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wdp" ContentType="image/vnd.ms-photo"/>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8" r:id="rId1"/>
    <p:sldMasterId id="2147483669" r:id="rId2"/>
  </p:sldMasterIdLst>
  <p:notesMasterIdLst>
    <p:notesMasterId r:id="rId61"/>
  </p:notesMasterIdLst>
  <p:sldIdLst>
    <p:sldId id="256" r:id="rId3"/>
    <p:sldId id="301" r:id="rId4"/>
    <p:sldId id="259" r:id="rId5"/>
    <p:sldId id="302" r:id="rId6"/>
    <p:sldId id="260" r:id="rId7"/>
    <p:sldId id="299" r:id="rId8"/>
    <p:sldId id="303" r:id="rId9"/>
    <p:sldId id="304" r:id="rId10"/>
    <p:sldId id="258" r:id="rId11"/>
    <p:sldId id="305" r:id="rId12"/>
    <p:sldId id="262" r:id="rId13"/>
    <p:sldId id="307" r:id="rId14"/>
    <p:sldId id="309" r:id="rId15"/>
    <p:sldId id="311" r:id="rId16"/>
    <p:sldId id="310" r:id="rId17"/>
    <p:sldId id="312" r:id="rId18"/>
    <p:sldId id="306" r:id="rId19"/>
    <p:sldId id="263" r:id="rId20"/>
    <p:sldId id="317" r:id="rId21"/>
    <p:sldId id="313" r:id="rId22"/>
    <p:sldId id="319" r:id="rId23"/>
    <p:sldId id="318" r:id="rId24"/>
    <p:sldId id="316" r:id="rId25"/>
    <p:sldId id="269" r:id="rId26"/>
    <p:sldId id="264" r:id="rId27"/>
    <p:sldId id="265" r:id="rId28"/>
    <p:sldId id="266" r:id="rId29"/>
    <p:sldId id="267" r:id="rId30"/>
    <p:sldId id="268" r:id="rId31"/>
    <p:sldId id="270" r:id="rId32"/>
    <p:sldId id="271" r:id="rId33"/>
    <p:sldId id="276" r:id="rId34"/>
    <p:sldId id="272" r:id="rId35"/>
    <p:sldId id="273" r:id="rId36"/>
    <p:sldId id="274" r:id="rId37"/>
    <p:sldId id="275" r:id="rId38"/>
    <p:sldId id="277" r:id="rId39"/>
    <p:sldId id="278" r:id="rId40"/>
    <p:sldId id="279" r:id="rId41"/>
    <p:sldId id="257" r:id="rId42"/>
    <p:sldId id="280" r:id="rId43"/>
    <p:sldId id="281" r:id="rId44"/>
    <p:sldId id="282" r:id="rId45"/>
    <p:sldId id="283" r:id="rId46"/>
    <p:sldId id="284" r:id="rId47"/>
    <p:sldId id="285" r:id="rId48"/>
    <p:sldId id="286" r:id="rId49"/>
    <p:sldId id="287" r:id="rId50"/>
    <p:sldId id="288" r:id="rId51"/>
    <p:sldId id="289" r:id="rId52"/>
    <p:sldId id="290" r:id="rId53"/>
    <p:sldId id="291" r:id="rId54"/>
    <p:sldId id="292" r:id="rId55"/>
    <p:sldId id="293" r:id="rId56"/>
    <p:sldId id="294" r:id="rId57"/>
    <p:sldId id="295" r:id="rId58"/>
    <p:sldId id="296" r:id="rId59"/>
    <p:sldId id="297" r:id="rId60"/>
  </p:sldIdLst>
  <p:sldSz cx="9144000" cy="5143500" type="screen16x9"/>
  <p:notesSz cx="6858000" cy="9144000"/>
  <p:embeddedFontLst>
    <p:embeddedFont>
      <p:font typeface="Amatic SC" panose="020B0604020202020204" charset="-79"/>
      <p:regular r:id="rId62"/>
      <p:bold r:id="rId63"/>
    </p:embeddedFont>
    <p:embeddedFont>
      <p:font typeface="Proxima Nova Semibold" panose="020B0604020202020204" charset="0"/>
      <p:regular r:id="rId64"/>
      <p:bold r:id="rId65"/>
      <p:boldItalic r:id="rId66"/>
    </p:embeddedFont>
    <p:embeddedFont>
      <p:font typeface="Rakkas" panose="020B0604020202020204" charset="-78"/>
      <p:regular r:id="rId67"/>
    </p:embeddedFont>
    <p:embeddedFont>
      <p:font typeface="Montserrat" panose="020B0604020202020204" charset="-52"/>
      <p:regular r:id="rId68"/>
      <p:bold r:id="rId69"/>
      <p:italic r:id="rId70"/>
      <p:boldItalic r:id="rId71"/>
    </p:embeddedFont>
    <p:embeddedFont>
      <p:font typeface="Calibri" panose="020F0502020204030204" pitchFamily="34" charset="0"/>
      <p:regular r:id="rId72"/>
      <p:bold r:id="rId73"/>
      <p:italic r:id="rId74"/>
      <p:boldItalic r:id="rId75"/>
    </p:embeddedFont>
    <p:embeddedFont>
      <p:font typeface="Proxima Nova" panose="020B0604020202020204" charset="0"/>
      <p:regular r:id="rId76"/>
      <p:bold r:id="rId77"/>
      <p:italic r:id="rId78"/>
      <p:boldItalic r:id="rId79"/>
    </p:embeddedFont>
    <p:embeddedFont>
      <p:font typeface="Anaheim" panose="020B0604020202020204" charset="0"/>
      <p:regular r:id="rId80"/>
      <p:bold r:id="rId81"/>
    </p:embeddedFont>
    <p:embeddedFont>
      <p:font typeface="Lexend Mega" panose="020B0604020202020204" charset="0"/>
      <p:regular r:id="rId82"/>
      <p:bold r:id="rId83"/>
    </p:embeddedFont>
    <p:embeddedFont>
      <p:font typeface="Roboto Medium" panose="020B0604020202020204" charset="0"/>
      <p:regular r:id="rId84"/>
      <p:bold r:id="rId85"/>
      <p:italic r:id="rId86"/>
      <p:boldItalic r:id="rId8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7E99"/>
    <a:srgbClr val="809CB9"/>
    <a:srgbClr val="93AACA"/>
    <a:srgbClr val="B0C4DD"/>
    <a:srgbClr val="A68A57"/>
    <a:srgbClr val="D4C8A9"/>
    <a:srgbClr val="EADFC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E29F990-DC12-449D-A103-F05A501CEAE7}">
  <a:tblStyle styleId="{6E29F990-DC12-449D-A103-F05A501CEAE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833" autoAdjust="0"/>
    <p:restoredTop sz="88182" autoAdjust="0"/>
  </p:normalViewPr>
  <p:slideViewPr>
    <p:cSldViewPr snapToGrid="0">
      <p:cViewPr>
        <p:scale>
          <a:sx n="60" d="100"/>
          <a:sy n="60" d="100"/>
        </p:scale>
        <p:origin x="1716" y="34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2.fntdata"/><Relationship Id="rId68" Type="http://schemas.openxmlformats.org/officeDocument/2006/relationships/font" Target="fonts/font7.fntdata"/><Relationship Id="rId76" Type="http://schemas.openxmlformats.org/officeDocument/2006/relationships/font" Target="fonts/font15.fntdata"/><Relationship Id="rId84" Type="http://schemas.openxmlformats.org/officeDocument/2006/relationships/font" Target="fonts/font23.fntdata"/><Relationship Id="rId89" Type="http://schemas.openxmlformats.org/officeDocument/2006/relationships/viewProps" Target="viewProps.xml"/><Relationship Id="rId7" Type="http://schemas.openxmlformats.org/officeDocument/2006/relationships/slide" Target="slides/slide5.xml"/><Relationship Id="rId71" Type="http://schemas.openxmlformats.org/officeDocument/2006/relationships/font" Target="fonts/font10.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5.fntdata"/><Relationship Id="rId74" Type="http://schemas.openxmlformats.org/officeDocument/2006/relationships/font" Target="fonts/font13.fntdata"/><Relationship Id="rId79" Type="http://schemas.openxmlformats.org/officeDocument/2006/relationships/font" Target="fonts/font18.fntdata"/><Relationship Id="rId87" Type="http://schemas.openxmlformats.org/officeDocument/2006/relationships/font" Target="fonts/font26.fntdata"/><Relationship Id="rId5" Type="http://schemas.openxmlformats.org/officeDocument/2006/relationships/slide" Target="slides/slide3.xml"/><Relationship Id="rId61" Type="http://schemas.openxmlformats.org/officeDocument/2006/relationships/notesMaster" Target="notesMasters/notesMaster1.xml"/><Relationship Id="rId82" Type="http://schemas.openxmlformats.org/officeDocument/2006/relationships/font" Target="fonts/font21.fntdata"/><Relationship Id="rId90" Type="http://schemas.openxmlformats.org/officeDocument/2006/relationships/theme" Target="theme/theme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3.fntdata"/><Relationship Id="rId69" Type="http://schemas.openxmlformats.org/officeDocument/2006/relationships/font" Target="fonts/font8.fntdata"/><Relationship Id="rId77" Type="http://schemas.openxmlformats.org/officeDocument/2006/relationships/font" Target="fonts/font16.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1.fntdata"/><Relationship Id="rId80" Type="http://schemas.openxmlformats.org/officeDocument/2006/relationships/font" Target="fonts/font19.fntdata"/><Relationship Id="rId85" Type="http://schemas.openxmlformats.org/officeDocument/2006/relationships/font" Target="fonts/font24.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1.fntdata"/><Relationship Id="rId70" Type="http://schemas.openxmlformats.org/officeDocument/2006/relationships/font" Target="fonts/font9.fntdata"/><Relationship Id="rId75" Type="http://schemas.openxmlformats.org/officeDocument/2006/relationships/font" Target="fonts/font14.fntdata"/><Relationship Id="rId83" Type="http://schemas.openxmlformats.org/officeDocument/2006/relationships/font" Target="fonts/font22.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font" Target="fonts/font4.fntdata"/><Relationship Id="rId73" Type="http://schemas.openxmlformats.org/officeDocument/2006/relationships/font" Target="fonts/font12.fntdata"/><Relationship Id="rId78" Type="http://schemas.openxmlformats.org/officeDocument/2006/relationships/font" Target="fonts/font17.fntdata"/><Relationship Id="rId81" Type="http://schemas.openxmlformats.org/officeDocument/2006/relationships/font" Target="fonts/font20.fntdata"/><Relationship Id="rId86" Type="http://schemas.openxmlformats.org/officeDocument/2006/relationships/font" Target="fonts/font25.fntdata"/><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6"/>
        <p:cNvGrpSpPr/>
        <p:nvPr/>
      </p:nvGrpSpPr>
      <p:grpSpPr>
        <a:xfrm>
          <a:off x="0" y="0"/>
          <a:ext cx="0" cy="0"/>
          <a:chOff x="0" y="0"/>
          <a:chExt cx="0" cy="0"/>
        </a:xfrm>
      </p:grpSpPr>
      <p:sp>
        <p:nvSpPr>
          <p:cNvPr id="1267" name="Google Shape;1267;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8" name="Google Shape;126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3"/>
        <p:cNvGrpSpPr/>
        <p:nvPr/>
      </p:nvGrpSpPr>
      <p:grpSpPr>
        <a:xfrm>
          <a:off x="0" y="0"/>
          <a:ext cx="0" cy="0"/>
          <a:chOff x="0" y="0"/>
          <a:chExt cx="0" cy="0"/>
        </a:xfrm>
      </p:grpSpPr>
      <p:sp>
        <p:nvSpPr>
          <p:cNvPr id="1404" name="Google Shape;1404;ge1d838b62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5" name="Google Shape;1405;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19986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3"/>
        <p:cNvGrpSpPr/>
        <p:nvPr/>
      </p:nvGrpSpPr>
      <p:grpSpPr>
        <a:xfrm>
          <a:off x="0" y="0"/>
          <a:ext cx="0" cy="0"/>
          <a:chOff x="0" y="0"/>
          <a:chExt cx="0" cy="0"/>
        </a:xfrm>
      </p:grpSpPr>
      <p:sp>
        <p:nvSpPr>
          <p:cNvPr id="1404" name="Google Shape;1404;ge1d838b62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5" name="Google Shape;1405;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3"/>
        <p:cNvGrpSpPr/>
        <p:nvPr/>
      </p:nvGrpSpPr>
      <p:grpSpPr>
        <a:xfrm>
          <a:off x="0" y="0"/>
          <a:ext cx="0" cy="0"/>
          <a:chOff x="0" y="0"/>
          <a:chExt cx="0" cy="0"/>
        </a:xfrm>
      </p:grpSpPr>
      <p:sp>
        <p:nvSpPr>
          <p:cNvPr id="1404" name="Google Shape;1404;ge1d838b627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5" name="Google Shape;1405;ge1d838b627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302768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8"/>
        <p:cNvGrpSpPr/>
        <p:nvPr/>
      </p:nvGrpSpPr>
      <p:grpSpPr>
        <a:xfrm>
          <a:off x="0" y="0"/>
          <a:ext cx="0" cy="0"/>
          <a:chOff x="0" y="0"/>
          <a:chExt cx="0" cy="0"/>
        </a:xfrm>
      </p:grpSpPr>
      <p:sp>
        <p:nvSpPr>
          <p:cNvPr id="1499" name="Google Shape;1499;ge1d838b627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0" name="Google Shape;1500;ge1d838b627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1"/>
        <p:cNvGrpSpPr/>
        <p:nvPr/>
      </p:nvGrpSpPr>
      <p:grpSpPr>
        <a:xfrm>
          <a:off x="0" y="0"/>
          <a:ext cx="0" cy="0"/>
          <a:chOff x="0" y="0"/>
          <a:chExt cx="0" cy="0"/>
        </a:xfrm>
      </p:grpSpPr>
      <p:sp>
        <p:nvSpPr>
          <p:cNvPr id="1392" name="Google Shape;1392;ge207fd22f2_0_25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3" name="Google Shape;1393;ge207fd22f2_0_25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1"/>
        <p:cNvGrpSpPr/>
        <p:nvPr/>
      </p:nvGrpSpPr>
      <p:grpSpPr>
        <a:xfrm>
          <a:off x="0" y="0"/>
          <a:ext cx="0" cy="0"/>
          <a:chOff x="0" y="0"/>
          <a:chExt cx="0" cy="0"/>
        </a:xfrm>
      </p:grpSpPr>
      <p:sp>
        <p:nvSpPr>
          <p:cNvPr id="1392" name="Google Shape;1392;ge207fd22f2_0_25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3" name="Google Shape;1393;ge207fd22f2_0_25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52606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10529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316774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467427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401800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5"/>
        <p:cNvGrpSpPr/>
        <p:nvPr/>
      </p:nvGrpSpPr>
      <p:grpSpPr>
        <a:xfrm>
          <a:off x="0" y="0"/>
          <a:ext cx="0" cy="0"/>
          <a:chOff x="0" y="0"/>
          <a:chExt cx="0" cy="0"/>
        </a:xfrm>
      </p:grpSpPr>
      <p:sp>
        <p:nvSpPr>
          <p:cNvPr id="1666" name="Google Shape;1666;ge1d838b627_4_2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7" name="Google Shape;1667;ge1d838b627_4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821297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6"/>
        <p:cNvGrpSpPr/>
        <p:nvPr/>
      </p:nvGrpSpPr>
      <p:grpSpPr>
        <a:xfrm>
          <a:off x="0" y="0"/>
          <a:ext cx="0" cy="0"/>
          <a:chOff x="0" y="0"/>
          <a:chExt cx="0" cy="0"/>
        </a:xfrm>
      </p:grpSpPr>
      <p:sp>
        <p:nvSpPr>
          <p:cNvPr id="1747" name="Google Shape;1747;ge1d838b627_4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8" name="Google Shape;1748;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6"/>
        <p:cNvGrpSpPr/>
        <p:nvPr/>
      </p:nvGrpSpPr>
      <p:grpSpPr>
        <a:xfrm>
          <a:off x="0" y="0"/>
          <a:ext cx="0" cy="0"/>
          <a:chOff x="0" y="0"/>
          <a:chExt cx="0" cy="0"/>
        </a:xfrm>
      </p:grpSpPr>
      <p:sp>
        <p:nvSpPr>
          <p:cNvPr id="1747" name="Google Shape;1747;ge1d838b627_4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8" name="Google Shape;1748;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79163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6"/>
        <p:cNvGrpSpPr/>
        <p:nvPr/>
      </p:nvGrpSpPr>
      <p:grpSpPr>
        <a:xfrm>
          <a:off x="0" y="0"/>
          <a:ext cx="0" cy="0"/>
          <a:chOff x="0" y="0"/>
          <a:chExt cx="0" cy="0"/>
        </a:xfrm>
      </p:grpSpPr>
      <p:sp>
        <p:nvSpPr>
          <p:cNvPr id="1747" name="Google Shape;1747;ge1d838b627_4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8" name="Google Shape;1748;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9788038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6"/>
        <p:cNvGrpSpPr/>
        <p:nvPr/>
      </p:nvGrpSpPr>
      <p:grpSpPr>
        <a:xfrm>
          <a:off x="0" y="0"/>
          <a:ext cx="0" cy="0"/>
          <a:chOff x="0" y="0"/>
          <a:chExt cx="0" cy="0"/>
        </a:xfrm>
      </p:grpSpPr>
      <p:sp>
        <p:nvSpPr>
          <p:cNvPr id="1747" name="Google Shape;1747;ge1d838b627_4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8" name="Google Shape;1748;ge1d838b627_4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264197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0"/>
        <p:cNvGrpSpPr/>
        <p:nvPr/>
      </p:nvGrpSpPr>
      <p:grpSpPr>
        <a:xfrm>
          <a:off x="0" y="0"/>
          <a:ext cx="0" cy="0"/>
          <a:chOff x="0" y="0"/>
          <a:chExt cx="0" cy="0"/>
        </a:xfrm>
      </p:grpSpPr>
      <p:sp>
        <p:nvSpPr>
          <p:cNvPr id="2521" name="Google Shape;2521;ge1d838b627_4_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2" name="Google Shape;2522;ge1d838b627_4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3"/>
        <p:cNvGrpSpPr/>
        <p:nvPr/>
      </p:nvGrpSpPr>
      <p:grpSpPr>
        <a:xfrm>
          <a:off x="0" y="0"/>
          <a:ext cx="0" cy="0"/>
          <a:chOff x="0" y="0"/>
          <a:chExt cx="0" cy="0"/>
        </a:xfrm>
      </p:grpSpPr>
      <p:sp>
        <p:nvSpPr>
          <p:cNvPr id="1814" name="Google Shape;1814;ge1d838b627_4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15" name="Google Shape;1815;ge1d838b627_4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9"/>
        <p:cNvGrpSpPr/>
        <p:nvPr/>
      </p:nvGrpSpPr>
      <p:grpSpPr>
        <a:xfrm>
          <a:off x="0" y="0"/>
          <a:ext cx="0" cy="0"/>
          <a:chOff x="0" y="0"/>
          <a:chExt cx="0" cy="0"/>
        </a:xfrm>
      </p:grpSpPr>
      <p:sp>
        <p:nvSpPr>
          <p:cNvPr id="2290" name="Google Shape;2290;ge1d838b627_0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1" name="Google Shape;2291;ge1d838b627_0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3"/>
        <p:cNvGrpSpPr/>
        <p:nvPr/>
      </p:nvGrpSpPr>
      <p:grpSpPr>
        <a:xfrm>
          <a:off x="0" y="0"/>
          <a:ext cx="0" cy="0"/>
          <a:chOff x="0" y="0"/>
          <a:chExt cx="0" cy="0"/>
        </a:xfrm>
      </p:grpSpPr>
      <p:sp>
        <p:nvSpPr>
          <p:cNvPr id="2414" name="Google Shape;2414;ge1d838b627_4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5" name="Google Shape;2415;ge1d838b627_4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0"/>
        <p:cNvGrpSpPr/>
        <p:nvPr/>
      </p:nvGrpSpPr>
      <p:grpSpPr>
        <a:xfrm>
          <a:off x="0" y="0"/>
          <a:ext cx="0" cy="0"/>
          <a:chOff x="0" y="0"/>
          <a:chExt cx="0" cy="0"/>
        </a:xfrm>
      </p:grpSpPr>
      <p:sp>
        <p:nvSpPr>
          <p:cNvPr id="2421" name="Google Shape;2421;ge1d838b627_4_1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2" name="Google Shape;2422;ge1d838b627_4_1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2"/>
        <p:cNvGrpSpPr/>
        <p:nvPr/>
      </p:nvGrpSpPr>
      <p:grpSpPr>
        <a:xfrm>
          <a:off x="0" y="0"/>
          <a:ext cx="0" cy="0"/>
          <a:chOff x="0" y="0"/>
          <a:chExt cx="0" cy="0"/>
        </a:xfrm>
      </p:grpSpPr>
      <p:sp>
        <p:nvSpPr>
          <p:cNvPr id="2473" name="Google Shape;2473;ge20d9cf87a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4" name="Google Shape;2474;ge20d9cf87a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4"/>
        <p:cNvGrpSpPr/>
        <p:nvPr/>
      </p:nvGrpSpPr>
      <p:grpSpPr>
        <a:xfrm>
          <a:off x="0" y="0"/>
          <a:ext cx="0" cy="0"/>
          <a:chOff x="0" y="0"/>
          <a:chExt cx="0" cy="0"/>
        </a:xfrm>
      </p:grpSpPr>
      <p:sp>
        <p:nvSpPr>
          <p:cNvPr id="2595" name="Google Shape;2595;ge1d838b627_4_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6" name="Google Shape;2596;ge1d838b627_4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3"/>
        <p:cNvGrpSpPr/>
        <p:nvPr/>
      </p:nvGrpSpPr>
      <p:grpSpPr>
        <a:xfrm>
          <a:off x="0" y="0"/>
          <a:ext cx="0" cy="0"/>
          <a:chOff x="0" y="0"/>
          <a:chExt cx="0" cy="0"/>
        </a:xfrm>
      </p:grpSpPr>
      <p:sp>
        <p:nvSpPr>
          <p:cNvPr id="2624" name="Google Shape;2624;ge1d838b627_4_2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5" name="Google Shape;2625;ge1d838b627_4_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5"/>
        <p:cNvGrpSpPr/>
        <p:nvPr/>
      </p:nvGrpSpPr>
      <p:grpSpPr>
        <a:xfrm>
          <a:off x="0" y="0"/>
          <a:ext cx="0" cy="0"/>
          <a:chOff x="0" y="0"/>
          <a:chExt cx="0" cy="0"/>
        </a:xfrm>
      </p:grpSpPr>
      <p:sp>
        <p:nvSpPr>
          <p:cNvPr id="3066" name="Google Shape;3066;ge207fd22f2_0_1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7" name="Google Shape;3067;ge207fd22f2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8"/>
        <p:cNvGrpSpPr/>
        <p:nvPr/>
      </p:nvGrpSpPr>
      <p:grpSpPr>
        <a:xfrm>
          <a:off x="0" y="0"/>
          <a:ext cx="0" cy="0"/>
          <a:chOff x="0" y="0"/>
          <a:chExt cx="0" cy="0"/>
        </a:xfrm>
      </p:grpSpPr>
      <p:sp>
        <p:nvSpPr>
          <p:cNvPr id="2669" name="Google Shape;2669;ge1d838b627_4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70" name="Google Shape;2670;ge1d838b627_4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6"/>
        <p:cNvGrpSpPr/>
        <p:nvPr/>
      </p:nvGrpSpPr>
      <p:grpSpPr>
        <a:xfrm>
          <a:off x="0" y="0"/>
          <a:ext cx="0" cy="0"/>
          <a:chOff x="0" y="0"/>
          <a:chExt cx="0" cy="0"/>
        </a:xfrm>
      </p:grpSpPr>
      <p:sp>
        <p:nvSpPr>
          <p:cNvPr id="2737" name="Google Shape;2737;ge1d838b627_4_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8" name="Google Shape;2738;ge1d838b627_4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9"/>
        <p:cNvGrpSpPr/>
        <p:nvPr/>
      </p:nvGrpSpPr>
      <p:grpSpPr>
        <a:xfrm>
          <a:off x="0" y="0"/>
          <a:ext cx="0" cy="0"/>
          <a:chOff x="0" y="0"/>
          <a:chExt cx="0" cy="0"/>
        </a:xfrm>
      </p:grpSpPr>
      <p:sp>
        <p:nvSpPr>
          <p:cNvPr id="2860" name="Google Shape;2860;ge1d838b627_4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1" name="Google Shape;2861;ge1d838b627_4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9"/>
        <p:cNvGrpSpPr/>
        <p:nvPr/>
      </p:nvGrpSpPr>
      <p:grpSpPr>
        <a:xfrm>
          <a:off x="0" y="0"/>
          <a:ext cx="0" cy="0"/>
          <a:chOff x="0" y="0"/>
          <a:chExt cx="0" cy="0"/>
        </a:xfrm>
      </p:grpSpPr>
      <p:sp>
        <p:nvSpPr>
          <p:cNvPr id="3020" name="Google Shape;3020;ge207fd22f2_0_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1" name="Google Shape;3021;ge207fd22f2_0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5"/>
        <p:cNvGrpSpPr/>
        <p:nvPr/>
      </p:nvGrpSpPr>
      <p:grpSpPr>
        <a:xfrm>
          <a:off x="0" y="0"/>
          <a:ext cx="0" cy="0"/>
          <a:chOff x="0" y="0"/>
          <a:chExt cx="0" cy="0"/>
        </a:xfrm>
      </p:grpSpPr>
      <p:sp>
        <p:nvSpPr>
          <p:cNvPr id="3286" name="Google Shape;3286;gec1c548a3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7" name="Google Shape;3287;gec1c548a3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7"/>
        <p:cNvGrpSpPr/>
        <p:nvPr/>
      </p:nvGrpSpPr>
      <p:grpSpPr>
        <a:xfrm>
          <a:off x="0" y="0"/>
          <a:ext cx="0" cy="0"/>
          <a:chOff x="0" y="0"/>
          <a:chExt cx="0" cy="0"/>
        </a:xfrm>
      </p:grpSpPr>
      <p:sp>
        <p:nvSpPr>
          <p:cNvPr id="4018" name="Google Shape;4018;ge207fd22f2_0_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9" name="Google Shape;4019;ge207fd22f2_0_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4"/>
        <p:cNvGrpSpPr/>
        <p:nvPr/>
      </p:nvGrpSpPr>
      <p:grpSpPr>
        <a:xfrm>
          <a:off x="0" y="0"/>
          <a:ext cx="0" cy="0"/>
          <a:chOff x="0" y="0"/>
          <a:chExt cx="0" cy="0"/>
        </a:xfrm>
      </p:grpSpPr>
      <p:sp>
        <p:nvSpPr>
          <p:cNvPr id="4025" name="Google Shape;4025;ge207fd22f2_0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6" name="Google Shape;4026;ge207fd22f2_0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5"/>
        <p:cNvGrpSpPr/>
        <p:nvPr/>
      </p:nvGrpSpPr>
      <p:grpSpPr>
        <a:xfrm>
          <a:off x="0" y="0"/>
          <a:ext cx="0" cy="0"/>
          <a:chOff x="0" y="0"/>
          <a:chExt cx="0" cy="0"/>
        </a:xfrm>
      </p:grpSpPr>
      <p:sp>
        <p:nvSpPr>
          <p:cNvPr id="1386" name="Google Shape;1386;ge1d838b62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7" name="Google Shape;1387;ge1d838b62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1"/>
        <p:cNvGrpSpPr/>
        <p:nvPr/>
      </p:nvGrpSpPr>
      <p:grpSpPr>
        <a:xfrm>
          <a:off x="0" y="0"/>
          <a:ext cx="0" cy="0"/>
          <a:chOff x="0" y="0"/>
          <a:chExt cx="0" cy="0"/>
        </a:xfrm>
      </p:grpSpPr>
      <p:sp>
        <p:nvSpPr>
          <p:cNvPr id="4032" name="Google Shape;4032;ge9be99c923_0_149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33" name="Google Shape;4033;ge9be99c923_0_149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8"/>
        <p:cNvGrpSpPr/>
        <p:nvPr/>
      </p:nvGrpSpPr>
      <p:grpSpPr>
        <a:xfrm>
          <a:off x="0" y="0"/>
          <a:ext cx="0" cy="0"/>
          <a:chOff x="0" y="0"/>
          <a:chExt cx="0" cy="0"/>
        </a:xfrm>
      </p:grpSpPr>
      <p:sp>
        <p:nvSpPr>
          <p:cNvPr id="4039" name="Google Shape;4039;ge9be99c923_0_149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0" name="Google Shape;4040;ge9be99c923_0_149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5"/>
        <p:cNvGrpSpPr/>
        <p:nvPr/>
      </p:nvGrpSpPr>
      <p:grpSpPr>
        <a:xfrm>
          <a:off x="0" y="0"/>
          <a:ext cx="0" cy="0"/>
          <a:chOff x="0" y="0"/>
          <a:chExt cx="0" cy="0"/>
        </a:xfrm>
      </p:grpSpPr>
      <p:sp>
        <p:nvSpPr>
          <p:cNvPr id="4046" name="Google Shape;4046;ge9be99c923_0_149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7" name="Google Shape;4047;ge9be99c923_0_14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0"/>
        <p:cNvGrpSpPr/>
        <p:nvPr/>
      </p:nvGrpSpPr>
      <p:grpSpPr>
        <a:xfrm>
          <a:off x="0" y="0"/>
          <a:ext cx="0" cy="0"/>
          <a:chOff x="0" y="0"/>
          <a:chExt cx="0" cy="0"/>
        </a:xfrm>
      </p:grpSpPr>
      <p:sp>
        <p:nvSpPr>
          <p:cNvPr id="4071" name="Google Shape;4071;ge9be99c923_0_149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72" name="Google Shape;4072;ge9be99c923_0_149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86"/>
        <p:cNvGrpSpPr/>
        <p:nvPr/>
      </p:nvGrpSpPr>
      <p:grpSpPr>
        <a:xfrm>
          <a:off x="0" y="0"/>
          <a:ext cx="0" cy="0"/>
          <a:chOff x="0" y="0"/>
          <a:chExt cx="0" cy="0"/>
        </a:xfrm>
      </p:grpSpPr>
      <p:sp>
        <p:nvSpPr>
          <p:cNvPr id="4087" name="Google Shape;4087;ge9be99c923_0_149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88" name="Google Shape;4088;ge9be99c923_0_149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3"/>
        <p:cNvGrpSpPr/>
        <p:nvPr/>
      </p:nvGrpSpPr>
      <p:grpSpPr>
        <a:xfrm>
          <a:off x="0" y="0"/>
          <a:ext cx="0" cy="0"/>
          <a:chOff x="0" y="0"/>
          <a:chExt cx="0" cy="0"/>
        </a:xfrm>
      </p:grpSpPr>
      <p:sp>
        <p:nvSpPr>
          <p:cNvPr id="4424" name="Google Shape;4424;ge9be99c923_0_152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5" name="Google Shape;4425;ge9be99c923_0_152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9be99c923_0_217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9be99c923_0_217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50"/>
        <p:cNvGrpSpPr/>
        <p:nvPr/>
      </p:nvGrpSpPr>
      <p:grpSpPr>
        <a:xfrm>
          <a:off x="0" y="0"/>
          <a:ext cx="0" cy="0"/>
          <a:chOff x="0" y="0"/>
          <a:chExt cx="0" cy="0"/>
        </a:xfrm>
      </p:grpSpPr>
      <p:sp>
        <p:nvSpPr>
          <p:cNvPr id="11351" name="Google Shape;11351;ge9be99c923_0_22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52" name="Google Shape;11352;ge9be99c923_0_22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13"/>
        <p:cNvGrpSpPr/>
        <p:nvPr/>
      </p:nvGrpSpPr>
      <p:grpSpPr>
        <a:xfrm>
          <a:off x="0" y="0"/>
          <a:ext cx="0" cy="0"/>
          <a:chOff x="0" y="0"/>
          <a:chExt cx="0" cy="0"/>
        </a:xfrm>
      </p:grpSpPr>
      <p:sp>
        <p:nvSpPr>
          <p:cNvPr id="11514" name="Google Shape;11514;ge9be99c923_0_223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15" name="Google Shape;11515;ge9be99c923_0_223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5"/>
        <p:cNvGrpSpPr/>
        <p:nvPr/>
      </p:nvGrpSpPr>
      <p:grpSpPr>
        <a:xfrm>
          <a:off x="0" y="0"/>
          <a:ext cx="0" cy="0"/>
          <a:chOff x="0" y="0"/>
          <a:chExt cx="0" cy="0"/>
        </a:xfrm>
      </p:grpSpPr>
      <p:sp>
        <p:nvSpPr>
          <p:cNvPr id="11916" name="Google Shape;11916;ge9be99c923_0_227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17" name="Google Shape;11917;ge9be99c923_0_227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86"/>
        <p:cNvGrpSpPr/>
        <p:nvPr/>
      </p:nvGrpSpPr>
      <p:grpSpPr>
        <a:xfrm>
          <a:off x="0" y="0"/>
          <a:ext cx="0" cy="0"/>
          <a:chOff x="0" y="0"/>
          <a:chExt cx="0" cy="0"/>
        </a:xfrm>
      </p:grpSpPr>
      <p:sp>
        <p:nvSpPr>
          <p:cNvPr id="12287" name="Google Shape;12287;ge9be99c923_0_23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88" name="Google Shape;12288;ge9be99c923_0_23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88"/>
        <p:cNvGrpSpPr/>
        <p:nvPr/>
      </p:nvGrpSpPr>
      <p:grpSpPr>
        <a:xfrm>
          <a:off x="0" y="0"/>
          <a:ext cx="0" cy="0"/>
          <a:chOff x="0" y="0"/>
          <a:chExt cx="0" cy="0"/>
        </a:xfrm>
      </p:grpSpPr>
      <p:sp>
        <p:nvSpPr>
          <p:cNvPr id="12589" name="Google Shape;12589;ge9be99c923_0_234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90" name="Google Shape;12590;ge9be99c923_0_234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80"/>
        <p:cNvGrpSpPr/>
        <p:nvPr/>
      </p:nvGrpSpPr>
      <p:grpSpPr>
        <a:xfrm>
          <a:off x="0" y="0"/>
          <a:ext cx="0" cy="0"/>
          <a:chOff x="0" y="0"/>
          <a:chExt cx="0" cy="0"/>
        </a:xfrm>
      </p:grpSpPr>
      <p:sp>
        <p:nvSpPr>
          <p:cNvPr id="12881" name="Google Shape;12881;ge9be99c923_0_23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82" name="Google Shape;12882;ge9be99c923_0_23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39"/>
        <p:cNvGrpSpPr/>
        <p:nvPr/>
      </p:nvGrpSpPr>
      <p:grpSpPr>
        <a:xfrm>
          <a:off x="0" y="0"/>
          <a:ext cx="0" cy="0"/>
          <a:chOff x="0" y="0"/>
          <a:chExt cx="0" cy="0"/>
        </a:xfrm>
      </p:grpSpPr>
      <p:sp>
        <p:nvSpPr>
          <p:cNvPr id="13240" name="Google Shape;13240;ge9be99c923_0_24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41" name="Google Shape;13241;ge9be99c923_0_24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56"/>
        <p:cNvGrpSpPr/>
        <p:nvPr/>
      </p:nvGrpSpPr>
      <p:grpSpPr>
        <a:xfrm>
          <a:off x="0" y="0"/>
          <a:ext cx="0" cy="0"/>
          <a:chOff x="0" y="0"/>
          <a:chExt cx="0" cy="0"/>
        </a:xfrm>
      </p:grpSpPr>
      <p:sp>
        <p:nvSpPr>
          <p:cNvPr id="13657" name="Google Shape;13657;ge9be99c923_0_24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58" name="Google Shape;13658;ge9be99c923_0_24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96"/>
        <p:cNvGrpSpPr/>
        <p:nvPr/>
      </p:nvGrpSpPr>
      <p:grpSpPr>
        <a:xfrm>
          <a:off x="0" y="0"/>
          <a:ext cx="0" cy="0"/>
          <a:chOff x="0" y="0"/>
          <a:chExt cx="0" cy="0"/>
        </a:xfrm>
      </p:grpSpPr>
      <p:sp>
        <p:nvSpPr>
          <p:cNvPr id="13997" name="Google Shape;13997;ge9be99c923_0_248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98" name="Google Shape;13998;ge9be99c923_0_248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84"/>
        <p:cNvGrpSpPr/>
        <p:nvPr/>
      </p:nvGrpSpPr>
      <p:grpSpPr>
        <a:xfrm>
          <a:off x="0" y="0"/>
          <a:ext cx="0" cy="0"/>
          <a:chOff x="0" y="0"/>
          <a:chExt cx="0" cy="0"/>
        </a:xfrm>
      </p:grpSpPr>
      <p:sp>
        <p:nvSpPr>
          <p:cNvPr id="14185" name="Google Shape;14185;ge9be99c923_0_250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6" name="Google Shape;14186;ge9be99c923_0_250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30"/>
        <p:cNvGrpSpPr/>
        <p:nvPr/>
      </p:nvGrpSpPr>
      <p:grpSpPr>
        <a:xfrm>
          <a:off x="0" y="0"/>
          <a:ext cx="0" cy="0"/>
          <a:chOff x="0" y="0"/>
          <a:chExt cx="0" cy="0"/>
        </a:xfrm>
      </p:grpSpPr>
      <p:sp>
        <p:nvSpPr>
          <p:cNvPr id="14431" name="Google Shape;14431;ge9be99c923_0_26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32" name="Google Shape;14432;ge9be99c923_0_26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sp>
        <p:nvSpPr>
          <p:cNvPr id="9" name="Google Shape;9;p2"/>
          <p:cNvSpPr/>
          <p:nvPr/>
        </p:nvSpPr>
        <p:spPr>
          <a:xfrm>
            <a:off x="11343" y="28048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flipH="1">
            <a:off x="-1573101"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 name="Google Shape;11;p2"/>
          <p:cNvSpPr/>
          <p:nvPr/>
        </p:nvSpPr>
        <p:spPr>
          <a:xfrm flipH="1">
            <a:off x="4437252"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 name="Google Shape;12;p2"/>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456109" y="4345379"/>
            <a:ext cx="6949647" cy="2204413"/>
          </a:xfrm>
          <a:custGeom>
            <a:avLst/>
            <a:gdLst/>
            <a:ahLst/>
            <a:cxnLst/>
            <a:rect l="l" t="t" r="r" b="b"/>
            <a:pathLst>
              <a:path w="58071" h="18420" extrusionOk="0">
                <a:moveTo>
                  <a:pt x="6401" y="0"/>
                </a:moveTo>
                <a:cubicBezTo>
                  <a:pt x="5193" y="307"/>
                  <a:pt x="3953" y="626"/>
                  <a:pt x="2646" y="933"/>
                </a:cubicBezTo>
                <a:cubicBezTo>
                  <a:pt x="1637" y="1471"/>
                  <a:pt x="341" y="2349"/>
                  <a:pt x="56" y="3326"/>
                </a:cubicBezTo>
                <a:cubicBezTo>
                  <a:pt x="56" y="3337"/>
                  <a:pt x="56" y="3337"/>
                  <a:pt x="56" y="3348"/>
                </a:cubicBezTo>
                <a:cubicBezTo>
                  <a:pt x="45" y="3381"/>
                  <a:pt x="34" y="3414"/>
                  <a:pt x="34" y="3447"/>
                </a:cubicBezTo>
                <a:cubicBezTo>
                  <a:pt x="23" y="3447"/>
                  <a:pt x="23" y="3458"/>
                  <a:pt x="23" y="3469"/>
                </a:cubicBezTo>
                <a:cubicBezTo>
                  <a:pt x="23" y="3502"/>
                  <a:pt x="12" y="3535"/>
                  <a:pt x="12" y="3557"/>
                </a:cubicBezTo>
                <a:cubicBezTo>
                  <a:pt x="12" y="3568"/>
                  <a:pt x="12" y="3579"/>
                  <a:pt x="12" y="3590"/>
                </a:cubicBezTo>
                <a:cubicBezTo>
                  <a:pt x="1" y="3634"/>
                  <a:pt x="1" y="3666"/>
                  <a:pt x="1" y="3710"/>
                </a:cubicBezTo>
                <a:cubicBezTo>
                  <a:pt x="1" y="6038"/>
                  <a:pt x="4480" y="9539"/>
                  <a:pt x="14074" y="11779"/>
                </a:cubicBezTo>
                <a:cubicBezTo>
                  <a:pt x="25150" y="14369"/>
                  <a:pt x="46995" y="17476"/>
                  <a:pt x="50299" y="17684"/>
                </a:cubicBezTo>
                <a:cubicBezTo>
                  <a:pt x="52857" y="17838"/>
                  <a:pt x="56523" y="18244"/>
                  <a:pt x="58071" y="18420"/>
                </a:cubicBezTo>
                <a:lnTo>
                  <a:pt x="58071" y="2766"/>
                </a:lnTo>
                <a:cubicBezTo>
                  <a:pt x="58027" y="2777"/>
                  <a:pt x="57983" y="2777"/>
                  <a:pt x="57939" y="2788"/>
                </a:cubicBezTo>
                <a:cubicBezTo>
                  <a:pt x="57928" y="2788"/>
                  <a:pt x="57917" y="2788"/>
                  <a:pt x="57906" y="2799"/>
                </a:cubicBezTo>
                <a:cubicBezTo>
                  <a:pt x="57862" y="2799"/>
                  <a:pt x="57829" y="2810"/>
                  <a:pt x="57785" y="2821"/>
                </a:cubicBezTo>
                <a:cubicBezTo>
                  <a:pt x="57774" y="2821"/>
                  <a:pt x="57763" y="2821"/>
                  <a:pt x="57752" y="2832"/>
                </a:cubicBezTo>
                <a:cubicBezTo>
                  <a:pt x="57709" y="2832"/>
                  <a:pt x="57654" y="2843"/>
                  <a:pt x="57610" y="2854"/>
                </a:cubicBezTo>
                <a:cubicBezTo>
                  <a:pt x="57599" y="2854"/>
                  <a:pt x="57588" y="2854"/>
                  <a:pt x="57577" y="2865"/>
                </a:cubicBezTo>
                <a:cubicBezTo>
                  <a:pt x="57533" y="2865"/>
                  <a:pt x="57500" y="2876"/>
                  <a:pt x="57456" y="2887"/>
                </a:cubicBezTo>
                <a:cubicBezTo>
                  <a:pt x="57434" y="2887"/>
                  <a:pt x="57412" y="2898"/>
                  <a:pt x="57390" y="2898"/>
                </a:cubicBezTo>
                <a:cubicBezTo>
                  <a:pt x="57335" y="2909"/>
                  <a:pt x="57280" y="2920"/>
                  <a:pt x="57237" y="2931"/>
                </a:cubicBezTo>
                <a:lnTo>
                  <a:pt x="57204" y="2931"/>
                </a:lnTo>
                <a:cubicBezTo>
                  <a:pt x="57160" y="2942"/>
                  <a:pt x="57105" y="2953"/>
                  <a:pt x="57050" y="2964"/>
                </a:cubicBezTo>
                <a:cubicBezTo>
                  <a:pt x="57039" y="2964"/>
                  <a:pt x="57017" y="2964"/>
                  <a:pt x="57006" y="2975"/>
                </a:cubicBezTo>
                <a:cubicBezTo>
                  <a:pt x="56951" y="2986"/>
                  <a:pt x="56896" y="2997"/>
                  <a:pt x="56830" y="3008"/>
                </a:cubicBezTo>
                <a:cubicBezTo>
                  <a:pt x="56808" y="3008"/>
                  <a:pt x="56786" y="3019"/>
                  <a:pt x="56754" y="3019"/>
                </a:cubicBezTo>
                <a:cubicBezTo>
                  <a:pt x="56721" y="3030"/>
                  <a:pt x="56688" y="3030"/>
                  <a:pt x="56655" y="3041"/>
                </a:cubicBezTo>
                <a:cubicBezTo>
                  <a:pt x="56611" y="3052"/>
                  <a:pt x="56567" y="3052"/>
                  <a:pt x="56534" y="3063"/>
                </a:cubicBezTo>
                <a:cubicBezTo>
                  <a:pt x="56479" y="3074"/>
                  <a:pt x="56435" y="3085"/>
                  <a:pt x="56380" y="3096"/>
                </a:cubicBezTo>
                <a:cubicBezTo>
                  <a:pt x="56347" y="3096"/>
                  <a:pt x="56303" y="3107"/>
                  <a:pt x="56271" y="3118"/>
                </a:cubicBezTo>
                <a:cubicBezTo>
                  <a:pt x="56249" y="3118"/>
                  <a:pt x="56216" y="3129"/>
                  <a:pt x="56194" y="3129"/>
                </a:cubicBezTo>
                <a:cubicBezTo>
                  <a:pt x="56150" y="3140"/>
                  <a:pt x="56117" y="3140"/>
                  <a:pt x="56073" y="3151"/>
                </a:cubicBezTo>
                <a:cubicBezTo>
                  <a:pt x="56018" y="3162"/>
                  <a:pt x="55952" y="3172"/>
                  <a:pt x="55897" y="3183"/>
                </a:cubicBezTo>
                <a:cubicBezTo>
                  <a:pt x="55853" y="3194"/>
                  <a:pt x="55820" y="3205"/>
                  <a:pt x="55777" y="3205"/>
                </a:cubicBezTo>
                <a:cubicBezTo>
                  <a:pt x="55744" y="3216"/>
                  <a:pt x="55711" y="3227"/>
                  <a:pt x="55678" y="3227"/>
                </a:cubicBezTo>
                <a:cubicBezTo>
                  <a:pt x="55634" y="3238"/>
                  <a:pt x="55590" y="3249"/>
                  <a:pt x="55546" y="3249"/>
                </a:cubicBezTo>
                <a:cubicBezTo>
                  <a:pt x="55546" y="3249"/>
                  <a:pt x="55535" y="3260"/>
                  <a:pt x="55535" y="3260"/>
                </a:cubicBezTo>
                <a:cubicBezTo>
                  <a:pt x="55425" y="3271"/>
                  <a:pt x="55327" y="3293"/>
                  <a:pt x="55217" y="3315"/>
                </a:cubicBezTo>
                <a:cubicBezTo>
                  <a:pt x="55195" y="3326"/>
                  <a:pt x="55173" y="3326"/>
                  <a:pt x="55140" y="3326"/>
                </a:cubicBezTo>
                <a:cubicBezTo>
                  <a:pt x="54975" y="3359"/>
                  <a:pt x="54811" y="3392"/>
                  <a:pt x="54635" y="3425"/>
                </a:cubicBezTo>
                <a:cubicBezTo>
                  <a:pt x="54613" y="3425"/>
                  <a:pt x="54591" y="3436"/>
                  <a:pt x="54569" y="3436"/>
                </a:cubicBezTo>
                <a:cubicBezTo>
                  <a:pt x="54382" y="3480"/>
                  <a:pt x="54185" y="3513"/>
                  <a:pt x="53987" y="3546"/>
                </a:cubicBezTo>
                <a:cubicBezTo>
                  <a:pt x="53779" y="3590"/>
                  <a:pt x="53570" y="3623"/>
                  <a:pt x="53362" y="3666"/>
                </a:cubicBezTo>
                <a:lnTo>
                  <a:pt x="53340" y="3666"/>
                </a:lnTo>
                <a:cubicBezTo>
                  <a:pt x="53131" y="3710"/>
                  <a:pt x="52922" y="3754"/>
                  <a:pt x="52703" y="3787"/>
                </a:cubicBezTo>
                <a:lnTo>
                  <a:pt x="52681" y="3798"/>
                </a:lnTo>
                <a:cubicBezTo>
                  <a:pt x="50277" y="4237"/>
                  <a:pt x="47434" y="4742"/>
                  <a:pt x="44700" y="5192"/>
                </a:cubicBezTo>
                <a:cubicBezTo>
                  <a:pt x="42077" y="5620"/>
                  <a:pt x="39541" y="5994"/>
                  <a:pt x="37576" y="6191"/>
                </a:cubicBezTo>
                <a:cubicBezTo>
                  <a:pt x="34979" y="6459"/>
                  <a:pt x="31352" y="6588"/>
                  <a:pt x="27535" y="6588"/>
                </a:cubicBezTo>
                <a:cubicBezTo>
                  <a:pt x="21009" y="6588"/>
                  <a:pt x="13926" y="6209"/>
                  <a:pt x="10484" y="5489"/>
                </a:cubicBezTo>
                <a:cubicBezTo>
                  <a:pt x="4304" y="4204"/>
                  <a:pt x="2899" y="3293"/>
                  <a:pt x="2899" y="2569"/>
                </a:cubicBezTo>
                <a:cubicBezTo>
                  <a:pt x="2899" y="1844"/>
                  <a:pt x="6401" y="0"/>
                  <a:pt x="6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5584364"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2664" y="1401068"/>
            <a:ext cx="3046004" cy="1021391"/>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 name="Google Shape;19;p2"/>
          <p:cNvGrpSpPr/>
          <p:nvPr/>
        </p:nvGrpSpPr>
        <p:grpSpPr>
          <a:xfrm>
            <a:off x="8610347" y="-188893"/>
            <a:ext cx="557223" cy="1282614"/>
            <a:chOff x="8610347" y="-188893"/>
            <a:chExt cx="557223" cy="1282614"/>
          </a:xfrm>
        </p:grpSpPr>
        <p:sp>
          <p:nvSpPr>
            <p:cNvPr id="20" name="Google Shape;20;p2"/>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 name="Google Shape;36;p2"/>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txBox="1">
            <a:spLocks noGrp="1"/>
          </p:cNvSpPr>
          <p:nvPr>
            <p:ph type="title"/>
          </p:nvPr>
        </p:nvSpPr>
        <p:spPr>
          <a:xfrm>
            <a:off x="3268775" y="4051200"/>
            <a:ext cx="2607600" cy="6645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1600"/>
              <a:buFont typeface="Montserrat"/>
              <a:buNone/>
              <a:defRPr sz="1800">
                <a:latin typeface="Anaheim"/>
                <a:ea typeface="Anaheim"/>
                <a:cs typeface="Anaheim"/>
                <a:sym typeface="Anaheim"/>
              </a:defRPr>
            </a:lvl1pPr>
            <a:lvl2pPr lvl="1" algn="ctr" rtl="0">
              <a:spcBef>
                <a:spcPts val="1600"/>
              </a:spcBef>
              <a:spcAft>
                <a:spcPts val="0"/>
              </a:spcAft>
              <a:buSzPts val="1600"/>
              <a:buFont typeface="Montserrat"/>
              <a:buNone/>
              <a:defRPr sz="1600">
                <a:latin typeface="Montserrat"/>
                <a:ea typeface="Montserrat"/>
                <a:cs typeface="Montserrat"/>
                <a:sym typeface="Montserrat"/>
              </a:defRPr>
            </a:lvl2pPr>
            <a:lvl3pPr lvl="2" algn="ctr" rtl="0">
              <a:spcBef>
                <a:spcPts val="0"/>
              </a:spcBef>
              <a:spcAft>
                <a:spcPts val="0"/>
              </a:spcAft>
              <a:buSzPts val="1600"/>
              <a:buFont typeface="Montserrat"/>
              <a:buNone/>
              <a:defRPr sz="1600">
                <a:latin typeface="Montserrat"/>
                <a:ea typeface="Montserrat"/>
                <a:cs typeface="Montserrat"/>
                <a:sym typeface="Montserrat"/>
              </a:defRPr>
            </a:lvl3pPr>
            <a:lvl4pPr lvl="3" algn="ctr" rtl="0">
              <a:spcBef>
                <a:spcPts val="0"/>
              </a:spcBef>
              <a:spcAft>
                <a:spcPts val="0"/>
              </a:spcAft>
              <a:buSzPts val="1600"/>
              <a:buFont typeface="Montserrat"/>
              <a:buNone/>
              <a:defRPr sz="1600">
                <a:latin typeface="Montserrat"/>
                <a:ea typeface="Montserrat"/>
                <a:cs typeface="Montserrat"/>
                <a:sym typeface="Montserrat"/>
              </a:defRPr>
            </a:lvl4pPr>
            <a:lvl5pPr lvl="4" algn="ctr" rtl="0">
              <a:spcBef>
                <a:spcPts val="0"/>
              </a:spcBef>
              <a:spcAft>
                <a:spcPts val="0"/>
              </a:spcAft>
              <a:buSzPts val="1600"/>
              <a:buFont typeface="Montserrat"/>
              <a:buNone/>
              <a:defRPr sz="1600">
                <a:latin typeface="Montserrat"/>
                <a:ea typeface="Montserrat"/>
                <a:cs typeface="Montserrat"/>
                <a:sym typeface="Montserrat"/>
              </a:defRPr>
            </a:lvl5pPr>
            <a:lvl6pPr lvl="5" algn="ctr" rtl="0">
              <a:spcBef>
                <a:spcPts val="0"/>
              </a:spcBef>
              <a:spcAft>
                <a:spcPts val="0"/>
              </a:spcAft>
              <a:buSzPts val="1600"/>
              <a:buFont typeface="Montserrat"/>
              <a:buNone/>
              <a:defRPr sz="1600">
                <a:latin typeface="Montserrat"/>
                <a:ea typeface="Montserrat"/>
                <a:cs typeface="Montserrat"/>
                <a:sym typeface="Montserrat"/>
              </a:defRPr>
            </a:lvl6pPr>
            <a:lvl7pPr lvl="6" algn="ctr" rtl="0">
              <a:spcBef>
                <a:spcPts val="0"/>
              </a:spcBef>
              <a:spcAft>
                <a:spcPts val="0"/>
              </a:spcAft>
              <a:buSzPts val="1600"/>
              <a:buFont typeface="Montserrat"/>
              <a:buNone/>
              <a:defRPr sz="1600">
                <a:latin typeface="Montserrat"/>
                <a:ea typeface="Montserrat"/>
                <a:cs typeface="Montserrat"/>
                <a:sym typeface="Montserrat"/>
              </a:defRPr>
            </a:lvl7pPr>
            <a:lvl8pPr lvl="7" algn="ctr" rtl="0">
              <a:spcBef>
                <a:spcPts val="0"/>
              </a:spcBef>
              <a:spcAft>
                <a:spcPts val="0"/>
              </a:spcAft>
              <a:buSzPts val="1600"/>
              <a:buFont typeface="Montserrat"/>
              <a:buNone/>
              <a:defRPr sz="1600">
                <a:latin typeface="Montserrat"/>
                <a:ea typeface="Montserrat"/>
                <a:cs typeface="Montserrat"/>
                <a:sym typeface="Montserrat"/>
              </a:defRPr>
            </a:lvl8pPr>
            <a:lvl9pPr lvl="8" algn="ctr" rtl="0">
              <a:spcBef>
                <a:spcPts val="0"/>
              </a:spcBef>
              <a:spcAft>
                <a:spcPts val="0"/>
              </a:spcAft>
              <a:buSzPts val="1600"/>
              <a:buFont typeface="Montserrat"/>
              <a:buNone/>
              <a:defRPr sz="1600">
                <a:latin typeface="Montserrat"/>
                <a:ea typeface="Montserrat"/>
                <a:cs typeface="Montserrat"/>
                <a:sym typeface="Montserrat"/>
              </a:defRPr>
            </a:lvl9pPr>
          </a:lstStyle>
          <a:p>
            <a:endParaRPr/>
          </a:p>
        </p:txBody>
      </p:sp>
      <p:grpSp>
        <p:nvGrpSpPr>
          <p:cNvPr id="38" name="Google Shape;38;p2"/>
          <p:cNvGrpSpPr/>
          <p:nvPr/>
        </p:nvGrpSpPr>
        <p:grpSpPr>
          <a:xfrm rot="-8100000">
            <a:off x="7470411" y="2885274"/>
            <a:ext cx="1482035" cy="842164"/>
            <a:chOff x="6082097" y="4568315"/>
            <a:chExt cx="1482049" cy="842172"/>
          </a:xfrm>
        </p:grpSpPr>
        <p:sp>
          <p:nvSpPr>
            <p:cNvPr id="39" name="Google Shape;39;p2"/>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0" name="Google Shape;40;p2"/>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1" name="Google Shape;41;p2"/>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2" name="Google Shape;42;p2"/>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3" name="Google Shape;43;p2"/>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4" name="Google Shape;44;p2"/>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5" name="Google Shape;45;p2"/>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6" name="Google Shape;46;p2"/>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7" name="Google Shape;47;p2"/>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 name="Google Shape;48;p2"/>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 name="Google Shape;49;p2"/>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50" name="Google Shape;50;p2"/>
          <p:cNvSpPr txBox="1">
            <a:spLocks noGrp="1"/>
          </p:cNvSpPr>
          <p:nvPr>
            <p:ph type="title" idx="2"/>
          </p:nvPr>
        </p:nvSpPr>
        <p:spPr>
          <a:xfrm>
            <a:off x="2715725" y="2632298"/>
            <a:ext cx="3713700" cy="3882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000"/>
              <a:buNone/>
              <a:defRPr sz="2600" b="1">
                <a:latin typeface="Anaheim"/>
                <a:ea typeface="Anaheim"/>
                <a:cs typeface="Anaheim"/>
                <a:sym typeface="Anaheim"/>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51" name="Google Shape;51;p2"/>
          <p:cNvSpPr txBox="1">
            <a:spLocks noGrp="1"/>
          </p:cNvSpPr>
          <p:nvPr>
            <p:ph type="title" idx="3"/>
          </p:nvPr>
        </p:nvSpPr>
        <p:spPr>
          <a:xfrm>
            <a:off x="2044800" y="1329714"/>
            <a:ext cx="5040900" cy="1560900"/>
          </a:xfrm>
          <a:prstGeom prst="rect">
            <a:avLst/>
          </a:prstGeom>
          <a:ln>
            <a:noFill/>
          </a:ln>
        </p:spPr>
        <p:txBody>
          <a:bodyPr spcFirstLastPara="1" wrap="square" lIns="91425" tIns="91425" rIns="91425" bIns="91425" anchor="ctr" anchorCtr="0">
            <a:noAutofit/>
          </a:bodyPr>
          <a:lstStyle>
            <a:lvl1pPr lvl="0" algn="ctr" rtl="0">
              <a:lnSpc>
                <a:spcPct val="70000"/>
              </a:lnSpc>
              <a:spcBef>
                <a:spcPts val="0"/>
              </a:spcBef>
              <a:spcAft>
                <a:spcPts val="0"/>
              </a:spcAft>
              <a:buSzPts val="3600"/>
              <a:buNone/>
              <a:defRPr sz="5000" b="1">
                <a:latin typeface="Rakkas"/>
                <a:ea typeface="Rakkas"/>
                <a:cs typeface="Rakkas"/>
                <a:sym typeface="Rakkas"/>
              </a:defRPr>
            </a:lvl1pPr>
            <a:lvl2pPr lvl="1" algn="ctr" rtl="0">
              <a:spcBef>
                <a:spcPts val="100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52" name="Google Shape;52;p2"/>
          <p:cNvGrpSpPr/>
          <p:nvPr/>
        </p:nvGrpSpPr>
        <p:grpSpPr>
          <a:xfrm rot="10800000">
            <a:off x="-46428" y="4114620"/>
            <a:ext cx="557223" cy="1282614"/>
            <a:chOff x="8610347" y="-188893"/>
            <a:chExt cx="557223" cy="1282614"/>
          </a:xfrm>
        </p:grpSpPr>
        <p:sp>
          <p:nvSpPr>
            <p:cNvPr id="53" name="Google Shape;53;p2"/>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2"/>
          <p:cNvGrpSpPr/>
          <p:nvPr/>
        </p:nvGrpSpPr>
        <p:grpSpPr>
          <a:xfrm rot="8100000" flipH="1">
            <a:off x="416151" y="553617"/>
            <a:ext cx="1156536" cy="657200"/>
            <a:chOff x="6082097" y="4568315"/>
            <a:chExt cx="1482049" cy="842172"/>
          </a:xfrm>
        </p:grpSpPr>
        <p:sp>
          <p:nvSpPr>
            <p:cNvPr id="70" name="Google Shape;70;p2"/>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1" name="Google Shape;71;p2"/>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2" name="Google Shape;72;p2"/>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3" name="Google Shape;73;p2"/>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4" name="Google Shape;74;p2"/>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5" name="Google Shape;75;p2"/>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6" name="Google Shape;76;p2"/>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7" name="Google Shape;77;p2"/>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8" name="Google Shape;78;p2"/>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79" name="Google Shape;79;p2"/>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0" name="Google Shape;80;p2"/>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81"/>
        <p:cNvGrpSpPr/>
        <p:nvPr/>
      </p:nvGrpSpPr>
      <p:grpSpPr>
        <a:xfrm>
          <a:off x="0" y="0"/>
          <a:ext cx="0" cy="0"/>
          <a:chOff x="0" y="0"/>
          <a:chExt cx="0" cy="0"/>
        </a:xfrm>
      </p:grpSpPr>
      <p:sp>
        <p:nvSpPr>
          <p:cNvPr id="82" name="Google Shape;82;p3"/>
          <p:cNvSpPr/>
          <p:nvPr/>
        </p:nvSpPr>
        <p:spPr>
          <a:xfrm flipH="1">
            <a:off x="-1679026"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3" name="Google Shape;83;p3"/>
          <p:cNvSpPr/>
          <p:nvPr/>
        </p:nvSpPr>
        <p:spPr>
          <a:xfrm flipH="1">
            <a:off x="-797502"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4" name="Google Shape;84;p3"/>
          <p:cNvSpPr/>
          <p:nvPr/>
        </p:nvSpPr>
        <p:spPr>
          <a:xfrm flipH="1">
            <a:off x="4089314"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5" name="Google Shape;85;p3"/>
          <p:cNvSpPr/>
          <p:nvPr/>
        </p:nvSpPr>
        <p:spPr>
          <a:xfrm flipH="1">
            <a:off x="4331327"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6" name="Google Shape;86;p3"/>
          <p:cNvSpPr/>
          <p:nvPr/>
        </p:nvSpPr>
        <p:spPr>
          <a:xfrm>
            <a:off x="-40599" y="893072"/>
            <a:ext cx="4498837" cy="1508557"/>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87" name="Google Shape;87;p3"/>
          <p:cNvGrpSpPr/>
          <p:nvPr/>
        </p:nvGrpSpPr>
        <p:grpSpPr>
          <a:xfrm flipH="1">
            <a:off x="646692" y="4568315"/>
            <a:ext cx="1482049" cy="842172"/>
            <a:chOff x="6082097" y="4568315"/>
            <a:chExt cx="1482049" cy="842172"/>
          </a:xfrm>
        </p:grpSpPr>
        <p:sp>
          <p:nvSpPr>
            <p:cNvPr id="88" name="Google Shape;88;p3"/>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89" name="Google Shape;89;p3"/>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0" name="Google Shape;90;p3"/>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 name="Google Shape;91;p3"/>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 name="Google Shape;92;p3"/>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 name="Google Shape;93;p3"/>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 name="Google Shape;94;p3"/>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5" name="Google Shape;95;p3"/>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6" name="Google Shape;96;p3"/>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7" name="Google Shape;97;p3"/>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8" name="Google Shape;98;p3"/>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99" name="Google Shape;99;p3"/>
          <p:cNvGrpSpPr/>
          <p:nvPr/>
        </p:nvGrpSpPr>
        <p:grpSpPr>
          <a:xfrm rot="-8100000">
            <a:off x="7364486" y="2885274"/>
            <a:ext cx="1482035" cy="842164"/>
            <a:chOff x="6082097" y="4568315"/>
            <a:chExt cx="1482049" cy="842172"/>
          </a:xfrm>
        </p:grpSpPr>
        <p:sp>
          <p:nvSpPr>
            <p:cNvPr id="100" name="Google Shape;100;p3"/>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1" name="Google Shape;101;p3"/>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 name="Google Shape;102;p3"/>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 name="Google Shape;103;p3"/>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 name="Google Shape;104;p3"/>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5" name="Google Shape;105;p3"/>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6" name="Google Shape;106;p3"/>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7" name="Google Shape;107;p3"/>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8" name="Google Shape;108;p3"/>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9" name="Google Shape;109;p3"/>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0" name="Google Shape;110;p3"/>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111" name="Google Shape;111;p3"/>
          <p:cNvSpPr txBox="1">
            <a:spLocks noGrp="1"/>
          </p:cNvSpPr>
          <p:nvPr>
            <p:ph type="title"/>
          </p:nvPr>
        </p:nvSpPr>
        <p:spPr>
          <a:xfrm>
            <a:off x="2745900" y="2766300"/>
            <a:ext cx="3652200" cy="8418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3600"/>
              <a:buNone/>
              <a:defRPr sz="6000" b="1">
                <a:latin typeface="Rakkas"/>
                <a:ea typeface="Rakkas"/>
                <a:cs typeface="Rakkas"/>
                <a:sym typeface="Rakkas"/>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12" name="Google Shape;112;p3"/>
          <p:cNvSpPr txBox="1">
            <a:spLocks noGrp="1"/>
          </p:cNvSpPr>
          <p:nvPr>
            <p:ph type="title" idx="2" hasCustomPrompt="1"/>
          </p:nvPr>
        </p:nvSpPr>
        <p:spPr>
          <a:xfrm>
            <a:off x="2745900" y="427800"/>
            <a:ext cx="3652200" cy="223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2000">
                <a:latin typeface="Rakkas"/>
                <a:ea typeface="Rakkas"/>
                <a:cs typeface="Rakkas"/>
                <a:sym typeface="Rakka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13" name="Google Shape;113;p3"/>
          <p:cNvSpPr txBox="1">
            <a:spLocks noGrp="1"/>
          </p:cNvSpPr>
          <p:nvPr>
            <p:ph type="subTitle" idx="1"/>
          </p:nvPr>
        </p:nvSpPr>
        <p:spPr>
          <a:xfrm>
            <a:off x="3288600" y="3608100"/>
            <a:ext cx="25668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1"/>
        </a:solidFill>
        <a:effectLst/>
      </p:bgPr>
    </p:bg>
    <p:spTree>
      <p:nvGrpSpPr>
        <p:cNvPr id="1" name="Shape 114"/>
        <p:cNvGrpSpPr/>
        <p:nvPr/>
      </p:nvGrpSpPr>
      <p:grpSpPr>
        <a:xfrm>
          <a:off x="0" y="0"/>
          <a:ext cx="0" cy="0"/>
          <a:chOff x="0" y="0"/>
          <a:chExt cx="0" cy="0"/>
        </a:xfrm>
      </p:grpSpPr>
      <p:sp>
        <p:nvSpPr>
          <p:cNvPr id="115" name="Google Shape;115;p4"/>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4"/>
          <p:cNvSpPr/>
          <p:nvPr/>
        </p:nvSpPr>
        <p:spPr>
          <a:xfrm>
            <a:off x="5584364"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4"/>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4"/>
          <p:cNvSpPr/>
          <p:nvPr/>
        </p:nvSpPr>
        <p:spPr>
          <a:xfrm>
            <a:off x="5126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4"/>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4"/>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4"/>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4"/>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4"/>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4"/>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4"/>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4"/>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4"/>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4"/>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4"/>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4"/>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4"/>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 name="Google Shape;138;p4"/>
          <p:cNvGrpSpPr/>
          <p:nvPr/>
        </p:nvGrpSpPr>
        <p:grpSpPr>
          <a:xfrm>
            <a:off x="6082097" y="4568315"/>
            <a:ext cx="1482049" cy="842172"/>
            <a:chOff x="6082097" y="4568315"/>
            <a:chExt cx="1482049" cy="842172"/>
          </a:xfrm>
        </p:grpSpPr>
        <p:sp>
          <p:nvSpPr>
            <p:cNvPr id="139" name="Google Shape;139;p4"/>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4"/>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4"/>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4"/>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4"/>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4"/>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4"/>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4"/>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4"/>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4"/>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 name="Google Shape;150;p4"/>
          <p:cNvGrpSpPr/>
          <p:nvPr/>
        </p:nvGrpSpPr>
        <p:grpSpPr>
          <a:xfrm rot="8100000" flipH="1">
            <a:off x="-635684" y="2885274"/>
            <a:ext cx="1482035" cy="842164"/>
            <a:chOff x="6082097" y="4568315"/>
            <a:chExt cx="1482049" cy="842172"/>
          </a:xfrm>
        </p:grpSpPr>
        <p:sp>
          <p:nvSpPr>
            <p:cNvPr id="151" name="Google Shape;151;p4"/>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4"/>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4"/>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4"/>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4"/>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4"/>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4"/>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4"/>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4"/>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 name="Google Shape;162;p4"/>
          <p:cNvSpPr/>
          <p:nvPr/>
        </p:nvSpPr>
        <p:spPr>
          <a:xfrm rot="2700000" flipH="1">
            <a:off x="-189058" y="-1214669"/>
            <a:ext cx="8910408" cy="815051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4"/>
          <p:cNvSpPr txBox="1">
            <a:spLocks noGrp="1"/>
          </p:cNvSpPr>
          <p:nvPr>
            <p:ph type="body" idx="1"/>
          </p:nvPr>
        </p:nvSpPr>
        <p:spPr>
          <a:xfrm>
            <a:off x="947550" y="1389450"/>
            <a:ext cx="7248900" cy="3326100"/>
          </a:xfrm>
          <a:prstGeom prst="rect">
            <a:avLst/>
          </a:prstGeom>
        </p:spPr>
        <p:txBody>
          <a:bodyPr spcFirstLastPara="1" wrap="square" lIns="91425" tIns="91425" rIns="91425" bIns="91425" anchor="ctr" anchorCtr="0">
            <a:noAutofit/>
          </a:bodyPr>
          <a:lstStyle>
            <a:lvl1pPr marL="457200" lvl="0" indent="-342900" rtl="0">
              <a:lnSpc>
                <a:spcPct val="100000"/>
              </a:lnSpc>
              <a:spcBef>
                <a:spcPts val="0"/>
              </a:spcBef>
              <a:spcAft>
                <a:spcPts val="0"/>
              </a:spcAft>
              <a:buClr>
                <a:schemeClr val="accent1"/>
              </a:buClr>
              <a:buSzPts val="1800"/>
              <a:buFont typeface="Darker Grotesque SemiBold"/>
              <a:buChar char="●"/>
              <a:defRPr sz="1300">
                <a:solidFill>
                  <a:srgbClr val="434343"/>
                </a:solidFill>
              </a:defRPr>
            </a:lvl1pPr>
            <a:lvl2pPr marL="914400" lvl="1" indent="-317500" rtl="0">
              <a:lnSpc>
                <a:spcPct val="115000"/>
              </a:lnSpc>
              <a:spcBef>
                <a:spcPts val="0"/>
              </a:spcBef>
              <a:spcAft>
                <a:spcPts val="0"/>
              </a:spcAft>
              <a:buClr>
                <a:srgbClr val="15325B"/>
              </a:buClr>
              <a:buSzPts val="1400"/>
              <a:buFont typeface="Darker Grotesque SemiBold"/>
              <a:buChar char="○"/>
              <a:defRPr>
                <a:solidFill>
                  <a:srgbClr val="434343"/>
                </a:solidFill>
              </a:defRPr>
            </a:lvl2pPr>
            <a:lvl3pPr marL="1371600" lvl="2" indent="-317500" rtl="0">
              <a:lnSpc>
                <a:spcPct val="115000"/>
              </a:lnSpc>
              <a:spcBef>
                <a:spcPts val="0"/>
              </a:spcBef>
              <a:spcAft>
                <a:spcPts val="0"/>
              </a:spcAft>
              <a:buClr>
                <a:srgbClr val="15325B"/>
              </a:buClr>
              <a:buSzPts val="1400"/>
              <a:buFont typeface="Darker Grotesque SemiBold"/>
              <a:buChar char="■"/>
              <a:defRPr>
                <a:solidFill>
                  <a:srgbClr val="434343"/>
                </a:solidFill>
              </a:defRPr>
            </a:lvl3pPr>
            <a:lvl4pPr marL="1828800" lvl="3" indent="-317500" rtl="0">
              <a:lnSpc>
                <a:spcPct val="115000"/>
              </a:lnSpc>
              <a:spcBef>
                <a:spcPts val="0"/>
              </a:spcBef>
              <a:spcAft>
                <a:spcPts val="0"/>
              </a:spcAft>
              <a:buClr>
                <a:srgbClr val="15325B"/>
              </a:buClr>
              <a:buSzPts val="1400"/>
              <a:buFont typeface="Darker Grotesque SemiBold"/>
              <a:buChar char="●"/>
              <a:defRPr>
                <a:solidFill>
                  <a:srgbClr val="434343"/>
                </a:solidFill>
              </a:defRPr>
            </a:lvl4pPr>
            <a:lvl5pPr marL="2286000" lvl="4" indent="-317500" rtl="0">
              <a:lnSpc>
                <a:spcPct val="115000"/>
              </a:lnSpc>
              <a:spcBef>
                <a:spcPts val="0"/>
              </a:spcBef>
              <a:spcAft>
                <a:spcPts val="0"/>
              </a:spcAft>
              <a:buClr>
                <a:srgbClr val="15325B"/>
              </a:buClr>
              <a:buSzPts val="1400"/>
              <a:buFont typeface="Darker Grotesque SemiBold"/>
              <a:buChar char="○"/>
              <a:defRPr>
                <a:solidFill>
                  <a:srgbClr val="434343"/>
                </a:solidFill>
              </a:defRPr>
            </a:lvl5pPr>
            <a:lvl6pPr marL="2743200" lvl="5" indent="-317500" rtl="0">
              <a:lnSpc>
                <a:spcPct val="115000"/>
              </a:lnSpc>
              <a:spcBef>
                <a:spcPts val="0"/>
              </a:spcBef>
              <a:spcAft>
                <a:spcPts val="0"/>
              </a:spcAft>
              <a:buClr>
                <a:srgbClr val="15325B"/>
              </a:buClr>
              <a:buSzPts val="1400"/>
              <a:buFont typeface="Darker Grotesque SemiBold"/>
              <a:buChar char="■"/>
              <a:defRPr>
                <a:solidFill>
                  <a:srgbClr val="434343"/>
                </a:solidFill>
              </a:defRPr>
            </a:lvl6pPr>
            <a:lvl7pPr marL="3200400" lvl="6" indent="-317500" rtl="0">
              <a:lnSpc>
                <a:spcPct val="115000"/>
              </a:lnSpc>
              <a:spcBef>
                <a:spcPts val="0"/>
              </a:spcBef>
              <a:spcAft>
                <a:spcPts val="0"/>
              </a:spcAft>
              <a:buClr>
                <a:srgbClr val="15325B"/>
              </a:buClr>
              <a:buSzPts val="1400"/>
              <a:buFont typeface="Darker Grotesque SemiBold"/>
              <a:buChar char="●"/>
              <a:defRPr>
                <a:solidFill>
                  <a:srgbClr val="434343"/>
                </a:solidFill>
              </a:defRPr>
            </a:lvl7pPr>
            <a:lvl8pPr marL="3657600" lvl="7" indent="-317500" rtl="0">
              <a:lnSpc>
                <a:spcPct val="115000"/>
              </a:lnSpc>
              <a:spcBef>
                <a:spcPts val="0"/>
              </a:spcBef>
              <a:spcAft>
                <a:spcPts val="0"/>
              </a:spcAft>
              <a:buClr>
                <a:srgbClr val="15325B"/>
              </a:buClr>
              <a:buSzPts val="1400"/>
              <a:buFont typeface="Darker Grotesque SemiBold"/>
              <a:buChar char="○"/>
              <a:defRPr>
                <a:solidFill>
                  <a:srgbClr val="434343"/>
                </a:solidFill>
              </a:defRPr>
            </a:lvl8pPr>
            <a:lvl9pPr marL="4114800" lvl="8" indent="-3175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a:endParaRPr/>
          </a:p>
        </p:txBody>
      </p:sp>
      <p:sp>
        <p:nvSpPr>
          <p:cNvPr id="164" name="Google Shape;164;p4"/>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lt1"/>
        </a:solidFill>
        <a:effectLst/>
      </p:bgPr>
    </p:bg>
    <p:spTree>
      <p:nvGrpSpPr>
        <p:cNvPr id="1" name="Shape 165"/>
        <p:cNvGrpSpPr/>
        <p:nvPr/>
      </p:nvGrpSpPr>
      <p:grpSpPr>
        <a:xfrm>
          <a:off x="0" y="0"/>
          <a:ext cx="0" cy="0"/>
          <a:chOff x="0" y="0"/>
          <a:chExt cx="0" cy="0"/>
        </a:xfrm>
      </p:grpSpPr>
      <p:sp>
        <p:nvSpPr>
          <p:cNvPr id="166" name="Google Shape;166;p5"/>
          <p:cNvSpPr/>
          <p:nvPr/>
        </p:nvSpPr>
        <p:spPr>
          <a:xfrm>
            <a:off x="2721041"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7" name="Google Shape;167;p5"/>
          <p:cNvSpPr/>
          <p:nvPr/>
        </p:nvSpPr>
        <p:spPr>
          <a:xfrm>
            <a:off x="6442132"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8" name="Google Shape;168;p5"/>
          <p:cNvSpPr/>
          <p:nvPr/>
        </p:nvSpPr>
        <p:spPr>
          <a:xfrm>
            <a:off x="398877"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9" name="Google Shape;169;p5"/>
          <p:cNvSpPr/>
          <p:nvPr/>
        </p:nvSpPr>
        <p:spPr>
          <a:xfrm>
            <a:off x="909036"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0" name="Google Shape;170;p5"/>
          <p:cNvSpPr/>
          <p:nvPr/>
        </p:nvSpPr>
        <p:spPr>
          <a:xfrm>
            <a:off x="4" y="893080"/>
            <a:ext cx="3046004" cy="1021391"/>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171" name="Google Shape;171;p5"/>
          <p:cNvGrpSpPr/>
          <p:nvPr/>
        </p:nvGrpSpPr>
        <p:grpSpPr>
          <a:xfrm>
            <a:off x="6939864" y="4568315"/>
            <a:ext cx="1482049" cy="842172"/>
            <a:chOff x="6082097" y="4568315"/>
            <a:chExt cx="1482049" cy="842172"/>
          </a:xfrm>
        </p:grpSpPr>
        <p:sp>
          <p:nvSpPr>
            <p:cNvPr id="172" name="Google Shape;172;p5"/>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3" name="Google Shape;173;p5"/>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4" name="Google Shape;174;p5"/>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5" name="Google Shape;175;p5"/>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6" name="Google Shape;176;p5"/>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7" name="Google Shape;177;p5"/>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8" name="Google Shape;178;p5"/>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9" name="Google Shape;179;p5"/>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0" name="Google Shape;180;p5"/>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1" name="Google Shape;181;p5"/>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2" name="Google Shape;182;p5"/>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183" name="Google Shape;183;p5"/>
          <p:cNvGrpSpPr/>
          <p:nvPr/>
        </p:nvGrpSpPr>
        <p:grpSpPr>
          <a:xfrm rot="8100000" flipH="1">
            <a:off x="222084" y="2885274"/>
            <a:ext cx="1482035" cy="842164"/>
            <a:chOff x="6082097" y="4568315"/>
            <a:chExt cx="1482049" cy="842172"/>
          </a:xfrm>
        </p:grpSpPr>
        <p:sp>
          <p:nvSpPr>
            <p:cNvPr id="184" name="Google Shape;184;p5"/>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5" name="Google Shape;185;p5"/>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6" name="Google Shape;186;p5"/>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7" name="Google Shape;187;p5"/>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8" name="Google Shape;188;p5"/>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9" name="Google Shape;189;p5"/>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0" name="Google Shape;190;p5"/>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1" name="Google Shape;191;p5"/>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2" name="Google Shape;192;p5"/>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3" name="Google Shape;193;p5"/>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4" name="Google Shape;194;p5"/>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195" name="Google Shape;195;p5"/>
          <p:cNvGrpSpPr/>
          <p:nvPr/>
        </p:nvGrpSpPr>
        <p:grpSpPr>
          <a:xfrm flipH="1">
            <a:off x="-101269" y="1875864"/>
            <a:ext cx="3442093" cy="1835101"/>
            <a:chOff x="5727781" y="1875864"/>
            <a:chExt cx="3442093" cy="1835101"/>
          </a:xfrm>
        </p:grpSpPr>
        <p:sp>
          <p:nvSpPr>
            <p:cNvPr id="196" name="Google Shape;196;p5"/>
            <p:cNvSpPr/>
            <p:nvPr/>
          </p:nvSpPr>
          <p:spPr>
            <a:xfrm>
              <a:off x="5727781" y="1875864"/>
              <a:ext cx="3442092" cy="1835096"/>
            </a:xfrm>
            <a:custGeom>
              <a:avLst/>
              <a:gdLst/>
              <a:ahLst/>
              <a:cxnLst/>
              <a:rect l="l" t="t" r="r" b="b"/>
              <a:pathLst>
                <a:path w="28762" h="15334" extrusionOk="0">
                  <a:moveTo>
                    <a:pt x="23938" y="1"/>
                  </a:moveTo>
                  <a:cubicBezTo>
                    <a:pt x="23713" y="1"/>
                    <a:pt x="23446" y="59"/>
                    <a:pt x="23239" y="173"/>
                  </a:cubicBezTo>
                  <a:cubicBezTo>
                    <a:pt x="22910" y="338"/>
                    <a:pt x="22449" y="744"/>
                    <a:pt x="22449" y="744"/>
                  </a:cubicBezTo>
                  <a:cubicBezTo>
                    <a:pt x="22449" y="744"/>
                    <a:pt x="22383" y="371"/>
                    <a:pt x="22032" y="272"/>
                  </a:cubicBezTo>
                  <a:cubicBezTo>
                    <a:pt x="21881" y="230"/>
                    <a:pt x="21755" y="218"/>
                    <a:pt x="21660" y="218"/>
                  </a:cubicBezTo>
                  <a:cubicBezTo>
                    <a:pt x="21533" y="218"/>
                    <a:pt x="21461" y="239"/>
                    <a:pt x="21461" y="239"/>
                  </a:cubicBezTo>
                  <a:cubicBezTo>
                    <a:pt x="21461" y="239"/>
                    <a:pt x="21365" y="54"/>
                    <a:pt x="21178" y="54"/>
                  </a:cubicBezTo>
                  <a:cubicBezTo>
                    <a:pt x="21120" y="54"/>
                    <a:pt x="21054" y="72"/>
                    <a:pt x="20978" y="119"/>
                  </a:cubicBezTo>
                  <a:cubicBezTo>
                    <a:pt x="20660" y="327"/>
                    <a:pt x="20506" y="1370"/>
                    <a:pt x="20506" y="1370"/>
                  </a:cubicBezTo>
                  <a:cubicBezTo>
                    <a:pt x="20506" y="1370"/>
                    <a:pt x="19858" y="1491"/>
                    <a:pt x="19573" y="2226"/>
                  </a:cubicBezTo>
                  <a:cubicBezTo>
                    <a:pt x="19299" y="2962"/>
                    <a:pt x="19397" y="3565"/>
                    <a:pt x="19397" y="3565"/>
                  </a:cubicBezTo>
                  <a:cubicBezTo>
                    <a:pt x="19397" y="3565"/>
                    <a:pt x="18958" y="3752"/>
                    <a:pt x="18816" y="4147"/>
                  </a:cubicBezTo>
                  <a:cubicBezTo>
                    <a:pt x="18662" y="4542"/>
                    <a:pt x="18695" y="5168"/>
                    <a:pt x="18816" y="5486"/>
                  </a:cubicBezTo>
                  <a:cubicBezTo>
                    <a:pt x="18925" y="5805"/>
                    <a:pt x="19068" y="5860"/>
                    <a:pt x="19068" y="5860"/>
                  </a:cubicBezTo>
                  <a:cubicBezTo>
                    <a:pt x="19068" y="5860"/>
                    <a:pt x="19112" y="6310"/>
                    <a:pt x="19013" y="6496"/>
                  </a:cubicBezTo>
                  <a:cubicBezTo>
                    <a:pt x="18914" y="6683"/>
                    <a:pt x="18871" y="6727"/>
                    <a:pt x="18871" y="6727"/>
                  </a:cubicBezTo>
                  <a:cubicBezTo>
                    <a:pt x="18871" y="6727"/>
                    <a:pt x="18719" y="6495"/>
                    <a:pt x="18427" y="6495"/>
                  </a:cubicBezTo>
                  <a:cubicBezTo>
                    <a:pt x="18414" y="6495"/>
                    <a:pt x="18401" y="6495"/>
                    <a:pt x="18388" y="6496"/>
                  </a:cubicBezTo>
                  <a:cubicBezTo>
                    <a:pt x="18069" y="6518"/>
                    <a:pt x="17839" y="6584"/>
                    <a:pt x="17839" y="6584"/>
                  </a:cubicBezTo>
                  <a:cubicBezTo>
                    <a:pt x="17839" y="6584"/>
                    <a:pt x="18453" y="6057"/>
                    <a:pt x="18014" y="5355"/>
                  </a:cubicBezTo>
                  <a:cubicBezTo>
                    <a:pt x="17575" y="4663"/>
                    <a:pt x="16774" y="4531"/>
                    <a:pt x="16774" y="4531"/>
                  </a:cubicBezTo>
                  <a:cubicBezTo>
                    <a:pt x="16774" y="4531"/>
                    <a:pt x="17125" y="4213"/>
                    <a:pt x="17026" y="3818"/>
                  </a:cubicBezTo>
                  <a:cubicBezTo>
                    <a:pt x="16928" y="3423"/>
                    <a:pt x="16774" y="3368"/>
                    <a:pt x="16774" y="3368"/>
                  </a:cubicBezTo>
                  <a:cubicBezTo>
                    <a:pt x="16774" y="3368"/>
                    <a:pt x="16895" y="2962"/>
                    <a:pt x="16686" y="2797"/>
                  </a:cubicBezTo>
                  <a:cubicBezTo>
                    <a:pt x="16559" y="2697"/>
                    <a:pt x="16261" y="2617"/>
                    <a:pt x="15990" y="2617"/>
                  </a:cubicBezTo>
                  <a:cubicBezTo>
                    <a:pt x="15816" y="2617"/>
                    <a:pt x="15654" y="2650"/>
                    <a:pt x="15555" y="2731"/>
                  </a:cubicBezTo>
                  <a:cubicBezTo>
                    <a:pt x="15303" y="2929"/>
                    <a:pt x="15138" y="3258"/>
                    <a:pt x="15138" y="3258"/>
                  </a:cubicBezTo>
                  <a:cubicBezTo>
                    <a:pt x="15138" y="3258"/>
                    <a:pt x="14862" y="3180"/>
                    <a:pt x="14557" y="3180"/>
                  </a:cubicBezTo>
                  <a:cubicBezTo>
                    <a:pt x="14365" y="3180"/>
                    <a:pt x="14161" y="3211"/>
                    <a:pt x="14008" y="3313"/>
                  </a:cubicBezTo>
                  <a:cubicBezTo>
                    <a:pt x="13612" y="3576"/>
                    <a:pt x="13568" y="3785"/>
                    <a:pt x="13568" y="3785"/>
                  </a:cubicBezTo>
                  <a:cubicBezTo>
                    <a:pt x="13568" y="3785"/>
                    <a:pt x="13514" y="3532"/>
                    <a:pt x="13261" y="3532"/>
                  </a:cubicBezTo>
                  <a:cubicBezTo>
                    <a:pt x="13009" y="3532"/>
                    <a:pt x="12954" y="3763"/>
                    <a:pt x="12954" y="3763"/>
                  </a:cubicBezTo>
                  <a:cubicBezTo>
                    <a:pt x="12954" y="3763"/>
                    <a:pt x="12803" y="3631"/>
                    <a:pt x="12555" y="3631"/>
                  </a:cubicBezTo>
                  <a:cubicBezTo>
                    <a:pt x="12432" y="3631"/>
                    <a:pt x="12284" y="3664"/>
                    <a:pt x="12119" y="3763"/>
                  </a:cubicBezTo>
                  <a:cubicBezTo>
                    <a:pt x="11626" y="4070"/>
                    <a:pt x="11450" y="4509"/>
                    <a:pt x="11417" y="4806"/>
                  </a:cubicBezTo>
                  <a:cubicBezTo>
                    <a:pt x="11389" y="5059"/>
                    <a:pt x="11409" y="5248"/>
                    <a:pt x="11415" y="5298"/>
                  </a:cubicBezTo>
                  <a:lnTo>
                    <a:pt x="11415" y="5298"/>
                  </a:lnTo>
                  <a:cubicBezTo>
                    <a:pt x="11402" y="5211"/>
                    <a:pt x="11309" y="4708"/>
                    <a:pt x="10879" y="4378"/>
                  </a:cubicBezTo>
                  <a:cubicBezTo>
                    <a:pt x="10418" y="4015"/>
                    <a:pt x="10319" y="3972"/>
                    <a:pt x="10319" y="3972"/>
                  </a:cubicBezTo>
                  <a:cubicBezTo>
                    <a:pt x="10319" y="3972"/>
                    <a:pt x="10220" y="3434"/>
                    <a:pt x="10001" y="3368"/>
                  </a:cubicBezTo>
                  <a:cubicBezTo>
                    <a:pt x="9970" y="3357"/>
                    <a:pt x="9937" y="3353"/>
                    <a:pt x="9903" y="3353"/>
                  </a:cubicBezTo>
                  <a:cubicBezTo>
                    <a:pt x="9577" y="3353"/>
                    <a:pt x="9145" y="3785"/>
                    <a:pt x="9145" y="3785"/>
                  </a:cubicBezTo>
                  <a:cubicBezTo>
                    <a:pt x="9145" y="3785"/>
                    <a:pt x="9121" y="3780"/>
                    <a:pt x="9082" y="3780"/>
                  </a:cubicBezTo>
                  <a:cubicBezTo>
                    <a:pt x="9010" y="3780"/>
                    <a:pt x="8886" y="3798"/>
                    <a:pt x="8771" y="3906"/>
                  </a:cubicBezTo>
                  <a:cubicBezTo>
                    <a:pt x="8585" y="4070"/>
                    <a:pt x="8530" y="4356"/>
                    <a:pt x="8530" y="4356"/>
                  </a:cubicBezTo>
                  <a:cubicBezTo>
                    <a:pt x="8530" y="4356"/>
                    <a:pt x="8212" y="4152"/>
                    <a:pt x="7906" y="4152"/>
                  </a:cubicBezTo>
                  <a:cubicBezTo>
                    <a:pt x="7857" y="4152"/>
                    <a:pt x="7808" y="4157"/>
                    <a:pt x="7762" y="4169"/>
                  </a:cubicBezTo>
                  <a:cubicBezTo>
                    <a:pt x="7421" y="4257"/>
                    <a:pt x="7169" y="4597"/>
                    <a:pt x="7169" y="4597"/>
                  </a:cubicBezTo>
                  <a:cubicBezTo>
                    <a:pt x="7169" y="4597"/>
                    <a:pt x="7108" y="4480"/>
                    <a:pt x="6969" y="4480"/>
                  </a:cubicBezTo>
                  <a:cubicBezTo>
                    <a:pt x="6913" y="4480"/>
                    <a:pt x="6845" y="4500"/>
                    <a:pt x="6763" y="4553"/>
                  </a:cubicBezTo>
                  <a:cubicBezTo>
                    <a:pt x="6466" y="4740"/>
                    <a:pt x="6609" y="4960"/>
                    <a:pt x="6488" y="5190"/>
                  </a:cubicBezTo>
                  <a:cubicBezTo>
                    <a:pt x="6356" y="5410"/>
                    <a:pt x="6170" y="5607"/>
                    <a:pt x="6170" y="5607"/>
                  </a:cubicBezTo>
                  <a:cubicBezTo>
                    <a:pt x="6170" y="5607"/>
                    <a:pt x="5915" y="5457"/>
                    <a:pt x="5668" y="5457"/>
                  </a:cubicBezTo>
                  <a:cubicBezTo>
                    <a:pt x="5493" y="5457"/>
                    <a:pt x="5321" y="5533"/>
                    <a:pt x="5248" y="5794"/>
                  </a:cubicBezTo>
                  <a:cubicBezTo>
                    <a:pt x="5072" y="6430"/>
                    <a:pt x="5566" y="6946"/>
                    <a:pt x="5566" y="6946"/>
                  </a:cubicBezTo>
                  <a:cubicBezTo>
                    <a:pt x="5566" y="6946"/>
                    <a:pt x="4765" y="7276"/>
                    <a:pt x="4765" y="8187"/>
                  </a:cubicBezTo>
                  <a:cubicBezTo>
                    <a:pt x="4765" y="9087"/>
                    <a:pt x="5610" y="9888"/>
                    <a:pt x="5610" y="9888"/>
                  </a:cubicBezTo>
                  <a:cubicBezTo>
                    <a:pt x="5610" y="9888"/>
                    <a:pt x="5590" y="9886"/>
                    <a:pt x="5554" y="9886"/>
                  </a:cubicBezTo>
                  <a:cubicBezTo>
                    <a:pt x="5482" y="9886"/>
                    <a:pt x="5343" y="9896"/>
                    <a:pt x="5160" y="9954"/>
                  </a:cubicBezTo>
                  <a:cubicBezTo>
                    <a:pt x="4874" y="10042"/>
                    <a:pt x="4809" y="10163"/>
                    <a:pt x="4809" y="10163"/>
                  </a:cubicBezTo>
                  <a:cubicBezTo>
                    <a:pt x="4809" y="10163"/>
                    <a:pt x="4754" y="9449"/>
                    <a:pt x="4380" y="9405"/>
                  </a:cubicBezTo>
                  <a:cubicBezTo>
                    <a:pt x="4348" y="9401"/>
                    <a:pt x="4316" y="9399"/>
                    <a:pt x="4286" y="9399"/>
                  </a:cubicBezTo>
                  <a:cubicBezTo>
                    <a:pt x="3984" y="9399"/>
                    <a:pt x="3821" y="9581"/>
                    <a:pt x="3821" y="9581"/>
                  </a:cubicBezTo>
                  <a:cubicBezTo>
                    <a:pt x="3821" y="9581"/>
                    <a:pt x="3504" y="9273"/>
                    <a:pt x="3234" y="9273"/>
                  </a:cubicBezTo>
                  <a:cubicBezTo>
                    <a:pt x="3194" y="9273"/>
                    <a:pt x="3155" y="9280"/>
                    <a:pt x="3118" y="9296"/>
                  </a:cubicBezTo>
                  <a:cubicBezTo>
                    <a:pt x="2844" y="9427"/>
                    <a:pt x="2931" y="9680"/>
                    <a:pt x="2931" y="9680"/>
                  </a:cubicBezTo>
                  <a:cubicBezTo>
                    <a:pt x="2931" y="9680"/>
                    <a:pt x="2262" y="9954"/>
                    <a:pt x="1965" y="10624"/>
                  </a:cubicBezTo>
                  <a:cubicBezTo>
                    <a:pt x="1680" y="11282"/>
                    <a:pt x="1735" y="11535"/>
                    <a:pt x="1735" y="11535"/>
                  </a:cubicBezTo>
                  <a:cubicBezTo>
                    <a:pt x="1735" y="11535"/>
                    <a:pt x="1732" y="11534"/>
                    <a:pt x="1727" y="11534"/>
                  </a:cubicBezTo>
                  <a:cubicBezTo>
                    <a:pt x="1705" y="11534"/>
                    <a:pt x="1641" y="11548"/>
                    <a:pt x="1570" y="11700"/>
                  </a:cubicBezTo>
                  <a:cubicBezTo>
                    <a:pt x="1482" y="11875"/>
                    <a:pt x="1515" y="12270"/>
                    <a:pt x="1515" y="12270"/>
                  </a:cubicBezTo>
                  <a:cubicBezTo>
                    <a:pt x="1515" y="12270"/>
                    <a:pt x="1423" y="12148"/>
                    <a:pt x="1312" y="12148"/>
                  </a:cubicBezTo>
                  <a:cubicBezTo>
                    <a:pt x="1257" y="12148"/>
                    <a:pt x="1197" y="12179"/>
                    <a:pt x="1142" y="12270"/>
                  </a:cubicBezTo>
                  <a:cubicBezTo>
                    <a:pt x="978" y="12545"/>
                    <a:pt x="989" y="13138"/>
                    <a:pt x="989" y="13138"/>
                  </a:cubicBezTo>
                  <a:cubicBezTo>
                    <a:pt x="989" y="13138"/>
                    <a:pt x="912" y="12934"/>
                    <a:pt x="730" y="12934"/>
                  </a:cubicBezTo>
                  <a:cubicBezTo>
                    <a:pt x="673" y="12934"/>
                    <a:pt x="606" y="12954"/>
                    <a:pt x="527" y="13006"/>
                  </a:cubicBezTo>
                  <a:cubicBezTo>
                    <a:pt x="198" y="13225"/>
                    <a:pt x="77" y="13818"/>
                    <a:pt x="33" y="14301"/>
                  </a:cubicBezTo>
                  <a:cubicBezTo>
                    <a:pt x="1" y="14773"/>
                    <a:pt x="99" y="15333"/>
                    <a:pt x="99" y="15333"/>
                  </a:cubicBezTo>
                  <a:lnTo>
                    <a:pt x="28761" y="15333"/>
                  </a:lnTo>
                  <a:lnTo>
                    <a:pt x="28761" y="5552"/>
                  </a:lnTo>
                  <a:cubicBezTo>
                    <a:pt x="28761" y="5552"/>
                    <a:pt x="28267" y="5432"/>
                    <a:pt x="27751" y="5432"/>
                  </a:cubicBezTo>
                  <a:cubicBezTo>
                    <a:pt x="27235" y="5432"/>
                    <a:pt x="27104" y="5552"/>
                    <a:pt x="27104" y="5552"/>
                  </a:cubicBezTo>
                  <a:cubicBezTo>
                    <a:pt x="27104" y="5552"/>
                    <a:pt x="27674" y="4992"/>
                    <a:pt x="27202" y="4345"/>
                  </a:cubicBezTo>
                  <a:cubicBezTo>
                    <a:pt x="26866" y="3873"/>
                    <a:pt x="26059" y="3809"/>
                    <a:pt x="25645" y="3809"/>
                  </a:cubicBezTo>
                  <a:cubicBezTo>
                    <a:pt x="25491" y="3809"/>
                    <a:pt x="25391" y="3818"/>
                    <a:pt x="25391" y="3818"/>
                  </a:cubicBezTo>
                  <a:cubicBezTo>
                    <a:pt x="25391" y="3818"/>
                    <a:pt x="25644" y="2720"/>
                    <a:pt x="25281" y="2281"/>
                  </a:cubicBezTo>
                  <a:cubicBezTo>
                    <a:pt x="24919" y="1842"/>
                    <a:pt x="24634" y="1633"/>
                    <a:pt x="24634" y="1633"/>
                  </a:cubicBezTo>
                  <a:cubicBezTo>
                    <a:pt x="24634" y="1633"/>
                    <a:pt x="24908" y="898"/>
                    <a:pt x="24710" y="689"/>
                  </a:cubicBezTo>
                  <a:cubicBezTo>
                    <a:pt x="24513" y="492"/>
                    <a:pt x="24469" y="151"/>
                    <a:pt x="24249" y="53"/>
                  </a:cubicBezTo>
                  <a:cubicBezTo>
                    <a:pt x="24169" y="18"/>
                    <a:pt x="24059" y="1"/>
                    <a:pt x="239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5920937" y="2410218"/>
              <a:ext cx="3248937" cy="1300748"/>
            </a:xfrm>
            <a:custGeom>
              <a:avLst/>
              <a:gdLst/>
              <a:ahLst/>
              <a:cxnLst/>
              <a:rect l="l" t="t" r="r" b="b"/>
              <a:pathLst>
                <a:path w="27148" h="10869" extrusionOk="0">
                  <a:moveTo>
                    <a:pt x="25665" y="1"/>
                  </a:moveTo>
                  <a:cubicBezTo>
                    <a:pt x="25588" y="451"/>
                    <a:pt x="25347" y="1054"/>
                    <a:pt x="24578" y="1219"/>
                  </a:cubicBezTo>
                  <a:cubicBezTo>
                    <a:pt x="24391" y="1262"/>
                    <a:pt x="24223" y="1280"/>
                    <a:pt x="24071" y="1280"/>
                  </a:cubicBezTo>
                  <a:cubicBezTo>
                    <a:pt x="23519" y="1280"/>
                    <a:pt x="23192" y="1040"/>
                    <a:pt x="23020" y="868"/>
                  </a:cubicBezTo>
                  <a:lnTo>
                    <a:pt x="23020" y="868"/>
                  </a:lnTo>
                  <a:cubicBezTo>
                    <a:pt x="23272" y="1219"/>
                    <a:pt x="23733" y="1998"/>
                    <a:pt x="23261" y="2470"/>
                  </a:cubicBezTo>
                  <a:cubicBezTo>
                    <a:pt x="22990" y="2746"/>
                    <a:pt x="22707" y="2824"/>
                    <a:pt x="22473" y="2824"/>
                  </a:cubicBezTo>
                  <a:cubicBezTo>
                    <a:pt x="22166" y="2824"/>
                    <a:pt x="21944" y="2690"/>
                    <a:pt x="21944" y="2690"/>
                  </a:cubicBezTo>
                  <a:lnTo>
                    <a:pt x="21944" y="2690"/>
                  </a:lnTo>
                  <a:cubicBezTo>
                    <a:pt x="21944" y="2690"/>
                    <a:pt x="22196" y="3700"/>
                    <a:pt x="21658" y="3810"/>
                  </a:cubicBezTo>
                  <a:cubicBezTo>
                    <a:pt x="21444" y="3848"/>
                    <a:pt x="21294" y="3860"/>
                    <a:pt x="21192" y="3860"/>
                  </a:cubicBezTo>
                  <a:cubicBezTo>
                    <a:pt x="21034" y="3860"/>
                    <a:pt x="20989" y="3832"/>
                    <a:pt x="20989" y="3832"/>
                  </a:cubicBezTo>
                  <a:cubicBezTo>
                    <a:pt x="20989" y="3832"/>
                    <a:pt x="20912" y="4490"/>
                    <a:pt x="20462" y="4567"/>
                  </a:cubicBezTo>
                  <a:cubicBezTo>
                    <a:pt x="20374" y="4580"/>
                    <a:pt x="20299" y="4586"/>
                    <a:pt x="20235" y="4586"/>
                  </a:cubicBezTo>
                  <a:cubicBezTo>
                    <a:pt x="19979" y="4586"/>
                    <a:pt x="19902" y="4501"/>
                    <a:pt x="19902" y="4501"/>
                  </a:cubicBezTo>
                  <a:lnTo>
                    <a:pt x="19902" y="4501"/>
                  </a:lnTo>
                  <a:cubicBezTo>
                    <a:pt x="19902" y="4501"/>
                    <a:pt x="19924" y="4885"/>
                    <a:pt x="19639" y="4896"/>
                  </a:cubicBezTo>
                  <a:cubicBezTo>
                    <a:pt x="19634" y="4897"/>
                    <a:pt x="19629" y="4897"/>
                    <a:pt x="19623" y="4897"/>
                  </a:cubicBezTo>
                  <a:cubicBezTo>
                    <a:pt x="19339" y="4897"/>
                    <a:pt x="18936" y="4304"/>
                    <a:pt x="18936" y="4304"/>
                  </a:cubicBezTo>
                  <a:cubicBezTo>
                    <a:pt x="18936" y="4304"/>
                    <a:pt x="18354" y="4879"/>
                    <a:pt x="17568" y="4879"/>
                  </a:cubicBezTo>
                  <a:cubicBezTo>
                    <a:pt x="17389" y="4879"/>
                    <a:pt x="17200" y="4849"/>
                    <a:pt x="17004" y="4776"/>
                  </a:cubicBezTo>
                  <a:cubicBezTo>
                    <a:pt x="15939" y="4380"/>
                    <a:pt x="15994" y="3426"/>
                    <a:pt x="15994" y="3425"/>
                  </a:cubicBezTo>
                  <a:lnTo>
                    <a:pt x="15994" y="3425"/>
                  </a:lnTo>
                  <a:cubicBezTo>
                    <a:pt x="15994" y="3425"/>
                    <a:pt x="15482" y="3764"/>
                    <a:pt x="15060" y="3764"/>
                  </a:cubicBezTo>
                  <a:cubicBezTo>
                    <a:pt x="14962" y="3764"/>
                    <a:pt x="14868" y="3746"/>
                    <a:pt x="14787" y="3700"/>
                  </a:cubicBezTo>
                  <a:cubicBezTo>
                    <a:pt x="14359" y="3469"/>
                    <a:pt x="14315" y="3140"/>
                    <a:pt x="14315" y="3140"/>
                  </a:cubicBezTo>
                  <a:cubicBezTo>
                    <a:pt x="14315" y="3140"/>
                    <a:pt x="14007" y="3601"/>
                    <a:pt x="13436" y="3601"/>
                  </a:cubicBezTo>
                  <a:lnTo>
                    <a:pt x="12295" y="3601"/>
                  </a:lnTo>
                  <a:cubicBezTo>
                    <a:pt x="12295" y="3601"/>
                    <a:pt x="12866" y="4117"/>
                    <a:pt x="12372" y="4556"/>
                  </a:cubicBezTo>
                  <a:cubicBezTo>
                    <a:pt x="12031" y="4859"/>
                    <a:pt x="10938" y="4906"/>
                    <a:pt x="10293" y="4906"/>
                  </a:cubicBezTo>
                  <a:cubicBezTo>
                    <a:pt x="10003" y="4906"/>
                    <a:pt x="9803" y="4896"/>
                    <a:pt x="9803" y="4896"/>
                  </a:cubicBezTo>
                  <a:lnTo>
                    <a:pt x="9803" y="4896"/>
                  </a:lnTo>
                  <a:cubicBezTo>
                    <a:pt x="9803" y="4896"/>
                    <a:pt x="9935" y="5808"/>
                    <a:pt x="9035" y="6192"/>
                  </a:cubicBezTo>
                  <a:cubicBezTo>
                    <a:pt x="8878" y="6259"/>
                    <a:pt x="8716" y="6287"/>
                    <a:pt x="8554" y="6287"/>
                  </a:cubicBezTo>
                  <a:cubicBezTo>
                    <a:pt x="7797" y="6287"/>
                    <a:pt x="7059" y="5676"/>
                    <a:pt x="7059" y="5676"/>
                  </a:cubicBezTo>
                  <a:lnTo>
                    <a:pt x="7059" y="5676"/>
                  </a:lnTo>
                  <a:cubicBezTo>
                    <a:pt x="7059" y="5676"/>
                    <a:pt x="7146" y="6060"/>
                    <a:pt x="6861" y="6389"/>
                  </a:cubicBezTo>
                  <a:cubicBezTo>
                    <a:pt x="6805" y="6452"/>
                    <a:pt x="6720" y="6477"/>
                    <a:pt x="6621" y="6477"/>
                  </a:cubicBezTo>
                  <a:cubicBezTo>
                    <a:pt x="6216" y="6477"/>
                    <a:pt x="5566" y="6060"/>
                    <a:pt x="5566" y="6060"/>
                  </a:cubicBezTo>
                  <a:lnTo>
                    <a:pt x="5566" y="6060"/>
                  </a:lnTo>
                  <a:cubicBezTo>
                    <a:pt x="5566" y="6060"/>
                    <a:pt x="5972" y="6587"/>
                    <a:pt x="5566" y="7191"/>
                  </a:cubicBezTo>
                  <a:cubicBezTo>
                    <a:pt x="5418" y="7405"/>
                    <a:pt x="5147" y="7474"/>
                    <a:pt x="4859" y="7474"/>
                  </a:cubicBezTo>
                  <a:cubicBezTo>
                    <a:pt x="4335" y="7474"/>
                    <a:pt x="3755" y="7246"/>
                    <a:pt x="3754" y="7246"/>
                  </a:cubicBezTo>
                  <a:lnTo>
                    <a:pt x="3754" y="7246"/>
                  </a:lnTo>
                  <a:cubicBezTo>
                    <a:pt x="3754" y="7246"/>
                    <a:pt x="3831" y="7663"/>
                    <a:pt x="3436" y="7871"/>
                  </a:cubicBezTo>
                  <a:cubicBezTo>
                    <a:pt x="3393" y="7894"/>
                    <a:pt x="3348" y="7905"/>
                    <a:pt x="3301" y="7905"/>
                  </a:cubicBezTo>
                  <a:cubicBezTo>
                    <a:pt x="2923" y="7905"/>
                    <a:pt x="2437" y="7246"/>
                    <a:pt x="2437" y="7246"/>
                  </a:cubicBezTo>
                  <a:lnTo>
                    <a:pt x="2437" y="7246"/>
                  </a:lnTo>
                  <a:cubicBezTo>
                    <a:pt x="2437" y="7246"/>
                    <a:pt x="2613" y="8003"/>
                    <a:pt x="2327" y="8299"/>
                  </a:cubicBezTo>
                  <a:cubicBezTo>
                    <a:pt x="2176" y="8456"/>
                    <a:pt x="2025" y="8493"/>
                    <a:pt x="1916" y="8493"/>
                  </a:cubicBezTo>
                  <a:cubicBezTo>
                    <a:pt x="1820" y="8493"/>
                    <a:pt x="1757" y="8464"/>
                    <a:pt x="1757" y="8464"/>
                  </a:cubicBezTo>
                  <a:lnTo>
                    <a:pt x="1757" y="8464"/>
                  </a:lnTo>
                  <a:cubicBezTo>
                    <a:pt x="1757" y="8464"/>
                    <a:pt x="2042" y="8695"/>
                    <a:pt x="1757" y="8892"/>
                  </a:cubicBezTo>
                  <a:cubicBezTo>
                    <a:pt x="1676" y="8948"/>
                    <a:pt x="1580" y="8968"/>
                    <a:pt x="1484" y="8968"/>
                  </a:cubicBezTo>
                  <a:cubicBezTo>
                    <a:pt x="1238" y="8968"/>
                    <a:pt x="988" y="8837"/>
                    <a:pt x="988" y="8837"/>
                  </a:cubicBezTo>
                  <a:lnTo>
                    <a:pt x="988" y="8837"/>
                  </a:lnTo>
                  <a:cubicBezTo>
                    <a:pt x="988" y="8837"/>
                    <a:pt x="1109" y="9342"/>
                    <a:pt x="703" y="9419"/>
                  </a:cubicBezTo>
                  <a:cubicBezTo>
                    <a:pt x="648" y="9429"/>
                    <a:pt x="595" y="9434"/>
                    <a:pt x="545" y="9434"/>
                  </a:cubicBezTo>
                  <a:cubicBezTo>
                    <a:pt x="215" y="9434"/>
                    <a:pt x="0" y="9243"/>
                    <a:pt x="0" y="9243"/>
                  </a:cubicBezTo>
                  <a:lnTo>
                    <a:pt x="0" y="9243"/>
                  </a:lnTo>
                  <a:lnTo>
                    <a:pt x="55" y="10868"/>
                  </a:lnTo>
                  <a:lnTo>
                    <a:pt x="27147" y="10868"/>
                  </a:lnTo>
                  <a:lnTo>
                    <a:pt x="27147" y="1087"/>
                  </a:lnTo>
                  <a:cubicBezTo>
                    <a:pt x="27147" y="1087"/>
                    <a:pt x="26653" y="967"/>
                    <a:pt x="26137" y="967"/>
                  </a:cubicBezTo>
                  <a:cubicBezTo>
                    <a:pt x="25621" y="967"/>
                    <a:pt x="25490" y="1087"/>
                    <a:pt x="25490" y="1087"/>
                  </a:cubicBezTo>
                  <a:cubicBezTo>
                    <a:pt x="25490" y="1087"/>
                    <a:pt x="25983" y="593"/>
                    <a:pt x="256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5"/>
            <p:cNvSpPr/>
            <p:nvPr/>
          </p:nvSpPr>
          <p:spPr>
            <a:xfrm>
              <a:off x="7268721" y="2392984"/>
              <a:ext cx="410007" cy="154022"/>
            </a:xfrm>
            <a:custGeom>
              <a:avLst/>
              <a:gdLst/>
              <a:ahLst/>
              <a:cxnLst/>
              <a:rect l="l" t="t" r="r" b="b"/>
              <a:pathLst>
                <a:path w="3426" h="1287" extrusionOk="0">
                  <a:moveTo>
                    <a:pt x="906" y="0"/>
                  </a:moveTo>
                  <a:cubicBezTo>
                    <a:pt x="825" y="0"/>
                    <a:pt x="732" y="17"/>
                    <a:pt x="627" y="57"/>
                  </a:cubicBezTo>
                  <a:cubicBezTo>
                    <a:pt x="45" y="276"/>
                    <a:pt x="1" y="1286"/>
                    <a:pt x="1" y="1286"/>
                  </a:cubicBezTo>
                  <a:cubicBezTo>
                    <a:pt x="1" y="1286"/>
                    <a:pt x="348" y="423"/>
                    <a:pt x="826" y="423"/>
                  </a:cubicBezTo>
                  <a:cubicBezTo>
                    <a:pt x="851" y="423"/>
                    <a:pt x="876" y="425"/>
                    <a:pt x="901" y="430"/>
                  </a:cubicBezTo>
                  <a:cubicBezTo>
                    <a:pt x="1417" y="540"/>
                    <a:pt x="1516" y="1012"/>
                    <a:pt x="1516" y="1012"/>
                  </a:cubicBezTo>
                  <a:cubicBezTo>
                    <a:pt x="1516" y="1012"/>
                    <a:pt x="1767" y="416"/>
                    <a:pt x="2090" y="416"/>
                  </a:cubicBezTo>
                  <a:cubicBezTo>
                    <a:pt x="2118" y="416"/>
                    <a:pt x="2146" y="420"/>
                    <a:pt x="2174" y="430"/>
                  </a:cubicBezTo>
                  <a:cubicBezTo>
                    <a:pt x="2526" y="540"/>
                    <a:pt x="2581" y="693"/>
                    <a:pt x="2581" y="693"/>
                  </a:cubicBezTo>
                  <a:cubicBezTo>
                    <a:pt x="2581" y="693"/>
                    <a:pt x="2795" y="408"/>
                    <a:pt x="2990" y="408"/>
                  </a:cubicBezTo>
                  <a:cubicBezTo>
                    <a:pt x="3011" y="408"/>
                    <a:pt x="3032" y="411"/>
                    <a:pt x="3053" y="419"/>
                  </a:cubicBezTo>
                  <a:cubicBezTo>
                    <a:pt x="3250" y="485"/>
                    <a:pt x="3426" y="671"/>
                    <a:pt x="3426" y="671"/>
                  </a:cubicBezTo>
                  <a:cubicBezTo>
                    <a:pt x="3426" y="671"/>
                    <a:pt x="3329" y="144"/>
                    <a:pt x="2954" y="144"/>
                  </a:cubicBezTo>
                  <a:cubicBezTo>
                    <a:pt x="2951" y="144"/>
                    <a:pt x="2947" y="144"/>
                    <a:pt x="2943" y="145"/>
                  </a:cubicBezTo>
                  <a:cubicBezTo>
                    <a:pt x="2559" y="145"/>
                    <a:pt x="2548" y="386"/>
                    <a:pt x="2548" y="386"/>
                  </a:cubicBezTo>
                  <a:cubicBezTo>
                    <a:pt x="2548" y="386"/>
                    <a:pt x="2200" y="97"/>
                    <a:pt x="1899" y="97"/>
                  </a:cubicBezTo>
                  <a:cubicBezTo>
                    <a:pt x="1834" y="97"/>
                    <a:pt x="1770" y="111"/>
                    <a:pt x="1713" y="145"/>
                  </a:cubicBezTo>
                  <a:lnTo>
                    <a:pt x="1395" y="331"/>
                  </a:lnTo>
                  <a:cubicBezTo>
                    <a:pt x="1395" y="331"/>
                    <a:pt x="1270" y="0"/>
                    <a:pt x="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5"/>
            <p:cNvSpPr/>
            <p:nvPr/>
          </p:nvSpPr>
          <p:spPr>
            <a:xfrm>
              <a:off x="8113509" y="2286712"/>
              <a:ext cx="582099" cy="261729"/>
            </a:xfrm>
            <a:custGeom>
              <a:avLst/>
              <a:gdLst/>
              <a:ahLst/>
              <a:cxnLst/>
              <a:rect l="l" t="t" r="r" b="b"/>
              <a:pathLst>
                <a:path w="4864" h="2187" extrusionOk="0">
                  <a:moveTo>
                    <a:pt x="4117" y="1"/>
                  </a:moveTo>
                  <a:cubicBezTo>
                    <a:pt x="4117" y="1"/>
                    <a:pt x="3757" y="739"/>
                    <a:pt x="3354" y="739"/>
                  </a:cubicBezTo>
                  <a:cubicBezTo>
                    <a:pt x="3323" y="739"/>
                    <a:pt x="3292" y="735"/>
                    <a:pt x="3261" y="725"/>
                  </a:cubicBezTo>
                  <a:cubicBezTo>
                    <a:pt x="2821" y="593"/>
                    <a:pt x="2745" y="308"/>
                    <a:pt x="2745" y="308"/>
                  </a:cubicBezTo>
                  <a:cubicBezTo>
                    <a:pt x="2745" y="308"/>
                    <a:pt x="2712" y="550"/>
                    <a:pt x="2349" y="593"/>
                  </a:cubicBezTo>
                  <a:cubicBezTo>
                    <a:pt x="2331" y="596"/>
                    <a:pt x="2313" y="598"/>
                    <a:pt x="2295" y="598"/>
                  </a:cubicBezTo>
                  <a:cubicBezTo>
                    <a:pt x="1957" y="598"/>
                    <a:pt x="1680" y="133"/>
                    <a:pt x="1680" y="132"/>
                  </a:cubicBezTo>
                  <a:lnTo>
                    <a:pt x="1680" y="132"/>
                  </a:lnTo>
                  <a:cubicBezTo>
                    <a:pt x="1680" y="133"/>
                    <a:pt x="2064" y="1636"/>
                    <a:pt x="1186" y="1900"/>
                  </a:cubicBezTo>
                  <a:cubicBezTo>
                    <a:pt x="1094" y="1927"/>
                    <a:pt x="1009" y="1940"/>
                    <a:pt x="929" y="1940"/>
                  </a:cubicBezTo>
                  <a:cubicBezTo>
                    <a:pt x="247" y="1940"/>
                    <a:pt x="0" y="1033"/>
                    <a:pt x="0" y="1033"/>
                  </a:cubicBezTo>
                  <a:lnTo>
                    <a:pt x="0" y="1033"/>
                  </a:lnTo>
                  <a:cubicBezTo>
                    <a:pt x="0" y="1033"/>
                    <a:pt x="274" y="2187"/>
                    <a:pt x="1201" y="2187"/>
                  </a:cubicBezTo>
                  <a:cubicBezTo>
                    <a:pt x="1256" y="2187"/>
                    <a:pt x="1313" y="2183"/>
                    <a:pt x="1372" y="2174"/>
                  </a:cubicBezTo>
                  <a:cubicBezTo>
                    <a:pt x="2426" y="2020"/>
                    <a:pt x="1943" y="912"/>
                    <a:pt x="1943" y="912"/>
                  </a:cubicBezTo>
                  <a:lnTo>
                    <a:pt x="1943" y="912"/>
                  </a:lnTo>
                  <a:lnTo>
                    <a:pt x="2119" y="967"/>
                  </a:lnTo>
                  <a:cubicBezTo>
                    <a:pt x="2137" y="973"/>
                    <a:pt x="2156" y="976"/>
                    <a:pt x="2177" y="976"/>
                  </a:cubicBezTo>
                  <a:cubicBezTo>
                    <a:pt x="2366" y="976"/>
                    <a:pt x="2635" y="725"/>
                    <a:pt x="2635" y="725"/>
                  </a:cubicBezTo>
                  <a:cubicBezTo>
                    <a:pt x="2635" y="725"/>
                    <a:pt x="2735" y="1035"/>
                    <a:pt x="3096" y="1035"/>
                  </a:cubicBezTo>
                  <a:cubicBezTo>
                    <a:pt x="3114" y="1035"/>
                    <a:pt x="3132" y="1034"/>
                    <a:pt x="3151" y="1033"/>
                  </a:cubicBezTo>
                  <a:cubicBezTo>
                    <a:pt x="3568" y="1000"/>
                    <a:pt x="4216" y="440"/>
                    <a:pt x="4216" y="440"/>
                  </a:cubicBezTo>
                  <a:cubicBezTo>
                    <a:pt x="4216" y="440"/>
                    <a:pt x="4314" y="509"/>
                    <a:pt x="4453" y="509"/>
                  </a:cubicBezTo>
                  <a:cubicBezTo>
                    <a:pt x="4504" y="509"/>
                    <a:pt x="4562" y="500"/>
                    <a:pt x="4622" y="473"/>
                  </a:cubicBezTo>
                  <a:cubicBezTo>
                    <a:pt x="4852" y="363"/>
                    <a:pt x="4863" y="1"/>
                    <a:pt x="4863" y="1"/>
                  </a:cubicBezTo>
                  <a:lnTo>
                    <a:pt x="4863" y="1"/>
                  </a:lnTo>
                  <a:cubicBezTo>
                    <a:pt x="4863" y="1"/>
                    <a:pt x="4808" y="110"/>
                    <a:pt x="4556" y="209"/>
                  </a:cubicBezTo>
                  <a:cubicBezTo>
                    <a:pt x="4519" y="223"/>
                    <a:pt x="4485" y="229"/>
                    <a:pt x="4452" y="229"/>
                  </a:cubicBezTo>
                  <a:cubicBezTo>
                    <a:pt x="4247" y="229"/>
                    <a:pt x="4117" y="1"/>
                    <a:pt x="4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5"/>
          <p:cNvGrpSpPr/>
          <p:nvPr/>
        </p:nvGrpSpPr>
        <p:grpSpPr>
          <a:xfrm flipH="1">
            <a:off x="3526869" y="2770950"/>
            <a:ext cx="5750495" cy="2932201"/>
            <a:chOff x="-208759" y="1932750"/>
            <a:chExt cx="5750495" cy="2932201"/>
          </a:xfrm>
        </p:grpSpPr>
        <p:sp>
          <p:nvSpPr>
            <p:cNvPr id="201" name="Google Shape;201;p5"/>
            <p:cNvSpPr/>
            <p:nvPr/>
          </p:nvSpPr>
          <p:spPr>
            <a:xfrm>
              <a:off x="-124835" y="1932750"/>
              <a:ext cx="4609655" cy="1526949"/>
            </a:xfrm>
            <a:custGeom>
              <a:avLst/>
              <a:gdLst/>
              <a:ahLst/>
              <a:cxnLst/>
              <a:rect l="l" t="t" r="r" b="b"/>
              <a:pathLst>
                <a:path w="31363" h="10389" extrusionOk="0">
                  <a:moveTo>
                    <a:pt x="4112" y="0"/>
                  </a:moveTo>
                  <a:cubicBezTo>
                    <a:pt x="4014" y="0"/>
                    <a:pt x="3832" y="14"/>
                    <a:pt x="3590" y="92"/>
                  </a:cubicBezTo>
                  <a:cubicBezTo>
                    <a:pt x="3217" y="202"/>
                    <a:pt x="3074" y="509"/>
                    <a:pt x="2910" y="542"/>
                  </a:cubicBezTo>
                  <a:cubicBezTo>
                    <a:pt x="2896" y="545"/>
                    <a:pt x="2883" y="546"/>
                    <a:pt x="2871" y="546"/>
                  </a:cubicBezTo>
                  <a:cubicBezTo>
                    <a:pt x="2750" y="546"/>
                    <a:pt x="2723" y="410"/>
                    <a:pt x="2723" y="410"/>
                  </a:cubicBezTo>
                  <a:lnTo>
                    <a:pt x="2471" y="366"/>
                  </a:lnTo>
                  <a:cubicBezTo>
                    <a:pt x="2471" y="366"/>
                    <a:pt x="2284" y="465"/>
                    <a:pt x="1878" y="882"/>
                  </a:cubicBezTo>
                  <a:cubicBezTo>
                    <a:pt x="1461" y="1299"/>
                    <a:pt x="1373" y="1969"/>
                    <a:pt x="1373" y="1969"/>
                  </a:cubicBezTo>
                  <a:cubicBezTo>
                    <a:pt x="1373" y="1969"/>
                    <a:pt x="1028" y="1792"/>
                    <a:pt x="656" y="1792"/>
                  </a:cubicBezTo>
                  <a:cubicBezTo>
                    <a:pt x="635" y="1792"/>
                    <a:pt x="614" y="1792"/>
                    <a:pt x="594" y="1793"/>
                  </a:cubicBezTo>
                  <a:cubicBezTo>
                    <a:pt x="209" y="1804"/>
                    <a:pt x="1" y="2134"/>
                    <a:pt x="1" y="2134"/>
                  </a:cubicBezTo>
                  <a:lnTo>
                    <a:pt x="1" y="10389"/>
                  </a:lnTo>
                  <a:lnTo>
                    <a:pt x="31363" y="10389"/>
                  </a:lnTo>
                  <a:lnTo>
                    <a:pt x="31363" y="8204"/>
                  </a:lnTo>
                  <a:cubicBezTo>
                    <a:pt x="31363" y="8204"/>
                    <a:pt x="30594" y="7535"/>
                    <a:pt x="30243" y="7271"/>
                  </a:cubicBezTo>
                  <a:cubicBezTo>
                    <a:pt x="29881" y="7019"/>
                    <a:pt x="30101" y="6920"/>
                    <a:pt x="29793" y="6777"/>
                  </a:cubicBezTo>
                  <a:cubicBezTo>
                    <a:pt x="29728" y="6747"/>
                    <a:pt x="29677" y="6735"/>
                    <a:pt x="29636" y="6735"/>
                  </a:cubicBezTo>
                  <a:cubicBezTo>
                    <a:pt x="29485" y="6735"/>
                    <a:pt x="29463" y="6898"/>
                    <a:pt x="29299" y="6898"/>
                  </a:cubicBezTo>
                  <a:cubicBezTo>
                    <a:pt x="29091" y="6898"/>
                    <a:pt x="29156" y="6525"/>
                    <a:pt x="28959" y="6437"/>
                  </a:cubicBezTo>
                  <a:cubicBezTo>
                    <a:pt x="28928" y="6423"/>
                    <a:pt x="28900" y="6417"/>
                    <a:pt x="28872" y="6417"/>
                  </a:cubicBezTo>
                  <a:cubicBezTo>
                    <a:pt x="28719" y="6417"/>
                    <a:pt x="28579" y="6596"/>
                    <a:pt x="28179" y="6689"/>
                  </a:cubicBezTo>
                  <a:cubicBezTo>
                    <a:pt x="28084" y="6712"/>
                    <a:pt x="27978" y="6722"/>
                    <a:pt x="27869" y="6722"/>
                  </a:cubicBezTo>
                  <a:cubicBezTo>
                    <a:pt x="27451" y="6722"/>
                    <a:pt x="26991" y="6581"/>
                    <a:pt x="26939" y="6503"/>
                  </a:cubicBezTo>
                  <a:cubicBezTo>
                    <a:pt x="26873" y="6393"/>
                    <a:pt x="26972" y="6349"/>
                    <a:pt x="26972" y="6349"/>
                  </a:cubicBezTo>
                  <a:cubicBezTo>
                    <a:pt x="26972" y="6349"/>
                    <a:pt x="26950" y="6294"/>
                    <a:pt x="26698" y="6129"/>
                  </a:cubicBezTo>
                  <a:cubicBezTo>
                    <a:pt x="26640" y="6091"/>
                    <a:pt x="26577" y="6076"/>
                    <a:pt x="26513" y="6076"/>
                  </a:cubicBezTo>
                  <a:cubicBezTo>
                    <a:pt x="26331" y="6076"/>
                    <a:pt x="26142" y="6192"/>
                    <a:pt x="26065" y="6192"/>
                  </a:cubicBezTo>
                  <a:cubicBezTo>
                    <a:pt x="26054" y="6192"/>
                    <a:pt x="26045" y="6189"/>
                    <a:pt x="26039" y="6184"/>
                  </a:cubicBezTo>
                  <a:cubicBezTo>
                    <a:pt x="25962" y="6118"/>
                    <a:pt x="26072" y="5943"/>
                    <a:pt x="26006" y="5646"/>
                  </a:cubicBezTo>
                  <a:cubicBezTo>
                    <a:pt x="25940" y="5350"/>
                    <a:pt x="25732" y="5306"/>
                    <a:pt x="25743" y="5076"/>
                  </a:cubicBezTo>
                  <a:cubicBezTo>
                    <a:pt x="25754" y="4845"/>
                    <a:pt x="25819" y="4812"/>
                    <a:pt x="25743" y="4669"/>
                  </a:cubicBezTo>
                  <a:cubicBezTo>
                    <a:pt x="25694" y="4557"/>
                    <a:pt x="25610" y="4509"/>
                    <a:pt x="25413" y="4509"/>
                  </a:cubicBezTo>
                  <a:cubicBezTo>
                    <a:pt x="25341" y="4509"/>
                    <a:pt x="25255" y="4515"/>
                    <a:pt x="25150" y="4527"/>
                  </a:cubicBezTo>
                  <a:cubicBezTo>
                    <a:pt x="24744" y="4571"/>
                    <a:pt x="24744" y="4615"/>
                    <a:pt x="24535" y="4713"/>
                  </a:cubicBezTo>
                  <a:cubicBezTo>
                    <a:pt x="24502" y="4730"/>
                    <a:pt x="24478" y="4737"/>
                    <a:pt x="24458" y="4737"/>
                  </a:cubicBezTo>
                  <a:cubicBezTo>
                    <a:pt x="24362" y="4737"/>
                    <a:pt x="24411" y="4549"/>
                    <a:pt x="24337" y="4384"/>
                  </a:cubicBezTo>
                  <a:cubicBezTo>
                    <a:pt x="24290" y="4277"/>
                    <a:pt x="24229" y="4241"/>
                    <a:pt x="24120" y="4241"/>
                  </a:cubicBezTo>
                  <a:cubicBezTo>
                    <a:pt x="24029" y="4241"/>
                    <a:pt x="23903" y="4266"/>
                    <a:pt x="23723" y="4296"/>
                  </a:cubicBezTo>
                  <a:cubicBezTo>
                    <a:pt x="23339" y="4362"/>
                    <a:pt x="22899" y="4867"/>
                    <a:pt x="22680" y="4878"/>
                  </a:cubicBezTo>
                  <a:cubicBezTo>
                    <a:pt x="22676" y="4878"/>
                    <a:pt x="22673" y="4878"/>
                    <a:pt x="22670" y="4878"/>
                  </a:cubicBezTo>
                  <a:cubicBezTo>
                    <a:pt x="22459" y="4878"/>
                    <a:pt x="22421" y="4537"/>
                    <a:pt x="22032" y="4516"/>
                  </a:cubicBezTo>
                  <a:cubicBezTo>
                    <a:pt x="21997" y="4513"/>
                    <a:pt x="21965" y="4512"/>
                    <a:pt x="21935" y="4512"/>
                  </a:cubicBezTo>
                  <a:cubicBezTo>
                    <a:pt x="21621" y="4512"/>
                    <a:pt x="21524" y="4658"/>
                    <a:pt x="21154" y="4768"/>
                  </a:cubicBezTo>
                  <a:cubicBezTo>
                    <a:pt x="21103" y="4785"/>
                    <a:pt x="21055" y="4792"/>
                    <a:pt x="21011" y="4792"/>
                  </a:cubicBezTo>
                  <a:cubicBezTo>
                    <a:pt x="20711" y="4792"/>
                    <a:pt x="20554" y="4469"/>
                    <a:pt x="20324" y="4469"/>
                  </a:cubicBezTo>
                  <a:cubicBezTo>
                    <a:pt x="20312" y="4469"/>
                    <a:pt x="20300" y="4470"/>
                    <a:pt x="20287" y="4472"/>
                  </a:cubicBezTo>
                  <a:cubicBezTo>
                    <a:pt x="20022" y="4513"/>
                    <a:pt x="19711" y="4986"/>
                    <a:pt x="19222" y="4986"/>
                  </a:cubicBezTo>
                  <a:cubicBezTo>
                    <a:pt x="19183" y="4986"/>
                    <a:pt x="19143" y="4983"/>
                    <a:pt x="19101" y="4977"/>
                  </a:cubicBezTo>
                  <a:cubicBezTo>
                    <a:pt x="18552" y="4878"/>
                    <a:pt x="18794" y="3978"/>
                    <a:pt x="18794" y="3978"/>
                  </a:cubicBezTo>
                  <a:lnTo>
                    <a:pt x="18629" y="3758"/>
                  </a:lnTo>
                  <a:cubicBezTo>
                    <a:pt x="18629" y="3758"/>
                    <a:pt x="18311" y="3671"/>
                    <a:pt x="17894" y="3429"/>
                  </a:cubicBezTo>
                  <a:cubicBezTo>
                    <a:pt x="17488" y="3177"/>
                    <a:pt x="17400" y="2858"/>
                    <a:pt x="17400" y="2858"/>
                  </a:cubicBezTo>
                  <a:lnTo>
                    <a:pt x="17136" y="2803"/>
                  </a:lnTo>
                  <a:cubicBezTo>
                    <a:pt x="17136" y="2803"/>
                    <a:pt x="16664" y="3067"/>
                    <a:pt x="16412" y="3067"/>
                  </a:cubicBezTo>
                  <a:cubicBezTo>
                    <a:pt x="16148" y="3067"/>
                    <a:pt x="16192" y="2858"/>
                    <a:pt x="16192" y="2858"/>
                  </a:cubicBezTo>
                  <a:lnTo>
                    <a:pt x="16137" y="2628"/>
                  </a:lnTo>
                  <a:cubicBezTo>
                    <a:pt x="16137" y="2628"/>
                    <a:pt x="15937" y="2486"/>
                    <a:pt x="15631" y="2486"/>
                  </a:cubicBezTo>
                  <a:cubicBezTo>
                    <a:pt x="15586" y="2486"/>
                    <a:pt x="15539" y="2489"/>
                    <a:pt x="15490" y="2496"/>
                  </a:cubicBezTo>
                  <a:cubicBezTo>
                    <a:pt x="15106" y="2551"/>
                    <a:pt x="15018" y="2836"/>
                    <a:pt x="14655" y="3177"/>
                  </a:cubicBezTo>
                  <a:cubicBezTo>
                    <a:pt x="14504" y="3323"/>
                    <a:pt x="14321" y="3376"/>
                    <a:pt x="14155" y="3376"/>
                  </a:cubicBezTo>
                  <a:cubicBezTo>
                    <a:pt x="13923" y="3376"/>
                    <a:pt x="13726" y="3273"/>
                    <a:pt x="13700" y="3177"/>
                  </a:cubicBezTo>
                  <a:cubicBezTo>
                    <a:pt x="13657" y="3023"/>
                    <a:pt x="13821" y="3012"/>
                    <a:pt x="13832" y="2880"/>
                  </a:cubicBezTo>
                  <a:cubicBezTo>
                    <a:pt x="13832" y="2748"/>
                    <a:pt x="13459" y="2331"/>
                    <a:pt x="13031" y="2222"/>
                  </a:cubicBezTo>
                  <a:cubicBezTo>
                    <a:pt x="12917" y="2193"/>
                    <a:pt x="12835" y="2182"/>
                    <a:pt x="12768" y="2182"/>
                  </a:cubicBezTo>
                  <a:cubicBezTo>
                    <a:pt x="12578" y="2182"/>
                    <a:pt x="12523" y="2271"/>
                    <a:pt x="12262" y="2287"/>
                  </a:cubicBezTo>
                  <a:cubicBezTo>
                    <a:pt x="12255" y="2288"/>
                    <a:pt x="12248" y="2288"/>
                    <a:pt x="12242" y="2288"/>
                  </a:cubicBezTo>
                  <a:cubicBezTo>
                    <a:pt x="11908" y="2288"/>
                    <a:pt x="11841" y="1770"/>
                    <a:pt x="11648" y="1706"/>
                  </a:cubicBezTo>
                  <a:cubicBezTo>
                    <a:pt x="11622" y="1697"/>
                    <a:pt x="11595" y="1693"/>
                    <a:pt x="11567" y="1693"/>
                  </a:cubicBezTo>
                  <a:cubicBezTo>
                    <a:pt x="11441" y="1693"/>
                    <a:pt x="11299" y="1766"/>
                    <a:pt x="11176" y="1766"/>
                  </a:cubicBezTo>
                  <a:cubicBezTo>
                    <a:pt x="11120" y="1766"/>
                    <a:pt x="11067" y="1751"/>
                    <a:pt x="11022" y="1706"/>
                  </a:cubicBezTo>
                  <a:cubicBezTo>
                    <a:pt x="10868" y="1541"/>
                    <a:pt x="10967" y="1343"/>
                    <a:pt x="10879" y="1299"/>
                  </a:cubicBezTo>
                  <a:cubicBezTo>
                    <a:pt x="10863" y="1293"/>
                    <a:pt x="10846" y="1290"/>
                    <a:pt x="10828" y="1290"/>
                  </a:cubicBezTo>
                  <a:cubicBezTo>
                    <a:pt x="10751" y="1290"/>
                    <a:pt x="10659" y="1346"/>
                    <a:pt x="10517" y="1453"/>
                  </a:cubicBezTo>
                  <a:cubicBezTo>
                    <a:pt x="10341" y="1585"/>
                    <a:pt x="10210" y="1848"/>
                    <a:pt x="10210" y="1848"/>
                  </a:cubicBezTo>
                  <a:cubicBezTo>
                    <a:pt x="10210" y="1848"/>
                    <a:pt x="10089" y="1826"/>
                    <a:pt x="9946" y="1651"/>
                  </a:cubicBezTo>
                  <a:cubicBezTo>
                    <a:pt x="9803" y="1475"/>
                    <a:pt x="9705" y="1267"/>
                    <a:pt x="9705" y="1267"/>
                  </a:cubicBezTo>
                  <a:lnTo>
                    <a:pt x="9595" y="1146"/>
                  </a:lnTo>
                  <a:cubicBezTo>
                    <a:pt x="9595" y="1146"/>
                    <a:pt x="9540" y="1113"/>
                    <a:pt x="9255" y="1113"/>
                  </a:cubicBezTo>
                  <a:cubicBezTo>
                    <a:pt x="9248" y="1113"/>
                    <a:pt x="9241" y="1112"/>
                    <a:pt x="9234" y="1112"/>
                  </a:cubicBezTo>
                  <a:cubicBezTo>
                    <a:pt x="8944" y="1112"/>
                    <a:pt x="8640" y="1332"/>
                    <a:pt x="8640" y="1332"/>
                  </a:cubicBezTo>
                  <a:cubicBezTo>
                    <a:pt x="8640" y="1332"/>
                    <a:pt x="8508" y="1256"/>
                    <a:pt x="8376" y="1069"/>
                  </a:cubicBezTo>
                  <a:cubicBezTo>
                    <a:pt x="8256" y="882"/>
                    <a:pt x="8212" y="476"/>
                    <a:pt x="8212" y="476"/>
                  </a:cubicBezTo>
                  <a:lnTo>
                    <a:pt x="8102" y="388"/>
                  </a:lnTo>
                  <a:cubicBezTo>
                    <a:pt x="8102" y="388"/>
                    <a:pt x="7980" y="432"/>
                    <a:pt x="7895" y="432"/>
                  </a:cubicBezTo>
                  <a:cubicBezTo>
                    <a:pt x="7853" y="432"/>
                    <a:pt x="7820" y="421"/>
                    <a:pt x="7817" y="388"/>
                  </a:cubicBezTo>
                  <a:cubicBezTo>
                    <a:pt x="7795" y="290"/>
                    <a:pt x="7817" y="103"/>
                    <a:pt x="7817" y="103"/>
                  </a:cubicBezTo>
                  <a:cubicBezTo>
                    <a:pt x="7817" y="103"/>
                    <a:pt x="7718" y="4"/>
                    <a:pt x="7641" y="4"/>
                  </a:cubicBezTo>
                  <a:cubicBezTo>
                    <a:pt x="7626" y="4"/>
                    <a:pt x="7608" y="3"/>
                    <a:pt x="7584" y="3"/>
                  </a:cubicBezTo>
                  <a:cubicBezTo>
                    <a:pt x="7499" y="3"/>
                    <a:pt x="7336" y="22"/>
                    <a:pt x="6960" y="202"/>
                  </a:cubicBezTo>
                  <a:cubicBezTo>
                    <a:pt x="6477" y="432"/>
                    <a:pt x="6071" y="1036"/>
                    <a:pt x="6071" y="1036"/>
                  </a:cubicBezTo>
                  <a:cubicBezTo>
                    <a:pt x="6071" y="1036"/>
                    <a:pt x="5872" y="846"/>
                    <a:pt x="5552" y="846"/>
                  </a:cubicBezTo>
                  <a:cubicBezTo>
                    <a:pt x="5528" y="846"/>
                    <a:pt x="5504" y="847"/>
                    <a:pt x="5478" y="849"/>
                  </a:cubicBezTo>
                  <a:cubicBezTo>
                    <a:pt x="5116" y="893"/>
                    <a:pt x="4809" y="1299"/>
                    <a:pt x="4809" y="1299"/>
                  </a:cubicBezTo>
                  <a:cubicBezTo>
                    <a:pt x="4809" y="1299"/>
                    <a:pt x="4556" y="1091"/>
                    <a:pt x="4403" y="849"/>
                  </a:cubicBezTo>
                  <a:cubicBezTo>
                    <a:pt x="4238" y="597"/>
                    <a:pt x="4348" y="169"/>
                    <a:pt x="4348" y="169"/>
                  </a:cubicBezTo>
                  <a:lnTo>
                    <a:pt x="4194" y="4"/>
                  </a:lnTo>
                  <a:cubicBezTo>
                    <a:pt x="4194" y="4"/>
                    <a:pt x="4165" y="0"/>
                    <a:pt x="4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208759" y="2557110"/>
              <a:ext cx="5750495" cy="2307841"/>
            </a:xfrm>
            <a:custGeom>
              <a:avLst/>
              <a:gdLst/>
              <a:ahLst/>
              <a:cxnLst/>
              <a:rect l="l" t="t" r="r" b="b"/>
              <a:pathLst>
                <a:path w="39125" h="15702" extrusionOk="0">
                  <a:moveTo>
                    <a:pt x="8224" y="0"/>
                  </a:moveTo>
                  <a:cubicBezTo>
                    <a:pt x="4990" y="0"/>
                    <a:pt x="1861" y="565"/>
                    <a:pt x="594" y="817"/>
                  </a:cubicBezTo>
                  <a:cubicBezTo>
                    <a:pt x="220" y="894"/>
                    <a:pt x="1" y="948"/>
                    <a:pt x="1" y="948"/>
                  </a:cubicBezTo>
                  <a:lnTo>
                    <a:pt x="1" y="15702"/>
                  </a:lnTo>
                  <a:lnTo>
                    <a:pt x="39124" y="15702"/>
                  </a:lnTo>
                  <a:lnTo>
                    <a:pt x="39124" y="4417"/>
                  </a:lnTo>
                  <a:cubicBezTo>
                    <a:pt x="39124" y="4417"/>
                    <a:pt x="36336" y="4220"/>
                    <a:pt x="33668" y="3857"/>
                  </a:cubicBezTo>
                  <a:cubicBezTo>
                    <a:pt x="33613" y="3846"/>
                    <a:pt x="33559" y="3846"/>
                    <a:pt x="33493" y="3835"/>
                  </a:cubicBezTo>
                  <a:cubicBezTo>
                    <a:pt x="33383" y="3824"/>
                    <a:pt x="33273" y="3802"/>
                    <a:pt x="33152" y="3792"/>
                  </a:cubicBezTo>
                  <a:cubicBezTo>
                    <a:pt x="32373" y="3671"/>
                    <a:pt x="31605" y="3539"/>
                    <a:pt x="30957" y="3396"/>
                  </a:cubicBezTo>
                  <a:cubicBezTo>
                    <a:pt x="30913" y="3385"/>
                    <a:pt x="30869" y="3385"/>
                    <a:pt x="30814" y="3374"/>
                  </a:cubicBezTo>
                  <a:cubicBezTo>
                    <a:pt x="30803" y="3363"/>
                    <a:pt x="30792" y="3363"/>
                    <a:pt x="30770" y="3363"/>
                  </a:cubicBezTo>
                  <a:cubicBezTo>
                    <a:pt x="30737" y="3352"/>
                    <a:pt x="30704" y="3341"/>
                    <a:pt x="30672" y="3341"/>
                  </a:cubicBezTo>
                  <a:cubicBezTo>
                    <a:pt x="30650" y="3330"/>
                    <a:pt x="30639" y="3330"/>
                    <a:pt x="30617" y="3330"/>
                  </a:cubicBezTo>
                  <a:cubicBezTo>
                    <a:pt x="30573" y="3319"/>
                    <a:pt x="30529" y="3309"/>
                    <a:pt x="30474" y="3298"/>
                  </a:cubicBezTo>
                  <a:lnTo>
                    <a:pt x="30452" y="3298"/>
                  </a:lnTo>
                  <a:cubicBezTo>
                    <a:pt x="30397" y="3287"/>
                    <a:pt x="30342" y="3276"/>
                    <a:pt x="30287" y="3254"/>
                  </a:cubicBezTo>
                  <a:cubicBezTo>
                    <a:pt x="30265" y="3254"/>
                    <a:pt x="30243" y="3254"/>
                    <a:pt x="30221" y="3243"/>
                  </a:cubicBezTo>
                  <a:cubicBezTo>
                    <a:pt x="30178" y="3243"/>
                    <a:pt x="30134" y="3232"/>
                    <a:pt x="30090" y="3221"/>
                  </a:cubicBezTo>
                  <a:cubicBezTo>
                    <a:pt x="30068" y="3221"/>
                    <a:pt x="30046" y="3210"/>
                    <a:pt x="30024" y="3210"/>
                  </a:cubicBezTo>
                  <a:cubicBezTo>
                    <a:pt x="29969" y="3199"/>
                    <a:pt x="29914" y="3188"/>
                    <a:pt x="29859" y="3177"/>
                  </a:cubicBezTo>
                  <a:cubicBezTo>
                    <a:pt x="29848" y="3177"/>
                    <a:pt x="29837" y="3166"/>
                    <a:pt x="29826" y="3166"/>
                  </a:cubicBezTo>
                  <a:lnTo>
                    <a:pt x="29815" y="3166"/>
                  </a:lnTo>
                  <a:cubicBezTo>
                    <a:pt x="25337" y="2277"/>
                    <a:pt x="13196" y="158"/>
                    <a:pt x="9112" y="15"/>
                  </a:cubicBezTo>
                  <a:cubicBezTo>
                    <a:pt x="8816" y="5"/>
                    <a:pt x="8519"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208759" y="2691595"/>
              <a:ext cx="2601061" cy="1766817"/>
            </a:xfrm>
            <a:custGeom>
              <a:avLst/>
              <a:gdLst/>
              <a:ahLst/>
              <a:cxnLst/>
              <a:rect l="l" t="t" r="r" b="b"/>
              <a:pathLst>
                <a:path w="17697" h="12021" extrusionOk="0">
                  <a:moveTo>
                    <a:pt x="16796" y="0"/>
                  </a:moveTo>
                  <a:cubicBezTo>
                    <a:pt x="16280" y="1504"/>
                    <a:pt x="14612" y="5127"/>
                    <a:pt x="9749" y="7904"/>
                  </a:cubicBezTo>
                  <a:cubicBezTo>
                    <a:pt x="5061" y="10572"/>
                    <a:pt x="1" y="12021"/>
                    <a:pt x="1" y="12021"/>
                  </a:cubicBezTo>
                  <a:lnTo>
                    <a:pt x="7191" y="12021"/>
                  </a:lnTo>
                  <a:cubicBezTo>
                    <a:pt x="7191" y="12021"/>
                    <a:pt x="13075" y="8069"/>
                    <a:pt x="15556" y="4699"/>
                  </a:cubicBezTo>
                  <a:cubicBezTo>
                    <a:pt x="16961" y="2789"/>
                    <a:pt x="17488" y="1153"/>
                    <a:pt x="17696" y="143"/>
                  </a:cubicBezTo>
                  <a:cubicBezTo>
                    <a:pt x="17389" y="99"/>
                    <a:pt x="17093" y="55"/>
                    <a:pt x="16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 name="Google Shape;204;p5"/>
          <p:cNvSpPr/>
          <p:nvPr/>
        </p:nvSpPr>
        <p:spPr>
          <a:xfrm flipH="1">
            <a:off x="-231219" y="3255849"/>
            <a:ext cx="9299825" cy="3793219"/>
          </a:xfrm>
          <a:custGeom>
            <a:avLst/>
            <a:gdLst/>
            <a:ahLst/>
            <a:cxnLst/>
            <a:rect l="l" t="t" r="r" b="b"/>
            <a:pathLst>
              <a:path w="77709" h="31696" extrusionOk="0">
                <a:moveTo>
                  <a:pt x="70456" y="0"/>
                </a:moveTo>
                <a:cubicBezTo>
                  <a:pt x="69316" y="0"/>
                  <a:pt x="68011" y="30"/>
                  <a:pt x="66523" y="103"/>
                </a:cubicBezTo>
                <a:cubicBezTo>
                  <a:pt x="57719" y="531"/>
                  <a:pt x="47082" y="3198"/>
                  <a:pt x="41341" y="4812"/>
                </a:cubicBezTo>
                <a:cubicBezTo>
                  <a:pt x="35611" y="6426"/>
                  <a:pt x="27169" y="9148"/>
                  <a:pt x="15094" y="11629"/>
                </a:cubicBezTo>
                <a:cubicBezTo>
                  <a:pt x="8331" y="13025"/>
                  <a:pt x="4407" y="13331"/>
                  <a:pt x="2266" y="13331"/>
                </a:cubicBezTo>
                <a:cubicBezTo>
                  <a:pt x="1460" y="13331"/>
                  <a:pt x="907" y="13288"/>
                  <a:pt x="549" y="13242"/>
                </a:cubicBezTo>
                <a:cubicBezTo>
                  <a:pt x="154" y="13199"/>
                  <a:pt x="1" y="13144"/>
                  <a:pt x="1" y="13144"/>
                </a:cubicBezTo>
                <a:lnTo>
                  <a:pt x="1" y="31695"/>
                </a:lnTo>
                <a:lnTo>
                  <a:pt x="77709" y="31695"/>
                </a:lnTo>
                <a:lnTo>
                  <a:pt x="77709" y="7534"/>
                </a:lnTo>
                <a:lnTo>
                  <a:pt x="77709" y="728"/>
                </a:lnTo>
                <a:cubicBezTo>
                  <a:pt x="77709" y="728"/>
                  <a:pt x="76071" y="0"/>
                  <a:pt x="704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flipH="1">
            <a:off x="2075617" y="4762689"/>
            <a:ext cx="142533" cy="62351"/>
          </a:xfrm>
          <a:custGeom>
            <a:avLst/>
            <a:gdLst/>
            <a:ahLst/>
            <a:cxnLst/>
            <a:rect l="l" t="t" r="r" b="b"/>
            <a:pathLst>
              <a:path w="1191" h="521" extrusionOk="0">
                <a:moveTo>
                  <a:pt x="627" y="0"/>
                </a:moveTo>
                <a:cubicBezTo>
                  <a:pt x="488" y="0"/>
                  <a:pt x="422" y="168"/>
                  <a:pt x="422" y="168"/>
                </a:cubicBezTo>
                <a:cubicBezTo>
                  <a:pt x="422" y="168"/>
                  <a:pt x="361" y="68"/>
                  <a:pt x="282" y="68"/>
                </a:cubicBezTo>
                <a:cubicBezTo>
                  <a:pt x="267" y="68"/>
                  <a:pt x="252" y="72"/>
                  <a:pt x="236" y="81"/>
                </a:cubicBezTo>
                <a:cubicBezTo>
                  <a:pt x="148" y="125"/>
                  <a:pt x="323" y="223"/>
                  <a:pt x="323" y="223"/>
                </a:cubicBezTo>
                <a:cubicBezTo>
                  <a:pt x="323" y="223"/>
                  <a:pt x="227" y="202"/>
                  <a:pt x="142" y="202"/>
                </a:cubicBezTo>
                <a:cubicBezTo>
                  <a:pt x="78" y="202"/>
                  <a:pt x="21" y="214"/>
                  <a:pt x="16" y="256"/>
                </a:cubicBezTo>
                <a:cubicBezTo>
                  <a:pt x="1" y="325"/>
                  <a:pt x="138" y="335"/>
                  <a:pt x="224" y="335"/>
                </a:cubicBezTo>
                <a:cubicBezTo>
                  <a:pt x="262" y="335"/>
                  <a:pt x="291" y="333"/>
                  <a:pt x="291" y="333"/>
                </a:cubicBezTo>
                <a:lnTo>
                  <a:pt x="291" y="333"/>
                </a:lnTo>
                <a:cubicBezTo>
                  <a:pt x="291" y="333"/>
                  <a:pt x="159" y="498"/>
                  <a:pt x="291" y="520"/>
                </a:cubicBezTo>
                <a:cubicBezTo>
                  <a:pt x="295" y="520"/>
                  <a:pt x="299" y="520"/>
                  <a:pt x="303" y="520"/>
                </a:cubicBezTo>
                <a:cubicBezTo>
                  <a:pt x="422" y="520"/>
                  <a:pt x="422" y="366"/>
                  <a:pt x="422" y="366"/>
                </a:cubicBezTo>
                <a:cubicBezTo>
                  <a:pt x="422" y="366"/>
                  <a:pt x="519" y="511"/>
                  <a:pt x="630" y="511"/>
                </a:cubicBezTo>
                <a:cubicBezTo>
                  <a:pt x="648" y="511"/>
                  <a:pt x="667" y="507"/>
                  <a:pt x="686" y="498"/>
                </a:cubicBezTo>
                <a:cubicBezTo>
                  <a:pt x="828" y="443"/>
                  <a:pt x="565" y="333"/>
                  <a:pt x="565" y="333"/>
                </a:cubicBezTo>
                <a:cubicBezTo>
                  <a:pt x="565" y="333"/>
                  <a:pt x="1191" y="322"/>
                  <a:pt x="1037" y="223"/>
                </a:cubicBezTo>
                <a:cubicBezTo>
                  <a:pt x="986" y="190"/>
                  <a:pt x="917" y="179"/>
                  <a:pt x="849" y="179"/>
                </a:cubicBezTo>
                <a:cubicBezTo>
                  <a:pt x="713" y="179"/>
                  <a:pt x="576" y="223"/>
                  <a:pt x="576" y="223"/>
                </a:cubicBezTo>
                <a:cubicBezTo>
                  <a:pt x="576" y="223"/>
                  <a:pt x="828" y="26"/>
                  <a:pt x="664" y="4"/>
                </a:cubicBezTo>
                <a:cubicBezTo>
                  <a:pt x="651" y="1"/>
                  <a:pt x="639" y="0"/>
                  <a:pt x="6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flipH="1">
            <a:off x="2154363" y="4789377"/>
            <a:ext cx="25132" cy="11968"/>
          </a:xfrm>
          <a:custGeom>
            <a:avLst/>
            <a:gdLst/>
            <a:ahLst/>
            <a:cxnLst/>
            <a:rect l="l" t="t" r="r" b="b"/>
            <a:pathLst>
              <a:path w="210" h="100" extrusionOk="0">
                <a:moveTo>
                  <a:pt x="110" y="0"/>
                </a:moveTo>
                <a:cubicBezTo>
                  <a:pt x="55" y="0"/>
                  <a:pt x="0" y="22"/>
                  <a:pt x="0" y="55"/>
                </a:cubicBezTo>
                <a:cubicBezTo>
                  <a:pt x="0" y="77"/>
                  <a:pt x="55" y="99"/>
                  <a:pt x="110" y="99"/>
                </a:cubicBezTo>
                <a:cubicBezTo>
                  <a:pt x="165" y="99"/>
                  <a:pt x="209" y="77"/>
                  <a:pt x="209" y="55"/>
                </a:cubicBezTo>
                <a:cubicBezTo>
                  <a:pt x="209" y="22"/>
                  <a:pt x="165" y="0"/>
                  <a:pt x="1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5"/>
          <p:cNvSpPr/>
          <p:nvPr/>
        </p:nvSpPr>
        <p:spPr>
          <a:xfrm flipH="1">
            <a:off x="2503815" y="4703091"/>
            <a:ext cx="244376" cy="110221"/>
          </a:xfrm>
          <a:custGeom>
            <a:avLst/>
            <a:gdLst/>
            <a:ahLst/>
            <a:cxnLst/>
            <a:rect l="l" t="t" r="r" b="b"/>
            <a:pathLst>
              <a:path w="2042" h="921" extrusionOk="0">
                <a:moveTo>
                  <a:pt x="1749" y="1"/>
                </a:moveTo>
                <a:cubicBezTo>
                  <a:pt x="1657" y="1"/>
                  <a:pt x="1550" y="29"/>
                  <a:pt x="1448" y="63"/>
                </a:cubicBezTo>
                <a:cubicBezTo>
                  <a:pt x="1251" y="118"/>
                  <a:pt x="888" y="337"/>
                  <a:pt x="888" y="337"/>
                </a:cubicBezTo>
                <a:cubicBezTo>
                  <a:pt x="888" y="337"/>
                  <a:pt x="869" y="71"/>
                  <a:pt x="736" y="71"/>
                </a:cubicBezTo>
                <a:cubicBezTo>
                  <a:pt x="729" y="71"/>
                  <a:pt x="721" y="72"/>
                  <a:pt x="713" y="74"/>
                </a:cubicBezTo>
                <a:cubicBezTo>
                  <a:pt x="570" y="107"/>
                  <a:pt x="724" y="348"/>
                  <a:pt x="724" y="348"/>
                </a:cubicBezTo>
                <a:cubicBezTo>
                  <a:pt x="724" y="348"/>
                  <a:pt x="509" y="280"/>
                  <a:pt x="324" y="280"/>
                </a:cubicBezTo>
                <a:cubicBezTo>
                  <a:pt x="231" y="280"/>
                  <a:pt x="146" y="297"/>
                  <a:pt x="98" y="348"/>
                </a:cubicBezTo>
                <a:cubicBezTo>
                  <a:pt x="0" y="446"/>
                  <a:pt x="247" y="461"/>
                  <a:pt x="413" y="461"/>
                </a:cubicBezTo>
                <a:cubicBezTo>
                  <a:pt x="489" y="461"/>
                  <a:pt x="548" y="458"/>
                  <a:pt x="548" y="458"/>
                </a:cubicBezTo>
                <a:lnTo>
                  <a:pt x="548" y="458"/>
                </a:lnTo>
                <a:cubicBezTo>
                  <a:pt x="548" y="458"/>
                  <a:pt x="329" y="535"/>
                  <a:pt x="208" y="590"/>
                </a:cubicBezTo>
                <a:cubicBezTo>
                  <a:pt x="98" y="645"/>
                  <a:pt x="10" y="787"/>
                  <a:pt x="76" y="875"/>
                </a:cubicBezTo>
                <a:cubicBezTo>
                  <a:pt x="105" y="908"/>
                  <a:pt x="144" y="921"/>
                  <a:pt x="189" y="921"/>
                </a:cubicBezTo>
                <a:cubicBezTo>
                  <a:pt x="266" y="921"/>
                  <a:pt x="360" y="884"/>
                  <a:pt x="449" y="842"/>
                </a:cubicBezTo>
                <a:cubicBezTo>
                  <a:pt x="603" y="776"/>
                  <a:pt x="779" y="568"/>
                  <a:pt x="779" y="568"/>
                </a:cubicBezTo>
                <a:lnTo>
                  <a:pt x="779" y="568"/>
                </a:lnTo>
                <a:cubicBezTo>
                  <a:pt x="779" y="568"/>
                  <a:pt x="735" y="908"/>
                  <a:pt x="888" y="908"/>
                </a:cubicBezTo>
                <a:cubicBezTo>
                  <a:pt x="1042" y="897"/>
                  <a:pt x="976" y="601"/>
                  <a:pt x="976" y="601"/>
                </a:cubicBezTo>
                <a:lnTo>
                  <a:pt x="976" y="601"/>
                </a:lnTo>
                <a:cubicBezTo>
                  <a:pt x="976" y="601"/>
                  <a:pt x="1354" y="764"/>
                  <a:pt x="1525" y="764"/>
                </a:cubicBezTo>
                <a:cubicBezTo>
                  <a:pt x="1547" y="764"/>
                  <a:pt x="1566" y="761"/>
                  <a:pt x="1580" y="754"/>
                </a:cubicBezTo>
                <a:cubicBezTo>
                  <a:pt x="1701" y="710"/>
                  <a:pt x="1690" y="590"/>
                  <a:pt x="1536" y="546"/>
                </a:cubicBezTo>
                <a:cubicBezTo>
                  <a:pt x="1382" y="513"/>
                  <a:pt x="1042" y="480"/>
                  <a:pt x="1042" y="480"/>
                </a:cubicBezTo>
                <a:cubicBezTo>
                  <a:pt x="1042" y="480"/>
                  <a:pt x="1251" y="447"/>
                  <a:pt x="1492" y="425"/>
                </a:cubicBezTo>
                <a:cubicBezTo>
                  <a:pt x="1723" y="392"/>
                  <a:pt x="2041" y="238"/>
                  <a:pt x="1953" y="96"/>
                </a:cubicBezTo>
                <a:cubicBezTo>
                  <a:pt x="1911" y="26"/>
                  <a:pt x="1837" y="1"/>
                  <a:pt x="17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5"/>
          <p:cNvSpPr/>
          <p:nvPr/>
        </p:nvSpPr>
        <p:spPr>
          <a:xfrm flipH="1">
            <a:off x="2633902" y="4747012"/>
            <a:ext cx="31714" cy="17832"/>
          </a:xfrm>
          <a:custGeom>
            <a:avLst/>
            <a:gdLst/>
            <a:ahLst/>
            <a:cxnLst/>
            <a:rect l="l" t="t" r="r" b="b"/>
            <a:pathLst>
              <a:path w="265" h="149" extrusionOk="0">
                <a:moveTo>
                  <a:pt x="149" y="0"/>
                </a:moveTo>
                <a:cubicBezTo>
                  <a:pt x="137" y="0"/>
                  <a:pt x="124" y="1"/>
                  <a:pt x="111" y="3"/>
                </a:cubicBezTo>
                <a:cubicBezTo>
                  <a:pt x="45" y="25"/>
                  <a:pt x="1" y="58"/>
                  <a:pt x="1" y="102"/>
                </a:cubicBezTo>
                <a:cubicBezTo>
                  <a:pt x="10" y="129"/>
                  <a:pt x="56" y="149"/>
                  <a:pt x="109" y="149"/>
                </a:cubicBezTo>
                <a:cubicBezTo>
                  <a:pt x="120" y="149"/>
                  <a:pt x="132" y="148"/>
                  <a:pt x="144" y="146"/>
                </a:cubicBezTo>
                <a:cubicBezTo>
                  <a:pt x="209" y="124"/>
                  <a:pt x="264" y="91"/>
                  <a:pt x="253" y="47"/>
                </a:cubicBezTo>
                <a:cubicBezTo>
                  <a:pt x="244" y="20"/>
                  <a:pt x="206" y="0"/>
                  <a:pt x="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5"/>
          <p:cNvSpPr/>
          <p:nvPr/>
        </p:nvSpPr>
        <p:spPr>
          <a:xfrm flipH="1">
            <a:off x="2922918" y="4608068"/>
            <a:ext cx="144687" cy="78986"/>
          </a:xfrm>
          <a:custGeom>
            <a:avLst/>
            <a:gdLst/>
            <a:ahLst/>
            <a:cxnLst/>
            <a:rect l="l" t="t" r="r" b="b"/>
            <a:pathLst>
              <a:path w="1209" h="660" extrusionOk="0">
                <a:moveTo>
                  <a:pt x="637" y="0"/>
                </a:moveTo>
                <a:cubicBezTo>
                  <a:pt x="485" y="0"/>
                  <a:pt x="506" y="209"/>
                  <a:pt x="506" y="209"/>
                </a:cubicBezTo>
                <a:cubicBezTo>
                  <a:pt x="506" y="209"/>
                  <a:pt x="403" y="74"/>
                  <a:pt x="291" y="74"/>
                </a:cubicBezTo>
                <a:cubicBezTo>
                  <a:pt x="271" y="74"/>
                  <a:pt x="251" y="78"/>
                  <a:pt x="231" y="88"/>
                </a:cubicBezTo>
                <a:cubicBezTo>
                  <a:pt x="89" y="154"/>
                  <a:pt x="374" y="264"/>
                  <a:pt x="374" y="264"/>
                </a:cubicBezTo>
                <a:cubicBezTo>
                  <a:pt x="374" y="264"/>
                  <a:pt x="1" y="341"/>
                  <a:pt x="56" y="440"/>
                </a:cubicBezTo>
                <a:cubicBezTo>
                  <a:pt x="68" y="468"/>
                  <a:pt x="104" y="478"/>
                  <a:pt x="149" y="478"/>
                </a:cubicBezTo>
                <a:cubicBezTo>
                  <a:pt x="258" y="478"/>
                  <a:pt x="418" y="418"/>
                  <a:pt x="418" y="418"/>
                </a:cubicBezTo>
                <a:lnTo>
                  <a:pt x="418" y="418"/>
                </a:lnTo>
                <a:cubicBezTo>
                  <a:pt x="418" y="418"/>
                  <a:pt x="374" y="648"/>
                  <a:pt x="495" y="659"/>
                </a:cubicBezTo>
                <a:cubicBezTo>
                  <a:pt x="498" y="659"/>
                  <a:pt x="501" y="660"/>
                  <a:pt x="504" y="660"/>
                </a:cubicBezTo>
                <a:cubicBezTo>
                  <a:pt x="625" y="660"/>
                  <a:pt x="594" y="440"/>
                  <a:pt x="594" y="440"/>
                </a:cubicBezTo>
                <a:lnTo>
                  <a:pt x="594" y="440"/>
                </a:lnTo>
                <a:cubicBezTo>
                  <a:pt x="594" y="440"/>
                  <a:pt x="766" y="588"/>
                  <a:pt x="872" y="588"/>
                </a:cubicBezTo>
                <a:cubicBezTo>
                  <a:pt x="892" y="588"/>
                  <a:pt x="909" y="583"/>
                  <a:pt x="923" y="571"/>
                </a:cubicBezTo>
                <a:cubicBezTo>
                  <a:pt x="1011" y="484"/>
                  <a:pt x="747" y="374"/>
                  <a:pt x="747" y="374"/>
                </a:cubicBezTo>
                <a:cubicBezTo>
                  <a:pt x="747" y="374"/>
                  <a:pt x="1208" y="319"/>
                  <a:pt x="1131" y="187"/>
                </a:cubicBezTo>
                <a:cubicBezTo>
                  <a:pt x="1110" y="148"/>
                  <a:pt x="1067" y="133"/>
                  <a:pt x="1016" y="133"/>
                </a:cubicBezTo>
                <a:cubicBezTo>
                  <a:pt x="882" y="133"/>
                  <a:pt x="692" y="231"/>
                  <a:pt x="692" y="231"/>
                </a:cubicBezTo>
                <a:cubicBezTo>
                  <a:pt x="692" y="231"/>
                  <a:pt x="802" y="11"/>
                  <a:pt x="648" y="1"/>
                </a:cubicBezTo>
                <a:cubicBezTo>
                  <a:pt x="644" y="0"/>
                  <a:pt x="641" y="0"/>
                  <a:pt x="6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5"/>
          <p:cNvSpPr/>
          <p:nvPr/>
        </p:nvSpPr>
        <p:spPr>
          <a:xfrm flipH="1">
            <a:off x="2987303" y="4639543"/>
            <a:ext cx="26448" cy="11968"/>
          </a:xfrm>
          <a:custGeom>
            <a:avLst/>
            <a:gdLst/>
            <a:ahLst/>
            <a:cxnLst/>
            <a:rect l="l" t="t" r="r" b="b"/>
            <a:pathLst>
              <a:path w="221" h="100" extrusionOk="0">
                <a:moveTo>
                  <a:pt x="111" y="1"/>
                </a:moveTo>
                <a:cubicBezTo>
                  <a:pt x="45" y="1"/>
                  <a:pt x="1" y="34"/>
                  <a:pt x="1" y="56"/>
                </a:cubicBezTo>
                <a:cubicBezTo>
                  <a:pt x="1" y="78"/>
                  <a:pt x="56" y="100"/>
                  <a:pt x="111" y="100"/>
                </a:cubicBezTo>
                <a:cubicBezTo>
                  <a:pt x="177" y="89"/>
                  <a:pt x="220" y="67"/>
                  <a:pt x="220" y="45"/>
                </a:cubicBezTo>
                <a:cubicBezTo>
                  <a:pt x="220" y="23"/>
                  <a:pt x="166" y="1"/>
                  <a:pt x="1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5"/>
          <p:cNvSpPr/>
          <p:nvPr/>
        </p:nvSpPr>
        <p:spPr>
          <a:xfrm flipH="1">
            <a:off x="3074068" y="4515917"/>
            <a:ext cx="317976" cy="153782"/>
          </a:xfrm>
          <a:custGeom>
            <a:avLst/>
            <a:gdLst/>
            <a:ahLst/>
            <a:cxnLst/>
            <a:rect l="l" t="t" r="r" b="b"/>
            <a:pathLst>
              <a:path w="2657" h="1285" extrusionOk="0">
                <a:moveTo>
                  <a:pt x="1569" y="0"/>
                </a:moveTo>
                <a:cubicBezTo>
                  <a:pt x="1282" y="0"/>
                  <a:pt x="1241" y="397"/>
                  <a:pt x="1241" y="397"/>
                </a:cubicBezTo>
                <a:cubicBezTo>
                  <a:pt x="1241" y="397"/>
                  <a:pt x="1190" y="221"/>
                  <a:pt x="1053" y="221"/>
                </a:cubicBezTo>
                <a:cubicBezTo>
                  <a:pt x="1033" y="221"/>
                  <a:pt x="1012" y="224"/>
                  <a:pt x="988" y="233"/>
                </a:cubicBezTo>
                <a:cubicBezTo>
                  <a:pt x="879" y="277"/>
                  <a:pt x="999" y="474"/>
                  <a:pt x="999" y="474"/>
                </a:cubicBezTo>
                <a:cubicBezTo>
                  <a:pt x="999" y="474"/>
                  <a:pt x="912" y="419"/>
                  <a:pt x="868" y="386"/>
                </a:cubicBezTo>
                <a:cubicBezTo>
                  <a:pt x="845" y="373"/>
                  <a:pt x="791" y="363"/>
                  <a:pt x="732" y="363"/>
                </a:cubicBezTo>
                <a:cubicBezTo>
                  <a:pt x="647" y="363"/>
                  <a:pt x="553" y="383"/>
                  <a:pt x="527" y="441"/>
                </a:cubicBezTo>
                <a:cubicBezTo>
                  <a:pt x="472" y="551"/>
                  <a:pt x="879" y="584"/>
                  <a:pt x="879" y="584"/>
                </a:cubicBezTo>
                <a:cubicBezTo>
                  <a:pt x="879" y="584"/>
                  <a:pt x="863" y="583"/>
                  <a:pt x="836" y="583"/>
                </a:cubicBezTo>
                <a:cubicBezTo>
                  <a:pt x="757" y="583"/>
                  <a:pt x="579" y="589"/>
                  <a:pt x="440" y="639"/>
                </a:cubicBezTo>
                <a:cubicBezTo>
                  <a:pt x="253" y="705"/>
                  <a:pt x="0" y="869"/>
                  <a:pt x="165" y="1023"/>
                </a:cubicBezTo>
                <a:cubicBezTo>
                  <a:pt x="191" y="1045"/>
                  <a:pt x="230" y="1055"/>
                  <a:pt x="277" y="1055"/>
                </a:cubicBezTo>
                <a:cubicBezTo>
                  <a:pt x="529" y="1055"/>
                  <a:pt x="1021" y="782"/>
                  <a:pt x="1021" y="781"/>
                </a:cubicBezTo>
                <a:lnTo>
                  <a:pt x="1021" y="781"/>
                </a:lnTo>
                <a:cubicBezTo>
                  <a:pt x="1021" y="782"/>
                  <a:pt x="363" y="1210"/>
                  <a:pt x="659" y="1275"/>
                </a:cubicBezTo>
                <a:cubicBezTo>
                  <a:pt x="685" y="1282"/>
                  <a:pt x="711" y="1285"/>
                  <a:pt x="736" y="1285"/>
                </a:cubicBezTo>
                <a:cubicBezTo>
                  <a:pt x="1011" y="1285"/>
                  <a:pt x="1241" y="935"/>
                  <a:pt x="1241" y="935"/>
                </a:cubicBezTo>
                <a:cubicBezTo>
                  <a:pt x="1241" y="935"/>
                  <a:pt x="1459" y="1079"/>
                  <a:pt x="1675" y="1079"/>
                </a:cubicBezTo>
                <a:cubicBezTo>
                  <a:pt x="1745" y="1079"/>
                  <a:pt x="1815" y="1063"/>
                  <a:pt x="1878" y="1023"/>
                </a:cubicBezTo>
                <a:cubicBezTo>
                  <a:pt x="2141" y="858"/>
                  <a:pt x="1636" y="749"/>
                  <a:pt x="1636" y="749"/>
                </a:cubicBezTo>
                <a:cubicBezTo>
                  <a:pt x="1636" y="749"/>
                  <a:pt x="2657" y="485"/>
                  <a:pt x="2372" y="277"/>
                </a:cubicBezTo>
                <a:cubicBezTo>
                  <a:pt x="2312" y="231"/>
                  <a:pt x="2239" y="213"/>
                  <a:pt x="2161" y="213"/>
                </a:cubicBezTo>
                <a:cubicBezTo>
                  <a:pt x="1884" y="213"/>
                  <a:pt x="1548" y="441"/>
                  <a:pt x="1548" y="441"/>
                </a:cubicBezTo>
                <a:cubicBezTo>
                  <a:pt x="1548" y="441"/>
                  <a:pt x="1932" y="35"/>
                  <a:pt x="1603" y="2"/>
                </a:cubicBezTo>
                <a:cubicBezTo>
                  <a:pt x="1591" y="1"/>
                  <a:pt x="1580" y="0"/>
                  <a:pt x="1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5"/>
          <p:cNvSpPr/>
          <p:nvPr/>
        </p:nvSpPr>
        <p:spPr>
          <a:xfrm flipH="1">
            <a:off x="3219832" y="4575037"/>
            <a:ext cx="51341" cy="28124"/>
          </a:xfrm>
          <a:custGeom>
            <a:avLst/>
            <a:gdLst/>
            <a:ahLst/>
            <a:cxnLst/>
            <a:rect l="l" t="t" r="r" b="b"/>
            <a:pathLst>
              <a:path w="429" h="235" extrusionOk="0">
                <a:moveTo>
                  <a:pt x="232" y="0"/>
                </a:moveTo>
                <a:cubicBezTo>
                  <a:pt x="221" y="0"/>
                  <a:pt x="209" y="1"/>
                  <a:pt x="198" y="2"/>
                </a:cubicBezTo>
                <a:cubicBezTo>
                  <a:pt x="77" y="24"/>
                  <a:pt x="0" y="101"/>
                  <a:pt x="11" y="156"/>
                </a:cubicBezTo>
                <a:cubicBezTo>
                  <a:pt x="21" y="204"/>
                  <a:pt x="97" y="235"/>
                  <a:pt x="189" y="235"/>
                </a:cubicBezTo>
                <a:cubicBezTo>
                  <a:pt x="203" y="235"/>
                  <a:pt x="217" y="234"/>
                  <a:pt x="231" y="233"/>
                </a:cubicBezTo>
                <a:cubicBezTo>
                  <a:pt x="341" y="211"/>
                  <a:pt x="428" y="145"/>
                  <a:pt x="417" y="90"/>
                </a:cubicBezTo>
                <a:cubicBezTo>
                  <a:pt x="408" y="41"/>
                  <a:pt x="327"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5"/>
          <p:cNvSpPr/>
          <p:nvPr/>
        </p:nvSpPr>
        <p:spPr>
          <a:xfrm flipH="1">
            <a:off x="3466842" y="4923414"/>
            <a:ext cx="153782" cy="77669"/>
          </a:xfrm>
          <a:custGeom>
            <a:avLst/>
            <a:gdLst/>
            <a:ahLst/>
            <a:cxnLst/>
            <a:rect l="l" t="t" r="r" b="b"/>
            <a:pathLst>
              <a:path w="1285" h="649" extrusionOk="0">
                <a:moveTo>
                  <a:pt x="747" y="0"/>
                </a:moveTo>
                <a:cubicBezTo>
                  <a:pt x="626" y="0"/>
                  <a:pt x="549" y="209"/>
                  <a:pt x="549" y="209"/>
                </a:cubicBezTo>
                <a:cubicBezTo>
                  <a:pt x="549" y="209"/>
                  <a:pt x="455" y="144"/>
                  <a:pt x="370" y="144"/>
                </a:cubicBezTo>
                <a:cubicBezTo>
                  <a:pt x="339" y="144"/>
                  <a:pt x="309" y="152"/>
                  <a:pt x="286" y="176"/>
                </a:cubicBezTo>
                <a:cubicBezTo>
                  <a:pt x="209" y="264"/>
                  <a:pt x="407" y="285"/>
                  <a:pt x="407" y="285"/>
                </a:cubicBezTo>
                <a:cubicBezTo>
                  <a:pt x="407" y="285"/>
                  <a:pt x="0" y="373"/>
                  <a:pt x="55" y="494"/>
                </a:cubicBezTo>
                <a:cubicBezTo>
                  <a:pt x="69" y="525"/>
                  <a:pt x="100" y="536"/>
                  <a:pt x="138" y="536"/>
                </a:cubicBezTo>
                <a:cubicBezTo>
                  <a:pt x="247" y="536"/>
                  <a:pt x="417" y="439"/>
                  <a:pt x="418" y="439"/>
                </a:cubicBezTo>
                <a:lnTo>
                  <a:pt x="418" y="439"/>
                </a:lnTo>
                <a:cubicBezTo>
                  <a:pt x="417" y="439"/>
                  <a:pt x="286" y="626"/>
                  <a:pt x="418" y="648"/>
                </a:cubicBezTo>
                <a:cubicBezTo>
                  <a:pt x="422" y="648"/>
                  <a:pt x="426" y="648"/>
                  <a:pt x="430" y="648"/>
                </a:cubicBezTo>
                <a:cubicBezTo>
                  <a:pt x="551" y="648"/>
                  <a:pt x="571" y="494"/>
                  <a:pt x="571" y="494"/>
                </a:cubicBezTo>
                <a:cubicBezTo>
                  <a:pt x="571" y="494"/>
                  <a:pt x="719" y="578"/>
                  <a:pt x="834" y="578"/>
                </a:cubicBezTo>
                <a:cubicBezTo>
                  <a:pt x="863" y="578"/>
                  <a:pt x="890" y="573"/>
                  <a:pt x="912" y="560"/>
                </a:cubicBezTo>
                <a:cubicBezTo>
                  <a:pt x="1021" y="494"/>
                  <a:pt x="747" y="384"/>
                  <a:pt x="747" y="384"/>
                </a:cubicBezTo>
                <a:cubicBezTo>
                  <a:pt x="747" y="384"/>
                  <a:pt x="1285" y="373"/>
                  <a:pt x="1164" y="176"/>
                </a:cubicBezTo>
                <a:cubicBezTo>
                  <a:pt x="1130" y="127"/>
                  <a:pt x="1081" y="109"/>
                  <a:pt x="1028" y="109"/>
                </a:cubicBezTo>
                <a:cubicBezTo>
                  <a:pt x="878" y="109"/>
                  <a:pt x="692" y="253"/>
                  <a:pt x="692" y="253"/>
                </a:cubicBezTo>
                <a:cubicBezTo>
                  <a:pt x="692" y="253"/>
                  <a:pt x="868" y="0"/>
                  <a:pt x="7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5"/>
          <p:cNvSpPr/>
          <p:nvPr/>
        </p:nvSpPr>
        <p:spPr>
          <a:xfrm flipH="1">
            <a:off x="3539126" y="4958479"/>
            <a:ext cx="26329" cy="12327"/>
          </a:xfrm>
          <a:custGeom>
            <a:avLst/>
            <a:gdLst/>
            <a:ahLst/>
            <a:cxnLst/>
            <a:rect l="l" t="t" r="r" b="b"/>
            <a:pathLst>
              <a:path w="220" h="103" extrusionOk="0">
                <a:moveTo>
                  <a:pt x="129" y="1"/>
                </a:moveTo>
                <a:cubicBezTo>
                  <a:pt x="119" y="1"/>
                  <a:pt x="109" y="1"/>
                  <a:pt x="99" y="3"/>
                </a:cubicBezTo>
                <a:cubicBezTo>
                  <a:pt x="44" y="14"/>
                  <a:pt x="0" y="36"/>
                  <a:pt x="0" y="69"/>
                </a:cubicBezTo>
                <a:cubicBezTo>
                  <a:pt x="0" y="91"/>
                  <a:pt x="55" y="102"/>
                  <a:pt x="110" y="102"/>
                </a:cubicBezTo>
                <a:cubicBezTo>
                  <a:pt x="176" y="91"/>
                  <a:pt x="220" y="58"/>
                  <a:pt x="209" y="36"/>
                </a:cubicBezTo>
                <a:cubicBezTo>
                  <a:pt x="209" y="18"/>
                  <a:pt x="172" y="1"/>
                  <a:pt x="1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5"/>
          <p:cNvSpPr/>
          <p:nvPr/>
        </p:nvSpPr>
        <p:spPr>
          <a:xfrm flipH="1">
            <a:off x="3557437" y="4666948"/>
            <a:ext cx="157732" cy="73959"/>
          </a:xfrm>
          <a:custGeom>
            <a:avLst/>
            <a:gdLst/>
            <a:ahLst/>
            <a:cxnLst/>
            <a:rect l="l" t="t" r="r" b="b"/>
            <a:pathLst>
              <a:path w="1318" h="618" extrusionOk="0">
                <a:moveTo>
                  <a:pt x="695" y="1"/>
                </a:moveTo>
                <a:cubicBezTo>
                  <a:pt x="582" y="1"/>
                  <a:pt x="582" y="189"/>
                  <a:pt x="582" y="189"/>
                </a:cubicBezTo>
                <a:cubicBezTo>
                  <a:pt x="582" y="189"/>
                  <a:pt x="501" y="68"/>
                  <a:pt x="361" y="68"/>
                </a:cubicBezTo>
                <a:cubicBezTo>
                  <a:pt x="337" y="68"/>
                  <a:pt x="312" y="71"/>
                  <a:pt x="285" y="79"/>
                </a:cubicBezTo>
                <a:cubicBezTo>
                  <a:pt x="110" y="134"/>
                  <a:pt x="384" y="266"/>
                  <a:pt x="384" y="266"/>
                </a:cubicBezTo>
                <a:cubicBezTo>
                  <a:pt x="384" y="266"/>
                  <a:pt x="0" y="387"/>
                  <a:pt x="88" y="518"/>
                </a:cubicBezTo>
                <a:cubicBezTo>
                  <a:pt x="105" y="547"/>
                  <a:pt x="133" y="558"/>
                  <a:pt x="166" y="558"/>
                </a:cubicBezTo>
                <a:cubicBezTo>
                  <a:pt x="298" y="558"/>
                  <a:pt x="516" y="376"/>
                  <a:pt x="516" y="376"/>
                </a:cubicBezTo>
                <a:lnTo>
                  <a:pt x="516" y="376"/>
                </a:lnTo>
                <a:cubicBezTo>
                  <a:pt x="516" y="376"/>
                  <a:pt x="421" y="618"/>
                  <a:pt x="572" y="618"/>
                </a:cubicBezTo>
                <a:cubicBezTo>
                  <a:pt x="575" y="618"/>
                  <a:pt x="578" y="617"/>
                  <a:pt x="582" y="617"/>
                </a:cubicBezTo>
                <a:cubicBezTo>
                  <a:pt x="757" y="606"/>
                  <a:pt x="692" y="409"/>
                  <a:pt x="692" y="409"/>
                </a:cubicBezTo>
                <a:lnTo>
                  <a:pt x="692" y="409"/>
                </a:lnTo>
                <a:cubicBezTo>
                  <a:pt x="692" y="409"/>
                  <a:pt x="886" y="531"/>
                  <a:pt x="1030" y="531"/>
                </a:cubicBezTo>
                <a:cubicBezTo>
                  <a:pt x="1064" y="531"/>
                  <a:pt x="1095" y="524"/>
                  <a:pt x="1120" y="507"/>
                </a:cubicBezTo>
                <a:cubicBezTo>
                  <a:pt x="1240" y="409"/>
                  <a:pt x="889" y="310"/>
                  <a:pt x="889" y="310"/>
                </a:cubicBezTo>
                <a:cubicBezTo>
                  <a:pt x="889" y="310"/>
                  <a:pt x="1317" y="277"/>
                  <a:pt x="1262" y="112"/>
                </a:cubicBezTo>
                <a:cubicBezTo>
                  <a:pt x="1250" y="64"/>
                  <a:pt x="1212" y="46"/>
                  <a:pt x="1164" y="46"/>
                </a:cubicBezTo>
                <a:cubicBezTo>
                  <a:pt x="1036" y="46"/>
                  <a:pt x="834" y="167"/>
                  <a:pt x="834" y="167"/>
                </a:cubicBezTo>
                <a:cubicBezTo>
                  <a:pt x="834" y="167"/>
                  <a:pt x="856" y="13"/>
                  <a:pt x="714" y="2"/>
                </a:cubicBezTo>
                <a:cubicBezTo>
                  <a:pt x="707" y="1"/>
                  <a:pt x="701" y="1"/>
                  <a:pt x="6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5"/>
          <p:cNvSpPr/>
          <p:nvPr/>
        </p:nvSpPr>
        <p:spPr>
          <a:xfrm flipH="1">
            <a:off x="3621822" y="4694474"/>
            <a:ext cx="27765" cy="11249"/>
          </a:xfrm>
          <a:custGeom>
            <a:avLst/>
            <a:gdLst/>
            <a:ahLst/>
            <a:cxnLst/>
            <a:rect l="l" t="t" r="r" b="b"/>
            <a:pathLst>
              <a:path w="232" h="94" extrusionOk="0">
                <a:moveTo>
                  <a:pt x="142" y="0"/>
                </a:moveTo>
                <a:cubicBezTo>
                  <a:pt x="131" y="0"/>
                  <a:pt x="121" y="1"/>
                  <a:pt x="111" y="3"/>
                </a:cubicBezTo>
                <a:cubicBezTo>
                  <a:pt x="45" y="3"/>
                  <a:pt x="1" y="36"/>
                  <a:pt x="1" y="58"/>
                </a:cubicBezTo>
                <a:cubicBezTo>
                  <a:pt x="1" y="76"/>
                  <a:pt x="37" y="94"/>
                  <a:pt x="87" y="94"/>
                </a:cubicBezTo>
                <a:cubicBezTo>
                  <a:pt x="98" y="94"/>
                  <a:pt x="110" y="93"/>
                  <a:pt x="122" y="91"/>
                </a:cubicBezTo>
                <a:cubicBezTo>
                  <a:pt x="177" y="91"/>
                  <a:pt x="231" y="69"/>
                  <a:pt x="231" y="36"/>
                </a:cubicBezTo>
                <a:cubicBezTo>
                  <a:pt x="231" y="18"/>
                  <a:pt x="188"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flipH="1">
            <a:off x="3838554" y="4829947"/>
            <a:ext cx="169579" cy="77908"/>
          </a:xfrm>
          <a:custGeom>
            <a:avLst/>
            <a:gdLst/>
            <a:ahLst/>
            <a:cxnLst/>
            <a:rect l="l" t="t" r="r" b="b"/>
            <a:pathLst>
              <a:path w="1417" h="651" extrusionOk="0">
                <a:moveTo>
                  <a:pt x="955" y="0"/>
                </a:moveTo>
                <a:cubicBezTo>
                  <a:pt x="808" y="0"/>
                  <a:pt x="758" y="210"/>
                  <a:pt x="758" y="210"/>
                </a:cubicBezTo>
                <a:cubicBezTo>
                  <a:pt x="758" y="210"/>
                  <a:pt x="687" y="26"/>
                  <a:pt x="563" y="26"/>
                </a:cubicBezTo>
                <a:cubicBezTo>
                  <a:pt x="548" y="26"/>
                  <a:pt x="532" y="29"/>
                  <a:pt x="516" y="35"/>
                </a:cubicBezTo>
                <a:cubicBezTo>
                  <a:pt x="351" y="100"/>
                  <a:pt x="538" y="232"/>
                  <a:pt x="538" y="232"/>
                </a:cubicBezTo>
                <a:cubicBezTo>
                  <a:pt x="538" y="232"/>
                  <a:pt x="307" y="265"/>
                  <a:pt x="209" y="287"/>
                </a:cubicBezTo>
                <a:cubicBezTo>
                  <a:pt x="121" y="309"/>
                  <a:pt x="11" y="364"/>
                  <a:pt x="0" y="441"/>
                </a:cubicBezTo>
                <a:cubicBezTo>
                  <a:pt x="0" y="505"/>
                  <a:pt x="59" y="546"/>
                  <a:pt x="134" y="546"/>
                </a:cubicBezTo>
                <a:cubicBezTo>
                  <a:pt x="161" y="546"/>
                  <a:pt x="190" y="540"/>
                  <a:pt x="220" y="529"/>
                </a:cubicBezTo>
                <a:cubicBezTo>
                  <a:pt x="329" y="485"/>
                  <a:pt x="505" y="386"/>
                  <a:pt x="505" y="386"/>
                </a:cubicBezTo>
                <a:lnTo>
                  <a:pt x="505" y="386"/>
                </a:lnTo>
                <a:cubicBezTo>
                  <a:pt x="505" y="386"/>
                  <a:pt x="318" y="627"/>
                  <a:pt x="472" y="649"/>
                </a:cubicBezTo>
                <a:cubicBezTo>
                  <a:pt x="479" y="650"/>
                  <a:pt x="486" y="651"/>
                  <a:pt x="492" y="651"/>
                </a:cubicBezTo>
                <a:cubicBezTo>
                  <a:pt x="628" y="651"/>
                  <a:pt x="648" y="441"/>
                  <a:pt x="648" y="441"/>
                </a:cubicBezTo>
                <a:cubicBezTo>
                  <a:pt x="648" y="441"/>
                  <a:pt x="802" y="604"/>
                  <a:pt x="929" y="604"/>
                </a:cubicBezTo>
                <a:cubicBezTo>
                  <a:pt x="946" y="604"/>
                  <a:pt x="962" y="601"/>
                  <a:pt x="977" y="594"/>
                </a:cubicBezTo>
                <a:cubicBezTo>
                  <a:pt x="1120" y="540"/>
                  <a:pt x="900" y="408"/>
                  <a:pt x="900" y="408"/>
                </a:cubicBezTo>
                <a:cubicBezTo>
                  <a:pt x="900" y="408"/>
                  <a:pt x="1416" y="364"/>
                  <a:pt x="1350" y="210"/>
                </a:cubicBezTo>
                <a:cubicBezTo>
                  <a:pt x="1334" y="174"/>
                  <a:pt x="1294" y="160"/>
                  <a:pt x="1244" y="160"/>
                </a:cubicBezTo>
                <a:cubicBezTo>
                  <a:pt x="1099" y="160"/>
                  <a:pt x="867" y="276"/>
                  <a:pt x="867" y="276"/>
                </a:cubicBezTo>
                <a:cubicBezTo>
                  <a:pt x="867" y="276"/>
                  <a:pt x="1153" y="24"/>
                  <a:pt x="977" y="2"/>
                </a:cubicBezTo>
                <a:cubicBezTo>
                  <a:pt x="970" y="1"/>
                  <a:pt x="962" y="0"/>
                  <a:pt x="9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5"/>
          <p:cNvSpPr/>
          <p:nvPr/>
        </p:nvSpPr>
        <p:spPr>
          <a:xfrm flipH="1">
            <a:off x="3908205" y="4860345"/>
            <a:ext cx="26448" cy="13164"/>
          </a:xfrm>
          <a:custGeom>
            <a:avLst/>
            <a:gdLst/>
            <a:ahLst/>
            <a:cxnLst/>
            <a:rect l="l" t="t" r="r" b="b"/>
            <a:pathLst>
              <a:path w="221" h="110" extrusionOk="0">
                <a:moveTo>
                  <a:pt x="111" y="0"/>
                </a:moveTo>
                <a:cubicBezTo>
                  <a:pt x="56" y="0"/>
                  <a:pt x="1" y="33"/>
                  <a:pt x="1" y="55"/>
                </a:cubicBezTo>
                <a:cubicBezTo>
                  <a:pt x="1" y="88"/>
                  <a:pt x="56" y="110"/>
                  <a:pt x="111" y="110"/>
                </a:cubicBezTo>
                <a:cubicBezTo>
                  <a:pt x="165" y="110"/>
                  <a:pt x="220" y="88"/>
                  <a:pt x="220" y="55"/>
                </a:cubicBezTo>
                <a:cubicBezTo>
                  <a:pt x="220" y="33"/>
                  <a:pt x="16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5"/>
          <p:cNvSpPr/>
          <p:nvPr/>
        </p:nvSpPr>
        <p:spPr>
          <a:xfrm flipH="1">
            <a:off x="3909522" y="4576473"/>
            <a:ext cx="293084" cy="119795"/>
          </a:xfrm>
          <a:custGeom>
            <a:avLst/>
            <a:gdLst/>
            <a:ahLst/>
            <a:cxnLst/>
            <a:rect l="l" t="t" r="r" b="b"/>
            <a:pathLst>
              <a:path w="2449" h="1001" extrusionOk="0">
                <a:moveTo>
                  <a:pt x="1395" y="0"/>
                </a:moveTo>
                <a:cubicBezTo>
                  <a:pt x="1082" y="0"/>
                  <a:pt x="1010" y="308"/>
                  <a:pt x="1010" y="308"/>
                </a:cubicBezTo>
                <a:cubicBezTo>
                  <a:pt x="1010" y="308"/>
                  <a:pt x="904" y="297"/>
                  <a:pt x="786" y="297"/>
                </a:cubicBezTo>
                <a:cubicBezTo>
                  <a:pt x="646" y="297"/>
                  <a:pt x="489" y="313"/>
                  <a:pt x="483" y="385"/>
                </a:cubicBezTo>
                <a:cubicBezTo>
                  <a:pt x="475" y="484"/>
                  <a:pt x="646" y="496"/>
                  <a:pt x="732" y="496"/>
                </a:cubicBezTo>
                <a:cubicBezTo>
                  <a:pt x="761" y="496"/>
                  <a:pt x="780" y="495"/>
                  <a:pt x="780" y="495"/>
                </a:cubicBezTo>
                <a:lnTo>
                  <a:pt x="780" y="495"/>
                </a:lnTo>
                <a:cubicBezTo>
                  <a:pt x="780" y="495"/>
                  <a:pt x="571" y="561"/>
                  <a:pt x="418" y="627"/>
                </a:cubicBezTo>
                <a:cubicBezTo>
                  <a:pt x="264" y="693"/>
                  <a:pt x="0" y="846"/>
                  <a:pt x="66" y="934"/>
                </a:cubicBezTo>
                <a:cubicBezTo>
                  <a:pt x="95" y="967"/>
                  <a:pt x="155" y="982"/>
                  <a:pt x="229" y="982"/>
                </a:cubicBezTo>
                <a:cubicBezTo>
                  <a:pt x="328" y="982"/>
                  <a:pt x="449" y="956"/>
                  <a:pt x="549" y="912"/>
                </a:cubicBezTo>
                <a:cubicBezTo>
                  <a:pt x="725" y="835"/>
                  <a:pt x="933" y="660"/>
                  <a:pt x="934" y="660"/>
                </a:cubicBezTo>
                <a:lnTo>
                  <a:pt x="934" y="660"/>
                </a:lnTo>
                <a:cubicBezTo>
                  <a:pt x="934" y="660"/>
                  <a:pt x="861" y="1001"/>
                  <a:pt x="1058" y="1001"/>
                </a:cubicBezTo>
                <a:cubicBezTo>
                  <a:pt x="1064" y="1001"/>
                  <a:pt x="1070" y="1001"/>
                  <a:pt x="1076" y="1000"/>
                </a:cubicBezTo>
                <a:cubicBezTo>
                  <a:pt x="1285" y="967"/>
                  <a:pt x="1252" y="616"/>
                  <a:pt x="1252" y="616"/>
                </a:cubicBezTo>
                <a:lnTo>
                  <a:pt x="1252" y="616"/>
                </a:lnTo>
                <a:cubicBezTo>
                  <a:pt x="1252" y="616"/>
                  <a:pt x="1642" y="679"/>
                  <a:pt x="1915" y="679"/>
                </a:cubicBezTo>
                <a:cubicBezTo>
                  <a:pt x="2052" y="679"/>
                  <a:pt x="2159" y="663"/>
                  <a:pt x="2174" y="616"/>
                </a:cubicBezTo>
                <a:cubicBezTo>
                  <a:pt x="2207" y="473"/>
                  <a:pt x="1482" y="462"/>
                  <a:pt x="1482" y="462"/>
                </a:cubicBezTo>
                <a:cubicBezTo>
                  <a:pt x="1482" y="462"/>
                  <a:pt x="1691" y="440"/>
                  <a:pt x="1943" y="385"/>
                </a:cubicBezTo>
                <a:cubicBezTo>
                  <a:pt x="2185" y="319"/>
                  <a:pt x="2448" y="221"/>
                  <a:pt x="2361" y="133"/>
                </a:cubicBezTo>
                <a:cubicBezTo>
                  <a:pt x="2322" y="99"/>
                  <a:pt x="2257" y="87"/>
                  <a:pt x="2180" y="87"/>
                </a:cubicBezTo>
                <a:cubicBezTo>
                  <a:pt x="2080" y="87"/>
                  <a:pt x="1961" y="108"/>
                  <a:pt x="1856" y="133"/>
                </a:cubicBezTo>
                <a:cubicBezTo>
                  <a:pt x="1680" y="177"/>
                  <a:pt x="1329" y="385"/>
                  <a:pt x="1329" y="385"/>
                </a:cubicBezTo>
                <a:cubicBezTo>
                  <a:pt x="1329" y="385"/>
                  <a:pt x="1768" y="12"/>
                  <a:pt x="1427" y="1"/>
                </a:cubicBezTo>
                <a:cubicBezTo>
                  <a:pt x="1417" y="0"/>
                  <a:pt x="1406" y="0"/>
                  <a:pt x="13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5"/>
          <p:cNvSpPr/>
          <p:nvPr/>
        </p:nvSpPr>
        <p:spPr>
          <a:xfrm flipH="1">
            <a:off x="4047507" y="4621950"/>
            <a:ext cx="47391" cy="22140"/>
          </a:xfrm>
          <a:custGeom>
            <a:avLst/>
            <a:gdLst/>
            <a:ahLst/>
            <a:cxnLst/>
            <a:rect l="l" t="t" r="r" b="b"/>
            <a:pathLst>
              <a:path w="396" h="185" extrusionOk="0">
                <a:moveTo>
                  <a:pt x="282" y="0"/>
                </a:moveTo>
                <a:cubicBezTo>
                  <a:pt x="253" y="0"/>
                  <a:pt x="220" y="5"/>
                  <a:pt x="187" y="16"/>
                </a:cubicBezTo>
                <a:cubicBezTo>
                  <a:pt x="77" y="38"/>
                  <a:pt x="1" y="104"/>
                  <a:pt x="12" y="148"/>
                </a:cubicBezTo>
                <a:cubicBezTo>
                  <a:pt x="18" y="174"/>
                  <a:pt x="51" y="184"/>
                  <a:pt x="99" y="184"/>
                </a:cubicBezTo>
                <a:cubicBezTo>
                  <a:pt x="133" y="184"/>
                  <a:pt x="175" y="179"/>
                  <a:pt x="220" y="170"/>
                </a:cubicBezTo>
                <a:cubicBezTo>
                  <a:pt x="319" y="137"/>
                  <a:pt x="396" y="93"/>
                  <a:pt x="385" y="49"/>
                </a:cubicBezTo>
                <a:cubicBezTo>
                  <a:pt x="385" y="20"/>
                  <a:pt x="341" y="0"/>
                  <a:pt x="2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5"/>
          <p:cNvSpPr/>
          <p:nvPr/>
        </p:nvSpPr>
        <p:spPr>
          <a:xfrm flipH="1">
            <a:off x="4333891" y="4899718"/>
            <a:ext cx="232648" cy="115965"/>
          </a:xfrm>
          <a:custGeom>
            <a:avLst/>
            <a:gdLst/>
            <a:ahLst/>
            <a:cxnLst/>
            <a:rect l="l" t="t" r="r" b="b"/>
            <a:pathLst>
              <a:path w="1944" h="969" extrusionOk="0">
                <a:moveTo>
                  <a:pt x="1036" y="0"/>
                </a:moveTo>
                <a:cubicBezTo>
                  <a:pt x="900" y="0"/>
                  <a:pt x="868" y="297"/>
                  <a:pt x="868" y="297"/>
                </a:cubicBezTo>
                <a:cubicBezTo>
                  <a:pt x="868" y="297"/>
                  <a:pt x="713" y="162"/>
                  <a:pt x="545" y="162"/>
                </a:cubicBezTo>
                <a:cubicBezTo>
                  <a:pt x="499" y="162"/>
                  <a:pt x="452" y="172"/>
                  <a:pt x="407" y="198"/>
                </a:cubicBezTo>
                <a:cubicBezTo>
                  <a:pt x="198" y="308"/>
                  <a:pt x="692" y="407"/>
                  <a:pt x="692" y="407"/>
                </a:cubicBezTo>
                <a:cubicBezTo>
                  <a:pt x="692" y="407"/>
                  <a:pt x="1" y="582"/>
                  <a:pt x="154" y="758"/>
                </a:cubicBezTo>
                <a:cubicBezTo>
                  <a:pt x="185" y="791"/>
                  <a:pt x="223" y="804"/>
                  <a:pt x="264" y="804"/>
                </a:cubicBezTo>
                <a:cubicBezTo>
                  <a:pt x="445" y="804"/>
                  <a:pt x="692" y="549"/>
                  <a:pt x="692" y="549"/>
                </a:cubicBezTo>
                <a:lnTo>
                  <a:pt x="692" y="549"/>
                </a:lnTo>
                <a:cubicBezTo>
                  <a:pt x="692" y="549"/>
                  <a:pt x="517" y="923"/>
                  <a:pt x="747" y="966"/>
                </a:cubicBezTo>
                <a:cubicBezTo>
                  <a:pt x="757" y="968"/>
                  <a:pt x="766" y="969"/>
                  <a:pt x="775" y="969"/>
                </a:cubicBezTo>
                <a:cubicBezTo>
                  <a:pt x="972" y="969"/>
                  <a:pt x="912" y="626"/>
                  <a:pt x="912" y="626"/>
                </a:cubicBezTo>
                <a:lnTo>
                  <a:pt x="912" y="626"/>
                </a:lnTo>
                <a:cubicBezTo>
                  <a:pt x="912" y="626"/>
                  <a:pt x="1162" y="761"/>
                  <a:pt x="1370" y="761"/>
                </a:cubicBezTo>
                <a:cubicBezTo>
                  <a:pt x="1427" y="761"/>
                  <a:pt x="1482" y="751"/>
                  <a:pt x="1527" y="725"/>
                </a:cubicBezTo>
                <a:cubicBezTo>
                  <a:pt x="1735" y="604"/>
                  <a:pt x="1131" y="494"/>
                  <a:pt x="1131" y="494"/>
                </a:cubicBezTo>
                <a:cubicBezTo>
                  <a:pt x="1131" y="494"/>
                  <a:pt x="1944" y="352"/>
                  <a:pt x="1779" y="143"/>
                </a:cubicBezTo>
                <a:cubicBezTo>
                  <a:pt x="1747" y="97"/>
                  <a:pt x="1696" y="79"/>
                  <a:pt x="1635" y="79"/>
                </a:cubicBezTo>
                <a:cubicBezTo>
                  <a:pt x="1404" y="79"/>
                  <a:pt x="1033" y="341"/>
                  <a:pt x="1033" y="341"/>
                </a:cubicBezTo>
                <a:cubicBezTo>
                  <a:pt x="1033" y="341"/>
                  <a:pt x="1186" y="11"/>
                  <a:pt x="1044" y="0"/>
                </a:cubicBezTo>
                <a:cubicBezTo>
                  <a:pt x="1041" y="0"/>
                  <a:pt x="1039" y="0"/>
                  <a:pt x="1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5"/>
          <p:cNvSpPr/>
          <p:nvPr/>
        </p:nvSpPr>
        <p:spPr>
          <a:xfrm flipH="1">
            <a:off x="4444231" y="4945435"/>
            <a:ext cx="31594" cy="17712"/>
          </a:xfrm>
          <a:custGeom>
            <a:avLst/>
            <a:gdLst/>
            <a:ahLst/>
            <a:cxnLst/>
            <a:rect l="l" t="t" r="r" b="b"/>
            <a:pathLst>
              <a:path w="264" h="148" extrusionOk="0">
                <a:moveTo>
                  <a:pt x="151" y="1"/>
                </a:moveTo>
                <a:cubicBezTo>
                  <a:pt x="141" y="1"/>
                  <a:pt x="131" y="1"/>
                  <a:pt x="121" y="3"/>
                </a:cubicBezTo>
                <a:cubicBezTo>
                  <a:pt x="55" y="14"/>
                  <a:pt x="0" y="47"/>
                  <a:pt x="11" y="90"/>
                </a:cubicBezTo>
                <a:cubicBezTo>
                  <a:pt x="11" y="119"/>
                  <a:pt x="61" y="148"/>
                  <a:pt x="117" y="148"/>
                </a:cubicBezTo>
                <a:cubicBezTo>
                  <a:pt x="125" y="148"/>
                  <a:pt x="134" y="147"/>
                  <a:pt x="143" y="145"/>
                </a:cubicBezTo>
                <a:cubicBezTo>
                  <a:pt x="209" y="145"/>
                  <a:pt x="264" y="101"/>
                  <a:pt x="264" y="58"/>
                </a:cubicBezTo>
                <a:cubicBezTo>
                  <a:pt x="254" y="29"/>
                  <a:pt x="212"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5"/>
          <p:cNvSpPr/>
          <p:nvPr/>
        </p:nvSpPr>
        <p:spPr>
          <a:xfrm flipH="1">
            <a:off x="4750361" y="4707878"/>
            <a:ext cx="155099" cy="82935"/>
          </a:xfrm>
          <a:custGeom>
            <a:avLst/>
            <a:gdLst/>
            <a:ahLst/>
            <a:cxnLst/>
            <a:rect l="l" t="t" r="r" b="b"/>
            <a:pathLst>
              <a:path w="1296" h="693" extrusionOk="0">
                <a:moveTo>
                  <a:pt x="506" y="1"/>
                </a:moveTo>
                <a:cubicBezTo>
                  <a:pt x="286" y="1"/>
                  <a:pt x="473" y="242"/>
                  <a:pt x="473" y="242"/>
                </a:cubicBezTo>
                <a:cubicBezTo>
                  <a:pt x="473" y="242"/>
                  <a:pt x="1" y="242"/>
                  <a:pt x="23" y="418"/>
                </a:cubicBezTo>
                <a:cubicBezTo>
                  <a:pt x="30" y="473"/>
                  <a:pt x="73" y="491"/>
                  <a:pt x="126" y="491"/>
                </a:cubicBezTo>
                <a:cubicBezTo>
                  <a:pt x="234" y="491"/>
                  <a:pt x="385" y="418"/>
                  <a:pt x="385" y="418"/>
                </a:cubicBezTo>
                <a:lnTo>
                  <a:pt x="385" y="418"/>
                </a:lnTo>
                <a:cubicBezTo>
                  <a:pt x="385" y="418"/>
                  <a:pt x="353" y="693"/>
                  <a:pt x="487" y="693"/>
                </a:cubicBezTo>
                <a:cubicBezTo>
                  <a:pt x="489" y="693"/>
                  <a:pt x="492" y="693"/>
                  <a:pt x="495" y="692"/>
                </a:cubicBezTo>
                <a:cubicBezTo>
                  <a:pt x="626" y="681"/>
                  <a:pt x="582" y="462"/>
                  <a:pt x="582" y="462"/>
                </a:cubicBezTo>
                <a:lnTo>
                  <a:pt x="582" y="462"/>
                </a:lnTo>
                <a:cubicBezTo>
                  <a:pt x="582" y="462"/>
                  <a:pt x="782" y="593"/>
                  <a:pt x="941" y="593"/>
                </a:cubicBezTo>
                <a:cubicBezTo>
                  <a:pt x="983" y="593"/>
                  <a:pt x="1022" y="584"/>
                  <a:pt x="1054" y="561"/>
                </a:cubicBezTo>
                <a:cubicBezTo>
                  <a:pt x="1208" y="462"/>
                  <a:pt x="791" y="341"/>
                  <a:pt x="791" y="341"/>
                </a:cubicBezTo>
                <a:cubicBezTo>
                  <a:pt x="791" y="341"/>
                  <a:pt x="1296" y="231"/>
                  <a:pt x="1186" y="100"/>
                </a:cubicBezTo>
                <a:cubicBezTo>
                  <a:pt x="1166" y="72"/>
                  <a:pt x="1132" y="62"/>
                  <a:pt x="1090" y="62"/>
                </a:cubicBezTo>
                <a:cubicBezTo>
                  <a:pt x="933" y="62"/>
                  <a:pt x="670" y="220"/>
                  <a:pt x="670" y="220"/>
                </a:cubicBezTo>
                <a:cubicBezTo>
                  <a:pt x="670" y="220"/>
                  <a:pt x="65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5"/>
          <p:cNvSpPr/>
          <p:nvPr/>
        </p:nvSpPr>
        <p:spPr>
          <a:xfrm flipH="1">
            <a:off x="4818575" y="4739233"/>
            <a:ext cx="31714" cy="16036"/>
          </a:xfrm>
          <a:custGeom>
            <a:avLst/>
            <a:gdLst/>
            <a:ahLst/>
            <a:cxnLst/>
            <a:rect l="l" t="t" r="r" b="b"/>
            <a:pathLst>
              <a:path w="265" h="134" extrusionOk="0">
                <a:moveTo>
                  <a:pt x="159" y="0"/>
                </a:moveTo>
                <a:cubicBezTo>
                  <a:pt x="150" y="0"/>
                  <a:pt x="141" y="1"/>
                  <a:pt x="132" y="2"/>
                </a:cubicBezTo>
                <a:cubicBezTo>
                  <a:pt x="56" y="2"/>
                  <a:pt x="1" y="35"/>
                  <a:pt x="1" y="79"/>
                </a:cubicBezTo>
                <a:cubicBezTo>
                  <a:pt x="1" y="112"/>
                  <a:pt x="67" y="134"/>
                  <a:pt x="132" y="134"/>
                </a:cubicBezTo>
                <a:cubicBezTo>
                  <a:pt x="209" y="123"/>
                  <a:pt x="264" y="90"/>
                  <a:pt x="264" y="57"/>
                </a:cubicBezTo>
                <a:cubicBezTo>
                  <a:pt x="264" y="29"/>
                  <a:pt x="215" y="0"/>
                  <a:pt x="1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5"/>
          <p:cNvSpPr/>
          <p:nvPr/>
        </p:nvSpPr>
        <p:spPr>
          <a:xfrm flipH="1">
            <a:off x="5045839" y="4638585"/>
            <a:ext cx="101365" cy="48468"/>
          </a:xfrm>
          <a:custGeom>
            <a:avLst/>
            <a:gdLst/>
            <a:ahLst/>
            <a:cxnLst/>
            <a:rect l="l" t="t" r="r" b="b"/>
            <a:pathLst>
              <a:path w="847" h="405" extrusionOk="0">
                <a:moveTo>
                  <a:pt x="553" y="0"/>
                </a:moveTo>
                <a:cubicBezTo>
                  <a:pt x="458" y="0"/>
                  <a:pt x="418" y="97"/>
                  <a:pt x="418" y="97"/>
                </a:cubicBezTo>
                <a:cubicBezTo>
                  <a:pt x="418" y="97"/>
                  <a:pt x="263" y="12"/>
                  <a:pt x="157" y="12"/>
                </a:cubicBezTo>
                <a:cubicBezTo>
                  <a:pt x="130" y="12"/>
                  <a:pt x="106" y="18"/>
                  <a:pt x="89" y="31"/>
                </a:cubicBezTo>
                <a:cubicBezTo>
                  <a:pt x="12" y="108"/>
                  <a:pt x="275" y="141"/>
                  <a:pt x="275" y="141"/>
                </a:cubicBezTo>
                <a:cubicBezTo>
                  <a:pt x="275" y="141"/>
                  <a:pt x="1" y="229"/>
                  <a:pt x="78" y="316"/>
                </a:cubicBezTo>
                <a:cubicBezTo>
                  <a:pt x="95" y="334"/>
                  <a:pt x="116" y="341"/>
                  <a:pt x="139" y="341"/>
                </a:cubicBezTo>
                <a:cubicBezTo>
                  <a:pt x="229" y="341"/>
                  <a:pt x="341" y="229"/>
                  <a:pt x="341" y="229"/>
                </a:cubicBezTo>
                <a:lnTo>
                  <a:pt x="341" y="229"/>
                </a:lnTo>
                <a:cubicBezTo>
                  <a:pt x="341" y="229"/>
                  <a:pt x="310" y="405"/>
                  <a:pt x="439" y="405"/>
                </a:cubicBezTo>
                <a:cubicBezTo>
                  <a:pt x="443" y="405"/>
                  <a:pt x="447" y="404"/>
                  <a:pt x="451" y="404"/>
                </a:cubicBezTo>
                <a:cubicBezTo>
                  <a:pt x="583" y="393"/>
                  <a:pt x="495" y="240"/>
                  <a:pt x="495" y="239"/>
                </a:cubicBezTo>
                <a:lnTo>
                  <a:pt x="495" y="239"/>
                </a:lnTo>
                <a:cubicBezTo>
                  <a:pt x="495" y="240"/>
                  <a:pt x="598" y="275"/>
                  <a:pt x="689" y="275"/>
                </a:cubicBezTo>
                <a:cubicBezTo>
                  <a:pt x="750" y="275"/>
                  <a:pt x="807" y="259"/>
                  <a:pt x="824" y="207"/>
                </a:cubicBezTo>
                <a:cubicBezTo>
                  <a:pt x="846" y="154"/>
                  <a:pt x="798" y="138"/>
                  <a:pt x="732" y="138"/>
                </a:cubicBezTo>
                <a:cubicBezTo>
                  <a:pt x="633" y="138"/>
                  <a:pt x="495" y="174"/>
                  <a:pt x="495" y="174"/>
                </a:cubicBezTo>
                <a:cubicBezTo>
                  <a:pt x="495" y="174"/>
                  <a:pt x="736" y="64"/>
                  <a:pt x="605" y="9"/>
                </a:cubicBezTo>
                <a:cubicBezTo>
                  <a:pt x="586" y="3"/>
                  <a:pt x="568" y="0"/>
                  <a:pt x="5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5"/>
          <p:cNvSpPr/>
          <p:nvPr/>
        </p:nvSpPr>
        <p:spPr>
          <a:xfrm flipH="1">
            <a:off x="5091914" y="4654023"/>
            <a:ext cx="14481" cy="9335"/>
          </a:xfrm>
          <a:custGeom>
            <a:avLst/>
            <a:gdLst/>
            <a:ahLst/>
            <a:cxnLst/>
            <a:rect l="l" t="t" r="r" b="b"/>
            <a:pathLst>
              <a:path w="121" h="78" extrusionOk="0">
                <a:moveTo>
                  <a:pt x="66" y="1"/>
                </a:moveTo>
                <a:cubicBezTo>
                  <a:pt x="33" y="1"/>
                  <a:pt x="0" y="12"/>
                  <a:pt x="0" y="34"/>
                </a:cubicBezTo>
                <a:cubicBezTo>
                  <a:pt x="0" y="67"/>
                  <a:pt x="33" y="78"/>
                  <a:pt x="66" y="78"/>
                </a:cubicBezTo>
                <a:cubicBezTo>
                  <a:pt x="99" y="78"/>
                  <a:pt x="121" y="67"/>
                  <a:pt x="121" y="34"/>
                </a:cubicBezTo>
                <a:cubicBezTo>
                  <a:pt x="121" y="12"/>
                  <a:pt x="99" y="1"/>
                  <a:pt x="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5"/>
          <p:cNvSpPr/>
          <p:nvPr/>
        </p:nvSpPr>
        <p:spPr>
          <a:xfrm flipH="1">
            <a:off x="4600527" y="4545717"/>
            <a:ext cx="223433" cy="75635"/>
          </a:xfrm>
          <a:custGeom>
            <a:avLst/>
            <a:gdLst/>
            <a:ahLst/>
            <a:cxnLst/>
            <a:rect l="l" t="t" r="r" b="b"/>
            <a:pathLst>
              <a:path w="1867" h="632" extrusionOk="0">
                <a:moveTo>
                  <a:pt x="885" y="0"/>
                </a:moveTo>
                <a:cubicBezTo>
                  <a:pt x="792" y="0"/>
                  <a:pt x="802" y="214"/>
                  <a:pt x="802" y="214"/>
                </a:cubicBezTo>
                <a:cubicBezTo>
                  <a:pt x="802" y="214"/>
                  <a:pt x="672" y="100"/>
                  <a:pt x="553" y="100"/>
                </a:cubicBezTo>
                <a:cubicBezTo>
                  <a:pt x="529" y="100"/>
                  <a:pt x="505" y="104"/>
                  <a:pt x="483" y="115"/>
                </a:cubicBezTo>
                <a:cubicBezTo>
                  <a:pt x="340" y="181"/>
                  <a:pt x="582" y="258"/>
                  <a:pt x="582" y="258"/>
                </a:cubicBezTo>
                <a:cubicBezTo>
                  <a:pt x="582" y="258"/>
                  <a:pt x="384" y="291"/>
                  <a:pt x="264" y="313"/>
                </a:cubicBezTo>
                <a:cubicBezTo>
                  <a:pt x="132" y="346"/>
                  <a:pt x="0" y="445"/>
                  <a:pt x="44" y="522"/>
                </a:cubicBezTo>
                <a:cubicBezTo>
                  <a:pt x="60" y="554"/>
                  <a:pt x="88" y="565"/>
                  <a:pt x="123" y="565"/>
                </a:cubicBezTo>
                <a:cubicBezTo>
                  <a:pt x="183" y="565"/>
                  <a:pt x="264" y="531"/>
                  <a:pt x="340" y="511"/>
                </a:cubicBezTo>
                <a:cubicBezTo>
                  <a:pt x="472" y="467"/>
                  <a:pt x="659" y="346"/>
                  <a:pt x="659" y="346"/>
                </a:cubicBezTo>
                <a:lnTo>
                  <a:pt x="659" y="346"/>
                </a:lnTo>
                <a:cubicBezTo>
                  <a:pt x="659" y="346"/>
                  <a:pt x="516" y="631"/>
                  <a:pt x="725" y="631"/>
                </a:cubicBezTo>
                <a:cubicBezTo>
                  <a:pt x="729" y="632"/>
                  <a:pt x="734" y="632"/>
                  <a:pt x="738" y="632"/>
                </a:cubicBezTo>
                <a:cubicBezTo>
                  <a:pt x="920" y="632"/>
                  <a:pt x="878" y="412"/>
                  <a:pt x="878" y="412"/>
                </a:cubicBezTo>
                <a:lnTo>
                  <a:pt x="878" y="412"/>
                </a:lnTo>
                <a:cubicBezTo>
                  <a:pt x="878" y="412"/>
                  <a:pt x="1129" y="560"/>
                  <a:pt x="1313" y="560"/>
                </a:cubicBezTo>
                <a:cubicBezTo>
                  <a:pt x="1346" y="560"/>
                  <a:pt x="1378" y="555"/>
                  <a:pt x="1405" y="543"/>
                </a:cubicBezTo>
                <a:cubicBezTo>
                  <a:pt x="1592" y="467"/>
                  <a:pt x="1142" y="346"/>
                  <a:pt x="1142" y="346"/>
                </a:cubicBezTo>
                <a:cubicBezTo>
                  <a:pt x="1142" y="346"/>
                  <a:pt x="1866" y="291"/>
                  <a:pt x="1779" y="71"/>
                </a:cubicBezTo>
                <a:cubicBezTo>
                  <a:pt x="1756" y="24"/>
                  <a:pt x="1702" y="5"/>
                  <a:pt x="1631" y="5"/>
                </a:cubicBezTo>
                <a:cubicBezTo>
                  <a:pt x="1395" y="5"/>
                  <a:pt x="977" y="214"/>
                  <a:pt x="977" y="214"/>
                </a:cubicBezTo>
                <a:cubicBezTo>
                  <a:pt x="977" y="214"/>
                  <a:pt x="1032" y="39"/>
                  <a:pt x="911" y="6"/>
                </a:cubicBezTo>
                <a:cubicBezTo>
                  <a:pt x="902" y="2"/>
                  <a:pt x="893" y="0"/>
                  <a:pt x="8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5"/>
          <p:cNvSpPr/>
          <p:nvPr/>
        </p:nvSpPr>
        <p:spPr>
          <a:xfrm flipH="1">
            <a:off x="4706918" y="4572644"/>
            <a:ext cx="35663" cy="14481"/>
          </a:xfrm>
          <a:custGeom>
            <a:avLst/>
            <a:gdLst/>
            <a:ahLst/>
            <a:cxnLst/>
            <a:rect l="l" t="t" r="r" b="b"/>
            <a:pathLst>
              <a:path w="298" h="121" extrusionOk="0">
                <a:moveTo>
                  <a:pt x="143" y="0"/>
                </a:moveTo>
                <a:cubicBezTo>
                  <a:pt x="67" y="0"/>
                  <a:pt x="1" y="44"/>
                  <a:pt x="1" y="77"/>
                </a:cubicBezTo>
                <a:cubicBezTo>
                  <a:pt x="1" y="99"/>
                  <a:pt x="67" y="121"/>
                  <a:pt x="143" y="121"/>
                </a:cubicBezTo>
                <a:cubicBezTo>
                  <a:pt x="231" y="121"/>
                  <a:pt x="297" y="99"/>
                  <a:pt x="297" y="77"/>
                </a:cubicBezTo>
                <a:cubicBezTo>
                  <a:pt x="297" y="44"/>
                  <a:pt x="231"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5"/>
          <p:cNvSpPr/>
          <p:nvPr/>
        </p:nvSpPr>
        <p:spPr>
          <a:xfrm flipH="1">
            <a:off x="-231226" y="4345379"/>
            <a:ext cx="6949647" cy="2204413"/>
          </a:xfrm>
          <a:custGeom>
            <a:avLst/>
            <a:gdLst/>
            <a:ahLst/>
            <a:cxnLst/>
            <a:rect l="l" t="t" r="r" b="b"/>
            <a:pathLst>
              <a:path w="58071" h="18420" extrusionOk="0">
                <a:moveTo>
                  <a:pt x="6401" y="0"/>
                </a:moveTo>
                <a:cubicBezTo>
                  <a:pt x="5193" y="307"/>
                  <a:pt x="3953" y="626"/>
                  <a:pt x="2646" y="933"/>
                </a:cubicBezTo>
                <a:cubicBezTo>
                  <a:pt x="1637" y="1471"/>
                  <a:pt x="341" y="2349"/>
                  <a:pt x="56" y="3326"/>
                </a:cubicBezTo>
                <a:cubicBezTo>
                  <a:pt x="56" y="3337"/>
                  <a:pt x="56" y="3337"/>
                  <a:pt x="56" y="3348"/>
                </a:cubicBezTo>
                <a:cubicBezTo>
                  <a:pt x="45" y="3381"/>
                  <a:pt x="34" y="3414"/>
                  <a:pt x="34" y="3447"/>
                </a:cubicBezTo>
                <a:cubicBezTo>
                  <a:pt x="23" y="3447"/>
                  <a:pt x="23" y="3458"/>
                  <a:pt x="23" y="3469"/>
                </a:cubicBezTo>
                <a:cubicBezTo>
                  <a:pt x="23" y="3502"/>
                  <a:pt x="12" y="3535"/>
                  <a:pt x="12" y="3557"/>
                </a:cubicBezTo>
                <a:cubicBezTo>
                  <a:pt x="12" y="3568"/>
                  <a:pt x="12" y="3579"/>
                  <a:pt x="12" y="3590"/>
                </a:cubicBezTo>
                <a:cubicBezTo>
                  <a:pt x="1" y="3634"/>
                  <a:pt x="1" y="3666"/>
                  <a:pt x="1" y="3710"/>
                </a:cubicBezTo>
                <a:cubicBezTo>
                  <a:pt x="1" y="6038"/>
                  <a:pt x="4480" y="9539"/>
                  <a:pt x="14074" y="11779"/>
                </a:cubicBezTo>
                <a:cubicBezTo>
                  <a:pt x="25150" y="14369"/>
                  <a:pt x="46995" y="17476"/>
                  <a:pt x="50299" y="17684"/>
                </a:cubicBezTo>
                <a:cubicBezTo>
                  <a:pt x="52857" y="17838"/>
                  <a:pt x="56523" y="18244"/>
                  <a:pt x="58071" y="18420"/>
                </a:cubicBezTo>
                <a:lnTo>
                  <a:pt x="58071" y="2766"/>
                </a:lnTo>
                <a:cubicBezTo>
                  <a:pt x="58027" y="2777"/>
                  <a:pt x="57983" y="2777"/>
                  <a:pt x="57939" y="2788"/>
                </a:cubicBezTo>
                <a:cubicBezTo>
                  <a:pt x="57928" y="2788"/>
                  <a:pt x="57917" y="2788"/>
                  <a:pt x="57906" y="2799"/>
                </a:cubicBezTo>
                <a:cubicBezTo>
                  <a:pt x="57862" y="2799"/>
                  <a:pt x="57829" y="2810"/>
                  <a:pt x="57785" y="2821"/>
                </a:cubicBezTo>
                <a:cubicBezTo>
                  <a:pt x="57774" y="2821"/>
                  <a:pt x="57763" y="2821"/>
                  <a:pt x="57752" y="2832"/>
                </a:cubicBezTo>
                <a:cubicBezTo>
                  <a:pt x="57709" y="2832"/>
                  <a:pt x="57654" y="2843"/>
                  <a:pt x="57610" y="2854"/>
                </a:cubicBezTo>
                <a:cubicBezTo>
                  <a:pt x="57599" y="2854"/>
                  <a:pt x="57588" y="2854"/>
                  <a:pt x="57577" y="2865"/>
                </a:cubicBezTo>
                <a:cubicBezTo>
                  <a:pt x="57533" y="2865"/>
                  <a:pt x="57500" y="2876"/>
                  <a:pt x="57456" y="2887"/>
                </a:cubicBezTo>
                <a:cubicBezTo>
                  <a:pt x="57434" y="2887"/>
                  <a:pt x="57412" y="2898"/>
                  <a:pt x="57390" y="2898"/>
                </a:cubicBezTo>
                <a:cubicBezTo>
                  <a:pt x="57335" y="2909"/>
                  <a:pt x="57280" y="2920"/>
                  <a:pt x="57237" y="2931"/>
                </a:cubicBezTo>
                <a:lnTo>
                  <a:pt x="57204" y="2931"/>
                </a:lnTo>
                <a:cubicBezTo>
                  <a:pt x="57160" y="2942"/>
                  <a:pt x="57105" y="2953"/>
                  <a:pt x="57050" y="2964"/>
                </a:cubicBezTo>
                <a:cubicBezTo>
                  <a:pt x="57039" y="2964"/>
                  <a:pt x="57017" y="2964"/>
                  <a:pt x="57006" y="2975"/>
                </a:cubicBezTo>
                <a:cubicBezTo>
                  <a:pt x="56951" y="2986"/>
                  <a:pt x="56896" y="2997"/>
                  <a:pt x="56830" y="3008"/>
                </a:cubicBezTo>
                <a:cubicBezTo>
                  <a:pt x="56808" y="3008"/>
                  <a:pt x="56786" y="3019"/>
                  <a:pt x="56754" y="3019"/>
                </a:cubicBezTo>
                <a:cubicBezTo>
                  <a:pt x="56721" y="3030"/>
                  <a:pt x="56688" y="3030"/>
                  <a:pt x="56655" y="3041"/>
                </a:cubicBezTo>
                <a:cubicBezTo>
                  <a:pt x="56611" y="3052"/>
                  <a:pt x="56567" y="3052"/>
                  <a:pt x="56534" y="3063"/>
                </a:cubicBezTo>
                <a:cubicBezTo>
                  <a:pt x="56479" y="3074"/>
                  <a:pt x="56435" y="3085"/>
                  <a:pt x="56380" y="3096"/>
                </a:cubicBezTo>
                <a:cubicBezTo>
                  <a:pt x="56347" y="3096"/>
                  <a:pt x="56303" y="3107"/>
                  <a:pt x="56271" y="3118"/>
                </a:cubicBezTo>
                <a:cubicBezTo>
                  <a:pt x="56249" y="3118"/>
                  <a:pt x="56216" y="3129"/>
                  <a:pt x="56194" y="3129"/>
                </a:cubicBezTo>
                <a:cubicBezTo>
                  <a:pt x="56150" y="3140"/>
                  <a:pt x="56117" y="3140"/>
                  <a:pt x="56073" y="3151"/>
                </a:cubicBezTo>
                <a:cubicBezTo>
                  <a:pt x="56018" y="3162"/>
                  <a:pt x="55952" y="3172"/>
                  <a:pt x="55897" y="3183"/>
                </a:cubicBezTo>
                <a:cubicBezTo>
                  <a:pt x="55853" y="3194"/>
                  <a:pt x="55820" y="3205"/>
                  <a:pt x="55777" y="3205"/>
                </a:cubicBezTo>
                <a:cubicBezTo>
                  <a:pt x="55744" y="3216"/>
                  <a:pt x="55711" y="3227"/>
                  <a:pt x="55678" y="3227"/>
                </a:cubicBezTo>
                <a:cubicBezTo>
                  <a:pt x="55634" y="3238"/>
                  <a:pt x="55590" y="3249"/>
                  <a:pt x="55546" y="3249"/>
                </a:cubicBezTo>
                <a:cubicBezTo>
                  <a:pt x="55546" y="3249"/>
                  <a:pt x="55535" y="3260"/>
                  <a:pt x="55535" y="3260"/>
                </a:cubicBezTo>
                <a:cubicBezTo>
                  <a:pt x="55425" y="3271"/>
                  <a:pt x="55327" y="3293"/>
                  <a:pt x="55217" y="3315"/>
                </a:cubicBezTo>
                <a:cubicBezTo>
                  <a:pt x="55195" y="3326"/>
                  <a:pt x="55173" y="3326"/>
                  <a:pt x="55140" y="3326"/>
                </a:cubicBezTo>
                <a:cubicBezTo>
                  <a:pt x="54975" y="3359"/>
                  <a:pt x="54811" y="3392"/>
                  <a:pt x="54635" y="3425"/>
                </a:cubicBezTo>
                <a:cubicBezTo>
                  <a:pt x="54613" y="3425"/>
                  <a:pt x="54591" y="3436"/>
                  <a:pt x="54569" y="3436"/>
                </a:cubicBezTo>
                <a:cubicBezTo>
                  <a:pt x="54382" y="3480"/>
                  <a:pt x="54185" y="3513"/>
                  <a:pt x="53987" y="3546"/>
                </a:cubicBezTo>
                <a:cubicBezTo>
                  <a:pt x="53779" y="3590"/>
                  <a:pt x="53570" y="3623"/>
                  <a:pt x="53362" y="3666"/>
                </a:cubicBezTo>
                <a:lnTo>
                  <a:pt x="53340" y="3666"/>
                </a:lnTo>
                <a:cubicBezTo>
                  <a:pt x="53131" y="3710"/>
                  <a:pt x="52922" y="3754"/>
                  <a:pt x="52703" y="3787"/>
                </a:cubicBezTo>
                <a:lnTo>
                  <a:pt x="52681" y="3798"/>
                </a:lnTo>
                <a:cubicBezTo>
                  <a:pt x="50277" y="4237"/>
                  <a:pt x="47434" y="4742"/>
                  <a:pt x="44700" y="5192"/>
                </a:cubicBezTo>
                <a:cubicBezTo>
                  <a:pt x="42077" y="5620"/>
                  <a:pt x="39541" y="5994"/>
                  <a:pt x="37576" y="6191"/>
                </a:cubicBezTo>
                <a:cubicBezTo>
                  <a:pt x="34979" y="6459"/>
                  <a:pt x="31352" y="6588"/>
                  <a:pt x="27535" y="6588"/>
                </a:cubicBezTo>
                <a:cubicBezTo>
                  <a:pt x="21009" y="6588"/>
                  <a:pt x="13926" y="6209"/>
                  <a:pt x="10484" y="5489"/>
                </a:cubicBezTo>
                <a:cubicBezTo>
                  <a:pt x="4304" y="4204"/>
                  <a:pt x="2899" y="3293"/>
                  <a:pt x="2899" y="2569"/>
                </a:cubicBezTo>
                <a:cubicBezTo>
                  <a:pt x="2899" y="1844"/>
                  <a:pt x="6401" y="0"/>
                  <a:pt x="6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 name="Google Shape;230;p5"/>
          <p:cNvGrpSpPr/>
          <p:nvPr/>
        </p:nvGrpSpPr>
        <p:grpSpPr>
          <a:xfrm flipH="1">
            <a:off x="560837" y="1700131"/>
            <a:ext cx="2784480" cy="2672866"/>
            <a:chOff x="5639820" y="1424925"/>
            <a:chExt cx="3113586" cy="2988780"/>
          </a:xfrm>
        </p:grpSpPr>
        <p:sp>
          <p:nvSpPr>
            <p:cNvPr id="231" name="Google Shape;231;p5"/>
            <p:cNvSpPr/>
            <p:nvPr/>
          </p:nvSpPr>
          <p:spPr>
            <a:xfrm>
              <a:off x="8658631" y="2491717"/>
              <a:ext cx="17233" cy="22379"/>
            </a:xfrm>
            <a:custGeom>
              <a:avLst/>
              <a:gdLst/>
              <a:ahLst/>
              <a:cxnLst/>
              <a:rect l="l" t="t" r="r" b="b"/>
              <a:pathLst>
                <a:path w="144" h="187" extrusionOk="0">
                  <a:moveTo>
                    <a:pt x="1" y="0"/>
                  </a:moveTo>
                  <a:cubicBezTo>
                    <a:pt x="1" y="0"/>
                    <a:pt x="45" y="77"/>
                    <a:pt x="144" y="187"/>
                  </a:cubicBezTo>
                  <a:cubicBezTo>
                    <a:pt x="56" y="66"/>
                    <a:pt x="1" y="0"/>
                    <a:pt x="1" y="0"/>
                  </a:cubicBezTo>
                  <a:close/>
                </a:path>
              </a:pathLst>
            </a:custGeom>
            <a:solidFill>
              <a:srgbClr val="57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5"/>
            <p:cNvSpPr/>
            <p:nvPr/>
          </p:nvSpPr>
          <p:spPr>
            <a:xfrm>
              <a:off x="6422736" y="2587578"/>
              <a:ext cx="547992" cy="376378"/>
            </a:xfrm>
            <a:custGeom>
              <a:avLst/>
              <a:gdLst/>
              <a:ahLst/>
              <a:cxnLst/>
              <a:rect l="l" t="t" r="r" b="b"/>
              <a:pathLst>
                <a:path w="4579" h="3145" extrusionOk="0">
                  <a:moveTo>
                    <a:pt x="3689" y="0"/>
                  </a:moveTo>
                  <a:cubicBezTo>
                    <a:pt x="3689" y="0"/>
                    <a:pt x="3678" y="286"/>
                    <a:pt x="3502" y="494"/>
                  </a:cubicBezTo>
                  <a:cubicBezTo>
                    <a:pt x="3447" y="560"/>
                    <a:pt x="3353" y="582"/>
                    <a:pt x="3253" y="582"/>
                  </a:cubicBezTo>
                  <a:cubicBezTo>
                    <a:pt x="3051" y="582"/>
                    <a:pt x="2822" y="494"/>
                    <a:pt x="2822" y="494"/>
                  </a:cubicBezTo>
                  <a:lnTo>
                    <a:pt x="2822" y="494"/>
                  </a:lnTo>
                  <a:cubicBezTo>
                    <a:pt x="2822" y="494"/>
                    <a:pt x="2844" y="879"/>
                    <a:pt x="2503" y="1153"/>
                  </a:cubicBezTo>
                  <a:cubicBezTo>
                    <a:pt x="2394" y="1241"/>
                    <a:pt x="2259" y="1270"/>
                    <a:pt x="2129" y="1270"/>
                  </a:cubicBezTo>
                  <a:cubicBezTo>
                    <a:pt x="1869" y="1270"/>
                    <a:pt x="1625" y="1153"/>
                    <a:pt x="1625" y="1153"/>
                  </a:cubicBezTo>
                  <a:lnTo>
                    <a:pt x="1625" y="1153"/>
                  </a:lnTo>
                  <a:cubicBezTo>
                    <a:pt x="1625" y="1153"/>
                    <a:pt x="1987" y="2635"/>
                    <a:pt x="1241" y="2800"/>
                  </a:cubicBezTo>
                  <a:cubicBezTo>
                    <a:pt x="1178" y="2813"/>
                    <a:pt x="1117" y="2819"/>
                    <a:pt x="1058" y="2819"/>
                  </a:cubicBezTo>
                  <a:cubicBezTo>
                    <a:pt x="415" y="2819"/>
                    <a:pt x="1" y="2119"/>
                    <a:pt x="1" y="2119"/>
                  </a:cubicBezTo>
                  <a:lnTo>
                    <a:pt x="1" y="2119"/>
                  </a:lnTo>
                  <a:cubicBezTo>
                    <a:pt x="1" y="2119"/>
                    <a:pt x="458" y="3145"/>
                    <a:pt x="1362" y="3145"/>
                  </a:cubicBezTo>
                  <a:cubicBezTo>
                    <a:pt x="1398" y="3145"/>
                    <a:pt x="1434" y="3143"/>
                    <a:pt x="1472" y="3140"/>
                  </a:cubicBezTo>
                  <a:cubicBezTo>
                    <a:pt x="2459" y="3052"/>
                    <a:pt x="2064" y="1834"/>
                    <a:pt x="2064" y="1834"/>
                  </a:cubicBezTo>
                  <a:lnTo>
                    <a:pt x="2405" y="1812"/>
                  </a:lnTo>
                  <a:cubicBezTo>
                    <a:pt x="2745" y="1790"/>
                    <a:pt x="2910" y="780"/>
                    <a:pt x="2910" y="780"/>
                  </a:cubicBezTo>
                  <a:cubicBezTo>
                    <a:pt x="2910" y="780"/>
                    <a:pt x="3008" y="1031"/>
                    <a:pt x="3165" y="1031"/>
                  </a:cubicBezTo>
                  <a:cubicBezTo>
                    <a:pt x="3181" y="1031"/>
                    <a:pt x="3199" y="1028"/>
                    <a:pt x="3217" y="1021"/>
                  </a:cubicBezTo>
                  <a:cubicBezTo>
                    <a:pt x="3436" y="955"/>
                    <a:pt x="3678" y="527"/>
                    <a:pt x="3678" y="527"/>
                  </a:cubicBezTo>
                  <a:cubicBezTo>
                    <a:pt x="3678" y="527"/>
                    <a:pt x="3771" y="739"/>
                    <a:pt x="4001" y="739"/>
                  </a:cubicBezTo>
                  <a:cubicBezTo>
                    <a:pt x="4033" y="739"/>
                    <a:pt x="4068" y="734"/>
                    <a:pt x="4106" y="725"/>
                  </a:cubicBezTo>
                  <a:cubicBezTo>
                    <a:pt x="4413" y="648"/>
                    <a:pt x="4578" y="209"/>
                    <a:pt x="4578" y="209"/>
                  </a:cubicBezTo>
                  <a:lnTo>
                    <a:pt x="4578" y="209"/>
                  </a:lnTo>
                  <a:cubicBezTo>
                    <a:pt x="4578" y="209"/>
                    <a:pt x="4446" y="363"/>
                    <a:pt x="4106" y="407"/>
                  </a:cubicBezTo>
                  <a:cubicBezTo>
                    <a:pt x="4087" y="410"/>
                    <a:pt x="4069" y="411"/>
                    <a:pt x="4051" y="411"/>
                  </a:cubicBezTo>
                  <a:cubicBezTo>
                    <a:pt x="3757" y="411"/>
                    <a:pt x="3689" y="0"/>
                    <a:pt x="3689" y="0"/>
                  </a:cubicBezTo>
                  <a:close/>
                </a:path>
              </a:pathLst>
            </a:custGeom>
            <a:solidFill>
              <a:srgbClr val="4963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5"/>
            <p:cNvSpPr/>
            <p:nvPr/>
          </p:nvSpPr>
          <p:spPr>
            <a:xfrm>
              <a:off x="6129771" y="3411308"/>
              <a:ext cx="2623635" cy="1002398"/>
            </a:xfrm>
            <a:custGeom>
              <a:avLst/>
              <a:gdLst/>
              <a:ahLst/>
              <a:cxnLst/>
              <a:rect l="l" t="t" r="r" b="b"/>
              <a:pathLst>
                <a:path w="21923" h="8376" extrusionOk="0">
                  <a:moveTo>
                    <a:pt x="11988" y="0"/>
                  </a:moveTo>
                  <a:lnTo>
                    <a:pt x="253" y="1449"/>
                  </a:lnTo>
                  <a:lnTo>
                    <a:pt x="1362" y="2086"/>
                  </a:lnTo>
                  <a:lnTo>
                    <a:pt x="1" y="2305"/>
                  </a:lnTo>
                  <a:lnTo>
                    <a:pt x="11516" y="8014"/>
                  </a:lnTo>
                  <a:lnTo>
                    <a:pt x="15775" y="8376"/>
                  </a:lnTo>
                  <a:lnTo>
                    <a:pt x="21922" y="5577"/>
                  </a:lnTo>
                  <a:lnTo>
                    <a:pt x="20429" y="4215"/>
                  </a:lnTo>
                  <a:lnTo>
                    <a:pt x="13250" y="88"/>
                  </a:lnTo>
                  <a:lnTo>
                    <a:pt x="12284" y="275"/>
                  </a:lnTo>
                  <a:lnTo>
                    <a:pt x="119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5"/>
            <p:cNvSpPr/>
            <p:nvPr/>
          </p:nvSpPr>
          <p:spPr>
            <a:xfrm>
              <a:off x="5835489" y="1474830"/>
              <a:ext cx="806729" cy="781837"/>
            </a:xfrm>
            <a:custGeom>
              <a:avLst/>
              <a:gdLst/>
              <a:ahLst/>
              <a:cxnLst/>
              <a:rect l="l" t="t" r="r" b="b"/>
              <a:pathLst>
                <a:path w="6741" h="6533" extrusionOk="0">
                  <a:moveTo>
                    <a:pt x="6741" y="1"/>
                  </a:moveTo>
                  <a:lnTo>
                    <a:pt x="2910" y="308"/>
                  </a:lnTo>
                  <a:lnTo>
                    <a:pt x="1" y="6389"/>
                  </a:lnTo>
                  <a:lnTo>
                    <a:pt x="3480" y="6532"/>
                  </a:lnTo>
                  <a:lnTo>
                    <a:pt x="67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5"/>
            <p:cNvSpPr/>
            <p:nvPr/>
          </p:nvSpPr>
          <p:spPr>
            <a:xfrm>
              <a:off x="6129771" y="3014582"/>
              <a:ext cx="1434664" cy="570251"/>
            </a:xfrm>
            <a:custGeom>
              <a:avLst/>
              <a:gdLst/>
              <a:ahLst/>
              <a:cxnLst/>
              <a:rect l="l" t="t" r="r" b="b"/>
              <a:pathLst>
                <a:path w="11988" h="4765" extrusionOk="0">
                  <a:moveTo>
                    <a:pt x="11241" y="0"/>
                  </a:moveTo>
                  <a:lnTo>
                    <a:pt x="1" y="977"/>
                  </a:lnTo>
                  <a:lnTo>
                    <a:pt x="253" y="4764"/>
                  </a:lnTo>
                  <a:lnTo>
                    <a:pt x="11988" y="3315"/>
                  </a:lnTo>
                  <a:lnTo>
                    <a:pt x="11241"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5"/>
            <p:cNvSpPr/>
            <p:nvPr/>
          </p:nvSpPr>
          <p:spPr>
            <a:xfrm>
              <a:off x="6693322" y="3014582"/>
              <a:ext cx="871114" cy="492702"/>
            </a:xfrm>
            <a:custGeom>
              <a:avLst/>
              <a:gdLst/>
              <a:ahLst/>
              <a:cxnLst/>
              <a:rect l="l" t="t" r="r" b="b"/>
              <a:pathLst>
                <a:path w="7279" h="4117" extrusionOk="0">
                  <a:moveTo>
                    <a:pt x="6532" y="0"/>
                  </a:moveTo>
                  <a:lnTo>
                    <a:pt x="1" y="571"/>
                  </a:lnTo>
                  <a:lnTo>
                    <a:pt x="747" y="4117"/>
                  </a:lnTo>
                  <a:lnTo>
                    <a:pt x="7279" y="3315"/>
                  </a:lnTo>
                  <a:lnTo>
                    <a:pt x="6532" y="0"/>
                  </a:lnTo>
                  <a:close/>
                </a:path>
              </a:pathLst>
            </a:custGeom>
            <a:solidFill>
              <a:srgbClr val="5133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5"/>
            <p:cNvSpPr/>
            <p:nvPr/>
          </p:nvSpPr>
          <p:spPr>
            <a:xfrm>
              <a:off x="5927520" y="1466931"/>
              <a:ext cx="1710515" cy="1747375"/>
            </a:xfrm>
            <a:custGeom>
              <a:avLst/>
              <a:gdLst/>
              <a:ahLst/>
              <a:cxnLst/>
              <a:rect l="l" t="t" r="r" b="b"/>
              <a:pathLst>
                <a:path w="14293" h="14601" extrusionOk="0">
                  <a:moveTo>
                    <a:pt x="8562" y="1"/>
                  </a:moveTo>
                  <a:lnTo>
                    <a:pt x="2580" y="528"/>
                  </a:lnTo>
                  <a:lnTo>
                    <a:pt x="0" y="5874"/>
                  </a:lnTo>
                  <a:lnTo>
                    <a:pt x="329" y="14601"/>
                  </a:lnTo>
                  <a:lnTo>
                    <a:pt x="14293" y="13854"/>
                  </a:lnTo>
                  <a:lnTo>
                    <a:pt x="12734" y="5347"/>
                  </a:lnTo>
                  <a:lnTo>
                    <a:pt x="8562"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5"/>
            <p:cNvSpPr/>
            <p:nvPr/>
          </p:nvSpPr>
          <p:spPr>
            <a:xfrm>
              <a:off x="5931469" y="2193485"/>
              <a:ext cx="827672" cy="113093"/>
            </a:xfrm>
            <a:custGeom>
              <a:avLst/>
              <a:gdLst/>
              <a:ahLst/>
              <a:cxnLst/>
              <a:rect l="l" t="t" r="r" b="b"/>
              <a:pathLst>
                <a:path w="6916" h="945" extrusionOk="0">
                  <a:moveTo>
                    <a:pt x="6894" y="0"/>
                  </a:moveTo>
                  <a:lnTo>
                    <a:pt x="0" y="725"/>
                  </a:lnTo>
                  <a:lnTo>
                    <a:pt x="11" y="944"/>
                  </a:lnTo>
                  <a:lnTo>
                    <a:pt x="6916" y="220"/>
                  </a:lnTo>
                  <a:lnTo>
                    <a:pt x="6894"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5"/>
            <p:cNvSpPr/>
            <p:nvPr/>
          </p:nvSpPr>
          <p:spPr>
            <a:xfrm>
              <a:off x="5927520" y="2029289"/>
              <a:ext cx="810678" cy="140618"/>
            </a:xfrm>
            <a:custGeom>
              <a:avLst/>
              <a:gdLst/>
              <a:ahLst/>
              <a:cxnLst/>
              <a:rect l="l" t="t" r="r" b="b"/>
              <a:pathLst>
                <a:path w="6774" h="1175" extrusionOk="0">
                  <a:moveTo>
                    <a:pt x="6740" y="0"/>
                  </a:moveTo>
                  <a:lnTo>
                    <a:pt x="110" y="944"/>
                  </a:lnTo>
                  <a:lnTo>
                    <a:pt x="0" y="1175"/>
                  </a:lnTo>
                  <a:lnTo>
                    <a:pt x="6773" y="209"/>
                  </a:lnTo>
                  <a:lnTo>
                    <a:pt x="6740"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5"/>
            <p:cNvSpPr/>
            <p:nvPr/>
          </p:nvSpPr>
          <p:spPr>
            <a:xfrm>
              <a:off x="6075917" y="1780961"/>
              <a:ext cx="417905" cy="81499"/>
            </a:xfrm>
            <a:custGeom>
              <a:avLst/>
              <a:gdLst/>
              <a:ahLst/>
              <a:cxnLst/>
              <a:rect l="l" t="t" r="r" b="b"/>
              <a:pathLst>
                <a:path w="3492" h="681" extrusionOk="0">
                  <a:moveTo>
                    <a:pt x="3458" y="0"/>
                  </a:moveTo>
                  <a:lnTo>
                    <a:pt x="110" y="450"/>
                  </a:lnTo>
                  <a:lnTo>
                    <a:pt x="1" y="681"/>
                  </a:lnTo>
                  <a:lnTo>
                    <a:pt x="3491" y="209"/>
                  </a:lnTo>
                  <a:lnTo>
                    <a:pt x="345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5"/>
            <p:cNvSpPr/>
            <p:nvPr/>
          </p:nvSpPr>
          <p:spPr>
            <a:xfrm>
              <a:off x="6003633" y="1897885"/>
              <a:ext cx="511132" cy="111776"/>
            </a:xfrm>
            <a:custGeom>
              <a:avLst/>
              <a:gdLst/>
              <a:ahLst/>
              <a:cxnLst/>
              <a:rect l="l" t="t" r="r" b="b"/>
              <a:pathLst>
                <a:path w="4271" h="934" extrusionOk="0">
                  <a:moveTo>
                    <a:pt x="4238" y="0"/>
                  </a:moveTo>
                  <a:lnTo>
                    <a:pt x="122" y="703"/>
                  </a:lnTo>
                  <a:lnTo>
                    <a:pt x="1" y="933"/>
                  </a:lnTo>
                  <a:lnTo>
                    <a:pt x="4271" y="209"/>
                  </a:lnTo>
                  <a:lnTo>
                    <a:pt x="423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5"/>
            <p:cNvSpPr/>
            <p:nvPr/>
          </p:nvSpPr>
          <p:spPr>
            <a:xfrm>
              <a:off x="5951096" y="2747824"/>
              <a:ext cx="823843" cy="85568"/>
            </a:xfrm>
            <a:custGeom>
              <a:avLst/>
              <a:gdLst/>
              <a:ahLst/>
              <a:cxnLst/>
              <a:rect l="l" t="t" r="r" b="b"/>
              <a:pathLst>
                <a:path w="6884" h="715" extrusionOk="0">
                  <a:moveTo>
                    <a:pt x="6872" y="1"/>
                  </a:moveTo>
                  <a:lnTo>
                    <a:pt x="1" y="506"/>
                  </a:lnTo>
                  <a:lnTo>
                    <a:pt x="12" y="714"/>
                  </a:lnTo>
                  <a:lnTo>
                    <a:pt x="6883" y="209"/>
                  </a:lnTo>
                  <a:lnTo>
                    <a:pt x="6872"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5"/>
            <p:cNvSpPr/>
            <p:nvPr/>
          </p:nvSpPr>
          <p:spPr>
            <a:xfrm>
              <a:off x="5956361" y="2883177"/>
              <a:ext cx="837007" cy="84132"/>
            </a:xfrm>
            <a:custGeom>
              <a:avLst/>
              <a:gdLst/>
              <a:ahLst/>
              <a:cxnLst/>
              <a:rect l="l" t="t" r="r" b="b"/>
              <a:pathLst>
                <a:path w="6994" h="703" extrusionOk="0">
                  <a:moveTo>
                    <a:pt x="6982" y="0"/>
                  </a:moveTo>
                  <a:lnTo>
                    <a:pt x="1" y="494"/>
                  </a:lnTo>
                  <a:lnTo>
                    <a:pt x="12" y="703"/>
                  </a:lnTo>
                  <a:lnTo>
                    <a:pt x="6993" y="209"/>
                  </a:lnTo>
                  <a:lnTo>
                    <a:pt x="6982"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5"/>
            <p:cNvSpPr/>
            <p:nvPr/>
          </p:nvSpPr>
          <p:spPr>
            <a:xfrm>
              <a:off x="5935298" y="2337934"/>
              <a:ext cx="771305" cy="89517"/>
            </a:xfrm>
            <a:custGeom>
              <a:avLst/>
              <a:gdLst/>
              <a:ahLst/>
              <a:cxnLst/>
              <a:rect l="l" t="t" r="r" b="b"/>
              <a:pathLst>
                <a:path w="6445" h="748" extrusionOk="0">
                  <a:moveTo>
                    <a:pt x="6434" y="1"/>
                  </a:moveTo>
                  <a:lnTo>
                    <a:pt x="1" y="528"/>
                  </a:lnTo>
                  <a:lnTo>
                    <a:pt x="12" y="747"/>
                  </a:lnTo>
                  <a:lnTo>
                    <a:pt x="6445" y="209"/>
                  </a:lnTo>
                  <a:lnTo>
                    <a:pt x="6434"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5"/>
            <p:cNvSpPr/>
            <p:nvPr/>
          </p:nvSpPr>
          <p:spPr>
            <a:xfrm>
              <a:off x="5961627" y="3040791"/>
              <a:ext cx="856634" cy="72403"/>
            </a:xfrm>
            <a:custGeom>
              <a:avLst/>
              <a:gdLst/>
              <a:ahLst/>
              <a:cxnLst/>
              <a:rect l="l" t="t" r="r" b="b"/>
              <a:pathLst>
                <a:path w="7158" h="605" extrusionOk="0">
                  <a:moveTo>
                    <a:pt x="7147" y="1"/>
                  </a:moveTo>
                  <a:lnTo>
                    <a:pt x="1" y="396"/>
                  </a:lnTo>
                  <a:lnTo>
                    <a:pt x="11" y="604"/>
                  </a:lnTo>
                  <a:lnTo>
                    <a:pt x="7158" y="209"/>
                  </a:lnTo>
                  <a:lnTo>
                    <a:pt x="7147"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a:off x="5940564" y="2449591"/>
              <a:ext cx="784470" cy="96099"/>
            </a:xfrm>
            <a:custGeom>
              <a:avLst/>
              <a:gdLst/>
              <a:ahLst/>
              <a:cxnLst/>
              <a:rect l="l" t="t" r="r" b="b"/>
              <a:pathLst>
                <a:path w="6555" h="803" extrusionOk="0">
                  <a:moveTo>
                    <a:pt x="6532" y="1"/>
                  </a:moveTo>
                  <a:lnTo>
                    <a:pt x="1" y="583"/>
                  </a:lnTo>
                  <a:lnTo>
                    <a:pt x="12" y="802"/>
                  </a:lnTo>
                  <a:lnTo>
                    <a:pt x="6554" y="220"/>
                  </a:lnTo>
                  <a:lnTo>
                    <a:pt x="6532"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5"/>
            <p:cNvSpPr/>
            <p:nvPr/>
          </p:nvSpPr>
          <p:spPr>
            <a:xfrm>
              <a:off x="5945830" y="2612590"/>
              <a:ext cx="805413" cy="82815"/>
            </a:xfrm>
            <a:custGeom>
              <a:avLst/>
              <a:gdLst/>
              <a:ahLst/>
              <a:cxnLst/>
              <a:rect l="l" t="t" r="r" b="b"/>
              <a:pathLst>
                <a:path w="6730" h="692" extrusionOk="0">
                  <a:moveTo>
                    <a:pt x="6708" y="0"/>
                  </a:moveTo>
                  <a:lnTo>
                    <a:pt x="1" y="472"/>
                  </a:lnTo>
                  <a:lnTo>
                    <a:pt x="12" y="692"/>
                  </a:lnTo>
                  <a:lnTo>
                    <a:pt x="6730" y="209"/>
                  </a:lnTo>
                  <a:lnTo>
                    <a:pt x="670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5"/>
            <p:cNvSpPr/>
            <p:nvPr/>
          </p:nvSpPr>
          <p:spPr>
            <a:xfrm>
              <a:off x="5939248" y="1528684"/>
              <a:ext cx="1003834" cy="1355918"/>
            </a:xfrm>
            <a:custGeom>
              <a:avLst/>
              <a:gdLst/>
              <a:ahLst/>
              <a:cxnLst/>
              <a:rect l="l" t="t" r="r" b="b"/>
              <a:pathLst>
                <a:path w="8388" h="11330" extrusionOk="0">
                  <a:moveTo>
                    <a:pt x="6401" y="1186"/>
                  </a:moveTo>
                  <a:lnTo>
                    <a:pt x="7125" y="2328"/>
                  </a:lnTo>
                  <a:lnTo>
                    <a:pt x="6532" y="2954"/>
                  </a:lnTo>
                  <a:lnTo>
                    <a:pt x="5940" y="2032"/>
                  </a:lnTo>
                  <a:lnTo>
                    <a:pt x="6401" y="1186"/>
                  </a:lnTo>
                  <a:close/>
                  <a:moveTo>
                    <a:pt x="2976" y="2383"/>
                  </a:moveTo>
                  <a:lnTo>
                    <a:pt x="3162" y="3173"/>
                  </a:lnTo>
                  <a:lnTo>
                    <a:pt x="2646" y="3338"/>
                  </a:lnTo>
                  <a:lnTo>
                    <a:pt x="2251" y="2569"/>
                  </a:lnTo>
                  <a:lnTo>
                    <a:pt x="2976" y="2383"/>
                  </a:lnTo>
                  <a:close/>
                  <a:moveTo>
                    <a:pt x="5797" y="2284"/>
                  </a:moveTo>
                  <a:lnTo>
                    <a:pt x="6346" y="3140"/>
                  </a:lnTo>
                  <a:lnTo>
                    <a:pt x="5753" y="3777"/>
                  </a:lnTo>
                  <a:lnTo>
                    <a:pt x="5303" y="3173"/>
                  </a:lnTo>
                  <a:lnTo>
                    <a:pt x="5797" y="2284"/>
                  </a:lnTo>
                  <a:close/>
                  <a:moveTo>
                    <a:pt x="3217" y="3426"/>
                  </a:moveTo>
                  <a:lnTo>
                    <a:pt x="3349" y="3964"/>
                  </a:lnTo>
                  <a:lnTo>
                    <a:pt x="3020" y="4084"/>
                  </a:lnTo>
                  <a:lnTo>
                    <a:pt x="2767" y="3568"/>
                  </a:lnTo>
                  <a:lnTo>
                    <a:pt x="3217" y="3426"/>
                  </a:lnTo>
                  <a:close/>
                  <a:moveTo>
                    <a:pt x="7345" y="2679"/>
                  </a:moveTo>
                  <a:lnTo>
                    <a:pt x="7937" y="3623"/>
                  </a:lnTo>
                  <a:lnTo>
                    <a:pt x="7268" y="4095"/>
                  </a:lnTo>
                  <a:lnTo>
                    <a:pt x="6763" y="3305"/>
                  </a:lnTo>
                  <a:lnTo>
                    <a:pt x="7345" y="2679"/>
                  </a:lnTo>
                  <a:close/>
                  <a:moveTo>
                    <a:pt x="2383" y="3689"/>
                  </a:moveTo>
                  <a:lnTo>
                    <a:pt x="2646" y="4227"/>
                  </a:lnTo>
                  <a:lnTo>
                    <a:pt x="2372" y="4326"/>
                  </a:lnTo>
                  <a:lnTo>
                    <a:pt x="1944" y="3832"/>
                  </a:lnTo>
                  <a:lnTo>
                    <a:pt x="2383" y="3689"/>
                  </a:lnTo>
                  <a:close/>
                  <a:moveTo>
                    <a:pt x="5160" y="3426"/>
                  </a:moveTo>
                  <a:lnTo>
                    <a:pt x="5566" y="3964"/>
                  </a:lnTo>
                  <a:lnTo>
                    <a:pt x="4996" y="4556"/>
                  </a:lnTo>
                  <a:lnTo>
                    <a:pt x="4732" y="4216"/>
                  </a:lnTo>
                  <a:lnTo>
                    <a:pt x="5160" y="3426"/>
                  </a:lnTo>
                  <a:close/>
                  <a:moveTo>
                    <a:pt x="6576" y="3492"/>
                  </a:moveTo>
                  <a:lnTo>
                    <a:pt x="7059" y="4249"/>
                  </a:lnTo>
                  <a:lnTo>
                    <a:pt x="6434" y="4688"/>
                  </a:lnTo>
                  <a:lnTo>
                    <a:pt x="5995" y="4095"/>
                  </a:lnTo>
                  <a:lnTo>
                    <a:pt x="6576" y="3492"/>
                  </a:lnTo>
                  <a:close/>
                  <a:moveTo>
                    <a:pt x="5819" y="4293"/>
                  </a:moveTo>
                  <a:lnTo>
                    <a:pt x="6225" y="4831"/>
                  </a:lnTo>
                  <a:lnTo>
                    <a:pt x="5588" y="5292"/>
                  </a:lnTo>
                  <a:lnTo>
                    <a:pt x="5259" y="4875"/>
                  </a:lnTo>
                  <a:lnTo>
                    <a:pt x="5819" y="4293"/>
                  </a:lnTo>
                  <a:close/>
                  <a:moveTo>
                    <a:pt x="2361" y="6873"/>
                  </a:moveTo>
                  <a:lnTo>
                    <a:pt x="2438" y="6960"/>
                  </a:lnTo>
                  <a:lnTo>
                    <a:pt x="1823" y="7487"/>
                  </a:lnTo>
                  <a:lnTo>
                    <a:pt x="1669" y="7323"/>
                  </a:lnTo>
                  <a:lnTo>
                    <a:pt x="2361" y="6873"/>
                  </a:lnTo>
                  <a:close/>
                  <a:moveTo>
                    <a:pt x="2712" y="7257"/>
                  </a:moveTo>
                  <a:lnTo>
                    <a:pt x="2866" y="7410"/>
                  </a:lnTo>
                  <a:lnTo>
                    <a:pt x="2306" y="8025"/>
                  </a:lnTo>
                  <a:lnTo>
                    <a:pt x="2098" y="7795"/>
                  </a:lnTo>
                  <a:lnTo>
                    <a:pt x="2712" y="7257"/>
                  </a:lnTo>
                  <a:close/>
                  <a:moveTo>
                    <a:pt x="1450" y="7465"/>
                  </a:moveTo>
                  <a:lnTo>
                    <a:pt x="1626" y="7663"/>
                  </a:lnTo>
                  <a:lnTo>
                    <a:pt x="1055" y="8146"/>
                  </a:lnTo>
                  <a:lnTo>
                    <a:pt x="824" y="7882"/>
                  </a:lnTo>
                  <a:lnTo>
                    <a:pt x="1450" y="7465"/>
                  </a:lnTo>
                  <a:close/>
                  <a:moveTo>
                    <a:pt x="4820" y="7553"/>
                  </a:moveTo>
                  <a:lnTo>
                    <a:pt x="5303" y="8420"/>
                  </a:lnTo>
                  <a:lnTo>
                    <a:pt x="5018" y="8497"/>
                  </a:lnTo>
                  <a:lnTo>
                    <a:pt x="4710" y="7597"/>
                  </a:lnTo>
                  <a:lnTo>
                    <a:pt x="4820" y="7553"/>
                  </a:lnTo>
                  <a:close/>
                  <a:moveTo>
                    <a:pt x="4337" y="7762"/>
                  </a:moveTo>
                  <a:lnTo>
                    <a:pt x="4622" y="8607"/>
                  </a:lnTo>
                  <a:lnTo>
                    <a:pt x="4249" y="8706"/>
                  </a:lnTo>
                  <a:lnTo>
                    <a:pt x="4139" y="7850"/>
                  </a:lnTo>
                  <a:lnTo>
                    <a:pt x="4337" y="7762"/>
                  </a:lnTo>
                  <a:close/>
                  <a:moveTo>
                    <a:pt x="1900" y="7959"/>
                  </a:moveTo>
                  <a:lnTo>
                    <a:pt x="2130" y="8223"/>
                  </a:lnTo>
                  <a:lnTo>
                    <a:pt x="1615" y="8783"/>
                  </a:lnTo>
                  <a:lnTo>
                    <a:pt x="1329" y="8453"/>
                  </a:lnTo>
                  <a:lnTo>
                    <a:pt x="1900" y="7959"/>
                  </a:lnTo>
                  <a:close/>
                  <a:moveTo>
                    <a:pt x="5435" y="8651"/>
                  </a:moveTo>
                  <a:lnTo>
                    <a:pt x="5797" y="9310"/>
                  </a:lnTo>
                  <a:lnTo>
                    <a:pt x="5325" y="9441"/>
                  </a:lnTo>
                  <a:lnTo>
                    <a:pt x="5094" y="8750"/>
                  </a:lnTo>
                  <a:lnTo>
                    <a:pt x="5435" y="8651"/>
                  </a:lnTo>
                  <a:close/>
                  <a:moveTo>
                    <a:pt x="1121" y="8629"/>
                  </a:moveTo>
                  <a:lnTo>
                    <a:pt x="1439" y="8980"/>
                  </a:lnTo>
                  <a:lnTo>
                    <a:pt x="791" y="9683"/>
                  </a:lnTo>
                  <a:lnTo>
                    <a:pt x="407" y="9244"/>
                  </a:lnTo>
                  <a:lnTo>
                    <a:pt x="1121" y="8629"/>
                  </a:lnTo>
                  <a:close/>
                  <a:moveTo>
                    <a:pt x="4699" y="8859"/>
                  </a:moveTo>
                  <a:lnTo>
                    <a:pt x="4941" y="9551"/>
                  </a:lnTo>
                  <a:lnTo>
                    <a:pt x="4370" y="9716"/>
                  </a:lnTo>
                  <a:lnTo>
                    <a:pt x="4282" y="8980"/>
                  </a:lnTo>
                  <a:lnTo>
                    <a:pt x="4699" y="8859"/>
                  </a:lnTo>
                  <a:close/>
                  <a:moveTo>
                    <a:pt x="5929" y="9551"/>
                  </a:moveTo>
                  <a:lnTo>
                    <a:pt x="6434" y="10462"/>
                  </a:lnTo>
                  <a:cubicBezTo>
                    <a:pt x="6225" y="10517"/>
                    <a:pt x="5973" y="10583"/>
                    <a:pt x="5731" y="10638"/>
                  </a:cubicBezTo>
                  <a:lnTo>
                    <a:pt x="5413" y="9694"/>
                  </a:lnTo>
                  <a:lnTo>
                    <a:pt x="5929" y="9551"/>
                  </a:lnTo>
                  <a:close/>
                  <a:moveTo>
                    <a:pt x="5018" y="9814"/>
                  </a:moveTo>
                  <a:lnTo>
                    <a:pt x="5325" y="10737"/>
                  </a:lnTo>
                  <a:cubicBezTo>
                    <a:pt x="4996" y="10813"/>
                    <a:pt x="4699" y="10890"/>
                    <a:pt x="4524" y="10934"/>
                  </a:cubicBezTo>
                  <a:lnTo>
                    <a:pt x="4414" y="9979"/>
                  </a:lnTo>
                  <a:lnTo>
                    <a:pt x="5018" y="9814"/>
                  </a:lnTo>
                  <a:close/>
                  <a:moveTo>
                    <a:pt x="2701" y="1"/>
                  </a:moveTo>
                  <a:lnTo>
                    <a:pt x="2482" y="12"/>
                  </a:lnTo>
                  <a:lnTo>
                    <a:pt x="2449" y="89"/>
                  </a:lnTo>
                  <a:lnTo>
                    <a:pt x="2668" y="1033"/>
                  </a:lnTo>
                  <a:lnTo>
                    <a:pt x="1900" y="1219"/>
                  </a:lnTo>
                  <a:lnTo>
                    <a:pt x="1757" y="1516"/>
                  </a:lnTo>
                  <a:lnTo>
                    <a:pt x="2723" y="1285"/>
                  </a:lnTo>
                  <a:lnTo>
                    <a:pt x="2921" y="2130"/>
                  </a:lnTo>
                  <a:lnTo>
                    <a:pt x="2130" y="2339"/>
                  </a:lnTo>
                  <a:lnTo>
                    <a:pt x="1735" y="1560"/>
                  </a:lnTo>
                  <a:lnTo>
                    <a:pt x="1527" y="1999"/>
                  </a:lnTo>
                  <a:lnTo>
                    <a:pt x="1746" y="2438"/>
                  </a:lnTo>
                  <a:lnTo>
                    <a:pt x="1241" y="2569"/>
                  </a:lnTo>
                  <a:lnTo>
                    <a:pt x="1099" y="2877"/>
                  </a:lnTo>
                  <a:lnTo>
                    <a:pt x="1867" y="2668"/>
                  </a:lnTo>
                  <a:lnTo>
                    <a:pt x="2262" y="3459"/>
                  </a:lnTo>
                  <a:lnTo>
                    <a:pt x="1757" y="3623"/>
                  </a:lnTo>
                  <a:lnTo>
                    <a:pt x="1099" y="2877"/>
                  </a:lnTo>
                  <a:lnTo>
                    <a:pt x="978" y="3129"/>
                  </a:lnTo>
                  <a:lnTo>
                    <a:pt x="2877" y="5292"/>
                  </a:lnTo>
                  <a:lnTo>
                    <a:pt x="3184" y="5270"/>
                  </a:lnTo>
                  <a:lnTo>
                    <a:pt x="3294" y="5489"/>
                  </a:lnTo>
                  <a:lnTo>
                    <a:pt x="2899" y="5753"/>
                  </a:lnTo>
                  <a:lnTo>
                    <a:pt x="3239" y="6269"/>
                  </a:lnTo>
                  <a:lnTo>
                    <a:pt x="3096" y="6390"/>
                  </a:lnTo>
                  <a:lnTo>
                    <a:pt x="2855" y="6236"/>
                  </a:lnTo>
                  <a:lnTo>
                    <a:pt x="1" y="8091"/>
                  </a:lnTo>
                  <a:lnTo>
                    <a:pt x="12" y="8409"/>
                  </a:lnTo>
                  <a:lnTo>
                    <a:pt x="605" y="8025"/>
                  </a:lnTo>
                  <a:lnTo>
                    <a:pt x="857" y="8322"/>
                  </a:lnTo>
                  <a:lnTo>
                    <a:pt x="133" y="8936"/>
                  </a:lnTo>
                  <a:lnTo>
                    <a:pt x="34" y="8827"/>
                  </a:lnTo>
                  <a:lnTo>
                    <a:pt x="56" y="9540"/>
                  </a:lnTo>
                  <a:lnTo>
                    <a:pt x="198" y="9419"/>
                  </a:lnTo>
                  <a:lnTo>
                    <a:pt x="616" y="9880"/>
                  </a:lnTo>
                  <a:lnTo>
                    <a:pt x="89" y="10451"/>
                  </a:lnTo>
                  <a:lnTo>
                    <a:pt x="111" y="10846"/>
                  </a:lnTo>
                  <a:lnTo>
                    <a:pt x="3579" y="7037"/>
                  </a:lnTo>
                  <a:lnTo>
                    <a:pt x="3382" y="6686"/>
                  </a:lnTo>
                  <a:lnTo>
                    <a:pt x="3470" y="6609"/>
                  </a:lnTo>
                  <a:lnTo>
                    <a:pt x="3623" y="6840"/>
                  </a:lnTo>
                  <a:lnTo>
                    <a:pt x="3986" y="6675"/>
                  </a:lnTo>
                  <a:lnTo>
                    <a:pt x="4062" y="6905"/>
                  </a:lnTo>
                  <a:lnTo>
                    <a:pt x="3766" y="7136"/>
                  </a:lnTo>
                  <a:lnTo>
                    <a:pt x="4304" y="11329"/>
                  </a:lnTo>
                  <a:lnTo>
                    <a:pt x="4578" y="11318"/>
                  </a:lnTo>
                  <a:lnTo>
                    <a:pt x="4556" y="11187"/>
                  </a:lnTo>
                  <a:cubicBezTo>
                    <a:pt x="4710" y="11165"/>
                    <a:pt x="4963" y="11099"/>
                    <a:pt x="5413" y="10989"/>
                  </a:cubicBezTo>
                  <a:lnTo>
                    <a:pt x="5522" y="11329"/>
                  </a:lnTo>
                  <a:lnTo>
                    <a:pt x="5918" y="11220"/>
                  </a:lnTo>
                  <a:lnTo>
                    <a:pt x="5808" y="10890"/>
                  </a:lnTo>
                  <a:cubicBezTo>
                    <a:pt x="6027" y="10846"/>
                    <a:pt x="6280" y="10780"/>
                    <a:pt x="6576" y="10715"/>
                  </a:cubicBezTo>
                  <a:lnTo>
                    <a:pt x="6598" y="10748"/>
                  </a:lnTo>
                  <a:lnTo>
                    <a:pt x="6840" y="10638"/>
                  </a:lnTo>
                  <a:lnTo>
                    <a:pt x="4622" y="6642"/>
                  </a:lnTo>
                  <a:lnTo>
                    <a:pt x="4425" y="6719"/>
                  </a:lnTo>
                  <a:lnTo>
                    <a:pt x="4348" y="6510"/>
                  </a:lnTo>
                  <a:lnTo>
                    <a:pt x="4952" y="6236"/>
                  </a:lnTo>
                  <a:lnTo>
                    <a:pt x="4513" y="5654"/>
                  </a:lnTo>
                  <a:lnTo>
                    <a:pt x="4600" y="5566"/>
                  </a:lnTo>
                  <a:lnTo>
                    <a:pt x="5094" y="5961"/>
                  </a:lnTo>
                  <a:lnTo>
                    <a:pt x="8388" y="3634"/>
                  </a:lnTo>
                  <a:lnTo>
                    <a:pt x="8212" y="3426"/>
                  </a:lnTo>
                  <a:lnTo>
                    <a:pt x="8146" y="3470"/>
                  </a:lnTo>
                  <a:lnTo>
                    <a:pt x="7531" y="2493"/>
                  </a:lnTo>
                  <a:lnTo>
                    <a:pt x="7927" y="2075"/>
                  </a:lnTo>
                  <a:lnTo>
                    <a:pt x="7608" y="1823"/>
                  </a:lnTo>
                  <a:lnTo>
                    <a:pt x="7312" y="2141"/>
                  </a:lnTo>
                  <a:lnTo>
                    <a:pt x="6543" y="923"/>
                  </a:lnTo>
                  <a:lnTo>
                    <a:pt x="6697" y="648"/>
                  </a:lnTo>
                  <a:lnTo>
                    <a:pt x="6456" y="528"/>
                  </a:lnTo>
                  <a:lnTo>
                    <a:pt x="4205" y="4600"/>
                  </a:lnTo>
                  <a:lnTo>
                    <a:pt x="4359" y="5226"/>
                  </a:lnTo>
                  <a:lnTo>
                    <a:pt x="4271" y="5314"/>
                  </a:lnTo>
                  <a:lnTo>
                    <a:pt x="4030" y="4984"/>
                  </a:lnTo>
                  <a:lnTo>
                    <a:pt x="3623" y="5259"/>
                  </a:lnTo>
                  <a:lnTo>
                    <a:pt x="3547" y="5116"/>
                  </a:lnTo>
                  <a:lnTo>
                    <a:pt x="3821" y="4831"/>
                  </a:lnTo>
                  <a:lnTo>
                    <a:pt x="2701"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5"/>
            <p:cNvSpPr/>
            <p:nvPr/>
          </p:nvSpPr>
          <p:spPr>
            <a:xfrm>
              <a:off x="6656582" y="1964903"/>
              <a:ext cx="981455" cy="1203452"/>
            </a:xfrm>
            <a:custGeom>
              <a:avLst/>
              <a:gdLst/>
              <a:ahLst/>
              <a:cxnLst/>
              <a:rect l="l" t="t" r="r" b="b"/>
              <a:pathLst>
                <a:path w="8201" h="10056" extrusionOk="0">
                  <a:moveTo>
                    <a:pt x="5720" y="0"/>
                  </a:moveTo>
                  <a:lnTo>
                    <a:pt x="1" y="593"/>
                  </a:lnTo>
                  <a:lnTo>
                    <a:pt x="1504" y="10055"/>
                  </a:lnTo>
                  <a:lnTo>
                    <a:pt x="8201" y="9693"/>
                  </a:lnTo>
                  <a:lnTo>
                    <a:pt x="6642" y="1186"/>
                  </a:lnTo>
                  <a:lnTo>
                    <a:pt x="5720"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5"/>
            <p:cNvSpPr/>
            <p:nvPr/>
          </p:nvSpPr>
          <p:spPr>
            <a:xfrm>
              <a:off x="6720967" y="2389155"/>
              <a:ext cx="786983" cy="82935"/>
            </a:xfrm>
            <a:custGeom>
              <a:avLst/>
              <a:gdLst/>
              <a:ahLst/>
              <a:cxnLst/>
              <a:rect l="l" t="t" r="r" b="b"/>
              <a:pathLst>
                <a:path w="6576" h="693" extrusionOk="0">
                  <a:moveTo>
                    <a:pt x="6543" y="1"/>
                  </a:moveTo>
                  <a:lnTo>
                    <a:pt x="0" y="484"/>
                  </a:lnTo>
                  <a:lnTo>
                    <a:pt x="33" y="692"/>
                  </a:lnTo>
                  <a:lnTo>
                    <a:pt x="6576" y="220"/>
                  </a:lnTo>
                  <a:lnTo>
                    <a:pt x="6543"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5"/>
            <p:cNvSpPr/>
            <p:nvPr/>
          </p:nvSpPr>
          <p:spPr>
            <a:xfrm>
              <a:off x="6747176" y="2557300"/>
              <a:ext cx="791052" cy="77669"/>
            </a:xfrm>
            <a:custGeom>
              <a:avLst/>
              <a:gdLst/>
              <a:ahLst/>
              <a:cxnLst/>
              <a:rect l="l" t="t" r="r" b="b"/>
              <a:pathLst>
                <a:path w="6610" h="649" extrusionOk="0">
                  <a:moveTo>
                    <a:pt x="6576" y="1"/>
                  </a:moveTo>
                  <a:lnTo>
                    <a:pt x="1" y="440"/>
                  </a:lnTo>
                  <a:lnTo>
                    <a:pt x="34" y="649"/>
                  </a:lnTo>
                  <a:lnTo>
                    <a:pt x="6609" y="210"/>
                  </a:lnTo>
                  <a:lnTo>
                    <a:pt x="6576"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5"/>
            <p:cNvSpPr/>
            <p:nvPr/>
          </p:nvSpPr>
          <p:spPr>
            <a:xfrm>
              <a:off x="6703853" y="2248655"/>
              <a:ext cx="777888" cy="111776"/>
            </a:xfrm>
            <a:custGeom>
              <a:avLst/>
              <a:gdLst/>
              <a:ahLst/>
              <a:cxnLst/>
              <a:rect l="l" t="t" r="r" b="b"/>
              <a:pathLst>
                <a:path w="6500" h="934" extrusionOk="0">
                  <a:moveTo>
                    <a:pt x="6466" y="0"/>
                  </a:moveTo>
                  <a:lnTo>
                    <a:pt x="1" y="725"/>
                  </a:lnTo>
                  <a:lnTo>
                    <a:pt x="34" y="933"/>
                  </a:lnTo>
                  <a:lnTo>
                    <a:pt x="6499" y="209"/>
                  </a:lnTo>
                  <a:lnTo>
                    <a:pt x="6466" y="0"/>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5"/>
            <p:cNvSpPr/>
            <p:nvPr/>
          </p:nvSpPr>
          <p:spPr>
            <a:xfrm>
              <a:off x="6815511" y="2988253"/>
              <a:ext cx="802780" cy="76353"/>
            </a:xfrm>
            <a:custGeom>
              <a:avLst/>
              <a:gdLst/>
              <a:ahLst/>
              <a:cxnLst/>
              <a:rect l="l" t="t" r="r" b="b"/>
              <a:pathLst>
                <a:path w="6708" h="638" extrusionOk="0">
                  <a:moveTo>
                    <a:pt x="6664" y="1"/>
                  </a:moveTo>
                  <a:lnTo>
                    <a:pt x="1" y="429"/>
                  </a:lnTo>
                  <a:lnTo>
                    <a:pt x="34" y="637"/>
                  </a:lnTo>
                  <a:lnTo>
                    <a:pt x="6708" y="209"/>
                  </a:lnTo>
                  <a:lnTo>
                    <a:pt x="6664"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5"/>
            <p:cNvSpPr/>
            <p:nvPr/>
          </p:nvSpPr>
          <p:spPr>
            <a:xfrm>
              <a:off x="6769555" y="2696603"/>
              <a:ext cx="794881" cy="76353"/>
            </a:xfrm>
            <a:custGeom>
              <a:avLst/>
              <a:gdLst/>
              <a:ahLst/>
              <a:cxnLst/>
              <a:rect l="l" t="t" r="r" b="b"/>
              <a:pathLst>
                <a:path w="6642" h="638" extrusionOk="0">
                  <a:moveTo>
                    <a:pt x="6598" y="1"/>
                  </a:moveTo>
                  <a:lnTo>
                    <a:pt x="1" y="429"/>
                  </a:lnTo>
                  <a:lnTo>
                    <a:pt x="33" y="637"/>
                  </a:lnTo>
                  <a:lnTo>
                    <a:pt x="6642" y="209"/>
                  </a:lnTo>
                  <a:lnTo>
                    <a:pt x="6598"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5"/>
            <p:cNvSpPr/>
            <p:nvPr/>
          </p:nvSpPr>
          <p:spPr>
            <a:xfrm>
              <a:off x="6791935" y="2842488"/>
              <a:ext cx="798831" cy="69651"/>
            </a:xfrm>
            <a:custGeom>
              <a:avLst/>
              <a:gdLst/>
              <a:ahLst/>
              <a:cxnLst/>
              <a:rect l="l" t="t" r="r" b="b"/>
              <a:pathLst>
                <a:path w="6675" h="582" extrusionOk="0">
                  <a:moveTo>
                    <a:pt x="6641" y="0"/>
                  </a:moveTo>
                  <a:lnTo>
                    <a:pt x="0" y="373"/>
                  </a:lnTo>
                  <a:lnTo>
                    <a:pt x="33" y="582"/>
                  </a:lnTo>
                  <a:lnTo>
                    <a:pt x="6674" y="209"/>
                  </a:lnTo>
                  <a:lnTo>
                    <a:pt x="6641" y="0"/>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5"/>
            <p:cNvSpPr/>
            <p:nvPr/>
          </p:nvSpPr>
          <p:spPr>
            <a:xfrm>
              <a:off x="6183625" y="1436773"/>
              <a:ext cx="1478106" cy="832938"/>
            </a:xfrm>
            <a:custGeom>
              <a:avLst/>
              <a:gdLst/>
              <a:ahLst/>
              <a:cxnLst/>
              <a:rect l="l" t="t" r="r" b="b"/>
              <a:pathLst>
                <a:path w="12351" h="6960" extrusionOk="0">
                  <a:moveTo>
                    <a:pt x="7663" y="0"/>
                  </a:moveTo>
                  <a:lnTo>
                    <a:pt x="1" y="626"/>
                  </a:lnTo>
                  <a:lnTo>
                    <a:pt x="4457" y="6960"/>
                  </a:lnTo>
                  <a:lnTo>
                    <a:pt x="12350" y="5785"/>
                  </a:lnTo>
                  <a:lnTo>
                    <a:pt x="76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5"/>
            <p:cNvSpPr/>
            <p:nvPr/>
          </p:nvSpPr>
          <p:spPr>
            <a:xfrm>
              <a:off x="6998135" y="2450908"/>
              <a:ext cx="148636" cy="235281"/>
            </a:xfrm>
            <a:custGeom>
              <a:avLst/>
              <a:gdLst/>
              <a:ahLst/>
              <a:cxnLst/>
              <a:rect l="l" t="t" r="r" b="b"/>
              <a:pathLst>
                <a:path w="1242" h="1966" extrusionOk="0">
                  <a:moveTo>
                    <a:pt x="901" y="1"/>
                  </a:moveTo>
                  <a:lnTo>
                    <a:pt x="1" y="67"/>
                  </a:lnTo>
                  <a:lnTo>
                    <a:pt x="77" y="1966"/>
                  </a:lnTo>
                  <a:lnTo>
                    <a:pt x="1241" y="1889"/>
                  </a:lnTo>
                  <a:lnTo>
                    <a:pt x="901" y="1"/>
                  </a:lnTo>
                  <a:close/>
                </a:path>
              </a:pathLst>
            </a:custGeom>
            <a:solidFill>
              <a:srgbClr val="5133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5"/>
            <p:cNvSpPr/>
            <p:nvPr/>
          </p:nvSpPr>
          <p:spPr>
            <a:xfrm>
              <a:off x="6999452" y="2450908"/>
              <a:ext cx="147320" cy="227383"/>
            </a:xfrm>
            <a:custGeom>
              <a:avLst/>
              <a:gdLst/>
              <a:ahLst/>
              <a:cxnLst/>
              <a:rect l="l" t="t" r="r" b="b"/>
              <a:pathLst>
                <a:path w="1231" h="1900" extrusionOk="0">
                  <a:moveTo>
                    <a:pt x="890" y="1"/>
                  </a:moveTo>
                  <a:lnTo>
                    <a:pt x="1" y="67"/>
                  </a:lnTo>
                  <a:lnTo>
                    <a:pt x="1" y="253"/>
                  </a:lnTo>
                  <a:lnTo>
                    <a:pt x="747" y="253"/>
                  </a:lnTo>
                  <a:lnTo>
                    <a:pt x="1054" y="1900"/>
                  </a:lnTo>
                  <a:lnTo>
                    <a:pt x="1230" y="1889"/>
                  </a:lnTo>
                  <a:lnTo>
                    <a:pt x="890"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5"/>
            <p:cNvSpPr/>
            <p:nvPr/>
          </p:nvSpPr>
          <p:spPr>
            <a:xfrm>
              <a:off x="5740946" y="1424925"/>
              <a:ext cx="555771" cy="814628"/>
            </a:xfrm>
            <a:custGeom>
              <a:avLst/>
              <a:gdLst/>
              <a:ahLst/>
              <a:cxnLst/>
              <a:rect l="l" t="t" r="r" b="b"/>
              <a:pathLst>
                <a:path w="4644" h="6807" extrusionOk="0">
                  <a:moveTo>
                    <a:pt x="3755" y="648"/>
                  </a:moveTo>
                  <a:lnTo>
                    <a:pt x="3897" y="1757"/>
                  </a:lnTo>
                  <a:lnTo>
                    <a:pt x="2865" y="1976"/>
                  </a:lnTo>
                  <a:lnTo>
                    <a:pt x="2481" y="967"/>
                  </a:lnTo>
                  <a:lnTo>
                    <a:pt x="3755" y="648"/>
                  </a:lnTo>
                  <a:close/>
                  <a:moveTo>
                    <a:pt x="2097" y="1065"/>
                  </a:moveTo>
                  <a:lnTo>
                    <a:pt x="2481" y="2053"/>
                  </a:lnTo>
                  <a:lnTo>
                    <a:pt x="1351" y="2295"/>
                  </a:lnTo>
                  <a:lnTo>
                    <a:pt x="725" y="1406"/>
                  </a:lnTo>
                  <a:lnTo>
                    <a:pt x="2097" y="1065"/>
                  </a:lnTo>
                  <a:close/>
                  <a:moveTo>
                    <a:pt x="3930" y="2009"/>
                  </a:moveTo>
                  <a:lnTo>
                    <a:pt x="4040" y="2888"/>
                  </a:lnTo>
                  <a:lnTo>
                    <a:pt x="3272" y="3074"/>
                  </a:lnTo>
                  <a:lnTo>
                    <a:pt x="2953" y="2218"/>
                  </a:lnTo>
                  <a:lnTo>
                    <a:pt x="3930" y="2009"/>
                  </a:lnTo>
                  <a:close/>
                  <a:moveTo>
                    <a:pt x="2569" y="2306"/>
                  </a:moveTo>
                  <a:lnTo>
                    <a:pt x="2898" y="3162"/>
                  </a:lnTo>
                  <a:lnTo>
                    <a:pt x="2097" y="3349"/>
                  </a:lnTo>
                  <a:lnTo>
                    <a:pt x="1515" y="2525"/>
                  </a:lnTo>
                  <a:lnTo>
                    <a:pt x="2569" y="2306"/>
                  </a:lnTo>
                  <a:close/>
                  <a:moveTo>
                    <a:pt x="4073" y="3151"/>
                  </a:moveTo>
                  <a:lnTo>
                    <a:pt x="4172" y="3963"/>
                  </a:lnTo>
                  <a:lnTo>
                    <a:pt x="3667" y="4106"/>
                  </a:lnTo>
                  <a:lnTo>
                    <a:pt x="3370" y="3316"/>
                  </a:lnTo>
                  <a:lnTo>
                    <a:pt x="4073" y="3151"/>
                  </a:lnTo>
                  <a:close/>
                  <a:moveTo>
                    <a:pt x="2986" y="3404"/>
                  </a:moveTo>
                  <a:lnTo>
                    <a:pt x="3304" y="4216"/>
                  </a:lnTo>
                  <a:lnTo>
                    <a:pt x="2811" y="4359"/>
                  </a:lnTo>
                  <a:lnTo>
                    <a:pt x="2251" y="3579"/>
                  </a:lnTo>
                  <a:lnTo>
                    <a:pt x="2986" y="3404"/>
                  </a:lnTo>
                  <a:close/>
                  <a:moveTo>
                    <a:pt x="4205" y="4216"/>
                  </a:moveTo>
                  <a:lnTo>
                    <a:pt x="4369" y="5566"/>
                  </a:lnTo>
                  <a:lnTo>
                    <a:pt x="4260" y="5665"/>
                  </a:lnTo>
                  <a:lnTo>
                    <a:pt x="3766" y="4348"/>
                  </a:lnTo>
                  <a:lnTo>
                    <a:pt x="4205" y="4216"/>
                  </a:lnTo>
                  <a:close/>
                  <a:moveTo>
                    <a:pt x="3392" y="4457"/>
                  </a:moveTo>
                  <a:lnTo>
                    <a:pt x="3908" y="5830"/>
                  </a:lnTo>
                  <a:lnTo>
                    <a:pt x="3842" y="5830"/>
                  </a:lnTo>
                  <a:lnTo>
                    <a:pt x="2964" y="4578"/>
                  </a:lnTo>
                  <a:lnTo>
                    <a:pt x="3392" y="4457"/>
                  </a:lnTo>
                  <a:close/>
                  <a:moveTo>
                    <a:pt x="3930" y="1"/>
                  </a:moveTo>
                  <a:lnTo>
                    <a:pt x="3678" y="34"/>
                  </a:lnTo>
                  <a:lnTo>
                    <a:pt x="3722" y="396"/>
                  </a:lnTo>
                  <a:lnTo>
                    <a:pt x="2382" y="725"/>
                  </a:lnTo>
                  <a:lnTo>
                    <a:pt x="2119" y="34"/>
                  </a:lnTo>
                  <a:lnTo>
                    <a:pt x="1768" y="176"/>
                  </a:lnTo>
                  <a:lnTo>
                    <a:pt x="2009" y="824"/>
                  </a:lnTo>
                  <a:lnTo>
                    <a:pt x="560" y="1175"/>
                  </a:lnTo>
                  <a:lnTo>
                    <a:pt x="209" y="681"/>
                  </a:lnTo>
                  <a:lnTo>
                    <a:pt x="0" y="835"/>
                  </a:lnTo>
                  <a:lnTo>
                    <a:pt x="3711" y="6093"/>
                  </a:lnTo>
                  <a:lnTo>
                    <a:pt x="4007" y="6082"/>
                  </a:lnTo>
                  <a:lnTo>
                    <a:pt x="4281" y="6806"/>
                  </a:lnTo>
                  <a:lnTo>
                    <a:pt x="4644" y="6664"/>
                  </a:lnTo>
                  <a:lnTo>
                    <a:pt x="4358" y="5928"/>
                  </a:lnTo>
                  <a:lnTo>
                    <a:pt x="4644" y="5665"/>
                  </a:lnTo>
                  <a:lnTo>
                    <a:pt x="3930"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5"/>
            <p:cNvSpPr/>
            <p:nvPr/>
          </p:nvSpPr>
          <p:spPr>
            <a:xfrm>
              <a:off x="6124505" y="1989796"/>
              <a:ext cx="156415" cy="148636"/>
            </a:xfrm>
            <a:custGeom>
              <a:avLst/>
              <a:gdLst/>
              <a:ahLst/>
              <a:cxnLst/>
              <a:rect l="l" t="t" r="r" b="b"/>
              <a:pathLst>
                <a:path w="1307" h="1242" extrusionOk="0">
                  <a:moveTo>
                    <a:pt x="1186" y="1"/>
                  </a:moveTo>
                  <a:lnTo>
                    <a:pt x="1" y="418"/>
                  </a:lnTo>
                  <a:lnTo>
                    <a:pt x="572" y="1241"/>
                  </a:lnTo>
                  <a:lnTo>
                    <a:pt x="956" y="1219"/>
                  </a:lnTo>
                  <a:lnTo>
                    <a:pt x="1307" y="890"/>
                  </a:lnTo>
                  <a:lnTo>
                    <a:pt x="1186"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5"/>
            <p:cNvSpPr/>
            <p:nvPr/>
          </p:nvSpPr>
          <p:spPr>
            <a:xfrm>
              <a:off x="6279604" y="1589121"/>
              <a:ext cx="542606" cy="666231"/>
            </a:xfrm>
            <a:custGeom>
              <a:avLst/>
              <a:gdLst/>
              <a:ahLst/>
              <a:cxnLst/>
              <a:rect l="l" t="t" r="r" b="b"/>
              <a:pathLst>
                <a:path w="4534" h="5567" extrusionOk="0">
                  <a:moveTo>
                    <a:pt x="2920" y="670"/>
                  </a:moveTo>
                  <a:lnTo>
                    <a:pt x="3491" y="1878"/>
                  </a:lnTo>
                  <a:lnTo>
                    <a:pt x="2865" y="2482"/>
                  </a:lnTo>
                  <a:lnTo>
                    <a:pt x="2393" y="1516"/>
                  </a:lnTo>
                  <a:lnTo>
                    <a:pt x="2920" y="670"/>
                  </a:lnTo>
                  <a:close/>
                  <a:moveTo>
                    <a:pt x="2239" y="1779"/>
                  </a:moveTo>
                  <a:lnTo>
                    <a:pt x="2668" y="2679"/>
                  </a:lnTo>
                  <a:lnTo>
                    <a:pt x="2042" y="3294"/>
                  </a:lnTo>
                  <a:lnTo>
                    <a:pt x="1680" y="2668"/>
                  </a:lnTo>
                  <a:lnTo>
                    <a:pt x="2239" y="1779"/>
                  </a:lnTo>
                  <a:close/>
                  <a:moveTo>
                    <a:pt x="3655" y="2240"/>
                  </a:moveTo>
                  <a:lnTo>
                    <a:pt x="4117" y="3217"/>
                  </a:lnTo>
                  <a:lnTo>
                    <a:pt x="3436" y="3678"/>
                  </a:lnTo>
                  <a:lnTo>
                    <a:pt x="3041" y="2855"/>
                  </a:lnTo>
                  <a:lnTo>
                    <a:pt x="3655" y="2240"/>
                  </a:lnTo>
                  <a:close/>
                  <a:moveTo>
                    <a:pt x="2843" y="3041"/>
                  </a:moveTo>
                  <a:lnTo>
                    <a:pt x="3227" y="3821"/>
                  </a:lnTo>
                  <a:lnTo>
                    <a:pt x="2602" y="4238"/>
                  </a:lnTo>
                  <a:lnTo>
                    <a:pt x="2250" y="3634"/>
                  </a:lnTo>
                  <a:lnTo>
                    <a:pt x="2843" y="3041"/>
                  </a:lnTo>
                  <a:close/>
                  <a:moveTo>
                    <a:pt x="1526" y="2921"/>
                  </a:moveTo>
                  <a:lnTo>
                    <a:pt x="1855" y="3470"/>
                  </a:lnTo>
                  <a:lnTo>
                    <a:pt x="834" y="4479"/>
                  </a:lnTo>
                  <a:lnTo>
                    <a:pt x="779" y="4117"/>
                  </a:lnTo>
                  <a:lnTo>
                    <a:pt x="1526" y="2921"/>
                  </a:lnTo>
                  <a:close/>
                  <a:moveTo>
                    <a:pt x="2053" y="3810"/>
                  </a:moveTo>
                  <a:lnTo>
                    <a:pt x="2382" y="4381"/>
                  </a:lnTo>
                  <a:lnTo>
                    <a:pt x="1262" y="5138"/>
                  </a:lnTo>
                  <a:lnTo>
                    <a:pt x="977" y="4864"/>
                  </a:lnTo>
                  <a:lnTo>
                    <a:pt x="2053" y="3810"/>
                  </a:lnTo>
                  <a:close/>
                  <a:moveTo>
                    <a:pt x="3041" y="1"/>
                  </a:moveTo>
                  <a:lnTo>
                    <a:pt x="516" y="4062"/>
                  </a:lnTo>
                  <a:lnTo>
                    <a:pt x="604" y="4699"/>
                  </a:lnTo>
                  <a:lnTo>
                    <a:pt x="0" y="5292"/>
                  </a:lnTo>
                  <a:lnTo>
                    <a:pt x="263" y="5566"/>
                  </a:lnTo>
                  <a:lnTo>
                    <a:pt x="801" y="5050"/>
                  </a:lnTo>
                  <a:lnTo>
                    <a:pt x="1229" y="5467"/>
                  </a:lnTo>
                  <a:lnTo>
                    <a:pt x="4534" y="3239"/>
                  </a:lnTo>
                  <a:lnTo>
                    <a:pt x="4391" y="3030"/>
                  </a:lnTo>
                  <a:lnTo>
                    <a:pt x="4336" y="3074"/>
                  </a:lnTo>
                  <a:lnTo>
                    <a:pt x="3853" y="2053"/>
                  </a:lnTo>
                  <a:lnTo>
                    <a:pt x="4270" y="1647"/>
                  </a:lnTo>
                  <a:lnTo>
                    <a:pt x="3996" y="1373"/>
                  </a:lnTo>
                  <a:lnTo>
                    <a:pt x="3677" y="1680"/>
                  </a:lnTo>
                  <a:lnTo>
                    <a:pt x="3085" y="407"/>
                  </a:lnTo>
                  <a:lnTo>
                    <a:pt x="3249" y="132"/>
                  </a:lnTo>
                  <a:lnTo>
                    <a:pt x="3041"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5"/>
            <p:cNvSpPr/>
            <p:nvPr/>
          </p:nvSpPr>
          <p:spPr>
            <a:xfrm>
              <a:off x="6357034" y="2017441"/>
              <a:ext cx="139421" cy="206320"/>
            </a:xfrm>
            <a:custGeom>
              <a:avLst/>
              <a:gdLst/>
              <a:ahLst/>
              <a:cxnLst/>
              <a:rect l="l" t="t" r="r" b="b"/>
              <a:pathLst>
                <a:path w="1165" h="1724" extrusionOk="0">
                  <a:moveTo>
                    <a:pt x="319" y="0"/>
                  </a:moveTo>
                  <a:lnTo>
                    <a:pt x="1" y="516"/>
                  </a:lnTo>
                  <a:lnTo>
                    <a:pt x="110" y="1241"/>
                  </a:lnTo>
                  <a:lnTo>
                    <a:pt x="593" y="1724"/>
                  </a:lnTo>
                  <a:lnTo>
                    <a:pt x="1164" y="1340"/>
                  </a:lnTo>
                  <a:lnTo>
                    <a:pt x="319" y="0"/>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5"/>
            <p:cNvSpPr/>
            <p:nvPr/>
          </p:nvSpPr>
          <p:spPr>
            <a:xfrm>
              <a:off x="5639820" y="2230225"/>
              <a:ext cx="655580" cy="586048"/>
            </a:xfrm>
            <a:custGeom>
              <a:avLst/>
              <a:gdLst/>
              <a:ahLst/>
              <a:cxnLst/>
              <a:rect l="l" t="t" r="r" b="b"/>
              <a:pathLst>
                <a:path w="5478" h="4897" extrusionOk="0">
                  <a:moveTo>
                    <a:pt x="4446" y="604"/>
                  </a:moveTo>
                  <a:lnTo>
                    <a:pt x="4468" y="626"/>
                  </a:lnTo>
                  <a:lnTo>
                    <a:pt x="3392" y="1494"/>
                  </a:lnTo>
                  <a:lnTo>
                    <a:pt x="3271" y="1329"/>
                  </a:lnTo>
                  <a:lnTo>
                    <a:pt x="4446" y="604"/>
                  </a:lnTo>
                  <a:close/>
                  <a:moveTo>
                    <a:pt x="4698" y="934"/>
                  </a:moveTo>
                  <a:lnTo>
                    <a:pt x="4764" y="1065"/>
                  </a:lnTo>
                  <a:lnTo>
                    <a:pt x="3798" y="2042"/>
                  </a:lnTo>
                  <a:lnTo>
                    <a:pt x="3623" y="1801"/>
                  </a:lnTo>
                  <a:lnTo>
                    <a:pt x="4698" y="934"/>
                  </a:lnTo>
                  <a:close/>
                  <a:moveTo>
                    <a:pt x="3052" y="1461"/>
                  </a:moveTo>
                  <a:lnTo>
                    <a:pt x="3194" y="1658"/>
                  </a:lnTo>
                  <a:lnTo>
                    <a:pt x="2635" y="2108"/>
                  </a:lnTo>
                  <a:lnTo>
                    <a:pt x="2437" y="1845"/>
                  </a:lnTo>
                  <a:lnTo>
                    <a:pt x="3052" y="1461"/>
                  </a:lnTo>
                  <a:close/>
                  <a:moveTo>
                    <a:pt x="3425" y="1966"/>
                  </a:moveTo>
                  <a:lnTo>
                    <a:pt x="3623" y="2229"/>
                  </a:lnTo>
                  <a:lnTo>
                    <a:pt x="3096" y="2756"/>
                  </a:lnTo>
                  <a:lnTo>
                    <a:pt x="2854" y="2427"/>
                  </a:lnTo>
                  <a:lnTo>
                    <a:pt x="3425" y="1966"/>
                  </a:lnTo>
                  <a:close/>
                  <a:moveTo>
                    <a:pt x="2228" y="1977"/>
                  </a:moveTo>
                  <a:lnTo>
                    <a:pt x="2437" y="2273"/>
                  </a:lnTo>
                  <a:lnTo>
                    <a:pt x="1713" y="2855"/>
                  </a:lnTo>
                  <a:lnTo>
                    <a:pt x="1438" y="2471"/>
                  </a:lnTo>
                  <a:lnTo>
                    <a:pt x="2228" y="1977"/>
                  </a:lnTo>
                  <a:close/>
                  <a:moveTo>
                    <a:pt x="1219" y="2602"/>
                  </a:moveTo>
                  <a:lnTo>
                    <a:pt x="1515" y="3019"/>
                  </a:lnTo>
                  <a:lnTo>
                    <a:pt x="823" y="3590"/>
                  </a:lnTo>
                  <a:lnTo>
                    <a:pt x="461" y="3074"/>
                  </a:lnTo>
                  <a:lnTo>
                    <a:pt x="1219" y="2602"/>
                  </a:lnTo>
                  <a:close/>
                  <a:moveTo>
                    <a:pt x="2657" y="2591"/>
                  </a:moveTo>
                  <a:lnTo>
                    <a:pt x="2920" y="2943"/>
                  </a:lnTo>
                  <a:lnTo>
                    <a:pt x="2272" y="3612"/>
                  </a:lnTo>
                  <a:lnTo>
                    <a:pt x="1943" y="3162"/>
                  </a:lnTo>
                  <a:lnTo>
                    <a:pt x="2657" y="2591"/>
                  </a:lnTo>
                  <a:close/>
                  <a:moveTo>
                    <a:pt x="1745" y="3327"/>
                  </a:moveTo>
                  <a:lnTo>
                    <a:pt x="2086" y="3799"/>
                  </a:lnTo>
                  <a:lnTo>
                    <a:pt x="1427" y="4468"/>
                  </a:lnTo>
                  <a:lnTo>
                    <a:pt x="1043" y="3909"/>
                  </a:lnTo>
                  <a:lnTo>
                    <a:pt x="1745" y="3327"/>
                  </a:lnTo>
                  <a:close/>
                  <a:moveTo>
                    <a:pt x="5236" y="1"/>
                  </a:moveTo>
                  <a:lnTo>
                    <a:pt x="4676" y="462"/>
                  </a:lnTo>
                  <a:lnTo>
                    <a:pt x="4457" y="286"/>
                  </a:lnTo>
                  <a:lnTo>
                    <a:pt x="0" y="3063"/>
                  </a:lnTo>
                  <a:lnTo>
                    <a:pt x="143" y="3272"/>
                  </a:lnTo>
                  <a:lnTo>
                    <a:pt x="242" y="3206"/>
                  </a:lnTo>
                  <a:lnTo>
                    <a:pt x="615" y="3755"/>
                  </a:lnTo>
                  <a:lnTo>
                    <a:pt x="285" y="4018"/>
                  </a:lnTo>
                  <a:lnTo>
                    <a:pt x="527" y="4315"/>
                  </a:lnTo>
                  <a:lnTo>
                    <a:pt x="834" y="4062"/>
                  </a:lnTo>
                  <a:lnTo>
                    <a:pt x="1251" y="4655"/>
                  </a:lnTo>
                  <a:lnTo>
                    <a:pt x="1186" y="4721"/>
                  </a:lnTo>
                  <a:lnTo>
                    <a:pt x="1372" y="4897"/>
                  </a:lnTo>
                  <a:lnTo>
                    <a:pt x="5061" y="1120"/>
                  </a:lnTo>
                  <a:lnTo>
                    <a:pt x="4907" y="758"/>
                  </a:lnTo>
                  <a:lnTo>
                    <a:pt x="5478" y="297"/>
                  </a:lnTo>
                  <a:lnTo>
                    <a:pt x="5236"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5"/>
            <p:cNvSpPr/>
            <p:nvPr/>
          </p:nvSpPr>
          <p:spPr>
            <a:xfrm>
              <a:off x="6102246" y="2284079"/>
              <a:ext cx="124821" cy="132839"/>
            </a:xfrm>
            <a:custGeom>
              <a:avLst/>
              <a:gdLst/>
              <a:ahLst/>
              <a:cxnLst/>
              <a:rect l="l" t="t" r="r" b="b"/>
              <a:pathLst>
                <a:path w="1043" h="1110" extrusionOk="0">
                  <a:moveTo>
                    <a:pt x="582" y="1"/>
                  </a:moveTo>
                  <a:lnTo>
                    <a:pt x="0" y="363"/>
                  </a:lnTo>
                  <a:lnTo>
                    <a:pt x="582" y="1109"/>
                  </a:lnTo>
                  <a:lnTo>
                    <a:pt x="1043" y="637"/>
                  </a:lnTo>
                  <a:lnTo>
                    <a:pt x="867" y="209"/>
                  </a:lnTo>
                  <a:lnTo>
                    <a:pt x="582"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5"/>
            <p:cNvSpPr/>
            <p:nvPr/>
          </p:nvSpPr>
          <p:spPr>
            <a:xfrm>
              <a:off x="6266440" y="2251288"/>
              <a:ext cx="299666" cy="621472"/>
            </a:xfrm>
            <a:custGeom>
              <a:avLst/>
              <a:gdLst/>
              <a:ahLst/>
              <a:cxnLst/>
              <a:rect l="l" t="t" r="r" b="b"/>
              <a:pathLst>
                <a:path w="2504" h="5193" extrusionOk="0">
                  <a:moveTo>
                    <a:pt x="703" y="933"/>
                  </a:moveTo>
                  <a:lnTo>
                    <a:pt x="1296" y="2360"/>
                  </a:lnTo>
                  <a:lnTo>
                    <a:pt x="1021" y="2426"/>
                  </a:lnTo>
                  <a:lnTo>
                    <a:pt x="703" y="933"/>
                  </a:lnTo>
                  <a:close/>
                  <a:moveTo>
                    <a:pt x="341" y="1098"/>
                  </a:moveTo>
                  <a:lnTo>
                    <a:pt x="648" y="2525"/>
                  </a:lnTo>
                  <a:lnTo>
                    <a:pt x="297" y="2613"/>
                  </a:lnTo>
                  <a:lnTo>
                    <a:pt x="253" y="1164"/>
                  </a:lnTo>
                  <a:lnTo>
                    <a:pt x="341" y="1098"/>
                  </a:lnTo>
                  <a:close/>
                  <a:moveTo>
                    <a:pt x="1394" y="2602"/>
                  </a:moveTo>
                  <a:lnTo>
                    <a:pt x="1669" y="3261"/>
                  </a:lnTo>
                  <a:lnTo>
                    <a:pt x="1230" y="3370"/>
                  </a:lnTo>
                  <a:lnTo>
                    <a:pt x="1076" y="2679"/>
                  </a:lnTo>
                  <a:lnTo>
                    <a:pt x="1394" y="2602"/>
                  </a:lnTo>
                  <a:close/>
                  <a:moveTo>
                    <a:pt x="703" y="2767"/>
                  </a:moveTo>
                  <a:lnTo>
                    <a:pt x="856" y="3458"/>
                  </a:lnTo>
                  <a:lnTo>
                    <a:pt x="330" y="3590"/>
                  </a:lnTo>
                  <a:lnTo>
                    <a:pt x="308" y="2876"/>
                  </a:lnTo>
                  <a:lnTo>
                    <a:pt x="703" y="2767"/>
                  </a:lnTo>
                  <a:close/>
                  <a:moveTo>
                    <a:pt x="1768" y="3491"/>
                  </a:moveTo>
                  <a:lnTo>
                    <a:pt x="2152" y="4402"/>
                  </a:lnTo>
                  <a:cubicBezTo>
                    <a:pt x="1954" y="4446"/>
                    <a:pt x="1713" y="4490"/>
                    <a:pt x="1482" y="4545"/>
                  </a:cubicBezTo>
                  <a:lnTo>
                    <a:pt x="1285" y="3623"/>
                  </a:lnTo>
                  <a:lnTo>
                    <a:pt x="1768" y="3491"/>
                  </a:lnTo>
                  <a:close/>
                  <a:moveTo>
                    <a:pt x="911" y="3711"/>
                  </a:moveTo>
                  <a:lnTo>
                    <a:pt x="1109" y="4622"/>
                  </a:lnTo>
                  <a:cubicBezTo>
                    <a:pt x="802" y="4688"/>
                    <a:pt x="516" y="4742"/>
                    <a:pt x="362" y="4775"/>
                  </a:cubicBezTo>
                  <a:lnTo>
                    <a:pt x="330" y="3853"/>
                  </a:lnTo>
                  <a:lnTo>
                    <a:pt x="911" y="3711"/>
                  </a:lnTo>
                  <a:close/>
                  <a:moveTo>
                    <a:pt x="494" y="0"/>
                  </a:moveTo>
                  <a:lnTo>
                    <a:pt x="121" y="77"/>
                  </a:lnTo>
                  <a:lnTo>
                    <a:pt x="286" y="835"/>
                  </a:lnTo>
                  <a:lnTo>
                    <a:pt x="0" y="1043"/>
                  </a:lnTo>
                  <a:lnTo>
                    <a:pt x="110" y="5160"/>
                  </a:lnTo>
                  <a:lnTo>
                    <a:pt x="373" y="5149"/>
                  </a:lnTo>
                  <a:lnTo>
                    <a:pt x="362" y="5028"/>
                  </a:lnTo>
                  <a:cubicBezTo>
                    <a:pt x="505" y="5006"/>
                    <a:pt x="747" y="4951"/>
                    <a:pt x="1164" y="4863"/>
                  </a:cubicBezTo>
                  <a:lnTo>
                    <a:pt x="1230" y="5193"/>
                  </a:lnTo>
                  <a:lnTo>
                    <a:pt x="1603" y="5116"/>
                  </a:lnTo>
                  <a:lnTo>
                    <a:pt x="1537" y="4786"/>
                  </a:lnTo>
                  <a:cubicBezTo>
                    <a:pt x="1746" y="4742"/>
                    <a:pt x="1976" y="4699"/>
                    <a:pt x="2251" y="4644"/>
                  </a:cubicBezTo>
                  <a:lnTo>
                    <a:pt x="2273" y="4677"/>
                  </a:lnTo>
                  <a:lnTo>
                    <a:pt x="2503" y="4578"/>
                  </a:lnTo>
                  <a:lnTo>
                    <a:pt x="835" y="593"/>
                  </a:lnTo>
                  <a:lnTo>
                    <a:pt x="637" y="659"/>
                  </a:lnTo>
                  <a:lnTo>
                    <a:pt x="494" y="0"/>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5"/>
            <p:cNvSpPr/>
            <p:nvPr/>
          </p:nvSpPr>
          <p:spPr>
            <a:xfrm>
              <a:off x="6280801" y="2340566"/>
              <a:ext cx="111896" cy="128890"/>
            </a:xfrm>
            <a:custGeom>
              <a:avLst/>
              <a:gdLst/>
              <a:ahLst/>
              <a:cxnLst/>
              <a:rect l="l" t="t" r="r" b="b"/>
              <a:pathLst>
                <a:path w="935" h="1077" extrusionOk="0">
                  <a:moveTo>
                    <a:pt x="638" y="1"/>
                  </a:moveTo>
                  <a:lnTo>
                    <a:pt x="363" y="89"/>
                  </a:lnTo>
                  <a:lnTo>
                    <a:pt x="1" y="363"/>
                  </a:lnTo>
                  <a:lnTo>
                    <a:pt x="1" y="1077"/>
                  </a:lnTo>
                  <a:lnTo>
                    <a:pt x="934" y="703"/>
                  </a:lnTo>
                  <a:lnTo>
                    <a:pt x="638"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5"/>
            <p:cNvSpPr/>
            <p:nvPr/>
          </p:nvSpPr>
          <p:spPr>
            <a:xfrm>
              <a:off x="6183625" y="2121200"/>
              <a:ext cx="223433" cy="219484"/>
            </a:xfrm>
            <a:custGeom>
              <a:avLst/>
              <a:gdLst/>
              <a:ahLst/>
              <a:cxnLst/>
              <a:rect l="l" t="t" r="r" b="b"/>
              <a:pathLst>
                <a:path w="1867" h="1834" extrusionOk="0">
                  <a:moveTo>
                    <a:pt x="1120" y="1"/>
                  </a:moveTo>
                  <a:lnTo>
                    <a:pt x="1" y="736"/>
                  </a:lnTo>
                  <a:lnTo>
                    <a:pt x="571" y="1834"/>
                  </a:lnTo>
                  <a:lnTo>
                    <a:pt x="1867" y="1285"/>
                  </a:lnTo>
                  <a:lnTo>
                    <a:pt x="11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 name="Google Shape;268;p5"/>
          <p:cNvSpPr txBox="1">
            <a:spLocks noGrp="1"/>
          </p:cNvSpPr>
          <p:nvPr>
            <p:ph type="title"/>
          </p:nvPr>
        </p:nvSpPr>
        <p:spPr>
          <a:xfrm>
            <a:off x="4936225" y="1680725"/>
            <a:ext cx="25926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9" name="Google Shape;269;p5"/>
          <p:cNvSpPr txBox="1">
            <a:spLocks noGrp="1"/>
          </p:cNvSpPr>
          <p:nvPr>
            <p:ph type="subTitle" idx="1"/>
          </p:nvPr>
        </p:nvSpPr>
        <p:spPr>
          <a:xfrm>
            <a:off x="4936225" y="2211363"/>
            <a:ext cx="2592600" cy="87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0" name="Google Shape;270;p5"/>
          <p:cNvSpPr txBox="1">
            <a:spLocks noGrp="1"/>
          </p:cNvSpPr>
          <p:nvPr>
            <p:ph type="title" idx="2"/>
          </p:nvPr>
        </p:nvSpPr>
        <p:spPr>
          <a:xfrm>
            <a:off x="4936225" y="3304925"/>
            <a:ext cx="25926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71" name="Google Shape;271;p5"/>
          <p:cNvSpPr txBox="1">
            <a:spLocks noGrp="1"/>
          </p:cNvSpPr>
          <p:nvPr>
            <p:ph type="subTitle" idx="3"/>
          </p:nvPr>
        </p:nvSpPr>
        <p:spPr>
          <a:xfrm>
            <a:off x="4936225" y="3838902"/>
            <a:ext cx="2592600" cy="87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2" name="Google Shape;272;p5"/>
          <p:cNvSpPr txBox="1">
            <a:spLocks noGrp="1"/>
          </p:cNvSpPr>
          <p:nvPr>
            <p:ph type="title" idx="4"/>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1"/>
        </a:solidFill>
        <a:effectLst/>
      </p:bgPr>
    </p:bg>
    <p:spTree>
      <p:nvGrpSpPr>
        <p:cNvPr id="1" name="Shape 273"/>
        <p:cNvGrpSpPr/>
        <p:nvPr/>
      </p:nvGrpSpPr>
      <p:grpSpPr>
        <a:xfrm>
          <a:off x="0" y="0"/>
          <a:ext cx="0" cy="0"/>
          <a:chOff x="0" y="0"/>
          <a:chExt cx="0" cy="0"/>
        </a:xfrm>
      </p:grpSpPr>
      <p:sp>
        <p:nvSpPr>
          <p:cNvPr id="274" name="Google Shape;274;p6"/>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6"/>
          <p:cNvSpPr/>
          <p:nvPr/>
        </p:nvSpPr>
        <p:spPr>
          <a:xfrm>
            <a:off x="5584364"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6"/>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6"/>
          <p:cNvSpPr/>
          <p:nvPr/>
        </p:nvSpPr>
        <p:spPr>
          <a:xfrm>
            <a:off x="-101132"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6"/>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6"/>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6"/>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6"/>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6"/>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6"/>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6"/>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6"/>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6"/>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6"/>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6"/>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6"/>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6"/>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6"/>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6"/>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97;p6"/>
          <p:cNvGrpSpPr/>
          <p:nvPr/>
        </p:nvGrpSpPr>
        <p:grpSpPr>
          <a:xfrm>
            <a:off x="6082097" y="4568315"/>
            <a:ext cx="1482049" cy="842172"/>
            <a:chOff x="6082097" y="4568315"/>
            <a:chExt cx="1482049" cy="842172"/>
          </a:xfrm>
        </p:grpSpPr>
        <p:sp>
          <p:nvSpPr>
            <p:cNvPr id="298" name="Google Shape;298;p6"/>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6"/>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6"/>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6"/>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6"/>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6"/>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6"/>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 name="Google Shape;309;p6"/>
          <p:cNvGrpSpPr/>
          <p:nvPr/>
        </p:nvGrpSpPr>
        <p:grpSpPr>
          <a:xfrm rot="8100000" flipH="1">
            <a:off x="-635684" y="1361274"/>
            <a:ext cx="1482035" cy="842164"/>
            <a:chOff x="6082097" y="4568315"/>
            <a:chExt cx="1482049" cy="842172"/>
          </a:xfrm>
        </p:grpSpPr>
        <p:sp>
          <p:nvSpPr>
            <p:cNvPr id="310" name="Google Shape;310;p6"/>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6"/>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6"/>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6"/>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6"/>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6"/>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6"/>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6"/>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6"/>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 name="Google Shape;321;p6"/>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1"/>
        </a:solidFill>
        <a:effectLst/>
      </p:bgPr>
    </p:bg>
    <p:spTree>
      <p:nvGrpSpPr>
        <p:cNvPr id="1" name="Shape 322"/>
        <p:cNvGrpSpPr/>
        <p:nvPr/>
      </p:nvGrpSpPr>
      <p:grpSpPr>
        <a:xfrm>
          <a:off x="0" y="0"/>
          <a:ext cx="0" cy="0"/>
          <a:chOff x="0" y="0"/>
          <a:chExt cx="0" cy="0"/>
        </a:xfrm>
      </p:grpSpPr>
      <p:sp>
        <p:nvSpPr>
          <p:cNvPr id="323" name="Google Shape;323;p7"/>
          <p:cNvSpPr/>
          <p:nvPr/>
        </p:nvSpPr>
        <p:spPr>
          <a:xfrm flipH="1">
            <a:off x="-716395"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7"/>
          <p:cNvSpPr/>
          <p:nvPr/>
        </p:nvSpPr>
        <p:spPr>
          <a:xfrm flipH="1">
            <a:off x="165129"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7"/>
          <p:cNvSpPr/>
          <p:nvPr/>
        </p:nvSpPr>
        <p:spPr>
          <a:xfrm flipH="1">
            <a:off x="5051945"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7"/>
          <p:cNvSpPr/>
          <p:nvPr/>
        </p:nvSpPr>
        <p:spPr>
          <a:xfrm flipH="1">
            <a:off x="529395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7"/>
          <p:cNvSpPr/>
          <p:nvPr/>
        </p:nvSpPr>
        <p:spPr>
          <a:xfrm flipH="1">
            <a:off x="317728"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7"/>
          <p:cNvSpPr/>
          <p:nvPr/>
        </p:nvSpPr>
        <p:spPr>
          <a:xfrm flipH="1">
            <a:off x="240795"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7"/>
          <p:cNvSpPr/>
          <p:nvPr/>
        </p:nvSpPr>
        <p:spPr>
          <a:xfrm flipH="1">
            <a:off x="473155"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7"/>
          <p:cNvSpPr/>
          <p:nvPr/>
        </p:nvSpPr>
        <p:spPr>
          <a:xfrm flipH="1">
            <a:off x="515343"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7"/>
          <p:cNvSpPr/>
          <p:nvPr/>
        </p:nvSpPr>
        <p:spPr>
          <a:xfrm flipH="1">
            <a:off x="445170"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7"/>
          <p:cNvSpPr/>
          <p:nvPr/>
        </p:nvSpPr>
        <p:spPr>
          <a:xfrm flipH="1">
            <a:off x="299364"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7"/>
          <p:cNvSpPr/>
          <p:nvPr/>
        </p:nvSpPr>
        <p:spPr>
          <a:xfrm flipH="1">
            <a:off x="82605"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7"/>
          <p:cNvSpPr/>
          <p:nvPr/>
        </p:nvSpPr>
        <p:spPr>
          <a:xfrm flipH="1">
            <a:off x="-90536"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7"/>
          <p:cNvSpPr/>
          <p:nvPr/>
        </p:nvSpPr>
        <p:spPr>
          <a:xfrm flipH="1">
            <a:off x="330697"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7"/>
          <p:cNvSpPr/>
          <p:nvPr/>
        </p:nvSpPr>
        <p:spPr>
          <a:xfrm flipH="1">
            <a:off x="387121"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7"/>
          <p:cNvSpPr/>
          <p:nvPr/>
        </p:nvSpPr>
        <p:spPr>
          <a:xfrm flipH="1">
            <a:off x="335084"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7"/>
          <p:cNvSpPr/>
          <p:nvPr/>
        </p:nvSpPr>
        <p:spPr>
          <a:xfrm flipH="1">
            <a:off x="185443"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7"/>
          <p:cNvSpPr/>
          <p:nvPr/>
        </p:nvSpPr>
        <p:spPr>
          <a:xfrm flipH="1">
            <a:off x="589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7"/>
          <p:cNvSpPr/>
          <p:nvPr/>
        </p:nvSpPr>
        <p:spPr>
          <a:xfrm flipH="1">
            <a:off x="183005"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7"/>
          <p:cNvSpPr/>
          <p:nvPr/>
        </p:nvSpPr>
        <p:spPr>
          <a:xfrm flipH="1">
            <a:off x="239429"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7"/>
          <p:cNvSpPr/>
          <p:nvPr/>
        </p:nvSpPr>
        <p:spPr>
          <a:xfrm flipH="1">
            <a:off x="218368"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7"/>
          <p:cNvSpPr/>
          <p:nvPr/>
        </p:nvSpPr>
        <p:spPr>
          <a:xfrm flipH="1">
            <a:off x="69441"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7"/>
          <p:cNvSpPr/>
          <p:nvPr/>
        </p:nvSpPr>
        <p:spPr>
          <a:xfrm flipH="1">
            <a:off x="-232279"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 name="Google Shape;345;p7"/>
          <p:cNvGrpSpPr/>
          <p:nvPr/>
        </p:nvGrpSpPr>
        <p:grpSpPr>
          <a:xfrm flipH="1">
            <a:off x="1609323" y="4568315"/>
            <a:ext cx="1482049" cy="842172"/>
            <a:chOff x="6082097" y="4568315"/>
            <a:chExt cx="1482049" cy="842172"/>
          </a:xfrm>
        </p:grpSpPr>
        <p:sp>
          <p:nvSpPr>
            <p:cNvPr id="346" name="Google Shape;346;p7"/>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7"/>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7"/>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7"/>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7"/>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7"/>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7"/>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7"/>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7"/>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7"/>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7"/>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 name="Google Shape;357;p7"/>
          <p:cNvGrpSpPr/>
          <p:nvPr/>
        </p:nvGrpSpPr>
        <p:grpSpPr>
          <a:xfrm rot="-8100000">
            <a:off x="8327117" y="2885274"/>
            <a:ext cx="1482035" cy="842164"/>
            <a:chOff x="6082097" y="4568315"/>
            <a:chExt cx="1482049" cy="842172"/>
          </a:xfrm>
        </p:grpSpPr>
        <p:sp>
          <p:nvSpPr>
            <p:cNvPr id="358" name="Google Shape;358;p7"/>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7"/>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7"/>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7"/>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7"/>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7"/>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7"/>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7"/>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7"/>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7"/>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7"/>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 name="Google Shape;369;p7"/>
          <p:cNvSpPr/>
          <p:nvPr/>
        </p:nvSpPr>
        <p:spPr>
          <a:xfrm rot="-2826996">
            <a:off x="109921" y="-89825"/>
            <a:ext cx="5930642" cy="5806443"/>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7"/>
          <p:cNvSpPr txBox="1">
            <a:spLocks noGrp="1"/>
          </p:cNvSpPr>
          <p:nvPr>
            <p:ph type="body" idx="1"/>
          </p:nvPr>
        </p:nvSpPr>
        <p:spPr>
          <a:xfrm>
            <a:off x="713225" y="1801875"/>
            <a:ext cx="4706700" cy="2609700"/>
          </a:xfrm>
          <a:prstGeom prst="rect">
            <a:avLst/>
          </a:prstGeom>
        </p:spPr>
        <p:txBody>
          <a:bodyPr spcFirstLastPara="1" wrap="square" lIns="91425" tIns="91425" rIns="91425" bIns="91425" anchor="t" anchorCtr="0">
            <a:noAutofit/>
          </a:bodyPr>
          <a:lstStyle>
            <a:lvl1pPr marL="457200" lvl="0" indent="-317500" algn="ctr" rtl="0">
              <a:lnSpc>
                <a:spcPct val="115000"/>
              </a:lnSpc>
              <a:spcBef>
                <a:spcPts val="0"/>
              </a:spcBef>
              <a:spcAft>
                <a:spcPts val="0"/>
              </a:spcAft>
              <a:buClr>
                <a:srgbClr val="434343"/>
              </a:buClr>
              <a:buSzPts val="1400"/>
              <a:buChar char="●"/>
              <a:defRPr sz="16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
        <p:nvSpPr>
          <p:cNvPr id="371" name="Google Shape;371;p7"/>
          <p:cNvSpPr/>
          <p:nvPr/>
        </p:nvSpPr>
        <p:spPr>
          <a:xfrm flipH="1">
            <a:off x="-26380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7"/>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1"/>
        </a:solidFill>
        <a:effectLst/>
      </p:bgPr>
    </p:bg>
    <p:spTree>
      <p:nvGrpSpPr>
        <p:cNvPr id="1" name="Shape 373"/>
        <p:cNvGrpSpPr/>
        <p:nvPr/>
      </p:nvGrpSpPr>
      <p:grpSpPr>
        <a:xfrm>
          <a:off x="0" y="0"/>
          <a:ext cx="0" cy="0"/>
          <a:chOff x="0" y="0"/>
          <a:chExt cx="0" cy="0"/>
        </a:xfrm>
      </p:grpSpPr>
      <p:sp>
        <p:nvSpPr>
          <p:cNvPr id="374" name="Google Shape;374;p8"/>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8"/>
          <p:cNvSpPr/>
          <p:nvPr/>
        </p:nvSpPr>
        <p:spPr>
          <a:xfrm>
            <a:off x="5840014" y="-1071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8"/>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8"/>
          <p:cNvSpPr/>
          <p:nvPr/>
        </p:nvSpPr>
        <p:spPr>
          <a:xfrm>
            <a:off x="5126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8"/>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8"/>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8"/>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8"/>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8"/>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8"/>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8"/>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8"/>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8"/>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8"/>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8"/>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8"/>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8"/>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8"/>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8"/>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8"/>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8"/>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7" name="Google Shape;397;p8"/>
          <p:cNvGrpSpPr/>
          <p:nvPr/>
        </p:nvGrpSpPr>
        <p:grpSpPr>
          <a:xfrm>
            <a:off x="6082097" y="4568315"/>
            <a:ext cx="1482049" cy="842172"/>
            <a:chOff x="6082097" y="4568315"/>
            <a:chExt cx="1482049" cy="842172"/>
          </a:xfrm>
        </p:grpSpPr>
        <p:sp>
          <p:nvSpPr>
            <p:cNvPr id="398" name="Google Shape;398;p8"/>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8"/>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8"/>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8"/>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8"/>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8"/>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8"/>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8"/>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8"/>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 name="Google Shape;409;p8"/>
          <p:cNvGrpSpPr/>
          <p:nvPr/>
        </p:nvGrpSpPr>
        <p:grpSpPr>
          <a:xfrm rot="8100000" flipH="1">
            <a:off x="-635684" y="2885274"/>
            <a:ext cx="1482035" cy="842164"/>
            <a:chOff x="6082097" y="4568315"/>
            <a:chExt cx="1482049" cy="842172"/>
          </a:xfrm>
        </p:grpSpPr>
        <p:sp>
          <p:nvSpPr>
            <p:cNvPr id="410" name="Google Shape;410;p8"/>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8"/>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8"/>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 name="Google Shape;421;p8"/>
          <p:cNvSpPr/>
          <p:nvPr/>
        </p:nvSpPr>
        <p:spPr>
          <a:xfrm rot="-9744939" flipH="1">
            <a:off x="-422210" y="482117"/>
            <a:ext cx="6120525" cy="5318783"/>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 name="Google Shape;422;p8"/>
          <p:cNvGrpSpPr/>
          <p:nvPr/>
        </p:nvGrpSpPr>
        <p:grpSpPr>
          <a:xfrm>
            <a:off x="3245415" y="2567785"/>
            <a:ext cx="5509912" cy="2977207"/>
            <a:chOff x="2140475" y="-272000"/>
            <a:chExt cx="5509912" cy="2977207"/>
          </a:xfrm>
        </p:grpSpPr>
        <p:sp>
          <p:nvSpPr>
            <p:cNvPr id="423" name="Google Shape;423;p8"/>
            <p:cNvSpPr/>
            <p:nvPr/>
          </p:nvSpPr>
          <p:spPr>
            <a:xfrm>
              <a:off x="5147785" y="-272000"/>
              <a:ext cx="2502582" cy="2039590"/>
            </a:xfrm>
            <a:custGeom>
              <a:avLst/>
              <a:gdLst/>
              <a:ahLst/>
              <a:cxnLst/>
              <a:rect l="l" t="t" r="r" b="b"/>
              <a:pathLst>
                <a:path w="35480" h="28916" extrusionOk="0">
                  <a:moveTo>
                    <a:pt x="0" y="20847"/>
                  </a:moveTo>
                  <a:cubicBezTo>
                    <a:pt x="0" y="20847"/>
                    <a:pt x="21428" y="4085"/>
                    <a:pt x="24359" y="2043"/>
                  </a:cubicBezTo>
                  <a:cubicBezTo>
                    <a:pt x="27279" y="1"/>
                    <a:pt x="29815" y="2548"/>
                    <a:pt x="32252" y="4491"/>
                  </a:cubicBezTo>
                  <a:cubicBezTo>
                    <a:pt x="32888" y="4996"/>
                    <a:pt x="34074" y="5984"/>
                    <a:pt x="35479" y="7158"/>
                  </a:cubicBezTo>
                  <a:lnTo>
                    <a:pt x="35479" y="28915"/>
                  </a:lnTo>
                  <a:cubicBezTo>
                    <a:pt x="34590" y="28783"/>
                    <a:pt x="33646" y="28619"/>
                    <a:pt x="32636" y="28410"/>
                  </a:cubicBezTo>
                  <a:cubicBezTo>
                    <a:pt x="21428" y="26061"/>
                    <a:pt x="0" y="20847"/>
                    <a:pt x="0" y="20847"/>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8"/>
            <p:cNvSpPr/>
            <p:nvPr/>
          </p:nvSpPr>
          <p:spPr>
            <a:xfrm>
              <a:off x="2140475" y="1039664"/>
              <a:ext cx="5509912" cy="1665543"/>
            </a:xfrm>
            <a:custGeom>
              <a:avLst/>
              <a:gdLst/>
              <a:ahLst/>
              <a:cxnLst/>
              <a:rect l="l" t="t" r="r" b="b"/>
              <a:pathLst>
                <a:path w="78116" h="23613" extrusionOk="0">
                  <a:moveTo>
                    <a:pt x="78115" y="0"/>
                  </a:moveTo>
                  <a:lnTo>
                    <a:pt x="45304" y="0"/>
                  </a:lnTo>
                  <a:lnTo>
                    <a:pt x="34392" y="0"/>
                  </a:lnTo>
                  <a:cubicBezTo>
                    <a:pt x="30496" y="0"/>
                    <a:pt x="25424" y="2558"/>
                    <a:pt x="22405" y="4194"/>
                  </a:cubicBezTo>
                  <a:cubicBezTo>
                    <a:pt x="19387" y="5829"/>
                    <a:pt x="1" y="17882"/>
                    <a:pt x="1" y="17882"/>
                  </a:cubicBezTo>
                  <a:lnTo>
                    <a:pt x="15687" y="23613"/>
                  </a:lnTo>
                  <a:lnTo>
                    <a:pt x="53295" y="22592"/>
                  </a:lnTo>
                  <a:lnTo>
                    <a:pt x="78115" y="15643"/>
                  </a:ln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3023920" y="1605634"/>
              <a:ext cx="1969831" cy="903694"/>
            </a:xfrm>
            <a:custGeom>
              <a:avLst/>
              <a:gdLst/>
              <a:ahLst/>
              <a:cxnLst/>
              <a:rect l="l" t="t" r="r" b="b"/>
              <a:pathLst>
                <a:path w="27927" h="12812" extrusionOk="0">
                  <a:moveTo>
                    <a:pt x="20462" y="594"/>
                  </a:moveTo>
                  <a:cubicBezTo>
                    <a:pt x="19727" y="155"/>
                    <a:pt x="12054" y="1"/>
                    <a:pt x="12054" y="1"/>
                  </a:cubicBezTo>
                  <a:lnTo>
                    <a:pt x="1" y="10572"/>
                  </a:lnTo>
                  <a:cubicBezTo>
                    <a:pt x="1" y="10572"/>
                    <a:pt x="27927" y="12811"/>
                    <a:pt x="27927" y="12076"/>
                  </a:cubicBezTo>
                  <a:lnTo>
                    <a:pt x="27927" y="87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3710715" y="1039664"/>
              <a:ext cx="3437876" cy="1088708"/>
            </a:xfrm>
            <a:custGeom>
              <a:avLst/>
              <a:gdLst/>
              <a:ahLst/>
              <a:cxnLst/>
              <a:rect l="l" t="t" r="r" b="b"/>
              <a:pathLst>
                <a:path w="48740" h="15435" extrusionOk="0">
                  <a:moveTo>
                    <a:pt x="44942" y="0"/>
                  </a:moveTo>
                  <a:cubicBezTo>
                    <a:pt x="45128" y="0"/>
                    <a:pt x="45315" y="11"/>
                    <a:pt x="45512" y="11"/>
                  </a:cubicBezTo>
                  <a:lnTo>
                    <a:pt x="48740" y="11"/>
                  </a:lnTo>
                  <a:cubicBezTo>
                    <a:pt x="48740" y="11"/>
                    <a:pt x="21143" y="5884"/>
                    <a:pt x="19365" y="6598"/>
                  </a:cubicBezTo>
                  <a:cubicBezTo>
                    <a:pt x="17586" y="7300"/>
                    <a:pt x="17817" y="8442"/>
                    <a:pt x="18453" y="8760"/>
                  </a:cubicBezTo>
                  <a:cubicBezTo>
                    <a:pt x="19079" y="9079"/>
                    <a:pt x="24831" y="11516"/>
                    <a:pt x="24831" y="11516"/>
                  </a:cubicBezTo>
                  <a:lnTo>
                    <a:pt x="20616" y="14150"/>
                  </a:lnTo>
                  <a:lnTo>
                    <a:pt x="13020" y="15435"/>
                  </a:lnTo>
                  <a:cubicBezTo>
                    <a:pt x="13020" y="15435"/>
                    <a:pt x="8003" y="13492"/>
                    <a:pt x="4007" y="11516"/>
                  </a:cubicBezTo>
                  <a:cubicBezTo>
                    <a:pt x="1" y="9540"/>
                    <a:pt x="2141" y="7070"/>
                    <a:pt x="5797" y="6279"/>
                  </a:cubicBezTo>
                  <a:cubicBezTo>
                    <a:pt x="9452" y="5489"/>
                    <a:pt x="44942" y="0"/>
                    <a:pt x="449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4789258" y="406332"/>
              <a:ext cx="2151811" cy="633404"/>
            </a:xfrm>
            <a:custGeom>
              <a:avLst/>
              <a:gdLst/>
              <a:ahLst/>
              <a:cxnLst/>
              <a:rect l="l" t="t" r="r" b="b"/>
              <a:pathLst>
                <a:path w="30507" h="8980" extrusionOk="0">
                  <a:moveTo>
                    <a:pt x="1" y="8979"/>
                  </a:moveTo>
                  <a:cubicBezTo>
                    <a:pt x="1" y="8936"/>
                    <a:pt x="1" y="8892"/>
                    <a:pt x="12" y="8848"/>
                  </a:cubicBezTo>
                  <a:cubicBezTo>
                    <a:pt x="242" y="6554"/>
                    <a:pt x="2295" y="4896"/>
                    <a:pt x="4589" y="5137"/>
                  </a:cubicBezTo>
                  <a:cubicBezTo>
                    <a:pt x="6038" y="5280"/>
                    <a:pt x="7235" y="6158"/>
                    <a:pt x="7861" y="7377"/>
                  </a:cubicBezTo>
                  <a:cubicBezTo>
                    <a:pt x="8530" y="6652"/>
                    <a:pt x="9518" y="6257"/>
                    <a:pt x="10572" y="6356"/>
                  </a:cubicBezTo>
                  <a:cubicBezTo>
                    <a:pt x="10627" y="6367"/>
                    <a:pt x="10682" y="6378"/>
                    <a:pt x="10737" y="6378"/>
                  </a:cubicBezTo>
                  <a:cubicBezTo>
                    <a:pt x="10748" y="6290"/>
                    <a:pt x="10748" y="6191"/>
                    <a:pt x="10759" y="6092"/>
                  </a:cubicBezTo>
                  <a:cubicBezTo>
                    <a:pt x="11110" y="2766"/>
                    <a:pt x="14085" y="351"/>
                    <a:pt x="17411" y="703"/>
                  </a:cubicBezTo>
                  <a:cubicBezTo>
                    <a:pt x="19244" y="889"/>
                    <a:pt x="20792" y="1877"/>
                    <a:pt x="21769" y="3282"/>
                  </a:cubicBezTo>
                  <a:cubicBezTo>
                    <a:pt x="22834" y="2437"/>
                    <a:pt x="24217" y="1987"/>
                    <a:pt x="25688" y="2141"/>
                  </a:cubicBezTo>
                  <a:cubicBezTo>
                    <a:pt x="26456" y="2217"/>
                    <a:pt x="27181" y="2459"/>
                    <a:pt x="27806" y="2821"/>
                  </a:cubicBezTo>
                  <a:cubicBezTo>
                    <a:pt x="28465" y="1658"/>
                    <a:pt x="29398" y="692"/>
                    <a:pt x="30507" y="0"/>
                  </a:cubicBezTo>
                  <a:lnTo>
                    <a:pt x="30507" y="8979"/>
                  </a:ln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6519823" y="-71399"/>
              <a:ext cx="215273" cy="18621"/>
            </a:xfrm>
            <a:custGeom>
              <a:avLst/>
              <a:gdLst/>
              <a:ahLst/>
              <a:cxnLst/>
              <a:rect l="l" t="t" r="r" b="b"/>
              <a:pathLst>
                <a:path w="3052" h="264" fill="none" extrusionOk="0">
                  <a:moveTo>
                    <a:pt x="0" y="0"/>
                  </a:moveTo>
                  <a:lnTo>
                    <a:pt x="3052" y="0"/>
                  </a:lnTo>
                  <a:lnTo>
                    <a:pt x="3052" y="264"/>
                  </a:lnTo>
                  <a:lnTo>
                    <a:pt x="0" y="264"/>
                  </a:lnTo>
                  <a:close/>
                </a:path>
              </a:pathLst>
            </a:custGeom>
            <a:noFill/>
            <a:ln w="825" cap="rnd" cmpd="sng">
              <a:solidFill>
                <a:srgbClr val="1D1F1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6234087" y="434194"/>
              <a:ext cx="856436" cy="605543"/>
            </a:xfrm>
            <a:custGeom>
              <a:avLst/>
              <a:gdLst/>
              <a:ahLst/>
              <a:cxnLst/>
              <a:rect l="l" t="t" r="r" b="b"/>
              <a:pathLst>
                <a:path w="12142" h="8585" extrusionOk="0">
                  <a:moveTo>
                    <a:pt x="1" y="8584"/>
                  </a:moveTo>
                  <a:lnTo>
                    <a:pt x="12141" y="8584"/>
                  </a:lnTo>
                  <a:lnTo>
                    <a:pt x="12141" y="0"/>
                  </a:lnTo>
                  <a:lnTo>
                    <a:pt x="1" y="0"/>
                  </a:ln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8"/>
            <p:cNvSpPr/>
            <p:nvPr/>
          </p:nvSpPr>
          <p:spPr>
            <a:xfrm>
              <a:off x="5874079" y="197267"/>
              <a:ext cx="512648" cy="842470"/>
            </a:xfrm>
            <a:custGeom>
              <a:avLst/>
              <a:gdLst/>
              <a:ahLst/>
              <a:cxnLst/>
              <a:rect l="l" t="t" r="r" b="b"/>
              <a:pathLst>
                <a:path w="7268" h="11944" extrusionOk="0">
                  <a:moveTo>
                    <a:pt x="3634" y="0"/>
                  </a:moveTo>
                  <a:lnTo>
                    <a:pt x="0" y="3447"/>
                  </a:lnTo>
                  <a:lnTo>
                    <a:pt x="0" y="11943"/>
                  </a:lnTo>
                  <a:lnTo>
                    <a:pt x="3634" y="11943"/>
                  </a:lnTo>
                  <a:lnTo>
                    <a:pt x="7267" y="11943"/>
                  </a:lnTo>
                  <a:lnTo>
                    <a:pt x="7267" y="3447"/>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8"/>
            <p:cNvSpPr/>
            <p:nvPr/>
          </p:nvSpPr>
          <p:spPr>
            <a:xfrm>
              <a:off x="6406756" y="419452"/>
              <a:ext cx="735610" cy="48881"/>
            </a:xfrm>
            <a:custGeom>
              <a:avLst/>
              <a:gdLst/>
              <a:ahLst/>
              <a:cxnLst/>
              <a:rect l="l" t="t" r="r" b="b"/>
              <a:pathLst>
                <a:path w="10429" h="693" extrusionOk="0">
                  <a:moveTo>
                    <a:pt x="33" y="1"/>
                  </a:moveTo>
                  <a:lnTo>
                    <a:pt x="10429" y="374"/>
                  </a:lnTo>
                  <a:lnTo>
                    <a:pt x="10429" y="692"/>
                  </a:lnTo>
                  <a:lnTo>
                    <a:pt x="1" y="69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8"/>
            <p:cNvSpPr/>
            <p:nvPr/>
          </p:nvSpPr>
          <p:spPr>
            <a:xfrm>
              <a:off x="5853906" y="183302"/>
              <a:ext cx="572250" cy="285032"/>
            </a:xfrm>
            <a:custGeom>
              <a:avLst/>
              <a:gdLst/>
              <a:ahLst/>
              <a:cxnLst/>
              <a:rect l="l" t="t" r="r" b="b"/>
              <a:pathLst>
                <a:path w="8113" h="4041" extrusionOk="0">
                  <a:moveTo>
                    <a:pt x="3920" y="385"/>
                  </a:moveTo>
                  <a:lnTo>
                    <a:pt x="7839" y="4040"/>
                  </a:lnTo>
                  <a:lnTo>
                    <a:pt x="8113" y="3557"/>
                  </a:lnTo>
                  <a:lnTo>
                    <a:pt x="3920" y="1"/>
                  </a:lnTo>
                  <a:lnTo>
                    <a:pt x="1" y="3722"/>
                  </a:lnTo>
                  <a:lnTo>
                    <a:pt x="1" y="404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8"/>
            <p:cNvSpPr/>
            <p:nvPr/>
          </p:nvSpPr>
          <p:spPr>
            <a:xfrm>
              <a:off x="5858561" y="645586"/>
              <a:ext cx="543613" cy="19397"/>
            </a:xfrm>
            <a:custGeom>
              <a:avLst/>
              <a:gdLst/>
              <a:ahLst/>
              <a:cxnLst/>
              <a:rect l="l" t="t" r="r" b="b"/>
              <a:pathLst>
                <a:path w="7707" h="275" extrusionOk="0">
                  <a:moveTo>
                    <a:pt x="1" y="274"/>
                  </a:moveTo>
                  <a:lnTo>
                    <a:pt x="7707" y="274"/>
                  </a:lnTo>
                  <a:lnTo>
                    <a:pt x="7707" y="0"/>
                  </a:lnTo>
                  <a:lnTo>
                    <a:pt x="1" y="0"/>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8"/>
            <p:cNvSpPr/>
            <p:nvPr/>
          </p:nvSpPr>
          <p:spPr>
            <a:xfrm>
              <a:off x="6018816" y="723739"/>
              <a:ext cx="223102" cy="315997"/>
            </a:xfrm>
            <a:custGeom>
              <a:avLst/>
              <a:gdLst/>
              <a:ahLst/>
              <a:cxnLst/>
              <a:rect l="l" t="t" r="r" b="b"/>
              <a:pathLst>
                <a:path w="3163" h="4480" extrusionOk="0">
                  <a:moveTo>
                    <a:pt x="1" y="4479"/>
                  </a:moveTo>
                  <a:lnTo>
                    <a:pt x="3162" y="4479"/>
                  </a:lnTo>
                  <a:lnTo>
                    <a:pt x="3162"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8"/>
            <p:cNvSpPr/>
            <p:nvPr/>
          </p:nvSpPr>
          <p:spPr>
            <a:xfrm>
              <a:off x="6012679" y="422555"/>
              <a:ext cx="20173" cy="186706"/>
            </a:xfrm>
            <a:custGeom>
              <a:avLst/>
              <a:gdLst/>
              <a:ahLst/>
              <a:cxnLst/>
              <a:rect l="l" t="t" r="r" b="b"/>
              <a:pathLst>
                <a:path w="286" h="2647" extrusionOk="0">
                  <a:moveTo>
                    <a:pt x="0" y="2646"/>
                  </a:moveTo>
                  <a:lnTo>
                    <a:pt x="285" y="2646"/>
                  </a:lnTo>
                  <a:lnTo>
                    <a:pt x="285" y="1"/>
                  </a:lnTo>
                  <a:lnTo>
                    <a:pt x="0"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8"/>
            <p:cNvSpPr/>
            <p:nvPr/>
          </p:nvSpPr>
          <p:spPr>
            <a:xfrm>
              <a:off x="6120245"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8"/>
            <p:cNvSpPr/>
            <p:nvPr/>
          </p:nvSpPr>
          <p:spPr>
            <a:xfrm>
              <a:off x="6227104"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8"/>
            <p:cNvSpPr/>
            <p:nvPr/>
          </p:nvSpPr>
          <p:spPr>
            <a:xfrm>
              <a:off x="6133434" y="183302"/>
              <a:ext cx="1012036" cy="262531"/>
            </a:xfrm>
            <a:custGeom>
              <a:avLst/>
              <a:gdLst/>
              <a:ahLst/>
              <a:cxnLst/>
              <a:rect l="l" t="t" r="r" b="b"/>
              <a:pathLst>
                <a:path w="14348" h="3722" extrusionOk="0">
                  <a:moveTo>
                    <a:pt x="14348" y="3722"/>
                  </a:moveTo>
                  <a:lnTo>
                    <a:pt x="10429" y="1"/>
                  </a:lnTo>
                  <a:lnTo>
                    <a:pt x="1" y="1"/>
                  </a:lnTo>
                  <a:lnTo>
                    <a:pt x="3919" y="372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8"/>
            <p:cNvSpPr/>
            <p:nvPr/>
          </p:nvSpPr>
          <p:spPr>
            <a:xfrm>
              <a:off x="6385878" y="645586"/>
              <a:ext cx="715507" cy="19397"/>
            </a:xfrm>
            <a:custGeom>
              <a:avLst/>
              <a:gdLst/>
              <a:ahLst/>
              <a:cxnLst/>
              <a:rect l="l" t="t" r="r" b="b"/>
              <a:pathLst>
                <a:path w="10144" h="275" extrusionOk="0">
                  <a:moveTo>
                    <a:pt x="0" y="274"/>
                  </a:moveTo>
                  <a:lnTo>
                    <a:pt x="10143" y="274"/>
                  </a:lnTo>
                  <a:lnTo>
                    <a:pt x="10143"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8"/>
            <p:cNvSpPr/>
            <p:nvPr/>
          </p:nvSpPr>
          <p:spPr>
            <a:xfrm>
              <a:off x="648575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8"/>
            <p:cNvSpPr/>
            <p:nvPr/>
          </p:nvSpPr>
          <p:spPr>
            <a:xfrm>
              <a:off x="6593390" y="499227"/>
              <a:ext cx="20173" cy="110035"/>
            </a:xfrm>
            <a:custGeom>
              <a:avLst/>
              <a:gdLst/>
              <a:ahLst/>
              <a:cxnLst/>
              <a:rect l="l" t="t" r="r" b="b"/>
              <a:pathLst>
                <a:path w="286" h="1560" extrusionOk="0">
                  <a:moveTo>
                    <a:pt x="0" y="1559"/>
                  </a:moveTo>
                  <a:lnTo>
                    <a:pt x="285" y="1559"/>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8"/>
            <p:cNvSpPr/>
            <p:nvPr/>
          </p:nvSpPr>
          <p:spPr>
            <a:xfrm>
              <a:off x="6700179" y="499227"/>
              <a:ext cx="21019" cy="110035"/>
            </a:xfrm>
            <a:custGeom>
              <a:avLst/>
              <a:gdLst/>
              <a:ahLst/>
              <a:cxnLst/>
              <a:rect l="l" t="t" r="r" b="b"/>
              <a:pathLst>
                <a:path w="298" h="1560" extrusionOk="0">
                  <a:moveTo>
                    <a:pt x="1" y="1559"/>
                  </a:moveTo>
                  <a:lnTo>
                    <a:pt x="297" y="1559"/>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8"/>
            <p:cNvSpPr/>
            <p:nvPr/>
          </p:nvSpPr>
          <p:spPr>
            <a:xfrm>
              <a:off x="6815574" y="499227"/>
              <a:ext cx="20173" cy="110035"/>
            </a:xfrm>
            <a:custGeom>
              <a:avLst/>
              <a:gdLst/>
              <a:ahLst/>
              <a:cxnLst/>
              <a:rect l="l" t="t" r="r" b="b"/>
              <a:pathLst>
                <a:path w="286" h="1560" extrusionOk="0">
                  <a:moveTo>
                    <a:pt x="1" y="1559"/>
                  </a:moveTo>
                  <a:lnTo>
                    <a:pt x="286" y="1559"/>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8"/>
            <p:cNvSpPr/>
            <p:nvPr/>
          </p:nvSpPr>
          <p:spPr>
            <a:xfrm>
              <a:off x="692243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8"/>
            <p:cNvSpPr/>
            <p:nvPr/>
          </p:nvSpPr>
          <p:spPr>
            <a:xfrm>
              <a:off x="7030069"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8"/>
            <p:cNvSpPr/>
            <p:nvPr/>
          </p:nvSpPr>
          <p:spPr>
            <a:xfrm>
              <a:off x="648575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8"/>
            <p:cNvSpPr/>
            <p:nvPr/>
          </p:nvSpPr>
          <p:spPr>
            <a:xfrm>
              <a:off x="6593390" y="700533"/>
              <a:ext cx="20173" cy="339203"/>
            </a:xfrm>
            <a:custGeom>
              <a:avLst/>
              <a:gdLst/>
              <a:ahLst/>
              <a:cxnLst/>
              <a:rect l="l" t="t" r="r" b="b"/>
              <a:pathLst>
                <a:path w="286" h="4809" extrusionOk="0">
                  <a:moveTo>
                    <a:pt x="0" y="4808"/>
                  </a:moveTo>
                  <a:lnTo>
                    <a:pt x="285" y="4808"/>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8"/>
            <p:cNvSpPr/>
            <p:nvPr/>
          </p:nvSpPr>
          <p:spPr>
            <a:xfrm>
              <a:off x="6700179" y="700533"/>
              <a:ext cx="21019" cy="339203"/>
            </a:xfrm>
            <a:custGeom>
              <a:avLst/>
              <a:gdLst/>
              <a:ahLst/>
              <a:cxnLst/>
              <a:rect l="l" t="t" r="r" b="b"/>
              <a:pathLst>
                <a:path w="298" h="4809" extrusionOk="0">
                  <a:moveTo>
                    <a:pt x="1" y="4808"/>
                  </a:moveTo>
                  <a:lnTo>
                    <a:pt x="297" y="4808"/>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8"/>
            <p:cNvSpPr/>
            <p:nvPr/>
          </p:nvSpPr>
          <p:spPr>
            <a:xfrm>
              <a:off x="6815574" y="700533"/>
              <a:ext cx="20173" cy="339203"/>
            </a:xfrm>
            <a:custGeom>
              <a:avLst/>
              <a:gdLst/>
              <a:ahLst/>
              <a:cxnLst/>
              <a:rect l="l" t="t" r="r" b="b"/>
              <a:pathLst>
                <a:path w="286" h="4809" extrusionOk="0">
                  <a:moveTo>
                    <a:pt x="1" y="4808"/>
                  </a:moveTo>
                  <a:lnTo>
                    <a:pt x="286" y="4808"/>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8"/>
            <p:cNvSpPr/>
            <p:nvPr/>
          </p:nvSpPr>
          <p:spPr>
            <a:xfrm>
              <a:off x="692243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8"/>
            <p:cNvSpPr/>
            <p:nvPr/>
          </p:nvSpPr>
          <p:spPr>
            <a:xfrm>
              <a:off x="7030069"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8"/>
            <p:cNvSpPr/>
            <p:nvPr/>
          </p:nvSpPr>
          <p:spPr>
            <a:xfrm>
              <a:off x="6362601" y="-104692"/>
              <a:ext cx="439080" cy="310495"/>
            </a:xfrm>
            <a:custGeom>
              <a:avLst/>
              <a:gdLst/>
              <a:ahLst/>
              <a:cxnLst/>
              <a:rect l="l" t="t" r="r" b="b"/>
              <a:pathLst>
                <a:path w="6225" h="4402" extrusionOk="0">
                  <a:moveTo>
                    <a:pt x="725" y="4402"/>
                  </a:moveTo>
                  <a:lnTo>
                    <a:pt x="6225" y="4402"/>
                  </a:lnTo>
                  <a:lnTo>
                    <a:pt x="6225" y="0"/>
                  </a:lnTo>
                  <a:lnTo>
                    <a:pt x="1" y="0"/>
                  </a:lnTo>
                  <a:lnTo>
                    <a:pt x="1" y="4084"/>
                  </a:lnTo>
                  <a:lnTo>
                    <a:pt x="385" y="4084"/>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8"/>
            <p:cNvSpPr/>
            <p:nvPr/>
          </p:nvSpPr>
          <p:spPr>
            <a:xfrm>
              <a:off x="6178365" y="-225518"/>
              <a:ext cx="262531" cy="431322"/>
            </a:xfrm>
            <a:custGeom>
              <a:avLst/>
              <a:gdLst/>
              <a:ahLst/>
              <a:cxnLst/>
              <a:rect l="l" t="t" r="r" b="b"/>
              <a:pathLst>
                <a:path w="3722" h="6115" extrusionOk="0">
                  <a:moveTo>
                    <a:pt x="1855" y="1"/>
                  </a:moveTo>
                  <a:lnTo>
                    <a:pt x="0" y="1768"/>
                  </a:lnTo>
                  <a:lnTo>
                    <a:pt x="0" y="5797"/>
                  </a:lnTo>
                  <a:lnTo>
                    <a:pt x="2997" y="5797"/>
                  </a:lnTo>
                  <a:lnTo>
                    <a:pt x="3337" y="6115"/>
                  </a:lnTo>
                  <a:lnTo>
                    <a:pt x="3722" y="6115"/>
                  </a:lnTo>
                  <a:lnTo>
                    <a:pt x="3722" y="176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8"/>
            <p:cNvSpPr/>
            <p:nvPr/>
          </p:nvSpPr>
          <p:spPr>
            <a:xfrm>
              <a:off x="6450910" y="-111675"/>
              <a:ext cx="377151" cy="24828"/>
            </a:xfrm>
            <a:custGeom>
              <a:avLst/>
              <a:gdLst/>
              <a:ahLst/>
              <a:cxnLst/>
              <a:rect l="l" t="t" r="r" b="b"/>
              <a:pathLst>
                <a:path w="5347" h="352" extrusionOk="0">
                  <a:moveTo>
                    <a:pt x="22" y="0"/>
                  </a:moveTo>
                  <a:lnTo>
                    <a:pt x="5346" y="187"/>
                  </a:lnTo>
                  <a:lnTo>
                    <a:pt x="5346" y="352"/>
                  </a:lnTo>
                  <a:lnTo>
                    <a:pt x="0" y="35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8"/>
            <p:cNvSpPr/>
            <p:nvPr/>
          </p:nvSpPr>
          <p:spPr>
            <a:xfrm>
              <a:off x="6167503" y="-233276"/>
              <a:ext cx="293496" cy="146431"/>
            </a:xfrm>
            <a:custGeom>
              <a:avLst/>
              <a:gdLst/>
              <a:ahLst/>
              <a:cxnLst/>
              <a:rect l="l" t="t" r="r" b="b"/>
              <a:pathLst>
                <a:path w="4161" h="2076" extrusionOk="0">
                  <a:moveTo>
                    <a:pt x="2009" y="209"/>
                  </a:moveTo>
                  <a:lnTo>
                    <a:pt x="4018" y="2076"/>
                  </a:lnTo>
                  <a:lnTo>
                    <a:pt x="4161" y="1834"/>
                  </a:lnTo>
                  <a:lnTo>
                    <a:pt x="2009" y="1"/>
                  </a:lnTo>
                  <a:lnTo>
                    <a:pt x="1" y="1911"/>
                  </a:lnTo>
                  <a:lnTo>
                    <a:pt x="1" y="207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8"/>
            <p:cNvSpPr/>
            <p:nvPr/>
          </p:nvSpPr>
          <p:spPr>
            <a:xfrm>
              <a:off x="6309207" y="-233276"/>
              <a:ext cx="518855" cy="134792"/>
            </a:xfrm>
            <a:custGeom>
              <a:avLst/>
              <a:gdLst/>
              <a:ahLst/>
              <a:cxnLst/>
              <a:rect l="l" t="t" r="r" b="b"/>
              <a:pathLst>
                <a:path w="7356" h="1911" extrusionOk="0">
                  <a:moveTo>
                    <a:pt x="7355" y="1911"/>
                  </a:moveTo>
                  <a:lnTo>
                    <a:pt x="5346" y="1"/>
                  </a:lnTo>
                  <a:lnTo>
                    <a:pt x="0" y="1"/>
                  </a:lnTo>
                  <a:lnTo>
                    <a:pt x="2009" y="191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8"/>
            <p:cNvSpPr/>
            <p:nvPr/>
          </p:nvSpPr>
          <p:spPr>
            <a:xfrm>
              <a:off x="6262724" y="-35779"/>
              <a:ext cx="87604" cy="123154"/>
            </a:xfrm>
            <a:custGeom>
              <a:avLst/>
              <a:gdLst/>
              <a:ahLst/>
              <a:cxnLst/>
              <a:rect l="l" t="t" r="r" b="b"/>
              <a:pathLst>
                <a:path w="1242" h="1746" extrusionOk="0">
                  <a:moveTo>
                    <a:pt x="1" y="0"/>
                  </a:moveTo>
                  <a:lnTo>
                    <a:pt x="1" y="1745"/>
                  </a:lnTo>
                  <a:lnTo>
                    <a:pt x="1241" y="1745"/>
                  </a:lnTo>
                  <a:lnTo>
                    <a:pt x="12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8"/>
            <p:cNvSpPr/>
            <p:nvPr/>
          </p:nvSpPr>
          <p:spPr>
            <a:xfrm>
              <a:off x="6529839" y="-12573"/>
              <a:ext cx="54312" cy="77518"/>
            </a:xfrm>
            <a:custGeom>
              <a:avLst/>
              <a:gdLst/>
              <a:ahLst/>
              <a:cxnLst/>
              <a:rect l="l" t="t" r="r" b="b"/>
              <a:pathLst>
                <a:path w="770" h="1099" extrusionOk="0">
                  <a:moveTo>
                    <a:pt x="1" y="0"/>
                  </a:moveTo>
                  <a:lnTo>
                    <a:pt x="1" y="1098"/>
                  </a:lnTo>
                  <a:lnTo>
                    <a:pt x="769" y="1098"/>
                  </a:lnTo>
                  <a:lnTo>
                    <a:pt x="7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8"/>
            <p:cNvSpPr/>
            <p:nvPr/>
          </p:nvSpPr>
          <p:spPr>
            <a:xfrm>
              <a:off x="6663078" y="-12573"/>
              <a:ext cx="55017" cy="77518"/>
            </a:xfrm>
            <a:custGeom>
              <a:avLst/>
              <a:gdLst/>
              <a:ahLst/>
              <a:cxnLst/>
              <a:rect l="l" t="t" r="r" b="b"/>
              <a:pathLst>
                <a:path w="780" h="1099" extrusionOk="0">
                  <a:moveTo>
                    <a:pt x="0" y="0"/>
                  </a:moveTo>
                  <a:lnTo>
                    <a:pt x="0" y="1098"/>
                  </a:lnTo>
                  <a:lnTo>
                    <a:pt x="779" y="1098"/>
                  </a:lnTo>
                  <a:lnTo>
                    <a:pt x="7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 name="Google Shape;460;p8"/>
          <p:cNvGrpSpPr/>
          <p:nvPr/>
        </p:nvGrpSpPr>
        <p:grpSpPr>
          <a:xfrm>
            <a:off x="4571988" y="1796039"/>
            <a:ext cx="4572015" cy="3882346"/>
            <a:chOff x="7755900" y="1964191"/>
            <a:chExt cx="3161399" cy="2684516"/>
          </a:xfrm>
        </p:grpSpPr>
        <p:sp>
          <p:nvSpPr>
            <p:cNvPr id="461" name="Google Shape;461;p8"/>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8"/>
            <p:cNvSpPr/>
            <p:nvPr/>
          </p:nvSpPr>
          <p:spPr>
            <a:xfrm>
              <a:off x="8615712" y="3646308"/>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8"/>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8"/>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8"/>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8"/>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8"/>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8"/>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8"/>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8"/>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8"/>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8"/>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8"/>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8"/>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8"/>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8"/>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 name="Google Shape;477;p8"/>
          <p:cNvSpPr txBox="1">
            <a:spLocks noGrp="1"/>
          </p:cNvSpPr>
          <p:nvPr>
            <p:ph type="title"/>
          </p:nvPr>
        </p:nvSpPr>
        <p:spPr>
          <a:xfrm>
            <a:off x="713225" y="1307100"/>
            <a:ext cx="4724100" cy="2529300"/>
          </a:xfrm>
          <a:prstGeom prst="rect">
            <a:avLst/>
          </a:prstGeom>
          <a:ln>
            <a:noFill/>
          </a:ln>
        </p:spPr>
        <p:txBody>
          <a:bodyPr spcFirstLastPara="1" wrap="square" lIns="91425" tIns="91425" rIns="91425" bIns="91425" anchor="ctr" anchorCtr="0">
            <a:noAutofit/>
          </a:bodyPr>
          <a:lstStyle>
            <a:lvl1pPr lvl="0" rtl="0">
              <a:lnSpc>
                <a:spcPct val="80000"/>
              </a:lnSpc>
              <a:spcBef>
                <a:spcPts val="0"/>
              </a:spcBef>
              <a:spcAft>
                <a:spcPts val="0"/>
              </a:spcAft>
              <a:buSzPts val="6000"/>
              <a:buNone/>
              <a:defRPr sz="8000" b="1">
                <a:latin typeface="Rakkas"/>
                <a:ea typeface="Rakkas"/>
                <a:cs typeface="Rakkas"/>
                <a:sym typeface="Rakka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1"/>
        </a:solidFill>
        <a:effectLst/>
      </p:bgPr>
    </p:bg>
    <p:spTree>
      <p:nvGrpSpPr>
        <p:cNvPr id="1" name="Shape 478"/>
        <p:cNvGrpSpPr/>
        <p:nvPr/>
      </p:nvGrpSpPr>
      <p:grpSpPr>
        <a:xfrm>
          <a:off x="0" y="0"/>
          <a:ext cx="0" cy="0"/>
          <a:chOff x="0" y="0"/>
          <a:chExt cx="0" cy="0"/>
        </a:xfrm>
      </p:grpSpPr>
      <p:sp>
        <p:nvSpPr>
          <p:cNvPr id="479" name="Google Shape;479;p9"/>
          <p:cNvSpPr/>
          <p:nvPr/>
        </p:nvSpPr>
        <p:spPr>
          <a:xfrm flipH="1">
            <a:off x="4748925"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0" name="Google Shape;480;p9"/>
          <p:cNvSpPr/>
          <p:nvPr/>
        </p:nvSpPr>
        <p:spPr>
          <a:xfrm>
            <a:off x="2807638"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1" name="Google Shape;481;p9"/>
          <p:cNvSpPr/>
          <p:nvPr/>
        </p:nvSpPr>
        <p:spPr>
          <a:xfrm flipH="1">
            <a:off x="-806441" y="-9380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2" name="Google Shape;482;p9"/>
          <p:cNvSpPr/>
          <p:nvPr/>
        </p:nvSpPr>
        <p:spPr>
          <a:xfrm>
            <a:off x="995633"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3" name="Google Shape;483;p9"/>
          <p:cNvSpPr/>
          <p:nvPr/>
        </p:nvSpPr>
        <p:spPr>
          <a:xfrm flipH="1">
            <a:off x="-1053167"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4" name="Google Shape;484;p9"/>
          <p:cNvSpPr/>
          <p:nvPr/>
        </p:nvSpPr>
        <p:spPr>
          <a:xfrm>
            <a:off x="-41375" y="460600"/>
            <a:ext cx="5218107" cy="1749744"/>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485" name="Google Shape;485;p9"/>
          <p:cNvGrpSpPr/>
          <p:nvPr/>
        </p:nvGrpSpPr>
        <p:grpSpPr>
          <a:xfrm>
            <a:off x="7026461" y="4568315"/>
            <a:ext cx="1482049" cy="842172"/>
            <a:chOff x="6082097" y="4568315"/>
            <a:chExt cx="1482049" cy="842172"/>
          </a:xfrm>
        </p:grpSpPr>
        <p:sp>
          <p:nvSpPr>
            <p:cNvPr id="486" name="Google Shape;486;p9"/>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7" name="Google Shape;487;p9"/>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8" name="Google Shape;488;p9"/>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89" name="Google Shape;489;p9"/>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0" name="Google Shape;490;p9"/>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1" name="Google Shape;491;p9"/>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2" name="Google Shape;492;p9"/>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3" name="Google Shape;493;p9"/>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4" name="Google Shape;494;p9"/>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5" name="Google Shape;495;p9"/>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6" name="Google Shape;496;p9"/>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497" name="Google Shape;497;p9"/>
          <p:cNvGrpSpPr/>
          <p:nvPr/>
        </p:nvGrpSpPr>
        <p:grpSpPr>
          <a:xfrm rot="8100000" flipH="1">
            <a:off x="308681" y="2885274"/>
            <a:ext cx="1482035" cy="842164"/>
            <a:chOff x="6082097" y="4568315"/>
            <a:chExt cx="1482049" cy="842172"/>
          </a:xfrm>
        </p:grpSpPr>
        <p:sp>
          <p:nvSpPr>
            <p:cNvPr id="498" name="Google Shape;498;p9"/>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499" name="Google Shape;499;p9"/>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0" name="Google Shape;500;p9"/>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1" name="Google Shape;501;p9"/>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2" name="Google Shape;502;p9"/>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3" name="Google Shape;503;p9"/>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4" name="Google Shape;504;p9"/>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5" name="Google Shape;505;p9"/>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6" name="Google Shape;506;p9"/>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7" name="Google Shape;507;p9"/>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08" name="Google Shape;508;p9"/>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509" name="Google Shape;509;p9"/>
          <p:cNvSpPr/>
          <p:nvPr/>
        </p:nvSpPr>
        <p:spPr>
          <a:xfrm rot="10269790">
            <a:off x="3604588" y="267182"/>
            <a:ext cx="6326000" cy="6238450"/>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9"/>
          <p:cNvSpPr txBox="1">
            <a:spLocks noGrp="1"/>
          </p:cNvSpPr>
          <p:nvPr>
            <p:ph type="title"/>
          </p:nvPr>
        </p:nvSpPr>
        <p:spPr>
          <a:xfrm>
            <a:off x="4572000" y="1293251"/>
            <a:ext cx="3858900" cy="6951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11" name="Google Shape;511;p9"/>
          <p:cNvSpPr txBox="1">
            <a:spLocks noGrp="1"/>
          </p:cNvSpPr>
          <p:nvPr>
            <p:ph type="subTitle" idx="1"/>
          </p:nvPr>
        </p:nvSpPr>
        <p:spPr>
          <a:xfrm>
            <a:off x="4797325" y="2091038"/>
            <a:ext cx="3408300" cy="206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512" name="Google Shape;512;p9"/>
          <p:cNvGrpSpPr/>
          <p:nvPr/>
        </p:nvGrpSpPr>
        <p:grpSpPr>
          <a:xfrm flipH="1">
            <a:off x="-5376" y="2087637"/>
            <a:ext cx="8637338" cy="4667069"/>
            <a:chOff x="2140475" y="-272000"/>
            <a:chExt cx="5509912" cy="2977207"/>
          </a:xfrm>
        </p:grpSpPr>
        <p:sp>
          <p:nvSpPr>
            <p:cNvPr id="513" name="Google Shape;513;p9"/>
            <p:cNvSpPr/>
            <p:nvPr/>
          </p:nvSpPr>
          <p:spPr>
            <a:xfrm>
              <a:off x="5147785" y="-272000"/>
              <a:ext cx="2502582" cy="2039590"/>
            </a:xfrm>
            <a:custGeom>
              <a:avLst/>
              <a:gdLst/>
              <a:ahLst/>
              <a:cxnLst/>
              <a:rect l="l" t="t" r="r" b="b"/>
              <a:pathLst>
                <a:path w="35480" h="28916" extrusionOk="0">
                  <a:moveTo>
                    <a:pt x="0" y="20847"/>
                  </a:moveTo>
                  <a:cubicBezTo>
                    <a:pt x="0" y="20847"/>
                    <a:pt x="21428" y="4085"/>
                    <a:pt x="24359" y="2043"/>
                  </a:cubicBezTo>
                  <a:cubicBezTo>
                    <a:pt x="27279" y="1"/>
                    <a:pt x="29815" y="2548"/>
                    <a:pt x="32252" y="4491"/>
                  </a:cubicBezTo>
                  <a:cubicBezTo>
                    <a:pt x="32888" y="4996"/>
                    <a:pt x="34074" y="5984"/>
                    <a:pt x="35479" y="7158"/>
                  </a:cubicBezTo>
                  <a:lnTo>
                    <a:pt x="35479" y="28915"/>
                  </a:lnTo>
                  <a:cubicBezTo>
                    <a:pt x="34590" y="28783"/>
                    <a:pt x="33646" y="28619"/>
                    <a:pt x="32636" y="28410"/>
                  </a:cubicBezTo>
                  <a:cubicBezTo>
                    <a:pt x="21428" y="26061"/>
                    <a:pt x="0" y="20847"/>
                    <a:pt x="0" y="20847"/>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9"/>
            <p:cNvSpPr/>
            <p:nvPr/>
          </p:nvSpPr>
          <p:spPr>
            <a:xfrm>
              <a:off x="2140475" y="1039664"/>
              <a:ext cx="5509912" cy="1665543"/>
            </a:xfrm>
            <a:custGeom>
              <a:avLst/>
              <a:gdLst/>
              <a:ahLst/>
              <a:cxnLst/>
              <a:rect l="l" t="t" r="r" b="b"/>
              <a:pathLst>
                <a:path w="78116" h="23613" extrusionOk="0">
                  <a:moveTo>
                    <a:pt x="78115" y="0"/>
                  </a:moveTo>
                  <a:lnTo>
                    <a:pt x="45304" y="0"/>
                  </a:lnTo>
                  <a:lnTo>
                    <a:pt x="34392" y="0"/>
                  </a:lnTo>
                  <a:cubicBezTo>
                    <a:pt x="30496" y="0"/>
                    <a:pt x="25424" y="2558"/>
                    <a:pt x="22405" y="4194"/>
                  </a:cubicBezTo>
                  <a:cubicBezTo>
                    <a:pt x="19387" y="5829"/>
                    <a:pt x="1" y="17882"/>
                    <a:pt x="1" y="17882"/>
                  </a:cubicBezTo>
                  <a:lnTo>
                    <a:pt x="15687" y="23613"/>
                  </a:lnTo>
                  <a:lnTo>
                    <a:pt x="53295" y="22592"/>
                  </a:lnTo>
                  <a:lnTo>
                    <a:pt x="78115" y="15643"/>
                  </a:ln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9"/>
            <p:cNvSpPr/>
            <p:nvPr/>
          </p:nvSpPr>
          <p:spPr>
            <a:xfrm>
              <a:off x="3023920" y="1605634"/>
              <a:ext cx="1969831" cy="903694"/>
            </a:xfrm>
            <a:custGeom>
              <a:avLst/>
              <a:gdLst/>
              <a:ahLst/>
              <a:cxnLst/>
              <a:rect l="l" t="t" r="r" b="b"/>
              <a:pathLst>
                <a:path w="27927" h="12812" extrusionOk="0">
                  <a:moveTo>
                    <a:pt x="20462" y="594"/>
                  </a:moveTo>
                  <a:cubicBezTo>
                    <a:pt x="19727" y="155"/>
                    <a:pt x="12054" y="1"/>
                    <a:pt x="12054" y="1"/>
                  </a:cubicBezTo>
                  <a:lnTo>
                    <a:pt x="1" y="10572"/>
                  </a:lnTo>
                  <a:cubicBezTo>
                    <a:pt x="1" y="10572"/>
                    <a:pt x="27927" y="12811"/>
                    <a:pt x="27927" y="12076"/>
                  </a:cubicBezTo>
                  <a:lnTo>
                    <a:pt x="27927" y="87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9"/>
            <p:cNvSpPr/>
            <p:nvPr/>
          </p:nvSpPr>
          <p:spPr>
            <a:xfrm>
              <a:off x="3710715" y="1039664"/>
              <a:ext cx="3437876" cy="1088708"/>
            </a:xfrm>
            <a:custGeom>
              <a:avLst/>
              <a:gdLst/>
              <a:ahLst/>
              <a:cxnLst/>
              <a:rect l="l" t="t" r="r" b="b"/>
              <a:pathLst>
                <a:path w="48740" h="15435" extrusionOk="0">
                  <a:moveTo>
                    <a:pt x="44942" y="0"/>
                  </a:moveTo>
                  <a:cubicBezTo>
                    <a:pt x="45128" y="0"/>
                    <a:pt x="45315" y="11"/>
                    <a:pt x="45512" y="11"/>
                  </a:cubicBezTo>
                  <a:lnTo>
                    <a:pt x="48740" y="11"/>
                  </a:lnTo>
                  <a:cubicBezTo>
                    <a:pt x="48740" y="11"/>
                    <a:pt x="21143" y="5884"/>
                    <a:pt x="19365" y="6598"/>
                  </a:cubicBezTo>
                  <a:cubicBezTo>
                    <a:pt x="17586" y="7300"/>
                    <a:pt x="17817" y="8442"/>
                    <a:pt x="18453" y="8760"/>
                  </a:cubicBezTo>
                  <a:cubicBezTo>
                    <a:pt x="19079" y="9079"/>
                    <a:pt x="24831" y="11516"/>
                    <a:pt x="24831" y="11516"/>
                  </a:cubicBezTo>
                  <a:lnTo>
                    <a:pt x="20616" y="14150"/>
                  </a:lnTo>
                  <a:lnTo>
                    <a:pt x="13020" y="15435"/>
                  </a:lnTo>
                  <a:cubicBezTo>
                    <a:pt x="13020" y="15435"/>
                    <a:pt x="8003" y="13492"/>
                    <a:pt x="4007" y="11516"/>
                  </a:cubicBezTo>
                  <a:cubicBezTo>
                    <a:pt x="1" y="9540"/>
                    <a:pt x="2141" y="7070"/>
                    <a:pt x="5797" y="6279"/>
                  </a:cubicBezTo>
                  <a:cubicBezTo>
                    <a:pt x="9452" y="5489"/>
                    <a:pt x="44942" y="0"/>
                    <a:pt x="449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9"/>
            <p:cNvSpPr/>
            <p:nvPr/>
          </p:nvSpPr>
          <p:spPr>
            <a:xfrm>
              <a:off x="4789258" y="406332"/>
              <a:ext cx="2151811" cy="633404"/>
            </a:xfrm>
            <a:custGeom>
              <a:avLst/>
              <a:gdLst/>
              <a:ahLst/>
              <a:cxnLst/>
              <a:rect l="l" t="t" r="r" b="b"/>
              <a:pathLst>
                <a:path w="30507" h="8980" extrusionOk="0">
                  <a:moveTo>
                    <a:pt x="1" y="8979"/>
                  </a:moveTo>
                  <a:cubicBezTo>
                    <a:pt x="1" y="8936"/>
                    <a:pt x="1" y="8892"/>
                    <a:pt x="12" y="8848"/>
                  </a:cubicBezTo>
                  <a:cubicBezTo>
                    <a:pt x="242" y="6554"/>
                    <a:pt x="2295" y="4896"/>
                    <a:pt x="4589" y="5137"/>
                  </a:cubicBezTo>
                  <a:cubicBezTo>
                    <a:pt x="6038" y="5280"/>
                    <a:pt x="7235" y="6158"/>
                    <a:pt x="7861" y="7377"/>
                  </a:cubicBezTo>
                  <a:cubicBezTo>
                    <a:pt x="8530" y="6652"/>
                    <a:pt x="9518" y="6257"/>
                    <a:pt x="10572" y="6356"/>
                  </a:cubicBezTo>
                  <a:cubicBezTo>
                    <a:pt x="10627" y="6367"/>
                    <a:pt x="10682" y="6378"/>
                    <a:pt x="10737" y="6378"/>
                  </a:cubicBezTo>
                  <a:cubicBezTo>
                    <a:pt x="10748" y="6290"/>
                    <a:pt x="10748" y="6191"/>
                    <a:pt x="10759" y="6092"/>
                  </a:cubicBezTo>
                  <a:cubicBezTo>
                    <a:pt x="11110" y="2766"/>
                    <a:pt x="14085" y="351"/>
                    <a:pt x="17411" y="703"/>
                  </a:cubicBezTo>
                  <a:cubicBezTo>
                    <a:pt x="19244" y="889"/>
                    <a:pt x="20792" y="1877"/>
                    <a:pt x="21769" y="3282"/>
                  </a:cubicBezTo>
                  <a:cubicBezTo>
                    <a:pt x="22834" y="2437"/>
                    <a:pt x="24217" y="1987"/>
                    <a:pt x="25688" y="2141"/>
                  </a:cubicBezTo>
                  <a:cubicBezTo>
                    <a:pt x="26456" y="2217"/>
                    <a:pt x="27181" y="2459"/>
                    <a:pt x="27806" y="2821"/>
                  </a:cubicBezTo>
                  <a:cubicBezTo>
                    <a:pt x="28465" y="1658"/>
                    <a:pt x="29398" y="692"/>
                    <a:pt x="30507" y="0"/>
                  </a:cubicBezTo>
                  <a:lnTo>
                    <a:pt x="30507" y="8979"/>
                  </a:ln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9"/>
            <p:cNvSpPr/>
            <p:nvPr/>
          </p:nvSpPr>
          <p:spPr>
            <a:xfrm>
              <a:off x="6519823" y="-71399"/>
              <a:ext cx="215273" cy="18621"/>
            </a:xfrm>
            <a:custGeom>
              <a:avLst/>
              <a:gdLst/>
              <a:ahLst/>
              <a:cxnLst/>
              <a:rect l="l" t="t" r="r" b="b"/>
              <a:pathLst>
                <a:path w="3052" h="264" fill="none" extrusionOk="0">
                  <a:moveTo>
                    <a:pt x="0" y="0"/>
                  </a:moveTo>
                  <a:lnTo>
                    <a:pt x="3052" y="0"/>
                  </a:lnTo>
                  <a:lnTo>
                    <a:pt x="3052" y="264"/>
                  </a:lnTo>
                  <a:lnTo>
                    <a:pt x="0" y="264"/>
                  </a:lnTo>
                  <a:close/>
                </a:path>
              </a:pathLst>
            </a:custGeom>
            <a:noFill/>
            <a:ln w="825" cap="rnd" cmpd="sng">
              <a:solidFill>
                <a:srgbClr val="1D1F1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9"/>
            <p:cNvSpPr/>
            <p:nvPr/>
          </p:nvSpPr>
          <p:spPr>
            <a:xfrm>
              <a:off x="6234087" y="434194"/>
              <a:ext cx="856436" cy="605543"/>
            </a:xfrm>
            <a:custGeom>
              <a:avLst/>
              <a:gdLst/>
              <a:ahLst/>
              <a:cxnLst/>
              <a:rect l="l" t="t" r="r" b="b"/>
              <a:pathLst>
                <a:path w="12142" h="8585" extrusionOk="0">
                  <a:moveTo>
                    <a:pt x="1" y="8584"/>
                  </a:moveTo>
                  <a:lnTo>
                    <a:pt x="12141" y="8584"/>
                  </a:lnTo>
                  <a:lnTo>
                    <a:pt x="12141" y="0"/>
                  </a:lnTo>
                  <a:lnTo>
                    <a:pt x="1" y="0"/>
                  </a:ln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9"/>
            <p:cNvSpPr/>
            <p:nvPr/>
          </p:nvSpPr>
          <p:spPr>
            <a:xfrm>
              <a:off x="5874079" y="197267"/>
              <a:ext cx="512648" cy="842470"/>
            </a:xfrm>
            <a:custGeom>
              <a:avLst/>
              <a:gdLst/>
              <a:ahLst/>
              <a:cxnLst/>
              <a:rect l="l" t="t" r="r" b="b"/>
              <a:pathLst>
                <a:path w="7268" h="11944" extrusionOk="0">
                  <a:moveTo>
                    <a:pt x="3634" y="0"/>
                  </a:moveTo>
                  <a:lnTo>
                    <a:pt x="0" y="3447"/>
                  </a:lnTo>
                  <a:lnTo>
                    <a:pt x="0" y="11943"/>
                  </a:lnTo>
                  <a:lnTo>
                    <a:pt x="3634" y="11943"/>
                  </a:lnTo>
                  <a:lnTo>
                    <a:pt x="7267" y="11943"/>
                  </a:lnTo>
                  <a:lnTo>
                    <a:pt x="7267" y="3447"/>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9"/>
            <p:cNvSpPr/>
            <p:nvPr/>
          </p:nvSpPr>
          <p:spPr>
            <a:xfrm>
              <a:off x="6406756" y="419452"/>
              <a:ext cx="735610" cy="48881"/>
            </a:xfrm>
            <a:custGeom>
              <a:avLst/>
              <a:gdLst/>
              <a:ahLst/>
              <a:cxnLst/>
              <a:rect l="l" t="t" r="r" b="b"/>
              <a:pathLst>
                <a:path w="10429" h="693" extrusionOk="0">
                  <a:moveTo>
                    <a:pt x="33" y="1"/>
                  </a:moveTo>
                  <a:lnTo>
                    <a:pt x="10429" y="374"/>
                  </a:lnTo>
                  <a:lnTo>
                    <a:pt x="10429" y="692"/>
                  </a:lnTo>
                  <a:lnTo>
                    <a:pt x="1" y="69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9"/>
            <p:cNvSpPr/>
            <p:nvPr/>
          </p:nvSpPr>
          <p:spPr>
            <a:xfrm>
              <a:off x="5853906" y="183302"/>
              <a:ext cx="572250" cy="285032"/>
            </a:xfrm>
            <a:custGeom>
              <a:avLst/>
              <a:gdLst/>
              <a:ahLst/>
              <a:cxnLst/>
              <a:rect l="l" t="t" r="r" b="b"/>
              <a:pathLst>
                <a:path w="8113" h="4041" extrusionOk="0">
                  <a:moveTo>
                    <a:pt x="3920" y="385"/>
                  </a:moveTo>
                  <a:lnTo>
                    <a:pt x="7839" y="4040"/>
                  </a:lnTo>
                  <a:lnTo>
                    <a:pt x="8113" y="3557"/>
                  </a:lnTo>
                  <a:lnTo>
                    <a:pt x="3920" y="1"/>
                  </a:lnTo>
                  <a:lnTo>
                    <a:pt x="1" y="3722"/>
                  </a:lnTo>
                  <a:lnTo>
                    <a:pt x="1" y="404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9"/>
            <p:cNvSpPr/>
            <p:nvPr/>
          </p:nvSpPr>
          <p:spPr>
            <a:xfrm>
              <a:off x="5858561" y="645586"/>
              <a:ext cx="543613" cy="19397"/>
            </a:xfrm>
            <a:custGeom>
              <a:avLst/>
              <a:gdLst/>
              <a:ahLst/>
              <a:cxnLst/>
              <a:rect l="l" t="t" r="r" b="b"/>
              <a:pathLst>
                <a:path w="7707" h="275" extrusionOk="0">
                  <a:moveTo>
                    <a:pt x="1" y="274"/>
                  </a:moveTo>
                  <a:lnTo>
                    <a:pt x="7707" y="274"/>
                  </a:lnTo>
                  <a:lnTo>
                    <a:pt x="7707" y="0"/>
                  </a:lnTo>
                  <a:lnTo>
                    <a:pt x="1" y="0"/>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9"/>
            <p:cNvSpPr/>
            <p:nvPr/>
          </p:nvSpPr>
          <p:spPr>
            <a:xfrm>
              <a:off x="6018816" y="723739"/>
              <a:ext cx="223102" cy="315997"/>
            </a:xfrm>
            <a:custGeom>
              <a:avLst/>
              <a:gdLst/>
              <a:ahLst/>
              <a:cxnLst/>
              <a:rect l="l" t="t" r="r" b="b"/>
              <a:pathLst>
                <a:path w="3163" h="4480" extrusionOk="0">
                  <a:moveTo>
                    <a:pt x="1" y="4479"/>
                  </a:moveTo>
                  <a:lnTo>
                    <a:pt x="3162" y="4479"/>
                  </a:lnTo>
                  <a:lnTo>
                    <a:pt x="3162"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9"/>
            <p:cNvSpPr/>
            <p:nvPr/>
          </p:nvSpPr>
          <p:spPr>
            <a:xfrm>
              <a:off x="6012679" y="422555"/>
              <a:ext cx="20173" cy="186706"/>
            </a:xfrm>
            <a:custGeom>
              <a:avLst/>
              <a:gdLst/>
              <a:ahLst/>
              <a:cxnLst/>
              <a:rect l="l" t="t" r="r" b="b"/>
              <a:pathLst>
                <a:path w="286" h="2647" extrusionOk="0">
                  <a:moveTo>
                    <a:pt x="0" y="2646"/>
                  </a:moveTo>
                  <a:lnTo>
                    <a:pt x="285" y="2646"/>
                  </a:lnTo>
                  <a:lnTo>
                    <a:pt x="285" y="1"/>
                  </a:lnTo>
                  <a:lnTo>
                    <a:pt x="0"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9"/>
            <p:cNvSpPr/>
            <p:nvPr/>
          </p:nvSpPr>
          <p:spPr>
            <a:xfrm>
              <a:off x="6120245"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9"/>
            <p:cNvSpPr/>
            <p:nvPr/>
          </p:nvSpPr>
          <p:spPr>
            <a:xfrm>
              <a:off x="6227104"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9"/>
            <p:cNvSpPr/>
            <p:nvPr/>
          </p:nvSpPr>
          <p:spPr>
            <a:xfrm>
              <a:off x="6133434" y="183302"/>
              <a:ext cx="1012036" cy="262531"/>
            </a:xfrm>
            <a:custGeom>
              <a:avLst/>
              <a:gdLst/>
              <a:ahLst/>
              <a:cxnLst/>
              <a:rect l="l" t="t" r="r" b="b"/>
              <a:pathLst>
                <a:path w="14348" h="3722" extrusionOk="0">
                  <a:moveTo>
                    <a:pt x="14348" y="3722"/>
                  </a:moveTo>
                  <a:lnTo>
                    <a:pt x="10429" y="1"/>
                  </a:lnTo>
                  <a:lnTo>
                    <a:pt x="1" y="1"/>
                  </a:lnTo>
                  <a:lnTo>
                    <a:pt x="3919" y="372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9"/>
            <p:cNvSpPr/>
            <p:nvPr/>
          </p:nvSpPr>
          <p:spPr>
            <a:xfrm>
              <a:off x="6385878" y="645586"/>
              <a:ext cx="715507" cy="19397"/>
            </a:xfrm>
            <a:custGeom>
              <a:avLst/>
              <a:gdLst/>
              <a:ahLst/>
              <a:cxnLst/>
              <a:rect l="l" t="t" r="r" b="b"/>
              <a:pathLst>
                <a:path w="10144" h="275" extrusionOk="0">
                  <a:moveTo>
                    <a:pt x="0" y="274"/>
                  </a:moveTo>
                  <a:lnTo>
                    <a:pt x="10143" y="274"/>
                  </a:lnTo>
                  <a:lnTo>
                    <a:pt x="10143"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9"/>
            <p:cNvSpPr/>
            <p:nvPr/>
          </p:nvSpPr>
          <p:spPr>
            <a:xfrm>
              <a:off x="648575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9"/>
            <p:cNvSpPr/>
            <p:nvPr/>
          </p:nvSpPr>
          <p:spPr>
            <a:xfrm>
              <a:off x="6593390" y="499227"/>
              <a:ext cx="20173" cy="110035"/>
            </a:xfrm>
            <a:custGeom>
              <a:avLst/>
              <a:gdLst/>
              <a:ahLst/>
              <a:cxnLst/>
              <a:rect l="l" t="t" r="r" b="b"/>
              <a:pathLst>
                <a:path w="286" h="1560" extrusionOk="0">
                  <a:moveTo>
                    <a:pt x="0" y="1559"/>
                  </a:moveTo>
                  <a:lnTo>
                    <a:pt x="285" y="1559"/>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9"/>
            <p:cNvSpPr/>
            <p:nvPr/>
          </p:nvSpPr>
          <p:spPr>
            <a:xfrm>
              <a:off x="6700179" y="499227"/>
              <a:ext cx="21019" cy="110035"/>
            </a:xfrm>
            <a:custGeom>
              <a:avLst/>
              <a:gdLst/>
              <a:ahLst/>
              <a:cxnLst/>
              <a:rect l="l" t="t" r="r" b="b"/>
              <a:pathLst>
                <a:path w="298" h="1560" extrusionOk="0">
                  <a:moveTo>
                    <a:pt x="1" y="1559"/>
                  </a:moveTo>
                  <a:lnTo>
                    <a:pt x="297" y="1559"/>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9"/>
            <p:cNvSpPr/>
            <p:nvPr/>
          </p:nvSpPr>
          <p:spPr>
            <a:xfrm>
              <a:off x="6815574" y="499227"/>
              <a:ext cx="20173" cy="110035"/>
            </a:xfrm>
            <a:custGeom>
              <a:avLst/>
              <a:gdLst/>
              <a:ahLst/>
              <a:cxnLst/>
              <a:rect l="l" t="t" r="r" b="b"/>
              <a:pathLst>
                <a:path w="286" h="1560" extrusionOk="0">
                  <a:moveTo>
                    <a:pt x="1" y="1559"/>
                  </a:moveTo>
                  <a:lnTo>
                    <a:pt x="286" y="1559"/>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9"/>
            <p:cNvSpPr/>
            <p:nvPr/>
          </p:nvSpPr>
          <p:spPr>
            <a:xfrm>
              <a:off x="692243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9"/>
            <p:cNvSpPr/>
            <p:nvPr/>
          </p:nvSpPr>
          <p:spPr>
            <a:xfrm>
              <a:off x="7030069"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9"/>
            <p:cNvSpPr/>
            <p:nvPr/>
          </p:nvSpPr>
          <p:spPr>
            <a:xfrm>
              <a:off x="648575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9"/>
            <p:cNvSpPr/>
            <p:nvPr/>
          </p:nvSpPr>
          <p:spPr>
            <a:xfrm>
              <a:off x="6593390" y="700533"/>
              <a:ext cx="20173" cy="339203"/>
            </a:xfrm>
            <a:custGeom>
              <a:avLst/>
              <a:gdLst/>
              <a:ahLst/>
              <a:cxnLst/>
              <a:rect l="l" t="t" r="r" b="b"/>
              <a:pathLst>
                <a:path w="286" h="4809" extrusionOk="0">
                  <a:moveTo>
                    <a:pt x="0" y="4808"/>
                  </a:moveTo>
                  <a:lnTo>
                    <a:pt x="285" y="4808"/>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9"/>
            <p:cNvSpPr/>
            <p:nvPr/>
          </p:nvSpPr>
          <p:spPr>
            <a:xfrm>
              <a:off x="6700179" y="700533"/>
              <a:ext cx="21019" cy="339203"/>
            </a:xfrm>
            <a:custGeom>
              <a:avLst/>
              <a:gdLst/>
              <a:ahLst/>
              <a:cxnLst/>
              <a:rect l="l" t="t" r="r" b="b"/>
              <a:pathLst>
                <a:path w="298" h="4809" extrusionOk="0">
                  <a:moveTo>
                    <a:pt x="1" y="4808"/>
                  </a:moveTo>
                  <a:lnTo>
                    <a:pt x="297" y="4808"/>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9"/>
            <p:cNvSpPr/>
            <p:nvPr/>
          </p:nvSpPr>
          <p:spPr>
            <a:xfrm>
              <a:off x="6815574" y="700533"/>
              <a:ext cx="20173" cy="339203"/>
            </a:xfrm>
            <a:custGeom>
              <a:avLst/>
              <a:gdLst/>
              <a:ahLst/>
              <a:cxnLst/>
              <a:rect l="l" t="t" r="r" b="b"/>
              <a:pathLst>
                <a:path w="286" h="4809" extrusionOk="0">
                  <a:moveTo>
                    <a:pt x="1" y="4808"/>
                  </a:moveTo>
                  <a:lnTo>
                    <a:pt x="286" y="4808"/>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9"/>
            <p:cNvSpPr/>
            <p:nvPr/>
          </p:nvSpPr>
          <p:spPr>
            <a:xfrm>
              <a:off x="692243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9"/>
            <p:cNvSpPr/>
            <p:nvPr/>
          </p:nvSpPr>
          <p:spPr>
            <a:xfrm>
              <a:off x="7030069"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9"/>
            <p:cNvSpPr/>
            <p:nvPr/>
          </p:nvSpPr>
          <p:spPr>
            <a:xfrm>
              <a:off x="6362601" y="-104692"/>
              <a:ext cx="439080" cy="310495"/>
            </a:xfrm>
            <a:custGeom>
              <a:avLst/>
              <a:gdLst/>
              <a:ahLst/>
              <a:cxnLst/>
              <a:rect l="l" t="t" r="r" b="b"/>
              <a:pathLst>
                <a:path w="6225" h="4402" extrusionOk="0">
                  <a:moveTo>
                    <a:pt x="725" y="4402"/>
                  </a:moveTo>
                  <a:lnTo>
                    <a:pt x="6225" y="4402"/>
                  </a:lnTo>
                  <a:lnTo>
                    <a:pt x="6225" y="0"/>
                  </a:lnTo>
                  <a:lnTo>
                    <a:pt x="1" y="0"/>
                  </a:lnTo>
                  <a:lnTo>
                    <a:pt x="1" y="4084"/>
                  </a:lnTo>
                  <a:lnTo>
                    <a:pt x="385" y="4084"/>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9"/>
            <p:cNvSpPr/>
            <p:nvPr/>
          </p:nvSpPr>
          <p:spPr>
            <a:xfrm>
              <a:off x="6178365" y="-225518"/>
              <a:ext cx="262531" cy="431322"/>
            </a:xfrm>
            <a:custGeom>
              <a:avLst/>
              <a:gdLst/>
              <a:ahLst/>
              <a:cxnLst/>
              <a:rect l="l" t="t" r="r" b="b"/>
              <a:pathLst>
                <a:path w="3722" h="6115" extrusionOk="0">
                  <a:moveTo>
                    <a:pt x="1855" y="1"/>
                  </a:moveTo>
                  <a:lnTo>
                    <a:pt x="0" y="1768"/>
                  </a:lnTo>
                  <a:lnTo>
                    <a:pt x="0" y="5797"/>
                  </a:lnTo>
                  <a:lnTo>
                    <a:pt x="2997" y="5797"/>
                  </a:lnTo>
                  <a:lnTo>
                    <a:pt x="3337" y="6115"/>
                  </a:lnTo>
                  <a:lnTo>
                    <a:pt x="3722" y="6115"/>
                  </a:lnTo>
                  <a:lnTo>
                    <a:pt x="3722" y="176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9"/>
            <p:cNvSpPr/>
            <p:nvPr/>
          </p:nvSpPr>
          <p:spPr>
            <a:xfrm>
              <a:off x="6450910" y="-111675"/>
              <a:ext cx="377151" cy="24828"/>
            </a:xfrm>
            <a:custGeom>
              <a:avLst/>
              <a:gdLst/>
              <a:ahLst/>
              <a:cxnLst/>
              <a:rect l="l" t="t" r="r" b="b"/>
              <a:pathLst>
                <a:path w="5347" h="352" extrusionOk="0">
                  <a:moveTo>
                    <a:pt x="22" y="0"/>
                  </a:moveTo>
                  <a:lnTo>
                    <a:pt x="5346" y="187"/>
                  </a:lnTo>
                  <a:lnTo>
                    <a:pt x="5346" y="352"/>
                  </a:lnTo>
                  <a:lnTo>
                    <a:pt x="0" y="35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9"/>
            <p:cNvSpPr/>
            <p:nvPr/>
          </p:nvSpPr>
          <p:spPr>
            <a:xfrm>
              <a:off x="6167503" y="-233276"/>
              <a:ext cx="293496" cy="146431"/>
            </a:xfrm>
            <a:custGeom>
              <a:avLst/>
              <a:gdLst/>
              <a:ahLst/>
              <a:cxnLst/>
              <a:rect l="l" t="t" r="r" b="b"/>
              <a:pathLst>
                <a:path w="4161" h="2076" extrusionOk="0">
                  <a:moveTo>
                    <a:pt x="2009" y="209"/>
                  </a:moveTo>
                  <a:lnTo>
                    <a:pt x="4018" y="2076"/>
                  </a:lnTo>
                  <a:lnTo>
                    <a:pt x="4161" y="1834"/>
                  </a:lnTo>
                  <a:lnTo>
                    <a:pt x="2009" y="1"/>
                  </a:lnTo>
                  <a:lnTo>
                    <a:pt x="1" y="1911"/>
                  </a:lnTo>
                  <a:lnTo>
                    <a:pt x="1" y="207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9"/>
            <p:cNvSpPr/>
            <p:nvPr/>
          </p:nvSpPr>
          <p:spPr>
            <a:xfrm>
              <a:off x="6309207" y="-233276"/>
              <a:ext cx="518855" cy="134792"/>
            </a:xfrm>
            <a:custGeom>
              <a:avLst/>
              <a:gdLst/>
              <a:ahLst/>
              <a:cxnLst/>
              <a:rect l="l" t="t" r="r" b="b"/>
              <a:pathLst>
                <a:path w="7356" h="1911" extrusionOk="0">
                  <a:moveTo>
                    <a:pt x="7355" y="1911"/>
                  </a:moveTo>
                  <a:lnTo>
                    <a:pt x="5346" y="1"/>
                  </a:lnTo>
                  <a:lnTo>
                    <a:pt x="0" y="1"/>
                  </a:lnTo>
                  <a:lnTo>
                    <a:pt x="2009" y="191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9"/>
            <p:cNvSpPr/>
            <p:nvPr/>
          </p:nvSpPr>
          <p:spPr>
            <a:xfrm>
              <a:off x="6262724" y="-35779"/>
              <a:ext cx="87604" cy="123154"/>
            </a:xfrm>
            <a:custGeom>
              <a:avLst/>
              <a:gdLst/>
              <a:ahLst/>
              <a:cxnLst/>
              <a:rect l="l" t="t" r="r" b="b"/>
              <a:pathLst>
                <a:path w="1242" h="1746" extrusionOk="0">
                  <a:moveTo>
                    <a:pt x="1" y="0"/>
                  </a:moveTo>
                  <a:lnTo>
                    <a:pt x="1" y="1745"/>
                  </a:lnTo>
                  <a:lnTo>
                    <a:pt x="1241" y="1745"/>
                  </a:lnTo>
                  <a:lnTo>
                    <a:pt x="12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9"/>
            <p:cNvSpPr/>
            <p:nvPr/>
          </p:nvSpPr>
          <p:spPr>
            <a:xfrm>
              <a:off x="6529839" y="-12573"/>
              <a:ext cx="54312" cy="77518"/>
            </a:xfrm>
            <a:custGeom>
              <a:avLst/>
              <a:gdLst/>
              <a:ahLst/>
              <a:cxnLst/>
              <a:rect l="l" t="t" r="r" b="b"/>
              <a:pathLst>
                <a:path w="770" h="1099" extrusionOk="0">
                  <a:moveTo>
                    <a:pt x="1" y="0"/>
                  </a:moveTo>
                  <a:lnTo>
                    <a:pt x="1" y="1098"/>
                  </a:lnTo>
                  <a:lnTo>
                    <a:pt x="769" y="1098"/>
                  </a:lnTo>
                  <a:lnTo>
                    <a:pt x="7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9"/>
            <p:cNvSpPr/>
            <p:nvPr/>
          </p:nvSpPr>
          <p:spPr>
            <a:xfrm>
              <a:off x="6663078" y="-12573"/>
              <a:ext cx="55017" cy="77518"/>
            </a:xfrm>
            <a:custGeom>
              <a:avLst/>
              <a:gdLst/>
              <a:ahLst/>
              <a:cxnLst/>
              <a:rect l="l" t="t" r="r" b="b"/>
              <a:pathLst>
                <a:path w="780" h="1099" extrusionOk="0">
                  <a:moveTo>
                    <a:pt x="0" y="0"/>
                  </a:moveTo>
                  <a:lnTo>
                    <a:pt x="0" y="1098"/>
                  </a:lnTo>
                  <a:lnTo>
                    <a:pt x="779" y="1098"/>
                  </a:lnTo>
                  <a:lnTo>
                    <a:pt x="7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1"/>
        </a:solidFill>
        <a:effectLst/>
      </p:bgPr>
    </p:bg>
    <p:spTree>
      <p:nvGrpSpPr>
        <p:cNvPr id="1" name="Shape 566"/>
        <p:cNvGrpSpPr/>
        <p:nvPr/>
      </p:nvGrpSpPr>
      <p:grpSpPr>
        <a:xfrm>
          <a:off x="0" y="0"/>
          <a:ext cx="0" cy="0"/>
          <a:chOff x="0" y="0"/>
          <a:chExt cx="0" cy="0"/>
        </a:xfrm>
      </p:grpSpPr>
      <p:sp>
        <p:nvSpPr>
          <p:cNvPr id="567" name="Google Shape;567;p11"/>
          <p:cNvSpPr/>
          <p:nvPr/>
        </p:nvSpPr>
        <p:spPr>
          <a:xfrm flipH="1">
            <a:off x="-1679026"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68" name="Google Shape;568;p11"/>
          <p:cNvSpPr/>
          <p:nvPr/>
        </p:nvSpPr>
        <p:spPr>
          <a:xfrm flipH="1">
            <a:off x="-797502"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69" name="Google Shape;569;p11"/>
          <p:cNvSpPr/>
          <p:nvPr/>
        </p:nvSpPr>
        <p:spPr>
          <a:xfrm flipH="1">
            <a:off x="4089314"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0" name="Google Shape;570;p11"/>
          <p:cNvSpPr/>
          <p:nvPr/>
        </p:nvSpPr>
        <p:spPr>
          <a:xfrm flipH="1">
            <a:off x="4331327"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1" name="Google Shape;571;p11"/>
          <p:cNvSpPr/>
          <p:nvPr/>
        </p:nvSpPr>
        <p:spPr>
          <a:xfrm flipH="1">
            <a:off x="6022597" y="893080"/>
            <a:ext cx="3046004" cy="1021391"/>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572" name="Google Shape;572;p11"/>
          <p:cNvGrpSpPr/>
          <p:nvPr/>
        </p:nvGrpSpPr>
        <p:grpSpPr>
          <a:xfrm flipH="1">
            <a:off x="646692" y="4568315"/>
            <a:ext cx="1482049" cy="842172"/>
            <a:chOff x="6082097" y="4568315"/>
            <a:chExt cx="1482049" cy="842172"/>
          </a:xfrm>
        </p:grpSpPr>
        <p:sp>
          <p:nvSpPr>
            <p:cNvPr id="573" name="Google Shape;573;p11"/>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4" name="Google Shape;574;p11"/>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5" name="Google Shape;575;p11"/>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6" name="Google Shape;576;p11"/>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7" name="Google Shape;577;p11"/>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8" name="Google Shape;578;p11"/>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79" name="Google Shape;579;p11"/>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0" name="Google Shape;580;p11"/>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1" name="Google Shape;581;p11"/>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2" name="Google Shape;582;p11"/>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3" name="Google Shape;583;p11"/>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584" name="Google Shape;584;p11"/>
          <p:cNvGrpSpPr/>
          <p:nvPr/>
        </p:nvGrpSpPr>
        <p:grpSpPr>
          <a:xfrm rot="-8100000">
            <a:off x="7364486" y="2885274"/>
            <a:ext cx="1482035" cy="842164"/>
            <a:chOff x="6082097" y="4568315"/>
            <a:chExt cx="1482049" cy="842172"/>
          </a:xfrm>
        </p:grpSpPr>
        <p:sp>
          <p:nvSpPr>
            <p:cNvPr id="585" name="Google Shape;585;p11"/>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6" name="Google Shape;586;p11"/>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7" name="Google Shape;587;p11"/>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8" name="Google Shape;588;p11"/>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89" name="Google Shape;589;p11"/>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0" name="Google Shape;590;p11"/>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1" name="Google Shape;591;p11"/>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2" name="Google Shape;592;p11"/>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3" name="Google Shape;593;p11"/>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4" name="Google Shape;594;p11"/>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595" name="Google Shape;595;p11"/>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596" name="Google Shape;596;p11"/>
          <p:cNvGrpSpPr/>
          <p:nvPr/>
        </p:nvGrpSpPr>
        <p:grpSpPr>
          <a:xfrm>
            <a:off x="5727781" y="1875864"/>
            <a:ext cx="3442093" cy="1835101"/>
            <a:chOff x="5727781" y="1875864"/>
            <a:chExt cx="3442093" cy="1835101"/>
          </a:xfrm>
        </p:grpSpPr>
        <p:sp>
          <p:nvSpPr>
            <p:cNvPr id="597" name="Google Shape;597;p11"/>
            <p:cNvSpPr/>
            <p:nvPr/>
          </p:nvSpPr>
          <p:spPr>
            <a:xfrm>
              <a:off x="5727781" y="1875864"/>
              <a:ext cx="3442092" cy="1835096"/>
            </a:xfrm>
            <a:custGeom>
              <a:avLst/>
              <a:gdLst/>
              <a:ahLst/>
              <a:cxnLst/>
              <a:rect l="l" t="t" r="r" b="b"/>
              <a:pathLst>
                <a:path w="28762" h="15334" extrusionOk="0">
                  <a:moveTo>
                    <a:pt x="23938" y="1"/>
                  </a:moveTo>
                  <a:cubicBezTo>
                    <a:pt x="23713" y="1"/>
                    <a:pt x="23446" y="59"/>
                    <a:pt x="23239" y="173"/>
                  </a:cubicBezTo>
                  <a:cubicBezTo>
                    <a:pt x="22910" y="338"/>
                    <a:pt x="22449" y="744"/>
                    <a:pt x="22449" y="744"/>
                  </a:cubicBezTo>
                  <a:cubicBezTo>
                    <a:pt x="22449" y="744"/>
                    <a:pt x="22383" y="371"/>
                    <a:pt x="22032" y="272"/>
                  </a:cubicBezTo>
                  <a:cubicBezTo>
                    <a:pt x="21881" y="230"/>
                    <a:pt x="21755" y="218"/>
                    <a:pt x="21660" y="218"/>
                  </a:cubicBezTo>
                  <a:cubicBezTo>
                    <a:pt x="21533" y="218"/>
                    <a:pt x="21461" y="239"/>
                    <a:pt x="21461" y="239"/>
                  </a:cubicBezTo>
                  <a:cubicBezTo>
                    <a:pt x="21461" y="239"/>
                    <a:pt x="21365" y="54"/>
                    <a:pt x="21178" y="54"/>
                  </a:cubicBezTo>
                  <a:cubicBezTo>
                    <a:pt x="21120" y="54"/>
                    <a:pt x="21054" y="72"/>
                    <a:pt x="20978" y="119"/>
                  </a:cubicBezTo>
                  <a:cubicBezTo>
                    <a:pt x="20660" y="327"/>
                    <a:pt x="20506" y="1370"/>
                    <a:pt x="20506" y="1370"/>
                  </a:cubicBezTo>
                  <a:cubicBezTo>
                    <a:pt x="20506" y="1370"/>
                    <a:pt x="19858" y="1491"/>
                    <a:pt x="19573" y="2226"/>
                  </a:cubicBezTo>
                  <a:cubicBezTo>
                    <a:pt x="19299" y="2962"/>
                    <a:pt x="19397" y="3565"/>
                    <a:pt x="19397" y="3565"/>
                  </a:cubicBezTo>
                  <a:cubicBezTo>
                    <a:pt x="19397" y="3565"/>
                    <a:pt x="18958" y="3752"/>
                    <a:pt x="18816" y="4147"/>
                  </a:cubicBezTo>
                  <a:cubicBezTo>
                    <a:pt x="18662" y="4542"/>
                    <a:pt x="18695" y="5168"/>
                    <a:pt x="18816" y="5486"/>
                  </a:cubicBezTo>
                  <a:cubicBezTo>
                    <a:pt x="18925" y="5805"/>
                    <a:pt x="19068" y="5860"/>
                    <a:pt x="19068" y="5860"/>
                  </a:cubicBezTo>
                  <a:cubicBezTo>
                    <a:pt x="19068" y="5860"/>
                    <a:pt x="19112" y="6310"/>
                    <a:pt x="19013" y="6496"/>
                  </a:cubicBezTo>
                  <a:cubicBezTo>
                    <a:pt x="18914" y="6683"/>
                    <a:pt x="18871" y="6727"/>
                    <a:pt x="18871" y="6727"/>
                  </a:cubicBezTo>
                  <a:cubicBezTo>
                    <a:pt x="18871" y="6727"/>
                    <a:pt x="18719" y="6495"/>
                    <a:pt x="18427" y="6495"/>
                  </a:cubicBezTo>
                  <a:cubicBezTo>
                    <a:pt x="18414" y="6495"/>
                    <a:pt x="18401" y="6495"/>
                    <a:pt x="18388" y="6496"/>
                  </a:cubicBezTo>
                  <a:cubicBezTo>
                    <a:pt x="18069" y="6518"/>
                    <a:pt x="17839" y="6584"/>
                    <a:pt x="17839" y="6584"/>
                  </a:cubicBezTo>
                  <a:cubicBezTo>
                    <a:pt x="17839" y="6584"/>
                    <a:pt x="18453" y="6057"/>
                    <a:pt x="18014" y="5355"/>
                  </a:cubicBezTo>
                  <a:cubicBezTo>
                    <a:pt x="17575" y="4663"/>
                    <a:pt x="16774" y="4531"/>
                    <a:pt x="16774" y="4531"/>
                  </a:cubicBezTo>
                  <a:cubicBezTo>
                    <a:pt x="16774" y="4531"/>
                    <a:pt x="17125" y="4213"/>
                    <a:pt x="17026" y="3818"/>
                  </a:cubicBezTo>
                  <a:cubicBezTo>
                    <a:pt x="16928" y="3423"/>
                    <a:pt x="16774" y="3368"/>
                    <a:pt x="16774" y="3368"/>
                  </a:cubicBezTo>
                  <a:cubicBezTo>
                    <a:pt x="16774" y="3368"/>
                    <a:pt x="16895" y="2962"/>
                    <a:pt x="16686" y="2797"/>
                  </a:cubicBezTo>
                  <a:cubicBezTo>
                    <a:pt x="16559" y="2697"/>
                    <a:pt x="16261" y="2617"/>
                    <a:pt x="15990" y="2617"/>
                  </a:cubicBezTo>
                  <a:cubicBezTo>
                    <a:pt x="15816" y="2617"/>
                    <a:pt x="15654" y="2650"/>
                    <a:pt x="15555" y="2731"/>
                  </a:cubicBezTo>
                  <a:cubicBezTo>
                    <a:pt x="15303" y="2929"/>
                    <a:pt x="15138" y="3258"/>
                    <a:pt x="15138" y="3258"/>
                  </a:cubicBezTo>
                  <a:cubicBezTo>
                    <a:pt x="15138" y="3258"/>
                    <a:pt x="14862" y="3180"/>
                    <a:pt x="14557" y="3180"/>
                  </a:cubicBezTo>
                  <a:cubicBezTo>
                    <a:pt x="14365" y="3180"/>
                    <a:pt x="14161" y="3211"/>
                    <a:pt x="14008" y="3313"/>
                  </a:cubicBezTo>
                  <a:cubicBezTo>
                    <a:pt x="13612" y="3576"/>
                    <a:pt x="13568" y="3785"/>
                    <a:pt x="13568" y="3785"/>
                  </a:cubicBezTo>
                  <a:cubicBezTo>
                    <a:pt x="13568" y="3785"/>
                    <a:pt x="13514" y="3532"/>
                    <a:pt x="13261" y="3532"/>
                  </a:cubicBezTo>
                  <a:cubicBezTo>
                    <a:pt x="13009" y="3532"/>
                    <a:pt x="12954" y="3763"/>
                    <a:pt x="12954" y="3763"/>
                  </a:cubicBezTo>
                  <a:cubicBezTo>
                    <a:pt x="12954" y="3763"/>
                    <a:pt x="12803" y="3631"/>
                    <a:pt x="12555" y="3631"/>
                  </a:cubicBezTo>
                  <a:cubicBezTo>
                    <a:pt x="12432" y="3631"/>
                    <a:pt x="12284" y="3664"/>
                    <a:pt x="12119" y="3763"/>
                  </a:cubicBezTo>
                  <a:cubicBezTo>
                    <a:pt x="11626" y="4070"/>
                    <a:pt x="11450" y="4509"/>
                    <a:pt x="11417" y="4806"/>
                  </a:cubicBezTo>
                  <a:cubicBezTo>
                    <a:pt x="11389" y="5059"/>
                    <a:pt x="11409" y="5248"/>
                    <a:pt x="11415" y="5298"/>
                  </a:cubicBezTo>
                  <a:lnTo>
                    <a:pt x="11415" y="5298"/>
                  </a:lnTo>
                  <a:cubicBezTo>
                    <a:pt x="11402" y="5211"/>
                    <a:pt x="11309" y="4708"/>
                    <a:pt x="10879" y="4378"/>
                  </a:cubicBezTo>
                  <a:cubicBezTo>
                    <a:pt x="10418" y="4015"/>
                    <a:pt x="10319" y="3972"/>
                    <a:pt x="10319" y="3972"/>
                  </a:cubicBezTo>
                  <a:cubicBezTo>
                    <a:pt x="10319" y="3972"/>
                    <a:pt x="10220" y="3434"/>
                    <a:pt x="10001" y="3368"/>
                  </a:cubicBezTo>
                  <a:cubicBezTo>
                    <a:pt x="9970" y="3357"/>
                    <a:pt x="9937" y="3353"/>
                    <a:pt x="9903" y="3353"/>
                  </a:cubicBezTo>
                  <a:cubicBezTo>
                    <a:pt x="9577" y="3353"/>
                    <a:pt x="9145" y="3785"/>
                    <a:pt x="9145" y="3785"/>
                  </a:cubicBezTo>
                  <a:cubicBezTo>
                    <a:pt x="9145" y="3785"/>
                    <a:pt x="9121" y="3780"/>
                    <a:pt x="9082" y="3780"/>
                  </a:cubicBezTo>
                  <a:cubicBezTo>
                    <a:pt x="9010" y="3780"/>
                    <a:pt x="8886" y="3798"/>
                    <a:pt x="8771" y="3906"/>
                  </a:cubicBezTo>
                  <a:cubicBezTo>
                    <a:pt x="8585" y="4070"/>
                    <a:pt x="8530" y="4356"/>
                    <a:pt x="8530" y="4356"/>
                  </a:cubicBezTo>
                  <a:cubicBezTo>
                    <a:pt x="8530" y="4356"/>
                    <a:pt x="8212" y="4152"/>
                    <a:pt x="7906" y="4152"/>
                  </a:cubicBezTo>
                  <a:cubicBezTo>
                    <a:pt x="7857" y="4152"/>
                    <a:pt x="7808" y="4157"/>
                    <a:pt x="7762" y="4169"/>
                  </a:cubicBezTo>
                  <a:cubicBezTo>
                    <a:pt x="7421" y="4257"/>
                    <a:pt x="7169" y="4597"/>
                    <a:pt x="7169" y="4597"/>
                  </a:cubicBezTo>
                  <a:cubicBezTo>
                    <a:pt x="7169" y="4597"/>
                    <a:pt x="7108" y="4480"/>
                    <a:pt x="6969" y="4480"/>
                  </a:cubicBezTo>
                  <a:cubicBezTo>
                    <a:pt x="6913" y="4480"/>
                    <a:pt x="6845" y="4500"/>
                    <a:pt x="6763" y="4553"/>
                  </a:cubicBezTo>
                  <a:cubicBezTo>
                    <a:pt x="6466" y="4740"/>
                    <a:pt x="6609" y="4960"/>
                    <a:pt x="6488" y="5190"/>
                  </a:cubicBezTo>
                  <a:cubicBezTo>
                    <a:pt x="6356" y="5410"/>
                    <a:pt x="6170" y="5607"/>
                    <a:pt x="6170" y="5607"/>
                  </a:cubicBezTo>
                  <a:cubicBezTo>
                    <a:pt x="6170" y="5607"/>
                    <a:pt x="5915" y="5457"/>
                    <a:pt x="5668" y="5457"/>
                  </a:cubicBezTo>
                  <a:cubicBezTo>
                    <a:pt x="5493" y="5457"/>
                    <a:pt x="5321" y="5533"/>
                    <a:pt x="5248" y="5794"/>
                  </a:cubicBezTo>
                  <a:cubicBezTo>
                    <a:pt x="5072" y="6430"/>
                    <a:pt x="5566" y="6946"/>
                    <a:pt x="5566" y="6946"/>
                  </a:cubicBezTo>
                  <a:cubicBezTo>
                    <a:pt x="5566" y="6946"/>
                    <a:pt x="4765" y="7276"/>
                    <a:pt x="4765" y="8187"/>
                  </a:cubicBezTo>
                  <a:cubicBezTo>
                    <a:pt x="4765" y="9087"/>
                    <a:pt x="5610" y="9888"/>
                    <a:pt x="5610" y="9888"/>
                  </a:cubicBezTo>
                  <a:cubicBezTo>
                    <a:pt x="5610" y="9888"/>
                    <a:pt x="5590" y="9886"/>
                    <a:pt x="5554" y="9886"/>
                  </a:cubicBezTo>
                  <a:cubicBezTo>
                    <a:pt x="5482" y="9886"/>
                    <a:pt x="5343" y="9896"/>
                    <a:pt x="5160" y="9954"/>
                  </a:cubicBezTo>
                  <a:cubicBezTo>
                    <a:pt x="4874" y="10042"/>
                    <a:pt x="4809" y="10163"/>
                    <a:pt x="4809" y="10163"/>
                  </a:cubicBezTo>
                  <a:cubicBezTo>
                    <a:pt x="4809" y="10163"/>
                    <a:pt x="4754" y="9449"/>
                    <a:pt x="4380" y="9405"/>
                  </a:cubicBezTo>
                  <a:cubicBezTo>
                    <a:pt x="4348" y="9401"/>
                    <a:pt x="4316" y="9399"/>
                    <a:pt x="4286" y="9399"/>
                  </a:cubicBezTo>
                  <a:cubicBezTo>
                    <a:pt x="3984" y="9399"/>
                    <a:pt x="3821" y="9581"/>
                    <a:pt x="3821" y="9581"/>
                  </a:cubicBezTo>
                  <a:cubicBezTo>
                    <a:pt x="3821" y="9581"/>
                    <a:pt x="3504" y="9273"/>
                    <a:pt x="3234" y="9273"/>
                  </a:cubicBezTo>
                  <a:cubicBezTo>
                    <a:pt x="3194" y="9273"/>
                    <a:pt x="3155" y="9280"/>
                    <a:pt x="3118" y="9296"/>
                  </a:cubicBezTo>
                  <a:cubicBezTo>
                    <a:pt x="2844" y="9427"/>
                    <a:pt x="2931" y="9680"/>
                    <a:pt x="2931" y="9680"/>
                  </a:cubicBezTo>
                  <a:cubicBezTo>
                    <a:pt x="2931" y="9680"/>
                    <a:pt x="2262" y="9954"/>
                    <a:pt x="1965" y="10624"/>
                  </a:cubicBezTo>
                  <a:cubicBezTo>
                    <a:pt x="1680" y="11282"/>
                    <a:pt x="1735" y="11535"/>
                    <a:pt x="1735" y="11535"/>
                  </a:cubicBezTo>
                  <a:cubicBezTo>
                    <a:pt x="1735" y="11535"/>
                    <a:pt x="1732" y="11534"/>
                    <a:pt x="1727" y="11534"/>
                  </a:cubicBezTo>
                  <a:cubicBezTo>
                    <a:pt x="1705" y="11534"/>
                    <a:pt x="1641" y="11548"/>
                    <a:pt x="1570" y="11700"/>
                  </a:cubicBezTo>
                  <a:cubicBezTo>
                    <a:pt x="1482" y="11875"/>
                    <a:pt x="1515" y="12270"/>
                    <a:pt x="1515" y="12270"/>
                  </a:cubicBezTo>
                  <a:cubicBezTo>
                    <a:pt x="1515" y="12270"/>
                    <a:pt x="1423" y="12148"/>
                    <a:pt x="1312" y="12148"/>
                  </a:cubicBezTo>
                  <a:cubicBezTo>
                    <a:pt x="1257" y="12148"/>
                    <a:pt x="1197" y="12179"/>
                    <a:pt x="1142" y="12270"/>
                  </a:cubicBezTo>
                  <a:cubicBezTo>
                    <a:pt x="978" y="12545"/>
                    <a:pt x="989" y="13138"/>
                    <a:pt x="989" y="13138"/>
                  </a:cubicBezTo>
                  <a:cubicBezTo>
                    <a:pt x="989" y="13138"/>
                    <a:pt x="912" y="12934"/>
                    <a:pt x="730" y="12934"/>
                  </a:cubicBezTo>
                  <a:cubicBezTo>
                    <a:pt x="673" y="12934"/>
                    <a:pt x="606" y="12954"/>
                    <a:pt x="527" y="13006"/>
                  </a:cubicBezTo>
                  <a:cubicBezTo>
                    <a:pt x="198" y="13225"/>
                    <a:pt x="77" y="13818"/>
                    <a:pt x="33" y="14301"/>
                  </a:cubicBezTo>
                  <a:cubicBezTo>
                    <a:pt x="1" y="14773"/>
                    <a:pt x="99" y="15333"/>
                    <a:pt x="99" y="15333"/>
                  </a:cubicBezTo>
                  <a:lnTo>
                    <a:pt x="28761" y="15333"/>
                  </a:lnTo>
                  <a:lnTo>
                    <a:pt x="28761" y="5552"/>
                  </a:lnTo>
                  <a:cubicBezTo>
                    <a:pt x="28761" y="5552"/>
                    <a:pt x="28267" y="5432"/>
                    <a:pt x="27751" y="5432"/>
                  </a:cubicBezTo>
                  <a:cubicBezTo>
                    <a:pt x="27235" y="5432"/>
                    <a:pt x="27104" y="5552"/>
                    <a:pt x="27104" y="5552"/>
                  </a:cubicBezTo>
                  <a:cubicBezTo>
                    <a:pt x="27104" y="5552"/>
                    <a:pt x="27674" y="4992"/>
                    <a:pt x="27202" y="4345"/>
                  </a:cubicBezTo>
                  <a:cubicBezTo>
                    <a:pt x="26866" y="3873"/>
                    <a:pt x="26059" y="3809"/>
                    <a:pt x="25645" y="3809"/>
                  </a:cubicBezTo>
                  <a:cubicBezTo>
                    <a:pt x="25491" y="3809"/>
                    <a:pt x="25391" y="3818"/>
                    <a:pt x="25391" y="3818"/>
                  </a:cubicBezTo>
                  <a:cubicBezTo>
                    <a:pt x="25391" y="3818"/>
                    <a:pt x="25644" y="2720"/>
                    <a:pt x="25281" y="2281"/>
                  </a:cubicBezTo>
                  <a:cubicBezTo>
                    <a:pt x="24919" y="1842"/>
                    <a:pt x="24634" y="1633"/>
                    <a:pt x="24634" y="1633"/>
                  </a:cubicBezTo>
                  <a:cubicBezTo>
                    <a:pt x="24634" y="1633"/>
                    <a:pt x="24908" y="898"/>
                    <a:pt x="24710" y="689"/>
                  </a:cubicBezTo>
                  <a:cubicBezTo>
                    <a:pt x="24513" y="492"/>
                    <a:pt x="24469" y="151"/>
                    <a:pt x="24249" y="53"/>
                  </a:cubicBezTo>
                  <a:cubicBezTo>
                    <a:pt x="24169" y="18"/>
                    <a:pt x="24059" y="1"/>
                    <a:pt x="239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1"/>
            <p:cNvSpPr/>
            <p:nvPr/>
          </p:nvSpPr>
          <p:spPr>
            <a:xfrm>
              <a:off x="5920937" y="2410218"/>
              <a:ext cx="3248937" cy="1300748"/>
            </a:xfrm>
            <a:custGeom>
              <a:avLst/>
              <a:gdLst/>
              <a:ahLst/>
              <a:cxnLst/>
              <a:rect l="l" t="t" r="r" b="b"/>
              <a:pathLst>
                <a:path w="27148" h="10869" extrusionOk="0">
                  <a:moveTo>
                    <a:pt x="25665" y="1"/>
                  </a:moveTo>
                  <a:cubicBezTo>
                    <a:pt x="25588" y="451"/>
                    <a:pt x="25347" y="1054"/>
                    <a:pt x="24578" y="1219"/>
                  </a:cubicBezTo>
                  <a:cubicBezTo>
                    <a:pt x="24391" y="1262"/>
                    <a:pt x="24223" y="1280"/>
                    <a:pt x="24071" y="1280"/>
                  </a:cubicBezTo>
                  <a:cubicBezTo>
                    <a:pt x="23519" y="1280"/>
                    <a:pt x="23192" y="1040"/>
                    <a:pt x="23020" y="868"/>
                  </a:cubicBezTo>
                  <a:lnTo>
                    <a:pt x="23020" y="868"/>
                  </a:lnTo>
                  <a:cubicBezTo>
                    <a:pt x="23272" y="1219"/>
                    <a:pt x="23733" y="1998"/>
                    <a:pt x="23261" y="2470"/>
                  </a:cubicBezTo>
                  <a:cubicBezTo>
                    <a:pt x="22990" y="2746"/>
                    <a:pt x="22707" y="2824"/>
                    <a:pt x="22473" y="2824"/>
                  </a:cubicBezTo>
                  <a:cubicBezTo>
                    <a:pt x="22166" y="2824"/>
                    <a:pt x="21944" y="2690"/>
                    <a:pt x="21944" y="2690"/>
                  </a:cubicBezTo>
                  <a:lnTo>
                    <a:pt x="21944" y="2690"/>
                  </a:lnTo>
                  <a:cubicBezTo>
                    <a:pt x="21944" y="2690"/>
                    <a:pt x="22196" y="3700"/>
                    <a:pt x="21658" y="3810"/>
                  </a:cubicBezTo>
                  <a:cubicBezTo>
                    <a:pt x="21444" y="3848"/>
                    <a:pt x="21294" y="3860"/>
                    <a:pt x="21192" y="3860"/>
                  </a:cubicBezTo>
                  <a:cubicBezTo>
                    <a:pt x="21034" y="3860"/>
                    <a:pt x="20989" y="3832"/>
                    <a:pt x="20989" y="3832"/>
                  </a:cubicBezTo>
                  <a:cubicBezTo>
                    <a:pt x="20989" y="3832"/>
                    <a:pt x="20912" y="4490"/>
                    <a:pt x="20462" y="4567"/>
                  </a:cubicBezTo>
                  <a:cubicBezTo>
                    <a:pt x="20374" y="4580"/>
                    <a:pt x="20299" y="4586"/>
                    <a:pt x="20235" y="4586"/>
                  </a:cubicBezTo>
                  <a:cubicBezTo>
                    <a:pt x="19979" y="4586"/>
                    <a:pt x="19902" y="4501"/>
                    <a:pt x="19902" y="4501"/>
                  </a:cubicBezTo>
                  <a:lnTo>
                    <a:pt x="19902" y="4501"/>
                  </a:lnTo>
                  <a:cubicBezTo>
                    <a:pt x="19902" y="4501"/>
                    <a:pt x="19924" y="4885"/>
                    <a:pt x="19639" y="4896"/>
                  </a:cubicBezTo>
                  <a:cubicBezTo>
                    <a:pt x="19634" y="4897"/>
                    <a:pt x="19629" y="4897"/>
                    <a:pt x="19623" y="4897"/>
                  </a:cubicBezTo>
                  <a:cubicBezTo>
                    <a:pt x="19339" y="4897"/>
                    <a:pt x="18936" y="4304"/>
                    <a:pt x="18936" y="4304"/>
                  </a:cubicBezTo>
                  <a:cubicBezTo>
                    <a:pt x="18936" y="4304"/>
                    <a:pt x="18354" y="4879"/>
                    <a:pt x="17568" y="4879"/>
                  </a:cubicBezTo>
                  <a:cubicBezTo>
                    <a:pt x="17389" y="4879"/>
                    <a:pt x="17200" y="4849"/>
                    <a:pt x="17004" y="4776"/>
                  </a:cubicBezTo>
                  <a:cubicBezTo>
                    <a:pt x="15939" y="4380"/>
                    <a:pt x="15994" y="3426"/>
                    <a:pt x="15994" y="3425"/>
                  </a:cubicBezTo>
                  <a:lnTo>
                    <a:pt x="15994" y="3425"/>
                  </a:lnTo>
                  <a:cubicBezTo>
                    <a:pt x="15994" y="3425"/>
                    <a:pt x="15482" y="3764"/>
                    <a:pt x="15060" y="3764"/>
                  </a:cubicBezTo>
                  <a:cubicBezTo>
                    <a:pt x="14962" y="3764"/>
                    <a:pt x="14868" y="3746"/>
                    <a:pt x="14787" y="3700"/>
                  </a:cubicBezTo>
                  <a:cubicBezTo>
                    <a:pt x="14359" y="3469"/>
                    <a:pt x="14315" y="3140"/>
                    <a:pt x="14315" y="3140"/>
                  </a:cubicBezTo>
                  <a:cubicBezTo>
                    <a:pt x="14315" y="3140"/>
                    <a:pt x="14007" y="3601"/>
                    <a:pt x="13436" y="3601"/>
                  </a:cubicBezTo>
                  <a:lnTo>
                    <a:pt x="12295" y="3601"/>
                  </a:lnTo>
                  <a:cubicBezTo>
                    <a:pt x="12295" y="3601"/>
                    <a:pt x="12866" y="4117"/>
                    <a:pt x="12372" y="4556"/>
                  </a:cubicBezTo>
                  <a:cubicBezTo>
                    <a:pt x="12031" y="4859"/>
                    <a:pt x="10938" y="4906"/>
                    <a:pt x="10293" y="4906"/>
                  </a:cubicBezTo>
                  <a:cubicBezTo>
                    <a:pt x="10003" y="4906"/>
                    <a:pt x="9803" y="4896"/>
                    <a:pt x="9803" y="4896"/>
                  </a:cubicBezTo>
                  <a:lnTo>
                    <a:pt x="9803" y="4896"/>
                  </a:lnTo>
                  <a:cubicBezTo>
                    <a:pt x="9803" y="4896"/>
                    <a:pt x="9935" y="5808"/>
                    <a:pt x="9035" y="6192"/>
                  </a:cubicBezTo>
                  <a:cubicBezTo>
                    <a:pt x="8878" y="6259"/>
                    <a:pt x="8716" y="6287"/>
                    <a:pt x="8554" y="6287"/>
                  </a:cubicBezTo>
                  <a:cubicBezTo>
                    <a:pt x="7797" y="6287"/>
                    <a:pt x="7059" y="5676"/>
                    <a:pt x="7059" y="5676"/>
                  </a:cubicBezTo>
                  <a:lnTo>
                    <a:pt x="7059" y="5676"/>
                  </a:lnTo>
                  <a:cubicBezTo>
                    <a:pt x="7059" y="5676"/>
                    <a:pt x="7146" y="6060"/>
                    <a:pt x="6861" y="6389"/>
                  </a:cubicBezTo>
                  <a:cubicBezTo>
                    <a:pt x="6805" y="6452"/>
                    <a:pt x="6720" y="6477"/>
                    <a:pt x="6621" y="6477"/>
                  </a:cubicBezTo>
                  <a:cubicBezTo>
                    <a:pt x="6216" y="6477"/>
                    <a:pt x="5566" y="6060"/>
                    <a:pt x="5566" y="6060"/>
                  </a:cubicBezTo>
                  <a:lnTo>
                    <a:pt x="5566" y="6060"/>
                  </a:lnTo>
                  <a:cubicBezTo>
                    <a:pt x="5566" y="6060"/>
                    <a:pt x="5972" y="6587"/>
                    <a:pt x="5566" y="7191"/>
                  </a:cubicBezTo>
                  <a:cubicBezTo>
                    <a:pt x="5418" y="7405"/>
                    <a:pt x="5147" y="7474"/>
                    <a:pt x="4859" y="7474"/>
                  </a:cubicBezTo>
                  <a:cubicBezTo>
                    <a:pt x="4335" y="7474"/>
                    <a:pt x="3755" y="7246"/>
                    <a:pt x="3754" y="7246"/>
                  </a:cubicBezTo>
                  <a:lnTo>
                    <a:pt x="3754" y="7246"/>
                  </a:lnTo>
                  <a:cubicBezTo>
                    <a:pt x="3754" y="7246"/>
                    <a:pt x="3831" y="7663"/>
                    <a:pt x="3436" y="7871"/>
                  </a:cubicBezTo>
                  <a:cubicBezTo>
                    <a:pt x="3393" y="7894"/>
                    <a:pt x="3348" y="7905"/>
                    <a:pt x="3301" y="7905"/>
                  </a:cubicBezTo>
                  <a:cubicBezTo>
                    <a:pt x="2923" y="7905"/>
                    <a:pt x="2437" y="7246"/>
                    <a:pt x="2437" y="7246"/>
                  </a:cubicBezTo>
                  <a:lnTo>
                    <a:pt x="2437" y="7246"/>
                  </a:lnTo>
                  <a:cubicBezTo>
                    <a:pt x="2437" y="7246"/>
                    <a:pt x="2613" y="8003"/>
                    <a:pt x="2327" y="8299"/>
                  </a:cubicBezTo>
                  <a:cubicBezTo>
                    <a:pt x="2176" y="8456"/>
                    <a:pt x="2025" y="8493"/>
                    <a:pt x="1916" y="8493"/>
                  </a:cubicBezTo>
                  <a:cubicBezTo>
                    <a:pt x="1820" y="8493"/>
                    <a:pt x="1757" y="8464"/>
                    <a:pt x="1757" y="8464"/>
                  </a:cubicBezTo>
                  <a:lnTo>
                    <a:pt x="1757" y="8464"/>
                  </a:lnTo>
                  <a:cubicBezTo>
                    <a:pt x="1757" y="8464"/>
                    <a:pt x="2042" y="8695"/>
                    <a:pt x="1757" y="8892"/>
                  </a:cubicBezTo>
                  <a:cubicBezTo>
                    <a:pt x="1676" y="8948"/>
                    <a:pt x="1580" y="8968"/>
                    <a:pt x="1484" y="8968"/>
                  </a:cubicBezTo>
                  <a:cubicBezTo>
                    <a:pt x="1238" y="8968"/>
                    <a:pt x="988" y="8837"/>
                    <a:pt x="988" y="8837"/>
                  </a:cubicBezTo>
                  <a:lnTo>
                    <a:pt x="988" y="8837"/>
                  </a:lnTo>
                  <a:cubicBezTo>
                    <a:pt x="988" y="8837"/>
                    <a:pt x="1109" y="9342"/>
                    <a:pt x="703" y="9419"/>
                  </a:cubicBezTo>
                  <a:cubicBezTo>
                    <a:pt x="648" y="9429"/>
                    <a:pt x="595" y="9434"/>
                    <a:pt x="545" y="9434"/>
                  </a:cubicBezTo>
                  <a:cubicBezTo>
                    <a:pt x="215" y="9434"/>
                    <a:pt x="0" y="9243"/>
                    <a:pt x="0" y="9243"/>
                  </a:cubicBezTo>
                  <a:lnTo>
                    <a:pt x="0" y="9243"/>
                  </a:lnTo>
                  <a:lnTo>
                    <a:pt x="55" y="10868"/>
                  </a:lnTo>
                  <a:lnTo>
                    <a:pt x="27147" y="10868"/>
                  </a:lnTo>
                  <a:lnTo>
                    <a:pt x="27147" y="1087"/>
                  </a:lnTo>
                  <a:cubicBezTo>
                    <a:pt x="27147" y="1087"/>
                    <a:pt x="26653" y="967"/>
                    <a:pt x="26137" y="967"/>
                  </a:cubicBezTo>
                  <a:cubicBezTo>
                    <a:pt x="25621" y="967"/>
                    <a:pt x="25490" y="1087"/>
                    <a:pt x="25490" y="1087"/>
                  </a:cubicBezTo>
                  <a:cubicBezTo>
                    <a:pt x="25490" y="1087"/>
                    <a:pt x="25983" y="593"/>
                    <a:pt x="256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1"/>
            <p:cNvSpPr/>
            <p:nvPr/>
          </p:nvSpPr>
          <p:spPr>
            <a:xfrm>
              <a:off x="7268721" y="2392984"/>
              <a:ext cx="410007" cy="154022"/>
            </a:xfrm>
            <a:custGeom>
              <a:avLst/>
              <a:gdLst/>
              <a:ahLst/>
              <a:cxnLst/>
              <a:rect l="l" t="t" r="r" b="b"/>
              <a:pathLst>
                <a:path w="3426" h="1287" extrusionOk="0">
                  <a:moveTo>
                    <a:pt x="906" y="0"/>
                  </a:moveTo>
                  <a:cubicBezTo>
                    <a:pt x="825" y="0"/>
                    <a:pt x="732" y="17"/>
                    <a:pt x="627" y="57"/>
                  </a:cubicBezTo>
                  <a:cubicBezTo>
                    <a:pt x="45" y="276"/>
                    <a:pt x="1" y="1286"/>
                    <a:pt x="1" y="1286"/>
                  </a:cubicBezTo>
                  <a:cubicBezTo>
                    <a:pt x="1" y="1286"/>
                    <a:pt x="348" y="423"/>
                    <a:pt x="826" y="423"/>
                  </a:cubicBezTo>
                  <a:cubicBezTo>
                    <a:pt x="851" y="423"/>
                    <a:pt x="876" y="425"/>
                    <a:pt x="901" y="430"/>
                  </a:cubicBezTo>
                  <a:cubicBezTo>
                    <a:pt x="1417" y="540"/>
                    <a:pt x="1516" y="1012"/>
                    <a:pt x="1516" y="1012"/>
                  </a:cubicBezTo>
                  <a:cubicBezTo>
                    <a:pt x="1516" y="1012"/>
                    <a:pt x="1767" y="416"/>
                    <a:pt x="2090" y="416"/>
                  </a:cubicBezTo>
                  <a:cubicBezTo>
                    <a:pt x="2118" y="416"/>
                    <a:pt x="2146" y="420"/>
                    <a:pt x="2174" y="430"/>
                  </a:cubicBezTo>
                  <a:cubicBezTo>
                    <a:pt x="2526" y="540"/>
                    <a:pt x="2581" y="693"/>
                    <a:pt x="2581" y="693"/>
                  </a:cubicBezTo>
                  <a:cubicBezTo>
                    <a:pt x="2581" y="693"/>
                    <a:pt x="2795" y="408"/>
                    <a:pt x="2990" y="408"/>
                  </a:cubicBezTo>
                  <a:cubicBezTo>
                    <a:pt x="3011" y="408"/>
                    <a:pt x="3032" y="411"/>
                    <a:pt x="3053" y="419"/>
                  </a:cubicBezTo>
                  <a:cubicBezTo>
                    <a:pt x="3250" y="485"/>
                    <a:pt x="3426" y="671"/>
                    <a:pt x="3426" y="671"/>
                  </a:cubicBezTo>
                  <a:cubicBezTo>
                    <a:pt x="3426" y="671"/>
                    <a:pt x="3329" y="144"/>
                    <a:pt x="2954" y="144"/>
                  </a:cubicBezTo>
                  <a:cubicBezTo>
                    <a:pt x="2951" y="144"/>
                    <a:pt x="2947" y="144"/>
                    <a:pt x="2943" y="145"/>
                  </a:cubicBezTo>
                  <a:cubicBezTo>
                    <a:pt x="2559" y="145"/>
                    <a:pt x="2548" y="386"/>
                    <a:pt x="2548" y="386"/>
                  </a:cubicBezTo>
                  <a:cubicBezTo>
                    <a:pt x="2548" y="386"/>
                    <a:pt x="2200" y="97"/>
                    <a:pt x="1899" y="97"/>
                  </a:cubicBezTo>
                  <a:cubicBezTo>
                    <a:pt x="1834" y="97"/>
                    <a:pt x="1770" y="111"/>
                    <a:pt x="1713" y="145"/>
                  </a:cubicBezTo>
                  <a:lnTo>
                    <a:pt x="1395" y="331"/>
                  </a:lnTo>
                  <a:cubicBezTo>
                    <a:pt x="1395" y="331"/>
                    <a:pt x="1270" y="0"/>
                    <a:pt x="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1"/>
            <p:cNvSpPr/>
            <p:nvPr/>
          </p:nvSpPr>
          <p:spPr>
            <a:xfrm>
              <a:off x="8113509" y="2286712"/>
              <a:ext cx="582099" cy="261729"/>
            </a:xfrm>
            <a:custGeom>
              <a:avLst/>
              <a:gdLst/>
              <a:ahLst/>
              <a:cxnLst/>
              <a:rect l="l" t="t" r="r" b="b"/>
              <a:pathLst>
                <a:path w="4864" h="2187" extrusionOk="0">
                  <a:moveTo>
                    <a:pt x="4117" y="1"/>
                  </a:moveTo>
                  <a:cubicBezTo>
                    <a:pt x="4117" y="1"/>
                    <a:pt x="3757" y="739"/>
                    <a:pt x="3354" y="739"/>
                  </a:cubicBezTo>
                  <a:cubicBezTo>
                    <a:pt x="3323" y="739"/>
                    <a:pt x="3292" y="735"/>
                    <a:pt x="3261" y="725"/>
                  </a:cubicBezTo>
                  <a:cubicBezTo>
                    <a:pt x="2821" y="593"/>
                    <a:pt x="2745" y="308"/>
                    <a:pt x="2745" y="308"/>
                  </a:cubicBezTo>
                  <a:cubicBezTo>
                    <a:pt x="2745" y="308"/>
                    <a:pt x="2712" y="550"/>
                    <a:pt x="2349" y="593"/>
                  </a:cubicBezTo>
                  <a:cubicBezTo>
                    <a:pt x="2331" y="596"/>
                    <a:pt x="2313" y="598"/>
                    <a:pt x="2295" y="598"/>
                  </a:cubicBezTo>
                  <a:cubicBezTo>
                    <a:pt x="1957" y="598"/>
                    <a:pt x="1680" y="133"/>
                    <a:pt x="1680" y="132"/>
                  </a:cubicBezTo>
                  <a:lnTo>
                    <a:pt x="1680" y="132"/>
                  </a:lnTo>
                  <a:cubicBezTo>
                    <a:pt x="1680" y="133"/>
                    <a:pt x="2064" y="1636"/>
                    <a:pt x="1186" y="1900"/>
                  </a:cubicBezTo>
                  <a:cubicBezTo>
                    <a:pt x="1094" y="1927"/>
                    <a:pt x="1009" y="1940"/>
                    <a:pt x="929" y="1940"/>
                  </a:cubicBezTo>
                  <a:cubicBezTo>
                    <a:pt x="247" y="1940"/>
                    <a:pt x="0" y="1033"/>
                    <a:pt x="0" y="1033"/>
                  </a:cubicBezTo>
                  <a:lnTo>
                    <a:pt x="0" y="1033"/>
                  </a:lnTo>
                  <a:cubicBezTo>
                    <a:pt x="0" y="1033"/>
                    <a:pt x="274" y="2187"/>
                    <a:pt x="1201" y="2187"/>
                  </a:cubicBezTo>
                  <a:cubicBezTo>
                    <a:pt x="1256" y="2187"/>
                    <a:pt x="1313" y="2183"/>
                    <a:pt x="1372" y="2174"/>
                  </a:cubicBezTo>
                  <a:cubicBezTo>
                    <a:pt x="2426" y="2020"/>
                    <a:pt x="1943" y="912"/>
                    <a:pt x="1943" y="912"/>
                  </a:cubicBezTo>
                  <a:lnTo>
                    <a:pt x="1943" y="912"/>
                  </a:lnTo>
                  <a:lnTo>
                    <a:pt x="2119" y="967"/>
                  </a:lnTo>
                  <a:cubicBezTo>
                    <a:pt x="2137" y="973"/>
                    <a:pt x="2156" y="976"/>
                    <a:pt x="2177" y="976"/>
                  </a:cubicBezTo>
                  <a:cubicBezTo>
                    <a:pt x="2366" y="976"/>
                    <a:pt x="2635" y="725"/>
                    <a:pt x="2635" y="725"/>
                  </a:cubicBezTo>
                  <a:cubicBezTo>
                    <a:pt x="2635" y="725"/>
                    <a:pt x="2735" y="1035"/>
                    <a:pt x="3096" y="1035"/>
                  </a:cubicBezTo>
                  <a:cubicBezTo>
                    <a:pt x="3114" y="1035"/>
                    <a:pt x="3132" y="1034"/>
                    <a:pt x="3151" y="1033"/>
                  </a:cubicBezTo>
                  <a:cubicBezTo>
                    <a:pt x="3568" y="1000"/>
                    <a:pt x="4216" y="440"/>
                    <a:pt x="4216" y="440"/>
                  </a:cubicBezTo>
                  <a:cubicBezTo>
                    <a:pt x="4216" y="440"/>
                    <a:pt x="4314" y="509"/>
                    <a:pt x="4453" y="509"/>
                  </a:cubicBezTo>
                  <a:cubicBezTo>
                    <a:pt x="4504" y="509"/>
                    <a:pt x="4562" y="500"/>
                    <a:pt x="4622" y="473"/>
                  </a:cubicBezTo>
                  <a:cubicBezTo>
                    <a:pt x="4852" y="363"/>
                    <a:pt x="4863" y="1"/>
                    <a:pt x="4863" y="1"/>
                  </a:cubicBezTo>
                  <a:lnTo>
                    <a:pt x="4863" y="1"/>
                  </a:lnTo>
                  <a:cubicBezTo>
                    <a:pt x="4863" y="1"/>
                    <a:pt x="4808" y="110"/>
                    <a:pt x="4556" y="209"/>
                  </a:cubicBezTo>
                  <a:cubicBezTo>
                    <a:pt x="4519" y="223"/>
                    <a:pt x="4485" y="229"/>
                    <a:pt x="4452" y="229"/>
                  </a:cubicBezTo>
                  <a:cubicBezTo>
                    <a:pt x="4247" y="229"/>
                    <a:pt x="4117" y="1"/>
                    <a:pt x="4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 name="Google Shape;601;p11"/>
          <p:cNvGrpSpPr/>
          <p:nvPr/>
        </p:nvGrpSpPr>
        <p:grpSpPr>
          <a:xfrm>
            <a:off x="-208759" y="2770950"/>
            <a:ext cx="5750495" cy="2932201"/>
            <a:chOff x="-208759" y="1932750"/>
            <a:chExt cx="5750495" cy="2932201"/>
          </a:xfrm>
        </p:grpSpPr>
        <p:sp>
          <p:nvSpPr>
            <p:cNvPr id="602" name="Google Shape;602;p11"/>
            <p:cNvSpPr/>
            <p:nvPr/>
          </p:nvSpPr>
          <p:spPr>
            <a:xfrm>
              <a:off x="-124835" y="1932750"/>
              <a:ext cx="4609655" cy="1526949"/>
            </a:xfrm>
            <a:custGeom>
              <a:avLst/>
              <a:gdLst/>
              <a:ahLst/>
              <a:cxnLst/>
              <a:rect l="l" t="t" r="r" b="b"/>
              <a:pathLst>
                <a:path w="31363" h="10389" extrusionOk="0">
                  <a:moveTo>
                    <a:pt x="4112" y="0"/>
                  </a:moveTo>
                  <a:cubicBezTo>
                    <a:pt x="4014" y="0"/>
                    <a:pt x="3832" y="14"/>
                    <a:pt x="3590" y="92"/>
                  </a:cubicBezTo>
                  <a:cubicBezTo>
                    <a:pt x="3217" y="202"/>
                    <a:pt x="3074" y="509"/>
                    <a:pt x="2910" y="542"/>
                  </a:cubicBezTo>
                  <a:cubicBezTo>
                    <a:pt x="2896" y="545"/>
                    <a:pt x="2883" y="546"/>
                    <a:pt x="2871" y="546"/>
                  </a:cubicBezTo>
                  <a:cubicBezTo>
                    <a:pt x="2750" y="546"/>
                    <a:pt x="2723" y="410"/>
                    <a:pt x="2723" y="410"/>
                  </a:cubicBezTo>
                  <a:lnTo>
                    <a:pt x="2471" y="366"/>
                  </a:lnTo>
                  <a:cubicBezTo>
                    <a:pt x="2471" y="366"/>
                    <a:pt x="2284" y="465"/>
                    <a:pt x="1878" y="882"/>
                  </a:cubicBezTo>
                  <a:cubicBezTo>
                    <a:pt x="1461" y="1299"/>
                    <a:pt x="1373" y="1969"/>
                    <a:pt x="1373" y="1969"/>
                  </a:cubicBezTo>
                  <a:cubicBezTo>
                    <a:pt x="1373" y="1969"/>
                    <a:pt x="1028" y="1792"/>
                    <a:pt x="656" y="1792"/>
                  </a:cubicBezTo>
                  <a:cubicBezTo>
                    <a:pt x="635" y="1792"/>
                    <a:pt x="614" y="1792"/>
                    <a:pt x="594" y="1793"/>
                  </a:cubicBezTo>
                  <a:cubicBezTo>
                    <a:pt x="209" y="1804"/>
                    <a:pt x="1" y="2134"/>
                    <a:pt x="1" y="2134"/>
                  </a:cubicBezTo>
                  <a:lnTo>
                    <a:pt x="1" y="10389"/>
                  </a:lnTo>
                  <a:lnTo>
                    <a:pt x="31363" y="10389"/>
                  </a:lnTo>
                  <a:lnTo>
                    <a:pt x="31363" y="8204"/>
                  </a:lnTo>
                  <a:cubicBezTo>
                    <a:pt x="31363" y="8204"/>
                    <a:pt x="30594" y="7535"/>
                    <a:pt x="30243" y="7271"/>
                  </a:cubicBezTo>
                  <a:cubicBezTo>
                    <a:pt x="29881" y="7019"/>
                    <a:pt x="30101" y="6920"/>
                    <a:pt x="29793" y="6777"/>
                  </a:cubicBezTo>
                  <a:cubicBezTo>
                    <a:pt x="29728" y="6747"/>
                    <a:pt x="29677" y="6735"/>
                    <a:pt x="29636" y="6735"/>
                  </a:cubicBezTo>
                  <a:cubicBezTo>
                    <a:pt x="29485" y="6735"/>
                    <a:pt x="29463" y="6898"/>
                    <a:pt x="29299" y="6898"/>
                  </a:cubicBezTo>
                  <a:cubicBezTo>
                    <a:pt x="29091" y="6898"/>
                    <a:pt x="29156" y="6525"/>
                    <a:pt x="28959" y="6437"/>
                  </a:cubicBezTo>
                  <a:cubicBezTo>
                    <a:pt x="28928" y="6423"/>
                    <a:pt x="28900" y="6417"/>
                    <a:pt x="28872" y="6417"/>
                  </a:cubicBezTo>
                  <a:cubicBezTo>
                    <a:pt x="28719" y="6417"/>
                    <a:pt x="28579" y="6596"/>
                    <a:pt x="28179" y="6689"/>
                  </a:cubicBezTo>
                  <a:cubicBezTo>
                    <a:pt x="28084" y="6712"/>
                    <a:pt x="27978" y="6722"/>
                    <a:pt x="27869" y="6722"/>
                  </a:cubicBezTo>
                  <a:cubicBezTo>
                    <a:pt x="27451" y="6722"/>
                    <a:pt x="26991" y="6581"/>
                    <a:pt x="26939" y="6503"/>
                  </a:cubicBezTo>
                  <a:cubicBezTo>
                    <a:pt x="26873" y="6393"/>
                    <a:pt x="26972" y="6349"/>
                    <a:pt x="26972" y="6349"/>
                  </a:cubicBezTo>
                  <a:cubicBezTo>
                    <a:pt x="26972" y="6349"/>
                    <a:pt x="26950" y="6294"/>
                    <a:pt x="26698" y="6129"/>
                  </a:cubicBezTo>
                  <a:cubicBezTo>
                    <a:pt x="26640" y="6091"/>
                    <a:pt x="26577" y="6076"/>
                    <a:pt x="26513" y="6076"/>
                  </a:cubicBezTo>
                  <a:cubicBezTo>
                    <a:pt x="26331" y="6076"/>
                    <a:pt x="26142" y="6192"/>
                    <a:pt x="26065" y="6192"/>
                  </a:cubicBezTo>
                  <a:cubicBezTo>
                    <a:pt x="26054" y="6192"/>
                    <a:pt x="26045" y="6189"/>
                    <a:pt x="26039" y="6184"/>
                  </a:cubicBezTo>
                  <a:cubicBezTo>
                    <a:pt x="25962" y="6118"/>
                    <a:pt x="26072" y="5943"/>
                    <a:pt x="26006" y="5646"/>
                  </a:cubicBezTo>
                  <a:cubicBezTo>
                    <a:pt x="25940" y="5350"/>
                    <a:pt x="25732" y="5306"/>
                    <a:pt x="25743" y="5076"/>
                  </a:cubicBezTo>
                  <a:cubicBezTo>
                    <a:pt x="25754" y="4845"/>
                    <a:pt x="25819" y="4812"/>
                    <a:pt x="25743" y="4669"/>
                  </a:cubicBezTo>
                  <a:cubicBezTo>
                    <a:pt x="25694" y="4557"/>
                    <a:pt x="25610" y="4509"/>
                    <a:pt x="25413" y="4509"/>
                  </a:cubicBezTo>
                  <a:cubicBezTo>
                    <a:pt x="25341" y="4509"/>
                    <a:pt x="25255" y="4515"/>
                    <a:pt x="25150" y="4527"/>
                  </a:cubicBezTo>
                  <a:cubicBezTo>
                    <a:pt x="24744" y="4571"/>
                    <a:pt x="24744" y="4615"/>
                    <a:pt x="24535" y="4713"/>
                  </a:cubicBezTo>
                  <a:cubicBezTo>
                    <a:pt x="24502" y="4730"/>
                    <a:pt x="24478" y="4737"/>
                    <a:pt x="24458" y="4737"/>
                  </a:cubicBezTo>
                  <a:cubicBezTo>
                    <a:pt x="24362" y="4737"/>
                    <a:pt x="24411" y="4549"/>
                    <a:pt x="24337" y="4384"/>
                  </a:cubicBezTo>
                  <a:cubicBezTo>
                    <a:pt x="24290" y="4277"/>
                    <a:pt x="24229" y="4241"/>
                    <a:pt x="24120" y="4241"/>
                  </a:cubicBezTo>
                  <a:cubicBezTo>
                    <a:pt x="24029" y="4241"/>
                    <a:pt x="23903" y="4266"/>
                    <a:pt x="23723" y="4296"/>
                  </a:cubicBezTo>
                  <a:cubicBezTo>
                    <a:pt x="23339" y="4362"/>
                    <a:pt x="22899" y="4867"/>
                    <a:pt x="22680" y="4878"/>
                  </a:cubicBezTo>
                  <a:cubicBezTo>
                    <a:pt x="22676" y="4878"/>
                    <a:pt x="22673" y="4878"/>
                    <a:pt x="22670" y="4878"/>
                  </a:cubicBezTo>
                  <a:cubicBezTo>
                    <a:pt x="22459" y="4878"/>
                    <a:pt x="22421" y="4537"/>
                    <a:pt x="22032" y="4516"/>
                  </a:cubicBezTo>
                  <a:cubicBezTo>
                    <a:pt x="21997" y="4513"/>
                    <a:pt x="21965" y="4512"/>
                    <a:pt x="21935" y="4512"/>
                  </a:cubicBezTo>
                  <a:cubicBezTo>
                    <a:pt x="21621" y="4512"/>
                    <a:pt x="21524" y="4658"/>
                    <a:pt x="21154" y="4768"/>
                  </a:cubicBezTo>
                  <a:cubicBezTo>
                    <a:pt x="21103" y="4785"/>
                    <a:pt x="21055" y="4792"/>
                    <a:pt x="21011" y="4792"/>
                  </a:cubicBezTo>
                  <a:cubicBezTo>
                    <a:pt x="20711" y="4792"/>
                    <a:pt x="20554" y="4469"/>
                    <a:pt x="20324" y="4469"/>
                  </a:cubicBezTo>
                  <a:cubicBezTo>
                    <a:pt x="20312" y="4469"/>
                    <a:pt x="20300" y="4470"/>
                    <a:pt x="20287" y="4472"/>
                  </a:cubicBezTo>
                  <a:cubicBezTo>
                    <a:pt x="20022" y="4513"/>
                    <a:pt x="19711" y="4986"/>
                    <a:pt x="19222" y="4986"/>
                  </a:cubicBezTo>
                  <a:cubicBezTo>
                    <a:pt x="19183" y="4986"/>
                    <a:pt x="19143" y="4983"/>
                    <a:pt x="19101" y="4977"/>
                  </a:cubicBezTo>
                  <a:cubicBezTo>
                    <a:pt x="18552" y="4878"/>
                    <a:pt x="18794" y="3978"/>
                    <a:pt x="18794" y="3978"/>
                  </a:cubicBezTo>
                  <a:lnTo>
                    <a:pt x="18629" y="3758"/>
                  </a:lnTo>
                  <a:cubicBezTo>
                    <a:pt x="18629" y="3758"/>
                    <a:pt x="18311" y="3671"/>
                    <a:pt x="17894" y="3429"/>
                  </a:cubicBezTo>
                  <a:cubicBezTo>
                    <a:pt x="17488" y="3177"/>
                    <a:pt x="17400" y="2858"/>
                    <a:pt x="17400" y="2858"/>
                  </a:cubicBezTo>
                  <a:lnTo>
                    <a:pt x="17136" y="2803"/>
                  </a:lnTo>
                  <a:cubicBezTo>
                    <a:pt x="17136" y="2803"/>
                    <a:pt x="16664" y="3067"/>
                    <a:pt x="16412" y="3067"/>
                  </a:cubicBezTo>
                  <a:cubicBezTo>
                    <a:pt x="16148" y="3067"/>
                    <a:pt x="16192" y="2858"/>
                    <a:pt x="16192" y="2858"/>
                  </a:cubicBezTo>
                  <a:lnTo>
                    <a:pt x="16137" y="2628"/>
                  </a:lnTo>
                  <a:cubicBezTo>
                    <a:pt x="16137" y="2628"/>
                    <a:pt x="15937" y="2486"/>
                    <a:pt x="15631" y="2486"/>
                  </a:cubicBezTo>
                  <a:cubicBezTo>
                    <a:pt x="15586" y="2486"/>
                    <a:pt x="15539" y="2489"/>
                    <a:pt x="15490" y="2496"/>
                  </a:cubicBezTo>
                  <a:cubicBezTo>
                    <a:pt x="15106" y="2551"/>
                    <a:pt x="15018" y="2836"/>
                    <a:pt x="14655" y="3177"/>
                  </a:cubicBezTo>
                  <a:cubicBezTo>
                    <a:pt x="14504" y="3323"/>
                    <a:pt x="14321" y="3376"/>
                    <a:pt x="14155" y="3376"/>
                  </a:cubicBezTo>
                  <a:cubicBezTo>
                    <a:pt x="13923" y="3376"/>
                    <a:pt x="13726" y="3273"/>
                    <a:pt x="13700" y="3177"/>
                  </a:cubicBezTo>
                  <a:cubicBezTo>
                    <a:pt x="13657" y="3023"/>
                    <a:pt x="13821" y="3012"/>
                    <a:pt x="13832" y="2880"/>
                  </a:cubicBezTo>
                  <a:cubicBezTo>
                    <a:pt x="13832" y="2748"/>
                    <a:pt x="13459" y="2331"/>
                    <a:pt x="13031" y="2222"/>
                  </a:cubicBezTo>
                  <a:cubicBezTo>
                    <a:pt x="12917" y="2193"/>
                    <a:pt x="12835" y="2182"/>
                    <a:pt x="12768" y="2182"/>
                  </a:cubicBezTo>
                  <a:cubicBezTo>
                    <a:pt x="12578" y="2182"/>
                    <a:pt x="12523" y="2271"/>
                    <a:pt x="12262" y="2287"/>
                  </a:cubicBezTo>
                  <a:cubicBezTo>
                    <a:pt x="12255" y="2288"/>
                    <a:pt x="12248" y="2288"/>
                    <a:pt x="12242" y="2288"/>
                  </a:cubicBezTo>
                  <a:cubicBezTo>
                    <a:pt x="11908" y="2288"/>
                    <a:pt x="11841" y="1770"/>
                    <a:pt x="11648" y="1706"/>
                  </a:cubicBezTo>
                  <a:cubicBezTo>
                    <a:pt x="11622" y="1697"/>
                    <a:pt x="11595" y="1693"/>
                    <a:pt x="11567" y="1693"/>
                  </a:cubicBezTo>
                  <a:cubicBezTo>
                    <a:pt x="11441" y="1693"/>
                    <a:pt x="11299" y="1766"/>
                    <a:pt x="11176" y="1766"/>
                  </a:cubicBezTo>
                  <a:cubicBezTo>
                    <a:pt x="11120" y="1766"/>
                    <a:pt x="11067" y="1751"/>
                    <a:pt x="11022" y="1706"/>
                  </a:cubicBezTo>
                  <a:cubicBezTo>
                    <a:pt x="10868" y="1541"/>
                    <a:pt x="10967" y="1343"/>
                    <a:pt x="10879" y="1299"/>
                  </a:cubicBezTo>
                  <a:cubicBezTo>
                    <a:pt x="10863" y="1293"/>
                    <a:pt x="10846" y="1290"/>
                    <a:pt x="10828" y="1290"/>
                  </a:cubicBezTo>
                  <a:cubicBezTo>
                    <a:pt x="10751" y="1290"/>
                    <a:pt x="10659" y="1346"/>
                    <a:pt x="10517" y="1453"/>
                  </a:cubicBezTo>
                  <a:cubicBezTo>
                    <a:pt x="10341" y="1585"/>
                    <a:pt x="10210" y="1848"/>
                    <a:pt x="10210" y="1848"/>
                  </a:cubicBezTo>
                  <a:cubicBezTo>
                    <a:pt x="10210" y="1848"/>
                    <a:pt x="10089" y="1826"/>
                    <a:pt x="9946" y="1651"/>
                  </a:cubicBezTo>
                  <a:cubicBezTo>
                    <a:pt x="9803" y="1475"/>
                    <a:pt x="9705" y="1267"/>
                    <a:pt x="9705" y="1267"/>
                  </a:cubicBezTo>
                  <a:lnTo>
                    <a:pt x="9595" y="1146"/>
                  </a:lnTo>
                  <a:cubicBezTo>
                    <a:pt x="9595" y="1146"/>
                    <a:pt x="9540" y="1113"/>
                    <a:pt x="9255" y="1113"/>
                  </a:cubicBezTo>
                  <a:cubicBezTo>
                    <a:pt x="9248" y="1113"/>
                    <a:pt x="9241" y="1112"/>
                    <a:pt x="9234" y="1112"/>
                  </a:cubicBezTo>
                  <a:cubicBezTo>
                    <a:pt x="8944" y="1112"/>
                    <a:pt x="8640" y="1332"/>
                    <a:pt x="8640" y="1332"/>
                  </a:cubicBezTo>
                  <a:cubicBezTo>
                    <a:pt x="8640" y="1332"/>
                    <a:pt x="8508" y="1256"/>
                    <a:pt x="8376" y="1069"/>
                  </a:cubicBezTo>
                  <a:cubicBezTo>
                    <a:pt x="8256" y="882"/>
                    <a:pt x="8212" y="476"/>
                    <a:pt x="8212" y="476"/>
                  </a:cubicBezTo>
                  <a:lnTo>
                    <a:pt x="8102" y="388"/>
                  </a:lnTo>
                  <a:cubicBezTo>
                    <a:pt x="8102" y="388"/>
                    <a:pt x="7980" y="432"/>
                    <a:pt x="7895" y="432"/>
                  </a:cubicBezTo>
                  <a:cubicBezTo>
                    <a:pt x="7853" y="432"/>
                    <a:pt x="7820" y="421"/>
                    <a:pt x="7817" y="388"/>
                  </a:cubicBezTo>
                  <a:cubicBezTo>
                    <a:pt x="7795" y="290"/>
                    <a:pt x="7817" y="103"/>
                    <a:pt x="7817" y="103"/>
                  </a:cubicBezTo>
                  <a:cubicBezTo>
                    <a:pt x="7817" y="103"/>
                    <a:pt x="7718" y="4"/>
                    <a:pt x="7641" y="4"/>
                  </a:cubicBezTo>
                  <a:cubicBezTo>
                    <a:pt x="7626" y="4"/>
                    <a:pt x="7608" y="3"/>
                    <a:pt x="7584" y="3"/>
                  </a:cubicBezTo>
                  <a:cubicBezTo>
                    <a:pt x="7499" y="3"/>
                    <a:pt x="7336" y="22"/>
                    <a:pt x="6960" y="202"/>
                  </a:cubicBezTo>
                  <a:cubicBezTo>
                    <a:pt x="6477" y="432"/>
                    <a:pt x="6071" y="1036"/>
                    <a:pt x="6071" y="1036"/>
                  </a:cubicBezTo>
                  <a:cubicBezTo>
                    <a:pt x="6071" y="1036"/>
                    <a:pt x="5872" y="846"/>
                    <a:pt x="5552" y="846"/>
                  </a:cubicBezTo>
                  <a:cubicBezTo>
                    <a:pt x="5528" y="846"/>
                    <a:pt x="5504" y="847"/>
                    <a:pt x="5478" y="849"/>
                  </a:cubicBezTo>
                  <a:cubicBezTo>
                    <a:pt x="5116" y="893"/>
                    <a:pt x="4809" y="1299"/>
                    <a:pt x="4809" y="1299"/>
                  </a:cubicBezTo>
                  <a:cubicBezTo>
                    <a:pt x="4809" y="1299"/>
                    <a:pt x="4556" y="1091"/>
                    <a:pt x="4403" y="849"/>
                  </a:cubicBezTo>
                  <a:cubicBezTo>
                    <a:pt x="4238" y="597"/>
                    <a:pt x="4348" y="169"/>
                    <a:pt x="4348" y="169"/>
                  </a:cubicBezTo>
                  <a:lnTo>
                    <a:pt x="4194" y="4"/>
                  </a:lnTo>
                  <a:cubicBezTo>
                    <a:pt x="4194" y="4"/>
                    <a:pt x="4165" y="0"/>
                    <a:pt x="4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1"/>
            <p:cNvSpPr/>
            <p:nvPr/>
          </p:nvSpPr>
          <p:spPr>
            <a:xfrm>
              <a:off x="-208759" y="2557110"/>
              <a:ext cx="5750495" cy="2307841"/>
            </a:xfrm>
            <a:custGeom>
              <a:avLst/>
              <a:gdLst/>
              <a:ahLst/>
              <a:cxnLst/>
              <a:rect l="l" t="t" r="r" b="b"/>
              <a:pathLst>
                <a:path w="39125" h="15702" extrusionOk="0">
                  <a:moveTo>
                    <a:pt x="8224" y="0"/>
                  </a:moveTo>
                  <a:cubicBezTo>
                    <a:pt x="4990" y="0"/>
                    <a:pt x="1861" y="565"/>
                    <a:pt x="594" y="817"/>
                  </a:cubicBezTo>
                  <a:cubicBezTo>
                    <a:pt x="220" y="894"/>
                    <a:pt x="1" y="948"/>
                    <a:pt x="1" y="948"/>
                  </a:cubicBezTo>
                  <a:lnTo>
                    <a:pt x="1" y="15702"/>
                  </a:lnTo>
                  <a:lnTo>
                    <a:pt x="39124" y="15702"/>
                  </a:lnTo>
                  <a:lnTo>
                    <a:pt x="39124" y="4417"/>
                  </a:lnTo>
                  <a:cubicBezTo>
                    <a:pt x="39124" y="4417"/>
                    <a:pt x="36336" y="4220"/>
                    <a:pt x="33668" y="3857"/>
                  </a:cubicBezTo>
                  <a:cubicBezTo>
                    <a:pt x="33613" y="3846"/>
                    <a:pt x="33559" y="3846"/>
                    <a:pt x="33493" y="3835"/>
                  </a:cubicBezTo>
                  <a:cubicBezTo>
                    <a:pt x="33383" y="3824"/>
                    <a:pt x="33273" y="3802"/>
                    <a:pt x="33152" y="3792"/>
                  </a:cubicBezTo>
                  <a:cubicBezTo>
                    <a:pt x="32373" y="3671"/>
                    <a:pt x="31605" y="3539"/>
                    <a:pt x="30957" y="3396"/>
                  </a:cubicBezTo>
                  <a:cubicBezTo>
                    <a:pt x="30913" y="3385"/>
                    <a:pt x="30869" y="3385"/>
                    <a:pt x="30814" y="3374"/>
                  </a:cubicBezTo>
                  <a:cubicBezTo>
                    <a:pt x="30803" y="3363"/>
                    <a:pt x="30792" y="3363"/>
                    <a:pt x="30770" y="3363"/>
                  </a:cubicBezTo>
                  <a:cubicBezTo>
                    <a:pt x="30737" y="3352"/>
                    <a:pt x="30704" y="3341"/>
                    <a:pt x="30672" y="3341"/>
                  </a:cubicBezTo>
                  <a:cubicBezTo>
                    <a:pt x="30650" y="3330"/>
                    <a:pt x="30639" y="3330"/>
                    <a:pt x="30617" y="3330"/>
                  </a:cubicBezTo>
                  <a:cubicBezTo>
                    <a:pt x="30573" y="3319"/>
                    <a:pt x="30529" y="3309"/>
                    <a:pt x="30474" y="3298"/>
                  </a:cubicBezTo>
                  <a:lnTo>
                    <a:pt x="30452" y="3298"/>
                  </a:lnTo>
                  <a:cubicBezTo>
                    <a:pt x="30397" y="3287"/>
                    <a:pt x="30342" y="3276"/>
                    <a:pt x="30287" y="3254"/>
                  </a:cubicBezTo>
                  <a:cubicBezTo>
                    <a:pt x="30265" y="3254"/>
                    <a:pt x="30243" y="3254"/>
                    <a:pt x="30221" y="3243"/>
                  </a:cubicBezTo>
                  <a:cubicBezTo>
                    <a:pt x="30178" y="3243"/>
                    <a:pt x="30134" y="3232"/>
                    <a:pt x="30090" y="3221"/>
                  </a:cubicBezTo>
                  <a:cubicBezTo>
                    <a:pt x="30068" y="3221"/>
                    <a:pt x="30046" y="3210"/>
                    <a:pt x="30024" y="3210"/>
                  </a:cubicBezTo>
                  <a:cubicBezTo>
                    <a:pt x="29969" y="3199"/>
                    <a:pt x="29914" y="3188"/>
                    <a:pt x="29859" y="3177"/>
                  </a:cubicBezTo>
                  <a:cubicBezTo>
                    <a:pt x="29848" y="3177"/>
                    <a:pt x="29837" y="3166"/>
                    <a:pt x="29826" y="3166"/>
                  </a:cubicBezTo>
                  <a:lnTo>
                    <a:pt x="29815" y="3166"/>
                  </a:lnTo>
                  <a:cubicBezTo>
                    <a:pt x="25337" y="2277"/>
                    <a:pt x="13196" y="158"/>
                    <a:pt x="9112" y="15"/>
                  </a:cubicBezTo>
                  <a:cubicBezTo>
                    <a:pt x="8816" y="5"/>
                    <a:pt x="8519"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1"/>
            <p:cNvSpPr/>
            <p:nvPr/>
          </p:nvSpPr>
          <p:spPr>
            <a:xfrm>
              <a:off x="-208759" y="2691595"/>
              <a:ext cx="2601061" cy="1766817"/>
            </a:xfrm>
            <a:custGeom>
              <a:avLst/>
              <a:gdLst/>
              <a:ahLst/>
              <a:cxnLst/>
              <a:rect l="l" t="t" r="r" b="b"/>
              <a:pathLst>
                <a:path w="17697" h="12021" extrusionOk="0">
                  <a:moveTo>
                    <a:pt x="16796" y="0"/>
                  </a:moveTo>
                  <a:cubicBezTo>
                    <a:pt x="16280" y="1504"/>
                    <a:pt x="14612" y="5127"/>
                    <a:pt x="9749" y="7904"/>
                  </a:cubicBezTo>
                  <a:cubicBezTo>
                    <a:pt x="5061" y="10572"/>
                    <a:pt x="1" y="12021"/>
                    <a:pt x="1" y="12021"/>
                  </a:cubicBezTo>
                  <a:lnTo>
                    <a:pt x="7191" y="12021"/>
                  </a:lnTo>
                  <a:cubicBezTo>
                    <a:pt x="7191" y="12021"/>
                    <a:pt x="13075" y="8069"/>
                    <a:pt x="15556" y="4699"/>
                  </a:cubicBezTo>
                  <a:cubicBezTo>
                    <a:pt x="16961" y="2789"/>
                    <a:pt x="17488" y="1153"/>
                    <a:pt x="17696" y="143"/>
                  </a:cubicBezTo>
                  <a:cubicBezTo>
                    <a:pt x="17389" y="99"/>
                    <a:pt x="17093" y="55"/>
                    <a:pt x="16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 name="Google Shape;605;p11"/>
          <p:cNvSpPr/>
          <p:nvPr/>
        </p:nvSpPr>
        <p:spPr>
          <a:xfrm rot="-8880695" flipH="1">
            <a:off x="-63541" y="316190"/>
            <a:ext cx="5937924" cy="5855691"/>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1"/>
          <p:cNvSpPr/>
          <p:nvPr/>
        </p:nvSpPr>
        <p:spPr>
          <a:xfrm>
            <a:off x="0" y="3255849"/>
            <a:ext cx="9299825" cy="3793219"/>
          </a:xfrm>
          <a:custGeom>
            <a:avLst/>
            <a:gdLst/>
            <a:ahLst/>
            <a:cxnLst/>
            <a:rect l="l" t="t" r="r" b="b"/>
            <a:pathLst>
              <a:path w="77709" h="31696" extrusionOk="0">
                <a:moveTo>
                  <a:pt x="70456" y="0"/>
                </a:moveTo>
                <a:cubicBezTo>
                  <a:pt x="69316" y="0"/>
                  <a:pt x="68011" y="30"/>
                  <a:pt x="66523" y="103"/>
                </a:cubicBezTo>
                <a:cubicBezTo>
                  <a:pt x="57719" y="531"/>
                  <a:pt x="47082" y="3198"/>
                  <a:pt x="41341" y="4812"/>
                </a:cubicBezTo>
                <a:cubicBezTo>
                  <a:pt x="35611" y="6426"/>
                  <a:pt x="27169" y="9148"/>
                  <a:pt x="15094" y="11629"/>
                </a:cubicBezTo>
                <a:cubicBezTo>
                  <a:pt x="8331" y="13025"/>
                  <a:pt x="4407" y="13331"/>
                  <a:pt x="2266" y="13331"/>
                </a:cubicBezTo>
                <a:cubicBezTo>
                  <a:pt x="1460" y="13331"/>
                  <a:pt x="907" y="13288"/>
                  <a:pt x="549" y="13242"/>
                </a:cubicBezTo>
                <a:cubicBezTo>
                  <a:pt x="154" y="13199"/>
                  <a:pt x="1" y="13144"/>
                  <a:pt x="1" y="13144"/>
                </a:cubicBezTo>
                <a:lnTo>
                  <a:pt x="1" y="31695"/>
                </a:lnTo>
                <a:lnTo>
                  <a:pt x="77709" y="31695"/>
                </a:lnTo>
                <a:lnTo>
                  <a:pt x="77709" y="7534"/>
                </a:lnTo>
                <a:lnTo>
                  <a:pt x="77709" y="728"/>
                </a:lnTo>
                <a:cubicBezTo>
                  <a:pt x="77709" y="728"/>
                  <a:pt x="76071" y="0"/>
                  <a:pt x="704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1"/>
          <p:cNvSpPr/>
          <p:nvPr/>
        </p:nvSpPr>
        <p:spPr>
          <a:xfrm>
            <a:off x="6850456" y="4762689"/>
            <a:ext cx="142533" cy="62351"/>
          </a:xfrm>
          <a:custGeom>
            <a:avLst/>
            <a:gdLst/>
            <a:ahLst/>
            <a:cxnLst/>
            <a:rect l="l" t="t" r="r" b="b"/>
            <a:pathLst>
              <a:path w="1191" h="521" extrusionOk="0">
                <a:moveTo>
                  <a:pt x="627" y="0"/>
                </a:moveTo>
                <a:cubicBezTo>
                  <a:pt x="488" y="0"/>
                  <a:pt x="422" y="168"/>
                  <a:pt x="422" y="168"/>
                </a:cubicBezTo>
                <a:cubicBezTo>
                  <a:pt x="422" y="168"/>
                  <a:pt x="361" y="68"/>
                  <a:pt x="282" y="68"/>
                </a:cubicBezTo>
                <a:cubicBezTo>
                  <a:pt x="267" y="68"/>
                  <a:pt x="252" y="72"/>
                  <a:pt x="236" y="81"/>
                </a:cubicBezTo>
                <a:cubicBezTo>
                  <a:pt x="148" y="125"/>
                  <a:pt x="323" y="223"/>
                  <a:pt x="323" y="223"/>
                </a:cubicBezTo>
                <a:cubicBezTo>
                  <a:pt x="323" y="223"/>
                  <a:pt x="227" y="202"/>
                  <a:pt x="142" y="202"/>
                </a:cubicBezTo>
                <a:cubicBezTo>
                  <a:pt x="78" y="202"/>
                  <a:pt x="21" y="214"/>
                  <a:pt x="16" y="256"/>
                </a:cubicBezTo>
                <a:cubicBezTo>
                  <a:pt x="1" y="325"/>
                  <a:pt x="138" y="335"/>
                  <a:pt x="224" y="335"/>
                </a:cubicBezTo>
                <a:cubicBezTo>
                  <a:pt x="262" y="335"/>
                  <a:pt x="291" y="333"/>
                  <a:pt x="291" y="333"/>
                </a:cubicBezTo>
                <a:lnTo>
                  <a:pt x="291" y="333"/>
                </a:lnTo>
                <a:cubicBezTo>
                  <a:pt x="291" y="333"/>
                  <a:pt x="159" y="498"/>
                  <a:pt x="291" y="520"/>
                </a:cubicBezTo>
                <a:cubicBezTo>
                  <a:pt x="295" y="520"/>
                  <a:pt x="299" y="520"/>
                  <a:pt x="303" y="520"/>
                </a:cubicBezTo>
                <a:cubicBezTo>
                  <a:pt x="422" y="520"/>
                  <a:pt x="422" y="366"/>
                  <a:pt x="422" y="366"/>
                </a:cubicBezTo>
                <a:cubicBezTo>
                  <a:pt x="422" y="366"/>
                  <a:pt x="519" y="511"/>
                  <a:pt x="630" y="511"/>
                </a:cubicBezTo>
                <a:cubicBezTo>
                  <a:pt x="648" y="511"/>
                  <a:pt x="667" y="507"/>
                  <a:pt x="686" y="498"/>
                </a:cubicBezTo>
                <a:cubicBezTo>
                  <a:pt x="828" y="443"/>
                  <a:pt x="565" y="333"/>
                  <a:pt x="565" y="333"/>
                </a:cubicBezTo>
                <a:cubicBezTo>
                  <a:pt x="565" y="333"/>
                  <a:pt x="1191" y="322"/>
                  <a:pt x="1037" y="223"/>
                </a:cubicBezTo>
                <a:cubicBezTo>
                  <a:pt x="986" y="190"/>
                  <a:pt x="917" y="179"/>
                  <a:pt x="849" y="179"/>
                </a:cubicBezTo>
                <a:cubicBezTo>
                  <a:pt x="713" y="179"/>
                  <a:pt x="576" y="223"/>
                  <a:pt x="576" y="223"/>
                </a:cubicBezTo>
                <a:cubicBezTo>
                  <a:pt x="576" y="223"/>
                  <a:pt x="828" y="26"/>
                  <a:pt x="664" y="4"/>
                </a:cubicBezTo>
                <a:cubicBezTo>
                  <a:pt x="651" y="1"/>
                  <a:pt x="639" y="0"/>
                  <a:pt x="6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1"/>
          <p:cNvSpPr/>
          <p:nvPr/>
        </p:nvSpPr>
        <p:spPr>
          <a:xfrm>
            <a:off x="6889111" y="4789377"/>
            <a:ext cx="25132" cy="11968"/>
          </a:xfrm>
          <a:custGeom>
            <a:avLst/>
            <a:gdLst/>
            <a:ahLst/>
            <a:cxnLst/>
            <a:rect l="l" t="t" r="r" b="b"/>
            <a:pathLst>
              <a:path w="210" h="100" extrusionOk="0">
                <a:moveTo>
                  <a:pt x="110" y="0"/>
                </a:moveTo>
                <a:cubicBezTo>
                  <a:pt x="55" y="0"/>
                  <a:pt x="0" y="22"/>
                  <a:pt x="0" y="55"/>
                </a:cubicBezTo>
                <a:cubicBezTo>
                  <a:pt x="0" y="77"/>
                  <a:pt x="55" y="99"/>
                  <a:pt x="110" y="99"/>
                </a:cubicBezTo>
                <a:cubicBezTo>
                  <a:pt x="165" y="99"/>
                  <a:pt x="209" y="77"/>
                  <a:pt x="209" y="55"/>
                </a:cubicBezTo>
                <a:cubicBezTo>
                  <a:pt x="209" y="22"/>
                  <a:pt x="165" y="0"/>
                  <a:pt x="1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1"/>
          <p:cNvSpPr/>
          <p:nvPr/>
        </p:nvSpPr>
        <p:spPr>
          <a:xfrm>
            <a:off x="6320414" y="4703091"/>
            <a:ext cx="244376" cy="110221"/>
          </a:xfrm>
          <a:custGeom>
            <a:avLst/>
            <a:gdLst/>
            <a:ahLst/>
            <a:cxnLst/>
            <a:rect l="l" t="t" r="r" b="b"/>
            <a:pathLst>
              <a:path w="2042" h="921" extrusionOk="0">
                <a:moveTo>
                  <a:pt x="1749" y="1"/>
                </a:moveTo>
                <a:cubicBezTo>
                  <a:pt x="1657" y="1"/>
                  <a:pt x="1550" y="29"/>
                  <a:pt x="1448" y="63"/>
                </a:cubicBezTo>
                <a:cubicBezTo>
                  <a:pt x="1251" y="118"/>
                  <a:pt x="888" y="337"/>
                  <a:pt x="888" y="337"/>
                </a:cubicBezTo>
                <a:cubicBezTo>
                  <a:pt x="888" y="337"/>
                  <a:pt x="869" y="71"/>
                  <a:pt x="736" y="71"/>
                </a:cubicBezTo>
                <a:cubicBezTo>
                  <a:pt x="729" y="71"/>
                  <a:pt x="721" y="72"/>
                  <a:pt x="713" y="74"/>
                </a:cubicBezTo>
                <a:cubicBezTo>
                  <a:pt x="570" y="107"/>
                  <a:pt x="724" y="348"/>
                  <a:pt x="724" y="348"/>
                </a:cubicBezTo>
                <a:cubicBezTo>
                  <a:pt x="724" y="348"/>
                  <a:pt x="509" y="280"/>
                  <a:pt x="324" y="280"/>
                </a:cubicBezTo>
                <a:cubicBezTo>
                  <a:pt x="231" y="280"/>
                  <a:pt x="146" y="297"/>
                  <a:pt x="98" y="348"/>
                </a:cubicBezTo>
                <a:cubicBezTo>
                  <a:pt x="0" y="446"/>
                  <a:pt x="247" y="461"/>
                  <a:pt x="413" y="461"/>
                </a:cubicBezTo>
                <a:cubicBezTo>
                  <a:pt x="489" y="461"/>
                  <a:pt x="548" y="458"/>
                  <a:pt x="548" y="458"/>
                </a:cubicBezTo>
                <a:lnTo>
                  <a:pt x="548" y="458"/>
                </a:lnTo>
                <a:cubicBezTo>
                  <a:pt x="548" y="458"/>
                  <a:pt x="329" y="535"/>
                  <a:pt x="208" y="590"/>
                </a:cubicBezTo>
                <a:cubicBezTo>
                  <a:pt x="98" y="645"/>
                  <a:pt x="10" y="787"/>
                  <a:pt x="76" y="875"/>
                </a:cubicBezTo>
                <a:cubicBezTo>
                  <a:pt x="105" y="908"/>
                  <a:pt x="144" y="921"/>
                  <a:pt x="189" y="921"/>
                </a:cubicBezTo>
                <a:cubicBezTo>
                  <a:pt x="266" y="921"/>
                  <a:pt x="360" y="884"/>
                  <a:pt x="449" y="842"/>
                </a:cubicBezTo>
                <a:cubicBezTo>
                  <a:pt x="603" y="776"/>
                  <a:pt x="779" y="568"/>
                  <a:pt x="779" y="568"/>
                </a:cubicBezTo>
                <a:lnTo>
                  <a:pt x="779" y="568"/>
                </a:lnTo>
                <a:cubicBezTo>
                  <a:pt x="779" y="568"/>
                  <a:pt x="735" y="908"/>
                  <a:pt x="888" y="908"/>
                </a:cubicBezTo>
                <a:cubicBezTo>
                  <a:pt x="1042" y="897"/>
                  <a:pt x="976" y="601"/>
                  <a:pt x="976" y="601"/>
                </a:cubicBezTo>
                <a:lnTo>
                  <a:pt x="976" y="601"/>
                </a:lnTo>
                <a:cubicBezTo>
                  <a:pt x="976" y="601"/>
                  <a:pt x="1354" y="764"/>
                  <a:pt x="1525" y="764"/>
                </a:cubicBezTo>
                <a:cubicBezTo>
                  <a:pt x="1547" y="764"/>
                  <a:pt x="1566" y="761"/>
                  <a:pt x="1580" y="754"/>
                </a:cubicBezTo>
                <a:cubicBezTo>
                  <a:pt x="1701" y="710"/>
                  <a:pt x="1690" y="590"/>
                  <a:pt x="1536" y="546"/>
                </a:cubicBezTo>
                <a:cubicBezTo>
                  <a:pt x="1382" y="513"/>
                  <a:pt x="1042" y="480"/>
                  <a:pt x="1042" y="480"/>
                </a:cubicBezTo>
                <a:cubicBezTo>
                  <a:pt x="1042" y="480"/>
                  <a:pt x="1251" y="447"/>
                  <a:pt x="1492" y="425"/>
                </a:cubicBezTo>
                <a:cubicBezTo>
                  <a:pt x="1723" y="392"/>
                  <a:pt x="2041" y="238"/>
                  <a:pt x="1953" y="96"/>
                </a:cubicBezTo>
                <a:cubicBezTo>
                  <a:pt x="1911" y="26"/>
                  <a:pt x="1837" y="1"/>
                  <a:pt x="17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1"/>
          <p:cNvSpPr/>
          <p:nvPr/>
        </p:nvSpPr>
        <p:spPr>
          <a:xfrm>
            <a:off x="6402990" y="4747012"/>
            <a:ext cx="31714" cy="17832"/>
          </a:xfrm>
          <a:custGeom>
            <a:avLst/>
            <a:gdLst/>
            <a:ahLst/>
            <a:cxnLst/>
            <a:rect l="l" t="t" r="r" b="b"/>
            <a:pathLst>
              <a:path w="265" h="149" extrusionOk="0">
                <a:moveTo>
                  <a:pt x="149" y="0"/>
                </a:moveTo>
                <a:cubicBezTo>
                  <a:pt x="137" y="0"/>
                  <a:pt x="124" y="1"/>
                  <a:pt x="111" y="3"/>
                </a:cubicBezTo>
                <a:cubicBezTo>
                  <a:pt x="45" y="25"/>
                  <a:pt x="1" y="58"/>
                  <a:pt x="1" y="102"/>
                </a:cubicBezTo>
                <a:cubicBezTo>
                  <a:pt x="10" y="129"/>
                  <a:pt x="56" y="149"/>
                  <a:pt x="109" y="149"/>
                </a:cubicBezTo>
                <a:cubicBezTo>
                  <a:pt x="120" y="149"/>
                  <a:pt x="132" y="148"/>
                  <a:pt x="144" y="146"/>
                </a:cubicBezTo>
                <a:cubicBezTo>
                  <a:pt x="209" y="124"/>
                  <a:pt x="264" y="91"/>
                  <a:pt x="253" y="47"/>
                </a:cubicBezTo>
                <a:cubicBezTo>
                  <a:pt x="244" y="20"/>
                  <a:pt x="206" y="0"/>
                  <a:pt x="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1"/>
          <p:cNvSpPr/>
          <p:nvPr/>
        </p:nvSpPr>
        <p:spPr>
          <a:xfrm>
            <a:off x="6001000" y="4608068"/>
            <a:ext cx="144687" cy="78986"/>
          </a:xfrm>
          <a:custGeom>
            <a:avLst/>
            <a:gdLst/>
            <a:ahLst/>
            <a:cxnLst/>
            <a:rect l="l" t="t" r="r" b="b"/>
            <a:pathLst>
              <a:path w="1209" h="660" extrusionOk="0">
                <a:moveTo>
                  <a:pt x="637" y="0"/>
                </a:moveTo>
                <a:cubicBezTo>
                  <a:pt x="485" y="0"/>
                  <a:pt x="506" y="209"/>
                  <a:pt x="506" y="209"/>
                </a:cubicBezTo>
                <a:cubicBezTo>
                  <a:pt x="506" y="209"/>
                  <a:pt x="403" y="74"/>
                  <a:pt x="291" y="74"/>
                </a:cubicBezTo>
                <a:cubicBezTo>
                  <a:pt x="271" y="74"/>
                  <a:pt x="251" y="78"/>
                  <a:pt x="231" y="88"/>
                </a:cubicBezTo>
                <a:cubicBezTo>
                  <a:pt x="89" y="154"/>
                  <a:pt x="374" y="264"/>
                  <a:pt x="374" y="264"/>
                </a:cubicBezTo>
                <a:cubicBezTo>
                  <a:pt x="374" y="264"/>
                  <a:pt x="1" y="341"/>
                  <a:pt x="56" y="440"/>
                </a:cubicBezTo>
                <a:cubicBezTo>
                  <a:pt x="68" y="468"/>
                  <a:pt x="104" y="478"/>
                  <a:pt x="149" y="478"/>
                </a:cubicBezTo>
                <a:cubicBezTo>
                  <a:pt x="258" y="478"/>
                  <a:pt x="418" y="418"/>
                  <a:pt x="418" y="418"/>
                </a:cubicBezTo>
                <a:lnTo>
                  <a:pt x="418" y="418"/>
                </a:lnTo>
                <a:cubicBezTo>
                  <a:pt x="418" y="418"/>
                  <a:pt x="374" y="648"/>
                  <a:pt x="495" y="659"/>
                </a:cubicBezTo>
                <a:cubicBezTo>
                  <a:pt x="498" y="659"/>
                  <a:pt x="501" y="660"/>
                  <a:pt x="504" y="660"/>
                </a:cubicBezTo>
                <a:cubicBezTo>
                  <a:pt x="625" y="660"/>
                  <a:pt x="594" y="440"/>
                  <a:pt x="594" y="440"/>
                </a:cubicBezTo>
                <a:lnTo>
                  <a:pt x="594" y="440"/>
                </a:lnTo>
                <a:cubicBezTo>
                  <a:pt x="594" y="440"/>
                  <a:pt x="766" y="588"/>
                  <a:pt x="872" y="588"/>
                </a:cubicBezTo>
                <a:cubicBezTo>
                  <a:pt x="892" y="588"/>
                  <a:pt x="909" y="583"/>
                  <a:pt x="923" y="571"/>
                </a:cubicBezTo>
                <a:cubicBezTo>
                  <a:pt x="1011" y="484"/>
                  <a:pt x="747" y="374"/>
                  <a:pt x="747" y="374"/>
                </a:cubicBezTo>
                <a:cubicBezTo>
                  <a:pt x="747" y="374"/>
                  <a:pt x="1208" y="319"/>
                  <a:pt x="1131" y="187"/>
                </a:cubicBezTo>
                <a:cubicBezTo>
                  <a:pt x="1110" y="148"/>
                  <a:pt x="1067" y="133"/>
                  <a:pt x="1016" y="133"/>
                </a:cubicBezTo>
                <a:cubicBezTo>
                  <a:pt x="882" y="133"/>
                  <a:pt x="692" y="231"/>
                  <a:pt x="692" y="231"/>
                </a:cubicBezTo>
                <a:cubicBezTo>
                  <a:pt x="692" y="231"/>
                  <a:pt x="802" y="11"/>
                  <a:pt x="648" y="1"/>
                </a:cubicBezTo>
                <a:cubicBezTo>
                  <a:pt x="644" y="0"/>
                  <a:pt x="641" y="0"/>
                  <a:pt x="6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1"/>
          <p:cNvSpPr/>
          <p:nvPr/>
        </p:nvSpPr>
        <p:spPr>
          <a:xfrm>
            <a:off x="6054854" y="4639543"/>
            <a:ext cx="26448" cy="11968"/>
          </a:xfrm>
          <a:custGeom>
            <a:avLst/>
            <a:gdLst/>
            <a:ahLst/>
            <a:cxnLst/>
            <a:rect l="l" t="t" r="r" b="b"/>
            <a:pathLst>
              <a:path w="221" h="100" extrusionOk="0">
                <a:moveTo>
                  <a:pt x="111" y="1"/>
                </a:moveTo>
                <a:cubicBezTo>
                  <a:pt x="45" y="1"/>
                  <a:pt x="1" y="34"/>
                  <a:pt x="1" y="56"/>
                </a:cubicBezTo>
                <a:cubicBezTo>
                  <a:pt x="1" y="78"/>
                  <a:pt x="56" y="100"/>
                  <a:pt x="111" y="100"/>
                </a:cubicBezTo>
                <a:cubicBezTo>
                  <a:pt x="177" y="89"/>
                  <a:pt x="220" y="67"/>
                  <a:pt x="220" y="45"/>
                </a:cubicBezTo>
                <a:cubicBezTo>
                  <a:pt x="220" y="23"/>
                  <a:pt x="166" y="1"/>
                  <a:pt x="1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1"/>
          <p:cNvSpPr/>
          <p:nvPr/>
        </p:nvSpPr>
        <p:spPr>
          <a:xfrm>
            <a:off x="5676560" y="4515917"/>
            <a:ext cx="317976" cy="153782"/>
          </a:xfrm>
          <a:custGeom>
            <a:avLst/>
            <a:gdLst/>
            <a:ahLst/>
            <a:cxnLst/>
            <a:rect l="l" t="t" r="r" b="b"/>
            <a:pathLst>
              <a:path w="2657" h="1285" extrusionOk="0">
                <a:moveTo>
                  <a:pt x="1569" y="0"/>
                </a:moveTo>
                <a:cubicBezTo>
                  <a:pt x="1282" y="0"/>
                  <a:pt x="1241" y="397"/>
                  <a:pt x="1241" y="397"/>
                </a:cubicBezTo>
                <a:cubicBezTo>
                  <a:pt x="1241" y="397"/>
                  <a:pt x="1190" y="221"/>
                  <a:pt x="1053" y="221"/>
                </a:cubicBezTo>
                <a:cubicBezTo>
                  <a:pt x="1033" y="221"/>
                  <a:pt x="1012" y="224"/>
                  <a:pt x="988" y="233"/>
                </a:cubicBezTo>
                <a:cubicBezTo>
                  <a:pt x="879" y="277"/>
                  <a:pt x="999" y="474"/>
                  <a:pt x="999" y="474"/>
                </a:cubicBezTo>
                <a:cubicBezTo>
                  <a:pt x="999" y="474"/>
                  <a:pt x="912" y="419"/>
                  <a:pt x="868" y="386"/>
                </a:cubicBezTo>
                <a:cubicBezTo>
                  <a:pt x="845" y="373"/>
                  <a:pt x="791" y="363"/>
                  <a:pt x="732" y="363"/>
                </a:cubicBezTo>
                <a:cubicBezTo>
                  <a:pt x="647" y="363"/>
                  <a:pt x="553" y="383"/>
                  <a:pt x="527" y="441"/>
                </a:cubicBezTo>
                <a:cubicBezTo>
                  <a:pt x="472" y="551"/>
                  <a:pt x="879" y="584"/>
                  <a:pt x="879" y="584"/>
                </a:cubicBezTo>
                <a:cubicBezTo>
                  <a:pt x="879" y="584"/>
                  <a:pt x="863" y="583"/>
                  <a:pt x="836" y="583"/>
                </a:cubicBezTo>
                <a:cubicBezTo>
                  <a:pt x="757" y="583"/>
                  <a:pt x="579" y="589"/>
                  <a:pt x="440" y="639"/>
                </a:cubicBezTo>
                <a:cubicBezTo>
                  <a:pt x="253" y="705"/>
                  <a:pt x="0" y="869"/>
                  <a:pt x="165" y="1023"/>
                </a:cubicBezTo>
                <a:cubicBezTo>
                  <a:pt x="191" y="1045"/>
                  <a:pt x="230" y="1055"/>
                  <a:pt x="277" y="1055"/>
                </a:cubicBezTo>
                <a:cubicBezTo>
                  <a:pt x="529" y="1055"/>
                  <a:pt x="1021" y="782"/>
                  <a:pt x="1021" y="781"/>
                </a:cubicBezTo>
                <a:lnTo>
                  <a:pt x="1021" y="781"/>
                </a:lnTo>
                <a:cubicBezTo>
                  <a:pt x="1021" y="782"/>
                  <a:pt x="363" y="1210"/>
                  <a:pt x="659" y="1275"/>
                </a:cubicBezTo>
                <a:cubicBezTo>
                  <a:pt x="685" y="1282"/>
                  <a:pt x="711" y="1285"/>
                  <a:pt x="736" y="1285"/>
                </a:cubicBezTo>
                <a:cubicBezTo>
                  <a:pt x="1011" y="1285"/>
                  <a:pt x="1241" y="935"/>
                  <a:pt x="1241" y="935"/>
                </a:cubicBezTo>
                <a:cubicBezTo>
                  <a:pt x="1241" y="935"/>
                  <a:pt x="1459" y="1079"/>
                  <a:pt x="1675" y="1079"/>
                </a:cubicBezTo>
                <a:cubicBezTo>
                  <a:pt x="1745" y="1079"/>
                  <a:pt x="1815" y="1063"/>
                  <a:pt x="1878" y="1023"/>
                </a:cubicBezTo>
                <a:cubicBezTo>
                  <a:pt x="2141" y="858"/>
                  <a:pt x="1636" y="749"/>
                  <a:pt x="1636" y="749"/>
                </a:cubicBezTo>
                <a:cubicBezTo>
                  <a:pt x="1636" y="749"/>
                  <a:pt x="2657" y="485"/>
                  <a:pt x="2372" y="277"/>
                </a:cubicBezTo>
                <a:cubicBezTo>
                  <a:pt x="2312" y="231"/>
                  <a:pt x="2239" y="213"/>
                  <a:pt x="2161" y="213"/>
                </a:cubicBezTo>
                <a:cubicBezTo>
                  <a:pt x="1884" y="213"/>
                  <a:pt x="1548" y="441"/>
                  <a:pt x="1548" y="441"/>
                </a:cubicBezTo>
                <a:cubicBezTo>
                  <a:pt x="1548" y="441"/>
                  <a:pt x="1932" y="35"/>
                  <a:pt x="1603" y="2"/>
                </a:cubicBezTo>
                <a:cubicBezTo>
                  <a:pt x="1591" y="1"/>
                  <a:pt x="1580" y="0"/>
                  <a:pt x="1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1"/>
          <p:cNvSpPr/>
          <p:nvPr/>
        </p:nvSpPr>
        <p:spPr>
          <a:xfrm>
            <a:off x="5797432" y="4575037"/>
            <a:ext cx="51341" cy="28124"/>
          </a:xfrm>
          <a:custGeom>
            <a:avLst/>
            <a:gdLst/>
            <a:ahLst/>
            <a:cxnLst/>
            <a:rect l="l" t="t" r="r" b="b"/>
            <a:pathLst>
              <a:path w="429" h="235" extrusionOk="0">
                <a:moveTo>
                  <a:pt x="232" y="0"/>
                </a:moveTo>
                <a:cubicBezTo>
                  <a:pt x="221" y="0"/>
                  <a:pt x="209" y="1"/>
                  <a:pt x="198" y="2"/>
                </a:cubicBezTo>
                <a:cubicBezTo>
                  <a:pt x="77" y="24"/>
                  <a:pt x="0" y="101"/>
                  <a:pt x="11" y="156"/>
                </a:cubicBezTo>
                <a:cubicBezTo>
                  <a:pt x="21" y="204"/>
                  <a:pt x="97" y="235"/>
                  <a:pt x="189" y="235"/>
                </a:cubicBezTo>
                <a:cubicBezTo>
                  <a:pt x="203" y="235"/>
                  <a:pt x="217" y="234"/>
                  <a:pt x="231" y="233"/>
                </a:cubicBezTo>
                <a:cubicBezTo>
                  <a:pt x="341" y="211"/>
                  <a:pt x="428" y="145"/>
                  <a:pt x="417" y="90"/>
                </a:cubicBezTo>
                <a:cubicBezTo>
                  <a:pt x="408" y="41"/>
                  <a:pt x="327"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1"/>
          <p:cNvSpPr/>
          <p:nvPr/>
        </p:nvSpPr>
        <p:spPr>
          <a:xfrm>
            <a:off x="5447980" y="4923414"/>
            <a:ext cx="153782" cy="77669"/>
          </a:xfrm>
          <a:custGeom>
            <a:avLst/>
            <a:gdLst/>
            <a:ahLst/>
            <a:cxnLst/>
            <a:rect l="l" t="t" r="r" b="b"/>
            <a:pathLst>
              <a:path w="1285" h="649" extrusionOk="0">
                <a:moveTo>
                  <a:pt x="747" y="0"/>
                </a:moveTo>
                <a:cubicBezTo>
                  <a:pt x="626" y="0"/>
                  <a:pt x="549" y="209"/>
                  <a:pt x="549" y="209"/>
                </a:cubicBezTo>
                <a:cubicBezTo>
                  <a:pt x="549" y="209"/>
                  <a:pt x="455" y="144"/>
                  <a:pt x="370" y="144"/>
                </a:cubicBezTo>
                <a:cubicBezTo>
                  <a:pt x="339" y="144"/>
                  <a:pt x="309" y="152"/>
                  <a:pt x="286" y="176"/>
                </a:cubicBezTo>
                <a:cubicBezTo>
                  <a:pt x="209" y="264"/>
                  <a:pt x="407" y="285"/>
                  <a:pt x="407" y="285"/>
                </a:cubicBezTo>
                <a:cubicBezTo>
                  <a:pt x="407" y="285"/>
                  <a:pt x="0" y="373"/>
                  <a:pt x="55" y="494"/>
                </a:cubicBezTo>
                <a:cubicBezTo>
                  <a:pt x="69" y="525"/>
                  <a:pt x="100" y="536"/>
                  <a:pt x="138" y="536"/>
                </a:cubicBezTo>
                <a:cubicBezTo>
                  <a:pt x="247" y="536"/>
                  <a:pt x="417" y="439"/>
                  <a:pt x="418" y="439"/>
                </a:cubicBezTo>
                <a:lnTo>
                  <a:pt x="418" y="439"/>
                </a:lnTo>
                <a:cubicBezTo>
                  <a:pt x="417" y="439"/>
                  <a:pt x="286" y="626"/>
                  <a:pt x="418" y="648"/>
                </a:cubicBezTo>
                <a:cubicBezTo>
                  <a:pt x="422" y="648"/>
                  <a:pt x="426" y="648"/>
                  <a:pt x="430" y="648"/>
                </a:cubicBezTo>
                <a:cubicBezTo>
                  <a:pt x="551" y="648"/>
                  <a:pt x="571" y="494"/>
                  <a:pt x="571" y="494"/>
                </a:cubicBezTo>
                <a:cubicBezTo>
                  <a:pt x="571" y="494"/>
                  <a:pt x="719" y="578"/>
                  <a:pt x="834" y="578"/>
                </a:cubicBezTo>
                <a:cubicBezTo>
                  <a:pt x="863" y="578"/>
                  <a:pt x="890" y="573"/>
                  <a:pt x="912" y="560"/>
                </a:cubicBezTo>
                <a:cubicBezTo>
                  <a:pt x="1021" y="494"/>
                  <a:pt x="747" y="384"/>
                  <a:pt x="747" y="384"/>
                </a:cubicBezTo>
                <a:cubicBezTo>
                  <a:pt x="747" y="384"/>
                  <a:pt x="1285" y="373"/>
                  <a:pt x="1164" y="176"/>
                </a:cubicBezTo>
                <a:cubicBezTo>
                  <a:pt x="1130" y="127"/>
                  <a:pt x="1081" y="109"/>
                  <a:pt x="1028" y="109"/>
                </a:cubicBezTo>
                <a:cubicBezTo>
                  <a:pt x="878" y="109"/>
                  <a:pt x="692" y="253"/>
                  <a:pt x="692" y="253"/>
                </a:cubicBezTo>
                <a:cubicBezTo>
                  <a:pt x="692" y="253"/>
                  <a:pt x="868" y="0"/>
                  <a:pt x="7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1"/>
          <p:cNvSpPr/>
          <p:nvPr/>
        </p:nvSpPr>
        <p:spPr>
          <a:xfrm>
            <a:off x="5503151" y="4958479"/>
            <a:ext cx="26329" cy="12327"/>
          </a:xfrm>
          <a:custGeom>
            <a:avLst/>
            <a:gdLst/>
            <a:ahLst/>
            <a:cxnLst/>
            <a:rect l="l" t="t" r="r" b="b"/>
            <a:pathLst>
              <a:path w="220" h="103" extrusionOk="0">
                <a:moveTo>
                  <a:pt x="129" y="1"/>
                </a:moveTo>
                <a:cubicBezTo>
                  <a:pt x="119" y="1"/>
                  <a:pt x="109" y="1"/>
                  <a:pt x="99" y="3"/>
                </a:cubicBezTo>
                <a:cubicBezTo>
                  <a:pt x="44" y="14"/>
                  <a:pt x="0" y="36"/>
                  <a:pt x="0" y="69"/>
                </a:cubicBezTo>
                <a:cubicBezTo>
                  <a:pt x="0" y="91"/>
                  <a:pt x="55" y="102"/>
                  <a:pt x="110" y="102"/>
                </a:cubicBezTo>
                <a:cubicBezTo>
                  <a:pt x="176" y="91"/>
                  <a:pt x="220" y="58"/>
                  <a:pt x="209" y="36"/>
                </a:cubicBezTo>
                <a:cubicBezTo>
                  <a:pt x="209" y="18"/>
                  <a:pt x="172" y="1"/>
                  <a:pt x="1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1"/>
          <p:cNvSpPr/>
          <p:nvPr/>
        </p:nvSpPr>
        <p:spPr>
          <a:xfrm>
            <a:off x="5353437" y="4666948"/>
            <a:ext cx="157732" cy="73959"/>
          </a:xfrm>
          <a:custGeom>
            <a:avLst/>
            <a:gdLst/>
            <a:ahLst/>
            <a:cxnLst/>
            <a:rect l="l" t="t" r="r" b="b"/>
            <a:pathLst>
              <a:path w="1318" h="618" extrusionOk="0">
                <a:moveTo>
                  <a:pt x="695" y="1"/>
                </a:moveTo>
                <a:cubicBezTo>
                  <a:pt x="582" y="1"/>
                  <a:pt x="582" y="189"/>
                  <a:pt x="582" y="189"/>
                </a:cubicBezTo>
                <a:cubicBezTo>
                  <a:pt x="582" y="189"/>
                  <a:pt x="501" y="68"/>
                  <a:pt x="361" y="68"/>
                </a:cubicBezTo>
                <a:cubicBezTo>
                  <a:pt x="337" y="68"/>
                  <a:pt x="312" y="71"/>
                  <a:pt x="285" y="79"/>
                </a:cubicBezTo>
                <a:cubicBezTo>
                  <a:pt x="110" y="134"/>
                  <a:pt x="384" y="266"/>
                  <a:pt x="384" y="266"/>
                </a:cubicBezTo>
                <a:cubicBezTo>
                  <a:pt x="384" y="266"/>
                  <a:pt x="0" y="387"/>
                  <a:pt x="88" y="518"/>
                </a:cubicBezTo>
                <a:cubicBezTo>
                  <a:pt x="105" y="547"/>
                  <a:pt x="133" y="558"/>
                  <a:pt x="166" y="558"/>
                </a:cubicBezTo>
                <a:cubicBezTo>
                  <a:pt x="298" y="558"/>
                  <a:pt x="516" y="376"/>
                  <a:pt x="516" y="376"/>
                </a:cubicBezTo>
                <a:lnTo>
                  <a:pt x="516" y="376"/>
                </a:lnTo>
                <a:cubicBezTo>
                  <a:pt x="516" y="376"/>
                  <a:pt x="421" y="618"/>
                  <a:pt x="572" y="618"/>
                </a:cubicBezTo>
                <a:cubicBezTo>
                  <a:pt x="575" y="618"/>
                  <a:pt x="578" y="617"/>
                  <a:pt x="582" y="617"/>
                </a:cubicBezTo>
                <a:cubicBezTo>
                  <a:pt x="757" y="606"/>
                  <a:pt x="692" y="409"/>
                  <a:pt x="692" y="409"/>
                </a:cubicBezTo>
                <a:lnTo>
                  <a:pt x="692" y="409"/>
                </a:lnTo>
                <a:cubicBezTo>
                  <a:pt x="692" y="409"/>
                  <a:pt x="886" y="531"/>
                  <a:pt x="1030" y="531"/>
                </a:cubicBezTo>
                <a:cubicBezTo>
                  <a:pt x="1064" y="531"/>
                  <a:pt x="1095" y="524"/>
                  <a:pt x="1120" y="507"/>
                </a:cubicBezTo>
                <a:cubicBezTo>
                  <a:pt x="1240" y="409"/>
                  <a:pt x="889" y="310"/>
                  <a:pt x="889" y="310"/>
                </a:cubicBezTo>
                <a:cubicBezTo>
                  <a:pt x="889" y="310"/>
                  <a:pt x="1317" y="277"/>
                  <a:pt x="1262" y="112"/>
                </a:cubicBezTo>
                <a:cubicBezTo>
                  <a:pt x="1250" y="64"/>
                  <a:pt x="1212" y="46"/>
                  <a:pt x="1164" y="46"/>
                </a:cubicBezTo>
                <a:cubicBezTo>
                  <a:pt x="1036" y="46"/>
                  <a:pt x="834" y="167"/>
                  <a:pt x="834" y="167"/>
                </a:cubicBezTo>
                <a:cubicBezTo>
                  <a:pt x="834" y="167"/>
                  <a:pt x="856" y="13"/>
                  <a:pt x="714" y="2"/>
                </a:cubicBezTo>
                <a:cubicBezTo>
                  <a:pt x="707" y="1"/>
                  <a:pt x="701" y="1"/>
                  <a:pt x="6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1"/>
          <p:cNvSpPr/>
          <p:nvPr/>
        </p:nvSpPr>
        <p:spPr>
          <a:xfrm>
            <a:off x="5419019" y="4694474"/>
            <a:ext cx="27765" cy="11249"/>
          </a:xfrm>
          <a:custGeom>
            <a:avLst/>
            <a:gdLst/>
            <a:ahLst/>
            <a:cxnLst/>
            <a:rect l="l" t="t" r="r" b="b"/>
            <a:pathLst>
              <a:path w="232" h="94" extrusionOk="0">
                <a:moveTo>
                  <a:pt x="142" y="0"/>
                </a:moveTo>
                <a:cubicBezTo>
                  <a:pt x="131" y="0"/>
                  <a:pt x="121" y="1"/>
                  <a:pt x="111" y="3"/>
                </a:cubicBezTo>
                <a:cubicBezTo>
                  <a:pt x="45" y="3"/>
                  <a:pt x="1" y="36"/>
                  <a:pt x="1" y="58"/>
                </a:cubicBezTo>
                <a:cubicBezTo>
                  <a:pt x="1" y="76"/>
                  <a:pt x="37" y="94"/>
                  <a:pt x="87" y="94"/>
                </a:cubicBezTo>
                <a:cubicBezTo>
                  <a:pt x="98" y="94"/>
                  <a:pt x="110" y="93"/>
                  <a:pt x="122" y="91"/>
                </a:cubicBezTo>
                <a:cubicBezTo>
                  <a:pt x="177" y="91"/>
                  <a:pt x="231" y="69"/>
                  <a:pt x="231" y="36"/>
                </a:cubicBezTo>
                <a:cubicBezTo>
                  <a:pt x="231" y="18"/>
                  <a:pt x="188"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1"/>
          <p:cNvSpPr/>
          <p:nvPr/>
        </p:nvSpPr>
        <p:spPr>
          <a:xfrm>
            <a:off x="5060472" y="4829947"/>
            <a:ext cx="169579" cy="77908"/>
          </a:xfrm>
          <a:custGeom>
            <a:avLst/>
            <a:gdLst/>
            <a:ahLst/>
            <a:cxnLst/>
            <a:rect l="l" t="t" r="r" b="b"/>
            <a:pathLst>
              <a:path w="1417" h="651" extrusionOk="0">
                <a:moveTo>
                  <a:pt x="955" y="0"/>
                </a:moveTo>
                <a:cubicBezTo>
                  <a:pt x="808" y="0"/>
                  <a:pt x="758" y="210"/>
                  <a:pt x="758" y="210"/>
                </a:cubicBezTo>
                <a:cubicBezTo>
                  <a:pt x="758" y="210"/>
                  <a:pt x="687" y="26"/>
                  <a:pt x="563" y="26"/>
                </a:cubicBezTo>
                <a:cubicBezTo>
                  <a:pt x="548" y="26"/>
                  <a:pt x="532" y="29"/>
                  <a:pt x="516" y="35"/>
                </a:cubicBezTo>
                <a:cubicBezTo>
                  <a:pt x="351" y="100"/>
                  <a:pt x="538" y="232"/>
                  <a:pt x="538" y="232"/>
                </a:cubicBezTo>
                <a:cubicBezTo>
                  <a:pt x="538" y="232"/>
                  <a:pt x="307" y="265"/>
                  <a:pt x="209" y="287"/>
                </a:cubicBezTo>
                <a:cubicBezTo>
                  <a:pt x="121" y="309"/>
                  <a:pt x="11" y="364"/>
                  <a:pt x="0" y="441"/>
                </a:cubicBezTo>
                <a:cubicBezTo>
                  <a:pt x="0" y="505"/>
                  <a:pt x="59" y="546"/>
                  <a:pt x="134" y="546"/>
                </a:cubicBezTo>
                <a:cubicBezTo>
                  <a:pt x="161" y="546"/>
                  <a:pt x="190" y="540"/>
                  <a:pt x="220" y="529"/>
                </a:cubicBezTo>
                <a:cubicBezTo>
                  <a:pt x="329" y="485"/>
                  <a:pt x="505" y="386"/>
                  <a:pt x="505" y="386"/>
                </a:cubicBezTo>
                <a:lnTo>
                  <a:pt x="505" y="386"/>
                </a:lnTo>
                <a:cubicBezTo>
                  <a:pt x="505" y="386"/>
                  <a:pt x="318" y="627"/>
                  <a:pt x="472" y="649"/>
                </a:cubicBezTo>
                <a:cubicBezTo>
                  <a:pt x="479" y="650"/>
                  <a:pt x="486" y="651"/>
                  <a:pt x="492" y="651"/>
                </a:cubicBezTo>
                <a:cubicBezTo>
                  <a:pt x="628" y="651"/>
                  <a:pt x="648" y="441"/>
                  <a:pt x="648" y="441"/>
                </a:cubicBezTo>
                <a:cubicBezTo>
                  <a:pt x="648" y="441"/>
                  <a:pt x="802" y="604"/>
                  <a:pt x="929" y="604"/>
                </a:cubicBezTo>
                <a:cubicBezTo>
                  <a:pt x="946" y="604"/>
                  <a:pt x="962" y="601"/>
                  <a:pt x="977" y="594"/>
                </a:cubicBezTo>
                <a:cubicBezTo>
                  <a:pt x="1120" y="540"/>
                  <a:pt x="900" y="408"/>
                  <a:pt x="900" y="408"/>
                </a:cubicBezTo>
                <a:cubicBezTo>
                  <a:pt x="900" y="408"/>
                  <a:pt x="1416" y="364"/>
                  <a:pt x="1350" y="210"/>
                </a:cubicBezTo>
                <a:cubicBezTo>
                  <a:pt x="1334" y="174"/>
                  <a:pt x="1294" y="160"/>
                  <a:pt x="1244" y="160"/>
                </a:cubicBezTo>
                <a:cubicBezTo>
                  <a:pt x="1099" y="160"/>
                  <a:pt x="867" y="276"/>
                  <a:pt x="867" y="276"/>
                </a:cubicBezTo>
                <a:cubicBezTo>
                  <a:pt x="867" y="276"/>
                  <a:pt x="1153" y="24"/>
                  <a:pt x="977" y="2"/>
                </a:cubicBezTo>
                <a:cubicBezTo>
                  <a:pt x="970" y="1"/>
                  <a:pt x="962" y="0"/>
                  <a:pt x="9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1"/>
          <p:cNvSpPr/>
          <p:nvPr/>
        </p:nvSpPr>
        <p:spPr>
          <a:xfrm>
            <a:off x="5133952" y="4860345"/>
            <a:ext cx="26448" cy="13164"/>
          </a:xfrm>
          <a:custGeom>
            <a:avLst/>
            <a:gdLst/>
            <a:ahLst/>
            <a:cxnLst/>
            <a:rect l="l" t="t" r="r" b="b"/>
            <a:pathLst>
              <a:path w="221" h="110" extrusionOk="0">
                <a:moveTo>
                  <a:pt x="111" y="0"/>
                </a:moveTo>
                <a:cubicBezTo>
                  <a:pt x="56" y="0"/>
                  <a:pt x="1" y="33"/>
                  <a:pt x="1" y="55"/>
                </a:cubicBezTo>
                <a:cubicBezTo>
                  <a:pt x="1" y="88"/>
                  <a:pt x="56" y="110"/>
                  <a:pt x="111" y="110"/>
                </a:cubicBezTo>
                <a:cubicBezTo>
                  <a:pt x="165" y="110"/>
                  <a:pt x="220" y="88"/>
                  <a:pt x="220" y="55"/>
                </a:cubicBezTo>
                <a:cubicBezTo>
                  <a:pt x="220" y="33"/>
                  <a:pt x="16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1"/>
          <p:cNvSpPr/>
          <p:nvPr/>
        </p:nvSpPr>
        <p:spPr>
          <a:xfrm>
            <a:off x="4865999" y="4576473"/>
            <a:ext cx="293084" cy="119795"/>
          </a:xfrm>
          <a:custGeom>
            <a:avLst/>
            <a:gdLst/>
            <a:ahLst/>
            <a:cxnLst/>
            <a:rect l="l" t="t" r="r" b="b"/>
            <a:pathLst>
              <a:path w="2449" h="1001" extrusionOk="0">
                <a:moveTo>
                  <a:pt x="1395" y="0"/>
                </a:moveTo>
                <a:cubicBezTo>
                  <a:pt x="1082" y="0"/>
                  <a:pt x="1010" y="308"/>
                  <a:pt x="1010" y="308"/>
                </a:cubicBezTo>
                <a:cubicBezTo>
                  <a:pt x="1010" y="308"/>
                  <a:pt x="904" y="297"/>
                  <a:pt x="786" y="297"/>
                </a:cubicBezTo>
                <a:cubicBezTo>
                  <a:pt x="646" y="297"/>
                  <a:pt x="489" y="313"/>
                  <a:pt x="483" y="385"/>
                </a:cubicBezTo>
                <a:cubicBezTo>
                  <a:pt x="475" y="484"/>
                  <a:pt x="646" y="496"/>
                  <a:pt x="732" y="496"/>
                </a:cubicBezTo>
                <a:cubicBezTo>
                  <a:pt x="761" y="496"/>
                  <a:pt x="780" y="495"/>
                  <a:pt x="780" y="495"/>
                </a:cubicBezTo>
                <a:lnTo>
                  <a:pt x="780" y="495"/>
                </a:lnTo>
                <a:cubicBezTo>
                  <a:pt x="780" y="495"/>
                  <a:pt x="571" y="561"/>
                  <a:pt x="418" y="627"/>
                </a:cubicBezTo>
                <a:cubicBezTo>
                  <a:pt x="264" y="693"/>
                  <a:pt x="0" y="846"/>
                  <a:pt x="66" y="934"/>
                </a:cubicBezTo>
                <a:cubicBezTo>
                  <a:pt x="95" y="967"/>
                  <a:pt x="155" y="982"/>
                  <a:pt x="229" y="982"/>
                </a:cubicBezTo>
                <a:cubicBezTo>
                  <a:pt x="328" y="982"/>
                  <a:pt x="449" y="956"/>
                  <a:pt x="549" y="912"/>
                </a:cubicBezTo>
                <a:cubicBezTo>
                  <a:pt x="725" y="835"/>
                  <a:pt x="933" y="660"/>
                  <a:pt x="934" y="660"/>
                </a:cubicBezTo>
                <a:lnTo>
                  <a:pt x="934" y="660"/>
                </a:lnTo>
                <a:cubicBezTo>
                  <a:pt x="934" y="660"/>
                  <a:pt x="861" y="1001"/>
                  <a:pt x="1058" y="1001"/>
                </a:cubicBezTo>
                <a:cubicBezTo>
                  <a:pt x="1064" y="1001"/>
                  <a:pt x="1070" y="1001"/>
                  <a:pt x="1076" y="1000"/>
                </a:cubicBezTo>
                <a:cubicBezTo>
                  <a:pt x="1285" y="967"/>
                  <a:pt x="1252" y="616"/>
                  <a:pt x="1252" y="616"/>
                </a:cubicBezTo>
                <a:lnTo>
                  <a:pt x="1252" y="616"/>
                </a:lnTo>
                <a:cubicBezTo>
                  <a:pt x="1252" y="616"/>
                  <a:pt x="1642" y="679"/>
                  <a:pt x="1915" y="679"/>
                </a:cubicBezTo>
                <a:cubicBezTo>
                  <a:pt x="2052" y="679"/>
                  <a:pt x="2159" y="663"/>
                  <a:pt x="2174" y="616"/>
                </a:cubicBezTo>
                <a:cubicBezTo>
                  <a:pt x="2207" y="473"/>
                  <a:pt x="1482" y="462"/>
                  <a:pt x="1482" y="462"/>
                </a:cubicBezTo>
                <a:cubicBezTo>
                  <a:pt x="1482" y="462"/>
                  <a:pt x="1691" y="440"/>
                  <a:pt x="1943" y="385"/>
                </a:cubicBezTo>
                <a:cubicBezTo>
                  <a:pt x="2185" y="319"/>
                  <a:pt x="2448" y="221"/>
                  <a:pt x="2361" y="133"/>
                </a:cubicBezTo>
                <a:cubicBezTo>
                  <a:pt x="2322" y="99"/>
                  <a:pt x="2257" y="87"/>
                  <a:pt x="2180" y="87"/>
                </a:cubicBezTo>
                <a:cubicBezTo>
                  <a:pt x="2080" y="87"/>
                  <a:pt x="1961" y="108"/>
                  <a:pt x="1856" y="133"/>
                </a:cubicBezTo>
                <a:cubicBezTo>
                  <a:pt x="1680" y="177"/>
                  <a:pt x="1329" y="385"/>
                  <a:pt x="1329" y="385"/>
                </a:cubicBezTo>
                <a:cubicBezTo>
                  <a:pt x="1329" y="385"/>
                  <a:pt x="1768" y="12"/>
                  <a:pt x="1427" y="1"/>
                </a:cubicBezTo>
                <a:cubicBezTo>
                  <a:pt x="1417" y="0"/>
                  <a:pt x="1406" y="0"/>
                  <a:pt x="13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1"/>
          <p:cNvSpPr/>
          <p:nvPr/>
        </p:nvSpPr>
        <p:spPr>
          <a:xfrm>
            <a:off x="4973707" y="4621950"/>
            <a:ext cx="47391" cy="22140"/>
          </a:xfrm>
          <a:custGeom>
            <a:avLst/>
            <a:gdLst/>
            <a:ahLst/>
            <a:cxnLst/>
            <a:rect l="l" t="t" r="r" b="b"/>
            <a:pathLst>
              <a:path w="396" h="185" extrusionOk="0">
                <a:moveTo>
                  <a:pt x="282" y="0"/>
                </a:moveTo>
                <a:cubicBezTo>
                  <a:pt x="253" y="0"/>
                  <a:pt x="220" y="5"/>
                  <a:pt x="187" y="16"/>
                </a:cubicBezTo>
                <a:cubicBezTo>
                  <a:pt x="77" y="38"/>
                  <a:pt x="1" y="104"/>
                  <a:pt x="12" y="148"/>
                </a:cubicBezTo>
                <a:cubicBezTo>
                  <a:pt x="18" y="174"/>
                  <a:pt x="51" y="184"/>
                  <a:pt x="99" y="184"/>
                </a:cubicBezTo>
                <a:cubicBezTo>
                  <a:pt x="133" y="184"/>
                  <a:pt x="175" y="179"/>
                  <a:pt x="220" y="170"/>
                </a:cubicBezTo>
                <a:cubicBezTo>
                  <a:pt x="319" y="137"/>
                  <a:pt x="396" y="93"/>
                  <a:pt x="385" y="49"/>
                </a:cubicBezTo>
                <a:cubicBezTo>
                  <a:pt x="385" y="20"/>
                  <a:pt x="341" y="0"/>
                  <a:pt x="2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1"/>
          <p:cNvSpPr/>
          <p:nvPr/>
        </p:nvSpPr>
        <p:spPr>
          <a:xfrm>
            <a:off x="4502067" y="4899718"/>
            <a:ext cx="232648" cy="115965"/>
          </a:xfrm>
          <a:custGeom>
            <a:avLst/>
            <a:gdLst/>
            <a:ahLst/>
            <a:cxnLst/>
            <a:rect l="l" t="t" r="r" b="b"/>
            <a:pathLst>
              <a:path w="1944" h="969" extrusionOk="0">
                <a:moveTo>
                  <a:pt x="1036" y="0"/>
                </a:moveTo>
                <a:cubicBezTo>
                  <a:pt x="900" y="0"/>
                  <a:pt x="868" y="297"/>
                  <a:pt x="868" y="297"/>
                </a:cubicBezTo>
                <a:cubicBezTo>
                  <a:pt x="868" y="297"/>
                  <a:pt x="713" y="162"/>
                  <a:pt x="545" y="162"/>
                </a:cubicBezTo>
                <a:cubicBezTo>
                  <a:pt x="499" y="162"/>
                  <a:pt x="452" y="172"/>
                  <a:pt x="407" y="198"/>
                </a:cubicBezTo>
                <a:cubicBezTo>
                  <a:pt x="198" y="308"/>
                  <a:pt x="692" y="407"/>
                  <a:pt x="692" y="407"/>
                </a:cubicBezTo>
                <a:cubicBezTo>
                  <a:pt x="692" y="407"/>
                  <a:pt x="1" y="582"/>
                  <a:pt x="154" y="758"/>
                </a:cubicBezTo>
                <a:cubicBezTo>
                  <a:pt x="185" y="791"/>
                  <a:pt x="223" y="804"/>
                  <a:pt x="264" y="804"/>
                </a:cubicBezTo>
                <a:cubicBezTo>
                  <a:pt x="445" y="804"/>
                  <a:pt x="692" y="549"/>
                  <a:pt x="692" y="549"/>
                </a:cubicBezTo>
                <a:lnTo>
                  <a:pt x="692" y="549"/>
                </a:lnTo>
                <a:cubicBezTo>
                  <a:pt x="692" y="549"/>
                  <a:pt x="517" y="923"/>
                  <a:pt x="747" y="966"/>
                </a:cubicBezTo>
                <a:cubicBezTo>
                  <a:pt x="757" y="968"/>
                  <a:pt x="766" y="969"/>
                  <a:pt x="775" y="969"/>
                </a:cubicBezTo>
                <a:cubicBezTo>
                  <a:pt x="972" y="969"/>
                  <a:pt x="912" y="626"/>
                  <a:pt x="912" y="626"/>
                </a:cubicBezTo>
                <a:lnTo>
                  <a:pt x="912" y="626"/>
                </a:lnTo>
                <a:cubicBezTo>
                  <a:pt x="912" y="626"/>
                  <a:pt x="1162" y="761"/>
                  <a:pt x="1370" y="761"/>
                </a:cubicBezTo>
                <a:cubicBezTo>
                  <a:pt x="1427" y="761"/>
                  <a:pt x="1482" y="751"/>
                  <a:pt x="1527" y="725"/>
                </a:cubicBezTo>
                <a:cubicBezTo>
                  <a:pt x="1735" y="604"/>
                  <a:pt x="1131" y="494"/>
                  <a:pt x="1131" y="494"/>
                </a:cubicBezTo>
                <a:cubicBezTo>
                  <a:pt x="1131" y="494"/>
                  <a:pt x="1944" y="352"/>
                  <a:pt x="1779" y="143"/>
                </a:cubicBezTo>
                <a:cubicBezTo>
                  <a:pt x="1747" y="97"/>
                  <a:pt x="1696" y="79"/>
                  <a:pt x="1635" y="79"/>
                </a:cubicBezTo>
                <a:cubicBezTo>
                  <a:pt x="1404" y="79"/>
                  <a:pt x="1033" y="341"/>
                  <a:pt x="1033" y="341"/>
                </a:cubicBezTo>
                <a:cubicBezTo>
                  <a:pt x="1033" y="341"/>
                  <a:pt x="1186" y="11"/>
                  <a:pt x="1044" y="0"/>
                </a:cubicBezTo>
                <a:cubicBezTo>
                  <a:pt x="1041" y="0"/>
                  <a:pt x="1039" y="0"/>
                  <a:pt x="1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1"/>
          <p:cNvSpPr/>
          <p:nvPr/>
        </p:nvSpPr>
        <p:spPr>
          <a:xfrm>
            <a:off x="4592780" y="4945435"/>
            <a:ext cx="31594" cy="17712"/>
          </a:xfrm>
          <a:custGeom>
            <a:avLst/>
            <a:gdLst/>
            <a:ahLst/>
            <a:cxnLst/>
            <a:rect l="l" t="t" r="r" b="b"/>
            <a:pathLst>
              <a:path w="264" h="148" extrusionOk="0">
                <a:moveTo>
                  <a:pt x="151" y="1"/>
                </a:moveTo>
                <a:cubicBezTo>
                  <a:pt x="141" y="1"/>
                  <a:pt x="131" y="1"/>
                  <a:pt x="121" y="3"/>
                </a:cubicBezTo>
                <a:cubicBezTo>
                  <a:pt x="55" y="14"/>
                  <a:pt x="0" y="47"/>
                  <a:pt x="11" y="90"/>
                </a:cubicBezTo>
                <a:cubicBezTo>
                  <a:pt x="11" y="119"/>
                  <a:pt x="61" y="148"/>
                  <a:pt x="117" y="148"/>
                </a:cubicBezTo>
                <a:cubicBezTo>
                  <a:pt x="125" y="148"/>
                  <a:pt x="134" y="147"/>
                  <a:pt x="143" y="145"/>
                </a:cubicBezTo>
                <a:cubicBezTo>
                  <a:pt x="209" y="145"/>
                  <a:pt x="264" y="101"/>
                  <a:pt x="264" y="58"/>
                </a:cubicBezTo>
                <a:cubicBezTo>
                  <a:pt x="254" y="29"/>
                  <a:pt x="212"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1"/>
          <p:cNvSpPr/>
          <p:nvPr/>
        </p:nvSpPr>
        <p:spPr>
          <a:xfrm>
            <a:off x="4163146" y="4707878"/>
            <a:ext cx="155099" cy="82935"/>
          </a:xfrm>
          <a:custGeom>
            <a:avLst/>
            <a:gdLst/>
            <a:ahLst/>
            <a:cxnLst/>
            <a:rect l="l" t="t" r="r" b="b"/>
            <a:pathLst>
              <a:path w="1296" h="693" extrusionOk="0">
                <a:moveTo>
                  <a:pt x="506" y="1"/>
                </a:moveTo>
                <a:cubicBezTo>
                  <a:pt x="286" y="1"/>
                  <a:pt x="473" y="242"/>
                  <a:pt x="473" y="242"/>
                </a:cubicBezTo>
                <a:cubicBezTo>
                  <a:pt x="473" y="242"/>
                  <a:pt x="1" y="242"/>
                  <a:pt x="23" y="418"/>
                </a:cubicBezTo>
                <a:cubicBezTo>
                  <a:pt x="30" y="473"/>
                  <a:pt x="73" y="491"/>
                  <a:pt x="126" y="491"/>
                </a:cubicBezTo>
                <a:cubicBezTo>
                  <a:pt x="234" y="491"/>
                  <a:pt x="385" y="418"/>
                  <a:pt x="385" y="418"/>
                </a:cubicBezTo>
                <a:lnTo>
                  <a:pt x="385" y="418"/>
                </a:lnTo>
                <a:cubicBezTo>
                  <a:pt x="385" y="418"/>
                  <a:pt x="353" y="693"/>
                  <a:pt x="487" y="693"/>
                </a:cubicBezTo>
                <a:cubicBezTo>
                  <a:pt x="489" y="693"/>
                  <a:pt x="492" y="693"/>
                  <a:pt x="495" y="692"/>
                </a:cubicBezTo>
                <a:cubicBezTo>
                  <a:pt x="626" y="681"/>
                  <a:pt x="582" y="462"/>
                  <a:pt x="582" y="462"/>
                </a:cubicBezTo>
                <a:lnTo>
                  <a:pt x="582" y="462"/>
                </a:lnTo>
                <a:cubicBezTo>
                  <a:pt x="582" y="462"/>
                  <a:pt x="782" y="593"/>
                  <a:pt x="941" y="593"/>
                </a:cubicBezTo>
                <a:cubicBezTo>
                  <a:pt x="983" y="593"/>
                  <a:pt x="1022" y="584"/>
                  <a:pt x="1054" y="561"/>
                </a:cubicBezTo>
                <a:cubicBezTo>
                  <a:pt x="1208" y="462"/>
                  <a:pt x="791" y="341"/>
                  <a:pt x="791" y="341"/>
                </a:cubicBezTo>
                <a:cubicBezTo>
                  <a:pt x="791" y="341"/>
                  <a:pt x="1296" y="231"/>
                  <a:pt x="1186" y="100"/>
                </a:cubicBezTo>
                <a:cubicBezTo>
                  <a:pt x="1166" y="72"/>
                  <a:pt x="1132" y="62"/>
                  <a:pt x="1090" y="62"/>
                </a:cubicBezTo>
                <a:cubicBezTo>
                  <a:pt x="933" y="62"/>
                  <a:pt x="670" y="220"/>
                  <a:pt x="670" y="220"/>
                </a:cubicBezTo>
                <a:cubicBezTo>
                  <a:pt x="670" y="220"/>
                  <a:pt x="659" y="1"/>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1"/>
          <p:cNvSpPr/>
          <p:nvPr/>
        </p:nvSpPr>
        <p:spPr>
          <a:xfrm>
            <a:off x="4218316" y="4739233"/>
            <a:ext cx="31714" cy="16036"/>
          </a:xfrm>
          <a:custGeom>
            <a:avLst/>
            <a:gdLst/>
            <a:ahLst/>
            <a:cxnLst/>
            <a:rect l="l" t="t" r="r" b="b"/>
            <a:pathLst>
              <a:path w="265" h="134" extrusionOk="0">
                <a:moveTo>
                  <a:pt x="159" y="0"/>
                </a:moveTo>
                <a:cubicBezTo>
                  <a:pt x="150" y="0"/>
                  <a:pt x="141" y="1"/>
                  <a:pt x="132" y="2"/>
                </a:cubicBezTo>
                <a:cubicBezTo>
                  <a:pt x="56" y="2"/>
                  <a:pt x="1" y="35"/>
                  <a:pt x="1" y="79"/>
                </a:cubicBezTo>
                <a:cubicBezTo>
                  <a:pt x="1" y="112"/>
                  <a:pt x="67" y="134"/>
                  <a:pt x="132" y="134"/>
                </a:cubicBezTo>
                <a:cubicBezTo>
                  <a:pt x="209" y="123"/>
                  <a:pt x="264" y="90"/>
                  <a:pt x="264" y="57"/>
                </a:cubicBezTo>
                <a:cubicBezTo>
                  <a:pt x="264" y="29"/>
                  <a:pt x="215" y="0"/>
                  <a:pt x="1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1"/>
          <p:cNvSpPr/>
          <p:nvPr/>
        </p:nvSpPr>
        <p:spPr>
          <a:xfrm>
            <a:off x="3921402" y="4638585"/>
            <a:ext cx="101365" cy="48468"/>
          </a:xfrm>
          <a:custGeom>
            <a:avLst/>
            <a:gdLst/>
            <a:ahLst/>
            <a:cxnLst/>
            <a:rect l="l" t="t" r="r" b="b"/>
            <a:pathLst>
              <a:path w="847" h="405" extrusionOk="0">
                <a:moveTo>
                  <a:pt x="553" y="0"/>
                </a:moveTo>
                <a:cubicBezTo>
                  <a:pt x="458" y="0"/>
                  <a:pt x="418" y="97"/>
                  <a:pt x="418" y="97"/>
                </a:cubicBezTo>
                <a:cubicBezTo>
                  <a:pt x="418" y="97"/>
                  <a:pt x="263" y="12"/>
                  <a:pt x="157" y="12"/>
                </a:cubicBezTo>
                <a:cubicBezTo>
                  <a:pt x="130" y="12"/>
                  <a:pt x="106" y="18"/>
                  <a:pt x="89" y="31"/>
                </a:cubicBezTo>
                <a:cubicBezTo>
                  <a:pt x="12" y="108"/>
                  <a:pt x="275" y="141"/>
                  <a:pt x="275" y="141"/>
                </a:cubicBezTo>
                <a:cubicBezTo>
                  <a:pt x="275" y="141"/>
                  <a:pt x="1" y="229"/>
                  <a:pt x="78" y="316"/>
                </a:cubicBezTo>
                <a:cubicBezTo>
                  <a:pt x="95" y="334"/>
                  <a:pt x="116" y="341"/>
                  <a:pt x="139" y="341"/>
                </a:cubicBezTo>
                <a:cubicBezTo>
                  <a:pt x="229" y="341"/>
                  <a:pt x="341" y="229"/>
                  <a:pt x="341" y="229"/>
                </a:cubicBezTo>
                <a:lnTo>
                  <a:pt x="341" y="229"/>
                </a:lnTo>
                <a:cubicBezTo>
                  <a:pt x="341" y="229"/>
                  <a:pt x="310" y="405"/>
                  <a:pt x="439" y="405"/>
                </a:cubicBezTo>
                <a:cubicBezTo>
                  <a:pt x="443" y="405"/>
                  <a:pt x="447" y="404"/>
                  <a:pt x="451" y="404"/>
                </a:cubicBezTo>
                <a:cubicBezTo>
                  <a:pt x="583" y="393"/>
                  <a:pt x="495" y="240"/>
                  <a:pt x="495" y="239"/>
                </a:cubicBezTo>
                <a:lnTo>
                  <a:pt x="495" y="239"/>
                </a:lnTo>
                <a:cubicBezTo>
                  <a:pt x="495" y="240"/>
                  <a:pt x="598" y="275"/>
                  <a:pt x="689" y="275"/>
                </a:cubicBezTo>
                <a:cubicBezTo>
                  <a:pt x="750" y="275"/>
                  <a:pt x="807" y="259"/>
                  <a:pt x="824" y="207"/>
                </a:cubicBezTo>
                <a:cubicBezTo>
                  <a:pt x="846" y="154"/>
                  <a:pt x="798" y="138"/>
                  <a:pt x="732" y="138"/>
                </a:cubicBezTo>
                <a:cubicBezTo>
                  <a:pt x="633" y="138"/>
                  <a:pt x="495" y="174"/>
                  <a:pt x="495" y="174"/>
                </a:cubicBezTo>
                <a:cubicBezTo>
                  <a:pt x="495" y="174"/>
                  <a:pt x="736" y="64"/>
                  <a:pt x="605" y="9"/>
                </a:cubicBezTo>
                <a:cubicBezTo>
                  <a:pt x="586" y="3"/>
                  <a:pt x="568" y="0"/>
                  <a:pt x="5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1"/>
          <p:cNvSpPr/>
          <p:nvPr/>
        </p:nvSpPr>
        <p:spPr>
          <a:xfrm>
            <a:off x="3962211" y="4654023"/>
            <a:ext cx="14481" cy="9335"/>
          </a:xfrm>
          <a:custGeom>
            <a:avLst/>
            <a:gdLst/>
            <a:ahLst/>
            <a:cxnLst/>
            <a:rect l="l" t="t" r="r" b="b"/>
            <a:pathLst>
              <a:path w="121" h="78" extrusionOk="0">
                <a:moveTo>
                  <a:pt x="66" y="1"/>
                </a:moveTo>
                <a:cubicBezTo>
                  <a:pt x="33" y="1"/>
                  <a:pt x="0" y="12"/>
                  <a:pt x="0" y="34"/>
                </a:cubicBezTo>
                <a:cubicBezTo>
                  <a:pt x="0" y="67"/>
                  <a:pt x="33" y="78"/>
                  <a:pt x="66" y="78"/>
                </a:cubicBezTo>
                <a:cubicBezTo>
                  <a:pt x="99" y="78"/>
                  <a:pt x="121" y="67"/>
                  <a:pt x="121" y="34"/>
                </a:cubicBezTo>
                <a:cubicBezTo>
                  <a:pt x="121" y="12"/>
                  <a:pt x="99" y="1"/>
                  <a:pt x="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1"/>
          <p:cNvSpPr/>
          <p:nvPr/>
        </p:nvSpPr>
        <p:spPr>
          <a:xfrm>
            <a:off x="4244645" y="4545717"/>
            <a:ext cx="223433" cy="75635"/>
          </a:xfrm>
          <a:custGeom>
            <a:avLst/>
            <a:gdLst/>
            <a:ahLst/>
            <a:cxnLst/>
            <a:rect l="l" t="t" r="r" b="b"/>
            <a:pathLst>
              <a:path w="1867" h="632" extrusionOk="0">
                <a:moveTo>
                  <a:pt x="885" y="0"/>
                </a:moveTo>
                <a:cubicBezTo>
                  <a:pt x="792" y="0"/>
                  <a:pt x="802" y="214"/>
                  <a:pt x="802" y="214"/>
                </a:cubicBezTo>
                <a:cubicBezTo>
                  <a:pt x="802" y="214"/>
                  <a:pt x="672" y="100"/>
                  <a:pt x="553" y="100"/>
                </a:cubicBezTo>
                <a:cubicBezTo>
                  <a:pt x="529" y="100"/>
                  <a:pt x="505" y="104"/>
                  <a:pt x="483" y="115"/>
                </a:cubicBezTo>
                <a:cubicBezTo>
                  <a:pt x="340" y="181"/>
                  <a:pt x="582" y="258"/>
                  <a:pt x="582" y="258"/>
                </a:cubicBezTo>
                <a:cubicBezTo>
                  <a:pt x="582" y="258"/>
                  <a:pt x="384" y="291"/>
                  <a:pt x="264" y="313"/>
                </a:cubicBezTo>
                <a:cubicBezTo>
                  <a:pt x="132" y="346"/>
                  <a:pt x="0" y="445"/>
                  <a:pt x="44" y="522"/>
                </a:cubicBezTo>
                <a:cubicBezTo>
                  <a:pt x="60" y="554"/>
                  <a:pt x="88" y="565"/>
                  <a:pt x="123" y="565"/>
                </a:cubicBezTo>
                <a:cubicBezTo>
                  <a:pt x="183" y="565"/>
                  <a:pt x="264" y="531"/>
                  <a:pt x="340" y="511"/>
                </a:cubicBezTo>
                <a:cubicBezTo>
                  <a:pt x="472" y="467"/>
                  <a:pt x="659" y="346"/>
                  <a:pt x="659" y="346"/>
                </a:cubicBezTo>
                <a:lnTo>
                  <a:pt x="659" y="346"/>
                </a:lnTo>
                <a:cubicBezTo>
                  <a:pt x="659" y="346"/>
                  <a:pt x="516" y="631"/>
                  <a:pt x="725" y="631"/>
                </a:cubicBezTo>
                <a:cubicBezTo>
                  <a:pt x="729" y="632"/>
                  <a:pt x="734" y="632"/>
                  <a:pt x="738" y="632"/>
                </a:cubicBezTo>
                <a:cubicBezTo>
                  <a:pt x="920" y="632"/>
                  <a:pt x="878" y="412"/>
                  <a:pt x="878" y="412"/>
                </a:cubicBezTo>
                <a:lnTo>
                  <a:pt x="878" y="412"/>
                </a:lnTo>
                <a:cubicBezTo>
                  <a:pt x="878" y="412"/>
                  <a:pt x="1129" y="560"/>
                  <a:pt x="1313" y="560"/>
                </a:cubicBezTo>
                <a:cubicBezTo>
                  <a:pt x="1346" y="560"/>
                  <a:pt x="1378" y="555"/>
                  <a:pt x="1405" y="543"/>
                </a:cubicBezTo>
                <a:cubicBezTo>
                  <a:pt x="1592" y="467"/>
                  <a:pt x="1142" y="346"/>
                  <a:pt x="1142" y="346"/>
                </a:cubicBezTo>
                <a:cubicBezTo>
                  <a:pt x="1142" y="346"/>
                  <a:pt x="1866" y="291"/>
                  <a:pt x="1779" y="71"/>
                </a:cubicBezTo>
                <a:cubicBezTo>
                  <a:pt x="1756" y="24"/>
                  <a:pt x="1702" y="5"/>
                  <a:pt x="1631" y="5"/>
                </a:cubicBezTo>
                <a:cubicBezTo>
                  <a:pt x="1395" y="5"/>
                  <a:pt x="977" y="214"/>
                  <a:pt x="977" y="214"/>
                </a:cubicBezTo>
                <a:cubicBezTo>
                  <a:pt x="977" y="214"/>
                  <a:pt x="1032" y="39"/>
                  <a:pt x="911" y="6"/>
                </a:cubicBezTo>
                <a:cubicBezTo>
                  <a:pt x="902" y="2"/>
                  <a:pt x="893" y="0"/>
                  <a:pt x="8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1"/>
          <p:cNvSpPr/>
          <p:nvPr/>
        </p:nvSpPr>
        <p:spPr>
          <a:xfrm>
            <a:off x="4326024" y="4572644"/>
            <a:ext cx="35663" cy="14481"/>
          </a:xfrm>
          <a:custGeom>
            <a:avLst/>
            <a:gdLst/>
            <a:ahLst/>
            <a:cxnLst/>
            <a:rect l="l" t="t" r="r" b="b"/>
            <a:pathLst>
              <a:path w="298" h="121" extrusionOk="0">
                <a:moveTo>
                  <a:pt x="143" y="0"/>
                </a:moveTo>
                <a:cubicBezTo>
                  <a:pt x="67" y="0"/>
                  <a:pt x="1" y="44"/>
                  <a:pt x="1" y="77"/>
                </a:cubicBezTo>
                <a:cubicBezTo>
                  <a:pt x="1" y="99"/>
                  <a:pt x="67" y="121"/>
                  <a:pt x="143" y="121"/>
                </a:cubicBezTo>
                <a:cubicBezTo>
                  <a:pt x="231" y="121"/>
                  <a:pt x="297" y="99"/>
                  <a:pt x="297" y="77"/>
                </a:cubicBezTo>
                <a:cubicBezTo>
                  <a:pt x="297" y="44"/>
                  <a:pt x="231"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1"/>
          <p:cNvSpPr/>
          <p:nvPr/>
        </p:nvSpPr>
        <p:spPr>
          <a:xfrm>
            <a:off x="2350184" y="4345379"/>
            <a:ext cx="6949647" cy="2204413"/>
          </a:xfrm>
          <a:custGeom>
            <a:avLst/>
            <a:gdLst/>
            <a:ahLst/>
            <a:cxnLst/>
            <a:rect l="l" t="t" r="r" b="b"/>
            <a:pathLst>
              <a:path w="58071" h="18420" extrusionOk="0">
                <a:moveTo>
                  <a:pt x="6401" y="0"/>
                </a:moveTo>
                <a:cubicBezTo>
                  <a:pt x="5193" y="307"/>
                  <a:pt x="3953" y="626"/>
                  <a:pt x="2646" y="933"/>
                </a:cubicBezTo>
                <a:cubicBezTo>
                  <a:pt x="1637" y="1471"/>
                  <a:pt x="341" y="2349"/>
                  <a:pt x="56" y="3326"/>
                </a:cubicBezTo>
                <a:cubicBezTo>
                  <a:pt x="56" y="3337"/>
                  <a:pt x="56" y="3337"/>
                  <a:pt x="56" y="3348"/>
                </a:cubicBezTo>
                <a:cubicBezTo>
                  <a:pt x="45" y="3381"/>
                  <a:pt x="34" y="3414"/>
                  <a:pt x="34" y="3447"/>
                </a:cubicBezTo>
                <a:cubicBezTo>
                  <a:pt x="23" y="3447"/>
                  <a:pt x="23" y="3458"/>
                  <a:pt x="23" y="3469"/>
                </a:cubicBezTo>
                <a:cubicBezTo>
                  <a:pt x="23" y="3502"/>
                  <a:pt x="12" y="3535"/>
                  <a:pt x="12" y="3557"/>
                </a:cubicBezTo>
                <a:cubicBezTo>
                  <a:pt x="12" y="3568"/>
                  <a:pt x="12" y="3579"/>
                  <a:pt x="12" y="3590"/>
                </a:cubicBezTo>
                <a:cubicBezTo>
                  <a:pt x="1" y="3634"/>
                  <a:pt x="1" y="3666"/>
                  <a:pt x="1" y="3710"/>
                </a:cubicBezTo>
                <a:cubicBezTo>
                  <a:pt x="1" y="6038"/>
                  <a:pt x="4480" y="9539"/>
                  <a:pt x="14074" y="11779"/>
                </a:cubicBezTo>
                <a:cubicBezTo>
                  <a:pt x="25150" y="14369"/>
                  <a:pt x="46995" y="17476"/>
                  <a:pt x="50299" y="17684"/>
                </a:cubicBezTo>
                <a:cubicBezTo>
                  <a:pt x="52857" y="17838"/>
                  <a:pt x="56523" y="18244"/>
                  <a:pt x="58071" y="18420"/>
                </a:cubicBezTo>
                <a:lnTo>
                  <a:pt x="58071" y="2766"/>
                </a:lnTo>
                <a:cubicBezTo>
                  <a:pt x="58027" y="2777"/>
                  <a:pt x="57983" y="2777"/>
                  <a:pt x="57939" y="2788"/>
                </a:cubicBezTo>
                <a:cubicBezTo>
                  <a:pt x="57928" y="2788"/>
                  <a:pt x="57917" y="2788"/>
                  <a:pt x="57906" y="2799"/>
                </a:cubicBezTo>
                <a:cubicBezTo>
                  <a:pt x="57862" y="2799"/>
                  <a:pt x="57829" y="2810"/>
                  <a:pt x="57785" y="2821"/>
                </a:cubicBezTo>
                <a:cubicBezTo>
                  <a:pt x="57774" y="2821"/>
                  <a:pt x="57763" y="2821"/>
                  <a:pt x="57752" y="2832"/>
                </a:cubicBezTo>
                <a:cubicBezTo>
                  <a:pt x="57709" y="2832"/>
                  <a:pt x="57654" y="2843"/>
                  <a:pt x="57610" y="2854"/>
                </a:cubicBezTo>
                <a:cubicBezTo>
                  <a:pt x="57599" y="2854"/>
                  <a:pt x="57588" y="2854"/>
                  <a:pt x="57577" y="2865"/>
                </a:cubicBezTo>
                <a:cubicBezTo>
                  <a:pt x="57533" y="2865"/>
                  <a:pt x="57500" y="2876"/>
                  <a:pt x="57456" y="2887"/>
                </a:cubicBezTo>
                <a:cubicBezTo>
                  <a:pt x="57434" y="2887"/>
                  <a:pt x="57412" y="2898"/>
                  <a:pt x="57390" y="2898"/>
                </a:cubicBezTo>
                <a:cubicBezTo>
                  <a:pt x="57335" y="2909"/>
                  <a:pt x="57280" y="2920"/>
                  <a:pt x="57237" y="2931"/>
                </a:cubicBezTo>
                <a:lnTo>
                  <a:pt x="57204" y="2931"/>
                </a:lnTo>
                <a:cubicBezTo>
                  <a:pt x="57160" y="2942"/>
                  <a:pt x="57105" y="2953"/>
                  <a:pt x="57050" y="2964"/>
                </a:cubicBezTo>
                <a:cubicBezTo>
                  <a:pt x="57039" y="2964"/>
                  <a:pt x="57017" y="2964"/>
                  <a:pt x="57006" y="2975"/>
                </a:cubicBezTo>
                <a:cubicBezTo>
                  <a:pt x="56951" y="2986"/>
                  <a:pt x="56896" y="2997"/>
                  <a:pt x="56830" y="3008"/>
                </a:cubicBezTo>
                <a:cubicBezTo>
                  <a:pt x="56808" y="3008"/>
                  <a:pt x="56786" y="3019"/>
                  <a:pt x="56754" y="3019"/>
                </a:cubicBezTo>
                <a:cubicBezTo>
                  <a:pt x="56721" y="3030"/>
                  <a:pt x="56688" y="3030"/>
                  <a:pt x="56655" y="3041"/>
                </a:cubicBezTo>
                <a:cubicBezTo>
                  <a:pt x="56611" y="3052"/>
                  <a:pt x="56567" y="3052"/>
                  <a:pt x="56534" y="3063"/>
                </a:cubicBezTo>
                <a:cubicBezTo>
                  <a:pt x="56479" y="3074"/>
                  <a:pt x="56435" y="3085"/>
                  <a:pt x="56380" y="3096"/>
                </a:cubicBezTo>
                <a:cubicBezTo>
                  <a:pt x="56347" y="3096"/>
                  <a:pt x="56303" y="3107"/>
                  <a:pt x="56271" y="3118"/>
                </a:cubicBezTo>
                <a:cubicBezTo>
                  <a:pt x="56249" y="3118"/>
                  <a:pt x="56216" y="3129"/>
                  <a:pt x="56194" y="3129"/>
                </a:cubicBezTo>
                <a:cubicBezTo>
                  <a:pt x="56150" y="3140"/>
                  <a:pt x="56117" y="3140"/>
                  <a:pt x="56073" y="3151"/>
                </a:cubicBezTo>
                <a:cubicBezTo>
                  <a:pt x="56018" y="3162"/>
                  <a:pt x="55952" y="3172"/>
                  <a:pt x="55897" y="3183"/>
                </a:cubicBezTo>
                <a:cubicBezTo>
                  <a:pt x="55853" y="3194"/>
                  <a:pt x="55820" y="3205"/>
                  <a:pt x="55777" y="3205"/>
                </a:cubicBezTo>
                <a:cubicBezTo>
                  <a:pt x="55744" y="3216"/>
                  <a:pt x="55711" y="3227"/>
                  <a:pt x="55678" y="3227"/>
                </a:cubicBezTo>
                <a:cubicBezTo>
                  <a:pt x="55634" y="3238"/>
                  <a:pt x="55590" y="3249"/>
                  <a:pt x="55546" y="3249"/>
                </a:cubicBezTo>
                <a:cubicBezTo>
                  <a:pt x="55546" y="3249"/>
                  <a:pt x="55535" y="3260"/>
                  <a:pt x="55535" y="3260"/>
                </a:cubicBezTo>
                <a:cubicBezTo>
                  <a:pt x="55425" y="3271"/>
                  <a:pt x="55327" y="3293"/>
                  <a:pt x="55217" y="3315"/>
                </a:cubicBezTo>
                <a:cubicBezTo>
                  <a:pt x="55195" y="3326"/>
                  <a:pt x="55173" y="3326"/>
                  <a:pt x="55140" y="3326"/>
                </a:cubicBezTo>
                <a:cubicBezTo>
                  <a:pt x="54975" y="3359"/>
                  <a:pt x="54811" y="3392"/>
                  <a:pt x="54635" y="3425"/>
                </a:cubicBezTo>
                <a:cubicBezTo>
                  <a:pt x="54613" y="3425"/>
                  <a:pt x="54591" y="3436"/>
                  <a:pt x="54569" y="3436"/>
                </a:cubicBezTo>
                <a:cubicBezTo>
                  <a:pt x="54382" y="3480"/>
                  <a:pt x="54185" y="3513"/>
                  <a:pt x="53987" y="3546"/>
                </a:cubicBezTo>
                <a:cubicBezTo>
                  <a:pt x="53779" y="3590"/>
                  <a:pt x="53570" y="3623"/>
                  <a:pt x="53362" y="3666"/>
                </a:cubicBezTo>
                <a:lnTo>
                  <a:pt x="53340" y="3666"/>
                </a:lnTo>
                <a:cubicBezTo>
                  <a:pt x="53131" y="3710"/>
                  <a:pt x="52922" y="3754"/>
                  <a:pt x="52703" y="3787"/>
                </a:cubicBezTo>
                <a:lnTo>
                  <a:pt x="52681" y="3798"/>
                </a:lnTo>
                <a:cubicBezTo>
                  <a:pt x="50277" y="4237"/>
                  <a:pt x="47434" y="4742"/>
                  <a:pt x="44700" y="5192"/>
                </a:cubicBezTo>
                <a:cubicBezTo>
                  <a:pt x="42077" y="5620"/>
                  <a:pt x="39541" y="5994"/>
                  <a:pt x="37576" y="6191"/>
                </a:cubicBezTo>
                <a:cubicBezTo>
                  <a:pt x="34979" y="6459"/>
                  <a:pt x="31352" y="6588"/>
                  <a:pt x="27535" y="6588"/>
                </a:cubicBezTo>
                <a:cubicBezTo>
                  <a:pt x="21009" y="6588"/>
                  <a:pt x="13926" y="6209"/>
                  <a:pt x="10484" y="5489"/>
                </a:cubicBezTo>
                <a:cubicBezTo>
                  <a:pt x="4304" y="4204"/>
                  <a:pt x="2899" y="3293"/>
                  <a:pt x="2899" y="2569"/>
                </a:cubicBezTo>
                <a:cubicBezTo>
                  <a:pt x="2899" y="1844"/>
                  <a:pt x="6401" y="0"/>
                  <a:pt x="6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 name="Google Shape;632;p11"/>
          <p:cNvGrpSpPr/>
          <p:nvPr/>
        </p:nvGrpSpPr>
        <p:grpSpPr>
          <a:xfrm>
            <a:off x="5723289" y="1700131"/>
            <a:ext cx="2784480" cy="2672866"/>
            <a:chOff x="5639820" y="1424925"/>
            <a:chExt cx="3113586" cy="2988780"/>
          </a:xfrm>
        </p:grpSpPr>
        <p:sp>
          <p:nvSpPr>
            <p:cNvPr id="633" name="Google Shape;633;p11"/>
            <p:cNvSpPr/>
            <p:nvPr/>
          </p:nvSpPr>
          <p:spPr>
            <a:xfrm>
              <a:off x="8658631" y="2491717"/>
              <a:ext cx="17233" cy="22379"/>
            </a:xfrm>
            <a:custGeom>
              <a:avLst/>
              <a:gdLst/>
              <a:ahLst/>
              <a:cxnLst/>
              <a:rect l="l" t="t" r="r" b="b"/>
              <a:pathLst>
                <a:path w="144" h="187" extrusionOk="0">
                  <a:moveTo>
                    <a:pt x="1" y="0"/>
                  </a:moveTo>
                  <a:cubicBezTo>
                    <a:pt x="1" y="0"/>
                    <a:pt x="45" y="77"/>
                    <a:pt x="144" y="187"/>
                  </a:cubicBezTo>
                  <a:cubicBezTo>
                    <a:pt x="56" y="66"/>
                    <a:pt x="1" y="0"/>
                    <a:pt x="1" y="0"/>
                  </a:cubicBezTo>
                  <a:close/>
                </a:path>
              </a:pathLst>
            </a:custGeom>
            <a:solidFill>
              <a:srgbClr val="57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1"/>
            <p:cNvSpPr/>
            <p:nvPr/>
          </p:nvSpPr>
          <p:spPr>
            <a:xfrm>
              <a:off x="6422736" y="2587578"/>
              <a:ext cx="547992" cy="376378"/>
            </a:xfrm>
            <a:custGeom>
              <a:avLst/>
              <a:gdLst/>
              <a:ahLst/>
              <a:cxnLst/>
              <a:rect l="l" t="t" r="r" b="b"/>
              <a:pathLst>
                <a:path w="4579" h="3145" extrusionOk="0">
                  <a:moveTo>
                    <a:pt x="3689" y="0"/>
                  </a:moveTo>
                  <a:cubicBezTo>
                    <a:pt x="3689" y="0"/>
                    <a:pt x="3678" y="286"/>
                    <a:pt x="3502" y="494"/>
                  </a:cubicBezTo>
                  <a:cubicBezTo>
                    <a:pt x="3447" y="560"/>
                    <a:pt x="3353" y="582"/>
                    <a:pt x="3253" y="582"/>
                  </a:cubicBezTo>
                  <a:cubicBezTo>
                    <a:pt x="3051" y="582"/>
                    <a:pt x="2822" y="494"/>
                    <a:pt x="2822" y="494"/>
                  </a:cubicBezTo>
                  <a:lnTo>
                    <a:pt x="2822" y="494"/>
                  </a:lnTo>
                  <a:cubicBezTo>
                    <a:pt x="2822" y="494"/>
                    <a:pt x="2844" y="879"/>
                    <a:pt x="2503" y="1153"/>
                  </a:cubicBezTo>
                  <a:cubicBezTo>
                    <a:pt x="2394" y="1241"/>
                    <a:pt x="2259" y="1270"/>
                    <a:pt x="2129" y="1270"/>
                  </a:cubicBezTo>
                  <a:cubicBezTo>
                    <a:pt x="1869" y="1270"/>
                    <a:pt x="1625" y="1153"/>
                    <a:pt x="1625" y="1153"/>
                  </a:cubicBezTo>
                  <a:lnTo>
                    <a:pt x="1625" y="1153"/>
                  </a:lnTo>
                  <a:cubicBezTo>
                    <a:pt x="1625" y="1153"/>
                    <a:pt x="1987" y="2635"/>
                    <a:pt x="1241" y="2800"/>
                  </a:cubicBezTo>
                  <a:cubicBezTo>
                    <a:pt x="1178" y="2813"/>
                    <a:pt x="1117" y="2819"/>
                    <a:pt x="1058" y="2819"/>
                  </a:cubicBezTo>
                  <a:cubicBezTo>
                    <a:pt x="415" y="2819"/>
                    <a:pt x="1" y="2119"/>
                    <a:pt x="1" y="2119"/>
                  </a:cubicBezTo>
                  <a:lnTo>
                    <a:pt x="1" y="2119"/>
                  </a:lnTo>
                  <a:cubicBezTo>
                    <a:pt x="1" y="2119"/>
                    <a:pt x="458" y="3145"/>
                    <a:pt x="1362" y="3145"/>
                  </a:cubicBezTo>
                  <a:cubicBezTo>
                    <a:pt x="1398" y="3145"/>
                    <a:pt x="1434" y="3143"/>
                    <a:pt x="1472" y="3140"/>
                  </a:cubicBezTo>
                  <a:cubicBezTo>
                    <a:pt x="2459" y="3052"/>
                    <a:pt x="2064" y="1834"/>
                    <a:pt x="2064" y="1834"/>
                  </a:cubicBezTo>
                  <a:lnTo>
                    <a:pt x="2405" y="1812"/>
                  </a:lnTo>
                  <a:cubicBezTo>
                    <a:pt x="2745" y="1790"/>
                    <a:pt x="2910" y="780"/>
                    <a:pt x="2910" y="780"/>
                  </a:cubicBezTo>
                  <a:cubicBezTo>
                    <a:pt x="2910" y="780"/>
                    <a:pt x="3008" y="1031"/>
                    <a:pt x="3165" y="1031"/>
                  </a:cubicBezTo>
                  <a:cubicBezTo>
                    <a:pt x="3181" y="1031"/>
                    <a:pt x="3199" y="1028"/>
                    <a:pt x="3217" y="1021"/>
                  </a:cubicBezTo>
                  <a:cubicBezTo>
                    <a:pt x="3436" y="955"/>
                    <a:pt x="3678" y="527"/>
                    <a:pt x="3678" y="527"/>
                  </a:cubicBezTo>
                  <a:cubicBezTo>
                    <a:pt x="3678" y="527"/>
                    <a:pt x="3771" y="739"/>
                    <a:pt x="4001" y="739"/>
                  </a:cubicBezTo>
                  <a:cubicBezTo>
                    <a:pt x="4033" y="739"/>
                    <a:pt x="4068" y="734"/>
                    <a:pt x="4106" y="725"/>
                  </a:cubicBezTo>
                  <a:cubicBezTo>
                    <a:pt x="4413" y="648"/>
                    <a:pt x="4578" y="209"/>
                    <a:pt x="4578" y="209"/>
                  </a:cubicBezTo>
                  <a:lnTo>
                    <a:pt x="4578" y="209"/>
                  </a:lnTo>
                  <a:cubicBezTo>
                    <a:pt x="4578" y="209"/>
                    <a:pt x="4446" y="363"/>
                    <a:pt x="4106" y="407"/>
                  </a:cubicBezTo>
                  <a:cubicBezTo>
                    <a:pt x="4087" y="410"/>
                    <a:pt x="4069" y="411"/>
                    <a:pt x="4051" y="411"/>
                  </a:cubicBezTo>
                  <a:cubicBezTo>
                    <a:pt x="3757" y="411"/>
                    <a:pt x="3689" y="0"/>
                    <a:pt x="3689" y="0"/>
                  </a:cubicBezTo>
                  <a:close/>
                </a:path>
              </a:pathLst>
            </a:custGeom>
            <a:solidFill>
              <a:srgbClr val="4963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1"/>
            <p:cNvSpPr/>
            <p:nvPr/>
          </p:nvSpPr>
          <p:spPr>
            <a:xfrm>
              <a:off x="6129771" y="3411308"/>
              <a:ext cx="2623635" cy="1002398"/>
            </a:xfrm>
            <a:custGeom>
              <a:avLst/>
              <a:gdLst/>
              <a:ahLst/>
              <a:cxnLst/>
              <a:rect l="l" t="t" r="r" b="b"/>
              <a:pathLst>
                <a:path w="21923" h="8376" extrusionOk="0">
                  <a:moveTo>
                    <a:pt x="11988" y="0"/>
                  </a:moveTo>
                  <a:lnTo>
                    <a:pt x="253" y="1449"/>
                  </a:lnTo>
                  <a:lnTo>
                    <a:pt x="1362" y="2086"/>
                  </a:lnTo>
                  <a:lnTo>
                    <a:pt x="1" y="2305"/>
                  </a:lnTo>
                  <a:lnTo>
                    <a:pt x="11516" y="8014"/>
                  </a:lnTo>
                  <a:lnTo>
                    <a:pt x="15775" y="8376"/>
                  </a:lnTo>
                  <a:lnTo>
                    <a:pt x="21922" y="5577"/>
                  </a:lnTo>
                  <a:lnTo>
                    <a:pt x="20429" y="4215"/>
                  </a:lnTo>
                  <a:lnTo>
                    <a:pt x="13250" y="88"/>
                  </a:lnTo>
                  <a:lnTo>
                    <a:pt x="12284" y="275"/>
                  </a:lnTo>
                  <a:lnTo>
                    <a:pt x="119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1"/>
            <p:cNvSpPr/>
            <p:nvPr/>
          </p:nvSpPr>
          <p:spPr>
            <a:xfrm>
              <a:off x="5835489" y="1474830"/>
              <a:ext cx="806729" cy="781837"/>
            </a:xfrm>
            <a:custGeom>
              <a:avLst/>
              <a:gdLst/>
              <a:ahLst/>
              <a:cxnLst/>
              <a:rect l="l" t="t" r="r" b="b"/>
              <a:pathLst>
                <a:path w="6741" h="6533" extrusionOk="0">
                  <a:moveTo>
                    <a:pt x="6741" y="1"/>
                  </a:moveTo>
                  <a:lnTo>
                    <a:pt x="2910" y="308"/>
                  </a:lnTo>
                  <a:lnTo>
                    <a:pt x="1" y="6389"/>
                  </a:lnTo>
                  <a:lnTo>
                    <a:pt x="3480" y="6532"/>
                  </a:lnTo>
                  <a:lnTo>
                    <a:pt x="674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1"/>
            <p:cNvSpPr/>
            <p:nvPr/>
          </p:nvSpPr>
          <p:spPr>
            <a:xfrm>
              <a:off x="6129771" y="3014582"/>
              <a:ext cx="1434664" cy="570251"/>
            </a:xfrm>
            <a:custGeom>
              <a:avLst/>
              <a:gdLst/>
              <a:ahLst/>
              <a:cxnLst/>
              <a:rect l="l" t="t" r="r" b="b"/>
              <a:pathLst>
                <a:path w="11988" h="4765" extrusionOk="0">
                  <a:moveTo>
                    <a:pt x="11241" y="0"/>
                  </a:moveTo>
                  <a:lnTo>
                    <a:pt x="1" y="977"/>
                  </a:lnTo>
                  <a:lnTo>
                    <a:pt x="253" y="4764"/>
                  </a:lnTo>
                  <a:lnTo>
                    <a:pt x="11988" y="3315"/>
                  </a:lnTo>
                  <a:lnTo>
                    <a:pt x="11241"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1"/>
            <p:cNvSpPr/>
            <p:nvPr/>
          </p:nvSpPr>
          <p:spPr>
            <a:xfrm>
              <a:off x="6693322" y="3014582"/>
              <a:ext cx="871114" cy="492702"/>
            </a:xfrm>
            <a:custGeom>
              <a:avLst/>
              <a:gdLst/>
              <a:ahLst/>
              <a:cxnLst/>
              <a:rect l="l" t="t" r="r" b="b"/>
              <a:pathLst>
                <a:path w="7279" h="4117" extrusionOk="0">
                  <a:moveTo>
                    <a:pt x="6532" y="0"/>
                  </a:moveTo>
                  <a:lnTo>
                    <a:pt x="1" y="571"/>
                  </a:lnTo>
                  <a:lnTo>
                    <a:pt x="747" y="4117"/>
                  </a:lnTo>
                  <a:lnTo>
                    <a:pt x="7279" y="3315"/>
                  </a:lnTo>
                  <a:lnTo>
                    <a:pt x="6532" y="0"/>
                  </a:lnTo>
                  <a:close/>
                </a:path>
              </a:pathLst>
            </a:custGeom>
            <a:solidFill>
              <a:srgbClr val="5133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1"/>
            <p:cNvSpPr/>
            <p:nvPr/>
          </p:nvSpPr>
          <p:spPr>
            <a:xfrm>
              <a:off x="5927520" y="1466931"/>
              <a:ext cx="1710515" cy="1747375"/>
            </a:xfrm>
            <a:custGeom>
              <a:avLst/>
              <a:gdLst/>
              <a:ahLst/>
              <a:cxnLst/>
              <a:rect l="l" t="t" r="r" b="b"/>
              <a:pathLst>
                <a:path w="14293" h="14601" extrusionOk="0">
                  <a:moveTo>
                    <a:pt x="8562" y="1"/>
                  </a:moveTo>
                  <a:lnTo>
                    <a:pt x="2580" y="528"/>
                  </a:lnTo>
                  <a:lnTo>
                    <a:pt x="0" y="5874"/>
                  </a:lnTo>
                  <a:lnTo>
                    <a:pt x="329" y="14601"/>
                  </a:lnTo>
                  <a:lnTo>
                    <a:pt x="14293" y="13854"/>
                  </a:lnTo>
                  <a:lnTo>
                    <a:pt x="12734" y="5347"/>
                  </a:lnTo>
                  <a:lnTo>
                    <a:pt x="8562"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1"/>
            <p:cNvSpPr/>
            <p:nvPr/>
          </p:nvSpPr>
          <p:spPr>
            <a:xfrm>
              <a:off x="5931469" y="2193485"/>
              <a:ext cx="827672" cy="113093"/>
            </a:xfrm>
            <a:custGeom>
              <a:avLst/>
              <a:gdLst/>
              <a:ahLst/>
              <a:cxnLst/>
              <a:rect l="l" t="t" r="r" b="b"/>
              <a:pathLst>
                <a:path w="6916" h="945" extrusionOk="0">
                  <a:moveTo>
                    <a:pt x="6894" y="0"/>
                  </a:moveTo>
                  <a:lnTo>
                    <a:pt x="0" y="725"/>
                  </a:lnTo>
                  <a:lnTo>
                    <a:pt x="11" y="944"/>
                  </a:lnTo>
                  <a:lnTo>
                    <a:pt x="6916" y="220"/>
                  </a:lnTo>
                  <a:lnTo>
                    <a:pt x="6894"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1"/>
            <p:cNvSpPr/>
            <p:nvPr/>
          </p:nvSpPr>
          <p:spPr>
            <a:xfrm>
              <a:off x="5927520" y="2029289"/>
              <a:ext cx="810678" cy="140618"/>
            </a:xfrm>
            <a:custGeom>
              <a:avLst/>
              <a:gdLst/>
              <a:ahLst/>
              <a:cxnLst/>
              <a:rect l="l" t="t" r="r" b="b"/>
              <a:pathLst>
                <a:path w="6774" h="1175" extrusionOk="0">
                  <a:moveTo>
                    <a:pt x="6740" y="0"/>
                  </a:moveTo>
                  <a:lnTo>
                    <a:pt x="110" y="944"/>
                  </a:lnTo>
                  <a:lnTo>
                    <a:pt x="0" y="1175"/>
                  </a:lnTo>
                  <a:lnTo>
                    <a:pt x="6773" y="209"/>
                  </a:lnTo>
                  <a:lnTo>
                    <a:pt x="6740"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1"/>
            <p:cNvSpPr/>
            <p:nvPr/>
          </p:nvSpPr>
          <p:spPr>
            <a:xfrm>
              <a:off x="6075917" y="1780961"/>
              <a:ext cx="417905" cy="81499"/>
            </a:xfrm>
            <a:custGeom>
              <a:avLst/>
              <a:gdLst/>
              <a:ahLst/>
              <a:cxnLst/>
              <a:rect l="l" t="t" r="r" b="b"/>
              <a:pathLst>
                <a:path w="3492" h="681" extrusionOk="0">
                  <a:moveTo>
                    <a:pt x="3458" y="0"/>
                  </a:moveTo>
                  <a:lnTo>
                    <a:pt x="110" y="450"/>
                  </a:lnTo>
                  <a:lnTo>
                    <a:pt x="1" y="681"/>
                  </a:lnTo>
                  <a:lnTo>
                    <a:pt x="3491" y="209"/>
                  </a:lnTo>
                  <a:lnTo>
                    <a:pt x="345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1"/>
            <p:cNvSpPr/>
            <p:nvPr/>
          </p:nvSpPr>
          <p:spPr>
            <a:xfrm>
              <a:off x="6003633" y="1897885"/>
              <a:ext cx="511132" cy="111776"/>
            </a:xfrm>
            <a:custGeom>
              <a:avLst/>
              <a:gdLst/>
              <a:ahLst/>
              <a:cxnLst/>
              <a:rect l="l" t="t" r="r" b="b"/>
              <a:pathLst>
                <a:path w="4271" h="934" extrusionOk="0">
                  <a:moveTo>
                    <a:pt x="4238" y="0"/>
                  </a:moveTo>
                  <a:lnTo>
                    <a:pt x="122" y="703"/>
                  </a:lnTo>
                  <a:lnTo>
                    <a:pt x="1" y="933"/>
                  </a:lnTo>
                  <a:lnTo>
                    <a:pt x="4271" y="209"/>
                  </a:lnTo>
                  <a:lnTo>
                    <a:pt x="423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1"/>
            <p:cNvSpPr/>
            <p:nvPr/>
          </p:nvSpPr>
          <p:spPr>
            <a:xfrm>
              <a:off x="5951096" y="2747824"/>
              <a:ext cx="823843" cy="85568"/>
            </a:xfrm>
            <a:custGeom>
              <a:avLst/>
              <a:gdLst/>
              <a:ahLst/>
              <a:cxnLst/>
              <a:rect l="l" t="t" r="r" b="b"/>
              <a:pathLst>
                <a:path w="6884" h="715" extrusionOk="0">
                  <a:moveTo>
                    <a:pt x="6872" y="1"/>
                  </a:moveTo>
                  <a:lnTo>
                    <a:pt x="1" y="506"/>
                  </a:lnTo>
                  <a:lnTo>
                    <a:pt x="12" y="714"/>
                  </a:lnTo>
                  <a:lnTo>
                    <a:pt x="6883" y="209"/>
                  </a:lnTo>
                  <a:lnTo>
                    <a:pt x="6872"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1"/>
            <p:cNvSpPr/>
            <p:nvPr/>
          </p:nvSpPr>
          <p:spPr>
            <a:xfrm>
              <a:off x="5956361" y="2883177"/>
              <a:ext cx="837007" cy="84132"/>
            </a:xfrm>
            <a:custGeom>
              <a:avLst/>
              <a:gdLst/>
              <a:ahLst/>
              <a:cxnLst/>
              <a:rect l="l" t="t" r="r" b="b"/>
              <a:pathLst>
                <a:path w="6994" h="703" extrusionOk="0">
                  <a:moveTo>
                    <a:pt x="6982" y="0"/>
                  </a:moveTo>
                  <a:lnTo>
                    <a:pt x="1" y="494"/>
                  </a:lnTo>
                  <a:lnTo>
                    <a:pt x="12" y="703"/>
                  </a:lnTo>
                  <a:lnTo>
                    <a:pt x="6993" y="209"/>
                  </a:lnTo>
                  <a:lnTo>
                    <a:pt x="6982"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1"/>
            <p:cNvSpPr/>
            <p:nvPr/>
          </p:nvSpPr>
          <p:spPr>
            <a:xfrm>
              <a:off x="5935298" y="2337934"/>
              <a:ext cx="771305" cy="89517"/>
            </a:xfrm>
            <a:custGeom>
              <a:avLst/>
              <a:gdLst/>
              <a:ahLst/>
              <a:cxnLst/>
              <a:rect l="l" t="t" r="r" b="b"/>
              <a:pathLst>
                <a:path w="6445" h="748" extrusionOk="0">
                  <a:moveTo>
                    <a:pt x="6434" y="1"/>
                  </a:moveTo>
                  <a:lnTo>
                    <a:pt x="1" y="528"/>
                  </a:lnTo>
                  <a:lnTo>
                    <a:pt x="12" y="747"/>
                  </a:lnTo>
                  <a:lnTo>
                    <a:pt x="6445" y="209"/>
                  </a:lnTo>
                  <a:lnTo>
                    <a:pt x="6434"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1"/>
            <p:cNvSpPr/>
            <p:nvPr/>
          </p:nvSpPr>
          <p:spPr>
            <a:xfrm>
              <a:off x="5961627" y="3040791"/>
              <a:ext cx="856634" cy="72403"/>
            </a:xfrm>
            <a:custGeom>
              <a:avLst/>
              <a:gdLst/>
              <a:ahLst/>
              <a:cxnLst/>
              <a:rect l="l" t="t" r="r" b="b"/>
              <a:pathLst>
                <a:path w="7158" h="605" extrusionOk="0">
                  <a:moveTo>
                    <a:pt x="7147" y="1"/>
                  </a:moveTo>
                  <a:lnTo>
                    <a:pt x="1" y="396"/>
                  </a:lnTo>
                  <a:lnTo>
                    <a:pt x="11" y="604"/>
                  </a:lnTo>
                  <a:lnTo>
                    <a:pt x="7158" y="209"/>
                  </a:lnTo>
                  <a:lnTo>
                    <a:pt x="7147"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1"/>
            <p:cNvSpPr/>
            <p:nvPr/>
          </p:nvSpPr>
          <p:spPr>
            <a:xfrm>
              <a:off x="5940564" y="2449591"/>
              <a:ext cx="784470" cy="96099"/>
            </a:xfrm>
            <a:custGeom>
              <a:avLst/>
              <a:gdLst/>
              <a:ahLst/>
              <a:cxnLst/>
              <a:rect l="l" t="t" r="r" b="b"/>
              <a:pathLst>
                <a:path w="6555" h="803" extrusionOk="0">
                  <a:moveTo>
                    <a:pt x="6532" y="1"/>
                  </a:moveTo>
                  <a:lnTo>
                    <a:pt x="1" y="583"/>
                  </a:lnTo>
                  <a:lnTo>
                    <a:pt x="12" y="802"/>
                  </a:lnTo>
                  <a:lnTo>
                    <a:pt x="6554" y="220"/>
                  </a:lnTo>
                  <a:lnTo>
                    <a:pt x="6532"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1"/>
            <p:cNvSpPr/>
            <p:nvPr/>
          </p:nvSpPr>
          <p:spPr>
            <a:xfrm>
              <a:off x="5945830" y="2612590"/>
              <a:ext cx="805413" cy="82815"/>
            </a:xfrm>
            <a:custGeom>
              <a:avLst/>
              <a:gdLst/>
              <a:ahLst/>
              <a:cxnLst/>
              <a:rect l="l" t="t" r="r" b="b"/>
              <a:pathLst>
                <a:path w="6730" h="692" extrusionOk="0">
                  <a:moveTo>
                    <a:pt x="6708" y="0"/>
                  </a:moveTo>
                  <a:lnTo>
                    <a:pt x="1" y="472"/>
                  </a:lnTo>
                  <a:lnTo>
                    <a:pt x="12" y="692"/>
                  </a:lnTo>
                  <a:lnTo>
                    <a:pt x="6730" y="209"/>
                  </a:lnTo>
                  <a:lnTo>
                    <a:pt x="6708"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1"/>
            <p:cNvSpPr/>
            <p:nvPr/>
          </p:nvSpPr>
          <p:spPr>
            <a:xfrm>
              <a:off x="5939248" y="1528684"/>
              <a:ext cx="1003834" cy="1355918"/>
            </a:xfrm>
            <a:custGeom>
              <a:avLst/>
              <a:gdLst/>
              <a:ahLst/>
              <a:cxnLst/>
              <a:rect l="l" t="t" r="r" b="b"/>
              <a:pathLst>
                <a:path w="8388" h="11330" extrusionOk="0">
                  <a:moveTo>
                    <a:pt x="6401" y="1186"/>
                  </a:moveTo>
                  <a:lnTo>
                    <a:pt x="7125" y="2328"/>
                  </a:lnTo>
                  <a:lnTo>
                    <a:pt x="6532" y="2954"/>
                  </a:lnTo>
                  <a:lnTo>
                    <a:pt x="5940" y="2032"/>
                  </a:lnTo>
                  <a:lnTo>
                    <a:pt x="6401" y="1186"/>
                  </a:lnTo>
                  <a:close/>
                  <a:moveTo>
                    <a:pt x="2976" y="2383"/>
                  </a:moveTo>
                  <a:lnTo>
                    <a:pt x="3162" y="3173"/>
                  </a:lnTo>
                  <a:lnTo>
                    <a:pt x="2646" y="3338"/>
                  </a:lnTo>
                  <a:lnTo>
                    <a:pt x="2251" y="2569"/>
                  </a:lnTo>
                  <a:lnTo>
                    <a:pt x="2976" y="2383"/>
                  </a:lnTo>
                  <a:close/>
                  <a:moveTo>
                    <a:pt x="5797" y="2284"/>
                  </a:moveTo>
                  <a:lnTo>
                    <a:pt x="6346" y="3140"/>
                  </a:lnTo>
                  <a:lnTo>
                    <a:pt x="5753" y="3777"/>
                  </a:lnTo>
                  <a:lnTo>
                    <a:pt x="5303" y="3173"/>
                  </a:lnTo>
                  <a:lnTo>
                    <a:pt x="5797" y="2284"/>
                  </a:lnTo>
                  <a:close/>
                  <a:moveTo>
                    <a:pt x="3217" y="3426"/>
                  </a:moveTo>
                  <a:lnTo>
                    <a:pt x="3349" y="3964"/>
                  </a:lnTo>
                  <a:lnTo>
                    <a:pt x="3020" y="4084"/>
                  </a:lnTo>
                  <a:lnTo>
                    <a:pt x="2767" y="3568"/>
                  </a:lnTo>
                  <a:lnTo>
                    <a:pt x="3217" y="3426"/>
                  </a:lnTo>
                  <a:close/>
                  <a:moveTo>
                    <a:pt x="7345" y="2679"/>
                  </a:moveTo>
                  <a:lnTo>
                    <a:pt x="7937" y="3623"/>
                  </a:lnTo>
                  <a:lnTo>
                    <a:pt x="7268" y="4095"/>
                  </a:lnTo>
                  <a:lnTo>
                    <a:pt x="6763" y="3305"/>
                  </a:lnTo>
                  <a:lnTo>
                    <a:pt x="7345" y="2679"/>
                  </a:lnTo>
                  <a:close/>
                  <a:moveTo>
                    <a:pt x="2383" y="3689"/>
                  </a:moveTo>
                  <a:lnTo>
                    <a:pt x="2646" y="4227"/>
                  </a:lnTo>
                  <a:lnTo>
                    <a:pt x="2372" y="4326"/>
                  </a:lnTo>
                  <a:lnTo>
                    <a:pt x="1944" y="3832"/>
                  </a:lnTo>
                  <a:lnTo>
                    <a:pt x="2383" y="3689"/>
                  </a:lnTo>
                  <a:close/>
                  <a:moveTo>
                    <a:pt x="5160" y="3426"/>
                  </a:moveTo>
                  <a:lnTo>
                    <a:pt x="5566" y="3964"/>
                  </a:lnTo>
                  <a:lnTo>
                    <a:pt x="4996" y="4556"/>
                  </a:lnTo>
                  <a:lnTo>
                    <a:pt x="4732" y="4216"/>
                  </a:lnTo>
                  <a:lnTo>
                    <a:pt x="5160" y="3426"/>
                  </a:lnTo>
                  <a:close/>
                  <a:moveTo>
                    <a:pt x="6576" y="3492"/>
                  </a:moveTo>
                  <a:lnTo>
                    <a:pt x="7059" y="4249"/>
                  </a:lnTo>
                  <a:lnTo>
                    <a:pt x="6434" y="4688"/>
                  </a:lnTo>
                  <a:lnTo>
                    <a:pt x="5995" y="4095"/>
                  </a:lnTo>
                  <a:lnTo>
                    <a:pt x="6576" y="3492"/>
                  </a:lnTo>
                  <a:close/>
                  <a:moveTo>
                    <a:pt x="5819" y="4293"/>
                  </a:moveTo>
                  <a:lnTo>
                    <a:pt x="6225" y="4831"/>
                  </a:lnTo>
                  <a:lnTo>
                    <a:pt x="5588" y="5292"/>
                  </a:lnTo>
                  <a:lnTo>
                    <a:pt x="5259" y="4875"/>
                  </a:lnTo>
                  <a:lnTo>
                    <a:pt x="5819" y="4293"/>
                  </a:lnTo>
                  <a:close/>
                  <a:moveTo>
                    <a:pt x="2361" y="6873"/>
                  </a:moveTo>
                  <a:lnTo>
                    <a:pt x="2438" y="6960"/>
                  </a:lnTo>
                  <a:lnTo>
                    <a:pt x="1823" y="7487"/>
                  </a:lnTo>
                  <a:lnTo>
                    <a:pt x="1669" y="7323"/>
                  </a:lnTo>
                  <a:lnTo>
                    <a:pt x="2361" y="6873"/>
                  </a:lnTo>
                  <a:close/>
                  <a:moveTo>
                    <a:pt x="2712" y="7257"/>
                  </a:moveTo>
                  <a:lnTo>
                    <a:pt x="2866" y="7410"/>
                  </a:lnTo>
                  <a:lnTo>
                    <a:pt x="2306" y="8025"/>
                  </a:lnTo>
                  <a:lnTo>
                    <a:pt x="2098" y="7795"/>
                  </a:lnTo>
                  <a:lnTo>
                    <a:pt x="2712" y="7257"/>
                  </a:lnTo>
                  <a:close/>
                  <a:moveTo>
                    <a:pt x="1450" y="7465"/>
                  </a:moveTo>
                  <a:lnTo>
                    <a:pt x="1626" y="7663"/>
                  </a:lnTo>
                  <a:lnTo>
                    <a:pt x="1055" y="8146"/>
                  </a:lnTo>
                  <a:lnTo>
                    <a:pt x="824" y="7882"/>
                  </a:lnTo>
                  <a:lnTo>
                    <a:pt x="1450" y="7465"/>
                  </a:lnTo>
                  <a:close/>
                  <a:moveTo>
                    <a:pt x="4820" y="7553"/>
                  </a:moveTo>
                  <a:lnTo>
                    <a:pt x="5303" y="8420"/>
                  </a:lnTo>
                  <a:lnTo>
                    <a:pt x="5018" y="8497"/>
                  </a:lnTo>
                  <a:lnTo>
                    <a:pt x="4710" y="7597"/>
                  </a:lnTo>
                  <a:lnTo>
                    <a:pt x="4820" y="7553"/>
                  </a:lnTo>
                  <a:close/>
                  <a:moveTo>
                    <a:pt x="4337" y="7762"/>
                  </a:moveTo>
                  <a:lnTo>
                    <a:pt x="4622" y="8607"/>
                  </a:lnTo>
                  <a:lnTo>
                    <a:pt x="4249" y="8706"/>
                  </a:lnTo>
                  <a:lnTo>
                    <a:pt x="4139" y="7850"/>
                  </a:lnTo>
                  <a:lnTo>
                    <a:pt x="4337" y="7762"/>
                  </a:lnTo>
                  <a:close/>
                  <a:moveTo>
                    <a:pt x="1900" y="7959"/>
                  </a:moveTo>
                  <a:lnTo>
                    <a:pt x="2130" y="8223"/>
                  </a:lnTo>
                  <a:lnTo>
                    <a:pt x="1615" y="8783"/>
                  </a:lnTo>
                  <a:lnTo>
                    <a:pt x="1329" y="8453"/>
                  </a:lnTo>
                  <a:lnTo>
                    <a:pt x="1900" y="7959"/>
                  </a:lnTo>
                  <a:close/>
                  <a:moveTo>
                    <a:pt x="5435" y="8651"/>
                  </a:moveTo>
                  <a:lnTo>
                    <a:pt x="5797" y="9310"/>
                  </a:lnTo>
                  <a:lnTo>
                    <a:pt x="5325" y="9441"/>
                  </a:lnTo>
                  <a:lnTo>
                    <a:pt x="5094" y="8750"/>
                  </a:lnTo>
                  <a:lnTo>
                    <a:pt x="5435" y="8651"/>
                  </a:lnTo>
                  <a:close/>
                  <a:moveTo>
                    <a:pt x="1121" y="8629"/>
                  </a:moveTo>
                  <a:lnTo>
                    <a:pt x="1439" y="8980"/>
                  </a:lnTo>
                  <a:lnTo>
                    <a:pt x="791" y="9683"/>
                  </a:lnTo>
                  <a:lnTo>
                    <a:pt x="407" y="9244"/>
                  </a:lnTo>
                  <a:lnTo>
                    <a:pt x="1121" y="8629"/>
                  </a:lnTo>
                  <a:close/>
                  <a:moveTo>
                    <a:pt x="4699" y="8859"/>
                  </a:moveTo>
                  <a:lnTo>
                    <a:pt x="4941" y="9551"/>
                  </a:lnTo>
                  <a:lnTo>
                    <a:pt x="4370" y="9716"/>
                  </a:lnTo>
                  <a:lnTo>
                    <a:pt x="4282" y="8980"/>
                  </a:lnTo>
                  <a:lnTo>
                    <a:pt x="4699" y="8859"/>
                  </a:lnTo>
                  <a:close/>
                  <a:moveTo>
                    <a:pt x="5929" y="9551"/>
                  </a:moveTo>
                  <a:lnTo>
                    <a:pt x="6434" y="10462"/>
                  </a:lnTo>
                  <a:cubicBezTo>
                    <a:pt x="6225" y="10517"/>
                    <a:pt x="5973" y="10583"/>
                    <a:pt x="5731" y="10638"/>
                  </a:cubicBezTo>
                  <a:lnTo>
                    <a:pt x="5413" y="9694"/>
                  </a:lnTo>
                  <a:lnTo>
                    <a:pt x="5929" y="9551"/>
                  </a:lnTo>
                  <a:close/>
                  <a:moveTo>
                    <a:pt x="5018" y="9814"/>
                  </a:moveTo>
                  <a:lnTo>
                    <a:pt x="5325" y="10737"/>
                  </a:lnTo>
                  <a:cubicBezTo>
                    <a:pt x="4996" y="10813"/>
                    <a:pt x="4699" y="10890"/>
                    <a:pt x="4524" y="10934"/>
                  </a:cubicBezTo>
                  <a:lnTo>
                    <a:pt x="4414" y="9979"/>
                  </a:lnTo>
                  <a:lnTo>
                    <a:pt x="5018" y="9814"/>
                  </a:lnTo>
                  <a:close/>
                  <a:moveTo>
                    <a:pt x="2701" y="1"/>
                  </a:moveTo>
                  <a:lnTo>
                    <a:pt x="2482" y="12"/>
                  </a:lnTo>
                  <a:lnTo>
                    <a:pt x="2449" y="89"/>
                  </a:lnTo>
                  <a:lnTo>
                    <a:pt x="2668" y="1033"/>
                  </a:lnTo>
                  <a:lnTo>
                    <a:pt x="1900" y="1219"/>
                  </a:lnTo>
                  <a:lnTo>
                    <a:pt x="1757" y="1516"/>
                  </a:lnTo>
                  <a:lnTo>
                    <a:pt x="2723" y="1285"/>
                  </a:lnTo>
                  <a:lnTo>
                    <a:pt x="2921" y="2130"/>
                  </a:lnTo>
                  <a:lnTo>
                    <a:pt x="2130" y="2339"/>
                  </a:lnTo>
                  <a:lnTo>
                    <a:pt x="1735" y="1560"/>
                  </a:lnTo>
                  <a:lnTo>
                    <a:pt x="1527" y="1999"/>
                  </a:lnTo>
                  <a:lnTo>
                    <a:pt x="1746" y="2438"/>
                  </a:lnTo>
                  <a:lnTo>
                    <a:pt x="1241" y="2569"/>
                  </a:lnTo>
                  <a:lnTo>
                    <a:pt x="1099" y="2877"/>
                  </a:lnTo>
                  <a:lnTo>
                    <a:pt x="1867" y="2668"/>
                  </a:lnTo>
                  <a:lnTo>
                    <a:pt x="2262" y="3459"/>
                  </a:lnTo>
                  <a:lnTo>
                    <a:pt x="1757" y="3623"/>
                  </a:lnTo>
                  <a:lnTo>
                    <a:pt x="1099" y="2877"/>
                  </a:lnTo>
                  <a:lnTo>
                    <a:pt x="978" y="3129"/>
                  </a:lnTo>
                  <a:lnTo>
                    <a:pt x="2877" y="5292"/>
                  </a:lnTo>
                  <a:lnTo>
                    <a:pt x="3184" y="5270"/>
                  </a:lnTo>
                  <a:lnTo>
                    <a:pt x="3294" y="5489"/>
                  </a:lnTo>
                  <a:lnTo>
                    <a:pt x="2899" y="5753"/>
                  </a:lnTo>
                  <a:lnTo>
                    <a:pt x="3239" y="6269"/>
                  </a:lnTo>
                  <a:lnTo>
                    <a:pt x="3096" y="6390"/>
                  </a:lnTo>
                  <a:lnTo>
                    <a:pt x="2855" y="6236"/>
                  </a:lnTo>
                  <a:lnTo>
                    <a:pt x="1" y="8091"/>
                  </a:lnTo>
                  <a:lnTo>
                    <a:pt x="12" y="8409"/>
                  </a:lnTo>
                  <a:lnTo>
                    <a:pt x="605" y="8025"/>
                  </a:lnTo>
                  <a:lnTo>
                    <a:pt x="857" y="8322"/>
                  </a:lnTo>
                  <a:lnTo>
                    <a:pt x="133" y="8936"/>
                  </a:lnTo>
                  <a:lnTo>
                    <a:pt x="34" y="8827"/>
                  </a:lnTo>
                  <a:lnTo>
                    <a:pt x="56" y="9540"/>
                  </a:lnTo>
                  <a:lnTo>
                    <a:pt x="198" y="9419"/>
                  </a:lnTo>
                  <a:lnTo>
                    <a:pt x="616" y="9880"/>
                  </a:lnTo>
                  <a:lnTo>
                    <a:pt x="89" y="10451"/>
                  </a:lnTo>
                  <a:lnTo>
                    <a:pt x="111" y="10846"/>
                  </a:lnTo>
                  <a:lnTo>
                    <a:pt x="3579" y="7037"/>
                  </a:lnTo>
                  <a:lnTo>
                    <a:pt x="3382" y="6686"/>
                  </a:lnTo>
                  <a:lnTo>
                    <a:pt x="3470" y="6609"/>
                  </a:lnTo>
                  <a:lnTo>
                    <a:pt x="3623" y="6840"/>
                  </a:lnTo>
                  <a:lnTo>
                    <a:pt x="3986" y="6675"/>
                  </a:lnTo>
                  <a:lnTo>
                    <a:pt x="4062" y="6905"/>
                  </a:lnTo>
                  <a:lnTo>
                    <a:pt x="3766" y="7136"/>
                  </a:lnTo>
                  <a:lnTo>
                    <a:pt x="4304" y="11329"/>
                  </a:lnTo>
                  <a:lnTo>
                    <a:pt x="4578" y="11318"/>
                  </a:lnTo>
                  <a:lnTo>
                    <a:pt x="4556" y="11187"/>
                  </a:lnTo>
                  <a:cubicBezTo>
                    <a:pt x="4710" y="11165"/>
                    <a:pt x="4963" y="11099"/>
                    <a:pt x="5413" y="10989"/>
                  </a:cubicBezTo>
                  <a:lnTo>
                    <a:pt x="5522" y="11329"/>
                  </a:lnTo>
                  <a:lnTo>
                    <a:pt x="5918" y="11220"/>
                  </a:lnTo>
                  <a:lnTo>
                    <a:pt x="5808" y="10890"/>
                  </a:lnTo>
                  <a:cubicBezTo>
                    <a:pt x="6027" y="10846"/>
                    <a:pt x="6280" y="10780"/>
                    <a:pt x="6576" y="10715"/>
                  </a:cubicBezTo>
                  <a:lnTo>
                    <a:pt x="6598" y="10748"/>
                  </a:lnTo>
                  <a:lnTo>
                    <a:pt x="6840" y="10638"/>
                  </a:lnTo>
                  <a:lnTo>
                    <a:pt x="4622" y="6642"/>
                  </a:lnTo>
                  <a:lnTo>
                    <a:pt x="4425" y="6719"/>
                  </a:lnTo>
                  <a:lnTo>
                    <a:pt x="4348" y="6510"/>
                  </a:lnTo>
                  <a:lnTo>
                    <a:pt x="4952" y="6236"/>
                  </a:lnTo>
                  <a:lnTo>
                    <a:pt x="4513" y="5654"/>
                  </a:lnTo>
                  <a:lnTo>
                    <a:pt x="4600" y="5566"/>
                  </a:lnTo>
                  <a:lnTo>
                    <a:pt x="5094" y="5961"/>
                  </a:lnTo>
                  <a:lnTo>
                    <a:pt x="8388" y="3634"/>
                  </a:lnTo>
                  <a:lnTo>
                    <a:pt x="8212" y="3426"/>
                  </a:lnTo>
                  <a:lnTo>
                    <a:pt x="8146" y="3470"/>
                  </a:lnTo>
                  <a:lnTo>
                    <a:pt x="7531" y="2493"/>
                  </a:lnTo>
                  <a:lnTo>
                    <a:pt x="7927" y="2075"/>
                  </a:lnTo>
                  <a:lnTo>
                    <a:pt x="7608" y="1823"/>
                  </a:lnTo>
                  <a:lnTo>
                    <a:pt x="7312" y="2141"/>
                  </a:lnTo>
                  <a:lnTo>
                    <a:pt x="6543" y="923"/>
                  </a:lnTo>
                  <a:lnTo>
                    <a:pt x="6697" y="648"/>
                  </a:lnTo>
                  <a:lnTo>
                    <a:pt x="6456" y="528"/>
                  </a:lnTo>
                  <a:lnTo>
                    <a:pt x="4205" y="4600"/>
                  </a:lnTo>
                  <a:lnTo>
                    <a:pt x="4359" y="5226"/>
                  </a:lnTo>
                  <a:lnTo>
                    <a:pt x="4271" y="5314"/>
                  </a:lnTo>
                  <a:lnTo>
                    <a:pt x="4030" y="4984"/>
                  </a:lnTo>
                  <a:lnTo>
                    <a:pt x="3623" y="5259"/>
                  </a:lnTo>
                  <a:lnTo>
                    <a:pt x="3547" y="5116"/>
                  </a:lnTo>
                  <a:lnTo>
                    <a:pt x="3821" y="4831"/>
                  </a:lnTo>
                  <a:lnTo>
                    <a:pt x="2701" y="1"/>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1"/>
            <p:cNvSpPr/>
            <p:nvPr/>
          </p:nvSpPr>
          <p:spPr>
            <a:xfrm>
              <a:off x="6656582" y="1964903"/>
              <a:ext cx="981455" cy="1203452"/>
            </a:xfrm>
            <a:custGeom>
              <a:avLst/>
              <a:gdLst/>
              <a:ahLst/>
              <a:cxnLst/>
              <a:rect l="l" t="t" r="r" b="b"/>
              <a:pathLst>
                <a:path w="8201" h="10056" extrusionOk="0">
                  <a:moveTo>
                    <a:pt x="5720" y="0"/>
                  </a:moveTo>
                  <a:lnTo>
                    <a:pt x="1" y="593"/>
                  </a:lnTo>
                  <a:lnTo>
                    <a:pt x="1504" y="10055"/>
                  </a:lnTo>
                  <a:lnTo>
                    <a:pt x="8201" y="9693"/>
                  </a:lnTo>
                  <a:lnTo>
                    <a:pt x="6642" y="1186"/>
                  </a:lnTo>
                  <a:lnTo>
                    <a:pt x="5720" y="0"/>
                  </a:lnTo>
                  <a:close/>
                </a:path>
              </a:pathLst>
            </a:custGeom>
            <a:solidFill>
              <a:srgbClr val="5B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1"/>
            <p:cNvSpPr/>
            <p:nvPr/>
          </p:nvSpPr>
          <p:spPr>
            <a:xfrm>
              <a:off x="6720967" y="2389155"/>
              <a:ext cx="786983" cy="82935"/>
            </a:xfrm>
            <a:custGeom>
              <a:avLst/>
              <a:gdLst/>
              <a:ahLst/>
              <a:cxnLst/>
              <a:rect l="l" t="t" r="r" b="b"/>
              <a:pathLst>
                <a:path w="6576" h="693" extrusionOk="0">
                  <a:moveTo>
                    <a:pt x="6543" y="1"/>
                  </a:moveTo>
                  <a:lnTo>
                    <a:pt x="0" y="484"/>
                  </a:lnTo>
                  <a:lnTo>
                    <a:pt x="33" y="692"/>
                  </a:lnTo>
                  <a:lnTo>
                    <a:pt x="6576" y="220"/>
                  </a:lnTo>
                  <a:lnTo>
                    <a:pt x="6543"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1"/>
            <p:cNvSpPr/>
            <p:nvPr/>
          </p:nvSpPr>
          <p:spPr>
            <a:xfrm>
              <a:off x="6747176" y="2557300"/>
              <a:ext cx="791052" cy="77669"/>
            </a:xfrm>
            <a:custGeom>
              <a:avLst/>
              <a:gdLst/>
              <a:ahLst/>
              <a:cxnLst/>
              <a:rect l="l" t="t" r="r" b="b"/>
              <a:pathLst>
                <a:path w="6610" h="649" extrusionOk="0">
                  <a:moveTo>
                    <a:pt x="6576" y="1"/>
                  </a:moveTo>
                  <a:lnTo>
                    <a:pt x="1" y="440"/>
                  </a:lnTo>
                  <a:lnTo>
                    <a:pt x="34" y="649"/>
                  </a:lnTo>
                  <a:lnTo>
                    <a:pt x="6609" y="210"/>
                  </a:lnTo>
                  <a:lnTo>
                    <a:pt x="6576"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1"/>
            <p:cNvSpPr/>
            <p:nvPr/>
          </p:nvSpPr>
          <p:spPr>
            <a:xfrm>
              <a:off x="6703853" y="2248655"/>
              <a:ext cx="777888" cy="111776"/>
            </a:xfrm>
            <a:custGeom>
              <a:avLst/>
              <a:gdLst/>
              <a:ahLst/>
              <a:cxnLst/>
              <a:rect l="l" t="t" r="r" b="b"/>
              <a:pathLst>
                <a:path w="6500" h="934" extrusionOk="0">
                  <a:moveTo>
                    <a:pt x="6466" y="0"/>
                  </a:moveTo>
                  <a:lnTo>
                    <a:pt x="1" y="725"/>
                  </a:lnTo>
                  <a:lnTo>
                    <a:pt x="34" y="933"/>
                  </a:lnTo>
                  <a:lnTo>
                    <a:pt x="6499" y="209"/>
                  </a:lnTo>
                  <a:lnTo>
                    <a:pt x="6466" y="0"/>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1"/>
            <p:cNvSpPr/>
            <p:nvPr/>
          </p:nvSpPr>
          <p:spPr>
            <a:xfrm>
              <a:off x="6815511" y="2988253"/>
              <a:ext cx="802780" cy="76353"/>
            </a:xfrm>
            <a:custGeom>
              <a:avLst/>
              <a:gdLst/>
              <a:ahLst/>
              <a:cxnLst/>
              <a:rect l="l" t="t" r="r" b="b"/>
              <a:pathLst>
                <a:path w="6708" h="638" extrusionOk="0">
                  <a:moveTo>
                    <a:pt x="6664" y="1"/>
                  </a:moveTo>
                  <a:lnTo>
                    <a:pt x="1" y="429"/>
                  </a:lnTo>
                  <a:lnTo>
                    <a:pt x="34" y="637"/>
                  </a:lnTo>
                  <a:lnTo>
                    <a:pt x="6708" y="209"/>
                  </a:lnTo>
                  <a:lnTo>
                    <a:pt x="6664"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1"/>
            <p:cNvSpPr/>
            <p:nvPr/>
          </p:nvSpPr>
          <p:spPr>
            <a:xfrm>
              <a:off x="6769555" y="2696603"/>
              <a:ext cx="794881" cy="76353"/>
            </a:xfrm>
            <a:custGeom>
              <a:avLst/>
              <a:gdLst/>
              <a:ahLst/>
              <a:cxnLst/>
              <a:rect l="l" t="t" r="r" b="b"/>
              <a:pathLst>
                <a:path w="6642" h="638" extrusionOk="0">
                  <a:moveTo>
                    <a:pt x="6598" y="1"/>
                  </a:moveTo>
                  <a:lnTo>
                    <a:pt x="1" y="429"/>
                  </a:lnTo>
                  <a:lnTo>
                    <a:pt x="33" y="637"/>
                  </a:lnTo>
                  <a:lnTo>
                    <a:pt x="6642" y="209"/>
                  </a:lnTo>
                  <a:lnTo>
                    <a:pt x="6598" y="1"/>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1"/>
            <p:cNvSpPr/>
            <p:nvPr/>
          </p:nvSpPr>
          <p:spPr>
            <a:xfrm>
              <a:off x="6791935" y="2842488"/>
              <a:ext cx="798831" cy="69651"/>
            </a:xfrm>
            <a:custGeom>
              <a:avLst/>
              <a:gdLst/>
              <a:ahLst/>
              <a:cxnLst/>
              <a:rect l="l" t="t" r="r" b="b"/>
              <a:pathLst>
                <a:path w="6675" h="582" extrusionOk="0">
                  <a:moveTo>
                    <a:pt x="6641" y="0"/>
                  </a:moveTo>
                  <a:lnTo>
                    <a:pt x="0" y="373"/>
                  </a:lnTo>
                  <a:lnTo>
                    <a:pt x="33" y="582"/>
                  </a:lnTo>
                  <a:lnTo>
                    <a:pt x="6674" y="209"/>
                  </a:lnTo>
                  <a:lnTo>
                    <a:pt x="6641" y="0"/>
                  </a:lnTo>
                  <a:close/>
                </a:path>
              </a:pathLst>
            </a:custGeom>
            <a:solidFill>
              <a:srgbClr val="6B47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1"/>
            <p:cNvSpPr/>
            <p:nvPr/>
          </p:nvSpPr>
          <p:spPr>
            <a:xfrm>
              <a:off x="6183625" y="1436773"/>
              <a:ext cx="1478106" cy="832938"/>
            </a:xfrm>
            <a:custGeom>
              <a:avLst/>
              <a:gdLst/>
              <a:ahLst/>
              <a:cxnLst/>
              <a:rect l="l" t="t" r="r" b="b"/>
              <a:pathLst>
                <a:path w="12351" h="6960" extrusionOk="0">
                  <a:moveTo>
                    <a:pt x="7663" y="0"/>
                  </a:moveTo>
                  <a:lnTo>
                    <a:pt x="1" y="626"/>
                  </a:lnTo>
                  <a:lnTo>
                    <a:pt x="4457" y="6960"/>
                  </a:lnTo>
                  <a:lnTo>
                    <a:pt x="12350" y="5785"/>
                  </a:lnTo>
                  <a:lnTo>
                    <a:pt x="76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1"/>
            <p:cNvSpPr/>
            <p:nvPr/>
          </p:nvSpPr>
          <p:spPr>
            <a:xfrm>
              <a:off x="6998135" y="2450908"/>
              <a:ext cx="148636" cy="235281"/>
            </a:xfrm>
            <a:custGeom>
              <a:avLst/>
              <a:gdLst/>
              <a:ahLst/>
              <a:cxnLst/>
              <a:rect l="l" t="t" r="r" b="b"/>
              <a:pathLst>
                <a:path w="1242" h="1966" extrusionOk="0">
                  <a:moveTo>
                    <a:pt x="901" y="1"/>
                  </a:moveTo>
                  <a:lnTo>
                    <a:pt x="1" y="67"/>
                  </a:lnTo>
                  <a:lnTo>
                    <a:pt x="77" y="1966"/>
                  </a:lnTo>
                  <a:lnTo>
                    <a:pt x="1241" y="1889"/>
                  </a:lnTo>
                  <a:lnTo>
                    <a:pt x="901" y="1"/>
                  </a:lnTo>
                  <a:close/>
                </a:path>
              </a:pathLst>
            </a:custGeom>
            <a:solidFill>
              <a:srgbClr val="5133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1"/>
            <p:cNvSpPr/>
            <p:nvPr/>
          </p:nvSpPr>
          <p:spPr>
            <a:xfrm>
              <a:off x="6999452" y="2450908"/>
              <a:ext cx="147320" cy="227383"/>
            </a:xfrm>
            <a:custGeom>
              <a:avLst/>
              <a:gdLst/>
              <a:ahLst/>
              <a:cxnLst/>
              <a:rect l="l" t="t" r="r" b="b"/>
              <a:pathLst>
                <a:path w="1231" h="1900" extrusionOk="0">
                  <a:moveTo>
                    <a:pt x="890" y="1"/>
                  </a:moveTo>
                  <a:lnTo>
                    <a:pt x="1" y="67"/>
                  </a:lnTo>
                  <a:lnTo>
                    <a:pt x="1" y="253"/>
                  </a:lnTo>
                  <a:lnTo>
                    <a:pt x="747" y="253"/>
                  </a:lnTo>
                  <a:lnTo>
                    <a:pt x="1054" y="1900"/>
                  </a:lnTo>
                  <a:lnTo>
                    <a:pt x="1230" y="1889"/>
                  </a:lnTo>
                  <a:lnTo>
                    <a:pt x="890"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1"/>
            <p:cNvSpPr/>
            <p:nvPr/>
          </p:nvSpPr>
          <p:spPr>
            <a:xfrm>
              <a:off x="5740946" y="1424925"/>
              <a:ext cx="555771" cy="814628"/>
            </a:xfrm>
            <a:custGeom>
              <a:avLst/>
              <a:gdLst/>
              <a:ahLst/>
              <a:cxnLst/>
              <a:rect l="l" t="t" r="r" b="b"/>
              <a:pathLst>
                <a:path w="4644" h="6807" extrusionOk="0">
                  <a:moveTo>
                    <a:pt x="3755" y="648"/>
                  </a:moveTo>
                  <a:lnTo>
                    <a:pt x="3897" y="1757"/>
                  </a:lnTo>
                  <a:lnTo>
                    <a:pt x="2865" y="1976"/>
                  </a:lnTo>
                  <a:lnTo>
                    <a:pt x="2481" y="967"/>
                  </a:lnTo>
                  <a:lnTo>
                    <a:pt x="3755" y="648"/>
                  </a:lnTo>
                  <a:close/>
                  <a:moveTo>
                    <a:pt x="2097" y="1065"/>
                  </a:moveTo>
                  <a:lnTo>
                    <a:pt x="2481" y="2053"/>
                  </a:lnTo>
                  <a:lnTo>
                    <a:pt x="1351" y="2295"/>
                  </a:lnTo>
                  <a:lnTo>
                    <a:pt x="725" y="1406"/>
                  </a:lnTo>
                  <a:lnTo>
                    <a:pt x="2097" y="1065"/>
                  </a:lnTo>
                  <a:close/>
                  <a:moveTo>
                    <a:pt x="3930" y="2009"/>
                  </a:moveTo>
                  <a:lnTo>
                    <a:pt x="4040" y="2888"/>
                  </a:lnTo>
                  <a:lnTo>
                    <a:pt x="3272" y="3074"/>
                  </a:lnTo>
                  <a:lnTo>
                    <a:pt x="2953" y="2218"/>
                  </a:lnTo>
                  <a:lnTo>
                    <a:pt x="3930" y="2009"/>
                  </a:lnTo>
                  <a:close/>
                  <a:moveTo>
                    <a:pt x="2569" y="2306"/>
                  </a:moveTo>
                  <a:lnTo>
                    <a:pt x="2898" y="3162"/>
                  </a:lnTo>
                  <a:lnTo>
                    <a:pt x="2097" y="3349"/>
                  </a:lnTo>
                  <a:lnTo>
                    <a:pt x="1515" y="2525"/>
                  </a:lnTo>
                  <a:lnTo>
                    <a:pt x="2569" y="2306"/>
                  </a:lnTo>
                  <a:close/>
                  <a:moveTo>
                    <a:pt x="4073" y="3151"/>
                  </a:moveTo>
                  <a:lnTo>
                    <a:pt x="4172" y="3963"/>
                  </a:lnTo>
                  <a:lnTo>
                    <a:pt x="3667" y="4106"/>
                  </a:lnTo>
                  <a:lnTo>
                    <a:pt x="3370" y="3316"/>
                  </a:lnTo>
                  <a:lnTo>
                    <a:pt x="4073" y="3151"/>
                  </a:lnTo>
                  <a:close/>
                  <a:moveTo>
                    <a:pt x="2986" y="3404"/>
                  </a:moveTo>
                  <a:lnTo>
                    <a:pt x="3304" y="4216"/>
                  </a:lnTo>
                  <a:lnTo>
                    <a:pt x="2811" y="4359"/>
                  </a:lnTo>
                  <a:lnTo>
                    <a:pt x="2251" y="3579"/>
                  </a:lnTo>
                  <a:lnTo>
                    <a:pt x="2986" y="3404"/>
                  </a:lnTo>
                  <a:close/>
                  <a:moveTo>
                    <a:pt x="4205" y="4216"/>
                  </a:moveTo>
                  <a:lnTo>
                    <a:pt x="4369" y="5566"/>
                  </a:lnTo>
                  <a:lnTo>
                    <a:pt x="4260" y="5665"/>
                  </a:lnTo>
                  <a:lnTo>
                    <a:pt x="3766" y="4348"/>
                  </a:lnTo>
                  <a:lnTo>
                    <a:pt x="4205" y="4216"/>
                  </a:lnTo>
                  <a:close/>
                  <a:moveTo>
                    <a:pt x="3392" y="4457"/>
                  </a:moveTo>
                  <a:lnTo>
                    <a:pt x="3908" y="5830"/>
                  </a:lnTo>
                  <a:lnTo>
                    <a:pt x="3842" y="5830"/>
                  </a:lnTo>
                  <a:lnTo>
                    <a:pt x="2964" y="4578"/>
                  </a:lnTo>
                  <a:lnTo>
                    <a:pt x="3392" y="4457"/>
                  </a:lnTo>
                  <a:close/>
                  <a:moveTo>
                    <a:pt x="3930" y="1"/>
                  </a:moveTo>
                  <a:lnTo>
                    <a:pt x="3678" y="34"/>
                  </a:lnTo>
                  <a:lnTo>
                    <a:pt x="3722" y="396"/>
                  </a:lnTo>
                  <a:lnTo>
                    <a:pt x="2382" y="725"/>
                  </a:lnTo>
                  <a:lnTo>
                    <a:pt x="2119" y="34"/>
                  </a:lnTo>
                  <a:lnTo>
                    <a:pt x="1768" y="176"/>
                  </a:lnTo>
                  <a:lnTo>
                    <a:pt x="2009" y="824"/>
                  </a:lnTo>
                  <a:lnTo>
                    <a:pt x="560" y="1175"/>
                  </a:lnTo>
                  <a:lnTo>
                    <a:pt x="209" y="681"/>
                  </a:lnTo>
                  <a:lnTo>
                    <a:pt x="0" y="835"/>
                  </a:lnTo>
                  <a:lnTo>
                    <a:pt x="3711" y="6093"/>
                  </a:lnTo>
                  <a:lnTo>
                    <a:pt x="4007" y="6082"/>
                  </a:lnTo>
                  <a:lnTo>
                    <a:pt x="4281" y="6806"/>
                  </a:lnTo>
                  <a:lnTo>
                    <a:pt x="4644" y="6664"/>
                  </a:lnTo>
                  <a:lnTo>
                    <a:pt x="4358" y="5928"/>
                  </a:lnTo>
                  <a:lnTo>
                    <a:pt x="4644" y="5665"/>
                  </a:lnTo>
                  <a:lnTo>
                    <a:pt x="3930"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1"/>
            <p:cNvSpPr/>
            <p:nvPr/>
          </p:nvSpPr>
          <p:spPr>
            <a:xfrm>
              <a:off x="6124505" y="1989796"/>
              <a:ext cx="156415" cy="148636"/>
            </a:xfrm>
            <a:custGeom>
              <a:avLst/>
              <a:gdLst/>
              <a:ahLst/>
              <a:cxnLst/>
              <a:rect l="l" t="t" r="r" b="b"/>
              <a:pathLst>
                <a:path w="1307" h="1242" extrusionOk="0">
                  <a:moveTo>
                    <a:pt x="1186" y="1"/>
                  </a:moveTo>
                  <a:lnTo>
                    <a:pt x="1" y="418"/>
                  </a:lnTo>
                  <a:lnTo>
                    <a:pt x="572" y="1241"/>
                  </a:lnTo>
                  <a:lnTo>
                    <a:pt x="956" y="1219"/>
                  </a:lnTo>
                  <a:lnTo>
                    <a:pt x="1307" y="890"/>
                  </a:lnTo>
                  <a:lnTo>
                    <a:pt x="1186"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1"/>
            <p:cNvSpPr/>
            <p:nvPr/>
          </p:nvSpPr>
          <p:spPr>
            <a:xfrm>
              <a:off x="6279604" y="1589121"/>
              <a:ext cx="542606" cy="666231"/>
            </a:xfrm>
            <a:custGeom>
              <a:avLst/>
              <a:gdLst/>
              <a:ahLst/>
              <a:cxnLst/>
              <a:rect l="l" t="t" r="r" b="b"/>
              <a:pathLst>
                <a:path w="4534" h="5567" extrusionOk="0">
                  <a:moveTo>
                    <a:pt x="2920" y="670"/>
                  </a:moveTo>
                  <a:lnTo>
                    <a:pt x="3491" y="1878"/>
                  </a:lnTo>
                  <a:lnTo>
                    <a:pt x="2865" y="2482"/>
                  </a:lnTo>
                  <a:lnTo>
                    <a:pt x="2393" y="1516"/>
                  </a:lnTo>
                  <a:lnTo>
                    <a:pt x="2920" y="670"/>
                  </a:lnTo>
                  <a:close/>
                  <a:moveTo>
                    <a:pt x="2239" y="1779"/>
                  </a:moveTo>
                  <a:lnTo>
                    <a:pt x="2668" y="2679"/>
                  </a:lnTo>
                  <a:lnTo>
                    <a:pt x="2042" y="3294"/>
                  </a:lnTo>
                  <a:lnTo>
                    <a:pt x="1680" y="2668"/>
                  </a:lnTo>
                  <a:lnTo>
                    <a:pt x="2239" y="1779"/>
                  </a:lnTo>
                  <a:close/>
                  <a:moveTo>
                    <a:pt x="3655" y="2240"/>
                  </a:moveTo>
                  <a:lnTo>
                    <a:pt x="4117" y="3217"/>
                  </a:lnTo>
                  <a:lnTo>
                    <a:pt x="3436" y="3678"/>
                  </a:lnTo>
                  <a:lnTo>
                    <a:pt x="3041" y="2855"/>
                  </a:lnTo>
                  <a:lnTo>
                    <a:pt x="3655" y="2240"/>
                  </a:lnTo>
                  <a:close/>
                  <a:moveTo>
                    <a:pt x="2843" y="3041"/>
                  </a:moveTo>
                  <a:lnTo>
                    <a:pt x="3227" y="3821"/>
                  </a:lnTo>
                  <a:lnTo>
                    <a:pt x="2602" y="4238"/>
                  </a:lnTo>
                  <a:lnTo>
                    <a:pt x="2250" y="3634"/>
                  </a:lnTo>
                  <a:lnTo>
                    <a:pt x="2843" y="3041"/>
                  </a:lnTo>
                  <a:close/>
                  <a:moveTo>
                    <a:pt x="1526" y="2921"/>
                  </a:moveTo>
                  <a:lnTo>
                    <a:pt x="1855" y="3470"/>
                  </a:lnTo>
                  <a:lnTo>
                    <a:pt x="834" y="4479"/>
                  </a:lnTo>
                  <a:lnTo>
                    <a:pt x="779" y="4117"/>
                  </a:lnTo>
                  <a:lnTo>
                    <a:pt x="1526" y="2921"/>
                  </a:lnTo>
                  <a:close/>
                  <a:moveTo>
                    <a:pt x="2053" y="3810"/>
                  </a:moveTo>
                  <a:lnTo>
                    <a:pt x="2382" y="4381"/>
                  </a:lnTo>
                  <a:lnTo>
                    <a:pt x="1262" y="5138"/>
                  </a:lnTo>
                  <a:lnTo>
                    <a:pt x="977" y="4864"/>
                  </a:lnTo>
                  <a:lnTo>
                    <a:pt x="2053" y="3810"/>
                  </a:lnTo>
                  <a:close/>
                  <a:moveTo>
                    <a:pt x="3041" y="1"/>
                  </a:moveTo>
                  <a:lnTo>
                    <a:pt x="516" y="4062"/>
                  </a:lnTo>
                  <a:lnTo>
                    <a:pt x="604" y="4699"/>
                  </a:lnTo>
                  <a:lnTo>
                    <a:pt x="0" y="5292"/>
                  </a:lnTo>
                  <a:lnTo>
                    <a:pt x="263" y="5566"/>
                  </a:lnTo>
                  <a:lnTo>
                    <a:pt x="801" y="5050"/>
                  </a:lnTo>
                  <a:lnTo>
                    <a:pt x="1229" y="5467"/>
                  </a:lnTo>
                  <a:lnTo>
                    <a:pt x="4534" y="3239"/>
                  </a:lnTo>
                  <a:lnTo>
                    <a:pt x="4391" y="3030"/>
                  </a:lnTo>
                  <a:lnTo>
                    <a:pt x="4336" y="3074"/>
                  </a:lnTo>
                  <a:lnTo>
                    <a:pt x="3853" y="2053"/>
                  </a:lnTo>
                  <a:lnTo>
                    <a:pt x="4270" y="1647"/>
                  </a:lnTo>
                  <a:lnTo>
                    <a:pt x="3996" y="1373"/>
                  </a:lnTo>
                  <a:lnTo>
                    <a:pt x="3677" y="1680"/>
                  </a:lnTo>
                  <a:lnTo>
                    <a:pt x="3085" y="407"/>
                  </a:lnTo>
                  <a:lnTo>
                    <a:pt x="3249" y="132"/>
                  </a:lnTo>
                  <a:lnTo>
                    <a:pt x="3041"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1"/>
            <p:cNvSpPr/>
            <p:nvPr/>
          </p:nvSpPr>
          <p:spPr>
            <a:xfrm>
              <a:off x="6357034" y="2017441"/>
              <a:ext cx="139421" cy="206320"/>
            </a:xfrm>
            <a:custGeom>
              <a:avLst/>
              <a:gdLst/>
              <a:ahLst/>
              <a:cxnLst/>
              <a:rect l="l" t="t" r="r" b="b"/>
              <a:pathLst>
                <a:path w="1165" h="1724" extrusionOk="0">
                  <a:moveTo>
                    <a:pt x="319" y="0"/>
                  </a:moveTo>
                  <a:lnTo>
                    <a:pt x="1" y="516"/>
                  </a:lnTo>
                  <a:lnTo>
                    <a:pt x="110" y="1241"/>
                  </a:lnTo>
                  <a:lnTo>
                    <a:pt x="593" y="1724"/>
                  </a:lnTo>
                  <a:lnTo>
                    <a:pt x="1164" y="1340"/>
                  </a:lnTo>
                  <a:lnTo>
                    <a:pt x="319" y="0"/>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1"/>
            <p:cNvSpPr/>
            <p:nvPr/>
          </p:nvSpPr>
          <p:spPr>
            <a:xfrm>
              <a:off x="5639820" y="2230225"/>
              <a:ext cx="655580" cy="586048"/>
            </a:xfrm>
            <a:custGeom>
              <a:avLst/>
              <a:gdLst/>
              <a:ahLst/>
              <a:cxnLst/>
              <a:rect l="l" t="t" r="r" b="b"/>
              <a:pathLst>
                <a:path w="5478" h="4897" extrusionOk="0">
                  <a:moveTo>
                    <a:pt x="4446" y="604"/>
                  </a:moveTo>
                  <a:lnTo>
                    <a:pt x="4468" y="626"/>
                  </a:lnTo>
                  <a:lnTo>
                    <a:pt x="3392" y="1494"/>
                  </a:lnTo>
                  <a:lnTo>
                    <a:pt x="3271" y="1329"/>
                  </a:lnTo>
                  <a:lnTo>
                    <a:pt x="4446" y="604"/>
                  </a:lnTo>
                  <a:close/>
                  <a:moveTo>
                    <a:pt x="4698" y="934"/>
                  </a:moveTo>
                  <a:lnTo>
                    <a:pt x="4764" y="1065"/>
                  </a:lnTo>
                  <a:lnTo>
                    <a:pt x="3798" y="2042"/>
                  </a:lnTo>
                  <a:lnTo>
                    <a:pt x="3623" y="1801"/>
                  </a:lnTo>
                  <a:lnTo>
                    <a:pt x="4698" y="934"/>
                  </a:lnTo>
                  <a:close/>
                  <a:moveTo>
                    <a:pt x="3052" y="1461"/>
                  </a:moveTo>
                  <a:lnTo>
                    <a:pt x="3194" y="1658"/>
                  </a:lnTo>
                  <a:lnTo>
                    <a:pt x="2635" y="2108"/>
                  </a:lnTo>
                  <a:lnTo>
                    <a:pt x="2437" y="1845"/>
                  </a:lnTo>
                  <a:lnTo>
                    <a:pt x="3052" y="1461"/>
                  </a:lnTo>
                  <a:close/>
                  <a:moveTo>
                    <a:pt x="3425" y="1966"/>
                  </a:moveTo>
                  <a:lnTo>
                    <a:pt x="3623" y="2229"/>
                  </a:lnTo>
                  <a:lnTo>
                    <a:pt x="3096" y="2756"/>
                  </a:lnTo>
                  <a:lnTo>
                    <a:pt x="2854" y="2427"/>
                  </a:lnTo>
                  <a:lnTo>
                    <a:pt x="3425" y="1966"/>
                  </a:lnTo>
                  <a:close/>
                  <a:moveTo>
                    <a:pt x="2228" y="1977"/>
                  </a:moveTo>
                  <a:lnTo>
                    <a:pt x="2437" y="2273"/>
                  </a:lnTo>
                  <a:lnTo>
                    <a:pt x="1713" y="2855"/>
                  </a:lnTo>
                  <a:lnTo>
                    <a:pt x="1438" y="2471"/>
                  </a:lnTo>
                  <a:lnTo>
                    <a:pt x="2228" y="1977"/>
                  </a:lnTo>
                  <a:close/>
                  <a:moveTo>
                    <a:pt x="1219" y="2602"/>
                  </a:moveTo>
                  <a:lnTo>
                    <a:pt x="1515" y="3019"/>
                  </a:lnTo>
                  <a:lnTo>
                    <a:pt x="823" y="3590"/>
                  </a:lnTo>
                  <a:lnTo>
                    <a:pt x="461" y="3074"/>
                  </a:lnTo>
                  <a:lnTo>
                    <a:pt x="1219" y="2602"/>
                  </a:lnTo>
                  <a:close/>
                  <a:moveTo>
                    <a:pt x="2657" y="2591"/>
                  </a:moveTo>
                  <a:lnTo>
                    <a:pt x="2920" y="2943"/>
                  </a:lnTo>
                  <a:lnTo>
                    <a:pt x="2272" y="3612"/>
                  </a:lnTo>
                  <a:lnTo>
                    <a:pt x="1943" y="3162"/>
                  </a:lnTo>
                  <a:lnTo>
                    <a:pt x="2657" y="2591"/>
                  </a:lnTo>
                  <a:close/>
                  <a:moveTo>
                    <a:pt x="1745" y="3327"/>
                  </a:moveTo>
                  <a:lnTo>
                    <a:pt x="2086" y="3799"/>
                  </a:lnTo>
                  <a:lnTo>
                    <a:pt x="1427" y="4468"/>
                  </a:lnTo>
                  <a:lnTo>
                    <a:pt x="1043" y="3909"/>
                  </a:lnTo>
                  <a:lnTo>
                    <a:pt x="1745" y="3327"/>
                  </a:lnTo>
                  <a:close/>
                  <a:moveTo>
                    <a:pt x="5236" y="1"/>
                  </a:moveTo>
                  <a:lnTo>
                    <a:pt x="4676" y="462"/>
                  </a:lnTo>
                  <a:lnTo>
                    <a:pt x="4457" y="286"/>
                  </a:lnTo>
                  <a:lnTo>
                    <a:pt x="0" y="3063"/>
                  </a:lnTo>
                  <a:lnTo>
                    <a:pt x="143" y="3272"/>
                  </a:lnTo>
                  <a:lnTo>
                    <a:pt x="242" y="3206"/>
                  </a:lnTo>
                  <a:lnTo>
                    <a:pt x="615" y="3755"/>
                  </a:lnTo>
                  <a:lnTo>
                    <a:pt x="285" y="4018"/>
                  </a:lnTo>
                  <a:lnTo>
                    <a:pt x="527" y="4315"/>
                  </a:lnTo>
                  <a:lnTo>
                    <a:pt x="834" y="4062"/>
                  </a:lnTo>
                  <a:lnTo>
                    <a:pt x="1251" y="4655"/>
                  </a:lnTo>
                  <a:lnTo>
                    <a:pt x="1186" y="4721"/>
                  </a:lnTo>
                  <a:lnTo>
                    <a:pt x="1372" y="4897"/>
                  </a:lnTo>
                  <a:lnTo>
                    <a:pt x="5061" y="1120"/>
                  </a:lnTo>
                  <a:lnTo>
                    <a:pt x="4907" y="758"/>
                  </a:lnTo>
                  <a:lnTo>
                    <a:pt x="5478" y="297"/>
                  </a:lnTo>
                  <a:lnTo>
                    <a:pt x="5236"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1"/>
            <p:cNvSpPr/>
            <p:nvPr/>
          </p:nvSpPr>
          <p:spPr>
            <a:xfrm>
              <a:off x="6102246" y="2284079"/>
              <a:ext cx="124821" cy="132839"/>
            </a:xfrm>
            <a:custGeom>
              <a:avLst/>
              <a:gdLst/>
              <a:ahLst/>
              <a:cxnLst/>
              <a:rect l="l" t="t" r="r" b="b"/>
              <a:pathLst>
                <a:path w="1043" h="1110" extrusionOk="0">
                  <a:moveTo>
                    <a:pt x="582" y="1"/>
                  </a:moveTo>
                  <a:lnTo>
                    <a:pt x="0" y="363"/>
                  </a:lnTo>
                  <a:lnTo>
                    <a:pt x="582" y="1109"/>
                  </a:lnTo>
                  <a:lnTo>
                    <a:pt x="1043" y="637"/>
                  </a:lnTo>
                  <a:lnTo>
                    <a:pt x="867" y="209"/>
                  </a:lnTo>
                  <a:lnTo>
                    <a:pt x="582"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1"/>
            <p:cNvSpPr/>
            <p:nvPr/>
          </p:nvSpPr>
          <p:spPr>
            <a:xfrm>
              <a:off x="6266440" y="2251288"/>
              <a:ext cx="299666" cy="621472"/>
            </a:xfrm>
            <a:custGeom>
              <a:avLst/>
              <a:gdLst/>
              <a:ahLst/>
              <a:cxnLst/>
              <a:rect l="l" t="t" r="r" b="b"/>
              <a:pathLst>
                <a:path w="2504" h="5193" extrusionOk="0">
                  <a:moveTo>
                    <a:pt x="703" y="933"/>
                  </a:moveTo>
                  <a:lnTo>
                    <a:pt x="1296" y="2360"/>
                  </a:lnTo>
                  <a:lnTo>
                    <a:pt x="1021" y="2426"/>
                  </a:lnTo>
                  <a:lnTo>
                    <a:pt x="703" y="933"/>
                  </a:lnTo>
                  <a:close/>
                  <a:moveTo>
                    <a:pt x="341" y="1098"/>
                  </a:moveTo>
                  <a:lnTo>
                    <a:pt x="648" y="2525"/>
                  </a:lnTo>
                  <a:lnTo>
                    <a:pt x="297" y="2613"/>
                  </a:lnTo>
                  <a:lnTo>
                    <a:pt x="253" y="1164"/>
                  </a:lnTo>
                  <a:lnTo>
                    <a:pt x="341" y="1098"/>
                  </a:lnTo>
                  <a:close/>
                  <a:moveTo>
                    <a:pt x="1394" y="2602"/>
                  </a:moveTo>
                  <a:lnTo>
                    <a:pt x="1669" y="3261"/>
                  </a:lnTo>
                  <a:lnTo>
                    <a:pt x="1230" y="3370"/>
                  </a:lnTo>
                  <a:lnTo>
                    <a:pt x="1076" y="2679"/>
                  </a:lnTo>
                  <a:lnTo>
                    <a:pt x="1394" y="2602"/>
                  </a:lnTo>
                  <a:close/>
                  <a:moveTo>
                    <a:pt x="703" y="2767"/>
                  </a:moveTo>
                  <a:lnTo>
                    <a:pt x="856" y="3458"/>
                  </a:lnTo>
                  <a:lnTo>
                    <a:pt x="330" y="3590"/>
                  </a:lnTo>
                  <a:lnTo>
                    <a:pt x="308" y="2876"/>
                  </a:lnTo>
                  <a:lnTo>
                    <a:pt x="703" y="2767"/>
                  </a:lnTo>
                  <a:close/>
                  <a:moveTo>
                    <a:pt x="1768" y="3491"/>
                  </a:moveTo>
                  <a:lnTo>
                    <a:pt x="2152" y="4402"/>
                  </a:lnTo>
                  <a:cubicBezTo>
                    <a:pt x="1954" y="4446"/>
                    <a:pt x="1713" y="4490"/>
                    <a:pt x="1482" y="4545"/>
                  </a:cubicBezTo>
                  <a:lnTo>
                    <a:pt x="1285" y="3623"/>
                  </a:lnTo>
                  <a:lnTo>
                    <a:pt x="1768" y="3491"/>
                  </a:lnTo>
                  <a:close/>
                  <a:moveTo>
                    <a:pt x="911" y="3711"/>
                  </a:moveTo>
                  <a:lnTo>
                    <a:pt x="1109" y="4622"/>
                  </a:lnTo>
                  <a:cubicBezTo>
                    <a:pt x="802" y="4688"/>
                    <a:pt x="516" y="4742"/>
                    <a:pt x="362" y="4775"/>
                  </a:cubicBezTo>
                  <a:lnTo>
                    <a:pt x="330" y="3853"/>
                  </a:lnTo>
                  <a:lnTo>
                    <a:pt x="911" y="3711"/>
                  </a:lnTo>
                  <a:close/>
                  <a:moveTo>
                    <a:pt x="494" y="0"/>
                  </a:moveTo>
                  <a:lnTo>
                    <a:pt x="121" y="77"/>
                  </a:lnTo>
                  <a:lnTo>
                    <a:pt x="286" y="835"/>
                  </a:lnTo>
                  <a:lnTo>
                    <a:pt x="0" y="1043"/>
                  </a:lnTo>
                  <a:lnTo>
                    <a:pt x="110" y="5160"/>
                  </a:lnTo>
                  <a:lnTo>
                    <a:pt x="373" y="5149"/>
                  </a:lnTo>
                  <a:lnTo>
                    <a:pt x="362" y="5028"/>
                  </a:lnTo>
                  <a:cubicBezTo>
                    <a:pt x="505" y="5006"/>
                    <a:pt x="747" y="4951"/>
                    <a:pt x="1164" y="4863"/>
                  </a:cubicBezTo>
                  <a:lnTo>
                    <a:pt x="1230" y="5193"/>
                  </a:lnTo>
                  <a:lnTo>
                    <a:pt x="1603" y="5116"/>
                  </a:lnTo>
                  <a:lnTo>
                    <a:pt x="1537" y="4786"/>
                  </a:lnTo>
                  <a:cubicBezTo>
                    <a:pt x="1746" y="4742"/>
                    <a:pt x="1976" y="4699"/>
                    <a:pt x="2251" y="4644"/>
                  </a:cubicBezTo>
                  <a:lnTo>
                    <a:pt x="2273" y="4677"/>
                  </a:lnTo>
                  <a:lnTo>
                    <a:pt x="2503" y="4578"/>
                  </a:lnTo>
                  <a:lnTo>
                    <a:pt x="835" y="593"/>
                  </a:lnTo>
                  <a:lnTo>
                    <a:pt x="637" y="659"/>
                  </a:lnTo>
                  <a:lnTo>
                    <a:pt x="494" y="0"/>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1"/>
            <p:cNvSpPr/>
            <p:nvPr/>
          </p:nvSpPr>
          <p:spPr>
            <a:xfrm>
              <a:off x="6280801" y="2340566"/>
              <a:ext cx="111896" cy="128890"/>
            </a:xfrm>
            <a:custGeom>
              <a:avLst/>
              <a:gdLst/>
              <a:ahLst/>
              <a:cxnLst/>
              <a:rect l="l" t="t" r="r" b="b"/>
              <a:pathLst>
                <a:path w="935" h="1077" extrusionOk="0">
                  <a:moveTo>
                    <a:pt x="638" y="1"/>
                  </a:moveTo>
                  <a:lnTo>
                    <a:pt x="363" y="89"/>
                  </a:lnTo>
                  <a:lnTo>
                    <a:pt x="1" y="363"/>
                  </a:lnTo>
                  <a:lnTo>
                    <a:pt x="1" y="1077"/>
                  </a:lnTo>
                  <a:lnTo>
                    <a:pt x="934" y="703"/>
                  </a:lnTo>
                  <a:lnTo>
                    <a:pt x="638" y="1"/>
                  </a:lnTo>
                  <a:close/>
                </a:path>
              </a:pathLst>
            </a:custGeom>
            <a:solidFill>
              <a:srgbClr val="775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11"/>
            <p:cNvSpPr/>
            <p:nvPr/>
          </p:nvSpPr>
          <p:spPr>
            <a:xfrm>
              <a:off x="6183625" y="2121200"/>
              <a:ext cx="223433" cy="219484"/>
            </a:xfrm>
            <a:custGeom>
              <a:avLst/>
              <a:gdLst/>
              <a:ahLst/>
              <a:cxnLst/>
              <a:rect l="l" t="t" r="r" b="b"/>
              <a:pathLst>
                <a:path w="1867" h="1834" extrusionOk="0">
                  <a:moveTo>
                    <a:pt x="1120" y="1"/>
                  </a:moveTo>
                  <a:lnTo>
                    <a:pt x="1" y="736"/>
                  </a:lnTo>
                  <a:lnTo>
                    <a:pt x="571" y="1834"/>
                  </a:lnTo>
                  <a:lnTo>
                    <a:pt x="1867" y="1285"/>
                  </a:lnTo>
                  <a:lnTo>
                    <a:pt x="11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 name="Google Shape;670;p11"/>
          <p:cNvSpPr txBox="1">
            <a:spLocks noGrp="1"/>
          </p:cNvSpPr>
          <p:nvPr>
            <p:ph type="title" hasCustomPrompt="1"/>
          </p:nvPr>
        </p:nvSpPr>
        <p:spPr>
          <a:xfrm>
            <a:off x="1170425" y="1459475"/>
            <a:ext cx="3858900" cy="15111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8000" b="1">
                <a:latin typeface="Rakkas"/>
                <a:ea typeface="Rakkas"/>
                <a:cs typeface="Rakkas"/>
                <a:sym typeface="Rakkas"/>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71" name="Google Shape;671;p11"/>
          <p:cNvSpPr txBox="1">
            <a:spLocks noGrp="1"/>
          </p:cNvSpPr>
          <p:nvPr>
            <p:ph type="subTitle" idx="1"/>
          </p:nvPr>
        </p:nvSpPr>
        <p:spPr>
          <a:xfrm>
            <a:off x="1689675" y="2811258"/>
            <a:ext cx="2820300" cy="9000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672" name="Google Shape;672;p11"/>
          <p:cNvGrpSpPr/>
          <p:nvPr/>
        </p:nvGrpSpPr>
        <p:grpSpPr>
          <a:xfrm flipH="1">
            <a:off x="-76212" y="1796039"/>
            <a:ext cx="4572015" cy="3864131"/>
            <a:chOff x="7755900" y="1964191"/>
            <a:chExt cx="3161399" cy="2671920"/>
          </a:xfrm>
        </p:grpSpPr>
        <p:sp>
          <p:nvSpPr>
            <p:cNvPr id="673" name="Google Shape;673;p11"/>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1"/>
            <p:cNvSpPr/>
            <p:nvPr/>
          </p:nvSpPr>
          <p:spPr>
            <a:xfrm>
              <a:off x="8615712" y="3633713"/>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1"/>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1"/>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11"/>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1"/>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1"/>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1"/>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1"/>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1"/>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1"/>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1"/>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1"/>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1"/>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1"/>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1"/>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89"/>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2">
    <p:bg>
      <p:bgPr>
        <a:solidFill>
          <a:schemeClr val="lt1"/>
        </a:solidFill>
        <a:effectLst/>
      </p:bgPr>
    </p:bg>
    <p:spTree>
      <p:nvGrpSpPr>
        <p:cNvPr id="1" name="Shape 690"/>
        <p:cNvGrpSpPr/>
        <p:nvPr/>
      </p:nvGrpSpPr>
      <p:grpSpPr>
        <a:xfrm>
          <a:off x="0" y="0"/>
          <a:ext cx="0" cy="0"/>
          <a:chOff x="0" y="0"/>
          <a:chExt cx="0" cy="0"/>
        </a:xfrm>
      </p:grpSpPr>
      <p:sp>
        <p:nvSpPr>
          <p:cNvPr id="691" name="Google Shape;691;p13"/>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3"/>
          <p:cNvSpPr/>
          <p:nvPr/>
        </p:nvSpPr>
        <p:spPr>
          <a:xfrm>
            <a:off x="5584364"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3"/>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3"/>
          <p:cNvSpPr/>
          <p:nvPr/>
        </p:nvSpPr>
        <p:spPr>
          <a:xfrm>
            <a:off x="5126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3"/>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3"/>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3"/>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3"/>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3"/>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3"/>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3"/>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3"/>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3"/>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3"/>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3"/>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3"/>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3"/>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3"/>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3"/>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3"/>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3"/>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3"/>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3"/>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 name="Google Shape;714;p13"/>
          <p:cNvGrpSpPr/>
          <p:nvPr/>
        </p:nvGrpSpPr>
        <p:grpSpPr>
          <a:xfrm>
            <a:off x="6082097" y="4568315"/>
            <a:ext cx="1482049" cy="842172"/>
            <a:chOff x="6082097" y="4568315"/>
            <a:chExt cx="1482049" cy="842172"/>
          </a:xfrm>
        </p:grpSpPr>
        <p:sp>
          <p:nvSpPr>
            <p:cNvPr id="715" name="Google Shape;715;p13"/>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3"/>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3"/>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3"/>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3"/>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3"/>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3"/>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3"/>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3"/>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3"/>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3"/>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 name="Google Shape;726;p13"/>
          <p:cNvGrpSpPr/>
          <p:nvPr/>
        </p:nvGrpSpPr>
        <p:grpSpPr>
          <a:xfrm rot="8100000" flipH="1">
            <a:off x="-635684" y="2885274"/>
            <a:ext cx="1482035" cy="842164"/>
            <a:chOff x="6082097" y="4568315"/>
            <a:chExt cx="1482049" cy="842172"/>
          </a:xfrm>
        </p:grpSpPr>
        <p:sp>
          <p:nvSpPr>
            <p:cNvPr id="727" name="Google Shape;727;p13"/>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3"/>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3"/>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3"/>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3"/>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3"/>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3"/>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3"/>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3"/>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3"/>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3"/>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 name="Google Shape;738;p13"/>
          <p:cNvSpPr txBox="1">
            <a:spLocks noGrp="1"/>
          </p:cNvSpPr>
          <p:nvPr>
            <p:ph type="title"/>
          </p:nvPr>
        </p:nvSpPr>
        <p:spPr>
          <a:xfrm>
            <a:off x="1815625" y="1667396"/>
            <a:ext cx="22113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39" name="Google Shape;739;p13"/>
          <p:cNvSpPr txBox="1">
            <a:spLocks noGrp="1"/>
          </p:cNvSpPr>
          <p:nvPr>
            <p:ph type="subTitle" idx="1"/>
          </p:nvPr>
        </p:nvSpPr>
        <p:spPr>
          <a:xfrm>
            <a:off x="1815625" y="2201374"/>
            <a:ext cx="2211300" cy="695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0" name="Google Shape;740;p13"/>
          <p:cNvSpPr txBox="1">
            <a:spLocks noGrp="1"/>
          </p:cNvSpPr>
          <p:nvPr>
            <p:ph type="title" idx="2" hasCustomPrompt="1"/>
          </p:nvPr>
        </p:nvSpPr>
        <p:spPr>
          <a:xfrm>
            <a:off x="713225" y="1579975"/>
            <a:ext cx="1102500" cy="995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5900">
                <a:latin typeface="Rakkas"/>
                <a:ea typeface="Rakkas"/>
                <a:cs typeface="Rakkas"/>
                <a:sym typeface="Rakka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1" name="Google Shape;741;p13"/>
          <p:cNvSpPr txBox="1">
            <a:spLocks noGrp="1"/>
          </p:cNvSpPr>
          <p:nvPr>
            <p:ph type="title" idx="3"/>
          </p:nvPr>
        </p:nvSpPr>
        <p:spPr>
          <a:xfrm>
            <a:off x="1815625" y="3181921"/>
            <a:ext cx="22113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42" name="Google Shape;742;p13"/>
          <p:cNvSpPr txBox="1">
            <a:spLocks noGrp="1"/>
          </p:cNvSpPr>
          <p:nvPr>
            <p:ph type="subTitle" idx="4"/>
          </p:nvPr>
        </p:nvSpPr>
        <p:spPr>
          <a:xfrm>
            <a:off x="1815625" y="3715899"/>
            <a:ext cx="2211300" cy="695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3" name="Google Shape;743;p13"/>
          <p:cNvSpPr txBox="1">
            <a:spLocks noGrp="1"/>
          </p:cNvSpPr>
          <p:nvPr>
            <p:ph type="title" idx="5" hasCustomPrompt="1"/>
          </p:nvPr>
        </p:nvSpPr>
        <p:spPr>
          <a:xfrm>
            <a:off x="713225" y="3094500"/>
            <a:ext cx="1102500" cy="995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5900">
                <a:latin typeface="Rakkas"/>
                <a:ea typeface="Rakkas"/>
                <a:cs typeface="Rakkas"/>
                <a:sym typeface="Rakka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4" name="Google Shape;744;p13"/>
          <p:cNvSpPr txBox="1">
            <a:spLocks noGrp="1"/>
          </p:cNvSpPr>
          <p:nvPr>
            <p:ph type="title" idx="6"/>
          </p:nvPr>
        </p:nvSpPr>
        <p:spPr>
          <a:xfrm>
            <a:off x="5674400" y="1666829"/>
            <a:ext cx="22113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45" name="Google Shape;745;p13"/>
          <p:cNvSpPr txBox="1">
            <a:spLocks noGrp="1"/>
          </p:cNvSpPr>
          <p:nvPr>
            <p:ph type="subTitle" idx="7"/>
          </p:nvPr>
        </p:nvSpPr>
        <p:spPr>
          <a:xfrm>
            <a:off x="5674400" y="2200796"/>
            <a:ext cx="2211300" cy="695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6" name="Google Shape;746;p13"/>
          <p:cNvSpPr txBox="1">
            <a:spLocks noGrp="1"/>
          </p:cNvSpPr>
          <p:nvPr>
            <p:ph type="title" idx="8" hasCustomPrompt="1"/>
          </p:nvPr>
        </p:nvSpPr>
        <p:spPr>
          <a:xfrm>
            <a:off x="4572000" y="1579400"/>
            <a:ext cx="1102500" cy="995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5900">
                <a:latin typeface="Rakkas"/>
                <a:ea typeface="Rakkas"/>
                <a:cs typeface="Rakkas"/>
                <a:sym typeface="Rakka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7" name="Google Shape;747;p13"/>
          <p:cNvSpPr txBox="1">
            <a:spLocks noGrp="1"/>
          </p:cNvSpPr>
          <p:nvPr>
            <p:ph type="title" idx="9"/>
          </p:nvPr>
        </p:nvSpPr>
        <p:spPr>
          <a:xfrm>
            <a:off x="5674400" y="3181354"/>
            <a:ext cx="22113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748" name="Google Shape;748;p13"/>
          <p:cNvSpPr txBox="1">
            <a:spLocks noGrp="1"/>
          </p:cNvSpPr>
          <p:nvPr>
            <p:ph type="subTitle" idx="13"/>
          </p:nvPr>
        </p:nvSpPr>
        <p:spPr>
          <a:xfrm>
            <a:off x="5674400" y="3715321"/>
            <a:ext cx="2211300" cy="695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9" name="Google Shape;749;p13"/>
          <p:cNvSpPr txBox="1">
            <a:spLocks noGrp="1"/>
          </p:cNvSpPr>
          <p:nvPr>
            <p:ph type="title" idx="14" hasCustomPrompt="1"/>
          </p:nvPr>
        </p:nvSpPr>
        <p:spPr>
          <a:xfrm>
            <a:off x="4572000" y="3093925"/>
            <a:ext cx="1102500" cy="995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5900">
                <a:latin typeface="Rakkas"/>
                <a:ea typeface="Rakkas"/>
                <a:cs typeface="Rakkas"/>
                <a:sym typeface="Rakka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50" name="Google Shape;750;p13"/>
          <p:cNvSpPr txBox="1">
            <a:spLocks noGrp="1"/>
          </p:cNvSpPr>
          <p:nvPr>
            <p:ph type="title" idx="15"/>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
  <p:cSld name="CUSTOM_1">
    <p:bg>
      <p:bgPr>
        <a:solidFill>
          <a:schemeClr val="lt1"/>
        </a:solidFill>
        <a:effectLst/>
      </p:bgPr>
    </p:bg>
    <p:spTree>
      <p:nvGrpSpPr>
        <p:cNvPr id="1" name="Shape 751"/>
        <p:cNvGrpSpPr/>
        <p:nvPr/>
      </p:nvGrpSpPr>
      <p:grpSpPr>
        <a:xfrm>
          <a:off x="0" y="0"/>
          <a:ext cx="0" cy="0"/>
          <a:chOff x="0" y="0"/>
          <a:chExt cx="0" cy="0"/>
        </a:xfrm>
      </p:grpSpPr>
      <p:sp>
        <p:nvSpPr>
          <p:cNvPr id="752" name="Google Shape;752;p14"/>
          <p:cNvSpPr/>
          <p:nvPr/>
        </p:nvSpPr>
        <p:spPr>
          <a:xfrm flipH="1">
            <a:off x="-752825"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4"/>
          <p:cNvSpPr/>
          <p:nvPr/>
        </p:nvSpPr>
        <p:spPr>
          <a:xfrm flipH="1">
            <a:off x="-126951" y="-1071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4"/>
          <p:cNvSpPr/>
          <p:nvPr/>
        </p:nvSpPr>
        <p:spPr>
          <a:xfrm flipH="1">
            <a:off x="5015514"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4"/>
          <p:cNvSpPr/>
          <p:nvPr/>
        </p:nvSpPr>
        <p:spPr>
          <a:xfrm flipH="1">
            <a:off x="525752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4"/>
          <p:cNvSpPr/>
          <p:nvPr/>
        </p:nvSpPr>
        <p:spPr>
          <a:xfrm flipH="1">
            <a:off x="281298"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4"/>
          <p:cNvSpPr/>
          <p:nvPr/>
        </p:nvSpPr>
        <p:spPr>
          <a:xfrm flipH="1">
            <a:off x="204364"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4"/>
          <p:cNvSpPr/>
          <p:nvPr/>
        </p:nvSpPr>
        <p:spPr>
          <a:xfrm flipH="1">
            <a:off x="436725"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4"/>
          <p:cNvSpPr/>
          <p:nvPr/>
        </p:nvSpPr>
        <p:spPr>
          <a:xfrm flipH="1">
            <a:off x="478913"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4"/>
          <p:cNvSpPr/>
          <p:nvPr/>
        </p:nvSpPr>
        <p:spPr>
          <a:xfrm flipH="1">
            <a:off x="408740"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4"/>
          <p:cNvSpPr/>
          <p:nvPr/>
        </p:nvSpPr>
        <p:spPr>
          <a:xfrm flipH="1">
            <a:off x="262934"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4"/>
          <p:cNvSpPr/>
          <p:nvPr/>
        </p:nvSpPr>
        <p:spPr>
          <a:xfrm flipH="1">
            <a:off x="46175"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4"/>
          <p:cNvSpPr/>
          <p:nvPr/>
        </p:nvSpPr>
        <p:spPr>
          <a:xfrm flipH="1">
            <a:off x="-126966"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4"/>
          <p:cNvSpPr/>
          <p:nvPr/>
        </p:nvSpPr>
        <p:spPr>
          <a:xfrm flipH="1">
            <a:off x="29426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4"/>
          <p:cNvSpPr/>
          <p:nvPr/>
        </p:nvSpPr>
        <p:spPr>
          <a:xfrm flipH="1">
            <a:off x="350691"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4"/>
          <p:cNvSpPr/>
          <p:nvPr/>
        </p:nvSpPr>
        <p:spPr>
          <a:xfrm flipH="1">
            <a:off x="298654"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4"/>
          <p:cNvSpPr/>
          <p:nvPr/>
        </p:nvSpPr>
        <p:spPr>
          <a:xfrm flipH="1">
            <a:off x="149013"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4"/>
          <p:cNvSpPr/>
          <p:nvPr/>
        </p:nvSpPr>
        <p:spPr>
          <a:xfrm flipH="1">
            <a:off x="-30531"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4"/>
          <p:cNvSpPr/>
          <p:nvPr/>
        </p:nvSpPr>
        <p:spPr>
          <a:xfrm flipH="1">
            <a:off x="-30023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4"/>
          <p:cNvSpPr/>
          <p:nvPr/>
        </p:nvSpPr>
        <p:spPr>
          <a:xfrm flipH="1">
            <a:off x="146575"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4"/>
          <p:cNvSpPr/>
          <p:nvPr/>
        </p:nvSpPr>
        <p:spPr>
          <a:xfrm flipH="1">
            <a:off x="202999"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4"/>
          <p:cNvSpPr/>
          <p:nvPr/>
        </p:nvSpPr>
        <p:spPr>
          <a:xfrm flipH="1">
            <a:off x="181938"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4"/>
          <p:cNvSpPr/>
          <p:nvPr/>
        </p:nvSpPr>
        <p:spPr>
          <a:xfrm flipH="1">
            <a:off x="33011"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4"/>
          <p:cNvSpPr/>
          <p:nvPr/>
        </p:nvSpPr>
        <p:spPr>
          <a:xfrm flipH="1">
            <a:off x="-268710"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 name="Google Shape;775;p14"/>
          <p:cNvGrpSpPr/>
          <p:nvPr/>
        </p:nvGrpSpPr>
        <p:grpSpPr>
          <a:xfrm flipH="1">
            <a:off x="1572893" y="4568315"/>
            <a:ext cx="1482049" cy="842172"/>
            <a:chOff x="6082097" y="4568315"/>
            <a:chExt cx="1482049" cy="842172"/>
          </a:xfrm>
        </p:grpSpPr>
        <p:sp>
          <p:nvSpPr>
            <p:cNvPr id="776" name="Google Shape;776;p14"/>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4"/>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4"/>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4"/>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4"/>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4"/>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4"/>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4"/>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4"/>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4"/>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4"/>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 name="Google Shape;787;p14"/>
          <p:cNvSpPr/>
          <p:nvPr/>
        </p:nvSpPr>
        <p:spPr>
          <a:xfrm rot="-1718276">
            <a:off x="1422923" y="872711"/>
            <a:ext cx="3349763" cy="3280148"/>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 name="Google Shape;788;p14"/>
          <p:cNvGrpSpPr/>
          <p:nvPr/>
        </p:nvGrpSpPr>
        <p:grpSpPr>
          <a:xfrm rot="-8100000">
            <a:off x="8290687" y="2885274"/>
            <a:ext cx="1482035" cy="842164"/>
            <a:chOff x="6082097" y="4568315"/>
            <a:chExt cx="1482049" cy="842172"/>
          </a:xfrm>
        </p:grpSpPr>
        <p:sp>
          <p:nvSpPr>
            <p:cNvPr id="789" name="Google Shape;789;p14"/>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4"/>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4"/>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4"/>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4"/>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4"/>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4"/>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4"/>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4"/>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4"/>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4"/>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14"/>
          <p:cNvGrpSpPr/>
          <p:nvPr/>
        </p:nvGrpSpPr>
        <p:grpSpPr>
          <a:xfrm flipH="1">
            <a:off x="76911" y="2567785"/>
            <a:ext cx="5509912" cy="2977207"/>
            <a:chOff x="2140475" y="-272000"/>
            <a:chExt cx="5509912" cy="2977207"/>
          </a:xfrm>
        </p:grpSpPr>
        <p:sp>
          <p:nvSpPr>
            <p:cNvPr id="801" name="Google Shape;801;p14"/>
            <p:cNvSpPr/>
            <p:nvPr/>
          </p:nvSpPr>
          <p:spPr>
            <a:xfrm>
              <a:off x="5147785" y="-272000"/>
              <a:ext cx="2502582" cy="2039590"/>
            </a:xfrm>
            <a:custGeom>
              <a:avLst/>
              <a:gdLst/>
              <a:ahLst/>
              <a:cxnLst/>
              <a:rect l="l" t="t" r="r" b="b"/>
              <a:pathLst>
                <a:path w="35480" h="28916" extrusionOk="0">
                  <a:moveTo>
                    <a:pt x="0" y="20847"/>
                  </a:moveTo>
                  <a:cubicBezTo>
                    <a:pt x="0" y="20847"/>
                    <a:pt x="21428" y="4085"/>
                    <a:pt x="24359" y="2043"/>
                  </a:cubicBezTo>
                  <a:cubicBezTo>
                    <a:pt x="27279" y="1"/>
                    <a:pt x="29815" y="2548"/>
                    <a:pt x="32252" y="4491"/>
                  </a:cubicBezTo>
                  <a:cubicBezTo>
                    <a:pt x="32888" y="4996"/>
                    <a:pt x="34074" y="5984"/>
                    <a:pt x="35479" y="7158"/>
                  </a:cubicBezTo>
                  <a:lnTo>
                    <a:pt x="35479" y="28915"/>
                  </a:lnTo>
                  <a:cubicBezTo>
                    <a:pt x="34590" y="28783"/>
                    <a:pt x="33646" y="28619"/>
                    <a:pt x="32636" y="28410"/>
                  </a:cubicBezTo>
                  <a:cubicBezTo>
                    <a:pt x="21428" y="26061"/>
                    <a:pt x="0" y="20847"/>
                    <a:pt x="0" y="20847"/>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4"/>
            <p:cNvSpPr/>
            <p:nvPr/>
          </p:nvSpPr>
          <p:spPr>
            <a:xfrm>
              <a:off x="2140475" y="1039664"/>
              <a:ext cx="5509912" cy="1665543"/>
            </a:xfrm>
            <a:custGeom>
              <a:avLst/>
              <a:gdLst/>
              <a:ahLst/>
              <a:cxnLst/>
              <a:rect l="l" t="t" r="r" b="b"/>
              <a:pathLst>
                <a:path w="78116" h="23613" extrusionOk="0">
                  <a:moveTo>
                    <a:pt x="78115" y="0"/>
                  </a:moveTo>
                  <a:lnTo>
                    <a:pt x="45304" y="0"/>
                  </a:lnTo>
                  <a:lnTo>
                    <a:pt x="34392" y="0"/>
                  </a:lnTo>
                  <a:cubicBezTo>
                    <a:pt x="30496" y="0"/>
                    <a:pt x="25424" y="2558"/>
                    <a:pt x="22405" y="4194"/>
                  </a:cubicBezTo>
                  <a:cubicBezTo>
                    <a:pt x="19387" y="5829"/>
                    <a:pt x="1" y="17882"/>
                    <a:pt x="1" y="17882"/>
                  </a:cubicBezTo>
                  <a:lnTo>
                    <a:pt x="15687" y="23613"/>
                  </a:lnTo>
                  <a:lnTo>
                    <a:pt x="53295" y="22592"/>
                  </a:lnTo>
                  <a:lnTo>
                    <a:pt x="78115" y="15643"/>
                  </a:ln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4"/>
            <p:cNvSpPr/>
            <p:nvPr/>
          </p:nvSpPr>
          <p:spPr>
            <a:xfrm>
              <a:off x="3023920" y="1605634"/>
              <a:ext cx="1969831" cy="903694"/>
            </a:xfrm>
            <a:custGeom>
              <a:avLst/>
              <a:gdLst/>
              <a:ahLst/>
              <a:cxnLst/>
              <a:rect l="l" t="t" r="r" b="b"/>
              <a:pathLst>
                <a:path w="27927" h="12812" extrusionOk="0">
                  <a:moveTo>
                    <a:pt x="20462" y="594"/>
                  </a:moveTo>
                  <a:cubicBezTo>
                    <a:pt x="19727" y="155"/>
                    <a:pt x="12054" y="1"/>
                    <a:pt x="12054" y="1"/>
                  </a:cubicBezTo>
                  <a:lnTo>
                    <a:pt x="1" y="10572"/>
                  </a:lnTo>
                  <a:cubicBezTo>
                    <a:pt x="1" y="10572"/>
                    <a:pt x="27927" y="12811"/>
                    <a:pt x="27927" y="12076"/>
                  </a:cubicBezTo>
                  <a:lnTo>
                    <a:pt x="27927" y="87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4"/>
            <p:cNvSpPr/>
            <p:nvPr/>
          </p:nvSpPr>
          <p:spPr>
            <a:xfrm>
              <a:off x="3710715" y="1039664"/>
              <a:ext cx="3437876" cy="1088708"/>
            </a:xfrm>
            <a:custGeom>
              <a:avLst/>
              <a:gdLst/>
              <a:ahLst/>
              <a:cxnLst/>
              <a:rect l="l" t="t" r="r" b="b"/>
              <a:pathLst>
                <a:path w="48740" h="15435" extrusionOk="0">
                  <a:moveTo>
                    <a:pt x="44942" y="0"/>
                  </a:moveTo>
                  <a:cubicBezTo>
                    <a:pt x="45128" y="0"/>
                    <a:pt x="45315" y="11"/>
                    <a:pt x="45512" y="11"/>
                  </a:cubicBezTo>
                  <a:lnTo>
                    <a:pt x="48740" y="11"/>
                  </a:lnTo>
                  <a:cubicBezTo>
                    <a:pt x="48740" y="11"/>
                    <a:pt x="21143" y="5884"/>
                    <a:pt x="19365" y="6598"/>
                  </a:cubicBezTo>
                  <a:cubicBezTo>
                    <a:pt x="17586" y="7300"/>
                    <a:pt x="17817" y="8442"/>
                    <a:pt x="18453" y="8760"/>
                  </a:cubicBezTo>
                  <a:cubicBezTo>
                    <a:pt x="19079" y="9079"/>
                    <a:pt x="24831" y="11516"/>
                    <a:pt x="24831" y="11516"/>
                  </a:cubicBezTo>
                  <a:lnTo>
                    <a:pt x="20616" y="14150"/>
                  </a:lnTo>
                  <a:lnTo>
                    <a:pt x="13020" y="15435"/>
                  </a:lnTo>
                  <a:cubicBezTo>
                    <a:pt x="13020" y="15435"/>
                    <a:pt x="8003" y="13492"/>
                    <a:pt x="4007" y="11516"/>
                  </a:cubicBezTo>
                  <a:cubicBezTo>
                    <a:pt x="1" y="9540"/>
                    <a:pt x="2141" y="7070"/>
                    <a:pt x="5797" y="6279"/>
                  </a:cubicBezTo>
                  <a:cubicBezTo>
                    <a:pt x="9452" y="5489"/>
                    <a:pt x="44942" y="0"/>
                    <a:pt x="449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4"/>
            <p:cNvSpPr/>
            <p:nvPr/>
          </p:nvSpPr>
          <p:spPr>
            <a:xfrm>
              <a:off x="4789258" y="406332"/>
              <a:ext cx="2151811" cy="633404"/>
            </a:xfrm>
            <a:custGeom>
              <a:avLst/>
              <a:gdLst/>
              <a:ahLst/>
              <a:cxnLst/>
              <a:rect l="l" t="t" r="r" b="b"/>
              <a:pathLst>
                <a:path w="30507" h="8980" extrusionOk="0">
                  <a:moveTo>
                    <a:pt x="1" y="8979"/>
                  </a:moveTo>
                  <a:cubicBezTo>
                    <a:pt x="1" y="8936"/>
                    <a:pt x="1" y="8892"/>
                    <a:pt x="12" y="8848"/>
                  </a:cubicBezTo>
                  <a:cubicBezTo>
                    <a:pt x="242" y="6554"/>
                    <a:pt x="2295" y="4896"/>
                    <a:pt x="4589" y="5137"/>
                  </a:cubicBezTo>
                  <a:cubicBezTo>
                    <a:pt x="6038" y="5280"/>
                    <a:pt x="7235" y="6158"/>
                    <a:pt x="7861" y="7377"/>
                  </a:cubicBezTo>
                  <a:cubicBezTo>
                    <a:pt x="8530" y="6652"/>
                    <a:pt x="9518" y="6257"/>
                    <a:pt x="10572" y="6356"/>
                  </a:cubicBezTo>
                  <a:cubicBezTo>
                    <a:pt x="10627" y="6367"/>
                    <a:pt x="10682" y="6378"/>
                    <a:pt x="10737" y="6378"/>
                  </a:cubicBezTo>
                  <a:cubicBezTo>
                    <a:pt x="10748" y="6290"/>
                    <a:pt x="10748" y="6191"/>
                    <a:pt x="10759" y="6092"/>
                  </a:cubicBezTo>
                  <a:cubicBezTo>
                    <a:pt x="11110" y="2766"/>
                    <a:pt x="14085" y="351"/>
                    <a:pt x="17411" y="703"/>
                  </a:cubicBezTo>
                  <a:cubicBezTo>
                    <a:pt x="19244" y="889"/>
                    <a:pt x="20792" y="1877"/>
                    <a:pt x="21769" y="3282"/>
                  </a:cubicBezTo>
                  <a:cubicBezTo>
                    <a:pt x="22834" y="2437"/>
                    <a:pt x="24217" y="1987"/>
                    <a:pt x="25688" y="2141"/>
                  </a:cubicBezTo>
                  <a:cubicBezTo>
                    <a:pt x="26456" y="2217"/>
                    <a:pt x="27181" y="2459"/>
                    <a:pt x="27806" y="2821"/>
                  </a:cubicBezTo>
                  <a:cubicBezTo>
                    <a:pt x="28465" y="1658"/>
                    <a:pt x="29398" y="692"/>
                    <a:pt x="30507" y="0"/>
                  </a:cubicBezTo>
                  <a:lnTo>
                    <a:pt x="30507" y="8979"/>
                  </a:ln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4"/>
            <p:cNvSpPr/>
            <p:nvPr/>
          </p:nvSpPr>
          <p:spPr>
            <a:xfrm>
              <a:off x="6519823" y="-71399"/>
              <a:ext cx="215273" cy="18621"/>
            </a:xfrm>
            <a:custGeom>
              <a:avLst/>
              <a:gdLst/>
              <a:ahLst/>
              <a:cxnLst/>
              <a:rect l="l" t="t" r="r" b="b"/>
              <a:pathLst>
                <a:path w="3052" h="264" fill="none" extrusionOk="0">
                  <a:moveTo>
                    <a:pt x="0" y="0"/>
                  </a:moveTo>
                  <a:lnTo>
                    <a:pt x="3052" y="0"/>
                  </a:lnTo>
                  <a:lnTo>
                    <a:pt x="3052" y="264"/>
                  </a:lnTo>
                  <a:lnTo>
                    <a:pt x="0" y="264"/>
                  </a:lnTo>
                  <a:close/>
                </a:path>
              </a:pathLst>
            </a:custGeom>
            <a:noFill/>
            <a:ln w="825" cap="rnd" cmpd="sng">
              <a:solidFill>
                <a:srgbClr val="1D1F1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4"/>
            <p:cNvSpPr/>
            <p:nvPr/>
          </p:nvSpPr>
          <p:spPr>
            <a:xfrm>
              <a:off x="6234087" y="434194"/>
              <a:ext cx="856436" cy="605543"/>
            </a:xfrm>
            <a:custGeom>
              <a:avLst/>
              <a:gdLst/>
              <a:ahLst/>
              <a:cxnLst/>
              <a:rect l="l" t="t" r="r" b="b"/>
              <a:pathLst>
                <a:path w="12142" h="8585" extrusionOk="0">
                  <a:moveTo>
                    <a:pt x="1" y="8584"/>
                  </a:moveTo>
                  <a:lnTo>
                    <a:pt x="12141" y="8584"/>
                  </a:lnTo>
                  <a:lnTo>
                    <a:pt x="12141" y="0"/>
                  </a:lnTo>
                  <a:lnTo>
                    <a:pt x="1" y="0"/>
                  </a:ln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4"/>
            <p:cNvSpPr/>
            <p:nvPr/>
          </p:nvSpPr>
          <p:spPr>
            <a:xfrm>
              <a:off x="5874079" y="197267"/>
              <a:ext cx="512648" cy="842470"/>
            </a:xfrm>
            <a:custGeom>
              <a:avLst/>
              <a:gdLst/>
              <a:ahLst/>
              <a:cxnLst/>
              <a:rect l="l" t="t" r="r" b="b"/>
              <a:pathLst>
                <a:path w="7268" h="11944" extrusionOk="0">
                  <a:moveTo>
                    <a:pt x="3634" y="0"/>
                  </a:moveTo>
                  <a:lnTo>
                    <a:pt x="0" y="3447"/>
                  </a:lnTo>
                  <a:lnTo>
                    <a:pt x="0" y="11943"/>
                  </a:lnTo>
                  <a:lnTo>
                    <a:pt x="3634" y="11943"/>
                  </a:lnTo>
                  <a:lnTo>
                    <a:pt x="7267" y="11943"/>
                  </a:lnTo>
                  <a:lnTo>
                    <a:pt x="7267" y="3447"/>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4"/>
            <p:cNvSpPr/>
            <p:nvPr/>
          </p:nvSpPr>
          <p:spPr>
            <a:xfrm>
              <a:off x="6406756" y="419452"/>
              <a:ext cx="735610" cy="48881"/>
            </a:xfrm>
            <a:custGeom>
              <a:avLst/>
              <a:gdLst/>
              <a:ahLst/>
              <a:cxnLst/>
              <a:rect l="l" t="t" r="r" b="b"/>
              <a:pathLst>
                <a:path w="10429" h="693" extrusionOk="0">
                  <a:moveTo>
                    <a:pt x="33" y="1"/>
                  </a:moveTo>
                  <a:lnTo>
                    <a:pt x="10429" y="374"/>
                  </a:lnTo>
                  <a:lnTo>
                    <a:pt x="10429" y="692"/>
                  </a:lnTo>
                  <a:lnTo>
                    <a:pt x="1" y="69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4"/>
            <p:cNvSpPr/>
            <p:nvPr/>
          </p:nvSpPr>
          <p:spPr>
            <a:xfrm>
              <a:off x="5853906" y="183302"/>
              <a:ext cx="572250" cy="285032"/>
            </a:xfrm>
            <a:custGeom>
              <a:avLst/>
              <a:gdLst/>
              <a:ahLst/>
              <a:cxnLst/>
              <a:rect l="l" t="t" r="r" b="b"/>
              <a:pathLst>
                <a:path w="8113" h="4041" extrusionOk="0">
                  <a:moveTo>
                    <a:pt x="3920" y="385"/>
                  </a:moveTo>
                  <a:lnTo>
                    <a:pt x="7839" y="4040"/>
                  </a:lnTo>
                  <a:lnTo>
                    <a:pt x="8113" y="3557"/>
                  </a:lnTo>
                  <a:lnTo>
                    <a:pt x="3920" y="1"/>
                  </a:lnTo>
                  <a:lnTo>
                    <a:pt x="1" y="3722"/>
                  </a:lnTo>
                  <a:lnTo>
                    <a:pt x="1" y="404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4"/>
            <p:cNvSpPr/>
            <p:nvPr/>
          </p:nvSpPr>
          <p:spPr>
            <a:xfrm>
              <a:off x="5858561" y="645586"/>
              <a:ext cx="543613" cy="19397"/>
            </a:xfrm>
            <a:custGeom>
              <a:avLst/>
              <a:gdLst/>
              <a:ahLst/>
              <a:cxnLst/>
              <a:rect l="l" t="t" r="r" b="b"/>
              <a:pathLst>
                <a:path w="7707" h="275" extrusionOk="0">
                  <a:moveTo>
                    <a:pt x="1" y="274"/>
                  </a:moveTo>
                  <a:lnTo>
                    <a:pt x="7707" y="274"/>
                  </a:lnTo>
                  <a:lnTo>
                    <a:pt x="7707" y="0"/>
                  </a:lnTo>
                  <a:lnTo>
                    <a:pt x="1" y="0"/>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4"/>
            <p:cNvSpPr/>
            <p:nvPr/>
          </p:nvSpPr>
          <p:spPr>
            <a:xfrm>
              <a:off x="6018816" y="723739"/>
              <a:ext cx="223102" cy="315997"/>
            </a:xfrm>
            <a:custGeom>
              <a:avLst/>
              <a:gdLst/>
              <a:ahLst/>
              <a:cxnLst/>
              <a:rect l="l" t="t" r="r" b="b"/>
              <a:pathLst>
                <a:path w="3163" h="4480" extrusionOk="0">
                  <a:moveTo>
                    <a:pt x="1" y="4479"/>
                  </a:moveTo>
                  <a:lnTo>
                    <a:pt x="3162" y="4479"/>
                  </a:lnTo>
                  <a:lnTo>
                    <a:pt x="3162"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4"/>
            <p:cNvSpPr/>
            <p:nvPr/>
          </p:nvSpPr>
          <p:spPr>
            <a:xfrm>
              <a:off x="6012679" y="422555"/>
              <a:ext cx="20173" cy="186706"/>
            </a:xfrm>
            <a:custGeom>
              <a:avLst/>
              <a:gdLst/>
              <a:ahLst/>
              <a:cxnLst/>
              <a:rect l="l" t="t" r="r" b="b"/>
              <a:pathLst>
                <a:path w="286" h="2647" extrusionOk="0">
                  <a:moveTo>
                    <a:pt x="0" y="2646"/>
                  </a:moveTo>
                  <a:lnTo>
                    <a:pt x="285" y="2646"/>
                  </a:lnTo>
                  <a:lnTo>
                    <a:pt x="285" y="1"/>
                  </a:lnTo>
                  <a:lnTo>
                    <a:pt x="0"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4"/>
            <p:cNvSpPr/>
            <p:nvPr/>
          </p:nvSpPr>
          <p:spPr>
            <a:xfrm>
              <a:off x="6120245"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4"/>
            <p:cNvSpPr/>
            <p:nvPr/>
          </p:nvSpPr>
          <p:spPr>
            <a:xfrm>
              <a:off x="6227104"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4"/>
            <p:cNvSpPr/>
            <p:nvPr/>
          </p:nvSpPr>
          <p:spPr>
            <a:xfrm>
              <a:off x="6133434" y="183302"/>
              <a:ext cx="1012036" cy="262531"/>
            </a:xfrm>
            <a:custGeom>
              <a:avLst/>
              <a:gdLst/>
              <a:ahLst/>
              <a:cxnLst/>
              <a:rect l="l" t="t" r="r" b="b"/>
              <a:pathLst>
                <a:path w="14348" h="3722" extrusionOk="0">
                  <a:moveTo>
                    <a:pt x="14348" y="3722"/>
                  </a:moveTo>
                  <a:lnTo>
                    <a:pt x="10429" y="1"/>
                  </a:lnTo>
                  <a:lnTo>
                    <a:pt x="1" y="1"/>
                  </a:lnTo>
                  <a:lnTo>
                    <a:pt x="3919" y="372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4"/>
            <p:cNvSpPr/>
            <p:nvPr/>
          </p:nvSpPr>
          <p:spPr>
            <a:xfrm>
              <a:off x="6385878" y="645586"/>
              <a:ext cx="715507" cy="19397"/>
            </a:xfrm>
            <a:custGeom>
              <a:avLst/>
              <a:gdLst/>
              <a:ahLst/>
              <a:cxnLst/>
              <a:rect l="l" t="t" r="r" b="b"/>
              <a:pathLst>
                <a:path w="10144" h="275" extrusionOk="0">
                  <a:moveTo>
                    <a:pt x="0" y="274"/>
                  </a:moveTo>
                  <a:lnTo>
                    <a:pt x="10143" y="274"/>
                  </a:lnTo>
                  <a:lnTo>
                    <a:pt x="10143"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4"/>
            <p:cNvSpPr/>
            <p:nvPr/>
          </p:nvSpPr>
          <p:spPr>
            <a:xfrm>
              <a:off x="648575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4"/>
            <p:cNvSpPr/>
            <p:nvPr/>
          </p:nvSpPr>
          <p:spPr>
            <a:xfrm>
              <a:off x="6593390" y="499227"/>
              <a:ext cx="20173" cy="110035"/>
            </a:xfrm>
            <a:custGeom>
              <a:avLst/>
              <a:gdLst/>
              <a:ahLst/>
              <a:cxnLst/>
              <a:rect l="l" t="t" r="r" b="b"/>
              <a:pathLst>
                <a:path w="286" h="1560" extrusionOk="0">
                  <a:moveTo>
                    <a:pt x="0" y="1559"/>
                  </a:moveTo>
                  <a:lnTo>
                    <a:pt x="285" y="1559"/>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4"/>
            <p:cNvSpPr/>
            <p:nvPr/>
          </p:nvSpPr>
          <p:spPr>
            <a:xfrm>
              <a:off x="6700179" y="499227"/>
              <a:ext cx="21019" cy="110035"/>
            </a:xfrm>
            <a:custGeom>
              <a:avLst/>
              <a:gdLst/>
              <a:ahLst/>
              <a:cxnLst/>
              <a:rect l="l" t="t" r="r" b="b"/>
              <a:pathLst>
                <a:path w="298" h="1560" extrusionOk="0">
                  <a:moveTo>
                    <a:pt x="1" y="1559"/>
                  </a:moveTo>
                  <a:lnTo>
                    <a:pt x="297" y="1559"/>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4"/>
            <p:cNvSpPr/>
            <p:nvPr/>
          </p:nvSpPr>
          <p:spPr>
            <a:xfrm>
              <a:off x="6815574" y="499227"/>
              <a:ext cx="20173" cy="110035"/>
            </a:xfrm>
            <a:custGeom>
              <a:avLst/>
              <a:gdLst/>
              <a:ahLst/>
              <a:cxnLst/>
              <a:rect l="l" t="t" r="r" b="b"/>
              <a:pathLst>
                <a:path w="286" h="1560" extrusionOk="0">
                  <a:moveTo>
                    <a:pt x="1" y="1559"/>
                  </a:moveTo>
                  <a:lnTo>
                    <a:pt x="286" y="1559"/>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4"/>
            <p:cNvSpPr/>
            <p:nvPr/>
          </p:nvSpPr>
          <p:spPr>
            <a:xfrm>
              <a:off x="692243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4"/>
            <p:cNvSpPr/>
            <p:nvPr/>
          </p:nvSpPr>
          <p:spPr>
            <a:xfrm>
              <a:off x="7030069"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4"/>
            <p:cNvSpPr/>
            <p:nvPr/>
          </p:nvSpPr>
          <p:spPr>
            <a:xfrm>
              <a:off x="648575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4"/>
            <p:cNvSpPr/>
            <p:nvPr/>
          </p:nvSpPr>
          <p:spPr>
            <a:xfrm>
              <a:off x="6593390" y="700533"/>
              <a:ext cx="20173" cy="339203"/>
            </a:xfrm>
            <a:custGeom>
              <a:avLst/>
              <a:gdLst/>
              <a:ahLst/>
              <a:cxnLst/>
              <a:rect l="l" t="t" r="r" b="b"/>
              <a:pathLst>
                <a:path w="286" h="4809" extrusionOk="0">
                  <a:moveTo>
                    <a:pt x="0" y="4808"/>
                  </a:moveTo>
                  <a:lnTo>
                    <a:pt x="285" y="4808"/>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4"/>
            <p:cNvSpPr/>
            <p:nvPr/>
          </p:nvSpPr>
          <p:spPr>
            <a:xfrm>
              <a:off x="6700179" y="700533"/>
              <a:ext cx="21019" cy="339203"/>
            </a:xfrm>
            <a:custGeom>
              <a:avLst/>
              <a:gdLst/>
              <a:ahLst/>
              <a:cxnLst/>
              <a:rect l="l" t="t" r="r" b="b"/>
              <a:pathLst>
                <a:path w="298" h="4809" extrusionOk="0">
                  <a:moveTo>
                    <a:pt x="1" y="4808"/>
                  </a:moveTo>
                  <a:lnTo>
                    <a:pt x="297" y="4808"/>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4"/>
            <p:cNvSpPr/>
            <p:nvPr/>
          </p:nvSpPr>
          <p:spPr>
            <a:xfrm>
              <a:off x="6815574" y="700533"/>
              <a:ext cx="20173" cy="339203"/>
            </a:xfrm>
            <a:custGeom>
              <a:avLst/>
              <a:gdLst/>
              <a:ahLst/>
              <a:cxnLst/>
              <a:rect l="l" t="t" r="r" b="b"/>
              <a:pathLst>
                <a:path w="286" h="4809" extrusionOk="0">
                  <a:moveTo>
                    <a:pt x="1" y="4808"/>
                  </a:moveTo>
                  <a:lnTo>
                    <a:pt x="286" y="4808"/>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4"/>
            <p:cNvSpPr/>
            <p:nvPr/>
          </p:nvSpPr>
          <p:spPr>
            <a:xfrm>
              <a:off x="692243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4"/>
            <p:cNvSpPr/>
            <p:nvPr/>
          </p:nvSpPr>
          <p:spPr>
            <a:xfrm>
              <a:off x="7030069"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4"/>
            <p:cNvSpPr/>
            <p:nvPr/>
          </p:nvSpPr>
          <p:spPr>
            <a:xfrm>
              <a:off x="6362601" y="-104692"/>
              <a:ext cx="439080" cy="310495"/>
            </a:xfrm>
            <a:custGeom>
              <a:avLst/>
              <a:gdLst/>
              <a:ahLst/>
              <a:cxnLst/>
              <a:rect l="l" t="t" r="r" b="b"/>
              <a:pathLst>
                <a:path w="6225" h="4402" extrusionOk="0">
                  <a:moveTo>
                    <a:pt x="725" y="4402"/>
                  </a:moveTo>
                  <a:lnTo>
                    <a:pt x="6225" y="4402"/>
                  </a:lnTo>
                  <a:lnTo>
                    <a:pt x="6225" y="0"/>
                  </a:lnTo>
                  <a:lnTo>
                    <a:pt x="1" y="0"/>
                  </a:lnTo>
                  <a:lnTo>
                    <a:pt x="1" y="4084"/>
                  </a:lnTo>
                  <a:lnTo>
                    <a:pt x="385" y="4084"/>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4"/>
            <p:cNvSpPr/>
            <p:nvPr/>
          </p:nvSpPr>
          <p:spPr>
            <a:xfrm>
              <a:off x="6178365" y="-225518"/>
              <a:ext cx="262531" cy="431322"/>
            </a:xfrm>
            <a:custGeom>
              <a:avLst/>
              <a:gdLst/>
              <a:ahLst/>
              <a:cxnLst/>
              <a:rect l="l" t="t" r="r" b="b"/>
              <a:pathLst>
                <a:path w="3722" h="6115" extrusionOk="0">
                  <a:moveTo>
                    <a:pt x="1855" y="1"/>
                  </a:moveTo>
                  <a:lnTo>
                    <a:pt x="0" y="1768"/>
                  </a:lnTo>
                  <a:lnTo>
                    <a:pt x="0" y="5797"/>
                  </a:lnTo>
                  <a:lnTo>
                    <a:pt x="2997" y="5797"/>
                  </a:lnTo>
                  <a:lnTo>
                    <a:pt x="3337" y="6115"/>
                  </a:lnTo>
                  <a:lnTo>
                    <a:pt x="3722" y="6115"/>
                  </a:lnTo>
                  <a:lnTo>
                    <a:pt x="3722" y="176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4"/>
            <p:cNvSpPr/>
            <p:nvPr/>
          </p:nvSpPr>
          <p:spPr>
            <a:xfrm>
              <a:off x="6450910" y="-111675"/>
              <a:ext cx="377151" cy="24828"/>
            </a:xfrm>
            <a:custGeom>
              <a:avLst/>
              <a:gdLst/>
              <a:ahLst/>
              <a:cxnLst/>
              <a:rect l="l" t="t" r="r" b="b"/>
              <a:pathLst>
                <a:path w="5347" h="352" extrusionOk="0">
                  <a:moveTo>
                    <a:pt x="22" y="0"/>
                  </a:moveTo>
                  <a:lnTo>
                    <a:pt x="5346" y="187"/>
                  </a:lnTo>
                  <a:lnTo>
                    <a:pt x="5346" y="352"/>
                  </a:lnTo>
                  <a:lnTo>
                    <a:pt x="0" y="35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4"/>
            <p:cNvSpPr/>
            <p:nvPr/>
          </p:nvSpPr>
          <p:spPr>
            <a:xfrm>
              <a:off x="6167503" y="-233276"/>
              <a:ext cx="293496" cy="146431"/>
            </a:xfrm>
            <a:custGeom>
              <a:avLst/>
              <a:gdLst/>
              <a:ahLst/>
              <a:cxnLst/>
              <a:rect l="l" t="t" r="r" b="b"/>
              <a:pathLst>
                <a:path w="4161" h="2076" extrusionOk="0">
                  <a:moveTo>
                    <a:pt x="2009" y="209"/>
                  </a:moveTo>
                  <a:lnTo>
                    <a:pt x="4018" y="2076"/>
                  </a:lnTo>
                  <a:lnTo>
                    <a:pt x="4161" y="1834"/>
                  </a:lnTo>
                  <a:lnTo>
                    <a:pt x="2009" y="1"/>
                  </a:lnTo>
                  <a:lnTo>
                    <a:pt x="1" y="1911"/>
                  </a:lnTo>
                  <a:lnTo>
                    <a:pt x="1" y="207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4"/>
            <p:cNvSpPr/>
            <p:nvPr/>
          </p:nvSpPr>
          <p:spPr>
            <a:xfrm>
              <a:off x="6309207" y="-233276"/>
              <a:ext cx="518855" cy="134792"/>
            </a:xfrm>
            <a:custGeom>
              <a:avLst/>
              <a:gdLst/>
              <a:ahLst/>
              <a:cxnLst/>
              <a:rect l="l" t="t" r="r" b="b"/>
              <a:pathLst>
                <a:path w="7356" h="1911" extrusionOk="0">
                  <a:moveTo>
                    <a:pt x="7355" y="1911"/>
                  </a:moveTo>
                  <a:lnTo>
                    <a:pt x="5346" y="1"/>
                  </a:lnTo>
                  <a:lnTo>
                    <a:pt x="0" y="1"/>
                  </a:lnTo>
                  <a:lnTo>
                    <a:pt x="2009" y="191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4"/>
            <p:cNvSpPr/>
            <p:nvPr/>
          </p:nvSpPr>
          <p:spPr>
            <a:xfrm>
              <a:off x="6262724" y="-35779"/>
              <a:ext cx="87604" cy="123154"/>
            </a:xfrm>
            <a:custGeom>
              <a:avLst/>
              <a:gdLst/>
              <a:ahLst/>
              <a:cxnLst/>
              <a:rect l="l" t="t" r="r" b="b"/>
              <a:pathLst>
                <a:path w="1242" h="1746" extrusionOk="0">
                  <a:moveTo>
                    <a:pt x="1" y="0"/>
                  </a:moveTo>
                  <a:lnTo>
                    <a:pt x="1" y="1745"/>
                  </a:lnTo>
                  <a:lnTo>
                    <a:pt x="1241" y="1745"/>
                  </a:lnTo>
                  <a:lnTo>
                    <a:pt x="12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4"/>
            <p:cNvSpPr/>
            <p:nvPr/>
          </p:nvSpPr>
          <p:spPr>
            <a:xfrm>
              <a:off x="6529839" y="-12573"/>
              <a:ext cx="54312" cy="77518"/>
            </a:xfrm>
            <a:custGeom>
              <a:avLst/>
              <a:gdLst/>
              <a:ahLst/>
              <a:cxnLst/>
              <a:rect l="l" t="t" r="r" b="b"/>
              <a:pathLst>
                <a:path w="770" h="1099" extrusionOk="0">
                  <a:moveTo>
                    <a:pt x="1" y="0"/>
                  </a:moveTo>
                  <a:lnTo>
                    <a:pt x="1" y="1098"/>
                  </a:lnTo>
                  <a:lnTo>
                    <a:pt x="769" y="1098"/>
                  </a:lnTo>
                  <a:lnTo>
                    <a:pt x="7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4"/>
            <p:cNvSpPr/>
            <p:nvPr/>
          </p:nvSpPr>
          <p:spPr>
            <a:xfrm>
              <a:off x="6663078" y="-12573"/>
              <a:ext cx="55017" cy="77518"/>
            </a:xfrm>
            <a:custGeom>
              <a:avLst/>
              <a:gdLst/>
              <a:ahLst/>
              <a:cxnLst/>
              <a:rect l="l" t="t" r="r" b="b"/>
              <a:pathLst>
                <a:path w="780" h="1099" extrusionOk="0">
                  <a:moveTo>
                    <a:pt x="0" y="0"/>
                  </a:moveTo>
                  <a:lnTo>
                    <a:pt x="0" y="1098"/>
                  </a:lnTo>
                  <a:lnTo>
                    <a:pt x="779" y="1098"/>
                  </a:lnTo>
                  <a:lnTo>
                    <a:pt x="7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 name="Google Shape;838;p14"/>
          <p:cNvGrpSpPr/>
          <p:nvPr/>
        </p:nvGrpSpPr>
        <p:grpSpPr>
          <a:xfrm flipH="1">
            <a:off x="-311765" y="1796039"/>
            <a:ext cx="4572015" cy="3882346"/>
            <a:chOff x="7755900" y="1964191"/>
            <a:chExt cx="3161399" cy="2684516"/>
          </a:xfrm>
        </p:grpSpPr>
        <p:sp>
          <p:nvSpPr>
            <p:cNvPr id="839" name="Google Shape;839;p14"/>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4"/>
            <p:cNvSpPr/>
            <p:nvPr/>
          </p:nvSpPr>
          <p:spPr>
            <a:xfrm>
              <a:off x="8615712" y="3646308"/>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4"/>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4"/>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4"/>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4"/>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4"/>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4"/>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4"/>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4"/>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4"/>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4"/>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4"/>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4"/>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4"/>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4"/>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 name="Google Shape;855;p14"/>
          <p:cNvSpPr txBox="1">
            <a:spLocks noGrp="1"/>
          </p:cNvSpPr>
          <p:nvPr>
            <p:ph type="subTitle" idx="1"/>
          </p:nvPr>
        </p:nvSpPr>
        <p:spPr>
          <a:xfrm>
            <a:off x="1853025" y="1894650"/>
            <a:ext cx="2391000" cy="1354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856" name="Google Shape;856;p14"/>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1">
  <p:cSld name="TITLE_AND_BODY_1">
    <p:bg>
      <p:bgPr>
        <a:solidFill>
          <a:schemeClr val="lt1"/>
        </a:solidFill>
        <a:effectLst/>
      </p:bgPr>
    </p:bg>
    <p:spTree>
      <p:nvGrpSpPr>
        <p:cNvPr id="1" name="Shape 857"/>
        <p:cNvGrpSpPr/>
        <p:nvPr/>
      </p:nvGrpSpPr>
      <p:grpSpPr>
        <a:xfrm>
          <a:off x="0" y="0"/>
          <a:ext cx="0" cy="0"/>
          <a:chOff x="0" y="0"/>
          <a:chExt cx="0" cy="0"/>
        </a:xfrm>
      </p:grpSpPr>
      <p:sp>
        <p:nvSpPr>
          <p:cNvPr id="858" name="Google Shape;858;p15"/>
          <p:cNvSpPr/>
          <p:nvPr/>
        </p:nvSpPr>
        <p:spPr>
          <a:xfrm flipH="1">
            <a:off x="-716395"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5"/>
          <p:cNvSpPr/>
          <p:nvPr/>
        </p:nvSpPr>
        <p:spPr>
          <a:xfrm flipH="1">
            <a:off x="165129"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5"/>
          <p:cNvSpPr/>
          <p:nvPr/>
        </p:nvSpPr>
        <p:spPr>
          <a:xfrm flipH="1">
            <a:off x="5051945"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5"/>
          <p:cNvSpPr/>
          <p:nvPr/>
        </p:nvSpPr>
        <p:spPr>
          <a:xfrm flipH="1">
            <a:off x="529395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5"/>
          <p:cNvSpPr/>
          <p:nvPr/>
        </p:nvSpPr>
        <p:spPr>
          <a:xfrm flipH="1">
            <a:off x="317728"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5"/>
          <p:cNvSpPr/>
          <p:nvPr/>
        </p:nvSpPr>
        <p:spPr>
          <a:xfrm flipH="1">
            <a:off x="240795"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5"/>
          <p:cNvSpPr/>
          <p:nvPr/>
        </p:nvSpPr>
        <p:spPr>
          <a:xfrm flipH="1">
            <a:off x="473155"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5"/>
          <p:cNvSpPr/>
          <p:nvPr/>
        </p:nvSpPr>
        <p:spPr>
          <a:xfrm flipH="1">
            <a:off x="515343"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5"/>
          <p:cNvSpPr/>
          <p:nvPr/>
        </p:nvSpPr>
        <p:spPr>
          <a:xfrm flipH="1">
            <a:off x="445170"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5"/>
          <p:cNvSpPr/>
          <p:nvPr/>
        </p:nvSpPr>
        <p:spPr>
          <a:xfrm flipH="1">
            <a:off x="299364"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5"/>
          <p:cNvSpPr/>
          <p:nvPr/>
        </p:nvSpPr>
        <p:spPr>
          <a:xfrm flipH="1">
            <a:off x="82605"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5"/>
          <p:cNvSpPr/>
          <p:nvPr/>
        </p:nvSpPr>
        <p:spPr>
          <a:xfrm flipH="1">
            <a:off x="-90536"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5"/>
          <p:cNvSpPr/>
          <p:nvPr/>
        </p:nvSpPr>
        <p:spPr>
          <a:xfrm flipH="1">
            <a:off x="330697"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5"/>
          <p:cNvSpPr/>
          <p:nvPr/>
        </p:nvSpPr>
        <p:spPr>
          <a:xfrm flipH="1">
            <a:off x="387121"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5"/>
          <p:cNvSpPr/>
          <p:nvPr/>
        </p:nvSpPr>
        <p:spPr>
          <a:xfrm flipH="1">
            <a:off x="335084"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5"/>
          <p:cNvSpPr/>
          <p:nvPr/>
        </p:nvSpPr>
        <p:spPr>
          <a:xfrm flipH="1">
            <a:off x="185443"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5"/>
          <p:cNvSpPr/>
          <p:nvPr/>
        </p:nvSpPr>
        <p:spPr>
          <a:xfrm flipH="1">
            <a:off x="589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5"/>
          <p:cNvSpPr/>
          <p:nvPr/>
        </p:nvSpPr>
        <p:spPr>
          <a:xfrm flipH="1">
            <a:off x="-26380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5"/>
          <p:cNvSpPr/>
          <p:nvPr/>
        </p:nvSpPr>
        <p:spPr>
          <a:xfrm flipH="1">
            <a:off x="183005"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5"/>
          <p:cNvSpPr/>
          <p:nvPr/>
        </p:nvSpPr>
        <p:spPr>
          <a:xfrm flipH="1">
            <a:off x="239429"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5"/>
          <p:cNvSpPr/>
          <p:nvPr/>
        </p:nvSpPr>
        <p:spPr>
          <a:xfrm flipH="1">
            <a:off x="218368"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5"/>
          <p:cNvSpPr/>
          <p:nvPr/>
        </p:nvSpPr>
        <p:spPr>
          <a:xfrm flipH="1">
            <a:off x="69441"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5"/>
          <p:cNvSpPr/>
          <p:nvPr/>
        </p:nvSpPr>
        <p:spPr>
          <a:xfrm flipH="1">
            <a:off x="-232279"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 name="Google Shape;881;p15"/>
          <p:cNvGrpSpPr/>
          <p:nvPr/>
        </p:nvGrpSpPr>
        <p:grpSpPr>
          <a:xfrm flipH="1">
            <a:off x="1609323" y="4568315"/>
            <a:ext cx="1482049" cy="842172"/>
            <a:chOff x="6082097" y="4568315"/>
            <a:chExt cx="1482049" cy="842172"/>
          </a:xfrm>
        </p:grpSpPr>
        <p:sp>
          <p:nvSpPr>
            <p:cNvPr id="882" name="Google Shape;882;p15"/>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5"/>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5"/>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5"/>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5"/>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5"/>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5"/>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5"/>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5"/>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5"/>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5"/>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15"/>
          <p:cNvGrpSpPr/>
          <p:nvPr/>
        </p:nvGrpSpPr>
        <p:grpSpPr>
          <a:xfrm rot="-8100000">
            <a:off x="8327117" y="2885274"/>
            <a:ext cx="1482035" cy="842164"/>
            <a:chOff x="6082097" y="4568315"/>
            <a:chExt cx="1482049" cy="842172"/>
          </a:xfrm>
        </p:grpSpPr>
        <p:sp>
          <p:nvSpPr>
            <p:cNvPr id="894" name="Google Shape;894;p15"/>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5"/>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5"/>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5"/>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5"/>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5"/>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5"/>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5"/>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5"/>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5"/>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5"/>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 name="Google Shape;905;p15"/>
          <p:cNvSpPr txBox="1">
            <a:spLocks noGrp="1"/>
          </p:cNvSpPr>
          <p:nvPr>
            <p:ph type="body" idx="1"/>
          </p:nvPr>
        </p:nvSpPr>
        <p:spPr>
          <a:xfrm>
            <a:off x="720000" y="1381075"/>
            <a:ext cx="7704000" cy="3334500"/>
          </a:xfrm>
          <a:prstGeom prst="rect">
            <a:avLst/>
          </a:prstGeom>
        </p:spPr>
        <p:txBody>
          <a:bodyPr spcFirstLastPara="1" wrap="square" lIns="91425" tIns="91425" rIns="91425" bIns="91425" anchor="ctr" anchorCtr="0">
            <a:noAutofit/>
          </a:bodyPr>
          <a:lstStyle>
            <a:lvl1pPr marL="457200" lvl="0" indent="-317500" algn="ctr" rtl="0">
              <a:lnSpc>
                <a:spcPct val="100000"/>
              </a:lnSpc>
              <a:spcBef>
                <a:spcPts val="0"/>
              </a:spcBef>
              <a:spcAft>
                <a:spcPts val="0"/>
              </a:spcAft>
              <a:buSzPts val="1400"/>
              <a:buChar char="●"/>
              <a:defRPr>
                <a:solidFill>
                  <a:srgbClr val="434343"/>
                </a:solidFill>
              </a:defRPr>
            </a:lvl1pPr>
            <a:lvl2pPr marL="914400" lvl="1"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2pPr>
            <a:lvl3pPr marL="1371600" lvl="2"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3pPr>
            <a:lvl4pPr marL="1828800" lvl="3"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4pPr>
            <a:lvl5pPr marL="2286000" lvl="4"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5pPr>
            <a:lvl6pPr marL="2743200" lvl="5"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6pPr>
            <a:lvl7pPr marL="3200400" lvl="6"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7pPr>
            <a:lvl8pPr marL="3657600" lvl="7"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8pPr>
            <a:lvl9pPr marL="4114800" lvl="8" indent="-317500" algn="ctr"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a:endParaRPr/>
          </a:p>
        </p:txBody>
      </p:sp>
      <p:sp>
        <p:nvSpPr>
          <p:cNvPr id="906" name="Google Shape;906;p15"/>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our columns">
  <p:cSld name="BLANK_1_1_1_2">
    <p:bg>
      <p:bgPr>
        <a:solidFill>
          <a:schemeClr val="lt1"/>
        </a:solidFill>
        <a:effectLst/>
      </p:bgPr>
    </p:bg>
    <p:spTree>
      <p:nvGrpSpPr>
        <p:cNvPr id="1" name="Shape 907"/>
        <p:cNvGrpSpPr/>
        <p:nvPr/>
      </p:nvGrpSpPr>
      <p:grpSpPr>
        <a:xfrm>
          <a:off x="0" y="0"/>
          <a:ext cx="0" cy="0"/>
          <a:chOff x="0" y="0"/>
          <a:chExt cx="0" cy="0"/>
        </a:xfrm>
      </p:grpSpPr>
      <p:sp>
        <p:nvSpPr>
          <p:cNvPr id="908" name="Google Shape;908;p16"/>
          <p:cNvSpPr/>
          <p:nvPr/>
        </p:nvSpPr>
        <p:spPr>
          <a:xfrm flipH="1">
            <a:off x="-1679026"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09" name="Google Shape;909;p16"/>
          <p:cNvSpPr/>
          <p:nvPr/>
        </p:nvSpPr>
        <p:spPr>
          <a:xfrm flipH="1">
            <a:off x="-797502"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0" name="Google Shape;910;p16"/>
          <p:cNvSpPr/>
          <p:nvPr/>
        </p:nvSpPr>
        <p:spPr>
          <a:xfrm flipH="1">
            <a:off x="4089314"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1" name="Google Shape;911;p16"/>
          <p:cNvSpPr/>
          <p:nvPr/>
        </p:nvSpPr>
        <p:spPr>
          <a:xfrm flipH="1">
            <a:off x="4331327"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2" name="Google Shape;912;p16"/>
          <p:cNvSpPr/>
          <p:nvPr/>
        </p:nvSpPr>
        <p:spPr>
          <a:xfrm>
            <a:off x="-3" y="1202730"/>
            <a:ext cx="3046004" cy="1021391"/>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913" name="Google Shape;913;p16"/>
          <p:cNvGrpSpPr/>
          <p:nvPr/>
        </p:nvGrpSpPr>
        <p:grpSpPr>
          <a:xfrm flipH="1">
            <a:off x="646692" y="4568315"/>
            <a:ext cx="1482049" cy="842172"/>
            <a:chOff x="6082097" y="4568315"/>
            <a:chExt cx="1482049" cy="842172"/>
          </a:xfrm>
        </p:grpSpPr>
        <p:sp>
          <p:nvSpPr>
            <p:cNvPr id="914" name="Google Shape;914;p16"/>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5" name="Google Shape;915;p16"/>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6" name="Google Shape;916;p16"/>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7" name="Google Shape;917;p16"/>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8" name="Google Shape;918;p16"/>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19" name="Google Shape;919;p16"/>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0" name="Google Shape;920;p16"/>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1" name="Google Shape;921;p16"/>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2" name="Google Shape;922;p16"/>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3" name="Google Shape;923;p16"/>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4" name="Google Shape;924;p16"/>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925" name="Google Shape;925;p16"/>
          <p:cNvSpPr/>
          <p:nvPr/>
        </p:nvSpPr>
        <p:spPr>
          <a:xfrm flipH="1">
            <a:off x="5295732" y="3793964"/>
            <a:ext cx="3489436" cy="1567693"/>
          </a:xfrm>
          <a:custGeom>
            <a:avLst/>
            <a:gdLst/>
            <a:ahLst/>
            <a:cxnLst/>
            <a:rect l="l" t="t" r="r" b="b"/>
            <a:pathLst>
              <a:path w="107359" h="48233" extrusionOk="0">
                <a:moveTo>
                  <a:pt x="91821" y="0"/>
                </a:moveTo>
                <a:cubicBezTo>
                  <a:pt x="80490" y="0"/>
                  <a:pt x="69162" y="2773"/>
                  <a:pt x="59139" y="8062"/>
                </a:cubicBezTo>
                <a:cubicBezTo>
                  <a:pt x="52904" y="11353"/>
                  <a:pt x="47190" y="15575"/>
                  <a:pt x="40867" y="18693"/>
                </a:cubicBezTo>
                <a:cubicBezTo>
                  <a:pt x="34846" y="21670"/>
                  <a:pt x="28316" y="23611"/>
                  <a:pt x="21645" y="24407"/>
                </a:cubicBezTo>
                <a:cubicBezTo>
                  <a:pt x="23030" y="24019"/>
                  <a:pt x="22997" y="21804"/>
                  <a:pt x="21846" y="20941"/>
                </a:cubicBezTo>
                <a:cubicBezTo>
                  <a:pt x="21179" y="20438"/>
                  <a:pt x="20358" y="20271"/>
                  <a:pt x="19510" y="20271"/>
                </a:cubicBezTo>
                <a:cubicBezTo>
                  <a:pt x="18902" y="20271"/>
                  <a:pt x="18280" y="20357"/>
                  <a:pt x="17691" y="20466"/>
                </a:cubicBezTo>
                <a:cubicBezTo>
                  <a:pt x="12211" y="21470"/>
                  <a:pt x="7066" y="23825"/>
                  <a:pt x="2215" y="26568"/>
                </a:cubicBezTo>
                <a:cubicBezTo>
                  <a:pt x="1466" y="26996"/>
                  <a:pt x="703" y="27438"/>
                  <a:pt x="1" y="27946"/>
                </a:cubicBezTo>
                <a:lnTo>
                  <a:pt x="1" y="48232"/>
                </a:lnTo>
                <a:lnTo>
                  <a:pt x="97838" y="48232"/>
                </a:lnTo>
                <a:cubicBezTo>
                  <a:pt x="98474" y="46546"/>
                  <a:pt x="98868" y="44733"/>
                  <a:pt x="99002" y="42839"/>
                </a:cubicBezTo>
                <a:cubicBezTo>
                  <a:pt x="99230" y="39601"/>
                  <a:pt x="98507" y="36363"/>
                  <a:pt x="96988" y="33506"/>
                </a:cubicBezTo>
                <a:cubicBezTo>
                  <a:pt x="96567" y="32717"/>
                  <a:pt x="96078" y="31967"/>
                  <a:pt x="95523" y="31278"/>
                </a:cubicBezTo>
                <a:cubicBezTo>
                  <a:pt x="98928" y="27645"/>
                  <a:pt x="101979" y="23678"/>
                  <a:pt x="104602" y="19442"/>
                </a:cubicBezTo>
                <a:cubicBezTo>
                  <a:pt x="106081" y="17054"/>
                  <a:pt x="107359" y="13749"/>
                  <a:pt x="105472" y="11668"/>
                </a:cubicBezTo>
                <a:cubicBezTo>
                  <a:pt x="104488" y="10584"/>
                  <a:pt x="102950" y="10249"/>
                  <a:pt x="101504" y="10069"/>
                </a:cubicBezTo>
                <a:cubicBezTo>
                  <a:pt x="100287" y="9922"/>
                  <a:pt x="99060" y="9849"/>
                  <a:pt x="97833" y="9849"/>
                </a:cubicBezTo>
                <a:cubicBezTo>
                  <a:pt x="96538" y="9849"/>
                  <a:pt x="95242" y="9931"/>
                  <a:pt x="93957" y="10096"/>
                </a:cubicBezTo>
                <a:cubicBezTo>
                  <a:pt x="97048" y="8557"/>
                  <a:pt x="99497" y="5787"/>
                  <a:pt x="100648" y="2535"/>
                </a:cubicBezTo>
                <a:cubicBezTo>
                  <a:pt x="100822" y="2067"/>
                  <a:pt x="100956" y="1512"/>
                  <a:pt x="100702" y="1077"/>
                </a:cubicBezTo>
                <a:cubicBezTo>
                  <a:pt x="100414" y="575"/>
                  <a:pt x="99758" y="454"/>
                  <a:pt x="99183" y="394"/>
                </a:cubicBezTo>
                <a:cubicBezTo>
                  <a:pt x="96738" y="131"/>
                  <a:pt x="94279" y="0"/>
                  <a:pt x="91821" y="0"/>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6" name="Google Shape;926;p16"/>
          <p:cNvSpPr/>
          <p:nvPr/>
        </p:nvSpPr>
        <p:spPr>
          <a:xfrm flipH="1">
            <a:off x="5549512" y="3794094"/>
            <a:ext cx="4290785" cy="1567563"/>
          </a:xfrm>
          <a:custGeom>
            <a:avLst/>
            <a:gdLst/>
            <a:ahLst/>
            <a:cxnLst/>
            <a:rect l="l" t="t" r="r" b="b"/>
            <a:pathLst>
              <a:path w="132014" h="48229" extrusionOk="0">
                <a:moveTo>
                  <a:pt x="124294" y="1"/>
                </a:moveTo>
                <a:cubicBezTo>
                  <a:pt x="112959" y="1"/>
                  <a:pt x="101624" y="2768"/>
                  <a:pt x="91602" y="8058"/>
                </a:cubicBezTo>
                <a:cubicBezTo>
                  <a:pt x="85367" y="11349"/>
                  <a:pt x="79653" y="15571"/>
                  <a:pt x="73330" y="18689"/>
                </a:cubicBezTo>
                <a:cubicBezTo>
                  <a:pt x="67309" y="21666"/>
                  <a:pt x="60779" y="23607"/>
                  <a:pt x="54108" y="24403"/>
                </a:cubicBezTo>
                <a:cubicBezTo>
                  <a:pt x="54543" y="24282"/>
                  <a:pt x="54831" y="23988"/>
                  <a:pt x="54998" y="23607"/>
                </a:cubicBezTo>
                <a:lnTo>
                  <a:pt x="54998" y="23607"/>
                </a:lnTo>
                <a:cubicBezTo>
                  <a:pt x="53332" y="24657"/>
                  <a:pt x="51666" y="25701"/>
                  <a:pt x="50007" y="26751"/>
                </a:cubicBezTo>
                <a:cubicBezTo>
                  <a:pt x="50749" y="24777"/>
                  <a:pt x="50863" y="22496"/>
                  <a:pt x="50381" y="20422"/>
                </a:cubicBezTo>
                <a:lnTo>
                  <a:pt x="50381" y="20422"/>
                </a:lnTo>
                <a:cubicBezTo>
                  <a:pt x="50308" y="20435"/>
                  <a:pt x="50227" y="20449"/>
                  <a:pt x="50154" y="20462"/>
                </a:cubicBezTo>
                <a:cubicBezTo>
                  <a:pt x="44674" y="21466"/>
                  <a:pt x="39529" y="23821"/>
                  <a:pt x="34678" y="26564"/>
                </a:cubicBezTo>
                <a:cubicBezTo>
                  <a:pt x="33929" y="26992"/>
                  <a:pt x="710" y="36800"/>
                  <a:pt x="1" y="37309"/>
                </a:cubicBezTo>
                <a:lnTo>
                  <a:pt x="32464" y="48228"/>
                </a:lnTo>
                <a:lnTo>
                  <a:pt x="124333" y="48228"/>
                </a:lnTo>
                <a:cubicBezTo>
                  <a:pt x="125270" y="46408"/>
                  <a:pt x="125905" y="44388"/>
                  <a:pt x="126139" y="42153"/>
                </a:cubicBezTo>
                <a:cubicBezTo>
                  <a:pt x="126514" y="38600"/>
                  <a:pt x="125397" y="34920"/>
                  <a:pt x="123389" y="31983"/>
                </a:cubicBezTo>
                <a:cubicBezTo>
                  <a:pt x="122640" y="30879"/>
                  <a:pt x="121750" y="29876"/>
                  <a:pt x="120666" y="29146"/>
                </a:cubicBezTo>
                <a:cubicBezTo>
                  <a:pt x="124554" y="27507"/>
                  <a:pt x="127966" y="24737"/>
                  <a:pt x="130314" y="21231"/>
                </a:cubicBezTo>
                <a:cubicBezTo>
                  <a:pt x="131264" y="19813"/>
                  <a:pt x="132014" y="17799"/>
                  <a:pt x="130896" y="16508"/>
                </a:cubicBezTo>
                <a:cubicBezTo>
                  <a:pt x="130401" y="15939"/>
                  <a:pt x="129652" y="15665"/>
                  <a:pt x="128923" y="15451"/>
                </a:cubicBezTo>
                <a:cubicBezTo>
                  <a:pt x="126676" y="14786"/>
                  <a:pt x="124336" y="14445"/>
                  <a:pt x="121992" y="14445"/>
                </a:cubicBezTo>
                <a:cubicBezTo>
                  <a:pt x="121599" y="14445"/>
                  <a:pt x="121206" y="14455"/>
                  <a:pt x="120814" y="14474"/>
                </a:cubicBezTo>
                <a:cubicBezTo>
                  <a:pt x="121335" y="12407"/>
                  <a:pt x="120773" y="10105"/>
                  <a:pt x="119362" y="8513"/>
                </a:cubicBezTo>
                <a:cubicBezTo>
                  <a:pt x="121964" y="7870"/>
                  <a:pt x="124627" y="7208"/>
                  <a:pt x="126869" y="5736"/>
                </a:cubicBezTo>
                <a:cubicBezTo>
                  <a:pt x="128789" y="4485"/>
                  <a:pt x="130368" y="2518"/>
                  <a:pt x="130756" y="303"/>
                </a:cubicBezTo>
                <a:cubicBezTo>
                  <a:pt x="128608" y="101"/>
                  <a:pt x="126451" y="1"/>
                  <a:pt x="124294" y="1"/>
                </a:cubicBez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7" name="Google Shape;927;p16"/>
          <p:cNvSpPr/>
          <p:nvPr/>
        </p:nvSpPr>
        <p:spPr>
          <a:xfrm flipH="1">
            <a:off x="7696952" y="4057299"/>
            <a:ext cx="407776" cy="680407"/>
          </a:xfrm>
          <a:custGeom>
            <a:avLst/>
            <a:gdLst/>
            <a:ahLst/>
            <a:cxnLst/>
            <a:rect l="l" t="t" r="r" b="b"/>
            <a:pathLst>
              <a:path w="12546" h="20934" extrusionOk="0">
                <a:moveTo>
                  <a:pt x="8835" y="1"/>
                </a:moveTo>
                <a:cubicBezTo>
                  <a:pt x="6577" y="1"/>
                  <a:pt x="4386" y="1324"/>
                  <a:pt x="3005" y="3144"/>
                </a:cubicBezTo>
                <a:cubicBezTo>
                  <a:pt x="1466" y="5178"/>
                  <a:pt x="784" y="7734"/>
                  <a:pt x="456" y="10263"/>
                </a:cubicBezTo>
                <a:cubicBezTo>
                  <a:pt x="222" y="12063"/>
                  <a:pt x="148" y="13883"/>
                  <a:pt x="135" y="15696"/>
                </a:cubicBezTo>
                <a:cubicBezTo>
                  <a:pt x="135" y="16606"/>
                  <a:pt x="148" y="17509"/>
                  <a:pt x="161" y="18419"/>
                </a:cubicBezTo>
                <a:cubicBezTo>
                  <a:pt x="175" y="19101"/>
                  <a:pt x="1" y="20011"/>
                  <a:pt x="436" y="20600"/>
                </a:cubicBezTo>
                <a:cubicBezTo>
                  <a:pt x="579" y="20796"/>
                  <a:pt x="820" y="20933"/>
                  <a:pt x="1054" y="20933"/>
                </a:cubicBezTo>
                <a:cubicBezTo>
                  <a:pt x="1148" y="20933"/>
                  <a:pt x="1241" y="20911"/>
                  <a:pt x="1326" y="20861"/>
                </a:cubicBezTo>
                <a:cubicBezTo>
                  <a:pt x="1587" y="20701"/>
                  <a:pt x="1653" y="20359"/>
                  <a:pt x="1714" y="20058"/>
                </a:cubicBezTo>
                <a:cubicBezTo>
                  <a:pt x="2262" y="17181"/>
                  <a:pt x="4042" y="14692"/>
                  <a:pt x="5969" y="12484"/>
                </a:cubicBezTo>
                <a:cubicBezTo>
                  <a:pt x="7896" y="10277"/>
                  <a:pt x="10037" y="8216"/>
                  <a:pt x="11529" y="5693"/>
                </a:cubicBezTo>
                <a:cubicBezTo>
                  <a:pt x="11917" y="5051"/>
                  <a:pt x="12258" y="4369"/>
                  <a:pt x="12405" y="3633"/>
                </a:cubicBezTo>
                <a:cubicBezTo>
                  <a:pt x="12546" y="2897"/>
                  <a:pt x="12479" y="2094"/>
                  <a:pt x="12084" y="1452"/>
                </a:cubicBezTo>
                <a:cubicBezTo>
                  <a:pt x="11569" y="622"/>
                  <a:pt x="10579" y="187"/>
                  <a:pt x="9609" y="53"/>
                </a:cubicBezTo>
                <a:cubicBezTo>
                  <a:pt x="9351" y="18"/>
                  <a:pt x="9093" y="1"/>
                  <a:pt x="8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8" name="Google Shape;928;p16"/>
          <p:cNvSpPr/>
          <p:nvPr/>
        </p:nvSpPr>
        <p:spPr>
          <a:xfrm flipH="1">
            <a:off x="7871555" y="4190136"/>
            <a:ext cx="217084" cy="547180"/>
          </a:xfrm>
          <a:custGeom>
            <a:avLst/>
            <a:gdLst/>
            <a:ahLst/>
            <a:cxnLst/>
            <a:rect l="l" t="t" r="r" b="b"/>
            <a:pathLst>
              <a:path w="6679" h="16835" extrusionOk="0">
                <a:moveTo>
                  <a:pt x="6678" y="1"/>
                </a:moveTo>
                <a:lnTo>
                  <a:pt x="6678" y="1"/>
                </a:lnTo>
                <a:cubicBezTo>
                  <a:pt x="6350" y="456"/>
                  <a:pt x="5842" y="844"/>
                  <a:pt x="5467" y="1272"/>
                </a:cubicBezTo>
                <a:cubicBezTo>
                  <a:pt x="5066" y="1734"/>
                  <a:pt x="4684" y="2215"/>
                  <a:pt x="4323" y="2717"/>
                </a:cubicBezTo>
                <a:cubicBezTo>
                  <a:pt x="3607" y="3707"/>
                  <a:pt x="2978" y="4764"/>
                  <a:pt x="2436" y="5868"/>
                </a:cubicBezTo>
                <a:cubicBezTo>
                  <a:pt x="1366" y="8076"/>
                  <a:pt x="663" y="10465"/>
                  <a:pt x="382" y="12900"/>
                </a:cubicBezTo>
                <a:cubicBezTo>
                  <a:pt x="249" y="14051"/>
                  <a:pt x="1" y="15643"/>
                  <a:pt x="309" y="16794"/>
                </a:cubicBezTo>
                <a:cubicBezTo>
                  <a:pt x="356" y="16808"/>
                  <a:pt x="396" y="16821"/>
                  <a:pt x="443" y="16834"/>
                </a:cubicBezTo>
                <a:cubicBezTo>
                  <a:pt x="670" y="16607"/>
                  <a:pt x="643" y="16132"/>
                  <a:pt x="663" y="15851"/>
                </a:cubicBezTo>
                <a:cubicBezTo>
                  <a:pt x="703" y="15235"/>
                  <a:pt x="770" y="14620"/>
                  <a:pt x="851" y="14011"/>
                </a:cubicBezTo>
                <a:cubicBezTo>
                  <a:pt x="1025" y="12793"/>
                  <a:pt x="1279" y="11582"/>
                  <a:pt x="1613" y="10398"/>
                </a:cubicBezTo>
                <a:cubicBezTo>
                  <a:pt x="2282" y="8009"/>
                  <a:pt x="3259" y="5715"/>
                  <a:pt x="4450" y="3547"/>
                </a:cubicBezTo>
                <a:cubicBezTo>
                  <a:pt x="5126" y="2322"/>
                  <a:pt x="5869" y="1138"/>
                  <a:pt x="66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9" name="Google Shape;929;p16"/>
          <p:cNvSpPr/>
          <p:nvPr/>
        </p:nvSpPr>
        <p:spPr>
          <a:xfrm flipH="1">
            <a:off x="8058152" y="4313126"/>
            <a:ext cx="309911" cy="426498"/>
          </a:xfrm>
          <a:custGeom>
            <a:avLst/>
            <a:gdLst/>
            <a:ahLst/>
            <a:cxnLst/>
            <a:rect l="l" t="t" r="r" b="b"/>
            <a:pathLst>
              <a:path w="9535" h="13122" extrusionOk="0">
                <a:moveTo>
                  <a:pt x="2688" y="1"/>
                </a:moveTo>
                <a:cubicBezTo>
                  <a:pt x="2363" y="1"/>
                  <a:pt x="2039" y="40"/>
                  <a:pt x="1720" y="124"/>
                </a:cubicBezTo>
                <a:cubicBezTo>
                  <a:pt x="1098" y="285"/>
                  <a:pt x="482" y="646"/>
                  <a:pt x="208" y="1228"/>
                </a:cubicBezTo>
                <a:cubicBezTo>
                  <a:pt x="0" y="1676"/>
                  <a:pt x="14" y="2205"/>
                  <a:pt x="168" y="2673"/>
                </a:cubicBezTo>
                <a:cubicBezTo>
                  <a:pt x="322" y="3148"/>
                  <a:pt x="596" y="3563"/>
                  <a:pt x="897" y="3958"/>
                </a:cubicBezTo>
                <a:cubicBezTo>
                  <a:pt x="2068" y="5490"/>
                  <a:pt x="3627" y="6674"/>
                  <a:pt x="5059" y="7972"/>
                </a:cubicBezTo>
                <a:cubicBezTo>
                  <a:pt x="6484" y="9270"/>
                  <a:pt x="7842" y="10755"/>
                  <a:pt x="8424" y="12595"/>
                </a:cubicBezTo>
                <a:cubicBezTo>
                  <a:pt x="8484" y="12789"/>
                  <a:pt x="8558" y="13010"/>
                  <a:pt x="8738" y="13090"/>
                </a:cubicBezTo>
                <a:cubicBezTo>
                  <a:pt x="8785" y="13111"/>
                  <a:pt x="8834" y="13121"/>
                  <a:pt x="8882" y="13121"/>
                </a:cubicBezTo>
                <a:cubicBezTo>
                  <a:pt x="9050" y="13121"/>
                  <a:pt x="9217" y="13007"/>
                  <a:pt x="9300" y="12856"/>
                </a:cubicBezTo>
                <a:cubicBezTo>
                  <a:pt x="9535" y="12441"/>
                  <a:pt x="9354" y="11853"/>
                  <a:pt x="9307" y="11411"/>
                </a:cubicBezTo>
                <a:cubicBezTo>
                  <a:pt x="9254" y="10816"/>
                  <a:pt x="9193" y="10220"/>
                  <a:pt x="9120" y="9625"/>
                </a:cubicBezTo>
                <a:cubicBezTo>
                  <a:pt x="8973" y="8440"/>
                  <a:pt x="8785" y="7256"/>
                  <a:pt x="8491" y="6099"/>
                </a:cubicBezTo>
                <a:cubicBezTo>
                  <a:pt x="8083" y="4466"/>
                  <a:pt x="7440" y="2847"/>
                  <a:pt x="6276" y="1636"/>
                </a:cubicBezTo>
                <a:cubicBezTo>
                  <a:pt x="5341" y="663"/>
                  <a:pt x="4016" y="1"/>
                  <a:pt x="26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0" name="Google Shape;930;p16"/>
          <p:cNvSpPr/>
          <p:nvPr/>
        </p:nvSpPr>
        <p:spPr>
          <a:xfrm flipH="1">
            <a:off x="8069236" y="4396722"/>
            <a:ext cx="180974" cy="342316"/>
          </a:xfrm>
          <a:custGeom>
            <a:avLst/>
            <a:gdLst/>
            <a:ahLst/>
            <a:cxnLst/>
            <a:rect l="l" t="t" r="r" b="b"/>
            <a:pathLst>
              <a:path w="5568" h="10532" extrusionOk="0">
                <a:moveTo>
                  <a:pt x="1" y="1"/>
                </a:moveTo>
                <a:cubicBezTo>
                  <a:pt x="616" y="683"/>
                  <a:pt x="1192" y="1399"/>
                  <a:pt x="1727" y="2148"/>
                </a:cubicBezTo>
                <a:cubicBezTo>
                  <a:pt x="2677" y="3473"/>
                  <a:pt x="3487" y="4905"/>
                  <a:pt x="4109" y="6410"/>
                </a:cubicBezTo>
                <a:cubicBezTo>
                  <a:pt x="4417" y="7160"/>
                  <a:pt x="4678" y="7929"/>
                  <a:pt x="4885" y="8719"/>
                </a:cubicBezTo>
                <a:cubicBezTo>
                  <a:pt x="4985" y="9107"/>
                  <a:pt x="5079" y="9501"/>
                  <a:pt x="5153" y="9903"/>
                </a:cubicBezTo>
                <a:cubicBezTo>
                  <a:pt x="5186" y="10090"/>
                  <a:pt x="5206" y="10398"/>
                  <a:pt x="5367" y="10532"/>
                </a:cubicBezTo>
                <a:cubicBezTo>
                  <a:pt x="5400" y="10525"/>
                  <a:pt x="5427" y="10512"/>
                  <a:pt x="5454" y="10492"/>
                </a:cubicBezTo>
                <a:cubicBezTo>
                  <a:pt x="5567" y="9722"/>
                  <a:pt x="5280" y="8699"/>
                  <a:pt x="5106" y="7956"/>
                </a:cubicBezTo>
                <a:cubicBezTo>
                  <a:pt x="4738" y="6384"/>
                  <a:pt x="4095" y="4872"/>
                  <a:pt x="3219" y="3513"/>
                </a:cubicBezTo>
                <a:cubicBezTo>
                  <a:pt x="2784" y="2831"/>
                  <a:pt x="2289" y="2189"/>
                  <a:pt x="1747" y="1593"/>
                </a:cubicBezTo>
                <a:cubicBezTo>
                  <a:pt x="1473" y="1299"/>
                  <a:pt x="1185" y="1011"/>
                  <a:pt x="884" y="743"/>
                </a:cubicBezTo>
                <a:cubicBezTo>
                  <a:pt x="610" y="489"/>
                  <a:pt x="248" y="27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1" name="Google Shape;931;p16"/>
          <p:cNvSpPr/>
          <p:nvPr/>
        </p:nvSpPr>
        <p:spPr>
          <a:xfrm flipH="1">
            <a:off x="6271685" y="3695741"/>
            <a:ext cx="220757" cy="389412"/>
          </a:xfrm>
          <a:custGeom>
            <a:avLst/>
            <a:gdLst/>
            <a:ahLst/>
            <a:cxnLst/>
            <a:rect l="l" t="t" r="r" b="b"/>
            <a:pathLst>
              <a:path w="6792" h="11981" extrusionOk="0">
                <a:moveTo>
                  <a:pt x="2040" y="1"/>
                </a:moveTo>
                <a:cubicBezTo>
                  <a:pt x="1931" y="1"/>
                  <a:pt x="1822" y="6"/>
                  <a:pt x="1713" y="17"/>
                </a:cubicBezTo>
                <a:cubicBezTo>
                  <a:pt x="1164" y="71"/>
                  <a:pt x="596" y="298"/>
                  <a:pt x="288" y="760"/>
                </a:cubicBezTo>
                <a:cubicBezTo>
                  <a:pt x="54" y="1115"/>
                  <a:pt x="0" y="1563"/>
                  <a:pt x="67" y="1984"/>
                </a:cubicBezTo>
                <a:cubicBezTo>
                  <a:pt x="134" y="2399"/>
                  <a:pt x="315" y="2794"/>
                  <a:pt x="515" y="3169"/>
                </a:cubicBezTo>
                <a:cubicBezTo>
                  <a:pt x="1312" y="4620"/>
                  <a:pt x="2476" y="5825"/>
                  <a:pt x="3526" y="7109"/>
                </a:cubicBezTo>
                <a:cubicBezTo>
                  <a:pt x="4570" y="8401"/>
                  <a:pt x="5527" y="9839"/>
                  <a:pt x="5781" y="11472"/>
                </a:cubicBezTo>
                <a:cubicBezTo>
                  <a:pt x="5808" y="11646"/>
                  <a:pt x="5841" y="11840"/>
                  <a:pt x="5982" y="11933"/>
                </a:cubicBezTo>
                <a:cubicBezTo>
                  <a:pt x="6033" y="11966"/>
                  <a:pt x="6091" y="11981"/>
                  <a:pt x="6149" y="11981"/>
                </a:cubicBezTo>
                <a:cubicBezTo>
                  <a:pt x="6278" y="11981"/>
                  <a:pt x="6411" y="11908"/>
                  <a:pt x="6490" y="11806"/>
                </a:cubicBezTo>
                <a:cubicBezTo>
                  <a:pt x="6744" y="11485"/>
                  <a:pt x="6664" y="10963"/>
                  <a:pt x="6691" y="10582"/>
                </a:cubicBezTo>
                <a:cubicBezTo>
                  <a:pt x="6718" y="10067"/>
                  <a:pt x="6738" y="9551"/>
                  <a:pt x="6758" y="9043"/>
                </a:cubicBezTo>
                <a:cubicBezTo>
                  <a:pt x="6791" y="8013"/>
                  <a:pt x="6784" y="6989"/>
                  <a:pt x="6684" y="5965"/>
                </a:cubicBezTo>
                <a:cubicBezTo>
                  <a:pt x="6550" y="4534"/>
                  <a:pt x="6216" y="3075"/>
                  <a:pt x="5386" y="1891"/>
                </a:cubicBezTo>
                <a:cubicBezTo>
                  <a:pt x="4620" y="803"/>
                  <a:pt x="3357" y="1"/>
                  <a:pt x="20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2" name="Google Shape;932;p16"/>
          <p:cNvSpPr/>
          <p:nvPr/>
        </p:nvSpPr>
        <p:spPr>
          <a:xfrm flipH="1">
            <a:off x="6281923" y="3771959"/>
            <a:ext cx="112686" cy="313194"/>
          </a:xfrm>
          <a:custGeom>
            <a:avLst/>
            <a:gdLst/>
            <a:ahLst/>
            <a:cxnLst/>
            <a:rect l="l" t="t" r="r" b="b"/>
            <a:pathLst>
              <a:path w="3467" h="9636" extrusionOk="0">
                <a:moveTo>
                  <a:pt x="1" y="1"/>
                </a:moveTo>
                <a:cubicBezTo>
                  <a:pt x="436" y="656"/>
                  <a:pt x="831" y="1339"/>
                  <a:pt x="1185" y="2048"/>
                </a:cubicBezTo>
                <a:cubicBezTo>
                  <a:pt x="1821" y="3292"/>
                  <a:pt x="2323" y="4611"/>
                  <a:pt x="2657" y="5975"/>
                </a:cubicBezTo>
                <a:cubicBezTo>
                  <a:pt x="2818" y="6651"/>
                  <a:pt x="2945" y="7334"/>
                  <a:pt x="3012" y="8029"/>
                </a:cubicBezTo>
                <a:cubicBezTo>
                  <a:pt x="3052" y="8377"/>
                  <a:pt x="3072" y="8725"/>
                  <a:pt x="3085" y="9073"/>
                </a:cubicBezTo>
                <a:cubicBezTo>
                  <a:pt x="3092" y="9234"/>
                  <a:pt x="3072" y="9501"/>
                  <a:pt x="3192" y="9635"/>
                </a:cubicBezTo>
                <a:cubicBezTo>
                  <a:pt x="3219" y="9628"/>
                  <a:pt x="3239" y="9622"/>
                  <a:pt x="3266" y="9615"/>
                </a:cubicBezTo>
                <a:cubicBezTo>
                  <a:pt x="3467" y="8973"/>
                  <a:pt x="3353" y="8063"/>
                  <a:pt x="3299" y="7414"/>
                </a:cubicBezTo>
                <a:cubicBezTo>
                  <a:pt x="3192" y="6029"/>
                  <a:pt x="2844" y="4664"/>
                  <a:pt x="2282" y="3400"/>
                </a:cubicBezTo>
                <a:cubicBezTo>
                  <a:pt x="1995" y="2764"/>
                  <a:pt x="1660" y="2155"/>
                  <a:pt x="1279" y="1580"/>
                </a:cubicBezTo>
                <a:cubicBezTo>
                  <a:pt x="1085" y="1292"/>
                  <a:pt x="877" y="1011"/>
                  <a:pt x="657" y="743"/>
                </a:cubicBezTo>
                <a:cubicBezTo>
                  <a:pt x="456" y="496"/>
                  <a:pt x="175" y="262"/>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3" name="Google Shape;933;p16"/>
          <p:cNvSpPr/>
          <p:nvPr/>
        </p:nvSpPr>
        <p:spPr>
          <a:xfrm flipH="1">
            <a:off x="6117526" y="3849380"/>
            <a:ext cx="182047" cy="237073"/>
          </a:xfrm>
          <a:custGeom>
            <a:avLst/>
            <a:gdLst/>
            <a:ahLst/>
            <a:cxnLst/>
            <a:rect l="l" t="t" r="r" b="b"/>
            <a:pathLst>
              <a:path w="5601" h="7294" extrusionOk="0">
                <a:moveTo>
                  <a:pt x="4041" y="0"/>
                </a:moveTo>
                <a:cubicBezTo>
                  <a:pt x="3315" y="0"/>
                  <a:pt x="2586" y="342"/>
                  <a:pt x="2055" y="857"/>
                </a:cubicBezTo>
                <a:cubicBezTo>
                  <a:pt x="1372" y="1519"/>
                  <a:pt x="978" y="2423"/>
                  <a:pt x="710" y="3332"/>
                </a:cubicBezTo>
                <a:cubicBezTo>
                  <a:pt x="523" y="3981"/>
                  <a:pt x="395" y="4644"/>
                  <a:pt x="288" y="5313"/>
                </a:cubicBezTo>
                <a:cubicBezTo>
                  <a:pt x="235" y="5647"/>
                  <a:pt x="195" y="5982"/>
                  <a:pt x="148" y="6316"/>
                </a:cubicBezTo>
                <a:cubicBezTo>
                  <a:pt x="114" y="6571"/>
                  <a:pt x="1" y="6899"/>
                  <a:pt x="121" y="7133"/>
                </a:cubicBezTo>
                <a:cubicBezTo>
                  <a:pt x="169" y="7224"/>
                  <a:pt x="269" y="7294"/>
                  <a:pt x="365" y="7294"/>
                </a:cubicBezTo>
                <a:cubicBezTo>
                  <a:pt x="389" y="7294"/>
                  <a:pt x="413" y="7289"/>
                  <a:pt x="436" y="7280"/>
                </a:cubicBezTo>
                <a:cubicBezTo>
                  <a:pt x="543" y="7240"/>
                  <a:pt x="590" y="7113"/>
                  <a:pt x="623" y="7006"/>
                </a:cubicBezTo>
                <a:cubicBezTo>
                  <a:pt x="991" y="5982"/>
                  <a:pt x="1787" y="5166"/>
                  <a:pt x="2617" y="4463"/>
                </a:cubicBezTo>
                <a:cubicBezTo>
                  <a:pt x="3453" y="3754"/>
                  <a:pt x="4356" y="3118"/>
                  <a:pt x="5045" y="2275"/>
                </a:cubicBezTo>
                <a:cubicBezTo>
                  <a:pt x="5226" y="2061"/>
                  <a:pt x="5387" y="1827"/>
                  <a:pt x="5487" y="1566"/>
                </a:cubicBezTo>
                <a:cubicBezTo>
                  <a:pt x="5581" y="1299"/>
                  <a:pt x="5601" y="1004"/>
                  <a:pt x="5487" y="743"/>
                </a:cubicBezTo>
                <a:cubicBezTo>
                  <a:pt x="5347" y="409"/>
                  <a:pt x="5005" y="195"/>
                  <a:pt x="4657" y="88"/>
                </a:cubicBezTo>
                <a:cubicBezTo>
                  <a:pt x="4455" y="28"/>
                  <a:pt x="4249" y="0"/>
                  <a:pt x="404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4" name="Google Shape;934;p16"/>
          <p:cNvSpPr/>
          <p:nvPr/>
        </p:nvSpPr>
        <p:spPr>
          <a:xfrm flipH="1">
            <a:off x="6184708" y="3896151"/>
            <a:ext cx="108558" cy="189847"/>
          </a:xfrm>
          <a:custGeom>
            <a:avLst/>
            <a:gdLst/>
            <a:ahLst/>
            <a:cxnLst/>
            <a:rect l="l" t="t" r="r" b="b"/>
            <a:pathLst>
              <a:path w="3340" h="5841" extrusionOk="0">
                <a:moveTo>
                  <a:pt x="3339" y="0"/>
                </a:moveTo>
                <a:lnTo>
                  <a:pt x="3339" y="0"/>
                </a:lnTo>
                <a:cubicBezTo>
                  <a:pt x="3192" y="147"/>
                  <a:pt x="2985" y="261"/>
                  <a:pt x="2824" y="401"/>
                </a:cubicBezTo>
                <a:cubicBezTo>
                  <a:pt x="2650" y="549"/>
                  <a:pt x="2483" y="703"/>
                  <a:pt x="2322" y="863"/>
                </a:cubicBezTo>
                <a:cubicBezTo>
                  <a:pt x="2001" y="1191"/>
                  <a:pt x="1707" y="1546"/>
                  <a:pt x="1446" y="1920"/>
                </a:cubicBezTo>
                <a:cubicBezTo>
                  <a:pt x="931" y="2670"/>
                  <a:pt x="536" y="3513"/>
                  <a:pt x="295" y="4389"/>
                </a:cubicBezTo>
                <a:cubicBezTo>
                  <a:pt x="181" y="4804"/>
                  <a:pt x="1" y="5379"/>
                  <a:pt x="48" y="5821"/>
                </a:cubicBezTo>
                <a:cubicBezTo>
                  <a:pt x="68" y="5828"/>
                  <a:pt x="81" y="5834"/>
                  <a:pt x="94" y="5841"/>
                </a:cubicBezTo>
                <a:cubicBezTo>
                  <a:pt x="195" y="5774"/>
                  <a:pt x="208" y="5593"/>
                  <a:pt x="235" y="5493"/>
                </a:cubicBezTo>
                <a:cubicBezTo>
                  <a:pt x="282" y="5266"/>
                  <a:pt x="342" y="5045"/>
                  <a:pt x="409" y="4824"/>
                </a:cubicBezTo>
                <a:cubicBezTo>
                  <a:pt x="536" y="4389"/>
                  <a:pt x="703" y="3954"/>
                  <a:pt x="891" y="3539"/>
                </a:cubicBezTo>
                <a:cubicBezTo>
                  <a:pt x="1272" y="2696"/>
                  <a:pt x="1760" y="1907"/>
                  <a:pt x="2322" y="1178"/>
                </a:cubicBezTo>
                <a:cubicBezTo>
                  <a:pt x="2637" y="763"/>
                  <a:pt x="2978" y="375"/>
                  <a:pt x="33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5" name="Google Shape;935;p16"/>
          <p:cNvSpPr/>
          <p:nvPr/>
        </p:nvSpPr>
        <p:spPr>
          <a:xfrm flipH="1">
            <a:off x="5907007" y="4052716"/>
            <a:ext cx="2878161" cy="1308941"/>
          </a:xfrm>
          <a:custGeom>
            <a:avLst/>
            <a:gdLst/>
            <a:ahLst/>
            <a:cxnLst/>
            <a:rect l="l" t="t" r="r" b="b"/>
            <a:pathLst>
              <a:path w="88552" h="40272" extrusionOk="0">
                <a:moveTo>
                  <a:pt x="71071" y="0"/>
                </a:moveTo>
                <a:cubicBezTo>
                  <a:pt x="55315" y="0"/>
                  <a:pt x="39782" y="6468"/>
                  <a:pt x="26650" y="15797"/>
                </a:cubicBezTo>
                <a:cubicBezTo>
                  <a:pt x="22910" y="18453"/>
                  <a:pt x="19277" y="21370"/>
                  <a:pt x="15088" y="23123"/>
                </a:cubicBezTo>
                <a:cubicBezTo>
                  <a:pt x="10271" y="25144"/>
                  <a:pt x="4972" y="25532"/>
                  <a:pt x="1" y="27050"/>
                </a:cubicBezTo>
                <a:lnTo>
                  <a:pt x="1" y="40271"/>
                </a:lnTo>
                <a:lnTo>
                  <a:pt x="88551" y="40271"/>
                </a:lnTo>
                <a:cubicBezTo>
                  <a:pt x="86937" y="35807"/>
                  <a:pt x="77164" y="32121"/>
                  <a:pt x="72808" y="32121"/>
                </a:cubicBezTo>
                <a:cubicBezTo>
                  <a:pt x="72776" y="32121"/>
                  <a:pt x="72745" y="32122"/>
                  <a:pt x="72715" y="32122"/>
                </a:cubicBezTo>
                <a:cubicBezTo>
                  <a:pt x="74434" y="28797"/>
                  <a:pt x="76160" y="25465"/>
                  <a:pt x="77880" y="22139"/>
                </a:cubicBezTo>
                <a:cubicBezTo>
                  <a:pt x="78696" y="20567"/>
                  <a:pt x="79526" y="18941"/>
                  <a:pt x="79666" y="17162"/>
                </a:cubicBezTo>
                <a:cubicBezTo>
                  <a:pt x="79813" y="15375"/>
                  <a:pt x="79077" y="13388"/>
                  <a:pt x="77518" y="12672"/>
                </a:cubicBezTo>
                <a:cubicBezTo>
                  <a:pt x="79184" y="11287"/>
                  <a:pt x="80904" y="9835"/>
                  <a:pt x="81847" y="7835"/>
                </a:cubicBezTo>
                <a:cubicBezTo>
                  <a:pt x="82797" y="5834"/>
                  <a:pt x="82724" y="3125"/>
                  <a:pt x="81111" y="1673"/>
                </a:cubicBezTo>
                <a:cubicBezTo>
                  <a:pt x="80074" y="736"/>
                  <a:pt x="78629" y="495"/>
                  <a:pt x="77271" y="341"/>
                </a:cubicBezTo>
                <a:cubicBezTo>
                  <a:pt x="75204" y="111"/>
                  <a:pt x="73135" y="0"/>
                  <a:pt x="71071" y="0"/>
                </a:cubicBezTo>
                <a:close/>
              </a:path>
            </a:pathLst>
          </a:custGeom>
          <a:solidFill>
            <a:srgbClr val="7163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6" name="Google Shape;936;p16"/>
          <p:cNvSpPr/>
          <p:nvPr/>
        </p:nvSpPr>
        <p:spPr>
          <a:xfrm flipH="1">
            <a:off x="6175998" y="4052716"/>
            <a:ext cx="3713866" cy="1308941"/>
          </a:xfrm>
          <a:custGeom>
            <a:avLst/>
            <a:gdLst/>
            <a:ahLst/>
            <a:cxnLst/>
            <a:rect l="l" t="t" r="r" b="b"/>
            <a:pathLst>
              <a:path w="114264" h="40272" extrusionOk="0">
                <a:moveTo>
                  <a:pt x="105059" y="0"/>
                </a:moveTo>
                <a:cubicBezTo>
                  <a:pt x="89303" y="0"/>
                  <a:pt x="73770" y="6468"/>
                  <a:pt x="60638" y="15797"/>
                </a:cubicBezTo>
                <a:cubicBezTo>
                  <a:pt x="56898" y="18453"/>
                  <a:pt x="53265" y="21370"/>
                  <a:pt x="49076" y="23123"/>
                </a:cubicBezTo>
                <a:cubicBezTo>
                  <a:pt x="44259" y="25144"/>
                  <a:pt x="4972" y="27572"/>
                  <a:pt x="0" y="29091"/>
                </a:cubicBezTo>
                <a:lnTo>
                  <a:pt x="1526" y="39990"/>
                </a:lnTo>
                <a:lnTo>
                  <a:pt x="93448" y="40271"/>
                </a:lnTo>
                <a:cubicBezTo>
                  <a:pt x="93549" y="38940"/>
                  <a:pt x="93408" y="37608"/>
                  <a:pt x="92940" y="36337"/>
                </a:cubicBezTo>
                <a:cubicBezTo>
                  <a:pt x="91588" y="32691"/>
                  <a:pt x="93502" y="27653"/>
                  <a:pt x="98453" y="25967"/>
                </a:cubicBezTo>
                <a:cubicBezTo>
                  <a:pt x="100079" y="25411"/>
                  <a:pt x="101758" y="24822"/>
                  <a:pt x="102996" y="23638"/>
                </a:cubicBezTo>
                <a:cubicBezTo>
                  <a:pt x="104234" y="22447"/>
                  <a:pt x="104896" y="20474"/>
                  <a:pt x="104060" y="18975"/>
                </a:cubicBezTo>
                <a:cubicBezTo>
                  <a:pt x="103167" y="17352"/>
                  <a:pt x="101127" y="17005"/>
                  <a:pt x="99192" y="17005"/>
                </a:cubicBezTo>
                <a:cubicBezTo>
                  <a:pt x="98837" y="17005"/>
                  <a:pt x="98486" y="17017"/>
                  <a:pt x="98145" y="17035"/>
                </a:cubicBezTo>
                <a:cubicBezTo>
                  <a:pt x="97947" y="17045"/>
                  <a:pt x="97759" y="17050"/>
                  <a:pt x="97581" y="17050"/>
                </a:cubicBezTo>
                <a:cubicBezTo>
                  <a:pt x="92237" y="17050"/>
                  <a:pt x="96426" y="12491"/>
                  <a:pt x="104695" y="10852"/>
                </a:cubicBezTo>
                <a:cubicBezTo>
                  <a:pt x="108175" y="10163"/>
                  <a:pt x="112236" y="9160"/>
                  <a:pt x="113594" y="5875"/>
                </a:cubicBezTo>
                <a:cubicBezTo>
                  <a:pt x="114263" y="4262"/>
                  <a:pt x="114069" y="2496"/>
                  <a:pt x="113540" y="790"/>
                </a:cubicBezTo>
                <a:cubicBezTo>
                  <a:pt x="112811" y="542"/>
                  <a:pt x="112022" y="428"/>
                  <a:pt x="111259" y="341"/>
                </a:cubicBezTo>
                <a:cubicBezTo>
                  <a:pt x="109192" y="111"/>
                  <a:pt x="107123" y="0"/>
                  <a:pt x="1050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937" name="Google Shape;937;p16"/>
          <p:cNvGrpSpPr/>
          <p:nvPr/>
        </p:nvGrpSpPr>
        <p:grpSpPr>
          <a:xfrm rot="-8100000">
            <a:off x="7364486" y="2885274"/>
            <a:ext cx="1482035" cy="842164"/>
            <a:chOff x="6082097" y="4568315"/>
            <a:chExt cx="1482049" cy="842172"/>
          </a:xfrm>
        </p:grpSpPr>
        <p:sp>
          <p:nvSpPr>
            <p:cNvPr id="938" name="Google Shape;938;p16"/>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9" name="Google Shape;939;p16"/>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0" name="Google Shape;940;p16"/>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1" name="Google Shape;941;p16"/>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2" name="Google Shape;942;p16"/>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3" name="Google Shape;943;p16"/>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4" name="Google Shape;944;p16"/>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5" name="Google Shape;945;p16"/>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6" name="Google Shape;946;p16"/>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7" name="Google Shape;947;p16"/>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8" name="Google Shape;948;p16"/>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949" name="Google Shape;949;p16"/>
          <p:cNvSpPr txBox="1">
            <a:spLocks noGrp="1"/>
          </p:cNvSpPr>
          <p:nvPr>
            <p:ph type="title"/>
          </p:nvPr>
        </p:nvSpPr>
        <p:spPr>
          <a:xfrm>
            <a:off x="874733" y="1934275"/>
            <a:ext cx="2183400" cy="527700"/>
          </a:xfrm>
          <a:prstGeom prst="rect">
            <a:avLst/>
          </a:prstGeom>
          <a:ln>
            <a:noFill/>
          </a:ln>
        </p:spPr>
        <p:txBody>
          <a:bodyPr spcFirstLastPara="1" wrap="square" lIns="91425" tIns="91425" rIns="91425" bIns="91425" anchor="ctr" anchorCtr="0">
            <a:noAutofit/>
          </a:bodyPr>
          <a:lstStyle>
            <a:lvl1pPr lvl="0" algn="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50" name="Google Shape;950;p16"/>
          <p:cNvSpPr txBox="1">
            <a:spLocks noGrp="1"/>
          </p:cNvSpPr>
          <p:nvPr>
            <p:ph type="subTitle" idx="1"/>
          </p:nvPr>
        </p:nvSpPr>
        <p:spPr>
          <a:xfrm>
            <a:off x="874883" y="2464925"/>
            <a:ext cx="2183400" cy="848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1" name="Google Shape;951;p16"/>
          <p:cNvSpPr txBox="1">
            <a:spLocks noGrp="1"/>
          </p:cNvSpPr>
          <p:nvPr>
            <p:ph type="title" idx="2"/>
          </p:nvPr>
        </p:nvSpPr>
        <p:spPr>
          <a:xfrm>
            <a:off x="874725" y="3308150"/>
            <a:ext cx="2183400" cy="527700"/>
          </a:xfrm>
          <a:prstGeom prst="rect">
            <a:avLst/>
          </a:prstGeom>
          <a:ln>
            <a:noFill/>
          </a:ln>
        </p:spPr>
        <p:txBody>
          <a:bodyPr spcFirstLastPara="1" wrap="square" lIns="91425" tIns="91425" rIns="91425" bIns="91425" anchor="ctr" anchorCtr="0">
            <a:noAutofit/>
          </a:bodyPr>
          <a:lstStyle>
            <a:lvl1pPr lvl="0" algn="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52" name="Google Shape;952;p16"/>
          <p:cNvSpPr txBox="1">
            <a:spLocks noGrp="1"/>
          </p:cNvSpPr>
          <p:nvPr>
            <p:ph type="subTitle" idx="3"/>
          </p:nvPr>
        </p:nvSpPr>
        <p:spPr>
          <a:xfrm>
            <a:off x="874733" y="3838800"/>
            <a:ext cx="2183400" cy="848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3" name="Google Shape;953;p16"/>
          <p:cNvSpPr txBox="1">
            <a:spLocks noGrp="1"/>
          </p:cNvSpPr>
          <p:nvPr>
            <p:ph type="title" idx="4"/>
          </p:nvPr>
        </p:nvSpPr>
        <p:spPr>
          <a:xfrm>
            <a:off x="5874958" y="1944175"/>
            <a:ext cx="24087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54" name="Google Shape;954;p16"/>
          <p:cNvSpPr txBox="1">
            <a:spLocks noGrp="1"/>
          </p:cNvSpPr>
          <p:nvPr>
            <p:ph type="subTitle" idx="5"/>
          </p:nvPr>
        </p:nvSpPr>
        <p:spPr>
          <a:xfrm>
            <a:off x="5874958" y="2474825"/>
            <a:ext cx="2408700" cy="84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5" name="Google Shape;955;p16"/>
          <p:cNvSpPr txBox="1">
            <a:spLocks noGrp="1"/>
          </p:cNvSpPr>
          <p:nvPr>
            <p:ph type="title" idx="6"/>
          </p:nvPr>
        </p:nvSpPr>
        <p:spPr>
          <a:xfrm>
            <a:off x="5874958" y="3308150"/>
            <a:ext cx="24087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56" name="Google Shape;956;p16"/>
          <p:cNvSpPr txBox="1">
            <a:spLocks noGrp="1"/>
          </p:cNvSpPr>
          <p:nvPr>
            <p:ph type="subTitle" idx="7"/>
          </p:nvPr>
        </p:nvSpPr>
        <p:spPr>
          <a:xfrm>
            <a:off x="5874958" y="3838800"/>
            <a:ext cx="2408700" cy="84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57" name="Google Shape;957;p16"/>
          <p:cNvSpPr txBox="1">
            <a:spLocks noGrp="1"/>
          </p:cNvSpPr>
          <p:nvPr>
            <p:ph type="title" idx="8"/>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BLANK_1_1_1_1_1">
    <p:bg>
      <p:bgPr>
        <a:solidFill>
          <a:schemeClr val="lt1"/>
        </a:solidFill>
        <a:effectLst/>
      </p:bgPr>
    </p:bg>
    <p:spTree>
      <p:nvGrpSpPr>
        <p:cNvPr id="1" name="Shape 958"/>
        <p:cNvGrpSpPr/>
        <p:nvPr/>
      </p:nvGrpSpPr>
      <p:grpSpPr>
        <a:xfrm>
          <a:off x="0" y="0"/>
          <a:ext cx="0" cy="0"/>
          <a:chOff x="0" y="0"/>
          <a:chExt cx="0" cy="0"/>
        </a:xfrm>
      </p:grpSpPr>
      <p:sp>
        <p:nvSpPr>
          <p:cNvPr id="959" name="Google Shape;959;p17"/>
          <p:cNvSpPr/>
          <p:nvPr/>
        </p:nvSpPr>
        <p:spPr>
          <a:xfrm flipH="1">
            <a:off x="-716395"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7"/>
          <p:cNvSpPr/>
          <p:nvPr/>
        </p:nvSpPr>
        <p:spPr>
          <a:xfrm flipH="1">
            <a:off x="165129"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7"/>
          <p:cNvSpPr/>
          <p:nvPr/>
        </p:nvSpPr>
        <p:spPr>
          <a:xfrm flipH="1">
            <a:off x="5051945"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7"/>
          <p:cNvSpPr/>
          <p:nvPr/>
        </p:nvSpPr>
        <p:spPr>
          <a:xfrm flipH="1">
            <a:off x="529395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7"/>
          <p:cNvSpPr/>
          <p:nvPr/>
        </p:nvSpPr>
        <p:spPr>
          <a:xfrm flipH="1">
            <a:off x="317728"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7"/>
          <p:cNvSpPr/>
          <p:nvPr/>
        </p:nvSpPr>
        <p:spPr>
          <a:xfrm flipH="1">
            <a:off x="240795"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7"/>
          <p:cNvSpPr/>
          <p:nvPr/>
        </p:nvSpPr>
        <p:spPr>
          <a:xfrm flipH="1">
            <a:off x="473155"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7"/>
          <p:cNvSpPr/>
          <p:nvPr/>
        </p:nvSpPr>
        <p:spPr>
          <a:xfrm flipH="1">
            <a:off x="515343"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7"/>
          <p:cNvSpPr/>
          <p:nvPr/>
        </p:nvSpPr>
        <p:spPr>
          <a:xfrm flipH="1">
            <a:off x="445170"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7"/>
          <p:cNvSpPr/>
          <p:nvPr/>
        </p:nvSpPr>
        <p:spPr>
          <a:xfrm flipH="1">
            <a:off x="299364"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7"/>
          <p:cNvSpPr/>
          <p:nvPr/>
        </p:nvSpPr>
        <p:spPr>
          <a:xfrm flipH="1">
            <a:off x="82605"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7"/>
          <p:cNvSpPr/>
          <p:nvPr/>
        </p:nvSpPr>
        <p:spPr>
          <a:xfrm flipH="1">
            <a:off x="-90536"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7"/>
          <p:cNvSpPr/>
          <p:nvPr/>
        </p:nvSpPr>
        <p:spPr>
          <a:xfrm flipH="1">
            <a:off x="330697"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7"/>
          <p:cNvSpPr/>
          <p:nvPr/>
        </p:nvSpPr>
        <p:spPr>
          <a:xfrm flipH="1">
            <a:off x="387121"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7"/>
          <p:cNvSpPr/>
          <p:nvPr/>
        </p:nvSpPr>
        <p:spPr>
          <a:xfrm flipH="1">
            <a:off x="335084"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7"/>
          <p:cNvSpPr/>
          <p:nvPr/>
        </p:nvSpPr>
        <p:spPr>
          <a:xfrm flipH="1">
            <a:off x="185443"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7"/>
          <p:cNvSpPr/>
          <p:nvPr/>
        </p:nvSpPr>
        <p:spPr>
          <a:xfrm flipH="1">
            <a:off x="589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7"/>
          <p:cNvSpPr/>
          <p:nvPr/>
        </p:nvSpPr>
        <p:spPr>
          <a:xfrm flipH="1">
            <a:off x="-26380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7"/>
          <p:cNvSpPr/>
          <p:nvPr/>
        </p:nvSpPr>
        <p:spPr>
          <a:xfrm flipH="1">
            <a:off x="183005"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7"/>
          <p:cNvSpPr/>
          <p:nvPr/>
        </p:nvSpPr>
        <p:spPr>
          <a:xfrm flipH="1">
            <a:off x="239429"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7"/>
          <p:cNvSpPr/>
          <p:nvPr/>
        </p:nvSpPr>
        <p:spPr>
          <a:xfrm flipH="1">
            <a:off x="218368"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7"/>
          <p:cNvSpPr/>
          <p:nvPr/>
        </p:nvSpPr>
        <p:spPr>
          <a:xfrm flipH="1">
            <a:off x="69441"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7"/>
          <p:cNvSpPr/>
          <p:nvPr/>
        </p:nvSpPr>
        <p:spPr>
          <a:xfrm flipH="1">
            <a:off x="-232279"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 name="Google Shape;982;p17"/>
          <p:cNvGrpSpPr/>
          <p:nvPr/>
        </p:nvGrpSpPr>
        <p:grpSpPr>
          <a:xfrm flipH="1">
            <a:off x="1609323" y="4568315"/>
            <a:ext cx="1482049" cy="842172"/>
            <a:chOff x="6082097" y="4568315"/>
            <a:chExt cx="1482049" cy="842172"/>
          </a:xfrm>
        </p:grpSpPr>
        <p:sp>
          <p:nvSpPr>
            <p:cNvPr id="983" name="Google Shape;983;p17"/>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7"/>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7"/>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7"/>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7"/>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7"/>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7"/>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7"/>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7"/>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7"/>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7"/>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 name="Google Shape;994;p17"/>
          <p:cNvGrpSpPr/>
          <p:nvPr/>
        </p:nvGrpSpPr>
        <p:grpSpPr>
          <a:xfrm rot="-8100000">
            <a:off x="8327117" y="2885274"/>
            <a:ext cx="1482035" cy="842164"/>
            <a:chOff x="6082097" y="4568315"/>
            <a:chExt cx="1482049" cy="842172"/>
          </a:xfrm>
        </p:grpSpPr>
        <p:sp>
          <p:nvSpPr>
            <p:cNvPr id="995" name="Google Shape;995;p17"/>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7"/>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7"/>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7"/>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7"/>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7"/>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7"/>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7"/>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7"/>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7"/>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7"/>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 name="Google Shape;1006;p17"/>
          <p:cNvSpPr txBox="1">
            <a:spLocks noGrp="1"/>
          </p:cNvSpPr>
          <p:nvPr>
            <p:ph type="title"/>
          </p:nvPr>
        </p:nvSpPr>
        <p:spPr>
          <a:xfrm>
            <a:off x="713224" y="1763660"/>
            <a:ext cx="23631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07" name="Google Shape;1007;p17"/>
          <p:cNvSpPr txBox="1">
            <a:spLocks noGrp="1"/>
          </p:cNvSpPr>
          <p:nvPr>
            <p:ph type="subTitle" idx="1"/>
          </p:nvPr>
        </p:nvSpPr>
        <p:spPr>
          <a:xfrm>
            <a:off x="713375" y="2312525"/>
            <a:ext cx="23631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08" name="Google Shape;1008;p17"/>
          <p:cNvSpPr txBox="1">
            <a:spLocks noGrp="1"/>
          </p:cNvSpPr>
          <p:nvPr>
            <p:ph type="title" idx="2"/>
          </p:nvPr>
        </p:nvSpPr>
        <p:spPr>
          <a:xfrm>
            <a:off x="3383425" y="1763660"/>
            <a:ext cx="23634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09" name="Google Shape;1009;p17"/>
          <p:cNvSpPr txBox="1">
            <a:spLocks noGrp="1"/>
          </p:cNvSpPr>
          <p:nvPr>
            <p:ph type="subTitle" idx="3"/>
          </p:nvPr>
        </p:nvSpPr>
        <p:spPr>
          <a:xfrm>
            <a:off x="3383425" y="2312525"/>
            <a:ext cx="23634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0" name="Google Shape;1010;p17"/>
          <p:cNvSpPr txBox="1">
            <a:spLocks noGrp="1"/>
          </p:cNvSpPr>
          <p:nvPr>
            <p:ph type="title" idx="4"/>
          </p:nvPr>
        </p:nvSpPr>
        <p:spPr>
          <a:xfrm>
            <a:off x="6072174" y="1763660"/>
            <a:ext cx="23628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11" name="Google Shape;1011;p17"/>
          <p:cNvSpPr txBox="1">
            <a:spLocks noGrp="1"/>
          </p:cNvSpPr>
          <p:nvPr>
            <p:ph type="subTitle" idx="5"/>
          </p:nvPr>
        </p:nvSpPr>
        <p:spPr>
          <a:xfrm>
            <a:off x="6072325" y="2312525"/>
            <a:ext cx="23628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2" name="Google Shape;1012;p17"/>
          <p:cNvSpPr txBox="1">
            <a:spLocks noGrp="1"/>
          </p:cNvSpPr>
          <p:nvPr>
            <p:ph type="title" idx="6"/>
          </p:nvPr>
        </p:nvSpPr>
        <p:spPr>
          <a:xfrm>
            <a:off x="713224" y="3574058"/>
            <a:ext cx="23631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13" name="Google Shape;1013;p17"/>
          <p:cNvSpPr txBox="1">
            <a:spLocks noGrp="1"/>
          </p:cNvSpPr>
          <p:nvPr>
            <p:ph type="subTitle" idx="7"/>
          </p:nvPr>
        </p:nvSpPr>
        <p:spPr>
          <a:xfrm>
            <a:off x="713375" y="4122924"/>
            <a:ext cx="23631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4" name="Google Shape;1014;p17"/>
          <p:cNvSpPr txBox="1">
            <a:spLocks noGrp="1"/>
          </p:cNvSpPr>
          <p:nvPr>
            <p:ph type="title" idx="8"/>
          </p:nvPr>
        </p:nvSpPr>
        <p:spPr>
          <a:xfrm>
            <a:off x="3383437" y="3574058"/>
            <a:ext cx="23634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15" name="Google Shape;1015;p17"/>
          <p:cNvSpPr txBox="1">
            <a:spLocks noGrp="1"/>
          </p:cNvSpPr>
          <p:nvPr>
            <p:ph type="subTitle" idx="9"/>
          </p:nvPr>
        </p:nvSpPr>
        <p:spPr>
          <a:xfrm>
            <a:off x="3383425" y="4122924"/>
            <a:ext cx="23634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6" name="Google Shape;1016;p17"/>
          <p:cNvSpPr txBox="1">
            <a:spLocks noGrp="1"/>
          </p:cNvSpPr>
          <p:nvPr>
            <p:ph type="title" idx="13"/>
          </p:nvPr>
        </p:nvSpPr>
        <p:spPr>
          <a:xfrm>
            <a:off x="6072174" y="3574058"/>
            <a:ext cx="2362800" cy="527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2500"/>
              <a:buNone/>
              <a:defRPr sz="3200" b="1">
                <a:latin typeface="Rakkas"/>
                <a:ea typeface="Rakkas"/>
                <a:cs typeface="Rakkas"/>
                <a:sym typeface="Rakkas"/>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17" name="Google Shape;1017;p17"/>
          <p:cNvSpPr txBox="1">
            <a:spLocks noGrp="1"/>
          </p:cNvSpPr>
          <p:nvPr>
            <p:ph type="subTitle" idx="14"/>
          </p:nvPr>
        </p:nvSpPr>
        <p:spPr>
          <a:xfrm>
            <a:off x="6072325" y="4122924"/>
            <a:ext cx="2362800" cy="5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18" name="Google Shape;1018;p17"/>
          <p:cNvSpPr txBox="1">
            <a:spLocks noGrp="1"/>
          </p:cNvSpPr>
          <p:nvPr>
            <p:ph type="title" idx="15"/>
          </p:nvPr>
        </p:nvSpPr>
        <p:spPr>
          <a:xfrm>
            <a:off x="713225" y="432949"/>
            <a:ext cx="7704000" cy="577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600"/>
              <a:buNone/>
              <a:defRPr sz="4000" b="1">
                <a:latin typeface="Rakkas"/>
                <a:ea typeface="Rakkas"/>
                <a:cs typeface="Rakkas"/>
                <a:sym typeface="Rakkas"/>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Numbers and text">
  <p:cSld name="BLANK_1_1_1_1_1_1">
    <p:bg>
      <p:bgPr>
        <a:solidFill>
          <a:schemeClr val="lt1"/>
        </a:solidFill>
        <a:effectLst/>
      </p:bgPr>
    </p:bg>
    <p:spTree>
      <p:nvGrpSpPr>
        <p:cNvPr id="1" name="Shape 1019"/>
        <p:cNvGrpSpPr/>
        <p:nvPr/>
      </p:nvGrpSpPr>
      <p:grpSpPr>
        <a:xfrm>
          <a:off x="0" y="0"/>
          <a:ext cx="0" cy="0"/>
          <a:chOff x="0" y="0"/>
          <a:chExt cx="0" cy="0"/>
        </a:xfrm>
      </p:grpSpPr>
      <p:sp>
        <p:nvSpPr>
          <p:cNvPr id="1020" name="Google Shape;1020;p18"/>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8"/>
          <p:cNvSpPr/>
          <p:nvPr/>
        </p:nvSpPr>
        <p:spPr>
          <a:xfrm flipH="1">
            <a:off x="-1679026"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2" name="Google Shape;1022;p18"/>
          <p:cNvSpPr/>
          <p:nvPr/>
        </p:nvSpPr>
        <p:spPr>
          <a:xfrm flipH="1">
            <a:off x="-797502"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3" name="Google Shape;1023;p18"/>
          <p:cNvSpPr/>
          <p:nvPr/>
        </p:nvSpPr>
        <p:spPr>
          <a:xfrm flipH="1">
            <a:off x="4089314"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4" name="Google Shape;1024;p18"/>
          <p:cNvSpPr/>
          <p:nvPr/>
        </p:nvSpPr>
        <p:spPr>
          <a:xfrm>
            <a:off x="-76203" y="1045480"/>
            <a:ext cx="3046004" cy="1021391"/>
          </a:xfrm>
          <a:custGeom>
            <a:avLst/>
            <a:gdLst/>
            <a:ahLst/>
            <a:cxnLst/>
            <a:rect l="l" t="t" r="r" b="b"/>
            <a:pathLst>
              <a:path w="93716" h="31425" extrusionOk="0">
                <a:moveTo>
                  <a:pt x="14239" y="0"/>
                </a:moveTo>
                <a:cubicBezTo>
                  <a:pt x="13193" y="0"/>
                  <a:pt x="12204" y="150"/>
                  <a:pt x="11368" y="545"/>
                </a:cubicBezTo>
                <a:cubicBezTo>
                  <a:pt x="6939" y="2599"/>
                  <a:pt x="15643" y="8459"/>
                  <a:pt x="17068" y="10206"/>
                </a:cubicBezTo>
                <a:cubicBezTo>
                  <a:pt x="20314" y="14487"/>
                  <a:pt x="16116" y="16321"/>
                  <a:pt x="12315" y="16321"/>
                </a:cubicBezTo>
                <a:cubicBezTo>
                  <a:pt x="11477" y="16321"/>
                  <a:pt x="10658" y="16232"/>
                  <a:pt x="9943" y="16060"/>
                </a:cubicBezTo>
                <a:cubicBezTo>
                  <a:pt x="6617" y="15431"/>
                  <a:pt x="3928" y="13370"/>
                  <a:pt x="1238" y="11785"/>
                </a:cubicBezTo>
                <a:cubicBezTo>
                  <a:pt x="823" y="11544"/>
                  <a:pt x="415" y="11316"/>
                  <a:pt x="0" y="11089"/>
                </a:cubicBezTo>
                <a:lnTo>
                  <a:pt x="0" y="27360"/>
                </a:lnTo>
                <a:cubicBezTo>
                  <a:pt x="1982" y="28015"/>
                  <a:pt x="3986" y="28464"/>
                  <a:pt x="6042" y="28464"/>
                </a:cubicBezTo>
                <a:cubicBezTo>
                  <a:pt x="6444" y="28464"/>
                  <a:pt x="6847" y="28447"/>
                  <a:pt x="7253" y="28411"/>
                </a:cubicBezTo>
                <a:cubicBezTo>
                  <a:pt x="13114" y="27782"/>
                  <a:pt x="17543" y="23821"/>
                  <a:pt x="22615" y="21285"/>
                </a:cubicBezTo>
                <a:cubicBezTo>
                  <a:pt x="26230" y="19480"/>
                  <a:pt x="30128" y="18672"/>
                  <a:pt x="34074" y="18672"/>
                </a:cubicBezTo>
                <a:cubicBezTo>
                  <a:pt x="36006" y="18672"/>
                  <a:pt x="37950" y="18866"/>
                  <a:pt x="39877" y="19231"/>
                </a:cubicBezTo>
                <a:cubicBezTo>
                  <a:pt x="46841" y="20656"/>
                  <a:pt x="53017" y="24457"/>
                  <a:pt x="59514" y="27307"/>
                </a:cubicBezTo>
                <a:cubicBezTo>
                  <a:pt x="62475" y="28610"/>
                  <a:pt x="68103" y="31424"/>
                  <a:pt x="72471" y="31424"/>
                </a:cubicBezTo>
                <a:cubicBezTo>
                  <a:pt x="73937" y="31424"/>
                  <a:pt x="75260" y="31108"/>
                  <a:pt x="76294" y="30311"/>
                </a:cubicBezTo>
                <a:cubicBezTo>
                  <a:pt x="80254" y="27307"/>
                  <a:pt x="73129" y="22396"/>
                  <a:pt x="71229" y="20496"/>
                </a:cubicBezTo>
                <a:cubicBezTo>
                  <a:pt x="65689" y="15110"/>
                  <a:pt x="75344" y="13685"/>
                  <a:pt x="79465" y="12895"/>
                </a:cubicBezTo>
                <a:cubicBezTo>
                  <a:pt x="84148" y="12126"/>
                  <a:pt x="88919" y="11684"/>
                  <a:pt x="93716" y="11551"/>
                </a:cubicBezTo>
                <a:cubicBezTo>
                  <a:pt x="93669" y="10166"/>
                  <a:pt x="93649" y="8781"/>
                  <a:pt x="93649" y="7396"/>
                </a:cubicBezTo>
                <a:cubicBezTo>
                  <a:pt x="93341" y="6352"/>
                  <a:pt x="92993" y="5328"/>
                  <a:pt x="92632" y="4305"/>
                </a:cubicBezTo>
                <a:cubicBezTo>
                  <a:pt x="92485" y="3896"/>
                  <a:pt x="92324" y="3462"/>
                  <a:pt x="92184" y="3013"/>
                </a:cubicBezTo>
                <a:cubicBezTo>
                  <a:pt x="91903" y="2987"/>
                  <a:pt x="91622" y="2953"/>
                  <a:pt x="91341" y="2920"/>
                </a:cubicBezTo>
                <a:cubicBezTo>
                  <a:pt x="86968" y="2349"/>
                  <a:pt x="80827" y="866"/>
                  <a:pt x="75179" y="866"/>
                </a:cubicBezTo>
                <a:cubicBezTo>
                  <a:pt x="71417" y="866"/>
                  <a:pt x="67873" y="1524"/>
                  <a:pt x="65214" y="3549"/>
                </a:cubicBezTo>
                <a:cubicBezTo>
                  <a:pt x="60939" y="6720"/>
                  <a:pt x="66478" y="10045"/>
                  <a:pt x="67589" y="13370"/>
                </a:cubicBezTo>
                <a:cubicBezTo>
                  <a:pt x="68716" y="16758"/>
                  <a:pt x="65985" y="17667"/>
                  <a:pt x="62792" y="17667"/>
                </a:cubicBezTo>
                <a:cubicBezTo>
                  <a:pt x="60165" y="17667"/>
                  <a:pt x="57226" y="17052"/>
                  <a:pt x="55867" y="16696"/>
                </a:cubicBezTo>
                <a:cubicBezTo>
                  <a:pt x="47952" y="14481"/>
                  <a:pt x="41141" y="9570"/>
                  <a:pt x="33701" y="5924"/>
                </a:cubicBezTo>
                <a:cubicBezTo>
                  <a:pt x="29740" y="4024"/>
                  <a:pt x="25465" y="2284"/>
                  <a:pt x="21029" y="1173"/>
                </a:cubicBezTo>
                <a:cubicBezTo>
                  <a:pt x="19174" y="740"/>
                  <a:pt x="16565" y="0"/>
                  <a:pt x="14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nvGrpSpPr>
          <p:cNvPr id="1025" name="Google Shape;1025;p18"/>
          <p:cNvGrpSpPr/>
          <p:nvPr/>
        </p:nvGrpSpPr>
        <p:grpSpPr>
          <a:xfrm flipH="1">
            <a:off x="646692" y="4568315"/>
            <a:ext cx="1482049" cy="842172"/>
            <a:chOff x="6082097" y="4568315"/>
            <a:chExt cx="1482049" cy="842172"/>
          </a:xfrm>
        </p:grpSpPr>
        <p:sp>
          <p:nvSpPr>
            <p:cNvPr id="1026" name="Google Shape;1026;p18"/>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7" name="Google Shape;1027;p18"/>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8" name="Google Shape;1028;p18"/>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9" name="Google Shape;1029;p18"/>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0" name="Google Shape;1030;p18"/>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1" name="Google Shape;1031;p18"/>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2" name="Google Shape;1032;p18"/>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3" name="Google Shape;1033;p18"/>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4" name="Google Shape;1034;p18"/>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5" name="Google Shape;1035;p18"/>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6" name="Google Shape;1036;p18"/>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1037" name="Google Shape;1037;p18"/>
          <p:cNvGrpSpPr/>
          <p:nvPr/>
        </p:nvGrpSpPr>
        <p:grpSpPr>
          <a:xfrm rot="-8100000">
            <a:off x="7669286" y="1446124"/>
            <a:ext cx="1482035" cy="842164"/>
            <a:chOff x="6082097" y="4568315"/>
            <a:chExt cx="1482049" cy="842172"/>
          </a:xfrm>
        </p:grpSpPr>
        <p:sp>
          <p:nvSpPr>
            <p:cNvPr id="1038" name="Google Shape;1038;p18"/>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9" name="Google Shape;1039;p18"/>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0" name="Google Shape;1040;p18"/>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1" name="Google Shape;1041;p18"/>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2" name="Google Shape;1042;p18"/>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3" name="Google Shape;1043;p18"/>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4" name="Google Shape;1044;p18"/>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5" name="Google Shape;1045;p18"/>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6" name="Google Shape;1046;p18"/>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7" name="Google Shape;1047;p18"/>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8" name="Google Shape;1048;p18"/>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grpSp>
        <p:nvGrpSpPr>
          <p:cNvPr id="1049" name="Google Shape;1049;p18"/>
          <p:cNvGrpSpPr/>
          <p:nvPr/>
        </p:nvGrpSpPr>
        <p:grpSpPr>
          <a:xfrm>
            <a:off x="-208759" y="2770950"/>
            <a:ext cx="5750495" cy="2932201"/>
            <a:chOff x="-208759" y="1932750"/>
            <a:chExt cx="5750495" cy="2932201"/>
          </a:xfrm>
        </p:grpSpPr>
        <p:sp>
          <p:nvSpPr>
            <p:cNvPr id="1050" name="Google Shape;1050;p18"/>
            <p:cNvSpPr/>
            <p:nvPr/>
          </p:nvSpPr>
          <p:spPr>
            <a:xfrm>
              <a:off x="-124835" y="1932750"/>
              <a:ext cx="4609655" cy="1526949"/>
            </a:xfrm>
            <a:custGeom>
              <a:avLst/>
              <a:gdLst/>
              <a:ahLst/>
              <a:cxnLst/>
              <a:rect l="l" t="t" r="r" b="b"/>
              <a:pathLst>
                <a:path w="31363" h="10389" extrusionOk="0">
                  <a:moveTo>
                    <a:pt x="4112" y="0"/>
                  </a:moveTo>
                  <a:cubicBezTo>
                    <a:pt x="4014" y="0"/>
                    <a:pt x="3832" y="14"/>
                    <a:pt x="3590" y="92"/>
                  </a:cubicBezTo>
                  <a:cubicBezTo>
                    <a:pt x="3217" y="202"/>
                    <a:pt x="3074" y="509"/>
                    <a:pt x="2910" y="542"/>
                  </a:cubicBezTo>
                  <a:cubicBezTo>
                    <a:pt x="2896" y="545"/>
                    <a:pt x="2883" y="546"/>
                    <a:pt x="2871" y="546"/>
                  </a:cubicBezTo>
                  <a:cubicBezTo>
                    <a:pt x="2750" y="546"/>
                    <a:pt x="2723" y="410"/>
                    <a:pt x="2723" y="410"/>
                  </a:cubicBezTo>
                  <a:lnTo>
                    <a:pt x="2471" y="366"/>
                  </a:lnTo>
                  <a:cubicBezTo>
                    <a:pt x="2471" y="366"/>
                    <a:pt x="2284" y="465"/>
                    <a:pt x="1878" y="882"/>
                  </a:cubicBezTo>
                  <a:cubicBezTo>
                    <a:pt x="1461" y="1299"/>
                    <a:pt x="1373" y="1969"/>
                    <a:pt x="1373" y="1969"/>
                  </a:cubicBezTo>
                  <a:cubicBezTo>
                    <a:pt x="1373" y="1969"/>
                    <a:pt x="1028" y="1792"/>
                    <a:pt x="656" y="1792"/>
                  </a:cubicBezTo>
                  <a:cubicBezTo>
                    <a:pt x="635" y="1792"/>
                    <a:pt x="614" y="1792"/>
                    <a:pt x="594" y="1793"/>
                  </a:cubicBezTo>
                  <a:cubicBezTo>
                    <a:pt x="209" y="1804"/>
                    <a:pt x="1" y="2134"/>
                    <a:pt x="1" y="2134"/>
                  </a:cubicBezTo>
                  <a:lnTo>
                    <a:pt x="1" y="10389"/>
                  </a:lnTo>
                  <a:lnTo>
                    <a:pt x="31363" y="10389"/>
                  </a:lnTo>
                  <a:lnTo>
                    <a:pt x="31363" y="8204"/>
                  </a:lnTo>
                  <a:cubicBezTo>
                    <a:pt x="31363" y="8204"/>
                    <a:pt x="30594" y="7535"/>
                    <a:pt x="30243" y="7271"/>
                  </a:cubicBezTo>
                  <a:cubicBezTo>
                    <a:pt x="29881" y="7019"/>
                    <a:pt x="30101" y="6920"/>
                    <a:pt x="29793" y="6777"/>
                  </a:cubicBezTo>
                  <a:cubicBezTo>
                    <a:pt x="29728" y="6747"/>
                    <a:pt x="29677" y="6735"/>
                    <a:pt x="29636" y="6735"/>
                  </a:cubicBezTo>
                  <a:cubicBezTo>
                    <a:pt x="29485" y="6735"/>
                    <a:pt x="29463" y="6898"/>
                    <a:pt x="29299" y="6898"/>
                  </a:cubicBezTo>
                  <a:cubicBezTo>
                    <a:pt x="29091" y="6898"/>
                    <a:pt x="29156" y="6525"/>
                    <a:pt x="28959" y="6437"/>
                  </a:cubicBezTo>
                  <a:cubicBezTo>
                    <a:pt x="28928" y="6423"/>
                    <a:pt x="28900" y="6417"/>
                    <a:pt x="28872" y="6417"/>
                  </a:cubicBezTo>
                  <a:cubicBezTo>
                    <a:pt x="28719" y="6417"/>
                    <a:pt x="28579" y="6596"/>
                    <a:pt x="28179" y="6689"/>
                  </a:cubicBezTo>
                  <a:cubicBezTo>
                    <a:pt x="28084" y="6712"/>
                    <a:pt x="27978" y="6722"/>
                    <a:pt x="27869" y="6722"/>
                  </a:cubicBezTo>
                  <a:cubicBezTo>
                    <a:pt x="27451" y="6722"/>
                    <a:pt x="26991" y="6581"/>
                    <a:pt x="26939" y="6503"/>
                  </a:cubicBezTo>
                  <a:cubicBezTo>
                    <a:pt x="26873" y="6393"/>
                    <a:pt x="26972" y="6349"/>
                    <a:pt x="26972" y="6349"/>
                  </a:cubicBezTo>
                  <a:cubicBezTo>
                    <a:pt x="26972" y="6349"/>
                    <a:pt x="26950" y="6294"/>
                    <a:pt x="26698" y="6129"/>
                  </a:cubicBezTo>
                  <a:cubicBezTo>
                    <a:pt x="26640" y="6091"/>
                    <a:pt x="26577" y="6076"/>
                    <a:pt x="26513" y="6076"/>
                  </a:cubicBezTo>
                  <a:cubicBezTo>
                    <a:pt x="26331" y="6076"/>
                    <a:pt x="26142" y="6192"/>
                    <a:pt x="26065" y="6192"/>
                  </a:cubicBezTo>
                  <a:cubicBezTo>
                    <a:pt x="26054" y="6192"/>
                    <a:pt x="26045" y="6189"/>
                    <a:pt x="26039" y="6184"/>
                  </a:cubicBezTo>
                  <a:cubicBezTo>
                    <a:pt x="25962" y="6118"/>
                    <a:pt x="26072" y="5943"/>
                    <a:pt x="26006" y="5646"/>
                  </a:cubicBezTo>
                  <a:cubicBezTo>
                    <a:pt x="25940" y="5350"/>
                    <a:pt x="25732" y="5306"/>
                    <a:pt x="25743" y="5076"/>
                  </a:cubicBezTo>
                  <a:cubicBezTo>
                    <a:pt x="25754" y="4845"/>
                    <a:pt x="25819" y="4812"/>
                    <a:pt x="25743" y="4669"/>
                  </a:cubicBezTo>
                  <a:cubicBezTo>
                    <a:pt x="25694" y="4557"/>
                    <a:pt x="25610" y="4509"/>
                    <a:pt x="25413" y="4509"/>
                  </a:cubicBezTo>
                  <a:cubicBezTo>
                    <a:pt x="25341" y="4509"/>
                    <a:pt x="25255" y="4515"/>
                    <a:pt x="25150" y="4527"/>
                  </a:cubicBezTo>
                  <a:cubicBezTo>
                    <a:pt x="24744" y="4571"/>
                    <a:pt x="24744" y="4615"/>
                    <a:pt x="24535" y="4713"/>
                  </a:cubicBezTo>
                  <a:cubicBezTo>
                    <a:pt x="24502" y="4730"/>
                    <a:pt x="24478" y="4737"/>
                    <a:pt x="24458" y="4737"/>
                  </a:cubicBezTo>
                  <a:cubicBezTo>
                    <a:pt x="24362" y="4737"/>
                    <a:pt x="24411" y="4549"/>
                    <a:pt x="24337" y="4384"/>
                  </a:cubicBezTo>
                  <a:cubicBezTo>
                    <a:pt x="24290" y="4277"/>
                    <a:pt x="24229" y="4241"/>
                    <a:pt x="24120" y="4241"/>
                  </a:cubicBezTo>
                  <a:cubicBezTo>
                    <a:pt x="24029" y="4241"/>
                    <a:pt x="23903" y="4266"/>
                    <a:pt x="23723" y="4296"/>
                  </a:cubicBezTo>
                  <a:cubicBezTo>
                    <a:pt x="23339" y="4362"/>
                    <a:pt x="22899" y="4867"/>
                    <a:pt x="22680" y="4878"/>
                  </a:cubicBezTo>
                  <a:cubicBezTo>
                    <a:pt x="22676" y="4878"/>
                    <a:pt x="22673" y="4878"/>
                    <a:pt x="22670" y="4878"/>
                  </a:cubicBezTo>
                  <a:cubicBezTo>
                    <a:pt x="22459" y="4878"/>
                    <a:pt x="22421" y="4537"/>
                    <a:pt x="22032" y="4516"/>
                  </a:cubicBezTo>
                  <a:cubicBezTo>
                    <a:pt x="21997" y="4513"/>
                    <a:pt x="21965" y="4512"/>
                    <a:pt x="21935" y="4512"/>
                  </a:cubicBezTo>
                  <a:cubicBezTo>
                    <a:pt x="21621" y="4512"/>
                    <a:pt x="21524" y="4658"/>
                    <a:pt x="21154" y="4768"/>
                  </a:cubicBezTo>
                  <a:cubicBezTo>
                    <a:pt x="21103" y="4785"/>
                    <a:pt x="21055" y="4792"/>
                    <a:pt x="21011" y="4792"/>
                  </a:cubicBezTo>
                  <a:cubicBezTo>
                    <a:pt x="20711" y="4792"/>
                    <a:pt x="20554" y="4469"/>
                    <a:pt x="20324" y="4469"/>
                  </a:cubicBezTo>
                  <a:cubicBezTo>
                    <a:pt x="20312" y="4469"/>
                    <a:pt x="20300" y="4470"/>
                    <a:pt x="20287" y="4472"/>
                  </a:cubicBezTo>
                  <a:cubicBezTo>
                    <a:pt x="20022" y="4513"/>
                    <a:pt x="19711" y="4986"/>
                    <a:pt x="19222" y="4986"/>
                  </a:cubicBezTo>
                  <a:cubicBezTo>
                    <a:pt x="19183" y="4986"/>
                    <a:pt x="19143" y="4983"/>
                    <a:pt x="19101" y="4977"/>
                  </a:cubicBezTo>
                  <a:cubicBezTo>
                    <a:pt x="18552" y="4878"/>
                    <a:pt x="18794" y="3978"/>
                    <a:pt x="18794" y="3978"/>
                  </a:cubicBezTo>
                  <a:lnTo>
                    <a:pt x="18629" y="3758"/>
                  </a:lnTo>
                  <a:cubicBezTo>
                    <a:pt x="18629" y="3758"/>
                    <a:pt x="18311" y="3671"/>
                    <a:pt x="17894" y="3429"/>
                  </a:cubicBezTo>
                  <a:cubicBezTo>
                    <a:pt x="17488" y="3177"/>
                    <a:pt x="17400" y="2858"/>
                    <a:pt x="17400" y="2858"/>
                  </a:cubicBezTo>
                  <a:lnTo>
                    <a:pt x="17136" y="2803"/>
                  </a:lnTo>
                  <a:cubicBezTo>
                    <a:pt x="17136" y="2803"/>
                    <a:pt x="16664" y="3067"/>
                    <a:pt x="16412" y="3067"/>
                  </a:cubicBezTo>
                  <a:cubicBezTo>
                    <a:pt x="16148" y="3067"/>
                    <a:pt x="16192" y="2858"/>
                    <a:pt x="16192" y="2858"/>
                  </a:cubicBezTo>
                  <a:lnTo>
                    <a:pt x="16137" y="2628"/>
                  </a:lnTo>
                  <a:cubicBezTo>
                    <a:pt x="16137" y="2628"/>
                    <a:pt x="15937" y="2486"/>
                    <a:pt x="15631" y="2486"/>
                  </a:cubicBezTo>
                  <a:cubicBezTo>
                    <a:pt x="15586" y="2486"/>
                    <a:pt x="15539" y="2489"/>
                    <a:pt x="15490" y="2496"/>
                  </a:cubicBezTo>
                  <a:cubicBezTo>
                    <a:pt x="15106" y="2551"/>
                    <a:pt x="15018" y="2836"/>
                    <a:pt x="14655" y="3177"/>
                  </a:cubicBezTo>
                  <a:cubicBezTo>
                    <a:pt x="14504" y="3323"/>
                    <a:pt x="14321" y="3376"/>
                    <a:pt x="14155" y="3376"/>
                  </a:cubicBezTo>
                  <a:cubicBezTo>
                    <a:pt x="13923" y="3376"/>
                    <a:pt x="13726" y="3273"/>
                    <a:pt x="13700" y="3177"/>
                  </a:cubicBezTo>
                  <a:cubicBezTo>
                    <a:pt x="13657" y="3023"/>
                    <a:pt x="13821" y="3012"/>
                    <a:pt x="13832" y="2880"/>
                  </a:cubicBezTo>
                  <a:cubicBezTo>
                    <a:pt x="13832" y="2748"/>
                    <a:pt x="13459" y="2331"/>
                    <a:pt x="13031" y="2222"/>
                  </a:cubicBezTo>
                  <a:cubicBezTo>
                    <a:pt x="12917" y="2193"/>
                    <a:pt x="12835" y="2182"/>
                    <a:pt x="12768" y="2182"/>
                  </a:cubicBezTo>
                  <a:cubicBezTo>
                    <a:pt x="12578" y="2182"/>
                    <a:pt x="12523" y="2271"/>
                    <a:pt x="12262" y="2287"/>
                  </a:cubicBezTo>
                  <a:cubicBezTo>
                    <a:pt x="12255" y="2288"/>
                    <a:pt x="12248" y="2288"/>
                    <a:pt x="12242" y="2288"/>
                  </a:cubicBezTo>
                  <a:cubicBezTo>
                    <a:pt x="11908" y="2288"/>
                    <a:pt x="11841" y="1770"/>
                    <a:pt x="11648" y="1706"/>
                  </a:cubicBezTo>
                  <a:cubicBezTo>
                    <a:pt x="11622" y="1697"/>
                    <a:pt x="11595" y="1693"/>
                    <a:pt x="11567" y="1693"/>
                  </a:cubicBezTo>
                  <a:cubicBezTo>
                    <a:pt x="11441" y="1693"/>
                    <a:pt x="11299" y="1766"/>
                    <a:pt x="11176" y="1766"/>
                  </a:cubicBezTo>
                  <a:cubicBezTo>
                    <a:pt x="11120" y="1766"/>
                    <a:pt x="11067" y="1751"/>
                    <a:pt x="11022" y="1706"/>
                  </a:cubicBezTo>
                  <a:cubicBezTo>
                    <a:pt x="10868" y="1541"/>
                    <a:pt x="10967" y="1343"/>
                    <a:pt x="10879" y="1299"/>
                  </a:cubicBezTo>
                  <a:cubicBezTo>
                    <a:pt x="10863" y="1293"/>
                    <a:pt x="10846" y="1290"/>
                    <a:pt x="10828" y="1290"/>
                  </a:cubicBezTo>
                  <a:cubicBezTo>
                    <a:pt x="10751" y="1290"/>
                    <a:pt x="10659" y="1346"/>
                    <a:pt x="10517" y="1453"/>
                  </a:cubicBezTo>
                  <a:cubicBezTo>
                    <a:pt x="10341" y="1585"/>
                    <a:pt x="10210" y="1848"/>
                    <a:pt x="10210" y="1848"/>
                  </a:cubicBezTo>
                  <a:cubicBezTo>
                    <a:pt x="10210" y="1848"/>
                    <a:pt x="10089" y="1826"/>
                    <a:pt x="9946" y="1651"/>
                  </a:cubicBezTo>
                  <a:cubicBezTo>
                    <a:pt x="9803" y="1475"/>
                    <a:pt x="9705" y="1267"/>
                    <a:pt x="9705" y="1267"/>
                  </a:cubicBezTo>
                  <a:lnTo>
                    <a:pt x="9595" y="1146"/>
                  </a:lnTo>
                  <a:cubicBezTo>
                    <a:pt x="9595" y="1146"/>
                    <a:pt x="9540" y="1113"/>
                    <a:pt x="9255" y="1113"/>
                  </a:cubicBezTo>
                  <a:cubicBezTo>
                    <a:pt x="9248" y="1113"/>
                    <a:pt x="9241" y="1112"/>
                    <a:pt x="9234" y="1112"/>
                  </a:cubicBezTo>
                  <a:cubicBezTo>
                    <a:pt x="8944" y="1112"/>
                    <a:pt x="8640" y="1332"/>
                    <a:pt x="8640" y="1332"/>
                  </a:cubicBezTo>
                  <a:cubicBezTo>
                    <a:pt x="8640" y="1332"/>
                    <a:pt x="8508" y="1256"/>
                    <a:pt x="8376" y="1069"/>
                  </a:cubicBezTo>
                  <a:cubicBezTo>
                    <a:pt x="8256" y="882"/>
                    <a:pt x="8212" y="476"/>
                    <a:pt x="8212" y="476"/>
                  </a:cubicBezTo>
                  <a:lnTo>
                    <a:pt x="8102" y="388"/>
                  </a:lnTo>
                  <a:cubicBezTo>
                    <a:pt x="8102" y="388"/>
                    <a:pt x="7980" y="432"/>
                    <a:pt x="7895" y="432"/>
                  </a:cubicBezTo>
                  <a:cubicBezTo>
                    <a:pt x="7853" y="432"/>
                    <a:pt x="7820" y="421"/>
                    <a:pt x="7817" y="388"/>
                  </a:cubicBezTo>
                  <a:cubicBezTo>
                    <a:pt x="7795" y="290"/>
                    <a:pt x="7817" y="103"/>
                    <a:pt x="7817" y="103"/>
                  </a:cubicBezTo>
                  <a:cubicBezTo>
                    <a:pt x="7817" y="103"/>
                    <a:pt x="7718" y="4"/>
                    <a:pt x="7641" y="4"/>
                  </a:cubicBezTo>
                  <a:cubicBezTo>
                    <a:pt x="7626" y="4"/>
                    <a:pt x="7608" y="3"/>
                    <a:pt x="7584" y="3"/>
                  </a:cubicBezTo>
                  <a:cubicBezTo>
                    <a:pt x="7499" y="3"/>
                    <a:pt x="7336" y="22"/>
                    <a:pt x="6960" y="202"/>
                  </a:cubicBezTo>
                  <a:cubicBezTo>
                    <a:pt x="6477" y="432"/>
                    <a:pt x="6071" y="1036"/>
                    <a:pt x="6071" y="1036"/>
                  </a:cubicBezTo>
                  <a:cubicBezTo>
                    <a:pt x="6071" y="1036"/>
                    <a:pt x="5872" y="846"/>
                    <a:pt x="5552" y="846"/>
                  </a:cubicBezTo>
                  <a:cubicBezTo>
                    <a:pt x="5528" y="846"/>
                    <a:pt x="5504" y="847"/>
                    <a:pt x="5478" y="849"/>
                  </a:cubicBezTo>
                  <a:cubicBezTo>
                    <a:pt x="5116" y="893"/>
                    <a:pt x="4809" y="1299"/>
                    <a:pt x="4809" y="1299"/>
                  </a:cubicBezTo>
                  <a:cubicBezTo>
                    <a:pt x="4809" y="1299"/>
                    <a:pt x="4556" y="1091"/>
                    <a:pt x="4403" y="849"/>
                  </a:cubicBezTo>
                  <a:cubicBezTo>
                    <a:pt x="4238" y="597"/>
                    <a:pt x="4348" y="169"/>
                    <a:pt x="4348" y="169"/>
                  </a:cubicBezTo>
                  <a:lnTo>
                    <a:pt x="4194" y="4"/>
                  </a:lnTo>
                  <a:cubicBezTo>
                    <a:pt x="4194" y="4"/>
                    <a:pt x="4165" y="0"/>
                    <a:pt x="4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8"/>
            <p:cNvSpPr/>
            <p:nvPr/>
          </p:nvSpPr>
          <p:spPr>
            <a:xfrm>
              <a:off x="-208759" y="2557110"/>
              <a:ext cx="5750495" cy="2307841"/>
            </a:xfrm>
            <a:custGeom>
              <a:avLst/>
              <a:gdLst/>
              <a:ahLst/>
              <a:cxnLst/>
              <a:rect l="l" t="t" r="r" b="b"/>
              <a:pathLst>
                <a:path w="39125" h="15702" extrusionOk="0">
                  <a:moveTo>
                    <a:pt x="8224" y="0"/>
                  </a:moveTo>
                  <a:cubicBezTo>
                    <a:pt x="4990" y="0"/>
                    <a:pt x="1861" y="565"/>
                    <a:pt x="594" y="817"/>
                  </a:cubicBezTo>
                  <a:cubicBezTo>
                    <a:pt x="220" y="894"/>
                    <a:pt x="1" y="948"/>
                    <a:pt x="1" y="948"/>
                  </a:cubicBezTo>
                  <a:lnTo>
                    <a:pt x="1" y="15702"/>
                  </a:lnTo>
                  <a:lnTo>
                    <a:pt x="39124" y="15702"/>
                  </a:lnTo>
                  <a:lnTo>
                    <a:pt x="39124" y="4417"/>
                  </a:lnTo>
                  <a:cubicBezTo>
                    <a:pt x="39124" y="4417"/>
                    <a:pt x="36336" y="4220"/>
                    <a:pt x="33668" y="3857"/>
                  </a:cubicBezTo>
                  <a:cubicBezTo>
                    <a:pt x="33613" y="3846"/>
                    <a:pt x="33559" y="3846"/>
                    <a:pt x="33493" y="3835"/>
                  </a:cubicBezTo>
                  <a:cubicBezTo>
                    <a:pt x="33383" y="3824"/>
                    <a:pt x="33273" y="3802"/>
                    <a:pt x="33152" y="3792"/>
                  </a:cubicBezTo>
                  <a:cubicBezTo>
                    <a:pt x="32373" y="3671"/>
                    <a:pt x="31605" y="3539"/>
                    <a:pt x="30957" y="3396"/>
                  </a:cubicBezTo>
                  <a:cubicBezTo>
                    <a:pt x="30913" y="3385"/>
                    <a:pt x="30869" y="3385"/>
                    <a:pt x="30814" y="3374"/>
                  </a:cubicBezTo>
                  <a:cubicBezTo>
                    <a:pt x="30803" y="3363"/>
                    <a:pt x="30792" y="3363"/>
                    <a:pt x="30770" y="3363"/>
                  </a:cubicBezTo>
                  <a:cubicBezTo>
                    <a:pt x="30737" y="3352"/>
                    <a:pt x="30704" y="3341"/>
                    <a:pt x="30672" y="3341"/>
                  </a:cubicBezTo>
                  <a:cubicBezTo>
                    <a:pt x="30650" y="3330"/>
                    <a:pt x="30639" y="3330"/>
                    <a:pt x="30617" y="3330"/>
                  </a:cubicBezTo>
                  <a:cubicBezTo>
                    <a:pt x="30573" y="3319"/>
                    <a:pt x="30529" y="3309"/>
                    <a:pt x="30474" y="3298"/>
                  </a:cubicBezTo>
                  <a:lnTo>
                    <a:pt x="30452" y="3298"/>
                  </a:lnTo>
                  <a:cubicBezTo>
                    <a:pt x="30397" y="3287"/>
                    <a:pt x="30342" y="3276"/>
                    <a:pt x="30287" y="3254"/>
                  </a:cubicBezTo>
                  <a:cubicBezTo>
                    <a:pt x="30265" y="3254"/>
                    <a:pt x="30243" y="3254"/>
                    <a:pt x="30221" y="3243"/>
                  </a:cubicBezTo>
                  <a:cubicBezTo>
                    <a:pt x="30178" y="3243"/>
                    <a:pt x="30134" y="3232"/>
                    <a:pt x="30090" y="3221"/>
                  </a:cubicBezTo>
                  <a:cubicBezTo>
                    <a:pt x="30068" y="3221"/>
                    <a:pt x="30046" y="3210"/>
                    <a:pt x="30024" y="3210"/>
                  </a:cubicBezTo>
                  <a:cubicBezTo>
                    <a:pt x="29969" y="3199"/>
                    <a:pt x="29914" y="3188"/>
                    <a:pt x="29859" y="3177"/>
                  </a:cubicBezTo>
                  <a:cubicBezTo>
                    <a:pt x="29848" y="3177"/>
                    <a:pt x="29837" y="3166"/>
                    <a:pt x="29826" y="3166"/>
                  </a:cubicBezTo>
                  <a:lnTo>
                    <a:pt x="29815" y="3166"/>
                  </a:lnTo>
                  <a:cubicBezTo>
                    <a:pt x="25337" y="2277"/>
                    <a:pt x="13196" y="158"/>
                    <a:pt x="9112" y="15"/>
                  </a:cubicBezTo>
                  <a:cubicBezTo>
                    <a:pt x="8816" y="5"/>
                    <a:pt x="8519"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8"/>
            <p:cNvSpPr/>
            <p:nvPr/>
          </p:nvSpPr>
          <p:spPr>
            <a:xfrm>
              <a:off x="-208759" y="2691595"/>
              <a:ext cx="2601061" cy="1766817"/>
            </a:xfrm>
            <a:custGeom>
              <a:avLst/>
              <a:gdLst/>
              <a:ahLst/>
              <a:cxnLst/>
              <a:rect l="l" t="t" r="r" b="b"/>
              <a:pathLst>
                <a:path w="17697" h="12021" extrusionOk="0">
                  <a:moveTo>
                    <a:pt x="16796" y="0"/>
                  </a:moveTo>
                  <a:cubicBezTo>
                    <a:pt x="16280" y="1504"/>
                    <a:pt x="14612" y="5127"/>
                    <a:pt x="9749" y="7904"/>
                  </a:cubicBezTo>
                  <a:cubicBezTo>
                    <a:pt x="5061" y="10572"/>
                    <a:pt x="1" y="12021"/>
                    <a:pt x="1" y="12021"/>
                  </a:cubicBezTo>
                  <a:lnTo>
                    <a:pt x="7191" y="12021"/>
                  </a:lnTo>
                  <a:cubicBezTo>
                    <a:pt x="7191" y="12021"/>
                    <a:pt x="13075" y="8069"/>
                    <a:pt x="15556" y="4699"/>
                  </a:cubicBezTo>
                  <a:cubicBezTo>
                    <a:pt x="16961" y="2789"/>
                    <a:pt x="17488" y="1153"/>
                    <a:pt x="17696" y="143"/>
                  </a:cubicBezTo>
                  <a:cubicBezTo>
                    <a:pt x="17389" y="99"/>
                    <a:pt x="17093" y="55"/>
                    <a:pt x="16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 name="Google Shape;1053;p18"/>
          <p:cNvSpPr/>
          <p:nvPr/>
        </p:nvSpPr>
        <p:spPr>
          <a:xfrm>
            <a:off x="8108311" y="4789377"/>
            <a:ext cx="25132" cy="11968"/>
          </a:xfrm>
          <a:custGeom>
            <a:avLst/>
            <a:gdLst/>
            <a:ahLst/>
            <a:cxnLst/>
            <a:rect l="l" t="t" r="r" b="b"/>
            <a:pathLst>
              <a:path w="210" h="100" extrusionOk="0">
                <a:moveTo>
                  <a:pt x="110" y="0"/>
                </a:moveTo>
                <a:cubicBezTo>
                  <a:pt x="55" y="0"/>
                  <a:pt x="0" y="22"/>
                  <a:pt x="0" y="55"/>
                </a:cubicBezTo>
                <a:cubicBezTo>
                  <a:pt x="0" y="77"/>
                  <a:pt x="55" y="99"/>
                  <a:pt x="110" y="99"/>
                </a:cubicBezTo>
                <a:cubicBezTo>
                  <a:pt x="165" y="99"/>
                  <a:pt x="209" y="77"/>
                  <a:pt x="209" y="55"/>
                </a:cubicBezTo>
                <a:cubicBezTo>
                  <a:pt x="209" y="22"/>
                  <a:pt x="165" y="0"/>
                  <a:pt x="1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8"/>
          <p:cNvSpPr/>
          <p:nvPr/>
        </p:nvSpPr>
        <p:spPr>
          <a:xfrm rot="267">
            <a:off x="1554300" y="-385091"/>
            <a:ext cx="6034361" cy="591410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8"/>
          <p:cNvSpPr/>
          <p:nvPr/>
        </p:nvSpPr>
        <p:spPr>
          <a:xfrm>
            <a:off x="7622190" y="4747012"/>
            <a:ext cx="31714" cy="17832"/>
          </a:xfrm>
          <a:custGeom>
            <a:avLst/>
            <a:gdLst/>
            <a:ahLst/>
            <a:cxnLst/>
            <a:rect l="l" t="t" r="r" b="b"/>
            <a:pathLst>
              <a:path w="265" h="149" extrusionOk="0">
                <a:moveTo>
                  <a:pt x="149" y="0"/>
                </a:moveTo>
                <a:cubicBezTo>
                  <a:pt x="137" y="0"/>
                  <a:pt x="124" y="1"/>
                  <a:pt x="111" y="3"/>
                </a:cubicBezTo>
                <a:cubicBezTo>
                  <a:pt x="45" y="25"/>
                  <a:pt x="1" y="58"/>
                  <a:pt x="1" y="102"/>
                </a:cubicBezTo>
                <a:cubicBezTo>
                  <a:pt x="10" y="129"/>
                  <a:pt x="56" y="149"/>
                  <a:pt x="109" y="149"/>
                </a:cubicBezTo>
                <a:cubicBezTo>
                  <a:pt x="120" y="149"/>
                  <a:pt x="132" y="148"/>
                  <a:pt x="144" y="146"/>
                </a:cubicBezTo>
                <a:cubicBezTo>
                  <a:pt x="209" y="124"/>
                  <a:pt x="264" y="91"/>
                  <a:pt x="253" y="47"/>
                </a:cubicBezTo>
                <a:cubicBezTo>
                  <a:pt x="244" y="20"/>
                  <a:pt x="206" y="0"/>
                  <a:pt x="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8"/>
          <p:cNvSpPr/>
          <p:nvPr/>
        </p:nvSpPr>
        <p:spPr>
          <a:xfrm>
            <a:off x="7274054" y="4639543"/>
            <a:ext cx="26448" cy="11968"/>
          </a:xfrm>
          <a:custGeom>
            <a:avLst/>
            <a:gdLst/>
            <a:ahLst/>
            <a:cxnLst/>
            <a:rect l="l" t="t" r="r" b="b"/>
            <a:pathLst>
              <a:path w="221" h="100" extrusionOk="0">
                <a:moveTo>
                  <a:pt x="111" y="1"/>
                </a:moveTo>
                <a:cubicBezTo>
                  <a:pt x="45" y="1"/>
                  <a:pt x="1" y="34"/>
                  <a:pt x="1" y="56"/>
                </a:cubicBezTo>
                <a:cubicBezTo>
                  <a:pt x="1" y="78"/>
                  <a:pt x="56" y="100"/>
                  <a:pt x="111" y="100"/>
                </a:cubicBezTo>
                <a:cubicBezTo>
                  <a:pt x="177" y="89"/>
                  <a:pt x="220" y="67"/>
                  <a:pt x="220" y="45"/>
                </a:cubicBezTo>
                <a:cubicBezTo>
                  <a:pt x="220" y="23"/>
                  <a:pt x="166" y="1"/>
                  <a:pt x="1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8"/>
          <p:cNvSpPr/>
          <p:nvPr/>
        </p:nvSpPr>
        <p:spPr>
          <a:xfrm>
            <a:off x="7016632" y="4575037"/>
            <a:ext cx="51341" cy="28124"/>
          </a:xfrm>
          <a:custGeom>
            <a:avLst/>
            <a:gdLst/>
            <a:ahLst/>
            <a:cxnLst/>
            <a:rect l="l" t="t" r="r" b="b"/>
            <a:pathLst>
              <a:path w="429" h="235" extrusionOk="0">
                <a:moveTo>
                  <a:pt x="232" y="0"/>
                </a:moveTo>
                <a:cubicBezTo>
                  <a:pt x="221" y="0"/>
                  <a:pt x="209" y="1"/>
                  <a:pt x="198" y="2"/>
                </a:cubicBezTo>
                <a:cubicBezTo>
                  <a:pt x="77" y="24"/>
                  <a:pt x="0" y="101"/>
                  <a:pt x="11" y="156"/>
                </a:cubicBezTo>
                <a:cubicBezTo>
                  <a:pt x="21" y="204"/>
                  <a:pt x="97" y="235"/>
                  <a:pt x="189" y="235"/>
                </a:cubicBezTo>
                <a:cubicBezTo>
                  <a:pt x="203" y="235"/>
                  <a:pt x="217" y="234"/>
                  <a:pt x="231" y="233"/>
                </a:cubicBezTo>
                <a:cubicBezTo>
                  <a:pt x="341" y="211"/>
                  <a:pt x="428" y="145"/>
                  <a:pt x="417" y="90"/>
                </a:cubicBezTo>
                <a:cubicBezTo>
                  <a:pt x="408" y="41"/>
                  <a:pt x="327"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8"/>
          <p:cNvSpPr/>
          <p:nvPr/>
        </p:nvSpPr>
        <p:spPr>
          <a:xfrm>
            <a:off x="6722351" y="4958479"/>
            <a:ext cx="26329" cy="12327"/>
          </a:xfrm>
          <a:custGeom>
            <a:avLst/>
            <a:gdLst/>
            <a:ahLst/>
            <a:cxnLst/>
            <a:rect l="l" t="t" r="r" b="b"/>
            <a:pathLst>
              <a:path w="220" h="103" extrusionOk="0">
                <a:moveTo>
                  <a:pt x="129" y="1"/>
                </a:moveTo>
                <a:cubicBezTo>
                  <a:pt x="119" y="1"/>
                  <a:pt x="109" y="1"/>
                  <a:pt x="99" y="3"/>
                </a:cubicBezTo>
                <a:cubicBezTo>
                  <a:pt x="44" y="14"/>
                  <a:pt x="0" y="36"/>
                  <a:pt x="0" y="69"/>
                </a:cubicBezTo>
                <a:cubicBezTo>
                  <a:pt x="0" y="91"/>
                  <a:pt x="55" y="102"/>
                  <a:pt x="110" y="102"/>
                </a:cubicBezTo>
                <a:cubicBezTo>
                  <a:pt x="176" y="91"/>
                  <a:pt x="220" y="58"/>
                  <a:pt x="209" y="36"/>
                </a:cubicBezTo>
                <a:cubicBezTo>
                  <a:pt x="209" y="18"/>
                  <a:pt x="172" y="1"/>
                  <a:pt x="1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8"/>
          <p:cNvSpPr/>
          <p:nvPr/>
        </p:nvSpPr>
        <p:spPr>
          <a:xfrm>
            <a:off x="6638219" y="4694474"/>
            <a:ext cx="27765" cy="11249"/>
          </a:xfrm>
          <a:custGeom>
            <a:avLst/>
            <a:gdLst/>
            <a:ahLst/>
            <a:cxnLst/>
            <a:rect l="l" t="t" r="r" b="b"/>
            <a:pathLst>
              <a:path w="232" h="94" extrusionOk="0">
                <a:moveTo>
                  <a:pt x="142" y="0"/>
                </a:moveTo>
                <a:cubicBezTo>
                  <a:pt x="131" y="0"/>
                  <a:pt x="121" y="1"/>
                  <a:pt x="111" y="3"/>
                </a:cubicBezTo>
                <a:cubicBezTo>
                  <a:pt x="45" y="3"/>
                  <a:pt x="1" y="36"/>
                  <a:pt x="1" y="58"/>
                </a:cubicBezTo>
                <a:cubicBezTo>
                  <a:pt x="1" y="76"/>
                  <a:pt x="37" y="94"/>
                  <a:pt x="87" y="94"/>
                </a:cubicBezTo>
                <a:cubicBezTo>
                  <a:pt x="98" y="94"/>
                  <a:pt x="110" y="93"/>
                  <a:pt x="122" y="91"/>
                </a:cubicBezTo>
                <a:cubicBezTo>
                  <a:pt x="177" y="91"/>
                  <a:pt x="231" y="69"/>
                  <a:pt x="231" y="36"/>
                </a:cubicBezTo>
                <a:cubicBezTo>
                  <a:pt x="231" y="18"/>
                  <a:pt x="188"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8"/>
          <p:cNvSpPr/>
          <p:nvPr/>
        </p:nvSpPr>
        <p:spPr>
          <a:xfrm>
            <a:off x="6353152" y="4860345"/>
            <a:ext cx="26448" cy="13164"/>
          </a:xfrm>
          <a:custGeom>
            <a:avLst/>
            <a:gdLst/>
            <a:ahLst/>
            <a:cxnLst/>
            <a:rect l="l" t="t" r="r" b="b"/>
            <a:pathLst>
              <a:path w="221" h="110" extrusionOk="0">
                <a:moveTo>
                  <a:pt x="111" y="0"/>
                </a:moveTo>
                <a:cubicBezTo>
                  <a:pt x="56" y="0"/>
                  <a:pt x="1" y="33"/>
                  <a:pt x="1" y="55"/>
                </a:cubicBezTo>
                <a:cubicBezTo>
                  <a:pt x="1" y="88"/>
                  <a:pt x="56" y="110"/>
                  <a:pt x="111" y="110"/>
                </a:cubicBezTo>
                <a:cubicBezTo>
                  <a:pt x="165" y="110"/>
                  <a:pt x="220" y="88"/>
                  <a:pt x="220" y="55"/>
                </a:cubicBezTo>
                <a:cubicBezTo>
                  <a:pt x="220" y="33"/>
                  <a:pt x="16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8"/>
          <p:cNvSpPr/>
          <p:nvPr/>
        </p:nvSpPr>
        <p:spPr>
          <a:xfrm>
            <a:off x="6192907" y="4621950"/>
            <a:ext cx="47391" cy="22140"/>
          </a:xfrm>
          <a:custGeom>
            <a:avLst/>
            <a:gdLst/>
            <a:ahLst/>
            <a:cxnLst/>
            <a:rect l="l" t="t" r="r" b="b"/>
            <a:pathLst>
              <a:path w="396" h="185" extrusionOk="0">
                <a:moveTo>
                  <a:pt x="282" y="0"/>
                </a:moveTo>
                <a:cubicBezTo>
                  <a:pt x="253" y="0"/>
                  <a:pt x="220" y="5"/>
                  <a:pt x="187" y="16"/>
                </a:cubicBezTo>
                <a:cubicBezTo>
                  <a:pt x="77" y="38"/>
                  <a:pt x="1" y="104"/>
                  <a:pt x="12" y="148"/>
                </a:cubicBezTo>
                <a:cubicBezTo>
                  <a:pt x="18" y="174"/>
                  <a:pt x="51" y="184"/>
                  <a:pt x="99" y="184"/>
                </a:cubicBezTo>
                <a:cubicBezTo>
                  <a:pt x="133" y="184"/>
                  <a:pt x="175" y="179"/>
                  <a:pt x="220" y="170"/>
                </a:cubicBezTo>
                <a:cubicBezTo>
                  <a:pt x="319" y="137"/>
                  <a:pt x="396" y="93"/>
                  <a:pt x="385" y="49"/>
                </a:cubicBezTo>
                <a:cubicBezTo>
                  <a:pt x="385" y="20"/>
                  <a:pt x="341" y="0"/>
                  <a:pt x="2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8"/>
          <p:cNvSpPr/>
          <p:nvPr/>
        </p:nvSpPr>
        <p:spPr>
          <a:xfrm>
            <a:off x="4592780" y="4945435"/>
            <a:ext cx="31594" cy="17712"/>
          </a:xfrm>
          <a:custGeom>
            <a:avLst/>
            <a:gdLst/>
            <a:ahLst/>
            <a:cxnLst/>
            <a:rect l="l" t="t" r="r" b="b"/>
            <a:pathLst>
              <a:path w="264" h="148" extrusionOk="0">
                <a:moveTo>
                  <a:pt x="151" y="1"/>
                </a:moveTo>
                <a:cubicBezTo>
                  <a:pt x="141" y="1"/>
                  <a:pt x="131" y="1"/>
                  <a:pt x="121" y="3"/>
                </a:cubicBezTo>
                <a:cubicBezTo>
                  <a:pt x="55" y="14"/>
                  <a:pt x="0" y="47"/>
                  <a:pt x="11" y="90"/>
                </a:cubicBezTo>
                <a:cubicBezTo>
                  <a:pt x="11" y="119"/>
                  <a:pt x="61" y="148"/>
                  <a:pt x="117" y="148"/>
                </a:cubicBezTo>
                <a:cubicBezTo>
                  <a:pt x="125" y="148"/>
                  <a:pt x="134" y="147"/>
                  <a:pt x="143" y="145"/>
                </a:cubicBezTo>
                <a:cubicBezTo>
                  <a:pt x="209" y="145"/>
                  <a:pt x="264" y="101"/>
                  <a:pt x="264" y="58"/>
                </a:cubicBezTo>
                <a:cubicBezTo>
                  <a:pt x="254" y="29"/>
                  <a:pt x="212"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8"/>
          <p:cNvSpPr/>
          <p:nvPr/>
        </p:nvSpPr>
        <p:spPr>
          <a:xfrm>
            <a:off x="4218316" y="4739233"/>
            <a:ext cx="31714" cy="16036"/>
          </a:xfrm>
          <a:custGeom>
            <a:avLst/>
            <a:gdLst/>
            <a:ahLst/>
            <a:cxnLst/>
            <a:rect l="l" t="t" r="r" b="b"/>
            <a:pathLst>
              <a:path w="265" h="134" extrusionOk="0">
                <a:moveTo>
                  <a:pt x="159" y="0"/>
                </a:moveTo>
                <a:cubicBezTo>
                  <a:pt x="150" y="0"/>
                  <a:pt x="141" y="1"/>
                  <a:pt x="132" y="2"/>
                </a:cubicBezTo>
                <a:cubicBezTo>
                  <a:pt x="56" y="2"/>
                  <a:pt x="1" y="35"/>
                  <a:pt x="1" y="79"/>
                </a:cubicBezTo>
                <a:cubicBezTo>
                  <a:pt x="1" y="112"/>
                  <a:pt x="67" y="134"/>
                  <a:pt x="132" y="134"/>
                </a:cubicBezTo>
                <a:cubicBezTo>
                  <a:pt x="209" y="123"/>
                  <a:pt x="264" y="90"/>
                  <a:pt x="264" y="57"/>
                </a:cubicBezTo>
                <a:cubicBezTo>
                  <a:pt x="264" y="29"/>
                  <a:pt x="215" y="0"/>
                  <a:pt x="1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8"/>
          <p:cNvSpPr/>
          <p:nvPr/>
        </p:nvSpPr>
        <p:spPr>
          <a:xfrm>
            <a:off x="3962211" y="4654023"/>
            <a:ext cx="14481" cy="9335"/>
          </a:xfrm>
          <a:custGeom>
            <a:avLst/>
            <a:gdLst/>
            <a:ahLst/>
            <a:cxnLst/>
            <a:rect l="l" t="t" r="r" b="b"/>
            <a:pathLst>
              <a:path w="121" h="78" extrusionOk="0">
                <a:moveTo>
                  <a:pt x="66" y="1"/>
                </a:moveTo>
                <a:cubicBezTo>
                  <a:pt x="33" y="1"/>
                  <a:pt x="0" y="12"/>
                  <a:pt x="0" y="34"/>
                </a:cubicBezTo>
                <a:cubicBezTo>
                  <a:pt x="0" y="67"/>
                  <a:pt x="33" y="78"/>
                  <a:pt x="66" y="78"/>
                </a:cubicBezTo>
                <a:cubicBezTo>
                  <a:pt x="99" y="78"/>
                  <a:pt x="121" y="67"/>
                  <a:pt x="121" y="34"/>
                </a:cubicBezTo>
                <a:cubicBezTo>
                  <a:pt x="121" y="12"/>
                  <a:pt x="99" y="1"/>
                  <a:pt x="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8"/>
          <p:cNvSpPr/>
          <p:nvPr/>
        </p:nvSpPr>
        <p:spPr>
          <a:xfrm>
            <a:off x="4326024" y="4572644"/>
            <a:ext cx="35663" cy="14481"/>
          </a:xfrm>
          <a:custGeom>
            <a:avLst/>
            <a:gdLst/>
            <a:ahLst/>
            <a:cxnLst/>
            <a:rect l="l" t="t" r="r" b="b"/>
            <a:pathLst>
              <a:path w="298" h="121" extrusionOk="0">
                <a:moveTo>
                  <a:pt x="143" y="0"/>
                </a:moveTo>
                <a:cubicBezTo>
                  <a:pt x="67" y="0"/>
                  <a:pt x="1" y="44"/>
                  <a:pt x="1" y="77"/>
                </a:cubicBezTo>
                <a:cubicBezTo>
                  <a:pt x="1" y="99"/>
                  <a:pt x="67" y="121"/>
                  <a:pt x="143" y="121"/>
                </a:cubicBezTo>
                <a:cubicBezTo>
                  <a:pt x="231" y="121"/>
                  <a:pt x="297" y="99"/>
                  <a:pt x="297" y="77"/>
                </a:cubicBezTo>
                <a:cubicBezTo>
                  <a:pt x="297" y="44"/>
                  <a:pt x="231"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 name="Google Shape;1066;p18"/>
          <p:cNvGrpSpPr/>
          <p:nvPr/>
        </p:nvGrpSpPr>
        <p:grpSpPr>
          <a:xfrm flipH="1">
            <a:off x="-76212" y="1796039"/>
            <a:ext cx="4572015" cy="3864131"/>
            <a:chOff x="7755900" y="1964191"/>
            <a:chExt cx="3161399" cy="2671920"/>
          </a:xfrm>
        </p:grpSpPr>
        <p:sp>
          <p:nvSpPr>
            <p:cNvPr id="1067" name="Google Shape;1067;p18"/>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8"/>
            <p:cNvSpPr/>
            <p:nvPr/>
          </p:nvSpPr>
          <p:spPr>
            <a:xfrm>
              <a:off x="8615712" y="3633713"/>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8"/>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8"/>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8"/>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8"/>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8"/>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8"/>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8"/>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8"/>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8"/>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8"/>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8"/>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8"/>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8"/>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8"/>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 name="Google Shape;1083;p18"/>
          <p:cNvSpPr txBox="1">
            <a:spLocks noGrp="1"/>
          </p:cNvSpPr>
          <p:nvPr>
            <p:ph type="title" hasCustomPrompt="1"/>
          </p:nvPr>
        </p:nvSpPr>
        <p:spPr>
          <a:xfrm>
            <a:off x="1284000" y="933108"/>
            <a:ext cx="6576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500" b="1">
                <a:latin typeface="Rakkas"/>
                <a:ea typeface="Rakkas"/>
                <a:cs typeface="Rakkas"/>
                <a:sym typeface="Rakkas"/>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084" name="Google Shape;1084;p18"/>
          <p:cNvSpPr txBox="1">
            <a:spLocks noGrp="1"/>
          </p:cNvSpPr>
          <p:nvPr>
            <p:ph type="subTitle" idx="1"/>
          </p:nvPr>
        </p:nvSpPr>
        <p:spPr>
          <a:xfrm>
            <a:off x="3170051" y="1895595"/>
            <a:ext cx="2804400" cy="5406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5" name="Google Shape;1085;p18"/>
          <p:cNvSpPr txBox="1">
            <a:spLocks noGrp="1"/>
          </p:cNvSpPr>
          <p:nvPr>
            <p:ph type="title" idx="2" hasCustomPrompt="1"/>
          </p:nvPr>
        </p:nvSpPr>
        <p:spPr>
          <a:xfrm>
            <a:off x="1284000" y="2554895"/>
            <a:ext cx="6576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500" b="1">
                <a:latin typeface="Rakkas"/>
                <a:ea typeface="Rakkas"/>
                <a:cs typeface="Rakkas"/>
                <a:sym typeface="Rakkas"/>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086" name="Google Shape;1086;p18"/>
          <p:cNvSpPr txBox="1">
            <a:spLocks noGrp="1"/>
          </p:cNvSpPr>
          <p:nvPr>
            <p:ph type="subTitle" idx="3"/>
          </p:nvPr>
        </p:nvSpPr>
        <p:spPr>
          <a:xfrm>
            <a:off x="3169875" y="3532245"/>
            <a:ext cx="2804400" cy="6744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087" name="Google Shape;1087;p18"/>
          <p:cNvGrpSpPr/>
          <p:nvPr/>
        </p:nvGrpSpPr>
        <p:grpSpPr>
          <a:xfrm rot="488304" flipH="1">
            <a:off x="6665574" y="2868686"/>
            <a:ext cx="2766989" cy="2653672"/>
            <a:chOff x="4219034" y="3793325"/>
            <a:chExt cx="885216" cy="848936"/>
          </a:xfrm>
        </p:grpSpPr>
        <p:sp>
          <p:nvSpPr>
            <p:cNvPr id="1088" name="Google Shape;1088;p18"/>
            <p:cNvSpPr/>
            <p:nvPr/>
          </p:nvSpPr>
          <p:spPr>
            <a:xfrm>
              <a:off x="4471650" y="4049750"/>
              <a:ext cx="571125" cy="586350"/>
            </a:xfrm>
            <a:custGeom>
              <a:avLst/>
              <a:gdLst/>
              <a:ahLst/>
              <a:cxnLst/>
              <a:rect l="l" t="t" r="r" b="b"/>
              <a:pathLst>
                <a:path w="22845" h="23454" extrusionOk="0">
                  <a:moveTo>
                    <a:pt x="8912" y="0"/>
                  </a:moveTo>
                  <a:cubicBezTo>
                    <a:pt x="8838" y="0"/>
                    <a:pt x="8766" y="43"/>
                    <a:pt x="8739" y="115"/>
                  </a:cubicBezTo>
                  <a:cubicBezTo>
                    <a:pt x="8739" y="137"/>
                    <a:pt x="7191" y="5198"/>
                    <a:pt x="143" y="6987"/>
                  </a:cubicBezTo>
                  <a:cubicBezTo>
                    <a:pt x="56" y="7020"/>
                    <a:pt x="1" y="7108"/>
                    <a:pt x="23" y="7207"/>
                  </a:cubicBezTo>
                  <a:cubicBezTo>
                    <a:pt x="41" y="7281"/>
                    <a:pt x="116" y="7332"/>
                    <a:pt x="191" y="7332"/>
                  </a:cubicBezTo>
                  <a:cubicBezTo>
                    <a:pt x="205" y="7332"/>
                    <a:pt x="218" y="7331"/>
                    <a:pt x="231" y="7327"/>
                  </a:cubicBezTo>
                  <a:cubicBezTo>
                    <a:pt x="7465" y="5483"/>
                    <a:pt x="9068" y="236"/>
                    <a:pt x="9068" y="225"/>
                  </a:cubicBezTo>
                  <a:cubicBezTo>
                    <a:pt x="9101" y="137"/>
                    <a:pt x="9046" y="39"/>
                    <a:pt x="8958" y="6"/>
                  </a:cubicBezTo>
                  <a:cubicBezTo>
                    <a:pt x="8943" y="2"/>
                    <a:pt x="8928" y="0"/>
                    <a:pt x="8912" y="0"/>
                  </a:cubicBezTo>
                  <a:close/>
                  <a:moveTo>
                    <a:pt x="22651" y="7723"/>
                  </a:moveTo>
                  <a:cubicBezTo>
                    <a:pt x="22579" y="7723"/>
                    <a:pt x="22508" y="7764"/>
                    <a:pt x="22482" y="7832"/>
                  </a:cubicBezTo>
                  <a:cubicBezTo>
                    <a:pt x="22471" y="7854"/>
                    <a:pt x="19200" y="16713"/>
                    <a:pt x="9419" y="16889"/>
                  </a:cubicBezTo>
                  <a:cubicBezTo>
                    <a:pt x="9320" y="16889"/>
                    <a:pt x="9244" y="16965"/>
                    <a:pt x="9254" y="17064"/>
                  </a:cubicBezTo>
                  <a:cubicBezTo>
                    <a:pt x="9254" y="17163"/>
                    <a:pt x="9331" y="17240"/>
                    <a:pt x="9430" y="17240"/>
                  </a:cubicBezTo>
                  <a:cubicBezTo>
                    <a:pt x="19441" y="17053"/>
                    <a:pt x="22800" y="7986"/>
                    <a:pt x="22811" y="7953"/>
                  </a:cubicBezTo>
                  <a:cubicBezTo>
                    <a:pt x="22844" y="7865"/>
                    <a:pt x="22800" y="7767"/>
                    <a:pt x="22713" y="7734"/>
                  </a:cubicBezTo>
                  <a:cubicBezTo>
                    <a:pt x="22693" y="7726"/>
                    <a:pt x="22672" y="7723"/>
                    <a:pt x="22651" y="7723"/>
                  </a:cubicBezTo>
                  <a:close/>
                  <a:moveTo>
                    <a:pt x="20624" y="19939"/>
                  </a:moveTo>
                  <a:cubicBezTo>
                    <a:pt x="20587" y="19939"/>
                    <a:pt x="20549" y="19950"/>
                    <a:pt x="20517" y="19973"/>
                  </a:cubicBezTo>
                  <a:cubicBezTo>
                    <a:pt x="20506" y="19973"/>
                    <a:pt x="18947" y="21170"/>
                    <a:pt x="18003" y="23453"/>
                  </a:cubicBezTo>
                  <a:lnTo>
                    <a:pt x="18377" y="23453"/>
                  </a:lnTo>
                  <a:cubicBezTo>
                    <a:pt x="19288" y="21345"/>
                    <a:pt x="20726" y="20248"/>
                    <a:pt x="20726" y="20248"/>
                  </a:cubicBezTo>
                  <a:cubicBezTo>
                    <a:pt x="20803" y="20193"/>
                    <a:pt x="20825" y="20083"/>
                    <a:pt x="20759" y="20006"/>
                  </a:cubicBezTo>
                  <a:cubicBezTo>
                    <a:pt x="20727" y="19961"/>
                    <a:pt x="20676" y="19939"/>
                    <a:pt x="20624" y="199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8"/>
            <p:cNvSpPr/>
            <p:nvPr/>
          </p:nvSpPr>
          <p:spPr>
            <a:xfrm>
              <a:off x="4511725" y="4059050"/>
              <a:ext cx="490600" cy="564975"/>
            </a:xfrm>
            <a:custGeom>
              <a:avLst/>
              <a:gdLst/>
              <a:ahLst/>
              <a:cxnLst/>
              <a:rect l="l" t="t" r="r" b="b"/>
              <a:pathLst>
                <a:path w="19624" h="22599" extrusionOk="0">
                  <a:moveTo>
                    <a:pt x="15339" y="1"/>
                  </a:moveTo>
                  <a:cubicBezTo>
                    <a:pt x="13872" y="1"/>
                    <a:pt x="11971" y="881"/>
                    <a:pt x="9935" y="2960"/>
                  </a:cubicBezTo>
                  <a:cubicBezTo>
                    <a:pt x="6301" y="6659"/>
                    <a:pt x="2569" y="13333"/>
                    <a:pt x="0" y="19656"/>
                  </a:cubicBezTo>
                  <a:lnTo>
                    <a:pt x="1526" y="22598"/>
                  </a:lnTo>
                  <a:lnTo>
                    <a:pt x="6268" y="19744"/>
                  </a:lnTo>
                  <a:cubicBezTo>
                    <a:pt x="10264" y="15243"/>
                    <a:pt x="14446" y="10951"/>
                    <a:pt x="15972" y="8887"/>
                  </a:cubicBezTo>
                  <a:cubicBezTo>
                    <a:pt x="19623" y="3982"/>
                    <a:pt x="18460" y="1"/>
                    <a:pt x="15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8"/>
            <p:cNvSpPr/>
            <p:nvPr/>
          </p:nvSpPr>
          <p:spPr>
            <a:xfrm>
              <a:off x="4547950" y="4123325"/>
              <a:ext cx="357875" cy="500700"/>
            </a:xfrm>
            <a:custGeom>
              <a:avLst/>
              <a:gdLst/>
              <a:ahLst/>
              <a:cxnLst/>
              <a:rect l="l" t="t" r="r" b="b"/>
              <a:pathLst>
                <a:path w="14315" h="20028" extrusionOk="0">
                  <a:moveTo>
                    <a:pt x="14127" y="0"/>
                  </a:moveTo>
                  <a:cubicBezTo>
                    <a:pt x="14086" y="0"/>
                    <a:pt x="14044" y="17"/>
                    <a:pt x="14007" y="48"/>
                  </a:cubicBezTo>
                  <a:cubicBezTo>
                    <a:pt x="13974" y="81"/>
                    <a:pt x="4238" y="9544"/>
                    <a:pt x="0" y="19884"/>
                  </a:cubicBezTo>
                  <a:lnTo>
                    <a:pt x="77" y="20027"/>
                  </a:lnTo>
                  <a:lnTo>
                    <a:pt x="385" y="19840"/>
                  </a:lnTo>
                  <a:cubicBezTo>
                    <a:pt x="4622" y="9665"/>
                    <a:pt x="14205" y="356"/>
                    <a:pt x="14238" y="323"/>
                  </a:cubicBezTo>
                  <a:cubicBezTo>
                    <a:pt x="14315" y="246"/>
                    <a:pt x="14315" y="136"/>
                    <a:pt x="14249" y="59"/>
                  </a:cubicBezTo>
                  <a:cubicBezTo>
                    <a:pt x="14215" y="20"/>
                    <a:pt x="14172" y="0"/>
                    <a:pt x="14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8"/>
            <p:cNvSpPr/>
            <p:nvPr/>
          </p:nvSpPr>
          <p:spPr>
            <a:xfrm>
              <a:off x="4219034" y="3949011"/>
              <a:ext cx="62325" cy="411950"/>
            </a:xfrm>
            <a:custGeom>
              <a:avLst/>
              <a:gdLst/>
              <a:ahLst/>
              <a:cxnLst/>
              <a:rect l="l" t="t" r="r" b="b"/>
              <a:pathLst>
                <a:path w="2493" h="16478" extrusionOk="0">
                  <a:moveTo>
                    <a:pt x="0" y="0"/>
                  </a:moveTo>
                  <a:lnTo>
                    <a:pt x="0" y="16477"/>
                  </a:lnTo>
                  <a:cubicBezTo>
                    <a:pt x="1076" y="13832"/>
                    <a:pt x="2218" y="10462"/>
                    <a:pt x="2371" y="7004"/>
                  </a:cubicBezTo>
                  <a:cubicBezTo>
                    <a:pt x="2492" y="4139"/>
                    <a:pt x="1296" y="173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8"/>
            <p:cNvSpPr/>
            <p:nvPr/>
          </p:nvSpPr>
          <p:spPr>
            <a:xfrm>
              <a:off x="4625050" y="4349325"/>
              <a:ext cx="388625" cy="286775"/>
            </a:xfrm>
            <a:custGeom>
              <a:avLst/>
              <a:gdLst/>
              <a:ahLst/>
              <a:cxnLst/>
              <a:rect l="l" t="t" r="r" b="b"/>
              <a:pathLst>
                <a:path w="15545" h="11471" extrusionOk="0">
                  <a:moveTo>
                    <a:pt x="14562" y="1"/>
                  </a:moveTo>
                  <a:cubicBezTo>
                    <a:pt x="12378" y="1"/>
                    <a:pt x="5446" y="4859"/>
                    <a:pt x="1" y="10131"/>
                  </a:cubicBezTo>
                  <a:lnTo>
                    <a:pt x="4524" y="11470"/>
                  </a:lnTo>
                  <a:lnTo>
                    <a:pt x="6467" y="11470"/>
                  </a:lnTo>
                  <a:cubicBezTo>
                    <a:pt x="8947" y="9725"/>
                    <a:pt x="12153" y="6860"/>
                    <a:pt x="14557" y="2524"/>
                  </a:cubicBezTo>
                  <a:cubicBezTo>
                    <a:pt x="15545" y="752"/>
                    <a:pt x="15420" y="1"/>
                    <a:pt x="145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8"/>
            <p:cNvSpPr/>
            <p:nvPr/>
          </p:nvSpPr>
          <p:spPr>
            <a:xfrm>
              <a:off x="4226159" y="4152936"/>
              <a:ext cx="448925" cy="489325"/>
            </a:xfrm>
            <a:custGeom>
              <a:avLst/>
              <a:gdLst/>
              <a:ahLst/>
              <a:cxnLst/>
              <a:rect l="l" t="t" r="r" b="b"/>
              <a:pathLst>
                <a:path w="17957" h="19573" extrusionOk="0">
                  <a:moveTo>
                    <a:pt x="17014" y="1"/>
                  </a:moveTo>
                  <a:cubicBezTo>
                    <a:pt x="13951" y="1"/>
                    <a:pt x="3066" y="3105"/>
                    <a:pt x="1" y="19572"/>
                  </a:cubicBezTo>
                  <a:lnTo>
                    <a:pt x="12822" y="19572"/>
                  </a:lnTo>
                  <a:cubicBezTo>
                    <a:pt x="14227" y="17201"/>
                    <a:pt x="15819" y="13798"/>
                    <a:pt x="16039" y="10186"/>
                  </a:cubicBezTo>
                  <a:cubicBezTo>
                    <a:pt x="16456" y="3501"/>
                    <a:pt x="16576" y="1394"/>
                    <a:pt x="17762" y="318"/>
                  </a:cubicBezTo>
                  <a:cubicBezTo>
                    <a:pt x="17957" y="138"/>
                    <a:pt x="17659" y="1"/>
                    <a:pt x="17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8"/>
            <p:cNvSpPr/>
            <p:nvPr/>
          </p:nvSpPr>
          <p:spPr>
            <a:xfrm>
              <a:off x="4332084" y="4153186"/>
              <a:ext cx="312900" cy="489075"/>
            </a:xfrm>
            <a:custGeom>
              <a:avLst/>
              <a:gdLst/>
              <a:ahLst/>
              <a:cxnLst/>
              <a:rect l="l" t="t" r="r" b="b"/>
              <a:pathLst>
                <a:path w="12516" h="19563" extrusionOk="0">
                  <a:moveTo>
                    <a:pt x="12515" y="1"/>
                  </a:moveTo>
                  <a:cubicBezTo>
                    <a:pt x="12296" y="12"/>
                    <a:pt x="12043" y="33"/>
                    <a:pt x="11769" y="77"/>
                  </a:cubicBezTo>
                  <a:cubicBezTo>
                    <a:pt x="6642" y="5094"/>
                    <a:pt x="2723" y="12778"/>
                    <a:pt x="1" y="19562"/>
                  </a:cubicBezTo>
                  <a:lnTo>
                    <a:pt x="473" y="19562"/>
                  </a:lnTo>
                  <a:cubicBezTo>
                    <a:pt x="3261" y="12668"/>
                    <a:pt x="7268" y="4896"/>
                    <a:pt x="12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8"/>
            <p:cNvSpPr/>
            <p:nvPr/>
          </p:nvSpPr>
          <p:spPr>
            <a:xfrm>
              <a:off x="4245800" y="3793325"/>
              <a:ext cx="383875" cy="842775"/>
            </a:xfrm>
            <a:custGeom>
              <a:avLst/>
              <a:gdLst/>
              <a:ahLst/>
              <a:cxnLst/>
              <a:rect l="l" t="t" r="r" b="b"/>
              <a:pathLst>
                <a:path w="15355" h="33711" extrusionOk="0">
                  <a:moveTo>
                    <a:pt x="10269" y="1"/>
                  </a:moveTo>
                  <a:cubicBezTo>
                    <a:pt x="8044" y="1"/>
                    <a:pt x="5367" y="2227"/>
                    <a:pt x="3535" y="7079"/>
                  </a:cubicBezTo>
                  <a:cubicBezTo>
                    <a:pt x="2668" y="9395"/>
                    <a:pt x="1449" y="14127"/>
                    <a:pt x="0" y="19516"/>
                  </a:cubicBezTo>
                  <a:lnTo>
                    <a:pt x="0" y="33710"/>
                  </a:lnTo>
                  <a:lnTo>
                    <a:pt x="2338" y="33710"/>
                  </a:lnTo>
                  <a:cubicBezTo>
                    <a:pt x="7432" y="26465"/>
                    <a:pt x="12130" y="17573"/>
                    <a:pt x="13744" y="10713"/>
                  </a:cubicBezTo>
                  <a:cubicBezTo>
                    <a:pt x="15355" y="3876"/>
                    <a:pt x="13205" y="1"/>
                    <a:pt x="10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18"/>
            <p:cNvSpPr/>
            <p:nvPr/>
          </p:nvSpPr>
          <p:spPr>
            <a:xfrm>
              <a:off x="4474400" y="4353350"/>
              <a:ext cx="354875" cy="282750"/>
            </a:xfrm>
            <a:custGeom>
              <a:avLst/>
              <a:gdLst/>
              <a:ahLst/>
              <a:cxnLst/>
              <a:rect l="l" t="t" r="r" b="b"/>
              <a:pathLst>
                <a:path w="14195" h="11310" extrusionOk="0">
                  <a:moveTo>
                    <a:pt x="9960" y="0"/>
                  </a:moveTo>
                  <a:cubicBezTo>
                    <a:pt x="7829" y="0"/>
                    <a:pt x="4792" y="1251"/>
                    <a:pt x="2723" y="4690"/>
                  </a:cubicBezTo>
                  <a:cubicBezTo>
                    <a:pt x="1395" y="6918"/>
                    <a:pt x="538" y="9311"/>
                    <a:pt x="0" y="11309"/>
                  </a:cubicBezTo>
                  <a:lnTo>
                    <a:pt x="12482" y="11309"/>
                  </a:lnTo>
                  <a:cubicBezTo>
                    <a:pt x="14194" y="6205"/>
                    <a:pt x="13063" y="1847"/>
                    <a:pt x="12218" y="793"/>
                  </a:cubicBezTo>
                  <a:cubicBezTo>
                    <a:pt x="11831" y="301"/>
                    <a:pt x="11005" y="0"/>
                    <a:pt x="9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8"/>
            <p:cNvSpPr/>
            <p:nvPr/>
          </p:nvSpPr>
          <p:spPr>
            <a:xfrm>
              <a:off x="4549050" y="4383350"/>
              <a:ext cx="225875" cy="252750"/>
            </a:xfrm>
            <a:custGeom>
              <a:avLst/>
              <a:gdLst/>
              <a:ahLst/>
              <a:cxnLst/>
              <a:rect l="l" t="t" r="r" b="b"/>
              <a:pathLst>
                <a:path w="9035" h="10110" extrusionOk="0">
                  <a:moveTo>
                    <a:pt x="4429" y="0"/>
                  </a:moveTo>
                  <a:cubicBezTo>
                    <a:pt x="4378" y="0"/>
                    <a:pt x="4332" y="51"/>
                    <a:pt x="4314" y="131"/>
                  </a:cubicBezTo>
                  <a:cubicBezTo>
                    <a:pt x="4314" y="131"/>
                    <a:pt x="3897" y="1964"/>
                    <a:pt x="3842" y="4642"/>
                  </a:cubicBezTo>
                  <a:cubicBezTo>
                    <a:pt x="2679" y="6015"/>
                    <a:pt x="1669" y="7431"/>
                    <a:pt x="791" y="8814"/>
                  </a:cubicBezTo>
                  <a:cubicBezTo>
                    <a:pt x="736" y="7716"/>
                    <a:pt x="659" y="5532"/>
                    <a:pt x="835" y="4302"/>
                  </a:cubicBezTo>
                  <a:cubicBezTo>
                    <a:pt x="845" y="4192"/>
                    <a:pt x="802" y="4094"/>
                    <a:pt x="736" y="4072"/>
                  </a:cubicBezTo>
                  <a:cubicBezTo>
                    <a:pt x="731" y="4071"/>
                    <a:pt x="726" y="4070"/>
                    <a:pt x="721" y="4070"/>
                  </a:cubicBezTo>
                  <a:cubicBezTo>
                    <a:pt x="660" y="4070"/>
                    <a:pt x="602" y="4134"/>
                    <a:pt x="582" y="4225"/>
                  </a:cubicBezTo>
                  <a:cubicBezTo>
                    <a:pt x="384" y="5641"/>
                    <a:pt x="505" y="8265"/>
                    <a:pt x="549" y="9198"/>
                  </a:cubicBezTo>
                  <a:cubicBezTo>
                    <a:pt x="362" y="9505"/>
                    <a:pt x="176" y="9802"/>
                    <a:pt x="0" y="10109"/>
                  </a:cubicBezTo>
                  <a:lnTo>
                    <a:pt x="681" y="10109"/>
                  </a:lnTo>
                  <a:cubicBezTo>
                    <a:pt x="1318" y="9044"/>
                    <a:pt x="2042" y="7947"/>
                    <a:pt x="2854" y="6860"/>
                  </a:cubicBezTo>
                  <a:cubicBezTo>
                    <a:pt x="3579" y="7046"/>
                    <a:pt x="5939" y="7738"/>
                    <a:pt x="8047" y="9297"/>
                  </a:cubicBezTo>
                  <a:cubicBezTo>
                    <a:pt x="8063" y="9313"/>
                    <a:pt x="8082" y="9321"/>
                    <a:pt x="8101" y="9321"/>
                  </a:cubicBezTo>
                  <a:cubicBezTo>
                    <a:pt x="8144" y="9321"/>
                    <a:pt x="8188" y="9281"/>
                    <a:pt x="8211" y="9220"/>
                  </a:cubicBezTo>
                  <a:cubicBezTo>
                    <a:pt x="8244" y="9121"/>
                    <a:pt x="8222" y="9011"/>
                    <a:pt x="8156" y="8967"/>
                  </a:cubicBezTo>
                  <a:cubicBezTo>
                    <a:pt x="6180" y="7507"/>
                    <a:pt x="3996" y="6794"/>
                    <a:pt x="3096" y="6541"/>
                  </a:cubicBezTo>
                  <a:cubicBezTo>
                    <a:pt x="4007" y="5356"/>
                    <a:pt x="5028" y="4192"/>
                    <a:pt x="6169" y="3084"/>
                  </a:cubicBezTo>
                  <a:cubicBezTo>
                    <a:pt x="6620" y="3128"/>
                    <a:pt x="7575" y="3281"/>
                    <a:pt x="8453" y="3797"/>
                  </a:cubicBezTo>
                  <a:cubicBezTo>
                    <a:pt x="8467" y="3804"/>
                    <a:pt x="8482" y="3808"/>
                    <a:pt x="8497" y="3808"/>
                  </a:cubicBezTo>
                  <a:cubicBezTo>
                    <a:pt x="8550" y="3808"/>
                    <a:pt x="8600" y="3764"/>
                    <a:pt x="8617" y="3687"/>
                  </a:cubicBezTo>
                  <a:cubicBezTo>
                    <a:pt x="8650" y="3600"/>
                    <a:pt x="8617" y="3490"/>
                    <a:pt x="8552" y="3446"/>
                  </a:cubicBezTo>
                  <a:cubicBezTo>
                    <a:pt x="7827" y="3018"/>
                    <a:pt x="7037" y="2831"/>
                    <a:pt x="6510" y="2754"/>
                  </a:cubicBezTo>
                  <a:cubicBezTo>
                    <a:pt x="7245" y="2063"/>
                    <a:pt x="8036" y="1393"/>
                    <a:pt x="8859" y="767"/>
                  </a:cubicBezTo>
                  <a:cubicBezTo>
                    <a:pt x="8991" y="669"/>
                    <a:pt x="9035" y="438"/>
                    <a:pt x="8969" y="251"/>
                  </a:cubicBezTo>
                  <a:cubicBezTo>
                    <a:pt x="8929" y="125"/>
                    <a:pt x="8839" y="50"/>
                    <a:pt x="8743" y="50"/>
                  </a:cubicBezTo>
                  <a:cubicBezTo>
                    <a:pt x="8705" y="50"/>
                    <a:pt x="8666" y="62"/>
                    <a:pt x="8628" y="87"/>
                  </a:cubicBezTo>
                  <a:cubicBezTo>
                    <a:pt x="6927" y="1382"/>
                    <a:pt x="5423" y="2831"/>
                    <a:pt x="4106" y="4335"/>
                  </a:cubicBezTo>
                  <a:cubicBezTo>
                    <a:pt x="4183" y="1887"/>
                    <a:pt x="4556" y="251"/>
                    <a:pt x="4556" y="251"/>
                  </a:cubicBezTo>
                  <a:cubicBezTo>
                    <a:pt x="4578" y="153"/>
                    <a:pt x="4534" y="43"/>
                    <a:pt x="4468" y="10"/>
                  </a:cubicBezTo>
                  <a:cubicBezTo>
                    <a:pt x="4455" y="3"/>
                    <a:pt x="4442" y="0"/>
                    <a:pt x="4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18"/>
            <p:cNvSpPr/>
            <p:nvPr/>
          </p:nvSpPr>
          <p:spPr>
            <a:xfrm>
              <a:off x="4246075" y="3878000"/>
              <a:ext cx="264300" cy="697450"/>
            </a:xfrm>
            <a:custGeom>
              <a:avLst/>
              <a:gdLst/>
              <a:ahLst/>
              <a:cxnLst/>
              <a:rect l="l" t="t" r="r" b="b"/>
              <a:pathLst>
                <a:path w="10572" h="27898" extrusionOk="0">
                  <a:moveTo>
                    <a:pt x="10333" y="0"/>
                  </a:moveTo>
                  <a:cubicBezTo>
                    <a:pt x="10227" y="0"/>
                    <a:pt x="10130" y="74"/>
                    <a:pt x="10110" y="190"/>
                  </a:cubicBezTo>
                  <a:cubicBezTo>
                    <a:pt x="10088" y="245"/>
                    <a:pt x="6883" y="15438"/>
                    <a:pt x="0" y="27030"/>
                  </a:cubicBezTo>
                  <a:lnTo>
                    <a:pt x="0" y="27897"/>
                  </a:lnTo>
                  <a:cubicBezTo>
                    <a:pt x="7190" y="16151"/>
                    <a:pt x="10528" y="355"/>
                    <a:pt x="10538" y="300"/>
                  </a:cubicBezTo>
                  <a:cubicBezTo>
                    <a:pt x="10571" y="168"/>
                    <a:pt x="10495" y="37"/>
                    <a:pt x="10374" y="4"/>
                  </a:cubicBezTo>
                  <a:cubicBezTo>
                    <a:pt x="10360" y="1"/>
                    <a:pt x="10346" y="0"/>
                    <a:pt x="10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18"/>
            <p:cNvSpPr/>
            <p:nvPr/>
          </p:nvSpPr>
          <p:spPr>
            <a:xfrm>
              <a:off x="4924475" y="4489800"/>
              <a:ext cx="125425" cy="125425"/>
            </a:xfrm>
            <a:custGeom>
              <a:avLst/>
              <a:gdLst/>
              <a:ahLst/>
              <a:cxnLst/>
              <a:rect l="l" t="t" r="r" b="b"/>
              <a:pathLst>
                <a:path w="5017" h="5017" extrusionOk="0">
                  <a:moveTo>
                    <a:pt x="2514" y="0"/>
                  </a:moveTo>
                  <a:cubicBezTo>
                    <a:pt x="2514" y="0"/>
                    <a:pt x="2185" y="439"/>
                    <a:pt x="2130" y="1087"/>
                  </a:cubicBezTo>
                  <a:cubicBezTo>
                    <a:pt x="1757" y="549"/>
                    <a:pt x="1252" y="341"/>
                    <a:pt x="1252" y="340"/>
                  </a:cubicBezTo>
                  <a:lnTo>
                    <a:pt x="1252" y="340"/>
                  </a:lnTo>
                  <a:cubicBezTo>
                    <a:pt x="1252" y="341"/>
                    <a:pt x="1186" y="878"/>
                    <a:pt x="1471" y="1460"/>
                  </a:cubicBezTo>
                  <a:cubicBezTo>
                    <a:pt x="1071" y="1275"/>
                    <a:pt x="695" y="1245"/>
                    <a:pt x="494" y="1245"/>
                  </a:cubicBezTo>
                  <a:cubicBezTo>
                    <a:pt x="397" y="1245"/>
                    <a:pt x="340" y="1252"/>
                    <a:pt x="340" y="1252"/>
                  </a:cubicBezTo>
                  <a:cubicBezTo>
                    <a:pt x="340" y="1252"/>
                    <a:pt x="549" y="1757"/>
                    <a:pt x="1087" y="2130"/>
                  </a:cubicBezTo>
                  <a:cubicBezTo>
                    <a:pt x="439" y="2185"/>
                    <a:pt x="0" y="2514"/>
                    <a:pt x="0" y="2514"/>
                  </a:cubicBezTo>
                  <a:cubicBezTo>
                    <a:pt x="0" y="2514"/>
                    <a:pt x="439" y="2832"/>
                    <a:pt x="1087" y="2887"/>
                  </a:cubicBezTo>
                  <a:cubicBezTo>
                    <a:pt x="549" y="3260"/>
                    <a:pt x="340" y="3765"/>
                    <a:pt x="340" y="3765"/>
                  </a:cubicBezTo>
                  <a:cubicBezTo>
                    <a:pt x="340" y="3765"/>
                    <a:pt x="397" y="3772"/>
                    <a:pt x="494" y="3772"/>
                  </a:cubicBezTo>
                  <a:cubicBezTo>
                    <a:pt x="695" y="3772"/>
                    <a:pt x="1071" y="3742"/>
                    <a:pt x="1471" y="3557"/>
                  </a:cubicBezTo>
                  <a:lnTo>
                    <a:pt x="1471" y="3557"/>
                  </a:lnTo>
                  <a:cubicBezTo>
                    <a:pt x="1186" y="4139"/>
                    <a:pt x="1252" y="4677"/>
                    <a:pt x="1252" y="4677"/>
                  </a:cubicBezTo>
                  <a:cubicBezTo>
                    <a:pt x="1252" y="4677"/>
                    <a:pt x="1757" y="4468"/>
                    <a:pt x="2130" y="3930"/>
                  </a:cubicBezTo>
                  <a:cubicBezTo>
                    <a:pt x="2185" y="4578"/>
                    <a:pt x="2514" y="5017"/>
                    <a:pt x="2514" y="5017"/>
                  </a:cubicBezTo>
                  <a:cubicBezTo>
                    <a:pt x="2514" y="5017"/>
                    <a:pt x="2832" y="4578"/>
                    <a:pt x="2887" y="3930"/>
                  </a:cubicBezTo>
                  <a:cubicBezTo>
                    <a:pt x="3260" y="4468"/>
                    <a:pt x="3765" y="4677"/>
                    <a:pt x="3765" y="4677"/>
                  </a:cubicBezTo>
                  <a:cubicBezTo>
                    <a:pt x="3765" y="4677"/>
                    <a:pt x="3831" y="4139"/>
                    <a:pt x="3557" y="3557"/>
                  </a:cubicBezTo>
                  <a:lnTo>
                    <a:pt x="3557" y="3557"/>
                  </a:lnTo>
                  <a:cubicBezTo>
                    <a:pt x="3950" y="3742"/>
                    <a:pt x="4323" y="3772"/>
                    <a:pt x="4524" y="3772"/>
                  </a:cubicBezTo>
                  <a:cubicBezTo>
                    <a:pt x="4620" y="3772"/>
                    <a:pt x="4676" y="3765"/>
                    <a:pt x="4676" y="3765"/>
                  </a:cubicBezTo>
                  <a:cubicBezTo>
                    <a:pt x="4676" y="3765"/>
                    <a:pt x="4468" y="3260"/>
                    <a:pt x="3930" y="2887"/>
                  </a:cubicBezTo>
                  <a:cubicBezTo>
                    <a:pt x="4578" y="2832"/>
                    <a:pt x="5017" y="2514"/>
                    <a:pt x="5017" y="2514"/>
                  </a:cubicBezTo>
                  <a:cubicBezTo>
                    <a:pt x="5017" y="2514"/>
                    <a:pt x="4578" y="2185"/>
                    <a:pt x="3930" y="2130"/>
                  </a:cubicBezTo>
                  <a:cubicBezTo>
                    <a:pt x="4468" y="1757"/>
                    <a:pt x="4676" y="1252"/>
                    <a:pt x="4676" y="1252"/>
                  </a:cubicBezTo>
                  <a:cubicBezTo>
                    <a:pt x="4676" y="1252"/>
                    <a:pt x="4620" y="1245"/>
                    <a:pt x="4524" y="1245"/>
                  </a:cubicBezTo>
                  <a:cubicBezTo>
                    <a:pt x="4323" y="1245"/>
                    <a:pt x="3950" y="1275"/>
                    <a:pt x="3557" y="1460"/>
                  </a:cubicBezTo>
                  <a:cubicBezTo>
                    <a:pt x="3831" y="878"/>
                    <a:pt x="3765" y="341"/>
                    <a:pt x="3765" y="340"/>
                  </a:cubicBezTo>
                  <a:lnTo>
                    <a:pt x="3765" y="340"/>
                  </a:lnTo>
                  <a:cubicBezTo>
                    <a:pt x="3765" y="341"/>
                    <a:pt x="3260" y="549"/>
                    <a:pt x="2887" y="1087"/>
                  </a:cubicBezTo>
                  <a:cubicBezTo>
                    <a:pt x="2832" y="439"/>
                    <a:pt x="2514" y="0"/>
                    <a:pt x="25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8"/>
            <p:cNvSpPr/>
            <p:nvPr/>
          </p:nvSpPr>
          <p:spPr>
            <a:xfrm>
              <a:off x="4972775" y="4538100"/>
              <a:ext cx="28825" cy="28825"/>
            </a:xfrm>
            <a:custGeom>
              <a:avLst/>
              <a:gdLst/>
              <a:ahLst/>
              <a:cxnLst/>
              <a:rect l="l" t="t" r="r" b="b"/>
              <a:pathLst>
                <a:path w="1153" h="1153" extrusionOk="0">
                  <a:moveTo>
                    <a:pt x="582" y="0"/>
                  </a:moveTo>
                  <a:cubicBezTo>
                    <a:pt x="253" y="0"/>
                    <a:pt x="0" y="253"/>
                    <a:pt x="0" y="582"/>
                  </a:cubicBezTo>
                  <a:cubicBezTo>
                    <a:pt x="0" y="900"/>
                    <a:pt x="253" y="1153"/>
                    <a:pt x="582" y="1153"/>
                  </a:cubicBezTo>
                  <a:cubicBezTo>
                    <a:pt x="900" y="1153"/>
                    <a:pt x="1153" y="900"/>
                    <a:pt x="1153" y="582"/>
                  </a:cubicBezTo>
                  <a:cubicBezTo>
                    <a:pt x="1153" y="253"/>
                    <a:pt x="900"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8"/>
            <p:cNvSpPr/>
            <p:nvPr/>
          </p:nvSpPr>
          <p:spPr>
            <a:xfrm>
              <a:off x="4979075" y="4181325"/>
              <a:ext cx="125175" cy="125450"/>
            </a:xfrm>
            <a:custGeom>
              <a:avLst/>
              <a:gdLst/>
              <a:ahLst/>
              <a:cxnLst/>
              <a:rect l="l" t="t" r="r" b="b"/>
              <a:pathLst>
                <a:path w="5007" h="5018" extrusionOk="0">
                  <a:moveTo>
                    <a:pt x="2503" y="1"/>
                  </a:moveTo>
                  <a:cubicBezTo>
                    <a:pt x="2503" y="1"/>
                    <a:pt x="2174" y="440"/>
                    <a:pt x="2119" y="1087"/>
                  </a:cubicBezTo>
                  <a:cubicBezTo>
                    <a:pt x="1757" y="550"/>
                    <a:pt x="1252" y="341"/>
                    <a:pt x="1252" y="341"/>
                  </a:cubicBezTo>
                  <a:lnTo>
                    <a:pt x="1252" y="341"/>
                  </a:lnTo>
                  <a:cubicBezTo>
                    <a:pt x="1252" y="341"/>
                    <a:pt x="1186" y="879"/>
                    <a:pt x="1461" y="1472"/>
                  </a:cubicBezTo>
                  <a:cubicBezTo>
                    <a:pt x="1063" y="1276"/>
                    <a:pt x="685" y="1246"/>
                    <a:pt x="486" y="1246"/>
                  </a:cubicBezTo>
                  <a:cubicBezTo>
                    <a:pt x="395" y="1246"/>
                    <a:pt x="341" y="1252"/>
                    <a:pt x="341" y="1252"/>
                  </a:cubicBezTo>
                  <a:cubicBezTo>
                    <a:pt x="341" y="1252"/>
                    <a:pt x="550" y="1757"/>
                    <a:pt x="1076" y="2130"/>
                  </a:cubicBezTo>
                  <a:cubicBezTo>
                    <a:pt x="440" y="2185"/>
                    <a:pt x="1" y="2515"/>
                    <a:pt x="1" y="2515"/>
                  </a:cubicBezTo>
                  <a:cubicBezTo>
                    <a:pt x="1" y="2515"/>
                    <a:pt x="440" y="2833"/>
                    <a:pt x="1076" y="2888"/>
                  </a:cubicBezTo>
                  <a:cubicBezTo>
                    <a:pt x="550" y="3261"/>
                    <a:pt x="341" y="3766"/>
                    <a:pt x="341" y="3766"/>
                  </a:cubicBezTo>
                  <a:cubicBezTo>
                    <a:pt x="341" y="3766"/>
                    <a:pt x="398" y="3773"/>
                    <a:pt x="494" y="3773"/>
                  </a:cubicBezTo>
                  <a:cubicBezTo>
                    <a:pt x="694" y="3773"/>
                    <a:pt x="1068" y="3743"/>
                    <a:pt x="1461" y="3557"/>
                  </a:cubicBezTo>
                  <a:lnTo>
                    <a:pt x="1461" y="3557"/>
                  </a:lnTo>
                  <a:cubicBezTo>
                    <a:pt x="1186" y="4139"/>
                    <a:pt x="1252" y="4677"/>
                    <a:pt x="1252" y="4677"/>
                  </a:cubicBezTo>
                  <a:cubicBezTo>
                    <a:pt x="1252" y="4677"/>
                    <a:pt x="1757" y="4468"/>
                    <a:pt x="2119" y="3931"/>
                  </a:cubicBezTo>
                  <a:cubicBezTo>
                    <a:pt x="2174" y="4578"/>
                    <a:pt x="2503" y="5017"/>
                    <a:pt x="2503" y="5017"/>
                  </a:cubicBezTo>
                  <a:cubicBezTo>
                    <a:pt x="2503" y="5017"/>
                    <a:pt x="2833" y="4578"/>
                    <a:pt x="2888" y="3931"/>
                  </a:cubicBezTo>
                  <a:cubicBezTo>
                    <a:pt x="3261" y="4468"/>
                    <a:pt x="3755" y="4677"/>
                    <a:pt x="3755" y="4677"/>
                  </a:cubicBezTo>
                  <a:cubicBezTo>
                    <a:pt x="3755" y="4677"/>
                    <a:pt x="3821" y="4139"/>
                    <a:pt x="3546" y="3557"/>
                  </a:cubicBezTo>
                  <a:lnTo>
                    <a:pt x="3546" y="3557"/>
                  </a:lnTo>
                  <a:cubicBezTo>
                    <a:pt x="3947" y="3743"/>
                    <a:pt x="4322" y="3773"/>
                    <a:pt x="4524" y="3773"/>
                  </a:cubicBezTo>
                  <a:cubicBezTo>
                    <a:pt x="4620" y="3773"/>
                    <a:pt x="4677" y="3766"/>
                    <a:pt x="4677" y="3766"/>
                  </a:cubicBezTo>
                  <a:cubicBezTo>
                    <a:pt x="4677" y="3766"/>
                    <a:pt x="4457" y="3261"/>
                    <a:pt x="3931" y="2888"/>
                  </a:cubicBezTo>
                  <a:cubicBezTo>
                    <a:pt x="4578" y="2833"/>
                    <a:pt x="5006" y="2515"/>
                    <a:pt x="5006" y="2515"/>
                  </a:cubicBezTo>
                  <a:cubicBezTo>
                    <a:pt x="5006" y="2515"/>
                    <a:pt x="4578" y="2185"/>
                    <a:pt x="3931" y="2130"/>
                  </a:cubicBezTo>
                  <a:cubicBezTo>
                    <a:pt x="4457" y="1757"/>
                    <a:pt x="4677" y="1252"/>
                    <a:pt x="4677" y="1252"/>
                  </a:cubicBezTo>
                  <a:cubicBezTo>
                    <a:pt x="4677" y="1252"/>
                    <a:pt x="4623" y="1246"/>
                    <a:pt x="4531" y="1246"/>
                  </a:cubicBezTo>
                  <a:cubicBezTo>
                    <a:pt x="4332" y="1246"/>
                    <a:pt x="3952" y="1276"/>
                    <a:pt x="3546" y="1472"/>
                  </a:cubicBezTo>
                  <a:cubicBezTo>
                    <a:pt x="3821" y="879"/>
                    <a:pt x="3755" y="341"/>
                    <a:pt x="3755" y="341"/>
                  </a:cubicBezTo>
                  <a:lnTo>
                    <a:pt x="3755" y="341"/>
                  </a:lnTo>
                  <a:cubicBezTo>
                    <a:pt x="3755" y="341"/>
                    <a:pt x="3261" y="550"/>
                    <a:pt x="2888" y="1087"/>
                  </a:cubicBezTo>
                  <a:cubicBezTo>
                    <a:pt x="2833" y="440"/>
                    <a:pt x="2503" y="1"/>
                    <a:pt x="2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8"/>
            <p:cNvSpPr/>
            <p:nvPr/>
          </p:nvSpPr>
          <p:spPr>
            <a:xfrm>
              <a:off x="5027100" y="4229625"/>
              <a:ext cx="29125" cy="28850"/>
            </a:xfrm>
            <a:custGeom>
              <a:avLst/>
              <a:gdLst/>
              <a:ahLst/>
              <a:cxnLst/>
              <a:rect l="l" t="t" r="r" b="b"/>
              <a:pathLst>
                <a:path w="1165" h="1154" extrusionOk="0">
                  <a:moveTo>
                    <a:pt x="582" y="1"/>
                  </a:moveTo>
                  <a:cubicBezTo>
                    <a:pt x="264" y="1"/>
                    <a:pt x="1" y="264"/>
                    <a:pt x="1" y="583"/>
                  </a:cubicBezTo>
                  <a:cubicBezTo>
                    <a:pt x="1" y="901"/>
                    <a:pt x="264" y="1153"/>
                    <a:pt x="582" y="1153"/>
                  </a:cubicBezTo>
                  <a:cubicBezTo>
                    <a:pt x="901" y="1153"/>
                    <a:pt x="1164" y="901"/>
                    <a:pt x="1164" y="583"/>
                  </a:cubicBezTo>
                  <a:cubicBezTo>
                    <a:pt x="1164" y="264"/>
                    <a:pt x="9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8"/>
            <p:cNvSpPr/>
            <p:nvPr/>
          </p:nvSpPr>
          <p:spPr>
            <a:xfrm>
              <a:off x="4620950" y="3976050"/>
              <a:ext cx="150400" cy="150425"/>
            </a:xfrm>
            <a:custGeom>
              <a:avLst/>
              <a:gdLst/>
              <a:ahLst/>
              <a:cxnLst/>
              <a:rect l="l" t="t" r="r" b="b"/>
              <a:pathLst>
                <a:path w="6016" h="6017" extrusionOk="0">
                  <a:moveTo>
                    <a:pt x="3008" y="1"/>
                  </a:moveTo>
                  <a:cubicBezTo>
                    <a:pt x="3008" y="1"/>
                    <a:pt x="2613" y="528"/>
                    <a:pt x="2547" y="1296"/>
                  </a:cubicBezTo>
                  <a:cubicBezTo>
                    <a:pt x="2097" y="659"/>
                    <a:pt x="1504" y="407"/>
                    <a:pt x="1504" y="407"/>
                  </a:cubicBezTo>
                  <a:lnTo>
                    <a:pt x="1504" y="407"/>
                  </a:lnTo>
                  <a:cubicBezTo>
                    <a:pt x="1504" y="407"/>
                    <a:pt x="1416" y="1055"/>
                    <a:pt x="1746" y="1757"/>
                  </a:cubicBezTo>
                  <a:cubicBezTo>
                    <a:pt x="1267" y="1533"/>
                    <a:pt x="813" y="1497"/>
                    <a:pt x="573" y="1497"/>
                  </a:cubicBezTo>
                  <a:cubicBezTo>
                    <a:pt x="461" y="1497"/>
                    <a:pt x="395" y="1505"/>
                    <a:pt x="395" y="1505"/>
                  </a:cubicBezTo>
                  <a:cubicBezTo>
                    <a:pt x="395" y="1505"/>
                    <a:pt x="659" y="2108"/>
                    <a:pt x="1296" y="2547"/>
                  </a:cubicBezTo>
                  <a:cubicBezTo>
                    <a:pt x="516" y="2613"/>
                    <a:pt x="0" y="3008"/>
                    <a:pt x="0" y="3008"/>
                  </a:cubicBezTo>
                  <a:cubicBezTo>
                    <a:pt x="0" y="3008"/>
                    <a:pt x="516" y="3404"/>
                    <a:pt x="1296" y="3470"/>
                  </a:cubicBezTo>
                  <a:cubicBezTo>
                    <a:pt x="659" y="3909"/>
                    <a:pt x="395" y="4512"/>
                    <a:pt x="395" y="4512"/>
                  </a:cubicBezTo>
                  <a:cubicBezTo>
                    <a:pt x="395" y="4512"/>
                    <a:pt x="461" y="4520"/>
                    <a:pt x="573" y="4520"/>
                  </a:cubicBezTo>
                  <a:cubicBezTo>
                    <a:pt x="813" y="4520"/>
                    <a:pt x="1267" y="4484"/>
                    <a:pt x="1746" y="4260"/>
                  </a:cubicBezTo>
                  <a:lnTo>
                    <a:pt x="1746" y="4260"/>
                  </a:lnTo>
                  <a:cubicBezTo>
                    <a:pt x="1416" y="4962"/>
                    <a:pt x="1504" y="5610"/>
                    <a:pt x="1504" y="5610"/>
                  </a:cubicBezTo>
                  <a:cubicBezTo>
                    <a:pt x="1504" y="5610"/>
                    <a:pt x="2097" y="5358"/>
                    <a:pt x="2547" y="4721"/>
                  </a:cubicBezTo>
                  <a:cubicBezTo>
                    <a:pt x="2613" y="5500"/>
                    <a:pt x="3008" y="6016"/>
                    <a:pt x="3008" y="6016"/>
                  </a:cubicBezTo>
                  <a:cubicBezTo>
                    <a:pt x="3008" y="6016"/>
                    <a:pt x="3403" y="5500"/>
                    <a:pt x="3469" y="4721"/>
                  </a:cubicBezTo>
                  <a:cubicBezTo>
                    <a:pt x="3908" y="5358"/>
                    <a:pt x="4512" y="5610"/>
                    <a:pt x="4512" y="5610"/>
                  </a:cubicBezTo>
                  <a:cubicBezTo>
                    <a:pt x="4512" y="5610"/>
                    <a:pt x="4589" y="4962"/>
                    <a:pt x="4259" y="4260"/>
                  </a:cubicBezTo>
                  <a:lnTo>
                    <a:pt x="4259" y="4260"/>
                  </a:lnTo>
                  <a:cubicBezTo>
                    <a:pt x="4738" y="4484"/>
                    <a:pt x="5192" y="4520"/>
                    <a:pt x="5432" y="4520"/>
                  </a:cubicBezTo>
                  <a:cubicBezTo>
                    <a:pt x="5544" y="4520"/>
                    <a:pt x="5610" y="4512"/>
                    <a:pt x="5610" y="4512"/>
                  </a:cubicBezTo>
                  <a:cubicBezTo>
                    <a:pt x="5610" y="4512"/>
                    <a:pt x="5357" y="3909"/>
                    <a:pt x="4721" y="3470"/>
                  </a:cubicBezTo>
                  <a:cubicBezTo>
                    <a:pt x="5489" y="3404"/>
                    <a:pt x="6016" y="3008"/>
                    <a:pt x="6016" y="3008"/>
                  </a:cubicBezTo>
                  <a:cubicBezTo>
                    <a:pt x="6016" y="3008"/>
                    <a:pt x="5489" y="2613"/>
                    <a:pt x="4721" y="2547"/>
                  </a:cubicBezTo>
                  <a:cubicBezTo>
                    <a:pt x="5357" y="2108"/>
                    <a:pt x="5610" y="1505"/>
                    <a:pt x="5610" y="1505"/>
                  </a:cubicBezTo>
                  <a:cubicBezTo>
                    <a:pt x="5610" y="1505"/>
                    <a:pt x="5544" y="1497"/>
                    <a:pt x="5432" y="1497"/>
                  </a:cubicBezTo>
                  <a:cubicBezTo>
                    <a:pt x="5192" y="1497"/>
                    <a:pt x="4738" y="1533"/>
                    <a:pt x="4259" y="1757"/>
                  </a:cubicBezTo>
                  <a:cubicBezTo>
                    <a:pt x="4589" y="1055"/>
                    <a:pt x="4512" y="407"/>
                    <a:pt x="4512" y="407"/>
                  </a:cubicBezTo>
                  <a:lnTo>
                    <a:pt x="4512" y="407"/>
                  </a:lnTo>
                  <a:cubicBezTo>
                    <a:pt x="4512" y="407"/>
                    <a:pt x="3908" y="659"/>
                    <a:pt x="3469" y="1296"/>
                  </a:cubicBezTo>
                  <a:cubicBezTo>
                    <a:pt x="3403" y="528"/>
                    <a:pt x="3008" y="1"/>
                    <a:pt x="3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18"/>
            <p:cNvSpPr/>
            <p:nvPr/>
          </p:nvSpPr>
          <p:spPr>
            <a:xfrm>
              <a:off x="4678575" y="4033950"/>
              <a:ext cx="34875" cy="34625"/>
            </a:xfrm>
            <a:custGeom>
              <a:avLst/>
              <a:gdLst/>
              <a:ahLst/>
              <a:cxnLst/>
              <a:rect l="l" t="t" r="r" b="b"/>
              <a:pathLst>
                <a:path w="1395" h="1385" extrusionOk="0">
                  <a:moveTo>
                    <a:pt x="703" y="1"/>
                  </a:moveTo>
                  <a:cubicBezTo>
                    <a:pt x="319" y="1"/>
                    <a:pt x="1" y="308"/>
                    <a:pt x="1" y="692"/>
                  </a:cubicBezTo>
                  <a:cubicBezTo>
                    <a:pt x="1" y="1077"/>
                    <a:pt x="319" y="1384"/>
                    <a:pt x="703" y="1384"/>
                  </a:cubicBezTo>
                  <a:cubicBezTo>
                    <a:pt x="1087" y="1384"/>
                    <a:pt x="1395" y="1077"/>
                    <a:pt x="1395" y="692"/>
                  </a:cubicBezTo>
                  <a:cubicBezTo>
                    <a:pt x="1395" y="308"/>
                    <a:pt x="1087"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hanks">
  <p:cSld name="BLANK_1_1_1_1_1_1_2">
    <p:bg>
      <p:bgPr>
        <a:solidFill>
          <a:schemeClr val="lt1"/>
        </a:solidFill>
        <a:effectLst/>
      </p:bgPr>
    </p:bg>
    <p:spTree>
      <p:nvGrpSpPr>
        <p:cNvPr id="1" name="Shape 1105"/>
        <p:cNvGrpSpPr/>
        <p:nvPr/>
      </p:nvGrpSpPr>
      <p:grpSpPr>
        <a:xfrm>
          <a:off x="0" y="0"/>
          <a:ext cx="0" cy="0"/>
          <a:chOff x="0" y="0"/>
          <a:chExt cx="0" cy="0"/>
        </a:xfrm>
      </p:grpSpPr>
      <p:sp>
        <p:nvSpPr>
          <p:cNvPr id="1106" name="Google Shape;1106;p19"/>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9"/>
          <p:cNvSpPr/>
          <p:nvPr/>
        </p:nvSpPr>
        <p:spPr>
          <a:xfrm>
            <a:off x="5840014" y="-1071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19"/>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9"/>
          <p:cNvSpPr/>
          <p:nvPr/>
        </p:nvSpPr>
        <p:spPr>
          <a:xfrm>
            <a:off x="5126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19"/>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19"/>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9"/>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9"/>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9"/>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9"/>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9"/>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9"/>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9"/>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9"/>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9"/>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9"/>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9"/>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9"/>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9"/>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9"/>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9"/>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9"/>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9"/>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 name="Google Shape;1129;p19"/>
          <p:cNvGrpSpPr/>
          <p:nvPr/>
        </p:nvGrpSpPr>
        <p:grpSpPr>
          <a:xfrm>
            <a:off x="6082097" y="4568315"/>
            <a:ext cx="1482049" cy="842172"/>
            <a:chOff x="6082097" y="4568315"/>
            <a:chExt cx="1482049" cy="842172"/>
          </a:xfrm>
        </p:grpSpPr>
        <p:sp>
          <p:nvSpPr>
            <p:cNvPr id="1130" name="Google Shape;1130;p19"/>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9"/>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9"/>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9"/>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9"/>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9"/>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9"/>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9"/>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9"/>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9"/>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9"/>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 name="Google Shape;1141;p19"/>
          <p:cNvGrpSpPr/>
          <p:nvPr/>
        </p:nvGrpSpPr>
        <p:grpSpPr>
          <a:xfrm rot="8100000" flipH="1">
            <a:off x="-635684" y="2885274"/>
            <a:ext cx="1482035" cy="842164"/>
            <a:chOff x="6082097" y="4568315"/>
            <a:chExt cx="1482049" cy="842172"/>
          </a:xfrm>
        </p:grpSpPr>
        <p:sp>
          <p:nvSpPr>
            <p:cNvPr id="1142" name="Google Shape;1142;p19"/>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9"/>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9"/>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9"/>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9"/>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9"/>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9"/>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9"/>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9"/>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9"/>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9"/>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 name="Google Shape;1153;p19"/>
          <p:cNvGrpSpPr/>
          <p:nvPr/>
        </p:nvGrpSpPr>
        <p:grpSpPr>
          <a:xfrm>
            <a:off x="4588063" y="1497264"/>
            <a:ext cx="4572015" cy="3864131"/>
            <a:chOff x="7755900" y="1964191"/>
            <a:chExt cx="3161399" cy="2671920"/>
          </a:xfrm>
        </p:grpSpPr>
        <p:sp>
          <p:nvSpPr>
            <p:cNvPr id="1154" name="Google Shape;1154;p19"/>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9"/>
            <p:cNvSpPr/>
            <p:nvPr/>
          </p:nvSpPr>
          <p:spPr>
            <a:xfrm>
              <a:off x="8615712" y="3633713"/>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9"/>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9"/>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9"/>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9"/>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9"/>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9"/>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9"/>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9"/>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9"/>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9"/>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9"/>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9"/>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9"/>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9"/>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 name="Google Shape;1170;p19"/>
          <p:cNvSpPr/>
          <p:nvPr/>
        </p:nvSpPr>
        <p:spPr>
          <a:xfrm rot="197218">
            <a:off x="1733396" y="-272095"/>
            <a:ext cx="5524989" cy="540840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 name="Google Shape;1171;p19"/>
          <p:cNvGrpSpPr/>
          <p:nvPr/>
        </p:nvGrpSpPr>
        <p:grpSpPr>
          <a:xfrm flipH="1">
            <a:off x="-301333" y="2585469"/>
            <a:ext cx="6141348" cy="3318394"/>
            <a:chOff x="2140475" y="-272000"/>
            <a:chExt cx="5509912" cy="2977207"/>
          </a:xfrm>
        </p:grpSpPr>
        <p:sp>
          <p:nvSpPr>
            <p:cNvPr id="1172" name="Google Shape;1172;p19"/>
            <p:cNvSpPr/>
            <p:nvPr/>
          </p:nvSpPr>
          <p:spPr>
            <a:xfrm>
              <a:off x="5147785" y="-272000"/>
              <a:ext cx="2502582" cy="2039590"/>
            </a:xfrm>
            <a:custGeom>
              <a:avLst/>
              <a:gdLst/>
              <a:ahLst/>
              <a:cxnLst/>
              <a:rect l="l" t="t" r="r" b="b"/>
              <a:pathLst>
                <a:path w="35480" h="28916" extrusionOk="0">
                  <a:moveTo>
                    <a:pt x="0" y="20847"/>
                  </a:moveTo>
                  <a:cubicBezTo>
                    <a:pt x="0" y="20847"/>
                    <a:pt x="21428" y="4085"/>
                    <a:pt x="24359" y="2043"/>
                  </a:cubicBezTo>
                  <a:cubicBezTo>
                    <a:pt x="27279" y="1"/>
                    <a:pt x="29815" y="2548"/>
                    <a:pt x="32252" y="4491"/>
                  </a:cubicBezTo>
                  <a:cubicBezTo>
                    <a:pt x="32888" y="4996"/>
                    <a:pt x="34074" y="5984"/>
                    <a:pt x="35479" y="7158"/>
                  </a:cubicBezTo>
                  <a:lnTo>
                    <a:pt x="35479" y="28915"/>
                  </a:lnTo>
                  <a:cubicBezTo>
                    <a:pt x="34590" y="28783"/>
                    <a:pt x="33646" y="28619"/>
                    <a:pt x="32636" y="28410"/>
                  </a:cubicBezTo>
                  <a:cubicBezTo>
                    <a:pt x="21428" y="26061"/>
                    <a:pt x="0" y="20847"/>
                    <a:pt x="0" y="20847"/>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9"/>
            <p:cNvSpPr/>
            <p:nvPr/>
          </p:nvSpPr>
          <p:spPr>
            <a:xfrm>
              <a:off x="2140475" y="1039664"/>
              <a:ext cx="5509912" cy="1665543"/>
            </a:xfrm>
            <a:custGeom>
              <a:avLst/>
              <a:gdLst/>
              <a:ahLst/>
              <a:cxnLst/>
              <a:rect l="l" t="t" r="r" b="b"/>
              <a:pathLst>
                <a:path w="78116" h="23613" extrusionOk="0">
                  <a:moveTo>
                    <a:pt x="78115" y="0"/>
                  </a:moveTo>
                  <a:lnTo>
                    <a:pt x="45304" y="0"/>
                  </a:lnTo>
                  <a:lnTo>
                    <a:pt x="34392" y="0"/>
                  </a:lnTo>
                  <a:cubicBezTo>
                    <a:pt x="30496" y="0"/>
                    <a:pt x="25424" y="2558"/>
                    <a:pt x="22405" y="4194"/>
                  </a:cubicBezTo>
                  <a:cubicBezTo>
                    <a:pt x="19387" y="5829"/>
                    <a:pt x="1" y="17882"/>
                    <a:pt x="1" y="17882"/>
                  </a:cubicBezTo>
                  <a:lnTo>
                    <a:pt x="15687" y="23613"/>
                  </a:lnTo>
                  <a:lnTo>
                    <a:pt x="53295" y="22592"/>
                  </a:lnTo>
                  <a:lnTo>
                    <a:pt x="78115" y="15643"/>
                  </a:ln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9"/>
            <p:cNvSpPr/>
            <p:nvPr/>
          </p:nvSpPr>
          <p:spPr>
            <a:xfrm>
              <a:off x="3023920" y="1605634"/>
              <a:ext cx="1969831" cy="903694"/>
            </a:xfrm>
            <a:custGeom>
              <a:avLst/>
              <a:gdLst/>
              <a:ahLst/>
              <a:cxnLst/>
              <a:rect l="l" t="t" r="r" b="b"/>
              <a:pathLst>
                <a:path w="27927" h="12812" extrusionOk="0">
                  <a:moveTo>
                    <a:pt x="20462" y="594"/>
                  </a:moveTo>
                  <a:cubicBezTo>
                    <a:pt x="19727" y="155"/>
                    <a:pt x="12054" y="1"/>
                    <a:pt x="12054" y="1"/>
                  </a:cubicBezTo>
                  <a:lnTo>
                    <a:pt x="1" y="10572"/>
                  </a:lnTo>
                  <a:cubicBezTo>
                    <a:pt x="1" y="10572"/>
                    <a:pt x="27927" y="12811"/>
                    <a:pt x="27927" y="12076"/>
                  </a:cubicBezTo>
                  <a:lnTo>
                    <a:pt x="27927" y="87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9"/>
            <p:cNvSpPr/>
            <p:nvPr/>
          </p:nvSpPr>
          <p:spPr>
            <a:xfrm>
              <a:off x="3710715" y="1039664"/>
              <a:ext cx="3437876" cy="1088708"/>
            </a:xfrm>
            <a:custGeom>
              <a:avLst/>
              <a:gdLst/>
              <a:ahLst/>
              <a:cxnLst/>
              <a:rect l="l" t="t" r="r" b="b"/>
              <a:pathLst>
                <a:path w="48740" h="15435" extrusionOk="0">
                  <a:moveTo>
                    <a:pt x="44942" y="0"/>
                  </a:moveTo>
                  <a:cubicBezTo>
                    <a:pt x="45128" y="0"/>
                    <a:pt x="45315" y="11"/>
                    <a:pt x="45512" y="11"/>
                  </a:cubicBezTo>
                  <a:lnTo>
                    <a:pt x="48740" y="11"/>
                  </a:lnTo>
                  <a:cubicBezTo>
                    <a:pt x="48740" y="11"/>
                    <a:pt x="21143" y="5884"/>
                    <a:pt x="19365" y="6598"/>
                  </a:cubicBezTo>
                  <a:cubicBezTo>
                    <a:pt x="17586" y="7300"/>
                    <a:pt x="17817" y="8442"/>
                    <a:pt x="18453" y="8760"/>
                  </a:cubicBezTo>
                  <a:cubicBezTo>
                    <a:pt x="19079" y="9079"/>
                    <a:pt x="24831" y="11516"/>
                    <a:pt x="24831" y="11516"/>
                  </a:cubicBezTo>
                  <a:lnTo>
                    <a:pt x="20616" y="14150"/>
                  </a:lnTo>
                  <a:lnTo>
                    <a:pt x="13020" y="15435"/>
                  </a:lnTo>
                  <a:cubicBezTo>
                    <a:pt x="13020" y="15435"/>
                    <a:pt x="8003" y="13492"/>
                    <a:pt x="4007" y="11516"/>
                  </a:cubicBezTo>
                  <a:cubicBezTo>
                    <a:pt x="1" y="9540"/>
                    <a:pt x="2141" y="7070"/>
                    <a:pt x="5797" y="6279"/>
                  </a:cubicBezTo>
                  <a:cubicBezTo>
                    <a:pt x="9452" y="5489"/>
                    <a:pt x="44942" y="0"/>
                    <a:pt x="449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9"/>
            <p:cNvSpPr/>
            <p:nvPr/>
          </p:nvSpPr>
          <p:spPr>
            <a:xfrm>
              <a:off x="4789258" y="406332"/>
              <a:ext cx="2151811" cy="633404"/>
            </a:xfrm>
            <a:custGeom>
              <a:avLst/>
              <a:gdLst/>
              <a:ahLst/>
              <a:cxnLst/>
              <a:rect l="l" t="t" r="r" b="b"/>
              <a:pathLst>
                <a:path w="30507" h="8980" extrusionOk="0">
                  <a:moveTo>
                    <a:pt x="1" y="8979"/>
                  </a:moveTo>
                  <a:cubicBezTo>
                    <a:pt x="1" y="8936"/>
                    <a:pt x="1" y="8892"/>
                    <a:pt x="12" y="8848"/>
                  </a:cubicBezTo>
                  <a:cubicBezTo>
                    <a:pt x="242" y="6554"/>
                    <a:pt x="2295" y="4896"/>
                    <a:pt x="4589" y="5137"/>
                  </a:cubicBezTo>
                  <a:cubicBezTo>
                    <a:pt x="6038" y="5280"/>
                    <a:pt x="7235" y="6158"/>
                    <a:pt x="7861" y="7377"/>
                  </a:cubicBezTo>
                  <a:cubicBezTo>
                    <a:pt x="8530" y="6652"/>
                    <a:pt x="9518" y="6257"/>
                    <a:pt x="10572" y="6356"/>
                  </a:cubicBezTo>
                  <a:cubicBezTo>
                    <a:pt x="10627" y="6367"/>
                    <a:pt x="10682" y="6378"/>
                    <a:pt x="10737" y="6378"/>
                  </a:cubicBezTo>
                  <a:cubicBezTo>
                    <a:pt x="10748" y="6290"/>
                    <a:pt x="10748" y="6191"/>
                    <a:pt x="10759" y="6092"/>
                  </a:cubicBezTo>
                  <a:cubicBezTo>
                    <a:pt x="11110" y="2766"/>
                    <a:pt x="14085" y="351"/>
                    <a:pt x="17411" y="703"/>
                  </a:cubicBezTo>
                  <a:cubicBezTo>
                    <a:pt x="19244" y="889"/>
                    <a:pt x="20792" y="1877"/>
                    <a:pt x="21769" y="3282"/>
                  </a:cubicBezTo>
                  <a:cubicBezTo>
                    <a:pt x="22834" y="2437"/>
                    <a:pt x="24217" y="1987"/>
                    <a:pt x="25688" y="2141"/>
                  </a:cubicBezTo>
                  <a:cubicBezTo>
                    <a:pt x="26456" y="2217"/>
                    <a:pt x="27181" y="2459"/>
                    <a:pt x="27806" y="2821"/>
                  </a:cubicBezTo>
                  <a:cubicBezTo>
                    <a:pt x="28465" y="1658"/>
                    <a:pt x="29398" y="692"/>
                    <a:pt x="30507" y="0"/>
                  </a:cubicBezTo>
                  <a:lnTo>
                    <a:pt x="30507" y="8979"/>
                  </a:ln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9"/>
            <p:cNvSpPr/>
            <p:nvPr/>
          </p:nvSpPr>
          <p:spPr>
            <a:xfrm>
              <a:off x="6519823" y="-71399"/>
              <a:ext cx="215273" cy="18621"/>
            </a:xfrm>
            <a:custGeom>
              <a:avLst/>
              <a:gdLst/>
              <a:ahLst/>
              <a:cxnLst/>
              <a:rect l="l" t="t" r="r" b="b"/>
              <a:pathLst>
                <a:path w="3052" h="264" fill="none" extrusionOk="0">
                  <a:moveTo>
                    <a:pt x="0" y="0"/>
                  </a:moveTo>
                  <a:lnTo>
                    <a:pt x="3052" y="0"/>
                  </a:lnTo>
                  <a:lnTo>
                    <a:pt x="3052" y="264"/>
                  </a:lnTo>
                  <a:lnTo>
                    <a:pt x="0" y="264"/>
                  </a:lnTo>
                  <a:close/>
                </a:path>
              </a:pathLst>
            </a:custGeom>
            <a:noFill/>
            <a:ln w="825" cap="rnd" cmpd="sng">
              <a:solidFill>
                <a:srgbClr val="1D1F1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9"/>
            <p:cNvSpPr/>
            <p:nvPr/>
          </p:nvSpPr>
          <p:spPr>
            <a:xfrm>
              <a:off x="6234087" y="434194"/>
              <a:ext cx="856436" cy="605543"/>
            </a:xfrm>
            <a:custGeom>
              <a:avLst/>
              <a:gdLst/>
              <a:ahLst/>
              <a:cxnLst/>
              <a:rect l="l" t="t" r="r" b="b"/>
              <a:pathLst>
                <a:path w="12142" h="8585" extrusionOk="0">
                  <a:moveTo>
                    <a:pt x="1" y="8584"/>
                  </a:moveTo>
                  <a:lnTo>
                    <a:pt x="12141" y="8584"/>
                  </a:lnTo>
                  <a:lnTo>
                    <a:pt x="12141" y="0"/>
                  </a:lnTo>
                  <a:lnTo>
                    <a:pt x="1" y="0"/>
                  </a:ln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9"/>
            <p:cNvSpPr/>
            <p:nvPr/>
          </p:nvSpPr>
          <p:spPr>
            <a:xfrm>
              <a:off x="5874079" y="197267"/>
              <a:ext cx="512648" cy="842470"/>
            </a:xfrm>
            <a:custGeom>
              <a:avLst/>
              <a:gdLst/>
              <a:ahLst/>
              <a:cxnLst/>
              <a:rect l="l" t="t" r="r" b="b"/>
              <a:pathLst>
                <a:path w="7268" h="11944" extrusionOk="0">
                  <a:moveTo>
                    <a:pt x="3634" y="0"/>
                  </a:moveTo>
                  <a:lnTo>
                    <a:pt x="0" y="3447"/>
                  </a:lnTo>
                  <a:lnTo>
                    <a:pt x="0" y="11943"/>
                  </a:lnTo>
                  <a:lnTo>
                    <a:pt x="3634" y="11943"/>
                  </a:lnTo>
                  <a:lnTo>
                    <a:pt x="7267" y="11943"/>
                  </a:lnTo>
                  <a:lnTo>
                    <a:pt x="7267" y="3447"/>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9"/>
            <p:cNvSpPr/>
            <p:nvPr/>
          </p:nvSpPr>
          <p:spPr>
            <a:xfrm>
              <a:off x="6406756" y="419452"/>
              <a:ext cx="735610" cy="48881"/>
            </a:xfrm>
            <a:custGeom>
              <a:avLst/>
              <a:gdLst/>
              <a:ahLst/>
              <a:cxnLst/>
              <a:rect l="l" t="t" r="r" b="b"/>
              <a:pathLst>
                <a:path w="10429" h="693" extrusionOk="0">
                  <a:moveTo>
                    <a:pt x="33" y="1"/>
                  </a:moveTo>
                  <a:lnTo>
                    <a:pt x="10429" y="374"/>
                  </a:lnTo>
                  <a:lnTo>
                    <a:pt x="10429" y="692"/>
                  </a:lnTo>
                  <a:lnTo>
                    <a:pt x="1" y="69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9"/>
            <p:cNvSpPr/>
            <p:nvPr/>
          </p:nvSpPr>
          <p:spPr>
            <a:xfrm>
              <a:off x="5853906" y="183302"/>
              <a:ext cx="572250" cy="285032"/>
            </a:xfrm>
            <a:custGeom>
              <a:avLst/>
              <a:gdLst/>
              <a:ahLst/>
              <a:cxnLst/>
              <a:rect l="l" t="t" r="r" b="b"/>
              <a:pathLst>
                <a:path w="8113" h="4041" extrusionOk="0">
                  <a:moveTo>
                    <a:pt x="3920" y="385"/>
                  </a:moveTo>
                  <a:lnTo>
                    <a:pt x="7839" y="4040"/>
                  </a:lnTo>
                  <a:lnTo>
                    <a:pt x="8113" y="3557"/>
                  </a:lnTo>
                  <a:lnTo>
                    <a:pt x="3920" y="1"/>
                  </a:lnTo>
                  <a:lnTo>
                    <a:pt x="1" y="3722"/>
                  </a:lnTo>
                  <a:lnTo>
                    <a:pt x="1" y="404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9"/>
            <p:cNvSpPr/>
            <p:nvPr/>
          </p:nvSpPr>
          <p:spPr>
            <a:xfrm>
              <a:off x="5858561" y="645586"/>
              <a:ext cx="543613" cy="19397"/>
            </a:xfrm>
            <a:custGeom>
              <a:avLst/>
              <a:gdLst/>
              <a:ahLst/>
              <a:cxnLst/>
              <a:rect l="l" t="t" r="r" b="b"/>
              <a:pathLst>
                <a:path w="7707" h="275" extrusionOk="0">
                  <a:moveTo>
                    <a:pt x="1" y="274"/>
                  </a:moveTo>
                  <a:lnTo>
                    <a:pt x="7707" y="274"/>
                  </a:lnTo>
                  <a:lnTo>
                    <a:pt x="7707" y="0"/>
                  </a:lnTo>
                  <a:lnTo>
                    <a:pt x="1" y="0"/>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9"/>
            <p:cNvSpPr/>
            <p:nvPr/>
          </p:nvSpPr>
          <p:spPr>
            <a:xfrm>
              <a:off x="6018816" y="723739"/>
              <a:ext cx="223102" cy="315997"/>
            </a:xfrm>
            <a:custGeom>
              <a:avLst/>
              <a:gdLst/>
              <a:ahLst/>
              <a:cxnLst/>
              <a:rect l="l" t="t" r="r" b="b"/>
              <a:pathLst>
                <a:path w="3163" h="4480" extrusionOk="0">
                  <a:moveTo>
                    <a:pt x="1" y="4479"/>
                  </a:moveTo>
                  <a:lnTo>
                    <a:pt x="3162" y="4479"/>
                  </a:lnTo>
                  <a:lnTo>
                    <a:pt x="3162"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9"/>
            <p:cNvSpPr/>
            <p:nvPr/>
          </p:nvSpPr>
          <p:spPr>
            <a:xfrm>
              <a:off x="6012679" y="422555"/>
              <a:ext cx="20173" cy="186706"/>
            </a:xfrm>
            <a:custGeom>
              <a:avLst/>
              <a:gdLst/>
              <a:ahLst/>
              <a:cxnLst/>
              <a:rect l="l" t="t" r="r" b="b"/>
              <a:pathLst>
                <a:path w="286" h="2647" extrusionOk="0">
                  <a:moveTo>
                    <a:pt x="0" y="2646"/>
                  </a:moveTo>
                  <a:lnTo>
                    <a:pt x="285" y="2646"/>
                  </a:lnTo>
                  <a:lnTo>
                    <a:pt x="285" y="1"/>
                  </a:lnTo>
                  <a:lnTo>
                    <a:pt x="0"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9"/>
            <p:cNvSpPr/>
            <p:nvPr/>
          </p:nvSpPr>
          <p:spPr>
            <a:xfrm>
              <a:off x="6120245"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9"/>
            <p:cNvSpPr/>
            <p:nvPr/>
          </p:nvSpPr>
          <p:spPr>
            <a:xfrm>
              <a:off x="6227104" y="422555"/>
              <a:ext cx="20244" cy="186706"/>
            </a:xfrm>
            <a:custGeom>
              <a:avLst/>
              <a:gdLst/>
              <a:ahLst/>
              <a:cxnLst/>
              <a:rect l="l" t="t" r="r" b="b"/>
              <a:pathLst>
                <a:path w="287" h="2647" extrusionOk="0">
                  <a:moveTo>
                    <a:pt x="1" y="2646"/>
                  </a:moveTo>
                  <a:lnTo>
                    <a:pt x="286" y="2646"/>
                  </a:lnTo>
                  <a:lnTo>
                    <a:pt x="286" y="1"/>
                  </a:lnTo>
                  <a:lnTo>
                    <a:pt x="1" y="1"/>
                  </a:lnTo>
                  <a:close/>
                </a:path>
              </a:pathLst>
            </a:custGeom>
            <a:solidFill>
              <a:srgbClr val="D3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9"/>
            <p:cNvSpPr/>
            <p:nvPr/>
          </p:nvSpPr>
          <p:spPr>
            <a:xfrm>
              <a:off x="6133434" y="183302"/>
              <a:ext cx="1012036" cy="262531"/>
            </a:xfrm>
            <a:custGeom>
              <a:avLst/>
              <a:gdLst/>
              <a:ahLst/>
              <a:cxnLst/>
              <a:rect l="l" t="t" r="r" b="b"/>
              <a:pathLst>
                <a:path w="14348" h="3722" extrusionOk="0">
                  <a:moveTo>
                    <a:pt x="14348" y="3722"/>
                  </a:moveTo>
                  <a:lnTo>
                    <a:pt x="10429" y="1"/>
                  </a:lnTo>
                  <a:lnTo>
                    <a:pt x="1" y="1"/>
                  </a:lnTo>
                  <a:lnTo>
                    <a:pt x="3919" y="372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9"/>
            <p:cNvSpPr/>
            <p:nvPr/>
          </p:nvSpPr>
          <p:spPr>
            <a:xfrm>
              <a:off x="6385878" y="645586"/>
              <a:ext cx="715507" cy="19397"/>
            </a:xfrm>
            <a:custGeom>
              <a:avLst/>
              <a:gdLst/>
              <a:ahLst/>
              <a:cxnLst/>
              <a:rect l="l" t="t" r="r" b="b"/>
              <a:pathLst>
                <a:path w="10144" h="275" extrusionOk="0">
                  <a:moveTo>
                    <a:pt x="0" y="274"/>
                  </a:moveTo>
                  <a:lnTo>
                    <a:pt x="10143" y="274"/>
                  </a:lnTo>
                  <a:lnTo>
                    <a:pt x="10143"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9"/>
            <p:cNvSpPr/>
            <p:nvPr/>
          </p:nvSpPr>
          <p:spPr>
            <a:xfrm>
              <a:off x="648575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9"/>
            <p:cNvSpPr/>
            <p:nvPr/>
          </p:nvSpPr>
          <p:spPr>
            <a:xfrm>
              <a:off x="6593390" y="499227"/>
              <a:ext cx="20173" cy="110035"/>
            </a:xfrm>
            <a:custGeom>
              <a:avLst/>
              <a:gdLst/>
              <a:ahLst/>
              <a:cxnLst/>
              <a:rect l="l" t="t" r="r" b="b"/>
              <a:pathLst>
                <a:path w="286" h="1560" extrusionOk="0">
                  <a:moveTo>
                    <a:pt x="0" y="1559"/>
                  </a:moveTo>
                  <a:lnTo>
                    <a:pt x="285" y="1559"/>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9"/>
            <p:cNvSpPr/>
            <p:nvPr/>
          </p:nvSpPr>
          <p:spPr>
            <a:xfrm>
              <a:off x="6700179" y="499227"/>
              <a:ext cx="21019" cy="110035"/>
            </a:xfrm>
            <a:custGeom>
              <a:avLst/>
              <a:gdLst/>
              <a:ahLst/>
              <a:cxnLst/>
              <a:rect l="l" t="t" r="r" b="b"/>
              <a:pathLst>
                <a:path w="298" h="1560" extrusionOk="0">
                  <a:moveTo>
                    <a:pt x="1" y="1559"/>
                  </a:moveTo>
                  <a:lnTo>
                    <a:pt x="297" y="1559"/>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9"/>
            <p:cNvSpPr/>
            <p:nvPr/>
          </p:nvSpPr>
          <p:spPr>
            <a:xfrm>
              <a:off x="6815574" y="499227"/>
              <a:ext cx="20173" cy="110035"/>
            </a:xfrm>
            <a:custGeom>
              <a:avLst/>
              <a:gdLst/>
              <a:ahLst/>
              <a:cxnLst/>
              <a:rect l="l" t="t" r="r" b="b"/>
              <a:pathLst>
                <a:path w="286" h="1560" extrusionOk="0">
                  <a:moveTo>
                    <a:pt x="1" y="1559"/>
                  </a:moveTo>
                  <a:lnTo>
                    <a:pt x="286" y="1559"/>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9"/>
            <p:cNvSpPr/>
            <p:nvPr/>
          </p:nvSpPr>
          <p:spPr>
            <a:xfrm>
              <a:off x="6922434"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9"/>
            <p:cNvSpPr/>
            <p:nvPr/>
          </p:nvSpPr>
          <p:spPr>
            <a:xfrm>
              <a:off x="7030069" y="499227"/>
              <a:ext cx="20173" cy="110035"/>
            </a:xfrm>
            <a:custGeom>
              <a:avLst/>
              <a:gdLst/>
              <a:ahLst/>
              <a:cxnLst/>
              <a:rect l="l" t="t" r="r" b="b"/>
              <a:pathLst>
                <a:path w="286" h="1560" extrusionOk="0">
                  <a:moveTo>
                    <a:pt x="0" y="1559"/>
                  </a:moveTo>
                  <a:lnTo>
                    <a:pt x="286" y="1559"/>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9"/>
            <p:cNvSpPr/>
            <p:nvPr/>
          </p:nvSpPr>
          <p:spPr>
            <a:xfrm>
              <a:off x="648575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9"/>
            <p:cNvSpPr/>
            <p:nvPr/>
          </p:nvSpPr>
          <p:spPr>
            <a:xfrm>
              <a:off x="6593390" y="700533"/>
              <a:ext cx="20173" cy="339203"/>
            </a:xfrm>
            <a:custGeom>
              <a:avLst/>
              <a:gdLst/>
              <a:ahLst/>
              <a:cxnLst/>
              <a:rect l="l" t="t" r="r" b="b"/>
              <a:pathLst>
                <a:path w="286" h="4809" extrusionOk="0">
                  <a:moveTo>
                    <a:pt x="0" y="4808"/>
                  </a:moveTo>
                  <a:lnTo>
                    <a:pt x="285" y="4808"/>
                  </a:lnTo>
                  <a:lnTo>
                    <a:pt x="285"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9"/>
            <p:cNvSpPr/>
            <p:nvPr/>
          </p:nvSpPr>
          <p:spPr>
            <a:xfrm>
              <a:off x="6700179" y="700533"/>
              <a:ext cx="21019" cy="339203"/>
            </a:xfrm>
            <a:custGeom>
              <a:avLst/>
              <a:gdLst/>
              <a:ahLst/>
              <a:cxnLst/>
              <a:rect l="l" t="t" r="r" b="b"/>
              <a:pathLst>
                <a:path w="298" h="4809" extrusionOk="0">
                  <a:moveTo>
                    <a:pt x="1" y="4808"/>
                  </a:moveTo>
                  <a:lnTo>
                    <a:pt x="297" y="4808"/>
                  </a:lnTo>
                  <a:lnTo>
                    <a:pt x="297"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9"/>
            <p:cNvSpPr/>
            <p:nvPr/>
          </p:nvSpPr>
          <p:spPr>
            <a:xfrm>
              <a:off x="6815574" y="700533"/>
              <a:ext cx="20173" cy="339203"/>
            </a:xfrm>
            <a:custGeom>
              <a:avLst/>
              <a:gdLst/>
              <a:ahLst/>
              <a:cxnLst/>
              <a:rect l="l" t="t" r="r" b="b"/>
              <a:pathLst>
                <a:path w="286" h="4809" extrusionOk="0">
                  <a:moveTo>
                    <a:pt x="1" y="4808"/>
                  </a:moveTo>
                  <a:lnTo>
                    <a:pt x="286" y="4808"/>
                  </a:lnTo>
                  <a:lnTo>
                    <a:pt x="286" y="0"/>
                  </a:lnTo>
                  <a:lnTo>
                    <a:pt x="1"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9"/>
            <p:cNvSpPr/>
            <p:nvPr/>
          </p:nvSpPr>
          <p:spPr>
            <a:xfrm>
              <a:off x="6922434"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9"/>
            <p:cNvSpPr/>
            <p:nvPr/>
          </p:nvSpPr>
          <p:spPr>
            <a:xfrm>
              <a:off x="7030069" y="700533"/>
              <a:ext cx="20173" cy="339203"/>
            </a:xfrm>
            <a:custGeom>
              <a:avLst/>
              <a:gdLst/>
              <a:ahLst/>
              <a:cxnLst/>
              <a:rect l="l" t="t" r="r" b="b"/>
              <a:pathLst>
                <a:path w="286" h="4809" extrusionOk="0">
                  <a:moveTo>
                    <a:pt x="0" y="4808"/>
                  </a:moveTo>
                  <a:lnTo>
                    <a:pt x="286" y="4808"/>
                  </a:lnTo>
                  <a:lnTo>
                    <a:pt x="286" y="0"/>
                  </a:lnTo>
                  <a:lnTo>
                    <a:pt x="0" y="0"/>
                  </a:lnTo>
                  <a:close/>
                </a:path>
              </a:pathLst>
            </a:custGeom>
            <a:solidFill>
              <a:srgbClr val="A4BC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9"/>
            <p:cNvSpPr/>
            <p:nvPr/>
          </p:nvSpPr>
          <p:spPr>
            <a:xfrm>
              <a:off x="6362601" y="-104692"/>
              <a:ext cx="439080" cy="310495"/>
            </a:xfrm>
            <a:custGeom>
              <a:avLst/>
              <a:gdLst/>
              <a:ahLst/>
              <a:cxnLst/>
              <a:rect l="l" t="t" r="r" b="b"/>
              <a:pathLst>
                <a:path w="6225" h="4402" extrusionOk="0">
                  <a:moveTo>
                    <a:pt x="725" y="4402"/>
                  </a:moveTo>
                  <a:lnTo>
                    <a:pt x="6225" y="4402"/>
                  </a:lnTo>
                  <a:lnTo>
                    <a:pt x="6225" y="0"/>
                  </a:lnTo>
                  <a:lnTo>
                    <a:pt x="1" y="0"/>
                  </a:lnTo>
                  <a:lnTo>
                    <a:pt x="1" y="4084"/>
                  </a:lnTo>
                  <a:lnTo>
                    <a:pt x="385" y="4084"/>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19"/>
            <p:cNvSpPr/>
            <p:nvPr/>
          </p:nvSpPr>
          <p:spPr>
            <a:xfrm>
              <a:off x="6178365" y="-225518"/>
              <a:ext cx="262531" cy="431322"/>
            </a:xfrm>
            <a:custGeom>
              <a:avLst/>
              <a:gdLst/>
              <a:ahLst/>
              <a:cxnLst/>
              <a:rect l="l" t="t" r="r" b="b"/>
              <a:pathLst>
                <a:path w="3722" h="6115" extrusionOk="0">
                  <a:moveTo>
                    <a:pt x="1855" y="1"/>
                  </a:moveTo>
                  <a:lnTo>
                    <a:pt x="0" y="1768"/>
                  </a:lnTo>
                  <a:lnTo>
                    <a:pt x="0" y="5797"/>
                  </a:lnTo>
                  <a:lnTo>
                    <a:pt x="2997" y="5797"/>
                  </a:lnTo>
                  <a:lnTo>
                    <a:pt x="3337" y="6115"/>
                  </a:lnTo>
                  <a:lnTo>
                    <a:pt x="3722" y="6115"/>
                  </a:lnTo>
                  <a:lnTo>
                    <a:pt x="3722" y="176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9"/>
            <p:cNvSpPr/>
            <p:nvPr/>
          </p:nvSpPr>
          <p:spPr>
            <a:xfrm>
              <a:off x="6450910" y="-111675"/>
              <a:ext cx="377151" cy="24828"/>
            </a:xfrm>
            <a:custGeom>
              <a:avLst/>
              <a:gdLst/>
              <a:ahLst/>
              <a:cxnLst/>
              <a:rect l="l" t="t" r="r" b="b"/>
              <a:pathLst>
                <a:path w="5347" h="352" extrusionOk="0">
                  <a:moveTo>
                    <a:pt x="22" y="0"/>
                  </a:moveTo>
                  <a:lnTo>
                    <a:pt x="5346" y="187"/>
                  </a:lnTo>
                  <a:lnTo>
                    <a:pt x="5346" y="352"/>
                  </a:lnTo>
                  <a:lnTo>
                    <a:pt x="0" y="35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9"/>
            <p:cNvSpPr/>
            <p:nvPr/>
          </p:nvSpPr>
          <p:spPr>
            <a:xfrm>
              <a:off x="6167503" y="-233276"/>
              <a:ext cx="293496" cy="146431"/>
            </a:xfrm>
            <a:custGeom>
              <a:avLst/>
              <a:gdLst/>
              <a:ahLst/>
              <a:cxnLst/>
              <a:rect l="l" t="t" r="r" b="b"/>
              <a:pathLst>
                <a:path w="4161" h="2076" extrusionOk="0">
                  <a:moveTo>
                    <a:pt x="2009" y="209"/>
                  </a:moveTo>
                  <a:lnTo>
                    <a:pt x="4018" y="2076"/>
                  </a:lnTo>
                  <a:lnTo>
                    <a:pt x="4161" y="1834"/>
                  </a:lnTo>
                  <a:lnTo>
                    <a:pt x="2009" y="1"/>
                  </a:lnTo>
                  <a:lnTo>
                    <a:pt x="1" y="1911"/>
                  </a:lnTo>
                  <a:lnTo>
                    <a:pt x="1" y="207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9"/>
            <p:cNvSpPr/>
            <p:nvPr/>
          </p:nvSpPr>
          <p:spPr>
            <a:xfrm>
              <a:off x="6309207" y="-233276"/>
              <a:ext cx="518855" cy="134792"/>
            </a:xfrm>
            <a:custGeom>
              <a:avLst/>
              <a:gdLst/>
              <a:ahLst/>
              <a:cxnLst/>
              <a:rect l="l" t="t" r="r" b="b"/>
              <a:pathLst>
                <a:path w="7356" h="1911" extrusionOk="0">
                  <a:moveTo>
                    <a:pt x="7355" y="1911"/>
                  </a:moveTo>
                  <a:lnTo>
                    <a:pt x="5346" y="1"/>
                  </a:lnTo>
                  <a:lnTo>
                    <a:pt x="0" y="1"/>
                  </a:lnTo>
                  <a:lnTo>
                    <a:pt x="2009" y="191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9"/>
            <p:cNvSpPr/>
            <p:nvPr/>
          </p:nvSpPr>
          <p:spPr>
            <a:xfrm>
              <a:off x="6262724" y="-35779"/>
              <a:ext cx="87604" cy="123154"/>
            </a:xfrm>
            <a:custGeom>
              <a:avLst/>
              <a:gdLst/>
              <a:ahLst/>
              <a:cxnLst/>
              <a:rect l="l" t="t" r="r" b="b"/>
              <a:pathLst>
                <a:path w="1242" h="1746" extrusionOk="0">
                  <a:moveTo>
                    <a:pt x="1" y="0"/>
                  </a:moveTo>
                  <a:lnTo>
                    <a:pt x="1" y="1745"/>
                  </a:lnTo>
                  <a:lnTo>
                    <a:pt x="1241" y="1745"/>
                  </a:lnTo>
                  <a:lnTo>
                    <a:pt x="12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9"/>
            <p:cNvSpPr/>
            <p:nvPr/>
          </p:nvSpPr>
          <p:spPr>
            <a:xfrm>
              <a:off x="6529839" y="-12573"/>
              <a:ext cx="54312" cy="77518"/>
            </a:xfrm>
            <a:custGeom>
              <a:avLst/>
              <a:gdLst/>
              <a:ahLst/>
              <a:cxnLst/>
              <a:rect l="l" t="t" r="r" b="b"/>
              <a:pathLst>
                <a:path w="770" h="1099" extrusionOk="0">
                  <a:moveTo>
                    <a:pt x="1" y="0"/>
                  </a:moveTo>
                  <a:lnTo>
                    <a:pt x="1" y="1098"/>
                  </a:lnTo>
                  <a:lnTo>
                    <a:pt x="769" y="1098"/>
                  </a:lnTo>
                  <a:lnTo>
                    <a:pt x="7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9"/>
            <p:cNvSpPr/>
            <p:nvPr/>
          </p:nvSpPr>
          <p:spPr>
            <a:xfrm>
              <a:off x="6663078" y="-12573"/>
              <a:ext cx="55017" cy="77518"/>
            </a:xfrm>
            <a:custGeom>
              <a:avLst/>
              <a:gdLst/>
              <a:ahLst/>
              <a:cxnLst/>
              <a:rect l="l" t="t" r="r" b="b"/>
              <a:pathLst>
                <a:path w="780" h="1099" extrusionOk="0">
                  <a:moveTo>
                    <a:pt x="0" y="0"/>
                  </a:moveTo>
                  <a:lnTo>
                    <a:pt x="0" y="1098"/>
                  </a:lnTo>
                  <a:lnTo>
                    <a:pt x="779" y="1098"/>
                  </a:lnTo>
                  <a:lnTo>
                    <a:pt x="7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 name="Google Shape;1209;p19"/>
          <p:cNvSpPr txBox="1">
            <a:spLocks noGrp="1"/>
          </p:cNvSpPr>
          <p:nvPr>
            <p:ph type="ctrTitle"/>
          </p:nvPr>
        </p:nvSpPr>
        <p:spPr>
          <a:xfrm>
            <a:off x="1876150" y="430492"/>
            <a:ext cx="5391600" cy="1010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9500" b="1">
                <a:latin typeface="Rakkas"/>
                <a:ea typeface="Rakkas"/>
                <a:cs typeface="Rakkas"/>
                <a:sym typeface="Rakkas"/>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210" name="Google Shape;1210;p19"/>
          <p:cNvSpPr txBox="1">
            <a:spLocks noGrp="1"/>
          </p:cNvSpPr>
          <p:nvPr>
            <p:ph type="subTitle" idx="1"/>
          </p:nvPr>
        </p:nvSpPr>
        <p:spPr>
          <a:xfrm>
            <a:off x="2425075" y="2465817"/>
            <a:ext cx="4293900" cy="1284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211" name="Google Shape;1211;p19"/>
          <p:cNvSpPr/>
          <p:nvPr/>
        </p:nvSpPr>
        <p:spPr>
          <a:xfrm rot="10356944">
            <a:off x="2139428" y="3393666"/>
            <a:ext cx="4829830" cy="2510286"/>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9"/>
          <p:cNvSpPr txBox="1">
            <a:spLocks noGrp="1"/>
          </p:cNvSpPr>
          <p:nvPr>
            <p:ph type="subTitle" idx="2"/>
          </p:nvPr>
        </p:nvSpPr>
        <p:spPr>
          <a:xfrm>
            <a:off x="2685850" y="3989500"/>
            <a:ext cx="3772800" cy="45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2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213" name="Google Shape;1213;p19"/>
          <p:cNvSpPr txBox="1"/>
          <p:nvPr/>
        </p:nvSpPr>
        <p:spPr>
          <a:xfrm>
            <a:off x="2685625" y="4382230"/>
            <a:ext cx="3772800" cy="4461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300"/>
              </a:spcBef>
              <a:spcAft>
                <a:spcPts val="0"/>
              </a:spcAft>
              <a:buNone/>
            </a:pPr>
            <a:r>
              <a:rPr lang="en" sz="1000">
                <a:solidFill>
                  <a:schemeClr val="dk1"/>
                </a:solidFill>
                <a:latin typeface="Anaheim"/>
                <a:ea typeface="Anaheim"/>
                <a:cs typeface="Anaheim"/>
                <a:sym typeface="Anaheim"/>
              </a:rPr>
              <a:t>CREDITS: This presentation template was created by </a:t>
            </a:r>
            <a:r>
              <a:rPr lang="en" sz="1000" b="1">
                <a:solidFill>
                  <a:schemeClr val="dk1"/>
                </a:solidFill>
                <a:uFill>
                  <a:noFill/>
                </a:uFill>
                <a:latin typeface="Anaheim"/>
                <a:ea typeface="Anaheim"/>
                <a:cs typeface="Anaheim"/>
                <a:sym typeface="Anaheim"/>
                <a:hlinkClick r:id="rId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000">
                <a:solidFill>
                  <a:schemeClr val="dk1"/>
                </a:solidFill>
                <a:latin typeface="Anaheim"/>
                <a:ea typeface="Anaheim"/>
                <a:cs typeface="Anaheim"/>
                <a:sym typeface="Anaheim"/>
              </a:rPr>
              <a:t>, including icons by </a:t>
            </a:r>
            <a:r>
              <a:rPr lang="en" sz="1000" b="1">
                <a:solidFill>
                  <a:schemeClr val="dk1"/>
                </a:solidFill>
                <a:uFill>
                  <a:noFill/>
                </a:uFill>
                <a:latin typeface="Anaheim"/>
                <a:ea typeface="Anaheim"/>
                <a:cs typeface="Anaheim"/>
                <a:sym typeface="Anaheim"/>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000">
                <a:solidFill>
                  <a:schemeClr val="dk1"/>
                </a:solidFill>
                <a:latin typeface="Anaheim"/>
                <a:ea typeface="Anaheim"/>
                <a:cs typeface="Anaheim"/>
                <a:sym typeface="Anaheim"/>
              </a:rPr>
              <a:t> and infographics &amp; images by </a:t>
            </a:r>
            <a:r>
              <a:rPr lang="en" sz="1000" b="1">
                <a:solidFill>
                  <a:schemeClr val="dk1"/>
                </a:solidFill>
                <a:uFill>
                  <a:noFill/>
                </a:uFill>
                <a:latin typeface="Anaheim"/>
                <a:ea typeface="Anaheim"/>
                <a:cs typeface="Anaheim"/>
                <a:sym typeface="Anaheim"/>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endParaRPr sz="1000" b="1">
              <a:solidFill>
                <a:schemeClr val="dk1"/>
              </a:solidFill>
              <a:highlight>
                <a:srgbClr val="DFDEFC"/>
              </a:highlight>
              <a:latin typeface="Anaheim"/>
              <a:ea typeface="Anaheim"/>
              <a:cs typeface="Anaheim"/>
              <a:sym typeface="Anaheim"/>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chemeClr val="lt1"/>
        </a:solidFill>
        <a:effectLst/>
      </p:bgPr>
    </p:bg>
    <p:spTree>
      <p:nvGrpSpPr>
        <p:cNvPr id="1" name="Shape 1214"/>
        <p:cNvGrpSpPr/>
        <p:nvPr/>
      </p:nvGrpSpPr>
      <p:grpSpPr>
        <a:xfrm>
          <a:off x="0" y="0"/>
          <a:ext cx="0" cy="0"/>
          <a:chOff x="0" y="0"/>
          <a:chExt cx="0" cy="0"/>
        </a:xfrm>
      </p:grpSpPr>
      <p:sp>
        <p:nvSpPr>
          <p:cNvPr id="1215" name="Google Shape;1215;p20"/>
          <p:cNvSpPr/>
          <p:nvPr/>
        </p:nvSpPr>
        <p:spPr>
          <a:xfrm>
            <a:off x="1863273" y="2585470"/>
            <a:ext cx="8026590" cy="4667196"/>
          </a:xfrm>
          <a:custGeom>
            <a:avLst/>
            <a:gdLst/>
            <a:ahLst/>
            <a:cxnLst/>
            <a:rect l="l" t="t" r="r" b="b"/>
            <a:pathLst>
              <a:path w="246953" h="143595" extrusionOk="0">
                <a:moveTo>
                  <a:pt x="171522" y="1"/>
                </a:moveTo>
                <a:cubicBezTo>
                  <a:pt x="167307" y="1"/>
                  <a:pt x="162993" y="418"/>
                  <a:pt x="158613" y="1295"/>
                </a:cubicBezTo>
                <a:cubicBezTo>
                  <a:pt x="149293" y="3162"/>
                  <a:pt x="141097" y="6935"/>
                  <a:pt x="135885" y="13720"/>
                </a:cubicBezTo>
                <a:cubicBezTo>
                  <a:pt x="115761" y="39914"/>
                  <a:pt x="132373" y="70908"/>
                  <a:pt x="105712" y="70908"/>
                </a:cubicBezTo>
                <a:cubicBezTo>
                  <a:pt x="105427" y="70908"/>
                  <a:pt x="105136" y="70905"/>
                  <a:pt x="104840" y="70898"/>
                </a:cubicBezTo>
                <a:cubicBezTo>
                  <a:pt x="104189" y="70882"/>
                  <a:pt x="103511" y="70874"/>
                  <a:pt x="102808" y="70874"/>
                </a:cubicBezTo>
                <a:cubicBezTo>
                  <a:pt x="73379" y="70874"/>
                  <a:pt x="1" y="84819"/>
                  <a:pt x="33431" y="112747"/>
                </a:cubicBezTo>
                <a:cubicBezTo>
                  <a:pt x="52693" y="128838"/>
                  <a:pt x="100269" y="143594"/>
                  <a:pt x="143460" y="143594"/>
                </a:cubicBezTo>
                <a:cubicBezTo>
                  <a:pt x="177007" y="143594"/>
                  <a:pt x="207908" y="134692"/>
                  <a:pt x="220842" y="110600"/>
                </a:cubicBezTo>
                <a:cubicBezTo>
                  <a:pt x="225572" y="101788"/>
                  <a:pt x="229159" y="93699"/>
                  <a:pt x="231795" y="86239"/>
                </a:cubicBezTo>
                <a:cubicBezTo>
                  <a:pt x="246953" y="43342"/>
                  <a:pt x="214449" y="1"/>
                  <a:pt x="171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0"/>
          <p:cNvSpPr/>
          <p:nvPr/>
        </p:nvSpPr>
        <p:spPr>
          <a:xfrm>
            <a:off x="5584364" y="-709420"/>
            <a:ext cx="3423976" cy="2759852"/>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0"/>
          <p:cNvSpPr/>
          <p:nvPr/>
        </p:nvSpPr>
        <p:spPr>
          <a:xfrm>
            <a:off x="-458891" y="-1516289"/>
            <a:ext cx="4580415" cy="3319188"/>
          </a:xfrm>
          <a:custGeom>
            <a:avLst/>
            <a:gdLst/>
            <a:ahLst/>
            <a:cxnLst/>
            <a:rect l="l" t="t" r="r" b="b"/>
            <a:pathLst>
              <a:path w="140925" h="102121" extrusionOk="0">
                <a:moveTo>
                  <a:pt x="129923" y="0"/>
                </a:moveTo>
                <a:cubicBezTo>
                  <a:pt x="129780" y="0"/>
                  <a:pt x="129636" y="4"/>
                  <a:pt x="129491" y="10"/>
                </a:cubicBezTo>
                <a:cubicBezTo>
                  <a:pt x="124285" y="244"/>
                  <a:pt x="118712" y="4560"/>
                  <a:pt x="119187" y="10314"/>
                </a:cubicBezTo>
                <a:cubicBezTo>
                  <a:pt x="119655" y="16008"/>
                  <a:pt x="119696" y="21741"/>
                  <a:pt x="119194" y="27442"/>
                </a:cubicBezTo>
                <a:cubicBezTo>
                  <a:pt x="119140" y="28064"/>
                  <a:pt x="119073" y="28680"/>
                  <a:pt x="119006" y="29302"/>
                </a:cubicBezTo>
                <a:cubicBezTo>
                  <a:pt x="118993" y="29456"/>
                  <a:pt x="118973" y="29610"/>
                  <a:pt x="118960" y="29763"/>
                </a:cubicBezTo>
                <a:cubicBezTo>
                  <a:pt x="118725" y="31055"/>
                  <a:pt x="118558" y="32359"/>
                  <a:pt x="118311" y="33651"/>
                </a:cubicBezTo>
                <a:cubicBezTo>
                  <a:pt x="117775" y="36387"/>
                  <a:pt x="117106" y="39090"/>
                  <a:pt x="116277" y="41753"/>
                </a:cubicBezTo>
                <a:cubicBezTo>
                  <a:pt x="115882" y="43031"/>
                  <a:pt x="115454" y="44295"/>
                  <a:pt x="114992" y="45547"/>
                </a:cubicBezTo>
                <a:cubicBezTo>
                  <a:pt x="114818" y="46015"/>
                  <a:pt x="114631" y="46477"/>
                  <a:pt x="114450" y="46945"/>
                </a:cubicBezTo>
                <a:cubicBezTo>
                  <a:pt x="114350" y="47172"/>
                  <a:pt x="114249" y="47407"/>
                  <a:pt x="114149" y="47634"/>
                </a:cubicBezTo>
                <a:cubicBezTo>
                  <a:pt x="112951" y="50237"/>
                  <a:pt x="111586" y="52766"/>
                  <a:pt x="110048" y="55181"/>
                </a:cubicBezTo>
                <a:cubicBezTo>
                  <a:pt x="109365" y="56252"/>
                  <a:pt x="108616" y="57269"/>
                  <a:pt x="107893" y="58312"/>
                </a:cubicBezTo>
                <a:cubicBezTo>
                  <a:pt x="107826" y="58406"/>
                  <a:pt x="107759" y="58493"/>
                  <a:pt x="107693" y="58573"/>
                </a:cubicBezTo>
                <a:cubicBezTo>
                  <a:pt x="107258" y="59102"/>
                  <a:pt x="106816" y="59624"/>
                  <a:pt x="106361" y="60139"/>
                </a:cubicBezTo>
                <a:cubicBezTo>
                  <a:pt x="104635" y="62113"/>
                  <a:pt x="102768" y="63959"/>
                  <a:pt x="100788" y="65685"/>
                </a:cubicBezTo>
                <a:cubicBezTo>
                  <a:pt x="100279" y="66127"/>
                  <a:pt x="99757" y="66562"/>
                  <a:pt x="99229" y="66990"/>
                </a:cubicBezTo>
                <a:cubicBezTo>
                  <a:pt x="99169" y="67044"/>
                  <a:pt x="99115" y="67090"/>
                  <a:pt x="99062" y="67131"/>
                </a:cubicBezTo>
                <a:cubicBezTo>
                  <a:pt x="98031" y="67887"/>
                  <a:pt x="96988" y="68629"/>
                  <a:pt x="95917" y="69332"/>
                </a:cubicBezTo>
                <a:cubicBezTo>
                  <a:pt x="93723" y="70770"/>
                  <a:pt x="91441" y="72088"/>
                  <a:pt x="89099" y="73279"/>
                </a:cubicBezTo>
                <a:cubicBezTo>
                  <a:pt x="87969" y="73855"/>
                  <a:pt x="86818" y="74403"/>
                  <a:pt x="85660" y="74918"/>
                </a:cubicBezTo>
                <a:cubicBezTo>
                  <a:pt x="85533" y="74979"/>
                  <a:pt x="85413" y="75032"/>
                  <a:pt x="85286" y="75086"/>
                </a:cubicBezTo>
                <a:cubicBezTo>
                  <a:pt x="84777" y="75286"/>
                  <a:pt x="84269" y="75494"/>
                  <a:pt x="83753" y="75695"/>
                </a:cubicBezTo>
                <a:cubicBezTo>
                  <a:pt x="81171" y="76678"/>
                  <a:pt x="78535" y="77534"/>
                  <a:pt x="75872" y="78277"/>
                </a:cubicBezTo>
                <a:cubicBezTo>
                  <a:pt x="73289" y="79000"/>
                  <a:pt x="70680" y="79609"/>
                  <a:pt x="68044" y="80117"/>
                </a:cubicBezTo>
                <a:cubicBezTo>
                  <a:pt x="66779" y="80365"/>
                  <a:pt x="65508" y="80585"/>
                  <a:pt x="64230" y="80786"/>
                </a:cubicBezTo>
                <a:cubicBezTo>
                  <a:pt x="63683" y="80867"/>
                  <a:pt x="63135" y="80936"/>
                  <a:pt x="62588" y="81021"/>
                </a:cubicBezTo>
                <a:lnTo>
                  <a:pt x="62588" y="81021"/>
                </a:lnTo>
                <a:cubicBezTo>
                  <a:pt x="63673" y="80851"/>
                  <a:pt x="64049" y="80793"/>
                  <a:pt x="64046" y="80793"/>
                </a:cubicBezTo>
                <a:lnTo>
                  <a:pt x="64046" y="80793"/>
                </a:lnTo>
                <a:cubicBezTo>
                  <a:pt x="64042" y="80793"/>
                  <a:pt x="62742" y="80991"/>
                  <a:pt x="62236" y="81047"/>
                </a:cubicBezTo>
                <a:cubicBezTo>
                  <a:pt x="57597" y="81562"/>
                  <a:pt x="52899" y="81821"/>
                  <a:pt x="48220" y="81821"/>
                </a:cubicBezTo>
                <a:cubicBezTo>
                  <a:pt x="47184" y="81821"/>
                  <a:pt x="46149" y="81808"/>
                  <a:pt x="45115" y="81783"/>
                </a:cubicBezTo>
                <a:cubicBezTo>
                  <a:pt x="43503" y="81743"/>
                  <a:pt x="41890" y="81663"/>
                  <a:pt x="40278" y="81549"/>
                </a:cubicBezTo>
                <a:cubicBezTo>
                  <a:pt x="39421" y="81482"/>
                  <a:pt x="38565" y="81408"/>
                  <a:pt x="37709" y="81321"/>
                </a:cubicBezTo>
                <a:cubicBezTo>
                  <a:pt x="37441" y="81295"/>
                  <a:pt x="36411" y="81161"/>
                  <a:pt x="36049" y="81121"/>
                </a:cubicBezTo>
                <a:cubicBezTo>
                  <a:pt x="35668" y="81067"/>
                  <a:pt x="35293" y="81007"/>
                  <a:pt x="34912" y="80940"/>
                </a:cubicBezTo>
                <a:cubicBezTo>
                  <a:pt x="34069" y="80799"/>
                  <a:pt x="33226" y="80639"/>
                  <a:pt x="32383" y="80478"/>
                </a:cubicBezTo>
                <a:cubicBezTo>
                  <a:pt x="30811" y="80177"/>
                  <a:pt x="29245" y="79856"/>
                  <a:pt x="27686" y="79468"/>
                </a:cubicBezTo>
                <a:cubicBezTo>
                  <a:pt x="24608" y="78705"/>
                  <a:pt x="21631" y="77615"/>
                  <a:pt x="18573" y="76758"/>
                </a:cubicBezTo>
                <a:cubicBezTo>
                  <a:pt x="16981" y="76310"/>
                  <a:pt x="15435" y="75608"/>
                  <a:pt x="13850" y="75173"/>
                </a:cubicBezTo>
                <a:cubicBezTo>
                  <a:pt x="12264" y="74744"/>
                  <a:pt x="10705" y="74376"/>
                  <a:pt x="9153" y="73808"/>
                </a:cubicBezTo>
                <a:cubicBezTo>
                  <a:pt x="8609" y="73610"/>
                  <a:pt x="8026" y="73519"/>
                  <a:pt x="7430" y="73519"/>
                </a:cubicBezTo>
                <a:cubicBezTo>
                  <a:pt x="5079" y="73519"/>
                  <a:pt x="2537" y="74946"/>
                  <a:pt x="1486" y="76932"/>
                </a:cubicBezTo>
                <a:cubicBezTo>
                  <a:pt x="0" y="79742"/>
                  <a:pt x="495" y="82780"/>
                  <a:pt x="2549" y="85155"/>
                </a:cubicBezTo>
                <a:cubicBezTo>
                  <a:pt x="3499" y="86259"/>
                  <a:pt x="4476" y="87343"/>
                  <a:pt x="5487" y="88393"/>
                </a:cubicBezTo>
                <a:cubicBezTo>
                  <a:pt x="6878" y="89845"/>
                  <a:pt x="8691" y="91076"/>
                  <a:pt x="10357" y="92247"/>
                </a:cubicBezTo>
                <a:cubicBezTo>
                  <a:pt x="13402" y="94381"/>
                  <a:pt x="16700" y="95793"/>
                  <a:pt x="20179" y="97098"/>
                </a:cubicBezTo>
                <a:cubicBezTo>
                  <a:pt x="26676" y="99540"/>
                  <a:pt x="33407" y="100731"/>
                  <a:pt x="40278" y="101507"/>
                </a:cubicBezTo>
                <a:cubicBezTo>
                  <a:pt x="43943" y="101922"/>
                  <a:pt x="47639" y="102121"/>
                  <a:pt x="51340" y="102121"/>
                </a:cubicBezTo>
                <a:cubicBezTo>
                  <a:pt x="60164" y="102121"/>
                  <a:pt x="69019" y="100993"/>
                  <a:pt x="77565" y="98985"/>
                </a:cubicBezTo>
                <a:cubicBezTo>
                  <a:pt x="89099" y="96275"/>
                  <a:pt x="100580" y="91538"/>
                  <a:pt x="110068" y="84359"/>
                </a:cubicBezTo>
                <a:cubicBezTo>
                  <a:pt x="115788" y="80030"/>
                  <a:pt x="120605" y="75293"/>
                  <a:pt x="124954" y="69586"/>
                </a:cubicBezTo>
                <a:cubicBezTo>
                  <a:pt x="129002" y="64267"/>
                  <a:pt x="131933" y="58366"/>
                  <a:pt x="134375" y="52164"/>
                </a:cubicBezTo>
                <a:cubicBezTo>
                  <a:pt x="139533" y="39043"/>
                  <a:pt x="140925" y="24284"/>
                  <a:pt x="139787" y="10314"/>
                </a:cubicBezTo>
                <a:cubicBezTo>
                  <a:pt x="139370" y="5087"/>
                  <a:pt x="135560" y="0"/>
                  <a:pt x="129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0"/>
          <p:cNvSpPr/>
          <p:nvPr/>
        </p:nvSpPr>
        <p:spPr>
          <a:xfrm>
            <a:off x="51268" y="2569302"/>
            <a:ext cx="3828242" cy="2672746"/>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0"/>
          <p:cNvSpPr/>
          <p:nvPr/>
        </p:nvSpPr>
        <p:spPr>
          <a:xfrm>
            <a:off x="8710389" y="-188893"/>
            <a:ext cx="145351" cy="165763"/>
          </a:xfrm>
          <a:custGeom>
            <a:avLst/>
            <a:gdLst/>
            <a:ahLst/>
            <a:cxnLst/>
            <a:rect l="l" t="t" r="r" b="b"/>
            <a:pathLst>
              <a:path w="4472" h="5100" extrusionOk="0">
                <a:moveTo>
                  <a:pt x="3851" y="0"/>
                </a:moveTo>
                <a:cubicBezTo>
                  <a:pt x="3750" y="0"/>
                  <a:pt x="3648" y="40"/>
                  <a:pt x="3567" y="135"/>
                </a:cubicBezTo>
                <a:cubicBezTo>
                  <a:pt x="2409" y="1486"/>
                  <a:pt x="1238" y="2858"/>
                  <a:pt x="241" y="4330"/>
                </a:cubicBezTo>
                <a:cubicBezTo>
                  <a:pt x="0" y="4686"/>
                  <a:pt x="355" y="5099"/>
                  <a:pt x="708" y="5099"/>
                </a:cubicBezTo>
                <a:cubicBezTo>
                  <a:pt x="825" y="5099"/>
                  <a:pt x="942" y="5054"/>
                  <a:pt x="1038" y="4945"/>
                </a:cubicBezTo>
                <a:cubicBezTo>
                  <a:pt x="2215" y="3614"/>
                  <a:pt x="3239" y="2128"/>
                  <a:pt x="4256" y="670"/>
                </a:cubicBezTo>
                <a:cubicBezTo>
                  <a:pt x="4472" y="363"/>
                  <a:pt x="4159" y="0"/>
                  <a:pt x="38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0"/>
          <p:cNvSpPr/>
          <p:nvPr/>
        </p:nvSpPr>
        <p:spPr>
          <a:xfrm>
            <a:off x="8837962" y="-117192"/>
            <a:ext cx="94712" cy="136250"/>
          </a:xfrm>
          <a:custGeom>
            <a:avLst/>
            <a:gdLst/>
            <a:ahLst/>
            <a:cxnLst/>
            <a:rect l="l" t="t" r="r" b="b"/>
            <a:pathLst>
              <a:path w="2914" h="4192" extrusionOk="0">
                <a:moveTo>
                  <a:pt x="2390" y="1"/>
                </a:moveTo>
                <a:cubicBezTo>
                  <a:pt x="2304" y="1"/>
                  <a:pt x="2217" y="28"/>
                  <a:pt x="2144" y="90"/>
                </a:cubicBezTo>
                <a:cubicBezTo>
                  <a:pt x="1120" y="939"/>
                  <a:pt x="358" y="2351"/>
                  <a:pt x="77" y="3636"/>
                </a:cubicBezTo>
                <a:cubicBezTo>
                  <a:pt x="1" y="3979"/>
                  <a:pt x="254" y="4192"/>
                  <a:pt x="513" y="4192"/>
                </a:cubicBezTo>
                <a:cubicBezTo>
                  <a:pt x="688" y="4192"/>
                  <a:pt x="865" y="4095"/>
                  <a:pt x="946" y="3877"/>
                </a:cubicBezTo>
                <a:cubicBezTo>
                  <a:pt x="1167" y="3261"/>
                  <a:pt x="1388" y="2652"/>
                  <a:pt x="1702" y="2077"/>
                </a:cubicBezTo>
                <a:cubicBezTo>
                  <a:pt x="2003" y="1535"/>
                  <a:pt x="2385" y="1053"/>
                  <a:pt x="2726" y="538"/>
                </a:cubicBezTo>
                <a:cubicBezTo>
                  <a:pt x="2913" y="260"/>
                  <a:pt x="2657" y="1"/>
                  <a:pt x="2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0"/>
          <p:cNvSpPr/>
          <p:nvPr/>
        </p:nvSpPr>
        <p:spPr>
          <a:xfrm>
            <a:off x="8629718" y="62644"/>
            <a:ext cx="70595" cy="161310"/>
          </a:xfrm>
          <a:custGeom>
            <a:avLst/>
            <a:gdLst/>
            <a:ahLst/>
            <a:cxnLst/>
            <a:rect l="l" t="t" r="r" b="b"/>
            <a:pathLst>
              <a:path w="2172" h="4963" extrusionOk="0">
                <a:moveTo>
                  <a:pt x="1750" y="0"/>
                </a:moveTo>
                <a:cubicBezTo>
                  <a:pt x="1676" y="0"/>
                  <a:pt x="1601" y="33"/>
                  <a:pt x="1539" y="110"/>
                </a:cubicBezTo>
                <a:cubicBezTo>
                  <a:pt x="515" y="1361"/>
                  <a:pt x="0" y="3040"/>
                  <a:pt x="301" y="4646"/>
                </a:cubicBezTo>
                <a:cubicBezTo>
                  <a:pt x="343" y="4864"/>
                  <a:pt x="520" y="4963"/>
                  <a:pt x="704" y="4963"/>
                </a:cubicBezTo>
                <a:cubicBezTo>
                  <a:pt x="939" y="4963"/>
                  <a:pt x="1185" y="4803"/>
                  <a:pt x="1178" y="4526"/>
                </a:cubicBezTo>
                <a:cubicBezTo>
                  <a:pt x="1151" y="3054"/>
                  <a:pt x="1352" y="1816"/>
                  <a:pt x="2048" y="505"/>
                </a:cubicBezTo>
                <a:cubicBezTo>
                  <a:pt x="2172" y="271"/>
                  <a:pt x="1964" y="0"/>
                  <a:pt x="1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0"/>
          <p:cNvSpPr/>
          <p:nvPr/>
        </p:nvSpPr>
        <p:spPr>
          <a:xfrm>
            <a:off x="8610347" y="336510"/>
            <a:ext cx="47779" cy="147626"/>
          </a:xfrm>
          <a:custGeom>
            <a:avLst/>
            <a:gdLst/>
            <a:ahLst/>
            <a:cxnLst/>
            <a:rect l="l" t="t" r="r" b="b"/>
            <a:pathLst>
              <a:path w="1470" h="4542" extrusionOk="0">
                <a:moveTo>
                  <a:pt x="941" y="0"/>
                </a:moveTo>
                <a:cubicBezTo>
                  <a:pt x="854" y="0"/>
                  <a:pt x="771" y="42"/>
                  <a:pt x="723" y="141"/>
                </a:cubicBezTo>
                <a:cubicBezTo>
                  <a:pt x="74" y="1459"/>
                  <a:pt x="1" y="2991"/>
                  <a:pt x="610" y="4336"/>
                </a:cubicBezTo>
                <a:cubicBezTo>
                  <a:pt x="675" y="4480"/>
                  <a:pt x="800" y="4541"/>
                  <a:pt x="931" y="4541"/>
                </a:cubicBezTo>
                <a:cubicBezTo>
                  <a:pt x="1189" y="4541"/>
                  <a:pt x="1470" y="4307"/>
                  <a:pt x="1372" y="4015"/>
                </a:cubicBezTo>
                <a:cubicBezTo>
                  <a:pt x="958" y="2770"/>
                  <a:pt x="864" y="1626"/>
                  <a:pt x="1239" y="362"/>
                </a:cubicBezTo>
                <a:cubicBezTo>
                  <a:pt x="1296" y="162"/>
                  <a:pt x="1112"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0"/>
          <p:cNvSpPr/>
          <p:nvPr/>
        </p:nvSpPr>
        <p:spPr>
          <a:xfrm>
            <a:off x="8665146" y="564125"/>
            <a:ext cx="63152" cy="146489"/>
          </a:xfrm>
          <a:custGeom>
            <a:avLst/>
            <a:gdLst/>
            <a:ahLst/>
            <a:cxnLst/>
            <a:rect l="l" t="t" r="r" b="b"/>
            <a:pathLst>
              <a:path w="1943" h="4507" extrusionOk="0">
                <a:moveTo>
                  <a:pt x="288" y="1"/>
                </a:moveTo>
                <a:cubicBezTo>
                  <a:pt x="161" y="1"/>
                  <a:pt x="38" y="84"/>
                  <a:pt x="34" y="257"/>
                </a:cubicBezTo>
                <a:cubicBezTo>
                  <a:pt x="1" y="1688"/>
                  <a:pt x="275" y="3073"/>
                  <a:pt x="1025" y="4298"/>
                </a:cubicBezTo>
                <a:cubicBezTo>
                  <a:pt x="1114" y="4445"/>
                  <a:pt x="1243" y="4506"/>
                  <a:pt x="1372" y="4506"/>
                </a:cubicBezTo>
                <a:cubicBezTo>
                  <a:pt x="1659" y="4506"/>
                  <a:pt x="1943" y="4202"/>
                  <a:pt x="1767" y="3870"/>
                </a:cubicBezTo>
                <a:cubicBezTo>
                  <a:pt x="1158" y="2732"/>
                  <a:pt x="697" y="1548"/>
                  <a:pt x="570" y="257"/>
                </a:cubicBezTo>
                <a:cubicBezTo>
                  <a:pt x="553" y="88"/>
                  <a:pt x="418"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0"/>
          <p:cNvSpPr/>
          <p:nvPr/>
        </p:nvSpPr>
        <p:spPr>
          <a:xfrm>
            <a:off x="8749912" y="767461"/>
            <a:ext cx="124192" cy="146359"/>
          </a:xfrm>
          <a:custGeom>
            <a:avLst/>
            <a:gdLst/>
            <a:ahLst/>
            <a:cxnLst/>
            <a:rect l="l" t="t" r="r" b="b"/>
            <a:pathLst>
              <a:path w="3821" h="4503" extrusionOk="0">
                <a:moveTo>
                  <a:pt x="280" y="0"/>
                </a:moveTo>
                <a:cubicBezTo>
                  <a:pt x="142" y="0"/>
                  <a:pt x="1" y="163"/>
                  <a:pt x="96" y="303"/>
                </a:cubicBezTo>
                <a:cubicBezTo>
                  <a:pt x="1006" y="1675"/>
                  <a:pt x="1936" y="3026"/>
                  <a:pt x="2939" y="4338"/>
                </a:cubicBezTo>
                <a:cubicBezTo>
                  <a:pt x="3026" y="4454"/>
                  <a:pt x="3147" y="4503"/>
                  <a:pt x="3265" y="4503"/>
                </a:cubicBezTo>
                <a:cubicBezTo>
                  <a:pt x="3548" y="4503"/>
                  <a:pt x="3821" y="4228"/>
                  <a:pt x="3608" y="3950"/>
                </a:cubicBezTo>
                <a:cubicBezTo>
                  <a:pt x="2585" y="2612"/>
                  <a:pt x="1508" y="1327"/>
                  <a:pt x="410" y="62"/>
                </a:cubicBezTo>
                <a:cubicBezTo>
                  <a:pt x="373" y="19"/>
                  <a:pt x="32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0"/>
          <p:cNvSpPr/>
          <p:nvPr/>
        </p:nvSpPr>
        <p:spPr>
          <a:xfrm>
            <a:off x="8923021" y="950027"/>
            <a:ext cx="167843" cy="143694"/>
          </a:xfrm>
          <a:custGeom>
            <a:avLst/>
            <a:gdLst/>
            <a:ahLst/>
            <a:cxnLst/>
            <a:rect l="l" t="t" r="r" b="b"/>
            <a:pathLst>
              <a:path w="5164" h="4421" extrusionOk="0">
                <a:moveTo>
                  <a:pt x="411" y="1"/>
                </a:moveTo>
                <a:cubicBezTo>
                  <a:pt x="191" y="1"/>
                  <a:pt x="1" y="267"/>
                  <a:pt x="209" y="460"/>
                </a:cubicBezTo>
                <a:cubicBezTo>
                  <a:pt x="1574" y="1752"/>
                  <a:pt x="2872" y="3170"/>
                  <a:pt x="4358" y="4327"/>
                </a:cubicBezTo>
                <a:cubicBezTo>
                  <a:pt x="4440" y="4392"/>
                  <a:pt x="4530" y="4420"/>
                  <a:pt x="4615" y="4420"/>
                </a:cubicBezTo>
                <a:cubicBezTo>
                  <a:pt x="4915" y="4420"/>
                  <a:pt x="5164" y="4074"/>
                  <a:pt x="4893" y="3792"/>
                </a:cubicBezTo>
                <a:cubicBezTo>
                  <a:pt x="3581" y="2441"/>
                  <a:pt x="2029" y="1290"/>
                  <a:pt x="597" y="72"/>
                </a:cubicBezTo>
                <a:cubicBezTo>
                  <a:pt x="539" y="22"/>
                  <a:pt x="47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0"/>
          <p:cNvSpPr/>
          <p:nvPr/>
        </p:nvSpPr>
        <p:spPr>
          <a:xfrm>
            <a:off x="9144785" y="1129799"/>
            <a:ext cx="119219" cy="127280"/>
          </a:xfrm>
          <a:custGeom>
            <a:avLst/>
            <a:gdLst/>
            <a:ahLst/>
            <a:cxnLst/>
            <a:rect l="l" t="t" r="r" b="b"/>
            <a:pathLst>
              <a:path w="3668" h="3916" extrusionOk="0">
                <a:moveTo>
                  <a:pt x="313" y="0"/>
                </a:moveTo>
                <a:cubicBezTo>
                  <a:pt x="146" y="0"/>
                  <a:pt x="0" y="207"/>
                  <a:pt x="157" y="349"/>
                </a:cubicBezTo>
                <a:cubicBezTo>
                  <a:pt x="746" y="884"/>
                  <a:pt x="1281" y="1453"/>
                  <a:pt x="1743" y="2108"/>
                </a:cubicBezTo>
                <a:cubicBezTo>
                  <a:pt x="2138" y="2670"/>
                  <a:pt x="2499" y="3279"/>
                  <a:pt x="2954" y="3794"/>
                </a:cubicBezTo>
                <a:cubicBezTo>
                  <a:pt x="3032" y="3879"/>
                  <a:pt x="3120" y="3915"/>
                  <a:pt x="3204" y="3915"/>
                </a:cubicBezTo>
                <a:cubicBezTo>
                  <a:pt x="3450" y="3915"/>
                  <a:pt x="3667" y="3609"/>
                  <a:pt x="3543" y="3339"/>
                </a:cubicBezTo>
                <a:cubicBezTo>
                  <a:pt x="2927" y="2015"/>
                  <a:pt x="1549" y="971"/>
                  <a:pt x="452" y="54"/>
                </a:cubicBezTo>
                <a:cubicBezTo>
                  <a:pt x="408" y="16"/>
                  <a:pt x="360" y="0"/>
                  <a:pt x="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0"/>
          <p:cNvSpPr/>
          <p:nvPr/>
        </p:nvSpPr>
        <p:spPr>
          <a:xfrm>
            <a:off x="8763336" y="108895"/>
            <a:ext cx="79436" cy="146489"/>
          </a:xfrm>
          <a:custGeom>
            <a:avLst/>
            <a:gdLst/>
            <a:ahLst/>
            <a:cxnLst/>
            <a:rect l="l" t="t" r="r" b="b"/>
            <a:pathLst>
              <a:path w="2444" h="4507" extrusionOk="0">
                <a:moveTo>
                  <a:pt x="2102" y="0"/>
                </a:moveTo>
                <a:cubicBezTo>
                  <a:pt x="2022" y="0"/>
                  <a:pt x="1940" y="36"/>
                  <a:pt x="1877" y="119"/>
                </a:cubicBezTo>
                <a:cubicBezTo>
                  <a:pt x="1021" y="1276"/>
                  <a:pt x="365" y="2641"/>
                  <a:pt x="64" y="4046"/>
                </a:cubicBezTo>
                <a:cubicBezTo>
                  <a:pt x="0" y="4327"/>
                  <a:pt x="219" y="4506"/>
                  <a:pt x="435" y="4506"/>
                </a:cubicBezTo>
                <a:cubicBezTo>
                  <a:pt x="580" y="4506"/>
                  <a:pt x="724" y="4425"/>
                  <a:pt x="780" y="4240"/>
                </a:cubicBezTo>
                <a:cubicBezTo>
                  <a:pt x="1202" y="2902"/>
                  <a:pt x="1683" y="1638"/>
                  <a:pt x="2332" y="393"/>
                </a:cubicBezTo>
                <a:cubicBezTo>
                  <a:pt x="2443" y="176"/>
                  <a:pt x="2280" y="0"/>
                  <a:pt x="2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0"/>
          <p:cNvSpPr/>
          <p:nvPr/>
        </p:nvSpPr>
        <p:spPr>
          <a:xfrm>
            <a:off x="8732556" y="336315"/>
            <a:ext cx="53792" cy="170053"/>
          </a:xfrm>
          <a:custGeom>
            <a:avLst/>
            <a:gdLst/>
            <a:ahLst/>
            <a:cxnLst/>
            <a:rect l="l" t="t" r="r" b="b"/>
            <a:pathLst>
              <a:path w="1655" h="5232" extrusionOk="0">
                <a:moveTo>
                  <a:pt x="1316" y="0"/>
                </a:moveTo>
                <a:cubicBezTo>
                  <a:pt x="1230" y="0"/>
                  <a:pt x="1146" y="38"/>
                  <a:pt x="1098" y="127"/>
                </a:cubicBezTo>
                <a:cubicBezTo>
                  <a:pt x="295" y="1572"/>
                  <a:pt x="1" y="3372"/>
                  <a:pt x="617" y="4944"/>
                </a:cubicBezTo>
                <a:cubicBezTo>
                  <a:pt x="695" y="5142"/>
                  <a:pt x="861" y="5232"/>
                  <a:pt x="1023" y="5232"/>
                </a:cubicBezTo>
                <a:cubicBezTo>
                  <a:pt x="1260" y="5232"/>
                  <a:pt x="1487" y="5041"/>
                  <a:pt x="1419" y="4723"/>
                </a:cubicBezTo>
                <a:cubicBezTo>
                  <a:pt x="1071" y="3198"/>
                  <a:pt x="1018" y="1813"/>
                  <a:pt x="1580" y="328"/>
                </a:cubicBezTo>
                <a:cubicBezTo>
                  <a:pt x="1655" y="142"/>
                  <a:pt x="1482"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0"/>
          <p:cNvSpPr/>
          <p:nvPr/>
        </p:nvSpPr>
        <p:spPr>
          <a:xfrm>
            <a:off x="8787388" y="564678"/>
            <a:ext cx="50996" cy="120909"/>
          </a:xfrm>
          <a:custGeom>
            <a:avLst/>
            <a:gdLst/>
            <a:ahLst/>
            <a:cxnLst/>
            <a:rect l="l" t="t" r="r" b="b"/>
            <a:pathLst>
              <a:path w="1569" h="3720" extrusionOk="0">
                <a:moveTo>
                  <a:pt x="384" y="1"/>
                </a:moveTo>
                <a:cubicBezTo>
                  <a:pt x="282" y="1"/>
                  <a:pt x="185" y="56"/>
                  <a:pt x="167" y="179"/>
                </a:cubicBezTo>
                <a:cubicBezTo>
                  <a:pt x="0" y="1344"/>
                  <a:pt x="161" y="2548"/>
                  <a:pt x="810" y="3552"/>
                </a:cubicBezTo>
                <a:cubicBezTo>
                  <a:pt x="886" y="3670"/>
                  <a:pt x="994" y="3719"/>
                  <a:pt x="1101" y="3719"/>
                </a:cubicBezTo>
                <a:cubicBezTo>
                  <a:pt x="1339" y="3719"/>
                  <a:pt x="1568" y="3474"/>
                  <a:pt x="1425" y="3197"/>
                </a:cubicBezTo>
                <a:cubicBezTo>
                  <a:pt x="923" y="2254"/>
                  <a:pt x="622" y="1317"/>
                  <a:pt x="649" y="240"/>
                </a:cubicBezTo>
                <a:cubicBezTo>
                  <a:pt x="653" y="90"/>
                  <a:pt x="514"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0"/>
          <p:cNvSpPr/>
          <p:nvPr/>
        </p:nvSpPr>
        <p:spPr>
          <a:xfrm>
            <a:off x="8856195" y="766681"/>
            <a:ext cx="131830" cy="126402"/>
          </a:xfrm>
          <a:custGeom>
            <a:avLst/>
            <a:gdLst/>
            <a:ahLst/>
            <a:cxnLst/>
            <a:rect l="l" t="t" r="r" b="b"/>
            <a:pathLst>
              <a:path w="4056" h="3889" extrusionOk="0">
                <a:moveTo>
                  <a:pt x="404" y="1"/>
                </a:moveTo>
                <a:cubicBezTo>
                  <a:pt x="187" y="1"/>
                  <a:pt x="1" y="283"/>
                  <a:pt x="191" y="495"/>
                </a:cubicBezTo>
                <a:cubicBezTo>
                  <a:pt x="1181" y="1605"/>
                  <a:pt x="2145" y="2722"/>
                  <a:pt x="3202" y="3766"/>
                </a:cubicBezTo>
                <a:cubicBezTo>
                  <a:pt x="3288" y="3852"/>
                  <a:pt x="3384" y="3889"/>
                  <a:pt x="3477" y="3889"/>
                </a:cubicBezTo>
                <a:cubicBezTo>
                  <a:pt x="3787" y="3889"/>
                  <a:pt x="4056" y="3483"/>
                  <a:pt x="3777" y="3184"/>
                </a:cubicBezTo>
                <a:cubicBezTo>
                  <a:pt x="2767" y="2100"/>
                  <a:pt x="1683" y="1103"/>
                  <a:pt x="599" y="86"/>
                </a:cubicBezTo>
                <a:cubicBezTo>
                  <a:pt x="538" y="26"/>
                  <a:pt x="470"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0"/>
          <p:cNvSpPr/>
          <p:nvPr/>
        </p:nvSpPr>
        <p:spPr>
          <a:xfrm>
            <a:off x="9027419" y="940732"/>
            <a:ext cx="140151" cy="122339"/>
          </a:xfrm>
          <a:custGeom>
            <a:avLst/>
            <a:gdLst/>
            <a:ahLst/>
            <a:cxnLst/>
            <a:rect l="l" t="t" r="r" b="b"/>
            <a:pathLst>
              <a:path w="4312" h="3764" extrusionOk="0">
                <a:moveTo>
                  <a:pt x="324" y="0"/>
                </a:moveTo>
                <a:cubicBezTo>
                  <a:pt x="147" y="0"/>
                  <a:pt x="1" y="210"/>
                  <a:pt x="162" y="372"/>
                </a:cubicBezTo>
                <a:cubicBezTo>
                  <a:pt x="1246" y="1489"/>
                  <a:pt x="2296" y="2673"/>
                  <a:pt x="3494" y="3663"/>
                </a:cubicBezTo>
                <a:cubicBezTo>
                  <a:pt x="3578" y="3734"/>
                  <a:pt x="3669" y="3763"/>
                  <a:pt x="3756" y="3763"/>
                </a:cubicBezTo>
                <a:cubicBezTo>
                  <a:pt x="4058" y="3763"/>
                  <a:pt x="4311" y="3402"/>
                  <a:pt x="4036" y="3121"/>
                </a:cubicBezTo>
                <a:cubicBezTo>
                  <a:pt x="2945" y="2004"/>
                  <a:pt x="1681" y="1047"/>
                  <a:pt x="476" y="57"/>
                </a:cubicBezTo>
                <a:cubicBezTo>
                  <a:pt x="428" y="17"/>
                  <a:pt x="375" y="0"/>
                  <a:pt x="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0"/>
          <p:cNvSpPr/>
          <p:nvPr/>
        </p:nvSpPr>
        <p:spPr>
          <a:xfrm>
            <a:off x="9202997" y="1084588"/>
            <a:ext cx="234278" cy="217929"/>
          </a:xfrm>
          <a:custGeom>
            <a:avLst/>
            <a:gdLst/>
            <a:ahLst/>
            <a:cxnLst/>
            <a:rect l="l" t="t" r="r" b="b"/>
            <a:pathLst>
              <a:path w="7208" h="6705" extrusionOk="0">
                <a:moveTo>
                  <a:pt x="514" y="1"/>
                </a:moveTo>
                <a:cubicBezTo>
                  <a:pt x="204" y="1"/>
                  <a:pt x="0" y="445"/>
                  <a:pt x="333" y="629"/>
                </a:cubicBezTo>
                <a:cubicBezTo>
                  <a:pt x="2882" y="2021"/>
                  <a:pt x="4575" y="4001"/>
                  <a:pt x="6074" y="6450"/>
                </a:cubicBezTo>
                <a:cubicBezTo>
                  <a:pt x="6185" y="6630"/>
                  <a:pt x="6346" y="6705"/>
                  <a:pt x="6504" y="6705"/>
                </a:cubicBezTo>
                <a:cubicBezTo>
                  <a:pt x="6860" y="6705"/>
                  <a:pt x="7208" y="6329"/>
                  <a:pt x="6990" y="5908"/>
                </a:cubicBezTo>
                <a:cubicBezTo>
                  <a:pt x="5666" y="3345"/>
                  <a:pt x="3224" y="1318"/>
                  <a:pt x="675" y="40"/>
                </a:cubicBezTo>
                <a:cubicBezTo>
                  <a:pt x="619" y="13"/>
                  <a:pt x="565"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0"/>
          <p:cNvSpPr/>
          <p:nvPr/>
        </p:nvSpPr>
        <p:spPr>
          <a:xfrm>
            <a:off x="8903292" y="-28883"/>
            <a:ext cx="87172" cy="161667"/>
          </a:xfrm>
          <a:custGeom>
            <a:avLst/>
            <a:gdLst/>
            <a:ahLst/>
            <a:cxnLst/>
            <a:rect l="l" t="t" r="r" b="b"/>
            <a:pathLst>
              <a:path w="2682" h="4974" extrusionOk="0">
                <a:moveTo>
                  <a:pt x="2182" y="0"/>
                </a:moveTo>
                <a:cubicBezTo>
                  <a:pt x="2011" y="0"/>
                  <a:pt x="1833" y="89"/>
                  <a:pt x="1753" y="290"/>
                </a:cubicBezTo>
                <a:cubicBezTo>
                  <a:pt x="1204" y="1655"/>
                  <a:pt x="669" y="3026"/>
                  <a:pt x="134" y="4391"/>
                </a:cubicBezTo>
                <a:cubicBezTo>
                  <a:pt x="0" y="4740"/>
                  <a:pt x="289" y="4973"/>
                  <a:pt x="585" y="4973"/>
                </a:cubicBezTo>
                <a:cubicBezTo>
                  <a:pt x="778" y="4973"/>
                  <a:pt x="973" y="4875"/>
                  <a:pt x="1057" y="4645"/>
                </a:cubicBezTo>
                <a:cubicBezTo>
                  <a:pt x="1566" y="3267"/>
                  <a:pt x="2074" y="1896"/>
                  <a:pt x="2569" y="511"/>
                </a:cubicBezTo>
                <a:cubicBezTo>
                  <a:pt x="2682" y="198"/>
                  <a:pt x="2438" y="0"/>
                  <a:pt x="2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0"/>
          <p:cNvSpPr/>
          <p:nvPr/>
        </p:nvSpPr>
        <p:spPr>
          <a:xfrm>
            <a:off x="8850865" y="222329"/>
            <a:ext cx="83174" cy="172361"/>
          </a:xfrm>
          <a:custGeom>
            <a:avLst/>
            <a:gdLst/>
            <a:ahLst/>
            <a:cxnLst/>
            <a:rect l="l" t="t" r="r" b="b"/>
            <a:pathLst>
              <a:path w="2559" h="5303" extrusionOk="0">
                <a:moveTo>
                  <a:pt x="2236" y="1"/>
                </a:moveTo>
                <a:cubicBezTo>
                  <a:pt x="2196" y="1"/>
                  <a:pt x="2154" y="13"/>
                  <a:pt x="2115" y="41"/>
                </a:cubicBezTo>
                <a:cubicBezTo>
                  <a:pt x="630" y="1098"/>
                  <a:pt x="1" y="3239"/>
                  <a:pt x="462" y="4965"/>
                </a:cubicBezTo>
                <a:cubicBezTo>
                  <a:pt x="526" y="5194"/>
                  <a:pt x="738" y="5302"/>
                  <a:pt x="946" y="5302"/>
                </a:cubicBezTo>
                <a:cubicBezTo>
                  <a:pt x="1200" y="5302"/>
                  <a:pt x="1449" y="5140"/>
                  <a:pt x="1412" y="4838"/>
                </a:cubicBezTo>
                <a:cubicBezTo>
                  <a:pt x="1192" y="3125"/>
                  <a:pt x="1560" y="1847"/>
                  <a:pt x="2456" y="389"/>
                </a:cubicBezTo>
                <a:cubicBezTo>
                  <a:pt x="2559" y="221"/>
                  <a:pt x="2408" y="1"/>
                  <a:pt x="2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0"/>
          <p:cNvSpPr/>
          <p:nvPr/>
        </p:nvSpPr>
        <p:spPr>
          <a:xfrm>
            <a:off x="8870432" y="483486"/>
            <a:ext cx="84669" cy="194365"/>
          </a:xfrm>
          <a:custGeom>
            <a:avLst/>
            <a:gdLst/>
            <a:ahLst/>
            <a:cxnLst/>
            <a:rect l="l" t="t" r="r" b="b"/>
            <a:pathLst>
              <a:path w="2605" h="5980" extrusionOk="0">
                <a:moveTo>
                  <a:pt x="595" y="0"/>
                </a:moveTo>
                <a:cubicBezTo>
                  <a:pt x="485" y="0"/>
                  <a:pt x="384" y="64"/>
                  <a:pt x="355" y="215"/>
                </a:cubicBezTo>
                <a:cubicBezTo>
                  <a:pt x="1" y="2049"/>
                  <a:pt x="536" y="4263"/>
                  <a:pt x="1627" y="5769"/>
                </a:cubicBezTo>
                <a:cubicBezTo>
                  <a:pt x="1733" y="5917"/>
                  <a:pt x="1877" y="5980"/>
                  <a:pt x="2016" y="5980"/>
                </a:cubicBezTo>
                <a:cubicBezTo>
                  <a:pt x="2322" y="5980"/>
                  <a:pt x="2605" y="5675"/>
                  <a:pt x="2416" y="5307"/>
                </a:cubicBezTo>
                <a:cubicBezTo>
                  <a:pt x="1566" y="3628"/>
                  <a:pt x="1178" y="2162"/>
                  <a:pt x="938" y="296"/>
                </a:cubicBezTo>
                <a:cubicBezTo>
                  <a:pt x="918" y="121"/>
                  <a:pt x="748"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0"/>
          <p:cNvSpPr/>
          <p:nvPr/>
        </p:nvSpPr>
        <p:spPr>
          <a:xfrm>
            <a:off x="8992966" y="744644"/>
            <a:ext cx="111061" cy="102123"/>
          </a:xfrm>
          <a:custGeom>
            <a:avLst/>
            <a:gdLst/>
            <a:ahLst/>
            <a:cxnLst/>
            <a:rect l="l" t="t" r="r" b="b"/>
            <a:pathLst>
              <a:path w="3417" h="3142" extrusionOk="0">
                <a:moveTo>
                  <a:pt x="374" y="1"/>
                </a:moveTo>
                <a:cubicBezTo>
                  <a:pt x="185" y="1"/>
                  <a:pt x="1" y="204"/>
                  <a:pt x="111" y="430"/>
                </a:cubicBezTo>
                <a:cubicBezTo>
                  <a:pt x="627" y="1520"/>
                  <a:pt x="1476" y="2571"/>
                  <a:pt x="2587" y="3093"/>
                </a:cubicBezTo>
                <a:cubicBezTo>
                  <a:pt x="2657" y="3126"/>
                  <a:pt x="2725" y="3141"/>
                  <a:pt x="2790" y="3141"/>
                </a:cubicBezTo>
                <a:cubicBezTo>
                  <a:pt x="3174" y="3141"/>
                  <a:pt x="3416" y="2610"/>
                  <a:pt x="3015" y="2363"/>
                </a:cubicBezTo>
                <a:cubicBezTo>
                  <a:pt x="2045" y="1768"/>
                  <a:pt x="1215" y="1119"/>
                  <a:pt x="606" y="142"/>
                </a:cubicBezTo>
                <a:cubicBezTo>
                  <a:pt x="546" y="42"/>
                  <a:pt x="460"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0"/>
          <p:cNvSpPr/>
          <p:nvPr/>
        </p:nvSpPr>
        <p:spPr>
          <a:xfrm>
            <a:off x="9160321" y="902931"/>
            <a:ext cx="245426" cy="172003"/>
          </a:xfrm>
          <a:custGeom>
            <a:avLst/>
            <a:gdLst/>
            <a:ahLst/>
            <a:cxnLst/>
            <a:rect l="l" t="t" r="r" b="b"/>
            <a:pathLst>
              <a:path w="7551" h="5292" extrusionOk="0">
                <a:moveTo>
                  <a:pt x="414" y="1"/>
                </a:moveTo>
                <a:cubicBezTo>
                  <a:pt x="155" y="1"/>
                  <a:pt x="0" y="403"/>
                  <a:pt x="261" y="598"/>
                </a:cubicBezTo>
                <a:cubicBezTo>
                  <a:pt x="2335" y="2150"/>
                  <a:pt x="4410" y="3696"/>
                  <a:pt x="6524" y="5194"/>
                </a:cubicBezTo>
                <a:cubicBezTo>
                  <a:pt x="6620" y="5262"/>
                  <a:pt x="6715" y="5291"/>
                  <a:pt x="6805" y="5291"/>
                </a:cubicBezTo>
                <a:cubicBezTo>
                  <a:pt x="7248" y="5291"/>
                  <a:pt x="7551" y="4580"/>
                  <a:pt x="7072" y="4258"/>
                </a:cubicBezTo>
                <a:cubicBezTo>
                  <a:pt x="4931" y="2819"/>
                  <a:pt x="2764" y="1428"/>
                  <a:pt x="583" y="56"/>
                </a:cubicBezTo>
                <a:cubicBezTo>
                  <a:pt x="524" y="17"/>
                  <a:pt x="467"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 name="Google Shape;1238;p20"/>
          <p:cNvGrpSpPr/>
          <p:nvPr/>
        </p:nvGrpSpPr>
        <p:grpSpPr>
          <a:xfrm>
            <a:off x="6082097" y="4568315"/>
            <a:ext cx="1482049" cy="842172"/>
            <a:chOff x="6082097" y="4568315"/>
            <a:chExt cx="1482049" cy="842172"/>
          </a:xfrm>
        </p:grpSpPr>
        <p:sp>
          <p:nvSpPr>
            <p:cNvPr id="1239" name="Google Shape;1239;p20"/>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0"/>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0"/>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0"/>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0"/>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0"/>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0"/>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0"/>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0"/>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0"/>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0"/>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 name="Google Shape;1250;p20"/>
          <p:cNvGrpSpPr/>
          <p:nvPr/>
        </p:nvGrpSpPr>
        <p:grpSpPr>
          <a:xfrm rot="8100000" flipH="1">
            <a:off x="-635684" y="2885274"/>
            <a:ext cx="1482035" cy="842164"/>
            <a:chOff x="6082097" y="4568315"/>
            <a:chExt cx="1482049" cy="842172"/>
          </a:xfrm>
        </p:grpSpPr>
        <p:sp>
          <p:nvSpPr>
            <p:cNvPr id="1251" name="Google Shape;1251;p20"/>
            <p:cNvSpPr/>
            <p:nvPr/>
          </p:nvSpPr>
          <p:spPr>
            <a:xfrm>
              <a:off x="6333926" y="5095603"/>
              <a:ext cx="189230" cy="165015"/>
            </a:xfrm>
            <a:custGeom>
              <a:avLst/>
              <a:gdLst/>
              <a:ahLst/>
              <a:cxnLst/>
              <a:rect l="l" t="t" r="r" b="b"/>
              <a:pathLst>
                <a:path w="5822" h="5077" extrusionOk="0">
                  <a:moveTo>
                    <a:pt x="5013" y="1"/>
                  </a:moveTo>
                  <a:cubicBezTo>
                    <a:pt x="4892" y="1"/>
                    <a:pt x="4762" y="45"/>
                    <a:pt x="4633" y="148"/>
                  </a:cubicBezTo>
                  <a:cubicBezTo>
                    <a:pt x="3088" y="1386"/>
                    <a:pt x="1703" y="2884"/>
                    <a:pt x="304" y="4283"/>
                  </a:cubicBezTo>
                  <a:cubicBezTo>
                    <a:pt x="0" y="4592"/>
                    <a:pt x="236" y="5076"/>
                    <a:pt x="575" y="5076"/>
                  </a:cubicBezTo>
                  <a:cubicBezTo>
                    <a:pt x="661" y="5076"/>
                    <a:pt x="754" y="5045"/>
                    <a:pt x="846" y="4972"/>
                  </a:cubicBezTo>
                  <a:cubicBezTo>
                    <a:pt x="2378" y="3734"/>
                    <a:pt x="4004" y="2516"/>
                    <a:pt x="5389" y="1111"/>
                  </a:cubicBezTo>
                  <a:cubicBezTo>
                    <a:pt x="5821" y="679"/>
                    <a:pt x="5488" y="1"/>
                    <a:pt x="5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0"/>
            <p:cNvSpPr/>
            <p:nvPr/>
          </p:nvSpPr>
          <p:spPr>
            <a:xfrm>
              <a:off x="6644195" y="4849364"/>
              <a:ext cx="233920" cy="136673"/>
            </a:xfrm>
            <a:custGeom>
              <a:avLst/>
              <a:gdLst/>
              <a:ahLst/>
              <a:cxnLst/>
              <a:rect l="l" t="t" r="r" b="b"/>
              <a:pathLst>
                <a:path w="7197" h="4205" extrusionOk="0">
                  <a:moveTo>
                    <a:pt x="6331" y="0"/>
                  </a:moveTo>
                  <a:cubicBezTo>
                    <a:pt x="6281" y="0"/>
                    <a:pt x="6228" y="8"/>
                    <a:pt x="6173" y="23"/>
                  </a:cubicBezTo>
                  <a:cubicBezTo>
                    <a:pt x="3979" y="632"/>
                    <a:pt x="2025" y="1816"/>
                    <a:pt x="353" y="3355"/>
                  </a:cubicBezTo>
                  <a:cubicBezTo>
                    <a:pt x="0" y="3675"/>
                    <a:pt x="278" y="4205"/>
                    <a:pt x="647" y="4205"/>
                  </a:cubicBezTo>
                  <a:cubicBezTo>
                    <a:pt x="740" y="4205"/>
                    <a:pt x="839" y="4171"/>
                    <a:pt x="935" y="4091"/>
                  </a:cubicBezTo>
                  <a:cubicBezTo>
                    <a:pt x="2594" y="2713"/>
                    <a:pt x="4467" y="1876"/>
                    <a:pt x="6535" y="1288"/>
                  </a:cubicBezTo>
                  <a:cubicBezTo>
                    <a:pt x="7197" y="1102"/>
                    <a:pt x="6949" y="0"/>
                    <a:pt x="6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0"/>
            <p:cNvSpPr/>
            <p:nvPr/>
          </p:nvSpPr>
          <p:spPr>
            <a:xfrm>
              <a:off x="7006890" y="4660687"/>
              <a:ext cx="280074" cy="102610"/>
            </a:xfrm>
            <a:custGeom>
              <a:avLst/>
              <a:gdLst/>
              <a:ahLst/>
              <a:cxnLst/>
              <a:rect l="l" t="t" r="r" b="b"/>
              <a:pathLst>
                <a:path w="8617" h="3157" extrusionOk="0">
                  <a:moveTo>
                    <a:pt x="7391" y="0"/>
                  </a:moveTo>
                  <a:cubicBezTo>
                    <a:pt x="4890" y="0"/>
                    <a:pt x="2373" y="942"/>
                    <a:pt x="347" y="2369"/>
                  </a:cubicBezTo>
                  <a:cubicBezTo>
                    <a:pt x="1" y="2611"/>
                    <a:pt x="246" y="3157"/>
                    <a:pt x="608" y="3157"/>
                  </a:cubicBezTo>
                  <a:cubicBezTo>
                    <a:pt x="666" y="3157"/>
                    <a:pt x="727" y="3143"/>
                    <a:pt x="788" y="3112"/>
                  </a:cubicBezTo>
                  <a:cubicBezTo>
                    <a:pt x="3050" y="1968"/>
                    <a:pt x="5285" y="1573"/>
                    <a:pt x="7794" y="1452"/>
                  </a:cubicBezTo>
                  <a:cubicBezTo>
                    <a:pt x="8616" y="1412"/>
                    <a:pt x="8590" y="34"/>
                    <a:pt x="7767" y="7"/>
                  </a:cubicBezTo>
                  <a:cubicBezTo>
                    <a:pt x="7642" y="2"/>
                    <a:pt x="7516" y="0"/>
                    <a:pt x="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0"/>
            <p:cNvSpPr/>
            <p:nvPr/>
          </p:nvSpPr>
          <p:spPr>
            <a:xfrm>
              <a:off x="7417072" y="4673266"/>
              <a:ext cx="147074" cy="50151"/>
            </a:xfrm>
            <a:custGeom>
              <a:avLst/>
              <a:gdLst/>
              <a:ahLst/>
              <a:cxnLst/>
              <a:rect l="l" t="t" r="r" b="b"/>
              <a:pathLst>
                <a:path w="4525" h="1543" extrusionOk="0">
                  <a:moveTo>
                    <a:pt x="3708" y="0"/>
                  </a:moveTo>
                  <a:cubicBezTo>
                    <a:pt x="3691" y="0"/>
                    <a:pt x="3674" y="1"/>
                    <a:pt x="3657" y="2"/>
                  </a:cubicBezTo>
                  <a:cubicBezTo>
                    <a:pt x="2627" y="75"/>
                    <a:pt x="1550" y="383"/>
                    <a:pt x="553" y="637"/>
                  </a:cubicBezTo>
                  <a:cubicBezTo>
                    <a:pt x="0" y="774"/>
                    <a:pt x="86" y="1542"/>
                    <a:pt x="638" y="1542"/>
                  </a:cubicBezTo>
                  <a:cubicBezTo>
                    <a:pt x="654" y="1542"/>
                    <a:pt x="670" y="1542"/>
                    <a:pt x="687" y="1540"/>
                  </a:cubicBezTo>
                  <a:cubicBezTo>
                    <a:pt x="1717" y="1460"/>
                    <a:pt x="2834" y="1407"/>
                    <a:pt x="3831" y="1139"/>
                  </a:cubicBezTo>
                  <a:cubicBezTo>
                    <a:pt x="4524" y="956"/>
                    <a:pt x="4412" y="0"/>
                    <a:pt x="3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0"/>
            <p:cNvSpPr/>
            <p:nvPr/>
          </p:nvSpPr>
          <p:spPr>
            <a:xfrm>
              <a:off x="6082097" y="5211182"/>
              <a:ext cx="174181" cy="199305"/>
            </a:xfrm>
            <a:custGeom>
              <a:avLst/>
              <a:gdLst/>
              <a:ahLst/>
              <a:cxnLst/>
              <a:rect l="l" t="t" r="r" b="b"/>
              <a:pathLst>
                <a:path w="5359" h="6132" extrusionOk="0">
                  <a:moveTo>
                    <a:pt x="4595" y="0"/>
                  </a:moveTo>
                  <a:cubicBezTo>
                    <a:pt x="4493" y="0"/>
                    <a:pt x="4390" y="35"/>
                    <a:pt x="4299" y="118"/>
                  </a:cubicBezTo>
                  <a:cubicBezTo>
                    <a:pt x="2619" y="1663"/>
                    <a:pt x="1107" y="3624"/>
                    <a:pt x="117" y="5685"/>
                  </a:cubicBezTo>
                  <a:cubicBezTo>
                    <a:pt x="0" y="5928"/>
                    <a:pt x="223" y="6132"/>
                    <a:pt x="442" y="6132"/>
                  </a:cubicBezTo>
                  <a:cubicBezTo>
                    <a:pt x="535" y="6132"/>
                    <a:pt x="628" y="6094"/>
                    <a:pt x="693" y="6006"/>
                  </a:cubicBezTo>
                  <a:cubicBezTo>
                    <a:pt x="2064" y="4172"/>
                    <a:pt x="3449" y="2486"/>
                    <a:pt x="5041" y="834"/>
                  </a:cubicBezTo>
                  <a:cubicBezTo>
                    <a:pt x="5359" y="501"/>
                    <a:pt x="4982" y="0"/>
                    <a:pt x="4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0"/>
            <p:cNvSpPr/>
            <p:nvPr/>
          </p:nvSpPr>
          <p:spPr>
            <a:xfrm>
              <a:off x="6321315" y="4990490"/>
              <a:ext cx="176066" cy="145286"/>
            </a:xfrm>
            <a:custGeom>
              <a:avLst/>
              <a:gdLst/>
              <a:ahLst/>
              <a:cxnLst/>
              <a:rect l="l" t="t" r="r" b="b"/>
              <a:pathLst>
                <a:path w="5417" h="4470" extrusionOk="0">
                  <a:moveTo>
                    <a:pt x="4652" y="0"/>
                  </a:moveTo>
                  <a:cubicBezTo>
                    <a:pt x="4583" y="0"/>
                    <a:pt x="4512" y="16"/>
                    <a:pt x="4439" y="50"/>
                  </a:cubicBezTo>
                  <a:cubicBezTo>
                    <a:pt x="2706" y="886"/>
                    <a:pt x="1314" y="2419"/>
                    <a:pt x="190" y="3951"/>
                  </a:cubicBezTo>
                  <a:cubicBezTo>
                    <a:pt x="1" y="4209"/>
                    <a:pt x="221" y="4470"/>
                    <a:pt x="464" y="4470"/>
                  </a:cubicBezTo>
                  <a:cubicBezTo>
                    <a:pt x="555" y="4470"/>
                    <a:pt x="649" y="4433"/>
                    <a:pt x="726" y="4345"/>
                  </a:cubicBezTo>
                  <a:cubicBezTo>
                    <a:pt x="1977" y="2927"/>
                    <a:pt x="3442" y="2024"/>
                    <a:pt x="4981" y="967"/>
                  </a:cubicBezTo>
                  <a:cubicBezTo>
                    <a:pt x="5416" y="665"/>
                    <a:pt x="5101" y="0"/>
                    <a:pt x="4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0"/>
            <p:cNvSpPr/>
            <p:nvPr/>
          </p:nvSpPr>
          <p:spPr>
            <a:xfrm>
              <a:off x="6518670" y="4742431"/>
              <a:ext cx="255990" cy="165698"/>
            </a:xfrm>
            <a:custGeom>
              <a:avLst/>
              <a:gdLst/>
              <a:ahLst/>
              <a:cxnLst/>
              <a:rect l="l" t="t" r="r" b="b"/>
              <a:pathLst>
                <a:path w="7876" h="5098" extrusionOk="0">
                  <a:moveTo>
                    <a:pt x="7067" y="1"/>
                  </a:moveTo>
                  <a:cubicBezTo>
                    <a:pt x="6995" y="1"/>
                    <a:pt x="6918" y="14"/>
                    <a:pt x="6837" y="41"/>
                  </a:cubicBezTo>
                  <a:cubicBezTo>
                    <a:pt x="4395" y="891"/>
                    <a:pt x="2214" y="2591"/>
                    <a:pt x="327" y="4317"/>
                  </a:cubicBezTo>
                  <a:cubicBezTo>
                    <a:pt x="0" y="4617"/>
                    <a:pt x="253" y="5098"/>
                    <a:pt x="594" y="5098"/>
                  </a:cubicBezTo>
                  <a:cubicBezTo>
                    <a:pt x="678" y="5098"/>
                    <a:pt x="768" y="5068"/>
                    <a:pt x="856" y="4999"/>
                  </a:cubicBezTo>
                  <a:cubicBezTo>
                    <a:pt x="2876" y="3420"/>
                    <a:pt x="5078" y="2350"/>
                    <a:pt x="7299" y="1112"/>
                  </a:cubicBezTo>
                  <a:cubicBezTo>
                    <a:pt x="7875" y="791"/>
                    <a:pt x="7634" y="1"/>
                    <a:pt x="7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0"/>
            <p:cNvSpPr/>
            <p:nvPr/>
          </p:nvSpPr>
          <p:spPr>
            <a:xfrm>
              <a:off x="6820488" y="4568315"/>
              <a:ext cx="241071" cy="126792"/>
            </a:xfrm>
            <a:custGeom>
              <a:avLst/>
              <a:gdLst/>
              <a:ahLst/>
              <a:cxnLst/>
              <a:rect l="l" t="t" r="r" b="b"/>
              <a:pathLst>
                <a:path w="7417" h="3901" extrusionOk="0">
                  <a:moveTo>
                    <a:pt x="6563" y="0"/>
                  </a:moveTo>
                  <a:cubicBezTo>
                    <a:pt x="6480" y="0"/>
                    <a:pt x="6391" y="16"/>
                    <a:pt x="6296" y="53"/>
                  </a:cubicBezTo>
                  <a:cubicBezTo>
                    <a:pt x="4269" y="829"/>
                    <a:pt x="2342" y="2087"/>
                    <a:pt x="415" y="3090"/>
                  </a:cubicBezTo>
                  <a:cubicBezTo>
                    <a:pt x="0" y="3306"/>
                    <a:pt x="177" y="3900"/>
                    <a:pt x="563" y="3900"/>
                  </a:cubicBezTo>
                  <a:cubicBezTo>
                    <a:pt x="619" y="3900"/>
                    <a:pt x="679" y="3888"/>
                    <a:pt x="743" y="3860"/>
                  </a:cubicBezTo>
                  <a:cubicBezTo>
                    <a:pt x="2737" y="3010"/>
                    <a:pt x="4924" y="2314"/>
                    <a:pt x="6804" y="1230"/>
                  </a:cubicBezTo>
                  <a:cubicBezTo>
                    <a:pt x="7417" y="877"/>
                    <a:pt x="7169" y="0"/>
                    <a:pt x="6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0"/>
            <p:cNvSpPr/>
            <p:nvPr/>
          </p:nvSpPr>
          <p:spPr>
            <a:xfrm>
              <a:off x="6594954" y="5171399"/>
              <a:ext cx="202653" cy="152827"/>
            </a:xfrm>
            <a:custGeom>
              <a:avLst/>
              <a:gdLst/>
              <a:ahLst/>
              <a:cxnLst/>
              <a:rect l="l" t="t" r="r" b="b"/>
              <a:pathLst>
                <a:path w="6235" h="4702" extrusionOk="0">
                  <a:moveTo>
                    <a:pt x="5351" y="1"/>
                  </a:moveTo>
                  <a:cubicBezTo>
                    <a:pt x="5232" y="1"/>
                    <a:pt x="5107" y="38"/>
                    <a:pt x="4985" y="124"/>
                  </a:cubicBezTo>
                  <a:cubicBezTo>
                    <a:pt x="3333" y="1295"/>
                    <a:pt x="1888" y="2754"/>
                    <a:pt x="309" y="4025"/>
                  </a:cubicBezTo>
                  <a:cubicBezTo>
                    <a:pt x="1" y="4273"/>
                    <a:pt x="243" y="4701"/>
                    <a:pt x="552" y="4701"/>
                  </a:cubicBezTo>
                  <a:cubicBezTo>
                    <a:pt x="625" y="4701"/>
                    <a:pt x="702" y="4677"/>
                    <a:pt x="777" y="4620"/>
                  </a:cubicBezTo>
                  <a:cubicBezTo>
                    <a:pt x="2410" y="3416"/>
                    <a:pt x="4189" y="2392"/>
                    <a:pt x="5741" y="1088"/>
                  </a:cubicBezTo>
                  <a:cubicBezTo>
                    <a:pt x="6235" y="676"/>
                    <a:pt x="5854" y="1"/>
                    <a:pt x="53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0"/>
            <p:cNvSpPr/>
            <p:nvPr/>
          </p:nvSpPr>
          <p:spPr>
            <a:xfrm>
              <a:off x="6881268" y="4941704"/>
              <a:ext cx="294505" cy="162285"/>
            </a:xfrm>
            <a:custGeom>
              <a:avLst/>
              <a:gdLst/>
              <a:ahLst/>
              <a:cxnLst/>
              <a:rect l="l" t="t" r="r" b="b"/>
              <a:pathLst>
                <a:path w="9061" h="4993" extrusionOk="0">
                  <a:moveTo>
                    <a:pt x="8026" y="0"/>
                  </a:moveTo>
                  <a:cubicBezTo>
                    <a:pt x="7949" y="0"/>
                    <a:pt x="7869" y="13"/>
                    <a:pt x="7785" y="39"/>
                  </a:cubicBezTo>
                  <a:cubicBezTo>
                    <a:pt x="5048" y="889"/>
                    <a:pt x="2640" y="2555"/>
                    <a:pt x="365" y="4261"/>
                  </a:cubicBezTo>
                  <a:cubicBezTo>
                    <a:pt x="1" y="4531"/>
                    <a:pt x="287" y="4992"/>
                    <a:pt x="650" y="4992"/>
                  </a:cubicBezTo>
                  <a:cubicBezTo>
                    <a:pt x="727" y="4992"/>
                    <a:pt x="808" y="4971"/>
                    <a:pt x="887" y="4923"/>
                  </a:cubicBezTo>
                  <a:cubicBezTo>
                    <a:pt x="3248" y="3445"/>
                    <a:pt x="5818" y="2481"/>
                    <a:pt x="8327" y="1297"/>
                  </a:cubicBezTo>
                  <a:cubicBezTo>
                    <a:pt x="9060" y="954"/>
                    <a:pt x="8707" y="0"/>
                    <a:pt x="80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0"/>
            <p:cNvSpPr/>
            <p:nvPr/>
          </p:nvSpPr>
          <p:spPr>
            <a:xfrm>
              <a:off x="7247149" y="4852485"/>
              <a:ext cx="260313" cy="55482"/>
            </a:xfrm>
            <a:custGeom>
              <a:avLst/>
              <a:gdLst/>
              <a:ahLst/>
              <a:cxnLst/>
              <a:rect l="l" t="t" r="r" b="b"/>
              <a:pathLst>
                <a:path w="8009" h="1707" extrusionOk="0">
                  <a:moveTo>
                    <a:pt x="6934" y="0"/>
                  </a:moveTo>
                  <a:cubicBezTo>
                    <a:pt x="4805" y="0"/>
                    <a:pt x="2644" y="353"/>
                    <a:pt x="529" y="576"/>
                  </a:cubicBezTo>
                  <a:cubicBezTo>
                    <a:pt x="0" y="636"/>
                    <a:pt x="0" y="1513"/>
                    <a:pt x="549" y="1526"/>
                  </a:cubicBezTo>
                  <a:cubicBezTo>
                    <a:pt x="2133" y="1580"/>
                    <a:pt x="3751" y="1706"/>
                    <a:pt x="5350" y="1706"/>
                  </a:cubicBezTo>
                  <a:cubicBezTo>
                    <a:pt x="5932" y="1706"/>
                    <a:pt x="6511" y="1689"/>
                    <a:pt x="7085" y="1647"/>
                  </a:cubicBezTo>
                  <a:cubicBezTo>
                    <a:pt x="8009" y="1573"/>
                    <a:pt x="7995" y="1"/>
                    <a:pt x="7052" y="1"/>
                  </a:cubicBezTo>
                  <a:cubicBezTo>
                    <a:pt x="7013" y="0"/>
                    <a:pt x="6974" y="0"/>
                    <a:pt x="69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6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Rakkas"/>
              <a:buNone/>
              <a:defRPr sz="3000" b="1">
                <a:solidFill>
                  <a:schemeClr val="dk1"/>
                </a:solidFill>
                <a:latin typeface="Rakkas"/>
                <a:ea typeface="Rakkas"/>
                <a:cs typeface="Rakkas"/>
                <a:sym typeface="Rakkas"/>
              </a:defRPr>
            </a:lvl1pPr>
            <a:lvl2pPr lvl="1"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2pPr>
            <a:lvl3pPr lvl="2"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3pPr>
            <a:lvl4pPr lvl="3"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4pPr>
            <a:lvl5pPr lvl="4"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5pPr>
            <a:lvl6pPr lvl="5"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6pPr>
            <a:lvl7pPr lvl="6"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7pPr>
            <a:lvl8pPr lvl="7"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8pPr>
            <a:lvl9pPr lvl="8" rtl="0">
              <a:spcBef>
                <a:spcPts val="0"/>
              </a:spcBef>
              <a:spcAft>
                <a:spcPts val="0"/>
              </a:spcAft>
              <a:buClr>
                <a:schemeClr val="dk1"/>
              </a:buClr>
              <a:buSzPts val="3000"/>
              <a:buFont typeface="Lexend Mega"/>
              <a:buNone/>
              <a:defRPr sz="3000">
                <a:solidFill>
                  <a:schemeClr val="dk1"/>
                </a:solidFill>
                <a:latin typeface="Lexend Mega"/>
                <a:ea typeface="Lexend Mega"/>
                <a:cs typeface="Lexend Mega"/>
                <a:sym typeface="Lexend Mega"/>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Anaheim"/>
              <a:buChar char="●"/>
              <a:defRPr>
                <a:solidFill>
                  <a:schemeClr val="dk1"/>
                </a:solidFill>
                <a:latin typeface="Anaheim"/>
                <a:ea typeface="Anaheim"/>
                <a:cs typeface="Anaheim"/>
                <a:sym typeface="Anaheim"/>
              </a:defRPr>
            </a:lvl1pPr>
            <a:lvl2pPr marL="914400" lvl="1"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2pPr>
            <a:lvl3pPr marL="1371600" lvl="2"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3pPr>
            <a:lvl4pPr marL="1828800" lvl="3"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4pPr>
            <a:lvl5pPr marL="2286000" lvl="4"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5pPr>
            <a:lvl6pPr marL="2743200" lvl="5"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6pPr>
            <a:lvl7pPr marL="3200400" lvl="6"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7pPr>
            <a:lvl8pPr marL="3657600" lvl="7" indent="-317500">
              <a:lnSpc>
                <a:spcPct val="115000"/>
              </a:lnSpc>
              <a:spcBef>
                <a:spcPts val="1600"/>
              </a:spcBef>
              <a:spcAft>
                <a:spcPts val="0"/>
              </a:spcAft>
              <a:buClr>
                <a:schemeClr val="dk1"/>
              </a:buClr>
              <a:buSzPts val="1400"/>
              <a:buFont typeface="Anaheim"/>
              <a:buChar char="○"/>
              <a:defRPr>
                <a:solidFill>
                  <a:schemeClr val="dk1"/>
                </a:solidFill>
                <a:latin typeface="Anaheim"/>
                <a:ea typeface="Anaheim"/>
                <a:cs typeface="Anaheim"/>
                <a:sym typeface="Anaheim"/>
              </a:defRPr>
            </a:lvl8pPr>
            <a:lvl9pPr marL="4114800" lvl="8" indent="-317500">
              <a:lnSpc>
                <a:spcPct val="115000"/>
              </a:lnSpc>
              <a:spcBef>
                <a:spcPts val="1600"/>
              </a:spcBef>
              <a:spcAft>
                <a:spcPts val="1600"/>
              </a:spcAft>
              <a:buClr>
                <a:schemeClr val="dk1"/>
              </a:buClr>
              <a:buSzPts val="1400"/>
              <a:buFont typeface="Anaheim"/>
              <a:buChar char="■"/>
              <a:defRPr>
                <a:solidFill>
                  <a:schemeClr val="dk1"/>
                </a:solidFill>
                <a:latin typeface="Anaheim"/>
                <a:ea typeface="Anaheim"/>
                <a:cs typeface="Anaheim"/>
                <a:sym typeface="Anahei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971">
          <p15:clr>
            <a:srgbClr val="EA4335"/>
          </p15:clr>
        </p15:guide>
        <p15:guide id="2" pos="449">
          <p15:clr>
            <a:srgbClr val="EA4335"/>
          </p15:clr>
        </p15:guide>
        <p15:guide id="3" pos="5311">
          <p15:clr>
            <a:srgbClr val="EA4335"/>
          </p15:clr>
        </p15:guide>
        <p15:guide id="4" orient="horz" pos="269">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262"/>
        <p:cNvGrpSpPr/>
        <p:nvPr/>
      </p:nvGrpSpPr>
      <p:grpSpPr>
        <a:xfrm>
          <a:off x="0" y="0"/>
          <a:ext cx="0" cy="0"/>
          <a:chOff x="0" y="0"/>
          <a:chExt cx="0" cy="0"/>
        </a:xfrm>
      </p:grpSpPr>
      <p:sp>
        <p:nvSpPr>
          <p:cNvPr id="1263" name="Google Shape;1263;p2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264" name="Google Shape;1264;p2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7"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xml"/><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4.png"/></Relationships>
</file>

<file path=ppt/slides/_rels/slide1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3.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4.xml"/><Relationship Id="rId1" Type="http://schemas.openxmlformats.org/officeDocument/2006/relationships/slideLayout" Target="../slideLayouts/slideLayout5.xml"/><Relationship Id="rId4" Type="http://schemas.microsoft.com/office/2007/relationships/hdphoto" Target="../media/hdphoto2.wdp"/></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5.xml"/><Relationship Id="rId4" Type="http://schemas.microsoft.com/office/2007/relationships/hdphoto" Target="../media/hdphoto2.wdp"/></Relationships>
</file>

<file path=ppt/slides/_rels/slide2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6.xml"/><Relationship Id="rId1" Type="http://schemas.openxmlformats.org/officeDocument/2006/relationships/slideLayout" Target="../slideLayouts/slideLayout5.xml"/><Relationship Id="rId4" Type="http://schemas.microsoft.com/office/2007/relationships/hdphoto" Target="../media/hdphoto3.wdp"/></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xml"/><Relationship Id="rId1" Type="http://schemas.openxmlformats.org/officeDocument/2006/relationships/slideLayout" Target="../slideLayouts/slideLayout9.xml"/><Relationship Id="rId4" Type="http://schemas.microsoft.com/office/2007/relationships/hdphoto" Target="../media/hdphoto3.wdp"/></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hyperlink" Target="https://docs.google.com/spreadsheets/d/1jTBbGfx-tN9YRrb75HKnKCPnzdLOO3V2E7fxo1t0yEk/copy" TargetMode="External"/><Relationship Id="rId2" Type="http://schemas.openxmlformats.org/officeDocument/2006/relationships/notesSlide" Target="../notesSlides/notesSlide25.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1.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vector/flat-medieval-castle-elements_1356012.htm/?utm_source=slidesgo_template&amp;utm_medium=referral-link&amp;utm_campaign=sg_resources&amp;utm_content=freepik" TargetMode="External"/><Relationship Id="rId3" Type="http://schemas.openxmlformats.org/officeDocument/2006/relationships/hyperlink" Target="https://www.freepik.com/free-vector/vintage-map-with-pirate-treasure_1119618.htm/?utm_source=slidesgo_template&amp;utm_medium=referral-link&amp;utm_campaign=sg_resources&amp;utm_content=freepik" TargetMode="External"/><Relationship Id="rId7" Type="http://schemas.openxmlformats.org/officeDocument/2006/relationships/hyperlink" Target="https://www.freepik.com/free-vector/dragon-character-collection_2392208.htm/?utm_source=slidesgo_template&amp;utm_medium=referral-link&amp;utm_campaign=sg_resources&amp;utm_content=freepik" TargetMode="External"/><Relationship Id="rId2" Type="http://schemas.openxmlformats.org/officeDocument/2006/relationships/notesSlide" Target="../notesSlides/notesSlide32.xml"/><Relationship Id="rId1" Type="http://schemas.openxmlformats.org/officeDocument/2006/relationships/slideLayout" Target="../slideLayouts/slideLayout13.xml"/><Relationship Id="rId6" Type="http://schemas.openxmlformats.org/officeDocument/2006/relationships/hyperlink" Target="https://www.freepik.com/free-vector/background-business-character-fighting-with-dragon_2391946.htm/?utm_source=slidesgo_template&amp;utm_medium=referral-link&amp;utm_campaign=sg_resources&amp;utm_content=freepik" TargetMode="External"/><Relationship Id="rId11" Type="http://schemas.openxmlformats.org/officeDocument/2006/relationships/hyperlink" Target="https://www.freepik.com/free-vector/pack-hand-drawn-warrior-girls-with-sword_1355214.htm/?utm_source=slidesgo_template&amp;utm_medium=referral-link&amp;utm_campaign=sg_resources&amp;utm_content=freepik" TargetMode="External"/><Relationship Id="rId5" Type="http://schemas.openxmlformats.org/officeDocument/2006/relationships/hyperlink" Target="https://www.freepik.com/free-vector/treasure-box-background_3325973.htm/?utm_source=slidesgo_template&amp;utm_medium=referral-link&amp;utm_campaign=sg_resources&amp;utm_content=freepik" TargetMode="External"/><Relationship Id="rId10" Type="http://schemas.openxmlformats.org/officeDocument/2006/relationships/hyperlink" Target="https://www.freepik.com/free-vector/hand-drawn-set-knight-elements_1357813.htm/?utm_source=slidesgo_template&amp;utm_medium=referral-link&amp;utm_campaign=sg_resources&amp;utm_content=freepik" TargetMode="External"/><Relationship Id="rId4" Type="http://schemas.openxmlformats.org/officeDocument/2006/relationships/hyperlink" Target="https://www.freepik.com/free-vector/realistic-hand-drawn-bigfoot-sasquatch-illustration_12688158.htm/?utm_source=slidesgo_template&amp;utm_medium=referral-link&amp;utm_campaign=sg_resources&amp;utm_content=freepik" TargetMode="External"/><Relationship Id="rId9" Type="http://schemas.openxmlformats.org/officeDocument/2006/relationships/hyperlink" Target="https://www.freepik.com/free-vector/pack-knights-different-positions_1354796.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www.freepik.com/free-vector/hand-drawn-knight-weapons-complements_1357550.htm/?utm_source=slidesgo_template&amp;utm_medium=referral-link&amp;utm_campaign=sg_resources&amp;utm_content=freepik" TargetMode="External"/><Relationship Id="rId3" Type="http://schemas.openxmlformats.org/officeDocument/2006/relationships/hyperlink" Target="https://www.flaticon.com/packs/fairy-tale-24?word=fantasy&amp;k=1629197196562/?utm_source=slidesgo_template&amp;utm_medium=referral-link&amp;utm_campaign=sg_resources&amp;utm_content=flaticon" TargetMode="External"/><Relationship Id="rId7" Type="http://schemas.openxmlformats.org/officeDocument/2006/relationships/hyperlink" Target="https://www.freepik.com/free-vector/hand-drawn-dragon-character-collection_2318927.htm/?utm_source=slidesgo_template&amp;utm_medium=referral-link&amp;utm_campaign=sg_resources&amp;utm_content=freepik" TargetMode="External"/><Relationship Id="rId12" Type="http://schemas.openxmlformats.org/officeDocument/2006/relationships/hyperlink" Target="https://www.freepik.com/free-vector/creepy-characters-vintage-style_945594.htm/?utm_source=slidesgo_template&amp;utm_medium=referral-link&amp;utm_campaign=sg_resources&amp;utm_content=freepik" TargetMode="External"/><Relationship Id="rId2" Type="http://schemas.openxmlformats.org/officeDocument/2006/relationships/notesSlide" Target="../notesSlides/notesSlide33.xml"/><Relationship Id="rId1" Type="http://schemas.openxmlformats.org/officeDocument/2006/relationships/slideLayout" Target="../slideLayouts/slideLayout13.xml"/><Relationship Id="rId6" Type="http://schemas.openxmlformats.org/officeDocument/2006/relationships/hyperlink" Target="https://www.freepik.com/free-vector/set-hand-drawn-pirate-elements_1118181.htm/?utm_source=slidesgo_template&amp;utm_medium=referral-link&amp;utm_campaign=sg_resources&amp;utm_content=freepik" TargetMode="External"/><Relationship Id="rId11" Type="http://schemas.openxmlformats.org/officeDocument/2006/relationships/hyperlink" Target="https://www.freepik.com/free-photo/high-view-woman-with-3d-dogs-illustrated_9009606.htm#page=1&amp;query=high%20view%20woman%20with%203D&amp;position=0/?utm_source=slidesgo_template&amp;utm_medium=referral-link&amp;utm_campaign=sg_resources&amp;utm_content=freepik" TargetMode="External"/><Relationship Id="rId5" Type="http://schemas.openxmlformats.org/officeDocument/2006/relationships/hyperlink" Target="https://www.freepik.com/free-vector/colorful-pack-medieval-elements_1357572.htm/?utm_source=slidesgo_template&amp;utm_medium=referral-link&amp;utm_campaign=sg_resources&amp;utm_content=freepik" TargetMode="External"/><Relationship Id="rId10" Type="http://schemas.openxmlformats.org/officeDocument/2006/relationships/hyperlink" Target="https://www.freepik.com/free-vector/flat-natural-landscape-with-village_5148103.htm/?utm_source=slidesgo_template&amp;utm_medium=referral-link&amp;utm_campaign=sg_resources&amp;utm_content=freepik" TargetMode="External"/><Relationship Id="rId4" Type="http://schemas.openxmlformats.org/officeDocument/2006/relationships/hyperlink" Target="https://www.freepik.com/free-vector/medieval-pack-hand-drawn-elements_1357812.htm/?utm_source=slidesgo_template&amp;utm_medium=referral-link&amp;utm_campaign=sg_resources&amp;utm_content=freepik" TargetMode="External"/><Relationship Id="rId9" Type="http://schemas.openxmlformats.org/officeDocument/2006/relationships/hyperlink" Target="https://www.freepik.com/free-vector/flat-spring-landscape_13858877.htm/?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8" Type="http://schemas.openxmlformats.org/officeDocument/2006/relationships/slide" Target="slide39.xml"/><Relationship Id="rId13" Type="http://schemas.openxmlformats.org/officeDocument/2006/relationships/slide" Target="slide45.xml"/><Relationship Id="rId3" Type="http://schemas.openxmlformats.org/officeDocument/2006/relationships/hyperlink" Target="http://bit.ly/2Tynxth" TargetMode="External"/><Relationship Id="rId7" Type="http://schemas.openxmlformats.org/officeDocument/2006/relationships/slide" Target="slide36.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34.xml"/><Relationship Id="rId1" Type="http://schemas.openxmlformats.org/officeDocument/2006/relationships/slideLayout" Target="../slideLayouts/slideLayout3.xml"/><Relationship Id="rId6" Type="http://schemas.openxmlformats.org/officeDocument/2006/relationships/slide" Target="slide38.xml"/><Relationship Id="rId11" Type="http://schemas.openxmlformats.org/officeDocument/2006/relationships/slide" Target="slide44.xml"/><Relationship Id="rId5" Type="http://schemas.openxmlformats.org/officeDocument/2006/relationships/hyperlink" Target="http://bit.ly/33VAFh3" TargetMode="External"/><Relationship Id="rId10" Type="http://schemas.openxmlformats.org/officeDocument/2006/relationships/slide" Target="slide43.xml"/><Relationship Id="rId4" Type="http://schemas.openxmlformats.org/officeDocument/2006/relationships/hyperlink" Target="http://bit.ly/30B07Gq" TargetMode="External"/><Relationship Id="rId9" Type="http://schemas.openxmlformats.org/officeDocument/2006/relationships/slide" Target="slide41.xml"/><Relationship Id="rId14" Type="http://schemas.openxmlformats.org/officeDocument/2006/relationships/slide" Target="slide51.xm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5.xml"/><Relationship Id="rId1" Type="http://schemas.openxmlformats.org/officeDocument/2006/relationships/slideLayout" Target="../slideLayouts/slideLayout1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6.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6.xml"/><Relationship Id="rId1" Type="http://schemas.openxmlformats.org/officeDocument/2006/relationships/slideLayout" Target="../slideLayouts/slideLayout19.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3.xml.rels><?xml version="1.0" encoding="UTF-8" standalone="yes"?>
<Relationships xmlns="http://schemas.openxmlformats.org/package/2006/relationships"><Relationship Id="rId3" Type="http://schemas.openxmlformats.org/officeDocument/2006/relationships/hyperlink" Target="https://fonts.google.com/specimen/Rakkas" TargetMode="External"/><Relationship Id="rId2" Type="http://schemas.openxmlformats.org/officeDocument/2006/relationships/notesSlide" Target="../notesSlides/notesSlide37.xml"/><Relationship Id="rId1" Type="http://schemas.openxmlformats.org/officeDocument/2006/relationships/slideLayout" Target="../slideLayouts/slideLayout19.xml"/><Relationship Id="rId4" Type="http://schemas.openxmlformats.org/officeDocument/2006/relationships/hyperlink" Target="https://fonts.google.com/specimen/Anaheim" TargetMode="External"/></Relationships>
</file>

<file path=ppt/slides/_rels/slide4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gif"/><Relationship Id="rId2" Type="http://schemas.openxmlformats.org/officeDocument/2006/relationships/notesSlide" Target="../notesSlides/notesSlide38.xml"/><Relationship Id="rId1" Type="http://schemas.openxmlformats.org/officeDocument/2006/relationships/slideLayout" Target="../slideLayouts/slideLayout19.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gif"/><Relationship Id="rId4" Type="http://schemas.openxmlformats.org/officeDocument/2006/relationships/image" Target="../media/image12.gif"/><Relationship Id="rId9" Type="http://schemas.openxmlformats.org/officeDocument/2006/relationships/image" Target="../media/image13.gif"/></Relationships>
</file>

<file path=ppt/slides/_rels/slide4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9.xml"/><Relationship Id="rId1" Type="http://schemas.openxmlformats.org/officeDocument/2006/relationships/slideLayout" Target="../slideLayouts/slideLayout1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5.xml"/><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9.xml"/></Relationships>
</file>

<file path=ppt/slides/_rels/slide5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2.xml"/><Relationship Id="rId1" Type="http://schemas.openxmlformats.org/officeDocument/2006/relationships/slideLayout" Target="../slideLayouts/slideLayout19.xm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ADFC7"/>
        </a:solidFill>
        <a:effectLst/>
      </p:bgPr>
    </p:bg>
    <p:spTree>
      <p:nvGrpSpPr>
        <p:cNvPr id="1" name="Shape 1269"/>
        <p:cNvGrpSpPr/>
        <p:nvPr/>
      </p:nvGrpSpPr>
      <p:grpSpPr>
        <a:xfrm>
          <a:off x="0" y="0"/>
          <a:ext cx="0" cy="0"/>
          <a:chOff x="0" y="0"/>
          <a:chExt cx="0" cy="0"/>
        </a:xfrm>
      </p:grpSpPr>
      <p:sp>
        <p:nvSpPr>
          <p:cNvPr id="1270" name="Google Shape;1270;p23"/>
          <p:cNvSpPr/>
          <p:nvPr/>
        </p:nvSpPr>
        <p:spPr>
          <a:xfrm rot="386092">
            <a:off x="2571691" y="3669128"/>
            <a:ext cx="3975191" cy="2311709"/>
          </a:xfrm>
          <a:custGeom>
            <a:avLst/>
            <a:gdLst/>
            <a:ahLst/>
            <a:cxnLst/>
            <a:rect l="l" t="t" r="r" b="b"/>
            <a:pathLst>
              <a:path w="117783" h="82232" extrusionOk="0">
                <a:moveTo>
                  <a:pt x="92985" y="33817"/>
                </a:moveTo>
                <a:cubicBezTo>
                  <a:pt x="92992" y="33817"/>
                  <a:pt x="93000" y="33822"/>
                  <a:pt x="93007" y="33831"/>
                </a:cubicBezTo>
                <a:cubicBezTo>
                  <a:pt x="93007" y="33845"/>
                  <a:pt x="93007" y="33858"/>
                  <a:pt x="93007" y="33878"/>
                </a:cubicBezTo>
                <a:cubicBezTo>
                  <a:pt x="93014" y="34179"/>
                  <a:pt x="92973" y="34500"/>
                  <a:pt x="92953" y="34822"/>
                </a:cubicBezTo>
                <a:cubicBezTo>
                  <a:pt x="92947" y="34828"/>
                  <a:pt x="92947" y="34828"/>
                  <a:pt x="92947" y="34835"/>
                </a:cubicBezTo>
                <a:cubicBezTo>
                  <a:pt x="92933" y="34882"/>
                  <a:pt x="92913" y="34929"/>
                  <a:pt x="92900" y="34982"/>
                </a:cubicBezTo>
                <a:cubicBezTo>
                  <a:pt x="92846" y="34156"/>
                  <a:pt x="92921" y="33817"/>
                  <a:pt x="92985" y="33817"/>
                </a:cubicBezTo>
                <a:close/>
                <a:moveTo>
                  <a:pt x="92893" y="35016"/>
                </a:moveTo>
                <a:lnTo>
                  <a:pt x="92893" y="35016"/>
                </a:lnTo>
                <a:cubicBezTo>
                  <a:pt x="92880" y="35056"/>
                  <a:pt x="92866" y="35103"/>
                  <a:pt x="92853" y="35143"/>
                </a:cubicBezTo>
                <a:cubicBezTo>
                  <a:pt x="92786" y="35236"/>
                  <a:pt x="92719" y="35337"/>
                  <a:pt x="92652" y="35437"/>
                </a:cubicBezTo>
                <a:cubicBezTo>
                  <a:pt x="92675" y="35428"/>
                  <a:pt x="92692" y="35424"/>
                  <a:pt x="92704" y="35424"/>
                </a:cubicBezTo>
                <a:cubicBezTo>
                  <a:pt x="92728" y="35424"/>
                  <a:pt x="92733" y="35442"/>
                  <a:pt x="92719" y="35477"/>
                </a:cubicBezTo>
                <a:cubicBezTo>
                  <a:pt x="92686" y="35517"/>
                  <a:pt x="92652" y="35551"/>
                  <a:pt x="92612" y="35598"/>
                </a:cubicBezTo>
                <a:cubicBezTo>
                  <a:pt x="92565" y="35644"/>
                  <a:pt x="92505" y="35698"/>
                  <a:pt x="92452" y="35745"/>
                </a:cubicBezTo>
                <a:cubicBezTo>
                  <a:pt x="92431" y="35778"/>
                  <a:pt x="92411" y="35805"/>
                  <a:pt x="92398" y="35839"/>
                </a:cubicBezTo>
                <a:cubicBezTo>
                  <a:pt x="92378" y="35852"/>
                  <a:pt x="92358" y="35865"/>
                  <a:pt x="92338" y="35885"/>
                </a:cubicBezTo>
                <a:cubicBezTo>
                  <a:pt x="92344" y="35865"/>
                  <a:pt x="92351" y="35845"/>
                  <a:pt x="92358" y="35825"/>
                </a:cubicBezTo>
                <a:lnTo>
                  <a:pt x="92358" y="35825"/>
                </a:lnTo>
                <a:cubicBezTo>
                  <a:pt x="92271" y="35899"/>
                  <a:pt x="92184" y="35972"/>
                  <a:pt x="92097" y="36046"/>
                </a:cubicBezTo>
                <a:cubicBezTo>
                  <a:pt x="92070" y="36066"/>
                  <a:pt x="92043" y="36086"/>
                  <a:pt x="92010" y="36106"/>
                </a:cubicBezTo>
                <a:cubicBezTo>
                  <a:pt x="91983" y="36120"/>
                  <a:pt x="91943" y="36140"/>
                  <a:pt x="91910" y="36153"/>
                </a:cubicBezTo>
                <a:cubicBezTo>
                  <a:pt x="92164" y="35845"/>
                  <a:pt x="92365" y="35644"/>
                  <a:pt x="92498" y="35531"/>
                </a:cubicBezTo>
                <a:cubicBezTo>
                  <a:pt x="92652" y="35263"/>
                  <a:pt x="92793" y="35089"/>
                  <a:pt x="92893" y="35016"/>
                </a:cubicBezTo>
                <a:close/>
                <a:moveTo>
                  <a:pt x="58053" y="1"/>
                </a:moveTo>
                <a:cubicBezTo>
                  <a:pt x="45841" y="1"/>
                  <a:pt x="33230" y="2931"/>
                  <a:pt x="23003" y="9665"/>
                </a:cubicBezTo>
                <a:cubicBezTo>
                  <a:pt x="10940" y="17613"/>
                  <a:pt x="2951" y="29857"/>
                  <a:pt x="1399" y="44282"/>
                </a:cubicBezTo>
                <a:cubicBezTo>
                  <a:pt x="0" y="57289"/>
                  <a:pt x="6363" y="70523"/>
                  <a:pt x="17356" y="77548"/>
                </a:cubicBezTo>
                <a:cubicBezTo>
                  <a:pt x="18681" y="78391"/>
                  <a:pt x="20066" y="78993"/>
                  <a:pt x="21497" y="79388"/>
                </a:cubicBezTo>
                <a:cubicBezTo>
                  <a:pt x="24187" y="81141"/>
                  <a:pt x="27332" y="82225"/>
                  <a:pt x="30523" y="82231"/>
                </a:cubicBezTo>
                <a:cubicBezTo>
                  <a:pt x="30538" y="82231"/>
                  <a:pt x="30553" y="82231"/>
                  <a:pt x="30568" y="82231"/>
                </a:cubicBezTo>
                <a:cubicBezTo>
                  <a:pt x="35307" y="82231"/>
                  <a:pt x="39573" y="80120"/>
                  <a:pt x="43008" y="76972"/>
                </a:cubicBezTo>
                <a:cubicBezTo>
                  <a:pt x="47925" y="72476"/>
                  <a:pt x="49973" y="65766"/>
                  <a:pt x="51967" y="59630"/>
                </a:cubicBezTo>
                <a:cubicBezTo>
                  <a:pt x="52314" y="58580"/>
                  <a:pt x="52682" y="57536"/>
                  <a:pt x="53057" y="56492"/>
                </a:cubicBezTo>
                <a:cubicBezTo>
                  <a:pt x="53338" y="55930"/>
                  <a:pt x="53612" y="55375"/>
                  <a:pt x="53927" y="54833"/>
                </a:cubicBezTo>
                <a:cubicBezTo>
                  <a:pt x="54014" y="54686"/>
                  <a:pt x="54215" y="54392"/>
                  <a:pt x="54395" y="54117"/>
                </a:cubicBezTo>
                <a:cubicBezTo>
                  <a:pt x="54556" y="53943"/>
                  <a:pt x="54710" y="53769"/>
                  <a:pt x="54817" y="53656"/>
                </a:cubicBezTo>
                <a:cubicBezTo>
                  <a:pt x="55205" y="53502"/>
                  <a:pt x="55881" y="53074"/>
                  <a:pt x="56295" y="52786"/>
                </a:cubicBezTo>
                <a:cubicBezTo>
                  <a:pt x="56382" y="52752"/>
                  <a:pt x="56469" y="52719"/>
                  <a:pt x="56556" y="52699"/>
                </a:cubicBezTo>
                <a:cubicBezTo>
                  <a:pt x="57065" y="52552"/>
                  <a:pt x="57587" y="52451"/>
                  <a:pt x="58102" y="52331"/>
                </a:cubicBezTo>
                <a:cubicBezTo>
                  <a:pt x="58122" y="52331"/>
                  <a:pt x="58142" y="52324"/>
                  <a:pt x="58162" y="52324"/>
                </a:cubicBezTo>
                <a:cubicBezTo>
                  <a:pt x="58721" y="52286"/>
                  <a:pt x="59284" y="52268"/>
                  <a:pt x="59848" y="52268"/>
                </a:cubicBezTo>
                <a:cubicBezTo>
                  <a:pt x="60080" y="52268"/>
                  <a:pt x="60312" y="52271"/>
                  <a:pt x="60544" y="52277"/>
                </a:cubicBezTo>
                <a:cubicBezTo>
                  <a:pt x="61146" y="52297"/>
                  <a:pt x="61735" y="52344"/>
                  <a:pt x="62337" y="52384"/>
                </a:cubicBezTo>
                <a:lnTo>
                  <a:pt x="62370" y="52384"/>
                </a:lnTo>
                <a:cubicBezTo>
                  <a:pt x="63889" y="52645"/>
                  <a:pt x="65381" y="53013"/>
                  <a:pt x="66867" y="53408"/>
                </a:cubicBezTo>
                <a:cubicBezTo>
                  <a:pt x="73517" y="55194"/>
                  <a:pt x="80081" y="57563"/>
                  <a:pt x="87066" y="57583"/>
                </a:cubicBezTo>
                <a:cubicBezTo>
                  <a:pt x="87097" y="57583"/>
                  <a:pt x="87128" y="57583"/>
                  <a:pt x="87160" y="57583"/>
                </a:cubicBezTo>
                <a:cubicBezTo>
                  <a:pt x="94220" y="57583"/>
                  <a:pt x="101179" y="55340"/>
                  <a:pt x="106448" y="50544"/>
                </a:cubicBezTo>
                <a:cubicBezTo>
                  <a:pt x="117782" y="40228"/>
                  <a:pt x="113975" y="21434"/>
                  <a:pt x="102869" y="12629"/>
                </a:cubicBezTo>
                <a:cubicBezTo>
                  <a:pt x="97282" y="8193"/>
                  <a:pt x="90893" y="5396"/>
                  <a:pt x="84008" y="3590"/>
                </a:cubicBezTo>
                <a:cubicBezTo>
                  <a:pt x="76856" y="1710"/>
                  <a:pt x="69409" y="485"/>
                  <a:pt x="62023" y="104"/>
                </a:cubicBezTo>
                <a:cubicBezTo>
                  <a:pt x="60706" y="36"/>
                  <a:pt x="59382" y="1"/>
                  <a:pt x="580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3"/>
          <p:cNvSpPr/>
          <p:nvPr/>
        </p:nvSpPr>
        <p:spPr>
          <a:xfrm rot="10241269">
            <a:off x="1757549" y="505351"/>
            <a:ext cx="5452351" cy="3910159"/>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3"/>
          <p:cNvSpPr txBox="1">
            <a:spLocks noGrp="1"/>
          </p:cNvSpPr>
          <p:nvPr>
            <p:ph type="title" idx="2"/>
          </p:nvPr>
        </p:nvSpPr>
        <p:spPr>
          <a:xfrm>
            <a:off x="2715725" y="2632298"/>
            <a:ext cx="3713700" cy="38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dirty="0"/>
          </a:p>
        </p:txBody>
      </p:sp>
      <p:grpSp>
        <p:nvGrpSpPr>
          <p:cNvPr id="1275" name="Google Shape;1275;p23"/>
          <p:cNvGrpSpPr/>
          <p:nvPr/>
        </p:nvGrpSpPr>
        <p:grpSpPr>
          <a:xfrm rot="-2700000" flipH="1">
            <a:off x="6051729" y="343050"/>
            <a:ext cx="771855" cy="1181244"/>
            <a:chOff x="-12557028" y="-5649702"/>
            <a:chExt cx="825445" cy="1263258"/>
          </a:xfrm>
        </p:grpSpPr>
        <p:sp>
          <p:nvSpPr>
            <p:cNvPr id="1276" name="Google Shape;1276;p23"/>
            <p:cNvSpPr/>
            <p:nvPr/>
          </p:nvSpPr>
          <p:spPr>
            <a:xfrm>
              <a:off x="-12557028" y="-5649702"/>
              <a:ext cx="825445" cy="1263258"/>
            </a:xfrm>
            <a:custGeom>
              <a:avLst/>
              <a:gdLst/>
              <a:ahLst/>
              <a:cxnLst/>
              <a:rect l="l" t="t" r="r" b="b"/>
              <a:pathLst>
                <a:path w="17617" h="26961" extrusionOk="0">
                  <a:moveTo>
                    <a:pt x="17580" y="20236"/>
                  </a:moveTo>
                  <a:cubicBezTo>
                    <a:pt x="17568" y="19535"/>
                    <a:pt x="17359" y="18896"/>
                    <a:pt x="16978" y="18367"/>
                  </a:cubicBezTo>
                  <a:lnTo>
                    <a:pt x="16928" y="18121"/>
                  </a:lnTo>
                  <a:cubicBezTo>
                    <a:pt x="16855" y="17777"/>
                    <a:pt x="16769" y="17445"/>
                    <a:pt x="16695" y="17101"/>
                  </a:cubicBezTo>
                  <a:cubicBezTo>
                    <a:pt x="16633" y="16867"/>
                    <a:pt x="16560" y="16548"/>
                    <a:pt x="16437" y="16216"/>
                  </a:cubicBezTo>
                  <a:cubicBezTo>
                    <a:pt x="16277" y="15761"/>
                    <a:pt x="16142" y="15281"/>
                    <a:pt x="16056" y="14900"/>
                  </a:cubicBezTo>
                  <a:cubicBezTo>
                    <a:pt x="15982" y="14618"/>
                    <a:pt x="15908" y="14372"/>
                    <a:pt x="15822" y="14150"/>
                  </a:cubicBezTo>
                  <a:cubicBezTo>
                    <a:pt x="15699" y="13855"/>
                    <a:pt x="15588" y="13573"/>
                    <a:pt x="15466" y="13278"/>
                  </a:cubicBezTo>
                  <a:cubicBezTo>
                    <a:pt x="15355" y="13019"/>
                    <a:pt x="15257" y="12761"/>
                    <a:pt x="15146" y="12491"/>
                  </a:cubicBezTo>
                  <a:cubicBezTo>
                    <a:pt x="14888" y="11839"/>
                    <a:pt x="14568" y="11249"/>
                    <a:pt x="14273" y="10684"/>
                  </a:cubicBezTo>
                  <a:lnTo>
                    <a:pt x="14187" y="10524"/>
                  </a:lnTo>
                  <a:cubicBezTo>
                    <a:pt x="13843" y="9860"/>
                    <a:pt x="13314" y="9331"/>
                    <a:pt x="12675" y="8975"/>
                  </a:cubicBezTo>
                  <a:cubicBezTo>
                    <a:pt x="12392" y="8815"/>
                    <a:pt x="12097" y="8668"/>
                    <a:pt x="11827" y="8532"/>
                  </a:cubicBezTo>
                  <a:cubicBezTo>
                    <a:pt x="11519" y="8373"/>
                    <a:pt x="11224" y="8274"/>
                    <a:pt x="10917" y="8237"/>
                  </a:cubicBezTo>
                  <a:cubicBezTo>
                    <a:pt x="10843" y="8237"/>
                    <a:pt x="10696" y="8188"/>
                    <a:pt x="10560" y="8151"/>
                  </a:cubicBezTo>
                  <a:cubicBezTo>
                    <a:pt x="10388" y="8102"/>
                    <a:pt x="10192" y="8041"/>
                    <a:pt x="9970" y="7991"/>
                  </a:cubicBezTo>
                  <a:cubicBezTo>
                    <a:pt x="9872" y="7967"/>
                    <a:pt x="9823" y="7942"/>
                    <a:pt x="9786" y="7881"/>
                  </a:cubicBezTo>
                  <a:cubicBezTo>
                    <a:pt x="9675" y="7758"/>
                    <a:pt x="9565" y="7623"/>
                    <a:pt x="9454" y="7487"/>
                  </a:cubicBezTo>
                  <a:cubicBezTo>
                    <a:pt x="9442" y="7426"/>
                    <a:pt x="9429" y="7389"/>
                    <a:pt x="9417" y="7352"/>
                  </a:cubicBezTo>
                  <a:cubicBezTo>
                    <a:pt x="9343" y="7045"/>
                    <a:pt x="9220" y="6811"/>
                    <a:pt x="9147" y="6664"/>
                  </a:cubicBezTo>
                  <a:cubicBezTo>
                    <a:pt x="9061" y="6270"/>
                    <a:pt x="8975" y="5889"/>
                    <a:pt x="8876" y="5520"/>
                  </a:cubicBezTo>
                  <a:cubicBezTo>
                    <a:pt x="9159" y="5152"/>
                    <a:pt x="9319" y="4685"/>
                    <a:pt x="9331" y="4217"/>
                  </a:cubicBezTo>
                  <a:cubicBezTo>
                    <a:pt x="9356" y="3861"/>
                    <a:pt x="9294" y="3517"/>
                    <a:pt x="9171" y="3185"/>
                  </a:cubicBezTo>
                  <a:cubicBezTo>
                    <a:pt x="9061" y="2877"/>
                    <a:pt x="8962" y="2619"/>
                    <a:pt x="8864" y="2386"/>
                  </a:cubicBezTo>
                  <a:cubicBezTo>
                    <a:pt x="8507" y="1599"/>
                    <a:pt x="7745" y="1021"/>
                    <a:pt x="6872" y="861"/>
                  </a:cubicBezTo>
                  <a:cubicBezTo>
                    <a:pt x="6479" y="443"/>
                    <a:pt x="5963" y="173"/>
                    <a:pt x="5385" y="62"/>
                  </a:cubicBezTo>
                  <a:cubicBezTo>
                    <a:pt x="5176" y="13"/>
                    <a:pt x="4955" y="1"/>
                    <a:pt x="4733" y="1"/>
                  </a:cubicBezTo>
                  <a:cubicBezTo>
                    <a:pt x="4524" y="1"/>
                    <a:pt x="4315" y="13"/>
                    <a:pt x="4094" y="50"/>
                  </a:cubicBezTo>
                  <a:cubicBezTo>
                    <a:pt x="3172" y="210"/>
                    <a:pt x="2373" y="492"/>
                    <a:pt x="1685" y="910"/>
                  </a:cubicBezTo>
                  <a:cubicBezTo>
                    <a:pt x="1119" y="1242"/>
                    <a:pt x="726" y="1759"/>
                    <a:pt x="578" y="2373"/>
                  </a:cubicBezTo>
                  <a:cubicBezTo>
                    <a:pt x="504" y="2668"/>
                    <a:pt x="492" y="2976"/>
                    <a:pt x="554" y="3283"/>
                  </a:cubicBezTo>
                  <a:lnTo>
                    <a:pt x="357" y="3947"/>
                  </a:lnTo>
                  <a:cubicBezTo>
                    <a:pt x="320" y="4045"/>
                    <a:pt x="308" y="4119"/>
                    <a:pt x="283" y="4205"/>
                  </a:cubicBezTo>
                  <a:cubicBezTo>
                    <a:pt x="0" y="5508"/>
                    <a:pt x="517" y="6750"/>
                    <a:pt x="1623" y="7463"/>
                  </a:cubicBezTo>
                  <a:cubicBezTo>
                    <a:pt x="1906" y="7635"/>
                    <a:pt x="2189" y="7770"/>
                    <a:pt x="2496" y="7844"/>
                  </a:cubicBezTo>
                  <a:cubicBezTo>
                    <a:pt x="2582" y="8274"/>
                    <a:pt x="2680" y="8704"/>
                    <a:pt x="2791" y="9135"/>
                  </a:cubicBezTo>
                  <a:cubicBezTo>
                    <a:pt x="2803" y="9196"/>
                    <a:pt x="2816" y="9282"/>
                    <a:pt x="2803" y="9417"/>
                  </a:cubicBezTo>
                  <a:cubicBezTo>
                    <a:pt x="2779" y="9614"/>
                    <a:pt x="2717" y="9860"/>
                    <a:pt x="2656" y="10143"/>
                  </a:cubicBezTo>
                  <a:cubicBezTo>
                    <a:pt x="2607" y="10192"/>
                    <a:pt x="2570" y="10241"/>
                    <a:pt x="2533" y="10278"/>
                  </a:cubicBezTo>
                  <a:cubicBezTo>
                    <a:pt x="2361" y="10462"/>
                    <a:pt x="2115" y="10733"/>
                    <a:pt x="1893" y="11089"/>
                  </a:cubicBezTo>
                  <a:cubicBezTo>
                    <a:pt x="1623" y="11397"/>
                    <a:pt x="1463" y="11692"/>
                    <a:pt x="1353" y="11888"/>
                  </a:cubicBezTo>
                  <a:lnTo>
                    <a:pt x="1340" y="11913"/>
                  </a:lnTo>
                  <a:cubicBezTo>
                    <a:pt x="1107" y="12356"/>
                    <a:pt x="984" y="12761"/>
                    <a:pt x="873" y="13093"/>
                  </a:cubicBezTo>
                  <a:cubicBezTo>
                    <a:pt x="861" y="13155"/>
                    <a:pt x="836" y="13216"/>
                    <a:pt x="824" y="13278"/>
                  </a:cubicBezTo>
                  <a:cubicBezTo>
                    <a:pt x="566" y="14089"/>
                    <a:pt x="480" y="14839"/>
                    <a:pt x="541" y="15576"/>
                  </a:cubicBezTo>
                  <a:lnTo>
                    <a:pt x="554" y="15650"/>
                  </a:lnTo>
                  <a:cubicBezTo>
                    <a:pt x="566" y="15810"/>
                    <a:pt x="590" y="16031"/>
                    <a:pt x="640" y="16289"/>
                  </a:cubicBezTo>
                  <a:cubicBezTo>
                    <a:pt x="738" y="16744"/>
                    <a:pt x="836" y="17150"/>
                    <a:pt x="947" y="17556"/>
                  </a:cubicBezTo>
                  <a:cubicBezTo>
                    <a:pt x="1021" y="17826"/>
                    <a:pt x="1119" y="18109"/>
                    <a:pt x="1242" y="18379"/>
                  </a:cubicBezTo>
                  <a:cubicBezTo>
                    <a:pt x="1832" y="19633"/>
                    <a:pt x="2484" y="20850"/>
                    <a:pt x="3111" y="22030"/>
                  </a:cubicBezTo>
                  <a:lnTo>
                    <a:pt x="3295" y="22362"/>
                  </a:lnTo>
                  <a:cubicBezTo>
                    <a:pt x="3393" y="22559"/>
                    <a:pt x="3504" y="22719"/>
                    <a:pt x="3590" y="22854"/>
                  </a:cubicBezTo>
                  <a:cubicBezTo>
                    <a:pt x="3615" y="22891"/>
                    <a:pt x="3639" y="22940"/>
                    <a:pt x="3676" y="22989"/>
                  </a:cubicBezTo>
                  <a:lnTo>
                    <a:pt x="3774" y="23149"/>
                  </a:lnTo>
                  <a:cubicBezTo>
                    <a:pt x="3873" y="23321"/>
                    <a:pt x="3971" y="23481"/>
                    <a:pt x="4045" y="23616"/>
                  </a:cubicBezTo>
                  <a:cubicBezTo>
                    <a:pt x="4119" y="23752"/>
                    <a:pt x="4205" y="23899"/>
                    <a:pt x="4278" y="24034"/>
                  </a:cubicBezTo>
                  <a:cubicBezTo>
                    <a:pt x="4352" y="24170"/>
                    <a:pt x="4426" y="24292"/>
                    <a:pt x="4475" y="24391"/>
                  </a:cubicBezTo>
                  <a:cubicBezTo>
                    <a:pt x="4610" y="24661"/>
                    <a:pt x="4758" y="24846"/>
                    <a:pt x="4832" y="24944"/>
                  </a:cubicBezTo>
                  <a:lnTo>
                    <a:pt x="4844" y="24969"/>
                  </a:lnTo>
                  <a:cubicBezTo>
                    <a:pt x="4979" y="25141"/>
                    <a:pt x="5114" y="25325"/>
                    <a:pt x="5250" y="25510"/>
                  </a:cubicBezTo>
                  <a:cubicBezTo>
                    <a:pt x="5704" y="26124"/>
                    <a:pt x="6319" y="26554"/>
                    <a:pt x="7032" y="26739"/>
                  </a:cubicBezTo>
                  <a:cubicBezTo>
                    <a:pt x="7290" y="26800"/>
                    <a:pt x="7684" y="26911"/>
                    <a:pt x="8163" y="26911"/>
                  </a:cubicBezTo>
                  <a:cubicBezTo>
                    <a:pt x="8323" y="26911"/>
                    <a:pt x="8471" y="26899"/>
                    <a:pt x="8618" y="26874"/>
                  </a:cubicBezTo>
                  <a:cubicBezTo>
                    <a:pt x="8618" y="26874"/>
                    <a:pt x="8618" y="26874"/>
                    <a:pt x="8618" y="26874"/>
                  </a:cubicBezTo>
                  <a:cubicBezTo>
                    <a:pt x="8913" y="26936"/>
                    <a:pt x="9208" y="26960"/>
                    <a:pt x="9515" y="26960"/>
                  </a:cubicBezTo>
                  <a:cubicBezTo>
                    <a:pt x="9933" y="26960"/>
                    <a:pt x="10364" y="26911"/>
                    <a:pt x="10794" y="26813"/>
                  </a:cubicBezTo>
                  <a:lnTo>
                    <a:pt x="10892" y="26788"/>
                  </a:lnTo>
                  <a:cubicBezTo>
                    <a:pt x="11728" y="26579"/>
                    <a:pt x="12552" y="26382"/>
                    <a:pt x="13376" y="26173"/>
                  </a:cubicBezTo>
                  <a:cubicBezTo>
                    <a:pt x="13671" y="26112"/>
                    <a:pt x="13953" y="26001"/>
                    <a:pt x="14236" y="25878"/>
                  </a:cubicBezTo>
                  <a:lnTo>
                    <a:pt x="14273" y="25854"/>
                  </a:lnTo>
                  <a:cubicBezTo>
                    <a:pt x="14839" y="25596"/>
                    <a:pt x="15588" y="25239"/>
                    <a:pt x="16228" y="24551"/>
                  </a:cubicBezTo>
                  <a:cubicBezTo>
                    <a:pt x="16670" y="24182"/>
                    <a:pt x="17002" y="23702"/>
                    <a:pt x="17211" y="23100"/>
                  </a:cubicBezTo>
                  <a:cubicBezTo>
                    <a:pt x="17494" y="22239"/>
                    <a:pt x="17617" y="21330"/>
                    <a:pt x="17580" y="20236"/>
                  </a:cubicBezTo>
                  <a:close/>
                </a:path>
              </a:pathLst>
            </a:custGeom>
            <a:solidFill>
              <a:srgbClr val="FFFFFF"/>
            </a:solidFill>
            <a:ln>
              <a:noFill/>
            </a:ln>
            <a:effectLst>
              <a:outerShdw blurRad="57150" dist="47625" dir="8100000" algn="bl" rotWithShape="0">
                <a:srgbClr val="000000">
                  <a:alpha val="2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3"/>
            <p:cNvSpPr/>
            <p:nvPr/>
          </p:nvSpPr>
          <p:spPr>
            <a:xfrm>
              <a:off x="-12416510" y="-5416411"/>
              <a:ext cx="568023" cy="914188"/>
            </a:xfrm>
            <a:custGeom>
              <a:avLst/>
              <a:gdLst/>
              <a:ahLst/>
              <a:cxnLst/>
              <a:rect l="l" t="t" r="r" b="b"/>
              <a:pathLst>
                <a:path w="12123" h="19511" extrusionOk="0">
                  <a:moveTo>
                    <a:pt x="10500" y="16830"/>
                  </a:moveTo>
                  <a:cubicBezTo>
                    <a:pt x="10364" y="16879"/>
                    <a:pt x="10217" y="16941"/>
                    <a:pt x="10118" y="17051"/>
                  </a:cubicBezTo>
                  <a:cubicBezTo>
                    <a:pt x="10094" y="17076"/>
                    <a:pt x="10082" y="17113"/>
                    <a:pt x="10082" y="17138"/>
                  </a:cubicBezTo>
                  <a:cubicBezTo>
                    <a:pt x="10082" y="17162"/>
                    <a:pt x="10118" y="17211"/>
                    <a:pt x="10131" y="17211"/>
                  </a:cubicBezTo>
                  <a:cubicBezTo>
                    <a:pt x="10315" y="17199"/>
                    <a:pt x="10463" y="17088"/>
                    <a:pt x="10586" y="16953"/>
                  </a:cubicBezTo>
                  <a:cubicBezTo>
                    <a:pt x="10610" y="16941"/>
                    <a:pt x="10598" y="16892"/>
                    <a:pt x="10586" y="16867"/>
                  </a:cubicBezTo>
                  <a:cubicBezTo>
                    <a:pt x="10573" y="16843"/>
                    <a:pt x="10536" y="16843"/>
                    <a:pt x="10500" y="16830"/>
                  </a:cubicBezTo>
                  <a:close/>
                  <a:moveTo>
                    <a:pt x="2005" y="12601"/>
                  </a:moveTo>
                  <a:cubicBezTo>
                    <a:pt x="1992" y="12712"/>
                    <a:pt x="1980" y="12823"/>
                    <a:pt x="1968" y="12946"/>
                  </a:cubicBezTo>
                  <a:cubicBezTo>
                    <a:pt x="1943" y="13056"/>
                    <a:pt x="1919" y="13167"/>
                    <a:pt x="1882" y="13277"/>
                  </a:cubicBezTo>
                  <a:cubicBezTo>
                    <a:pt x="1845" y="13450"/>
                    <a:pt x="1870" y="13609"/>
                    <a:pt x="1919" y="13781"/>
                  </a:cubicBezTo>
                  <a:cubicBezTo>
                    <a:pt x="1919" y="13794"/>
                    <a:pt x="1968" y="13794"/>
                    <a:pt x="1992" y="13806"/>
                  </a:cubicBezTo>
                  <a:cubicBezTo>
                    <a:pt x="2005" y="13806"/>
                    <a:pt x="2029" y="13781"/>
                    <a:pt x="2029" y="13769"/>
                  </a:cubicBezTo>
                  <a:cubicBezTo>
                    <a:pt x="2042" y="13745"/>
                    <a:pt x="2066" y="13708"/>
                    <a:pt x="2066" y="13683"/>
                  </a:cubicBezTo>
                  <a:cubicBezTo>
                    <a:pt x="2054" y="13425"/>
                    <a:pt x="2103" y="13179"/>
                    <a:pt x="2152" y="12933"/>
                  </a:cubicBezTo>
                  <a:cubicBezTo>
                    <a:pt x="2177" y="12859"/>
                    <a:pt x="2177" y="12773"/>
                    <a:pt x="2165" y="12687"/>
                  </a:cubicBezTo>
                  <a:cubicBezTo>
                    <a:pt x="2152" y="12626"/>
                    <a:pt x="2103" y="12577"/>
                    <a:pt x="2005" y="12601"/>
                  </a:cubicBezTo>
                  <a:close/>
                  <a:moveTo>
                    <a:pt x="2275" y="7204"/>
                  </a:moveTo>
                  <a:cubicBezTo>
                    <a:pt x="2238" y="7204"/>
                    <a:pt x="2189" y="7180"/>
                    <a:pt x="2177" y="7192"/>
                  </a:cubicBezTo>
                  <a:cubicBezTo>
                    <a:pt x="1808" y="7536"/>
                    <a:pt x="1488" y="7930"/>
                    <a:pt x="1279" y="8397"/>
                  </a:cubicBezTo>
                  <a:cubicBezTo>
                    <a:pt x="1230" y="8483"/>
                    <a:pt x="1243" y="8594"/>
                    <a:pt x="1230" y="8692"/>
                  </a:cubicBezTo>
                  <a:cubicBezTo>
                    <a:pt x="1230" y="8717"/>
                    <a:pt x="1267" y="8753"/>
                    <a:pt x="1292" y="8753"/>
                  </a:cubicBezTo>
                  <a:cubicBezTo>
                    <a:pt x="1316" y="8766"/>
                    <a:pt x="1353" y="8741"/>
                    <a:pt x="1378" y="8729"/>
                  </a:cubicBezTo>
                  <a:cubicBezTo>
                    <a:pt x="1390" y="8717"/>
                    <a:pt x="1402" y="8704"/>
                    <a:pt x="1415" y="8692"/>
                  </a:cubicBezTo>
                  <a:cubicBezTo>
                    <a:pt x="1587" y="8348"/>
                    <a:pt x="1808" y="8028"/>
                    <a:pt x="2079" y="7745"/>
                  </a:cubicBezTo>
                  <a:cubicBezTo>
                    <a:pt x="2226" y="7610"/>
                    <a:pt x="2251" y="7426"/>
                    <a:pt x="2288" y="7241"/>
                  </a:cubicBezTo>
                  <a:cubicBezTo>
                    <a:pt x="2288" y="7229"/>
                    <a:pt x="2275" y="7217"/>
                    <a:pt x="2275" y="7204"/>
                  </a:cubicBezTo>
                  <a:moveTo>
                    <a:pt x="6037" y="6258"/>
                  </a:moveTo>
                  <a:cubicBezTo>
                    <a:pt x="6037" y="6282"/>
                    <a:pt x="6037" y="6319"/>
                    <a:pt x="6049" y="6344"/>
                  </a:cubicBezTo>
                  <a:cubicBezTo>
                    <a:pt x="6443" y="6762"/>
                    <a:pt x="6947" y="7045"/>
                    <a:pt x="7377" y="7426"/>
                  </a:cubicBezTo>
                  <a:cubicBezTo>
                    <a:pt x="7402" y="7450"/>
                    <a:pt x="7438" y="7463"/>
                    <a:pt x="7475" y="7463"/>
                  </a:cubicBezTo>
                  <a:cubicBezTo>
                    <a:pt x="7500" y="7463"/>
                    <a:pt x="7537" y="7450"/>
                    <a:pt x="7561" y="7426"/>
                  </a:cubicBezTo>
                  <a:cubicBezTo>
                    <a:pt x="7586" y="7413"/>
                    <a:pt x="7598" y="7364"/>
                    <a:pt x="7598" y="7340"/>
                  </a:cubicBezTo>
                  <a:cubicBezTo>
                    <a:pt x="7586" y="7291"/>
                    <a:pt x="7574" y="7241"/>
                    <a:pt x="7537" y="7204"/>
                  </a:cubicBezTo>
                  <a:cubicBezTo>
                    <a:pt x="7156" y="6774"/>
                    <a:pt x="6664" y="6479"/>
                    <a:pt x="6135" y="6246"/>
                  </a:cubicBezTo>
                  <a:cubicBezTo>
                    <a:pt x="6123" y="6233"/>
                    <a:pt x="6098" y="6233"/>
                    <a:pt x="6086" y="6233"/>
                  </a:cubicBezTo>
                  <a:cubicBezTo>
                    <a:pt x="6074" y="6233"/>
                    <a:pt x="6049" y="6246"/>
                    <a:pt x="6037" y="6258"/>
                  </a:cubicBezTo>
                  <a:moveTo>
                    <a:pt x="8951" y="8495"/>
                  </a:moveTo>
                  <a:cubicBezTo>
                    <a:pt x="8926" y="8409"/>
                    <a:pt x="8901" y="8335"/>
                    <a:pt x="8877" y="8249"/>
                  </a:cubicBezTo>
                  <a:cubicBezTo>
                    <a:pt x="8692" y="7807"/>
                    <a:pt x="8471" y="7364"/>
                    <a:pt x="8201" y="6959"/>
                  </a:cubicBezTo>
                  <a:cubicBezTo>
                    <a:pt x="8188" y="6946"/>
                    <a:pt x="8139" y="6934"/>
                    <a:pt x="8115" y="6946"/>
                  </a:cubicBezTo>
                  <a:cubicBezTo>
                    <a:pt x="8090" y="6946"/>
                    <a:pt x="8053" y="6983"/>
                    <a:pt x="8053" y="6996"/>
                  </a:cubicBezTo>
                  <a:cubicBezTo>
                    <a:pt x="8065" y="7082"/>
                    <a:pt x="8065" y="7168"/>
                    <a:pt x="8102" y="7241"/>
                  </a:cubicBezTo>
                  <a:cubicBezTo>
                    <a:pt x="8373" y="7782"/>
                    <a:pt x="8594" y="8348"/>
                    <a:pt x="8815" y="8901"/>
                  </a:cubicBezTo>
                  <a:cubicBezTo>
                    <a:pt x="8828" y="8950"/>
                    <a:pt x="8877" y="8975"/>
                    <a:pt x="8914" y="8999"/>
                  </a:cubicBezTo>
                  <a:cubicBezTo>
                    <a:pt x="8951" y="9024"/>
                    <a:pt x="9000" y="8926"/>
                    <a:pt x="9000" y="8840"/>
                  </a:cubicBezTo>
                  <a:cubicBezTo>
                    <a:pt x="8975" y="8729"/>
                    <a:pt x="8963" y="8606"/>
                    <a:pt x="8951" y="8495"/>
                  </a:cubicBezTo>
                  <a:close/>
                  <a:moveTo>
                    <a:pt x="9860" y="15429"/>
                  </a:moveTo>
                  <a:cubicBezTo>
                    <a:pt x="9897" y="15441"/>
                    <a:pt x="9922" y="15466"/>
                    <a:pt x="9946" y="15466"/>
                  </a:cubicBezTo>
                  <a:cubicBezTo>
                    <a:pt x="10327" y="15441"/>
                    <a:pt x="10684" y="15564"/>
                    <a:pt x="11040" y="15687"/>
                  </a:cubicBezTo>
                  <a:cubicBezTo>
                    <a:pt x="11385" y="15810"/>
                    <a:pt x="11434" y="15933"/>
                    <a:pt x="11311" y="16302"/>
                  </a:cubicBezTo>
                  <a:cubicBezTo>
                    <a:pt x="11299" y="16338"/>
                    <a:pt x="11299" y="16388"/>
                    <a:pt x="11286" y="16449"/>
                  </a:cubicBezTo>
                  <a:cubicBezTo>
                    <a:pt x="11348" y="16461"/>
                    <a:pt x="11397" y="16486"/>
                    <a:pt x="11434" y="16474"/>
                  </a:cubicBezTo>
                  <a:cubicBezTo>
                    <a:pt x="11495" y="16449"/>
                    <a:pt x="11569" y="16412"/>
                    <a:pt x="11594" y="16363"/>
                  </a:cubicBezTo>
                  <a:cubicBezTo>
                    <a:pt x="11790" y="16080"/>
                    <a:pt x="11704" y="15699"/>
                    <a:pt x="11409" y="15539"/>
                  </a:cubicBezTo>
                  <a:cubicBezTo>
                    <a:pt x="11053" y="15355"/>
                    <a:pt x="10672" y="15269"/>
                    <a:pt x="10291" y="15220"/>
                  </a:cubicBezTo>
                  <a:cubicBezTo>
                    <a:pt x="10131" y="15207"/>
                    <a:pt x="10045" y="15257"/>
                    <a:pt x="9860" y="15429"/>
                  </a:cubicBezTo>
                  <a:close/>
                  <a:moveTo>
                    <a:pt x="5730" y="17285"/>
                  </a:moveTo>
                  <a:cubicBezTo>
                    <a:pt x="5730" y="17285"/>
                    <a:pt x="5730" y="17297"/>
                    <a:pt x="5730" y="17297"/>
                  </a:cubicBezTo>
                  <a:cubicBezTo>
                    <a:pt x="5619" y="17322"/>
                    <a:pt x="5496" y="17347"/>
                    <a:pt x="5385" y="17383"/>
                  </a:cubicBezTo>
                  <a:cubicBezTo>
                    <a:pt x="5299" y="17408"/>
                    <a:pt x="5226" y="17445"/>
                    <a:pt x="5164" y="17494"/>
                  </a:cubicBezTo>
                  <a:cubicBezTo>
                    <a:pt x="4967" y="17666"/>
                    <a:pt x="4771" y="17826"/>
                    <a:pt x="4586" y="17998"/>
                  </a:cubicBezTo>
                  <a:cubicBezTo>
                    <a:pt x="4463" y="18109"/>
                    <a:pt x="4402" y="18244"/>
                    <a:pt x="4414" y="18404"/>
                  </a:cubicBezTo>
                  <a:cubicBezTo>
                    <a:pt x="4427" y="18514"/>
                    <a:pt x="4414" y="18613"/>
                    <a:pt x="4427" y="18711"/>
                  </a:cubicBezTo>
                  <a:cubicBezTo>
                    <a:pt x="4451" y="18809"/>
                    <a:pt x="4500" y="18896"/>
                    <a:pt x="4550" y="18994"/>
                  </a:cubicBezTo>
                  <a:cubicBezTo>
                    <a:pt x="4562" y="19018"/>
                    <a:pt x="4648" y="19043"/>
                    <a:pt x="4685" y="19018"/>
                  </a:cubicBezTo>
                  <a:cubicBezTo>
                    <a:pt x="4709" y="18994"/>
                    <a:pt x="4734" y="18969"/>
                    <a:pt x="4734" y="18945"/>
                  </a:cubicBezTo>
                  <a:cubicBezTo>
                    <a:pt x="4746" y="18773"/>
                    <a:pt x="4758" y="18600"/>
                    <a:pt x="4771" y="18428"/>
                  </a:cubicBezTo>
                  <a:cubicBezTo>
                    <a:pt x="4771" y="18330"/>
                    <a:pt x="4820" y="18232"/>
                    <a:pt x="4894" y="18170"/>
                  </a:cubicBezTo>
                  <a:cubicBezTo>
                    <a:pt x="5127" y="17949"/>
                    <a:pt x="5349" y="17715"/>
                    <a:pt x="5681" y="17629"/>
                  </a:cubicBezTo>
                  <a:cubicBezTo>
                    <a:pt x="5840" y="17592"/>
                    <a:pt x="5988" y="17494"/>
                    <a:pt x="6074" y="17334"/>
                  </a:cubicBezTo>
                  <a:cubicBezTo>
                    <a:pt x="6086" y="17310"/>
                    <a:pt x="6074" y="17273"/>
                    <a:pt x="6062" y="17248"/>
                  </a:cubicBezTo>
                  <a:cubicBezTo>
                    <a:pt x="6062" y="17236"/>
                    <a:pt x="6037" y="17224"/>
                    <a:pt x="6025" y="17224"/>
                  </a:cubicBezTo>
                  <a:cubicBezTo>
                    <a:pt x="5926" y="17236"/>
                    <a:pt x="5828" y="17260"/>
                    <a:pt x="5730" y="17285"/>
                  </a:cubicBezTo>
                  <a:close/>
                  <a:moveTo>
                    <a:pt x="1488" y="12048"/>
                  </a:moveTo>
                  <a:cubicBezTo>
                    <a:pt x="1476" y="11950"/>
                    <a:pt x="1488" y="11888"/>
                    <a:pt x="1476" y="11827"/>
                  </a:cubicBezTo>
                  <a:cubicBezTo>
                    <a:pt x="1267" y="11052"/>
                    <a:pt x="1132" y="10278"/>
                    <a:pt x="1070" y="9479"/>
                  </a:cubicBezTo>
                  <a:cubicBezTo>
                    <a:pt x="1058" y="9368"/>
                    <a:pt x="1034" y="9245"/>
                    <a:pt x="997" y="9135"/>
                  </a:cubicBezTo>
                  <a:cubicBezTo>
                    <a:pt x="984" y="9110"/>
                    <a:pt x="911" y="9085"/>
                    <a:pt x="861" y="9085"/>
                  </a:cubicBezTo>
                  <a:cubicBezTo>
                    <a:pt x="751" y="9085"/>
                    <a:pt x="665" y="9171"/>
                    <a:pt x="665" y="9270"/>
                  </a:cubicBezTo>
                  <a:cubicBezTo>
                    <a:pt x="677" y="9577"/>
                    <a:pt x="652" y="9872"/>
                    <a:pt x="726" y="10179"/>
                  </a:cubicBezTo>
                  <a:cubicBezTo>
                    <a:pt x="812" y="10487"/>
                    <a:pt x="886" y="10794"/>
                    <a:pt x="960" y="11114"/>
                  </a:cubicBezTo>
                  <a:cubicBezTo>
                    <a:pt x="1058" y="11483"/>
                    <a:pt x="1107" y="11581"/>
                    <a:pt x="1488" y="12048"/>
                  </a:cubicBezTo>
                  <a:close/>
                  <a:moveTo>
                    <a:pt x="4193" y="4770"/>
                  </a:moveTo>
                  <a:cubicBezTo>
                    <a:pt x="4328" y="5004"/>
                    <a:pt x="4451" y="5188"/>
                    <a:pt x="4574" y="5373"/>
                  </a:cubicBezTo>
                  <a:cubicBezTo>
                    <a:pt x="4623" y="5434"/>
                    <a:pt x="4697" y="5483"/>
                    <a:pt x="4758" y="5533"/>
                  </a:cubicBezTo>
                  <a:cubicBezTo>
                    <a:pt x="4771" y="5545"/>
                    <a:pt x="4795" y="5545"/>
                    <a:pt x="4808" y="5533"/>
                  </a:cubicBezTo>
                  <a:cubicBezTo>
                    <a:pt x="4832" y="5520"/>
                    <a:pt x="4857" y="5483"/>
                    <a:pt x="4857" y="5459"/>
                  </a:cubicBezTo>
                  <a:cubicBezTo>
                    <a:pt x="4832" y="5385"/>
                    <a:pt x="4808" y="5299"/>
                    <a:pt x="4771" y="5225"/>
                  </a:cubicBezTo>
                  <a:cubicBezTo>
                    <a:pt x="4599" y="4918"/>
                    <a:pt x="4414" y="4611"/>
                    <a:pt x="4242" y="4303"/>
                  </a:cubicBezTo>
                  <a:cubicBezTo>
                    <a:pt x="4193" y="4217"/>
                    <a:pt x="4119" y="4131"/>
                    <a:pt x="4095" y="4033"/>
                  </a:cubicBezTo>
                  <a:cubicBezTo>
                    <a:pt x="4033" y="3762"/>
                    <a:pt x="3898" y="3529"/>
                    <a:pt x="3726" y="3320"/>
                  </a:cubicBezTo>
                  <a:cubicBezTo>
                    <a:pt x="3603" y="3148"/>
                    <a:pt x="3541" y="2963"/>
                    <a:pt x="3492" y="2767"/>
                  </a:cubicBezTo>
                  <a:cubicBezTo>
                    <a:pt x="3382" y="2312"/>
                    <a:pt x="3271" y="1869"/>
                    <a:pt x="3148" y="1427"/>
                  </a:cubicBezTo>
                  <a:cubicBezTo>
                    <a:pt x="3111" y="1304"/>
                    <a:pt x="3062" y="1181"/>
                    <a:pt x="3013" y="1033"/>
                  </a:cubicBezTo>
                  <a:cubicBezTo>
                    <a:pt x="2951" y="1082"/>
                    <a:pt x="2902" y="1119"/>
                    <a:pt x="2890" y="1156"/>
                  </a:cubicBezTo>
                  <a:cubicBezTo>
                    <a:pt x="2890" y="1254"/>
                    <a:pt x="2890" y="1353"/>
                    <a:pt x="2914" y="1451"/>
                  </a:cubicBezTo>
                  <a:cubicBezTo>
                    <a:pt x="3050" y="2066"/>
                    <a:pt x="3185" y="2681"/>
                    <a:pt x="3332" y="3283"/>
                  </a:cubicBezTo>
                  <a:cubicBezTo>
                    <a:pt x="3357" y="3406"/>
                    <a:pt x="3406" y="3516"/>
                    <a:pt x="3443" y="3627"/>
                  </a:cubicBezTo>
                  <a:cubicBezTo>
                    <a:pt x="3517" y="3848"/>
                    <a:pt x="3603" y="4070"/>
                    <a:pt x="3677" y="4291"/>
                  </a:cubicBezTo>
                  <a:cubicBezTo>
                    <a:pt x="3701" y="4377"/>
                    <a:pt x="3738" y="4451"/>
                    <a:pt x="3775" y="4537"/>
                  </a:cubicBezTo>
                  <a:cubicBezTo>
                    <a:pt x="3849" y="4697"/>
                    <a:pt x="3984" y="4795"/>
                    <a:pt x="4193" y="4770"/>
                  </a:cubicBezTo>
                  <a:moveTo>
                    <a:pt x="5594" y="18441"/>
                  </a:moveTo>
                  <a:cubicBezTo>
                    <a:pt x="5644" y="18367"/>
                    <a:pt x="5668" y="18305"/>
                    <a:pt x="5717" y="18269"/>
                  </a:cubicBezTo>
                  <a:cubicBezTo>
                    <a:pt x="5840" y="18158"/>
                    <a:pt x="5988" y="18060"/>
                    <a:pt x="6111" y="17961"/>
                  </a:cubicBezTo>
                  <a:cubicBezTo>
                    <a:pt x="6135" y="17949"/>
                    <a:pt x="6135" y="17900"/>
                    <a:pt x="6123" y="17875"/>
                  </a:cubicBezTo>
                  <a:cubicBezTo>
                    <a:pt x="6111" y="17851"/>
                    <a:pt x="6074" y="17826"/>
                    <a:pt x="6049" y="17826"/>
                  </a:cubicBezTo>
                  <a:cubicBezTo>
                    <a:pt x="6000" y="17814"/>
                    <a:pt x="5939" y="17814"/>
                    <a:pt x="5902" y="17826"/>
                  </a:cubicBezTo>
                  <a:cubicBezTo>
                    <a:pt x="5803" y="17863"/>
                    <a:pt x="5717" y="17912"/>
                    <a:pt x="5619" y="17961"/>
                  </a:cubicBezTo>
                  <a:cubicBezTo>
                    <a:pt x="5410" y="18060"/>
                    <a:pt x="5312" y="18256"/>
                    <a:pt x="5238" y="18465"/>
                  </a:cubicBezTo>
                  <a:cubicBezTo>
                    <a:pt x="5213" y="18551"/>
                    <a:pt x="5299" y="18687"/>
                    <a:pt x="5385" y="18699"/>
                  </a:cubicBezTo>
                  <a:cubicBezTo>
                    <a:pt x="5435" y="18711"/>
                    <a:pt x="5484" y="18736"/>
                    <a:pt x="5533" y="18736"/>
                  </a:cubicBezTo>
                  <a:cubicBezTo>
                    <a:pt x="5730" y="18711"/>
                    <a:pt x="5902" y="18760"/>
                    <a:pt x="6086" y="18797"/>
                  </a:cubicBezTo>
                  <a:cubicBezTo>
                    <a:pt x="6652" y="18908"/>
                    <a:pt x="7217" y="18969"/>
                    <a:pt x="7783" y="18809"/>
                  </a:cubicBezTo>
                  <a:cubicBezTo>
                    <a:pt x="7979" y="18748"/>
                    <a:pt x="8176" y="18699"/>
                    <a:pt x="8385" y="18662"/>
                  </a:cubicBezTo>
                  <a:cubicBezTo>
                    <a:pt x="8938" y="18539"/>
                    <a:pt x="9405" y="18244"/>
                    <a:pt x="9885" y="17949"/>
                  </a:cubicBezTo>
                  <a:cubicBezTo>
                    <a:pt x="9897" y="17949"/>
                    <a:pt x="9909" y="17937"/>
                    <a:pt x="9922" y="17912"/>
                  </a:cubicBezTo>
                  <a:cubicBezTo>
                    <a:pt x="9934" y="17900"/>
                    <a:pt x="9934" y="17887"/>
                    <a:pt x="9946" y="17875"/>
                  </a:cubicBezTo>
                  <a:cubicBezTo>
                    <a:pt x="9946" y="17863"/>
                    <a:pt x="9959" y="17838"/>
                    <a:pt x="9946" y="17826"/>
                  </a:cubicBezTo>
                  <a:cubicBezTo>
                    <a:pt x="9934" y="17814"/>
                    <a:pt x="9897" y="17777"/>
                    <a:pt x="9885" y="17789"/>
                  </a:cubicBezTo>
                  <a:cubicBezTo>
                    <a:pt x="9602" y="17814"/>
                    <a:pt x="9369" y="17974"/>
                    <a:pt x="9135" y="18084"/>
                  </a:cubicBezTo>
                  <a:cubicBezTo>
                    <a:pt x="8520" y="18367"/>
                    <a:pt x="7869" y="18441"/>
                    <a:pt x="7229" y="18600"/>
                  </a:cubicBezTo>
                  <a:cubicBezTo>
                    <a:pt x="7217" y="18613"/>
                    <a:pt x="7193" y="18613"/>
                    <a:pt x="7180" y="18613"/>
                  </a:cubicBezTo>
                  <a:cubicBezTo>
                    <a:pt x="6652" y="18600"/>
                    <a:pt x="6135" y="18551"/>
                    <a:pt x="5594" y="18441"/>
                  </a:cubicBezTo>
                  <a:close/>
                  <a:moveTo>
                    <a:pt x="4918" y="13265"/>
                  </a:moveTo>
                  <a:cubicBezTo>
                    <a:pt x="5041" y="13523"/>
                    <a:pt x="5164" y="13769"/>
                    <a:pt x="5275" y="14015"/>
                  </a:cubicBezTo>
                  <a:cubicBezTo>
                    <a:pt x="5521" y="14494"/>
                    <a:pt x="5767" y="14986"/>
                    <a:pt x="5988" y="15478"/>
                  </a:cubicBezTo>
                  <a:cubicBezTo>
                    <a:pt x="6111" y="15736"/>
                    <a:pt x="6246" y="15994"/>
                    <a:pt x="6357" y="16252"/>
                  </a:cubicBezTo>
                  <a:cubicBezTo>
                    <a:pt x="6467" y="16535"/>
                    <a:pt x="6615" y="16806"/>
                    <a:pt x="6762" y="17064"/>
                  </a:cubicBezTo>
                  <a:cubicBezTo>
                    <a:pt x="6799" y="17125"/>
                    <a:pt x="6824" y="17187"/>
                    <a:pt x="6836" y="17248"/>
                  </a:cubicBezTo>
                  <a:cubicBezTo>
                    <a:pt x="6885" y="17445"/>
                    <a:pt x="7020" y="17519"/>
                    <a:pt x="7217" y="17531"/>
                  </a:cubicBezTo>
                  <a:cubicBezTo>
                    <a:pt x="7365" y="17531"/>
                    <a:pt x="7512" y="17531"/>
                    <a:pt x="7660" y="17494"/>
                  </a:cubicBezTo>
                  <a:cubicBezTo>
                    <a:pt x="7967" y="17420"/>
                    <a:pt x="8262" y="17347"/>
                    <a:pt x="8557" y="17285"/>
                  </a:cubicBezTo>
                  <a:cubicBezTo>
                    <a:pt x="8791" y="17236"/>
                    <a:pt x="8963" y="17138"/>
                    <a:pt x="9074" y="16929"/>
                  </a:cubicBezTo>
                  <a:cubicBezTo>
                    <a:pt x="9123" y="16843"/>
                    <a:pt x="9209" y="16769"/>
                    <a:pt x="9270" y="16683"/>
                  </a:cubicBezTo>
                  <a:cubicBezTo>
                    <a:pt x="9307" y="16634"/>
                    <a:pt x="9356" y="16572"/>
                    <a:pt x="9369" y="16511"/>
                  </a:cubicBezTo>
                  <a:cubicBezTo>
                    <a:pt x="9418" y="16314"/>
                    <a:pt x="9479" y="16117"/>
                    <a:pt x="9479" y="15921"/>
                  </a:cubicBezTo>
                  <a:cubicBezTo>
                    <a:pt x="9491" y="15724"/>
                    <a:pt x="9295" y="15613"/>
                    <a:pt x="9221" y="15429"/>
                  </a:cubicBezTo>
                  <a:cubicBezTo>
                    <a:pt x="9196" y="15367"/>
                    <a:pt x="9110" y="15306"/>
                    <a:pt x="9049" y="15257"/>
                  </a:cubicBezTo>
                  <a:cubicBezTo>
                    <a:pt x="8914" y="15109"/>
                    <a:pt x="8754" y="14974"/>
                    <a:pt x="8631" y="14814"/>
                  </a:cubicBezTo>
                  <a:cubicBezTo>
                    <a:pt x="8336" y="14408"/>
                    <a:pt x="7979" y="14040"/>
                    <a:pt x="7684" y="13622"/>
                  </a:cubicBezTo>
                  <a:cubicBezTo>
                    <a:pt x="7561" y="13450"/>
                    <a:pt x="7451" y="13290"/>
                    <a:pt x="7365" y="13105"/>
                  </a:cubicBezTo>
                  <a:cubicBezTo>
                    <a:pt x="7254" y="12909"/>
                    <a:pt x="7205" y="12700"/>
                    <a:pt x="7303" y="12466"/>
                  </a:cubicBezTo>
                  <a:cubicBezTo>
                    <a:pt x="7316" y="12405"/>
                    <a:pt x="7316" y="12343"/>
                    <a:pt x="7328" y="12282"/>
                  </a:cubicBezTo>
                  <a:cubicBezTo>
                    <a:pt x="7279" y="12196"/>
                    <a:pt x="7217" y="12134"/>
                    <a:pt x="7180" y="12060"/>
                  </a:cubicBezTo>
                  <a:cubicBezTo>
                    <a:pt x="7156" y="11962"/>
                    <a:pt x="7094" y="11913"/>
                    <a:pt x="7008" y="11888"/>
                  </a:cubicBezTo>
                  <a:cubicBezTo>
                    <a:pt x="6885" y="11851"/>
                    <a:pt x="6812" y="11778"/>
                    <a:pt x="6775" y="11655"/>
                  </a:cubicBezTo>
                  <a:cubicBezTo>
                    <a:pt x="6664" y="11347"/>
                    <a:pt x="6541" y="11052"/>
                    <a:pt x="6455" y="10745"/>
                  </a:cubicBezTo>
                  <a:cubicBezTo>
                    <a:pt x="6283" y="10143"/>
                    <a:pt x="6135" y="9528"/>
                    <a:pt x="5976" y="8926"/>
                  </a:cubicBezTo>
                  <a:cubicBezTo>
                    <a:pt x="5877" y="8557"/>
                    <a:pt x="5791" y="8200"/>
                    <a:pt x="5693" y="7831"/>
                  </a:cubicBezTo>
                  <a:cubicBezTo>
                    <a:pt x="5594" y="7463"/>
                    <a:pt x="5299" y="7303"/>
                    <a:pt x="4980" y="7180"/>
                  </a:cubicBezTo>
                  <a:cubicBezTo>
                    <a:pt x="4881" y="7143"/>
                    <a:pt x="4771" y="7155"/>
                    <a:pt x="4685" y="7217"/>
                  </a:cubicBezTo>
                  <a:cubicBezTo>
                    <a:pt x="4525" y="7315"/>
                    <a:pt x="4341" y="7364"/>
                    <a:pt x="4181" y="7438"/>
                  </a:cubicBezTo>
                  <a:cubicBezTo>
                    <a:pt x="3996" y="7524"/>
                    <a:pt x="3812" y="7622"/>
                    <a:pt x="3640" y="7733"/>
                  </a:cubicBezTo>
                  <a:cubicBezTo>
                    <a:pt x="3062" y="8176"/>
                    <a:pt x="2607" y="8753"/>
                    <a:pt x="2214" y="9356"/>
                  </a:cubicBezTo>
                  <a:cubicBezTo>
                    <a:pt x="2238" y="9491"/>
                    <a:pt x="2251" y="9614"/>
                    <a:pt x="2275" y="9725"/>
                  </a:cubicBezTo>
                  <a:cubicBezTo>
                    <a:pt x="2300" y="9786"/>
                    <a:pt x="2324" y="9860"/>
                    <a:pt x="2374" y="9897"/>
                  </a:cubicBezTo>
                  <a:cubicBezTo>
                    <a:pt x="2656" y="10093"/>
                    <a:pt x="2853" y="10376"/>
                    <a:pt x="3074" y="10622"/>
                  </a:cubicBezTo>
                  <a:cubicBezTo>
                    <a:pt x="3308" y="10893"/>
                    <a:pt x="3541" y="11175"/>
                    <a:pt x="3738" y="11458"/>
                  </a:cubicBezTo>
                  <a:cubicBezTo>
                    <a:pt x="3910" y="11716"/>
                    <a:pt x="4070" y="11974"/>
                    <a:pt x="4291" y="12183"/>
                  </a:cubicBezTo>
                  <a:cubicBezTo>
                    <a:pt x="4414" y="12306"/>
                    <a:pt x="4513" y="12441"/>
                    <a:pt x="4562" y="12614"/>
                  </a:cubicBezTo>
                  <a:cubicBezTo>
                    <a:pt x="4586" y="12675"/>
                    <a:pt x="4574" y="12737"/>
                    <a:pt x="4525" y="12798"/>
                  </a:cubicBezTo>
                  <a:cubicBezTo>
                    <a:pt x="4427" y="12921"/>
                    <a:pt x="4451" y="13019"/>
                    <a:pt x="4562" y="13093"/>
                  </a:cubicBezTo>
                  <a:cubicBezTo>
                    <a:pt x="4672" y="13154"/>
                    <a:pt x="4771" y="13191"/>
                    <a:pt x="4918" y="13265"/>
                  </a:cubicBezTo>
                  <a:moveTo>
                    <a:pt x="2644" y="14089"/>
                  </a:moveTo>
                  <a:cubicBezTo>
                    <a:pt x="2460" y="14273"/>
                    <a:pt x="2398" y="14482"/>
                    <a:pt x="2447" y="14740"/>
                  </a:cubicBezTo>
                  <a:cubicBezTo>
                    <a:pt x="2484" y="14912"/>
                    <a:pt x="2583" y="14974"/>
                    <a:pt x="2742" y="14912"/>
                  </a:cubicBezTo>
                  <a:cubicBezTo>
                    <a:pt x="2804" y="14888"/>
                    <a:pt x="2865" y="14851"/>
                    <a:pt x="2927" y="14839"/>
                  </a:cubicBezTo>
                  <a:cubicBezTo>
                    <a:pt x="2939" y="14826"/>
                    <a:pt x="2988" y="14863"/>
                    <a:pt x="3001" y="14888"/>
                  </a:cubicBezTo>
                  <a:cubicBezTo>
                    <a:pt x="3050" y="14986"/>
                    <a:pt x="3025" y="15085"/>
                    <a:pt x="3001" y="15183"/>
                  </a:cubicBezTo>
                  <a:cubicBezTo>
                    <a:pt x="2939" y="15404"/>
                    <a:pt x="2890" y="15613"/>
                    <a:pt x="2927" y="15834"/>
                  </a:cubicBezTo>
                  <a:cubicBezTo>
                    <a:pt x="2939" y="15921"/>
                    <a:pt x="2976" y="15994"/>
                    <a:pt x="3013" y="16068"/>
                  </a:cubicBezTo>
                  <a:cubicBezTo>
                    <a:pt x="3025" y="16093"/>
                    <a:pt x="3062" y="16105"/>
                    <a:pt x="3099" y="16105"/>
                  </a:cubicBezTo>
                  <a:cubicBezTo>
                    <a:pt x="3123" y="16105"/>
                    <a:pt x="3148" y="16068"/>
                    <a:pt x="3173" y="16056"/>
                  </a:cubicBezTo>
                  <a:cubicBezTo>
                    <a:pt x="3185" y="16043"/>
                    <a:pt x="3185" y="16019"/>
                    <a:pt x="3185" y="16007"/>
                  </a:cubicBezTo>
                  <a:cubicBezTo>
                    <a:pt x="3222" y="15699"/>
                    <a:pt x="3246" y="15404"/>
                    <a:pt x="3259" y="15097"/>
                  </a:cubicBezTo>
                  <a:cubicBezTo>
                    <a:pt x="3271" y="14912"/>
                    <a:pt x="3234" y="14728"/>
                    <a:pt x="3123" y="14568"/>
                  </a:cubicBezTo>
                  <a:cubicBezTo>
                    <a:pt x="3099" y="14531"/>
                    <a:pt x="3025" y="14507"/>
                    <a:pt x="2988" y="14519"/>
                  </a:cubicBezTo>
                  <a:cubicBezTo>
                    <a:pt x="2927" y="14531"/>
                    <a:pt x="2878" y="14581"/>
                    <a:pt x="2816" y="14617"/>
                  </a:cubicBezTo>
                  <a:cubicBezTo>
                    <a:pt x="2742" y="14642"/>
                    <a:pt x="2669" y="14605"/>
                    <a:pt x="2669" y="14531"/>
                  </a:cubicBezTo>
                  <a:cubicBezTo>
                    <a:pt x="2656" y="14384"/>
                    <a:pt x="2705" y="14224"/>
                    <a:pt x="2632" y="14089"/>
                  </a:cubicBezTo>
                  <a:cubicBezTo>
                    <a:pt x="2644" y="14052"/>
                    <a:pt x="2656" y="14015"/>
                    <a:pt x="2656" y="13990"/>
                  </a:cubicBezTo>
                  <a:cubicBezTo>
                    <a:pt x="2669" y="13941"/>
                    <a:pt x="2644" y="13917"/>
                    <a:pt x="2619" y="13941"/>
                  </a:cubicBezTo>
                  <a:cubicBezTo>
                    <a:pt x="2619" y="13941"/>
                    <a:pt x="2619" y="13978"/>
                    <a:pt x="2632" y="13990"/>
                  </a:cubicBezTo>
                  <a:cubicBezTo>
                    <a:pt x="2632" y="14027"/>
                    <a:pt x="2632" y="14052"/>
                    <a:pt x="2644" y="14089"/>
                  </a:cubicBezTo>
                  <a:close/>
                  <a:moveTo>
                    <a:pt x="1316" y="615"/>
                  </a:moveTo>
                  <a:cubicBezTo>
                    <a:pt x="1661" y="529"/>
                    <a:pt x="1906" y="394"/>
                    <a:pt x="2128" y="210"/>
                  </a:cubicBezTo>
                  <a:cubicBezTo>
                    <a:pt x="2226" y="136"/>
                    <a:pt x="2337" y="87"/>
                    <a:pt x="2460" y="74"/>
                  </a:cubicBezTo>
                  <a:cubicBezTo>
                    <a:pt x="2595" y="50"/>
                    <a:pt x="2718" y="25"/>
                    <a:pt x="2853" y="13"/>
                  </a:cubicBezTo>
                  <a:cubicBezTo>
                    <a:pt x="2890" y="1"/>
                    <a:pt x="2927" y="13"/>
                    <a:pt x="2951" y="25"/>
                  </a:cubicBezTo>
                  <a:cubicBezTo>
                    <a:pt x="3037" y="74"/>
                    <a:pt x="3050" y="160"/>
                    <a:pt x="3062" y="234"/>
                  </a:cubicBezTo>
                  <a:cubicBezTo>
                    <a:pt x="3210" y="837"/>
                    <a:pt x="3345" y="1427"/>
                    <a:pt x="3505" y="2017"/>
                  </a:cubicBezTo>
                  <a:cubicBezTo>
                    <a:pt x="3591" y="2361"/>
                    <a:pt x="3714" y="2693"/>
                    <a:pt x="3824" y="3037"/>
                  </a:cubicBezTo>
                  <a:cubicBezTo>
                    <a:pt x="3849" y="3099"/>
                    <a:pt x="3873" y="3172"/>
                    <a:pt x="3923" y="3209"/>
                  </a:cubicBezTo>
                  <a:cubicBezTo>
                    <a:pt x="4132" y="3320"/>
                    <a:pt x="4205" y="3541"/>
                    <a:pt x="4304" y="3725"/>
                  </a:cubicBezTo>
                  <a:cubicBezTo>
                    <a:pt x="4537" y="4156"/>
                    <a:pt x="4869" y="4500"/>
                    <a:pt x="5189" y="4832"/>
                  </a:cubicBezTo>
                  <a:cubicBezTo>
                    <a:pt x="5213" y="4856"/>
                    <a:pt x="5238" y="4893"/>
                    <a:pt x="5275" y="4906"/>
                  </a:cubicBezTo>
                  <a:cubicBezTo>
                    <a:pt x="5607" y="5029"/>
                    <a:pt x="5865" y="5299"/>
                    <a:pt x="6197" y="5422"/>
                  </a:cubicBezTo>
                  <a:cubicBezTo>
                    <a:pt x="6295" y="5459"/>
                    <a:pt x="6381" y="5496"/>
                    <a:pt x="6467" y="5557"/>
                  </a:cubicBezTo>
                  <a:cubicBezTo>
                    <a:pt x="6603" y="5631"/>
                    <a:pt x="6750" y="5680"/>
                    <a:pt x="6898" y="5729"/>
                  </a:cubicBezTo>
                  <a:cubicBezTo>
                    <a:pt x="7045" y="5766"/>
                    <a:pt x="7180" y="5815"/>
                    <a:pt x="7328" y="5865"/>
                  </a:cubicBezTo>
                  <a:cubicBezTo>
                    <a:pt x="7537" y="5951"/>
                    <a:pt x="7734" y="6024"/>
                    <a:pt x="7967" y="6000"/>
                  </a:cubicBezTo>
                  <a:cubicBezTo>
                    <a:pt x="8115" y="5987"/>
                    <a:pt x="8225" y="6061"/>
                    <a:pt x="8324" y="6160"/>
                  </a:cubicBezTo>
                  <a:cubicBezTo>
                    <a:pt x="8569" y="6442"/>
                    <a:pt x="8815" y="6713"/>
                    <a:pt x="9024" y="7032"/>
                  </a:cubicBezTo>
                  <a:cubicBezTo>
                    <a:pt x="9221" y="7340"/>
                    <a:pt x="9381" y="7647"/>
                    <a:pt x="9442" y="8004"/>
                  </a:cubicBezTo>
                  <a:cubicBezTo>
                    <a:pt x="9516" y="8360"/>
                    <a:pt x="9664" y="8680"/>
                    <a:pt x="9799" y="9012"/>
                  </a:cubicBezTo>
                  <a:cubicBezTo>
                    <a:pt x="9873" y="9159"/>
                    <a:pt x="9946" y="9319"/>
                    <a:pt x="9983" y="9479"/>
                  </a:cubicBezTo>
                  <a:cubicBezTo>
                    <a:pt x="10069" y="9737"/>
                    <a:pt x="10241" y="9958"/>
                    <a:pt x="10291" y="10229"/>
                  </a:cubicBezTo>
                  <a:cubicBezTo>
                    <a:pt x="10475" y="10548"/>
                    <a:pt x="10512" y="10942"/>
                    <a:pt x="10709" y="11261"/>
                  </a:cubicBezTo>
                  <a:cubicBezTo>
                    <a:pt x="10745" y="11335"/>
                    <a:pt x="10770" y="11421"/>
                    <a:pt x="10782" y="11507"/>
                  </a:cubicBezTo>
                  <a:cubicBezTo>
                    <a:pt x="10844" y="11741"/>
                    <a:pt x="10930" y="11950"/>
                    <a:pt x="11016" y="12171"/>
                  </a:cubicBezTo>
                  <a:cubicBezTo>
                    <a:pt x="11114" y="12405"/>
                    <a:pt x="11176" y="12663"/>
                    <a:pt x="11200" y="12909"/>
                  </a:cubicBezTo>
                  <a:cubicBezTo>
                    <a:pt x="11262" y="13351"/>
                    <a:pt x="11422" y="13757"/>
                    <a:pt x="11594" y="14163"/>
                  </a:cubicBezTo>
                  <a:cubicBezTo>
                    <a:pt x="11766" y="14581"/>
                    <a:pt x="11913" y="15023"/>
                    <a:pt x="12049" y="15453"/>
                  </a:cubicBezTo>
                  <a:cubicBezTo>
                    <a:pt x="12122" y="15650"/>
                    <a:pt x="12122" y="15847"/>
                    <a:pt x="12073" y="16056"/>
                  </a:cubicBezTo>
                  <a:cubicBezTo>
                    <a:pt x="12024" y="16338"/>
                    <a:pt x="11999" y="16621"/>
                    <a:pt x="11962" y="16904"/>
                  </a:cubicBezTo>
                  <a:cubicBezTo>
                    <a:pt x="11938" y="17015"/>
                    <a:pt x="11901" y="17138"/>
                    <a:pt x="11876" y="17248"/>
                  </a:cubicBezTo>
                  <a:cubicBezTo>
                    <a:pt x="11827" y="17433"/>
                    <a:pt x="11741" y="17592"/>
                    <a:pt x="11569" y="17691"/>
                  </a:cubicBezTo>
                  <a:cubicBezTo>
                    <a:pt x="11532" y="17715"/>
                    <a:pt x="11508" y="17728"/>
                    <a:pt x="11483" y="17765"/>
                  </a:cubicBezTo>
                  <a:cubicBezTo>
                    <a:pt x="11127" y="18195"/>
                    <a:pt x="10622" y="18391"/>
                    <a:pt x="10143" y="18637"/>
                  </a:cubicBezTo>
                  <a:cubicBezTo>
                    <a:pt x="10032" y="18687"/>
                    <a:pt x="9922" y="18723"/>
                    <a:pt x="9799" y="18748"/>
                  </a:cubicBezTo>
                  <a:cubicBezTo>
                    <a:pt x="8901" y="18969"/>
                    <a:pt x="7992" y="19178"/>
                    <a:pt x="7082" y="19400"/>
                  </a:cubicBezTo>
                  <a:cubicBezTo>
                    <a:pt x="6750" y="19486"/>
                    <a:pt x="6418" y="19510"/>
                    <a:pt x="6074" y="19449"/>
                  </a:cubicBezTo>
                  <a:cubicBezTo>
                    <a:pt x="5853" y="19424"/>
                    <a:pt x="5644" y="19412"/>
                    <a:pt x="5422" y="19449"/>
                  </a:cubicBezTo>
                  <a:cubicBezTo>
                    <a:pt x="5201" y="19473"/>
                    <a:pt x="4980" y="19473"/>
                    <a:pt x="4758" y="19424"/>
                  </a:cubicBezTo>
                  <a:cubicBezTo>
                    <a:pt x="4488" y="19375"/>
                    <a:pt x="4254" y="19264"/>
                    <a:pt x="4082" y="19031"/>
                  </a:cubicBezTo>
                  <a:cubicBezTo>
                    <a:pt x="4009" y="18920"/>
                    <a:pt x="3910" y="18809"/>
                    <a:pt x="3824" y="18711"/>
                  </a:cubicBezTo>
                  <a:cubicBezTo>
                    <a:pt x="3689" y="18551"/>
                    <a:pt x="3578" y="18391"/>
                    <a:pt x="3492" y="18207"/>
                  </a:cubicBezTo>
                  <a:cubicBezTo>
                    <a:pt x="3332" y="17887"/>
                    <a:pt x="3148" y="17580"/>
                    <a:pt x="2988" y="17260"/>
                  </a:cubicBezTo>
                  <a:cubicBezTo>
                    <a:pt x="2312" y="15970"/>
                    <a:pt x="1648" y="14679"/>
                    <a:pt x="984" y="13388"/>
                  </a:cubicBezTo>
                  <a:cubicBezTo>
                    <a:pt x="812" y="13056"/>
                    <a:pt x="652" y="12712"/>
                    <a:pt x="493" y="12380"/>
                  </a:cubicBezTo>
                  <a:cubicBezTo>
                    <a:pt x="431" y="12245"/>
                    <a:pt x="382" y="12097"/>
                    <a:pt x="345" y="11950"/>
                  </a:cubicBezTo>
                  <a:cubicBezTo>
                    <a:pt x="271" y="11667"/>
                    <a:pt x="222" y="11384"/>
                    <a:pt x="136" y="11114"/>
                  </a:cubicBezTo>
                  <a:cubicBezTo>
                    <a:pt x="13" y="10720"/>
                    <a:pt x="13" y="10315"/>
                    <a:pt x="1" y="9909"/>
                  </a:cubicBezTo>
                  <a:cubicBezTo>
                    <a:pt x="1" y="9835"/>
                    <a:pt x="1" y="9762"/>
                    <a:pt x="13" y="9700"/>
                  </a:cubicBezTo>
                  <a:cubicBezTo>
                    <a:pt x="173" y="9135"/>
                    <a:pt x="259" y="8544"/>
                    <a:pt x="566" y="8016"/>
                  </a:cubicBezTo>
                  <a:cubicBezTo>
                    <a:pt x="640" y="7905"/>
                    <a:pt x="726" y="7795"/>
                    <a:pt x="812" y="7696"/>
                  </a:cubicBezTo>
                  <a:cubicBezTo>
                    <a:pt x="898" y="7573"/>
                    <a:pt x="1021" y="7487"/>
                    <a:pt x="1095" y="7340"/>
                  </a:cubicBezTo>
                  <a:cubicBezTo>
                    <a:pt x="1144" y="7241"/>
                    <a:pt x="1243" y="7155"/>
                    <a:pt x="1341" y="7094"/>
                  </a:cubicBezTo>
                  <a:cubicBezTo>
                    <a:pt x="1611" y="6934"/>
                    <a:pt x="1759" y="6700"/>
                    <a:pt x="1857" y="6430"/>
                  </a:cubicBezTo>
                  <a:cubicBezTo>
                    <a:pt x="1992" y="6098"/>
                    <a:pt x="2140" y="5778"/>
                    <a:pt x="2275" y="5447"/>
                  </a:cubicBezTo>
                  <a:cubicBezTo>
                    <a:pt x="2300" y="5397"/>
                    <a:pt x="2324" y="5360"/>
                    <a:pt x="2337" y="5311"/>
                  </a:cubicBezTo>
                  <a:cubicBezTo>
                    <a:pt x="2460" y="4955"/>
                    <a:pt x="2570" y="4598"/>
                    <a:pt x="2386" y="4229"/>
                  </a:cubicBezTo>
                  <a:cubicBezTo>
                    <a:pt x="2214" y="3553"/>
                    <a:pt x="2029" y="2890"/>
                    <a:pt x="1845" y="2213"/>
                  </a:cubicBezTo>
                  <a:cubicBezTo>
                    <a:pt x="1796" y="2029"/>
                    <a:pt x="1759" y="1857"/>
                    <a:pt x="1771" y="1660"/>
                  </a:cubicBezTo>
                  <a:cubicBezTo>
                    <a:pt x="1796" y="1341"/>
                    <a:pt x="1648" y="1070"/>
                    <a:pt x="1476" y="824"/>
                  </a:cubicBezTo>
                  <a:cubicBezTo>
                    <a:pt x="1427" y="775"/>
                    <a:pt x="1390" y="714"/>
                    <a:pt x="1316" y="61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3"/>
            <p:cNvSpPr/>
            <p:nvPr/>
          </p:nvSpPr>
          <p:spPr>
            <a:xfrm>
              <a:off x="-12420540" y="-5497611"/>
              <a:ext cx="182641" cy="96802"/>
            </a:xfrm>
            <a:custGeom>
              <a:avLst/>
              <a:gdLst/>
              <a:ahLst/>
              <a:cxnLst/>
              <a:rect l="l" t="t" r="r" b="b"/>
              <a:pathLst>
                <a:path w="3898" h="2066" extrusionOk="0">
                  <a:moveTo>
                    <a:pt x="419" y="1783"/>
                  </a:moveTo>
                  <a:cubicBezTo>
                    <a:pt x="542" y="1832"/>
                    <a:pt x="628" y="1783"/>
                    <a:pt x="702" y="1684"/>
                  </a:cubicBezTo>
                  <a:cubicBezTo>
                    <a:pt x="726" y="1660"/>
                    <a:pt x="714" y="1611"/>
                    <a:pt x="702" y="1598"/>
                  </a:cubicBezTo>
                  <a:cubicBezTo>
                    <a:pt x="689" y="1574"/>
                    <a:pt x="640" y="1574"/>
                    <a:pt x="616" y="1574"/>
                  </a:cubicBezTo>
                  <a:cubicBezTo>
                    <a:pt x="529" y="1611"/>
                    <a:pt x="431" y="1660"/>
                    <a:pt x="419" y="1783"/>
                  </a:cubicBezTo>
                  <a:close/>
                  <a:moveTo>
                    <a:pt x="2779" y="701"/>
                  </a:moveTo>
                  <a:cubicBezTo>
                    <a:pt x="2767" y="578"/>
                    <a:pt x="2755" y="517"/>
                    <a:pt x="2742" y="443"/>
                  </a:cubicBezTo>
                  <a:cubicBezTo>
                    <a:pt x="2705" y="172"/>
                    <a:pt x="2742" y="135"/>
                    <a:pt x="3013" y="62"/>
                  </a:cubicBezTo>
                  <a:cubicBezTo>
                    <a:pt x="3160" y="25"/>
                    <a:pt x="3308" y="0"/>
                    <a:pt x="3468" y="37"/>
                  </a:cubicBezTo>
                  <a:cubicBezTo>
                    <a:pt x="3578" y="62"/>
                    <a:pt x="3664" y="111"/>
                    <a:pt x="3713" y="197"/>
                  </a:cubicBezTo>
                  <a:cubicBezTo>
                    <a:pt x="3849" y="381"/>
                    <a:pt x="3898" y="603"/>
                    <a:pt x="3886" y="824"/>
                  </a:cubicBezTo>
                  <a:cubicBezTo>
                    <a:pt x="3873" y="910"/>
                    <a:pt x="3824" y="971"/>
                    <a:pt x="3738" y="1021"/>
                  </a:cubicBezTo>
                  <a:cubicBezTo>
                    <a:pt x="3701" y="1033"/>
                    <a:pt x="3677" y="1070"/>
                    <a:pt x="3652" y="1057"/>
                  </a:cubicBezTo>
                  <a:cubicBezTo>
                    <a:pt x="3480" y="1021"/>
                    <a:pt x="3369" y="1119"/>
                    <a:pt x="3234" y="1180"/>
                  </a:cubicBezTo>
                  <a:cubicBezTo>
                    <a:pt x="3209" y="1193"/>
                    <a:pt x="3173" y="1168"/>
                    <a:pt x="3136" y="1168"/>
                  </a:cubicBezTo>
                  <a:cubicBezTo>
                    <a:pt x="2914" y="1143"/>
                    <a:pt x="2705" y="1156"/>
                    <a:pt x="2496" y="1279"/>
                  </a:cubicBezTo>
                  <a:cubicBezTo>
                    <a:pt x="2447" y="1303"/>
                    <a:pt x="2374" y="1340"/>
                    <a:pt x="2312" y="1352"/>
                  </a:cubicBezTo>
                  <a:cubicBezTo>
                    <a:pt x="1857" y="1475"/>
                    <a:pt x="1427" y="1684"/>
                    <a:pt x="984" y="1857"/>
                  </a:cubicBezTo>
                  <a:cubicBezTo>
                    <a:pt x="751" y="1943"/>
                    <a:pt x="493" y="1992"/>
                    <a:pt x="247" y="2053"/>
                  </a:cubicBezTo>
                  <a:cubicBezTo>
                    <a:pt x="161" y="2065"/>
                    <a:pt x="87" y="2016"/>
                    <a:pt x="62" y="1918"/>
                  </a:cubicBezTo>
                  <a:cubicBezTo>
                    <a:pt x="25" y="1820"/>
                    <a:pt x="1" y="1734"/>
                    <a:pt x="50" y="1623"/>
                  </a:cubicBezTo>
                  <a:cubicBezTo>
                    <a:pt x="75" y="1586"/>
                    <a:pt x="87" y="1537"/>
                    <a:pt x="62" y="1488"/>
                  </a:cubicBezTo>
                  <a:cubicBezTo>
                    <a:pt x="1" y="1414"/>
                    <a:pt x="50" y="1352"/>
                    <a:pt x="99" y="1316"/>
                  </a:cubicBezTo>
                  <a:cubicBezTo>
                    <a:pt x="198" y="1254"/>
                    <a:pt x="308" y="1193"/>
                    <a:pt x="419" y="1131"/>
                  </a:cubicBezTo>
                  <a:cubicBezTo>
                    <a:pt x="591" y="1156"/>
                    <a:pt x="665" y="1352"/>
                    <a:pt x="923" y="1389"/>
                  </a:cubicBezTo>
                  <a:cubicBezTo>
                    <a:pt x="1279" y="1352"/>
                    <a:pt x="1697" y="1217"/>
                    <a:pt x="2078" y="984"/>
                  </a:cubicBezTo>
                  <a:cubicBezTo>
                    <a:pt x="2140" y="947"/>
                    <a:pt x="2189" y="910"/>
                    <a:pt x="2251" y="885"/>
                  </a:cubicBezTo>
                  <a:cubicBezTo>
                    <a:pt x="2324" y="848"/>
                    <a:pt x="2374" y="873"/>
                    <a:pt x="2410" y="947"/>
                  </a:cubicBezTo>
                  <a:cubicBezTo>
                    <a:pt x="2460" y="1033"/>
                    <a:pt x="2533" y="1070"/>
                    <a:pt x="2619" y="1057"/>
                  </a:cubicBezTo>
                  <a:cubicBezTo>
                    <a:pt x="2853" y="1008"/>
                    <a:pt x="3087" y="959"/>
                    <a:pt x="3320" y="898"/>
                  </a:cubicBezTo>
                  <a:cubicBezTo>
                    <a:pt x="3357" y="885"/>
                    <a:pt x="3394" y="836"/>
                    <a:pt x="3431" y="799"/>
                  </a:cubicBezTo>
                  <a:cubicBezTo>
                    <a:pt x="3468" y="775"/>
                    <a:pt x="3443" y="676"/>
                    <a:pt x="3406" y="676"/>
                  </a:cubicBezTo>
                  <a:cubicBezTo>
                    <a:pt x="3345" y="652"/>
                    <a:pt x="3283" y="639"/>
                    <a:pt x="3222" y="639"/>
                  </a:cubicBezTo>
                  <a:cubicBezTo>
                    <a:pt x="3087" y="652"/>
                    <a:pt x="2951" y="676"/>
                    <a:pt x="2779" y="70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3"/>
            <p:cNvSpPr/>
            <p:nvPr/>
          </p:nvSpPr>
          <p:spPr>
            <a:xfrm>
              <a:off x="-12336435" y="-5415849"/>
              <a:ext cx="12135" cy="7544"/>
            </a:xfrm>
            <a:custGeom>
              <a:avLst/>
              <a:gdLst/>
              <a:ahLst/>
              <a:cxnLst/>
              <a:rect l="l" t="t" r="r" b="b"/>
              <a:pathLst>
                <a:path w="259" h="161" extrusionOk="0">
                  <a:moveTo>
                    <a:pt x="1" y="112"/>
                  </a:moveTo>
                  <a:cubicBezTo>
                    <a:pt x="74" y="38"/>
                    <a:pt x="161" y="1"/>
                    <a:pt x="259" y="50"/>
                  </a:cubicBezTo>
                  <a:cubicBezTo>
                    <a:pt x="185" y="124"/>
                    <a:pt x="99" y="161"/>
                    <a:pt x="1" y="112"/>
                  </a:cubicBezTo>
                  <a:close/>
                </a:path>
              </a:pathLst>
            </a:custGeom>
            <a:solidFill>
              <a:srgbClr val="80CB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3"/>
            <p:cNvSpPr/>
            <p:nvPr/>
          </p:nvSpPr>
          <p:spPr>
            <a:xfrm>
              <a:off x="-12411871" y="-5530456"/>
              <a:ext cx="95069" cy="47839"/>
            </a:xfrm>
            <a:custGeom>
              <a:avLst/>
              <a:gdLst/>
              <a:ahLst/>
              <a:cxnLst/>
              <a:rect l="l" t="t" r="r" b="b"/>
              <a:pathLst>
                <a:path w="2029" h="1021" extrusionOk="0">
                  <a:moveTo>
                    <a:pt x="1094" y="873"/>
                  </a:moveTo>
                  <a:cubicBezTo>
                    <a:pt x="1107" y="775"/>
                    <a:pt x="1156" y="677"/>
                    <a:pt x="1156" y="578"/>
                  </a:cubicBezTo>
                  <a:cubicBezTo>
                    <a:pt x="1168" y="505"/>
                    <a:pt x="1107" y="468"/>
                    <a:pt x="1045" y="480"/>
                  </a:cubicBezTo>
                  <a:cubicBezTo>
                    <a:pt x="935" y="664"/>
                    <a:pt x="836" y="836"/>
                    <a:pt x="726" y="1009"/>
                  </a:cubicBezTo>
                  <a:cubicBezTo>
                    <a:pt x="713" y="1021"/>
                    <a:pt x="664" y="1009"/>
                    <a:pt x="627" y="1009"/>
                  </a:cubicBezTo>
                  <a:cubicBezTo>
                    <a:pt x="615" y="996"/>
                    <a:pt x="603" y="984"/>
                    <a:pt x="603" y="972"/>
                  </a:cubicBezTo>
                  <a:cubicBezTo>
                    <a:pt x="590" y="922"/>
                    <a:pt x="578" y="861"/>
                    <a:pt x="603" y="824"/>
                  </a:cubicBezTo>
                  <a:cubicBezTo>
                    <a:pt x="640" y="713"/>
                    <a:pt x="603" y="627"/>
                    <a:pt x="578" y="529"/>
                  </a:cubicBezTo>
                  <a:cubicBezTo>
                    <a:pt x="566" y="468"/>
                    <a:pt x="517" y="418"/>
                    <a:pt x="492" y="431"/>
                  </a:cubicBezTo>
                  <a:cubicBezTo>
                    <a:pt x="467" y="455"/>
                    <a:pt x="431" y="468"/>
                    <a:pt x="418" y="505"/>
                  </a:cubicBezTo>
                  <a:cubicBezTo>
                    <a:pt x="369" y="603"/>
                    <a:pt x="332" y="713"/>
                    <a:pt x="283" y="824"/>
                  </a:cubicBezTo>
                  <a:cubicBezTo>
                    <a:pt x="271" y="836"/>
                    <a:pt x="209" y="849"/>
                    <a:pt x="197" y="836"/>
                  </a:cubicBezTo>
                  <a:cubicBezTo>
                    <a:pt x="86" y="763"/>
                    <a:pt x="25" y="664"/>
                    <a:pt x="13" y="541"/>
                  </a:cubicBezTo>
                  <a:cubicBezTo>
                    <a:pt x="0" y="505"/>
                    <a:pt x="37" y="443"/>
                    <a:pt x="74" y="418"/>
                  </a:cubicBezTo>
                  <a:cubicBezTo>
                    <a:pt x="123" y="382"/>
                    <a:pt x="185" y="345"/>
                    <a:pt x="246" y="332"/>
                  </a:cubicBezTo>
                  <a:cubicBezTo>
                    <a:pt x="676" y="234"/>
                    <a:pt x="1107" y="123"/>
                    <a:pt x="1537" y="25"/>
                  </a:cubicBezTo>
                  <a:cubicBezTo>
                    <a:pt x="1586" y="13"/>
                    <a:pt x="1635" y="13"/>
                    <a:pt x="1684" y="13"/>
                  </a:cubicBezTo>
                  <a:cubicBezTo>
                    <a:pt x="1795" y="0"/>
                    <a:pt x="1918" y="87"/>
                    <a:pt x="1955" y="197"/>
                  </a:cubicBezTo>
                  <a:cubicBezTo>
                    <a:pt x="1980" y="296"/>
                    <a:pt x="2004" y="394"/>
                    <a:pt x="2016" y="492"/>
                  </a:cubicBezTo>
                  <a:cubicBezTo>
                    <a:pt x="2029" y="566"/>
                    <a:pt x="1980" y="677"/>
                    <a:pt x="1918" y="701"/>
                  </a:cubicBezTo>
                  <a:cubicBezTo>
                    <a:pt x="1795" y="763"/>
                    <a:pt x="1672" y="824"/>
                    <a:pt x="1525" y="775"/>
                  </a:cubicBezTo>
                  <a:cubicBezTo>
                    <a:pt x="1451" y="738"/>
                    <a:pt x="1402" y="775"/>
                    <a:pt x="1365" y="824"/>
                  </a:cubicBezTo>
                  <a:cubicBezTo>
                    <a:pt x="1291" y="910"/>
                    <a:pt x="1205" y="947"/>
                    <a:pt x="1094" y="873"/>
                  </a:cubicBezTo>
                  <a:close/>
                </a:path>
              </a:pathLst>
            </a:custGeom>
            <a:solidFill>
              <a:srgbClr val="D78F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3"/>
            <p:cNvSpPr/>
            <p:nvPr/>
          </p:nvSpPr>
          <p:spPr>
            <a:xfrm>
              <a:off x="-12373872" y="-5459612"/>
              <a:ext cx="11573" cy="8668"/>
            </a:xfrm>
            <a:custGeom>
              <a:avLst/>
              <a:gdLst/>
              <a:ahLst/>
              <a:cxnLst/>
              <a:rect l="l" t="t" r="r" b="b"/>
              <a:pathLst>
                <a:path w="247" h="185" extrusionOk="0">
                  <a:moveTo>
                    <a:pt x="148" y="1"/>
                  </a:moveTo>
                  <a:cubicBezTo>
                    <a:pt x="185" y="13"/>
                    <a:pt x="234" y="13"/>
                    <a:pt x="246" y="37"/>
                  </a:cubicBezTo>
                  <a:cubicBezTo>
                    <a:pt x="246" y="62"/>
                    <a:pt x="246" y="99"/>
                    <a:pt x="222" y="124"/>
                  </a:cubicBezTo>
                  <a:cubicBezTo>
                    <a:pt x="185" y="148"/>
                    <a:pt x="148" y="173"/>
                    <a:pt x="99" y="185"/>
                  </a:cubicBezTo>
                  <a:cubicBezTo>
                    <a:pt x="74" y="185"/>
                    <a:pt x="25" y="173"/>
                    <a:pt x="13" y="160"/>
                  </a:cubicBezTo>
                  <a:cubicBezTo>
                    <a:pt x="1" y="136"/>
                    <a:pt x="13" y="87"/>
                    <a:pt x="38" y="74"/>
                  </a:cubicBezTo>
                  <a:cubicBezTo>
                    <a:pt x="74" y="37"/>
                    <a:pt x="111" y="25"/>
                    <a:pt x="148" y="1"/>
                  </a:cubicBezTo>
                  <a:close/>
                </a:path>
              </a:pathLst>
            </a:custGeom>
            <a:solidFill>
              <a:srgbClr val="D78F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3"/>
            <p:cNvSpPr/>
            <p:nvPr/>
          </p:nvSpPr>
          <p:spPr>
            <a:xfrm>
              <a:off x="-12319708" y="-5480931"/>
              <a:ext cx="9230" cy="7544"/>
            </a:xfrm>
            <a:custGeom>
              <a:avLst/>
              <a:gdLst/>
              <a:ahLst/>
              <a:cxnLst/>
              <a:rect l="l" t="t" r="r" b="b"/>
              <a:pathLst>
                <a:path w="197" h="161" extrusionOk="0">
                  <a:moveTo>
                    <a:pt x="197" y="87"/>
                  </a:moveTo>
                  <a:cubicBezTo>
                    <a:pt x="160" y="111"/>
                    <a:pt x="123" y="136"/>
                    <a:pt x="86" y="161"/>
                  </a:cubicBezTo>
                  <a:cubicBezTo>
                    <a:pt x="62" y="161"/>
                    <a:pt x="25" y="148"/>
                    <a:pt x="0" y="136"/>
                  </a:cubicBezTo>
                  <a:cubicBezTo>
                    <a:pt x="13" y="99"/>
                    <a:pt x="13" y="62"/>
                    <a:pt x="37" y="50"/>
                  </a:cubicBezTo>
                  <a:cubicBezTo>
                    <a:pt x="49" y="25"/>
                    <a:pt x="86" y="1"/>
                    <a:pt x="123" y="13"/>
                  </a:cubicBezTo>
                  <a:cubicBezTo>
                    <a:pt x="135" y="13"/>
                    <a:pt x="160" y="50"/>
                    <a:pt x="197" y="87"/>
                  </a:cubicBezTo>
                  <a:close/>
                </a:path>
              </a:pathLst>
            </a:custGeom>
            <a:solidFill>
              <a:srgbClr val="D78F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3"/>
            <p:cNvSpPr/>
            <p:nvPr/>
          </p:nvSpPr>
          <p:spPr>
            <a:xfrm>
              <a:off x="-12341027" y="-5473996"/>
              <a:ext cx="4076" cy="6372"/>
            </a:xfrm>
            <a:custGeom>
              <a:avLst/>
              <a:gdLst/>
              <a:ahLst/>
              <a:cxnLst/>
              <a:rect l="l" t="t" r="r" b="b"/>
              <a:pathLst>
                <a:path w="87" h="136" extrusionOk="0">
                  <a:moveTo>
                    <a:pt x="86" y="37"/>
                  </a:moveTo>
                  <a:cubicBezTo>
                    <a:pt x="86" y="49"/>
                    <a:pt x="74" y="74"/>
                    <a:pt x="74" y="86"/>
                  </a:cubicBezTo>
                  <a:cubicBezTo>
                    <a:pt x="50" y="123"/>
                    <a:pt x="25" y="135"/>
                    <a:pt x="0" y="99"/>
                  </a:cubicBezTo>
                  <a:cubicBezTo>
                    <a:pt x="0" y="74"/>
                    <a:pt x="13" y="37"/>
                    <a:pt x="13" y="0"/>
                  </a:cubicBezTo>
                  <a:cubicBezTo>
                    <a:pt x="25" y="0"/>
                    <a:pt x="50" y="0"/>
                    <a:pt x="62" y="0"/>
                  </a:cubicBezTo>
                  <a:cubicBezTo>
                    <a:pt x="74" y="0"/>
                    <a:pt x="74" y="25"/>
                    <a:pt x="86" y="37"/>
                  </a:cubicBezTo>
                  <a:close/>
                </a:path>
              </a:pathLst>
            </a:custGeom>
            <a:solidFill>
              <a:srgbClr val="D78F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3"/>
            <p:cNvSpPr/>
            <p:nvPr/>
          </p:nvSpPr>
          <p:spPr>
            <a:xfrm>
              <a:off x="-12297826" y="-5065608"/>
              <a:ext cx="188966" cy="245989"/>
            </a:xfrm>
            <a:custGeom>
              <a:avLst/>
              <a:gdLst/>
              <a:ahLst/>
              <a:cxnLst/>
              <a:rect l="l" t="t" r="r" b="b"/>
              <a:pathLst>
                <a:path w="4033" h="5250" extrusionOk="0">
                  <a:moveTo>
                    <a:pt x="2324" y="0"/>
                  </a:moveTo>
                  <a:cubicBezTo>
                    <a:pt x="2434" y="74"/>
                    <a:pt x="2533" y="148"/>
                    <a:pt x="2631" y="209"/>
                  </a:cubicBezTo>
                  <a:cubicBezTo>
                    <a:pt x="2717" y="258"/>
                    <a:pt x="2779" y="344"/>
                    <a:pt x="2803" y="443"/>
                  </a:cubicBezTo>
                  <a:cubicBezTo>
                    <a:pt x="2840" y="578"/>
                    <a:pt x="2865" y="713"/>
                    <a:pt x="2902" y="836"/>
                  </a:cubicBezTo>
                  <a:cubicBezTo>
                    <a:pt x="3000" y="1254"/>
                    <a:pt x="3111" y="1660"/>
                    <a:pt x="3184" y="2078"/>
                  </a:cubicBezTo>
                  <a:cubicBezTo>
                    <a:pt x="3320" y="2729"/>
                    <a:pt x="3565" y="3344"/>
                    <a:pt x="3762" y="3971"/>
                  </a:cubicBezTo>
                  <a:cubicBezTo>
                    <a:pt x="3774" y="4020"/>
                    <a:pt x="3787" y="4069"/>
                    <a:pt x="3811" y="4119"/>
                  </a:cubicBezTo>
                  <a:cubicBezTo>
                    <a:pt x="4033" y="4549"/>
                    <a:pt x="3983" y="4537"/>
                    <a:pt x="3664" y="4844"/>
                  </a:cubicBezTo>
                  <a:cubicBezTo>
                    <a:pt x="3529" y="4979"/>
                    <a:pt x="3381" y="5077"/>
                    <a:pt x="3184" y="5114"/>
                  </a:cubicBezTo>
                  <a:cubicBezTo>
                    <a:pt x="3025" y="5151"/>
                    <a:pt x="2852" y="5200"/>
                    <a:pt x="2693" y="5237"/>
                  </a:cubicBezTo>
                  <a:cubicBezTo>
                    <a:pt x="2631" y="5250"/>
                    <a:pt x="2557" y="5213"/>
                    <a:pt x="2521" y="5163"/>
                  </a:cubicBezTo>
                  <a:cubicBezTo>
                    <a:pt x="2496" y="5127"/>
                    <a:pt x="2484" y="5102"/>
                    <a:pt x="2459" y="5077"/>
                  </a:cubicBezTo>
                  <a:cubicBezTo>
                    <a:pt x="2299" y="4770"/>
                    <a:pt x="2115" y="4487"/>
                    <a:pt x="1869" y="4254"/>
                  </a:cubicBezTo>
                  <a:cubicBezTo>
                    <a:pt x="1795" y="4192"/>
                    <a:pt x="1734" y="4106"/>
                    <a:pt x="1672" y="4020"/>
                  </a:cubicBezTo>
                  <a:cubicBezTo>
                    <a:pt x="1390" y="3541"/>
                    <a:pt x="1008" y="3135"/>
                    <a:pt x="627" y="2729"/>
                  </a:cubicBezTo>
                  <a:cubicBezTo>
                    <a:pt x="541" y="2643"/>
                    <a:pt x="468" y="2545"/>
                    <a:pt x="394" y="2459"/>
                  </a:cubicBezTo>
                  <a:cubicBezTo>
                    <a:pt x="381" y="2434"/>
                    <a:pt x="394" y="2385"/>
                    <a:pt x="406" y="2373"/>
                  </a:cubicBezTo>
                  <a:cubicBezTo>
                    <a:pt x="431" y="2348"/>
                    <a:pt x="468" y="2336"/>
                    <a:pt x="492" y="2324"/>
                  </a:cubicBezTo>
                  <a:cubicBezTo>
                    <a:pt x="615" y="2287"/>
                    <a:pt x="726" y="2275"/>
                    <a:pt x="836" y="2238"/>
                  </a:cubicBezTo>
                  <a:cubicBezTo>
                    <a:pt x="1156" y="2115"/>
                    <a:pt x="1476" y="2004"/>
                    <a:pt x="1648" y="1672"/>
                  </a:cubicBezTo>
                  <a:cubicBezTo>
                    <a:pt x="1721" y="1549"/>
                    <a:pt x="1844" y="1439"/>
                    <a:pt x="1967" y="1365"/>
                  </a:cubicBezTo>
                  <a:cubicBezTo>
                    <a:pt x="2115" y="1266"/>
                    <a:pt x="2213" y="1131"/>
                    <a:pt x="2324" y="1008"/>
                  </a:cubicBezTo>
                  <a:cubicBezTo>
                    <a:pt x="2422" y="910"/>
                    <a:pt x="2410" y="787"/>
                    <a:pt x="2361" y="676"/>
                  </a:cubicBezTo>
                  <a:cubicBezTo>
                    <a:pt x="2299" y="553"/>
                    <a:pt x="2201" y="504"/>
                    <a:pt x="2078" y="480"/>
                  </a:cubicBezTo>
                  <a:cubicBezTo>
                    <a:pt x="2029" y="467"/>
                    <a:pt x="1980" y="480"/>
                    <a:pt x="1930" y="492"/>
                  </a:cubicBezTo>
                  <a:cubicBezTo>
                    <a:pt x="1746" y="529"/>
                    <a:pt x="1562" y="578"/>
                    <a:pt x="1377" y="615"/>
                  </a:cubicBezTo>
                  <a:cubicBezTo>
                    <a:pt x="1254" y="652"/>
                    <a:pt x="1168" y="726"/>
                    <a:pt x="1119" y="848"/>
                  </a:cubicBezTo>
                  <a:cubicBezTo>
                    <a:pt x="1045" y="1033"/>
                    <a:pt x="959" y="1217"/>
                    <a:pt x="1045" y="1426"/>
                  </a:cubicBezTo>
                  <a:cubicBezTo>
                    <a:pt x="1070" y="1488"/>
                    <a:pt x="1070" y="1562"/>
                    <a:pt x="1082" y="1623"/>
                  </a:cubicBezTo>
                  <a:cubicBezTo>
                    <a:pt x="1094" y="1709"/>
                    <a:pt x="1033" y="1807"/>
                    <a:pt x="959" y="1832"/>
                  </a:cubicBezTo>
                  <a:cubicBezTo>
                    <a:pt x="713" y="1955"/>
                    <a:pt x="455" y="2004"/>
                    <a:pt x="185" y="2041"/>
                  </a:cubicBezTo>
                  <a:cubicBezTo>
                    <a:pt x="86" y="2053"/>
                    <a:pt x="0" y="1906"/>
                    <a:pt x="37" y="1820"/>
                  </a:cubicBezTo>
                  <a:cubicBezTo>
                    <a:pt x="50" y="1795"/>
                    <a:pt x="50" y="1758"/>
                    <a:pt x="74" y="1734"/>
                  </a:cubicBezTo>
                  <a:cubicBezTo>
                    <a:pt x="418" y="1316"/>
                    <a:pt x="750" y="885"/>
                    <a:pt x="1193" y="566"/>
                  </a:cubicBezTo>
                  <a:cubicBezTo>
                    <a:pt x="1316" y="467"/>
                    <a:pt x="1451" y="381"/>
                    <a:pt x="1574" y="320"/>
                  </a:cubicBezTo>
                  <a:cubicBezTo>
                    <a:pt x="1697" y="258"/>
                    <a:pt x="1832" y="222"/>
                    <a:pt x="1955" y="172"/>
                  </a:cubicBezTo>
                  <a:cubicBezTo>
                    <a:pt x="2078" y="123"/>
                    <a:pt x="2201" y="62"/>
                    <a:pt x="2324" y="0"/>
                  </a:cubicBezTo>
                  <a:close/>
                </a:path>
              </a:pathLst>
            </a:custGeom>
            <a:solidFill>
              <a:srgbClr val="A5B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3"/>
            <p:cNvSpPr/>
            <p:nvPr/>
          </p:nvSpPr>
          <p:spPr>
            <a:xfrm>
              <a:off x="-12150374" y="-4793146"/>
              <a:ext cx="159588" cy="181469"/>
            </a:xfrm>
            <a:custGeom>
              <a:avLst/>
              <a:gdLst/>
              <a:ahLst/>
              <a:cxnLst/>
              <a:rect l="l" t="t" r="r" b="b"/>
              <a:pathLst>
                <a:path w="3406" h="3873" extrusionOk="0">
                  <a:moveTo>
                    <a:pt x="3357" y="2668"/>
                  </a:moveTo>
                  <a:cubicBezTo>
                    <a:pt x="3406" y="3049"/>
                    <a:pt x="3172" y="3270"/>
                    <a:pt x="2988" y="3504"/>
                  </a:cubicBezTo>
                  <a:cubicBezTo>
                    <a:pt x="2963" y="3541"/>
                    <a:pt x="2914" y="3577"/>
                    <a:pt x="2865" y="3590"/>
                  </a:cubicBezTo>
                  <a:cubicBezTo>
                    <a:pt x="2521" y="3676"/>
                    <a:pt x="2176" y="3762"/>
                    <a:pt x="1832" y="3836"/>
                  </a:cubicBezTo>
                  <a:cubicBezTo>
                    <a:pt x="1697" y="3872"/>
                    <a:pt x="1562" y="3811"/>
                    <a:pt x="1513" y="3663"/>
                  </a:cubicBezTo>
                  <a:cubicBezTo>
                    <a:pt x="1402" y="3368"/>
                    <a:pt x="1205" y="3110"/>
                    <a:pt x="1082" y="2803"/>
                  </a:cubicBezTo>
                  <a:cubicBezTo>
                    <a:pt x="972" y="2508"/>
                    <a:pt x="800" y="2237"/>
                    <a:pt x="677" y="1930"/>
                  </a:cubicBezTo>
                  <a:cubicBezTo>
                    <a:pt x="541" y="1610"/>
                    <a:pt x="357" y="1303"/>
                    <a:pt x="197" y="983"/>
                  </a:cubicBezTo>
                  <a:cubicBezTo>
                    <a:pt x="136" y="861"/>
                    <a:pt x="87" y="738"/>
                    <a:pt x="25" y="615"/>
                  </a:cubicBezTo>
                  <a:cubicBezTo>
                    <a:pt x="1" y="541"/>
                    <a:pt x="37" y="467"/>
                    <a:pt x="111" y="479"/>
                  </a:cubicBezTo>
                  <a:cubicBezTo>
                    <a:pt x="591" y="529"/>
                    <a:pt x="996" y="344"/>
                    <a:pt x="1328" y="0"/>
                  </a:cubicBezTo>
                  <a:cubicBezTo>
                    <a:pt x="1377" y="37"/>
                    <a:pt x="1427" y="61"/>
                    <a:pt x="1451" y="98"/>
                  </a:cubicBezTo>
                  <a:cubicBezTo>
                    <a:pt x="1636" y="357"/>
                    <a:pt x="1820" y="627"/>
                    <a:pt x="2004" y="885"/>
                  </a:cubicBezTo>
                  <a:cubicBezTo>
                    <a:pt x="2127" y="1070"/>
                    <a:pt x="2250" y="1254"/>
                    <a:pt x="2422" y="1401"/>
                  </a:cubicBezTo>
                  <a:cubicBezTo>
                    <a:pt x="2496" y="1463"/>
                    <a:pt x="2545" y="1549"/>
                    <a:pt x="2607" y="1635"/>
                  </a:cubicBezTo>
                  <a:cubicBezTo>
                    <a:pt x="2680" y="1733"/>
                    <a:pt x="2754" y="1819"/>
                    <a:pt x="2828" y="1918"/>
                  </a:cubicBezTo>
                  <a:cubicBezTo>
                    <a:pt x="2914" y="2016"/>
                    <a:pt x="3012" y="2114"/>
                    <a:pt x="3086" y="2225"/>
                  </a:cubicBezTo>
                  <a:cubicBezTo>
                    <a:pt x="3197" y="2373"/>
                    <a:pt x="3283" y="2545"/>
                    <a:pt x="3357" y="2668"/>
                  </a:cubicBezTo>
                  <a:close/>
                </a:path>
              </a:pathLst>
            </a:custGeom>
            <a:solidFill>
              <a:srgbClr val="A5B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3"/>
            <p:cNvSpPr/>
            <p:nvPr/>
          </p:nvSpPr>
          <p:spPr>
            <a:xfrm>
              <a:off x="-12157308" y="-4810436"/>
              <a:ext cx="54773" cy="25395"/>
            </a:xfrm>
            <a:custGeom>
              <a:avLst/>
              <a:gdLst/>
              <a:ahLst/>
              <a:cxnLst/>
              <a:rect l="l" t="t" r="r" b="b"/>
              <a:pathLst>
                <a:path w="1169" h="542" extrusionOk="0">
                  <a:moveTo>
                    <a:pt x="628" y="480"/>
                  </a:moveTo>
                  <a:cubicBezTo>
                    <a:pt x="419" y="541"/>
                    <a:pt x="222" y="517"/>
                    <a:pt x="26" y="443"/>
                  </a:cubicBezTo>
                  <a:cubicBezTo>
                    <a:pt x="13" y="430"/>
                    <a:pt x="1" y="418"/>
                    <a:pt x="1" y="406"/>
                  </a:cubicBezTo>
                  <a:cubicBezTo>
                    <a:pt x="13" y="381"/>
                    <a:pt x="26" y="344"/>
                    <a:pt x="38" y="344"/>
                  </a:cubicBezTo>
                  <a:cubicBezTo>
                    <a:pt x="136" y="320"/>
                    <a:pt x="247" y="308"/>
                    <a:pt x="345" y="283"/>
                  </a:cubicBezTo>
                  <a:cubicBezTo>
                    <a:pt x="603" y="221"/>
                    <a:pt x="874" y="172"/>
                    <a:pt x="1095" y="13"/>
                  </a:cubicBezTo>
                  <a:cubicBezTo>
                    <a:pt x="1107" y="0"/>
                    <a:pt x="1144" y="25"/>
                    <a:pt x="1169" y="37"/>
                  </a:cubicBezTo>
                  <a:cubicBezTo>
                    <a:pt x="1169" y="49"/>
                    <a:pt x="1169" y="74"/>
                    <a:pt x="1169" y="86"/>
                  </a:cubicBezTo>
                  <a:cubicBezTo>
                    <a:pt x="1132" y="148"/>
                    <a:pt x="1107" y="209"/>
                    <a:pt x="1058" y="258"/>
                  </a:cubicBezTo>
                  <a:cubicBezTo>
                    <a:pt x="935" y="369"/>
                    <a:pt x="788" y="455"/>
                    <a:pt x="628" y="480"/>
                  </a:cubicBezTo>
                  <a:close/>
                </a:path>
              </a:pathLst>
            </a:custGeom>
            <a:solidFill>
              <a:srgbClr val="A5B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3"/>
            <p:cNvSpPr/>
            <p:nvPr/>
          </p:nvSpPr>
          <p:spPr>
            <a:xfrm>
              <a:off x="-12233307" y="-5025875"/>
              <a:ext cx="27129" cy="21366"/>
            </a:xfrm>
            <a:custGeom>
              <a:avLst/>
              <a:gdLst/>
              <a:ahLst/>
              <a:cxnLst/>
              <a:rect l="l" t="t" r="r" b="b"/>
              <a:pathLst>
                <a:path w="579" h="456" extrusionOk="0">
                  <a:moveTo>
                    <a:pt x="541" y="0"/>
                  </a:moveTo>
                  <a:cubicBezTo>
                    <a:pt x="553" y="37"/>
                    <a:pt x="578" y="74"/>
                    <a:pt x="566" y="87"/>
                  </a:cubicBezTo>
                  <a:cubicBezTo>
                    <a:pt x="443" y="246"/>
                    <a:pt x="283" y="345"/>
                    <a:pt x="111" y="455"/>
                  </a:cubicBezTo>
                  <a:cubicBezTo>
                    <a:pt x="74" y="394"/>
                    <a:pt x="37" y="357"/>
                    <a:pt x="25" y="308"/>
                  </a:cubicBezTo>
                  <a:cubicBezTo>
                    <a:pt x="0" y="197"/>
                    <a:pt x="25" y="123"/>
                    <a:pt x="99" y="99"/>
                  </a:cubicBezTo>
                  <a:cubicBezTo>
                    <a:pt x="246" y="62"/>
                    <a:pt x="394" y="25"/>
                    <a:pt x="541" y="0"/>
                  </a:cubicBezTo>
                  <a:close/>
                </a:path>
              </a:pathLst>
            </a:custGeom>
            <a:solidFill>
              <a:srgbClr val="A5B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3"/>
            <p:cNvSpPr/>
            <p:nvPr/>
          </p:nvSpPr>
          <p:spPr>
            <a:xfrm>
              <a:off x="-12110032" y="-4834660"/>
              <a:ext cx="5763" cy="6419"/>
            </a:xfrm>
            <a:custGeom>
              <a:avLst/>
              <a:gdLst/>
              <a:ahLst/>
              <a:cxnLst/>
              <a:rect l="l" t="t" r="r" b="b"/>
              <a:pathLst>
                <a:path w="123" h="137" extrusionOk="0">
                  <a:moveTo>
                    <a:pt x="62" y="1"/>
                  </a:moveTo>
                  <a:cubicBezTo>
                    <a:pt x="98" y="13"/>
                    <a:pt x="111" y="25"/>
                    <a:pt x="123" y="38"/>
                  </a:cubicBezTo>
                  <a:cubicBezTo>
                    <a:pt x="86" y="62"/>
                    <a:pt x="62" y="99"/>
                    <a:pt x="37" y="124"/>
                  </a:cubicBezTo>
                  <a:cubicBezTo>
                    <a:pt x="37" y="136"/>
                    <a:pt x="0" y="112"/>
                    <a:pt x="12" y="112"/>
                  </a:cubicBezTo>
                  <a:cubicBezTo>
                    <a:pt x="25" y="75"/>
                    <a:pt x="49" y="38"/>
                    <a:pt x="62" y="1"/>
                  </a:cubicBezTo>
                  <a:close/>
                </a:path>
              </a:pathLst>
            </a:custGeom>
            <a:solidFill>
              <a:srgbClr val="A5B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3"/>
            <p:cNvSpPr/>
            <p:nvPr/>
          </p:nvSpPr>
          <p:spPr>
            <a:xfrm>
              <a:off x="-12454510" y="-5554634"/>
              <a:ext cx="626170" cy="1074291"/>
            </a:xfrm>
            <a:custGeom>
              <a:avLst/>
              <a:gdLst/>
              <a:ahLst/>
              <a:cxnLst/>
              <a:rect l="l" t="t" r="r" b="b"/>
              <a:pathLst>
                <a:path w="13364" h="22928" extrusionOk="0">
                  <a:moveTo>
                    <a:pt x="2508" y="1758"/>
                  </a:moveTo>
                  <a:cubicBezTo>
                    <a:pt x="2496" y="1746"/>
                    <a:pt x="2496" y="1721"/>
                    <a:pt x="2484" y="1721"/>
                  </a:cubicBezTo>
                  <a:cubicBezTo>
                    <a:pt x="2472" y="1721"/>
                    <a:pt x="2447" y="1721"/>
                    <a:pt x="2435" y="1721"/>
                  </a:cubicBezTo>
                  <a:cubicBezTo>
                    <a:pt x="2435" y="1758"/>
                    <a:pt x="2422" y="1795"/>
                    <a:pt x="2422" y="1820"/>
                  </a:cubicBezTo>
                  <a:cubicBezTo>
                    <a:pt x="2447" y="1856"/>
                    <a:pt x="2472" y="1844"/>
                    <a:pt x="2496" y="1807"/>
                  </a:cubicBezTo>
                  <a:cubicBezTo>
                    <a:pt x="2496" y="1795"/>
                    <a:pt x="2508" y="1770"/>
                    <a:pt x="2508" y="1758"/>
                  </a:cubicBezTo>
                  <a:close/>
                  <a:moveTo>
                    <a:pt x="2521" y="3074"/>
                  </a:moveTo>
                  <a:cubicBezTo>
                    <a:pt x="2619" y="3123"/>
                    <a:pt x="2705" y="3086"/>
                    <a:pt x="2779" y="3012"/>
                  </a:cubicBezTo>
                  <a:cubicBezTo>
                    <a:pt x="2681" y="2963"/>
                    <a:pt x="2594" y="3000"/>
                    <a:pt x="2521" y="3074"/>
                  </a:cubicBezTo>
                  <a:close/>
                  <a:moveTo>
                    <a:pt x="3074" y="1660"/>
                  </a:moveTo>
                  <a:cubicBezTo>
                    <a:pt x="3037" y="1623"/>
                    <a:pt x="3012" y="1586"/>
                    <a:pt x="3000" y="1586"/>
                  </a:cubicBezTo>
                  <a:cubicBezTo>
                    <a:pt x="2963" y="1574"/>
                    <a:pt x="2926" y="1598"/>
                    <a:pt x="2914" y="1623"/>
                  </a:cubicBezTo>
                  <a:cubicBezTo>
                    <a:pt x="2890" y="1635"/>
                    <a:pt x="2890" y="1672"/>
                    <a:pt x="2877" y="1709"/>
                  </a:cubicBezTo>
                  <a:cubicBezTo>
                    <a:pt x="2902" y="1721"/>
                    <a:pt x="2939" y="1734"/>
                    <a:pt x="2963" y="1734"/>
                  </a:cubicBezTo>
                  <a:cubicBezTo>
                    <a:pt x="3000" y="1709"/>
                    <a:pt x="3037" y="1684"/>
                    <a:pt x="3074" y="1660"/>
                  </a:cubicBezTo>
                  <a:close/>
                  <a:moveTo>
                    <a:pt x="1869" y="2029"/>
                  </a:moveTo>
                  <a:cubicBezTo>
                    <a:pt x="1832" y="2053"/>
                    <a:pt x="1795" y="2065"/>
                    <a:pt x="1759" y="2102"/>
                  </a:cubicBezTo>
                  <a:cubicBezTo>
                    <a:pt x="1734" y="2115"/>
                    <a:pt x="1722" y="2164"/>
                    <a:pt x="1734" y="2188"/>
                  </a:cubicBezTo>
                  <a:cubicBezTo>
                    <a:pt x="1746" y="2201"/>
                    <a:pt x="1795" y="2213"/>
                    <a:pt x="1820" y="2213"/>
                  </a:cubicBezTo>
                  <a:cubicBezTo>
                    <a:pt x="1869" y="2201"/>
                    <a:pt x="1906" y="2176"/>
                    <a:pt x="1943" y="2152"/>
                  </a:cubicBezTo>
                  <a:cubicBezTo>
                    <a:pt x="1967" y="2127"/>
                    <a:pt x="1967" y="2078"/>
                    <a:pt x="1967" y="2065"/>
                  </a:cubicBezTo>
                  <a:cubicBezTo>
                    <a:pt x="1955" y="2041"/>
                    <a:pt x="1906" y="2041"/>
                    <a:pt x="1869" y="2029"/>
                  </a:cubicBezTo>
                  <a:close/>
                  <a:moveTo>
                    <a:pt x="2004" y="1389"/>
                  </a:moveTo>
                  <a:cubicBezTo>
                    <a:pt x="2115" y="1463"/>
                    <a:pt x="2201" y="1426"/>
                    <a:pt x="2275" y="1340"/>
                  </a:cubicBezTo>
                  <a:cubicBezTo>
                    <a:pt x="2312" y="1291"/>
                    <a:pt x="2361" y="1254"/>
                    <a:pt x="2435" y="1291"/>
                  </a:cubicBezTo>
                  <a:cubicBezTo>
                    <a:pt x="2582" y="1340"/>
                    <a:pt x="2705" y="1279"/>
                    <a:pt x="2828" y="1217"/>
                  </a:cubicBezTo>
                  <a:cubicBezTo>
                    <a:pt x="2890" y="1193"/>
                    <a:pt x="2939" y="1082"/>
                    <a:pt x="2926" y="1008"/>
                  </a:cubicBezTo>
                  <a:cubicBezTo>
                    <a:pt x="2914" y="910"/>
                    <a:pt x="2890" y="812"/>
                    <a:pt x="2865" y="713"/>
                  </a:cubicBezTo>
                  <a:cubicBezTo>
                    <a:pt x="2828" y="603"/>
                    <a:pt x="2705" y="516"/>
                    <a:pt x="2594" y="529"/>
                  </a:cubicBezTo>
                  <a:cubicBezTo>
                    <a:pt x="2545" y="529"/>
                    <a:pt x="2496" y="529"/>
                    <a:pt x="2447" y="541"/>
                  </a:cubicBezTo>
                  <a:cubicBezTo>
                    <a:pt x="2017" y="639"/>
                    <a:pt x="1586" y="750"/>
                    <a:pt x="1156" y="848"/>
                  </a:cubicBezTo>
                  <a:cubicBezTo>
                    <a:pt x="1095" y="861"/>
                    <a:pt x="1033" y="898"/>
                    <a:pt x="984" y="934"/>
                  </a:cubicBezTo>
                  <a:cubicBezTo>
                    <a:pt x="947" y="959"/>
                    <a:pt x="910" y="1021"/>
                    <a:pt x="923" y="1057"/>
                  </a:cubicBezTo>
                  <a:cubicBezTo>
                    <a:pt x="935" y="1180"/>
                    <a:pt x="996" y="1279"/>
                    <a:pt x="1107" y="1352"/>
                  </a:cubicBezTo>
                  <a:cubicBezTo>
                    <a:pt x="1119" y="1365"/>
                    <a:pt x="1181" y="1352"/>
                    <a:pt x="1193" y="1340"/>
                  </a:cubicBezTo>
                  <a:cubicBezTo>
                    <a:pt x="1242" y="1229"/>
                    <a:pt x="1279" y="1119"/>
                    <a:pt x="1328" y="1021"/>
                  </a:cubicBezTo>
                  <a:cubicBezTo>
                    <a:pt x="1341" y="984"/>
                    <a:pt x="1377" y="971"/>
                    <a:pt x="1402" y="947"/>
                  </a:cubicBezTo>
                  <a:cubicBezTo>
                    <a:pt x="1427" y="934"/>
                    <a:pt x="1476" y="984"/>
                    <a:pt x="1488" y="1045"/>
                  </a:cubicBezTo>
                  <a:cubicBezTo>
                    <a:pt x="1513" y="1143"/>
                    <a:pt x="1550" y="1229"/>
                    <a:pt x="1513" y="1340"/>
                  </a:cubicBezTo>
                  <a:cubicBezTo>
                    <a:pt x="1488" y="1377"/>
                    <a:pt x="1500" y="1438"/>
                    <a:pt x="1513" y="1488"/>
                  </a:cubicBezTo>
                  <a:cubicBezTo>
                    <a:pt x="1513" y="1500"/>
                    <a:pt x="1525" y="1512"/>
                    <a:pt x="1537" y="1525"/>
                  </a:cubicBezTo>
                  <a:cubicBezTo>
                    <a:pt x="1574" y="1525"/>
                    <a:pt x="1623" y="1537"/>
                    <a:pt x="1636" y="1525"/>
                  </a:cubicBezTo>
                  <a:cubicBezTo>
                    <a:pt x="1746" y="1352"/>
                    <a:pt x="1845" y="1180"/>
                    <a:pt x="1955" y="996"/>
                  </a:cubicBezTo>
                  <a:cubicBezTo>
                    <a:pt x="2017" y="984"/>
                    <a:pt x="2078" y="1021"/>
                    <a:pt x="2066" y="1094"/>
                  </a:cubicBezTo>
                  <a:cubicBezTo>
                    <a:pt x="2066" y="1193"/>
                    <a:pt x="2017" y="1291"/>
                    <a:pt x="2004" y="1389"/>
                  </a:cubicBezTo>
                  <a:close/>
                  <a:moveTo>
                    <a:pt x="3504" y="1918"/>
                  </a:moveTo>
                  <a:cubicBezTo>
                    <a:pt x="3676" y="1893"/>
                    <a:pt x="3812" y="1869"/>
                    <a:pt x="3947" y="1856"/>
                  </a:cubicBezTo>
                  <a:cubicBezTo>
                    <a:pt x="4008" y="1856"/>
                    <a:pt x="4070" y="1869"/>
                    <a:pt x="4131" y="1893"/>
                  </a:cubicBezTo>
                  <a:cubicBezTo>
                    <a:pt x="4168" y="1893"/>
                    <a:pt x="4193" y="1992"/>
                    <a:pt x="4156" y="2016"/>
                  </a:cubicBezTo>
                  <a:cubicBezTo>
                    <a:pt x="4119" y="2053"/>
                    <a:pt x="4082" y="2102"/>
                    <a:pt x="4045" y="2115"/>
                  </a:cubicBezTo>
                  <a:cubicBezTo>
                    <a:pt x="3812" y="2176"/>
                    <a:pt x="3578" y="2225"/>
                    <a:pt x="3344" y="2274"/>
                  </a:cubicBezTo>
                  <a:cubicBezTo>
                    <a:pt x="3258" y="2287"/>
                    <a:pt x="3185" y="2250"/>
                    <a:pt x="3135" y="2164"/>
                  </a:cubicBezTo>
                  <a:cubicBezTo>
                    <a:pt x="3099" y="2090"/>
                    <a:pt x="3049" y="2065"/>
                    <a:pt x="2976" y="2102"/>
                  </a:cubicBezTo>
                  <a:cubicBezTo>
                    <a:pt x="2914" y="2127"/>
                    <a:pt x="2865" y="2164"/>
                    <a:pt x="2803" y="2201"/>
                  </a:cubicBezTo>
                  <a:cubicBezTo>
                    <a:pt x="2422" y="2434"/>
                    <a:pt x="2004" y="2569"/>
                    <a:pt x="1648" y="2606"/>
                  </a:cubicBezTo>
                  <a:cubicBezTo>
                    <a:pt x="1390" y="2569"/>
                    <a:pt x="1316" y="2373"/>
                    <a:pt x="1144" y="2348"/>
                  </a:cubicBezTo>
                  <a:cubicBezTo>
                    <a:pt x="1033" y="2410"/>
                    <a:pt x="923" y="2471"/>
                    <a:pt x="824" y="2533"/>
                  </a:cubicBezTo>
                  <a:cubicBezTo>
                    <a:pt x="775" y="2569"/>
                    <a:pt x="726" y="2631"/>
                    <a:pt x="787" y="2705"/>
                  </a:cubicBezTo>
                  <a:cubicBezTo>
                    <a:pt x="812" y="2754"/>
                    <a:pt x="800" y="2803"/>
                    <a:pt x="775" y="2840"/>
                  </a:cubicBezTo>
                  <a:cubicBezTo>
                    <a:pt x="726" y="2951"/>
                    <a:pt x="750" y="3037"/>
                    <a:pt x="787" y="3135"/>
                  </a:cubicBezTo>
                  <a:cubicBezTo>
                    <a:pt x="812" y="3233"/>
                    <a:pt x="886" y="3282"/>
                    <a:pt x="972" y="3270"/>
                  </a:cubicBezTo>
                  <a:cubicBezTo>
                    <a:pt x="1218" y="3209"/>
                    <a:pt x="1476" y="3160"/>
                    <a:pt x="1709" y="3074"/>
                  </a:cubicBezTo>
                  <a:cubicBezTo>
                    <a:pt x="2152" y="2901"/>
                    <a:pt x="2582" y="2692"/>
                    <a:pt x="3037" y="2569"/>
                  </a:cubicBezTo>
                  <a:cubicBezTo>
                    <a:pt x="3099" y="2557"/>
                    <a:pt x="3172" y="2520"/>
                    <a:pt x="3221" y="2496"/>
                  </a:cubicBezTo>
                  <a:cubicBezTo>
                    <a:pt x="3430" y="2373"/>
                    <a:pt x="3639" y="2360"/>
                    <a:pt x="3861" y="2385"/>
                  </a:cubicBezTo>
                  <a:cubicBezTo>
                    <a:pt x="3898" y="2385"/>
                    <a:pt x="3934" y="2410"/>
                    <a:pt x="3959" y="2397"/>
                  </a:cubicBezTo>
                  <a:cubicBezTo>
                    <a:pt x="4094" y="2336"/>
                    <a:pt x="4205" y="2238"/>
                    <a:pt x="4377" y="2274"/>
                  </a:cubicBezTo>
                  <a:cubicBezTo>
                    <a:pt x="4402" y="2287"/>
                    <a:pt x="4426" y="2250"/>
                    <a:pt x="4463" y="2238"/>
                  </a:cubicBezTo>
                  <a:cubicBezTo>
                    <a:pt x="4549" y="2188"/>
                    <a:pt x="4598" y="2127"/>
                    <a:pt x="4611" y="2041"/>
                  </a:cubicBezTo>
                  <a:cubicBezTo>
                    <a:pt x="4623" y="1820"/>
                    <a:pt x="4574" y="1598"/>
                    <a:pt x="4438" y="1414"/>
                  </a:cubicBezTo>
                  <a:cubicBezTo>
                    <a:pt x="4389" y="1328"/>
                    <a:pt x="4303" y="1279"/>
                    <a:pt x="4193" y="1254"/>
                  </a:cubicBezTo>
                  <a:cubicBezTo>
                    <a:pt x="4033" y="1217"/>
                    <a:pt x="3885" y="1242"/>
                    <a:pt x="3738" y="1279"/>
                  </a:cubicBezTo>
                  <a:cubicBezTo>
                    <a:pt x="3467" y="1352"/>
                    <a:pt x="3430" y="1389"/>
                    <a:pt x="3467" y="1660"/>
                  </a:cubicBezTo>
                  <a:cubicBezTo>
                    <a:pt x="3480" y="1721"/>
                    <a:pt x="3492" y="1795"/>
                    <a:pt x="3504" y="1918"/>
                  </a:cubicBezTo>
                  <a:close/>
                  <a:moveTo>
                    <a:pt x="2127" y="3565"/>
                  </a:moveTo>
                  <a:cubicBezTo>
                    <a:pt x="2201" y="3664"/>
                    <a:pt x="2238" y="3725"/>
                    <a:pt x="2287" y="3774"/>
                  </a:cubicBezTo>
                  <a:cubicBezTo>
                    <a:pt x="2459" y="4020"/>
                    <a:pt x="2607" y="4291"/>
                    <a:pt x="2582" y="4610"/>
                  </a:cubicBezTo>
                  <a:cubicBezTo>
                    <a:pt x="2570" y="4807"/>
                    <a:pt x="2607" y="4979"/>
                    <a:pt x="2656" y="5163"/>
                  </a:cubicBezTo>
                  <a:cubicBezTo>
                    <a:pt x="2840" y="5840"/>
                    <a:pt x="3025" y="6503"/>
                    <a:pt x="3197" y="7179"/>
                  </a:cubicBezTo>
                  <a:cubicBezTo>
                    <a:pt x="3381" y="7548"/>
                    <a:pt x="3271" y="7905"/>
                    <a:pt x="3148" y="8261"/>
                  </a:cubicBezTo>
                  <a:cubicBezTo>
                    <a:pt x="3135" y="8310"/>
                    <a:pt x="3111" y="8347"/>
                    <a:pt x="3086" y="8397"/>
                  </a:cubicBezTo>
                  <a:cubicBezTo>
                    <a:pt x="2951" y="8728"/>
                    <a:pt x="2803" y="9048"/>
                    <a:pt x="2668" y="9380"/>
                  </a:cubicBezTo>
                  <a:cubicBezTo>
                    <a:pt x="2570" y="9650"/>
                    <a:pt x="2422" y="9884"/>
                    <a:pt x="2152" y="10044"/>
                  </a:cubicBezTo>
                  <a:cubicBezTo>
                    <a:pt x="2054" y="10105"/>
                    <a:pt x="1955" y="10191"/>
                    <a:pt x="1906" y="10290"/>
                  </a:cubicBezTo>
                  <a:cubicBezTo>
                    <a:pt x="1832" y="10437"/>
                    <a:pt x="1709" y="10523"/>
                    <a:pt x="1623" y="10646"/>
                  </a:cubicBezTo>
                  <a:cubicBezTo>
                    <a:pt x="1537" y="10745"/>
                    <a:pt x="1451" y="10855"/>
                    <a:pt x="1377" y="10966"/>
                  </a:cubicBezTo>
                  <a:cubicBezTo>
                    <a:pt x="1070" y="11494"/>
                    <a:pt x="984" y="12085"/>
                    <a:pt x="824" y="12650"/>
                  </a:cubicBezTo>
                  <a:cubicBezTo>
                    <a:pt x="812" y="12712"/>
                    <a:pt x="812" y="12785"/>
                    <a:pt x="812" y="12859"/>
                  </a:cubicBezTo>
                  <a:cubicBezTo>
                    <a:pt x="824" y="13265"/>
                    <a:pt x="824" y="13670"/>
                    <a:pt x="947" y="14064"/>
                  </a:cubicBezTo>
                  <a:cubicBezTo>
                    <a:pt x="1033" y="14334"/>
                    <a:pt x="1082" y="14617"/>
                    <a:pt x="1156" y="14900"/>
                  </a:cubicBezTo>
                  <a:cubicBezTo>
                    <a:pt x="1193" y="15047"/>
                    <a:pt x="1242" y="15195"/>
                    <a:pt x="1304" y="15330"/>
                  </a:cubicBezTo>
                  <a:cubicBezTo>
                    <a:pt x="1463" y="15662"/>
                    <a:pt x="1623" y="16006"/>
                    <a:pt x="1795" y="16338"/>
                  </a:cubicBezTo>
                  <a:cubicBezTo>
                    <a:pt x="2459" y="17629"/>
                    <a:pt x="3123" y="18920"/>
                    <a:pt x="3799" y="20210"/>
                  </a:cubicBezTo>
                  <a:cubicBezTo>
                    <a:pt x="3959" y="20530"/>
                    <a:pt x="4143" y="20837"/>
                    <a:pt x="4303" y="21157"/>
                  </a:cubicBezTo>
                  <a:cubicBezTo>
                    <a:pt x="4389" y="21341"/>
                    <a:pt x="4500" y="21501"/>
                    <a:pt x="4635" y="21661"/>
                  </a:cubicBezTo>
                  <a:cubicBezTo>
                    <a:pt x="4721" y="21759"/>
                    <a:pt x="4820" y="21870"/>
                    <a:pt x="4893" y="21968"/>
                  </a:cubicBezTo>
                  <a:cubicBezTo>
                    <a:pt x="5065" y="22214"/>
                    <a:pt x="5299" y="22325"/>
                    <a:pt x="5569" y="22374"/>
                  </a:cubicBezTo>
                  <a:cubicBezTo>
                    <a:pt x="5791" y="22423"/>
                    <a:pt x="6012" y="22423"/>
                    <a:pt x="6233" y="22399"/>
                  </a:cubicBezTo>
                  <a:cubicBezTo>
                    <a:pt x="6455" y="22362"/>
                    <a:pt x="6664" y="22374"/>
                    <a:pt x="6885" y="22399"/>
                  </a:cubicBezTo>
                  <a:cubicBezTo>
                    <a:pt x="7229" y="22460"/>
                    <a:pt x="7561" y="22436"/>
                    <a:pt x="7893" y="22350"/>
                  </a:cubicBezTo>
                  <a:cubicBezTo>
                    <a:pt x="8803" y="22128"/>
                    <a:pt x="9712" y="21919"/>
                    <a:pt x="10610" y="21698"/>
                  </a:cubicBezTo>
                  <a:cubicBezTo>
                    <a:pt x="10733" y="21673"/>
                    <a:pt x="10843" y="21637"/>
                    <a:pt x="10954" y="21587"/>
                  </a:cubicBezTo>
                  <a:cubicBezTo>
                    <a:pt x="11433" y="21341"/>
                    <a:pt x="11938" y="21145"/>
                    <a:pt x="12294" y="20715"/>
                  </a:cubicBezTo>
                  <a:cubicBezTo>
                    <a:pt x="12319" y="20678"/>
                    <a:pt x="12343" y="20665"/>
                    <a:pt x="12380" y="20641"/>
                  </a:cubicBezTo>
                  <a:cubicBezTo>
                    <a:pt x="12552" y="20542"/>
                    <a:pt x="12638" y="20383"/>
                    <a:pt x="12687" y="20198"/>
                  </a:cubicBezTo>
                  <a:cubicBezTo>
                    <a:pt x="12712" y="20088"/>
                    <a:pt x="12749" y="19965"/>
                    <a:pt x="12773" y="19854"/>
                  </a:cubicBezTo>
                  <a:cubicBezTo>
                    <a:pt x="12810" y="19571"/>
                    <a:pt x="12835" y="19288"/>
                    <a:pt x="12884" y="19006"/>
                  </a:cubicBezTo>
                  <a:cubicBezTo>
                    <a:pt x="12933" y="18797"/>
                    <a:pt x="12933" y="18600"/>
                    <a:pt x="12860" y="18403"/>
                  </a:cubicBezTo>
                  <a:cubicBezTo>
                    <a:pt x="12724" y="17973"/>
                    <a:pt x="12577" y="17531"/>
                    <a:pt x="12405" y="17113"/>
                  </a:cubicBezTo>
                  <a:cubicBezTo>
                    <a:pt x="12233" y="16707"/>
                    <a:pt x="12073" y="16301"/>
                    <a:pt x="12011" y="15859"/>
                  </a:cubicBezTo>
                  <a:cubicBezTo>
                    <a:pt x="11987" y="15613"/>
                    <a:pt x="11925" y="15355"/>
                    <a:pt x="11827" y="15121"/>
                  </a:cubicBezTo>
                  <a:cubicBezTo>
                    <a:pt x="11741" y="14900"/>
                    <a:pt x="11655" y="14691"/>
                    <a:pt x="11593" y="14457"/>
                  </a:cubicBezTo>
                  <a:cubicBezTo>
                    <a:pt x="11581" y="14371"/>
                    <a:pt x="11556" y="14285"/>
                    <a:pt x="11520" y="14211"/>
                  </a:cubicBezTo>
                  <a:cubicBezTo>
                    <a:pt x="11323" y="13892"/>
                    <a:pt x="11286" y="13498"/>
                    <a:pt x="11102" y="13179"/>
                  </a:cubicBezTo>
                  <a:cubicBezTo>
                    <a:pt x="11052" y="12908"/>
                    <a:pt x="10880" y="12687"/>
                    <a:pt x="10794" y="12429"/>
                  </a:cubicBezTo>
                  <a:cubicBezTo>
                    <a:pt x="10757" y="12269"/>
                    <a:pt x="10684" y="12109"/>
                    <a:pt x="10610" y="11962"/>
                  </a:cubicBezTo>
                  <a:cubicBezTo>
                    <a:pt x="10475" y="11630"/>
                    <a:pt x="10327" y="11310"/>
                    <a:pt x="10253" y="10954"/>
                  </a:cubicBezTo>
                  <a:cubicBezTo>
                    <a:pt x="10192" y="10597"/>
                    <a:pt x="10032" y="10290"/>
                    <a:pt x="9835" y="9982"/>
                  </a:cubicBezTo>
                  <a:cubicBezTo>
                    <a:pt x="9626" y="9663"/>
                    <a:pt x="9380" y="9392"/>
                    <a:pt x="9135" y="9110"/>
                  </a:cubicBezTo>
                  <a:cubicBezTo>
                    <a:pt x="9036" y="9011"/>
                    <a:pt x="8926" y="8937"/>
                    <a:pt x="8778" y="8950"/>
                  </a:cubicBezTo>
                  <a:cubicBezTo>
                    <a:pt x="8545" y="8974"/>
                    <a:pt x="8348" y="8901"/>
                    <a:pt x="8139" y="8815"/>
                  </a:cubicBezTo>
                  <a:cubicBezTo>
                    <a:pt x="7991" y="8765"/>
                    <a:pt x="7856" y="8716"/>
                    <a:pt x="7709" y="8667"/>
                  </a:cubicBezTo>
                  <a:cubicBezTo>
                    <a:pt x="7561" y="8630"/>
                    <a:pt x="7414" y="8581"/>
                    <a:pt x="7278" y="8507"/>
                  </a:cubicBezTo>
                  <a:cubicBezTo>
                    <a:pt x="7192" y="8446"/>
                    <a:pt x="7106" y="8409"/>
                    <a:pt x="7008" y="8372"/>
                  </a:cubicBezTo>
                  <a:cubicBezTo>
                    <a:pt x="6676" y="8249"/>
                    <a:pt x="6418" y="7979"/>
                    <a:pt x="6086" y="7856"/>
                  </a:cubicBezTo>
                  <a:cubicBezTo>
                    <a:pt x="6049" y="7843"/>
                    <a:pt x="6024" y="7806"/>
                    <a:pt x="6000" y="7782"/>
                  </a:cubicBezTo>
                  <a:cubicBezTo>
                    <a:pt x="5680" y="7450"/>
                    <a:pt x="5348" y="7106"/>
                    <a:pt x="5115" y="6675"/>
                  </a:cubicBezTo>
                  <a:cubicBezTo>
                    <a:pt x="5016" y="6491"/>
                    <a:pt x="4943" y="6270"/>
                    <a:pt x="4734" y="6159"/>
                  </a:cubicBezTo>
                  <a:cubicBezTo>
                    <a:pt x="4684" y="6122"/>
                    <a:pt x="4660" y="6049"/>
                    <a:pt x="4635" y="5987"/>
                  </a:cubicBezTo>
                  <a:cubicBezTo>
                    <a:pt x="4525" y="5643"/>
                    <a:pt x="4402" y="5311"/>
                    <a:pt x="4316" y="4967"/>
                  </a:cubicBezTo>
                  <a:cubicBezTo>
                    <a:pt x="4156" y="4377"/>
                    <a:pt x="4021" y="3787"/>
                    <a:pt x="3873" y="3184"/>
                  </a:cubicBezTo>
                  <a:cubicBezTo>
                    <a:pt x="3861" y="3110"/>
                    <a:pt x="3848" y="3024"/>
                    <a:pt x="3762" y="2975"/>
                  </a:cubicBezTo>
                  <a:cubicBezTo>
                    <a:pt x="3738" y="2963"/>
                    <a:pt x="3701" y="2951"/>
                    <a:pt x="3664" y="2963"/>
                  </a:cubicBezTo>
                  <a:cubicBezTo>
                    <a:pt x="3529" y="2975"/>
                    <a:pt x="3406" y="3000"/>
                    <a:pt x="3271" y="3024"/>
                  </a:cubicBezTo>
                  <a:cubicBezTo>
                    <a:pt x="3148" y="3037"/>
                    <a:pt x="3037" y="3086"/>
                    <a:pt x="2939" y="3160"/>
                  </a:cubicBezTo>
                  <a:cubicBezTo>
                    <a:pt x="2717" y="3344"/>
                    <a:pt x="2472" y="3479"/>
                    <a:pt x="2127" y="3565"/>
                  </a:cubicBezTo>
                  <a:close/>
                  <a:moveTo>
                    <a:pt x="160" y="2410"/>
                  </a:moveTo>
                  <a:cubicBezTo>
                    <a:pt x="308" y="2348"/>
                    <a:pt x="443" y="2287"/>
                    <a:pt x="578" y="2213"/>
                  </a:cubicBezTo>
                  <a:cubicBezTo>
                    <a:pt x="664" y="2176"/>
                    <a:pt x="750" y="2115"/>
                    <a:pt x="836" y="2065"/>
                  </a:cubicBezTo>
                  <a:cubicBezTo>
                    <a:pt x="923" y="2004"/>
                    <a:pt x="959" y="1881"/>
                    <a:pt x="910" y="1795"/>
                  </a:cubicBezTo>
                  <a:cubicBezTo>
                    <a:pt x="873" y="1721"/>
                    <a:pt x="824" y="1647"/>
                    <a:pt x="775" y="1574"/>
                  </a:cubicBezTo>
                  <a:cubicBezTo>
                    <a:pt x="664" y="1402"/>
                    <a:pt x="554" y="1242"/>
                    <a:pt x="443" y="1070"/>
                  </a:cubicBezTo>
                  <a:cubicBezTo>
                    <a:pt x="332" y="885"/>
                    <a:pt x="369" y="738"/>
                    <a:pt x="541" y="639"/>
                  </a:cubicBezTo>
                  <a:cubicBezTo>
                    <a:pt x="1070" y="320"/>
                    <a:pt x="1648" y="148"/>
                    <a:pt x="2263" y="37"/>
                  </a:cubicBezTo>
                  <a:cubicBezTo>
                    <a:pt x="2435" y="12"/>
                    <a:pt x="2631" y="0"/>
                    <a:pt x="2816" y="37"/>
                  </a:cubicBezTo>
                  <a:cubicBezTo>
                    <a:pt x="3074" y="86"/>
                    <a:pt x="3271" y="258"/>
                    <a:pt x="3381" y="504"/>
                  </a:cubicBezTo>
                  <a:cubicBezTo>
                    <a:pt x="3443" y="639"/>
                    <a:pt x="3467" y="799"/>
                    <a:pt x="3516" y="947"/>
                  </a:cubicBezTo>
                  <a:cubicBezTo>
                    <a:pt x="3713" y="959"/>
                    <a:pt x="3898" y="885"/>
                    <a:pt x="4070" y="848"/>
                  </a:cubicBezTo>
                  <a:cubicBezTo>
                    <a:pt x="4340" y="787"/>
                    <a:pt x="4697" y="959"/>
                    <a:pt x="4795" y="1193"/>
                  </a:cubicBezTo>
                  <a:cubicBezTo>
                    <a:pt x="4893" y="1414"/>
                    <a:pt x="4979" y="1635"/>
                    <a:pt x="5065" y="1856"/>
                  </a:cubicBezTo>
                  <a:cubicBezTo>
                    <a:pt x="5090" y="1930"/>
                    <a:pt x="5102" y="2016"/>
                    <a:pt x="5102" y="2102"/>
                  </a:cubicBezTo>
                  <a:cubicBezTo>
                    <a:pt x="5102" y="2164"/>
                    <a:pt x="5078" y="2238"/>
                    <a:pt x="5029" y="2287"/>
                  </a:cubicBezTo>
                  <a:cubicBezTo>
                    <a:pt x="4893" y="2422"/>
                    <a:pt x="4734" y="2557"/>
                    <a:pt x="4586" y="2680"/>
                  </a:cubicBezTo>
                  <a:cubicBezTo>
                    <a:pt x="4475" y="2926"/>
                    <a:pt x="4488" y="3147"/>
                    <a:pt x="4549" y="3393"/>
                  </a:cubicBezTo>
                  <a:cubicBezTo>
                    <a:pt x="4697" y="3996"/>
                    <a:pt x="4856" y="4610"/>
                    <a:pt x="4992" y="5225"/>
                  </a:cubicBezTo>
                  <a:cubicBezTo>
                    <a:pt x="5041" y="5446"/>
                    <a:pt x="5188" y="5606"/>
                    <a:pt x="5238" y="5827"/>
                  </a:cubicBezTo>
                  <a:cubicBezTo>
                    <a:pt x="5299" y="6024"/>
                    <a:pt x="5361" y="6208"/>
                    <a:pt x="5434" y="6405"/>
                  </a:cubicBezTo>
                  <a:cubicBezTo>
                    <a:pt x="5434" y="6442"/>
                    <a:pt x="5459" y="6466"/>
                    <a:pt x="5483" y="6491"/>
                  </a:cubicBezTo>
                  <a:cubicBezTo>
                    <a:pt x="5656" y="6725"/>
                    <a:pt x="5840" y="6946"/>
                    <a:pt x="6024" y="7167"/>
                  </a:cubicBezTo>
                  <a:cubicBezTo>
                    <a:pt x="6369" y="7585"/>
                    <a:pt x="6823" y="7856"/>
                    <a:pt x="7340" y="7966"/>
                  </a:cubicBezTo>
                  <a:cubicBezTo>
                    <a:pt x="7721" y="8052"/>
                    <a:pt x="8090" y="8200"/>
                    <a:pt x="8483" y="8249"/>
                  </a:cubicBezTo>
                  <a:cubicBezTo>
                    <a:pt x="8557" y="8261"/>
                    <a:pt x="8643" y="8286"/>
                    <a:pt x="8717" y="8323"/>
                  </a:cubicBezTo>
                  <a:cubicBezTo>
                    <a:pt x="8975" y="8458"/>
                    <a:pt x="9233" y="8593"/>
                    <a:pt x="9479" y="8728"/>
                  </a:cubicBezTo>
                  <a:cubicBezTo>
                    <a:pt x="9786" y="8901"/>
                    <a:pt x="10020" y="9146"/>
                    <a:pt x="10180" y="9454"/>
                  </a:cubicBezTo>
                  <a:cubicBezTo>
                    <a:pt x="10499" y="10032"/>
                    <a:pt x="10807" y="10609"/>
                    <a:pt x="11052" y="11224"/>
                  </a:cubicBezTo>
                  <a:cubicBezTo>
                    <a:pt x="11274" y="11777"/>
                    <a:pt x="11507" y="12330"/>
                    <a:pt x="11729" y="12871"/>
                  </a:cubicBezTo>
                  <a:cubicBezTo>
                    <a:pt x="11790" y="13031"/>
                    <a:pt x="11839" y="13203"/>
                    <a:pt x="11876" y="13363"/>
                  </a:cubicBezTo>
                  <a:cubicBezTo>
                    <a:pt x="11999" y="13879"/>
                    <a:pt x="12134" y="14383"/>
                    <a:pt x="12319" y="14875"/>
                  </a:cubicBezTo>
                  <a:cubicBezTo>
                    <a:pt x="12405" y="15096"/>
                    <a:pt x="12454" y="15330"/>
                    <a:pt x="12515" y="15564"/>
                  </a:cubicBezTo>
                  <a:cubicBezTo>
                    <a:pt x="12614" y="15969"/>
                    <a:pt x="12700" y="16387"/>
                    <a:pt x="12798" y="16805"/>
                  </a:cubicBezTo>
                  <a:cubicBezTo>
                    <a:pt x="12847" y="17039"/>
                    <a:pt x="12921" y="17260"/>
                    <a:pt x="13069" y="17457"/>
                  </a:cubicBezTo>
                  <a:cubicBezTo>
                    <a:pt x="13265" y="17690"/>
                    <a:pt x="13339" y="17973"/>
                    <a:pt x="13351" y="18256"/>
                  </a:cubicBezTo>
                  <a:cubicBezTo>
                    <a:pt x="13364" y="18981"/>
                    <a:pt x="13314" y="19706"/>
                    <a:pt x="13081" y="20407"/>
                  </a:cubicBezTo>
                  <a:cubicBezTo>
                    <a:pt x="12995" y="20641"/>
                    <a:pt x="12884" y="20837"/>
                    <a:pt x="12675" y="20985"/>
                  </a:cubicBezTo>
                  <a:cubicBezTo>
                    <a:pt x="12663" y="20997"/>
                    <a:pt x="12638" y="20997"/>
                    <a:pt x="12638" y="21010"/>
                  </a:cubicBezTo>
                  <a:cubicBezTo>
                    <a:pt x="12245" y="21489"/>
                    <a:pt x="11704" y="21735"/>
                    <a:pt x="11175" y="21993"/>
                  </a:cubicBezTo>
                  <a:cubicBezTo>
                    <a:pt x="11016" y="22067"/>
                    <a:pt x="10856" y="22116"/>
                    <a:pt x="10696" y="22165"/>
                  </a:cubicBezTo>
                  <a:cubicBezTo>
                    <a:pt x="9835" y="22374"/>
                    <a:pt x="8987" y="22583"/>
                    <a:pt x="8127" y="22780"/>
                  </a:cubicBezTo>
                  <a:cubicBezTo>
                    <a:pt x="7684" y="22890"/>
                    <a:pt x="7254" y="22927"/>
                    <a:pt x="6811" y="22841"/>
                  </a:cubicBezTo>
                  <a:cubicBezTo>
                    <a:pt x="6590" y="22792"/>
                    <a:pt x="6369" y="22792"/>
                    <a:pt x="6160" y="22817"/>
                  </a:cubicBezTo>
                  <a:cubicBezTo>
                    <a:pt x="5877" y="22854"/>
                    <a:pt x="5606" y="22792"/>
                    <a:pt x="5348" y="22731"/>
                  </a:cubicBezTo>
                  <a:cubicBezTo>
                    <a:pt x="5090" y="22657"/>
                    <a:pt x="4869" y="22485"/>
                    <a:pt x="4709" y="22263"/>
                  </a:cubicBezTo>
                  <a:cubicBezTo>
                    <a:pt x="4574" y="22079"/>
                    <a:pt x="4438" y="21907"/>
                    <a:pt x="4316" y="21723"/>
                  </a:cubicBezTo>
                  <a:cubicBezTo>
                    <a:pt x="4254" y="21649"/>
                    <a:pt x="4180" y="21563"/>
                    <a:pt x="4143" y="21477"/>
                  </a:cubicBezTo>
                  <a:cubicBezTo>
                    <a:pt x="3996" y="21182"/>
                    <a:pt x="3824" y="20911"/>
                    <a:pt x="3676" y="20628"/>
                  </a:cubicBezTo>
                  <a:cubicBezTo>
                    <a:pt x="3541" y="20370"/>
                    <a:pt x="3381" y="20137"/>
                    <a:pt x="3234" y="19891"/>
                  </a:cubicBezTo>
                  <a:cubicBezTo>
                    <a:pt x="3123" y="19719"/>
                    <a:pt x="3012" y="19547"/>
                    <a:pt x="2914" y="19375"/>
                  </a:cubicBezTo>
                  <a:cubicBezTo>
                    <a:pt x="2226" y="18084"/>
                    <a:pt x="1525" y="16805"/>
                    <a:pt x="910" y="15478"/>
                  </a:cubicBezTo>
                  <a:cubicBezTo>
                    <a:pt x="836" y="15330"/>
                    <a:pt x="787" y="15170"/>
                    <a:pt x="738" y="15010"/>
                  </a:cubicBezTo>
                  <a:cubicBezTo>
                    <a:pt x="640" y="14617"/>
                    <a:pt x="541" y="14211"/>
                    <a:pt x="455" y="13818"/>
                  </a:cubicBezTo>
                  <a:cubicBezTo>
                    <a:pt x="419" y="13670"/>
                    <a:pt x="419" y="13523"/>
                    <a:pt x="394" y="13363"/>
                  </a:cubicBezTo>
                  <a:cubicBezTo>
                    <a:pt x="357" y="12859"/>
                    <a:pt x="431" y="12355"/>
                    <a:pt x="591" y="11863"/>
                  </a:cubicBezTo>
                  <a:cubicBezTo>
                    <a:pt x="701" y="11531"/>
                    <a:pt x="775" y="11187"/>
                    <a:pt x="947" y="10868"/>
                  </a:cubicBezTo>
                  <a:cubicBezTo>
                    <a:pt x="1045" y="10708"/>
                    <a:pt x="1132" y="10536"/>
                    <a:pt x="1254" y="10400"/>
                  </a:cubicBezTo>
                  <a:cubicBezTo>
                    <a:pt x="1328" y="10327"/>
                    <a:pt x="1390" y="10241"/>
                    <a:pt x="1439" y="10154"/>
                  </a:cubicBezTo>
                  <a:cubicBezTo>
                    <a:pt x="1550" y="9958"/>
                    <a:pt x="1697" y="9798"/>
                    <a:pt x="1845" y="9638"/>
                  </a:cubicBezTo>
                  <a:cubicBezTo>
                    <a:pt x="1980" y="9503"/>
                    <a:pt x="2103" y="9368"/>
                    <a:pt x="2213" y="9220"/>
                  </a:cubicBezTo>
                  <a:cubicBezTo>
                    <a:pt x="2287" y="9122"/>
                    <a:pt x="2349" y="9011"/>
                    <a:pt x="2385" y="8901"/>
                  </a:cubicBezTo>
                  <a:cubicBezTo>
                    <a:pt x="2484" y="8458"/>
                    <a:pt x="2607" y="8015"/>
                    <a:pt x="2656" y="7561"/>
                  </a:cubicBezTo>
                  <a:cubicBezTo>
                    <a:pt x="2681" y="7241"/>
                    <a:pt x="2668" y="6921"/>
                    <a:pt x="2594" y="6602"/>
                  </a:cubicBezTo>
                  <a:cubicBezTo>
                    <a:pt x="2459" y="6061"/>
                    <a:pt x="2336" y="5520"/>
                    <a:pt x="2213" y="4967"/>
                  </a:cubicBezTo>
                  <a:cubicBezTo>
                    <a:pt x="2152" y="4684"/>
                    <a:pt x="2004" y="4426"/>
                    <a:pt x="1869" y="4180"/>
                  </a:cubicBezTo>
                  <a:cubicBezTo>
                    <a:pt x="1746" y="3934"/>
                    <a:pt x="1476" y="3860"/>
                    <a:pt x="1218" y="3885"/>
                  </a:cubicBezTo>
                  <a:cubicBezTo>
                    <a:pt x="972" y="3897"/>
                    <a:pt x="750" y="3836"/>
                    <a:pt x="541" y="3700"/>
                  </a:cubicBezTo>
                  <a:cubicBezTo>
                    <a:pt x="148" y="3455"/>
                    <a:pt x="1" y="3074"/>
                    <a:pt x="99" y="2606"/>
                  </a:cubicBezTo>
                  <a:cubicBezTo>
                    <a:pt x="111" y="2557"/>
                    <a:pt x="123" y="2508"/>
                    <a:pt x="160" y="2410"/>
                  </a:cubicBezTo>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3"/>
            <p:cNvSpPr/>
            <p:nvPr/>
          </p:nvSpPr>
          <p:spPr>
            <a:xfrm>
              <a:off x="-12312820" y="-5081726"/>
              <a:ext cx="341058" cy="486730"/>
            </a:xfrm>
            <a:custGeom>
              <a:avLst/>
              <a:gdLst/>
              <a:ahLst/>
              <a:cxnLst/>
              <a:rect l="l" t="t" r="r" b="b"/>
              <a:pathLst>
                <a:path w="7279" h="10388" extrusionOk="0">
                  <a:moveTo>
                    <a:pt x="4390" y="5274"/>
                  </a:moveTo>
                  <a:cubicBezTo>
                    <a:pt x="4377" y="5311"/>
                    <a:pt x="4353" y="5348"/>
                    <a:pt x="4340" y="5385"/>
                  </a:cubicBezTo>
                  <a:cubicBezTo>
                    <a:pt x="4328" y="5385"/>
                    <a:pt x="4365" y="5409"/>
                    <a:pt x="4365" y="5397"/>
                  </a:cubicBezTo>
                  <a:cubicBezTo>
                    <a:pt x="4390" y="5372"/>
                    <a:pt x="4414" y="5335"/>
                    <a:pt x="4451" y="5311"/>
                  </a:cubicBezTo>
                  <a:cubicBezTo>
                    <a:pt x="4439" y="5298"/>
                    <a:pt x="4426" y="5286"/>
                    <a:pt x="4390" y="5274"/>
                  </a:cubicBezTo>
                  <a:close/>
                  <a:moveTo>
                    <a:pt x="2238" y="1192"/>
                  </a:moveTo>
                  <a:cubicBezTo>
                    <a:pt x="2091" y="1217"/>
                    <a:pt x="1943" y="1254"/>
                    <a:pt x="1796" y="1291"/>
                  </a:cubicBezTo>
                  <a:cubicBezTo>
                    <a:pt x="1722" y="1315"/>
                    <a:pt x="1697" y="1389"/>
                    <a:pt x="1722" y="1500"/>
                  </a:cubicBezTo>
                  <a:cubicBezTo>
                    <a:pt x="1734" y="1549"/>
                    <a:pt x="1771" y="1586"/>
                    <a:pt x="1808" y="1647"/>
                  </a:cubicBezTo>
                  <a:cubicBezTo>
                    <a:pt x="1980" y="1537"/>
                    <a:pt x="2140" y="1438"/>
                    <a:pt x="2263" y="1279"/>
                  </a:cubicBezTo>
                  <a:cubicBezTo>
                    <a:pt x="2275" y="1266"/>
                    <a:pt x="2250" y="1229"/>
                    <a:pt x="2238" y="1192"/>
                  </a:cubicBezTo>
                  <a:close/>
                  <a:moveTo>
                    <a:pt x="3947" y="6270"/>
                  </a:moveTo>
                  <a:cubicBezTo>
                    <a:pt x="4107" y="6245"/>
                    <a:pt x="4254" y="6159"/>
                    <a:pt x="4377" y="6048"/>
                  </a:cubicBezTo>
                  <a:cubicBezTo>
                    <a:pt x="4426" y="5999"/>
                    <a:pt x="4451" y="5938"/>
                    <a:pt x="4488" y="5876"/>
                  </a:cubicBezTo>
                  <a:cubicBezTo>
                    <a:pt x="4488" y="5864"/>
                    <a:pt x="4488" y="5839"/>
                    <a:pt x="4488" y="5827"/>
                  </a:cubicBezTo>
                  <a:cubicBezTo>
                    <a:pt x="4463" y="5815"/>
                    <a:pt x="4426" y="5790"/>
                    <a:pt x="4414" y="5803"/>
                  </a:cubicBezTo>
                  <a:cubicBezTo>
                    <a:pt x="4193" y="5962"/>
                    <a:pt x="3922" y="6011"/>
                    <a:pt x="3664" y="6073"/>
                  </a:cubicBezTo>
                  <a:cubicBezTo>
                    <a:pt x="3566" y="6098"/>
                    <a:pt x="3455" y="6110"/>
                    <a:pt x="3357" y="6134"/>
                  </a:cubicBezTo>
                  <a:cubicBezTo>
                    <a:pt x="3345" y="6134"/>
                    <a:pt x="3332" y="6171"/>
                    <a:pt x="3320" y="6196"/>
                  </a:cubicBezTo>
                  <a:cubicBezTo>
                    <a:pt x="3320" y="6208"/>
                    <a:pt x="3332" y="6220"/>
                    <a:pt x="3345" y="6233"/>
                  </a:cubicBezTo>
                  <a:cubicBezTo>
                    <a:pt x="3541" y="6307"/>
                    <a:pt x="3738" y="6331"/>
                    <a:pt x="3947" y="6270"/>
                  </a:cubicBezTo>
                  <a:close/>
                  <a:moveTo>
                    <a:pt x="6824" y="8827"/>
                  </a:moveTo>
                  <a:cubicBezTo>
                    <a:pt x="6750" y="8704"/>
                    <a:pt x="6664" y="8532"/>
                    <a:pt x="6553" y="8384"/>
                  </a:cubicBezTo>
                  <a:cubicBezTo>
                    <a:pt x="6479" y="8273"/>
                    <a:pt x="6381" y="8175"/>
                    <a:pt x="6295" y="8077"/>
                  </a:cubicBezTo>
                  <a:cubicBezTo>
                    <a:pt x="6221" y="7978"/>
                    <a:pt x="6147" y="7892"/>
                    <a:pt x="6074" y="7794"/>
                  </a:cubicBezTo>
                  <a:cubicBezTo>
                    <a:pt x="6012" y="7708"/>
                    <a:pt x="5963" y="7622"/>
                    <a:pt x="5889" y="7560"/>
                  </a:cubicBezTo>
                  <a:cubicBezTo>
                    <a:pt x="5717" y="7413"/>
                    <a:pt x="5594" y="7229"/>
                    <a:pt x="5471" y="7044"/>
                  </a:cubicBezTo>
                  <a:cubicBezTo>
                    <a:pt x="5287" y="6786"/>
                    <a:pt x="5103" y="6516"/>
                    <a:pt x="4918" y="6257"/>
                  </a:cubicBezTo>
                  <a:cubicBezTo>
                    <a:pt x="4894" y="6220"/>
                    <a:pt x="4844" y="6196"/>
                    <a:pt x="4795" y="6159"/>
                  </a:cubicBezTo>
                  <a:cubicBezTo>
                    <a:pt x="4463" y="6503"/>
                    <a:pt x="4058" y="6688"/>
                    <a:pt x="3578" y="6638"/>
                  </a:cubicBezTo>
                  <a:cubicBezTo>
                    <a:pt x="3504" y="6626"/>
                    <a:pt x="3468" y="6700"/>
                    <a:pt x="3492" y="6774"/>
                  </a:cubicBezTo>
                  <a:cubicBezTo>
                    <a:pt x="3554" y="6897"/>
                    <a:pt x="3603" y="7020"/>
                    <a:pt x="3664" y="7142"/>
                  </a:cubicBezTo>
                  <a:cubicBezTo>
                    <a:pt x="3824" y="7462"/>
                    <a:pt x="4008" y="7769"/>
                    <a:pt x="4144" y="8089"/>
                  </a:cubicBezTo>
                  <a:cubicBezTo>
                    <a:pt x="4267" y="8384"/>
                    <a:pt x="4439" y="8667"/>
                    <a:pt x="4549" y="8962"/>
                  </a:cubicBezTo>
                  <a:cubicBezTo>
                    <a:pt x="4672" y="9269"/>
                    <a:pt x="4869" y="9527"/>
                    <a:pt x="4980" y="9822"/>
                  </a:cubicBezTo>
                  <a:cubicBezTo>
                    <a:pt x="5029" y="9970"/>
                    <a:pt x="5164" y="10031"/>
                    <a:pt x="5299" y="9995"/>
                  </a:cubicBezTo>
                  <a:cubicBezTo>
                    <a:pt x="5643" y="9921"/>
                    <a:pt x="5988" y="9835"/>
                    <a:pt x="6332" y="9749"/>
                  </a:cubicBezTo>
                  <a:cubicBezTo>
                    <a:pt x="6381" y="9736"/>
                    <a:pt x="6430" y="9700"/>
                    <a:pt x="6455" y="9663"/>
                  </a:cubicBezTo>
                  <a:cubicBezTo>
                    <a:pt x="6639" y="9417"/>
                    <a:pt x="6873" y="9208"/>
                    <a:pt x="6824" y="8827"/>
                  </a:cubicBezTo>
                  <a:close/>
                  <a:moveTo>
                    <a:pt x="2644" y="344"/>
                  </a:moveTo>
                  <a:cubicBezTo>
                    <a:pt x="2521" y="406"/>
                    <a:pt x="2398" y="467"/>
                    <a:pt x="2275" y="516"/>
                  </a:cubicBezTo>
                  <a:cubicBezTo>
                    <a:pt x="2152" y="566"/>
                    <a:pt x="2017" y="602"/>
                    <a:pt x="1894" y="664"/>
                  </a:cubicBezTo>
                  <a:cubicBezTo>
                    <a:pt x="1771" y="725"/>
                    <a:pt x="1636" y="811"/>
                    <a:pt x="1513" y="910"/>
                  </a:cubicBezTo>
                  <a:cubicBezTo>
                    <a:pt x="1070" y="1229"/>
                    <a:pt x="738" y="1660"/>
                    <a:pt x="394" y="2078"/>
                  </a:cubicBezTo>
                  <a:cubicBezTo>
                    <a:pt x="370" y="2102"/>
                    <a:pt x="370" y="2139"/>
                    <a:pt x="357" y="2164"/>
                  </a:cubicBezTo>
                  <a:cubicBezTo>
                    <a:pt x="320" y="2250"/>
                    <a:pt x="406" y="2397"/>
                    <a:pt x="505" y="2385"/>
                  </a:cubicBezTo>
                  <a:cubicBezTo>
                    <a:pt x="775" y="2348"/>
                    <a:pt x="1033" y="2299"/>
                    <a:pt x="1279" y="2176"/>
                  </a:cubicBezTo>
                  <a:cubicBezTo>
                    <a:pt x="1353" y="2151"/>
                    <a:pt x="1414" y="2053"/>
                    <a:pt x="1402" y="1967"/>
                  </a:cubicBezTo>
                  <a:cubicBezTo>
                    <a:pt x="1390" y="1906"/>
                    <a:pt x="1390" y="1832"/>
                    <a:pt x="1365" y="1770"/>
                  </a:cubicBezTo>
                  <a:cubicBezTo>
                    <a:pt x="1279" y="1561"/>
                    <a:pt x="1365" y="1377"/>
                    <a:pt x="1439" y="1192"/>
                  </a:cubicBezTo>
                  <a:cubicBezTo>
                    <a:pt x="1488" y="1070"/>
                    <a:pt x="1574" y="996"/>
                    <a:pt x="1697" y="959"/>
                  </a:cubicBezTo>
                  <a:cubicBezTo>
                    <a:pt x="1882" y="922"/>
                    <a:pt x="2066" y="873"/>
                    <a:pt x="2250" y="836"/>
                  </a:cubicBezTo>
                  <a:cubicBezTo>
                    <a:pt x="2300" y="824"/>
                    <a:pt x="2349" y="811"/>
                    <a:pt x="2398" y="824"/>
                  </a:cubicBezTo>
                  <a:cubicBezTo>
                    <a:pt x="2521" y="848"/>
                    <a:pt x="2619" y="897"/>
                    <a:pt x="2681" y="1020"/>
                  </a:cubicBezTo>
                  <a:cubicBezTo>
                    <a:pt x="2730" y="1131"/>
                    <a:pt x="2742" y="1254"/>
                    <a:pt x="2644" y="1352"/>
                  </a:cubicBezTo>
                  <a:cubicBezTo>
                    <a:pt x="2533" y="1475"/>
                    <a:pt x="2435" y="1610"/>
                    <a:pt x="2287" y="1709"/>
                  </a:cubicBezTo>
                  <a:cubicBezTo>
                    <a:pt x="2164" y="1783"/>
                    <a:pt x="2041" y="1893"/>
                    <a:pt x="1968" y="2016"/>
                  </a:cubicBezTo>
                  <a:cubicBezTo>
                    <a:pt x="1796" y="2348"/>
                    <a:pt x="1476" y="2459"/>
                    <a:pt x="1156" y="2582"/>
                  </a:cubicBezTo>
                  <a:cubicBezTo>
                    <a:pt x="1046" y="2619"/>
                    <a:pt x="935" y="2631"/>
                    <a:pt x="812" y="2668"/>
                  </a:cubicBezTo>
                  <a:cubicBezTo>
                    <a:pt x="788" y="2680"/>
                    <a:pt x="751" y="2692"/>
                    <a:pt x="726" y="2717"/>
                  </a:cubicBezTo>
                  <a:cubicBezTo>
                    <a:pt x="714" y="2729"/>
                    <a:pt x="701" y="2778"/>
                    <a:pt x="714" y="2803"/>
                  </a:cubicBezTo>
                  <a:cubicBezTo>
                    <a:pt x="788" y="2889"/>
                    <a:pt x="861" y="2987"/>
                    <a:pt x="947" y="3073"/>
                  </a:cubicBezTo>
                  <a:cubicBezTo>
                    <a:pt x="1328" y="3479"/>
                    <a:pt x="1710" y="3885"/>
                    <a:pt x="1992" y="4364"/>
                  </a:cubicBezTo>
                  <a:cubicBezTo>
                    <a:pt x="2054" y="4450"/>
                    <a:pt x="2115" y="4536"/>
                    <a:pt x="2189" y="4598"/>
                  </a:cubicBezTo>
                  <a:cubicBezTo>
                    <a:pt x="2435" y="4831"/>
                    <a:pt x="2619" y="5114"/>
                    <a:pt x="2779" y="5421"/>
                  </a:cubicBezTo>
                  <a:cubicBezTo>
                    <a:pt x="2804" y="5446"/>
                    <a:pt x="2816" y="5471"/>
                    <a:pt x="2841" y="5507"/>
                  </a:cubicBezTo>
                  <a:cubicBezTo>
                    <a:pt x="2877" y="5557"/>
                    <a:pt x="2951" y="5594"/>
                    <a:pt x="3013" y="5581"/>
                  </a:cubicBezTo>
                  <a:cubicBezTo>
                    <a:pt x="3172" y="5544"/>
                    <a:pt x="3345" y="5495"/>
                    <a:pt x="3504" y="5458"/>
                  </a:cubicBezTo>
                  <a:cubicBezTo>
                    <a:pt x="3701" y="5421"/>
                    <a:pt x="3849" y="5323"/>
                    <a:pt x="3984" y="5188"/>
                  </a:cubicBezTo>
                  <a:cubicBezTo>
                    <a:pt x="4303" y="4881"/>
                    <a:pt x="4353" y="4893"/>
                    <a:pt x="4131" y="4463"/>
                  </a:cubicBezTo>
                  <a:cubicBezTo>
                    <a:pt x="4107" y="4413"/>
                    <a:pt x="4094" y="4364"/>
                    <a:pt x="4082" y="4315"/>
                  </a:cubicBezTo>
                  <a:cubicBezTo>
                    <a:pt x="3885" y="3688"/>
                    <a:pt x="3640" y="3073"/>
                    <a:pt x="3504" y="2422"/>
                  </a:cubicBezTo>
                  <a:cubicBezTo>
                    <a:pt x="3431" y="2004"/>
                    <a:pt x="3320" y="1598"/>
                    <a:pt x="3222" y="1180"/>
                  </a:cubicBezTo>
                  <a:cubicBezTo>
                    <a:pt x="3185" y="1057"/>
                    <a:pt x="3160" y="922"/>
                    <a:pt x="3123" y="787"/>
                  </a:cubicBezTo>
                  <a:cubicBezTo>
                    <a:pt x="3099" y="688"/>
                    <a:pt x="3037" y="602"/>
                    <a:pt x="2951" y="553"/>
                  </a:cubicBezTo>
                  <a:cubicBezTo>
                    <a:pt x="2853" y="492"/>
                    <a:pt x="2754" y="418"/>
                    <a:pt x="2644" y="344"/>
                  </a:cubicBezTo>
                  <a:close/>
                  <a:moveTo>
                    <a:pt x="2705" y="6122"/>
                  </a:moveTo>
                  <a:cubicBezTo>
                    <a:pt x="2558" y="6048"/>
                    <a:pt x="2459" y="6011"/>
                    <a:pt x="2349" y="5950"/>
                  </a:cubicBezTo>
                  <a:cubicBezTo>
                    <a:pt x="2238" y="5876"/>
                    <a:pt x="2214" y="5778"/>
                    <a:pt x="2312" y="5655"/>
                  </a:cubicBezTo>
                  <a:cubicBezTo>
                    <a:pt x="2361" y="5594"/>
                    <a:pt x="2373" y="5532"/>
                    <a:pt x="2349" y="5471"/>
                  </a:cubicBezTo>
                  <a:cubicBezTo>
                    <a:pt x="2300" y="5298"/>
                    <a:pt x="2201" y="5163"/>
                    <a:pt x="2078" y="5040"/>
                  </a:cubicBezTo>
                  <a:cubicBezTo>
                    <a:pt x="1857" y="4831"/>
                    <a:pt x="1697" y="4573"/>
                    <a:pt x="1525" y="4315"/>
                  </a:cubicBezTo>
                  <a:cubicBezTo>
                    <a:pt x="1328" y="4032"/>
                    <a:pt x="1095" y="3750"/>
                    <a:pt x="861" y="3479"/>
                  </a:cubicBezTo>
                  <a:cubicBezTo>
                    <a:pt x="640" y="3233"/>
                    <a:pt x="443" y="2950"/>
                    <a:pt x="161" y="2754"/>
                  </a:cubicBezTo>
                  <a:cubicBezTo>
                    <a:pt x="111" y="2717"/>
                    <a:pt x="87" y="2643"/>
                    <a:pt x="62" y="2582"/>
                  </a:cubicBezTo>
                  <a:cubicBezTo>
                    <a:pt x="38" y="2471"/>
                    <a:pt x="25" y="2348"/>
                    <a:pt x="1" y="2213"/>
                  </a:cubicBezTo>
                  <a:cubicBezTo>
                    <a:pt x="394" y="1610"/>
                    <a:pt x="849" y="1033"/>
                    <a:pt x="1427" y="590"/>
                  </a:cubicBezTo>
                  <a:cubicBezTo>
                    <a:pt x="1599" y="479"/>
                    <a:pt x="1783" y="381"/>
                    <a:pt x="1968" y="295"/>
                  </a:cubicBezTo>
                  <a:cubicBezTo>
                    <a:pt x="2128" y="221"/>
                    <a:pt x="2312" y="172"/>
                    <a:pt x="2472" y="74"/>
                  </a:cubicBezTo>
                  <a:cubicBezTo>
                    <a:pt x="2558" y="12"/>
                    <a:pt x="2668" y="0"/>
                    <a:pt x="2767" y="37"/>
                  </a:cubicBezTo>
                  <a:cubicBezTo>
                    <a:pt x="3086" y="160"/>
                    <a:pt x="3381" y="320"/>
                    <a:pt x="3480" y="688"/>
                  </a:cubicBezTo>
                  <a:cubicBezTo>
                    <a:pt x="3578" y="1057"/>
                    <a:pt x="3664" y="1414"/>
                    <a:pt x="3763" y="1783"/>
                  </a:cubicBezTo>
                  <a:cubicBezTo>
                    <a:pt x="3922" y="2385"/>
                    <a:pt x="4070" y="3000"/>
                    <a:pt x="4242" y="3602"/>
                  </a:cubicBezTo>
                  <a:cubicBezTo>
                    <a:pt x="4328" y="3909"/>
                    <a:pt x="4451" y="4204"/>
                    <a:pt x="4562" y="4512"/>
                  </a:cubicBezTo>
                  <a:cubicBezTo>
                    <a:pt x="4599" y="4635"/>
                    <a:pt x="4672" y="4708"/>
                    <a:pt x="4795" y="4745"/>
                  </a:cubicBezTo>
                  <a:cubicBezTo>
                    <a:pt x="4881" y="4770"/>
                    <a:pt x="4943" y="4819"/>
                    <a:pt x="4967" y="4917"/>
                  </a:cubicBezTo>
                  <a:cubicBezTo>
                    <a:pt x="5004" y="4991"/>
                    <a:pt x="5066" y="5053"/>
                    <a:pt x="5115" y="5139"/>
                  </a:cubicBezTo>
                  <a:cubicBezTo>
                    <a:pt x="5103" y="5200"/>
                    <a:pt x="5103" y="5262"/>
                    <a:pt x="5090" y="5323"/>
                  </a:cubicBezTo>
                  <a:cubicBezTo>
                    <a:pt x="4992" y="5557"/>
                    <a:pt x="5041" y="5766"/>
                    <a:pt x="5152" y="5962"/>
                  </a:cubicBezTo>
                  <a:cubicBezTo>
                    <a:pt x="5238" y="6147"/>
                    <a:pt x="5348" y="6307"/>
                    <a:pt x="5471" y="6479"/>
                  </a:cubicBezTo>
                  <a:cubicBezTo>
                    <a:pt x="5766" y="6897"/>
                    <a:pt x="6123" y="7265"/>
                    <a:pt x="6418" y="7671"/>
                  </a:cubicBezTo>
                  <a:cubicBezTo>
                    <a:pt x="6541" y="7831"/>
                    <a:pt x="6701" y="7966"/>
                    <a:pt x="6836" y="8114"/>
                  </a:cubicBezTo>
                  <a:cubicBezTo>
                    <a:pt x="6897" y="8163"/>
                    <a:pt x="6983" y="8224"/>
                    <a:pt x="7008" y="8286"/>
                  </a:cubicBezTo>
                  <a:cubicBezTo>
                    <a:pt x="7082" y="8470"/>
                    <a:pt x="7278" y="8581"/>
                    <a:pt x="7266" y="8778"/>
                  </a:cubicBezTo>
                  <a:cubicBezTo>
                    <a:pt x="7266" y="8974"/>
                    <a:pt x="7205" y="9171"/>
                    <a:pt x="7156" y="9368"/>
                  </a:cubicBezTo>
                  <a:cubicBezTo>
                    <a:pt x="7143" y="9429"/>
                    <a:pt x="7094" y="9491"/>
                    <a:pt x="7057" y="9540"/>
                  </a:cubicBezTo>
                  <a:cubicBezTo>
                    <a:pt x="6996" y="9626"/>
                    <a:pt x="6910" y="9700"/>
                    <a:pt x="6861" y="9786"/>
                  </a:cubicBezTo>
                  <a:cubicBezTo>
                    <a:pt x="6750" y="9995"/>
                    <a:pt x="6578" y="10093"/>
                    <a:pt x="6344" y="10142"/>
                  </a:cubicBezTo>
                  <a:cubicBezTo>
                    <a:pt x="6049" y="10204"/>
                    <a:pt x="5754" y="10277"/>
                    <a:pt x="5447" y="10351"/>
                  </a:cubicBezTo>
                  <a:cubicBezTo>
                    <a:pt x="5299" y="10388"/>
                    <a:pt x="5152" y="10388"/>
                    <a:pt x="5004" y="10388"/>
                  </a:cubicBezTo>
                  <a:cubicBezTo>
                    <a:pt x="4807" y="10376"/>
                    <a:pt x="4672" y="10302"/>
                    <a:pt x="4623" y="10105"/>
                  </a:cubicBezTo>
                  <a:cubicBezTo>
                    <a:pt x="4611" y="10044"/>
                    <a:pt x="4586" y="9982"/>
                    <a:pt x="4549" y="9921"/>
                  </a:cubicBezTo>
                  <a:cubicBezTo>
                    <a:pt x="4402" y="9663"/>
                    <a:pt x="4254" y="9392"/>
                    <a:pt x="4144" y="9109"/>
                  </a:cubicBezTo>
                  <a:cubicBezTo>
                    <a:pt x="4033" y="8851"/>
                    <a:pt x="3898" y="8593"/>
                    <a:pt x="3775" y="8335"/>
                  </a:cubicBezTo>
                  <a:cubicBezTo>
                    <a:pt x="3554" y="7843"/>
                    <a:pt x="3308" y="7351"/>
                    <a:pt x="3062" y="6872"/>
                  </a:cubicBezTo>
                  <a:cubicBezTo>
                    <a:pt x="2951" y="6626"/>
                    <a:pt x="2828" y="6380"/>
                    <a:pt x="2705" y="6122"/>
                  </a:cubicBezTo>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3"/>
            <p:cNvSpPr/>
            <p:nvPr/>
          </p:nvSpPr>
          <p:spPr>
            <a:xfrm>
              <a:off x="-12172255" y="-4583517"/>
              <a:ext cx="222374" cy="55945"/>
            </a:xfrm>
            <a:custGeom>
              <a:avLst/>
              <a:gdLst/>
              <a:ahLst/>
              <a:cxnLst/>
              <a:rect l="l" t="t" r="r" b="b"/>
              <a:pathLst>
                <a:path w="4746" h="1194" extrusionOk="0">
                  <a:moveTo>
                    <a:pt x="381" y="665"/>
                  </a:moveTo>
                  <a:cubicBezTo>
                    <a:pt x="922" y="775"/>
                    <a:pt x="1451" y="824"/>
                    <a:pt x="1967" y="837"/>
                  </a:cubicBezTo>
                  <a:cubicBezTo>
                    <a:pt x="1980" y="837"/>
                    <a:pt x="2004" y="837"/>
                    <a:pt x="2016" y="824"/>
                  </a:cubicBezTo>
                  <a:cubicBezTo>
                    <a:pt x="2656" y="665"/>
                    <a:pt x="3307" y="591"/>
                    <a:pt x="3922" y="308"/>
                  </a:cubicBezTo>
                  <a:cubicBezTo>
                    <a:pt x="4156" y="198"/>
                    <a:pt x="4389" y="38"/>
                    <a:pt x="4672" y="13"/>
                  </a:cubicBezTo>
                  <a:cubicBezTo>
                    <a:pt x="4684" y="1"/>
                    <a:pt x="4721" y="38"/>
                    <a:pt x="4733" y="50"/>
                  </a:cubicBezTo>
                  <a:cubicBezTo>
                    <a:pt x="4746" y="62"/>
                    <a:pt x="4733" y="87"/>
                    <a:pt x="4733" y="99"/>
                  </a:cubicBezTo>
                  <a:cubicBezTo>
                    <a:pt x="4733" y="111"/>
                    <a:pt x="4721" y="124"/>
                    <a:pt x="4709" y="136"/>
                  </a:cubicBezTo>
                  <a:cubicBezTo>
                    <a:pt x="4696" y="161"/>
                    <a:pt x="4684" y="173"/>
                    <a:pt x="4672" y="173"/>
                  </a:cubicBezTo>
                  <a:cubicBezTo>
                    <a:pt x="4192" y="468"/>
                    <a:pt x="3725" y="763"/>
                    <a:pt x="3172" y="886"/>
                  </a:cubicBezTo>
                  <a:cubicBezTo>
                    <a:pt x="2963" y="923"/>
                    <a:pt x="2766" y="972"/>
                    <a:pt x="2570" y="1033"/>
                  </a:cubicBezTo>
                  <a:cubicBezTo>
                    <a:pt x="2004" y="1193"/>
                    <a:pt x="1439" y="1132"/>
                    <a:pt x="873" y="1021"/>
                  </a:cubicBezTo>
                  <a:cubicBezTo>
                    <a:pt x="689" y="984"/>
                    <a:pt x="517" y="935"/>
                    <a:pt x="320" y="960"/>
                  </a:cubicBezTo>
                  <a:cubicBezTo>
                    <a:pt x="271" y="960"/>
                    <a:pt x="222" y="935"/>
                    <a:pt x="172" y="923"/>
                  </a:cubicBezTo>
                  <a:cubicBezTo>
                    <a:pt x="86" y="911"/>
                    <a:pt x="0" y="775"/>
                    <a:pt x="25" y="689"/>
                  </a:cubicBezTo>
                  <a:cubicBezTo>
                    <a:pt x="99" y="480"/>
                    <a:pt x="197" y="284"/>
                    <a:pt x="406" y="185"/>
                  </a:cubicBezTo>
                  <a:cubicBezTo>
                    <a:pt x="504" y="136"/>
                    <a:pt x="590" y="87"/>
                    <a:pt x="689" y="50"/>
                  </a:cubicBezTo>
                  <a:cubicBezTo>
                    <a:pt x="738" y="38"/>
                    <a:pt x="787" y="38"/>
                    <a:pt x="836" y="50"/>
                  </a:cubicBezTo>
                  <a:cubicBezTo>
                    <a:pt x="861" y="50"/>
                    <a:pt x="898" y="75"/>
                    <a:pt x="910" y="99"/>
                  </a:cubicBezTo>
                  <a:cubicBezTo>
                    <a:pt x="922" y="124"/>
                    <a:pt x="922" y="173"/>
                    <a:pt x="898" y="185"/>
                  </a:cubicBezTo>
                  <a:cubicBezTo>
                    <a:pt x="775" y="284"/>
                    <a:pt x="627" y="382"/>
                    <a:pt x="504" y="493"/>
                  </a:cubicBezTo>
                  <a:cubicBezTo>
                    <a:pt x="455" y="529"/>
                    <a:pt x="431" y="591"/>
                    <a:pt x="381" y="665"/>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3"/>
            <p:cNvSpPr/>
            <p:nvPr/>
          </p:nvSpPr>
          <p:spPr>
            <a:xfrm>
              <a:off x="-12281146" y="-5368010"/>
              <a:ext cx="92211" cy="211410"/>
            </a:xfrm>
            <a:custGeom>
              <a:avLst/>
              <a:gdLst/>
              <a:ahLst/>
              <a:cxnLst/>
              <a:rect l="l" t="t" r="r" b="b"/>
              <a:pathLst>
                <a:path w="1968" h="4512" extrusionOk="0">
                  <a:moveTo>
                    <a:pt x="1304" y="3737"/>
                  </a:moveTo>
                  <a:cubicBezTo>
                    <a:pt x="1095" y="3762"/>
                    <a:pt x="960" y="3664"/>
                    <a:pt x="886" y="3504"/>
                  </a:cubicBezTo>
                  <a:cubicBezTo>
                    <a:pt x="849" y="3418"/>
                    <a:pt x="812" y="3344"/>
                    <a:pt x="788" y="3258"/>
                  </a:cubicBezTo>
                  <a:cubicBezTo>
                    <a:pt x="714" y="3037"/>
                    <a:pt x="628" y="2815"/>
                    <a:pt x="554" y="2594"/>
                  </a:cubicBezTo>
                  <a:cubicBezTo>
                    <a:pt x="517" y="2483"/>
                    <a:pt x="468" y="2373"/>
                    <a:pt x="443" y="2250"/>
                  </a:cubicBezTo>
                  <a:cubicBezTo>
                    <a:pt x="296" y="1648"/>
                    <a:pt x="161" y="1033"/>
                    <a:pt x="25" y="418"/>
                  </a:cubicBezTo>
                  <a:cubicBezTo>
                    <a:pt x="1" y="320"/>
                    <a:pt x="1" y="221"/>
                    <a:pt x="1" y="123"/>
                  </a:cubicBezTo>
                  <a:cubicBezTo>
                    <a:pt x="13" y="86"/>
                    <a:pt x="62" y="49"/>
                    <a:pt x="124" y="0"/>
                  </a:cubicBezTo>
                  <a:cubicBezTo>
                    <a:pt x="173" y="148"/>
                    <a:pt x="222" y="271"/>
                    <a:pt x="259" y="394"/>
                  </a:cubicBezTo>
                  <a:cubicBezTo>
                    <a:pt x="382" y="836"/>
                    <a:pt x="493" y="1279"/>
                    <a:pt x="603" y="1734"/>
                  </a:cubicBezTo>
                  <a:cubicBezTo>
                    <a:pt x="652" y="1930"/>
                    <a:pt x="714" y="2115"/>
                    <a:pt x="837" y="2287"/>
                  </a:cubicBezTo>
                  <a:cubicBezTo>
                    <a:pt x="1009" y="2496"/>
                    <a:pt x="1144" y="2729"/>
                    <a:pt x="1206" y="3000"/>
                  </a:cubicBezTo>
                  <a:cubicBezTo>
                    <a:pt x="1230" y="3098"/>
                    <a:pt x="1304" y="3184"/>
                    <a:pt x="1353" y="3270"/>
                  </a:cubicBezTo>
                  <a:cubicBezTo>
                    <a:pt x="1525" y="3578"/>
                    <a:pt x="1710" y="3885"/>
                    <a:pt x="1882" y="4192"/>
                  </a:cubicBezTo>
                  <a:cubicBezTo>
                    <a:pt x="1919" y="4266"/>
                    <a:pt x="1943" y="4352"/>
                    <a:pt x="1968" y="4426"/>
                  </a:cubicBezTo>
                  <a:cubicBezTo>
                    <a:pt x="1968" y="4450"/>
                    <a:pt x="1943" y="4487"/>
                    <a:pt x="1919" y="4500"/>
                  </a:cubicBezTo>
                  <a:cubicBezTo>
                    <a:pt x="1906" y="4512"/>
                    <a:pt x="1882" y="4512"/>
                    <a:pt x="1869" y="4500"/>
                  </a:cubicBezTo>
                  <a:cubicBezTo>
                    <a:pt x="1808" y="4450"/>
                    <a:pt x="1734" y="4401"/>
                    <a:pt x="1685" y="4340"/>
                  </a:cubicBezTo>
                  <a:cubicBezTo>
                    <a:pt x="1562" y="4155"/>
                    <a:pt x="1439" y="3971"/>
                    <a:pt x="1304" y="3737"/>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3"/>
            <p:cNvSpPr/>
            <p:nvPr/>
          </p:nvSpPr>
          <p:spPr>
            <a:xfrm>
              <a:off x="-12385961" y="-4990734"/>
              <a:ext cx="39218" cy="138878"/>
            </a:xfrm>
            <a:custGeom>
              <a:avLst/>
              <a:gdLst/>
              <a:ahLst/>
              <a:cxnLst/>
              <a:rect l="l" t="t" r="r" b="b"/>
              <a:pathLst>
                <a:path w="837" h="2964" extrusionOk="0">
                  <a:moveTo>
                    <a:pt x="836" y="2963"/>
                  </a:moveTo>
                  <a:cubicBezTo>
                    <a:pt x="455" y="2496"/>
                    <a:pt x="406" y="2398"/>
                    <a:pt x="308" y="2029"/>
                  </a:cubicBezTo>
                  <a:cubicBezTo>
                    <a:pt x="234" y="1709"/>
                    <a:pt x="160" y="1402"/>
                    <a:pt x="74" y="1094"/>
                  </a:cubicBezTo>
                  <a:cubicBezTo>
                    <a:pt x="0" y="787"/>
                    <a:pt x="25" y="492"/>
                    <a:pt x="13" y="185"/>
                  </a:cubicBezTo>
                  <a:cubicBezTo>
                    <a:pt x="13" y="86"/>
                    <a:pt x="99" y="0"/>
                    <a:pt x="209" y="0"/>
                  </a:cubicBezTo>
                  <a:cubicBezTo>
                    <a:pt x="259" y="0"/>
                    <a:pt x="332" y="25"/>
                    <a:pt x="345" y="50"/>
                  </a:cubicBezTo>
                  <a:cubicBezTo>
                    <a:pt x="382" y="160"/>
                    <a:pt x="406" y="283"/>
                    <a:pt x="418" y="394"/>
                  </a:cubicBezTo>
                  <a:cubicBezTo>
                    <a:pt x="480" y="1193"/>
                    <a:pt x="615" y="1967"/>
                    <a:pt x="824" y="2742"/>
                  </a:cubicBezTo>
                  <a:cubicBezTo>
                    <a:pt x="836" y="2803"/>
                    <a:pt x="824" y="2865"/>
                    <a:pt x="836" y="2963"/>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3"/>
            <p:cNvSpPr/>
            <p:nvPr/>
          </p:nvSpPr>
          <p:spPr>
            <a:xfrm>
              <a:off x="-12210301" y="-4609428"/>
              <a:ext cx="78998" cy="85323"/>
            </a:xfrm>
            <a:custGeom>
              <a:avLst/>
              <a:gdLst/>
              <a:ahLst/>
              <a:cxnLst/>
              <a:rect l="l" t="t" r="r" b="b"/>
              <a:pathLst>
                <a:path w="1686" h="1821" extrusionOk="0">
                  <a:moveTo>
                    <a:pt x="1329" y="62"/>
                  </a:moveTo>
                  <a:cubicBezTo>
                    <a:pt x="1427" y="37"/>
                    <a:pt x="1525" y="13"/>
                    <a:pt x="1624" y="1"/>
                  </a:cubicBezTo>
                  <a:cubicBezTo>
                    <a:pt x="1636" y="1"/>
                    <a:pt x="1661" y="13"/>
                    <a:pt x="1661" y="25"/>
                  </a:cubicBezTo>
                  <a:cubicBezTo>
                    <a:pt x="1673" y="50"/>
                    <a:pt x="1685" y="87"/>
                    <a:pt x="1673" y="111"/>
                  </a:cubicBezTo>
                  <a:cubicBezTo>
                    <a:pt x="1587" y="271"/>
                    <a:pt x="1439" y="369"/>
                    <a:pt x="1280" y="406"/>
                  </a:cubicBezTo>
                  <a:cubicBezTo>
                    <a:pt x="948" y="492"/>
                    <a:pt x="726" y="726"/>
                    <a:pt x="493" y="947"/>
                  </a:cubicBezTo>
                  <a:cubicBezTo>
                    <a:pt x="419" y="1009"/>
                    <a:pt x="370" y="1107"/>
                    <a:pt x="370" y="1205"/>
                  </a:cubicBezTo>
                  <a:cubicBezTo>
                    <a:pt x="357" y="1377"/>
                    <a:pt x="345" y="1550"/>
                    <a:pt x="333" y="1722"/>
                  </a:cubicBezTo>
                  <a:cubicBezTo>
                    <a:pt x="333" y="1746"/>
                    <a:pt x="308" y="1771"/>
                    <a:pt x="284" y="1795"/>
                  </a:cubicBezTo>
                  <a:cubicBezTo>
                    <a:pt x="247" y="1820"/>
                    <a:pt x="161" y="1795"/>
                    <a:pt x="149" y="1771"/>
                  </a:cubicBezTo>
                  <a:cubicBezTo>
                    <a:pt x="99" y="1673"/>
                    <a:pt x="50" y="1586"/>
                    <a:pt x="26" y="1488"/>
                  </a:cubicBezTo>
                  <a:cubicBezTo>
                    <a:pt x="13" y="1390"/>
                    <a:pt x="26" y="1291"/>
                    <a:pt x="13" y="1181"/>
                  </a:cubicBezTo>
                  <a:cubicBezTo>
                    <a:pt x="1" y="1021"/>
                    <a:pt x="62" y="886"/>
                    <a:pt x="185" y="775"/>
                  </a:cubicBezTo>
                  <a:cubicBezTo>
                    <a:pt x="370" y="603"/>
                    <a:pt x="566" y="443"/>
                    <a:pt x="763" y="271"/>
                  </a:cubicBezTo>
                  <a:cubicBezTo>
                    <a:pt x="825" y="222"/>
                    <a:pt x="898" y="185"/>
                    <a:pt x="984" y="160"/>
                  </a:cubicBezTo>
                  <a:cubicBezTo>
                    <a:pt x="1095" y="124"/>
                    <a:pt x="1218" y="99"/>
                    <a:pt x="1329" y="74"/>
                  </a:cubicBezTo>
                  <a:cubicBezTo>
                    <a:pt x="1329" y="74"/>
                    <a:pt x="1329" y="62"/>
                    <a:pt x="1329" y="6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3"/>
            <p:cNvSpPr/>
            <p:nvPr/>
          </p:nvSpPr>
          <p:spPr>
            <a:xfrm>
              <a:off x="-11954520" y="-4703887"/>
              <a:ext cx="90477" cy="59928"/>
            </a:xfrm>
            <a:custGeom>
              <a:avLst/>
              <a:gdLst/>
              <a:ahLst/>
              <a:cxnLst/>
              <a:rect l="l" t="t" r="r" b="b"/>
              <a:pathLst>
                <a:path w="1931" h="1279" extrusionOk="0">
                  <a:moveTo>
                    <a:pt x="0" y="222"/>
                  </a:moveTo>
                  <a:cubicBezTo>
                    <a:pt x="185" y="50"/>
                    <a:pt x="271" y="0"/>
                    <a:pt x="431" y="13"/>
                  </a:cubicBezTo>
                  <a:cubicBezTo>
                    <a:pt x="812" y="62"/>
                    <a:pt x="1193" y="148"/>
                    <a:pt x="1549" y="332"/>
                  </a:cubicBezTo>
                  <a:cubicBezTo>
                    <a:pt x="1844" y="492"/>
                    <a:pt x="1930" y="873"/>
                    <a:pt x="1734" y="1156"/>
                  </a:cubicBezTo>
                  <a:cubicBezTo>
                    <a:pt x="1709" y="1205"/>
                    <a:pt x="1635" y="1242"/>
                    <a:pt x="1574" y="1267"/>
                  </a:cubicBezTo>
                  <a:cubicBezTo>
                    <a:pt x="1537" y="1279"/>
                    <a:pt x="1488" y="1254"/>
                    <a:pt x="1426" y="1242"/>
                  </a:cubicBezTo>
                  <a:cubicBezTo>
                    <a:pt x="1439" y="1181"/>
                    <a:pt x="1439" y="1131"/>
                    <a:pt x="1451" y="1095"/>
                  </a:cubicBezTo>
                  <a:cubicBezTo>
                    <a:pt x="1574" y="726"/>
                    <a:pt x="1525" y="603"/>
                    <a:pt x="1180" y="480"/>
                  </a:cubicBezTo>
                  <a:cubicBezTo>
                    <a:pt x="824" y="357"/>
                    <a:pt x="467" y="234"/>
                    <a:pt x="86" y="259"/>
                  </a:cubicBezTo>
                  <a:cubicBezTo>
                    <a:pt x="62" y="259"/>
                    <a:pt x="37" y="234"/>
                    <a:pt x="0" y="22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3"/>
            <p:cNvSpPr/>
            <p:nvPr/>
          </p:nvSpPr>
          <p:spPr>
            <a:xfrm>
              <a:off x="-12304152" y="-4756318"/>
              <a:ext cx="40904" cy="94507"/>
            </a:xfrm>
            <a:custGeom>
              <a:avLst/>
              <a:gdLst/>
              <a:ahLst/>
              <a:cxnLst/>
              <a:rect l="l" t="t" r="r" b="b"/>
              <a:pathLst>
                <a:path w="873" h="2017" extrusionOk="0">
                  <a:moveTo>
                    <a:pt x="234" y="1"/>
                  </a:moveTo>
                  <a:cubicBezTo>
                    <a:pt x="307" y="136"/>
                    <a:pt x="258" y="296"/>
                    <a:pt x="271" y="443"/>
                  </a:cubicBezTo>
                  <a:cubicBezTo>
                    <a:pt x="271" y="517"/>
                    <a:pt x="344" y="554"/>
                    <a:pt x="418" y="529"/>
                  </a:cubicBezTo>
                  <a:cubicBezTo>
                    <a:pt x="480" y="493"/>
                    <a:pt x="529" y="443"/>
                    <a:pt x="590" y="431"/>
                  </a:cubicBezTo>
                  <a:cubicBezTo>
                    <a:pt x="627" y="419"/>
                    <a:pt x="701" y="443"/>
                    <a:pt x="725" y="480"/>
                  </a:cubicBezTo>
                  <a:cubicBezTo>
                    <a:pt x="836" y="640"/>
                    <a:pt x="873" y="824"/>
                    <a:pt x="861" y="1009"/>
                  </a:cubicBezTo>
                  <a:cubicBezTo>
                    <a:pt x="848" y="1316"/>
                    <a:pt x="824" y="1611"/>
                    <a:pt x="787" y="1919"/>
                  </a:cubicBezTo>
                  <a:cubicBezTo>
                    <a:pt x="787" y="1931"/>
                    <a:pt x="787" y="1955"/>
                    <a:pt x="775" y="1968"/>
                  </a:cubicBezTo>
                  <a:cubicBezTo>
                    <a:pt x="750" y="1980"/>
                    <a:pt x="725" y="2017"/>
                    <a:pt x="701" y="2017"/>
                  </a:cubicBezTo>
                  <a:cubicBezTo>
                    <a:pt x="664" y="2017"/>
                    <a:pt x="627" y="2005"/>
                    <a:pt x="615" y="1980"/>
                  </a:cubicBezTo>
                  <a:cubicBezTo>
                    <a:pt x="578" y="1906"/>
                    <a:pt x="541" y="1833"/>
                    <a:pt x="529" y="1746"/>
                  </a:cubicBezTo>
                  <a:cubicBezTo>
                    <a:pt x="492" y="1525"/>
                    <a:pt x="541" y="1316"/>
                    <a:pt x="603" y="1095"/>
                  </a:cubicBezTo>
                  <a:cubicBezTo>
                    <a:pt x="627" y="997"/>
                    <a:pt x="652" y="898"/>
                    <a:pt x="603" y="800"/>
                  </a:cubicBezTo>
                  <a:cubicBezTo>
                    <a:pt x="590" y="775"/>
                    <a:pt x="541" y="738"/>
                    <a:pt x="529" y="751"/>
                  </a:cubicBezTo>
                  <a:cubicBezTo>
                    <a:pt x="467" y="763"/>
                    <a:pt x="406" y="800"/>
                    <a:pt x="344" y="824"/>
                  </a:cubicBezTo>
                  <a:cubicBezTo>
                    <a:pt x="185" y="886"/>
                    <a:pt x="86" y="824"/>
                    <a:pt x="49" y="652"/>
                  </a:cubicBezTo>
                  <a:cubicBezTo>
                    <a:pt x="0" y="394"/>
                    <a:pt x="62" y="185"/>
                    <a:pt x="246"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3"/>
            <p:cNvSpPr/>
            <p:nvPr/>
          </p:nvSpPr>
          <p:spPr>
            <a:xfrm>
              <a:off x="-12039187" y="-5091519"/>
              <a:ext cx="44372" cy="97927"/>
            </a:xfrm>
            <a:custGeom>
              <a:avLst/>
              <a:gdLst/>
              <a:ahLst/>
              <a:cxnLst/>
              <a:rect l="l" t="t" r="r" b="b"/>
              <a:pathLst>
                <a:path w="947" h="2090" extrusionOk="0">
                  <a:moveTo>
                    <a:pt x="898" y="1561"/>
                  </a:moveTo>
                  <a:cubicBezTo>
                    <a:pt x="910" y="1672"/>
                    <a:pt x="922" y="1795"/>
                    <a:pt x="947" y="1906"/>
                  </a:cubicBezTo>
                  <a:cubicBezTo>
                    <a:pt x="947" y="1992"/>
                    <a:pt x="898" y="2090"/>
                    <a:pt x="861" y="2065"/>
                  </a:cubicBezTo>
                  <a:cubicBezTo>
                    <a:pt x="824" y="2041"/>
                    <a:pt x="775" y="2016"/>
                    <a:pt x="762" y="1967"/>
                  </a:cubicBezTo>
                  <a:cubicBezTo>
                    <a:pt x="541" y="1414"/>
                    <a:pt x="320" y="848"/>
                    <a:pt x="49" y="307"/>
                  </a:cubicBezTo>
                  <a:cubicBezTo>
                    <a:pt x="12" y="234"/>
                    <a:pt x="12" y="148"/>
                    <a:pt x="0" y="62"/>
                  </a:cubicBezTo>
                  <a:cubicBezTo>
                    <a:pt x="0" y="49"/>
                    <a:pt x="37" y="12"/>
                    <a:pt x="62" y="12"/>
                  </a:cubicBezTo>
                  <a:cubicBezTo>
                    <a:pt x="86" y="0"/>
                    <a:pt x="135" y="12"/>
                    <a:pt x="148" y="25"/>
                  </a:cubicBezTo>
                  <a:cubicBezTo>
                    <a:pt x="418" y="430"/>
                    <a:pt x="639" y="873"/>
                    <a:pt x="824" y="1315"/>
                  </a:cubicBezTo>
                  <a:cubicBezTo>
                    <a:pt x="848" y="1401"/>
                    <a:pt x="873" y="1475"/>
                    <a:pt x="898" y="156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3"/>
            <p:cNvSpPr/>
            <p:nvPr/>
          </p:nvSpPr>
          <p:spPr>
            <a:xfrm>
              <a:off x="-12133646" y="-5124364"/>
              <a:ext cx="73188" cy="57632"/>
            </a:xfrm>
            <a:custGeom>
              <a:avLst/>
              <a:gdLst/>
              <a:ahLst/>
              <a:cxnLst/>
              <a:rect l="l" t="t" r="r" b="b"/>
              <a:pathLst>
                <a:path w="1562" h="1230" extrusionOk="0">
                  <a:moveTo>
                    <a:pt x="0" y="25"/>
                  </a:moveTo>
                  <a:cubicBezTo>
                    <a:pt x="12" y="13"/>
                    <a:pt x="37" y="0"/>
                    <a:pt x="49" y="0"/>
                  </a:cubicBezTo>
                  <a:cubicBezTo>
                    <a:pt x="61" y="0"/>
                    <a:pt x="86" y="0"/>
                    <a:pt x="98" y="13"/>
                  </a:cubicBezTo>
                  <a:cubicBezTo>
                    <a:pt x="627" y="246"/>
                    <a:pt x="1119" y="541"/>
                    <a:pt x="1500" y="971"/>
                  </a:cubicBezTo>
                  <a:cubicBezTo>
                    <a:pt x="1537" y="1008"/>
                    <a:pt x="1549" y="1058"/>
                    <a:pt x="1561" y="1107"/>
                  </a:cubicBezTo>
                  <a:cubicBezTo>
                    <a:pt x="1561" y="1131"/>
                    <a:pt x="1549" y="1180"/>
                    <a:pt x="1524" y="1193"/>
                  </a:cubicBezTo>
                  <a:cubicBezTo>
                    <a:pt x="1500" y="1217"/>
                    <a:pt x="1463" y="1230"/>
                    <a:pt x="1438" y="1230"/>
                  </a:cubicBezTo>
                  <a:cubicBezTo>
                    <a:pt x="1401" y="1230"/>
                    <a:pt x="1365" y="1217"/>
                    <a:pt x="1340" y="1193"/>
                  </a:cubicBezTo>
                  <a:cubicBezTo>
                    <a:pt x="910" y="812"/>
                    <a:pt x="406" y="529"/>
                    <a:pt x="12" y="111"/>
                  </a:cubicBezTo>
                  <a:cubicBezTo>
                    <a:pt x="0" y="86"/>
                    <a:pt x="0" y="49"/>
                    <a:pt x="0" y="25"/>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3"/>
            <p:cNvSpPr/>
            <p:nvPr/>
          </p:nvSpPr>
          <p:spPr>
            <a:xfrm>
              <a:off x="-12358878" y="-5080039"/>
              <a:ext cx="49573" cy="74359"/>
            </a:xfrm>
            <a:custGeom>
              <a:avLst/>
              <a:gdLst/>
              <a:ahLst/>
              <a:cxnLst/>
              <a:rect l="l" t="t" r="r" b="b"/>
              <a:pathLst>
                <a:path w="1058" h="1587" extrusionOk="0">
                  <a:moveTo>
                    <a:pt x="1045" y="25"/>
                  </a:moveTo>
                  <a:cubicBezTo>
                    <a:pt x="1045" y="38"/>
                    <a:pt x="1058" y="50"/>
                    <a:pt x="1058" y="62"/>
                  </a:cubicBezTo>
                  <a:cubicBezTo>
                    <a:pt x="1021" y="247"/>
                    <a:pt x="996" y="431"/>
                    <a:pt x="849" y="566"/>
                  </a:cubicBezTo>
                  <a:cubicBezTo>
                    <a:pt x="578" y="849"/>
                    <a:pt x="357" y="1169"/>
                    <a:pt x="185" y="1513"/>
                  </a:cubicBezTo>
                  <a:cubicBezTo>
                    <a:pt x="172" y="1525"/>
                    <a:pt x="160" y="1538"/>
                    <a:pt x="148" y="1550"/>
                  </a:cubicBezTo>
                  <a:cubicBezTo>
                    <a:pt x="123" y="1562"/>
                    <a:pt x="86" y="1587"/>
                    <a:pt x="62" y="1574"/>
                  </a:cubicBezTo>
                  <a:cubicBezTo>
                    <a:pt x="37" y="1574"/>
                    <a:pt x="0" y="1538"/>
                    <a:pt x="0" y="1513"/>
                  </a:cubicBezTo>
                  <a:cubicBezTo>
                    <a:pt x="13" y="1415"/>
                    <a:pt x="0" y="1304"/>
                    <a:pt x="49" y="1218"/>
                  </a:cubicBezTo>
                  <a:cubicBezTo>
                    <a:pt x="258" y="751"/>
                    <a:pt x="578" y="357"/>
                    <a:pt x="947" y="13"/>
                  </a:cubicBezTo>
                  <a:cubicBezTo>
                    <a:pt x="959" y="1"/>
                    <a:pt x="1008" y="25"/>
                    <a:pt x="1045" y="25"/>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3"/>
            <p:cNvSpPr/>
            <p:nvPr/>
          </p:nvSpPr>
          <p:spPr>
            <a:xfrm>
              <a:off x="-12330110" y="-4827163"/>
              <a:ext cx="15603" cy="57679"/>
            </a:xfrm>
            <a:custGeom>
              <a:avLst/>
              <a:gdLst/>
              <a:ahLst/>
              <a:cxnLst/>
              <a:rect l="l" t="t" r="r" b="b"/>
              <a:pathLst>
                <a:path w="333" h="1231" extrusionOk="0">
                  <a:moveTo>
                    <a:pt x="161" y="25"/>
                  </a:moveTo>
                  <a:cubicBezTo>
                    <a:pt x="259" y="1"/>
                    <a:pt x="308" y="50"/>
                    <a:pt x="321" y="111"/>
                  </a:cubicBezTo>
                  <a:cubicBezTo>
                    <a:pt x="333" y="197"/>
                    <a:pt x="333" y="283"/>
                    <a:pt x="308" y="357"/>
                  </a:cubicBezTo>
                  <a:cubicBezTo>
                    <a:pt x="259" y="603"/>
                    <a:pt x="210" y="849"/>
                    <a:pt x="222" y="1107"/>
                  </a:cubicBezTo>
                  <a:cubicBezTo>
                    <a:pt x="222" y="1132"/>
                    <a:pt x="198" y="1169"/>
                    <a:pt x="185" y="1193"/>
                  </a:cubicBezTo>
                  <a:cubicBezTo>
                    <a:pt x="185" y="1205"/>
                    <a:pt x="161" y="1230"/>
                    <a:pt x="148" y="1230"/>
                  </a:cubicBezTo>
                  <a:cubicBezTo>
                    <a:pt x="124" y="1218"/>
                    <a:pt x="75" y="1218"/>
                    <a:pt x="75" y="1205"/>
                  </a:cubicBezTo>
                  <a:cubicBezTo>
                    <a:pt x="26" y="1033"/>
                    <a:pt x="1" y="874"/>
                    <a:pt x="38" y="701"/>
                  </a:cubicBezTo>
                  <a:cubicBezTo>
                    <a:pt x="75" y="591"/>
                    <a:pt x="99" y="480"/>
                    <a:pt x="124" y="370"/>
                  </a:cubicBezTo>
                  <a:cubicBezTo>
                    <a:pt x="136" y="247"/>
                    <a:pt x="148" y="136"/>
                    <a:pt x="161" y="25"/>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3"/>
            <p:cNvSpPr/>
            <p:nvPr/>
          </p:nvSpPr>
          <p:spPr>
            <a:xfrm>
              <a:off x="-11944165" y="-4627842"/>
              <a:ext cx="24833" cy="17899"/>
            </a:xfrm>
            <a:custGeom>
              <a:avLst/>
              <a:gdLst/>
              <a:ahLst/>
              <a:cxnLst/>
              <a:rect l="l" t="t" r="r" b="b"/>
              <a:pathLst>
                <a:path w="530" h="382" extrusionOk="0">
                  <a:moveTo>
                    <a:pt x="419" y="0"/>
                  </a:moveTo>
                  <a:cubicBezTo>
                    <a:pt x="455" y="13"/>
                    <a:pt x="492" y="13"/>
                    <a:pt x="505" y="37"/>
                  </a:cubicBezTo>
                  <a:cubicBezTo>
                    <a:pt x="517" y="62"/>
                    <a:pt x="529" y="111"/>
                    <a:pt x="505" y="123"/>
                  </a:cubicBezTo>
                  <a:cubicBezTo>
                    <a:pt x="382" y="258"/>
                    <a:pt x="234" y="369"/>
                    <a:pt x="50" y="381"/>
                  </a:cubicBezTo>
                  <a:cubicBezTo>
                    <a:pt x="37" y="381"/>
                    <a:pt x="1" y="332"/>
                    <a:pt x="1" y="308"/>
                  </a:cubicBezTo>
                  <a:cubicBezTo>
                    <a:pt x="1" y="283"/>
                    <a:pt x="13" y="246"/>
                    <a:pt x="37" y="221"/>
                  </a:cubicBezTo>
                  <a:cubicBezTo>
                    <a:pt x="136" y="111"/>
                    <a:pt x="283" y="49"/>
                    <a:pt x="419"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3"/>
            <p:cNvSpPr/>
            <p:nvPr/>
          </p:nvSpPr>
          <p:spPr>
            <a:xfrm>
              <a:off x="-12293797" y="-4764377"/>
              <a:ext cx="2343" cy="8106"/>
            </a:xfrm>
            <a:custGeom>
              <a:avLst/>
              <a:gdLst/>
              <a:ahLst/>
              <a:cxnLst/>
              <a:rect l="l" t="t" r="r" b="b"/>
              <a:pathLst>
                <a:path w="50" h="173" extrusionOk="0">
                  <a:moveTo>
                    <a:pt x="25" y="173"/>
                  </a:moveTo>
                  <a:cubicBezTo>
                    <a:pt x="13" y="136"/>
                    <a:pt x="13" y="111"/>
                    <a:pt x="13" y="74"/>
                  </a:cubicBezTo>
                  <a:cubicBezTo>
                    <a:pt x="0" y="62"/>
                    <a:pt x="0" y="25"/>
                    <a:pt x="0" y="25"/>
                  </a:cubicBezTo>
                  <a:cubicBezTo>
                    <a:pt x="25" y="1"/>
                    <a:pt x="50" y="25"/>
                    <a:pt x="37" y="74"/>
                  </a:cubicBezTo>
                  <a:cubicBezTo>
                    <a:pt x="37" y="99"/>
                    <a:pt x="25" y="136"/>
                    <a:pt x="13" y="173"/>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3"/>
            <p:cNvSpPr/>
            <p:nvPr/>
          </p:nvSpPr>
          <p:spPr>
            <a:xfrm>
              <a:off x="-12400954" y="-5423908"/>
              <a:ext cx="14478" cy="12135"/>
            </a:xfrm>
            <a:custGeom>
              <a:avLst/>
              <a:gdLst/>
              <a:ahLst/>
              <a:cxnLst/>
              <a:rect l="l" t="t" r="r" b="b"/>
              <a:pathLst>
                <a:path w="309" h="259" extrusionOk="0">
                  <a:moveTo>
                    <a:pt x="1" y="210"/>
                  </a:moveTo>
                  <a:cubicBezTo>
                    <a:pt x="13" y="87"/>
                    <a:pt x="111" y="38"/>
                    <a:pt x="198" y="1"/>
                  </a:cubicBezTo>
                  <a:cubicBezTo>
                    <a:pt x="222" y="1"/>
                    <a:pt x="271" y="1"/>
                    <a:pt x="284" y="25"/>
                  </a:cubicBezTo>
                  <a:cubicBezTo>
                    <a:pt x="296" y="38"/>
                    <a:pt x="308" y="87"/>
                    <a:pt x="284" y="111"/>
                  </a:cubicBezTo>
                  <a:cubicBezTo>
                    <a:pt x="210" y="210"/>
                    <a:pt x="124" y="259"/>
                    <a:pt x="1" y="21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23"/>
          <p:cNvGrpSpPr/>
          <p:nvPr/>
        </p:nvGrpSpPr>
        <p:grpSpPr>
          <a:xfrm rot="-8340357" flipH="1">
            <a:off x="1538024" y="901805"/>
            <a:ext cx="352594" cy="582425"/>
            <a:chOff x="-12456243" y="-2822097"/>
            <a:chExt cx="352584" cy="582408"/>
          </a:xfrm>
        </p:grpSpPr>
        <p:sp>
          <p:nvSpPr>
            <p:cNvPr id="1305" name="Google Shape;1305;p23"/>
            <p:cNvSpPr/>
            <p:nvPr/>
          </p:nvSpPr>
          <p:spPr>
            <a:xfrm>
              <a:off x="-12456243" y="-2822097"/>
              <a:ext cx="352584" cy="582408"/>
            </a:xfrm>
            <a:custGeom>
              <a:avLst/>
              <a:gdLst/>
              <a:ahLst/>
              <a:cxnLst/>
              <a:rect l="l" t="t" r="r" b="b"/>
              <a:pathLst>
                <a:path w="7525" h="12430" extrusionOk="0">
                  <a:moveTo>
                    <a:pt x="7328" y="2669"/>
                  </a:moveTo>
                  <a:cubicBezTo>
                    <a:pt x="7082" y="1599"/>
                    <a:pt x="6381" y="788"/>
                    <a:pt x="5385" y="382"/>
                  </a:cubicBezTo>
                  <a:cubicBezTo>
                    <a:pt x="5336" y="370"/>
                    <a:pt x="5287" y="345"/>
                    <a:pt x="5238" y="333"/>
                  </a:cubicBezTo>
                  <a:lnTo>
                    <a:pt x="5238" y="333"/>
                  </a:lnTo>
                  <a:cubicBezTo>
                    <a:pt x="4795" y="112"/>
                    <a:pt x="4291" y="1"/>
                    <a:pt x="3762" y="1"/>
                  </a:cubicBezTo>
                  <a:cubicBezTo>
                    <a:pt x="3627" y="1"/>
                    <a:pt x="3480" y="1"/>
                    <a:pt x="3332" y="13"/>
                  </a:cubicBezTo>
                  <a:cubicBezTo>
                    <a:pt x="2275" y="112"/>
                    <a:pt x="1378" y="665"/>
                    <a:pt x="800" y="1562"/>
                  </a:cubicBezTo>
                  <a:cubicBezTo>
                    <a:pt x="542" y="1980"/>
                    <a:pt x="382" y="2374"/>
                    <a:pt x="247" y="2718"/>
                  </a:cubicBezTo>
                  <a:cubicBezTo>
                    <a:pt x="25" y="3308"/>
                    <a:pt x="1" y="3935"/>
                    <a:pt x="160" y="4525"/>
                  </a:cubicBezTo>
                  <a:lnTo>
                    <a:pt x="160" y="4537"/>
                  </a:lnTo>
                  <a:cubicBezTo>
                    <a:pt x="234" y="4992"/>
                    <a:pt x="419" y="5410"/>
                    <a:pt x="726" y="5779"/>
                  </a:cubicBezTo>
                  <a:cubicBezTo>
                    <a:pt x="652" y="6234"/>
                    <a:pt x="591" y="6738"/>
                    <a:pt x="566" y="7266"/>
                  </a:cubicBezTo>
                  <a:cubicBezTo>
                    <a:pt x="566" y="7279"/>
                    <a:pt x="554" y="7303"/>
                    <a:pt x="554" y="7316"/>
                  </a:cubicBezTo>
                  <a:cubicBezTo>
                    <a:pt x="542" y="7389"/>
                    <a:pt x="529" y="7463"/>
                    <a:pt x="517" y="7549"/>
                  </a:cubicBezTo>
                  <a:cubicBezTo>
                    <a:pt x="505" y="7647"/>
                    <a:pt x="480" y="7783"/>
                    <a:pt x="468" y="7820"/>
                  </a:cubicBezTo>
                  <a:cubicBezTo>
                    <a:pt x="382" y="8127"/>
                    <a:pt x="320" y="8422"/>
                    <a:pt x="271" y="8717"/>
                  </a:cubicBezTo>
                  <a:cubicBezTo>
                    <a:pt x="271" y="8778"/>
                    <a:pt x="259" y="8840"/>
                    <a:pt x="259" y="8901"/>
                  </a:cubicBezTo>
                  <a:cubicBezTo>
                    <a:pt x="259" y="8914"/>
                    <a:pt x="259" y="8926"/>
                    <a:pt x="247" y="8938"/>
                  </a:cubicBezTo>
                  <a:cubicBezTo>
                    <a:pt x="87" y="9491"/>
                    <a:pt x="124" y="9971"/>
                    <a:pt x="148" y="10229"/>
                  </a:cubicBezTo>
                  <a:lnTo>
                    <a:pt x="148" y="10291"/>
                  </a:lnTo>
                  <a:cubicBezTo>
                    <a:pt x="234" y="11409"/>
                    <a:pt x="1156" y="12294"/>
                    <a:pt x="2287" y="12331"/>
                  </a:cubicBezTo>
                  <a:cubicBezTo>
                    <a:pt x="2349" y="12331"/>
                    <a:pt x="2410" y="12344"/>
                    <a:pt x="2459" y="12344"/>
                  </a:cubicBezTo>
                  <a:cubicBezTo>
                    <a:pt x="2509" y="12344"/>
                    <a:pt x="2718" y="12331"/>
                    <a:pt x="2718" y="12331"/>
                  </a:cubicBezTo>
                  <a:cubicBezTo>
                    <a:pt x="2877" y="12344"/>
                    <a:pt x="3049" y="12368"/>
                    <a:pt x="3209" y="12380"/>
                  </a:cubicBezTo>
                  <a:cubicBezTo>
                    <a:pt x="3369" y="12393"/>
                    <a:pt x="3541" y="12417"/>
                    <a:pt x="3701" y="12430"/>
                  </a:cubicBezTo>
                  <a:cubicBezTo>
                    <a:pt x="3787" y="12430"/>
                    <a:pt x="3873" y="12430"/>
                    <a:pt x="3947" y="12430"/>
                  </a:cubicBezTo>
                  <a:cubicBezTo>
                    <a:pt x="5029" y="12430"/>
                    <a:pt x="5926" y="11840"/>
                    <a:pt x="6344" y="10831"/>
                  </a:cubicBezTo>
                  <a:cubicBezTo>
                    <a:pt x="6541" y="10377"/>
                    <a:pt x="6627" y="9946"/>
                    <a:pt x="6701" y="9602"/>
                  </a:cubicBezTo>
                  <a:cubicBezTo>
                    <a:pt x="6725" y="9516"/>
                    <a:pt x="6737" y="9430"/>
                    <a:pt x="6762" y="9344"/>
                  </a:cubicBezTo>
                  <a:cubicBezTo>
                    <a:pt x="6860" y="8951"/>
                    <a:pt x="6836" y="8619"/>
                    <a:pt x="6824" y="8459"/>
                  </a:cubicBezTo>
                  <a:lnTo>
                    <a:pt x="6811" y="8434"/>
                  </a:lnTo>
                  <a:cubicBezTo>
                    <a:pt x="6799" y="8139"/>
                    <a:pt x="6713" y="7844"/>
                    <a:pt x="6590" y="7586"/>
                  </a:cubicBezTo>
                  <a:cubicBezTo>
                    <a:pt x="6602" y="7082"/>
                    <a:pt x="6442" y="6590"/>
                    <a:pt x="6147" y="6185"/>
                  </a:cubicBezTo>
                  <a:cubicBezTo>
                    <a:pt x="6504" y="5926"/>
                    <a:pt x="6774" y="5570"/>
                    <a:pt x="6959" y="5164"/>
                  </a:cubicBezTo>
                  <a:cubicBezTo>
                    <a:pt x="6971" y="5115"/>
                    <a:pt x="6996" y="5078"/>
                    <a:pt x="7020" y="5029"/>
                  </a:cubicBezTo>
                  <a:cubicBezTo>
                    <a:pt x="7414" y="4304"/>
                    <a:pt x="7524" y="3492"/>
                    <a:pt x="7328" y="2669"/>
                  </a:cubicBezTo>
                  <a:close/>
                </a:path>
              </a:pathLst>
            </a:custGeom>
            <a:solidFill>
              <a:srgbClr val="FFFFFF"/>
            </a:solidFill>
            <a:ln>
              <a:noFill/>
            </a:ln>
            <a:effectLst>
              <a:outerShdw blurRad="100013" dist="57150" dir="7380000" algn="bl" rotWithShape="0">
                <a:srgbClr val="000000">
                  <a:alpha val="2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3"/>
            <p:cNvSpPr/>
            <p:nvPr/>
          </p:nvSpPr>
          <p:spPr>
            <a:xfrm>
              <a:off x="-12339293" y="-2710910"/>
              <a:ext cx="118121" cy="357738"/>
            </a:xfrm>
            <a:custGeom>
              <a:avLst/>
              <a:gdLst/>
              <a:ahLst/>
              <a:cxnLst/>
              <a:rect l="l" t="t" r="r" b="b"/>
              <a:pathLst>
                <a:path w="2521" h="7635" extrusionOk="0">
                  <a:moveTo>
                    <a:pt x="480" y="1771"/>
                  </a:moveTo>
                  <a:cubicBezTo>
                    <a:pt x="431" y="1599"/>
                    <a:pt x="357" y="1414"/>
                    <a:pt x="258" y="1242"/>
                  </a:cubicBezTo>
                  <a:cubicBezTo>
                    <a:pt x="246" y="1230"/>
                    <a:pt x="197" y="1242"/>
                    <a:pt x="172" y="1242"/>
                  </a:cubicBezTo>
                  <a:cubicBezTo>
                    <a:pt x="160" y="1242"/>
                    <a:pt x="160" y="1267"/>
                    <a:pt x="160" y="1279"/>
                  </a:cubicBezTo>
                  <a:cubicBezTo>
                    <a:pt x="172" y="1476"/>
                    <a:pt x="258" y="1660"/>
                    <a:pt x="381" y="1808"/>
                  </a:cubicBezTo>
                  <a:cubicBezTo>
                    <a:pt x="394" y="1820"/>
                    <a:pt x="418" y="1820"/>
                    <a:pt x="431" y="1820"/>
                  </a:cubicBezTo>
                  <a:cubicBezTo>
                    <a:pt x="443" y="1808"/>
                    <a:pt x="455" y="1795"/>
                    <a:pt x="480" y="1771"/>
                  </a:cubicBezTo>
                  <a:close/>
                  <a:moveTo>
                    <a:pt x="971" y="1771"/>
                  </a:moveTo>
                  <a:cubicBezTo>
                    <a:pt x="1156" y="1869"/>
                    <a:pt x="1365" y="1894"/>
                    <a:pt x="1611" y="1820"/>
                  </a:cubicBezTo>
                  <a:cubicBezTo>
                    <a:pt x="1771" y="1771"/>
                    <a:pt x="1881" y="1709"/>
                    <a:pt x="1967" y="1574"/>
                  </a:cubicBezTo>
                  <a:cubicBezTo>
                    <a:pt x="2029" y="1476"/>
                    <a:pt x="2078" y="1365"/>
                    <a:pt x="2102" y="1255"/>
                  </a:cubicBezTo>
                  <a:cubicBezTo>
                    <a:pt x="2176" y="984"/>
                    <a:pt x="2102" y="738"/>
                    <a:pt x="1857" y="615"/>
                  </a:cubicBezTo>
                  <a:cubicBezTo>
                    <a:pt x="1721" y="529"/>
                    <a:pt x="1562" y="455"/>
                    <a:pt x="1402" y="431"/>
                  </a:cubicBezTo>
                  <a:cubicBezTo>
                    <a:pt x="910" y="369"/>
                    <a:pt x="615" y="578"/>
                    <a:pt x="553" y="1058"/>
                  </a:cubicBezTo>
                  <a:cubicBezTo>
                    <a:pt x="553" y="1107"/>
                    <a:pt x="541" y="1156"/>
                    <a:pt x="553" y="1205"/>
                  </a:cubicBezTo>
                  <a:cubicBezTo>
                    <a:pt x="566" y="1636"/>
                    <a:pt x="603" y="1636"/>
                    <a:pt x="971" y="1771"/>
                  </a:cubicBezTo>
                  <a:close/>
                  <a:moveTo>
                    <a:pt x="308" y="6787"/>
                  </a:moveTo>
                  <a:cubicBezTo>
                    <a:pt x="381" y="6590"/>
                    <a:pt x="467" y="6381"/>
                    <a:pt x="541" y="6184"/>
                  </a:cubicBezTo>
                  <a:cubicBezTo>
                    <a:pt x="541" y="6172"/>
                    <a:pt x="529" y="6160"/>
                    <a:pt x="529" y="6135"/>
                  </a:cubicBezTo>
                  <a:cubicBezTo>
                    <a:pt x="443" y="6135"/>
                    <a:pt x="369" y="6135"/>
                    <a:pt x="283" y="6147"/>
                  </a:cubicBezTo>
                  <a:cubicBezTo>
                    <a:pt x="283" y="5914"/>
                    <a:pt x="308" y="5705"/>
                    <a:pt x="381" y="5496"/>
                  </a:cubicBezTo>
                  <a:cubicBezTo>
                    <a:pt x="529" y="5090"/>
                    <a:pt x="640" y="4672"/>
                    <a:pt x="664" y="4230"/>
                  </a:cubicBezTo>
                  <a:cubicBezTo>
                    <a:pt x="676" y="4008"/>
                    <a:pt x="726" y="3799"/>
                    <a:pt x="689" y="3578"/>
                  </a:cubicBezTo>
                  <a:cubicBezTo>
                    <a:pt x="676" y="3504"/>
                    <a:pt x="701" y="3418"/>
                    <a:pt x="726" y="3332"/>
                  </a:cubicBezTo>
                  <a:cubicBezTo>
                    <a:pt x="787" y="3086"/>
                    <a:pt x="812" y="2840"/>
                    <a:pt x="762" y="2558"/>
                  </a:cubicBezTo>
                  <a:cubicBezTo>
                    <a:pt x="676" y="2472"/>
                    <a:pt x="590" y="2349"/>
                    <a:pt x="467" y="2263"/>
                  </a:cubicBezTo>
                  <a:cubicBezTo>
                    <a:pt x="271" y="2103"/>
                    <a:pt x="172" y="1906"/>
                    <a:pt x="111" y="1673"/>
                  </a:cubicBezTo>
                  <a:cubicBezTo>
                    <a:pt x="86" y="1574"/>
                    <a:pt x="49" y="1476"/>
                    <a:pt x="25" y="1377"/>
                  </a:cubicBezTo>
                  <a:cubicBezTo>
                    <a:pt x="0" y="1242"/>
                    <a:pt x="0" y="1119"/>
                    <a:pt x="49" y="984"/>
                  </a:cubicBezTo>
                  <a:cubicBezTo>
                    <a:pt x="123" y="763"/>
                    <a:pt x="246" y="554"/>
                    <a:pt x="381" y="369"/>
                  </a:cubicBezTo>
                  <a:cubicBezTo>
                    <a:pt x="517" y="185"/>
                    <a:pt x="713" y="74"/>
                    <a:pt x="935" y="37"/>
                  </a:cubicBezTo>
                  <a:cubicBezTo>
                    <a:pt x="1045" y="13"/>
                    <a:pt x="1168" y="13"/>
                    <a:pt x="1279" y="13"/>
                  </a:cubicBezTo>
                  <a:cubicBezTo>
                    <a:pt x="1500" y="1"/>
                    <a:pt x="2053" y="222"/>
                    <a:pt x="2201" y="357"/>
                  </a:cubicBezTo>
                  <a:cubicBezTo>
                    <a:pt x="2471" y="591"/>
                    <a:pt x="2520" y="910"/>
                    <a:pt x="2508" y="1230"/>
                  </a:cubicBezTo>
                  <a:cubicBezTo>
                    <a:pt x="2496" y="1451"/>
                    <a:pt x="2385" y="1648"/>
                    <a:pt x="2262" y="1832"/>
                  </a:cubicBezTo>
                  <a:cubicBezTo>
                    <a:pt x="2238" y="1869"/>
                    <a:pt x="2201" y="1918"/>
                    <a:pt x="2164" y="1943"/>
                  </a:cubicBezTo>
                  <a:cubicBezTo>
                    <a:pt x="2016" y="2054"/>
                    <a:pt x="1869" y="2152"/>
                    <a:pt x="1709" y="2263"/>
                  </a:cubicBezTo>
                  <a:cubicBezTo>
                    <a:pt x="1684" y="2275"/>
                    <a:pt x="1648" y="2299"/>
                    <a:pt x="1623" y="2287"/>
                  </a:cubicBezTo>
                  <a:cubicBezTo>
                    <a:pt x="1426" y="2287"/>
                    <a:pt x="1377" y="2435"/>
                    <a:pt x="1328" y="2582"/>
                  </a:cubicBezTo>
                  <a:cubicBezTo>
                    <a:pt x="1316" y="2644"/>
                    <a:pt x="1291" y="2717"/>
                    <a:pt x="1303" y="2779"/>
                  </a:cubicBezTo>
                  <a:cubicBezTo>
                    <a:pt x="1316" y="3086"/>
                    <a:pt x="1242" y="3381"/>
                    <a:pt x="1193" y="3676"/>
                  </a:cubicBezTo>
                  <a:cubicBezTo>
                    <a:pt x="1156" y="3910"/>
                    <a:pt x="1119" y="4143"/>
                    <a:pt x="1033" y="4365"/>
                  </a:cubicBezTo>
                  <a:cubicBezTo>
                    <a:pt x="1008" y="4439"/>
                    <a:pt x="996" y="4525"/>
                    <a:pt x="984" y="4611"/>
                  </a:cubicBezTo>
                  <a:cubicBezTo>
                    <a:pt x="971" y="4660"/>
                    <a:pt x="984" y="4709"/>
                    <a:pt x="984" y="4746"/>
                  </a:cubicBezTo>
                  <a:cubicBezTo>
                    <a:pt x="1119" y="4943"/>
                    <a:pt x="1316" y="5029"/>
                    <a:pt x="1500" y="5139"/>
                  </a:cubicBezTo>
                  <a:cubicBezTo>
                    <a:pt x="1426" y="5274"/>
                    <a:pt x="1340" y="5336"/>
                    <a:pt x="1205" y="5299"/>
                  </a:cubicBezTo>
                  <a:cubicBezTo>
                    <a:pt x="1107" y="5287"/>
                    <a:pt x="1045" y="5324"/>
                    <a:pt x="1008" y="5410"/>
                  </a:cubicBezTo>
                  <a:cubicBezTo>
                    <a:pt x="922" y="5594"/>
                    <a:pt x="873" y="5791"/>
                    <a:pt x="861" y="5987"/>
                  </a:cubicBezTo>
                  <a:cubicBezTo>
                    <a:pt x="861" y="6074"/>
                    <a:pt x="898" y="6160"/>
                    <a:pt x="984" y="6196"/>
                  </a:cubicBezTo>
                  <a:cubicBezTo>
                    <a:pt x="1119" y="6283"/>
                    <a:pt x="1254" y="6344"/>
                    <a:pt x="1414" y="6283"/>
                  </a:cubicBezTo>
                  <a:cubicBezTo>
                    <a:pt x="1574" y="6233"/>
                    <a:pt x="1709" y="6283"/>
                    <a:pt x="1844" y="6344"/>
                  </a:cubicBezTo>
                  <a:cubicBezTo>
                    <a:pt x="1918" y="6381"/>
                    <a:pt x="1943" y="6479"/>
                    <a:pt x="1893" y="6565"/>
                  </a:cubicBezTo>
                  <a:cubicBezTo>
                    <a:pt x="1869" y="6627"/>
                    <a:pt x="1783" y="6676"/>
                    <a:pt x="1734" y="6664"/>
                  </a:cubicBezTo>
                  <a:cubicBezTo>
                    <a:pt x="1648" y="6639"/>
                    <a:pt x="1549" y="6602"/>
                    <a:pt x="1451" y="6578"/>
                  </a:cubicBezTo>
                  <a:cubicBezTo>
                    <a:pt x="1365" y="6565"/>
                    <a:pt x="1291" y="6553"/>
                    <a:pt x="1205" y="6553"/>
                  </a:cubicBezTo>
                  <a:cubicBezTo>
                    <a:pt x="1070" y="6553"/>
                    <a:pt x="996" y="6614"/>
                    <a:pt x="996" y="6713"/>
                  </a:cubicBezTo>
                  <a:cubicBezTo>
                    <a:pt x="984" y="6823"/>
                    <a:pt x="1045" y="6909"/>
                    <a:pt x="1168" y="6922"/>
                  </a:cubicBezTo>
                  <a:cubicBezTo>
                    <a:pt x="1266" y="6934"/>
                    <a:pt x="1365" y="6946"/>
                    <a:pt x="1463" y="6971"/>
                  </a:cubicBezTo>
                  <a:cubicBezTo>
                    <a:pt x="1537" y="6983"/>
                    <a:pt x="1611" y="7032"/>
                    <a:pt x="1697" y="7057"/>
                  </a:cubicBezTo>
                  <a:cubicBezTo>
                    <a:pt x="1623" y="7143"/>
                    <a:pt x="1537" y="7155"/>
                    <a:pt x="1451" y="7131"/>
                  </a:cubicBezTo>
                  <a:cubicBezTo>
                    <a:pt x="1353" y="7106"/>
                    <a:pt x="1266" y="7069"/>
                    <a:pt x="1168" y="7057"/>
                  </a:cubicBezTo>
                  <a:cubicBezTo>
                    <a:pt x="1131" y="7057"/>
                    <a:pt x="1070" y="7094"/>
                    <a:pt x="1045" y="7131"/>
                  </a:cubicBezTo>
                  <a:cubicBezTo>
                    <a:pt x="1008" y="7180"/>
                    <a:pt x="1033" y="7291"/>
                    <a:pt x="1082" y="7315"/>
                  </a:cubicBezTo>
                  <a:cubicBezTo>
                    <a:pt x="1180" y="7364"/>
                    <a:pt x="1291" y="7401"/>
                    <a:pt x="1402" y="7450"/>
                  </a:cubicBezTo>
                  <a:cubicBezTo>
                    <a:pt x="1451" y="7475"/>
                    <a:pt x="1537" y="7450"/>
                    <a:pt x="1574" y="7524"/>
                  </a:cubicBezTo>
                  <a:cubicBezTo>
                    <a:pt x="1537" y="7610"/>
                    <a:pt x="1463" y="7635"/>
                    <a:pt x="1365" y="7623"/>
                  </a:cubicBezTo>
                  <a:cubicBezTo>
                    <a:pt x="1303" y="7598"/>
                    <a:pt x="1242" y="7573"/>
                    <a:pt x="1180" y="7549"/>
                  </a:cubicBezTo>
                  <a:cubicBezTo>
                    <a:pt x="1131" y="7536"/>
                    <a:pt x="1082" y="7524"/>
                    <a:pt x="1045" y="7512"/>
                  </a:cubicBezTo>
                  <a:cubicBezTo>
                    <a:pt x="1008" y="7524"/>
                    <a:pt x="971" y="7536"/>
                    <a:pt x="947" y="7549"/>
                  </a:cubicBezTo>
                  <a:cubicBezTo>
                    <a:pt x="873" y="7586"/>
                    <a:pt x="799" y="7635"/>
                    <a:pt x="713" y="7586"/>
                  </a:cubicBezTo>
                  <a:cubicBezTo>
                    <a:pt x="603" y="7536"/>
                    <a:pt x="504" y="7463"/>
                    <a:pt x="504" y="7327"/>
                  </a:cubicBezTo>
                  <a:cubicBezTo>
                    <a:pt x="504" y="7118"/>
                    <a:pt x="431" y="6934"/>
                    <a:pt x="295" y="6774"/>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3"/>
            <p:cNvSpPr/>
            <p:nvPr/>
          </p:nvSpPr>
          <p:spPr>
            <a:xfrm>
              <a:off x="-12331234" y="-2379130"/>
              <a:ext cx="5810" cy="12135"/>
            </a:xfrm>
            <a:custGeom>
              <a:avLst/>
              <a:gdLst/>
              <a:ahLst/>
              <a:cxnLst/>
              <a:rect l="l" t="t" r="r" b="b"/>
              <a:pathLst>
                <a:path w="124" h="259" extrusionOk="0">
                  <a:moveTo>
                    <a:pt x="0" y="13"/>
                  </a:moveTo>
                  <a:cubicBezTo>
                    <a:pt x="37" y="74"/>
                    <a:pt x="123" y="124"/>
                    <a:pt x="111" y="222"/>
                  </a:cubicBezTo>
                  <a:cubicBezTo>
                    <a:pt x="111" y="234"/>
                    <a:pt x="99" y="246"/>
                    <a:pt x="86" y="246"/>
                  </a:cubicBezTo>
                  <a:cubicBezTo>
                    <a:pt x="74" y="259"/>
                    <a:pt x="50" y="246"/>
                    <a:pt x="50" y="246"/>
                  </a:cubicBezTo>
                  <a:cubicBezTo>
                    <a:pt x="37" y="160"/>
                    <a:pt x="25" y="87"/>
                    <a:pt x="13" y="1"/>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3"/>
            <p:cNvSpPr/>
            <p:nvPr/>
          </p:nvSpPr>
          <p:spPr>
            <a:xfrm>
              <a:off x="-12333530" y="-2393514"/>
              <a:ext cx="8106" cy="14994"/>
            </a:xfrm>
            <a:custGeom>
              <a:avLst/>
              <a:gdLst/>
              <a:ahLst/>
              <a:cxnLst/>
              <a:rect l="l" t="t" r="r" b="b"/>
              <a:pathLst>
                <a:path w="173" h="320" extrusionOk="0">
                  <a:moveTo>
                    <a:pt x="172" y="0"/>
                  </a:moveTo>
                  <a:cubicBezTo>
                    <a:pt x="135" y="111"/>
                    <a:pt x="86" y="209"/>
                    <a:pt x="49" y="320"/>
                  </a:cubicBezTo>
                  <a:lnTo>
                    <a:pt x="62" y="308"/>
                  </a:lnTo>
                  <a:cubicBezTo>
                    <a:pt x="0" y="99"/>
                    <a:pt x="0" y="99"/>
                    <a:pt x="172" y="13"/>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3"/>
            <p:cNvSpPr/>
            <p:nvPr/>
          </p:nvSpPr>
          <p:spPr>
            <a:xfrm>
              <a:off x="-12358316" y="-2727028"/>
              <a:ext cx="155559" cy="392879"/>
            </a:xfrm>
            <a:custGeom>
              <a:avLst/>
              <a:gdLst/>
              <a:ahLst/>
              <a:cxnLst/>
              <a:rect l="l" t="t" r="r" b="b"/>
              <a:pathLst>
                <a:path w="3320" h="8385" extrusionOk="0">
                  <a:moveTo>
                    <a:pt x="578" y="7438"/>
                  </a:moveTo>
                  <a:cubicBezTo>
                    <a:pt x="615" y="7327"/>
                    <a:pt x="664" y="7229"/>
                    <a:pt x="701" y="7118"/>
                  </a:cubicBezTo>
                  <a:cubicBezTo>
                    <a:pt x="837" y="7278"/>
                    <a:pt x="910" y="7462"/>
                    <a:pt x="910" y="7671"/>
                  </a:cubicBezTo>
                  <a:cubicBezTo>
                    <a:pt x="910" y="7807"/>
                    <a:pt x="1009" y="7880"/>
                    <a:pt x="1119" y="7930"/>
                  </a:cubicBezTo>
                  <a:cubicBezTo>
                    <a:pt x="1205" y="7979"/>
                    <a:pt x="1279" y="7930"/>
                    <a:pt x="1353" y="7893"/>
                  </a:cubicBezTo>
                  <a:cubicBezTo>
                    <a:pt x="1377" y="7880"/>
                    <a:pt x="1414" y="7868"/>
                    <a:pt x="1451" y="7856"/>
                  </a:cubicBezTo>
                  <a:cubicBezTo>
                    <a:pt x="1488" y="7868"/>
                    <a:pt x="1537" y="7880"/>
                    <a:pt x="1586" y="7893"/>
                  </a:cubicBezTo>
                  <a:cubicBezTo>
                    <a:pt x="1648" y="7917"/>
                    <a:pt x="1709" y="7954"/>
                    <a:pt x="1771" y="7967"/>
                  </a:cubicBezTo>
                  <a:cubicBezTo>
                    <a:pt x="1869" y="7979"/>
                    <a:pt x="1943" y="7954"/>
                    <a:pt x="1980" y="7868"/>
                  </a:cubicBezTo>
                  <a:cubicBezTo>
                    <a:pt x="1943" y="7794"/>
                    <a:pt x="1857" y="7819"/>
                    <a:pt x="1808" y="7794"/>
                  </a:cubicBezTo>
                  <a:cubicBezTo>
                    <a:pt x="1697" y="7745"/>
                    <a:pt x="1586" y="7708"/>
                    <a:pt x="1488" y="7659"/>
                  </a:cubicBezTo>
                  <a:cubicBezTo>
                    <a:pt x="1439" y="7635"/>
                    <a:pt x="1414" y="7524"/>
                    <a:pt x="1451" y="7475"/>
                  </a:cubicBezTo>
                  <a:cubicBezTo>
                    <a:pt x="1476" y="7438"/>
                    <a:pt x="1537" y="7401"/>
                    <a:pt x="1574" y="7401"/>
                  </a:cubicBezTo>
                  <a:cubicBezTo>
                    <a:pt x="1672" y="7413"/>
                    <a:pt x="1759" y="7450"/>
                    <a:pt x="1857" y="7475"/>
                  </a:cubicBezTo>
                  <a:cubicBezTo>
                    <a:pt x="1943" y="7499"/>
                    <a:pt x="2029" y="7487"/>
                    <a:pt x="2103" y="7401"/>
                  </a:cubicBezTo>
                  <a:cubicBezTo>
                    <a:pt x="2017" y="7376"/>
                    <a:pt x="1943" y="7327"/>
                    <a:pt x="1869" y="7315"/>
                  </a:cubicBezTo>
                  <a:cubicBezTo>
                    <a:pt x="1771" y="7290"/>
                    <a:pt x="1672" y="7278"/>
                    <a:pt x="1574" y="7266"/>
                  </a:cubicBezTo>
                  <a:cubicBezTo>
                    <a:pt x="1451" y="7253"/>
                    <a:pt x="1390" y="7167"/>
                    <a:pt x="1402" y="7057"/>
                  </a:cubicBezTo>
                  <a:cubicBezTo>
                    <a:pt x="1402" y="6958"/>
                    <a:pt x="1476" y="6897"/>
                    <a:pt x="1611" y="6897"/>
                  </a:cubicBezTo>
                  <a:cubicBezTo>
                    <a:pt x="1697" y="6897"/>
                    <a:pt x="1771" y="6909"/>
                    <a:pt x="1857" y="6922"/>
                  </a:cubicBezTo>
                  <a:cubicBezTo>
                    <a:pt x="1955" y="6946"/>
                    <a:pt x="2041" y="6983"/>
                    <a:pt x="2140" y="7008"/>
                  </a:cubicBezTo>
                  <a:cubicBezTo>
                    <a:pt x="2189" y="7020"/>
                    <a:pt x="2275" y="6971"/>
                    <a:pt x="2299" y="6909"/>
                  </a:cubicBezTo>
                  <a:cubicBezTo>
                    <a:pt x="2349" y="6823"/>
                    <a:pt x="2324" y="6725"/>
                    <a:pt x="2250" y="6688"/>
                  </a:cubicBezTo>
                  <a:cubicBezTo>
                    <a:pt x="2115" y="6627"/>
                    <a:pt x="1980" y="6577"/>
                    <a:pt x="1820" y="6627"/>
                  </a:cubicBezTo>
                  <a:cubicBezTo>
                    <a:pt x="1660" y="6688"/>
                    <a:pt x="1525" y="6627"/>
                    <a:pt x="1390" y="6540"/>
                  </a:cubicBezTo>
                  <a:cubicBezTo>
                    <a:pt x="1304" y="6504"/>
                    <a:pt x="1267" y="6418"/>
                    <a:pt x="1267" y="6331"/>
                  </a:cubicBezTo>
                  <a:cubicBezTo>
                    <a:pt x="1279" y="6135"/>
                    <a:pt x="1328" y="5938"/>
                    <a:pt x="1414" y="5754"/>
                  </a:cubicBezTo>
                  <a:cubicBezTo>
                    <a:pt x="1451" y="5668"/>
                    <a:pt x="1513" y="5631"/>
                    <a:pt x="1611" y="5643"/>
                  </a:cubicBezTo>
                  <a:cubicBezTo>
                    <a:pt x="1746" y="5680"/>
                    <a:pt x="1832" y="5618"/>
                    <a:pt x="1906" y="5483"/>
                  </a:cubicBezTo>
                  <a:cubicBezTo>
                    <a:pt x="1722" y="5373"/>
                    <a:pt x="1525" y="5287"/>
                    <a:pt x="1390" y="5090"/>
                  </a:cubicBezTo>
                  <a:cubicBezTo>
                    <a:pt x="1390" y="5053"/>
                    <a:pt x="1377" y="5004"/>
                    <a:pt x="1390" y="4955"/>
                  </a:cubicBezTo>
                  <a:cubicBezTo>
                    <a:pt x="1402" y="4869"/>
                    <a:pt x="1414" y="4783"/>
                    <a:pt x="1439" y="4709"/>
                  </a:cubicBezTo>
                  <a:cubicBezTo>
                    <a:pt x="1525" y="4487"/>
                    <a:pt x="1562" y="4254"/>
                    <a:pt x="1599" y="4020"/>
                  </a:cubicBezTo>
                  <a:cubicBezTo>
                    <a:pt x="1648" y="3725"/>
                    <a:pt x="1722" y="3430"/>
                    <a:pt x="1709" y="3123"/>
                  </a:cubicBezTo>
                  <a:cubicBezTo>
                    <a:pt x="1697" y="3061"/>
                    <a:pt x="1722" y="2988"/>
                    <a:pt x="1734" y="2926"/>
                  </a:cubicBezTo>
                  <a:cubicBezTo>
                    <a:pt x="1783" y="2779"/>
                    <a:pt x="1832" y="2631"/>
                    <a:pt x="2029" y="2631"/>
                  </a:cubicBezTo>
                  <a:cubicBezTo>
                    <a:pt x="2054" y="2643"/>
                    <a:pt x="2090" y="2619"/>
                    <a:pt x="2115" y="2607"/>
                  </a:cubicBezTo>
                  <a:cubicBezTo>
                    <a:pt x="2275" y="2496"/>
                    <a:pt x="2422" y="2398"/>
                    <a:pt x="2570" y="2287"/>
                  </a:cubicBezTo>
                  <a:cubicBezTo>
                    <a:pt x="2607" y="2262"/>
                    <a:pt x="2644" y="2213"/>
                    <a:pt x="2668" y="2176"/>
                  </a:cubicBezTo>
                  <a:cubicBezTo>
                    <a:pt x="2791" y="1992"/>
                    <a:pt x="2902" y="1795"/>
                    <a:pt x="2914" y="1574"/>
                  </a:cubicBezTo>
                  <a:cubicBezTo>
                    <a:pt x="2926" y="1254"/>
                    <a:pt x="2877" y="935"/>
                    <a:pt x="2607" y="701"/>
                  </a:cubicBezTo>
                  <a:cubicBezTo>
                    <a:pt x="2459" y="566"/>
                    <a:pt x="1906" y="345"/>
                    <a:pt x="1685" y="357"/>
                  </a:cubicBezTo>
                  <a:cubicBezTo>
                    <a:pt x="1574" y="357"/>
                    <a:pt x="1451" y="357"/>
                    <a:pt x="1341" y="381"/>
                  </a:cubicBezTo>
                  <a:cubicBezTo>
                    <a:pt x="1119" y="418"/>
                    <a:pt x="923" y="529"/>
                    <a:pt x="787" y="713"/>
                  </a:cubicBezTo>
                  <a:cubicBezTo>
                    <a:pt x="652" y="898"/>
                    <a:pt x="529" y="1107"/>
                    <a:pt x="455" y="1328"/>
                  </a:cubicBezTo>
                  <a:cubicBezTo>
                    <a:pt x="406" y="1463"/>
                    <a:pt x="406" y="1586"/>
                    <a:pt x="431" y="1721"/>
                  </a:cubicBezTo>
                  <a:cubicBezTo>
                    <a:pt x="455" y="1820"/>
                    <a:pt x="492" y="1918"/>
                    <a:pt x="517" y="2017"/>
                  </a:cubicBezTo>
                  <a:cubicBezTo>
                    <a:pt x="578" y="2250"/>
                    <a:pt x="677" y="2447"/>
                    <a:pt x="873" y="2607"/>
                  </a:cubicBezTo>
                  <a:cubicBezTo>
                    <a:pt x="996" y="2693"/>
                    <a:pt x="1082" y="2816"/>
                    <a:pt x="1168" y="2902"/>
                  </a:cubicBezTo>
                  <a:cubicBezTo>
                    <a:pt x="1218" y="3184"/>
                    <a:pt x="1193" y="3430"/>
                    <a:pt x="1132" y="3676"/>
                  </a:cubicBezTo>
                  <a:cubicBezTo>
                    <a:pt x="1107" y="3762"/>
                    <a:pt x="1082" y="3848"/>
                    <a:pt x="1095" y="3922"/>
                  </a:cubicBezTo>
                  <a:cubicBezTo>
                    <a:pt x="1132" y="4143"/>
                    <a:pt x="1082" y="4352"/>
                    <a:pt x="1070" y="4574"/>
                  </a:cubicBezTo>
                  <a:cubicBezTo>
                    <a:pt x="1046" y="5016"/>
                    <a:pt x="935" y="5434"/>
                    <a:pt x="787" y="5840"/>
                  </a:cubicBezTo>
                  <a:cubicBezTo>
                    <a:pt x="714" y="6049"/>
                    <a:pt x="689" y="6258"/>
                    <a:pt x="689" y="6491"/>
                  </a:cubicBezTo>
                  <a:cubicBezTo>
                    <a:pt x="775" y="6479"/>
                    <a:pt x="849" y="6479"/>
                    <a:pt x="935" y="6479"/>
                  </a:cubicBezTo>
                  <a:cubicBezTo>
                    <a:pt x="935" y="6504"/>
                    <a:pt x="947" y="6516"/>
                    <a:pt x="947" y="6528"/>
                  </a:cubicBezTo>
                  <a:cubicBezTo>
                    <a:pt x="873" y="6725"/>
                    <a:pt x="787" y="6934"/>
                    <a:pt x="701" y="7131"/>
                  </a:cubicBezTo>
                  <a:cubicBezTo>
                    <a:pt x="529" y="7217"/>
                    <a:pt x="529" y="7217"/>
                    <a:pt x="591" y="7426"/>
                  </a:cubicBezTo>
                  <a:cubicBezTo>
                    <a:pt x="603" y="7512"/>
                    <a:pt x="615" y="7585"/>
                    <a:pt x="628" y="7671"/>
                  </a:cubicBezTo>
                  <a:cubicBezTo>
                    <a:pt x="628" y="7671"/>
                    <a:pt x="652" y="7684"/>
                    <a:pt x="664" y="7671"/>
                  </a:cubicBezTo>
                  <a:cubicBezTo>
                    <a:pt x="677" y="7671"/>
                    <a:pt x="689" y="7659"/>
                    <a:pt x="689" y="7647"/>
                  </a:cubicBezTo>
                  <a:cubicBezTo>
                    <a:pt x="701" y="7549"/>
                    <a:pt x="615" y="7499"/>
                    <a:pt x="578" y="7438"/>
                  </a:cubicBezTo>
                  <a:close/>
                  <a:moveTo>
                    <a:pt x="2066" y="3184"/>
                  </a:moveTo>
                  <a:cubicBezTo>
                    <a:pt x="2090" y="3418"/>
                    <a:pt x="2066" y="3627"/>
                    <a:pt x="2017" y="3848"/>
                  </a:cubicBezTo>
                  <a:cubicBezTo>
                    <a:pt x="1931" y="4143"/>
                    <a:pt x="1894" y="4438"/>
                    <a:pt x="1845" y="4733"/>
                  </a:cubicBezTo>
                  <a:cubicBezTo>
                    <a:pt x="1832" y="4832"/>
                    <a:pt x="1808" y="4942"/>
                    <a:pt x="1857" y="5065"/>
                  </a:cubicBezTo>
                  <a:cubicBezTo>
                    <a:pt x="1980" y="5176"/>
                    <a:pt x="2177" y="5200"/>
                    <a:pt x="2324" y="5287"/>
                  </a:cubicBezTo>
                  <a:cubicBezTo>
                    <a:pt x="2410" y="5348"/>
                    <a:pt x="2472" y="5459"/>
                    <a:pt x="2447" y="5545"/>
                  </a:cubicBezTo>
                  <a:cubicBezTo>
                    <a:pt x="2435" y="5582"/>
                    <a:pt x="2435" y="5618"/>
                    <a:pt x="2422" y="5643"/>
                  </a:cubicBezTo>
                  <a:cubicBezTo>
                    <a:pt x="2385" y="5729"/>
                    <a:pt x="2361" y="5803"/>
                    <a:pt x="2324" y="5877"/>
                  </a:cubicBezTo>
                  <a:cubicBezTo>
                    <a:pt x="2275" y="6000"/>
                    <a:pt x="2201" y="6073"/>
                    <a:pt x="2054" y="6061"/>
                  </a:cubicBezTo>
                  <a:cubicBezTo>
                    <a:pt x="1943" y="6049"/>
                    <a:pt x="1820" y="6049"/>
                    <a:pt x="1709" y="6049"/>
                  </a:cubicBezTo>
                  <a:cubicBezTo>
                    <a:pt x="1611" y="6036"/>
                    <a:pt x="1562" y="6123"/>
                    <a:pt x="1586" y="6221"/>
                  </a:cubicBezTo>
                  <a:cubicBezTo>
                    <a:pt x="1599" y="6245"/>
                    <a:pt x="1623" y="6270"/>
                    <a:pt x="1648" y="6282"/>
                  </a:cubicBezTo>
                  <a:cubicBezTo>
                    <a:pt x="1660" y="6295"/>
                    <a:pt x="1685" y="6307"/>
                    <a:pt x="1697" y="6295"/>
                  </a:cubicBezTo>
                  <a:cubicBezTo>
                    <a:pt x="1931" y="6221"/>
                    <a:pt x="2152" y="6307"/>
                    <a:pt x="2385" y="6319"/>
                  </a:cubicBezTo>
                  <a:cubicBezTo>
                    <a:pt x="2435" y="6319"/>
                    <a:pt x="2484" y="6331"/>
                    <a:pt x="2533" y="6356"/>
                  </a:cubicBezTo>
                  <a:cubicBezTo>
                    <a:pt x="2619" y="6381"/>
                    <a:pt x="2681" y="6442"/>
                    <a:pt x="2681" y="6540"/>
                  </a:cubicBezTo>
                  <a:cubicBezTo>
                    <a:pt x="2693" y="6639"/>
                    <a:pt x="2705" y="6737"/>
                    <a:pt x="2681" y="6836"/>
                  </a:cubicBezTo>
                  <a:cubicBezTo>
                    <a:pt x="2582" y="7229"/>
                    <a:pt x="2533" y="7635"/>
                    <a:pt x="2373" y="8003"/>
                  </a:cubicBezTo>
                  <a:cubicBezTo>
                    <a:pt x="2263" y="8274"/>
                    <a:pt x="2078" y="8384"/>
                    <a:pt x="1783" y="8360"/>
                  </a:cubicBezTo>
                  <a:cubicBezTo>
                    <a:pt x="1439" y="8323"/>
                    <a:pt x="1107" y="8286"/>
                    <a:pt x="775" y="8262"/>
                  </a:cubicBezTo>
                  <a:cubicBezTo>
                    <a:pt x="615" y="8249"/>
                    <a:pt x="443" y="8262"/>
                    <a:pt x="271" y="8262"/>
                  </a:cubicBezTo>
                  <a:cubicBezTo>
                    <a:pt x="185" y="8249"/>
                    <a:pt x="111" y="8188"/>
                    <a:pt x="99" y="8102"/>
                  </a:cubicBezTo>
                  <a:cubicBezTo>
                    <a:pt x="87" y="7880"/>
                    <a:pt x="62" y="7671"/>
                    <a:pt x="136" y="7450"/>
                  </a:cubicBezTo>
                  <a:cubicBezTo>
                    <a:pt x="185" y="7303"/>
                    <a:pt x="197" y="7131"/>
                    <a:pt x="222" y="6958"/>
                  </a:cubicBezTo>
                  <a:cubicBezTo>
                    <a:pt x="246" y="6762"/>
                    <a:pt x="283" y="6565"/>
                    <a:pt x="345" y="6368"/>
                  </a:cubicBezTo>
                  <a:cubicBezTo>
                    <a:pt x="419" y="6135"/>
                    <a:pt x="443" y="5877"/>
                    <a:pt x="480" y="5631"/>
                  </a:cubicBezTo>
                  <a:cubicBezTo>
                    <a:pt x="505" y="5532"/>
                    <a:pt x="517" y="5434"/>
                    <a:pt x="517" y="5336"/>
                  </a:cubicBezTo>
                  <a:cubicBezTo>
                    <a:pt x="554" y="4660"/>
                    <a:pt x="664" y="3996"/>
                    <a:pt x="800" y="3344"/>
                  </a:cubicBezTo>
                  <a:cubicBezTo>
                    <a:pt x="849" y="3172"/>
                    <a:pt x="812" y="3012"/>
                    <a:pt x="677" y="2877"/>
                  </a:cubicBezTo>
                  <a:cubicBezTo>
                    <a:pt x="541" y="2754"/>
                    <a:pt x="406" y="2631"/>
                    <a:pt x="271" y="2496"/>
                  </a:cubicBezTo>
                  <a:cubicBezTo>
                    <a:pt x="185" y="2422"/>
                    <a:pt x="123" y="2324"/>
                    <a:pt x="99" y="2201"/>
                  </a:cubicBezTo>
                  <a:cubicBezTo>
                    <a:pt x="87" y="2115"/>
                    <a:pt x="74" y="2041"/>
                    <a:pt x="50" y="1955"/>
                  </a:cubicBezTo>
                  <a:cubicBezTo>
                    <a:pt x="1" y="1771"/>
                    <a:pt x="1" y="1586"/>
                    <a:pt x="74" y="1414"/>
                  </a:cubicBezTo>
                  <a:cubicBezTo>
                    <a:pt x="173" y="1144"/>
                    <a:pt x="283" y="886"/>
                    <a:pt x="431" y="640"/>
                  </a:cubicBezTo>
                  <a:cubicBezTo>
                    <a:pt x="677" y="271"/>
                    <a:pt x="984" y="74"/>
                    <a:pt x="1427" y="25"/>
                  </a:cubicBezTo>
                  <a:cubicBezTo>
                    <a:pt x="1709" y="0"/>
                    <a:pt x="1992" y="13"/>
                    <a:pt x="2250" y="148"/>
                  </a:cubicBezTo>
                  <a:cubicBezTo>
                    <a:pt x="2349" y="197"/>
                    <a:pt x="2447" y="222"/>
                    <a:pt x="2533" y="259"/>
                  </a:cubicBezTo>
                  <a:cubicBezTo>
                    <a:pt x="2926" y="418"/>
                    <a:pt x="3148" y="689"/>
                    <a:pt x="3246" y="1107"/>
                  </a:cubicBezTo>
                  <a:cubicBezTo>
                    <a:pt x="3320" y="1439"/>
                    <a:pt x="3295" y="1734"/>
                    <a:pt x="3135" y="2029"/>
                  </a:cubicBezTo>
                  <a:cubicBezTo>
                    <a:pt x="3086" y="2115"/>
                    <a:pt x="3037" y="2201"/>
                    <a:pt x="3000" y="2299"/>
                  </a:cubicBezTo>
                  <a:cubicBezTo>
                    <a:pt x="2939" y="2422"/>
                    <a:pt x="2853" y="2521"/>
                    <a:pt x="2730" y="2594"/>
                  </a:cubicBezTo>
                  <a:cubicBezTo>
                    <a:pt x="2472" y="2730"/>
                    <a:pt x="2275" y="2939"/>
                    <a:pt x="2066" y="318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3"/>
            <p:cNvSpPr/>
            <p:nvPr/>
          </p:nvSpPr>
          <p:spPr>
            <a:xfrm>
              <a:off x="-12313945" y="-2693620"/>
              <a:ext cx="76655" cy="71454"/>
            </a:xfrm>
            <a:custGeom>
              <a:avLst/>
              <a:gdLst/>
              <a:ahLst/>
              <a:cxnLst/>
              <a:rect l="l" t="t" r="r" b="b"/>
              <a:pathLst>
                <a:path w="1636" h="1525" extrusionOk="0">
                  <a:moveTo>
                    <a:pt x="381" y="689"/>
                  </a:moveTo>
                  <a:cubicBezTo>
                    <a:pt x="369" y="726"/>
                    <a:pt x="344" y="799"/>
                    <a:pt x="344" y="861"/>
                  </a:cubicBezTo>
                  <a:cubicBezTo>
                    <a:pt x="344" y="910"/>
                    <a:pt x="357" y="972"/>
                    <a:pt x="381" y="996"/>
                  </a:cubicBezTo>
                  <a:cubicBezTo>
                    <a:pt x="578" y="1131"/>
                    <a:pt x="799" y="1193"/>
                    <a:pt x="1033" y="1082"/>
                  </a:cubicBezTo>
                  <a:cubicBezTo>
                    <a:pt x="1082" y="1058"/>
                    <a:pt x="1131" y="1033"/>
                    <a:pt x="1156" y="996"/>
                  </a:cubicBezTo>
                  <a:cubicBezTo>
                    <a:pt x="1328" y="738"/>
                    <a:pt x="1254" y="517"/>
                    <a:pt x="971" y="406"/>
                  </a:cubicBezTo>
                  <a:cubicBezTo>
                    <a:pt x="934" y="394"/>
                    <a:pt x="885" y="369"/>
                    <a:pt x="836" y="357"/>
                  </a:cubicBezTo>
                  <a:cubicBezTo>
                    <a:pt x="689" y="332"/>
                    <a:pt x="529" y="406"/>
                    <a:pt x="455" y="529"/>
                  </a:cubicBezTo>
                  <a:cubicBezTo>
                    <a:pt x="430" y="578"/>
                    <a:pt x="406" y="627"/>
                    <a:pt x="381" y="689"/>
                  </a:cubicBezTo>
                  <a:close/>
                  <a:moveTo>
                    <a:pt x="430" y="1402"/>
                  </a:moveTo>
                  <a:cubicBezTo>
                    <a:pt x="62" y="1267"/>
                    <a:pt x="25" y="1267"/>
                    <a:pt x="12" y="836"/>
                  </a:cubicBezTo>
                  <a:cubicBezTo>
                    <a:pt x="0" y="787"/>
                    <a:pt x="12" y="738"/>
                    <a:pt x="12" y="689"/>
                  </a:cubicBezTo>
                  <a:cubicBezTo>
                    <a:pt x="74" y="209"/>
                    <a:pt x="369" y="0"/>
                    <a:pt x="861" y="62"/>
                  </a:cubicBezTo>
                  <a:cubicBezTo>
                    <a:pt x="1021" y="86"/>
                    <a:pt x="1180" y="160"/>
                    <a:pt x="1316" y="246"/>
                  </a:cubicBezTo>
                  <a:cubicBezTo>
                    <a:pt x="1561" y="369"/>
                    <a:pt x="1635" y="615"/>
                    <a:pt x="1561" y="886"/>
                  </a:cubicBezTo>
                  <a:cubicBezTo>
                    <a:pt x="1537" y="996"/>
                    <a:pt x="1488" y="1107"/>
                    <a:pt x="1426" y="1205"/>
                  </a:cubicBezTo>
                  <a:cubicBezTo>
                    <a:pt x="1340" y="1340"/>
                    <a:pt x="1230" y="1402"/>
                    <a:pt x="1070" y="1451"/>
                  </a:cubicBezTo>
                  <a:cubicBezTo>
                    <a:pt x="824" y="1525"/>
                    <a:pt x="615" y="1500"/>
                    <a:pt x="430" y="140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3"/>
            <p:cNvSpPr/>
            <p:nvPr/>
          </p:nvSpPr>
          <p:spPr>
            <a:xfrm>
              <a:off x="-12331796" y="-2653325"/>
              <a:ext cx="14994" cy="27738"/>
            </a:xfrm>
            <a:custGeom>
              <a:avLst/>
              <a:gdLst/>
              <a:ahLst/>
              <a:cxnLst/>
              <a:rect l="l" t="t" r="r" b="b"/>
              <a:pathLst>
                <a:path w="320" h="592" extrusionOk="0">
                  <a:moveTo>
                    <a:pt x="320" y="542"/>
                  </a:moveTo>
                  <a:cubicBezTo>
                    <a:pt x="295" y="566"/>
                    <a:pt x="283" y="579"/>
                    <a:pt x="271" y="591"/>
                  </a:cubicBezTo>
                  <a:cubicBezTo>
                    <a:pt x="258" y="591"/>
                    <a:pt x="234" y="591"/>
                    <a:pt x="221" y="579"/>
                  </a:cubicBezTo>
                  <a:cubicBezTo>
                    <a:pt x="98" y="431"/>
                    <a:pt x="12" y="247"/>
                    <a:pt x="0" y="50"/>
                  </a:cubicBezTo>
                  <a:cubicBezTo>
                    <a:pt x="0" y="38"/>
                    <a:pt x="0" y="13"/>
                    <a:pt x="12" y="13"/>
                  </a:cubicBezTo>
                  <a:cubicBezTo>
                    <a:pt x="37" y="13"/>
                    <a:pt x="86" y="1"/>
                    <a:pt x="98" y="13"/>
                  </a:cubicBezTo>
                  <a:cubicBezTo>
                    <a:pt x="197" y="185"/>
                    <a:pt x="271" y="370"/>
                    <a:pt x="320" y="54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 name="Google Shape;1312;p23"/>
          <p:cNvSpPr/>
          <p:nvPr/>
        </p:nvSpPr>
        <p:spPr>
          <a:xfrm rot="530495">
            <a:off x="5317506" y="1292089"/>
            <a:ext cx="652200" cy="663765"/>
          </a:xfrm>
          <a:prstGeom prst="rect">
            <a:avLst/>
          </a:prstGeom>
        </p:spPr>
        <p:txBody>
          <a:bodyPr>
            <a:prstTxWarp prst="textPlain">
              <a:avLst/>
            </a:prstTxWarp>
          </a:bodyPr>
          <a:lstStyle/>
          <a:p>
            <a:pPr lvl="0" algn="ctr"/>
            <a:r>
              <a:rPr b="1" i="0">
                <a:ln w="114300" cap="flat" cmpd="sng">
                  <a:solidFill>
                    <a:schemeClr val="accent6"/>
                  </a:solidFill>
                  <a:prstDash val="solid"/>
                  <a:round/>
                  <a:headEnd type="none" w="sm" len="sm"/>
                  <a:tailEnd type="none" w="sm" len="sm"/>
                </a:ln>
                <a:solidFill>
                  <a:srgbClr val="AA7000"/>
                </a:solidFill>
                <a:latin typeface="Source Serif Pro"/>
              </a:rPr>
              <a:t>&amp;</a:t>
            </a:r>
          </a:p>
        </p:txBody>
      </p:sp>
      <p:sp>
        <p:nvSpPr>
          <p:cNvPr id="1313" name="Google Shape;1313;p23"/>
          <p:cNvSpPr/>
          <p:nvPr/>
        </p:nvSpPr>
        <p:spPr>
          <a:xfrm rot="530495">
            <a:off x="7978334" y="4405380"/>
            <a:ext cx="652200" cy="663765"/>
          </a:xfrm>
          <a:prstGeom prst="rect">
            <a:avLst/>
          </a:prstGeom>
        </p:spPr>
        <p:txBody>
          <a:bodyPr>
            <a:prstTxWarp prst="textPlain">
              <a:avLst/>
            </a:prstTxWarp>
          </a:bodyPr>
          <a:lstStyle/>
          <a:p>
            <a:pPr lvl="0" algn="ctr"/>
            <a:r>
              <a:rPr b="1" i="0" dirty="0">
                <a:ln>
                  <a:noFill/>
                </a:ln>
                <a:solidFill>
                  <a:schemeClr val="accent3"/>
                </a:solidFill>
                <a:latin typeface="Source Serif Pro"/>
              </a:rPr>
              <a:t>&amp;</a:t>
            </a:r>
          </a:p>
        </p:txBody>
      </p:sp>
      <p:grpSp>
        <p:nvGrpSpPr>
          <p:cNvPr id="1314" name="Google Shape;1314;p23"/>
          <p:cNvGrpSpPr/>
          <p:nvPr/>
        </p:nvGrpSpPr>
        <p:grpSpPr>
          <a:xfrm rot="-838707">
            <a:off x="498599" y="2704202"/>
            <a:ext cx="1957274" cy="1754751"/>
            <a:chOff x="-11444737" y="-5777007"/>
            <a:chExt cx="1808697" cy="1621511"/>
          </a:xfrm>
        </p:grpSpPr>
        <p:sp>
          <p:nvSpPr>
            <p:cNvPr id="1315" name="Google Shape;1315;p23"/>
            <p:cNvSpPr/>
            <p:nvPr/>
          </p:nvSpPr>
          <p:spPr>
            <a:xfrm>
              <a:off x="-11348544" y="-4878985"/>
              <a:ext cx="144032" cy="187795"/>
            </a:xfrm>
            <a:custGeom>
              <a:avLst/>
              <a:gdLst/>
              <a:ahLst/>
              <a:cxnLst/>
              <a:rect l="l" t="t" r="r" b="b"/>
              <a:pathLst>
                <a:path w="3074" h="4008" extrusionOk="0">
                  <a:moveTo>
                    <a:pt x="2815" y="1562"/>
                  </a:moveTo>
                  <a:cubicBezTo>
                    <a:pt x="2655" y="1549"/>
                    <a:pt x="2520" y="1476"/>
                    <a:pt x="2422" y="1353"/>
                  </a:cubicBezTo>
                  <a:cubicBezTo>
                    <a:pt x="2311" y="1217"/>
                    <a:pt x="2188" y="1082"/>
                    <a:pt x="2090" y="947"/>
                  </a:cubicBezTo>
                  <a:cubicBezTo>
                    <a:pt x="1893" y="652"/>
                    <a:pt x="1697" y="357"/>
                    <a:pt x="1561" y="37"/>
                  </a:cubicBezTo>
                  <a:cubicBezTo>
                    <a:pt x="1549" y="13"/>
                    <a:pt x="1475" y="0"/>
                    <a:pt x="1438" y="0"/>
                  </a:cubicBezTo>
                  <a:cubicBezTo>
                    <a:pt x="1402" y="13"/>
                    <a:pt x="1365" y="37"/>
                    <a:pt x="1340" y="74"/>
                  </a:cubicBezTo>
                  <a:cubicBezTo>
                    <a:pt x="1315" y="136"/>
                    <a:pt x="1291" y="197"/>
                    <a:pt x="1291" y="258"/>
                  </a:cubicBezTo>
                  <a:cubicBezTo>
                    <a:pt x="1279" y="394"/>
                    <a:pt x="1279" y="529"/>
                    <a:pt x="1291" y="652"/>
                  </a:cubicBezTo>
                  <a:cubicBezTo>
                    <a:pt x="1303" y="1254"/>
                    <a:pt x="984" y="1648"/>
                    <a:pt x="492" y="1930"/>
                  </a:cubicBezTo>
                  <a:cubicBezTo>
                    <a:pt x="418" y="1967"/>
                    <a:pt x="332" y="1992"/>
                    <a:pt x="258" y="2041"/>
                  </a:cubicBezTo>
                  <a:cubicBezTo>
                    <a:pt x="135" y="2090"/>
                    <a:pt x="12" y="2152"/>
                    <a:pt x="0" y="2311"/>
                  </a:cubicBezTo>
                  <a:cubicBezTo>
                    <a:pt x="0" y="2410"/>
                    <a:pt x="160" y="2508"/>
                    <a:pt x="381" y="2496"/>
                  </a:cubicBezTo>
                  <a:cubicBezTo>
                    <a:pt x="713" y="2471"/>
                    <a:pt x="971" y="2594"/>
                    <a:pt x="1193" y="2828"/>
                  </a:cubicBezTo>
                  <a:cubicBezTo>
                    <a:pt x="1303" y="2938"/>
                    <a:pt x="1402" y="3061"/>
                    <a:pt x="1500" y="3172"/>
                  </a:cubicBezTo>
                  <a:cubicBezTo>
                    <a:pt x="1512" y="3270"/>
                    <a:pt x="1512" y="3356"/>
                    <a:pt x="1524" y="3442"/>
                  </a:cubicBezTo>
                  <a:cubicBezTo>
                    <a:pt x="1537" y="3602"/>
                    <a:pt x="1549" y="3750"/>
                    <a:pt x="1574" y="3897"/>
                  </a:cubicBezTo>
                  <a:cubicBezTo>
                    <a:pt x="1586" y="3946"/>
                    <a:pt x="1672" y="3996"/>
                    <a:pt x="1721" y="4008"/>
                  </a:cubicBezTo>
                  <a:cubicBezTo>
                    <a:pt x="1783" y="4008"/>
                    <a:pt x="1869" y="3959"/>
                    <a:pt x="1881" y="3922"/>
                  </a:cubicBezTo>
                  <a:cubicBezTo>
                    <a:pt x="1930" y="3824"/>
                    <a:pt x="1955" y="3701"/>
                    <a:pt x="1955" y="3602"/>
                  </a:cubicBezTo>
                  <a:cubicBezTo>
                    <a:pt x="1942" y="3307"/>
                    <a:pt x="2041" y="3037"/>
                    <a:pt x="2188" y="2791"/>
                  </a:cubicBezTo>
                  <a:cubicBezTo>
                    <a:pt x="2385" y="2471"/>
                    <a:pt x="2619" y="2176"/>
                    <a:pt x="2938" y="1967"/>
                  </a:cubicBezTo>
                  <a:cubicBezTo>
                    <a:pt x="3012" y="1906"/>
                    <a:pt x="3073" y="1832"/>
                    <a:pt x="3049" y="1746"/>
                  </a:cubicBezTo>
                  <a:cubicBezTo>
                    <a:pt x="3037" y="1623"/>
                    <a:pt x="2938" y="1562"/>
                    <a:pt x="2815" y="156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3"/>
            <p:cNvSpPr/>
            <p:nvPr/>
          </p:nvSpPr>
          <p:spPr>
            <a:xfrm>
              <a:off x="-9871675" y="-5332307"/>
              <a:ext cx="138316" cy="170552"/>
            </a:xfrm>
            <a:custGeom>
              <a:avLst/>
              <a:gdLst/>
              <a:ahLst/>
              <a:cxnLst/>
              <a:rect l="l" t="t" r="r" b="b"/>
              <a:pathLst>
                <a:path w="2952" h="3640" extrusionOk="0">
                  <a:moveTo>
                    <a:pt x="2902" y="1808"/>
                  </a:moveTo>
                  <a:cubicBezTo>
                    <a:pt x="2816" y="1721"/>
                    <a:pt x="2717" y="1623"/>
                    <a:pt x="2619" y="1549"/>
                  </a:cubicBezTo>
                  <a:cubicBezTo>
                    <a:pt x="2299" y="1353"/>
                    <a:pt x="2090" y="1082"/>
                    <a:pt x="1943" y="750"/>
                  </a:cubicBezTo>
                  <a:cubicBezTo>
                    <a:pt x="1869" y="590"/>
                    <a:pt x="1808" y="431"/>
                    <a:pt x="1734" y="271"/>
                  </a:cubicBezTo>
                  <a:cubicBezTo>
                    <a:pt x="1697" y="197"/>
                    <a:pt x="1648" y="123"/>
                    <a:pt x="1599" y="50"/>
                  </a:cubicBezTo>
                  <a:cubicBezTo>
                    <a:pt x="1574" y="25"/>
                    <a:pt x="1513" y="0"/>
                    <a:pt x="1488" y="0"/>
                  </a:cubicBezTo>
                  <a:cubicBezTo>
                    <a:pt x="1427" y="25"/>
                    <a:pt x="1365" y="62"/>
                    <a:pt x="1341" y="111"/>
                  </a:cubicBezTo>
                  <a:cubicBezTo>
                    <a:pt x="1304" y="173"/>
                    <a:pt x="1291" y="246"/>
                    <a:pt x="1304" y="308"/>
                  </a:cubicBezTo>
                  <a:cubicBezTo>
                    <a:pt x="1353" y="615"/>
                    <a:pt x="1193" y="849"/>
                    <a:pt x="1046" y="1095"/>
                  </a:cubicBezTo>
                  <a:cubicBezTo>
                    <a:pt x="947" y="1254"/>
                    <a:pt x="812" y="1365"/>
                    <a:pt x="640" y="1414"/>
                  </a:cubicBezTo>
                  <a:cubicBezTo>
                    <a:pt x="468" y="1476"/>
                    <a:pt x="308" y="1537"/>
                    <a:pt x="148" y="1611"/>
                  </a:cubicBezTo>
                  <a:cubicBezTo>
                    <a:pt x="99" y="1635"/>
                    <a:pt x="62" y="1697"/>
                    <a:pt x="25" y="1758"/>
                  </a:cubicBezTo>
                  <a:cubicBezTo>
                    <a:pt x="1" y="1808"/>
                    <a:pt x="87" y="1918"/>
                    <a:pt x="160" y="1955"/>
                  </a:cubicBezTo>
                  <a:cubicBezTo>
                    <a:pt x="222" y="1980"/>
                    <a:pt x="283" y="1992"/>
                    <a:pt x="345" y="2029"/>
                  </a:cubicBezTo>
                  <a:cubicBezTo>
                    <a:pt x="529" y="2152"/>
                    <a:pt x="726" y="2262"/>
                    <a:pt x="886" y="2398"/>
                  </a:cubicBezTo>
                  <a:cubicBezTo>
                    <a:pt x="1193" y="2668"/>
                    <a:pt x="1427" y="2975"/>
                    <a:pt x="1439" y="3406"/>
                  </a:cubicBezTo>
                  <a:cubicBezTo>
                    <a:pt x="1439" y="3467"/>
                    <a:pt x="1476" y="3529"/>
                    <a:pt x="1513" y="3578"/>
                  </a:cubicBezTo>
                  <a:cubicBezTo>
                    <a:pt x="1537" y="3615"/>
                    <a:pt x="1599" y="3615"/>
                    <a:pt x="1660" y="3639"/>
                  </a:cubicBezTo>
                  <a:cubicBezTo>
                    <a:pt x="1709" y="3590"/>
                    <a:pt x="1808" y="3529"/>
                    <a:pt x="1808" y="3455"/>
                  </a:cubicBezTo>
                  <a:cubicBezTo>
                    <a:pt x="1832" y="3111"/>
                    <a:pt x="2017" y="2840"/>
                    <a:pt x="2213" y="2570"/>
                  </a:cubicBezTo>
                  <a:cubicBezTo>
                    <a:pt x="2324" y="2410"/>
                    <a:pt x="2447" y="2262"/>
                    <a:pt x="2644" y="2176"/>
                  </a:cubicBezTo>
                  <a:cubicBezTo>
                    <a:pt x="2730" y="2152"/>
                    <a:pt x="2791" y="2103"/>
                    <a:pt x="2865" y="2053"/>
                  </a:cubicBezTo>
                  <a:cubicBezTo>
                    <a:pt x="2926" y="2017"/>
                    <a:pt x="2951" y="1857"/>
                    <a:pt x="2902" y="1808"/>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3"/>
            <p:cNvSpPr/>
            <p:nvPr/>
          </p:nvSpPr>
          <p:spPr>
            <a:xfrm>
              <a:off x="-9926963" y="-5605331"/>
              <a:ext cx="110625" cy="155559"/>
            </a:xfrm>
            <a:custGeom>
              <a:avLst/>
              <a:gdLst/>
              <a:ahLst/>
              <a:cxnLst/>
              <a:rect l="l" t="t" r="r" b="b"/>
              <a:pathLst>
                <a:path w="2361" h="3320" extrusionOk="0">
                  <a:moveTo>
                    <a:pt x="111" y="2041"/>
                  </a:moveTo>
                  <a:cubicBezTo>
                    <a:pt x="173" y="2066"/>
                    <a:pt x="234" y="2090"/>
                    <a:pt x="295" y="2090"/>
                  </a:cubicBezTo>
                  <a:cubicBezTo>
                    <a:pt x="406" y="2103"/>
                    <a:pt x="517" y="2103"/>
                    <a:pt x="615" y="2115"/>
                  </a:cubicBezTo>
                  <a:cubicBezTo>
                    <a:pt x="738" y="2127"/>
                    <a:pt x="824" y="2189"/>
                    <a:pt x="861" y="2311"/>
                  </a:cubicBezTo>
                  <a:cubicBezTo>
                    <a:pt x="947" y="2594"/>
                    <a:pt x="1021" y="2902"/>
                    <a:pt x="1045" y="3209"/>
                  </a:cubicBezTo>
                  <a:cubicBezTo>
                    <a:pt x="1045" y="3246"/>
                    <a:pt x="1131" y="3295"/>
                    <a:pt x="1181" y="3307"/>
                  </a:cubicBezTo>
                  <a:cubicBezTo>
                    <a:pt x="1217" y="3320"/>
                    <a:pt x="1279" y="3295"/>
                    <a:pt x="1304" y="3270"/>
                  </a:cubicBezTo>
                  <a:cubicBezTo>
                    <a:pt x="1439" y="3098"/>
                    <a:pt x="1549" y="2914"/>
                    <a:pt x="1599" y="2693"/>
                  </a:cubicBezTo>
                  <a:cubicBezTo>
                    <a:pt x="1672" y="2398"/>
                    <a:pt x="1869" y="2201"/>
                    <a:pt x="2152" y="2090"/>
                  </a:cubicBezTo>
                  <a:cubicBezTo>
                    <a:pt x="2213" y="2066"/>
                    <a:pt x="2262" y="2029"/>
                    <a:pt x="2312" y="1992"/>
                  </a:cubicBezTo>
                  <a:cubicBezTo>
                    <a:pt x="2336" y="1967"/>
                    <a:pt x="2348" y="1906"/>
                    <a:pt x="2361" y="1857"/>
                  </a:cubicBezTo>
                  <a:cubicBezTo>
                    <a:pt x="2336" y="1807"/>
                    <a:pt x="2312" y="1746"/>
                    <a:pt x="2275" y="1697"/>
                  </a:cubicBezTo>
                  <a:cubicBezTo>
                    <a:pt x="1992" y="1328"/>
                    <a:pt x="1771" y="922"/>
                    <a:pt x="1721" y="455"/>
                  </a:cubicBezTo>
                  <a:cubicBezTo>
                    <a:pt x="1709" y="345"/>
                    <a:pt x="1660" y="246"/>
                    <a:pt x="1611" y="136"/>
                  </a:cubicBezTo>
                  <a:cubicBezTo>
                    <a:pt x="1599" y="99"/>
                    <a:pt x="1574" y="62"/>
                    <a:pt x="1537" y="37"/>
                  </a:cubicBezTo>
                  <a:cubicBezTo>
                    <a:pt x="1512" y="13"/>
                    <a:pt x="1463" y="0"/>
                    <a:pt x="1426" y="0"/>
                  </a:cubicBezTo>
                  <a:cubicBezTo>
                    <a:pt x="1267" y="25"/>
                    <a:pt x="1131" y="111"/>
                    <a:pt x="1058" y="259"/>
                  </a:cubicBezTo>
                  <a:cubicBezTo>
                    <a:pt x="947" y="492"/>
                    <a:pt x="824" y="738"/>
                    <a:pt x="763" y="984"/>
                  </a:cubicBezTo>
                  <a:cubicBezTo>
                    <a:pt x="701" y="1168"/>
                    <a:pt x="615" y="1303"/>
                    <a:pt x="492" y="1426"/>
                  </a:cubicBezTo>
                  <a:cubicBezTo>
                    <a:pt x="345" y="1562"/>
                    <a:pt x="197" y="1685"/>
                    <a:pt x="50" y="1820"/>
                  </a:cubicBezTo>
                  <a:cubicBezTo>
                    <a:pt x="0" y="1869"/>
                    <a:pt x="37" y="2029"/>
                    <a:pt x="111" y="204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3"/>
            <p:cNvSpPr/>
            <p:nvPr/>
          </p:nvSpPr>
          <p:spPr>
            <a:xfrm>
              <a:off x="-11444737" y="-5777007"/>
              <a:ext cx="1808697" cy="1621511"/>
            </a:xfrm>
            <a:custGeom>
              <a:avLst/>
              <a:gdLst/>
              <a:ahLst/>
              <a:cxnLst/>
              <a:rect l="l" t="t" r="r" b="b"/>
              <a:pathLst>
                <a:path w="38602" h="34607" extrusionOk="0">
                  <a:moveTo>
                    <a:pt x="32566" y="13499"/>
                  </a:moveTo>
                  <a:cubicBezTo>
                    <a:pt x="32455" y="13388"/>
                    <a:pt x="32381" y="13327"/>
                    <a:pt x="32344" y="13265"/>
                  </a:cubicBezTo>
                  <a:cubicBezTo>
                    <a:pt x="31803" y="12430"/>
                    <a:pt x="31152" y="11975"/>
                    <a:pt x="30586" y="11741"/>
                  </a:cubicBezTo>
                  <a:cubicBezTo>
                    <a:pt x="30599" y="11729"/>
                    <a:pt x="30599" y="11704"/>
                    <a:pt x="30611" y="11692"/>
                  </a:cubicBezTo>
                  <a:cubicBezTo>
                    <a:pt x="30881" y="11200"/>
                    <a:pt x="31078" y="10684"/>
                    <a:pt x="31189" y="10168"/>
                  </a:cubicBezTo>
                  <a:cubicBezTo>
                    <a:pt x="31299" y="9885"/>
                    <a:pt x="31508" y="9332"/>
                    <a:pt x="31889" y="8225"/>
                  </a:cubicBezTo>
                  <a:cubicBezTo>
                    <a:pt x="32135" y="8508"/>
                    <a:pt x="32455" y="8729"/>
                    <a:pt x="32836" y="8889"/>
                  </a:cubicBezTo>
                  <a:lnTo>
                    <a:pt x="32971" y="8938"/>
                  </a:lnTo>
                  <a:cubicBezTo>
                    <a:pt x="32934" y="9037"/>
                    <a:pt x="32910" y="9135"/>
                    <a:pt x="32885" y="9233"/>
                  </a:cubicBezTo>
                  <a:cubicBezTo>
                    <a:pt x="32873" y="9233"/>
                    <a:pt x="32861" y="9233"/>
                    <a:pt x="32861" y="9246"/>
                  </a:cubicBezTo>
                  <a:cubicBezTo>
                    <a:pt x="32393" y="9455"/>
                    <a:pt x="32037" y="9811"/>
                    <a:pt x="31766" y="10327"/>
                  </a:cubicBezTo>
                  <a:cubicBezTo>
                    <a:pt x="31508" y="10831"/>
                    <a:pt x="31471" y="11421"/>
                    <a:pt x="31668" y="11975"/>
                  </a:cubicBezTo>
                  <a:cubicBezTo>
                    <a:pt x="31865" y="12552"/>
                    <a:pt x="32307" y="13044"/>
                    <a:pt x="32861" y="13302"/>
                  </a:cubicBezTo>
                  <a:cubicBezTo>
                    <a:pt x="32897" y="13315"/>
                    <a:pt x="32934" y="13339"/>
                    <a:pt x="32971" y="13352"/>
                  </a:cubicBezTo>
                  <a:cubicBezTo>
                    <a:pt x="32983" y="13364"/>
                    <a:pt x="32996" y="13364"/>
                    <a:pt x="33008" y="13376"/>
                  </a:cubicBezTo>
                  <a:cubicBezTo>
                    <a:pt x="33057" y="13597"/>
                    <a:pt x="33156" y="13856"/>
                    <a:pt x="33315" y="14114"/>
                  </a:cubicBezTo>
                  <a:cubicBezTo>
                    <a:pt x="33045" y="13917"/>
                    <a:pt x="32799" y="13708"/>
                    <a:pt x="32566" y="13499"/>
                  </a:cubicBezTo>
                  <a:close/>
                  <a:moveTo>
                    <a:pt x="23665" y="6074"/>
                  </a:moveTo>
                  <a:cubicBezTo>
                    <a:pt x="23726" y="6049"/>
                    <a:pt x="23788" y="6025"/>
                    <a:pt x="23837" y="6012"/>
                  </a:cubicBezTo>
                  <a:lnTo>
                    <a:pt x="24144" y="7291"/>
                  </a:lnTo>
                  <a:close/>
                  <a:moveTo>
                    <a:pt x="37901" y="9823"/>
                  </a:moveTo>
                  <a:lnTo>
                    <a:pt x="37864" y="9786"/>
                  </a:lnTo>
                  <a:cubicBezTo>
                    <a:pt x="37753" y="9688"/>
                    <a:pt x="37594" y="9528"/>
                    <a:pt x="37372" y="9368"/>
                  </a:cubicBezTo>
                  <a:cubicBezTo>
                    <a:pt x="37348" y="9307"/>
                    <a:pt x="37323" y="9258"/>
                    <a:pt x="37299" y="9209"/>
                  </a:cubicBezTo>
                  <a:cubicBezTo>
                    <a:pt x="37249" y="9098"/>
                    <a:pt x="37212" y="9000"/>
                    <a:pt x="37163" y="8901"/>
                  </a:cubicBezTo>
                  <a:cubicBezTo>
                    <a:pt x="37053" y="8680"/>
                    <a:pt x="36930" y="8471"/>
                    <a:pt x="36782" y="8287"/>
                  </a:cubicBezTo>
                  <a:cubicBezTo>
                    <a:pt x="36512" y="7930"/>
                    <a:pt x="36143" y="7684"/>
                    <a:pt x="35725" y="7549"/>
                  </a:cubicBezTo>
                  <a:cubicBezTo>
                    <a:pt x="35750" y="7500"/>
                    <a:pt x="35786" y="7438"/>
                    <a:pt x="35811" y="7389"/>
                  </a:cubicBezTo>
                  <a:cubicBezTo>
                    <a:pt x="35909" y="7315"/>
                    <a:pt x="36008" y="7242"/>
                    <a:pt x="36094" y="7156"/>
                  </a:cubicBezTo>
                  <a:cubicBezTo>
                    <a:pt x="36401" y="6873"/>
                    <a:pt x="36610" y="6516"/>
                    <a:pt x="36721" y="6098"/>
                  </a:cubicBezTo>
                  <a:lnTo>
                    <a:pt x="36954" y="5373"/>
                  </a:lnTo>
                  <a:lnTo>
                    <a:pt x="36622" y="4672"/>
                  </a:lnTo>
                  <a:cubicBezTo>
                    <a:pt x="36549" y="4513"/>
                    <a:pt x="36450" y="4316"/>
                    <a:pt x="36290" y="4095"/>
                  </a:cubicBezTo>
                  <a:cubicBezTo>
                    <a:pt x="36180" y="3959"/>
                    <a:pt x="36155" y="3886"/>
                    <a:pt x="36155" y="3886"/>
                  </a:cubicBezTo>
                  <a:lnTo>
                    <a:pt x="36155" y="3886"/>
                  </a:lnTo>
                  <a:cubicBezTo>
                    <a:pt x="36106" y="3505"/>
                    <a:pt x="35983" y="3222"/>
                    <a:pt x="35922" y="3062"/>
                  </a:cubicBezTo>
                  <a:lnTo>
                    <a:pt x="35922" y="3062"/>
                  </a:lnTo>
                  <a:cubicBezTo>
                    <a:pt x="35762" y="2656"/>
                    <a:pt x="35491" y="2300"/>
                    <a:pt x="35135" y="2042"/>
                  </a:cubicBezTo>
                  <a:cubicBezTo>
                    <a:pt x="34754" y="1771"/>
                    <a:pt x="34299" y="1611"/>
                    <a:pt x="33832" y="1611"/>
                  </a:cubicBezTo>
                  <a:lnTo>
                    <a:pt x="33647" y="1611"/>
                  </a:lnTo>
                  <a:lnTo>
                    <a:pt x="33488" y="1648"/>
                  </a:lnTo>
                  <a:cubicBezTo>
                    <a:pt x="33315" y="1673"/>
                    <a:pt x="33156" y="1722"/>
                    <a:pt x="32996" y="1783"/>
                  </a:cubicBezTo>
                  <a:cubicBezTo>
                    <a:pt x="32750" y="1009"/>
                    <a:pt x="32123" y="419"/>
                    <a:pt x="31348" y="247"/>
                  </a:cubicBezTo>
                  <a:cubicBezTo>
                    <a:pt x="31029" y="87"/>
                    <a:pt x="30672" y="1"/>
                    <a:pt x="30304" y="1"/>
                  </a:cubicBezTo>
                  <a:cubicBezTo>
                    <a:pt x="30082" y="1"/>
                    <a:pt x="29861" y="25"/>
                    <a:pt x="29652" y="87"/>
                  </a:cubicBezTo>
                  <a:cubicBezTo>
                    <a:pt x="29652" y="87"/>
                    <a:pt x="29394" y="87"/>
                    <a:pt x="29332" y="87"/>
                  </a:cubicBezTo>
                  <a:lnTo>
                    <a:pt x="29222" y="87"/>
                  </a:lnTo>
                  <a:cubicBezTo>
                    <a:pt x="28988" y="99"/>
                    <a:pt x="28755" y="99"/>
                    <a:pt x="28533" y="99"/>
                  </a:cubicBezTo>
                  <a:cubicBezTo>
                    <a:pt x="28201" y="99"/>
                    <a:pt x="27882" y="112"/>
                    <a:pt x="27562" y="112"/>
                  </a:cubicBezTo>
                  <a:cubicBezTo>
                    <a:pt x="27304" y="124"/>
                    <a:pt x="27021" y="136"/>
                    <a:pt x="26702" y="210"/>
                  </a:cubicBezTo>
                  <a:cubicBezTo>
                    <a:pt x="26615" y="222"/>
                    <a:pt x="26542" y="234"/>
                    <a:pt x="26480" y="234"/>
                  </a:cubicBezTo>
                  <a:cubicBezTo>
                    <a:pt x="26419" y="234"/>
                    <a:pt x="26370" y="222"/>
                    <a:pt x="26308" y="210"/>
                  </a:cubicBezTo>
                  <a:cubicBezTo>
                    <a:pt x="25902" y="99"/>
                    <a:pt x="25534" y="99"/>
                    <a:pt x="25300" y="99"/>
                  </a:cubicBezTo>
                  <a:lnTo>
                    <a:pt x="25263" y="99"/>
                  </a:lnTo>
                  <a:cubicBezTo>
                    <a:pt x="24833" y="87"/>
                    <a:pt x="24415" y="87"/>
                    <a:pt x="23985" y="87"/>
                  </a:cubicBezTo>
                  <a:cubicBezTo>
                    <a:pt x="23628" y="87"/>
                    <a:pt x="23284" y="87"/>
                    <a:pt x="22915" y="99"/>
                  </a:cubicBezTo>
                  <a:lnTo>
                    <a:pt x="22755" y="87"/>
                  </a:lnTo>
                  <a:cubicBezTo>
                    <a:pt x="22522" y="87"/>
                    <a:pt x="22190" y="112"/>
                    <a:pt x="21833" y="210"/>
                  </a:cubicBezTo>
                  <a:cubicBezTo>
                    <a:pt x="21760" y="234"/>
                    <a:pt x="21526" y="234"/>
                    <a:pt x="21342" y="234"/>
                  </a:cubicBezTo>
                  <a:lnTo>
                    <a:pt x="21317" y="234"/>
                  </a:lnTo>
                  <a:cubicBezTo>
                    <a:pt x="21083" y="247"/>
                    <a:pt x="20776" y="259"/>
                    <a:pt x="20420" y="357"/>
                  </a:cubicBezTo>
                  <a:cubicBezTo>
                    <a:pt x="20346" y="382"/>
                    <a:pt x="20161" y="394"/>
                    <a:pt x="20002" y="407"/>
                  </a:cubicBezTo>
                  <a:lnTo>
                    <a:pt x="19928" y="419"/>
                  </a:lnTo>
                  <a:cubicBezTo>
                    <a:pt x="19657" y="443"/>
                    <a:pt x="19375" y="468"/>
                    <a:pt x="19104" y="493"/>
                  </a:cubicBezTo>
                  <a:cubicBezTo>
                    <a:pt x="18834" y="517"/>
                    <a:pt x="18563" y="554"/>
                    <a:pt x="18293" y="579"/>
                  </a:cubicBezTo>
                  <a:cubicBezTo>
                    <a:pt x="17949" y="603"/>
                    <a:pt x="17617" y="628"/>
                    <a:pt x="17285" y="640"/>
                  </a:cubicBezTo>
                  <a:lnTo>
                    <a:pt x="17014" y="665"/>
                  </a:lnTo>
                  <a:cubicBezTo>
                    <a:pt x="16904" y="665"/>
                    <a:pt x="16793" y="677"/>
                    <a:pt x="16682" y="677"/>
                  </a:cubicBezTo>
                  <a:cubicBezTo>
                    <a:pt x="16522" y="689"/>
                    <a:pt x="16363" y="689"/>
                    <a:pt x="16215" y="702"/>
                  </a:cubicBezTo>
                  <a:cubicBezTo>
                    <a:pt x="15896" y="726"/>
                    <a:pt x="15576" y="751"/>
                    <a:pt x="15256" y="775"/>
                  </a:cubicBezTo>
                  <a:lnTo>
                    <a:pt x="14875" y="812"/>
                  </a:lnTo>
                  <a:cubicBezTo>
                    <a:pt x="14838" y="812"/>
                    <a:pt x="14801" y="812"/>
                    <a:pt x="14765" y="812"/>
                  </a:cubicBezTo>
                  <a:cubicBezTo>
                    <a:pt x="14580" y="825"/>
                    <a:pt x="14310" y="825"/>
                    <a:pt x="14002" y="898"/>
                  </a:cubicBezTo>
                  <a:cubicBezTo>
                    <a:pt x="13818" y="935"/>
                    <a:pt x="13572" y="960"/>
                    <a:pt x="13314" y="984"/>
                  </a:cubicBezTo>
                  <a:cubicBezTo>
                    <a:pt x="12957" y="1009"/>
                    <a:pt x="12515" y="1046"/>
                    <a:pt x="12048" y="1144"/>
                  </a:cubicBezTo>
                  <a:cubicBezTo>
                    <a:pt x="12011" y="1156"/>
                    <a:pt x="11986" y="1156"/>
                    <a:pt x="11949" y="1156"/>
                  </a:cubicBezTo>
                  <a:cubicBezTo>
                    <a:pt x="11285" y="1169"/>
                    <a:pt x="10302" y="1255"/>
                    <a:pt x="9294" y="1710"/>
                  </a:cubicBezTo>
                  <a:cubicBezTo>
                    <a:pt x="8372" y="1845"/>
                    <a:pt x="7696" y="2300"/>
                    <a:pt x="7265" y="2632"/>
                  </a:cubicBezTo>
                  <a:cubicBezTo>
                    <a:pt x="7241" y="2656"/>
                    <a:pt x="7143" y="2730"/>
                    <a:pt x="7106" y="2755"/>
                  </a:cubicBezTo>
                  <a:cubicBezTo>
                    <a:pt x="6270" y="3246"/>
                    <a:pt x="5729" y="3910"/>
                    <a:pt x="5397" y="4365"/>
                  </a:cubicBezTo>
                  <a:lnTo>
                    <a:pt x="5372" y="4402"/>
                  </a:lnTo>
                  <a:cubicBezTo>
                    <a:pt x="5323" y="4463"/>
                    <a:pt x="5237" y="4574"/>
                    <a:pt x="5163" y="4697"/>
                  </a:cubicBezTo>
                  <a:cubicBezTo>
                    <a:pt x="5151" y="4709"/>
                    <a:pt x="5126" y="4746"/>
                    <a:pt x="5077" y="4783"/>
                  </a:cubicBezTo>
                  <a:lnTo>
                    <a:pt x="5053" y="4808"/>
                  </a:lnTo>
                  <a:cubicBezTo>
                    <a:pt x="4352" y="5361"/>
                    <a:pt x="4081" y="5975"/>
                    <a:pt x="4008" y="6516"/>
                  </a:cubicBezTo>
                  <a:cubicBezTo>
                    <a:pt x="4008" y="6529"/>
                    <a:pt x="3995" y="6529"/>
                    <a:pt x="3995" y="6541"/>
                  </a:cubicBezTo>
                  <a:cubicBezTo>
                    <a:pt x="3897" y="6725"/>
                    <a:pt x="3799" y="6910"/>
                    <a:pt x="3713" y="7094"/>
                  </a:cubicBezTo>
                  <a:cubicBezTo>
                    <a:pt x="3405" y="7746"/>
                    <a:pt x="3159" y="8373"/>
                    <a:pt x="2963" y="9024"/>
                  </a:cubicBezTo>
                  <a:cubicBezTo>
                    <a:pt x="2778" y="9590"/>
                    <a:pt x="2594" y="10266"/>
                    <a:pt x="2594" y="11040"/>
                  </a:cubicBezTo>
                  <a:cubicBezTo>
                    <a:pt x="2594" y="11225"/>
                    <a:pt x="2594" y="11409"/>
                    <a:pt x="2594" y="11581"/>
                  </a:cubicBezTo>
                  <a:cubicBezTo>
                    <a:pt x="2594" y="12110"/>
                    <a:pt x="2594" y="12602"/>
                    <a:pt x="2582" y="13093"/>
                  </a:cubicBezTo>
                  <a:cubicBezTo>
                    <a:pt x="2557" y="13942"/>
                    <a:pt x="2680" y="14692"/>
                    <a:pt x="2963" y="15405"/>
                  </a:cubicBezTo>
                  <a:cubicBezTo>
                    <a:pt x="2987" y="15491"/>
                    <a:pt x="3037" y="15650"/>
                    <a:pt x="3049" y="15724"/>
                  </a:cubicBezTo>
                  <a:cubicBezTo>
                    <a:pt x="3184" y="16253"/>
                    <a:pt x="3381" y="16720"/>
                    <a:pt x="3639" y="17126"/>
                  </a:cubicBezTo>
                  <a:cubicBezTo>
                    <a:pt x="3590" y="17126"/>
                    <a:pt x="3553" y="17126"/>
                    <a:pt x="3516" y="17126"/>
                  </a:cubicBezTo>
                  <a:lnTo>
                    <a:pt x="3332" y="17126"/>
                  </a:lnTo>
                  <a:lnTo>
                    <a:pt x="3159" y="17150"/>
                  </a:lnTo>
                  <a:cubicBezTo>
                    <a:pt x="2483" y="17261"/>
                    <a:pt x="1893" y="17691"/>
                    <a:pt x="1574" y="18306"/>
                  </a:cubicBezTo>
                  <a:cubicBezTo>
                    <a:pt x="1414" y="18613"/>
                    <a:pt x="1315" y="18957"/>
                    <a:pt x="1291" y="19302"/>
                  </a:cubicBezTo>
                  <a:cubicBezTo>
                    <a:pt x="1291" y="19338"/>
                    <a:pt x="1291" y="19375"/>
                    <a:pt x="1291" y="19424"/>
                  </a:cubicBezTo>
                  <a:cubicBezTo>
                    <a:pt x="160" y="20027"/>
                    <a:pt x="12" y="21023"/>
                    <a:pt x="12" y="21441"/>
                  </a:cubicBezTo>
                  <a:cubicBezTo>
                    <a:pt x="0" y="22018"/>
                    <a:pt x="221" y="22572"/>
                    <a:pt x="639" y="23002"/>
                  </a:cubicBezTo>
                  <a:cubicBezTo>
                    <a:pt x="922" y="23285"/>
                    <a:pt x="1266" y="23494"/>
                    <a:pt x="1647" y="23604"/>
                  </a:cubicBezTo>
                  <a:cubicBezTo>
                    <a:pt x="1893" y="24489"/>
                    <a:pt x="2729" y="25165"/>
                    <a:pt x="3664" y="25215"/>
                  </a:cubicBezTo>
                  <a:lnTo>
                    <a:pt x="3725" y="25215"/>
                  </a:lnTo>
                  <a:lnTo>
                    <a:pt x="3786" y="25215"/>
                  </a:lnTo>
                  <a:cubicBezTo>
                    <a:pt x="4180" y="25215"/>
                    <a:pt x="4573" y="25104"/>
                    <a:pt x="4905" y="24907"/>
                  </a:cubicBezTo>
                  <a:cubicBezTo>
                    <a:pt x="4991" y="25374"/>
                    <a:pt x="5065" y="25842"/>
                    <a:pt x="5151" y="26309"/>
                  </a:cubicBezTo>
                  <a:cubicBezTo>
                    <a:pt x="5176" y="26481"/>
                    <a:pt x="5237" y="26800"/>
                    <a:pt x="5372" y="27145"/>
                  </a:cubicBezTo>
                  <a:cubicBezTo>
                    <a:pt x="5348" y="27772"/>
                    <a:pt x="5532" y="28620"/>
                    <a:pt x="6417" y="29358"/>
                  </a:cubicBezTo>
                  <a:cubicBezTo>
                    <a:pt x="6934" y="29800"/>
                    <a:pt x="7474" y="30255"/>
                    <a:pt x="7966" y="30722"/>
                  </a:cubicBezTo>
                  <a:cubicBezTo>
                    <a:pt x="8556" y="31275"/>
                    <a:pt x="9196" y="31841"/>
                    <a:pt x="10007" y="32517"/>
                  </a:cubicBezTo>
                  <a:cubicBezTo>
                    <a:pt x="10302" y="32763"/>
                    <a:pt x="10720" y="33095"/>
                    <a:pt x="11199" y="33390"/>
                  </a:cubicBezTo>
                  <a:cubicBezTo>
                    <a:pt x="11249" y="33488"/>
                    <a:pt x="11310" y="33586"/>
                    <a:pt x="11372" y="33672"/>
                  </a:cubicBezTo>
                  <a:cubicBezTo>
                    <a:pt x="11777" y="34263"/>
                    <a:pt x="12453" y="34607"/>
                    <a:pt x="13191" y="34607"/>
                  </a:cubicBezTo>
                  <a:cubicBezTo>
                    <a:pt x="13670" y="34607"/>
                    <a:pt x="14113" y="34459"/>
                    <a:pt x="14482" y="34189"/>
                  </a:cubicBezTo>
                  <a:cubicBezTo>
                    <a:pt x="14519" y="34189"/>
                    <a:pt x="14556" y="34189"/>
                    <a:pt x="14592" y="34189"/>
                  </a:cubicBezTo>
                  <a:cubicBezTo>
                    <a:pt x="15096" y="34189"/>
                    <a:pt x="15564" y="34090"/>
                    <a:pt x="15969" y="33869"/>
                  </a:cubicBezTo>
                  <a:cubicBezTo>
                    <a:pt x="15982" y="33869"/>
                    <a:pt x="15982" y="33869"/>
                    <a:pt x="15994" y="33869"/>
                  </a:cubicBezTo>
                  <a:cubicBezTo>
                    <a:pt x="16105" y="33857"/>
                    <a:pt x="16227" y="33845"/>
                    <a:pt x="16338" y="33820"/>
                  </a:cubicBezTo>
                  <a:lnTo>
                    <a:pt x="16498" y="33795"/>
                  </a:lnTo>
                  <a:cubicBezTo>
                    <a:pt x="17432" y="33648"/>
                    <a:pt x="18354" y="33500"/>
                    <a:pt x="19289" y="33353"/>
                  </a:cubicBezTo>
                  <a:lnTo>
                    <a:pt x="19325" y="33341"/>
                  </a:lnTo>
                  <a:cubicBezTo>
                    <a:pt x="19817" y="33267"/>
                    <a:pt x="20432" y="33156"/>
                    <a:pt x="21071" y="32873"/>
                  </a:cubicBezTo>
                  <a:cubicBezTo>
                    <a:pt x="21083" y="32873"/>
                    <a:pt x="21120" y="32861"/>
                    <a:pt x="21231" y="32824"/>
                  </a:cubicBezTo>
                  <a:cubicBezTo>
                    <a:pt x="22091" y="32615"/>
                    <a:pt x="23001" y="32382"/>
                    <a:pt x="23911" y="32173"/>
                  </a:cubicBezTo>
                  <a:cubicBezTo>
                    <a:pt x="24169" y="32111"/>
                    <a:pt x="24415" y="32050"/>
                    <a:pt x="24624" y="32025"/>
                  </a:cubicBezTo>
                  <a:cubicBezTo>
                    <a:pt x="25374" y="31951"/>
                    <a:pt x="26111" y="31841"/>
                    <a:pt x="26738" y="31742"/>
                  </a:cubicBezTo>
                  <a:cubicBezTo>
                    <a:pt x="27624" y="31620"/>
                    <a:pt x="28337" y="31558"/>
                    <a:pt x="29013" y="31558"/>
                  </a:cubicBezTo>
                  <a:cubicBezTo>
                    <a:pt x="29013" y="31558"/>
                    <a:pt x="29025" y="31558"/>
                    <a:pt x="29025" y="31558"/>
                  </a:cubicBezTo>
                  <a:cubicBezTo>
                    <a:pt x="29345" y="31706"/>
                    <a:pt x="29689" y="31792"/>
                    <a:pt x="30033" y="31792"/>
                  </a:cubicBezTo>
                  <a:lnTo>
                    <a:pt x="30033" y="31792"/>
                  </a:lnTo>
                  <a:cubicBezTo>
                    <a:pt x="30808" y="31792"/>
                    <a:pt x="31545" y="31398"/>
                    <a:pt x="31988" y="30747"/>
                  </a:cubicBezTo>
                  <a:cubicBezTo>
                    <a:pt x="32061" y="30648"/>
                    <a:pt x="32234" y="30390"/>
                    <a:pt x="32344" y="30046"/>
                  </a:cubicBezTo>
                  <a:cubicBezTo>
                    <a:pt x="32406" y="29825"/>
                    <a:pt x="32479" y="29591"/>
                    <a:pt x="32541" y="29321"/>
                  </a:cubicBezTo>
                  <a:cubicBezTo>
                    <a:pt x="32578" y="29198"/>
                    <a:pt x="32602" y="29062"/>
                    <a:pt x="32639" y="28927"/>
                  </a:cubicBezTo>
                  <a:cubicBezTo>
                    <a:pt x="32713" y="28546"/>
                    <a:pt x="32787" y="28214"/>
                    <a:pt x="32897" y="27968"/>
                  </a:cubicBezTo>
                  <a:cubicBezTo>
                    <a:pt x="33020" y="27686"/>
                    <a:pt x="33082" y="27440"/>
                    <a:pt x="33131" y="27268"/>
                  </a:cubicBezTo>
                  <a:lnTo>
                    <a:pt x="33143" y="27206"/>
                  </a:lnTo>
                  <a:cubicBezTo>
                    <a:pt x="33217" y="26899"/>
                    <a:pt x="33303" y="26592"/>
                    <a:pt x="33377" y="26272"/>
                  </a:cubicBezTo>
                  <a:cubicBezTo>
                    <a:pt x="33488" y="25842"/>
                    <a:pt x="33610" y="25411"/>
                    <a:pt x="33721" y="24981"/>
                  </a:cubicBezTo>
                  <a:lnTo>
                    <a:pt x="33770" y="24760"/>
                  </a:lnTo>
                  <a:cubicBezTo>
                    <a:pt x="33893" y="24305"/>
                    <a:pt x="34004" y="23887"/>
                    <a:pt x="34127" y="23481"/>
                  </a:cubicBezTo>
                  <a:cubicBezTo>
                    <a:pt x="34237" y="23162"/>
                    <a:pt x="34360" y="22830"/>
                    <a:pt x="34496" y="22486"/>
                  </a:cubicBezTo>
                  <a:cubicBezTo>
                    <a:pt x="34496" y="22486"/>
                    <a:pt x="34606" y="22178"/>
                    <a:pt x="34606" y="22166"/>
                  </a:cubicBezTo>
                  <a:cubicBezTo>
                    <a:pt x="34631" y="22141"/>
                    <a:pt x="34668" y="22117"/>
                    <a:pt x="34692" y="22092"/>
                  </a:cubicBezTo>
                  <a:cubicBezTo>
                    <a:pt x="34717" y="22068"/>
                    <a:pt x="34741" y="22055"/>
                    <a:pt x="34754" y="22031"/>
                  </a:cubicBezTo>
                  <a:cubicBezTo>
                    <a:pt x="34803" y="21994"/>
                    <a:pt x="34852" y="21957"/>
                    <a:pt x="34914" y="21908"/>
                  </a:cubicBezTo>
                  <a:cubicBezTo>
                    <a:pt x="35516" y="21379"/>
                    <a:pt x="35799" y="20629"/>
                    <a:pt x="35713" y="19892"/>
                  </a:cubicBezTo>
                  <a:cubicBezTo>
                    <a:pt x="35762" y="19756"/>
                    <a:pt x="35823" y="19621"/>
                    <a:pt x="35909" y="19461"/>
                  </a:cubicBezTo>
                  <a:cubicBezTo>
                    <a:pt x="36401" y="18490"/>
                    <a:pt x="36254" y="17384"/>
                    <a:pt x="35528" y="16597"/>
                  </a:cubicBezTo>
                  <a:lnTo>
                    <a:pt x="35245" y="16290"/>
                  </a:lnTo>
                  <a:cubicBezTo>
                    <a:pt x="35098" y="16118"/>
                    <a:pt x="34938" y="15958"/>
                    <a:pt x="34791" y="15786"/>
                  </a:cubicBezTo>
                  <a:cubicBezTo>
                    <a:pt x="34655" y="15466"/>
                    <a:pt x="34483" y="15183"/>
                    <a:pt x="34299" y="14962"/>
                  </a:cubicBezTo>
                  <a:cubicBezTo>
                    <a:pt x="34385" y="14999"/>
                    <a:pt x="34459" y="15036"/>
                    <a:pt x="34545" y="15060"/>
                  </a:cubicBezTo>
                  <a:lnTo>
                    <a:pt x="35872" y="15564"/>
                  </a:lnTo>
                  <a:lnTo>
                    <a:pt x="36745" y="14519"/>
                  </a:lnTo>
                  <a:cubicBezTo>
                    <a:pt x="37090" y="14175"/>
                    <a:pt x="37299" y="13794"/>
                    <a:pt x="37385" y="13364"/>
                  </a:cubicBezTo>
                  <a:cubicBezTo>
                    <a:pt x="37446" y="13339"/>
                    <a:pt x="37495" y="13302"/>
                    <a:pt x="37532" y="13278"/>
                  </a:cubicBezTo>
                  <a:lnTo>
                    <a:pt x="37544" y="13265"/>
                  </a:lnTo>
                  <a:cubicBezTo>
                    <a:pt x="38110" y="12897"/>
                    <a:pt x="38479" y="12294"/>
                    <a:pt x="38540" y="11606"/>
                  </a:cubicBezTo>
                  <a:cubicBezTo>
                    <a:pt x="38602" y="10930"/>
                    <a:pt x="38368" y="10278"/>
                    <a:pt x="37901" y="9823"/>
                  </a:cubicBezTo>
                </a:path>
              </a:pathLst>
            </a:custGeom>
            <a:solidFill>
              <a:srgbClr val="FFFFFF"/>
            </a:solidFill>
            <a:ln>
              <a:noFill/>
            </a:ln>
            <a:effectLst>
              <a:outerShdw blurRad="42863" dist="57150" dir="8100000" algn="bl" rotWithShape="0">
                <a:srgbClr val="000000">
                  <a:alpha val="2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3"/>
            <p:cNvSpPr/>
            <p:nvPr/>
          </p:nvSpPr>
          <p:spPr>
            <a:xfrm>
              <a:off x="-11228736" y="-5681939"/>
              <a:ext cx="1385924" cy="1431420"/>
            </a:xfrm>
            <a:custGeom>
              <a:avLst/>
              <a:gdLst/>
              <a:ahLst/>
              <a:cxnLst/>
              <a:rect l="l" t="t" r="r" b="b"/>
              <a:pathLst>
                <a:path w="29579" h="30550" extrusionOk="0">
                  <a:moveTo>
                    <a:pt x="28767" y="16990"/>
                  </a:moveTo>
                  <a:cubicBezTo>
                    <a:pt x="28890" y="16781"/>
                    <a:pt x="29000" y="16572"/>
                    <a:pt x="29037" y="16338"/>
                  </a:cubicBezTo>
                  <a:cubicBezTo>
                    <a:pt x="29037" y="16314"/>
                    <a:pt x="29050" y="16289"/>
                    <a:pt x="29050" y="16264"/>
                  </a:cubicBezTo>
                  <a:cubicBezTo>
                    <a:pt x="29037" y="16535"/>
                    <a:pt x="28902" y="16756"/>
                    <a:pt x="28767" y="16990"/>
                  </a:cubicBezTo>
                  <a:close/>
                  <a:moveTo>
                    <a:pt x="6983" y="28484"/>
                  </a:moveTo>
                  <a:cubicBezTo>
                    <a:pt x="7007" y="28496"/>
                    <a:pt x="7044" y="28496"/>
                    <a:pt x="7081" y="28484"/>
                  </a:cubicBezTo>
                  <a:cubicBezTo>
                    <a:pt x="7044" y="28496"/>
                    <a:pt x="7007" y="28496"/>
                    <a:pt x="6983" y="28484"/>
                  </a:cubicBezTo>
                  <a:close/>
                  <a:moveTo>
                    <a:pt x="1647" y="13277"/>
                  </a:moveTo>
                  <a:lnTo>
                    <a:pt x="1647" y="13277"/>
                  </a:lnTo>
                  <a:lnTo>
                    <a:pt x="1647" y="13277"/>
                  </a:lnTo>
                  <a:cubicBezTo>
                    <a:pt x="1647" y="13277"/>
                    <a:pt x="1647" y="13265"/>
                    <a:pt x="1660" y="13265"/>
                  </a:cubicBezTo>
                  <a:cubicBezTo>
                    <a:pt x="1660" y="13265"/>
                    <a:pt x="1660" y="13265"/>
                    <a:pt x="1660" y="13253"/>
                  </a:cubicBezTo>
                  <a:cubicBezTo>
                    <a:pt x="1697" y="13265"/>
                    <a:pt x="1733" y="13253"/>
                    <a:pt x="1770" y="13228"/>
                  </a:cubicBezTo>
                  <a:cubicBezTo>
                    <a:pt x="1733" y="13253"/>
                    <a:pt x="1697" y="13265"/>
                    <a:pt x="1660" y="13253"/>
                  </a:cubicBezTo>
                  <a:cubicBezTo>
                    <a:pt x="1660" y="13265"/>
                    <a:pt x="1660" y="13265"/>
                    <a:pt x="1660" y="13265"/>
                  </a:cubicBezTo>
                  <a:cubicBezTo>
                    <a:pt x="1647" y="13265"/>
                    <a:pt x="1647" y="13277"/>
                    <a:pt x="1647" y="13277"/>
                  </a:cubicBezTo>
                  <a:cubicBezTo>
                    <a:pt x="1660" y="13486"/>
                    <a:pt x="1647" y="13695"/>
                    <a:pt x="1512" y="13867"/>
                  </a:cubicBezTo>
                  <a:cubicBezTo>
                    <a:pt x="1647" y="13695"/>
                    <a:pt x="1660" y="13486"/>
                    <a:pt x="1647" y="13277"/>
                  </a:cubicBezTo>
                  <a:close/>
                  <a:moveTo>
                    <a:pt x="1463" y="13560"/>
                  </a:moveTo>
                  <a:cubicBezTo>
                    <a:pt x="1426" y="13646"/>
                    <a:pt x="1402" y="13732"/>
                    <a:pt x="1377" y="13830"/>
                  </a:cubicBezTo>
                  <a:cubicBezTo>
                    <a:pt x="1402" y="13732"/>
                    <a:pt x="1426" y="13646"/>
                    <a:pt x="1463" y="13560"/>
                  </a:cubicBezTo>
                  <a:close/>
                  <a:moveTo>
                    <a:pt x="24304" y="6479"/>
                  </a:moveTo>
                  <a:cubicBezTo>
                    <a:pt x="24304" y="6479"/>
                    <a:pt x="24304" y="6491"/>
                    <a:pt x="24304" y="6491"/>
                  </a:cubicBezTo>
                  <a:cubicBezTo>
                    <a:pt x="24304" y="6491"/>
                    <a:pt x="24304" y="6479"/>
                    <a:pt x="24304" y="6479"/>
                  </a:cubicBezTo>
                  <a:lnTo>
                    <a:pt x="24304" y="6479"/>
                  </a:lnTo>
                  <a:cubicBezTo>
                    <a:pt x="24341" y="6442"/>
                    <a:pt x="24403" y="6405"/>
                    <a:pt x="24427" y="6368"/>
                  </a:cubicBezTo>
                  <a:cubicBezTo>
                    <a:pt x="24403" y="6405"/>
                    <a:pt x="24341" y="6442"/>
                    <a:pt x="24304" y="6479"/>
                  </a:cubicBezTo>
                  <a:close/>
                  <a:moveTo>
                    <a:pt x="24280" y="6602"/>
                  </a:moveTo>
                  <a:cubicBezTo>
                    <a:pt x="24280" y="6639"/>
                    <a:pt x="24280" y="6688"/>
                    <a:pt x="24280" y="6737"/>
                  </a:cubicBezTo>
                  <a:cubicBezTo>
                    <a:pt x="24280" y="6688"/>
                    <a:pt x="24280" y="6639"/>
                    <a:pt x="24280" y="6602"/>
                  </a:cubicBezTo>
                  <a:close/>
                  <a:moveTo>
                    <a:pt x="1598" y="13339"/>
                  </a:moveTo>
                  <a:cubicBezTo>
                    <a:pt x="1549" y="13400"/>
                    <a:pt x="1512" y="13462"/>
                    <a:pt x="1475" y="13535"/>
                  </a:cubicBezTo>
                  <a:cubicBezTo>
                    <a:pt x="1512" y="13462"/>
                    <a:pt x="1549" y="13400"/>
                    <a:pt x="1598" y="13339"/>
                  </a:cubicBezTo>
                  <a:close/>
                  <a:moveTo>
                    <a:pt x="24378" y="6036"/>
                  </a:moveTo>
                  <a:cubicBezTo>
                    <a:pt x="24354" y="6147"/>
                    <a:pt x="24341" y="6258"/>
                    <a:pt x="24317" y="6368"/>
                  </a:cubicBezTo>
                  <a:cubicBezTo>
                    <a:pt x="24341" y="6258"/>
                    <a:pt x="24354" y="6147"/>
                    <a:pt x="24378" y="6036"/>
                  </a:cubicBezTo>
                  <a:close/>
                  <a:moveTo>
                    <a:pt x="2594" y="20604"/>
                  </a:moveTo>
                  <a:cubicBezTo>
                    <a:pt x="2594" y="20579"/>
                    <a:pt x="2643" y="20567"/>
                    <a:pt x="2680" y="20543"/>
                  </a:cubicBezTo>
                  <a:cubicBezTo>
                    <a:pt x="2705" y="20543"/>
                    <a:pt x="2729" y="20543"/>
                    <a:pt x="2742" y="20555"/>
                  </a:cubicBezTo>
                  <a:cubicBezTo>
                    <a:pt x="2729" y="20543"/>
                    <a:pt x="2705" y="20543"/>
                    <a:pt x="2680" y="20543"/>
                  </a:cubicBezTo>
                  <a:cubicBezTo>
                    <a:pt x="2643" y="20567"/>
                    <a:pt x="2594" y="20579"/>
                    <a:pt x="2594" y="20604"/>
                  </a:cubicBezTo>
                  <a:close/>
                  <a:moveTo>
                    <a:pt x="6012" y="9737"/>
                  </a:moveTo>
                  <a:cubicBezTo>
                    <a:pt x="6012" y="9761"/>
                    <a:pt x="6012" y="9774"/>
                    <a:pt x="5999" y="9786"/>
                  </a:cubicBezTo>
                  <a:cubicBezTo>
                    <a:pt x="6012" y="9774"/>
                    <a:pt x="6012" y="9761"/>
                    <a:pt x="6012" y="9737"/>
                  </a:cubicBezTo>
                  <a:close/>
                  <a:moveTo>
                    <a:pt x="6024" y="9663"/>
                  </a:moveTo>
                  <a:lnTo>
                    <a:pt x="6024" y="9663"/>
                  </a:lnTo>
                  <a:lnTo>
                    <a:pt x="6024" y="9675"/>
                  </a:lnTo>
                  <a:cubicBezTo>
                    <a:pt x="6012" y="9663"/>
                    <a:pt x="5999" y="9663"/>
                    <a:pt x="5999" y="9663"/>
                  </a:cubicBezTo>
                  <a:cubicBezTo>
                    <a:pt x="5999" y="9663"/>
                    <a:pt x="5999" y="9675"/>
                    <a:pt x="5999" y="9675"/>
                  </a:cubicBezTo>
                  <a:cubicBezTo>
                    <a:pt x="5999" y="9675"/>
                    <a:pt x="5987" y="9675"/>
                    <a:pt x="5987" y="9675"/>
                  </a:cubicBezTo>
                  <a:cubicBezTo>
                    <a:pt x="5987" y="9675"/>
                    <a:pt x="5999" y="9675"/>
                    <a:pt x="5999" y="9675"/>
                  </a:cubicBezTo>
                  <a:cubicBezTo>
                    <a:pt x="5999" y="9675"/>
                    <a:pt x="5999" y="9663"/>
                    <a:pt x="5999" y="9663"/>
                  </a:cubicBezTo>
                  <a:cubicBezTo>
                    <a:pt x="5999" y="9663"/>
                    <a:pt x="6012" y="9663"/>
                    <a:pt x="6024" y="9663"/>
                  </a:cubicBezTo>
                  <a:cubicBezTo>
                    <a:pt x="6061" y="9651"/>
                    <a:pt x="6098" y="9651"/>
                    <a:pt x="6135" y="9638"/>
                  </a:cubicBezTo>
                  <a:cubicBezTo>
                    <a:pt x="6098" y="9651"/>
                    <a:pt x="6061" y="9651"/>
                    <a:pt x="6024" y="9663"/>
                  </a:cubicBezTo>
                  <a:close/>
                  <a:moveTo>
                    <a:pt x="5778" y="18170"/>
                  </a:moveTo>
                  <a:lnTo>
                    <a:pt x="5778" y="18170"/>
                  </a:lnTo>
                  <a:cubicBezTo>
                    <a:pt x="5962" y="18440"/>
                    <a:pt x="6171" y="18686"/>
                    <a:pt x="6430" y="18895"/>
                  </a:cubicBezTo>
                  <a:cubicBezTo>
                    <a:pt x="6171" y="18686"/>
                    <a:pt x="5962" y="18440"/>
                    <a:pt x="5778" y="18170"/>
                  </a:cubicBezTo>
                  <a:close/>
                  <a:moveTo>
                    <a:pt x="5753" y="18158"/>
                  </a:moveTo>
                  <a:lnTo>
                    <a:pt x="5753" y="18158"/>
                  </a:lnTo>
                  <a:cubicBezTo>
                    <a:pt x="5581" y="18158"/>
                    <a:pt x="5446" y="18072"/>
                    <a:pt x="5372" y="17912"/>
                  </a:cubicBezTo>
                  <a:cubicBezTo>
                    <a:pt x="5446" y="18072"/>
                    <a:pt x="5581" y="18158"/>
                    <a:pt x="5753" y="18158"/>
                  </a:cubicBezTo>
                  <a:cubicBezTo>
                    <a:pt x="5753" y="18121"/>
                    <a:pt x="5753" y="18072"/>
                    <a:pt x="5753" y="18022"/>
                  </a:cubicBezTo>
                  <a:cubicBezTo>
                    <a:pt x="5753" y="18072"/>
                    <a:pt x="5753" y="18121"/>
                    <a:pt x="5753" y="18158"/>
                  </a:cubicBezTo>
                  <a:close/>
                  <a:moveTo>
                    <a:pt x="6048" y="18170"/>
                  </a:moveTo>
                  <a:lnTo>
                    <a:pt x="6048" y="18170"/>
                  </a:lnTo>
                  <a:cubicBezTo>
                    <a:pt x="6036" y="18170"/>
                    <a:pt x="6036" y="18158"/>
                    <a:pt x="6036" y="18158"/>
                  </a:cubicBezTo>
                  <a:cubicBezTo>
                    <a:pt x="6036" y="18158"/>
                    <a:pt x="6036" y="18170"/>
                    <a:pt x="6048" y="18170"/>
                  </a:cubicBezTo>
                  <a:cubicBezTo>
                    <a:pt x="6085" y="18182"/>
                    <a:pt x="6135" y="18195"/>
                    <a:pt x="6171" y="18219"/>
                  </a:cubicBezTo>
                  <a:cubicBezTo>
                    <a:pt x="6135" y="18195"/>
                    <a:pt x="6085" y="18182"/>
                    <a:pt x="6048" y="18170"/>
                  </a:cubicBezTo>
                  <a:close/>
                  <a:moveTo>
                    <a:pt x="6024" y="18158"/>
                  </a:moveTo>
                  <a:lnTo>
                    <a:pt x="6024" y="18158"/>
                  </a:lnTo>
                  <a:cubicBezTo>
                    <a:pt x="6024" y="18158"/>
                    <a:pt x="6024" y="18170"/>
                    <a:pt x="6024" y="18170"/>
                  </a:cubicBezTo>
                  <a:cubicBezTo>
                    <a:pt x="6024" y="18170"/>
                    <a:pt x="6024" y="18158"/>
                    <a:pt x="6024" y="18158"/>
                  </a:cubicBezTo>
                  <a:cubicBezTo>
                    <a:pt x="5987" y="18158"/>
                    <a:pt x="5950" y="18170"/>
                    <a:pt x="5913" y="18170"/>
                  </a:cubicBezTo>
                  <a:cubicBezTo>
                    <a:pt x="5950" y="18170"/>
                    <a:pt x="5987" y="18158"/>
                    <a:pt x="6024" y="18158"/>
                  </a:cubicBezTo>
                  <a:close/>
                  <a:moveTo>
                    <a:pt x="20334" y="12613"/>
                  </a:moveTo>
                  <a:lnTo>
                    <a:pt x="20334" y="12613"/>
                  </a:lnTo>
                  <a:cubicBezTo>
                    <a:pt x="20444" y="12933"/>
                    <a:pt x="20665" y="13154"/>
                    <a:pt x="20948" y="13277"/>
                  </a:cubicBezTo>
                  <a:cubicBezTo>
                    <a:pt x="20665" y="13154"/>
                    <a:pt x="20444" y="12933"/>
                    <a:pt x="20334" y="12613"/>
                  </a:cubicBezTo>
                  <a:cubicBezTo>
                    <a:pt x="20334" y="12613"/>
                    <a:pt x="20334" y="12613"/>
                    <a:pt x="20334" y="12613"/>
                  </a:cubicBezTo>
                  <a:cubicBezTo>
                    <a:pt x="20334" y="12613"/>
                    <a:pt x="20334" y="12613"/>
                    <a:pt x="20334" y="12613"/>
                  </a:cubicBezTo>
                  <a:close/>
                  <a:moveTo>
                    <a:pt x="20112" y="12417"/>
                  </a:moveTo>
                  <a:cubicBezTo>
                    <a:pt x="20051" y="12343"/>
                    <a:pt x="20002" y="12257"/>
                    <a:pt x="19965" y="12171"/>
                  </a:cubicBezTo>
                  <a:cubicBezTo>
                    <a:pt x="20002" y="12257"/>
                    <a:pt x="20051" y="12343"/>
                    <a:pt x="20112" y="12417"/>
                  </a:cubicBezTo>
                  <a:close/>
                  <a:moveTo>
                    <a:pt x="20334" y="12601"/>
                  </a:moveTo>
                  <a:lnTo>
                    <a:pt x="20334" y="12601"/>
                  </a:lnTo>
                  <a:cubicBezTo>
                    <a:pt x="20321" y="12527"/>
                    <a:pt x="20284" y="12466"/>
                    <a:pt x="20260" y="12392"/>
                  </a:cubicBezTo>
                  <a:cubicBezTo>
                    <a:pt x="20284" y="12466"/>
                    <a:pt x="20321" y="12527"/>
                    <a:pt x="20334" y="12601"/>
                  </a:cubicBezTo>
                  <a:cubicBezTo>
                    <a:pt x="20334" y="12601"/>
                    <a:pt x="20334" y="12601"/>
                    <a:pt x="20334" y="12601"/>
                  </a:cubicBezTo>
                  <a:cubicBezTo>
                    <a:pt x="20334" y="12601"/>
                    <a:pt x="20334" y="12601"/>
                    <a:pt x="20334" y="12601"/>
                  </a:cubicBezTo>
                  <a:close/>
                  <a:moveTo>
                    <a:pt x="17150" y="11015"/>
                  </a:moveTo>
                  <a:cubicBezTo>
                    <a:pt x="17137" y="11052"/>
                    <a:pt x="17137" y="11101"/>
                    <a:pt x="17125" y="11138"/>
                  </a:cubicBezTo>
                  <a:cubicBezTo>
                    <a:pt x="17137" y="11101"/>
                    <a:pt x="17137" y="11052"/>
                    <a:pt x="17150" y="11015"/>
                  </a:cubicBezTo>
                  <a:cubicBezTo>
                    <a:pt x="17113" y="11003"/>
                    <a:pt x="17076" y="10978"/>
                    <a:pt x="17051" y="10966"/>
                  </a:cubicBezTo>
                  <a:cubicBezTo>
                    <a:pt x="16965" y="10892"/>
                    <a:pt x="16916" y="10782"/>
                    <a:pt x="16842" y="10708"/>
                  </a:cubicBezTo>
                  <a:cubicBezTo>
                    <a:pt x="16916" y="10782"/>
                    <a:pt x="16965" y="10892"/>
                    <a:pt x="17051" y="10966"/>
                  </a:cubicBezTo>
                  <a:cubicBezTo>
                    <a:pt x="17076" y="10978"/>
                    <a:pt x="17113" y="11003"/>
                    <a:pt x="17150" y="11015"/>
                  </a:cubicBezTo>
                  <a:lnTo>
                    <a:pt x="17150" y="11015"/>
                  </a:lnTo>
                  <a:close/>
                  <a:moveTo>
                    <a:pt x="15760" y="9577"/>
                  </a:moveTo>
                  <a:cubicBezTo>
                    <a:pt x="15736" y="9540"/>
                    <a:pt x="15711" y="9491"/>
                    <a:pt x="15687" y="9454"/>
                  </a:cubicBezTo>
                  <a:cubicBezTo>
                    <a:pt x="15711" y="9491"/>
                    <a:pt x="15736" y="9540"/>
                    <a:pt x="15760" y="9577"/>
                  </a:cubicBezTo>
                  <a:close/>
                  <a:moveTo>
                    <a:pt x="15379" y="9110"/>
                  </a:moveTo>
                  <a:cubicBezTo>
                    <a:pt x="15502" y="9245"/>
                    <a:pt x="15588" y="9331"/>
                    <a:pt x="15650" y="9405"/>
                  </a:cubicBezTo>
                  <a:cubicBezTo>
                    <a:pt x="15588" y="9331"/>
                    <a:pt x="15502" y="9245"/>
                    <a:pt x="15379" y="9110"/>
                  </a:cubicBezTo>
                  <a:close/>
                  <a:moveTo>
                    <a:pt x="14506" y="11003"/>
                  </a:moveTo>
                  <a:cubicBezTo>
                    <a:pt x="14371" y="10966"/>
                    <a:pt x="14297" y="10868"/>
                    <a:pt x="14224" y="10757"/>
                  </a:cubicBezTo>
                  <a:cubicBezTo>
                    <a:pt x="14297" y="10868"/>
                    <a:pt x="14371" y="10966"/>
                    <a:pt x="14506" y="11003"/>
                  </a:cubicBezTo>
                  <a:close/>
                  <a:moveTo>
                    <a:pt x="14506" y="10991"/>
                  </a:moveTo>
                  <a:cubicBezTo>
                    <a:pt x="14506" y="10905"/>
                    <a:pt x="14519" y="10806"/>
                    <a:pt x="14531" y="10708"/>
                  </a:cubicBezTo>
                  <a:cubicBezTo>
                    <a:pt x="14519" y="10806"/>
                    <a:pt x="14506" y="10905"/>
                    <a:pt x="14506" y="10991"/>
                  </a:cubicBezTo>
                  <a:close/>
                  <a:moveTo>
                    <a:pt x="13892" y="10941"/>
                  </a:moveTo>
                  <a:cubicBezTo>
                    <a:pt x="13879" y="10855"/>
                    <a:pt x="13843" y="10769"/>
                    <a:pt x="13843" y="10683"/>
                  </a:cubicBezTo>
                  <a:cubicBezTo>
                    <a:pt x="13843" y="10769"/>
                    <a:pt x="13879" y="10855"/>
                    <a:pt x="13892" y="10941"/>
                  </a:cubicBezTo>
                  <a:close/>
                  <a:moveTo>
                    <a:pt x="19694" y="5963"/>
                  </a:moveTo>
                  <a:cubicBezTo>
                    <a:pt x="19731" y="5963"/>
                    <a:pt x="19768" y="5963"/>
                    <a:pt x="19793" y="5950"/>
                  </a:cubicBezTo>
                  <a:cubicBezTo>
                    <a:pt x="19768" y="5963"/>
                    <a:pt x="19731" y="5963"/>
                    <a:pt x="19694" y="5963"/>
                  </a:cubicBezTo>
                  <a:close/>
                  <a:moveTo>
                    <a:pt x="28681" y="16277"/>
                  </a:moveTo>
                  <a:cubicBezTo>
                    <a:pt x="28669" y="16264"/>
                    <a:pt x="28656" y="16264"/>
                    <a:pt x="28644" y="16252"/>
                  </a:cubicBezTo>
                  <a:cubicBezTo>
                    <a:pt x="28656" y="16264"/>
                    <a:pt x="28669" y="16264"/>
                    <a:pt x="28681" y="16277"/>
                  </a:cubicBezTo>
                  <a:close/>
                  <a:moveTo>
                    <a:pt x="28718" y="16314"/>
                  </a:moveTo>
                  <a:cubicBezTo>
                    <a:pt x="28718" y="16301"/>
                    <a:pt x="28705" y="16301"/>
                    <a:pt x="28705" y="16289"/>
                  </a:cubicBezTo>
                  <a:cubicBezTo>
                    <a:pt x="28705" y="16301"/>
                    <a:pt x="28718" y="16301"/>
                    <a:pt x="28718" y="16314"/>
                  </a:cubicBezTo>
                  <a:close/>
                  <a:moveTo>
                    <a:pt x="28570" y="16240"/>
                  </a:moveTo>
                  <a:cubicBezTo>
                    <a:pt x="28595" y="16240"/>
                    <a:pt x="28607" y="16240"/>
                    <a:pt x="28632" y="16252"/>
                  </a:cubicBezTo>
                  <a:cubicBezTo>
                    <a:pt x="28607" y="16240"/>
                    <a:pt x="28595" y="16240"/>
                    <a:pt x="28570" y="16240"/>
                  </a:cubicBezTo>
                  <a:close/>
                  <a:moveTo>
                    <a:pt x="24280" y="6528"/>
                  </a:moveTo>
                  <a:lnTo>
                    <a:pt x="24280" y="6540"/>
                  </a:lnTo>
                  <a:lnTo>
                    <a:pt x="24280" y="6540"/>
                  </a:lnTo>
                  <a:cubicBezTo>
                    <a:pt x="24280" y="6553"/>
                    <a:pt x="24267" y="6577"/>
                    <a:pt x="24255" y="6602"/>
                  </a:cubicBezTo>
                  <a:cubicBezTo>
                    <a:pt x="24267" y="6577"/>
                    <a:pt x="24280" y="6553"/>
                    <a:pt x="24280" y="6540"/>
                  </a:cubicBezTo>
                  <a:cubicBezTo>
                    <a:pt x="24292" y="6516"/>
                    <a:pt x="24292" y="6504"/>
                    <a:pt x="24292" y="6479"/>
                  </a:cubicBezTo>
                  <a:cubicBezTo>
                    <a:pt x="24292" y="6504"/>
                    <a:pt x="24292" y="6516"/>
                    <a:pt x="24280" y="6528"/>
                  </a:cubicBezTo>
                  <a:close/>
                  <a:moveTo>
                    <a:pt x="4967" y="2668"/>
                  </a:moveTo>
                  <a:lnTo>
                    <a:pt x="4967" y="2668"/>
                  </a:lnTo>
                  <a:lnTo>
                    <a:pt x="4967" y="2668"/>
                  </a:lnTo>
                  <a:cubicBezTo>
                    <a:pt x="4967" y="2668"/>
                    <a:pt x="4967" y="2668"/>
                    <a:pt x="4967" y="2668"/>
                  </a:cubicBezTo>
                  <a:close/>
                  <a:moveTo>
                    <a:pt x="1660" y="13253"/>
                  </a:moveTo>
                  <a:cubicBezTo>
                    <a:pt x="1660" y="13191"/>
                    <a:pt x="1647" y="13117"/>
                    <a:pt x="1672" y="13068"/>
                  </a:cubicBezTo>
                  <a:cubicBezTo>
                    <a:pt x="1647" y="13117"/>
                    <a:pt x="1660" y="13191"/>
                    <a:pt x="1660" y="13253"/>
                  </a:cubicBezTo>
                  <a:close/>
                  <a:moveTo>
                    <a:pt x="28767" y="16387"/>
                  </a:moveTo>
                  <a:cubicBezTo>
                    <a:pt x="28767" y="16375"/>
                    <a:pt x="28755" y="16351"/>
                    <a:pt x="28742" y="16338"/>
                  </a:cubicBezTo>
                  <a:lnTo>
                    <a:pt x="28742" y="16338"/>
                  </a:lnTo>
                  <a:cubicBezTo>
                    <a:pt x="28755" y="16351"/>
                    <a:pt x="28767" y="16375"/>
                    <a:pt x="28767" y="16387"/>
                  </a:cubicBezTo>
                  <a:close/>
                  <a:moveTo>
                    <a:pt x="28472" y="14924"/>
                  </a:moveTo>
                  <a:cubicBezTo>
                    <a:pt x="28410" y="14863"/>
                    <a:pt x="28349" y="14789"/>
                    <a:pt x="28337" y="14703"/>
                  </a:cubicBezTo>
                  <a:cubicBezTo>
                    <a:pt x="28263" y="14322"/>
                    <a:pt x="28005" y="14101"/>
                    <a:pt x="27710" y="13892"/>
                  </a:cubicBezTo>
                  <a:cubicBezTo>
                    <a:pt x="27316" y="13609"/>
                    <a:pt x="26935" y="13314"/>
                    <a:pt x="26579" y="12982"/>
                  </a:cubicBezTo>
                  <a:cubicBezTo>
                    <a:pt x="26357" y="12785"/>
                    <a:pt x="26173" y="12589"/>
                    <a:pt x="26013" y="12343"/>
                  </a:cubicBezTo>
                  <a:cubicBezTo>
                    <a:pt x="25755" y="11949"/>
                    <a:pt x="25423" y="11630"/>
                    <a:pt x="24944" y="11519"/>
                  </a:cubicBezTo>
                  <a:cubicBezTo>
                    <a:pt x="24833" y="11495"/>
                    <a:pt x="24685" y="11458"/>
                    <a:pt x="24649" y="11384"/>
                  </a:cubicBezTo>
                  <a:cubicBezTo>
                    <a:pt x="24538" y="11175"/>
                    <a:pt x="24317" y="11114"/>
                    <a:pt x="24169" y="10978"/>
                  </a:cubicBezTo>
                  <a:cubicBezTo>
                    <a:pt x="23997" y="10843"/>
                    <a:pt x="23862" y="10659"/>
                    <a:pt x="23727" y="10487"/>
                  </a:cubicBezTo>
                  <a:cubicBezTo>
                    <a:pt x="23677" y="10425"/>
                    <a:pt x="23653" y="10314"/>
                    <a:pt x="23677" y="10241"/>
                  </a:cubicBezTo>
                  <a:cubicBezTo>
                    <a:pt x="23813" y="9712"/>
                    <a:pt x="23936" y="9171"/>
                    <a:pt x="24206" y="8679"/>
                  </a:cubicBezTo>
                  <a:cubicBezTo>
                    <a:pt x="24378" y="8372"/>
                    <a:pt x="24501" y="8040"/>
                    <a:pt x="24575" y="7696"/>
                  </a:cubicBezTo>
                  <a:cubicBezTo>
                    <a:pt x="24599" y="7561"/>
                    <a:pt x="24636" y="7438"/>
                    <a:pt x="24698" y="7315"/>
                  </a:cubicBezTo>
                  <a:cubicBezTo>
                    <a:pt x="24907" y="6835"/>
                    <a:pt x="26050" y="3418"/>
                    <a:pt x="26198" y="3111"/>
                  </a:cubicBezTo>
                  <a:cubicBezTo>
                    <a:pt x="26320" y="2852"/>
                    <a:pt x="26443" y="2594"/>
                    <a:pt x="26579" y="2336"/>
                  </a:cubicBezTo>
                  <a:cubicBezTo>
                    <a:pt x="26652" y="2176"/>
                    <a:pt x="26677" y="2004"/>
                    <a:pt x="26591" y="1832"/>
                  </a:cubicBezTo>
                  <a:cubicBezTo>
                    <a:pt x="26493" y="1623"/>
                    <a:pt x="26493" y="1402"/>
                    <a:pt x="26480" y="1180"/>
                  </a:cubicBezTo>
                  <a:cubicBezTo>
                    <a:pt x="26468" y="922"/>
                    <a:pt x="26456" y="652"/>
                    <a:pt x="26431" y="394"/>
                  </a:cubicBezTo>
                  <a:cubicBezTo>
                    <a:pt x="26419" y="283"/>
                    <a:pt x="26320" y="197"/>
                    <a:pt x="26198" y="222"/>
                  </a:cubicBezTo>
                  <a:cubicBezTo>
                    <a:pt x="26050" y="258"/>
                    <a:pt x="25952" y="246"/>
                    <a:pt x="25866" y="111"/>
                  </a:cubicBezTo>
                  <a:cubicBezTo>
                    <a:pt x="25816" y="37"/>
                    <a:pt x="25718" y="0"/>
                    <a:pt x="25632" y="25"/>
                  </a:cubicBezTo>
                  <a:cubicBezTo>
                    <a:pt x="25312" y="148"/>
                    <a:pt x="24980" y="111"/>
                    <a:pt x="24649" y="111"/>
                  </a:cubicBezTo>
                  <a:cubicBezTo>
                    <a:pt x="24095" y="123"/>
                    <a:pt x="23542" y="123"/>
                    <a:pt x="22989" y="136"/>
                  </a:cubicBezTo>
                  <a:cubicBezTo>
                    <a:pt x="22841" y="136"/>
                    <a:pt x="22682" y="148"/>
                    <a:pt x="22534" y="172"/>
                  </a:cubicBezTo>
                  <a:cubicBezTo>
                    <a:pt x="22079" y="283"/>
                    <a:pt x="21624" y="283"/>
                    <a:pt x="21157" y="160"/>
                  </a:cubicBezTo>
                  <a:cubicBezTo>
                    <a:pt x="20997" y="111"/>
                    <a:pt x="20813" y="111"/>
                    <a:pt x="20641" y="111"/>
                  </a:cubicBezTo>
                  <a:cubicBezTo>
                    <a:pt x="19866" y="111"/>
                    <a:pt x="19092" y="111"/>
                    <a:pt x="18317" y="111"/>
                  </a:cubicBezTo>
                  <a:cubicBezTo>
                    <a:pt x="18145" y="111"/>
                    <a:pt x="17961" y="99"/>
                    <a:pt x="17789" y="148"/>
                  </a:cubicBezTo>
                  <a:cubicBezTo>
                    <a:pt x="17445" y="246"/>
                    <a:pt x="17100" y="258"/>
                    <a:pt x="16744" y="258"/>
                  </a:cubicBezTo>
                  <a:cubicBezTo>
                    <a:pt x="16609" y="258"/>
                    <a:pt x="16473" y="271"/>
                    <a:pt x="16350" y="308"/>
                  </a:cubicBezTo>
                  <a:cubicBezTo>
                    <a:pt x="16068" y="381"/>
                    <a:pt x="15785" y="406"/>
                    <a:pt x="15502" y="431"/>
                  </a:cubicBezTo>
                  <a:cubicBezTo>
                    <a:pt x="14949" y="480"/>
                    <a:pt x="14408" y="541"/>
                    <a:pt x="13855" y="590"/>
                  </a:cubicBezTo>
                  <a:cubicBezTo>
                    <a:pt x="13412" y="627"/>
                    <a:pt x="12970" y="652"/>
                    <a:pt x="12539" y="676"/>
                  </a:cubicBezTo>
                  <a:cubicBezTo>
                    <a:pt x="12269" y="689"/>
                    <a:pt x="12011" y="701"/>
                    <a:pt x="11740" y="726"/>
                  </a:cubicBezTo>
                  <a:cubicBezTo>
                    <a:pt x="11298" y="750"/>
                    <a:pt x="10868" y="787"/>
                    <a:pt x="10425" y="824"/>
                  </a:cubicBezTo>
                  <a:cubicBezTo>
                    <a:pt x="10228" y="836"/>
                    <a:pt x="10019" y="824"/>
                    <a:pt x="9835" y="873"/>
                  </a:cubicBezTo>
                  <a:cubicBezTo>
                    <a:pt x="9146" y="1021"/>
                    <a:pt x="8421" y="971"/>
                    <a:pt x="7733" y="1156"/>
                  </a:cubicBezTo>
                  <a:cubicBezTo>
                    <a:pt x="7634" y="1180"/>
                    <a:pt x="7524" y="1168"/>
                    <a:pt x="7413" y="1168"/>
                  </a:cubicBezTo>
                  <a:cubicBezTo>
                    <a:pt x="6737" y="1193"/>
                    <a:pt x="6085" y="1279"/>
                    <a:pt x="5483" y="1562"/>
                  </a:cubicBezTo>
                  <a:cubicBezTo>
                    <a:pt x="5360" y="1623"/>
                    <a:pt x="5225" y="1672"/>
                    <a:pt x="5102" y="1685"/>
                  </a:cubicBezTo>
                  <a:cubicBezTo>
                    <a:pt x="4647" y="1734"/>
                    <a:pt x="4266" y="1955"/>
                    <a:pt x="3909" y="2225"/>
                  </a:cubicBezTo>
                  <a:cubicBezTo>
                    <a:pt x="3786" y="2324"/>
                    <a:pt x="3664" y="2410"/>
                    <a:pt x="3528" y="2496"/>
                  </a:cubicBezTo>
                  <a:cubicBezTo>
                    <a:pt x="3086" y="2754"/>
                    <a:pt x="2742" y="3123"/>
                    <a:pt x="2447" y="3541"/>
                  </a:cubicBezTo>
                  <a:cubicBezTo>
                    <a:pt x="2385" y="3615"/>
                    <a:pt x="2336" y="3676"/>
                    <a:pt x="2287" y="3750"/>
                  </a:cubicBezTo>
                  <a:cubicBezTo>
                    <a:pt x="2151" y="3983"/>
                    <a:pt x="1967" y="4180"/>
                    <a:pt x="1758" y="4340"/>
                  </a:cubicBezTo>
                  <a:cubicBezTo>
                    <a:pt x="1574" y="4500"/>
                    <a:pt x="1365" y="4635"/>
                    <a:pt x="1451" y="4942"/>
                  </a:cubicBezTo>
                  <a:cubicBezTo>
                    <a:pt x="1463" y="5004"/>
                    <a:pt x="1389" y="5102"/>
                    <a:pt x="1352" y="5176"/>
                  </a:cubicBezTo>
                  <a:cubicBezTo>
                    <a:pt x="1217" y="5434"/>
                    <a:pt x="1082" y="5680"/>
                    <a:pt x="959" y="5938"/>
                  </a:cubicBezTo>
                  <a:cubicBezTo>
                    <a:pt x="701" y="6479"/>
                    <a:pt x="480" y="7032"/>
                    <a:pt x="307" y="7598"/>
                  </a:cubicBezTo>
                  <a:cubicBezTo>
                    <a:pt x="160" y="8065"/>
                    <a:pt x="37" y="8532"/>
                    <a:pt x="37" y="9024"/>
                  </a:cubicBezTo>
                  <a:cubicBezTo>
                    <a:pt x="37" y="9724"/>
                    <a:pt x="37" y="10425"/>
                    <a:pt x="12" y="11138"/>
                  </a:cubicBezTo>
                  <a:cubicBezTo>
                    <a:pt x="0" y="11654"/>
                    <a:pt x="62" y="12146"/>
                    <a:pt x="258" y="12626"/>
                  </a:cubicBezTo>
                  <a:cubicBezTo>
                    <a:pt x="332" y="12810"/>
                    <a:pt x="381" y="13007"/>
                    <a:pt x="430" y="13191"/>
                  </a:cubicBezTo>
                  <a:cubicBezTo>
                    <a:pt x="529" y="13585"/>
                    <a:pt x="664" y="13953"/>
                    <a:pt x="947" y="14248"/>
                  </a:cubicBezTo>
                  <a:cubicBezTo>
                    <a:pt x="1119" y="14445"/>
                    <a:pt x="1180" y="14666"/>
                    <a:pt x="1168" y="14924"/>
                  </a:cubicBezTo>
                  <a:cubicBezTo>
                    <a:pt x="1168" y="15060"/>
                    <a:pt x="1180" y="15183"/>
                    <a:pt x="1168" y="15318"/>
                  </a:cubicBezTo>
                  <a:cubicBezTo>
                    <a:pt x="1131" y="15834"/>
                    <a:pt x="1205" y="16326"/>
                    <a:pt x="1303" y="16830"/>
                  </a:cubicBezTo>
                  <a:cubicBezTo>
                    <a:pt x="1426" y="17371"/>
                    <a:pt x="1524" y="17912"/>
                    <a:pt x="1623" y="18453"/>
                  </a:cubicBezTo>
                  <a:cubicBezTo>
                    <a:pt x="1930" y="20284"/>
                    <a:pt x="2238" y="22104"/>
                    <a:pt x="2557" y="23936"/>
                  </a:cubicBezTo>
                  <a:cubicBezTo>
                    <a:pt x="2582" y="24083"/>
                    <a:pt x="2606" y="24243"/>
                    <a:pt x="2668" y="24378"/>
                  </a:cubicBezTo>
                  <a:cubicBezTo>
                    <a:pt x="2778" y="24624"/>
                    <a:pt x="2828" y="24882"/>
                    <a:pt x="2815" y="25153"/>
                  </a:cubicBezTo>
                  <a:cubicBezTo>
                    <a:pt x="2791" y="25423"/>
                    <a:pt x="2926" y="25595"/>
                    <a:pt x="3123" y="25767"/>
                  </a:cubicBezTo>
                  <a:cubicBezTo>
                    <a:pt x="3688" y="26234"/>
                    <a:pt x="4241" y="26702"/>
                    <a:pt x="4770" y="27206"/>
                  </a:cubicBezTo>
                  <a:cubicBezTo>
                    <a:pt x="5397" y="27796"/>
                    <a:pt x="6048" y="28361"/>
                    <a:pt x="6700" y="28902"/>
                  </a:cubicBezTo>
                  <a:cubicBezTo>
                    <a:pt x="7007" y="29160"/>
                    <a:pt x="7315" y="29406"/>
                    <a:pt x="7659" y="29615"/>
                  </a:cubicBezTo>
                  <a:cubicBezTo>
                    <a:pt x="7979" y="29812"/>
                    <a:pt x="8298" y="30021"/>
                    <a:pt x="8409" y="30414"/>
                  </a:cubicBezTo>
                  <a:cubicBezTo>
                    <a:pt x="8409" y="30439"/>
                    <a:pt x="8433" y="30451"/>
                    <a:pt x="8446" y="30476"/>
                  </a:cubicBezTo>
                  <a:cubicBezTo>
                    <a:pt x="8483" y="30525"/>
                    <a:pt x="8630" y="30549"/>
                    <a:pt x="8679" y="30500"/>
                  </a:cubicBezTo>
                  <a:cubicBezTo>
                    <a:pt x="8753" y="30439"/>
                    <a:pt x="8802" y="30365"/>
                    <a:pt x="8864" y="30291"/>
                  </a:cubicBezTo>
                  <a:cubicBezTo>
                    <a:pt x="9183" y="30168"/>
                    <a:pt x="9528" y="30095"/>
                    <a:pt x="9884" y="30119"/>
                  </a:cubicBezTo>
                  <a:cubicBezTo>
                    <a:pt x="10130" y="30119"/>
                    <a:pt x="10364" y="30095"/>
                    <a:pt x="10560" y="29922"/>
                  </a:cubicBezTo>
                  <a:cubicBezTo>
                    <a:pt x="10622" y="29873"/>
                    <a:pt x="10732" y="29873"/>
                    <a:pt x="10818" y="29849"/>
                  </a:cubicBezTo>
                  <a:cubicBezTo>
                    <a:pt x="11015" y="29824"/>
                    <a:pt x="11212" y="29799"/>
                    <a:pt x="11408" y="29775"/>
                  </a:cubicBezTo>
                  <a:cubicBezTo>
                    <a:pt x="12380" y="29615"/>
                    <a:pt x="13363" y="29455"/>
                    <a:pt x="14347" y="29295"/>
                  </a:cubicBezTo>
                  <a:cubicBezTo>
                    <a:pt x="14777" y="29234"/>
                    <a:pt x="15219" y="29160"/>
                    <a:pt x="15625" y="28976"/>
                  </a:cubicBezTo>
                  <a:cubicBezTo>
                    <a:pt x="15785" y="28902"/>
                    <a:pt x="15957" y="28853"/>
                    <a:pt x="16129" y="28816"/>
                  </a:cubicBezTo>
                  <a:cubicBezTo>
                    <a:pt x="17027" y="28582"/>
                    <a:pt x="17924" y="28361"/>
                    <a:pt x="18821" y="28152"/>
                  </a:cubicBezTo>
                  <a:cubicBezTo>
                    <a:pt x="19141" y="28066"/>
                    <a:pt x="19461" y="27992"/>
                    <a:pt x="19793" y="27968"/>
                  </a:cubicBezTo>
                  <a:cubicBezTo>
                    <a:pt x="20481" y="27894"/>
                    <a:pt x="21157" y="27796"/>
                    <a:pt x="21833" y="27697"/>
                  </a:cubicBezTo>
                  <a:cubicBezTo>
                    <a:pt x="22792" y="27550"/>
                    <a:pt x="23751" y="27451"/>
                    <a:pt x="24722" y="27476"/>
                  </a:cubicBezTo>
                  <a:cubicBezTo>
                    <a:pt x="24931" y="27488"/>
                    <a:pt x="25116" y="27513"/>
                    <a:pt x="25276" y="27660"/>
                  </a:cubicBezTo>
                  <a:cubicBezTo>
                    <a:pt x="25398" y="27759"/>
                    <a:pt x="25595" y="27697"/>
                    <a:pt x="25681" y="27574"/>
                  </a:cubicBezTo>
                  <a:cubicBezTo>
                    <a:pt x="25718" y="27513"/>
                    <a:pt x="25755" y="27464"/>
                    <a:pt x="25780" y="27402"/>
                  </a:cubicBezTo>
                  <a:cubicBezTo>
                    <a:pt x="25841" y="27206"/>
                    <a:pt x="25890" y="27021"/>
                    <a:pt x="25939" y="26824"/>
                  </a:cubicBezTo>
                  <a:cubicBezTo>
                    <a:pt x="26075" y="26247"/>
                    <a:pt x="26173" y="25657"/>
                    <a:pt x="26419" y="25116"/>
                  </a:cubicBezTo>
                  <a:cubicBezTo>
                    <a:pt x="26480" y="24968"/>
                    <a:pt x="26505" y="24821"/>
                    <a:pt x="26554" y="24673"/>
                  </a:cubicBezTo>
                  <a:cubicBezTo>
                    <a:pt x="26738" y="23923"/>
                    <a:pt x="26935" y="23173"/>
                    <a:pt x="27132" y="22423"/>
                  </a:cubicBezTo>
                  <a:cubicBezTo>
                    <a:pt x="27267" y="21895"/>
                    <a:pt x="27402" y="21354"/>
                    <a:pt x="27562" y="20838"/>
                  </a:cubicBezTo>
                  <a:cubicBezTo>
                    <a:pt x="27710" y="20370"/>
                    <a:pt x="27894" y="19916"/>
                    <a:pt x="28066" y="19473"/>
                  </a:cubicBezTo>
                  <a:cubicBezTo>
                    <a:pt x="28251" y="18981"/>
                    <a:pt x="28275" y="18944"/>
                    <a:pt x="28693" y="18563"/>
                  </a:cubicBezTo>
                  <a:cubicBezTo>
                    <a:pt x="28767" y="18477"/>
                    <a:pt x="28865" y="18416"/>
                    <a:pt x="28939" y="18342"/>
                  </a:cubicBezTo>
                  <a:cubicBezTo>
                    <a:pt x="29050" y="18244"/>
                    <a:pt x="29111" y="18133"/>
                    <a:pt x="29050" y="17998"/>
                  </a:cubicBezTo>
                  <a:cubicBezTo>
                    <a:pt x="28988" y="17863"/>
                    <a:pt x="29025" y="17740"/>
                    <a:pt x="29050" y="17604"/>
                  </a:cubicBezTo>
                  <a:cubicBezTo>
                    <a:pt x="29136" y="17211"/>
                    <a:pt x="29295" y="16855"/>
                    <a:pt x="29468" y="16498"/>
                  </a:cubicBezTo>
                  <a:cubicBezTo>
                    <a:pt x="29578" y="16301"/>
                    <a:pt x="29554" y="16117"/>
                    <a:pt x="29406" y="15945"/>
                  </a:cubicBezTo>
                  <a:cubicBezTo>
                    <a:pt x="29099" y="15601"/>
                    <a:pt x="28779" y="15269"/>
                    <a:pt x="28472" y="1492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3"/>
            <p:cNvSpPr/>
            <p:nvPr/>
          </p:nvSpPr>
          <p:spPr>
            <a:xfrm>
              <a:off x="-11301314" y="-4819666"/>
              <a:ext cx="60490" cy="69767"/>
            </a:xfrm>
            <a:custGeom>
              <a:avLst/>
              <a:gdLst/>
              <a:ahLst/>
              <a:cxnLst/>
              <a:rect l="l" t="t" r="r" b="b"/>
              <a:pathLst>
                <a:path w="1291" h="1489" extrusionOk="0">
                  <a:moveTo>
                    <a:pt x="689" y="1488"/>
                  </a:moveTo>
                  <a:cubicBezTo>
                    <a:pt x="418" y="1267"/>
                    <a:pt x="209" y="1095"/>
                    <a:pt x="0" y="910"/>
                  </a:cubicBezTo>
                  <a:cubicBezTo>
                    <a:pt x="221" y="591"/>
                    <a:pt x="430" y="296"/>
                    <a:pt x="639" y="1"/>
                  </a:cubicBezTo>
                  <a:cubicBezTo>
                    <a:pt x="689" y="13"/>
                    <a:pt x="738" y="13"/>
                    <a:pt x="762" y="37"/>
                  </a:cubicBezTo>
                  <a:cubicBezTo>
                    <a:pt x="934" y="234"/>
                    <a:pt x="1107" y="431"/>
                    <a:pt x="1291" y="627"/>
                  </a:cubicBezTo>
                  <a:cubicBezTo>
                    <a:pt x="1094" y="910"/>
                    <a:pt x="910" y="1168"/>
                    <a:pt x="689" y="1488"/>
                  </a:cubicBezTo>
                  <a:close/>
                </a:path>
              </a:pathLst>
            </a:custGeom>
            <a:solidFill>
              <a:srgbClr val="FEE2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3"/>
            <p:cNvSpPr/>
            <p:nvPr/>
          </p:nvSpPr>
          <p:spPr>
            <a:xfrm>
              <a:off x="-11349153" y="-4878422"/>
              <a:ext cx="144079" cy="187233"/>
            </a:xfrm>
            <a:custGeom>
              <a:avLst/>
              <a:gdLst/>
              <a:ahLst/>
              <a:cxnLst/>
              <a:rect l="l" t="t" r="r" b="b"/>
              <a:pathLst>
                <a:path w="3075" h="3996" extrusionOk="0">
                  <a:moveTo>
                    <a:pt x="1710" y="2742"/>
                  </a:moveTo>
                  <a:cubicBezTo>
                    <a:pt x="1931" y="2422"/>
                    <a:pt x="2115" y="2164"/>
                    <a:pt x="2312" y="1881"/>
                  </a:cubicBezTo>
                  <a:cubicBezTo>
                    <a:pt x="2128" y="1685"/>
                    <a:pt x="1955" y="1488"/>
                    <a:pt x="1783" y="1291"/>
                  </a:cubicBezTo>
                  <a:cubicBezTo>
                    <a:pt x="1759" y="1267"/>
                    <a:pt x="1710" y="1267"/>
                    <a:pt x="1660" y="1255"/>
                  </a:cubicBezTo>
                  <a:cubicBezTo>
                    <a:pt x="1451" y="1550"/>
                    <a:pt x="1242" y="1845"/>
                    <a:pt x="1021" y="2164"/>
                  </a:cubicBezTo>
                  <a:cubicBezTo>
                    <a:pt x="1230" y="2349"/>
                    <a:pt x="1439" y="2521"/>
                    <a:pt x="1710" y="2742"/>
                  </a:cubicBezTo>
                  <a:close/>
                  <a:moveTo>
                    <a:pt x="1501" y="3172"/>
                  </a:moveTo>
                  <a:cubicBezTo>
                    <a:pt x="1402" y="3062"/>
                    <a:pt x="1304" y="2939"/>
                    <a:pt x="1206" y="2828"/>
                  </a:cubicBezTo>
                  <a:cubicBezTo>
                    <a:pt x="984" y="2594"/>
                    <a:pt x="714" y="2472"/>
                    <a:pt x="382" y="2484"/>
                  </a:cubicBezTo>
                  <a:cubicBezTo>
                    <a:pt x="161" y="2508"/>
                    <a:pt x="1" y="2410"/>
                    <a:pt x="13" y="2312"/>
                  </a:cubicBezTo>
                  <a:cubicBezTo>
                    <a:pt x="13" y="2152"/>
                    <a:pt x="136" y="2090"/>
                    <a:pt x="259" y="2029"/>
                  </a:cubicBezTo>
                  <a:cubicBezTo>
                    <a:pt x="333" y="1992"/>
                    <a:pt x="419" y="1968"/>
                    <a:pt x="492" y="1918"/>
                  </a:cubicBezTo>
                  <a:cubicBezTo>
                    <a:pt x="997" y="1648"/>
                    <a:pt x="1304" y="1255"/>
                    <a:pt x="1292" y="652"/>
                  </a:cubicBezTo>
                  <a:cubicBezTo>
                    <a:pt x="1279" y="517"/>
                    <a:pt x="1279" y="394"/>
                    <a:pt x="1292" y="259"/>
                  </a:cubicBezTo>
                  <a:cubicBezTo>
                    <a:pt x="1292" y="197"/>
                    <a:pt x="1316" y="124"/>
                    <a:pt x="1341" y="74"/>
                  </a:cubicBezTo>
                  <a:cubicBezTo>
                    <a:pt x="1365" y="37"/>
                    <a:pt x="1415" y="13"/>
                    <a:pt x="1451" y="1"/>
                  </a:cubicBezTo>
                  <a:cubicBezTo>
                    <a:pt x="1488" y="1"/>
                    <a:pt x="1550" y="13"/>
                    <a:pt x="1562" y="37"/>
                  </a:cubicBezTo>
                  <a:cubicBezTo>
                    <a:pt x="1697" y="357"/>
                    <a:pt x="1894" y="652"/>
                    <a:pt x="2091" y="935"/>
                  </a:cubicBezTo>
                  <a:cubicBezTo>
                    <a:pt x="2189" y="1082"/>
                    <a:pt x="2312" y="1218"/>
                    <a:pt x="2423" y="1353"/>
                  </a:cubicBezTo>
                  <a:cubicBezTo>
                    <a:pt x="2521" y="1476"/>
                    <a:pt x="2656" y="1550"/>
                    <a:pt x="2816" y="1550"/>
                  </a:cubicBezTo>
                  <a:cubicBezTo>
                    <a:pt x="2939" y="1562"/>
                    <a:pt x="3037" y="1623"/>
                    <a:pt x="3062" y="1746"/>
                  </a:cubicBezTo>
                  <a:cubicBezTo>
                    <a:pt x="3074" y="1832"/>
                    <a:pt x="3013" y="1906"/>
                    <a:pt x="2939" y="1955"/>
                  </a:cubicBezTo>
                  <a:cubicBezTo>
                    <a:pt x="2619" y="2177"/>
                    <a:pt x="2386" y="2459"/>
                    <a:pt x="2189" y="2791"/>
                  </a:cubicBezTo>
                  <a:cubicBezTo>
                    <a:pt x="2041" y="3037"/>
                    <a:pt x="1943" y="3295"/>
                    <a:pt x="1955" y="3603"/>
                  </a:cubicBezTo>
                  <a:cubicBezTo>
                    <a:pt x="1955" y="3701"/>
                    <a:pt x="1931" y="3812"/>
                    <a:pt x="1882" y="3910"/>
                  </a:cubicBezTo>
                  <a:cubicBezTo>
                    <a:pt x="1869" y="3959"/>
                    <a:pt x="1783" y="3996"/>
                    <a:pt x="1734" y="3996"/>
                  </a:cubicBezTo>
                  <a:cubicBezTo>
                    <a:pt x="1673" y="3996"/>
                    <a:pt x="1587" y="3947"/>
                    <a:pt x="1574" y="3898"/>
                  </a:cubicBezTo>
                  <a:cubicBezTo>
                    <a:pt x="1550" y="3750"/>
                    <a:pt x="1537" y="3590"/>
                    <a:pt x="1525" y="3443"/>
                  </a:cubicBezTo>
                  <a:cubicBezTo>
                    <a:pt x="1525" y="3357"/>
                    <a:pt x="1513" y="3271"/>
                    <a:pt x="1501" y="317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3"/>
            <p:cNvSpPr/>
            <p:nvPr/>
          </p:nvSpPr>
          <p:spPr>
            <a:xfrm>
              <a:off x="-9830208" y="-5283343"/>
              <a:ext cx="59974" cy="71454"/>
            </a:xfrm>
            <a:custGeom>
              <a:avLst/>
              <a:gdLst/>
              <a:ahLst/>
              <a:cxnLst/>
              <a:rect l="l" t="t" r="r" b="b"/>
              <a:pathLst>
                <a:path w="1280" h="1525" extrusionOk="0">
                  <a:moveTo>
                    <a:pt x="640" y="0"/>
                  </a:moveTo>
                  <a:cubicBezTo>
                    <a:pt x="874" y="308"/>
                    <a:pt x="1058" y="541"/>
                    <a:pt x="1279" y="812"/>
                  </a:cubicBezTo>
                  <a:cubicBezTo>
                    <a:pt x="1205" y="1082"/>
                    <a:pt x="996" y="1303"/>
                    <a:pt x="824" y="1525"/>
                  </a:cubicBezTo>
                  <a:cubicBezTo>
                    <a:pt x="763" y="1512"/>
                    <a:pt x="714" y="1512"/>
                    <a:pt x="689" y="1488"/>
                  </a:cubicBezTo>
                  <a:cubicBezTo>
                    <a:pt x="468" y="1254"/>
                    <a:pt x="247" y="1021"/>
                    <a:pt x="1" y="775"/>
                  </a:cubicBezTo>
                  <a:cubicBezTo>
                    <a:pt x="1" y="652"/>
                    <a:pt x="148" y="652"/>
                    <a:pt x="210" y="578"/>
                  </a:cubicBezTo>
                  <a:cubicBezTo>
                    <a:pt x="283" y="492"/>
                    <a:pt x="357" y="418"/>
                    <a:pt x="419" y="332"/>
                  </a:cubicBezTo>
                  <a:cubicBezTo>
                    <a:pt x="492" y="246"/>
                    <a:pt x="542" y="148"/>
                    <a:pt x="640" y="0"/>
                  </a:cubicBezTo>
                  <a:close/>
                </a:path>
              </a:pathLst>
            </a:custGeom>
            <a:solidFill>
              <a:srgbClr val="FEE2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3"/>
            <p:cNvSpPr/>
            <p:nvPr/>
          </p:nvSpPr>
          <p:spPr>
            <a:xfrm>
              <a:off x="-9872237" y="-5332307"/>
              <a:ext cx="138269" cy="171114"/>
            </a:xfrm>
            <a:custGeom>
              <a:avLst/>
              <a:gdLst/>
              <a:ahLst/>
              <a:cxnLst/>
              <a:rect l="l" t="t" r="r" b="b"/>
              <a:pathLst>
                <a:path w="2951" h="3652" extrusionOk="0">
                  <a:moveTo>
                    <a:pt x="1537" y="1045"/>
                  </a:moveTo>
                  <a:cubicBezTo>
                    <a:pt x="1439" y="1193"/>
                    <a:pt x="1389" y="1291"/>
                    <a:pt x="1316" y="1377"/>
                  </a:cubicBezTo>
                  <a:cubicBezTo>
                    <a:pt x="1254" y="1463"/>
                    <a:pt x="1180" y="1537"/>
                    <a:pt x="1107" y="1623"/>
                  </a:cubicBezTo>
                  <a:cubicBezTo>
                    <a:pt x="1045" y="1697"/>
                    <a:pt x="898" y="1697"/>
                    <a:pt x="898" y="1820"/>
                  </a:cubicBezTo>
                  <a:cubicBezTo>
                    <a:pt x="1144" y="2066"/>
                    <a:pt x="1365" y="2299"/>
                    <a:pt x="1586" y="2533"/>
                  </a:cubicBezTo>
                  <a:cubicBezTo>
                    <a:pt x="1611" y="2557"/>
                    <a:pt x="1660" y="2557"/>
                    <a:pt x="1721" y="2570"/>
                  </a:cubicBezTo>
                  <a:cubicBezTo>
                    <a:pt x="1893" y="2348"/>
                    <a:pt x="2102" y="2127"/>
                    <a:pt x="2176" y="1857"/>
                  </a:cubicBezTo>
                  <a:cubicBezTo>
                    <a:pt x="1955" y="1586"/>
                    <a:pt x="1771" y="1353"/>
                    <a:pt x="1537" y="1045"/>
                  </a:cubicBezTo>
                  <a:close/>
                  <a:moveTo>
                    <a:pt x="1660" y="3652"/>
                  </a:moveTo>
                  <a:cubicBezTo>
                    <a:pt x="1598" y="3627"/>
                    <a:pt x="1537" y="3615"/>
                    <a:pt x="1525" y="3590"/>
                  </a:cubicBezTo>
                  <a:cubicBezTo>
                    <a:pt x="1476" y="3541"/>
                    <a:pt x="1439" y="3479"/>
                    <a:pt x="1439" y="3418"/>
                  </a:cubicBezTo>
                  <a:cubicBezTo>
                    <a:pt x="1439" y="2988"/>
                    <a:pt x="1193" y="2668"/>
                    <a:pt x="885" y="2410"/>
                  </a:cubicBezTo>
                  <a:cubicBezTo>
                    <a:pt x="726" y="2275"/>
                    <a:pt x="529" y="2164"/>
                    <a:pt x="344" y="2041"/>
                  </a:cubicBezTo>
                  <a:cubicBezTo>
                    <a:pt x="295" y="2004"/>
                    <a:pt x="222" y="1992"/>
                    <a:pt x="160" y="1967"/>
                  </a:cubicBezTo>
                  <a:cubicBezTo>
                    <a:pt x="86" y="1930"/>
                    <a:pt x="0" y="1820"/>
                    <a:pt x="25" y="1758"/>
                  </a:cubicBezTo>
                  <a:cubicBezTo>
                    <a:pt x="62" y="1709"/>
                    <a:pt x="99" y="1635"/>
                    <a:pt x="148" y="1611"/>
                  </a:cubicBezTo>
                  <a:cubicBezTo>
                    <a:pt x="308" y="1537"/>
                    <a:pt x="467" y="1476"/>
                    <a:pt x="640" y="1426"/>
                  </a:cubicBezTo>
                  <a:cubicBezTo>
                    <a:pt x="812" y="1365"/>
                    <a:pt x="947" y="1254"/>
                    <a:pt x="1045" y="1107"/>
                  </a:cubicBezTo>
                  <a:cubicBezTo>
                    <a:pt x="1193" y="861"/>
                    <a:pt x="1353" y="627"/>
                    <a:pt x="1303" y="308"/>
                  </a:cubicBezTo>
                  <a:cubicBezTo>
                    <a:pt x="1291" y="259"/>
                    <a:pt x="1316" y="173"/>
                    <a:pt x="1340" y="123"/>
                  </a:cubicBezTo>
                  <a:cubicBezTo>
                    <a:pt x="1365" y="74"/>
                    <a:pt x="1426" y="37"/>
                    <a:pt x="1488" y="13"/>
                  </a:cubicBezTo>
                  <a:cubicBezTo>
                    <a:pt x="1512" y="0"/>
                    <a:pt x="1574" y="25"/>
                    <a:pt x="1598" y="62"/>
                  </a:cubicBezTo>
                  <a:cubicBezTo>
                    <a:pt x="1648" y="123"/>
                    <a:pt x="1697" y="209"/>
                    <a:pt x="1734" y="283"/>
                  </a:cubicBezTo>
                  <a:cubicBezTo>
                    <a:pt x="1807" y="443"/>
                    <a:pt x="1869" y="603"/>
                    <a:pt x="1943" y="763"/>
                  </a:cubicBezTo>
                  <a:cubicBezTo>
                    <a:pt x="2102" y="1082"/>
                    <a:pt x="2299" y="1365"/>
                    <a:pt x="2619" y="1562"/>
                  </a:cubicBezTo>
                  <a:cubicBezTo>
                    <a:pt x="2729" y="1623"/>
                    <a:pt x="2815" y="1734"/>
                    <a:pt x="2914" y="1820"/>
                  </a:cubicBezTo>
                  <a:cubicBezTo>
                    <a:pt x="2951" y="1869"/>
                    <a:pt x="2926" y="2017"/>
                    <a:pt x="2877" y="2053"/>
                  </a:cubicBezTo>
                  <a:cubicBezTo>
                    <a:pt x="2803" y="2103"/>
                    <a:pt x="2729" y="2164"/>
                    <a:pt x="2643" y="2189"/>
                  </a:cubicBezTo>
                  <a:cubicBezTo>
                    <a:pt x="2447" y="2262"/>
                    <a:pt x="2324" y="2410"/>
                    <a:pt x="2213" y="2582"/>
                  </a:cubicBezTo>
                  <a:cubicBezTo>
                    <a:pt x="2029" y="2852"/>
                    <a:pt x="1844" y="3123"/>
                    <a:pt x="1807" y="3467"/>
                  </a:cubicBezTo>
                  <a:cubicBezTo>
                    <a:pt x="1807" y="3529"/>
                    <a:pt x="1709" y="3590"/>
                    <a:pt x="1660" y="365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3"/>
            <p:cNvSpPr/>
            <p:nvPr/>
          </p:nvSpPr>
          <p:spPr>
            <a:xfrm>
              <a:off x="-9889526" y="-5569065"/>
              <a:ext cx="44981" cy="74359"/>
            </a:xfrm>
            <a:custGeom>
              <a:avLst/>
              <a:gdLst/>
              <a:ahLst/>
              <a:cxnLst/>
              <a:rect l="l" t="t" r="r" b="b"/>
              <a:pathLst>
                <a:path w="960" h="1587" extrusionOk="0">
                  <a:moveTo>
                    <a:pt x="959" y="947"/>
                  </a:moveTo>
                  <a:cubicBezTo>
                    <a:pt x="886" y="1218"/>
                    <a:pt x="701" y="1415"/>
                    <a:pt x="468" y="1587"/>
                  </a:cubicBezTo>
                  <a:cubicBezTo>
                    <a:pt x="406" y="1464"/>
                    <a:pt x="369" y="1341"/>
                    <a:pt x="296" y="1242"/>
                  </a:cubicBezTo>
                  <a:cubicBezTo>
                    <a:pt x="222" y="1144"/>
                    <a:pt x="123" y="1058"/>
                    <a:pt x="25" y="960"/>
                  </a:cubicBezTo>
                  <a:cubicBezTo>
                    <a:pt x="0" y="763"/>
                    <a:pt x="222" y="689"/>
                    <a:pt x="259" y="517"/>
                  </a:cubicBezTo>
                  <a:cubicBezTo>
                    <a:pt x="296" y="370"/>
                    <a:pt x="357" y="222"/>
                    <a:pt x="406" y="75"/>
                  </a:cubicBezTo>
                  <a:cubicBezTo>
                    <a:pt x="418" y="50"/>
                    <a:pt x="468" y="13"/>
                    <a:pt x="505" y="1"/>
                  </a:cubicBezTo>
                  <a:cubicBezTo>
                    <a:pt x="529" y="1"/>
                    <a:pt x="578" y="38"/>
                    <a:pt x="578" y="62"/>
                  </a:cubicBezTo>
                  <a:cubicBezTo>
                    <a:pt x="627" y="308"/>
                    <a:pt x="713" y="529"/>
                    <a:pt x="861" y="726"/>
                  </a:cubicBezTo>
                  <a:cubicBezTo>
                    <a:pt x="910" y="800"/>
                    <a:pt x="935" y="874"/>
                    <a:pt x="959" y="947"/>
                  </a:cubicBezTo>
                  <a:close/>
                </a:path>
              </a:pathLst>
            </a:custGeom>
            <a:solidFill>
              <a:srgbClr val="FEE2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3"/>
            <p:cNvSpPr/>
            <p:nvPr/>
          </p:nvSpPr>
          <p:spPr>
            <a:xfrm>
              <a:off x="-9927526" y="-5605331"/>
              <a:ext cx="110625" cy="156121"/>
            </a:xfrm>
            <a:custGeom>
              <a:avLst/>
              <a:gdLst/>
              <a:ahLst/>
              <a:cxnLst/>
              <a:rect l="l" t="t" r="r" b="b"/>
              <a:pathLst>
                <a:path w="2361" h="3332" extrusionOk="0">
                  <a:moveTo>
                    <a:pt x="1770" y="1721"/>
                  </a:moveTo>
                  <a:cubicBezTo>
                    <a:pt x="1746" y="1648"/>
                    <a:pt x="1721" y="1574"/>
                    <a:pt x="1672" y="1500"/>
                  </a:cubicBezTo>
                  <a:cubicBezTo>
                    <a:pt x="1524" y="1303"/>
                    <a:pt x="1438" y="1082"/>
                    <a:pt x="1389" y="836"/>
                  </a:cubicBezTo>
                  <a:cubicBezTo>
                    <a:pt x="1389" y="812"/>
                    <a:pt x="1340" y="775"/>
                    <a:pt x="1316" y="775"/>
                  </a:cubicBezTo>
                  <a:cubicBezTo>
                    <a:pt x="1279" y="787"/>
                    <a:pt x="1229" y="824"/>
                    <a:pt x="1217" y="849"/>
                  </a:cubicBezTo>
                  <a:cubicBezTo>
                    <a:pt x="1168" y="996"/>
                    <a:pt x="1107" y="1144"/>
                    <a:pt x="1070" y="1291"/>
                  </a:cubicBezTo>
                  <a:cubicBezTo>
                    <a:pt x="1033" y="1463"/>
                    <a:pt x="811" y="1537"/>
                    <a:pt x="836" y="1734"/>
                  </a:cubicBezTo>
                  <a:cubicBezTo>
                    <a:pt x="934" y="1832"/>
                    <a:pt x="1033" y="1918"/>
                    <a:pt x="1107" y="2016"/>
                  </a:cubicBezTo>
                  <a:cubicBezTo>
                    <a:pt x="1180" y="2115"/>
                    <a:pt x="1217" y="2238"/>
                    <a:pt x="1279" y="2361"/>
                  </a:cubicBezTo>
                  <a:cubicBezTo>
                    <a:pt x="1512" y="2189"/>
                    <a:pt x="1697" y="1992"/>
                    <a:pt x="1770" y="1721"/>
                  </a:cubicBezTo>
                  <a:close/>
                  <a:moveTo>
                    <a:pt x="2360" y="1869"/>
                  </a:moveTo>
                  <a:cubicBezTo>
                    <a:pt x="2348" y="1918"/>
                    <a:pt x="2348" y="1967"/>
                    <a:pt x="2311" y="1992"/>
                  </a:cubicBezTo>
                  <a:cubicBezTo>
                    <a:pt x="2274" y="2041"/>
                    <a:pt x="2213" y="2066"/>
                    <a:pt x="2151" y="2090"/>
                  </a:cubicBezTo>
                  <a:cubicBezTo>
                    <a:pt x="1869" y="2213"/>
                    <a:pt x="1672" y="2410"/>
                    <a:pt x="1611" y="2705"/>
                  </a:cubicBezTo>
                  <a:cubicBezTo>
                    <a:pt x="1549" y="2926"/>
                    <a:pt x="1451" y="3111"/>
                    <a:pt x="1303" y="3283"/>
                  </a:cubicBezTo>
                  <a:cubicBezTo>
                    <a:pt x="1279" y="3307"/>
                    <a:pt x="1217" y="3332"/>
                    <a:pt x="1193" y="3320"/>
                  </a:cubicBezTo>
                  <a:cubicBezTo>
                    <a:pt x="1131" y="3295"/>
                    <a:pt x="1045" y="3258"/>
                    <a:pt x="1045" y="3209"/>
                  </a:cubicBezTo>
                  <a:cubicBezTo>
                    <a:pt x="1020" y="2902"/>
                    <a:pt x="947" y="2607"/>
                    <a:pt x="861" y="2311"/>
                  </a:cubicBezTo>
                  <a:cubicBezTo>
                    <a:pt x="824" y="2201"/>
                    <a:pt x="738" y="2127"/>
                    <a:pt x="627" y="2115"/>
                  </a:cubicBezTo>
                  <a:cubicBezTo>
                    <a:pt x="516" y="2115"/>
                    <a:pt x="406" y="2115"/>
                    <a:pt x="295" y="2103"/>
                  </a:cubicBezTo>
                  <a:cubicBezTo>
                    <a:pt x="234" y="2090"/>
                    <a:pt x="172" y="2078"/>
                    <a:pt x="111" y="2053"/>
                  </a:cubicBezTo>
                  <a:cubicBezTo>
                    <a:pt x="37" y="2029"/>
                    <a:pt x="0" y="1881"/>
                    <a:pt x="49" y="1832"/>
                  </a:cubicBezTo>
                  <a:cubicBezTo>
                    <a:pt x="197" y="1697"/>
                    <a:pt x="344" y="1562"/>
                    <a:pt x="492" y="1426"/>
                  </a:cubicBezTo>
                  <a:cubicBezTo>
                    <a:pt x="615" y="1316"/>
                    <a:pt x="701" y="1168"/>
                    <a:pt x="762" y="996"/>
                  </a:cubicBezTo>
                  <a:cubicBezTo>
                    <a:pt x="836" y="738"/>
                    <a:pt x="947" y="504"/>
                    <a:pt x="1070" y="271"/>
                  </a:cubicBezTo>
                  <a:cubicBezTo>
                    <a:pt x="1131" y="123"/>
                    <a:pt x="1266" y="37"/>
                    <a:pt x="1426" y="13"/>
                  </a:cubicBezTo>
                  <a:cubicBezTo>
                    <a:pt x="1463" y="0"/>
                    <a:pt x="1512" y="25"/>
                    <a:pt x="1537" y="50"/>
                  </a:cubicBezTo>
                  <a:cubicBezTo>
                    <a:pt x="1574" y="74"/>
                    <a:pt x="1598" y="111"/>
                    <a:pt x="1623" y="148"/>
                  </a:cubicBezTo>
                  <a:cubicBezTo>
                    <a:pt x="1660" y="246"/>
                    <a:pt x="1709" y="357"/>
                    <a:pt x="1721" y="455"/>
                  </a:cubicBezTo>
                  <a:cubicBezTo>
                    <a:pt x="1770" y="935"/>
                    <a:pt x="1992" y="1328"/>
                    <a:pt x="2274" y="1697"/>
                  </a:cubicBezTo>
                  <a:cubicBezTo>
                    <a:pt x="2324" y="1746"/>
                    <a:pt x="2336" y="1820"/>
                    <a:pt x="2360" y="1869"/>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3"/>
            <p:cNvSpPr/>
            <p:nvPr/>
          </p:nvSpPr>
          <p:spPr>
            <a:xfrm>
              <a:off x="-11063994" y="-5600177"/>
              <a:ext cx="831770" cy="526556"/>
            </a:xfrm>
            <a:custGeom>
              <a:avLst/>
              <a:gdLst/>
              <a:ahLst/>
              <a:cxnLst/>
              <a:rect l="l" t="t" r="r" b="b"/>
              <a:pathLst>
                <a:path w="17752" h="11238" extrusionOk="0">
                  <a:moveTo>
                    <a:pt x="11814" y="5226"/>
                  </a:moveTo>
                  <a:cubicBezTo>
                    <a:pt x="11544" y="5115"/>
                    <a:pt x="11310" y="5152"/>
                    <a:pt x="11076" y="5176"/>
                  </a:cubicBezTo>
                  <a:cubicBezTo>
                    <a:pt x="10720" y="5226"/>
                    <a:pt x="10376" y="5275"/>
                    <a:pt x="10032" y="5336"/>
                  </a:cubicBezTo>
                  <a:cubicBezTo>
                    <a:pt x="9294" y="5472"/>
                    <a:pt x="8544" y="5533"/>
                    <a:pt x="7794" y="5521"/>
                  </a:cubicBezTo>
                  <a:cubicBezTo>
                    <a:pt x="6589" y="5496"/>
                    <a:pt x="5372" y="5533"/>
                    <a:pt x="4168" y="5681"/>
                  </a:cubicBezTo>
                  <a:cubicBezTo>
                    <a:pt x="4081" y="5693"/>
                    <a:pt x="3995" y="5693"/>
                    <a:pt x="3946" y="5791"/>
                  </a:cubicBezTo>
                  <a:cubicBezTo>
                    <a:pt x="4008" y="5816"/>
                    <a:pt x="4069" y="5865"/>
                    <a:pt x="4131" y="5865"/>
                  </a:cubicBezTo>
                  <a:cubicBezTo>
                    <a:pt x="4377" y="5877"/>
                    <a:pt x="4610" y="5890"/>
                    <a:pt x="4856" y="5865"/>
                  </a:cubicBezTo>
                  <a:cubicBezTo>
                    <a:pt x="5692" y="5816"/>
                    <a:pt x="6528" y="5791"/>
                    <a:pt x="7364" y="5803"/>
                  </a:cubicBezTo>
                  <a:cubicBezTo>
                    <a:pt x="7696" y="5816"/>
                    <a:pt x="8028" y="5816"/>
                    <a:pt x="8360" y="5803"/>
                  </a:cubicBezTo>
                  <a:cubicBezTo>
                    <a:pt x="8618" y="5791"/>
                    <a:pt x="8876" y="5767"/>
                    <a:pt x="9146" y="5754"/>
                  </a:cubicBezTo>
                  <a:cubicBezTo>
                    <a:pt x="9982" y="5668"/>
                    <a:pt x="10794" y="5472"/>
                    <a:pt x="11617" y="5324"/>
                  </a:cubicBezTo>
                  <a:cubicBezTo>
                    <a:pt x="11679" y="5324"/>
                    <a:pt x="11728" y="5275"/>
                    <a:pt x="11814" y="5226"/>
                  </a:cubicBezTo>
                  <a:close/>
                  <a:moveTo>
                    <a:pt x="4340" y="4181"/>
                  </a:moveTo>
                  <a:cubicBezTo>
                    <a:pt x="4647" y="4279"/>
                    <a:pt x="4893" y="4254"/>
                    <a:pt x="5126" y="4242"/>
                  </a:cubicBezTo>
                  <a:cubicBezTo>
                    <a:pt x="5827" y="4218"/>
                    <a:pt x="6540" y="4181"/>
                    <a:pt x="7241" y="4144"/>
                  </a:cubicBezTo>
                  <a:cubicBezTo>
                    <a:pt x="8077" y="4107"/>
                    <a:pt x="8901" y="3984"/>
                    <a:pt x="9724" y="3812"/>
                  </a:cubicBezTo>
                  <a:cubicBezTo>
                    <a:pt x="10314" y="3689"/>
                    <a:pt x="10892" y="3578"/>
                    <a:pt x="11482" y="3455"/>
                  </a:cubicBezTo>
                  <a:cubicBezTo>
                    <a:pt x="11691" y="3406"/>
                    <a:pt x="11912" y="3357"/>
                    <a:pt x="12121" y="3283"/>
                  </a:cubicBezTo>
                  <a:cubicBezTo>
                    <a:pt x="12220" y="3259"/>
                    <a:pt x="12306" y="3185"/>
                    <a:pt x="12392" y="3124"/>
                  </a:cubicBezTo>
                  <a:cubicBezTo>
                    <a:pt x="12416" y="3099"/>
                    <a:pt x="12416" y="3050"/>
                    <a:pt x="12429" y="3013"/>
                  </a:cubicBezTo>
                  <a:cubicBezTo>
                    <a:pt x="12429" y="3001"/>
                    <a:pt x="12392" y="2976"/>
                    <a:pt x="12367" y="2976"/>
                  </a:cubicBezTo>
                  <a:cubicBezTo>
                    <a:pt x="11654" y="3111"/>
                    <a:pt x="10941" y="3234"/>
                    <a:pt x="10228" y="3382"/>
                  </a:cubicBezTo>
                  <a:cubicBezTo>
                    <a:pt x="9380" y="3554"/>
                    <a:pt x="8544" y="3738"/>
                    <a:pt x="7683" y="3812"/>
                  </a:cubicBezTo>
                  <a:cubicBezTo>
                    <a:pt x="7020" y="3861"/>
                    <a:pt x="6368" y="3898"/>
                    <a:pt x="5704" y="3935"/>
                  </a:cubicBezTo>
                  <a:cubicBezTo>
                    <a:pt x="5262" y="3959"/>
                    <a:pt x="4844" y="4046"/>
                    <a:pt x="4340" y="4181"/>
                  </a:cubicBezTo>
                  <a:close/>
                  <a:moveTo>
                    <a:pt x="2471" y="7930"/>
                  </a:moveTo>
                  <a:cubicBezTo>
                    <a:pt x="2471" y="7967"/>
                    <a:pt x="2496" y="8016"/>
                    <a:pt x="2471" y="8053"/>
                  </a:cubicBezTo>
                  <a:cubicBezTo>
                    <a:pt x="2299" y="8360"/>
                    <a:pt x="2041" y="8606"/>
                    <a:pt x="1758" y="8815"/>
                  </a:cubicBezTo>
                  <a:cubicBezTo>
                    <a:pt x="1672" y="8877"/>
                    <a:pt x="1561" y="8901"/>
                    <a:pt x="1451" y="8926"/>
                  </a:cubicBezTo>
                  <a:cubicBezTo>
                    <a:pt x="1401" y="8926"/>
                    <a:pt x="1340" y="8877"/>
                    <a:pt x="1291" y="8852"/>
                  </a:cubicBezTo>
                  <a:cubicBezTo>
                    <a:pt x="1217" y="8803"/>
                    <a:pt x="1156" y="8828"/>
                    <a:pt x="1119" y="8889"/>
                  </a:cubicBezTo>
                  <a:cubicBezTo>
                    <a:pt x="1094" y="8938"/>
                    <a:pt x="1070" y="9000"/>
                    <a:pt x="1070" y="9061"/>
                  </a:cubicBezTo>
                  <a:cubicBezTo>
                    <a:pt x="1070" y="9098"/>
                    <a:pt x="1119" y="9135"/>
                    <a:pt x="1156" y="9147"/>
                  </a:cubicBezTo>
                  <a:cubicBezTo>
                    <a:pt x="1266" y="9172"/>
                    <a:pt x="1365" y="9172"/>
                    <a:pt x="1500" y="9196"/>
                  </a:cubicBezTo>
                  <a:cubicBezTo>
                    <a:pt x="1475" y="9258"/>
                    <a:pt x="1463" y="9332"/>
                    <a:pt x="1426" y="9369"/>
                  </a:cubicBezTo>
                  <a:cubicBezTo>
                    <a:pt x="1279" y="9553"/>
                    <a:pt x="1106" y="9725"/>
                    <a:pt x="947" y="9909"/>
                  </a:cubicBezTo>
                  <a:cubicBezTo>
                    <a:pt x="861" y="10008"/>
                    <a:pt x="775" y="10118"/>
                    <a:pt x="713" y="10229"/>
                  </a:cubicBezTo>
                  <a:cubicBezTo>
                    <a:pt x="652" y="10352"/>
                    <a:pt x="652" y="10500"/>
                    <a:pt x="578" y="10598"/>
                  </a:cubicBezTo>
                  <a:cubicBezTo>
                    <a:pt x="418" y="10807"/>
                    <a:pt x="246" y="11004"/>
                    <a:pt x="49" y="11237"/>
                  </a:cubicBezTo>
                  <a:cubicBezTo>
                    <a:pt x="25" y="11139"/>
                    <a:pt x="0" y="11077"/>
                    <a:pt x="12" y="11028"/>
                  </a:cubicBezTo>
                  <a:cubicBezTo>
                    <a:pt x="246" y="10340"/>
                    <a:pt x="553" y="9676"/>
                    <a:pt x="836" y="9012"/>
                  </a:cubicBezTo>
                  <a:cubicBezTo>
                    <a:pt x="959" y="8705"/>
                    <a:pt x="1082" y="8397"/>
                    <a:pt x="1217" y="8090"/>
                  </a:cubicBezTo>
                  <a:cubicBezTo>
                    <a:pt x="1303" y="7893"/>
                    <a:pt x="1401" y="7697"/>
                    <a:pt x="1524" y="7512"/>
                  </a:cubicBezTo>
                  <a:cubicBezTo>
                    <a:pt x="1783" y="7131"/>
                    <a:pt x="2004" y="6725"/>
                    <a:pt x="2188" y="6295"/>
                  </a:cubicBezTo>
                  <a:cubicBezTo>
                    <a:pt x="2483" y="5631"/>
                    <a:pt x="2803" y="4980"/>
                    <a:pt x="3110" y="4316"/>
                  </a:cubicBezTo>
                  <a:cubicBezTo>
                    <a:pt x="3246" y="4021"/>
                    <a:pt x="3356" y="3701"/>
                    <a:pt x="3491" y="3406"/>
                  </a:cubicBezTo>
                  <a:cubicBezTo>
                    <a:pt x="3541" y="3283"/>
                    <a:pt x="3602" y="3148"/>
                    <a:pt x="3700" y="3074"/>
                  </a:cubicBezTo>
                  <a:cubicBezTo>
                    <a:pt x="4008" y="2828"/>
                    <a:pt x="4204" y="2521"/>
                    <a:pt x="4364" y="2177"/>
                  </a:cubicBezTo>
                  <a:cubicBezTo>
                    <a:pt x="4463" y="1956"/>
                    <a:pt x="4622" y="1845"/>
                    <a:pt x="4868" y="1808"/>
                  </a:cubicBezTo>
                  <a:cubicBezTo>
                    <a:pt x="5483" y="1734"/>
                    <a:pt x="6073" y="1587"/>
                    <a:pt x="6700" y="1525"/>
                  </a:cubicBezTo>
                  <a:cubicBezTo>
                    <a:pt x="7106" y="1488"/>
                    <a:pt x="7511" y="1366"/>
                    <a:pt x="7929" y="1292"/>
                  </a:cubicBezTo>
                  <a:cubicBezTo>
                    <a:pt x="8212" y="1243"/>
                    <a:pt x="8495" y="1193"/>
                    <a:pt x="8765" y="1353"/>
                  </a:cubicBezTo>
                  <a:cubicBezTo>
                    <a:pt x="8937" y="1353"/>
                    <a:pt x="9122" y="1378"/>
                    <a:pt x="9282" y="1329"/>
                  </a:cubicBezTo>
                  <a:cubicBezTo>
                    <a:pt x="9675" y="1218"/>
                    <a:pt x="10068" y="1267"/>
                    <a:pt x="10462" y="1292"/>
                  </a:cubicBezTo>
                  <a:cubicBezTo>
                    <a:pt x="10732" y="1304"/>
                    <a:pt x="10978" y="1415"/>
                    <a:pt x="11249" y="1415"/>
                  </a:cubicBezTo>
                  <a:cubicBezTo>
                    <a:pt x="11372" y="1402"/>
                    <a:pt x="11494" y="1476"/>
                    <a:pt x="11581" y="1599"/>
                  </a:cubicBezTo>
                  <a:cubicBezTo>
                    <a:pt x="11642" y="1685"/>
                    <a:pt x="11703" y="1784"/>
                    <a:pt x="11765" y="1870"/>
                  </a:cubicBezTo>
                  <a:cubicBezTo>
                    <a:pt x="11925" y="2066"/>
                    <a:pt x="12134" y="2177"/>
                    <a:pt x="12404" y="2165"/>
                  </a:cubicBezTo>
                  <a:cubicBezTo>
                    <a:pt x="12712" y="2152"/>
                    <a:pt x="13019" y="2152"/>
                    <a:pt x="13326" y="2165"/>
                  </a:cubicBezTo>
                  <a:cubicBezTo>
                    <a:pt x="13658" y="2177"/>
                    <a:pt x="13978" y="2128"/>
                    <a:pt x="14285" y="1968"/>
                  </a:cubicBezTo>
                  <a:cubicBezTo>
                    <a:pt x="14556" y="1833"/>
                    <a:pt x="14863" y="1771"/>
                    <a:pt x="15158" y="1673"/>
                  </a:cubicBezTo>
                  <a:cubicBezTo>
                    <a:pt x="15391" y="1587"/>
                    <a:pt x="15564" y="1439"/>
                    <a:pt x="15625" y="1169"/>
                  </a:cubicBezTo>
                  <a:cubicBezTo>
                    <a:pt x="15662" y="972"/>
                    <a:pt x="15736" y="788"/>
                    <a:pt x="15809" y="603"/>
                  </a:cubicBezTo>
                  <a:cubicBezTo>
                    <a:pt x="15871" y="456"/>
                    <a:pt x="15994" y="357"/>
                    <a:pt x="16154" y="333"/>
                  </a:cubicBezTo>
                  <a:cubicBezTo>
                    <a:pt x="16412" y="284"/>
                    <a:pt x="16682" y="284"/>
                    <a:pt x="16940" y="222"/>
                  </a:cubicBezTo>
                  <a:cubicBezTo>
                    <a:pt x="17199" y="161"/>
                    <a:pt x="17457" y="124"/>
                    <a:pt x="17752" y="1"/>
                  </a:cubicBezTo>
                  <a:cubicBezTo>
                    <a:pt x="17617" y="284"/>
                    <a:pt x="17432" y="394"/>
                    <a:pt x="17248" y="505"/>
                  </a:cubicBezTo>
                  <a:cubicBezTo>
                    <a:pt x="17100" y="591"/>
                    <a:pt x="16953" y="689"/>
                    <a:pt x="16818" y="800"/>
                  </a:cubicBezTo>
                  <a:cubicBezTo>
                    <a:pt x="16559" y="1021"/>
                    <a:pt x="16350" y="1267"/>
                    <a:pt x="16314" y="1624"/>
                  </a:cubicBezTo>
                  <a:cubicBezTo>
                    <a:pt x="16301" y="1857"/>
                    <a:pt x="16178" y="2042"/>
                    <a:pt x="16055" y="2226"/>
                  </a:cubicBezTo>
                  <a:cubicBezTo>
                    <a:pt x="15896" y="2497"/>
                    <a:pt x="15723" y="2755"/>
                    <a:pt x="15600" y="3037"/>
                  </a:cubicBezTo>
                  <a:cubicBezTo>
                    <a:pt x="15293" y="3677"/>
                    <a:pt x="15121" y="4365"/>
                    <a:pt x="15207" y="5078"/>
                  </a:cubicBezTo>
                  <a:cubicBezTo>
                    <a:pt x="15256" y="5435"/>
                    <a:pt x="15367" y="5767"/>
                    <a:pt x="15441" y="6111"/>
                  </a:cubicBezTo>
                  <a:cubicBezTo>
                    <a:pt x="15465" y="6209"/>
                    <a:pt x="15551" y="6307"/>
                    <a:pt x="15490" y="6418"/>
                  </a:cubicBezTo>
                  <a:cubicBezTo>
                    <a:pt x="15441" y="6430"/>
                    <a:pt x="15404" y="6455"/>
                    <a:pt x="15367" y="6443"/>
                  </a:cubicBezTo>
                  <a:cubicBezTo>
                    <a:pt x="15060" y="6320"/>
                    <a:pt x="14740" y="6221"/>
                    <a:pt x="14445" y="6062"/>
                  </a:cubicBezTo>
                  <a:cubicBezTo>
                    <a:pt x="14199" y="5939"/>
                    <a:pt x="13953" y="5914"/>
                    <a:pt x="13683" y="5926"/>
                  </a:cubicBezTo>
                  <a:cubicBezTo>
                    <a:pt x="13523" y="5939"/>
                    <a:pt x="13375" y="5963"/>
                    <a:pt x="13216" y="5976"/>
                  </a:cubicBezTo>
                  <a:cubicBezTo>
                    <a:pt x="12244" y="6135"/>
                    <a:pt x="11261" y="6258"/>
                    <a:pt x="10265" y="6369"/>
                  </a:cubicBezTo>
                  <a:cubicBezTo>
                    <a:pt x="9564" y="6443"/>
                    <a:pt x="8876" y="6578"/>
                    <a:pt x="8175" y="6676"/>
                  </a:cubicBezTo>
                  <a:cubicBezTo>
                    <a:pt x="7659" y="6750"/>
                    <a:pt x="7130" y="6824"/>
                    <a:pt x="6602" y="6885"/>
                  </a:cubicBezTo>
                  <a:cubicBezTo>
                    <a:pt x="5594" y="7008"/>
                    <a:pt x="4586" y="7131"/>
                    <a:pt x="3590" y="7328"/>
                  </a:cubicBezTo>
                  <a:cubicBezTo>
                    <a:pt x="3233" y="7402"/>
                    <a:pt x="2877" y="7525"/>
                    <a:pt x="2520" y="7635"/>
                  </a:cubicBezTo>
                  <a:cubicBezTo>
                    <a:pt x="2434" y="7660"/>
                    <a:pt x="2373" y="7734"/>
                    <a:pt x="2299" y="7783"/>
                  </a:cubicBezTo>
                  <a:cubicBezTo>
                    <a:pt x="2250" y="7820"/>
                    <a:pt x="2274" y="7906"/>
                    <a:pt x="2348" y="7930"/>
                  </a:cubicBezTo>
                  <a:cubicBezTo>
                    <a:pt x="2385" y="7943"/>
                    <a:pt x="2434" y="7943"/>
                    <a:pt x="2483" y="7943"/>
                  </a:cubicBezTo>
                  <a:close/>
                </a:path>
              </a:pathLst>
            </a:custGeom>
            <a:solidFill>
              <a:srgbClr val="8557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3"/>
            <p:cNvSpPr/>
            <p:nvPr/>
          </p:nvSpPr>
          <p:spPr>
            <a:xfrm>
              <a:off x="-10335914" y="-5594976"/>
              <a:ext cx="285160" cy="364110"/>
            </a:xfrm>
            <a:custGeom>
              <a:avLst/>
              <a:gdLst/>
              <a:ahLst/>
              <a:cxnLst/>
              <a:rect l="l" t="t" r="r" b="b"/>
              <a:pathLst>
                <a:path w="6086" h="7771" extrusionOk="0">
                  <a:moveTo>
                    <a:pt x="320" y="4561"/>
                  </a:moveTo>
                  <a:cubicBezTo>
                    <a:pt x="320" y="4549"/>
                    <a:pt x="307" y="4537"/>
                    <a:pt x="295" y="4525"/>
                  </a:cubicBezTo>
                  <a:cubicBezTo>
                    <a:pt x="283" y="4549"/>
                    <a:pt x="258" y="4574"/>
                    <a:pt x="246" y="4598"/>
                  </a:cubicBezTo>
                  <a:cubicBezTo>
                    <a:pt x="246" y="4611"/>
                    <a:pt x="270" y="4623"/>
                    <a:pt x="270" y="4648"/>
                  </a:cubicBezTo>
                  <a:cubicBezTo>
                    <a:pt x="295" y="4611"/>
                    <a:pt x="307" y="4586"/>
                    <a:pt x="320" y="4561"/>
                  </a:cubicBezTo>
                  <a:close/>
                  <a:moveTo>
                    <a:pt x="1709" y="4672"/>
                  </a:moveTo>
                  <a:cubicBezTo>
                    <a:pt x="1746" y="4660"/>
                    <a:pt x="1795" y="4648"/>
                    <a:pt x="1819" y="4623"/>
                  </a:cubicBezTo>
                  <a:cubicBezTo>
                    <a:pt x="2065" y="4426"/>
                    <a:pt x="2262" y="4193"/>
                    <a:pt x="2373" y="3898"/>
                  </a:cubicBezTo>
                  <a:cubicBezTo>
                    <a:pt x="2496" y="3566"/>
                    <a:pt x="2717" y="3295"/>
                    <a:pt x="2975" y="3049"/>
                  </a:cubicBezTo>
                  <a:cubicBezTo>
                    <a:pt x="3049" y="2976"/>
                    <a:pt x="3110" y="2877"/>
                    <a:pt x="3184" y="2791"/>
                  </a:cubicBezTo>
                  <a:cubicBezTo>
                    <a:pt x="3184" y="2791"/>
                    <a:pt x="3172" y="2754"/>
                    <a:pt x="3159" y="2754"/>
                  </a:cubicBezTo>
                  <a:cubicBezTo>
                    <a:pt x="3147" y="2742"/>
                    <a:pt x="3123" y="2730"/>
                    <a:pt x="3110" y="2742"/>
                  </a:cubicBezTo>
                  <a:cubicBezTo>
                    <a:pt x="2815" y="2951"/>
                    <a:pt x="2520" y="3197"/>
                    <a:pt x="2336" y="3529"/>
                  </a:cubicBezTo>
                  <a:cubicBezTo>
                    <a:pt x="2139" y="3873"/>
                    <a:pt x="1955" y="4205"/>
                    <a:pt x="1684" y="4500"/>
                  </a:cubicBezTo>
                  <a:cubicBezTo>
                    <a:pt x="1660" y="4525"/>
                    <a:pt x="1660" y="4586"/>
                    <a:pt x="1672" y="4623"/>
                  </a:cubicBezTo>
                  <a:cubicBezTo>
                    <a:pt x="1672" y="4648"/>
                    <a:pt x="1697" y="4660"/>
                    <a:pt x="1709" y="4672"/>
                  </a:cubicBezTo>
                  <a:close/>
                  <a:moveTo>
                    <a:pt x="627" y="4119"/>
                  </a:moveTo>
                  <a:cubicBezTo>
                    <a:pt x="676" y="4107"/>
                    <a:pt x="725" y="4119"/>
                    <a:pt x="750" y="4094"/>
                  </a:cubicBezTo>
                  <a:cubicBezTo>
                    <a:pt x="848" y="3947"/>
                    <a:pt x="971" y="3812"/>
                    <a:pt x="1020" y="3652"/>
                  </a:cubicBezTo>
                  <a:cubicBezTo>
                    <a:pt x="1156" y="3258"/>
                    <a:pt x="1377" y="2939"/>
                    <a:pt x="1660" y="2656"/>
                  </a:cubicBezTo>
                  <a:cubicBezTo>
                    <a:pt x="1807" y="2521"/>
                    <a:pt x="1930" y="2373"/>
                    <a:pt x="2065" y="2226"/>
                  </a:cubicBezTo>
                  <a:cubicBezTo>
                    <a:pt x="2078" y="2213"/>
                    <a:pt x="2078" y="2177"/>
                    <a:pt x="2078" y="2164"/>
                  </a:cubicBezTo>
                  <a:cubicBezTo>
                    <a:pt x="2053" y="2103"/>
                    <a:pt x="2016" y="2090"/>
                    <a:pt x="1967" y="2115"/>
                  </a:cubicBezTo>
                  <a:cubicBezTo>
                    <a:pt x="1315" y="2607"/>
                    <a:pt x="885" y="3258"/>
                    <a:pt x="590" y="4008"/>
                  </a:cubicBezTo>
                  <a:cubicBezTo>
                    <a:pt x="578" y="4033"/>
                    <a:pt x="615" y="4082"/>
                    <a:pt x="627" y="4119"/>
                  </a:cubicBezTo>
                  <a:close/>
                  <a:moveTo>
                    <a:pt x="2655" y="7770"/>
                  </a:moveTo>
                  <a:cubicBezTo>
                    <a:pt x="2569" y="7733"/>
                    <a:pt x="2508" y="7709"/>
                    <a:pt x="2459" y="7672"/>
                  </a:cubicBezTo>
                  <a:cubicBezTo>
                    <a:pt x="2164" y="7352"/>
                    <a:pt x="1819" y="7143"/>
                    <a:pt x="1414" y="7008"/>
                  </a:cubicBezTo>
                  <a:cubicBezTo>
                    <a:pt x="1242" y="6959"/>
                    <a:pt x="1205" y="6848"/>
                    <a:pt x="1279" y="6651"/>
                  </a:cubicBezTo>
                  <a:cubicBezTo>
                    <a:pt x="1340" y="6492"/>
                    <a:pt x="1328" y="6430"/>
                    <a:pt x="1229" y="6369"/>
                  </a:cubicBezTo>
                  <a:cubicBezTo>
                    <a:pt x="1192" y="6356"/>
                    <a:pt x="1156" y="6332"/>
                    <a:pt x="1119" y="6307"/>
                  </a:cubicBezTo>
                  <a:cubicBezTo>
                    <a:pt x="479" y="6037"/>
                    <a:pt x="221" y="5508"/>
                    <a:pt x="111" y="4869"/>
                  </a:cubicBezTo>
                  <a:cubicBezTo>
                    <a:pt x="0" y="4279"/>
                    <a:pt x="160" y="3726"/>
                    <a:pt x="393" y="3197"/>
                  </a:cubicBezTo>
                  <a:cubicBezTo>
                    <a:pt x="676" y="2570"/>
                    <a:pt x="1070" y="2004"/>
                    <a:pt x="1463" y="1451"/>
                  </a:cubicBezTo>
                  <a:cubicBezTo>
                    <a:pt x="1660" y="1181"/>
                    <a:pt x="1906" y="972"/>
                    <a:pt x="2225" y="824"/>
                  </a:cubicBezTo>
                  <a:cubicBezTo>
                    <a:pt x="2520" y="689"/>
                    <a:pt x="2791" y="505"/>
                    <a:pt x="3110" y="308"/>
                  </a:cubicBezTo>
                  <a:cubicBezTo>
                    <a:pt x="3541" y="320"/>
                    <a:pt x="3983" y="234"/>
                    <a:pt x="4413" y="50"/>
                  </a:cubicBezTo>
                  <a:cubicBezTo>
                    <a:pt x="4512" y="13"/>
                    <a:pt x="4635" y="1"/>
                    <a:pt x="4733" y="1"/>
                  </a:cubicBezTo>
                  <a:cubicBezTo>
                    <a:pt x="5114" y="1"/>
                    <a:pt x="5483" y="1"/>
                    <a:pt x="5864" y="13"/>
                  </a:cubicBezTo>
                  <a:cubicBezTo>
                    <a:pt x="5925" y="13"/>
                    <a:pt x="5987" y="50"/>
                    <a:pt x="6048" y="62"/>
                  </a:cubicBezTo>
                  <a:cubicBezTo>
                    <a:pt x="6085" y="160"/>
                    <a:pt x="6048" y="246"/>
                    <a:pt x="5999" y="320"/>
                  </a:cubicBezTo>
                  <a:cubicBezTo>
                    <a:pt x="5901" y="455"/>
                    <a:pt x="5778" y="591"/>
                    <a:pt x="5680" y="738"/>
                  </a:cubicBezTo>
                  <a:cubicBezTo>
                    <a:pt x="5311" y="1230"/>
                    <a:pt x="4930" y="1722"/>
                    <a:pt x="4585" y="2238"/>
                  </a:cubicBezTo>
                  <a:cubicBezTo>
                    <a:pt x="4155" y="2902"/>
                    <a:pt x="3909" y="3664"/>
                    <a:pt x="3663" y="4414"/>
                  </a:cubicBezTo>
                  <a:cubicBezTo>
                    <a:pt x="3454" y="5041"/>
                    <a:pt x="3282" y="5680"/>
                    <a:pt x="3098" y="6319"/>
                  </a:cubicBezTo>
                  <a:cubicBezTo>
                    <a:pt x="2950" y="6799"/>
                    <a:pt x="2803" y="7266"/>
                    <a:pt x="2655" y="7770"/>
                  </a:cubicBezTo>
                  <a:close/>
                </a:path>
              </a:pathLst>
            </a:custGeom>
            <a:solidFill>
              <a:srgbClr val="8557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3"/>
            <p:cNvSpPr/>
            <p:nvPr/>
          </p:nvSpPr>
          <p:spPr>
            <a:xfrm>
              <a:off x="-10858394" y="-5658324"/>
              <a:ext cx="820290" cy="116950"/>
            </a:xfrm>
            <a:custGeom>
              <a:avLst/>
              <a:gdLst/>
              <a:ahLst/>
              <a:cxnLst/>
              <a:rect l="l" t="t" r="r" b="b"/>
              <a:pathLst>
                <a:path w="17507" h="2496" extrusionOk="0">
                  <a:moveTo>
                    <a:pt x="17470" y="640"/>
                  </a:moveTo>
                  <a:cubicBezTo>
                    <a:pt x="17163" y="640"/>
                    <a:pt x="16855" y="664"/>
                    <a:pt x="16548" y="664"/>
                  </a:cubicBezTo>
                  <a:cubicBezTo>
                    <a:pt x="16118" y="664"/>
                    <a:pt x="15675" y="676"/>
                    <a:pt x="15232" y="775"/>
                  </a:cubicBezTo>
                  <a:cubicBezTo>
                    <a:pt x="15048" y="812"/>
                    <a:pt x="14839" y="775"/>
                    <a:pt x="14642" y="787"/>
                  </a:cubicBezTo>
                  <a:cubicBezTo>
                    <a:pt x="14446" y="615"/>
                    <a:pt x="14224" y="701"/>
                    <a:pt x="14015" y="726"/>
                  </a:cubicBezTo>
                  <a:cubicBezTo>
                    <a:pt x="13733" y="763"/>
                    <a:pt x="13438" y="775"/>
                    <a:pt x="13167" y="861"/>
                  </a:cubicBezTo>
                  <a:cubicBezTo>
                    <a:pt x="12848" y="959"/>
                    <a:pt x="12503" y="910"/>
                    <a:pt x="12196" y="1008"/>
                  </a:cubicBezTo>
                  <a:cubicBezTo>
                    <a:pt x="11876" y="1107"/>
                    <a:pt x="11557" y="1205"/>
                    <a:pt x="11237" y="1254"/>
                  </a:cubicBezTo>
                  <a:cubicBezTo>
                    <a:pt x="11040" y="1279"/>
                    <a:pt x="10856" y="1328"/>
                    <a:pt x="10745" y="1537"/>
                  </a:cubicBezTo>
                  <a:cubicBezTo>
                    <a:pt x="10721" y="1598"/>
                    <a:pt x="10598" y="1635"/>
                    <a:pt x="10512" y="1635"/>
                  </a:cubicBezTo>
                  <a:cubicBezTo>
                    <a:pt x="9823" y="1598"/>
                    <a:pt x="9159" y="1746"/>
                    <a:pt x="8483" y="1857"/>
                  </a:cubicBezTo>
                  <a:cubicBezTo>
                    <a:pt x="8065" y="1918"/>
                    <a:pt x="7660" y="1967"/>
                    <a:pt x="7266" y="2115"/>
                  </a:cubicBezTo>
                  <a:cubicBezTo>
                    <a:pt x="7094" y="2176"/>
                    <a:pt x="6910" y="2176"/>
                    <a:pt x="6738" y="2139"/>
                  </a:cubicBezTo>
                  <a:cubicBezTo>
                    <a:pt x="6258" y="2016"/>
                    <a:pt x="5779" y="2029"/>
                    <a:pt x="5299" y="2066"/>
                  </a:cubicBezTo>
                  <a:cubicBezTo>
                    <a:pt x="5004" y="2090"/>
                    <a:pt x="4722" y="2115"/>
                    <a:pt x="4451" y="1980"/>
                  </a:cubicBezTo>
                  <a:cubicBezTo>
                    <a:pt x="4390" y="1943"/>
                    <a:pt x="4279" y="1955"/>
                    <a:pt x="4205" y="1980"/>
                  </a:cubicBezTo>
                  <a:cubicBezTo>
                    <a:pt x="3824" y="2115"/>
                    <a:pt x="3431" y="2164"/>
                    <a:pt x="3025" y="2139"/>
                  </a:cubicBezTo>
                  <a:cubicBezTo>
                    <a:pt x="2718" y="2127"/>
                    <a:pt x="2423" y="2238"/>
                    <a:pt x="2115" y="2299"/>
                  </a:cubicBezTo>
                  <a:cubicBezTo>
                    <a:pt x="1906" y="2336"/>
                    <a:pt x="1697" y="2398"/>
                    <a:pt x="1476" y="2434"/>
                  </a:cubicBezTo>
                  <a:cubicBezTo>
                    <a:pt x="1390" y="2459"/>
                    <a:pt x="1292" y="2496"/>
                    <a:pt x="1218" y="2459"/>
                  </a:cubicBezTo>
                  <a:cubicBezTo>
                    <a:pt x="923" y="2336"/>
                    <a:pt x="615" y="2398"/>
                    <a:pt x="333" y="2434"/>
                  </a:cubicBezTo>
                  <a:cubicBezTo>
                    <a:pt x="87" y="2262"/>
                    <a:pt x="75" y="2016"/>
                    <a:pt x="1" y="1771"/>
                  </a:cubicBezTo>
                  <a:cubicBezTo>
                    <a:pt x="62" y="1734"/>
                    <a:pt x="111" y="1672"/>
                    <a:pt x="173" y="1672"/>
                  </a:cubicBezTo>
                  <a:cubicBezTo>
                    <a:pt x="505" y="1660"/>
                    <a:pt x="824" y="1586"/>
                    <a:pt x="1132" y="1463"/>
                  </a:cubicBezTo>
                  <a:cubicBezTo>
                    <a:pt x="1255" y="1414"/>
                    <a:pt x="1390" y="1390"/>
                    <a:pt x="1513" y="1377"/>
                  </a:cubicBezTo>
                  <a:cubicBezTo>
                    <a:pt x="2091" y="1316"/>
                    <a:pt x="2656" y="1267"/>
                    <a:pt x="3222" y="1230"/>
                  </a:cubicBezTo>
                  <a:cubicBezTo>
                    <a:pt x="3738" y="1205"/>
                    <a:pt x="4230" y="1156"/>
                    <a:pt x="4734" y="1070"/>
                  </a:cubicBezTo>
                  <a:cubicBezTo>
                    <a:pt x="5127" y="1008"/>
                    <a:pt x="5533" y="1021"/>
                    <a:pt x="5926" y="1045"/>
                  </a:cubicBezTo>
                  <a:cubicBezTo>
                    <a:pt x="6221" y="1070"/>
                    <a:pt x="6492" y="1058"/>
                    <a:pt x="6750" y="898"/>
                  </a:cubicBezTo>
                  <a:cubicBezTo>
                    <a:pt x="6922" y="787"/>
                    <a:pt x="7119" y="763"/>
                    <a:pt x="7315" y="726"/>
                  </a:cubicBezTo>
                  <a:cubicBezTo>
                    <a:pt x="8078" y="578"/>
                    <a:pt x="8852" y="590"/>
                    <a:pt x="9614" y="480"/>
                  </a:cubicBezTo>
                  <a:cubicBezTo>
                    <a:pt x="9872" y="443"/>
                    <a:pt x="10131" y="406"/>
                    <a:pt x="10401" y="381"/>
                  </a:cubicBezTo>
                  <a:cubicBezTo>
                    <a:pt x="10512" y="357"/>
                    <a:pt x="10622" y="332"/>
                    <a:pt x="10721" y="332"/>
                  </a:cubicBezTo>
                  <a:cubicBezTo>
                    <a:pt x="11323" y="381"/>
                    <a:pt x="11901" y="234"/>
                    <a:pt x="12491" y="123"/>
                  </a:cubicBezTo>
                  <a:cubicBezTo>
                    <a:pt x="12663" y="99"/>
                    <a:pt x="12823" y="74"/>
                    <a:pt x="12995" y="185"/>
                  </a:cubicBezTo>
                  <a:cubicBezTo>
                    <a:pt x="13143" y="283"/>
                    <a:pt x="13327" y="295"/>
                    <a:pt x="13499" y="234"/>
                  </a:cubicBezTo>
                  <a:cubicBezTo>
                    <a:pt x="13720" y="172"/>
                    <a:pt x="13942" y="148"/>
                    <a:pt x="14163" y="148"/>
                  </a:cubicBezTo>
                  <a:cubicBezTo>
                    <a:pt x="14261" y="148"/>
                    <a:pt x="14384" y="148"/>
                    <a:pt x="14483" y="111"/>
                  </a:cubicBezTo>
                  <a:cubicBezTo>
                    <a:pt x="14802" y="0"/>
                    <a:pt x="15134" y="13"/>
                    <a:pt x="15466" y="13"/>
                  </a:cubicBezTo>
                  <a:cubicBezTo>
                    <a:pt x="15970" y="13"/>
                    <a:pt x="16486" y="13"/>
                    <a:pt x="16990" y="13"/>
                  </a:cubicBezTo>
                  <a:cubicBezTo>
                    <a:pt x="17113" y="13"/>
                    <a:pt x="17249" y="50"/>
                    <a:pt x="17372" y="86"/>
                  </a:cubicBezTo>
                  <a:cubicBezTo>
                    <a:pt x="17458" y="111"/>
                    <a:pt x="17507" y="197"/>
                    <a:pt x="17507" y="295"/>
                  </a:cubicBezTo>
                  <a:cubicBezTo>
                    <a:pt x="17494" y="394"/>
                    <a:pt x="17482" y="504"/>
                    <a:pt x="17470" y="640"/>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3"/>
            <p:cNvSpPr/>
            <p:nvPr/>
          </p:nvSpPr>
          <p:spPr>
            <a:xfrm>
              <a:off x="-11204559" y="-5589775"/>
              <a:ext cx="270775" cy="543799"/>
            </a:xfrm>
            <a:custGeom>
              <a:avLst/>
              <a:gdLst/>
              <a:ahLst/>
              <a:cxnLst/>
              <a:rect l="l" t="t" r="r" b="b"/>
              <a:pathLst>
                <a:path w="5779" h="11606" extrusionOk="0">
                  <a:moveTo>
                    <a:pt x="1131" y="11310"/>
                  </a:moveTo>
                  <a:cubicBezTo>
                    <a:pt x="1131" y="11236"/>
                    <a:pt x="1119" y="11163"/>
                    <a:pt x="1144" y="11113"/>
                  </a:cubicBezTo>
                  <a:cubicBezTo>
                    <a:pt x="1390" y="10634"/>
                    <a:pt x="1500" y="10118"/>
                    <a:pt x="1672" y="9614"/>
                  </a:cubicBezTo>
                  <a:cubicBezTo>
                    <a:pt x="2139" y="8200"/>
                    <a:pt x="2656" y="6786"/>
                    <a:pt x="3234" y="5409"/>
                  </a:cubicBezTo>
                  <a:cubicBezTo>
                    <a:pt x="3332" y="5188"/>
                    <a:pt x="3430" y="4967"/>
                    <a:pt x="3504" y="4733"/>
                  </a:cubicBezTo>
                  <a:cubicBezTo>
                    <a:pt x="3664" y="4254"/>
                    <a:pt x="3885" y="3799"/>
                    <a:pt x="4094" y="3332"/>
                  </a:cubicBezTo>
                  <a:cubicBezTo>
                    <a:pt x="4279" y="2963"/>
                    <a:pt x="4426" y="2570"/>
                    <a:pt x="4586" y="2176"/>
                  </a:cubicBezTo>
                  <a:cubicBezTo>
                    <a:pt x="4697" y="1893"/>
                    <a:pt x="4807" y="1611"/>
                    <a:pt x="4979" y="1353"/>
                  </a:cubicBezTo>
                  <a:cubicBezTo>
                    <a:pt x="5102" y="1156"/>
                    <a:pt x="5188" y="959"/>
                    <a:pt x="5213" y="738"/>
                  </a:cubicBezTo>
                  <a:cubicBezTo>
                    <a:pt x="5213" y="713"/>
                    <a:pt x="5201" y="676"/>
                    <a:pt x="5188" y="676"/>
                  </a:cubicBezTo>
                  <a:cubicBezTo>
                    <a:pt x="5151" y="664"/>
                    <a:pt x="5102" y="664"/>
                    <a:pt x="5078" y="676"/>
                  </a:cubicBezTo>
                  <a:cubicBezTo>
                    <a:pt x="4807" y="996"/>
                    <a:pt x="4549" y="1328"/>
                    <a:pt x="4401" y="1721"/>
                  </a:cubicBezTo>
                  <a:cubicBezTo>
                    <a:pt x="3996" y="2791"/>
                    <a:pt x="3455" y="3811"/>
                    <a:pt x="3049" y="4881"/>
                  </a:cubicBezTo>
                  <a:cubicBezTo>
                    <a:pt x="2619" y="5987"/>
                    <a:pt x="2115" y="7069"/>
                    <a:pt x="1648" y="8163"/>
                  </a:cubicBezTo>
                  <a:cubicBezTo>
                    <a:pt x="1525" y="8446"/>
                    <a:pt x="1439" y="8741"/>
                    <a:pt x="1390" y="9048"/>
                  </a:cubicBezTo>
                  <a:cubicBezTo>
                    <a:pt x="1340" y="9356"/>
                    <a:pt x="1230" y="9638"/>
                    <a:pt x="972" y="9835"/>
                  </a:cubicBezTo>
                  <a:cubicBezTo>
                    <a:pt x="800" y="9970"/>
                    <a:pt x="763" y="10167"/>
                    <a:pt x="726" y="10364"/>
                  </a:cubicBezTo>
                  <a:cubicBezTo>
                    <a:pt x="701" y="10474"/>
                    <a:pt x="726" y="10585"/>
                    <a:pt x="849" y="10646"/>
                  </a:cubicBezTo>
                  <a:cubicBezTo>
                    <a:pt x="922" y="10683"/>
                    <a:pt x="996" y="10745"/>
                    <a:pt x="996" y="10843"/>
                  </a:cubicBezTo>
                  <a:cubicBezTo>
                    <a:pt x="996" y="10929"/>
                    <a:pt x="972" y="11015"/>
                    <a:pt x="935" y="11089"/>
                  </a:cubicBezTo>
                  <a:cubicBezTo>
                    <a:pt x="849" y="11249"/>
                    <a:pt x="750" y="11396"/>
                    <a:pt x="652" y="11531"/>
                  </a:cubicBezTo>
                  <a:cubicBezTo>
                    <a:pt x="627" y="11568"/>
                    <a:pt x="578" y="11568"/>
                    <a:pt x="517" y="11605"/>
                  </a:cubicBezTo>
                  <a:cubicBezTo>
                    <a:pt x="468" y="11507"/>
                    <a:pt x="406" y="11421"/>
                    <a:pt x="369" y="11310"/>
                  </a:cubicBezTo>
                  <a:cubicBezTo>
                    <a:pt x="295" y="11089"/>
                    <a:pt x="259" y="10843"/>
                    <a:pt x="173" y="10622"/>
                  </a:cubicBezTo>
                  <a:cubicBezTo>
                    <a:pt x="0" y="10204"/>
                    <a:pt x="111" y="9847"/>
                    <a:pt x="357" y="9515"/>
                  </a:cubicBezTo>
                  <a:cubicBezTo>
                    <a:pt x="431" y="9417"/>
                    <a:pt x="504" y="9343"/>
                    <a:pt x="492" y="9220"/>
                  </a:cubicBezTo>
                  <a:cubicBezTo>
                    <a:pt x="443" y="8987"/>
                    <a:pt x="529" y="8790"/>
                    <a:pt x="615" y="8581"/>
                  </a:cubicBezTo>
                  <a:cubicBezTo>
                    <a:pt x="677" y="8446"/>
                    <a:pt x="738" y="8311"/>
                    <a:pt x="812" y="8163"/>
                  </a:cubicBezTo>
                  <a:cubicBezTo>
                    <a:pt x="972" y="7880"/>
                    <a:pt x="1095" y="7573"/>
                    <a:pt x="1168" y="7241"/>
                  </a:cubicBezTo>
                  <a:cubicBezTo>
                    <a:pt x="1242" y="6897"/>
                    <a:pt x="1390" y="6577"/>
                    <a:pt x="1549" y="6258"/>
                  </a:cubicBezTo>
                  <a:cubicBezTo>
                    <a:pt x="1672" y="6012"/>
                    <a:pt x="1783" y="5741"/>
                    <a:pt x="1869" y="5471"/>
                  </a:cubicBezTo>
                  <a:cubicBezTo>
                    <a:pt x="1992" y="5114"/>
                    <a:pt x="2127" y="4770"/>
                    <a:pt x="2299" y="4438"/>
                  </a:cubicBezTo>
                  <a:cubicBezTo>
                    <a:pt x="2644" y="3774"/>
                    <a:pt x="2926" y="3074"/>
                    <a:pt x="3307" y="2422"/>
                  </a:cubicBezTo>
                  <a:cubicBezTo>
                    <a:pt x="3357" y="2348"/>
                    <a:pt x="3381" y="2262"/>
                    <a:pt x="3430" y="2188"/>
                  </a:cubicBezTo>
                  <a:cubicBezTo>
                    <a:pt x="3529" y="2029"/>
                    <a:pt x="3516" y="1857"/>
                    <a:pt x="3443" y="1684"/>
                  </a:cubicBezTo>
                  <a:cubicBezTo>
                    <a:pt x="3430" y="1648"/>
                    <a:pt x="3430" y="1598"/>
                    <a:pt x="3418" y="1562"/>
                  </a:cubicBezTo>
                  <a:lnTo>
                    <a:pt x="3406" y="1562"/>
                  </a:lnTo>
                  <a:cubicBezTo>
                    <a:pt x="3492" y="1463"/>
                    <a:pt x="3590" y="1365"/>
                    <a:pt x="3615" y="1230"/>
                  </a:cubicBezTo>
                  <a:cubicBezTo>
                    <a:pt x="3664" y="1033"/>
                    <a:pt x="3811" y="910"/>
                    <a:pt x="3959" y="775"/>
                  </a:cubicBezTo>
                  <a:cubicBezTo>
                    <a:pt x="4106" y="640"/>
                    <a:pt x="4279" y="664"/>
                    <a:pt x="4451" y="701"/>
                  </a:cubicBezTo>
                  <a:cubicBezTo>
                    <a:pt x="4451" y="750"/>
                    <a:pt x="4438" y="787"/>
                    <a:pt x="4463" y="824"/>
                  </a:cubicBezTo>
                  <a:cubicBezTo>
                    <a:pt x="4475" y="836"/>
                    <a:pt x="4524" y="836"/>
                    <a:pt x="4561" y="836"/>
                  </a:cubicBezTo>
                  <a:cubicBezTo>
                    <a:pt x="4561" y="799"/>
                    <a:pt x="4574" y="750"/>
                    <a:pt x="4549" y="738"/>
                  </a:cubicBezTo>
                  <a:cubicBezTo>
                    <a:pt x="4524" y="713"/>
                    <a:pt x="4475" y="726"/>
                    <a:pt x="4438" y="713"/>
                  </a:cubicBezTo>
                  <a:cubicBezTo>
                    <a:pt x="4451" y="676"/>
                    <a:pt x="4475" y="640"/>
                    <a:pt x="4500" y="603"/>
                  </a:cubicBezTo>
                  <a:cubicBezTo>
                    <a:pt x="4684" y="234"/>
                    <a:pt x="5004" y="62"/>
                    <a:pt x="5410" y="25"/>
                  </a:cubicBezTo>
                  <a:cubicBezTo>
                    <a:pt x="5741" y="0"/>
                    <a:pt x="5778" y="123"/>
                    <a:pt x="5729" y="431"/>
                  </a:cubicBezTo>
                  <a:cubicBezTo>
                    <a:pt x="5717" y="529"/>
                    <a:pt x="5668" y="640"/>
                    <a:pt x="5606" y="738"/>
                  </a:cubicBezTo>
                  <a:cubicBezTo>
                    <a:pt x="5520" y="910"/>
                    <a:pt x="5410" y="1070"/>
                    <a:pt x="5299" y="1254"/>
                  </a:cubicBezTo>
                  <a:cubicBezTo>
                    <a:pt x="5336" y="1340"/>
                    <a:pt x="5397" y="1439"/>
                    <a:pt x="5397" y="1537"/>
                  </a:cubicBezTo>
                  <a:cubicBezTo>
                    <a:pt x="5410" y="1672"/>
                    <a:pt x="5373" y="1807"/>
                    <a:pt x="5324" y="1930"/>
                  </a:cubicBezTo>
                  <a:cubicBezTo>
                    <a:pt x="5176" y="2311"/>
                    <a:pt x="5004" y="2693"/>
                    <a:pt x="4832" y="3086"/>
                  </a:cubicBezTo>
                  <a:cubicBezTo>
                    <a:pt x="4561" y="3713"/>
                    <a:pt x="4303" y="4340"/>
                    <a:pt x="4020" y="4967"/>
                  </a:cubicBezTo>
                  <a:cubicBezTo>
                    <a:pt x="3811" y="5446"/>
                    <a:pt x="3553" y="5913"/>
                    <a:pt x="3369" y="6405"/>
                  </a:cubicBezTo>
                  <a:cubicBezTo>
                    <a:pt x="3246" y="6712"/>
                    <a:pt x="3049" y="6995"/>
                    <a:pt x="3025" y="7339"/>
                  </a:cubicBezTo>
                  <a:cubicBezTo>
                    <a:pt x="3025" y="7401"/>
                    <a:pt x="2975" y="7450"/>
                    <a:pt x="2939" y="7499"/>
                  </a:cubicBezTo>
                  <a:cubicBezTo>
                    <a:pt x="2668" y="7807"/>
                    <a:pt x="2496" y="8163"/>
                    <a:pt x="2398" y="8556"/>
                  </a:cubicBezTo>
                  <a:cubicBezTo>
                    <a:pt x="2250" y="9085"/>
                    <a:pt x="2029" y="9589"/>
                    <a:pt x="1808" y="10093"/>
                  </a:cubicBezTo>
                  <a:cubicBezTo>
                    <a:pt x="1660" y="10437"/>
                    <a:pt x="1525" y="10794"/>
                    <a:pt x="1377" y="11138"/>
                  </a:cubicBezTo>
                  <a:cubicBezTo>
                    <a:pt x="1328" y="11249"/>
                    <a:pt x="1242" y="11310"/>
                    <a:pt x="1119" y="11298"/>
                  </a:cubicBezTo>
                  <a:close/>
                </a:path>
              </a:pathLst>
            </a:custGeom>
            <a:solidFill>
              <a:srgbClr val="AA7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3"/>
            <p:cNvSpPr/>
            <p:nvPr/>
          </p:nvSpPr>
          <p:spPr>
            <a:xfrm>
              <a:off x="-11125655" y="-5547746"/>
              <a:ext cx="246598" cy="517326"/>
            </a:xfrm>
            <a:custGeom>
              <a:avLst/>
              <a:gdLst/>
              <a:ahLst/>
              <a:cxnLst/>
              <a:rect l="l" t="t" r="r" b="b"/>
              <a:pathLst>
                <a:path w="5263" h="11041" extrusionOk="0">
                  <a:moveTo>
                    <a:pt x="4463" y="996"/>
                  </a:moveTo>
                  <a:cubicBezTo>
                    <a:pt x="4340" y="1033"/>
                    <a:pt x="4328" y="1132"/>
                    <a:pt x="4291" y="1230"/>
                  </a:cubicBezTo>
                  <a:cubicBezTo>
                    <a:pt x="4279" y="1242"/>
                    <a:pt x="4291" y="1267"/>
                    <a:pt x="4303" y="1279"/>
                  </a:cubicBezTo>
                  <a:cubicBezTo>
                    <a:pt x="4316" y="1291"/>
                    <a:pt x="4340" y="1291"/>
                    <a:pt x="4353" y="1279"/>
                  </a:cubicBezTo>
                  <a:cubicBezTo>
                    <a:pt x="4451" y="1218"/>
                    <a:pt x="4488" y="1132"/>
                    <a:pt x="4488" y="1021"/>
                  </a:cubicBezTo>
                  <a:cubicBezTo>
                    <a:pt x="4586" y="1009"/>
                    <a:pt x="4623" y="923"/>
                    <a:pt x="4660" y="849"/>
                  </a:cubicBezTo>
                  <a:cubicBezTo>
                    <a:pt x="4697" y="800"/>
                    <a:pt x="4684" y="763"/>
                    <a:pt x="4623" y="751"/>
                  </a:cubicBezTo>
                  <a:cubicBezTo>
                    <a:pt x="4611" y="751"/>
                    <a:pt x="4586" y="763"/>
                    <a:pt x="4574" y="775"/>
                  </a:cubicBezTo>
                  <a:cubicBezTo>
                    <a:pt x="4500" y="824"/>
                    <a:pt x="4463" y="898"/>
                    <a:pt x="4463" y="996"/>
                  </a:cubicBezTo>
                  <a:close/>
                  <a:moveTo>
                    <a:pt x="4660" y="1"/>
                  </a:moveTo>
                  <a:cubicBezTo>
                    <a:pt x="4980" y="160"/>
                    <a:pt x="5078" y="456"/>
                    <a:pt x="5262" y="714"/>
                  </a:cubicBezTo>
                  <a:cubicBezTo>
                    <a:pt x="5164" y="960"/>
                    <a:pt x="5016" y="1144"/>
                    <a:pt x="4881" y="1341"/>
                  </a:cubicBezTo>
                  <a:cubicBezTo>
                    <a:pt x="4660" y="1673"/>
                    <a:pt x="4475" y="2017"/>
                    <a:pt x="4303" y="2386"/>
                  </a:cubicBezTo>
                  <a:cubicBezTo>
                    <a:pt x="3836" y="3431"/>
                    <a:pt x="3369" y="4475"/>
                    <a:pt x="2853" y="5496"/>
                  </a:cubicBezTo>
                  <a:cubicBezTo>
                    <a:pt x="2373" y="6442"/>
                    <a:pt x="1918" y="7389"/>
                    <a:pt x="1574" y="8397"/>
                  </a:cubicBezTo>
                  <a:cubicBezTo>
                    <a:pt x="1365" y="8987"/>
                    <a:pt x="1119" y="9528"/>
                    <a:pt x="763" y="10044"/>
                  </a:cubicBezTo>
                  <a:cubicBezTo>
                    <a:pt x="603" y="10278"/>
                    <a:pt x="480" y="10548"/>
                    <a:pt x="333" y="10782"/>
                  </a:cubicBezTo>
                  <a:cubicBezTo>
                    <a:pt x="283" y="10880"/>
                    <a:pt x="197" y="10954"/>
                    <a:pt x="124" y="11028"/>
                  </a:cubicBezTo>
                  <a:cubicBezTo>
                    <a:pt x="111" y="11040"/>
                    <a:pt x="74" y="11028"/>
                    <a:pt x="62" y="11028"/>
                  </a:cubicBezTo>
                  <a:cubicBezTo>
                    <a:pt x="38" y="11016"/>
                    <a:pt x="25" y="11003"/>
                    <a:pt x="13" y="10991"/>
                  </a:cubicBezTo>
                  <a:cubicBezTo>
                    <a:pt x="13" y="10930"/>
                    <a:pt x="1" y="10856"/>
                    <a:pt x="13" y="10794"/>
                  </a:cubicBezTo>
                  <a:cubicBezTo>
                    <a:pt x="50" y="10585"/>
                    <a:pt x="99" y="10364"/>
                    <a:pt x="148" y="10155"/>
                  </a:cubicBezTo>
                  <a:cubicBezTo>
                    <a:pt x="234" y="9811"/>
                    <a:pt x="320" y="9479"/>
                    <a:pt x="554" y="9184"/>
                  </a:cubicBezTo>
                  <a:cubicBezTo>
                    <a:pt x="640" y="9073"/>
                    <a:pt x="726" y="8938"/>
                    <a:pt x="775" y="8790"/>
                  </a:cubicBezTo>
                  <a:cubicBezTo>
                    <a:pt x="1009" y="8151"/>
                    <a:pt x="1353" y="7549"/>
                    <a:pt x="1648" y="6946"/>
                  </a:cubicBezTo>
                  <a:cubicBezTo>
                    <a:pt x="1869" y="6504"/>
                    <a:pt x="2054" y="6061"/>
                    <a:pt x="2213" y="5606"/>
                  </a:cubicBezTo>
                  <a:cubicBezTo>
                    <a:pt x="2545" y="4672"/>
                    <a:pt x="2902" y="3738"/>
                    <a:pt x="3308" y="2840"/>
                  </a:cubicBezTo>
                  <a:cubicBezTo>
                    <a:pt x="3566" y="2238"/>
                    <a:pt x="3812" y="1623"/>
                    <a:pt x="4082" y="1009"/>
                  </a:cubicBezTo>
                  <a:cubicBezTo>
                    <a:pt x="4205" y="726"/>
                    <a:pt x="4340" y="456"/>
                    <a:pt x="4488" y="185"/>
                  </a:cubicBezTo>
                  <a:cubicBezTo>
                    <a:pt x="4525" y="111"/>
                    <a:pt x="4598" y="62"/>
                    <a:pt x="4660" y="1"/>
                  </a:cubicBezTo>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3"/>
            <p:cNvSpPr/>
            <p:nvPr/>
          </p:nvSpPr>
          <p:spPr>
            <a:xfrm>
              <a:off x="-11209150" y="-5532752"/>
              <a:ext cx="171677" cy="349117"/>
            </a:xfrm>
            <a:custGeom>
              <a:avLst/>
              <a:gdLst/>
              <a:ahLst/>
              <a:cxnLst/>
              <a:rect l="l" t="t" r="r" b="b"/>
              <a:pathLst>
                <a:path w="3664" h="7451" extrusionOk="0">
                  <a:moveTo>
                    <a:pt x="3504" y="345"/>
                  </a:moveTo>
                  <a:lnTo>
                    <a:pt x="3516" y="345"/>
                  </a:lnTo>
                  <a:cubicBezTo>
                    <a:pt x="3344" y="492"/>
                    <a:pt x="3209" y="664"/>
                    <a:pt x="3221" y="910"/>
                  </a:cubicBezTo>
                  <a:cubicBezTo>
                    <a:pt x="3221" y="1070"/>
                    <a:pt x="3147" y="1205"/>
                    <a:pt x="3061" y="1328"/>
                  </a:cubicBezTo>
                  <a:cubicBezTo>
                    <a:pt x="2569" y="2041"/>
                    <a:pt x="2225" y="2828"/>
                    <a:pt x="1832" y="3590"/>
                  </a:cubicBezTo>
                  <a:cubicBezTo>
                    <a:pt x="1795" y="3676"/>
                    <a:pt x="1770" y="3762"/>
                    <a:pt x="1733" y="3836"/>
                  </a:cubicBezTo>
                  <a:cubicBezTo>
                    <a:pt x="1697" y="3946"/>
                    <a:pt x="1672" y="4045"/>
                    <a:pt x="1623" y="4155"/>
                  </a:cubicBezTo>
                  <a:cubicBezTo>
                    <a:pt x="1414" y="4660"/>
                    <a:pt x="1156" y="5151"/>
                    <a:pt x="996" y="5668"/>
                  </a:cubicBezTo>
                  <a:cubicBezTo>
                    <a:pt x="836" y="6208"/>
                    <a:pt x="627" y="6712"/>
                    <a:pt x="381" y="7204"/>
                  </a:cubicBezTo>
                  <a:cubicBezTo>
                    <a:pt x="344" y="7278"/>
                    <a:pt x="307" y="7352"/>
                    <a:pt x="271" y="7413"/>
                  </a:cubicBezTo>
                  <a:cubicBezTo>
                    <a:pt x="197" y="7450"/>
                    <a:pt x="160" y="7426"/>
                    <a:pt x="160" y="7364"/>
                  </a:cubicBezTo>
                  <a:cubicBezTo>
                    <a:pt x="160" y="7167"/>
                    <a:pt x="172" y="6971"/>
                    <a:pt x="197" y="6774"/>
                  </a:cubicBezTo>
                  <a:cubicBezTo>
                    <a:pt x="221" y="6491"/>
                    <a:pt x="234" y="6208"/>
                    <a:pt x="62" y="5950"/>
                  </a:cubicBezTo>
                  <a:cubicBezTo>
                    <a:pt x="25" y="5877"/>
                    <a:pt x="0" y="5778"/>
                    <a:pt x="0" y="5692"/>
                  </a:cubicBezTo>
                  <a:cubicBezTo>
                    <a:pt x="25" y="5274"/>
                    <a:pt x="62" y="4856"/>
                    <a:pt x="246" y="4475"/>
                  </a:cubicBezTo>
                  <a:cubicBezTo>
                    <a:pt x="467" y="3996"/>
                    <a:pt x="701" y="3516"/>
                    <a:pt x="922" y="3049"/>
                  </a:cubicBezTo>
                  <a:cubicBezTo>
                    <a:pt x="1020" y="2840"/>
                    <a:pt x="1106" y="2643"/>
                    <a:pt x="1266" y="2484"/>
                  </a:cubicBezTo>
                  <a:cubicBezTo>
                    <a:pt x="1340" y="2398"/>
                    <a:pt x="1414" y="2311"/>
                    <a:pt x="1451" y="2213"/>
                  </a:cubicBezTo>
                  <a:cubicBezTo>
                    <a:pt x="1537" y="1930"/>
                    <a:pt x="1733" y="1721"/>
                    <a:pt x="1930" y="1512"/>
                  </a:cubicBezTo>
                  <a:cubicBezTo>
                    <a:pt x="2151" y="1267"/>
                    <a:pt x="2360" y="1008"/>
                    <a:pt x="2569" y="762"/>
                  </a:cubicBezTo>
                  <a:cubicBezTo>
                    <a:pt x="2864" y="394"/>
                    <a:pt x="3049" y="246"/>
                    <a:pt x="3541" y="0"/>
                  </a:cubicBezTo>
                  <a:cubicBezTo>
                    <a:pt x="3664" y="123"/>
                    <a:pt x="3565" y="234"/>
                    <a:pt x="3504" y="345"/>
                  </a:cubicBezTo>
                  <a:close/>
                </a:path>
              </a:pathLst>
            </a:custGeom>
            <a:solidFill>
              <a:srgbClr val="AA7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3"/>
            <p:cNvSpPr/>
            <p:nvPr/>
          </p:nvSpPr>
          <p:spPr>
            <a:xfrm>
              <a:off x="-10976469" y="-5299461"/>
              <a:ext cx="511563" cy="145204"/>
            </a:xfrm>
            <a:custGeom>
              <a:avLst/>
              <a:gdLst/>
              <a:ahLst/>
              <a:cxnLst/>
              <a:rect l="l" t="t" r="r" b="b"/>
              <a:pathLst>
                <a:path w="10918" h="3099" extrusionOk="0">
                  <a:moveTo>
                    <a:pt x="615" y="1525"/>
                  </a:moveTo>
                  <a:cubicBezTo>
                    <a:pt x="1451" y="1229"/>
                    <a:pt x="2312" y="1057"/>
                    <a:pt x="3185" y="996"/>
                  </a:cubicBezTo>
                  <a:cubicBezTo>
                    <a:pt x="3959" y="922"/>
                    <a:pt x="4721" y="836"/>
                    <a:pt x="5484" y="750"/>
                  </a:cubicBezTo>
                  <a:cubicBezTo>
                    <a:pt x="6160" y="664"/>
                    <a:pt x="6836" y="553"/>
                    <a:pt x="7512" y="455"/>
                  </a:cubicBezTo>
                  <a:cubicBezTo>
                    <a:pt x="7967" y="394"/>
                    <a:pt x="8422" y="320"/>
                    <a:pt x="8889" y="258"/>
                  </a:cubicBezTo>
                  <a:cubicBezTo>
                    <a:pt x="9540" y="172"/>
                    <a:pt x="10192" y="86"/>
                    <a:pt x="10844" y="0"/>
                  </a:cubicBezTo>
                  <a:cubicBezTo>
                    <a:pt x="10868" y="0"/>
                    <a:pt x="10880" y="12"/>
                    <a:pt x="10917" y="25"/>
                  </a:cubicBezTo>
                  <a:cubicBezTo>
                    <a:pt x="10856" y="246"/>
                    <a:pt x="10757" y="418"/>
                    <a:pt x="10487" y="418"/>
                  </a:cubicBezTo>
                  <a:cubicBezTo>
                    <a:pt x="10401" y="418"/>
                    <a:pt x="10315" y="418"/>
                    <a:pt x="10229" y="418"/>
                  </a:cubicBezTo>
                  <a:cubicBezTo>
                    <a:pt x="10020" y="418"/>
                    <a:pt x="9835" y="455"/>
                    <a:pt x="9688" y="615"/>
                  </a:cubicBezTo>
                  <a:cubicBezTo>
                    <a:pt x="9565" y="738"/>
                    <a:pt x="9417" y="775"/>
                    <a:pt x="9258" y="701"/>
                  </a:cubicBezTo>
                  <a:cubicBezTo>
                    <a:pt x="8827" y="504"/>
                    <a:pt x="8397" y="590"/>
                    <a:pt x="7967" y="664"/>
                  </a:cubicBezTo>
                  <a:cubicBezTo>
                    <a:pt x="7807" y="689"/>
                    <a:pt x="7672" y="762"/>
                    <a:pt x="7635" y="947"/>
                  </a:cubicBezTo>
                  <a:cubicBezTo>
                    <a:pt x="7623" y="996"/>
                    <a:pt x="7623" y="1033"/>
                    <a:pt x="7598" y="1070"/>
                  </a:cubicBezTo>
                  <a:cubicBezTo>
                    <a:pt x="7463" y="1303"/>
                    <a:pt x="7340" y="1525"/>
                    <a:pt x="7364" y="1807"/>
                  </a:cubicBezTo>
                  <a:cubicBezTo>
                    <a:pt x="7364" y="1893"/>
                    <a:pt x="7155" y="1967"/>
                    <a:pt x="7094" y="1918"/>
                  </a:cubicBezTo>
                  <a:cubicBezTo>
                    <a:pt x="7008" y="1844"/>
                    <a:pt x="6934" y="1770"/>
                    <a:pt x="6860" y="1672"/>
                  </a:cubicBezTo>
                  <a:cubicBezTo>
                    <a:pt x="6762" y="1525"/>
                    <a:pt x="6627" y="1426"/>
                    <a:pt x="6442" y="1389"/>
                  </a:cubicBezTo>
                  <a:cubicBezTo>
                    <a:pt x="6332" y="1365"/>
                    <a:pt x="6233" y="1328"/>
                    <a:pt x="6123" y="1291"/>
                  </a:cubicBezTo>
                  <a:cubicBezTo>
                    <a:pt x="5656" y="1131"/>
                    <a:pt x="5189" y="1082"/>
                    <a:pt x="4721" y="1340"/>
                  </a:cubicBezTo>
                  <a:cubicBezTo>
                    <a:pt x="4562" y="1426"/>
                    <a:pt x="4377" y="1426"/>
                    <a:pt x="4205" y="1377"/>
                  </a:cubicBezTo>
                  <a:cubicBezTo>
                    <a:pt x="4033" y="1340"/>
                    <a:pt x="3861" y="1291"/>
                    <a:pt x="3689" y="1266"/>
                  </a:cubicBezTo>
                  <a:cubicBezTo>
                    <a:pt x="3013" y="1156"/>
                    <a:pt x="2447" y="1438"/>
                    <a:pt x="1906" y="1807"/>
                  </a:cubicBezTo>
                  <a:cubicBezTo>
                    <a:pt x="1746" y="1918"/>
                    <a:pt x="1623" y="2078"/>
                    <a:pt x="1562" y="2274"/>
                  </a:cubicBezTo>
                  <a:cubicBezTo>
                    <a:pt x="1537" y="2360"/>
                    <a:pt x="1500" y="2447"/>
                    <a:pt x="1464" y="2533"/>
                  </a:cubicBezTo>
                  <a:cubicBezTo>
                    <a:pt x="1205" y="2594"/>
                    <a:pt x="935" y="2594"/>
                    <a:pt x="701" y="2742"/>
                  </a:cubicBezTo>
                  <a:cubicBezTo>
                    <a:pt x="480" y="2877"/>
                    <a:pt x="247" y="2975"/>
                    <a:pt x="1" y="3098"/>
                  </a:cubicBezTo>
                  <a:cubicBezTo>
                    <a:pt x="1" y="2889"/>
                    <a:pt x="74" y="2766"/>
                    <a:pt x="394" y="2299"/>
                  </a:cubicBezTo>
                  <a:cubicBezTo>
                    <a:pt x="554" y="2065"/>
                    <a:pt x="775" y="1869"/>
                    <a:pt x="861" y="1611"/>
                  </a:cubicBezTo>
                  <a:cubicBezTo>
                    <a:pt x="775" y="1512"/>
                    <a:pt x="677" y="1537"/>
                    <a:pt x="603" y="1512"/>
                  </a:cubicBezTo>
                  <a:close/>
                </a:path>
              </a:pathLst>
            </a:custGeom>
            <a:solidFill>
              <a:srgbClr val="8557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3"/>
            <p:cNvSpPr/>
            <p:nvPr/>
          </p:nvSpPr>
          <p:spPr>
            <a:xfrm>
              <a:off x="-10186728" y="-5527598"/>
              <a:ext cx="119855" cy="316880"/>
            </a:xfrm>
            <a:custGeom>
              <a:avLst/>
              <a:gdLst/>
              <a:ahLst/>
              <a:cxnLst/>
              <a:rect l="l" t="t" r="r" b="b"/>
              <a:pathLst>
                <a:path w="2558" h="6763" extrusionOk="0">
                  <a:moveTo>
                    <a:pt x="0" y="6590"/>
                  </a:moveTo>
                  <a:cubicBezTo>
                    <a:pt x="12" y="6369"/>
                    <a:pt x="74" y="6135"/>
                    <a:pt x="148" y="5902"/>
                  </a:cubicBezTo>
                  <a:cubicBezTo>
                    <a:pt x="418" y="4980"/>
                    <a:pt x="701" y="4045"/>
                    <a:pt x="996" y="3123"/>
                  </a:cubicBezTo>
                  <a:cubicBezTo>
                    <a:pt x="1131" y="2656"/>
                    <a:pt x="1291" y="2201"/>
                    <a:pt x="1463" y="1747"/>
                  </a:cubicBezTo>
                  <a:cubicBezTo>
                    <a:pt x="1697" y="1132"/>
                    <a:pt x="2053" y="566"/>
                    <a:pt x="2446" y="38"/>
                  </a:cubicBezTo>
                  <a:cubicBezTo>
                    <a:pt x="2459" y="13"/>
                    <a:pt x="2483" y="13"/>
                    <a:pt x="2520" y="1"/>
                  </a:cubicBezTo>
                  <a:cubicBezTo>
                    <a:pt x="2532" y="50"/>
                    <a:pt x="2557" y="112"/>
                    <a:pt x="2545" y="161"/>
                  </a:cubicBezTo>
                  <a:cubicBezTo>
                    <a:pt x="2225" y="1402"/>
                    <a:pt x="1881" y="2632"/>
                    <a:pt x="1561" y="3861"/>
                  </a:cubicBezTo>
                  <a:cubicBezTo>
                    <a:pt x="1475" y="4205"/>
                    <a:pt x="1389" y="4550"/>
                    <a:pt x="1352" y="4906"/>
                  </a:cubicBezTo>
                  <a:cubicBezTo>
                    <a:pt x="1340" y="5115"/>
                    <a:pt x="1291" y="5336"/>
                    <a:pt x="1229" y="5545"/>
                  </a:cubicBezTo>
                  <a:cubicBezTo>
                    <a:pt x="1131" y="5865"/>
                    <a:pt x="1033" y="6185"/>
                    <a:pt x="922" y="6492"/>
                  </a:cubicBezTo>
                  <a:cubicBezTo>
                    <a:pt x="861" y="6701"/>
                    <a:pt x="750" y="6762"/>
                    <a:pt x="529" y="6713"/>
                  </a:cubicBezTo>
                  <a:cubicBezTo>
                    <a:pt x="443" y="6701"/>
                    <a:pt x="357" y="6652"/>
                    <a:pt x="270" y="6639"/>
                  </a:cubicBezTo>
                  <a:cubicBezTo>
                    <a:pt x="184" y="6627"/>
                    <a:pt x="98" y="6676"/>
                    <a:pt x="0" y="6590"/>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3"/>
            <p:cNvSpPr/>
            <p:nvPr/>
          </p:nvSpPr>
          <p:spPr>
            <a:xfrm>
              <a:off x="-10501827" y="-5563302"/>
              <a:ext cx="144641" cy="44419"/>
            </a:xfrm>
            <a:custGeom>
              <a:avLst/>
              <a:gdLst/>
              <a:ahLst/>
              <a:cxnLst/>
              <a:rect l="l" t="t" r="r" b="b"/>
              <a:pathLst>
                <a:path w="3087" h="948" extrusionOk="0">
                  <a:moveTo>
                    <a:pt x="0" y="443"/>
                  </a:moveTo>
                  <a:cubicBezTo>
                    <a:pt x="87" y="394"/>
                    <a:pt x="160" y="345"/>
                    <a:pt x="234" y="333"/>
                  </a:cubicBezTo>
                  <a:cubicBezTo>
                    <a:pt x="800" y="247"/>
                    <a:pt x="1365" y="161"/>
                    <a:pt x="1931" y="62"/>
                  </a:cubicBezTo>
                  <a:cubicBezTo>
                    <a:pt x="2287" y="1"/>
                    <a:pt x="2668" y="62"/>
                    <a:pt x="3049" y="75"/>
                  </a:cubicBezTo>
                  <a:cubicBezTo>
                    <a:pt x="3062" y="75"/>
                    <a:pt x="3086" y="148"/>
                    <a:pt x="3074" y="173"/>
                  </a:cubicBezTo>
                  <a:cubicBezTo>
                    <a:pt x="3049" y="234"/>
                    <a:pt x="3025" y="296"/>
                    <a:pt x="2963" y="333"/>
                  </a:cubicBezTo>
                  <a:cubicBezTo>
                    <a:pt x="2803" y="431"/>
                    <a:pt x="2619" y="529"/>
                    <a:pt x="2447" y="603"/>
                  </a:cubicBezTo>
                  <a:cubicBezTo>
                    <a:pt x="1636" y="923"/>
                    <a:pt x="1476" y="947"/>
                    <a:pt x="591" y="898"/>
                  </a:cubicBezTo>
                  <a:cubicBezTo>
                    <a:pt x="296" y="886"/>
                    <a:pt x="197" y="812"/>
                    <a:pt x="0" y="443"/>
                  </a:cubicBezTo>
                  <a:close/>
                </a:path>
              </a:pathLst>
            </a:custGeom>
            <a:solidFill>
              <a:srgbClr val="ECAA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3"/>
            <p:cNvSpPr/>
            <p:nvPr/>
          </p:nvSpPr>
          <p:spPr>
            <a:xfrm>
              <a:off x="-10091143" y="-5587479"/>
              <a:ext cx="74921" cy="210285"/>
            </a:xfrm>
            <a:custGeom>
              <a:avLst/>
              <a:gdLst/>
              <a:ahLst/>
              <a:cxnLst/>
              <a:rect l="l" t="t" r="r" b="b"/>
              <a:pathLst>
                <a:path w="1599" h="4488" extrusionOk="0">
                  <a:moveTo>
                    <a:pt x="13" y="4488"/>
                  </a:moveTo>
                  <a:cubicBezTo>
                    <a:pt x="38" y="4340"/>
                    <a:pt x="50" y="4180"/>
                    <a:pt x="87" y="4033"/>
                  </a:cubicBezTo>
                  <a:cubicBezTo>
                    <a:pt x="210" y="3541"/>
                    <a:pt x="333" y="3049"/>
                    <a:pt x="443" y="2557"/>
                  </a:cubicBezTo>
                  <a:cubicBezTo>
                    <a:pt x="628" y="1722"/>
                    <a:pt x="923" y="922"/>
                    <a:pt x="1206" y="111"/>
                  </a:cubicBezTo>
                  <a:cubicBezTo>
                    <a:pt x="1242" y="37"/>
                    <a:pt x="1353" y="0"/>
                    <a:pt x="1427" y="25"/>
                  </a:cubicBezTo>
                  <a:cubicBezTo>
                    <a:pt x="1525" y="50"/>
                    <a:pt x="1587" y="111"/>
                    <a:pt x="1599" y="197"/>
                  </a:cubicBezTo>
                  <a:cubicBezTo>
                    <a:pt x="1599" y="259"/>
                    <a:pt x="1599" y="332"/>
                    <a:pt x="1574" y="394"/>
                  </a:cubicBezTo>
                  <a:cubicBezTo>
                    <a:pt x="1144" y="1734"/>
                    <a:pt x="689" y="3061"/>
                    <a:pt x="136" y="4352"/>
                  </a:cubicBezTo>
                  <a:cubicBezTo>
                    <a:pt x="111" y="4401"/>
                    <a:pt x="50" y="4438"/>
                    <a:pt x="1" y="4475"/>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3"/>
            <p:cNvSpPr/>
            <p:nvPr/>
          </p:nvSpPr>
          <p:spPr>
            <a:xfrm>
              <a:off x="-11164826" y="-5060454"/>
              <a:ext cx="13307" cy="29425"/>
            </a:xfrm>
            <a:custGeom>
              <a:avLst/>
              <a:gdLst/>
              <a:ahLst/>
              <a:cxnLst/>
              <a:rect l="l" t="t" r="r" b="b"/>
              <a:pathLst>
                <a:path w="284" h="628" extrusionOk="0">
                  <a:moveTo>
                    <a:pt x="271" y="1"/>
                  </a:moveTo>
                  <a:cubicBezTo>
                    <a:pt x="283" y="222"/>
                    <a:pt x="271" y="431"/>
                    <a:pt x="136" y="603"/>
                  </a:cubicBezTo>
                  <a:cubicBezTo>
                    <a:pt x="111" y="628"/>
                    <a:pt x="62" y="616"/>
                    <a:pt x="25" y="616"/>
                  </a:cubicBezTo>
                  <a:cubicBezTo>
                    <a:pt x="13" y="616"/>
                    <a:pt x="1" y="579"/>
                    <a:pt x="1" y="566"/>
                  </a:cubicBezTo>
                  <a:cubicBezTo>
                    <a:pt x="62" y="370"/>
                    <a:pt x="124" y="173"/>
                    <a:pt x="283" y="13"/>
                  </a:cubicBezTo>
                  <a:close/>
                </a:path>
              </a:pathLst>
            </a:custGeom>
            <a:solidFill>
              <a:srgbClr val="AA7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3"/>
            <p:cNvSpPr/>
            <p:nvPr/>
          </p:nvSpPr>
          <p:spPr>
            <a:xfrm>
              <a:off x="-10310003" y="-5277018"/>
              <a:ext cx="10402" cy="10402"/>
            </a:xfrm>
            <a:custGeom>
              <a:avLst/>
              <a:gdLst/>
              <a:ahLst/>
              <a:cxnLst/>
              <a:rect l="l" t="t" r="r" b="b"/>
              <a:pathLst>
                <a:path w="222" h="222" extrusionOk="0">
                  <a:moveTo>
                    <a:pt x="111" y="1"/>
                  </a:moveTo>
                  <a:cubicBezTo>
                    <a:pt x="160" y="74"/>
                    <a:pt x="185" y="124"/>
                    <a:pt x="222" y="173"/>
                  </a:cubicBezTo>
                  <a:cubicBezTo>
                    <a:pt x="185" y="197"/>
                    <a:pt x="148" y="222"/>
                    <a:pt x="111" y="222"/>
                  </a:cubicBezTo>
                  <a:cubicBezTo>
                    <a:pt x="74" y="222"/>
                    <a:pt x="37" y="197"/>
                    <a:pt x="0" y="173"/>
                  </a:cubicBezTo>
                  <a:cubicBezTo>
                    <a:pt x="37" y="124"/>
                    <a:pt x="62" y="74"/>
                    <a:pt x="111" y="1"/>
                  </a:cubicBezTo>
                  <a:close/>
                </a:path>
              </a:pathLst>
            </a:custGeom>
            <a:solidFill>
              <a:srgbClr val="8557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3"/>
            <p:cNvSpPr/>
            <p:nvPr/>
          </p:nvSpPr>
          <p:spPr>
            <a:xfrm>
              <a:off x="-10095735" y="-5377803"/>
              <a:ext cx="5248" cy="12135"/>
            </a:xfrm>
            <a:custGeom>
              <a:avLst/>
              <a:gdLst/>
              <a:ahLst/>
              <a:cxnLst/>
              <a:rect l="l" t="t" r="r" b="b"/>
              <a:pathLst>
                <a:path w="112" h="259" extrusionOk="0">
                  <a:moveTo>
                    <a:pt x="99" y="0"/>
                  </a:moveTo>
                  <a:cubicBezTo>
                    <a:pt x="99" y="74"/>
                    <a:pt x="86" y="148"/>
                    <a:pt x="86" y="258"/>
                  </a:cubicBezTo>
                  <a:cubicBezTo>
                    <a:pt x="0" y="135"/>
                    <a:pt x="99" y="86"/>
                    <a:pt x="111" y="13"/>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3"/>
            <p:cNvSpPr/>
            <p:nvPr/>
          </p:nvSpPr>
          <p:spPr>
            <a:xfrm>
              <a:off x="-10833045" y="-4810436"/>
              <a:ext cx="904395" cy="509220"/>
            </a:xfrm>
            <a:custGeom>
              <a:avLst/>
              <a:gdLst/>
              <a:ahLst/>
              <a:cxnLst/>
              <a:rect l="l" t="t" r="r" b="b"/>
              <a:pathLst>
                <a:path w="19302" h="10868" extrusionOk="0">
                  <a:moveTo>
                    <a:pt x="17298" y="1709"/>
                  </a:moveTo>
                  <a:cubicBezTo>
                    <a:pt x="16953" y="1586"/>
                    <a:pt x="16609" y="1648"/>
                    <a:pt x="16265" y="1697"/>
                  </a:cubicBezTo>
                  <a:cubicBezTo>
                    <a:pt x="15859" y="1758"/>
                    <a:pt x="15441" y="1758"/>
                    <a:pt x="15085" y="2041"/>
                  </a:cubicBezTo>
                  <a:cubicBezTo>
                    <a:pt x="15306" y="2139"/>
                    <a:pt x="15491" y="1992"/>
                    <a:pt x="15675" y="1992"/>
                  </a:cubicBezTo>
                  <a:cubicBezTo>
                    <a:pt x="16093" y="1992"/>
                    <a:pt x="16511" y="1943"/>
                    <a:pt x="16917" y="1906"/>
                  </a:cubicBezTo>
                  <a:cubicBezTo>
                    <a:pt x="17027" y="1893"/>
                    <a:pt x="17138" y="1869"/>
                    <a:pt x="17236" y="1832"/>
                  </a:cubicBezTo>
                  <a:cubicBezTo>
                    <a:pt x="17261" y="1820"/>
                    <a:pt x="17273" y="1770"/>
                    <a:pt x="17298" y="1709"/>
                  </a:cubicBezTo>
                  <a:close/>
                  <a:moveTo>
                    <a:pt x="628" y="8151"/>
                  </a:moveTo>
                  <a:cubicBezTo>
                    <a:pt x="1070" y="8274"/>
                    <a:pt x="1464" y="8224"/>
                    <a:pt x="1857" y="8175"/>
                  </a:cubicBezTo>
                  <a:cubicBezTo>
                    <a:pt x="2312" y="8102"/>
                    <a:pt x="2754" y="8003"/>
                    <a:pt x="3209" y="7917"/>
                  </a:cubicBezTo>
                  <a:cubicBezTo>
                    <a:pt x="3222" y="7917"/>
                    <a:pt x="3246" y="7893"/>
                    <a:pt x="3259" y="7880"/>
                  </a:cubicBezTo>
                  <a:cubicBezTo>
                    <a:pt x="3234" y="7843"/>
                    <a:pt x="3209" y="7794"/>
                    <a:pt x="3172" y="7782"/>
                  </a:cubicBezTo>
                  <a:cubicBezTo>
                    <a:pt x="2939" y="7733"/>
                    <a:pt x="2705" y="7720"/>
                    <a:pt x="2459" y="7757"/>
                  </a:cubicBezTo>
                  <a:cubicBezTo>
                    <a:pt x="1919" y="7856"/>
                    <a:pt x="1378" y="7954"/>
                    <a:pt x="837" y="8052"/>
                  </a:cubicBezTo>
                  <a:cubicBezTo>
                    <a:pt x="788" y="8052"/>
                    <a:pt x="726" y="8102"/>
                    <a:pt x="628" y="8151"/>
                  </a:cubicBezTo>
                  <a:close/>
                  <a:moveTo>
                    <a:pt x="11913" y="4893"/>
                  </a:moveTo>
                  <a:cubicBezTo>
                    <a:pt x="11913" y="4930"/>
                    <a:pt x="11901" y="4967"/>
                    <a:pt x="11901" y="4991"/>
                  </a:cubicBezTo>
                  <a:cubicBezTo>
                    <a:pt x="11987" y="5004"/>
                    <a:pt x="12073" y="5041"/>
                    <a:pt x="12147" y="5041"/>
                  </a:cubicBezTo>
                  <a:cubicBezTo>
                    <a:pt x="12614" y="5016"/>
                    <a:pt x="13069" y="5004"/>
                    <a:pt x="13524" y="4954"/>
                  </a:cubicBezTo>
                  <a:cubicBezTo>
                    <a:pt x="14101" y="4905"/>
                    <a:pt x="14667" y="4832"/>
                    <a:pt x="15232" y="4758"/>
                  </a:cubicBezTo>
                  <a:cubicBezTo>
                    <a:pt x="15552" y="4709"/>
                    <a:pt x="15884" y="4672"/>
                    <a:pt x="16204" y="4598"/>
                  </a:cubicBezTo>
                  <a:cubicBezTo>
                    <a:pt x="16413" y="4549"/>
                    <a:pt x="16609" y="4438"/>
                    <a:pt x="16818" y="4364"/>
                  </a:cubicBezTo>
                  <a:cubicBezTo>
                    <a:pt x="16843" y="4340"/>
                    <a:pt x="16867" y="4291"/>
                    <a:pt x="16892" y="4266"/>
                  </a:cubicBezTo>
                  <a:cubicBezTo>
                    <a:pt x="16855" y="4241"/>
                    <a:pt x="16818" y="4205"/>
                    <a:pt x="16781" y="4205"/>
                  </a:cubicBezTo>
                  <a:cubicBezTo>
                    <a:pt x="16695" y="4192"/>
                    <a:pt x="16597" y="4192"/>
                    <a:pt x="16511" y="4205"/>
                  </a:cubicBezTo>
                  <a:cubicBezTo>
                    <a:pt x="16253" y="4241"/>
                    <a:pt x="15995" y="4315"/>
                    <a:pt x="15736" y="4352"/>
                  </a:cubicBezTo>
                  <a:cubicBezTo>
                    <a:pt x="15085" y="4438"/>
                    <a:pt x="14433" y="4512"/>
                    <a:pt x="13782" y="4610"/>
                  </a:cubicBezTo>
                  <a:cubicBezTo>
                    <a:pt x="13413" y="4659"/>
                    <a:pt x="13044" y="4721"/>
                    <a:pt x="12675" y="4770"/>
                  </a:cubicBezTo>
                  <a:cubicBezTo>
                    <a:pt x="12417" y="4807"/>
                    <a:pt x="12171" y="4856"/>
                    <a:pt x="11913" y="4893"/>
                  </a:cubicBezTo>
                  <a:close/>
                  <a:moveTo>
                    <a:pt x="8397" y="3762"/>
                  </a:moveTo>
                  <a:cubicBezTo>
                    <a:pt x="8385" y="3750"/>
                    <a:pt x="8373" y="3725"/>
                    <a:pt x="8360" y="3713"/>
                  </a:cubicBezTo>
                  <a:cubicBezTo>
                    <a:pt x="7930" y="3627"/>
                    <a:pt x="7487" y="3602"/>
                    <a:pt x="7045" y="3639"/>
                  </a:cubicBezTo>
                  <a:cubicBezTo>
                    <a:pt x="6639" y="3688"/>
                    <a:pt x="6221" y="3762"/>
                    <a:pt x="5803" y="3774"/>
                  </a:cubicBezTo>
                  <a:cubicBezTo>
                    <a:pt x="5053" y="3811"/>
                    <a:pt x="4316" y="3910"/>
                    <a:pt x="3578" y="4045"/>
                  </a:cubicBezTo>
                  <a:cubicBezTo>
                    <a:pt x="3123" y="4131"/>
                    <a:pt x="2668" y="4180"/>
                    <a:pt x="2201" y="4180"/>
                  </a:cubicBezTo>
                  <a:cubicBezTo>
                    <a:pt x="2041" y="4180"/>
                    <a:pt x="1894" y="4192"/>
                    <a:pt x="1734" y="4205"/>
                  </a:cubicBezTo>
                  <a:cubicBezTo>
                    <a:pt x="1685" y="4217"/>
                    <a:pt x="1648" y="4254"/>
                    <a:pt x="1587" y="4291"/>
                  </a:cubicBezTo>
                  <a:cubicBezTo>
                    <a:pt x="1648" y="4315"/>
                    <a:pt x="1685" y="4352"/>
                    <a:pt x="1722" y="4352"/>
                  </a:cubicBezTo>
                  <a:cubicBezTo>
                    <a:pt x="2423" y="4426"/>
                    <a:pt x="3123" y="4438"/>
                    <a:pt x="3824" y="4315"/>
                  </a:cubicBezTo>
                  <a:cubicBezTo>
                    <a:pt x="4365" y="4229"/>
                    <a:pt x="4918" y="4155"/>
                    <a:pt x="5459" y="4118"/>
                  </a:cubicBezTo>
                  <a:cubicBezTo>
                    <a:pt x="5988" y="4094"/>
                    <a:pt x="6516" y="4045"/>
                    <a:pt x="7033" y="3959"/>
                  </a:cubicBezTo>
                  <a:cubicBezTo>
                    <a:pt x="7389" y="3910"/>
                    <a:pt x="7733" y="3885"/>
                    <a:pt x="8090" y="3848"/>
                  </a:cubicBezTo>
                  <a:cubicBezTo>
                    <a:pt x="8188" y="3836"/>
                    <a:pt x="8311" y="3848"/>
                    <a:pt x="8397" y="3762"/>
                  </a:cubicBezTo>
                  <a:close/>
                  <a:moveTo>
                    <a:pt x="1746" y="6147"/>
                  </a:moveTo>
                  <a:cubicBezTo>
                    <a:pt x="1796" y="6171"/>
                    <a:pt x="1832" y="6196"/>
                    <a:pt x="1869" y="6196"/>
                  </a:cubicBezTo>
                  <a:cubicBezTo>
                    <a:pt x="2828" y="6319"/>
                    <a:pt x="3775" y="6233"/>
                    <a:pt x="4697" y="5987"/>
                  </a:cubicBezTo>
                  <a:cubicBezTo>
                    <a:pt x="5594" y="5754"/>
                    <a:pt x="6516" y="5667"/>
                    <a:pt x="7438" y="5557"/>
                  </a:cubicBezTo>
                  <a:cubicBezTo>
                    <a:pt x="7942" y="5495"/>
                    <a:pt x="8446" y="5458"/>
                    <a:pt x="8950" y="5409"/>
                  </a:cubicBezTo>
                  <a:cubicBezTo>
                    <a:pt x="9000" y="5409"/>
                    <a:pt x="9036" y="5372"/>
                    <a:pt x="9098" y="5336"/>
                  </a:cubicBezTo>
                  <a:cubicBezTo>
                    <a:pt x="9061" y="5311"/>
                    <a:pt x="9036" y="5286"/>
                    <a:pt x="9024" y="5286"/>
                  </a:cubicBezTo>
                  <a:cubicBezTo>
                    <a:pt x="8274" y="5200"/>
                    <a:pt x="7537" y="5077"/>
                    <a:pt x="6787" y="5249"/>
                  </a:cubicBezTo>
                  <a:cubicBezTo>
                    <a:pt x="6701" y="5274"/>
                    <a:pt x="6615" y="5262"/>
                    <a:pt x="6529" y="5274"/>
                  </a:cubicBezTo>
                  <a:cubicBezTo>
                    <a:pt x="6049" y="5360"/>
                    <a:pt x="5557" y="5372"/>
                    <a:pt x="5090" y="5508"/>
                  </a:cubicBezTo>
                  <a:cubicBezTo>
                    <a:pt x="4070" y="5803"/>
                    <a:pt x="3037" y="6024"/>
                    <a:pt x="1968" y="6061"/>
                  </a:cubicBezTo>
                  <a:cubicBezTo>
                    <a:pt x="1894" y="6061"/>
                    <a:pt x="1796" y="6061"/>
                    <a:pt x="1746" y="6147"/>
                  </a:cubicBezTo>
                  <a:close/>
                  <a:moveTo>
                    <a:pt x="8914" y="8138"/>
                  </a:moveTo>
                  <a:cubicBezTo>
                    <a:pt x="9000" y="8163"/>
                    <a:pt x="9061" y="8200"/>
                    <a:pt x="9110" y="8188"/>
                  </a:cubicBezTo>
                  <a:cubicBezTo>
                    <a:pt x="9282" y="8175"/>
                    <a:pt x="9454" y="8114"/>
                    <a:pt x="9627" y="8102"/>
                  </a:cubicBezTo>
                  <a:cubicBezTo>
                    <a:pt x="10475" y="8028"/>
                    <a:pt x="11286" y="7868"/>
                    <a:pt x="12110" y="7708"/>
                  </a:cubicBezTo>
                  <a:cubicBezTo>
                    <a:pt x="12835" y="7585"/>
                    <a:pt x="13548" y="7487"/>
                    <a:pt x="14286" y="7511"/>
                  </a:cubicBezTo>
                  <a:cubicBezTo>
                    <a:pt x="14593" y="7524"/>
                    <a:pt x="14900" y="7487"/>
                    <a:pt x="15208" y="7462"/>
                  </a:cubicBezTo>
                  <a:cubicBezTo>
                    <a:pt x="15318" y="7462"/>
                    <a:pt x="15454" y="7438"/>
                    <a:pt x="15515" y="7364"/>
                  </a:cubicBezTo>
                  <a:cubicBezTo>
                    <a:pt x="15663" y="7192"/>
                    <a:pt x="15859" y="7180"/>
                    <a:pt x="16044" y="7130"/>
                  </a:cubicBezTo>
                  <a:cubicBezTo>
                    <a:pt x="16068" y="7130"/>
                    <a:pt x="16093" y="7069"/>
                    <a:pt x="16105" y="7044"/>
                  </a:cubicBezTo>
                  <a:cubicBezTo>
                    <a:pt x="16105" y="7032"/>
                    <a:pt x="16081" y="6995"/>
                    <a:pt x="16056" y="6995"/>
                  </a:cubicBezTo>
                  <a:cubicBezTo>
                    <a:pt x="15822" y="6958"/>
                    <a:pt x="15577" y="6921"/>
                    <a:pt x="15331" y="6909"/>
                  </a:cubicBezTo>
                  <a:cubicBezTo>
                    <a:pt x="15208" y="6909"/>
                    <a:pt x="15048" y="6921"/>
                    <a:pt x="14962" y="6995"/>
                  </a:cubicBezTo>
                  <a:cubicBezTo>
                    <a:pt x="14765" y="7143"/>
                    <a:pt x="14544" y="7143"/>
                    <a:pt x="14323" y="7130"/>
                  </a:cubicBezTo>
                  <a:cubicBezTo>
                    <a:pt x="13634" y="7093"/>
                    <a:pt x="12970" y="7204"/>
                    <a:pt x="12294" y="7327"/>
                  </a:cubicBezTo>
                  <a:cubicBezTo>
                    <a:pt x="11409" y="7499"/>
                    <a:pt x="10512" y="7634"/>
                    <a:pt x="9627" y="7807"/>
                  </a:cubicBezTo>
                  <a:cubicBezTo>
                    <a:pt x="9430" y="7843"/>
                    <a:pt x="9245" y="7917"/>
                    <a:pt x="9061" y="7991"/>
                  </a:cubicBezTo>
                  <a:cubicBezTo>
                    <a:pt x="9012" y="8016"/>
                    <a:pt x="8975" y="8077"/>
                    <a:pt x="8914" y="8138"/>
                  </a:cubicBezTo>
                  <a:close/>
                  <a:moveTo>
                    <a:pt x="4476" y="7782"/>
                  </a:moveTo>
                  <a:cubicBezTo>
                    <a:pt x="4426" y="7893"/>
                    <a:pt x="4242" y="7868"/>
                    <a:pt x="4242" y="8052"/>
                  </a:cubicBezTo>
                  <a:cubicBezTo>
                    <a:pt x="4353" y="8040"/>
                    <a:pt x="4463" y="8040"/>
                    <a:pt x="4562" y="8003"/>
                  </a:cubicBezTo>
                  <a:cubicBezTo>
                    <a:pt x="4697" y="7954"/>
                    <a:pt x="4857" y="7979"/>
                    <a:pt x="4955" y="7843"/>
                  </a:cubicBezTo>
                  <a:cubicBezTo>
                    <a:pt x="4795" y="7745"/>
                    <a:pt x="4635" y="7794"/>
                    <a:pt x="4463" y="7794"/>
                  </a:cubicBezTo>
                  <a:cubicBezTo>
                    <a:pt x="4500" y="7770"/>
                    <a:pt x="4525" y="7720"/>
                    <a:pt x="4562" y="7720"/>
                  </a:cubicBezTo>
                  <a:cubicBezTo>
                    <a:pt x="4832" y="7684"/>
                    <a:pt x="5090" y="7634"/>
                    <a:pt x="5348" y="7622"/>
                  </a:cubicBezTo>
                  <a:cubicBezTo>
                    <a:pt x="5865" y="7610"/>
                    <a:pt x="6369" y="7548"/>
                    <a:pt x="6848" y="7389"/>
                  </a:cubicBezTo>
                  <a:cubicBezTo>
                    <a:pt x="7254" y="7266"/>
                    <a:pt x="7660" y="7192"/>
                    <a:pt x="8078" y="7143"/>
                  </a:cubicBezTo>
                  <a:cubicBezTo>
                    <a:pt x="8643" y="7069"/>
                    <a:pt x="9209" y="6983"/>
                    <a:pt x="9774" y="6897"/>
                  </a:cubicBezTo>
                  <a:cubicBezTo>
                    <a:pt x="10438" y="6786"/>
                    <a:pt x="11077" y="6663"/>
                    <a:pt x="11741" y="6553"/>
                  </a:cubicBezTo>
                  <a:cubicBezTo>
                    <a:pt x="12147" y="6491"/>
                    <a:pt x="12565" y="6430"/>
                    <a:pt x="12983" y="6380"/>
                  </a:cubicBezTo>
                  <a:cubicBezTo>
                    <a:pt x="13696" y="6282"/>
                    <a:pt x="14421" y="6171"/>
                    <a:pt x="15159" y="6196"/>
                  </a:cubicBezTo>
                  <a:cubicBezTo>
                    <a:pt x="15478" y="6196"/>
                    <a:pt x="15810" y="6135"/>
                    <a:pt x="16142" y="6098"/>
                  </a:cubicBezTo>
                  <a:cubicBezTo>
                    <a:pt x="16191" y="6085"/>
                    <a:pt x="16240" y="6036"/>
                    <a:pt x="16290" y="5999"/>
                  </a:cubicBezTo>
                  <a:cubicBezTo>
                    <a:pt x="16240" y="5963"/>
                    <a:pt x="16204" y="5926"/>
                    <a:pt x="16167" y="5926"/>
                  </a:cubicBezTo>
                  <a:cubicBezTo>
                    <a:pt x="15491" y="5778"/>
                    <a:pt x="14802" y="5778"/>
                    <a:pt x="14126" y="5840"/>
                  </a:cubicBezTo>
                  <a:cubicBezTo>
                    <a:pt x="13487" y="5889"/>
                    <a:pt x="12860" y="5999"/>
                    <a:pt x="12220" y="6098"/>
                  </a:cubicBezTo>
                  <a:cubicBezTo>
                    <a:pt x="11790" y="6159"/>
                    <a:pt x="11348" y="6233"/>
                    <a:pt x="10917" y="6294"/>
                  </a:cubicBezTo>
                  <a:cubicBezTo>
                    <a:pt x="9983" y="6454"/>
                    <a:pt x="9049" y="6651"/>
                    <a:pt x="8102" y="6749"/>
                  </a:cubicBezTo>
                  <a:cubicBezTo>
                    <a:pt x="7733" y="6798"/>
                    <a:pt x="7352" y="6823"/>
                    <a:pt x="7008" y="6958"/>
                  </a:cubicBezTo>
                  <a:cubicBezTo>
                    <a:pt x="6504" y="7155"/>
                    <a:pt x="5988" y="7266"/>
                    <a:pt x="5459" y="7302"/>
                  </a:cubicBezTo>
                  <a:cubicBezTo>
                    <a:pt x="5103" y="7327"/>
                    <a:pt x="4758" y="7425"/>
                    <a:pt x="4426" y="7548"/>
                  </a:cubicBezTo>
                  <a:cubicBezTo>
                    <a:pt x="4353" y="7573"/>
                    <a:pt x="4291" y="7634"/>
                    <a:pt x="4217" y="7684"/>
                  </a:cubicBezTo>
                  <a:cubicBezTo>
                    <a:pt x="4303" y="7794"/>
                    <a:pt x="4390" y="7770"/>
                    <a:pt x="4476" y="7782"/>
                  </a:cubicBezTo>
                  <a:moveTo>
                    <a:pt x="4709" y="9306"/>
                  </a:moveTo>
                  <a:cubicBezTo>
                    <a:pt x="4648" y="9220"/>
                    <a:pt x="4562" y="9233"/>
                    <a:pt x="4488" y="9245"/>
                  </a:cubicBezTo>
                  <a:cubicBezTo>
                    <a:pt x="3873" y="9306"/>
                    <a:pt x="3246" y="9269"/>
                    <a:pt x="2632" y="9380"/>
                  </a:cubicBezTo>
                  <a:cubicBezTo>
                    <a:pt x="2423" y="9417"/>
                    <a:pt x="2201" y="9392"/>
                    <a:pt x="1980" y="9405"/>
                  </a:cubicBezTo>
                  <a:cubicBezTo>
                    <a:pt x="1513" y="9429"/>
                    <a:pt x="1058" y="9454"/>
                    <a:pt x="591" y="9478"/>
                  </a:cubicBezTo>
                  <a:cubicBezTo>
                    <a:pt x="431" y="9478"/>
                    <a:pt x="345" y="9417"/>
                    <a:pt x="320" y="9257"/>
                  </a:cubicBezTo>
                  <a:cubicBezTo>
                    <a:pt x="296" y="9097"/>
                    <a:pt x="271" y="8950"/>
                    <a:pt x="259" y="8790"/>
                  </a:cubicBezTo>
                  <a:cubicBezTo>
                    <a:pt x="247" y="8581"/>
                    <a:pt x="247" y="8360"/>
                    <a:pt x="234" y="8138"/>
                  </a:cubicBezTo>
                  <a:cubicBezTo>
                    <a:pt x="197" y="7413"/>
                    <a:pt x="222" y="6676"/>
                    <a:pt x="111" y="5950"/>
                  </a:cubicBezTo>
                  <a:cubicBezTo>
                    <a:pt x="111" y="5889"/>
                    <a:pt x="111" y="5827"/>
                    <a:pt x="111" y="5754"/>
                  </a:cubicBezTo>
                  <a:cubicBezTo>
                    <a:pt x="99" y="5581"/>
                    <a:pt x="111" y="5409"/>
                    <a:pt x="333" y="5336"/>
                  </a:cubicBezTo>
                  <a:cubicBezTo>
                    <a:pt x="271" y="5225"/>
                    <a:pt x="234" y="5151"/>
                    <a:pt x="185" y="5065"/>
                  </a:cubicBezTo>
                  <a:cubicBezTo>
                    <a:pt x="148" y="4991"/>
                    <a:pt x="87" y="4918"/>
                    <a:pt x="87" y="4832"/>
                  </a:cubicBezTo>
                  <a:cubicBezTo>
                    <a:pt x="25" y="4389"/>
                    <a:pt x="1" y="3959"/>
                    <a:pt x="148" y="3528"/>
                  </a:cubicBezTo>
                  <a:cubicBezTo>
                    <a:pt x="247" y="3258"/>
                    <a:pt x="431" y="3074"/>
                    <a:pt x="714" y="3024"/>
                  </a:cubicBezTo>
                  <a:cubicBezTo>
                    <a:pt x="849" y="3000"/>
                    <a:pt x="972" y="2963"/>
                    <a:pt x="1107" y="2938"/>
                  </a:cubicBezTo>
                  <a:cubicBezTo>
                    <a:pt x="1894" y="2840"/>
                    <a:pt x="2681" y="2742"/>
                    <a:pt x="3467" y="2631"/>
                  </a:cubicBezTo>
                  <a:cubicBezTo>
                    <a:pt x="3787" y="2582"/>
                    <a:pt x="4119" y="2533"/>
                    <a:pt x="4439" y="2471"/>
                  </a:cubicBezTo>
                  <a:cubicBezTo>
                    <a:pt x="5090" y="2348"/>
                    <a:pt x="5754" y="2287"/>
                    <a:pt x="6406" y="2238"/>
                  </a:cubicBezTo>
                  <a:cubicBezTo>
                    <a:pt x="6934" y="2201"/>
                    <a:pt x="7463" y="2115"/>
                    <a:pt x="7992" y="2053"/>
                  </a:cubicBezTo>
                  <a:cubicBezTo>
                    <a:pt x="8188" y="2029"/>
                    <a:pt x="8373" y="1992"/>
                    <a:pt x="8569" y="1967"/>
                  </a:cubicBezTo>
                  <a:cubicBezTo>
                    <a:pt x="8914" y="1930"/>
                    <a:pt x="8950" y="1967"/>
                    <a:pt x="9073" y="2262"/>
                  </a:cubicBezTo>
                  <a:cubicBezTo>
                    <a:pt x="9245" y="2692"/>
                    <a:pt x="9430" y="3110"/>
                    <a:pt x="9614" y="3541"/>
                  </a:cubicBezTo>
                  <a:cubicBezTo>
                    <a:pt x="9651" y="3627"/>
                    <a:pt x="9725" y="3688"/>
                    <a:pt x="9811" y="3688"/>
                  </a:cubicBezTo>
                  <a:cubicBezTo>
                    <a:pt x="10032" y="3688"/>
                    <a:pt x="10266" y="3737"/>
                    <a:pt x="10475" y="3676"/>
                  </a:cubicBezTo>
                  <a:cubicBezTo>
                    <a:pt x="11040" y="3504"/>
                    <a:pt x="11618" y="3405"/>
                    <a:pt x="12196" y="3258"/>
                  </a:cubicBezTo>
                  <a:cubicBezTo>
                    <a:pt x="12614" y="3147"/>
                    <a:pt x="12958" y="2815"/>
                    <a:pt x="12946" y="2299"/>
                  </a:cubicBezTo>
                  <a:cubicBezTo>
                    <a:pt x="12946" y="2053"/>
                    <a:pt x="12946" y="1807"/>
                    <a:pt x="12946" y="1549"/>
                  </a:cubicBezTo>
                  <a:cubicBezTo>
                    <a:pt x="13069" y="1439"/>
                    <a:pt x="13204" y="1328"/>
                    <a:pt x="13327" y="1193"/>
                  </a:cubicBezTo>
                  <a:cubicBezTo>
                    <a:pt x="13450" y="1057"/>
                    <a:pt x="13597" y="996"/>
                    <a:pt x="13782" y="935"/>
                  </a:cubicBezTo>
                  <a:cubicBezTo>
                    <a:pt x="14495" y="726"/>
                    <a:pt x="15232" y="578"/>
                    <a:pt x="15958" y="430"/>
                  </a:cubicBezTo>
                  <a:cubicBezTo>
                    <a:pt x="16413" y="344"/>
                    <a:pt x="16880" y="295"/>
                    <a:pt x="17335" y="283"/>
                  </a:cubicBezTo>
                  <a:cubicBezTo>
                    <a:pt x="17937" y="258"/>
                    <a:pt x="18527" y="185"/>
                    <a:pt x="19105" y="13"/>
                  </a:cubicBezTo>
                  <a:cubicBezTo>
                    <a:pt x="19154" y="0"/>
                    <a:pt x="19228" y="25"/>
                    <a:pt x="19289" y="25"/>
                  </a:cubicBezTo>
                  <a:cubicBezTo>
                    <a:pt x="19302" y="357"/>
                    <a:pt x="19302" y="357"/>
                    <a:pt x="19105" y="775"/>
                  </a:cubicBezTo>
                  <a:cubicBezTo>
                    <a:pt x="18933" y="787"/>
                    <a:pt x="18761" y="787"/>
                    <a:pt x="18588" y="812"/>
                  </a:cubicBezTo>
                  <a:cubicBezTo>
                    <a:pt x="18416" y="836"/>
                    <a:pt x="18257" y="885"/>
                    <a:pt x="18084" y="922"/>
                  </a:cubicBezTo>
                  <a:cubicBezTo>
                    <a:pt x="18035" y="935"/>
                    <a:pt x="17986" y="947"/>
                    <a:pt x="17962" y="984"/>
                  </a:cubicBezTo>
                  <a:cubicBezTo>
                    <a:pt x="17925" y="1033"/>
                    <a:pt x="17875" y="1094"/>
                    <a:pt x="17875" y="1143"/>
                  </a:cubicBezTo>
                  <a:cubicBezTo>
                    <a:pt x="17875" y="1193"/>
                    <a:pt x="17937" y="1266"/>
                    <a:pt x="17986" y="1279"/>
                  </a:cubicBezTo>
                  <a:cubicBezTo>
                    <a:pt x="18158" y="1328"/>
                    <a:pt x="18330" y="1316"/>
                    <a:pt x="18502" y="1254"/>
                  </a:cubicBezTo>
                  <a:cubicBezTo>
                    <a:pt x="18613" y="1230"/>
                    <a:pt x="18724" y="1205"/>
                    <a:pt x="18822" y="1193"/>
                  </a:cubicBezTo>
                  <a:cubicBezTo>
                    <a:pt x="18859" y="1193"/>
                    <a:pt x="18896" y="1242"/>
                    <a:pt x="18945" y="1266"/>
                  </a:cubicBezTo>
                  <a:cubicBezTo>
                    <a:pt x="18785" y="1930"/>
                    <a:pt x="18576" y="2582"/>
                    <a:pt x="18343" y="3233"/>
                  </a:cubicBezTo>
                  <a:cubicBezTo>
                    <a:pt x="17851" y="3307"/>
                    <a:pt x="17371" y="3369"/>
                    <a:pt x="16892" y="3369"/>
                  </a:cubicBezTo>
                  <a:cubicBezTo>
                    <a:pt x="16400" y="3369"/>
                    <a:pt x="15921" y="3344"/>
                    <a:pt x="15441" y="3492"/>
                  </a:cubicBezTo>
                  <a:cubicBezTo>
                    <a:pt x="15380" y="3504"/>
                    <a:pt x="15306" y="3504"/>
                    <a:pt x="15245" y="3504"/>
                  </a:cubicBezTo>
                  <a:cubicBezTo>
                    <a:pt x="14593" y="3504"/>
                    <a:pt x="13991" y="3713"/>
                    <a:pt x="13278" y="3860"/>
                  </a:cubicBezTo>
                  <a:cubicBezTo>
                    <a:pt x="13413" y="3910"/>
                    <a:pt x="13462" y="3934"/>
                    <a:pt x="13499" y="3934"/>
                  </a:cubicBezTo>
                  <a:cubicBezTo>
                    <a:pt x="13597" y="3946"/>
                    <a:pt x="13683" y="3934"/>
                    <a:pt x="13769" y="3922"/>
                  </a:cubicBezTo>
                  <a:cubicBezTo>
                    <a:pt x="14384" y="3836"/>
                    <a:pt x="14987" y="3701"/>
                    <a:pt x="15601" y="3713"/>
                  </a:cubicBezTo>
                  <a:cubicBezTo>
                    <a:pt x="16388" y="3541"/>
                    <a:pt x="17187" y="3664"/>
                    <a:pt x="17974" y="3565"/>
                  </a:cubicBezTo>
                  <a:cubicBezTo>
                    <a:pt x="18023" y="3553"/>
                    <a:pt x="18072" y="3553"/>
                    <a:pt x="18109" y="3578"/>
                  </a:cubicBezTo>
                  <a:cubicBezTo>
                    <a:pt x="18146" y="3614"/>
                    <a:pt x="18207" y="3676"/>
                    <a:pt x="18207" y="3725"/>
                  </a:cubicBezTo>
                  <a:cubicBezTo>
                    <a:pt x="18207" y="3836"/>
                    <a:pt x="18183" y="3946"/>
                    <a:pt x="18146" y="4045"/>
                  </a:cubicBezTo>
                  <a:cubicBezTo>
                    <a:pt x="17888" y="4979"/>
                    <a:pt x="17642" y="5926"/>
                    <a:pt x="17285" y="6823"/>
                  </a:cubicBezTo>
                  <a:cubicBezTo>
                    <a:pt x="17224" y="6983"/>
                    <a:pt x="17199" y="7167"/>
                    <a:pt x="17150" y="7339"/>
                  </a:cubicBezTo>
                  <a:cubicBezTo>
                    <a:pt x="17064" y="7610"/>
                    <a:pt x="16990" y="7880"/>
                    <a:pt x="16904" y="8151"/>
                  </a:cubicBezTo>
                  <a:cubicBezTo>
                    <a:pt x="16855" y="8298"/>
                    <a:pt x="16732" y="8360"/>
                    <a:pt x="16609" y="8397"/>
                  </a:cubicBezTo>
                  <a:cubicBezTo>
                    <a:pt x="16523" y="8409"/>
                    <a:pt x="16425" y="8409"/>
                    <a:pt x="16339" y="8409"/>
                  </a:cubicBezTo>
                  <a:cubicBezTo>
                    <a:pt x="16142" y="8421"/>
                    <a:pt x="15945" y="8421"/>
                    <a:pt x="15749" y="8409"/>
                  </a:cubicBezTo>
                  <a:cubicBezTo>
                    <a:pt x="14864" y="8384"/>
                    <a:pt x="13991" y="8507"/>
                    <a:pt x="13106" y="8618"/>
                  </a:cubicBezTo>
                  <a:cubicBezTo>
                    <a:pt x="12540" y="8692"/>
                    <a:pt x="11975" y="8753"/>
                    <a:pt x="11409" y="8851"/>
                  </a:cubicBezTo>
                  <a:cubicBezTo>
                    <a:pt x="10905" y="8938"/>
                    <a:pt x="10413" y="9036"/>
                    <a:pt x="9922" y="9159"/>
                  </a:cubicBezTo>
                  <a:cubicBezTo>
                    <a:pt x="9036" y="9368"/>
                    <a:pt x="8164" y="9577"/>
                    <a:pt x="7291" y="9810"/>
                  </a:cubicBezTo>
                  <a:cubicBezTo>
                    <a:pt x="6688" y="9970"/>
                    <a:pt x="6074" y="10044"/>
                    <a:pt x="5471" y="10142"/>
                  </a:cubicBezTo>
                  <a:cubicBezTo>
                    <a:pt x="4574" y="10290"/>
                    <a:pt x="3689" y="10413"/>
                    <a:pt x="2791" y="10560"/>
                  </a:cubicBezTo>
                  <a:cubicBezTo>
                    <a:pt x="2472" y="10622"/>
                    <a:pt x="2140" y="10695"/>
                    <a:pt x="1820" y="10769"/>
                  </a:cubicBezTo>
                  <a:cubicBezTo>
                    <a:pt x="1402" y="10868"/>
                    <a:pt x="984" y="10855"/>
                    <a:pt x="566" y="10843"/>
                  </a:cubicBezTo>
                  <a:cubicBezTo>
                    <a:pt x="456" y="10843"/>
                    <a:pt x="370" y="10757"/>
                    <a:pt x="370" y="10634"/>
                  </a:cubicBezTo>
                  <a:cubicBezTo>
                    <a:pt x="357" y="10388"/>
                    <a:pt x="357" y="10142"/>
                    <a:pt x="357" y="9896"/>
                  </a:cubicBezTo>
                  <a:cubicBezTo>
                    <a:pt x="357" y="9749"/>
                    <a:pt x="443" y="9675"/>
                    <a:pt x="628" y="9687"/>
                  </a:cubicBezTo>
                  <a:cubicBezTo>
                    <a:pt x="1021" y="9712"/>
                    <a:pt x="1414" y="9737"/>
                    <a:pt x="1808" y="9749"/>
                  </a:cubicBezTo>
                  <a:cubicBezTo>
                    <a:pt x="2140" y="9761"/>
                    <a:pt x="2472" y="9749"/>
                    <a:pt x="2804" y="9687"/>
                  </a:cubicBezTo>
                  <a:cubicBezTo>
                    <a:pt x="3111" y="9638"/>
                    <a:pt x="3418" y="9626"/>
                    <a:pt x="3726" y="9589"/>
                  </a:cubicBezTo>
                  <a:cubicBezTo>
                    <a:pt x="4033" y="9564"/>
                    <a:pt x="4340" y="9515"/>
                    <a:pt x="4623" y="9392"/>
                  </a:cubicBezTo>
                  <a:cubicBezTo>
                    <a:pt x="4660" y="9380"/>
                    <a:pt x="4685" y="9331"/>
                    <a:pt x="4709" y="9306"/>
                  </a:cubicBezTo>
                </a:path>
              </a:pathLst>
            </a:custGeom>
            <a:solidFill>
              <a:srgbClr val="AA7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3"/>
            <p:cNvSpPr/>
            <p:nvPr/>
          </p:nvSpPr>
          <p:spPr>
            <a:xfrm>
              <a:off x="-11145803" y="-4902037"/>
              <a:ext cx="309946" cy="597964"/>
            </a:xfrm>
            <a:custGeom>
              <a:avLst/>
              <a:gdLst/>
              <a:ahLst/>
              <a:cxnLst/>
              <a:rect l="l" t="t" r="r" b="b"/>
              <a:pathLst>
                <a:path w="6615" h="12762" extrusionOk="0">
                  <a:moveTo>
                    <a:pt x="1697" y="7008"/>
                  </a:moveTo>
                  <a:cubicBezTo>
                    <a:pt x="1672" y="7032"/>
                    <a:pt x="1648" y="7057"/>
                    <a:pt x="1623" y="7082"/>
                  </a:cubicBezTo>
                  <a:cubicBezTo>
                    <a:pt x="1660" y="7155"/>
                    <a:pt x="1685" y="7241"/>
                    <a:pt x="1734" y="7291"/>
                  </a:cubicBezTo>
                  <a:cubicBezTo>
                    <a:pt x="1943" y="7524"/>
                    <a:pt x="2152" y="7758"/>
                    <a:pt x="2385" y="7954"/>
                  </a:cubicBezTo>
                  <a:cubicBezTo>
                    <a:pt x="2705" y="8237"/>
                    <a:pt x="3000" y="8532"/>
                    <a:pt x="3283" y="8840"/>
                  </a:cubicBezTo>
                  <a:cubicBezTo>
                    <a:pt x="3615" y="9221"/>
                    <a:pt x="3959" y="9589"/>
                    <a:pt x="4315" y="9958"/>
                  </a:cubicBezTo>
                  <a:cubicBezTo>
                    <a:pt x="4709" y="10376"/>
                    <a:pt x="5102" y="10794"/>
                    <a:pt x="5422" y="11274"/>
                  </a:cubicBezTo>
                  <a:cubicBezTo>
                    <a:pt x="5459" y="11323"/>
                    <a:pt x="5496" y="11384"/>
                    <a:pt x="5557" y="11409"/>
                  </a:cubicBezTo>
                  <a:cubicBezTo>
                    <a:pt x="5606" y="11446"/>
                    <a:pt x="5692" y="11470"/>
                    <a:pt x="5741" y="11446"/>
                  </a:cubicBezTo>
                  <a:cubicBezTo>
                    <a:pt x="5778" y="11421"/>
                    <a:pt x="5803" y="11335"/>
                    <a:pt x="5791" y="11274"/>
                  </a:cubicBezTo>
                  <a:cubicBezTo>
                    <a:pt x="5791" y="11212"/>
                    <a:pt x="5754" y="11151"/>
                    <a:pt x="5717" y="11089"/>
                  </a:cubicBezTo>
                  <a:cubicBezTo>
                    <a:pt x="5508" y="10708"/>
                    <a:pt x="5201" y="10376"/>
                    <a:pt x="4905" y="10057"/>
                  </a:cubicBezTo>
                  <a:cubicBezTo>
                    <a:pt x="4365" y="9466"/>
                    <a:pt x="3836" y="8876"/>
                    <a:pt x="3270" y="8323"/>
                  </a:cubicBezTo>
                  <a:cubicBezTo>
                    <a:pt x="2865" y="7918"/>
                    <a:pt x="2410" y="7573"/>
                    <a:pt x="1967" y="7204"/>
                  </a:cubicBezTo>
                  <a:cubicBezTo>
                    <a:pt x="1881" y="7131"/>
                    <a:pt x="1795" y="7069"/>
                    <a:pt x="1697" y="7008"/>
                  </a:cubicBezTo>
                  <a:close/>
                  <a:moveTo>
                    <a:pt x="898" y="3898"/>
                  </a:moveTo>
                  <a:cubicBezTo>
                    <a:pt x="873" y="3922"/>
                    <a:pt x="812" y="3947"/>
                    <a:pt x="812" y="3971"/>
                  </a:cubicBezTo>
                  <a:cubicBezTo>
                    <a:pt x="799" y="4033"/>
                    <a:pt x="787" y="4119"/>
                    <a:pt x="824" y="4156"/>
                  </a:cubicBezTo>
                  <a:cubicBezTo>
                    <a:pt x="959" y="4328"/>
                    <a:pt x="1094" y="4500"/>
                    <a:pt x="1254" y="4660"/>
                  </a:cubicBezTo>
                  <a:cubicBezTo>
                    <a:pt x="2250" y="5656"/>
                    <a:pt x="3246" y="6664"/>
                    <a:pt x="4180" y="7721"/>
                  </a:cubicBezTo>
                  <a:cubicBezTo>
                    <a:pt x="4278" y="7844"/>
                    <a:pt x="4389" y="7942"/>
                    <a:pt x="4500" y="8053"/>
                  </a:cubicBezTo>
                  <a:cubicBezTo>
                    <a:pt x="4918" y="8471"/>
                    <a:pt x="5311" y="8926"/>
                    <a:pt x="5668" y="9405"/>
                  </a:cubicBezTo>
                  <a:cubicBezTo>
                    <a:pt x="5717" y="9466"/>
                    <a:pt x="5791" y="9528"/>
                    <a:pt x="5864" y="9577"/>
                  </a:cubicBezTo>
                  <a:cubicBezTo>
                    <a:pt x="5889" y="9602"/>
                    <a:pt x="5963" y="9602"/>
                    <a:pt x="5975" y="9589"/>
                  </a:cubicBezTo>
                  <a:cubicBezTo>
                    <a:pt x="6024" y="9540"/>
                    <a:pt x="6073" y="9479"/>
                    <a:pt x="6061" y="9430"/>
                  </a:cubicBezTo>
                  <a:cubicBezTo>
                    <a:pt x="5987" y="9171"/>
                    <a:pt x="5827" y="8950"/>
                    <a:pt x="5655" y="8753"/>
                  </a:cubicBezTo>
                  <a:cubicBezTo>
                    <a:pt x="5164" y="8225"/>
                    <a:pt x="4660" y="7684"/>
                    <a:pt x="4180" y="7143"/>
                  </a:cubicBezTo>
                  <a:cubicBezTo>
                    <a:pt x="3234" y="6073"/>
                    <a:pt x="2189" y="5090"/>
                    <a:pt x="1168" y="4070"/>
                  </a:cubicBezTo>
                  <a:cubicBezTo>
                    <a:pt x="1107" y="4008"/>
                    <a:pt x="1033" y="3971"/>
                    <a:pt x="959" y="3910"/>
                  </a:cubicBezTo>
                  <a:cubicBezTo>
                    <a:pt x="947" y="3910"/>
                    <a:pt x="922" y="3910"/>
                    <a:pt x="898" y="3898"/>
                  </a:cubicBezTo>
                  <a:close/>
                  <a:moveTo>
                    <a:pt x="5311" y="11864"/>
                  </a:moveTo>
                  <a:cubicBezTo>
                    <a:pt x="5373" y="11851"/>
                    <a:pt x="5434" y="11851"/>
                    <a:pt x="5496" y="11839"/>
                  </a:cubicBezTo>
                  <a:cubicBezTo>
                    <a:pt x="5496" y="11790"/>
                    <a:pt x="5508" y="11741"/>
                    <a:pt x="5496" y="11716"/>
                  </a:cubicBezTo>
                  <a:cubicBezTo>
                    <a:pt x="5360" y="11593"/>
                    <a:pt x="5237" y="11483"/>
                    <a:pt x="5102" y="11360"/>
                  </a:cubicBezTo>
                  <a:cubicBezTo>
                    <a:pt x="4721" y="11052"/>
                    <a:pt x="4340" y="10757"/>
                    <a:pt x="3983" y="10425"/>
                  </a:cubicBezTo>
                  <a:cubicBezTo>
                    <a:pt x="3356" y="9860"/>
                    <a:pt x="2705" y="9344"/>
                    <a:pt x="2016" y="8864"/>
                  </a:cubicBezTo>
                  <a:cubicBezTo>
                    <a:pt x="1857" y="8741"/>
                    <a:pt x="1697" y="8631"/>
                    <a:pt x="1574" y="8532"/>
                  </a:cubicBezTo>
                  <a:cubicBezTo>
                    <a:pt x="1500" y="8213"/>
                    <a:pt x="1414" y="7942"/>
                    <a:pt x="1353" y="7672"/>
                  </a:cubicBezTo>
                  <a:cubicBezTo>
                    <a:pt x="1254" y="7217"/>
                    <a:pt x="1168" y="6762"/>
                    <a:pt x="1094" y="6307"/>
                  </a:cubicBezTo>
                  <a:cubicBezTo>
                    <a:pt x="885" y="5127"/>
                    <a:pt x="677" y="3959"/>
                    <a:pt x="480" y="2779"/>
                  </a:cubicBezTo>
                  <a:cubicBezTo>
                    <a:pt x="443" y="2582"/>
                    <a:pt x="418" y="2385"/>
                    <a:pt x="406" y="2189"/>
                  </a:cubicBezTo>
                  <a:cubicBezTo>
                    <a:pt x="394" y="2140"/>
                    <a:pt x="431" y="2066"/>
                    <a:pt x="455" y="2017"/>
                  </a:cubicBezTo>
                  <a:cubicBezTo>
                    <a:pt x="468" y="1980"/>
                    <a:pt x="615" y="2029"/>
                    <a:pt x="677" y="2103"/>
                  </a:cubicBezTo>
                  <a:cubicBezTo>
                    <a:pt x="763" y="2176"/>
                    <a:pt x="836" y="2263"/>
                    <a:pt x="898" y="2349"/>
                  </a:cubicBezTo>
                  <a:cubicBezTo>
                    <a:pt x="1119" y="2656"/>
                    <a:pt x="1390" y="2914"/>
                    <a:pt x="1685" y="3148"/>
                  </a:cubicBezTo>
                  <a:cubicBezTo>
                    <a:pt x="1881" y="3320"/>
                    <a:pt x="2066" y="3516"/>
                    <a:pt x="2238" y="3713"/>
                  </a:cubicBezTo>
                  <a:cubicBezTo>
                    <a:pt x="2914" y="4451"/>
                    <a:pt x="3578" y="5188"/>
                    <a:pt x="4242" y="5926"/>
                  </a:cubicBezTo>
                  <a:cubicBezTo>
                    <a:pt x="4365" y="6049"/>
                    <a:pt x="4475" y="6184"/>
                    <a:pt x="4610" y="6307"/>
                  </a:cubicBezTo>
                  <a:cubicBezTo>
                    <a:pt x="4905" y="6602"/>
                    <a:pt x="5188" y="6909"/>
                    <a:pt x="5410" y="7266"/>
                  </a:cubicBezTo>
                  <a:cubicBezTo>
                    <a:pt x="5483" y="7377"/>
                    <a:pt x="5582" y="7475"/>
                    <a:pt x="5668" y="7573"/>
                  </a:cubicBezTo>
                  <a:cubicBezTo>
                    <a:pt x="5729" y="7635"/>
                    <a:pt x="5852" y="7647"/>
                    <a:pt x="5901" y="7586"/>
                  </a:cubicBezTo>
                  <a:cubicBezTo>
                    <a:pt x="5963" y="7536"/>
                    <a:pt x="5950" y="7463"/>
                    <a:pt x="5926" y="7413"/>
                  </a:cubicBezTo>
                  <a:cubicBezTo>
                    <a:pt x="5668" y="6971"/>
                    <a:pt x="5397" y="6553"/>
                    <a:pt x="5041" y="6172"/>
                  </a:cubicBezTo>
                  <a:cubicBezTo>
                    <a:pt x="4303" y="5410"/>
                    <a:pt x="3602" y="4623"/>
                    <a:pt x="2877" y="3836"/>
                  </a:cubicBezTo>
                  <a:cubicBezTo>
                    <a:pt x="2496" y="3418"/>
                    <a:pt x="2115" y="2976"/>
                    <a:pt x="1648" y="2644"/>
                  </a:cubicBezTo>
                  <a:cubicBezTo>
                    <a:pt x="1512" y="2558"/>
                    <a:pt x="1414" y="2447"/>
                    <a:pt x="1316" y="2324"/>
                  </a:cubicBezTo>
                  <a:cubicBezTo>
                    <a:pt x="1094" y="2041"/>
                    <a:pt x="849" y="1795"/>
                    <a:pt x="554" y="1599"/>
                  </a:cubicBezTo>
                  <a:cubicBezTo>
                    <a:pt x="308" y="1451"/>
                    <a:pt x="185" y="1230"/>
                    <a:pt x="148" y="947"/>
                  </a:cubicBezTo>
                  <a:cubicBezTo>
                    <a:pt x="111" y="689"/>
                    <a:pt x="50" y="431"/>
                    <a:pt x="13" y="173"/>
                  </a:cubicBezTo>
                  <a:cubicBezTo>
                    <a:pt x="0" y="87"/>
                    <a:pt x="37" y="1"/>
                    <a:pt x="86" y="13"/>
                  </a:cubicBezTo>
                  <a:cubicBezTo>
                    <a:pt x="123" y="25"/>
                    <a:pt x="172" y="25"/>
                    <a:pt x="209" y="50"/>
                  </a:cubicBezTo>
                  <a:cubicBezTo>
                    <a:pt x="824" y="615"/>
                    <a:pt x="1525" y="1095"/>
                    <a:pt x="2090" y="1709"/>
                  </a:cubicBezTo>
                  <a:cubicBezTo>
                    <a:pt x="2348" y="1980"/>
                    <a:pt x="2631" y="2238"/>
                    <a:pt x="2889" y="2508"/>
                  </a:cubicBezTo>
                  <a:cubicBezTo>
                    <a:pt x="3209" y="2840"/>
                    <a:pt x="3541" y="3160"/>
                    <a:pt x="3922" y="3430"/>
                  </a:cubicBezTo>
                  <a:cubicBezTo>
                    <a:pt x="4094" y="3541"/>
                    <a:pt x="4217" y="3689"/>
                    <a:pt x="4217" y="3922"/>
                  </a:cubicBezTo>
                  <a:cubicBezTo>
                    <a:pt x="4229" y="4107"/>
                    <a:pt x="4365" y="4229"/>
                    <a:pt x="4512" y="4340"/>
                  </a:cubicBezTo>
                  <a:cubicBezTo>
                    <a:pt x="5016" y="4734"/>
                    <a:pt x="5446" y="5213"/>
                    <a:pt x="5877" y="5680"/>
                  </a:cubicBezTo>
                  <a:cubicBezTo>
                    <a:pt x="5889" y="5692"/>
                    <a:pt x="5864" y="5754"/>
                    <a:pt x="5852" y="5778"/>
                  </a:cubicBezTo>
                  <a:cubicBezTo>
                    <a:pt x="5840" y="5791"/>
                    <a:pt x="5803" y="5803"/>
                    <a:pt x="5791" y="5791"/>
                  </a:cubicBezTo>
                  <a:cubicBezTo>
                    <a:pt x="5594" y="5643"/>
                    <a:pt x="5410" y="5496"/>
                    <a:pt x="5225" y="5348"/>
                  </a:cubicBezTo>
                  <a:cubicBezTo>
                    <a:pt x="5065" y="5225"/>
                    <a:pt x="4930" y="5078"/>
                    <a:pt x="4770" y="4955"/>
                  </a:cubicBezTo>
                  <a:cubicBezTo>
                    <a:pt x="4660" y="4881"/>
                    <a:pt x="4537" y="4832"/>
                    <a:pt x="4414" y="4783"/>
                  </a:cubicBezTo>
                  <a:cubicBezTo>
                    <a:pt x="4389" y="4770"/>
                    <a:pt x="4352" y="4807"/>
                    <a:pt x="4315" y="4832"/>
                  </a:cubicBezTo>
                  <a:cubicBezTo>
                    <a:pt x="4303" y="4832"/>
                    <a:pt x="4315" y="4881"/>
                    <a:pt x="4328" y="4893"/>
                  </a:cubicBezTo>
                  <a:cubicBezTo>
                    <a:pt x="4696" y="5299"/>
                    <a:pt x="5090" y="5680"/>
                    <a:pt x="5520" y="6049"/>
                  </a:cubicBezTo>
                  <a:cubicBezTo>
                    <a:pt x="5754" y="6246"/>
                    <a:pt x="5975" y="6467"/>
                    <a:pt x="6196" y="6676"/>
                  </a:cubicBezTo>
                  <a:cubicBezTo>
                    <a:pt x="6295" y="6774"/>
                    <a:pt x="6344" y="6885"/>
                    <a:pt x="6344" y="7032"/>
                  </a:cubicBezTo>
                  <a:cubicBezTo>
                    <a:pt x="6368" y="7844"/>
                    <a:pt x="6491" y="8655"/>
                    <a:pt x="6479" y="9479"/>
                  </a:cubicBezTo>
                  <a:cubicBezTo>
                    <a:pt x="6467" y="10020"/>
                    <a:pt x="6516" y="10573"/>
                    <a:pt x="6553" y="11126"/>
                  </a:cubicBezTo>
                  <a:cubicBezTo>
                    <a:pt x="6590" y="11655"/>
                    <a:pt x="6614" y="12183"/>
                    <a:pt x="6565" y="12700"/>
                  </a:cubicBezTo>
                  <a:cubicBezTo>
                    <a:pt x="6504" y="12724"/>
                    <a:pt x="6454" y="12761"/>
                    <a:pt x="6430" y="12737"/>
                  </a:cubicBezTo>
                  <a:cubicBezTo>
                    <a:pt x="6024" y="12515"/>
                    <a:pt x="5618" y="12306"/>
                    <a:pt x="5336" y="11913"/>
                  </a:cubicBezTo>
                  <a:cubicBezTo>
                    <a:pt x="5323" y="11901"/>
                    <a:pt x="5323" y="11876"/>
                    <a:pt x="5323" y="11851"/>
                  </a:cubicBezTo>
                  <a:close/>
                </a:path>
              </a:pathLst>
            </a:custGeom>
            <a:solidFill>
              <a:srgbClr val="AA7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3"/>
            <p:cNvSpPr/>
            <p:nvPr/>
          </p:nvSpPr>
          <p:spPr>
            <a:xfrm>
              <a:off x="-10814585" y="-4915859"/>
              <a:ext cx="945862" cy="248285"/>
            </a:xfrm>
            <a:custGeom>
              <a:avLst/>
              <a:gdLst/>
              <a:ahLst/>
              <a:cxnLst/>
              <a:rect l="l" t="t" r="r" b="b"/>
              <a:pathLst>
                <a:path w="20187" h="5299" extrusionOk="0">
                  <a:moveTo>
                    <a:pt x="11027" y="3357"/>
                  </a:moveTo>
                  <a:cubicBezTo>
                    <a:pt x="10782" y="3615"/>
                    <a:pt x="10831" y="3922"/>
                    <a:pt x="10818" y="4229"/>
                  </a:cubicBezTo>
                  <a:cubicBezTo>
                    <a:pt x="10806" y="4340"/>
                    <a:pt x="10794" y="4451"/>
                    <a:pt x="10769" y="4549"/>
                  </a:cubicBezTo>
                  <a:cubicBezTo>
                    <a:pt x="10745" y="4611"/>
                    <a:pt x="10683" y="4672"/>
                    <a:pt x="10634" y="4684"/>
                  </a:cubicBezTo>
                  <a:cubicBezTo>
                    <a:pt x="10425" y="4709"/>
                    <a:pt x="10241" y="4647"/>
                    <a:pt x="10081" y="4524"/>
                  </a:cubicBezTo>
                  <a:cubicBezTo>
                    <a:pt x="10056" y="4500"/>
                    <a:pt x="10032" y="4451"/>
                    <a:pt x="10019" y="4414"/>
                  </a:cubicBezTo>
                  <a:cubicBezTo>
                    <a:pt x="10007" y="4328"/>
                    <a:pt x="9995" y="4242"/>
                    <a:pt x="9995" y="4156"/>
                  </a:cubicBezTo>
                  <a:cubicBezTo>
                    <a:pt x="9995" y="3996"/>
                    <a:pt x="9982" y="3848"/>
                    <a:pt x="9872" y="3725"/>
                  </a:cubicBezTo>
                  <a:cubicBezTo>
                    <a:pt x="9737" y="3578"/>
                    <a:pt x="9737" y="3406"/>
                    <a:pt x="9737" y="3234"/>
                  </a:cubicBezTo>
                  <a:cubicBezTo>
                    <a:pt x="9724" y="3025"/>
                    <a:pt x="9773" y="2840"/>
                    <a:pt x="9921" y="2680"/>
                  </a:cubicBezTo>
                  <a:cubicBezTo>
                    <a:pt x="10155" y="2422"/>
                    <a:pt x="10695" y="2385"/>
                    <a:pt x="10929" y="2803"/>
                  </a:cubicBezTo>
                  <a:cubicBezTo>
                    <a:pt x="10978" y="2902"/>
                    <a:pt x="11027" y="3000"/>
                    <a:pt x="11052" y="3111"/>
                  </a:cubicBezTo>
                  <a:cubicBezTo>
                    <a:pt x="11064" y="3197"/>
                    <a:pt x="11064" y="3307"/>
                    <a:pt x="11027" y="3357"/>
                  </a:cubicBezTo>
                  <a:close/>
                  <a:moveTo>
                    <a:pt x="19891" y="1"/>
                  </a:moveTo>
                  <a:cubicBezTo>
                    <a:pt x="19903" y="13"/>
                    <a:pt x="19916" y="37"/>
                    <a:pt x="19916" y="50"/>
                  </a:cubicBezTo>
                  <a:cubicBezTo>
                    <a:pt x="19928" y="136"/>
                    <a:pt x="19866" y="234"/>
                    <a:pt x="19793" y="259"/>
                  </a:cubicBezTo>
                  <a:cubicBezTo>
                    <a:pt x="19756" y="271"/>
                    <a:pt x="19719" y="296"/>
                    <a:pt x="19670" y="308"/>
                  </a:cubicBezTo>
                  <a:cubicBezTo>
                    <a:pt x="19006" y="443"/>
                    <a:pt x="18317" y="492"/>
                    <a:pt x="17666" y="738"/>
                  </a:cubicBezTo>
                  <a:cubicBezTo>
                    <a:pt x="17592" y="763"/>
                    <a:pt x="17494" y="775"/>
                    <a:pt x="17408" y="763"/>
                  </a:cubicBezTo>
                  <a:cubicBezTo>
                    <a:pt x="17076" y="750"/>
                    <a:pt x="16756" y="836"/>
                    <a:pt x="16437" y="947"/>
                  </a:cubicBezTo>
                  <a:cubicBezTo>
                    <a:pt x="16105" y="1070"/>
                    <a:pt x="15748" y="1107"/>
                    <a:pt x="15404" y="1058"/>
                  </a:cubicBezTo>
                  <a:cubicBezTo>
                    <a:pt x="15084" y="1021"/>
                    <a:pt x="14789" y="1033"/>
                    <a:pt x="14482" y="1082"/>
                  </a:cubicBezTo>
                  <a:cubicBezTo>
                    <a:pt x="13634" y="1218"/>
                    <a:pt x="12785" y="1390"/>
                    <a:pt x="11937" y="1537"/>
                  </a:cubicBezTo>
                  <a:cubicBezTo>
                    <a:pt x="11507" y="1611"/>
                    <a:pt x="11064" y="1660"/>
                    <a:pt x="10646" y="1795"/>
                  </a:cubicBezTo>
                  <a:cubicBezTo>
                    <a:pt x="10093" y="1980"/>
                    <a:pt x="9528" y="2054"/>
                    <a:pt x="8962" y="2115"/>
                  </a:cubicBezTo>
                  <a:cubicBezTo>
                    <a:pt x="8483" y="2176"/>
                    <a:pt x="7991" y="2201"/>
                    <a:pt x="7524" y="2324"/>
                  </a:cubicBezTo>
                  <a:cubicBezTo>
                    <a:pt x="6602" y="2558"/>
                    <a:pt x="5655" y="2644"/>
                    <a:pt x="4721" y="2779"/>
                  </a:cubicBezTo>
                  <a:cubicBezTo>
                    <a:pt x="4475" y="2803"/>
                    <a:pt x="4229" y="2828"/>
                    <a:pt x="3996" y="2902"/>
                  </a:cubicBezTo>
                  <a:cubicBezTo>
                    <a:pt x="3282" y="3123"/>
                    <a:pt x="2533" y="3197"/>
                    <a:pt x="1795" y="3307"/>
                  </a:cubicBezTo>
                  <a:cubicBezTo>
                    <a:pt x="1352" y="3381"/>
                    <a:pt x="922" y="3406"/>
                    <a:pt x="480" y="3381"/>
                  </a:cubicBezTo>
                  <a:cubicBezTo>
                    <a:pt x="344" y="3369"/>
                    <a:pt x="209" y="3357"/>
                    <a:pt x="86" y="3443"/>
                  </a:cubicBezTo>
                  <a:cubicBezTo>
                    <a:pt x="62" y="3602"/>
                    <a:pt x="25" y="3775"/>
                    <a:pt x="12" y="3947"/>
                  </a:cubicBezTo>
                  <a:cubicBezTo>
                    <a:pt x="0" y="4070"/>
                    <a:pt x="37" y="4180"/>
                    <a:pt x="135" y="4242"/>
                  </a:cubicBezTo>
                  <a:cubicBezTo>
                    <a:pt x="307" y="4340"/>
                    <a:pt x="320" y="4463"/>
                    <a:pt x="258" y="4635"/>
                  </a:cubicBezTo>
                  <a:cubicBezTo>
                    <a:pt x="234" y="4684"/>
                    <a:pt x="258" y="4758"/>
                    <a:pt x="271" y="4807"/>
                  </a:cubicBezTo>
                  <a:cubicBezTo>
                    <a:pt x="381" y="4881"/>
                    <a:pt x="492" y="4856"/>
                    <a:pt x="603" y="4844"/>
                  </a:cubicBezTo>
                  <a:cubicBezTo>
                    <a:pt x="811" y="4795"/>
                    <a:pt x="1033" y="4746"/>
                    <a:pt x="1242" y="4697"/>
                  </a:cubicBezTo>
                  <a:cubicBezTo>
                    <a:pt x="1586" y="4623"/>
                    <a:pt x="1930" y="4524"/>
                    <a:pt x="2274" y="4500"/>
                  </a:cubicBezTo>
                  <a:cubicBezTo>
                    <a:pt x="2852" y="4438"/>
                    <a:pt x="3418" y="4340"/>
                    <a:pt x="3983" y="4242"/>
                  </a:cubicBezTo>
                  <a:cubicBezTo>
                    <a:pt x="4352" y="4180"/>
                    <a:pt x="4721" y="4107"/>
                    <a:pt x="5090" y="4082"/>
                  </a:cubicBezTo>
                  <a:cubicBezTo>
                    <a:pt x="5889" y="4033"/>
                    <a:pt x="6675" y="3947"/>
                    <a:pt x="7462" y="3824"/>
                  </a:cubicBezTo>
                  <a:cubicBezTo>
                    <a:pt x="7770" y="3775"/>
                    <a:pt x="8077" y="3775"/>
                    <a:pt x="8384" y="3762"/>
                  </a:cubicBezTo>
                  <a:cubicBezTo>
                    <a:pt x="8495" y="3750"/>
                    <a:pt x="8606" y="3762"/>
                    <a:pt x="8716" y="3787"/>
                  </a:cubicBezTo>
                  <a:cubicBezTo>
                    <a:pt x="8827" y="3799"/>
                    <a:pt x="8937" y="3873"/>
                    <a:pt x="8962" y="3984"/>
                  </a:cubicBezTo>
                  <a:cubicBezTo>
                    <a:pt x="9048" y="4377"/>
                    <a:pt x="9331" y="4684"/>
                    <a:pt x="9442" y="5065"/>
                  </a:cubicBezTo>
                  <a:cubicBezTo>
                    <a:pt x="9466" y="5151"/>
                    <a:pt x="9540" y="5201"/>
                    <a:pt x="9638" y="5225"/>
                  </a:cubicBezTo>
                  <a:cubicBezTo>
                    <a:pt x="9663" y="5225"/>
                    <a:pt x="9675" y="5225"/>
                    <a:pt x="9700" y="5225"/>
                  </a:cubicBezTo>
                  <a:cubicBezTo>
                    <a:pt x="10339" y="5299"/>
                    <a:pt x="10917" y="5090"/>
                    <a:pt x="11519" y="4930"/>
                  </a:cubicBezTo>
                  <a:cubicBezTo>
                    <a:pt x="11593" y="4918"/>
                    <a:pt x="11667" y="4820"/>
                    <a:pt x="11691" y="4746"/>
                  </a:cubicBezTo>
                  <a:cubicBezTo>
                    <a:pt x="11765" y="4451"/>
                    <a:pt x="11814" y="4143"/>
                    <a:pt x="11900" y="3848"/>
                  </a:cubicBezTo>
                  <a:cubicBezTo>
                    <a:pt x="11949" y="3664"/>
                    <a:pt x="11814" y="3516"/>
                    <a:pt x="11814" y="3344"/>
                  </a:cubicBezTo>
                  <a:cubicBezTo>
                    <a:pt x="11814" y="3172"/>
                    <a:pt x="11863" y="3074"/>
                    <a:pt x="12011" y="3049"/>
                  </a:cubicBezTo>
                  <a:cubicBezTo>
                    <a:pt x="12453" y="3000"/>
                    <a:pt x="12884" y="2877"/>
                    <a:pt x="13302" y="2742"/>
                  </a:cubicBezTo>
                  <a:cubicBezTo>
                    <a:pt x="13658" y="2631"/>
                    <a:pt x="14027" y="2570"/>
                    <a:pt x="14396" y="2496"/>
                  </a:cubicBezTo>
                  <a:cubicBezTo>
                    <a:pt x="14666" y="2435"/>
                    <a:pt x="14961" y="2410"/>
                    <a:pt x="15232" y="2312"/>
                  </a:cubicBezTo>
                  <a:cubicBezTo>
                    <a:pt x="15846" y="2103"/>
                    <a:pt x="16498" y="2140"/>
                    <a:pt x="17113" y="1967"/>
                  </a:cubicBezTo>
                  <a:cubicBezTo>
                    <a:pt x="17641" y="2004"/>
                    <a:pt x="18158" y="1832"/>
                    <a:pt x="18686" y="1832"/>
                  </a:cubicBezTo>
                  <a:cubicBezTo>
                    <a:pt x="18834" y="1832"/>
                    <a:pt x="18994" y="1808"/>
                    <a:pt x="19141" y="1783"/>
                  </a:cubicBezTo>
                  <a:cubicBezTo>
                    <a:pt x="19203" y="1697"/>
                    <a:pt x="19239" y="1623"/>
                    <a:pt x="19289" y="1549"/>
                  </a:cubicBezTo>
                  <a:cubicBezTo>
                    <a:pt x="19338" y="1488"/>
                    <a:pt x="19436" y="1439"/>
                    <a:pt x="19461" y="1365"/>
                  </a:cubicBezTo>
                  <a:cubicBezTo>
                    <a:pt x="19559" y="1095"/>
                    <a:pt x="19768" y="886"/>
                    <a:pt x="19916" y="640"/>
                  </a:cubicBezTo>
                  <a:cubicBezTo>
                    <a:pt x="20039" y="443"/>
                    <a:pt x="20149" y="234"/>
                    <a:pt x="20186" y="1"/>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3"/>
            <p:cNvSpPr/>
            <p:nvPr/>
          </p:nvSpPr>
          <p:spPr>
            <a:xfrm>
              <a:off x="-11155595" y="-4978083"/>
              <a:ext cx="289751" cy="285206"/>
            </a:xfrm>
            <a:custGeom>
              <a:avLst/>
              <a:gdLst/>
              <a:ahLst/>
              <a:cxnLst/>
              <a:rect l="l" t="t" r="r" b="b"/>
              <a:pathLst>
                <a:path w="6184" h="6087" extrusionOk="0">
                  <a:moveTo>
                    <a:pt x="4192" y="3148"/>
                  </a:moveTo>
                  <a:cubicBezTo>
                    <a:pt x="4438" y="3517"/>
                    <a:pt x="4746" y="3824"/>
                    <a:pt x="5114" y="4070"/>
                  </a:cubicBezTo>
                  <a:cubicBezTo>
                    <a:pt x="5471" y="4304"/>
                    <a:pt x="5803" y="4549"/>
                    <a:pt x="6147" y="4795"/>
                  </a:cubicBezTo>
                  <a:cubicBezTo>
                    <a:pt x="6184" y="5226"/>
                    <a:pt x="6159" y="5631"/>
                    <a:pt x="6159" y="6086"/>
                  </a:cubicBezTo>
                  <a:cubicBezTo>
                    <a:pt x="6036" y="6061"/>
                    <a:pt x="5950" y="6049"/>
                    <a:pt x="5877" y="6012"/>
                  </a:cubicBezTo>
                  <a:cubicBezTo>
                    <a:pt x="5754" y="5926"/>
                    <a:pt x="5631" y="5828"/>
                    <a:pt x="5520" y="5730"/>
                  </a:cubicBezTo>
                  <a:cubicBezTo>
                    <a:pt x="5041" y="5336"/>
                    <a:pt x="4561" y="4943"/>
                    <a:pt x="4094" y="4549"/>
                  </a:cubicBezTo>
                  <a:cubicBezTo>
                    <a:pt x="3959" y="4426"/>
                    <a:pt x="3824" y="4316"/>
                    <a:pt x="3688" y="4205"/>
                  </a:cubicBezTo>
                  <a:cubicBezTo>
                    <a:pt x="3639" y="4156"/>
                    <a:pt x="3590" y="4107"/>
                    <a:pt x="3541" y="4058"/>
                  </a:cubicBezTo>
                  <a:cubicBezTo>
                    <a:pt x="2668" y="3160"/>
                    <a:pt x="1771" y="2287"/>
                    <a:pt x="750" y="1538"/>
                  </a:cubicBezTo>
                  <a:cubicBezTo>
                    <a:pt x="480" y="1341"/>
                    <a:pt x="259" y="1095"/>
                    <a:pt x="62" y="812"/>
                  </a:cubicBezTo>
                  <a:cubicBezTo>
                    <a:pt x="37" y="579"/>
                    <a:pt x="0" y="345"/>
                    <a:pt x="37" y="99"/>
                  </a:cubicBezTo>
                  <a:cubicBezTo>
                    <a:pt x="50" y="50"/>
                    <a:pt x="148" y="1"/>
                    <a:pt x="197" y="25"/>
                  </a:cubicBezTo>
                  <a:cubicBezTo>
                    <a:pt x="431" y="99"/>
                    <a:pt x="627" y="247"/>
                    <a:pt x="799" y="419"/>
                  </a:cubicBezTo>
                  <a:cubicBezTo>
                    <a:pt x="984" y="579"/>
                    <a:pt x="1144" y="763"/>
                    <a:pt x="1340" y="898"/>
                  </a:cubicBezTo>
                  <a:cubicBezTo>
                    <a:pt x="2078" y="1427"/>
                    <a:pt x="2754" y="2029"/>
                    <a:pt x="3406" y="2669"/>
                  </a:cubicBezTo>
                  <a:cubicBezTo>
                    <a:pt x="3516" y="2767"/>
                    <a:pt x="3615" y="2890"/>
                    <a:pt x="3787" y="2890"/>
                  </a:cubicBezTo>
                  <a:cubicBezTo>
                    <a:pt x="3873" y="3062"/>
                    <a:pt x="4008" y="3148"/>
                    <a:pt x="4192" y="3148"/>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3"/>
            <p:cNvSpPr/>
            <p:nvPr/>
          </p:nvSpPr>
          <p:spPr>
            <a:xfrm>
              <a:off x="-10946528" y="-4830630"/>
              <a:ext cx="25395" cy="22537"/>
            </a:xfrm>
            <a:custGeom>
              <a:avLst/>
              <a:gdLst/>
              <a:ahLst/>
              <a:cxnLst/>
              <a:rect l="l" t="t" r="r" b="b"/>
              <a:pathLst>
                <a:path w="542" h="481" extrusionOk="0">
                  <a:moveTo>
                    <a:pt x="1" y="13"/>
                  </a:moveTo>
                  <a:cubicBezTo>
                    <a:pt x="222" y="50"/>
                    <a:pt x="394" y="173"/>
                    <a:pt x="517" y="357"/>
                  </a:cubicBezTo>
                  <a:cubicBezTo>
                    <a:pt x="542" y="382"/>
                    <a:pt x="505" y="431"/>
                    <a:pt x="505" y="480"/>
                  </a:cubicBezTo>
                  <a:cubicBezTo>
                    <a:pt x="321" y="394"/>
                    <a:pt x="185" y="247"/>
                    <a:pt x="50" y="112"/>
                  </a:cubicBezTo>
                  <a:cubicBezTo>
                    <a:pt x="25" y="87"/>
                    <a:pt x="25" y="38"/>
                    <a:pt x="1" y="1"/>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3"/>
            <p:cNvSpPr/>
            <p:nvPr/>
          </p:nvSpPr>
          <p:spPr>
            <a:xfrm>
              <a:off x="-10978202" y="-4847873"/>
              <a:ext cx="12745" cy="5810"/>
            </a:xfrm>
            <a:custGeom>
              <a:avLst/>
              <a:gdLst/>
              <a:ahLst/>
              <a:cxnLst/>
              <a:rect l="l" t="t" r="r" b="b"/>
              <a:pathLst>
                <a:path w="272" h="124" extrusionOk="0">
                  <a:moveTo>
                    <a:pt x="271" y="111"/>
                  </a:moveTo>
                  <a:cubicBezTo>
                    <a:pt x="185" y="111"/>
                    <a:pt x="87" y="111"/>
                    <a:pt x="1" y="123"/>
                  </a:cubicBezTo>
                  <a:cubicBezTo>
                    <a:pt x="124" y="0"/>
                    <a:pt x="124" y="0"/>
                    <a:pt x="271" y="111"/>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3"/>
            <p:cNvSpPr/>
            <p:nvPr/>
          </p:nvSpPr>
          <p:spPr>
            <a:xfrm>
              <a:off x="-10959741" y="-4837518"/>
              <a:ext cx="13260" cy="7544"/>
            </a:xfrm>
            <a:custGeom>
              <a:avLst/>
              <a:gdLst/>
              <a:ahLst/>
              <a:cxnLst/>
              <a:rect l="l" t="t" r="r" b="b"/>
              <a:pathLst>
                <a:path w="283" h="161" extrusionOk="0">
                  <a:moveTo>
                    <a:pt x="0" y="160"/>
                  </a:moveTo>
                  <a:cubicBezTo>
                    <a:pt x="0" y="111"/>
                    <a:pt x="0" y="62"/>
                    <a:pt x="0" y="0"/>
                  </a:cubicBezTo>
                  <a:cubicBezTo>
                    <a:pt x="111" y="25"/>
                    <a:pt x="221" y="50"/>
                    <a:pt x="283" y="160"/>
                  </a:cubicBezTo>
                  <a:lnTo>
                    <a:pt x="283" y="148"/>
                  </a:lnTo>
                  <a:cubicBezTo>
                    <a:pt x="197" y="148"/>
                    <a:pt x="99" y="160"/>
                    <a:pt x="0" y="160"/>
                  </a:cubicBezTo>
                  <a:close/>
                </a:path>
              </a:pathLst>
            </a:custGeom>
            <a:solidFill>
              <a:srgbClr val="EC9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3"/>
            <p:cNvSpPr/>
            <p:nvPr/>
          </p:nvSpPr>
          <p:spPr>
            <a:xfrm>
              <a:off x="-11123359" y="-5297728"/>
              <a:ext cx="1255199" cy="526510"/>
            </a:xfrm>
            <a:custGeom>
              <a:avLst/>
              <a:gdLst/>
              <a:ahLst/>
              <a:cxnLst/>
              <a:rect l="l" t="t" r="r" b="b"/>
              <a:pathLst>
                <a:path w="26789" h="11237" extrusionOk="0">
                  <a:moveTo>
                    <a:pt x="17630" y="7610"/>
                  </a:moveTo>
                  <a:cubicBezTo>
                    <a:pt x="17372" y="7806"/>
                    <a:pt x="17089" y="7991"/>
                    <a:pt x="16769" y="8089"/>
                  </a:cubicBezTo>
                  <a:cubicBezTo>
                    <a:pt x="16363" y="8200"/>
                    <a:pt x="15945" y="8187"/>
                    <a:pt x="15527" y="8101"/>
                  </a:cubicBezTo>
                  <a:cubicBezTo>
                    <a:pt x="15208" y="8040"/>
                    <a:pt x="14999" y="7806"/>
                    <a:pt x="14814" y="7548"/>
                  </a:cubicBezTo>
                  <a:cubicBezTo>
                    <a:pt x="14778" y="7499"/>
                    <a:pt x="14753" y="7425"/>
                    <a:pt x="14753" y="7364"/>
                  </a:cubicBezTo>
                  <a:cubicBezTo>
                    <a:pt x="14753" y="7167"/>
                    <a:pt x="14765" y="6970"/>
                    <a:pt x="14802" y="6774"/>
                  </a:cubicBezTo>
                  <a:cubicBezTo>
                    <a:pt x="14814" y="6700"/>
                    <a:pt x="14901" y="6638"/>
                    <a:pt x="14950" y="6577"/>
                  </a:cubicBezTo>
                  <a:cubicBezTo>
                    <a:pt x="14962" y="6565"/>
                    <a:pt x="14999" y="6565"/>
                    <a:pt x="15023" y="6565"/>
                  </a:cubicBezTo>
                  <a:cubicBezTo>
                    <a:pt x="15048" y="6589"/>
                    <a:pt x="15110" y="6614"/>
                    <a:pt x="15110" y="6638"/>
                  </a:cubicBezTo>
                  <a:cubicBezTo>
                    <a:pt x="15122" y="6786"/>
                    <a:pt x="15097" y="6946"/>
                    <a:pt x="15110" y="7093"/>
                  </a:cubicBezTo>
                  <a:cubicBezTo>
                    <a:pt x="15122" y="7315"/>
                    <a:pt x="15257" y="7462"/>
                    <a:pt x="15429" y="7560"/>
                  </a:cubicBezTo>
                  <a:cubicBezTo>
                    <a:pt x="15503" y="7610"/>
                    <a:pt x="15589" y="7646"/>
                    <a:pt x="15675" y="7671"/>
                  </a:cubicBezTo>
                  <a:cubicBezTo>
                    <a:pt x="16302" y="7794"/>
                    <a:pt x="16855" y="7659"/>
                    <a:pt x="17347" y="7253"/>
                  </a:cubicBezTo>
                  <a:cubicBezTo>
                    <a:pt x="17445" y="7167"/>
                    <a:pt x="17507" y="7032"/>
                    <a:pt x="17482" y="6897"/>
                  </a:cubicBezTo>
                  <a:cubicBezTo>
                    <a:pt x="17458" y="6761"/>
                    <a:pt x="17408" y="6638"/>
                    <a:pt x="17372" y="6491"/>
                  </a:cubicBezTo>
                  <a:cubicBezTo>
                    <a:pt x="17187" y="6380"/>
                    <a:pt x="17052" y="6307"/>
                    <a:pt x="16929" y="6220"/>
                  </a:cubicBezTo>
                  <a:cubicBezTo>
                    <a:pt x="16708" y="6036"/>
                    <a:pt x="16462" y="5999"/>
                    <a:pt x="16191" y="5999"/>
                  </a:cubicBezTo>
                  <a:cubicBezTo>
                    <a:pt x="16032" y="5987"/>
                    <a:pt x="15884" y="5999"/>
                    <a:pt x="15786" y="6159"/>
                  </a:cubicBezTo>
                  <a:cubicBezTo>
                    <a:pt x="15786" y="6159"/>
                    <a:pt x="15700" y="6134"/>
                    <a:pt x="15687" y="6110"/>
                  </a:cubicBezTo>
                  <a:cubicBezTo>
                    <a:pt x="15614" y="5975"/>
                    <a:pt x="15650" y="5802"/>
                    <a:pt x="15761" y="5753"/>
                  </a:cubicBezTo>
                  <a:cubicBezTo>
                    <a:pt x="16118" y="5606"/>
                    <a:pt x="16486" y="5557"/>
                    <a:pt x="16843" y="5716"/>
                  </a:cubicBezTo>
                  <a:cubicBezTo>
                    <a:pt x="17003" y="5790"/>
                    <a:pt x="17150" y="5913"/>
                    <a:pt x="17310" y="5975"/>
                  </a:cubicBezTo>
                  <a:cubicBezTo>
                    <a:pt x="17789" y="6147"/>
                    <a:pt x="17888" y="6540"/>
                    <a:pt x="17925" y="6970"/>
                  </a:cubicBezTo>
                  <a:cubicBezTo>
                    <a:pt x="17949" y="7229"/>
                    <a:pt x="17839" y="7450"/>
                    <a:pt x="17630" y="7610"/>
                  </a:cubicBezTo>
                  <a:close/>
                  <a:moveTo>
                    <a:pt x="13819" y="9171"/>
                  </a:moveTo>
                  <a:cubicBezTo>
                    <a:pt x="13327" y="9380"/>
                    <a:pt x="12811" y="9491"/>
                    <a:pt x="12270" y="9454"/>
                  </a:cubicBezTo>
                  <a:cubicBezTo>
                    <a:pt x="12134" y="9441"/>
                    <a:pt x="12024" y="9380"/>
                    <a:pt x="11938" y="9269"/>
                  </a:cubicBezTo>
                  <a:cubicBezTo>
                    <a:pt x="11864" y="9159"/>
                    <a:pt x="11790" y="9048"/>
                    <a:pt x="11753" y="8925"/>
                  </a:cubicBezTo>
                  <a:cubicBezTo>
                    <a:pt x="11729" y="8851"/>
                    <a:pt x="11741" y="8753"/>
                    <a:pt x="11766" y="8679"/>
                  </a:cubicBezTo>
                  <a:cubicBezTo>
                    <a:pt x="11766" y="8642"/>
                    <a:pt x="11827" y="8605"/>
                    <a:pt x="11864" y="8605"/>
                  </a:cubicBezTo>
                  <a:cubicBezTo>
                    <a:pt x="11901" y="8593"/>
                    <a:pt x="11962" y="8605"/>
                    <a:pt x="11975" y="8630"/>
                  </a:cubicBezTo>
                  <a:cubicBezTo>
                    <a:pt x="12122" y="9048"/>
                    <a:pt x="12466" y="9097"/>
                    <a:pt x="12835" y="9048"/>
                  </a:cubicBezTo>
                  <a:cubicBezTo>
                    <a:pt x="13118" y="8999"/>
                    <a:pt x="13401" y="8950"/>
                    <a:pt x="13671" y="8864"/>
                  </a:cubicBezTo>
                  <a:cubicBezTo>
                    <a:pt x="13929" y="8790"/>
                    <a:pt x="14052" y="8482"/>
                    <a:pt x="13954" y="8212"/>
                  </a:cubicBezTo>
                  <a:cubicBezTo>
                    <a:pt x="13782" y="7794"/>
                    <a:pt x="13610" y="7634"/>
                    <a:pt x="13093" y="7388"/>
                  </a:cubicBezTo>
                  <a:cubicBezTo>
                    <a:pt x="13216" y="7315"/>
                    <a:pt x="13352" y="7327"/>
                    <a:pt x="13474" y="7388"/>
                  </a:cubicBezTo>
                  <a:cubicBezTo>
                    <a:pt x="13917" y="7585"/>
                    <a:pt x="14126" y="7966"/>
                    <a:pt x="14224" y="8409"/>
                  </a:cubicBezTo>
                  <a:cubicBezTo>
                    <a:pt x="14286" y="8667"/>
                    <a:pt x="14065" y="9060"/>
                    <a:pt x="13819" y="9171"/>
                  </a:cubicBezTo>
                  <a:close/>
                  <a:moveTo>
                    <a:pt x="10573" y="6417"/>
                  </a:moveTo>
                  <a:cubicBezTo>
                    <a:pt x="10426" y="6282"/>
                    <a:pt x="10340" y="6098"/>
                    <a:pt x="10327" y="5901"/>
                  </a:cubicBezTo>
                  <a:cubicBezTo>
                    <a:pt x="10315" y="5630"/>
                    <a:pt x="10364" y="5372"/>
                    <a:pt x="10475" y="5126"/>
                  </a:cubicBezTo>
                  <a:cubicBezTo>
                    <a:pt x="10499" y="5077"/>
                    <a:pt x="10536" y="5003"/>
                    <a:pt x="10586" y="4979"/>
                  </a:cubicBezTo>
                  <a:cubicBezTo>
                    <a:pt x="11003" y="4733"/>
                    <a:pt x="11421" y="4487"/>
                    <a:pt x="11925" y="4499"/>
                  </a:cubicBezTo>
                  <a:cubicBezTo>
                    <a:pt x="11999" y="4512"/>
                    <a:pt x="12061" y="4536"/>
                    <a:pt x="12122" y="4561"/>
                  </a:cubicBezTo>
                  <a:cubicBezTo>
                    <a:pt x="12208" y="4585"/>
                    <a:pt x="12171" y="4659"/>
                    <a:pt x="12171" y="4733"/>
                  </a:cubicBezTo>
                  <a:cubicBezTo>
                    <a:pt x="12651" y="4819"/>
                    <a:pt x="13057" y="5077"/>
                    <a:pt x="13450" y="5348"/>
                  </a:cubicBezTo>
                  <a:cubicBezTo>
                    <a:pt x="13720" y="5557"/>
                    <a:pt x="13856" y="5864"/>
                    <a:pt x="13892" y="6196"/>
                  </a:cubicBezTo>
                  <a:cubicBezTo>
                    <a:pt x="13917" y="6368"/>
                    <a:pt x="13856" y="6516"/>
                    <a:pt x="13720" y="6602"/>
                  </a:cubicBezTo>
                  <a:cubicBezTo>
                    <a:pt x="13524" y="6749"/>
                    <a:pt x="13327" y="6872"/>
                    <a:pt x="13118" y="6995"/>
                  </a:cubicBezTo>
                  <a:cubicBezTo>
                    <a:pt x="13020" y="7044"/>
                    <a:pt x="12909" y="7069"/>
                    <a:pt x="12798" y="7081"/>
                  </a:cubicBezTo>
                  <a:cubicBezTo>
                    <a:pt x="12602" y="7093"/>
                    <a:pt x="12405" y="7093"/>
                    <a:pt x="12208" y="7093"/>
                  </a:cubicBezTo>
                  <a:cubicBezTo>
                    <a:pt x="11495" y="7106"/>
                    <a:pt x="11569" y="7155"/>
                    <a:pt x="10881" y="6663"/>
                  </a:cubicBezTo>
                  <a:cubicBezTo>
                    <a:pt x="10770" y="6589"/>
                    <a:pt x="10672" y="6503"/>
                    <a:pt x="10573" y="6417"/>
                  </a:cubicBezTo>
                  <a:close/>
                  <a:moveTo>
                    <a:pt x="9282" y="8667"/>
                  </a:moveTo>
                  <a:cubicBezTo>
                    <a:pt x="9123" y="8777"/>
                    <a:pt x="8938" y="8864"/>
                    <a:pt x="8778" y="8986"/>
                  </a:cubicBezTo>
                  <a:cubicBezTo>
                    <a:pt x="8422" y="9269"/>
                    <a:pt x="8016" y="9404"/>
                    <a:pt x="7623" y="9343"/>
                  </a:cubicBezTo>
                  <a:cubicBezTo>
                    <a:pt x="7500" y="9343"/>
                    <a:pt x="7463" y="9331"/>
                    <a:pt x="7414" y="9343"/>
                  </a:cubicBezTo>
                  <a:cubicBezTo>
                    <a:pt x="7008" y="9404"/>
                    <a:pt x="6688" y="9220"/>
                    <a:pt x="6406" y="8950"/>
                  </a:cubicBezTo>
                  <a:cubicBezTo>
                    <a:pt x="6344" y="8888"/>
                    <a:pt x="6283" y="8802"/>
                    <a:pt x="6283" y="8728"/>
                  </a:cubicBezTo>
                  <a:cubicBezTo>
                    <a:pt x="6270" y="8519"/>
                    <a:pt x="6270" y="8298"/>
                    <a:pt x="6295" y="8077"/>
                  </a:cubicBezTo>
                  <a:cubicBezTo>
                    <a:pt x="6307" y="8003"/>
                    <a:pt x="6381" y="7917"/>
                    <a:pt x="6443" y="7855"/>
                  </a:cubicBezTo>
                  <a:cubicBezTo>
                    <a:pt x="6627" y="7671"/>
                    <a:pt x="6861" y="7548"/>
                    <a:pt x="7119" y="7462"/>
                  </a:cubicBezTo>
                  <a:cubicBezTo>
                    <a:pt x="7303" y="7401"/>
                    <a:pt x="7500" y="7351"/>
                    <a:pt x="7684" y="7278"/>
                  </a:cubicBezTo>
                  <a:cubicBezTo>
                    <a:pt x="8053" y="7155"/>
                    <a:pt x="8422" y="7179"/>
                    <a:pt x="8803" y="7216"/>
                  </a:cubicBezTo>
                  <a:cubicBezTo>
                    <a:pt x="9159" y="7253"/>
                    <a:pt x="9541" y="7659"/>
                    <a:pt x="9565" y="8028"/>
                  </a:cubicBezTo>
                  <a:cubicBezTo>
                    <a:pt x="9590" y="8286"/>
                    <a:pt x="9491" y="8507"/>
                    <a:pt x="9282" y="8667"/>
                  </a:cubicBezTo>
                  <a:close/>
                  <a:moveTo>
                    <a:pt x="5914" y="9761"/>
                  </a:moveTo>
                  <a:cubicBezTo>
                    <a:pt x="5902" y="9798"/>
                    <a:pt x="5865" y="9835"/>
                    <a:pt x="5828" y="9847"/>
                  </a:cubicBezTo>
                  <a:cubicBezTo>
                    <a:pt x="5348" y="10093"/>
                    <a:pt x="4771" y="9945"/>
                    <a:pt x="4500" y="9491"/>
                  </a:cubicBezTo>
                  <a:cubicBezTo>
                    <a:pt x="4377" y="9282"/>
                    <a:pt x="4402" y="9060"/>
                    <a:pt x="4488" y="8851"/>
                  </a:cubicBezTo>
                  <a:cubicBezTo>
                    <a:pt x="4525" y="8765"/>
                    <a:pt x="4611" y="8728"/>
                    <a:pt x="4697" y="8728"/>
                  </a:cubicBezTo>
                  <a:cubicBezTo>
                    <a:pt x="4955" y="8728"/>
                    <a:pt x="5226" y="8728"/>
                    <a:pt x="5459" y="8900"/>
                  </a:cubicBezTo>
                  <a:cubicBezTo>
                    <a:pt x="5275" y="8950"/>
                    <a:pt x="5090" y="8986"/>
                    <a:pt x="4894" y="9036"/>
                  </a:cubicBezTo>
                  <a:cubicBezTo>
                    <a:pt x="4795" y="9060"/>
                    <a:pt x="4746" y="9208"/>
                    <a:pt x="4808" y="9306"/>
                  </a:cubicBezTo>
                  <a:cubicBezTo>
                    <a:pt x="4906" y="9478"/>
                    <a:pt x="5041" y="9577"/>
                    <a:pt x="5226" y="9589"/>
                  </a:cubicBezTo>
                  <a:cubicBezTo>
                    <a:pt x="5447" y="9601"/>
                    <a:pt x="5668" y="9589"/>
                    <a:pt x="5877" y="9601"/>
                  </a:cubicBezTo>
                  <a:cubicBezTo>
                    <a:pt x="5902" y="9601"/>
                    <a:pt x="5926" y="9626"/>
                    <a:pt x="5926" y="9638"/>
                  </a:cubicBezTo>
                  <a:cubicBezTo>
                    <a:pt x="5926" y="9675"/>
                    <a:pt x="5926" y="9724"/>
                    <a:pt x="5914" y="9761"/>
                  </a:cubicBezTo>
                  <a:close/>
                  <a:moveTo>
                    <a:pt x="3468" y="6798"/>
                  </a:moveTo>
                  <a:cubicBezTo>
                    <a:pt x="3443" y="6774"/>
                    <a:pt x="3443" y="6712"/>
                    <a:pt x="3455" y="6700"/>
                  </a:cubicBezTo>
                  <a:cubicBezTo>
                    <a:pt x="3517" y="6638"/>
                    <a:pt x="3591" y="6577"/>
                    <a:pt x="3664" y="6540"/>
                  </a:cubicBezTo>
                  <a:cubicBezTo>
                    <a:pt x="3910" y="6429"/>
                    <a:pt x="4156" y="6331"/>
                    <a:pt x="4390" y="6220"/>
                  </a:cubicBezTo>
                  <a:cubicBezTo>
                    <a:pt x="4488" y="6171"/>
                    <a:pt x="4549" y="6085"/>
                    <a:pt x="4599" y="5975"/>
                  </a:cubicBezTo>
                  <a:cubicBezTo>
                    <a:pt x="4623" y="5889"/>
                    <a:pt x="4586" y="5766"/>
                    <a:pt x="4513" y="5766"/>
                  </a:cubicBezTo>
                  <a:cubicBezTo>
                    <a:pt x="4316" y="5753"/>
                    <a:pt x="4107" y="5741"/>
                    <a:pt x="3910" y="5729"/>
                  </a:cubicBezTo>
                  <a:cubicBezTo>
                    <a:pt x="3578" y="5729"/>
                    <a:pt x="3259" y="5741"/>
                    <a:pt x="2927" y="5815"/>
                  </a:cubicBezTo>
                  <a:cubicBezTo>
                    <a:pt x="2902" y="5827"/>
                    <a:pt x="2853" y="5790"/>
                    <a:pt x="2828" y="5753"/>
                  </a:cubicBezTo>
                  <a:cubicBezTo>
                    <a:pt x="2791" y="5716"/>
                    <a:pt x="2816" y="5618"/>
                    <a:pt x="2865" y="5581"/>
                  </a:cubicBezTo>
                  <a:cubicBezTo>
                    <a:pt x="3037" y="5471"/>
                    <a:pt x="3222" y="5385"/>
                    <a:pt x="3418" y="5372"/>
                  </a:cubicBezTo>
                  <a:cubicBezTo>
                    <a:pt x="3775" y="5360"/>
                    <a:pt x="4119" y="5360"/>
                    <a:pt x="4476" y="5372"/>
                  </a:cubicBezTo>
                  <a:cubicBezTo>
                    <a:pt x="4599" y="5372"/>
                    <a:pt x="4734" y="5446"/>
                    <a:pt x="4844" y="5495"/>
                  </a:cubicBezTo>
                  <a:cubicBezTo>
                    <a:pt x="4955" y="5544"/>
                    <a:pt x="5041" y="5704"/>
                    <a:pt x="5017" y="5827"/>
                  </a:cubicBezTo>
                  <a:cubicBezTo>
                    <a:pt x="4980" y="6147"/>
                    <a:pt x="4869" y="6417"/>
                    <a:pt x="4562" y="6577"/>
                  </a:cubicBezTo>
                  <a:cubicBezTo>
                    <a:pt x="4304" y="6712"/>
                    <a:pt x="4045" y="6835"/>
                    <a:pt x="3763" y="6897"/>
                  </a:cubicBezTo>
                  <a:cubicBezTo>
                    <a:pt x="3652" y="6921"/>
                    <a:pt x="3541" y="6884"/>
                    <a:pt x="3468" y="6798"/>
                  </a:cubicBezTo>
                  <a:close/>
                  <a:moveTo>
                    <a:pt x="26788" y="8077"/>
                  </a:moveTo>
                  <a:cubicBezTo>
                    <a:pt x="26764" y="8028"/>
                    <a:pt x="26751" y="7978"/>
                    <a:pt x="26715" y="7942"/>
                  </a:cubicBezTo>
                  <a:cubicBezTo>
                    <a:pt x="26198" y="7388"/>
                    <a:pt x="25670" y="6823"/>
                    <a:pt x="25252" y="6171"/>
                  </a:cubicBezTo>
                  <a:cubicBezTo>
                    <a:pt x="25202" y="6098"/>
                    <a:pt x="25141" y="6036"/>
                    <a:pt x="25067" y="5987"/>
                  </a:cubicBezTo>
                  <a:cubicBezTo>
                    <a:pt x="25018" y="5962"/>
                    <a:pt x="24944" y="5962"/>
                    <a:pt x="24871" y="5950"/>
                  </a:cubicBezTo>
                  <a:cubicBezTo>
                    <a:pt x="24871" y="6208"/>
                    <a:pt x="24883" y="6454"/>
                    <a:pt x="24858" y="6688"/>
                  </a:cubicBezTo>
                  <a:cubicBezTo>
                    <a:pt x="24846" y="6946"/>
                    <a:pt x="24711" y="7142"/>
                    <a:pt x="24465" y="7265"/>
                  </a:cubicBezTo>
                  <a:cubicBezTo>
                    <a:pt x="24022" y="7499"/>
                    <a:pt x="23580" y="7499"/>
                    <a:pt x="23125" y="7351"/>
                  </a:cubicBezTo>
                  <a:cubicBezTo>
                    <a:pt x="23088" y="7339"/>
                    <a:pt x="23076" y="7290"/>
                    <a:pt x="23051" y="7253"/>
                  </a:cubicBezTo>
                  <a:cubicBezTo>
                    <a:pt x="23125" y="7155"/>
                    <a:pt x="23236" y="7142"/>
                    <a:pt x="23346" y="7130"/>
                  </a:cubicBezTo>
                  <a:cubicBezTo>
                    <a:pt x="23543" y="7118"/>
                    <a:pt x="23740" y="7106"/>
                    <a:pt x="23936" y="7081"/>
                  </a:cubicBezTo>
                  <a:cubicBezTo>
                    <a:pt x="24367" y="7020"/>
                    <a:pt x="24551" y="6786"/>
                    <a:pt x="24551" y="6356"/>
                  </a:cubicBezTo>
                  <a:cubicBezTo>
                    <a:pt x="24551" y="6220"/>
                    <a:pt x="24502" y="6098"/>
                    <a:pt x="24403" y="5999"/>
                  </a:cubicBezTo>
                  <a:cubicBezTo>
                    <a:pt x="24268" y="5864"/>
                    <a:pt x="24133" y="5716"/>
                    <a:pt x="23985" y="5581"/>
                  </a:cubicBezTo>
                  <a:cubicBezTo>
                    <a:pt x="23912" y="5532"/>
                    <a:pt x="23826" y="5507"/>
                    <a:pt x="23740" y="5458"/>
                  </a:cubicBezTo>
                  <a:cubicBezTo>
                    <a:pt x="23506" y="5594"/>
                    <a:pt x="23297" y="5766"/>
                    <a:pt x="23027" y="5790"/>
                  </a:cubicBezTo>
                  <a:cubicBezTo>
                    <a:pt x="22768" y="5827"/>
                    <a:pt x="22510" y="5889"/>
                    <a:pt x="22264" y="5938"/>
                  </a:cubicBezTo>
                  <a:cubicBezTo>
                    <a:pt x="22092" y="6282"/>
                    <a:pt x="21834" y="6528"/>
                    <a:pt x="21736" y="6884"/>
                  </a:cubicBezTo>
                  <a:cubicBezTo>
                    <a:pt x="21723" y="6958"/>
                    <a:pt x="21637" y="7032"/>
                    <a:pt x="21564" y="7081"/>
                  </a:cubicBezTo>
                  <a:cubicBezTo>
                    <a:pt x="21084" y="7474"/>
                    <a:pt x="21084" y="7474"/>
                    <a:pt x="20433" y="7474"/>
                  </a:cubicBezTo>
                  <a:cubicBezTo>
                    <a:pt x="20260" y="7474"/>
                    <a:pt x="20076" y="7487"/>
                    <a:pt x="19904" y="7474"/>
                  </a:cubicBezTo>
                  <a:cubicBezTo>
                    <a:pt x="19756" y="7462"/>
                    <a:pt x="19597" y="7413"/>
                    <a:pt x="19449" y="7376"/>
                  </a:cubicBezTo>
                  <a:cubicBezTo>
                    <a:pt x="19203" y="7315"/>
                    <a:pt x="19093" y="7130"/>
                    <a:pt x="19043" y="6909"/>
                  </a:cubicBezTo>
                  <a:cubicBezTo>
                    <a:pt x="19031" y="6847"/>
                    <a:pt x="19080" y="6786"/>
                    <a:pt x="19093" y="6724"/>
                  </a:cubicBezTo>
                  <a:cubicBezTo>
                    <a:pt x="19129" y="6737"/>
                    <a:pt x="19191" y="6737"/>
                    <a:pt x="19216" y="6761"/>
                  </a:cubicBezTo>
                  <a:cubicBezTo>
                    <a:pt x="19400" y="6995"/>
                    <a:pt x="19634" y="7069"/>
                    <a:pt x="19916" y="7069"/>
                  </a:cubicBezTo>
                  <a:cubicBezTo>
                    <a:pt x="20174" y="7056"/>
                    <a:pt x="20445" y="7056"/>
                    <a:pt x="20703" y="7056"/>
                  </a:cubicBezTo>
                  <a:cubicBezTo>
                    <a:pt x="20961" y="7056"/>
                    <a:pt x="21121" y="6909"/>
                    <a:pt x="21244" y="6724"/>
                  </a:cubicBezTo>
                  <a:cubicBezTo>
                    <a:pt x="21318" y="6602"/>
                    <a:pt x="21367" y="6442"/>
                    <a:pt x="21441" y="6270"/>
                  </a:cubicBezTo>
                  <a:cubicBezTo>
                    <a:pt x="21158" y="5975"/>
                    <a:pt x="20924" y="5618"/>
                    <a:pt x="20494" y="5520"/>
                  </a:cubicBezTo>
                  <a:cubicBezTo>
                    <a:pt x="20347" y="5569"/>
                    <a:pt x="20224" y="5594"/>
                    <a:pt x="20101" y="5643"/>
                  </a:cubicBezTo>
                  <a:cubicBezTo>
                    <a:pt x="19806" y="5766"/>
                    <a:pt x="19498" y="5766"/>
                    <a:pt x="19191" y="5704"/>
                  </a:cubicBezTo>
                  <a:cubicBezTo>
                    <a:pt x="19080" y="5692"/>
                    <a:pt x="18970" y="5655"/>
                    <a:pt x="18859" y="5655"/>
                  </a:cubicBezTo>
                  <a:cubicBezTo>
                    <a:pt x="18466" y="5618"/>
                    <a:pt x="18146" y="5409"/>
                    <a:pt x="17925" y="5089"/>
                  </a:cubicBezTo>
                  <a:cubicBezTo>
                    <a:pt x="17667" y="4721"/>
                    <a:pt x="17396" y="4340"/>
                    <a:pt x="17212" y="3922"/>
                  </a:cubicBezTo>
                  <a:cubicBezTo>
                    <a:pt x="17126" y="3885"/>
                    <a:pt x="17040" y="3848"/>
                    <a:pt x="16954" y="3823"/>
                  </a:cubicBezTo>
                  <a:cubicBezTo>
                    <a:pt x="16548" y="3688"/>
                    <a:pt x="16302" y="3393"/>
                    <a:pt x="16142" y="3012"/>
                  </a:cubicBezTo>
                  <a:cubicBezTo>
                    <a:pt x="16044" y="2778"/>
                    <a:pt x="16044" y="2545"/>
                    <a:pt x="16032" y="2299"/>
                  </a:cubicBezTo>
                  <a:cubicBezTo>
                    <a:pt x="16007" y="1955"/>
                    <a:pt x="16007" y="1930"/>
                    <a:pt x="16290" y="1795"/>
                  </a:cubicBezTo>
                  <a:cubicBezTo>
                    <a:pt x="16388" y="1746"/>
                    <a:pt x="16486" y="1684"/>
                    <a:pt x="16597" y="1660"/>
                  </a:cubicBezTo>
                  <a:cubicBezTo>
                    <a:pt x="16929" y="1561"/>
                    <a:pt x="17249" y="1549"/>
                    <a:pt x="17507" y="1832"/>
                  </a:cubicBezTo>
                  <a:cubicBezTo>
                    <a:pt x="17605" y="1930"/>
                    <a:pt x="17728" y="1992"/>
                    <a:pt x="17814" y="2090"/>
                  </a:cubicBezTo>
                  <a:cubicBezTo>
                    <a:pt x="18048" y="2323"/>
                    <a:pt x="18171" y="2631"/>
                    <a:pt x="18355" y="2901"/>
                  </a:cubicBezTo>
                  <a:cubicBezTo>
                    <a:pt x="18392" y="2950"/>
                    <a:pt x="18392" y="3024"/>
                    <a:pt x="18392" y="3098"/>
                  </a:cubicBezTo>
                  <a:cubicBezTo>
                    <a:pt x="18380" y="3221"/>
                    <a:pt x="18367" y="3356"/>
                    <a:pt x="18330" y="3479"/>
                  </a:cubicBezTo>
                  <a:cubicBezTo>
                    <a:pt x="18257" y="3651"/>
                    <a:pt x="18330" y="3774"/>
                    <a:pt x="18429" y="3909"/>
                  </a:cubicBezTo>
                  <a:cubicBezTo>
                    <a:pt x="18613" y="4143"/>
                    <a:pt x="18834" y="4290"/>
                    <a:pt x="19166" y="4254"/>
                  </a:cubicBezTo>
                  <a:cubicBezTo>
                    <a:pt x="19338" y="4241"/>
                    <a:pt x="19511" y="4254"/>
                    <a:pt x="19695" y="4254"/>
                  </a:cubicBezTo>
                  <a:cubicBezTo>
                    <a:pt x="19904" y="4241"/>
                    <a:pt x="20113" y="4057"/>
                    <a:pt x="20162" y="3848"/>
                  </a:cubicBezTo>
                  <a:cubicBezTo>
                    <a:pt x="20236" y="3516"/>
                    <a:pt x="20113" y="3245"/>
                    <a:pt x="19892" y="3000"/>
                  </a:cubicBezTo>
                  <a:cubicBezTo>
                    <a:pt x="19806" y="2914"/>
                    <a:pt x="19732" y="2914"/>
                    <a:pt x="19621" y="2987"/>
                  </a:cubicBezTo>
                  <a:cubicBezTo>
                    <a:pt x="19498" y="3073"/>
                    <a:pt x="19388" y="3012"/>
                    <a:pt x="19375" y="2889"/>
                  </a:cubicBezTo>
                  <a:cubicBezTo>
                    <a:pt x="19338" y="2692"/>
                    <a:pt x="19314" y="2496"/>
                    <a:pt x="19277" y="2299"/>
                  </a:cubicBezTo>
                  <a:cubicBezTo>
                    <a:pt x="19166" y="1598"/>
                    <a:pt x="18416" y="1008"/>
                    <a:pt x="17839" y="1070"/>
                  </a:cubicBezTo>
                  <a:cubicBezTo>
                    <a:pt x="17703" y="1094"/>
                    <a:pt x="17654" y="1143"/>
                    <a:pt x="17654" y="1279"/>
                  </a:cubicBezTo>
                  <a:cubicBezTo>
                    <a:pt x="17654" y="1377"/>
                    <a:pt x="17568" y="1438"/>
                    <a:pt x="17470" y="1438"/>
                  </a:cubicBezTo>
                  <a:cubicBezTo>
                    <a:pt x="17322" y="1438"/>
                    <a:pt x="17163" y="1426"/>
                    <a:pt x="17040" y="1328"/>
                  </a:cubicBezTo>
                  <a:cubicBezTo>
                    <a:pt x="17015" y="1279"/>
                    <a:pt x="16990" y="1242"/>
                    <a:pt x="16978" y="1205"/>
                  </a:cubicBezTo>
                  <a:cubicBezTo>
                    <a:pt x="16880" y="701"/>
                    <a:pt x="16585" y="381"/>
                    <a:pt x="16118" y="209"/>
                  </a:cubicBezTo>
                  <a:cubicBezTo>
                    <a:pt x="16056" y="184"/>
                    <a:pt x="15995" y="172"/>
                    <a:pt x="15933" y="148"/>
                  </a:cubicBezTo>
                  <a:cubicBezTo>
                    <a:pt x="15540" y="0"/>
                    <a:pt x="15159" y="0"/>
                    <a:pt x="14790" y="221"/>
                  </a:cubicBezTo>
                  <a:cubicBezTo>
                    <a:pt x="14667" y="283"/>
                    <a:pt x="14556" y="332"/>
                    <a:pt x="14421" y="406"/>
                  </a:cubicBezTo>
                  <a:cubicBezTo>
                    <a:pt x="14372" y="566"/>
                    <a:pt x="14323" y="738"/>
                    <a:pt x="14261" y="897"/>
                  </a:cubicBezTo>
                  <a:cubicBezTo>
                    <a:pt x="14237" y="934"/>
                    <a:pt x="14151" y="971"/>
                    <a:pt x="14089" y="959"/>
                  </a:cubicBezTo>
                  <a:cubicBezTo>
                    <a:pt x="14040" y="959"/>
                    <a:pt x="13979" y="910"/>
                    <a:pt x="13929" y="873"/>
                  </a:cubicBezTo>
                  <a:cubicBezTo>
                    <a:pt x="13683" y="701"/>
                    <a:pt x="13438" y="725"/>
                    <a:pt x="13179" y="824"/>
                  </a:cubicBezTo>
                  <a:cubicBezTo>
                    <a:pt x="13155" y="836"/>
                    <a:pt x="13130" y="885"/>
                    <a:pt x="13118" y="922"/>
                  </a:cubicBezTo>
                  <a:cubicBezTo>
                    <a:pt x="13487" y="1303"/>
                    <a:pt x="13487" y="1303"/>
                    <a:pt x="13659" y="1869"/>
                  </a:cubicBezTo>
                  <a:cubicBezTo>
                    <a:pt x="13831" y="1905"/>
                    <a:pt x="14003" y="1942"/>
                    <a:pt x="14175" y="1967"/>
                  </a:cubicBezTo>
                  <a:cubicBezTo>
                    <a:pt x="14298" y="1967"/>
                    <a:pt x="14396" y="2004"/>
                    <a:pt x="14483" y="2078"/>
                  </a:cubicBezTo>
                  <a:cubicBezTo>
                    <a:pt x="14556" y="2151"/>
                    <a:pt x="14642" y="2237"/>
                    <a:pt x="14728" y="2299"/>
                  </a:cubicBezTo>
                  <a:cubicBezTo>
                    <a:pt x="14901" y="2434"/>
                    <a:pt x="14937" y="2631"/>
                    <a:pt x="14901" y="2840"/>
                  </a:cubicBezTo>
                  <a:lnTo>
                    <a:pt x="14888" y="2815"/>
                  </a:lnTo>
                  <a:cubicBezTo>
                    <a:pt x="14962" y="2938"/>
                    <a:pt x="15023" y="3049"/>
                    <a:pt x="15097" y="3159"/>
                  </a:cubicBezTo>
                  <a:cubicBezTo>
                    <a:pt x="15171" y="3295"/>
                    <a:pt x="15159" y="3418"/>
                    <a:pt x="15060" y="3528"/>
                  </a:cubicBezTo>
                  <a:cubicBezTo>
                    <a:pt x="14950" y="3663"/>
                    <a:pt x="14827" y="3786"/>
                    <a:pt x="14704" y="3922"/>
                  </a:cubicBezTo>
                  <a:cubicBezTo>
                    <a:pt x="14507" y="4143"/>
                    <a:pt x="14237" y="4254"/>
                    <a:pt x="13942" y="4278"/>
                  </a:cubicBezTo>
                  <a:cubicBezTo>
                    <a:pt x="13597" y="4303"/>
                    <a:pt x="13253" y="4327"/>
                    <a:pt x="12909" y="4438"/>
                  </a:cubicBezTo>
                  <a:cubicBezTo>
                    <a:pt x="12577" y="4524"/>
                    <a:pt x="12233" y="4438"/>
                    <a:pt x="12110" y="3946"/>
                  </a:cubicBezTo>
                  <a:cubicBezTo>
                    <a:pt x="12085" y="3823"/>
                    <a:pt x="12073" y="3688"/>
                    <a:pt x="12061" y="3553"/>
                  </a:cubicBezTo>
                  <a:cubicBezTo>
                    <a:pt x="11975" y="3577"/>
                    <a:pt x="11913" y="3577"/>
                    <a:pt x="11852" y="3614"/>
                  </a:cubicBezTo>
                  <a:cubicBezTo>
                    <a:pt x="11532" y="3799"/>
                    <a:pt x="11188" y="3848"/>
                    <a:pt x="10831" y="3836"/>
                  </a:cubicBezTo>
                  <a:cubicBezTo>
                    <a:pt x="10524" y="3823"/>
                    <a:pt x="10217" y="3836"/>
                    <a:pt x="9872" y="3836"/>
                  </a:cubicBezTo>
                  <a:cubicBezTo>
                    <a:pt x="9885" y="3995"/>
                    <a:pt x="9897" y="4143"/>
                    <a:pt x="9909" y="4290"/>
                  </a:cubicBezTo>
                  <a:cubicBezTo>
                    <a:pt x="9909" y="4475"/>
                    <a:pt x="9922" y="4647"/>
                    <a:pt x="9909" y="4819"/>
                  </a:cubicBezTo>
                  <a:cubicBezTo>
                    <a:pt x="9897" y="5003"/>
                    <a:pt x="9885" y="5176"/>
                    <a:pt x="9848" y="5348"/>
                  </a:cubicBezTo>
                  <a:cubicBezTo>
                    <a:pt x="9823" y="5532"/>
                    <a:pt x="9713" y="5667"/>
                    <a:pt x="9553" y="5766"/>
                  </a:cubicBezTo>
                  <a:cubicBezTo>
                    <a:pt x="9332" y="5876"/>
                    <a:pt x="9123" y="5987"/>
                    <a:pt x="8901" y="6098"/>
                  </a:cubicBezTo>
                  <a:cubicBezTo>
                    <a:pt x="8496" y="6331"/>
                    <a:pt x="8065" y="6319"/>
                    <a:pt x="7623" y="6184"/>
                  </a:cubicBezTo>
                  <a:cubicBezTo>
                    <a:pt x="7377" y="6098"/>
                    <a:pt x="7193" y="5950"/>
                    <a:pt x="7094" y="5716"/>
                  </a:cubicBezTo>
                  <a:cubicBezTo>
                    <a:pt x="7008" y="5544"/>
                    <a:pt x="6959" y="5348"/>
                    <a:pt x="6947" y="5151"/>
                  </a:cubicBezTo>
                  <a:cubicBezTo>
                    <a:pt x="6934" y="4733"/>
                    <a:pt x="6959" y="4315"/>
                    <a:pt x="7205" y="3934"/>
                  </a:cubicBezTo>
                  <a:cubicBezTo>
                    <a:pt x="7217" y="3909"/>
                    <a:pt x="7193" y="3860"/>
                    <a:pt x="7193" y="3811"/>
                  </a:cubicBezTo>
                  <a:cubicBezTo>
                    <a:pt x="7180" y="3799"/>
                    <a:pt x="7156" y="3786"/>
                    <a:pt x="7143" y="3774"/>
                  </a:cubicBezTo>
                  <a:cubicBezTo>
                    <a:pt x="7106" y="3725"/>
                    <a:pt x="7033" y="3688"/>
                    <a:pt x="7033" y="3639"/>
                  </a:cubicBezTo>
                  <a:cubicBezTo>
                    <a:pt x="7033" y="3541"/>
                    <a:pt x="7106" y="3491"/>
                    <a:pt x="7193" y="3454"/>
                  </a:cubicBezTo>
                  <a:cubicBezTo>
                    <a:pt x="7414" y="3368"/>
                    <a:pt x="7672" y="3393"/>
                    <a:pt x="7881" y="3295"/>
                  </a:cubicBezTo>
                  <a:lnTo>
                    <a:pt x="7881" y="2680"/>
                  </a:lnTo>
                  <a:cubicBezTo>
                    <a:pt x="7770" y="2545"/>
                    <a:pt x="7660" y="2446"/>
                    <a:pt x="7574" y="2311"/>
                  </a:cubicBezTo>
                  <a:cubicBezTo>
                    <a:pt x="7488" y="2164"/>
                    <a:pt x="7426" y="1992"/>
                    <a:pt x="7365" y="1844"/>
                  </a:cubicBezTo>
                  <a:cubicBezTo>
                    <a:pt x="6418" y="1426"/>
                    <a:pt x="5939" y="1733"/>
                    <a:pt x="5361" y="2090"/>
                  </a:cubicBezTo>
                  <a:cubicBezTo>
                    <a:pt x="5164" y="2213"/>
                    <a:pt x="5078" y="2422"/>
                    <a:pt x="5115" y="2668"/>
                  </a:cubicBezTo>
                  <a:cubicBezTo>
                    <a:pt x="5152" y="2926"/>
                    <a:pt x="5201" y="3196"/>
                    <a:pt x="5213" y="3454"/>
                  </a:cubicBezTo>
                  <a:cubicBezTo>
                    <a:pt x="5226" y="3737"/>
                    <a:pt x="5348" y="4045"/>
                    <a:pt x="5164" y="4290"/>
                  </a:cubicBezTo>
                  <a:cubicBezTo>
                    <a:pt x="4967" y="4561"/>
                    <a:pt x="4635" y="4684"/>
                    <a:pt x="4328" y="4794"/>
                  </a:cubicBezTo>
                  <a:cubicBezTo>
                    <a:pt x="4119" y="4856"/>
                    <a:pt x="3886" y="4844"/>
                    <a:pt x="3664" y="4856"/>
                  </a:cubicBezTo>
                  <a:cubicBezTo>
                    <a:pt x="3295" y="4893"/>
                    <a:pt x="2964" y="4819"/>
                    <a:pt x="2681" y="4573"/>
                  </a:cubicBezTo>
                  <a:cubicBezTo>
                    <a:pt x="2632" y="4524"/>
                    <a:pt x="2570" y="4499"/>
                    <a:pt x="2533" y="4487"/>
                  </a:cubicBezTo>
                  <a:cubicBezTo>
                    <a:pt x="2201" y="4561"/>
                    <a:pt x="1943" y="4708"/>
                    <a:pt x="1796" y="5003"/>
                  </a:cubicBezTo>
                  <a:cubicBezTo>
                    <a:pt x="1759" y="5077"/>
                    <a:pt x="1648" y="5102"/>
                    <a:pt x="1574" y="5139"/>
                  </a:cubicBezTo>
                  <a:cubicBezTo>
                    <a:pt x="1513" y="5163"/>
                    <a:pt x="1439" y="5163"/>
                    <a:pt x="1390" y="5200"/>
                  </a:cubicBezTo>
                  <a:cubicBezTo>
                    <a:pt x="1107" y="5421"/>
                    <a:pt x="788" y="5630"/>
                    <a:pt x="640" y="5999"/>
                  </a:cubicBezTo>
                  <a:cubicBezTo>
                    <a:pt x="579" y="6134"/>
                    <a:pt x="493" y="6270"/>
                    <a:pt x="431" y="6356"/>
                  </a:cubicBezTo>
                  <a:cubicBezTo>
                    <a:pt x="284" y="6491"/>
                    <a:pt x="87" y="6417"/>
                    <a:pt x="1" y="6589"/>
                  </a:cubicBezTo>
                  <a:cubicBezTo>
                    <a:pt x="480" y="7044"/>
                    <a:pt x="984" y="7474"/>
                    <a:pt x="1525" y="7855"/>
                  </a:cubicBezTo>
                  <a:cubicBezTo>
                    <a:pt x="1722" y="8003"/>
                    <a:pt x="1906" y="8163"/>
                    <a:pt x="2078" y="8335"/>
                  </a:cubicBezTo>
                  <a:cubicBezTo>
                    <a:pt x="2238" y="8482"/>
                    <a:pt x="2423" y="8605"/>
                    <a:pt x="2619" y="8704"/>
                  </a:cubicBezTo>
                  <a:cubicBezTo>
                    <a:pt x="3320" y="9085"/>
                    <a:pt x="3996" y="9503"/>
                    <a:pt x="4635" y="9970"/>
                  </a:cubicBezTo>
                  <a:cubicBezTo>
                    <a:pt x="4918" y="10179"/>
                    <a:pt x="5176" y="10425"/>
                    <a:pt x="5435" y="10658"/>
                  </a:cubicBezTo>
                  <a:cubicBezTo>
                    <a:pt x="5508" y="10720"/>
                    <a:pt x="5521" y="10806"/>
                    <a:pt x="5533" y="10892"/>
                  </a:cubicBezTo>
                  <a:cubicBezTo>
                    <a:pt x="5582" y="11138"/>
                    <a:pt x="5717" y="11236"/>
                    <a:pt x="5939" y="11224"/>
                  </a:cubicBezTo>
                  <a:cubicBezTo>
                    <a:pt x="6246" y="11199"/>
                    <a:pt x="6553" y="11162"/>
                    <a:pt x="6861" y="11175"/>
                  </a:cubicBezTo>
                  <a:cubicBezTo>
                    <a:pt x="7549" y="11187"/>
                    <a:pt x="8225" y="11101"/>
                    <a:pt x="8901" y="10966"/>
                  </a:cubicBezTo>
                  <a:cubicBezTo>
                    <a:pt x="9258" y="10880"/>
                    <a:pt x="9639" y="10892"/>
                    <a:pt x="9995" y="10757"/>
                  </a:cubicBezTo>
                  <a:cubicBezTo>
                    <a:pt x="10647" y="10511"/>
                    <a:pt x="11335" y="10462"/>
                    <a:pt x="12012" y="10376"/>
                  </a:cubicBezTo>
                  <a:cubicBezTo>
                    <a:pt x="12577" y="10314"/>
                    <a:pt x="13143" y="10228"/>
                    <a:pt x="13696" y="10081"/>
                  </a:cubicBezTo>
                  <a:cubicBezTo>
                    <a:pt x="14126" y="9958"/>
                    <a:pt x="14569" y="9896"/>
                    <a:pt x="14999" y="9859"/>
                  </a:cubicBezTo>
                  <a:cubicBezTo>
                    <a:pt x="15798" y="9786"/>
                    <a:pt x="16585" y="9675"/>
                    <a:pt x="17347" y="9429"/>
                  </a:cubicBezTo>
                  <a:cubicBezTo>
                    <a:pt x="17507" y="9380"/>
                    <a:pt x="17679" y="9343"/>
                    <a:pt x="17863" y="9318"/>
                  </a:cubicBezTo>
                  <a:cubicBezTo>
                    <a:pt x="19080" y="9109"/>
                    <a:pt x="20297" y="8900"/>
                    <a:pt x="21514" y="8691"/>
                  </a:cubicBezTo>
                  <a:cubicBezTo>
                    <a:pt x="21687" y="8667"/>
                    <a:pt x="21859" y="8655"/>
                    <a:pt x="22031" y="8605"/>
                  </a:cubicBezTo>
                  <a:cubicBezTo>
                    <a:pt x="22522" y="8458"/>
                    <a:pt x="23027" y="8458"/>
                    <a:pt x="23531" y="8507"/>
                  </a:cubicBezTo>
                  <a:cubicBezTo>
                    <a:pt x="23862" y="8532"/>
                    <a:pt x="24182" y="8532"/>
                    <a:pt x="24514" y="8409"/>
                  </a:cubicBezTo>
                  <a:cubicBezTo>
                    <a:pt x="24772" y="8310"/>
                    <a:pt x="25043" y="8224"/>
                    <a:pt x="25350" y="8237"/>
                  </a:cubicBezTo>
                  <a:cubicBezTo>
                    <a:pt x="25448" y="8237"/>
                    <a:pt x="25559" y="8187"/>
                    <a:pt x="25670" y="8175"/>
                  </a:cubicBezTo>
                  <a:cubicBezTo>
                    <a:pt x="25879" y="8126"/>
                    <a:pt x="26100" y="8089"/>
                    <a:pt x="26321" y="8052"/>
                  </a:cubicBezTo>
                  <a:cubicBezTo>
                    <a:pt x="26370" y="8040"/>
                    <a:pt x="26444" y="8089"/>
                    <a:pt x="26481" y="8151"/>
                  </a:cubicBezTo>
                  <a:lnTo>
                    <a:pt x="26776" y="8151"/>
                  </a:lnTo>
                  <a:cubicBezTo>
                    <a:pt x="26776" y="8126"/>
                    <a:pt x="26788" y="8101"/>
                    <a:pt x="26788" y="807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3"/>
            <p:cNvSpPr/>
            <p:nvPr/>
          </p:nvSpPr>
          <p:spPr>
            <a:xfrm>
              <a:off x="-10276595" y="-5177919"/>
              <a:ext cx="255781" cy="145766"/>
            </a:xfrm>
            <a:custGeom>
              <a:avLst/>
              <a:gdLst/>
              <a:ahLst/>
              <a:cxnLst/>
              <a:rect l="l" t="t" r="r" b="b"/>
              <a:pathLst>
                <a:path w="5459" h="3111" extrusionOk="0">
                  <a:moveTo>
                    <a:pt x="0" y="1856"/>
                  </a:moveTo>
                  <a:cubicBezTo>
                    <a:pt x="25" y="1869"/>
                    <a:pt x="49" y="1856"/>
                    <a:pt x="62" y="1869"/>
                  </a:cubicBezTo>
                  <a:cubicBezTo>
                    <a:pt x="209" y="1967"/>
                    <a:pt x="344" y="2102"/>
                    <a:pt x="517" y="2139"/>
                  </a:cubicBezTo>
                  <a:cubicBezTo>
                    <a:pt x="726" y="2188"/>
                    <a:pt x="947" y="2176"/>
                    <a:pt x="1168" y="2176"/>
                  </a:cubicBezTo>
                  <a:cubicBezTo>
                    <a:pt x="1303" y="2188"/>
                    <a:pt x="1439" y="2164"/>
                    <a:pt x="1562" y="2176"/>
                  </a:cubicBezTo>
                  <a:cubicBezTo>
                    <a:pt x="2004" y="2213"/>
                    <a:pt x="2262" y="1955"/>
                    <a:pt x="2471" y="1623"/>
                  </a:cubicBezTo>
                  <a:cubicBezTo>
                    <a:pt x="2484" y="1610"/>
                    <a:pt x="2508" y="1586"/>
                    <a:pt x="2508" y="1574"/>
                  </a:cubicBezTo>
                  <a:cubicBezTo>
                    <a:pt x="2545" y="1242"/>
                    <a:pt x="2594" y="910"/>
                    <a:pt x="2422" y="602"/>
                  </a:cubicBezTo>
                  <a:cubicBezTo>
                    <a:pt x="2324" y="455"/>
                    <a:pt x="2213" y="320"/>
                    <a:pt x="2115" y="172"/>
                  </a:cubicBezTo>
                  <a:cubicBezTo>
                    <a:pt x="2102" y="135"/>
                    <a:pt x="2090" y="74"/>
                    <a:pt x="2102" y="49"/>
                  </a:cubicBezTo>
                  <a:cubicBezTo>
                    <a:pt x="2127" y="25"/>
                    <a:pt x="2176" y="0"/>
                    <a:pt x="2213" y="0"/>
                  </a:cubicBezTo>
                  <a:cubicBezTo>
                    <a:pt x="2434" y="37"/>
                    <a:pt x="2643" y="86"/>
                    <a:pt x="2865" y="123"/>
                  </a:cubicBezTo>
                  <a:cubicBezTo>
                    <a:pt x="2902" y="135"/>
                    <a:pt x="2951" y="160"/>
                    <a:pt x="2988" y="148"/>
                  </a:cubicBezTo>
                  <a:cubicBezTo>
                    <a:pt x="3283" y="0"/>
                    <a:pt x="3430" y="184"/>
                    <a:pt x="3565" y="393"/>
                  </a:cubicBezTo>
                  <a:cubicBezTo>
                    <a:pt x="3590" y="455"/>
                    <a:pt x="3615" y="516"/>
                    <a:pt x="3651" y="590"/>
                  </a:cubicBezTo>
                  <a:cubicBezTo>
                    <a:pt x="3492" y="639"/>
                    <a:pt x="3356" y="676"/>
                    <a:pt x="3221" y="725"/>
                  </a:cubicBezTo>
                  <a:cubicBezTo>
                    <a:pt x="3160" y="750"/>
                    <a:pt x="3098" y="799"/>
                    <a:pt x="3061" y="836"/>
                  </a:cubicBezTo>
                  <a:cubicBezTo>
                    <a:pt x="3000" y="910"/>
                    <a:pt x="2951" y="984"/>
                    <a:pt x="2926" y="1057"/>
                  </a:cubicBezTo>
                  <a:cubicBezTo>
                    <a:pt x="2902" y="1143"/>
                    <a:pt x="2938" y="1229"/>
                    <a:pt x="3000" y="1303"/>
                  </a:cubicBezTo>
                  <a:cubicBezTo>
                    <a:pt x="3061" y="1352"/>
                    <a:pt x="3172" y="1365"/>
                    <a:pt x="3233" y="1291"/>
                  </a:cubicBezTo>
                  <a:cubicBezTo>
                    <a:pt x="3381" y="1106"/>
                    <a:pt x="3565" y="1094"/>
                    <a:pt x="3774" y="1094"/>
                  </a:cubicBezTo>
                  <a:cubicBezTo>
                    <a:pt x="4106" y="1094"/>
                    <a:pt x="4426" y="1205"/>
                    <a:pt x="4721" y="1352"/>
                  </a:cubicBezTo>
                  <a:cubicBezTo>
                    <a:pt x="4955" y="1451"/>
                    <a:pt x="5114" y="1635"/>
                    <a:pt x="5250" y="1844"/>
                  </a:cubicBezTo>
                  <a:cubicBezTo>
                    <a:pt x="5459" y="2176"/>
                    <a:pt x="5213" y="2741"/>
                    <a:pt x="4844" y="2791"/>
                  </a:cubicBezTo>
                  <a:cubicBezTo>
                    <a:pt x="4364" y="2864"/>
                    <a:pt x="3897" y="3000"/>
                    <a:pt x="3418" y="3110"/>
                  </a:cubicBezTo>
                  <a:cubicBezTo>
                    <a:pt x="3197" y="3037"/>
                    <a:pt x="3074" y="2852"/>
                    <a:pt x="2877" y="2717"/>
                  </a:cubicBezTo>
                  <a:cubicBezTo>
                    <a:pt x="2963" y="2582"/>
                    <a:pt x="3049" y="2459"/>
                    <a:pt x="3123" y="2323"/>
                  </a:cubicBezTo>
                  <a:cubicBezTo>
                    <a:pt x="3209" y="2164"/>
                    <a:pt x="3209" y="1992"/>
                    <a:pt x="3111" y="1832"/>
                  </a:cubicBezTo>
                  <a:cubicBezTo>
                    <a:pt x="3037" y="1721"/>
                    <a:pt x="2975" y="1598"/>
                    <a:pt x="2828" y="1574"/>
                  </a:cubicBezTo>
                  <a:cubicBezTo>
                    <a:pt x="2828" y="1586"/>
                    <a:pt x="2803" y="1610"/>
                    <a:pt x="2803" y="1623"/>
                  </a:cubicBezTo>
                  <a:cubicBezTo>
                    <a:pt x="2828" y="1746"/>
                    <a:pt x="2914" y="1869"/>
                    <a:pt x="2865" y="2004"/>
                  </a:cubicBezTo>
                  <a:cubicBezTo>
                    <a:pt x="2803" y="2188"/>
                    <a:pt x="2668" y="2287"/>
                    <a:pt x="2508" y="2385"/>
                  </a:cubicBezTo>
                  <a:cubicBezTo>
                    <a:pt x="2139" y="2606"/>
                    <a:pt x="1746" y="2717"/>
                    <a:pt x="1316" y="2655"/>
                  </a:cubicBezTo>
                  <a:cubicBezTo>
                    <a:pt x="1180" y="2643"/>
                    <a:pt x="1045" y="2643"/>
                    <a:pt x="922" y="2619"/>
                  </a:cubicBezTo>
                  <a:cubicBezTo>
                    <a:pt x="480" y="2532"/>
                    <a:pt x="148" y="2299"/>
                    <a:pt x="0" y="1856"/>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3"/>
            <p:cNvSpPr/>
            <p:nvPr/>
          </p:nvSpPr>
          <p:spPr>
            <a:xfrm>
              <a:off x="-10668303" y="-5257995"/>
              <a:ext cx="159026" cy="129648"/>
            </a:xfrm>
            <a:custGeom>
              <a:avLst/>
              <a:gdLst/>
              <a:ahLst/>
              <a:cxnLst/>
              <a:rect l="l" t="t" r="r" b="b"/>
              <a:pathLst>
                <a:path w="3394" h="2767" extrusionOk="0">
                  <a:moveTo>
                    <a:pt x="2545" y="1967"/>
                  </a:moveTo>
                  <a:cubicBezTo>
                    <a:pt x="2410" y="1930"/>
                    <a:pt x="2324" y="1832"/>
                    <a:pt x="2250" y="1721"/>
                  </a:cubicBezTo>
                  <a:cubicBezTo>
                    <a:pt x="2213" y="1648"/>
                    <a:pt x="2140" y="1586"/>
                    <a:pt x="2066" y="1537"/>
                  </a:cubicBezTo>
                  <a:cubicBezTo>
                    <a:pt x="2041" y="1525"/>
                    <a:pt x="1980" y="1525"/>
                    <a:pt x="1943" y="1549"/>
                  </a:cubicBezTo>
                  <a:cubicBezTo>
                    <a:pt x="1906" y="1562"/>
                    <a:pt x="1869" y="1611"/>
                    <a:pt x="1869" y="1635"/>
                  </a:cubicBezTo>
                  <a:cubicBezTo>
                    <a:pt x="1882" y="1721"/>
                    <a:pt x="1906" y="1807"/>
                    <a:pt x="1918" y="1893"/>
                  </a:cubicBezTo>
                  <a:cubicBezTo>
                    <a:pt x="1894" y="1930"/>
                    <a:pt x="1869" y="1967"/>
                    <a:pt x="1845" y="2004"/>
                  </a:cubicBezTo>
                  <a:cubicBezTo>
                    <a:pt x="1697" y="2164"/>
                    <a:pt x="1697" y="2164"/>
                    <a:pt x="1771" y="2397"/>
                  </a:cubicBezTo>
                  <a:cubicBezTo>
                    <a:pt x="1746" y="2496"/>
                    <a:pt x="1660" y="2533"/>
                    <a:pt x="1574" y="2557"/>
                  </a:cubicBezTo>
                  <a:cubicBezTo>
                    <a:pt x="1390" y="2606"/>
                    <a:pt x="1193" y="2643"/>
                    <a:pt x="996" y="2705"/>
                  </a:cubicBezTo>
                  <a:cubicBezTo>
                    <a:pt x="812" y="2766"/>
                    <a:pt x="652" y="2729"/>
                    <a:pt x="505" y="2619"/>
                  </a:cubicBezTo>
                  <a:cubicBezTo>
                    <a:pt x="247" y="2434"/>
                    <a:pt x="62" y="2201"/>
                    <a:pt x="25" y="1869"/>
                  </a:cubicBezTo>
                  <a:cubicBezTo>
                    <a:pt x="1" y="1672"/>
                    <a:pt x="74" y="1512"/>
                    <a:pt x="210" y="1402"/>
                  </a:cubicBezTo>
                  <a:cubicBezTo>
                    <a:pt x="419" y="1217"/>
                    <a:pt x="652" y="1119"/>
                    <a:pt x="935" y="1242"/>
                  </a:cubicBezTo>
                  <a:cubicBezTo>
                    <a:pt x="1033" y="1279"/>
                    <a:pt x="1144" y="1291"/>
                    <a:pt x="1255" y="1316"/>
                  </a:cubicBezTo>
                  <a:cubicBezTo>
                    <a:pt x="1267" y="1316"/>
                    <a:pt x="1304" y="1291"/>
                    <a:pt x="1304" y="1279"/>
                  </a:cubicBezTo>
                  <a:cubicBezTo>
                    <a:pt x="1316" y="1242"/>
                    <a:pt x="1328" y="1193"/>
                    <a:pt x="1316" y="1156"/>
                  </a:cubicBezTo>
                  <a:cubicBezTo>
                    <a:pt x="1304" y="1119"/>
                    <a:pt x="1279" y="1082"/>
                    <a:pt x="1242" y="1057"/>
                  </a:cubicBezTo>
                  <a:cubicBezTo>
                    <a:pt x="1144" y="1008"/>
                    <a:pt x="1021" y="959"/>
                    <a:pt x="1046" y="824"/>
                  </a:cubicBezTo>
                  <a:cubicBezTo>
                    <a:pt x="1070" y="726"/>
                    <a:pt x="1119" y="627"/>
                    <a:pt x="1193" y="541"/>
                  </a:cubicBezTo>
                  <a:cubicBezTo>
                    <a:pt x="1390" y="332"/>
                    <a:pt x="1648" y="197"/>
                    <a:pt x="1918" y="99"/>
                  </a:cubicBezTo>
                  <a:cubicBezTo>
                    <a:pt x="2213" y="0"/>
                    <a:pt x="2509" y="135"/>
                    <a:pt x="2595" y="443"/>
                  </a:cubicBezTo>
                  <a:cubicBezTo>
                    <a:pt x="2631" y="553"/>
                    <a:pt x="2631" y="664"/>
                    <a:pt x="2668" y="762"/>
                  </a:cubicBezTo>
                  <a:cubicBezTo>
                    <a:pt x="2693" y="873"/>
                    <a:pt x="2853" y="898"/>
                    <a:pt x="2939" y="812"/>
                  </a:cubicBezTo>
                  <a:cubicBezTo>
                    <a:pt x="2976" y="762"/>
                    <a:pt x="3025" y="713"/>
                    <a:pt x="3062" y="652"/>
                  </a:cubicBezTo>
                  <a:cubicBezTo>
                    <a:pt x="3111" y="578"/>
                    <a:pt x="3172" y="517"/>
                    <a:pt x="3271" y="566"/>
                  </a:cubicBezTo>
                  <a:cubicBezTo>
                    <a:pt x="3394" y="640"/>
                    <a:pt x="3394" y="775"/>
                    <a:pt x="3283" y="898"/>
                  </a:cubicBezTo>
                  <a:cubicBezTo>
                    <a:pt x="3160" y="1045"/>
                    <a:pt x="3037" y="1205"/>
                    <a:pt x="2914" y="1353"/>
                  </a:cubicBezTo>
                  <a:cubicBezTo>
                    <a:pt x="2902" y="1389"/>
                    <a:pt x="2890" y="1414"/>
                    <a:pt x="2877" y="1439"/>
                  </a:cubicBezTo>
                  <a:cubicBezTo>
                    <a:pt x="2607" y="1488"/>
                    <a:pt x="2595" y="1488"/>
                    <a:pt x="2558" y="1672"/>
                  </a:cubicBezTo>
                  <a:cubicBezTo>
                    <a:pt x="2545" y="1771"/>
                    <a:pt x="2533" y="1881"/>
                    <a:pt x="2533" y="1979"/>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3"/>
            <p:cNvSpPr/>
            <p:nvPr/>
          </p:nvSpPr>
          <p:spPr>
            <a:xfrm>
              <a:off x="-10781786" y="-5127831"/>
              <a:ext cx="107766" cy="104861"/>
            </a:xfrm>
            <a:custGeom>
              <a:avLst/>
              <a:gdLst/>
              <a:ahLst/>
              <a:cxnLst/>
              <a:rect l="l" t="t" r="r" b="b"/>
              <a:pathLst>
                <a:path w="2300" h="2238" extrusionOk="0">
                  <a:moveTo>
                    <a:pt x="2287" y="1021"/>
                  </a:moveTo>
                  <a:cubicBezTo>
                    <a:pt x="2287" y="1107"/>
                    <a:pt x="2287" y="1193"/>
                    <a:pt x="2287" y="1279"/>
                  </a:cubicBezTo>
                  <a:cubicBezTo>
                    <a:pt x="2275" y="1574"/>
                    <a:pt x="2152" y="1783"/>
                    <a:pt x="1869" y="1894"/>
                  </a:cubicBezTo>
                  <a:cubicBezTo>
                    <a:pt x="1673" y="1968"/>
                    <a:pt x="1476" y="2066"/>
                    <a:pt x="1267" y="2152"/>
                  </a:cubicBezTo>
                  <a:cubicBezTo>
                    <a:pt x="1120" y="2226"/>
                    <a:pt x="972" y="2238"/>
                    <a:pt x="825" y="2213"/>
                  </a:cubicBezTo>
                  <a:cubicBezTo>
                    <a:pt x="702" y="2201"/>
                    <a:pt x="603" y="2164"/>
                    <a:pt x="542" y="2066"/>
                  </a:cubicBezTo>
                  <a:cubicBezTo>
                    <a:pt x="456" y="1955"/>
                    <a:pt x="407" y="1832"/>
                    <a:pt x="308" y="1746"/>
                  </a:cubicBezTo>
                  <a:cubicBezTo>
                    <a:pt x="25" y="1525"/>
                    <a:pt x="13" y="1218"/>
                    <a:pt x="1" y="910"/>
                  </a:cubicBezTo>
                  <a:cubicBezTo>
                    <a:pt x="1" y="824"/>
                    <a:pt x="25" y="738"/>
                    <a:pt x="62" y="652"/>
                  </a:cubicBezTo>
                  <a:cubicBezTo>
                    <a:pt x="111" y="554"/>
                    <a:pt x="173" y="468"/>
                    <a:pt x="222" y="369"/>
                  </a:cubicBezTo>
                  <a:cubicBezTo>
                    <a:pt x="370" y="111"/>
                    <a:pt x="603" y="1"/>
                    <a:pt x="886" y="25"/>
                  </a:cubicBezTo>
                  <a:cubicBezTo>
                    <a:pt x="1193" y="37"/>
                    <a:pt x="1501" y="87"/>
                    <a:pt x="1796" y="136"/>
                  </a:cubicBezTo>
                  <a:cubicBezTo>
                    <a:pt x="2078" y="185"/>
                    <a:pt x="2287" y="455"/>
                    <a:pt x="2287" y="750"/>
                  </a:cubicBezTo>
                  <a:cubicBezTo>
                    <a:pt x="2300" y="837"/>
                    <a:pt x="2287" y="923"/>
                    <a:pt x="2287" y="102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3"/>
            <p:cNvSpPr/>
            <p:nvPr/>
          </p:nvSpPr>
          <p:spPr>
            <a:xfrm>
              <a:off x="-10552525" y="-5203268"/>
              <a:ext cx="127352" cy="98536"/>
            </a:xfrm>
            <a:custGeom>
              <a:avLst/>
              <a:gdLst/>
              <a:ahLst/>
              <a:cxnLst/>
              <a:rect l="l" t="t" r="r" b="b"/>
              <a:pathLst>
                <a:path w="2718" h="2103" extrusionOk="0">
                  <a:moveTo>
                    <a:pt x="406" y="271"/>
                  </a:moveTo>
                  <a:cubicBezTo>
                    <a:pt x="419" y="246"/>
                    <a:pt x="431" y="221"/>
                    <a:pt x="443" y="185"/>
                  </a:cubicBezTo>
                  <a:cubicBezTo>
                    <a:pt x="751" y="25"/>
                    <a:pt x="1070" y="0"/>
                    <a:pt x="1402" y="74"/>
                  </a:cubicBezTo>
                  <a:cubicBezTo>
                    <a:pt x="1513" y="98"/>
                    <a:pt x="1611" y="111"/>
                    <a:pt x="1722" y="123"/>
                  </a:cubicBezTo>
                  <a:cubicBezTo>
                    <a:pt x="2005" y="160"/>
                    <a:pt x="2213" y="295"/>
                    <a:pt x="2398" y="492"/>
                  </a:cubicBezTo>
                  <a:cubicBezTo>
                    <a:pt x="2496" y="615"/>
                    <a:pt x="2558" y="762"/>
                    <a:pt x="2718" y="824"/>
                  </a:cubicBezTo>
                  <a:lnTo>
                    <a:pt x="2705" y="799"/>
                  </a:lnTo>
                  <a:cubicBezTo>
                    <a:pt x="2693" y="885"/>
                    <a:pt x="2681" y="971"/>
                    <a:pt x="2656" y="1057"/>
                  </a:cubicBezTo>
                  <a:cubicBezTo>
                    <a:pt x="2545" y="1377"/>
                    <a:pt x="2336" y="1586"/>
                    <a:pt x="2005" y="1647"/>
                  </a:cubicBezTo>
                  <a:cubicBezTo>
                    <a:pt x="1709" y="1709"/>
                    <a:pt x="1427" y="1795"/>
                    <a:pt x="1144" y="1881"/>
                  </a:cubicBezTo>
                  <a:cubicBezTo>
                    <a:pt x="456" y="2102"/>
                    <a:pt x="197" y="1881"/>
                    <a:pt x="38" y="1193"/>
                  </a:cubicBezTo>
                  <a:cubicBezTo>
                    <a:pt x="1" y="1070"/>
                    <a:pt x="50" y="934"/>
                    <a:pt x="74" y="799"/>
                  </a:cubicBezTo>
                  <a:lnTo>
                    <a:pt x="62" y="811"/>
                  </a:lnTo>
                  <a:cubicBezTo>
                    <a:pt x="173" y="639"/>
                    <a:pt x="283" y="455"/>
                    <a:pt x="406" y="27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3"/>
            <p:cNvSpPr/>
            <p:nvPr/>
          </p:nvSpPr>
          <p:spPr>
            <a:xfrm>
              <a:off x="-10982794" y="-5158334"/>
              <a:ext cx="95678" cy="69720"/>
            </a:xfrm>
            <a:custGeom>
              <a:avLst/>
              <a:gdLst/>
              <a:ahLst/>
              <a:cxnLst/>
              <a:rect l="l" t="t" r="r" b="b"/>
              <a:pathLst>
                <a:path w="2042" h="1488" extrusionOk="0">
                  <a:moveTo>
                    <a:pt x="1894" y="1094"/>
                  </a:moveTo>
                  <a:cubicBezTo>
                    <a:pt x="1820" y="1143"/>
                    <a:pt x="1758" y="1180"/>
                    <a:pt x="1709" y="1217"/>
                  </a:cubicBezTo>
                  <a:cubicBezTo>
                    <a:pt x="1291" y="1488"/>
                    <a:pt x="824" y="1463"/>
                    <a:pt x="369" y="1414"/>
                  </a:cubicBezTo>
                  <a:cubicBezTo>
                    <a:pt x="308" y="1401"/>
                    <a:pt x="246" y="1365"/>
                    <a:pt x="209" y="1315"/>
                  </a:cubicBezTo>
                  <a:cubicBezTo>
                    <a:pt x="0" y="1094"/>
                    <a:pt x="37" y="676"/>
                    <a:pt x="271" y="492"/>
                  </a:cubicBezTo>
                  <a:cubicBezTo>
                    <a:pt x="529" y="295"/>
                    <a:pt x="812" y="135"/>
                    <a:pt x="1144" y="49"/>
                  </a:cubicBezTo>
                  <a:cubicBezTo>
                    <a:pt x="1242" y="25"/>
                    <a:pt x="1353" y="0"/>
                    <a:pt x="1451" y="37"/>
                  </a:cubicBezTo>
                  <a:cubicBezTo>
                    <a:pt x="1513" y="49"/>
                    <a:pt x="1549" y="160"/>
                    <a:pt x="1599" y="234"/>
                  </a:cubicBezTo>
                  <a:cubicBezTo>
                    <a:pt x="1623" y="270"/>
                    <a:pt x="1635" y="332"/>
                    <a:pt x="1672" y="344"/>
                  </a:cubicBezTo>
                  <a:cubicBezTo>
                    <a:pt x="2041" y="492"/>
                    <a:pt x="1967" y="774"/>
                    <a:pt x="1894" y="1094"/>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3"/>
            <p:cNvSpPr/>
            <p:nvPr/>
          </p:nvSpPr>
          <p:spPr>
            <a:xfrm>
              <a:off x="-10361872" y="-5208469"/>
              <a:ext cx="84152" cy="77826"/>
            </a:xfrm>
            <a:custGeom>
              <a:avLst/>
              <a:gdLst/>
              <a:ahLst/>
              <a:cxnLst/>
              <a:rect l="l" t="t" r="r" b="b"/>
              <a:pathLst>
                <a:path w="1796" h="1661" extrusionOk="0">
                  <a:moveTo>
                    <a:pt x="1685" y="615"/>
                  </a:moveTo>
                  <a:cubicBezTo>
                    <a:pt x="1746" y="824"/>
                    <a:pt x="1796" y="1009"/>
                    <a:pt x="1722" y="1205"/>
                  </a:cubicBezTo>
                  <a:cubicBezTo>
                    <a:pt x="1697" y="1279"/>
                    <a:pt x="1624" y="1340"/>
                    <a:pt x="1562" y="1402"/>
                  </a:cubicBezTo>
                  <a:cubicBezTo>
                    <a:pt x="1550" y="1414"/>
                    <a:pt x="1525" y="1414"/>
                    <a:pt x="1501" y="1414"/>
                  </a:cubicBezTo>
                  <a:cubicBezTo>
                    <a:pt x="628" y="1660"/>
                    <a:pt x="173" y="1107"/>
                    <a:pt x="13" y="283"/>
                  </a:cubicBezTo>
                  <a:cubicBezTo>
                    <a:pt x="1" y="185"/>
                    <a:pt x="87" y="50"/>
                    <a:pt x="198" y="37"/>
                  </a:cubicBezTo>
                  <a:cubicBezTo>
                    <a:pt x="370" y="13"/>
                    <a:pt x="542" y="0"/>
                    <a:pt x="714" y="0"/>
                  </a:cubicBezTo>
                  <a:cubicBezTo>
                    <a:pt x="800" y="0"/>
                    <a:pt x="886" y="37"/>
                    <a:pt x="960" y="87"/>
                  </a:cubicBezTo>
                  <a:cubicBezTo>
                    <a:pt x="1193" y="246"/>
                    <a:pt x="1415" y="418"/>
                    <a:pt x="1685" y="615"/>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3"/>
            <p:cNvSpPr/>
            <p:nvPr/>
          </p:nvSpPr>
          <p:spPr>
            <a:xfrm>
              <a:off x="-10747207" y="-5229788"/>
              <a:ext cx="82418" cy="81856"/>
            </a:xfrm>
            <a:custGeom>
              <a:avLst/>
              <a:gdLst/>
              <a:ahLst/>
              <a:cxnLst/>
              <a:rect l="l" t="t" r="r" b="b"/>
              <a:pathLst>
                <a:path w="1759" h="1747" extrusionOk="0">
                  <a:moveTo>
                    <a:pt x="357" y="1082"/>
                  </a:moveTo>
                  <a:cubicBezTo>
                    <a:pt x="369" y="935"/>
                    <a:pt x="369" y="849"/>
                    <a:pt x="382" y="763"/>
                  </a:cubicBezTo>
                  <a:cubicBezTo>
                    <a:pt x="382" y="652"/>
                    <a:pt x="332" y="566"/>
                    <a:pt x="234" y="492"/>
                  </a:cubicBezTo>
                  <a:cubicBezTo>
                    <a:pt x="148" y="431"/>
                    <a:pt x="87" y="345"/>
                    <a:pt x="13" y="259"/>
                  </a:cubicBezTo>
                  <a:cubicBezTo>
                    <a:pt x="0" y="234"/>
                    <a:pt x="25" y="160"/>
                    <a:pt x="50" y="148"/>
                  </a:cubicBezTo>
                  <a:cubicBezTo>
                    <a:pt x="99" y="99"/>
                    <a:pt x="160" y="74"/>
                    <a:pt x="222" y="62"/>
                  </a:cubicBezTo>
                  <a:cubicBezTo>
                    <a:pt x="468" y="1"/>
                    <a:pt x="701" y="38"/>
                    <a:pt x="935" y="99"/>
                  </a:cubicBezTo>
                  <a:cubicBezTo>
                    <a:pt x="1131" y="148"/>
                    <a:pt x="1316" y="210"/>
                    <a:pt x="1500" y="283"/>
                  </a:cubicBezTo>
                  <a:cubicBezTo>
                    <a:pt x="1709" y="357"/>
                    <a:pt x="1758" y="603"/>
                    <a:pt x="1586" y="751"/>
                  </a:cubicBezTo>
                  <a:cubicBezTo>
                    <a:pt x="1574" y="775"/>
                    <a:pt x="1562" y="787"/>
                    <a:pt x="1537" y="800"/>
                  </a:cubicBezTo>
                  <a:cubicBezTo>
                    <a:pt x="1242" y="960"/>
                    <a:pt x="1119" y="1218"/>
                    <a:pt x="1144" y="1562"/>
                  </a:cubicBezTo>
                  <a:cubicBezTo>
                    <a:pt x="1156" y="1648"/>
                    <a:pt x="1082" y="1722"/>
                    <a:pt x="984" y="1734"/>
                  </a:cubicBezTo>
                  <a:cubicBezTo>
                    <a:pt x="873" y="1746"/>
                    <a:pt x="763" y="1746"/>
                    <a:pt x="652" y="1734"/>
                  </a:cubicBezTo>
                  <a:cubicBezTo>
                    <a:pt x="529" y="1722"/>
                    <a:pt x="406" y="1611"/>
                    <a:pt x="394" y="1488"/>
                  </a:cubicBezTo>
                  <a:cubicBezTo>
                    <a:pt x="369" y="1328"/>
                    <a:pt x="369" y="1181"/>
                    <a:pt x="357" y="1082"/>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3"/>
            <p:cNvSpPr/>
            <p:nvPr/>
          </p:nvSpPr>
          <p:spPr>
            <a:xfrm>
              <a:off x="-10294447" y="-5118039"/>
              <a:ext cx="17899" cy="27129"/>
            </a:xfrm>
            <a:custGeom>
              <a:avLst/>
              <a:gdLst/>
              <a:ahLst/>
              <a:cxnLst/>
              <a:rect l="l" t="t" r="r" b="b"/>
              <a:pathLst>
                <a:path w="382" h="579" extrusionOk="0">
                  <a:moveTo>
                    <a:pt x="381" y="578"/>
                  </a:moveTo>
                  <a:cubicBezTo>
                    <a:pt x="197" y="492"/>
                    <a:pt x="98" y="320"/>
                    <a:pt x="12" y="136"/>
                  </a:cubicBezTo>
                  <a:cubicBezTo>
                    <a:pt x="0" y="111"/>
                    <a:pt x="37" y="74"/>
                    <a:pt x="62" y="1"/>
                  </a:cubicBezTo>
                  <a:cubicBezTo>
                    <a:pt x="185" y="197"/>
                    <a:pt x="344" y="357"/>
                    <a:pt x="381" y="578"/>
                  </a:cubicBezTo>
                  <a:close/>
                </a:path>
              </a:pathLst>
            </a:custGeom>
            <a:solidFill>
              <a:srgbClr val="FED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3"/>
            <p:cNvSpPr/>
            <p:nvPr/>
          </p:nvSpPr>
          <p:spPr>
            <a:xfrm>
              <a:off x="-10622198" y="-5066217"/>
              <a:ext cx="133677" cy="83589"/>
            </a:xfrm>
            <a:custGeom>
              <a:avLst/>
              <a:gdLst/>
              <a:ahLst/>
              <a:cxnLst/>
              <a:rect l="l" t="t" r="r" b="b"/>
              <a:pathLst>
                <a:path w="2853" h="1784" extrusionOk="0">
                  <a:moveTo>
                    <a:pt x="1193" y="38"/>
                  </a:moveTo>
                  <a:cubicBezTo>
                    <a:pt x="1488" y="1"/>
                    <a:pt x="1746" y="99"/>
                    <a:pt x="1992" y="271"/>
                  </a:cubicBezTo>
                  <a:cubicBezTo>
                    <a:pt x="2152" y="382"/>
                    <a:pt x="2311" y="493"/>
                    <a:pt x="2483" y="603"/>
                  </a:cubicBezTo>
                  <a:cubicBezTo>
                    <a:pt x="2668" y="739"/>
                    <a:pt x="2766" y="923"/>
                    <a:pt x="2828" y="1144"/>
                  </a:cubicBezTo>
                  <a:cubicBezTo>
                    <a:pt x="2852" y="1230"/>
                    <a:pt x="2828" y="1316"/>
                    <a:pt x="2754" y="1378"/>
                  </a:cubicBezTo>
                  <a:cubicBezTo>
                    <a:pt x="2459" y="1599"/>
                    <a:pt x="2164" y="1759"/>
                    <a:pt x="1783" y="1710"/>
                  </a:cubicBezTo>
                  <a:cubicBezTo>
                    <a:pt x="1734" y="1710"/>
                    <a:pt x="1697" y="1697"/>
                    <a:pt x="1647" y="1710"/>
                  </a:cubicBezTo>
                  <a:cubicBezTo>
                    <a:pt x="1094" y="1783"/>
                    <a:pt x="689" y="1513"/>
                    <a:pt x="283" y="1181"/>
                  </a:cubicBezTo>
                  <a:cubicBezTo>
                    <a:pt x="0" y="935"/>
                    <a:pt x="123" y="444"/>
                    <a:pt x="332" y="308"/>
                  </a:cubicBezTo>
                  <a:cubicBezTo>
                    <a:pt x="394" y="271"/>
                    <a:pt x="443" y="235"/>
                    <a:pt x="504" y="210"/>
                  </a:cubicBezTo>
                  <a:cubicBezTo>
                    <a:pt x="799" y="38"/>
                    <a:pt x="799" y="38"/>
                    <a:pt x="1193" y="3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3"/>
            <p:cNvSpPr/>
            <p:nvPr/>
          </p:nvSpPr>
          <p:spPr>
            <a:xfrm>
              <a:off x="-10811726" y="-4943504"/>
              <a:ext cx="116997" cy="63957"/>
            </a:xfrm>
            <a:custGeom>
              <a:avLst/>
              <a:gdLst/>
              <a:ahLst/>
              <a:cxnLst/>
              <a:rect l="l" t="t" r="r" b="b"/>
              <a:pathLst>
                <a:path w="2497" h="1365" extrusionOk="0">
                  <a:moveTo>
                    <a:pt x="923" y="1340"/>
                  </a:moveTo>
                  <a:cubicBezTo>
                    <a:pt x="824" y="1340"/>
                    <a:pt x="714" y="1340"/>
                    <a:pt x="603" y="1340"/>
                  </a:cubicBezTo>
                  <a:cubicBezTo>
                    <a:pt x="406" y="1340"/>
                    <a:pt x="271" y="1254"/>
                    <a:pt x="136" y="1131"/>
                  </a:cubicBezTo>
                  <a:cubicBezTo>
                    <a:pt x="37" y="1033"/>
                    <a:pt x="1" y="886"/>
                    <a:pt x="62" y="775"/>
                  </a:cubicBezTo>
                  <a:cubicBezTo>
                    <a:pt x="111" y="664"/>
                    <a:pt x="160" y="578"/>
                    <a:pt x="210" y="480"/>
                  </a:cubicBezTo>
                  <a:cubicBezTo>
                    <a:pt x="271" y="357"/>
                    <a:pt x="382" y="283"/>
                    <a:pt x="517" y="246"/>
                  </a:cubicBezTo>
                  <a:cubicBezTo>
                    <a:pt x="1021" y="86"/>
                    <a:pt x="1537" y="0"/>
                    <a:pt x="2066" y="50"/>
                  </a:cubicBezTo>
                  <a:cubicBezTo>
                    <a:pt x="2275" y="74"/>
                    <a:pt x="2459" y="295"/>
                    <a:pt x="2484" y="492"/>
                  </a:cubicBezTo>
                  <a:cubicBezTo>
                    <a:pt x="2496" y="566"/>
                    <a:pt x="2447" y="689"/>
                    <a:pt x="2386" y="726"/>
                  </a:cubicBezTo>
                  <a:cubicBezTo>
                    <a:pt x="2103" y="922"/>
                    <a:pt x="1820" y="1131"/>
                    <a:pt x="1513" y="1291"/>
                  </a:cubicBezTo>
                  <a:cubicBezTo>
                    <a:pt x="1341" y="1365"/>
                    <a:pt x="1119" y="1340"/>
                    <a:pt x="935" y="1365"/>
                  </a:cubicBezTo>
                  <a:cubicBezTo>
                    <a:pt x="935" y="1353"/>
                    <a:pt x="923" y="1353"/>
                    <a:pt x="923" y="13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3"/>
            <p:cNvSpPr/>
            <p:nvPr/>
          </p:nvSpPr>
          <p:spPr>
            <a:xfrm>
              <a:off x="-11229345" y="-5680908"/>
              <a:ext cx="1385924" cy="1429780"/>
            </a:xfrm>
            <a:custGeom>
              <a:avLst/>
              <a:gdLst/>
              <a:ahLst/>
              <a:cxnLst/>
              <a:rect l="l" t="t" r="r" b="b"/>
              <a:pathLst>
                <a:path w="29579" h="30515" extrusionOk="0">
                  <a:moveTo>
                    <a:pt x="23202" y="494"/>
                  </a:moveTo>
                  <a:cubicBezTo>
                    <a:pt x="23262" y="494"/>
                    <a:pt x="23323" y="495"/>
                    <a:pt x="23383" y="495"/>
                  </a:cubicBezTo>
                  <a:lnTo>
                    <a:pt x="24907" y="495"/>
                  </a:lnTo>
                  <a:cubicBezTo>
                    <a:pt x="25030" y="495"/>
                    <a:pt x="25166" y="532"/>
                    <a:pt x="25289" y="568"/>
                  </a:cubicBezTo>
                  <a:cubicBezTo>
                    <a:pt x="25375" y="593"/>
                    <a:pt x="25436" y="679"/>
                    <a:pt x="25424" y="777"/>
                  </a:cubicBezTo>
                  <a:cubicBezTo>
                    <a:pt x="25411" y="876"/>
                    <a:pt x="25399" y="986"/>
                    <a:pt x="25387" y="1122"/>
                  </a:cubicBezTo>
                  <a:cubicBezTo>
                    <a:pt x="25080" y="1122"/>
                    <a:pt x="24772" y="1146"/>
                    <a:pt x="24465" y="1146"/>
                  </a:cubicBezTo>
                  <a:cubicBezTo>
                    <a:pt x="24035" y="1146"/>
                    <a:pt x="23592" y="1158"/>
                    <a:pt x="23149" y="1257"/>
                  </a:cubicBezTo>
                  <a:cubicBezTo>
                    <a:pt x="23084" y="1270"/>
                    <a:pt x="23017" y="1274"/>
                    <a:pt x="22948" y="1274"/>
                  </a:cubicBezTo>
                  <a:cubicBezTo>
                    <a:pt x="22854" y="1274"/>
                    <a:pt x="22756" y="1266"/>
                    <a:pt x="22656" y="1266"/>
                  </a:cubicBezTo>
                  <a:cubicBezTo>
                    <a:pt x="22624" y="1266"/>
                    <a:pt x="22592" y="1267"/>
                    <a:pt x="22559" y="1269"/>
                  </a:cubicBezTo>
                  <a:cubicBezTo>
                    <a:pt x="22467" y="1188"/>
                    <a:pt x="22369" y="1164"/>
                    <a:pt x="22269" y="1164"/>
                  </a:cubicBezTo>
                  <a:cubicBezTo>
                    <a:pt x="22157" y="1164"/>
                    <a:pt x="22043" y="1195"/>
                    <a:pt x="21932" y="1208"/>
                  </a:cubicBezTo>
                  <a:cubicBezTo>
                    <a:pt x="21650" y="1245"/>
                    <a:pt x="21355" y="1257"/>
                    <a:pt x="21084" y="1343"/>
                  </a:cubicBezTo>
                  <a:cubicBezTo>
                    <a:pt x="20765" y="1441"/>
                    <a:pt x="20420" y="1392"/>
                    <a:pt x="20113" y="1490"/>
                  </a:cubicBezTo>
                  <a:cubicBezTo>
                    <a:pt x="19793" y="1589"/>
                    <a:pt x="19474" y="1687"/>
                    <a:pt x="19154" y="1736"/>
                  </a:cubicBezTo>
                  <a:cubicBezTo>
                    <a:pt x="18957" y="1761"/>
                    <a:pt x="18773" y="1810"/>
                    <a:pt x="18662" y="2019"/>
                  </a:cubicBezTo>
                  <a:cubicBezTo>
                    <a:pt x="18638" y="2080"/>
                    <a:pt x="18515" y="2117"/>
                    <a:pt x="18429" y="2117"/>
                  </a:cubicBezTo>
                  <a:cubicBezTo>
                    <a:pt x="18355" y="2113"/>
                    <a:pt x="18282" y="2112"/>
                    <a:pt x="18209" y="2112"/>
                  </a:cubicBezTo>
                  <a:cubicBezTo>
                    <a:pt x="17598" y="2112"/>
                    <a:pt x="17004" y="2240"/>
                    <a:pt x="16400" y="2339"/>
                  </a:cubicBezTo>
                  <a:cubicBezTo>
                    <a:pt x="15982" y="2400"/>
                    <a:pt x="15577" y="2449"/>
                    <a:pt x="15183" y="2597"/>
                  </a:cubicBezTo>
                  <a:cubicBezTo>
                    <a:pt x="15086" y="2631"/>
                    <a:pt x="14985" y="2647"/>
                    <a:pt x="14885" y="2647"/>
                  </a:cubicBezTo>
                  <a:cubicBezTo>
                    <a:pt x="14807" y="2647"/>
                    <a:pt x="14730" y="2637"/>
                    <a:pt x="14655" y="2621"/>
                  </a:cubicBezTo>
                  <a:cubicBezTo>
                    <a:pt x="14365" y="2547"/>
                    <a:pt x="14076" y="2522"/>
                    <a:pt x="13786" y="2522"/>
                  </a:cubicBezTo>
                  <a:cubicBezTo>
                    <a:pt x="13596" y="2522"/>
                    <a:pt x="13406" y="2533"/>
                    <a:pt x="13216" y="2548"/>
                  </a:cubicBezTo>
                  <a:cubicBezTo>
                    <a:pt x="13101" y="2557"/>
                    <a:pt x="12987" y="2567"/>
                    <a:pt x="12875" y="2567"/>
                  </a:cubicBezTo>
                  <a:cubicBezTo>
                    <a:pt x="12701" y="2567"/>
                    <a:pt x="12532" y="2544"/>
                    <a:pt x="12368" y="2462"/>
                  </a:cubicBezTo>
                  <a:cubicBezTo>
                    <a:pt x="12340" y="2445"/>
                    <a:pt x="12303" y="2438"/>
                    <a:pt x="12263" y="2438"/>
                  </a:cubicBezTo>
                  <a:cubicBezTo>
                    <a:pt x="12214" y="2438"/>
                    <a:pt x="12163" y="2448"/>
                    <a:pt x="12122" y="2462"/>
                  </a:cubicBezTo>
                  <a:cubicBezTo>
                    <a:pt x="11804" y="2575"/>
                    <a:pt x="11477" y="2627"/>
                    <a:pt x="11148" y="2627"/>
                  </a:cubicBezTo>
                  <a:cubicBezTo>
                    <a:pt x="11084" y="2627"/>
                    <a:pt x="11019" y="2625"/>
                    <a:pt x="10954" y="2621"/>
                  </a:cubicBezTo>
                  <a:cubicBezTo>
                    <a:pt x="10938" y="2621"/>
                    <a:pt x="10921" y="2620"/>
                    <a:pt x="10905" y="2620"/>
                  </a:cubicBezTo>
                  <a:cubicBezTo>
                    <a:pt x="10604" y="2620"/>
                    <a:pt x="10324" y="2723"/>
                    <a:pt x="10045" y="2781"/>
                  </a:cubicBezTo>
                  <a:cubicBezTo>
                    <a:pt x="9823" y="2818"/>
                    <a:pt x="9614" y="2880"/>
                    <a:pt x="9393" y="2916"/>
                  </a:cubicBezTo>
                  <a:cubicBezTo>
                    <a:pt x="9333" y="2934"/>
                    <a:pt x="9267" y="2957"/>
                    <a:pt x="9208" y="2957"/>
                  </a:cubicBezTo>
                  <a:cubicBezTo>
                    <a:pt x="9182" y="2957"/>
                    <a:pt x="9157" y="2952"/>
                    <a:pt x="9135" y="2941"/>
                  </a:cubicBezTo>
                  <a:cubicBezTo>
                    <a:pt x="9003" y="2886"/>
                    <a:pt x="8869" y="2868"/>
                    <a:pt x="8736" y="2868"/>
                  </a:cubicBezTo>
                  <a:cubicBezTo>
                    <a:pt x="8571" y="2868"/>
                    <a:pt x="8406" y="2896"/>
                    <a:pt x="8250" y="2916"/>
                  </a:cubicBezTo>
                  <a:cubicBezTo>
                    <a:pt x="8004" y="2744"/>
                    <a:pt x="7992" y="2498"/>
                    <a:pt x="7918" y="2253"/>
                  </a:cubicBezTo>
                  <a:cubicBezTo>
                    <a:pt x="7979" y="2216"/>
                    <a:pt x="8028" y="2154"/>
                    <a:pt x="8090" y="2154"/>
                  </a:cubicBezTo>
                  <a:cubicBezTo>
                    <a:pt x="8422" y="2142"/>
                    <a:pt x="8741" y="2068"/>
                    <a:pt x="9049" y="1945"/>
                  </a:cubicBezTo>
                  <a:cubicBezTo>
                    <a:pt x="9172" y="1896"/>
                    <a:pt x="9307" y="1872"/>
                    <a:pt x="9430" y="1859"/>
                  </a:cubicBezTo>
                  <a:cubicBezTo>
                    <a:pt x="10008" y="1798"/>
                    <a:pt x="10573" y="1749"/>
                    <a:pt x="11139" y="1712"/>
                  </a:cubicBezTo>
                  <a:cubicBezTo>
                    <a:pt x="11655" y="1687"/>
                    <a:pt x="12147" y="1638"/>
                    <a:pt x="12651" y="1552"/>
                  </a:cubicBezTo>
                  <a:cubicBezTo>
                    <a:pt x="12862" y="1519"/>
                    <a:pt x="13077" y="1507"/>
                    <a:pt x="13291" y="1507"/>
                  </a:cubicBezTo>
                  <a:cubicBezTo>
                    <a:pt x="13476" y="1507"/>
                    <a:pt x="13661" y="1516"/>
                    <a:pt x="13843" y="1527"/>
                  </a:cubicBezTo>
                  <a:cubicBezTo>
                    <a:pt x="13915" y="1533"/>
                    <a:pt x="13986" y="1537"/>
                    <a:pt x="14055" y="1537"/>
                  </a:cubicBezTo>
                  <a:cubicBezTo>
                    <a:pt x="14270" y="1537"/>
                    <a:pt x="14472" y="1501"/>
                    <a:pt x="14667" y="1380"/>
                  </a:cubicBezTo>
                  <a:cubicBezTo>
                    <a:pt x="14839" y="1269"/>
                    <a:pt x="15036" y="1245"/>
                    <a:pt x="15232" y="1208"/>
                  </a:cubicBezTo>
                  <a:cubicBezTo>
                    <a:pt x="15995" y="1060"/>
                    <a:pt x="16769" y="1072"/>
                    <a:pt x="17531" y="962"/>
                  </a:cubicBezTo>
                  <a:cubicBezTo>
                    <a:pt x="17789" y="925"/>
                    <a:pt x="18048" y="888"/>
                    <a:pt x="18318" y="863"/>
                  </a:cubicBezTo>
                  <a:cubicBezTo>
                    <a:pt x="18429" y="839"/>
                    <a:pt x="18539" y="814"/>
                    <a:pt x="18638" y="814"/>
                  </a:cubicBezTo>
                  <a:cubicBezTo>
                    <a:pt x="18720" y="821"/>
                    <a:pt x="18801" y="824"/>
                    <a:pt x="18882" y="824"/>
                  </a:cubicBezTo>
                  <a:cubicBezTo>
                    <a:pt x="19397" y="824"/>
                    <a:pt x="19898" y="701"/>
                    <a:pt x="20408" y="605"/>
                  </a:cubicBezTo>
                  <a:cubicBezTo>
                    <a:pt x="20481" y="595"/>
                    <a:pt x="20553" y="584"/>
                    <a:pt x="20623" y="584"/>
                  </a:cubicBezTo>
                  <a:cubicBezTo>
                    <a:pt x="20719" y="584"/>
                    <a:pt x="20813" y="603"/>
                    <a:pt x="20912" y="667"/>
                  </a:cubicBezTo>
                  <a:cubicBezTo>
                    <a:pt x="21000" y="725"/>
                    <a:pt x="21101" y="753"/>
                    <a:pt x="21205" y="753"/>
                  </a:cubicBezTo>
                  <a:cubicBezTo>
                    <a:pt x="21275" y="753"/>
                    <a:pt x="21347" y="741"/>
                    <a:pt x="21416" y="716"/>
                  </a:cubicBezTo>
                  <a:cubicBezTo>
                    <a:pt x="21637" y="654"/>
                    <a:pt x="21859" y="630"/>
                    <a:pt x="22080" y="630"/>
                  </a:cubicBezTo>
                  <a:cubicBezTo>
                    <a:pt x="22178" y="630"/>
                    <a:pt x="22301" y="630"/>
                    <a:pt x="22400" y="593"/>
                  </a:cubicBezTo>
                  <a:cubicBezTo>
                    <a:pt x="22661" y="502"/>
                    <a:pt x="22931" y="494"/>
                    <a:pt x="23202" y="494"/>
                  </a:cubicBezTo>
                  <a:close/>
                  <a:moveTo>
                    <a:pt x="17810" y="2545"/>
                  </a:moveTo>
                  <a:cubicBezTo>
                    <a:pt x="18060" y="2545"/>
                    <a:pt x="18318" y="2576"/>
                    <a:pt x="18576" y="2585"/>
                  </a:cubicBezTo>
                  <a:cubicBezTo>
                    <a:pt x="18589" y="2585"/>
                    <a:pt x="18613" y="2658"/>
                    <a:pt x="18601" y="2683"/>
                  </a:cubicBezTo>
                  <a:cubicBezTo>
                    <a:pt x="18576" y="2744"/>
                    <a:pt x="18552" y="2806"/>
                    <a:pt x="18503" y="2843"/>
                  </a:cubicBezTo>
                  <a:cubicBezTo>
                    <a:pt x="18330" y="2941"/>
                    <a:pt x="18146" y="3039"/>
                    <a:pt x="17974" y="3113"/>
                  </a:cubicBezTo>
                  <a:cubicBezTo>
                    <a:pt x="17361" y="3355"/>
                    <a:pt x="17120" y="3428"/>
                    <a:pt x="16656" y="3428"/>
                  </a:cubicBezTo>
                  <a:cubicBezTo>
                    <a:pt x="16506" y="3428"/>
                    <a:pt x="16334" y="3420"/>
                    <a:pt x="16118" y="3408"/>
                  </a:cubicBezTo>
                  <a:cubicBezTo>
                    <a:pt x="15823" y="3396"/>
                    <a:pt x="15724" y="3322"/>
                    <a:pt x="15540" y="2953"/>
                  </a:cubicBezTo>
                  <a:cubicBezTo>
                    <a:pt x="15614" y="2904"/>
                    <a:pt x="15687" y="2855"/>
                    <a:pt x="15761" y="2843"/>
                  </a:cubicBezTo>
                  <a:cubicBezTo>
                    <a:pt x="16327" y="2757"/>
                    <a:pt x="16892" y="2671"/>
                    <a:pt x="17458" y="2572"/>
                  </a:cubicBezTo>
                  <a:cubicBezTo>
                    <a:pt x="17573" y="2552"/>
                    <a:pt x="17690" y="2545"/>
                    <a:pt x="17810" y="2545"/>
                  </a:cubicBezTo>
                  <a:close/>
                  <a:moveTo>
                    <a:pt x="25669" y="2011"/>
                  </a:moveTo>
                  <a:cubicBezTo>
                    <a:pt x="25686" y="2011"/>
                    <a:pt x="25703" y="2014"/>
                    <a:pt x="25719" y="2019"/>
                  </a:cubicBezTo>
                  <a:cubicBezTo>
                    <a:pt x="25817" y="2044"/>
                    <a:pt x="25879" y="2105"/>
                    <a:pt x="25891" y="2191"/>
                  </a:cubicBezTo>
                  <a:cubicBezTo>
                    <a:pt x="25891" y="2265"/>
                    <a:pt x="25891" y="2326"/>
                    <a:pt x="25866" y="2388"/>
                  </a:cubicBezTo>
                  <a:cubicBezTo>
                    <a:pt x="25436" y="3728"/>
                    <a:pt x="24981" y="5055"/>
                    <a:pt x="24428" y="6346"/>
                  </a:cubicBezTo>
                  <a:cubicBezTo>
                    <a:pt x="24403" y="6395"/>
                    <a:pt x="24354" y="6432"/>
                    <a:pt x="24305" y="6457"/>
                  </a:cubicBezTo>
                  <a:cubicBezTo>
                    <a:pt x="24305" y="6469"/>
                    <a:pt x="24305" y="6469"/>
                    <a:pt x="24305" y="6482"/>
                  </a:cubicBezTo>
                  <a:cubicBezTo>
                    <a:pt x="24305" y="6494"/>
                    <a:pt x="24293" y="6506"/>
                    <a:pt x="24293" y="6518"/>
                  </a:cubicBezTo>
                  <a:cubicBezTo>
                    <a:pt x="24293" y="6506"/>
                    <a:pt x="24293" y="6482"/>
                    <a:pt x="24293" y="6469"/>
                  </a:cubicBezTo>
                  <a:cubicBezTo>
                    <a:pt x="24293" y="6469"/>
                    <a:pt x="24305" y="6469"/>
                    <a:pt x="24305" y="6457"/>
                  </a:cubicBezTo>
                  <a:cubicBezTo>
                    <a:pt x="24330" y="6322"/>
                    <a:pt x="24354" y="6174"/>
                    <a:pt x="24379" y="6027"/>
                  </a:cubicBezTo>
                  <a:cubicBezTo>
                    <a:pt x="24502" y="5535"/>
                    <a:pt x="24625" y="5043"/>
                    <a:pt x="24735" y="4551"/>
                  </a:cubicBezTo>
                  <a:cubicBezTo>
                    <a:pt x="24920" y="3716"/>
                    <a:pt x="25215" y="2916"/>
                    <a:pt x="25498" y="2105"/>
                  </a:cubicBezTo>
                  <a:cubicBezTo>
                    <a:pt x="25527" y="2047"/>
                    <a:pt x="25602" y="2011"/>
                    <a:pt x="25669" y="2011"/>
                  </a:cubicBezTo>
                  <a:close/>
                  <a:moveTo>
                    <a:pt x="24293" y="6518"/>
                  </a:moveTo>
                  <a:lnTo>
                    <a:pt x="24293" y="6518"/>
                  </a:lnTo>
                  <a:cubicBezTo>
                    <a:pt x="24280" y="6580"/>
                    <a:pt x="24280" y="6641"/>
                    <a:pt x="24280" y="6727"/>
                  </a:cubicBezTo>
                  <a:cubicBezTo>
                    <a:pt x="24219" y="6629"/>
                    <a:pt x="24268" y="6580"/>
                    <a:pt x="24293" y="6518"/>
                  </a:cubicBezTo>
                  <a:close/>
                  <a:moveTo>
                    <a:pt x="19732" y="8621"/>
                  </a:moveTo>
                  <a:cubicBezTo>
                    <a:pt x="19781" y="8694"/>
                    <a:pt x="19806" y="8744"/>
                    <a:pt x="19843" y="8793"/>
                  </a:cubicBezTo>
                  <a:cubicBezTo>
                    <a:pt x="19806" y="8817"/>
                    <a:pt x="19769" y="8842"/>
                    <a:pt x="19732" y="8842"/>
                  </a:cubicBezTo>
                  <a:cubicBezTo>
                    <a:pt x="19695" y="8842"/>
                    <a:pt x="19658" y="8817"/>
                    <a:pt x="19621" y="8793"/>
                  </a:cubicBezTo>
                  <a:cubicBezTo>
                    <a:pt x="19658" y="8744"/>
                    <a:pt x="19683" y="8694"/>
                    <a:pt x="19732" y="8621"/>
                  </a:cubicBezTo>
                  <a:close/>
                  <a:moveTo>
                    <a:pt x="23801" y="1835"/>
                  </a:moveTo>
                  <a:cubicBezTo>
                    <a:pt x="24182" y="1835"/>
                    <a:pt x="24551" y="1835"/>
                    <a:pt x="24932" y="1847"/>
                  </a:cubicBezTo>
                  <a:cubicBezTo>
                    <a:pt x="24993" y="1847"/>
                    <a:pt x="25055" y="1884"/>
                    <a:pt x="25116" y="1896"/>
                  </a:cubicBezTo>
                  <a:cubicBezTo>
                    <a:pt x="25153" y="1994"/>
                    <a:pt x="25116" y="2080"/>
                    <a:pt x="25067" y="2154"/>
                  </a:cubicBezTo>
                  <a:cubicBezTo>
                    <a:pt x="24969" y="2289"/>
                    <a:pt x="24846" y="2425"/>
                    <a:pt x="24748" y="2572"/>
                  </a:cubicBezTo>
                  <a:cubicBezTo>
                    <a:pt x="24379" y="3064"/>
                    <a:pt x="23998" y="3556"/>
                    <a:pt x="23653" y="4072"/>
                  </a:cubicBezTo>
                  <a:cubicBezTo>
                    <a:pt x="23223" y="4736"/>
                    <a:pt x="22977" y="5498"/>
                    <a:pt x="22731" y="6248"/>
                  </a:cubicBezTo>
                  <a:cubicBezTo>
                    <a:pt x="22522" y="6875"/>
                    <a:pt x="22350" y="7514"/>
                    <a:pt x="22166" y="8153"/>
                  </a:cubicBezTo>
                  <a:cubicBezTo>
                    <a:pt x="22018" y="8633"/>
                    <a:pt x="21871" y="9100"/>
                    <a:pt x="21723" y="9604"/>
                  </a:cubicBezTo>
                  <a:cubicBezTo>
                    <a:pt x="21637" y="9567"/>
                    <a:pt x="21576" y="9543"/>
                    <a:pt x="21527" y="9506"/>
                  </a:cubicBezTo>
                  <a:cubicBezTo>
                    <a:pt x="21232" y="9186"/>
                    <a:pt x="20887" y="8977"/>
                    <a:pt x="20482" y="8842"/>
                  </a:cubicBezTo>
                  <a:cubicBezTo>
                    <a:pt x="20310" y="8793"/>
                    <a:pt x="20273" y="8682"/>
                    <a:pt x="20347" y="8485"/>
                  </a:cubicBezTo>
                  <a:cubicBezTo>
                    <a:pt x="20408" y="8326"/>
                    <a:pt x="20396" y="8264"/>
                    <a:pt x="20297" y="8203"/>
                  </a:cubicBezTo>
                  <a:cubicBezTo>
                    <a:pt x="20260" y="8190"/>
                    <a:pt x="20224" y="8166"/>
                    <a:pt x="20187" y="8141"/>
                  </a:cubicBezTo>
                  <a:cubicBezTo>
                    <a:pt x="19547" y="7871"/>
                    <a:pt x="19289" y="7342"/>
                    <a:pt x="19179" y="6703"/>
                  </a:cubicBezTo>
                  <a:cubicBezTo>
                    <a:pt x="19068" y="6113"/>
                    <a:pt x="19228" y="5560"/>
                    <a:pt x="19461" y="5031"/>
                  </a:cubicBezTo>
                  <a:cubicBezTo>
                    <a:pt x="19744" y="4404"/>
                    <a:pt x="20138" y="3838"/>
                    <a:pt x="20531" y="3285"/>
                  </a:cubicBezTo>
                  <a:cubicBezTo>
                    <a:pt x="20728" y="3015"/>
                    <a:pt x="20974" y="2806"/>
                    <a:pt x="21293" y="2658"/>
                  </a:cubicBezTo>
                  <a:cubicBezTo>
                    <a:pt x="21588" y="2523"/>
                    <a:pt x="21859" y="2339"/>
                    <a:pt x="22178" y="2142"/>
                  </a:cubicBezTo>
                  <a:cubicBezTo>
                    <a:pt x="22205" y="2143"/>
                    <a:pt x="22232" y="2143"/>
                    <a:pt x="22259" y="2143"/>
                  </a:cubicBezTo>
                  <a:cubicBezTo>
                    <a:pt x="22664" y="2143"/>
                    <a:pt x="23078" y="2057"/>
                    <a:pt x="23481" y="1884"/>
                  </a:cubicBezTo>
                  <a:cubicBezTo>
                    <a:pt x="23580" y="1847"/>
                    <a:pt x="23703" y="1835"/>
                    <a:pt x="23801" y="1835"/>
                  </a:cubicBezTo>
                  <a:close/>
                  <a:moveTo>
                    <a:pt x="24772" y="3273"/>
                  </a:moveTo>
                  <a:cubicBezTo>
                    <a:pt x="24784" y="3322"/>
                    <a:pt x="24809" y="3384"/>
                    <a:pt x="24797" y="3433"/>
                  </a:cubicBezTo>
                  <a:cubicBezTo>
                    <a:pt x="24477" y="4674"/>
                    <a:pt x="24133" y="5904"/>
                    <a:pt x="23813" y="7133"/>
                  </a:cubicBezTo>
                  <a:cubicBezTo>
                    <a:pt x="23727" y="7477"/>
                    <a:pt x="23641" y="7822"/>
                    <a:pt x="23604" y="8178"/>
                  </a:cubicBezTo>
                  <a:cubicBezTo>
                    <a:pt x="23592" y="8387"/>
                    <a:pt x="23543" y="8608"/>
                    <a:pt x="23481" y="8817"/>
                  </a:cubicBezTo>
                  <a:cubicBezTo>
                    <a:pt x="23383" y="9137"/>
                    <a:pt x="23285" y="9457"/>
                    <a:pt x="23174" y="9764"/>
                  </a:cubicBezTo>
                  <a:cubicBezTo>
                    <a:pt x="23126" y="9928"/>
                    <a:pt x="23047" y="10001"/>
                    <a:pt x="22908" y="10001"/>
                  </a:cubicBezTo>
                  <a:cubicBezTo>
                    <a:pt x="22871" y="10001"/>
                    <a:pt x="22828" y="9996"/>
                    <a:pt x="22781" y="9985"/>
                  </a:cubicBezTo>
                  <a:cubicBezTo>
                    <a:pt x="22695" y="9973"/>
                    <a:pt x="22609" y="9924"/>
                    <a:pt x="22522" y="9911"/>
                  </a:cubicBezTo>
                  <a:cubicBezTo>
                    <a:pt x="22512" y="9910"/>
                    <a:pt x="22501" y="9909"/>
                    <a:pt x="22490" y="9909"/>
                  </a:cubicBezTo>
                  <a:cubicBezTo>
                    <a:pt x="22458" y="9909"/>
                    <a:pt x="22425" y="9914"/>
                    <a:pt x="22392" y="9914"/>
                  </a:cubicBezTo>
                  <a:cubicBezTo>
                    <a:pt x="22347" y="9914"/>
                    <a:pt x="22301" y="9905"/>
                    <a:pt x="22252" y="9862"/>
                  </a:cubicBezTo>
                  <a:cubicBezTo>
                    <a:pt x="22264" y="9641"/>
                    <a:pt x="22326" y="9407"/>
                    <a:pt x="22400" y="9174"/>
                  </a:cubicBezTo>
                  <a:cubicBezTo>
                    <a:pt x="22670" y="8252"/>
                    <a:pt x="22953" y="7317"/>
                    <a:pt x="23248" y="6395"/>
                  </a:cubicBezTo>
                  <a:cubicBezTo>
                    <a:pt x="23383" y="5928"/>
                    <a:pt x="23543" y="5473"/>
                    <a:pt x="23715" y="5019"/>
                  </a:cubicBezTo>
                  <a:cubicBezTo>
                    <a:pt x="23949" y="4404"/>
                    <a:pt x="24305" y="3838"/>
                    <a:pt x="24698" y="3310"/>
                  </a:cubicBezTo>
                  <a:cubicBezTo>
                    <a:pt x="24711" y="3285"/>
                    <a:pt x="24735" y="3285"/>
                    <a:pt x="24772" y="3273"/>
                  </a:cubicBezTo>
                  <a:close/>
                  <a:moveTo>
                    <a:pt x="10774" y="9659"/>
                  </a:moveTo>
                  <a:cubicBezTo>
                    <a:pt x="10926" y="9659"/>
                    <a:pt x="11076" y="9688"/>
                    <a:pt x="11225" y="9727"/>
                  </a:cubicBezTo>
                  <a:cubicBezTo>
                    <a:pt x="11421" y="9776"/>
                    <a:pt x="11606" y="9838"/>
                    <a:pt x="11790" y="9911"/>
                  </a:cubicBezTo>
                  <a:cubicBezTo>
                    <a:pt x="11999" y="9985"/>
                    <a:pt x="12048" y="10231"/>
                    <a:pt x="11876" y="10379"/>
                  </a:cubicBezTo>
                  <a:cubicBezTo>
                    <a:pt x="11864" y="10403"/>
                    <a:pt x="11852" y="10415"/>
                    <a:pt x="11827" y="10428"/>
                  </a:cubicBezTo>
                  <a:cubicBezTo>
                    <a:pt x="11532" y="10588"/>
                    <a:pt x="11409" y="10846"/>
                    <a:pt x="11434" y="11190"/>
                  </a:cubicBezTo>
                  <a:cubicBezTo>
                    <a:pt x="11446" y="11276"/>
                    <a:pt x="11372" y="11350"/>
                    <a:pt x="11274" y="11362"/>
                  </a:cubicBezTo>
                  <a:cubicBezTo>
                    <a:pt x="11219" y="11368"/>
                    <a:pt x="11163" y="11371"/>
                    <a:pt x="11108" y="11371"/>
                  </a:cubicBezTo>
                  <a:cubicBezTo>
                    <a:pt x="11053" y="11371"/>
                    <a:pt x="10997" y="11368"/>
                    <a:pt x="10942" y="11362"/>
                  </a:cubicBezTo>
                  <a:cubicBezTo>
                    <a:pt x="10819" y="11350"/>
                    <a:pt x="10696" y="11239"/>
                    <a:pt x="10684" y="11116"/>
                  </a:cubicBezTo>
                  <a:cubicBezTo>
                    <a:pt x="10659" y="10956"/>
                    <a:pt x="10659" y="10809"/>
                    <a:pt x="10647" y="10710"/>
                  </a:cubicBezTo>
                  <a:cubicBezTo>
                    <a:pt x="10659" y="10563"/>
                    <a:pt x="10659" y="10477"/>
                    <a:pt x="10672" y="10391"/>
                  </a:cubicBezTo>
                  <a:cubicBezTo>
                    <a:pt x="10672" y="10280"/>
                    <a:pt x="10622" y="10194"/>
                    <a:pt x="10524" y="10120"/>
                  </a:cubicBezTo>
                  <a:cubicBezTo>
                    <a:pt x="10438" y="10059"/>
                    <a:pt x="10377" y="9973"/>
                    <a:pt x="10303" y="9887"/>
                  </a:cubicBezTo>
                  <a:cubicBezTo>
                    <a:pt x="10290" y="9862"/>
                    <a:pt x="10315" y="9788"/>
                    <a:pt x="10340" y="9776"/>
                  </a:cubicBezTo>
                  <a:cubicBezTo>
                    <a:pt x="10389" y="9727"/>
                    <a:pt x="10450" y="9702"/>
                    <a:pt x="10512" y="9690"/>
                  </a:cubicBezTo>
                  <a:cubicBezTo>
                    <a:pt x="10601" y="9668"/>
                    <a:pt x="10688" y="9659"/>
                    <a:pt x="10774" y="9659"/>
                  </a:cubicBezTo>
                  <a:close/>
                  <a:moveTo>
                    <a:pt x="19228" y="10083"/>
                  </a:moveTo>
                  <a:cubicBezTo>
                    <a:pt x="19314" y="10083"/>
                    <a:pt x="19400" y="10120"/>
                    <a:pt x="19474" y="10170"/>
                  </a:cubicBezTo>
                  <a:cubicBezTo>
                    <a:pt x="19707" y="10329"/>
                    <a:pt x="19929" y="10501"/>
                    <a:pt x="20199" y="10698"/>
                  </a:cubicBezTo>
                  <a:cubicBezTo>
                    <a:pt x="20260" y="10907"/>
                    <a:pt x="20310" y="11092"/>
                    <a:pt x="20236" y="11288"/>
                  </a:cubicBezTo>
                  <a:cubicBezTo>
                    <a:pt x="20211" y="11362"/>
                    <a:pt x="20138" y="11423"/>
                    <a:pt x="20076" y="11485"/>
                  </a:cubicBezTo>
                  <a:cubicBezTo>
                    <a:pt x="20064" y="11497"/>
                    <a:pt x="20039" y="11497"/>
                    <a:pt x="20015" y="11497"/>
                  </a:cubicBezTo>
                  <a:cubicBezTo>
                    <a:pt x="19873" y="11537"/>
                    <a:pt x="19742" y="11556"/>
                    <a:pt x="19621" y="11556"/>
                  </a:cubicBezTo>
                  <a:cubicBezTo>
                    <a:pt x="19002" y="11556"/>
                    <a:pt x="18661" y="11056"/>
                    <a:pt x="18527" y="10366"/>
                  </a:cubicBezTo>
                  <a:cubicBezTo>
                    <a:pt x="18515" y="10268"/>
                    <a:pt x="18601" y="10133"/>
                    <a:pt x="18712" y="10120"/>
                  </a:cubicBezTo>
                  <a:cubicBezTo>
                    <a:pt x="18884" y="10096"/>
                    <a:pt x="19056" y="10083"/>
                    <a:pt x="19228" y="10083"/>
                  </a:cubicBezTo>
                  <a:close/>
                  <a:moveTo>
                    <a:pt x="14082" y="9093"/>
                  </a:moveTo>
                  <a:cubicBezTo>
                    <a:pt x="14306" y="9093"/>
                    <a:pt x="14501" y="9228"/>
                    <a:pt x="14569" y="9469"/>
                  </a:cubicBezTo>
                  <a:cubicBezTo>
                    <a:pt x="14605" y="9579"/>
                    <a:pt x="14605" y="9690"/>
                    <a:pt x="14642" y="9788"/>
                  </a:cubicBezTo>
                  <a:cubicBezTo>
                    <a:pt x="14657" y="9854"/>
                    <a:pt x="14719" y="9889"/>
                    <a:pt x="14785" y="9889"/>
                  </a:cubicBezTo>
                  <a:cubicBezTo>
                    <a:pt x="14830" y="9889"/>
                    <a:pt x="14878" y="9873"/>
                    <a:pt x="14913" y="9838"/>
                  </a:cubicBezTo>
                  <a:cubicBezTo>
                    <a:pt x="14950" y="9788"/>
                    <a:pt x="14999" y="9739"/>
                    <a:pt x="15036" y="9678"/>
                  </a:cubicBezTo>
                  <a:cubicBezTo>
                    <a:pt x="15073" y="9622"/>
                    <a:pt x="15116" y="9574"/>
                    <a:pt x="15178" y="9574"/>
                  </a:cubicBezTo>
                  <a:cubicBezTo>
                    <a:pt x="15198" y="9574"/>
                    <a:pt x="15220" y="9579"/>
                    <a:pt x="15245" y="9592"/>
                  </a:cubicBezTo>
                  <a:cubicBezTo>
                    <a:pt x="15368" y="9666"/>
                    <a:pt x="15368" y="9801"/>
                    <a:pt x="15257" y="9924"/>
                  </a:cubicBezTo>
                  <a:cubicBezTo>
                    <a:pt x="15134" y="10071"/>
                    <a:pt x="15011" y="10231"/>
                    <a:pt x="14888" y="10379"/>
                  </a:cubicBezTo>
                  <a:cubicBezTo>
                    <a:pt x="15087" y="10275"/>
                    <a:pt x="15292" y="10228"/>
                    <a:pt x="15501" y="10228"/>
                  </a:cubicBezTo>
                  <a:cubicBezTo>
                    <a:pt x="15615" y="10228"/>
                    <a:pt x="15730" y="10242"/>
                    <a:pt x="15847" y="10268"/>
                  </a:cubicBezTo>
                  <a:cubicBezTo>
                    <a:pt x="15958" y="10292"/>
                    <a:pt x="16056" y="10305"/>
                    <a:pt x="16167" y="10317"/>
                  </a:cubicBezTo>
                  <a:cubicBezTo>
                    <a:pt x="16450" y="10354"/>
                    <a:pt x="16658" y="10489"/>
                    <a:pt x="16843" y="10686"/>
                  </a:cubicBezTo>
                  <a:cubicBezTo>
                    <a:pt x="16941" y="10797"/>
                    <a:pt x="17003" y="10944"/>
                    <a:pt x="17150" y="11005"/>
                  </a:cubicBezTo>
                  <a:cubicBezTo>
                    <a:pt x="17150" y="11005"/>
                    <a:pt x="17150" y="11005"/>
                    <a:pt x="17150" y="10993"/>
                  </a:cubicBezTo>
                  <a:cubicBezTo>
                    <a:pt x="17163" y="11005"/>
                    <a:pt x="17163" y="11005"/>
                    <a:pt x="17163" y="11005"/>
                  </a:cubicBezTo>
                  <a:lnTo>
                    <a:pt x="17150" y="11005"/>
                  </a:lnTo>
                  <a:cubicBezTo>
                    <a:pt x="17138" y="11092"/>
                    <a:pt x="17126" y="11178"/>
                    <a:pt x="17101" y="11251"/>
                  </a:cubicBezTo>
                  <a:cubicBezTo>
                    <a:pt x="16990" y="11571"/>
                    <a:pt x="16781" y="11780"/>
                    <a:pt x="16450" y="11841"/>
                  </a:cubicBezTo>
                  <a:cubicBezTo>
                    <a:pt x="16154" y="11903"/>
                    <a:pt x="15872" y="11989"/>
                    <a:pt x="15589" y="12075"/>
                  </a:cubicBezTo>
                  <a:cubicBezTo>
                    <a:pt x="15418" y="12130"/>
                    <a:pt x="15274" y="12158"/>
                    <a:pt x="15151" y="12158"/>
                  </a:cubicBezTo>
                  <a:cubicBezTo>
                    <a:pt x="14778" y="12158"/>
                    <a:pt x="14603" y="11904"/>
                    <a:pt x="14483" y="11387"/>
                  </a:cubicBezTo>
                  <a:cubicBezTo>
                    <a:pt x="14446" y="11264"/>
                    <a:pt x="14495" y="11128"/>
                    <a:pt x="14519" y="10993"/>
                  </a:cubicBezTo>
                  <a:cubicBezTo>
                    <a:pt x="14384" y="10956"/>
                    <a:pt x="14298" y="10858"/>
                    <a:pt x="14224" y="10747"/>
                  </a:cubicBezTo>
                  <a:cubicBezTo>
                    <a:pt x="14187" y="10674"/>
                    <a:pt x="14114" y="10612"/>
                    <a:pt x="14040" y="10563"/>
                  </a:cubicBezTo>
                  <a:cubicBezTo>
                    <a:pt x="14030" y="10558"/>
                    <a:pt x="14013" y="10555"/>
                    <a:pt x="13995" y="10555"/>
                  </a:cubicBezTo>
                  <a:cubicBezTo>
                    <a:pt x="13969" y="10555"/>
                    <a:pt x="13939" y="10561"/>
                    <a:pt x="13917" y="10575"/>
                  </a:cubicBezTo>
                  <a:cubicBezTo>
                    <a:pt x="13880" y="10588"/>
                    <a:pt x="13843" y="10637"/>
                    <a:pt x="13843" y="10661"/>
                  </a:cubicBezTo>
                  <a:cubicBezTo>
                    <a:pt x="13856" y="10747"/>
                    <a:pt x="13880" y="10833"/>
                    <a:pt x="13892" y="10919"/>
                  </a:cubicBezTo>
                  <a:cubicBezTo>
                    <a:pt x="13868" y="10956"/>
                    <a:pt x="13843" y="10993"/>
                    <a:pt x="13819" y="11030"/>
                  </a:cubicBezTo>
                  <a:cubicBezTo>
                    <a:pt x="13671" y="11190"/>
                    <a:pt x="13671" y="11190"/>
                    <a:pt x="13745" y="11423"/>
                  </a:cubicBezTo>
                  <a:cubicBezTo>
                    <a:pt x="13720" y="11522"/>
                    <a:pt x="13634" y="11559"/>
                    <a:pt x="13548" y="11583"/>
                  </a:cubicBezTo>
                  <a:cubicBezTo>
                    <a:pt x="13364" y="11632"/>
                    <a:pt x="13167" y="11669"/>
                    <a:pt x="12970" y="11731"/>
                  </a:cubicBezTo>
                  <a:cubicBezTo>
                    <a:pt x="12910" y="11751"/>
                    <a:pt x="12853" y="11760"/>
                    <a:pt x="12798" y="11760"/>
                  </a:cubicBezTo>
                  <a:cubicBezTo>
                    <a:pt x="12683" y="11760"/>
                    <a:pt x="12578" y="11719"/>
                    <a:pt x="12479" y="11645"/>
                  </a:cubicBezTo>
                  <a:cubicBezTo>
                    <a:pt x="12221" y="11460"/>
                    <a:pt x="12036" y="11227"/>
                    <a:pt x="11999" y="10895"/>
                  </a:cubicBezTo>
                  <a:cubicBezTo>
                    <a:pt x="11975" y="10698"/>
                    <a:pt x="12048" y="10538"/>
                    <a:pt x="12184" y="10428"/>
                  </a:cubicBezTo>
                  <a:cubicBezTo>
                    <a:pt x="12329" y="10300"/>
                    <a:pt x="12485" y="10213"/>
                    <a:pt x="12662" y="10213"/>
                  </a:cubicBezTo>
                  <a:cubicBezTo>
                    <a:pt x="12740" y="10213"/>
                    <a:pt x="12822" y="10230"/>
                    <a:pt x="12909" y="10268"/>
                  </a:cubicBezTo>
                  <a:cubicBezTo>
                    <a:pt x="13007" y="10305"/>
                    <a:pt x="13118" y="10317"/>
                    <a:pt x="13229" y="10342"/>
                  </a:cubicBezTo>
                  <a:cubicBezTo>
                    <a:pt x="13241" y="10342"/>
                    <a:pt x="13278" y="10317"/>
                    <a:pt x="13278" y="10305"/>
                  </a:cubicBezTo>
                  <a:cubicBezTo>
                    <a:pt x="13290" y="10268"/>
                    <a:pt x="13302" y="10219"/>
                    <a:pt x="13290" y="10182"/>
                  </a:cubicBezTo>
                  <a:cubicBezTo>
                    <a:pt x="13278" y="10145"/>
                    <a:pt x="13253" y="10108"/>
                    <a:pt x="13216" y="10083"/>
                  </a:cubicBezTo>
                  <a:cubicBezTo>
                    <a:pt x="13118" y="10034"/>
                    <a:pt x="12995" y="9985"/>
                    <a:pt x="13020" y="9850"/>
                  </a:cubicBezTo>
                  <a:cubicBezTo>
                    <a:pt x="13044" y="9752"/>
                    <a:pt x="13093" y="9653"/>
                    <a:pt x="13167" y="9567"/>
                  </a:cubicBezTo>
                  <a:cubicBezTo>
                    <a:pt x="13364" y="9358"/>
                    <a:pt x="13622" y="9223"/>
                    <a:pt x="13892" y="9125"/>
                  </a:cubicBezTo>
                  <a:cubicBezTo>
                    <a:pt x="13956" y="9103"/>
                    <a:pt x="14020" y="9093"/>
                    <a:pt x="14082" y="9093"/>
                  </a:cubicBezTo>
                  <a:close/>
                  <a:moveTo>
                    <a:pt x="20015" y="12014"/>
                  </a:moveTo>
                  <a:cubicBezTo>
                    <a:pt x="20138" y="12210"/>
                    <a:pt x="20297" y="12358"/>
                    <a:pt x="20334" y="12591"/>
                  </a:cubicBezTo>
                  <a:cubicBezTo>
                    <a:pt x="20150" y="12493"/>
                    <a:pt x="20039" y="12333"/>
                    <a:pt x="19965" y="12149"/>
                  </a:cubicBezTo>
                  <a:cubicBezTo>
                    <a:pt x="19953" y="12124"/>
                    <a:pt x="19990" y="12087"/>
                    <a:pt x="20015" y="12014"/>
                  </a:cubicBezTo>
                  <a:close/>
                  <a:moveTo>
                    <a:pt x="6601" y="11171"/>
                  </a:moveTo>
                  <a:cubicBezTo>
                    <a:pt x="6639" y="11171"/>
                    <a:pt x="6677" y="11176"/>
                    <a:pt x="6713" y="11190"/>
                  </a:cubicBezTo>
                  <a:cubicBezTo>
                    <a:pt x="6775" y="11202"/>
                    <a:pt x="6811" y="11313"/>
                    <a:pt x="6861" y="11387"/>
                  </a:cubicBezTo>
                  <a:cubicBezTo>
                    <a:pt x="6885" y="11423"/>
                    <a:pt x="6897" y="11485"/>
                    <a:pt x="6934" y="11497"/>
                  </a:cubicBezTo>
                  <a:cubicBezTo>
                    <a:pt x="7303" y="11645"/>
                    <a:pt x="7229" y="11927"/>
                    <a:pt x="7156" y="12247"/>
                  </a:cubicBezTo>
                  <a:cubicBezTo>
                    <a:pt x="7082" y="12296"/>
                    <a:pt x="7020" y="12333"/>
                    <a:pt x="6971" y="12370"/>
                  </a:cubicBezTo>
                  <a:cubicBezTo>
                    <a:pt x="6697" y="12547"/>
                    <a:pt x="6408" y="12598"/>
                    <a:pt x="6109" y="12598"/>
                  </a:cubicBezTo>
                  <a:cubicBezTo>
                    <a:pt x="5952" y="12598"/>
                    <a:pt x="5792" y="12584"/>
                    <a:pt x="5631" y="12567"/>
                  </a:cubicBezTo>
                  <a:cubicBezTo>
                    <a:pt x="5570" y="12554"/>
                    <a:pt x="5508" y="12518"/>
                    <a:pt x="5471" y="12468"/>
                  </a:cubicBezTo>
                  <a:cubicBezTo>
                    <a:pt x="5262" y="12247"/>
                    <a:pt x="5299" y="11829"/>
                    <a:pt x="5533" y="11645"/>
                  </a:cubicBezTo>
                  <a:cubicBezTo>
                    <a:pt x="5791" y="11448"/>
                    <a:pt x="6074" y="11288"/>
                    <a:pt x="6406" y="11202"/>
                  </a:cubicBezTo>
                  <a:cubicBezTo>
                    <a:pt x="6468" y="11187"/>
                    <a:pt x="6535" y="11171"/>
                    <a:pt x="6601" y="11171"/>
                  </a:cubicBezTo>
                  <a:close/>
                  <a:moveTo>
                    <a:pt x="21281" y="1724"/>
                  </a:moveTo>
                  <a:lnTo>
                    <a:pt x="21281" y="1724"/>
                  </a:lnTo>
                  <a:cubicBezTo>
                    <a:pt x="21146" y="2007"/>
                    <a:pt x="20961" y="2117"/>
                    <a:pt x="20777" y="2228"/>
                  </a:cubicBezTo>
                  <a:cubicBezTo>
                    <a:pt x="20629" y="2314"/>
                    <a:pt x="20482" y="2412"/>
                    <a:pt x="20347" y="2523"/>
                  </a:cubicBezTo>
                  <a:cubicBezTo>
                    <a:pt x="20088" y="2744"/>
                    <a:pt x="19879" y="2990"/>
                    <a:pt x="19843" y="3347"/>
                  </a:cubicBezTo>
                  <a:cubicBezTo>
                    <a:pt x="19830" y="3580"/>
                    <a:pt x="19707" y="3765"/>
                    <a:pt x="19584" y="3949"/>
                  </a:cubicBezTo>
                  <a:cubicBezTo>
                    <a:pt x="19425" y="4220"/>
                    <a:pt x="19252" y="4478"/>
                    <a:pt x="19129" y="4760"/>
                  </a:cubicBezTo>
                  <a:cubicBezTo>
                    <a:pt x="18822" y="5400"/>
                    <a:pt x="18650" y="6088"/>
                    <a:pt x="18736" y="6801"/>
                  </a:cubicBezTo>
                  <a:cubicBezTo>
                    <a:pt x="18785" y="7158"/>
                    <a:pt x="18896" y="7490"/>
                    <a:pt x="18970" y="7834"/>
                  </a:cubicBezTo>
                  <a:cubicBezTo>
                    <a:pt x="18994" y="7932"/>
                    <a:pt x="19080" y="8030"/>
                    <a:pt x="19019" y="8141"/>
                  </a:cubicBezTo>
                  <a:cubicBezTo>
                    <a:pt x="18979" y="8151"/>
                    <a:pt x="18947" y="8169"/>
                    <a:pt x="18917" y="8169"/>
                  </a:cubicBezTo>
                  <a:cubicBezTo>
                    <a:pt x="18910" y="8169"/>
                    <a:pt x="18903" y="8168"/>
                    <a:pt x="18896" y="8166"/>
                  </a:cubicBezTo>
                  <a:cubicBezTo>
                    <a:pt x="18589" y="8043"/>
                    <a:pt x="18269" y="7944"/>
                    <a:pt x="17974" y="7785"/>
                  </a:cubicBezTo>
                  <a:cubicBezTo>
                    <a:pt x="17764" y="7680"/>
                    <a:pt x="17555" y="7647"/>
                    <a:pt x="17331" y="7647"/>
                  </a:cubicBezTo>
                  <a:cubicBezTo>
                    <a:pt x="17291" y="7647"/>
                    <a:pt x="17252" y="7648"/>
                    <a:pt x="17212" y="7649"/>
                  </a:cubicBezTo>
                  <a:cubicBezTo>
                    <a:pt x="17052" y="7662"/>
                    <a:pt x="16904" y="7686"/>
                    <a:pt x="16745" y="7699"/>
                  </a:cubicBezTo>
                  <a:cubicBezTo>
                    <a:pt x="15773" y="7858"/>
                    <a:pt x="14790" y="7981"/>
                    <a:pt x="13794" y="8092"/>
                  </a:cubicBezTo>
                  <a:cubicBezTo>
                    <a:pt x="13093" y="8166"/>
                    <a:pt x="12405" y="8301"/>
                    <a:pt x="11704" y="8399"/>
                  </a:cubicBezTo>
                  <a:cubicBezTo>
                    <a:pt x="11188" y="8485"/>
                    <a:pt x="10659" y="8547"/>
                    <a:pt x="10131" y="8608"/>
                  </a:cubicBezTo>
                  <a:cubicBezTo>
                    <a:pt x="9123" y="8731"/>
                    <a:pt x="8115" y="8854"/>
                    <a:pt x="7119" y="9051"/>
                  </a:cubicBezTo>
                  <a:cubicBezTo>
                    <a:pt x="6762" y="9125"/>
                    <a:pt x="6406" y="9248"/>
                    <a:pt x="6049" y="9358"/>
                  </a:cubicBezTo>
                  <a:cubicBezTo>
                    <a:pt x="5963" y="9383"/>
                    <a:pt x="5902" y="9457"/>
                    <a:pt x="5828" y="9506"/>
                  </a:cubicBezTo>
                  <a:cubicBezTo>
                    <a:pt x="5779" y="9543"/>
                    <a:pt x="5803" y="9629"/>
                    <a:pt x="5877" y="9653"/>
                  </a:cubicBezTo>
                  <a:cubicBezTo>
                    <a:pt x="5914" y="9666"/>
                    <a:pt x="5963" y="9666"/>
                    <a:pt x="6000" y="9666"/>
                  </a:cubicBezTo>
                  <a:cubicBezTo>
                    <a:pt x="6000" y="9653"/>
                    <a:pt x="6000" y="9653"/>
                    <a:pt x="6000" y="9653"/>
                  </a:cubicBezTo>
                  <a:lnTo>
                    <a:pt x="6025" y="9653"/>
                  </a:lnTo>
                  <a:cubicBezTo>
                    <a:pt x="6861" y="9370"/>
                    <a:pt x="7709" y="9198"/>
                    <a:pt x="8582" y="9137"/>
                  </a:cubicBezTo>
                  <a:cubicBezTo>
                    <a:pt x="9356" y="9063"/>
                    <a:pt x="10118" y="8977"/>
                    <a:pt x="10881" y="8891"/>
                  </a:cubicBezTo>
                  <a:cubicBezTo>
                    <a:pt x="11557" y="8805"/>
                    <a:pt x="12233" y="8694"/>
                    <a:pt x="12909" y="8596"/>
                  </a:cubicBezTo>
                  <a:cubicBezTo>
                    <a:pt x="13364" y="8535"/>
                    <a:pt x="13819" y="8461"/>
                    <a:pt x="14286" y="8399"/>
                  </a:cubicBezTo>
                  <a:cubicBezTo>
                    <a:pt x="14937" y="8313"/>
                    <a:pt x="15589" y="8227"/>
                    <a:pt x="16241" y="8141"/>
                  </a:cubicBezTo>
                  <a:cubicBezTo>
                    <a:pt x="16265" y="8141"/>
                    <a:pt x="16277" y="8153"/>
                    <a:pt x="16314" y="8166"/>
                  </a:cubicBezTo>
                  <a:cubicBezTo>
                    <a:pt x="16253" y="8387"/>
                    <a:pt x="16154" y="8559"/>
                    <a:pt x="15884" y="8559"/>
                  </a:cubicBezTo>
                  <a:lnTo>
                    <a:pt x="15626" y="8559"/>
                  </a:lnTo>
                  <a:cubicBezTo>
                    <a:pt x="15417" y="8559"/>
                    <a:pt x="15232" y="8596"/>
                    <a:pt x="15085" y="8756"/>
                  </a:cubicBezTo>
                  <a:cubicBezTo>
                    <a:pt x="15005" y="8836"/>
                    <a:pt x="14914" y="8880"/>
                    <a:pt x="14816" y="8880"/>
                  </a:cubicBezTo>
                  <a:cubicBezTo>
                    <a:pt x="14764" y="8880"/>
                    <a:pt x="14710" y="8867"/>
                    <a:pt x="14655" y="8842"/>
                  </a:cubicBezTo>
                  <a:cubicBezTo>
                    <a:pt x="14458" y="8752"/>
                    <a:pt x="14262" y="8721"/>
                    <a:pt x="14065" y="8721"/>
                  </a:cubicBezTo>
                  <a:cubicBezTo>
                    <a:pt x="13831" y="8721"/>
                    <a:pt x="13598" y="8765"/>
                    <a:pt x="13364" y="8805"/>
                  </a:cubicBezTo>
                  <a:cubicBezTo>
                    <a:pt x="13204" y="8830"/>
                    <a:pt x="13069" y="8903"/>
                    <a:pt x="13032" y="9088"/>
                  </a:cubicBezTo>
                  <a:cubicBezTo>
                    <a:pt x="13020" y="9137"/>
                    <a:pt x="13020" y="9174"/>
                    <a:pt x="12995" y="9211"/>
                  </a:cubicBezTo>
                  <a:cubicBezTo>
                    <a:pt x="12860" y="9444"/>
                    <a:pt x="12737" y="9666"/>
                    <a:pt x="12761" y="9948"/>
                  </a:cubicBezTo>
                  <a:cubicBezTo>
                    <a:pt x="12761" y="10015"/>
                    <a:pt x="12635" y="10075"/>
                    <a:pt x="12550" y="10075"/>
                  </a:cubicBezTo>
                  <a:cubicBezTo>
                    <a:pt x="12526" y="10075"/>
                    <a:pt x="12505" y="10070"/>
                    <a:pt x="12491" y="10059"/>
                  </a:cubicBezTo>
                  <a:cubicBezTo>
                    <a:pt x="12405" y="9985"/>
                    <a:pt x="12331" y="9911"/>
                    <a:pt x="12270" y="9813"/>
                  </a:cubicBezTo>
                  <a:cubicBezTo>
                    <a:pt x="12159" y="9666"/>
                    <a:pt x="12024" y="9567"/>
                    <a:pt x="11839" y="9530"/>
                  </a:cubicBezTo>
                  <a:cubicBezTo>
                    <a:pt x="11729" y="9506"/>
                    <a:pt x="11630" y="9469"/>
                    <a:pt x="11520" y="9432"/>
                  </a:cubicBezTo>
                  <a:cubicBezTo>
                    <a:pt x="11290" y="9347"/>
                    <a:pt x="11059" y="9295"/>
                    <a:pt x="10829" y="9295"/>
                  </a:cubicBezTo>
                  <a:cubicBezTo>
                    <a:pt x="10592" y="9295"/>
                    <a:pt x="10355" y="9350"/>
                    <a:pt x="10118" y="9481"/>
                  </a:cubicBezTo>
                  <a:cubicBezTo>
                    <a:pt x="10027" y="9530"/>
                    <a:pt x="9928" y="9551"/>
                    <a:pt x="9828" y="9551"/>
                  </a:cubicBezTo>
                  <a:cubicBezTo>
                    <a:pt x="9752" y="9551"/>
                    <a:pt x="9676" y="9539"/>
                    <a:pt x="9602" y="9518"/>
                  </a:cubicBezTo>
                  <a:cubicBezTo>
                    <a:pt x="9430" y="9481"/>
                    <a:pt x="9258" y="9432"/>
                    <a:pt x="9086" y="9407"/>
                  </a:cubicBezTo>
                  <a:cubicBezTo>
                    <a:pt x="8985" y="9391"/>
                    <a:pt x="8886" y="9383"/>
                    <a:pt x="8790" y="9383"/>
                  </a:cubicBezTo>
                  <a:cubicBezTo>
                    <a:pt x="8241" y="9383"/>
                    <a:pt x="7763" y="9635"/>
                    <a:pt x="7303" y="9948"/>
                  </a:cubicBezTo>
                  <a:cubicBezTo>
                    <a:pt x="7143" y="10059"/>
                    <a:pt x="7020" y="10219"/>
                    <a:pt x="6959" y="10415"/>
                  </a:cubicBezTo>
                  <a:cubicBezTo>
                    <a:pt x="6934" y="10501"/>
                    <a:pt x="6897" y="10575"/>
                    <a:pt x="6861" y="10674"/>
                  </a:cubicBezTo>
                  <a:cubicBezTo>
                    <a:pt x="6602" y="10735"/>
                    <a:pt x="6332" y="10735"/>
                    <a:pt x="6098" y="10883"/>
                  </a:cubicBezTo>
                  <a:cubicBezTo>
                    <a:pt x="5877" y="11018"/>
                    <a:pt x="5644" y="11116"/>
                    <a:pt x="5398" y="11239"/>
                  </a:cubicBezTo>
                  <a:cubicBezTo>
                    <a:pt x="5398" y="11030"/>
                    <a:pt x="5471" y="10907"/>
                    <a:pt x="5791" y="10440"/>
                  </a:cubicBezTo>
                  <a:cubicBezTo>
                    <a:pt x="5951" y="10206"/>
                    <a:pt x="6172" y="10010"/>
                    <a:pt x="6258" y="9752"/>
                  </a:cubicBezTo>
                  <a:cubicBezTo>
                    <a:pt x="6184" y="9666"/>
                    <a:pt x="6098" y="9678"/>
                    <a:pt x="6025" y="9653"/>
                  </a:cubicBezTo>
                  <a:cubicBezTo>
                    <a:pt x="6025" y="9653"/>
                    <a:pt x="6012" y="9653"/>
                    <a:pt x="6012" y="9666"/>
                  </a:cubicBezTo>
                  <a:lnTo>
                    <a:pt x="6000" y="9666"/>
                  </a:lnTo>
                  <a:cubicBezTo>
                    <a:pt x="6000" y="9702"/>
                    <a:pt x="6025" y="9752"/>
                    <a:pt x="6000" y="9776"/>
                  </a:cubicBezTo>
                  <a:cubicBezTo>
                    <a:pt x="5828" y="10083"/>
                    <a:pt x="5570" y="10329"/>
                    <a:pt x="5287" y="10538"/>
                  </a:cubicBezTo>
                  <a:cubicBezTo>
                    <a:pt x="5201" y="10600"/>
                    <a:pt x="5090" y="10624"/>
                    <a:pt x="4980" y="10649"/>
                  </a:cubicBezTo>
                  <a:cubicBezTo>
                    <a:pt x="4930" y="10649"/>
                    <a:pt x="4869" y="10600"/>
                    <a:pt x="4820" y="10575"/>
                  </a:cubicBezTo>
                  <a:cubicBezTo>
                    <a:pt x="4793" y="10557"/>
                    <a:pt x="4767" y="10549"/>
                    <a:pt x="4744" y="10549"/>
                  </a:cubicBezTo>
                  <a:cubicBezTo>
                    <a:pt x="4704" y="10549"/>
                    <a:pt x="4671" y="10573"/>
                    <a:pt x="4648" y="10612"/>
                  </a:cubicBezTo>
                  <a:cubicBezTo>
                    <a:pt x="4623" y="10661"/>
                    <a:pt x="4599" y="10723"/>
                    <a:pt x="4599" y="10784"/>
                  </a:cubicBezTo>
                  <a:cubicBezTo>
                    <a:pt x="4599" y="10821"/>
                    <a:pt x="4648" y="10858"/>
                    <a:pt x="4685" y="10870"/>
                  </a:cubicBezTo>
                  <a:cubicBezTo>
                    <a:pt x="4795" y="10895"/>
                    <a:pt x="4894" y="10895"/>
                    <a:pt x="5029" y="10919"/>
                  </a:cubicBezTo>
                  <a:cubicBezTo>
                    <a:pt x="5004" y="10981"/>
                    <a:pt x="4992" y="11055"/>
                    <a:pt x="4955" y="11092"/>
                  </a:cubicBezTo>
                  <a:cubicBezTo>
                    <a:pt x="4808" y="11276"/>
                    <a:pt x="4635" y="11448"/>
                    <a:pt x="4476" y="11632"/>
                  </a:cubicBezTo>
                  <a:cubicBezTo>
                    <a:pt x="4390" y="11731"/>
                    <a:pt x="4304" y="11841"/>
                    <a:pt x="4242" y="11952"/>
                  </a:cubicBezTo>
                  <a:cubicBezTo>
                    <a:pt x="4181" y="12075"/>
                    <a:pt x="4181" y="12223"/>
                    <a:pt x="4107" y="12321"/>
                  </a:cubicBezTo>
                  <a:cubicBezTo>
                    <a:pt x="3947" y="12530"/>
                    <a:pt x="3775" y="12727"/>
                    <a:pt x="3578" y="12960"/>
                  </a:cubicBezTo>
                  <a:cubicBezTo>
                    <a:pt x="3554" y="12862"/>
                    <a:pt x="3529" y="12800"/>
                    <a:pt x="3541" y="12751"/>
                  </a:cubicBezTo>
                  <a:cubicBezTo>
                    <a:pt x="3775" y="12063"/>
                    <a:pt x="4082" y="11399"/>
                    <a:pt x="4365" y="10735"/>
                  </a:cubicBezTo>
                  <a:cubicBezTo>
                    <a:pt x="4488" y="10428"/>
                    <a:pt x="4611" y="10120"/>
                    <a:pt x="4746" y="9813"/>
                  </a:cubicBezTo>
                  <a:cubicBezTo>
                    <a:pt x="4832" y="9616"/>
                    <a:pt x="4930" y="9420"/>
                    <a:pt x="5053" y="9235"/>
                  </a:cubicBezTo>
                  <a:cubicBezTo>
                    <a:pt x="5312" y="8854"/>
                    <a:pt x="5533" y="8448"/>
                    <a:pt x="5717" y="8018"/>
                  </a:cubicBezTo>
                  <a:cubicBezTo>
                    <a:pt x="6012" y="7354"/>
                    <a:pt x="6332" y="6703"/>
                    <a:pt x="6639" y="6039"/>
                  </a:cubicBezTo>
                  <a:cubicBezTo>
                    <a:pt x="6775" y="5744"/>
                    <a:pt x="6885" y="5424"/>
                    <a:pt x="7020" y="5129"/>
                  </a:cubicBezTo>
                  <a:cubicBezTo>
                    <a:pt x="7070" y="5006"/>
                    <a:pt x="7131" y="4871"/>
                    <a:pt x="7229" y="4797"/>
                  </a:cubicBezTo>
                  <a:cubicBezTo>
                    <a:pt x="7537" y="4551"/>
                    <a:pt x="7733" y="4244"/>
                    <a:pt x="7893" y="3900"/>
                  </a:cubicBezTo>
                  <a:cubicBezTo>
                    <a:pt x="7992" y="3679"/>
                    <a:pt x="8151" y="3568"/>
                    <a:pt x="8397" y="3531"/>
                  </a:cubicBezTo>
                  <a:cubicBezTo>
                    <a:pt x="9012" y="3457"/>
                    <a:pt x="9602" y="3310"/>
                    <a:pt x="10229" y="3248"/>
                  </a:cubicBezTo>
                  <a:cubicBezTo>
                    <a:pt x="10635" y="3211"/>
                    <a:pt x="11040" y="3089"/>
                    <a:pt x="11458" y="3015"/>
                  </a:cubicBezTo>
                  <a:cubicBezTo>
                    <a:pt x="11595" y="2991"/>
                    <a:pt x="11733" y="2967"/>
                    <a:pt x="11868" y="2967"/>
                  </a:cubicBezTo>
                  <a:cubicBezTo>
                    <a:pt x="12013" y="2967"/>
                    <a:pt x="12155" y="2994"/>
                    <a:pt x="12294" y="3076"/>
                  </a:cubicBezTo>
                  <a:cubicBezTo>
                    <a:pt x="12380" y="3076"/>
                    <a:pt x="12469" y="3082"/>
                    <a:pt x="12557" y="3082"/>
                  </a:cubicBezTo>
                  <a:cubicBezTo>
                    <a:pt x="12645" y="3082"/>
                    <a:pt x="12731" y="3076"/>
                    <a:pt x="12811" y="3052"/>
                  </a:cubicBezTo>
                  <a:cubicBezTo>
                    <a:pt x="12999" y="2999"/>
                    <a:pt x="13187" y="2982"/>
                    <a:pt x="13375" y="2982"/>
                  </a:cubicBezTo>
                  <a:cubicBezTo>
                    <a:pt x="13580" y="2982"/>
                    <a:pt x="13785" y="3002"/>
                    <a:pt x="13991" y="3015"/>
                  </a:cubicBezTo>
                  <a:cubicBezTo>
                    <a:pt x="14261" y="3027"/>
                    <a:pt x="14507" y="3138"/>
                    <a:pt x="14778" y="3138"/>
                  </a:cubicBezTo>
                  <a:cubicBezTo>
                    <a:pt x="14787" y="3137"/>
                    <a:pt x="14795" y="3136"/>
                    <a:pt x="14804" y="3136"/>
                  </a:cubicBezTo>
                  <a:cubicBezTo>
                    <a:pt x="14918" y="3136"/>
                    <a:pt x="15030" y="3208"/>
                    <a:pt x="15110" y="3322"/>
                  </a:cubicBezTo>
                  <a:cubicBezTo>
                    <a:pt x="15171" y="3408"/>
                    <a:pt x="15232" y="3507"/>
                    <a:pt x="15294" y="3593"/>
                  </a:cubicBezTo>
                  <a:cubicBezTo>
                    <a:pt x="15446" y="3779"/>
                    <a:pt x="15642" y="3889"/>
                    <a:pt x="15893" y="3889"/>
                  </a:cubicBezTo>
                  <a:cubicBezTo>
                    <a:pt x="15906" y="3889"/>
                    <a:pt x="15920" y="3888"/>
                    <a:pt x="15933" y="3888"/>
                  </a:cubicBezTo>
                  <a:cubicBezTo>
                    <a:pt x="16087" y="3881"/>
                    <a:pt x="16241" y="3878"/>
                    <a:pt x="16394" y="3878"/>
                  </a:cubicBezTo>
                  <a:cubicBezTo>
                    <a:pt x="16548" y="3878"/>
                    <a:pt x="16702" y="3881"/>
                    <a:pt x="16855" y="3888"/>
                  </a:cubicBezTo>
                  <a:cubicBezTo>
                    <a:pt x="16887" y="3889"/>
                    <a:pt x="16919" y="3889"/>
                    <a:pt x="16951" y="3889"/>
                  </a:cubicBezTo>
                  <a:cubicBezTo>
                    <a:pt x="17249" y="3889"/>
                    <a:pt x="17536" y="3835"/>
                    <a:pt x="17814" y="3691"/>
                  </a:cubicBezTo>
                  <a:cubicBezTo>
                    <a:pt x="18085" y="3556"/>
                    <a:pt x="18392" y="3494"/>
                    <a:pt x="18687" y="3396"/>
                  </a:cubicBezTo>
                  <a:cubicBezTo>
                    <a:pt x="18920" y="3310"/>
                    <a:pt x="19093" y="3162"/>
                    <a:pt x="19154" y="2892"/>
                  </a:cubicBezTo>
                  <a:cubicBezTo>
                    <a:pt x="19191" y="2695"/>
                    <a:pt x="19265" y="2511"/>
                    <a:pt x="19338" y="2326"/>
                  </a:cubicBezTo>
                  <a:cubicBezTo>
                    <a:pt x="19400" y="2179"/>
                    <a:pt x="19523" y="2080"/>
                    <a:pt x="19683" y="2056"/>
                  </a:cubicBezTo>
                  <a:cubicBezTo>
                    <a:pt x="19941" y="2007"/>
                    <a:pt x="20211" y="2007"/>
                    <a:pt x="20469" y="1945"/>
                  </a:cubicBezTo>
                  <a:cubicBezTo>
                    <a:pt x="20728" y="1884"/>
                    <a:pt x="20986" y="1847"/>
                    <a:pt x="21281" y="1724"/>
                  </a:cubicBezTo>
                  <a:close/>
                  <a:moveTo>
                    <a:pt x="6041" y="1976"/>
                  </a:moveTo>
                  <a:cubicBezTo>
                    <a:pt x="6278" y="1976"/>
                    <a:pt x="6302" y="2103"/>
                    <a:pt x="6258" y="2376"/>
                  </a:cubicBezTo>
                  <a:cubicBezTo>
                    <a:pt x="6246" y="2474"/>
                    <a:pt x="6197" y="2585"/>
                    <a:pt x="6135" y="2683"/>
                  </a:cubicBezTo>
                  <a:cubicBezTo>
                    <a:pt x="6049" y="2855"/>
                    <a:pt x="5939" y="3015"/>
                    <a:pt x="5828" y="3199"/>
                  </a:cubicBezTo>
                  <a:cubicBezTo>
                    <a:pt x="5865" y="3285"/>
                    <a:pt x="5926" y="3384"/>
                    <a:pt x="5926" y="3482"/>
                  </a:cubicBezTo>
                  <a:cubicBezTo>
                    <a:pt x="5939" y="3617"/>
                    <a:pt x="5902" y="3752"/>
                    <a:pt x="5853" y="3875"/>
                  </a:cubicBezTo>
                  <a:cubicBezTo>
                    <a:pt x="5705" y="4256"/>
                    <a:pt x="5533" y="4638"/>
                    <a:pt x="5361" y="5031"/>
                  </a:cubicBezTo>
                  <a:cubicBezTo>
                    <a:pt x="5090" y="5658"/>
                    <a:pt x="4832" y="6285"/>
                    <a:pt x="4549" y="6912"/>
                  </a:cubicBezTo>
                  <a:cubicBezTo>
                    <a:pt x="4340" y="7391"/>
                    <a:pt x="4082" y="7858"/>
                    <a:pt x="3898" y="8350"/>
                  </a:cubicBezTo>
                  <a:cubicBezTo>
                    <a:pt x="3775" y="8670"/>
                    <a:pt x="3578" y="8940"/>
                    <a:pt x="3554" y="9284"/>
                  </a:cubicBezTo>
                  <a:cubicBezTo>
                    <a:pt x="3554" y="9346"/>
                    <a:pt x="3504" y="9395"/>
                    <a:pt x="3468" y="9444"/>
                  </a:cubicBezTo>
                  <a:cubicBezTo>
                    <a:pt x="3197" y="9752"/>
                    <a:pt x="3025" y="10108"/>
                    <a:pt x="2927" y="10501"/>
                  </a:cubicBezTo>
                  <a:cubicBezTo>
                    <a:pt x="2779" y="11030"/>
                    <a:pt x="2558" y="11534"/>
                    <a:pt x="2337" y="12038"/>
                  </a:cubicBezTo>
                  <a:cubicBezTo>
                    <a:pt x="2189" y="12382"/>
                    <a:pt x="2054" y="12739"/>
                    <a:pt x="1906" y="13083"/>
                  </a:cubicBezTo>
                  <a:cubicBezTo>
                    <a:pt x="1861" y="13174"/>
                    <a:pt x="1794" y="13244"/>
                    <a:pt x="1687" y="13244"/>
                  </a:cubicBezTo>
                  <a:cubicBezTo>
                    <a:pt x="1678" y="13244"/>
                    <a:pt x="1669" y="13244"/>
                    <a:pt x="1660" y="13243"/>
                  </a:cubicBezTo>
                  <a:cubicBezTo>
                    <a:pt x="1660" y="13243"/>
                    <a:pt x="1660" y="13255"/>
                    <a:pt x="1660" y="13255"/>
                  </a:cubicBezTo>
                  <a:cubicBezTo>
                    <a:pt x="1660" y="13255"/>
                    <a:pt x="1648" y="13255"/>
                    <a:pt x="1648" y="13267"/>
                  </a:cubicBezTo>
                  <a:cubicBezTo>
                    <a:pt x="1648" y="13255"/>
                    <a:pt x="1648" y="13255"/>
                    <a:pt x="1648" y="13243"/>
                  </a:cubicBezTo>
                  <a:lnTo>
                    <a:pt x="1660" y="13243"/>
                  </a:lnTo>
                  <a:cubicBezTo>
                    <a:pt x="1660" y="13181"/>
                    <a:pt x="1648" y="13108"/>
                    <a:pt x="1673" y="13058"/>
                  </a:cubicBezTo>
                  <a:cubicBezTo>
                    <a:pt x="1919" y="12579"/>
                    <a:pt x="2029" y="12063"/>
                    <a:pt x="2201" y="11559"/>
                  </a:cubicBezTo>
                  <a:cubicBezTo>
                    <a:pt x="2668" y="10145"/>
                    <a:pt x="3185" y="8731"/>
                    <a:pt x="3763" y="7354"/>
                  </a:cubicBezTo>
                  <a:cubicBezTo>
                    <a:pt x="3861" y="7133"/>
                    <a:pt x="3959" y="6912"/>
                    <a:pt x="4033" y="6678"/>
                  </a:cubicBezTo>
                  <a:cubicBezTo>
                    <a:pt x="4193" y="6199"/>
                    <a:pt x="4414" y="5744"/>
                    <a:pt x="4623" y="5277"/>
                  </a:cubicBezTo>
                  <a:cubicBezTo>
                    <a:pt x="4808" y="4908"/>
                    <a:pt x="4955" y="4515"/>
                    <a:pt x="5115" y="4121"/>
                  </a:cubicBezTo>
                  <a:cubicBezTo>
                    <a:pt x="5226" y="3838"/>
                    <a:pt x="5336" y="3556"/>
                    <a:pt x="5508" y="3298"/>
                  </a:cubicBezTo>
                  <a:cubicBezTo>
                    <a:pt x="5631" y="3101"/>
                    <a:pt x="5717" y="2904"/>
                    <a:pt x="5742" y="2683"/>
                  </a:cubicBezTo>
                  <a:cubicBezTo>
                    <a:pt x="5742" y="2658"/>
                    <a:pt x="5730" y="2621"/>
                    <a:pt x="5717" y="2621"/>
                  </a:cubicBezTo>
                  <a:cubicBezTo>
                    <a:pt x="5699" y="2615"/>
                    <a:pt x="5677" y="2612"/>
                    <a:pt x="5657" y="2612"/>
                  </a:cubicBezTo>
                  <a:cubicBezTo>
                    <a:pt x="5637" y="2612"/>
                    <a:pt x="5619" y="2615"/>
                    <a:pt x="5607" y="2621"/>
                  </a:cubicBezTo>
                  <a:cubicBezTo>
                    <a:pt x="5336" y="2941"/>
                    <a:pt x="5078" y="3273"/>
                    <a:pt x="4930" y="3666"/>
                  </a:cubicBezTo>
                  <a:cubicBezTo>
                    <a:pt x="4525" y="4736"/>
                    <a:pt x="3984" y="5756"/>
                    <a:pt x="3578" y="6826"/>
                  </a:cubicBezTo>
                  <a:cubicBezTo>
                    <a:pt x="3148" y="7932"/>
                    <a:pt x="2644" y="9014"/>
                    <a:pt x="2177" y="10108"/>
                  </a:cubicBezTo>
                  <a:cubicBezTo>
                    <a:pt x="2054" y="10391"/>
                    <a:pt x="1968" y="10686"/>
                    <a:pt x="1919" y="10993"/>
                  </a:cubicBezTo>
                  <a:cubicBezTo>
                    <a:pt x="1869" y="11301"/>
                    <a:pt x="1759" y="11583"/>
                    <a:pt x="1501" y="11780"/>
                  </a:cubicBezTo>
                  <a:cubicBezTo>
                    <a:pt x="1329" y="11915"/>
                    <a:pt x="1292" y="12112"/>
                    <a:pt x="1255" y="12309"/>
                  </a:cubicBezTo>
                  <a:cubicBezTo>
                    <a:pt x="1230" y="12419"/>
                    <a:pt x="1255" y="12530"/>
                    <a:pt x="1378" y="12591"/>
                  </a:cubicBezTo>
                  <a:cubicBezTo>
                    <a:pt x="1451" y="12628"/>
                    <a:pt x="1525" y="12690"/>
                    <a:pt x="1525" y="12788"/>
                  </a:cubicBezTo>
                  <a:cubicBezTo>
                    <a:pt x="1525" y="12874"/>
                    <a:pt x="1501" y="12960"/>
                    <a:pt x="1464" y="13034"/>
                  </a:cubicBezTo>
                  <a:cubicBezTo>
                    <a:pt x="1378" y="13194"/>
                    <a:pt x="1279" y="13341"/>
                    <a:pt x="1181" y="13476"/>
                  </a:cubicBezTo>
                  <a:cubicBezTo>
                    <a:pt x="1156" y="13513"/>
                    <a:pt x="1107" y="13513"/>
                    <a:pt x="1046" y="13550"/>
                  </a:cubicBezTo>
                  <a:cubicBezTo>
                    <a:pt x="997" y="13452"/>
                    <a:pt x="935" y="13366"/>
                    <a:pt x="898" y="13255"/>
                  </a:cubicBezTo>
                  <a:cubicBezTo>
                    <a:pt x="824" y="13034"/>
                    <a:pt x="788" y="12788"/>
                    <a:pt x="702" y="12567"/>
                  </a:cubicBezTo>
                  <a:cubicBezTo>
                    <a:pt x="529" y="12149"/>
                    <a:pt x="640" y="11792"/>
                    <a:pt x="886" y="11460"/>
                  </a:cubicBezTo>
                  <a:cubicBezTo>
                    <a:pt x="960" y="11362"/>
                    <a:pt x="1033" y="11288"/>
                    <a:pt x="1021" y="11165"/>
                  </a:cubicBezTo>
                  <a:cubicBezTo>
                    <a:pt x="972" y="10932"/>
                    <a:pt x="1058" y="10735"/>
                    <a:pt x="1144" y="10526"/>
                  </a:cubicBezTo>
                  <a:cubicBezTo>
                    <a:pt x="1206" y="10391"/>
                    <a:pt x="1267" y="10256"/>
                    <a:pt x="1341" y="10108"/>
                  </a:cubicBezTo>
                  <a:cubicBezTo>
                    <a:pt x="1501" y="9825"/>
                    <a:pt x="1624" y="9518"/>
                    <a:pt x="1697" y="9186"/>
                  </a:cubicBezTo>
                  <a:cubicBezTo>
                    <a:pt x="1771" y="8842"/>
                    <a:pt x="1919" y="8522"/>
                    <a:pt x="2078" y="8203"/>
                  </a:cubicBezTo>
                  <a:cubicBezTo>
                    <a:pt x="2201" y="7957"/>
                    <a:pt x="2312" y="7686"/>
                    <a:pt x="2398" y="7416"/>
                  </a:cubicBezTo>
                  <a:cubicBezTo>
                    <a:pt x="2521" y="7059"/>
                    <a:pt x="2656" y="6715"/>
                    <a:pt x="2828" y="6383"/>
                  </a:cubicBezTo>
                  <a:cubicBezTo>
                    <a:pt x="3173" y="5719"/>
                    <a:pt x="3455" y="5019"/>
                    <a:pt x="3836" y="4367"/>
                  </a:cubicBezTo>
                  <a:cubicBezTo>
                    <a:pt x="3886" y="4293"/>
                    <a:pt x="3910" y="4207"/>
                    <a:pt x="3959" y="4133"/>
                  </a:cubicBezTo>
                  <a:cubicBezTo>
                    <a:pt x="4058" y="3974"/>
                    <a:pt x="4045" y="3802"/>
                    <a:pt x="3972" y="3629"/>
                  </a:cubicBezTo>
                  <a:cubicBezTo>
                    <a:pt x="3959" y="3593"/>
                    <a:pt x="3959" y="3543"/>
                    <a:pt x="3947" y="3507"/>
                  </a:cubicBezTo>
                  <a:cubicBezTo>
                    <a:pt x="3775" y="3654"/>
                    <a:pt x="3640" y="3826"/>
                    <a:pt x="3652" y="4072"/>
                  </a:cubicBezTo>
                  <a:cubicBezTo>
                    <a:pt x="3652" y="4232"/>
                    <a:pt x="3578" y="4367"/>
                    <a:pt x="3492" y="4490"/>
                  </a:cubicBezTo>
                  <a:cubicBezTo>
                    <a:pt x="3013" y="5203"/>
                    <a:pt x="2656" y="5990"/>
                    <a:pt x="2263" y="6752"/>
                  </a:cubicBezTo>
                  <a:cubicBezTo>
                    <a:pt x="2226" y="6838"/>
                    <a:pt x="2201" y="6924"/>
                    <a:pt x="2164" y="6998"/>
                  </a:cubicBezTo>
                  <a:cubicBezTo>
                    <a:pt x="2128" y="7108"/>
                    <a:pt x="2103" y="7207"/>
                    <a:pt x="2054" y="7317"/>
                  </a:cubicBezTo>
                  <a:cubicBezTo>
                    <a:pt x="1845" y="7822"/>
                    <a:pt x="1587" y="8313"/>
                    <a:pt x="1427" y="8830"/>
                  </a:cubicBezTo>
                  <a:cubicBezTo>
                    <a:pt x="1267" y="9370"/>
                    <a:pt x="1058" y="9874"/>
                    <a:pt x="812" y="10366"/>
                  </a:cubicBezTo>
                  <a:cubicBezTo>
                    <a:pt x="775" y="10440"/>
                    <a:pt x="738" y="10514"/>
                    <a:pt x="702" y="10575"/>
                  </a:cubicBezTo>
                  <a:cubicBezTo>
                    <a:pt x="678" y="10587"/>
                    <a:pt x="658" y="10593"/>
                    <a:pt x="642" y="10593"/>
                  </a:cubicBezTo>
                  <a:cubicBezTo>
                    <a:pt x="608" y="10593"/>
                    <a:pt x="591" y="10568"/>
                    <a:pt x="591" y="10526"/>
                  </a:cubicBezTo>
                  <a:cubicBezTo>
                    <a:pt x="591" y="10329"/>
                    <a:pt x="603" y="10133"/>
                    <a:pt x="628" y="9936"/>
                  </a:cubicBezTo>
                  <a:cubicBezTo>
                    <a:pt x="652" y="9653"/>
                    <a:pt x="665" y="9370"/>
                    <a:pt x="493" y="9112"/>
                  </a:cubicBezTo>
                  <a:cubicBezTo>
                    <a:pt x="456" y="9039"/>
                    <a:pt x="431" y="8940"/>
                    <a:pt x="431" y="8854"/>
                  </a:cubicBezTo>
                  <a:cubicBezTo>
                    <a:pt x="456" y="8436"/>
                    <a:pt x="493" y="8018"/>
                    <a:pt x="677" y="7637"/>
                  </a:cubicBezTo>
                  <a:cubicBezTo>
                    <a:pt x="898" y="7158"/>
                    <a:pt x="1132" y="6678"/>
                    <a:pt x="1353" y="6211"/>
                  </a:cubicBezTo>
                  <a:cubicBezTo>
                    <a:pt x="1451" y="6002"/>
                    <a:pt x="1537" y="5805"/>
                    <a:pt x="1697" y="5646"/>
                  </a:cubicBezTo>
                  <a:cubicBezTo>
                    <a:pt x="1771" y="5560"/>
                    <a:pt x="1845" y="5473"/>
                    <a:pt x="1882" y="5375"/>
                  </a:cubicBezTo>
                  <a:cubicBezTo>
                    <a:pt x="1968" y="5092"/>
                    <a:pt x="2164" y="4883"/>
                    <a:pt x="2361" y="4674"/>
                  </a:cubicBezTo>
                  <a:cubicBezTo>
                    <a:pt x="2582" y="4429"/>
                    <a:pt x="2791" y="4183"/>
                    <a:pt x="3000" y="3924"/>
                  </a:cubicBezTo>
                  <a:cubicBezTo>
                    <a:pt x="3295" y="3556"/>
                    <a:pt x="3480" y="3408"/>
                    <a:pt x="3972" y="3162"/>
                  </a:cubicBezTo>
                  <a:lnTo>
                    <a:pt x="3972" y="3162"/>
                  </a:lnTo>
                  <a:cubicBezTo>
                    <a:pt x="4095" y="3285"/>
                    <a:pt x="3996" y="3396"/>
                    <a:pt x="3935" y="3507"/>
                  </a:cubicBezTo>
                  <a:cubicBezTo>
                    <a:pt x="4021" y="3408"/>
                    <a:pt x="4119" y="3310"/>
                    <a:pt x="4144" y="3175"/>
                  </a:cubicBezTo>
                  <a:cubicBezTo>
                    <a:pt x="4193" y="2978"/>
                    <a:pt x="4340" y="2855"/>
                    <a:pt x="4488" y="2720"/>
                  </a:cubicBezTo>
                  <a:cubicBezTo>
                    <a:pt x="4573" y="2642"/>
                    <a:pt x="4662" y="2617"/>
                    <a:pt x="4755" y="2617"/>
                  </a:cubicBezTo>
                  <a:cubicBezTo>
                    <a:pt x="4824" y="2617"/>
                    <a:pt x="4894" y="2630"/>
                    <a:pt x="4967" y="2646"/>
                  </a:cubicBezTo>
                  <a:cubicBezTo>
                    <a:pt x="4992" y="2609"/>
                    <a:pt x="5004" y="2585"/>
                    <a:pt x="5029" y="2548"/>
                  </a:cubicBezTo>
                  <a:cubicBezTo>
                    <a:pt x="5213" y="2179"/>
                    <a:pt x="5533" y="2007"/>
                    <a:pt x="5939" y="1982"/>
                  </a:cubicBezTo>
                  <a:cubicBezTo>
                    <a:pt x="5977" y="1978"/>
                    <a:pt x="6011" y="1976"/>
                    <a:pt x="6041" y="1976"/>
                  </a:cubicBezTo>
                  <a:close/>
                  <a:moveTo>
                    <a:pt x="22547" y="10735"/>
                  </a:moveTo>
                  <a:cubicBezTo>
                    <a:pt x="22768" y="10772"/>
                    <a:pt x="22977" y="10821"/>
                    <a:pt x="23199" y="10858"/>
                  </a:cubicBezTo>
                  <a:cubicBezTo>
                    <a:pt x="23228" y="10868"/>
                    <a:pt x="23266" y="10886"/>
                    <a:pt x="23299" y="10886"/>
                  </a:cubicBezTo>
                  <a:cubicBezTo>
                    <a:pt x="23307" y="10886"/>
                    <a:pt x="23315" y="10885"/>
                    <a:pt x="23322" y="10883"/>
                  </a:cubicBezTo>
                  <a:cubicBezTo>
                    <a:pt x="23396" y="10845"/>
                    <a:pt x="23461" y="10829"/>
                    <a:pt x="23518" y="10829"/>
                  </a:cubicBezTo>
                  <a:cubicBezTo>
                    <a:pt x="23690" y="10829"/>
                    <a:pt x="23798" y="10972"/>
                    <a:pt x="23899" y="11128"/>
                  </a:cubicBezTo>
                  <a:cubicBezTo>
                    <a:pt x="23924" y="11190"/>
                    <a:pt x="23949" y="11251"/>
                    <a:pt x="23985" y="11325"/>
                  </a:cubicBezTo>
                  <a:cubicBezTo>
                    <a:pt x="23826" y="11374"/>
                    <a:pt x="23690" y="11411"/>
                    <a:pt x="23555" y="11460"/>
                  </a:cubicBezTo>
                  <a:cubicBezTo>
                    <a:pt x="23494" y="11485"/>
                    <a:pt x="23432" y="11534"/>
                    <a:pt x="23395" y="11571"/>
                  </a:cubicBezTo>
                  <a:cubicBezTo>
                    <a:pt x="23334" y="11645"/>
                    <a:pt x="23285" y="11719"/>
                    <a:pt x="23260" y="11792"/>
                  </a:cubicBezTo>
                  <a:cubicBezTo>
                    <a:pt x="23236" y="11878"/>
                    <a:pt x="23272" y="11964"/>
                    <a:pt x="23334" y="12038"/>
                  </a:cubicBezTo>
                  <a:cubicBezTo>
                    <a:pt x="23365" y="12063"/>
                    <a:pt x="23408" y="12078"/>
                    <a:pt x="23451" y="12078"/>
                  </a:cubicBezTo>
                  <a:cubicBezTo>
                    <a:pt x="23494" y="12078"/>
                    <a:pt x="23537" y="12063"/>
                    <a:pt x="23567" y="12026"/>
                  </a:cubicBezTo>
                  <a:cubicBezTo>
                    <a:pt x="23715" y="11841"/>
                    <a:pt x="23899" y="11829"/>
                    <a:pt x="24108" y="11829"/>
                  </a:cubicBezTo>
                  <a:cubicBezTo>
                    <a:pt x="24440" y="11829"/>
                    <a:pt x="24760" y="11940"/>
                    <a:pt x="25055" y="12087"/>
                  </a:cubicBezTo>
                  <a:cubicBezTo>
                    <a:pt x="25289" y="12186"/>
                    <a:pt x="25448" y="12370"/>
                    <a:pt x="25584" y="12579"/>
                  </a:cubicBezTo>
                  <a:cubicBezTo>
                    <a:pt x="25793" y="12911"/>
                    <a:pt x="25547" y="13476"/>
                    <a:pt x="25178" y="13526"/>
                  </a:cubicBezTo>
                  <a:cubicBezTo>
                    <a:pt x="24698" y="13599"/>
                    <a:pt x="24231" y="13735"/>
                    <a:pt x="23752" y="13845"/>
                  </a:cubicBezTo>
                  <a:cubicBezTo>
                    <a:pt x="23531" y="13772"/>
                    <a:pt x="23408" y="13587"/>
                    <a:pt x="23211" y="13452"/>
                  </a:cubicBezTo>
                  <a:cubicBezTo>
                    <a:pt x="23297" y="13317"/>
                    <a:pt x="23383" y="13194"/>
                    <a:pt x="23457" y="13058"/>
                  </a:cubicBezTo>
                  <a:cubicBezTo>
                    <a:pt x="23543" y="12899"/>
                    <a:pt x="23543" y="12727"/>
                    <a:pt x="23445" y="12567"/>
                  </a:cubicBezTo>
                  <a:cubicBezTo>
                    <a:pt x="23371" y="12456"/>
                    <a:pt x="23309" y="12333"/>
                    <a:pt x="23162" y="12309"/>
                  </a:cubicBezTo>
                  <a:cubicBezTo>
                    <a:pt x="23162" y="12321"/>
                    <a:pt x="23137" y="12345"/>
                    <a:pt x="23137" y="12358"/>
                  </a:cubicBezTo>
                  <a:cubicBezTo>
                    <a:pt x="23162" y="12481"/>
                    <a:pt x="23248" y="12604"/>
                    <a:pt x="23199" y="12739"/>
                  </a:cubicBezTo>
                  <a:cubicBezTo>
                    <a:pt x="23137" y="12923"/>
                    <a:pt x="23002" y="13022"/>
                    <a:pt x="22842" y="13120"/>
                  </a:cubicBezTo>
                  <a:cubicBezTo>
                    <a:pt x="22541" y="13300"/>
                    <a:pt x="22224" y="13407"/>
                    <a:pt x="21884" y="13407"/>
                  </a:cubicBezTo>
                  <a:cubicBezTo>
                    <a:pt x="21807" y="13407"/>
                    <a:pt x="21729" y="13402"/>
                    <a:pt x="21650" y="13390"/>
                  </a:cubicBezTo>
                  <a:cubicBezTo>
                    <a:pt x="21514" y="13378"/>
                    <a:pt x="21379" y="13378"/>
                    <a:pt x="21256" y="13354"/>
                  </a:cubicBezTo>
                  <a:cubicBezTo>
                    <a:pt x="20814" y="13267"/>
                    <a:pt x="20494" y="13034"/>
                    <a:pt x="20347" y="12591"/>
                  </a:cubicBezTo>
                  <a:lnTo>
                    <a:pt x="20347" y="12591"/>
                  </a:lnTo>
                  <a:cubicBezTo>
                    <a:pt x="20359" y="12604"/>
                    <a:pt x="20383" y="12604"/>
                    <a:pt x="20396" y="12604"/>
                  </a:cubicBezTo>
                  <a:cubicBezTo>
                    <a:pt x="20543" y="12702"/>
                    <a:pt x="20678" y="12837"/>
                    <a:pt x="20851" y="12874"/>
                  </a:cubicBezTo>
                  <a:cubicBezTo>
                    <a:pt x="20990" y="12907"/>
                    <a:pt x="21135" y="12912"/>
                    <a:pt x="21281" y="12912"/>
                  </a:cubicBezTo>
                  <a:cubicBezTo>
                    <a:pt x="21355" y="12912"/>
                    <a:pt x="21428" y="12911"/>
                    <a:pt x="21502" y="12911"/>
                  </a:cubicBezTo>
                  <a:cubicBezTo>
                    <a:pt x="21531" y="12914"/>
                    <a:pt x="21559" y="12915"/>
                    <a:pt x="21588" y="12915"/>
                  </a:cubicBezTo>
                  <a:cubicBezTo>
                    <a:pt x="21666" y="12915"/>
                    <a:pt x="21742" y="12907"/>
                    <a:pt x="21816" y="12907"/>
                  </a:cubicBezTo>
                  <a:cubicBezTo>
                    <a:pt x="21843" y="12907"/>
                    <a:pt x="21870" y="12908"/>
                    <a:pt x="21896" y="12911"/>
                  </a:cubicBezTo>
                  <a:cubicBezTo>
                    <a:pt x="21924" y="12913"/>
                    <a:pt x="21951" y="12914"/>
                    <a:pt x="21978" y="12914"/>
                  </a:cubicBezTo>
                  <a:cubicBezTo>
                    <a:pt x="22371" y="12914"/>
                    <a:pt x="22610" y="12668"/>
                    <a:pt x="22805" y="12358"/>
                  </a:cubicBezTo>
                  <a:cubicBezTo>
                    <a:pt x="22818" y="12345"/>
                    <a:pt x="22842" y="12321"/>
                    <a:pt x="22842" y="12309"/>
                  </a:cubicBezTo>
                  <a:cubicBezTo>
                    <a:pt x="22879" y="11977"/>
                    <a:pt x="22928" y="11645"/>
                    <a:pt x="22756" y="11337"/>
                  </a:cubicBezTo>
                  <a:cubicBezTo>
                    <a:pt x="22670" y="11190"/>
                    <a:pt x="22547" y="11055"/>
                    <a:pt x="22449" y="10907"/>
                  </a:cubicBezTo>
                  <a:cubicBezTo>
                    <a:pt x="22436" y="10870"/>
                    <a:pt x="22424" y="10809"/>
                    <a:pt x="22436" y="10784"/>
                  </a:cubicBezTo>
                  <a:cubicBezTo>
                    <a:pt x="22461" y="10760"/>
                    <a:pt x="22510" y="10735"/>
                    <a:pt x="22547" y="10735"/>
                  </a:cubicBezTo>
                  <a:close/>
                  <a:moveTo>
                    <a:pt x="1648" y="13267"/>
                  </a:moveTo>
                  <a:lnTo>
                    <a:pt x="1648" y="13267"/>
                  </a:lnTo>
                  <a:cubicBezTo>
                    <a:pt x="1660" y="13476"/>
                    <a:pt x="1648" y="13673"/>
                    <a:pt x="1513" y="13845"/>
                  </a:cubicBezTo>
                  <a:cubicBezTo>
                    <a:pt x="1501" y="13858"/>
                    <a:pt x="1482" y="13861"/>
                    <a:pt x="1462" y="13861"/>
                  </a:cubicBezTo>
                  <a:cubicBezTo>
                    <a:pt x="1442" y="13861"/>
                    <a:pt x="1421" y="13858"/>
                    <a:pt x="1402" y="13858"/>
                  </a:cubicBezTo>
                  <a:cubicBezTo>
                    <a:pt x="1390" y="13858"/>
                    <a:pt x="1378" y="13821"/>
                    <a:pt x="1378" y="13808"/>
                  </a:cubicBezTo>
                  <a:cubicBezTo>
                    <a:pt x="1439" y="13612"/>
                    <a:pt x="1501" y="13415"/>
                    <a:pt x="1648" y="13267"/>
                  </a:cubicBezTo>
                  <a:close/>
                  <a:moveTo>
                    <a:pt x="6873" y="2843"/>
                  </a:moveTo>
                  <a:cubicBezTo>
                    <a:pt x="7193" y="3002"/>
                    <a:pt x="7291" y="3298"/>
                    <a:pt x="7475" y="3556"/>
                  </a:cubicBezTo>
                  <a:cubicBezTo>
                    <a:pt x="7377" y="3802"/>
                    <a:pt x="7229" y="3986"/>
                    <a:pt x="7094" y="4183"/>
                  </a:cubicBezTo>
                  <a:cubicBezTo>
                    <a:pt x="6873" y="4515"/>
                    <a:pt x="6688" y="4859"/>
                    <a:pt x="6516" y="5228"/>
                  </a:cubicBezTo>
                  <a:cubicBezTo>
                    <a:pt x="6049" y="6273"/>
                    <a:pt x="5582" y="7317"/>
                    <a:pt x="5066" y="8338"/>
                  </a:cubicBezTo>
                  <a:cubicBezTo>
                    <a:pt x="4586" y="9284"/>
                    <a:pt x="4131" y="10231"/>
                    <a:pt x="3787" y="11239"/>
                  </a:cubicBezTo>
                  <a:cubicBezTo>
                    <a:pt x="3578" y="11829"/>
                    <a:pt x="3332" y="12370"/>
                    <a:pt x="2976" y="12886"/>
                  </a:cubicBezTo>
                  <a:cubicBezTo>
                    <a:pt x="2816" y="13120"/>
                    <a:pt x="2693" y="13390"/>
                    <a:pt x="2546" y="13624"/>
                  </a:cubicBezTo>
                  <a:cubicBezTo>
                    <a:pt x="2496" y="13722"/>
                    <a:pt x="2410" y="13796"/>
                    <a:pt x="2337" y="13870"/>
                  </a:cubicBezTo>
                  <a:cubicBezTo>
                    <a:pt x="2332" y="13874"/>
                    <a:pt x="2326" y="13875"/>
                    <a:pt x="2318" y="13875"/>
                  </a:cubicBezTo>
                  <a:cubicBezTo>
                    <a:pt x="2302" y="13875"/>
                    <a:pt x="2283" y="13870"/>
                    <a:pt x="2275" y="13870"/>
                  </a:cubicBezTo>
                  <a:cubicBezTo>
                    <a:pt x="2251" y="13858"/>
                    <a:pt x="2238" y="13845"/>
                    <a:pt x="2226" y="13833"/>
                  </a:cubicBezTo>
                  <a:cubicBezTo>
                    <a:pt x="2226" y="13772"/>
                    <a:pt x="2214" y="13698"/>
                    <a:pt x="2226" y="13636"/>
                  </a:cubicBezTo>
                  <a:cubicBezTo>
                    <a:pt x="2263" y="13427"/>
                    <a:pt x="2312" y="13206"/>
                    <a:pt x="2361" y="12997"/>
                  </a:cubicBezTo>
                  <a:cubicBezTo>
                    <a:pt x="2447" y="12653"/>
                    <a:pt x="2533" y="12321"/>
                    <a:pt x="2767" y="12026"/>
                  </a:cubicBezTo>
                  <a:cubicBezTo>
                    <a:pt x="2853" y="11915"/>
                    <a:pt x="2939" y="11780"/>
                    <a:pt x="2988" y="11632"/>
                  </a:cubicBezTo>
                  <a:cubicBezTo>
                    <a:pt x="3222" y="10993"/>
                    <a:pt x="3566" y="10391"/>
                    <a:pt x="3861" y="9788"/>
                  </a:cubicBezTo>
                  <a:cubicBezTo>
                    <a:pt x="4082" y="9346"/>
                    <a:pt x="4267" y="8903"/>
                    <a:pt x="4426" y="8448"/>
                  </a:cubicBezTo>
                  <a:cubicBezTo>
                    <a:pt x="4758" y="7514"/>
                    <a:pt x="5115" y="6580"/>
                    <a:pt x="5521" y="5682"/>
                  </a:cubicBezTo>
                  <a:cubicBezTo>
                    <a:pt x="5779" y="5080"/>
                    <a:pt x="6025" y="4465"/>
                    <a:pt x="6295" y="3851"/>
                  </a:cubicBezTo>
                  <a:cubicBezTo>
                    <a:pt x="6418" y="3568"/>
                    <a:pt x="6553" y="3298"/>
                    <a:pt x="6701" y="3027"/>
                  </a:cubicBezTo>
                  <a:cubicBezTo>
                    <a:pt x="6738" y="2953"/>
                    <a:pt x="6811" y="2904"/>
                    <a:pt x="6873" y="2843"/>
                  </a:cubicBezTo>
                  <a:close/>
                  <a:moveTo>
                    <a:pt x="10362" y="11826"/>
                  </a:moveTo>
                  <a:cubicBezTo>
                    <a:pt x="10387" y="11826"/>
                    <a:pt x="10412" y="11827"/>
                    <a:pt x="10438" y="11829"/>
                  </a:cubicBezTo>
                  <a:cubicBezTo>
                    <a:pt x="10745" y="11841"/>
                    <a:pt x="11053" y="11891"/>
                    <a:pt x="11348" y="11940"/>
                  </a:cubicBezTo>
                  <a:cubicBezTo>
                    <a:pt x="11630" y="11989"/>
                    <a:pt x="11839" y="12259"/>
                    <a:pt x="11839" y="12554"/>
                  </a:cubicBezTo>
                  <a:cubicBezTo>
                    <a:pt x="11852" y="12641"/>
                    <a:pt x="11839" y="12727"/>
                    <a:pt x="11839" y="12825"/>
                  </a:cubicBezTo>
                  <a:cubicBezTo>
                    <a:pt x="11839" y="12911"/>
                    <a:pt x="11839" y="12997"/>
                    <a:pt x="11839" y="13083"/>
                  </a:cubicBezTo>
                  <a:cubicBezTo>
                    <a:pt x="11827" y="13378"/>
                    <a:pt x="11704" y="13587"/>
                    <a:pt x="11421" y="13698"/>
                  </a:cubicBezTo>
                  <a:cubicBezTo>
                    <a:pt x="11225" y="13772"/>
                    <a:pt x="11028" y="13870"/>
                    <a:pt x="10819" y="13956"/>
                  </a:cubicBezTo>
                  <a:cubicBezTo>
                    <a:pt x="10725" y="14007"/>
                    <a:pt x="10619" y="14029"/>
                    <a:pt x="10513" y="14029"/>
                  </a:cubicBezTo>
                  <a:cubicBezTo>
                    <a:pt x="10467" y="14029"/>
                    <a:pt x="10421" y="14025"/>
                    <a:pt x="10377" y="14017"/>
                  </a:cubicBezTo>
                  <a:cubicBezTo>
                    <a:pt x="10266" y="14005"/>
                    <a:pt x="10155" y="13968"/>
                    <a:pt x="10094" y="13870"/>
                  </a:cubicBezTo>
                  <a:cubicBezTo>
                    <a:pt x="10008" y="13759"/>
                    <a:pt x="9959" y="13636"/>
                    <a:pt x="9860" y="13550"/>
                  </a:cubicBezTo>
                  <a:cubicBezTo>
                    <a:pt x="9577" y="13329"/>
                    <a:pt x="9565" y="13022"/>
                    <a:pt x="9553" y="12714"/>
                  </a:cubicBezTo>
                  <a:cubicBezTo>
                    <a:pt x="9553" y="12628"/>
                    <a:pt x="9577" y="12542"/>
                    <a:pt x="9614" y="12456"/>
                  </a:cubicBezTo>
                  <a:cubicBezTo>
                    <a:pt x="9663" y="12358"/>
                    <a:pt x="9725" y="12272"/>
                    <a:pt x="9774" y="12173"/>
                  </a:cubicBezTo>
                  <a:cubicBezTo>
                    <a:pt x="9908" y="11939"/>
                    <a:pt x="10114" y="11826"/>
                    <a:pt x="10362" y="11826"/>
                  </a:cubicBezTo>
                  <a:close/>
                  <a:moveTo>
                    <a:pt x="6049" y="18160"/>
                  </a:moveTo>
                  <a:cubicBezTo>
                    <a:pt x="6258" y="18209"/>
                    <a:pt x="6430" y="18320"/>
                    <a:pt x="6553" y="18504"/>
                  </a:cubicBezTo>
                  <a:cubicBezTo>
                    <a:pt x="6578" y="18529"/>
                    <a:pt x="6541" y="18578"/>
                    <a:pt x="6541" y="18627"/>
                  </a:cubicBezTo>
                  <a:cubicBezTo>
                    <a:pt x="6357" y="18541"/>
                    <a:pt x="6221" y="18394"/>
                    <a:pt x="6086" y="18259"/>
                  </a:cubicBezTo>
                  <a:cubicBezTo>
                    <a:pt x="6061" y="18234"/>
                    <a:pt x="6061" y="18197"/>
                    <a:pt x="6049" y="18160"/>
                  </a:cubicBezTo>
                  <a:close/>
                  <a:moveTo>
                    <a:pt x="1740" y="15019"/>
                  </a:moveTo>
                  <a:cubicBezTo>
                    <a:pt x="1751" y="15019"/>
                    <a:pt x="1762" y="15021"/>
                    <a:pt x="1771" y="15025"/>
                  </a:cubicBezTo>
                  <a:cubicBezTo>
                    <a:pt x="2005" y="15099"/>
                    <a:pt x="2201" y="15247"/>
                    <a:pt x="2373" y="15419"/>
                  </a:cubicBezTo>
                  <a:cubicBezTo>
                    <a:pt x="2558" y="15579"/>
                    <a:pt x="2718" y="15763"/>
                    <a:pt x="2914" y="15898"/>
                  </a:cubicBezTo>
                  <a:cubicBezTo>
                    <a:pt x="3652" y="16427"/>
                    <a:pt x="4328" y="17029"/>
                    <a:pt x="4980" y="17669"/>
                  </a:cubicBezTo>
                  <a:cubicBezTo>
                    <a:pt x="5090" y="17767"/>
                    <a:pt x="5189" y="17890"/>
                    <a:pt x="5361" y="17890"/>
                  </a:cubicBezTo>
                  <a:lnTo>
                    <a:pt x="5361" y="17902"/>
                  </a:lnTo>
                  <a:cubicBezTo>
                    <a:pt x="5424" y="17839"/>
                    <a:pt x="5455" y="17808"/>
                    <a:pt x="5489" y="17808"/>
                  </a:cubicBezTo>
                  <a:cubicBezTo>
                    <a:pt x="5523" y="17808"/>
                    <a:pt x="5559" y="17836"/>
                    <a:pt x="5631" y="17890"/>
                  </a:cubicBezTo>
                  <a:cubicBezTo>
                    <a:pt x="5680" y="17927"/>
                    <a:pt x="5717" y="17964"/>
                    <a:pt x="5754" y="18000"/>
                  </a:cubicBezTo>
                  <a:cubicBezTo>
                    <a:pt x="5865" y="18025"/>
                    <a:pt x="5963" y="18050"/>
                    <a:pt x="6025" y="18148"/>
                  </a:cubicBezTo>
                  <a:lnTo>
                    <a:pt x="6037" y="18148"/>
                  </a:lnTo>
                  <a:cubicBezTo>
                    <a:pt x="6049" y="18148"/>
                    <a:pt x="6049" y="18160"/>
                    <a:pt x="6049" y="18160"/>
                  </a:cubicBezTo>
                  <a:lnTo>
                    <a:pt x="6037" y="18160"/>
                  </a:lnTo>
                  <a:cubicBezTo>
                    <a:pt x="6025" y="18148"/>
                    <a:pt x="6025" y="18148"/>
                    <a:pt x="6025" y="18148"/>
                  </a:cubicBezTo>
                  <a:cubicBezTo>
                    <a:pt x="5939" y="18148"/>
                    <a:pt x="5853" y="18160"/>
                    <a:pt x="5779" y="18160"/>
                  </a:cubicBezTo>
                  <a:cubicBezTo>
                    <a:pt x="6025" y="18529"/>
                    <a:pt x="6320" y="18824"/>
                    <a:pt x="6688" y="19070"/>
                  </a:cubicBezTo>
                  <a:cubicBezTo>
                    <a:pt x="7045" y="19304"/>
                    <a:pt x="7377" y="19549"/>
                    <a:pt x="7721" y="19795"/>
                  </a:cubicBezTo>
                  <a:cubicBezTo>
                    <a:pt x="7758" y="20226"/>
                    <a:pt x="7733" y="20631"/>
                    <a:pt x="7733" y="21086"/>
                  </a:cubicBezTo>
                  <a:cubicBezTo>
                    <a:pt x="7610" y="21061"/>
                    <a:pt x="7524" y="21049"/>
                    <a:pt x="7451" y="21012"/>
                  </a:cubicBezTo>
                  <a:cubicBezTo>
                    <a:pt x="7328" y="20926"/>
                    <a:pt x="7205" y="20816"/>
                    <a:pt x="7094" y="20730"/>
                  </a:cubicBezTo>
                  <a:cubicBezTo>
                    <a:pt x="6615" y="20336"/>
                    <a:pt x="6135" y="19943"/>
                    <a:pt x="5668" y="19549"/>
                  </a:cubicBezTo>
                  <a:cubicBezTo>
                    <a:pt x="5533" y="19426"/>
                    <a:pt x="5398" y="19316"/>
                    <a:pt x="5262" y="19205"/>
                  </a:cubicBezTo>
                  <a:cubicBezTo>
                    <a:pt x="5213" y="19156"/>
                    <a:pt x="5164" y="19107"/>
                    <a:pt x="5127" y="19058"/>
                  </a:cubicBezTo>
                  <a:cubicBezTo>
                    <a:pt x="4242" y="18160"/>
                    <a:pt x="3345" y="17287"/>
                    <a:pt x="2324" y="16538"/>
                  </a:cubicBezTo>
                  <a:cubicBezTo>
                    <a:pt x="2054" y="16341"/>
                    <a:pt x="1833" y="16095"/>
                    <a:pt x="1636" y="15812"/>
                  </a:cubicBezTo>
                  <a:cubicBezTo>
                    <a:pt x="1611" y="15579"/>
                    <a:pt x="1574" y="15345"/>
                    <a:pt x="1611" y="15099"/>
                  </a:cubicBezTo>
                  <a:cubicBezTo>
                    <a:pt x="1621" y="15059"/>
                    <a:pt x="1689" y="15019"/>
                    <a:pt x="1740" y="15019"/>
                  </a:cubicBezTo>
                  <a:close/>
                  <a:moveTo>
                    <a:pt x="17672" y="8223"/>
                  </a:moveTo>
                  <a:cubicBezTo>
                    <a:pt x="17844" y="8223"/>
                    <a:pt x="18018" y="8259"/>
                    <a:pt x="18195" y="8326"/>
                  </a:cubicBezTo>
                  <a:cubicBezTo>
                    <a:pt x="18257" y="8350"/>
                    <a:pt x="18318" y="8362"/>
                    <a:pt x="18380" y="8387"/>
                  </a:cubicBezTo>
                  <a:cubicBezTo>
                    <a:pt x="18847" y="8559"/>
                    <a:pt x="19142" y="8879"/>
                    <a:pt x="19240" y="9383"/>
                  </a:cubicBezTo>
                  <a:cubicBezTo>
                    <a:pt x="19252" y="9420"/>
                    <a:pt x="19277" y="9457"/>
                    <a:pt x="19302" y="9506"/>
                  </a:cubicBezTo>
                  <a:cubicBezTo>
                    <a:pt x="19425" y="9604"/>
                    <a:pt x="19584" y="9616"/>
                    <a:pt x="19732" y="9616"/>
                  </a:cubicBezTo>
                  <a:cubicBezTo>
                    <a:pt x="19830" y="9616"/>
                    <a:pt x="19916" y="9555"/>
                    <a:pt x="19916" y="9457"/>
                  </a:cubicBezTo>
                  <a:cubicBezTo>
                    <a:pt x="19916" y="9321"/>
                    <a:pt x="19965" y="9272"/>
                    <a:pt x="20101" y="9248"/>
                  </a:cubicBezTo>
                  <a:cubicBezTo>
                    <a:pt x="20128" y="9245"/>
                    <a:pt x="20157" y="9243"/>
                    <a:pt x="20185" y="9243"/>
                  </a:cubicBezTo>
                  <a:cubicBezTo>
                    <a:pt x="20749" y="9243"/>
                    <a:pt x="21434" y="9810"/>
                    <a:pt x="21539" y="10477"/>
                  </a:cubicBezTo>
                  <a:cubicBezTo>
                    <a:pt x="21576" y="10674"/>
                    <a:pt x="21600" y="10870"/>
                    <a:pt x="21637" y="11067"/>
                  </a:cubicBezTo>
                  <a:cubicBezTo>
                    <a:pt x="21646" y="11150"/>
                    <a:pt x="21699" y="11205"/>
                    <a:pt x="21771" y="11205"/>
                  </a:cubicBezTo>
                  <a:cubicBezTo>
                    <a:pt x="21805" y="11205"/>
                    <a:pt x="21844" y="11193"/>
                    <a:pt x="21883" y="11165"/>
                  </a:cubicBezTo>
                  <a:cubicBezTo>
                    <a:pt x="21936" y="11130"/>
                    <a:pt x="21981" y="11111"/>
                    <a:pt x="22023" y="11111"/>
                  </a:cubicBezTo>
                  <a:cubicBezTo>
                    <a:pt x="22068" y="11111"/>
                    <a:pt x="22109" y="11133"/>
                    <a:pt x="22154" y="11178"/>
                  </a:cubicBezTo>
                  <a:cubicBezTo>
                    <a:pt x="22375" y="11423"/>
                    <a:pt x="22498" y="11694"/>
                    <a:pt x="22424" y="12026"/>
                  </a:cubicBezTo>
                  <a:cubicBezTo>
                    <a:pt x="22375" y="12235"/>
                    <a:pt x="22166" y="12419"/>
                    <a:pt x="21957" y="12432"/>
                  </a:cubicBezTo>
                  <a:cubicBezTo>
                    <a:pt x="21834" y="12432"/>
                    <a:pt x="21717" y="12426"/>
                    <a:pt x="21601" y="12426"/>
                  </a:cubicBezTo>
                  <a:cubicBezTo>
                    <a:pt x="21543" y="12426"/>
                    <a:pt x="21486" y="12427"/>
                    <a:pt x="21428" y="12432"/>
                  </a:cubicBezTo>
                  <a:cubicBezTo>
                    <a:pt x="21394" y="12435"/>
                    <a:pt x="21361" y="12437"/>
                    <a:pt x="21329" y="12437"/>
                  </a:cubicBezTo>
                  <a:cubicBezTo>
                    <a:pt x="21051" y="12437"/>
                    <a:pt x="20856" y="12297"/>
                    <a:pt x="20691" y="12087"/>
                  </a:cubicBezTo>
                  <a:cubicBezTo>
                    <a:pt x="20592" y="11952"/>
                    <a:pt x="20519" y="11829"/>
                    <a:pt x="20592" y="11657"/>
                  </a:cubicBezTo>
                  <a:cubicBezTo>
                    <a:pt x="20629" y="11534"/>
                    <a:pt x="20642" y="11399"/>
                    <a:pt x="20654" y="11276"/>
                  </a:cubicBezTo>
                  <a:cubicBezTo>
                    <a:pt x="20654" y="11202"/>
                    <a:pt x="20654" y="11128"/>
                    <a:pt x="20617" y="11079"/>
                  </a:cubicBezTo>
                  <a:cubicBezTo>
                    <a:pt x="20433" y="10809"/>
                    <a:pt x="20310" y="10501"/>
                    <a:pt x="20076" y="10268"/>
                  </a:cubicBezTo>
                  <a:cubicBezTo>
                    <a:pt x="19990" y="10170"/>
                    <a:pt x="19867" y="10108"/>
                    <a:pt x="19769" y="10010"/>
                  </a:cubicBezTo>
                  <a:cubicBezTo>
                    <a:pt x="19611" y="9837"/>
                    <a:pt x="19430" y="9774"/>
                    <a:pt x="19237" y="9774"/>
                  </a:cubicBezTo>
                  <a:cubicBezTo>
                    <a:pt x="19115" y="9774"/>
                    <a:pt x="18988" y="9799"/>
                    <a:pt x="18859" y="9838"/>
                  </a:cubicBezTo>
                  <a:cubicBezTo>
                    <a:pt x="18748" y="9862"/>
                    <a:pt x="18650" y="9924"/>
                    <a:pt x="18552" y="9973"/>
                  </a:cubicBezTo>
                  <a:cubicBezTo>
                    <a:pt x="18269" y="10108"/>
                    <a:pt x="18269" y="10133"/>
                    <a:pt x="18294" y="10477"/>
                  </a:cubicBezTo>
                  <a:cubicBezTo>
                    <a:pt x="18306" y="10723"/>
                    <a:pt x="18306" y="10956"/>
                    <a:pt x="18404" y="11190"/>
                  </a:cubicBezTo>
                  <a:cubicBezTo>
                    <a:pt x="18564" y="11571"/>
                    <a:pt x="18810" y="11866"/>
                    <a:pt x="19216" y="12001"/>
                  </a:cubicBezTo>
                  <a:cubicBezTo>
                    <a:pt x="19302" y="12026"/>
                    <a:pt x="19388" y="12063"/>
                    <a:pt x="19474" y="12100"/>
                  </a:cubicBezTo>
                  <a:cubicBezTo>
                    <a:pt x="19658" y="12518"/>
                    <a:pt x="19929" y="12899"/>
                    <a:pt x="20187" y="13267"/>
                  </a:cubicBezTo>
                  <a:cubicBezTo>
                    <a:pt x="20408" y="13587"/>
                    <a:pt x="20728" y="13796"/>
                    <a:pt x="21121" y="13833"/>
                  </a:cubicBezTo>
                  <a:cubicBezTo>
                    <a:pt x="21232" y="13833"/>
                    <a:pt x="21342" y="13870"/>
                    <a:pt x="21453" y="13882"/>
                  </a:cubicBezTo>
                  <a:cubicBezTo>
                    <a:pt x="21580" y="13908"/>
                    <a:pt x="21708" y="13923"/>
                    <a:pt x="21834" y="13923"/>
                  </a:cubicBezTo>
                  <a:cubicBezTo>
                    <a:pt x="22013" y="13923"/>
                    <a:pt x="22190" y="13893"/>
                    <a:pt x="22363" y="13821"/>
                  </a:cubicBezTo>
                  <a:cubicBezTo>
                    <a:pt x="22486" y="13772"/>
                    <a:pt x="22609" y="13747"/>
                    <a:pt x="22756" y="13698"/>
                  </a:cubicBezTo>
                  <a:cubicBezTo>
                    <a:pt x="23186" y="13796"/>
                    <a:pt x="23420" y="14153"/>
                    <a:pt x="23703" y="14448"/>
                  </a:cubicBezTo>
                  <a:cubicBezTo>
                    <a:pt x="23629" y="14620"/>
                    <a:pt x="23580" y="14780"/>
                    <a:pt x="23506" y="14902"/>
                  </a:cubicBezTo>
                  <a:cubicBezTo>
                    <a:pt x="23383" y="15087"/>
                    <a:pt x="23223" y="15234"/>
                    <a:pt x="22965" y="15234"/>
                  </a:cubicBezTo>
                  <a:cubicBezTo>
                    <a:pt x="22707" y="15234"/>
                    <a:pt x="22436" y="15234"/>
                    <a:pt x="22178" y="15247"/>
                  </a:cubicBezTo>
                  <a:cubicBezTo>
                    <a:pt x="21896" y="15247"/>
                    <a:pt x="21662" y="15173"/>
                    <a:pt x="21478" y="14939"/>
                  </a:cubicBezTo>
                  <a:cubicBezTo>
                    <a:pt x="21453" y="14915"/>
                    <a:pt x="21391" y="14915"/>
                    <a:pt x="21355" y="14902"/>
                  </a:cubicBezTo>
                  <a:cubicBezTo>
                    <a:pt x="21342" y="14964"/>
                    <a:pt x="21293" y="15025"/>
                    <a:pt x="21305" y="15087"/>
                  </a:cubicBezTo>
                  <a:cubicBezTo>
                    <a:pt x="21355" y="15308"/>
                    <a:pt x="21465" y="15493"/>
                    <a:pt x="21711" y="15554"/>
                  </a:cubicBezTo>
                  <a:cubicBezTo>
                    <a:pt x="21859" y="15591"/>
                    <a:pt x="22018" y="15640"/>
                    <a:pt x="22166" y="15652"/>
                  </a:cubicBezTo>
                  <a:cubicBezTo>
                    <a:pt x="22223" y="15656"/>
                    <a:pt x="22282" y="15658"/>
                    <a:pt x="22341" y="15658"/>
                  </a:cubicBezTo>
                  <a:cubicBezTo>
                    <a:pt x="22460" y="15658"/>
                    <a:pt x="22580" y="15652"/>
                    <a:pt x="22695" y="15652"/>
                  </a:cubicBezTo>
                  <a:cubicBezTo>
                    <a:pt x="23346" y="15652"/>
                    <a:pt x="23346" y="15652"/>
                    <a:pt x="23838" y="15259"/>
                  </a:cubicBezTo>
                  <a:cubicBezTo>
                    <a:pt x="23899" y="15210"/>
                    <a:pt x="23985" y="15136"/>
                    <a:pt x="23998" y="15062"/>
                  </a:cubicBezTo>
                  <a:cubicBezTo>
                    <a:pt x="24096" y="14706"/>
                    <a:pt x="24354" y="14460"/>
                    <a:pt x="24526" y="14116"/>
                  </a:cubicBezTo>
                  <a:cubicBezTo>
                    <a:pt x="24772" y="14067"/>
                    <a:pt x="25030" y="14005"/>
                    <a:pt x="25289" y="13968"/>
                  </a:cubicBezTo>
                  <a:cubicBezTo>
                    <a:pt x="25559" y="13944"/>
                    <a:pt x="25768" y="13772"/>
                    <a:pt x="26002" y="13636"/>
                  </a:cubicBezTo>
                  <a:cubicBezTo>
                    <a:pt x="26088" y="13685"/>
                    <a:pt x="26174" y="13710"/>
                    <a:pt x="26247" y="13759"/>
                  </a:cubicBezTo>
                  <a:cubicBezTo>
                    <a:pt x="26395" y="13894"/>
                    <a:pt x="26530" y="14042"/>
                    <a:pt x="26665" y="14177"/>
                  </a:cubicBezTo>
                  <a:cubicBezTo>
                    <a:pt x="26764" y="14276"/>
                    <a:pt x="26813" y="14398"/>
                    <a:pt x="26813" y="14534"/>
                  </a:cubicBezTo>
                  <a:cubicBezTo>
                    <a:pt x="26813" y="14964"/>
                    <a:pt x="26629" y="15198"/>
                    <a:pt x="26198" y="15259"/>
                  </a:cubicBezTo>
                  <a:cubicBezTo>
                    <a:pt x="26002" y="15284"/>
                    <a:pt x="25805" y="15296"/>
                    <a:pt x="25608" y="15308"/>
                  </a:cubicBezTo>
                  <a:cubicBezTo>
                    <a:pt x="25498" y="15320"/>
                    <a:pt x="25387" y="15333"/>
                    <a:pt x="25313" y="15431"/>
                  </a:cubicBezTo>
                  <a:cubicBezTo>
                    <a:pt x="25338" y="15468"/>
                    <a:pt x="25350" y="15517"/>
                    <a:pt x="25387" y="15529"/>
                  </a:cubicBezTo>
                  <a:cubicBezTo>
                    <a:pt x="25588" y="15595"/>
                    <a:pt x="25787" y="15631"/>
                    <a:pt x="25985" y="15631"/>
                  </a:cubicBezTo>
                  <a:cubicBezTo>
                    <a:pt x="26234" y="15631"/>
                    <a:pt x="26480" y="15574"/>
                    <a:pt x="26727" y="15443"/>
                  </a:cubicBezTo>
                  <a:cubicBezTo>
                    <a:pt x="26973" y="15320"/>
                    <a:pt x="27108" y="15124"/>
                    <a:pt x="27120" y="14866"/>
                  </a:cubicBezTo>
                  <a:cubicBezTo>
                    <a:pt x="27145" y="14632"/>
                    <a:pt x="27133" y="14386"/>
                    <a:pt x="27133" y="14128"/>
                  </a:cubicBezTo>
                  <a:lnTo>
                    <a:pt x="27133" y="14128"/>
                  </a:lnTo>
                  <a:cubicBezTo>
                    <a:pt x="27206" y="14140"/>
                    <a:pt x="27280" y="14140"/>
                    <a:pt x="27329" y="14165"/>
                  </a:cubicBezTo>
                  <a:cubicBezTo>
                    <a:pt x="27403" y="14214"/>
                    <a:pt x="27464" y="14276"/>
                    <a:pt x="27514" y="14349"/>
                  </a:cubicBezTo>
                  <a:cubicBezTo>
                    <a:pt x="27932" y="15001"/>
                    <a:pt x="28460" y="15566"/>
                    <a:pt x="28977" y="16120"/>
                  </a:cubicBezTo>
                  <a:cubicBezTo>
                    <a:pt x="29013" y="16156"/>
                    <a:pt x="29026" y="16206"/>
                    <a:pt x="29050" y="16255"/>
                  </a:cubicBezTo>
                  <a:cubicBezTo>
                    <a:pt x="29038" y="16513"/>
                    <a:pt x="28903" y="16746"/>
                    <a:pt x="28768" y="16968"/>
                  </a:cubicBezTo>
                  <a:cubicBezTo>
                    <a:pt x="28620" y="17214"/>
                    <a:pt x="28411" y="17423"/>
                    <a:pt x="28313" y="17693"/>
                  </a:cubicBezTo>
                  <a:cubicBezTo>
                    <a:pt x="28288" y="17767"/>
                    <a:pt x="28190" y="17816"/>
                    <a:pt x="28141" y="17877"/>
                  </a:cubicBezTo>
                  <a:cubicBezTo>
                    <a:pt x="28091" y="17951"/>
                    <a:pt x="28055" y="18025"/>
                    <a:pt x="27993" y="18111"/>
                  </a:cubicBezTo>
                  <a:cubicBezTo>
                    <a:pt x="27846" y="18136"/>
                    <a:pt x="27686" y="18160"/>
                    <a:pt x="27538" y="18160"/>
                  </a:cubicBezTo>
                  <a:cubicBezTo>
                    <a:pt x="27061" y="18160"/>
                    <a:pt x="26593" y="18301"/>
                    <a:pt x="26118" y="18301"/>
                  </a:cubicBezTo>
                  <a:cubicBezTo>
                    <a:pt x="26067" y="18301"/>
                    <a:pt x="26016" y="18299"/>
                    <a:pt x="25965" y="18295"/>
                  </a:cubicBezTo>
                  <a:cubicBezTo>
                    <a:pt x="25350" y="18468"/>
                    <a:pt x="24698" y="18431"/>
                    <a:pt x="24084" y="18640"/>
                  </a:cubicBezTo>
                  <a:cubicBezTo>
                    <a:pt x="23813" y="18738"/>
                    <a:pt x="23518" y="18763"/>
                    <a:pt x="23248" y="18824"/>
                  </a:cubicBezTo>
                  <a:cubicBezTo>
                    <a:pt x="22879" y="18898"/>
                    <a:pt x="22510" y="18959"/>
                    <a:pt x="22154" y="19070"/>
                  </a:cubicBezTo>
                  <a:cubicBezTo>
                    <a:pt x="21736" y="19205"/>
                    <a:pt x="21305" y="19328"/>
                    <a:pt x="20863" y="19377"/>
                  </a:cubicBezTo>
                  <a:cubicBezTo>
                    <a:pt x="20715" y="19402"/>
                    <a:pt x="20666" y="19500"/>
                    <a:pt x="20666" y="19672"/>
                  </a:cubicBezTo>
                  <a:cubicBezTo>
                    <a:pt x="20666" y="19844"/>
                    <a:pt x="20801" y="19992"/>
                    <a:pt x="20752" y="20176"/>
                  </a:cubicBezTo>
                  <a:cubicBezTo>
                    <a:pt x="20666" y="20471"/>
                    <a:pt x="20617" y="20779"/>
                    <a:pt x="20543" y="21074"/>
                  </a:cubicBezTo>
                  <a:cubicBezTo>
                    <a:pt x="20519" y="21148"/>
                    <a:pt x="20445" y="21246"/>
                    <a:pt x="20371" y="21258"/>
                  </a:cubicBezTo>
                  <a:cubicBezTo>
                    <a:pt x="19854" y="21395"/>
                    <a:pt x="19356" y="21568"/>
                    <a:pt x="18821" y="21568"/>
                  </a:cubicBezTo>
                  <a:cubicBezTo>
                    <a:pt x="18732" y="21568"/>
                    <a:pt x="18643" y="21564"/>
                    <a:pt x="18552" y="21553"/>
                  </a:cubicBezTo>
                  <a:lnTo>
                    <a:pt x="18490" y="21553"/>
                  </a:lnTo>
                  <a:cubicBezTo>
                    <a:pt x="18392" y="21529"/>
                    <a:pt x="18318" y="21479"/>
                    <a:pt x="18294" y="21393"/>
                  </a:cubicBezTo>
                  <a:cubicBezTo>
                    <a:pt x="18183" y="21012"/>
                    <a:pt x="17900" y="20705"/>
                    <a:pt x="17814" y="20312"/>
                  </a:cubicBezTo>
                  <a:cubicBezTo>
                    <a:pt x="17789" y="20201"/>
                    <a:pt x="17679" y="20127"/>
                    <a:pt x="17568" y="20115"/>
                  </a:cubicBezTo>
                  <a:cubicBezTo>
                    <a:pt x="17487" y="20097"/>
                    <a:pt x="17406" y="20085"/>
                    <a:pt x="17325" y="20085"/>
                  </a:cubicBezTo>
                  <a:cubicBezTo>
                    <a:pt x="17296" y="20085"/>
                    <a:pt x="17266" y="20087"/>
                    <a:pt x="17236" y="20090"/>
                  </a:cubicBezTo>
                  <a:cubicBezTo>
                    <a:pt x="16929" y="20103"/>
                    <a:pt x="16622" y="20103"/>
                    <a:pt x="16314" y="20152"/>
                  </a:cubicBezTo>
                  <a:cubicBezTo>
                    <a:pt x="15527" y="20275"/>
                    <a:pt x="14741" y="20361"/>
                    <a:pt x="13942" y="20410"/>
                  </a:cubicBezTo>
                  <a:cubicBezTo>
                    <a:pt x="13573" y="20435"/>
                    <a:pt x="13204" y="20508"/>
                    <a:pt x="12835" y="20570"/>
                  </a:cubicBezTo>
                  <a:cubicBezTo>
                    <a:pt x="12270" y="20668"/>
                    <a:pt x="11704" y="20766"/>
                    <a:pt x="11126" y="20828"/>
                  </a:cubicBezTo>
                  <a:cubicBezTo>
                    <a:pt x="10782" y="20852"/>
                    <a:pt x="10438" y="20951"/>
                    <a:pt x="10094" y="21025"/>
                  </a:cubicBezTo>
                  <a:cubicBezTo>
                    <a:pt x="9885" y="21074"/>
                    <a:pt x="9663" y="21123"/>
                    <a:pt x="9455" y="21172"/>
                  </a:cubicBezTo>
                  <a:cubicBezTo>
                    <a:pt x="9403" y="21178"/>
                    <a:pt x="9352" y="21186"/>
                    <a:pt x="9301" y="21186"/>
                  </a:cubicBezTo>
                  <a:cubicBezTo>
                    <a:pt x="9242" y="21186"/>
                    <a:pt x="9182" y="21175"/>
                    <a:pt x="9123" y="21135"/>
                  </a:cubicBezTo>
                  <a:cubicBezTo>
                    <a:pt x="9110" y="21086"/>
                    <a:pt x="9086" y="21012"/>
                    <a:pt x="9110" y="20963"/>
                  </a:cubicBezTo>
                  <a:cubicBezTo>
                    <a:pt x="9172" y="20791"/>
                    <a:pt x="9159" y="20668"/>
                    <a:pt x="8987" y="20570"/>
                  </a:cubicBezTo>
                  <a:cubicBezTo>
                    <a:pt x="8889" y="20508"/>
                    <a:pt x="8852" y="20398"/>
                    <a:pt x="8864" y="20275"/>
                  </a:cubicBezTo>
                  <a:cubicBezTo>
                    <a:pt x="8877" y="20103"/>
                    <a:pt x="8914" y="19930"/>
                    <a:pt x="8938" y="19771"/>
                  </a:cubicBezTo>
                  <a:cubicBezTo>
                    <a:pt x="9018" y="19715"/>
                    <a:pt x="9102" y="19701"/>
                    <a:pt x="9189" y="19701"/>
                  </a:cubicBezTo>
                  <a:cubicBezTo>
                    <a:pt x="9236" y="19701"/>
                    <a:pt x="9284" y="19705"/>
                    <a:pt x="9332" y="19709"/>
                  </a:cubicBezTo>
                  <a:cubicBezTo>
                    <a:pt x="9442" y="19715"/>
                    <a:pt x="9552" y="19718"/>
                    <a:pt x="9662" y="19718"/>
                  </a:cubicBezTo>
                  <a:cubicBezTo>
                    <a:pt x="9990" y="19718"/>
                    <a:pt x="10315" y="19691"/>
                    <a:pt x="10647" y="19635"/>
                  </a:cubicBezTo>
                  <a:cubicBezTo>
                    <a:pt x="11385" y="19525"/>
                    <a:pt x="12134" y="19451"/>
                    <a:pt x="12860" y="19230"/>
                  </a:cubicBezTo>
                  <a:cubicBezTo>
                    <a:pt x="13081" y="19156"/>
                    <a:pt x="13327" y="19131"/>
                    <a:pt x="13573" y="19107"/>
                  </a:cubicBezTo>
                  <a:cubicBezTo>
                    <a:pt x="14507" y="18972"/>
                    <a:pt x="15454" y="18886"/>
                    <a:pt x="16376" y="18652"/>
                  </a:cubicBezTo>
                  <a:cubicBezTo>
                    <a:pt x="16843" y="18529"/>
                    <a:pt x="17335" y="18504"/>
                    <a:pt x="17814" y="18443"/>
                  </a:cubicBezTo>
                  <a:cubicBezTo>
                    <a:pt x="18380" y="18382"/>
                    <a:pt x="18945" y="18308"/>
                    <a:pt x="19498" y="18123"/>
                  </a:cubicBezTo>
                  <a:cubicBezTo>
                    <a:pt x="19916" y="17988"/>
                    <a:pt x="20359" y="17939"/>
                    <a:pt x="20789" y="17865"/>
                  </a:cubicBezTo>
                  <a:cubicBezTo>
                    <a:pt x="21637" y="17718"/>
                    <a:pt x="22486" y="17546"/>
                    <a:pt x="23334" y="17410"/>
                  </a:cubicBezTo>
                  <a:cubicBezTo>
                    <a:pt x="23520" y="17381"/>
                    <a:pt x="23702" y="17364"/>
                    <a:pt x="23887" y="17364"/>
                  </a:cubicBezTo>
                  <a:cubicBezTo>
                    <a:pt x="24008" y="17364"/>
                    <a:pt x="24130" y="17371"/>
                    <a:pt x="24256" y="17386"/>
                  </a:cubicBezTo>
                  <a:cubicBezTo>
                    <a:pt x="24354" y="17400"/>
                    <a:pt x="24454" y="17407"/>
                    <a:pt x="24553" y="17407"/>
                  </a:cubicBezTo>
                  <a:cubicBezTo>
                    <a:pt x="24802" y="17407"/>
                    <a:pt x="25051" y="17363"/>
                    <a:pt x="25289" y="17275"/>
                  </a:cubicBezTo>
                  <a:cubicBezTo>
                    <a:pt x="25588" y="17172"/>
                    <a:pt x="25887" y="17090"/>
                    <a:pt x="26196" y="17090"/>
                  </a:cubicBezTo>
                  <a:cubicBezTo>
                    <a:pt x="26217" y="17090"/>
                    <a:pt x="26238" y="17090"/>
                    <a:pt x="26260" y="17091"/>
                  </a:cubicBezTo>
                  <a:cubicBezTo>
                    <a:pt x="26283" y="17094"/>
                    <a:pt x="26307" y="17096"/>
                    <a:pt x="26331" y="17096"/>
                  </a:cubicBezTo>
                  <a:cubicBezTo>
                    <a:pt x="26397" y="17096"/>
                    <a:pt x="26464" y="17084"/>
                    <a:pt x="26518" y="17066"/>
                  </a:cubicBezTo>
                  <a:cubicBezTo>
                    <a:pt x="27169" y="16820"/>
                    <a:pt x="27858" y="16771"/>
                    <a:pt x="28522" y="16636"/>
                  </a:cubicBezTo>
                  <a:cubicBezTo>
                    <a:pt x="28571" y="16624"/>
                    <a:pt x="28608" y="16599"/>
                    <a:pt x="28645" y="16587"/>
                  </a:cubicBezTo>
                  <a:cubicBezTo>
                    <a:pt x="28718" y="16562"/>
                    <a:pt x="28780" y="16464"/>
                    <a:pt x="28768" y="16378"/>
                  </a:cubicBezTo>
                  <a:cubicBezTo>
                    <a:pt x="28756" y="16309"/>
                    <a:pt x="28669" y="16229"/>
                    <a:pt x="28598" y="16229"/>
                  </a:cubicBezTo>
                  <a:cubicBezTo>
                    <a:pt x="28593" y="16229"/>
                    <a:pt x="28588" y="16229"/>
                    <a:pt x="28583" y="16230"/>
                  </a:cubicBezTo>
                  <a:cubicBezTo>
                    <a:pt x="28362" y="16267"/>
                    <a:pt x="28141" y="16304"/>
                    <a:pt x="27932" y="16353"/>
                  </a:cubicBezTo>
                  <a:cubicBezTo>
                    <a:pt x="27821" y="16365"/>
                    <a:pt x="27710" y="16415"/>
                    <a:pt x="27612" y="16415"/>
                  </a:cubicBezTo>
                  <a:cubicBezTo>
                    <a:pt x="27592" y="16414"/>
                    <a:pt x="27573" y="16413"/>
                    <a:pt x="27553" y="16413"/>
                  </a:cubicBezTo>
                  <a:cubicBezTo>
                    <a:pt x="27270" y="16413"/>
                    <a:pt x="27018" y="16495"/>
                    <a:pt x="26776" y="16587"/>
                  </a:cubicBezTo>
                  <a:cubicBezTo>
                    <a:pt x="26547" y="16672"/>
                    <a:pt x="26323" y="16698"/>
                    <a:pt x="26097" y="16698"/>
                  </a:cubicBezTo>
                  <a:cubicBezTo>
                    <a:pt x="25997" y="16698"/>
                    <a:pt x="25895" y="16693"/>
                    <a:pt x="25793" y="16685"/>
                  </a:cubicBezTo>
                  <a:cubicBezTo>
                    <a:pt x="25608" y="16667"/>
                    <a:pt x="25424" y="16656"/>
                    <a:pt x="25240" y="16656"/>
                  </a:cubicBezTo>
                  <a:cubicBezTo>
                    <a:pt x="24921" y="16656"/>
                    <a:pt x="24605" y="16690"/>
                    <a:pt x="24293" y="16783"/>
                  </a:cubicBezTo>
                  <a:cubicBezTo>
                    <a:pt x="24121" y="16833"/>
                    <a:pt x="23949" y="16845"/>
                    <a:pt x="23776" y="16869"/>
                  </a:cubicBezTo>
                  <a:cubicBezTo>
                    <a:pt x="22559" y="17078"/>
                    <a:pt x="21342" y="17287"/>
                    <a:pt x="20125" y="17496"/>
                  </a:cubicBezTo>
                  <a:cubicBezTo>
                    <a:pt x="19941" y="17521"/>
                    <a:pt x="19769" y="17558"/>
                    <a:pt x="19609" y="17607"/>
                  </a:cubicBezTo>
                  <a:cubicBezTo>
                    <a:pt x="18847" y="17853"/>
                    <a:pt x="18060" y="17964"/>
                    <a:pt x="17261" y="18037"/>
                  </a:cubicBezTo>
                  <a:cubicBezTo>
                    <a:pt x="16831" y="18074"/>
                    <a:pt x="16388" y="18136"/>
                    <a:pt x="15958" y="18259"/>
                  </a:cubicBezTo>
                  <a:cubicBezTo>
                    <a:pt x="15405" y="18406"/>
                    <a:pt x="14839" y="18492"/>
                    <a:pt x="14274" y="18554"/>
                  </a:cubicBezTo>
                  <a:cubicBezTo>
                    <a:pt x="13597" y="18640"/>
                    <a:pt x="12909" y="18689"/>
                    <a:pt x="12257" y="18935"/>
                  </a:cubicBezTo>
                  <a:cubicBezTo>
                    <a:pt x="11901" y="19070"/>
                    <a:pt x="11520" y="19058"/>
                    <a:pt x="11163" y="19144"/>
                  </a:cubicBezTo>
                  <a:cubicBezTo>
                    <a:pt x="10530" y="19270"/>
                    <a:pt x="9897" y="19354"/>
                    <a:pt x="9254" y="19354"/>
                  </a:cubicBezTo>
                  <a:cubicBezTo>
                    <a:pt x="9210" y="19354"/>
                    <a:pt x="9166" y="19353"/>
                    <a:pt x="9123" y="19353"/>
                  </a:cubicBezTo>
                  <a:cubicBezTo>
                    <a:pt x="9081" y="19351"/>
                    <a:pt x="9039" y="19350"/>
                    <a:pt x="8997" y="19350"/>
                  </a:cubicBezTo>
                  <a:cubicBezTo>
                    <a:pt x="8731" y="19350"/>
                    <a:pt x="8466" y="19381"/>
                    <a:pt x="8201" y="19402"/>
                  </a:cubicBezTo>
                  <a:cubicBezTo>
                    <a:pt x="8188" y="19403"/>
                    <a:pt x="8176" y="19403"/>
                    <a:pt x="8165" y="19403"/>
                  </a:cubicBezTo>
                  <a:cubicBezTo>
                    <a:pt x="7965" y="19403"/>
                    <a:pt x="7841" y="19302"/>
                    <a:pt x="7795" y="19070"/>
                  </a:cubicBezTo>
                  <a:cubicBezTo>
                    <a:pt x="7783" y="18972"/>
                    <a:pt x="7770" y="18898"/>
                    <a:pt x="7697" y="18836"/>
                  </a:cubicBezTo>
                  <a:cubicBezTo>
                    <a:pt x="7438" y="18603"/>
                    <a:pt x="7180" y="18357"/>
                    <a:pt x="6897" y="18148"/>
                  </a:cubicBezTo>
                  <a:cubicBezTo>
                    <a:pt x="6258" y="17681"/>
                    <a:pt x="5582" y="17263"/>
                    <a:pt x="4881" y="16882"/>
                  </a:cubicBezTo>
                  <a:cubicBezTo>
                    <a:pt x="4685" y="16783"/>
                    <a:pt x="4500" y="16660"/>
                    <a:pt x="4340" y="16513"/>
                  </a:cubicBezTo>
                  <a:cubicBezTo>
                    <a:pt x="4168" y="16341"/>
                    <a:pt x="3984" y="16181"/>
                    <a:pt x="3787" y="16033"/>
                  </a:cubicBezTo>
                  <a:cubicBezTo>
                    <a:pt x="3246" y="15652"/>
                    <a:pt x="2742" y="15222"/>
                    <a:pt x="2263" y="14767"/>
                  </a:cubicBezTo>
                  <a:cubicBezTo>
                    <a:pt x="2349" y="14595"/>
                    <a:pt x="2546" y="14669"/>
                    <a:pt x="2705" y="14534"/>
                  </a:cubicBezTo>
                  <a:cubicBezTo>
                    <a:pt x="2755" y="14448"/>
                    <a:pt x="2841" y="14312"/>
                    <a:pt x="2902" y="14177"/>
                  </a:cubicBezTo>
                  <a:cubicBezTo>
                    <a:pt x="3050" y="13808"/>
                    <a:pt x="3369" y="13599"/>
                    <a:pt x="3652" y="13378"/>
                  </a:cubicBezTo>
                  <a:cubicBezTo>
                    <a:pt x="3701" y="13341"/>
                    <a:pt x="3775" y="13341"/>
                    <a:pt x="3836" y="13317"/>
                  </a:cubicBezTo>
                  <a:cubicBezTo>
                    <a:pt x="3910" y="13280"/>
                    <a:pt x="4021" y="13255"/>
                    <a:pt x="4058" y="13181"/>
                  </a:cubicBezTo>
                  <a:cubicBezTo>
                    <a:pt x="4205" y="12886"/>
                    <a:pt x="4463" y="12739"/>
                    <a:pt x="4795" y="12665"/>
                  </a:cubicBezTo>
                  <a:cubicBezTo>
                    <a:pt x="4832" y="12677"/>
                    <a:pt x="4894" y="12702"/>
                    <a:pt x="4943" y="12751"/>
                  </a:cubicBezTo>
                  <a:cubicBezTo>
                    <a:pt x="5180" y="12958"/>
                    <a:pt x="5453" y="13043"/>
                    <a:pt x="5753" y="13043"/>
                  </a:cubicBezTo>
                  <a:cubicBezTo>
                    <a:pt x="5809" y="13043"/>
                    <a:pt x="5867" y="13040"/>
                    <a:pt x="5926" y="13034"/>
                  </a:cubicBezTo>
                  <a:cubicBezTo>
                    <a:pt x="6148" y="13022"/>
                    <a:pt x="6381" y="13034"/>
                    <a:pt x="6590" y="12972"/>
                  </a:cubicBezTo>
                  <a:cubicBezTo>
                    <a:pt x="6897" y="12862"/>
                    <a:pt x="7229" y="12739"/>
                    <a:pt x="7426" y="12468"/>
                  </a:cubicBezTo>
                  <a:cubicBezTo>
                    <a:pt x="7610" y="12223"/>
                    <a:pt x="7488" y="11915"/>
                    <a:pt x="7475" y="11632"/>
                  </a:cubicBezTo>
                  <a:cubicBezTo>
                    <a:pt x="7463" y="11374"/>
                    <a:pt x="7414" y="11104"/>
                    <a:pt x="7377" y="10846"/>
                  </a:cubicBezTo>
                  <a:cubicBezTo>
                    <a:pt x="7340" y="10600"/>
                    <a:pt x="7426" y="10391"/>
                    <a:pt x="7623" y="10268"/>
                  </a:cubicBezTo>
                  <a:cubicBezTo>
                    <a:pt x="8002" y="10034"/>
                    <a:pt x="8340" y="9821"/>
                    <a:pt x="8795" y="9821"/>
                  </a:cubicBezTo>
                  <a:cubicBezTo>
                    <a:pt x="9032" y="9821"/>
                    <a:pt x="9302" y="9879"/>
                    <a:pt x="9627" y="10022"/>
                  </a:cubicBezTo>
                  <a:cubicBezTo>
                    <a:pt x="9688" y="10170"/>
                    <a:pt x="9750" y="10342"/>
                    <a:pt x="9836" y="10489"/>
                  </a:cubicBezTo>
                  <a:cubicBezTo>
                    <a:pt x="9922" y="10624"/>
                    <a:pt x="10032" y="10723"/>
                    <a:pt x="10143" y="10858"/>
                  </a:cubicBezTo>
                  <a:lnTo>
                    <a:pt x="10143" y="11473"/>
                  </a:lnTo>
                  <a:cubicBezTo>
                    <a:pt x="9934" y="11571"/>
                    <a:pt x="9676" y="11546"/>
                    <a:pt x="9455" y="11632"/>
                  </a:cubicBezTo>
                  <a:cubicBezTo>
                    <a:pt x="9368" y="11669"/>
                    <a:pt x="9295" y="11719"/>
                    <a:pt x="9295" y="11817"/>
                  </a:cubicBezTo>
                  <a:cubicBezTo>
                    <a:pt x="9295" y="11866"/>
                    <a:pt x="9368" y="11903"/>
                    <a:pt x="9405" y="11952"/>
                  </a:cubicBezTo>
                  <a:cubicBezTo>
                    <a:pt x="9418" y="11964"/>
                    <a:pt x="9442" y="11977"/>
                    <a:pt x="9455" y="11989"/>
                  </a:cubicBezTo>
                  <a:cubicBezTo>
                    <a:pt x="9455" y="12038"/>
                    <a:pt x="9479" y="12087"/>
                    <a:pt x="9467" y="12112"/>
                  </a:cubicBezTo>
                  <a:cubicBezTo>
                    <a:pt x="9221" y="12493"/>
                    <a:pt x="9196" y="12911"/>
                    <a:pt x="9209" y="13329"/>
                  </a:cubicBezTo>
                  <a:cubicBezTo>
                    <a:pt x="9221" y="13526"/>
                    <a:pt x="9270" y="13722"/>
                    <a:pt x="9356" y="13894"/>
                  </a:cubicBezTo>
                  <a:cubicBezTo>
                    <a:pt x="9455" y="14128"/>
                    <a:pt x="9639" y="14276"/>
                    <a:pt x="9885" y="14362"/>
                  </a:cubicBezTo>
                  <a:cubicBezTo>
                    <a:pt x="10084" y="14422"/>
                    <a:pt x="10280" y="14458"/>
                    <a:pt x="10473" y="14458"/>
                  </a:cubicBezTo>
                  <a:cubicBezTo>
                    <a:pt x="10709" y="14458"/>
                    <a:pt x="10940" y="14404"/>
                    <a:pt x="11163" y="14276"/>
                  </a:cubicBezTo>
                  <a:cubicBezTo>
                    <a:pt x="11385" y="14165"/>
                    <a:pt x="11594" y="14054"/>
                    <a:pt x="11815" y="13944"/>
                  </a:cubicBezTo>
                  <a:cubicBezTo>
                    <a:pt x="11975" y="13845"/>
                    <a:pt x="12085" y="13710"/>
                    <a:pt x="12110" y="13526"/>
                  </a:cubicBezTo>
                  <a:cubicBezTo>
                    <a:pt x="12147" y="13354"/>
                    <a:pt x="12159" y="13181"/>
                    <a:pt x="12171" y="12997"/>
                  </a:cubicBezTo>
                  <a:cubicBezTo>
                    <a:pt x="12184" y="12825"/>
                    <a:pt x="12171" y="12653"/>
                    <a:pt x="12171" y="12468"/>
                  </a:cubicBezTo>
                  <a:cubicBezTo>
                    <a:pt x="12159" y="12321"/>
                    <a:pt x="12147" y="12173"/>
                    <a:pt x="12134" y="12014"/>
                  </a:cubicBezTo>
                  <a:cubicBezTo>
                    <a:pt x="12364" y="12014"/>
                    <a:pt x="12577" y="12008"/>
                    <a:pt x="12785" y="12008"/>
                  </a:cubicBezTo>
                  <a:cubicBezTo>
                    <a:pt x="12888" y="12008"/>
                    <a:pt x="12991" y="12009"/>
                    <a:pt x="13093" y="12014"/>
                  </a:cubicBezTo>
                  <a:cubicBezTo>
                    <a:pt x="13127" y="12015"/>
                    <a:pt x="13161" y="12015"/>
                    <a:pt x="13194" y="12015"/>
                  </a:cubicBezTo>
                  <a:cubicBezTo>
                    <a:pt x="13515" y="12015"/>
                    <a:pt x="13824" y="11959"/>
                    <a:pt x="14114" y="11792"/>
                  </a:cubicBezTo>
                  <a:cubicBezTo>
                    <a:pt x="14175" y="11755"/>
                    <a:pt x="14237" y="11755"/>
                    <a:pt x="14323" y="11731"/>
                  </a:cubicBezTo>
                  <a:cubicBezTo>
                    <a:pt x="14335" y="11866"/>
                    <a:pt x="14347" y="12001"/>
                    <a:pt x="14372" y="12124"/>
                  </a:cubicBezTo>
                  <a:cubicBezTo>
                    <a:pt x="14468" y="12509"/>
                    <a:pt x="14700" y="12645"/>
                    <a:pt x="14955" y="12645"/>
                  </a:cubicBezTo>
                  <a:cubicBezTo>
                    <a:pt x="15026" y="12645"/>
                    <a:pt x="15099" y="12635"/>
                    <a:pt x="15171" y="12616"/>
                  </a:cubicBezTo>
                  <a:cubicBezTo>
                    <a:pt x="15515" y="12505"/>
                    <a:pt x="15859" y="12481"/>
                    <a:pt x="16204" y="12456"/>
                  </a:cubicBezTo>
                  <a:cubicBezTo>
                    <a:pt x="16499" y="12432"/>
                    <a:pt x="16769" y="12321"/>
                    <a:pt x="16966" y="12100"/>
                  </a:cubicBezTo>
                  <a:cubicBezTo>
                    <a:pt x="17089" y="11964"/>
                    <a:pt x="17212" y="11841"/>
                    <a:pt x="17322" y="11706"/>
                  </a:cubicBezTo>
                  <a:cubicBezTo>
                    <a:pt x="17421" y="11596"/>
                    <a:pt x="17433" y="11473"/>
                    <a:pt x="17359" y="11337"/>
                  </a:cubicBezTo>
                  <a:cubicBezTo>
                    <a:pt x="17298" y="11228"/>
                    <a:pt x="17225" y="11118"/>
                    <a:pt x="17164" y="11008"/>
                  </a:cubicBezTo>
                  <a:lnTo>
                    <a:pt x="17164" y="11008"/>
                  </a:lnTo>
                  <a:cubicBezTo>
                    <a:pt x="17198" y="10803"/>
                    <a:pt x="17160" y="10610"/>
                    <a:pt x="16990" y="10477"/>
                  </a:cubicBezTo>
                  <a:cubicBezTo>
                    <a:pt x="16904" y="10415"/>
                    <a:pt x="16818" y="10329"/>
                    <a:pt x="16745" y="10256"/>
                  </a:cubicBezTo>
                  <a:cubicBezTo>
                    <a:pt x="16658" y="10182"/>
                    <a:pt x="16560" y="10145"/>
                    <a:pt x="16437" y="10145"/>
                  </a:cubicBezTo>
                  <a:cubicBezTo>
                    <a:pt x="16265" y="10120"/>
                    <a:pt x="16093" y="10083"/>
                    <a:pt x="15921" y="10047"/>
                  </a:cubicBezTo>
                  <a:cubicBezTo>
                    <a:pt x="15749" y="9481"/>
                    <a:pt x="15749" y="9481"/>
                    <a:pt x="15380" y="9100"/>
                  </a:cubicBezTo>
                  <a:cubicBezTo>
                    <a:pt x="15392" y="9063"/>
                    <a:pt x="15417" y="9014"/>
                    <a:pt x="15441" y="9002"/>
                  </a:cubicBezTo>
                  <a:cubicBezTo>
                    <a:pt x="15565" y="8955"/>
                    <a:pt x="15685" y="8925"/>
                    <a:pt x="15804" y="8925"/>
                  </a:cubicBezTo>
                  <a:cubicBezTo>
                    <a:pt x="15934" y="8925"/>
                    <a:pt x="16063" y="8961"/>
                    <a:pt x="16191" y="9051"/>
                  </a:cubicBezTo>
                  <a:cubicBezTo>
                    <a:pt x="16241" y="9088"/>
                    <a:pt x="16302" y="9137"/>
                    <a:pt x="16351" y="9137"/>
                  </a:cubicBezTo>
                  <a:cubicBezTo>
                    <a:pt x="16359" y="9139"/>
                    <a:pt x="16368" y="9139"/>
                    <a:pt x="16377" y="9139"/>
                  </a:cubicBezTo>
                  <a:cubicBezTo>
                    <a:pt x="16435" y="9139"/>
                    <a:pt x="16502" y="9107"/>
                    <a:pt x="16523" y="9075"/>
                  </a:cubicBezTo>
                  <a:cubicBezTo>
                    <a:pt x="16585" y="8916"/>
                    <a:pt x="16634" y="8744"/>
                    <a:pt x="16683" y="8584"/>
                  </a:cubicBezTo>
                  <a:cubicBezTo>
                    <a:pt x="16818" y="8510"/>
                    <a:pt x="16929" y="8461"/>
                    <a:pt x="17052" y="8399"/>
                  </a:cubicBezTo>
                  <a:cubicBezTo>
                    <a:pt x="17255" y="8277"/>
                    <a:pt x="17462" y="8223"/>
                    <a:pt x="17672" y="8223"/>
                  </a:cubicBezTo>
                  <a:close/>
                  <a:moveTo>
                    <a:pt x="1860" y="16635"/>
                  </a:moveTo>
                  <a:cubicBezTo>
                    <a:pt x="1863" y="16635"/>
                    <a:pt x="1866" y="16635"/>
                    <a:pt x="1869" y="16636"/>
                  </a:cubicBezTo>
                  <a:cubicBezTo>
                    <a:pt x="1906" y="16648"/>
                    <a:pt x="1955" y="16648"/>
                    <a:pt x="1992" y="16673"/>
                  </a:cubicBezTo>
                  <a:cubicBezTo>
                    <a:pt x="2607" y="17238"/>
                    <a:pt x="3308" y="17718"/>
                    <a:pt x="3873" y="18332"/>
                  </a:cubicBezTo>
                  <a:cubicBezTo>
                    <a:pt x="4131" y="18603"/>
                    <a:pt x="4414" y="18861"/>
                    <a:pt x="4672" y="19131"/>
                  </a:cubicBezTo>
                  <a:cubicBezTo>
                    <a:pt x="4992" y="19463"/>
                    <a:pt x="5324" y="19783"/>
                    <a:pt x="5705" y="20053"/>
                  </a:cubicBezTo>
                  <a:cubicBezTo>
                    <a:pt x="5877" y="20164"/>
                    <a:pt x="6000" y="20312"/>
                    <a:pt x="6000" y="20545"/>
                  </a:cubicBezTo>
                  <a:cubicBezTo>
                    <a:pt x="6012" y="20730"/>
                    <a:pt x="6148" y="20852"/>
                    <a:pt x="6295" y="20963"/>
                  </a:cubicBezTo>
                  <a:cubicBezTo>
                    <a:pt x="6799" y="21357"/>
                    <a:pt x="7229" y="21836"/>
                    <a:pt x="7660" y="22303"/>
                  </a:cubicBezTo>
                  <a:cubicBezTo>
                    <a:pt x="7672" y="22315"/>
                    <a:pt x="7647" y="22377"/>
                    <a:pt x="7635" y="22401"/>
                  </a:cubicBezTo>
                  <a:cubicBezTo>
                    <a:pt x="7626" y="22410"/>
                    <a:pt x="7605" y="22419"/>
                    <a:pt x="7589" y="22419"/>
                  </a:cubicBezTo>
                  <a:cubicBezTo>
                    <a:pt x="7583" y="22419"/>
                    <a:pt x="7577" y="22417"/>
                    <a:pt x="7574" y="22414"/>
                  </a:cubicBezTo>
                  <a:cubicBezTo>
                    <a:pt x="7377" y="22266"/>
                    <a:pt x="7193" y="22119"/>
                    <a:pt x="7008" y="21971"/>
                  </a:cubicBezTo>
                  <a:cubicBezTo>
                    <a:pt x="6848" y="21848"/>
                    <a:pt x="6713" y="21701"/>
                    <a:pt x="6553" y="21578"/>
                  </a:cubicBezTo>
                  <a:cubicBezTo>
                    <a:pt x="6443" y="21504"/>
                    <a:pt x="6320" y="21455"/>
                    <a:pt x="6197" y="21406"/>
                  </a:cubicBezTo>
                  <a:cubicBezTo>
                    <a:pt x="6193" y="21404"/>
                    <a:pt x="6190" y="21403"/>
                    <a:pt x="6186" y="21403"/>
                  </a:cubicBezTo>
                  <a:cubicBezTo>
                    <a:pt x="6162" y="21403"/>
                    <a:pt x="6130" y="21434"/>
                    <a:pt x="6098" y="21455"/>
                  </a:cubicBezTo>
                  <a:cubicBezTo>
                    <a:pt x="6086" y="21455"/>
                    <a:pt x="6098" y="21504"/>
                    <a:pt x="6111" y="21516"/>
                  </a:cubicBezTo>
                  <a:cubicBezTo>
                    <a:pt x="6479" y="21922"/>
                    <a:pt x="6873" y="22303"/>
                    <a:pt x="7303" y="22672"/>
                  </a:cubicBezTo>
                  <a:cubicBezTo>
                    <a:pt x="7537" y="22869"/>
                    <a:pt x="7758" y="23090"/>
                    <a:pt x="7979" y="23299"/>
                  </a:cubicBezTo>
                  <a:cubicBezTo>
                    <a:pt x="8078" y="23397"/>
                    <a:pt x="8127" y="23508"/>
                    <a:pt x="8127" y="23655"/>
                  </a:cubicBezTo>
                  <a:cubicBezTo>
                    <a:pt x="8151" y="24467"/>
                    <a:pt x="8274" y="25278"/>
                    <a:pt x="8262" y="26102"/>
                  </a:cubicBezTo>
                  <a:cubicBezTo>
                    <a:pt x="8250" y="26643"/>
                    <a:pt x="8299" y="27196"/>
                    <a:pt x="8336" y="27749"/>
                  </a:cubicBezTo>
                  <a:cubicBezTo>
                    <a:pt x="8373" y="28278"/>
                    <a:pt x="8397" y="28806"/>
                    <a:pt x="8348" y="29323"/>
                  </a:cubicBezTo>
                  <a:cubicBezTo>
                    <a:pt x="8301" y="29342"/>
                    <a:pt x="8261" y="29368"/>
                    <a:pt x="8234" y="29368"/>
                  </a:cubicBezTo>
                  <a:cubicBezTo>
                    <a:pt x="8226" y="29368"/>
                    <a:pt x="8219" y="29365"/>
                    <a:pt x="8213" y="29360"/>
                  </a:cubicBezTo>
                  <a:cubicBezTo>
                    <a:pt x="7807" y="29138"/>
                    <a:pt x="7401" y="28929"/>
                    <a:pt x="7119" y="28536"/>
                  </a:cubicBezTo>
                  <a:cubicBezTo>
                    <a:pt x="7106" y="28524"/>
                    <a:pt x="7106" y="28499"/>
                    <a:pt x="7106" y="28487"/>
                  </a:cubicBezTo>
                  <a:lnTo>
                    <a:pt x="7094" y="28487"/>
                  </a:lnTo>
                  <a:cubicBezTo>
                    <a:pt x="7094" y="28487"/>
                    <a:pt x="7094" y="28474"/>
                    <a:pt x="7082" y="28474"/>
                  </a:cubicBezTo>
                  <a:cubicBezTo>
                    <a:pt x="7062" y="28479"/>
                    <a:pt x="7044" y="28484"/>
                    <a:pt x="7027" y="28484"/>
                  </a:cubicBezTo>
                  <a:cubicBezTo>
                    <a:pt x="7003" y="28484"/>
                    <a:pt x="6981" y="28474"/>
                    <a:pt x="6959" y="28438"/>
                  </a:cubicBezTo>
                  <a:cubicBezTo>
                    <a:pt x="6971" y="28425"/>
                    <a:pt x="6996" y="28413"/>
                    <a:pt x="6996" y="28413"/>
                  </a:cubicBezTo>
                  <a:cubicBezTo>
                    <a:pt x="7033" y="28438"/>
                    <a:pt x="7057" y="28450"/>
                    <a:pt x="7082" y="28474"/>
                  </a:cubicBezTo>
                  <a:lnTo>
                    <a:pt x="7106" y="28474"/>
                  </a:lnTo>
                  <a:cubicBezTo>
                    <a:pt x="7106" y="28474"/>
                    <a:pt x="7106" y="28474"/>
                    <a:pt x="7106" y="28487"/>
                  </a:cubicBezTo>
                  <a:cubicBezTo>
                    <a:pt x="7168" y="28474"/>
                    <a:pt x="7229" y="28474"/>
                    <a:pt x="7279" y="28462"/>
                  </a:cubicBezTo>
                  <a:cubicBezTo>
                    <a:pt x="7279" y="28413"/>
                    <a:pt x="7291" y="28364"/>
                    <a:pt x="7279" y="28339"/>
                  </a:cubicBezTo>
                  <a:cubicBezTo>
                    <a:pt x="7143" y="28216"/>
                    <a:pt x="7020" y="28106"/>
                    <a:pt x="6885" y="27983"/>
                  </a:cubicBezTo>
                  <a:cubicBezTo>
                    <a:pt x="6504" y="27675"/>
                    <a:pt x="6123" y="27380"/>
                    <a:pt x="5766" y="27048"/>
                  </a:cubicBezTo>
                  <a:cubicBezTo>
                    <a:pt x="5139" y="26483"/>
                    <a:pt x="4488" y="25967"/>
                    <a:pt x="3799" y="25487"/>
                  </a:cubicBezTo>
                  <a:cubicBezTo>
                    <a:pt x="3640" y="25364"/>
                    <a:pt x="3480" y="25254"/>
                    <a:pt x="3357" y="25155"/>
                  </a:cubicBezTo>
                  <a:cubicBezTo>
                    <a:pt x="3283" y="24836"/>
                    <a:pt x="3197" y="24565"/>
                    <a:pt x="3136" y="24295"/>
                  </a:cubicBezTo>
                  <a:cubicBezTo>
                    <a:pt x="3037" y="23840"/>
                    <a:pt x="2951" y="23385"/>
                    <a:pt x="2877" y="22930"/>
                  </a:cubicBezTo>
                  <a:cubicBezTo>
                    <a:pt x="2668" y="21750"/>
                    <a:pt x="2460" y="20582"/>
                    <a:pt x="2263" y="19402"/>
                  </a:cubicBezTo>
                  <a:cubicBezTo>
                    <a:pt x="2226" y="19205"/>
                    <a:pt x="2201" y="19008"/>
                    <a:pt x="2189" y="18812"/>
                  </a:cubicBezTo>
                  <a:cubicBezTo>
                    <a:pt x="2177" y="18763"/>
                    <a:pt x="2214" y="18689"/>
                    <a:pt x="2238" y="18640"/>
                  </a:cubicBezTo>
                  <a:cubicBezTo>
                    <a:pt x="2241" y="18631"/>
                    <a:pt x="2251" y="18627"/>
                    <a:pt x="2266" y="18627"/>
                  </a:cubicBezTo>
                  <a:cubicBezTo>
                    <a:pt x="2315" y="18627"/>
                    <a:pt x="2415" y="18669"/>
                    <a:pt x="2472" y="18726"/>
                  </a:cubicBezTo>
                  <a:cubicBezTo>
                    <a:pt x="2546" y="18799"/>
                    <a:pt x="2619" y="18886"/>
                    <a:pt x="2681" y="18972"/>
                  </a:cubicBezTo>
                  <a:cubicBezTo>
                    <a:pt x="2902" y="19279"/>
                    <a:pt x="3173" y="19537"/>
                    <a:pt x="3468" y="19771"/>
                  </a:cubicBezTo>
                  <a:cubicBezTo>
                    <a:pt x="3664" y="19943"/>
                    <a:pt x="3849" y="20139"/>
                    <a:pt x="4033" y="20336"/>
                  </a:cubicBezTo>
                  <a:cubicBezTo>
                    <a:pt x="4697" y="21074"/>
                    <a:pt x="5361" y="21811"/>
                    <a:pt x="6025" y="22549"/>
                  </a:cubicBezTo>
                  <a:cubicBezTo>
                    <a:pt x="6148" y="22672"/>
                    <a:pt x="6258" y="22807"/>
                    <a:pt x="6393" y="22930"/>
                  </a:cubicBezTo>
                  <a:cubicBezTo>
                    <a:pt x="6688" y="23225"/>
                    <a:pt x="6971" y="23532"/>
                    <a:pt x="7193" y="23889"/>
                  </a:cubicBezTo>
                  <a:cubicBezTo>
                    <a:pt x="7266" y="24000"/>
                    <a:pt x="7365" y="24098"/>
                    <a:pt x="7451" y="24196"/>
                  </a:cubicBezTo>
                  <a:cubicBezTo>
                    <a:pt x="7484" y="24230"/>
                    <a:pt x="7537" y="24249"/>
                    <a:pt x="7585" y="24249"/>
                  </a:cubicBezTo>
                  <a:cubicBezTo>
                    <a:pt x="7625" y="24249"/>
                    <a:pt x="7662" y="24236"/>
                    <a:pt x="7684" y="24209"/>
                  </a:cubicBezTo>
                  <a:cubicBezTo>
                    <a:pt x="7746" y="24159"/>
                    <a:pt x="7733" y="24086"/>
                    <a:pt x="7709" y="24036"/>
                  </a:cubicBezTo>
                  <a:cubicBezTo>
                    <a:pt x="7451" y="23594"/>
                    <a:pt x="7180" y="23176"/>
                    <a:pt x="6824" y="22795"/>
                  </a:cubicBezTo>
                  <a:cubicBezTo>
                    <a:pt x="6086" y="22033"/>
                    <a:pt x="5385" y="21246"/>
                    <a:pt x="4660" y="20459"/>
                  </a:cubicBezTo>
                  <a:cubicBezTo>
                    <a:pt x="4279" y="20041"/>
                    <a:pt x="3898" y="19599"/>
                    <a:pt x="3431" y="19267"/>
                  </a:cubicBezTo>
                  <a:cubicBezTo>
                    <a:pt x="3295" y="19181"/>
                    <a:pt x="3197" y="19070"/>
                    <a:pt x="3099" y="18947"/>
                  </a:cubicBezTo>
                  <a:cubicBezTo>
                    <a:pt x="2877" y="18664"/>
                    <a:pt x="2632" y="18418"/>
                    <a:pt x="2337" y="18222"/>
                  </a:cubicBezTo>
                  <a:cubicBezTo>
                    <a:pt x="2091" y="18074"/>
                    <a:pt x="1968" y="17853"/>
                    <a:pt x="1931" y="17570"/>
                  </a:cubicBezTo>
                  <a:cubicBezTo>
                    <a:pt x="1894" y="17312"/>
                    <a:pt x="1833" y="17054"/>
                    <a:pt x="1796" y="16796"/>
                  </a:cubicBezTo>
                  <a:cubicBezTo>
                    <a:pt x="1784" y="16715"/>
                    <a:pt x="1816" y="16635"/>
                    <a:pt x="1860" y="16635"/>
                  </a:cubicBezTo>
                  <a:close/>
                  <a:moveTo>
                    <a:pt x="27595" y="18587"/>
                  </a:moveTo>
                  <a:cubicBezTo>
                    <a:pt x="27641" y="18587"/>
                    <a:pt x="27698" y="18603"/>
                    <a:pt x="27747" y="18603"/>
                  </a:cubicBezTo>
                  <a:cubicBezTo>
                    <a:pt x="27760" y="18935"/>
                    <a:pt x="27760" y="18935"/>
                    <a:pt x="27563" y="19353"/>
                  </a:cubicBezTo>
                  <a:cubicBezTo>
                    <a:pt x="27391" y="19365"/>
                    <a:pt x="27219" y="19365"/>
                    <a:pt x="27046" y="19390"/>
                  </a:cubicBezTo>
                  <a:cubicBezTo>
                    <a:pt x="26874" y="19414"/>
                    <a:pt x="26715" y="19463"/>
                    <a:pt x="26542" y="19500"/>
                  </a:cubicBezTo>
                  <a:cubicBezTo>
                    <a:pt x="26493" y="19513"/>
                    <a:pt x="26444" y="19525"/>
                    <a:pt x="26420" y="19562"/>
                  </a:cubicBezTo>
                  <a:cubicBezTo>
                    <a:pt x="26383" y="19611"/>
                    <a:pt x="26333" y="19672"/>
                    <a:pt x="26333" y="19721"/>
                  </a:cubicBezTo>
                  <a:cubicBezTo>
                    <a:pt x="26333" y="19771"/>
                    <a:pt x="26395" y="19844"/>
                    <a:pt x="26444" y="19857"/>
                  </a:cubicBezTo>
                  <a:cubicBezTo>
                    <a:pt x="26516" y="19877"/>
                    <a:pt x="26588" y="19887"/>
                    <a:pt x="26660" y="19887"/>
                  </a:cubicBezTo>
                  <a:cubicBezTo>
                    <a:pt x="26760" y="19887"/>
                    <a:pt x="26860" y="19868"/>
                    <a:pt x="26960" y="19832"/>
                  </a:cubicBezTo>
                  <a:cubicBezTo>
                    <a:pt x="27071" y="19808"/>
                    <a:pt x="27182" y="19783"/>
                    <a:pt x="27280" y="19771"/>
                  </a:cubicBezTo>
                  <a:cubicBezTo>
                    <a:pt x="27317" y="19771"/>
                    <a:pt x="27354" y="19820"/>
                    <a:pt x="27403" y="19844"/>
                  </a:cubicBezTo>
                  <a:cubicBezTo>
                    <a:pt x="27243" y="20508"/>
                    <a:pt x="27034" y="21160"/>
                    <a:pt x="26801" y="21811"/>
                  </a:cubicBezTo>
                  <a:cubicBezTo>
                    <a:pt x="26309" y="21885"/>
                    <a:pt x="25829" y="21947"/>
                    <a:pt x="25350" y="21947"/>
                  </a:cubicBezTo>
                  <a:cubicBezTo>
                    <a:pt x="25227" y="21947"/>
                    <a:pt x="25105" y="21945"/>
                    <a:pt x="24983" y="21945"/>
                  </a:cubicBezTo>
                  <a:cubicBezTo>
                    <a:pt x="24619" y="21945"/>
                    <a:pt x="24259" y="21959"/>
                    <a:pt x="23899" y="22070"/>
                  </a:cubicBezTo>
                  <a:cubicBezTo>
                    <a:pt x="23838" y="22082"/>
                    <a:pt x="23764" y="22082"/>
                    <a:pt x="23703" y="22082"/>
                  </a:cubicBezTo>
                  <a:cubicBezTo>
                    <a:pt x="23051" y="22082"/>
                    <a:pt x="22449" y="22291"/>
                    <a:pt x="21736" y="22438"/>
                  </a:cubicBezTo>
                  <a:cubicBezTo>
                    <a:pt x="21871" y="22488"/>
                    <a:pt x="21920" y="22512"/>
                    <a:pt x="21957" y="22512"/>
                  </a:cubicBezTo>
                  <a:cubicBezTo>
                    <a:pt x="21986" y="22516"/>
                    <a:pt x="22014" y="22517"/>
                    <a:pt x="22041" y="22517"/>
                  </a:cubicBezTo>
                  <a:cubicBezTo>
                    <a:pt x="22106" y="22517"/>
                    <a:pt x="22167" y="22508"/>
                    <a:pt x="22227" y="22500"/>
                  </a:cubicBezTo>
                  <a:cubicBezTo>
                    <a:pt x="22816" y="22417"/>
                    <a:pt x="23393" y="22290"/>
                    <a:pt x="23980" y="22290"/>
                  </a:cubicBezTo>
                  <a:cubicBezTo>
                    <a:pt x="24006" y="22290"/>
                    <a:pt x="24033" y="22290"/>
                    <a:pt x="24059" y="22291"/>
                  </a:cubicBezTo>
                  <a:cubicBezTo>
                    <a:pt x="24846" y="22119"/>
                    <a:pt x="25645" y="22242"/>
                    <a:pt x="26432" y="22143"/>
                  </a:cubicBezTo>
                  <a:cubicBezTo>
                    <a:pt x="26452" y="22138"/>
                    <a:pt x="26473" y="22135"/>
                    <a:pt x="26492" y="22135"/>
                  </a:cubicBezTo>
                  <a:cubicBezTo>
                    <a:pt x="26520" y="22135"/>
                    <a:pt x="26545" y="22141"/>
                    <a:pt x="26567" y="22156"/>
                  </a:cubicBezTo>
                  <a:cubicBezTo>
                    <a:pt x="26604" y="22192"/>
                    <a:pt x="26665" y="22254"/>
                    <a:pt x="26665" y="22303"/>
                  </a:cubicBezTo>
                  <a:cubicBezTo>
                    <a:pt x="26665" y="22414"/>
                    <a:pt x="26641" y="22524"/>
                    <a:pt x="26604" y="22623"/>
                  </a:cubicBezTo>
                  <a:cubicBezTo>
                    <a:pt x="26346" y="23557"/>
                    <a:pt x="26100" y="24504"/>
                    <a:pt x="25743" y="25401"/>
                  </a:cubicBezTo>
                  <a:cubicBezTo>
                    <a:pt x="25682" y="25561"/>
                    <a:pt x="25657" y="25745"/>
                    <a:pt x="25608" y="25917"/>
                  </a:cubicBezTo>
                  <a:cubicBezTo>
                    <a:pt x="25522" y="26188"/>
                    <a:pt x="25448" y="26458"/>
                    <a:pt x="25362" y="26729"/>
                  </a:cubicBezTo>
                  <a:cubicBezTo>
                    <a:pt x="25313" y="26876"/>
                    <a:pt x="25190" y="26938"/>
                    <a:pt x="25067" y="26975"/>
                  </a:cubicBezTo>
                  <a:cubicBezTo>
                    <a:pt x="24981" y="26987"/>
                    <a:pt x="24883" y="26987"/>
                    <a:pt x="24797" y="26987"/>
                  </a:cubicBezTo>
                  <a:cubicBezTo>
                    <a:pt x="24698" y="26993"/>
                    <a:pt x="24600" y="26996"/>
                    <a:pt x="24502" y="26996"/>
                  </a:cubicBezTo>
                  <a:cubicBezTo>
                    <a:pt x="24403" y="26996"/>
                    <a:pt x="24305" y="26993"/>
                    <a:pt x="24207" y="26987"/>
                  </a:cubicBezTo>
                  <a:cubicBezTo>
                    <a:pt x="24129" y="26985"/>
                    <a:pt x="24052" y="26984"/>
                    <a:pt x="23975" y="26984"/>
                  </a:cubicBezTo>
                  <a:cubicBezTo>
                    <a:pt x="23169" y="26984"/>
                    <a:pt x="22371" y="27095"/>
                    <a:pt x="21564" y="27196"/>
                  </a:cubicBezTo>
                  <a:cubicBezTo>
                    <a:pt x="20998" y="27270"/>
                    <a:pt x="20433" y="27331"/>
                    <a:pt x="19867" y="27429"/>
                  </a:cubicBezTo>
                  <a:cubicBezTo>
                    <a:pt x="19363" y="27516"/>
                    <a:pt x="18871" y="27614"/>
                    <a:pt x="18380" y="27737"/>
                  </a:cubicBezTo>
                  <a:cubicBezTo>
                    <a:pt x="17494" y="27946"/>
                    <a:pt x="16622" y="28155"/>
                    <a:pt x="15749" y="28388"/>
                  </a:cubicBezTo>
                  <a:cubicBezTo>
                    <a:pt x="15146" y="28548"/>
                    <a:pt x="14532" y="28622"/>
                    <a:pt x="13929" y="28720"/>
                  </a:cubicBezTo>
                  <a:cubicBezTo>
                    <a:pt x="13032" y="28868"/>
                    <a:pt x="12147" y="28991"/>
                    <a:pt x="11249" y="29138"/>
                  </a:cubicBezTo>
                  <a:cubicBezTo>
                    <a:pt x="10930" y="29200"/>
                    <a:pt x="10598" y="29273"/>
                    <a:pt x="10278" y="29347"/>
                  </a:cubicBezTo>
                  <a:cubicBezTo>
                    <a:pt x="9975" y="29410"/>
                    <a:pt x="9672" y="29427"/>
                    <a:pt x="9368" y="29427"/>
                  </a:cubicBezTo>
                  <a:cubicBezTo>
                    <a:pt x="9254" y="29427"/>
                    <a:pt x="9139" y="29424"/>
                    <a:pt x="9024" y="29421"/>
                  </a:cubicBezTo>
                  <a:cubicBezTo>
                    <a:pt x="8914" y="29421"/>
                    <a:pt x="8828" y="29335"/>
                    <a:pt x="8828" y="29212"/>
                  </a:cubicBezTo>
                  <a:cubicBezTo>
                    <a:pt x="8815" y="28966"/>
                    <a:pt x="8815" y="28720"/>
                    <a:pt x="8815" y="28474"/>
                  </a:cubicBezTo>
                  <a:cubicBezTo>
                    <a:pt x="8815" y="28337"/>
                    <a:pt x="8889" y="28264"/>
                    <a:pt x="9047" y="28264"/>
                  </a:cubicBezTo>
                  <a:cubicBezTo>
                    <a:pt x="9060" y="28264"/>
                    <a:pt x="9072" y="28265"/>
                    <a:pt x="9086" y="28265"/>
                  </a:cubicBezTo>
                  <a:cubicBezTo>
                    <a:pt x="9479" y="28290"/>
                    <a:pt x="9872" y="28315"/>
                    <a:pt x="10266" y="28327"/>
                  </a:cubicBezTo>
                  <a:cubicBezTo>
                    <a:pt x="10340" y="28330"/>
                    <a:pt x="10415" y="28331"/>
                    <a:pt x="10490" y="28331"/>
                  </a:cubicBezTo>
                  <a:cubicBezTo>
                    <a:pt x="10747" y="28331"/>
                    <a:pt x="11004" y="28313"/>
                    <a:pt x="11262" y="28265"/>
                  </a:cubicBezTo>
                  <a:cubicBezTo>
                    <a:pt x="11569" y="28216"/>
                    <a:pt x="11876" y="28204"/>
                    <a:pt x="12184" y="28167"/>
                  </a:cubicBezTo>
                  <a:cubicBezTo>
                    <a:pt x="12491" y="28142"/>
                    <a:pt x="12798" y="28093"/>
                    <a:pt x="13081" y="27970"/>
                  </a:cubicBezTo>
                  <a:cubicBezTo>
                    <a:pt x="13118" y="27958"/>
                    <a:pt x="13143" y="27909"/>
                    <a:pt x="13167" y="27884"/>
                  </a:cubicBezTo>
                  <a:cubicBezTo>
                    <a:pt x="13127" y="27829"/>
                    <a:pt x="13077" y="27814"/>
                    <a:pt x="13027" y="27814"/>
                  </a:cubicBezTo>
                  <a:cubicBezTo>
                    <a:pt x="13000" y="27814"/>
                    <a:pt x="12972" y="27818"/>
                    <a:pt x="12946" y="27823"/>
                  </a:cubicBezTo>
                  <a:cubicBezTo>
                    <a:pt x="12331" y="27884"/>
                    <a:pt x="11704" y="27847"/>
                    <a:pt x="11090" y="27958"/>
                  </a:cubicBezTo>
                  <a:cubicBezTo>
                    <a:pt x="10985" y="27977"/>
                    <a:pt x="10877" y="27980"/>
                    <a:pt x="10768" y="27980"/>
                  </a:cubicBezTo>
                  <a:cubicBezTo>
                    <a:pt x="10714" y="27980"/>
                    <a:pt x="10659" y="27979"/>
                    <a:pt x="10604" y="27979"/>
                  </a:cubicBezTo>
                  <a:cubicBezTo>
                    <a:pt x="10549" y="27979"/>
                    <a:pt x="10493" y="27980"/>
                    <a:pt x="10438" y="27983"/>
                  </a:cubicBezTo>
                  <a:cubicBezTo>
                    <a:pt x="9971" y="28007"/>
                    <a:pt x="9516" y="28032"/>
                    <a:pt x="9049" y="28056"/>
                  </a:cubicBezTo>
                  <a:cubicBezTo>
                    <a:pt x="8889" y="28056"/>
                    <a:pt x="8803" y="27995"/>
                    <a:pt x="8778" y="27835"/>
                  </a:cubicBezTo>
                  <a:cubicBezTo>
                    <a:pt x="8754" y="27675"/>
                    <a:pt x="8729" y="27528"/>
                    <a:pt x="8717" y="27368"/>
                  </a:cubicBezTo>
                  <a:cubicBezTo>
                    <a:pt x="8705" y="27159"/>
                    <a:pt x="8705" y="26938"/>
                    <a:pt x="8692" y="26716"/>
                  </a:cubicBezTo>
                  <a:cubicBezTo>
                    <a:pt x="8655" y="25991"/>
                    <a:pt x="8680" y="25254"/>
                    <a:pt x="8569" y="24528"/>
                  </a:cubicBezTo>
                  <a:cubicBezTo>
                    <a:pt x="8569" y="24467"/>
                    <a:pt x="8569" y="24405"/>
                    <a:pt x="8569" y="24332"/>
                  </a:cubicBezTo>
                  <a:cubicBezTo>
                    <a:pt x="8557" y="24159"/>
                    <a:pt x="8569" y="23987"/>
                    <a:pt x="8791" y="23914"/>
                  </a:cubicBezTo>
                  <a:cubicBezTo>
                    <a:pt x="8729" y="23803"/>
                    <a:pt x="8692" y="23729"/>
                    <a:pt x="8643" y="23643"/>
                  </a:cubicBezTo>
                  <a:cubicBezTo>
                    <a:pt x="8606" y="23569"/>
                    <a:pt x="8545" y="23496"/>
                    <a:pt x="8545" y="23410"/>
                  </a:cubicBezTo>
                  <a:cubicBezTo>
                    <a:pt x="8483" y="22967"/>
                    <a:pt x="8459" y="22537"/>
                    <a:pt x="8606" y="22106"/>
                  </a:cubicBezTo>
                  <a:cubicBezTo>
                    <a:pt x="8705" y="21836"/>
                    <a:pt x="8889" y="21652"/>
                    <a:pt x="9172" y="21602"/>
                  </a:cubicBezTo>
                  <a:cubicBezTo>
                    <a:pt x="9307" y="21578"/>
                    <a:pt x="9430" y="21541"/>
                    <a:pt x="9565" y="21516"/>
                  </a:cubicBezTo>
                  <a:cubicBezTo>
                    <a:pt x="10352" y="21418"/>
                    <a:pt x="11139" y="21320"/>
                    <a:pt x="11925" y="21209"/>
                  </a:cubicBezTo>
                  <a:cubicBezTo>
                    <a:pt x="12245" y="21160"/>
                    <a:pt x="12577" y="21111"/>
                    <a:pt x="12897" y="21049"/>
                  </a:cubicBezTo>
                  <a:cubicBezTo>
                    <a:pt x="13548" y="20926"/>
                    <a:pt x="14212" y="20865"/>
                    <a:pt x="14864" y="20816"/>
                  </a:cubicBezTo>
                  <a:cubicBezTo>
                    <a:pt x="15392" y="20779"/>
                    <a:pt x="15921" y="20693"/>
                    <a:pt x="16450" y="20631"/>
                  </a:cubicBezTo>
                  <a:cubicBezTo>
                    <a:pt x="16646" y="20607"/>
                    <a:pt x="16831" y="20570"/>
                    <a:pt x="17027" y="20545"/>
                  </a:cubicBezTo>
                  <a:cubicBezTo>
                    <a:pt x="17096" y="20538"/>
                    <a:pt x="17153" y="20533"/>
                    <a:pt x="17200" y="20533"/>
                  </a:cubicBezTo>
                  <a:cubicBezTo>
                    <a:pt x="17390" y="20533"/>
                    <a:pt x="17433" y="20604"/>
                    <a:pt x="17531" y="20840"/>
                  </a:cubicBezTo>
                  <a:cubicBezTo>
                    <a:pt x="17703" y="21270"/>
                    <a:pt x="17888" y="21688"/>
                    <a:pt x="18072" y="22119"/>
                  </a:cubicBezTo>
                  <a:cubicBezTo>
                    <a:pt x="18109" y="22205"/>
                    <a:pt x="18183" y="22266"/>
                    <a:pt x="18269" y="22266"/>
                  </a:cubicBezTo>
                  <a:cubicBezTo>
                    <a:pt x="18405" y="22266"/>
                    <a:pt x="18546" y="22285"/>
                    <a:pt x="18683" y="22285"/>
                  </a:cubicBezTo>
                  <a:cubicBezTo>
                    <a:pt x="18768" y="22285"/>
                    <a:pt x="18852" y="22278"/>
                    <a:pt x="18933" y="22254"/>
                  </a:cubicBezTo>
                  <a:cubicBezTo>
                    <a:pt x="19498" y="22082"/>
                    <a:pt x="20076" y="21983"/>
                    <a:pt x="20654" y="21836"/>
                  </a:cubicBezTo>
                  <a:cubicBezTo>
                    <a:pt x="21072" y="21725"/>
                    <a:pt x="21416" y="21393"/>
                    <a:pt x="21404" y="20877"/>
                  </a:cubicBezTo>
                  <a:cubicBezTo>
                    <a:pt x="21404" y="20631"/>
                    <a:pt x="21404" y="20385"/>
                    <a:pt x="21404" y="20127"/>
                  </a:cubicBezTo>
                  <a:cubicBezTo>
                    <a:pt x="21527" y="20017"/>
                    <a:pt x="21662" y="19906"/>
                    <a:pt x="21785" y="19771"/>
                  </a:cubicBezTo>
                  <a:cubicBezTo>
                    <a:pt x="21908" y="19635"/>
                    <a:pt x="22055" y="19574"/>
                    <a:pt x="22240" y="19513"/>
                  </a:cubicBezTo>
                  <a:cubicBezTo>
                    <a:pt x="22953" y="19304"/>
                    <a:pt x="23690" y="19156"/>
                    <a:pt x="24416" y="19008"/>
                  </a:cubicBezTo>
                  <a:cubicBezTo>
                    <a:pt x="24871" y="18922"/>
                    <a:pt x="25338" y="18873"/>
                    <a:pt x="25793" y="18861"/>
                  </a:cubicBezTo>
                  <a:cubicBezTo>
                    <a:pt x="26395" y="18836"/>
                    <a:pt x="26985" y="18763"/>
                    <a:pt x="27563" y="18591"/>
                  </a:cubicBezTo>
                  <a:cubicBezTo>
                    <a:pt x="27573" y="18588"/>
                    <a:pt x="27583" y="18587"/>
                    <a:pt x="27595" y="18587"/>
                  </a:cubicBezTo>
                  <a:close/>
                  <a:moveTo>
                    <a:pt x="25702" y="1"/>
                  </a:moveTo>
                  <a:cubicBezTo>
                    <a:pt x="25679" y="1"/>
                    <a:pt x="25655" y="6"/>
                    <a:pt x="25633" y="15"/>
                  </a:cubicBezTo>
                  <a:cubicBezTo>
                    <a:pt x="25393" y="98"/>
                    <a:pt x="25146" y="98"/>
                    <a:pt x="24898" y="98"/>
                  </a:cubicBezTo>
                  <a:lnTo>
                    <a:pt x="24898" y="98"/>
                  </a:lnTo>
                  <a:cubicBezTo>
                    <a:pt x="24815" y="98"/>
                    <a:pt x="24732" y="98"/>
                    <a:pt x="24649" y="101"/>
                  </a:cubicBezTo>
                  <a:cubicBezTo>
                    <a:pt x="24096" y="101"/>
                    <a:pt x="23543" y="114"/>
                    <a:pt x="23002" y="126"/>
                  </a:cubicBezTo>
                  <a:cubicBezTo>
                    <a:pt x="22842" y="126"/>
                    <a:pt x="22682" y="126"/>
                    <a:pt x="22535" y="163"/>
                  </a:cubicBezTo>
                  <a:cubicBezTo>
                    <a:pt x="22307" y="212"/>
                    <a:pt x="22080" y="240"/>
                    <a:pt x="21852" y="240"/>
                  </a:cubicBezTo>
                  <a:cubicBezTo>
                    <a:pt x="21625" y="240"/>
                    <a:pt x="21398" y="212"/>
                    <a:pt x="21170" y="150"/>
                  </a:cubicBezTo>
                  <a:cubicBezTo>
                    <a:pt x="20998" y="101"/>
                    <a:pt x="20814" y="101"/>
                    <a:pt x="20642" y="101"/>
                  </a:cubicBezTo>
                  <a:lnTo>
                    <a:pt x="18318" y="101"/>
                  </a:lnTo>
                  <a:cubicBezTo>
                    <a:pt x="18261" y="101"/>
                    <a:pt x="18202" y="100"/>
                    <a:pt x="18143" y="100"/>
                  </a:cubicBezTo>
                  <a:cubicBezTo>
                    <a:pt x="18026" y="100"/>
                    <a:pt x="17908" y="105"/>
                    <a:pt x="17802" y="138"/>
                  </a:cubicBezTo>
                  <a:cubicBezTo>
                    <a:pt x="17445" y="236"/>
                    <a:pt x="17101" y="236"/>
                    <a:pt x="16745" y="249"/>
                  </a:cubicBezTo>
                  <a:cubicBezTo>
                    <a:pt x="16622" y="249"/>
                    <a:pt x="16486" y="261"/>
                    <a:pt x="16351" y="286"/>
                  </a:cubicBezTo>
                  <a:cubicBezTo>
                    <a:pt x="16081" y="372"/>
                    <a:pt x="15786" y="384"/>
                    <a:pt x="15503" y="409"/>
                  </a:cubicBezTo>
                  <a:cubicBezTo>
                    <a:pt x="14950" y="458"/>
                    <a:pt x="14409" y="519"/>
                    <a:pt x="13856" y="568"/>
                  </a:cubicBezTo>
                  <a:cubicBezTo>
                    <a:pt x="13425" y="605"/>
                    <a:pt x="12983" y="630"/>
                    <a:pt x="12540" y="667"/>
                  </a:cubicBezTo>
                  <a:cubicBezTo>
                    <a:pt x="12270" y="679"/>
                    <a:pt x="12012" y="691"/>
                    <a:pt x="11741" y="704"/>
                  </a:cubicBezTo>
                  <a:cubicBezTo>
                    <a:pt x="11311" y="741"/>
                    <a:pt x="10868" y="777"/>
                    <a:pt x="10426" y="802"/>
                  </a:cubicBezTo>
                  <a:cubicBezTo>
                    <a:pt x="10229" y="827"/>
                    <a:pt x="10032" y="814"/>
                    <a:pt x="9836" y="851"/>
                  </a:cubicBezTo>
                  <a:cubicBezTo>
                    <a:pt x="9147" y="1011"/>
                    <a:pt x="8422" y="949"/>
                    <a:pt x="7746" y="1146"/>
                  </a:cubicBezTo>
                  <a:cubicBezTo>
                    <a:pt x="7690" y="1158"/>
                    <a:pt x="7635" y="1162"/>
                    <a:pt x="7580" y="1162"/>
                  </a:cubicBezTo>
                  <a:cubicBezTo>
                    <a:pt x="7524" y="1162"/>
                    <a:pt x="7469" y="1158"/>
                    <a:pt x="7414" y="1158"/>
                  </a:cubicBezTo>
                  <a:cubicBezTo>
                    <a:pt x="6750" y="1183"/>
                    <a:pt x="6098" y="1269"/>
                    <a:pt x="5484" y="1552"/>
                  </a:cubicBezTo>
                  <a:cubicBezTo>
                    <a:pt x="5361" y="1613"/>
                    <a:pt x="5238" y="1663"/>
                    <a:pt x="5103" y="1675"/>
                  </a:cubicBezTo>
                  <a:cubicBezTo>
                    <a:pt x="4648" y="1724"/>
                    <a:pt x="4267" y="1933"/>
                    <a:pt x="3910" y="2216"/>
                  </a:cubicBezTo>
                  <a:cubicBezTo>
                    <a:pt x="3787" y="2302"/>
                    <a:pt x="3664" y="2400"/>
                    <a:pt x="3541" y="2474"/>
                  </a:cubicBezTo>
                  <a:cubicBezTo>
                    <a:pt x="3086" y="2744"/>
                    <a:pt x="2742" y="3113"/>
                    <a:pt x="2447" y="3531"/>
                  </a:cubicBezTo>
                  <a:cubicBezTo>
                    <a:pt x="2398" y="3593"/>
                    <a:pt x="2337" y="3666"/>
                    <a:pt x="2287" y="3740"/>
                  </a:cubicBezTo>
                  <a:cubicBezTo>
                    <a:pt x="2152" y="3961"/>
                    <a:pt x="1968" y="4158"/>
                    <a:pt x="1771" y="4330"/>
                  </a:cubicBezTo>
                  <a:cubicBezTo>
                    <a:pt x="1574" y="4478"/>
                    <a:pt x="1365" y="4625"/>
                    <a:pt x="1451" y="4933"/>
                  </a:cubicBezTo>
                  <a:cubicBezTo>
                    <a:pt x="1464" y="4994"/>
                    <a:pt x="1390" y="5080"/>
                    <a:pt x="1353" y="5166"/>
                  </a:cubicBezTo>
                  <a:cubicBezTo>
                    <a:pt x="1218" y="5412"/>
                    <a:pt x="1083" y="5670"/>
                    <a:pt x="960" y="5928"/>
                  </a:cubicBezTo>
                  <a:cubicBezTo>
                    <a:pt x="702" y="6469"/>
                    <a:pt x="493" y="7010"/>
                    <a:pt x="308" y="7588"/>
                  </a:cubicBezTo>
                  <a:cubicBezTo>
                    <a:pt x="161" y="8055"/>
                    <a:pt x="38" y="8510"/>
                    <a:pt x="38" y="9002"/>
                  </a:cubicBezTo>
                  <a:cubicBezTo>
                    <a:pt x="38" y="9715"/>
                    <a:pt x="50" y="10415"/>
                    <a:pt x="25" y="11128"/>
                  </a:cubicBezTo>
                  <a:cubicBezTo>
                    <a:pt x="1" y="11645"/>
                    <a:pt x="75" y="12136"/>
                    <a:pt x="259" y="12616"/>
                  </a:cubicBezTo>
                  <a:cubicBezTo>
                    <a:pt x="333" y="12800"/>
                    <a:pt x="382" y="12997"/>
                    <a:pt x="431" y="13181"/>
                  </a:cubicBezTo>
                  <a:cubicBezTo>
                    <a:pt x="529" y="13575"/>
                    <a:pt x="665" y="13944"/>
                    <a:pt x="947" y="14239"/>
                  </a:cubicBezTo>
                  <a:cubicBezTo>
                    <a:pt x="1120" y="14435"/>
                    <a:pt x="1193" y="14657"/>
                    <a:pt x="1169" y="14915"/>
                  </a:cubicBezTo>
                  <a:cubicBezTo>
                    <a:pt x="1169" y="15038"/>
                    <a:pt x="1181" y="15173"/>
                    <a:pt x="1169" y="15308"/>
                  </a:cubicBezTo>
                  <a:cubicBezTo>
                    <a:pt x="1132" y="15812"/>
                    <a:pt x="1206" y="16316"/>
                    <a:pt x="1316" y="16820"/>
                  </a:cubicBezTo>
                  <a:cubicBezTo>
                    <a:pt x="1427" y="17361"/>
                    <a:pt x="1525" y="17902"/>
                    <a:pt x="1624" y="18443"/>
                  </a:cubicBezTo>
                  <a:cubicBezTo>
                    <a:pt x="1943" y="20262"/>
                    <a:pt x="2251" y="22094"/>
                    <a:pt x="2558" y="23914"/>
                  </a:cubicBezTo>
                  <a:cubicBezTo>
                    <a:pt x="2582" y="24073"/>
                    <a:pt x="2619" y="24221"/>
                    <a:pt x="2681" y="24368"/>
                  </a:cubicBezTo>
                  <a:cubicBezTo>
                    <a:pt x="2791" y="24614"/>
                    <a:pt x="2841" y="24872"/>
                    <a:pt x="2816" y="25131"/>
                  </a:cubicBezTo>
                  <a:cubicBezTo>
                    <a:pt x="2791" y="25401"/>
                    <a:pt x="2927" y="25585"/>
                    <a:pt x="3123" y="25745"/>
                  </a:cubicBezTo>
                  <a:cubicBezTo>
                    <a:pt x="3689" y="26225"/>
                    <a:pt x="4242" y="26692"/>
                    <a:pt x="4771" y="27184"/>
                  </a:cubicBezTo>
                  <a:cubicBezTo>
                    <a:pt x="5398" y="27786"/>
                    <a:pt x="6049" y="28339"/>
                    <a:pt x="6713" y="28892"/>
                  </a:cubicBezTo>
                  <a:cubicBezTo>
                    <a:pt x="7008" y="29151"/>
                    <a:pt x="7328" y="29384"/>
                    <a:pt x="7660" y="29605"/>
                  </a:cubicBezTo>
                  <a:cubicBezTo>
                    <a:pt x="7979" y="29790"/>
                    <a:pt x="8299" y="30011"/>
                    <a:pt x="8410" y="30404"/>
                  </a:cubicBezTo>
                  <a:cubicBezTo>
                    <a:pt x="8422" y="30429"/>
                    <a:pt x="8434" y="30441"/>
                    <a:pt x="8446" y="30466"/>
                  </a:cubicBezTo>
                  <a:cubicBezTo>
                    <a:pt x="8468" y="30494"/>
                    <a:pt x="8526" y="30515"/>
                    <a:pt x="8584" y="30515"/>
                  </a:cubicBezTo>
                  <a:cubicBezTo>
                    <a:pt x="8625" y="30515"/>
                    <a:pt x="8666" y="30504"/>
                    <a:pt x="8692" y="30478"/>
                  </a:cubicBezTo>
                  <a:cubicBezTo>
                    <a:pt x="8754" y="30429"/>
                    <a:pt x="8803" y="30355"/>
                    <a:pt x="8864" y="30282"/>
                  </a:cubicBezTo>
                  <a:cubicBezTo>
                    <a:pt x="9172" y="30168"/>
                    <a:pt x="9480" y="30096"/>
                    <a:pt x="9808" y="30096"/>
                  </a:cubicBezTo>
                  <a:cubicBezTo>
                    <a:pt x="9833" y="30096"/>
                    <a:pt x="9859" y="30096"/>
                    <a:pt x="9885" y="30097"/>
                  </a:cubicBezTo>
                  <a:cubicBezTo>
                    <a:pt x="9920" y="30099"/>
                    <a:pt x="9955" y="30100"/>
                    <a:pt x="9990" y="30100"/>
                  </a:cubicBezTo>
                  <a:cubicBezTo>
                    <a:pt x="10204" y="30100"/>
                    <a:pt x="10393" y="30061"/>
                    <a:pt x="10573" y="29913"/>
                  </a:cubicBezTo>
                  <a:cubicBezTo>
                    <a:pt x="10622" y="29864"/>
                    <a:pt x="10733" y="29851"/>
                    <a:pt x="10819" y="29839"/>
                  </a:cubicBezTo>
                  <a:cubicBezTo>
                    <a:pt x="11016" y="29814"/>
                    <a:pt x="11212" y="29790"/>
                    <a:pt x="11409" y="29753"/>
                  </a:cubicBezTo>
                  <a:cubicBezTo>
                    <a:pt x="12393" y="29605"/>
                    <a:pt x="13364" y="29446"/>
                    <a:pt x="14347" y="29286"/>
                  </a:cubicBezTo>
                  <a:cubicBezTo>
                    <a:pt x="14778" y="29212"/>
                    <a:pt x="15220" y="29151"/>
                    <a:pt x="15626" y="28966"/>
                  </a:cubicBezTo>
                  <a:cubicBezTo>
                    <a:pt x="15786" y="28892"/>
                    <a:pt x="15958" y="28843"/>
                    <a:pt x="16130" y="28794"/>
                  </a:cubicBezTo>
                  <a:cubicBezTo>
                    <a:pt x="17027" y="28573"/>
                    <a:pt x="17925" y="28351"/>
                    <a:pt x="18822" y="28130"/>
                  </a:cubicBezTo>
                  <a:cubicBezTo>
                    <a:pt x="19142" y="28056"/>
                    <a:pt x="19461" y="27983"/>
                    <a:pt x="19793" y="27946"/>
                  </a:cubicBezTo>
                  <a:cubicBezTo>
                    <a:pt x="20482" y="27872"/>
                    <a:pt x="21158" y="27774"/>
                    <a:pt x="21834" y="27675"/>
                  </a:cubicBezTo>
                  <a:cubicBezTo>
                    <a:pt x="22693" y="27554"/>
                    <a:pt x="23553" y="27463"/>
                    <a:pt x="24430" y="27463"/>
                  </a:cubicBezTo>
                  <a:cubicBezTo>
                    <a:pt x="24531" y="27463"/>
                    <a:pt x="24633" y="27464"/>
                    <a:pt x="24735" y="27466"/>
                  </a:cubicBezTo>
                  <a:cubicBezTo>
                    <a:pt x="24932" y="27466"/>
                    <a:pt x="25116" y="27491"/>
                    <a:pt x="25276" y="27638"/>
                  </a:cubicBezTo>
                  <a:cubicBezTo>
                    <a:pt x="25320" y="27678"/>
                    <a:pt x="25374" y="27696"/>
                    <a:pt x="25428" y="27696"/>
                  </a:cubicBezTo>
                  <a:cubicBezTo>
                    <a:pt x="25526" y="27696"/>
                    <a:pt x="25627" y="27639"/>
                    <a:pt x="25682" y="27552"/>
                  </a:cubicBezTo>
                  <a:cubicBezTo>
                    <a:pt x="25719" y="27503"/>
                    <a:pt x="25756" y="27442"/>
                    <a:pt x="25780" y="27380"/>
                  </a:cubicBezTo>
                  <a:cubicBezTo>
                    <a:pt x="25842" y="27196"/>
                    <a:pt x="25903" y="27011"/>
                    <a:pt x="25940" y="26815"/>
                  </a:cubicBezTo>
                  <a:cubicBezTo>
                    <a:pt x="26075" y="26237"/>
                    <a:pt x="26174" y="25647"/>
                    <a:pt x="26420" y="25094"/>
                  </a:cubicBezTo>
                  <a:cubicBezTo>
                    <a:pt x="26481" y="24958"/>
                    <a:pt x="26518" y="24799"/>
                    <a:pt x="26555" y="24651"/>
                  </a:cubicBezTo>
                  <a:cubicBezTo>
                    <a:pt x="26751" y="23901"/>
                    <a:pt x="26936" y="23164"/>
                    <a:pt x="27133" y="22414"/>
                  </a:cubicBezTo>
                  <a:cubicBezTo>
                    <a:pt x="27268" y="21885"/>
                    <a:pt x="27403" y="21344"/>
                    <a:pt x="27575" y="20828"/>
                  </a:cubicBezTo>
                  <a:cubicBezTo>
                    <a:pt x="27723" y="20361"/>
                    <a:pt x="27895" y="19906"/>
                    <a:pt x="28067" y="19451"/>
                  </a:cubicBezTo>
                  <a:cubicBezTo>
                    <a:pt x="28251" y="18959"/>
                    <a:pt x="28276" y="18935"/>
                    <a:pt x="28694" y="18541"/>
                  </a:cubicBezTo>
                  <a:cubicBezTo>
                    <a:pt x="28780" y="18468"/>
                    <a:pt x="28866" y="18406"/>
                    <a:pt x="28940" y="18332"/>
                  </a:cubicBezTo>
                  <a:cubicBezTo>
                    <a:pt x="29050" y="18234"/>
                    <a:pt x="29112" y="18123"/>
                    <a:pt x="29050" y="17976"/>
                  </a:cubicBezTo>
                  <a:cubicBezTo>
                    <a:pt x="28989" y="17853"/>
                    <a:pt x="29026" y="17730"/>
                    <a:pt x="29050" y="17595"/>
                  </a:cubicBezTo>
                  <a:cubicBezTo>
                    <a:pt x="29149" y="17201"/>
                    <a:pt x="29296" y="16845"/>
                    <a:pt x="29481" y="16488"/>
                  </a:cubicBezTo>
                  <a:cubicBezTo>
                    <a:pt x="29579" y="16292"/>
                    <a:pt x="29567" y="16095"/>
                    <a:pt x="29407" y="15935"/>
                  </a:cubicBezTo>
                  <a:cubicBezTo>
                    <a:pt x="29100" y="15591"/>
                    <a:pt x="28780" y="15259"/>
                    <a:pt x="28473" y="14915"/>
                  </a:cubicBezTo>
                  <a:cubicBezTo>
                    <a:pt x="28411" y="14841"/>
                    <a:pt x="28350" y="14767"/>
                    <a:pt x="28337" y="14694"/>
                  </a:cubicBezTo>
                  <a:cubicBezTo>
                    <a:pt x="28264" y="14312"/>
                    <a:pt x="28018" y="14079"/>
                    <a:pt x="27710" y="13870"/>
                  </a:cubicBezTo>
                  <a:cubicBezTo>
                    <a:pt x="27317" y="13599"/>
                    <a:pt x="26936" y="13292"/>
                    <a:pt x="26579" y="12972"/>
                  </a:cubicBezTo>
                  <a:cubicBezTo>
                    <a:pt x="26358" y="12776"/>
                    <a:pt x="26174" y="12579"/>
                    <a:pt x="26014" y="12333"/>
                  </a:cubicBezTo>
                  <a:cubicBezTo>
                    <a:pt x="25768" y="11940"/>
                    <a:pt x="25424" y="11620"/>
                    <a:pt x="24944" y="11510"/>
                  </a:cubicBezTo>
                  <a:cubicBezTo>
                    <a:pt x="24834" y="11485"/>
                    <a:pt x="24686" y="11448"/>
                    <a:pt x="24649" y="11374"/>
                  </a:cubicBezTo>
                  <a:cubicBezTo>
                    <a:pt x="24539" y="11165"/>
                    <a:pt x="24330" y="11104"/>
                    <a:pt x="24170" y="10969"/>
                  </a:cubicBezTo>
                  <a:cubicBezTo>
                    <a:pt x="23998" y="10821"/>
                    <a:pt x="23862" y="10649"/>
                    <a:pt x="23727" y="10477"/>
                  </a:cubicBezTo>
                  <a:cubicBezTo>
                    <a:pt x="23678" y="10415"/>
                    <a:pt x="23666" y="10305"/>
                    <a:pt x="23678" y="10231"/>
                  </a:cubicBezTo>
                  <a:cubicBezTo>
                    <a:pt x="23813" y="9690"/>
                    <a:pt x="23936" y="9149"/>
                    <a:pt x="24207" y="8670"/>
                  </a:cubicBezTo>
                  <a:cubicBezTo>
                    <a:pt x="24379" y="8350"/>
                    <a:pt x="24502" y="8030"/>
                    <a:pt x="24576" y="7674"/>
                  </a:cubicBezTo>
                  <a:cubicBezTo>
                    <a:pt x="24600" y="7551"/>
                    <a:pt x="24649" y="7428"/>
                    <a:pt x="24698" y="7305"/>
                  </a:cubicBezTo>
                  <a:cubicBezTo>
                    <a:pt x="24920" y="6826"/>
                    <a:pt x="26063" y="3408"/>
                    <a:pt x="26198" y="3101"/>
                  </a:cubicBezTo>
                  <a:cubicBezTo>
                    <a:pt x="26321" y="2843"/>
                    <a:pt x="26444" y="2585"/>
                    <a:pt x="26579" y="2326"/>
                  </a:cubicBezTo>
                  <a:cubicBezTo>
                    <a:pt x="26653" y="2154"/>
                    <a:pt x="26678" y="1982"/>
                    <a:pt x="26604" y="1810"/>
                  </a:cubicBezTo>
                  <a:cubicBezTo>
                    <a:pt x="26493" y="1613"/>
                    <a:pt x="26493" y="1392"/>
                    <a:pt x="26481" y="1171"/>
                  </a:cubicBezTo>
                  <a:cubicBezTo>
                    <a:pt x="26469" y="900"/>
                    <a:pt x="26456" y="642"/>
                    <a:pt x="26432" y="372"/>
                  </a:cubicBezTo>
                  <a:cubicBezTo>
                    <a:pt x="26432" y="279"/>
                    <a:pt x="26362" y="203"/>
                    <a:pt x="26260" y="203"/>
                  </a:cubicBezTo>
                  <a:cubicBezTo>
                    <a:pt x="26241" y="203"/>
                    <a:pt x="26220" y="206"/>
                    <a:pt x="26198" y="212"/>
                  </a:cubicBezTo>
                  <a:cubicBezTo>
                    <a:pt x="26153" y="223"/>
                    <a:pt x="26113" y="230"/>
                    <a:pt x="26076" y="230"/>
                  </a:cubicBezTo>
                  <a:cubicBezTo>
                    <a:pt x="25992" y="230"/>
                    <a:pt x="25926" y="195"/>
                    <a:pt x="25866" y="101"/>
                  </a:cubicBezTo>
                  <a:cubicBezTo>
                    <a:pt x="25830" y="38"/>
                    <a:pt x="25767" y="1"/>
                    <a:pt x="25702"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3"/>
            <p:cNvSpPr/>
            <p:nvPr/>
          </p:nvSpPr>
          <p:spPr>
            <a:xfrm>
              <a:off x="-10978202" y="-4842719"/>
              <a:ext cx="19070" cy="12745"/>
            </a:xfrm>
            <a:custGeom>
              <a:avLst/>
              <a:gdLst/>
              <a:ahLst/>
              <a:cxnLst/>
              <a:rect l="l" t="t" r="r" b="b"/>
              <a:pathLst>
                <a:path w="407" h="272" extrusionOk="0">
                  <a:moveTo>
                    <a:pt x="406" y="259"/>
                  </a:moveTo>
                  <a:cubicBezTo>
                    <a:pt x="222" y="259"/>
                    <a:pt x="87" y="173"/>
                    <a:pt x="1" y="1"/>
                  </a:cubicBezTo>
                  <a:lnTo>
                    <a:pt x="1" y="13"/>
                  </a:lnTo>
                  <a:cubicBezTo>
                    <a:pt x="87" y="1"/>
                    <a:pt x="185" y="1"/>
                    <a:pt x="271" y="1"/>
                  </a:cubicBezTo>
                  <a:cubicBezTo>
                    <a:pt x="320" y="38"/>
                    <a:pt x="357" y="75"/>
                    <a:pt x="394" y="111"/>
                  </a:cubicBezTo>
                  <a:cubicBezTo>
                    <a:pt x="394" y="173"/>
                    <a:pt x="394" y="222"/>
                    <a:pt x="394" y="27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3"/>
            <p:cNvSpPr/>
            <p:nvPr/>
          </p:nvSpPr>
          <p:spPr>
            <a:xfrm>
              <a:off x="-10640050" y="-5087489"/>
              <a:ext cx="168819" cy="125009"/>
            </a:xfrm>
            <a:custGeom>
              <a:avLst/>
              <a:gdLst/>
              <a:ahLst/>
              <a:cxnLst/>
              <a:rect l="l" t="t" r="r" b="b"/>
              <a:pathLst>
                <a:path w="3603" h="2668" extrusionOk="0">
                  <a:moveTo>
                    <a:pt x="1574" y="492"/>
                  </a:moveTo>
                  <a:cubicBezTo>
                    <a:pt x="1180" y="492"/>
                    <a:pt x="1180" y="492"/>
                    <a:pt x="885" y="664"/>
                  </a:cubicBezTo>
                  <a:cubicBezTo>
                    <a:pt x="824" y="689"/>
                    <a:pt x="775" y="725"/>
                    <a:pt x="713" y="762"/>
                  </a:cubicBezTo>
                  <a:cubicBezTo>
                    <a:pt x="504" y="898"/>
                    <a:pt x="381" y="1389"/>
                    <a:pt x="664" y="1635"/>
                  </a:cubicBezTo>
                  <a:cubicBezTo>
                    <a:pt x="1070" y="1967"/>
                    <a:pt x="1475" y="2237"/>
                    <a:pt x="2028" y="2164"/>
                  </a:cubicBezTo>
                  <a:cubicBezTo>
                    <a:pt x="2078" y="2151"/>
                    <a:pt x="2115" y="2164"/>
                    <a:pt x="2164" y="2164"/>
                  </a:cubicBezTo>
                  <a:cubicBezTo>
                    <a:pt x="2545" y="2213"/>
                    <a:pt x="2840" y="2053"/>
                    <a:pt x="3135" y="1832"/>
                  </a:cubicBezTo>
                  <a:cubicBezTo>
                    <a:pt x="3209" y="1770"/>
                    <a:pt x="3233" y="1684"/>
                    <a:pt x="3209" y="1598"/>
                  </a:cubicBezTo>
                  <a:cubicBezTo>
                    <a:pt x="3147" y="1377"/>
                    <a:pt x="3049" y="1193"/>
                    <a:pt x="2864" y="1057"/>
                  </a:cubicBezTo>
                  <a:cubicBezTo>
                    <a:pt x="2692" y="947"/>
                    <a:pt x="2533" y="836"/>
                    <a:pt x="2373" y="725"/>
                  </a:cubicBezTo>
                  <a:cubicBezTo>
                    <a:pt x="2127" y="553"/>
                    <a:pt x="1869" y="455"/>
                    <a:pt x="1574" y="492"/>
                  </a:cubicBezTo>
                  <a:close/>
                  <a:moveTo>
                    <a:pt x="1856" y="246"/>
                  </a:moveTo>
                  <a:cubicBezTo>
                    <a:pt x="2336" y="332"/>
                    <a:pt x="2742" y="590"/>
                    <a:pt x="3135" y="861"/>
                  </a:cubicBezTo>
                  <a:cubicBezTo>
                    <a:pt x="3405" y="1070"/>
                    <a:pt x="3541" y="1377"/>
                    <a:pt x="3577" y="1709"/>
                  </a:cubicBezTo>
                  <a:cubicBezTo>
                    <a:pt x="3602" y="1881"/>
                    <a:pt x="3541" y="2029"/>
                    <a:pt x="3405" y="2115"/>
                  </a:cubicBezTo>
                  <a:cubicBezTo>
                    <a:pt x="3209" y="2262"/>
                    <a:pt x="3012" y="2385"/>
                    <a:pt x="2803" y="2508"/>
                  </a:cubicBezTo>
                  <a:cubicBezTo>
                    <a:pt x="2705" y="2557"/>
                    <a:pt x="2594" y="2582"/>
                    <a:pt x="2483" y="2594"/>
                  </a:cubicBezTo>
                  <a:cubicBezTo>
                    <a:pt x="2287" y="2606"/>
                    <a:pt x="2090" y="2606"/>
                    <a:pt x="1893" y="2606"/>
                  </a:cubicBezTo>
                  <a:cubicBezTo>
                    <a:pt x="1180" y="2619"/>
                    <a:pt x="1254" y="2668"/>
                    <a:pt x="566" y="2176"/>
                  </a:cubicBezTo>
                  <a:cubicBezTo>
                    <a:pt x="455" y="2102"/>
                    <a:pt x="357" y="2016"/>
                    <a:pt x="258" y="1930"/>
                  </a:cubicBezTo>
                  <a:cubicBezTo>
                    <a:pt x="111" y="1795"/>
                    <a:pt x="25" y="1611"/>
                    <a:pt x="12" y="1414"/>
                  </a:cubicBezTo>
                  <a:cubicBezTo>
                    <a:pt x="0" y="1143"/>
                    <a:pt x="49" y="885"/>
                    <a:pt x="160" y="639"/>
                  </a:cubicBezTo>
                  <a:cubicBezTo>
                    <a:pt x="184" y="590"/>
                    <a:pt x="221" y="516"/>
                    <a:pt x="271" y="492"/>
                  </a:cubicBezTo>
                  <a:cubicBezTo>
                    <a:pt x="688" y="246"/>
                    <a:pt x="1106" y="0"/>
                    <a:pt x="1610" y="12"/>
                  </a:cubicBezTo>
                  <a:cubicBezTo>
                    <a:pt x="1684" y="25"/>
                    <a:pt x="1746" y="49"/>
                    <a:pt x="1807" y="74"/>
                  </a:cubicBezTo>
                  <a:cubicBezTo>
                    <a:pt x="1893" y="98"/>
                    <a:pt x="1856" y="172"/>
                    <a:pt x="1856" y="246"/>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3"/>
            <p:cNvSpPr/>
            <p:nvPr/>
          </p:nvSpPr>
          <p:spPr>
            <a:xfrm>
              <a:off x="-10829578" y="-4962527"/>
              <a:ext cx="155559" cy="105471"/>
            </a:xfrm>
            <a:custGeom>
              <a:avLst/>
              <a:gdLst/>
              <a:ahLst/>
              <a:cxnLst/>
              <a:rect l="l" t="t" r="r" b="b"/>
              <a:pathLst>
                <a:path w="3320" h="2251" extrusionOk="0">
                  <a:moveTo>
                    <a:pt x="1304" y="1746"/>
                  </a:moveTo>
                  <a:cubicBezTo>
                    <a:pt x="1304" y="1759"/>
                    <a:pt x="1316" y="1759"/>
                    <a:pt x="1316" y="1771"/>
                  </a:cubicBezTo>
                  <a:cubicBezTo>
                    <a:pt x="1500" y="1746"/>
                    <a:pt x="1722" y="1771"/>
                    <a:pt x="1894" y="1697"/>
                  </a:cubicBezTo>
                  <a:cubicBezTo>
                    <a:pt x="2201" y="1537"/>
                    <a:pt x="2484" y="1328"/>
                    <a:pt x="2767" y="1132"/>
                  </a:cubicBezTo>
                  <a:cubicBezTo>
                    <a:pt x="2828" y="1095"/>
                    <a:pt x="2877" y="972"/>
                    <a:pt x="2865" y="898"/>
                  </a:cubicBezTo>
                  <a:cubicBezTo>
                    <a:pt x="2840" y="701"/>
                    <a:pt x="2656" y="480"/>
                    <a:pt x="2447" y="456"/>
                  </a:cubicBezTo>
                  <a:cubicBezTo>
                    <a:pt x="1918" y="406"/>
                    <a:pt x="1402" y="492"/>
                    <a:pt x="898" y="652"/>
                  </a:cubicBezTo>
                  <a:cubicBezTo>
                    <a:pt x="763" y="689"/>
                    <a:pt x="652" y="763"/>
                    <a:pt x="591" y="886"/>
                  </a:cubicBezTo>
                  <a:cubicBezTo>
                    <a:pt x="541" y="984"/>
                    <a:pt x="492" y="1070"/>
                    <a:pt x="443" y="1181"/>
                  </a:cubicBezTo>
                  <a:cubicBezTo>
                    <a:pt x="382" y="1292"/>
                    <a:pt x="418" y="1439"/>
                    <a:pt x="517" y="1537"/>
                  </a:cubicBezTo>
                  <a:cubicBezTo>
                    <a:pt x="652" y="1660"/>
                    <a:pt x="787" y="1746"/>
                    <a:pt x="984" y="1746"/>
                  </a:cubicBezTo>
                  <a:cubicBezTo>
                    <a:pt x="1095" y="1746"/>
                    <a:pt x="1205" y="1746"/>
                    <a:pt x="1304" y="1746"/>
                  </a:cubicBezTo>
                  <a:close/>
                  <a:moveTo>
                    <a:pt x="1353" y="2189"/>
                  </a:moveTo>
                  <a:cubicBezTo>
                    <a:pt x="1230" y="2189"/>
                    <a:pt x="1193" y="2177"/>
                    <a:pt x="1144" y="2189"/>
                  </a:cubicBezTo>
                  <a:cubicBezTo>
                    <a:pt x="738" y="2250"/>
                    <a:pt x="418" y="2066"/>
                    <a:pt x="136" y="1796"/>
                  </a:cubicBezTo>
                  <a:cubicBezTo>
                    <a:pt x="74" y="1734"/>
                    <a:pt x="13" y="1648"/>
                    <a:pt x="13" y="1574"/>
                  </a:cubicBezTo>
                  <a:cubicBezTo>
                    <a:pt x="0" y="1365"/>
                    <a:pt x="0" y="1144"/>
                    <a:pt x="25" y="923"/>
                  </a:cubicBezTo>
                  <a:cubicBezTo>
                    <a:pt x="37" y="849"/>
                    <a:pt x="111" y="763"/>
                    <a:pt x="173" y="701"/>
                  </a:cubicBezTo>
                  <a:cubicBezTo>
                    <a:pt x="357" y="517"/>
                    <a:pt x="591" y="394"/>
                    <a:pt x="849" y="308"/>
                  </a:cubicBezTo>
                  <a:cubicBezTo>
                    <a:pt x="1033" y="247"/>
                    <a:pt x="1230" y="197"/>
                    <a:pt x="1414" y="124"/>
                  </a:cubicBezTo>
                  <a:cubicBezTo>
                    <a:pt x="1783" y="1"/>
                    <a:pt x="2152" y="25"/>
                    <a:pt x="2533" y="62"/>
                  </a:cubicBezTo>
                  <a:cubicBezTo>
                    <a:pt x="2889" y="99"/>
                    <a:pt x="3271" y="505"/>
                    <a:pt x="3295" y="874"/>
                  </a:cubicBezTo>
                  <a:cubicBezTo>
                    <a:pt x="3320" y="1132"/>
                    <a:pt x="3221" y="1353"/>
                    <a:pt x="3012" y="1513"/>
                  </a:cubicBezTo>
                  <a:cubicBezTo>
                    <a:pt x="2853" y="1623"/>
                    <a:pt x="2668" y="1710"/>
                    <a:pt x="2508" y="1832"/>
                  </a:cubicBezTo>
                  <a:cubicBezTo>
                    <a:pt x="2152" y="2115"/>
                    <a:pt x="1746" y="2250"/>
                    <a:pt x="1353" y="2189"/>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3"/>
            <p:cNvSpPr/>
            <p:nvPr/>
          </p:nvSpPr>
          <p:spPr>
            <a:xfrm>
              <a:off x="-10432107" y="-5037401"/>
              <a:ext cx="149795" cy="123885"/>
            </a:xfrm>
            <a:custGeom>
              <a:avLst/>
              <a:gdLst/>
              <a:ahLst/>
              <a:cxnLst/>
              <a:rect l="l" t="t" r="r" b="b"/>
              <a:pathLst>
                <a:path w="3197" h="2644" extrusionOk="0">
                  <a:moveTo>
                    <a:pt x="2619" y="935"/>
                  </a:moveTo>
                  <a:cubicBezTo>
                    <a:pt x="2434" y="824"/>
                    <a:pt x="2299" y="751"/>
                    <a:pt x="2176" y="664"/>
                  </a:cubicBezTo>
                  <a:cubicBezTo>
                    <a:pt x="1955" y="480"/>
                    <a:pt x="1709" y="443"/>
                    <a:pt x="1438" y="443"/>
                  </a:cubicBezTo>
                  <a:cubicBezTo>
                    <a:pt x="1279" y="431"/>
                    <a:pt x="1131" y="443"/>
                    <a:pt x="1033" y="603"/>
                  </a:cubicBezTo>
                  <a:cubicBezTo>
                    <a:pt x="1033" y="603"/>
                    <a:pt x="947" y="578"/>
                    <a:pt x="934" y="554"/>
                  </a:cubicBezTo>
                  <a:cubicBezTo>
                    <a:pt x="861" y="419"/>
                    <a:pt x="897" y="246"/>
                    <a:pt x="1008" y="197"/>
                  </a:cubicBezTo>
                  <a:cubicBezTo>
                    <a:pt x="1365" y="50"/>
                    <a:pt x="1733" y="1"/>
                    <a:pt x="2090" y="160"/>
                  </a:cubicBezTo>
                  <a:cubicBezTo>
                    <a:pt x="2250" y="234"/>
                    <a:pt x="2397" y="357"/>
                    <a:pt x="2557" y="419"/>
                  </a:cubicBezTo>
                  <a:cubicBezTo>
                    <a:pt x="3036" y="591"/>
                    <a:pt x="3135" y="984"/>
                    <a:pt x="3172" y="1414"/>
                  </a:cubicBezTo>
                  <a:cubicBezTo>
                    <a:pt x="3196" y="1673"/>
                    <a:pt x="3086" y="1894"/>
                    <a:pt x="2877" y="2054"/>
                  </a:cubicBezTo>
                  <a:cubicBezTo>
                    <a:pt x="2619" y="2250"/>
                    <a:pt x="2336" y="2435"/>
                    <a:pt x="2016" y="2533"/>
                  </a:cubicBezTo>
                  <a:cubicBezTo>
                    <a:pt x="1610" y="2644"/>
                    <a:pt x="1192" y="2631"/>
                    <a:pt x="774" y="2545"/>
                  </a:cubicBezTo>
                  <a:cubicBezTo>
                    <a:pt x="455" y="2484"/>
                    <a:pt x="246" y="2250"/>
                    <a:pt x="61" y="1992"/>
                  </a:cubicBezTo>
                  <a:cubicBezTo>
                    <a:pt x="25" y="1943"/>
                    <a:pt x="0" y="1869"/>
                    <a:pt x="0" y="1808"/>
                  </a:cubicBezTo>
                  <a:cubicBezTo>
                    <a:pt x="0" y="1611"/>
                    <a:pt x="12" y="1414"/>
                    <a:pt x="49" y="1218"/>
                  </a:cubicBezTo>
                  <a:cubicBezTo>
                    <a:pt x="61" y="1144"/>
                    <a:pt x="148" y="1082"/>
                    <a:pt x="197" y="1021"/>
                  </a:cubicBezTo>
                  <a:cubicBezTo>
                    <a:pt x="209" y="1009"/>
                    <a:pt x="246" y="1009"/>
                    <a:pt x="270" y="1009"/>
                  </a:cubicBezTo>
                  <a:cubicBezTo>
                    <a:pt x="295" y="1033"/>
                    <a:pt x="357" y="1058"/>
                    <a:pt x="357" y="1082"/>
                  </a:cubicBezTo>
                  <a:cubicBezTo>
                    <a:pt x="369" y="1230"/>
                    <a:pt x="344" y="1390"/>
                    <a:pt x="357" y="1537"/>
                  </a:cubicBezTo>
                  <a:cubicBezTo>
                    <a:pt x="369" y="1759"/>
                    <a:pt x="504" y="1906"/>
                    <a:pt x="676" y="2004"/>
                  </a:cubicBezTo>
                  <a:cubicBezTo>
                    <a:pt x="750" y="2054"/>
                    <a:pt x="836" y="2090"/>
                    <a:pt x="922" y="2115"/>
                  </a:cubicBezTo>
                  <a:cubicBezTo>
                    <a:pt x="1549" y="2238"/>
                    <a:pt x="2102" y="2103"/>
                    <a:pt x="2594" y="1697"/>
                  </a:cubicBezTo>
                  <a:cubicBezTo>
                    <a:pt x="2692" y="1611"/>
                    <a:pt x="2754" y="1476"/>
                    <a:pt x="2729" y="1341"/>
                  </a:cubicBezTo>
                  <a:cubicBezTo>
                    <a:pt x="2705" y="1205"/>
                    <a:pt x="2655" y="1082"/>
                    <a:pt x="2619" y="935"/>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3"/>
            <p:cNvSpPr/>
            <p:nvPr/>
          </p:nvSpPr>
          <p:spPr>
            <a:xfrm>
              <a:off x="-10358967" y="-4804110"/>
              <a:ext cx="62833" cy="108891"/>
            </a:xfrm>
            <a:custGeom>
              <a:avLst/>
              <a:gdLst/>
              <a:ahLst/>
              <a:cxnLst/>
              <a:rect l="l" t="t" r="r" b="b"/>
              <a:pathLst>
                <a:path w="1341" h="2324" extrusionOk="0">
                  <a:moveTo>
                    <a:pt x="13" y="849"/>
                  </a:moveTo>
                  <a:cubicBezTo>
                    <a:pt x="0" y="640"/>
                    <a:pt x="49" y="455"/>
                    <a:pt x="197" y="295"/>
                  </a:cubicBezTo>
                  <a:cubicBezTo>
                    <a:pt x="431" y="37"/>
                    <a:pt x="971" y="0"/>
                    <a:pt x="1205" y="418"/>
                  </a:cubicBezTo>
                  <a:cubicBezTo>
                    <a:pt x="1254" y="517"/>
                    <a:pt x="1303" y="615"/>
                    <a:pt x="1328" y="726"/>
                  </a:cubicBezTo>
                  <a:cubicBezTo>
                    <a:pt x="1340" y="812"/>
                    <a:pt x="1340" y="922"/>
                    <a:pt x="1303" y="972"/>
                  </a:cubicBezTo>
                  <a:cubicBezTo>
                    <a:pt x="1058" y="1230"/>
                    <a:pt x="1107" y="1537"/>
                    <a:pt x="1094" y="1844"/>
                  </a:cubicBezTo>
                  <a:cubicBezTo>
                    <a:pt x="1082" y="1955"/>
                    <a:pt x="1070" y="2066"/>
                    <a:pt x="1045" y="2164"/>
                  </a:cubicBezTo>
                  <a:cubicBezTo>
                    <a:pt x="1021" y="2226"/>
                    <a:pt x="959" y="2287"/>
                    <a:pt x="910" y="2299"/>
                  </a:cubicBezTo>
                  <a:cubicBezTo>
                    <a:pt x="701" y="2324"/>
                    <a:pt x="517" y="2262"/>
                    <a:pt x="357" y="2139"/>
                  </a:cubicBezTo>
                  <a:cubicBezTo>
                    <a:pt x="332" y="2115"/>
                    <a:pt x="308" y="2066"/>
                    <a:pt x="295" y="2029"/>
                  </a:cubicBezTo>
                  <a:cubicBezTo>
                    <a:pt x="283" y="1943"/>
                    <a:pt x="271" y="1857"/>
                    <a:pt x="271" y="1771"/>
                  </a:cubicBezTo>
                  <a:cubicBezTo>
                    <a:pt x="271" y="1611"/>
                    <a:pt x="258" y="1463"/>
                    <a:pt x="148" y="1340"/>
                  </a:cubicBezTo>
                  <a:cubicBezTo>
                    <a:pt x="13" y="1193"/>
                    <a:pt x="13" y="1021"/>
                    <a:pt x="13" y="849"/>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3"/>
            <p:cNvSpPr/>
            <p:nvPr/>
          </p:nvSpPr>
          <p:spPr>
            <a:xfrm>
              <a:off x="-10992587" y="-5046632"/>
              <a:ext cx="105471" cy="73234"/>
            </a:xfrm>
            <a:custGeom>
              <a:avLst/>
              <a:gdLst/>
              <a:ahLst/>
              <a:cxnLst/>
              <a:rect l="l" t="t" r="r" b="b"/>
              <a:pathLst>
                <a:path w="2251" h="1563" extrusionOk="0">
                  <a:moveTo>
                    <a:pt x="1119" y="370"/>
                  </a:moveTo>
                  <a:cubicBezTo>
                    <a:pt x="787" y="370"/>
                    <a:pt x="468" y="382"/>
                    <a:pt x="136" y="456"/>
                  </a:cubicBezTo>
                  <a:cubicBezTo>
                    <a:pt x="111" y="468"/>
                    <a:pt x="62" y="431"/>
                    <a:pt x="37" y="394"/>
                  </a:cubicBezTo>
                  <a:cubicBezTo>
                    <a:pt x="0" y="357"/>
                    <a:pt x="25" y="259"/>
                    <a:pt x="74" y="222"/>
                  </a:cubicBezTo>
                  <a:cubicBezTo>
                    <a:pt x="246" y="112"/>
                    <a:pt x="431" y="26"/>
                    <a:pt x="627" y="13"/>
                  </a:cubicBezTo>
                  <a:cubicBezTo>
                    <a:pt x="984" y="1"/>
                    <a:pt x="1328" y="1"/>
                    <a:pt x="1685" y="13"/>
                  </a:cubicBezTo>
                  <a:cubicBezTo>
                    <a:pt x="1808" y="13"/>
                    <a:pt x="1943" y="87"/>
                    <a:pt x="2053" y="136"/>
                  </a:cubicBezTo>
                  <a:cubicBezTo>
                    <a:pt x="2164" y="185"/>
                    <a:pt x="2250" y="345"/>
                    <a:pt x="2226" y="468"/>
                  </a:cubicBezTo>
                  <a:cubicBezTo>
                    <a:pt x="2189" y="788"/>
                    <a:pt x="2078" y="1058"/>
                    <a:pt x="1771" y="1218"/>
                  </a:cubicBezTo>
                  <a:cubicBezTo>
                    <a:pt x="1513" y="1353"/>
                    <a:pt x="1254" y="1476"/>
                    <a:pt x="972" y="1538"/>
                  </a:cubicBezTo>
                  <a:cubicBezTo>
                    <a:pt x="861" y="1562"/>
                    <a:pt x="750" y="1525"/>
                    <a:pt x="677" y="1439"/>
                  </a:cubicBezTo>
                  <a:cubicBezTo>
                    <a:pt x="652" y="1415"/>
                    <a:pt x="652" y="1353"/>
                    <a:pt x="664" y="1329"/>
                  </a:cubicBezTo>
                  <a:cubicBezTo>
                    <a:pt x="726" y="1279"/>
                    <a:pt x="800" y="1218"/>
                    <a:pt x="873" y="1181"/>
                  </a:cubicBezTo>
                  <a:cubicBezTo>
                    <a:pt x="1119" y="1070"/>
                    <a:pt x="1365" y="972"/>
                    <a:pt x="1599" y="861"/>
                  </a:cubicBezTo>
                  <a:cubicBezTo>
                    <a:pt x="1697" y="812"/>
                    <a:pt x="1758" y="726"/>
                    <a:pt x="1808" y="616"/>
                  </a:cubicBezTo>
                  <a:cubicBezTo>
                    <a:pt x="1832" y="530"/>
                    <a:pt x="1795" y="407"/>
                    <a:pt x="1722" y="407"/>
                  </a:cubicBezTo>
                  <a:cubicBezTo>
                    <a:pt x="1525" y="394"/>
                    <a:pt x="1316" y="382"/>
                    <a:pt x="1119" y="37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3"/>
            <p:cNvSpPr/>
            <p:nvPr/>
          </p:nvSpPr>
          <p:spPr>
            <a:xfrm>
              <a:off x="-10573844" y="-4955030"/>
              <a:ext cx="119855" cy="102003"/>
            </a:xfrm>
            <a:custGeom>
              <a:avLst/>
              <a:gdLst/>
              <a:ahLst/>
              <a:cxnLst/>
              <a:rect l="l" t="t" r="r" b="b"/>
              <a:pathLst>
                <a:path w="2558" h="2177" extrusionOk="0">
                  <a:moveTo>
                    <a:pt x="1365" y="74"/>
                  </a:moveTo>
                  <a:cubicBezTo>
                    <a:pt x="1488" y="1"/>
                    <a:pt x="1624" y="13"/>
                    <a:pt x="1746" y="74"/>
                  </a:cubicBezTo>
                  <a:cubicBezTo>
                    <a:pt x="2189" y="271"/>
                    <a:pt x="2398" y="652"/>
                    <a:pt x="2496" y="1095"/>
                  </a:cubicBezTo>
                  <a:cubicBezTo>
                    <a:pt x="2558" y="1353"/>
                    <a:pt x="2337" y="1746"/>
                    <a:pt x="2091" y="1857"/>
                  </a:cubicBezTo>
                  <a:cubicBezTo>
                    <a:pt x="1599" y="2066"/>
                    <a:pt x="1083" y="2177"/>
                    <a:pt x="542" y="2140"/>
                  </a:cubicBezTo>
                  <a:cubicBezTo>
                    <a:pt x="406" y="2127"/>
                    <a:pt x="296" y="2066"/>
                    <a:pt x="210" y="1955"/>
                  </a:cubicBezTo>
                  <a:cubicBezTo>
                    <a:pt x="136" y="1845"/>
                    <a:pt x="62" y="1734"/>
                    <a:pt x="25" y="1611"/>
                  </a:cubicBezTo>
                  <a:cubicBezTo>
                    <a:pt x="1" y="1537"/>
                    <a:pt x="13" y="1439"/>
                    <a:pt x="38" y="1365"/>
                  </a:cubicBezTo>
                  <a:cubicBezTo>
                    <a:pt x="38" y="1328"/>
                    <a:pt x="99" y="1291"/>
                    <a:pt x="136" y="1291"/>
                  </a:cubicBezTo>
                  <a:cubicBezTo>
                    <a:pt x="173" y="1279"/>
                    <a:pt x="234" y="1291"/>
                    <a:pt x="247" y="1316"/>
                  </a:cubicBezTo>
                  <a:cubicBezTo>
                    <a:pt x="394" y="1734"/>
                    <a:pt x="738" y="1783"/>
                    <a:pt x="1107" y="1734"/>
                  </a:cubicBezTo>
                  <a:cubicBezTo>
                    <a:pt x="1390" y="1685"/>
                    <a:pt x="1673" y="1636"/>
                    <a:pt x="1943" y="1550"/>
                  </a:cubicBezTo>
                  <a:cubicBezTo>
                    <a:pt x="2201" y="1476"/>
                    <a:pt x="2324" y="1168"/>
                    <a:pt x="2226" y="898"/>
                  </a:cubicBezTo>
                  <a:cubicBezTo>
                    <a:pt x="2054" y="480"/>
                    <a:pt x="1882" y="320"/>
                    <a:pt x="1365" y="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3"/>
            <p:cNvSpPr/>
            <p:nvPr/>
          </p:nvSpPr>
          <p:spPr>
            <a:xfrm>
              <a:off x="-10918275" y="-4888777"/>
              <a:ext cx="72625" cy="63957"/>
            </a:xfrm>
            <a:custGeom>
              <a:avLst/>
              <a:gdLst/>
              <a:ahLst/>
              <a:cxnLst/>
              <a:rect l="l" t="t" r="r" b="b"/>
              <a:pathLst>
                <a:path w="1550" h="1365" extrusionOk="0">
                  <a:moveTo>
                    <a:pt x="1082" y="172"/>
                  </a:moveTo>
                  <a:cubicBezTo>
                    <a:pt x="898" y="222"/>
                    <a:pt x="713" y="258"/>
                    <a:pt x="517" y="308"/>
                  </a:cubicBezTo>
                  <a:cubicBezTo>
                    <a:pt x="418" y="332"/>
                    <a:pt x="369" y="480"/>
                    <a:pt x="431" y="578"/>
                  </a:cubicBezTo>
                  <a:cubicBezTo>
                    <a:pt x="529" y="750"/>
                    <a:pt x="664" y="849"/>
                    <a:pt x="849" y="861"/>
                  </a:cubicBezTo>
                  <a:cubicBezTo>
                    <a:pt x="1070" y="873"/>
                    <a:pt x="1291" y="861"/>
                    <a:pt x="1500" y="873"/>
                  </a:cubicBezTo>
                  <a:cubicBezTo>
                    <a:pt x="1525" y="873"/>
                    <a:pt x="1549" y="898"/>
                    <a:pt x="1549" y="910"/>
                  </a:cubicBezTo>
                  <a:cubicBezTo>
                    <a:pt x="1549" y="947"/>
                    <a:pt x="1549" y="996"/>
                    <a:pt x="1537" y="1033"/>
                  </a:cubicBezTo>
                  <a:cubicBezTo>
                    <a:pt x="1525" y="1070"/>
                    <a:pt x="1488" y="1107"/>
                    <a:pt x="1451" y="1119"/>
                  </a:cubicBezTo>
                  <a:cubicBezTo>
                    <a:pt x="971" y="1365"/>
                    <a:pt x="394" y="1217"/>
                    <a:pt x="123" y="763"/>
                  </a:cubicBezTo>
                  <a:cubicBezTo>
                    <a:pt x="0" y="554"/>
                    <a:pt x="25" y="332"/>
                    <a:pt x="111" y="123"/>
                  </a:cubicBezTo>
                  <a:cubicBezTo>
                    <a:pt x="148" y="37"/>
                    <a:pt x="234" y="0"/>
                    <a:pt x="320" y="0"/>
                  </a:cubicBezTo>
                  <a:cubicBezTo>
                    <a:pt x="578" y="0"/>
                    <a:pt x="849" y="0"/>
                    <a:pt x="1082" y="172"/>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3"/>
            <p:cNvSpPr/>
            <p:nvPr/>
          </p:nvSpPr>
          <p:spPr>
            <a:xfrm>
              <a:off x="-10635458" y="-4539707"/>
              <a:ext cx="565680" cy="94507"/>
            </a:xfrm>
            <a:custGeom>
              <a:avLst/>
              <a:gdLst/>
              <a:ahLst/>
              <a:cxnLst/>
              <a:rect l="l" t="t" r="r" b="b"/>
              <a:pathLst>
                <a:path w="12073" h="2017" extrusionOk="0">
                  <a:moveTo>
                    <a:pt x="259" y="2004"/>
                  </a:moveTo>
                  <a:cubicBezTo>
                    <a:pt x="173" y="1992"/>
                    <a:pt x="86" y="2016"/>
                    <a:pt x="0" y="1906"/>
                  </a:cubicBezTo>
                  <a:cubicBezTo>
                    <a:pt x="74" y="1856"/>
                    <a:pt x="136" y="1795"/>
                    <a:pt x="209" y="1770"/>
                  </a:cubicBezTo>
                  <a:cubicBezTo>
                    <a:pt x="541" y="1647"/>
                    <a:pt x="886" y="1549"/>
                    <a:pt x="1242" y="1524"/>
                  </a:cubicBezTo>
                  <a:cubicBezTo>
                    <a:pt x="1771" y="1488"/>
                    <a:pt x="2287" y="1377"/>
                    <a:pt x="2791" y="1180"/>
                  </a:cubicBezTo>
                  <a:cubicBezTo>
                    <a:pt x="3148" y="1045"/>
                    <a:pt x="3516" y="1020"/>
                    <a:pt x="3885" y="971"/>
                  </a:cubicBezTo>
                  <a:cubicBezTo>
                    <a:pt x="4832" y="873"/>
                    <a:pt x="5766" y="676"/>
                    <a:pt x="6700" y="516"/>
                  </a:cubicBezTo>
                  <a:cubicBezTo>
                    <a:pt x="7131" y="455"/>
                    <a:pt x="7573" y="381"/>
                    <a:pt x="8003" y="320"/>
                  </a:cubicBezTo>
                  <a:cubicBezTo>
                    <a:pt x="8643" y="221"/>
                    <a:pt x="9270" y="111"/>
                    <a:pt x="9909" y="62"/>
                  </a:cubicBezTo>
                  <a:cubicBezTo>
                    <a:pt x="10585" y="0"/>
                    <a:pt x="11274" y="0"/>
                    <a:pt x="11950" y="148"/>
                  </a:cubicBezTo>
                  <a:cubicBezTo>
                    <a:pt x="11987" y="148"/>
                    <a:pt x="12023" y="185"/>
                    <a:pt x="12073" y="221"/>
                  </a:cubicBezTo>
                  <a:cubicBezTo>
                    <a:pt x="12023" y="258"/>
                    <a:pt x="11974" y="307"/>
                    <a:pt x="11925" y="320"/>
                  </a:cubicBezTo>
                  <a:cubicBezTo>
                    <a:pt x="11593" y="357"/>
                    <a:pt x="11261" y="418"/>
                    <a:pt x="10942" y="418"/>
                  </a:cubicBezTo>
                  <a:cubicBezTo>
                    <a:pt x="10204" y="393"/>
                    <a:pt x="9479" y="504"/>
                    <a:pt x="8766" y="602"/>
                  </a:cubicBezTo>
                  <a:cubicBezTo>
                    <a:pt x="8348" y="652"/>
                    <a:pt x="7930" y="713"/>
                    <a:pt x="7524" y="775"/>
                  </a:cubicBezTo>
                  <a:cubicBezTo>
                    <a:pt x="6860" y="885"/>
                    <a:pt x="6221" y="1008"/>
                    <a:pt x="5557" y="1119"/>
                  </a:cubicBezTo>
                  <a:cubicBezTo>
                    <a:pt x="4992" y="1205"/>
                    <a:pt x="4426" y="1291"/>
                    <a:pt x="3861" y="1365"/>
                  </a:cubicBezTo>
                  <a:cubicBezTo>
                    <a:pt x="3443" y="1414"/>
                    <a:pt x="3037" y="1488"/>
                    <a:pt x="2631" y="1611"/>
                  </a:cubicBezTo>
                  <a:cubicBezTo>
                    <a:pt x="2152" y="1770"/>
                    <a:pt x="1648" y="1832"/>
                    <a:pt x="1131" y="1844"/>
                  </a:cubicBezTo>
                  <a:cubicBezTo>
                    <a:pt x="873" y="1856"/>
                    <a:pt x="615" y="1906"/>
                    <a:pt x="345" y="1942"/>
                  </a:cubicBezTo>
                  <a:cubicBezTo>
                    <a:pt x="308" y="1942"/>
                    <a:pt x="283" y="1992"/>
                    <a:pt x="246" y="2016"/>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3"/>
            <p:cNvSpPr/>
            <p:nvPr/>
          </p:nvSpPr>
          <p:spPr>
            <a:xfrm>
              <a:off x="-10415427" y="-4486714"/>
              <a:ext cx="337028" cy="60490"/>
            </a:xfrm>
            <a:custGeom>
              <a:avLst/>
              <a:gdLst/>
              <a:ahLst/>
              <a:cxnLst/>
              <a:rect l="l" t="t" r="r" b="b"/>
              <a:pathLst>
                <a:path w="7193" h="1291" extrusionOk="0">
                  <a:moveTo>
                    <a:pt x="1" y="1229"/>
                  </a:moveTo>
                  <a:cubicBezTo>
                    <a:pt x="62" y="1168"/>
                    <a:pt x="99" y="1107"/>
                    <a:pt x="148" y="1082"/>
                  </a:cubicBezTo>
                  <a:cubicBezTo>
                    <a:pt x="332" y="1008"/>
                    <a:pt x="517" y="934"/>
                    <a:pt x="714" y="898"/>
                  </a:cubicBezTo>
                  <a:cubicBezTo>
                    <a:pt x="1599" y="725"/>
                    <a:pt x="2496" y="590"/>
                    <a:pt x="3381" y="418"/>
                  </a:cubicBezTo>
                  <a:cubicBezTo>
                    <a:pt x="4057" y="295"/>
                    <a:pt x="4721" y="184"/>
                    <a:pt x="5410" y="221"/>
                  </a:cubicBezTo>
                  <a:cubicBezTo>
                    <a:pt x="5631" y="234"/>
                    <a:pt x="5852" y="234"/>
                    <a:pt x="6049" y="86"/>
                  </a:cubicBezTo>
                  <a:cubicBezTo>
                    <a:pt x="6135" y="12"/>
                    <a:pt x="6295" y="0"/>
                    <a:pt x="6418" y="0"/>
                  </a:cubicBezTo>
                  <a:cubicBezTo>
                    <a:pt x="6664" y="12"/>
                    <a:pt x="6909" y="49"/>
                    <a:pt x="7143" y="86"/>
                  </a:cubicBezTo>
                  <a:cubicBezTo>
                    <a:pt x="7168" y="86"/>
                    <a:pt x="7192" y="123"/>
                    <a:pt x="7192" y="135"/>
                  </a:cubicBezTo>
                  <a:cubicBezTo>
                    <a:pt x="7180" y="160"/>
                    <a:pt x="7155" y="221"/>
                    <a:pt x="7131" y="221"/>
                  </a:cubicBezTo>
                  <a:cubicBezTo>
                    <a:pt x="6946" y="271"/>
                    <a:pt x="6750" y="283"/>
                    <a:pt x="6602" y="455"/>
                  </a:cubicBezTo>
                  <a:cubicBezTo>
                    <a:pt x="6541" y="529"/>
                    <a:pt x="6405" y="553"/>
                    <a:pt x="6295" y="553"/>
                  </a:cubicBezTo>
                  <a:cubicBezTo>
                    <a:pt x="5987" y="578"/>
                    <a:pt x="5680" y="615"/>
                    <a:pt x="5373" y="602"/>
                  </a:cubicBezTo>
                  <a:cubicBezTo>
                    <a:pt x="4635" y="578"/>
                    <a:pt x="3922" y="676"/>
                    <a:pt x="3197" y="799"/>
                  </a:cubicBezTo>
                  <a:cubicBezTo>
                    <a:pt x="2373" y="959"/>
                    <a:pt x="1562" y="1119"/>
                    <a:pt x="714" y="1193"/>
                  </a:cubicBezTo>
                  <a:cubicBezTo>
                    <a:pt x="541" y="1205"/>
                    <a:pt x="369" y="1266"/>
                    <a:pt x="197" y="1279"/>
                  </a:cubicBezTo>
                  <a:cubicBezTo>
                    <a:pt x="148" y="1291"/>
                    <a:pt x="87" y="1254"/>
                    <a:pt x="1" y="1229"/>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3"/>
            <p:cNvSpPr/>
            <p:nvPr/>
          </p:nvSpPr>
          <p:spPr>
            <a:xfrm>
              <a:off x="-10751237" y="-4572553"/>
              <a:ext cx="344478" cy="58241"/>
            </a:xfrm>
            <a:custGeom>
              <a:avLst/>
              <a:gdLst/>
              <a:ahLst/>
              <a:cxnLst/>
              <a:rect l="l" t="t" r="r" b="b"/>
              <a:pathLst>
                <a:path w="7352" h="1243" extrusionOk="0">
                  <a:moveTo>
                    <a:pt x="0" y="1070"/>
                  </a:moveTo>
                  <a:cubicBezTo>
                    <a:pt x="50" y="984"/>
                    <a:pt x="148" y="984"/>
                    <a:pt x="222" y="984"/>
                  </a:cubicBezTo>
                  <a:cubicBezTo>
                    <a:pt x="1291" y="947"/>
                    <a:pt x="2324" y="726"/>
                    <a:pt x="3344" y="431"/>
                  </a:cubicBezTo>
                  <a:cubicBezTo>
                    <a:pt x="3811" y="295"/>
                    <a:pt x="4303" y="283"/>
                    <a:pt x="4783" y="197"/>
                  </a:cubicBezTo>
                  <a:cubicBezTo>
                    <a:pt x="4869" y="185"/>
                    <a:pt x="4955" y="197"/>
                    <a:pt x="5041" y="172"/>
                  </a:cubicBezTo>
                  <a:cubicBezTo>
                    <a:pt x="5791" y="0"/>
                    <a:pt x="6528" y="123"/>
                    <a:pt x="7278" y="209"/>
                  </a:cubicBezTo>
                  <a:cubicBezTo>
                    <a:pt x="7290" y="209"/>
                    <a:pt x="7315" y="234"/>
                    <a:pt x="7352" y="259"/>
                  </a:cubicBezTo>
                  <a:cubicBezTo>
                    <a:pt x="7290" y="295"/>
                    <a:pt x="7254" y="332"/>
                    <a:pt x="7204" y="332"/>
                  </a:cubicBezTo>
                  <a:cubicBezTo>
                    <a:pt x="6700" y="381"/>
                    <a:pt x="6184" y="418"/>
                    <a:pt x="5692" y="480"/>
                  </a:cubicBezTo>
                  <a:cubicBezTo>
                    <a:pt x="4770" y="590"/>
                    <a:pt x="3848" y="677"/>
                    <a:pt x="2951" y="910"/>
                  </a:cubicBezTo>
                  <a:cubicBezTo>
                    <a:pt x="2029" y="1156"/>
                    <a:pt x="1082" y="1242"/>
                    <a:pt x="123" y="1119"/>
                  </a:cubicBezTo>
                  <a:cubicBezTo>
                    <a:pt x="86" y="1119"/>
                    <a:pt x="50" y="1094"/>
                    <a:pt x="0" y="107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3"/>
            <p:cNvSpPr/>
            <p:nvPr/>
          </p:nvSpPr>
          <p:spPr>
            <a:xfrm>
              <a:off x="-10758733" y="-4641664"/>
              <a:ext cx="319176" cy="39218"/>
            </a:xfrm>
            <a:custGeom>
              <a:avLst/>
              <a:gdLst/>
              <a:ahLst/>
              <a:cxnLst/>
              <a:rect l="l" t="t" r="r" b="b"/>
              <a:pathLst>
                <a:path w="6812" h="837" extrusionOk="0">
                  <a:moveTo>
                    <a:pt x="6811" y="160"/>
                  </a:moveTo>
                  <a:cubicBezTo>
                    <a:pt x="6725" y="246"/>
                    <a:pt x="6602" y="234"/>
                    <a:pt x="6504" y="246"/>
                  </a:cubicBezTo>
                  <a:cubicBezTo>
                    <a:pt x="6147" y="283"/>
                    <a:pt x="5803" y="308"/>
                    <a:pt x="5447" y="357"/>
                  </a:cubicBezTo>
                  <a:cubicBezTo>
                    <a:pt x="4930" y="443"/>
                    <a:pt x="4402" y="492"/>
                    <a:pt x="3873" y="516"/>
                  </a:cubicBezTo>
                  <a:cubicBezTo>
                    <a:pt x="3332" y="553"/>
                    <a:pt x="2779" y="627"/>
                    <a:pt x="2238" y="713"/>
                  </a:cubicBezTo>
                  <a:cubicBezTo>
                    <a:pt x="1537" y="836"/>
                    <a:pt x="837" y="824"/>
                    <a:pt x="136" y="750"/>
                  </a:cubicBezTo>
                  <a:cubicBezTo>
                    <a:pt x="99" y="750"/>
                    <a:pt x="62" y="713"/>
                    <a:pt x="1" y="689"/>
                  </a:cubicBezTo>
                  <a:cubicBezTo>
                    <a:pt x="62" y="652"/>
                    <a:pt x="99" y="615"/>
                    <a:pt x="148" y="603"/>
                  </a:cubicBezTo>
                  <a:cubicBezTo>
                    <a:pt x="308" y="590"/>
                    <a:pt x="455" y="578"/>
                    <a:pt x="615" y="578"/>
                  </a:cubicBezTo>
                  <a:cubicBezTo>
                    <a:pt x="1082" y="578"/>
                    <a:pt x="1537" y="529"/>
                    <a:pt x="1992" y="443"/>
                  </a:cubicBezTo>
                  <a:cubicBezTo>
                    <a:pt x="2730" y="308"/>
                    <a:pt x="3467" y="209"/>
                    <a:pt x="4217" y="172"/>
                  </a:cubicBezTo>
                  <a:cubicBezTo>
                    <a:pt x="4635" y="160"/>
                    <a:pt x="5053" y="86"/>
                    <a:pt x="5459" y="37"/>
                  </a:cubicBezTo>
                  <a:cubicBezTo>
                    <a:pt x="5901" y="0"/>
                    <a:pt x="6344" y="25"/>
                    <a:pt x="6774" y="111"/>
                  </a:cubicBezTo>
                  <a:cubicBezTo>
                    <a:pt x="6787" y="123"/>
                    <a:pt x="6799" y="148"/>
                    <a:pt x="6811"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3"/>
            <p:cNvSpPr/>
            <p:nvPr/>
          </p:nvSpPr>
          <p:spPr>
            <a:xfrm>
              <a:off x="-10275471" y="-4614020"/>
              <a:ext cx="233900" cy="39780"/>
            </a:xfrm>
            <a:custGeom>
              <a:avLst/>
              <a:gdLst/>
              <a:ahLst/>
              <a:cxnLst/>
              <a:rect l="l" t="t" r="r" b="b"/>
              <a:pathLst>
                <a:path w="4992" h="849" extrusionOk="0">
                  <a:moveTo>
                    <a:pt x="13" y="701"/>
                  </a:moveTo>
                  <a:cubicBezTo>
                    <a:pt x="271" y="664"/>
                    <a:pt x="517" y="615"/>
                    <a:pt x="775" y="578"/>
                  </a:cubicBezTo>
                  <a:cubicBezTo>
                    <a:pt x="1144" y="529"/>
                    <a:pt x="1513" y="467"/>
                    <a:pt x="1882" y="418"/>
                  </a:cubicBezTo>
                  <a:cubicBezTo>
                    <a:pt x="2533" y="320"/>
                    <a:pt x="3185" y="246"/>
                    <a:pt x="3836" y="160"/>
                  </a:cubicBezTo>
                  <a:cubicBezTo>
                    <a:pt x="4095" y="123"/>
                    <a:pt x="4353" y="49"/>
                    <a:pt x="4611" y="13"/>
                  </a:cubicBezTo>
                  <a:cubicBezTo>
                    <a:pt x="4697" y="0"/>
                    <a:pt x="4795" y="0"/>
                    <a:pt x="4881" y="13"/>
                  </a:cubicBezTo>
                  <a:cubicBezTo>
                    <a:pt x="4918" y="13"/>
                    <a:pt x="4955" y="49"/>
                    <a:pt x="4992" y="74"/>
                  </a:cubicBezTo>
                  <a:cubicBezTo>
                    <a:pt x="4967" y="99"/>
                    <a:pt x="4943" y="148"/>
                    <a:pt x="4918" y="172"/>
                  </a:cubicBezTo>
                  <a:cubicBezTo>
                    <a:pt x="4709" y="246"/>
                    <a:pt x="4513" y="357"/>
                    <a:pt x="4304" y="406"/>
                  </a:cubicBezTo>
                  <a:cubicBezTo>
                    <a:pt x="3984" y="480"/>
                    <a:pt x="3652" y="517"/>
                    <a:pt x="3332" y="566"/>
                  </a:cubicBezTo>
                  <a:cubicBezTo>
                    <a:pt x="2767" y="640"/>
                    <a:pt x="2201" y="713"/>
                    <a:pt x="1624" y="762"/>
                  </a:cubicBezTo>
                  <a:cubicBezTo>
                    <a:pt x="1169" y="812"/>
                    <a:pt x="714" y="824"/>
                    <a:pt x="247" y="849"/>
                  </a:cubicBezTo>
                  <a:cubicBezTo>
                    <a:pt x="173" y="849"/>
                    <a:pt x="87" y="812"/>
                    <a:pt x="1" y="799"/>
                  </a:cubicBezTo>
                  <a:cubicBezTo>
                    <a:pt x="1" y="775"/>
                    <a:pt x="13" y="738"/>
                    <a:pt x="13" y="70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3"/>
            <p:cNvSpPr/>
            <p:nvPr/>
          </p:nvSpPr>
          <p:spPr>
            <a:xfrm>
              <a:off x="-10803667" y="-4448715"/>
              <a:ext cx="123322" cy="25958"/>
            </a:xfrm>
            <a:custGeom>
              <a:avLst/>
              <a:gdLst/>
              <a:ahLst/>
              <a:cxnLst/>
              <a:rect l="l" t="t" r="r" b="b"/>
              <a:pathLst>
                <a:path w="2632" h="554" extrusionOk="0">
                  <a:moveTo>
                    <a:pt x="1" y="431"/>
                  </a:moveTo>
                  <a:cubicBezTo>
                    <a:pt x="99" y="382"/>
                    <a:pt x="161" y="332"/>
                    <a:pt x="210" y="332"/>
                  </a:cubicBezTo>
                  <a:cubicBezTo>
                    <a:pt x="751" y="234"/>
                    <a:pt x="1292" y="136"/>
                    <a:pt x="1832" y="37"/>
                  </a:cubicBezTo>
                  <a:cubicBezTo>
                    <a:pt x="2078" y="0"/>
                    <a:pt x="2312" y="13"/>
                    <a:pt x="2545" y="62"/>
                  </a:cubicBezTo>
                  <a:cubicBezTo>
                    <a:pt x="2582" y="74"/>
                    <a:pt x="2607" y="123"/>
                    <a:pt x="2632" y="160"/>
                  </a:cubicBezTo>
                  <a:cubicBezTo>
                    <a:pt x="2619" y="173"/>
                    <a:pt x="2595" y="197"/>
                    <a:pt x="2582" y="197"/>
                  </a:cubicBezTo>
                  <a:cubicBezTo>
                    <a:pt x="2127" y="283"/>
                    <a:pt x="1685" y="382"/>
                    <a:pt x="1230" y="455"/>
                  </a:cubicBezTo>
                  <a:cubicBezTo>
                    <a:pt x="837" y="504"/>
                    <a:pt x="443" y="554"/>
                    <a:pt x="1" y="43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3"/>
            <p:cNvSpPr/>
            <p:nvPr/>
          </p:nvSpPr>
          <p:spPr>
            <a:xfrm>
              <a:off x="-10126285" y="-4736124"/>
              <a:ext cx="103737" cy="25958"/>
            </a:xfrm>
            <a:custGeom>
              <a:avLst/>
              <a:gdLst/>
              <a:ahLst/>
              <a:cxnLst/>
              <a:rect l="l" t="t" r="r" b="b"/>
              <a:pathLst>
                <a:path w="2214" h="554" extrusionOk="0">
                  <a:moveTo>
                    <a:pt x="2214" y="123"/>
                  </a:moveTo>
                  <a:cubicBezTo>
                    <a:pt x="2189" y="184"/>
                    <a:pt x="2177" y="234"/>
                    <a:pt x="2152" y="246"/>
                  </a:cubicBezTo>
                  <a:cubicBezTo>
                    <a:pt x="2054" y="283"/>
                    <a:pt x="1943" y="307"/>
                    <a:pt x="1833" y="320"/>
                  </a:cubicBezTo>
                  <a:cubicBezTo>
                    <a:pt x="1427" y="357"/>
                    <a:pt x="1009" y="406"/>
                    <a:pt x="591" y="406"/>
                  </a:cubicBezTo>
                  <a:cubicBezTo>
                    <a:pt x="407" y="406"/>
                    <a:pt x="222" y="553"/>
                    <a:pt x="1" y="455"/>
                  </a:cubicBezTo>
                  <a:cubicBezTo>
                    <a:pt x="357" y="172"/>
                    <a:pt x="775" y="172"/>
                    <a:pt x="1181" y="111"/>
                  </a:cubicBezTo>
                  <a:cubicBezTo>
                    <a:pt x="1525" y="62"/>
                    <a:pt x="1869" y="0"/>
                    <a:pt x="2214" y="123"/>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3"/>
            <p:cNvSpPr/>
            <p:nvPr/>
          </p:nvSpPr>
          <p:spPr>
            <a:xfrm>
              <a:off x="-10634333" y="-4447544"/>
              <a:ext cx="33501" cy="14431"/>
            </a:xfrm>
            <a:custGeom>
              <a:avLst/>
              <a:gdLst/>
              <a:ahLst/>
              <a:cxnLst/>
              <a:rect l="l" t="t" r="r" b="b"/>
              <a:pathLst>
                <a:path w="715" h="308" extrusionOk="0">
                  <a:moveTo>
                    <a:pt x="222" y="49"/>
                  </a:moveTo>
                  <a:cubicBezTo>
                    <a:pt x="394" y="49"/>
                    <a:pt x="554" y="0"/>
                    <a:pt x="714" y="98"/>
                  </a:cubicBezTo>
                  <a:cubicBezTo>
                    <a:pt x="616" y="234"/>
                    <a:pt x="456" y="209"/>
                    <a:pt x="321" y="258"/>
                  </a:cubicBezTo>
                  <a:cubicBezTo>
                    <a:pt x="222" y="295"/>
                    <a:pt x="112" y="295"/>
                    <a:pt x="1" y="307"/>
                  </a:cubicBezTo>
                  <a:cubicBezTo>
                    <a:pt x="1" y="123"/>
                    <a:pt x="185" y="148"/>
                    <a:pt x="235" y="37"/>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3"/>
            <p:cNvSpPr/>
            <p:nvPr/>
          </p:nvSpPr>
          <p:spPr>
            <a:xfrm>
              <a:off x="-10860690" y="-5460783"/>
              <a:ext cx="379057" cy="61146"/>
            </a:xfrm>
            <a:custGeom>
              <a:avLst/>
              <a:gdLst/>
              <a:ahLst/>
              <a:cxnLst/>
              <a:rect l="l" t="t" r="r" b="b"/>
              <a:pathLst>
                <a:path w="8090" h="1305" extrusionOk="0">
                  <a:moveTo>
                    <a:pt x="1" y="1206"/>
                  </a:moveTo>
                  <a:cubicBezTo>
                    <a:pt x="505" y="1071"/>
                    <a:pt x="923" y="984"/>
                    <a:pt x="1365" y="960"/>
                  </a:cubicBezTo>
                  <a:cubicBezTo>
                    <a:pt x="2029" y="923"/>
                    <a:pt x="2681" y="886"/>
                    <a:pt x="3344" y="837"/>
                  </a:cubicBezTo>
                  <a:cubicBezTo>
                    <a:pt x="4205" y="763"/>
                    <a:pt x="5041" y="579"/>
                    <a:pt x="5889" y="407"/>
                  </a:cubicBezTo>
                  <a:cubicBezTo>
                    <a:pt x="6602" y="259"/>
                    <a:pt x="7315" y="136"/>
                    <a:pt x="8028" y="1"/>
                  </a:cubicBezTo>
                  <a:cubicBezTo>
                    <a:pt x="8053" y="1"/>
                    <a:pt x="8090" y="26"/>
                    <a:pt x="8090" y="38"/>
                  </a:cubicBezTo>
                  <a:cubicBezTo>
                    <a:pt x="8077" y="75"/>
                    <a:pt x="8077" y="124"/>
                    <a:pt x="8053" y="149"/>
                  </a:cubicBezTo>
                  <a:cubicBezTo>
                    <a:pt x="7967" y="210"/>
                    <a:pt x="7881" y="284"/>
                    <a:pt x="7782" y="308"/>
                  </a:cubicBezTo>
                  <a:cubicBezTo>
                    <a:pt x="7573" y="382"/>
                    <a:pt x="7352" y="431"/>
                    <a:pt x="7143" y="480"/>
                  </a:cubicBezTo>
                  <a:cubicBezTo>
                    <a:pt x="6553" y="603"/>
                    <a:pt x="5975" y="714"/>
                    <a:pt x="5385" y="837"/>
                  </a:cubicBezTo>
                  <a:cubicBezTo>
                    <a:pt x="4562" y="1009"/>
                    <a:pt x="3738" y="1132"/>
                    <a:pt x="2902" y="1169"/>
                  </a:cubicBezTo>
                  <a:cubicBezTo>
                    <a:pt x="2201" y="1206"/>
                    <a:pt x="1488" y="1243"/>
                    <a:pt x="787" y="1267"/>
                  </a:cubicBezTo>
                  <a:cubicBezTo>
                    <a:pt x="554" y="1279"/>
                    <a:pt x="308" y="1304"/>
                    <a:pt x="1" y="1206"/>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3"/>
            <p:cNvSpPr/>
            <p:nvPr/>
          </p:nvSpPr>
          <p:spPr>
            <a:xfrm>
              <a:off x="-10879104" y="-5360513"/>
              <a:ext cx="368702" cy="36313"/>
            </a:xfrm>
            <a:custGeom>
              <a:avLst/>
              <a:gdLst/>
              <a:ahLst/>
              <a:cxnLst/>
              <a:rect l="l" t="t" r="r" b="b"/>
              <a:pathLst>
                <a:path w="7869" h="775" extrusionOk="0">
                  <a:moveTo>
                    <a:pt x="7868" y="111"/>
                  </a:moveTo>
                  <a:cubicBezTo>
                    <a:pt x="7782" y="160"/>
                    <a:pt x="7733" y="209"/>
                    <a:pt x="7671" y="209"/>
                  </a:cubicBezTo>
                  <a:cubicBezTo>
                    <a:pt x="6848" y="357"/>
                    <a:pt x="6036" y="553"/>
                    <a:pt x="5200" y="639"/>
                  </a:cubicBezTo>
                  <a:cubicBezTo>
                    <a:pt x="4930" y="652"/>
                    <a:pt x="4672" y="676"/>
                    <a:pt x="4414" y="688"/>
                  </a:cubicBezTo>
                  <a:cubicBezTo>
                    <a:pt x="4082" y="701"/>
                    <a:pt x="3750" y="701"/>
                    <a:pt x="3418" y="688"/>
                  </a:cubicBezTo>
                  <a:cubicBezTo>
                    <a:pt x="2582" y="676"/>
                    <a:pt x="1746" y="701"/>
                    <a:pt x="910" y="750"/>
                  </a:cubicBezTo>
                  <a:cubicBezTo>
                    <a:pt x="664" y="775"/>
                    <a:pt x="431" y="762"/>
                    <a:pt x="185" y="750"/>
                  </a:cubicBezTo>
                  <a:cubicBezTo>
                    <a:pt x="123" y="750"/>
                    <a:pt x="62" y="701"/>
                    <a:pt x="0" y="676"/>
                  </a:cubicBezTo>
                  <a:cubicBezTo>
                    <a:pt x="49" y="578"/>
                    <a:pt x="135" y="578"/>
                    <a:pt x="222" y="566"/>
                  </a:cubicBezTo>
                  <a:cubicBezTo>
                    <a:pt x="1426" y="418"/>
                    <a:pt x="2643" y="381"/>
                    <a:pt x="3848" y="406"/>
                  </a:cubicBezTo>
                  <a:cubicBezTo>
                    <a:pt x="4598" y="418"/>
                    <a:pt x="5348" y="357"/>
                    <a:pt x="6086" y="221"/>
                  </a:cubicBezTo>
                  <a:cubicBezTo>
                    <a:pt x="6430" y="160"/>
                    <a:pt x="6774" y="111"/>
                    <a:pt x="7130" y="61"/>
                  </a:cubicBezTo>
                  <a:cubicBezTo>
                    <a:pt x="7364" y="37"/>
                    <a:pt x="7598" y="0"/>
                    <a:pt x="7868" y="11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3"/>
            <p:cNvSpPr/>
            <p:nvPr/>
          </p:nvSpPr>
          <p:spPr>
            <a:xfrm>
              <a:off x="-11108928" y="-4719443"/>
              <a:ext cx="247722" cy="267308"/>
            </a:xfrm>
            <a:custGeom>
              <a:avLst/>
              <a:gdLst/>
              <a:ahLst/>
              <a:cxnLst/>
              <a:rect l="l" t="t" r="r" b="b"/>
              <a:pathLst>
                <a:path w="5287" h="5705" extrusionOk="0">
                  <a:moveTo>
                    <a:pt x="111" y="1"/>
                  </a:moveTo>
                  <a:cubicBezTo>
                    <a:pt x="135" y="13"/>
                    <a:pt x="160" y="13"/>
                    <a:pt x="172" y="13"/>
                  </a:cubicBezTo>
                  <a:cubicBezTo>
                    <a:pt x="246" y="74"/>
                    <a:pt x="320" y="111"/>
                    <a:pt x="381" y="173"/>
                  </a:cubicBezTo>
                  <a:cubicBezTo>
                    <a:pt x="1402" y="1193"/>
                    <a:pt x="2447" y="2176"/>
                    <a:pt x="3393" y="3246"/>
                  </a:cubicBezTo>
                  <a:cubicBezTo>
                    <a:pt x="3873" y="3787"/>
                    <a:pt x="4377" y="4328"/>
                    <a:pt x="4868" y="4856"/>
                  </a:cubicBezTo>
                  <a:cubicBezTo>
                    <a:pt x="5040" y="5053"/>
                    <a:pt x="5200" y="5274"/>
                    <a:pt x="5274" y="5533"/>
                  </a:cubicBezTo>
                  <a:cubicBezTo>
                    <a:pt x="5286" y="5582"/>
                    <a:pt x="5237" y="5643"/>
                    <a:pt x="5188" y="5692"/>
                  </a:cubicBezTo>
                  <a:cubicBezTo>
                    <a:pt x="5176" y="5705"/>
                    <a:pt x="5102" y="5705"/>
                    <a:pt x="5077" y="5680"/>
                  </a:cubicBezTo>
                  <a:cubicBezTo>
                    <a:pt x="5004" y="5631"/>
                    <a:pt x="4930" y="5569"/>
                    <a:pt x="4881" y="5508"/>
                  </a:cubicBezTo>
                  <a:cubicBezTo>
                    <a:pt x="4524" y="5029"/>
                    <a:pt x="4131" y="4586"/>
                    <a:pt x="3713" y="4156"/>
                  </a:cubicBezTo>
                  <a:cubicBezTo>
                    <a:pt x="3602" y="4045"/>
                    <a:pt x="3491" y="3947"/>
                    <a:pt x="3393" y="3824"/>
                  </a:cubicBezTo>
                  <a:cubicBezTo>
                    <a:pt x="2459" y="2767"/>
                    <a:pt x="1463" y="1759"/>
                    <a:pt x="467" y="763"/>
                  </a:cubicBezTo>
                  <a:cubicBezTo>
                    <a:pt x="320" y="603"/>
                    <a:pt x="172" y="431"/>
                    <a:pt x="37" y="259"/>
                  </a:cubicBezTo>
                  <a:cubicBezTo>
                    <a:pt x="0" y="222"/>
                    <a:pt x="12" y="136"/>
                    <a:pt x="25" y="74"/>
                  </a:cubicBezTo>
                  <a:cubicBezTo>
                    <a:pt x="25" y="50"/>
                    <a:pt x="86" y="25"/>
                    <a:pt x="111"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3"/>
            <p:cNvSpPr/>
            <p:nvPr/>
          </p:nvSpPr>
          <p:spPr>
            <a:xfrm>
              <a:off x="-11069757" y="-4573724"/>
              <a:ext cx="195854" cy="209161"/>
            </a:xfrm>
            <a:custGeom>
              <a:avLst/>
              <a:gdLst/>
              <a:ahLst/>
              <a:cxnLst/>
              <a:rect l="l" t="t" r="r" b="b"/>
              <a:pathLst>
                <a:path w="4180" h="4464" extrusionOk="0">
                  <a:moveTo>
                    <a:pt x="74" y="1"/>
                  </a:moveTo>
                  <a:cubicBezTo>
                    <a:pt x="172" y="62"/>
                    <a:pt x="258" y="124"/>
                    <a:pt x="344" y="197"/>
                  </a:cubicBezTo>
                  <a:cubicBezTo>
                    <a:pt x="787" y="566"/>
                    <a:pt x="1242" y="911"/>
                    <a:pt x="1647" y="1316"/>
                  </a:cubicBezTo>
                  <a:cubicBezTo>
                    <a:pt x="2213" y="1869"/>
                    <a:pt x="2742" y="2459"/>
                    <a:pt x="3282" y="3050"/>
                  </a:cubicBezTo>
                  <a:cubicBezTo>
                    <a:pt x="3578" y="3369"/>
                    <a:pt x="3885" y="3701"/>
                    <a:pt x="4094" y="4082"/>
                  </a:cubicBezTo>
                  <a:cubicBezTo>
                    <a:pt x="4131" y="4144"/>
                    <a:pt x="4168" y="4205"/>
                    <a:pt x="4168" y="4267"/>
                  </a:cubicBezTo>
                  <a:cubicBezTo>
                    <a:pt x="4180" y="4328"/>
                    <a:pt x="4155" y="4414"/>
                    <a:pt x="4118" y="4439"/>
                  </a:cubicBezTo>
                  <a:cubicBezTo>
                    <a:pt x="4069" y="4463"/>
                    <a:pt x="3983" y="4439"/>
                    <a:pt x="3934" y="4402"/>
                  </a:cubicBezTo>
                  <a:cubicBezTo>
                    <a:pt x="3873" y="4377"/>
                    <a:pt x="3836" y="4316"/>
                    <a:pt x="3799" y="4267"/>
                  </a:cubicBezTo>
                  <a:cubicBezTo>
                    <a:pt x="3479" y="3787"/>
                    <a:pt x="3086" y="3369"/>
                    <a:pt x="2692" y="2951"/>
                  </a:cubicBezTo>
                  <a:cubicBezTo>
                    <a:pt x="2336" y="2582"/>
                    <a:pt x="1992" y="2214"/>
                    <a:pt x="1660" y="1833"/>
                  </a:cubicBezTo>
                  <a:cubicBezTo>
                    <a:pt x="1377" y="1525"/>
                    <a:pt x="1082" y="1230"/>
                    <a:pt x="762" y="947"/>
                  </a:cubicBezTo>
                  <a:cubicBezTo>
                    <a:pt x="529" y="751"/>
                    <a:pt x="320" y="517"/>
                    <a:pt x="111" y="284"/>
                  </a:cubicBezTo>
                  <a:cubicBezTo>
                    <a:pt x="62" y="234"/>
                    <a:pt x="37" y="148"/>
                    <a:pt x="0" y="75"/>
                  </a:cubicBezTo>
                  <a:cubicBezTo>
                    <a:pt x="25" y="50"/>
                    <a:pt x="49" y="25"/>
                    <a:pt x="74"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3"/>
            <p:cNvSpPr/>
            <p:nvPr/>
          </p:nvSpPr>
          <p:spPr>
            <a:xfrm>
              <a:off x="-10308879" y="-5497049"/>
              <a:ext cx="70329" cy="95069"/>
            </a:xfrm>
            <a:custGeom>
              <a:avLst/>
              <a:gdLst/>
              <a:ahLst/>
              <a:cxnLst/>
              <a:rect l="l" t="t" r="r" b="b"/>
              <a:pathLst>
                <a:path w="1501" h="2029" extrusionOk="0">
                  <a:moveTo>
                    <a:pt x="50" y="2029"/>
                  </a:moveTo>
                  <a:cubicBezTo>
                    <a:pt x="38" y="1992"/>
                    <a:pt x="1" y="1943"/>
                    <a:pt x="13" y="1918"/>
                  </a:cubicBezTo>
                  <a:cubicBezTo>
                    <a:pt x="308" y="1168"/>
                    <a:pt x="738" y="517"/>
                    <a:pt x="1390" y="25"/>
                  </a:cubicBezTo>
                  <a:cubicBezTo>
                    <a:pt x="1439" y="0"/>
                    <a:pt x="1476" y="13"/>
                    <a:pt x="1501" y="74"/>
                  </a:cubicBezTo>
                  <a:cubicBezTo>
                    <a:pt x="1501" y="87"/>
                    <a:pt x="1501" y="123"/>
                    <a:pt x="1488" y="136"/>
                  </a:cubicBezTo>
                  <a:cubicBezTo>
                    <a:pt x="1353" y="283"/>
                    <a:pt x="1230" y="431"/>
                    <a:pt x="1083" y="566"/>
                  </a:cubicBezTo>
                  <a:cubicBezTo>
                    <a:pt x="800" y="849"/>
                    <a:pt x="579" y="1168"/>
                    <a:pt x="443" y="1562"/>
                  </a:cubicBezTo>
                  <a:cubicBezTo>
                    <a:pt x="394" y="1722"/>
                    <a:pt x="271" y="1857"/>
                    <a:pt x="173" y="2004"/>
                  </a:cubicBezTo>
                  <a:cubicBezTo>
                    <a:pt x="148" y="2029"/>
                    <a:pt x="99" y="2017"/>
                    <a:pt x="50" y="2029"/>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3"/>
            <p:cNvSpPr/>
            <p:nvPr/>
          </p:nvSpPr>
          <p:spPr>
            <a:xfrm>
              <a:off x="-10258181" y="-5467109"/>
              <a:ext cx="71501" cy="91086"/>
            </a:xfrm>
            <a:custGeom>
              <a:avLst/>
              <a:gdLst/>
              <a:ahLst/>
              <a:cxnLst/>
              <a:rect l="l" t="t" r="r" b="b"/>
              <a:pathLst>
                <a:path w="1526" h="1944" extrusionOk="0">
                  <a:moveTo>
                    <a:pt x="50" y="1943"/>
                  </a:moveTo>
                  <a:cubicBezTo>
                    <a:pt x="38" y="1931"/>
                    <a:pt x="13" y="1919"/>
                    <a:pt x="13" y="1894"/>
                  </a:cubicBezTo>
                  <a:cubicBezTo>
                    <a:pt x="1" y="1857"/>
                    <a:pt x="1" y="1796"/>
                    <a:pt x="25" y="1771"/>
                  </a:cubicBezTo>
                  <a:cubicBezTo>
                    <a:pt x="296" y="1476"/>
                    <a:pt x="480" y="1144"/>
                    <a:pt x="677" y="800"/>
                  </a:cubicBezTo>
                  <a:cubicBezTo>
                    <a:pt x="861" y="468"/>
                    <a:pt x="1156" y="222"/>
                    <a:pt x="1451" y="13"/>
                  </a:cubicBezTo>
                  <a:cubicBezTo>
                    <a:pt x="1464" y="1"/>
                    <a:pt x="1488" y="13"/>
                    <a:pt x="1500" y="25"/>
                  </a:cubicBezTo>
                  <a:cubicBezTo>
                    <a:pt x="1513" y="25"/>
                    <a:pt x="1525" y="62"/>
                    <a:pt x="1525" y="62"/>
                  </a:cubicBezTo>
                  <a:cubicBezTo>
                    <a:pt x="1451" y="148"/>
                    <a:pt x="1390" y="247"/>
                    <a:pt x="1316" y="320"/>
                  </a:cubicBezTo>
                  <a:cubicBezTo>
                    <a:pt x="1058" y="566"/>
                    <a:pt x="837" y="837"/>
                    <a:pt x="714" y="1169"/>
                  </a:cubicBezTo>
                  <a:cubicBezTo>
                    <a:pt x="603" y="1464"/>
                    <a:pt x="406" y="1697"/>
                    <a:pt x="160" y="1894"/>
                  </a:cubicBezTo>
                  <a:cubicBezTo>
                    <a:pt x="136" y="1919"/>
                    <a:pt x="87" y="1931"/>
                    <a:pt x="50" y="1943"/>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3"/>
            <p:cNvSpPr/>
            <p:nvPr/>
          </p:nvSpPr>
          <p:spPr>
            <a:xfrm>
              <a:off x="-10324434" y="-5383004"/>
              <a:ext cx="3514" cy="5810"/>
            </a:xfrm>
            <a:custGeom>
              <a:avLst/>
              <a:gdLst/>
              <a:ahLst/>
              <a:cxnLst/>
              <a:rect l="l" t="t" r="r" b="b"/>
              <a:pathLst>
                <a:path w="75" h="124" extrusionOk="0">
                  <a:moveTo>
                    <a:pt x="75" y="37"/>
                  </a:moveTo>
                  <a:cubicBezTo>
                    <a:pt x="62" y="62"/>
                    <a:pt x="50" y="87"/>
                    <a:pt x="25" y="124"/>
                  </a:cubicBezTo>
                  <a:cubicBezTo>
                    <a:pt x="25" y="99"/>
                    <a:pt x="1" y="87"/>
                    <a:pt x="1" y="74"/>
                  </a:cubicBezTo>
                  <a:cubicBezTo>
                    <a:pt x="13" y="50"/>
                    <a:pt x="38" y="25"/>
                    <a:pt x="50" y="1"/>
                  </a:cubicBezTo>
                  <a:cubicBezTo>
                    <a:pt x="62" y="13"/>
                    <a:pt x="75" y="25"/>
                    <a:pt x="75" y="37"/>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3"/>
            <p:cNvSpPr/>
            <p:nvPr/>
          </p:nvSpPr>
          <p:spPr>
            <a:xfrm>
              <a:off x="-10996616" y="-5556976"/>
              <a:ext cx="6372" cy="6419"/>
            </a:xfrm>
            <a:custGeom>
              <a:avLst/>
              <a:gdLst/>
              <a:ahLst/>
              <a:cxnLst/>
              <a:rect l="l" t="t" r="r" b="b"/>
              <a:pathLst>
                <a:path w="136" h="137" extrusionOk="0">
                  <a:moveTo>
                    <a:pt x="0" y="13"/>
                  </a:moveTo>
                  <a:cubicBezTo>
                    <a:pt x="37" y="26"/>
                    <a:pt x="86" y="13"/>
                    <a:pt x="111" y="38"/>
                  </a:cubicBezTo>
                  <a:cubicBezTo>
                    <a:pt x="136" y="50"/>
                    <a:pt x="123" y="99"/>
                    <a:pt x="123" y="136"/>
                  </a:cubicBezTo>
                  <a:cubicBezTo>
                    <a:pt x="86" y="136"/>
                    <a:pt x="37" y="136"/>
                    <a:pt x="25" y="124"/>
                  </a:cubicBezTo>
                  <a:cubicBezTo>
                    <a:pt x="0" y="87"/>
                    <a:pt x="13" y="50"/>
                    <a:pt x="13"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3"/>
            <p:cNvSpPr/>
            <p:nvPr/>
          </p:nvSpPr>
          <p:spPr>
            <a:xfrm>
              <a:off x="-10925209" y="-5501078"/>
              <a:ext cx="9840" cy="13869"/>
            </a:xfrm>
            <a:custGeom>
              <a:avLst/>
              <a:gdLst/>
              <a:ahLst/>
              <a:cxnLst/>
              <a:rect l="l" t="t" r="r" b="b"/>
              <a:pathLst>
                <a:path w="210" h="296" extrusionOk="0">
                  <a:moveTo>
                    <a:pt x="210" y="25"/>
                  </a:moveTo>
                  <a:cubicBezTo>
                    <a:pt x="210" y="136"/>
                    <a:pt x="173" y="222"/>
                    <a:pt x="75" y="283"/>
                  </a:cubicBezTo>
                  <a:cubicBezTo>
                    <a:pt x="62" y="295"/>
                    <a:pt x="38" y="295"/>
                    <a:pt x="25" y="283"/>
                  </a:cubicBezTo>
                  <a:cubicBezTo>
                    <a:pt x="13" y="271"/>
                    <a:pt x="1" y="246"/>
                    <a:pt x="13" y="234"/>
                  </a:cubicBezTo>
                  <a:cubicBezTo>
                    <a:pt x="50" y="136"/>
                    <a:pt x="62" y="37"/>
                    <a:pt x="185"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3"/>
            <p:cNvSpPr/>
            <p:nvPr/>
          </p:nvSpPr>
          <p:spPr>
            <a:xfrm>
              <a:off x="-10916541" y="-5512605"/>
              <a:ext cx="10964" cy="12745"/>
            </a:xfrm>
            <a:custGeom>
              <a:avLst/>
              <a:gdLst/>
              <a:ahLst/>
              <a:cxnLst/>
              <a:rect l="l" t="t" r="r" b="b"/>
              <a:pathLst>
                <a:path w="234" h="272" extrusionOk="0">
                  <a:moveTo>
                    <a:pt x="0" y="246"/>
                  </a:moveTo>
                  <a:cubicBezTo>
                    <a:pt x="0" y="148"/>
                    <a:pt x="37" y="74"/>
                    <a:pt x="111" y="25"/>
                  </a:cubicBezTo>
                  <a:cubicBezTo>
                    <a:pt x="123" y="13"/>
                    <a:pt x="148" y="1"/>
                    <a:pt x="160" y="1"/>
                  </a:cubicBezTo>
                  <a:cubicBezTo>
                    <a:pt x="221" y="13"/>
                    <a:pt x="234" y="50"/>
                    <a:pt x="197" y="99"/>
                  </a:cubicBezTo>
                  <a:cubicBezTo>
                    <a:pt x="160" y="173"/>
                    <a:pt x="123" y="259"/>
                    <a:pt x="25" y="27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3"/>
            <p:cNvSpPr/>
            <p:nvPr/>
          </p:nvSpPr>
          <p:spPr>
            <a:xfrm>
              <a:off x="-10549620" y="-5190617"/>
              <a:ext cx="16165" cy="25395"/>
            </a:xfrm>
            <a:custGeom>
              <a:avLst/>
              <a:gdLst/>
              <a:ahLst/>
              <a:cxnLst/>
              <a:rect l="l" t="t" r="r" b="b"/>
              <a:pathLst>
                <a:path w="345" h="542" extrusionOk="0">
                  <a:moveTo>
                    <a:pt x="344" y="1"/>
                  </a:moveTo>
                  <a:cubicBezTo>
                    <a:pt x="221" y="185"/>
                    <a:pt x="111" y="369"/>
                    <a:pt x="0" y="541"/>
                  </a:cubicBezTo>
                  <a:cubicBezTo>
                    <a:pt x="0" y="443"/>
                    <a:pt x="12" y="333"/>
                    <a:pt x="25" y="234"/>
                  </a:cubicBezTo>
                  <a:cubicBezTo>
                    <a:pt x="62" y="50"/>
                    <a:pt x="74" y="50"/>
                    <a:pt x="344" y="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Заголовок 1"/>
          <p:cNvSpPr>
            <a:spLocks noGrp="1"/>
          </p:cNvSpPr>
          <p:nvPr>
            <p:ph type="title"/>
          </p:nvPr>
        </p:nvSpPr>
        <p:spPr/>
        <p:txBody>
          <a:bodyPr/>
          <a:lstStyle/>
          <a:p>
            <a:endParaRPr lang="ru-RU"/>
          </a:p>
        </p:txBody>
      </p:sp>
      <p:sp>
        <p:nvSpPr>
          <p:cNvPr id="1272" name="Google Shape;1272;p23"/>
          <p:cNvSpPr txBox="1">
            <a:spLocks noGrp="1"/>
          </p:cNvSpPr>
          <p:nvPr>
            <p:ph type="title" idx="3"/>
          </p:nvPr>
        </p:nvSpPr>
        <p:spPr>
          <a:xfrm>
            <a:off x="2044800" y="1329714"/>
            <a:ext cx="5040900" cy="1560900"/>
          </a:xfrm>
          <a:prstGeom prst="rect">
            <a:avLst/>
          </a:prstGeom>
        </p:spPr>
        <p:txBody>
          <a:bodyPr spcFirstLastPara="1" wrap="square" lIns="91425" tIns="91425" rIns="91425" bIns="91425" anchor="ctr" anchorCtr="0">
            <a:noAutofit/>
          </a:bodyPr>
          <a:lstStyle/>
          <a:p>
            <a:pPr marL="0" lvl="0" indent="0" algn="ctr" rtl="0">
              <a:spcBef>
                <a:spcPts val="0"/>
              </a:spcBef>
              <a:spcAft>
                <a:spcPts val="1000"/>
              </a:spcAft>
              <a:buNone/>
            </a:pPr>
            <a:r>
              <a:rPr lang="ru-RU" sz="6000" b="0" dirty="0" smtClean="0"/>
              <a:t>Урок </a:t>
            </a:r>
            <a:br>
              <a:rPr lang="ru-RU" sz="6000" b="0" dirty="0" smtClean="0"/>
            </a:br>
            <a:r>
              <a:rPr lang="ru-RU" sz="6000" b="0" dirty="0" smtClean="0"/>
              <a:t>математики</a:t>
            </a:r>
            <a:endParaRPr sz="19900" b="0" dirty="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406"/>
        <p:cNvGrpSpPr/>
        <p:nvPr/>
      </p:nvGrpSpPr>
      <p:grpSpPr>
        <a:xfrm>
          <a:off x="0" y="0"/>
          <a:ext cx="0" cy="0"/>
          <a:chOff x="0" y="0"/>
          <a:chExt cx="0" cy="0"/>
        </a:xfrm>
      </p:grpSpPr>
      <p:grpSp>
        <p:nvGrpSpPr>
          <p:cNvPr id="1407" name="Google Shape;1407;p26"/>
          <p:cNvGrpSpPr/>
          <p:nvPr/>
        </p:nvGrpSpPr>
        <p:grpSpPr>
          <a:xfrm>
            <a:off x="4704069" y="432738"/>
            <a:ext cx="3640678" cy="4682567"/>
            <a:chOff x="5054558" y="561931"/>
            <a:chExt cx="3126969" cy="4481030"/>
          </a:xfrm>
        </p:grpSpPr>
        <p:sp>
          <p:nvSpPr>
            <p:cNvPr id="1408" name="Google Shape;1408;p26"/>
            <p:cNvSpPr/>
            <p:nvPr/>
          </p:nvSpPr>
          <p:spPr>
            <a:xfrm rot="3625616" flipH="1">
              <a:off x="5270360" y="2168907"/>
              <a:ext cx="2903121" cy="284498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6"/>
            <p:cNvSpPr/>
            <p:nvPr/>
          </p:nvSpPr>
          <p:spPr>
            <a:xfrm rot="18900000">
              <a:off x="5054558" y="561931"/>
              <a:ext cx="3126969" cy="328452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26"/>
          <p:cNvGrpSpPr/>
          <p:nvPr/>
        </p:nvGrpSpPr>
        <p:grpSpPr>
          <a:xfrm>
            <a:off x="480876" y="540278"/>
            <a:ext cx="4040712" cy="4836809"/>
            <a:chOff x="444258" y="609438"/>
            <a:chExt cx="3701233" cy="4167124"/>
          </a:xfrm>
        </p:grpSpPr>
        <p:sp>
          <p:nvSpPr>
            <p:cNvPr id="1463" name="Google Shape;1463;p26"/>
            <p:cNvSpPr/>
            <p:nvPr/>
          </p:nvSpPr>
          <p:spPr>
            <a:xfrm rot="18900000">
              <a:off x="1242412" y="193153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6"/>
            <p:cNvSpPr/>
            <p:nvPr/>
          </p:nvSpPr>
          <p:spPr>
            <a:xfrm rot="2700000" flipH="1">
              <a:off x="355964" y="697732"/>
              <a:ext cx="3023828" cy="28472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 name="Google Shape;1410;p26"/>
          <p:cNvGrpSpPr/>
          <p:nvPr/>
        </p:nvGrpSpPr>
        <p:grpSpPr>
          <a:xfrm rot="-4037397">
            <a:off x="763347" y="3276805"/>
            <a:ext cx="898635" cy="1474271"/>
            <a:chOff x="10688702" y="2134140"/>
            <a:chExt cx="643093" cy="1109705"/>
          </a:xfrm>
        </p:grpSpPr>
        <p:sp>
          <p:nvSpPr>
            <p:cNvPr id="1411" name="Google Shape;1411;p26"/>
            <p:cNvSpPr/>
            <p:nvPr/>
          </p:nvSpPr>
          <p:spPr>
            <a:xfrm rot="159498">
              <a:off x="10688702" y="2134140"/>
              <a:ext cx="643093" cy="1109705"/>
            </a:xfrm>
            <a:custGeom>
              <a:avLst/>
              <a:gdLst/>
              <a:ahLst/>
              <a:cxnLst/>
              <a:rect l="l" t="t" r="r" b="b"/>
              <a:pathLst>
                <a:path w="17298" h="29849" extrusionOk="0">
                  <a:moveTo>
                    <a:pt x="6381" y="29849"/>
                  </a:moveTo>
                  <a:cubicBezTo>
                    <a:pt x="6258" y="29849"/>
                    <a:pt x="6135" y="29849"/>
                    <a:pt x="6012" y="29824"/>
                  </a:cubicBezTo>
                  <a:cubicBezTo>
                    <a:pt x="4758" y="29689"/>
                    <a:pt x="4107" y="29013"/>
                    <a:pt x="3775" y="28459"/>
                  </a:cubicBezTo>
                  <a:cubicBezTo>
                    <a:pt x="3406" y="28238"/>
                    <a:pt x="3148" y="27955"/>
                    <a:pt x="2939" y="27673"/>
                  </a:cubicBezTo>
                  <a:cubicBezTo>
                    <a:pt x="2681" y="27611"/>
                    <a:pt x="2435" y="27501"/>
                    <a:pt x="2201" y="27341"/>
                  </a:cubicBezTo>
                  <a:cubicBezTo>
                    <a:pt x="1599" y="26935"/>
                    <a:pt x="357" y="26099"/>
                    <a:pt x="185" y="24415"/>
                  </a:cubicBezTo>
                  <a:cubicBezTo>
                    <a:pt x="148" y="24108"/>
                    <a:pt x="136" y="23813"/>
                    <a:pt x="111" y="23530"/>
                  </a:cubicBezTo>
                  <a:cubicBezTo>
                    <a:pt x="111" y="23382"/>
                    <a:pt x="99" y="23247"/>
                    <a:pt x="87" y="23112"/>
                  </a:cubicBezTo>
                  <a:cubicBezTo>
                    <a:pt x="25" y="22239"/>
                    <a:pt x="1" y="20924"/>
                    <a:pt x="529" y="19571"/>
                  </a:cubicBezTo>
                  <a:cubicBezTo>
                    <a:pt x="554" y="19239"/>
                    <a:pt x="628" y="18944"/>
                    <a:pt x="677" y="18723"/>
                  </a:cubicBezTo>
                  <a:cubicBezTo>
                    <a:pt x="689" y="18649"/>
                    <a:pt x="714" y="18551"/>
                    <a:pt x="726" y="18502"/>
                  </a:cubicBezTo>
                  <a:cubicBezTo>
                    <a:pt x="689" y="17924"/>
                    <a:pt x="861" y="17469"/>
                    <a:pt x="947" y="17248"/>
                  </a:cubicBezTo>
                  <a:lnTo>
                    <a:pt x="972" y="17223"/>
                  </a:lnTo>
                  <a:cubicBezTo>
                    <a:pt x="996" y="17125"/>
                    <a:pt x="1033" y="17039"/>
                    <a:pt x="1070" y="16953"/>
                  </a:cubicBezTo>
                  <a:cubicBezTo>
                    <a:pt x="1070" y="16928"/>
                    <a:pt x="1083" y="16916"/>
                    <a:pt x="1083" y="16904"/>
                  </a:cubicBezTo>
                  <a:cubicBezTo>
                    <a:pt x="1279" y="16031"/>
                    <a:pt x="1587" y="15219"/>
                    <a:pt x="1980" y="14482"/>
                  </a:cubicBezTo>
                  <a:cubicBezTo>
                    <a:pt x="1968" y="13966"/>
                    <a:pt x="2127" y="13498"/>
                    <a:pt x="2324" y="13154"/>
                  </a:cubicBezTo>
                  <a:cubicBezTo>
                    <a:pt x="2386" y="13044"/>
                    <a:pt x="2447" y="12957"/>
                    <a:pt x="2509" y="12884"/>
                  </a:cubicBezTo>
                  <a:cubicBezTo>
                    <a:pt x="2521" y="12761"/>
                    <a:pt x="2558" y="12601"/>
                    <a:pt x="2607" y="12441"/>
                  </a:cubicBezTo>
                  <a:cubicBezTo>
                    <a:pt x="2705" y="12122"/>
                    <a:pt x="2853" y="11814"/>
                    <a:pt x="3049" y="11556"/>
                  </a:cubicBezTo>
                  <a:cubicBezTo>
                    <a:pt x="3136" y="11286"/>
                    <a:pt x="3295" y="10966"/>
                    <a:pt x="3578" y="10683"/>
                  </a:cubicBezTo>
                  <a:lnTo>
                    <a:pt x="3836" y="10400"/>
                  </a:lnTo>
                  <a:lnTo>
                    <a:pt x="4070" y="10290"/>
                  </a:lnTo>
                  <a:cubicBezTo>
                    <a:pt x="4094" y="10253"/>
                    <a:pt x="4119" y="10204"/>
                    <a:pt x="4131" y="10155"/>
                  </a:cubicBezTo>
                  <a:cubicBezTo>
                    <a:pt x="4267" y="9860"/>
                    <a:pt x="4414" y="9503"/>
                    <a:pt x="4660" y="9134"/>
                  </a:cubicBezTo>
                  <a:cubicBezTo>
                    <a:pt x="4672" y="9085"/>
                    <a:pt x="4672" y="9048"/>
                    <a:pt x="4685" y="9011"/>
                  </a:cubicBezTo>
                  <a:cubicBezTo>
                    <a:pt x="4721" y="8864"/>
                    <a:pt x="4758" y="8704"/>
                    <a:pt x="4783" y="8556"/>
                  </a:cubicBezTo>
                  <a:cubicBezTo>
                    <a:pt x="4992" y="7684"/>
                    <a:pt x="5115" y="6786"/>
                    <a:pt x="5139" y="5876"/>
                  </a:cubicBezTo>
                  <a:cubicBezTo>
                    <a:pt x="4586" y="4991"/>
                    <a:pt x="4537" y="3897"/>
                    <a:pt x="5016" y="2889"/>
                  </a:cubicBezTo>
                  <a:cubicBezTo>
                    <a:pt x="5668" y="1512"/>
                    <a:pt x="6799" y="566"/>
                    <a:pt x="8213" y="209"/>
                  </a:cubicBezTo>
                  <a:cubicBezTo>
                    <a:pt x="8803" y="74"/>
                    <a:pt x="9405" y="0"/>
                    <a:pt x="9983" y="0"/>
                  </a:cubicBezTo>
                  <a:cubicBezTo>
                    <a:pt x="11593" y="0"/>
                    <a:pt x="13093" y="529"/>
                    <a:pt x="14446" y="1586"/>
                  </a:cubicBezTo>
                  <a:cubicBezTo>
                    <a:pt x="15122" y="2102"/>
                    <a:pt x="15712" y="2717"/>
                    <a:pt x="16216" y="3406"/>
                  </a:cubicBezTo>
                  <a:cubicBezTo>
                    <a:pt x="16253" y="3442"/>
                    <a:pt x="16339" y="3541"/>
                    <a:pt x="16425" y="3639"/>
                  </a:cubicBezTo>
                  <a:cubicBezTo>
                    <a:pt x="16499" y="3713"/>
                    <a:pt x="16572" y="3799"/>
                    <a:pt x="16658" y="3897"/>
                  </a:cubicBezTo>
                  <a:lnTo>
                    <a:pt x="17089" y="4377"/>
                  </a:lnTo>
                  <a:lnTo>
                    <a:pt x="17162" y="5028"/>
                  </a:lnTo>
                  <a:cubicBezTo>
                    <a:pt x="17162" y="5065"/>
                    <a:pt x="17175" y="5114"/>
                    <a:pt x="17175" y="5151"/>
                  </a:cubicBezTo>
                  <a:cubicBezTo>
                    <a:pt x="17199" y="5311"/>
                    <a:pt x="17224" y="5532"/>
                    <a:pt x="17236" y="5766"/>
                  </a:cubicBezTo>
                  <a:cubicBezTo>
                    <a:pt x="17298" y="7290"/>
                    <a:pt x="16535" y="8532"/>
                    <a:pt x="15232" y="9110"/>
                  </a:cubicBezTo>
                  <a:cubicBezTo>
                    <a:pt x="14913" y="9663"/>
                    <a:pt x="14568" y="10327"/>
                    <a:pt x="14433" y="10991"/>
                  </a:cubicBezTo>
                  <a:cubicBezTo>
                    <a:pt x="14298" y="11617"/>
                    <a:pt x="14163" y="12281"/>
                    <a:pt x="14089" y="12921"/>
                  </a:cubicBezTo>
                  <a:cubicBezTo>
                    <a:pt x="14077" y="13105"/>
                    <a:pt x="14089" y="13375"/>
                    <a:pt x="14114" y="13646"/>
                  </a:cubicBezTo>
                  <a:cubicBezTo>
                    <a:pt x="14126" y="13818"/>
                    <a:pt x="14138" y="14002"/>
                    <a:pt x="14138" y="14162"/>
                  </a:cubicBezTo>
                  <a:cubicBezTo>
                    <a:pt x="14150" y="14322"/>
                    <a:pt x="14150" y="14482"/>
                    <a:pt x="14150" y="14642"/>
                  </a:cubicBezTo>
                  <a:cubicBezTo>
                    <a:pt x="14150" y="14728"/>
                    <a:pt x="14150" y="14838"/>
                    <a:pt x="14150" y="14912"/>
                  </a:cubicBezTo>
                  <a:cubicBezTo>
                    <a:pt x="14359" y="15305"/>
                    <a:pt x="14458" y="15760"/>
                    <a:pt x="14409" y="16215"/>
                  </a:cubicBezTo>
                  <a:cubicBezTo>
                    <a:pt x="14421" y="16301"/>
                    <a:pt x="14507" y="16535"/>
                    <a:pt x="14556" y="16707"/>
                  </a:cubicBezTo>
                  <a:cubicBezTo>
                    <a:pt x="14593" y="16818"/>
                    <a:pt x="14642" y="16941"/>
                    <a:pt x="14667" y="17051"/>
                  </a:cubicBezTo>
                  <a:cubicBezTo>
                    <a:pt x="14777" y="17358"/>
                    <a:pt x="14986" y="18022"/>
                    <a:pt x="14864" y="18821"/>
                  </a:cubicBezTo>
                  <a:cubicBezTo>
                    <a:pt x="14827" y="19080"/>
                    <a:pt x="14802" y="19338"/>
                    <a:pt x="14765" y="19596"/>
                  </a:cubicBezTo>
                  <a:cubicBezTo>
                    <a:pt x="14704" y="20100"/>
                    <a:pt x="14630" y="20604"/>
                    <a:pt x="14544" y="21133"/>
                  </a:cubicBezTo>
                  <a:lnTo>
                    <a:pt x="14519" y="21231"/>
                  </a:lnTo>
                  <a:cubicBezTo>
                    <a:pt x="14433" y="21772"/>
                    <a:pt x="14273" y="22657"/>
                    <a:pt x="13585" y="23395"/>
                  </a:cubicBezTo>
                  <a:cubicBezTo>
                    <a:pt x="13573" y="23407"/>
                    <a:pt x="13573" y="23419"/>
                    <a:pt x="13573" y="23431"/>
                  </a:cubicBezTo>
                  <a:cubicBezTo>
                    <a:pt x="13511" y="23567"/>
                    <a:pt x="13437" y="23763"/>
                    <a:pt x="13315" y="23972"/>
                  </a:cubicBezTo>
                  <a:cubicBezTo>
                    <a:pt x="13265" y="24169"/>
                    <a:pt x="13192" y="24353"/>
                    <a:pt x="13142" y="24489"/>
                  </a:cubicBezTo>
                  <a:cubicBezTo>
                    <a:pt x="13130" y="24550"/>
                    <a:pt x="13093" y="24624"/>
                    <a:pt x="13081" y="24673"/>
                  </a:cubicBezTo>
                  <a:cubicBezTo>
                    <a:pt x="13106" y="25275"/>
                    <a:pt x="12884" y="25878"/>
                    <a:pt x="12479" y="26320"/>
                  </a:cubicBezTo>
                  <a:cubicBezTo>
                    <a:pt x="12036" y="26812"/>
                    <a:pt x="11397" y="27083"/>
                    <a:pt x="10733" y="27083"/>
                  </a:cubicBezTo>
                  <a:lnTo>
                    <a:pt x="10733" y="27083"/>
                  </a:lnTo>
                  <a:cubicBezTo>
                    <a:pt x="10696" y="27083"/>
                    <a:pt x="10659" y="27083"/>
                    <a:pt x="10622" y="27083"/>
                  </a:cubicBezTo>
                  <a:cubicBezTo>
                    <a:pt x="10561" y="27267"/>
                    <a:pt x="10499" y="27451"/>
                    <a:pt x="10401" y="27648"/>
                  </a:cubicBezTo>
                  <a:cubicBezTo>
                    <a:pt x="10032" y="28447"/>
                    <a:pt x="9307" y="29025"/>
                    <a:pt x="8422" y="29222"/>
                  </a:cubicBezTo>
                  <a:cubicBezTo>
                    <a:pt x="8286" y="29246"/>
                    <a:pt x="8151" y="29258"/>
                    <a:pt x="8016" y="29271"/>
                  </a:cubicBezTo>
                  <a:cubicBezTo>
                    <a:pt x="7573" y="29640"/>
                    <a:pt x="7008" y="29849"/>
                    <a:pt x="6381" y="29849"/>
                  </a:cubicBezTo>
                  <a:close/>
                </a:path>
              </a:pathLst>
            </a:custGeom>
            <a:solidFill>
              <a:srgbClr val="FFFFFF"/>
            </a:solidFill>
            <a:ln>
              <a:noFill/>
            </a:ln>
            <a:effectLst>
              <a:outerShdw blurRad="57150" dist="47625" dir="828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6"/>
            <p:cNvSpPr/>
            <p:nvPr/>
          </p:nvSpPr>
          <p:spPr>
            <a:xfrm rot="159498">
              <a:off x="10932399" y="2321464"/>
              <a:ext cx="261468" cy="299835"/>
            </a:xfrm>
            <a:custGeom>
              <a:avLst/>
              <a:gdLst/>
              <a:ahLst/>
              <a:cxnLst/>
              <a:rect l="l" t="t" r="r" b="b"/>
              <a:pathLst>
                <a:path w="7033" h="8065" extrusionOk="0">
                  <a:moveTo>
                    <a:pt x="1242" y="652"/>
                  </a:moveTo>
                  <a:cubicBezTo>
                    <a:pt x="1193" y="1365"/>
                    <a:pt x="1193" y="2028"/>
                    <a:pt x="1107" y="2668"/>
                  </a:cubicBezTo>
                  <a:cubicBezTo>
                    <a:pt x="1021" y="3295"/>
                    <a:pt x="886" y="3922"/>
                    <a:pt x="701" y="4536"/>
                  </a:cubicBezTo>
                  <a:cubicBezTo>
                    <a:pt x="517" y="5151"/>
                    <a:pt x="259" y="5753"/>
                    <a:pt x="1" y="6417"/>
                  </a:cubicBezTo>
                  <a:cubicBezTo>
                    <a:pt x="160" y="6454"/>
                    <a:pt x="283" y="6516"/>
                    <a:pt x="419" y="6540"/>
                  </a:cubicBezTo>
                  <a:cubicBezTo>
                    <a:pt x="996" y="6638"/>
                    <a:pt x="1562" y="6749"/>
                    <a:pt x="2164" y="6749"/>
                  </a:cubicBezTo>
                  <a:cubicBezTo>
                    <a:pt x="2853" y="6737"/>
                    <a:pt x="3504" y="6970"/>
                    <a:pt x="4107" y="7315"/>
                  </a:cubicBezTo>
                  <a:cubicBezTo>
                    <a:pt x="4402" y="7487"/>
                    <a:pt x="4672" y="7696"/>
                    <a:pt x="4955" y="7880"/>
                  </a:cubicBezTo>
                  <a:cubicBezTo>
                    <a:pt x="5053" y="7942"/>
                    <a:pt x="5152" y="7991"/>
                    <a:pt x="5287" y="8065"/>
                  </a:cubicBezTo>
                  <a:cubicBezTo>
                    <a:pt x="5496" y="7106"/>
                    <a:pt x="5693" y="6171"/>
                    <a:pt x="5889" y="5249"/>
                  </a:cubicBezTo>
                  <a:cubicBezTo>
                    <a:pt x="6098" y="4303"/>
                    <a:pt x="6602" y="3491"/>
                    <a:pt x="7033" y="2655"/>
                  </a:cubicBezTo>
                  <a:cubicBezTo>
                    <a:pt x="5951" y="934"/>
                    <a:pt x="3320" y="0"/>
                    <a:pt x="1242" y="652"/>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6"/>
            <p:cNvSpPr/>
            <p:nvPr/>
          </p:nvSpPr>
          <p:spPr>
            <a:xfrm rot="159498">
              <a:off x="10815851" y="2683619"/>
              <a:ext cx="332737" cy="144025"/>
            </a:xfrm>
            <a:custGeom>
              <a:avLst/>
              <a:gdLst/>
              <a:ahLst/>
              <a:cxnLst/>
              <a:rect l="l" t="t" r="r" b="b"/>
              <a:pathLst>
                <a:path w="8950" h="3874" extrusionOk="0">
                  <a:moveTo>
                    <a:pt x="7598" y="3873"/>
                  </a:moveTo>
                  <a:cubicBezTo>
                    <a:pt x="8089" y="3775"/>
                    <a:pt x="8495" y="3701"/>
                    <a:pt x="8938" y="3615"/>
                  </a:cubicBezTo>
                  <a:cubicBezTo>
                    <a:pt x="8938" y="3492"/>
                    <a:pt x="8950" y="3345"/>
                    <a:pt x="8925" y="3222"/>
                  </a:cubicBezTo>
                  <a:cubicBezTo>
                    <a:pt x="8876" y="2976"/>
                    <a:pt x="8790" y="2754"/>
                    <a:pt x="8729" y="2509"/>
                  </a:cubicBezTo>
                  <a:cubicBezTo>
                    <a:pt x="8655" y="2263"/>
                    <a:pt x="8606" y="1980"/>
                    <a:pt x="8323" y="1869"/>
                  </a:cubicBezTo>
                  <a:cubicBezTo>
                    <a:pt x="8249" y="1415"/>
                    <a:pt x="7880" y="1415"/>
                    <a:pt x="7561" y="1353"/>
                  </a:cubicBezTo>
                  <a:cubicBezTo>
                    <a:pt x="6504" y="1156"/>
                    <a:pt x="5446" y="997"/>
                    <a:pt x="4401" y="775"/>
                  </a:cubicBezTo>
                  <a:cubicBezTo>
                    <a:pt x="3774" y="652"/>
                    <a:pt x="3184" y="431"/>
                    <a:pt x="2570" y="271"/>
                  </a:cubicBezTo>
                  <a:cubicBezTo>
                    <a:pt x="2139" y="173"/>
                    <a:pt x="1709" y="99"/>
                    <a:pt x="1279" y="25"/>
                  </a:cubicBezTo>
                  <a:cubicBezTo>
                    <a:pt x="1168" y="1"/>
                    <a:pt x="1045" y="38"/>
                    <a:pt x="885" y="62"/>
                  </a:cubicBezTo>
                  <a:cubicBezTo>
                    <a:pt x="517" y="837"/>
                    <a:pt x="136" y="1623"/>
                    <a:pt x="0" y="2459"/>
                  </a:cubicBezTo>
                  <a:cubicBezTo>
                    <a:pt x="222" y="2705"/>
                    <a:pt x="480" y="2754"/>
                    <a:pt x="713" y="2705"/>
                  </a:cubicBezTo>
                  <a:cubicBezTo>
                    <a:pt x="1648" y="2496"/>
                    <a:pt x="2557" y="2767"/>
                    <a:pt x="3479" y="2804"/>
                  </a:cubicBezTo>
                  <a:cubicBezTo>
                    <a:pt x="4930" y="2853"/>
                    <a:pt x="6122" y="3320"/>
                    <a:pt x="7598" y="387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6"/>
            <p:cNvSpPr/>
            <p:nvPr/>
          </p:nvSpPr>
          <p:spPr>
            <a:xfrm rot="159498">
              <a:off x="10971127" y="2224956"/>
              <a:ext cx="287975" cy="165476"/>
            </a:xfrm>
            <a:custGeom>
              <a:avLst/>
              <a:gdLst/>
              <a:ahLst/>
              <a:cxnLst/>
              <a:rect l="l" t="t" r="r" b="b"/>
              <a:pathLst>
                <a:path w="7746" h="4451" extrusionOk="0">
                  <a:moveTo>
                    <a:pt x="7069" y="3013"/>
                  </a:moveTo>
                  <a:cubicBezTo>
                    <a:pt x="7119" y="3025"/>
                    <a:pt x="7217" y="2963"/>
                    <a:pt x="7229" y="2914"/>
                  </a:cubicBezTo>
                  <a:cubicBezTo>
                    <a:pt x="7241" y="2865"/>
                    <a:pt x="7192" y="2754"/>
                    <a:pt x="7155" y="2742"/>
                  </a:cubicBezTo>
                  <a:cubicBezTo>
                    <a:pt x="7106" y="2730"/>
                    <a:pt x="7032" y="2791"/>
                    <a:pt x="6946" y="2828"/>
                  </a:cubicBezTo>
                  <a:cubicBezTo>
                    <a:pt x="6996" y="2902"/>
                    <a:pt x="7020" y="2988"/>
                    <a:pt x="7069" y="3013"/>
                  </a:cubicBezTo>
                  <a:close/>
                  <a:moveTo>
                    <a:pt x="5963" y="2275"/>
                  </a:moveTo>
                  <a:cubicBezTo>
                    <a:pt x="6037" y="2275"/>
                    <a:pt x="6147" y="2189"/>
                    <a:pt x="6147" y="2127"/>
                  </a:cubicBezTo>
                  <a:cubicBezTo>
                    <a:pt x="6160" y="2066"/>
                    <a:pt x="6074" y="1943"/>
                    <a:pt x="6012" y="1931"/>
                  </a:cubicBezTo>
                  <a:cubicBezTo>
                    <a:pt x="5914" y="1906"/>
                    <a:pt x="5803" y="1955"/>
                    <a:pt x="5693" y="1968"/>
                  </a:cubicBezTo>
                  <a:cubicBezTo>
                    <a:pt x="5717" y="2164"/>
                    <a:pt x="5791" y="2300"/>
                    <a:pt x="5963" y="2275"/>
                  </a:cubicBezTo>
                  <a:close/>
                  <a:moveTo>
                    <a:pt x="3123" y="1070"/>
                  </a:moveTo>
                  <a:cubicBezTo>
                    <a:pt x="3172" y="1070"/>
                    <a:pt x="3283" y="984"/>
                    <a:pt x="3271" y="947"/>
                  </a:cubicBezTo>
                  <a:cubicBezTo>
                    <a:pt x="3258" y="861"/>
                    <a:pt x="3222" y="738"/>
                    <a:pt x="3148" y="714"/>
                  </a:cubicBezTo>
                  <a:cubicBezTo>
                    <a:pt x="2951" y="628"/>
                    <a:pt x="2779" y="689"/>
                    <a:pt x="2656" y="935"/>
                  </a:cubicBezTo>
                  <a:cubicBezTo>
                    <a:pt x="2816" y="984"/>
                    <a:pt x="2963" y="1046"/>
                    <a:pt x="3123" y="1070"/>
                  </a:cubicBezTo>
                  <a:close/>
                  <a:moveTo>
                    <a:pt x="1070" y="1021"/>
                  </a:moveTo>
                  <a:cubicBezTo>
                    <a:pt x="1119" y="1132"/>
                    <a:pt x="1279" y="1156"/>
                    <a:pt x="1439" y="1083"/>
                  </a:cubicBezTo>
                  <a:cubicBezTo>
                    <a:pt x="1562" y="1033"/>
                    <a:pt x="1648" y="947"/>
                    <a:pt x="1611" y="812"/>
                  </a:cubicBezTo>
                  <a:cubicBezTo>
                    <a:pt x="1562" y="689"/>
                    <a:pt x="1451" y="615"/>
                    <a:pt x="1328" y="677"/>
                  </a:cubicBezTo>
                  <a:cubicBezTo>
                    <a:pt x="1218" y="738"/>
                    <a:pt x="1119" y="837"/>
                    <a:pt x="1046" y="898"/>
                  </a:cubicBezTo>
                  <a:cubicBezTo>
                    <a:pt x="1058" y="984"/>
                    <a:pt x="1058" y="1009"/>
                    <a:pt x="1070" y="1021"/>
                  </a:cubicBezTo>
                  <a:close/>
                  <a:moveTo>
                    <a:pt x="4992" y="1488"/>
                  </a:moveTo>
                  <a:cubicBezTo>
                    <a:pt x="5029" y="1464"/>
                    <a:pt x="5066" y="1365"/>
                    <a:pt x="5066" y="1316"/>
                  </a:cubicBezTo>
                  <a:cubicBezTo>
                    <a:pt x="5053" y="1255"/>
                    <a:pt x="4992" y="1169"/>
                    <a:pt x="4943" y="1156"/>
                  </a:cubicBezTo>
                  <a:cubicBezTo>
                    <a:pt x="4734" y="1107"/>
                    <a:pt x="4525" y="1095"/>
                    <a:pt x="4340" y="1255"/>
                  </a:cubicBezTo>
                  <a:cubicBezTo>
                    <a:pt x="4537" y="1599"/>
                    <a:pt x="4697" y="1673"/>
                    <a:pt x="4992" y="1488"/>
                  </a:cubicBezTo>
                  <a:close/>
                  <a:moveTo>
                    <a:pt x="173" y="1550"/>
                  </a:moveTo>
                  <a:cubicBezTo>
                    <a:pt x="455" y="1009"/>
                    <a:pt x="886" y="628"/>
                    <a:pt x="1451" y="406"/>
                  </a:cubicBezTo>
                  <a:cubicBezTo>
                    <a:pt x="1759" y="271"/>
                    <a:pt x="2091" y="160"/>
                    <a:pt x="2410" y="62"/>
                  </a:cubicBezTo>
                  <a:cubicBezTo>
                    <a:pt x="2545" y="13"/>
                    <a:pt x="2693" y="1"/>
                    <a:pt x="2840" y="1"/>
                  </a:cubicBezTo>
                  <a:cubicBezTo>
                    <a:pt x="3258" y="1"/>
                    <a:pt x="3664" y="62"/>
                    <a:pt x="4070" y="173"/>
                  </a:cubicBezTo>
                  <a:cubicBezTo>
                    <a:pt x="5520" y="603"/>
                    <a:pt x="6553" y="1587"/>
                    <a:pt x="7475" y="2718"/>
                  </a:cubicBezTo>
                  <a:cubicBezTo>
                    <a:pt x="7746" y="3062"/>
                    <a:pt x="7709" y="3873"/>
                    <a:pt x="7438" y="4230"/>
                  </a:cubicBezTo>
                  <a:cubicBezTo>
                    <a:pt x="7364" y="4328"/>
                    <a:pt x="7254" y="4377"/>
                    <a:pt x="7155" y="4451"/>
                  </a:cubicBezTo>
                  <a:cubicBezTo>
                    <a:pt x="7082" y="4365"/>
                    <a:pt x="7008" y="4328"/>
                    <a:pt x="6996" y="4266"/>
                  </a:cubicBezTo>
                  <a:cubicBezTo>
                    <a:pt x="6897" y="3762"/>
                    <a:pt x="6528" y="3418"/>
                    <a:pt x="6258" y="3025"/>
                  </a:cubicBezTo>
                  <a:cubicBezTo>
                    <a:pt x="5656" y="2127"/>
                    <a:pt x="4758" y="1771"/>
                    <a:pt x="3762" y="1673"/>
                  </a:cubicBezTo>
                  <a:cubicBezTo>
                    <a:pt x="2619" y="1562"/>
                    <a:pt x="1464" y="1623"/>
                    <a:pt x="419" y="2213"/>
                  </a:cubicBezTo>
                  <a:cubicBezTo>
                    <a:pt x="382" y="2238"/>
                    <a:pt x="333" y="2238"/>
                    <a:pt x="234" y="2250"/>
                  </a:cubicBezTo>
                  <a:cubicBezTo>
                    <a:pt x="1" y="2005"/>
                    <a:pt x="62" y="1771"/>
                    <a:pt x="173" y="155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6"/>
            <p:cNvSpPr/>
            <p:nvPr/>
          </p:nvSpPr>
          <p:spPr>
            <a:xfrm rot="159498">
              <a:off x="10799178" y="2791491"/>
              <a:ext cx="282919" cy="93724"/>
            </a:xfrm>
            <a:custGeom>
              <a:avLst/>
              <a:gdLst/>
              <a:ahLst/>
              <a:cxnLst/>
              <a:rect l="l" t="t" r="r" b="b"/>
              <a:pathLst>
                <a:path w="7610" h="2521" extrusionOk="0">
                  <a:moveTo>
                    <a:pt x="811" y="762"/>
                  </a:moveTo>
                  <a:cubicBezTo>
                    <a:pt x="861" y="738"/>
                    <a:pt x="910" y="689"/>
                    <a:pt x="947" y="664"/>
                  </a:cubicBezTo>
                  <a:cubicBezTo>
                    <a:pt x="922" y="627"/>
                    <a:pt x="885" y="566"/>
                    <a:pt x="873" y="578"/>
                  </a:cubicBezTo>
                  <a:cubicBezTo>
                    <a:pt x="811" y="590"/>
                    <a:pt x="762" y="627"/>
                    <a:pt x="701" y="664"/>
                  </a:cubicBezTo>
                  <a:cubicBezTo>
                    <a:pt x="750" y="701"/>
                    <a:pt x="799" y="762"/>
                    <a:pt x="811" y="762"/>
                  </a:cubicBezTo>
                  <a:close/>
                  <a:moveTo>
                    <a:pt x="4733" y="1402"/>
                  </a:moveTo>
                  <a:cubicBezTo>
                    <a:pt x="4819" y="1463"/>
                    <a:pt x="4979" y="1377"/>
                    <a:pt x="5016" y="1266"/>
                  </a:cubicBezTo>
                  <a:cubicBezTo>
                    <a:pt x="5065" y="1131"/>
                    <a:pt x="4979" y="959"/>
                    <a:pt x="4831" y="947"/>
                  </a:cubicBezTo>
                  <a:cubicBezTo>
                    <a:pt x="4733" y="922"/>
                    <a:pt x="4622" y="984"/>
                    <a:pt x="4450" y="1033"/>
                  </a:cubicBezTo>
                  <a:cubicBezTo>
                    <a:pt x="4573" y="1193"/>
                    <a:pt x="4635" y="1328"/>
                    <a:pt x="4733" y="1402"/>
                  </a:cubicBezTo>
                  <a:close/>
                  <a:moveTo>
                    <a:pt x="2742" y="1107"/>
                  </a:moveTo>
                  <a:cubicBezTo>
                    <a:pt x="2840" y="984"/>
                    <a:pt x="2729" y="738"/>
                    <a:pt x="2569" y="713"/>
                  </a:cubicBezTo>
                  <a:cubicBezTo>
                    <a:pt x="2434" y="689"/>
                    <a:pt x="2311" y="738"/>
                    <a:pt x="2299" y="873"/>
                  </a:cubicBezTo>
                  <a:cubicBezTo>
                    <a:pt x="2287" y="984"/>
                    <a:pt x="2348" y="1119"/>
                    <a:pt x="2397" y="1291"/>
                  </a:cubicBezTo>
                  <a:cubicBezTo>
                    <a:pt x="2557" y="1217"/>
                    <a:pt x="2680" y="1180"/>
                    <a:pt x="2742" y="1107"/>
                  </a:cubicBezTo>
                  <a:close/>
                  <a:moveTo>
                    <a:pt x="6897" y="1352"/>
                  </a:moveTo>
                  <a:cubicBezTo>
                    <a:pt x="6860" y="1217"/>
                    <a:pt x="6737" y="1168"/>
                    <a:pt x="6602" y="1205"/>
                  </a:cubicBezTo>
                  <a:cubicBezTo>
                    <a:pt x="6430" y="1279"/>
                    <a:pt x="6258" y="1377"/>
                    <a:pt x="6196" y="1574"/>
                  </a:cubicBezTo>
                  <a:cubicBezTo>
                    <a:pt x="6491" y="1770"/>
                    <a:pt x="6491" y="1770"/>
                    <a:pt x="6921" y="1758"/>
                  </a:cubicBezTo>
                  <a:cubicBezTo>
                    <a:pt x="6921" y="1586"/>
                    <a:pt x="6921" y="1463"/>
                    <a:pt x="6897" y="1352"/>
                  </a:cubicBezTo>
                  <a:close/>
                  <a:moveTo>
                    <a:pt x="197" y="74"/>
                  </a:moveTo>
                  <a:cubicBezTo>
                    <a:pt x="566" y="86"/>
                    <a:pt x="898" y="148"/>
                    <a:pt x="1229" y="99"/>
                  </a:cubicBezTo>
                  <a:cubicBezTo>
                    <a:pt x="1770" y="25"/>
                    <a:pt x="2287" y="0"/>
                    <a:pt x="2828" y="111"/>
                  </a:cubicBezTo>
                  <a:cubicBezTo>
                    <a:pt x="3037" y="160"/>
                    <a:pt x="3258" y="172"/>
                    <a:pt x="3479" y="185"/>
                  </a:cubicBezTo>
                  <a:cubicBezTo>
                    <a:pt x="4586" y="197"/>
                    <a:pt x="5655" y="406"/>
                    <a:pt x="6700" y="762"/>
                  </a:cubicBezTo>
                  <a:cubicBezTo>
                    <a:pt x="6995" y="873"/>
                    <a:pt x="7290" y="959"/>
                    <a:pt x="7573" y="1045"/>
                  </a:cubicBezTo>
                  <a:cubicBezTo>
                    <a:pt x="7610" y="1635"/>
                    <a:pt x="7597" y="1660"/>
                    <a:pt x="7266" y="2336"/>
                  </a:cubicBezTo>
                  <a:cubicBezTo>
                    <a:pt x="6848" y="2520"/>
                    <a:pt x="6430" y="2459"/>
                    <a:pt x="5999" y="2324"/>
                  </a:cubicBezTo>
                  <a:cubicBezTo>
                    <a:pt x="4745" y="1906"/>
                    <a:pt x="3504" y="1500"/>
                    <a:pt x="2188" y="1340"/>
                  </a:cubicBezTo>
                  <a:cubicBezTo>
                    <a:pt x="1488" y="1266"/>
                    <a:pt x="811" y="1094"/>
                    <a:pt x="12" y="947"/>
                  </a:cubicBezTo>
                  <a:cubicBezTo>
                    <a:pt x="0" y="639"/>
                    <a:pt x="25" y="344"/>
                    <a:pt x="197" y="74"/>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6"/>
            <p:cNvSpPr/>
            <p:nvPr/>
          </p:nvSpPr>
          <p:spPr>
            <a:xfrm rot="159498">
              <a:off x="10979140" y="2296455"/>
              <a:ext cx="238120" cy="110640"/>
            </a:xfrm>
            <a:custGeom>
              <a:avLst/>
              <a:gdLst/>
              <a:ahLst/>
              <a:cxnLst/>
              <a:rect l="l" t="t" r="r" b="b"/>
              <a:pathLst>
                <a:path w="6405" h="2976" extrusionOk="0">
                  <a:moveTo>
                    <a:pt x="0" y="934"/>
                  </a:moveTo>
                  <a:cubicBezTo>
                    <a:pt x="897" y="824"/>
                    <a:pt x="1623" y="725"/>
                    <a:pt x="2348" y="873"/>
                  </a:cubicBezTo>
                  <a:cubicBezTo>
                    <a:pt x="3086" y="1020"/>
                    <a:pt x="3811" y="1229"/>
                    <a:pt x="4487" y="1598"/>
                  </a:cubicBezTo>
                  <a:cubicBezTo>
                    <a:pt x="5139" y="1955"/>
                    <a:pt x="5557" y="2594"/>
                    <a:pt x="6159" y="2975"/>
                  </a:cubicBezTo>
                  <a:cubicBezTo>
                    <a:pt x="6368" y="2926"/>
                    <a:pt x="6405" y="2791"/>
                    <a:pt x="6368" y="2643"/>
                  </a:cubicBezTo>
                  <a:cubicBezTo>
                    <a:pt x="6331" y="2496"/>
                    <a:pt x="6257" y="2373"/>
                    <a:pt x="6196" y="2237"/>
                  </a:cubicBezTo>
                  <a:cubicBezTo>
                    <a:pt x="6122" y="2090"/>
                    <a:pt x="5999" y="1942"/>
                    <a:pt x="5962" y="1783"/>
                  </a:cubicBezTo>
                  <a:cubicBezTo>
                    <a:pt x="5864" y="1352"/>
                    <a:pt x="5581" y="1057"/>
                    <a:pt x="5225" y="848"/>
                  </a:cubicBezTo>
                  <a:cubicBezTo>
                    <a:pt x="4831" y="602"/>
                    <a:pt x="4413" y="393"/>
                    <a:pt x="4008" y="184"/>
                  </a:cubicBezTo>
                  <a:cubicBezTo>
                    <a:pt x="3897" y="123"/>
                    <a:pt x="3774" y="86"/>
                    <a:pt x="3664" y="74"/>
                  </a:cubicBezTo>
                  <a:cubicBezTo>
                    <a:pt x="2655" y="0"/>
                    <a:pt x="1660" y="12"/>
                    <a:pt x="713" y="418"/>
                  </a:cubicBezTo>
                  <a:cubicBezTo>
                    <a:pt x="492" y="504"/>
                    <a:pt x="271" y="615"/>
                    <a:pt x="0" y="93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6"/>
            <p:cNvSpPr/>
            <p:nvPr/>
          </p:nvSpPr>
          <p:spPr>
            <a:xfrm rot="159498">
              <a:off x="10870979" y="2606498"/>
              <a:ext cx="252322" cy="89188"/>
            </a:xfrm>
            <a:custGeom>
              <a:avLst/>
              <a:gdLst/>
              <a:ahLst/>
              <a:cxnLst/>
              <a:rect l="l" t="t" r="r" b="b"/>
              <a:pathLst>
                <a:path w="6787" h="2399" extrusionOk="0">
                  <a:moveTo>
                    <a:pt x="6688" y="2386"/>
                  </a:moveTo>
                  <a:cubicBezTo>
                    <a:pt x="6787" y="2152"/>
                    <a:pt x="6750" y="2005"/>
                    <a:pt x="6578" y="1845"/>
                  </a:cubicBezTo>
                  <a:cubicBezTo>
                    <a:pt x="5643" y="1021"/>
                    <a:pt x="4488" y="714"/>
                    <a:pt x="3332" y="419"/>
                  </a:cubicBezTo>
                  <a:cubicBezTo>
                    <a:pt x="3049" y="345"/>
                    <a:pt x="2742" y="370"/>
                    <a:pt x="2459" y="382"/>
                  </a:cubicBezTo>
                  <a:cubicBezTo>
                    <a:pt x="2017" y="394"/>
                    <a:pt x="1586" y="345"/>
                    <a:pt x="1168" y="198"/>
                  </a:cubicBezTo>
                  <a:cubicBezTo>
                    <a:pt x="1009" y="136"/>
                    <a:pt x="837" y="75"/>
                    <a:pt x="677" y="50"/>
                  </a:cubicBezTo>
                  <a:cubicBezTo>
                    <a:pt x="320" y="1"/>
                    <a:pt x="185" y="99"/>
                    <a:pt x="1" y="542"/>
                  </a:cubicBezTo>
                  <a:cubicBezTo>
                    <a:pt x="210" y="738"/>
                    <a:pt x="480" y="775"/>
                    <a:pt x="738" y="837"/>
                  </a:cubicBezTo>
                  <a:cubicBezTo>
                    <a:pt x="1586" y="1034"/>
                    <a:pt x="2447" y="1218"/>
                    <a:pt x="3308" y="1378"/>
                  </a:cubicBezTo>
                  <a:cubicBezTo>
                    <a:pt x="4291" y="1562"/>
                    <a:pt x="5238" y="1869"/>
                    <a:pt x="6160" y="2251"/>
                  </a:cubicBezTo>
                  <a:cubicBezTo>
                    <a:pt x="6270" y="2300"/>
                    <a:pt x="6393" y="2349"/>
                    <a:pt x="6504" y="2386"/>
                  </a:cubicBezTo>
                  <a:cubicBezTo>
                    <a:pt x="6541" y="2398"/>
                    <a:pt x="6602" y="2386"/>
                    <a:pt x="6688" y="238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6"/>
            <p:cNvSpPr/>
            <p:nvPr/>
          </p:nvSpPr>
          <p:spPr>
            <a:xfrm rot="159498">
              <a:off x="10851073" y="2644122"/>
              <a:ext cx="276116" cy="83203"/>
            </a:xfrm>
            <a:custGeom>
              <a:avLst/>
              <a:gdLst/>
              <a:ahLst/>
              <a:cxnLst/>
              <a:rect l="l" t="t" r="r" b="b"/>
              <a:pathLst>
                <a:path w="7427" h="2238" extrusionOk="0">
                  <a:moveTo>
                    <a:pt x="1" y="750"/>
                  </a:moveTo>
                  <a:cubicBezTo>
                    <a:pt x="1083" y="750"/>
                    <a:pt x="2005" y="1131"/>
                    <a:pt x="2964" y="1389"/>
                  </a:cubicBezTo>
                  <a:cubicBezTo>
                    <a:pt x="3369" y="1500"/>
                    <a:pt x="3787" y="1537"/>
                    <a:pt x="4193" y="1611"/>
                  </a:cubicBezTo>
                  <a:cubicBezTo>
                    <a:pt x="5054" y="1770"/>
                    <a:pt x="5914" y="1943"/>
                    <a:pt x="6775" y="2102"/>
                  </a:cubicBezTo>
                  <a:cubicBezTo>
                    <a:pt x="6984" y="2139"/>
                    <a:pt x="7205" y="2238"/>
                    <a:pt x="7426" y="2041"/>
                  </a:cubicBezTo>
                  <a:cubicBezTo>
                    <a:pt x="7352" y="1943"/>
                    <a:pt x="7303" y="1820"/>
                    <a:pt x="7205" y="1770"/>
                  </a:cubicBezTo>
                  <a:cubicBezTo>
                    <a:pt x="6271" y="1353"/>
                    <a:pt x="5299" y="1008"/>
                    <a:pt x="4304" y="787"/>
                  </a:cubicBezTo>
                  <a:cubicBezTo>
                    <a:pt x="3050" y="492"/>
                    <a:pt x="1771" y="271"/>
                    <a:pt x="468" y="0"/>
                  </a:cubicBezTo>
                  <a:cubicBezTo>
                    <a:pt x="271" y="160"/>
                    <a:pt x="1" y="283"/>
                    <a:pt x="1" y="7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6"/>
            <p:cNvSpPr/>
            <p:nvPr/>
          </p:nvSpPr>
          <p:spPr>
            <a:xfrm rot="159498">
              <a:off x="10904067" y="2572574"/>
              <a:ext cx="222171" cy="90527"/>
            </a:xfrm>
            <a:custGeom>
              <a:avLst/>
              <a:gdLst/>
              <a:ahLst/>
              <a:cxnLst/>
              <a:rect l="l" t="t" r="r" b="b"/>
              <a:pathLst>
                <a:path w="5976" h="2435" extrusionOk="0">
                  <a:moveTo>
                    <a:pt x="5828" y="2435"/>
                  </a:moveTo>
                  <a:cubicBezTo>
                    <a:pt x="5926" y="2078"/>
                    <a:pt x="5976" y="1808"/>
                    <a:pt x="5693" y="1586"/>
                  </a:cubicBezTo>
                  <a:cubicBezTo>
                    <a:pt x="4992" y="1058"/>
                    <a:pt x="4291" y="529"/>
                    <a:pt x="3406" y="345"/>
                  </a:cubicBezTo>
                  <a:cubicBezTo>
                    <a:pt x="3209" y="308"/>
                    <a:pt x="3013" y="246"/>
                    <a:pt x="2828" y="259"/>
                  </a:cubicBezTo>
                  <a:cubicBezTo>
                    <a:pt x="2238" y="308"/>
                    <a:pt x="1660" y="160"/>
                    <a:pt x="1083" y="87"/>
                  </a:cubicBezTo>
                  <a:cubicBezTo>
                    <a:pt x="923" y="62"/>
                    <a:pt x="751" y="37"/>
                    <a:pt x="579" y="25"/>
                  </a:cubicBezTo>
                  <a:cubicBezTo>
                    <a:pt x="161" y="1"/>
                    <a:pt x="112" y="50"/>
                    <a:pt x="1" y="591"/>
                  </a:cubicBezTo>
                  <a:cubicBezTo>
                    <a:pt x="394" y="824"/>
                    <a:pt x="837" y="984"/>
                    <a:pt x="1304" y="935"/>
                  </a:cubicBezTo>
                  <a:cubicBezTo>
                    <a:pt x="2496" y="824"/>
                    <a:pt x="3554" y="1279"/>
                    <a:pt x="4636" y="1660"/>
                  </a:cubicBezTo>
                  <a:cubicBezTo>
                    <a:pt x="4931" y="1759"/>
                    <a:pt x="5176" y="1980"/>
                    <a:pt x="5447" y="2152"/>
                  </a:cubicBezTo>
                  <a:cubicBezTo>
                    <a:pt x="5558" y="2226"/>
                    <a:pt x="5668" y="2312"/>
                    <a:pt x="5828" y="243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6"/>
            <p:cNvSpPr/>
            <p:nvPr/>
          </p:nvSpPr>
          <p:spPr>
            <a:xfrm rot="159498">
              <a:off x="10908958" y="2862123"/>
              <a:ext cx="72235" cy="47550"/>
            </a:xfrm>
            <a:custGeom>
              <a:avLst/>
              <a:gdLst/>
              <a:ahLst/>
              <a:cxnLst/>
              <a:rect l="l" t="t" r="r" b="b"/>
              <a:pathLst>
                <a:path w="1943" h="1279" extrusionOk="0">
                  <a:moveTo>
                    <a:pt x="320" y="0"/>
                  </a:moveTo>
                  <a:cubicBezTo>
                    <a:pt x="98" y="283"/>
                    <a:pt x="12" y="517"/>
                    <a:pt x="0" y="799"/>
                  </a:cubicBezTo>
                  <a:cubicBezTo>
                    <a:pt x="455" y="1279"/>
                    <a:pt x="1057" y="1156"/>
                    <a:pt x="1660" y="1205"/>
                  </a:cubicBezTo>
                  <a:cubicBezTo>
                    <a:pt x="1758" y="984"/>
                    <a:pt x="1844" y="775"/>
                    <a:pt x="1942" y="554"/>
                  </a:cubicBezTo>
                  <a:cubicBezTo>
                    <a:pt x="1684" y="320"/>
                    <a:pt x="1389" y="295"/>
                    <a:pt x="1119" y="209"/>
                  </a:cubicBezTo>
                  <a:cubicBezTo>
                    <a:pt x="873" y="123"/>
                    <a:pt x="615" y="74"/>
                    <a:pt x="32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6"/>
            <p:cNvSpPr/>
            <p:nvPr/>
          </p:nvSpPr>
          <p:spPr>
            <a:xfrm rot="159498">
              <a:off x="11089330" y="2835773"/>
              <a:ext cx="54390" cy="55803"/>
            </a:xfrm>
            <a:custGeom>
              <a:avLst/>
              <a:gdLst/>
              <a:ahLst/>
              <a:cxnLst/>
              <a:rect l="l" t="t" r="r" b="b"/>
              <a:pathLst>
                <a:path w="1463" h="1501" extrusionOk="0">
                  <a:moveTo>
                    <a:pt x="98" y="959"/>
                  </a:moveTo>
                  <a:cubicBezTo>
                    <a:pt x="430" y="1144"/>
                    <a:pt x="750" y="1316"/>
                    <a:pt x="1106" y="1500"/>
                  </a:cubicBezTo>
                  <a:cubicBezTo>
                    <a:pt x="1377" y="1033"/>
                    <a:pt x="1463" y="566"/>
                    <a:pt x="1414" y="0"/>
                  </a:cubicBezTo>
                  <a:cubicBezTo>
                    <a:pt x="1119" y="50"/>
                    <a:pt x="861" y="74"/>
                    <a:pt x="602" y="148"/>
                  </a:cubicBezTo>
                  <a:cubicBezTo>
                    <a:pt x="234" y="246"/>
                    <a:pt x="0" y="468"/>
                    <a:pt x="98" y="95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6"/>
            <p:cNvSpPr/>
            <p:nvPr/>
          </p:nvSpPr>
          <p:spPr>
            <a:xfrm rot="159498">
              <a:off x="11055796" y="2913808"/>
              <a:ext cx="53535" cy="61714"/>
            </a:xfrm>
            <a:custGeom>
              <a:avLst/>
              <a:gdLst/>
              <a:ahLst/>
              <a:cxnLst/>
              <a:rect l="l" t="t" r="r" b="b"/>
              <a:pathLst>
                <a:path w="1440" h="1660" extrusionOk="0">
                  <a:moveTo>
                    <a:pt x="99" y="1217"/>
                  </a:moveTo>
                  <a:cubicBezTo>
                    <a:pt x="407" y="1377"/>
                    <a:pt x="640" y="1500"/>
                    <a:pt x="874" y="1611"/>
                  </a:cubicBezTo>
                  <a:cubicBezTo>
                    <a:pt x="935" y="1648"/>
                    <a:pt x="1021" y="1635"/>
                    <a:pt x="1132" y="1660"/>
                  </a:cubicBezTo>
                  <a:cubicBezTo>
                    <a:pt x="1230" y="1512"/>
                    <a:pt x="1341" y="1365"/>
                    <a:pt x="1439" y="1217"/>
                  </a:cubicBezTo>
                  <a:cubicBezTo>
                    <a:pt x="1415" y="1181"/>
                    <a:pt x="1415" y="1144"/>
                    <a:pt x="1390" y="1131"/>
                  </a:cubicBezTo>
                  <a:cubicBezTo>
                    <a:pt x="1034" y="763"/>
                    <a:pt x="665" y="381"/>
                    <a:pt x="271" y="0"/>
                  </a:cubicBezTo>
                  <a:cubicBezTo>
                    <a:pt x="1" y="394"/>
                    <a:pt x="210" y="799"/>
                    <a:pt x="99" y="121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6"/>
            <p:cNvSpPr/>
            <p:nvPr/>
          </p:nvSpPr>
          <p:spPr>
            <a:xfrm rot="159498">
              <a:off x="10845619" y="2849248"/>
              <a:ext cx="58108" cy="40709"/>
            </a:xfrm>
            <a:custGeom>
              <a:avLst/>
              <a:gdLst/>
              <a:ahLst/>
              <a:cxnLst/>
              <a:rect l="l" t="t" r="r" b="b"/>
              <a:pathLst>
                <a:path w="1563" h="1095" extrusionOk="0">
                  <a:moveTo>
                    <a:pt x="1562" y="258"/>
                  </a:moveTo>
                  <a:cubicBezTo>
                    <a:pt x="1070" y="62"/>
                    <a:pt x="591" y="86"/>
                    <a:pt x="148" y="0"/>
                  </a:cubicBezTo>
                  <a:cubicBezTo>
                    <a:pt x="1" y="221"/>
                    <a:pt x="38" y="406"/>
                    <a:pt x="112" y="590"/>
                  </a:cubicBezTo>
                  <a:cubicBezTo>
                    <a:pt x="148" y="689"/>
                    <a:pt x="259" y="787"/>
                    <a:pt x="357" y="824"/>
                  </a:cubicBezTo>
                  <a:cubicBezTo>
                    <a:pt x="640" y="934"/>
                    <a:pt x="948" y="1008"/>
                    <a:pt x="1230" y="1094"/>
                  </a:cubicBezTo>
                  <a:cubicBezTo>
                    <a:pt x="1513" y="836"/>
                    <a:pt x="1501" y="553"/>
                    <a:pt x="1562" y="25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6"/>
            <p:cNvSpPr/>
            <p:nvPr/>
          </p:nvSpPr>
          <p:spPr>
            <a:xfrm rot="159498">
              <a:off x="11075499" y="2885855"/>
              <a:ext cx="52606" cy="57625"/>
            </a:xfrm>
            <a:custGeom>
              <a:avLst/>
              <a:gdLst/>
              <a:ahLst/>
              <a:cxnLst/>
              <a:rect l="l" t="t" r="r" b="b"/>
              <a:pathLst>
                <a:path w="1415" h="1550" extrusionOk="0">
                  <a:moveTo>
                    <a:pt x="1156" y="1550"/>
                  </a:moveTo>
                  <a:cubicBezTo>
                    <a:pt x="1267" y="1181"/>
                    <a:pt x="1341" y="935"/>
                    <a:pt x="1414" y="677"/>
                  </a:cubicBezTo>
                  <a:cubicBezTo>
                    <a:pt x="1058" y="382"/>
                    <a:pt x="726" y="124"/>
                    <a:pt x="259" y="1"/>
                  </a:cubicBezTo>
                  <a:cubicBezTo>
                    <a:pt x="185" y="124"/>
                    <a:pt x="99" y="234"/>
                    <a:pt x="1" y="370"/>
                  </a:cubicBezTo>
                  <a:cubicBezTo>
                    <a:pt x="345" y="775"/>
                    <a:pt x="640" y="1206"/>
                    <a:pt x="1156" y="15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6"/>
            <p:cNvSpPr/>
            <p:nvPr/>
          </p:nvSpPr>
          <p:spPr>
            <a:xfrm rot="159498">
              <a:off x="10768504" y="2910876"/>
              <a:ext cx="48479" cy="47104"/>
            </a:xfrm>
            <a:custGeom>
              <a:avLst/>
              <a:gdLst/>
              <a:ahLst/>
              <a:cxnLst/>
              <a:rect l="l" t="t" r="r" b="b"/>
              <a:pathLst>
                <a:path w="1304" h="1267" extrusionOk="0">
                  <a:moveTo>
                    <a:pt x="160" y="0"/>
                  </a:moveTo>
                  <a:cubicBezTo>
                    <a:pt x="123" y="135"/>
                    <a:pt x="99" y="246"/>
                    <a:pt x="86" y="357"/>
                  </a:cubicBezTo>
                  <a:cubicBezTo>
                    <a:pt x="0" y="996"/>
                    <a:pt x="345" y="1266"/>
                    <a:pt x="996" y="1082"/>
                  </a:cubicBezTo>
                  <a:cubicBezTo>
                    <a:pt x="1021" y="1082"/>
                    <a:pt x="1033" y="1057"/>
                    <a:pt x="1070" y="1045"/>
                  </a:cubicBezTo>
                  <a:cubicBezTo>
                    <a:pt x="1144" y="799"/>
                    <a:pt x="1217" y="553"/>
                    <a:pt x="1303" y="283"/>
                  </a:cubicBezTo>
                  <a:cubicBezTo>
                    <a:pt x="910" y="185"/>
                    <a:pt x="554" y="98"/>
                    <a:pt x="16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6"/>
            <p:cNvSpPr/>
            <p:nvPr/>
          </p:nvSpPr>
          <p:spPr>
            <a:xfrm rot="159498">
              <a:off x="10823792" y="2926008"/>
              <a:ext cx="57625" cy="40226"/>
            </a:xfrm>
            <a:custGeom>
              <a:avLst/>
              <a:gdLst/>
              <a:ahLst/>
              <a:cxnLst/>
              <a:rect l="l" t="t" r="r" b="b"/>
              <a:pathLst>
                <a:path w="1550" h="1082" extrusionOk="0">
                  <a:moveTo>
                    <a:pt x="1549" y="799"/>
                  </a:moveTo>
                  <a:cubicBezTo>
                    <a:pt x="1549" y="627"/>
                    <a:pt x="1549" y="455"/>
                    <a:pt x="1549" y="307"/>
                  </a:cubicBezTo>
                  <a:cubicBezTo>
                    <a:pt x="1488" y="271"/>
                    <a:pt x="1439" y="234"/>
                    <a:pt x="1402" y="234"/>
                  </a:cubicBezTo>
                  <a:cubicBezTo>
                    <a:pt x="1008" y="221"/>
                    <a:pt x="627" y="221"/>
                    <a:pt x="283" y="0"/>
                  </a:cubicBezTo>
                  <a:cubicBezTo>
                    <a:pt x="0" y="443"/>
                    <a:pt x="25" y="639"/>
                    <a:pt x="381" y="836"/>
                  </a:cubicBezTo>
                  <a:cubicBezTo>
                    <a:pt x="750" y="1033"/>
                    <a:pt x="1119" y="1082"/>
                    <a:pt x="1549"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6"/>
            <p:cNvSpPr/>
            <p:nvPr/>
          </p:nvSpPr>
          <p:spPr>
            <a:xfrm rot="159498">
              <a:off x="10786807" y="2838114"/>
              <a:ext cx="52160" cy="34315"/>
            </a:xfrm>
            <a:custGeom>
              <a:avLst/>
              <a:gdLst/>
              <a:ahLst/>
              <a:cxnLst/>
              <a:rect l="l" t="t" r="r" b="b"/>
              <a:pathLst>
                <a:path w="1403" h="923" extrusionOk="0">
                  <a:moveTo>
                    <a:pt x="87" y="800"/>
                  </a:moveTo>
                  <a:cubicBezTo>
                    <a:pt x="493" y="849"/>
                    <a:pt x="874" y="886"/>
                    <a:pt x="1206" y="923"/>
                  </a:cubicBezTo>
                  <a:cubicBezTo>
                    <a:pt x="1402" y="788"/>
                    <a:pt x="1353" y="628"/>
                    <a:pt x="1353" y="493"/>
                  </a:cubicBezTo>
                  <a:cubicBezTo>
                    <a:pt x="1328" y="75"/>
                    <a:pt x="1242" y="1"/>
                    <a:pt x="812" y="13"/>
                  </a:cubicBezTo>
                  <a:cubicBezTo>
                    <a:pt x="591" y="13"/>
                    <a:pt x="382" y="26"/>
                    <a:pt x="111" y="26"/>
                  </a:cubicBezTo>
                  <a:cubicBezTo>
                    <a:pt x="1" y="259"/>
                    <a:pt x="50" y="505"/>
                    <a:pt x="87" y="80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6"/>
            <p:cNvSpPr/>
            <p:nvPr/>
          </p:nvSpPr>
          <p:spPr>
            <a:xfrm rot="159498">
              <a:off x="10820033" y="2969295"/>
              <a:ext cx="58963" cy="37066"/>
            </a:xfrm>
            <a:custGeom>
              <a:avLst/>
              <a:gdLst/>
              <a:ahLst/>
              <a:cxnLst/>
              <a:rect l="l" t="t" r="r" b="b"/>
              <a:pathLst>
                <a:path w="1586" h="997" extrusionOk="0">
                  <a:moveTo>
                    <a:pt x="1414" y="124"/>
                  </a:moveTo>
                  <a:cubicBezTo>
                    <a:pt x="983" y="284"/>
                    <a:pt x="590" y="185"/>
                    <a:pt x="221" y="1"/>
                  </a:cubicBezTo>
                  <a:cubicBezTo>
                    <a:pt x="0" y="136"/>
                    <a:pt x="37" y="321"/>
                    <a:pt x="111" y="468"/>
                  </a:cubicBezTo>
                  <a:cubicBezTo>
                    <a:pt x="258" y="800"/>
                    <a:pt x="529" y="997"/>
                    <a:pt x="910" y="972"/>
                  </a:cubicBezTo>
                  <a:cubicBezTo>
                    <a:pt x="1057" y="960"/>
                    <a:pt x="1205" y="923"/>
                    <a:pt x="1352" y="898"/>
                  </a:cubicBezTo>
                  <a:cubicBezTo>
                    <a:pt x="1463" y="640"/>
                    <a:pt x="1586" y="419"/>
                    <a:pt x="1414" y="12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6"/>
            <p:cNvSpPr/>
            <p:nvPr/>
          </p:nvSpPr>
          <p:spPr>
            <a:xfrm rot="159498">
              <a:off x="10822880" y="3013937"/>
              <a:ext cx="44352" cy="41192"/>
            </a:xfrm>
            <a:custGeom>
              <a:avLst/>
              <a:gdLst/>
              <a:ahLst/>
              <a:cxnLst/>
              <a:rect l="l" t="t" r="r" b="b"/>
              <a:pathLst>
                <a:path w="1193" h="1108" extrusionOk="0">
                  <a:moveTo>
                    <a:pt x="1193" y="148"/>
                  </a:moveTo>
                  <a:cubicBezTo>
                    <a:pt x="762" y="87"/>
                    <a:pt x="406" y="50"/>
                    <a:pt x="62" y="1"/>
                  </a:cubicBezTo>
                  <a:cubicBezTo>
                    <a:pt x="0" y="849"/>
                    <a:pt x="258" y="1107"/>
                    <a:pt x="1119" y="947"/>
                  </a:cubicBezTo>
                  <a:cubicBezTo>
                    <a:pt x="1131" y="824"/>
                    <a:pt x="1168" y="689"/>
                    <a:pt x="1180" y="554"/>
                  </a:cubicBezTo>
                  <a:cubicBezTo>
                    <a:pt x="1193" y="431"/>
                    <a:pt x="1180" y="308"/>
                    <a:pt x="1193"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6"/>
            <p:cNvSpPr/>
            <p:nvPr/>
          </p:nvSpPr>
          <p:spPr>
            <a:xfrm rot="159498">
              <a:off x="10837429" y="2889136"/>
              <a:ext cx="58108" cy="37958"/>
            </a:xfrm>
            <a:custGeom>
              <a:avLst/>
              <a:gdLst/>
              <a:ahLst/>
              <a:cxnLst/>
              <a:rect l="l" t="t" r="r" b="b"/>
              <a:pathLst>
                <a:path w="1563" h="1021" extrusionOk="0">
                  <a:moveTo>
                    <a:pt x="161" y="0"/>
                  </a:moveTo>
                  <a:cubicBezTo>
                    <a:pt x="111" y="111"/>
                    <a:pt x="75" y="172"/>
                    <a:pt x="62" y="234"/>
                  </a:cubicBezTo>
                  <a:cubicBezTo>
                    <a:pt x="38" y="357"/>
                    <a:pt x="25" y="467"/>
                    <a:pt x="1" y="602"/>
                  </a:cubicBezTo>
                  <a:cubicBezTo>
                    <a:pt x="394" y="1020"/>
                    <a:pt x="874" y="983"/>
                    <a:pt x="1341" y="873"/>
                  </a:cubicBezTo>
                  <a:cubicBezTo>
                    <a:pt x="1525" y="824"/>
                    <a:pt x="1562" y="627"/>
                    <a:pt x="1501" y="406"/>
                  </a:cubicBezTo>
                  <a:cubicBezTo>
                    <a:pt x="1083" y="283"/>
                    <a:pt x="652" y="148"/>
                    <a:pt x="161"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6"/>
            <p:cNvSpPr/>
            <p:nvPr/>
          </p:nvSpPr>
          <p:spPr>
            <a:xfrm rot="159498">
              <a:off x="10881797" y="3005653"/>
              <a:ext cx="42568" cy="41639"/>
            </a:xfrm>
            <a:custGeom>
              <a:avLst/>
              <a:gdLst/>
              <a:ahLst/>
              <a:cxnLst/>
              <a:rect l="l" t="t" r="r" b="b"/>
              <a:pathLst>
                <a:path w="1145" h="1120" extrusionOk="0">
                  <a:moveTo>
                    <a:pt x="1107" y="296"/>
                  </a:moveTo>
                  <a:cubicBezTo>
                    <a:pt x="788" y="197"/>
                    <a:pt x="493" y="99"/>
                    <a:pt x="173" y="1"/>
                  </a:cubicBezTo>
                  <a:cubicBezTo>
                    <a:pt x="13" y="197"/>
                    <a:pt x="1" y="406"/>
                    <a:pt x="13" y="677"/>
                  </a:cubicBezTo>
                  <a:cubicBezTo>
                    <a:pt x="136" y="763"/>
                    <a:pt x="284" y="898"/>
                    <a:pt x="456" y="972"/>
                  </a:cubicBezTo>
                  <a:cubicBezTo>
                    <a:pt x="824" y="1119"/>
                    <a:pt x="1058" y="960"/>
                    <a:pt x="1120" y="566"/>
                  </a:cubicBezTo>
                  <a:cubicBezTo>
                    <a:pt x="1144" y="468"/>
                    <a:pt x="1120" y="382"/>
                    <a:pt x="1107" y="29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6"/>
            <p:cNvSpPr/>
            <p:nvPr/>
          </p:nvSpPr>
          <p:spPr>
            <a:xfrm rot="159498">
              <a:off x="10988149" y="2885972"/>
              <a:ext cx="54874" cy="36620"/>
            </a:xfrm>
            <a:custGeom>
              <a:avLst/>
              <a:gdLst/>
              <a:ahLst/>
              <a:cxnLst/>
              <a:rect l="l" t="t" r="r" b="b"/>
              <a:pathLst>
                <a:path w="1476" h="985" extrusionOk="0">
                  <a:moveTo>
                    <a:pt x="74" y="1"/>
                  </a:moveTo>
                  <a:cubicBezTo>
                    <a:pt x="0" y="455"/>
                    <a:pt x="148" y="664"/>
                    <a:pt x="468" y="763"/>
                  </a:cubicBezTo>
                  <a:cubicBezTo>
                    <a:pt x="640" y="824"/>
                    <a:pt x="824" y="886"/>
                    <a:pt x="1021" y="923"/>
                  </a:cubicBezTo>
                  <a:cubicBezTo>
                    <a:pt x="1316" y="984"/>
                    <a:pt x="1390" y="910"/>
                    <a:pt x="1476" y="431"/>
                  </a:cubicBezTo>
                  <a:cubicBezTo>
                    <a:pt x="1045" y="259"/>
                    <a:pt x="590" y="148"/>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6"/>
            <p:cNvSpPr/>
            <p:nvPr/>
          </p:nvSpPr>
          <p:spPr>
            <a:xfrm rot="159498">
              <a:off x="10777213" y="2879259"/>
              <a:ext cx="49855" cy="30188"/>
            </a:xfrm>
            <a:custGeom>
              <a:avLst/>
              <a:gdLst/>
              <a:ahLst/>
              <a:cxnLst/>
              <a:rect l="l" t="t" r="r" b="b"/>
              <a:pathLst>
                <a:path w="1341" h="812" extrusionOk="0">
                  <a:moveTo>
                    <a:pt x="1341" y="148"/>
                  </a:moveTo>
                  <a:cubicBezTo>
                    <a:pt x="947" y="111"/>
                    <a:pt x="566" y="1"/>
                    <a:pt x="111" y="62"/>
                  </a:cubicBezTo>
                  <a:cubicBezTo>
                    <a:pt x="75" y="210"/>
                    <a:pt x="38" y="369"/>
                    <a:pt x="1" y="542"/>
                  </a:cubicBezTo>
                  <a:cubicBezTo>
                    <a:pt x="271" y="689"/>
                    <a:pt x="517" y="738"/>
                    <a:pt x="775" y="763"/>
                  </a:cubicBezTo>
                  <a:cubicBezTo>
                    <a:pt x="1206" y="812"/>
                    <a:pt x="1292" y="726"/>
                    <a:pt x="1341"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6"/>
            <p:cNvSpPr/>
            <p:nvPr/>
          </p:nvSpPr>
          <p:spPr>
            <a:xfrm rot="159498">
              <a:off x="10768124" y="2964647"/>
              <a:ext cx="41155" cy="34315"/>
            </a:xfrm>
            <a:custGeom>
              <a:avLst/>
              <a:gdLst/>
              <a:ahLst/>
              <a:cxnLst/>
              <a:rect l="l" t="t" r="r" b="b"/>
              <a:pathLst>
                <a:path w="1107" h="923" extrusionOk="0">
                  <a:moveTo>
                    <a:pt x="1070" y="50"/>
                  </a:moveTo>
                  <a:cubicBezTo>
                    <a:pt x="701" y="25"/>
                    <a:pt x="382" y="13"/>
                    <a:pt x="50" y="1"/>
                  </a:cubicBezTo>
                  <a:cubicBezTo>
                    <a:pt x="1" y="603"/>
                    <a:pt x="87" y="775"/>
                    <a:pt x="517" y="861"/>
                  </a:cubicBezTo>
                  <a:cubicBezTo>
                    <a:pt x="800" y="923"/>
                    <a:pt x="1021" y="812"/>
                    <a:pt x="1070" y="529"/>
                  </a:cubicBezTo>
                  <a:cubicBezTo>
                    <a:pt x="1107" y="370"/>
                    <a:pt x="1070" y="197"/>
                    <a:pt x="1070" y="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6"/>
            <p:cNvSpPr/>
            <p:nvPr/>
          </p:nvSpPr>
          <p:spPr>
            <a:xfrm rot="159498">
              <a:off x="10766265" y="3005897"/>
              <a:ext cx="47104" cy="32010"/>
            </a:xfrm>
            <a:custGeom>
              <a:avLst/>
              <a:gdLst/>
              <a:ahLst/>
              <a:cxnLst/>
              <a:rect l="l" t="t" r="r" b="b"/>
              <a:pathLst>
                <a:path w="1267" h="861" extrusionOk="0">
                  <a:moveTo>
                    <a:pt x="1119" y="49"/>
                  </a:moveTo>
                  <a:cubicBezTo>
                    <a:pt x="750" y="37"/>
                    <a:pt x="443" y="25"/>
                    <a:pt x="87" y="0"/>
                  </a:cubicBezTo>
                  <a:cubicBezTo>
                    <a:pt x="50" y="246"/>
                    <a:pt x="1" y="504"/>
                    <a:pt x="210" y="701"/>
                  </a:cubicBezTo>
                  <a:cubicBezTo>
                    <a:pt x="382" y="861"/>
                    <a:pt x="787" y="824"/>
                    <a:pt x="1033" y="652"/>
                  </a:cubicBezTo>
                  <a:cubicBezTo>
                    <a:pt x="1267" y="492"/>
                    <a:pt x="1156" y="271"/>
                    <a:pt x="1119" y="4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6"/>
            <p:cNvSpPr/>
            <p:nvPr/>
          </p:nvSpPr>
          <p:spPr>
            <a:xfrm rot="159498">
              <a:off x="10878794" y="3084139"/>
              <a:ext cx="38887" cy="34761"/>
            </a:xfrm>
            <a:custGeom>
              <a:avLst/>
              <a:gdLst/>
              <a:ahLst/>
              <a:cxnLst/>
              <a:rect l="l" t="t" r="r" b="b"/>
              <a:pathLst>
                <a:path w="1046" h="935" extrusionOk="0">
                  <a:moveTo>
                    <a:pt x="0" y="0"/>
                  </a:moveTo>
                  <a:cubicBezTo>
                    <a:pt x="0" y="824"/>
                    <a:pt x="62" y="885"/>
                    <a:pt x="861" y="934"/>
                  </a:cubicBezTo>
                  <a:cubicBezTo>
                    <a:pt x="996" y="725"/>
                    <a:pt x="1045" y="504"/>
                    <a:pt x="959" y="209"/>
                  </a:cubicBezTo>
                  <a:cubicBezTo>
                    <a:pt x="652" y="148"/>
                    <a:pt x="332" y="74"/>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6"/>
            <p:cNvSpPr/>
            <p:nvPr/>
          </p:nvSpPr>
          <p:spPr>
            <a:xfrm rot="159498">
              <a:off x="10893832" y="2940509"/>
              <a:ext cx="50301" cy="28812"/>
            </a:xfrm>
            <a:custGeom>
              <a:avLst/>
              <a:gdLst/>
              <a:ahLst/>
              <a:cxnLst/>
              <a:rect l="l" t="t" r="r" b="b"/>
              <a:pathLst>
                <a:path w="1353" h="775" extrusionOk="0">
                  <a:moveTo>
                    <a:pt x="1279" y="763"/>
                  </a:moveTo>
                  <a:cubicBezTo>
                    <a:pt x="1316" y="529"/>
                    <a:pt x="1328" y="357"/>
                    <a:pt x="1353" y="197"/>
                  </a:cubicBezTo>
                  <a:cubicBezTo>
                    <a:pt x="1267" y="148"/>
                    <a:pt x="1217" y="111"/>
                    <a:pt x="1181" y="111"/>
                  </a:cubicBezTo>
                  <a:cubicBezTo>
                    <a:pt x="873" y="111"/>
                    <a:pt x="566" y="173"/>
                    <a:pt x="246" y="50"/>
                  </a:cubicBezTo>
                  <a:cubicBezTo>
                    <a:pt x="123" y="0"/>
                    <a:pt x="0" y="74"/>
                    <a:pt x="0" y="222"/>
                  </a:cubicBezTo>
                  <a:cubicBezTo>
                    <a:pt x="0" y="320"/>
                    <a:pt x="62" y="492"/>
                    <a:pt x="136" y="517"/>
                  </a:cubicBezTo>
                  <a:cubicBezTo>
                    <a:pt x="480" y="603"/>
                    <a:pt x="812" y="775"/>
                    <a:pt x="1279" y="763"/>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6"/>
            <p:cNvSpPr/>
            <p:nvPr/>
          </p:nvSpPr>
          <p:spPr>
            <a:xfrm rot="159498">
              <a:off x="10834069" y="3063579"/>
              <a:ext cx="31080" cy="51230"/>
            </a:xfrm>
            <a:custGeom>
              <a:avLst/>
              <a:gdLst/>
              <a:ahLst/>
              <a:cxnLst/>
              <a:rect l="l" t="t" r="r" b="b"/>
              <a:pathLst>
                <a:path w="836" h="1378" extrusionOk="0">
                  <a:moveTo>
                    <a:pt x="0" y="0"/>
                  </a:moveTo>
                  <a:cubicBezTo>
                    <a:pt x="49" y="615"/>
                    <a:pt x="381" y="972"/>
                    <a:pt x="664" y="1377"/>
                  </a:cubicBezTo>
                  <a:cubicBezTo>
                    <a:pt x="750" y="1291"/>
                    <a:pt x="836" y="1242"/>
                    <a:pt x="836" y="1193"/>
                  </a:cubicBezTo>
                  <a:cubicBezTo>
                    <a:pt x="824" y="849"/>
                    <a:pt x="787" y="492"/>
                    <a:pt x="762" y="99"/>
                  </a:cubicBezTo>
                  <a:cubicBezTo>
                    <a:pt x="504" y="62"/>
                    <a:pt x="283" y="37"/>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6"/>
            <p:cNvSpPr/>
            <p:nvPr/>
          </p:nvSpPr>
          <p:spPr>
            <a:xfrm rot="159498">
              <a:off x="10875468" y="3049343"/>
              <a:ext cx="45765" cy="29742"/>
            </a:xfrm>
            <a:custGeom>
              <a:avLst/>
              <a:gdLst/>
              <a:ahLst/>
              <a:cxnLst/>
              <a:rect l="l" t="t" r="r" b="b"/>
              <a:pathLst>
                <a:path w="1231" h="800" extrusionOk="0">
                  <a:moveTo>
                    <a:pt x="112" y="591"/>
                  </a:moveTo>
                  <a:cubicBezTo>
                    <a:pt x="443" y="714"/>
                    <a:pt x="788" y="800"/>
                    <a:pt x="1206" y="689"/>
                  </a:cubicBezTo>
                  <a:cubicBezTo>
                    <a:pt x="1206" y="529"/>
                    <a:pt x="1218" y="357"/>
                    <a:pt x="1230" y="210"/>
                  </a:cubicBezTo>
                  <a:cubicBezTo>
                    <a:pt x="837" y="136"/>
                    <a:pt x="493" y="75"/>
                    <a:pt x="112" y="1"/>
                  </a:cubicBezTo>
                  <a:cubicBezTo>
                    <a:pt x="1" y="161"/>
                    <a:pt x="50" y="357"/>
                    <a:pt x="112" y="59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6"/>
            <p:cNvSpPr/>
            <p:nvPr/>
          </p:nvSpPr>
          <p:spPr>
            <a:xfrm rot="159498">
              <a:off x="10964025" y="3011259"/>
              <a:ext cx="41192" cy="36136"/>
            </a:xfrm>
            <a:custGeom>
              <a:avLst/>
              <a:gdLst/>
              <a:ahLst/>
              <a:cxnLst/>
              <a:rect l="l" t="t" r="r" b="b"/>
              <a:pathLst>
                <a:path w="1108" h="972" extrusionOk="0">
                  <a:moveTo>
                    <a:pt x="50" y="665"/>
                  </a:moveTo>
                  <a:cubicBezTo>
                    <a:pt x="271" y="923"/>
                    <a:pt x="505" y="972"/>
                    <a:pt x="763" y="898"/>
                  </a:cubicBezTo>
                  <a:cubicBezTo>
                    <a:pt x="947" y="837"/>
                    <a:pt x="1107" y="726"/>
                    <a:pt x="1095" y="456"/>
                  </a:cubicBezTo>
                  <a:cubicBezTo>
                    <a:pt x="812" y="308"/>
                    <a:pt x="517" y="161"/>
                    <a:pt x="173" y="1"/>
                  </a:cubicBezTo>
                  <a:cubicBezTo>
                    <a:pt x="1" y="173"/>
                    <a:pt x="99" y="431"/>
                    <a:pt x="50" y="66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6"/>
            <p:cNvSpPr/>
            <p:nvPr/>
          </p:nvSpPr>
          <p:spPr>
            <a:xfrm rot="159498">
              <a:off x="10956766" y="3052012"/>
              <a:ext cx="36582" cy="31564"/>
            </a:xfrm>
            <a:custGeom>
              <a:avLst/>
              <a:gdLst/>
              <a:ahLst/>
              <a:cxnLst/>
              <a:rect l="l" t="t" r="r" b="b"/>
              <a:pathLst>
                <a:path w="984" h="849" extrusionOk="0">
                  <a:moveTo>
                    <a:pt x="0" y="799"/>
                  </a:moveTo>
                  <a:cubicBezTo>
                    <a:pt x="209" y="799"/>
                    <a:pt x="394" y="848"/>
                    <a:pt x="529" y="787"/>
                  </a:cubicBezTo>
                  <a:cubicBezTo>
                    <a:pt x="762" y="664"/>
                    <a:pt x="959" y="492"/>
                    <a:pt x="984" y="148"/>
                  </a:cubicBezTo>
                  <a:cubicBezTo>
                    <a:pt x="725" y="99"/>
                    <a:pt x="467" y="49"/>
                    <a:pt x="185" y="0"/>
                  </a:cubicBezTo>
                  <a:cubicBezTo>
                    <a:pt x="37" y="209"/>
                    <a:pt x="12" y="443"/>
                    <a:pt x="0"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6"/>
            <p:cNvSpPr/>
            <p:nvPr/>
          </p:nvSpPr>
          <p:spPr>
            <a:xfrm rot="159498">
              <a:off x="11051293" y="2974488"/>
              <a:ext cx="36582" cy="36136"/>
            </a:xfrm>
            <a:custGeom>
              <a:avLst/>
              <a:gdLst/>
              <a:ahLst/>
              <a:cxnLst/>
              <a:rect l="l" t="t" r="r" b="b"/>
              <a:pathLst>
                <a:path w="984" h="972" extrusionOk="0">
                  <a:moveTo>
                    <a:pt x="123" y="1"/>
                  </a:moveTo>
                  <a:cubicBezTo>
                    <a:pt x="1" y="579"/>
                    <a:pt x="37" y="628"/>
                    <a:pt x="726" y="972"/>
                  </a:cubicBezTo>
                  <a:cubicBezTo>
                    <a:pt x="763" y="935"/>
                    <a:pt x="836" y="898"/>
                    <a:pt x="861" y="837"/>
                  </a:cubicBezTo>
                  <a:cubicBezTo>
                    <a:pt x="910" y="714"/>
                    <a:pt x="947" y="566"/>
                    <a:pt x="984" y="431"/>
                  </a:cubicBezTo>
                  <a:cubicBezTo>
                    <a:pt x="763" y="296"/>
                    <a:pt x="578" y="185"/>
                    <a:pt x="394" y="87"/>
                  </a:cubicBezTo>
                  <a:cubicBezTo>
                    <a:pt x="332" y="50"/>
                    <a:pt x="259" y="38"/>
                    <a:pt x="123"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6"/>
            <p:cNvSpPr/>
            <p:nvPr/>
          </p:nvSpPr>
          <p:spPr>
            <a:xfrm rot="159498">
              <a:off x="10890934" y="2973227"/>
              <a:ext cx="46657" cy="28812"/>
            </a:xfrm>
            <a:custGeom>
              <a:avLst/>
              <a:gdLst/>
              <a:ahLst/>
              <a:cxnLst/>
              <a:rect l="l" t="t" r="r" b="b"/>
              <a:pathLst>
                <a:path w="1255" h="775" extrusionOk="0">
                  <a:moveTo>
                    <a:pt x="74" y="1"/>
                  </a:moveTo>
                  <a:cubicBezTo>
                    <a:pt x="1" y="369"/>
                    <a:pt x="13" y="455"/>
                    <a:pt x="185" y="517"/>
                  </a:cubicBezTo>
                  <a:cubicBezTo>
                    <a:pt x="492" y="640"/>
                    <a:pt x="812" y="775"/>
                    <a:pt x="1144" y="677"/>
                  </a:cubicBezTo>
                  <a:cubicBezTo>
                    <a:pt x="1254" y="529"/>
                    <a:pt x="1254" y="382"/>
                    <a:pt x="1095" y="308"/>
                  </a:cubicBezTo>
                  <a:cubicBezTo>
                    <a:pt x="775" y="148"/>
                    <a:pt x="431" y="62"/>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6"/>
            <p:cNvSpPr/>
            <p:nvPr/>
          </p:nvSpPr>
          <p:spPr>
            <a:xfrm rot="159498">
              <a:off x="10906233" y="2911602"/>
              <a:ext cx="42085" cy="25169"/>
            </a:xfrm>
            <a:custGeom>
              <a:avLst/>
              <a:gdLst/>
              <a:ahLst/>
              <a:cxnLst/>
              <a:rect l="l" t="t" r="r" b="b"/>
              <a:pathLst>
                <a:path w="1132" h="677" extrusionOk="0">
                  <a:moveTo>
                    <a:pt x="86" y="1"/>
                  </a:moveTo>
                  <a:cubicBezTo>
                    <a:pt x="37" y="197"/>
                    <a:pt x="25" y="308"/>
                    <a:pt x="0" y="431"/>
                  </a:cubicBezTo>
                  <a:cubicBezTo>
                    <a:pt x="418" y="652"/>
                    <a:pt x="787" y="677"/>
                    <a:pt x="1131" y="283"/>
                  </a:cubicBezTo>
                  <a:cubicBezTo>
                    <a:pt x="836" y="38"/>
                    <a:pt x="468" y="111"/>
                    <a:pt x="86"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6"/>
            <p:cNvSpPr/>
            <p:nvPr/>
          </p:nvSpPr>
          <p:spPr>
            <a:xfrm rot="159498">
              <a:off x="10949206" y="3094995"/>
              <a:ext cx="30671" cy="33831"/>
            </a:xfrm>
            <a:custGeom>
              <a:avLst/>
              <a:gdLst/>
              <a:ahLst/>
              <a:cxnLst/>
              <a:rect l="l" t="t" r="r" b="b"/>
              <a:pathLst>
                <a:path w="825" h="910" extrusionOk="0">
                  <a:moveTo>
                    <a:pt x="824" y="12"/>
                  </a:moveTo>
                  <a:cubicBezTo>
                    <a:pt x="542" y="12"/>
                    <a:pt x="333" y="0"/>
                    <a:pt x="124" y="0"/>
                  </a:cubicBezTo>
                  <a:cubicBezTo>
                    <a:pt x="1" y="332"/>
                    <a:pt x="136" y="602"/>
                    <a:pt x="136" y="910"/>
                  </a:cubicBezTo>
                  <a:cubicBezTo>
                    <a:pt x="480" y="689"/>
                    <a:pt x="714" y="381"/>
                    <a:pt x="824" y="12"/>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6"/>
            <p:cNvSpPr/>
            <p:nvPr/>
          </p:nvSpPr>
          <p:spPr>
            <a:xfrm rot="159498">
              <a:off x="10984875" y="2950320"/>
              <a:ext cx="34315" cy="29259"/>
            </a:xfrm>
            <a:custGeom>
              <a:avLst/>
              <a:gdLst/>
              <a:ahLst/>
              <a:cxnLst/>
              <a:rect l="l" t="t" r="r" b="b"/>
              <a:pathLst>
                <a:path w="923" h="787" extrusionOk="0">
                  <a:moveTo>
                    <a:pt x="787" y="787"/>
                  </a:moveTo>
                  <a:cubicBezTo>
                    <a:pt x="836" y="590"/>
                    <a:pt x="873" y="443"/>
                    <a:pt x="922" y="258"/>
                  </a:cubicBezTo>
                  <a:cubicBezTo>
                    <a:pt x="615" y="160"/>
                    <a:pt x="344" y="74"/>
                    <a:pt x="74" y="0"/>
                  </a:cubicBezTo>
                  <a:cubicBezTo>
                    <a:pt x="0" y="480"/>
                    <a:pt x="98" y="603"/>
                    <a:pt x="787" y="78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6"/>
            <p:cNvSpPr/>
            <p:nvPr/>
          </p:nvSpPr>
          <p:spPr>
            <a:xfrm rot="159498">
              <a:off x="10983617" y="2989470"/>
              <a:ext cx="28812" cy="24240"/>
            </a:xfrm>
            <a:custGeom>
              <a:avLst/>
              <a:gdLst/>
              <a:ahLst/>
              <a:cxnLst/>
              <a:rect l="l" t="t" r="r" b="b"/>
              <a:pathLst>
                <a:path w="775" h="652" extrusionOk="0">
                  <a:moveTo>
                    <a:pt x="775" y="197"/>
                  </a:moveTo>
                  <a:cubicBezTo>
                    <a:pt x="529" y="123"/>
                    <a:pt x="320" y="62"/>
                    <a:pt x="123" y="0"/>
                  </a:cubicBezTo>
                  <a:cubicBezTo>
                    <a:pt x="0" y="480"/>
                    <a:pt x="13" y="504"/>
                    <a:pt x="566" y="652"/>
                  </a:cubicBezTo>
                  <a:cubicBezTo>
                    <a:pt x="603" y="603"/>
                    <a:pt x="664" y="554"/>
                    <a:pt x="701" y="492"/>
                  </a:cubicBezTo>
                  <a:cubicBezTo>
                    <a:pt x="726" y="418"/>
                    <a:pt x="738" y="345"/>
                    <a:pt x="775" y="19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6"/>
            <p:cNvSpPr/>
            <p:nvPr/>
          </p:nvSpPr>
          <p:spPr>
            <a:xfrm rot="159498">
              <a:off x="11048037" y="3017125"/>
              <a:ext cx="26545" cy="31564"/>
            </a:xfrm>
            <a:custGeom>
              <a:avLst/>
              <a:gdLst/>
              <a:ahLst/>
              <a:cxnLst/>
              <a:rect l="l" t="t" r="r" b="b"/>
              <a:pathLst>
                <a:path w="714" h="849" extrusionOk="0">
                  <a:moveTo>
                    <a:pt x="714" y="295"/>
                  </a:moveTo>
                  <a:cubicBezTo>
                    <a:pt x="517" y="185"/>
                    <a:pt x="333" y="86"/>
                    <a:pt x="173" y="0"/>
                  </a:cubicBezTo>
                  <a:cubicBezTo>
                    <a:pt x="1" y="99"/>
                    <a:pt x="25" y="209"/>
                    <a:pt x="74" y="320"/>
                  </a:cubicBezTo>
                  <a:cubicBezTo>
                    <a:pt x="185" y="529"/>
                    <a:pt x="259" y="775"/>
                    <a:pt x="554" y="849"/>
                  </a:cubicBezTo>
                  <a:cubicBezTo>
                    <a:pt x="603" y="676"/>
                    <a:pt x="652" y="504"/>
                    <a:pt x="714" y="29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6"/>
            <p:cNvSpPr/>
            <p:nvPr/>
          </p:nvSpPr>
          <p:spPr>
            <a:xfrm rot="159498">
              <a:off x="10784914" y="3040681"/>
              <a:ext cx="30188" cy="26061"/>
            </a:xfrm>
            <a:custGeom>
              <a:avLst/>
              <a:gdLst/>
              <a:ahLst/>
              <a:cxnLst/>
              <a:rect l="l" t="t" r="r" b="b"/>
              <a:pathLst>
                <a:path w="812" h="701" extrusionOk="0">
                  <a:moveTo>
                    <a:pt x="591" y="701"/>
                  </a:moveTo>
                  <a:cubicBezTo>
                    <a:pt x="775" y="480"/>
                    <a:pt x="812" y="283"/>
                    <a:pt x="677" y="49"/>
                  </a:cubicBezTo>
                  <a:cubicBezTo>
                    <a:pt x="443" y="0"/>
                    <a:pt x="259" y="160"/>
                    <a:pt x="0" y="221"/>
                  </a:cubicBezTo>
                  <a:cubicBezTo>
                    <a:pt x="148" y="504"/>
                    <a:pt x="296" y="664"/>
                    <a:pt x="591" y="70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6"/>
            <p:cNvSpPr/>
            <p:nvPr/>
          </p:nvSpPr>
          <p:spPr>
            <a:xfrm rot="159498">
              <a:off x="10989770" y="2926979"/>
              <a:ext cx="45282" cy="22455"/>
            </a:xfrm>
            <a:custGeom>
              <a:avLst/>
              <a:gdLst/>
              <a:ahLst/>
              <a:cxnLst/>
              <a:rect l="l" t="t" r="r" b="b"/>
              <a:pathLst>
                <a:path w="1218" h="604" extrusionOk="0">
                  <a:moveTo>
                    <a:pt x="1217" y="321"/>
                  </a:moveTo>
                  <a:cubicBezTo>
                    <a:pt x="738" y="161"/>
                    <a:pt x="431" y="1"/>
                    <a:pt x="74" y="26"/>
                  </a:cubicBezTo>
                  <a:cubicBezTo>
                    <a:pt x="0" y="259"/>
                    <a:pt x="173" y="308"/>
                    <a:pt x="295" y="333"/>
                  </a:cubicBezTo>
                  <a:cubicBezTo>
                    <a:pt x="554" y="382"/>
                    <a:pt x="800" y="603"/>
                    <a:pt x="1217" y="32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6"/>
            <p:cNvSpPr/>
            <p:nvPr/>
          </p:nvSpPr>
          <p:spPr>
            <a:xfrm rot="159498">
              <a:off x="10879710" y="3130127"/>
              <a:ext cx="28850" cy="20150"/>
            </a:xfrm>
            <a:custGeom>
              <a:avLst/>
              <a:gdLst/>
              <a:ahLst/>
              <a:cxnLst/>
              <a:rect l="l" t="t" r="r" b="b"/>
              <a:pathLst>
                <a:path w="776" h="542" extrusionOk="0">
                  <a:moveTo>
                    <a:pt x="775" y="148"/>
                  </a:moveTo>
                  <a:cubicBezTo>
                    <a:pt x="579" y="99"/>
                    <a:pt x="370" y="50"/>
                    <a:pt x="185" y="1"/>
                  </a:cubicBezTo>
                  <a:cubicBezTo>
                    <a:pt x="1" y="161"/>
                    <a:pt x="124" y="283"/>
                    <a:pt x="234" y="370"/>
                  </a:cubicBezTo>
                  <a:cubicBezTo>
                    <a:pt x="320" y="443"/>
                    <a:pt x="443" y="468"/>
                    <a:pt x="554" y="505"/>
                  </a:cubicBezTo>
                  <a:cubicBezTo>
                    <a:pt x="726" y="542"/>
                    <a:pt x="775" y="456"/>
                    <a:pt x="775"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6"/>
            <p:cNvSpPr/>
            <p:nvPr/>
          </p:nvSpPr>
          <p:spPr>
            <a:xfrm rot="159498">
              <a:off x="10765643" y="2201313"/>
              <a:ext cx="489104" cy="968022"/>
            </a:xfrm>
            <a:custGeom>
              <a:avLst/>
              <a:gdLst/>
              <a:ahLst/>
              <a:cxnLst/>
              <a:rect l="l" t="t" r="r" b="b"/>
              <a:pathLst>
                <a:path w="13156" h="26038" extrusionOk="0">
                  <a:moveTo>
                    <a:pt x="3824" y="25116"/>
                  </a:moveTo>
                  <a:cubicBezTo>
                    <a:pt x="3640" y="25276"/>
                    <a:pt x="3763" y="25398"/>
                    <a:pt x="3873" y="25485"/>
                  </a:cubicBezTo>
                  <a:cubicBezTo>
                    <a:pt x="3959" y="25558"/>
                    <a:pt x="4082" y="25583"/>
                    <a:pt x="4193" y="25620"/>
                  </a:cubicBezTo>
                  <a:cubicBezTo>
                    <a:pt x="4365" y="25657"/>
                    <a:pt x="4414" y="25571"/>
                    <a:pt x="4414" y="25263"/>
                  </a:cubicBezTo>
                  <a:cubicBezTo>
                    <a:pt x="4218" y="25214"/>
                    <a:pt x="4009" y="25165"/>
                    <a:pt x="3824" y="25116"/>
                  </a:cubicBezTo>
                  <a:close/>
                  <a:moveTo>
                    <a:pt x="6418" y="19535"/>
                  </a:moveTo>
                  <a:cubicBezTo>
                    <a:pt x="6344" y="19768"/>
                    <a:pt x="6517" y="19817"/>
                    <a:pt x="6639" y="19842"/>
                  </a:cubicBezTo>
                  <a:cubicBezTo>
                    <a:pt x="6898" y="19891"/>
                    <a:pt x="7144" y="20112"/>
                    <a:pt x="7561" y="19830"/>
                  </a:cubicBezTo>
                  <a:cubicBezTo>
                    <a:pt x="7082" y="19670"/>
                    <a:pt x="6775" y="19510"/>
                    <a:pt x="6418" y="19535"/>
                  </a:cubicBezTo>
                  <a:close/>
                  <a:moveTo>
                    <a:pt x="1661" y="22878"/>
                  </a:moveTo>
                  <a:cubicBezTo>
                    <a:pt x="1427" y="22829"/>
                    <a:pt x="1243" y="22989"/>
                    <a:pt x="984" y="23050"/>
                  </a:cubicBezTo>
                  <a:cubicBezTo>
                    <a:pt x="1132" y="23333"/>
                    <a:pt x="1280" y="23493"/>
                    <a:pt x="1575" y="23530"/>
                  </a:cubicBezTo>
                  <a:cubicBezTo>
                    <a:pt x="1759" y="23309"/>
                    <a:pt x="1796" y="23112"/>
                    <a:pt x="1661" y="22878"/>
                  </a:cubicBezTo>
                  <a:close/>
                  <a:moveTo>
                    <a:pt x="8201" y="21870"/>
                  </a:moveTo>
                  <a:cubicBezTo>
                    <a:pt x="8029" y="21969"/>
                    <a:pt x="8053" y="22079"/>
                    <a:pt x="8102" y="22190"/>
                  </a:cubicBezTo>
                  <a:cubicBezTo>
                    <a:pt x="8213" y="22399"/>
                    <a:pt x="8287" y="22645"/>
                    <a:pt x="8582" y="22719"/>
                  </a:cubicBezTo>
                  <a:cubicBezTo>
                    <a:pt x="8631" y="22546"/>
                    <a:pt x="8680" y="22374"/>
                    <a:pt x="8754" y="22165"/>
                  </a:cubicBezTo>
                  <a:cubicBezTo>
                    <a:pt x="8545" y="22055"/>
                    <a:pt x="8361" y="21956"/>
                    <a:pt x="8201" y="21870"/>
                  </a:cubicBezTo>
                  <a:close/>
                  <a:moveTo>
                    <a:pt x="6381" y="21206"/>
                  </a:moveTo>
                  <a:cubicBezTo>
                    <a:pt x="6258" y="21686"/>
                    <a:pt x="6271" y="21710"/>
                    <a:pt x="6824" y="21858"/>
                  </a:cubicBezTo>
                  <a:cubicBezTo>
                    <a:pt x="6861" y="21809"/>
                    <a:pt x="6922" y="21760"/>
                    <a:pt x="6959" y="21698"/>
                  </a:cubicBezTo>
                  <a:cubicBezTo>
                    <a:pt x="6984" y="21637"/>
                    <a:pt x="6996" y="21551"/>
                    <a:pt x="7033" y="21403"/>
                  </a:cubicBezTo>
                  <a:cubicBezTo>
                    <a:pt x="6787" y="21329"/>
                    <a:pt x="6578" y="21268"/>
                    <a:pt x="6381" y="21206"/>
                  </a:cubicBezTo>
                  <a:close/>
                  <a:moveTo>
                    <a:pt x="7168" y="20407"/>
                  </a:moveTo>
                  <a:cubicBezTo>
                    <a:pt x="6861" y="20309"/>
                    <a:pt x="6590" y="20223"/>
                    <a:pt x="6320" y="20149"/>
                  </a:cubicBezTo>
                  <a:cubicBezTo>
                    <a:pt x="6246" y="20629"/>
                    <a:pt x="6344" y="20752"/>
                    <a:pt x="7033" y="20936"/>
                  </a:cubicBezTo>
                  <a:cubicBezTo>
                    <a:pt x="7082" y="20739"/>
                    <a:pt x="7119" y="20592"/>
                    <a:pt x="7168" y="20407"/>
                  </a:cubicBezTo>
                  <a:close/>
                  <a:moveTo>
                    <a:pt x="5595" y="24083"/>
                  </a:moveTo>
                  <a:cubicBezTo>
                    <a:pt x="5472" y="24415"/>
                    <a:pt x="5607" y="24685"/>
                    <a:pt x="5607" y="24993"/>
                  </a:cubicBezTo>
                  <a:cubicBezTo>
                    <a:pt x="5951" y="24772"/>
                    <a:pt x="6185" y="24464"/>
                    <a:pt x="6295" y="24095"/>
                  </a:cubicBezTo>
                  <a:cubicBezTo>
                    <a:pt x="6013" y="24095"/>
                    <a:pt x="5804" y="24083"/>
                    <a:pt x="5595" y="24083"/>
                  </a:cubicBezTo>
                  <a:close/>
                  <a:moveTo>
                    <a:pt x="4082" y="19633"/>
                  </a:moveTo>
                  <a:cubicBezTo>
                    <a:pt x="4500" y="19854"/>
                    <a:pt x="4869" y="19879"/>
                    <a:pt x="5213" y="19485"/>
                  </a:cubicBezTo>
                  <a:cubicBezTo>
                    <a:pt x="4918" y="19240"/>
                    <a:pt x="4550" y="19313"/>
                    <a:pt x="4168" y="19203"/>
                  </a:cubicBezTo>
                  <a:cubicBezTo>
                    <a:pt x="4119" y="19399"/>
                    <a:pt x="4107" y="19510"/>
                    <a:pt x="4082" y="19633"/>
                  </a:cubicBezTo>
                  <a:close/>
                  <a:moveTo>
                    <a:pt x="3935" y="21391"/>
                  </a:moveTo>
                  <a:cubicBezTo>
                    <a:pt x="4242" y="21514"/>
                    <a:pt x="4562" y="21649"/>
                    <a:pt x="4894" y="21551"/>
                  </a:cubicBezTo>
                  <a:cubicBezTo>
                    <a:pt x="5004" y="21403"/>
                    <a:pt x="5004" y="21256"/>
                    <a:pt x="4845" y="21182"/>
                  </a:cubicBezTo>
                  <a:cubicBezTo>
                    <a:pt x="4525" y="21022"/>
                    <a:pt x="4181" y="20936"/>
                    <a:pt x="3824" y="20875"/>
                  </a:cubicBezTo>
                  <a:cubicBezTo>
                    <a:pt x="3751" y="21243"/>
                    <a:pt x="3763" y="21329"/>
                    <a:pt x="3935" y="21391"/>
                  </a:cubicBezTo>
                  <a:close/>
                  <a:moveTo>
                    <a:pt x="8791" y="21686"/>
                  </a:moveTo>
                  <a:cubicBezTo>
                    <a:pt x="8828" y="21649"/>
                    <a:pt x="8901" y="21612"/>
                    <a:pt x="8926" y="21551"/>
                  </a:cubicBezTo>
                  <a:cubicBezTo>
                    <a:pt x="8975" y="21428"/>
                    <a:pt x="9012" y="21280"/>
                    <a:pt x="9049" y="21145"/>
                  </a:cubicBezTo>
                  <a:cubicBezTo>
                    <a:pt x="8828" y="21010"/>
                    <a:pt x="8643" y="20899"/>
                    <a:pt x="8459" y="20801"/>
                  </a:cubicBezTo>
                  <a:cubicBezTo>
                    <a:pt x="8397" y="20764"/>
                    <a:pt x="8324" y="20752"/>
                    <a:pt x="8188" y="20715"/>
                  </a:cubicBezTo>
                  <a:cubicBezTo>
                    <a:pt x="8066" y="21293"/>
                    <a:pt x="8102" y="21342"/>
                    <a:pt x="8791" y="21686"/>
                  </a:cubicBezTo>
                  <a:close/>
                  <a:moveTo>
                    <a:pt x="6148" y="23702"/>
                  </a:moveTo>
                  <a:cubicBezTo>
                    <a:pt x="6381" y="23579"/>
                    <a:pt x="6578" y="23407"/>
                    <a:pt x="6603" y="23063"/>
                  </a:cubicBezTo>
                  <a:cubicBezTo>
                    <a:pt x="6344" y="23014"/>
                    <a:pt x="6086" y="22964"/>
                    <a:pt x="5804" y="22915"/>
                  </a:cubicBezTo>
                  <a:cubicBezTo>
                    <a:pt x="5656" y="23124"/>
                    <a:pt x="5631" y="23358"/>
                    <a:pt x="5619" y="23714"/>
                  </a:cubicBezTo>
                  <a:cubicBezTo>
                    <a:pt x="5828" y="23714"/>
                    <a:pt x="6013" y="23763"/>
                    <a:pt x="6148" y="23702"/>
                  </a:cubicBezTo>
                  <a:close/>
                  <a:moveTo>
                    <a:pt x="6529" y="22706"/>
                  </a:moveTo>
                  <a:cubicBezTo>
                    <a:pt x="6713" y="22645"/>
                    <a:pt x="6873" y="22534"/>
                    <a:pt x="6861" y="22264"/>
                  </a:cubicBezTo>
                  <a:cubicBezTo>
                    <a:pt x="6578" y="22116"/>
                    <a:pt x="6283" y="21969"/>
                    <a:pt x="5939" y="21809"/>
                  </a:cubicBezTo>
                  <a:cubicBezTo>
                    <a:pt x="5767" y="21981"/>
                    <a:pt x="5865" y="22239"/>
                    <a:pt x="5816" y="22473"/>
                  </a:cubicBezTo>
                  <a:cubicBezTo>
                    <a:pt x="6037" y="22731"/>
                    <a:pt x="6271" y="22780"/>
                    <a:pt x="6529" y="22706"/>
                  </a:cubicBezTo>
                  <a:close/>
                  <a:moveTo>
                    <a:pt x="4636" y="23628"/>
                  </a:moveTo>
                  <a:cubicBezTo>
                    <a:pt x="4636" y="23468"/>
                    <a:pt x="4648" y="23296"/>
                    <a:pt x="4660" y="23149"/>
                  </a:cubicBezTo>
                  <a:cubicBezTo>
                    <a:pt x="4267" y="23075"/>
                    <a:pt x="3923" y="23014"/>
                    <a:pt x="3542" y="22940"/>
                  </a:cubicBezTo>
                  <a:cubicBezTo>
                    <a:pt x="3431" y="23100"/>
                    <a:pt x="3480" y="23296"/>
                    <a:pt x="3542" y="23530"/>
                  </a:cubicBezTo>
                  <a:cubicBezTo>
                    <a:pt x="3873" y="23653"/>
                    <a:pt x="4218" y="23739"/>
                    <a:pt x="4636" y="23628"/>
                  </a:cubicBezTo>
                  <a:close/>
                  <a:moveTo>
                    <a:pt x="3013" y="24759"/>
                  </a:moveTo>
                  <a:cubicBezTo>
                    <a:pt x="3099" y="24673"/>
                    <a:pt x="3185" y="24624"/>
                    <a:pt x="3185" y="24575"/>
                  </a:cubicBezTo>
                  <a:cubicBezTo>
                    <a:pt x="3173" y="24231"/>
                    <a:pt x="3136" y="23874"/>
                    <a:pt x="3111" y="23481"/>
                  </a:cubicBezTo>
                  <a:cubicBezTo>
                    <a:pt x="2853" y="23444"/>
                    <a:pt x="2632" y="23419"/>
                    <a:pt x="2349" y="23382"/>
                  </a:cubicBezTo>
                  <a:cubicBezTo>
                    <a:pt x="2398" y="23997"/>
                    <a:pt x="2730" y="24354"/>
                    <a:pt x="3013" y="24759"/>
                  </a:cubicBezTo>
                  <a:close/>
                  <a:moveTo>
                    <a:pt x="5140" y="20186"/>
                  </a:moveTo>
                  <a:cubicBezTo>
                    <a:pt x="5054" y="20137"/>
                    <a:pt x="5004" y="20100"/>
                    <a:pt x="4968" y="20100"/>
                  </a:cubicBezTo>
                  <a:cubicBezTo>
                    <a:pt x="4660" y="20100"/>
                    <a:pt x="4353" y="20162"/>
                    <a:pt x="4033" y="20039"/>
                  </a:cubicBezTo>
                  <a:cubicBezTo>
                    <a:pt x="3910" y="19989"/>
                    <a:pt x="3787" y="20063"/>
                    <a:pt x="3787" y="20211"/>
                  </a:cubicBezTo>
                  <a:cubicBezTo>
                    <a:pt x="3787" y="20309"/>
                    <a:pt x="3849" y="20481"/>
                    <a:pt x="3923" y="20506"/>
                  </a:cubicBezTo>
                  <a:cubicBezTo>
                    <a:pt x="4267" y="20592"/>
                    <a:pt x="4599" y="20764"/>
                    <a:pt x="5066" y="20752"/>
                  </a:cubicBezTo>
                  <a:cubicBezTo>
                    <a:pt x="5103" y="20518"/>
                    <a:pt x="5115" y="20346"/>
                    <a:pt x="5140" y="20186"/>
                  </a:cubicBezTo>
                  <a:close/>
                  <a:moveTo>
                    <a:pt x="4427" y="24808"/>
                  </a:moveTo>
                  <a:cubicBezTo>
                    <a:pt x="4562" y="24599"/>
                    <a:pt x="4611" y="24378"/>
                    <a:pt x="4525" y="24083"/>
                  </a:cubicBezTo>
                  <a:cubicBezTo>
                    <a:pt x="4218" y="24022"/>
                    <a:pt x="3898" y="23948"/>
                    <a:pt x="3566" y="23874"/>
                  </a:cubicBezTo>
                  <a:cubicBezTo>
                    <a:pt x="3566" y="24698"/>
                    <a:pt x="3628" y="24759"/>
                    <a:pt x="4427" y="24808"/>
                  </a:cubicBezTo>
                  <a:close/>
                  <a:moveTo>
                    <a:pt x="530" y="21907"/>
                  </a:moveTo>
                  <a:cubicBezTo>
                    <a:pt x="493" y="22153"/>
                    <a:pt x="444" y="22411"/>
                    <a:pt x="653" y="22608"/>
                  </a:cubicBezTo>
                  <a:cubicBezTo>
                    <a:pt x="825" y="22768"/>
                    <a:pt x="1230" y="22731"/>
                    <a:pt x="1476" y="22559"/>
                  </a:cubicBezTo>
                  <a:cubicBezTo>
                    <a:pt x="1710" y="22399"/>
                    <a:pt x="1599" y="22178"/>
                    <a:pt x="1562" y="21956"/>
                  </a:cubicBezTo>
                  <a:cubicBezTo>
                    <a:pt x="1193" y="21944"/>
                    <a:pt x="886" y="21932"/>
                    <a:pt x="530" y="21907"/>
                  </a:cubicBezTo>
                  <a:close/>
                  <a:moveTo>
                    <a:pt x="493" y="20801"/>
                  </a:moveTo>
                  <a:cubicBezTo>
                    <a:pt x="444" y="21403"/>
                    <a:pt x="530" y="21575"/>
                    <a:pt x="960" y="21661"/>
                  </a:cubicBezTo>
                  <a:cubicBezTo>
                    <a:pt x="1243" y="21723"/>
                    <a:pt x="1464" y="21612"/>
                    <a:pt x="1513" y="21329"/>
                  </a:cubicBezTo>
                  <a:cubicBezTo>
                    <a:pt x="1550" y="21170"/>
                    <a:pt x="1513" y="20997"/>
                    <a:pt x="1513" y="20850"/>
                  </a:cubicBezTo>
                  <a:cubicBezTo>
                    <a:pt x="1144" y="20825"/>
                    <a:pt x="825" y="20813"/>
                    <a:pt x="493" y="20801"/>
                  </a:cubicBezTo>
                  <a:close/>
                  <a:moveTo>
                    <a:pt x="689" y="18551"/>
                  </a:moveTo>
                  <a:cubicBezTo>
                    <a:pt x="653" y="18699"/>
                    <a:pt x="616" y="18858"/>
                    <a:pt x="579" y="19031"/>
                  </a:cubicBezTo>
                  <a:cubicBezTo>
                    <a:pt x="837" y="19178"/>
                    <a:pt x="1095" y="19227"/>
                    <a:pt x="1353" y="19252"/>
                  </a:cubicBezTo>
                  <a:cubicBezTo>
                    <a:pt x="1784" y="19301"/>
                    <a:pt x="1870" y="19215"/>
                    <a:pt x="1919" y="18637"/>
                  </a:cubicBezTo>
                  <a:cubicBezTo>
                    <a:pt x="1525" y="18600"/>
                    <a:pt x="1144" y="18490"/>
                    <a:pt x="689" y="18551"/>
                  </a:cubicBezTo>
                  <a:close/>
                  <a:moveTo>
                    <a:pt x="6726" y="19166"/>
                  </a:moveTo>
                  <a:cubicBezTo>
                    <a:pt x="6898" y="19227"/>
                    <a:pt x="7082" y="19289"/>
                    <a:pt x="7279" y="19326"/>
                  </a:cubicBezTo>
                  <a:cubicBezTo>
                    <a:pt x="7574" y="19387"/>
                    <a:pt x="7648" y="19313"/>
                    <a:pt x="7734" y="18834"/>
                  </a:cubicBezTo>
                  <a:cubicBezTo>
                    <a:pt x="7303" y="18662"/>
                    <a:pt x="6848" y="18551"/>
                    <a:pt x="6332" y="18404"/>
                  </a:cubicBezTo>
                  <a:cubicBezTo>
                    <a:pt x="6258" y="18858"/>
                    <a:pt x="6406" y="19067"/>
                    <a:pt x="6726" y="19166"/>
                  </a:cubicBezTo>
                  <a:close/>
                  <a:moveTo>
                    <a:pt x="3726" y="21760"/>
                  </a:moveTo>
                  <a:cubicBezTo>
                    <a:pt x="3566" y="21956"/>
                    <a:pt x="3554" y="22165"/>
                    <a:pt x="3566" y="22436"/>
                  </a:cubicBezTo>
                  <a:cubicBezTo>
                    <a:pt x="3689" y="22522"/>
                    <a:pt x="3837" y="22657"/>
                    <a:pt x="4009" y="22731"/>
                  </a:cubicBezTo>
                  <a:cubicBezTo>
                    <a:pt x="4377" y="22878"/>
                    <a:pt x="4611" y="22719"/>
                    <a:pt x="4673" y="22325"/>
                  </a:cubicBezTo>
                  <a:cubicBezTo>
                    <a:pt x="4697" y="22227"/>
                    <a:pt x="4673" y="22141"/>
                    <a:pt x="4660" y="22055"/>
                  </a:cubicBezTo>
                  <a:cubicBezTo>
                    <a:pt x="4341" y="21956"/>
                    <a:pt x="4046" y="21858"/>
                    <a:pt x="3726" y="21760"/>
                  </a:cubicBezTo>
                  <a:close/>
                  <a:moveTo>
                    <a:pt x="2275" y="18908"/>
                  </a:moveTo>
                  <a:cubicBezTo>
                    <a:pt x="2251" y="19031"/>
                    <a:pt x="2238" y="19141"/>
                    <a:pt x="2214" y="19276"/>
                  </a:cubicBezTo>
                  <a:cubicBezTo>
                    <a:pt x="2607" y="19694"/>
                    <a:pt x="3087" y="19657"/>
                    <a:pt x="3554" y="19547"/>
                  </a:cubicBezTo>
                  <a:cubicBezTo>
                    <a:pt x="3738" y="19498"/>
                    <a:pt x="3775" y="19301"/>
                    <a:pt x="3714" y="19080"/>
                  </a:cubicBezTo>
                  <a:cubicBezTo>
                    <a:pt x="3296" y="18957"/>
                    <a:pt x="2865" y="18822"/>
                    <a:pt x="2374" y="18674"/>
                  </a:cubicBezTo>
                  <a:cubicBezTo>
                    <a:pt x="2324" y="18785"/>
                    <a:pt x="2288" y="18846"/>
                    <a:pt x="2275" y="18908"/>
                  </a:cubicBezTo>
                  <a:close/>
                  <a:moveTo>
                    <a:pt x="2042" y="22055"/>
                  </a:moveTo>
                  <a:cubicBezTo>
                    <a:pt x="1980" y="22903"/>
                    <a:pt x="2238" y="23161"/>
                    <a:pt x="3099" y="23001"/>
                  </a:cubicBezTo>
                  <a:cubicBezTo>
                    <a:pt x="3111" y="22878"/>
                    <a:pt x="3148" y="22743"/>
                    <a:pt x="3160" y="22608"/>
                  </a:cubicBezTo>
                  <a:cubicBezTo>
                    <a:pt x="3173" y="22485"/>
                    <a:pt x="3160" y="22362"/>
                    <a:pt x="3173" y="22202"/>
                  </a:cubicBezTo>
                  <a:cubicBezTo>
                    <a:pt x="2742" y="22141"/>
                    <a:pt x="2386" y="22104"/>
                    <a:pt x="2042" y="22055"/>
                  </a:cubicBezTo>
                  <a:close/>
                  <a:moveTo>
                    <a:pt x="2066" y="20850"/>
                  </a:moveTo>
                  <a:cubicBezTo>
                    <a:pt x="1845" y="20985"/>
                    <a:pt x="1882" y="21170"/>
                    <a:pt x="1956" y="21317"/>
                  </a:cubicBezTo>
                  <a:cubicBezTo>
                    <a:pt x="2103" y="21649"/>
                    <a:pt x="2374" y="21846"/>
                    <a:pt x="2755" y="21821"/>
                  </a:cubicBezTo>
                  <a:cubicBezTo>
                    <a:pt x="2902" y="21809"/>
                    <a:pt x="3050" y="21772"/>
                    <a:pt x="3197" y="21747"/>
                  </a:cubicBezTo>
                  <a:cubicBezTo>
                    <a:pt x="3308" y="21489"/>
                    <a:pt x="3431" y="21268"/>
                    <a:pt x="3259" y="20973"/>
                  </a:cubicBezTo>
                  <a:cubicBezTo>
                    <a:pt x="2828" y="21133"/>
                    <a:pt x="2435" y="21034"/>
                    <a:pt x="2066" y="20850"/>
                  </a:cubicBezTo>
                  <a:close/>
                  <a:moveTo>
                    <a:pt x="1993" y="18293"/>
                  </a:moveTo>
                  <a:cubicBezTo>
                    <a:pt x="2189" y="18158"/>
                    <a:pt x="2140" y="17998"/>
                    <a:pt x="2140" y="17863"/>
                  </a:cubicBezTo>
                  <a:cubicBezTo>
                    <a:pt x="2115" y="17445"/>
                    <a:pt x="2029" y="17371"/>
                    <a:pt x="1599" y="17383"/>
                  </a:cubicBezTo>
                  <a:cubicBezTo>
                    <a:pt x="1378" y="17383"/>
                    <a:pt x="1169" y="17396"/>
                    <a:pt x="898" y="17396"/>
                  </a:cubicBezTo>
                  <a:cubicBezTo>
                    <a:pt x="788" y="17629"/>
                    <a:pt x="837" y="17875"/>
                    <a:pt x="874" y="18170"/>
                  </a:cubicBezTo>
                  <a:cubicBezTo>
                    <a:pt x="1280" y="18219"/>
                    <a:pt x="1661" y="18256"/>
                    <a:pt x="1993" y="18293"/>
                  </a:cubicBezTo>
                  <a:close/>
                  <a:moveTo>
                    <a:pt x="3443" y="19989"/>
                  </a:moveTo>
                  <a:cubicBezTo>
                    <a:pt x="3382" y="19953"/>
                    <a:pt x="3333" y="19916"/>
                    <a:pt x="3296" y="19916"/>
                  </a:cubicBezTo>
                  <a:cubicBezTo>
                    <a:pt x="2902" y="19903"/>
                    <a:pt x="2521" y="19903"/>
                    <a:pt x="2177" y="19682"/>
                  </a:cubicBezTo>
                  <a:cubicBezTo>
                    <a:pt x="1894" y="20125"/>
                    <a:pt x="1919" y="20321"/>
                    <a:pt x="2275" y="20518"/>
                  </a:cubicBezTo>
                  <a:cubicBezTo>
                    <a:pt x="2644" y="20715"/>
                    <a:pt x="3013" y="20764"/>
                    <a:pt x="3443" y="20481"/>
                  </a:cubicBezTo>
                  <a:cubicBezTo>
                    <a:pt x="3443" y="20309"/>
                    <a:pt x="3443" y="20137"/>
                    <a:pt x="3443" y="19989"/>
                  </a:cubicBezTo>
                  <a:close/>
                  <a:moveTo>
                    <a:pt x="480" y="19707"/>
                  </a:moveTo>
                  <a:cubicBezTo>
                    <a:pt x="394" y="20346"/>
                    <a:pt x="739" y="20616"/>
                    <a:pt x="1390" y="20432"/>
                  </a:cubicBezTo>
                  <a:cubicBezTo>
                    <a:pt x="1415" y="20432"/>
                    <a:pt x="1427" y="20407"/>
                    <a:pt x="1464" y="20395"/>
                  </a:cubicBezTo>
                  <a:cubicBezTo>
                    <a:pt x="1538" y="20149"/>
                    <a:pt x="1611" y="19903"/>
                    <a:pt x="1697" y="19633"/>
                  </a:cubicBezTo>
                  <a:cubicBezTo>
                    <a:pt x="1304" y="19535"/>
                    <a:pt x="948" y="19448"/>
                    <a:pt x="554" y="19350"/>
                  </a:cubicBezTo>
                  <a:cubicBezTo>
                    <a:pt x="517" y="19485"/>
                    <a:pt x="493" y="19596"/>
                    <a:pt x="480" y="19707"/>
                  </a:cubicBezTo>
                  <a:close/>
                  <a:moveTo>
                    <a:pt x="10032" y="18969"/>
                  </a:moveTo>
                  <a:cubicBezTo>
                    <a:pt x="9676" y="18674"/>
                    <a:pt x="9344" y="18416"/>
                    <a:pt x="8877" y="18293"/>
                  </a:cubicBezTo>
                  <a:cubicBezTo>
                    <a:pt x="8803" y="18416"/>
                    <a:pt x="8717" y="18526"/>
                    <a:pt x="8619" y="18662"/>
                  </a:cubicBezTo>
                  <a:cubicBezTo>
                    <a:pt x="8963" y="19067"/>
                    <a:pt x="9258" y="19498"/>
                    <a:pt x="9774" y="19842"/>
                  </a:cubicBezTo>
                  <a:cubicBezTo>
                    <a:pt x="9885" y="19473"/>
                    <a:pt x="9959" y="19227"/>
                    <a:pt x="10032" y="18969"/>
                  </a:cubicBezTo>
                  <a:moveTo>
                    <a:pt x="2533" y="17592"/>
                  </a:moveTo>
                  <a:cubicBezTo>
                    <a:pt x="2386" y="17813"/>
                    <a:pt x="2423" y="18010"/>
                    <a:pt x="2497" y="18182"/>
                  </a:cubicBezTo>
                  <a:cubicBezTo>
                    <a:pt x="2533" y="18281"/>
                    <a:pt x="2644" y="18379"/>
                    <a:pt x="2742" y="18416"/>
                  </a:cubicBezTo>
                  <a:cubicBezTo>
                    <a:pt x="3025" y="18526"/>
                    <a:pt x="3333" y="18600"/>
                    <a:pt x="3615" y="18686"/>
                  </a:cubicBezTo>
                  <a:cubicBezTo>
                    <a:pt x="3886" y="18428"/>
                    <a:pt x="3886" y="18145"/>
                    <a:pt x="3947" y="17850"/>
                  </a:cubicBezTo>
                  <a:cubicBezTo>
                    <a:pt x="3455" y="17654"/>
                    <a:pt x="2976" y="17678"/>
                    <a:pt x="2533" y="17592"/>
                  </a:cubicBezTo>
                  <a:close/>
                  <a:moveTo>
                    <a:pt x="5693" y="19498"/>
                  </a:moveTo>
                  <a:cubicBezTo>
                    <a:pt x="5631" y="19571"/>
                    <a:pt x="5582" y="19657"/>
                    <a:pt x="5558" y="19744"/>
                  </a:cubicBezTo>
                  <a:cubicBezTo>
                    <a:pt x="5484" y="20149"/>
                    <a:pt x="5361" y="20555"/>
                    <a:pt x="5361" y="20961"/>
                  </a:cubicBezTo>
                  <a:cubicBezTo>
                    <a:pt x="5386" y="21538"/>
                    <a:pt x="5238" y="22079"/>
                    <a:pt x="5164" y="22632"/>
                  </a:cubicBezTo>
                  <a:cubicBezTo>
                    <a:pt x="5140" y="22792"/>
                    <a:pt x="5054" y="22964"/>
                    <a:pt x="5250" y="23124"/>
                  </a:cubicBezTo>
                  <a:cubicBezTo>
                    <a:pt x="5410" y="22829"/>
                    <a:pt x="5422" y="22522"/>
                    <a:pt x="5472" y="22215"/>
                  </a:cubicBezTo>
                  <a:cubicBezTo>
                    <a:pt x="5508" y="21993"/>
                    <a:pt x="5508" y="21760"/>
                    <a:pt x="5607" y="21575"/>
                  </a:cubicBezTo>
                  <a:cubicBezTo>
                    <a:pt x="5951" y="20924"/>
                    <a:pt x="6013" y="20235"/>
                    <a:pt x="5926" y="19461"/>
                  </a:cubicBezTo>
                  <a:cubicBezTo>
                    <a:pt x="5816" y="19473"/>
                    <a:pt x="5730" y="19461"/>
                    <a:pt x="5693" y="19498"/>
                  </a:cubicBezTo>
                  <a:close/>
                  <a:moveTo>
                    <a:pt x="9000" y="20678"/>
                  </a:moveTo>
                  <a:cubicBezTo>
                    <a:pt x="9061" y="20715"/>
                    <a:pt x="9147" y="20702"/>
                    <a:pt x="9258" y="20727"/>
                  </a:cubicBezTo>
                  <a:cubicBezTo>
                    <a:pt x="9356" y="20579"/>
                    <a:pt x="9467" y="20432"/>
                    <a:pt x="9565" y="20284"/>
                  </a:cubicBezTo>
                  <a:cubicBezTo>
                    <a:pt x="9541" y="20248"/>
                    <a:pt x="9541" y="20211"/>
                    <a:pt x="9516" y="20198"/>
                  </a:cubicBezTo>
                  <a:cubicBezTo>
                    <a:pt x="9160" y="19830"/>
                    <a:pt x="8791" y="19448"/>
                    <a:pt x="8397" y="19067"/>
                  </a:cubicBezTo>
                  <a:cubicBezTo>
                    <a:pt x="8127" y="19461"/>
                    <a:pt x="8336" y="19866"/>
                    <a:pt x="8225" y="20284"/>
                  </a:cubicBezTo>
                  <a:cubicBezTo>
                    <a:pt x="8533" y="20444"/>
                    <a:pt x="8766" y="20567"/>
                    <a:pt x="9000" y="20678"/>
                  </a:cubicBezTo>
                  <a:close/>
                  <a:moveTo>
                    <a:pt x="10032" y="18428"/>
                  </a:moveTo>
                  <a:cubicBezTo>
                    <a:pt x="10303" y="17961"/>
                    <a:pt x="10389" y="17494"/>
                    <a:pt x="10340" y="16928"/>
                  </a:cubicBezTo>
                  <a:cubicBezTo>
                    <a:pt x="10045" y="16978"/>
                    <a:pt x="9787" y="17002"/>
                    <a:pt x="9528" y="17076"/>
                  </a:cubicBezTo>
                  <a:cubicBezTo>
                    <a:pt x="9160" y="17174"/>
                    <a:pt x="8926" y="17396"/>
                    <a:pt x="9024" y="17887"/>
                  </a:cubicBezTo>
                  <a:cubicBezTo>
                    <a:pt x="9356" y="18072"/>
                    <a:pt x="9676" y="18244"/>
                    <a:pt x="10032" y="18428"/>
                  </a:cubicBezTo>
                  <a:close/>
                  <a:moveTo>
                    <a:pt x="4107" y="18649"/>
                  </a:moveTo>
                  <a:cubicBezTo>
                    <a:pt x="4562" y="19129"/>
                    <a:pt x="5164" y="19006"/>
                    <a:pt x="5767" y="19055"/>
                  </a:cubicBezTo>
                  <a:cubicBezTo>
                    <a:pt x="5865" y="18834"/>
                    <a:pt x="5951" y="18625"/>
                    <a:pt x="6049" y="18404"/>
                  </a:cubicBezTo>
                  <a:cubicBezTo>
                    <a:pt x="5791" y="18170"/>
                    <a:pt x="5496" y="18145"/>
                    <a:pt x="5226" y="18059"/>
                  </a:cubicBezTo>
                  <a:cubicBezTo>
                    <a:pt x="4980" y="17973"/>
                    <a:pt x="4722" y="17924"/>
                    <a:pt x="4427" y="17850"/>
                  </a:cubicBezTo>
                  <a:cubicBezTo>
                    <a:pt x="4205" y="18133"/>
                    <a:pt x="4119" y="18367"/>
                    <a:pt x="4107" y="18649"/>
                  </a:cubicBezTo>
                  <a:close/>
                  <a:moveTo>
                    <a:pt x="9332" y="11568"/>
                  </a:moveTo>
                  <a:cubicBezTo>
                    <a:pt x="8631" y="11040"/>
                    <a:pt x="7930" y="10511"/>
                    <a:pt x="7045" y="10327"/>
                  </a:cubicBezTo>
                  <a:cubicBezTo>
                    <a:pt x="6848" y="10290"/>
                    <a:pt x="6652" y="10228"/>
                    <a:pt x="6467" y="10241"/>
                  </a:cubicBezTo>
                  <a:cubicBezTo>
                    <a:pt x="5877" y="10290"/>
                    <a:pt x="5299" y="10142"/>
                    <a:pt x="4722" y="10069"/>
                  </a:cubicBezTo>
                  <a:cubicBezTo>
                    <a:pt x="4562" y="10044"/>
                    <a:pt x="4390" y="10019"/>
                    <a:pt x="4218" y="10007"/>
                  </a:cubicBezTo>
                  <a:cubicBezTo>
                    <a:pt x="3800" y="9983"/>
                    <a:pt x="3751" y="10032"/>
                    <a:pt x="3640" y="10573"/>
                  </a:cubicBezTo>
                  <a:cubicBezTo>
                    <a:pt x="4033" y="10806"/>
                    <a:pt x="4476" y="10966"/>
                    <a:pt x="4943" y="10917"/>
                  </a:cubicBezTo>
                  <a:cubicBezTo>
                    <a:pt x="6135" y="10819"/>
                    <a:pt x="7193" y="11261"/>
                    <a:pt x="8275" y="11642"/>
                  </a:cubicBezTo>
                  <a:cubicBezTo>
                    <a:pt x="8570" y="11741"/>
                    <a:pt x="8815" y="11962"/>
                    <a:pt x="9086" y="12134"/>
                  </a:cubicBezTo>
                  <a:cubicBezTo>
                    <a:pt x="9197" y="12208"/>
                    <a:pt x="9307" y="12294"/>
                    <a:pt x="9467" y="12417"/>
                  </a:cubicBezTo>
                  <a:cubicBezTo>
                    <a:pt x="9565" y="12060"/>
                    <a:pt x="9615" y="11790"/>
                    <a:pt x="9332" y="11568"/>
                  </a:cubicBezTo>
                  <a:close/>
                  <a:moveTo>
                    <a:pt x="5263" y="13326"/>
                  </a:moveTo>
                  <a:cubicBezTo>
                    <a:pt x="5668" y="13437"/>
                    <a:pt x="6086" y="13474"/>
                    <a:pt x="6492" y="13548"/>
                  </a:cubicBezTo>
                  <a:cubicBezTo>
                    <a:pt x="7353" y="13707"/>
                    <a:pt x="8213" y="13880"/>
                    <a:pt x="9074" y="14039"/>
                  </a:cubicBezTo>
                  <a:cubicBezTo>
                    <a:pt x="9283" y="14076"/>
                    <a:pt x="9504" y="14175"/>
                    <a:pt x="9725" y="13978"/>
                  </a:cubicBezTo>
                  <a:cubicBezTo>
                    <a:pt x="9651" y="13880"/>
                    <a:pt x="9602" y="13757"/>
                    <a:pt x="9504" y="13707"/>
                  </a:cubicBezTo>
                  <a:cubicBezTo>
                    <a:pt x="8570" y="13290"/>
                    <a:pt x="7598" y="12945"/>
                    <a:pt x="6603" y="12724"/>
                  </a:cubicBezTo>
                  <a:cubicBezTo>
                    <a:pt x="5349" y="12429"/>
                    <a:pt x="4070" y="12208"/>
                    <a:pt x="2767" y="11937"/>
                  </a:cubicBezTo>
                  <a:cubicBezTo>
                    <a:pt x="2570" y="12097"/>
                    <a:pt x="2300" y="12220"/>
                    <a:pt x="2300" y="12687"/>
                  </a:cubicBezTo>
                  <a:cubicBezTo>
                    <a:pt x="3382" y="12687"/>
                    <a:pt x="4304" y="13068"/>
                    <a:pt x="5263" y="13326"/>
                  </a:cubicBezTo>
                  <a:close/>
                  <a:moveTo>
                    <a:pt x="9369" y="12761"/>
                  </a:moveTo>
                  <a:cubicBezTo>
                    <a:pt x="8434" y="11937"/>
                    <a:pt x="7279" y="11630"/>
                    <a:pt x="6123" y="11335"/>
                  </a:cubicBezTo>
                  <a:cubicBezTo>
                    <a:pt x="5840" y="11261"/>
                    <a:pt x="5533" y="11286"/>
                    <a:pt x="5250" y="11298"/>
                  </a:cubicBezTo>
                  <a:cubicBezTo>
                    <a:pt x="4808" y="11310"/>
                    <a:pt x="4377" y="11261"/>
                    <a:pt x="3959" y="11114"/>
                  </a:cubicBezTo>
                  <a:cubicBezTo>
                    <a:pt x="3800" y="11052"/>
                    <a:pt x="3628" y="10991"/>
                    <a:pt x="3468" y="10966"/>
                  </a:cubicBezTo>
                  <a:cubicBezTo>
                    <a:pt x="3111" y="10917"/>
                    <a:pt x="2976" y="11015"/>
                    <a:pt x="2792" y="11458"/>
                  </a:cubicBezTo>
                  <a:cubicBezTo>
                    <a:pt x="3001" y="11654"/>
                    <a:pt x="3271" y="11691"/>
                    <a:pt x="3529" y="11753"/>
                  </a:cubicBezTo>
                  <a:cubicBezTo>
                    <a:pt x="4377" y="11950"/>
                    <a:pt x="5238" y="12134"/>
                    <a:pt x="6099" y="12294"/>
                  </a:cubicBezTo>
                  <a:cubicBezTo>
                    <a:pt x="7082" y="12478"/>
                    <a:pt x="8029" y="12785"/>
                    <a:pt x="8951" y="13167"/>
                  </a:cubicBezTo>
                  <a:cubicBezTo>
                    <a:pt x="9061" y="13216"/>
                    <a:pt x="9184" y="13265"/>
                    <a:pt x="9295" y="13302"/>
                  </a:cubicBezTo>
                  <a:cubicBezTo>
                    <a:pt x="9332" y="13314"/>
                    <a:pt x="9393" y="13302"/>
                    <a:pt x="9479" y="13302"/>
                  </a:cubicBezTo>
                  <a:cubicBezTo>
                    <a:pt x="9578" y="13068"/>
                    <a:pt x="9541" y="12921"/>
                    <a:pt x="9369" y="12761"/>
                  </a:cubicBezTo>
                  <a:close/>
                  <a:moveTo>
                    <a:pt x="7672" y="3332"/>
                  </a:moveTo>
                  <a:cubicBezTo>
                    <a:pt x="8410" y="3479"/>
                    <a:pt x="9135" y="3688"/>
                    <a:pt x="9811" y="4057"/>
                  </a:cubicBezTo>
                  <a:cubicBezTo>
                    <a:pt x="10463" y="4414"/>
                    <a:pt x="10881" y="5053"/>
                    <a:pt x="11483" y="5434"/>
                  </a:cubicBezTo>
                  <a:cubicBezTo>
                    <a:pt x="11692" y="5385"/>
                    <a:pt x="11729" y="5250"/>
                    <a:pt x="11692" y="5102"/>
                  </a:cubicBezTo>
                  <a:cubicBezTo>
                    <a:pt x="11655" y="4955"/>
                    <a:pt x="11581" y="4832"/>
                    <a:pt x="11520" y="4696"/>
                  </a:cubicBezTo>
                  <a:cubicBezTo>
                    <a:pt x="11446" y="4549"/>
                    <a:pt x="11323" y="4401"/>
                    <a:pt x="11286" y="4242"/>
                  </a:cubicBezTo>
                  <a:cubicBezTo>
                    <a:pt x="11188" y="3811"/>
                    <a:pt x="10905" y="3516"/>
                    <a:pt x="10549" y="3307"/>
                  </a:cubicBezTo>
                  <a:cubicBezTo>
                    <a:pt x="10155" y="3061"/>
                    <a:pt x="9737" y="2852"/>
                    <a:pt x="9332" y="2643"/>
                  </a:cubicBezTo>
                  <a:cubicBezTo>
                    <a:pt x="9221" y="2582"/>
                    <a:pt x="9098" y="2545"/>
                    <a:pt x="8988" y="2533"/>
                  </a:cubicBezTo>
                  <a:cubicBezTo>
                    <a:pt x="7979" y="2459"/>
                    <a:pt x="6984" y="2471"/>
                    <a:pt x="6037" y="2877"/>
                  </a:cubicBezTo>
                  <a:cubicBezTo>
                    <a:pt x="5816" y="2963"/>
                    <a:pt x="5595" y="3074"/>
                    <a:pt x="5324" y="3393"/>
                  </a:cubicBezTo>
                  <a:cubicBezTo>
                    <a:pt x="6221" y="3283"/>
                    <a:pt x="6947" y="3184"/>
                    <a:pt x="7672" y="3332"/>
                  </a:cubicBezTo>
                  <a:close/>
                  <a:moveTo>
                    <a:pt x="3283" y="17297"/>
                  </a:moveTo>
                  <a:cubicBezTo>
                    <a:pt x="4599" y="17457"/>
                    <a:pt x="5840" y="17863"/>
                    <a:pt x="7094" y="18281"/>
                  </a:cubicBezTo>
                  <a:cubicBezTo>
                    <a:pt x="7525" y="18416"/>
                    <a:pt x="7943" y="18477"/>
                    <a:pt x="8361" y="18293"/>
                  </a:cubicBezTo>
                  <a:cubicBezTo>
                    <a:pt x="8692" y="17617"/>
                    <a:pt x="8705" y="17592"/>
                    <a:pt x="8668" y="17002"/>
                  </a:cubicBezTo>
                  <a:cubicBezTo>
                    <a:pt x="8385" y="16916"/>
                    <a:pt x="8090" y="16830"/>
                    <a:pt x="7795" y="16719"/>
                  </a:cubicBezTo>
                  <a:cubicBezTo>
                    <a:pt x="6750" y="16363"/>
                    <a:pt x="5681" y="16154"/>
                    <a:pt x="4574" y="16142"/>
                  </a:cubicBezTo>
                  <a:cubicBezTo>
                    <a:pt x="4353" y="16129"/>
                    <a:pt x="4132" y="16117"/>
                    <a:pt x="3923" y="16068"/>
                  </a:cubicBezTo>
                  <a:cubicBezTo>
                    <a:pt x="3382" y="15957"/>
                    <a:pt x="2865" y="15982"/>
                    <a:pt x="2324" y="16056"/>
                  </a:cubicBezTo>
                  <a:cubicBezTo>
                    <a:pt x="1993" y="16105"/>
                    <a:pt x="1661" y="16043"/>
                    <a:pt x="1292" y="16031"/>
                  </a:cubicBezTo>
                  <a:cubicBezTo>
                    <a:pt x="1120" y="16301"/>
                    <a:pt x="1095" y="16596"/>
                    <a:pt x="1107" y="16904"/>
                  </a:cubicBezTo>
                  <a:cubicBezTo>
                    <a:pt x="1906" y="17051"/>
                    <a:pt x="2583" y="17223"/>
                    <a:pt x="3283" y="17297"/>
                  </a:cubicBezTo>
                  <a:close/>
                  <a:moveTo>
                    <a:pt x="5472" y="2729"/>
                  </a:moveTo>
                  <a:cubicBezTo>
                    <a:pt x="6517" y="2139"/>
                    <a:pt x="7672" y="2078"/>
                    <a:pt x="8815" y="2189"/>
                  </a:cubicBezTo>
                  <a:cubicBezTo>
                    <a:pt x="9811" y="2287"/>
                    <a:pt x="10709" y="2643"/>
                    <a:pt x="11311" y="3541"/>
                  </a:cubicBezTo>
                  <a:cubicBezTo>
                    <a:pt x="11581" y="3934"/>
                    <a:pt x="11950" y="4278"/>
                    <a:pt x="12049" y="4782"/>
                  </a:cubicBezTo>
                  <a:cubicBezTo>
                    <a:pt x="12061" y="4844"/>
                    <a:pt x="12135" y="4881"/>
                    <a:pt x="12208" y="4967"/>
                  </a:cubicBezTo>
                  <a:cubicBezTo>
                    <a:pt x="12307" y="4893"/>
                    <a:pt x="12417" y="4844"/>
                    <a:pt x="12491" y="4746"/>
                  </a:cubicBezTo>
                  <a:cubicBezTo>
                    <a:pt x="12762" y="4389"/>
                    <a:pt x="12799" y="3578"/>
                    <a:pt x="12528" y="3234"/>
                  </a:cubicBezTo>
                  <a:cubicBezTo>
                    <a:pt x="11606" y="2103"/>
                    <a:pt x="10573" y="1119"/>
                    <a:pt x="9123" y="689"/>
                  </a:cubicBezTo>
                  <a:cubicBezTo>
                    <a:pt x="8717" y="578"/>
                    <a:pt x="8311" y="517"/>
                    <a:pt x="7893" y="517"/>
                  </a:cubicBezTo>
                  <a:cubicBezTo>
                    <a:pt x="7746" y="517"/>
                    <a:pt x="7598" y="529"/>
                    <a:pt x="7463" y="578"/>
                  </a:cubicBezTo>
                  <a:cubicBezTo>
                    <a:pt x="7144" y="676"/>
                    <a:pt x="6812" y="787"/>
                    <a:pt x="6504" y="922"/>
                  </a:cubicBezTo>
                  <a:cubicBezTo>
                    <a:pt x="5939" y="1144"/>
                    <a:pt x="5508" y="1525"/>
                    <a:pt x="5226" y="2066"/>
                  </a:cubicBezTo>
                  <a:cubicBezTo>
                    <a:pt x="5115" y="2287"/>
                    <a:pt x="5054" y="2521"/>
                    <a:pt x="5287" y="2766"/>
                  </a:cubicBezTo>
                  <a:cubicBezTo>
                    <a:pt x="5386" y="2754"/>
                    <a:pt x="5435" y="2754"/>
                    <a:pt x="5472" y="2729"/>
                  </a:cubicBezTo>
                  <a:close/>
                  <a:moveTo>
                    <a:pt x="10377" y="16621"/>
                  </a:moveTo>
                  <a:cubicBezTo>
                    <a:pt x="10377" y="16498"/>
                    <a:pt x="10389" y="16351"/>
                    <a:pt x="10364" y="16228"/>
                  </a:cubicBezTo>
                  <a:cubicBezTo>
                    <a:pt x="10315" y="15982"/>
                    <a:pt x="10229" y="15760"/>
                    <a:pt x="10168" y="15515"/>
                  </a:cubicBezTo>
                  <a:cubicBezTo>
                    <a:pt x="10094" y="15269"/>
                    <a:pt x="10045" y="14986"/>
                    <a:pt x="9762" y="14875"/>
                  </a:cubicBezTo>
                  <a:cubicBezTo>
                    <a:pt x="9688" y="14421"/>
                    <a:pt x="9319" y="14421"/>
                    <a:pt x="9000" y="14359"/>
                  </a:cubicBezTo>
                  <a:cubicBezTo>
                    <a:pt x="7943" y="14162"/>
                    <a:pt x="6885" y="14003"/>
                    <a:pt x="5840" y="13781"/>
                  </a:cubicBezTo>
                  <a:cubicBezTo>
                    <a:pt x="5213" y="13658"/>
                    <a:pt x="4623" y="13437"/>
                    <a:pt x="4009" y="13277"/>
                  </a:cubicBezTo>
                  <a:cubicBezTo>
                    <a:pt x="3578" y="13179"/>
                    <a:pt x="3148" y="13105"/>
                    <a:pt x="2718" y="13031"/>
                  </a:cubicBezTo>
                  <a:cubicBezTo>
                    <a:pt x="2607" y="13007"/>
                    <a:pt x="2484" y="13044"/>
                    <a:pt x="2324" y="13068"/>
                  </a:cubicBezTo>
                  <a:cubicBezTo>
                    <a:pt x="1956" y="13843"/>
                    <a:pt x="1575" y="14629"/>
                    <a:pt x="1439" y="15465"/>
                  </a:cubicBezTo>
                  <a:cubicBezTo>
                    <a:pt x="1661" y="15711"/>
                    <a:pt x="1919" y="15760"/>
                    <a:pt x="2152" y="15711"/>
                  </a:cubicBezTo>
                  <a:cubicBezTo>
                    <a:pt x="3087" y="15502"/>
                    <a:pt x="3996" y="15773"/>
                    <a:pt x="4918" y="15810"/>
                  </a:cubicBezTo>
                  <a:cubicBezTo>
                    <a:pt x="6369" y="15859"/>
                    <a:pt x="7561" y="16326"/>
                    <a:pt x="9037" y="16879"/>
                  </a:cubicBezTo>
                  <a:cubicBezTo>
                    <a:pt x="9528" y="16781"/>
                    <a:pt x="9934" y="16707"/>
                    <a:pt x="10377" y="16621"/>
                  </a:cubicBezTo>
                  <a:close/>
                  <a:moveTo>
                    <a:pt x="5324" y="5840"/>
                  </a:moveTo>
                  <a:cubicBezTo>
                    <a:pt x="5238" y="6467"/>
                    <a:pt x="5103" y="7094"/>
                    <a:pt x="4918" y="7708"/>
                  </a:cubicBezTo>
                  <a:cubicBezTo>
                    <a:pt x="4734" y="8323"/>
                    <a:pt x="4476" y="8925"/>
                    <a:pt x="4218" y="9589"/>
                  </a:cubicBezTo>
                  <a:cubicBezTo>
                    <a:pt x="4377" y="9626"/>
                    <a:pt x="4500" y="9688"/>
                    <a:pt x="4636" y="9712"/>
                  </a:cubicBezTo>
                  <a:cubicBezTo>
                    <a:pt x="5213" y="9810"/>
                    <a:pt x="5779" y="9921"/>
                    <a:pt x="6381" y="9921"/>
                  </a:cubicBezTo>
                  <a:cubicBezTo>
                    <a:pt x="7070" y="9909"/>
                    <a:pt x="7721" y="10142"/>
                    <a:pt x="8324" y="10487"/>
                  </a:cubicBezTo>
                  <a:cubicBezTo>
                    <a:pt x="8619" y="10659"/>
                    <a:pt x="8889" y="10868"/>
                    <a:pt x="9172" y="11052"/>
                  </a:cubicBezTo>
                  <a:cubicBezTo>
                    <a:pt x="9270" y="11114"/>
                    <a:pt x="9369" y="11163"/>
                    <a:pt x="9504" y="11237"/>
                  </a:cubicBezTo>
                  <a:cubicBezTo>
                    <a:pt x="9713" y="10278"/>
                    <a:pt x="9910" y="9343"/>
                    <a:pt x="10106" y="8421"/>
                  </a:cubicBezTo>
                  <a:cubicBezTo>
                    <a:pt x="10315" y="7475"/>
                    <a:pt x="10819" y="6663"/>
                    <a:pt x="11250" y="5827"/>
                  </a:cubicBezTo>
                  <a:cubicBezTo>
                    <a:pt x="10168" y="4106"/>
                    <a:pt x="7537" y="3172"/>
                    <a:pt x="5459" y="3824"/>
                  </a:cubicBezTo>
                  <a:cubicBezTo>
                    <a:pt x="5410" y="4537"/>
                    <a:pt x="5410" y="5200"/>
                    <a:pt x="5324" y="5840"/>
                  </a:cubicBezTo>
                  <a:close/>
                  <a:moveTo>
                    <a:pt x="7512" y="20579"/>
                  </a:moveTo>
                  <a:cubicBezTo>
                    <a:pt x="7389" y="20997"/>
                    <a:pt x="7316" y="21440"/>
                    <a:pt x="7217" y="21858"/>
                  </a:cubicBezTo>
                  <a:cubicBezTo>
                    <a:pt x="7144" y="22239"/>
                    <a:pt x="7070" y="22620"/>
                    <a:pt x="6984" y="23001"/>
                  </a:cubicBezTo>
                  <a:cubicBezTo>
                    <a:pt x="6898" y="23456"/>
                    <a:pt x="6787" y="23911"/>
                    <a:pt x="6676" y="24366"/>
                  </a:cubicBezTo>
                  <a:cubicBezTo>
                    <a:pt x="6627" y="24575"/>
                    <a:pt x="6566" y="24784"/>
                    <a:pt x="6480" y="24981"/>
                  </a:cubicBezTo>
                  <a:cubicBezTo>
                    <a:pt x="6369" y="25214"/>
                    <a:pt x="6172" y="25349"/>
                    <a:pt x="5914" y="25411"/>
                  </a:cubicBezTo>
                  <a:cubicBezTo>
                    <a:pt x="5533" y="25485"/>
                    <a:pt x="5238" y="25276"/>
                    <a:pt x="5189" y="24882"/>
                  </a:cubicBezTo>
                  <a:cubicBezTo>
                    <a:pt x="5177" y="24722"/>
                    <a:pt x="5189" y="24538"/>
                    <a:pt x="5177" y="24378"/>
                  </a:cubicBezTo>
                  <a:cubicBezTo>
                    <a:pt x="5164" y="24280"/>
                    <a:pt x="5103" y="24181"/>
                    <a:pt x="5066" y="24083"/>
                  </a:cubicBezTo>
                  <a:cubicBezTo>
                    <a:pt x="4918" y="24550"/>
                    <a:pt x="4869" y="25017"/>
                    <a:pt x="4820" y="25472"/>
                  </a:cubicBezTo>
                  <a:cubicBezTo>
                    <a:pt x="4759" y="25878"/>
                    <a:pt x="4586" y="26038"/>
                    <a:pt x="4181" y="25989"/>
                  </a:cubicBezTo>
                  <a:cubicBezTo>
                    <a:pt x="3837" y="25952"/>
                    <a:pt x="3517" y="25829"/>
                    <a:pt x="3382" y="25448"/>
                  </a:cubicBezTo>
                  <a:cubicBezTo>
                    <a:pt x="3333" y="25312"/>
                    <a:pt x="3271" y="25190"/>
                    <a:pt x="3222" y="25079"/>
                  </a:cubicBezTo>
                  <a:cubicBezTo>
                    <a:pt x="2423" y="24956"/>
                    <a:pt x="2349" y="24206"/>
                    <a:pt x="1968" y="23714"/>
                  </a:cubicBezTo>
                  <a:cubicBezTo>
                    <a:pt x="1747" y="23874"/>
                    <a:pt x="1501" y="23985"/>
                    <a:pt x="1280" y="23837"/>
                  </a:cubicBezTo>
                  <a:cubicBezTo>
                    <a:pt x="751" y="23481"/>
                    <a:pt x="222" y="23112"/>
                    <a:pt x="149" y="22399"/>
                  </a:cubicBezTo>
                  <a:cubicBezTo>
                    <a:pt x="112" y="21981"/>
                    <a:pt x="99" y="21575"/>
                    <a:pt x="62" y="21157"/>
                  </a:cubicBezTo>
                  <a:cubicBezTo>
                    <a:pt x="1" y="20223"/>
                    <a:pt x="38" y="19301"/>
                    <a:pt x="407" y="18428"/>
                  </a:cubicBezTo>
                  <a:cubicBezTo>
                    <a:pt x="468" y="18293"/>
                    <a:pt x="493" y="18145"/>
                    <a:pt x="505" y="17998"/>
                  </a:cubicBezTo>
                  <a:cubicBezTo>
                    <a:pt x="517" y="17518"/>
                    <a:pt x="751" y="17064"/>
                    <a:pt x="702" y="16560"/>
                  </a:cubicBezTo>
                  <a:cubicBezTo>
                    <a:pt x="689" y="16400"/>
                    <a:pt x="788" y="16228"/>
                    <a:pt x="837" y="16068"/>
                  </a:cubicBezTo>
                  <a:cubicBezTo>
                    <a:pt x="898" y="15908"/>
                    <a:pt x="972" y="15760"/>
                    <a:pt x="1009" y="15588"/>
                  </a:cubicBezTo>
                  <a:cubicBezTo>
                    <a:pt x="1181" y="14826"/>
                    <a:pt x="1452" y="14089"/>
                    <a:pt x="1857" y="13412"/>
                  </a:cubicBezTo>
                  <a:cubicBezTo>
                    <a:pt x="1993" y="13179"/>
                    <a:pt x="2128" y="12958"/>
                    <a:pt x="1980" y="12675"/>
                  </a:cubicBezTo>
                  <a:cubicBezTo>
                    <a:pt x="1943" y="12601"/>
                    <a:pt x="1980" y="12466"/>
                    <a:pt x="2017" y="12392"/>
                  </a:cubicBezTo>
                  <a:cubicBezTo>
                    <a:pt x="2128" y="12208"/>
                    <a:pt x="2312" y="12048"/>
                    <a:pt x="2386" y="11851"/>
                  </a:cubicBezTo>
                  <a:cubicBezTo>
                    <a:pt x="2472" y="11667"/>
                    <a:pt x="2435" y="11433"/>
                    <a:pt x="2497" y="11224"/>
                  </a:cubicBezTo>
                  <a:cubicBezTo>
                    <a:pt x="2546" y="11089"/>
                    <a:pt x="2632" y="10929"/>
                    <a:pt x="2742" y="10868"/>
                  </a:cubicBezTo>
                  <a:cubicBezTo>
                    <a:pt x="3001" y="10732"/>
                    <a:pt x="2841" y="10450"/>
                    <a:pt x="2988" y="10290"/>
                  </a:cubicBezTo>
                  <a:cubicBezTo>
                    <a:pt x="3271" y="10155"/>
                    <a:pt x="3529" y="9995"/>
                    <a:pt x="3701" y="9688"/>
                  </a:cubicBezTo>
                  <a:cubicBezTo>
                    <a:pt x="3972" y="9208"/>
                    <a:pt x="4107" y="8643"/>
                    <a:pt x="4488" y="8212"/>
                  </a:cubicBezTo>
                  <a:cubicBezTo>
                    <a:pt x="4537" y="8151"/>
                    <a:pt x="4537" y="8028"/>
                    <a:pt x="4562" y="7930"/>
                  </a:cubicBezTo>
                  <a:cubicBezTo>
                    <a:pt x="4611" y="7696"/>
                    <a:pt x="4660" y="7462"/>
                    <a:pt x="4722" y="7217"/>
                  </a:cubicBezTo>
                  <a:cubicBezTo>
                    <a:pt x="4968" y="6172"/>
                    <a:pt x="5103" y="5102"/>
                    <a:pt x="5127" y="4033"/>
                  </a:cubicBezTo>
                  <a:cubicBezTo>
                    <a:pt x="5127" y="3688"/>
                    <a:pt x="5103" y="3356"/>
                    <a:pt x="4869" y="3061"/>
                  </a:cubicBezTo>
                  <a:cubicBezTo>
                    <a:pt x="4599" y="2717"/>
                    <a:pt x="4623" y="2336"/>
                    <a:pt x="4795" y="1955"/>
                  </a:cubicBezTo>
                  <a:cubicBezTo>
                    <a:pt x="5177" y="1156"/>
                    <a:pt x="5816" y="603"/>
                    <a:pt x="6639" y="394"/>
                  </a:cubicBezTo>
                  <a:cubicBezTo>
                    <a:pt x="8275" y="0"/>
                    <a:pt x="9787" y="357"/>
                    <a:pt x="11127" y="1390"/>
                  </a:cubicBezTo>
                  <a:cubicBezTo>
                    <a:pt x="11643" y="1795"/>
                    <a:pt x="12110" y="2262"/>
                    <a:pt x="12491" y="2803"/>
                  </a:cubicBezTo>
                  <a:cubicBezTo>
                    <a:pt x="12651" y="3012"/>
                    <a:pt x="12848" y="3209"/>
                    <a:pt x="13057" y="3443"/>
                  </a:cubicBezTo>
                  <a:cubicBezTo>
                    <a:pt x="13081" y="3615"/>
                    <a:pt x="13106" y="3824"/>
                    <a:pt x="13118" y="4045"/>
                  </a:cubicBezTo>
                  <a:cubicBezTo>
                    <a:pt x="13155" y="4733"/>
                    <a:pt x="12897" y="5250"/>
                    <a:pt x="12221" y="5471"/>
                  </a:cubicBezTo>
                  <a:cubicBezTo>
                    <a:pt x="11803" y="5606"/>
                    <a:pt x="11594" y="5926"/>
                    <a:pt x="11397" y="6258"/>
                  </a:cubicBezTo>
                  <a:cubicBezTo>
                    <a:pt x="10954" y="7044"/>
                    <a:pt x="10549" y="7856"/>
                    <a:pt x="10364" y="8753"/>
                  </a:cubicBezTo>
                  <a:cubicBezTo>
                    <a:pt x="10205" y="9466"/>
                    <a:pt x="10057" y="10192"/>
                    <a:pt x="9983" y="10917"/>
                  </a:cubicBezTo>
                  <a:cubicBezTo>
                    <a:pt x="9934" y="11421"/>
                    <a:pt x="10008" y="11937"/>
                    <a:pt x="10032" y="12441"/>
                  </a:cubicBezTo>
                  <a:cubicBezTo>
                    <a:pt x="10057" y="12994"/>
                    <a:pt x="9959" y="13572"/>
                    <a:pt x="10278" y="14089"/>
                  </a:cubicBezTo>
                  <a:cubicBezTo>
                    <a:pt x="10303" y="14125"/>
                    <a:pt x="10315" y="14175"/>
                    <a:pt x="10303" y="14224"/>
                  </a:cubicBezTo>
                  <a:cubicBezTo>
                    <a:pt x="10254" y="14802"/>
                    <a:pt x="10487" y="15330"/>
                    <a:pt x="10647" y="15859"/>
                  </a:cubicBezTo>
                  <a:cubicBezTo>
                    <a:pt x="10746" y="16142"/>
                    <a:pt x="10819" y="16412"/>
                    <a:pt x="10770" y="16719"/>
                  </a:cubicBezTo>
                  <a:cubicBezTo>
                    <a:pt x="10672" y="17469"/>
                    <a:pt x="10598" y="18219"/>
                    <a:pt x="10463" y="18969"/>
                  </a:cubicBezTo>
                  <a:cubicBezTo>
                    <a:pt x="10377" y="19412"/>
                    <a:pt x="10315" y="19916"/>
                    <a:pt x="9971" y="20248"/>
                  </a:cubicBezTo>
                  <a:cubicBezTo>
                    <a:pt x="9627" y="20567"/>
                    <a:pt x="9615" y="21034"/>
                    <a:pt x="9332" y="21354"/>
                  </a:cubicBezTo>
                  <a:cubicBezTo>
                    <a:pt x="9258" y="21883"/>
                    <a:pt x="8914" y="22350"/>
                    <a:pt x="8963" y="22915"/>
                  </a:cubicBezTo>
                  <a:cubicBezTo>
                    <a:pt x="9000" y="23198"/>
                    <a:pt x="8668" y="23333"/>
                    <a:pt x="8434" y="23149"/>
                  </a:cubicBezTo>
                  <a:cubicBezTo>
                    <a:pt x="7943" y="22780"/>
                    <a:pt x="7635" y="22325"/>
                    <a:pt x="7709" y="21661"/>
                  </a:cubicBezTo>
                  <a:cubicBezTo>
                    <a:pt x="7783" y="21108"/>
                    <a:pt x="7807" y="20543"/>
                    <a:pt x="7857" y="19989"/>
                  </a:cubicBezTo>
                  <a:cubicBezTo>
                    <a:pt x="7734" y="20211"/>
                    <a:pt x="7574" y="20383"/>
                    <a:pt x="7512" y="2057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6"/>
            <p:cNvSpPr/>
            <p:nvPr/>
          </p:nvSpPr>
          <p:spPr>
            <a:xfrm rot="159498">
              <a:off x="11133895" y="2267093"/>
              <a:ext cx="26991" cy="21526"/>
            </a:xfrm>
            <a:custGeom>
              <a:avLst/>
              <a:gdLst/>
              <a:ahLst/>
              <a:cxnLst/>
              <a:rect l="l" t="t" r="r" b="b"/>
              <a:pathLst>
                <a:path w="726" h="579" extrusionOk="0">
                  <a:moveTo>
                    <a:pt x="0" y="161"/>
                  </a:moveTo>
                  <a:cubicBezTo>
                    <a:pt x="197" y="505"/>
                    <a:pt x="357" y="579"/>
                    <a:pt x="652" y="394"/>
                  </a:cubicBezTo>
                  <a:cubicBezTo>
                    <a:pt x="689" y="370"/>
                    <a:pt x="726" y="271"/>
                    <a:pt x="726" y="222"/>
                  </a:cubicBezTo>
                  <a:cubicBezTo>
                    <a:pt x="713" y="161"/>
                    <a:pt x="652" y="75"/>
                    <a:pt x="603" y="62"/>
                  </a:cubicBezTo>
                  <a:cubicBezTo>
                    <a:pt x="394" y="13"/>
                    <a:pt x="185" y="1"/>
                    <a:pt x="0" y="16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6"/>
            <p:cNvSpPr/>
            <p:nvPr/>
          </p:nvSpPr>
          <p:spPr>
            <a:xfrm rot="159498">
              <a:off x="11012388" y="2243517"/>
              <a:ext cx="22418" cy="20150"/>
            </a:xfrm>
            <a:custGeom>
              <a:avLst/>
              <a:gdLst/>
              <a:ahLst/>
              <a:cxnLst/>
              <a:rect l="l" t="t" r="r" b="b"/>
              <a:pathLst>
                <a:path w="603" h="542" extrusionOk="0">
                  <a:moveTo>
                    <a:pt x="1" y="283"/>
                  </a:moveTo>
                  <a:cubicBezTo>
                    <a:pt x="13" y="369"/>
                    <a:pt x="13" y="394"/>
                    <a:pt x="25" y="406"/>
                  </a:cubicBezTo>
                  <a:cubicBezTo>
                    <a:pt x="74" y="517"/>
                    <a:pt x="234" y="541"/>
                    <a:pt x="394" y="468"/>
                  </a:cubicBezTo>
                  <a:cubicBezTo>
                    <a:pt x="517" y="418"/>
                    <a:pt x="603" y="332"/>
                    <a:pt x="566" y="197"/>
                  </a:cubicBezTo>
                  <a:cubicBezTo>
                    <a:pt x="517" y="74"/>
                    <a:pt x="406" y="0"/>
                    <a:pt x="283" y="62"/>
                  </a:cubicBezTo>
                  <a:cubicBezTo>
                    <a:pt x="173" y="123"/>
                    <a:pt x="74" y="222"/>
                    <a:pt x="1" y="28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6"/>
            <p:cNvSpPr/>
            <p:nvPr/>
          </p:nvSpPr>
          <p:spPr>
            <a:xfrm rot="159498">
              <a:off x="11072280" y="2246764"/>
              <a:ext cx="23310" cy="16507"/>
            </a:xfrm>
            <a:custGeom>
              <a:avLst/>
              <a:gdLst/>
              <a:ahLst/>
              <a:cxnLst/>
              <a:rect l="l" t="t" r="r" b="b"/>
              <a:pathLst>
                <a:path w="627" h="444" extrusionOk="0">
                  <a:moveTo>
                    <a:pt x="0" y="308"/>
                  </a:moveTo>
                  <a:cubicBezTo>
                    <a:pt x="160" y="357"/>
                    <a:pt x="307" y="419"/>
                    <a:pt x="467" y="443"/>
                  </a:cubicBezTo>
                  <a:cubicBezTo>
                    <a:pt x="516" y="443"/>
                    <a:pt x="627" y="357"/>
                    <a:pt x="615" y="320"/>
                  </a:cubicBezTo>
                  <a:cubicBezTo>
                    <a:pt x="602" y="234"/>
                    <a:pt x="566" y="111"/>
                    <a:pt x="492" y="87"/>
                  </a:cubicBezTo>
                  <a:cubicBezTo>
                    <a:pt x="295" y="1"/>
                    <a:pt x="123" y="62"/>
                    <a:pt x="0" y="308"/>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6"/>
            <p:cNvSpPr/>
            <p:nvPr/>
          </p:nvSpPr>
          <p:spPr>
            <a:xfrm rot="159498">
              <a:off x="11182870" y="2299361"/>
              <a:ext cx="17399" cy="14648"/>
            </a:xfrm>
            <a:custGeom>
              <a:avLst/>
              <a:gdLst/>
              <a:ahLst/>
              <a:cxnLst/>
              <a:rect l="l" t="t" r="r" b="b"/>
              <a:pathLst>
                <a:path w="468" h="394" extrusionOk="0">
                  <a:moveTo>
                    <a:pt x="1" y="62"/>
                  </a:moveTo>
                  <a:cubicBezTo>
                    <a:pt x="25" y="258"/>
                    <a:pt x="99" y="394"/>
                    <a:pt x="271" y="369"/>
                  </a:cubicBezTo>
                  <a:cubicBezTo>
                    <a:pt x="345" y="369"/>
                    <a:pt x="455" y="283"/>
                    <a:pt x="455" y="221"/>
                  </a:cubicBezTo>
                  <a:cubicBezTo>
                    <a:pt x="468" y="160"/>
                    <a:pt x="382" y="37"/>
                    <a:pt x="320" y="25"/>
                  </a:cubicBezTo>
                  <a:cubicBezTo>
                    <a:pt x="222" y="0"/>
                    <a:pt x="111" y="49"/>
                    <a:pt x="1" y="62"/>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6"/>
            <p:cNvSpPr/>
            <p:nvPr/>
          </p:nvSpPr>
          <p:spPr>
            <a:xfrm rot="159498">
              <a:off x="11228109" y="2331941"/>
              <a:ext cx="11004" cy="11004"/>
            </a:xfrm>
            <a:custGeom>
              <a:avLst/>
              <a:gdLst/>
              <a:ahLst/>
              <a:cxnLst/>
              <a:rect l="l" t="t" r="r" b="b"/>
              <a:pathLst>
                <a:path w="296" h="296" extrusionOk="0">
                  <a:moveTo>
                    <a:pt x="0" y="99"/>
                  </a:moveTo>
                  <a:cubicBezTo>
                    <a:pt x="50" y="173"/>
                    <a:pt x="74" y="259"/>
                    <a:pt x="123" y="284"/>
                  </a:cubicBezTo>
                  <a:cubicBezTo>
                    <a:pt x="173" y="296"/>
                    <a:pt x="271" y="234"/>
                    <a:pt x="283" y="185"/>
                  </a:cubicBezTo>
                  <a:cubicBezTo>
                    <a:pt x="295" y="136"/>
                    <a:pt x="246" y="25"/>
                    <a:pt x="209" y="13"/>
                  </a:cubicBezTo>
                  <a:cubicBezTo>
                    <a:pt x="160" y="1"/>
                    <a:pt x="86" y="62"/>
                    <a:pt x="0"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6"/>
            <p:cNvSpPr/>
            <p:nvPr/>
          </p:nvSpPr>
          <p:spPr>
            <a:xfrm rot="159498">
              <a:off x="11029060" y="2839653"/>
              <a:ext cx="26991" cy="22418"/>
            </a:xfrm>
            <a:custGeom>
              <a:avLst/>
              <a:gdLst/>
              <a:ahLst/>
              <a:cxnLst/>
              <a:rect l="l" t="t" r="r" b="b"/>
              <a:pathLst>
                <a:path w="726" h="603" extrusionOk="0">
                  <a:moveTo>
                    <a:pt x="725" y="590"/>
                  </a:moveTo>
                  <a:cubicBezTo>
                    <a:pt x="725" y="418"/>
                    <a:pt x="725" y="295"/>
                    <a:pt x="701" y="184"/>
                  </a:cubicBezTo>
                  <a:cubicBezTo>
                    <a:pt x="664" y="49"/>
                    <a:pt x="541" y="0"/>
                    <a:pt x="406" y="37"/>
                  </a:cubicBezTo>
                  <a:cubicBezTo>
                    <a:pt x="234" y="111"/>
                    <a:pt x="62" y="209"/>
                    <a:pt x="0" y="406"/>
                  </a:cubicBezTo>
                  <a:cubicBezTo>
                    <a:pt x="295" y="602"/>
                    <a:pt x="295" y="602"/>
                    <a:pt x="725" y="59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6"/>
            <p:cNvSpPr/>
            <p:nvPr/>
          </p:nvSpPr>
          <p:spPr>
            <a:xfrm rot="159498">
              <a:off x="10884685" y="2814937"/>
              <a:ext cx="20596" cy="22418"/>
            </a:xfrm>
            <a:custGeom>
              <a:avLst/>
              <a:gdLst/>
              <a:ahLst/>
              <a:cxnLst/>
              <a:rect l="l" t="t" r="r" b="b"/>
              <a:pathLst>
                <a:path w="554" h="603" extrusionOk="0">
                  <a:moveTo>
                    <a:pt x="111" y="603"/>
                  </a:moveTo>
                  <a:cubicBezTo>
                    <a:pt x="271" y="529"/>
                    <a:pt x="394" y="492"/>
                    <a:pt x="456" y="419"/>
                  </a:cubicBezTo>
                  <a:cubicBezTo>
                    <a:pt x="554" y="296"/>
                    <a:pt x="443" y="50"/>
                    <a:pt x="283" y="25"/>
                  </a:cubicBezTo>
                  <a:cubicBezTo>
                    <a:pt x="148" y="1"/>
                    <a:pt x="25" y="50"/>
                    <a:pt x="13" y="185"/>
                  </a:cubicBezTo>
                  <a:cubicBezTo>
                    <a:pt x="1" y="296"/>
                    <a:pt x="62" y="431"/>
                    <a:pt x="111" y="60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6"/>
            <p:cNvSpPr/>
            <p:nvPr/>
          </p:nvSpPr>
          <p:spPr>
            <a:xfrm rot="159498">
              <a:off x="10964697" y="2827413"/>
              <a:ext cx="22901" cy="20150"/>
            </a:xfrm>
            <a:custGeom>
              <a:avLst/>
              <a:gdLst/>
              <a:ahLst/>
              <a:cxnLst/>
              <a:rect l="l" t="t" r="r" b="b"/>
              <a:pathLst>
                <a:path w="616" h="542" extrusionOk="0">
                  <a:moveTo>
                    <a:pt x="0" y="111"/>
                  </a:moveTo>
                  <a:cubicBezTo>
                    <a:pt x="123" y="271"/>
                    <a:pt x="185" y="406"/>
                    <a:pt x="283" y="480"/>
                  </a:cubicBezTo>
                  <a:cubicBezTo>
                    <a:pt x="369" y="541"/>
                    <a:pt x="529" y="455"/>
                    <a:pt x="566" y="344"/>
                  </a:cubicBezTo>
                  <a:cubicBezTo>
                    <a:pt x="615" y="209"/>
                    <a:pt x="529" y="37"/>
                    <a:pt x="381" y="25"/>
                  </a:cubicBezTo>
                  <a:cubicBezTo>
                    <a:pt x="283" y="0"/>
                    <a:pt x="172" y="62"/>
                    <a:pt x="0" y="11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6"/>
            <p:cNvSpPr/>
            <p:nvPr/>
          </p:nvSpPr>
          <p:spPr>
            <a:xfrm rot="159498">
              <a:off x="10826352" y="2807378"/>
              <a:ext cx="9183" cy="7361"/>
            </a:xfrm>
            <a:custGeom>
              <a:avLst/>
              <a:gdLst/>
              <a:ahLst/>
              <a:cxnLst/>
              <a:rect l="l" t="t" r="r" b="b"/>
              <a:pathLst>
                <a:path w="247" h="198" extrusionOk="0">
                  <a:moveTo>
                    <a:pt x="1" y="99"/>
                  </a:moveTo>
                  <a:cubicBezTo>
                    <a:pt x="50" y="136"/>
                    <a:pt x="99" y="197"/>
                    <a:pt x="111" y="197"/>
                  </a:cubicBezTo>
                  <a:cubicBezTo>
                    <a:pt x="161" y="173"/>
                    <a:pt x="210" y="124"/>
                    <a:pt x="247" y="99"/>
                  </a:cubicBezTo>
                  <a:cubicBezTo>
                    <a:pt x="222" y="62"/>
                    <a:pt x="185" y="1"/>
                    <a:pt x="173" y="13"/>
                  </a:cubicBezTo>
                  <a:cubicBezTo>
                    <a:pt x="111" y="25"/>
                    <a:pt x="62" y="62"/>
                    <a:pt x="1"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 name="Google Shape;1465;p26"/>
          <p:cNvSpPr txBox="1">
            <a:spLocks noGrp="1"/>
          </p:cNvSpPr>
          <p:nvPr>
            <p:ph type="title" idx="15"/>
          </p:nvPr>
        </p:nvSpPr>
        <p:spPr>
          <a:xfrm>
            <a:off x="647872" y="104620"/>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dirty="0" smtClean="0"/>
              <a:t>Устный счёт</a:t>
            </a:r>
            <a:endParaRPr dirty="0"/>
          </a:p>
        </p:txBody>
      </p:sp>
      <p:sp>
        <p:nvSpPr>
          <p:cNvPr id="1466" name="Google Shape;1466;p26"/>
          <p:cNvSpPr txBox="1">
            <a:spLocks noGrp="1"/>
          </p:cNvSpPr>
          <p:nvPr>
            <p:ph type="title"/>
          </p:nvPr>
        </p:nvSpPr>
        <p:spPr>
          <a:xfrm>
            <a:off x="667466" y="1302457"/>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t>250 x  5</a:t>
            </a:r>
            <a:endParaRPr dirty="0"/>
          </a:p>
        </p:txBody>
      </p:sp>
      <p:sp>
        <p:nvSpPr>
          <p:cNvPr id="1472" name="Google Shape;1472;p26"/>
          <p:cNvSpPr txBox="1">
            <a:spLocks noGrp="1"/>
          </p:cNvSpPr>
          <p:nvPr>
            <p:ph type="title" idx="6"/>
          </p:nvPr>
        </p:nvSpPr>
        <p:spPr>
          <a:xfrm>
            <a:off x="1984510" y="3696370"/>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470 </a:t>
            </a:r>
            <a:r>
              <a:rPr lang="en-US" dirty="0" smtClean="0"/>
              <a:t>x 2</a:t>
            </a:r>
            <a:endParaRPr dirty="0"/>
          </a:p>
        </p:txBody>
      </p:sp>
      <p:sp>
        <p:nvSpPr>
          <p:cNvPr id="1475" name="Google Shape;1475;p26"/>
          <p:cNvSpPr txBox="1">
            <a:spLocks noGrp="1"/>
          </p:cNvSpPr>
          <p:nvPr>
            <p:ph type="title" idx="9"/>
          </p:nvPr>
        </p:nvSpPr>
        <p:spPr>
          <a:xfrm>
            <a:off x="5695333" y="1432610"/>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t>1000 </a:t>
            </a:r>
            <a:r>
              <a:rPr lang="ru-RU" dirty="0" smtClean="0"/>
              <a:t>: </a:t>
            </a:r>
            <a:r>
              <a:rPr lang="en-US" dirty="0" smtClean="0"/>
              <a:t>250</a:t>
            </a:r>
            <a:endParaRPr dirty="0"/>
          </a:p>
        </p:txBody>
      </p:sp>
      <p:grpSp>
        <p:nvGrpSpPr>
          <p:cNvPr id="1478" name="Google Shape;1478;p26"/>
          <p:cNvGrpSpPr/>
          <p:nvPr/>
        </p:nvGrpSpPr>
        <p:grpSpPr>
          <a:xfrm rot="1219400">
            <a:off x="7388930" y="790994"/>
            <a:ext cx="1665798" cy="1238971"/>
            <a:chOff x="-7707583" y="-5490114"/>
            <a:chExt cx="1665883" cy="1239034"/>
          </a:xfrm>
        </p:grpSpPr>
        <p:sp>
          <p:nvSpPr>
            <p:cNvPr id="1479" name="Google Shape;1479;p26"/>
            <p:cNvSpPr/>
            <p:nvPr/>
          </p:nvSpPr>
          <p:spPr>
            <a:xfrm>
              <a:off x="-7707583" y="-5490114"/>
              <a:ext cx="1665883" cy="1239034"/>
            </a:xfrm>
            <a:custGeom>
              <a:avLst/>
              <a:gdLst/>
              <a:ahLst/>
              <a:cxnLst/>
              <a:rect l="l" t="t" r="r" b="b"/>
              <a:pathLst>
                <a:path w="35554" h="26444" extrusionOk="0">
                  <a:moveTo>
                    <a:pt x="30390" y="11925"/>
                  </a:moveTo>
                  <a:cubicBezTo>
                    <a:pt x="30390" y="11949"/>
                    <a:pt x="30390" y="11986"/>
                    <a:pt x="30390" y="12011"/>
                  </a:cubicBezTo>
                  <a:lnTo>
                    <a:pt x="32086" y="11900"/>
                  </a:lnTo>
                  <a:lnTo>
                    <a:pt x="31754" y="11789"/>
                  </a:lnTo>
                  <a:lnTo>
                    <a:pt x="30390" y="11900"/>
                  </a:lnTo>
                  <a:cubicBezTo>
                    <a:pt x="30390" y="11900"/>
                    <a:pt x="30390" y="11912"/>
                    <a:pt x="30390" y="11925"/>
                  </a:cubicBezTo>
                  <a:close/>
                  <a:moveTo>
                    <a:pt x="27931" y="13449"/>
                  </a:moveTo>
                  <a:lnTo>
                    <a:pt x="28103" y="13535"/>
                  </a:lnTo>
                  <a:cubicBezTo>
                    <a:pt x="28288" y="13388"/>
                    <a:pt x="28472" y="13215"/>
                    <a:pt x="28656" y="12970"/>
                  </a:cubicBezTo>
                  <a:cubicBezTo>
                    <a:pt x="28792" y="12797"/>
                    <a:pt x="28915" y="12625"/>
                    <a:pt x="29050" y="12453"/>
                  </a:cubicBezTo>
                  <a:cubicBezTo>
                    <a:pt x="29394" y="12035"/>
                    <a:pt x="29714" y="11630"/>
                    <a:pt x="30009" y="11212"/>
                  </a:cubicBezTo>
                  <a:cubicBezTo>
                    <a:pt x="30316" y="10781"/>
                    <a:pt x="30476" y="10302"/>
                    <a:pt x="30500" y="9761"/>
                  </a:cubicBezTo>
                  <a:cubicBezTo>
                    <a:pt x="30500" y="9712"/>
                    <a:pt x="30513" y="9589"/>
                    <a:pt x="30513" y="9540"/>
                  </a:cubicBezTo>
                  <a:cubicBezTo>
                    <a:pt x="30488" y="9429"/>
                    <a:pt x="30464" y="9331"/>
                    <a:pt x="30439" y="9232"/>
                  </a:cubicBezTo>
                  <a:cubicBezTo>
                    <a:pt x="29972" y="9441"/>
                    <a:pt x="29468" y="9650"/>
                    <a:pt x="28890" y="9847"/>
                  </a:cubicBezTo>
                  <a:cubicBezTo>
                    <a:pt x="28644" y="9945"/>
                    <a:pt x="28398" y="10019"/>
                    <a:pt x="28152" y="10105"/>
                  </a:cubicBezTo>
                  <a:cubicBezTo>
                    <a:pt x="27820" y="10204"/>
                    <a:pt x="27501" y="10314"/>
                    <a:pt x="27230" y="10425"/>
                  </a:cubicBezTo>
                  <a:cubicBezTo>
                    <a:pt x="26370" y="10769"/>
                    <a:pt x="25497" y="11076"/>
                    <a:pt x="24538" y="11359"/>
                  </a:cubicBezTo>
                  <a:cubicBezTo>
                    <a:pt x="25153" y="11765"/>
                    <a:pt x="25780" y="12146"/>
                    <a:pt x="26444" y="12539"/>
                  </a:cubicBezTo>
                  <a:cubicBezTo>
                    <a:pt x="26898" y="12822"/>
                    <a:pt x="27378" y="13105"/>
                    <a:pt x="27845" y="13400"/>
                  </a:cubicBezTo>
                  <a:cubicBezTo>
                    <a:pt x="27882" y="13412"/>
                    <a:pt x="27906" y="13437"/>
                    <a:pt x="27931" y="13449"/>
                  </a:cubicBezTo>
                  <a:close/>
                  <a:moveTo>
                    <a:pt x="16006" y="18440"/>
                  </a:moveTo>
                  <a:cubicBezTo>
                    <a:pt x="16215" y="18452"/>
                    <a:pt x="16412" y="18465"/>
                    <a:pt x="16596" y="18465"/>
                  </a:cubicBezTo>
                  <a:cubicBezTo>
                    <a:pt x="16916" y="18465"/>
                    <a:pt x="17199" y="18452"/>
                    <a:pt x="17482" y="18416"/>
                  </a:cubicBezTo>
                  <a:cubicBezTo>
                    <a:pt x="17592" y="18403"/>
                    <a:pt x="17973" y="18354"/>
                    <a:pt x="18059" y="18342"/>
                  </a:cubicBezTo>
                  <a:cubicBezTo>
                    <a:pt x="17924" y="18219"/>
                    <a:pt x="17789" y="18096"/>
                    <a:pt x="17654" y="17961"/>
                  </a:cubicBezTo>
                  <a:cubicBezTo>
                    <a:pt x="17346" y="17666"/>
                    <a:pt x="17076" y="17371"/>
                    <a:pt x="16805" y="17076"/>
                  </a:cubicBezTo>
                  <a:cubicBezTo>
                    <a:pt x="16547" y="17358"/>
                    <a:pt x="16277" y="17641"/>
                    <a:pt x="16006" y="17924"/>
                  </a:cubicBezTo>
                  <a:close/>
                  <a:moveTo>
                    <a:pt x="28546" y="26443"/>
                  </a:moveTo>
                  <a:cubicBezTo>
                    <a:pt x="27980" y="26443"/>
                    <a:pt x="27427" y="26296"/>
                    <a:pt x="26923" y="25988"/>
                  </a:cubicBezTo>
                  <a:lnTo>
                    <a:pt x="26505" y="25755"/>
                  </a:lnTo>
                  <a:lnTo>
                    <a:pt x="26284" y="25410"/>
                  </a:lnTo>
                  <a:cubicBezTo>
                    <a:pt x="26026" y="25079"/>
                    <a:pt x="25878" y="24710"/>
                    <a:pt x="25841" y="24316"/>
                  </a:cubicBezTo>
                  <a:cubicBezTo>
                    <a:pt x="25817" y="24279"/>
                    <a:pt x="25780" y="24218"/>
                    <a:pt x="25718" y="24132"/>
                  </a:cubicBezTo>
                  <a:cubicBezTo>
                    <a:pt x="25485" y="23812"/>
                    <a:pt x="25226" y="23505"/>
                    <a:pt x="24931" y="23210"/>
                  </a:cubicBezTo>
                  <a:cubicBezTo>
                    <a:pt x="24661" y="23345"/>
                    <a:pt x="24378" y="23456"/>
                    <a:pt x="24095" y="23530"/>
                  </a:cubicBezTo>
                  <a:cubicBezTo>
                    <a:pt x="23948" y="23566"/>
                    <a:pt x="23776" y="23628"/>
                    <a:pt x="23591" y="23689"/>
                  </a:cubicBezTo>
                  <a:cubicBezTo>
                    <a:pt x="23579" y="23689"/>
                    <a:pt x="23567" y="23702"/>
                    <a:pt x="23542" y="23702"/>
                  </a:cubicBezTo>
                  <a:cubicBezTo>
                    <a:pt x="22928" y="24144"/>
                    <a:pt x="22288" y="24267"/>
                    <a:pt x="21907" y="24341"/>
                  </a:cubicBezTo>
                  <a:cubicBezTo>
                    <a:pt x="21833" y="24353"/>
                    <a:pt x="21760" y="24366"/>
                    <a:pt x="21698" y="24378"/>
                  </a:cubicBezTo>
                  <a:cubicBezTo>
                    <a:pt x="20346" y="24734"/>
                    <a:pt x="19031" y="24882"/>
                    <a:pt x="17740" y="25042"/>
                  </a:cubicBezTo>
                  <a:cubicBezTo>
                    <a:pt x="17518" y="25066"/>
                    <a:pt x="17297" y="25091"/>
                    <a:pt x="17076" y="25115"/>
                  </a:cubicBezTo>
                  <a:cubicBezTo>
                    <a:pt x="16904" y="25140"/>
                    <a:pt x="16719" y="25165"/>
                    <a:pt x="16486" y="25165"/>
                  </a:cubicBezTo>
                  <a:cubicBezTo>
                    <a:pt x="16387" y="25165"/>
                    <a:pt x="16277" y="25152"/>
                    <a:pt x="16178" y="25152"/>
                  </a:cubicBezTo>
                  <a:cubicBezTo>
                    <a:pt x="15920" y="25128"/>
                    <a:pt x="15674" y="25103"/>
                    <a:pt x="15416" y="25079"/>
                  </a:cubicBezTo>
                  <a:cubicBezTo>
                    <a:pt x="14654" y="25029"/>
                    <a:pt x="13794" y="24956"/>
                    <a:pt x="12908" y="24747"/>
                  </a:cubicBezTo>
                  <a:cubicBezTo>
                    <a:pt x="12663" y="24685"/>
                    <a:pt x="12392" y="24636"/>
                    <a:pt x="12109" y="24574"/>
                  </a:cubicBezTo>
                  <a:cubicBezTo>
                    <a:pt x="11765" y="24513"/>
                    <a:pt x="11409" y="24452"/>
                    <a:pt x="11028" y="24353"/>
                  </a:cubicBezTo>
                  <a:cubicBezTo>
                    <a:pt x="10401" y="24193"/>
                    <a:pt x="9823" y="23984"/>
                    <a:pt x="9343" y="23800"/>
                  </a:cubicBezTo>
                  <a:lnTo>
                    <a:pt x="9183" y="23739"/>
                  </a:lnTo>
                  <a:cubicBezTo>
                    <a:pt x="9061" y="23689"/>
                    <a:pt x="8901" y="23628"/>
                    <a:pt x="8815" y="23603"/>
                  </a:cubicBezTo>
                  <a:cubicBezTo>
                    <a:pt x="8778" y="23603"/>
                    <a:pt x="8729" y="23616"/>
                    <a:pt x="8692" y="23616"/>
                  </a:cubicBezTo>
                  <a:cubicBezTo>
                    <a:pt x="7647" y="23616"/>
                    <a:pt x="6762" y="22976"/>
                    <a:pt x="6381" y="21956"/>
                  </a:cubicBezTo>
                  <a:cubicBezTo>
                    <a:pt x="5987" y="20923"/>
                    <a:pt x="6245" y="19854"/>
                    <a:pt x="7032" y="19165"/>
                  </a:cubicBezTo>
                  <a:cubicBezTo>
                    <a:pt x="7376" y="18858"/>
                    <a:pt x="7721" y="18563"/>
                    <a:pt x="8102" y="18280"/>
                  </a:cubicBezTo>
                  <a:cubicBezTo>
                    <a:pt x="8446" y="18034"/>
                    <a:pt x="8790" y="17789"/>
                    <a:pt x="9122" y="17555"/>
                  </a:cubicBezTo>
                  <a:cubicBezTo>
                    <a:pt x="9663" y="17174"/>
                    <a:pt x="10167" y="16817"/>
                    <a:pt x="10646" y="16436"/>
                  </a:cubicBezTo>
                  <a:cubicBezTo>
                    <a:pt x="10966" y="16190"/>
                    <a:pt x="11261" y="15871"/>
                    <a:pt x="11482" y="15600"/>
                  </a:cubicBezTo>
                  <a:cubicBezTo>
                    <a:pt x="11691" y="15367"/>
                    <a:pt x="11900" y="15145"/>
                    <a:pt x="12122" y="14936"/>
                  </a:cubicBezTo>
                  <a:cubicBezTo>
                    <a:pt x="11396" y="14678"/>
                    <a:pt x="10880" y="14260"/>
                    <a:pt x="10511" y="13953"/>
                  </a:cubicBezTo>
                  <a:cubicBezTo>
                    <a:pt x="10437" y="13904"/>
                    <a:pt x="10364" y="13842"/>
                    <a:pt x="10290" y="13781"/>
                  </a:cubicBezTo>
                  <a:cubicBezTo>
                    <a:pt x="9233" y="12970"/>
                    <a:pt x="7954" y="12035"/>
                    <a:pt x="6577" y="11273"/>
                  </a:cubicBezTo>
                  <a:lnTo>
                    <a:pt x="6479" y="11224"/>
                  </a:lnTo>
                  <a:cubicBezTo>
                    <a:pt x="6110" y="11027"/>
                    <a:pt x="5434" y="10671"/>
                    <a:pt x="4955" y="9896"/>
                  </a:cubicBezTo>
                  <a:lnTo>
                    <a:pt x="4168" y="8642"/>
                  </a:lnTo>
                  <a:lnTo>
                    <a:pt x="4659" y="8052"/>
                  </a:lnTo>
                  <a:cubicBezTo>
                    <a:pt x="4598" y="7991"/>
                    <a:pt x="4524" y="7942"/>
                    <a:pt x="4463" y="7892"/>
                  </a:cubicBezTo>
                  <a:cubicBezTo>
                    <a:pt x="3836" y="7425"/>
                    <a:pt x="3233" y="6983"/>
                    <a:pt x="2631" y="6688"/>
                  </a:cubicBezTo>
                  <a:cubicBezTo>
                    <a:pt x="1266" y="6024"/>
                    <a:pt x="726" y="4917"/>
                    <a:pt x="443" y="4131"/>
                  </a:cubicBezTo>
                  <a:cubicBezTo>
                    <a:pt x="320" y="3811"/>
                    <a:pt x="0" y="2950"/>
                    <a:pt x="406" y="1942"/>
                  </a:cubicBezTo>
                  <a:lnTo>
                    <a:pt x="750" y="1106"/>
                  </a:lnTo>
                  <a:lnTo>
                    <a:pt x="1648" y="775"/>
                  </a:lnTo>
                  <a:cubicBezTo>
                    <a:pt x="1832" y="701"/>
                    <a:pt x="2090" y="602"/>
                    <a:pt x="2152" y="553"/>
                  </a:cubicBezTo>
                  <a:cubicBezTo>
                    <a:pt x="2619" y="184"/>
                    <a:pt x="3184" y="0"/>
                    <a:pt x="3799" y="0"/>
                  </a:cubicBezTo>
                  <a:cubicBezTo>
                    <a:pt x="4057" y="0"/>
                    <a:pt x="4340" y="37"/>
                    <a:pt x="4623" y="111"/>
                  </a:cubicBezTo>
                  <a:cubicBezTo>
                    <a:pt x="5299" y="283"/>
                    <a:pt x="5938" y="553"/>
                    <a:pt x="6590" y="922"/>
                  </a:cubicBezTo>
                  <a:cubicBezTo>
                    <a:pt x="7167" y="1254"/>
                    <a:pt x="7770" y="1561"/>
                    <a:pt x="8409" y="1893"/>
                  </a:cubicBezTo>
                  <a:cubicBezTo>
                    <a:pt x="9011" y="2201"/>
                    <a:pt x="9601" y="2496"/>
                    <a:pt x="10192" y="2791"/>
                  </a:cubicBezTo>
                  <a:cubicBezTo>
                    <a:pt x="10610" y="3000"/>
                    <a:pt x="11015" y="3209"/>
                    <a:pt x="11433" y="3418"/>
                  </a:cubicBezTo>
                  <a:cubicBezTo>
                    <a:pt x="11630" y="3516"/>
                    <a:pt x="11814" y="3614"/>
                    <a:pt x="12011" y="3713"/>
                  </a:cubicBezTo>
                  <a:cubicBezTo>
                    <a:pt x="12220" y="3823"/>
                    <a:pt x="12441" y="3946"/>
                    <a:pt x="12663" y="4045"/>
                  </a:cubicBezTo>
                  <a:cubicBezTo>
                    <a:pt x="13203" y="4315"/>
                    <a:pt x="13757" y="4585"/>
                    <a:pt x="14310" y="4856"/>
                  </a:cubicBezTo>
                  <a:cubicBezTo>
                    <a:pt x="14888" y="5139"/>
                    <a:pt x="15478" y="5421"/>
                    <a:pt x="16056" y="5704"/>
                  </a:cubicBezTo>
                  <a:cubicBezTo>
                    <a:pt x="16523" y="5938"/>
                    <a:pt x="17014" y="6184"/>
                    <a:pt x="17543" y="6479"/>
                  </a:cubicBezTo>
                  <a:cubicBezTo>
                    <a:pt x="17764" y="6602"/>
                    <a:pt x="18195" y="6835"/>
                    <a:pt x="18563" y="7253"/>
                  </a:cubicBezTo>
                  <a:cubicBezTo>
                    <a:pt x="18613" y="7290"/>
                    <a:pt x="18699" y="7339"/>
                    <a:pt x="18772" y="7388"/>
                  </a:cubicBezTo>
                  <a:lnTo>
                    <a:pt x="18895" y="7462"/>
                  </a:lnTo>
                  <a:cubicBezTo>
                    <a:pt x="19276" y="7683"/>
                    <a:pt x="19645" y="7905"/>
                    <a:pt x="20014" y="8126"/>
                  </a:cubicBezTo>
                  <a:cubicBezTo>
                    <a:pt x="20063" y="8163"/>
                    <a:pt x="20100" y="8187"/>
                    <a:pt x="20149" y="8212"/>
                  </a:cubicBezTo>
                  <a:cubicBezTo>
                    <a:pt x="20432" y="8101"/>
                    <a:pt x="20702" y="7991"/>
                    <a:pt x="20973" y="7880"/>
                  </a:cubicBezTo>
                  <a:cubicBezTo>
                    <a:pt x="21846" y="7511"/>
                    <a:pt x="22706" y="7253"/>
                    <a:pt x="23542" y="7007"/>
                  </a:cubicBezTo>
                  <a:lnTo>
                    <a:pt x="23899" y="6897"/>
                  </a:lnTo>
                  <a:cubicBezTo>
                    <a:pt x="24268" y="6798"/>
                    <a:pt x="24636" y="6651"/>
                    <a:pt x="25042" y="6491"/>
                  </a:cubicBezTo>
                  <a:cubicBezTo>
                    <a:pt x="25300" y="6380"/>
                    <a:pt x="25571" y="6282"/>
                    <a:pt x="25829" y="6184"/>
                  </a:cubicBezTo>
                  <a:cubicBezTo>
                    <a:pt x="26210" y="6048"/>
                    <a:pt x="26579" y="5925"/>
                    <a:pt x="26935" y="5802"/>
                  </a:cubicBezTo>
                  <a:cubicBezTo>
                    <a:pt x="27107" y="5753"/>
                    <a:pt x="27267" y="5692"/>
                    <a:pt x="27439" y="5630"/>
                  </a:cubicBezTo>
                  <a:cubicBezTo>
                    <a:pt x="28165" y="5385"/>
                    <a:pt x="28742" y="5139"/>
                    <a:pt x="29234" y="4868"/>
                  </a:cubicBezTo>
                  <a:cubicBezTo>
                    <a:pt x="29566" y="4389"/>
                    <a:pt x="29996" y="4131"/>
                    <a:pt x="30193" y="4020"/>
                  </a:cubicBezTo>
                  <a:cubicBezTo>
                    <a:pt x="30193" y="4020"/>
                    <a:pt x="30402" y="3897"/>
                    <a:pt x="30476" y="3848"/>
                  </a:cubicBezTo>
                  <a:cubicBezTo>
                    <a:pt x="30611" y="3774"/>
                    <a:pt x="30734" y="3700"/>
                    <a:pt x="30845" y="3627"/>
                  </a:cubicBezTo>
                  <a:cubicBezTo>
                    <a:pt x="30894" y="3577"/>
                    <a:pt x="30943" y="3516"/>
                    <a:pt x="31004" y="3454"/>
                  </a:cubicBezTo>
                  <a:lnTo>
                    <a:pt x="32701" y="1697"/>
                  </a:lnTo>
                  <a:lnTo>
                    <a:pt x="34139" y="3676"/>
                  </a:lnTo>
                  <a:cubicBezTo>
                    <a:pt x="34152" y="3700"/>
                    <a:pt x="34176" y="3725"/>
                    <a:pt x="34188" y="3737"/>
                  </a:cubicBezTo>
                  <a:cubicBezTo>
                    <a:pt x="34311" y="3897"/>
                    <a:pt x="34557" y="4192"/>
                    <a:pt x="34705" y="4622"/>
                  </a:cubicBezTo>
                  <a:cubicBezTo>
                    <a:pt x="34828" y="4967"/>
                    <a:pt x="34988" y="5446"/>
                    <a:pt x="35098" y="5962"/>
                  </a:cubicBezTo>
                  <a:cubicBezTo>
                    <a:pt x="35172" y="6331"/>
                    <a:pt x="35233" y="6675"/>
                    <a:pt x="35283" y="7020"/>
                  </a:cubicBezTo>
                  <a:cubicBezTo>
                    <a:pt x="35307" y="7179"/>
                    <a:pt x="35332" y="7327"/>
                    <a:pt x="35356" y="7487"/>
                  </a:cubicBezTo>
                  <a:cubicBezTo>
                    <a:pt x="35553" y="8544"/>
                    <a:pt x="35369" y="9491"/>
                    <a:pt x="35221" y="10253"/>
                  </a:cubicBezTo>
                  <a:lnTo>
                    <a:pt x="35209" y="10376"/>
                  </a:lnTo>
                  <a:cubicBezTo>
                    <a:pt x="35172" y="10523"/>
                    <a:pt x="35147" y="10683"/>
                    <a:pt x="35123" y="10830"/>
                  </a:cubicBezTo>
                  <a:cubicBezTo>
                    <a:pt x="35098" y="11064"/>
                    <a:pt x="35049" y="11335"/>
                    <a:pt x="35000" y="11605"/>
                  </a:cubicBezTo>
                  <a:cubicBezTo>
                    <a:pt x="34901" y="12072"/>
                    <a:pt x="34779" y="12539"/>
                    <a:pt x="34643" y="12994"/>
                  </a:cubicBezTo>
                  <a:cubicBezTo>
                    <a:pt x="34533" y="13363"/>
                    <a:pt x="34410" y="13744"/>
                    <a:pt x="34225" y="14199"/>
                  </a:cubicBezTo>
                  <a:cubicBezTo>
                    <a:pt x="34090" y="14531"/>
                    <a:pt x="33930" y="14936"/>
                    <a:pt x="33721" y="15330"/>
                  </a:cubicBezTo>
                  <a:cubicBezTo>
                    <a:pt x="33549" y="15674"/>
                    <a:pt x="33365" y="16006"/>
                    <a:pt x="33180" y="16350"/>
                  </a:cubicBezTo>
                  <a:cubicBezTo>
                    <a:pt x="32996" y="16670"/>
                    <a:pt x="32824" y="16977"/>
                    <a:pt x="32664" y="17297"/>
                  </a:cubicBezTo>
                  <a:cubicBezTo>
                    <a:pt x="32504" y="17616"/>
                    <a:pt x="32320" y="17911"/>
                    <a:pt x="32123" y="18194"/>
                  </a:cubicBezTo>
                  <a:cubicBezTo>
                    <a:pt x="32271" y="18354"/>
                    <a:pt x="32430" y="18526"/>
                    <a:pt x="32615" y="18711"/>
                  </a:cubicBezTo>
                  <a:cubicBezTo>
                    <a:pt x="32848" y="18932"/>
                    <a:pt x="33070" y="19153"/>
                    <a:pt x="33266" y="19325"/>
                  </a:cubicBezTo>
                  <a:cubicBezTo>
                    <a:pt x="33820" y="19768"/>
                    <a:pt x="34176" y="20346"/>
                    <a:pt x="34373" y="21083"/>
                  </a:cubicBezTo>
                  <a:cubicBezTo>
                    <a:pt x="34656" y="22190"/>
                    <a:pt x="34311" y="23222"/>
                    <a:pt x="33426" y="23923"/>
                  </a:cubicBezTo>
                  <a:cubicBezTo>
                    <a:pt x="33266" y="24058"/>
                    <a:pt x="33070" y="24243"/>
                    <a:pt x="32873" y="24439"/>
                  </a:cubicBezTo>
                  <a:cubicBezTo>
                    <a:pt x="32701" y="24611"/>
                    <a:pt x="32517" y="24796"/>
                    <a:pt x="32308" y="24980"/>
                  </a:cubicBezTo>
                  <a:cubicBezTo>
                    <a:pt x="31976" y="25275"/>
                    <a:pt x="31558" y="25607"/>
                    <a:pt x="31017" y="25816"/>
                  </a:cubicBezTo>
                  <a:cubicBezTo>
                    <a:pt x="30611" y="25976"/>
                    <a:pt x="30218" y="26087"/>
                    <a:pt x="29873" y="26197"/>
                  </a:cubicBezTo>
                  <a:cubicBezTo>
                    <a:pt x="29738" y="26234"/>
                    <a:pt x="29603" y="26271"/>
                    <a:pt x="29468" y="26308"/>
                  </a:cubicBezTo>
                  <a:cubicBezTo>
                    <a:pt x="29160" y="26406"/>
                    <a:pt x="28853" y="26443"/>
                    <a:pt x="28546" y="26443"/>
                  </a:cubicBezTo>
                  <a:close/>
                </a:path>
              </a:pathLst>
            </a:custGeom>
            <a:solidFill>
              <a:srgbClr val="FFFFFF"/>
            </a:solidFill>
            <a:ln>
              <a:noFill/>
            </a:ln>
            <a:effectLst>
              <a:outerShdw blurRad="57150" dist="47625"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6"/>
            <p:cNvSpPr/>
            <p:nvPr/>
          </p:nvSpPr>
          <p:spPr>
            <a:xfrm>
              <a:off x="-6860304" y="-4975178"/>
              <a:ext cx="531148" cy="432612"/>
            </a:xfrm>
            <a:custGeom>
              <a:avLst/>
              <a:gdLst/>
              <a:ahLst/>
              <a:cxnLst/>
              <a:rect l="l" t="t" r="r" b="b"/>
              <a:pathLst>
                <a:path w="11336" h="9233" extrusionOk="0">
                  <a:moveTo>
                    <a:pt x="8213" y="5741"/>
                  </a:moveTo>
                  <a:cubicBezTo>
                    <a:pt x="8201" y="5631"/>
                    <a:pt x="8213" y="5495"/>
                    <a:pt x="8164" y="5446"/>
                  </a:cubicBezTo>
                  <a:cubicBezTo>
                    <a:pt x="8016" y="5299"/>
                    <a:pt x="7844" y="5176"/>
                    <a:pt x="7672" y="5053"/>
                  </a:cubicBezTo>
                  <a:cubicBezTo>
                    <a:pt x="6861" y="4500"/>
                    <a:pt x="6062" y="3946"/>
                    <a:pt x="5250" y="3393"/>
                  </a:cubicBezTo>
                  <a:cubicBezTo>
                    <a:pt x="5017" y="3233"/>
                    <a:pt x="4783" y="3086"/>
                    <a:pt x="4562" y="2926"/>
                  </a:cubicBezTo>
                  <a:cubicBezTo>
                    <a:pt x="3935" y="2496"/>
                    <a:pt x="3271" y="2102"/>
                    <a:pt x="2767" y="1512"/>
                  </a:cubicBezTo>
                  <a:cubicBezTo>
                    <a:pt x="2484" y="1180"/>
                    <a:pt x="2140" y="935"/>
                    <a:pt x="1820" y="652"/>
                  </a:cubicBezTo>
                  <a:cubicBezTo>
                    <a:pt x="1722" y="566"/>
                    <a:pt x="1636" y="480"/>
                    <a:pt x="1538" y="394"/>
                  </a:cubicBezTo>
                  <a:cubicBezTo>
                    <a:pt x="1587" y="320"/>
                    <a:pt x="1611" y="246"/>
                    <a:pt x="1648" y="209"/>
                  </a:cubicBezTo>
                  <a:cubicBezTo>
                    <a:pt x="1882" y="0"/>
                    <a:pt x="1980" y="0"/>
                    <a:pt x="2202" y="172"/>
                  </a:cubicBezTo>
                  <a:cubicBezTo>
                    <a:pt x="2706" y="541"/>
                    <a:pt x="3185" y="922"/>
                    <a:pt x="3689" y="1291"/>
                  </a:cubicBezTo>
                  <a:cubicBezTo>
                    <a:pt x="4746" y="2041"/>
                    <a:pt x="5791" y="2815"/>
                    <a:pt x="6873" y="3529"/>
                  </a:cubicBezTo>
                  <a:cubicBezTo>
                    <a:pt x="7598" y="4008"/>
                    <a:pt x="8373" y="4414"/>
                    <a:pt x="9135" y="4844"/>
                  </a:cubicBezTo>
                  <a:cubicBezTo>
                    <a:pt x="9492" y="5053"/>
                    <a:pt x="9811" y="5286"/>
                    <a:pt x="10045" y="5631"/>
                  </a:cubicBezTo>
                  <a:cubicBezTo>
                    <a:pt x="10475" y="6270"/>
                    <a:pt x="10893" y="6909"/>
                    <a:pt x="11336" y="7573"/>
                  </a:cubicBezTo>
                  <a:cubicBezTo>
                    <a:pt x="11237" y="7696"/>
                    <a:pt x="11176" y="7831"/>
                    <a:pt x="11065" y="7917"/>
                  </a:cubicBezTo>
                  <a:cubicBezTo>
                    <a:pt x="10549" y="8286"/>
                    <a:pt x="10032" y="8667"/>
                    <a:pt x="9504" y="9024"/>
                  </a:cubicBezTo>
                  <a:cubicBezTo>
                    <a:pt x="9184" y="9233"/>
                    <a:pt x="9086" y="9208"/>
                    <a:pt x="8791" y="8913"/>
                  </a:cubicBezTo>
                  <a:cubicBezTo>
                    <a:pt x="8594" y="8729"/>
                    <a:pt x="8397" y="8532"/>
                    <a:pt x="8225" y="8311"/>
                  </a:cubicBezTo>
                  <a:cubicBezTo>
                    <a:pt x="7648" y="7622"/>
                    <a:pt x="6947" y="7057"/>
                    <a:pt x="6246" y="6504"/>
                  </a:cubicBezTo>
                  <a:cubicBezTo>
                    <a:pt x="5484" y="5889"/>
                    <a:pt x="4722" y="5274"/>
                    <a:pt x="3959" y="4672"/>
                  </a:cubicBezTo>
                  <a:cubicBezTo>
                    <a:pt x="3296" y="4155"/>
                    <a:pt x="2632" y="3664"/>
                    <a:pt x="1968" y="3172"/>
                  </a:cubicBezTo>
                  <a:cubicBezTo>
                    <a:pt x="1919" y="3135"/>
                    <a:pt x="1857" y="3098"/>
                    <a:pt x="1808" y="3061"/>
                  </a:cubicBezTo>
                  <a:cubicBezTo>
                    <a:pt x="1697" y="2988"/>
                    <a:pt x="1599" y="2914"/>
                    <a:pt x="1488" y="2840"/>
                  </a:cubicBezTo>
                  <a:cubicBezTo>
                    <a:pt x="997" y="2434"/>
                    <a:pt x="505" y="2029"/>
                    <a:pt x="1" y="1623"/>
                  </a:cubicBezTo>
                  <a:cubicBezTo>
                    <a:pt x="161" y="1242"/>
                    <a:pt x="493" y="1033"/>
                    <a:pt x="812" y="762"/>
                  </a:cubicBezTo>
                  <a:cubicBezTo>
                    <a:pt x="923" y="824"/>
                    <a:pt x="1071" y="873"/>
                    <a:pt x="1181" y="947"/>
                  </a:cubicBezTo>
                  <a:cubicBezTo>
                    <a:pt x="1550" y="1205"/>
                    <a:pt x="1906" y="1476"/>
                    <a:pt x="2275" y="1734"/>
                  </a:cubicBezTo>
                  <a:cubicBezTo>
                    <a:pt x="2693" y="2029"/>
                    <a:pt x="3124" y="2311"/>
                    <a:pt x="3541" y="2607"/>
                  </a:cubicBezTo>
                  <a:cubicBezTo>
                    <a:pt x="3603" y="2656"/>
                    <a:pt x="3689" y="2693"/>
                    <a:pt x="3750" y="2742"/>
                  </a:cubicBezTo>
                  <a:cubicBezTo>
                    <a:pt x="4451" y="3332"/>
                    <a:pt x="5275" y="3737"/>
                    <a:pt x="6025" y="4266"/>
                  </a:cubicBezTo>
                  <a:cubicBezTo>
                    <a:pt x="6209" y="4401"/>
                    <a:pt x="6394" y="4561"/>
                    <a:pt x="6578" y="4696"/>
                  </a:cubicBezTo>
                  <a:cubicBezTo>
                    <a:pt x="7045" y="5041"/>
                    <a:pt x="7512" y="5373"/>
                    <a:pt x="7979" y="5704"/>
                  </a:cubicBezTo>
                  <a:cubicBezTo>
                    <a:pt x="8029" y="5729"/>
                    <a:pt x="8102" y="5729"/>
                    <a:pt x="8213" y="5741"/>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6"/>
            <p:cNvSpPr/>
            <p:nvPr/>
          </p:nvSpPr>
          <p:spPr>
            <a:xfrm>
              <a:off x="-7581449" y="-5381832"/>
              <a:ext cx="794380" cy="470049"/>
            </a:xfrm>
            <a:custGeom>
              <a:avLst/>
              <a:gdLst/>
              <a:ahLst/>
              <a:cxnLst/>
              <a:rect l="l" t="t" r="r" b="b"/>
              <a:pathLst>
                <a:path w="16954" h="10032" extrusionOk="0">
                  <a:moveTo>
                    <a:pt x="1" y="590"/>
                  </a:moveTo>
                  <a:cubicBezTo>
                    <a:pt x="320" y="406"/>
                    <a:pt x="603" y="209"/>
                    <a:pt x="898" y="62"/>
                  </a:cubicBezTo>
                  <a:cubicBezTo>
                    <a:pt x="1021" y="0"/>
                    <a:pt x="1205" y="0"/>
                    <a:pt x="1328" y="37"/>
                  </a:cubicBezTo>
                  <a:cubicBezTo>
                    <a:pt x="1746" y="197"/>
                    <a:pt x="2189" y="320"/>
                    <a:pt x="2558" y="566"/>
                  </a:cubicBezTo>
                  <a:cubicBezTo>
                    <a:pt x="3689" y="1303"/>
                    <a:pt x="4942" y="1783"/>
                    <a:pt x="6147" y="2348"/>
                  </a:cubicBezTo>
                  <a:cubicBezTo>
                    <a:pt x="6688" y="2606"/>
                    <a:pt x="7205" y="2914"/>
                    <a:pt x="7733" y="3184"/>
                  </a:cubicBezTo>
                  <a:cubicBezTo>
                    <a:pt x="8360" y="3504"/>
                    <a:pt x="8987" y="3836"/>
                    <a:pt x="9614" y="4143"/>
                  </a:cubicBezTo>
                  <a:cubicBezTo>
                    <a:pt x="10868" y="4782"/>
                    <a:pt x="12122" y="5409"/>
                    <a:pt x="13376" y="6036"/>
                  </a:cubicBezTo>
                  <a:cubicBezTo>
                    <a:pt x="13573" y="6135"/>
                    <a:pt x="13732" y="6258"/>
                    <a:pt x="13892" y="6405"/>
                  </a:cubicBezTo>
                  <a:cubicBezTo>
                    <a:pt x="14175" y="6651"/>
                    <a:pt x="14519" y="6835"/>
                    <a:pt x="14851" y="7044"/>
                  </a:cubicBezTo>
                  <a:cubicBezTo>
                    <a:pt x="15478" y="7438"/>
                    <a:pt x="16117" y="7831"/>
                    <a:pt x="16744" y="8224"/>
                  </a:cubicBezTo>
                  <a:cubicBezTo>
                    <a:pt x="16806" y="8261"/>
                    <a:pt x="16867" y="8335"/>
                    <a:pt x="16953" y="8409"/>
                  </a:cubicBezTo>
                  <a:cubicBezTo>
                    <a:pt x="16818" y="8544"/>
                    <a:pt x="16707" y="8655"/>
                    <a:pt x="16597" y="8765"/>
                  </a:cubicBezTo>
                  <a:cubicBezTo>
                    <a:pt x="16498" y="8753"/>
                    <a:pt x="16437" y="8741"/>
                    <a:pt x="16375" y="8728"/>
                  </a:cubicBezTo>
                  <a:cubicBezTo>
                    <a:pt x="16339" y="8716"/>
                    <a:pt x="16302" y="8692"/>
                    <a:pt x="16265" y="8667"/>
                  </a:cubicBezTo>
                  <a:cubicBezTo>
                    <a:pt x="15220" y="7819"/>
                    <a:pt x="14003" y="7216"/>
                    <a:pt x="13007" y="6319"/>
                  </a:cubicBezTo>
                  <a:cubicBezTo>
                    <a:pt x="12515" y="5889"/>
                    <a:pt x="12011" y="5913"/>
                    <a:pt x="11483" y="6221"/>
                  </a:cubicBezTo>
                  <a:cubicBezTo>
                    <a:pt x="11470" y="6233"/>
                    <a:pt x="11470" y="6258"/>
                    <a:pt x="11470" y="6258"/>
                  </a:cubicBezTo>
                  <a:cubicBezTo>
                    <a:pt x="12146" y="6897"/>
                    <a:pt x="12982" y="7266"/>
                    <a:pt x="13782" y="7708"/>
                  </a:cubicBezTo>
                  <a:cubicBezTo>
                    <a:pt x="14187" y="7929"/>
                    <a:pt x="14556" y="8212"/>
                    <a:pt x="14937" y="8483"/>
                  </a:cubicBezTo>
                  <a:cubicBezTo>
                    <a:pt x="15232" y="8692"/>
                    <a:pt x="15515" y="8925"/>
                    <a:pt x="15822" y="9159"/>
                  </a:cubicBezTo>
                  <a:cubicBezTo>
                    <a:pt x="15626" y="9503"/>
                    <a:pt x="15294" y="9712"/>
                    <a:pt x="15060" y="10032"/>
                  </a:cubicBezTo>
                  <a:cubicBezTo>
                    <a:pt x="14925" y="9946"/>
                    <a:pt x="14814" y="9884"/>
                    <a:pt x="14716" y="9823"/>
                  </a:cubicBezTo>
                  <a:cubicBezTo>
                    <a:pt x="13265" y="8802"/>
                    <a:pt x="11827" y="7782"/>
                    <a:pt x="10376" y="6774"/>
                  </a:cubicBezTo>
                  <a:cubicBezTo>
                    <a:pt x="10155" y="6614"/>
                    <a:pt x="9909" y="6479"/>
                    <a:pt x="9663" y="6356"/>
                  </a:cubicBezTo>
                  <a:cubicBezTo>
                    <a:pt x="9270" y="6159"/>
                    <a:pt x="8901" y="5889"/>
                    <a:pt x="8557" y="5606"/>
                  </a:cubicBezTo>
                  <a:cubicBezTo>
                    <a:pt x="8065" y="5225"/>
                    <a:pt x="7561" y="4881"/>
                    <a:pt x="7020" y="4573"/>
                  </a:cubicBezTo>
                  <a:cubicBezTo>
                    <a:pt x="5582" y="3713"/>
                    <a:pt x="4143" y="2828"/>
                    <a:pt x="2693" y="1979"/>
                  </a:cubicBezTo>
                  <a:cubicBezTo>
                    <a:pt x="2164" y="1660"/>
                    <a:pt x="1611" y="1402"/>
                    <a:pt x="1058" y="1119"/>
                  </a:cubicBezTo>
                  <a:cubicBezTo>
                    <a:pt x="714" y="947"/>
                    <a:pt x="369" y="775"/>
                    <a:pt x="1" y="590"/>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6"/>
            <p:cNvSpPr/>
            <p:nvPr/>
          </p:nvSpPr>
          <p:spPr>
            <a:xfrm>
              <a:off x="-7268692" y="-4602493"/>
              <a:ext cx="720677" cy="180907"/>
            </a:xfrm>
            <a:custGeom>
              <a:avLst/>
              <a:gdLst/>
              <a:ahLst/>
              <a:cxnLst/>
              <a:rect l="l" t="t" r="r" b="b"/>
              <a:pathLst>
                <a:path w="15381" h="3861" extrusionOk="0">
                  <a:moveTo>
                    <a:pt x="15380" y="0"/>
                  </a:moveTo>
                  <a:cubicBezTo>
                    <a:pt x="15343" y="258"/>
                    <a:pt x="15319" y="467"/>
                    <a:pt x="15282" y="664"/>
                  </a:cubicBezTo>
                  <a:cubicBezTo>
                    <a:pt x="15257" y="811"/>
                    <a:pt x="15183" y="959"/>
                    <a:pt x="15183" y="1107"/>
                  </a:cubicBezTo>
                  <a:cubicBezTo>
                    <a:pt x="15208" y="1672"/>
                    <a:pt x="14839" y="1967"/>
                    <a:pt x="14397" y="2139"/>
                  </a:cubicBezTo>
                  <a:cubicBezTo>
                    <a:pt x="13561" y="2471"/>
                    <a:pt x="12762" y="2877"/>
                    <a:pt x="11864" y="3000"/>
                  </a:cubicBezTo>
                  <a:cubicBezTo>
                    <a:pt x="11409" y="3061"/>
                    <a:pt x="10954" y="3196"/>
                    <a:pt x="10500" y="3307"/>
                  </a:cubicBezTo>
                  <a:cubicBezTo>
                    <a:pt x="9836" y="3479"/>
                    <a:pt x="9160" y="3565"/>
                    <a:pt x="8483" y="3639"/>
                  </a:cubicBezTo>
                  <a:cubicBezTo>
                    <a:pt x="8274" y="3664"/>
                    <a:pt x="8065" y="3713"/>
                    <a:pt x="7856" y="3737"/>
                  </a:cubicBezTo>
                  <a:cubicBezTo>
                    <a:pt x="7537" y="3786"/>
                    <a:pt x="7217" y="3860"/>
                    <a:pt x="6898" y="3823"/>
                  </a:cubicBezTo>
                  <a:cubicBezTo>
                    <a:pt x="6000" y="3750"/>
                    <a:pt x="5078" y="3750"/>
                    <a:pt x="4181" y="3528"/>
                  </a:cubicBezTo>
                  <a:cubicBezTo>
                    <a:pt x="3541" y="3381"/>
                    <a:pt x="2878" y="3307"/>
                    <a:pt x="2251" y="3135"/>
                  </a:cubicBezTo>
                  <a:cubicBezTo>
                    <a:pt x="1611" y="2975"/>
                    <a:pt x="997" y="2729"/>
                    <a:pt x="370" y="2520"/>
                  </a:cubicBezTo>
                  <a:cubicBezTo>
                    <a:pt x="247" y="2471"/>
                    <a:pt x="148" y="2410"/>
                    <a:pt x="1" y="2336"/>
                  </a:cubicBezTo>
                  <a:cubicBezTo>
                    <a:pt x="75" y="2201"/>
                    <a:pt x="136" y="2090"/>
                    <a:pt x="210" y="1992"/>
                  </a:cubicBezTo>
                  <a:cubicBezTo>
                    <a:pt x="480" y="1574"/>
                    <a:pt x="714" y="1463"/>
                    <a:pt x="1156" y="1672"/>
                  </a:cubicBezTo>
                  <a:cubicBezTo>
                    <a:pt x="1759" y="1967"/>
                    <a:pt x="2386" y="1992"/>
                    <a:pt x="3025" y="2016"/>
                  </a:cubicBezTo>
                  <a:cubicBezTo>
                    <a:pt x="3578" y="2029"/>
                    <a:pt x="4131" y="2065"/>
                    <a:pt x="4685" y="2065"/>
                  </a:cubicBezTo>
                  <a:cubicBezTo>
                    <a:pt x="5299" y="2065"/>
                    <a:pt x="5914" y="2041"/>
                    <a:pt x="6529" y="2004"/>
                  </a:cubicBezTo>
                  <a:cubicBezTo>
                    <a:pt x="7979" y="1893"/>
                    <a:pt x="9430" y="1807"/>
                    <a:pt x="10856" y="1549"/>
                  </a:cubicBezTo>
                  <a:cubicBezTo>
                    <a:pt x="11372" y="1463"/>
                    <a:pt x="11889" y="1303"/>
                    <a:pt x="12405" y="1180"/>
                  </a:cubicBezTo>
                  <a:cubicBezTo>
                    <a:pt x="12491" y="1156"/>
                    <a:pt x="12565" y="1119"/>
                    <a:pt x="12651" y="1107"/>
                  </a:cubicBezTo>
                  <a:cubicBezTo>
                    <a:pt x="13561" y="947"/>
                    <a:pt x="14384" y="553"/>
                    <a:pt x="15146" y="37"/>
                  </a:cubicBezTo>
                  <a:cubicBezTo>
                    <a:pt x="15171" y="12"/>
                    <a:pt x="15220" y="25"/>
                    <a:pt x="15380" y="0"/>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6"/>
            <p:cNvSpPr/>
            <p:nvPr/>
          </p:nvSpPr>
          <p:spPr>
            <a:xfrm>
              <a:off x="-7579715" y="-5329449"/>
              <a:ext cx="690690" cy="478718"/>
            </a:xfrm>
            <a:custGeom>
              <a:avLst/>
              <a:gdLst/>
              <a:ahLst/>
              <a:cxnLst/>
              <a:rect l="l" t="t" r="r" b="b"/>
              <a:pathLst>
                <a:path w="14741" h="10217" extrusionOk="0">
                  <a:moveTo>
                    <a:pt x="14740" y="9209"/>
                  </a:moveTo>
                  <a:cubicBezTo>
                    <a:pt x="14433" y="9627"/>
                    <a:pt x="13978" y="9823"/>
                    <a:pt x="13683" y="10217"/>
                  </a:cubicBezTo>
                  <a:cubicBezTo>
                    <a:pt x="13400" y="10131"/>
                    <a:pt x="13167" y="9995"/>
                    <a:pt x="12982" y="9786"/>
                  </a:cubicBezTo>
                  <a:cubicBezTo>
                    <a:pt x="12761" y="9541"/>
                    <a:pt x="12478" y="9430"/>
                    <a:pt x="12146" y="9368"/>
                  </a:cubicBezTo>
                  <a:cubicBezTo>
                    <a:pt x="11925" y="9344"/>
                    <a:pt x="11716" y="9245"/>
                    <a:pt x="11396" y="9147"/>
                  </a:cubicBezTo>
                  <a:cubicBezTo>
                    <a:pt x="11556" y="9061"/>
                    <a:pt x="11642" y="9012"/>
                    <a:pt x="11728" y="8975"/>
                  </a:cubicBezTo>
                  <a:cubicBezTo>
                    <a:pt x="11925" y="8852"/>
                    <a:pt x="12023" y="8668"/>
                    <a:pt x="12023" y="8446"/>
                  </a:cubicBezTo>
                  <a:cubicBezTo>
                    <a:pt x="12011" y="7979"/>
                    <a:pt x="11925" y="7549"/>
                    <a:pt x="11569" y="7217"/>
                  </a:cubicBezTo>
                  <a:cubicBezTo>
                    <a:pt x="11519" y="7180"/>
                    <a:pt x="11483" y="7119"/>
                    <a:pt x="11433" y="7082"/>
                  </a:cubicBezTo>
                  <a:cubicBezTo>
                    <a:pt x="10966" y="6639"/>
                    <a:pt x="10438" y="6357"/>
                    <a:pt x="9749" y="6590"/>
                  </a:cubicBezTo>
                  <a:cubicBezTo>
                    <a:pt x="9417" y="6934"/>
                    <a:pt x="9749" y="7352"/>
                    <a:pt x="9638" y="7770"/>
                  </a:cubicBezTo>
                  <a:cubicBezTo>
                    <a:pt x="9270" y="7574"/>
                    <a:pt x="8987" y="7315"/>
                    <a:pt x="8704" y="7070"/>
                  </a:cubicBezTo>
                  <a:cubicBezTo>
                    <a:pt x="8299" y="6725"/>
                    <a:pt x="7893" y="6393"/>
                    <a:pt x="7487" y="6037"/>
                  </a:cubicBezTo>
                  <a:cubicBezTo>
                    <a:pt x="6959" y="5582"/>
                    <a:pt x="6454" y="5078"/>
                    <a:pt x="5901" y="4648"/>
                  </a:cubicBezTo>
                  <a:cubicBezTo>
                    <a:pt x="5114" y="4045"/>
                    <a:pt x="4352" y="3394"/>
                    <a:pt x="3504" y="2853"/>
                  </a:cubicBezTo>
                  <a:cubicBezTo>
                    <a:pt x="2508" y="2201"/>
                    <a:pt x="1549" y="1488"/>
                    <a:pt x="578" y="800"/>
                  </a:cubicBezTo>
                  <a:cubicBezTo>
                    <a:pt x="308" y="603"/>
                    <a:pt x="259" y="271"/>
                    <a:pt x="0" y="1"/>
                  </a:cubicBezTo>
                  <a:cubicBezTo>
                    <a:pt x="480" y="25"/>
                    <a:pt x="554" y="38"/>
                    <a:pt x="849" y="198"/>
                  </a:cubicBezTo>
                  <a:cubicBezTo>
                    <a:pt x="1058" y="321"/>
                    <a:pt x="1267" y="394"/>
                    <a:pt x="1488" y="480"/>
                  </a:cubicBezTo>
                  <a:cubicBezTo>
                    <a:pt x="1844" y="591"/>
                    <a:pt x="2176" y="812"/>
                    <a:pt x="2496" y="1009"/>
                  </a:cubicBezTo>
                  <a:cubicBezTo>
                    <a:pt x="3049" y="1341"/>
                    <a:pt x="3578" y="1685"/>
                    <a:pt x="4131" y="2017"/>
                  </a:cubicBezTo>
                  <a:cubicBezTo>
                    <a:pt x="5225" y="2681"/>
                    <a:pt x="6332" y="3320"/>
                    <a:pt x="7426" y="3972"/>
                  </a:cubicBezTo>
                  <a:cubicBezTo>
                    <a:pt x="7659" y="4119"/>
                    <a:pt x="7893" y="4267"/>
                    <a:pt x="8114" y="4426"/>
                  </a:cubicBezTo>
                  <a:cubicBezTo>
                    <a:pt x="8692" y="4832"/>
                    <a:pt x="9257" y="5262"/>
                    <a:pt x="9847" y="5631"/>
                  </a:cubicBezTo>
                  <a:cubicBezTo>
                    <a:pt x="11212" y="6467"/>
                    <a:pt x="12503" y="7414"/>
                    <a:pt x="13720" y="8434"/>
                  </a:cubicBezTo>
                  <a:cubicBezTo>
                    <a:pt x="14027" y="8692"/>
                    <a:pt x="14371" y="8926"/>
                    <a:pt x="14740" y="9209"/>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6"/>
            <p:cNvSpPr/>
            <p:nvPr/>
          </p:nvSpPr>
          <p:spPr>
            <a:xfrm>
              <a:off x="-6918451" y="-4887653"/>
              <a:ext cx="359472" cy="289236"/>
            </a:xfrm>
            <a:custGeom>
              <a:avLst/>
              <a:gdLst/>
              <a:ahLst/>
              <a:cxnLst/>
              <a:rect l="l" t="t" r="r" b="b"/>
              <a:pathLst>
                <a:path w="7672" h="6173" extrusionOk="0">
                  <a:moveTo>
                    <a:pt x="0" y="1070"/>
                  </a:moveTo>
                  <a:cubicBezTo>
                    <a:pt x="172" y="849"/>
                    <a:pt x="271" y="689"/>
                    <a:pt x="406" y="554"/>
                  </a:cubicBezTo>
                  <a:cubicBezTo>
                    <a:pt x="578" y="370"/>
                    <a:pt x="775" y="210"/>
                    <a:pt x="984" y="1"/>
                  </a:cubicBezTo>
                  <a:cubicBezTo>
                    <a:pt x="1107" y="75"/>
                    <a:pt x="1242" y="136"/>
                    <a:pt x="1353" y="234"/>
                  </a:cubicBezTo>
                  <a:cubicBezTo>
                    <a:pt x="2570" y="1292"/>
                    <a:pt x="3947" y="2165"/>
                    <a:pt x="5151" y="3246"/>
                  </a:cubicBezTo>
                  <a:cubicBezTo>
                    <a:pt x="5852" y="3873"/>
                    <a:pt x="6627" y="4414"/>
                    <a:pt x="7352" y="4992"/>
                  </a:cubicBezTo>
                  <a:cubicBezTo>
                    <a:pt x="7475" y="5078"/>
                    <a:pt x="7573" y="5189"/>
                    <a:pt x="7671" y="5275"/>
                  </a:cubicBezTo>
                  <a:cubicBezTo>
                    <a:pt x="7155" y="6135"/>
                    <a:pt x="7131" y="6172"/>
                    <a:pt x="6295" y="5693"/>
                  </a:cubicBezTo>
                  <a:cubicBezTo>
                    <a:pt x="6258" y="5668"/>
                    <a:pt x="6221" y="5631"/>
                    <a:pt x="6184" y="5631"/>
                  </a:cubicBezTo>
                  <a:cubicBezTo>
                    <a:pt x="5360" y="5496"/>
                    <a:pt x="4832" y="4857"/>
                    <a:pt x="4217" y="4402"/>
                  </a:cubicBezTo>
                  <a:cubicBezTo>
                    <a:pt x="3283" y="3726"/>
                    <a:pt x="2398" y="3000"/>
                    <a:pt x="1488" y="2287"/>
                  </a:cubicBezTo>
                  <a:cubicBezTo>
                    <a:pt x="1414" y="2226"/>
                    <a:pt x="1328" y="2152"/>
                    <a:pt x="1254" y="2078"/>
                  </a:cubicBezTo>
                  <a:cubicBezTo>
                    <a:pt x="910" y="1697"/>
                    <a:pt x="529" y="1353"/>
                    <a:pt x="0" y="1070"/>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6"/>
            <p:cNvSpPr/>
            <p:nvPr/>
          </p:nvSpPr>
          <p:spPr>
            <a:xfrm>
              <a:off x="-6380462" y="-4941208"/>
              <a:ext cx="193605" cy="284035"/>
            </a:xfrm>
            <a:custGeom>
              <a:avLst/>
              <a:gdLst/>
              <a:ahLst/>
              <a:cxnLst/>
              <a:rect l="l" t="t" r="r" b="b"/>
              <a:pathLst>
                <a:path w="4132" h="6062" extrusionOk="0">
                  <a:moveTo>
                    <a:pt x="4094" y="1"/>
                  </a:moveTo>
                  <a:cubicBezTo>
                    <a:pt x="4094" y="99"/>
                    <a:pt x="4131" y="222"/>
                    <a:pt x="4094" y="308"/>
                  </a:cubicBezTo>
                  <a:cubicBezTo>
                    <a:pt x="3836" y="1046"/>
                    <a:pt x="3652" y="1820"/>
                    <a:pt x="3271" y="2521"/>
                  </a:cubicBezTo>
                  <a:cubicBezTo>
                    <a:pt x="2914" y="3172"/>
                    <a:pt x="2570" y="3836"/>
                    <a:pt x="2201" y="4488"/>
                  </a:cubicBezTo>
                  <a:cubicBezTo>
                    <a:pt x="1967" y="4906"/>
                    <a:pt x="1685" y="5311"/>
                    <a:pt x="1414" y="5717"/>
                  </a:cubicBezTo>
                  <a:cubicBezTo>
                    <a:pt x="1340" y="5840"/>
                    <a:pt x="1205" y="5926"/>
                    <a:pt x="1070" y="6061"/>
                  </a:cubicBezTo>
                  <a:cubicBezTo>
                    <a:pt x="701" y="5520"/>
                    <a:pt x="308" y="5029"/>
                    <a:pt x="0" y="4475"/>
                  </a:cubicBezTo>
                  <a:cubicBezTo>
                    <a:pt x="62" y="4414"/>
                    <a:pt x="87" y="4340"/>
                    <a:pt x="148" y="4328"/>
                  </a:cubicBezTo>
                  <a:cubicBezTo>
                    <a:pt x="1304" y="3910"/>
                    <a:pt x="2090" y="3049"/>
                    <a:pt x="2766" y="2078"/>
                  </a:cubicBezTo>
                  <a:cubicBezTo>
                    <a:pt x="3184" y="1464"/>
                    <a:pt x="3553" y="812"/>
                    <a:pt x="3934" y="173"/>
                  </a:cubicBezTo>
                  <a:cubicBezTo>
                    <a:pt x="3984" y="111"/>
                    <a:pt x="4057" y="62"/>
                    <a:pt x="4106" y="13"/>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6"/>
            <p:cNvSpPr/>
            <p:nvPr/>
          </p:nvSpPr>
          <p:spPr>
            <a:xfrm>
              <a:off x="-6537707" y="-4618049"/>
              <a:ext cx="160760" cy="217173"/>
            </a:xfrm>
            <a:custGeom>
              <a:avLst/>
              <a:gdLst/>
              <a:ahLst/>
              <a:cxnLst/>
              <a:rect l="l" t="t" r="r" b="b"/>
              <a:pathLst>
                <a:path w="3431" h="4635" extrusionOk="0">
                  <a:moveTo>
                    <a:pt x="3430" y="4536"/>
                  </a:moveTo>
                  <a:cubicBezTo>
                    <a:pt x="3197" y="4635"/>
                    <a:pt x="3037" y="4561"/>
                    <a:pt x="2914" y="4389"/>
                  </a:cubicBezTo>
                  <a:cubicBezTo>
                    <a:pt x="2803" y="4254"/>
                    <a:pt x="2717" y="4106"/>
                    <a:pt x="2619" y="3971"/>
                  </a:cubicBezTo>
                  <a:cubicBezTo>
                    <a:pt x="2484" y="3811"/>
                    <a:pt x="2361" y="3639"/>
                    <a:pt x="2201" y="3492"/>
                  </a:cubicBezTo>
                  <a:cubicBezTo>
                    <a:pt x="1832" y="3110"/>
                    <a:pt x="1426" y="2766"/>
                    <a:pt x="1070" y="2373"/>
                  </a:cubicBezTo>
                  <a:cubicBezTo>
                    <a:pt x="701" y="1992"/>
                    <a:pt x="381" y="1586"/>
                    <a:pt x="0" y="1131"/>
                  </a:cubicBezTo>
                  <a:cubicBezTo>
                    <a:pt x="13" y="824"/>
                    <a:pt x="25" y="443"/>
                    <a:pt x="50" y="74"/>
                  </a:cubicBezTo>
                  <a:cubicBezTo>
                    <a:pt x="246" y="0"/>
                    <a:pt x="369" y="99"/>
                    <a:pt x="467" y="197"/>
                  </a:cubicBezTo>
                  <a:cubicBezTo>
                    <a:pt x="861" y="615"/>
                    <a:pt x="1267" y="1033"/>
                    <a:pt x="1611" y="1475"/>
                  </a:cubicBezTo>
                  <a:cubicBezTo>
                    <a:pt x="2176" y="2225"/>
                    <a:pt x="2705" y="3000"/>
                    <a:pt x="3246" y="3762"/>
                  </a:cubicBezTo>
                  <a:cubicBezTo>
                    <a:pt x="3270" y="3811"/>
                    <a:pt x="3320" y="3860"/>
                    <a:pt x="3332" y="3922"/>
                  </a:cubicBezTo>
                  <a:cubicBezTo>
                    <a:pt x="3369" y="4131"/>
                    <a:pt x="3393" y="4340"/>
                    <a:pt x="3430" y="4536"/>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6"/>
            <p:cNvSpPr/>
            <p:nvPr/>
          </p:nvSpPr>
          <p:spPr>
            <a:xfrm>
              <a:off x="-7367181" y="-5085803"/>
              <a:ext cx="270775" cy="187842"/>
            </a:xfrm>
            <a:custGeom>
              <a:avLst/>
              <a:gdLst/>
              <a:ahLst/>
              <a:cxnLst/>
              <a:rect l="l" t="t" r="r" b="b"/>
              <a:pathLst>
                <a:path w="5779" h="4009" extrusionOk="0">
                  <a:moveTo>
                    <a:pt x="5779" y="3947"/>
                  </a:moveTo>
                  <a:cubicBezTo>
                    <a:pt x="5398" y="4009"/>
                    <a:pt x="5164" y="3812"/>
                    <a:pt x="4930" y="3628"/>
                  </a:cubicBezTo>
                  <a:cubicBezTo>
                    <a:pt x="3492" y="2423"/>
                    <a:pt x="1968" y="1341"/>
                    <a:pt x="308" y="444"/>
                  </a:cubicBezTo>
                  <a:cubicBezTo>
                    <a:pt x="234" y="407"/>
                    <a:pt x="148" y="370"/>
                    <a:pt x="99" y="308"/>
                  </a:cubicBezTo>
                  <a:cubicBezTo>
                    <a:pt x="50" y="259"/>
                    <a:pt x="1" y="148"/>
                    <a:pt x="25" y="112"/>
                  </a:cubicBezTo>
                  <a:cubicBezTo>
                    <a:pt x="50" y="50"/>
                    <a:pt x="173" y="1"/>
                    <a:pt x="234" y="13"/>
                  </a:cubicBezTo>
                  <a:cubicBezTo>
                    <a:pt x="1058" y="210"/>
                    <a:pt x="1894" y="394"/>
                    <a:pt x="2558" y="984"/>
                  </a:cubicBezTo>
                  <a:cubicBezTo>
                    <a:pt x="3148" y="1501"/>
                    <a:pt x="3750" y="2017"/>
                    <a:pt x="4328" y="2546"/>
                  </a:cubicBezTo>
                  <a:cubicBezTo>
                    <a:pt x="4820" y="3001"/>
                    <a:pt x="5299" y="3480"/>
                    <a:pt x="5779" y="3947"/>
                  </a:cubicBezTo>
                  <a:close/>
                </a:path>
              </a:pathLst>
            </a:custGeom>
            <a:solidFill>
              <a:srgbClr val="CFB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6"/>
            <p:cNvSpPr/>
            <p:nvPr/>
          </p:nvSpPr>
          <p:spPr>
            <a:xfrm>
              <a:off x="-6392550" y="-4483856"/>
              <a:ext cx="188404" cy="120417"/>
            </a:xfrm>
            <a:custGeom>
              <a:avLst/>
              <a:gdLst/>
              <a:ahLst/>
              <a:cxnLst/>
              <a:rect l="l" t="t" r="r" b="b"/>
              <a:pathLst>
                <a:path w="4021" h="2570" extrusionOk="0">
                  <a:moveTo>
                    <a:pt x="3860" y="1"/>
                  </a:moveTo>
                  <a:cubicBezTo>
                    <a:pt x="4008" y="111"/>
                    <a:pt x="4020" y="259"/>
                    <a:pt x="3947" y="394"/>
                  </a:cubicBezTo>
                  <a:cubicBezTo>
                    <a:pt x="3873" y="529"/>
                    <a:pt x="3774" y="652"/>
                    <a:pt x="3676" y="750"/>
                  </a:cubicBezTo>
                  <a:cubicBezTo>
                    <a:pt x="3270" y="1132"/>
                    <a:pt x="2877" y="1513"/>
                    <a:pt x="2459" y="1869"/>
                  </a:cubicBezTo>
                  <a:cubicBezTo>
                    <a:pt x="2299" y="2004"/>
                    <a:pt x="2115" y="2127"/>
                    <a:pt x="1918" y="2176"/>
                  </a:cubicBezTo>
                  <a:cubicBezTo>
                    <a:pt x="1402" y="2324"/>
                    <a:pt x="885" y="2435"/>
                    <a:pt x="369" y="2545"/>
                  </a:cubicBezTo>
                  <a:cubicBezTo>
                    <a:pt x="234" y="2570"/>
                    <a:pt x="111" y="2545"/>
                    <a:pt x="62" y="2398"/>
                  </a:cubicBezTo>
                  <a:cubicBezTo>
                    <a:pt x="0" y="2263"/>
                    <a:pt x="86" y="2103"/>
                    <a:pt x="246" y="2041"/>
                  </a:cubicBezTo>
                  <a:cubicBezTo>
                    <a:pt x="443" y="1968"/>
                    <a:pt x="640" y="1906"/>
                    <a:pt x="849" y="1869"/>
                  </a:cubicBezTo>
                  <a:cubicBezTo>
                    <a:pt x="1119" y="1795"/>
                    <a:pt x="1353" y="1672"/>
                    <a:pt x="1611" y="1550"/>
                  </a:cubicBezTo>
                  <a:cubicBezTo>
                    <a:pt x="2238" y="1254"/>
                    <a:pt x="2717" y="787"/>
                    <a:pt x="3209" y="332"/>
                  </a:cubicBezTo>
                  <a:cubicBezTo>
                    <a:pt x="3393" y="148"/>
                    <a:pt x="3627" y="62"/>
                    <a:pt x="3860" y="1"/>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6"/>
            <p:cNvSpPr/>
            <p:nvPr/>
          </p:nvSpPr>
          <p:spPr>
            <a:xfrm>
              <a:off x="-7123535" y="-5017816"/>
              <a:ext cx="93944" cy="97974"/>
            </a:xfrm>
            <a:custGeom>
              <a:avLst/>
              <a:gdLst/>
              <a:ahLst/>
              <a:cxnLst/>
              <a:rect l="l" t="t" r="r" b="b"/>
              <a:pathLst>
                <a:path w="2005" h="2091" extrusionOk="0">
                  <a:moveTo>
                    <a:pt x="1390" y="1291"/>
                  </a:moveTo>
                  <a:cubicBezTo>
                    <a:pt x="1316" y="1033"/>
                    <a:pt x="1120" y="898"/>
                    <a:pt x="960" y="959"/>
                  </a:cubicBezTo>
                  <a:cubicBezTo>
                    <a:pt x="874" y="1009"/>
                    <a:pt x="825" y="1156"/>
                    <a:pt x="861" y="1291"/>
                  </a:cubicBezTo>
                  <a:cubicBezTo>
                    <a:pt x="935" y="1476"/>
                    <a:pt x="1095" y="1574"/>
                    <a:pt x="1242" y="1488"/>
                  </a:cubicBezTo>
                  <a:cubicBezTo>
                    <a:pt x="1316" y="1451"/>
                    <a:pt x="1353" y="1341"/>
                    <a:pt x="1390" y="1291"/>
                  </a:cubicBezTo>
                  <a:close/>
                  <a:moveTo>
                    <a:pt x="111" y="136"/>
                  </a:moveTo>
                  <a:cubicBezTo>
                    <a:pt x="529" y="1"/>
                    <a:pt x="837" y="99"/>
                    <a:pt x="1107" y="345"/>
                  </a:cubicBezTo>
                  <a:cubicBezTo>
                    <a:pt x="1341" y="542"/>
                    <a:pt x="1562" y="738"/>
                    <a:pt x="1759" y="959"/>
                  </a:cubicBezTo>
                  <a:cubicBezTo>
                    <a:pt x="1980" y="1218"/>
                    <a:pt x="2005" y="1537"/>
                    <a:pt x="1956" y="1869"/>
                  </a:cubicBezTo>
                  <a:cubicBezTo>
                    <a:pt x="1931" y="2004"/>
                    <a:pt x="1808" y="2090"/>
                    <a:pt x="1685" y="2066"/>
                  </a:cubicBezTo>
                  <a:cubicBezTo>
                    <a:pt x="1267" y="1968"/>
                    <a:pt x="874" y="1795"/>
                    <a:pt x="517" y="1550"/>
                  </a:cubicBezTo>
                  <a:cubicBezTo>
                    <a:pt x="431" y="1488"/>
                    <a:pt x="345" y="1414"/>
                    <a:pt x="308" y="1316"/>
                  </a:cubicBezTo>
                  <a:cubicBezTo>
                    <a:pt x="136" y="947"/>
                    <a:pt x="1" y="578"/>
                    <a:pt x="111" y="13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6"/>
            <p:cNvSpPr/>
            <p:nvPr/>
          </p:nvSpPr>
          <p:spPr>
            <a:xfrm>
              <a:off x="-6203069" y="-5223463"/>
              <a:ext cx="54773" cy="165398"/>
            </a:xfrm>
            <a:custGeom>
              <a:avLst/>
              <a:gdLst/>
              <a:ahLst/>
              <a:cxnLst/>
              <a:rect l="l" t="t" r="r" b="b"/>
              <a:pathLst>
                <a:path w="1169" h="3530" extrusionOk="0">
                  <a:moveTo>
                    <a:pt x="726" y="3529"/>
                  </a:moveTo>
                  <a:cubicBezTo>
                    <a:pt x="652" y="3197"/>
                    <a:pt x="591" y="2865"/>
                    <a:pt x="505" y="2546"/>
                  </a:cubicBezTo>
                  <a:cubicBezTo>
                    <a:pt x="382" y="2054"/>
                    <a:pt x="284" y="1550"/>
                    <a:pt x="124" y="1058"/>
                  </a:cubicBezTo>
                  <a:cubicBezTo>
                    <a:pt x="1" y="677"/>
                    <a:pt x="124" y="382"/>
                    <a:pt x="370" y="1"/>
                  </a:cubicBezTo>
                  <a:cubicBezTo>
                    <a:pt x="456" y="185"/>
                    <a:pt x="505" y="284"/>
                    <a:pt x="542" y="394"/>
                  </a:cubicBezTo>
                  <a:cubicBezTo>
                    <a:pt x="689" y="886"/>
                    <a:pt x="812" y="1378"/>
                    <a:pt x="972" y="1869"/>
                  </a:cubicBezTo>
                  <a:cubicBezTo>
                    <a:pt x="1169" y="2447"/>
                    <a:pt x="1058" y="2988"/>
                    <a:pt x="726" y="3529"/>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6"/>
            <p:cNvSpPr/>
            <p:nvPr/>
          </p:nvSpPr>
          <p:spPr>
            <a:xfrm>
              <a:off x="-6339557" y="-4603102"/>
              <a:ext cx="110062" cy="103737"/>
            </a:xfrm>
            <a:custGeom>
              <a:avLst/>
              <a:gdLst/>
              <a:ahLst/>
              <a:cxnLst/>
              <a:rect l="l" t="t" r="r" b="b"/>
              <a:pathLst>
                <a:path w="2349" h="2214" extrusionOk="0">
                  <a:moveTo>
                    <a:pt x="2348" y="2214"/>
                  </a:moveTo>
                  <a:cubicBezTo>
                    <a:pt x="1439" y="1820"/>
                    <a:pt x="787" y="1095"/>
                    <a:pt x="0" y="468"/>
                  </a:cubicBezTo>
                  <a:cubicBezTo>
                    <a:pt x="197" y="296"/>
                    <a:pt x="345" y="161"/>
                    <a:pt x="529" y="1"/>
                  </a:cubicBezTo>
                  <a:cubicBezTo>
                    <a:pt x="849" y="419"/>
                    <a:pt x="1131" y="812"/>
                    <a:pt x="1426" y="1181"/>
                  </a:cubicBezTo>
                  <a:cubicBezTo>
                    <a:pt x="1709" y="1538"/>
                    <a:pt x="2090" y="1820"/>
                    <a:pt x="2348" y="2214"/>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6"/>
            <p:cNvSpPr/>
            <p:nvPr/>
          </p:nvSpPr>
          <p:spPr>
            <a:xfrm>
              <a:off x="-7012910" y="-5088098"/>
              <a:ext cx="55898" cy="36359"/>
            </a:xfrm>
            <a:custGeom>
              <a:avLst/>
              <a:gdLst/>
              <a:ahLst/>
              <a:cxnLst/>
              <a:rect l="l" t="t" r="r" b="b"/>
              <a:pathLst>
                <a:path w="1193" h="776" extrusionOk="0">
                  <a:moveTo>
                    <a:pt x="1193" y="775"/>
                  </a:moveTo>
                  <a:cubicBezTo>
                    <a:pt x="639" y="615"/>
                    <a:pt x="320" y="431"/>
                    <a:pt x="0" y="50"/>
                  </a:cubicBezTo>
                  <a:cubicBezTo>
                    <a:pt x="99" y="38"/>
                    <a:pt x="185" y="1"/>
                    <a:pt x="246" y="25"/>
                  </a:cubicBezTo>
                  <a:cubicBezTo>
                    <a:pt x="541" y="111"/>
                    <a:pt x="787" y="320"/>
                    <a:pt x="1193" y="775"/>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6"/>
            <p:cNvSpPr/>
            <p:nvPr/>
          </p:nvSpPr>
          <p:spPr>
            <a:xfrm>
              <a:off x="-7054986" y="-4739029"/>
              <a:ext cx="28300" cy="31159"/>
            </a:xfrm>
            <a:custGeom>
              <a:avLst/>
              <a:gdLst/>
              <a:ahLst/>
              <a:cxnLst/>
              <a:rect l="l" t="t" r="r" b="b"/>
              <a:pathLst>
                <a:path w="604" h="665" extrusionOk="0">
                  <a:moveTo>
                    <a:pt x="25" y="652"/>
                  </a:moveTo>
                  <a:cubicBezTo>
                    <a:pt x="25" y="566"/>
                    <a:pt x="1" y="480"/>
                    <a:pt x="25" y="419"/>
                  </a:cubicBezTo>
                  <a:cubicBezTo>
                    <a:pt x="62" y="345"/>
                    <a:pt x="136" y="283"/>
                    <a:pt x="197" y="234"/>
                  </a:cubicBezTo>
                  <a:cubicBezTo>
                    <a:pt x="284" y="148"/>
                    <a:pt x="394" y="87"/>
                    <a:pt x="493" y="1"/>
                  </a:cubicBezTo>
                  <a:cubicBezTo>
                    <a:pt x="603" y="148"/>
                    <a:pt x="480" y="210"/>
                    <a:pt x="419" y="283"/>
                  </a:cubicBezTo>
                  <a:cubicBezTo>
                    <a:pt x="296" y="406"/>
                    <a:pt x="148" y="529"/>
                    <a:pt x="25" y="664"/>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6"/>
            <p:cNvSpPr/>
            <p:nvPr/>
          </p:nvSpPr>
          <p:spPr>
            <a:xfrm>
              <a:off x="-6188637" y="-4950438"/>
              <a:ext cx="5201" cy="9840"/>
            </a:xfrm>
            <a:custGeom>
              <a:avLst/>
              <a:gdLst/>
              <a:ahLst/>
              <a:cxnLst/>
              <a:rect l="l" t="t" r="r" b="b"/>
              <a:pathLst>
                <a:path w="111" h="210" extrusionOk="0">
                  <a:moveTo>
                    <a:pt x="12" y="210"/>
                  </a:moveTo>
                  <a:cubicBezTo>
                    <a:pt x="25" y="148"/>
                    <a:pt x="25" y="87"/>
                    <a:pt x="25" y="38"/>
                  </a:cubicBezTo>
                  <a:cubicBezTo>
                    <a:pt x="25" y="26"/>
                    <a:pt x="49" y="13"/>
                    <a:pt x="62" y="1"/>
                  </a:cubicBezTo>
                  <a:cubicBezTo>
                    <a:pt x="74" y="26"/>
                    <a:pt x="111" y="62"/>
                    <a:pt x="99" y="75"/>
                  </a:cubicBezTo>
                  <a:cubicBezTo>
                    <a:pt x="74" y="124"/>
                    <a:pt x="37" y="161"/>
                    <a:pt x="0" y="198"/>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6"/>
            <p:cNvSpPr/>
            <p:nvPr/>
          </p:nvSpPr>
          <p:spPr>
            <a:xfrm>
              <a:off x="-7057844" y="-4709651"/>
              <a:ext cx="4076" cy="1780"/>
            </a:xfrm>
            <a:custGeom>
              <a:avLst/>
              <a:gdLst/>
              <a:ahLst/>
              <a:cxnLst/>
              <a:rect l="l" t="t" r="r" b="b"/>
              <a:pathLst>
                <a:path w="87" h="38" extrusionOk="0">
                  <a:moveTo>
                    <a:pt x="86" y="37"/>
                  </a:moveTo>
                  <a:cubicBezTo>
                    <a:pt x="49" y="25"/>
                    <a:pt x="25" y="13"/>
                    <a:pt x="0" y="1"/>
                  </a:cubicBezTo>
                  <a:cubicBezTo>
                    <a:pt x="25" y="13"/>
                    <a:pt x="49" y="13"/>
                    <a:pt x="86" y="13"/>
                  </a:cubicBezTo>
                  <a:cubicBezTo>
                    <a:pt x="86" y="25"/>
                    <a:pt x="86" y="37"/>
                    <a:pt x="86" y="37"/>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6"/>
            <p:cNvSpPr/>
            <p:nvPr/>
          </p:nvSpPr>
          <p:spPr>
            <a:xfrm>
              <a:off x="-7604502" y="-5395655"/>
              <a:ext cx="1465437" cy="1051239"/>
            </a:xfrm>
            <a:custGeom>
              <a:avLst/>
              <a:gdLst/>
              <a:ahLst/>
              <a:cxnLst/>
              <a:rect l="l" t="t" r="r" b="b"/>
              <a:pathLst>
                <a:path w="31276" h="22436" extrusionOk="0">
                  <a:moveTo>
                    <a:pt x="13819" y="7339"/>
                  </a:moveTo>
                  <a:cubicBezTo>
                    <a:pt x="13413" y="6884"/>
                    <a:pt x="13167" y="6675"/>
                    <a:pt x="12872" y="6589"/>
                  </a:cubicBezTo>
                  <a:cubicBezTo>
                    <a:pt x="12811" y="6565"/>
                    <a:pt x="12725" y="6602"/>
                    <a:pt x="12626" y="6614"/>
                  </a:cubicBezTo>
                  <a:cubicBezTo>
                    <a:pt x="12946" y="6995"/>
                    <a:pt x="13265" y="7179"/>
                    <a:pt x="13819" y="7339"/>
                  </a:cubicBezTo>
                  <a:close/>
                  <a:moveTo>
                    <a:pt x="29345" y="19129"/>
                  </a:moveTo>
                  <a:cubicBezTo>
                    <a:pt x="29087" y="18735"/>
                    <a:pt x="28706" y="18453"/>
                    <a:pt x="28423" y="18096"/>
                  </a:cubicBezTo>
                  <a:cubicBezTo>
                    <a:pt x="28128" y="17727"/>
                    <a:pt x="27846" y="17334"/>
                    <a:pt x="27526" y="16916"/>
                  </a:cubicBezTo>
                  <a:cubicBezTo>
                    <a:pt x="27342" y="17076"/>
                    <a:pt x="27194" y="17211"/>
                    <a:pt x="26997" y="17383"/>
                  </a:cubicBezTo>
                  <a:cubicBezTo>
                    <a:pt x="27784" y="18010"/>
                    <a:pt x="28436" y="18735"/>
                    <a:pt x="29345" y="19129"/>
                  </a:cubicBezTo>
                  <a:close/>
                  <a:moveTo>
                    <a:pt x="30636" y="7204"/>
                  </a:moveTo>
                  <a:cubicBezTo>
                    <a:pt x="30968" y="6663"/>
                    <a:pt x="31079" y="6122"/>
                    <a:pt x="30882" y="5544"/>
                  </a:cubicBezTo>
                  <a:cubicBezTo>
                    <a:pt x="30722" y="5053"/>
                    <a:pt x="30599" y="4561"/>
                    <a:pt x="30452" y="4069"/>
                  </a:cubicBezTo>
                  <a:cubicBezTo>
                    <a:pt x="30415" y="3959"/>
                    <a:pt x="30366" y="3860"/>
                    <a:pt x="30280" y="3676"/>
                  </a:cubicBezTo>
                  <a:cubicBezTo>
                    <a:pt x="30034" y="4057"/>
                    <a:pt x="29911" y="4352"/>
                    <a:pt x="30034" y="4733"/>
                  </a:cubicBezTo>
                  <a:cubicBezTo>
                    <a:pt x="30194" y="5225"/>
                    <a:pt x="30292" y="5729"/>
                    <a:pt x="30415" y="6221"/>
                  </a:cubicBezTo>
                  <a:cubicBezTo>
                    <a:pt x="30501" y="6540"/>
                    <a:pt x="30562" y="6872"/>
                    <a:pt x="30636" y="7204"/>
                  </a:cubicBezTo>
                  <a:close/>
                  <a:moveTo>
                    <a:pt x="10376" y="8200"/>
                  </a:moveTo>
                  <a:cubicBezTo>
                    <a:pt x="10266" y="8642"/>
                    <a:pt x="10401" y="9011"/>
                    <a:pt x="10573" y="9380"/>
                  </a:cubicBezTo>
                  <a:cubicBezTo>
                    <a:pt x="10610" y="9478"/>
                    <a:pt x="10696" y="9552"/>
                    <a:pt x="10782" y="9614"/>
                  </a:cubicBezTo>
                  <a:cubicBezTo>
                    <a:pt x="11139" y="9859"/>
                    <a:pt x="11532" y="10032"/>
                    <a:pt x="11950" y="10130"/>
                  </a:cubicBezTo>
                  <a:cubicBezTo>
                    <a:pt x="12073" y="10154"/>
                    <a:pt x="12196" y="10068"/>
                    <a:pt x="12221" y="9933"/>
                  </a:cubicBezTo>
                  <a:cubicBezTo>
                    <a:pt x="12270" y="9601"/>
                    <a:pt x="12245" y="9282"/>
                    <a:pt x="12024" y="9023"/>
                  </a:cubicBezTo>
                  <a:cubicBezTo>
                    <a:pt x="11827" y="8802"/>
                    <a:pt x="11606" y="8606"/>
                    <a:pt x="11372" y="8409"/>
                  </a:cubicBezTo>
                  <a:cubicBezTo>
                    <a:pt x="11102" y="8163"/>
                    <a:pt x="10794" y="8065"/>
                    <a:pt x="10376" y="8200"/>
                  </a:cubicBezTo>
                  <a:close/>
                  <a:moveTo>
                    <a:pt x="29726" y="19461"/>
                  </a:moveTo>
                  <a:cubicBezTo>
                    <a:pt x="29493" y="19522"/>
                    <a:pt x="29259" y="19608"/>
                    <a:pt x="29075" y="19792"/>
                  </a:cubicBezTo>
                  <a:cubicBezTo>
                    <a:pt x="28583" y="20247"/>
                    <a:pt x="28104" y="20714"/>
                    <a:pt x="27477" y="21010"/>
                  </a:cubicBezTo>
                  <a:cubicBezTo>
                    <a:pt x="27219" y="21132"/>
                    <a:pt x="26985" y="21255"/>
                    <a:pt x="26715" y="21329"/>
                  </a:cubicBezTo>
                  <a:cubicBezTo>
                    <a:pt x="26506" y="21366"/>
                    <a:pt x="26309" y="21428"/>
                    <a:pt x="26112" y="21501"/>
                  </a:cubicBezTo>
                  <a:cubicBezTo>
                    <a:pt x="25952" y="21563"/>
                    <a:pt x="25866" y="21723"/>
                    <a:pt x="25928" y="21858"/>
                  </a:cubicBezTo>
                  <a:cubicBezTo>
                    <a:pt x="25977" y="22005"/>
                    <a:pt x="26100" y="22030"/>
                    <a:pt x="26235" y="22005"/>
                  </a:cubicBezTo>
                  <a:cubicBezTo>
                    <a:pt x="26751" y="21895"/>
                    <a:pt x="27268" y="21784"/>
                    <a:pt x="27784" y="21636"/>
                  </a:cubicBezTo>
                  <a:cubicBezTo>
                    <a:pt x="27981" y="21587"/>
                    <a:pt x="28165" y="21464"/>
                    <a:pt x="28325" y="21329"/>
                  </a:cubicBezTo>
                  <a:cubicBezTo>
                    <a:pt x="28743" y="20973"/>
                    <a:pt x="29136" y="20592"/>
                    <a:pt x="29542" y="20210"/>
                  </a:cubicBezTo>
                  <a:cubicBezTo>
                    <a:pt x="29640" y="20112"/>
                    <a:pt x="29739" y="19989"/>
                    <a:pt x="29813" y="19854"/>
                  </a:cubicBezTo>
                  <a:cubicBezTo>
                    <a:pt x="29886" y="19719"/>
                    <a:pt x="29874" y="19571"/>
                    <a:pt x="29726" y="19461"/>
                  </a:cubicBezTo>
                  <a:moveTo>
                    <a:pt x="10844" y="10560"/>
                  </a:moveTo>
                  <a:cubicBezTo>
                    <a:pt x="10364" y="10093"/>
                    <a:pt x="9885" y="9614"/>
                    <a:pt x="9393" y="9159"/>
                  </a:cubicBezTo>
                  <a:cubicBezTo>
                    <a:pt x="8815" y="8630"/>
                    <a:pt x="8213" y="8114"/>
                    <a:pt x="7623" y="7597"/>
                  </a:cubicBezTo>
                  <a:cubicBezTo>
                    <a:pt x="6959" y="7007"/>
                    <a:pt x="6123" y="6823"/>
                    <a:pt x="5299" y="6626"/>
                  </a:cubicBezTo>
                  <a:cubicBezTo>
                    <a:pt x="5238" y="6614"/>
                    <a:pt x="5115" y="6663"/>
                    <a:pt x="5090" y="6725"/>
                  </a:cubicBezTo>
                  <a:cubicBezTo>
                    <a:pt x="5066" y="6761"/>
                    <a:pt x="5115" y="6872"/>
                    <a:pt x="5164" y="6921"/>
                  </a:cubicBezTo>
                  <a:cubicBezTo>
                    <a:pt x="5213" y="6983"/>
                    <a:pt x="5299" y="7020"/>
                    <a:pt x="5373" y="7057"/>
                  </a:cubicBezTo>
                  <a:cubicBezTo>
                    <a:pt x="7033" y="7954"/>
                    <a:pt x="8557" y="9036"/>
                    <a:pt x="9995" y="10241"/>
                  </a:cubicBezTo>
                  <a:cubicBezTo>
                    <a:pt x="10229" y="10425"/>
                    <a:pt x="10463" y="10622"/>
                    <a:pt x="10844" y="10560"/>
                  </a:cubicBezTo>
                  <a:close/>
                  <a:moveTo>
                    <a:pt x="26198" y="21132"/>
                  </a:moveTo>
                  <a:cubicBezTo>
                    <a:pt x="26161" y="20936"/>
                    <a:pt x="26137" y="20727"/>
                    <a:pt x="26100" y="20518"/>
                  </a:cubicBezTo>
                  <a:cubicBezTo>
                    <a:pt x="26088" y="20456"/>
                    <a:pt x="26038" y="20407"/>
                    <a:pt x="26014" y="20358"/>
                  </a:cubicBezTo>
                  <a:cubicBezTo>
                    <a:pt x="25473" y="19596"/>
                    <a:pt x="24944" y="18821"/>
                    <a:pt x="24379" y="18071"/>
                  </a:cubicBezTo>
                  <a:cubicBezTo>
                    <a:pt x="24035" y="17629"/>
                    <a:pt x="23629" y="17211"/>
                    <a:pt x="23235" y="16793"/>
                  </a:cubicBezTo>
                  <a:cubicBezTo>
                    <a:pt x="23137" y="16695"/>
                    <a:pt x="23014" y="16596"/>
                    <a:pt x="22818" y="16670"/>
                  </a:cubicBezTo>
                  <a:cubicBezTo>
                    <a:pt x="22793" y="17039"/>
                    <a:pt x="22781" y="17420"/>
                    <a:pt x="22768" y="17727"/>
                  </a:cubicBezTo>
                  <a:cubicBezTo>
                    <a:pt x="23149" y="18182"/>
                    <a:pt x="23469" y="18588"/>
                    <a:pt x="23838" y="18969"/>
                  </a:cubicBezTo>
                  <a:cubicBezTo>
                    <a:pt x="24194" y="19362"/>
                    <a:pt x="24600" y="19706"/>
                    <a:pt x="24969" y="20088"/>
                  </a:cubicBezTo>
                  <a:cubicBezTo>
                    <a:pt x="25129" y="20235"/>
                    <a:pt x="25252" y="20407"/>
                    <a:pt x="25387" y="20567"/>
                  </a:cubicBezTo>
                  <a:cubicBezTo>
                    <a:pt x="25485" y="20702"/>
                    <a:pt x="25571" y="20850"/>
                    <a:pt x="25682" y="20985"/>
                  </a:cubicBezTo>
                  <a:cubicBezTo>
                    <a:pt x="25805" y="21157"/>
                    <a:pt x="25965" y="21231"/>
                    <a:pt x="26198" y="21132"/>
                  </a:cubicBezTo>
                  <a:close/>
                  <a:moveTo>
                    <a:pt x="26899" y="21046"/>
                  </a:moveTo>
                  <a:cubicBezTo>
                    <a:pt x="27194" y="21034"/>
                    <a:pt x="27403" y="20887"/>
                    <a:pt x="27612" y="20739"/>
                  </a:cubicBezTo>
                  <a:cubicBezTo>
                    <a:pt x="28251" y="20235"/>
                    <a:pt x="28731" y="19756"/>
                    <a:pt x="28952" y="19387"/>
                  </a:cubicBezTo>
                  <a:cubicBezTo>
                    <a:pt x="28153" y="18870"/>
                    <a:pt x="27452" y="18231"/>
                    <a:pt x="26788" y="17518"/>
                  </a:cubicBezTo>
                  <a:cubicBezTo>
                    <a:pt x="26395" y="17776"/>
                    <a:pt x="26026" y="18022"/>
                    <a:pt x="25657" y="18280"/>
                  </a:cubicBezTo>
                  <a:cubicBezTo>
                    <a:pt x="25559" y="18342"/>
                    <a:pt x="25473" y="18453"/>
                    <a:pt x="25411" y="18563"/>
                  </a:cubicBezTo>
                  <a:cubicBezTo>
                    <a:pt x="25375" y="18649"/>
                    <a:pt x="25375" y="18772"/>
                    <a:pt x="25399" y="18870"/>
                  </a:cubicBezTo>
                  <a:cubicBezTo>
                    <a:pt x="25424" y="18957"/>
                    <a:pt x="25510" y="19043"/>
                    <a:pt x="25571" y="19129"/>
                  </a:cubicBezTo>
                  <a:cubicBezTo>
                    <a:pt x="26002" y="19756"/>
                    <a:pt x="26432" y="20383"/>
                    <a:pt x="26899" y="21046"/>
                  </a:cubicBezTo>
                  <a:close/>
                  <a:moveTo>
                    <a:pt x="14642" y="11912"/>
                  </a:moveTo>
                  <a:cubicBezTo>
                    <a:pt x="15171" y="12195"/>
                    <a:pt x="15552" y="12539"/>
                    <a:pt x="15896" y="12920"/>
                  </a:cubicBezTo>
                  <a:cubicBezTo>
                    <a:pt x="15970" y="12994"/>
                    <a:pt x="16056" y="13068"/>
                    <a:pt x="16130" y="13129"/>
                  </a:cubicBezTo>
                  <a:cubicBezTo>
                    <a:pt x="17040" y="13842"/>
                    <a:pt x="17925" y="14568"/>
                    <a:pt x="18859" y="15244"/>
                  </a:cubicBezTo>
                  <a:cubicBezTo>
                    <a:pt x="19474" y="15699"/>
                    <a:pt x="20002" y="16338"/>
                    <a:pt x="20826" y="16473"/>
                  </a:cubicBezTo>
                  <a:cubicBezTo>
                    <a:pt x="20863" y="16473"/>
                    <a:pt x="20900" y="16510"/>
                    <a:pt x="20937" y="16535"/>
                  </a:cubicBezTo>
                  <a:cubicBezTo>
                    <a:pt x="21773" y="17014"/>
                    <a:pt x="21797" y="16977"/>
                    <a:pt x="22313" y="16117"/>
                  </a:cubicBezTo>
                  <a:cubicBezTo>
                    <a:pt x="22215" y="16031"/>
                    <a:pt x="22117" y="15920"/>
                    <a:pt x="21994" y="15834"/>
                  </a:cubicBezTo>
                  <a:cubicBezTo>
                    <a:pt x="21269" y="15256"/>
                    <a:pt x="20494" y="14715"/>
                    <a:pt x="19793" y="14088"/>
                  </a:cubicBezTo>
                  <a:cubicBezTo>
                    <a:pt x="18589" y="13007"/>
                    <a:pt x="17212" y="12134"/>
                    <a:pt x="15995" y="11076"/>
                  </a:cubicBezTo>
                  <a:cubicBezTo>
                    <a:pt x="15884" y="10978"/>
                    <a:pt x="15749" y="10917"/>
                    <a:pt x="15626" y="10843"/>
                  </a:cubicBezTo>
                  <a:cubicBezTo>
                    <a:pt x="15417" y="11052"/>
                    <a:pt x="15220" y="11212"/>
                    <a:pt x="15048" y="11396"/>
                  </a:cubicBezTo>
                  <a:cubicBezTo>
                    <a:pt x="14913" y="11531"/>
                    <a:pt x="14814" y="11691"/>
                    <a:pt x="14642" y="11912"/>
                  </a:cubicBezTo>
                  <a:close/>
                  <a:moveTo>
                    <a:pt x="15269" y="10622"/>
                  </a:moveTo>
                  <a:cubicBezTo>
                    <a:pt x="14900" y="10339"/>
                    <a:pt x="14556" y="10105"/>
                    <a:pt x="14249" y="9847"/>
                  </a:cubicBezTo>
                  <a:cubicBezTo>
                    <a:pt x="13032" y="8827"/>
                    <a:pt x="11741" y="7880"/>
                    <a:pt x="10376" y="7044"/>
                  </a:cubicBezTo>
                  <a:cubicBezTo>
                    <a:pt x="9786" y="6675"/>
                    <a:pt x="9221" y="6245"/>
                    <a:pt x="8643" y="5839"/>
                  </a:cubicBezTo>
                  <a:cubicBezTo>
                    <a:pt x="8422" y="5680"/>
                    <a:pt x="8188" y="5532"/>
                    <a:pt x="7955" y="5385"/>
                  </a:cubicBezTo>
                  <a:cubicBezTo>
                    <a:pt x="6861" y="4733"/>
                    <a:pt x="5754" y="4094"/>
                    <a:pt x="4660" y="3430"/>
                  </a:cubicBezTo>
                  <a:cubicBezTo>
                    <a:pt x="4107" y="3098"/>
                    <a:pt x="3578" y="2754"/>
                    <a:pt x="3025" y="2422"/>
                  </a:cubicBezTo>
                  <a:cubicBezTo>
                    <a:pt x="2705" y="2225"/>
                    <a:pt x="2373" y="2004"/>
                    <a:pt x="2017" y="1893"/>
                  </a:cubicBezTo>
                  <a:cubicBezTo>
                    <a:pt x="1796" y="1807"/>
                    <a:pt x="1587" y="1734"/>
                    <a:pt x="1378" y="1611"/>
                  </a:cubicBezTo>
                  <a:cubicBezTo>
                    <a:pt x="1083" y="1451"/>
                    <a:pt x="1009" y="1438"/>
                    <a:pt x="529" y="1414"/>
                  </a:cubicBezTo>
                  <a:cubicBezTo>
                    <a:pt x="788" y="1684"/>
                    <a:pt x="837" y="2016"/>
                    <a:pt x="1107" y="2213"/>
                  </a:cubicBezTo>
                  <a:cubicBezTo>
                    <a:pt x="2078" y="2901"/>
                    <a:pt x="3037" y="3614"/>
                    <a:pt x="4033" y="4266"/>
                  </a:cubicBezTo>
                  <a:cubicBezTo>
                    <a:pt x="4881" y="4807"/>
                    <a:pt x="5643" y="5458"/>
                    <a:pt x="6430" y="6061"/>
                  </a:cubicBezTo>
                  <a:cubicBezTo>
                    <a:pt x="6983" y="6491"/>
                    <a:pt x="7488" y="6995"/>
                    <a:pt x="8016" y="7450"/>
                  </a:cubicBezTo>
                  <a:cubicBezTo>
                    <a:pt x="8422" y="7806"/>
                    <a:pt x="8828" y="8138"/>
                    <a:pt x="9233" y="8483"/>
                  </a:cubicBezTo>
                  <a:cubicBezTo>
                    <a:pt x="9516" y="8728"/>
                    <a:pt x="9799" y="8987"/>
                    <a:pt x="10167" y="9183"/>
                  </a:cubicBezTo>
                  <a:cubicBezTo>
                    <a:pt x="10278" y="8765"/>
                    <a:pt x="9946" y="8347"/>
                    <a:pt x="10278" y="8003"/>
                  </a:cubicBezTo>
                  <a:cubicBezTo>
                    <a:pt x="10967" y="7770"/>
                    <a:pt x="11495" y="8052"/>
                    <a:pt x="11962" y="8495"/>
                  </a:cubicBezTo>
                  <a:cubicBezTo>
                    <a:pt x="12012" y="8532"/>
                    <a:pt x="12048" y="8593"/>
                    <a:pt x="12098" y="8630"/>
                  </a:cubicBezTo>
                  <a:cubicBezTo>
                    <a:pt x="12454" y="8962"/>
                    <a:pt x="12540" y="9392"/>
                    <a:pt x="12552" y="9859"/>
                  </a:cubicBezTo>
                  <a:cubicBezTo>
                    <a:pt x="12552" y="10081"/>
                    <a:pt x="12454" y="10265"/>
                    <a:pt x="12257" y="10388"/>
                  </a:cubicBezTo>
                  <a:cubicBezTo>
                    <a:pt x="12171" y="10425"/>
                    <a:pt x="12085" y="10474"/>
                    <a:pt x="11925" y="10560"/>
                  </a:cubicBezTo>
                  <a:cubicBezTo>
                    <a:pt x="12245" y="10658"/>
                    <a:pt x="12454" y="10757"/>
                    <a:pt x="12675" y="10781"/>
                  </a:cubicBezTo>
                  <a:cubicBezTo>
                    <a:pt x="13007" y="10843"/>
                    <a:pt x="13290" y="10954"/>
                    <a:pt x="13511" y="11199"/>
                  </a:cubicBezTo>
                  <a:cubicBezTo>
                    <a:pt x="13696" y="11408"/>
                    <a:pt x="13929" y="11544"/>
                    <a:pt x="14212" y="11630"/>
                  </a:cubicBezTo>
                  <a:cubicBezTo>
                    <a:pt x="14507" y="11236"/>
                    <a:pt x="14962" y="11040"/>
                    <a:pt x="15269" y="10622"/>
                  </a:cubicBezTo>
                  <a:close/>
                  <a:moveTo>
                    <a:pt x="22547" y="16928"/>
                  </a:moveTo>
                  <a:cubicBezTo>
                    <a:pt x="22387" y="16953"/>
                    <a:pt x="22338" y="16940"/>
                    <a:pt x="22313" y="16965"/>
                  </a:cubicBezTo>
                  <a:cubicBezTo>
                    <a:pt x="21551" y="17481"/>
                    <a:pt x="20728" y="17875"/>
                    <a:pt x="19818" y="18035"/>
                  </a:cubicBezTo>
                  <a:cubicBezTo>
                    <a:pt x="19732" y="18047"/>
                    <a:pt x="19658" y="18084"/>
                    <a:pt x="19572" y="18108"/>
                  </a:cubicBezTo>
                  <a:cubicBezTo>
                    <a:pt x="19056" y="18231"/>
                    <a:pt x="18539" y="18391"/>
                    <a:pt x="18023" y="18477"/>
                  </a:cubicBezTo>
                  <a:cubicBezTo>
                    <a:pt x="16597" y="18735"/>
                    <a:pt x="15146" y="18821"/>
                    <a:pt x="13696" y="18932"/>
                  </a:cubicBezTo>
                  <a:cubicBezTo>
                    <a:pt x="13081" y="18969"/>
                    <a:pt x="12466" y="18993"/>
                    <a:pt x="11852" y="18993"/>
                  </a:cubicBezTo>
                  <a:cubicBezTo>
                    <a:pt x="11298" y="18993"/>
                    <a:pt x="10745" y="18957"/>
                    <a:pt x="10192" y="18944"/>
                  </a:cubicBezTo>
                  <a:cubicBezTo>
                    <a:pt x="9553" y="18920"/>
                    <a:pt x="8926" y="18895"/>
                    <a:pt x="8323" y="18600"/>
                  </a:cubicBezTo>
                  <a:cubicBezTo>
                    <a:pt x="7881" y="18391"/>
                    <a:pt x="7647" y="18502"/>
                    <a:pt x="7377" y="18920"/>
                  </a:cubicBezTo>
                  <a:cubicBezTo>
                    <a:pt x="7303" y="19018"/>
                    <a:pt x="7242" y="19129"/>
                    <a:pt x="7168" y="19264"/>
                  </a:cubicBezTo>
                  <a:cubicBezTo>
                    <a:pt x="7315" y="19338"/>
                    <a:pt x="7414" y="19399"/>
                    <a:pt x="7537" y="19448"/>
                  </a:cubicBezTo>
                  <a:cubicBezTo>
                    <a:pt x="8164" y="19657"/>
                    <a:pt x="8778" y="19903"/>
                    <a:pt x="9418" y="20063"/>
                  </a:cubicBezTo>
                  <a:cubicBezTo>
                    <a:pt x="10045" y="20235"/>
                    <a:pt x="10708" y="20309"/>
                    <a:pt x="11348" y="20456"/>
                  </a:cubicBezTo>
                  <a:cubicBezTo>
                    <a:pt x="12245" y="20678"/>
                    <a:pt x="13167" y="20678"/>
                    <a:pt x="14077" y="20751"/>
                  </a:cubicBezTo>
                  <a:cubicBezTo>
                    <a:pt x="14384" y="20788"/>
                    <a:pt x="14704" y="20714"/>
                    <a:pt x="15023" y="20665"/>
                  </a:cubicBezTo>
                  <a:cubicBezTo>
                    <a:pt x="15232" y="20641"/>
                    <a:pt x="15441" y="20592"/>
                    <a:pt x="15650" y="20567"/>
                  </a:cubicBezTo>
                  <a:cubicBezTo>
                    <a:pt x="16327" y="20493"/>
                    <a:pt x="17003" y="20407"/>
                    <a:pt x="17667" y="20235"/>
                  </a:cubicBezTo>
                  <a:cubicBezTo>
                    <a:pt x="18121" y="20124"/>
                    <a:pt x="18576" y="19989"/>
                    <a:pt x="19031" y="19928"/>
                  </a:cubicBezTo>
                  <a:cubicBezTo>
                    <a:pt x="19929" y="19805"/>
                    <a:pt x="20728" y="19399"/>
                    <a:pt x="21564" y="19067"/>
                  </a:cubicBezTo>
                  <a:cubicBezTo>
                    <a:pt x="22006" y="18895"/>
                    <a:pt x="22375" y="18600"/>
                    <a:pt x="22350" y="18035"/>
                  </a:cubicBezTo>
                  <a:cubicBezTo>
                    <a:pt x="22350" y="17887"/>
                    <a:pt x="22424" y="17739"/>
                    <a:pt x="22449" y="17592"/>
                  </a:cubicBezTo>
                  <a:cubicBezTo>
                    <a:pt x="22486" y="17395"/>
                    <a:pt x="22510" y="17186"/>
                    <a:pt x="22547" y="16928"/>
                  </a:cubicBezTo>
                  <a:close/>
                  <a:moveTo>
                    <a:pt x="493" y="885"/>
                  </a:moveTo>
                  <a:cubicBezTo>
                    <a:pt x="861" y="1070"/>
                    <a:pt x="1206" y="1242"/>
                    <a:pt x="1550" y="1414"/>
                  </a:cubicBezTo>
                  <a:cubicBezTo>
                    <a:pt x="2103" y="1697"/>
                    <a:pt x="2656" y="1955"/>
                    <a:pt x="3185" y="2274"/>
                  </a:cubicBezTo>
                  <a:cubicBezTo>
                    <a:pt x="4635" y="3123"/>
                    <a:pt x="6074" y="4008"/>
                    <a:pt x="7512" y="4868"/>
                  </a:cubicBezTo>
                  <a:cubicBezTo>
                    <a:pt x="8053" y="5176"/>
                    <a:pt x="8557" y="5520"/>
                    <a:pt x="9049" y="5901"/>
                  </a:cubicBezTo>
                  <a:cubicBezTo>
                    <a:pt x="9393" y="6184"/>
                    <a:pt x="9762" y="6454"/>
                    <a:pt x="10155" y="6651"/>
                  </a:cubicBezTo>
                  <a:cubicBezTo>
                    <a:pt x="10401" y="6774"/>
                    <a:pt x="10647" y="6909"/>
                    <a:pt x="10868" y="7069"/>
                  </a:cubicBezTo>
                  <a:cubicBezTo>
                    <a:pt x="12319" y="8077"/>
                    <a:pt x="13757" y="9097"/>
                    <a:pt x="15208" y="10118"/>
                  </a:cubicBezTo>
                  <a:cubicBezTo>
                    <a:pt x="15306" y="10179"/>
                    <a:pt x="15417" y="10241"/>
                    <a:pt x="15552" y="10327"/>
                  </a:cubicBezTo>
                  <a:cubicBezTo>
                    <a:pt x="15786" y="10007"/>
                    <a:pt x="16118" y="9798"/>
                    <a:pt x="16314" y="9454"/>
                  </a:cubicBezTo>
                  <a:cubicBezTo>
                    <a:pt x="16007" y="9220"/>
                    <a:pt x="15724" y="8987"/>
                    <a:pt x="15429" y="8778"/>
                  </a:cubicBezTo>
                  <a:cubicBezTo>
                    <a:pt x="15048" y="8507"/>
                    <a:pt x="14679" y="8224"/>
                    <a:pt x="14274" y="8003"/>
                  </a:cubicBezTo>
                  <a:cubicBezTo>
                    <a:pt x="13474" y="7561"/>
                    <a:pt x="12638" y="7192"/>
                    <a:pt x="11962" y="6553"/>
                  </a:cubicBezTo>
                  <a:cubicBezTo>
                    <a:pt x="11962" y="6553"/>
                    <a:pt x="11962" y="6528"/>
                    <a:pt x="11975" y="6516"/>
                  </a:cubicBezTo>
                  <a:cubicBezTo>
                    <a:pt x="12503" y="6208"/>
                    <a:pt x="13007" y="6184"/>
                    <a:pt x="13499" y="6614"/>
                  </a:cubicBezTo>
                  <a:cubicBezTo>
                    <a:pt x="14495" y="7511"/>
                    <a:pt x="15712" y="8114"/>
                    <a:pt x="16757" y="8962"/>
                  </a:cubicBezTo>
                  <a:cubicBezTo>
                    <a:pt x="16794" y="8987"/>
                    <a:pt x="16831" y="9011"/>
                    <a:pt x="16867" y="9023"/>
                  </a:cubicBezTo>
                  <a:cubicBezTo>
                    <a:pt x="16929" y="9036"/>
                    <a:pt x="16990" y="9048"/>
                    <a:pt x="17089" y="9060"/>
                  </a:cubicBezTo>
                  <a:cubicBezTo>
                    <a:pt x="17199" y="8950"/>
                    <a:pt x="17310" y="8839"/>
                    <a:pt x="17445" y="8704"/>
                  </a:cubicBezTo>
                  <a:cubicBezTo>
                    <a:pt x="17359" y="8630"/>
                    <a:pt x="17298" y="8556"/>
                    <a:pt x="17236" y="8519"/>
                  </a:cubicBezTo>
                  <a:cubicBezTo>
                    <a:pt x="16609" y="8126"/>
                    <a:pt x="15970" y="7733"/>
                    <a:pt x="15343" y="7339"/>
                  </a:cubicBezTo>
                  <a:cubicBezTo>
                    <a:pt x="15011" y="7130"/>
                    <a:pt x="14667" y="6946"/>
                    <a:pt x="14384" y="6700"/>
                  </a:cubicBezTo>
                  <a:cubicBezTo>
                    <a:pt x="14224" y="6553"/>
                    <a:pt x="14065" y="6430"/>
                    <a:pt x="13868" y="6331"/>
                  </a:cubicBezTo>
                  <a:cubicBezTo>
                    <a:pt x="12614" y="5704"/>
                    <a:pt x="11360" y="5077"/>
                    <a:pt x="10106" y="4438"/>
                  </a:cubicBezTo>
                  <a:cubicBezTo>
                    <a:pt x="9479" y="4131"/>
                    <a:pt x="8852" y="3799"/>
                    <a:pt x="8225" y="3479"/>
                  </a:cubicBezTo>
                  <a:cubicBezTo>
                    <a:pt x="7697" y="3209"/>
                    <a:pt x="7180" y="2901"/>
                    <a:pt x="6639" y="2643"/>
                  </a:cubicBezTo>
                  <a:cubicBezTo>
                    <a:pt x="5434" y="2078"/>
                    <a:pt x="4181" y="1598"/>
                    <a:pt x="3050" y="861"/>
                  </a:cubicBezTo>
                  <a:cubicBezTo>
                    <a:pt x="2681" y="615"/>
                    <a:pt x="2238" y="492"/>
                    <a:pt x="1820" y="332"/>
                  </a:cubicBezTo>
                  <a:cubicBezTo>
                    <a:pt x="1697" y="295"/>
                    <a:pt x="1513" y="295"/>
                    <a:pt x="1390" y="357"/>
                  </a:cubicBezTo>
                  <a:cubicBezTo>
                    <a:pt x="1095" y="504"/>
                    <a:pt x="812" y="701"/>
                    <a:pt x="493" y="885"/>
                  </a:cubicBezTo>
                  <a:close/>
                  <a:moveTo>
                    <a:pt x="24096" y="14715"/>
                  </a:moveTo>
                  <a:cubicBezTo>
                    <a:pt x="23985" y="14703"/>
                    <a:pt x="23912" y="14703"/>
                    <a:pt x="23862" y="14678"/>
                  </a:cubicBezTo>
                  <a:cubicBezTo>
                    <a:pt x="23395" y="14347"/>
                    <a:pt x="22928" y="14015"/>
                    <a:pt x="22461" y="13670"/>
                  </a:cubicBezTo>
                  <a:cubicBezTo>
                    <a:pt x="22277" y="13535"/>
                    <a:pt x="22092" y="13375"/>
                    <a:pt x="21908" y="13240"/>
                  </a:cubicBezTo>
                  <a:cubicBezTo>
                    <a:pt x="21158" y="12711"/>
                    <a:pt x="20334" y="12306"/>
                    <a:pt x="19633" y="11716"/>
                  </a:cubicBezTo>
                  <a:cubicBezTo>
                    <a:pt x="19572" y="11667"/>
                    <a:pt x="19486" y="11630"/>
                    <a:pt x="19424" y="11581"/>
                  </a:cubicBezTo>
                  <a:cubicBezTo>
                    <a:pt x="19007" y="11285"/>
                    <a:pt x="18576" y="11003"/>
                    <a:pt x="18158" y="10708"/>
                  </a:cubicBezTo>
                  <a:cubicBezTo>
                    <a:pt x="17789" y="10450"/>
                    <a:pt x="17433" y="10179"/>
                    <a:pt x="17064" y="9921"/>
                  </a:cubicBezTo>
                  <a:cubicBezTo>
                    <a:pt x="16954" y="9847"/>
                    <a:pt x="16806" y="9798"/>
                    <a:pt x="16695" y="9736"/>
                  </a:cubicBezTo>
                  <a:cubicBezTo>
                    <a:pt x="16376" y="10007"/>
                    <a:pt x="16044" y="10216"/>
                    <a:pt x="15884" y="10597"/>
                  </a:cubicBezTo>
                  <a:cubicBezTo>
                    <a:pt x="16388" y="11003"/>
                    <a:pt x="16880" y="11408"/>
                    <a:pt x="17371" y="11814"/>
                  </a:cubicBezTo>
                  <a:cubicBezTo>
                    <a:pt x="17482" y="11888"/>
                    <a:pt x="17580" y="11962"/>
                    <a:pt x="17691" y="12035"/>
                  </a:cubicBezTo>
                  <a:cubicBezTo>
                    <a:pt x="17740" y="12072"/>
                    <a:pt x="17802" y="12109"/>
                    <a:pt x="17851" y="12146"/>
                  </a:cubicBezTo>
                  <a:cubicBezTo>
                    <a:pt x="18515" y="12638"/>
                    <a:pt x="19179" y="13129"/>
                    <a:pt x="19842" y="13646"/>
                  </a:cubicBezTo>
                  <a:cubicBezTo>
                    <a:pt x="20605" y="14248"/>
                    <a:pt x="21367" y="14863"/>
                    <a:pt x="22129" y="15478"/>
                  </a:cubicBezTo>
                  <a:cubicBezTo>
                    <a:pt x="22830" y="16031"/>
                    <a:pt x="23531" y="16596"/>
                    <a:pt x="24108" y="17285"/>
                  </a:cubicBezTo>
                  <a:cubicBezTo>
                    <a:pt x="24280" y="17506"/>
                    <a:pt x="24477" y="17703"/>
                    <a:pt x="24674" y="17887"/>
                  </a:cubicBezTo>
                  <a:cubicBezTo>
                    <a:pt x="24969" y="18182"/>
                    <a:pt x="25067" y="18207"/>
                    <a:pt x="25387" y="17998"/>
                  </a:cubicBezTo>
                  <a:cubicBezTo>
                    <a:pt x="25915" y="17641"/>
                    <a:pt x="26432" y="17260"/>
                    <a:pt x="26948" y="16891"/>
                  </a:cubicBezTo>
                  <a:cubicBezTo>
                    <a:pt x="27059" y="16805"/>
                    <a:pt x="27120" y="16670"/>
                    <a:pt x="27219" y="16547"/>
                  </a:cubicBezTo>
                  <a:cubicBezTo>
                    <a:pt x="26776" y="15883"/>
                    <a:pt x="26358" y="15244"/>
                    <a:pt x="25928" y="14605"/>
                  </a:cubicBezTo>
                  <a:cubicBezTo>
                    <a:pt x="25694" y="14260"/>
                    <a:pt x="25375" y="14027"/>
                    <a:pt x="25018" y="13818"/>
                  </a:cubicBezTo>
                  <a:cubicBezTo>
                    <a:pt x="24256" y="13388"/>
                    <a:pt x="23481" y="12982"/>
                    <a:pt x="22756" y="12503"/>
                  </a:cubicBezTo>
                  <a:cubicBezTo>
                    <a:pt x="21674" y="11789"/>
                    <a:pt x="20629" y="11015"/>
                    <a:pt x="19572" y="10265"/>
                  </a:cubicBezTo>
                  <a:cubicBezTo>
                    <a:pt x="19068" y="9896"/>
                    <a:pt x="18589" y="9515"/>
                    <a:pt x="18085" y="9146"/>
                  </a:cubicBezTo>
                  <a:cubicBezTo>
                    <a:pt x="17863" y="8974"/>
                    <a:pt x="17765" y="8974"/>
                    <a:pt x="17531" y="9183"/>
                  </a:cubicBezTo>
                  <a:cubicBezTo>
                    <a:pt x="17494" y="9220"/>
                    <a:pt x="17470" y="9294"/>
                    <a:pt x="17421" y="9368"/>
                  </a:cubicBezTo>
                  <a:cubicBezTo>
                    <a:pt x="17519" y="9454"/>
                    <a:pt x="17605" y="9540"/>
                    <a:pt x="17703" y="9626"/>
                  </a:cubicBezTo>
                  <a:cubicBezTo>
                    <a:pt x="18023" y="9909"/>
                    <a:pt x="18367" y="10154"/>
                    <a:pt x="18650" y="10486"/>
                  </a:cubicBezTo>
                  <a:cubicBezTo>
                    <a:pt x="19154" y="11076"/>
                    <a:pt x="19818" y="11470"/>
                    <a:pt x="20445" y="11900"/>
                  </a:cubicBezTo>
                  <a:cubicBezTo>
                    <a:pt x="20666" y="12060"/>
                    <a:pt x="20900" y="12207"/>
                    <a:pt x="21133" y="12367"/>
                  </a:cubicBezTo>
                  <a:cubicBezTo>
                    <a:pt x="21945" y="12920"/>
                    <a:pt x="22744" y="13474"/>
                    <a:pt x="23555" y="14027"/>
                  </a:cubicBezTo>
                  <a:cubicBezTo>
                    <a:pt x="23727" y="14150"/>
                    <a:pt x="23899" y="14273"/>
                    <a:pt x="24047" y="14420"/>
                  </a:cubicBezTo>
                  <a:cubicBezTo>
                    <a:pt x="24096" y="14469"/>
                    <a:pt x="24084" y="14605"/>
                    <a:pt x="24096" y="14715"/>
                  </a:cubicBezTo>
                  <a:close/>
                  <a:moveTo>
                    <a:pt x="14372" y="12195"/>
                  </a:moveTo>
                  <a:cubicBezTo>
                    <a:pt x="14237" y="12343"/>
                    <a:pt x="14126" y="12453"/>
                    <a:pt x="14040" y="12564"/>
                  </a:cubicBezTo>
                  <a:cubicBezTo>
                    <a:pt x="13241" y="13572"/>
                    <a:pt x="12356" y="14482"/>
                    <a:pt x="11421" y="15355"/>
                  </a:cubicBezTo>
                  <a:cubicBezTo>
                    <a:pt x="10389" y="16326"/>
                    <a:pt x="9295" y="17199"/>
                    <a:pt x="8078" y="17912"/>
                  </a:cubicBezTo>
                  <a:cubicBezTo>
                    <a:pt x="7979" y="17973"/>
                    <a:pt x="7893" y="18059"/>
                    <a:pt x="7783" y="18157"/>
                  </a:cubicBezTo>
                  <a:cubicBezTo>
                    <a:pt x="7869" y="18194"/>
                    <a:pt x="7930" y="18231"/>
                    <a:pt x="7992" y="18244"/>
                  </a:cubicBezTo>
                  <a:cubicBezTo>
                    <a:pt x="8975" y="18391"/>
                    <a:pt x="9971" y="18539"/>
                    <a:pt x="10967" y="18563"/>
                  </a:cubicBezTo>
                  <a:cubicBezTo>
                    <a:pt x="11286" y="18575"/>
                    <a:pt x="11606" y="18625"/>
                    <a:pt x="11913" y="18661"/>
                  </a:cubicBezTo>
                  <a:cubicBezTo>
                    <a:pt x="12233" y="18698"/>
                    <a:pt x="12565" y="18723"/>
                    <a:pt x="12860" y="18588"/>
                  </a:cubicBezTo>
                  <a:cubicBezTo>
                    <a:pt x="13106" y="18477"/>
                    <a:pt x="13339" y="18453"/>
                    <a:pt x="13597" y="18465"/>
                  </a:cubicBezTo>
                  <a:cubicBezTo>
                    <a:pt x="14237" y="18514"/>
                    <a:pt x="14876" y="18502"/>
                    <a:pt x="15515" y="18440"/>
                  </a:cubicBezTo>
                  <a:cubicBezTo>
                    <a:pt x="15896" y="18391"/>
                    <a:pt x="16277" y="18330"/>
                    <a:pt x="16658" y="18305"/>
                  </a:cubicBezTo>
                  <a:cubicBezTo>
                    <a:pt x="17986" y="18194"/>
                    <a:pt x="19252" y="17838"/>
                    <a:pt x="20519" y="17457"/>
                  </a:cubicBezTo>
                  <a:cubicBezTo>
                    <a:pt x="20654" y="17420"/>
                    <a:pt x="20777" y="17334"/>
                    <a:pt x="20949" y="17235"/>
                  </a:cubicBezTo>
                  <a:cubicBezTo>
                    <a:pt x="20666" y="17026"/>
                    <a:pt x="20383" y="16891"/>
                    <a:pt x="20088" y="16756"/>
                  </a:cubicBezTo>
                  <a:cubicBezTo>
                    <a:pt x="19781" y="16621"/>
                    <a:pt x="19486" y="16461"/>
                    <a:pt x="19228" y="16227"/>
                  </a:cubicBezTo>
                  <a:cubicBezTo>
                    <a:pt x="18982" y="16006"/>
                    <a:pt x="18687" y="15809"/>
                    <a:pt x="18392" y="15650"/>
                  </a:cubicBezTo>
                  <a:cubicBezTo>
                    <a:pt x="17826" y="15330"/>
                    <a:pt x="17335" y="14924"/>
                    <a:pt x="16880" y="14482"/>
                  </a:cubicBezTo>
                  <a:cubicBezTo>
                    <a:pt x="16400" y="14002"/>
                    <a:pt x="15945" y="13498"/>
                    <a:pt x="15478" y="13007"/>
                  </a:cubicBezTo>
                  <a:cubicBezTo>
                    <a:pt x="15171" y="12687"/>
                    <a:pt x="14839" y="12380"/>
                    <a:pt x="14372" y="12195"/>
                  </a:cubicBezTo>
                  <a:close/>
                  <a:moveTo>
                    <a:pt x="25928" y="13842"/>
                  </a:moveTo>
                  <a:cubicBezTo>
                    <a:pt x="26063" y="13769"/>
                    <a:pt x="26198" y="13670"/>
                    <a:pt x="26358" y="13609"/>
                  </a:cubicBezTo>
                  <a:cubicBezTo>
                    <a:pt x="27059" y="13302"/>
                    <a:pt x="27612" y="12810"/>
                    <a:pt x="28067" y="12207"/>
                  </a:cubicBezTo>
                  <a:cubicBezTo>
                    <a:pt x="28546" y="11605"/>
                    <a:pt x="29026" y="11015"/>
                    <a:pt x="29468" y="10388"/>
                  </a:cubicBezTo>
                  <a:cubicBezTo>
                    <a:pt x="30009" y="9626"/>
                    <a:pt x="30304" y="8765"/>
                    <a:pt x="30353" y="7831"/>
                  </a:cubicBezTo>
                  <a:cubicBezTo>
                    <a:pt x="30366" y="7597"/>
                    <a:pt x="30366" y="7364"/>
                    <a:pt x="30317" y="7130"/>
                  </a:cubicBezTo>
                  <a:cubicBezTo>
                    <a:pt x="30144" y="6282"/>
                    <a:pt x="29899" y="5434"/>
                    <a:pt x="29825" y="4561"/>
                  </a:cubicBezTo>
                  <a:cubicBezTo>
                    <a:pt x="29800" y="4413"/>
                    <a:pt x="29751" y="4266"/>
                    <a:pt x="29517" y="4217"/>
                  </a:cubicBezTo>
                  <a:cubicBezTo>
                    <a:pt x="29173" y="4413"/>
                    <a:pt x="28780" y="4622"/>
                    <a:pt x="28386" y="4844"/>
                  </a:cubicBezTo>
                  <a:cubicBezTo>
                    <a:pt x="27637" y="5274"/>
                    <a:pt x="26825" y="5618"/>
                    <a:pt x="26002" y="5901"/>
                  </a:cubicBezTo>
                  <a:cubicBezTo>
                    <a:pt x="25424" y="6110"/>
                    <a:pt x="24821" y="6270"/>
                    <a:pt x="24256" y="6503"/>
                  </a:cubicBezTo>
                  <a:cubicBezTo>
                    <a:pt x="23408" y="6848"/>
                    <a:pt x="22535" y="7155"/>
                    <a:pt x="21662" y="7413"/>
                  </a:cubicBezTo>
                  <a:cubicBezTo>
                    <a:pt x="20986" y="7610"/>
                    <a:pt x="20334" y="7868"/>
                    <a:pt x="19658" y="8077"/>
                  </a:cubicBezTo>
                  <a:cubicBezTo>
                    <a:pt x="19154" y="8224"/>
                    <a:pt x="18785" y="8569"/>
                    <a:pt x="18330" y="8864"/>
                  </a:cubicBezTo>
                  <a:cubicBezTo>
                    <a:pt x="18453" y="8987"/>
                    <a:pt x="18552" y="9097"/>
                    <a:pt x="18662" y="9183"/>
                  </a:cubicBezTo>
                  <a:cubicBezTo>
                    <a:pt x="19191" y="9589"/>
                    <a:pt x="19720" y="9982"/>
                    <a:pt x="20248" y="10376"/>
                  </a:cubicBezTo>
                  <a:cubicBezTo>
                    <a:pt x="21637" y="11408"/>
                    <a:pt x="23149" y="12232"/>
                    <a:pt x="24612" y="13154"/>
                  </a:cubicBezTo>
                  <a:cubicBezTo>
                    <a:pt x="24662" y="13191"/>
                    <a:pt x="24723" y="13216"/>
                    <a:pt x="24784" y="13240"/>
                  </a:cubicBezTo>
                  <a:cubicBezTo>
                    <a:pt x="25141" y="13437"/>
                    <a:pt x="25497" y="13621"/>
                    <a:pt x="25928" y="13842"/>
                  </a:cubicBezTo>
                  <a:moveTo>
                    <a:pt x="30230" y="9712"/>
                  </a:moveTo>
                  <a:cubicBezTo>
                    <a:pt x="30181" y="9761"/>
                    <a:pt x="30108" y="9810"/>
                    <a:pt x="30058" y="9872"/>
                  </a:cubicBezTo>
                  <a:cubicBezTo>
                    <a:pt x="29677" y="10511"/>
                    <a:pt x="29308" y="11163"/>
                    <a:pt x="28890" y="11777"/>
                  </a:cubicBezTo>
                  <a:cubicBezTo>
                    <a:pt x="28214" y="12748"/>
                    <a:pt x="27428" y="13609"/>
                    <a:pt x="26272" y="14027"/>
                  </a:cubicBezTo>
                  <a:cubicBezTo>
                    <a:pt x="26211" y="14039"/>
                    <a:pt x="26186" y="14113"/>
                    <a:pt x="26124" y="14174"/>
                  </a:cubicBezTo>
                  <a:cubicBezTo>
                    <a:pt x="26432" y="14728"/>
                    <a:pt x="26825" y="15219"/>
                    <a:pt x="27194" y="15760"/>
                  </a:cubicBezTo>
                  <a:cubicBezTo>
                    <a:pt x="27329" y="15625"/>
                    <a:pt x="27464" y="15539"/>
                    <a:pt x="27538" y="15416"/>
                  </a:cubicBezTo>
                  <a:cubicBezTo>
                    <a:pt x="27809" y="15010"/>
                    <a:pt x="28091" y="14605"/>
                    <a:pt x="28325" y="14187"/>
                  </a:cubicBezTo>
                  <a:cubicBezTo>
                    <a:pt x="28694" y="13535"/>
                    <a:pt x="29038" y="12871"/>
                    <a:pt x="29395" y="12220"/>
                  </a:cubicBezTo>
                  <a:cubicBezTo>
                    <a:pt x="29776" y="11519"/>
                    <a:pt x="29960" y="10745"/>
                    <a:pt x="30218" y="10007"/>
                  </a:cubicBezTo>
                  <a:cubicBezTo>
                    <a:pt x="30255" y="9921"/>
                    <a:pt x="30218" y="9798"/>
                    <a:pt x="30218" y="9700"/>
                  </a:cubicBezTo>
                  <a:cubicBezTo>
                    <a:pt x="30255" y="9663"/>
                    <a:pt x="30292" y="9626"/>
                    <a:pt x="30317" y="9577"/>
                  </a:cubicBezTo>
                  <a:cubicBezTo>
                    <a:pt x="30329" y="9564"/>
                    <a:pt x="30292" y="9528"/>
                    <a:pt x="30280" y="9503"/>
                  </a:cubicBezTo>
                  <a:cubicBezTo>
                    <a:pt x="30267" y="9515"/>
                    <a:pt x="30243" y="9528"/>
                    <a:pt x="30243" y="9540"/>
                  </a:cubicBezTo>
                  <a:cubicBezTo>
                    <a:pt x="30243" y="9589"/>
                    <a:pt x="30243" y="9650"/>
                    <a:pt x="30230" y="9712"/>
                  </a:cubicBezTo>
                  <a:close/>
                  <a:moveTo>
                    <a:pt x="11753" y="14678"/>
                  </a:moveTo>
                  <a:cubicBezTo>
                    <a:pt x="11876" y="14543"/>
                    <a:pt x="12024" y="14420"/>
                    <a:pt x="12147" y="14297"/>
                  </a:cubicBezTo>
                  <a:cubicBezTo>
                    <a:pt x="12208" y="14224"/>
                    <a:pt x="12331" y="14162"/>
                    <a:pt x="12221" y="14015"/>
                  </a:cubicBezTo>
                  <a:cubicBezTo>
                    <a:pt x="12122" y="14101"/>
                    <a:pt x="12012" y="14162"/>
                    <a:pt x="11925" y="14248"/>
                  </a:cubicBezTo>
                  <a:cubicBezTo>
                    <a:pt x="11864" y="14297"/>
                    <a:pt x="11790" y="14359"/>
                    <a:pt x="11753" y="14433"/>
                  </a:cubicBezTo>
                  <a:cubicBezTo>
                    <a:pt x="11729" y="14494"/>
                    <a:pt x="11753" y="14580"/>
                    <a:pt x="11753" y="14654"/>
                  </a:cubicBezTo>
                  <a:cubicBezTo>
                    <a:pt x="11716" y="14654"/>
                    <a:pt x="11692" y="14654"/>
                    <a:pt x="11667" y="14642"/>
                  </a:cubicBezTo>
                  <a:cubicBezTo>
                    <a:pt x="11692" y="14654"/>
                    <a:pt x="11716" y="14666"/>
                    <a:pt x="11753" y="14678"/>
                  </a:cubicBezTo>
                  <a:close/>
                  <a:moveTo>
                    <a:pt x="30280" y="2864"/>
                  </a:moveTo>
                  <a:cubicBezTo>
                    <a:pt x="30403" y="3037"/>
                    <a:pt x="30526" y="3147"/>
                    <a:pt x="30562" y="3270"/>
                  </a:cubicBezTo>
                  <a:cubicBezTo>
                    <a:pt x="30698" y="3639"/>
                    <a:pt x="30808" y="4008"/>
                    <a:pt x="30894" y="4377"/>
                  </a:cubicBezTo>
                  <a:cubicBezTo>
                    <a:pt x="30993" y="4856"/>
                    <a:pt x="31054" y="5348"/>
                    <a:pt x="31140" y="5827"/>
                  </a:cubicBezTo>
                  <a:cubicBezTo>
                    <a:pt x="31275" y="6553"/>
                    <a:pt x="31128" y="7266"/>
                    <a:pt x="30993" y="7979"/>
                  </a:cubicBezTo>
                  <a:cubicBezTo>
                    <a:pt x="30919" y="8372"/>
                    <a:pt x="30870" y="8778"/>
                    <a:pt x="30784" y="9171"/>
                  </a:cubicBezTo>
                  <a:cubicBezTo>
                    <a:pt x="30698" y="9589"/>
                    <a:pt x="30599" y="9995"/>
                    <a:pt x="30476" y="10413"/>
                  </a:cubicBezTo>
                  <a:cubicBezTo>
                    <a:pt x="30378" y="10757"/>
                    <a:pt x="30255" y="11089"/>
                    <a:pt x="30120" y="11433"/>
                  </a:cubicBezTo>
                  <a:cubicBezTo>
                    <a:pt x="29997" y="11753"/>
                    <a:pt x="29862" y="12060"/>
                    <a:pt x="29702" y="12367"/>
                  </a:cubicBezTo>
                  <a:cubicBezTo>
                    <a:pt x="29358" y="13031"/>
                    <a:pt x="28989" y="13670"/>
                    <a:pt x="28645" y="14334"/>
                  </a:cubicBezTo>
                  <a:cubicBezTo>
                    <a:pt x="28313" y="14961"/>
                    <a:pt x="27907" y="15527"/>
                    <a:pt x="27342" y="15994"/>
                  </a:cubicBezTo>
                  <a:cubicBezTo>
                    <a:pt x="27747" y="16817"/>
                    <a:pt x="28337" y="17506"/>
                    <a:pt x="28977" y="18145"/>
                  </a:cubicBezTo>
                  <a:cubicBezTo>
                    <a:pt x="29235" y="18403"/>
                    <a:pt x="29493" y="18661"/>
                    <a:pt x="29776" y="18895"/>
                  </a:cubicBezTo>
                  <a:cubicBezTo>
                    <a:pt x="29997" y="19079"/>
                    <a:pt x="30108" y="19313"/>
                    <a:pt x="30181" y="19583"/>
                  </a:cubicBezTo>
                  <a:cubicBezTo>
                    <a:pt x="30255" y="19879"/>
                    <a:pt x="30230" y="20088"/>
                    <a:pt x="29960" y="20297"/>
                  </a:cubicBezTo>
                  <a:cubicBezTo>
                    <a:pt x="29530" y="20641"/>
                    <a:pt x="29161" y="21059"/>
                    <a:pt x="28743" y="21428"/>
                  </a:cubicBezTo>
                  <a:cubicBezTo>
                    <a:pt x="28546" y="21612"/>
                    <a:pt x="28313" y="21796"/>
                    <a:pt x="28067" y="21895"/>
                  </a:cubicBezTo>
                  <a:cubicBezTo>
                    <a:pt x="27612" y="22079"/>
                    <a:pt x="27133" y="22190"/>
                    <a:pt x="26665" y="22337"/>
                  </a:cubicBezTo>
                  <a:cubicBezTo>
                    <a:pt x="26333" y="22436"/>
                    <a:pt x="26038" y="22374"/>
                    <a:pt x="25756" y="22214"/>
                  </a:cubicBezTo>
                  <a:cubicBezTo>
                    <a:pt x="25731" y="22165"/>
                    <a:pt x="25682" y="22128"/>
                    <a:pt x="25682" y="22104"/>
                  </a:cubicBezTo>
                  <a:cubicBezTo>
                    <a:pt x="25670" y="21624"/>
                    <a:pt x="25436" y="21255"/>
                    <a:pt x="25166" y="20899"/>
                  </a:cubicBezTo>
                  <a:cubicBezTo>
                    <a:pt x="24539" y="20051"/>
                    <a:pt x="23801" y="19313"/>
                    <a:pt x="22965" y="18649"/>
                  </a:cubicBezTo>
                  <a:cubicBezTo>
                    <a:pt x="22744" y="18784"/>
                    <a:pt x="22522" y="18920"/>
                    <a:pt x="22326" y="19067"/>
                  </a:cubicBezTo>
                  <a:cubicBezTo>
                    <a:pt x="22031" y="19276"/>
                    <a:pt x="21711" y="19436"/>
                    <a:pt x="21355" y="19534"/>
                  </a:cubicBezTo>
                  <a:cubicBezTo>
                    <a:pt x="21047" y="19620"/>
                    <a:pt x="20752" y="19731"/>
                    <a:pt x="20445" y="19829"/>
                  </a:cubicBezTo>
                  <a:cubicBezTo>
                    <a:pt x="20408" y="19842"/>
                    <a:pt x="20347" y="19854"/>
                    <a:pt x="20322" y="19879"/>
                  </a:cubicBezTo>
                  <a:cubicBezTo>
                    <a:pt x="19953" y="20272"/>
                    <a:pt x="19449" y="20260"/>
                    <a:pt x="18982" y="20383"/>
                  </a:cubicBezTo>
                  <a:cubicBezTo>
                    <a:pt x="17556" y="20751"/>
                    <a:pt x="16081" y="20887"/>
                    <a:pt x="14630" y="21071"/>
                  </a:cubicBezTo>
                  <a:cubicBezTo>
                    <a:pt x="14483" y="21083"/>
                    <a:pt x="14323" y="21108"/>
                    <a:pt x="14175" y="21096"/>
                  </a:cubicBezTo>
                  <a:cubicBezTo>
                    <a:pt x="13179" y="20997"/>
                    <a:pt x="12184" y="20985"/>
                    <a:pt x="11200" y="20739"/>
                  </a:cubicBezTo>
                  <a:cubicBezTo>
                    <a:pt x="10585" y="20592"/>
                    <a:pt x="9946" y="20506"/>
                    <a:pt x="9332" y="20346"/>
                  </a:cubicBezTo>
                  <a:cubicBezTo>
                    <a:pt x="8828" y="20223"/>
                    <a:pt x="8348" y="20051"/>
                    <a:pt x="7869" y="19866"/>
                  </a:cubicBezTo>
                  <a:cubicBezTo>
                    <a:pt x="7438" y="19706"/>
                    <a:pt x="7008" y="19510"/>
                    <a:pt x="6516" y="19547"/>
                  </a:cubicBezTo>
                  <a:cubicBezTo>
                    <a:pt x="6307" y="19559"/>
                    <a:pt x="6172" y="19411"/>
                    <a:pt x="6098" y="19215"/>
                  </a:cubicBezTo>
                  <a:cubicBezTo>
                    <a:pt x="6025" y="19030"/>
                    <a:pt x="6025" y="18834"/>
                    <a:pt x="6184" y="18686"/>
                  </a:cubicBezTo>
                  <a:cubicBezTo>
                    <a:pt x="6492" y="18416"/>
                    <a:pt x="6799" y="18157"/>
                    <a:pt x="7119" y="17912"/>
                  </a:cubicBezTo>
                  <a:cubicBezTo>
                    <a:pt x="7979" y="17285"/>
                    <a:pt x="8864" y="16695"/>
                    <a:pt x="9713" y="16043"/>
                  </a:cubicBezTo>
                  <a:cubicBezTo>
                    <a:pt x="10118" y="15711"/>
                    <a:pt x="10499" y="15318"/>
                    <a:pt x="10844" y="14924"/>
                  </a:cubicBezTo>
                  <a:cubicBezTo>
                    <a:pt x="11507" y="14138"/>
                    <a:pt x="12343" y="13535"/>
                    <a:pt x="13081" y="12834"/>
                  </a:cubicBezTo>
                  <a:cubicBezTo>
                    <a:pt x="13229" y="12711"/>
                    <a:pt x="13388" y="12589"/>
                    <a:pt x="13511" y="12453"/>
                  </a:cubicBezTo>
                  <a:cubicBezTo>
                    <a:pt x="13647" y="12294"/>
                    <a:pt x="13757" y="12109"/>
                    <a:pt x="13880" y="11912"/>
                  </a:cubicBezTo>
                  <a:cubicBezTo>
                    <a:pt x="13327" y="11175"/>
                    <a:pt x="12577" y="11052"/>
                    <a:pt x="11741" y="11224"/>
                  </a:cubicBezTo>
                  <a:cubicBezTo>
                    <a:pt x="11446" y="11285"/>
                    <a:pt x="11200" y="11335"/>
                    <a:pt x="10954" y="11113"/>
                  </a:cubicBezTo>
                  <a:cubicBezTo>
                    <a:pt x="10930" y="11089"/>
                    <a:pt x="10893" y="11064"/>
                    <a:pt x="10856" y="11052"/>
                  </a:cubicBezTo>
                  <a:cubicBezTo>
                    <a:pt x="10229" y="10929"/>
                    <a:pt x="9811" y="10499"/>
                    <a:pt x="9332" y="10142"/>
                  </a:cubicBezTo>
                  <a:cubicBezTo>
                    <a:pt x="8065" y="9171"/>
                    <a:pt x="6774" y="8237"/>
                    <a:pt x="5361" y="7462"/>
                  </a:cubicBezTo>
                  <a:cubicBezTo>
                    <a:pt x="5053" y="7290"/>
                    <a:pt x="4709" y="7155"/>
                    <a:pt x="4488" y="6798"/>
                  </a:cubicBezTo>
                  <a:cubicBezTo>
                    <a:pt x="4672" y="6577"/>
                    <a:pt x="4844" y="6331"/>
                    <a:pt x="5115" y="6282"/>
                  </a:cubicBezTo>
                  <a:cubicBezTo>
                    <a:pt x="5373" y="6245"/>
                    <a:pt x="5656" y="6319"/>
                    <a:pt x="6025" y="6356"/>
                  </a:cubicBezTo>
                  <a:cubicBezTo>
                    <a:pt x="5828" y="6208"/>
                    <a:pt x="5717" y="6122"/>
                    <a:pt x="5619" y="6024"/>
                  </a:cubicBezTo>
                  <a:cubicBezTo>
                    <a:pt x="5262" y="5717"/>
                    <a:pt x="4918" y="5409"/>
                    <a:pt x="4574" y="5090"/>
                  </a:cubicBezTo>
                  <a:cubicBezTo>
                    <a:pt x="4488" y="5016"/>
                    <a:pt x="4426" y="4930"/>
                    <a:pt x="4340" y="4868"/>
                  </a:cubicBezTo>
                  <a:cubicBezTo>
                    <a:pt x="3345" y="4168"/>
                    <a:pt x="2423" y="3356"/>
                    <a:pt x="1328" y="2828"/>
                  </a:cubicBezTo>
                  <a:cubicBezTo>
                    <a:pt x="677" y="2520"/>
                    <a:pt x="382" y="2016"/>
                    <a:pt x="161" y="1414"/>
                  </a:cubicBezTo>
                  <a:cubicBezTo>
                    <a:pt x="75" y="1193"/>
                    <a:pt x="1" y="959"/>
                    <a:pt x="111" y="689"/>
                  </a:cubicBezTo>
                  <a:cubicBezTo>
                    <a:pt x="493" y="553"/>
                    <a:pt x="886" y="418"/>
                    <a:pt x="1218" y="148"/>
                  </a:cubicBezTo>
                  <a:cubicBezTo>
                    <a:pt x="1402" y="0"/>
                    <a:pt x="1660" y="12"/>
                    <a:pt x="1894" y="74"/>
                  </a:cubicBezTo>
                  <a:cubicBezTo>
                    <a:pt x="2410" y="209"/>
                    <a:pt x="2902" y="418"/>
                    <a:pt x="3369" y="689"/>
                  </a:cubicBezTo>
                  <a:cubicBezTo>
                    <a:pt x="3996" y="1045"/>
                    <a:pt x="4635" y="1377"/>
                    <a:pt x="5287" y="1697"/>
                  </a:cubicBezTo>
                  <a:cubicBezTo>
                    <a:pt x="6283" y="2213"/>
                    <a:pt x="7303" y="2717"/>
                    <a:pt x="8311" y="3221"/>
                  </a:cubicBezTo>
                  <a:cubicBezTo>
                    <a:pt x="8729" y="3442"/>
                    <a:pt x="9135" y="3664"/>
                    <a:pt x="9553" y="3873"/>
                  </a:cubicBezTo>
                  <a:cubicBezTo>
                    <a:pt x="10684" y="4426"/>
                    <a:pt x="11815" y="4967"/>
                    <a:pt x="12946" y="5532"/>
                  </a:cubicBezTo>
                  <a:cubicBezTo>
                    <a:pt x="13425" y="5766"/>
                    <a:pt x="13905" y="6012"/>
                    <a:pt x="14372" y="6270"/>
                  </a:cubicBezTo>
                  <a:cubicBezTo>
                    <a:pt x="14532" y="6356"/>
                    <a:pt x="14716" y="6454"/>
                    <a:pt x="14827" y="6602"/>
                  </a:cubicBezTo>
                  <a:cubicBezTo>
                    <a:pt x="15060" y="6872"/>
                    <a:pt x="15355" y="7032"/>
                    <a:pt x="15650" y="7204"/>
                  </a:cubicBezTo>
                  <a:cubicBezTo>
                    <a:pt x="16253" y="7561"/>
                    <a:pt x="16855" y="7929"/>
                    <a:pt x="17458" y="8286"/>
                  </a:cubicBezTo>
                  <a:cubicBezTo>
                    <a:pt x="17568" y="8360"/>
                    <a:pt x="17679" y="8409"/>
                    <a:pt x="17753" y="8458"/>
                  </a:cubicBezTo>
                  <a:cubicBezTo>
                    <a:pt x="18380" y="8212"/>
                    <a:pt x="18982" y="8003"/>
                    <a:pt x="19560" y="7757"/>
                  </a:cubicBezTo>
                  <a:cubicBezTo>
                    <a:pt x="20457" y="7388"/>
                    <a:pt x="21379" y="7118"/>
                    <a:pt x="22289" y="6848"/>
                  </a:cubicBezTo>
                  <a:cubicBezTo>
                    <a:pt x="22990" y="6639"/>
                    <a:pt x="23653" y="6344"/>
                    <a:pt x="24330" y="6098"/>
                  </a:cubicBezTo>
                  <a:cubicBezTo>
                    <a:pt x="24846" y="5901"/>
                    <a:pt x="25375" y="5741"/>
                    <a:pt x="25903" y="5557"/>
                  </a:cubicBezTo>
                  <a:cubicBezTo>
                    <a:pt x="26751" y="5274"/>
                    <a:pt x="27575" y="4930"/>
                    <a:pt x="28337" y="4450"/>
                  </a:cubicBezTo>
                  <a:cubicBezTo>
                    <a:pt x="28448" y="4389"/>
                    <a:pt x="28583" y="4315"/>
                    <a:pt x="28620" y="4204"/>
                  </a:cubicBezTo>
                  <a:cubicBezTo>
                    <a:pt x="28694" y="3946"/>
                    <a:pt x="28903" y="3848"/>
                    <a:pt x="29099" y="3725"/>
                  </a:cubicBezTo>
                  <a:cubicBezTo>
                    <a:pt x="29370" y="3565"/>
                    <a:pt x="29653" y="3405"/>
                    <a:pt x="29911" y="3233"/>
                  </a:cubicBezTo>
                  <a:cubicBezTo>
                    <a:pt x="30034" y="3147"/>
                    <a:pt x="30120" y="3024"/>
                    <a:pt x="30280" y="2864"/>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6"/>
            <p:cNvSpPr/>
            <p:nvPr/>
          </p:nvSpPr>
          <p:spPr>
            <a:xfrm>
              <a:off x="-7084927" y="-4975740"/>
              <a:ext cx="26520" cy="31721"/>
            </a:xfrm>
            <a:custGeom>
              <a:avLst/>
              <a:gdLst/>
              <a:ahLst/>
              <a:cxnLst/>
              <a:rect l="l" t="t" r="r" b="b"/>
              <a:pathLst>
                <a:path w="566" h="677" extrusionOk="0">
                  <a:moveTo>
                    <a:pt x="566" y="393"/>
                  </a:moveTo>
                  <a:cubicBezTo>
                    <a:pt x="529" y="443"/>
                    <a:pt x="492" y="553"/>
                    <a:pt x="418" y="590"/>
                  </a:cubicBezTo>
                  <a:cubicBezTo>
                    <a:pt x="271" y="676"/>
                    <a:pt x="111" y="578"/>
                    <a:pt x="37" y="393"/>
                  </a:cubicBezTo>
                  <a:cubicBezTo>
                    <a:pt x="1" y="258"/>
                    <a:pt x="50" y="111"/>
                    <a:pt x="136" y="61"/>
                  </a:cubicBezTo>
                  <a:cubicBezTo>
                    <a:pt x="296" y="0"/>
                    <a:pt x="492" y="135"/>
                    <a:pt x="566" y="39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Заголовок 4"/>
          <p:cNvSpPr>
            <a:spLocks noGrp="1"/>
          </p:cNvSpPr>
          <p:nvPr>
            <p:ph type="title" idx="3"/>
          </p:nvPr>
        </p:nvSpPr>
        <p:spPr>
          <a:xfrm>
            <a:off x="974507" y="3063369"/>
            <a:ext cx="2211300" cy="527700"/>
          </a:xfrm>
        </p:spPr>
        <p:txBody>
          <a:bodyPr/>
          <a:lstStyle/>
          <a:p>
            <a:r>
              <a:rPr lang="ru-RU" dirty="0" smtClean="0"/>
              <a:t>930 : 31</a:t>
            </a:r>
            <a:endParaRPr lang="ru-RU" dirty="0"/>
          </a:p>
        </p:txBody>
      </p:sp>
      <p:sp>
        <p:nvSpPr>
          <p:cNvPr id="97" name="Google Shape;1469;p26"/>
          <p:cNvSpPr txBox="1">
            <a:spLocks/>
          </p:cNvSpPr>
          <p:nvPr/>
        </p:nvSpPr>
        <p:spPr>
          <a:xfrm>
            <a:off x="1107980" y="2131560"/>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ru-RU" dirty="0" smtClean="0"/>
              <a:t>229 </a:t>
            </a:r>
            <a:r>
              <a:rPr lang="ru-RU" sz="3600" dirty="0" smtClean="0"/>
              <a:t>+</a:t>
            </a:r>
            <a:r>
              <a:rPr lang="ru-RU" dirty="0" smtClean="0"/>
              <a:t> 811</a:t>
            </a:r>
            <a:endParaRPr lang="ru-RU" dirty="0"/>
          </a:p>
        </p:txBody>
      </p:sp>
      <p:sp>
        <p:nvSpPr>
          <p:cNvPr id="98" name="Google Shape;1469;p26"/>
          <p:cNvSpPr txBox="1">
            <a:spLocks/>
          </p:cNvSpPr>
          <p:nvPr/>
        </p:nvSpPr>
        <p:spPr>
          <a:xfrm>
            <a:off x="5966789" y="2967077"/>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ru-RU" dirty="0" smtClean="0"/>
              <a:t>54 </a:t>
            </a:r>
            <a:r>
              <a:rPr lang="en-US" dirty="0" smtClean="0"/>
              <a:t>x 20</a:t>
            </a:r>
            <a:endParaRPr lang="ru-RU" dirty="0"/>
          </a:p>
        </p:txBody>
      </p:sp>
      <p:sp>
        <p:nvSpPr>
          <p:cNvPr id="99" name="Google Shape;1469;p26"/>
          <p:cNvSpPr txBox="1">
            <a:spLocks/>
          </p:cNvSpPr>
          <p:nvPr/>
        </p:nvSpPr>
        <p:spPr>
          <a:xfrm>
            <a:off x="5283479" y="2186446"/>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en-US" dirty="0" smtClean="0"/>
              <a:t>1 236 </a:t>
            </a:r>
            <a:r>
              <a:rPr lang="ru-RU" dirty="0" smtClean="0"/>
              <a:t>: 3</a:t>
            </a:r>
            <a:endParaRPr lang="ru-RU" dirty="0"/>
          </a:p>
        </p:txBody>
      </p:sp>
      <p:sp>
        <p:nvSpPr>
          <p:cNvPr id="100" name="Google Shape;1469;p26"/>
          <p:cNvSpPr txBox="1">
            <a:spLocks/>
          </p:cNvSpPr>
          <p:nvPr/>
        </p:nvSpPr>
        <p:spPr>
          <a:xfrm>
            <a:off x="5306549" y="3664392"/>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en-US" dirty="0" smtClean="0"/>
              <a:t>693 </a:t>
            </a:r>
            <a:r>
              <a:rPr lang="en-US" sz="4400" dirty="0" smtClean="0"/>
              <a:t>+</a:t>
            </a:r>
            <a:r>
              <a:rPr lang="en-US" dirty="0" smtClean="0"/>
              <a:t> 107</a:t>
            </a:r>
            <a:endParaRPr lang="ru-RU" dirty="0"/>
          </a:p>
        </p:txBody>
      </p:sp>
    </p:spTree>
    <p:extLst>
      <p:ext uri="{BB962C8B-B14F-4D97-AF65-F5344CB8AC3E}">
        <p14:creationId xmlns:p14="http://schemas.microsoft.com/office/powerpoint/2010/main" val="303558427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406"/>
        <p:cNvGrpSpPr/>
        <p:nvPr/>
      </p:nvGrpSpPr>
      <p:grpSpPr>
        <a:xfrm>
          <a:off x="0" y="0"/>
          <a:ext cx="0" cy="0"/>
          <a:chOff x="0" y="0"/>
          <a:chExt cx="0" cy="0"/>
        </a:xfrm>
      </p:grpSpPr>
      <p:grpSp>
        <p:nvGrpSpPr>
          <p:cNvPr id="1407" name="Google Shape;1407;p26"/>
          <p:cNvGrpSpPr/>
          <p:nvPr/>
        </p:nvGrpSpPr>
        <p:grpSpPr>
          <a:xfrm>
            <a:off x="4704069" y="432738"/>
            <a:ext cx="3640678" cy="4682567"/>
            <a:chOff x="5054558" y="561931"/>
            <a:chExt cx="3126969" cy="4481030"/>
          </a:xfrm>
        </p:grpSpPr>
        <p:sp>
          <p:nvSpPr>
            <p:cNvPr id="1408" name="Google Shape;1408;p26"/>
            <p:cNvSpPr/>
            <p:nvPr/>
          </p:nvSpPr>
          <p:spPr>
            <a:xfrm rot="3625616" flipH="1">
              <a:off x="5270360" y="2168907"/>
              <a:ext cx="2903121" cy="284498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6"/>
            <p:cNvSpPr/>
            <p:nvPr/>
          </p:nvSpPr>
          <p:spPr>
            <a:xfrm rot="18900000">
              <a:off x="5054558" y="561931"/>
              <a:ext cx="3126969" cy="328452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26"/>
          <p:cNvGrpSpPr/>
          <p:nvPr/>
        </p:nvGrpSpPr>
        <p:grpSpPr>
          <a:xfrm>
            <a:off x="480876" y="540278"/>
            <a:ext cx="4040712" cy="4836809"/>
            <a:chOff x="444258" y="609438"/>
            <a:chExt cx="3701233" cy="4167124"/>
          </a:xfrm>
        </p:grpSpPr>
        <p:sp>
          <p:nvSpPr>
            <p:cNvPr id="1463" name="Google Shape;1463;p26"/>
            <p:cNvSpPr/>
            <p:nvPr/>
          </p:nvSpPr>
          <p:spPr>
            <a:xfrm rot="18900000">
              <a:off x="1242412" y="193153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6"/>
            <p:cNvSpPr/>
            <p:nvPr/>
          </p:nvSpPr>
          <p:spPr>
            <a:xfrm rot="2700000" flipH="1">
              <a:off x="355964" y="697732"/>
              <a:ext cx="3023828" cy="28472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 name="Google Shape;1410;p26"/>
          <p:cNvGrpSpPr/>
          <p:nvPr/>
        </p:nvGrpSpPr>
        <p:grpSpPr>
          <a:xfrm rot="-4037397">
            <a:off x="763347" y="3276805"/>
            <a:ext cx="898635" cy="1474271"/>
            <a:chOff x="10688702" y="2134140"/>
            <a:chExt cx="643093" cy="1109705"/>
          </a:xfrm>
        </p:grpSpPr>
        <p:sp>
          <p:nvSpPr>
            <p:cNvPr id="1411" name="Google Shape;1411;p26"/>
            <p:cNvSpPr/>
            <p:nvPr/>
          </p:nvSpPr>
          <p:spPr>
            <a:xfrm rot="159498">
              <a:off x="10688702" y="2134140"/>
              <a:ext cx="643093" cy="1109705"/>
            </a:xfrm>
            <a:custGeom>
              <a:avLst/>
              <a:gdLst/>
              <a:ahLst/>
              <a:cxnLst/>
              <a:rect l="l" t="t" r="r" b="b"/>
              <a:pathLst>
                <a:path w="17298" h="29849" extrusionOk="0">
                  <a:moveTo>
                    <a:pt x="6381" y="29849"/>
                  </a:moveTo>
                  <a:cubicBezTo>
                    <a:pt x="6258" y="29849"/>
                    <a:pt x="6135" y="29849"/>
                    <a:pt x="6012" y="29824"/>
                  </a:cubicBezTo>
                  <a:cubicBezTo>
                    <a:pt x="4758" y="29689"/>
                    <a:pt x="4107" y="29013"/>
                    <a:pt x="3775" y="28459"/>
                  </a:cubicBezTo>
                  <a:cubicBezTo>
                    <a:pt x="3406" y="28238"/>
                    <a:pt x="3148" y="27955"/>
                    <a:pt x="2939" y="27673"/>
                  </a:cubicBezTo>
                  <a:cubicBezTo>
                    <a:pt x="2681" y="27611"/>
                    <a:pt x="2435" y="27501"/>
                    <a:pt x="2201" y="27341"/>
                  </a:cubicBezTo>
                  <a:cubicBezTo>
                    <a:pt x="1599" y="26935"/>
                    <a:pt x="357" y="26099"/>
                    <a:pt x="185" y="24415"/>
                  </a:cubicBezTo>
                  <a:cubicBezTo>
                    <a:pt x="148" y="24108"/>
                    <a:pt x="136" y="23813"/>
                    <a:pt x="111" y="23530"/>
                  </a:cubicBezTo>
                  <a:cubicBezTo>
                    <a:pt x="111" y="23382"/>
                    <a:pt x="99" y="23247"/>
                    <a:pt x="87" y="23112"/>
                  </a:cubicBezTo>
                  <a:cubicBezTo>
                    <a:pt x="25" y="22239"/>
                    <a:pt x="1" y="20924"/>
                    <a:pt x="529" y="19571"/>
                  </a:cubicBezTo>
                  <a:cubicBezTo>
                    <a:pt x="554" y="19239"/>
                    <a:pt x="628" y="18944"/>
                    <a:pt x="677" y="18723"/>
                  </a:cubicBezTo>
                  <a:cubicBezTo>
                    <a:pt x="689" y="18649"/>
                    <a:pt x="714" y="18551"/>
                    <a:pt x="726" y="18502"/>
                  </a:cubicBezTo>
                  <a:cubicBezTo>
                    <a:pt x="689" y="17924"/>
                    <a:pt x="861" y="17469"/>
                    <a:pt x="947" y="17248"/>
                  </a:cubicBezTo>
                  <a:lnTo>
                    <a:pt x="972" y="17223"/>
                  </a:lnTo>
                  <a:cubicBezTo>
                    <a:pt x="996" y="17125"/>
                    <a:pt x="1033" y="17039"/>
                    <a:pt x="1070" y="16953"/>
                  </a:cubicBezTo>
                  <a:cubicBezTo>
                    <a:pt x="1070" y="16928"/>
                    <a:pt x="1083" y="16916"/>
                    <a:pt x="1083" y="16904"/>
                  </a:cubicBezTo>
                  <a:cubicBezTo>
                    <a:pt x="1279" y="16031"/>
                    <a:pt x="1587" y="15219"/>
                    <a:pt x="1980" y="14482"/>
                  </a:cubicBezTo>
                  <a:cubicBezTo>
                    <a:pt x="1968" y="13966"/>
                    <a:pt x="2127" y="13498"/>
                    <a:pt x="2324" y="13154"/>
                  </a:cubicBezTo>
                  <a:cubicBezTo>
                    <a:pt x="2386" y="13044"/>
                    <a:pt x="2447" y="12957"/>
                    <a:pt x="2509" y="12884"/>
                  </a:cubicBezTo>
                  <a:cubicBezTo>
                    <a:pt x="2521" y="12761"/>
                    <a:pt x="2558" y="12601"/>
                    <a:pt x="2607" y="12441"/>
                  </a:cubicBezTo>
                  <a:cubicBezTo>
                    <a:pt x="2705" y="12122"/>
                    <a:pt x="2853" y="11814"/>
                    <a:pt x="3049" y="11556"/>
                  </a:cubicBezTo>
                  <a:cubicBezTo>
                    <a:pt x="3136" y="11286"/>
                    <a:pt x="3295" y="10966"/>
                    <a:pt x="3578" y="10683"/>
                  </a:cubicBezTo>
                  <a:lnTo>
                    <a:pt x="3836" y="10400"/>
                  </a:lnTo>
                  <a:lnTo>
                    <a:pt x="4070" y="10290"/>
                  </a:lnTo>
                  <a:cubicBezTo>
                    <a:pt x="4094" y="10253"/>
                    <a:pt x="4119" y="10204"/>
                    <a:pt x="4131" y="10155"/>
                  </a:cubicBezTo>
                  <a:cubicBezTo>
                    <a:pt x="4267" y="9860"/>
                    <a:pt x="4414" y="9503"/>
                    <a:pt x="4660" y="9134"/>
                  </a:cubicBezTo>
                  <a:cubicBezTo>
                    <a:pt x="4672" y="9085"/>
                    <a:pt x="4672" y="9048"/>
                    <a:pt x="4685" y="9011"/>
                  </a:cubicBezTo>
                  <a:cubicBezTo>
                    <a:pt x="4721" y="8864"/>
                    <a:pt x="4758" y="8704"/>
                    <a:pt x="4783" y="8556"/>
                  </a:cubicBezTo>
                  <a:cubicBezTo>
                    <a:pt x="4992" y="7684"/>
                    <a:pt x="5115" y="6786"/>
                    <a:pt x="5139" y="5876"/>
                  </a:cubicBezTo>
                  <a:cubicBezTo>
                    <a:pt x="4586" y="4991"/>
                    <a:pt x="4537" y="3897"/>
                    <a:pt x="5016" y="2889"/>
                  </a:cubicBezTo>
                  <a:cubicBezTo>
                    <a:pt x="5668" y="1512"/>
                    <a:pt x="6799" y="566"/>
                    <a:pt x="8213" y="209"/>
                  </a:cubicBezTo>
                  <a:cubicBezTo>
                    <a:pt x="8803" y="74"/>
                    <a:pt x="9405" y="0"/>
                    <a:pt x="9983" y="0"/>
                  </a:cubicBezTo>
                  <a:cubicBezTo>
                    <a:pt x="11593" y="0"/>
                    <a:pt x="13093" y="529"/>
                    <a:pt x="14446" y="1586"/>
                  </a:cubicBezTo>
                  <a:cubicBezTo>
                    <a:pt x="15122" y="2102"/>
                    <a:pt x="15712" y="2717"/>
                    <a:pt x="16216" y="3406"/>
                  </a:cubicBezTo>
                  <a:cubicBezTo>
                    <a:pt x="16253" y="3442"/>
                    <a:pt x="16339" y="3541"/>
                    <a:pt x="16425" y="3639"/>
                  </a:cubicBezTo>
                  <a:cubicBezTo>
                    <a:pt x="16499" y="3713"/>
                    <a:pt x="16572" y="3799"/>
                    <a:pt x="16658" y="3897"/>
                  </a:cubicBezTo>
                  <a:lnTo>
                    <a:pt x="17089" y="4377"/>
                  </a:lnTo>
                  <a:lnTo>
                    <a:pt x="17162" y="5028"/>
                  </a:lnTo>
                  <a:cubicBezTo>
                    <a:pt x="17162" y="5065"/>
                    <a:pt x="17175" y="5114"/>
                    <a:pt x="17175" y="5151"/>
                  </a:cubicBezTo>
                  <a:cubicBezTo>
                    <a:pt x="17199" y="5311"/>
                    <a:pt x="17224" y="5532"/>
                    <a:pt x="17236" y="5766"/>
                  </a:cubicBezTo>
                  <a:cubicBezTo>
                    <a:pt x="17298" y="7290"/>
                    <a:pt x="16535" y="8532"/>
                    <a:pt x="15232" y="9110"/>
                  </a:cubicBezTo>
                  <a:cubicBezTo>
                    <a:pt x="14913" y="9663"/>
                    <a:pt x="14568" y="10327"/>
                    <a:pt x="14433" y="10991"/>
                  </a:cubicBezTo>
                  <a:cubicBezTo>
                    <a:pt x="14298" y="11617"/>
                    <a:pt x="14163" y="12281"/>
                    <a:pt x="14089" y="12921"/>
                  </a:cubicBezTo>
                  <a:cubicBezTo>
                    <a:pt x="14077" y="13105"/>
                    <a:pt x="14089" y="13375"/>
                    <a:pt x="14114" y="13646"/>
                  </a:cubicBezTo>
                  <a:cubicBezTo>
                    <a:pt x="14126" y="13818"/>
                    <a:pt x="14138" y="14002"/>
                    <a:pt x="14138" y="14162"/>
                  </a:cubicBezTo>
                  <a:cubicBezTo>
                    <a:pt x="14150" y="14322"/>
                    <a:pt x="14150" y="14482"/>
                    <a:pt x="14150" y="14642"/>
                  </a:cubicBezTo>
                  <a:cubicBezTo>
                    <a:pt x="14150" y="14728"/>
                    <a:pt x="14150" y="14838"/>
                    <a:pt x="14150" y="14912"/>
                  </a:cubicBezTo>
                  <a:cubicBezTo>
                    <a:pt x="14359" y="15305"/>
                    <a:pt x="14458" y="15760"/>
                    <a:pt x="14409" y="16215"/>
                  </a:cubicBezTo>
                  <a:cubicBezTo>
                    <a:pt x="14421" y="16301"/>
                    <a:pt x="14507" y="16535"/>
                    <a:pt x="14556" y="16707"/>
                  </a:cubicBezTo>
                  <a:cubicBezTo>
                    <a:pt x="14593" y="16818"/>
                    <a:pt x="14642" y="16941"/>
                    <a:pt x="14667" y="17051"/>
                  </a:cubicBezTo>
                  <a:cubicBezTo>
                    <a:pt x="14777" y="17358"/>
                    <a:pt x="14986" y="18022"/>
                    <a:pt x="14864" y="18821"/>
                  </a:cubicBezTo>
                  <a:cubicBezTo>
                    <a:pt x="14827" y="19080"/>
                    <a:pt x="14802" y="19338"/>
                    <a:pt x="14765" y="19596"/>
                  </a:cubicBezTo>
                  <a:cubicBezTo>
                    <a:pt x="14704" y="20100"/>
                    <a:pt x="14630" y="20604"/>
                    <a:pt x="14544" y="21133"/>
                  </a:cubicBezTo>
                  <a:lnTo>
                    <a:pt x="14519" y="21231"/>
                  </a:lnTo>
                  <a:cubicBezTo>
                    <a:pt x="14433" y="21772"/>
                    <a:pt x="14273" y="22657"/>
                    <a:pt x="13585" y="23395"/>
                  </a:cubicBezTo>
                  <a:cubicBezTo>
                    <a:pt x="13573" y="23407"/>
                    <a:pt x="13573" y="23419"/>
                    <a:pt x="13573" y="23431"/>
                  </a:cubicBezTo>
                  <a:cubicBezTo>
                    <a:pt x="13511" y="23567"/>
                    <a:pt x="13437" y="23763"/>
                    <a:pt x="13315" y="23972"/>
                  </a:cubicBezTo>
                  <a:cubicBezTo>
                    <a:pt x="13265" y="24169"/>
                    <a:pt x="13192" y="24353"/>
                    <a:pt x="13142" y="24489"/>
                  </a:cubicBezTo>
                  <a:cubicBezTo>
                    <a:pt x="13130" y="24550"/>
                    <a:pt x="13093" y="24624"/>
                    <a:pt x="13081" y="24673"/>
                  </a:cubicBezTo>
                  <a:cubicBezTo>
                    <a:pt x="13106" y="25275"/>
                    <a:pt x="12884" y="25878"/>
                    <a:pt x="12479" y="26320"/>
                  </a:cubicBezTo>
                  <a:cubicBezTo>
                    <a:pt x="12036" y="26812"/>
                    <a:pt x="11397" y="27083"/>
                    <a:pt x="10733" y="27083"/>
                  </a:cubicBezTo>
                  <a:lnTo>
                    <a:pt x="10733" y="27083"/>
                  </a:lnTo>
                  <a:cubicBezTo>
                    <a:pt x="10696" y="27083"/>
                    <a:pt x="10659" y="27083"/>
                    <a:pt x="10622" y="27083"/>
                  </a:cubicBezTo>
                  <a:cubicBezTo>
                    <a:pt x="10561" y="27267"/>
                    <a:pt x="10499" y="27451"/>
                    <a:pt x="10401" y="27648"/>
                  </a:cubicBezTo>
                  <a:cubicBezTo>
                    <a:pt x="10032" y="28447"/>
                    <a:pt x="9307" y="29025"/>
                    <a:pt x="8422" y="29222"/>
                  </a:cubicBezTo>
                  <a:cubicBezTo>
                    <a:pt x="8286" y="29246"/>
                    <a:pt x="8151" y="29258"/>
                    <a:pt x="8016" y="29271"/>
                  </a:cubicBezTo>
                  <a:cubicBezTo>
                    <a:pt x="7573" y="29640"/>
                    <a:pt x="7008" y="29849"/>
                    <a:pt x="6381" y="29849"/>
                  </a:cubicBezTo>
                  <a:close/>
                </a:path>
              </a:pathLst>
            </a:custGeom>
            <a:solidFill>
              <a:srgbClr val="FFFFFF"/>
            </a:solidFill>
            <a:ln>
              <a:noFill/>
            </a:ln>
            <a:effectLst>
              <a:outerShdw blurRad="57150" dist="47625" dir="828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6"/>
            <p:cNvSpPr/>
            <p:nvPr/>
          </p:nvSpPr>
          <p:spPr>
            <a:xfrm rot="159498">
              <a:off x="10932399" y="2321464"/>
              <a:ext cx="261468" cy="299835"/>
            </a:xfrm>
            <a:custGeom>
              <a:avLst/>
              <a:gdLst/>
              <a:ahLst/>
              <a:cxnLst/>
              <a:rect l="l" t="t" r="r" b="b"/>
              <a:pathLst>
                <a:path w="7033" h="8065" extrusionOk="0">
                  <a:moveTo>
                    <a:pt x="1242" y="652"/>
                  </a:moveTo>
                  <a:cubicBezTo>
                    <a:pt x="1193" y="1365"/>
                    <a:pt x="1193" y="2028"/>
                    <a:pt x="1107" y="2668"/>
                  </a:cubicBezTo>
                  <a:cubicBezTo>
                    <a:pt x="1021" y="3295"/>
                    <a:pt x="886" y="3922"/>
                    <a:pt x="701" y="4536"/>
                  </a:cubicBezTo>
                  <a:cubicBezTo>
                    <a:pt x="517" y="5151"/>
                    <a:pt x="259" y="5753"/>
                    <a:pt x="1" y="6417"/>
                  </a:cubicBezTo>
                  <a:cubicBezTo>
                    <a:pt x="160" y="6454"/>
                    <a:pt x="283" y="6516"/>
                    <a:pt x="419" y="6540"/>
                  </a:cubicBezTo>
                  <a:cubicBezTo>
                    <a:pt x="996" y="6638"/>
                    <a:pt x="1562" y="6749"/>
                    <a:pt x="2164" y="6749"/>
                  </a:cubicBezTo>
                  <a:cubicBezTo>
                    <a:pt x="2853" y="6737"/>
                    <a:pt x="3504" y="6970"/>
                    <a:pt x="4107" y="7315"/>
                  </a:cubicBezTo>
                  <a:cubicBezTo>
                    <a:pt x="4402" y="7487"/>
                    <a:pt x="4672" y="7696"/>
                    <a:pt x="4955" y="7880"/>
                  </a:cubicBezTo>
                  <a:cubicBezTo>
                    <a:pt x="5053" y="7942"/>
                    <a:pt x="5152" y="7991"/>
                    <a:pt x="5287" y="8065"/>
                  </a:cubicBezTo>
                  <a:cubicBezTo>
                    <a:pt x="5496" y="7106"/>
                    <a:pt x="5693" y="6171"/>
                    <a:pt x="5889" y="5249"/>
                  </a:cubicBezTo>
                  <a:cubicBezTo>
                    <a:pt x="6098" y="4303"/>
                    <a:pt x="6602" y="3491"/>
                    <a:pt x="7033" y="2655"/>
                  </a:cubicBezTo>
                  <a:cubicBezTo>
                    <a:pt x="5951" y="934"/>
                    <a:pt x="3320" y="0"/>
                    <a:pt x="1242" y="652"/>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6"/>
            <p:cNvSpPr/>
            <p:nvPr/>
          </p:nvSpPr>
          <p:spPr>
            <a:xfrm rot="159498">
              <a:off x="10815851" y="2683619"/>
              <a:ext cx="332737" cy="144025"/>
            </a:xfrm>
            <a:custGeom>
              <a:avLst/>
              <a:gdLst/>
              <a:ahLst/>
              <a:cxnLst/>
              <a:rect l="l" t="t" r="r" b="b"/>
              <a:pathLst>
                <a:path w="8950" h="3874" extrusionOk="0">
                  <a:moveTo>
                    <a:pt x="7598" y="3873"/>
                  </a:moveTo>
                  <a:cubicBezTo>
                    <a:pt x="8089" y="3775"/>
                    <a:pt x="8495" y="3701"/>
                    <a:pt x="8938" y="3615"/>
                  </a:cubicBezTo>
                  <a:cubicBezTo>
                    <a:pt x="8938" y="3492"/>
                    <a:pt x="8950" y="3345"/>
                    <a:pt x="8925" y="3222"/>
                  </a:cubicBezTo>
                  <a:cubicBezTo>
                    <a:pt x="8876" y="2976"/>
                    <a:pt x="8790" y="2754"/>
                    <a:pt x="8729" y="2509"/>
                  </a:cubicBezTo>
                  <a:cubicBezTo>
                    <a:pt x="8655" y="2263"/>
                    <a:pt x="8606" y="1980"/>
                    <a:pt x="8323" y="1869"/>
                  </a:cubicBezTo>
                  <a:cubicBezTo>
                    <a:pt x="8249" y="1415"/>
                    <a:pt x="7880" y="1415"/>
                    <a:pt x="7561" y="1353"/>
                  </a:cubicBezTo>
                  <a:cubicBezTo>
                    <a:pt x="6504" y="1156"/>
                    <a:pt x="5446" y="997"/>
                    <a:pt x="4401" y="775"/>
                  </a:cubicBezTo>
                  <a:cubicBezTo>
                    <a:pt x="3774" y="652"/>
                    <a:pt x="3184" y="431"/>
                    <a:pt x="2570" y="271"/>
                  </a:cubicBezTo>
                  <a:cubicBezTo>
                    <a:pt x="2139" y="173"/>
                    <a:pt x="1709" y="99"/>
                    <a:pt x="1279" y="25"/>
                  </a:cubicBezTo>
                  <a:cubicBezTo>
                    <a:pt x="1168" y="1"/>
                    <a:pt x="1045" y="38"/>
                    <a:pt x="885" y="62"/>
                  </a:cubicBezTo>
                  <a:cubicBezTo>
                    <a:pt x="517" y="837"/>
                    <a:pt x="136" y="1623"/>
                    <a:pt x="0" y="2459"/>
                  </a:cubicBezTo>
                  <a:cubicBezTo>
                    <a:pt x="222" y="2705"/>
                    <a:pt x="480" y="2754"/>
                    <a:pt x="713" y="2705"/>
                  </a:cubicBezTo>
                  <a:cubicBezTo>
                    <a:pt x="1648" y="2496"/>
                    <a:pt x="2557" y="2767"/>
                    <a:pt x="3479" y="2804"/>
                  </a:cubicBezTo>
                  <a:cubicBezTo>
                    <a:pt x="4930" y="2853"/>
                    <a:pt x="6122" y="3320"/>
                    <a:pt x="7598" y="387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6"/>
            <p:cNvSpPr/>
            <p:nvPr/>
          </p:nvSpPr>
          <p:spPr>
            <a:xfrm rot="159498">
              <a:off x="10971127" y="2224956"/>
              <a:ext cx="287975" cy="165476"/>
            </a:xfrm>
            <a:custGeom>
              <a:avLst/>
              <a:gdLst/>
              <a:ahLst/>
              <a:cxnLst/>
              <a:rect l="l" t="t" r="r" b="b"/>
              <a:pathLst>
                <a:path w="7746" h="4451" extrusionOk="0">
                  <a:moveTo>
                    <a:pt x="7069" y="3013"/>
                  </a:moveTo>
                  <a:cubicBezTo>
                    <a:pt x="7119" y="3025"/>
                    <a:pt x="7217" y="2963"/>
                    <a:pt x="7229" y="2914"/>
                  </a:cubicBezTo>
                  <a:cubicBezTo>
                    <a:pt x="7241" y="2865"/>
                    <a:pt x="7192" y="2754"/>
                    <a:pt x="7155" y="2742"/>
                  </a:cubicBezTo>
                  <a:cubicBezTo>
                    <a:pt x="7106" y="2730"/>
                    <a:pt x="7032" y="2791"/>
                    <a:pt x="6946" y="2828"/>
                  </a:cubicBezTo>
                  <a:cubicBezTo>
                    <a:pt x="6996" y="2902"/>
                    <a:pt x="7020" y="2988"/>
                    <a:pt x="7069" y="3013"/>
                  </a:cubicBezTo>
                  <a:close/>
                  <a:moveTo>
                    <a:pt x="5963" y="2275"/>
                  </a:moveTo>
                  <a:cubicBezTo>
                    <a:pt x="6037" y="2275"/>
                    <a:pt x="6147" y="2189"/>
                    <a:pt x="6147" y="2127"/>
                  </a:cubicBezTo>
                  <a:cubicBezTo>
                    <a:pt x="6160" y="2066"/>
                    <a:pt x="6074" y="1943"/>
                    <a:pt x="6012" y="1931"/>
                  </a:cubicBezTo>
                  <a:cubicBezTo>
                    <a:pt x="5914" y="1906"/>
                    <a:pt x="5803" y="1955"/>
                    <a:pt x="5693" y="1968"/>
                  </a:cubicBezTo>
                  <a:cubicBezTo>
                    <a:pt x="5717" y="2164"/>
                    <a:pt x="5791" y="2300"/>
                    <a:pt x="5963" y="2275"/>
                  </a:cubicBezTo>
                  <a:close/>
                  <a:moveTo>
                    <a:pt x="3123" y="1070"/>
                  </a:moveTo>
                  <a:cubicBezTo>
                    <a:pt x="3172" y="1070"/>
                    <a:pt x="3283" y="984"/>
                    <a:pt x="3271" y="947"/>
                  </a:cubicBezTo>
                  <a:cubicBezTo>
                    <a:pt x="3258" y="861"/>
                    <a:pt x="3222" y="738"/>
                    <a:pt x="3148" y="714"/>
                  </a:cubicBezTo>
                  <a:cubicBezTo>
                    <a:pt x="2951" y="628"/>
                    <a:pt x="2779" y="689"/>
                    <a:pt x="2656" y="935"/>
                  </a:cubicBezTo>
                  <a:cubicBezTo>
                    <a:pt x="2816" y="984"/>
                    <a:pt x="2963" y="1046"/>
                    <a:pt x="3123" y="1070"/>
                  </a:cubicBezTo>
                  <a:close/>
                  <a:moveTo>
                    <a:pt x="1070" y="1021"/>
                  </a:moveTo>
                  <a:cubicBezTo>
                    <a:pt x="1119" y="1132"/>
                    <a:pt x="1279" y="1156"/>
                    <a:pt x="1439" y="1083"/>
                  </a:cubicBezTo>
                  <a:cubicBezTo>
                    <a:pt x="1562" y="1033"/>
                    <a:pt x="1648" y="947"/>
                    <a:pt x="1611" y="812"/>
                  </a:cubicBezTo>
                  <a:cubicBezTo>
                    <a:pt x="1562" y="689"/>
                    <a:pt x="1451" y="615"/>
                    <a:pt x="1328" y="677"/>
                  </a:cubicBezTo>
                  <a:cubicBezTo>
                    <a:pt x="1218" y="738"/>
                    <a:pt x="1119" y="837"/>
                    <a:pt x="1046" y="898"/>
                  </a:cubicBezTo>
                  <a:cubicBezTo>
                    <a:pt x="1058" y="984"/>
                    <a:pt x="1058" y="1009"/>
                    <a:pt x="1070" y="1021"/>
                  </a:cubicBezTo>
                  <a:close/>
                  <a:moveTo>
                    <a:pt x="4992" y="1488"/>
                  </a:moveTo>
                  <a:cubicBezTo>
                    <a:pt x="5029" y="1464"/>
                    <a:pt x="5066" y="1365"/>
                    <a:pt x="5066" y="1316"/>
                  </a:cubicBezTo>
                  <a:cubicBezTo>
                    <a:pt x="5053" y="1255"/>
                    <a:pt x="4992" y="1169"/>
                    <a:pt x="4943" y="1156"/>
                  </a:cubicBezTo>
                  <a:cubicBezTo>
                    <a:pt x="4734" y="1107"/>
                    <a:pt x="4525" y="1095"/>
                    <a:pt x="4340" y="1255"/>
                  </a:cubicBezTo>
                  <a:cubicBezTo>
                    <a:pt x="4537" y="1599"/>
                    <a:pt x="4697" y="1673"/>
                    <a:pt x="4992" y="1488"/>
                  </a:cubicBezTo>
                  <a:close/>
                  <a:moveTo>
                    <a:pt x="173" y="1550"/>
                  </a:moveTo>
                  <a:cubicBezTo>
                    <a:pt x="455" y="1009"/>
                    <a:pt x="886" y="628"/>
                    <a:pt x="1451" y="406"/>
                  </a:cubicBezTo>
                  <a:cubicBezTo>
                    <a:pt x="1759" y="271"/>
                    <a:pt x="2091" y="160"/>
                    <a:pt x="2410" y="62"/>
                  </a:cubicBezTo>
                  <a:cubicBezTo>
                    <a:pt x="2545" y="13"/>
                    <a:pt x="2693" y="1"/>
                    <a:pt x="2840" y="1"/>
                  </a:cubicBezTo>
                  <a:cubicBezTo>
                    <a:pt x="3258" y="1"/>
                    <a:pt x="3664" y="62"/>
                    <a:pt x="4070" y="173"/>
                  </a:cubicBezTo>
                  <a:cubicBezTo>
                    <a:pt x="5520" y="603"/>
                    <a:pt x="6553" y="1587"/>
                    <a:pt x="7475" y="2718"/>
                  </a:cubicBezTo>
                  <a:cubicBezTo>
                    <a:pt x="7746" y="3062"/>
                    <a:pt x="7709" y="3873"/>
                    <a:pt x="7438" y="4230"/>
                  </a:cubicBezTo>
                  <a:cubicBezTo>
                    <a:pt x="7364" y="4328"/>
                    <a:pt x="7254" y="4377"/>
                    <a:pt x="7155" y="4451"/>
                  </a:cubicBezTo>
                  <a:cubicBezTo>
                    <a:pt x="7082" y="4365"/>
                    <a:pt x="7008" y="4328"/>
                    <a:pt x="6996" y="4266"/>
                  </a:cubicBezTo>
                  <a:cubicBezTo>
                    <a:pt x="6897" y="3762"/>
                    <a:pt x="6528" y="3418"/>
                    <a:pt x="6258" y="3025"/>
                  </a:cubicBezTo>
                  <a:cubicBezTo>
                    <a:pt x="5656" y="2127"/>
                    <a:pt x="4758" y="1771"/>
                    <a:pt x="3762" y="1673"/>
                  </a:cubicBezTo>
                  <a:cubicBezTo>
                    <a:pt x="2619" y="1562"/>
                    <a:pt x="1464" y="1623"/>
                    <a:pt x="419" y="2213"/>
                  </a:cubicBezTo>
                  <a:cubicBezTo>
                    <a:pt x="382" y="2238"/>
                    <a:pt x="333" y="2238"/>
                    <a:pt x="234" y="2250"/>
                  </a:cubicBezTo>
                  <a:cubicBezTo>
                    <a:pt x="1" y="2005"/>
                    <a:pt x="62" y="1771"/>
                    <a:pt x="173" y="155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6"/>
            <p:cNvSpPr/>
            <p:nvPr/>
          </p:nvSpPr>
          <p:spPr>
            <a:xfrm rot="159498">
              <a:off x="10799178" y="2791491"/>
              <a:ext cx="282919" cy="93724"/>
            </a:xfrm>
            <a:custGeom>
              <a:avLst/>
              <a:gdLst/>
              <a:ahLst/>
              <a:cxnLst/>
              <a:rect l="l" t="t" r="r" b="b"/>
              <a:pathLst>
                <a:path w="7610" h="2521" extrusionOk="0">
                  <a:moveTo>
                    <a:pt x="811" y="762"/>
                  </a:moveTo>
                  <a:cubicBezTo>
                    <a:pt x="861" y="738"/>
                    <a:pt x="910" y="689"/>
                    <a:pt x="947" y="664"/>
                  </a:cubicBezTo>
                  <a:cubicBezTo>
                    <a:pt x="922" y="627"/>
                    <a:pt x="885" y="566"/>
                    <a:pt x="873" y="578"/>
                  </a:cubicBezTo>
                  <a:cubicBezTo>
                    <a:pt x="811" y="590"/>
                    <a:pt x="762" y="627"/>
                    <a:pt x="701" y="664"/>
                  </a:cubicBezTo>
                  <a:cubicBezTo>
                    <a:pt x="750" y="701"/>
                    <a:pt x="799" y="762"/>
                    <a:pt x="811" y="762"/>
                  </a:cubicBezTo>
                  <a:close/>
                  <a:moveTo>
                    <a:pt x="4733" y="1402"/>
                  </a:moveTo>
                  <a:cubicBezTo>
                    <a:pt x="4819" y="1463"/>
                    <a:pt x="4979" y="1377"/>
                    <a:pt x="5016" y="1266"/>
                  </a:cubicBezTo>
                  <a:cubicBezTo>
                    <a:pt x="5065" y="1131"/>
                    <a:pt x="4979" y="959"/>
                    <a:pt x="4831" y="947"/>
                  </a:cubicBezTo>
                  <a:cubicBezTo>
                    <a:pt x="4733" y="922"/>
                    <a:pt x="4622" y="984"/>
                    <a:pt x="4450" y="1033"/>
                  </a:cubicBezTo>
                  <a:cubicBezTo>
                    <a:pt x="4573" y="1193"/>
                    <a:pt x="4635" y="1328"/>
                    <a:pt x="4733" y="1402"/>
                  </a:cubicBezTo>
                  <a:close/>
                  <a:moveTo>
                    <a:pt x="2742" y="1107"/>
                  </a:moveTo>
                  <a:cubicBezTo>
                    <a:pt x="2840" y="984"/>
                    <a:pt x="2729" y="738"/>
                    <a:pt x="2569" y="713"/>
                  </a:cubicBezTo>
                  <a:cubicBezTo>
                    <a:pt x="2434" y="689"/>
                    <a:pt x="2311" y="738"/>
                    <a:pt x="2299" y="873"/>
                  </a:cubicBezTo>
                  <a:cubicBezTo>
                    <a:pt x="2287" y="984"/>
                    <a:pt x="2348" y="1119"/>
                    <a:pt x="2397" y="1291"/>
                  </a:cubicBezTo>
                  <a:cubicBezTo>
                    <a:pt x="2557" y="1217"/>
                    <a:pt x="2680" y="1180"/>
                    <a:pt x="2742" y="1107"/>
                  </a:cubicBezTo>
                  <a:close/>
                  <a:moveTo>
                    <a:pt x="6897" y="1352"/>
                  </a:moveTo>
                  <a:cubicBezTo>
                    <a:pt x="6860" y="1217"/>
                    <a:pt x="6737" y="1168"/>
                    <a:pt x="6602" y="1205"/>
                  </a:cubicBezTo>
                  <a:cubicBezTo>
                    <a:pt x="6430" y="1279"/>
                    <a:pt x="6258" y="1377"/>
                    <a:pt x="6196" y="1574"/>
                  </a:cubicBezTo>
                  <a:cubicBezTo>
                    <a:pt x="6491" y="1770"/>
                    <a:pt x="6491" y="1770"/>
                    <a:pt x="6921" y="1758"/>
                  </a:cubicBezTo>
                  <a:cubicBezTo>
                    <a:pt x="6921" y="1586"/>
                    <a:pt x="6921" y="1463"/>
                    <a:pt x="6897" y="1352"/>
                  </a:cubicBezTo>
                  <a:close/>
                  <a:moveTo>
                    <a:pt x="197" y="74"/>
                  </a:moveTo>
                  <a:cubicBezTo>
                    <a:pt x="566" y="86"/>
                    <a:pt x="898" y="148"/>
                    <a:pt x="1229" y="99"/>
                  </a:cubicBezTo>
                  <a:cubicBezTo>
                    <a:pt x="1770" y="25"/>
                    <a:pt x="2287" y="0"/>
                    <a:pt x="2828" y="111"/>
                  </a:cubicBezTo>
                  <a:cubicBezTo>
                    <a:pt x="3037" y="160"/>
                    <a:pt x="3258" y="172"/>
                    <a:pt x="3479" y="185"/>
                  </a:cubicBezTo>
                  <a:cubicBezTo>
                    <a:pt x="4586" y="197"/>
                    <a:pt x="5655" y="406"/>
                    <a:pt x="6700" y="762"/>
                  </a:cubicBezTo>
                  <a:cubicBezTo>
                    <a:pt x="6995" y="873"/>
                    <a:pt x="7290" y="959"/>
                    <a:pt x="7573" y="1045"/>
                  </a:cubicBezTo>
                  <a:cubicBezTo>
                    <a:pt x="7610" y="1635"/>
                    <a:pt x="7597" y="1660"/>
                    <a:pt x="7266" y="2336"/>
                  </a:cubicBezTo>
                  <a:cubicBezTo>
                    <a:pt x="6848" y="2520"/>
                    <a:pt x="6430" y="2459"/>
                    <a:pt x="5999" y="2324"/>
                  </a:cubicBezTo>
                  <a:cubicBezTo>
                    <a:pt x="4745" y="1906"/>
                    <a:pt x="3504" y="1500"/>
                    <a:pt x="2188" y="1340"/>
                  </a:cubicBezTo>
                  <a:cubicBezTo>
                    <a:pt x="1488" y="1266"/>
                    <a:pt x="811" y="1094"/>
                    <a:pt x="12" y="947"/>
                  </a:cubicBezTo>
                  <a:cubicBezTo>
                    <a:pt x="0" y="639"/>
                    <a:pt x="25" y="344"/>
                    <a:pt x="197" y="74"/>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6"/>
            <p:cNvSpPr/>
            <p:nvPr/>
          </p:nvSpPr>
          <p:spPr>
            <a:xfrm rot="159498">
              <a:off x="10979140" y="2296455"/>
              <a:ext cx="238120" cy="110640"/>
            </a:xfrm>
            <a:custGeom>
              <a:avLst/>
              <a:gdLst/>
              <a:ahLst/>
              <a:cxnLst/>
              <a:rect l="l" t="t" r="r" b="b"/>
              <a:pathLst>
                <a:path w="6405" h="2976" extrusionOk="0">
                  <a:moveTo>
                    <a:pt x="0" y="934"/>
                  </a:moveTo>
                  <a:cubicBezTo>
                    <a:pt x="897" y="824"/>
                    <a:pt x="1623" y="725"/>
                    <a:pt x="2348" y="873"/>
                  </a:cubicBezTo>
                  <a:cubicBezTo>
                    <a:pt x="3086" y="1020"/>
                    <a:pt x="3811" y="1229"/>
                    <a:pt x="4487" y="1598"/>
                  </a:cubicBezTo>
                  <a:cubicBezTo>
                    <a:pt x="5139" y="1955"/>
                    <a:pt x="5557" y="2594"/>
                    <a:pt x="6159" y="2975"/>
                  </a:cubicBezTo>
                  <a:cubicBezTo>
                    <a:pt x="6368" y="2926"/>
                    <a:pt x="6405" y="2791"/>
                    <a:pt x="6368" y="2643"/>
                  </a:cubicBezTo>
                  <a:cubicBezTo>
                    <a:pt x="6331" y="2496"/>
                    <a:pt x="6257" y="2373"/>
                    <a:pt x="6196" y="2237"/>
                  </a:cubicBezTo>
                  <a:cubicBezTo>
                    <a:pt x="6122" y="2090"/>
                    <a:pt x="5999" y="1942"/>
                    <a:pt x="5962" y="1783"/>
                  </a:cubicBezTo>
                  <a:cubicBezTo>
                    <a:pt x="5864" y="1352"/>
                    <a:pt x="5581" y="1057"/>
                    <a:pt x="5225" y="848"/>
                  </a:cubicBezTo>
                  <a:cubicBezTo>
                    <a:pt x="4831" y="602"/>
                    <a:pt x="4413" y="393"/>
                    <a:pt x="4008" y="184"/>
                  </a:cubicBezTo>
                  <a:cubicBezTo>
                    <a:pt x="3897" y="123"/>
                    <a:pt x="3774" y="86"/>
                    <a:pt x="3664" y="74"/>
                  </a:cubicBezTo>
                  <a:cubicBezTo>
                    <a:pt x="2655" y="0"/>
                    <a:pt x="1660" y="12"/>
                    <a:pt x="713" y="418"/>
                  </a:cubicBezTo>
                  <a:cubicBezTo>
                    <a:pt x="492" y="504"/>
                    <a:pt x="271" y="615"/>
                    <a:pt x="0" y="93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6"/>
            <p:cNvSpPr/>
            <p:nvPr/>
          </p:nvSpPr>
          <p:spPr>
            <a:xfrm rot="159498">
              <a:off x="10870979" y="2606498"/>
              <a:ext cx="252322" cy="89188"/>
            </a:xfrm>
            <a:custGeom>
              <a:avLst/>
              <a:gdLst/>
              <a:ahLst/>
              <a:cxnLst/>
              <a:rect l="l" t="t" r="r" b="b"/>
              <a:pathLst>
                <a:path w="6787" h="2399" extrusionOk="0">
                  <a:moveTo>
                    <a:pt x="6688" y="2386"/>
                  </a:moveTo>
                  <a:cubicBezTo>
                    <a:pt x="6787" y="2152"/>
                    <a:pt x="6750" y="2005"/>
                    <a:pt x="6578" y="1845"/>
                  </a:cubicBezTo>
                  <a:cubicBezTo>
                    <a:pt x="5643" y="1021"/>
                    <a:pt x="4488" y="714"/>
                    <a:pt x="3332" y="419"/>
                  </a:cubicBezTo>
                  <a:cubicBezTo>
                    <a:pt x="3049" y="345"/>
                    <a:pt x="2742" y="370"/>
                    <a:pt x="2459" y="382"/>
                  </a:cubicBezTo>
                  <a:cubicBezTo>
                    <a:pt x="2017" y="394"/>
                    <a:pt x="1586" y="345"/>
                    <a:pt x="1168" y="198"/>
                  </a:cubicBezTo>
                  <a:cubicBezTo>
                    <a:pt x="1009" y="136"/>
                    <a:pt x="837" y="75"/>
                    <a:pt x="677" y="50"/>
                  </a:cubicBezTo>
                  <a:cubicBezTo>
                    <a:pt x="320" y="1"/>
                    <a:pt x="185" y="99"/>
                    <a:pt x="1" y="542"/>
                  </a:cubicBezTo>
                  <a:cubicBezTo>
                    <a:pt x="210" y="738"/>
                    <a:pt x="480" y="775"/>
                    <a:pt x="738" y="837"/>
                  </a:cubicBezTo>
                  <a:cubicBezTo>
                    <a:pt x="1586" y="1034"/>
                    <a:pt x="2447" y="1218"/>
                    <a:pt x="3308" y="1378"/>
                  </a:cubicBezTo>
                  <a:cubicBezTo>
                    <a:pt x="4291" y="1562"/>
                    <a:pt x="5238" y="1869"/>
                    <a:pt x="6160" y="2251"/>
                  </a:cubicBezTo>
                  <a:cubicBezTo>
                    <a:pt x="6270" y="2300"/>
                    <a:pt x="6393" y="2349"/>
                    <a:pt x="6504" y="2386"/>
                  </a:cubicBezTo>
                  <a:cubicBezTo>
                    <a:pt x="6541" y="2398"/>
                    <a:pt x="6602" y="2386"/>
                    <a:pt x="6688" y="238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6"/>
            <p:cNvSpPr/>
            <p:nvPr/>
          </p:nvSpPr>
          <p:spPr>
            <a:xfrm rot="159498">
              <a:off x="10851073" y="2644122"/>
              <a:ext cx="276116" cy="83203"/>
            </a:xfrm>
            <a:custGeom>
              <a:avLst/>
              <a:gdLst/>
              <a:ahLst/>
              <a:cxnLst/>
              <a:rect l="l" t="t" r="r" b="b"/>
              <a:pathLst>
                <a:path w="7427" h="2238" extrusionOk="0">
                  <a:moveTo>
                    <a:pt x="1" y="750"/>
                  </a:moveTo>
                  <a:cubicBezTo>
                    <a:pt x="1083" y="750"/>
                    <a:pt x="2005" y="1131"/>
                    <a:pt x="2964" y="1389"/>
                  </a:cubicBezTo>
                  <a:cubicBezTo>
                    <a:pt x="3369" y="1500"/>
                    <a:pt x="3787" y="1537"/>
                    <a:pt x="4193" y="1611"/>
                  </a:cubicBezTo>
                  <a:cubicBezTo>
                    <a:pt x="5054" y="1770"/>
                    <a:pt x="5914" y="1943"/>
                    <a:pt x="6775" y="2102"/>
                  </a:cubicBezTo>
                  <a:cubicBezTo>
                    <a:pt x="6984" y="2139"/>
                    <a:pt x="7205" y="2238"/>
                    <a:pt x="7426" y="2041"/>
                  </a:cubicBezTo>
                  <a:cubicBezTo>
                    <a:pt x="7352" y="1943"/>
                    <a:pt x="7303" y="1820"/>
                    <a:pt x="7205" y="1770"/>
                  </a:cubicBezTo>
                  <a:cubicBezTo>
                    <a:pt x="6271" y="1353"/>
                    <a:pt x="5299" y="1008"/>
                    <a:pt x="4304" y="787"/>
                  </a:cubicBezTo>
                  <a:cubicBezTo>
                    <a:pt x="3050" y="492"/>
                    <a:pt x="1771" y="271"/>
                    <a:pt x="468" y="0"/>
                  </a:cubicBezTo>
                  <a:cubicBezTo>
                    <a:pt x="271" y="160"/>
                    <a:pt x="1" y="283"/>
                    <a:pt x="1" y="7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6"/>
            <p:cNvSpPr/>
            <p:nvPr/>
          </p:nvSpPr>
          <p:spPr>
            <a:xfrm rot="159498">
              <a:off x="10904067" y="2572574"/>
              <a:ext cx="222171" cy="90527"/>
            </a:xfrm>
            <a:custGeom>
              <a:avLst/>
              <a:gdLst/>
              <a:ahLst/>
              <a:cxnLst/>
              <a:rect l="l" t="t" r="r" b="b"/>
              <a:pathLst>
                <a:path w="5976" h="2435" extrusionOk="0">
                  <a:moveTo>
                    <a:pt x="5828" y="2435"/>
                  </a:moveTo>
                  <a:cubicBezTo>
                    <a:pt x="5926" y="2078"/>
                    <a:pt x="5976" y="1808"/>
                    <a:pt x="5693" y="1586"/>
                  </a:cubicBezTo>
                  <a:cubicBezTo>
                    <a:pt x="4992" y="1058"/>
                    <a:pt x="4291" y="529"/>
                    <a:pt x="3406" y="345"/>
                  </a:cubicBezTo>
                  <a:cubicBezTo>
                    <a:pt x="3209" y="308"/>
                    <a:pt x="3013" y="246"/>
                    <a:pt x="2828" y="259"/>
                  </a:cubicBezTo>
                  <a:cubicBezTo>
                    <a:pt x="2238" y="308"/>
                    <a:pt x="1660" y="160"/>
                    <a:pt x="1083" y="87"/>
                  </a:cubicBezTo>
                  <a:cubicBezTo>
                    <a:pt x="923" y="62"/>
                    <a:pt x="751" y="37"/>
                    <a:pt x="579" y="25"/>
                  </a:cubicBezTo>
                  <a:cubicBezTo>
                    <a:pt x="161" y="1"/>
                    <a:pt x="112" y="50"/>
                    <a:pt x="1" y="591"/>
                  </a:cubicBezTo>
                  <a:cubicBezTo>
                    <a:pt x="394" y="824"/>
                    <a:pt x="837" y="984"/>
                    <a:pt x="1304" y="935"/>
                  </a:cubicBezTo>
                  <a:cubicBezTo>
                    <a:pt x="2496" y="824"/>
                    <a:pt x="3554" y="1279"/>
                    <a:pt x="4636" y="1660"/>
                  </a:cubicBezTo>
                  <a:cubicBezTo>
                    <a:pt x="4931" y="1759"/>
                    <a:pt x="5176" y="1980"/>
                    <a:pt x="5447" y="2152"/>
                  </a:cubicBezTo>
                  <a:cubicBezTo>
                    <a:pt x="5558" y="2226"/>
                    <a:pt x="5668" y="2312"/>
                    <a:pt x="5828" y="243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6"/>
            <p:cNvSpPr/>
            <p:nvPr/>
          </p:nvSpPr>
          <p:spPr>
            <a:xfrm rot="159498">
              <a:off x="10908958" y="2862123"/>
              <a:ext cx="72235" cy="47550"/>
            </a:xfrm>
            <a:custGeom>
              <a:avLst/>
              <a:gdLst/>
              <a:ahLst/>
              <a:cxnLst/>
              <a:rect l="l" t="t" r="r" b="b"/>
              <a:pathLst>
                <a:path w="1943" h="1279" extrusionOk="0">
                  <a:moveTo>
                    <a:pt x="320" y="0"/>
                  </a:moveTo>
                  <a:cubicBezTo>
                    <a:pt x="98" y="283"/>
                    <a:pt x="12" y="517"/>
                    <a:pt x="0" y="799"/>
                  </a:cubicBezTo>
                  <a:cubicBezTo>
                    <a:pt x="455" y="1279"/>
                    <a:pt x="1057" y="1156"/>
                    <a:pt x="1660" y="1205"/>
                  </a:cubicBezTo>
                  <a:cubicBezTo>
                    <a:pt x="1758" y="984"/>
                    <a:pt x="1844" y="775"/>
                    <a:pt x="1942" y="554"/>
                  </a:cubicBezTo>
                  <a:cubicBezTo>
                    <a:pt x="1684" y="320"/>
                    <a:pt x="1389" y="295"/>
                    <a:pt x="1119" y="209"/>
                  </a:cubicBezTo>
                  <a:cubicBezTo>
                    <a:pt x="873" y="123"/>
                    <a:pt x="615" y="74"/>
                    <a:pt x="32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6"/>
            <p:cNvSpPr/>
            <p:nvPr/>
          </p:nvSpPr>
          <p:spPr>
            <a:xfrm rot="159498">
              <a:off x="11089330" y="2835773"/>
              <a:ext cx="54390" cy="55803"/>
            </a:xfrm>
            <a:custGeom>
              <a:avLst/>
              <a:gdLst/>
              <a:ahLst/>
              <a:cxnLst/>
              <a:rect l="l" t="t" r="r" b="b"/>
              <a:pathLst>
                <a:path w="1463" h="1501" extrusionOk="0">
                  <a:moveTo>
                    <a:pt x="98" y="959"/>
                  </a:moveTo>
                  <a:cubicBezTo>
                    <a:pt x="430" y="1144"/>
                    <a:pt x="750" y="1316"/>
                    <a:pt x="1106" y="1500"/>
                  </a:cubicBezTo>
                  <a:cubicBezTo>
                    <a:pt x="1377" y="1033"/>
                    <a:pt x="1463" y="566"/>
                    <a:pt x="1414" y="0"/>
                  </a:cubicBezTo>
                  <a:cubicBezTo>
                    <a:pt x="1119" y="50"/>
                    <a:pt x="861" y="74"/>
                    <a:pt x="602" y="148"/>
                  </a:cubicBezTo>
                  <a:cubicBezTo>
                    <a:pt x="234" y="246"/>
                    <a:pt x="0" y="468"/>
                    <a:pt x="98" y="95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6"/>
            <p:cNvSpPr/>
            <p:nvPr/>
          </p:nvSpPr>
          <p:spPr>
            <a:xfrm rot="159498">
              <a:off x="11055796" y="2913808"/>
              <a:ext cx="53535" cy="61714"/>
            </a:xfrm>
            <a:custGeom>
              <a:avLst/>
              <a:gdLst/>
              <a:ahLst/>
              <a:cxnLst/>
              <a:rect l="l" t="t" r="r" b="b"/>
              <a:pathLst>
                <a:path w="1440" h="1660" extrusionOk="0">
                  <a:moveTo>
                    <a:pt x="99" y="1217"/>
                  </a:moveTo>
                  <a:cubicBezTo>
                    <a:pt x="407" y="1377"/>
                    <a:pt x="640" y="1500"/>
                    <a:pt x="874" y="1611"/>
                  </a:cubicBezTo>
                  <a:cubicBezTo>
                    <a:pt x="935" y="1648"/>
                    <a:pt x="1021" y="1635"/>
                    <a:pt x="1132" y="1660"/>
                  </a:cubicBezTo>
                  <a:cubicBezTo>
                    <a:pt x="1230" y="1512"/>
                    <a:pt x="1341" y="1365"/>
                    <a:pt x="1439" y="1217"/>
                  </a:cubicBezTo>
                  <a:cubicBezTo>
                    <a:pt x="1415" y="1181"/>
                    <a:pt x="1415" y="1144"/>
                    <a:pt x="1390" y="1131"/>
                  </a:cubicBezTo>
                  <a:cubicBezTo>
                    <a:pt x="1034" y="763"/>
                    <a:pt x="665" y="381"/>
                    <a:pt x="271" y="0"/>
                  </a:cubicBezTo>
                  <a:cubicBezTo>
                    <a:pt x="1" y="394"/>
                    <a:pt x="210" y="799"/>
                    <a:pt x="99" y="121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6"/>
            <p:cNvSpPr/>
            <p:nvPr/>
          </p:nvSpPr>
          <p:spPr>
            <a:xfrm rot="159498">
              <a:off x="10845619" y="2849248"/>
              <a:ext cx="58108" cy="40709"/>
            </a:xfrm>
            <a:custGeom>
              <a:avLst/>
              <a:gdLst/>
              <a:ahLst/>
              <a:cxnLst/>
              <a:rect l="l" t="t" r="r" b="b"/>
              <a:pathLst>
                <a:path w="1563" h="1095" extrusionOk="0">
                  <a:moveTo>
                    <a:pt x="1562" y="258"/>
                  </a:moveTo>
                  <a:cubicBezTo>
                    <a:pt x="1070" y="62"/>
                    <a:pt x="591" y="86"/>
                    <a:pt x="148" y="0"/>
                  </a:cubicBezTo>
                  <a:cubicBezTo>
                    <a:pt x="1" y="221"/>
                    <a:pt x="38" y="406"/>
                    <a:pt x="112" y="590"/>
                  </a:cubicBezTo>
                  <a:cubicBezTo>
                    <a:pt x="148" y="689"/>
                    <a:pt x="259" y="787"/>
                    <a:pt x="357" y="824"/>
                  </a:cubicBezTo>
                  <a:cubicBezTo>
                    <a:pt x="640" y="934"/>
                    <a:pt x="948" y="1008"/>
                    <a:pt x="1230" y="1094"/>
                  </a:cubicBezTo>
                  <a:cubicBezTo>
                    <a:pt x="1513" y="836"/>
                    <a:pt x="1501" y="553"/>
                    <a:pt x="1562" y="25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6"/>
            <p:cNvSpPr/>
            <p:nvPr/>
          </p:nvSpPr>
          <p:spPr>
            <a:xfrm rot="159498">
              <a:off x="11075499" y="2885855"/>
              <a:ext cx="52606" cy="57625"/>
            </a:xfrm>
            <a:custGeom>
              <a:avLst/>
              <a:gdLst/>
              <a:ahLst/>
              <a:cxnLst/>
              <a:rect l="l" t="t" r="r" b="b"/>
              <a:pathLst>
                <a:path w="1415" h="1550" extrusionOk="0">
                  <a:moveTo>
                    <a:pt x="1156" y="1550"/>
                  </a:moveTo>
                  <a:cubicBezTo>
                    <a:pt x="1267" y="1181"/>
                    <a:pt x="1341" y="935"/>
                    <a:pt x="1414" y="677"/>
                  </a:cubicBezTo>
                  <a:cubicBezTo>
                    <a:pt x="1058" y="382"/>
                    <a:pt x="726" y="124"/>
                    <a:pt x="259" y="1"/>
                  </a:cubicBezTo>
                  <a:cubicBezTo>
                    <a:pt x="185" y="124"/>
                    <a:pt x="99" y="234"/>
                    <a:pt x="1" y="370"/>
                  </a:cubicBezTo>
                  <a:cubicBezTo>
                    <a:pt x="345" y="775"/>
                    <a:pt x="640" y="1206"/>
                    <a:pt x="1156" y="15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6"/>
            <p:cNvSpPr/>
            <p:nvPr/>
          </p:nvSpPr>
          <p:spPr>
            <a:xfrm rot="159498">
              <a:off x="10768504" y="2910876"/>
              <a:ext cx="48479" cy="47104"/>
            </a:xfrm>
            <a:custGeom>
              <a:avLst/>
              <a:gdLst/>
              <a:ahLst/>
              <a:cxnLst/>
              <a:rect l="l" t="t" r="r" b="b"/>
              <a:pathLst>
                <a:path w="1304" h="1267" extrusionOk="0">
                  <a:moveTo>
                    <a:pt x="160" y="0"/>
                  </a:moveTo>
                  <a:cubicBezTo>
                    <a:pt x="123" y="135"/>
                    <a:pt x="99" y="246"/>
                    <a:pt x="86" y="357"/>
                  </a:cubicBezTo>
                  <a:cubicBezTo>
                    <a:pt x="0" y="996"/>
                    <a:pt x="345" y="1266"/>
                    <a:pt x="996" y="1082"/>
                  </a:cubicBezTo>
                  <a:cubicBezTo>
                    <a:pt x="1021" y="1082"/>
                    <a:pt x="1033" y="1057"/>
                    <a:pt x="1070" y="1045"/>
                  </a:cubicBezTo>
                  <a:cubicBezTo>
                    <a:pt x="1144" y="799"/>
                    <a:pt x="1217" y="553"/>
                    <a:pt x="1303" y="283"/>
                  </a:cubicBezTo>
                  <a:cubicBezTo>
                    <a:pt x="910" y="185"/>
                    <a:pt x="554" y="98"/>
                    <a:pt x="16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6"/>
            <p:cNvSpPr/>
            <p:nvPr/>
          </p:nvSpPr>
          <p:spPr>
            <a:xfrm rot="159498">
              <a:off x="10823792" y="2926008"/>
              <a:ext cx="57625" cy="40226"/>
            </a:xfrm>
            <a:custGeom>
              <a:avLst/>
              <a:gdLst/>
              <a:ahLst/>
              <a:cxnLst/>
              <a:rect l="l" t="t" r="r" b="b"/>
              <a:pathLst>
                <a:path w="1550" h="1082" extrusionOk="0">
                  <a:moveTo>
                    <a:pt x="1549" y="799"/>
                  </a:moveTo>
                  <a:cubicBezTo>
                    <a:pt x="1549" y="627"/>
                    <a:pt x="1549" y="455"/>
                    <a:pt x="1549" y="307"/>
                  </a:cubicBezTo>
                  <a:cubicBezTo>
                    <a:pt x="1488" y="271"/>
                    <a:pt x="1439" y="234"/>
                    <a:pt x="1402" y="234"/>
                  </a:cubicBezTo>
                  <a:cubicBezTo>
                    <a:pt x="1008" y="221"/>
                    <a:pt x="627" y="221"/>
                    <a:pt x="283" y="0"/>
                  </a:cubicBezTo>
                  <a:cubicBezTo>
                    <a:pt x="0" y="443"/>
                    <a:pt x="25" y="639"/>
                    <a:pt x="381" y="836"/>
                  </a:cubicBezTo>
                  <a:cubicBezTo>
                    <a:pt x="750" y="1033"/>
                    <a:pt x="1119" y="1082"/>
                    <a:pt x="1549"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6"/>
            <p:cNvSpPr/>
            <p:nvPr/>
          </p:nvSpPr>
          <p:spPr>
            <a:xfrm rot="159498">
              <a:off x="10786807" y="2838114"/>
              <a:ext cx="52160" cy="34315"/>
            </a:xfrm>
            <a:custGeom>
              <a:avLst/>
              <a:gdLst/>
              <a:ahLst/>
              <a:cxnLst/>
              <a:rect l="l" t="t" r="r" b="b"/>
              <a:pathLst>
                <a:path w="1403" h="923" extrusionOk="0">
                  <a:moveTo>
                    <a:pt x="87" y="800"/>
                  </a:moveTo>
                  <a:cubicBezTo>
                    <a:pt x="493" y="849"/>
                    <a:pt x="874" y="886"/>
                    <a:pt x="1206" y="923"/>
                  </a:cubicBezTo>
                  <a:cubicBezTo>
                    <a:pt x="1402" y="788"/>
                    <a:pt x="1353" y="628"/>
                    <a:pt x="1353" y="493"/>
                  </a:cubicBezTo>
                  <a:cubicBezTo>
                    <a:pt x="1328" y="75"/>
                    <a:pt x="1242" y="1"/>
                    <a:pt x="812" y="13"/>
                  </a:cubicBezTo>
                  <a:cubicBezTo>
                    <a:pt x="591" y="13"/>
                    <a:pt x="382" y="26"/>
                    <a:pt x="111" y="26"/>
                  </a:cubicBezTo>
                  <a:cubicBezTo>
                    <a:pt x="1" y="259"/>
                    <a:pt x="50" y="505"/>
                    <a:pt x="87" y="80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6"/>
            <p:cNvSpPr/>
            <p:nvPr/>
          </p:nvSpPr>
          <p:spPr>
            <a:xfrm rot="159498">
              <a:off x="10820033" y="2969295"/>
              <a:ext cx="58963" cy="37066"/>
            </a:xfrm>
            <a:custGeom>
              <a:avLst/>
              <a:gdLst/>
              <a:ahLst/>
              <a:cxnLst/>
              <a:rect l="l" t="t" r="r" b="b"/>
              <a:pathLst>
                <a:path w="1586" h="997" extrusionOk="0">
                  <a:moveTo>
                    <a:pt x="1414" y="124"/>
                  </a:moveTo>
                  <a:cubicBezTo>
                    <a:pt x="983" y="284"/>
                    <a:pt x="590" y="185"/>
                    <a:pt x="221" y="1"/>
                  </a:cubicBezTo>
                  <a:cubicBezTo>
                    <a:pt x="0" y="136"/>
                    <a:pt x="37" y="321"/>
                    <a:pt x="111" y="468"/>
                  </a:cubicBezTo>
                  <a:cubicBezTo>
                    <a:pt x="258" y="800"/>
                    <a:pt x="529" y="997"/>
                    <a:pt x="910" y="972"/>
                  </a:cubicBezTo>
                  <a:cubicBezTo>
                    <a:pt x="1057" y="960"/>
                    <a:pt x="1205" y="923"/>
                    <a:pt x="1352" y="898"/>
                  </a:cubicBezTo>
                  <a:cubicBezTo>
                    <a:pt x="1463" y="640"/>
                    <a:pt x="1586" y="419"/>
                    <a:pt x="1414" y="12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6"/>
            <p:cNvSpPr/>
            <p:nvPr/>
          </p:nvSpPr>
          <p:spPr>
            <a:xfrm rot="159498">
              <a:off x="10822880" y="3013937"/>
              <a:ext cx="44352" cy="41192"/>
            </a:xfrm>
            <a:custGeom>
              <a:avLst/>
              <a:gdLst/>
              <a:ahLst/>
              <a:cxnLst/>
              <a:rect l="l" t="t" r="r" b="b"/>
              <a:pathLst>
                <a:path w="1193" h="1108" extrusionOk="0">
                  <a:moveTo>
                    <a:pt x="1193" y="148"/>
                  </a:moveTo>
                  <a:cubicBezTo>
                    <a:pt x="762" y="87"/>
                    <a:pt x="406" y="50"/>
                    <a:pt x="62" y="1"/>
                  </a:cubicBezTo>
                  <a:cubicBezTo>
                    <a:pt x="0" y="849"/>
                    <a:pt x="258" y="1107"/>
                    <a:pt x="1119" y="947"/>
                  </a:cubicBezTo>
                  <a:cubicBezTo>
                    <a:pt x="1131" y="824"/>
                    <a:pt x="1168" y="689"/>
                    <a:pt x="1180" y="554"/>
                  </a:cubicBezTo>
                  <a:cubicBezTo>
                    <a:pt x="1193" y="431"/>
                    <a:pt x="1180" y="308"/>
                    <a:pt x="1193"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6"/>
            <p:cNvSpPr/>
            <p:nvPr/>
          </p:nvSpPr>
          <p:spPr>
            <a:xfrm rot="159498">
              <a:off x="10837429" y="2889136"/>
              <a:ext cx="58108" cy="37958"/>
            </a:xfrm>
            <a:custGeom>
              <a:avLst/>
              <a:gdLst/>
              <a:ahLst/>
              <a:cxnLst/>
              <a:rect l="l" t="t" r="r" b="b"/>
              <a:pathLst>
                <a:path w="1563" h="1021" extrusionOk="0">
                  <a:moveTo>
                    <a:pt x="161" y="0"/>
                  </a:moveTo>
                  <a:cubicBezTo>
                    <a:pt x="111" y="111"/>
                    <a:pt x="75" y="172"/>
                    <a:pt x="62" y="234"/>
                  </a:cubicBezTo>
                  <a:cubicBezTo>
                    <a:pt x="38" y="357"/>
                    <a:pt x="25" y="467"/>
                    <a:pt x="1" y="602"/>
                  </a:cubicBezTo>
                  <a:cubicBezTo>
                    <a:pt x="394" y="1020"/>
                    <a:pt x="874" y="983"/>
                    <a:pt x="1341" y="873"/>
                  </a:cubicBezTo>
                  <a:cubicBezTo>
                    <a:pt x="1525" y="824"/>
                    <a:pt x="1562" y="627"/>
                    <a:pt x="1501" y="406"/>
                  </a:cubicBezTo>
                  <a:cubicBezTo>
                    <a:pt x="1083" y="283"/>
                    <a:pt x="652" y="148"/>
                    <a:pt x="161"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6"/>
            <p:cNvSpPr/>
            <p:nvPr/>
          </p:nvSpPr>
          <p:spPr>
            <a:xfrm rot="159498">
              <a:off x="10881797" y="3005653"/>
              <a:ext cx="42568" cy="41639"/>
            </a:xfrm>
            <a:custGeom>
              <a:avLst/>
              <a:gdLst/>
              <a:ahLst/>
              <a:cxnLst/>
              <a:rect l="l" t="t" r="r" b="b"/>
              <a:pathLst>
                <a:path w="1145" h="1120" extrusionOk="0">
                  <a:moveTo>
                    <a:pt x="1107" y="296"/>
                  </a:moveTo>
                  <a:cubicBezTo>
                    <a:pt x="788" y="197"/>
                    <a:pt x="493" y="99"/>
                    <a:pt x="173" y="1"/>
                  </a:cubicBezTo>
                  <a:cubicBezTo>
                    <a:pt x="13" y="197"/>
                    <a:pt x="1" y="406"/>
                    <a:pt x="13" y="677"/>
                  </a:cubicBezTo>
                  <a:cubicBezTo>
                    <a:pt x="136" y="763"/>
                    <a:pt x="284" y="898"/>
                    <a:pt x="456" y="972"/>
                  </a:cubicBezTo>
                  <a:cubicBezTo>
                    <a:pt x="824" y="1119"/>
                    <a:pt x="1058" y="960"/>
                    <a:pt x="1120" y="566"/>
                  </a:cubicBezTo>
                  <a:cubicBezTo>
                    <a:pt x="1144" y="468"/>
                    <a:pt x="1120" y="382"/>
                    <a:pt x="1107" y="29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6"/>
            <p:cNvSpPr/>
            <p:nvPr/>
          </p:nvSpPr>
          <p:spPr>
            <a:xfrm rot="159498">
              <a:off x="10988149" y="2885972"/>
              <a:ext cx="54874" cy="36620"/>
            </a:xfrm>
            <a:custGeom>
              <a:avLst/>
              <a:gdLst/>
              <a:ahLst/>
              <a:cxnLst/>
              <a:rect l="l" t="t" r="r" b="b"/>
              <a:pathLst>
                <a:path w="1476" h="985" extrusionOk="0">
                  <a:moveTo>
                    <a:pt x="74" y="1"/>
                  </a:moveTo>
                  <a:cubicBezTo>
                    <a:pt x="0" y="455"/>
                    <a:pt x="148" y="664"/>
                    <a:pt x="468" y="763"/>
                  </a:cubicBezTo>
                  <a:cubicBezTo>
                    <a:pt x="640" y="824"/>
                    <a:pt x="824" y="886"/>
                    <a:pt x="1021" y="923"/>
                  </a:cubicBezTo>
                  <a:cubicBezTo>
                    <a:pt x="1316" y="984"/>
                    <a:pt x="1390" y="910"/>
                    <a:pt x="1476" y="431"/>
                  </a:cubicBezTo>
                  <a:cubicBezTo>
                    <a:pt x="1045" y="259"/>
                    <a:pt x="590" y="148"/>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6"/>
            <p:cNvSpPr/>
            <p:nvPr/>
          </p:nvSpPr>
          <p:spPr>
            <a:xfrm rot="159498">
              <a:off x="10777213" y="2879259"/>
              <a:ext cx="49855" cy="30188"/>
            </a:xfrm>
            <a:custGeom>
              <a:avLst/>
              <a:gdLst/>
              <a:ahLst/>
              <a:cxnLst/>
              <a:rect l="l" t="t" r="r" b="b"/>
              <a:pathLst>
                <a:path w="1341" h="812" extrusionOk="0">
                  <a:moveTo>
                    <a:pt x="1341" y="148"/>
                  </a:moveTo>
                  <a:cubicBezTo>
                    <a:pt x="947" y="111"/>
                    <a:pt x="566" y="1"/>
                    <a:pt x="111" y="62"/>
                  </a:cubicBezTo>
                  <a:cubicBezTo>
                    <a:pt x="75" y="210"/>
                    <a:pt x="38" y="369"/>
                    <a:pt x="1" y="542"/>
                  </a:cubicBezTo>
                  <a:cubicBezTo>
                    <a:pt x="271" y="689"/>
                    <a:pt x="517" y="738"/>
                    <a:pt x="775" y="763"/>
                  </a:cubicBezTo>
                  <a:cubicBezTo>
                    <a:pt x="1206" y="812"/>
                    <a:pt x="1292" y="726"/>
                    <a:pt x="1341"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6"/>
            <p:cNvSpPr/>
            <p:nvPr/>
          </p:nvSpPr>
          <p:spPr>
            <a:xfrm rot="159498">
              <a:off x="10768124" y="2964647"/>
              <a:ext cx="41155" cy="34315"/>
            </a:xfrm>
            <a:custGeom>
              <a:avLst/>
              <a:gdLst/>
              <a:ahLst/>
              <a:cxnLst/>
              <a:rect l="l" t="t" r="r" b="b"/>
              <a:pathLst>
                <a:path w="1107" h="923" extrusionOk="0">
                  <a:moveTo>
                    <a:pt x="1070" y="50"/>
                  </a:moveTo>
                  <a:cubicBezTo>
                    <a:pt x="701" y="25"/>
                    <a:pt x="382" y="13"/>
                    <a:pt x="50" y="1"/>
                  </a:cubicBezTo>
                  <a:cubicBezTo>
                    <a:pt x="1" y="603"/>
                    <a:pt x="87" y="775"/>
                    <a:pt x="517" y="861"/>
                  </a:cubicBezTo>
                  <a:cubicBezTo>
                    <a:pt x="800" y="923"/>
                    <a:pt x="1021" y="812"/>
                    <a:pt x="1070" y="529"/>
                  </a:cubicBezTo>
                  <a:cubicBezTo>
                    <a:pt x="1107" y="370"/>
                    <a:pt x="1070" y="197"/>
                    <a:pt x="1070" y="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6"/>
            <p:cNvSpPr/>
            <p:nvPr/>
          </p:nvSpPr>
          <p:spPr>
            <a:xfrm rot="159498">
              <a:off x="10766265" y="3005897"/>
              <a:ext cx="47104" cy="32010"/>
            </a:xfrm>
            <a:custGeom>
              <a:avLst/>
              <a:gdLst/>
              <a:ahLst/>
              <a:cxnLst/>
              <a:rect l="l" t="t" r="r" b="b"/>
              <a:pathLst>
                <a:path w="1267" h="861" extrusionOk="0">
                  <a:moveTo>
                    <a:pt x="1119" y="49"/>
                  </a:moveTo>
                  <a:cubicBezTo>
                    <a:pt x="750" y="37"/>
                    <a:pt x="443" y="25"/>
                    <a:pt x="87" y="0"/>
                  </a:cubicBezTo>
                  <a:cubicBezTo>
                    <a:pt x="50" y="246"/>
                    <a:pt x="1" y="504"/>
                    <a:pt x="210" y="701"/>
                  </a:cubicBezTo>
                  <a:cubicBezTo>
                    <a:pt x="382" y="861"/>
                    <a:pt x="787" y="824"/>
                    <a:pt x="1033" y="652"/>
                  </a:cubicBezTo>
                  <a:cubicBezTo>
                    <a:pt x="1267" y="492"/>
                    <a:pt x="1156" y="271"/>
                    <a:pt x="1119" y="4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6"/>
            <p:cNvSpPr/>
            <p:nvPr/>
          </p:nvSpPr>
          <p:spPr>
            <a:xfrm rot="159498">
              <a:off x="10878794" y="3084139"/>
              <a:ext cx="38887" cy="34761"/>
            </a:xfrm>
            <a:custGeom>
              <a:avLst/>
              <a:gdLst/>
              <a:ahLst/>
              <a:cxnLst/>
              <a:rect l="l" t="t" r="r" b="b"/>
              <a:pathLst>
                <a:path w="1046" h="935" extrusionOk="0">
                  <a:moveTo>
                    <a:pt x="0" y="0"/>
                  </a:moveTo>
                  <a:cubicBezTo>
                    <a:pt x="0" y="824"/>
                    <a:pt x="62" y="885"/>
                    <a:pt x="861" y="934"/>
                  </a:cubicBezTo>
                  <a:cubicBezTo>
                    <a:pt x="996" y="725"/>
                    <a:pt x="1045" y="504"/>
                    <a:pt x="959" y="209"/>
                  </a:cubicBezTo>
                  <a:cubicBezTo>
                    <a:pt x="652" y="148"/>
                    <a:pt x="332" y="74"/>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6"/>
            <p:cNvSpPr/>
            <p:nvPr/>
          </p:nvSpPr>
          <p:spPr>
            <a:xfrm rot="159498">
              <a:off x="10893832" y="2940509"/>
              <a:ext cx="50301" cy="28812"/>
            </a:xfrm>
            <a:custGeom>
              <a:avLst/>
              <a:gdLst/>
              <a:ahLst/>
              <a:cxnLst/>
              <a:rect l="l" t="t" r="r" b="b"/>
              <a:pathLst>
                <a:path w="1353" h="775" extrusionOk="0">
                  <a:moveTo>
                    <a:pt x="1279" y="763"/>
                  </a:moveTo>
                  <a:cubicBezTo>
                    <a:pt x="1316" y="529"/>
                    <a:pt x="1328" y="357"/>
                    <a:pt x="1353" y="197"/>
                  </a:cubicBezTo>
                  <a:cubicBezTo>
                    <a:pt x="1267" y="148"/>
                    <a:pt x="1217" y="111"/>
                    <a:pt x="1181" y="111"/>
                  </a:cubicBezTo>
                  <a:cubicBezTo>
                    <a:pt x="873" y="111"/>
                    <a:pt x="566" y="173"/>
                    <a:pt x="246" y="50"/>
                  </a:cubicBezTo>
                  <a:cubicBezTo>
                    <a:pt x="123" y="0"/>
                    <a:pt x="0" y="74"/>
                    <a:pt x="0" y="222"/>
                  </a:cubicBezTo>
                  <a:cubicBezTo>
                    <a:pt x="0" y="320"/>
                    <a:pt x="62" y="492"/>
                    <a:pt x="136" y="517"/>
                  </a:cubicBezTo>
                  <a:cubicBezTo>
                    <a:pt x="480" y="603"/>
                    <a:pt x="812" y="775"/>
                    <a:pt x="1279" y="763"/>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6"/>
            <p:cNvSpPr/>
            <p:nvPr/>
          </p:nvSpPr>
          <p:spPr>
            <a:xfrm rot="159498">
              <a:off x="10834069" y="3063579"/>
              <a:ext cx="31080" cy="51230"/>
            </a:xfrm>
            <a:custGeom>
              <a:avLst/>
              <a:gdLst/>
              <a:ahLst/>
              <a:cxnLst/>
              <a:rect l="l" t="t" r="r" b="b"/>
              <a:pathLst>
                <a:path w="836" h="1378" extrusionOk="0">
                  <a:moveTo>
                    <a:pt x="0" y="0"/>
                  </a:moveTo>
                  <a:cubicBezTo>
                    <a:pt x="49" y="615"/>
                    <a:pt x="381" y="972"/>
                    <a:pt x="664" y="1377"/>
                  </a:cubicBezTo>
                  <a:cubicBezTo>
                    <a:pt x="750" y="1291"/>
                    <a:pt x="836" y="1242"/>
                    <a:pt x="836" y="1193"/>
                  </a:cubicBezTo>
                  <a:cubicBezTo>
                    <a:pt x="824" y="849"/>
                    <a:pt x="787" y="492"/>
                    <a:pt x="762" y="99"/>
                  </a:cubicBezTo>
                  <a:cubicBezTo>
                    <a:pt x="504" y="62"/>
                    <a:pt x="283" y="37"/>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6"/>
            <p:cNvSpPr/>
            <p:nvPr/>
          </p:nvSpPr>
          <p:spPr>
            <a:xfrm rot="159498">
              <a:off x="10875468" y="3049343"/>
              <a:ext cx="45765" cy="29742"/>
            </a:xfrm>
            <a:custGeom>
              <a:avLst/>
              <a:gdLst/>
              <a:ahLst/>
              <a:cxnLst/>
              <a:rect l="l" t="t" r="r" b="b"/>
              <a:pathLst>
                <a:path w="1231" h="800" extrusionOk="0">
                  <a:moveTo>
                    <a:pt x="112" y="591"/>
                  </a:moveTo>
                  <a:cubicBezTo>
                    <a:pt x="443" y="714"/>
                    <a:pt x="788" y="800"/>
                    <a:pt x="1206" y="689"/>
                  </a:cubicBezTo>
                  <a:cubicBezTo>
                    <a:pt x="1206" y="529"/>
                    <a:pt x="1218" y="357"/>
                    <a:pt x="1230" y="210"/>
                  </a:cubicBezTo>
                  <a:cubicBezTo>
                    <a:pt x="837" y="136"/>
                    <a:pt x="493" y="75"/>
                    <a:pt x="112" y="1"/>
                  </a:cubicBezTo>
                  <a:cubicBezTo>
                    <a:pt x="1" y="161"/>
                    <a:pt x="50" y="357"/>
                    <a:pt x="112" y="59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6"/>
            <p:cNvSpPr/>
            <p:nvPr/>
          </p:nvSpPr>
          <p:spPr>
            <a:xfrm rot="159498">
              <a:off x="10964025" y="3011259"/>
              <a:ext cx="41192" cy="36136"/>
            </a:xfrm>
            <a:custGeom>
              <a:avLst/>
              <a:gdLst/>
              <a:ahLst/>
              <a:cxnLst/>
              <a:rect l="l" t="t" r="r" b="b"/>
              <a:pathLst>
                <a:path w="1108" h="972" extrusionOk="0">
                  <a:moveTo>
                    <a:pt x="50" y="665"/>
                  </a:moveTo>
                  <a:cubicBezTo>
                    <a:pt x="271" y="923"/>
                    <a:pt x="505" y="972"/>
                    <a:pt x="763" y="898"/>
                  </a:cubicBezTo>
                  <a:cubicBezTo>
                    <a:pt x="947" y="837"/>
                    <a:pt x="1107" y="726"/>
                    <a:pt x="1095" y="456"/>
                  </a:cubicBezTo>
                  <a:cubicBezTo>
                    <a:pt x="812" y="308"/>
                    <a:pt x="517" y="161"/>
                    <a:pt x="173" y="1"/>
                  </a:cubicBezTo>
                  <a:cubicBezTo>
                    <a:pt x="1" y="173"/>
                    <a:pt x="99" y="431"/>
                    <a:pt x="50" y="66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6"/>
            <p:cNvSpPr/>
            <p:nvPr/>
          </p:nvSpPr>
          <p:spPr>
            <a:xfrm rot="159498">
              <a:off x="10956766" y="3052012"/>
              <a:ext cx="36582" cy="31564"/>
            </a:xfrm>
            <a:custGeom>
              <a:avLst/>
              <a:gdLst/>
              <a:ahLst/>
              <a:cxnLst/>
              <a:rect l="l" t="t" r="r" b="b"/>
              <a:pathLst>
                <a:path w="984" h="849" extrusionOk="0">
                  <a:moveTo>
                    <a:pt x="0" y="799"/>
                  </a:moveTo>
                  <a:cubicBezTo>
                    <a:pt x="209" y="799"/>
                    <a:pt x="394" y="848"/>
                    <a:pt x="529" y="787"/>
                  </a:cubicBezTo>
                  <a:cubicBezTo>
                    <a:pt x="762" y="664"/>
                    <a:pt x="959" y="492"/>
                    <a:pt x="984" y="148"/>
                  </a:cubicBezTo>
                  <a:cubicBezTo>
                    <a:pt x="725" y="99"/>
                    <a:pt x="467" y="49"/>
                    <a:pt x="185" y="0"/>
                  </a:cubicBezTo>
                  <a:cubicBezTo>
                    <a:pt x="37" y="209"/>
                    <a:pt x="12" y="443"/>
                    <a:pt x="0"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6"/>
            <p:cNvSpPr/>
            <p:nvPr/>
          </p:nvSpPr>
          <p:spPr>
            <a:xfrm rot="159498">
              <a:off x="11051293" y="2974488"/>
              <a:ext cx="36582" cy="36136"/>
            </a:xfrm>
            <a:custGeom>
              <a:avLst/>
              <a:gdLst/>
              <a:ahLst/>
              <a:cxnLst/>
              <a:rect l="l" t="t" r="r" b="b"/>
              <a:pathLst>
                <a:path w="984" h="972" extrusionOk="0">
                  <a:moveTo>
                    <a:pt x="123" y="1"/>
                  </a:moveTo>
                  <a:cubicBezTo>
                    <a:pt x="1" y="579"/>
                    <a:pt x="37" y="628"/>
                    <a:pt x="726" y="972"/>
                  </a:cubicBezTo>
                  <a:cubicBezTo>
                    <a:pt x="763" y="935"/>
                    <a:pt x="836" y="898"/>
                    <a:pt x="861" y="837"/>
                  </a:cubicBezTo>
                  <a:cubicBezTo>
                    <a:pt x="910" y="714"/>
                    <a:pt x="947" y="566"/>
                    <a:pt x="984" y="431"/>
                  </a:cubicBezTo>
                  <a:cubicBezTo>
                    <a:pt x="763" y="296"/>
                    <a:pt x="578" y="185"/>
                    <a:pt x="394" y="87"/>
                  </a:cubicBezTo>
                  <a:cubicBezTo>
                    <a:pt x="332" y="50"/>
                    <a:pt x="259" y="38"/>
                    <a:pt x="123"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6"/>
            <p:cNvSpPr/>
            <p:nvPr/>
          </p:nvSpPr>
          <p:spPr>
            <a:xfrm rot="159498">
              <a:off x="10890934" y="2973227"/>
              <a:ext cx="46657" cy="28812"/>
            </a:xfrm>
            <a:custGeom>
              <a:avLst/>
              <a:gdLst/>
              <a:ahLst/>
              <a:cxnLst/>
              <a:rect l="l" t="t" r="r" b="b"/>
              <a:pathLst>
                <a:path w="1255" h="775" extrusionOk="0">
                  <a:moveTo>
                    <a:pt x="74" y="1"/>
                  </a:moveTo>
                  <a:cubicBezTo>
                    <a:pt x="1" y="369"/>
                    <a:pt x="13" y="455"/>
                    <a:pt x="185" y="517"/>
                  </a:cubicBezTo>
                  <a:cubicBezTo>
                    <a:pt x="492" y="640"/>
                    <a:pt x="812" y="775"/>
                    <a:pt x="1144" y="677"/>
                  </a:cubicBezTo>
                  <a:cubicBezTo>
                    <a:pt x="1254" y="529"/>
                    <a:pt x="1254" y="382"/>
                    <a:pt x="1095" y="308"/>
                  </a:cubicBezTo>
                  <a:cubicBezTo>
                    <a:pt x="775" y="148"/>
                    <a:pt x="431" y="62"/>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6"/>
            <p:cNvSpPr/>
            <p:nvPr/>
          </p:nvSpPr>
          <p:spPr>
            <a:xfrm rot="159498">
              <a:off x="10906233" y="2911602"/>
              <a:ext cx="42085" cy="25169"/>
            </a:xfrm>
            <a:custGeom>
              <a:avLst/>
              <a:gdLst/>
              <a:ahLst/>
              <a:cxnLst/>
              <a:rect l="l" t="t" r="r" b="b"/>
              <a:pathLst>
                <a:path w="1132" h="677" extrusionOk="0">
                  <a:moveTo>
                    <a:pt x="86" y="1"/>
                  </a:moveTo>
                  <a:cubicBezTo>
                    <a:pt x="37" y="197"/>
                    <a:pt x="25" y="308"/>
                    <a:pt x="0" y="431"/>
                  </a:cubicBezTo>
                  <a:cubicBezTo>
                    <a:pt x="418" y="652"/>
                    <a:pt x="787" y="677"/>
                    <a:pt x="1131" y="283"/>
                  </a:cubicBezTo>
                  <a:cubicBezTo>
                    <a:pt x="836" y="38"/>
                    <a:pt x="468" y="111"/>
                    <a:pt x="86"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6"/>
            <p:cNvSpPr/>
            <p:nvPr/>
          </p:nvSpPr>
          <p:spPr>
            <a:xfrm rot="159498">
              <a:off x="10949206" y="3094995"/>
              <a:ext cx="30671" cy="33831"/>
            </a:xfrm>
            <a:custGeom>
              <a:avLst/>
              <a:gdLst/>
              <a:ahLst/>
              <a:cxnLst/>
              <a:rect l="l" t="t" r="r" b="b"/>
              <a:pathLst>
                <a:path w="825" h="910" extrusionOk="0">
                  <a:moveTo>
                    <a:pt x="824" y="12"/>
                  </a:moveTo>
                  <a:cubicBezTo>
                    <a:pt x="542" y="12"/>
                    <a:pt x="333" y="0"/>
                    <a:pt x="124" y="0"/>
                  </a:cubicBezTo>
                  <a:cubicBezTo>
                    <a:pt x="1" y="332"/>
                    <a:pt x="136" y="602"/>
                    <a:pt x="136" y="910"/>
                  </a:cubicBezTo>
                  <a:cubicBezTo>
                    <a:pt x="480" y="689"/>
                    <a:pt x="714" y="381"/>
                    <a:pt x="824" y="12"/>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6"/>
            <p:cNvSpPr/>
            <p:nvPr/>
          </p:nvSpPr>
          <p:spPr>
            <a:xfrm rot="159498">
              <a:off x="10984875" y="2950320"/>
              <a:ext cx="34315" cy="29259"/>
            </a:xfrm>
            <a:custGeom>
              <a:avLst/>
              <a:gdLst/>
              <a:ahLst/>
              <a:cxnLst/>
              <a:rect l="l" t="t" r="r" b="b"/>
              <a:pathLst>
                <a:path w="923" h="787" extrusionOk="0">
                  <a:moveTo>
                    <a:pt x="787" y="787"/>
                  </a:moveTo>
                  <a:cubicBezTo>
                    <a:pt x="836" y="590"/>
                    <a:pt x="873" y="443"/>
                    <a:pt x="922" y="258"/>
                  </a:cubicBezTo>
                  <a:cubicBezTo>
                    <a:pt x="615" y="160"/>
                    <a:pt x="344" y="74"/>
                    <a:pt x="74" y="0"/>
                  </a:cubicBezTo>
                  <a:cubicBezTo>
                    <a:pt x="0" y="480"/>
                    <a:pt x="98" y="603"/>
                    <a:pt x="787" y="78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6"/>
            <p:cNvSpPr/>
            <p:nvPr/>
          </p:nvSpPr>
          <p:spPr>
            <a:xfrm rot="159498">
              <a:off x="10983617" y="2989470"/>
              <a:ext cx="28812" cy="24240"/>
            </a:xfrm>
            <a:custGeom>
              <a:avLst/>
              <a:gdLst/>
              <a:ahLst/>
              <a:cxnLst/>
              <a:rect l="l" t="t" r="r" b="b"/>
              <a:pathLst>
                <a:path w="775" h="652" extrusionOk="0">
                  <a:moveTo>
                    <a:pt x="775" y="197"/>
                  </a:moveTo>
                  <a:cubicBezTo>
                    <a:pt x="529" y="123"/>
                    <a:pt x="320" y="62"/>
                    <a:pt x="123" y="0"/>
                  </a:cubicBezTo>
                  <a:cubicBezTo>
                    <a:pt x="0" y="480"/>
                    <a:pt x="13" y="504"/>
                    <a:pt x="566" y="652"/>
                  </a:cubicBezTo>
                  <a:cubicBezTo>
                    <a:pt x="603" y="603"/>
                    <a:pt x="664" y="554"/>
                    <a:pt x="701" y="492"/>
                  </a:cubicBezTo>
                  <a:cubicBezTo>
                    <a:pt x="726" y="418"/>
                    <a:pt x="738" y="345"/>
                    <a:pt x="775" y="19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6"/>
            <p:cNvSpPr/>
            <p:nvPr/>
          </p:nvSpPr>
          <p:spPr>
            <a:xfrm rot="159498">
              <a:off x="11048037" y="3017125"/>
              <a:ext cx="26545" cy="31564"/>
            </a:xfrm>
            <a:custGeom>
              <a:avLst/>
              <a:gdLst/>
              <a:ahLst/>
              <a:cxnLst/>
              <a:rect l="l" t="t" r="r" b="b"/>
              <a:pathLst>
                <a:path w="714" h="849" extrusionOk="0">
                  <a:moveTo>
                    <a:pt x="714" y="295"/>
                  </a:moveTo>
                  <a:cubicBezTo>
                    <a:pt x="517" y="185"/>
                    <a:pt x="333" y="86"/>
                    <a:pt x="173" y="0"/>
                  </a:cubicBezTo>
                  <a:cubicBezTo>
                    <a:pt x="1" y="99"/>
                    <a:pt x="25" y="209"/>
                    <a:pt x="74" y="320"/>
                  </a:cubicBezTo>
                  <a:cubicBezTo>
                    <a:pt x="185" y="529"/>
                    <a:pt x="259" y="775"/>
                    <a:pt x="554" y="849"/>
                  </a:cubicBezTo>
                  <a:cubicBezTo>
                    <a:pt x="603" y="676"/>
                    <a:pt x="652" y="504"/>
                    <a:pt x="714" y="29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6"/>
            <p:cNvSpPr/>
            <p:nvPr/>
          </p:nvSpPr>
          <p:spPr>
            <a:xfrm rot="159498">
              <a:off x="10784914" y="3040681"/>
              <a:ext cx="30188" cy="26061"/>
            </a:xfrm>
            <a:custGeom>
              <a:avLst/>
              <a:gdLst/>
              <a:ahLst/>
              <a:cxnLst/>
              <a:rect l="l" t="t" r="r" b="b"/>
              <a:pathLst>
                <a:path w="812" h="701" extrusionOk="0">
                  <a:moveTo>
                    <a:pt x="591" y="701"/>
                  </a:moveTo>
                  <a:cubicBezTo>
                    <a:pt x="775" y="480"/>
                    <a:pt x="812" y="283"/>
                    <a:pt x="677" y="49"/>
                  </a:cubicBezTo>
                  <a:cubicBezTo>
                    <a:pt x="443" y="0"/>
                    <a:pt x="259" y="160"/>
                    <a:pt x="0" y="221"/>
                  </a:cubicBezTo>
                  <a:cubicBezTo>
                    <a:pt x="148" y="504"/>
                    <a:pt x="296" y="664"/>
                    <a:pt x="591" y="70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6"/>
            <p:cNvSpPr/>
            <p:nvPr/>
          </p:nvSpPr>
          <p:spPr>
            <a:xfrm rot="159498">
              <a:off x="10989770" y="2926979"/>
              <a:ext cx="45282" cy="22455"/>
            </a:xfrm>
            <a:custGeom>
              <a:avLst/>
              <a:gdLst/>
              <a:ahLst/>
              <a:cxnLst/>
              <a:rect l="l" t="t" r="r" b="b"/>
              <a:pathLst>
                <a:path w="1218" h="604" extrusionOk="0">
                  <a:moveTo>
                    <a:pt x="1217" y="321"/>
                  </a:moveTo>
                  <a:cubicBezTo>
                    <a:pt x="738" y="161"/>
                    <a:pt x="431" y="1"/>
                    <a:pt x="74" y="26"/>
                  </a:cubicBezTo>
                  <a:cubicBezTo>
                    <a:pt x="0" y="259"/>
                    <a:pt x="173" y="308"/>
                    <a:pt x="295" y="333"/>
                  </a:cubicBezTo>
                  <a:cubicBezTo>
                    <a:pt x="554" y="382"/>
                    <a:pt x="800" y="603"/>
                    <a:pt x="1217" y="32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6"/>
            <p:cNvSpPr/>
            <p:nvPr/>
          </p:nvSpPr>
          <p:spPr>
            <a:xfrm rot="159498">
              <a:off x="10879710" y="3130127"/>
              <a:ext cx="28850" cy="20150"/>
            </a:xfrm>
            <a:custGeom>
              <a:avLst/>
              <a:gdLst/>
              <a:ahLst/>
              <a:cxnLst/>
              <a:rect l="l" t="t" r="r" b="b"/>
              <a:pathLst>
                <a:path w="776" h="542" extrusionOk="0">
                  <a:moveTo>
                    <a:pt x="775" y="148"/>
                  </a:moveTo>
                  <a:cubicBezTo>
                    <a:pt x="579" y="99"/>
                    <a:pt x="370" y="50"/>
                    <a:pt x="185" y="1"/>
                  </a:cubicBezTo>
                  <a:cubicBezTo>
                    <a:pt x="1" y="161"/>
                    <a:pt x="124" y="283"/>
                    <a:pt x="234" y="370"/>
                  </a:cubicBezTo>
                  <a:cubicBezTo>
                    <a:pt x="320" y="443"/>
                    <a:pt x="443" y="468"/>
                    <a:pt x="554" y="505"/>
                  </a:cubicBezTo>
                  <a:cubicBezTo>
                    <a:pt x="726" y="542"/>
                    <a:pt x="775" y="456"/>
                    <a:pt x="775"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6"/>
            <p:cNvSpPr/>
            <p:nvPr/>
          </p:nvSpPr>
          <p:spPr>
            <a:xfrm rot="159498">
              <a:off x="10765643" y="2201313"/>
              <a:ext cx="489104" cy="968022"/>
            </a:xfrm>
            <a:custGeom>
              <a:avLst/>
              <a:gdLst/>
              <a:ahLst/>
              <a:cxnLst/>
              <a:rect l="l" t="t" r="r" b="b"/>
              <a:pathLst>
                <a:path w="13156" h="26038" extrusionOk="0">
                  <a:moveTo>
                    <a:pt x="3824" y="25116"/>
                  </a:moveTo>
                  <a:cubicBezTo>
                    <a:pt x="3640" y="25276"/>
                    <a:pt x="3763" y="25398"/>
                    <a:pt x="3873" y="25485"/>
                  </a:cubicBezTo>
                  <a:cubicBezTo>
                    <a:pt x="3959" y="25558"/>
                    <a:pt x="4082" y="25583"/>
                    <a:pt x="4193" y="25620"/>
                  </a:cubicBezTo>
                  <a:cubicBezTo>
                    <a:pt x="4365" y="25657"/>
                    <a:pt x="4414" y="25571"/>
                    <a:pt x="4414" y="25263"/>
                  </a:cubicBezTo>
                  <a:cubicBezTo>
                    <a:pt x="4218" y="25214"/>
                    <a:pt x="4009" y="25165"/>
                    <a:pt x="3824" y="25116"/>
                  </a:cubicBezTo>
                  <a:close/>
                  <a:moveTo>
                    <a:pt x="6418" y="19535"/>
                  </a:moveTo>
                  <a:cubicBezTo>
                    <a:pt x="6344" y="19768"/>
                    <a:pt x="6517" y="19817"/>
                    <a:pt x="6639" y="19842"/>
                  </a:cubicBezTo>
                  <a:cubicBezTo>
                    <a:pt x="6898" y="19891"/>
                    <a:pt x="7144" y="20112"/>
                    <a:pt x="7561" y="19830"/>
                  </a:cubicBezTo>
                  <a:cubicBezTo>
                    <a:pt x="7082" y="19670"/>
                    <a:pt x="6775" y="19510"/>
                    <a:pt x="6418" y="19535"/>
                  </a:cubicBezTo>
                  <a:close/>
                  <a:moveTo>
                    <a:pt x="1661" y="22878"/>
                  </a:moveTo>
                  <a:cubicBezTo>
                    <a:pt x="1427" y="22829"/>
                    <a:pt x="1243" y="22989"/>
                    <a:pt x="984" y="23050"/>
                  </a:cubicBezTo>
                  <a:cubicBezTo>
                    <a:pt x="1132" y="23333"/>
                    <a:pt x="1280" y="23493"/>
                    <a:pt x="1575" y="23530"/>
                  </a:cubicBezTo>
                  <a:cubicBezTo>
                    <a:pt x="1759" y="23309"/>
                    <a:pt x="1796" y="23112"/>
                    <a:pt x="1661" y="22878"/>
                  </a:cubicBezTo>
                  <a:close/>
                  <a:moveTo>
                    <a:pt x="8201" y="21870"/>
                  </a:moveTo>
                  <a:cubicBezTo>
                    <a:pt x="8029" y="21969"/>
                    <a:pt x="8053" y="22079"/>
                    <a:pt x="8102" y="22190"/>
                  </a:cubicBezTo>
                  <a:cubicBezTo>
                    <a:pt x="8213" y="22399"/>
                    <a:pt x="8287" y="22645"/>
                    <a:pt x="8582" y="22719"/>
                  </a:cubicBezTo>
                  <a:cubicBezTo>
                    <a:pt x="8631" y="22546"/>
                    <a:pt x="8680" y="22374"/>
                    <a:pt x="8754" y="22165"/>
                  </a:cubicBezTo>
                  <a:cubicBezTo>
                    <a:pt x="8545" y="22055"/>
                    <a:pt x="8361" y="21956"/>
                    <a:pt x="8201" y="21870"/>
                  </a:cubicBezTo>
                  <a:close/>
                  <a:moveTo>
                    <a:pt x="6381" y="21206"/>
                  </a:moveTo>
                  <a:cubicBezTo>
                    <a:pt x="6258" y="21686"/>
                    <a:pt x="6271" y="21710"/>
                    <a:pt x="6824" y="21858"/>
                  </a:cubicBezTo>
                  <a:cubicBezTo>
                    <a:pt x="6861" y="21809"/>
                    <a:pt x="6922" y="21760"/>
                    <a:pt x="6959" y="21698"/>
                  </a:cubicBezTo>
                  <a:cubicBezTo>
                    <a:pt x="6984" y="21637"/>
                    <a:pt x="6996" y="21551"/>
                    <a:pt x="7033" y="21403"/>
                  </a:cubicBezTo>
                  <a:cubicBezTo>
                    <a:pt x="6787" y="21329"/>
                    <a:pt x="6578" y="21268"/>
                    <a:pt x="6381" y="21206"/>
                  </a:cubicBezTo>
                  <a:close/>
                  <a:moveTo>
                    <a:pt x="7168" y="20407"/>
                  </a:moveTo>
                  <a:cubicBezTo>
                    <a:pt x="6861" y="20309"/>
                    <a:pt x="6590" y="20223"/>
                    <a:pt x="6320" y="20149"/>
                  </a:cubicBezTo>
                  <a:cubicBezTo>
                    <a:pt x="6246" y="20629"/>
                    <a:pt x="6344" y="20752"/>
                    <a:pt x="7033" y="20936"/>
                  </a:cubicBezTo>
                  <a:cubicBezTo>
                    <a:pt x="7082" y="20739"/>
                    <a:pt x="7119" y="20592"/>
                    <a:pt x="7168" y="20407"/>
                  </a:cubicBezTo>
                  <a:close/>
                  <a:moveTo>
                    <a:pt x="5595" y="24083"/>
                  </a:moveTo>
                  <a:cubicBezTo>
                    <a:pt x="5472" y="24415"/>
                    <a:pt x="5607" y="24685"/>
                    <a:pt x="5607" y="24993"/>
                  </a:cubicBezTo>
                  <a:cubicBezTo>
                    <a:pt x="5951" y="24772"/>
                    <a:pt x="6185" y="24464"/>
                    <a:pt x="6295" y="24095"/>
                  </a:cubicBezTo>
                  <a:cubicBezTo>
                    <a:pt x="6013" y="24095"/>
                    <a:pt x="5804" y="24083"/>
                    <a:pt x="5595" y="24083"/>
                  </a:cubicBezTo>
                  <a:close/>
                  <a:moveTo>
                    <a:pt x="4082" y="19633"/>
                  </a:moveTo>
                  <a:cubicBezTo>
                    <a:pt x="4500" y="19854"/>
                    <a:pt x="4869" y="19879"/>
                    <a:pt x="5213" y="19485"/>
                  </a:cubicBezTo>
                  <a:cubicBezTo>
                    <a:pt x="4918" y="19240"/>
                    <a:pt x="4550" y="19313"/>
                    <a:pt x="4168" y="19203"/>
                  </a:cubicBezTo>
                  <a:cubicBezTo>
                    <a:pt x="4119" y="19399"/>
                    <a:pt x="4107" y="19510"/>
                    <a:pt x="4082" y="19633"/>
                  </a:cubicBezTo>
                  <a:close/>
                  <a:moveTo>
                    <a:pt x="3935" y="21391"/>
                  </a:moveTo>
                  <a:cubicBezTo>
                    <a:pt x="4242" y="21514"/>
                    <a:pt x="4562" y="21649"/>
                    <a:pt x="4894" y="21551"/>
                  </a:cubicBezTo>
                  <a:cubicBezTo>
                    <a:pt x="5004" y="21403"/>
                    <a:pt x="5004" y="21256"/>
                    <a:pt x="4845" y="21182"/>
                  </a:cubicBezTo>
                  <a:cubicBezTo>
                    <a:pt x="4525" y="21022"/>
                    <a:pt x="4181" y="20936"/>
                    <a:pt x="3824" y="20875"/>
                  </a:cubicBezTo>
                  <a:cubicBezTo>
                    <a:pt x="3751" y="21243"/>
                    <a:pt x="3763" y="21329"/>
                    <a:pt x="3935" y="21391"/>
                  </a:cubicBezTo>
                  <a:close/>
                  <a:moveTo>
                    <a:pt x="8791" y="21686"/>
                  </a:moveTo>
                  <a:cubicBezTo>
                    <a:pt x="8828" y="21649"/>
                    <a:pt x="8901" y="21612"/>
                    <a:pt x="8926" y="21551"/>
                  </a:cubicBezTo>
                  <a:cubicBezTo>
                    <a:pt x="8975" y="21428"/>
                    <a:pt x="9012" y="21280"/>
                    <a:pt x="9049" y="21145"/>
                  </a:cubicBezTo>
                  <a:cubicBezTo>
                    <a:pt x="8828" y="21010"/>
                    <a:pt x="8643" y="20899"/>
                    <a:pt x="8459" y="20801"/>
                  </a:cubicBezTo>
                  <a:cubicBezTo>
                    <a:pt x="8397" y="20764"/>
                    <a:pt x="8324" y="20752"/>
                    <a:pt x="8188" y="20715"/>
                  </a:cubicBezTo>
                  <a:cubicBezTo>
                    <a:pt x="8066" y="21293"/>
                    <a:pt x="8102" y="21342"/>
                    <a:pt x="8791" y="21686"/>
                  </a:cubicBezTo>
                  <a:close/>
                  <a:moveTo>
                    <a:pt x="6148" y="23702"/>
                  </a:moveTo>
                  <a:cubicBezTo>
                    <a:pt x="6381" y="23579"/>
                    <a:pt x="6578" y="23407"/>
                    <a:pt x="6603" y="23063"/>
                  </a:cubicBezTo>
                  <a:cubicBezTo>
                    <a:pt x="6344" y="23014"/>
                    <a:pt x="6086" y="22964"/>
                    <a:pt x="5804" y="22915"/>
                  </a:cubicBezTo>
                  <a:cubicBezTo>
                    <a:pt x="5656" y="23124"/>
                    <a:pt x="5631" y="23358"/>
                    <a:pt x="5619" y="23714"/>
                  </a:cubicBezTo>
                  <a:cubicBezTo>
                    <a:pt x="5828" y="23714"/>
                    <a:pt x="6013" y="23763"/>
                    <a:pt x="6148" y="23702"/>
                  </a:cubicBezTo>
                  <a:close/>
                  <a:moveTo>
                    <a:pt x="6529" y="22706"/>
                  </a:moveTo>
                  <a:cubicBezTo>
                    <a:pt x="6713" y="22645"/>
                    <a:pt x="6873" y="22534"/>
                    <a:pt x="6861" y="22264"/>
                  </a:cubicBezTo>
                  <a:cubicBezTo>
                    <a:pt x="6578" y="22116"/>
                    <a:pt x="6283" y="21969"/>
                    <a:pt x="5939" y="21809"/>
                  </a:cubicBezTo>
                  <a:cubicBezTo>
                    <a:pt x="5767" y="21981"/>
                    <a:pt x="5865" y="22239"/>
                    <a:pt x="5816" y="22473"/>
                  </a:cubicBezTo>
                  <a:cubicBezTo>
                    <a:pt x="6037" y="22731"/>
                    <a:pt x="6271" y="22780"/>
                    <a:pt x="6529" y="22706"/>
                  </a:cubicBezTo>
                  <a:close/>
                  <a:moveTo>
                    <a:pt x="4636" y="23628"/>
                  </a:moveTo>
                  <a:cubicBezTo>
                    <a:pt x="4636" y="23468"/>
                    <a:pt x="4648" y="23296"/>
                    <a:pt x="4660" y="23149"/>
                  </a:cubicBezTo>
                  <a:cubicBezTo>
                    <a:pt x="4267" y="23075"/>
                    <a:pt x="3923" y="23014"/>
                    <a:pt x="3542" y="22940"/>
                  </a:cubicBezTo>
                  <a:cubicBezTo>
                    <a:pt x="3431" y="23100"/>
                    <a:pt x="3480" y="23296"/>
                    <a:pt x="3542" y="23530"/>
                  </a:cubicBezTo>
                  <a:cubicBezTo>
                    <a:pt x="3873" y="23653"/>
                    <a:pt x="4218" y="23739"/>
                    <a:pt x="4636" y="23628"/>
                  </a:cubicBezTo>
                  <a:close/>
                  <a:moveTo>
                    <a:pt x="3013" y="24759"/>
                  </a:moveTo>
                  <a:cubicBezTo>
                    <a:pt x="3099" y="24673"/>
                    <a:pt x="3185" y="24624"/>
                    <a:pt x="3185" y="24575"/>
                  </a:cubicBezTo>
                  <a:cubicBezTo>
                    <a:pt x="3173" y="24231"/>
                    <a:pt x="3136" y="23874"/>
                    <a:pt x="3111" y="23481"/>
                  </a:cubicBezTo>
                  <a:cubicBezTo>
                    <a:pt x="2853" y="23444"/>
                    <a:pt x="2632" y="23419"/>
                    <a:pt x="2349" y="23382"/>
                  </a:cubicBezTo>
                  <a:cubicBezTo>
                    <a:pt x="2398" y="23997"/>
                    <a:pt x="2730" y="24354"/>
                    <a:pt x="3013" y="24759"/>
                  </a:cubicBezTo>
                  <a:close/>
                  <a:moveTo>
                    <a:pt x="5140" y="20186"/>
                  </a:moveTo>
                  <a:cubicBezTo>
                    <a:pt x="5054" y="20137"/>
                    <a:pt x="5004" y="20100"/>
                    <a:pt x="4968" y="20100"/>
                  </a:cubicBezTo>
                  <a:cubicBezTo>
                    <a:pt x="4660" y="20100"/>
                    <a:pt x="4353" y="20162"/>
                    <a:pt x="4033" y="20039"/>
                  </a:cubicBezTo>
                  <a:cubicBezTo>
                    <a:pt x="3910" y="19989"/>
                    <a:pt x="3787" y="20063"/>
                    <a:pt x="3787" y="20211"/>
                  </a:cubicBezTo>
                  <a:cubicBezTo>
                    <a:pt x="3787" y="20309"/>
                    <a:pt x="3849" y="20481"/>
                    <a:pt x="3923" y="20506"/>
                  </a:cubicBezTo>
                  <a:cubicBezTo>
                    <a:pt x="4267" y="20592"/>
                    <a:pt x="4599" y="20764"/>
                    <a:pt x="5066" y="20752"/>
                  </a:cubicBezTo>
                  <a:cubicBezTo>
                    <a:pt x="5103" y="20518"/>
                    <a:pt x="5115" y="20346"/>
                    <a:pt x="5140" y="20186"/>
                  </a:cubicBezTo>
                  <a:close/>
                  <a:moveTo>
                    <a:pt x="4427" y="24808"/>
                  </a:moveTo>
                  <a:cubicBezTo>
                    <a:pt x="4562" y="24599"/>
                    <a:pt x="4611" y="24378"/>
                    <a:pt x="4525" y="24083"/>
                  </a:cubicBezTo>
                  <a:cubicBezTo>
                    <a:pt x="4218" y="24022"/>
                    <a:pt x="3898" y="23948"/>
                    <a:pt x="3566" y="23874"/>
                  </a:cubicBezTo>
                  <a:cubicBezTo>
                    <a:pt x="3566" y="24698"/>
                    <a:pt x="3628" y="24759"/>
                    <a:pt x="4427" y="24808"/>
                  </a:cubicBezTo>
                  <a:close/>
                  <a:moveTo>
                    <a:pt x="530" y="21907"/>
                  </a:moveTo>
                  <a:cubicBezTo>
                    <a:pt x="493" y="22153"/>
                    <a:pt x="444" y="22411"/>
                    <a:pt x="653" y="22608"/>
                  </a:cubicBezTo>
                  <a:cubicBezTo>
                    <a:pt x="825" y="22768"/>
                    <a:pt x="1230" y="22731"/>
                    <a:pt x="1476" y="22559"/>
                  </a:cubicBezTo>
                  <a:cubicBezTo>
                    <a:pt x="1710" y="22399"/>
                    <a:pt x="1599" y="22178"/>
                    <a:pt x="1562" y="21956"/>
                  </a:cubicBezTo>
                  <a:cubicBezTo>
                    <a:pt x="1193" y="21944"/>
                    <a:pt x="886" y="21932"/>
                    <a:pt x="530" y="21907"/>
                  </a:cubicBezTo>
                  <a:close/>
                  <a:moveTo>
                    <a:pt x="493" y="20801"/>
                  </a:moveTo>
                  <a:cubicBezTo>
                    <a:pt x="444" y="21403"/>
                    <a:pt x="530" y="21575"/>
                    <a:pt x="960" y="21661"/>
                  </a:cubicBezTo>
                  <a:cubicBezTo>
                    <a:pt x="1243" y="21723"/>
                    <a:pt x="1464" y="21612"/>
                    <a:pt x="1513" y="21329"/>
                  </a:cubicBezTo>
                  <a:cubicBezTo>
                    <a:pt x="1550" y="21170"/>
                    <a:pt x="1513" y="20997"/>
                    <a:pt x="1513" y="20850"/>
                  </a:cubicBezTo>
                  <a:cubicBezTo>
                    <a:pt x="1144" y="20825"/>
                    <a:pt x="825" y="20813"/>
                    <a:pt x="493" y="20801"/>
                  </a:cubicBezTo>
                  <a:close/>
                  <a:moveTo>
                    <a:pt x="689" y="18551"/>
                  </a:moveTo>
                  <a:cubicBezTo>
                    <a:pt x="653" y="18699"/>
                    <a:pt x="616" y="18858"/>
                    <a:pt x="579" y="19031"/>
                  </a:cubicBezTo>
                  <a:cubicBezTo>
                    <a:pt x="837" y="19178"/>
                    <a:pt x="1095" y="19227"/>
                    <a:pt x="1353" y="19252"/>
                  </a:cubicBezTo>
                  <a:cubicBezTo>
                    <a:pt x="1784" y="19301"/>
                    <a:pt x="1870" y="19215"/>
                    <a:pt x="1919" y="18637"/>
                  </a:cubicBezTo>
                  <a:cubicBezTo>
                    <a:pt x="1525" y="18600"/>
                    <a:pt x="1144" y="18490"/>
                    <a:pt x="689" y="18551"/>
                  </a:cubicBezTo>
                  <a:close/>
                  <a:moveTo>
                    <a:pt x="6726" y="19166"/>
                  </a:moveTo>
                  <a:cubicBezTo>
                    <a:pt x="6898" y="19227"/>
                    <a:pt x="7082" y="19289"/>
                    <a:pt x="7279" y="19326"/>
                  </a:cubicBezTo>
                  <a:cubicBezTo>
                    <a:pt x="7574" y="19387"/>
                    <a:pt x="7648" y="19313"/>
                    <a:pt x="7734" y="18834"/>
                  </a:cubicBezTo>
                  <a:cubicBezTo>
                    <a:pt x="7303" y="18662"/>
                    <a:pt x="6848" y="18551"/>
                    <a:pt x="6332" y="18404"/>
                  </a:cubicBezTo>
                  <a:cubicBezTo>
                    <a:pt x="6258" y="18858"/>
                    <a:pt x="6406" y="19067"/>
                    <a:pt x="6726" y="19166"/>
                  </a:cubicBezTo>
                  <a:close/>
                  <a:moveTo>
                    <a:pt x="3726" y="21760"/>
                  </a:moveTo>
                  <a:cubicBezTo>
                    <a:pt x="3566" y="21956"/>
                    <a:pt x="3554" y="22165"/>
                    <a:pt x="3566" y="22436"/>
                  </a:cubicBezTo>
                  <a:cubicBezTo>
                    <a:pt x="3689" y="22522"/>
                    <a:pt x="3837" y="22657"/>
                    <a:pt x="4009" y="22731"/>
                  </a:cubicBezTo>
                  <a:cubicBezTo>
                    <a:pt x="4377" y="22878"/>
                    <a:pt x="4611" y="22719"/>
                    <a:pt x="4673" y="22325"/>
                  </a:cubicBezTo>
                  <a:cubicBezTo>
                    <a:pt x="4697" y="22227"/>
                    <a:pt x="4673" y="22141"/>
                    <a:pt x="4660" y="22055"/>
                  </a:cubicBezTo>
                  <a:cubicBezTo>
                    <a:pt x="4341" y="21956"/>
                    <a:pt x="4046" y="21858"/>
                    <a:pt x="3726" y="21760"/>
                  </a:cubicBezTo>
                  <a:close/>
                  <a:moveTo>
                    <a:pt x="2275" y="18908"/>
                  </a:moveTo>
                  <a:cubicBezTo>
                    <a:pt x="2251" y="19031"/>
                    <a:pt x="2238" y="19141"/>
                    <a:pt x="2214" y="19276"/>
                  </a:cubicBezTo>
                  <a:cubicBezTo>
                    <a:pt x="2607" y="19694"/>
                    <a:pt x="3087" y="19657"/>
                    <a:pt x="3554" y="19547"/>
                  </a:cubicBezTo>
                  <a:cubicBezTo>
                    <a:pt x="3738" y="19498"/>
                    <a:pt x="3775" y="19301"/>
                    <a:pt x="3714" y="19080"/>
                  </a:cubicBezTo>
                  <a:cubicBezTo>
                    <a:pt x="3296" y="18957"/>
                    <a:pt x="2865" y="18822"/>
                    <a:pt x="2374" y="18674"/>
                  </a:cubicBezTo>
                  <a:cubicBezTo>
                    <a:pt x="2324" y="18785"/>
                    <a:pt x="2288" y="18846"/>
                    <a:pt x="2275" y="18908"/>
                  </a:cubicBezTo>
                  <a:close/>
                  <a:moveTo>
                    <a:pt x="2042" y="22055"/>
                  </a:moveTo>
                  <a:cubicBezTo>
                    <a:pt x="1980" y="22903"/>
                    <a:pt x="2238" y="23161"/>
                    <a:pt x="3099" y="23001"/>
                  </a:cubicBezTo>
                  <a:cubicBezTo>
                    <a:pt x="3111" y="22878"/>
                    <a:pt x="3148" y="22743"/>
                    <a:pt x="3160" y="22608"/>
                  </a:cubicBezTo>
                  <a:cubicBezTo>
                    <a:pt x="3173" y="22485"/>
                    <a:pt x="3160" y="22362"/>
                    <a:pt x="3173" y="22202"/>
                  </a:cubicBezTo>
                  <a:cubicBezTo>
                    <a:pt x="2742" y="22141"/>
                    <a:pt x="2386" y="22104"/>
                    <a:pt x="2042" y="22055"/>
                  </a:cubicBezTo>
                  <a:close/>
                  <a:moveTo>
                    <a:pt x="2066" y="20850"/>
                  </a:moveTo>
                  <a:cubicBezTo>
                    <a:pt x="1845" y="20985"/>
                    <a:pt x="1882" y="21170"/>
                    <a:pt x="1956" y="21317"/>
                  </a:cubicBezTo>
                  <a:cubicBezTo>
                    <a:pt x="2103" y="21649"/>
                    <a:pt x="2374" y="21846"/>
                    <a:pt x="2755" y="21821"/>
                  </a:cubicBezTo>
                  <a:cubicBezTo>
                    <a:pt x="2902" y="21809"/>
                    <a:pt x="3050" y="21772"/>
                    <a:pt x="3197" y="21747"/>
                  </a:cubicBezTo>
                  <a:cubicBezTo>
                    <a:pt x="3308" y="21489"/>
                    <a:pt x="3431" y="21268"/>
                    <a:pt x="3259" y="20973"/>
                  </a:cubicBezTo>
                  <a:cubicBezTo>
                    <a:pt x="2828" y="21133"/>
                    <a:pt x="2435" y="21034"/>
                    <a:pt x="2066" y="20850"/>
                  </a:cubicBezTo>
                  <a:close/>
                  <a:moveTo>
                    <a:pt x="1993" y="18293"/>
                  </a:moveTo>
                  <a:cubicBezTo>
                    <a:pt x="2189" y="18158"/>
                    <a:pt x="2140" y="17998"/>
                    <a:pt x="2140" y="17863"/>
                  </a:cubicBezTo>
                  <a:cubicBezTo>
                    <a:pt x="2115" y="17445"/>
                    <a:pt x="2029" y="17371"/>
                    <a:pt x="1599" y="17383"/>
                  </a:cubicBezTo>
                  <a:cubicBezTo>
                    <a:pt x="1378" y="17383"/>
                    <a:pt x="1169" y="17396"/>
                    <a:pt x="898" y="17396"/>
                  </a:cubicBezTo>
                  <a:cubicBezTo>
                    <a:pt x="788" y="17629"/>
                    <a:pt x="837" y="17875"/>
                    <a:pt x="874" y="18170"/>
                  </a:cubicBezTo>
                  <a:cubicBezTo>
                    <a:pt x="1280" y="18219"/>
                    <a:pt x="1661" y="18256"/>
                    <a:pt x="1993" y="18293"/>
                  </a:cubicBezTo>
                  <a:close/>
                  <a:moveTo>
                    <a:pt x="3443" y="19989"/>
                  </a:moveTo>
                  <a:cubicBezTo>
                    <a:pt x="3382" y="19953"/>
                    <a:pt x="3333" y="19916"/>
                    <a:pt x="3296" y="19916"/>
                  </a:cubicBezTo>
                  <a:cubicBezTo>
                    <a:pt x="2902" y="19903"/>
                    <a:pt x="2521" y="19903"/>
                    <a:pt x="2177" y="19682"/>
                  </a:cubicBezTo>
                  <a:cubicBezTo>
                    <a:pt x="1894" y="20125"/>
                    <a:pt x="1919" y="20321"/>
                    <a:pt x="2275" y="20518"/>
                  </a:cubicBezTo>
                  <a:cubicBezTo>
                    <a:pt x="2644" y="20715"/>
                    <a:pt x="3013" y="20764"/>
                    <a:pt x="3443" y="20481"/>
                  </a:cubicBezTo>
                  <a:cubicBezTo>
                    <a:pt x="3443" y="20309"/>
                    <a:pt x="3443" y="20137"/>
                    <a:pt x="3443" y="19989"/>
                  </a:cubicBezTo>
                  <a:close/>
                  <a:moveTo>
                    <a:pt x="480" y="19707"/>
                  </a:moveTo>
                  <a:cubicBezTo>
                    <a:pt x="394" y="20346"/>
                    <a:pt x="739" y="20616"/>
                    <a:pt x="1390" y="20432"/>
                  </a:cubicBezTo>
                  <a:cubicBezTo>
                    <a:pt x="1415" y="20432"/>
                    <a:pt x="1427" y="20407"/>
                    <a:pt x="1464" y="20395"/>
                  </a:cubicBezTo>
                  <a:cubicBezTo>
                    <a:pt x="1538" y="20149"/>
                    <a:pt x="1611" y="19903"/>
                    <a:pt x="1697" y="19633"/>
                  </a:cubicBezTo>
                  <a:cubicBezTo>
                    <a:pt x="1304" y="19535"/>
                    <a:pt x="948" y="19448"/>
                    <a:pt x="554" y="19350"/>
                  </a:cubicBezTo>
                  <a:cubicBezTo>
                    <a:pt x="517" y="19485"/>
                    <a:pt x="493" y="19596"/>
                    <a:pt x="480" y="19707"/>
                  </a:cubicBezTo>
                  <a:close/>
                  <a:moveTo>
                    <a:pt x="10032" y="18969"/>
                  </a:moveTo>
                  <a:cubicBezTo>
                    <a:pt x="9676" y="18674"/>
                    <a:pt x="9344" y="18416"/>
                    <a:pt x="8877" y="18293"/>
                  </a:cubicBezTo>
                  <a:cubicBezTo>
                    <a:pt x="8803" y="18416"/>
                    <a:pt x="8717" y="18526"/>
                    <a:pt x="8619" y="18662"/>
                  </a:cubicBezTo>
                  <a:cubicBezTo>
                    <a:pt x="8963" y="19067"/>
                    <a:pt x="9258" y="19498"/>
                    <a:pt x="9774" y="19842"/>
                  </a:cubicBezTo>
                  <a:cubicBezTo>
                    <a:pt x="9885" y="19473"/>
                    <a:pt x="9959" y="19227"/>
                    <a:pt x="10032" y="18969"/>
                  </a:cubicBezTo>
                  <a:moveTo>
                    <a:pt x="2533" y="17592"/>
                  </a:moveTo>
                  <a:cubicBezTo>
                    <a:pt x="2386" y="17813"/>
                    <a:pt x="2423" y="18010"/>
                    <a:pt x="2497" y="18182"/>
                  </a:cubicBezTo>
                  <a:cubicBezTo>
                    <a:pt x="2533" y="18281"/>
                    <a:pt x="2644" y="18379"/>
                    <a:pt x="2742" y="18416"/>
                  </a:cubicBezTo>
                  <a:cubicBezTo>
                    <a:pt x="3025" y="18526"/>
                    <a:pt x="3333" y="18600"/>
                    <a:pt x="3615" y="18686"/>
                  </a:cubicBezTo>
                  <a:cubicBezTo>
                    <a:pt x="3886" y="18428"/>
                    <a:pt x="3886" y="18145"/>
                    <a:pt x="3947" y="17850"/>
                  </a:cubicBezTo>
                  <a:cubicBezTo>
                    <a:pt x="3455" y="17654"/>
                    <a:pt x="2976" y="17678"/>
                    <a:pt x="2533" y="17592"/>
                  </a:cubicBezTo>
                  <a:close/>
                  <a:moveTo>
                    <a:pt x="5693" y="19498"/>
                  </a:moveTo>
                  <a:cubicBezTo>
                    <a:pt x="5631" y="19571"/>
                    <a:pt x="5582" y="19657"/>
                    <a:pt x="5558" y="19744"/>
                  </a:cubicBezTo>
                  <a:cubicBezTo>
                    <a:pt x="5484" y="20149"/>
                    <a:pt x="5361" y="20555"/>
                    <a:pt x="5361" y="20961"/>
                  </a:cubicBezTo>
                  <a:cubicBezTo>
                    <a:pt x="5386" y="21538"/>
                    <a:pt x="5238" y="22079"/>
                    <a:pt x="5164" y="22632"/>
                  </a:cubicBezTo>
                  <a:cubicBezTo>
                    <a:pt x="5140" y="22792"/>
                    <a:pt x="5054" y="22964"/>
                    <a:pt x="5250" y="23124"/>
                  </a:cubicBezTo>
                  <a:cubicBezTo>
                    <a:pt x="5410" y="22829"/>
                    <a:pt x="5422" y="22522"/>
                    <a:pt x="5472" y="22215"/>
                  </a:cubicBezTo>
                  <a:cubicBezTo>
                    <a:pt x="5508" y="21993"/>
                    <a:pt x="5508" y="21760"/>
                    <a:pt x="5607" y="21575"/>
                  </a:cubicBezTo>
                  <a:cubicBezTo>
                    <a:pt x="5951" y="20924"/>
                    <a:pt x="6013" y="20235"/>
                    <a:pt x="5926" y="19461"/>
                  </a:cubicBezTo>
                  <a:cubicBezTo>
                    <a:pt x="5816" y="19473"/>
                    <a:pt x="5730" y="19461"/>
                    <a:pt x="5693" y="19498"/>
                  </a:cubicBezTo>
                  <a:close/>
                  <a:moveTo>
                    <a:pt x="9000" y="20678"/>
                  </a:moveTo>
                  <a:cubicBezTo>
                    <a:pt x="9061" y="20715"/>
                    <a:pt x="9147" y="20702"/>
                    <a:pt x="9258" y="20727"/>
                  </a:cubicBezTo>
                  <a:cubicBezTo>
                    <a:pt x="9356" y="20579"/>
                    <a:pt x="9467" y="20432"/>
                    <a:pt x="9565" y="20284"/>
                  </a:cubicBezTo>
                  <a:cubicBezTo>
                    <a:pt x="9541" y="20248"/>
                    <a:pt x="9541" y="20211"/>
                    <a:pt x="9516" y="20198"/>
                  </a:cubicBezTo>
                  <a:cubicBezTo>
                    <a:pt x="9160" y="19830"/>
                    <a:pt x="8791" y="19448"/>
                    <a:pt x="8397" y="19067"/>
                  </a:cubicBezTo>
                  <a:cubicBezTo>
                    <a:pt x="8127" y="19461"/>
                    <a:pt x="8336" y="19866"/>
                    <a:pt x="8225" y="20284"/>
                  </a:cubicBezTo>
                  <a:cubicBezTo>
                    <a:pt x="8533" y="20444"/>
                    <a:pt x="8766" y="20567"/>
                    <a:pt x="9000" y="20678"/>
                  </a:cubicBezTo>
                  <a:close/>
                  <a:moveTo>
                    <a:pt x="10032" y="18428"/>
                  </a:moveTo>
                  <a:cubicBezTo>
                    <a:pt x="10303" y="17961"/>
                    <a:pt x="10389" y="17494"/>
                    <a:pt x="10340" y="16928"/>
                  </a:cubicBezTo>
                  <a:cubicBezTo>
                    <a:pt x="10045" y="16978"/>
                    <a:pt x="9787" y="17002"/>
                    <a:pt x="9528" y="17076"/>
                  </a:cubicBezTo>
                  <a:cubicBezTo>
                    <a:pt x="9160" y="17174"/>
                    <a:pt x="8926" y="17396"/>
                    <a:pt x="9024" y="17887"/>
                  </a:cubicBezTo>
                  <a:cubicBezTo>
                    <a:pt x="9356" y="18072"/>
                    <a:pt x="9676" y="18244"/>
                    <a:pt x="10032" y="18428"/>
                  </a:cubicBezTo>
                  <a:close/>
                  <a:moveTo>
                    <a:pt x="4107" y="18649"/>
                  </a:moveTo>
                  <a:cubicBezTo>
                    <a:pt x="4562" y="19129"/>
                    <a:pt x="5164" y="19006"/>
                    <a:pt x="5767" y="19055"/>
                  </a:cubicBezTo>
                  <a:cubicBezTo>
                    <a:pt x="5865" y="18834"/>
                    <a:pt x="5951" y="18625"/>
                    <a:pt x="6049" y="18404"/>
                  </a:cubicBezTo>
                  <a:cubicBezTo>
                    <a:pt x="5791" y="18170"/>
                    <a:pt x="5496" y="18145"/>
                    <a:pt x="5226" y="18059"/>
                  </a:cubicBezTo>
                  <a:cubicBezTo>
                    <a:pt x="4980" y="17973"/>
                    <a:pt x="4722" y="17924"/>
                    <a:pt x="4427" y="17850"/>
                  </a:cubicBezTo>
                  <a:cubicBezTo>
                    <a:pt x="4205" y="18133"/>
                    <a:pt x="4119" y="18367"/>
                    <a:pt x="4107" y="18649"/>
                  </a:cubicBezTo>
                  <a:close/>
                  <a:moveTo>
                    <a:pt x="9332" y="11568"/>
                  </a:moveTo>
                  <a:cubicBezTo>
                    <a:pt x="8631" y="11040"/>
                    <a:pt x="7930" y="10511"/>
                    <a:pt x="7045" y="10327"/>
                  </a:cubicBezTo>
                  <a:cubicBezTo>
                    <a:pt x="6848" y="10290"/>
                    <a:pt x="6652" y="10228"/>
                    <a:pt x="6467" y="10241"/>
                  </a:cubicBezTo>
                  <a:cubicBezTo>
                    <a:pt x="5877" y="10290"/>
                    <a:pt x="5299" y="10142"/>
                    <a:pt x="4722" y="10069"/>
                  </a:cubicBezTo>
                  <a:cubicBezTo>
                    <a:pt x="4562" y="10044"/>
                    <a:pt x="4390" y="10019"/>
                    <a:pt x="4218" y="10007"/>
                  </a:cubicBezTo>
                  <a:cubicBezTo>
                    <a:pt x="3800" y="9983"/>
                    <a:pt x="3751" y="10032"/>
                    <a:pt x="3640" y="10573"/>
                  </a:cubicBezTo>
                  <a:cubicBezTo>
                    <a:pt x="4033" y="10806"/>
                    <a:pt x="4476" y="10966"/>
                    <a:pt x="4943" y="10917"/>
                  </a:cubicBezTo>
                  <a:cubicBezTo>
                    <a:pt x="6135" y="10819"/>
                    <a:pt x="7193" y="11261"/>
                    <a:pt x="8275" y="11642"/>
                  </a:cubicBezTo>
                  <a:cubicBezTo>
                    <a:pt x="8570" y="11741"/>
                    <a:pt x="8815" y="11962"/>
                    <a:pt x="9086" y="12134"/>
                  </a:cubicBezTo>
                  <a:cubicBezTo>
                    <a:pt x="9197" y="12208"/>
                    <a:pt x="9307" y="12294"/>
                    <a:pt x="9467" y="12417"/>
                  </a:cubicBezTo>
                  <a:cubicBezTo>
                    <a:pt x="9565" y="12060"/>
                    <a:pt x="9615" y="11790"/>
                    <a:pt x="9332" y="11568"/>
                  </a:cubicBezTo>
                  <a:close/>
                  <a:moveTo>
                    <a:pt x="5263" y="13326"/>
                  </a:moveTo>
                  <a:cubicBezTo>
                    <a:pt x="5668" y="13437"/>
                    <a:pt x="6086" y="13474"/>
                    <a:pt x="6492" y="13548"/>
                  </a:cubicBezTo>
                  <a:cubicBezTo>
                    <a:pt x="7353" y="13707"/>
                    <a:pt x="8213" y="13880"/>
                    <a:pt x="9074" y="14039"/>
                  </a:cubicBezTo>
                  <a:cubicBezTo>
                    <a:pt x="9283" y="14076"/>
                    <a:pt x="9504" y="14175"/>
                    <a:pt x="9725" y="13978"/>
                  </a:cubicBezTo>
                  <a:cubicBezTo>
                    <a:pt x="9651" y="13880"/>
                    <a:pt x="9602" y="13757"/>
                    <a:pt x="9504" y="13707"/>
                  </a:cubicBezTo>
                  <a:cubicBezTo>
                    <a:pt x="8570" y="13290"/>
                    <a:pt x="7598" y="12945"/>
                    <a:pt x="6603" y="12724"/>
                  </a:cubicBezTo>
                  <a:cubicBezTo>
                    <a:pt x="5349" y="12429"/>
                    <a:pt x="4070" y="12208"/>
                    <a:pt x="2767" y="11937"/>
                  </a:cubicBezTo>
                  <a:cubicBezTo>
                    <a:pt x="2570" y="12097"/>
                    <a:pt x="2300" y="12220"/>
                    <a:pt x="2300" y="12687"/>
                  </a:cubicBezTo>
                  <a:cubicBezTo>
                    <a:pt x="3382" y="12687"/>
                    <a:pt x="4304" y="13068"/>
                    <a:pt x="5263" y="13326"/>
                  </a:cubicBezTo>
                  <a:close/>
                  <a:moveTo>
                    <a:pt x="9369" y="12761"/>
                  </a:moveTo>
                  <a:cubicBezTo>
                    <a:pt x="8434" y="11937"/>
                    <a:pt x="7279" y="11630"/>
                    <a:pt x="6123" y="11335"/>
                  </a:cubicBezTo>
                  <a:cubicBezTo>
                    <a:pt x="5840" y="11261"/>
                    <a:pt x="5533" y="11286"/>
                    <a:pt x="5250" y="11298"/>
                  </a:cubicBezTo>
                  <a:cubicBezTo>
                    <a:pt x="4808" y="11310"/>
                    <a:pt x="4377" y="11261"/>
                    <a:pt x="3959" y="11114"/>
                  </a:cubicBezTo>
                  <a:cubicBezTo>
                    <a:pt x="3800" y="11052"/>
                    <a:pt x="3628" y="10991"/>
                    <a:pt x="3468" y="10966"/>
                  </a:cubicBezTo>
                  <a:cubicBezTo>
                    <a:pt x="3111" y="10917"/>
                    <a:pt x="2976" y="11015"/>
                    <a:pt x="2792" y="11458"/>
                  </a:cubicBezTo>
                  <a:cubicBezTo>
                    <a:pt x="3001" y="11654"/>
                    <a:pt x="3271" y="11691"/>
                    <a:pt x="3529" y="11753"/>
                  </a:cubicBezTo>
                  <a:cubicBezTo>
                    <a:pt x="4377" y="11950"/>
                    <a:pt x="5238" y="12134"/>
                    <a:pt x="6099" y="12294"/>
                  </a:cubicBezTo>
                  <a:cubicBezTo>
                    <a:pt x="7082" y="12478"/>
                    <a:pt x="8029" y="12785"/>
                    <a:pt x="8951" y="13167"/>
                  </a:cubicBezTo>
                  <a:cubicBezTo>
                    <a:pt x="9061" y="13216"/>
                    <a:pt x="9184" y="13265"/>
                    <a:pt x="9295" y="13302"/>
                  </a:cubicBezTo>
                  <a:cubicBezTo>
                    <a:pt x="9332" y="13314"/>
                    <a:pt x="9393" y="13302"/>
                    <a:pt x="9479" y="13302"/>
                  </a:cubicBezTo>
                  <a:cubicBezTo>
                    <a:pt x="9578" y="13068"/>
                    <a:pt x="9541" y="12921"/>
                    <a:pt x="9369" y="12761"/>
                  </a:cubicBezTo>
                  <a:close/>
                  <a:moveTo>
                    <a:pt x="7672" y="3332"/>
                  </a:moveTo>
                  <a:cubicBezTo>
                    <a:pt x="8410" y="3479"/>
                    <a:pt x="9135" y="3688"/>
                    <a:pt x="9811" y="4057"/>
                  </a:cubicBezTo>
                  <a:cubicBezTo>
                    <a:pt x="10463" y="4414"/>
                    <a:pt x="10881" y="5053"/>
                    <a:pt x="11483" y="5434"/>
                  </a:cubicBezTo>
                  <a:cubicBezTo>
                    <a:pt x="11692" y="5385"/>
                    <a:pt x="11729" y="5250"/>
                    <a:pt x="11692" y="5102"/>
                  </a:cubicBezTo>
                  <a:cubicBezTo>
                    <a:pt x="11655" y="4955"/>
                    <a:pt x="11581" y="4832"/>
                    <a:pt x="11520" y="4696"/>
                  </a:cubicBezTo>
                  <a:cubicBezTo>
                    <a:pt x="11446" y="4549"/>
                    <a:pt x="11323" y="4401"/>
                    <a:pt x="11286" y="4242"/>
                  </a:cubicBezTo>
                  <a:cubicBezTo>
                    <a:pt x="11188" y="3811"/>
                    <a:pt x="10905" y="3516"/>
                    <a:pt x="10549" y="3307"/>
                  </a:cubicBezTo>
                  <a:cubicBezTo>
                    <a:pt x="10155" y="3061"/>
                    <a:pt x="9737" y="2852"/>
                    <a:pt x="9332" y="2643"/>
                  </a:cubicBezTo>
                  <a:cubicBezTo>
                    <a:pt x="9221" y="2582"/>
                    <a:pt x="9098" y="2545"/>
                    <a:pt x="8988" y="2533"/>
                  </a:cubicBezTo>
                  <a:cubicBezTo>
                    <a:pt x="7979" y="2459"/>
                    <a:pt x="6984" y="2471"/>
                    <a:pt x="6037" y="2877"/>
                  </a:cubicBezTo>
                  <a:cubicBezTo>
                    <a:pt x="5816" y="2963"/>
                    <a:pt x="5595" y="3074"/>
                    <a:pt x="5324" y="3393"/>
                  </a:cubicBezTo>
                  <a:cubicBezTo>
                    <a:pt x="6221" y="3283"/>
                    <a:pt x="6947" y="3184"/>
                    <a:pt x="7672" y="3332"/>
                  </a:cubicBezTo>
                  <a:close/>
                  <a:moveTo>
                    <a:pt x="3283" y="17297"/>
                  </a:moveTo>
                  <a:cubicBezTo>
                    <a:pt x="4599" y="17457"/>
                    <a:pt x="5840" y="17863"/>
                    <a:pt x="7094" y="18281"/>
                  </a:cubicBezTo>
                  <a:cubicBezTo>
                    <a:pt x="7525" y="18416"/>
                    <a:pt x="7943" y="18477"/>
                    <a:pt x="8361" y="18293"/>
                  </a:cubicBezTo>
                  <a:cubicBezTo>
                    <a:pt x="8692" y="17617"/>
                    <a:pt x="8705" y="17592"/>
                    <a:pt x="8668" y="17002"/>
                  </a:cubicBezTo>
                  <a:cubicBezTo>
                    <a:pt x="8385" y="16916"/>
                    <a:pt x="8090" y="16830"/>
                    <a:pt x="7795" y="16719"/>
                  </a:cubicBezTo>
                  <a:cubicBezTo>
                    <a:pt x="6750" y="16363"/>
                    <a:pt x="5681" y="16154"/>
                    <a:pt x="4574" y="16142"/>
                  </a:cubicBezTo>
                  <a:cubicBezTo>
                    <a:pt x="4353" y="16129"/>
                    <a:pt x="4132" y="16117"/>
                    <a:pt x="3923" y="16068"/>
                  </a:cubicBezTo>
                  <a:cubicBezTo>
                    <a:pt x="3382" y="15957"/>
                    <a:pt x="2865" y="15982"/>
                    <a:pt x="2324" y="16056"/>
                  </a:cubicBezTo>
                  <a:cubicBezTo>
                    <a:pt x="1993" y="16105"/>
                    <a:pt x="1661" y="16043"/>
                    <a:pt x="1292" y="16031"/>
                  </a:cubicBezTo>
                  <a:cubicBezTo>
                    <a:pt x="1120" y="16301"/>
                    <a:pt x="1095" y="16596"/>
                    <a:pt x="1107" y="16904"/>
                  </a:cubicBezTo>
                  <a:cubicBezTo>
                    <a:pt x="1906" y="17051"/>
                    <a:pt x="2583" y="17223"/>
                    <a:pt x="3283" y="17297"/>
                  </a:cubicBezTo>
                  <a:close/>
                  <a:moveTo>
                    <a:pt x="5472" y="2729"/>
                  </a:moveTo>
                  <a:cubicBezTo>
                    <a:pt x="6517" y="2139"/>
                    <a:pt x="7672" y="2078"/>
                    <a:pt x="8815" y="2189"/>
                  </a:cubicBezTo>
                  <a:cubicBezTo>
                    <a:pt x="9811" y="2287"/>
                    <a:pt x="10709" y="2643"/>
                    <a:pt x="11311" y="3541"/>
                  </a:cubicBezTo>
                  <a:cubicBezTo>
                    <a:pt x="11581" y="3934"/>
                    <a:pt x="11950" y="4278"/>
                    <a:pt x="12049" y="4782"/>
                  </a:cubicBezTo>
                  <a:cubicBezTo>
                    <a:pt x="12061" y="4844"/>
                    <a:pt x="12135" y="4881"/>
                    <a:pt x="12208" y="4967"/>
                  </a:cubicBezTo>
                  <a:cubicBezTo>
                    <a:pt x="12307" y="4893"/>
                    <a:pt x="12417" y="4844"/>
                    <a:pt x="12491" y="4746"/>
                  </a:cubicBezTo>
                  <a:cubicBezTo>
                    <a:pt x="12762" y="4389"/>
                    <a:pt x="12799" y="3578"/>
                    <a:pt x="12528" y="3234"/>
                  </a:cubicBezTo>
                  <a:cubicBezTo>
                    <a:pt x="11606" y="2103"/>
                    <a:pt x="10573" y="1119"/>
                    <a:pt x="9123" y="689"/>
                  </a:cubicBezTo>
                  <a:cubicBezTo>
                    <a:pt x="8717" y="578"/>
                    <a:pt x="8311" y="517"/>
                    <a:pt x="7893" y="517"/>
                  </a:cubicBezTo>
                  <a:cubicBezTo>
                    <a:pt x="7746" y="517"/>
                    <a:pt x="7598" y="529"/>
                    <a:pt x="7463" y="578"/>
                  </a:cubicBezTo>
                  <a:cubicBezTo>
                    <a:pt x="7144" y="676"/>
                    <a:pt x="6812" y="787"/>
                    <a:pt x="6504" y="922"/>
                  </a:cubicBezTo>
                  <a:cubicBezTo>
                    <a:pt x="5939" y="1144"/>
                    <a:pt x="5508" y="1525"/>
                    <a:pt x="5226" y="2066"/>
                  </a:cubicBezTo>
                  <a:cubicBezTo>
                    <a:pt x="5115" y="2287"/>
                    <a:pt x="5054" y="2521"/>
                    <a:pt x="5287" y="2766"/>
                  </a:cubicBezTo>
                  <a:cubicBezTo>
                    <a:pt x="5386" y="2754"/>
                    <a:pt x="5435" y="2754"/>
                    <a:pt x="5472" y="2729"/>
                  </a:cubicBezTo>
                  <a:close/>
                  <a:moveTo>
                    <a:pt x="10377" y="16621"/>
                  </a:moveTo>
                  <a:cubicBezTo>
                    <a:pt x="10377" y="16498"/>
                    <a:pt x="10389" y="16351"/>
                    <a:pt x="10364" y="16228"/>
                  </a:cubicBezTo>
                  <a:cubicBezTo>
                    <a:pt x="10315" y="15982"/>
                    <a:pt x="10229" y="15760"/>
                    <a:pt x="10168" y="15515"/>
                  </a:cubicBezTo>
                  <a:cubicBezTo>
                    <a:pt x="10094" y="15269"/>
                    <a:pt x="10045" y="14986"/>
                    <a:pt x="9762" y="14875"/>
                  </a:cubicBezTo>
                  <a:cubicBezTo>
                    <a:pt x="9688" y="14421"/>
                    <a:pt x="9319" y="14421"/>
                    <a:pt x="9000" y="14359"/>
                  </a:cubicBezTo>
                  <a:cubicBezTo>
                    <a:pt x="7943" y="14162"/>
                    <a:pt x="6885" y="14003"/>
                    <a:pt x="5840" y="13781"/>
                  </a:cubicBezTo>
                  <a:cubicBezTo>
                    <a:pt x="5213" y="13658"/>
                    <a:pt x="4623" y="13437"/>
                    <a:pt x="4009" y="13277"/>
                  </a:cubicBezTo>
                  <a:cubicBezTo>
                    <a:pt x="3578" y="13179"/>
                    <a:pt x="3148" y="13105"/>
                    <a:pt x="2718" y="13031"/>
                  </a:cubicBezTo>
                  <a:cubicBezTo>
                    <a:pt x="2607" y="13007"/>
                    <a:pt x="2484" y="13044"/>
                    <a:pt x="2324" y="13068"/>
                  </a:cubicBezTo>
                  <a:cubicBezTo>
                    <a:pt x="1956" y="13843"/>
                    <a:pt x="1575" y="14629"/>
                    <a:pt x="1439" y="15465"/>
                  </a:cubicBezTo>
                  <a:cubicBezTo>
                    <a:pt x="1661" y="15711"/>
                    <a:pt x="1919" y="15760"/>
                    <a:pt x="2152" y="15711"/>
                  </a:cubicBezTo>
                  <a:cubicBezTo>
                    <a:pt x="3087" y="15502"/>
                    <a:pt x="3996" y="15773"/>
                    <a:pt x="4918" y="15810"/>
                  </a:cubicBezTo>
                  <a:cubicBezTo>
                    <a:pt x="6369" y="15859"/>
                    <a:pt x="7561" y="16326"/>
                    <a:pt x="9037" y="16879"/>
                  </a:cubicBezTo>
                  <a:cubicBezTo>
                    <a:pt x="9528" y="16781"/>
                    <a:pt x="9934" y="16707"/>
                    <a:pt x="10377" y="16621"/>
                  </a:cubicBezTo>
                  <a:close/>
                  <a:moveTo>
                    <a:pt x="5324" y="5840"/>
                  </a:moveTo>
                  <a:cubicBezTo>
                    <a:pt x="5238" y="6467"/>
                    <a:pt x="5103" y="7094"/>
                    <a:pt x="4918" y="7708"/>
                  </a:cubicBezTo>
                  <a:cubicBezTo>
                    <a:pt x="4734" y="8323"/>
                    <a:pt x="4476" y="8925"/>
                    <a:pt x="4218" y="9589"/>
                  </a:cubicBezTo>
                  <a:cubicBezTo>
                    <a:pt x="4377" y="9626"/>
                    <a:pt x="4500" y="9688"/>
                    <a:pt x="4636" y="9712"/>
                  </a:cubicBezTo>
                  <a:cubicBezTo>
                    <a:pt x="5213" y="9810"/>
                    <a:pt x="5779" y="9921"/>
                    <a:pt x="6381" y="9921"/>
                  </a:cubicBezTo>
                  <a:cubicBezTo>
                    <a:pt x="7070" y="9909"/>
                    <a:pt x="7721" y="10142"/>
                    <a:pt x="8324" y="10487"/>
                  </a:cubicBezTo>
                  <a:cubicBezTo>
                    <a:pt x="8619" y="10659"/>
                    <a:pt x="8889" y="10868"/>
                    <a:pt x="9172" y="11052"/>
                  </a:cubicBezTo>
                  <a:cubicBezTo>
                    <a:pt x="9270" y="11114"/>
                    <a:pt x="9369" y="11163"/>
                    <a:pt x="9504" y="11237"/>
                  </a:cubicBezTo>
                  <a:cubicBezTo>
                    <a:pt x="9713" y="10278"/>
                    <a:pt x="9910" y="9343"/>
                    <a:pt x="10106" y="8421"/>
                  </a:cubicBezTo>
                  <a:cubicBezTo>
                    <a:pt x="10315" y="7475"/>
                    <a:pt x="10819" y="6663"/>
                    <a:pt x="11250" y="5827"/>
                  </a:cubicBezTo>
                  <a:cubicBezTo>
                    <a:pt x="10168" y="4106"/>
                    <a:pt x="7537" y="3172"/>
                    <a:pt x="5459" y="3824"/>
                  </a:cubicBezTo>
                  <a:cubicBezTo>
                    <a:pt x="5410" y="4537"/>
                    <a:pt x="5410" y="5200"/>
                    <a:pt x="5324" y="5840"/>
                  </a:cubicBezTo>
                  <a:close/>
                  <a:moveTo>
                    <a:pt x="7512" y="20579"/>
                  </a:moveTo>
                  <a:cubicBezTo>
                    <a:pt x="7389" y="20997"/>
                    <a:pt x="7316" y="21440"/>
                    <a:pt x="7217" y="21858"/>
                  </a:cubicBezTo>
                  <a:cubicBezTo>
                    <a:pt x="7144" y="22239"/>
                    <a:pt x="7070" y="22620"/>
                    <a:pt x="6984" y="23001"/>
                  </a:cubicBezTo>
                  <a:cubicBezTo>
                    <a:pt x="6898" y="23456"/>
                    <a:pt x="6787" y="23911"/>
                    <a:pt x="6676" y="24366"/>
                  </a:cubicBezTo>
                  <a:cubicBezTo>
                    <a:pt x="6627" y="24575"/>
                    <a:pt x="6566" y="24784"/>
                    <a:pt x="6480" y="24981"/>
                  </a:cubicBezTo>
                  <a:cubicBezTo>
                    <a:pt x="6369" y="25214"/>
                    <a:pt x="6172" y="25349"/>
                    <a:pt x="5914" y="25411"/>
                  </a:cubicBezTo>
                  <a:cubicBezTo>
                    <a:pt x="5533" y="25485"/>
                    <a:pt x="5238" y="25276"/>
                    <a:pt x="5189" y="24882"/>
                  </a:cubicBezTo>
                  <a:cubicBezTo>
                    <a:pt x="5177" y="24722"/>
                    <a:pt x="5189" y="24538"/>
                    <a:pt x="5177" y="24378"/>
                  </a:cubicBezTo>
                  <a:cubicBezTo>
                    <a:pt x="5164" y="24280"/>
                    <a:pt x="5103" y="24181"/>
                    <a:pt x="5066" y="24083"/>
                  </a:cubicBezTo>
                  <a:cubicBezTo>
                    <a:pt x="4918" y="24550"/>
                    <a:pt x="4869" y="25017"/>
                    <a:pt x="4820" y="25472"/>
                  </a:cubicBezTo>
                  <a:cubicBezTo>
                    <a:pt x="4759" y="25878"/>
                    <a:pt x="4586" y="26038"/>
                    <a:pt x="4181" y="25989"/>
                  </a:cubicBezTo>
                  <a:cubicBezTo>
                    <a:pt x="3837" y="25952"/>
                    <a:pt x="3517" y="25829"/>
                    <a:pt x="3382" y="25448"/>
                  </a:cubicBezTo>
                  <a:cubicBezTo>
                    <a:pt x="3333" y="25312"/>
                    <a:pt x="3271" y="25190"/>
                    <a:pt x="3222" y="25079"/>
                  </a:cubicBezTo>
                  <a:cubicBezTo>
                    <a:pt x="2423" y="24956"/>
                    <a:pt x="2349" y="24206"/>
                    <a:pt x="1968" y="23714"/>
                  </a:cubicBezTo>
                  <a:cubicBezTo>
                    <a:pt x="1747" y="23874"/>
                    <a:pt x="1501" y="23985"/>
                    <a:pt x="1280" y="23837"/>
                  </a:cubicBezTo>
                  <a:cubicBezTo>
                    <a:pt x="751" y="23481"/>
                    <a:pt x="222" y="23112"/>
                    <a:pt x="149" y="22399"/>
                  </a:cubicBezTo>
                  <a:cubicBezTo>
                    <a:pt x="112" y="21981"/>
                    <a:pt x="99" y="21575"/>
                    <a:pt x="62" y="21157"/>
                  </a:cubicBezTo>
                  <a:cubicBezTo>
                    <a:pt x="1" y="20223"/>
                    <a:pt x="38" y="19301"/>
                    <a:pt x="407" y="18428"/>
                  </a:cubicBezTo>
                  <a:cubicBezTo>
                    <a:pt x="468" y="18293"/>
                    <a:pt x="493" y="18145"/>
                    <a:pt x="505" y="17998"/>
                  </a:cubicBezTo>
                  <a:cubicBezTo>
                    <a:pt x="517" y="17518"/>
                    <a:pt x="751" y="17064"/>
                    <a:pt x="702" y="16560"/>
                  </a:cubicBezTo>
                  <a:cubicBezTo>
                    <a:pt x="689" y="16400"/>
                    <a:pt x="788" y="16228"/>
                    <a:pt x="837" y="16068"/>
                  </a:cubicBezTo>
                  <a:cubicBezTo>
                    <a:pt x="898" y="15908"/>
                    <a:pt x="972" y="15760"/>
                    <a:pt x="1009" y="15588"/>
                  </a:cubicBezTo>
                  <a:cubicBezTo>
                    <a:pt x="1181" y="14826"/>
                    <a:pt x="1452" y="14089"/>
                    <a:pt x="1857" y="13412"/>
                  </a:cubicBezTo>
                  <a:cubicBezTo>
                    <a:pt x="1993" y="13179"/>
                    <a:pt x="2128" y="12958"/>
                    <a:pt x="1980" y="12675"/>
                  </a:cubicBezTo>
                  <a:cubicBezTo>
                    <a:pt x="1943" y="12601"/>
                    <a:pt x="1980" y="12466"/>
                    <a:pt x="2017" y="12392"/>
                  </a:cubicBezTo>
                  <a:cubicBezTo>
                    <a:pt x="2128" y="12208"/>
                    <a:pt x="2312" y="12048"/>
                    <a:pt x="2386" y="11851"/>
                  </a:cubicBezTo>
                  <a:cubicBezTo>
                    <a:pt x="2472" y="11667"/>
                    <a:pt x="2435" y="11433"/>
                    <a:pt x="2497" y="11224"/>
                  </a:cubicBezTo>
                  <a:cubicBezTo>
                    <a:pt x="2546" y="11089"/>
                    <a:pt x="2632" y="10929"/>
                    <a:pt x="2742" y="10868"/>
                  </a:cubicBezTo>
                  <a:cubicBezTo>
                    <a:pt x="3001" y="10732"/>
                    <a:pt x="2841" y="10450"/>
                    <a:pt x="2988" y="10290"/>
                  </a:cubicBezTo>
                  <a:cubicBezTo>
                    <a:pt x="3271" y="10155"/>
                    <a:pt x="3529" y="9995"/>
                    <a:pt x="3701" y="9688"/>
                  </a:cubicBezTo>
                  <a:cubicBezTo>
                    <a:pt x="3972" y="9208"/>
                    <a:pt x="4107" y="8643"/>
                    <a:pt x="4488" y="8212"/>
                  </a:cubicBezTo>
                  <a:cubicBezTo>
                    <a:pt x="4537" y="8151"/>
                    <a:pt x="4537" y="8028"/>
                    <a:pt x="4562" y="7930"/>
                  </a:cubicBezTo>
                  <a:cubicBezTo>
                    <a:pt x="4611" y="7696"/>
                    <a:pt x="4660" y="7462"/>
                    <a:pt x="4722" y="7217"/>
                  </a:cubicBezTo>
                  <a:cubicBezTo>
                    <a:pt x="4968" y="6172"/>
                    <a:pt x="5103" y="5102"/>
                    <a:pt x="5127" y="4033"/>
                  </a:cubicBezTo>
                  <a:cubicBezTo>
                    <a:pt x="5127" y="3688"/>
                    <a:pt x="5103" y="3356"/>
                    <a:pt x="4869" y="3061"/>
                  </a:cubicBezTo>
                  <a:cubicBezTo>
                    <a:pt x="4599" y="2717"/>
                    <a:pt x="4623" y="2336"/>
                    <a:pt x="4795" y="1955"/>
                  </a:cubicBezTo>
                  <a:cubicBezTo>
                    <a:pt x="5177" y="1156"/>
                    <a:pt x="5816" y="603"/>
                    <a:pt x="6639" y="394"/>
                  </a:cubicBezTo>
                  <a:cubicBezTo>
                    <a:pt x="8275" y="0"/>
                    <a:pt x="9787" y="357"/>
                    <a:pt x="11127" y="1390"/>
                  </a:cubicBezTo>
                  <a:cubicBezTo>
                    <a:pt x="11643" y="1795"/>
                    <a:pt x="12110" y="2262"/>
                    <a:pt x="12491" y="2803"/>
                  </a:cubicBezTo>
                  <a:cubicBezTo>
                    <a:pt x="12651" y="3012"/>
                    <a:pt x="12848" y="3209"/>
                    <a:pt x="13057" y="3443"/>
                  </a:cubicBezTo>
                  <a:cubicBezTo>
                    <a:pt x="13081" y="3615"/>
                    <a:pt x="13106" y="3824"/>
                    <a:pt x="13118" y="4045"/>
                  </a:cubicBezTo>
                  <a:cubicBezTo>
                    <a:pt x="13155" y="4733"/>
                    <a:pt x="12897" y="5250"/>
                    <a:pt x="12221" y="5471"/>
                  </a:cubicBezTo>
                  <a:cubicBezTo>
                    <a:pt x="11803" y="5606"/>
                    <a:pt x="11594" y="5926"/>
                    <a:pt x="11397" y="6258"/>
                  </a:cubicBezTo>
                  <a:cubicBezTo>
                    <a:pt x="10954" y="7044"/>
                    <a:pt x="10549" y="7856"/>
                    <a:pt x="10364" y="8753"/>
                  </a:cubicBezTo>
                  <a:cubicBezTo>
                    <a:pt x="10205" y="9466"/>
                    <a:pt x="10057" y="10192"/>
                    <a:pt x="9983" y="10917"/>
                  </a:cubicBezTo>
                  <a:cubicBezTo>
                    <a:pt x="9934" y="11421"/>
                    <a:pt x="10008" y="11937"/>
                    <a:pt x="10032" y="12441"/>
                  </a:cubicBezTo>
                  <a:cubicBezTo>
                    <a:pt x="10057" y="12994"/>
                    <a:pt x="9959" y="13572"/>
                    <a:pt x="10278" y="14089"/>
                  </a:cubicBezTo>
                  <a:cubicBezTo>
                    <a:pt x="10303" y="14125"/>
                    <a:pt x="10315" y="14175"/>
                    <a:pt x="10303" y="14224"/>
                  </a:cubicBezTo>
                  <a:cubicBezTo>
                    <a:pt x="10254" y="14802"/>
                    <a:pt x="10487" y="15330"/>
                    <a:pt x="10647" y="15859"/>
                  </a:cubicBezTo>
                  <a:cubicBezTo>
                    <a:pt x="10746" y="16142"/>
                    <a:pt x="10819" y="16412"/>
                    <a:pt x="10770" y="16719"/>
                  </a:cubicBezTo>
                  <a:cubicBezTo>
                    <a:pt x="10672" y="17469"/>
                    <a:pt x="10598" y="18219"/>
                    <a:pt x="10463" y="18969"/>
                  </a:cubicBezTo>
                  <a:cubicBezTo>
                    <a:pt x="10377" y="19412"/>
                    <a:pt x="10315" y="19916"/>
                    <a:pt x="9971" y="20248"/>
                  </a:cubicBezTo>
                  <a:cubicBezTo>
                    <a:pt x="9627" y="20567"/>
                    <a:pt x="9615" y="21034"/>
                    <a:pt x="9332" y="21354"/>
                  </a:cubicBezTo>
                  <a:cubicBezTo>
                    <a:pt x="9258" y="21883"/>
                    <a:pt x="8914" y="22350"/>
                    <a:pt x="8963" y="22915"/>
                  </a:cubicBezTo>
                  <a:cubicBezTo>
                    <a:pt x="9000" y="23198"/>
                    <a:pt x="8668" y="23333"/>
                    <a:pt x="8434" y="23149"/>
                  </a:cubicBezTo>
                  <a:cubicBezTo>
                    <a:pt x="7943" y="22780"/>
                    <a:pt x="7635" y="22325"/>
                    <a:pt x="7709" y="21661"/>
                  </a:cubicBezTo>
                  <a:cubicBezTo>
                    <a:pt x="7783" y="21108"/>
                    <a:pt x="7807" y="20543"/>
                    <a:pt x="7857" y="19989"/>
                  </a:cubicBezTo>
                  <a:cubicBezTo>
                    <a:pt x="7734" y="20211"/>
                    <a:pt x="7574" y="20383"/>
                    <a:pt x="7512" y="2057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6"/>
            <p:cNvSpPr/>
            <p:nvPr/>
          </p:nvSpPr>
          <p:spPr>
            <a:xfrm rot="159498">
              <a:off x="11133895" y="2267093"/>
              <a:ext cx="26991" cy="21526"/>
            </a:xfrm>
            <a:custGeom>
              <a:avLst/>
              <a:gdLst/>
              <a:ahLst/>
              <a:cxnLst/>
              <a:rect l="l" t="t" r="r" b="b"/>
              <a:pathLst>
                <a:path w="726" h="579" extrusionOk="0">
                  <a:moveTo>
                    <a:pt x="0" y="161"/>
                  </a:moveTo>
                  <a:cubicBezTo>
                    <a:pt x="197" y="505"/>
                    <a:pt x="357" y="579"/>
                    <a:pt x="652" y="394"/>
                  </a:cubicBezTo>
                  <a:cubicBezTo>
                    <a:pt x="689" y="370"/>
                    <a:pt x="726" y="271"/>
                    <a:pt x="726" y="222"/>
                  </a:cubicBezTo>
                  <a:cubicBezTo>
                    <a:pt x="713" y="161"/>
                    <a:pt x="652" y="75"/>
                    <a:pt x="603" y="62"/>
                  </a:cubicBezTo>
                  <a:cubicBezTo>
                    <a:pt x="394" y="13"/>
                    <a:pt x="185" y="1"/>
                    <a:pt x="0" y="16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6"/>
            <p:cNvSpPr/>
            <p:nvPr/>
          </p:nvSpPr>
          <p:spPr>
            <a:xfrm rot="159498">
              <a:off x="11012388" y="2243517"/>
              <a:ext cx="22418" cy="20150"/>
            </a:xfrm>
            <a:custGeom>
              <a:avLst/>
              <a:gdLst/>
              <a:ahLst/>
              <a:cxnLst/>
              <a:rect l="l" t="t" r="r" b="b"/>
              <a:pathLst>
                <a:path w="603" h="542" extrusionOk="0">
                  <a:moveTo>
                    <a:pt x="1" y="283"/>
                  </a:moveTo>
                  <a:cubicBezTo>
                    <a:pt x="13" y="369"/>
                    <a:pt x="13" y="394"/>
                    <a:pt x="25" y="406"/>
                  </a:cubicBezTo>
                  <a:cubicBezTo>
                    <a:pt x="74" y="517"/>
                    <a:pt x="234" y="541"/>
                    <a:pt x="394" y="468"/>
                  </a:cubicBezTo>
                  <a:cubicBezTo>
                    <a:pt x="517" y="418"/>
                    <a:pt x="603" y="332"/>
                    <a:pt x="566" y="197"/>
                  </a:cubicBezTo>
                  <a:cubicBezTo>
                    <a:pt x="517" y="74"/>
                    <a:pt x="406" y="0"/>
                    <a:pt x="283" y="62"/>
                  </a:cubicBezTo>
                  <a:cubicBezTo>
                    <a:pt x="173" y="123"/>
                    <a:pt x="74" y="222"/>
                    <a:pt x="1" y="28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6"/>
            <p:cNvSpPr/>
            <p:nvPr/>
          </p:nvSpPr>
          <p:spPr>
            <a:xfrm rot="159498">
              <a:off x="11072280" y="2246764"/>
              <a:ext cx="23310" cy="16507"/>
            </a:xfrm>
            <a:custGeom>
              <a:avLst/>
              <a:gdLst/>
              <a:ahLst/>
              <a:cxnLst/>
              <a:rect l="l" t="t" r="r" b="b"/>
              <a:pathLst>
                <a:path w="627" h="444" extrusionOk="0">
                  <a:moveTo>
                    <a:pt x="0" y="308"/>
                  </a:moveTo>
                  <a:cubicBezTo>
                    <a:pt x="160" y="357"/>
                    <a:pt x="307" y="419"/>
                    <a:pt x="467" y="443"/>
                  </a:cubicBezTo>
                  <a:cubicBezTo>
                    <a:pt x="516" y="443"/>
                    <a:pt x="627" y="357"/>
                    <a:pt x="615" y="320"/>
                  </a:cubicBezTo>
                  <a:cubicBezTo>
                    <a:pt x="602" y="234"/>
                    <a:pt x="566" y="111"/>
                    <a:pt x="492" y="87"/>
                  </a:cubicBezTo>
                  <a:cubicBezTo>
                    <a:pt x="295" y="1"/>
                    <a:pt x="123" y="62"/>
                    <a:pt x="0" y="308"/>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6"/>
            <p:cNvSpPr/>
            <p:nvPr/>
          </p:nvSpPr>
          <p:spPr>
            <a:xfrm rot="159498">
              <a:off x="11182870" y="2299361"/>
              <a:ext cx="17399" cy="14648"/>
            </a:xfrm>
            <a:custGeom>
              <a:avLst/>
              <a:gdLst/>
              <a:ahLst/>
              <a:cxnLst/>
              <a:rect l="l" t="t" r="r" b="b"/>
              <a:pathLst>
                <a:path w="468" h="394" extrusionOk="0">
                  <a:moveTo>
                    <a:pt x="1" y="62"/>
                  </a:moveTo>
                  <a:cubicBezTo>
                    <a:pt x="25" y="258"/>
                    <a:pt x="99" y="394"/>
                    <a:pt x="271" y="369"/>
                  </a:cubicBezTo>
                  <a:cubicBezTo>
                    <a:pt x="345" y="369"/>
                    <a:pt x="455" y="283"/>
                    <a:pt x="455" y="221"/>
                  </a:cubicBezTo>
                  <a:cubicBezTo>
                    <a:pt x="468" y="160"/>
                    <a:pt x="382" y="37"/>
                    <a:pt x="320" y="25"/>
                  </a:cubicBezTo>
                  <a:cubicBezTo>
                    <a:pt x="222" y="0"/>
                    <a:pt x="111" y="49"/>
                    <a:pt x="1" y="62"/>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6"/>
            <p:cNvSpPr/>
            <p:nvPr/>
          </p:nvSpPr>
          <p:spPr>
            <a:xfrm rot="159498">
              <a:off x="11228109" y="2331941"/>
              <a:ext cx="11004" cy="11004"/>
            </a:xfrm>
            <a:custGeom>
              <a:avLst/>
              <a:gdLst/>
              <a:ahLst/>
              <a:cxnLst/>
              <a:rect l="l" t="t" r="r" b="b"/>
              <a:pathLst>
                <a:path w="296" h="296" extrusionOk="0">
                  <a:moveTo>
                    <a:pt x="0" y="99"/>
                  </a:moveTo>
                  <a:cubicBezTo>
                    <a:pt x="50" y="173"/>
                    <a:pt x="74" y="259"/>
                    <a:pt x="123" y="284"/>
                  </a:cubicBezTo>
                  <a:cubicBezTo>
                    <a:pt x="173" y="296"/>
                    <a:pt x="271" y="234"/>
                    <a:pt x="283" y="185"/>
                  </a:cubicBezTo>
                  <a:cubicBezTo>
                    <a:pt x="295" y="136"/>
                    <a:pt x="246" y="25"/>
                    <a:pt x="209" y="13"/>
                  </a:cubicBezTo>
                  <a:cubicBezTo>
                    <a:pt x="160" y="1"/>
                    <a:pt x="86" y="62"/>
                    <a:pt x="0"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6"/>
            <p:cNvSpPr/>
            <p:nvPr/>
          </p:nvSpPr>
          <p:spPr>
            <a:xfrm rot="159498">
              <a:off x="11029060" y="2839653"/>
              <a:ext cx="26991" cy="22418"/>
            </a:xfrm>
            <a:custGeom>
              <a:avLst/>
              <a:gdLst/>
              <a:ahLst/>
              <a:cxnLst/>
              <a:rect l="l" t="t" r="r" b="b"/>
              <a:pathLst>
                <a:path w="726" h="603" extrusionOk="0">
                  <a:moveTo>
                    <a:pt x="725" y="590"/>
                  </a:moveTo>
                  <a:cubicBezTo>
                    <a:pt x="725" y="418"/>
                    <a:pt x="725" y="295"/>
                    <a:pt x="701" y="184"/>
                  </a:cubicBezTo>
                  <a:cubicBezTo>
                    <a:pt x="664" y="49"/>
                    <a:pt x="541" y="0"/>
                    <a:pt x="406" y="37"/>
                  </a:cubicBezTo>
                  <a:cubicBezTo>
                    <a:pt x="234" y="111"/>
                    <a:pt x="62" y="209"/>
                    <a:pt x="0" y="406"/>
                  </a:cubicBezTo>
                  <a:cubicBezTo>
                    <a:pt x="295" y="602"/>
                    <a:pt x="295" y="602"/>
                    <a:pt x="725" y="59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6"/>
            <p:cNvSpPr/>
            <p:nvPr/>
          </p:nvSpPr>
          <p:spPr>
            <a:xfrm rot="159498">
              <a:off x="10884685" y="2814937"/>
              <a:ext cx="20596" cy="22418"/>
            </a:xfrm>
            <a:custGeom>
              <a:avLst/>
              <a:gdLst/>
              <a:ahLst/>
              <a:cxnLst/>
              <a:rect l="l" t="t" r="r" b="b"/>
              <a:pathLst>
                <a:path w="554" h="603" extrusionOk="0">
                  <a:moveTo>
                    <a:pt x="111" y="603"/>
                  </a:moveTo>
                  <a:cubicBezTo>
                    <a:pt x="271" y="529"/>
                    <a:pt x="394" y="492"/>
                    <a:pt x="456" y="419"/>
                  </a:cubicBezTo>
                  <a:cubicBezTo>
                    <a:pt x="554" y="296"/>
                    <a:pt x="443" y="50"/>
                    <a:pt x="283" y="25"/>
                  </a:cubicBezTo>
                  <a:cubicBezTo>
                    <a:pt x="148" y="1"/>
                    <a:pt x="25" y="50"/>
                    <a:pt x="13" y="185"/>
                  </a:cubicBezTo>
                  <a:cubicBezTo>
                    <a:pt x="1" y="296"/>
                    <a:pt x="62" y="431"/>
                    <a:pt x="111" y="60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6"/>
            <p:cNvSpPr/>
            <p:nvPr/>
          </p:nvSpPr>
          <p:spPr>
            <a:xfrm rot="159498">
              <a:off x="10964697" y="2827413"/>
              <a:ext cx="22901" cy="20150"/>
            </a:xfrm>
            <a:custGeom>
              <a:avLst/>
              <a:gdLst/>
              <a:ahLst/>
              <a:cxnLst/>
              <a:rect l="l" t="t" r="r" b="b"/>
              <a:pathLst>
                <a:path w="616" h="542" extrusionOk="0">
                  <a:moveTo>
                    <a:pt x="0" y="111"/>
                  </a:moveTo>
                  <a:cubicBezTo>
                    <a:pt x="123" y="271"/>
                    <a:pt x="185" y="406"/>
                    <a:pt x="283" y="480"/>
                  </a:cubicBezTo>
                  <a:cubicBezTo>
                    <a:pt x="369" y="541"/>
                    <a:pt x="529" y="455"/>
                    <a:pt x="566" y="344"/>
                  </a:cubicBezTo>
                  <a:cubicBezTo>
                    <a:pt x="615" y="209"/>
                    <a:pt x="529" y="37"/>
                    <a:pt x="381" y="25"/>
                  </a:cubicBezTo>
                  <a:cubicBezTo>
                    <a:pt x="283" y="0"/>
                    <a:pt x="172" y="62"/>
                    <a:pt x="0" y="11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6"/>
            <p:cNvSpPr/>
            <p:nvPr/>
          </p:nvSpPr>
          <p:spPr>
            <a:xfrm rot="159498">
              <a:off x="10826352" y="2807378"/>
              <a:ext cx="9183" cy="7361"/>
            </a:xfrm>
            <a:custGeom>
              <a:avLst/>
              <a:gdLst/>
              <a:ahLst/>
              <a:cxnLst/>
              <a:rect l="l" t="t" r="r" b="b"/>
              <a:pathLst>
                <a:path w="247" h="198" extrusionOk="0">
                  <a:moveTo>
                    <a:pt x="1" y="99"/>
                  </a:moveTo>
                  <a:cubicBezTo>
                    <a:pt x="50" y="136"/>
                    <a:pt x="99" y="197"/>
                    <a:pt x="111" y="197"/>
                  </a:cubicBezTo>
                  <a:cubicBezTo>
                    <a:pt x="161" y="173"/>
                    <a:pt x="210" y="124"/>
                    <a:pt x="247" y="99"/>
                  </a:cubicBezTo>
                  <a:cubicBezTo>
                    <a:pt x="222" y="62"/>
                    <a:pt x="185" y="1"/>
                    <a:pt x="173" y="13"/>
                  </a:cubicBezTo>
                  <a:cubicBezTo>
                    <a:pt x="111" y="25"/>
                    <a:pt x="62" y="62"/>
                    <a:pt x="1"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 name="Google Shape;1465;p26"/>
          <p:cNvSpPr txBox="1">
            <a:spLocks noGrp="1"/>
          </p:cNvSpPr>
          <p:nvPr>
            <p:ph type="title" idx="15"/>
          </p:nvPr>
        </p:nvSpPr>
        <p:spPr>
          <a:xfrm>
            <a:off x="647872" y="104620"/>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dirty="0" smtClean="0"/>
              <a:t>Устный счёт</a:t>
            </a:r>
            <a:endParaRPr dirty="0"/>
          </a:p>
        </p:txBody>
      </p:sp>
      <p:sp>
        <p:nvSpPr>
          <p:cNvPr id="1466" name="Google Shape;1466;p26"/>
          <p:cNvSpPr txBox="1">
            <a:spLocks noGrp="1"/>
          </p:cNvSpPr>
          <p:nvPr>
            <p:ph type="title"/>
          </p:nvPr>
        </p:nvSpPr>
        <p:spPr>
          <a:xfrm>
            <a:off x="667466" y="1302457"/>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t>250 x  5</a:t>
            </a:r>
            <a:endParaRPr dirty="0"/>
          </a:p>
        </p:txBody>
      </p:sp>
      <p:sp>
        <p:nvSpPr>
          <p:cNvPr id="1472" name="Google Shape;1472;p26"/>
          <p:cNvSpPr txBox="1">
            <a:spLocks noGrp="1"/>
          </p:cNvSpPr>
          <p:nvPr>
            <p:ph type="title" idx="6"/>
          </p:nvPr>
        </p:nvSpPr>
        <p:spPr>
          <a:xfrm>
            <a:off x="1984510" y="3696370"/>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dirty="0" smtClean="0"/>
              <a:t>470 </a:t>
            </a:r>
            <a:r>
              <a:rPr lang="en-US" dirty="0" smtClean="0"/>
              <a:t>x 2</a:t>
            </a:r>
            <a:endParaRPr dirty="0"/>
          </a:p>
        </p:txBody>
      </p:sp>
      <p:sp>
        <p:nvSpPr>
          <p:cNvPr id="1475" name="Google Shape;1475;p26"/>
          <p:cNvSpPr txBox="1">
            <a:spLocks noGrp="1"/>
          </p:cNvSpPr>
          <p:nvPr>
            <p:ph type="title" idx="9"/>
          </p:nvPr>
        </p:nvSpPr>
        <p:spPr>
          <a:xfrm>
            <a:off x="5695333" y="1432610"/>
            <a:ext cx="22113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t>1000 </a:t>
            </a:r>
            <a:r>
              <a:rPr lang="ru-RU" dirty="0" smtClean="0"/>
              <a:t>: </a:t>
            </a:r>
            <a:r>
              <a:rPr lang="en-US" dirty="0" smtClean="0"/>
              <a:t>250</a:t>
            </a:r>
            <a:endParaRPr dirty="0"/>
          </a:p>
        </p:txBody>
      </p:sp>
      <p:grpSp>
        <p:nvGrpSpPr>
          <p:cNvPr id="1478" name="Google Shape;1478;p26"/>
          <p:cNvGrpSpPr/>
          <p:nvPr/>
        </p:nvGrpSpPr>
        <p:grpSpPr>
          <a:xfrm rot="1219400">
            <a:off x="7388930" y="790994"/>
            <a:ext cx="1665798" cy="1238971"/>
            <a:chOff x="-7707583" y="-5490114"/>
            <a:chExt cx="1665883" cy="1239034"/>
          </a:xfrm>
        </p:grpSpPr>
        <p:sp>
          <p:nvSpPr>
            <p:cNvPr id="1479" name="Google Shape;1479;p26"/>
            <p:cNvSpPr/>
            <p:nvPr/>
          </p:nvSpPr>
          <p:spPr>
            <a:xfrm>
              <a:off x="-7707583" y="-5490114"/>
              <a:ext cx="1665883" cy="1239034"/>
            </a:xfrm>
            <a:custGeom>
              <a:avLst/>
              <a:gdLst/>
              <a:ahLst/>
              <a:cxnLst/>
              <a:rect l="l" t="t" r="r" b="b"/>
              <a:pathLst>
                <a:path w="35554" h="26444" extrusionOk="0">
                  <a:moveTo>
                    <a:pt x="30390" y="11925"/>
                  </a:moveTo>
                  <a:cubicBezTo>
                    <a:pt x="30390" y="11949"/>
                    <a:pt x="30390" y="11986"/>
                    <a:pt x="30390" y="12011"/>
                  </a:cubicBezTo>
                  <a:lnTo>
                    <a:pt x="32086" y="11900"/>
                  </a:lnTo>
                  <a:lnTo>
                    <a:pt x="31754" y="11789"/>
                  </a:lnTo>
                  <a:lnTo>
                    <a:pt x="30390" y="11900"/>
                  </a:lnTo>
                  <a:cubicBezTo>
                    <a:pt x="30390" y="11900"/>
                    <a:pt x="30390" y="11912"/>
                    <a:pt x="30390" y="11925"/>
                  </a:cubicBezTo>
                  <a:close/>
                  <a:moveTo>
                    <a:pt x="27931" y="13449"/>
                  </a:moveTo>
                  <a:lnTo>
                    <a:pt x="28103" y="13535"/>
                  </a:lnTo>
                  <a:cubicBezTo>
                    <a:pt x="28288" y="13388"/>
                    <a:pt x="28472" y="13215"/>
                    <a:pt x="28656" y="12970"/>
                  </a:cubicBezTo>
                  <a:cubicBezTo>
                    <a:pt x="28792" y="12797"/>
                    <a:pt x="28915" y="12625"/>
                    <a:pt x="29050" y="12453"/>
                  </a:cubicBezTo>
                  <a:cubicBezTo>
                    <a:pt x="29394" y="12035"/>
                    <a:pt x="29714" y="11630"/>
                    <a:pt x="30009" y="11212"/>
                  </a:cubicBezTo>
                  <a:cubicBezTo>
                    <a:pt x="30316" y="10781"/>
                    <a:pt x="30476" y="10302"/>
                    <a:pt x="30500" y="9761"/>
                  </a:cubicBezTo>
                  <a:cubicBezTo>
                    <a:pt x="30500" y="9712"/>
                    <a:pt x="30513" y="9589"/>
                    <a:pt x="30513" y="9540"/>
                  </a:cubicBezTo>
                  <a:cubicBezTo>
                    <a:pt x="30488" y="9429"/>
                    <a:pt x="30464" y="9331"/>
                    <a:pt x="30439" y="9232"/>
                  </a:cubicBezTo>
                  <a:cubicBezTo>
                    <a:pt x="29972" y="9441"/>
                    <a:pt x="29468" y="9650"/>
                    <a:pt x="28890" y="9847"/>
                  </a:cubicBezTo>
                  <a:cubicBezTo>
                    <a:pt x="28644" y="9945"/>
                    <a:pt x="28398" y="10019"/>
                    <a:pt x="28152" y="10105"/>
                  </a:cubicBezTo>
                  <a:cubicBezTo>
                    <a:pt x="27820" y="10204"/>
                    <a:pt x="27501" y="10314"/>
                    <a:pt x="27230" y="10425"/>
                  </a:cubicBezTo>
                  <a:cubicBezTo>
                    <a:pt x="26370" y="10769"/>
                    <a:pt x="25497" y="11076"/>
                    <a:pt x="24538" y="11359"/>
                  </a:cubicBezTo>
                  <a:cubicBezTo>
                    <a:pt x="25153" y="11765"/>
                    <a:pt x="25780" y="12146"/>
                    <a:pt x="26444" y="12539"/>
                  </a:cubicBezTo>
                  <a:cubicBezTo>
                    <a:pt x="26898" y="12822"/>
                    <a:pt x="27378" y="13105"/>
                    <a:pt x="27845" y="13400"/>
                  </a:cubicBezTo>
                  <a:cubicBezTo>
                    <a:pt x="27882" y="13412"/>
                    <a:pt x="27906" y="13437"/>
                    <a:pt x="27931" y="13449"/>
                  </a:cubicBezTo>
                  <a:close/>
                  <a:moveTo>
                    <a:pt x="16006" y="18440"/>
                  </a:moveTo>
                  <a:cubicBezTo>
                    <a:pt x="16215" y="18452"/>
                    <a:pt x="16412" y="18465"/>
                    <a:pt x="16596" y="18465"/>
                  </a:cubicBezTo>
                  <a:cubicBezTo>
                    <a:pt x="16916" y="18465"/>
                    <a:pt x="17199" y="18452"/>
                    <a:pt x="17482" y="18416"/>
                  </a:cubicBezTo>
                  <a:cubicBezTo>
                    <a:pt x="17592" y="18403"/>
                    <a:pt x="17973" y="18354"/>
                    <a:pt x="18059" y="18342"/>
                  </a:cubicBezTo>
                  <a:cubicBezTo>
                    <a:pt x="17924" y="18219"/>
                    <a:pt x="17789" y="18096"/>
                    <a:pt x="17654" y="17961"/>
                  </a:cubicBezTo>
                  <a:cubicBezTo>
                    <a:pt x="17346" y="17666"/>
                    <a:pt x="17076" y="17371"/>
                    <a:pt x="16805" y="17076"/>
                  </a:cubicBezTo>
                  <a:cubicBezTo>
                    <a:pt x="16547" y="17358"/>
                    <a:pt x="16277" y="17641"/>
                    <a:pt x="16006" y="17924"/>
                  </a:cubicBezTo>
                  <a:close/>
                  <a:moveTo>
                    <a:pt x="28546" y="26443"/>
                  </a:moveTo>
                  <a:cubicBezTo>
                    <a:pt x="27980" y="26443"/>
                    <a:pt x="27427" y="26296"/>
                    <a:pt x="26923" y="25988"/>
                  </a:cubicBezTo>
                  <a:lnTo>
                    <a:pt x="26505" y="25755"/>
                  </a:lnTo>
                  <a:lnTo>
                    <a:pt x="26284" y="25410"/>
                  </a:lnTo>
                  <a:cubicBezTo>
                    <a:pt x="26026" y="25079"/>
                    <a:pt x="25878" y="24710"/>
                    <a:pt x="25841" y="24316"/>
                  </a:cubicBezTo>
                  <a:cubicBezTo>
                    <a:pt x="25817" y="24279"/>
                    <a:pt x="25780" y="24218"/>
                    <a:pt x="25718" y="24132"/>
                  </a:cubicBezTo>
                  <a:cubicBezTo>
                    <a:pt x="25485" y="23812"/>
                    <a:pt x="25226" y="23505"/>
                    <a:pt x="24931" y="23210"/>
                  </a:cubicBezTo>
                  <a:cubicBezTo>
                    <a:pt x="24661" y="23345"/>
                    <a:pt x="24378" y="23456"/>
                    <a:pt x="24095" y="23530"/>
                  </a:cubicBezTo>
                  <a:cubicBezTo>
                    <a:pt x="23948" y="23566"/>
                    <a:pt x="23776" y="23628"/>
                    <a:pt x="23591" y="23689"/>
                  </a:cubicBezTo>
                  <a:cubicBezTo>
                    <a:pt x="23579" y="23689"/>
                    <a:pt x="23567" y="23702"/>
                    <a:pt x="23542" y="23702"/>
                  </a:cubicBezTo>
                  <a:cubicBezTo>
                    <a:pt x="22928" y="24144"/>
                    <a:pt x="22288" y="24267"/>
                    <a:pt x="21907" y="24341"/>
                  </a:cubicBezTo>
                  <a:cubicBezTo>
                    <a:pt x="21833" y="24353"/>
                    <a:pt x="21760" y="24366"/>
                    <a:pt x="21698" y="24378"/>
                  </a:cubicBezTo>
                  <a:cubicBezTo>
                    <a:pt x="20346" y="24734"/>
                    <a:pt x="19031" y="24882"/>
                    <a:pt x="17740" y="25042"/>
                  </a:cubicBezTo>
                  <a:cubicBezTo>
                    <a:pt x="17518" y="25066"/>
                    <a:pt x="17297" y="25091"/>
                    <a:pt x="17076" y="25115"/>
                  </a:cubicBezTo>
                  <a:cubicBezTo>
                    <a:pt x="16904" y="25140"/>
                    <a:pt x="16719" y="25165"/>
                    <a:pt x="16486" y="25165"/>
                  </a:cubicBezTo>
                  <a:cubicBezTo>
                    <a:pt x="16387" y="25165"/>
                    <a:pt x="16277" y="25152"/>
                    <a:pt x="16178" y="25152"/>
                  </a:cubicBezTo>
                  <a:cubicBezTo>
                    <a:pt x="15920" y="25128"/>
                    <a:pt x="15674" y="25103"/>
                    <a:pt x="15416" y="25079"/>
                  </a:cubicBezTo>
                  <a:cubicBezTo>
                    <a:pt x="14654" y="25029"/>
                    <a:pt x="13794" y="24956"/>
                    <a:pt x="12908" y="24747"/>
                  </a:cubicBezTo>
                  <a:cubicBezTo>
                    <a:pt x="12663" y="24685"/>
                    <a:pt x="12392" y="24636"/>
                    <a:pt x="12109" y="24574"/>
                  </a:cubicBezTo>
                  <a:cubicBezTo>
                    <a:pt x="11765" y="24513"/>
                    <a:pt x="11409" y="24452"/>
                    <a:pt x="11028" y="24353"/>
                  </a:cubicBezTo>
                  <a:cubicBezTo>
                    <a:pt x="10401" y="24193"/>
                    <a:pt x="9823" y="23984"/>
                    <a:pt x="9343" y="23800"/>
                  </a:cubicBezTo>
                  <a:lnTo>
                    <a:pt x="9183" y="23739"/>
                  </a:lnTo>
                  <a:cubicBezTo>
                    <a:pt x="9061" y="23689"/>
                    <a:pt x="8901" y="23628"/>
                    <a:pt x="8815" y="23603"/>
                  </a:cubicBezTo>
                  <a:cubicBezTo>
                    <a:pt x="8778" y="23603"/>
                    <a:pt x="8729" y="23616"/>
                    <a:pt x="8692" y="23616"/>
                  </a:cubicBezTo>
                  <a:cubicBezTo>
                    <a:pt x="7647" y="23616"/>
                    <a:pt x="6762" y="22976"/>
                    <a:pt x="6381" y="21956"/>
                  </a:cubicBezTo>
                  <a:cubicBezTo>
                    <a:pt x="5987" y="20923"/>
                    <a:pt x="6245" y="19854"/>
                    <a:pt x="7032" y="19165"/>
                  </a:cubicBezTo>
                  <a:cubicBezTo>
                    <a:pt x="7376" y="18858"/>
                    <a:pt x="7721" y="18563"/>
                    <a:pt x="8102" y="18280"/>
                  </a:cubicBezTo>
                  <a:cubicBezTo>
                    <a:pt x="8446" y="18034"/>
                    <a:pt x="8790" y="17789"/>
                    <a:pt x="9122" y="17555"/>
                  </a:cubicBezTo>
                  <a:cubicBezTo>
                    <a:pt x="9663" y="17174"/>
                    <a:pt x="10167" y="16817"/>
                    <a:pt x="10646" y="16436"/>
                  </a:cubicBezTo>
                  <a:cubicBezTo>
                    <a:pt x="10966" y="16190"/>
                    <a:pt x="11261" y="15871"/>
                    <a:pt x="11482" y="15600"/>
                  </a:cubicBezTo>
                  <a:cubicBezTo>
                    <a:pt x="11691" y="15367"/>
                    <a:pt x="11900" y="15145"/>
                    <a:pt x="12122" y="14936"/>
                  </a:cubicBezTo>
                  <a:cubicBezTo>
                    <a:pt x="11396" y="14678"/>
                    <a:pt x="10880" y="14260"/>
                    <a:pt x="10511" y="13953"/>
                  </a:cubicBezTo>
                  <a:cubicBezTo>
                    <a:pt x="10437" y="13904"/>
                    <a:pt x="10364" y="13842"/>
                    <a:pt x="10290" y="13781"/>
                  </a:cubicBezTo>
                  <a:cubicBezTo>
                    <a:pt x="9233" y="12970"/>
                    <a:pt x="7954" y="12035"/>
                    <a:pt x="6577" y="11273"/>
                  </a:cubicBezTo>
                  <a:lnTo>
                    <a:pt x="6479" y="11224"/>
                  </a:lnTo>
                  <a:cubicBezTo>
                    <a:pt x="6110" y="11027"/>
                    <a:pt x="5434" y="10671"/>
                    <a:pt x="4955" y="9896"/>
                  </a:cubicBezTo>
                  <a:lnTo>
                    <a:pt x="4168" y="8642"/>
                  </a:lnTo>
                  <a:lnTo>
                    <a:pt x="4659" y="8052"/>
                  </a:lnTo>
                  <a:cubicBezTo>
                    <a:pt x="4598" y="7991"/>
                    <a:pt x="4524" y="7942"/>
                    <a:pt x="4463" y="7892"/>
                  </a:cubicBezTo>
                  <a:cubicBezTo>
                    <a:pt x="3836" y="7425"/>
                    <a:pt x="3233" y="6983"/>
                    <a:pt x="2631" y="6688"/>
                  </a:cubicBezTo>
                  <a:cubicBezTo>
                    <a:pt x="1266" y="6024"/>
                    <a:pt x="726" y="4917"/>
                    <a:pt x="443" y="4131"/>
                  </a:cubicBezTo>
                  <a:cubicBezTo>
                    <a:pt x="320" y="3811"/>
                    <a:pt x="0" y="2950"/>
                    <a:pt x="406" y="1942"/>
                  </a:cubicBezTo>
                  <a:lnTo>
                    <a:pt x="750" y="1106"/>
                  </a:lnTo>
                  <a:lnTo>
                    <a:pt x="1648" y="775"/>
                  </a:lnTo>
                  <a:cubicBezTo>
                    <a:pt x="1832" y="701"/>
                    <a:pt x="2090" y="602"/>
                    <a:pt x="2152" y="553"/>
                  </a:cubicBezTo>
                  <a:cubicBezTo>
                    <a:pt x="2619" y="184"/>
                    <a:pt x="3184" y="0"/>
                    <a:pt x="3799" y="0"/>
                  </a:cubicBezTo>
                  <a:cubicBezTo>
                    <a:pt x="4057" y="0"/>
                    <a:pt x="4340" y="37"/>
                    <a:pt x="4623" y="111"/>
                  </a:cubicBezTo>
                  <a:cubicBezTo>
                    <a:pt x="5299" y="283"/>
                    <a:pt x="5938" y="553"/>
                    <a:pt x="6590" y="922"/>
                  </a:cubicBezTo>
                  <a:cubicBezTo>
                    <a:pt x="7167" y="1254"/>
                    <a:pt x="7770" y="1561"/>
                    <a:pt x="8409" y="1893"/>
                  </a:cubicBezTo>
                  <a:cubicBezTo>
                    <a:pt x="9011" y="2201"/>
                    <a:pt x="9601" y="2496"/>
                    <a:pt x="10192" y="2791"/>
                  </a:cubicBezTo>
                  <a:cubicBezTo>
                    <a:pt x="10610" y="3000"/>
                    <a:pt x="11015" y="3209"/>
                    <a:pt x="11433" y="3418"/>
                  </a:cubicBezTo>
                  <a:cubicBezTo>
                    <a:pt x="11630" y="3516"/>
                    <a:pt x="11814" y="3614"/>
                    <a:pt x="12011" y="3713"/>
                  </a:cubicBezTo>
                  <a:cubicBezTo>
                    <a:pt x="12220" y="3823"/>
                    <a:pt x="12441" y="3946"/>
                    <a:pt x="12663" y="4045"/>
                  </a:cubicBezTo>
                  <a:cubicBezTo>
                    <a:pt x="13203" y="4315"/>
                    <a:pt x="13757" y="4585"/>
                    <a:pt x="14310" y="4856"/>
                  </a:cubicBezTo>
                  <a:cubicBezTo>
                    <a:pt x="14888" y="5139"/>
                    <a:pt x="15478" y="5421"/>
                    <a:pt x="16056" y="5704"/>
                  </a:cubicBezTo>
                  <a:cubicBezTo>
                    <a:pt x="16523" y="5938"/>
                    <a:pt x="17014" y="6184"/>
                    <a:pt x="17543" y="6479"/>
                  </a:cubicBezTo>
                  <a:cubicBezTo>
                    <a:pt x="17764" y="6602"/>
                    <a:pt x="18195" y="6835"/>
                    <a:pt x="18563" y="7253"/>
                  </a:cubicBezTo>
                  <a:cubicBezTo>
                    <a:pt x="18613" y="7290"/>
                    <a:pt x="18699" y="7339"/>
                    <a:pt x="18772" y="7388"/>
                  </a:cubicBezTo>
                  <a:lnTo>
                    <a:pt x="18895" y="7462"/>
                  </a:lnTo>
                  <a:cubicBezTo>
                    <a:pt x="19276" y="7683"/>
                    <a:pt x="19645" y="7905"/>
                    <a:pt x="20014" y="8126"/>
                  </a:cubicBezTo>
                  <a:cubicBezTo>
                    <a:pt x="20063" y="8163"/>
                    <a:pt x="20100" y="8187"/>
                    <a:pt x="20149" y="8212"/>
                  </a:cubicBezTo>
                  <a:cubicBezTo>
                    <a:pt x="20432" y="8101"/>
                    <a:pt x="20702" y="7991"/>
                    <a:pt x="20973" y="7880"/>
                  </a:cubicBezTo>
                  <a:cubicBezTo>
                    <a:pt x="21846" y="7511"/>
                    <a:pt x="22706" y="7253"/>
                    <a:pt x="23542" y="7007"/>
                  </a:cubicBezTo>
                  <a:lnTo>
                    <a:pt x="23899" y="6897"/>
                  </a:lnTo>
                  <a:cubicBezTo>
                    <a:pt x="24268" y="6798"/>
                    <a:pt x="24636" y="6651"/>
                    <a:pt x="25042" y="6491"/>
                  </a:cubicBezTo>
                  <a:cubicBezTo>
                    <a:pt x="25300" y="6380"/>
                    <a:pt x="25571" y="6282"/>
                    <a:pt x="25829" y="6184"/>
                  </a:cubicBezTo>
                  <a:cubicBezTo>
                    <a:pt x="26210" y="6048"/>
                    <a:pt x="26579" y="5925"/>
                    <a:pt x="26935" y="5802"/>
                  </a:cubicBezTo>
                  <a:cubicBezTo>
                    <a:pt x="27107" y="5753"/>
                    <a:pt x="27267" y="5692"/>
                    <a:pt x="27439" y="5630"/>
                  </a:cubicBezTo>
                  <a:cubicBezTo>
                    <a:pt x="28165" y="5385"/>
                    <a:pt x="28742" y="5139"/>
                    <a:pt x="29234" y="4868"/>
                  </a:cubicBezTo>
                  <a:cubicBezTo>
                    <a:pt x="29566" y="4389"/>
                    <a:pt x="29996" y="4131"/>
                    <a:pt x="30193" y="4020"/>
                  </a:cubicBezTo>
                  <a:cubicBezTo>
                    <a:pt x="30193" y="4020"/>
                    <a:pt x="30402" y="3897"/>
                    <a:pt x="30476" y="3848"/>
                  </a:cubicBezTo>
                  <a:cubicBezTo>
                    <a:pt x="30611" y="3774"/>
                    <a:pt x="30734" y="3700"/>
                    <a:pt x="30845" y="3627"/>
                  </a:cubicBezTo>
                  <a:cubicBezTo>
                    <a:pt x="30894" y="3577"/>
                    <a:pt x="30943" y="3516"/>
                    <a:pt x="31004" y="3454"/>
                  </a:cubicBezTo>
                  <a:lnTo>
                    <a:pt x="32701" y="1697"/>
                  </a:lnTo>
                  <a:lnTo>
                    <a:pt x="34139" y="3676"/>
                  </a:lnTo>
                  <a:cubicBezTo>
                    <a:pt x="34152" y="3700"/>
                    <a:pt x="34176" y="3725"/>
                    <a:pt x="34188" y="3737"/>
                  </a:cubicBezTo>
                  <a:cubicBezTo>
                    <a:pt x="34311" y="3897"/>
                    <a:pt x="34557" y="4192"/>
                    <a:pt x="34705" y="4622"/>
                  </a:cubicBezTo>
                  <a:cubicBezTo>
                    <a:pt x="34828" y="4967"/>
                    <a:pt x="34988" y="5446"/>
                    <a:pt x="35098" y="5962"/>
                  </a:cubicBezTo>
                  <a:cubicBezTo>
                    <a:pt x="35172" y="6331"/>
                    <a:pt x="35233" y="6675"/>
                    <a:pt x="35283" y="7020"/>
                  </a:cubicBezTo>
                  <a:cubicBezTo>
                    <a:pt x="35307" y="7179"/>
                    <a:pt x="35332" y="7327"/>
                    <a:pt x="35356" y="7487"/>
                  </a:cubicBezTo>
                  <a:cubicBezTo>
                    <a:pt x="35553" y="8544"/>
                    <a:pt x="35369" y="9491"/>
                    <a:pt x="35221" y="10253"/>
                  </a:cubicBezTo>
                  <a:lnTo>
                    <a:pt x="35209" y="10376"/>
                  </a:lnTo>
                  <a:cubicBezTo>
                    <a:pt x="35172" y="10523"/>
                    <a:pt x="35147" y="10683"/>
                    <a:pt x="35123" y="10830"/>
                  </a:cubicBezTo>
                  <a:cubicBezTo>
                    <a:pt x="35098" y="11064"/>
                    <a:pt x="35049" y="11335"/>
                    <a:pt x="35000" y="11605"/>
                  </a:cubicBezTo>
                  <a:cubicBezTo>
                    <a:pt x="34901" y="12072"/>
                    <a:pt x="34779" y="12539"/>
                    <a:pt x="34643" y="12994"/>
                  </a:cubicBezTo>
                  <a:cubicBezTo>
                    <a:pt x="34533" y="13363"/>
                    <a:pt x="34410" y="13744"/>
                    <a:pt x="34225" y="14199"/>
                  </a:cubicBezTo>
                  <a:cubicBezTo>
                    <a:pt x="34090" y="14531"/>
                    <a:pt x="33930" y="14936"/>
                    <a:pt x="33721" y="15330"/>
                  </a:cubicBezTo>
                  <a:cubicBezTo>
                    <a:pt x="33549" y="15674"/>
                    <a:pt x="33365" y="16006"/>
                    <a:pt x="33180" y="16350"/>
                  </a:cubicBezTo>
                  <a:cubicBezTo>
                    <a:pt x="32996" y="16670"/>
                    <a:pt x="32824" y="16977"/>
                    <a:pt x="32664" y="17297"/>
                  </a:cubicBezTo>
                  <a:cubicBezTo>
                    <a:pt x="32504" y="17616"/>
                    <a:pt x="32320" y="17911"/>
                    <a:pt x="32123" y="18194"/>
                  </a:cubicBezTo>
                  <a:cubicBezTo>
                    <a:pt x="32271" y="18354"/>
                    <a:pt x="32430" y="18526"/>
                    <a:pt x="32615" y="18711"/>
                  </a:cubicBezTo>
                  <a:cubicBezTo>
                    <a:pt x="32848" y="18932"/>
                    <a:pt x="33070" y="19153"/>
                    <a:pt x="33266" y="19325"/>
                  </a:cubicBezTo>
                  <a:cubicBezTo>
                    <a:pt x="33820" y="19768"/>
                    <a:pt x="34176" y="20346"/>
                    <a:pt x="34373" y="21083"/>
                  </a:cubicBezTo>
                  <a:cubicBezTo>
                    <a:pt x="34656" y="22190"/>
                    <a:pt x="34311" y="23222"/>
                    <a:pt x="33426" y="23923"/>
                  </a:cubicBezTo>
                  <a:cubicBezTo>
                    <a:pt x="33266" y="24058"/>
                    <a:pt x="33070" y="24243"/>
                    <a:pt x="32873" y="24439"/>
                  </a:cubicBezTo>
                  <a:cubicBezTo>
                    <a:pt x="32701" y="24611"/>
                    <a:pt x="32517" y="24796"/>
                    <a:pt x="32308" y="24980"/>
                  </a:cubicBezTo>
                  <a:cubicBezTo>
                    <a:pt x="31976" y="25275"/>
                    <a:pt x="31558" y="25607"/>
                    <a:pt x="31017" y="25816"/>
                  </a:cubicBezTo>
                  <a:cubicBezTo>
                    <a:pt x="30611" y="25976"/>
                    <a:pt x="30218" y="26087"/>
                    <a:pt x="29873" y="26197"/>
                  </a:cubicBezTo>
                  <a:cubicBezTo>
                    <a:pt x="29738" y="26234"/>
                    <a:pt x="29603" y="26271"/>
                    <a:pt x="29468" y="26308"/>
                  </a:cubicBezTo>
                  <a:cubicBezTo>
                    <a:pt x="29160" y="26406"/>
                    <a:pt x="28853" y="26443"/>
                    <a:pt x="28546" y="26443"/>
                  </a:cubicBezTo>
                  <a:close/>
                </a:path>
              </a:pathLst>
            </a:custGeom>
            <a:solidFill>
              <a:srgbClr val="FFFFFF"/>
            </a:solidFill>
            <a:ln>
              <a:noFill/>
            </a:ln>
            <a:effectLst>
              <a:outerShdw blurRad="57150" dist="47625"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6"/>
            <p:cNvSpPr/>
            <p:nvPr/>
          </p:nvSpPr>
          <p:spPr>
            <a:xfrm>
              <a:off x="-6860304" y="-4975178"/>
              <a:ext cx="531148" cy="432612"/>
            </a:xfrm>
            <a:custGeom>
              <a:avLst/>
              <a:gdLst/>
              <a:ahLst/>
              <a:cxnLst/>
              <a:rect l="l" t="t" r="r" b="b"/>
              <a:pathLst>
                <a:path w="11336" h="9233" extrusionOk="0">
                  <a:moveTo>
                    <a:pt x="8213" y="5741"/>
                  </a:moveTo>
                  <a:cubicBezTo>
                    <a:pt x="8201" y="5631"/>
                    <a:pt x="8213" y="5495"/>
                    <a:pt x="8164" y="5446"/>
                  </a:cubicBezTo>
                  <a:cubicBezTo>
                    <a:pt x="8016" y="5299"/>
                    <a:pt x="7844" y="5176"/>
                    <a:pt x="7672" y="5053"/>
                  </a:cubicBezTo>
                  <a:cubicBezTo>
                    <a:pt x="6861" y="4500"/>
                    <a:pt x="6062" y="3946"/>
                    <a:pt x="5250" y="3393"/>
                  </a:cubicBezTo>
                  <a:cubicBezTo>
                    <a:pt x="5017" y="3233"/>
                    <a:pt x="4783" y="3086"/>
                    <a:pt x="4562" y="2926"/>
                  </a:cubicBezTo>
                  <a:cubicBezTo>
                    <a:pt x="3935" y="2496"/>
                    <a:pt x="3271" y="2102"/>
                    <a:pt x="2767" y="1512"/>
                  </a:cubicBezTo>
                  <a:cubicBezTo>
                    <a:pt x="2484" y="1180"/>
                    <a:pt x="2140" y="935"/>
                    <a:pt x="1820" y="652"/>
                  </a:cubicBezTo>
                  <a:cubicBezTo>
                    <a:pt x="1722" y="566"/>
                    <a:pt x="1636" y="480"/>
                    <a:pt x="1538" y="394"/>
                  </a:cubicBezTo>
                  <a:cubicBezTo>
                    <a:pt x="1587" y="320"/>
                    <a:pt x="1611" y="246"/>
                    <a:pt x="1648" y="209"/>
                  </a:cubicBezTo>
                  <a:cubicBezTo>
                    <a:pt x="1882" y="0"/>
                    <a:pt x="1980" y="0"/>
                    <a:pt x="2202" y="172"/>
                  </a:cubicBezTo>
                  <a:cubicBezTo>
                    <a:pt x="2706" y="541"/>
                    <a:pt x="3185" y="922"/>
                    <a:pt x="3689" y="1291"/>
                  </a:cubicBezTo>
                  <a:cubicBezTo>
                    <a:pt x="4746" y="2041"/>
                    <a:pt x="5791" y="2815"/>
                    <a:pt x="6873" y="3529"/>
                  </a:cubicBezTo>
                  <a:cubicBezTo>
                    <a:pt x="7598" y="4008"/>
                    <a:pt x="8373" y="4414"/>
                    <a:pt x="9135" y="4844"/>
                  </a:cubicBezTo>
                  <a:cubicBezTo>
                    <a:pt x="9492" y="5053"/>
                    <a:pt x="9811" y="5286"/>
                    <a:pt x="10045" y="5631"/>
                  </a:cubicBezTo>
                  <a:cubicBezTo>
                    <a:pt x="10475" y="6270"/>
                    <a:pt x="10893" y="6909"/>
                    <a:pt x="11336" y="7573"/>
                  </a:cubicBezTo>
                  <a:cubicBezTo>
                    <a:pt x="11237" y="7696"/>
                    <a:pt x="11176" y="7831"/>
                    <a:pt x="11065" y="7917"/>
                  </a:cubicBezTo>
                  <a:cubicBezTo>
                    <a:pt x="10549" y="8286"/>
                    <a:pt x="10032" y="8667"/>
                    <a:pt x="9504" y="9024"/>
                  </a:cubicBezTo>
                  <a:cubicBezTo>
                    <a:pt x="9184" y="9233"/>
                    <a:pt x="9086" y="9208"/>
                    <a:pt x="8791" y="8913"/>
                  </a:cubicBezTo>
                  <a:cubicBezTo>
                    <a:pt x="8594" y="8729"/>
                    <a:pt x="8397" y="8532"/>
                    <a:pt x="8225" y="8311"/>
                  </a:cubicBezTo>
                  <a:cubicBezTo>
                    <a:pt x="7648" y="7622"/>
                    <a:pt x="6947" y="7057"/>
                    <a:pt x="6246" y="6504"/>
                  </a:cubicBezTo>
                  <a:cubicBezTo>
                    <a:pt x="5484" y="5889"/>
                    <a:pt x="4722" y="5274"/>
                    <a:pt x="3959" y="4672"/>
                  </a:cubicBezTo>
                  <a:cubicBezTo>
                    <a:pt x="3296" y="4155"/>
                    <a:pt x="2632" y="3664"/>
                    <a:pt x="1968" y="3172"/>
                  </a:cubicBezTo>
                  <a:cubicBezTo>
                    <a:pt x="1919" y="3135"/>
                    <a:pt x="1857" y="3098"/>
                    <a:pt x="1808" y="3061"/>
                  </a:cubicBezTo>
                  <a:cubicBezTo>
                    <a:pt x="1697" y="2988"/>
                    <a:pt x="1599" y="2914"/>
                    <a:pt x="1488" y="2840"/>
                  </a:cubicBezTo>
                  <a:cubicBezTo>
                    <a:pt x="997" y="2434"/>
                    <a:pt x="505" y="2029"/>
                    <a:pt x="1" y="1623"/>
                  </a:cubicBezTo>
                  <a:cubicBezTo>
                    <a:pt x="161" y="1242"/>
                    <a:pt x="493" y="1033"/>
                    <a:pt x="812" y="762"/>
                  </a:cubicBezTo>
                  <a:cubicBezTo>
                    <a:pt x="923" y="824"/>
                    <a:pt x="1071" y="873"/>
                    <a:pt x="1181" y="947"/>
                  </a:cubicBezTo>
                  <a:cubicBezTo>
                    <a:pt x="1550" y="1205"/>
                    <a:pt x="1906" y="1476"/>
                    <a:pt x="2275" y="1734"/>
                  </a:cubicBezTo>
                  <a:cubicBezTo>
                    <a:pt x="2693" y="2029"/>
                    <a:pt x="3124" y="2311"/>
                    <a:pt x="3541" y="2607"/>
                  </a:cubicBezTo>
                  <a:cubicBezTo>
                    <a:pt x="3603" y="2656"/>
                    <a:pt x="3689" y="2693"/>
                    <a:pt x="3750" y="2742"/>
                  </a:cubicBezTo>
                  <a:cubicBezTo>
                    <a:pt x="4451" y="3332"/>
                    <a:pt x="5275" y="3737"/>
                    <a:pt x="6025" y="4266"/>
                  </a:cubicBezTo>
                  <a:cubicBezTo>
                    <a:pt x="6209" y="4401"/>
                    <a:pt x="6394" y="4561"/>
                    <a:pt x="6578" y="4696"/>
                  </a:cubicBezTo>
                  <a:cubicBezTo>
                    <a:pt x="7045" y="5041"/>
                    <a:pt x="7512" y="5373"/>
                    <a:pt x="7979" y="5704"/>
                  </a:cubicBezTo>
                  <a:cubicBezTo>
                    <a:pt x="8029" y="5729"/>
                    <a:pt x="8102" y="5729"/>
                    <a:pt x="8213" y="5741"/>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6"/>
            <p:cNvSpPr/>
            <p:nvPr/>
          </p:nvSpPr>
          <p:spPr>
            <a:xfrm>
              <a:off x="-7581449" y="-5381832"/>
              <a:ext cx="794380" cy="470049"/>
            </a:xfrm>
            <a:custGeom>
              <a:avLst/>
              <a:gdLst/>
              <a:ahLst/>
              <a:cxnLst/>
              <a:rect l="l" t="t" r="r" b="b"/>
              <a:pathLst>
                <a:path w="16954" h="10032" extrusionOk="0">
                  <a:moveTo>
                    <a:pt x="1" y="590"/>
                  </a:moveTo>
                  <a:cubicBezTo>
                    <a:pt x="320" y="406"/>
                    <a:pt x="603" y="209"/>
                    <a:pt x="898" y="62"/>
                  </a:cubicBezTo>
                  <a:cubicBezTo>
                    <a:pt x="1021" y="0"/>
                    <a:pt x="1205" y="0"/>
                    <a:pt x="1328" y="37"/>
                  </a:cubicBezTo>
                  <a:cubicBezTo>
                    <a:pt x="1746" y="197"/>
                    <a:pt x="2189" y="320"/>
                    <a:pt x="2558" y="566"/>
                  </a:cubicBezTo>
                  <a:cubicBezTo>
                    <a:pt x="3689" y="1303"/>
                    <a:pt x="4942" y="1783"/>
                    <a:pt x="6147" y="2348"/>
                  </a:cubicBezTo>
                  <a:cubicBezTo>
                    <a:pt x="6688" y="2606"/>
                    <a:pt x="7205" y="2914"/>
                    <a:pt x="7733" y="3184"/>
                  </a:cubicBezTo>
                  <a:cubicBezTo>
                    <a:pt x="8360" y="3504"/>
                    <a:pt x="8987" y="3836"/>
                    <a:pt x="9614" y="4143"/>
                  </a:cubicBezTo>
                  <a:cubicBezTo>
                    <a:pt x="10868" y="4782"/>
                    <a:pt x="12122" y="5409"/>
                    <a:pt x="13376" y="6036"/>
                  </a:cubicBezTo>
                  <a:cubicBezTo>
                    <a:pt x="13573" y="6135"/>
                    <a:pt x="13732" y="6258"/>
                    <a:pt x="13892" y="6405"/>
                  </a:cubicBezTo>
                  <a:cubicBezTo>
                    <a:pt x="14175" y="6651"/>
                    <a:pt x="14519" y="6835"/>
                    <a:pt x="14851" y="7044"/>
                  </a:cubicBezTo>
                  <a:cubicBezTo>
                    <a:pt x="15478" y="7438"/>
                    <a:pt x="16117" y="7831"/>
                    <a:pt x="16744" y="8224"/>
                  </a:cubicBezTo>
                  <a:cubicBezTo>
                    <a:pt x="16806" y="8261"/>
                    <a:pt x="16867" y="8335"/>
                    <a:pt x="16953" y="8409"/>
                  </a:cubicBezTo>
                  <a:cubicBezTo>
                    <a:pt x="16818" y="8544"/>
                    <a:pt x="16707" y="8655"/>
                    <a:pt x="16597" y="8765"/>
                  </a:cubicBezTo>
                  <a:cubicBezTo>
                    <a:pt x="16498" y="8753"/>
                    <a:pt x="16437" y="8741"/>
                    <a:pt x="16375" y="8728"/>
                  </a:cubicBezTo>
                  <a:cubicBezTo>
                    <a:pt x="16339" y="8716"/>
                    <a:pt x="16302" y="8692"/>
                    <a:pt x="16265" y="8667"/>
                  </a:cubicBezTo>
                  <a:cubicBezTo>
                    <a:pt x="15220" y="7819"/>
                    <a:pt x="14003" y="7216"/>
                    <a:pt x="13007" y="6319"/>
                  </a:cubicBezTo>
                  <a:cubicBezTo>
                    <a:pt x="12515" y="5889"/>
                    <a:pt x="12011" y="5913"/>
                    <a:pt x="11483" y="6221"/>
                  </a:cubicBezTo>
                  <a:cubicBezTo>
                    <a:pt x="11470" y="6233"/>
                    <a:pt x="11470" y="6258"/>
                    <a:pt x="11470" y="6258"/>
                  </a:cubicBezTo>
                  <a:cubicBezTo>
                    <a:pt x="12146" y="6897"/>
                    <a:pt x="12982" y="7266"/>
                    <a:pt x="13782" y="7708"/>
                  </a:cubicBezTo>
                  <a:cubicBezTo>
                    <a:pt x="14187" y="7929"/>
                    <a:pt x="14556" y="8212"/>
                    <a:pt x="14937" y="8483"/>
                  </a:cubicBezTo>
                  <a:cubicBezTo>
                    <a:pt x="15232" y="8692"/>
                    <a:pt x="15515" y="8925"/>
                    <a:pt x="15822" y="9159"/>
                  </a:cubicBezTo>
                  <a:cubicBezTo>
                    <a:pt x="15626" y="9503"/>
                    <a:pt x="15294" y="9712"/>
                    <a:pt x="15060" y="10032"/>
                  </a:cubicBezTo>
                  <a:cubicBezTo>
                    <a:pt x="14925" y="9946"/>
                    <a:pt x="14814" y="9884"/>
                    <a:pt x="14716" y="9823"/>
                  </a:cubicBezTo>
                  <a:cubicBezTo>
                    <a:pt x="13265" y="8802"/>
                    <a:pt x="11827" y="7782"/>
                    <a:pt x="10376" y="6774"/>
                  </a:cubicBezTo>
                  <a:cubicBezTo>
                    <a:pt x="10155" y="6614"/>
                    <a:pt x="9909" y="6479"/>
                    <a:pt x="9663" y="6356"/>
                  </a:cubicBezTo>
                  <a:cubicBezTo>
                    <a:pt x="9270" y="6159"/>
                    <a:pt x="8901" y="5889"/>
                    <a:pt x="8557" y="5606"/>
                  </a:cubicBezTo>
                  <a:cubicBezTo>
                    <a:pt x="8065" y="5225"/>
                    <a:pt x="7561" y="4881"/>
                    <a:pt x="7020" y="4573"/>
                  </a:cubicBezTo>
                  <a:cubicBezTo>
                    <a:pt x="5582" y="3713"/>
                    <a:pt x="4143" y="2828"/>
                    <a:pt x="2693" y="1979"/>
                  </a:cubicBezTo>
                  <a:cubicBezTo>
                    <a:pt x="2164" y="1660"/>
                    <a:pt x="1611" y="1402"/>
                    <a:pt x="1058" y="1119"/>
                  </a:cubicBezTo>
                  <a:cubicBezTo>
                    <a:pt x="714" y="947"/>
                    <a:pt x="369" y="775"/>
                    <a:pt x="1" y="590"/>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6"/>
            <p:cNvSpPr/>
            <p:nvPr/>
          </p:nvSpPr>
          <p:spPr>
            <a:xfrm>
              <a:off x="-7268692" y="-4602493"/>
              <a:ext cx="720677" cy="180907"/>
            </a:xfrm>
            <a:custGeom>
              <a:avLst/>
              <a:gdLst/>
              <a:ahLst/>
              <a:cxnLst/>
              <a:rect l="l" t="t" r="r" b="b"/>
              <a:pathLst>
                <a:path w="15381" h="3861" extrusionOk="0">
                  <a:moveTo>
                    <a:pt x="15380" y="0"/>
                  </a:moveTo>
                  <a:cubicBezTo>
                    <a:pt x="15343" y="258"/>
                    <a:pt x="15319" y="467"/>
                    <a:pt x="15282" y="664"/>
                  </a:cubicBezTo>
                  <a:cubicBezTo>
                    <a:pt x="15257" y="811"/>
                    <a:pt x="15183" y="959"/>
                    <a:pt x="15183" y="1107"/>
                  </a:cubicBezTo>
                  <a:cubicBezTo>
                    <a:pt x="15208" y="1672"/>
                    <a:pt x="14839" y="1967"/>
                    <a:pt x="14397" y="2139"/>
                  </a:cubicBezTo>
                  <a:cubicBezTo>
                    <a:pt x="13561" y="2471"/>
                    <a:pt x="12762" y="2877"/>
                    <a:pt x="11864" y="3000"/>
                  </a:cubicBezTo>
                  <a:cubicBezTo>
                    <a:pt x="11409" y="3061"/>
                    <a:pt x="10954" y="3196"/>
                    <a:pt x="10500" y="3307"/>
                  </a:cubicBezTo>
                  <a:cubicBezTo>
                    <a:pt x="9836" y="3479"/>
                    <a:pt x="9160" y="3565"/>
                    <a:pt x="8483" y="3639"/>
                  </a:cubicBezTo>
                  <a:cubicBezTo>
                    <a:pt x="8274" y="3664"/>
                    <a:pt x="8065" y="3713"/>
                    <a:pt x="7856" y="3737"/>
                  </a:cubicBezTo>
                  <a:cubicBezTo>
                    <a:pt x="7537" y="3786"/>
                    <a:pt x="7217" y="3860"/>
                    <a:pt x="6898" y="3823"/>
                  </a:cubicBezTo>
                  <a:cubicBezTo>
                    <a:pt x="6000" y="3750"/>
                    <a:pt x="5078" y="3750"/>
                    <a:pt x="4181" y="3528"/>
                  </a:cubicBezTo>
                  <a:cubicBezTo>
                    <a:pt x="3541" y="3381"/>
                    <a:pt x="2878" y="3307"/>
                    <a:pt x="2251" y="3135"/>
                  </a:cubicBezTo>
                  <a:cubicBezTo>
                    <a:pt x="1611" y="2975"/>
                    <a:pt x="997" y="2729"/>
                    <a:pt x="370" y="2520"/>
                  </a:cubicBezTo>
                  <a:cubicBezTo>
                    <a:pt x="247" y="2471"/>
                    <a:pt x="148" y="2410"/>
                    <a:pt x="1" y="2336"/>
                  </a:cubicBezTo>
                  <a:cubicBezTo>
                    <a:pt x="75" y="2201"/>
                    <a:pt x="136" y="2090"/>
                    <a:pt x="210" y="1992"/>
                  </a:cubicBezTo>
                  <a:cubicBezTo>
                    <a:pt x="480" y="1574"/>
                    <a:pt x="714" y="1463"/>
                    <a:pt x="1156" y="1672"/>
                  </a:cubicBezTo>
                  <a:cubicBezTo>
                    <a:pt x="1759" y="1967"/>
                    <a:pt x="2386" y="1992"/>
                    <a:pt x="3025" y="2016"/>
                  </a:cubicBezTo>
                  <a:cubicBezTo>
                    <a:pt x="3578" y="2029"/>
                    <a:pt x="4131" y="2065"/>
                    <a:pt x="4685" y="2065"/>
                  </a:cubicBezTo>
                  <a:cubicBezTo>
                    <a:pt x="5299" y="2065"/>
                    <a:pt x="5914" y="2041"/>
                    <a:pt x="6529" y="2004"/>
                  </a:cubicBezTo>
                  <a:cubicBezTo>
                    <a:pt x="7979" y="1893"/>
                    <a:pt x="9430" y="1807"/>
                    <a:pt x="10856" y="1549"/>
                  </a:cubicBezTo>
                  <a:cubicBezTo>
                    <a:pt x="11372" y="1463"/>
                    <a:pt x="11889" y="1303"/>
                    <a:pt x="12405" y="1180"/>
                  </a:cubicBezTo>
                  <a:cubicBezTo>
                    <a:pt x="12491" y="1156"/>
                    <a:pt x="12565" y="1119"/>
                    <a:pt x="12651" y="1107"/>
                  </a:cubicBezTo>
                  <a:cubicBezTo>
                    <a:pt x="13561" y="947"/>
                    <a:pt x="14384" y="553"/>
                    <a:pt x="15146" y="37"/>
                  </a:cubicBezTo>
                  <a:cubicBezTo>
                    <a:pt x="15171" y="12"/>
                    <a:pt x="15220" y="25"/>
                    <a:pt x="15380" y="0"/>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6"/>
            <p:cNvSpPr/>
            <p:nvPr/>
          </p:nvSpPr>
          <p:spPr>
            <a:xfrm>
              <a:off x="-7579715" y="-5329449"/>
              <a:ext cx="690690" cy="478718"/>
            </a:xfrm>
            <a:custGeom>
              <a:avLst/>
              <a:gdLst/>
              <a:ahLst/>
              <a:cxnLst/>
              <a:rect l="l" t="t" r="r" b="b"/>
              <a:pathLst>
                <a:path w="14741" h="10217" extrusionOk="0">
                  <a:moveTo>
                    <a:pt x="14740" y="9209"/>
                  </a:moveTo>
                  <a:cubicBezTo>
                    <a:pt x="14433" y="9627"/>
                    <a:pt x="13978" y="9823"/>
                    <a:pt x="13683" y="10217"/>
                  </a:cubicBezTo>
                  <a:cubicBezTo>
                    <a:pt x="13400" y="10131"/>
                    <a:pt x="13167" y="9995"/>
                    <a:pt x="12982" y="9786"/>
                  </a:cubicBezTo>
                  <a:cubicBezTo>
                    <a:pt x="12761" y="9541"/>
                    <a:pt x="12478" y="9430"/>
                    <a:pt x="12146" y="9368"/>
                  </a:cubicBezTo>
                  <a:cubicBezTo>
                    <a:pt x="11925" y="9344"/>
                    <a:pt x="11716" y="9245"/>
                    <a:pt x="11396" y="9147"/>
                  </a:cubicBezTo>
                  <a:cubicBezTo>
                    <a:pt x="11556" y="9061"/>
                    <a:pt x="11642" y="9012"/>
                    <a:pt x="11728" y="8975"/>
                  </a:cubicBezTo>
                  <a:cubicBezTo>
                    <a:pt x="11925" y="8852"/>
                    <a:pt x="12023" y="8668"/>
                    <a:pt x="12023" y="8446"/>
                  </a:cubicBezTo>
                  <a:cubicBezTo>
                    <a:pt x="12011" y="7979"/>
                    <a:pt x="11925" y="7549"/>
                    <a:pt x="11569" y="7217"/>
                  </a:cubicBezTo>
                  <a:cubicBezTo>
                    <a:pt x="11519" y="7180"/>
                    <a:pt x="11483" y="7119"/>
                    <a:pt x="11433" y="7082"/>
                  </a:cubicBezTo>
                  <a:cubicBezTo>
                    <a:pt x="10966" y="6639"/>
                    <a:pt x="10438" y="6357"/>
                    <a:pt x="9749" y="6590"/>
                  </a:cubicBezTo>
                  <a:cubicBezTo>
                    <a:pt x="9417" y="6934"/>
                    <a:pt x="9749" y="7352"/>
                    <a:pt x="9638" y="7770"/>
                  </a:cubicBezTo>
                  <a:cubicBezTo>
                    <a:pt x="9270" y="7574"/>
                    <a:pt x="8987" y="7315"/>
                    <a:pt x="8704" y="7070"/>
                  </a:cubicBezTo>
                  <a:cubicBezTo>
                    <a:pt x="8299" y="6725"/>
                    <a:pt x="7893" y="6393"/>
                    <a:pt x="7487" y="6037"/>
                  </a:cubicBezTo>
                  <a:cubicBezTo>
                    <a:pt x="6959" y="5582"/>
                    <a:pt x="6454" y="5078"/>
                    <a:pt x="5901" y="4648"/>
                  </a:cubicBezTo>
                  <a:cubicBezTo>
                    <a:pt x="5114" y="4045"/>
                    <a:pt x="4352" y="3394"/>
                    <a:pt x="3504" y="2853"/>
                  </a:cubicBezTo>
                  <a:cubicBezTo>
                    <a:pt x="2508" y="2201"/>
                    <a:pt x="1549" y="1488"/>
                    <a:pt x="578" y="800"/>
                  </a:cubicBezTo>
                  <a:cubicBezTo>
                    <a:pt x="308" y="603"/>
                    <a:pt x="259" y="271"/>
                    <a:pt x="0" y="1"/>
                  </a:cubicBezTo>
                  <a:cubicBezTo>
                    <a:pt x="480" y="25"/>
                    <a:pt x="554" y="38"/>
                    <a:pt x="849" y="198"/>
                  </a:cubicBezTo>
                  <a:cubicBezTo>
                    <a:pt x="1058" y="321"/>
                    <a:pt x="1267" y="394"/>
                    <a:pt x="1488" y="480"/>
                  </a:cubicBezTo>
                  <a:cubicBezTo>
                    <a:pt x="1844" y="591"/>
                    <a:pt x="2176" y="812"/>
                    <a:pt x="2496" y="1009"/>
                  </a:cubicBezTo>
                  <a:cubicBezTo>
                    <a:pt x="3049" y="1341"/>
                    <a:pt x="3578" y="1685"/>
                    <a:pt x="4131" y="2017"/>
                  </a:cubicBezTo>
                  <a:cubicBezTo>
                    <a:pt x="5225" y="2681"/>
                    <a:pt x="6332" y="3320"/>
                    <a:pt x="7426" y="3972"/>
                  </a:cubicBezTo>
                  <a:cubicBezTo>
                    <a:pt x="7659" y="4119"/>
                    <a:pt x="7893" y="4267"/>
                    <a:pt x="8114" y="4426"/>
                  </a:cubicBezTo>
                  <a:cubicBezTo>
                    <a:pt x="8692" y="4832"/>
                    <a:pt x="9257" y="5262"/>
                    <a:pt x="9847" y="5631"/>
                  </a:cubicBezTo>
                  <a:cubicBezTo>
                    <a:pt x="11212" y="6467"/>
                    <a:pt x="12503" y="7414"/>
                    <a:pt x="13720" y="8434"/>
                  </a:cubicBezTo>
                  <a:cubicBezTo>
                    <a:pt x="14027" y="8692"/>
                    <a:pt x="14371" y="8926"/>
                    <a:pt x="14740" y="9209"/>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6"/>
            <p:cNvSpPr/>
            <p:nvPr/>
          </p:nvSpPr>
          <p:spPr>
            <a:xfrm>
              <a:off x="-6918451" y="-4887653"/>
              <a:ext cx="359472" cy="289236"/>
            </a:xfrm>
            <a:custGeom>
              <a:avLst/>
              <a:gdLst/>
              <a:ahLst/>
              <a:cxnLst/>
              <a:rect l="l" t="t" r="r" b="b"/>
              <a:pathLst>
                <a:path w="7672" h="6173" extrusionOk="0">
                  <a:moveTo>
                    <a:pt x="0" y="1070"/>
                  </a:moveTo>
                  <a:cubicBezTo>
                    <a:pt x="172" y="849"/>
                    <a:pt x="271" y="689"/>
                    <a:pt x="406" y="554"/>
                  </a:cubicBezTo>
                  <a:cubicBezTo>
                    <a:pt x="578" y="370"/>
                    <a:pt x="775" y="210"/>
                    <a:pt x="984" y="1"/>
                  </a:cubicBezTo>
                  <a:cubicBezTo>
                    <a:pt x="1107" y="75"/>
                    <a:pt x="1242" y="136"/>
                    <a:pt x="1353" y="234"/>
                  </a:cubicBezTo>
                  <a:cubicBezTo>
                    <a:pt x="2570" y="1292"/>
                    <a:pt x="3947" y="2165"/>
                    <a:pt x="5151" y="3246"/>
                  </a:cubicBezTo>
                  <a:cubicBezTo>
                    <a:pt x="5852" y="3873"/>
                    <a:pt x="6627" y="4414"/>
                    <a:pt x="7352" y="4992"/>
                  </a:cubicBezTo>
                  <a:cubicBezTo>
                    <a:pt x="7475" y="5078"/>
                    <a:pt x="7573" y="5189"/>
                    <a:pt x="7671" y="5275"/>
                  </a:cubicBezTo>
                  <a:cubicBezTo>
                    <a:pt x="7155" y="6135"/>
                    <a:pt x="7131" y="6172"/>
                    <a:pt x="6295" y="5693"/>
                  </a:cubicBezTo>
                  <a:cubicBezTo>
                    <a:pt x="6258" y="5668"/>
                    <a:pt x="6221" y="5631"/>
                    <a:pt x="6184" y="5631"/>
                  </a:cubicBezTo>
                  <a:cubicBezTo>
                    <a:pt x="5360" y="5496"/>
                    <a:pt x="4832" y="4857"/>
                    <a:pt x="4217" y="4402"/>
                  </a:cubicBezTo>
                  <a:cubicBezTo>
                    <a:pt x="3283" y="3726"/>
                    <a:pt x="2398" y="3000"/>
                    <a:pt x="1488" y="2287"/>
                  </a:cubicBezTo>
                  <a:cubicBezTo>
                    <a:pt x="1414" y="2226"/>
                    <a:pt x="1328" y="2152"/>
                    <a:pt x="1254" y="2078"/>
                  </a:cubicBezTo>
                  <a:cubicBezTo>
                    <a:pt x="910" y="1697"/>
                    <a:pt x="529" y="1353"/>
                    <a:pt x="0" y="1070"/>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6"/>
            <p:cNvSpPr/>
            <p:nvPr/>
          </p:nvSpPr>
          <p:spPr>
            <a:xfrm>
              <a:off x="-6380462" y="-4941208"/>
              <a:ext cx="193605" cy="284035"/>
            </a:xfrm>
            <a:custGeom>
              <a:avLst/>
              <a:gdLst/>
              <a:ahLst/>
              <a:cxnLst/>
              <a:rect l="l" t="t" r="r" b="b"/>
              <a:pathLst>
                <a:path w="4132" h="6062" extrusionOk="0">
                  <a:moveTo>
                    <a:pt x="4094" y="1"/>
                  </a:moveTo>
                  <a:cubicBezTo>
                    <a:pt x="4094" y="99"/>
                    <a:pt x="4131" y="222"/>
                    <a:pt x="4094" y="308"/>
                  </a:cubicBezTo>
                  <a:cubicBezTo>
                    <a:pt x="3836" y="1046"/>
                    <a:pt x="3652" y="1820"/>
                    <a:pt x="3271" y="2521"/>
                  </a:cubicBezTo>
                  <a:cubicBezTo>
                    <a:pt x="2914" y="3172"/>
                    <a:pt x="2570" y="3836"/>
                    <a:pt x="2201" y="4488"/>
                  </a:cubicBezTo>
                  <a:cubicBezTo>
                    <a:pt x="1967" y="4906"/>
                    <a:pt x="1685" y="5311"/>
                    <a:pt x="1414" y="5717"/>
                  </a:cubicBezTo>
                  <a:cubicBezTo>
                    <a:pt x="1340" y="5840"/>
                    <a:pt x="1205" y="5926"/>
                    <a:pt x="1070" y="6061"/>
                  </a:cubicBezTo>
                  <a:cubicBezTo>
                    <a:pt x="701" y="5520"/>
                    <a:pt x="308" y="5029"/>
                    <a:pt x="0" y="4475"/>
                  </a:cubicBezTo>
                  <a:cubicBezTo>
                    <a:pt x="62" y="4414"/>
                    <a:pt x="87" y="4340"/>
                    <a:pt x="148" y="4328"/>
                  </a:cubicBezTo>
                  <a:cubicBezTo>
                    <a:pt x="1304" y="3910"/>
                    <a:pt x="2090" y="3049"/>
                    <a:pt x="2766" y="2078"/>
                  </a:cubicBezTo>
                  <a:cubicBezTo>
                    <a:pt x="3184" y="1464"/>
                    <a:pt x="3553" y="812"/>
                    <a:pt x="3934" y="173"/>
                  </a:cubicBezTo>
                  <a:cubicBezTo>
                    <a:pt x="3984" y="111"/>
                    <a:pt x="4057" y="62"/>
                    <a:pt x="4106" y="13"/>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6"/>
            <p:cNvSpPr/>
            <p:nvPr/>
          </p:nvSpPr>
          <p:spPr>
            <a:xfrm>
              <a:off x="-6537707" y="-4618049"/>
              <a:ext cx="160760" cy="217173"/>
            </a:xfrm>
            <a:custGeom>
              <a:avLst/>
              <a:gdLst/>
              <a:ahLst/>
              <a:cxnLst/>
              <a:rect l="l" t="t" r="r" b="b"/>
              <a:pathLst>
                <a:path w="3431" h="4635" extrusionOk="0">
                  <a:moveTo>
                    <a:pt x="3430" y="4536"/>
                  </a:moveTo>
                  <a:cubicBezTo>
                    <a:pt x="3197" y="4635"/>
                    <a:pt x="3037" y="4561"/>
                    <a:pt x="2914" y="4389"/>
                  </a:cubicBezTo>
                  <a:cubicBezTo>
                    <a:pt x="2803" y="4254"/>
                    <a:pt x="2717" y="4106"/>
                    <a:pt x="2619" y="3971"/>
                  </a:cubicBezTo>
                  <a:cubicBezTo>
                    <a:pt x="2484" y="3811"/>
                    <a:pt x="2361" y="3639"/>
                    <a:pt x="2201" y="3492"/>
                  </a:cubicBezTo>
                  <a:cubicBezTo>
                    <a:pt x="1832" y="3110"/>
                    <a:pt x="1426" y="2766"/>
                    <a:pt x="1070" y="2373"/>
                  </a:cubicBezTo>
                  <a:cubicBezTo>
                    <a:pt x="701" y="1992"/>
                    <a:pt x="381" y="1586"/>
                    <a:pt x="0" y="1131"/>
                  </a:cubicBezTo>
                  <a:cubicBezTo>
                    <a:pt x="13" y="824"/>
                    <a:pt x="25" y="443"/>
                    <a:pt x="50" y="74"/>
                  </a:cubicBezTo>
                  <a:cubicBezTo>
                    <a:pt x="246" y="0"/>
                    <a:pt x="369" y="99"/>
                    <a:pt x="467" y="197"/>
                  </a:cubicBezTo>
                  <a:cubicBezTo>
                    <a:pt x="861" y="615"/>
                    <a:pt x="1267" y="1033"/>
                    <a:pt x="1611" y="1475"/>
                  </a:cubicBezTo>
                  <a:cubicBezTo>
                    <a:pt x="2176" y="2225"/>
                    <a:pt x="2705" y="3000"/>
                    <a:pt x="3246" y="3762"/>
                  </a:cubicBezTo>
                  <a:cubicBezTo>
                    <a:pt x="3270" y="3811"/>
                    <a:pt x="3320" y="3860"/>
                    <a:pt x="3332" y="3922"/>
                  </a:cubicBezTo>
                  <a:cubicBezTo>
                    <a:pt x="3369" y="4131"/>
                    <a:pt x="3393" y="4340"/>
                    <a:pt x="3430" y="4536"/>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6"/>
            <p:cNvSpPr/>
            <p:nvPr/>
          </p:nvSpPr>
          <p:spPr>
            <a:xfrm>
              <a:off x="-7367181" y="-5085803"/>
              <a:ext cx="270775" cy="187842"/>
            </a:xfrm>
            <a:custGeom>
              <a:avLst/>
              <a:gdLst/>
              <a:ahLst/>
              <a:cxnLst/>
              <a:rect l="l" t="t" r="r" b="b"/>
              <a:pathLst>
                <a:path w="5779" h="4009" extrusionOk="0">
                  <a:moveTo>
                    <a:pt x="5779" y="3947"/>
                  </a:moveTo>
                  <a:cubicBezTo>
                    <a:pt x="5398" y="4009"/>
                    <a:pt x="5164" y="3812"/>
                    <a:pt x="4930" y="3628"/>
                  </a:cubicBezTo>
                  <a:cubicBezTo>
                    <a:pt x="3492" y="2423"/>
                    <a:pt x="1968" y="1341"/>
                    <a:pt x="308" y="444"/>
                  </a:cubicBezTo>
                  <a:cubicBezTo>
                    <a:pt x="234" y="407"/>
                    <a:pt x="148" y="370"/>
                    <a:pt x="99" y="308"/>
                  </a:cubicBezTo>
                  <a:cubicBezTo>
                    <a:pt x="50" y="259"/>
                    <a:pt x="1" y="148"/>
                    <a:pt x="25" y="112"/>
                  </a:cubicBezTo>
                  <a:cubicBezTo>
                    <a:pt x="50" y="50"/>
                    <a:pt x="173" y="1"/>
                    <a:pt x="234" y="13"/>
                  </a:cubicBezTo>
                  <a:cubicBezTo>
                    <a:pt x="1058" y="210"/>
                    <a:pt x="1894" y="394"/>
                    <a:pt x="2558" y="984"/>
                  </a:cubicBezTo>
                  <a:cubicBezTo>
                    <a:pt x="3148" y="1501"/>
                    <a:pt x="3750" y="2017"/>
                    <a:pt x="4328" y="2546"/>
                  </a:cubicBezTo>
                  <a:cubicBezTo>
                    <a:pt x="4820" y="3001"/>
                    <a:pt x="5299" y="3480"/>
                    <a:pt x="5779" y="3947"/>
                  </a:cubicBezTo>
                  <a:close/>
                </a:path>
              </a:pathLst>
            </a:custGeom>
            <a:solidFill>
              <a:srgbClr val="CFB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6"/>
            <p:cNvSpPr/>
            <p:nvPr/>
          </p:nvSpPr>
          <p:spPr>
            <a:xfrm>
              <a:off x="-6392550" y="-4483856"/>
              <a:ext cx="188404" cy="120417"/>
            </a:xfrm>
            <a:custGeom>
              <a:avLst/>
              <a:gdLst/>
              <a:ahLst/>
              <a:cxnLst/>
              <a:rect l="l" t="t" r="r" b="b"/>
              <a:pathLst>
                <a:path w="4021" h="2570" extrusionOk="0">
                  <a:moveTo>
                    <a:pt x="3860" y="1"/>
                  </a:moveTo>
                  <a:cubicBezTo>
                    <a:pt x="4008" y="111"/>
                    <a:pt x="4020" y="259"/>
                    <a:pt x="3947" y="394"/>
                  </a:cubicBezTo>
                  <a:cubicBezTo>
                    <a:pt x="3873" y="529"/>
                    <a:pt x="3774" y="652"/>
                    <a:pt x="3676" y="750"/>
                  </a:cubicBezTo>
                  <a:cubicBezTo>
                    <a:pt x="3270" y="1132"/>
                    <a:pt x="2877" y="1513"/>
                    <a:pt x="2459" y="1869"/>
                  </a:cubicBezTo>
                  <a:cubicBezTo>
                    <a:pt x="2299" y="2004"/>
                    <a:pt x="2115" y="2127"/>
                    <a:pt x="1918" y="2176"/>
                  </a:cubicBezTo>
                  <a:cubicBezTo>
                    <a:pt x="1402" y="2324"/>
                    <a:pt x="885" y="2435"/>
                    <a:pt x="369" y="2545"/>
                  </a:cubicBezTo>
                  <a:cubicBezTo>
                    <a:pt x="234" y="2570"/>
                    <a:pt x="111" y="2545"/>
                    <a:pt x="62" y="2398"/>
                  </a:cubicBezTo>
                  <a:cubicBezTo>
                    <a:pt x="0" y="2263"/>
                    <a:pt x="86" y="2103"/>
                    <a:pt x="246" y="2041"/>
                  </a:cubicBezTo>
                  <a:cubicBezTo>
                    <a:pt x="443" y="1968"/>
                    <a:pt x="640" y="1906"/>
                    <a:pt x="849" y="1869"/>
                  </a:cubicBezTo>
                  <a:cubicBezTo>
                    <a:pt x="1119" y="1795"/>
                    <a:pt x="1353" y="1672"/>
                    <a:pt x="1611" y="1550"/>
                  </a:cubicBezTo>
                  <a:cubicBezTo>
                    <a:pt x="2238" y="1254"/>
                    <a:pt x="2717" y="787"/>
                    <a:pt x="3209" y="332"/>
                  </a:cubicBezTo>
                  <a:cubicBezTo>
                    <a:pt x="3393" y="148"/>
                    <a:pt x="3627" y="62"/>
                    <a:pt x="3860" y="1"/>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6"/>
            <p:cNvSpPr/>
            <p:nvPr/>
          </p:nvSpPr>
          <p:spPr>
            <a:xfrm>
              <a:off x="-7123535" y="-5017816"/>
              <a:ext cx="93944" cy="97974"/>
            </a:xfrm>
            <a:custGeom>
              <a:avLst/>
              <a:gdLst/>
              <a:ahLst/>
              <a:cxnLst/>
              <a:rect l="l" t="t" r="r" b="b"/>
              <a:pathLst>
                <a:path w="2005" h="2091" extrusionOk="0">
                  <a:moveTo>
                    <a:pt x="1390" y="1291"/>
                  </a:moveTo>
                  <a:cubicBezTo>
                    <a:pt x="1316" y="1033"/>
                    <a:pt x="1120" y="898"/>
                    <a:pt x="960" y="959"/>
                  </a:cubicBezTo>
                  <a:cubicBezTo>
                    <a:pt x="874" y="1009"/>
                    <a:pt x="825" y="1156"/>
                    <a:pt x="861" y="1291"/>
                  </a:cubicBezTo>
                  <a:cubicBezTo>
                    <a:pt x="935" y="1476"/>
                    <a:pt x="1095" y="1574"/>
                    <a:pt x="1242" y="1488"/>
                  </a:cubicBezTo>
                  <a:cubicBezTo>
                    <a:pt x="1316" y="1451"/>
                    <a:pt x="1353" y="1341"/>
                    <a:pt x="1390" y="1291"/>
                  </a:cubicBezTo>
                  <a:close/>
                  <a:moveTo>
                    <a:pt x="111" y="136"/>
                  </a:moveTo>
                  <a:cubicBezTo>
                    <a:pt x="529" y="1"/>
                    <a:pt x="837" y="99"/>
                    <a:pt x="1107" y="345"/>
                  </a:cubicBezTo>
                  <a:cubicBezTo>
                    <a:pt x="1341" y="542"/>
                    <a:pt x="1562" y="738"/>
                    <a:pt x="1759" y="959"/>
                  </a:cubicBezTo>
                  <a:cubicBezTo>
                    <a:pt x="1980" y="1218"/>
                    <a:pt x="2005" y="1537"/>
                    <a:pt x="1956" y="1869"/>
                  </a:cubicBezTo>
                  <a:cubicBezTo>
                    <a:pt x="1931" y="2004"/>
                    <a:pt x="1808" y="2090"/>
                    <a:pt x="1685" y="2066"/>
                  </a:cubicBezTo>
                  <a:cubicBezTo>
                    <a:pt x="1267" y="1968"/>
                    <a:pt x="874" y="1795"/>
                    <a:pt x="517" y="1550"/>
                  </a:cubicBezTo>
                  <a:cubicBezTo>
                    <a:pt x="431" y="1488"/>
                    <a:pt x="345" y="1414"/>
                    <a:pt x="308" y="1316"/>
                  </a:cubicBezTo>
                  <a:cubicBezTo>
                    <a:pt x="136" y="947"/>
                    <a:pt x="1" y="578"/>
                    <a:pt x="111" y="13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6"/>
            <p:cNvSpPr/>
            <p:nvPr/>
          </p:nvSpPr>
          <p:spPr>
            <a:xfrm>
              <a:off x="-6203069" y="-5223463"/>
              <a:ext cx="54773" cy="165398"/>
            </a:xfrm>
            <a:custGeom>
              <a:avLst/>
              <a:gdLst/>
              <a:ahLst/>
              <a:cxnLst/>
              <a:rect l="l" t="t" r="r" b="b"/>
              <a:pathLst>
                <a:path w="1169" h="3530" extrusionOk="0">
                  <a:moveTo>
                    <a:pt x="726" y="3529"/>
                  </a:moveTo>
                  <a:cubicBezTo>
                    <a:pt x="652" y="3197"/>
                    <a:pt x="591" y="2865"/>
                    <a:pt x="505" y="2546"/>
                  </a:cubicBezTo>
                  <a:cubicBezTo>
                    <a:pt x="382" y="2054"/>
                    <a:pt x="284" y="1550"/>
                    <a:pt x="124" y="1058"/>
                  </a:cubicBezTo>
                  <a:cubicBezTo>
                    <a:pt x="1" y="677"/>
                    <a:pt x="124" y="382"/>
                    <a:pt x="370" y="1"/>
                  </a:cubicBezTo>
                  <a:cubicBezTo>
                    <a:pt x="456" y="185"/>
                    <a:pt x="505" y="284"/>
                    <a:pt x="542" y="394"/>
                  </a:cubicBezTo>
                  <a:cubicBezTo>
                    <a:pt x="689" y="886"/>
                    <a:pt x="812" y="1378"/>
                    <a:pt x="972" y="1869"/>
                  </a:cubicBezTo>
                  <a:cubicBezTo>
                    <a:pt x="1169" y="2447"/>
                    <a:pt x="1058" y="2988"/>
                    <a:pt x="726" y="3529"/>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6"/>
            <p:cNvSpPr/>
            <p:nvPr/>
          </p:nvSpPr>
          <p:spPr>
            <a:xfrm>
              <a:off x="-6339557" y="-4603102"/>
              <a:ext cx="110062" cy="103737"/>
            </a:xfrm>
            <a:custGeom>
              <a:avLst/>
              <a:gdLst/>
              <a:ahLst/>
              <a:cxnLst/>
              <a:rect l="l" t="t" r="r" b="b"/>
              <a:pathLst>
                <a:path w="2349" h="2214" extrusionOk="0">
                  <a:moveTo>
                    <a:pt x="2348" y="2214"/>
                  </a:moveTo>
                  <a:cubicBezTo>
                    <a:pt x="1439" y="1820"/>
                    <a:pt x="787" y="1095"/>
                    <a:pt x="0" y="468"/>
                  </a:cubicBezTo>
                  <a:cubicBezTo>
                    <a:pt x="197" y="296"/>
                    <a:pt x="345" y="161"/>
                    <a:pt x="529" y="1"/>
                  </a:cubicBezTo>
                  <a:cubicBezTo>
                    <a:pt x="849" y="419"/>
                    <a:pt x="1131" y="812"/>
                    <a:pt x="1426" y="1181"/>
                  </a:cubicBezTo>
                  <a:cubicBezTo>
                    <a:pt x="1709" y="1538"/>
                    <a:pt x="2090" y="1820"/>
                    <a:pt x="2348" y="2214"/>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6"/>
            <p:cNvSpPr/>
            <p:nvPr/>
          </p:nvSpPr>
          <p:spPr>
            <a:xfrm>
              <a:off x="-7012910" y="-5088098"/>
              <a:ext cx="55898" cy="36359"/>
            </a:xfrm>
            <a:custGeom>
              <a:avLst/>
              <a:gdLst/>
              <a:ahLst/>
              <a:cxnLst/>
              <a:rect l="l" t="t" r="r" b="b"/>
              <a:pathLst>
                <a:path w="1193" h="776" extrusionOk="0">
                  <a:moveTo>
                    <a:pt x="1193" y="775"/>
                  </a:moveTo>
                  <a:cubicBezTo>
                    <a:pt x="639" y="615"/>
                    <a:pt x="320" y="431"/>
                    <a:pt x="0" y="50"/>
                  </a:cubicBezTo>
                  <a:cubicBezTo>
                    <a:pt x="99" y="38"/>
                    <a:pt x="185" y="1"/>
                    <a:pt x="246" y="25"/>
                  </a:cubicBezTo>
                  <a:cubicBezTo>
                    <a:pt x="541" y="111"/>
                    <a:pt x="787" y="320"/>
                    <a:pt x="1193" y="775"/>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6"/>
            <p:cNvSpPr/>
            <p:nvPr/>
          </p:nvSpPr>
          <p:spPr>
            <a:xfrm>
              <a:off x="-7054986" y="-4739029"/>
              <a:ext cx="28300" cy="31159"/>
            </a:xfrm>
            <a:custGeom>
              <a:avLst/>
              <a:gdLst/>
              <a:ahLst/>
              <a:cxnLst/>
              <a:rect l="l" t="t" r="r" b="b"/>
              <a:pathLst>
                <a:path w="604" h="665" extrusionOk="0">
                  <a:moveTo>
                    <a:pt x="25" y="652"/>
                  </a:moveTo>
                  <a:cubicBezTo>
                    <a:pt x="25" y="566"/>
                    <a:pt x="1" y="480"/>
                    <a:pt x="25" y="419"/>
                  </a:cubicBezTo>
                  <a:cubicBezTo>
                    <a:pt x="62" y="345"/>
                    <a:pt x="136" y="283"/>
                    <a:pt x="197" y="234"/>
                  </a:cubicBezTo>
                  <a:cubicBezTo>
                    <a:pt x="284" y="148"/>
                    <a:pt x="394" y="87"/>
                    <a:pt x="493" y="1"/>
                  </a:cubicBezTo>
                  <a:cubicBezTo>
                    <a:pt x="603" y="148"/>
                    <a:pt x="480" y="210"/>
                    <a:pt x="419" y="283"/>
                  </a:cubicBezTo>
                  <a:cubicBezTo>
                    <a:pt x="296" y="406"/>
                    <a:pt x="148" y="529"/>
                    <a:pt x="25" y="664"/>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6"/>
            <p:cNvSpPr/>
            <p:nvPr/>
          </p:nvSpPr>
          <p:spPr>
            <a:xfrm>
              <a:off x="-6188637" y="-4950438"/>
              <a:ext cx="5201" cy="9840"/>
            </a:xfrm>
            <a:custGeom>
              <a:avLst/>
              <a:gdLst/>
              <a:ahLst/>
              <a:cxnLst/>
              <a:rect l="l" t="t" r="r" b="b"/>
              <a:pathLst>
                <a:path w="111" h="210" extrusionOk="0">
                  <a:moveTo>
                    <a:pt x="12" y="210"/>
                  </a:moveTo>
                  <a:cubicBezTo>
                    <a:pt x="25" y="148"/>
                    <a:pt x="25" y="87"/>
                    <a:pt x="25" y="38"/>
                  </a:cubicBezTo>
                  <a:cubicBezTo>
                    <a:pt x="25" y="26"/>
                    <a:pt x="49" y="13"/>
                    <a:pt x="62" y="1"/>
                  </a:cubicBezTo>
                  <a:cubicBezTo>
                    <a:pt x="74" y="26"/>
                    <a:pt x="111" y="62"/>
                    <a:pt x="99" y="75"/>
                  </a:cubicBezTo>
                  <a:cubicBezTo>
                    <a:pt x="74" y="124"/>
                    <a:pt x="37" y="161"/>
                    <a:pt x="0" y="198"/>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6"/>
            <p:cNvSpPr/>
            <p:nvPr/>
          </p:nvSpPr>
          <p:spPr>
            <a:xfrm>
              <a:off x="-7057844" y="-4709651"/>
              <a:ext cx="4076" cy="1780"/>
            </a:xfrm>
            <a:custGeom>
              <a:avLst/>
              <a:gdLst/>
              <a:ahLst/>
              <a:cxnLst/>
              <a:rect l="l" t="t" r="r" b="b"/>
              <a:pathLst>
                <a:path w="87" h="38" extrusionOk="0">
                  <a:moveTo>
                    <a:pt x="86" y="37"/>
                  </a:moveTo>
                  <a:cubicBezTo>
                    <a:pt x="49" y="25"/>
                    <a:pt x="25" y="13"/>
                    <a:pt x="0" y="1"/>
                  </a:cubicBezTo>
                  <a:cubicBezTo>
                    <a:pt x="25" y="13"/>
                    <a:pt x="49" y="13"/>
                    <a:pt x="86" y="13"/>
                  </a:cubicBezTo>
                  <a:cubicBezTo>
                    <a:pt x="86" y="25"/>
                    <a:pt x="86" y="37"/>
                    <a:pt x="86" y="37"/>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6"/>
            <p:cNvSpPr/>
            <p:nvPr/>
          </p:nvSpPr>
          <p:spPr>
            <a:xfrm>
              <a:off x="-7604502" y="-5395655"/>
              <a:ext cx="1465437" cy="1051239"/>
            </a:xfrm>
            <a:custGeom>
              <a:avLst/>
              <a:gdLst/>
              <a:ahLst/>
              <a:cxnLst/>
              <a:rect l="l" t="t" r="r" b="b"/>
              <a:pathLst>
                <a:path w="31276" h="22436" extrusionOk="0">
                  <a:moveTo>
                    <a:pt x="13819" y="7339"/>
                  </a:moveTo>
                  <a:cubicBezTo>
                    <a:pt x="13413" y="6884"/>
                    <a:pt x="13167" y="6675"/>
                    <a:pt x="12872" y="6589"/>
                  </a:cubicBezTo>
                  <a:cubicBezTo>
                    <a:pt x="12811" y="6565"/>
                    <a:pt x="12725" y="6602"/>
                    <a:pt x="12626" y="6614"/>
                  </a:cubicBezTo>
                  <a:cubicBezTo>
                    <a:pt x="12946" y="6995"/>
                    <a:pt x="13265" y="7179"/>
                    <a:pt x="13819" y="7339"/>
                  </a:cubicBezTo>
                  <a:close/>
                  <a:moveTo>
                    <a:pt x="29345" y="19129"/>
                  </a:moveTo>
                  <a:cubicBezTo>
                    <a:pt x="29087" y="18735"/>
                    <a:pt x="28706" y="18453"/>
                    <a:pt x="28423" y="18096"/>
                  </a:cubicBezTo>
                  <a:cubicBezTo>
                    <a:pt x="28128" y="17727"/>
                    <a:pt x="27846" y="17334"/>
                    <a:pt x="27526" y="16916"/>
                  </a:cubicBezTo>
                  <a:cubicBezTo>
                    <a:pt x="27342" y="17076"/>
                    <a:pt x="27194" y="17211"/>
                    <a:pt x="26997" y="17383"/>
                  </a:cubicBezTo>
                  <a:cubicBezTo>
                    <a:pt x="27784" y="18010"/>
                    <a:pt x="28436" y="18735"/>
                    <a:pt x="29345" y="19129"/>
                  </a:cubicBezTo>
                  <a:close/>
                  <a:moveTo>
                    <a:pt x="30636" y="7204"/>
                  </a:moveTo>
                  <a:cubicBezTo>
                    <a:pt x="30968" y="6663"/>
                    <a:pt x="31079" y="6122"/>
                    <a:pt x="30882" y="5544"/>
                  </a:cubicBezTo>
                  <a:cubicBezTo>
                    <a:pt x="30722" y="5053"/>
                    <a:pt x="30599" y="4561"/>
                    <a:pt x="30452" y="4069"/>
                  </a:cubicBezTo>
                  <a:cubicBezTo>
                    <a:pt x="30415" y="3959"/>
                    <a:pt x="30366" y="3860"/>
                    <a:pt x="30280" y="3676"/>
                  </a:cubicBezTo>
                  <a:cubicBezTo>
                    <a:pt x="30034" y="4057"/>
                    <a:pt x="29911" y="4352"/>
                    <a:pt x="30034" y="4733"/>
                  </a:cubicBezTo>
                  <a:cubicBezTo>
                    <a:pt x="30194" y="5225"/>
                    <a:pt x="30292" y="5729"/>
                    <a:pt x="30415" y="6221"/>
                  </a:cubicBezTo>
                  <a:cubicBezTo>
                    <a:pt x="30501" y="6540"/>
                    <a:pt x="30562" y="6872"/>
                    <a:pt x="30636" y="7204"/>
                  </a:cubicBezTo>
                  <a:close/>
                  <a:moveTo>
                    <a:pt x="10376" y="8200"/>
                  </a:moveTo>
                  <a:cubicBezTo>
                    <a:pt x="10266" y="8642"/>
                    <a:pt x="10401" y="9011"/>
                    <a:pt x="10573" y="9380"/>
                  </a:cubicBezTo>
                  <a:cubicBezTo>
                    <a:pt x="10610" y="9478"/>
                    <a:pt x="10696" y="9552"/>
                    <a:pt x="10782" y="9614"/>
                  </a:cubicBezTo>
                  <a:cubicBezTo>
                    <a:pt x="11139" y="9859"/>
                    <a:pt x="11532" y="10032"/>
                    <a:pt x="11950" y="10130"/>
                  </a:cubicBezTo>
                  <a:cubicBezTo>
                    <a:pt x="12073" y="10154"/>
                    <a:pt x="12196" y="10068"/>
                    <a:pt x="12221" y="9933"/>
                  </a:cubicBezTo>
                  <a:cubicBezTo>
                    <a:pt x="12270" y="9601"/>
                    <a:pt x="12245" y="9282"/>
                    <a:pt x="12024" y="9023"/>
                  </a:cubicBezTo>
                  <a:cubicBezTo>
                    <a:pt x="11827" y="8802"/>
                    <a:pt x="11606" y="8606"/>
                    <a:pt x="11372" y="8409"/>
                  </a:cubicBezTo>
                  <a:cubicBezTo>
                    <a:pt x="11102" y="8163"/>
                    <a:pt x="10794" y="8065"/>
                    <a:pt x="10376" y="8200"/>
                  </a:cubicBezTo>
                  <a:close/>
                  <a:moveTo>
                    <a:pt x="29726" y="19461"/>
                  </a:moveTo>
                  <a:cubicBezTo>
                    <a:pt x="29493" y="19522"/>
                    <a:pt x="29259" y="19608"/>
                    <a:pt x="29075" y="19792"/>
                  </a:cubicBezTo>
                  <a:cubicBezTo>
                    <a:pt x="28583" y="20247"/>
                    <a:pt x="28104" y="20714"/>
                    <a:pt x="27477" y="21010"/>
                  </a:cubicBezTo>
                  <a:cubicBezTo>
                    <a:pt x="27219" y="21132"/>
                    <a:pt x="26985" y="21255"/>
                    <a:pt x="26715" y="21329"/>
                  </a:cubicBezTo>
                  <a:cubicBezTo>
                    <a:pt x="26506" y="21366"/>
                    <a:pt x="26309" y="21428"/>
                    <a:pt x="26112" y="21501"/>
                  </a:cubicBezTo>
                  <a:cubicBezTo>
                    <a:pt x="25952" y="21563"/>
                    <a:pt x="25866" y="21723"/>
                    <a:pt x="25928" y="21858"/>
                  </a:cubicBezTo>
                  <a:cubicBezTo>
                    <a:pt x="25977" y="22005"/>
                    <a:pt x="26100" y="22030"/>
                    <a:pt x="26235" y="22005"/>
                  </a:cubicBezTo>
                  <a:cubicBezTo>
                    <a:pt x="26751" y="21895"/>
                    <a:pt x="27268" y="21784"/>
                    <a:pt x="27784" y="21636"/>
                  </a:cubicBezTo>
                  <a:cubicBezTo>
                    <a:pt x="27981" y="21587"/>
                    <a:pt x="28165" y="21464"/>
                    <a:pt x="28325" y="21329"/>
                  </a:cubicBezTo>
                  <a:cubicBezTo>
                    <a:pt x="28743" y="20973"/>
                    <a:pt x="29136" y="20592"/>
                    <a:pt x="29542" y="20210"/>
                  </a:cubicBezTo>
                  <a:cubicBezTo>
                    <a:pt x="29640" y="20112"/>
                    <a:pt x="29739" y="19989"/>
                    <a:pt x="29813" y="19854"/>
                  </a:cubicBezTo>
                  <a:cubicBezTo>
                    <a:pt x="29886" y="19719"/>
                    <a:pt x="29874" y="19571"/>
                    <a:pt x="29726" y="19461"/>
                  </a:cubicBezTo>
                  <a:moveTo>
                    <a:pt x="10844" y="10560"/>
                  </a:moveTo>
                  <a:cubicBezTo>
                    <a:pt x="10364" y="10093"/>
                    <a:pt x="9885" y="9614"/>
                    <a:pt x="9393" y="9159"/>
                  </a:cubicBezTo>
                  <a:cubicBezTo>
                    <a:pt x="8815" y="8630"/>
                    <a:pt x="8213" y="8114"/>
                    <a:pt x="7623" y="7597"/>
                  </a:cubicBezTo>
                  <a:cubicBezTo>
                    <a:pt x="6959" y="7007"/>
                    <a:pt x="6123" y="6823"/>
                    <a:pt x="5299" y="6626"/>
                  </a:cubicBezTo>
                  <a:cubicBezTo>
                    <a:pt x="5238" y="6614"/>
                    <a:pt x="5115" y="6663"/>
                    <a:pt x="5090" y="6725"/>
                  </a:cubicBezTo>
                  <a:cubicBezTo>
                    <a:pt x="5066" y="6761"/>
                    <a:pt x="5115" y="6872"/>
                    <a:pt x="5164" y="6921"/>
                  </a:cubicBezTo>
                  <a:cubicBezTo>
                    <a:pt x="5213" y="6983"/>
                    <a:pt x="5299" y="7020"/>
                    <a:pt x="5373" y="7057"/>
                  </a:cubicBezTo>
                  <a:cubicBezTo>
                    <a:pt x="7033" y="7954"/>
                    <a:pt x="8557" y="9036"/>
                    <a:pt x="9995" y="10241"/>
                  </a:cubicBezTo>
                  <a:cubicBezTo>
                    <a:pt x="10229" y="10425"/>
                    <a:pt x="10463" y="10622"/>
                    <a:pt x="10844" y="10560"/>
                  </a:cubicBezTo>
                  <a:close/>
                  <a:moveTo>
                    <a:pt x="26198" y="21132"/>
                  </a:moveTo>
                  <a:cubicBezTo>
                    <a:pt x="26161" y="20936"/>
                    <a:pt x="26137" y="20727"/>
                    <a:pt x="26100" y="20518"/>
                  </a:cubicBezTo>
                  <a:cubicBezTo>
                    <a:pt x="26088" y="20456"/>
                    <a:pt x="26038" y="20407"/>
                    <a:pt x="26014" y="20358"/>
                  </a:cubicBezTo>
                  <a:cubicBezTo>
                    <a:pt x="25473" y="19596"/>
                    <a:pt x="24944" y="18821"/>
                    <a:pt x="24379" y="18071"/>
                  </a:cubicBezTo>
                  <a:cubicBezTo>
                    <a:pt x="24035" y="17629"/>
                    <a:pt x="23629" y="17211"/>
                    <a:pt x="23235" y="16793"/>
                  </a:cubicBezTo>
                  <a:cubicBezTo>
                    <a:pt x="23137" y="16695"/>
                    <a:pt x="23014" y="16596"/>
                    <a:pt x="22818" y="16670"/>
                  </a:cubicBezTo>
                  <a:cubicBezTo>
                    <a:pt x="22793" y="17039"/>
                    <a:pt x="22781" y="17420"/>
                    <a:pt x="22768" y="17727"/>
                  </a:cubicBezTo>
                  <a:cubicBezTo>
                    <a:pt x="23149" y="18182"/>
                    <a:pt x="23469" y="18588"/>
                    <a:pt x="23838" y="18969"/>
                  </a:cubicBezTo>
                  <a:cubicBezTo>
                    <a:pt x="24194" y="19362"/>
                    <a:pt x="24600" y="19706"/>
                    <a:pt x="24969" y="20088"/>
                  </a:cubicBezTo>
                  <a:cubicBezTo>
                    <a:pt x="25129" y="20235"/>
                    <a:pt x="25252" y="20407"/>
                    <a:pt x="25387" y="20567"/>
                  </a:cubicBezTo>
                  <a:cubicBezTo>
                    <a:pt x="25485" y="20702"/>
                    <a:pt x="25571" y="20850"/>
                    <a:pt x="25682" y="20985"/>
                  </a:cubicBezTo>
                  <a:cubicBezTo>
                    <a:pt x="25805" y="21157"/>
                    <a:pt x="25965" y="21231"/>
                    <a:pt x="26198" y="21132"/>
                  </a:cubicBezTo>
                  <a:close/>
                  <a:moveTo>
                    <a:pt x="26899" y="21046"/>
                  </a:moveTo>
                  <a:cubicBezTo>
                    <a:pt x="27194" y="21034"/>
                    <a:pt x="27403" y="20887"/>
                    <a:pt x="27612" y="20739"/>
                  </a:cubicBezTo>
                  <a:cubicBezTo>
                    <a:pt x="28251" y="20235"/>
                    <a:pt x="28731" y="19756"/>
                    <a:pt x="28952" y="19387"/>
                  </a:cubicBezTo>
                  <a:cubicBezTo>
                    <a:pt x="28153" y="18870"/>
                    <a:pt x="27452" y="18231"/>
                    <a:pt x="26788" y="17518"/>
                  </a:cubicBezTo>
                  <a:cubicBezTo>
                    <a:pt x="26395" y="17776"/>
                    <a:pt x="26026" y="18022"/>
                    <a:pt x="25657" y="18280"/>
                  </a:cubicBezTo>
                  <a:cubicBezTo>
                    <a:pt x="25559" y="18342"/>
                    <a:pt x="25473" y="18453"/>
                    <a:pt x="25411" y="18563"/>
                  </a:cubicBezTo>
                  <a:cubicBezTo>
                    <a:pt x="25375" y="18649"/>
                    <a:pt x="25375" y="18772"/>
                    <a:pt x="25399" y="18870"/>
                  </a:cubicBezTo>
                  <a:cubicBezTo>
                    <a:pt x="25424" y="18957"/>
                    <a:pt x="25510" y="19043"/>
                    <a:pt x="25571" y="19129"/>
                  </a:cubicBezTo>
                  <a:cubicBezTo>
                    <a:pt x="26002" y="19756"/>
                    <a:pt x="26432" y="20383"/>
                    <a:pt x="26899" y="21046"/>
                  </a:cubicBezTo>
                  <a:close/>
                  <a:moveTo>
                    <a:pt x="14642" y="11912"/>
                  </a:moveTo>
                  <a:cubicBezTo>
                    <a:pt x="15171" y="12195"/>
                    <a:pt x="15552" y="12539"/>
                    <a:pt x="15896" y="12920"/>
                  </a:cubicBezTo>
                  <a:cubicBezTo>
                    <a:pt x="15970" y="12994"/>
                    <a:pt x="16056" y="13068"/>
                    <a:pt x="16130" y="13129"/>
                  </a:cubicBezTo>
                  <a:cubicBezTo>
                    <a:pt x="17040" y="13842"/>
                    <a:pt x="17925" y="14568"/>
                    <a:pt x="18859" y="15244"/>
                  </a:cubicBezTo>
                  <a:cubicBezTo>
                    <a:pt x="19474" y="15699"/>
                    <a:pt x="20002" y="16338"/>
                    <a:pt x="20826" y="16473"/>
                  </a:cubicBezTo>
                  <a:cubicBezTo>
                    <a:pt x="20863" y="16473"/>
                    <a:pt x="20900" y="16510"/>
                    <a:pt x="20937" y="16535"/>
                  </a:cubicBezTo>
                  <a:cubicBezTo>
                    <a:pt x="21773" y="17014"/>
                    <a:pt x="21797" y="16977"/>
                    <a:pt x="22313" y="16117"/>
                  </a:cubicBezTo>
                  <a:cubicBezTo>
                    <a:pt x="22215" y="16031"/>
                    <a:pt x="22117" y="15920"/>
                    <a:pt x="21994" y="15834"/>
                  </a:cubicBezTo>
                  <a:cubicBezTo>
                    <a:pt x="21269" y="15256"/>
                    <a:pt x="20494" y="14715"/>
                    <a:pt x="19793" y="14088"/>
                  </a:cubicBezTo>
                  <a:cubicBezTo>
                    <a:pt x="18589" y="13007"/>
                    <a:pt x="17212" y="12134"/>
                    <a:pt x="15995" y="11076"/>
                  </a:cubicBezTo>
                  <a:cubicBezTo>
                    <a:pt x="15884" y="10978"/>
                    <a:pt x="15749" y="10917"/>
                    <a:pt x="15626" y="10843"/>
                  </a:cubicBezTo>
                  <a:cubicBezTo>
                    <a:pt x="15417" y="11052"/>
                    <a:pt x="15220" y="11212"/>
                    <a:pt x="15048" y="11396"/>
                  </a:cubicBezTo>
                  <a:cubicBezTo>
                    <a:pt x="14913" y="11531"/>
                    <a:pt x="14814" y="11691"/>
                    <a:pt x="14642" y="11912"/>
                  </a:cubicBezTo>
                  <a:close/>
                  <a:moveTo>
                    <a:pt x="15269" y="10622"/>
                  </a:moveTo>
                  <a:cubicBezTo>
                    <a:pt x="14900" y="10339"/>
                    <a:pt x="14556" y="10105"/>
                    <a:pt x="14249" y="9847"/>
                  </a:cubicBezTo>
                  <a:cubicBezTo>
                    <a:pt x="13032" y="8827"/>
                    <a:pt x="11741" y="7880"/>
                    <a:pt x="10376" y="7044"/>
                  </a:cubicBezTo>
                  <a:cubicBezTo>
                    <a:pt x="9786" y="6675"/>
                    <a:pt x="9221" y="6245"/>
                    <a:pt x="8643" y="5839"/>
                  </a:cubicBezTo>
                  <a:cubicBezTo>
                    <a:pt x="8422" y="5680"/>
                    <a:pt x="8188" y="5532"/>
                    <a:pt x="7955" y="5385"/>
                  </a:cubicBezTo>
                  <a:cubicBezTo>
                    <a:pt x="6861" y="4733"/>
                    <a:pt x="5754" y="4094"/>
                    <a:pt x="4660" y="3430"/>
                  </a:cubicBezTo>
                  <a:cubicBezTo>
                    <a:pt x="4107" y="3098"/>
                    <a:pt x="3578" y="2754"/>
                    <a:pt x="3025" y="2422"/>
                  </a:cubicBezTo>
                  <a:cubicBezTo>
                    <a:pt x="2705" y="2225"/>
                    <a:pt x="2373" y="2004"/>
                    <a:pt x="2017" y="1893"/>
                  </a:cubicBezTo>
                  <a:cubicBezTo>
                    <a:pt x="1796" y="1807"/>
                    <a:pt x="1587" y="1734"/>
                    <a:pt x="1378" y="1611"/>
                  </a:cubicBezTo>
                  <a:cubicBezTo>
                    <a:pt x="1083" y="1451"/>
                    <a:pt x="1009" y="1438"/>
                    <a:pt x="529" y="1414"/>
                  </a:cubicBezTo>
                  <a:cubicBezTo>
                    <a:pt x="788" y="1684"/>
                    <a:pt x="837" y="2016"/>
                    <a:pt x="1107" y="2213"/>
                  </a:cubicBezTo>
                  <a:cubicBezTo>
                    <a:pt x="2078" y="2901"/>
                    <a:pt x="3037" y="3614"/>
                    <a:pt x="4033" y="4266"/>
                  </a:cubicBezTo>
                  <a:cubicBezTo>
                    <a:pt x="4881" y="4807"/>
                    <a:pt x="5643" y="5458"/>
                    <a:pt x="6430" y="6061"/>
                  </a:cubicBezTo>
                  <a:cubicBezTo>
                    <a:pt x="6983" y="6491"/>
                    <a:pt x="7488" y="6995"/>
                    <a:pt x="8016" y="7450"/>
                  </a:cubicBezTo>
                  <a:cubicBezTo>
                    <a:pt x="8422" y="7806"/>
                    <a:pt x="8828" y="8138"/>
                    <a:pt x="9233" y="8483"/>
                  </a:cubicBezTo>
                  <a:cubicBezTo>
                    <a:pt x="9516" y="8728"/>
                    <a:pt x="9799" y="8987"/>
                    <a:pt x="10167" y="9183"/>
                  </a:cubicBezTo>
                  <a:cubicBezTo>
                    <a:pt x="10278" y="8765"/>
                    <a:pt x="9946" y="8347"/>
                    <a:pt x="10278" y="8003"/>
                  </a:cubicBezTo>
                  <a:cubicBezTo>
                    <a:pt x="10967" y="7770"/>
                    <a:pt x="11495" y="8052"/>
                    <a:pt x="11962" y="8495"/>
                  </a:cubicBezTo>
                  <a:cubicBezTo>
                    <a:pt x="12012" y="8532"/>
                    <a:pt x="12048" y="8593"/>
                    <a:pt x="12098" y="8630"/>
                  </a:cubicBezTo>
                  <a:cubicBezTo>
                    <a:pt x="12454" y="8962"/>
                    <a:pt x="12540" y="9392"/>
                    <a:pt x="12552" y="9859"/>
                  </a:cubicBezTo>
                  <a:cubicBezTo>
                    <a:pt x="12552" y="10081"/>
                    <a:pt x="12454" y="10265"/>
                    <a:pt x="12257" y="10388"/>
                  </a:cubicBezTo>
                  <a:cubicBezTo>
                    <a:pt x="12171" y="10425"/>
                    <a:pt x="12085" y="10474"/>
                    <a:pt x="11925" y="10560"/>
                  </a:cubicBezTo>
                  <a:cubicBezTo>
                    <a:pt x="12245" y="10658"/>
                    <a:pt x="12454" y="10757"/>
                    <a:pt x="12675" y="10781"/>
                  </a:cubicBezTo>
                  <a:cubicBezTo>
                    <a:pt x="13007" y="10843"/>
                    <a:pt x="13290" y="10954"/>
                    <a:pt x="13511" y="11199"/>
                  </a:cubicBezTo>
                  <a:cubicBezTo>
                    <a:pt x="13696" y="11408"/>
                    <a:pt x="13929" y="11544"/>
                    <a:pt x="14212" y="11630"/>
                  </a:cubicBezTo>
                  <a:cubicBezTo>
                    <a:pt x="14507" y="11236"/>
                    <a:pt x="14962" y="11040"/>
                    <a:pt x="15269" y="10622"/>
                  </a:cubicBezTo>
                  <a:close/>
                  <a:moveTo>
                    <a:pt x="22547" y="16928"/>
                  </a:moveTo>
                  <a:cubicBezTo>
                    <a:pt x="22387" y="16953"/>
                    <a:pt x="22338" y="16940"/>
                    <a:pt x="22313" y="16965"/>
                  </a:cubicBezTo>
                  <a:cubicBezTo>
                    <a:pt x="21551" y="17481"/>
                    <a:pt x="20728" y="17875"/>
                    <a:pt x="19818" y="18035"/>
                  </a:cubicBezTo>
                  <a:cubicBezTo>
                    <a:pt x="19732" y="18047"/>
                    <a:pt x="19658" y="18084"/>
                    <a:pt x="19572" y="18108"/>
                  </a:cubicBezTo>
                  <a:cubicBezTo>
                    <a:pt x="19056" y="18231"/>
                    <a:pt x="18539" y="18391"/>
                    <a:pt x="18023" y="18477"/>
                  </a:cubicBezTo>
                  <a:cubicBezTo>
                    <a:pt x="16597" y="18735"/>
                    <a:pt x="15146" y="18821"/>
                    <a:pt x="13696" y="18932"/>
                  </a:cubicBezTo>
                  <a:cubicBezTo>
                    <a:pt x="13081" y="18969"/>
                    <a:pt x="12466" y="18993"/>
                    <a:pt x="11852" y="18993"/>
                  </a:cubicBezTo>
                  <a:cubicBezTo>
                    <a:pt x="11298" y="18993"/>
                    <a:pt x="10745" y="18957"/>
                    <a:pt x="10192" y="18944"/>
                  </a:cubicBezTo>
                  <a:cubicBezTo>
                    <a:pt x="9553" y="18920"/>
                    <a:pt x="8926" y="18895"/>
                    <a:pt x="8323" y="18600"/>
                  </a:cubicBezTo>
                  <a:cubicBezTo>
                    <a:pt x="7881" y="18391"/>
                    <a:pt x="7647" y="18502"/>
                    <a:pt x="7377" y="18920"/>
                  </a:cubicBezTo>
                  <a:cubicBezTo>
                    <a:pt x="7303" y="19018"/>
                    <a:pt x="7242" y="19129"/>
                    <a:pt x="7168" y="19264"/>
                  </a:cubicBezTo>
                  <a:cubicBezTo>
                    <a:pt x="7315" y="19338"/>
                    <a:pt x="7414" y="19399"/>
                    <a:pt x="7537" y="19448"/>
                  </a:cubicBezTo>
                  <a:cubicBezTo>
                    <a:pt x="8164" y="19657"/>
                    <a:pt x="8778" y="19903"/>
                    <a:pt x="9418" y="20063"/>
                  </a:cubicBezTo>
                  <a:cubicBezTo>
                    <a:pt x="10045" y="20235"/>
                    <a:pt x="10708" y="20309"/>
                    <a:pt x="11348" y="20456"/>
                  </a:cubicBezTo>
                  <a:cubicBezTo>
                    <a:pt x="12245" y="20678"/>
                    <a:pt x="13167" y="20678"/>
                    <a:pt x="14077" y="20751"/>
                  </a:cubicBezTo>
                  <a:cubicBezTo>
                    <a:pt x="14384" y="20788"/>
                    <a:pt x="14704" y="20714"/>
                    <a:pt x="15023" y="20665"/>
                  </a:cubicBezTo>
                  <a:cubicBezTo>
                    <a:pt x="15232" y="20641"/>
                    <a:pt x="15441" y="20592"/>
                    <a:pt x="15650" y="20567"/>
                  </a:cubicBezTo>
                  <a:cubicBezTo>
                    <a:pt x="16327" y="20493"/>
                    <a:pt x="17003" y="20407"/>
                    <a:pt x="17667" y="20235"/>
                  </a:cubicBezTo>
                  <a:cubicBezTo>
                    <a:pt x="18121" y="20124"/>
                    <a:pt x="18576" y="19989"/>
                    <a:pt x="19031" y="19928"/>
                  </a:cubicBezTo>
                  <a:cubicBezTo>
                    <a:pt x="19929" y="19805"/>
                    <a:pt x="20728" y="19399"/>
                    <a:pt x="21564" y="19067"/>
                  </a:cubicBezTo>
                  <a:cubicBezTo>
                    <a:pt x="22006" y="18895"/>
                    <a:pt x="22375" y="18600"/>
                    <a:pt x="22350" y="18035"/>
                  </a:cubicBezTo>
                  <a:cubicBezTo>
                    <a:pt x="22350" y="17887"/>
                    <a:pt x="22424" y="17739"/>
                    <a:pt x="22449" y="17592"/>
                  </a:cubicBezTo>
                  <a:cubicBezTo>
                    <a:pt x="22486" y="17395"/>
                    <a:pt x="22510" y="17186"/>
                    <a:pt x="22547" y="16928"/>
                  </a:cubicBezTo>
                  <a:close/>
                  <a:moveTo>
                    <a:pt x="493" y="885"/>
                  </a:moveTo>
                  <a:cubicBezTo>
                    <a:pt x="861" y="1070"/>
                    <a:pt x="1206" y="1242"/>
                    <a:pt x="1550" y="1414"/>
                  </a:cubicBezTo>
                  <a:cubicBezTo>
                    <a:pt x="2103" y="1697"/>
                    <a:pt x="2656" y="1955"/>
                    <a:pt x="3185" y="2274"/>
                  </a:cubicBezTo>
                  <a:cubicBezTo>
                    <a:pt x="4635" y="3123"/>
                    <a:pt x="6074" y="4008"/>
                    <a:pt x="7512" y="4868"/>
                  </a:cubicBezTo>
                  <a:cubicBezTo>
                    <a:pt x="8053" y="5176"/>
                    <a:pt x="8557" y="5520"/>
                    <a:pt x="9049" y="5901"/>
                  </a:cubicBezTo>
                  <a:cubicBezTo>
                    <a:pt x="9393" y="6184"/>
                    <a:pt x="9762" y="6454"/>
                    <a:pt x="10155" y="6651"/>
                  </a:cubicBezTo>
                  <a:cubicBezTo>
                    <a:pt x="10401" y="6774"/>
                    <a:pt x="10647" y="6909"/>
                    <a:pt x="10868" y="7069"/>
                  </a:cubicBezTo>
                  <a:cubicBezTo>
                    <a:pt x="12319" y="8077"/>
                    <a:pt x="13757" y="9097"/>
                    <a:pt x="15208" y="10118"/>
                  </a:cubicBezTo>
                  <a:cubicBezTo>
                    <a:pt x="15306" y="10179"/>
                    <a:pt x="15417" y="10241"/>
                    <a:pt x="15552" y="10327"/>
                  </a:cubicBezTo>
                  <a:cubicBezTo>
                    <a:pt x="15786" y="10007"/>
                    <a:pt x="16118" y="9798"/>
                    <a:pt x="16314" y="9454"/>
                  </a:cubicBezTo>
                  <a:cubicBezTo>
                    <a:pt x="16007" y="9220"/>
                    <a:pt x="15724" y="8987"/>
                    <a:pt x="15429" y="8778"/>
                  </a:cubicBezTo>
                  <a:cubicBezTo>
                    <a:pt x="15048" y="8507"/>
                    <a:pt x="14679" y="8224"/>
                    <a:pt x="14274" y="8003"/>
                  </a:cubicBezTo>
                  <a:cubicBezTo>
                    <a:pt x="13474" y="7561"/>
                    <a:pt x="12638" y="7192"/>
                    <a:pt x="11962" y="6553"/>
                  </a:cubicBezTo>
                  <a:cubicBezTo>
                    <a:pt x="11962" y="6553"/>
                    <a:pt x="11962" y="6528"/>
                    <a:pt x="11975" y="6516"/>
                  </a:cubicBezTo>
                  <a:cubicBezTo>
                    <a:pt x="12503" y="6208"/>
                    <a:pt x="13007" y="6184"/>
                    <a:pt x="13499" y="6614"/>
                  </a:cubicBezTo>
                  <a:cubicBezTo>
                    <a:pt x="14495" y="7511"/>
                    <a:pt x="15712" y="8114"/>
                    <a:pt x="16757" y="8962"/>
                  </a:cubicBezTo>
                  <a:cubicBezTo>
                    <a:pt x="16794" y="8987"/>
                    <a:pt x="16831" y="9011"/>
                    <a:pt x="16867" y="9023"/>
                  </a:cubicBezTo>
                  <a:cubicBezTo>
                    <a:pt x="16929" y="9036"/>
                    <a:pt x="16990" y="9048"/>
                    <a:pt x="17089" y="9060"/>
                  </a:cubicBezTo>
                  <a:cubicBezTo>
                    <a:pt x="17199" y="8950"/>
                    <a:pt x="17310" y="8839"/>
                    <a:pt x="17445" y="8704"/>
                  </a:cubicBezTo>
                  <a:cubicBezTo>
                    <a:pt x="17359" y="8630"/>
                    <a:pt x="17298" y="8556"/>
                    <a:pt x="17236" y="8519"/>
                  </a:cubicBezTo>
                  <a:cubicBezTo>
                    <a:pt x="16609" y="8126"/>
                    <a:pt x="15970" y="7733"/>
                    <a:pt x="15343" y="7339"/>
                  </a:cubicBezTo>
                  <a:cubicBezTo>
                    <a:pt x="15011" y="7130"/>
                    <a:pt x="14667" y="6946"/>
                    <a:pt x="14384" y="6700"/>
                  </a:cubicBezTo>
                  <a:cubicBezTo>
                    <a:pt x="14224" y="6553"/>
                    <a:pt x="14065" y="6430"/>
                    <a:pt x="13868" y="6331"/>
                  </a:cubicBezTo>
                  <a:cubicBezTo>
                    <a:pt x="12614" y="5704"/>
                    <a:pt x="11360" y="5077"/>
                    <a:pt x="10106" y="4438"/>
                  </a:cubicBezTo>
                  <a:cubicBezTo>
                    <a:pt x="9479" y="4131"/>
                    <a:pt x="8852" y="3799"/>
                    <a:pt x="8225" y="3479"/>
                  </a:cubicBezTo>
                  <a:cubicBezTo>
                    <a:pt x="7697" y="3209"/>
                    <a:pt x="7180" y="2901"/>
                    <a:pt x="6639" y="2643"/>
                  </a:cubicBezTo>
                  <a:cubicBezTo>
                    <a:pt x="5434" y="2078"/>
                    <a:pt x="4181" y="1598"/>
                    <a:pt x="3050" y="861"/>
                  </a:cubicBezTo>
                  <a:cubicBezTo>
                    <a:pt x="2681" y="615"/>
                    <a:pt x="2238" y="492"/>
                    <a:pt x="1820" y="332"/>
                  </a:cubicBezTo>
                  <a:cubicBezTo>
                    <a:pt x="1697" y="295"/>
                    <a:pt x="1513" y="295"/>
                    <a:pt x="1390" y="357"/>
                  </a:cubicBezTo>
                  <a:cubicBezTo>
                    <a:pt x="1095" y="504"/>
                    <a:pt x="812" y="701"/>
                    <a:pt x="493" y="885"/>
                  </a:cubicBezTo>
                  <a:close/>
                  <a:moveTo>
                    <a:pt x="24096" y="14715"/>
                  </a:moveTo>
                  <a:cubicBezTo>
                    <a:pt x="23985" y="14703"/>
                    <a:pt x="23912" y="14703"/>
                    <a:pt x="23862" y="14678"/>
                  </a:cubicBezTo>
                  <a:cubicBezTo>
                    <a:pt x="23395" y="14347"/>
                    <a:pt x="22928" y="14015"/>
                    <a:pt x="22461" y="13670"/>
                  </a:cubicBezTo>
                  <a:cubicBezTo>
                    <a:pt x="22277" y="13535"/>
                    <a:pt x="22092" y="13375"/>
                    <a:pt x="21908" y="13240"/>
                  </a:cubicBezTo>
                  <a:cubicBezTo>
                    <a:pt x="21158" y="12711"/>
                    <a:pt x="20334" y="12306"/>
                    <a:pt x="19633" y="11716"/>
                  </a:cubicBezTo>
                  <a:cubicBezTo>
                    <a:pt x="19572" y="11667"/>
                    <a:pt x="19486" y="11630"/>
                    <a:pt x="19424" y="11581"/>
                  </a:cubicBezTo>
                  <a:cubicBezTo>
                    <a:pt x="19007" y="11285"/>
                    <a:pt x="18576" y="11003"/>
                    <a:pt x="18158" y="10708"/>
                  </a:cubicBezTo>
                  <a:cubicBezTo>
                    <a:pt x="17789" y="10450"/>
                    <a:pt x="17433" y="10179"/>
                    <a:pt x="17064" y="9921"/>
                  </a:cubicBezTo>
                  <a:cubicBezTo>
                    <a:pt x="16954" y="9847"/>
                    <a:pt x="16806" y="9798"/>
                    <a:pt x="16695" y="9736"/>
                  </a:cubicBezTo>
                  <a:cubicBezTo>
                    <a:pt x="16376" y="10007"/>
                    <a:pt x="16044" y="10216"/>
                    <a:pt x="15884" y="10597"/>
                  </a:cubicBezTo>
                  <a:cubicBezTo>
                    <a:pt x="16388" y="11003"/>
                    <a:pt x="16880" y="11408"/>
                    <a:pt x="17371" y="11814"/>
                  </a:cubicBezTo>
                  <a:cubicBezTo>
                    <a:pt x="17482" y="11888"/>
                    <a:pt x="17580" y="11962"/>
                    <a:pt x="17691" y="12035"/>
                  </a:cubicBezTo>
                  <a:cubicBezTo>
                    <a:pt x="17740" y="12072"/>
                    <a:pt x="17802" y="12109"/>
                    <a:pt x="17851" y="12146"/>
                  </a:cubicBezTo>
                  <a:cubicBezTo>
                    <a:pt x="18515" y="12638"/>
                    <a:pt x="19179" y="13129"/>
                    <a:pt x="19842" y="13646"/>
                  </a:cubicBezTo>
                  <a:cubicBezTo>
                    <a:pt x="20605" y="14248"/>
                    <a:pt x="21367" y="14863"/>
                    <a:pt x="22129" y="15478"/>
                  </a:cubicBezTo>
                  <a:cubicBezTo>
                    <a:pt x="22830" y="16031"/>
                    <a:pt x="23531" y="16596"/>
                    <a:pt x="24108" y="17285"/>
                  </a:cubicBezTo>
                  <a:cubicBezTo>
                    <a:pt x="24280" y="17506"/>
                    <a:pt x="24477" y="17703"/>
                    <a:pt x="24674" y="17887"/>
                  </a:cubicBezTo>
                  <a:cubicBezTo>
                    <a:pt x="24969" y="18182"/>
                    <a:pt x="25067" y="18207"/>
                    <a:pt x="25387" y="17998"/>
                  </a:cubicBezTo>
                  <a:cubicBezTo>
                    <a:pt x="25915" y="17641"/>
                    <a:pt x="26432" y="17260"/>
                    <a:pt x="26948" y="16891"/>
                  </a:cubicBezTo>
                  <a:cubicBezTo>
                    <a:pt x="27059" y="16805"/>
                    <a:pt x="27120" y="16670"/>
                    <a:pt x="27219" y="16547"/>
                  </a:cubicBezTo>
                  <a:cubicBezTo>
                    <a:pt x="26776" y="15883"/>
                    <a:pt x="26358" y="15244"/>
                    <a:pt x="25928" y="14605"/>
                  </a:cubicBezTo>
                  <a:cubicBezTo>
                    <a:pt x="25694" y="14260"/>
                    <a:pt x="25375" y="14027"/>
                    <a:pt x="25018" y="13818"/>
                  </a:cubicBezTo>
                  <a:cubicBezTo>
                    <a:pt x="24256" y="13388"/>
                    <a:pt x="23481" y="12982"/>
                    <a:pt x="22756" y="12503"/>
                  </a:cubicBezTo>
                  <a:cubicBezTo>
                    <a:pt x="21674" y="11789"/>
                    <a:pt x="20629" y="11015"/>
                    <a:pt x="19572" y="10265"/>
                  </a:cubicBezTo>
                  <a:cubicBezTo>
                    <a:pt x="19068" y="9896"/>
                    <a:pt x="18589" y="9515"/>
                    <a:pt x="18085" y="9146"/>
                  </a:cubicBezTo>
                  <a:cubicBezTo>
                    <a:pt x="17863" y="8974"/>
                    <a:pt x="17765" y="8974"/>
                    <a:pt x="17531" y="9183"/>
                  </a:cubicBezTo>
                  <a:cubicBezTo>
                    <a:pt x="17494" y="9220"/>
                    <a:pt x="17470" y="9294"/>
                    <a:pt x="17421" y="9368"/>
                  </a:cubicBezTo>
                  <a:cubicBezTo>
                    <a:pt x="17519" y="9454"/>
                    <a:pt x="17605" y="9540"/>
                    <a:pt x="17703" y="9626"/>
                  </a:cubicBezTo>
                  <a:cubicBezTo>
                    <a:pt x="18023" y="9909"/>
                    <a:pt x="18367" y="10154"/>
                    <a:pt x="18650" y="10486"/>
                  </a:cubicBezTo>
                  <a:cubicBezTo>
                    <a:pt x="19154" y="11076"/>
                    <a:pt x="19818" y="11470"/>
                    <a:pt x="20445" y="11900"/>
                  </a:cubicBezTo>
                  <a:cubicBezTo>
                    <a:pt x="20666" y="12060"/>
                    <a:pt x="20900" y="12207"/>
                    <a:pt x="21133" y="12367"/>
                  </a:cubicBezTo>
                  <a:cubicBezTo>
                    <a:pt x="21945" y="12920"/>
                    <a:pt x="22744" y="13474"/>
                    <a:pt x="23555" y="14027"/>
                  </a:cubicBezTo>
                  <a:cubicBezTo>
                    <a:pt x="23727" y="14150"/>
                    <a:pt x="23899" y="14273"/>
                    <a:pt x="24047" y="14420"/>
                  </a:cubicBezTo>
                  <a:cubicBezTo>
                    <a:pt x="24096" y="14469"/>
                    <a:pt x="24084" y="14605"/>
                    <a:pt x="24096" y="14715"/>
                  </a:cubicBezTo>
                  <a:close/>
                  <a:moveTo>
                    <a:pt x="14372" y="12195"/>
                  </a:moveTo>
                  <a:cubicBezTo>
                    <a:pt x="14237" y="12343"/>
                    <a:pt x="14126" y="12453"/>
                    <a:pt x="14040" y="12564"/>
                  </a:cubicBezTo>
                  <a:cubicBezTo>
                    <a:pt x="13241" y="13572"/>
                    <a:pt x="12356" y="14482"/>
                    <a:pt x="11421" y="15355"/>
                  </a:cubicBezTo>
                  <a:cubicBezTo>
                    <a:pt x="10389" y="16326"/>
                    <a:pt x="9295" y="17199"/>
                    <a:pt x="8078" y="17912"/>
                  </a:cubicBezTo>
                  <a:cubicBezTo>
                    <a:pt x="7979" y="17973"/>
                    <a:pt x="7893" y="18059"/>
                    <a:pt x="7783" y="18157"/>
                  </a:cubicBezTo>
                  <a:cubicBezTo>
                    <a:pt x="7869" y="18194"/>
                    <a:pt x="7930" y="18231"/>
                    <a:pt x="7992" y="18244"/>
                  </a:cubicBezTo>
                  <a:cubicBezTo>
                    <a:pt x="8975" y="18391"/>
                    <a:pt x="9971" y="18539"/>
                    <a:pt x="10967" y="18563"/>
                  </a:cubicBezTo>
                  <a:cubicBezTo>
                    <a:pt x="11286" y="18575"/>
                    <a:pt x="11606" y="18625"/>
                    <a:pt x="11913" y="18661"/>
                  </a:cubicBezTo>
                  <a:cubicBezTo>
                    <a:pt x="12233" y="18698"/>
                    <a:pt x="12565" y="18723"/>
                    <a:pt x="12860" y="18588"/>
                  </a:cubicBezTo>
                  <a:cubicBezTo>
                    <a:pt x="13106" y="18477"/>
                    <a:pt x="13339" y="18453"/>
                    <a:pt x="13597" y="18465"/>
                  </a:cubicBezTo>
                  <a:cubicBezTo>
                    <a:pt x="14237" y="18514"/>
                    <a:pt x="14876" y="18502"/>
                    <a:pt x="15515" y="18440"/>
                  </a:cubicBezTo>
                  <a:cubicBezTo>
                    <a:pt x="15896" y="18391"/>
                    <a:pt x="16277" y="18330"/>
                    <a:pt x="16658" y="18305"/>
                  </a:cubicBezTo>
                  <a:cubicBezTo>
                    <a:pt x="17986" y="18194"/>
                    <a:pt x="19252" y="17838"/>
                    <a:pt x="20519" y="17457"/>
                  </a:cubicBezTo>
                  <a:cubicBezTo>
                    <a:pt x="20654" y="17420"/>
                    <a:pt x="20777" y="17334"/>
                    <a:pt x="20949" y="17235"/>
                  </a:cubicBezTo>
                  <a:cubicBezTo>
                    <a:pt x="20666" y="17026"/>
                    <a:pt x="20383" y="16891"/>
                    <a:pt x="20088" y="16756"/>
                  </a:cubicBezTo>
                  <a:cubicBezTo>
                    <a:pt x="19781" y="16621"/>
                    <a:pt x="19486" y="16461"/>
                    <a:pt x="19228" y="16227"/>
                  </a:cubicBezTo>
                  <a:cubicBezTo>
                    <a:pt x="18982" y="16006"/>
                    <a:pt x="18687" y="15809"/>
                    <a:pt x="18392" y="15650"/>
                  </a:cubicBezTo>
                  <a:cubicBezTo>
                    <a:pt x="17826" y="15330"/>
                    <a:pt x="17335" y="14924"/>
                    <a:pt x="16880" y="14482"/>
                  </a:cubicBezTo>
                  <a:cubicBezTo>
                    <a:pt x="16400" y="14002"/>
                    <a:pt x="15945" y="13498"/>
                    <a:pt x="15478" y="13007"/>
                  </a:cubicBezTo>
                  <a:cubicBezTo>
                    <a:pt x="15171" y="12687"/>
                    <a:pt x="14839" y="12380"/>
                    <a:pt x="14372" y="12195"/>
                  </a:cubicBezTo>
                  <a:close/>
                  <a:moveTo>
                    <a:pt x="25928" y="13842"/>
                  </a:moveTo>
                  <a:cubicBezTo>
                    <a:pt x="26063" y="13769"/>
                    <a:pt x="26198" y="13670"/>
                    <a:pt x="26358" y="13609"/>
                  </a:cubicBezTo>
                  <a:cubicBezTo>
                    <a:pt x="27059" y="13302"/>
                    <a:pt x="27612" y="12810"/>
                    <a:pt x="28067" y="12207"/>
                  </a:cubicBezTo>
                  <a:cubicBezTo>
                    <a:pt x="28546" y="11605"/>
                    <a:pt x="29026" y="11015"/>
                    <a:pt x="29468" y="10388"/>
                  </a:cubicBezTo>
                  <a:cubicBezTo>
                    <a:pt x="30009" y="9626"/>
                    <a:pt x="30304" y="8765"/>
                    <a:pt x="30353" y="7831"/>
                  </a:cubicBezTo>
                  <a:cubicBezTo>
                    <a:pt x="30366" y="7597"/>
                    <a:pt x="30366" y="7364"/>
                    <a:pt x="30317" y="7130"/>
                  </a:cubicBezTo>
                  <a:cubicBezTo>
                    <a:pt x="30144" y="6282"/>
                    <a:pt x="29899" y="5434"/>
                    <a:pt x="29825" y="4561"/>
                  </a:cubicBezTo>
                  <a:cubicBezTo>
                    <a:pt x="29800" y="4413"/>
                    <a:pt x="29751" y="4266"/>
                    <a:pt x="29517" y="4217"/>
                  </a:cubicBezTo>
                  <a:cubicBezTo>
                    <a:pt x="29173" y="4413"/>
                    <a:pt x="28780" y="4622"/>
                    <a:pt x="28386" y="4844"/>
                  </a:cubicBezTo>
                  <a:cubicBezTo>
                    <a:pt x="27637" y="5274"/>
                    <a:pt x="26825" y="5618"/>
                    <a:pt x="26002" y="5901"/>
                  </a:cubicBezTo>
                  <a:cubicBezTo>
                    <a:pt x="25424" y="6110"/>
                    <a:pt x="24821" y="6270"/>
                    <a:pt x="24256" y="6503"/>
                  </a:cubicBezTo>
                  <a:cubicBezTo>
                    <a:pt x="23408" y="6848"/>
                    <a:pt x="22535" y="7155"/>
                    <a:pt x="21662" y="7413"/>
                  </a:cubicBezTo>
                  <a:cubicBezTo>
                    <a:pt x="20986" y="7610"/>
                    <a:pt x="20334" y="7868"/>
                    <a:pt x="19658" y="8077"/>
                  </a:cubicBezTo>
                  <a:cubicBezTo>
                    <a:pt x="19154" y="8224"/>
                    <a:pt x="18785" y="8569"/>
                    <a:pt x="18330" y="8864"/>
                  </a:cubicBezTo>
                  <a:cubicBezTo>
                    <a:pt x="18453" y="8987"/>
                    <a:pt x="18552" y="9097"/>
                    <a:pt x="18662" y="9183"/>
                  </a:cubicBezTo>
                  <a:cubicBezTo>
                    <a:pt x="19191" y="9589"/>
                    <a:pt x="19720" y="9982"/>
                    <a:pt x="20248" y="10376"/>
                  </a:cubicBezTo>
                  <a:cubicBezTo>
                    <a:pt x="21637" y="11408"/>
                    <a:pt x="23149" y="12232"/>
                    <a:pt x="24612" y="13154"/>
                  </a:cubicBezTo>
                  <a:cubicBezTo>
                    <a:pt x="24662" y="13191"/>
                    <a:pt x="24723" y="13216"/>
                    <a:pt x="24784" y="13240"/>
                  </a:cubicBezTo>
                  <a:cubicBezTo>
                    <a:pt x="25141" y="13437"/>
                    <a:pt x="25497" y="13621"/>
                    <a:pt x="25928" y="13842"/>
                  </a:cubicBezTo>
                  <a:moveTo>
                    <a:pt x="30230" y="9712"/>
                  </a:moveTo>
                  <a:cubicBezTo>
                    <a:pt x="30181" y="9761"/>
                    <a:pt x="30108" y="9810"/>
                    <a:pt x="30058" y="9872"/>
                  </a:cubicBezTo>
                  <a:cubicBezTo>
                    <a:pt x="29677" y="10511"/>
                    <a:pt x="29308" y="11163"/>
                    <a:pt x="28890" y="11777"/>
                  </a:cubicBezTo>
                  <a:cubicBezTo>
                    <a:pt x="28214" y="12748"/>
                    <a:pt x="27428" y="13609"/>
                    <a:pt x="26272" y="14027"/>
                  </a:cubicBezTo>
                  <a:cubicBezTo>
                    <a:pt x="26211" y="14039"/>
                    <a:pt x="26186" y="14113"/>
                    <a:pt x="26124" y="14174"/>
                  </a:cubicBezTo>
                  <a:cubicBezTo>
                    <a:pt x="26432" y="14728"/>
                    <a:pt x="26825" y="15219"/>
                    <a:pt x="27194" y="15760"/>
                  </a:cubicBezTo>
                  <a:cubicBezTo>
                    <a:pt x="27329" y="15625"/>
                    <a:pt x="27464" y="15539"/>
                    <a:pt x="27538" y="15416"/>
                  </a:cubicBezTo>
                  <a:cubicBezTo>
                    <a:pt x="27809" y="15010"/>
                    <a:pt x="28091" y="14605"/>
                    <a:pt x="28325" y="14187"/>
                  </a:cubicBezTo>
                  <a:cubicBezTo>
                    <a:pt x="28694" y="13535"/>
                    <a:pt x="29038" y="12871"/>
                    <a:pt x="29395" y="12220"/>
                  </a:cubicBezTo>
                  <a:cubicBezTo>
                    <a:pt x="29776" y="11519"/>
                    <a:pt x="29960" y="10745"/>
                    <a:pt x="30218" y="10007"/>
                  </a:cubicBezTo>
                  <a:cubicBezTo>
                    <a:pt x="30255" y="9921"/>
                    <a:pt x="30218" y="9798"/>
                    <a:pt x="30218" y="9700"/>
                  </a:cubicBezTo>
                  <a:cubicBezTo>
                    <a:pt x="30255" y="9663"/>
                    <a:pt x="30292" y="9626"/>
                    <a:pt x="30317" y="9577"/>
                  </a:cubicBezTo>
                  <a:cubicBezTo>
                    <a:pt x="30329" y="9564"/>
                    <a:pt x="30292" y="9528"/>
                    <a:pt x="30280" y="9503"/>
                  </a:cubicBezTo>
                  <a:cubicBezTo>
                    <a:pt x="30267" y="9515"/>
                    <a:pt x="30243" y="9528"/>
                    <a:pt x="30243" y="9540"/>
                  </a:cubicBezTo>
                  <a:cubicBezTo>
                    <a:pt x="30243" y="9589"/>
                    <a:pt x="30243" y="9650"/>
                    <a:pt x="30230" y="9712"/>
                  </a:cubicBezTo>
                  <a:close/>
                  <a:moveTo>
                    <a:pt x="11753" y="14678"/>
                  </a:moveTo>
                  <a:cubicBezTo>
                    <a:pt x="11876" y="14543"/>
                    <a:pt x="12024" y="14420"/>
                    <a:pt x="12147" y="14297"/>
                  </a:cubicBezTo>
                  <a:cubicBezTo>
                    <a:pt x="12208" y="14224"/>
                    <a:pt x="12331" y="14162"/>
                    <a:pt x="12221" y="14015"/>
                  </a:cubicBezTo>
                  <a:cubicBezTo>
                    <a:pt x="12122" y="14101"/>
                    <a:pt x="12012" y="14162"/>
                    <a:pt x="11925" y="14248"/>
                  </a:cubicBezTo>
                  <a:cubicBezTo>
                    <a:pt x="11864" y="14297"/>
                    <a:pt x="11790" y="14359"/>
                    <a:pt x="11753" y="14433"/>
                  </a:cubicBezTo>
                  <a:cubicBezTo>
                    <a:pt x="11729" y="14494"/>
                    <a:pt x="11753" y="14580"/>
                    <a:pt x="11753" y="14654"/>
                  </a:cubicBezTo>
                  <a:cubicBezTo>
                    <a:pt x="11716" y="14654"/>
                    <a:pt x="11692" y="14654"/>
                    <a:pt x="11667" y="14642"/>
                  </a:cubicBezTo>
                  <a:cubicBezTo>
                    <a:pt x="11692" y="14654"/>
                    <a:pt x="11716" y="14666"/>
                    <a:pt x="11753" y="14678"/>
                  </a:cubicBezTo>
                  <a:close/>
                  <a:moveTo>
                    <a:pt x="30280" y="2864"/>
                  </a:moveTo>
                  <a:cubicBezTo>
                    <a:pt x="30403" y="3037"/>
                    <a:pt x="30526" y="3147"/>
                    <a:pt x="30562" y="3270"/>
                  </a:cubicBezTo>
                  <a:cubicBezTo>
                    <a:pt x="30698" y="3639"/>
                    <a:pt x="30808" y="4008"/>
                    <a:pt x="30894" y="4377"/>
                  </a:cubicBezTo>
                  <a:cubicBezTo>
                    <a:pt x="30993" y="4856"/>
                    <a:pt x="31054" y="5348"/>
                    <a:pt x="31140" y="5827"/>
                  </a:cubicBezTo>
                  <a:cubicBezTo>
                    <a:pt x="31275" y="6553"/>
                    <a:pt x="31128" y="7266"/>
                    <a:pt x="30993" y="7979"/>
                  </a:cubicBezTo>
                  <a:cubicBezTo>
                    <a:pt x="30919" y="8372"/>
                    <a:pt x="30870" y="8778"/>
                    <a:pt x="30784" y="9171"/>
                  </a:cubicBezTo>
                  <a:cubicBezTo>
                    <a:pt x="30698" y="9589"/>
                    <a:pt x="30599" y="9995"/>
                    <a:pt x="30476" y="10413"/>
                  </a:cubicBezTo>
                  <a:cubicBezTo>
                    <a:pt x="30378" y="10757"/>
                    <a:pt x="30255" y="11089"/>
                    <a:pt x="30120" y="11433"/>
                  </a:cubicBezTo>
                  <a:cubicBezTo>
                    <a:pt x="29997" y="11753"/>
                    <a:pt x="29862" y="12060"/>
                    <a:pt x="29702" y="12367"/>
                  </a:cubicBezTo>
                  <a:cubicBezTo>
                    <a:pt x="29358" y="13031"/>
                    <a:pt x="28989" y="13670"/>
                    <a:pt x="28645" y="14334"/>
                  </a:cubicBezTo>
                  <a:cubicBezTo>
                    <a:pt x="28313" y="14961"/>
                    <a:pt x="27907" y="15527"/>
                    <a:pt x="27342" y="15994"/>
                  </a:cubicBezTo>
                  <a:cubicBezTo>
                    <a:pt x="27747" y="16817"/>
                    <a:pt x="28337" y="17506"/>
                    <a:pt x="28977" y="18145"/>
                  </a:cubicBezTo>
                  <a:cubicBezTo>
                    <a:pt x="29235" y="18403"/>
                    <a:pt x="29493" y="18661"/>
                    <a:pt x="29776" y="18895"/>
                  </a:cubicBezTo>
                  <a:cubicBezTo>
                    <a:pt x="29997" y="19079"/>
                    <a:pt x="30108" y="19313"/>
                    <a:pt x="30181" y="19583"/>
                  </a:cubicBezTo>
                  <a:cubicBezTo>
                    <a:pt x="30255" y="19879"/>
                    <a:pt x="30230" y="20088"/>
                    <a:pt x="29960" y="20297"/>
                  </a:cubicBezTo>
                  <a:cubicBezTo>
                    <a:pt x="29530" y="20641"/>
                    <a:pt x="29161" y="21059"/>
                    <a:pt x="28743" y="21428"/>
                  </a:cubicBezTo>
                  <a:cubicBezTo>
                    <a:pt x="28546" y="21612"/>
                    <a:pt x="28313" y="21796"/>
                    <a:pt x="28067" y="21895"/>
                  </a:cubicBezTo>
                  <a:cubicBezTo>
                    <a:pt x="27612" y="22079"/>
                    <a:pt x="27133" y="22190"/>
                    <a:pt x="26665" y="22337"/>
                  </a:cubicBezTo>
                  <a:cubicBezTo>
                    <a:pt x="26333" y="22436"/>
                    <a:pt x="26038" y="22374"/>
                    <a:pt x="25756" y="22214"/>
                  </a:cubicBezTo>
                  <a:cubicBezTo>
                    <a:pt x="25731" y="22165"/>
                    <a:pt x="25682" y="22128"/>
                    <a:pt x="25682" y="22104"/>
                  </a:cubicBezTo>
                  <a:cubicBezTo>
                    <a:pt x="25670" y="21624"/>
                    <a:pt x="25436" y="21255"/>
                    <a:pt x="25166" y="20899"/>
                  </a:cubicBezTo>
                  <a:cubicBezTo>
                    <a:pt x="24539" y="20051"/>
                    <a:pt x="23801" y="19313"/>
                    <a:pt x="22965" y="18649"/>
                  </a:cubicBezTo>
                  <a:cubicBezTo>
                    <a:pt x="22744" y="18784"/>
                    <a:pt x="22522" y="18920"/>
                    <a:pt x="22326" y="19067"/>
                  </a:cubicBezTo>
                  <a:cubicBezTo>
                    <a:pt x="22031" y="19276"/>
                    <a:pt x="21711" y="19436"/>
                    <a:pt x="21355" y="19534"/>
                  </a:cubicBezTo>
                  <a:cubicBezTo>
                    <a:pt x="21047" y="19620"/>
                    <a:pt x="20752" y="19731"/>
                    <a:pt x="20445" y="19829"/>
                  </a:cubicBezTo>
                  <a:cubicBezTo>
                    <a:pt x="20408" y="19842"/>
                    <a:pt x="20347" y="19854"/>
                    <a:pt x="20322" y="19879"/>
                  </a:cubicBezTo>
                  <a:cubicBezTo>
                    <a:pt x="19953" y="20272"/>
                    <a:pt x="19449" y="20260"/>
                    <a:pt x="18982" y="20383"/>
                  </a:cubicBezTo>
                  <a:cubicBezTo>
                    <a:pt x="17556" y="20751"/>
                    <a:pt x="16081" y="20887"/>
                    <a:pt x="14630" y="21071"/>
                  </a:cubicBezTo>
                  <a:cubicBezTo>
                    <a:pt x="14483" y="21083"/>
                    <a:pt x="14323" y="21108"/>
                    <a:pt x="14175" y="21096"/>
                  </a:cubicBezTo>
                  <a:cubicBezTo>
                    <a:pt x="13179" y="20997"/>
                    <a:pt x="12184" y="20985"/>
                    <a:pt x="11200" y="20739"/>
                  </a:cubicBezTo>
                  <a:cubicBezTo>
                    <a:pt x="10585" y="20592"/>
                    <a:pt x="9946" y="20506"/>
                    <a:pt x="9332" y="20346"/>
                  </a:cubicBezTo>
                  <a:cubicBezTo>
                    <a:pt x="8828" y="20223"/>
                    <a:pt x="8348" y="20051"/>
                    <a:pt x="7869" y="19866"/>
                  </a:cubicBezTo>
                  <a:cubicBezTo>
                    <a:pt x="7438" y="19706"/>
                    <a:pt x="7008" y="19510"/>
                    <a:pt x="6516" y="19547"/>
                  </a:cubicBezTo>
                  <a:cubicBezTo>
                    <a:pt x="6307" y="19559"/>
                    <a:pt x="6172" y="19411"/>
                    <a:pt x="6098" y="19215"/>
                  </a:cubicBezTo>
                  <a:cubicBezTo>
                    <a:pt x="6025" y="19030"/>
                    <a:pt x="6025" y="18834"/>
                    <a:pt x="6184" y="18686"/>
                  </a:cubicBezTo>
                  <a:cubicBezTo>
                    <a:pt x="6492" y="18416"/>
                    <a:pt x="6799" y="18157"/>
                    <a:pt x="7119" y="17912"/>
                  </a:cubicBezTo>
                  <a:cubicBezTo>
                    <a:pt x="7979" y="17285"/>
                    <a:pt x="8864" y="16695"/>
                    <a:pt x="9713" y="16043"/>
                  </a:cubicBezTo>
                  <a:cubicBezTo>
                    <a:pt x="10118" y="15711"/>
                    <a:pt x="10499" y="15318"/>
                    <a:pt x="10844" y="14924"/>
                  </a:cubicBezTo>
                  <a:cubicBezTo>
                    <a:pt x="11507" y="14138"/>
                    <a:pt x="12343" y="13535"/>
                    <a:pt x="13081" y="12834"/>
                  </a:cubicBezTo>
                  <a:cubicBezTo>
                    <a:pt x="13229" y="12711"/>
                    <a:pt x="13388" y="12589"/>
                    <a:pt x="13511" y="12453"/>
                  </a:cubicBezTo>
                  <a:cubicBezTo>
                    <a:pt x="13647" y="12294"/>
                    <a:pt x="13757" y="12109"/>
                    <a:pt x="13880" y="11912"/>
                  </a:cubicBezTo>
                  <a:cubicBezTo>
                    <a:pt x="13327" y="11175"/>
                    <a:pt x="12577" y="11052"/>
                    <a:pt x="11741" y="11224"/>
                  </a:cubicBezTo>
                  <a:cubicBezTo>
                    <a:pt x="11446" y="11285"/>
                    <a:pt x="11200" y="11335"/>
                    <a:pt x="10954" y="11113"/>
                  </a:cubicBezTo>
                  <a:cubicBezTo>
                    <a:pt x="10930" y="11089"/>
                    <a:pt x="10893" y="11064"/>
                    <a:pt x="10856" y="11052"/>
                  </a:cubicBezTo>
                  <a:cubicBezTo>
                    <a:pt x="10229" y="10929"/>
                    <a:pt x="9811" y="10499"/>
                    <a:pt x="9332" y="10142"/>
                  </a:cubicBezTo>
                  <a:cubicBezTo>
                    <a:pt x="8065" y="9171"/>
                    <a:pt x="6774" y="8237"/>
                    <a:pt x="5361" y="7462"/>
                  </a:cubicBezTo>
                  <a:cubicBezTo>
                    <a:pt x="5053" y="7290"/>
                    <a:pt x="4709" y="7155"/>
                    <a:pt x="4488" y="6798"/>
                  </a:cubicBezTo>
                  <a:cubicBezTo>
                    <a:pt x="4672" y="6577"/>
                    <a:pt x="4844" y="6331"/>
                    <a:pt x="5115" y="6282"/>
                  </a:cubicBezTo>
                  <a:cubicBezTo>
                    <a:pt x="5373" y="6245"/>
                    <a:pt x="5656" y="6319"/>
                    <a:pt x="6025" y="6356"/>
                  </a:cubicBezTo>
                  <a:cubicBezTo>
                    <a:pt x="5828" y="6208"/>
                    <a:pt x="5717" y="6122"/>
                    <a:pt x="5619" y="6024"/>
                  </a:cubicBezTo>
                  <a:cubicBezTo>
                    <a:pt x="5262" y="5717"/>
                    <a:pt x="4918" y="5409"/>
                    <a:pt x="4574" y="5090"/>
                  </a:cubicBezTo>
                  <a:cubicBezTo>
                    <a:pt x="4488" y="5016"/>
                    <a:pt x="4426" y="4930"/>
                    <a:pt x="4340" y="4868"/>
                  </a:cubicBezTo>
                  <a:cubicBezTo>
                    <a:pt x="3345" y="4168"/>
                    <a:pt x="2423" y="3356"/>
                    <a:pt x="1328" y="2828"/>
                  </a:cubicBezTo>
                  <a:cubicBezTo>
                    <a:pt x="677" y="2520"/>
                    <a:pt x="382" y="2016"/>
                    <a:pt x="161" y="1414"/>
                  </a:cubicBezTo>
                  <a:cubicBezTo>
                    <a:pt x="75" y="1193"/>
                    <a:pt x="1" y="959"/>
                    <a:pt x="111" y="689"/>
                  </a:cubicBezTo>
                  <a:cubicBezTo>
                    <a:pt x="493" y="553"/>
                    <a:pt x="886" y="418"/>
                    <a:pt x="1218" y="148"/>
                  </a:cubicBezTo>
                  <a:cubicBezTo>
                    <a:pt x="1402" y="0"/>
                    <a:pt x="1660" y="12"/>
                    <a:pt x="1894" y="74"/>
                  </a:cubicBezTo>
                  <a:cubicBezTo>
                    <a:pt x="2410" y="209"/>
                    <a:pt x="2902" y="418"/>
                    <a:pt x="3369" y="689"/>
                  </a:cubicBezTo>
                  <a:cubicBezTo>
                    <a:pt x="3996" y="1045"/>
                    <a:pt x="4635" y="1377"/>
                    <a:pt x="5287" y="1697"/>
                  </a:cubicBezTo>
                  <a:cubicBezTo>
                    <a:pt x="6283" y="2213"/>
                    <a:pt x="7303" y="2717"/>
                    <a:pt x="8311" y="3221"/>
                  </a:cubicBezTo>
                  <a:cubicBezTo>
                    <a:pt x="8729" y="3442"/>
                    <a:pt x="9135" y="3664"/>
                    <a:pt x="9553" y="3873"/>
                  </a:cubicBezTo>
                  <a:cubicBezTo>
                    <a:pt x="10684" y="4426"/>
                    <a:pt x="11815" y="4967"/>
                    <a:pt x="12946" y="5532"/>
                  </a:cubicBezTo>
                  <a:cubicBezTo>
                    <a:pt x="13425" y="5766"/>
                    <a:pt x="13905" y="6012"/>
                    <a:pt x="14372" y="6270"/>
                  </a:cubicBezTo>
                  <a:cubicBezTo>
                    <a:pt x="14532" y="6356"/>
                    <a:pt x="14716" y="6454"/>
                    <a:pt x="14827" y="6602"/>
                  </a:cubicBezTo>
                  <a:cubicBezTo>
                    <a:pt x="15060" y="6872"/>
                    <a:pt x="15355" y="7032"/>
                    <a:pt x="15650" y="7204"/>
                  </a:cubicBezTo>
                  <a:cubicBezTo>
                    <a:pt x="16253" y="7561"/>
                    <a:pt x="16855" y="7929"/>
                    <a:pt x="17458" y="8286"/>
                  </a:cubicBezTo>
                  <a:cubicBezTo>
                    <a:pt x="17568" y="8360"/>
                    <a:pt x="17679" y="8409"/>
                    <a:pt x="17753" y="8458"/>
                  </a:cubicBezTo>
                  <a:cubicBezTo>
                    <a:pt x="18380" y="8212"/>
                    <a:pt x="18982" y="8003"/>
                    <a:pt x="19560" y="7757"/>
                  </a:cubicBezTo>
                  <a:cubicBezTo>
                    <a:pt x="20457" y="7388"/>
                    <a:pt x="21379" y="7118"/>
                    <a:pt x="22289" y="6848"/>
                  </a:cubicBezTo>
                  <a:cubicBezTo>
                    <a:pt x="22990" y="6639"/>
                    <a:pt x="23653" y="6344"/>
                    <a:pt x="24330" y="6098"/>
                  </a:cubicBezTo>
                  <a:cubicBezTo>
                    <a:pt x="24846" y="5901"/>
                    <a:pt x="25375" y="5741"/>
                    <a:pt x="25903" y="5557"/>
                  </a:cubicBezTo>
                  <a:cubicBezTo>
                    <a:pt x="26751" y="5274"/>
                    <a:pt x="27575" y="4930"/>
                    <a:pt x="28337" y="4450"/>
                  </a:cubicBezTo>
                  <a:cubicBezTo>
                    <a:pt x="28448" y="4389"/>
                    <a:pt x="28583" y="4315"/>
                    <a:pt x="28620" y="4204"/>
                  </a:cubicBezTo>
                  <a:cubicBezTo>
                    <a:pt x="28694" y="3946"/>
                    <a:pt x="28903" y="3848"/>
                    <a:pt x="29099" y="3725"/>
                  </a:cubicBezTo>
                  <a:cubicBezTo>
                    <a:pt x="29370" y="3565"/>
                    <a:pt x="29653" y="3405"/>
                    <a:pt x="29911" y="3233"/>
                  </a:cubicBezTo>
                  <a:cubicBezTo>
                    <a:pt x="30034" y="3147"/>
                    <a:pt x="30120" y="3024"/>
                    <a:pt x="30280" y="2864"/>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6"/>
            <p:cNvSpPr/>
            <p:nvPr/>
          </p:nvSpPr>
          <p:spPr>
            <a:xfrm>
              <a:off x="-7084927" y="-4975740"/>
              <a:ext cx="26520" cy="31721"/>
            </a:xfrm>
            <a:custGeom>
              <a:avLst/>
              <a:gdLst/>
              <a:ahLst/>
              <a:cxnLst/>
              <a:rect l="l" t="t" r="r" b="b"/>
              <a:pathLst>
                <a:path w="566" h="677" extrusionOk="0">
                  <a:moveTo>
                    <a:pt x="566" y="393"/>
                  </a:moveTo>
                  <a:cubicBezTo>
                    <a:pt x="529" y="443"/>
                    <a:pt x="492" y="553"/>
                    <a:pt x="418" y="590"/>
                  </a:cubicBezTo>
                  <a:cubicBezTo>
                    <a:pt x="271" y="676"/>
                    <a:pt x="111" y="578"/>
                    <a:pt x="37" y="393"/>
                  </a:cubicBezTo>
                  <a:cubicBezTo>
                    <a:pt x="1" y="258"/>
                    <a:pt x="50" y="111"/>
                    <a:pt x="136" y="61"/>
                  </a:cubicBezTo>
                  <a:cubicBezTo>
                    <a:pt x="296" y="0"/>
                    <a:pt x="492" y="135"/>
                    <a:pt x="566" y="39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Заголовок 4"/>
          <p:cNvSpPr>
            <a:spLocks noGrp="1"/>
          </p:cNvSpPr>
          <p:nvPr>
            <p:ph type="title" idx="3"/>
          </p:nvPr>
        </p:nvSpPr>
        <p:spPr>
          <a:xfrm>
            <a:off x="974507" y="3063369"/>
            <a:ext cx="2211300" cy="527700"/>
          </a:xfrm>
        </p:spPr>
        <p:txBody>
          <a:bodyPr/>
          <a:lstStyle/>
          <a:p>
            <a:r>
              <a:rPr lang="ru-RU" dirty="0" smtClean="0"/>
              <a:t>930 : 31</a:t>
            </a:r>
            <a:endParaRPr lang="ru-RU" dirty="0"/>
          </a:p>
        </p:txBody>
      </p:sp>
      <p:sp>
        <p:nvSpPr>
          <p:cNvPr id="97" name="Google Shape;1469;p26"/>
          <p:cNvSpPr txBox="1">
            <a:spLocks/>
          </p:cNvSpPr>
          <p:nvPr/>
        </p:nvSpPr>
        <p:spPr>
          <a:xfrm>
            <a:off x="1107980" y="2131560"/>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ru-RU" dirty="0" smtClean="0"/>
              <a:t>229 </a:t>
            </a:r>
            <a:r>
              <a:rPr lang="ru-RU" sz="3600" dirty="0" smtClean="0"/>
              <a:t>+</a:t>
            </a:r>
            <a:r>
              <a:rPr lang="ru-RU" dirty="0" smtClean="0"/>
              <a:t> 811</a:t>
            </a:r>
            <a:endParaRPr lang="ru-RU" dirty="0"/>
          </a:p>
        </p:txBody>
      </p:sp>
      <p:sp>
        <p:nvSpPr>
          <p:cNvPr id="98" name="Google Shape;1469;p26"/>
          <p:cNvSpPr txBox="1">
            <a:spLocks/>
          </p:cNvSpPr>
          <p:nvPr/>
        </p:nvSpPr>
        <p:spPr>
          <a:xfrm>
            <a:off x="5966789" y="2967077"/>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ru-RU" dirty="0" smtClean="0"/>
              <a:t>54 </a:t>
            </a:r>
            <a:r>
              <a:rPr lang="en-US" dirty="0" smtClean="0"/>
              <a:t>x 20</a:t>
            </a:r>
            <a:endParaRPr lang="ru-RU" dirty="0"/>
          </a:p>
        </p:txBody>
      </p:sp>
      <p:sp>
        <p:nvSpPr>
          <p:cNvPr id="99" name="Google Shape;1469;p26"/>
          <p:cNvSpPr txBox="1">
            <a:spLocks/>
          </p:cNvSpPr>
          <p:nvPr/>
        </p:nvSpPr>
        <p:spPr>
          <a:xfrm>
            <a:off x="5283479" y="2186446"/>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en-US" dirty="0" smtClean="0"/>
              <a:t>1 236 </a:t>
            </a:r>
            <a:r>
              <a:rPr lang="ru-RU" dirty="0" smtClean="0"/>
              <a:t>: 3</a:t>
            </a:r>
            <a:endParaRPr lang="ru-RU" dirty="0"/>
          </a:p>
        </p:txBody>
      </p:sp>
      <p:sp>
        <p:nvSpPr>
          <p:cNvPr id="100" name="Google Shape;1469;p26"/>
          <p:cNvSpPr txBox="1">
            <a:spLocks/>
          </p:cNvSpPr>
          <p:nvPr/>
        </p:nvSpPr>
        <p:spPr>
          <a:xfrm>
            <a:off x="5306549" y="3664392"/>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r>
              <a:rPr lang="en-US" dirty="0" smtClean="0"/>
              <a:t>693 </a:t>
            </a:r>
            <a:r>
              <a:rPr lang="en-US" sz="4400" dirty="0" smtClean="0"/>
              <a:t>+</a:t>
            </a:r>
            <a:r>
              <a:rPr lang="en-US" dirty="0" smtClean="0"/>
              <a:t> 107</a:t>
            </a:r>
            <a:endParaRPr lang="ru-RU" dirty="0"/>
          </a:p>
        </p:txBody>
      </p:sp>
      <p:sp>
        <p:nvSpPr>
          <p:cNvPr id="10" name="Прямоугольник 9"/>
          <p:cNvSpPr/>
          <p:nvPr/>
        </p:nvSpPr>
        <p:spPr>
          <a:xfrm>
            <a:off x="2262554" y="1212016"/>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В</a:t>
            </a:r>
            <a:endParaRPr lang="ru-RU" sz="2800" b="1" dirty="0">
              <a:latin typeface="Times New Roman" panose="02020603050405020304" pitchFamily="18" charset="0"/>
              <a:cs typeface="Times New Roman" panose="02020603050405020304" pitchFamily="18" charset="0"/>
            </a:endParaRPr>
          </a:p>
        </p:txBody>
      </p:sp>
      <p:sp>
        <p:nvSpPr>
          <p:cNvPr id="106" name="Прямоугольник 105"/>
          <p:cNvSpPr/>
          <p:nvPr/>
        </p:nvSpPr>
        <p:spPr>
          <a:xfrm>
            <a:off x="2778578" y="209029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И</a:t>
            </a:r>
            <a:endParaRPr lang="ru-RU" sz="2800" b="1" dirty="0">
              <a:latin typeface="Times New Roman" panose="02020603050405020304" pitchFamily="18" charset="0"/>
              <a:cs typeface="Times New Roman" panose="02020603050405020304" pitchFamily="18" charset="0"/>
            </a:endParaRPr>
          </a:p>
        </p:txBody>
      </p:sp>
      <p:sp>
        <p:nvSpPr>
          <p:cNvPr id="107" name="Прямоугольник 106"/>
          <p:cNvSpPr/>
          <p:nvPr/>
        </p:nvSpPr>
        <p:spPr>
          <a:xfrm>
            <a:off x="2520751" y="3003495"/>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a:latin typeface="Times New Roman" panose="02020603050405020304" pitchFamily="18" charset="0"/>
                <a:cs typeface="Times New Roman" panose="02020603050405020304" pitchFamily="18" charset="0"/>
              </a:rPr>
              <a:t>С</a:t>
            </a:r>
          </a:p>
        </p:txBody>
      </p:sp>
      <p:sp>
        <p:nvSpPr>
          <p:cNvPr id="108" name="Прямоугольник 107"/>
          <p:cNvSpPr/>
          <p:nvPr/>
        </p:nvSpPr>
        <p:spPr>
          <a:xfrm>
            <a:off x="3551872" y="3626289"/>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Ш</a:t>
            </a:r>
            <a:endParaRPr lang="ru-RU" sz="2800" b="1" dirty="0">
              <a:latin typeface="Times New Roman" panose="02020603050405020304" pitchFamily="18" charset="0"/>
              <a:cs typeface="Times New Roman" panose="02020603050405020304" pitchFamily="18" charset="0"/>
            </a:endParaRPr>
          </a:p>
        </p:txBody>
      </p:sp>
      <p:sp>
        <p:nvSpPr>
          <p:cNvPr id="109" name="Прямоугольник 108"/>
          <p:cNvSpPr/>
          <p:nvPr/>
        </p:nvSpPr>
        <p:spPr>
          <a:xfrm>
            <a:off x="7560759" y="138826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Е</a:t>
            </a:r>
            <a:endParaRPr lang="ru-RU" sz="2800" b="1" dirty="0">
              <a:latin typeface="Times New Roman" panose="02020603050405020304" pitchFamily="18" charset="0"/>
              <a:cs typeface="Times New Roman" panose="02020603050405020304" pitchFamily="18" charset="0"/>
            </a:endParaRPr>
          </a:p>
        </p:txBody>
      </p:sp>
      <p:sp>
        <p:nvSpPr>
          <p:cNvPr id="110" name="Прямоугольник 109"/>
          <p:cNvSpPr/>
          <p:nvPr/>
        </p:nvSpPr>
        <p:spPr>
          <a:xfrm>
            <a:off x="6800983" y="2125026"/>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П</a:t>
            </a:r>
            <a:endParaRPr lang="ru-RU" sz="2800" b="1" dirty="0">
              <a:latin typeface="Times New Roman" panose="02020603050405020304" pitchFamily="18" charset="0"/>
              <a:cs typeface="Times New Roman" panose="02020603050405020304" pitchFamily="18" charset="0"/>
            </a:endParaRPr>
          </a:p>
        </p:txBody>
      </p:sp>
      <p:sp>
        <p:nvSpPr>
          <p:cNvPr id="111" name="Прямоугольник 110"/>
          <p:cNvSpPr/>
          <p:nvPr/>
        </p:nvSpPr>
        <p:spPr>
          <a:xfrm>
            <a:off x="7499344" y="2943100"/>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Т</a:t>
            </a:r>
            <a:endParaRPr lang="ru-RU" sz="2800" b="1" dirty="0">
              <a:latin typeface="Times New Roman" panose="02020603050405020304" pitchFamily="18" charset="0"/>
              <a:cs typeface="Times New Roman" panose="02020603050405020304" pitchFamily="18" charset="0"/>
            </a:endParaRPr>
          </a:p>
        </p:txBody>
      </p:sp>
      <p:sp>
        <p:nvSpPr>
          <p:cNvPr id="112" name="Прямоугольник 111"/>
          <p:cNvSpPr/>
          <p:nvPr/>
        </p:nvSpPr>
        <p:spPr>
          <a:xfrm>
            <a:off x="7174611" y="372904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У</a:t>
            </a:r>
            <a:endParaRPr lang="ru-RU" sz="2800" b="1" dirty="0">
              <a:latin typeface="Times New Roman" panose="02020603050405020304" pitchFamily="18" charset="0"/>
              <a:cs typeface="Times New Roman" panose="02020603050405020304" pitchFamily="18"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406"/>
        <p:cNvGrpSpPr/>
        <p:nvPr/>
      </p:nvGrpSpPr>
      <p:grpSpPr>
        <a:xfrm>
          <a:off x="0" y="0"/>
          <a:ext cx="0" cy="0"/>
          <a:chOff x="0" y="0"/>
          <a:chExt cx="0" cy="0"/>
        </a:xfrm>
      </p:grpSpPr>
      <p:grpSp>
        <p:nvGrpSpPr>
          <p:cNvPr id="1407" name="Google Shape;1407;p26"/>
          <p:cNvGrpSpPr/>
          <p:nvPr/>
        </p:nvGrpSpPr>
        <p:grpSpPr>
          <a:xfrm>
            <a:off x="4687476" y="460933"/>
            <a:ext cx="3640678" cy="4682567"/>
            <a:chOff x="5054558" y="561931"/>
            <a:chExt cx="3126969" cy="4481030"/>
          </a:xfrm>
        </p:grpSpPr>
        <p:sp>
          <p:nvSpPr>
            <p:cNvPr id="1408" name="Google Shape;1408;p26"/>
            <p:cNvSpPr/>
            <p:nvPr/>
          </p:nvSpPr>
          <p:spPr>
            <a:xfrm rot="3625616" flipH="1">
              <a:off x="5270360" y="2168907"/>
              <a:ext cx="2903121" cy="284498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6"/>
            <p:cNvSpPr/>
            <p:nvPr/>
          </p:nvSpPr>
          <p:spPr>
            <a:xfrm rot="18900000">
              <a:off x="5054558" y="561931"/>
              <a:ext cx="3126969" cy="328452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26"/>
          <p:cNvGrpSpPr/>
          <p:nvPr/>
        </p:nvGrpSpPr>
        <p:grpSpPr>
          <a:xfrm>
            <a:off x="480876" y="540278"/>
            <a:ext cx="4040712" cy="4836809"/>
            <a:chOff x="444258" y="609438"/>
            <a:chExt cx="3701233" cy="4167124"/>
          </a:xfrm>
        </p:grpSpPr>
        <p:sp>
          <p:nvSpPr>
            <p:cNvPr id="1463" name="Google Shape;1463;p26"/>
            <p:cNvSpPr/>
            <p:nvPr/>
          </p:nvSpPr>
          <p:spPr>
            <a:xfrm rot="18900000">
              <a:off x="1242412" y="193153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6"/>
            <p:cNvSpPr/>
            <p:nvPr/>
          </p:nvSpPr>
          <p:spPr>
            <a:xfrm rot="2700000" flipH="1">
              <a:off x="355964" y="697732"/>
              <a:ext cx="3023828" cy="28472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 name="Google Shape;1410;p26"/>
          <p:cNvGrpSpPr/>
          <p:nvPr/>
        </p:nvGrpSpPr>
        <p:grpSpPr>
          <a:xfrm rot="-4037397">
            <a:off x="763347" y="3276805"/>
            <a:ext cx="898635" cy="1474271"/>
            <a:chOff x="10688702" y="2134140"/>
            <a:chExt cx="643093" cy="1109705"/>
          </a:xfrm>
        </p:grpSpPr>
        <p:sp>
          <p:nvSpPr>
            <p:cNvPr id="1411" name="Google Shape;1411;p26"/>
            <p:cNvSpPr/>
            <p:nvPr/>
          </p:nvSpPr>
          <p:spPr>
            <a:xfrm rot="159498">
              <a:off x="10688702" y="2134140"/>
              <a:ext cx="643093" cy="1109705"/>
            </a:xfrm>
            <a:custGeom>
              <a:avLst/>
              <a:gdLst/>
              <a:ahLst/>
              <a:cxnLst/>
              <a:rect l="l" t="t" r="r" b="b"/>
              <a:pathLst>
                <a:path w="17298" h="29849" extrusionOk="0">
                  <a:moveTo>
                    <a:pt x="6381" y="29849"/>
                  </a:moveTo>
                  <a:cubicBezTo>
                    <a:pt x="6258" y="29849"/>
                    <a:pt x="6135" y="29849"/>
                    <a:pt x="6012" y="29824"/>
                  </a:cubicBezTo>
                  <a:cubicBezTo>
                    <a:pt x="4758" y="29689"/>
                    <a:pt x="4107" y="29013"/>
                    <a:pt x="3775" y="28459"/>
                  </a:cubicBezTo>
                  <a:cubicBezTo>
                    <a:pt x="3406" y="28238"/>
                    <a:pt x="3148" y="27955"/>
                    <a:pt x="2939" y="27673"/>
                  </a:cubicBezTo>
                  <a:cubicBezTo>
                    <a:pt x="2681" y="27611"/>
                    <a:pt x="2435" y="27501"/>
                    <a:pt x="2201" y="27341"/>
                  </a:cubicBezTo>
                  <a:cubicBezTo>
                    <a:pt x="1599" y="26935"/>
                    <a:pt x="357" y="26099"/>
                    <a:pt x="185" y="24415"/>
                  </a:cubicBezTo>
                  <a:cubicBezTo>
                    <a:pt x="148" y="24108"/>
                    <a:pt x="136" y="23813"/>
                    <a:pt x="111" y="23530"/>
                  </a:cubicBezTo>
                  <a:cubicBezTo>
                    <a:pt x="111" y="23382"/>
                    <a:pt x="99" y="23247"/>
                    <a:pt x="87" y="23112"/>
                  </a:cubicBezTo>
                  <a:cubicBezTo>
                    <a:pt x="25" y="22239"/>
                    <a:pt x="1" y="20924"/>
                    <a:pt x="529" y="19571"/>
                  </a:cubicBezTo>
                  <a:cubicBezTo>
                    <a:pt x="554" y="19239"/>
                    <a:pt x="628" y="18944"/>
                    <a:pt x="677" y="18723"/>
                  </a:cubicBezTo>
                  <a:cubicBezTo>
                    <a:pt x="689" y="18649"/>
                    <a:pt x="714" y="18551"/>
                    <a:pt x="726" y="18502"/>
                  </a:cubicBezTo>
                  <a:cubicBezTo>
                    <a:pt x="689" y="17924"/>
                    <a:pt x="861" y="17469"/>
                    <a:pt x="947" y="17248"/>
                  </a:cubicBezTo>
                  <a:lnTo>
                    <a:pt x="972" y="17223"/>
                  </a:lnTo>
                  <a:cubicBezTo>
                    <a:pt x="996" y="17125"/>
                    <a:pt x="1033" y="17039"/>
                    <a:pt x="1070" y="16953"/>
                  </a:cubicBezTo>
                  <a:cubicBezTo>
                    <a:pt x="1070" y="16928"/>
                    <a:pt x="1083" y="16916"/>
                    <a:pt x="1083" y="16904"/>
                  </a:cubicBezTo>
                  <a:cubicBezTo>
                    <a:pt x="1279" y="16031"/>
                    <a:pt x="1587" y="15219"/>
                    <a:pt x="1980" y="14482"/>
                  </a:cubicBezTo>
                  <a:cubicBezTo>
                    <a:pt x="1968" y="13966"/>
                    <a:pt x="2127" y="13498"/>
                    <a:pt x="2324" y="13154"/>
                  </a:cubicBezTo>
                  <a:cubicBezTo>
                    <a:pt x="2386" y="13044"/>
                    <a:pt x="2447" y="12957"/>
                    <a:pt x="2509" y="12884"/>
                  </a:cubicBezTo>
                  <a:cubicBezTo>
                    <a:pt x="2521" y="12761"/>
                    <a:pt x="2558" y="12601"/>
                    <a:pt x="2607" y="12441"/>
                  </a:cubicBezTo>
                  <a:cubicBezTo>
                    <a:pt x="2705" y="12122"/>
                    <a:pt x="2853" y="11814"/>
                    <a:pt x="3049" y="11556"/>
                  </a:cubicBezTo>
                  <a:cubicBezTo>
                    <a:pt x="3136" y="11286"/>
                    <a:pt x="3295" y="10966"/>
                    <a:pt x="3578" y="10683"/>
                  </a:cubicBezTo>
                  <a:lnTo>
                    <a:pt x="3836" y="10400"/>
                  </a:lnTo>
                  <a:lnTo>
                    <a:pt x="4070" y="10290"/>
                  </a:lnTo>
                  <a:cubicBezTo>
                    <a:pt x="4094" y="10253"/>
                    <a:pt x="4119" y="10204"/>
                    <a:pt x="4131" y="10155"/>
                  </a:cubicBezTo>
                  <a:cubicBezTo>
                    <a:pt x="4267" y="9860"/>
                    <a:pt x="4414" y="9503"/>
                    <a:pt x="4660" y="9134"/>
                  </a:cubicBezTo>
                  <a:cubicBezTo>
                    <a:pt x="4672" y="9085"/>
                    <a:pt x="4672" y="9048"/>
                    <a:pt x="4685" y="9011"/>
                  </a:cubicBezTo>
                  <a:cubicBezTo>
                    <a:pt x="4721" y="8864"/>
                    <a:pt x="4758" y="8704"/>
                    <a:pt x="4783" y="8556"/>
                  </a:cubicBezTo>
                  <a:cubicBezTo>
                    <a:pt x="4992" y="7684"/>
                    <a:pt x="5115" y="6786"/>
                    <a:pt x="5139" y="5876"/>
                  </a:cubicBezTo>
                  <a:cubicBezTo>
                    <a:pt x="4586" y="4991"/>
                    <a:pt x="4537" y="3897"/>
                    <a:pt x="5016" y="2889"/>
                  </a:cubicBezTo>
                  <a:cubicBezTo>
                    <a:pt x="5668" y="1512"/>
                    <a:pt x="6799" y="566"/>
                    <a:pt x="8213" y="209"/>
                  </a:cubicBezTo>
                  <a:cubicBezTo>
                    <a:pt x="8803" y="74"/>
                    <a:pt x="9405" y="0"/>
                    <a:pt x="9983" y="0"/>
                  </a:cubicBezTo>
                  <a:cubicBezTo>
                    <a:pt x="11593" y="0"/>
                    <a:pt x="13093" y="529"/>
                    <a:pt x="14446" y="1586"/>
                  </a:cubicBezTo>
                  <a:cubicBezTo>
                    <a:pt x="15122" y="2102"/>
                    <a:pt x="15712" y="2717"/>
                    <a:pt x="16216" y="3406"/>
                  </a:cubicBezTo>
                  <a:cubicBezTo>
                    <a:pt x="16253" y="3442"/>
                    <a:pt x="16339" y="3541"/>
                    <a:pt x="16425" y="3639"/>
                  </a:cubicBezTo>
                  <a:cubicBezTo>
                    <a:pt x="16499" y="3713"/>
                    <a:pt x="16572" y="3799"/>
                    <a:pt x="16658" y="3897"/>
                  </a:cubicBezTo>
                  <a:lnTo>
                    <a:pt x="17089" y="4377"/>
                  </a:lnTo>
                  <a:lnTo>
                    <a:pt x="17162" y="5028"/>
                  </a:lnTo>
                  <a:cubicBezTo>
                    <a:pt x="17162" y="5065"/>
                    <a:pt x="17175" y="5114"/>
                    <a:pt x="17175" y="5151"/>
                  </a:cubicBezTo>
                  <a:cubicBezTo>
                    <a:pt x="17199" y="5311"/>
                    <a:pt x="17224" y="5532"/>
                    <a:pt x="17236" y="5766"/>
                  </a:cubicBezTo>
                  <a:cubicBezTo>
                    <a:pt x="17298" y="7290"/>
                    <a:pt x="16535" y="8532"/>
                    <a:pt x="15232" y="9110"/>
                  </a:cubicBezTo>
                  <a:cubicBezTo>
                    <a:pt x="14913" y="9663"/>
                    <a:pt x="14568" y="10327"/>
                    <a:pt x="14433" y="10991"/>
                  </a:cubicBezTo>
                  <a:cubicBezTo>
                    <a:pt x="14298" y="11617"/>
                    <a:pt x="14163" y="12281"/>
                    <a:pt x="14089" y="12921"/>
                  </a:cubicBezTo>
                  <a:cubicBezTo>
                    <a:pt x="14077" y="13105"/>
                    <a:pt x="14089" y="13375"/>
                    <a:pt x="14114" y="13646"/>
                  </a:cubicBezTo>
                  <a:cubicBezTo>
                    <a:pt x="14126" y="13818"/>
                    <a:pt x="14138" y="14002"/>
                    <a:pt x="14138" y="14162"/>
                  </a:cubicBezTo>
                  <a:cubicBezTo>
                    <a:pt x="14150" y="14322"/>
                    <a:pt x="14150" y="14482"/>
                    <a:pt x="14150" y="14642"/>
                  </a:cubicBezTo>
                  <a:cubicBezTo>
                    <a:pt x="14150" y="14728"/>
                    <a:pt x="14150" y="14838"/>
                    <a:pt x="14150" y="14912"/>
                  </a:cubicBezTo>
                  <a:cubicBezTo>
                    <a:pt x="14359" y="15305"/>
                    <a:pt x="14458" y="15760"/>
                    <a:pt x="14409" y="16215"/>
                  </a:cubicBezTo>
                  <a:cubicBezTo>
                    <a:pt x="14421" y="16301"/>
                    <a:pt x="14507" y="16535"/>
                    <a:pt x="14556" y="16707"/>
                  </a:cubicBezTo>
                  <a:cubicBezTo>
                    <a:pt x="14593" y="16818"/>
                    <a:pt x="14642" y="16941"/>
                    <a:pt x="14667" y="17051"/>
                  </a:cubicBezTo>
                  <a:cubicBezTo>
                    <a:pt x="14777" y="17358"/>
                    <a:pt x="14986" y="18022"/>
                    <a:pt x="14864" y="18821"/>
                  </a:cubicBezTo>
                  <a:cubicBezTo>
                    <a:pt x="14827" y="19080"/>
                    <a:pt x="14802" y="19338"/>
                    <a:pt x="14765" y="19596"/>
                  </a:cubicBezTo>
                  <a:cubicBezTo>
                    <a:pt x="14704" y="20100"/>
                    <a:pt x="14630" y="20604"/>
                    <a:pt x="14544" y="21133"/>
                  </a:cubicBezTo>
                  <a:lnTo>
                    <a:pt x="14519" y="21231"/>
                  </a:lnTo>
                  <a:cubicBezTo>
                    <a:pt x="14433" y="21772"/>
                    <a:pt x="14273" y="22657"/>
                    <a:pt x="13585" y="23395"/>
                  </a:cubicBezTo>
                  <a:cubicBezTo>
                    <a:pt x="13573" y="23407"/>
                    <a:pt x="13573" y="23419"/>
                    <a:pt x="13573" y="23431"/>
                  </a:cubicBezTo>
                  <a:cubicBezTo>
                    <a:pt x="13511" y="23567"/>
                    <a:pt x="13437" y="23763"/>
                    <a:pt x="13315" y="23972"/>
                  </a:cubicBezTo>
                  <a:cubicBezTo>
                    <a:pt x="13265" y="24169"/>
                    <a:pt x="13192" y="24353"/>
                    <a:pt x="13142" y="24489"/>
                  </a:cubicBezTo>
                  <a:cubicBezTo>
                    <a:pt x="13130" y="24550"/>
                    <a:pt x="13093" y="24624"/>
                    <a:pt x="13081" y="24673"/>
                  </a:cubicBezTo>
                  <a:cubicBezTo>
                    <a:pt x="13106" y="25275"/>
                    <a:pt x="12884" y="25878"/>
                    <a:pt x="12479" y="26320"/>
                  </a:cubicBezTo>
                  <a:cubicBezTo>
                    <a:pt x="12036" y="26812"/>
                    <a:pt x="11397" y="27083"/>
                    <a:pt x="10733" y="27083"/>
                  </a:cubicBezTo>
                  <a:lnTo>
                    <a:pt x="10733" y="27083"/>
                  </a:lnTo>
                  <a:cubicBezTo>
                    <a:pt x="10696" y="27083"/>
                    <a:pt x="10659" y="27083"/>
                    <a:pt x="10622" y="27083"/>
                  </a:cubicBezTo>
                  <a:cubicBezTo>
                    <a:pt x="10561" y="27267"/>
                    <a:pt x="10499" y="27451"/>
                    <a:pt x="10401" y="27648"/>
                  </a:cubicBezTo>
                  <a:cubicBezTo>
                    <a:pt x="10032" y="28447"/>
                    <a:pt x="9307" y="29025"/>
                    <a:pt x="8422" y="29222"/>
                  </a:cubicBezTo>
                  <a:cubicBezTo>
                    <a:pt x="8286" y="29246"/>
                    <a:pt x="8151" y="29258"/>
                    <a:pt x="8016" y="29271"/>
                  </a:cubicBezTo>
                  <a:cubicBezTo>
                    <a:pt x="7573" y="29640"/>
                    <a:pt x="7008" y="29849"/>
                    <a:pt x="6381" y="29849"/>
                  </a:cubicBezTo>
                  <a:close/>
                </a:path>
              </a:pathLst>
            </a:custGeom>
            <a:solidFill>
              <a:srgbClr val="FFFFFF"/>
            </a:solidFill>
            <a:ln>
              <a:noFill/>
            </a:ln>
            <a:effectLst>
              <a:outerShdw blurRad="57150" dist="47625" dir="828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6"/>
            <p:cNvSpPr/>
            <p:nvPr/>
          </p:nvSpPr>
          <p:spPr>
            <a:xfrm rot="159498">
              <a:off x="10932399" y="2321464"/>
              <a:ext cx="261468" cy="299835"/>
            </a:xfrm>
            <a:custGeom>
              <a:avLst/>
              <a:gdLst/>
              <a:ahLst/>
              <a:cxnLst/>
              <a:rect l="l" t="t" r="r" b="b"/>
              <a:pathLst>
                <a:path w="7033" h="8065" extrusionOk="0">
                  <a:moveTo>
                    <a:pt x="1242" y="652"/>
                  </a:moveTo>
                  <a:cubicBezTo>
                    <a:pt x="1193" y="1365"/>
                    <a:pt x="1193" y="2028"/>
                    <a:pt x="1107" y="2668"/>
                  </a:cubicBezTo>
                  <a:cubicBezTo>
                    <a:pt x="1021" y="3295"/>
                    <a:pt x="886" y="3922"/>
                    <a:pt x="701" y="4536"/>
                  </a:cubicBezTo>
                  <a:cubicBezTo>
                    <a:pt x="517" y="5151"/>
                    <a:pt x="259" y="5753"/>
                    <a:pt x="1" y="6417"/>
                  </a:cubicBezTo>
                  <a:cubicBezTo>
                    <a:pt x="160" y="6454"/>
                    <a:pt x="283" y="6516"/>
                    <a:pt x="419" y="6540"/>
                  </a:cubicBezTo>
                  <a:cubicBezTo>
                    <a:pt x="996" y="6638"/>
                    <a:pt x="1562" y="6749"/>
                    <a:pt x="2164" y="6749"/>
                  </a:cubicBezTo>
                  <a:cubicBezTo>
                    <a:pt x="2853" y="6737"/>
                    <a:pt x="3504" y="6970"/>
                    <a:pt x="4107" y="7315"/>
                  </a:cubicBezTo>
                  <a:cubicBezTo>
                    <a:pt x="4402" y="7487"/>
                    <a:pt x="4672" y="7696"/>
                    <a:pt x="4955" y="7880"/>
                  </a:cubicBezTo>
                  <a:cubicBezTo>
                    <a:pt x="5053" y="7942"/>
                    <a:pt x="5152" y="7991"/>
                    <a:pt x="5287" y="8065"/>
                  </a:cubicBezTo>
                  <a:cubicBezTo>
                    <a:pt x="5496" y="7106"/>
                    <a:pt x="5693" y="6171"/>
                    <a:pt x="5889" y="5249"/>
                  </a:cubicBezTo>
                  <a:cubicBezTo>
                    <a:pt x="6098" y="4303"/>
                    <a:pt x="6602" y="3491"/>
                    <a:pt x="7033" y="2655"/>
                  </a:cubicBezTo>
                  <a:cubicBezTo>
                    <a:pt x="5951" y="934"/>
                    <a:pt x="3320" y="0"/>
                    <a:pt x="1242" y="652"/>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6"/>
            <p:cNvSpPr/>
            <p:nvPr/>
          </p:nvSpPr>
          <p:spPr>
            <a:xfrm rot="159498">
              <a:off x="10815851" y="2683619"/>
              <a:ext cx="332737" cy="144025"/>
            </a:xfrm>
            <a:custGeom>
              <a:avLst/>
              <a:gdLst/>
              <a:ahLst/>
              <a:cxnLst/>
              <a:rect l="l" t="t" r="r" b="b"/>
              <a:pathLst>
                <a:path w="8950" h="3874" extrusionOk="0">
                  <a:moveTo>
                    <a:pt x="7598" y="3873"/>
                  </a:moveTo>
                  <a:cubicBezTo>
                    <a:pt x="8089" y="3775"/>
                    <a:pt x="8495" y="3701"/>
                    <a:pt x="8938" y="3615"/>
                  </a:cubicBezTo>
                  <a:cubicBezTo>
                    <a:pt x="8938" y="3492"/>
                    <a:pt x="8950" y="3345"/>
                    <a:pt x="8925" y="3222"/>
                  </a:cubicBezTo>
                  <a:cubicBezTo>
                    <a:pt x="8876" y="2976"/>
                    <a:pt x="8790" y="2754"/>
                    <a:pt x="8729" y="2509"/>
                  </a:cubicBezTo>
                  <a:cubicBezTo>
                    <a:pt x="8655" y="2263"/>
                    <a:pt x="8606" y="1980"/>
                    <a:pt x="8323" y="1869"/>
                  </a:cubicBezTo>
                  <a:cubicBezTo>
                    <a:pt x="8249" y="1415"/>
                    <a:pt x="7880" y="1415"/>
                    <a:pt x="7561" y="1353"/>
                  </a:cubicBezTo>
                  <a:cubicBezTo>
                    <a:pt x="6504" y="1156"/>
                    <a:pt x="5446" y="997"/>
                    <a:pt x="4401" y="775"/>
                  </a:cubicBezTo>
                  <a:cubicBezTo>
                    <a:pt x="3774" y="652"/>
                    <a:pt x="3184" y="431"/>
                    <a:pt x="2570" y="271"/>
                  </a:cubicBezTo>
                  <a:cubicBezTo>
                    <a:pt x="2139" y="173"/>
                    <a:pt x="1709" y="99"/>
                    <a:pt x="1279" y="25"/>
                  </a:cubicBezTo>
                  <a:cubicBezTo>
                    <a:pt x="1168" y="1"/>
                    <a:pt x="1045" y="38"/>
                    <a:pt x="885" y="62"/>
                  </a:cubicBezTo>
                  <a:cubicBezTo>
                    <a:pt x="517" y="837"/>
                    <a:pt x="136" y="1623"/>
                    <a:pt x="0" y="2459"/>
                  </a:cubicBezTo>
                  <a:cubicBezTo>
                    <a:pt x="222" y="2705"/>
                    <a:pt x="480" y="2754"/>
                    <a:pt x="713" y="2705"/>
                  </a:cubicBezTo>
                  <a:cubicBezTo>
                    <a:pt x="1648" y="2496"/>
                    <a:pt x="2557" y="2767"/>
                    <a:pt x="3479" y="2804"/>
                  </a:cubicBezTo>
                  <a:cubicBezTo>
                    <a:pt x="4930" y="2853"/>
                    <a:pt x="6122" y="3320"/>
                    <a:pt x="7598" y="387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6"/>
            <p:cNvSpPr/>
            <p:nvPr/>
          </p:nvSpPr>
          <p:spPr>
            <a:xfrm rot="159498">
              <a:off x="10971127" y="2224956"/>
              <a:ext cx="287975" cy="165476"/>
            </a:xfrm>
            <a:custGeom>
              <a:avLst/>
              <a:gdLst/>
              <a:ahLst/>
              <a:cxnLst/>
              <a:rect l="l" t="t" r="r" b="b"/>
              <a:pathLst>
                <a:path w="7746" h="4451" extrusionOk="0">
                  <a:moveTo>
                    <a:pt x="7069" y="3013"/>
                  </a:moveTo>
                  <a:cubicBezTo>
                    <a:pt x="7119" y="3025"/>
                    <a:pt x="7217" y="2963"/>
                    <a:pt x="7229" y="2914"/>
                  </a:cubicBezTo>
                  <a:cubicBezTo>
                    <a:pt x="7241" y="2865"/>
                    <a:pt x="7192" y="2754"/>
                    <a:pt x="7155" y="2742"/>
                  </a:cubicBezTo>
                  <a:cubicBezTo>
                    <a:pt x="7106" y="2730"/>
                    <a:pt x="7032" y="2791"/>
                    <a:pt x="6946" y="2828"/>
                  </a:cubicBezTo>
                  <a:cubicBezTo>
                    <a:pt x="6996" y="2902"/>
                    <a:pt x="7020" y="2988"/>
                    <a:pt x="7069" y="3013"/>
                  </a:cubicBezTo>
                  <a:close/>
                  <a:moveTo>
                    <a:pt x="5963" y="2275"/>
                  </a:moveTo>
                  <a:cubicBezTo>
                    <a:pt x="6037" y="2275"/>
                    <a:pt x="6147" y="2189"/>
                    <a:pt x="6147" y="2127"/>
                  </a:cubicBezTo>
                  <a:cubicBezTo>
                    <a:pt x="6160" y="2066"/>
                    <a:pt x="6074" y="1943"/>
                    <a:pt x="6012" y="1931"/>
                  </a:cubicBezTo>
                  <a:cubicBezTo>
                    <a:pt x="5914" y="1906"/>
                    <a:pt x="5803" y="1955"/>
                    <a:pt x="5693" y="1968"/>
                  </a:cubicBezTo>
                  <a:cubicBezTo>
                    <a:pt x="5717" y="2164"/>
                    <a:pt x="5791" y="2300"/>
                    <a:pt x="5963" y="2275"/>
                  </a:cubicBezTo>
                  <a:close/>
                  <a:moveTo>
                    <a:pt x="3123" y="1070"/>
                  </a:moveTo>
                  <a:cubicBezTo>
                    <a:pt x="3172" y="1070"/>
                    <a:pt x="3283" y="984"/>
                    <a:pt x="3271" y="947"/>
                  </a:cubicBezTo>
                  <a:cubicBezTo>
                    <a:pt x="3258" y="861"/>
                    <a:pt x="3222" y="738"/>
                    <a:pt x="3148" y="714"/>
                  </a:cubicBezTo>
                  <a:cubicBezTo>
                    <a:pt x="2951" y="628"/>
                    <a:pt x="2779" y="689"/>
                    <a:pt x="2656" y="935"/>
                  </a:cubicBezTo>
                  <a:cubicBezTo>
                    <a:pt x="2816" y="984"/>
                    <a:pt x="2963" y="1046"/>
                    <a:pt x="3123" y="1070"/>
                  </a:cubicBezTo>
                  <a:close/>
                  <a:moveTo>
                    <a:pt x="1070" y="1021"/>
                  </a:moveTo>
                  <a:cubicBezTo>
                    <a:pt x="1119" y="1132"/>
                    <a:pt x="1279" y="1156"/>
                    <a:pt x="1439" y="1083"/>
                  </a:cubicBezTo>
                  <a:cubicBezTo>
                    <a:pt x="1562" y="1033"/>
                    <a:pt x="1648" y="947"/>
                    <a:pt x="1611" y="812"/>
                  </a:cubicBezTo>
                  <a:cubicBezTo>
                    <a:pt x="1562" y="689"/>
                    <a:pt x="1451" y="615"/>
                    <a:pt x="1328" y="677"/>
                  </a:cubicBezTo>
                  <a:cubicBezTo>
                    <a:pt x="1218" y="738"/>
                    <a:pt x="1119" y="837"/>
                    <a:pt x="1046" y="898"/>
                  </a:cubicBezTo>
                  <a:cubicBezTo>
                    <a:pt x="1058" y="984"/>
                    <a:pt x="1058" y="1009"/>
                    <a:pt x="1070" y="1021"/>
                  </a:cubicBezTo>
                  <a:close/>
                  <a:moveTo>
                    <a:pt x="4992" y="1488"/>
                  </a:moveTo>
                  <a:cubicBezTo>
                    <a:pt x="5029" y="1464"/>
                    <a:pt x="5066" y="1365"/>
                    <a:pt x="5066" y="1316"/>
                  </a:cubicBezTo>
                  <a:cubicBezTo>
                    <a:pt x="5053" y="1255"/>
                    <a:pt x="4992" y="1169"/>
                    <a:pt x="4943" y="1156"/>
                  </a:cubicBezTo>
                  <a:cubicBezTo>
                    <a:pt x="4734" y="1107"/>
                    <a:pt x="4525" y="1095"/>
                    <a:pt x="4340" y="1255"/>
                  </a:cubicBezTo>
                  <a:cubicBezTo>
                    <a:pt x="4537" y="1599"/>
                    <a:pt x="4697" y="1673"/>
                    <a:pt x="4992" y="1488"/>
                  </a:cubicBezTo>
                  <a:close/>
                  <a:moveTo>
                    <a:pt x="173" y="1550"/>
                  </a:moveTo>
                  <a:cubicBezTo>
                    <a:pt x="455" y="1009"/>
                    <a:pt x="886" y="628"/>
                    <a:pt x="1451" y="406"/>
                  </a:cubicBezTo>
                  <a:cubicBezTo>
                    <a:pt x="1759" y="271"/>
                    <a:pt x="2091" y="160"/>
                    <a:pt x="2410" y="62"/>
                  </a:cubicBezTo>
                  <a:cubicBezTo>
                    <a:pt x="2545" y="13"/>
                    <a:pt x="2693" y="1"/>
                    <a:pt x="2840" y="1"/>
                  </a:cubicBezTo>
                  <a:cubicBezTo>
                    <a:pt x="3258" y="1"/>
                    <a:pt x="3664" y="62"/>
                    <a:pt x="4070" y="173"/>
                  </a:cubicBezTo>
                  <a:cubicBezTo>
                    <a:pt x="5520" y="603"/>
                    <a:pt x="6553" y="1587"/>
                    <a:pt x="7475" y="2718"/>
                  </a:cubicBezTo>
                  <a:cubicBezTo>
                    <a:pt x="7746" y="3062"/>
                    <a:pt x="7709" y="3873"/>
                    <a:pt x="7438" y="4230"/>
                  </a:cubicBezTo>
                  <a:cubicBezTo>
                    <a:pt x="7364" y="4328"/>
                    <a:pt x="7254" y="4377"/>
                    <a:pt x="7155" y="4451"/>
                  </a:cubicBezTo>
                  <a:cubicBezTo>
                    <a:pt x="7082" y="4365"/>
                    <a:pt x="7008" y="4328"/>
                    <a:pt x="6996" y="4266"/>
                  </a:cubicBezTo>
                  <a:cubicBezTo>
                    <a:pt x="6897" y="3762"/>
                    <a:pt x="6528" y="3418"/>
                    <a:pt x="6258" y="3025"/>
                  </a:cubicBezTo>
                  <a:cubicBezTo>
                    <a:pt x="5656" y="2127"/>
                    <a:pt x="4758" y="1771"/>
                    <a:pt x="3762" y="1673"/>
                  </a:cubicBezTo>
                  <a:cubicBezTo>
                    <a:pt x="2619" y="1562"/>
                    <a:pt x="1464" y="1623"/>
                    <a:pt x="419" y="2213"/>
                  </a:cubicBezTo>
                  <a:cubicBezTo>
                    <a:pt x="382" y="2238"/>
                    <a:pt x="333" y="2238"/>
                    <a:pt x="234" y="2250"/>
                  </a:cubicBezTo>
                  <a:cubicBezTo>
                    <a:pt x="1" y="2005"/>
                    <a:pt x="62" y="1771"/>
                    <a:pt x="173" y="155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6"/>
            <p:cNvSpPr/>
            <p:nvPr/>
          </p:nvSpPr>
          <p:spPr>
            <a:xfrm rot="159498">
              <a:off x="10799178" y="2791491"/>
              <a:ext cx="282919" cy="93724"/>
            </a:xfrm>
            <a:custGeom>
              <a:avLst/>
              <a:gdLst/>
              <a:ahLst/>
              <a:cxnLst/>
              <a:rect l="l" t="t" r="r" b="b"/>
              <a:pathLst>
                <a:path w="7610" h="2521" extrusionOk="0">
                  <a:moveTo>
                    <a:pt x="811" y="762"/>
                  </a:moveTo>
                  <a:cubicBezTo>
                    <a:pt x="861" y="738"/>
                    <a:pt x="910" y="689"/>
                    <a:pt x="947" y="664"/>
                  </a:cubicBezTo>
                  <a:cubicBezTo>
                    <a:pt x="922" y="627"/>
                    <a:pt x="885" y="566"/>
                    <a:pt x="873" y="578"/>
                  </a:cubicBezTo>
                  <a:cubicBezTo>
                    <a:pt x="811" y="590"/>
                    <a:pt x="762" y="627"/>
                    <a:pt x="701" y="664"/>
                  </a:cubicBezTo>
                  <a:cubicBezTo>
                    <a:pt x="750" y="701"/>
                    <a:pt x="799" y="762"/>
                    <a:pt x="811" y="762"/>
                  </a:cubicBezTo>
                  <a:close/>
                  <a:moveTo>
                    <a:pt x="4733" y="1402"/>
                  </a:moveTo>
                  <a:cubicBezTo>
                    <a:pt x="4819" y="1463"/>
                    <a:pt x="4979" y="1377"/>
                    <a:pt x="5016" y="1266"/>
                  </a:cubicBezTo>
                  <a:cubicBezTo>
                    <a:pt x="5065" y="1131"/>
                    <a:pt x="4979" y="959"/>
                    <a:pt x="4831" y="947"/>
                  </a:cubicBezTo>
                  <a:cubicBezTo>
                    <a:pt x="4733" y="922"/>
                    <a:pt x="4622" y="984"/>
                    <a:pt x="4450" y="1033"/>
                  </a:cubicBezTo>
                  <a:cubicBezTo>
                    <a:pt x="4573" y="1193"/>
                    <a:pt x="4635" y="1328"/>
                    <a:pt x="4733" y="1402"/>
                  </a:cubicBezTo>
                  <a:close/>
                  <a:moveTo>
                    <a:pt x="2742" y="1107"/>
                  </a:moveTo>
                  <a:cubicBezTo>
                    <a:pt x="2840" y="984"/>
                    <a:pt x="2729" y="738"/>
                    <a:pt x="2569" y="713"/>
                  </a:cubicBezTo>
                  <a:cubicBezTo>
                    <a:pt x="2434" y="689"/>
                    <a:pt x="2311" y="738"/>
                    <a:pt x="2299" y="873"/>
                  </a:cubicBezTo>
                  <a:cubicBezTo>
                    <a:pt x="2287" y="984"/>
                    <a:pt x="2348" y="1119"/>
                    <a:pt x="2397" y="1291"/>
                  </a:cubicBezTo>
                  <a:cubicBezTo>
                    <a:pt x="2557" y="1217"/>
                    <a:pt x="2680" y="1180"/>
                    <a:pt x="2742" y="1107"/>
                  </a:cubicBezTo>
                  <a:close/>
                  <a:moveTo>
                    <a:pt x="6897" y="1352"/>
                  </a:moveTo>
                  <a:cubicBezTo>
                    <a:pt x="6860" y="1217"/>
                    <a:pt x="6737" y="1168"/>
                    <a:pt x="6602" y="1205"/>
                  </a:cubicBezTo>
                  <a:cubicBezTo>
                    <a:pt x="6430" y="1279"/>
                    <a:pt x="6258" y="1377"/>
                    <a:pt x="6196" y="1574"/>
                  </a:cubicBezTo>
                  <a:cubicBezTo>
                    <a:pt x="6491" y="1770"/>
                    <a:pt x="6491" y="1770"/>
                    <a:pt x="6921" y="1758"/>
                  </a:cubicBezTo>
                  <a:cubicBezTo>
                    <a:pt x="6921" y="1586"/>
                    <a:pt x="6921" y="1463"/>
                    <a:pt x="6897" y="1352"/>
                  </a:cubicBezTo>
                  <a:close/>
                  <a:moveTo>
                    <a:pt x="197" y="74"/>
                  </a:moveTo>
                  <a:cubicBezTo>
                    <a:pt x="566" y="86"/>
                    <a:pt x="898" y="148"/>
                    <a:pt x="1229" y="99"/>
                  </a:cubicBezTo>
                  <a:cubicBezTo>
                    <a:pt x="1770" y="25"/>
                    <a:pt x="2287" y="0"/>
                    <a:pt x="2828" y="111"/>
                  </a:cubicBezTo>
                  <a:cubicBezTo>
                    <a:pt x="3037" y="160"/>
                    <a:pt x="3258" y="172"/>
                    <a:pt x="3479" y="185"/>
                  </a:cubicBezTo>
                  <a:cubicBezTo>
                    <a:pt x="4586" y="197"/>
                    <a:pt x="5655" y="406"/>
                    <a:pt x="6700" y="762"/>
                  </a:cubicBezTo>
                  <a:cubicBezTo>
                    <a:pt x="6995" y="873"/>
                    <a:pt x="7290" y="959"/>
                    <a:pt x="7573" y="1045"/>
                  </a:cubicBezTo>
                  <a:cubicBezTo>
                    <a:pt x="7610" y="1635"/>
                    <a:pt x="7597" y="1660"/>
                    <a:pt x="7266" y="2336"/>
                  </a:cubicBezTo>
                  <a:cubicBezTo>
                    <a:pt x="6848" y="2520"/>
                    <a:pt x="6430" y="2459"/>
                    <a:pt x="5999" y="2324"/>
                  </a:cubicBezTo>
                  <a:cubicBezTo>
                    <a:pt x="4745" y="1906"/>
                    <a:pt x="3504" y="1500"/>
                    <a:pt x="2188" y="1340"/>
                  </a:cubicBezTo>
                  <a:cubicBezTo>
                    <a:pt x="1488" y="1266"/>
                    <a:pt x="811" y="1094"/>
                    <a:pt x="12" y="947"/>
                  </a:cubicBezTo>
                  <a:cubicBezTo>
                    <a:pt x="0" y="639"/>
                    <a:pt x="25" y="344"/>
                    <a:pt x="197" y="74"/>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6"/>
            <p:cNvSpPr/>
            <p:nvPr/>
          </p:nvSpPr>
          <p:spPr>
            <a:xfrm rot="159498">
              <a:off x="10979140" y="2296455"/>
              <a:ext cx="238120" cy="110640"/>
            </a:xfrm>
            <a:custGeom>
              <a:avLst/>
              <a:gdLst/>
              <a:ahLst/>
              <a:cxnLst/>
              <a:rect l="l" t="t" r="r" b="b"/>
              <a:pathLst>
                <a:path w="6405" h="2976" extrusionOk="0">
                  <a:moveTo>
                    <a:pt x="0" y="934"/>
                  </a:moveTo>
                  <a:cubicBezTo>
                    <a:pt x="897" y="824"/>
                    <a:pt x="1623" y="725"/>
                    <a:pt x="2348" y="873"/>
                  </a:cubicBezTo>
                  <a:cubicBezTo>
                    <a:pt x="3086" y="1020"/>
                    <a:pt x="3811" y="1229"/>
                    <a:pt x="4487" y="1598"/>
                  </a:cubicBezTo>
                  <a:cubicBezTo>
                    <a:pt x="5139" y="1955"/>
                    <a:pt x="5557" y="2594"/>
                    <a:pt x="6159" y="2975"/>
                  </a:cubicBezTo>
                  <a:cubicBezTo>
                    <a:pt x="6368" y="2926"/>
                    <a:pt x="6405" y="2791"/>
                    <a:pt x="6368" y="2643"/>
                  </a:cubicBezTo>
                  <a:cubicBezTo>
                    <a:pt x="6331" y="2496"/>
                    <a:pt x="6257" y="2373"/>
                    <a:pt x="6196" y="2237"/>
                  </a:cubicBezTo>
                  <a:cubicBezTo>
                    <a:pt x="6122" y="2090"/>
                    <a:pt x="5999" y="1942"/>
                    <a:pt x="5962" y="1783"/>
                  </a:cubicBezTo>
                  <a:cubicBezTo>
                    <a:pt x="5864" y="1352"/>
                    <a:pt x="5581" y="1057"/>
                    <a:pt x="5225" y="848"/>
                  </a:cubicBezTo>
                  <a:cubicBezTo>
                    <a:pt x="4831" y="602"/>
                    <a:pt x="4413" y="393"/>
                    <a:pt x="4008" y="184"/>
                  </a:cubicBezTo>
                  <a:cubicBezTo>
                    <a:pt x="3897" y="123"/>
                    <a:pt x="3774" y="86"/>
                    <a:pt x="3664" y="74"/>
                  </a:cubicBezTo>
                  <a:cubicBezTo>
                    <a:pt x="2655" y="0"/>
                    <a:pt x="1660" y="12"/>
                    <a:pt x="713" y="418"/>
                  </a:cubicBezTo>
                  <a:cubicBezTo>
                    <a:pt x="492" y="504"/>
                    <a:pt x="271" y="615"/>
                    <a:pt x="0" y="93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6"/>
            <p:cNvSpPr/>
            <p:nvPr/>
          </p:nvSpPr>
          <p:spPr>
            <a:xfrm rot="159498">
              <a:off x="10870979" y="2606498"/>
              <a:ext cx="252322" cy="89188"/>
            </a:xfrm>
            <a:custGeom>
              <a:avLst/>
              <a:gdLst/>
              <a:ahLst/>
              <a:cxnLst/>
              <a:rect l="l" t="t" r="r" b="b"/>
              <a:pathLst>
                <a:path w="6787" h="2399" extrusionOk="0">
                  <a:moveTo>
                    <a:pt x="6688" y="2386"/>
                  </a:moveTo>
                  <a:cubicBezTo>
                    <a:pt x="6787" y="2152"/>
                    <a:pt x="6750" y="2005"/>
                    <a:pt x="6578" y="1845"/>
                  </a:cubicBezTo>
                  <a:cubicBezTo>
                    <a:pt x="5643" y="1021"/>
                    <a:pt x="4488" y="714"/>
                    <a:pt x="3332" y="419"/>
                  </a:cubicBezTo>
                  <a:cubicBezTo>
                    <a:pt x="3049" y="345"/>
                    <a:pt x="2742" y="370"/>
                    <a:pt x="2459" y="382"/>
                  </a:cubicBezTo>
                  <a:cubicBezTo>
                    <a:pt x="2017" y="394"/>
                    <a:pt x="1586" y="345"/>
                    <a:pt x="1168" y="198"/>
                  </a:cubicBezTo>
                  <a:cubicBezTo>
                    <a:pt x="1009" y="136"/>
                    <a:pt x="837" y="75"/>
                    <a:pt x="677" y="50"/>
                  </a:cubicBezTo>
                  <a:cubicBezTo>
                    <a:pt x="320" y="1"/>
                    <a:pt x="185" y="99"/>
                    <a:pt x="1" y="542"/>
                  </a:cubicBezTo>
                  <a:cubicBezTo>
                    <a:pt x="210" y="738"/>
                    <a:pt x="480" y="775"/>
                    <a:pt x="738" y="837"/>
                  </a:cubicBezTo>
                  <a:cubicBezTo>
                    <a:pt x="1586" y="1034"/>
                    <a:pt x="2447" y="1218"/>
                    <a:pt x="3308" y="1378"/>
                  </a:cubicBezTo>
                  <a:cubicBezTo>
                    <a:pt x="4291" y="1562"/>
                    <a:pt x="5238" y="1869"/>
                    <a:pt x="6160" y="2251"/>
                  </a:cubicBezTo>
                  <a:cubicBezTo>
                    <a:pt x="6270" y="2300"/>
                    <a:pt x="6393" y="2349"/>
                    <a:pt x="6504" y="2386"/>
                  </a:cubicBezTo>
                  <a:cubicBezTo>
                    <a:pt x="6541" y="2398"/>
                    <a:pt x="6602" y="2386"/>
                    <a:pt x="6688" y="238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6"/>
            <p:cNvSpPr/>
            <p:nvPr/>
          </p:nvSpPr>
          <p:spPr>
            <a:xfrm rot="159498">
              <a:off x="10851073" y="2644122"/>
              <a:ext cx="276116" cy="83203"/>
            </a:xfrm>
            <a:custGeom>
              <a:avLst/>
              <a:gdLst/>
              <a:ahLst/>
              <a:cxnLst/>
              <a:rect l="l" t="t" r="r" b="b"/>
              <a:pathLst>
                <a:path w="7427" h="2238" extrusionOk="0">
                  <a:moveTo>
                    <a:pt x="1" y="750"/>
                  </a:moveTo>
                  <a:cubicBezTo>
                    <a:pt x="1083" y="750"/>
                    <a:pt x="2005" y="1131"/>
                    <a:pt x="2964" y="1389"/>
                  </a:cubicBezTo>
                  <a:cubicBezTo>
                    <a:pt x="3369" y="1500"/>
                    <a:pt x="3787" y="1537"/>
                    <a:pt x="4193" y="1611"/>
                  </a:cubicBezTo>
                  <a:cubicBezTo>
                    <a:pt x="5054" y="1770"/>
                    <a:pt x="5914" y="1943"/>
                    <a:pt x="6775" y="2102"/>
                  </a:cubicBezTo>
                  <a:cubicBezTo>
                    <a:pt x="6984" y="2139"/>
                    <a:pt x="7205" y="2238"/>
                    <a:pt x="7426" y="2041"/>
                  </a:cubicBezTo>
                  <a:cubicBezTo>
                    <a:pt x="7352" y="1943"/>
                    <a:pt x="7303" y="1820"/>
                    <a:pt x="7205" y="1770"/>
                  </a:cubicBezTo>
                  <a:cubicBezTo>
                    <a:pt x="6271" y="1353"/>
                    <a:pt x="5299" y="1008"/>
                    <a:pt x="4304" y="787"/>
                  </a:cubicBezTo>
                  <a:cubicBezTo>
                    <a:pt x="3050" y="492"/>
                    <a:pt x="1771" y="271"/>
                    <a:pt x="468" y="0"/>
                  </a:cubicBezTo>
                  <a:cubicBezTo>
                    <a:pt x="271" y="160"/>
                    <a:pt x="1" y="283"/>
                    <a:pt x="1" y="7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6"/>
            <p:cNvSpPr/>
            <p:nvPr/>
          </p:nvSpPr>
          <p:spPr>
            <a:xfrm rot="159498">
              <a:off x="10904067" y="2572574"/>
              <a:ext cx="222171" cy="90527"/>
            </a:xfrm>
            <a:custGeom>
              <a:avLst/>
              <a:gdLst/>
              <a:ahLst/>
              <a:cxnLst/>
              <a:rect l="l" t="t" r="r" b="b"/>
              <a:pathLst>
                <a:path w="5976" h="2435" extrusionOk="0">
                  <a:moveTo>
                    <a:pt x="5828" y="2435"/>
                  </a:moveTo>
                  <a:cubicBezTo>
                    <a:pt x="5926" y="2078"/>
                    <a:pt x="5976" y="1808"/>
                    <a:pt x="5693" y="1586"/>
                  </a:cubicBezTo>
                  <a:cubicBezTo>
                    <a:pt x="4992" y="1058"/>
                    <a:pt x="4291" y="529"/>
                    <a:pt x="3406" y="345"/>
                  </a:cubicBezTo>
                  <a:cubicBezTo>
                    <a:pt x="3209" y="308"/>
                    <a:pt x="3013" y="246"/>
                    <a:pt x="2828" y="259"/>
                  </a:cubicBezTo>
                  <a:cubicBezTo>
                    <a:pt x="2238" y="308"/>
                    <a:pt x="1660" y="160"/>
                    <a:pt x="1083" y="87"/>
                  </a:cubicBezTo>
                  <a:cubicBezTo>
                    <a:pt x="923" y="62"/>
                    <a:pt x="751" y="37"/>
                    <a:pt x="579" y="25"/>
                  </a:cubicBezTo>
                  <a:cubicBezTo>
                    <a:pt x="161" y="1"/>
                    <a:pt x="112" y="50"/>
                    <a:pt x="1" y="591"/>
                  </a:cubicBezTo>
                  <a:cubicBezTo>
                    <a:pt x="394" y="824"/>
                    <a:pt x="837" y="984"/>
                    <a:pt x="1304" y="935"/>
                  </a:cubicBezTo>
                  <a:cubicBezTo>
                    <a:pt x="2496" y="824"/>
                    <a:pt x="3554" y="1279"/>
                    <a:pt x="4636" y="1660"/>
                  </a:cubicBezTo>
                  <a:cubicBezTo>
                    <a:pt x="4931" y="1759"/>
                    <a:pt x="5176" y="1980"/>
                    <a:pt x="5447" y="2152"/>
                  </a:cubicBezTo>
                  <a:cubicBezTo>
                    <a:pt x="5558" y="2226"/>
                    <a:pt x="5668" y="2312"/>
                    <a:pt x="5828" y="243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6"/>
            <p:cNvSpPr/>
            <p:nvPr/>
          </p:nvSpPr>
          <p:spPr>
            <a:xfrm rot="159498">
              <a:off x="10908958" y="2862123"/>
              <a:ext cx="72235" cy="47550"/>
            </a:xfrm>
            <a:custGeom>
              <a:avLst/>
              <a:gdLst/>
              <a:ahLst/>
              <a:cxnLst/>
              <a:rect l="l" t="t" r="r" b="b"/>
              <a:pathLst>
                <a:path w="1943" h="1279" extrusionOk="0">
                  <a:moveTo>
                    <a:pt x="320" y="0"/>
                  </a:moveTo>
                  <a:cubicBezTo>
                    <a:pt x="98" y="283"/>
                    <a:pt x="12" y="517"/>
                    <a:pt x="0" y="799"/>
                  </a:cubicBezTo>
                  <a:cubicBezTo>
                    <a:pt x="455" y="1279"/>
                    <a:pt x="1057" y="1156"/>
                    <a:pt x="1660" y="1205"/>
                  </a:cubicBezTo>
                  <a:cubicBezTo>
                    <a:pt x="1758" y="984"/>
                    <a:pt x="1844" y="775"/>
                    <a:pt x="1942" y="554"/>
                  </a:cubicBezTo>
                  <a:cubicBezTo>
                    <a:pt x="1684" y="320"/>
                    <a:pt x="1389" y="295"/>
                    <a:pt x="1119" y="209"/>
                  </a:cubicBezTo>
                  <a:cubicBezTo>
                    <a:pt x="873" y="123"/>
                    <a:pt x="615" y="74"/>
                    <a:pt x="32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6"/>
            <p:cNvSpPr/>
            <p:nvPr/>
          </p:nvSpPr>
          <p:spPr>
            <a:xfrm rot="159498">
              <a:off x="11089330" y="2835773"/>
              <a:ext cx="54390" cy="55803"/>
            </a:xfrm>
            <a:custGeom>
              <a:avLst/>
              <a:gdLst/>
              <a:ahLst/>
              <a:cxnLst/>
              <a:rect l="l" t="t" r="r" b="b"/>
              <a:pathLst>
                <a:path w="1463" h="1501" extrusionOk="0">
                  <a:moveTo>
                    <a:pt x="98" y="959"/>
                  </a:moveTo>
                  <a:cubicBezTo>
                    <a:pt x="430" y="1144"/>
                    <a:pt x="750" y="1316"/>
                    <a:pt x="1106" y="1500"/>
                  </a:cubicBezTo>
                  <a:cubicBezTo>
                    <a:pt x="1377" y="1033"/>
                    <a:pt x="1463" y="566"/>
                    <a:pt x="1414" y="0"/>
                  </a:cubicBezTo>
                  <a:cubicBezTo>
                    <a:pt x="1119" y="50"/>
                    <a:pt x="861" y="74"/>
                    <a:pt x="602" y="148"/>
                  </a:cubicBezTo>
                  <a:cubicBezTo>
                    <a:pt x="234" y="246"/>
                    <a:pt x="0" y="468"/>
                    <a:pt x="98" y="95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6"/>
            <p:cNvSpPr/>
            <p:nvPr/>
          </p:nvSpPr>
          <p:spPr>
            <a:xfrm rot="159498">
              <a:off x="11055796" y="2913808"/>
              <a:ext cx="53535" cy="61714"/>
            </a:xfrm>
            <a:custGeom>
              <a:avLst/>
              <a:gdLst/>
              <a:ahLst/>
              <a:cxnLst/>
              <a:rect l="l" t="t" r="r" b="b"/>
              <a:pathLst>
                <a:path w="1440" h="1660" extrusionOk="0">
                  <a:moveTo>
                    <a:pt x="99" y="1217"/>
                  </a:moveTo>
                  <a:cubicBezTo>
                    <a:pt x="407" y="1377"/>
                    <a:pt x="640" y="1500"/>
                    <a:pt x="874" y="1611"/>
                  </a:cubicBezTo>
                  <a:cubicBezTo>
                    <a:pt x="935" y="1648"/>
                    <a:pt x="1021" y="1635"/>
                    <a:pt x="1132" y="1660"/>
                  </a:cubicBezTo>
                  <a:cubicBezTo>
                    <a:pt x="1230" y="1512"/>
                    <a:pt x="1341" y="1365"/>
                    <a:pt x="1439" y="1217"/>
                  </a:cubicBezTo>
                  <a:cubicBezTo>
                    <a:pt x="1415" y="1181"/>
                    <a:pt x="1415" y="1144"/>
                    <a:pt x="1390" y="1131"/>
                  </a:cubicBezTo>
                  <a:cubicBezTo>
                    <a:pt x="1034" y="763"/>
                    <a:pt x="665" y="381"/>
                    <a:pt x="271" y="0"/>
                  </a:cubicBezTo>
                  <a:cubicBezTo>
                    <a:pt x="1" y="394"/>
                    <a:pt x="210" y="799"/>
                    <a:pt x="99" y="121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6"/>
            <p:cNvSpPr/>
            <p:nvPr/>
          </p:nvSpPr>
          <p:spPr>
            <a:xfrm rot="159498">
              <a:off x="10845619" y="2849248"/>
              <a:ext cx="58108" cy="40709"/>
            </a:xfrm>
            <a:custGeom>
              <a:avLst/>
              <a:gdLst/>
              <a:ahLst/>
              <a:cxnLst/>
              <a:rect l="l" t="t" r="r" b="b"/>
              <a:pathLst>
                <a:path w="1563" h="1095" extrusionOk="0">
                  <a:moveTo>
                    <a:pt x="1562" y="258"/>
                  </a:moveTo>
                  <a:cubicBezTo>
                    <a:pt x="1070" y="62"/>
                    <a:pt x="591" y="86"/>
                    <a:pt x="148" y="0"/>
                  </a:cubicBezTo>
                  <a:cubicBezTo>
                    <a:pt x="1" y="221"/>
                    <a:pt x="38" y="406"/>
                    <a:pt x="112" y="590"/>
                  </a:cubicBezTo>
                  <a:cubicBezTo>
                    <a:pt x="148" y="689"/>
                    <a:pt x="259" y="787"/>
                    <a:pt x="357" y="824"/>
                  </a:cubicBezTo>
                  <a:cubicBezTo>
                    <a:pt x="640" y="934"/>
                    <a:pt x="948" y="1008"/>
                    <a:pt x="1230" y="1094"/>
                  </a:cubicBezTo>
                  <a:cubicBezTo>
                    <a:pt x="1513" y="836"/>
                    <a:pt x="1501" y="553"/>
                    <a:pt x="1562" y="25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6"/>
            <p:cNvSpPr/>
            <p:nvPr/>
          </p:nvSpPr>
          <p:spPr>
            <a:xfrm rot="159498">
              <a:off x="11075499" y="2885855"/>
              <a:ext cx="52606" cy="57625"/>
            </a:xfrm>
            <a:custGeom>
              <a:avLst/>
              <a:gdLst/>
              <a:ahLst/>
              <a:cxnLst/>
              <a:rect l="l" t="t" r="r" b="b"/>
              <a:pathLst>
                <a:path w="1415" h="1550" extrusionOk="0">
                  <a:moveTo>
                    <a:pt x="1156" y="1550"/>
                  </a:moveTo>
                  <a:cubicBezTo>
                    <a:pt x="1267" y="1181"/>
                    <a:pt x="1341" y="935"/>
                    <a:pt x="1414" y="677"/>
                  </a:cubicBezTo>
                  <a:cubicBezTo>
                    <a:pt x="1058" y="382"/>
                    <a:pt x="726" y="124"/>
                    <a:pt x="259" y="1"/>
                  </a:cubicBezTo>
                  <a:cubicBezTo>
                    <a:pt x="185" y="124"/>
                    <a:pt x="99" y="234"/>
                    <a:pt x="1" y="370"/>
                  </a:cubicBezTo>
                  <a:cubicBezTo>
                    <a:pt x="345" y="775"/>
                    <a:pt x="640" y="1206"/>
                    <a:pt x="1156" y="15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6"/>
            <p:cNvSpPr/>
            <p:nvPr/>
          </p:nvSpPr>
          <p:spPr>
            <a:xfrm rot="159498">
              <a:off x="10768504" y="2910876"/>
              <a:ext cx="48479" cy="47104"/>
            </a:xfrm>
            <a:custGeom>
              <a:avLst/>
              <a:gdLst/>
              <a:ahLst/>
              <a:cxnLst/>
              <a:rect l="l" t="t" r="r" b="b"/>
              <a:pathLst>
                <a:path w="1304" h="1267" extrusionOk="0">
                  <a:moveTo>
                    <a:pt x="160" y="0"/>
                  </a:moveTo>
                  <a:cubicBezTo>
                    <a:pt x="123" y="135"/>
                    <a:pt x="99" y="246"/>
                    <a:pt x="86" y="357"/>
                  </a:cubicBezTo>
                  <a:cubicBezTo>
                    <a:pt x="0" y="996"/>
                    <a:pt x="345" y="1266"/>
                    <a:pt x="996" y="1082"/>
                  </a:cubicBezTo>
                  <a:cubicBezTo>
                    <a:pt x="1021" y="1082"/>
                    <a:pt x="1033" y="1057"/>
                    <a:pt x="1070" y="1045"/>
                  </a:cubicBezTo>
                  <a:cubicBezTo>
                    <a:pt x="1144" y="799"/>
                    <a:pt x="1217" y="553"/>
                    <a:pt x="1303" y="283"/>
                  </a:cubicBezTo>
                  <a:cubicBezTo>
                    <a:pt x="910" y="185"/>
                    <a:pt x="554" y="98"/>
                    <a:pt x="16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6"/>
            <p:cNvSpPr/>
            <p:nvPr/>
          </p:nvSpPr>
          <p:spPr>
            <a:xfrm rot="159498">
              <a:off x="10823792" y="2926008"/>
              <a:ext cx="57625" cy="40226"/>
            </a:xfrm>
            <a:custGeom>
              <a:avLst/>
              <a:gdLst/>
              <a:ahLst/>
              <a:cxnLst/>
              <a:rect l="l" t="t" r="r" b="b"/>
              <a:pathLst>
                <a:path w="1550" h="1082" extrusionOk="0">
                  <a:moveTo>
                    <a:pt x="1549" y="799"/>
                  </a:moveTo>
                  <a:cubicBezTo>
                    <a:pt x="1549" y="627"/>
                    <a:pt x="1549" y="455"/>
                    <a:pt x="1549" y="307"/>
                  </a:cubicBezTo>
                  <a:cubicBezTo>
                    <a:pt x="1488" y="271"/>
                    <a:pt x="1439" y="234"/>
                    <a:pt x="1402" y="234"/>
                  </a:cubicBezTo>
                  <a:cubicBezTo>
                    <a:pt x="1008" y="221"/>
                    <a:pt x="627" y="221"/>
                    <a:pt x="283" y="0"/>
                  </a:cubicBezTo>
                  <a:cubicBezTo>
                    <a:pt x="0" y="443"/>
                    <a:pt x="25" y="639"/>
                    <a:pt x="381" y="836"/>
                  </a:cubicBezTo>
                  <a:cubicBezTo>
                    <a:pt x="750" y="1033"/>
                    <a:pt x="1119" y="1082"/>
                    <a:pt x="1549"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6"/>
            <p:cNvSpPr/>
            <p:nvPr/>
          </p:nvSpPr>
          <p:spPr>
            <a:xfrm rot="159498">
              <a:off x="10786807" y="2838114"/>
              <a:ext cx="52160" cy="34315"/>
            </a:xfrm>
            <a:custGeom>
              <a:avLst/>
              <a:gdLst/>
              <a:ahLst/>
              <a:cxnLst/>
              <a:rect l="l" t="t" r="r" b="b"/>
              <a:pathLst>
                <a:path w="1403" h="923" extrusionOk="0">
                  <a:moveTo>
                    <a:pt x="87" y="800"/>
                  </a:moveTo>
                  <a:cubicBezTo>
                    <a:pt x="493" y="849"/>
                    <a:pt x="874" y="886"/>
                    <a:pt x="1206" y="923"/>
                  </a:cubicBezTo>
                  <a:cubicBezTo>
                    <a:pt x="1402" y="788"/>
                    <a:pt x="1353" y="628"/>
                    <a:pt x="1353" y="493"/>
                  </a:cubicBezTo>
                  <a:cubicBezTo>
                    <a:pt x="1328" y="75"/>
                    <a:pt x="1242" y="1"/>
                    <a:pt x="812" y="13"/>
                  </a:cubicBezTo>
                  <a:cubicBezTo>
                    <a:pt x="591" y="13"/>
                    <a:pt x="382" y="26"/>
                    <a:pt x="111" y="26"/>
                  </a:cubicBezTo>
                  <a:cubicBezTo>
                    <a:pt x="1" y="259"/>
                    <a:pt x="50" y="505"/>
                    <a:pt x="87" y="80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6"/>
            <p:cNvSpPr/>
            <p:nvPr/>
          </p:nvSpPr>
          <p:spPr>
            <a:xfrm rot="159498">
              <a:off x="10820033" y="2969295"/>
              <a:ext cx="58963" cy="37066"/>
            </a:xfrm>
            <a:custGeom>
              <a:avLst/>
              <a:gdLst/>
              <a:ahLst/>
              <a:cxnLst/>
              <a:rect l="l" t="t" r="r" b="b"/>
              <a:pathLst>
                <a:path w="1586" h="997" extrusionOk="0">
                  <a:moveTo>
                    <a:pt x="1414" y="124"/>
                  </a:moveTo>
                  <a:cubicBezTo>
                    <a:pt x="983" y="284"/>
                    <a:pt x="590" y="185"/>
                    <a:pt x="221" y="1"/>
                  </a:cubicBezTo>
                  <a:cubicBezTo>
                    <a:pt x="0" y="136"/>
                    <a:pt x="37" y="321"/>
                    <a:pt x="111" y="468"/>
                  </a:cubicBezTo>
                  <a:cubicBezTo>
                    <a:pt x="258" y="800"/>
                    <a:pt x="529" y="997"/>
                    <a:pt x="910" y="972"/>
                  </a:cubicBezTo>
                  <a:cubicBezTo>
                    <a:pt x="1057" y="960"/>
                    <a:pt x="1205" y="923"/>
                    <a:pt x="1352" y="898"/>
                  </a:cubicBezTo>
                  <a:cubicBezTo>
                    <a:pt x="1463" y="640"/>
                    <a:pt x="1586" y="419"/>
                    <a:pt x="1414" y="124"/>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6"/>
            <p:cNvSpPr/>
            <p:nvPr/>
          </p:nvSpPr>
          <p:spPr>
            <a:xfrm rot="159498">
              <a:off x="10822880" y="3013937"/>
              <a:ext cx="44352" cy="41192"/>
            </a:xfrm>
            <a:custGeom>
              <a:avLst/>
              <a:gdLst/>
              <a:ahLst/>
              <a:cxnLst/>
              <a:rect l="l" t="t" r="r" b="b"/>
              <a:pathLst>
                <a:path w="1193" h="1108" extrusionOk="0">
                  <a:moveTo>
                    <a:pt x="1193" y="148"/>
                  </a:moveTo>
                  <a:cubicBezTo>
                    <a:pt x="762" y="87"/>
                    <a:pt x="406" y="50"/>
                    <a:pt x="62" y="1"/>
                  </a:cubicBezTo>
                  <a:cubicBezTo>
                    <a:pt x="0" y="849"/>
                    <a:pt x="258" y="1107"/>
                    <a:pt x="1119" y="947"/>
                  </a:cubicBezTo>
                  <a:cubicBezTo>
                    <a:pt x="1131" y="824"/>
                    <a:pt x="1168" y="689"/>
                    <a:pt x="1180" y="554"/>
                  </a:cubicBezTo>
                  <a:cubicBezTo>
                    <a:pt x="1193" y="431"/>
                    <a:pt x="1180" y="308"/>
                    <a:pt x="1193"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6"/>
            <p:cNvSpPr/>
            <p:nvPr/>
          </p:nvSpPr>
          <p:spPr>
            <a:xfrm rot="159498">
              <a:off x="10837429" y="2889136"/>
              <a:ext cx="58108" cy="37958"/>
            </a:xfrm>
            <a:custGeom>
              <a:avLst/>
              <a:gdLst/>
              <a:ahLst/>
              <a:cxnLst/>
              <a:rect l="l" t="t" r="r" b="b"/>
              <a:pathLst>
                <a:path w="1563" h="1021" extrusionOk="0">
                  <a:moveTo>
                    <a:pt x="161" y="0"/>
                  </a:moveTo>
                  <a:cubicBezTo>
                    <a:pt x="111" y="111"/>
                    <a:pt x="75" y="172"/>
                    <a:pt x="62" y="234"/>
                  </a:cubicBezTo>
                  <a:cubicBezTo>
                    <a:pt x="38" y="357"/>
                    <a:pt x="25" y="467"/>
                    <a:pt x="1" y="602"/>
                  </a:cubicBezTo>
                  <a:cubicBezTo>
                    <a:pt x="394" y="1020"/>
                    <a:pt x="874" y="983"/>
                    <a:pt x="1341" y="873"/>
                  </a:cubicBezTo>
                  <a:cubicBezTo>
                    <a:pt x="1525" y="824"/>
                    <a:pt x="1562" y="627"/>
                    <a:pt x="1501" y="406"/>
                  </a:cubicBezTo>
                  <a:cubicBezTo>
                    <a:pt x="1083" y="283"/>
                    <a:pt x="652" y="148"/>
                    <a:pt x="161"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6"/>
            <p:cNvSpPr/>
            <p:nvPr/>
          </p:nvSpPr>
          <p:spPr>
            <a:xfrm rot="159498">
              <a:off x="10881797" y="3005653"/>
              <a:ext cx="42568" cy="41639"/>
            </a:xfrm>
            <a:custGeom>
              <a:avLst/>
              <a:gdLst/>
              <a:ahLst/>
              <a:cxnLst/>
              <a:rect l="l" t="t" r="r" b="b"/>
              <a:pathLst>
                <a:path w="1145" h="1120" extrusionOk="0">
                  <a:moveTo>
                    <a:pt x="1107" y="296"/>
                  </a:moveTo>
                  <a:cubicBezTo>
                    <a:pt x="788" y="197"/>
                    <a:pt x="493" y="99"/>
                    <a:pt x="173" y="1"/>
                  </a:cubicBezTo>
                  <a:cubicBezTo>
                    <a:pt x="13" y="197"/>
                    <a:pt x="1" y="406"/>
                    <a:pt x="13" y="677"/>
                  </a:cubicBezTo>
                  <a:cubicBezTo>
                    <a:pt x="136" y="763"/>
                    <a:pt x="284" y="898"/>
                    <a:pt x="456" y="972"/>
                  </a:cubicBezTo>
                  <a:cubicBezTo>
                    <a:pt x="824" y="1119"/>
                    <a:pt x="1058" y="960"/>
                    <a:pt x="1120" y="566"/>
                  </a:cubicBezTo>
                  <a:cubicBezTo>
                    <a:pt x="1144" y="468"/>
                    <a:pt x="1120" y="382"/>
                    <a:pt x="1107" y="296"/>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6"/>
            <p:cNvSpPr/>
            <p:nvPr/>
          </p:nvSpPr>
          <p:spPr>
            <a:xfrm rot="159498">
              <a:off x="10988149" y="2885972"/>
              <a:ext cx="54874" cy="36620"/>
            </a:xfrm>
            <a:custGeom>
              <a:avLst/>
              <a:gdLst/>
              <a:ahLst/>
              <a:cxnLst/>
              <a:rect l="l" t="t" r="r" b="b"/>
              <a:pathLst>
                <a:path w="1476" h="985" extrusionOk="0">
                  <a:moveTo>
                    <a:pt x="74" y="1"/>
                  </a:moveTo>
                  <a:cubicBezTo>
                    <a:pt x="0" y="455"/>
                    <a:pt x="148" y="664"/>
                    <a:pt x="468" y="763"/>
                  </a:cubicBezTo>
                  <a:cubicBezTo>
                    <a:pt x="640" y="824"/>
                    <a:pt x="824" y="886"/>
                    <a:pt x="1021" y="923"/>
                  </a:cubicBezTo>
                  <a:cubicBezTo>
                    <a:pt x="1316" y="984"/>
                    <a:pt x="1390" y="910"/>
                    <a:pt x="1476" y="431"/>
                  </a:cubicBezTo>
                  <a:cubicBezTo>
                    <a:pt x="1045" y="259"/>
                    <a:pt x="590" y="148"/>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6"/>
            <p:cNvSpPr/>
            <p:nvPr/>
          </p:nvSpPr>
          <p:spPr>
            <a:xfrm rot="159498">
              <a:off x="10777213" y="2879259"/>
              <a:ext cx="49855" cy="30188"/>
            </a:xfrm>
            <a:custGeom>
              <a:avLst/>
              <a:gdLst/>
              <a:ahLst/>
              <a:cxnLst/>
              <a:rect l="l" t="t" r="r" b="b"/>
              <a:pathLst>
                <a:path w="1341" h="812" extrusionOk="0">
                  <a:moveTo>
                    <a:pt x="1341" y="148"/>
                  </a:moveTo>
                  <a:cubicBezTo>
                    <a:pt x="947" y="111"/>
                    <a:pt x="566" y="1"/>
                    <a:pt x="111" y="62"/>
                  </a:cubicBezTo>
                  <a:cubicBezTo>
                    <a:pt x="75" y="210"/>
                    <a:pt x="38" y="369"/>
                    <a:pt x="1" y="542"/>
                  </a:cubicBezTo>
                  <a:cubicBezTo>
                    <a:pt x="271" y="689"/>
                    <a:pt x="517" y="738"/>
                    <a:pt x="775" y="763"/>
                  </a:cubicBezTo>
                  <a:cubicBezTo>
                    <a:pt x="1206" y="812"/>
                    <a:pt x="1292" y="726"/>
                    <a:pt x="1341"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6"/>
            <p:cNvSpPr/>
            <p:nvPr/>
          </p:nvSpPr>
          <p:spPr>
            <a:xfrm rot="159498">
              <a:off x="10768124" y="2964647"/>
              <a:ext cx="41155" cy="34315"/>
            </a:xfrm>
            <a:custGeom>
              <a:avLst/>
              <a:gdLst/>
              <a:ahLst/>
              <a:cxnLst/>
              <a:rect l="l" t="t" r="r" b="b"/>
              <a:pathLst>
                <a:path w="1107" h="923" extrusionOk="0">
                  <a:moveTo>
                    <a:pt x="1070" y="50"/>
                  </a:moveTo>
                  <a:cubicBezTo>
                    <a:pt x="701" y="25"/>
                    <a:pt x="382" y="13"/>
                    <a:pt x="50" y="1"/>
                  </a:cubicBezTo>
                  <a:cubicBezTo>
                    <a:pt x="1" y="603"/>
                    <a:pt x="87" y="775"/>
                    <a:pt x="517" y="861"/>
                  </a:cubicBezTo>
                  <a:cubicBezTo>
                    <a:pt x="800" y="923"/>
                    <a:pt x="1021" y="812"/>
                    <a:pt x="1070" y="529"/>
                  </a:cubicBezTo>
                  <a:cubicBezTo>
                    <a:pt x="1107" y="370"/>
                    <a:pt x="1070" y="197"/>
                    <a:pt x="1070" y="5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6"/>
            <p:cNvSpPr/>
            <p:nvPr/>
          </p:nvSpPr>
          <p:spPr>
            <a:xfrm rot="159498">
              <a:off x="10766265" y="3005897"/>
              <a:ext cx="47104" cy="32010"/>
            </a:xfrm>
            <a:custGeom>
              <a:avLst/>
              <a:gdLst/>
              <a:ahLst/>
              <a:cxnLst/>
              <a:rect l="l" t="t" r="r" b="b"/>
              <a:pathLst>
                <a:path w="1267" h="861" extrusionOk="0">
                  <a:moveTo>
                    <a:pt x="1119" y="49"/>
                  </a:moveTo>
                  <a:cubicBezTo>
                    <a:pt x="750" y="37"/>
                    <a:pt x="443" y="25"/>
                    <a:pt x="87" y="0"/>
                  </a:cubicBezTo>
                  <a:cubicBezTo>
                    <a:pt x="50" y="246"/>
                    <a:pt x="1" y="504"/>
                    <a:pt x="210" y="701"/>
                  </a:cubicBezTo>
                  <a:cubicBezTo>
                    <a:pt x="382" y="861"/>
                    <a:pt x="787" y="824"/>
                    <a:pt x="1033" y="652"/>
                  </a:cubicBezTo>
                  <a:cubicBezTo>
                    <a:pt x="1267" y="492"/>
                    <a:pt x="1156" y="271"/>
                    <a:pt x="1119" y="4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6"/>
            <p:cNvSpPr/>
            <p:nvPr/>
          </p:nvSpPr>
          <p:spPr>
            <a:xfrm rot="159498">
              <a:off x="10878794" y="3084139"/>
              <a:ext cx="38887" cy="34761"/>
            </a:xfrm>
            <a:custGeom>
              <a:avLst/>
              <a:gdLst/>
              <a:ahLst/>
              <a:cxnLst/>
              <a:rect l="l" t="t" r="r" b="b"/>
              <a:pathLst>
                <a:path w="1046" h="935" extrusionOk="0">
                  <a:moveTo>
                    <a:pt x="0" y="0"/>
                  </a:moveTo>
                  <a:cubicBezTo>
                    <a:pt x="0" y="824"/>
                    <a:pt x="62" y="885"/>
                    <a:pt x="861" y="934"/>
                  </a:cubicBezTo>
                  <a:cubicBezTo>
                    <a:pt x="996" y="725"/>
                    <a:pt x="1045" y="504"/>
                    <a:pt x="959" y="209"/>
                  </a:cubicBezTo>
                  <a:cubicBezTo>
                    <a:pt x="652" y="148"/>
                    <a:pt x="332" y="74"/>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6"/>
            <p:cNvSpPr/>
            <p:nvPr/>
          </p:nvSpPr>
          <p:spPr>
            <a:xfrm rot="159498">
              <a:off x="10893832" y="2940509"/>
              <a:ext cx="50301" cy="28812"/>
            </a:xfrm>
            <a:custGeom>
              <a:avLst/>
              <a:gdLst/>
              <a:ahLst/>
              <a:cxnLst/>
              <a:rect l="l" t="t" r="r" b="b"/>
              <a:pathLst>
                <a:path w="1353" h="775" extrusionOk="0">
                  <a:moveTo>
                    <a:pt x="1279" y="763"/>
                  </a:moveTo>
                  <a:cubicBezTo>
                    <a:pt x="1316" y="529"/>
                    <a:pt x="1328" y="357"/>
                    <a:pt x="1353" y="197"/>
                  </a:cubicBezTo>
                  <a:cubicBezTo>
                    <a:pt x="1267" y="148"/>
                    <a:pt x="1217" y="111"/>
                    <a:pt x="1181" y="111"/>
                  </a:cubicBezTo>
                  <a:cubicBezTo>
                    <a:pt x="873" y="111"/>
                    <a:pt x="566" y="173"/>
                    <a:pt x="246" y="50"/>
                  </a:cubicBezTo>
                  <a:cubicBezTo>
                    <a:pt x="123" y="0"/>
                    <a:pt x="0" y="74"/>
                    <a:pt x="0" y="222"/>
                  </a:cubicBezTo>
                  <a:cubicBezTo>
                    <a:pt x="0" y="320"/>
                    <a:pt x="62" y="492"/>
                    <a:pt x="136" y="517"/>
                  </a:cubicBezTo>
                  <a:cubicBezTo>
                    <a:pt x="480" y="603"/>
                    <a:pt x="812" y="775"/>
                    <a:pt x="1279" y="763"/>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6"/>
            <p:cNvSpPr/>
            <p:nvPr/>
          </p:nvSpPr>
          <p:spPr>
            <a:xfrm rot="159498">
              <a:off x="10834069" y="3063579"/>
              <a:ext cx="31080" cy="51230"/>
            </a:xfrm>
            <a:custGeom>
              <a:avLst/>
              <a:gdLst/>
              <a:ahLst/>
              <a:cxnLst/>
              <a:rect l="l" t="t" r="r" b="b"/>
              <a:pathLst>
                <a:path w="836" h="1378" extrusionOk="0">
                  <a:moveTo>
                    <a:pt x="0" y="0"/>
                  </a:moveTo>
                  <a:cubicBezTo>
                    <a:pt x="49" y="615"/>
                    <a:pt x="381" y="972"/>
                    <a:pt x="664" y="1377"/>
                  </a:cubicBezTo>
                  <a:cubicBezTo>
                    <a:pt x="750" y="1291"/>
                    <a:pt x="836" y="1242"/>
                    <a:pt x="836" y="1193"/>
                  </a:cubicBezTo>
                  <a:cubicBezTo>
                    <a:pt x="824" y="849"/>
                    <a:pt x="787" y="492"/>
                    <a:pt x="762" y="99"/>
                  </a:cubicBezTo>
                  <a:cubicBezTo>
                    <a:pt x="504" y="62"/>
                    <a:pt x="283" y="37"/>
                    <a:pt x="0" y="0"/>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6"/>
            <p:cNvSpPr/>
            <p:nvPr/>
          </p:nvSpPr>
          <p:spPr>
            <a:xfrm rot="159498">
              <a:off x="10875468" y="3049343"/>
              <a:ext cx="45765" cy="29742"/>
            </a:xfrm>
            <a:custGeom>
              <a:avLst/>
              <a:gdLst/>
              <a:ahLst/>
              <a:cxnLst/>
              <a:rect l="l" t="t" r="r" b="b"/>
              <a:pathLst>
                <a:path w="1231" h="800" extrusionOk="0">
                  <a:moveTo>
                    <a:pt x="112" y="591"/>
                  </a:moveTo>
                  <a:cubicBezTo>
                    <a:pt x="443" y="714"/>
                    <a:pt x="788" y="800"/>
                    <a:pt x="1206" y="689"/>
                  </a:cubicBezTo>
                  <a:cubicBezTo>
                    <a:pt x="1206" y="529"/>
                    <a:pt x="1218" y="357"/>
                    <a:pt x="1230" y="210"/>
                  </a:cubicBezTo>
                  <a:cubicBezTo>
                    <a:pt x="837" y="136"/>
                    <a:pt x="493" y="75"/>
                    <a:pt x="112" y="1"/>
                  </a:cubicBezTo>
                  <a:cubicBezTo>
                    <a:pt x="1" y="161"/>
                    <a:pt x="50" y="357"/>
                    <a:pt x="112" y="59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6"/>
            <p:cNvSpPr/>
            <p:nvPr/>
          </p:nvSpPr>
          <p:spPr>
            <a:xfrm rot="159498">
              <a:off x="10964025" y="3011259"/>
              <a:ext cx="41192" cy="36136"/>
            </a:xfrm>
            <a:custGeom>
              <a:avLst/>
              <a:gdLst/>
              <a:ahLst/>
              <a:cxnLst/>
              <a:rect l="l" t="t" r="r" b="b"/>
              <a:pathLst>
                <a:path w="1108" h="972" extrusionOk="0">
                  <a:moveTo>
                    <a:pt x="50" y="665"/>
                  </a:moveTo>
                  <a:cubicBezTo>
                    <a:pt x="271" y="923"/>
                    <a:pt x="505" y="972"/>
                    <a:pt x="763" y="898"/>
                  </a:cubicBezTo>
                  <a:cubicBezTo>
                    <a:pt x="947" y="837"/>
                    <a:pt x="1107" y="726"/>
                    <a:pt x="1095" y="456"/>
                  </a:cubicBezTo>
                  <a:cubicBezTo>
                    <a:pt x="812" y="308"/>
                    <a:pt x="517" y="161"/>
                    <a:pt x="173" y="1"/>
                  </a:cubicBezTo>
                  <a:cubicBezTo>
                    <a:pt x="1" y="173"/>
                    <a:pt x="99" y="431"/>
                    <a:pt x="50" y="66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6"/>
            <p:cNvSpPr/>
            <p:nvPr/>
          </p:nvSpPr>
          <p:spPr>
            <a:xfrm rot="159498">
              <a:off x="10956766" y="3052012"/>
              <a:ext cx="36582" cy="31564"/>
            </a:xfrm>
            <a:custGeom>
              <a:avLst/>
              <a:gdLst/>
              <a:ahLst/>
              <a:cxnLst/>
              <a:rect l="l" t="t" r="r" b="b"/>
              <a:pathLst>
                <a:path w="984" h="849" extrusionOk="0">
                  <a:moveTo>
                    <a:pt x="0" y="799"/>
                  </a:moveTo>
                  <a:cubicBezTo>
                    <a:pt x="209" y="799"/>
                    <a:pt x="394" y="848"/>
                    <a:pt x="529" y="787"/>
                  </a:cubicBezTo>
                  <a:cubicBezTo>
                    <a:pt x="762" y="664"/>
                    <a:pt x="959" y="492"/>
                    <a:pt x="984" y="148"/>
                  </a:cubicBezTo>
                  <a:cubicBezTo>
                    <a:pt x="725" y="99"/>
                    <a:pt x="467" y="49"/>
                    <a:pt x="185" y="0"/>
                  </a:cubicBezTo>
                  <a:cubicBezTo>
                    <a:pt x="37" y="209"/>
                    <a:pt x="12" y="443"/>
                    <a:pt x="0" y="799"/>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6"/>
            <p:cNvSpPr/>
            <p:nvPr/>
          </p:nvSpPr>
          <p:spPr>
            <a:xfrm rot="159498">
              <a:off x="11051293" y="2974488"/>
              <a:ext cx="36582" cy="36136"/>
            </a:xfrm>
            <a:custGeom>
              <a:avLst/>
              <a:gdLst/>
              <a:ahLst/>
              <a:cxnLst/>
              <a:rect l="l" t="t" r="r" b="b"/>
              <a:pathLst>
                <a:path w="984" h="972" extrusionOk="0">
                  <a:moveTo>
                    <a:pt x="123" y="1"/>
                  </a:moveTo>
                  <a:cubicBezTo>
                    <a:pt x="1" y="579"/>
                    <a:pt x="37" y="628"/>
                    <a:pt x="726" y="972"/>
                  </a:cubicBezTo>
                  <a:cubicBezTo>
                    <a:pt x="763" y="935"/>
                    <a:pt x="836" y="898"/>
                    <a:pt x="861" y="837"/>
                  </a:cubicBezTo>
                  <a:cubicBezTo>
                    <a:pt x="910" y="714"/>
                    <a:pt x="947" y="566"/>
                    <a:pt x="984" y="431"/>
                  </a:cubicBezTo>
                  <a:cubicBezTo>
                    <a:pt x="763" y="296"/>
                    <a:pt x="578" y="185"/>
                    <a:pt x="394" y="87"/>
                  </a:cubicBezTo>
                  <a:cubicBezTo>
                    <a:pt x="332" y="50"/>
                    <a:pt x="259" y="38"/>
                    <a:pt x="123"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6"/>
            <p:cNvSpPr/>
            <p:nvPr/>
          </p:nvSpPr>
          <p:spPr>
            <a:xfrm rot="159498">
              <a:off x="10890934" y="2973227"/>
              <a:ext cx="46657" cy="28812"/>
            </a:xfrm>
            <a:custGeom>
              <a:avLst/>
              <a:gdLst/>
              <a:ahLst/>
              <a:cxnLst/>
              <a:rect l="l" t="t" r="r" b="b"/>
              <a:pathLst>
                <a:path w="1255" h="775" extrusionOk="0">
                  <a:moveTo>
                    <a:pt x="74" y="1"/>
                  </a:moveTo>
                  <a:cubicBezTo>
                    <a:pt x="1" y="369"/>
                    <a:pt x="13" y="455"/>
                    <a:pt x="185" y="517"/>
                  </a:cubicBezTo>
                  <a:cubicBezTo>
                    <a:pt x="492" y="640"/>
                    <a:pt x="812" y="775"/>
                    <a:pt x="1144" y="677"/>
                  </a:cubicBezTo>
                  <a:cubicBezTo>
                    <a:pt x="1254" y="529"/>
                    <a:pt x="1254" y="382"/>
                    <a:pt x="1095" y="308"/>
                  </a:cubicBezTo>
                  <a:cubicBezTo>
                    <a:pt x="775" y="148"/>
                    <a:pt x="431" y="62"/>
                    <a:pt x="74"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6"/>
            <p:cNvSpPr/>
            <p:nvPr/>
          </p:nvSpPr>
          <p:spPr>
            <a:xfrm rot="159498">
              <a:off x="10906233" y="2911602"/>
              <a:ext cx="42085" cy="25169"/>
            </a:xfrm>
            <a:custGeom>
              <a:avLst/>
              <a:gdLst/>
              <a:ahLst/>
              <a:cxnLst/>
              <a:rect l="l" t="t" r="r" b="b"/>
              <a:pathLst>
                <a:path w="1132" h="677" extrusionOk="0">
                  <a:moveTo>
                    <a:pt x="86" y="1"/>
                  </a:moveTo>
                  <a:cubicBezTo>
                    <a:pt x="37" y="197"/>
                    <a:pt x="25" y="308"/>
                    <a:pt x="0" y="431"/>
                  </a:cubicBezTo>
                  <a:cubicBezTo>
                    <a:pt x="418" y="652"/>
                    <a:pt x="787" y="677"/>
                    <a:pt x="1131" y="283"/>
                  </a:cubicBezTo>
                  <a:cubicBezTo>
                    <a:pt x="836" y="38"/>
                    <a:pt x="468" y="111"/>
                    <a:pt x="86" y="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6"/>
            <p:cNvSpPr/>
            <p:nvPr/>
          </p:nvSpPr>
          <p:spPr>
            <a:xfrm rot="159498">
              <a:off x="10949206" y="3094995"/>
              <a:ext cx="30671" cy="33831"/>
            </a:xfrm>
            <a:custGeom>
              <a:avLst/>
              <a:gdLst/>
              <a:ahLst/>
              <a:cxnLst/>
              <a:rect l="l" t="t" r="r" b="b"/>
              <a:pathLst>
                <a:path w="825" h="910" extrusionOk="0">
                  <a:moveTo>
                    <a:pt x="824" y="12"/>
                  </a:moveTo>
                  <a:cubicBezTo>
                    <a:pt x="542" y="12"/>
                    <a:pt x="333" y="0"/>
                    <a:pt x="124" y="0"/>
                  </a:cubicBezTo>
                  <a:cubicBezTo>
                    <a:pt x="1" y="332"/>
                    <a:pt x="136" y="602"/>
                    <a:pt x="136" y="910"/>
                  </a:cubicBezTo>
                  <a:cubicBezTo>
                    <a:pt x="480" y="689"/>
                    <a:pt x="714" y="381"/>
                    <a:pt x="824" y="12"/>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6"/>
            <p:cNvSpPr/>
            <p:nvPr/>
          </p:nvSpPr>
          <p:spPr>
            <a:xfrm rot="159498">
              <a:off x="10984875" y="2950320"/>
              <a:ext cx="34315" cy="29259"/>
            </a:xfrm>
            <a:custGeom>
              <a:avLst/>
              <a:gdLst/>
              <a:ahLst/>
              <a:cxnLst/>
              <a:rect l="l" t="t" r="r" b="b"/>
              <a:pathLst>
                <a:path w="923" h="787" extrusionOk="0">
                  <a:moveTo>
                    <a:pt x="787" y="787"/>
                  </a:moveTo>
                  <a:cubicBezTo>
                    <a:pt x="836" y="590"/>
                    <a:pt x="873" y="443"/>
                    <a:pt x="922" y="258"/>
                  </a:cubicBezTo>
                  <a:cubicBezTo>
                    <a:pt x="615" y="160"/>
                    <a:pt x="344" y="74"/>
                    <a:pt x="74" y="0"/>
                  </a:cubicBezTo>
                  <a:cubicBezTo>
                    <a:pt x="0" y="480"/>
                    <a:pt x="98" y="603"/>
                    <a:pt x="787" y="78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6"/>
            <p:cNvSpPr/>
            <p:nvPr/>
          </p:nvSpPr>
          <p:spPr>
            <a:xfrm rot="159498">
              <a:off x="10983617" y="2989470"/>
              <a:ext cx="28812" cy="24240"/>
            </a:xfrm>
            <a:custGeom>
              <a:avLst/>
              <a:gdLst/>
              <a:ahLst/>
              <a:cxnLst/>
              <a:rect l="l" t="t" r="r" b="b"/>
              <a:pathLst>
                <a:path w="775" h="652" extrusionOk="0">
                  <a:moveTo>
                    <a:pt x="775" y="197"/>
                  </a:moveTo>
                  <a:cubicBezTo>
                    <a:pt x="529" y="123"/>
                    <a:pt x="320" y="62"/>
                    <a:pt x="123" y="0"/>
                  </a:cubicBezTo>
                  <a:cubicBezTo>
                    <a:pt x="0" y="480"/>
                    <a:pt x="13" y="504"/>
                    <a:pt x="566" y="652"/>
                  </a:cubicBezTo>
                  <a:cubicBezTo>
                    <a:pt x="603" y="603"/>
                    <a:pt x="664" y="554"/>
                    <a:pt x="701" y="492"/>
                  </a:cubicBezTo>
                  <a:cubicBezTo>
                    <a:pt x="726" y="418"/>
                    <a:pt x="738" y="345"/>
                    <a:pt x="775" y="197"/>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6"/>
            <p:cNvSpPr/>
            <p:nvPr/>
          </p:nvSpPr>
          <p:spPr>
            <a:xfrm rot="159498">
              <a:off x="11048037" y="3017125"/>
              <a:ext cx="26545" cy="31564"/>
            </a:xfrm>
            <a:custGeom>
              <a:avLst/>
              <a:gdLst/>
              <a:ahLst/>
              <a:cxnLst/>
              <a:rect l="l" t="t" r="r" b="b"/>
              <a:pathLst>
                <a:path w="714" h="849" extrusionOk="0">
                  <a:moveTo>
                    <a:pt x="714" y="295"/>
                  </a:moveTo>
                  <a:cubicBezTo>
                    <a:pt x="517" y="185"/>
                    <a:pt x="333" y="86"/>
                    <a:pt x="173" y="0"/>
                  </a:cubicBezTo>
                  <a:cubicBezTo>
                    <a:pt x="1" y="99"/>
                    <a:pt x="25" y="209"/>
                    <a:pt x="74" y="320"/>
                  </a:cubicBezTo>
                  <a:cubicBezTo>
                    <a:pt x="185" y="529"/>
                    <a:pt x="259" y="775"/>
                    <a:pt x="554" y="849"/>
                  </a:cubicBezTo>
                  <a:cubicBezTo>
                    <a:pt x="603" y="676"/>
                    <a:pt x="652" y="504"/>
                    <a:pt x="714" y="295"/>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6"/>
            <p:cNvSpPr/>
            <p:nvPr/>
          </p:nvSpPr>
          <p:spPr>
            <a:xfrm rot="159498">
              <a:off x="10784914" y="3040681"/>
              <a:ext cx="30188" cy="26061"/>
            </a:xfrm>
            <a:custGeom>
              <a:avLst/>
              <a:gdLst/>
              <a:ahLst/>
              <a:cxnLst/>
              <a:rect l="l" t="t" r="r" b="b"/>
              <a:pathLst>
                <a:path w="812" h="701" extrusionOk="0">
                  <a:moveTo>
                    <a:pt x="591" y="701"/>
                  </a:moveTo>
                  <a:cubicBezTo>
                    <a:pt x="775" y="480"/>
                    <a:pt x="812" y="283"/>
                    <a:pt x="677" y="49"/>
                  </a:cubicBezTo>
                  <a:cubicBezTo>
                    <a:pt x="443" y="0"/>
                    <a:pt x="259" y="160"/>
                    <a:pt x="0" y="221"/>
                  </a:cubicBezTo>
                  <a:cubicBezTo>
                    <a:pt x="148" y="504"/>
                    <a:pt x="296" y="664"/>
                    <a:pt x="591" y="70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6"/>
            <p:cNvSpPr/>
            <p:nvPr/>
          </p:nvSpPr>
          <p:spPr>
            <a:xfrm rot="159498">
              <a:off x="10989770" y="2926979"/>
              <a:ext cx="45282" cy="22455"/>
            </a:xfrm>
            <a:custGeom>
              <a:avLst/>
              <a:gdLst/>
              <a:ahLst/>
              <a:cxnLst/>
              <a:rect l="l" t="t" r="r" b="b"/>
              <a:pathLst>
                <a:path w="1218" h="604" extrusionOk="0">
                  <a:moveTo>
                    <a:pt x="1217" y="321"/>
                  </a:moveTo>
                  <a:cubicBezTo>
                    <a:pt x="738" y="161"/>
                    <a:pt x="431" y="1"/>
                    <a:pt x="74" y="26"/>
                  </a:cubicBezTo>
                  <a:cubicBezTo>
                    <a:pt x="0" y="259"/>
                    <a:pt x="173" y="308"/>
                    <a:pt x="295" y="333"/>
                  </a:cubicBezTo>
                  <a:cubicBezTo>
                    <a:pt x="554" y="382"/>
                    <a:pt x="800" y="603"/>
                    <a:pt x="1217" y="321"/>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6"/>
            <p:cNvSpPr/>
            <p:nvPr/>
          </p:nvSpPr>
          <p:spPr>
            <a:xfrm rot="159498">
              <a:off x="10879710" y="3130127"/>
              <a:ext cx="28850" cy="20150"/>
            </a:xfrm>
            <a:custGeom>
              <a:avLst/>
              <a:gdLst/>
              <a:ahLst/>
              <a:cxnLst/>
              <a:rect l="l" t="t" r="r" b="b"/>
              <a:pathLst>
                <a:path w="776" h="542" extrusionOk="0">
                  <a:moveTo>
                    <a:pt x="775" y="148"/>
                  </a:moveTo>
                  <a:cubicBezTo>
                    <a:pt x="579" y="99"/>
                    <a:pt x="370" y="50"/>
                    <a:pt x="185" y="1"/>
                  </a:cubicBezTo>
                  <a:cubicBezTo>
                    <a:pt x="1" y="161"/>
                    <a:pt x="124" y="283"/>
                    <a:pt x="234" y="370"/>
                  </a:cubicBezTo>
                  <a:cubicBezTo>
                    <a:pt x="320" y="443"/>
                    <a:pt x="443" y="468"/>
                    <a:pt x="554" y="505"/>
                  </a:cubicBezTo>
                  <a:cubicBezTo>
                    <a:pt x="726" y="542"/>
                    <a:pt x="775" y="456"/>
                    <a:pt x="775" y="148"/>
                  </a:cubicBezTo>
                  <a:close/>
                </a:path>
              </a:pathLst>
            </a:custGeom>
            <a:solidFill>
              <a:srgbClr val="BA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6"/>
            <p:cNvSpPr/>
            <p:nvPr/>
          </p:nvSpPr>
          <p:spPr>
            <a:xfrm rot="159498">
              <a:off x="10765643" y="2201313"/>
              <a:ext cx="489104" cy="968022"/>
            </a:xfrm>
            <a:custGeom>
              <a:avLst/>
              <a:gdLst/>
              <a:ahLst/>
              <a:cxnLst/>
              <a:rect l="l" t="t" r="r" b="b"/>
              <a:pathLst>
                <a:path w="13156" h="26038" extrusionOk="0">
                  <a:moveTo>
                    <a:pt x="3824" y="25116"/>
                  </a:moveTo>
                  <a:cubicBezTo>
                    <a:pt x="3640" y="25276"/>
                    <a:pt x="3763" y="25398"/>
                    <a:pt x="3873" y="25485"/>
                  </a:cubicBezTo>
                  <a:cubicBezTo>
                    <a:pt x="3959" y="25558"/>
                    <a:pt x="4082" y="25583"/>
                    <a:pt x="4193" y="25620"/>
                  </a:cubicBezTo>
                  <a:cubicBezTo>
                    <a:pt x="4365" y="25657"/>
                    <a:pt x="4414" y="25571"/>
                    <a:pt x="4414" y="25263"/>
                  </a:cubicBezTo>
                  <a:cubicBezTo>
                    <a:pt x="4218" y="25214"/>
                    <a:pt x="4009" y="25165"/>
                    <a:pt x="3824" y="25116"/>
                  </a:cubicBezTo>
                  <a:close/>
                  <a:moveTo>
                    <a:pt x="6418" y="19535"/>
                  </a:moveTo>
                  <a:cubicBezTo>
                    <a:pt x="6344" y="19768"/>
                    <a:pt x="6517" y="19817"/>
                    <a:pt x="6639" y="19842"/>
                  </a:cubicBezTo>
                  <a:cubicBezTo>
                    <a:pt x="6898" y="19891"/>
                    <a:pt x="7144" y="20112"/>
                    <a:pt x="7561" y="19830"/>
                  </a:cubicBezTo>
                  <a:cubicBezTo>
                    <a:pt x="7082" y="19670"/>
                    <a:pt x="6775" y="19510"/>
                    <a:pt x="6418" y="19535"/>
                  </a:cubicBezTo>
                  <a:close/>
                  <a:moveTo>
                    <a:pt x="1661" y="22878"/>
                  </a:moveTo>
                  <a:cubicBezTo>
                    <a:pt x="1427" y="22829"/>
                    <a:pt x="1243" y="22989"/>
                    <a:pt x="984" y="23050"/>
                  </a:cubicBezTo>
                  <a:cubicBezTo>
                    <a:pt x="1132" y="23333"/>
                    <a:pt x="1280" y="23493"/>
                    <a:pt x="1575" y="23530"/>
                  </a:cubicBezTo>
                  <a:cubicBezTo>
                    <a:pt x="1759" y="23309"/>
                    <a:pt x="1796" y="23112"/>
                    <a:pt x="1661" y="22878"/>
                  </a:cubicBezTo>
                  <a:close/>
                  <a:moveTo>
                    <a:pt x="8201" y="21870"/>
                  </a:moveTo>
                  <a:cubicBezTo>
                    <a:pt x="8029" y="21969"/>
                    <a:pt x="8053" y="22079"/>
                    <a:pt x="8102" y="22190"/>
                  </a:cubicBezTo>
                  <a:cubicBezTo>
                    <a:pt x="8213" y="22399"/>
                    <a:pt x="8287" y="22645"/>
                    <a:pt x="8582" y="22719"/>
                  </a:cubicBezTo>
                  <a:cubicBezTo>
                    <a:pt x="8631" y="22546"/>
                    <a:pt x="8680" y="22374"/>
                    <a:pt x="8754" y="22165"/>
                  </a:cubicBezTo>
                  <a:cubicBezTo>
                    <a:pt x="8545" y="22055"/>
                    <a:pt x="8361" y="21956"/>
                    <a:pt x="8201" y="21870"/>
                  </a:cubicBezTo>
                  <a:close/>
                  <a:moveTo>
                    <a:pt x="6381" y="21206"/>
                  </a:moveTo>
                  <a:cubicBezTo>
                    <a:pt x="6258" y="21686"/>
                    <a:pt x="6271" y="21710"/>
                    <a:pt x="6824" y="21858"/>
                  </a:cubicBezTo>
                  <a:cubicBezTo>
                    <a:pt x="6861" y="21809"/>
                    <a:pt x="6922" y="21760"/>
                    <a:pt x="6959" y="21698"/>
                  </a:cubicBezTo>
                  <a:cubicBezTo>
                    <a:pt x="6984" y="21637"/>
                    <a:pt x="6996" y="21551"/>
                    <a:pt x="7033" y="21403"/>
                  </a:cubicBezTo>
                  <a:cubicBezTo>
                    <a:pt x="6787" y="21329"/>
                    <a:pt x="6578" y="21268"/>
                    <a:pt x="6381" y="21206"/>
                  </a:cubicBezTo>
                  <a:close/>
                  <a:moveTo>
                    <a:pt x="7168" y="20407"/>
                  </a:moveTo>
                  <a:cubicBezTo>
                    <a:pt x="6861" y="20309"/>
                    <a:pt x="6590" y="20223"/>
                    <a:pt x="6320" y="20149"/>
                  </a:cubicBezTo>
                  <a:cubicBezTo>
                    <a:pt x="6246" y="20629"/>
                    <a:pt x="6344" y="20752"/>
                    <a:pt x="7033" y="20936"/>
                  </a:cubicBezTo>
                  <a:cubicBezTo>
                    <a:pt x="7082" y="20739"/>
                    <a:pt x="7119" y="20592"/>
                    <a:pt x="7168" y="20407"/>
                  </a:cubicBezTo>
                  <a:close/>
                  <a:moveTo>
                    <a:pt x="5595" y="24083"/>
                  </a:moveTo>
                  <a:cubicBezTo>
                    <a:pt x="5472" y="24415"/>
                    <a:pt x="5607" y="24685"/>
                    <a:pt x="5607" y="24993"/>
                  </a:cubicBezTo>
                  <a:cubicBezTo>
                    <a:pt x="5951" y="24772"/>
                    <a:pt x="6185" y="24464"/>
                    <a:pt x="6295" y="24095"/>
                  </a:cubicBezTo>
                  <a:cubicBezTo>
                    <a:pt x="6013" y="24095"/>
                    <a:pt x="5804" y="24083"/>
                    <a:pt x="5595" y="24083"/>
                  </a:cubicBezTo>
                  <a:close/>
                  <a:moveTo>
                    <a:pt x="4082" y="19633"/>
                  </a:moveTo>
                  <a:cubicBezTo>
                    <a:pt x="4500" y="19854"/>
                    <a:pt x="4869" y="19879"/>
                    <a:pt x="5213" y="19485"/>
                  </a:cubicBezTo>
                  <a:cubicBezTo>
                    <a:pt x="4918" y="19240"/>
                    <a:pt x="4550" y="19313"/>
                    <a:pt x="4168" y="19203"/>
                  </a:cubicBezTo>
                  <a:cubicBezTo>
                    <a:pt x="4119" y="19399"/>
                    <a:pt x="4107" y="19510"/>
                    <a:pt x="4082" y="19633"/>
                  </a:cubicBezTo>
                  <a:close/>
                  <a:moveTo>
                    <a:pt x="3935" y="21391"/>
                  </a:moveTo>
                  <a:cubicBezTo>
                    <a:pt x="4242" y="21514"/>
                    <a:pt x="4562" y="21649"/>
                    <a:pt x="4894" y="21551"/>
                  </a:cubicBezTo>
                  <a:cubicBezTo>
                    <a:pt x="5004" y="21403"/>
                    <a:pt x="5004" y="21256"/>
                    <a:pt x="4845" y="21182"/>
                  </a:cubicBezTo>
                  <a:cubicBezTo>
                    <a:pt x="4525" y="21022"/>
                    <a:pt x="4181" y="20936"/>
                    <a:pt x="3824" y="20875"/>
                  </a:cubicBezTo>
                  <a:cubicBezTo>
                    <a:pt x="3751" y="21243"/>
                    <a:pt x="3763" y="21329"/>
                    <a:pt x="3935" y="21391"/>
                  </a:cubicBezTo>
                  <a:close/>
                  <a:moveTo>
                    <a:pt x="8791" y="21686"/>
                  </a:moveTo>
                  <a:cubicBezTo>
                    <a:pt x="8828" y="21649"/>
                    <a:pt x="8901" y="21612"/>
                    <a:pt x="8926" y="21551"/>
                  </a:cubicBezTo>
                  <a:cubicBezTo>
                    <a:pt x="8975" y="21428"/>
                    <a:pt x="9012" y="21280"/>
                    <a:pt x="9049" y="21145"/>
                  </a:cubicBezTo>
                  <a:cubicBezTo>
                    <a:pt x="8828" y="21010"/>
                    <a:pt x="8643" y="20899"/>
                    <a:pt x="8459" y="20801"/>
                  </a:cubicBezTo>
                  <a:cubicBezTo>
                    <a:pt x="8397" y="20764"/>
                    <a:pt x="8324" y="20752"/>
                    <a:pt x="8188" y="20715"/>
                  </a:cubicBezTo>
                  <a:cubicBezTo>
                    <a:pt x="8066" y="21293"/>
                    <a:pt x="8102" y="21342"/>
                    <a:pt x="8791" y="21686"/>
                  </a:cubicBezTo>
                  <a:close/>
                  <a:moveTo>
                    <a:pt x="6148" y="23702"/>
                  </a:moveTo>
                  <a:cubicBezTo>
                    <a:pt x="6381" y="23579"/>
                    <a:pt x="6578" y="23407"/>
                    <a:pt x="6603" y="23063"/>
                  </a:cubicBezTo>
                  <a:cubicBezTo>
                    <a:pt x="6344" y="23014"/>
                    <a:pt x="6086" y="22964"/>
                    <a:pt x="5804" y="22915"/>
                  </a:cubicBezTo>
                  <a:cubicBezTo>
                    <a:pt x="5656" y="23124"/>
                    <a:pt x="5631" y="23358"/>
                    <a:pt x="5619" y="23714"/>
                  </a:cubicBezTo>
                  <a:cubicBezTo>
                    <a:pt x="5828" y="23714"/>
                    <a:pt x="6013" y="23763"/>
                    <a:pt x="6148" y="23702"/>
                  </a:cubicBezTo>
                  <a:close/>
                  <a:moveTo>
                    <a:pt x="6529" y="22706"/>
                  </a:moveTo>
                  <a:cubicBezTo>
                    <a:pt x="6713" y="22645"/>
                    <a:pt x="6873" y="22534"/>
                    <a:pt x="6861" y="22264"/>
                  </a:cubicBezTo>
                  <a:cubicBezTo>
                    <a:pt x="6578" y="22116"/>
                    <a:pt x="6283" y="21969"/>
                    <a:pt x="5939" y="21809"/>
                  </a:cubicBezTo>
                  <a:cubicBezTo>
                    <a:pt x="5767" y="21981"/>
                    <a:pt x="5865" y="22239"/>
                    <a:pt x="5816" y="22473"/>
                  </a:cubicBezTo>
                  <a:cubicBezTo>
                    <a:pt x="6037" y="22731"/>
                    <a:pt x="6271" y="22780"/>
                    <a:pt x="6529" y="22706"/>
                  </a:cubicBezTo>
                  <a:close/>
                  <a:moveTo>
                    <a:pt x="4636" y="23628"/>
                  </a:moveTo>
                  <a:cubicBezTo>
                    <a:pt x="4636" y="23468"/>
                    <a:pt x="4648" y="23296"/>
                    <a:pt x="4660" y="23149"/>
                  </a:cubicBezTo>
                  <a:cubicBezTo>
                    <a:pt x="4267" y="23075"/>
                    <a:pt x="3923" y="23014"/>
                    <a:pt x="3542" y="22940"/>
                  </a:cubicBezTo>
                  <a:cubicBezTo>
                    <a:pt x="3431" y="23100"/>
                    <a:pt x="3480" y="23296"/>
                    <a:pt x="3542" y="23530"/>
                  </a:cubicBezTo>
                  <a:cubicBezTo>
                    <a:pt x="3873" y="23653"/>
                    <a:pt x="4218" y="23739"/>
                    <a:pt x="4636" y="23628"/>
                  </a:cubicBezTo>
                  <a:close/>
                  <a:moveTo>
                    <a:pt x="3013" y="24759"/>
                  </a:moveTo>
                  <a:cubicBezTo>
                    <a:pt x="3099" y="24673"/>
                    <a:pt x="3185" y="24624"/>
                    <a:pt x="3185" y="24575"/>
                  </a:cubicBezTo>
                  <a:cubicBezTo>
                    <a:pt x="3173" y="24231"/>
                    <a:pt x="3136" y="23874"/>
                    <a:pt x="3111" y="23481"/>
                  </a:cubicBezTo>
                  <a:cubicBezTo>
                    <a:pt x="2853" y="23444"/>
                    <a:pt x="2632" y="23419"/>
                    <a:pt x="2349" y="23382"/>
                  </a:cubicBezTo>
                  <a:cubicBezTo>
                    <a:pt x="2398" y="23997"/>
                    <a:pt x="2730" y="24354"/>
                    <a:pt x="3013" y="24759"/>
                  </a:cubicBezTo>
                  <a:close/>
                  <a:moveTo>
                    <a:pt x="5140" y="20186"/>
                  </a:moveTo>
                  <a:cubicBezTo>
                    <a:pt x="5054" y="20137"/>
                    <a:pt x="5004" y="20100"/>
                    <a:pt x="4968" y="20100"/>
                  </a:cubicBezTo>
                  <a:cubicBezTo>
                    <a:pt x="4660" y="20100"/>
                    <a:pt x="4353" y="20162"/>
                    <a:pt x="4033" y="20039"/>
                  </a:cubicBezTo>
                  <a:cubicBezTo>
                    <a:pt x="3910" y="19989"/>
                    <a:pt x="3787" y="20063"/>
                    <a:pt x="3787" y="20211"/>
                  </a:cubicBezTo>
                  <a:cubicBezTo>
                    <a:pt x="3787" y="20309"/>
                    <a:pt x="3849" y="20481"/>
                    <a:pt x="3923" y="20506"/>
                  </a:cubicBezTo>
                  <a:cubicBezTo>
                    <a:pt x="4267" y="20592"/>
                    <a:pt x="4599" y="20764"/>
                    <a:pt x="5066" y="20752"/>
                  </a:cubicBezTo>
                  <a:cubicBezTo>
                    <a:pt x="5103" y="20518"/>
                    <a:pt x="5115" y="20346"/>
                    <a:pt x="5140" y="20186"/>
                  </a:cubicBezTo>
                  <a:close/>
                  <a:moveTo>
                    <a:pt x="4427" y="24808"/>
                  </a:moveTo>
                  <a:cubicBezTo>
                    <a:pt x="4562" y="24599"/>
                    <a:pt x="4611" y="24378"/>
                    <a:pt x="4525" y="24083"/>
                  </a:cubicBezTo>
                  <a:cubicBezTo>
                    <a:pt x="4218" y="24022"/>
                    <a:pt x="3898" y="23948"/>
                    <a:pt x="3566" y="23874"/>
                  </a:cubicBezTo>
                  <a:cubicBezTo>
                    <a:pt x="3566" y="24698"/>
                    <a:pt x="3628" y="24759"/>
                    <a:pt x="4427" y="24808"/>
                  </a:cubicBezTo>
                  <a:close/>
                  <a:moveTo>
                    <a:pt x="530" y="21907"/>
                  </a:moveTo>
                  <a:cubicBezTo>
                    <a:pt x="493" y="22153"/>
                    <a:pt x="444" y="22411"/>
                    <a:pt x="653" y="22608"/>
                  </a:cubicBezTo>
                  <a:cubicBezTo>
                    <a:pt x="825" y="22768"/>
                    <a:pt x="1230" y="22731"/>
                    <a:pt x="1476" y="22559"/>
                  </a:cubicBezTo>
                  <a:cubicBezTo>
                    <a:pt x="1710" y="22399"/>
                    <a:pt x="1599" y="22178"/>
                    <a:pt x="1562" y="21956"/>
                  </a:cubicBezTo>
                  <a:cubicBezTo>
                    <a:pt x="1193" y="21944"/>
                    <a:pt x="886" y="21932"/>
                    <a:pt x="530" y="21907"/>
                  </a:cubicBezTo>
                  <a:close/>
                  <a:moveTo>
                    <a:pt x="493" y="20801"/>
                  </a:moveTo>
                  <a:cubicBezTo>
                    <a:pt x="444" y="21403"/>
                    <a:pt x="530" y="21575"/>
                    <a:pt x="960" y="21661"/>
                  </a:cubicBezTo>
                  <a:cubicBezTo>
                    <a:pt x="1243" y="21723"/>
                    <a:pt x="1464" y="21612"/>
                    <a:pt x="1513" y="21329"/>
                  </a:cubicBezTo>
                  <a:cubicBezTo>
                    <a:pt x="1550" y="21170"/>
                    <a:pt x="1513" y="20997"/>
                    <a:pt x="1513" y="20850"/>
                  </a:cubicBezTo>
                  <a:cubicBezTo>
                    <a:pt x="1144" y="20825"/>
                    <a:pt x="825" y="20813"/>
                    <a:pt x="493" y="20801"/>
                  </a:cubicBezTo>
                  <a:close/>
                  <a:moveTo>
                    <a:pt x="689" y="18551"/>
                  </a:moveTo>
                  <a:cubicBezTo>
                    <a:pt x="653" y="18699"/>
                    <a:pt x="616" y="18858"/>
                    <a:pt x="579" y="19031"/>
                  </a:cubicBezTo>
                  <a:cubicBezTo>
                    <a:pt x="837" y="19178"/>
                    <a:pt x="1095" y="19227"/>
                    <a:pt x="1353" y="19252"/>
                  </a:cubicBezTo>
                  <a:cubicBezTo>
                    <a:pt x="1784" y="19301"/>
                    <a:pt x="1870" y="19215"/>
                    <a:pt x="1919" y="18637"/>
                  </a:cubicBezTo>
                  <a:cubicBezTo>
                    <a:pt x="1525" y="18600"/>
                    <a:pt x="1144" y="18490"/>
                    <a:pt x="689" y="18551"/>
                  </a:cubicBezTo>
                  <a:close/>
                  <a:moveTo>
                    <a:pt x="6726" y="19166"/>
                  </a:moveTo>
                  <a:cubicBezTo>
                    <a:pt x="6898" y="19227"/>
                    <a:pt x="7082" y="19289"/>
                    <a:pt x="7279" y="19326"/>
                  </a:cubicBezTo>
                  <a:cubicBezTo>
                    <a:pt x="7574" y="19387"/>
                    <a:pt x="7648" y="19313"/>
                    <a:pt x="7734" y="18834"/>
                  </a:cubicBezTo>
                  <a:cubicBezTo>
                    <a:pt x="7303" y="18662"/>
                    <a:pt x="6848" y="18551"/>
                    <a:pt x="6332" y="18404"/>
                  </a:cubicBezTo>
                  <a:cubicBezTo>
                    <a:pt x="6258" y="18858"/>
                    <a:pt x="6406" y="19067"/>
                    <a:pt x="6726" y="19166"/>
                  </a:cubicBezTo>
                  <a:close/>
                  <a:moveTo>
                    <a:pt x="3726" y="21760"/>
                  </a:moveTo>
                  <a:cubicBezTo>
                    <a:pt x="3566" y="21956"/>
                    <a:pt x="3554" y="22165"/>
                    <a:pt x="3566" y="22436"/>
                  </a:cubicBezTo>
                  <a:cubicBezTo>
                    <a:pt x="3689" y="22522"/>
                    <a:pt x="3837" y="22657"/>
                    <a:pt x="4009" y="22731"/>
                  </a:cubicBezTo>
                  <a:cubicBezTo>
                    <a:pt x="4377" y="22878"/>
                    <a:pt x="4611" y="22719"/>
                    <a:pt x="4673" y="22325"/>
                  </a:cubicBezTo>
                  <a:cubicBezTo>
                    <a:pt x="4697" y="22227"/>
                    <a:pt x="4673" y="22141"/>
                    <a:pt x="4660" y="22055"/>
                  </a:cubicBezTo>
                  <a:cubicBezTo>
                    <a:pt x="4341" y="21956"/>
                    <a:pt x="4046" y="21858"/>
                    <a:pt x="3726" y="21760"/>
                  </a:cubicBezTo>
                  <a:close/>
                  <a:moveTo>
                    <a:pt x="2275" y="18908"/>
                  </a:moveTo>
                  <a:cubicBezTo>
                    <a:pt x="2251" y="19031"/>
                    <a:pt x="2238" y="19141"/>
                    <a:pt x="2214" y="19276"/>
                  </a:cubicBezTo>
                  <a:cubicBezTo>
                    <a:pt x="2607" y="19694"/>
                    <a:pt x="3087" y="19657"/>
                    <a:pt x="3554" y="19547"/>
                  </a:cubicBezTo>
                  <a:cubicBezTo>
                    <a:pt x="3738" y="19498"/>
                    <a:pt x="3775" y="19301"/>
                    <a:pt x="3714" y="19080"/>
                  </a:cubicBezTo>
                  <a:cubicBezTo>
                    <a:pt x="3296" y="18957"/>
                    <a:pt x="2865" y="18822"/>
                    <a:pt x="2374" y="18674"/>
                  </a:cubicBezTo>
                  <a:cubicBezTo>
                    <a:pt x="2324" y="18785"/>
                    <a:pt x="2288" y="18846"/>
                    <a:pt x="2275" y="18908"/>
                  </a:cubicBezTo>
                  <a:close/>
                  <a:moveTo>
                    <a:pt x="2042" y="22055"/>
                  </a:moveTo>
                  <a:cubicBezTo>
                    <a:pt x="1980" y="22903"/>
                    <a:pt x="2238" y="23161"/>
                    <a:pt x="3099" y="23001"/>
                  </a:cubicBezTo>
                  <a:cubicBezTo>
                    <a:pt x="3111" y="22878"/>
                    <a:pt x="3148" y="22743"/>
                    <a:pt x="3160" y="22608"/>
                  </a:cubicBezTo>
                  <a:cubicBezTo>
                    <a:pt x="3173" y="22485"/>
                    <a:pt x="3160" y="22362"/>
                    <a:pt x="3173" y="22202"/>
                  </a:cubicBezTo>
                  <a:cubicBezTo>
                    <a:pt x="2742" y="22141"/>
                    <a:pt x="2386" y="22104"/>
                    <a:pt x="2042" y="22055"/>
                  </a:cubicBezTo>
                  <a:close/>
                  <a:moveTo>
                    <a:pt x="2066" y="20850"/>
                  </a:moveTo>
                  <a:cubicBezTo>
                    <a:pt x="1845" y="20985"/>
                    <a:pt x="1882" y="21170"/>
                    <a:pt x="1956" y="21317"/>
                  </a:cubicBezTo>
                  <a:cubicBezTo>
                    <a:pt x="2103" y="21649"/>
                    <a:pt x="2374" y="21846"/>
                    <a:pt x="2755" y="21821"/>
                  </a:cubicBezTo>
                  <a:cubicBezTo>
                    <a:pt x="2902" y="21809"/>
                    <a:pt x="3050" y="21772"/>
                    <a:pt x="3197" y="21747"/>
                  </a:cubicBezTo>
                  <a:cubicBezTo>
                    <a:pt x="3308" y="21489"/>
                    <a:pt x="3431" y="21268"/>
                    <a:pt x="3259" y="20973"/>
                  </a:cubicBezTo>
                  <a:cubicBezTo>
                    <a:pt x="2828" y="21133"/>
                    <a:pt x="2435" y="21034"/>
                    <a:pt x="2066" y="20850"/>
                  </a:cubicBezTo>
                  <a:close/>
                  <a:moveTo>
                    <a:pt x="1993" y="18293"/>
                  </a:moveTo>
                  <a:cubicBezTo>
                    <a:pt x="2189" y="18158"/>
                    <a:pt x="2140" y="17998"/>
                    <a:pt x="2140" y="17863"/>
                  </a:cubicBezTo>
                  <a:cubicBezTo>
                    <a:pt x="2115" y="17445"/>
                    <a:pt x="2029" y="17371"/>
                    <a:pt x="1599" y="17383"/>
                  </a:cubicBezTo>
                  <a:cubicBezTo>
                    <a:pt x="1378" y="17383"/>
                    <a:pt x="1169" y="17396"/>
                    <a:pt x="898" y="17396"/>
                  </a:cubicBezTo>
                  <a:cubicBezTo>
                    <a:pt x="788" y="17629"/>
                    <a:pt x="837" y="17875"/>
                    <a:pt x="874" y="18170"/>
                  </a:cubicBezTo>
                  <a:cubicBezTo>
                    <a:pt x="1280" y="18219"/>
                    <a:pt x="1661" y="18256"/>
                    <a:pt x="1993" y="18293"/>
                  </a:cubicBezTo>
                  <a:close/>
                  <a:moveTo>
                    <a:pt x="3443" y="19989"/>
                  </a:moveTo>
                  <a:cubicBezTo>
                    <a:pt x="3382" y="19953"/>
                    <a:pt x="3333" y="19916"/>
                    <a:pt x="3296" y="19916"/>
                  </a:cubicBezTo>
                  <a:cubicBezTo>
                    <a:pt x="2902" y="19903"/>
                    <a:pt x="2521" y="19903"/>
                    <a:pt x="2177" y="19682"/>
                  </a:cubicBezTo>
                  <a:cubicBezTo>
                    <a:pt x="1894" y="20125"/>
                    <a:pt x="1919" y="20321"/>
                    <a:pt x="2275" y="20518"/>
                  </a:cubicBezTo>
                  <a:cubicBezTo>
                    <a:pt x="2644" y="20715"/>
                    <a:pt x="3013" y="20764"/>
                    <a:pt x="3443" y="20481"/>
                  </a:cubicBezTo>
                  <a:cubicBezTo>
                    <a:pt x="3443" y="20309"/>
                    <a:pt x="3443" y="20137"/>
                    <a:pt x="3443" y="19989"/>
                  </a:cubicBezTo>
                  <a:close/>
                  <a:moveTo>
                    <a:pt x="480" y="19707"/>
                  </a:moveTo>
                  <a:cubicBezTo>
                    <a:pt x="394" y="20346"/>
                    <a:pt x="739" y="20616"/>
                    <a:pt x="1390" y="20432"/>
                  </a:cubicBezTo>
                  <a:cubicBezTo>
                    <a:pt x="1415" y="20432"/>
                    <a:pt x="1427" y="20407"/>
                    <a:pt x="1464" y="20395"/>
                  </a:cubicBezTo>
                  <a:cubicBezTo>
                    <a:pt x="1538" y="20149"/>
                    <a:pt x="1611" y="19903"/>
                    <a:pt x="1697" y="19633"/>
                  </a:cubicBezTo>
                  <a:cubicBezTo>
                    <a:pt x="1304" y="19535"/>
                    <a:pt x="948" y="19448"/>
                    <a:pt x="554" y="19350"/>
                  </a:cubicBezTo>
                  <a:cubicBezTo>
                    <a:pt x="517" y="19485"/>
                    <a:pt x="493" y="19596"/>
                    <a:pt x="480" y="19707"/>
                  </a:cubicBezTo>
                  <a:close/>
                  <a:moveTo>
                    <a:pt x="10032" y="18969"/>
                  </a:moveTo>
                  <a:cubicBezTo>
                    <a:pt x="9676" y="18674"/>
                    <a:pt x="9344" y="18416"/>
                    <a:pt x="8877" y="18293"/>
                  </a:cubicBezTo>
                  <a:cubicBezTo>
                    <a:pt x="8803" y="18416"/>
                    <a:pt x="8717" y="18526"/>
                    <a:pt x="8619" y="18662"/>
                  </a:cubicBezTo>
                  <a:cubicBezTo>
                    <a:pt x="8963" y="19067"/>
                    <a:pt x="9258" y="19498"/>
                    <a:pt x="9774" y="19842"/>
                  </a:cubicBezTo>
                  <a:cubicBezTo>
                    <a:pt x="9885" y="19473"/>
                    <a:pt x="9959" y="19227"/>
                    <a:pt x="10032" y="18969"/>
                  </a:cubicBezTo>
                  <a:moveTo>
                    <a:pt x="2533" y="17592"/>
                  </a:moveTo>
                  <a:cubicBezTo>
                    <a:pt x="2386" y="17813"/>
                    <a:pt x="2423" y="18010"/>
                    <a:pt x="2497" y="18182"/>
                  </a:cubicBezTo>
                  <a:cubicBezTo>
                    <a:pt x="2533" y="18281"/>
                    <a:pt x="2644" y="18379"/>
                    <a:pt x="2742" y="18416"/>
                  </a:cubicBezTo>
                  <a:cubicBezTo>
                    <a:pt x="3025" y="18526"/>
                    <a:pt x="3333" y="18600"/>
                    <a:pt x="3615" y="18686"/>
                  </a:cubicBezTo>
                  <a:cubicBezTo>
                    <a:pt x="3886" y="18428"/>
                    <a:pt x="3886" y="18145"/>
                    <a:pt x="3947" y="17850"/>
                  </a:cubicBezTo>
                  <a:cubicBezTo>
                    <a:pt x="3455" y="17654"/>
                    <a:pt x="2976" y="17678"/>
                    <a:pt x="2533" y="17592"/>
                  </a:cubicBezTo>
                  <a:close/>
                  <a:moveTo>
                    <a:pt x="5693" y="19498"/>
                  </a:moveTo>
                  <a:cubicBezTo>
                    <a:pt x="5631" y="19571"/>
                    <a:pt x="5582" y="19657"/>
                    <a:pt x="5558" y="19744"/>
                  </a:cubicBezTo>
                  <a:cubicBezTo>
                    <a:pt x="5484" y="20149"/>
                    <a:pt x="5361" y="20555"/>
                    <a:pt x="5361" y="20961"/>
                  </a:cubicBezTo>
                  <a:cubicBezTo>
                    <a:pt x="5386" y="21538"/>
                    <a:pt x="5238" y="22079"/>
                    <a:pt x="5164" y="22632"/>
                  </a:cubicBezTo>
                  <a:cubicBezTo>
                    <a:pt x="5140" y="22792"/>
                    <a:pt x="5054" y="22964"/>
                    <a:pt x="5250" y="23124"/>
                  </a:cubicBezTo>
                  <a:cubicBezTo>
                    <a:pt x="5410" y="22829"/>
                    <a:pt x="5422" y="22522"/>
                    <a:pt x="5472" y="22215"/>
                  </a:cubicBezTo>
                  <a:cubicBezTo>
                    <a:pt x="5508" y="21993"/>
                    <a:pt x="5508" y="21760"/>
                    <a:pt x="5607" y="21575"/>
                  </a:cubicBezTo>
                  <a:cubicBezTo>
                    <a:pt x="5951" y="20924"/>
                    <a:pt x="6013" y="20235"/>
                    <a:pt x="5926" y="19461"/>
                  </a:cubicBezTo>
                  <a:cubicBezTo>
                    <a:pt x="5816" y="19473"/>
                    <a:pt x="5730" y="19461"/>
                    <a:pt x="5693" y="19498"/>
                  </a:cubicBezTo>
                  <a:close/>
                  <a:moveTo>
                    <a:pt x="9000" y="20678"/>
                  </a:moveTo>
                  <a:cubicBezTo>
                    <a:pt x="9061" y="20715"/>
                    <a:pt x="9147" y="20702"/>
                    <a:pt x="9258" y="20727"/>
                  </a:cubicBezTo>
                  <a:cubicBezTo>
                    <a:pt x="9356" y="20579"/>
                    <a:pt x="9467" y="20432"/>
                    <a:pt x="9565" y="20284"/>
                  </a:cubicBezTo>
                  <a:cubicBezTo>
                    <a:pt x="9541" y="20248"/>
                    <a:pt x="9541" y="20211"/>
                    <a:pt x="9516" y="20198"/>
                  </a:cubicBezTo>
                  <a:cubicBezTo>
                    <a:pt x="9160" y="19830"/>
                    <a:pt x="8791" y="19448"/>
                    <a:pt x="8397" y="19067"/>
                  </a:cubicBezTo>
                  <a:cubicBezTo>
                    <a:pt x="8127" y="19461"/>
                    <a:pt x="8336" y="19866"/>
                    <a:pt x="8225" y="20284"/>
                  </a:cubicBezTo>
                  <a:cubicBezTo>
                    <a:pt x="8533" y="20444"/>
                    <a:pt x="8766" y="20567"/>
                    <a:pt x="9000" y="20678"/>
                  </a:cubicBezTo>
                  <a:close/>
                  <a:moveTo>
                    <a:pt x="10032" y="18428"/>
                  </a:moveTo>
                  <a:cubicBezTo>
                    <a:pt x="10303" y="17961"/>
                    <a:pt x="10389" y="17494"/>
                    <a:pt x="10340" y="16928"/>
                  </a:cubicBezTo>
                  <a:cubicBezTo>
                    <a:pt x="10045" y="16978"/>
                    <a:pt x="9787" y="17002"/>
                    <a:pt x="9528" y="17076"/>
                  </a:cubicBezTo>
                  <a:cubicBezTo>
                    <a:pt x="9160" y="17174"/>
                    <a:pt x="8926" y="17396"/>
                    <a:pt x="9024" y="17887"/>
                  </a:cubicBezTo>
                  <a:cubicBezTo>
                    <a:pt x="9356" y="18072"/>
                    <a:pt x="9676" y="18244"/>
                    <a:pt x="10032" y="18428"/>
                  </a:cubicBezTo>
                  <a:close/>
                  <a:moveTo>
                    <a:pt x="4107" y="18649"/>
                  </a:moveTo>
                  <a:cubicBezTo>
                    <a:pt x="4562" y="19129"/>
                    <a:pt x="5164" y="19006"/>
                    <a:pt x="5767" y="19055"/>
                  </a:cubicBezTo>
                  <a:cubicBezTo>
                    <a:pt x="5865" y="18834"/>
                    <a:pt x="5951" y="18625"/>
                    <a:pt x="6049" y="18404"/>
                  </a:cubicBezTo>
                  <a:cubicBezTo>
                    <a:pt x="5791" y="18170"/>
                    <a:pt x="5496" y="18145"/>
                    <a:pt x="5226" y="18059"/>
                  </a:cubicBezTo>
                  <a:cubicBezTo>
                    <a:pt x="4980" y="17973"/>
                    <a:pt x="4722" y="17924"/>
                    <a:pt x="4427" y="17850"/>
                  </a:cubicBezTo>
                  <a:cubicBezTo>
                    <a:pt x="4205" y="18133"/>
                    <a:pt x="4119" y="18367"/>
                    <a:pt x="4107" y="18649"/>
                  </a:cubicBezTo>
                  <a:close/>
                  <a:moveTo>
                    <a:pt x="9332" y="11568"/>
                  </a:moveTo>
                  <a:cubicBezTo>
                    <a:pt x="8631" y="11040"/>
                    <a:pt x="7930" y="10511"/>
                    <a:pt x="7045" y="10327"/>
                  </a:cubicBezTo>
                  <a:cubicBezTo>
                    <a:pt x="6848" y="10290"/>
                    <a:pt x="6652" y="10228"/>
                    <a:pt x="6467" y="10241"/>
                  </a:cubicBezTo>
                  <a:cubicBezTo>
                    <a:pt x="5877" y="10290"/>
                    <a:pt x="5299" y="10142"/>
                    <a:pt x="4722" y="10069"/>
                  </a:cubicBezTo>
                  <a:cubicBezTo>
                    <a:pt x="4562" y="10044"/>
                    <a:pt x="4390" y="10019"/>
                    <a:pt x="4218" y="10007"/>
                  </a:cubicBezTo>
                  <a:cubicBezTo>
                    <a:pt x="3800" y="9983"/>
                    <a:pt x="3751" y="10032"/>
                    <a:pt x="3640" y="10573"/>
                  </a:cubicBezTo>
                  <a:cubicBezTo>
                    <a:pt x="4033" y="10806"/>
                    <a:pt x="4476" y="10966"/>
                    <a:pt x="4943" y="10917"/>
                  </a:cubicBezTo>
                  <a:cubicBezTo>
                    <a:pt x="6135" y="10819"/>
                    <a:pt x="7193" y="11261"/>
                    <a:pt x="8275" y="11642"/>
                  </a:cubicBezTo>
                  <a:cubicBezTo>
                    <a:pt x="8570" y="11741"/>
                    <a:pt x="8815" y="11962"/>
                    <a:pt x="9086" y="12134"/>
                  </a:cubicBezTo>
                  <a:cubicBezTo>
                    <a:pt x="9197" y="12208"/>
                    <a:pt x="9307" y="12294"/>
                    <a:pt x="9467" y="12417"/>
                  </a:cubicBezTo>
                  <a:cubicBezTo>
                    <a:pt x="9565" y="12060"/>
                    <a:pt x="9615" y="11790"/>
                    <a:pt x="9332" y="11568"/>
                  </a:cubicBezTo>
                  <a:close/>
                  <a:moveTo>
                    <a:pt x="5263" y="13326"/>
                  </a:moveTo>
                  <a:cubicBezTo>
                    <a:pt x="5668" y="13437"/>
                    <a:pt x="6086" y="13474"/>
                    <a:pt x="6492" y="13548"/>
                  </a:cubicBezTo>
                  <a:cubicBezTo>
                    <a:pt x="7353" y="13707"/>
                    <a:pt x="8213" y="13880"/>
                    <a:pt x="9074" y="14039"/>
                  </a:cubicBezTo>
                  <a:cubicBezTo>
                    <a:pt x="9283" y="14076"/>
                    <a:pt x="9504" y="14175"/>
                    <a:pt x="9725" y="13978"/>
                  </a:cubicBezTo>
                  <a:cubicBezTo>
                    <a:pt x="9651" y="13880"/>
                    <a:pt x="9602" y="13757"/>
                    <a:pt x="9504" y="13707"/>
                  </a:cubicBezTo>
                  <a:cubicBezTo>
                    <a:pt x="8570" y="13290"/>
                    <a:pt x="7598" y="12945"/>
                    <a:pt x="6603" y="12724"/>
                  </a:cubicBezTo>
                  <a:cubicBezTo>
                    <a:pt x="5349" y="12429"/>
                    <a:pt x="4070" y="12208"/>
                    <a:pt x="2767" y="11937"/>
                  </a:cubicBezTo>
                  <a:cubicBezTo>
                    <a:pt x="2570" y="12097"/>
                    <a:pt x="2300" y="12220"/>
                    <a:pt x="2300" y="12687"/>
                  </a:cubicBezTo>
                  <a:cubicBezTo>
                    <a:pt x="3382" y="12687"/>
                    <a:pt x="4304" y="13068"/>
                    <a:pt x="5263" y="13326"/>
                  </a:cubicBezTo>
                  <a:close/>
                  <a:moveTo>
                    <a:pt x="9369" y="12761"/>
                  </a:moveTo>
                  <a:cubicBezTo>
                    <a:pt x="8434" y="11937"/>
                    <a:pt x="7279" y="11630"/>
                    <a:pt x="6123" y="11335"/>
                  </a:cubicBezTo>
                  <a:cubicBezTo>
                    <a:pt x="5840" y="11261"/>
                    <a:pt x="5533" y="11286"/>
                    <a:pt x="5250" y="11298"/>
                  </a:cubicBezTo>
                  <a:cubicBezTo>
                    <a:pt x="4808" y="11310"/>
                    <a:pt x="4377" y="11261"/>
                    <a:pt x="3959" y="11114"/>
                  </a:cubicBezTo>
                  <a:cubicBezTo>
                    <a:pt x="3800" y="11052"/>
                    <a:pt x="3628" y="10991"/>
                    <a:pt x="3468" y="10966"/>
                  </a:cubicBezTo>
                  <a:cubicBezTo>
                    <a:pt x="3111" y="10917"/>
                    <a:pt x="2976" y="11015"/>
                    <a:pt x="2792" y="11458"/>
                  </a:cubicBezTo>
                  <a:cubicBezTo>
                    <a:pt x="3001" y="11654"/>
                    <a:pt x="3271" y="11691"/>
                    <a:pt x="3529" y="11753"/>
                  </a:cubicBezTo>
                  <a:cubicBezTo>
                    <a:pt x="4377" y="11950"/>
                    <a:pt x="5238" y="12134"/>
                    <a:pt x="6099" y="12294"/>
                  </a:cubicBezTo>
                  <a:cubicBezTo>
                    <a:pt x="7082" y="12478"/>
                    <a:pt x="8029" y="12785"/>
                    <a:pt x="8951" y="13167"/>
                  </a:cubicBezTo>
                  <a:cubicBezTo>
                    <a:pt x="9061" y="13216"/>
                    <a:pt x="9184" y="13265"/>
                    <a:pt x="9295" y="13302"/>
                  </a:cubicBezTo>
                  <a:cubicBezTo>
                    <a:pt x="9332" y="13314"/>
                    <a:pt x="9393" y="13302"/>
                    <a:pt x="9479" y="13302"/>
                  </a:cubicBezTo>
                  <a:cubicBezTo>
                    <a:pt x="9578" y="13068"/>
                    <a:pt x="9541" y="12921"/>
                    <a:pt x="9369" y="12761"/>
                  </a:cubicBezTo>
                  <a:close/>
                  <a:moveTo>
                    <a:pt x="7672" y="3332"/>
                  </a:moveTo>
                  <a:cubicBezTo>
                    <a:pt x="8410" y="3479"/>
                    <a:pt x="9135" y="3688"/>
                    <a:pt x="9811" y="4057"/>
                  </a:cubicBezTo>
                  <a:cubicBezTo>
                    <a:pt x="10463" y="4414"/>
                    <a:pt x="10881" y="5053"/>
                    <a:pt x="11483" y="5434"/>
                  </a:cubicBezTo>
                  <a:cubicBezTo>
                    <a:pt x="11692" y="5385"/>
                    <a:pt x="11729" y="5250"/>
                    <a:pt x="11692" y="5102"/>
                  </a:cubicBezTo>
                  <a:cubicBezTo>
                    <a:pt x="11655" y="4955"/>
                    <a:pt x="11581" y="4832"/>
                    <a:pt x="11520" y="4696"/>
                  </a:cubicBezTo>
                  <a:cubicBezTo>
                    <a:pt x="11446" y="4549"/>
                    <a:pt x="11323" y="4401"/>
                    <a:pt x="11286" y="4242"/>
                  </a:cubicBezTo>
                  <a:cubicBezTo>
                    <a:pt x="11188" y="3811"/>
                    <a:pt x="10905" y="3516"/>
                    <a:pt x="10549" y="3307"/>
                  </a:cubicBezTo>
                  <a:cubicBezTo>
                    <a:pt x="10155" y="3061"/>
                    <a:pt x="9737" y="2852"/>
                    <a:pt x="9332" y="2643"/>
                  </a:cubicBezTo>
                  <a:cubicBezTo>
                    <a:pt x="9221" y="2582"/>
                    <a:pt x="9098" y="2545"/>
                    <a:pt x="8988" y="2533"/>
                  </a:cubicBezTo>
                  <a:cubicBezTo>
                    <a:pt x="7979" y="2459"/>
                    <a:pt x="6984" y="2471"/>
                    <a:pt x="6037" y="2877"/>
                  </a:cubicBezTo>
                  <a:cubicBezTo>
                    <a:pt x="5816" y="2963"/>
                    <a:pt x="5595" y="3074"/>
                    <a:pt x="5324" y="3393"/>
                  </a:cubicBezTo>
                  <a:cubicBezTo>
                    <a:pt x="6221" y="3283"/>
                    <a:pt x="6947" y="3184"/>
                    <a:pt x="7672" y="3332"/>
                  </a:cubicBezTo>
                  <a:close/>
                  <a:moveTo>
                    <a:pt x="3283" y="17297"/>
                  </a:moveTo>
                  <a:cubicBezTo>
                    <a:pt x="4599" y="17457"/>
                    <a:pt x="5840" y="17863"/>
                    <a:pt x="7094" y="18281"/>
                  </a:cubicBezTo>
                  <a:cubicBezTo>
                    <a:pt x="7525" y="18416"/>
                    <a:pt x="7943" y="18477"/>
                    <a:pt x="8361" y="18293"/>
                  </a:cubicBezTo>
                  <a:cubicBezTo>
                    <a:pt x="8692" y="17617"/>
                    <a:pt x="8705" y="17592"/>
                    <a:pt x="8668" y="17002"/>
                  </a:cubicBezTo>
                  <a:cubicBezTo>
                    <a:pt x="8385" y="16916"/>
                    <a:pt x="8090" y="16830"/>
                    <a:pt x="7795" y="16719"/>
                  </a:cubicBezTo>
                  <a:cubicBezTo>
                    <a:pt x="6750" y="16363"/>
                    <a:pt x="5681" y="16154"/>
                    <a:pt x="4574" y="16142"/>
                  </a:cubicBezTo>
                  <a:cubicBezTo>
                    <a:pt x="4353" y="16129"/>
                    <a:pt x="4132" y="16117"/>
                    <a:pt x="3923" y="16068"/>
                  </a:cubicBezTo>
                  <a:cubicBezTo>
                    <a:pt x="3382" y="15957"/>
                    <a:pt x="2865" y="15982"/>
                    <a:pt x="2324" y="16056"/>
                  </a:cubicBezTo>
                  <a:cubicBezTo>
                    <a:pt x="1993" y="16105"/>
                    <a:pt x="1661" y="16043"/>
                    <a:pt x="1292" y="16031"/>
                  </a:cubicBezTo>
                  <a:cubicBezTo>
                    <a:pt x="1120" y="16301"/>
                    <a:pt x="1095" y="16596"/>
                    <a:pt x="1107" y="16904"/>
                  </a:cubicBezTo>
                  <a:cubicBezTo>
                    <a:pt x="1906" y="17051"/>
                    <a:pt x="2583" y="17223"/>
                    <a:pt x="3283" y="17297"/>
                  </a:cubicBezTo>
                  <a:close/>
                  <a:moveTo>
                    <a:pt x="5472" y="2729"/>
                  </a:moveTo>
                  <a:cubicBezTo>
                    <a:pt x="6517" y="2139"/>
                    <a:pt x="7672" y="2078"/>
                    <a:pt x="8815" y="2189"/>
                  </a:cubicBezTo>
                  <a:cubicBezTo>
                    <a:pt x="9811" y="2287"/>
                    <a:pt x="10709" y="2643"/>
                    <a:pt x="11311" y="3541"/>
                  </a:cubicBezTo>
                  <a:cubicBezTo>
                    <a:pt x="11581" y="3934"/>
                    <a:pt x="11950" y="4278"/>
                    <a:pt x="12049" y="4782"/>
                  </a:cubicBezTo>
                  <a:cubicBezTo>
                    <a:pt x="12061" y="4844"/>
                    <a:pt x="12135" y="4881"/>
                    <a:pt x="12208" y="4967"/>
                  </a:cubicBezTo>
                  <a:cubicBezTo>
                    <a:pt x="12307" y="4893"/>
                    <a:pt x="12417" y="4844"/>
                    <a:pt x="12491" y="4746"/>
                  </a:cubicBezTo>
                  <a:cubicBezTo>
                    <a:pt x="12762" y="4389"/>
                    <a:pt x="12799" y="3578"/>
                    <a:pt x="12528" y="3234"/>
                  </a:cubicBezTo>
                  <a:cubicBezTo>
                    <a:pt x="11606" y="2103"/>
                    <a:pt x="10573" y="1119"/>
                    <a:pt x="9123" y="689"/>
                  </a:cubicBezTo>
                  <a:cubicBezTo>
                    <a:pt x="8717" y="578"/>
                    <a:pt x="8311" y="517"/>
                    <a:pt x="7893" y="517"/>
                  </a:cubicBezTo>
                  <a:cubicBezTo>
                    <a:pt x="7746" y="517"/>
                    <a:pt x="7598" y="529"/>
                    <a:pt x="7463" y="578"/>
                  </a:cubicBezTo>
                  <a:cubicBezTo>
                    <a:pt x="7144" y="676"/>
                    <a:pt x="6812" y="787"/>
                    <a:pt x="6504" y="922"/>
                  </a:cubicBezTo>
                  <a:cubicBezTo>
                    <a:pt x="5939" y="1144"/>
                    <a:pt x="5508" y="1525"/>
                    <a:pt x="5226" y="2066"/>
                  </a:cubicBezTo>
                  <a:cubicBezTo>
                    <a:pt x="5115" y="2287"/>
                    <a:pt x="5054" y="2521"/>
                    <a:pt x="5287" y="2766"/>
                  </a:cubicBezTo>
                  <a:cubicBezTo>
                    <a:pt x="5386" y="2754"/>
                    <a:pt x="5435" y="2754"/>
                    <a:pt x="5472" y="2729"/>
                  </a:cubicBezTo>
                  <a:close/>
                  <a:moveTo>
                    <a:pt x="10377" y="16621"/>
                  </a:moveTo>
                  <a:cubicBezTo>
                    <a:pt x="10377" y="16498"/>
                    <a:pt x="10389" y="16351"/>
                    <a:pt x="10364" y="16228"/>
                  </a:cubicBezTo>
                  <a:cubicBezTo>
                    <a:pt x="10315" y="15982"/>
                    <a:pt x="10229" y="15760"/>
                    <a:pt x="10168" y="15515"/>
                  </a:cubicBezTo>
                  <a:cubicBezTo>
                    <a:pt x="10094" y="15269"/>
                    <a:pt x="10045" y="14986"/>
                    <a:pt x="9762" y="14875"/>
                  </a:cubicBezTo>
                  <a:cubicBezTo>
                    <a:pt x="9688" y="14421"/>
                    <a:pt x="9319" y="14421"/>
                    <a:pt x="9000" y="14359"/>
                  </a:cubicBezTo>
                  <a:cubicBezTo>
                    <a:pt x="7943" y="14162"/>
                    <a:pt x="6885" y="14003"/>
                    <a:pt x="5840" y="13781"/>
                  </a:cubicBezTo>
                  <a:cubicBezTo>
                    <a:pt x="5213" y="13658"/>
                    <a:pt x="4623" y="13437"/>
                    <a:pt x="4009" y="13277"/>
                  </a:cubicBezTo>
                  <a:cubicBezTo>
                    <a:pt x="3578" y="13179"/>
                    <a:pt x="3148" y="13105"/>
                    <a:pt x="2718" y="13031"/>
                  </a:cubicBezTo>
                  <a:cubicBezTo>
                    <a:pt x="2607" y="13007"/>
                    <a:pt x="2484" y="13044"/>
                    <a:pt x="2324" y="13068"/>
                  </a:cubicBezTo>
                  <a:cubicBezTo>
                    <a:pt x="1956" y="13843"/>
                    <a:pt x="1575" y="14629"/>
                    <a:pt x="1439" y="15465"/>
                  </a:cubicBezTo>
                  <a:cubicBezTo>
                    <a:pt x="1661" y="15711"/>
                    <a:pt x="1919" y="15760"/>
                    <a:pt x="2152" y="15711"/>
                  </a:cubicBezTo>
                  <a:cubicBezTo>
                    <a:pt x="3087" y="15502"/>
                    <a:pt x="3996" y="15773"/>
                    <a:pt x="4918" y="15810"/>
                  </a:cubicBezTo>
                  <a:cubicBezTo>
                    <a:pt x="6369" y="15859"/>
                    <a:pt x="7561" y="16326"/>
                    <a:pt x="9037" y="16879"/>
                  </a:cubicBezTo>
                  <a:cubicBezTo>
                    <a:pt x="9528" y="16781"/>
                    <a:pt x="9934" y="16707"/>
                    <a:pt x="10377" y="16621"/>
                  </a:cubicBezTo>
                  <a:close/>
                  <a:moveTo>
                    <a:pt x="5324" y="5840"/>
                  </a:moveTo>
                  <a:cubicBezTo>
                    <a:pt x="5238" y="6467"/>
                    <a:pt x="5103" y="7094"/>
                    <a:pt x="4918" y="7708"/>
                  </a:cubicBezTo>
                  <a:cubicBezTo>
                    <a:pt x="4734" y="8323"/>
                    <a:pt x="4476" y="8925"/>
                    <a:pt x="4218" y="9589"/>
                  </a:cubicBezTo>
                  <a:cubicBezTo>
                    <a:pt x="4377" y="9626"/>
                    <a:pt x="4500" y="9688"/>
                    <a:pt x="4636" y="9712"/>
                  </a:cubicBezTo>
                  <a:cubicBezTo>
                    <a:pt x="5213" y="9810"/>
                    <a:pt x="5779" y="9921"/>
                    <a:pt x="6381" y="9921"/>
                  </a:cubicBezTo>
                  <a:cubicBezTo>
                    <a:pt x="7070" y="9909"/>
                    <a:pt x="7721" y="10142"/>
                    <a:pt x="8324" y="10487"/>
                  </a:cubicBezTo>
                  <a:cubicBezTo>
                    <a:pt x="8619" y="10659"/>
                    <a:pt x="8889" y="10868"/>
                    <a:pt x="9172" y="11052"/>
                  </a:cubicBezTo>
                  <a:cubicBezTo>
                    <a:pt x="9270" y="11114"/>
                    <a:pt x="9369" y="11163"/>
                    <a:pt x="9504" y="11237"/>
                  </a:cubicBezTo>
                  <a:cubicBezTo>
                    <a:pt x="9713" y="10278"/>
                    <a:pt x="9910" y="9343"/>
                    <a:pt x="10106" y="8421"/>
                  </a:cubicBezTo>
                  <a:cubicBezTo>
                    <a:pt x="10315" y="7475"/>
                    <a:pt x="10819" y="6663"/>
                    <a:pt x="11250" y="5827"/>
                  </a:cubicBezTo>
                  <a:cubicBezTo>
                    <a:pt x="10168" y="4106"/>
                    <a:pt x="7537" y="3172"/>
                    <a:pt x="5459" y="3824"/>
                  </a:cubicBezTo>
                  <a:cubicBezTo>
                    <a:pt x="5410" y="4537"/>
                    <a:pt x="5410" y="5200"/>
                    <a:pt x="5324" y="5840"/>
                  </a:cubicBezTo>
                  <a:close/>
                  <a:moveTo>
                    <a:pt x="7512" y="20579"/>
                  </a:moveTo>
                  <a:cubicBezTo>
                    <a:pt x="7389" y="20997"/>
                    <a:pt x="7316" y="21440"/>
                    <a:pt x="7217" y="21858"/>
                  </a:cubicBezTo>
                  <a:cubicBezTo>
                    <a:pt x="7144" y="22239"/>
                    <a:pt x="7070" y="22620"/>
                    <a:pt x="6984" y="23001"/>
                  </a:cubicBezTo>
                  <a:cubicBezTo>
                    <a:pt x="6898" y="23456"/>
                    <a:pt x="6787" y="23911"/>
                    <a:pt x="6676" y="24366"/>
                  </a:cubicBezTo>
                  <a:cubicBezTo>
                    <a:pt x="6627" y="24575"/>
                    <a:pt x="6566" y="24784"/>
                    <a:pt x="6480" y="24981"/>
                  </a:cubicBezTo>
                  <a:cubicBezTo>
                    <a:pt x="6369" y="25214"/>
                    <a:pt x="6172" y="25349"/>
                    <a:pt x="5914" y="25411"/>
                  </a:cubicBezTo>
                  <a:cubicBezTo>
                    <a:pt x="5533" y="25485"/>
                    <a:pt x="5238" y="25276"/>
                    <a:pt x="5189" y="24882"/>
                  </a:cubicBezTo>
                  <a:cubicBezTo>
                    <a:pt x="5177" y="24722"/>
                    <a:pt x="5189" y="24538"/>
                    <a:pt x="5177" y="24378"/>
                  </a:cubicBezTo>
                  <a:cubicBezTo>
                    <a:pt x="5164" y="24280"/>
                    <a:pt x="5103" y="24181"/>
                    <a:pt x="5066" y="24083"/>
                  </a:cubicBezTo>
                  <a:cubicBezTo>
                    <a:pt x="4918" y="24550"/>
                    <a:pt x="4869" y="25017"/>
                    <a:pt x="4820" y="25472"/>
                  </a:cubicBezTo>
                  <a:cubicBezTo>
                    <a:pt x="4759" y="25878"/>
                    <a:pt x="4586" y="26038"/>
                    <a:pt x="4181" y="25989"/>
                  </a:cubicBezTo>
                  <a:cubicBezTo>
                    <a:pt x="3837" y="25952"/>
                    <a:pt x="3517" y="25829"/>
                    <a:pt x="3382" y="25448"/>
                  </a:cubicBezTo>
                  <a:cubicBezTo>
                    <a:pt x="3333" y="25312"/>
                    <a:pt x="3271" y="25190"/>
                    <a:pt x="3222" y="25079"/>
                  </a:cubicBezTo>
                  <a:cubicBezTo>
                    <a:pt x="2423" y="24956"/>
                    <a:pt x="2349" y="24206"/>
                    <a:pt x="1968" y="23714"/>
                  </a:cubicBezTo>
                  <a:cubicBezTo>
                    <a:pt x="1747" y="23874"/>
                    <a:pt x="1501" y="23985"/>
                    <a:pt x="1280" y="23837"/>
                  </a:cubicBezTo>
                  <a:cubicBezTo>
                    <a:pt x="751" y="23481"/>
                    <a:pt x="222" y="23112"/>
                    <a:pt x="149" y="22399"/>
                  </a:cubicBezTo>
                  <a:cubicBezTo>
                    <a:pt x="112" y="21981"/>
                    <a:pt x="99" y="21575"/>
                    <a:pt x="62" y="21157"/>
                  </a:cubicBezTo>
                  <a:cubicBezTo>
                    <a:pt x="1" y="20223"/>
                    <a:pt x="38" y="19301"/>
                    <a:pt x="407" y="18428"/>
                  </a:cubicBezTo>
                  <a:cubicBezTo>
                    <a:pt x="468" y="18293"/>
                    <a:pt x="493" y="18145"/>
                    <a:pt x="505" y="17998"/>
                  </a:cubicBezTo>
                  <a:cubicBezTo>
                    <a:pt x="517" y="17518"/>
                    <a:pt x="751" y="17064"/>
                    <a:pt x="702" y="16560"/>
                  </a:cubicBezTo>
                  <a:cubicBezTo>
                    <a:pt x="689" y="16400"/>
                    <a:pt x="788" y="16228"/>
                    <a:pt x="837" y="16068"/>
                  </a:cubicBezTo>
                  <a:cubicBezTo>
                    <a:pt x="898" y="15908"/>
                    <a:pt x="972" y="15760"/>
                    <a:pt x="1009" y="15588"/>
                  </a:cubicBezTo>
                  <a:cubicBezTo>
                    <a:pt x="1181" y="14826"/>
                    <a:pt x="1452" y="14089"/>
                    <a:pt x="1857" y="13412"/>
                  </a:cubicBezTo>
                  <a:cubicBezTo>
                    <a:pt x="1993" y="13179"/>
                    <a:pt x="2128" y="12958"/>
                    <a:pt x="1980" y="12675"/>
                  </a:cubicBezTo>
                  <a:cubicBezTo>
                    <a:pt x="1943" y="12601"/>
                    <a:pt x="1980" y="12466"/>
                    <a:pt x="2017" y="12392"/>
                  </a:cubicBezTo>
                  <a:cubicBezTo>
                    <a:pt x="2128" y="12208"/>
                    <a:pt x="2312" y="12048"/>
                    <a:pt x="2386" y="11851"/>
                  </a:cubicBezTo>
                  <a:cubicBezTo>
                    <a:pt x="2472" y="11667"/>
                    <a:pt x="2435" y="11433"/>
                    <a:pt x="2497" y="11224"/>
                  </a:cubicBezTo>
                  <a:cubicBezTo>
                    <a:pt x="2546" y="11089"/>
                    <a:pt x="2632" y="10929"/>
                    <a:pt x="2742" y="10868"/>
                  </a:cubicBezTo>
                  <a:cubicBezTo>
                    <a:pt x="3001" y="10732"/>
                    <a:pt x="2841" y="10450"/>
                    <a:pt x="2988" y="10290"/>
                  </a:cubicBezTo>
                  <a:cubicBezTo>
                    <a:pt x="3271" y="10155"/>
                    <a:pt x="3529" y="9995"/>
                    <a:pt x="3701" y="9688"/>
                  </a:cubicBezTo>
                  <a:cubicBezTo>
                    <a:pt x="3972" y="9208"/>
                    <a:pt x="4107" y="8643"/>
                    <a:pt x="4488" y="8212"/>
                  </a:cubicBezTo>
                  <a:cubicBezTo>
                    <a:pt x="4537" y="8151"/>
                    <a:pt x="4537" y="8028"/>
                    <a:pt x="4562" y="7930"/>
                  </a:cubicBezTo>
                  <a:cubicBezTo>
                    <a:pt x="4611" y="7696"/>
                    <a:pt x="4660" y="7462"/>
                    <a:pt x="4722" y="7217"/>
                  </a:cubicBezTo>
                  <a:cubicBezTo>
                    <a:pt x="4968" y="6172"/>
                    <a:pt x="5103" y="5102"/>
                    <a:pt x="5127" y="4033"/>
                  </a:cubicBezTo>
                  <a:cubicBezTo>
                    <a:pt x="5127" y="3688"/>
                    <a:pt x="5103" y="3356"/>
                    <a:pt x="4869" y="3061"/>
                  </a:cubicBezTo>
                  <a:cubicBezTo>
                    <a:pt x="4599" y="2717"/>
                    <a:pt x="4623" y="2336"/>
                    <a:pt x="4795" y="1955"/>
                  </a:cubicBezTo>
                  <a:cubicBezTo>
                    <a:pt x="5177" y="1156"/>
                    <a:pt x="5816" y="603"/>
                    <a:pt x="6639" y="394"/>
                  </a:cubicBezTo>
                  <a:cubicBezTo>
                    <a:pt x="8275" y="0"/>
                    <a:pt x="9787" y="357"/>
                    <a:pt x="11127" y="1390"/>
                  </a:cubicBezTo>
                  <a:cubicBezTo>
                    <a:pt x="11643" y="1795"/>
                    <a:pt x="12110" y="2262"/>
                    <a:pt x="12491" y="2803"/>
                  </a:cubicBezTo>
                  <a:cubicBezTo>
                    <a:pt x="12651" y="3012"/>
                    <a:pt x="12848" y="3209"/>
                    <a:pt x="13057" y="3443"/>
                  </a:cubicBezTo>
                  <a:cubicBezTo>
                    <a:pt x="13081" y="3615"/>
                    <a:pt x="13106" y="3824"/>
                    <a:pt x="13118" y="4045"/>
                  </a:cubicBezTo>
                  <a:cubicBezTo>
                    <a:pt x="13155" y="4733"/>
                    <a:pt x="12897" y="5250"/>
                    <a:pt x="12221" y="5471"/>
                  </a:cubicBezTo>
                  <a:cubicBezTo>
                    <a:pt x="11803" y="5606"/>
                    <a:pt x="11594" y="5926"/>
                    <a:pt x="11397" y="6258"/>
                  </a:cubicBezTo>
                  <a:cubicBezTo>
                    <a:pt x="10954" y="7044"/>
                    <a:pt x="10549" y="7856"/>
                    <a:pt x="10364" y="8753"/>
                  </a:cubicBezTo>
                  <a:cubicBezTo>
                    <a:pt x="10205" y="9466"/>
                    <a:pt x="10057" y="10192"/>
                    <a:pt x="9983" y="10917"/>
                  </a:cubicBezTo>
                  <a:cubicBezTo>
                    <a:pt x="9934" y="11421"/>
                    <a:pt x="10008" y="11937"/>
                    <a:pt x="10032" y="12441"/>
                  </a:cubicBezTo>
                  <a:cubicBezTo>
                    <a:pt x="10057" y="12994"/>
                    <a:pt x="9959" y="13572"/>
                    <a:pt x="10278" y="14089"/>
                  </a:cubicBezTo>
                  <a:cubicBezTo>
                    <a:pt x="10303" y="14125"/>
                    <a:pt x="10315" y="14175"/>
                    <a:pt x="10303" y="14224"/>
                  </a:cubicBezTo>
                  <a:cubicBezTo>
                    <a:pt x="10254" y="14802"/>
                    <a:pt x="10487" y="15330"/>
                    <a:pt x="10647" y="15859"/>
                  </a:cubicBezTo>
                  <a:cubicBezTo>
                    <a:pt x="10746" y="16142"/>
                    <a:pt x="10819" y="16412"/>
                    <a:pt x="10770" y="16719"/>
                  </a:cubicBezTo>
                  <a:cubicBezTo>
                    <a:pt x="10672" y="17469"/>
                    <a:pt x="10598" y="18219"/>
                    <a:pt x="10463" y="18969"/>
                  </a:cubicBezTo>
                  <a:cubicBezTo>
                    <a:pt x="10377" y="19412"/>
                    <a:pt x="10315" y="19916"/>
                    <a:pt x="9971" y="20248"/>
                  </a:cubicBezTo>
                  <a:cubicBezTo>
                    <a:pt x="9627" y="20567"/>
                    <a:pt x="9615" y="21034"/>
                    <a:pt x="9332" y="21354"/>
                  </a:cubicBezTo>
                  <a:cubicBezTo>
                    <a:pt x="9258" y="21883"/>
                    <a:pt x="8914" y="22350"/>
                    <a:pt x="8963" y="22915"/>
                  </a:cubicBezTo>
                  <a:cubicBezTo>
                    <a:pt x="9000" y="23198"/>
                    <a:pt x="8668" y="23333"/>
                    <a:pt x="8434" y="23149"/>
                  </a:cubicBezTo>
                  <a:cubicBezTo>
                    <a:pt x="7943" y="22780"/>
                    <a:pt x="7635" y="22325"/>
                    <a:pt x="7709" y="21661"/>
                  </a:cubicBezTo>
                  <a:cubicBezTo>
                    <a:pt x="7783" y="21108"/>
                    <a:pt x="7807" y="20543"/>
                    <a:pt x="7857" y="19989"/>
                  </a:cubicBezTo>
                  <a:cubicBezTo>
                    <a:pt x="7734" y="20211"/>
                    <a:pt x="7574" y="20383"/>
                    <a:pt x="7512" y="2057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6"/>
            <p:cNvSpPr/>
            <p:nvPr/>
          </p:nvSpPr>
          <p:spPr>
            <a:xfrm rot="159498">
              <a:off x="11133895" y="2267093"/>
              <a:ext cx="26991" cy="21526"/>
            </a:xfrm>
            <a:custGeom>
              <a:avLst/>
              <a:gdLst/>
              <a:ahLst/>
              <a:cxnLst/>
              <a:rect l="l" t="t" r="r" b="b"/>
              <a:pathLst>
                <a:path w="726" h="579" extrusionOk="0">
                  <a:moveTo>
                    <a:pt x="0" y="161"/>
                  </a:moveTo>
                  <a:cubicBezTo>
                    <a:pt x="197" y="505"/>
                    <a:pt x="357" y="579"/>
                    <a:pt x="652" y="394"/>
                  </a:cubicBezTo>
                  <a:cubicBezTo>
                    <a:pt x="689" y="370"/>
                    <a:pt x="726" y="271"/>
                    <a:pt x="726" y="222"/>
                  </a:cubicBezTo>
                  <a:cubicBezTo>
                    <a:pt x="713" y="161"/>
                    <a:pt x="652" y="75"/>
                    <a:pt x="603" y="62"/>
                  </a:cubicBezTo>
                  <a:cubicBezTo>
                    <a:pt x="394" y="13"/>
                    <a:pt x="185" y="1"/>
                    <a:pt x="0" y="16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6"/>
            <p:cNvSpPr/>
            <p:nvPr/>
          </p:nvSpPr>
          <p:spPr>
            <a:xfrm rot="159498">
              <a:off x="11012388" y="2243517"/>
              <a:ext cx="22418" cy="20150"/>
            </a:xfrm>
            <a:custGeom>
              <a:avLst/>
              <a:gdLst/>
              <a:ahLst/>
              <a:cxnLst/>
              <a:rect l="l" t="t" r="r" b="b"/>
              <a:pathLst>
                <a:path w="603" h="542" extrusionOk="0">
                  <a:moveTo>
                    <a:pt x="1" y="283"/>
                  </a:moveTo>
                  <a:cubicBezTo>
                    <a:pt x="13" y="369"/>
                    <a:pt x="13" y="394"/>
                    <a:pt x="25" y="406"/>
                  </a:cubicBezTo>
                  <a:cubicBezTo>
                    <a:pt x="74" y="517"/>
                    <a:pt x="234" y="541"/>
                    <a:pt x="394" y="468"/>
                  </a:cubicBezTo>
                  <a:cubicBezTo>
                    <a:pt x="517" y="418"/>
                    <a:pt x="603" y="332"/>
                    <a:pt x="566" y="197"/>
                  </a:cubicBezTo>
                  <a:cubicBezTo>
                    <a:pt x="517" y="74"/>
                    <a:pt x="406" y="0"/>
                    <a:pt x="283" y="62"/>
                  </a:cubicBezTo>
                  <a:cubicBezTo>
                    <a:pt x="173" y="123"/>
                    <a:pt x="74" y="222"/>
                    <a:pt x="1" y="28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6"/>
            <p:cNvSpPr/>
            <p:nvPr/>
          </p:nvSpPr>
          <p:spPr>
            <a:xfrm rot="159498">
              <a:off x="11072280" y="2246764"/>
              <a:ext cx="23310" cy="16507"/>
            </a:xfrm>
            <a:custGeom>
              <a:avLst/>
              <a:gdLst/>
              <a:ahLst/>
              <a:cxnLst/>
              <a:rect l="l" t="t" r="r" b="b"/>
              <a:pathLst>
                <a:path w="627" h="444" extrusionOk="0">
                  <a:moveTo>
                    <a:pt x="0" y="308"/>
                  </a:moveTo>
                  <a:cubicBezTo>
                    <a:pt x="160" y="357"/>
                    <a:pt x="307" y="419"/>
                    <a:pt x="467" y="443"/>
                  </a:cubicBezTo>
                  <a:cubicBezTo>
                    <a:pt x="516" y="443"/>
                    <a:pt x="627" y="357"/>
                    <a:pt x="615" y="320"/>
                  </a:cubicBezTo>
                  <a:cubicBezTo>
                    <a:pt x="602" y="234"/>
                    <a:pt x="566" y="111"/>
                    <a:pt x="492" y="87"/>
                  </a:cubicBezTo>
                  <a:cubicBezTo>
                    <a:pt x="295" y="1"/>
                    <a:pt x="123" y="62"/>
                    <a:pt x="0" y="308"/>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6"/>
            <p:cNvSpPr/>
            <p:nvPr/>
          </p:nvSpPr>
          <p:spPr>
            <a:xfrm rot="159498">
              <a:off x="11182870" y="2299361"/>
              <a:ext cx="17399" cy="14648"/>
            </a:xfrm>
            <a:custGeom>
              <a:avLst/>
              <a:gdLst/>
              <a:ahLst/>
              <a:cxnLst/>
              <a:rect l="l" t="t" r="r" b="b"/>
              <a:pathLst>
                <a:path w="468" h="394" extrusionOk="0">
                  <a:moveTo>
                    <a:pt x="1" y="62"/>
                  </a:moveTo>
                  <a:cubicBezTo>
                    <a:pt x="25" y="258"/>
                    <a:pt x="99" y="394"/>
                    <a:pt x="271" y="369"/>
                  </a:cubicBezTo>
                  <a:cubicBezTo>
                    <a:pt x="345" y="369"/>
                    <a:pt x="455" y="283"/>
                    <a:pt x="455" y="221"/>
                  </a:cubicBezTo>
                  <a:cubicBezTo>
                    <a:pt x="468" y="160"/>
                    <a:pt x="382" y="37"/>
                    <a:pt x="320" y="25"/>
                  </a:cubicBezTo>
                  <a:cubicBezTo>
                    <a:pt x="222" y="0"/>
                    <a:pt x="111" y="49"/>
                    <a:pt x="1" y="62"/>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6"/>
            <p:cNvSpPr/>
            <p:nvPr/>
          </p:nvSpPr>
          <p:spPr>
            <a:xfrm rot="159498">
              <a:off x="11228109" y="2331941"/>
              <a:ext cx="11004" cy="11004"/>
            </a:xfrm>
            <a:custGeom>
              <a:avLst/>
              <a:gdLst/>
              <a:ahLst/>
              <a:cxnLst/>
              <a:rect l="l" t="t" r="r" b="b"/>
              <a:pathLst>
                <a:path w="296" h="296" extrusionOk="0">
                  <a:moveTo>
                    <a:pt x="0" y="99"/>
                  </a:moveTo>
                  <a:cubicBezTo>
                    <a:pt x="50" y="173"/>
                    <a:pt x="74" y="259"/>
                    <a:pt x="123" y="284"/>
                  </a:cubicBezTo>
                  <a:cubicBezTo>
                    <a:pt x="173" y="296"/>
                    <a:pt x="271" y="234"/>
                    <a:pt x="283" y="185"/>
                  </a:cubicBezTo>
                  <a:cubicBezTo>
                    <a:pt x="295" y="136"/>
                    <a:pt x="246" y="25"/>
                    <a:pt x="209" y="13"/>
                  </a:cubicBezTo>
                  <a:cubicBezTo>
                    <a:pt x="160" y="1"/>
                    <a:pt x="86" y="62"/>
                    <a:pt x="0"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6"/>
            <p:cNvSpPr/>
            <p:nvPr/>
          </p:nvSpPr>
          <p:spPr>
            <a:xfrm rot="159498">
              <a:off x="11029060" y="2839653"/>
              <a:ext cx="26991" cy="22418"/>
            </a:xfrm>
            <a:custGeom>
              <a:avLst/>
              <a:gdLst/>
              <a:ahLst/>
              <a:cxnLst/>
              <a:rect l="l" t="t" r="r" b="b"/>
              <a:pathLst>
                <a:path w="726" h="603" extrusionOk="0">
                  <a:moveTo>
                    <a:pt x="725" y="590"/>
                  </a:moveTo>
                  <a:cubicBezTo>
                    <a:pt x="725" y="418"/>
                    <a:pt x="725" y="295"/>
                    <a:pt x="701" y="184"/>
                  </a:cubicBezTo>
                  <a:cubicBezTo>
                    <a:pt x="664" y="49"/>
                    <a:pt x="541" y="0"/>
                    <a:pt x="406" y="37"/>
                  </a:cubicBezTo>
                  <a:cubicBezTo>
                    <a:pt x="234" y="111"/>
                    <a:pt x="62" y="209"/>
                    <a:pt x="0" y="406"/>
                  </a:cubicBezTo>
                  <a:cubicBezTo>
                    <a:pt x="295" y="602"/>
                    <a:pt x="295" y="602"/>
                    <a:pt x="725" y="59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6"/>
            <p:cNvSpPr/>
            <p:nvPr/>
          </p:nvSpPr>
          <p:spPr>
            <a:xfrm rot="159498">
              <a:off x="10884685" y="2814937"/>
              <a:ext cx="20596" cy="22418"/>
            </a:xfrm>
            <a:custGeom>
              <a:avLst/>
              <a:gdLst/>
              <a:ahLst/>
              <a:cxnLst/>
              <a:rect l="l" t="t" r="r" b="b"/>
              <a:pathLst>
                <a:path w="554" h="603" extrusionOk="0">
                  <a:moveTo>
                    <a:pt x="111" y="603"/>
                  </a:moveTo>
                  <a:cubicBezTo>
                    <a:pt x="271" y="529"/>
                    <a:pt x="394" y="492"/>
                    <a:pt x="456" y="419"/>
                  </a:cubicBezTo>
                  <a:cubicBezTo>
                    <a:pt x="554" y="296"/>
                    <a:pt x="443" y="50"/>
                    <a:pt x="283" y="25"/>
                  </a:cubicBezTo>
                  <a:cubicBezTo>
                    <a:pt x="148" y="1"/>
                    <a:pt x="25" y="50"/>
                    <a:pt x="13" y="185"/>
                  </a:cubicBezTo>
                  <a:cubicBezTo>
                    <a:pt x="1" y="296"/>
                    <a:pt x="62" y="431"/>
                    <a:pt x="111" y="60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6"/>
            <p:cNvSpPr/>
            <p:nvPr/>
          </p:nvSpPr>
          <p:spPr>
            <a:xfrm rot="159498">
              <a:off x="10964697" y="2827413"/>
              <a:ext cx="22901" cy="20150"/>
            </a:xfrm>
            <a:custGeom>
              <a:avLst/>
              <a:gdLst/>
              <a:ahLst/>
              <a:cxnLst/>
              <a:rect l="l" t="t" r="r" b="b"/>
              <a:pathLst>
                <a:path w="616" h="542" extrusionOk="0">
                  <a:moveTo>
                    <a:pt x="0" y="111"/>
                  </a:moveTo>
                  <a:cubicBezTo>
                    <a:pt x="123" y="271"/>
                    <a:pt x="185" y="406"/>
                    <a:pt x="283" y="480"/>
                  </a:cubicBezTo>
                  <a:cubicBezTo>
                    <a:pt x="369" y="541"/>
                    <a:pt x="529" y="455"/>
                    <a:pt x="566" y="344"/>
                  </a:cubicBezTo>
                  <a:cubicBezTo>
                    <a:pt x="615" y="209"/>
                    <a:pt x="529" y="37"/>
                    <a:pt x="381" y="25"/>
                  </a:cubicBezTo>
                  <a:cubicBezTo>
                    <a:pt x="283" y="0"/>
                    <a:pt x="172" y="62"/>
                    <a:pt x="0" y="11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6"/>
            <p:cNvSpPr/>
            <p:nvPr/>
          </p:nvSpPr>
          <p:spPr>
            <a:xfrm rot="159498">
              <a:off x="10826352" y="2807378"/>
              <a:ext cx="9183" cy="7361"/>
            </a:xfrm>
            <a:custGeom>
              <a:avLst/>
              <a:gdLst/>
              <a:ahLst/>
              <a:cxnLst/>
              <a:rect l="l" t="t" r="r" b="b"/>
              <a:pathLst>
                <a:path w="247" h="198" extrusionOk="0">
                  <a:moveTo>
                    <a:pt x="1" y="99"/>
                  </a:moveTo>
                  <a:cubicBezTo>
                    <a:pt x="50" y="136"/>
                    <a:pt x="99" y="197"/>
                    <a:pt x="111" y="197"/>
                  </a:cubicBezTo>
                  <a:cubicBezTo>
                    <a:pt x="161" y="173"/>
                    <a:pt x="210" y="124"/>
                    <a:pt x="247" y="99"/>
                  </a:cubicBezTo>
                  <a:cubicBezTo>
                    <a:pt x="222" y="62"/>
                    <a:pt x="185" y="1"/>
                    <a:pt x="173" y="13"/>
                  </a:cubicBezTo>
                  <a:cubicBezTo>
                    <a:pt x="111" y="25"/>
                    <a:pt x="62" y="62"/>
                    <a:pt x="1" y="99"/>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 name="Google Shape;1465;p26"/>
          <p:cNvSpPr txBox="1">
            <a:spLocks noGrp="1"/>
          </p:cNvSpPr>
          <p:nvPr>
            <p:ph type="title" idx="15"/>
          </p:nvPr>
        </p:nvSpPr>
        <p:spPr>
          <a:xfrm>
            <a:off x="647872" y="104620"/>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dirty="0" smtClean="0"/>
              <a:t>Устный счёт</a:t>
            </a:r>
            <a:endParaRPr dirty="0"/>
          </a:p>
        </p:txBody>
      </p:sp>
      <p:sp>
        <p:nvSpPr>
          <p:cNvPr id="1466" name="Google Shape;1466;p26"/>
          <p:cNvSpPr txBox="1">
            <a:spLocks noGrp="1"/>
          </p:cNvSpPr>
          <p:nvPr>
            <p:ph type="title"/>
          </p:nvPr>
        </p:nvSpPr>
        <p:spPr>
          <a:xfrm>
            <a:off x="503469" y="1255309"/>
            <a:ext cx="2211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1250</a:t>
            </a:r>
            <a:endParaRPr dirty="0"/>
          </a:p>
        </p:txBody>
      </p:sp>
      <p:sp>
        <p:nvSpPr>
          <p:cNvPr id="1472" name="Google Shape;1472;p26"/>
          <p:cNvSpPr txBox="1">
            <a:spLocks noGrp="1"/>
          </p:cNvSpPr>
          <p:nvPr>
            <p:ph type="title" idx="6"/>
          </p:nvPr>
        </p:nvSpPr>
        <p:spPr>
          <a:xfrm>
            <a:off x="1984510" y="3696370"/>
            <a:ext cx="2211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smtClean="0"/>
              <a:t>940</a:t>
            </a:r>
            <a:endParaRPr dirty="0"/>
          </a:p>
        </p:txBody>
      </p:sp>
      <p:sp>
        <p:nvSpPr>
          <p:cNvPr id="1475" name="Google Shape;1475;p26"/>
          <p:cNvSpPr txBox="1">
            <a:spLocks noGrp="1"/>
          </p:cNvSpPr>
          <p:nvPr>
            <p:ph type="title" idx="9"/>
          </p:nvPr>
        </p:nvSpPr>
        <p:spPr>
          <a:xfrm>
            <a:off x="5882618" y="1397577"/>
            <a:ext cx="22113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smtClean="0"/>
              <a:t>4</a:t>
            </a:r>
            <a:endParaRPr dirty="0"/>
          </a:p>
        </p:txBody>
      </p:sp>
      <p:grpSp>
        <p:nvGrpSpPr>
          <p:cNvPr id="1478" name="Google Shape;1478;p26"/>
          <p:cNvGrpSpPr/>
          <p:nvPr/>
        </p:nvGrpSpPr>
        <p:grpSpPr>
          <a:xfrm rot="1219400">
            <a:off x="7388930" y="790994"/>
            <a:ext cx="1665798" cy="1238971"/>
            <a:chOff x="-7707583" y="-5490114"/>
            <a:chExt cx="1665883" cy="1239034"/>
          </a:xfrm>
        </p:grpSpPr>
        <p:sp>
          <p:nvSpPr>
            <p:cNvPr id="1479" name="Google Shape;1479;p26"/>
            <p:cNvSpPr/>
            <p:nvPr/>
          </p:nvSpPr>
          <p:spPr>
            <a:xfrm>
              <a:off x="-7707583" y="-5490114"/>
              <a:ext cx="1665883" cy="1239034"/>
            </a:xfrm>
            <a:custGeom>
              <a:avLst/>
              <a:gdLst/>
              <a:ahLst/>
              <a:cxnLst/>
              <a:rect l="l" t="t" r="r" b="b"/>
              <a:pathLst>
                <a:path w="35554" h="26444" extrusionOk="0">
                  <a:moveTo>
                    <a:pt x="30390" y="11925"/>
                  </a:moveTo>
                  <a:cubicBezTo>
                    <a:pt x="30390" y="11949"/>
                    <a:pt x="30390" y="11986"/>
                    <a:pt x="30390" y="12011"/>
                  </a:cubicBezTo>
                  <a:lnTo>
                    <a:pt x="32086" y="11900"/>
                  </a:lnTo>
                  <a:lnTo>
                    <a:pt x="31754" y="11789"/>
                  </a:lnTo>
                  <a:lnTo>
                    <a:pt x="30390" y="11900"/>
                  </a:lnTo>
                  <a:cubicBezTo>
                    <a:pt x="30390" y="11900"/>
                    <a:pt x="30390" y="11912"/>
                    <a:pt x="30390" y="11925"/>
                  </a:cubicBezTo>
                  <a:close/>
                  <a:moveTo>
                    <a:pt x="27931" y="13449"/>
                  </a:moveTo>
                  <a:lnTo>
                    <a:pt x="28103" y="13535"/>
                  </a:lnTo>
                  <a:cubicBezTo>
                    <a:pt x="28288" y="13388"/>
                    <a:pt x="28472" y="13215"/>
                    <a:pt x="28656" y="12970"/>
                  </a:cubicBezTo>
                  <a:cubicBezTo>
                    <a:pt x="28792" y="12797"/>
                    <a:pt x="28915" y="12625"/>
                    <a:pt x="29050" y="12453"/>
                  </a:cubicBezTo>
                  <a:cubicBezTo>
                    <a:pt x="29394" y="12035"/>
                    <a:pt x="29714" y="11630"/>
                    <a:pt x="30009" y="11212"/>
                  </a:cubicBezTo>
                  <a:cubicBezTo>
                    <a:pt x="30316" y="10781"/>
                    <a:pt x="30476" y="10302"/>
                    <a:pt x="30500" y="9761"/>
                  </a:cubicBezTo>
                  <a:cubicBezTo>
                    <a:pt x="30500" y="9712"/>
                    <a:pt x="30513" y="9589"/>
                    <a:pt x="30513" y="9540"/>
                  </a:cubicBezTo>
                  <a:cubicBezTo>
                    <a:pt x="30488" y="9429"/>
                    <a:pt x="30464" y="9331"/>
                    <a:pt x="30439" y="9232"/>
                  </a:cubicBezTo>
                  <a:cubicBezTo>
                    <a:pt x="29972" y="9441"/>
                    <a:pt x="29468" y="9650"/>
                    <a:pt x="28890" y="9847"/>
                  </a:cubicBezTo>
                  <a:cubicBezTo>
                    <a:pt x="28644" y="9945"/>
                    <a:pt x="28398" y="10019"/>
                    <a:pt x="28152" y="10105"/>
                  </a:cubicBezTo>
                  <a:cubicBezTo>
                    <a:pt x="27820" y="10204"/>
                    <a:pt x="27501" y="10314"/>
                    <a:pt x="27230" y="10425"/>
                  </a:cubicBezTo>
                  <a:cubicBezTo>
                    <a:pt x="26370" y="10769"/>
                    <a:pt x="25497" y="11076"/>
                    <a:pt x="24538" y="11359"/>
                  </a:cubicBezTo>
                  <a:cubicBezTo>
                    <a:pt x="25153" y="11765"/>
                    <a:pt x="25780" y="12146"/>
                    <a:pt x="26444" y="12539"/>
                  </a:cubicBezTo>
                  <a:cubicBezTo>
                    <a:pt x="26898" y="12822"/>
                    <a:pt x="27378" y="13105"/>
                    <a:pt x="27845" y="13400"/>
                  </a:cubicBezTo>
                  <a:cubicBezTo>
                    <a:pt x="27882" y="13412"/>
                    <a:pt x="27906" y="13437"/>
                    <a:pt x="27931" y="13449"/>
                  </a:cubicBezTo>
                  <a:close/>
                  <a:moveTo>
                    <a:pt x="16006" y="18440"/>
                  </a:moveTo>
                  <a:cubicBezTo>
                    <a:pt x="16215" y="18452"/>
                    <a:pt x="16412" y="18465"/>
                    <a:pt x="16596" y="18465"/>
                  </a:cubicBezTo>
                  <a:cubicBezTo>
                    <a:pt x="16916" y="18465"/>
                    <a:pt x="17199" y="18452"/>
                    <a:pt x="17482" y="18416"/>
                  </a:cubicBezTo>
                  <a:cubicBezTo>
                    <a:pt x="17592" y="18403"/>
                    <a:pt x="17973" y="18354"/>
                    <a:pt x="18059" y="18342"/>
                  </a:cubicBezTo>
                  <a:cubicBezTo>
                    <a:pt x="17924" y="18219"/>
                    <a:pt x="17789" y="18096"/>
                    <a:pt x="17654" y="17961"/>
                  </a:cubicBezTo>
                  <a:cubicBezTo>
                    <a:pt x="17346" y="17666"/>
                    <a:pt x="17076" y="17371"/>
                    <a:pt x="16805" y="17076"/>
                  </a:cubicBezTo>
                  <a:cubicBezTo>
                    <a:pt x="16547" y="17358"/>
                    <a:pt x="16277" y="17641"/>
                    <a:pt x="16006" y="17924"/>
                  </a:cubicBezTo>
                  <a:close/>
                  <a:moveTo>
                    <a:pt x="28546" y="26443"/>
                  </a:moveTo>
                  <a:cubicBezTo>
                    <a:pt x="27980" y="26443"/>
                    <a:pt x="27427" y="26296"/>
                    <a:pt x="26923" y="25988"/>
                  </a:cubicBezTo>
                  <a:lnTo>
                    <a:pt x="26505" y="25755"/>
                  </a:lnTo>
                  <a:lnTo>
                    <a:pt x="26284" y="25410"/>
                  </a:lnTo>
                  <a:cubicBezTo>
                    <a:pt x="26026" y="25079"/>
                    <a:pt x="25878" y="24710"/>
                    <a:pt x="25841" y="24316"/>
                  </a:cubicBezTo>
                  <a:cubicBezTo>
                    <a:pt x="25817" y="24279"/>
                    <a:pt x="25780" y="24218"/>
                    <a:pt x="25718" y="24132"/>
                  </a:cubicBezTo>
                  <a:cubicBezTo>
                    <a:pt x="25485" y="23812"/>
                    <a:pt x="25226" y="23505"/>
                    <a:pt x="24931" y="23210"/>
                  </a:cubicBezTo>
                  <a:cubicBezTo>
                    <a:pt x="24661" y="23345"/>
                    <a:pt x="24378" y="23456"/>
                    <a:pt x="24095" y="23530"/>
                  </a:cubicBezTo>
                  <a:cubicBezTo>
                    <a:pt x="23948" y="23566"/>
                    <a:pt x="23776" y="23628"/>
                    <a:pt x="23591" y="23689"/>
                  </a:cubicBezTo>
                  <a:cubicBezTo>
                    <a:pt x="23579" y="23689"/>
                    <a:pt x="23567" y="23702"/>
                    <a:pt x="23542" y="23702"/>
                  </a:cubicBezTo>
                  <a:cubicBezTo>
                    <a:pt x="22928" y="24144"/>
                    <a:pt x="22288" y="24267"/>
                    <a:pt x="21907" y="24341"/>
                  </a:cubicBezTo>
                  <a:cubicBezTo>
                    <a:pt x="21833" y="24353"/>
                    <a:pt x="21760" y="24366"/>
                    <a:pt x="21698" y="24378"/>
                  </a:cubicBezTo>
                  <a:cubicBezTo>
                    <a:pt x="20346" y="24734"/>
                    <a:pt x="19031" y="24882"/>
                    <a:pt x="17740" y="25042"/>
                  </a:cubicBezTo>
                  <a:cubicBezTo>
                    <a:pt x="17518" y="25066"/>
                    <a:pt x="17297" y="25091"/>
                    <a:pt x="17076" y="25115"/>
                  </a:cubicBezTo>
                  <a:cubicBezTo>
                    <a:pt x="16904" y="25140"/>
                    <a:pt x="16719" y="25165"/>
                    <a:pt x="16486" y="25165"/>
                  </a:cubicBezTo>
                  <a:cubicBezTo>
                    <a:pt x="16387" y="25165"/>
                    <a:pt x="16277" y="25152"/>
                    <a:pt x="16178" y="25152"/>
                  </a:cubicBezTo>
                  <a:cubicBezTo>
                    <a:pt x="15920" y="25128"/>
                    <a:pt x="15674" y="25103"/>
                    <a:pt x="15416" y="25079"/>
                  </a:cubicBezTo>
                  <a:cubicBezTo>
                    <a:pt x="14654" y="25029"/>
                    <a:pt x="13794" y="24956"/>
                    <a:pt x="12908" y="24747"/>
                  </a:cubicBezTo>
                  <a:cubicBezTo>
                    <a:pt x="12663" y="24685"/>
                    <a:pt x="12392" y="24636"/>
                    <a:pt x="12109" y="24574"/>
                  </a:cubicBezTo>
                  <a:cubicBezTo>
                    <a:pt x="11765" y="24513"/>
                    <a:pt x="11409" y="24452"/>
                    <a:pt x="11028" y="24353"/>
                  </a:cubicBezTo>
                  <a:cubicBezTo>
                    <a:pt x="10401" y="24193"/>
                    <a:pt x="9823" y="23984"/>
                    <a:pt x="9343" y="23800"/>
                  </a:cubicBezTo>
                  <a:lnTo>
                    <a:pt x="9183" y="23739"/>
                  </a:lnTo>
                  <a:cubicBezTo>
                    <a:pt x="9061" y="23689"/>
                    <a:pt x="8901" y="23628"/>
                    <a:pt x="8815" y="23603"/>
                  </a:cubicBezTo>
                  <a:cubicBezTo>
                    <a:pt x="8778" y="23603"/>
                    <a:pt x="8729" y="23616"/>
                    <a:pt x="8692" y="23616"/>
                  </a:cubicBezTo>
                  <a:cubicBezTo>
                    <a:pt x="7647" y="23616"/>
                    <a:pt x="6762" y="22976"/>
                    <a:pt x="6381" y="21956"/>
                  </a:cubicBezTo>
                  <a:cubicBezTo>
                    <a:pt x="5987" y="20923"/>
                    <a:pt x="6245" y="19854"/>
                    <a:pt x="7032" y="19165"/>
                  </a:cubicBezTo>
                  <a:cubicBezTo>
                    <a:pt x="7376" y="18858"/>
                    <a:pt x="7721" y="18563"/>
                    <a:pt x="8102" y="18280"/>
                  </a:cubicBezTo>
                  <a:cubicBezTo>
                    <a:pt x="8446" y="18034"/>
                    <a:pt x="8790" y="17789"/>
                    <a:pt x="9122" y="17555"/>
                  </a:cubicBezTo>
                  <a:cubicBezTo>
                    <a:pt x="9663" y="17174"/>
                    <a:pt x="10167" y="16817"/>
                    <a:pt x="10646" y="16436"/>
                  </a:cubicBezTo>
                  <a:cubicBezTo>
                    <a:pt x="10966" y="16190"/>
                    <a:pt x="11261" y="15871"/>
                    <a:pt x="11482" y="15600"/>
                  </a:cubicBezTo>
                  <a:cubicBezTo>
                    <a:pt x="11691" y="15367"/>
                    <a:pt x="11900" y="15145"/>
                    <a:pt x="12122" y="14936"/>
                  </a:cubicBezTo>
                  <a:cubicBezTo>
                    <a:pt x="11396" y="14678"/>
                    <a:pt x="10880" y="14260"/>
                    <a:pt x="10511" y="13953"/>
                  </a:cubicBezTo>
                  <a:cubicBezTo>
                    <a:pt x="10437" y="13904"/>
                    <a:pt x="10364" y="13842"/>
                    <a:pt x="10290" y="13781"/>
                  </a:cubicBezTo>
                  <a:cubicBezTo>
                    <a:pt x="9233" y="12970"/>
                    <a:pt x="7954" y="12035"/>
                    <a:pt x="6577" y="11273"/>
                  </a:cubicBezTo>
                  <a:lnTo>
                    <a:pt x="6479" y="11224"/>
                  </a:lnTo>
                  <a:cubicBezTo>
                    <a:pt x="6110" y="11027"/>
                    <a:pt x="5434" y="10671"/>
                    <a:pt x="4955" y="9896"/>
                  </a:cubicBezTo>
                  <a:lnTo>
                    <a:pt x="4168" y="8642"/>
                  </a:lnTo>
                  <a:lnTo>
                    <a:pt x="4659" y="8052"/>
                  </a:lnTo>
                  <a:cubicBezTo>
                    <a:pt x="4598" y="7991"/>
                    <a:pt x="4524" y="7942"/>
                    <a:pt x="4463" y="7892"/>
                  </a:cubicBezTo>
                  <a:cubicBezTo>
                    <a:pt x="3836" y="7425"/>
                    <a:pt x="3233" y="6983"/>
                    <a:pt x="2631" y="6688"/>
                  </a:cubicBezTo>
                  <a:cubicBezTo>
                    <a:pt x="1266" y="6024"/>
                    <a:pt x="726" y="4917"/>
                    <a:pt x="443" y="4131"/>
                  </a:cubicBezTo>
                  <a:cubicBezTo>
                    <a:pt x="320" y="3811"/>
                    <a:pt x="0" y="2950"/>
                    <a:pt x="406" y="1942"/>
                  </a:cubicBezTo>
                  <a:lnTo>
                    <a:pt x="750" y="1106"/>
                  </a:lnTo>
                  <a:lnTo>
                    <a:pt x="1648" y="775"/>
                  </a:lnTo>
                  <a:cubicBezTo>
                    <a:pt x="1832" y="701"/>
                    <a:pt x="2090" y="602"/>
                    <a:pt x="2152" y="553"/>
                  </a:cubicBezTo>
                  <a:cubicBezTo>
                    <a:pt x="2619" y="184"/>
                    <a:pt x="3184" y="0"/>
                    <a:pt x="3799" y="0"/>
                  </a:cubicBezTo>
                  <a:cubicBezTo>
                    <a:pt x="4057" y="0"/>
                    <a:pt x="4340" y="37"/>
                    <a:pt x="4623" y="111"/>
                  </a:cubicBezTo>
                  <a:cubicBezTo>
                    <a:pt x="5299" y="283"/>
                    <a:pt x="5938" y="553"/>
                    <a:pt x="6590" y="922"/>
                  </a:cubicBezTo>
                  <a:cubicBezTo>
                    <a:pt x="7167" y="1254"/>
                    <a:pt x="7770" y="1561"/>
                    <a:pt x="8409" y="1893"/>
                  </a:cubicBezTo>
                  <a:cubicBezTo>
                    <a:pt x="9011" y="2201"/>
                    <a:pt x="9601" y="2496"/>
                    <a:pt x="10192" y="2791"/>
                  </a:cubicBezTo>
                  <a:cubicBezTo>
                    <a:pt x="10610" y="3000"/>
                    <a:pt x="11015" y="3209"/>
                    <a:pt x="11433" y="3418"/>
                  </a:cubicBezTo>
                  <a:cubicBezTo>
                    <a:pt x="11630" y="3516"/>
                    <a:pt x="11814" y="3614"/>
                    <a:pt x="12011" y="3713"/>
                  </a:cubicBezTo>
                  <a:cubicBezTo>
                    <a:pt x="12220" y="3823"/>
                    <a:pt x="12441" y="3946"/>
                    <a:pt x="12663" y="4045"/>
                  </a:cubicBezTo>
                  <a:cubicBezTo>
                    <a:pt x="13203" y="4315"/>
                    <a:pt x="13757" y="4585"/>
                    <a:pt x="14310" y="4856"/>
                  </a:cubicBezTo>
                  <a:cubicBezTo>
                    <a:pt x="14888" y="5139"/>
                    <a:pt x="15478" y="5421"/>
                    <a:pt x="16056" y="5704"/>
                  </a:cubicBezTo>
                  <a:cubicBezTo>
                    <a:pt x="16523" y="5938"/>
                    <a:pt x="17014" y="6184"/>
                    <a:pt x="17543" y="6479"/>
                  </a:cubicBezTo>
                  <a:cubicBezTo>
                    <a:pt x="17764" y="6602"/>
                    <a:pt x="18195" y="6835"/>
                    <a:pt x="18563" y="7253"/>
                  </a:cubicBezTo>
                  <a:cubicBezTo>
                    <a:pt x="18613" y="7290"/>
                    <a:pt x="18699" y="7339"/>
                    <a:pt x="18772" y="7388"/>
                  </a:cubicBezTo>
                  <a:lnTo>
                    <a:pt x="18895" y="7462"/>
                  </a:lnTo>
                  <a:cubicBezTo>
                    <a:pt x="19276" y="7683"/>
                    <a:pt x="19645" y="7905"/>
                    <a:pt x="20014" y="8126"/>
                  </a:cubicBezTo>
                  <a:cubicBezTo>
                    <a:pt x="20063" y="8163"/>
                    <a:pt x="20100" y="8187"/>
                    <a:pt x="20149" y="8212"/>
                  </a:cubicBezTo>
                  <a:cubicBezTo>
                    <a:pt x="20432" y="8101"/>
                    <a:pt x="20702" y="7991"/>
                    <a:pt x="20973" y="7880"/>
                  </a:cubicBezTo>
                  <a:cubicBezTo>
                    <a:pt x="21846" y="7511"/>
                    <a:pt x="22706" y="7253"/>
                    <a:pt x="23542" y="7007"/>
                  </a:cubicBezTo>
                  <a:lnTo>
                    <a:pt x="23899" y="6897"/>
                  </a:lnTo>
                  <a:cubicBezTo>
                    <a:pt x="24268" y="6798"/>
                    <a:pt x="24636" y="6651"/>
                    <a:pt x="25042" y="6491"/>
                  </a:cubicBezTo>
                  <a:cubicBezTo>
                    <a:pt x="25300" y="6380"/>
                    <a:pt x="25571" y="6282"/>
                    <a:pt x="25829" y="6184"/>
                  </a:cubicBezTo>
                  <a:cubicBezTo>
                    <a:pt x="26210" y="6048"/>
                    <a:pt x="26579" y="5925"/>
                    <a:pt x="26935" y="5802"/>
                  </a:cubicBezTo>
                  <a:cubicBezTo>
                    <a:pt x="27107" y="5753"/>
                    <a:pt x="27267" y="5692"/>
                    <a:pt x="27439" y="5630"/>
                  </a:cubicBezTo>
                  <a:cubicBezTo>
                    <a:pt x="28165" y="5385"/>
                    <a:pt x="28742" y="5139"/>
                    <a:pt x="29234" y="4868"/>
                  </a:cubicBezTo>
                  <a:cubicBezTo>
                    <a:pt x="29566" y="4389"/>
                    <a:pt x="29996" y="4131"/>
                    <a:pt x="30193" y="4020"/>
                  </a:cubicBezTo>
                  <a:cubicBezTo>
                    <a:pt x="30193" y="4020"/>
                    <a:pt x="30402" y="3897"/>
                    <a:pt x="30476" y="3848"/>
                  </a:cubicBezTo>
                  <a:cubicBezTo>
                    <a:pt x="30611" y="3774"/>
                    <a:pt x="30734" y="3700"/>
                    <a:pt x="30845" y="3627"/>
                  </a:cubicBezTo>
                  <a:cubicBezTo>
                    <a:pt x="30894" y="3577"/>
                    <a:pt x="30943" y="3516"/>
                    <a:pt x="31004" y="3454"/>
                  </a:cubicBezTo>
                  <a:lnTo>
                    <a:pt x="32701" y="1697"/>
                  </a:lnTo>
                  <a:lnTo>
                    <a:pt x="34139" y="3676"/>
                  </a:lnTo>
                  <a:cubicBezTo>
                    <a:pt x="34152" y="3700"/>
                    <a:pt x="34176" y="3725"/>
                    <a:pt x="34188" y="3737"/>
                  </a:cubicBezTo>
                  <a:cubicBezTo>
                    <a:pt x="34311" y="3897"/>
                    <a:pt x="34557" y="4192"/>
                    <a:pt x="34705" y="4622"/>
                  </a:cubicBezTo>
                  <a:cubicBezTo>
                    <a:pt x="34828" y="4967"/>
                    <a:pt x="34988" y="5446"/>
                    <a:pt x="35098" y="5962"/>
                  </a:cubicBezTo>
                  <a:cubicBezTo>
                    <a:pt x="35172" y="6331"/>
                    <a:pt x="35233" y="6675"/>
                    <a:pt x="35283" y="7020"/>
                  </a:cubicBezTo>
                  <a:cubicBezTo>
                    <a:pt x="35307" y="7179"/>
                    <a:pt x="35332" y="7327"/>
                    <a:pt x="35356" y="7487"/>
                  </a:cubicBezTo>
                  <a:cubicBezTo>
                    <a:pt x="35553" y="8544"/>
                    <a:pt x="35369" y="9491"/>
                    <a:pt x="35221" y="10253"/>
                  </a:cubicBezTo>
                  <a:lnTo>
                    <a:pt x="35209" y="10376"/>
                  </a:lnTo>
                  <a:cubicBezTo>
                    <a:pt x="35172" y="10523"/>
                    <a:pt x="35147" y="10683"/>
                    <a:pt x="35123" y="10830"/>
                  </a:cubicBezTo>
                  <a:cubicBezTo>
                    <a:pt x="35098" y="11064"/>
                    <a:pt x="35049" y="11335"/>
                    <a:pt x="35000" y="11605"/>
                  </a:cubicBezTo>
                  <a:cubicBezTo>
                    <a:pt x="34901" y="12072"/>
                    <a:pt x="34779" y="12539"/>
                    <a:pt x="34643" y="12994"/>
                  </a:cubicBezTo>
                  <a:cubicBezTo>
                    <a:pt x="34533" y="13363"/>
                    <a:pt x="34410" y="13744"/>
                    <a:pt x="34225" y="14199"/>
                  </a:cubicBezTo>
                  <a:cubicBezTo>
                    <a:pt x="34090" y="14531"/>
                    <a:pt x="33930" y="14936"/>
                    <a:pt x="33721" y="15330"/>
                  </a:cubicBezTo>
                  <a:cubicBezTo>
                    <a:pt x="33549" y="15674"/>
                    <a:pt x="33365" y="16006"/>
                    <a:pt x="33180" y="16350"/>
                  </a:cubicBezTo>
                  <a:cubicBezTo>
                    <a:pt x="32996" y="16670"/>
                    <a:pt x="32824" y="16977"/>
                    <a:pt x="32664" y="17297"/>
                  </a:cubicBezTo>
                  <a:cubicBezTo>
                    <a:pt x="32504" y="17616"/>
                    <a:pt x="32320" y="17911"/>
                    <a:pt x="32123" y="18194"/>
                  </a:cubicBezTo>
                  <a:cubicBezTo>
                    <a:pt x="32271" y="18354"/>
                    <a:pt x="32430" y="18526"/>
                    <a:pt x="32615" y="18711"/>
                  </a:cubicBezTo>
                  <a:cubicBezTo>
                    <a:pt x="32848" y="18932"/>
                    <a:pt x="33070" y="19153"/>
                    <a:pt x="33266" y="19325"/>
                  </a:cubicBezTo>
                  <a:cubicBezTo>
                    <a:pt x="33820" y="19768"/>
                    <a:pt x="34176" y="20346"/>
                    <a:pt x="34373" y="21083"/>
                  </a:cubicBezTo>
                  <a:cubicBezTo>
                    <a:pt x="34656" y="22190"/>
                    <a:pt x="34311" y="23222"/>
                    <a:pt x="33426" y="23923"/>
                  </a:cubicBezTo>
                  <a:cubicBezTo>
                    <a:pt x="33266" y="24058"/>
                    <a:pt x="33070" y="24243"/>
                    <a:pt x="32873" y="24439"/>
                  </a:cubicBezTo>
                  <a:cubicBezTo>
                    <a:pt x="32701" y="24611"/>
                    <a:pt x="32517" y="24796"/>
                    <a:pt x="32308" y="24980"/>
                  </a:cubicBezTo>
                  <a:cubicBezTo>
                    <a:pt x="31976" y="25275"/>
                    <a:pt x="31558" y="25607"/>
                    <a:pt x="31017" y="25816"/>
                  </a:cubicBezTo>
                  <a:cubicBezTo>
                    <a:pt x="30611" y="25976"/>
                    <a:pt x="30218" y="26087"/>
                    <a:pt x="29873" y="26197"/>
                  </a:cubicBezTo>
                  <a:cubicBezTo>
                    <a:pt x="29738" y="26234"/>
                    <a:pt x="29603" y="26271"/>
                    <a:pt x="29468" y="26308"/>
                  </a:cubicBezTo>
                  <a:cubicBezTo>
                    <a:pt x="29160" y="26406"/>
                    <a:pt x="28853" y="26443"/>
                    <a:pt x="28546" y="26443"/>
                  </a:cubicBezTo>
                  <a:close/>
                </a:path>
              </a:pathLst>
            </a:custGeom>
            <a:solidFill>
              <a:srgbClr val="FFFFFF"/>
            </a:solidFill>
            <a:ln>
              <a:noFill/>
            </a:ln>
            <a:effectLst>
              <a:outerShdw blurRad="57150" dist="47625"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6"/>
            <p:cNvSpPr/>
            <p:nvPr/>
          </p:nvSpPr>
          <p:spPr>
            <a:xfrm>
              <a:off x="-6860304" y="-4975178"/>
              <a:ext cx="531148" cy="432612"/>
            </a:xfrm>
            <a:custGeom>
              <a:avLst/>
              <a:gdLst/>
              <a:ahLst/>
              <a:cxnLst/>
              <a:rect l="l" t="t" r="r" b="b"/>
              <a:pathLst>
                <a:path w="11336" h="9233" extrusionOk="0">
                  <a:moveTo>
                    <a:pt x="8213" y="5741"/>
                  </a:moveTo>
                  <a:cubicBezTo>
                    <a:pt x="8201" y="5631"/>
                    <a:pt x="8213" y="5495"/>
                    <a:pt x="8164" y="5446"/>
                  </a:cubicBezTo>
                  <a:cubicBezTo>
                    <a:pt x="8016" y="5299"/>
                    <a:pt x="7844" y="5176"/>
                    <a:pt x="7672" y="5053"/>
                  </a:cubicBezTo>
                  <a:cubicBezTo>
                    <a:pt x="6861" y="4500"/>
                    <a:pt x="6062" y="3946"/>
                    <a:pt x="5250" y="3393"/>
                  </a:cubicBezTo>
                  <a:cubicBezTo>
                    <a:pt x="5017" y="3233"/>
                    <a:pt x="4783" y="3086"/>
                    <a:pt x="4562" y="2926"/>
                  </a:cubicBezTo>
                  <a:cubicBezTo>
                    <a:pt x="3935" y="2496"/>
                    <a:pt x="3271" y="2102"/>
                    <a:pt x="2767" y="1512"/>
                  </a:cubicBezTo>
                  <a:cubicBezTo>
                    <a:pt x="2484" y="1180"/>
                    <a:pt x="2140" y="935"/>
                    <a:pt x="1820" y="652"/>
                  </a:cubicBezTo>
                  <a:cubicBezTo>
                    <a:pt x="1722" y="566"/>
                    <a:pt x="1636" y="480"/>
                    <a:pt x="1538" y="394"/>
                  </a:cubicBezTo>
                  <a:cubicBezTo>
                    <a:pt x="1587" y="320"/>
                    <a:pt x="1611" y="246"/>
                    <a:pt x="1648" y="209"/>
                  </a:cubicBezTo>
                  <a:cubicBezTo>
                    <a:pt x="1882" y="0"/>
                    <a:pt x="1980" y="0"/>
                    <a:pt x="2202" y="172"/>
                  </a:cubicBezTo>
                  <a:cubicBezTo>
                    <a:pt x="2706" y="541"/>
                    <a:pt x="3185" y="922"/>
                    <a:pt x="3689" y="1291"/>
                  </a:cubicBezTo>
                  <a:cubicBezTo>
                    <a:pt x="4746" y="2041"/>
                    <a:pt x="5791" y="2815"/>
                    <a:pt x="6873" y="3529"/>
                  </a:cubicBezTo>
                  <a:cubicBezTo>
                    <a:pt x="7598" y="4008"/>
                    <a:pt x="8373" y="4414"/>
                    <a:pt x="9135" y="4844"/>
                  </a:cubicBezTo>
                  <a:cubicBezTo>
                    <a:pt x="9492" y="5053"/>
                    <a:pt x="9811" y="5286"/>
                    <a:pt x="10045" y="5631"/>
                  </a:cubicBezTo>
                  <a:cubicBezTo>
                    <a:pt x="10475" y="6270"/>
                    <a:pt x="10893" y="6909"/>
                    <a:pt x="11336" y="7573"/>
                  </a:cubicBezTo>
                  <a:cubicBezTo>
                    <a:pt x="11237" y="7696"/>
                    <a:pt x="11176" y="7831"/>
                    <a:pt x="11065" y="7917"/>
                  </a:cubicBezTo>
                  <a:cubicBezTo>
                    <a:pt x="10549" y="8286"/>
                    <a:pt x="10032" y="8667"/>
                    <a:pt x="9504" y="9024"/>
                  </a:cubicBezTo>
                  <a:cubicBezTo>
                    <a:pt x="9184" y="9233"/>
                    <a:pt x="9086" y="9208"/>
                    <a:pt x="8791" y="8913"/>
                  </a:cubicBezTo>
                  <a:cubicBezTo>
                    <a:pt x="8594" y="8729"/>
                    <a:pt x="8397" y="8532"/>
                    <a:pt x="8225" y="8311"/>
                  </a:cubicBezTo>
                  <a:cubicBezTo>
                    <a:pt x="7648" y="7622"/>
                    <a:pt x="6947" y="7057"/>
                    <a:pt x="6246" y="6504"/>
                  </a:cubicBezTo>
                  <a:cubicBezTo>
                    <a:pt x="5484" y="5889"/>
                    <a:pt x="4722" y="5274"/>
                    <a:pt x="3959" y="4672"/>
                  </a:cubicBezTo>
                  <a:cubicBezTo>
                    <a:pt x="3296" y="4155"/>
                    <a:pt x="2632" y="3664"/>
                    <a:pt x="1968" y="3172"/>
                  </a:cubicBezTo>
                  <a:cubicBezTo>
                    <a:pt x="1919" y="3135"/>
                    <a:pt x="1857" y="3098"/>
                    <a:pt x="1808" y="3061"/>
                  </a:cubicBezTo>
                  <a:cubicBezTo>
                    <a:pt x="1697" y="2988"/>
                    <a:pt x="1599" y="2914"/>
                    <a:pt x="1488" y="2840"/>
                  </a:cubicBezTo>
                  <a:cubicBezTo>
                    <a:pt x="997" y="2434"/>
                    <a:pt x="505" y="2029"/>
                    <a:pt x="1" y="1623"/>
                  </a:cubicBezTo>
                  <a:cubicBezTo>
                    <a:pt x="161" y="1242"/>
                    <a:pt x="493" y="1033"/>
                    <a:pt x="812" y="762"/>
                  </a:cubicBezTo>
                  <a:cubicBezTo>
                    <a:pt x="923" y="824"/>
                    <a:pt x="1071" y="873"/>
                    <a:pt x="1181" y="947"/>
                  </a:cubicBezTo>
                  <a:cubicBezTo>
                    <a:pt x="1550" y="1205"/>
                    <a:pt x="1906" y="1476"/>
                    <a:pt x="2275" y="1734"/>
                  </a:cubicBezTo>
                  <a:cubicBezTo>
                    <a:pt x="2693" y="2029"/>
                    <a:pt x="3124" y="2311"/>
                    <a:pt x="3541" y="2607"/>
                  </a:cubicBezTo>
                  <a:cubicBezTo>
                    <a:pt x="3603" y="2656"/>
                    <a:pt x="3689" y="2693"/>
                    <a:pt x="3750" y="2742"/>
                  </a:cubicBezTo>
                  <a:cubicBezTo>
                    <a:pt x="4451" y="3332"/>
                    <a:pt x="5275" y="3737"/>
                    <a:pt x="6025" y="4266"/>
                  </a:cubicBezTo>
                  <a:cubicBezTo>
                    <a:pt x="6209" y="4401"/>
                    <a:pt x="6394" y="4561"/>
                    <a:pt x="6578" y="4696"/>
                  </a:cubicBezTo>
                  <a:cubicBezTo>
                    <a:pt x="7045" y="5041"/>
                    <a:pt x="7512" y="5373"/>
                    <a:pt x="7979" y="5704"/>
                  </a:cubicBezTo>
                  <a:cubicBezTo>
                    <a:pt x="8029" y="5729"/>
                    <a:pt x="8102" y="5729"/>
                    <a:pt x="8213" y="5741"/>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6"/>
            <p:cNvSpPr/>
            <p:nvPr/>
          </p:nvSpPr>
          <p:spPr>
            <a:xfrm>
              <a:off x="-7581449" y="-5381832"/>
              <a:ext cx="794380" cy="470049"/>
            </a:xfrm>
            <a:custGeom>
              <a:avLst/>
              <a:gdLst/>
              <a:ahLst/>
              <a:cxnLst/>
              <a:rect l="l" t="t" r="r" b="b"/>
              <a:pathLst>
                <a:path w="16954" h="10032" extrusionOk="0">
                  <a:moveTo>
                    <a:pt x="1" y="590"/>
                  </a:moveTo>
                  <a:cubicBezTo>
                    <a:pt x="320" y="406"/>
                    <a:pt x="603" y="209"/>
                    <a:pt x="898" y="62"/>
                  </a:cubicBezTo>
                  <a:cubicBezTo>
                    <a:pt x="1021" y="0"/>
                    <a:pt x="1205" y="0"/>
                    <a:pt x="1328" y="37"/>
                  </a:cubicBezTo>
                  <a:cubicBezTo>
                    <a:pt x="1746" y="197"/>
                    <a:pt x="2189" y="320"/>
                    <a:pt x="2558" y="566"/>
                  </a:cubicBezTo>
                  <a:cubicBezTo>
                    <a:pt x="3689" y="1303"/>
                    <a:pt x="4942" y="1783"/>
                    <a:pt x="6147" y="2348"/>
                  </a:cubicBezTo>
                  <a:cubicBezTo>
                    <a:pt x="6688" y="2606"/>
                    <a:pt x="7205" y="2914"/>
                    <a:pt x="7733" y="3184"/>
                  </a:cubicBezTo>
                  <a:cubicBezTo>
                    <a:pt x="8360" y="3504"/>
                    <a:pt x="8987" y="3836"/>
                    <a:pt x="9614" y="4143"/>
                  </a:cubicBezTo>
                  <a:cubicBezTo>
                    <a:pt x="10868" y="4782"/>
                    <a:pt x="12122" y="5409"/>
                    <a:pt x="13376" y="6036"/>
                  </a:cubicBezTo>
                  <a:cubicBezTo>
                    <a:pt x="13573" y="6135"/>
                    <a:pt x="13732" y="6258"/>
                    <a:pt x="13892" y="6405"/>
                  </a:cubicBezTo>
                  <a:cubicBezTo>
                    <a:pt x="14175" y="6651"/>
                    <a:pt x="14519" y="6835"/>
                    <a:pt x="14851" y="7044"/>
                  </a:cubicBezTo>
                  <a:cubicBezTo>
                    <a:pt x="15478" y="7438"/>
                    <a:pt x="16117" y="7831"/>
                    <a:pt x="16744" y="8224"/>
                  </a:cubicBezTo>
                  <a:cubicBezTo>
                    <a:pt x="16806" y="8261"/>
                    <a:pt x="16867" y="8335"/>
                    <a:pt x="16953" y="8409"/>
                  </a:cubicBezTo>
                  <a:cubicBezTo>
                    <a:pt x="16818" y="8544"/>
                    <a:pt x="16707" y="8655"/>
                    <a:pt x="16597" y="8765"/>
                  </a:cubicBezTo>
                  <a:cubicBezTo>
                    <a:pt x="16498" y="8753"/>
                    <a:pt x="16437" y="8741"/>
                    <a:pt x="16375" y="8728"/>
                  </a:cubicBezTo>
                  <a:cubicBezTo>
                    <a:pt x="16339" y="8716"/>
                    <a:pt x="16302" y="8692"/>
                    <a:pt x="16265" y="8667"/>
                  </a:cubicBezTo>
                  <a:cubicBezTo>
                    <a:pt x="15220" y="7819"/>
                    <a:pt x="14003" y="7216"/>
                    <a:pt x="13007" y="6319"/>
                  </a:cubicBezTo>
                  <a:cubicBezTo>
                    <a:pt x="12515" y="5889"/>
                    <a:pt x="12011" y="5913"/>
                    <a:pt x="11483" y="6221"/>
                  </a:cubicBezTo>
                  <a:cubicBezTo>
                    <a:pt x="11470" y="6233"/>
                    <a:pt x="11470" y="6258"/>
                    <a:pt x="11470" y="6258"/>
                  </a:cubicBezTo>
                  <a:cubicBezTo>
                    <a:pt x="12146" y="6897"/>
                    <a:pt x="12982" y="7266"/>
                    <a:pt x="13782" y="7708"/>
                  </a:cubicBezTo>
                  <a:cubicBezTo>
                    <a:pt x="14187" y="7929"/>
                    <a:pt x="14556" y="8212"/>
                    <a:pt x="14937" y="8483"/>
                  </a:cubicBezTo>
                  <a:cubicBezTo>
                    <a:pt x="15232" y="8692"/>
                    <a:pt x="15515" y="8925"/>
                    <a:pt x="15822" y="9159"/>
                  </a:cubicBezTo>
                  <a:cubicBezTo>
                    <a:pt x="15626" y="9503"/>
                    <a:pt x="15294" y="9712"/>
                    <a:pt x="15060" y="10032"/>
                  </a:cubicBezTo>
                  <a:cubicBezTo>
                    <a:pt x="14925" y="9946"/>
                    <a:pt x="14814" y="9884"/>
                    <a:pt x="14716" y="9823"/>
                  </a:cubicBezTo>
                  <a:cubicBezTo>
                    <a:pt x="13265" y="8802"/>
                    <a:pt x="11827" y="7782"/>
                    <a:pt x="10376" y="6774"/>
                  </a:cubicBezTo>
                  <a:cubicBezTo>
                    <a:pt x="10155" y="6614"/>
                    <a:pt x="9909" y="6479"/>
                    <a:pt x="9663" y="6356"/>
                  </a:cubicBezTo>
                  <a:cubicBezTo>
                    <a:pt x="9270" y="6159"/>
                    <a:pt x="8901" y="5889"/>
                    <a:pt x="8557" y="5606"/>
                  </a:cubicBezTo>
                  <a:cubicBezTo>
                    <a:pt x="8065" y="5225"/>
                    <a:pt x="7561" y="4881"/>
                    <a:pt x="7020" y="4573"/>
                  </a:cubicBezTo>
                  <a:cubicBezTo>
                    <a:pt x="5582" y="3713"/>
                    <a:pt x="4143" y="2828"/>
                    <a:pt x="2693" y="1979"/>
                  </a:cubicBezTo>
                  <a:cubicBezTo>
                    <a:pt x="2164" y="1660"/>
                    <a:pt x="1611" y="1402"/>
                    <a:pt x="1058" y="1119"/>
                  </a:cubicBezTo>
                  <a:cubicBezTo>
                    <a:pt x="714" y="947"/>
                    <a:pt x="369" y="775"/>
                    <a:pt x="1" y="590"/>
                  </a:cubicBezTo>
                  <a:close/>
                </a:path>
              </a:pathLst>
            </a:custGeom>
            <a:solidFill>
              <a:srgbClr val="C5A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6"/>
            <p:cNvSpPr/>
            <p:nvPr/>
          </p:nvSpPr>
          <p:spPr>
            <a:xfrm>
              <a:off x="-7268692" y="-4602493"/>
              <a:ext cx="720677" cy="180907"/>
            </a:xfrm>
            <a:custGeom>
              <a:avLst/>
              <a:gdLst/>
              <a:ahLst/>
              <a:cxnLst/>
              <a:rect l="l" t="t" r="r" b="b"/>
              <a:pathLst>
                <a:path w="15381" h="3861" extrusionOk="0">
                  <a:moveTo>
                    <a:pt x="15380" y="0"/>
                  </a:moveTo>
                  <a:cubicBezTo>
                    <a:pt x="15343" y="258"/>
                    <a:pt x="15319" y="467"/>
                    <a:pt x="15282" y="664"/>
                  </a:cubicBezTo>
                  <a:cubicBezTo>
                    <a:pt x="15257" y="811"/>
                    <a:pt x="15183" y="959"/>
                    <a:pt x="15183" y="1107"/>
                  </a:cubicBezTo>
                  <a:cubicBezTo>
                    <a:pt x="15208" y="1672"/>
                    <a:pt x="14839" y="1967"/>
                    <a:pt x="14397" y="2139"/>
                  </a:cubicBezTo>
                  <a:cubicBezTo>
                    <a:pt x="13561" y="2471"/>
                    <a:pt x="12762" y="2877"/>
                    <a:pt x="11864" y="3000"/>
                  </a:cubicBezTo>
                  <a:cubicBezTo>
                    <a:pt x="11409" y="3061"/>
                    <a:pt x="10954" y="3196"/>
                    <a:pt x="10500" y="3307"/>
                  </a:cubicBezTo>
                  <a:cubicBezTo>
                    <a:pt x="9836" y="3479"/>
                    <a:pt x="9160" y="3565"/>
                    <a:pt x="8483" y="3639"/>
                  </a:cubicBezTo>
                  <a:cubicBezTo>
                    <a:pt x="8274" y="3664"/>
                    <a:pt x="8065" y="3713"/>
                    <a:pt x="7856" y="3737"/>
                  </a:cubicBezTo>
                  <a:cubicBezTo>
                    <a:pt x="7537" y="3786"/>
                    <a:pt x="7217" y="3860"/>
                    <a:pt x="6898" y="3823"/>
                  </a:cubicBezTo>
                  <a:cubicBezTo>
                    <a:pt x="6000" y="3750"/>
                    <a:pt x="5078" y="3750"/>
                    <a:pt x="4181" y="3528"/>
                  </a:cubicBezTo>
                  <a:cubicBezTo>
                    <a:pt x="3541" y="3381"/>
                    <a:pt x="2878" y="3307"/>
                    <a:pt x="2251" y="3135"/>
                  </a:cubicBezTo>
                  <a:cubicBezTo>
                    <a:pt x="1611" y="2975"/>
                    <a:pt x="997" y="2729"/>
                    <a:pt x="370" y="2520"/>
                  </a:cubicBezTo>
                  <a:cubicBezTo>
                    <a:pt x="247" y="2471"/>
                    <a:pt x="148" y="2410"/>
                    <a:pt x="1" y="2336"/>
                  </a:cubicBezTo>
                  <a:cubicBezTo>
                    <a:pt x="75" y="2201"/>
                    <a:pt x="136" y="2090"/>
                    <a:pt x="210" y="1992"/>
                  </a:cubicBezTo>
                  <a:cubicBezTo>
                    <a:pt x="480" y="1574"/>
                    <a:pt x="714" y="1463"/>
                    <a:pt x="1156" y="1672"/>
                  </a:cubicBezTo>
                  <a:cubicBezTo>
                    <a:pt x="1759" y="1967"/>
                    <a:pt x="2386" y="1992"/>
                    <a:pt x="3025" y="2016"/>
                  </a:cubicBezTo>
                  <a:cubicBezTo>
                    <a:pt x="3578" y="2029"/>
                    <a:pt x="4131" y="2065"/>
                    <a:pt x="4685" y="2065"/>
                  </a:cubicBezTo>
                  <a:cubicBezTo>
                    <a:pt x="5299" y="2065"/>
                    <a:pt x="5914" y="2041"/>
                    <a:pt x="6529" y="2004"/>
                  </a:cubicBezTo>
                  <a:cubicBezTo>
                    <a:pt x="7979" y="1893"/>
                    <a:pt x="9430" y="1807"/>
                    <a:pt x="10856" y="1549"/>
                  </a:cubicBezTo>
                  <a:cubicBezTo>
                    <a:pt x="11372" y="1463"/>
                    <a:pt x="11889" y="1303"/>
                    <a:pt x="12405" y="1180"/>
                  </a:cubicBezTo>
                  <a:cubicBezTo>
                    <a:pt x="12491" y="1156"/>
                    <a:pt x="12565" y="1119"/>
                    <a:pt x="12651" y="1107"/>
                  </a:cubicBezTo>
                  <a:cubicBezTo>
                    <a:pt x="13561" y="947"/>
                    <a:pt x="14384" y="553"/>
                    <a:pt x="15146" y="37"/>
                  </a:cubicBezTo>
                  <a:cubicBezTo>
                    <a:pt x="15171" y="12"/>
                    <a:pt x="15220" y="25"/>
                    <a:pt x="15380" y="0"/>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6"/>
            <p:cNvSpPr/>
            <p:nvPr/>
          </p:nvSpPr>
          <p:spPr>
            <a:xfrm>
              <a:off x="-7579715" y="-5329449"/>
              <a:ext cx="690690" cy="478718"/>
            </a:xfrm>
            <a:custGeom>
              <a:avLst/>
              <a:gdLst/>
              <a:ahLst/>
              <a:cxnLst/>
              <a:rect l="l" t="t" r="r" b="b"/>
              <a:pathLst>
                <a:path w="14741" h="10217" extrusionOk="0">
                  <a:moveTo>
                    <a:pt x="14740" y="9209"/>
                  </a:moveTo>
                  <a:cubicBezTo>
                    <a:pt x="14433" y="9627"/>
                    <a:pt x="13978" y="9823"/>
                    <a:pt x="13683" y="10217"/>
                  </a:cubicBezTo>
                  <a:cubicBezTo>
                    <a:pt x="13400" y="10131"/>
                    <a:pt x="13167" y="9995"/>
                    <a:pt x="12982" y="9786"/>
                  </a:cubicBezTo>
                  <a:cubicBezTo>
                    <a:pt x="12761" y="9541"/>
                    <a:pt x="12478" y="9430"/>
                    <a:pt x="12146" y="9368"/>
                  </a:cubicBezTo>
                  <a:cubicBezTo>
                    <a:pt x="11925" y="9344"/>
                    <a:pt x="11716" y="9245"/>
                    <a:pt x="11396" y="9147"/>
                  </a:cubicBezTo>
                  <a:cubicBezTo>
                    <a:pt x="11556" y="9061"/>
                    <a:pt x="11642" y="9012"/>
                    <a:pt x="11728" y="8975"/>
                  </a:cubicBezTo>
                  <a:cubicBezTo>
                    <a:pt x="11925" y="8852"/>
                    <a:pt x="12023" y="8668"/>
                    <a:pt x="12023" y="8446"/>
                  </a:cubicBezTo>
                  <a:cubicBezTo>
                    <a:pt x="12011" y="7979"/>
                    <a:pt x="11925" y="7549"/>
                    <a:pt x="11569" y="7217"/>
                  </a:cubicBezTo>
                  <a:cubicBezTo>
                    <a:pt x="11519" y="7180"/>
                    <a:pt x="11483" y="7119"/>
                    <a:pt x="11433" y="7082"/>
                  </a:cubicBezTo>
                  <a:cubicBezTo>
                    <a:pt x="10966" y="6639"/>
                    <a:pt x="10438" y="6357"/>
                    <a:pt x="9749" y="6590"/>
                  </a:cubicBezTo>
                  <a:cubicBezTo>
                    <a:pt x="9417" y="6934"/>
                    <a:pt x="9749" y="7352"/>
                    <a:pt x="9638" y="7770"/>
                  </a:cubicBezTo>
                  <a:cubicBezTo>
                    <a:pt x="9270" y="7574"/>
                    <a:pt x="8987" y="7315"/>
                    <a:pt x="8704" y="7070"/>
                  </a:cubicBezTo>
                  <a:cubicBezTo>
                    <a:pt x="8299" y="6725"/>
                    <a:pt x="7893" y="6393"/>
                    <a:pt x="7487" y="6037"/>
                  </a:cubicBezTo>
                  <a:cubicBezTo>
                    <a:pt x="6959" y="5582"/>
                    <a:pt x="6454" y="5078"/>
                    <a:pt x="5901" y="4648"/>
                  </a:cubicBezTo>
                  <a:cubicBezTo>
                    <a:pt x="5114" y="4045"/>
                    <a:pt x="4352" y="3394"/>
                    <a:pt x="3504" y="2853"/>
                  </a:cubicBezTo>
                  <a:cubicBezTo>
                    <a:pt x="2508" y="2201"/>
                    <a:pt x="1549" y="1488"/>
                    <a:pt x="578" y="800"/>
                  </a:cubicBezTo>
                  <a:cubicBezTo>
                    <a:pt x="308" y="603"/>
                    <a:pt x="259" y="271"/>
                    <a:pt x="0" y="1"/>
                  </a:cubicBezTo>
                  <a:cubicBezTo>
                    <a:pt x="480" y="25"/>
                    <a:pt x="554" y="38"/>
                    <a:pt x="849" y="198"/>
                  </a:cubicBezTo>
                  <a:cubicBezTo>
                    <a:pt x="1058" y="321"/>
                    <a:pt x="1267" y="394"/>
                    <a:pt x="1488" y="480"/>
                  </a:cubicBezTo>
                  <a:cubicBezTo>
                    <a:pt x="1844" y="591"/>
                    <a:pt x="2176" y="812"/>
                    <a:pt x="2496" y="1009"/>
                  </a:cubicBezTo>
                  <a:cubicBezTo>
                    <a:pt x="3049" y="1341"/>
                    <a:pt x="3578" y="1685"/>
                    <a:pt x="4131" y="2017"/>
                  </a:cubicBezTo>
                  <a:cubicBezTo>
                    <a:pt x="5225" y="2681"/>
                    <a:pt x="6332" y="3320"/>
                    <a:pt x="7426" y="3972"/>
                  </a:cubicBezTo>
                  <a:cubicBezTo>
                    <a:pt x="7659" y="4119"/>
                    <a:pt x="7893" y="4267"/>
                    <a:pt x="8114" y="4426"/>
                  </a:cubicBezTo>
                  <a:cubicBezTo>
                    <a:pt x="8692" y="4832"/>
                    <a:pt x="9257" y="5262"/>
                    <a:pt x="9847" y="5631"/>
                  </a:cubicBezTo>
                  <a:cubicBezTo>
                    <a:pt x="11212" y="6467"/>
                    <a:pt x="12503" y="7414"/>
                    <a:pt x="13720" y="8434"/>
                  </a:cubicBezTo>
                  <a:cubicBezTo>
                    <a:pt x="14027" y="8692"/>
                    <a:pt x="14371" y="8926"/>
                    <a:pt x="14740" y="9209"/>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6"/>
            <p:cNvSpPr/>
            <p:nvPr/>
          </p:nvSpPr>
          <p:spPr>
            <a:xfrm>
              <a:off x="-6918451" y="-4887653"/>
              <a:ext cx="359472" cy="289236"/>
            </a:xfrm>
            <a:custGeom>
              <a:avLst/>
              <a:gdLst/>
              <a:ahLst/>
              <a:cxnLst/>
              <a:rect l="l" t="t" r="r" b="b"/>
              <a:pathLst>
                <a:path w="7672" h="6173" extrusionOk="0">
                  <a:moveTo>
                    <a:pt x="0" y="1070"/>
                  </a:moveTo>
                  <a:cubicBezTo>
                    <a:pt x="172" y="849"/>
                    <a:pt x="271" y="689"/>
                    <a:pt x="406" y="554"/>
                  </a:cubicBezTo>
                  <a:cubicBezTo>
                    <a:pt x="578" y="370"/>
                    <a:pt x="775" y="210"/>
                    <a:pt x="984" y="1"/>
                  </a:cubicBezTo>
                  <a:cubicBezTo>
                    <a:pt x="1107" y="75"/>
                    <a:pt x="1242" y="136"/>
                    <a:pt x="1353" y="234"/>
                  </a:cubicBezTo>
                  <a:cubicBezTo>
                    <a:pt x="2570" y="1292"/>
                    <a:pt x="3947" y="2165"/>
                    <a:pt x="5151" y="3246"/>
                  </a:cubicBezTo>
                  <a:cubicBezTo>
                    <a:pt x="5852" y="3873"/>
                    <a:pt x="6627" y="4414"/>
                    <a:pt x="7352" y="4992"/>
                  </a:cubicBezTo>
                  <a:cubicBezTo>
                    <a:pt x="7475" y="5078"/>
                    <a:pt x="7573" y="5189"/>
                    <a:pt x="7671" y="5275"/>
                  </a:cubicBezTo>
                  <a:cubicBezTo>
                    <a:pt x="7155" y="6135"/>
                    <a:pt x="7131" y="6172"/>
                    <a:pt x="6295" y="5693"/>
                  </a:cubicBezTo>
                  <a:cubicBezTo>
                    <a:pt x="6258" y="5668"/>
                    <a:pt x="6221" y="5631"/>
                    <a:pt x="6184" y="5631"/>
                  </a:cubicBezTo>
                  <a:cubicBezTo>
                    <a:pt x="5360" y="5496"/>
                    <a:pt x="4832" y="4857"/>
                    <a:pt x="4217" y="4402"/>
                  </a:cubicBezTo>
                  <a:cubicBezTo>
                    <a:pt x="3283" y="3726"/>
                    <a:pt x="2398" y="3000"/>
                    <a:pt x="1488" y="2287"/>
                  </a:cubicBezTo>
                  <a:cubicBezTo>
                    <a:pt x="1414" y="2226"/>
                    <a:pt x="1328" y="2152"/>
                    <a:pt x="1254" y="2078"/>
                  </a:cubicBezTo>
                  <a:cubicBezTo>
                    <a:pt x="910" y="1697"/>
                    <a:pt x="529" y="1353"/>
                    <a:pt x="0" y="1070"/>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6"/>
            <p:cNvSpPr/>
            <p:nvPr/>
          </p:nvSpPr>
          <p:spPr>
            <a:xfrm>
              <a:off x="-6380462" y="-4941208"/>
              <a:ext cx="193605" cy="284035"/>
            </a:xfrm>
            <a:custGeom>
              <a:avLst/>
              <a:gdLst/>
              <a:ahLst/>
              <a:cxnLst/>
              <a:rect l="l" t="t" r="r" b="b"/>
              <a:pathLst>
                <a:path w="4132" h="6062" extrusionOk="0">
                  <a:moveTo>
                    <a:pt x="4094" y="1"/>
                  </a:moveTo>
                  <a:cubicBezTo>
                    <a:pt x="4094" y="99"/>
                    <a:pt x="4131" y="222"/>
                    <a:pt x="4094" y="308"/>
                  </a:cubicBezTo>
                  <a:cubicBezTo>
                    <a:pt x="3836" y="1046"/>
                    <a:pt x="3652" y="1820"/>
                    <a:pt x="3271" y="2521"/>
                  </a:cubicBezTo>
                  <a:cubicBezTo>
                    <a:pt x="2914" y="3172"/>
                    <a:pt x="2570" y="3836"/>
                    <a:pt x="2201" y="4488"/>
                  </a:cubicBezTo>
                  <a:cubicBezTo>
                    <a:pt x="1967" y="4906"/>
                    <a:pt x="1685" y="5311"/>
                    <a:pt x="1414" y="5717"/>
                  </a:cubicBezTo>
                  <a:cubicBezTo>
                    <a:pt x="1340" y="5840"/>
                    <a:pt x="1205" y="5926"/>
                    <a:pt x="1070" y="6061"/>
                  </a:cubicBezTo>
                  <a:cubicBezTo>
                    <a:pt x="701" y="5520"/>
                    <a:pt x="308" y="5029"/>
                    <a:pt x="0" y="4475"/>
                  </a:cubicBezTo>
                  <a:cubicBezTo>
                    <a:pt x="62" y="4414"/>
                    <a:pt x="87" y="4340"/>
                    <a:pt x="148" y="4328"/>
                  </a:cubicBezTo>
                  <a:cubicBezTo>
                    <a:pt x="1304" y="3910"/>
                    <a:pt x="2090" y="3049"/>
                    <a:pt x="2766" y="2078"/>
                  </a:cubicBezTo>
                  <a:cubicBezTo>
                    <a:pt x="3184" y="1464"/>
                    <a:pt x="3553" y="812"/>
                    <a:pt x="3934" y="173"/>
                  </a:cubicBezTo>
                  <a:cubicBezTo>
                    <a:pt x="3984" y="111"/>
                    <a:pt x="4057" y="62"/>
                    <a:pt x="4106" y="13"/>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6"/>
            <p:cNvSpPr/>
            <p:nvPr/>
          </p:nvSpPr>
          <p:spPr>
            <a:xfrm>
              <a:off x="-6537707" y="-4618049"/>
              <a:ext cx="160760" cy="217173"/>
            </a:xfrm>
            <a:custGeom>
              <a:avLst/>
              <a:gdLst/>
              <a:ahLst/>
              <a:cxnLst/>
              <a:rect l="l" t="t" r="r" b="b"/>
              <a:pathLst>
                <a:path w="3431" h="4635" extrusionOk="0">
                  <a:moveTo>
                    <a:pt x="3430" y="4536"/>
                  </a:moveTo>
                  <a:cubicBezTo>
                    <a:pt x="3197" y="4635"/>
                    <a:pt x="3037" y="4561"/>
                    <a:pt x="2914" y="4389"/>
                  </a:cubicBezTo>
                  <a:cubicBezTo>
                    <a:pt x="2803" y="4254"/>
                    <a:pt x="2717" y="4106"/>
                    <a:pt x="2619" y="3971"/>
                  </a:cubicBezTo>
                  <a:cubicBezTo>
                    <a:pt x="2484" y="3811"/>
                    <a:pt x="2361" y="3639"/>
                    <a:pt x="2201" y="3492"/>
                  </a:cubicBezTo>
                  <a:cubicBezTo>
                    <a:pt x="1832" y="3110"/>
                    <a:pt x="1426" y="2766"/>
                    <a:pt x="1070" y="2373"/>
                  </a:cubicBezTo>
                  <a:cubicBezTo>
                    <a:pt x="701" y="1992"/>
                    <a:pt x="381" y="1586"/>
                    <a:pt x="0" y="1131"/>
                  </a:cubicBezTo>
                  <a:cubicBezTo>
                    <a:pt x="13" y="824"/>
                    <a:pt x="25" y="443"/>
                    <a:pt x="50" y="74"/>
                  </a:cubicBezTo>
                  <a:cubicBezTo>
                    <a:pt x="246" y="0"/>
                    <a:pt x="369" y="99"/>
                    <a:pt x="467" y="197"/>
                  </a:cubicBezTo>
                  <a:cubicBezTo>
                    <a:pt x="861" y="615"/>
                    <a:pt x="1267" y="1033"/>
                    <a:pt x="1611" y="1475"/>
                  </a:cubicBezTo>
                  <a:cubicBezTo>
                    <a:pt x="2176" y="2225"/>
                    <a:pt x="2705" y="3000"/>
                    <a:pt x="3246" y="3762"/>
                  </a:cubicBezTo>
                  <a:cubicBezTo>
                    <a:pt x="3270" y="3811"/>
                    <a:pt x="3320" y="3860"/>
                    <a:pt x="3332" y="3922"/>
                  </a:cubicBezTo>
                  <a:cubicBezTo>
                    <a:pt x="3369" y="4131"/>
                    <a:pt x="3393" y="4340"/>
                    <a:pt x="3430" y="4536"/>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6"/>
            <p:cNvSpPr/>
            <p:nvPr/>
          </p:nvSpPr>
          <p:spPr>
            <a:xfrm>
              <a:off x="-7367181" y="-5085803"/>
              <a:ext cx="270775" cy="187842"/>
            </a:xfrm>
            <a:custGeom>
              <a:avLst/>
              <a:gdLst/>
              <a:ahLst/>
              <a:cxnLst/>
              <a:rect l="l" t="t" r="r" b="b"/>
              <a:pathLst>
                <a:path w="5779" h="4009" extrusionOk="0">
                  <a:moveTo>
                    <a:pt x="5779" y="3947"/>
                  </a:moveTo>
                  <a:cubicBezTo>
                    <a:pt x="5398" y="4009"/>
                    <a:pt x="5164" y="3812"/>
                    <a:pt x="4930" y="3628"/>
                  </a:cubicBezTo>
                  <a:cubicBezTo>
                    <a:pt x="3492" y="2423"/>
                    <a:pt x="1968" y="1341"/>
                    <a:pt x="308" y="444"/>
                  </a:cubicBezTo>
                  <a:cubicBezTo>
                    <a:pt x="234" y="407"/>
                    <a:pt x="148" y="370"/>
                    <a:pt x="99" y="308"/>
                  </a:cubicBezTo>
                  <a:cubicBezTo>
                    <a:pt x="50" y="259"/>
                    <a:pt x="1" y="148"/>
                    <a:pt x="25" y="112"/>
                  </a:cubicBezTo>
                  <a:cubicBezTo>
                    <a:pt x="50" y="50"/>
                    <a:pt x="173" y="1"/>
                    <a:pt x="234" y="13"/>
                  </a:cubicBezTo>
                  <a:cubicBezTo>
                    <a:pt x="1058" y="210"/>
                    <a:pt x="1894" y="394"/>
                    <a:pt x="2558" y="984"/>
                  </a:cubicBezTo>
                  <a:cubicBezTo>
                    <a:pt x="3148" y="1501"/>
                    <a:pt x="3750" y="2017"/>
                    <a:pt x="4328" y="2546"/>
                  </a:cubicBezTo>
                  <a:cubicBezTo>
                    <a:pt x="4820" y="3001"/>
                    <a:pt x="5299" y="3480"/>
                    <a:pt x="5779" y="3947"/>
                  </a:cubicBezTo>
                  <a:close/>
                </a:path>
              </a:pathLst>
            </a:custGeom>
            <a:solidFill>
              <a:srgbClr val="CFB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6"/>
            <p:cNvSpPr/>
            <p:nvPr/>
          </p:nvSpPr>
          <p:spPr>
            <a:xfrm>
              <a:off x="-6392550" y="-4483856"/>
              <a:ext cx="188404" cy="120417"/>
            </a:xfrm>
            <a:custGeom>
              <a:avLst/>
              <a:gdLst/>
              <a:ahLst/>
              <a:cxnLst/>
              <a:rect l="l" t="t" r="r" b="b"/>
              <a:pathLst>
                <a:path w="4021" h="2570" extrusionOk="0">
                  <a:moveTo>
                    <a:pt x="3860" y="1"/>
                  </a:moveTo>
                  <a:cubicBezTo>
                    <a:pt x="4008" y="111"/>
                    <a:pt x="4020" y="259"/>
                    <a:pt x="3947" y="394"/>
                  </a:cubicBezTo>
                  <a:cubicBezTo>
                    <a:pt x="3873" y="529"/>
                    <a:pt x="3774" y="652"/>
                    <a:pt x="3676" y="750"/>
                  </a:cubicBezTo>
                  <a:cubicBezTo>
                    <a:pt x="3270" y="1132"/>
                    <a:pt x="2877" y="1513"/>
                    <a:pt x="2459" y="1869"/>
                  </a:cubicBezTo>
                  <a:cubicBezTo>
                    <a:pt x="2299" y="2004"/>
                    <a:pt x="2115" y="2127"/>
                    <a:pt x="1918" y="2176"/>
                  </a:cubicBezTo>
                  <a:cubicBezTo>
                    <a:pt x="1402" y="2324"/>
                    <a:pt x="885" y="2435"/>
                    <a:pt x="369" y="2545"/>
                  </a:cubicBezTo>
                  <a:cubicBezTo>
                    <a:pt x="234" y="2570"/>
                    <a:pt x="111" y="2545"/>
                    <a:pt x="62" y="2398"/>
                  </a:cubicBezTo>
                  <a:cubicBezTo>
                    <a:pt x="0" y="2263"/>
                    <a:pt x="86" y="2103"/>
                    <a:pt x="246" y="2041"/>
                  </a:cubicBezTo>
                  <a:cubicBezTo>
                    <a:pt x="443" y="1968"/>
                    <a:pt x="640" y="1906"/>
                    <a:pt x="849" y="1869"/>
                  </a:cubicBezTo>
                  <a:cubicBezTo>
                    <a:pt x="1119" y="1795"/>
                    <a:pt x="1353" y="1672"/>
                    <a:pt x="1611" y="1550"/>
                  </a:cubicBezTo>
                  <a:cubicBezTo>
                    <a:pt x="2238" y="1254"/>
                    <a:pt x="2717" y="787"/>
                    <a:pt x="3209" y="332"/>
                  </a:cubicBezTo>
                  <a:cubicBezTo>
                    <a:pt x="3393" y="148"/>
                    <a:pt x="3627" y="62"/>
                    <a:pt x="3860" y="1"/>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6"/>
            <p:cNvSpPr/>
            <p:nvPr/>
          </p:nvSpPr>
          <p:spPr>
            <a:xfrm>
              <a:off x="-7123535" y="-5017816"/>
              <a:ext cx="93944" cy="97974"/>
            </a:xfrm>
            <a:custGeom>
              <a:avLst/>
              <a:gdLst/>
              <a:ahLst/>
              <a:cxnLst/>
              <a:rect l="l" t="t" r="r" b="b"/>
              <a:pathLst>
                <a:path w="2005" h="2091" extrusionOk="0">
                  <a:moveTo>
                    <a:pt x="1390" y="1291"/>
                  </a:moveTo>
                  <a:cubicBezTo>
                    <a:pt x="1316" y="1033"/>
                    <a:pt x="1120" y="898"/>
                    <a:pt x="960" y="959"/>
                  </a:cubicBezTo>
                  <a:cubicBezTo>
                    <a:pt x="874" y="1009"/>
                    <a:pt x="825" y="1156"/>
                    <a:pt x="861" y="1291"/>
                  </a:cubicBezTo>
                  <a:cubicBezTo>
                    <a:pt x="935" y="1476"/>
                    <a:pt x="1095" y="1574"/>
                    <a:pt x="1242" y="1488"/>
                  </a:cubicBezTo>
                  <a:cubicBezTo>
                    <a:pt x="1316" y="1451"/>
                    <a:pt x="1353" y="1341"/>
                    <a:pt x="1390" y="1291"/>
                  </a:cubicBezTo>
                  <a:close/>
                  <a:moveTo>
                    <a:pt x="111" y="136"/>
                  </a:moveTo>
                  <a:cubicBezTo>
                    <a:pt x="529" y="1"/>
                    <a:pt x="837" y="99"/>
                    <a:pt x="1107" y="345"/>
                  </a:cubicBezTo>
                  <a:cubicBezTo>
                    <a:pt x="1341" y="542"/>
                    <a:pt x="1562" y="738"/>
                    <a:pt x="1759" y="959"/>
                  </a:cubicBezTo>
                  <a:cubicBezTo>
                    <a:pt x="1980" y="1218"/>
                    <a:pt x="2005" y="1537"/>
                    <a:pt x="1956" y="1869"/>
                  </a:cubicBezTo>
                  <a:cubicBezTo>
                    <a:pt x="1931" y="2004"/>
                    <a:pt x="1808" y="2090"/>
                    <a:pt x="1685" y="2066"/>
                  </a:cubicBezTo>
                  <a:cubicBezTo>
                    <a:pt x="1267" y="1968"/>
                    <a:pt x="874" y="1795"/>
                    <a:pt x="517" y="1550"/>
                  </a:cubicBezTo>
                  <a:cubicBezTo>
                    <a:pt x="431" y="1488"/>
                    <a:pt x="345" y="1414"/>
                    <a:pt x="308" y="1316"/>
                  </a:cubicBezTo>
                  <a:cubicBezTo>
                    <a:pt x="136" y="947"/>
                    <a:pt x="1" y="578"/>
                    <a:pt x="111" y="13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6"/>
            <p:cNvSpPr/>
            <p:nvPr/>
          </p:nvSpPr>
          <p:spPr>
            <a:xfrm>
              <a:off x="-6203069" y="-5223463"/>
              <a:ext cx="54773" cy="165398"/>
            </a:xfrm>
            <a:custGeom>
              <a:avLst/>
              <a:gdLst/>
              <a:ahLst/>
              <a:cxnLst/>
              <a:rect l="l" t="t" r="r" b="b"/>
              <a:pathLst>
                <a:path w="1169" h="3530" extrusionOk="0">
                  <a:moveTo>
                    <a:pt x="726" y="3529"/>
                  </a:moveTo>
                  <a:cubicBezTo>
                    <a:pt x="652" y="3197"/>
                    <a:pt x="591" y="2865"/>
                    <a:pt x="505" y="2546"/>
                  </a:cubicBezTo>
                  <a:cubicBezTo>
                    <a:pt x="382" y="2054"/>
                    <a:pt x="284" y="1550"/>
                    <a:pt x="124" y="1058"/>
                  </a:cubicBezTo>
                  <a:cubicBezTo>
                    <a:pt x="1" y="677"/>
                    <a:pt x="124" y="382"/>
                    <a:pt x="370" y="1"/>
                  </a:cubicBezTo>
                  <a:cubicBezTo>
                    <a:pt x="456" y="185"/>
                    <a:pt x="505" y="284"/>
                    <a:pt x="542" y="394"/>
                  </a:cubicBezTo>
                  <a:cubicBezTo>
                    <a:pt x="689" y="886"/>
                    <a:pt x="812" y="1378"/>
                    <a:pt x="972" y="1869"/>
                  </a:cubicBezTo>
                  <a:cubicBezTo>
                    <a:pt x="1169" y="2447"/>
                    <a:pt x="1058" y="2988"/>
                    <a:pt x="726" y="3529"/>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6"/>
            <p:cNvSpPr/>
            <p:nvPr/>
          </p:nvSpPr>
          <p:spPr>
            <a:xfrm>
              <a:off x="-6339557" y="-4603102"/>
              <a:ext cx="110062" cy="103737"/>
            </a:xfrm>
            <a:custGeom>
              <a:avLst/>
              <a:gdLst/>
              <a:ahLst/>
              <a:cxnLst/>
              <a:rect l="l" t="t" r="r" b="b"/>
              <a:pathLst>
                <a:path w="2349" h="2214" extrusionOk="0">
                  <a:moveTo>
                    <a:pt x="2348" y="2214"/>
                  </a:moveTo>
                  <a:cubicBezTo>
                    <a:pt x="1439" y="1820"/>
                    <a:pt x="787" y="1095"/>
                    <a:pt x="0" y="468"/>
                  </a:cubicBezTo>
                  <a:cubicBezTo>
                    <a:pt x="197" y="296"/>
                    <a:pt x="345" y="161"/>
                    <a:pt x="529" y="1"/>
                  </a:cubicBezTo>
                  <a:cubicBezTo>
                    <a:pt x="849" y="419"/>
                    <a:pt x="1131" y="812"/>
                    <a:pt x="1426" y="1181"/>
                  </a:cubicBezTo>
                  <a:cubicBezTo>
                    <a:pt x="1709" y="1538"/>
                    <a:pt x="2090" y="1820"/>
                    <a:pt x="2348" y="2214"/>
                  </a:cubicBezTo>
                  <a:close/>
                </a:path>
              </a:pathLst>
            </a:custGeom>
            <a:solidFill>
              <a:srgbClr val="B3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6"/>
            <p:cNvSpPr/>
            <p:nvPr/>
          </p:nvSpPr>
          <p:spPr>
            <a:xfrm>
              <a:off x="-7012910" y="-5088098"/>
              <a:ext cx="55898" cy="36359"/>
            </a:xfrm>
            <a:custGeom>
              <a:avLst/>
              <a:gdLst/>
              <a:ahLst/>
              <a:cxnLst/>
              <a:rect l="l" t="t" r="r" b="b"/>
              <a:pathLst>
                <a:path w="1193" h="776" extrusionOk="0">
                  <a:moveTo>
                    <a:pt x="1193" y="775"/>
                  </a:moveTo>
                  <a:cubicBezTo>
                    <a:pt x="639" y="615"/>
                    <a:pt x="320" y="431"/>
                    <a:pt x="0" y="50"/>
                  </a:cubicBezTo>
                  <a:cubicBezTo>
                    <a:pt x="99" y="38"/>
                    <a:pt x="185" y="1"/>
                    <a:pt x="246" y="25"/>
                  </a:cubicBezTo>
                  <a:cubicBezTo>
                    <a:pt x="541" y="111"/>
                    <a:pt x="787" y="320"/>
                    <a:pt x="1193" y="775"/>
                  </a:cubicBezTo>
                  <a:close/>
                </a:path>
              </a:pathLst>
            </a:custGeom>
            <a:solidFill>
              <a:srgbClr val="A789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6"/>
            <p:cNvSpPr/>
            <p:nvPr/>
          </p:nvSpPr>
          <p:spPr>
            <a:xfrm>
              <a:off x="-7054986" y="-4739029"/>
              <a:ext cx="28300" cy="31159"/>
            </a:xfrm>
            <a:custGeom>
              <a:avLst/>
              <a:gdLst/>
              <a:ahLst/>
              <a:cxnLst/>
              <a:rect l="l" t="t" r="r" b="b"/>
              <a:pathLst>
                <a:path w="604" h="665" extrusionOk="0">
                  <a:moveTo>
                    <a:pt x="25" y="652"/>
                  </a:moveTo>
                  <a:cubicBezTo>
                    <a:pt x="25" y="566"/>
                    <a:pt x="1" y="480"/>
                    <a:pt x="25" y="419"/>
                  </a:cubicBezTo>
                  <a:cubicBezTo>
                    <a:pt x="62" y="345"/>
                    <a:pt x="136" y="283"/>
                    <a:pt x="197" y="234"/>
                  </a:cubicBezTo>
                  <a:cubicBezTo>
                    <a:pt x="284" y="148"/>
                    <a:pt x="394" y="87"/>
                    <a:pt x="493" y="1"/>
                  </a:cubicBezTo>
                  <a:cubicBezTo>
                    <a:pt x="603" y="148"/>
                    <a:pt x="480" y="210"/>
                    <a:pt x="419" y="283"/>
                  </a:cubicBezTo>
                  <a:cubicBezTo>
                    <a:pt x="296" y="406"/>
                    <a:pt x="148" y="529"/>
                    <a:pt x="25" y="664"/>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6"/>
            <p:cNvSpPr/>
            <p:nvPr/>
          </p:nvSpPr>
          <p:spPr>
            <a:xfrm>
              <a:off x="-6188637" y="-4950438"/>
              <a:ext cx="5201" cy="9840"/>
            </a:xfrm>
            <a:custGeom>
              <a:avLst/>
              <a:gdLst/>
              <a:ahLst/>
              <a:cxnLst/>
              <a:rect l="l" t="t" r="r" b="b"/>
              <a:pathLst>
                <a:path w="111" h="210" extrusionOk="0">
                  <a:moveTo>
                    <a:pt x="12" y="210"/>
                  </a:moveTo>
                  <a:cubicBezTo>
                    <a:pt x="25" y="148"/>
                    <a:pt x="25" y="87"/>
                    <a:pt x="25" y="38"/>
                  </a:cubicBezTo>
                  <a:cubicBezTo>
                    <a:pt x="25" y="26"/>
                    <a:pt x="49" y="13"/>
                    <a:pt x="62" y="1"/>
                  </a:cubicBezTo>
                  <a:cubicBezTo>
                    <a:pt x="74" y="26"/>
                    <a:pt x="111" y="62"/>
                    <a:pt x="99" y="75"/>
                  </a:cubicBezTo>
                  <a:cubicBezTo>
                    <a:pt x="74" y="124"/>
                    <a:pt x="37" y="161"/>
                    <a:pt x="0" y="198"/>
                  </a:cubicBezTo>
                  <a:close/>
                </a:path>
              </a:pathLst>
            </a:custGeom>
            <a:solidFill>
              <a:srgbClr val="979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6"/>
            <p:cNvSpPr/>
            <p:nvPr/>
          </p:nvSpPr>
          <p:spPr>
            <a:xfrm>
              <a:off x="-7057844" y="-4709651"/>
              <a:ext cx="4076" cy="1780"/>
            </a:xfrm>
            <a:custGeom>
              <a:avLst/>
              <a:gdLst/>
              <a:ahLst/>
              <a:cxnLst/>
              <a:rect l="l" t="t" r="r" b="b"/>
              <a:pathLst>
                <a:path w="87" h="38" extrusionOk="0">
                  <a:moveTo>
                    <a:pt x="86" y="37"/>
                  </a:moveTo>
                  <a:cubicBezTo>
                    <a:pt x="49" y="25"/>
                    <a:pt x="25" y="13"/>
                    <a:pt x="0" y="1"/>
                  </a:cubicBezTo>
                  <a:cubicBezTo>
                    <a:pt x="25" y="13"/>
                    <a:pt x="49" y="13"/>
                    <a:pt x="86" y="13"/>
                  </a:cubicBezTo>
                  <a:cubicBezTo>
                    <a:pt x="86" y="25"/>
                    <a:pt x="86" y="37"/>
                    <a:pt x="86" y="37"/>
                  </a:cubicBezTo>
                  <a:close/>
                </a:path>
              </a:pathLst>
            </a:custGeom>
            <a:solidFill>
              <a:srgbClr val="97AF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6"/>
            <p:cNvSpPr/>
            <p:nvPr/>
          </p:nvSpPr>
          <p:spPr>
            <a:xfrm>
              <a:off x="-7604502" y="-5395655"/>
              <a:ext cx="1465437" cy="1051239"/>
            </a:xfrm>
            <a:custGeom>
              <a:avLst/>
              <a:gdLst/>
              <a:ahLst/>
              <a:cxnLst/>
              <a:rect l="l" t="t" r="r" b="b"/>
              <a:pathLst>
                <a:path w="31276" h="22436" extrusionOk="0">
                  <a:moveTo>
                    <a:pt x="13819" y="7339"/>
                  </a:moveTo>
                  <a:cubicBezTo>
                    <a:pt x="13413" y="6884"/>
                    <a:pt x="13167" y="6675"/>
                    <a:pt x="12872" y="6589"/>
                  </a:cubicBezTo>
                  <a:cubicBezTo>
                    <a:pt x="12811" y="6565"/>
                    <a:pt x="12725" y="6602"/>
                    <a:pt x="12626" y="6614"/>
                  </a:cubicBezTo>
                  <a:cubicBezTo>
                    <a:pt x="12946" y="6995"/>
                    <a:pt x="13265" y="7179"/>
                    <a:pt x="13819" y="7339"/>
                  </a:cubicBezTo>
                  <a:close/>
                  <a:moveTo>
                    <a:pt x="29345" y="19129"/>
                  </a:moveTo>
                  <a:cubicBezTo>
                    <a:pt x="29087" y="18735"/>
                    <a:pt x="28706" y="18453"/>
                    <a:pt x="28423" y="18096"/>
                  </a:cubicBezTo>
                  <a:cubicBezTo>
                    <a:pt x="28128" y="17727"/>
                    <a:pt x="27846" y="17334"/>
                    <a:pt x="27526" y="16916"/>
                  </a:cubicBezTo>
                  <a:cubicBezTo>
                    <a:pt x="27342" y="17076"/>
                    <a:pt x="27194" y="17211"/>
                    <a:pt x="26997" y="17383"/>
                  </a:cubicBezTo>
                  <a:cubicBezTo>
                    <a:pt x="27784" y="18010"/>
                    <a:pt x="28436" y="18735"/>
                    <a:pt x="29345" y="19129"/>
                  </a:cubicBezTo>
                  <a:close/>
                  <a:moveTo>
                    <a:pt x="30636" y="7204"/>
                  </a:moveTo>
                  <a:cubicBezTo>
                    <a:pt x="30968" y="6663"/>
                    <a:pt x="31079" y="6122"/>
                    <a:pt x="30882" y="5544"/>
                  </a:cubicBezTo>
                  <a:cubicBezTo>
                    <a:pt x="30722" y="5053"/>
                    <a:pt x="30599" y="4561"/>
                    <a:pt x="30452" y="4069"/>
                  </a:cubicBezTo>
                  <a:cubicBezTo>
                    <a:pt x="30415" y="3959"/>
                    <a:pt x="30366" y="3860"/>
                    <a:pt x="30280" y="3676"/>
                  </a:cubicBezTo>
                  <a:cubicBezTo>
                    <a:pt x="30034" y="4057"/>
                    <a:pt x="29911" y="4352"/>
                    <a:pt x="30034" y="4733"/>
                  </a:cubicBezTo>
                  <a:cubicBezTo>
                    <a:pt x="30194" y="5225"/>
                    <a:pt x="30292" y="5729"/>
                    <a:pt x="30415" y="6221"/>
                  </a:cubicBezTo>
                  <a:cubicBezTo>
                    <a:pt x="30501" y="6540"/>
                    <a:pt x="30562" y="6872"/>
                    <a:pt x="30636" y="7204"/>
                  </a:cubicBezTo>
                  <a:close/>
                  <a:moveTo>
                    <a:pt x="10376" y="8200"/>
                  </a:moveTo>
                  <a:cubicBezTo>
                    <a:pt x="10266" y="8642"/>
                    <a:pt x="10401" y="9011"/>
                    <a:pt x="10573" y="9380"/>
                  </a:cubicBezTo>
                  <a:cubicBezTo>
                    <a:pt x="10610" y="9478"/>
                    <a:pt x="10696" y="9552"/>
                    <a:pt x="10782" y="9614"/>
                  </a:cubicBezTo>
                  <a:cubicBezTo>
                    <a:pt x="11139" y="9859"/>
                    <a:pt x="11532" y="10032"/>
                    <a:pt x="11950" y="10130"/>
                  </a:cubicBezTo>
                  <a:cubicBezTo>
                    <a:pt x="12073" y="10154"/>
                    <a:pt x="12196" y="10068"/>
                    <a:pt x="12221" y="9933"/>
                  </a:cubicBezTo>
                  <a:cubicBezTo>
                    <a:pt x="12270" y="9601"/>
                    <a:pt x="12245" y="9282"/>
                    <a:pt x="12024" y="9023"/>
                  </a:cubicBezTo>
                  <a:cubicBezTo>
                    <a:pt x="11827" y="8802"/>
                    <a:pt x="11606" y="8606"/>
                    <a:pt x="11372" y="8409"/>
                  </a:cubicBezTo>
                  <a:cubicBezTo>
                    <a:pt x="11102" y="8163"/>
                    <a:pt x="10794" y="8065"/>
                    <a:pt x="10376" y="8200"/>
                  </a:cubicBezTo>
                  <a:close/>
                  <a:moveTo>
                    <a:pt x="29726" y="19461"/>
                  </a:moveTo>
                  <a:cubicBezTo>
                    <a:pt x="29493" y="19522"/>
                    <a:pt x="29259" y="19608"/>
                    <a:pt x="29075" y="19792"/>
                  </a:cubicBezTo>
                  <a:cubicBezTo>
                    <a:pt x="28583" y="20247"/>
                    <a:pt x="28104" y="20714"/>
                    <a:pt x="27477" y="21010"/>
                  </a:cubicBezTo>
                  <a:cubicBezTo>
                    <a:pt x="27219" y="21132"/>
                    <a:pt x="26985" y="21255"/>
                    <a:pt x="26715" y="21329"/>
                  </a:cubicBezTo>
                  <a:cubicBezTo>
                    <a:pt x="26506" y="21366"/>
                    <a:pt x="26309" y="21428"/>
                    <a:pt x="26112" y="21501"/>
                  </a:cubicBezTo>
                  <a:cubicBezTo>
                    <a:pt x="25952" y="21563"/>
                    <a:pt x="25866" y="21723"/>
                    <a:pt x="25928" y="21858"/>
                  </a:cubicBezTo>
                  <a:cubicBezTo>
                    <a:pt x="25977" y="22005"/>
                    <a:pt x="26100" y="22030"/>
                    <a:pt x="26235" y="22005"/>
                  </a:cubicBezTo>
                  <a:cubicBezTo>
                    <a:pt x="26751" y="21895"/>
                    <a:pt x="27268" y="21784"/>
                    <a:pt x="27784" y="21636"/>
                  </a:cubicBezTo>
                  <a:cubicBezTo>
                    <a:pt x="27981" y="21587"/>
                    <a:pt x="28165" y="21464"/>
                    <a:pt x="28325" y="21329"/>
                  </a:cubicBezTo>
                  <a:cubicBezTo>
                    <a:pt x="28743" y="20973"/>
                    <a:pt x="29136" y="20592"/>
                    <a:pt x="29542" y="20210"/>
                  </a:cubicBezTo>
                  <a:cubicBezTo>
                    <a:pt x="29640" y="20112"/>
                    <a:pt x="29739" y="19989"/>
                    <a:pt x="29813" y="19854"/>
                  </a:cubicBezTo>
                  <a:cubicBezTo>
                    <a:pt x="29886" y="19719"/>
                    <a:pt x="29874" y="19571"/>
                    <a:pt x="29726" y="19461"/>
                  </a:cubicBezTo>
                  <a:moveTo>
                    <a:pt x="10844" y="10560"/>
                  </a:moveTo>
                  <a:cubicBezTo>
                    <a:pt x="10364" y="10093"/>
                    <a:pt x="9885" y="9614"/>
                    <a:pt x="9393" y="9159"/>
                  </a:cubicBezTo>
                  <a:cubicBezTo>
                    <a:pt x="8815" y="8630"/>
                    <a:pt x="8213" y="8114"/>
                    <a:pt x="7623" y="7597"/>
                  </a:cubicBezTo>
                  <a:cubicBezTo>
                    <a:pt x="6959" y="7007"/>
                    <a:pt x="6123" y="6823"/>
                    <a:pt x="5299" y="6626"/>
                  </a:cubicBezTo>
                  <a:cubicBezTo>
                    <a:pt x="5238" y="6614"/>
                    <a:pt x="5115" y="6663"/>
                    <a:pt x="5090" y="6725"/>
                  </a:cubicBezTo>
                  <a:cubicBezTo>
                    <a:pt x="5066" y="6761"/>
                    <a:pt x="5115" y="6872"/>
                    <a:pt x="5164" y="6921"/>
                  </a:cubicBezTo>
                  <a:cubicBezTo>
                    <a:pt x="5213" y="6983"/>
                    <a:pt x="5299" y="7020"/>
                    <a:pt x="5373" y="7057"/>
                  </a:cubicBezTo>
                  <a:cubicBezTo>
                    <a:pt x="7033" y="7954"/>
                    <a:pt x="8557" y="9036"/>
                    <a:pt x="9995" y="10241"/>
                  </a:cubicBezTo>
                  <a:cubicBezTo>
                    <a:pt x="10229" y="10425"/>
                    <a:pt x="10463" y="10622"/>
                    <a:pt x="10844" y="10560"/>
                  </a:cubicBezTo>
                  <a:close/>
                  <a:moveTo>
                    <a:pt x="26198" y="21132"/>
                  </a:moveTo>
                  <a:cubicBezTo>
                    <a:pt x="26161" y="20936"/>
                    <a:pt x="26137" y="20727"/>
                    <a:pt x="26100" y="20518"/>
                  </a:cubicBezTo>
                  <a:cubicBezTo>
                    <a:pt x="26088" y="20456"/>
                    <a:pt x="26038" y="20407"/>
                    <a:pt x="26014" y="20358"/>
                  </a:cubicBezTo>
                  <a:cubicBezTo>
                    <a:pt x="25473" y="19596"/>
                    <a:pt x="24944" y="18821"/>
                    <a:pt x="24379" y="18071"/>
                  </a:cubicBezTo>
                  <a:cubicBezTo>
                    <a:pt x="24035" y="17629"/>
                    <a:pt x="23629" y="17211"/>
                    <a:pt x="23235" y="16793"/>
                  </a:cubicBezTo>
                  <a:cubicBezTo>
                    <a:pt x="23137" y="16695"/>
                    <a:pt x="23014" y="16596"/>
                    <a:pt x="22818" y="16670"/>
                  </a:cubicBezTo>
                  <a:cubicBezTo>
                    <a:pt x="22793" y="17039"/>
                    <a:pt x="22781" y="17420"/>
                    <a:pt x="22768" y="17727"/>
                  </a:cubicBezTo>
                  <a:cubicBezTo>
                    <a:pt x="23149" y="18182"/>
                    <a:pt x="23469" y="18588"/>
                    <a:pt x="23838" y="18969"/>
                  </a:cubicBezTo>
                  <a:cubicBezTo>
                    <a:pt x="24194" y="19362"/>
                    <a:pt x="24600" y="19706"/>
                    <a:pt x="24969" y="20088"/>
                  </a:cubicBezTo>
                  <a:cubicBezTo>
                    <a:pt x="25129" y="20235"/>
                    <a:pt x="25252" y="20407"/>
                    <a:pt x="25387" y="20567"/>
                  </a:cubicBezTo>
                  <a:cubicBezTo>
                    <a:pt x="25485" y="20702"/>
                    <a:pt x="25571" y="20850"/>
                    <a:pt x="25682" y="20985"/>
                  </a:cubicBezTo>
                  <a:cubicBezTo>
                    <a:pt x="25805" y="21157"/>
                    <a:pt x="25965" y="21231"/>
                    <a:pt x="26198" y="21132"/>
                  </a:cubicBezTo>
                  <a:close/>
                  <a:moveTo>
                    <a:pt x="26899" y="21046"/>
                  </a:moveTo>
                  <a:cubicBezTo>
                    <a:pt x="27194" y="21034"/>
                    <a:pt x="27403" y="20887"/>
                    <a:pt x="27612" y="20739"/>
                  </a:cubicBezTo>
                  <a:cubicBezTo>
                    <a:pt x="28251" y="20235"/>
                    <a:pt x="28731" y="19756"/>
                    <a:pt x="28952" y="19387"/>
                  </a:cubicBezTo>
                  <a:cubicBezTo>
                    <a:pt x="28153" y="18870"/>
                    <a:pt x="27452" y="18231"/>
                    <a:pt x="26788" y="17518"/>
                  </a:cubicBezTo>
                  <a:cubicBezTo>
                    <a:pt x="26395" y="17776"/>
                    <a:pt x="26026" y="18022"/>
                    <a:pt x="25657" y="18280"/>
                  </a:cubicBezTo>
                  <a:cubicBezTo>
                    <a:pt x="25559" y="18342"/>
                    <a:pt x="25473" y="18453"/>
                    <a:pt x="25411" y="18563"/>
                  </a:cubicBezTo>
                  <a:cubicBezTo>
                    <a:pt x="25375" y="18649"/>
                    <a:pt x="25375" y="18772"/>
                    <a:pt x="25399" y="18870"/>
                  </a:cubicBezTo>
                  <a:cubicBezTo>
                    <a:pt x="25424" y="18957"/>
                    <a:pt x="25510" y="19043"/>
                    <a:pt x="25571" y="19129"/>
                  </a:cubicBezTo>
                  <a:cubicBezTo>
                    <a:pt x="26002" y="19756"/>
                    <a:pt x="26432" y="20383"/>
                    <a:pt x="26899" y="21046"/>
                  </a:cubicBezTo>
                  <a:close/>
                  <a:moveTo>
                    <a:pt x="14642" y="11912"/>
                  </a:moveTo>
                  <a:cubicBezTo>
                    <a:pt x="15171" y="12195"/>
                    <a:pt x="15552" y="12539"/>
                    <a:pt x="15896" y="12920"/>
                  </a:cubicBezTo>
                  <a:cubicBezTo>
                    <a:pt x="15970" y="12994"/>
                    <a:pt x="16056" y="13068"/>
                    <a:pt x="16130" y="13129"/>
                  </a:cubicBezTo>
                  <a:cubicBezTo>
                    <a:pt x="17040" y="13842"/>
                    <a:pt x="17925" y="14568"/>
                    <a:pt x="18859" y="15244"/>
                  </a:cubicBezTo>
                  <a:cubicBezTo>
                    <a:pt x="19474" y="15699"/>
                    <a:pt x="20002" y="16338"/>
                    <a:pt x="20826" y="16473"/>
                  </a:cubicBezTo>
                  <a:cubicBezTo>
                    <a:pt x="20863" y="16473"/>
                    <a:pt x="20900" y="16510"/>
                    <a:pt x="20937" y="16535"/>
                  </a:cubicBezTo>
                  <a:cubicBezTo>
                    <a:pt x="21773" y="17014"/>
                    <a:pt x="21797" y="16977"/>
                    <a:pt x="22313" y="16117"/>
                  </a:cubicBezTo>
                  <a:cubicBezTo>
                    <a:pt x="22215" y="16031"/>
                    <a:pt x="22117" y="15920"/>
                    <a:pt x="21994" y="15834"/>
                  </a:cubicBezTo>
                  <a:cubicBezTo>
                    <a:pt x="21269" y="15256"/>
                    <a:pt x="20494" y="14715"/>
                    <a:pt x="19793" y="14088"/>
                  </a:cubicBezTo>
                  <a:cubicBezTo>
                    <a:pt x="18589" y="13007"/>
                    <a:pt x="17212" y="12134"/>
                    <a:pt x="15995" y="11076"/>
                  </a:cubicBezTo>
                  <a:cubicBezTo>
                    <a:pt x="15884" y="10978"/>
                    <a:pt x="15749" y="10917"/>
                    <a:pt x="15626" y="10843"/>
                  </a:cubicBezTo>
                  <a:cubicBezTo>
                    <a:pt x="15417" y="11052"/>
                    <a:pt x="15220" y="11212"/>
                    <a:pt x="15048" y="11396"/>
                  </a:cubicBezTo>
                  <a:cubicBezTo>
                    <a:pt x="14913" y="11531"/>
                    <a:pt x="14814" y="11691"/>
                    <a:pt x="14642" y="11912"/>
                  </a:cubicBezTo>
                  <a:close/>
                  <a:moveTo>
                    <a:pt x="15269" y="10622"/>
                  </a:moveTo>
                  <a:cubicBezTo>
                    <a:pt x="14900" y="10339"/>
                    <a:pt x="14556" y="10105"/>
                    <a:pt x="14249" y="9847"/>
                  </a:cubicBezTo>
                  <a:cubicBezTo>
                    <a:pt x="13032" y="8827"/>
                    <a:pt x="11741" y="7880"/>
                    <a:pt x="10376" y="7044"/>
                  </a:cubicBezTo>
                  <a:cubicBezTo>
                    <a:pt x="9786" y="6675"/>
                    <a:pt x="9221" y="6245"/>
                    <a:pt x="8643" y="5839"/>
                  </a:cubicBezTo>
                  <a:cubicBezTo>
                    <a:pt x="8422" y="5680"/>
                    <a:pt x="8188" y="5532"/>
                    <a:pt x="7955" y="5385"/>
                  </a:cubicBezTo>
                  <a:cubicBezTo>
                    <a:pt x="6861" y="4733"/>
                    <a:pt x="5754" y="4094"/>
                    <a:pt x="4660" y="3430"/>
                  </a:cubicBezTo>
                  <a:cubicBezTo>
                    <a:pt x="4107" y="3098"/>
                    <a:pt x="3578" y="2754"/>
                    <a:pt x="3025" y="2422"/>
                  </a:cubicBezTo>
                  <a:cubicBezTo>
                    <a:pt x="2705" y="2225"/>
                    <a:pt x="2373" y="2004"/>
                    <a:pt x="2017" y="1893"/>
                  </a:cubicBezTo>
                  <a:cubicBezTo>
                    <a:pt x="1796" y="1807"/>
                    <a:pt x="1587" y="1734"/>
                    <a:pt x="1378" y="1611"/>
                  </a:cubicBezTo>
                  <a:cubicBezTo>
                    <a:pt x="1083" y="1451"/>
                    <a:pt x="1009" y="1438"/>
                    <a:pt x="529" y="1414"/>
                  </a:cubicBezTo>
                  <a:cubicBezTo>
                    <a:pt x="788" y="1684"/>
                    <a:pt x="837" y="2016"/>
                    <a:pt x="1107" y="2213"/>
                  </a:cubicBezTo>
                  <a:cubicBezTo>
                    <a:pt x="2078" y="2901"/>
                    <a:pt x="3037" y="3614"/>
                    <a:pt x="4033" y="4266"/>
                  </a:cubicBezTo>
                  <a:cubicBezTo>
                    <a:pt x="4881" y="4807"/>
                    <a:pt x="5643" y="5458"/>
                    <a:pt x="6430" y="6061"/>
                  </a:cubicBezTo>
                  <a:cubicBezTo>
                    <a:pt x="6983" y="6491"/>
                    <a:pt x="7488" y="6995"/>
                    <a:pt x="8016" y="7450"/>
                  </a:cubicBezTo>
                  <a:cubicBezTo>
                    <a:pt x="8422" y="7806"/>
                    <a:pt x="8828" y="8138"/>
                    <a:pt x="9233" y="8483"/>
                  </a:cubicBezTo>
                  <a:cubicBezTo>
                    <a:pt x="9516" y="8728"/>
                    <a:pt x="9799" y="8987"/>
                    <a:pt x="10167" y="9183"/>
                  </a:cubicBezTo>
                  <a:cubicBezTo>
                    <a:pt x="10278" y="8765"/>
                    <a:pt x="9946" y="8347"/>
                    <a:pt x="10278" y="8003"/>
                  </a:cubicBezTo>
                  <a:cubicBezTo>
                    <a:pt x="10967" y="7770"/>
                    <a:pt x="11495" y="8052"/>
                    <a:pt x="11962" y="8495"/>
                  </a:cubicBezTo>
                  <a:cubicBezTo>
                    <a:pt x="12012" y="8532"/>
                    <a:pt x="12048" y="8593"/>
                    <a:pt x="12098" y="8630"/>
                  </a:cubicBezTo>
                  <a:cubicBezTo>
                    <a:pt x="12454" y="8962"/>
                    <a:pt x="12540" y="9392"/>
                    <a:pt x="12552" y="9859"/>
                  </a:cubicBezTo>
                  <a:cubicBezTo>
                    <a:pt x="12552" y="10081"/>
                    <a:pt x="12454" y="10265"/>
                    <a:pt x="12257" y="10388"/>
                  </a:cubicBezTo>
                  <a:cubicBezTo>
                    <a:pt x="12171" y="10425"/>
                    <a:pt x="12085" y="10474"/>
                    <a:pt x="11925" y="10560"/>
                  </a:cubicBezTo>
                  <a:cubicBezTo>
                    <a:pt x="12245" y="10658"/>
                    <a:pt x="12454" y="10757"/>
                    <a:pt x="12675" y="10781"/>
                  </a:cubicBezTo>
                  <a:cubicBezTo>
                    <a:pt x="13007" y="10843"/>
                    <a:pt x="13290" y="10954"/>
                    <a:pt x="13511" y="11199"/>
                  </a:cubicBezTo>
                  <a:cubicBezTo>
                    <a:pt x="13696" y="11408"/>
                    <a:pt x="13929" y="11544"/>
                    <a:pt x="14212" y="11630"/>
                  </a:cubicBezTo>
                  <a:cubicBezTo>
                    <a:pt x="14507" y="11236"/>
                    <a:pt x="14962" y="11040"/>
                    <a:pt x="15269" y="10622"/>
                  </a:cubicBezTo>
                  <a:close/>
                  <a:moveTo>
                    <a:pt x="22547" y="16928"/>
                  </a:moveTo>
                  <a:cubicBezTo>
                    <a:pt x="22387" y="16953"/>
                    <a:pt x="22338" y="16940"/>
                    <a:pt x="22313" y="16965"/>
                  </a:cubicBezTo>
                  <a:cubicBezTo>
                    <a:pt x="21551" y="17481"/>
                    <a:pt x="20728" y="17875"/>
                    <a:pt x="19818" y="18035"/>
                  </a:cubicBezTo>
                  <a:cubicBezTo>
                    <a:pt x="19732" y="18047"/>
                    <a:pt x="19658" y="18084"/>
                    <a:pt x="19572" y="18108"/>
                  </a:cubicBezTo>
                  <a:cubicBezTo>
                    <a:pt x="19056" y="18231"/>
                    <a:pt x="18539" y="18391"/>
                    <a:pt x="18023" y="18477"/>
                  </a:cubicBezTo>
                  <a:cubicBezTo>
                    <a:pt x="16597" y="18735"/>
                    <a:pt x="15146" y="18821"/>
                    <a:pt x="13696" y="18932"/>
                  </a:cubicBezTo>
                  <a:cubicBezTo>
                    <a:pt x="13081" y="18969"/>
                    <a:pt x="12466" y="18993"/>
                    <a:pt x="11852" y="18993"/>
                  </a:cubicBezTo>
                  <a:cubicBezTo>
                    <a:pt x="11298" y="18993"/>
                    <a:pt x="10745" y="18957"/>
                    <a:pt x="10192" y="18944"/>
                  </a:cubicBezTo>
                  <a:cubicBezTo>
                    <a:pt x="9553" y="18920"/>
                    <a:pt x="8926" y="18895"/>
                    <a:pt x="8323" y="18600"/>
                  </a:cubicBezTo>
                  <a:cubicBezTo>
                    <a:pt x="7881" y="18391"/>
                    <a:pt x="7647" y="18502"/>
                    <a:pt x="7377" y="18920"/>
                  </a:cubicBezTo>
                  <a:cubicBezTo>
                    <a:pt x="7303" y="19018"/>
                    <a:pt x="7242" y="19129"/>
                    <a:pt x="7168" y="19264"/>
                  </a:cubicBezTo>
                  <a:cubicBezTo>
                    <a:pt x="7315" y="19338"/>
                    <a:pt x="7414" y="19399"/>
                    <a:pt x="7537" y="19448"/>
                  </a:cubicBezTo>
                  <a:cubicBezTo>
                    <a:pt x="8164" y="19657"/>
                    <a:pt x="8778" y="19903"/>
                    <a:pt x="9418" y="20063"/>
                  </a:cubicBezTo>
                  <a:cubicBezTo>
                    <a:pt x="10045" y="20235"/>
                    <a:pt x="10708" y="20309"/>
                    <a:pt x="11348" y="20456"/>
                  </a:cubicBezTo>
                  <a:cubicBezTo>
                    <a:pt x="12245" y="20678"/>
                    <a:pt x="13167" y="20678"/>
                    <a:pt x="14077" y="20751"/>
                  </a:cubicBezTo>
                  <a:cubicBezTo>
                    <a:pt x="14384" y="20788"/>
                    <a:pt x="14704" y="20714"/>
                    <a:pt x="15023" y="20665"/>
                  </a:cubicBezTo>
                  <a:cubicBezTo>
                    <a:pt x="15232" y="20641"/>
                    <a:pt x="15441" y="20592"/>
                    <a:pt x="15650" y="20567"/>
                  </a:cubicBezTo>
                  <a:cubicBezTo>
                    <a:pt x="16327" y="20493"/>
                    <a:pt x="17003" y="20407"/>
                    <a:pt x="17667" y="20235"/>
                  </a:cubicBezTo>
                  <a:cubicBezTo>
                    <a:pt x="18121" y="20124"/>
                    <a:pt x="18576" y="19989"/>
                    <a:pt x="19031" y="19928"/>
                  </a:cubicBezTo>
                  <a:cubicBezTo>
                    <a:pt x="19929" y="19805"/>
                    <a:pt x="20728" y="19399"/>
                    <a:pt x="21564" y="19067"/>
                  </a:cubicBezTo>
                  <a:cubicBezTo>
                    <a:pt x="22006" y="18895"/>
                    <a:pt x="22375" y="18600"/>
                    <a:pt x="22350" y="18035"/>
                  </a:cubicBezTo>
                  <a:cubicBezTo>
                    <a:pt x="22350" y="17887"/>
                    <a:pt x="22424" y="17739"/>
                    <a:pt x="22449" y="17592"/>
                  </a:cubicBezTo>
                  <a:cubicBezTo>
                    <a:pt x="22486" y="17395"/>
                    <a:pt x="22510" y="17186"/>
                    <a:pt x="22547" y="16928"/>
                  </a:cubicBezTo>
                  <a:close/>
                  <a:moveTo>
                    <a:pt x="493" y="885"/>
                  </a:moveTo>
                  <a:cubicBezTo>
                    <a:pt x="861" y="1070"/>
                    <a:pt x="1206" y="1242"/>
                    <a:pt x="1550" y="1414"/>
                  </a:cubicBezTo>
                  <a:cubicBezTo>
                    <a:pt x="2103" y="1697"/>
                    <a:pt x="2656" y="1955"/>
                    <a:pt x="3185" y="2274"/>
                  </a:cubicBezTo>
                  <a:cubicBezTo>
                    <a:pt x="4635" y="3123"/>
                    <a:pt x="6074" y="4008"/>
                    <a:pt x="7512" y="4868"/>
                  </a:cubicBezTo>
                  <a:cubicBezTo>
                    <a:pt x="8053" y="5176"/>
                    <a:pt x="8557" y="5520"/>
                    <a:pt x="9049" y="5901"/>
                  </a:cubicBezTo>
                  <a:cubicBezTo>
                    <a:pt x="9393" y="6184"/>
                    <a:pt x="9762" y="6454"/>
                    <a:pt x="10155" y="6651"/>
                  </a:cubicBezTo>
                  <a:cubicBezTo>
                    <a:pt x="10401" y="6774"/>
                    <a:pt x="10647" y="6909"/>
                    <a:pt x="10868" y="7069"/>
                  </a:cubicBezTo>
                  <a:cubicBezTo>
                    <a:pt x="12319" y="8077"/>
                    <a:pt x="13757" y="9097"/>
                    <a:pt x="15208" y="10118"/>
                  </a:cubicBezTo>
                  <a:cubicBezTo>
                    <a:pt x="15306" y="10179"/>
                    <a:pt x="15417" y="10241"/>
                    <a:pt x="15552" y="10327"/>
                  </a:cubicBezTo>
                  <a:cubicBezTo>
                    <a:pt x="15786" y="10007"/>
                    <a:pt x="16118" y="9798"/>
                    <a:pt x="16314" y="9454"/>
                  </a:cubicBezTo>
                  <a:cubicBezTo>
                    <a:pt x="16007" y="9220"/>
                    <a:pt x="15724" y="8987"/>
                    <a:pt x="15429" y="8778"/>
                  </a:cubicBezTo>
                  <a:cubicBezTo>
                    <a:pt x="15048" y="8507"/>
                    <a:pt x="14679" y="8224"/>
                    <a:pt x="14274" y="8003"/>
                  </a:cubicBezTo>
                  <a:cubicBezTo>
                    <a:pt x="13474" y="7561"/>
                    <a:pt x="12638" y="7192"/>
                    <a:pt x="11962" y="6553"/>
                  </a:cubicBezTo>
                  <a:cubicBezTo>
                    <a:pt x="11962" y="6553"/>
                    <a:pt x="11962" y="6528"/>
                    <a:pt x="11975" y="6516"/>
                  </a:cubicBezTo>
                  <a:cubicBezTo>
                    <a:pt x="12503" y="6208"/>
                    <a:pt x="13007" y="6184"/>
                    <a:pt x="13499" y="6614"/>
                  </a:cubicBezTo>
                  <a:cubicBezTo>
                    <a:pt x="14495" y="7511"/>
                    <a:pt x="15712" y="8114"/>
                    <a:pt x="16757" y="8962"/>
                  </a:cubicBezTo>
                  <a:cubicBezTo>
                    <a:pt x="16794" y="8987"/>
                    <a:pt x="16831" y="9011"/>
                    <a:pt x="16867" y="9023"/>
                  </a:cubicBezTo>
                  <a:cubicBezTo>
                    <a:pt x="16929" y="9036"/>
                    <a:pt x="16990" y="9048"/>
                    <a:pt x="17089" y="9060"/>
                  </a:cubicBezTo>
                  <a:cubicBezTo>
                    <a:pt x="17199" y="8950"/>
                    <a:pt x="17310" y="8839"/>
                    <a:pt x="17445" y="8704"/>
                  </a:cubicBezTo>
                  <a:cubicBezTo>
                    <a:pt x="17359" y="8630"/>
                    <a:pt x="17298" y="8556"/>
                    <a:pt x="17236" y="8519"/>
                  </a:cubicBezTo>
                  <a:cubicBezTo>
                    <a:pt x="16609" y="8126"/>
                    <a:pt x="15970" y="7733"/>
                    <a:pt x="15343" y="7339"/>
                  </a:cubicBezTo>
                  <a:cubicBezTo>
                    <a:pt x="15011" y="7130"/>
                    <a:pt x="14667" y="6946"/>
                    <a:pt x="14384" y="6700"/>
                  </a:cubicBezTo>
                  <a:cubicBezTo>
                    <a:pt x="14224" y="6553"/>
                    <a:pt x="14065" y="6430"/>
                    <a:pt x="13868" y="6331"/>
                  </a:cubicBezTo>
                  <a:cubicBezTo>
                    <a:pt x="12614" y="5704"/>
                    <a:pt x="11360" y="5077"/>
                    <a:pt x="10106" y="4438"/>
                  </a:cubicBezTo>
                  <a:cubicBezTo>
                    <a:pt x="9479" y="4131"/>
                    <a:pt x="8852" y="3799"/>
                    <a:pt x="8225" y="3479"/>
                  </a:cubicBezTo>
                  <a:cubicBezTo>
                    <a:pt x="7697" y="3209"/>
                    <a:pt x="7180" y="2901"/>
                    <a:pt x="6639" y="2643"/>
                  </a:cubicBezTo>
                  <a:cubicBezTo>
                    <a:pt x="5434" y="2078"/>
                    <a:pt x="4181" y="1598"/>
                    <a:pt x="3050" y="861"/>
                  </a:cubicBezTo>
                  <a:cubicBezTo>
                    <a:pt x="2681" y="615"/>
                    <a:pt x="2238" y="492"/>
                    <a:pt x="1820" y="332"/>
                  </a:cubicBezTo>
                  <a:cubicBezTo>
                    <a:pt x="1697" y="295"/>
                    <a:pt x="1513" y="295"/>
                    <a:pt x="1390" y="357"/>
                  </a:cubicBezTo>
                  <a:cubicBezTo>
                    <a:pt x="1095" y="504"/>
                    <a:pt x="812" y="701"/>
                    <a:pt x="493" y="885"/>
                  </a:cubicBezTo>
                  <a:close/>
                  <a:moveTo>
                    <a:pt x="24096" y="14715"/>
                  </a:moveTo>
                  <a:cubicBezTo>
                    <a:pt x="23985" y="14703"/>
                    <a:pt x="23912" y="14703"/>
                    <a:pt x="23862" y="14678"/>
                  </a:cubicBezTo>
                  <a:cubicBezTo>
                    <a:pt x="23395" y="14347"/>
                    <a:pt x="22928" y="14015"/>
                    <a:pt x="22461" y="13670"/>
                  </a:cubicBezTo>
                  <a:cubicBezTo>
                    <a:pt x="22277" y="13535"/>
                    <a:pt x="22092" y="13375"/>
                    <a:pt x="21908" y="13240"/>
                  </a:cubicBezTo>
                  <a:cubicBezTo>
                    <a:pt x="21158" y="12711"/>
                    <a:pt x="20334" y="12306"/>
                    <a:pt x="19633" y="11716"/>
                  </a:cubicBezTo>
                  <a:cubicBezTo>
                    <a:pt x="19572" y="11667"/>
                    <a:pt x="19486" y="11630"/>
                    <a:pt x="19424" y="11581"/>
                  </a:cubicBezTo>
                  <a:cubicBezTo>
                    <a:pt x="19007" y="11285"/>
                    <a:pt x="18576" y="11003"/>
                    <a:pt x="18158" y="10708"/>
                  </a:cubicBezTo>
                  <a:cubicBezTo>
                    <a:pt x="17789" y="10450"/>
                    <a:pt x="17433" y="10179"/>
                    <a:pt x="17064" y="9921"/>
                  </a:cubicBezTo>
                  <a:cubicBezTo>
                    <a:pt x="16954" y="9847"/>
                    <a:pt x="16806" y="9798"/>
                    <a:pt x="16695" y="9736"/>
                  </a:cubicBezTo>
                  <a:cubicBezTo>
                    <a:pt x="16376" y="10007"/>
                    <a:pt x="16044" y="10216"/>
                    <a:pt x="15884" y="10597"/>
                  </a:cubicBezTo>
                  <a:cubicBezTo>
                    <a:pt x="16388" y="11003"/>
                    <a:pt x="16880" y="11408"/>
                    <a:pt x="17371" y="11814"/>
                  </a:cubicBezTo>
                  <a:cubicBezTo>
                    <a:pt x="17482" y="11888"/>
                    <a:pt x="17580" y="11962"/>
                    <a:pt x="17691" y="12035"/>
                  </a:cubicBezTo>
                  <a:cubicBezTo>
                    <a:pt x="17740" y="12072"/>
                    <a:pt x="17802" y="12109"/>
                    <a:pt x="17851" y="12146"/>
                  </a:cubicBezTo>
                  <a:cubicBezTo>
                    <a:pt x="18515" y="12638"/>
                    <a:pt x="19179" y="13129"/>
                    <a:pt x="19842" y="13646"/>
                  </a:cubicBezTo>
                  <a:cubicBezTo>
                    <a:pt x="20605" y="14248"/>
                    <a:pt x="21367" y="14863"/>
                    <a:pt x="22129" y="15478"/>
                  </a:cubicBezTo>
                  <a:cubicBezTo>
                    <a:pt x="22830" y="16031"/>
                    <a:pt x="23531" y="16596"/>
                    <a:pt x="24108" y="17285"/>
                  </a:cubicBezTo>
                  <a:cubicBezTo>
                    <a:pt x="24280" y="17506"/>
                    <a:pt x="24477" y="17703"/>
                    <a:pt x="24674" y="17887"/>
                  </a:cubicBezTo>
                  <a:cubicBezTo>
                    <a:pt x="24969" y="18182"/>
                    <a:pt x="25067" y="18207"/>
                    <a:pt x="25387" y="17998"/>
                  </a:cubicBezTo>
                  <a:cubicBezTo>
                    <a:pt x="25915" y="17641"/>
                    <a:pt x="26432" y="17260"/>
                    <a:pt x="26948" y="16891"/>
                  </a:cubicBezTo>
                  <a:cubicBezTo>
                    <a:pt x="27059" y="16805"/>
                    <a:pt x="27120" y="16670"/>
                    <a:pt x="27219" y="16547"/>
                  </a:cubicBezTo>
                  <a:cubicBezTo>
                    <a:pt x="26776" y="15883"/>
                    <a:pt x="26358" y="15244"/>
                    <a:pt x="25928" y="14605"/>
                  </a:cubicBezTo>
                  <a:cubicBezTo>
                    <a:pt x="25694" y="14260"/>
                    <a:pt x="25375" y="14027"/>
                    <a:pt x="25018" y="13818"/>
                  </a:cubicBezTo>
                  <a:cubicBezTo>
                    <a:pt x="24256" y="13388"/>
                    <a:pt x="23481" y="12982"/>
                    <a:pt x="22756" y="12503"/>
                  </a:cubicBezTo>
                  <a:cubicBezTo>
                    <a:pt x="21674" y="11789"/>
                    <a:pt x="20629" y="11015"/>
                    <a:pt x="19572" y="10265"/>
                  </a:cubicBezTo>
                  <a:cubicBezTo>
                    <a:pt x="19068" y="9896"/>
                    <a:pt x="18589" y="9515"/>
                    <a:pt x="18085" y="9146"/>
                  </a:cubicBezTo>
                  <a:cubicBezTo>
                    <a:pt x="17863" y="8974"/>
                    <a:pt x="17765" y="8974"/>
                    <a:pt x="17531" y="9183"/>
                  </a:cubicBezTo>
                  <a:cubicBezTo>
                    <a:pt x="17494" y="9220"/>
                    <a:pt x="17470" y="9294"/>
                    <a:pt x="17421" y="9368"/>
                  </a:cubicBezTo>
                  <a:cubicBezTo>
                    <a:pt x="17519" y="9454"/>
                    <a:pt x="17605" y="9540"/>
                    <a:pt x="17703" y="9626"/>
                  </a:cubicBezTo>
                  <a:cubicBezTo>
                    <a:pt x="18023" y="9909"/>
                    <a:pt x="18367" y="10154"/>
                    <a:pt x="18650" y="10486"/>
                  </a:cubicBezTo>
                  <a:cubicBezTo>
                    <a:pt x="19154" y="11076"/>
                    <a:pt x="19818" y="11470"/>
                    <a:pt x="20445" y="11900"/>
                  </a:cubicBezTo>
                  <a:cubicBezTo>
                    <a:pt x="20666" y="12060"/>
                    <a:pt x="20900" y="12207"/>
                    <a:pt x="21133" y="12367"/>
                  </a:cubicBezTo>
                  <a:cubicBezTo>
                    <a:pt x="21945" y="12920"/>
                    <a:pt x="22744" y="13474"/>
                    <a:pt x="23555" y="14027"/>
                  </a:cubicBezTo>
                  <a:cubicBezTo>
                    <a:pt x="23727" y="14150"/>
                    <a:pt x="23899" y="14273"/>
                    <a:pt x="24047" y="14420"/>
                  </a:cubicBezTo>
                  <a:cubicBezTo>
                    <a:pt x="24096" y="14469"/>
                    <a:pt x="24084" y="14605"/>
                    <a:pt x="24096" y="14715"/>
                  </a:cubicBezTo>
                  <a:close/>
                  <a:moveTo>
                    <a:pt x="14372" y="12195"/>
                  </a:moveTo>
                  <a:cubicBezTo>
                    <a:pt x="14237" y="12343"/>
                    <a:pt x="14126" y="12453"/>
                    <a:pt x="14040" y="12564"/>
                  </a:cubicBezTo>
                  <a:cubicBezTo>
                    <a:pt x="13241" y="13572"/>
                    <a:pt x="12356" y="14482"/>
                    <a:pt x="11421" y="15355"/>
                  </a:cubicBezTo>
                  <a:cubicBezTo>
                    <a:pt x="10389" y="16326"/>
                    <a:pt x="9295" y="17199"/>
                    <a:pt x="8078" y="17912"/>
                  </a:cubicBezTo>
                  <a:cubicBezTo>
                    <a:pt x="7979" y="17973"/>
                    <a:pt x="7893" y="18059"/>
                    <a:pt x="7783" y="18157"/>
                  </a:cubicBezTo>
                  <a:cubicBezTo>
                    <a:pt x="7869" y="18194"/>
                    <a:pt x="7930" y="18231"/>
                    <a:pt x="7992" y="18244"/>
                  </a:cubicBezTo>
                  <a:cubicBezTo>
                    <a:pt x="8975" y="18391"/>
                    <a:pt x="9971" y="18539"/>
                    <a:pt x="10967" y="18563"/>
                  </a:cubicBezTo>
                  <a:cubicBezTo>
                    <a:pt x="11286" y="18575"/>
                    <a:pt x="11606" y="18625"/>
                    <a:pt x="11913" y="18661"/>
                  </a:cubicBezTo>
                  <a:cubicBezTo>
                    <a:pt x="12233" y="18698"/>
                    <a:pt x="12565" y="18723"/>
                    <a:pt x="12860" y="18588"/>
                  </a:cubicBezTo>
                  <a:cubicBezTo>
                    <a:pt x="13106" y="18477"/>
                    <a:pt x="13339" y="18453"/>
                    <a:pt x="13597" y="18465"/>
                  </a:cubicBezTo>
                  <a:cubicBezTo>
                    <a:pt x="14237" y="18514"/>
                    <a:pt x="14876" y="18502"/>
                    <a:pt x="15515" y="18440"/>
                  </a:cubicBezTo>
                  <a:cubicBezTo>
                    <a:pt x="15896" y="18391"/>
                    <a:pt x="16277" y="18330"/>
                    <a:pt x="16658" y="18305"/>
                  </a:cubicBezTo>
                  <a:cubicBezTo>
                    <a:pt x="17986" y="18194"/>
                    <a:pt x="19252" y="17838"/>
                    <a:pt x="20519" y="17457"/>
                  </a:cubicBezTo>
                  <a:cubicBezTo>
                    <a:pt x="20654" y="17420"/>
                    <a:pt x="20777" y="17334"/>
                    <a:pt x="20949" y="17235"/>
                  </a:cubicBezTo>
                  <a:cubicBezTo>
                    <a:pt x="20666" y="17026"/>
                    <a:pt x="20383" y="16891"/>
                    <a:pt x="20088" y="16756"/>
                  </a:cubicBezTo>
                  <a:cubicBezTo>
                    <a:pt x="19781" y="16621"/>
                    <a:pt x="19486" y="16461"/>
                    <a:pt x="19228" y="16227"/>
                  </a:cubicBezTo>
                  <a:cubicBezTo>
                    <a:pt x="18982" y="16006"/>
                    <a:pt x="18687" y="15809"/>
                    <a:pt x="18392" y="15650"/>
                  </a:cubicBezTo>
                  <a:cubicBezTo>
                    <a:pt x="17826" y="15330"/>
                    <a:pt x="17335" y="14924"/>
                    <a:pt x="16880" y="14482"/>
                  </a:cubicBezTo>
                  <a:cubicBezTo>
                    <a:pt x="16400" y="14002"/>
                    <a:pt x="15945" y="13498"/>
                    <a:pt x="15478" y="13007"/>
                  </a:cubicBezTo>
                  <a:cubicBezTo>
                    <a:pt x="15171" y="12687"/>
                    <a:pt x="14839" y="12380"/>
                    <a:pt x="14372" y="12195"/>
                  </a:cubicBezTo>
                  <a:close/>
                  <a:moveTo>
                    <a:pt x="25928" y="13842"/>
                  </a:moveTo>
                  <a:cubicBezTo>
                    <a:pt x="26063" y="13769"/>
                    <a:pt x="26198" y="13670"/>
                    <a:pt x="26358" y="13609"/>
                  </a:cubicBezTo>
                  <a:cubicBezTo>
                    <a:pt x="27059" y="13302"/>
                    <a:pt x="27612" y="12810"/>
                    <a:pt x="28067" y="12207"/>
                  </a:cubicBezTo>
                  <a:cubicBezTo>
                    <a:pt x="28546" y="11605"/>
                    <a:pt x="29026" y="11015"/>
                    <a:pt x="29468" y="10388"/>
                  </a:cubicBezTo>
                  <a:cubicBezTo>
                    <a:pt x="30009" y="9626"/>
                    <a:pt x="30304" y="8765"/>
                    <a:pt x="30353" y="7831"/>
                  </a:cubicBezTo>
                  <a:cubicBezTo>
                    <a:pt x="30366" y="7597"/>
                    <a:pt x="30366" y="7364"/>
                    <a:pt x="30317" y="7130"/>
                  </a:cubicBezTo>
                  <a:cubicBezTo>
                    <a:pt x="30144" y="6282"/>
                    <a:pt x="29899" y="5434"/>
                    <a:pt x="29825" y="4561"/>
                  </a:cubicBezTo>
                  <a:cubicBezTo>
                    <a:pt x="29800" y="4413"/>
                    <a:pt x="29751" y="4266"/>
                    <a:pt x="29517" y="4217"/>
                  </a:cubicBezTo>
                  <a:cubicBezTo>
                    <a:pt x="29173" y="4413"/>
                    <a:pt x="28780" y="4622"/>
                    <a:pt x="28386" y="4844"/>
                  </a:cubicBezTo>
                  <a:cubicBezTo>
                    <a:pt x="27637" y="5274"/>
                    <a:pt x="26825" y="5618"/>
                    <a:pt x="26002" y="5901"/>
                  </a:cubicBezTo>
                  <a:cubicBezTo>
                    <a:pt x="25424" y="6110"/>
                    <a:pt x="24821" y="6270"/>
                    <a:pt x="24256" y="6503"/>
                  </a:cubicBezTo>
                  <a:cubicBezTo>
                    <a:pt x="23408" y="6848"/>
                    <a:pt x="22535" y="7155"/>
                    <a:pt x="21662" y="7413"/>
                  </a:cubicBezTo>
                  <a:cubicBezTo>
                    <a:pt x="20986" y="7610"/>
                    <a:pt x="20334" y="7868"/>
                    <a:pt x="19658" y="8077"/>
                  </a:cubicBezTo>
                  <a:cubicBezTo>
                    <a:pt x="19154" y="8224"/>
                    <a:pt x="18785" y="8569"/>
                    <a:pt x="18330" y="8864"/>
                  </a:cubicBezTo>
                  <a:cubicBezTo>
                    <a:pt x="18453" y="8987"/>
                    <a:pt x="18552" y="9097"/>
                    <a:pt x="18662" y="9183"/>
                  </a:cubicBezTo>
                  <a:cubicBezTo>
                    <a:pt x="19191" y="9589"/>
                    <a:pt x="19720" y="9982"/>
                    <a:pt x="20248" y="10376"/>
                  </a:cubicBezTo>
                  <a:cubicBezTo>
                    <a:pt x="21637" y="11408"/>
                    <a:pt x="23149" y="12232"/>
                    <a:pt x="24612" y="13154"/>
                  </a:cubicBezTo>
                  <a:cubicBezTo>
                    <a:pt x="24662" y="13191"/>
                    <a:pt x="24723" y="13216"/>
                    <a:pt x="24784" y="13240"/>
                  </a:cubicBezTo>
                  <a:cubicBezTo>
                    <a:pt x="25141" y="13437"/>
                    <a:pt x="25497" y="13621"/>
                    <a:pt x="25928" y="13842"/>
                  </a:cubicBezTo>
                  <a:moveTo>
                    <a:pt x="30230" y="9712"/>
                  </a:moveTo>
                  <a:cubicBezTo>
                    <a:pt x="30181" y="9761"/>
                    <a:pt x="30108" y="9810"/>
                    <a:pt x="30058" y="9872"/>
                  </a:cubicBezTo>
                  <a:cubicBezTo>
                    <a:pt x="29677" y="10511"/>
                    <a:pt x="29308" y="11163"/>
                    <a:pt x="28890" y="11777"/>
                  </a:cubicBezTo>
                  <a:cubicBezTo>
                    <a:pt x="28214" y="12748"/>
                    <a:pt x="27428" y="13609"/>
                    <a:pt x="26272" y="14027"/>
                  </a:cubicBezTo>
                  <a:cubicBezTo>
                    <a:pt x="26211" y="14039"/>
                    <a:pt x="26186" y="14113"/>
                    <a:pt x="26124" y="14174"/>
                  </a:cubicBezTo>
                  <a:cubicBezTo>
                    <a:pt x="26432" y="14728"/>
                    <a:pt x="26825" y="15219"/>
                    <a:pt x="27194" y="15760"/>
                  </a:cubicBezTo>
                  <a:cubicBezTo>
                    <a:pt x="27329" y="15625"/>
                    <a:pt x="27464" y="15539"/>
                    <a:pt x="27538" y="15416"/>
                  </a:cubicBezTo>
                  <a:cubicBezTo>
                    <a:pt x="27809" y="15010"/>
                    <a:pt x="28091" y="14605"/>
                    <a:pt x="28325" y="14187"/>
                  </a:cubicBezTo>
                  <a:cubicBezTo>
                    <a:pt x="28694" y="13535"/>
                    <a:pt x="29038" y="12871"/>
                    <a:pt x="29395" y="12220"/>
                  </a:cubicBezTo>
                  <a:cubicBezTo>
                    <a:pt x="29776" y="11519"/>
                    <a:pt x="29960" y="10745"/>
                    <a:pt x="30218" y="10007"/>
                  </a:cubicBezTo>
                  <a:cubicBezTo>
                    <a:pt x="30255" y="9921"/>
                    <a:pt x="30218" y="9798"/>
                    <a:pt x="30218" y="9700"/>
                  </a:cubicBezTo>
                  <a:cubicBezTo>
                    <a:pt x="30255" y="9663"/>
                    <a:pt x="30292" y="9626"/>
                    <a:pt x="30317" y="9577"/>
                  </a:cubicBezTo>
                  <a:cubicBezTo>
                    <a:pt x="30329" y="9564"/>
                    <a:pt x="30292" y="9528"/>
                    <a:pt x="30280" y="9503"/>
                  </a:cubicBezTo>
                  <a:cubicBezTo>
                    <a:pt x="30267" y="9515"/>
                    <a:pt x="30243" y="9528"/>
                    <a:pt x="30243" y="9540"/>
                  </a:cubicBezTo>
                  <a:cubicBezTo>
                    <a:pt x="30243" y="9589"/>
                    <a:pt x="30243" y="9650"/>
                    <a:pt x="30230" y="9712"/>
                  </a:cubicBezTo>
                  <a:close/>
                  <a:moveTo>
                    <a:pt x="11753" y="14678"/>
                  </a:moveTo>
                  <a:cubicBezTo>
                    <a:pt x="11876" y="14543"/>
                    <a:pt x="12024" y="14420"/>
                    <a:pt x="12147" y="14297"/>
                  </a:cubicBezTo>
                  <a:cubicBezTo>
                    <a:pt x="12208" y="14224"/>
                    <a:pt x="12331" y="14162"/>
                    <a:pt x="12221" y="14015"/>
                  </a:cubicBezTo>
                  <a:cubicBezTo>
                    <a:pt x="12122" y="14101"/>
                    <a:pt x="12012" y="14162"/>
                    <a:pt x="11925" y="14248"/>
                  </a:cubicBezTo>
                  <a:cubicBezTo>
                    <a:pt x="11864" y="14297"/>
                    <a:pt x="11790" y="14359"/>
                    <a:pt x="11753" y="14433"/>
                  </a:cubicBezTo>
                  <a:cubicBezTo>
                    <a:pt x="11729" y="14494"/>
                    <a:pt x="11753" y="14580"/>
                    <a:pt x="11753" y="14654"/>
                  </a:cubicBezTo>
                  <a:cubicBezTo>
                    <a:pt x="11716" y="14654"/>
                    <a:pt x="11692" y="14654"/>
                    <a:pt x="11667" y="14642"/>
                  </a:cubicBezTo>
                  <a:cubicBezTo>
                    <a:pt x="11692" y="14654"/>
                    <a:pt x="11716" y="14666"/>
                    <a:pt x="11753" y="14678"/>
                  </a:cubicBezTo>
                  <a:close/>
                  <a:moveTo>
                    <a:pt x="30280" y="2864"/>
                  </a:moveTo>
                  <a:cubicBezTo>
                    <a:pt x="30403" y="3037"/>
                    <a:pt x="30526" y="3147"/>
                    <a:pt x="30562" y="3270"/>
                  </a:cubicBezTo>
                  <a:cubicBezTo>
                    <a:pt x="30698" y="3639"/>
                    <a:pt x="30808" y="4008"/>
                    <a:pt x="30894" y="4377"/>
                  </a:cubicBezTo>
                  <a:cubicBezTo>
                    <a:pt x="30993" y="4856"/>
                    <a:pt x="31054" y="5348"/>
                    <a:pt x="31140" y="5827"/>
                  </a:cubicBezTo>
                  <a:cubicBezTo>
                    <a:pt x="31275" y="6553"/>
                    <a:pt x="31128" y="7266"/>
                    <a:pt x="30993" y="7979"/>
                  </a:cubicBezTo>
                  <a:cubicBezTo>
                    <a:pt x="30919" y="8372"/>
                    <a:pt x="30870" y="8778"/>
                    <a:pt x="30784" y="9171"/>
                  </a:cubicBezTo>
                  <a:cubicBezTo>
                    <a:pt x="30698" y="9589"/>
                    <a:pt x="30599" y="9995"/>
                    <a:pt x="30476" y="10413"/>
                  </a:cubicBezTo>
                  <a:cubicBezTo>
                    <a:pt x="30378" y="10757"/>
                    <a:pt x="30255" y="11089"/>
                    <a:pt x="30120" y="11433"/>
                  </a:cubicBezTo>
                  <a:cubicBezTo>
                    <a:pt x="29997" y="11753"/>
                    <a:pt x="29862" y="12060"/>
                    <a:pt x="29702" y="12367"/>
                  </a:cubicBezTo>
                  <a:cubicBezTo>
                    <a:pt x="29358" y="13031"/>
                    <a:pt x="28989" y="13670"/>
                    <a:pt x="28645" y="14334"/>
                  </a:cubicBezTo>
                  <a:cubicBezTo>
                    <a:pt x="28313" y="14961"/>
                    <a:pt x="27907" y="15527"/>
                    <a:pt x="27342" y="15994"/>
                  </a:cubicBezTo>
                  <a:cubicBezTo>
                    <a:pt x="27747" y="16817"/>
                    <a:pt x="28337" y="17506"/>
                    <a:pt x="28977" y="18145"/>
                  </a:cubicBezTo>
                  <a:cubicBezTo>
                    <a:pt x="29235" y="18403"/>
                    <a:pt x="29493" y="18661"/>
                    <a:pt x="29776" y="18895"/>
                  </a:cubicBezTo>
                  <a:cubicBezTo>
                    <a:pt x="29997" y="19079"/>
                    <a:pt x="30108" y="19313"/>
                    <a:pt x="30181" y="19583"/>
                  </a:cubicBezTo>
                  <a:cubicBezTo>
                    <a:pt x="30255" y="19879"/>
                    <a:pt x="30230" y="20088"/>
                    <a:pt x="29960" y="20297"/>
                  </a:cubicBezTo>
                  <a:cubicBezTo>
                    <a:pt x="29530" y="20641"/>
                    <a:pt x="29161" y="21059"/>
                    <a:pt x="28743" y="21428"/>
                  </a:cubicBezTo>
                  <a:cubicBezTo>
                    <a:pt x="28546" y="21612"/>
                    <a:pt x="28313" y="21796"/>
                    <a:pt x="28067" y="21895"/>
                  </a:cubicBezTo>
                  <a:cubicBezTo>
                    <a:pt x="27612" y="22079"/>
                    <a:pt x="27133" y="22190"/>
                    <a:pt x="26665" y="22337"/>
                  </a:cubicBezTo>
                  <a:cubicBezTo>
                    <a:pt x="26333" y="22436"/>
                    <a:pt x="26038" y="22374"/>
                    <a:pt x="25756" y="22214"/>
                  </a:cubicBezTo>
                  <a:cubicBezTo>
                    <a:pt x="25731" y="22165"/>
                    <a:pt x="25682" y="22128"/>
                    <a:pt x="25682" y="22104"/>
                  </a:cubicBezTo>
                  <a:cubicBezTo>
                    <a:pt x="25670" y="21624"/>
                    <a:pt x="25436" y="21255"/>
                    <a:pt x="25166" y="20899"/>
                  </a:cubicBezTo>
                  <a:cubicBezTo>
                    <a:pt x="24539" y="20051"/>
                    <a:pt x="23801" y="19313"/>
                    <a:pt x="22965" y="18649"/>
                  </a:cubicBezTo>
                  <a:cubicBezTo>
                    <a:pt x="22744" y="18784"/>
                    <a:pt x="22522" y="18920"/>
                    <a:pt x="22326" y="19067"/>
                  </a:cubicBezTo>
                  <a:cubicBezTo>
                    <a:pt x="22031" y="19276"/>
                    <a:pt x="21711" y="19436"/>
                    <a:pt x="21355" y="19534"/>
                  </a:cubicBezTo>
                  <a:cubicBezTo>
                    <a:pt x="21047" y="19620"/>
                    <a:pt x="20752" y="19731"/>
                    <a:pt x="20445" y="19829"/>
                  </a:cubicBezTo>
                  <a:cubicBezTo>
                    <a:pt x="20408" y="19842"/>
                    <a:pt x="20347" y="19854"/>
                    <a:pt x="20322" y="19879"/>
                  </a:cubicBezTo>
                  <a:cubicBezTo>
                    <a:pt x="19953" y="20272"/>
                    <a:pt x="19449" y="20260"/>
                    <a:pt x="18982" y="20383"/>
                  </a:cubicBezTo>
                  <a:cubicBezTo>
                    <a:pt x="17556" y="20751"/>
                    <a:pt x="16081" y="20887"/>
                    <a:pt x="14630" y="21071"/>
                  </a:cubicBezTo>
                  <a:cubicBezTo>
                    <a:pt x="14483" y="21083"/>
                    <a:pt x="14323" y="21108"/>
                    <a:pt x="14175" y="21096"/>
                  </a:cubicBezTo>
                  <a:cubicBezTo>
                    <a:pt x="13179" y="20997"/>
                    <a:pt x="12184" y="20985"/>
                    <a:pt x="11200" y="20739"/>
                  </a:cubicBezTo>
                  <a:cubicBezTo>
                    <a:pt x="10585" y="20592"/>
                    <a:pt x="9946" y="20506"/>
                    <a:pt x="9332" y="20346"/>
                  </a:cubicBezTo>
                  <a:cubicBezTo>
                    <a:pt x="8828" y="20223"/>
                    <a:pt x="8348" y="20051"/>
                    <a:pt x="7869" y="19866"/>
                  </a:cubicBezTo>
                  <a:cubicBezTo>
                    <a:pt x="7438" y="19706"/>
                    <a:pt x="7008" y="19510"/>
                    <a:pt x="6516" y="19547"/>
                  </a:cubicBezTo>
                  <a:cubicBezTo>
                    <a:pt x="6307" y="19559"/>
                    <a:pt x="6172" y="19411"/>
                    <a:pt x="6098" y="19215"/>
                  </a:cubicBezTo>
                  <a:cubicBezTo>
                    <a:pt x="6025" y="19030"/>
                    <a:pt x="6025" y="18834"/>
                    <a:pt x="6184" y="18686"/>
                  </a:cubicBezTo>
                  <a:cubicBezTo>
                    <a:pt x="6492" y="18416"/>
                    <a:pt x="6799" y="18157"/>
                    <a:pt x="7119" y="17912"/>
                  </a:cubicBezTo>
                  <a:cubicBezTo>
                    <a:pt x="7979" y="17285"/>
                    <a:pt x="8864" y="16695"/>
                    <a:pt x="9713" y="16043"/>
                  </a:cubicBezTo>
                  <a:cubicBezTo>
                    <a:pt x="10118" y="15711"/>
                    <a:pt x="10499" y="15318"/>
                    <a:pt x="10844" y="14924"/>
                  </a:cubicBezTo>
                  <a:cubicBezTo>
                    <a:pt x="11507" y="14138"/>
                    <a:pt x="12343" y="13535"/>
                    <a:pt x="13081" y="12834"/>
                  </a:cubicBezTo>
                  <a:cubicBezTo>
                    <a:pt x="13229" y="12711"/>
                    <a:pt x="13388" y="12589"/>
                    <a:pt x="13511" y="12453"/>
                  </a:cubicBezTo>
                  <a:cubicBezTo>
                    <a:pt x="13647" y="12294"/>
                    <a:pt x="13757" y="12109"/>
                    <a:pt x="13880" y="11912"/>
                  </a:cubicBezTo>
                  <a:cubicBezTo>
                    <a:pt x="13327" y="11175"/>
                    <a:pt x="12577" y="11052"/>
                    <a:pt x="11741" y="11224"/>
                  </a:cubicBezTo>
                  <a:cubicBezTo>
                    <a:pt x="11446" y="11285"/>
                    <a:pt x="11200" y="11335"/>
                    <a:pt x="10954" y="11113"/>
                  </a:cubicBezTo>
                  <a:cubicBezTo>
                    <a:pt x="10930" y="11089"/>
                    <a:pt x="10893" y="11064"/>
                    <a:pt x="10856" y="11052"/>
                  </a:cubicBezTo>
                  <a:cubicBezTo>
                    <a:pt x="10229" y="10929"/>
                    <a:pt x="9811" y="10499"/>
                    <a:pt x="9332" y="10142"/>
                  </a:cubicBezTo>
                  <a:cubicBezTo>
                    <a:pt x="8065" y="9171"/>
                    <a:pt x="6774" y="8237"/>
                    <a:pt x="5361" y="7462"/>
                  </a:cubicBezTo>
                  <a:cubicBezTo>
                    <a:pt x="5053" y="7290"/>
                    <a:pt x="4709" y="7155"/>
                    <a:pt x="4488" y="6798"/>
                  </a:cubicBezTo>
                  <a:cubicBezTo>
                    <a:pt x="4672" y="6577"/>
                    <a:pt x="4844" y="6331"/>
                    <a:pt x="5115" y="6282"/>
                  </a:cubicBezTo>
                  <a:cubicBezTo>
                    <a:pt x="5373" y="6245"/>
                    <a:pt x="5656" y="6319"/>
                    <a:pt x="6025" y="6356"/>
                  </a:cubicBezTo>
                  <a:cubicBezTo>
                    <a:pt x="5828" y="6208"/>
                    <a:pt x="5717" y="6122"/>
                    <a:pt x="5619" y="6024"/>
                  </a:cubicBezTo>
                  <a:cubicBezTo>
                    <a:pt x="5262" y="5717"/>
                    <a:pt x="4918" y="5409"/>
                    <a:pt x="4574" y="5090"/>
                  </a:cubicBezTo>
                  <a:cubicBezTo>
                    <a:pt x="4488" y="5016"/>
                    <a:pt x="4426" y="4930"/>
                    <a:pt x="4340" y="4868"/>
                  </a:cubicBezTo>
                  <a:cubicBezTo>
                    <a:pt x="3345" y="4168"/>
                    <a:pt x="2423" y="3356"/>
                    <a:pt x="1328" y="2828"/>
                  </a:cubicBezTo>
                  <a:cubicBezTo>
                    <a:pt x="677" y="2520"/>
                    <a:pt x="382" y="2016"/>
                    <a:pt x="161" y="1414"/>
                  </a:cubicBezTo>
                  <a:cubicBezTo>
                    <a:pt x="75" y="1193"/>
                    <a:pt x="1" y="959"/>
                    <a:pt x="111" y="689"/>
                  </a:cubicBezTo>
                  <a:cubicBezTo>
                    <a:pt x="493" y="553"/>
                    <a:pt x="886" y="418"/>
                    <a:pt x="1218" y="148"/>
                  </a:cubicBezTo>
                  <a:cubicBezTo>
                    <a:pt x="1402" y="0"/>
                    <a:pt x="1660" y="12"/>
                    <a:pt x="1894" y="74"/>
                  </a:cubicBezTo>
                  <a:cubicBezTo>
                    <a:pt x="2410" y="209"/>
                    <a:pt x="2902" y="418"/>
                    <a:pt x="3369" y="689"/>
                  </a:cubicBezTo>
                  <a:cubicBezTo>
                    <a:pt x="3996" y="1045"/>
                    <a:pt x="4635" y="1377"/>
                    <a:pt x="5287" y="1697"/>
                  </a:cubicBezTo>
                  <a:cubicBezTo>
                    <a:pt x="6283" y="2213"/>
                    <a:pt x="7303" y="2717"/>
                    <a:pt x="8311" y="3221"/>
                  </a:cubicBezTo>
                  <a:cubicBezTo>
                    <a:pt x="8729" y="3442"/>
                    <a:pt x="9135" y="3664"/>
                    <a:pt x="9553" y="3873"/>
                  </a:cubicBezTo>
                  <a:cubicBezTo>
                    <a:pt x="10684" y="4426"/>
                    <a:pt x="11815" y="4967"/>
                    <a:pt x="12946" y="5532"/>
                  </a:cubicBezTo>
                  <a:cubicBezTo>
                    <a:pt x="13425" y="5766"/>
                    <a:pt x="13905" y="6012"/>
                    <a:pt x="14372" y="6270"/>
                  </a:cubicBezTo>
                  <a:cubicBezTo>
                    <a:pt x="14532" y="6356"/>
                    <a:pt x="14716" y="6454"/>
                    <a:pt x="14827" y="6602"/>
                  </a:cubicBezTo>
                  <a:cubicBezTo>
                    <a:pt x="15060" y="6872"/>
                    <a:pt x="15355" y="7032"/>
                    <a:pt x="15650" y="7204"/>
                  </a:cubicBezTo>
                  <a:cubicBezTo>
                    <a:pt x="16253" y="7561"/>
                    <a:pt x="16855" y="7929"/>
                    <a:pt x="17458" y="8286"/>
                  </a:cubicBezTo>
                  <a:cubicBezTo>
                    <a:pt x="17568" y="8360"/>
                    <a:pt x="17679" y="8409"/>
                    <a:pt x="17753" y="8458"/>
                  </a:cubicBezTo>
                  <a:cubicBezTo>
                    <a:pt x="18380" y="8212"/>
                    <a:pt x="18982" y="8003"/>
                    <a:pt x="19560" y="7757"/>
                  </a:cubicBezTo>
                  <a:cubicBezTo>
                    <a:pt x="20457" y="7388"/>
                    <a:pt x="21379" y="7118"/>
                    <a:pt x="22289" y="6848"/>
                  </a:cubicBezTo>
                  <a:cubicBezTo>
                    <a:pt x="22990" y="6639"/>
                    <a:pt x="23653" y="6344"/>
                    <a:pt x="24330" y="6098"/>
                  </a:cubicBezTo>
                  <a:cubicBezTo>
                    <a:pt x="24846" y="5901"/>
                    <a:pt x="25375" y="5741"/>
                    <a:pt x="25903" y="5557"/>
                  </a:cubicBezTo>
                  <a:cubicBezTo>
                    <a:pt x="26751" y="5274"/>
                    <a:pt x="27575" y="4930"/>
                    <a:pt x="28337" y="4450"/>
                  </a:cubicBezTo>
                  <a:cubicBezTo>
                    <a:pt x="28448" y="4389"/>
                    <a:pt x="28583" y="4315"/>
                    <a:pt x="28620" y="4204"/>
                  </a:cubicBezTo>
                  <a:cubicBezTo>
                    <a:pt x="28694" y="3946"/>
                    <a:pt x="28903" y="3848"/>
                    <a:pt x="29099" y="3725"/>
                  </a:cubicBezTo>
                  <a:cubicBezTo>
                    <a:pt x="29370" y="3565"/>
                    <a:pt x="29653" y="3405"/>
                    <a:pt x="29911" y="3233"/>
                  </a:cubicBezTo>
                  <a:cubicBezTo>
                    <a:pt x="30034" y="3147"/>
                    <a:pt x="30120" y="3024"/>
                    <a:pt x="30280" y="2864"/>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6"/>
            <p:cNvSpPr/>
            <p:nvPr/>
          </p:nvSpPr>
          <p:spPr>
            <a:xfrm>
              <a:off x="-7084927" y="-4975740"/>
              <a:ext cx="26520" cy="31721"/>
            </a:xfrm>
            <a:custGeom>
              <a:avLst/>
              <a:gdLst/>
              <a:ahLst/>
              <a:cxnLst/>
              <a:rect l="l" t="t" r="r" b="b"/>
              <a:pathLst>
                <a:path w="566" h="677" extrusionOk="0">
                  <a:moveTo>
                    <a:pt x="566" y="393"/>
                  </a:moveTo>
                  <a:cubicBezTo>
                    <a:pt x="529" y="443"/>
                    <a:pt x="492" y="553"/>
                    <a:pt x="418" y="590"/>
                  </a:cubicBezTo>
                  <a:cubicBezTo>
                    <a:pt x="271" y="676"/>
                    <a:pt x="111" y="578"/>
                    <a:pt x="37" y="393"/>
                  </a:cubicBezTo>
                  <a:cubicBezTo>
                    <a:pt x="1" y="258"/>
                    <a:pt x="50" y="111"/>
                    <a:pt x="136" y="61"/>
                  </a:cubicBezTo>
                  <a:cubicBezTo>
                    <a:pt x="296" y="0"/>
                    <a:pt x="492" y="135"/>
                    <a:pt x="566" y="393"/>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Заголовок 4"/>
          <p:cNvSpPr>
            <a:spLocks noGrp="1"/>
          </p:cNvSpPr>
          <p:nvPr>
            <p:ph type="title" idx="3"/>
          </p:nvPr>
        </p:nvSpPr>
        <p:spPr>
          <a:xfrm>
            <a:off x="951930" y="2992948"/>
            <a:ext cx="2211300" cy="527700"/>
          </a:xfrm>
        </p:spPr>
        <p:txBody>
          <a:bodyPr/>
          <a:lstStyle/>
          <a:p>
            <a:pPr algn="ctr"/>
            <a:r>
              <a:rPr lang="en-US" dirty="0" smtClean="0"/>
              <a:t>30</a:t>
            </a:r>
            <a:endParaRPr lang="ru-RU" dirty="0"/>
          </a:p>
        </p:txBody>
      </p:sp>
      <p:sp>
        <p:nvSpPr>
          <p:cNvPr id="97" name="Google Shape;1469;p26"/>
          <p:cNvSpPr txBox="1">
            <a:spLocks/>
          </p:cNvSpPr>
          <p:nvPr/>
        </p:nvSpPr>
        <p:spPr>
          <a:xfrm>
            <a:off x="951930" y="2129402"/>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pPr algn="ctr"/>
            <a:r>
              <a:rPr lang="en-US" dirty="0" smtClean="0"/>
              <a:t>1040</a:t>
            </a:r>
            <a:endParaRPr lang="ru-RU" dirty="0"/>
          </a:p>
        </p:txBody>
      </p:sp>
      <p:sp>
        <p:nvSpPr>
          <p:cNvPr id="98" name="Google Shape;1469;p26"/>
          <p:cNvSpPr txBox="1">
            <a:spLocks/>
          </p:cNvSpPr>
          <p:nvPr/>
        </p:nvSpPr>
        <p:spPr>
          <a:xfrm>
            <a:off x="5789670" y="2955397"/>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pPr algn="ctr"/>
            <a:r>
              <a:rPr lang="en-US" dirty="0" smtClean="0"/>
              <a:t>1080</a:t>
            </a:r>
            <a:endParaRPr lang="ru-RU" dirty="0"/>
          </a:p>
        </p:txBody>
      </p:sp>
      <p:sp>
        <p:nvSpPr>
          <p:cNvPr id="99" name="Google Shape;1469;p26"/>
          <p:cNvSpPr txBox="1">
            <a:spLocks/>
          </p:cNvSpPr>
          <p:nvPr/>
        </p:nvSpPr>
        <p:spPr>
          <a:xfrm>
            <a:off x="5163885" y="2139210"/>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pPr algn="ctr"/>
            <a:r>
              <a:rPr lang="en-US" dirty="0" smtClean="0"/>
              <a:t>412</a:t>
            </a:r>
            <a:endParaRPr lang="ru-RU" dirty="0"/>
          </a:p>
        </p:txBody>
      </p:sp>
      <p:sp>
        <p:nvSpPr>
          <p:cNvPr id="100" name="Google Shape;1469;p26"/>
          <p:cNvSpPr txBox="1">
            <a:spLocks/>
          </p:cNvSpPr>
          <p:nvPr/>
        </p:nvSpPr>
        <p:spPr>
          <a:xfrm>
            <a:off x="5306549" y="3664392"/>
            <a:ext cx="2211300" cy="52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500"/>
              <a:buFont typeface="Rakkas"/>
              <a:buNone/>
              <a:defRPr sz="3200" b="1" i="0" u="none" strike="noStrike" cap="none">
                <a:solidFill>
                  <a:schemeClr val="dk1"/>
                </a:solidFill>
                <a:latin typeface="Rakkas"/>
                <a:ea typeface="Rakkas"/>
                <a:cs typeface="Rakkas"/>
                <a:sym typeface="Rakkas"/>
              </a:defRPr>
            </a:lvl1pPr>
            <a:lvl2pPr marR="0" lvl="1"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2pPr>
            <a:lvl3pPr marR="0" lvl="2"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3pPr>
            <a:lvl4pPr marR="0" lvl="3"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4pPr>
            <a:lvl5pPr marR="0" lvl="4"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5pPr>
            <a:lvl6pPr marR="0" lvl="5"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6pPr>
            <a:lvl7pPr marR="0" lvl="6"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7pPr>
            <a:lvl8pPr marR="0" lvl="7"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8pPr>
            <a:lvl9pPr marR="0" lvl="8" algn="ctr" rtl="0">
              <a:lnSpc>
                <a:spcPct val="100000"/>
              </a:lnSpc>
              <a:spcBef>
                <a:spcPts val="0"/>
              </a:spcBef>
              <a:spcAft>
                <a:spcPts val="0"/>
              </a:spcAft>
              <a:buClr>
                <a:schemeClr val="dk1"/>
              </a:buClr>
              <a:buSzPts val="2500"/>
              <a:buFont typeface="Lexend Mega"/>
              <a:buNone/>
              <a:defRPr sz="2500" b="0" i="0" u="none" strike="noStrike" cap="none">
                <a:solidFill>
                  <a:schemeClr val="dk1"/>
                </a:solidFill>
                <a:latin typeface="Lexend Mega"/>
                <a:ea typeface="Lexend Mega"/>
                <a:cs typeface="Lexend Mega"/>
                <a:sym typeface="Lexend Mega"/>
              </a:defRPr>
            </a:lvl9pPr>
          </a:lstStyle>
          <a:p>
            <a:pPr algn="ctr"/>
            <a:r>
              <a:rPr lang="en-US" dirty="0" smtClean="0"/>
              <a:t>800</a:t>
            </a:r>
            <a:endParaRPr lang="ru-RU" dirty="0"/>
          </a:p>
        </p:txBody>
      </p:sp>
      <p:sp>
        <p:nvSpPr>
          <p:cNvPr id="10" name="Прямоугольник 9"/>
          <p:cNvSpPr/>
          <p:nvPr/>
        </p:nvSpPr>
        <p:spPr>
          <a:xfrm>
            <a:off x="2262554" y="1212016"/>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В</a:t>
            </a:r>
            <a:endParaRPr lang="ru-RU" sz="2800" b="1" dirty="0">
              <a:latin typeface="Times New Roman" panose="02020603050405020304" pitchFamily="18" charset="0"/>
              <a:cs typeface="Times New Roman" panose="02020603050405020304" pitchFamily="18" charset="0"/>
            </a:endParaRPr>
          </a:p>
        </p:txBody>
      </p:sp>
      <p:sp>
        <p:nvSpPr>
          <p:cNvPr id="106" name="Прямоугольник 105"/>
          <p:cNvSpPr/>
          <p:nvPr/>
        </p:nvSpPr>
        <p:spPr>
          <a:xfrm>
            <a:off x="2778578" y="209029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И</a:t>
            </a:r>
            <a:endParaRPr lang="ru-RU" sz="2800" b="1" dirty="0">
              <a:latin typeface="Times New Roman" panose="02020603050405020304" pitchFamily="18" charset="0"/>
              <a:cs typeface="Times New Roman" panose="02020603050405020304" pitchFamily="18" charset="0"/>
            </a:endParaRPr>
          </a:p>
        </p:txBody>
      </p:sp>
      <p:sp>
        <p:nvSpPr>
          <p:cNvPr id="107" name="Прямоугольник 106"/>
          <p:cNvSpPr/>
          <p:nvPr/>
        </p:nvSpPr>
        <p:spPr>
          <a:xfrm>
            <a:off x="2520751" y="3003495"/>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a:latin typeface="Times New Roman" panose="02020603050405020304" pitchFamily="18" charset="0"/>
                <a:cs typeface="Times New Roman" panose="02020603050405020304" pitchFamily="18" charset="0"/>
              </a:rPr>
              <a:t>С</a:t>
            </a:r>
          </a:p>
        </p:txBody>
      </p:sp>
      <p:sp>
        <p:nvSpPr>
          <p:cNvPr id="108" name="Прямоугольник 107"/>
          <p:cNvSpPr/>
          <p:nvPr/>
        </p:nvSpPr>
        <p:spPr>
          <a:xfrm>
            <a:off x="3551872" y="3626289"/>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Ш</a:t>
            </a:r>
            <a:endParaRPr lang="ru-RU" sz="2800" b="1" dirty="0">
              <a:latin typeface="Times New Roman" panose="02020603050405020304" pitchFamily="18" charset="0"/>
              <a:cs typeface="Times New Roman" panose="02020603050405020304" pitchFamily="18" charset="0"/>
            </a:endParaRPr>
          </a:p>
        </p:txBody>
      </p:sp>
      <p:sp>
        <p:nvSpPr>
          <p:cNvPr id="109" name="Прямоугольник 108"/>
          <p:cNvSpPr/>
          <p:nvPr/>
        </p:nvSpPr>
        <p:spPr>
          <a:xfrm>
            <a:off x="7560759" y="138826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Е</a:t>
            </a:r>
            <a:endParaRPr lang="ru-RU" sz="2800" b="1" dirty="0">
              <a:latin typeface="Times New Roman" panose="02020603050405020304" pitchFamily="18" charset="0"/>
              <a:cs typeface="Times New Roman" panose="02020603050405020304" pitchFamily="18" charset="0"/>
            </a:endParaRPr>
          </a:p>
        </p:txBody>
      </p:sp>
      <p:sp>
        <p:nvSpPr>
          <p:cNvPr id="110" name="Прямоугольник 109"/>
          <p:cNvSpPr/>
          <p:nvPr/>
        </p:nvSpPr>
        <p:spPr>
          <a:xfrm>
            <a:off x="6800983" y="2125026"/>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П</a:t>
            </a:r>
            <a:endParaRPr lang="ru-RU" sz="2800" b="1" dirty="0">
              <a:latin typeface="Times New Roman" panose="02020603050405020304" pitchFamily="18" charset="0"/>
              <a:cs typeface="Times New Roman" panose="02020603050405020304" pitchFamily="18" charset="0"/>
            </a:endParaRPr>
          </a:p>
        </p:txBody>
      </p:sp>
      <p:sp>
        <p:nvSpPr>
          <p:cNvPr id="111" name="Прямоугольник 110"/>
          <p:cNvSpPr/>
          <p:nvPr/>
        </p:nvSpPr>
        <p:spPr>
          <a:xfrm>
            <a:off x="7499344" y="2943100"/>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Т</a:t>
            </a:r>
            <a:endParaRPr lang="ru-RU" sz="2800" b="1" dirty="0">
              <a:latin typeface="Times New Roman" panose="02020603050405020304" pitchFamily="18" charset="0"/>
              <a:cs typeface="Times New Roman" panose="02020603050405020304" pitchFamily="18" charset="0"/>
            </a:endParaRPr>
          </a:p>
        </p:txBody>
      </p:sp>
      <p:sp>
        <p:nvSpPr>
          <p:cNvPr id="112" name="Прямоугольник 111"/>
          <p:cNvSpPr/>
          <p:nvPr/>
        </p:nvSpPr>
        <p:spPr>
          <a:xfrm>
            <a:off x="7174611" y="3729041"/>
            <a:ext cx="550800" cy="552295"/>
          </a:xfrm>
          <a:prstGeom prst="rect">
            <a:avLst/>
          </a:prstGeom>
          <a:solidFill>
            <a:srgbClr val="D4C8A9"/>
          </a:solidFill>
          <a:ln>
            <a:solidFill>
              <a:srgbClr val="A68A57"/>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ru-RU" sz="2800" b="1" dirty="0" smtClean="0">
                <a:latin typeface="Times New Roman" panose="02020603050405020304" pitchFamily="18" charset="0"/>
                <a:cs typeface="Times New Roman" panose="02020603050405020304" pitchFamily="18" charset="0"/>
              </a:rPr>
              <a:t>У</a:t>
            </a:r>
            <a:endParaRPr lang="ru-RU" sz="2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445260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01"/>
        <p:cNvGrpSpPr/>
        <p:nvPr/>
      </p:nvGrpSpPr>
      <p:grpSpPr>
        <a:xfrm>
          <a:off x="0" y="0"/>
          <a:ext cx="0" cy="0"/>
          <a:chOff x="0" y="0"/>
          <a:chExt cx="0" cy="0"/>
        </a:xfrm>
      </p:grpSpPr>
      <p:grpSp>
        <p:nvGrpSpPr>
          <p:cNvPr id="1502" name="Google Shape;1502;p27"/>
          <p:cNvGrpSpPr/>
          <p:nvPr/>
        </p:nvGrpSpPr>
        <p:grpSpPr>
          <a:xfrm rot="-132037">
            <a:off x="5459913" y="500526"/>
            <a:ext cx="1722515" cy="736278"/>
            <a:chOff x="1532725" y="4183625"/>
            <a:chExt cx="1722450" cy="736250"/>
          </a:xfrm>
        </p:grpSpPr>
        <p:sp>
          <p:nvSpPr>
            <p:cNvPr id="1503" name="Google Shape;1503;p27"/>
            <p:cNvSpPr/>
            <p:nvPr/>
          </p:nvSpPr>
          <p:spPr>
            <a:xfrm>
              <a:off x="1532725" y="4183625"/>
              <a:ext cx="1722450" cy="736250"/>
            </a:xfrm>
            <a:custGeom>
              <a:avLst/>
              <a:gdLst/>
              <a:ahLst/>
              <a:cxnLst/>
              <a:rect l="l" t="t" r="r" b="b"/>
              <a:pathLst>
                <a:path w="68898" h="29450" extrusionOk="0">
                  <a:moveTo>
                    <a:pt x="45339" y="0"/>
                  </a:moveTo>
                  <a:cubicBezTo>
                    <a:pt x="43785" y="0"/>
                    <a:pt x="42983" y="25"/>
                    <a:pt x="41805" y="351"/>
                  </a:cubicBezTo>
                  <a:cubicBezTo>
                    <a:pt x="38797" y="1178"/>
                    <a:pt x="36291" y="2983"/>
                    <a:pt x="34537" y="5564"/>
                  </a:cubicBezTo>
                  <a:cubicBezTo>
                    <a:pt x="33384" y="3534"/>
                    <a:pt x="31404" y="1905"/>
                    <a:pt x="28923" y="1053"/>
                  </a:cubicBezTo>
                  <a:cubicBezTo>
                    <a:pt x="27970" y="727"/>
                    <a:pt x="26918" y="577"/>
                    <a:pt x="25815" y="577"/>
                  </a:cubicBezTo>
                  <a:cubicBezTo>
                    <a:pt x="24036" y="577"/>
                    <a:pt x="22256" y="1003"/>
                    <a:pt x="20802" y="1780"/>
                  </a:cubicBezTo>
                  <a:cubicBezTo>
                    <a:pt x="18497" y="3008"/>
                    <a:pt x="17168" y="4913"/>
                    <a:pt x="16316" y="6792"/>
                  </a:cubicBezTo>
                  <a:cubicBezTo>
                    <a:pt x="14562" y="7043"/>
                    <a:pt x="13083" y="7995"/>
                    <a:pt x="12030" y="9449"/>
                  </a:cubicBezTo>
                  <a:cubicBezTo>
                    <a:pt x="11228" y="9574"/>
                    <a:pt x="10451" y="9800"/>
                    <a:pt x="9775" y="10126"/>
                  </a:cubicBezTo>
                  <a:cubicBezTo>
                    <a:pt x="7720" y="11103"/>
                    <a:pt x="6592" y="12732"/>
                    <a:pt x="5915" y="13960"/>
                  </a:cubicBezTo>
                  <a:cubicBezTo>
                    <a:pt x="4612" y="14011"/>
                    <a:pt x="3083" y="14261"/>
                    <a:pt x="1830" y="15239"/>
                  </a:cubicBezTo>
                  <a:cubicBezTo>
                    <a:pt x="602" y="16216"/>
                    <a:pt x="0" y="17519"/>
                    <a:pt x="0" y="19173"/>
                  </a:cubicBezTo>
                  <a:cubicBezTo>
                    <a:pt x="0" y="21880"/>
                    <a:pt x="1604" y="23209"/>
                    <a:pt x="3133" y="23660"/>
                  </a:cubicBezTo>
                  <a:cubicBezTo>
                    <a:pt x="4336" y="24462"/>
                    <a:pt x="5815" y="25038"/>
                    <a:pt x="7745" y="25464"/>
                  </a:cubicBezTo>
                  <a:cubicBezTo>
                    <a:pt x="8747" y="25690"/>
                    <a:pt x="9925" y="25790"/>
                    <a:pt x="11279" y="25790"/>
                  </a:cubicBezTo>
                  <a:cubicBezTo>
                    <a:pt x="12482" y="25790"/>
                    <a:pt x="13785" y="25690"/>
                    <a:pt x="14988" y="25514"/>
                  </a:cubicBezTo>
                  <a:cubicBezTo>
                    <a:pt x="15088" y="25514"/>
                    <a:pt x="15188" y="25489"/>
                    <a:pt x="15314" y="25464"/>
                  </a:cubicBezTo>
                  <a:cubicBezTo>
                    <a:pt x="15364" y="25514"/>
                    <a:pt x="15414" y="25539"/>
                    <a:pt x="15464" y="25590"/>
                  </a:cubicBezTo>
                  <a:cubicBezTo>
                    <a:pt x="18647" y="27569"/>
                    <a:pt x="21254" y="28397"/>
                    <a:pt x="24236" y="28397"/>
                  </a:cubicBezTo>
                  <a:cubicBezTo>
                    <a:pt x="26467" y="28397"/>
                    <a:pt x="28020" y="27970"/>
                    <a:pt x="29900" y="27143"/>
                  </a:cubicBezTo>
                  <a:cubicBezTo>
                    <a:pt x="31930" y="28321"/>
                    <a:pt x="34211" y="29023"/>
                    <a:pt x="37093" y="29374"/>
                  </a:cubicBezTo>
                  <a:cubicBezTo>
                    <a:pt x="37494" y="29424"/>
                    <a:pt x="37945" y="29449"/>
                    <a:pt x="38422" y="29449"/>
                  </a:cubicBezTo>
                  <a:cubicBezTo>
                    <a:pt x="40276" y="29449"/>
                    <a:pt x="42507" y="29073"/>
                    <a:pt x="44336" y="28447"/>
                  </a:cubicBezTo>
                  <a:cubicBezTo>
                    <a:pt x="46241" y="27820"/>
                    <a:pt x="47745" y="26993"/>
                    <a:pt x="49600" y="25564"/>
                  </a:cubicBezTo>
                  <a:cubicBezTo>
                    <a:pt x="50226" y="25615"/>
                    <a:pt x="50953" y="25640"/>
                    <a:pt x="51680" y="25640"/>
                  </a:cubicBezTo>
                  <a:cubicBezTo>
                    <a:pt x="52382" y="25640"/>
                    <a:pt x="53710" y="25615"/>
                    <a:pt x="54762" y="25464"/>
                  </a:cubicBezTo>
                  <a:cubicBezTo>
                    <a:pt x="56417" y="25214"/>
                    <a:pt x="57519" y="24838"/>
                    <a:pt x="59299" y="23935"/>
                  </a:cubicBezTo>
                  <a:lnTo>
                    <a:pt x="59549" y="23785"/>
                  </a:lnTo>
                  <a:lnTo>
                    <a:pt x="59976" y="23785"/>
                  </a:lnTo>
                  <a:cubicBezTo>
                    <a:pt x="61354" y="23760"/>
                    <a:pt x="62106" y="23735"/>
                    <a:pt x="63384" y="23334"/>
                  </a:cubicBezTo>
                  <a:cubicBezTo>
                    <a:pt x="66642" y="22331"/>
                    <a:pt x="68447" y="20552"/>
                    <a:pt x="68722" y="18021"/>
                  </a:cubicBezTo>
                  <a:cubicBezTo>
                    <a:pt x="68898" y="16517"/>
                    <a:pt x="68522" y="15264"/>
                    <a:pt x="67545" y="14111"/>
                  </a:cubicBezTo>
                  <a:cubicBezTo>
                    <a:pt x="66467" y="12833"/>
                    <a:pt x="64963" y="12231"/>
                    <a:pt x="63885" y="11880"/>
                  </a:cubicBezTo>
                  <a:cubicBezTo>
                    <a:pt x="62582" y="11454"/>
                    <a:pt x="61680" y="11279"/>
                    <a:pt x="60402" y="11203"/>
                  </a:cubicBezTo>
                  <a:cubicBezTo>
                    <a:pt x="60377" y="11153"/>
                    <a:pt x="60351" y="11128"/>
                    <a:pt x="60351" y="11103"/>
                  </a:cubicBezTo>
                  <a:cubicBezTo>
                    <a:pt x="59675" y="9549"/>
                    <a:pt x="58296" y="8246"/>
                    <a:pt x="56667" y="7494"/>
                  </a:cubicBezTo>
                  <a:cubicBezTo>
                    <a:pt x="56241" y="6166"/>
                    <a:pt x="55439" y="4687"/>
                    <a:pt x="53986" y="3234"/>
                  </a:cubicBezTo>
                  <a:cubicBezTo>
                    <a:pt x="52557" y="1780"/>
                    <a:pt x="51103" y="953"/>
                    <a:pt x="49023" y="401"/>
                  </a:cubicBezTo>
                  <a:cubicBezTo>
                    <a:pt x="47695" y="25"/>
                    <a:pt x="46993" y="0"/>
                    <a:pt x="45339" y="0"/>
                  </a:cubicBezTo>
                  <a:close/>
                </a:path>
              </a:pathLst>
            </a:custGeom>
            <a:solidFill>
              <a:srgbClr val="FFFFFF"/>
            </a:solidFill>
            <a:ln>
              <a:noFill/>
            </a:ln>
            <a:effectLst>
              <a:outerShdw blurRad="42863" dist="47625" dir="792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7"/>
            <p:cNvSpPr/>
            <p:nvPr/>
          </p:nvSpPr>
          <p:spPr>
            <a:xfrm>
              <a:off x="1691250" y="4315450"/>
              <a:ext cx="1425475" cy="459200"/>
            </a:xfrm>
            <a:custGeom>
              <a:avLst/>
              <a:gdLst/>
              <a:ahLst/>
              <a:cxnLst/>
              <a:rect l="l" t="t" r="r" b="b"/>
              <a:pathLst>
                <a:path w="57019" h="18368" extrusionOk="0">
                  <a:moveTo>
                    <a:pt x="35592" y="2668"/>
                  </a:moveTo>
                  <a:cubicBezTo>
                    <a:pt x="35626" y="2668"/>
                    <a:pt x="35668" y="2677"/>
                    <a:pt x="35715" y="2697"/>
                  </a:cubicBezTo>
                  <a:cubicBezTo>
                    <a:pt x="35815" y="2722"/>
                    <a:pt x="35840" y="2798"/>
                    <a:pt x="35815" y="2848"/>
                  </a:cubicBezTo>
                  <a:cubicBezTo>
                    <a:pt x="35777" y="2910"/>
                    <a:pt x="35727" y="2942"/>
                    <a:pt x="35674" y="2942"/>
                  </a:cubicBezTo>
                  <a:cubicBezTo>
                    <a:pt x="35621" y="2942"/>
                    <a:pt x="35564" y="2910"/>
                    <a:pt x="35514" y="2848"/>
                  </a:cubicBezTo>
                  <a:cubicBezTo>
                    <a:pt x="35459" y="2738"/>
                    <a:pt x="35498" y="2668"/>
                    <a:pt x="35592" y="2668"/>
                  </a:cubicBezTo>
                  <a:close/>
                  <a:moveTo>
                    <a:pt x="41802" y="3634"/>
                  </a:moveTo>
                  <a:cubicBezTo>
                    <a:pt x="41930" y="3634"/>
                    <a:pt x="42079" y="3736"/>
                    <a:pt x="42131" y="3875"/>
                  </a:cubicBezTo>
                  <a:cubicBezTo>
                    <a:pt x="42157" y="3954"/>
                    <a:pt x="42087" y="3991"/>
                    <a:pt x="41986" y="3991"/>
                  </a:cubicBezTo>
                  <a:cubicBezTo>
                    <a:pt x="41894" y="3991"/>
                    <a:pt x="41775" y="3960"/>
                    <a:pt x="41680" y="3900"/>
                  </a:cubicBezTo>
                  <a:cubicBezTo>
                    <a:pt x="41554" y="3825"/>
                    <a:pt x="41554" y="3800"/>
                    <a:pt x="41655" y="3700"/>
                  </a:cubicBezTo>
                  <a:cubicBezTo>
                    <a:pt x="41693" y="3654"/>
                    <a:pt x="41746" y="3634"/>
                    <a:pt x="41802" y="3634"/>
                  </a:cubicBezTo>
                  <a:close/>
                  <a:moveTo>
                    <a:pt x="33705" y="3294"/>
                  </a:moveTo>
                  <a:cubicBezTo>
                    <a:pt x="33930" y="3294"/>
                    <a:pt x="34295" y="3679"/>
                    <a:pt x="34512" y="4176"/>
                  </a:cubicBezTo>
                  <a:lnTo>
                    <a:pt x="34712" y="4652"/>
                  </a:lnTo>
                  <a:lnTo>
                    <a:pt x="34512" y="4652"/>
                  </a:lnTo>
                  <a:cubicBezTo>
                    <a:pt x="34411" y="4652"/>
                    <a:pt x="34136" y="4477"/>
                    <a:pt x="33885" y="4251"/>
                  </a:cubicBezTo>
                  <a:cubicBezTo>
                    <a:pt x="33459" y="3825"/>
                    <a:pt x="33384" y="3524"/>
                    <a:pt x="33609" y="3324"/>
                  </a:cubicBezTo>
                  <a:cubicBezTo>
                    <a:pt x="33637" y="3303"/>
                    <a:pt x="33669" y="3294"/>
                    <a:pt x="33705" y="3294"/>
                  </a:cubicBezTo>
                  <a:close/>
                  <a:moveTo>
                    <a:pt x="18394" y="4409"/>
                  </a:moveTo>
                  <a:cubicBezTo>
                    <a:pt x="18738" y="4409"/>
                    <a:pt x="19374" y="4911"/>
                    <a:pt x="19374" y="5229"/>
                  </a:cubicBezTo>
                  <a:cubicBezTo>
                    <a:pt x="19374" y="5291"/>
                    <a:pt x="19242" y="5323"/>
                    <a:pt x="19073" y="5323"/>
                  </a:cubicBezTo>
                  <a:cubicBezTo>
                    <a:pt x="18904" y="5323"/>
                    <a:pt x="18697" y="5291"/>
                    <a:pt x="18547" y="5229"/>
                  </a:cubicBezTo>
                  <a:cubicBezTo>
                    <a:pt x="18121" y="5053"/>
                    <a:pt x="17945" y="4552"/>
                    <a:pt x="18296" y="4427"/>
                  </a:cubicBezTo>
                  <a:cubicBezTo>
                    <a:pt x="18325" y="4415"/>
                    <a:pt x="18358" y="4409"/>
                    <a:pt x="18394" y="4409"/>
                  </a:cubicBezTo>
                  <a:close/>
                  <a:moveTo>
                    <a:pt x="42900" y="4617"/>
                  </a:moveTo>
                  <a:cubicBezTo>
                    <a:pt x="43028" y="4617"/>
                    <a:pt x="43108" y="4701"/>
                    <a:pt x="43108" y="4853"/>
                  </a:cubicBezTo>
                  <a:cubicBezTo>
                    <a:pt x="43108" y="4978"/>
                    <a:pt x="42958" y="5128"/>
                    <a:pt x="42707" y="5279"/>
                  </a:cubicBezTo>
                  <a:cubicBezTo>
                    <a:pt x="42340" y="5479"/>
                    <a:pt x="42095" y="5580"/>
                    <a:pt x="41972" y="5580"/>
                  </a:cubicBezTo>
                  <a:cubicBezTo>
                    <a:pt x="41911" y="5580"/>
                    <a:pt x="41880" y="5555"/>
                    <a:pt x="41880" y="5504"/>
                  </a:cubicBezTo>
                  <a:cubicBezTo>
                    <a:pt x="41880" y="5354"/>
                    <a:pt x="42381" y="4828"/>
                    <a:pt x="42682" y="4677"/>
                  </a:cubicBezTo>
                  <a:cubicBezTo>
                    <a:pt x="42764" y="4637"/>
                    <a:pt x="42837" y="4617"/>
                    <a:pt x="42900" y="4617"/>
                  </a:cubicBezTo>
                  <a:close/>
                  <a:moveTo>
                    <a:pt x="35909" y="6110"/>
                  </a:moveTo>
                  <a:cubicBezTo>
                    <a:pt x="35970" y="6110"/>
                    <a:pt x="36034" y="6133"/>
                    <a:pt x="36091" y="6181"/>
                  </a:cubicBezTo>
                  <a:cubicBezTo>
                    <a:pt x="36341" y="6382"/>
                    <a:pt x="36266" y="6557"/>
                    <a:pt x="35965" y="6557"/>
                  </a:cubicBezTo>
                  <a:cubicBezTo>
                    <a:pt x="35740" y="6557"/>
                    <a:pt x="35665" y="6532"/>
                    <a:pt x="35665" y="6382"/>
                  </a:cubicBezTo>
                  <a:cubicBezTo>
                    <a:pt x="35665" y="6211"/>
                    <a:pt x="35780" y="6110"/>
                    <a:pt x="35909" y="6110"/>
                  </a:cubicBezTo>
                  <a:close/>
                  <a:moveTo>
                    <a:pt x="33151" y="4841"/>
                  </a:moveTo>
                  <a:cubicBezTo>
                    <a:pt x="33374" y="4841"/>
                    <a:pt x="33746" y="5309"/>
                    <a:pt x="34286" y="6281"/>
                  </a:cubicBezTo>
                  <a:cubicBezTo>
                    <a:pt x="34612" y="6858"/>
                    <a:pt x="34612" y="6858"/>
                    <a:pt x="34386" y="6858"/>
                  </a:cubicBezTo>
                  <a:cubicBezTo>
                    <a:pt x="34261" y="6858"/>
                    <a:pt x="34061" y="6758"/>
                    <a:pt x="33885" y="6632"/>
                  </a:cubicBezTo>
                  <a:cubicBezTo>
                    <a:pt x="33334" y="6206"/>
                    <a:pt x="32857" y="5379"/>
                    <a:pt x="32958" y="5053"/>
                  </a:cubicBezTo>
                  <a:cubicBezTo>
                    <a:pt x="33000" y="4912"/>
                    <a:pt x="33064" y="4841"/>
                    <a:pt x="33151" y="4841"/>
                  </a:cubicBezTo>
                  <a:close/>
                  <a:moveTo>
                    <a:pt x="18242" y="6203"/>
                  </a:moveTo>
                  <a:cubicBezTo>
                    <a:pt x="18626" y="6203"/>
                    <a:pt x="19517" y="6740"/>
                    <a:pt x="19349" y="6908"/>
                  </a:cubicBezTo>
                  <a:cubicBezTo>
                    <a:pt x="19286" y="6971"/>
                    <a:pt x="19129" y="7002"/>
                    <a:pt x="18945" y="7002"/>
                  </a:cubicBezTo>
                  <a:cubicBezTo>
                    <a:pt x="18760" y="7002"/>
                    <a:pt x="18547" y="6971"/>
                    <a:pt x="18371" y="6908"/>
                  </a:cubicBezTo>
                  <a:cubicBezTo>
                    <a:pt x="17895" y="6732"/>
                    <a:pt x="17770" y="6607"/>
                    <a:pt x="17895" y="6407"/>
                  </a:cubicBezTo>
                  <a:cubicBezTo>
                    <a:pt x="17970" y="6306"/>
                    <a:pt x="18096" y="6231"/>
                    <a:pt x="18196" y="6206"/>
                  </a:cubicBezTo>
                  <a:cubicBezTo>
                    <a:pt x="18210" y="6204"/>
                    <a:pt x="18226" y="6203"/>
                    <a:pt x="18242" y="6203"/>
                  </a:cubicBezTo>
                  <a:close/>
                  <a:moveTo>
                    <a:pt x="44330" y="5629"/>
                  </a:moveTo>
                  <a:cubicBezTo>
                    <a:pt x="44332" y="5629"/>
                    <a:pt x="44334" y="5629"/>
                    <a:pt x="44336" y="5630"/>
                  </a:cubicBezTo>
                  <a:cubicBezTo>
                    <a:pt x="44411" y="5655"/>
                    <a:pt x="44512" y="5780"/>
                    <a:pt x="44512" y="5905"/>
                  </a:cubicBezTo>
                  <a:cubicBezTo>
                    <a:pt x="44576" y="6398"/>
                    <a:pt x="43471" y="7127"/>
                    <a:pt x="42834" y="7127"/>
                  </a:cubicBezTo>
                  <a:cubicBezTo>
                    <a:pt x="42725" y="7127"/>
                    <a:pt x="42630" y="7106"/>
                    <a:pt x="42557" y="7058"/>
                  </a:cubicBezTo>
                  <a:cubicBezTo>
                    <a:pt x="42408" y="6959"/>
                    <a:pt x="44080" y="5629"/>
                    <a:pt x="44330" y="5629"/>
                  </a:cubicBezTo>
                  <a:close/>
                  <a:moveTo>
                    <a:pt x="32194" y="5547"/>
                  </a:moveTo>
                  <a:cubicBezTo>
                    <a:pt x="32359" y="5547"/>
                    <a:pt x="32528" y="5731"/>
                    <a:pt x="32707" y="6106"/>
                  </a:cubicBezTo>
                  <a:cubicBezTo>
                    <a:pt x="32832" y="6407"/>
                    <a:pt x="33183" y="6858"/>
                    <a:pt x="33509" y="7184"/>
                  </a:cubicBezTo>
                  <a:cubicBezTo>
                    <a:pt x="33835" y="7509"/>
                    <a:pt x="34236" y="7910"/>
                    <a:pt x="34411" y="8111"/>
                  </a:cubicBezTo>
                  <a:lnTo>
                    <a:pt x="34737" y="8462"/>
                  </a:lnTo>
                  <a:lnTo>
                    <a:pt x="34311" y="8462"/>
                  </a:lnTo>
                  <a:cubicBezTo>
                    <a:pt x="34086" y="8462"/>
                    <a:pt x="33735" y="8387"/>
                    <a:pt x="33559" y="8286"/>
                  </a:cubicBezTo>
                  <a:cubicBezTo>
                    <a:pt x="32933" y="7986"/>
                    <a:pt x="32256" y="7334"/>
                    <a:pt x="32005" y="6833"/>
                  </a:cubicBezTo>
                  <a:cubicBezTo>
                    <a:pt x="31730" y="6256"/>
                    <a:pt x="31705" y="6006"/>
                    <a:pt x="31930" y="5705"/>
                  </a:cubicBezTo>
                  <a:cubicBezTo>
                    <a:pt x="32018" y="5600"/>
                    <a:pt x="32105" y="5547"/>
                    <a:pt x="32194" y="5547"/>
                  </a:cubicBezTo>
                  <a:close/>
                  <a:moveTo>
                    <a:pt x="35927" y="7910"/>
                  </a:moveTo>
                  <a:cubicBezTo>
                    <a:pt x="36088" y="7910"/>
                    <a:pt x="36263" y="7950"/>
                    <a:pt x="36391" y="8036"/>
                  </a:cubicBezTo>
                  <a:cubicBezTo>
                    <a:pt x="36642" y="8186"/>
                    <a:pt x="36642" y="8211"/>
                    <a:pt x="36467" y="8387"/>
                  </a:cubicBezTo>
                  <a:cubicBezTo>
                    <a:pt x="36371" y="8509"/>
                    <a:pt x="36164" y="8573"/>
                    <a:pt x="35972" y="8573"/>
                  </a:cubicBezTo>
                  <a:cubicBezTo>
                    <a:pt x="35810" y="8573"/>
                    <a:pt x="35658" y="8528"/>
                    <a:pt x="35589" y="8437"/>
                  </a:cubicBezTo>
                  <a:cubicBezTo>
                    <a:pt x="35514" y="8362"/>
                    <a:pt x="35489" y="8211"/>
                    <a:pt x="35489" y="8111"/>
                  </a:cubicBezTo>
                  <a:cubicBezTo>
                    <a:pt x="35518" y="7982"/>
                    <a:pt x="35711" y="7910"/>
                    <a:pt x="35927" y="7910"/>
                  </a:cubicBezTo>
                  <a:close/>
                  <a:moveTo>
                    <a:pt x="27089" y="8221"/>
                  </a:moveTo>
                  <a:cubicBezTo>
                    <a:pt x="27265" y="8221"/>
                    <a:pt x="27334" y="8336"/>
                    <a:pt x="27193" y="8512"/>
                  </a:cubicBezTo>
                  <a:cubicBezTo>
                    <a:pt x="27118" y="8587"/>
                    <a:pt x="27043" y="8662"/>
                    <a:pt x="27018" y="8662"/>
                  </a:cubicBezTo>
                  <a:cubicBezTo>
                    <a:pt x="26968" y="8637"/>
                    <a:pt x="26842" y="8612"/>
                    <a:pt x="26742" y="8587"/>
                  </a:cubicBezTo>
                  <a:cubicBezTo>
                    <a:pt x="26441" y="8537"/>
                    <a:pt x="26466" y="8412"/>
                    <a:pt x="26817" y="8286"/>
                  </a:cubicBezTo>
                  <a:cubicBezTo>
                    <a:pt x="26921" y="8242"/>
                    <a:pt x="27015" y="8221"/>
                    <a:pt x="27089" y="8221"/>
                  </a:cubicBezTo>
                  <a:close/>
                  <a:moveTo>
                    <a:pt x="19098" y="7986"/>
                  </a:moveTo>
                  <a:cubicBezTo>
                    <a:pt x="19374" y="7986"/>
                    <a:pt x="19850" y="8311"/>
                    <a:pt x="19850" y="8512"/>
                  </a:cubicBezTo>
                  <a:cubicBezTo>
                    <a:pt x="19850" y="8653"/>
                    <a:pt x="19640" y="8732"/>
                    <a:pt x="19368" y="8732"/>
                  </a:cubicBezTo>
                  <a:cubicBezTo>
                    <a:pt x="19252" y="8732"/>
                    <a:pt x="19125" y="8717"/>
                    <a:pt x="18998" y="8687"/>
                  </a:cubicBezTo>
                  <a:cubicBezTo>
                    <a:pt x="18471" y="8537"/>
                    <a:pt x="18547" y="7986"/>
                    <a:pt x="19098" y="7986"/>
                  </a:cubicBezTo>
                  <a:close/>
                  <a:moveTo>
                    <a:pt x="46721" y="8312"/>
                  </a:moveTo>
                  <a:cubicBezTo>
                    <a:pt x="46768" y="8312"/>
                    <a:pt x="46809" y="8328"/>
                    <a:pt x="46843" y="8362"/>
                  </a:cubicBezTo>
                  <a:cubicBezTo>
                    <a:pt x="47018" y="8537"/>
                    <a:pt x="46767" y="8913"/>
                    <a:pt x="46366" y="9139"/>
                  </a:cubicBezTo>
                  <a:cubicBezTo>
                    <a:pt x="46099" y="9264"/>
                    <a:pt x="45970" y="9321"/>
                    <a:pt x="45911" y="9321"/>
                  </a:cubicBezTo>
                  <a:cubicBezTo>
                    <a:pt x="45876" y="9321"/>
                    <a:pt x="45865" y="9301"/>
                    <a:pt x="45865" y="9264"/>
                  </a:cubicBezTo>
                  <a:cubicBezTo>
                    <a:pt x="45865" y="9214"/>
                    <a:pt x="45990" y="9013"/>
                    <a:pt x="46116" y="8838"/>
                  </a:cubicBezTo>
                  <a:cubicBezTo>
                    <a:pt x="46330" y="8507"/>
                    <a:pt x="46559" y="8312"/>
                    <a:pt x="46721" y="8312"/>
                  </a:cubicBezTo>
                  <a:close/>
                  <a:moveTo>
                    <a:pt x="11219" y="9333"/>
                  </a:moveTo>
                  <a:cubicBezTo>
                    <a:pt x="11318" y="9333"/>
                    <a:pt x="11354" y="9388"/>
                    <a:pt x="11354" y="9514"/>
                  </a:cubicBezTo>
                  <a:cubicBezTo>
                    <a:pt x="11354" y="9665"/>
                    <a:pt x="11303" y="9715"/>
                    <a:pt x="11128" y="9715"/>
                  </a:cubicBezTo>
                  <a:cubicBezTo>
                    <a:pt x="10928" y="9715"/>
                    <a:pt x="10877" y="9665"/>
                    <a:pt x="10902" y="9540"/>
                  </a:cubicBezTo>
                  <a:cubicBezTo>
                    <a:pt x="10928" y="9464"/>
                    <a:pt x="11028" y="9364"/>
                    <a:pt x="11153" y="9339"/>
                  </a:cubicBezTo>
                  <a:cubicBezTo>
                    <a:pt x="11178" y="9335"/>
                    <a:pt x="11199" y="9333"/>
                    <a:pt x="11219" y="9333"/>
                  </a:cubicBezTo>
                  <a:close/>
                  <a:moveTo>
                    <a:pt x="28036" y="9615"/>
                  </a:moveTo>
                  <a:cubicBezTo>
                    <a:pt x="28202" y="9615"/>
                    <a:pt x="28246" y="9690"/>
                    <a:pt x="28221" y="9840"/>
                  </a:cubicBezTo>
                  <a:cubicBezTo>
                    <a:pt x="28182" y="10130"/>
                    <a:pt x="27531" y="10391"/>
                    <a:pt x="26983" y="10391"/>
                  </a:cubicBezTo>
                  <a:cubicBezTo>
                    <a:pt x="26821" y="10391"/>
                    <a:pt x="26668" y="10368"/>
                    <a:pt x="26542" y="10316"/>
                  </a:cubicBezTo>
                  <a:cubicBezTo>
                    <a:pt x="26266" y="10191"/>
                    <a:pt x="26466" y="10041"/>
                    <a:pt x="27118" y="9840"/>
                  </a:cubicBezTo>
                  <a:cubicBezTo>
                    <a:pt x="27582" y="9690"/>
                    <a:pt x="27870" y="9615"/>
                    <a:pt x="28036" y="9615"/>
                  </a:cubicBezTo>
                  <a:close/>
                  <a:moveTo>
                    <a:pt x="35457" y="9547"/>
                  </a:moveTo>
                  <a:cubicBezTo>
                    <a:pt x="35562" y="9547"/>
                    <a:pt x="35690" y="9570"/>
                    <a:pt x="35840" y="9615"/>
                  </a:cubicBezTo>
                  <a:cubicBezTo>
                    <a:pt x="36517" y="9840"/>
                    <a:pt x="36993" y="10266"/>
                    <a:pt x="36742" y="10417"/>
                  </a:cubicBezTo>
                  <a:cubicBezTo>
                    <a:pt x="36642" y="10484"/>
                    <a:pt x="36341" y="10528"/>
                    <a:pt x="36085" y="10528"/>
                  </a:cubicBezTo>
                  <a:cubicBezTo>
                    <a:pt x="35957" y="10528"/>
                    <a:pt x="35840" y="10517"/>
                    <a:pt x="35765" y="10492"/>
                  </a:cubicBezTo>
                  <a:cubicBezTo>
                    <a:pt x="35264" y="10316"/>
                    <a:pt x="35088" y="10191"/>
                    <a:pt x="35088" y="9915"/>
                  </a:cubicBezTo>
                  <a:cubicBezTo>
                    <a:pt x="35088" y="9670"/>
                    <a:pt x="35211" y="9547"/>
                    <a:pt x="35457" y="9547"/>
                  </a:cubicBezTo>
                  <a:close/>
                  <a:moveTo>
                    <a:pt x="47917" y="9147"/>
                  </a:moveTo>
                  <a:cubicBezTo>
                    <a:pt x="48019" y="9147"/>
                    <a:pt x="48101" y="9210"/>
                    <a:pt x="48171" y="9339"/>
                  </a:cubicBezTo>
                  <a:cubicBezTo>
                    <a:pt x="48346" y="9690"/>
                    <a:pt x="47945" y="10116"/>
                    <a:pt x="47118" y="10517"/>
                  </a:cubicBezTo>
                  <a:cubicBezTo>
                    <a:pt x="46785" y="10676"/>
                    <a:pt x="46301" y="10774"/>
                    <a:pt x="45991" y="10774"/>
                  </a:cubicBezTo>
                  <a:cubicBezTo>
                    <a:pt x="45811" y="10774"/>
                    <a:pt x="45690" y="10741"/>
                    <a:pt x="45690" y="10667"/>
                  </a:cubicBezTo>
                  <a:cubicBezTo>
                    <a:pt x="45690" y="10542"/>
                    <a:pt x="46316" y="10066"/>
                    <a:pt x="46792" y="9815"/>
                  </a:cubicBezTo>
                  <a:cubicBezTo>
                    <a:pt x="46993" y="9715"/>
                    <a:pt x="47319" y="9514"/>
                    <a:pt x="47469" y="9389"/>
                  </a:cubicBezTo>
                  <a:cubicBezTo>
                    <a:pt x="47656" y="9229"/>
                    <a:pt x="47800" y="9147"/>
                    <a:pt x="47917" y="9147"/>
                  </a:cubicBezTo>
                  <a:close/>
                  <a:moveTo>
                    <a:pt x="11752" y="10298"/>
                  </a:moveTo>
                  <a:cubicBezTo>
                    <a:pt x="12077" y="10298"/>
                    <a:pt x="12187" y="10416"/>
                    <a:pt x="12030" y="10642"/>
                  </a:cubicBezTo>
                  <a:cubicBezTo>
                    <a:pt x="11964" y="10758"/>
                    <a:pt x="11572" y="10830"/>
                    <a:pt x="11248" y="10830"/>
                  </a:cubicBezTo>
                  <a:cubicBezTo>
                    <a:pt x="11080" y="10830"/>
                    <a:pt x="10929" y="10810"/>
                    <a:pt x="10852" y="10768"/>
                  </a:cubicBezTo>
                  <a:cubicBezTo>
                    <a:pt x="10577" y="10592"/>
                    <a:pt x="10677" y="10492"/>
                    <a:pt x="11203" y="10367"/>
                  </a:cubicBezTo>
                  <a:cubicBezTo>
                    <a:pt x="11425" y="10321"/>
                    <a:pt x="11609" y="10298"/>
                    <a:pt x="11752" y="10298"/>
                  </a:cubicBezTo>
                  <a:close/>
                  <a:moveTo>
                    <a:pt x="19402" y="10698"/>
                  </a:moveTo>
                  <a:cubicBezTo>
                    <a:pt x="19441" y="10698"/>
                    <a:pt x="19482" y="10704"/>
                    <a:pt x="19524" y="10717"/>
                  </a:cubicBezTo>
                  <a:cubicBezTo>
                    <a:pt x="19750" y="10793"/>
                    <a:pt x="20050" y="11043"/>
                    <a:pt x="20050" y="11144"/>
                  </a:cubicBezTo>
                  <a:cubicBezTo>
                    <a:pt x="20050" y="11215"/>
                    <a:pt x="19578" y="11421"/>
                    <a:pt x="19400" y="11421"/>
                  </a:cubicBezTo>
                  <a:cubicBezTo>
                    <a:pt x="19390" y="11421"/>
                    <a:pt x="19382" y="11421"/>
                    <a:pt x="19374" y="11419"/>
                  </a:cubicBezTo>
                  <a:cubicBezTo>
                    <a:pt x="19349" y="11419"/>
                    <a:pt x="19248" y="11369"/>
                    <a:pt x="19148" y="11319"/>
                  </a:cubicBezTo>
                  <a:cubicBezTo>
                    <a:pt x="18834" y="11139"/>
                    <a:pt x="19062" y="10698"/>
                    <a:pt x="19402" y="10698"/>
                  </a:cubicBezTo>
                  <a:close/>
                  <a:moveTo>
                    <a:pt x="29429" y="10824"/>
                  </a:moveTo>
                  <a:cubicBezTo>
                    <a:pt x="29618" y="10824"/>
                    <a:pt x="29680" y="10920"/>
                    <a:pt x="29649" y="11118"/>
                  </a:cubicBezTo>
                  <a:cubicBezTo>
                    <a:pt x="29599" y="11645"/>
                    <a:pt x="28647" y="11996"/>
                    <a:pt x="27344" y="11996"/>
                  </a:cubicBezTo>
                  <a:cubicBezTo>
                    <a:pt x="26842" y="11996"/>
                    <a:pt x="26592" y="11946"/>
                    <a:pt x="26366" y="11820"/>
                  </a:cubicBezTo>
                  <a:cubicBezTo>
                    <a:pt x="26040" y="11620"/>
                    <a:pt x="25940" y="11419"/>
                    <a:pt x="26166" y="11419"/>
                  </a:cubicBezTo>
                  <a:cubicBezTo>
                    <a:pt x="26567" y="11419"/>
                    <a:pt x="28472" y="11093"/>
                    <a:pt x="28898" y="10943"/>
                  </a:cubicBezTo>
                  <a:cubicBezTo>
                    <a:pt x="29134" y="10864"/>
                    <a:pt x="29308" y="10824"/>
                    <a:pt x="29429" y="10824"/>
                  </a:cubicBezTo>
                  <a:close/>
                  <a:moveTo>
                    <a:pt x="11805" y="11870"/>
                  </a:moveTo>
                  <a:cubicBezTo>
                    <a:pt x="12456" y="11870"/>
                    <a:pt x="12557" y="11870"/>
                    <a:pt x="12582" y="12046"/>
                  </a:cubicBezTo>
                  <a:cubicBezTo>
                    <a:pt x="12638" y="12288"/>
                    <a:pt x="12416" y="12419"/>
                    <a:pt x="12032" y="12419"/>
                  </a:cubicBezTo>
                  <a:cubicBezTo>
                    <a:pt x="11899" y="12419"/>
                    <a:pt x="11746" y="12404"/>
                    <a:pt x="11579" y="12372"/>
                  </a:cubicBezTo>
                  <a:cubicBezTo>
                    <a:pt x="11228" y="12296"/>
                    <a:pt x="10902" y="12046"/>
                    <a:pt x="11003" y="11946"/>
                  </a:cubicBezTo>
                  <a:cubicBezTo>
                    <a:pt x="11028" y="11920"/>
                    <a:pt x="11379" y="11895"/>
                    <a:pt x="11805" y="11870"/>
                  </a:cubicBezTo>
                  <a:close/>
                  <a:moveTo>
                    <a:pt x="36939" y="12291"/>
                  </a:moveTo>
                  <a:cubicBezTo>
                    <a:pt x="37020" y="12291"/>
                    <a:pt x="37093" y="12336"/>
                    <a:pt x="37093" y="12422"/>
                  </a:cubicBezTo>
                  <a:cubicBezTo>
                    <a:pt x="37093" y="12529"/>
                    <a:pt x="36966" y="12623"/>
                    <a:pt x="36865" y="12623"/>
                  </a:cubicBezTo>
                  <a:cubicBezTo>
                    <a:pt x="36825" y="12623"/>
                    <a:pt x="36789" y="12608"/>
                    <a:pt x="36767" y="12572"/>
                  </a:cubicBezTo>
                  <a:cubicBezTo>
                    <a:pt x="36742" y="12522"/>
                    <a:pt x="36742" y="12422"/>
                    <a:pt x="36767" y="12372"/>
                  </a:cubicBezTo>
                  <a:cubicBezTo>
                    <a:pt x="36811" y="12317"/>
                    <a:pt x="36877" y="12291"/>
                    <a:pt x="36939" y="12291"/>
                  </a:cubicBezTo>
                  <a:close/>
                  <a:moveTo>
                    <a:pt x="27929" y="12879"/>
                  </a:moveTo>
                  <a:cubicBezTo>
                    <a:pt x="28041" y="12879"/>
                    <a:pt x="28164" y="12885"/>
                    <a:pt x="28296" y="12898"/>
                  </a:cubicBezTo>
                  <a:cubicBezTo>
                    <a:pt x="28822" y="12973"/>
                    <a:pt x="29048" y="13149"/>
                    <a:pt x="28973" y="13374"/>
                  </a:cubicBezTo>
                  <a:cubicBezTo>
                    <a:pt x="28938" y="13466"/>
                    <a:pt x="28810" y="13510"/>
                    <a:pt x="28631" y="13510"/>
                  </a:cubicBezTo>
                  <a:cubicBezTo>
                    <a:pt x="28418" y="13510"/>
                    <a:pt x="28131" y="13447"/>
                    <a:pt x="27845" y="13324"/>
                  </a:cubicBezTo>
                  <a:cubicBezTo>
                    <a:pt x="27594" y="13199"/>
                    <a:pt x="27369" y="13073"/>
                    <a:pt x="27369" y="13048"/>
                  </a:cubicBezTo>
                  <a:cubicBezTo>
                    <a:pt x="27369" y="12936"/>
                    <a:pt x="27594" y="12879"/>
                    <a:pt x="27929" y="12879"/>
                  </a:cubicBezTo>
                  <a:close/>
                  <a:moveTo>
                    <a:pt x="22751" y="13161"/>
                  </a:moveTo>
                  <a:cubicBezTo>
                    <a:pt x="22857" y="13161"/>
                    <a:pt x="22908" y="13199"/>
                    <a:pt x="22983" y="13274"/>
                  </a:cubicBezTo>
                  <a:cubicBezTo>
                    <a:pt x="23133" y="13424"/>
                    <a:pt x="23133" y="13449"/>
                    <a:pt x="22908" y="13625"/>
                  </a:cubicBezTo>
                  <a:cubicBezTo>
                    <a:pt x="22779" y="13739"/>
                    <a:pt x="22592" y="13797"/>
                    <a:pt x="22363" y="13797"/>
                  </a:cubicBezTo>
                  <a:cubicBezTo>
                    <a:pt x="22191" y="13797"/>
                    <a:pt x="21995" y="13764"/>
                    <a:pt x="21780" y="13700"/>
                  </a:cubicBezTo>
                  <a:cubicBezTo>
                    <a:pt x="21604" y="13650"/>
                    <a:pt x="21479" y="13575"/>
                    <a:pt x="21504" y="13524"/>
                  </a:cubicBezTo>
                  <a:cubicBezTo>
                    <a:pt x="21529" y="13499"/>
                    <a:pt x="21855" y="13374"/>
                    <a:pt x="22181" y="13274"/>
                  </a:cubicBezTo>
                  <a:cubicBezTo>
                    <a:pt x="22481" y="13199"/>
                    <a:pt x="22644" y="13161"/>
                    <a:pt x="22751" y="13161"/>
                  </a:cubicBezTo>
                  <a:close/>
                  <a:moveTo>
                    <a:pt x="34869" y="12989"/>
                  </a:moveTo>
                  <a:cubicBezTo>
                    <a:pt x="35139" y="12989"/>
                    <a:pt x="35203" y="13070"/>
                    <a:pt x="35188" y="13249"/>
                  </a:cubicBezTo>
                  <a:cubicBezTo>
                    <a:pt x="35116" y="13733"/>
                    <a:pt x="33943" y="14077"/>
                    <a:pt x="32394" y="14077"/>
                  </a:cubicBezTo>
                  <a:cubicBezTo>
                    <a:pt x="32340" y="14077"/>
                    <a:pt x="32286" y="14077"/>
                    <a:pt x="32231" y="14076"/>
                  </a:cubicBezTo>
                  <a:cubicBezTo>
                    <a:pt x="31680" y="14076"/>
                    <a:pt x="31128" y="14051"/>
                    <a:pt x="31003" y="14001"/>
                  </a:cubicBezTo>
                  <a:cubicBezTo>
                    <a:pt x="30627" y="13900"/>
                    <a:pt x="30126" y="13600"/>
                    <a:pt x="30176" y="13550"/>
                  </a:cubicBezTo>
                  <a:cubicBezTo>
                    <a:pt x="30251" y="13474"/>
                    <a:pt x="30401" y="13449"/>
                    <a:pt x="31855" y="13349"/>
                  </a:cubicBezTo>
                  <a:cubicBezTo>
                    <a:pt x="32507" y="13299"/>
                    <a:pt x="33459" y="13174"/>
                    <a:pt x="33985" y="13098"/>
                  </a:cubicBezTo>
                  <a:cubicBezTo>
                    <a:pt x="34403" y="13027"/>
                    <a:pt x="34684" y="12989"/>
                    <a:pt x="34869" y="12989"/>
                  </a:cubicBezTo>
                  <a:close/>
                  <a:moveTo>
                    <a:pt x="45884" y="13366"/>
                  </a:moveTo>
                  <a:cubicBezTo>
                    <a:pt x="46144" y="13366"/>
                    <a:pt x="46460" y="13369"/>
                    <a:pt x="46843" y="13374"/>
                  </a:cubicBezTo>
                  <a:cubicBezTo>
                    <a:pt x="48672" y="13374"/>
                    <a:pt x="48797" y="13399"/>
                    <a:pt x="48672" y="13750"/>
                  </a:cubicBezTo>
                  <a:cubicBezTo>
                    <a:pt x="48582" y="14001"/>
                    <a:pt x="47826" y="14149"/>
                    <a:pt x="46981" y="14149"/>
                  </a:cubicBezTo>
                  <a:cubicBezTo>
                    <a:pt x="46644" y="14149"/>
                    <a:pt x="46294" y="14126"/>
                    <a:pt x="45965" y="14076"/>
                  </a:cubicBezTo>
                  <a:cubicBezTo>
                    <a:pt x="45389" y="14001"/>
                    <a:pt x="44737" y="13700"/>
                    <a:pt x="44737" y="13524"/>
                  </a:cubicBezTo>
                  <a:cubicBezTo>
                    <a:pt x="44737" y="13406"/>
                    <a:pt x="44938" y="13366"/>
                    <a:pt x="45884" y="13366"/>
                  </a:cubicBezTo>
                  <a:close/>
                  <a:moveTo>
                    <a:pt x="38513" y="13567"/>
                  </a:moveTo>
                  <a:cubicBezTo>
                    <a:pt x="38712" y="13567"/>
                    <a:pt x="38875" y="13625"/>
                    <a:pt x="38898" y="13750"/>
                  </a:cubicBezTo>
                  <a:cubicBezTo>
                    <a:pt x="38923" y="13850"/>
                    <a:pt x="38898" y="13976"/>
                    <a:pt x="38848" y="14026"/>
                  </a:cubicBezTo>
                  <a:cubicBezTo>
                    <a:pt x="38745" y="14128"/>
                    <a:pt x="38356" y="14214"/>
                    <a:pt x="38039" y="14214"/>
                  </a:cubicBezTo>
                  <a:cubicBezTo>
                    <a:pt x="37970" y="14214"/>
                    <a:pt x="37904" y="14210"/>
                    <a:pt x="37845" y="14201"/>
                  </a:cubicBezTo>
                  <a:cubicBezTo>
                    <a:pt x="37519" y="14176"/>
                    <a:pt x="37519" y="14101"/>
                    <a:pt x="37820" y="13800"/>
                  </a:cubicBezTo>
                  <a:cubicBezTo>
                    <a:pt x="37984" y="13650"/>
                    <a:pt x="38274" y="13567"/>
                    <a:pt x="38513" y="13567"/>
                  </a:cubicBezTo>
                  <a:close/>
                  <a:moveTo>
                    <a:pt x="11529" y="13725"/>
                  </a:moveTo>
                  <a:cubicBezTo>
                    <a:pt x="12356" y="13725"/>
                    <a:pt x="12983" y="14226"/>
                    <a:pt x="12557" y="14552"/>
                  </a:cubicBezTo>
                  <a:cubicBezTo>
                    <a:pt x="12456" y="14615"/>
                    <a:pt x="12387" y="14646"/>
                    <a:pt x="12290" y="14646"/>
                  </a:cubicBezTo>
                  <a:cubicBezTo>
                    <a:pt x="12193" y="14646"/>
                    <a:pt x="12068" y="14615"/>
                    <a:pt x="11855" y="14552"/>
                  </a:cubicBezTo>
                  <a:cubicBezTo>
                    <a:pt x="11504" y="14427"/>
                    <a:pt x="11078" y="14076"/>
                    <a:pt x="11078" y="13875"/>
                  </a:cubicBezTo>
                  <a:cubicBezTo>
                    <a:pt x="11078" y="13750"/>
                    <a:pt x="11178" y="13725"/>
                    <a:pt x="11529" y="13725"/>
                  </a:cubicBezTo>
                  <a:close/>
                  <a:moveTo>
                    <a:pt x="27078" y="14002"/>
                  </a:moveTo>
                  <a:cubicBezTo>
                    <a:pt x="27170" y="14002"/>
                    <a:pt x="27270" y="14018"/>
                    <a:pt x="27369" y="14051"/>
                  </a:cubicBezTo>
                  <a:cubicBezTo>
                    <a:pt x="27569" y="14126"/>
                    <a:pt x="27619" y="14201"/>
                    <a:pt x="27619" y="14427"/>
                  </a:cubicBezTo>
                  <a:cubicBezTo>
                    <a:pt x="27619" y="14702"/>
                    <a:pt x="27594" y="14728"/>
                    <a:pt x="27294" y="14728"/>
                  </a:cubicBezTo>
                  <a:cubicBezTo>
                    <a:pt x="27243" y="14734"/>
                    <a:pt x="27192" y="14737"/>
                    <a:pt x="27141" y="14737"/>
                  </a:cubicBezTo>
                  <a:cubicBezTo>
                    <a:pt x="26990" y="14737"/>
                    <a:pt x="26849" y="14709"/>
                    <a:pt x="26792" y="14652"/>
                  </a:cubicBezTo>
                  <a:cubicBezTo>
                    <a:pt x="26692" y="14602"/>
                    <a:pt x="26617" y="14452"/>
                    <a:pt x="26617" y="14327"/>
                  </a:cubicBezTo>
                  <a:cubicBezTo>
                    <a:pt x="26617" y="14124"/>
                    <a:pt x="26821" y="14002"/>
                    <a:pt x="27078" y="14002"/>
                  </a:cubicBezTo>
                  <a:close/>
                  <a:moveTo>
                    <a:pt x="39627" y="14401"/>
                  </a:moveTo>
                  <a:cubicBezTo>
                    <a:pt x="39995" y="14401"/>
                    <a:pt x="40098" y="14702"/>
                    <a:pt x="39775" y="15003"/>
                  </a:cubicBezTo>
                  <a:cubicBezTo>
                    <a:pt x="39624" y="15137"/>
                    <a:pt x="39229" y="15226"/>
                    <a:pt x="38952" y="15226"/>
                  </a:cubicBezTo>
                  <a:cubicBezTo>
                    <a:pt x="38814" y="15226"/>
                    <a:pt x="38705" y="15204"/>
                    <a:pt x="38672" y="15154"/>
                  </a:cubicBezTo>
                  <a:cubicBezTo>
                    <a:pt x="38572" y="15003"/>
                    <a:pt x="39098" y="14502"/>
                    <a:pt x="39424" y="14427"/>
                  </a:cubicBezTo>
                  <a:cubicBezTo>
                    <a:pt x="39498" y="14409"/>
                    <a:pt x="39566" y="14401"/>
                    <a:pt x="39627" y="14401"/>
                  </a:cubicBezTo>
                  <a:close/>
                  <a:moveTo>
                    <a:pt x="36028" y="14446"/>
                  </a:moveTo>
                  <a:cubicBezTo>
                    <a:pt x="36228" y="14446"/>
                    <a:pt x="36304" y="14514"/>
                    <a:pt x="36316" y="14652"/>
                  </a:cubicBezTo>
                  <a:cubicBezTo>
                    <a:pt x="36391" y="15154"/>
                    <a:pt x="35539" y="15630"/>
                    <a:pt x="34211" y="15805"/>
                  </a:cubicBezTo>
                  <a:cubicBezTo>
                    <a:pt x="33744" y="15865"/>
                    <a:pt x="33072" y="15896"/>
                    <a:pt x="32391" y="15896"/>
                  </a:cubicBezTo>
                  <a:cubicBezTo>
                    <a:pt x="31645" y="15896"/>
                    <a:pt x="30887" y="15859"/>
                    <a:pt x="30376" y="15780"/>
                  </a:cubicBezTo>
                  <a:cubicBezTo>
                    <a:pt x="29374" y="15605"/>
                    <a:pt x="28898" y="15454"/>
                    <a:pt x="28547" y="15179"/>
                  </a:cubicBezTo>
                  <a:lnTo>
                    <a:pt x="28296" y="14978"/>
                  </a:lnTo>
                  <a:lnTo>
                    <a:pt x="28822" y="14903"/>
                  </a:lnTo>
                  <a:cubicBezTo>
                    <a:pt x="28896" y="14896"/>
                    <a:pt x="29006" y="14893"/>
                    <a:pt x="29140" y="14893"/>
                  </a:cubicBezTo>
                  <a:cubicBezTo>
                    <a:pt x="29505" y="14893"/>
                    <a:pt x="30050" y="14916"/>
                    <a:pt x="30527" y="14953"/>
                  </a:cubicBezTo>
                  <a:cubicBezTo>
                    <a:pt x="30863" y="14976"/>
                    <a:pt x="31225" y="14987"/>
                    <a:pt x="31598" y="14987"/>
                  </a:cubicBezTo>
                  <a:cubicBezTo>
                    <a:pt x="32836" y="14987"/>
                    <a:pt x="34178" y="14864"/>
                    <a:pt x="34988" y="14652"/>
                  </a:cubicBezTo>
                  <a:cubicBezTo>
                    <a:pt x="35502" y="14514"/>
                    <a:pt x="35827" y="14446"/>
                    <a:pt x="36028" y="14446"/>
                  </a:cubicBezTo>
                  <a:close/>
                  <a:moveTo>
                    <a:pt x="26792" y="15630"/>
                  </a:moveTo>
                  <a:cubicBezTo>
                    <a:pt x="27093" y="15630"/>
                    <a:pt x="27344" y="15830"/>
                    <a:pt x="27243" y="16006"/>
                  </a:cubicBezTo>
                  <a:cubicBezTo>
                    <a:pt x="27196" y="16066"/>
                    <a:pt x="27085" y="16097"/>
                    <a:pt x="26969" y="16097"/>
                  </a:cubicBezTo>
                  <a:cubicBezTo>
                    <a:pt x="26841" y="16097"/>
                    <a:pt x="26707" y="16059"/>
                    <a:pt x="26642" y="15981"/>
                  </a:cubicBezTo>
                  <a:cubicBezTo>
                    <a:pt x="26441" y="15780"/>
                    <a:pt x="26517" y="15630"/>
                    <a:pt x="26792" y="15630"/>
                  </a:cubicBezTo>
                  <a:close/>
                  <a:moveTo>
                    <a:pt x="21037" y="15288"/>
                  </a:moveTo>
                  <a:cubicBezTo>
                    <a:pt x="21250" y="15288"/>
                    <a:pt x="21300" y="15396"/>
                    <a:pt x="21253" y="15630"/>
                  </a:cubicBezTo>
                  <a:cubicBezTo>
                    <a:pt x="21228" y="15956"/>
                    <a:pt x="20527" y="16332"/>
                    <a:pt x="19624" y="16582"/>
                  </a:cubicBezTo>
                  <a:cubicBezTo>
                    <a:pt x="19023" y="16733"/>
                    <a:pt x="18597" y="16758"/>
                    <a:pt x="17619" y="16758"/>
                  </a:cubicBezTo>
                  <a:cubicBezTo>
                    <a:pt x="16943" y="16758"/>
                    <a:pt x="16266" y="16733"/>
                    <a:pt x="16141" y="16707"/>
                  </a:cubicBezTo>
                  <a:cubicBezTo>
                    <a:pt x="14963" y="16507"/>
                    <a:pt x="13659" y="16006"/>
                    <a:pt x="13334" y="15630"/>
                  </a:cubicBezTo>
                  <a:cubicBezTo>
                    <a:pt x="13158" y="15429"/>
                    <a:pt x="13158" y="15429"/>
                    <a:pt x="13409" y="15429"/>
                  </a:cubicBezTo>
                  <a:cubicBezTo>
                    <a:pt x="13559" y="15429"/>
                    <a:pt x="14111" y="15530"/>
                    <a:pt x="14637" y="15630"/>
                  </a:cubicBezTo>
                  <a:cubicBezTo>
                    <a:pt x="15291" y="15777"/>
                    <a:pt x="15732" y="15836"/>
                    <a:pt x="16572" y="15836"/>
                  </a:cubicBezTo>
                  <a:cubicBezTo>
                    <a:pt x="16730" y="15836"/>
                    <a:pt x="16903" y="15834"/>
                    <a:pt x="17093" y="15830"/>
                  </a:cubicBezTo>
                  <a:cubicBezTo>
                    <a:pt x="18622" y="15830"/>
                    <a:pt x="19374" y="15730"/>
                    <a:pt x="20451" y="15404"/>
                  </a:cubicBezTo>
                  <a:cubicBezTo>
                    <a:pt x="20717" y="15328"/>
                    <a:pt x="20907" y="15288"/>
                    <a:pt x="21037" y="15288"/>
                  </a:cubicBezTo>
                  <a:close/>
                  <a:moveTo>
                    <a:pt x="37865" y="15290"/>
                  </a:moveTo>
                  <a:cubicBezTo>
                    <a:pt x="38002" y="15290"/>
                    <a:pt x="38075" y="15353"/>
                    <a:pt x="38121" y="15479"/>
                  </a:cubicBezTo>
                  <a:cubicBezTo>
                    <a:pt x="38271" y="15855"/>
                    <a:pt x="36918" y="16707"/>
                    <a:pt x="35715" y="17008"/>
                  </a:cubicBezTo>
                  <a:cubicBezTo>
                    <a:pt x="34838" y="17220"/>
                    <a:pt x="33669" y="17331"/>
                    <a:pt x="32516" y="17331"/>
                  </a:cubicBezTo>
                  <a:cubicBezTo>
                    <a:pt x="31758" y="17331"/>
                    <a:pt x="31007" y="17283"/>
                    <a:pt x="30351" y="17184"/>
                  </a:cubicBezTo>
                  <a:cubicBezTo>
                    <a:pt x="29098" y="16983"/>
                    <a:pt x="27845" y="16557"/>
                    <a:pt x="27845" y="16306"/>
                  </a:cubicBezTo>
                  <a:cubicBezTo>
                    <a:pt x="27845" y="16275"/>
                    <a:pt x="27949" y="16261"/>
                    <a:pt x="28122" y="16261"/>
                  </a:cubicBezTo>
                  <a:cubicBezTo>
                    <a:pt x="28501" y="16261"/>
                    <a:pt x="29212" y="16329"/>
                    <a:pt x="29900" y="16432"/>
                  </a:cubicBezTo>
                  <a:cubicBezTo>
                    <a:pt x="30503" y="16532"/>
                    <a:pt x="31152" y="16581"/>
                    <a:pt x="31818" y="16581"/>
                  </a:cubicBezTo>
                  <a:cubicBezTo>
                    <a:pt x="33643" y="16581"/>
                    <a:pt x="35592" y="16216"/>
                    <a:pt x="37043" y="15555"/>
                  </a:cubicBezTo>
                  <a:cubicBezTo>
                    <a:pt x="37450" y="15378"/>
                    <a:pt x="37703" y="15290"/>
                    <a:pt x="37865" y="15290"/>
                  </a:cubicBezTo>
                  <a:close/>
                  <a:moveTo>
                    <a:pt x="38850" y="0"/>
                  </a:moveTo>
                  <a:cubicBezTo>
                    <a:pt x="38694" y="0"/>
                    <a:pt x="38542" y="5"/>
                    <a:pt x="38396" y="16"/>
                  </a:cubicBezTo>
                  <a:cubicBezTo>
                    <a:pt x="35238" y="241"/>
                    <a:pt x="32983" y="1971"/>
                    <a:pt x="31604" y="5179"/>
                  </a:cubicBezTo>
                  <a:cubicBezTo>
                    <a:pt x="31103" y="6357"/>
                    <a:pt x="31078" y="6707"/>
                    <a:pt x="31479" y="7484"/>
                  </a:cubicBezTo>
                  <a:cubicBezTo>
                    <a:pt x="31780" y="8061"/>
                    <a:pt x="32030" y="8337"/>
                    <a:pt x="33233" y="9339"/>
                  </a:cubicBezTo>
                  <a:cubicBezTo>
                    <a:pt x="33584" y="9615"/>
                    <a:pt x="33860" y="9890"/>
                    <a:pt x="33860" y="9915"/>
                  </a:cubicBezTo>
                  <a:cubicBezTo>
                    <a:pt x="33860" y="9966"/>
                    <a:pt x="33609" y="9991"/>
                    <a:pt x="33309" y="9991"/>
                  </a:cubicBezTo>
                  <a:cubicBezTo>
                    <a:pt x="32281" y="9991"/>
                    <a:pt x="30903" y="9063"/>
                    <a:pt x="30351" y="8011"/>
                  </a:cubicBezTo>
                  <a:cubicBezTo>
                    <a:pt x="30151" y="7635"/>
                    <a:pt x="29925" y="7309"/>
                    <a:pt x="29750" y="7209"/>
                  </a:cubicBezTo>
                  <a:cubicBezTo>
                    <a:pt x="29599" y="7108"/>
                    <a:pt x="29248" y="6833"/>
                    <a:pt x="28973" y="6557"/>
                  </a:cubicBezTo>
                  <a:cubicBezTo>
                    <a:pt x="28435" y="6019"/>
                    <a:pt x="28008" y="5814"/>
                    <a:pt x="27328" y="5814"/>
                  </a:cubicBezTo>
                  <a:cubicBezTo>
                    <a:pt x="27215" y="5814"/>
                    <a:pt x="27096" y="5820"/>
                    <a:pt x="26968" y="5830"/>
                  </a:cubicBezTo>
                  <a:cubicBezTo>
                    <a:pt x="26091" y="5905"/>
                    <a:pt x="25664" y="6081"/>
                    <a:pt x="25188" y="6557"/>
                  </a:cubicBezTo>
                  <a:cubicBezTo>
                    <a:pt x="24913" y="6833"/>
                    <a:pt x="24712" y="6958"/>
                    <a:pt x="24512" y="6958"/>
                  </a:cubicBezTo>
                  <a:cubicBezTo>
                    <a:pt x="24086" y="6958"/>
                    <a:pt x="23985" y="6682"/>
                    <a:pt x="23910" y="5429"/>
                  </a:cubicBezTo>
                  <a:cubicBezTo>
                    <a:pt x="23860" y="4076"/>
                    <a:pt x="23685" y="3524"/>
                    <a:pt x="23158" y="2773"/>
                  </a:cubicBezTo>
                  <a:cubicBezTo>
                    <a:pt x="22381" y="1720"/>
                    <a:pt x="21078" y="1043"/>
                    <a:pt x="19649" y="968"/>
                  </a:cubicBezTo>
                  <a:cubicBezTo>
                    <a:pt x="19536" y="962"/>
                    <a:pt x="19425" y="959"/>
                    <a:pt x="19314" y="959"/>
                  </a:cubicBezTo>
                  <a:cubicBezTo>
                    <a:pt x="18105" y="959"/>
                    <a:pt x="17066" y="1336"/>
                    <a:pt x="16216" y="2071"/>
                  </a:cubicBezTo>
                  <a:cubicBezTo>
                    <a:pt x="15539" y="2672"/>
                    <a:pt x="15539" y="2722"/>
                    <a:pt x="16266" y="3575"/>
                  </a:cubicBezTo>
                  <a:cubicBezTo>
                    <a:pt x="16617" y="3976"/>
                    <a:pt x="16892" y="4326"/>
                    <a:pt x="16867" y="4352"/>
                  </a:cubicBezTo>
                  <a:cubicBezTo>
                    <a:pt x="16862" y="4357"/>
                    <a:pt x="16852" y="4359"/>
                    <a:pt x="16839" y="4359"/>
                  </a:cubicBezTo>
                  <a:cubicBezTo>
                    <a:pt x="16651" y="4359"/>
                    <a:pt x="15722" y="3910"/>
                    <a:pt x="15489" y="3700"/>
                  </a:cubicBezTo>
                  <a:cubicBezTo>
                    <a:pt x="15395" y="3606"/>
                    <a:pt x="15310" y="3560"/>
                    <a:pt x="15242" y="3560"/>
                  </a:cubicBezTo>
                  <a:cubicBezTo>
                    <a:pt x="15148" y="3560"/>
                    <a:pt x="15088" y="3650"/>
                    <a:pt x="15088" y="3825"/>
                  </a:cubicBezTo>
                  <a:cubicBezTo>
                    <a:pt x="15088" y="4126"/>
                    <a:pt x="15589" y="4753"/>
                    <a:pt x="16517" y="5580"/>
                  </a:cubicBezTo>
                  <a:lnTo>
                    <a:pt x="17369" y="6331"/>
                  </a:lnTo>
                  <a:lnTo>
                    <a:pt x="17018" y="6357"/>
                  </a:lnTo>
                  <a:cubicBezTo>
                    <a:pt x="16988" y="6360"/>
                    <a:pt x="16957" y="6362"/>
                    <a:pt x="16925" y="6362"/>
                  </a:cubicBezTo>
                  <a:cubicBezTo>
                    <a:pt x="16483" y="6362"/>
                    <a:pt x="15893" y="6036"/>
                    <a:pt x="15238" y="5404"/>
                  </a:cubicBezTo>
                  <a:cubicBezTo>
                    <a:pt x="14943" y="5132"/>
                    <a:pt x="14669" y="4921"/>
                    <a:pt x="14582" y="4921"/>
                  </a:cubicBezTo>
                  <a:cubicBezTo>
                    <a:pt x="14573" y="4921"/>
                    <a:pt x="14566" y="4923"/>
                    <a:pt x="14562" y="4928"/>
                  </a:cubicBezTo>
                  <a:cubicBezTo>
                    <a:pt x="14336" y="5154"/>
                    <a:pt x="14762" y="5855"/>
                    <a:pt x="15564" y="6607"/>
                  </a:cubicBezTo>
                  <a:cubicBezTo>
                    <a:pt x="16116" y="7108"/>
                    <a:pt x="17494" y="8211"/>
                    <a:pt x="17669" y="8261"/>
                  </a:cubicBezTo>
                  <a:cubicBezTo>
                    <a:pt x="17895" y="8337"/>
                    <a:pt x="17720" y="8462"/>
                    <a:pt x="17394" y="8462"/>
                  </a:cubicBezTo>
                  <a:cubicBezTo>
                    <a:pt x="16767" y="8462"/>
                    <a:pt x="15539" y="7760"/>
                    <a:pt x="14662" y="6883"/>
                  </a:cubicBezTo>
                  <a:cubicBezTo>
                    <a:pt x="14427" y="6672"/>
                    <a:pt x="14215" y="6505"/>
                    <a:pt x="14168" y="6505"/>
                  </a:cubicBezTo>
                  <a:cubicBezTo>
                    <a:pt x="14165" y="6505"/>
                    <a:pt x="14162" y="6505"/>
                    <a:pt x="14161" y="6507"/>
                  </a:cubicBezTo>
                  <a:cubicBezTo>
                    <a:pt x="14060" y="6607"/>
                    <a:pt x="14336" y="7560"/>
                    <a:pt x="14637" y="8136"/>
                  </a:cubicBezTo>
                  <a:cubicBezTo>
                    <a:pt x="14837" y="8537"/>
                    <a:pt x="15263" y="9038"/>
                    <a:pt x="16116" y="9890"/>
                  </a:cubicBezTo>
                  <a:cubicBezTo>
                    <a:pt x="16767" y="10517"/>
                    <a:pt x="17344" y="11043"/>
                    <a:pt x="17369" y="11043"/>
                  </a:cubicBezTo>
                  <a:cubicBezTo>
                    <a:pt x="17419" y="11043"/>
                    <a:pt x="17469" y="11093"/>
                    <a:pt x="17469" y="11144"/>
                  </a:cubicBezTo>
                  <a:cubicBezTo>
                    <a:pt x="17469" y="11203"/>
                    <a:pt x="17298" y="11235"/>
                    <a:pt x="17075" y="11235"/>
                  </a:cubicBezTo>
                  <a:cubicBezTo>
                    <a:pt x="16831" y="11235"/>
                    <a:pt x="16526" y="11197"/>
                    <a:pt x="16316" y="11118"/>
                  </a:cubicBezTo>
                  <a:cubicBezTo>
                    <a:pt x="15489" y="10843"/>
                    <a:pt x="13935" y="9439"/>
                    <a:pt x="13459" y="8537"/>
                  </a:cubicBezTo>
                  <a:cubicBezTo>
                    <a:pt x="13283" y="8186"/>
                    <a:pt x="13183" y="8086"/>
                    <a:pt x="12983" y="8086"/>
                  </a:cubicBezTo>
                  <a:cubicBezTo>
                    <a:pt x="12832" y="8086"/>
                    <a:pt x="12582" y="7910"/>
                    <a:pt x="12231" y="7534"/>
                  </a:cubicBezTo>
                  <a:cubicBezTo>
                    <a:pt x="11742" y="7026"/>
                    <a:pt x="11360" y="6807"/>
                    <a:pt x="10942" y="6807"/>
                  </a:cubicBezTo>
                  <a:cubicBezTo>
                    <a:pt x="10824" y="6807"/>
                    <a:pt x="10703" y="6825"/>
                    <a:pt x="10577" y="6858"/>
                  </a:cubicBezTo>
                  <a:cubicBezTo>
                    <a:pt x="10401" y="6908"/>
                    <a:pt x="10151" y="7033"/>
                    <a:pt x="10075" y="7108"/>
                  </a:cubicBezTo>
                  <a:cubicBezTo>
                    <a:pt x="9825" y="7359"/>
                    <a:pt x="9474" y="8136"/>
                    <a:pt x="9298" y="8788"/>
                  </a:cubicBezTo>
                  <a:cubicBezTo>
                    <a:pt x="9112" y="9552"/>
                    <a:pt x="8959" y="9844"/>
                    <a:pt x="8561" y="9844"/>
                  </a:cubicBezTo>
                  <a:cubicBezTo>
                    <a:pt x="8371" y="9844"/>
                    <a:pt x="8126" y="9778"/>
                    <a:pt x="7795" y="9665"/>
                  </a:cubicBezTo>
                  <a:cubicBezTo>
                    <a:pt x="7324" y="9508"/>
                    <a:pt x="6964" y="9426"/>
                    <a:pt x="6692" y="9426"/>
                  </a:cubicBezTo>
                  <a:cubicBezTo>
                    <a:pt x="6354" y="9426"/>
                    <a:pt x="6151" y="9552"/>
                    <a:pt x="6040" y="9815"/>
                  </a:cubicBezTo>
                  <a:cubicBezTo>
                    <a:pt x="5958" y="9994"/>
                    <a:pt x="5852" y="10090"/>
                    <a:pt x="5770" y="10090"/>
                  </a:cubicBezTo>
                  <a:cubicBezTo>
                    <a:pt x="5703" y="10090"/>
                    <a:pt x="5651" y="10026"/>
                    <a:pt x="5639" y="9890"/>
                  </a:cubicBezTo>
                  <a:cubicBezTo>
                    <a:pt x="5612" y="9795"/>
                    <a:pt x="5600" y="9752"/>
                    <a:pt x="5570" y="9752"/>
                  </a:cubicBezTo>
                  <a:cubicBezTo>
                    <a:pt x="5545" y="9752"/>
                    <a:pt x="5508" y="9783"/>
                    <a:pt x="5439" y="9840"/>
                  </a:cubicBezTo>
                  <a:cubicBezTo>
                    <a:pt x="5188" y="10016"/>
                    <a:pt x="5313" y="10291"/>
                    <a:pt x="6090" y="11344"/>
                  </a:cubicBezTo>
                  <a:cubicBezTo>
                    <a:pt x="6416" y="11795"/>
                    <a:pt x="6692" y="12221"/>
                    <a:pt x="6692" y="12246"/>
                  </a:cubicBezTo>
                  <a:cubicBezTo>
                    <a:pt x="6692" y="12266"/>
                    <a:pt x="6671" y="12275"/>
                    <a:pt x="6636" y="12275"/>
                  </a:cubicBezTo>
                  <a:cubicBezTo>
                    <a:pt x="6491" y="12275"/>
                    <a:pt x="6096" y="12126"/>
                    <a:pt x="5815" y="11946"/>
                  </a:cubicBezTo>
                  <a:cubicBezTo>
                    <a:pt x="5614" y="11820"/>
                    <a:pt x="5288" y="11469"/>
                    <a:pt x="5063" y="11144"/>
                  </a:cubicBezTo>
                  <a:cubicBezTo>
                    <a:pt x="4848" y="10857"/>
                    <a:pt x="4655" y="10615"/>
                    <a:pt x="4616" y="10615"/>
                  </a:cubicBezTo>
                  <a:cubicBezTo>
                    <a:pt x="4614" y="10615"/>
                    <a:pt x="4613" y="10616"/>
                    <a:pt x="4612" y="10617"/>
                  </a:cubicBezTo>
                  <a:cubicBezTo>
                    <a:pt x="4511" y="10717"/>
                    <a:pt x="4537" y="11595"/>
                    <a:pt x="4662" y="11845"/>
                  </a:cubicBezTo>
                  <a:cubicBezTo>
                    <a:pt x="4737" y="11971"/>
                    <a:pt x="5113" y="12447"/>
                    <a:pt x="5514" y="12873"/>
                  </a:cubicBezTo>
                  <a:cubicBezTo>
                    <a:pt x="5915" y="13324"/>
                    <a:pt x="6166" y="13675"/>
                    <a:pt x="6115" y="13725"/>
                  </a:cubicBezTo>
                  <a:cubicBezTo>
                    <a:pt x="6064" y="13758"/>
                    <a:pt x="5995" y="13773"/>
                    <a:pt x="5912" y="13773"/>
                  </a:cubicBezTo>
                  <a:cubicBezTo>
                    <a:pt x="5427" y="13773"/>
                    <a:pt x="4478" y="13247"/>
                    <a:pt x="3985" y="12647"/>
                  </a:cubicBezTo>
                  <a:lnTo>
                    <a:pt x="3735" y="12372"/>
                  </a:lnTo>
                  <a:lnTo>
                    <a:pt x="3158" y="12973"/>
                  </a:lnTo>
                  <a:cubicBezTo>
                    <a:pt x="2456" y="13750"/>
                    <a:pt x="1930" y="14001"/>
                    <a:pt x="802" y="14101"/>
                  </a:cubicBezTo>
                  <a:cubicBezTo>
                    <a:pt x="25" y="14151"/>
                    <a:pt x="0" y="14176"/>
                    <a:pt x="251" y="14276"/>
                  </a:cubicBezTo>
                  <a:cubicBezTo>
                    <a:pt x="802" y="14527"/>
                    <a:pt x="2306" y="14853"/>
                    <a:pt x="3283" y="14953"/>
                  </a:cubicBezTo>
                  <a:cubicBezTo>
                    <a:pt x="3669" y="15002"/>
                    <a:pt x="4057" y="15027"/>
                    <a:pt x="4472" y="15027"/>
                  </a:cubicBezTo>
                  <a:cubicBezTo>
                    <a:pt x="5324" y="15027"/>
                    <a:pt x="6288" y="14922"/>
                    <a:pt x="7569" y="14702"/>
                  </a:cubicBezTo>
                  <a:cubicBezTo>
                    <a:pt x="8393" y="14572"/>
                    <a:pt x="8971" y="14493"/>
                    <a:pt x="9447" y="14493"/>
                  </a:cubicBezTo>
                  <a:cubicBezTo>
                    <a:pt x="10347" y="14493"/>
                    <a:pt x="10883" y="14776"/>
                    <a:pt x="12030" y="15530"/>
                  </a:cubicBezTo>
                  <a:cubicBezTo>
                    <a:pt x="13459" y="16457"/>
                    <a:pt x="14010" y="16758"/>
                    <a:pt x="15088" y="17134"/>
                  </a:cubicBezTo>
                  <a:cubicBezTo>
                    <a:pt x="16054" y="17463"/>
                    <a:pt x="16924" y="17619"/>
                    <a:pt x="17950" y="17619"/>
                  </a:cubicBezTo>
                  <a:cubicBezTo>
                    <a:pt x="18095" y="17619"/>
                    <a:pt x="18244" y="17616"/>
                    <a:pt x="18396" y="17610"/>
                  </a:cubicBezTo>
                  <a:cubicBezTo>
                    <a:pt x="19649" y="17535"/>
                    <a:pt x="20151" y="17384"/>
                    <a:pt x="22106" y="16432"/>
                  </a:cubicBezTo>
                  <a:cubicBezTo>
                    <a:pt x="23064" y="15959"/>
                    <a:pt x="23596" y="15721"/>
                    <a:pt x="24067" y="15721"/>
                  </a:cubicBezTo>
                  <a:cubicBezTo>
                    <a:pt x="24544" y="15721"/>
                    <a:pt x="24958" y="15965"/>
                    <a:pt x="25690" y="16457"/>
                  </a:cubicBezTo>
                  <a:cubicBezTo>
                    <a:pt x="26993" y="17334"/>
                    <a:pt x="28497" y="17936"/>
                    <a:pt x="30126" y="18236"/>
                  </a:cubicBezTo>
                  <a:cubicBezTo>
                    <a:pt x="30627" y="18324"/>
                    <a:pt x="31341" y="18368"/>
                    <a:pt x="32065" y="18368"/>
                  </a:cubicBezTo>
                  <a:cubicBezTo>
                    <a:pt x="32789" y="18368"/>
                    <a:pt x="33522" y="18324"/>
                    <a:pt x="34061" y="18236"/>
                  </a:cubicBezTo>
                  <a:cubicBezTo>
                    <a:pt x="36266" y="17860"/>
                    <a:pt x="37770" y="17209"/>
                    <a:pt x="39825" y="15730"/>
                  </a:cubicBezTo>
                  <a:cubicBezTo>
                    <a:pt x="41038" y="14844"/>
                    <a:pt x="41452" y="14595"/>
                    <a:pt x="41999" y="14595"/>
                  </a:cubicBezTo>
                  <a:cubicBezTo>
                    <a:pt x="42165" y="14595"/>
                    <a:pt x="42342" y="14617"/>
                    <a:pt x="42557" y="14652"/>
                  </a:cubicBezTo>
                  <a:cubicBezTo>
                    <a:pt x="43985" y="14903"/>
                    <a:pt x="44437" y="14953"/>
                    <a:pt x="45640" y="14953"/>
                  </a:cubicBezTo>
                  <a:cubicBezTo>
                    <a:pt x="46943" y="14953"/>
                    <a:pt x="48472" y="14778"/>
                    <a:pt x="49249" y="14502"/>
                  </a:cubicBezTo>
                  <a:cubicBezTo>
                    <a:pt x="49524" y="14427"/>
                    <a:pt x="50176" y="14151"/>
                    <a:pt x="50727" y="13875"/>
                  </a:cubicBezTo>
                  <a:lnTo>
                    <a:pt x="51730" y="13399"/>
                  </a:lnTo>
                  <a:lnTo>
                    <a:pt x="53108" y="13324"/>
                  </a:lnTo>
                  <a:cubicBezTo>
                    <a:pt x="54186" y="13274"/>
                    <a:pt x="54687" y="13199"/>
                    <a:pt x="55364" y="12998"/>
                  </a:cubicBezTo>
                  <a:cubicBezTo>
                    <a:pt x="56291" y="12722"/>
                    <a:pt x="57018" y="12347"/>
                    <a:pt x="57018" y="12146"/>
                  </a:cubicBezTo>
                  <a:cubicBezTo>
                    <a:pt x="57018" y="12021"/>
                    <a:pt x="56191" y="11595"/>
                    <a:pt x="55439" y="11369"/>
                  </a:cubicBezTo>
                  <a:cubicBezTo>
                    <a:pt x="54512" y="11093"/>
                    <a:pt x="53259" y="10968"/>
                    <a:pt x="51329" y="10943"/>
                  </a:cubicBezTo>
                  <a:lnTo>
                    <a:pt x="49399" y="10918"/>
                  </a:lnTo>
                  <a:lnTo>
                    <a:pt x="49123" y="11169"/>
                  </a:lnTo>
                  <a:cubicBezTo>
                    <a:pt x="48998" y="11319"/>
                    <a:pt x="48572" y="11570"/>
                    <a:pt x="48196" y="11720"/>
                  </a:cubicBezTo>
                  <a:cubicBezTo>
                    <a:pt x="47694" y="11963"/>
                    <a:pt x="47109" y="12101"/>
                    <a:pt x="46669" y="12101"/>
                  </a:cubicBezTo>
                  <a:cubicBezTo>
                    <a:pt x="46428" y="12101"/>
                    <a:pt x="46231" y="12059"/>
                    <a:pt x="46116" y="11971"/>
                  </a:cubicBezTo>
                  <a:cubicBezTo>
                    <a:pt x="45940" y="11845"/>
                    <a:pt x="45940" y="11820"/>
                    <a:pt x="46066" y="11820"/>
                  </a:cubicBezTo>
                  <a:cubicBezTo>
                    <a:pt x="46166" y="11820"/>
                    <a:pt x="46692" y="11570"/>
                    <a:pt x="47269" y="11294"/>
                  </a:cubicBezTo>
                  <a:cubicBezTo>
                    <a:pt x="47995" y="10918"/>
                    <a:pt x="48447" y="10617"/>
                    <a:pt x="48772" y="10291"/>
                  </a:cubicBezTo>
                  <a:lnTo>
                    <a:pt x="49249" y="9790"/>
                  </a:lnTo>
                  <a:lnTo>
                    <a:pt x="49249" y="7810"/>
                  </a:lnTo>
                  <a:lnTo>
                    <a:pt x="48923" y="7484"/>
                  </a:lnTo>
                  <a:cubicBezTo>
                    <a:pt x="48497" y="7033"/>
                    <a:pt x="47770" y="6732"/>
                    <a:pt x="46968" y="6682"/>
                  </a:cubicBezTo>
                  <a:lnTo>
                    <a:pt x="46291" y="6632"/>
                  </a:lnTo>
                  <a:lnTo>
                    <a:pt x="45990" y="7083"/>
                  </a:lnTo>
                  <a:cubicBezTo>
                    <a:pt x="45348" y="7987"/>
                    <a:pt x="44232" y="8643"/>
                    <a:pt x="43327" y="8643"/>
                  </a:cubicBezTo>
                  <a:cubicBezTo>
                    <a:pt x="43278" y="8643"/>
                    <a:pt x="43230" y="8641"/>
                    <a:pt x="43183" y="8637"/>
                  </a:cubicBezTo>
                  <a:lnTo>
                    <a:pt x="42782" y="8612"/>
                  </a:lnTo>
                  <a:lnTo>
                    <a:pt x="43158" y="8412"/>
                  </a:lnTo>
                  <a:cubicBezTo>
                    <a:pt x="43710" y="8111"/>
                    <a:pt x="44963" y="6883"/>
                    <a:pt x="45188" y="6382"/>
                  </a:cubicBezTo>
                  <a:cubicBezTo>
                    <a:pt x="45389" y="6031"/>
                    <a:pt x="45414" y="5855"/>
                    <a:pt x="45389" y="5053"/>
                  </a:cubicBezTo>
                  <a:cubicBezTo>
                    <a:pt x="45364" y="4251"/>
                    <a:pt x="45314" y="4051"/>
                    <a:pt x="45038" y="3499"/>
                  </a:cubicBezTo>
                  <a:cubicBezTo>
                    <a:pt x="44512" y="2372"/>
                    <a:pt x="43685" y="1444"/>
                    <a:pt x="42732" y="868"/>
                  </a:cubicBezTo>
                  <a:cubicBezTo>
                    <a:pt x="41879" y="374"/>
                    <a:pt x="40200" y="0"/>
                    <a:pt x="38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7"/>
            <p:cNvSpPr/>
            <p:nvPr/>
          </p:nvSpPr>
          <p:spPr>
            <a:xfrm>
              <a:off x="2228200" y="4644475"/>
              <a:ext cx="41400" cy="15900"/>
            </a:xfrm>
            <a:custGeom>
              <a:avLst/>
              <a:gdLst/>
              <a:ahLst/>
              <a:cxnLst/>
              <a:rect l="l" t="t" r="r" b="b"/>
              <a:pathLst>
                <a:path w="1656" h="636" extrusionOk="0">
                  <a:moveTo>
                    <a:pt x="1273" y="0"/>
                  </a:moveTo>
                  <a:cubicBezTo>
                    <a:pt x="1166" y="0"/>
                    <a:pt x="1003" y="38"/>
                    <a:pt x="703" y="113"/>
                  </a:cubicBezTo>
                  <a:cubicBezTo>
                    <a:pt x="377" y="213"/>
                    <a:pt x="51" y="338"/>
                    <a:pt x="26" y="363"/>
                  </a:cubicBezTo>
                  <a:cubicBezTo>
                    <a:pt x="1" y="414"/>
                    <a:pt x="126" y="489"/>
                    <a:pt x="302" y="539"/>
                  </a:cubicBezTo>
                  <a:cubicBezTo>
                    <a:pt x="517" y="603"/>
                    <a:pt x="713" y="636"/>
                    <a:pt x="885" y="636"/>
                  </a:cubicBezTo>
                  <a:cubicBezTo>
                    <a:pt x="1114" y="636"/>
                    <a:pt x="1301" y="578"/>
                    <a:pt x="1430" y="464"/>
                  </a:cubicBezTo>
                  <a:cubicBezTo>
                    <a:pt x="1655" y="288"/>
                    <a:pt x="1655" y="263"/>
                    <a:pt x="1505" y="113"/>
                  </a:cubicBezTo>
                  <a:cubicBezTo>
                    <a:pt x="1430" y="38"/>
                    <a:pt x="1379" y="0"/>
                    <a:pt x="127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7"/>
            <p:cNvSpPr/>
            <p:nvPr/>
          </p:nvSpPr>
          <p:spPr>
            <a:xfrm>
              <a:off x="2444375" y="4640150"/>
              <a:ext cx="126975" cy="27250"/>
            </a:xfrm>
            <a:custGeom>
              <a:avLst/>
              <a:gdLst/>
              <a:ahLst/>
              <a:cxnLst/>
              <a:rect l="l" t="t" r="r" b="b"/>
              <a:pathLst>
                <a:path w="5079" h="1090" extrusionOk="0">
                  <a:moveTo>
                    <a:pt x="4744" y="1"/>
                  </a:moveTo>
                  <a:cubicBezTo>
                    <a:pt x="4559" y="1"/>
                    <a:pt x="4278" y="39"/>
                    <a:pt x="3860" y="110"/>
                  </a:cubicBezTo>
                  <a:cubicBezTo>
                    <a:pt x="3334" y="186"/>
                    <a:pt x="2382" y="311"/>
                    <a:pt x="1730" y="361"/>
                  </a:cubicBezTo>
                  <a:cubicBezTo>
                    <a:pt x="276" y="461"/>
                    <a:pt x="126" y="486"/>
                    <a:pt x="51" y="562"/>
                  </a:cubicBezTo>
                  <a:cubicBezTo>
                    <a:pt x="1" y="612"/>
                    <a:pt x="502" y="912"/>
                    <a:pt x="878" y="1013"/>
                  </a:cubicBezTo>
                  <a:cubicBezTo>
                    <a:pt x="1003" y="1063"/>
                    <a:pt x="1555" y="1088"/>
                    <a:pt x="2106" y="1088"/>
                  </a:cubicBezTo>
                  <a:cubicBezTo>
                    <a:pt x="2161" y="1089"/>
                    <a:pt x="2215" y="1089"/>
                    <a:pt x="2269" y="1089"/>
                  </a:cubicBezTo>
                  <a:cubicBezTo>
                    <a:pt x="3818" y="1089"/>
                    <a:pt x="4991" y="745"/>
                    <a:pt x="5063" y="261"/>
                  </a:cubicBezTo>
                  <a:cubicBezTo>
                    <a:pt x="5078" y="82"/>
                    <a:pt x="5014" y="1"/>
                    <a:pt x="474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7"/>
            <p:cNvSpPr/>
            <p:nvPr/>
          </p:nvSpPr>
          <p:spPr>
            <a:xfrm>
              <a:off x="2398650" y="4676575"/>
              <a:ext cx="202400" cy="36300"/>
            </a:xfrm>
            <a:custGeom>
              <a:avLst/>
              <a:gdLst/>
              <a:ahLst/>
              <a:cxnLst/>
              <a:rect l="l" t="t" r="r" b="b"/>
              <a:pathLst>
                <a:path w="8096" h="1452" extrusionOk="0">
                  <a:moveTo>
                    <a:pt x="7732" y="1"/>
                  </a:moveTo>
                  <a:cubicBezTo>
                    <a:pt x="7531" y="1"/>
                    <a:pt x="7206" y="69"/>
                    <a:pt x="6692" y="207"/>
                  </a:cubicBezTo>
                  <a:cubicBezTo>
                    <a:pt x="5882" y="419"/>
                    <a:pt x="4540" y="542"/>
                    <a:pt x="3302" y="542"/>
                  </a:cubicBezTo>
                  <a:cubicBezTo>
                    <a:pt x="2929" y="542"/>
                    <a:pt x="2567" y="531"/>
                    <a:pt x="2231" y="508"/>
                  </a:cubicBezTo>
                  <a:cubicBezTo>
                    <a:pt x="1754" y="471"/>
                    <a:pt x="1209" y="448"/>
                    <a:pt x="844" y="448"/>
                  </a:cubicBezTo>
                  <a:cubicBezTo>
                    <a:pt x="710" y="448"/>
                    <a:pt x="600" y="451"/>
                    <a:pt x="526" y="458"/>
                  </a:cubicBezTo>
                  <a:lnTo>
                    <a:pt x="0" y="533"/>
                  </a:lnTo>
                  <a:lnTo>
                    <a:pt x="251" y="759"/>
                  </a:lnTo>
                  <a:cubicBezTo>
                    <a:pt x="602" y="1009"/>
                    <a:pt x="1078" y="1160"/>
                    <a:pt x="2080" y="1335"/>
                  </a:cubicBezTo>
                  <a:cubicBezTo>
                    <a:pt x="2591" y="1414"/>
                    <a:pt x="3349" y="1451"/>
                    <a:pt x="4095" y="1451"/>
                  </a:cubicBezTo>
                  <a:cubicBezTo>
                    <a:pt x="4776" y="1451"/>
                    <a:pt x="5448" y="1420"/>
                    <a:pt x="5915" y="1360"/>
                  </a:cubicBezTo>
                  <a:cubicBezTo>
                    <a:pt x="7243" y="1185"/>
                    <a:pt x="8095" y="709"/>
                    <a:pt x="8020" y="207"/>
                  </a:cubicBezTo>
                  <a:cubicBezTo>
                    <a:pt x="8008" y="69"/>
                    <a:pt x="7932" y="1"/>
                    <a:pt x="773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7"/>
            <p:cNvSpPr/>
            <p:nvPr/>
          </p:nvSpPr>
          <p:spPr>
            <a:xfrm>
              <a:off x="2352275" y="4520975"/>
              <a:ext cx="22350" cy="11050"/>
            </a:xfrm>
            <a:custGeom>
              <a:avLst/>
              <a:gdLst/>
              <a:ahLst/>
              <a:cxnLst/>
              <a:rect l="l" t="t" r="r" b="b"/>
              <a:pathLst>
                <a:path w="894" h="442" extrusionOk="0">
                  <a:moveTo>
                    <a:pt x="648" y="0"/>
                  </a:moveTo>
                  <a:cubicBezTo>
                    <a:pt x="574" y="0"/>
                    <a:pt x="480" y="21"/>
                    <a:pt x="376" y="65"/>
                  </a:cubicBezTo>
                  <a:cubicBezTo>
                    <a:pt x="25" y="191"/>
                    <a:pt x="0" y="316"/>
                    <a:pt x="301" y="366"/>
                  </a:cubicBezTo>
                  <a:cubicBezTo>
                    <a:pt x="401" y="391"/>
                    <a:pt x="527" y="416"/>
                    <a:pt x="577" y="441"/>
                  </a:cubicBezTo>
                  <a:cubicBezTo>
                    <a:pt x="602" y="441"/>
                    <a:pt x="677" y="366"/>
                    <a:pt x="752" y="291"/>
                  </a:cubicBezTo>
                  <a:cubicBezTo>
                    <a:pt x="893" y="115"/>
                    <a:pt x="824" y="0"/>
                    <a:pt x="64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7"/>
            <p:cNvSpPr/>
            <p:nvPr/>
          </p:nvSpPr>
          <p:spPr>
            <a:xfrm>
              <a:off x="2483850" y="4454100"/>
              <a:ext cx="75850" cy="72900"/>
            </a:xfrm>
            <a:custGeom>
              <a:avLst/>
              <a:gdLst/>
              <a:ahLst/>
              <a:cxnLst/>
              <a:rect l="l" t="t" r="r" b="b"/>
              <a:pathLst>
                <a:path w="3034" h="2916" extrusionOk="0">
                  <a:moveTo>
                    <a:pt x="490" y="1"/>
                  </a:moveTo>
                  <a:cubicBezTo>
                    <a:pt x="401" y="1"/>
                    <a:pt x="314" y="54"/>
                    <a:pt x="226" y="159"/>
                  </a:cubicBezTo>
                  <a:cubicBezTo>
                    <a:pt x="1" y="460"/>
                    <a:pt x="26" y="710"/>
                    <a:pt x="301" y="1287"/>
                  </a:cubicBezTo>
                  <a:cubicBezTo>
                    <a:pt x="552" y="1788"/>
                    <a:pt x="1229" y="2440"/>
                    <a:pt x="1855" y="2740"/>
                  </a:cubicBezTo>
                  <a:cubicBezTo>
                    <a:pt x="2031" y="2841"/>
                    <a:pt x="2382" y="2916"/>
                    <a:pt x="2607" y="2916"/>
                  </a:cubicBezTo>
                  <a:lnTo>
                    <a:pt x="3033" y="2916"/>
                  </a:lnTo>
                  <a:lnTo>
                    <a:pt x="2707" y="2565"/>
                  </a:lnTo>
                  <a:cubicBezTo>
                    <a:pt x="2532" y="2364"/>
                    <a:pt x="2131" y="1963"/>
                    <a:pt x="1805" y="1638"/>
                  </a:cubicBezTo>
                  <a:cubicBezTo>
                    <a:pt x="1479" y="1312"/>
                    <a:pt x="1128" y="861"/>
                    <a:pt x="1003" y="560"/>
                  </a:cubicBezTo>
                  <a:cubicBezTo>
                    <a:pt x="824" y="185"/>
                    <a:pt x="655" y="1"/>
                    <a:pt x="49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7"/>
            <p:cNvSpPr/>
            <p:nvPr/>
          </p:nvSpPr>
          <p:spPr>
            <a:xfrm>
              <a:off x="2582850" y="4468200"/>
              <a:ext cx="16950" cy="11200"/>
            </a:xfrm>
            <a:custGeom>
              <a:avLst/>
              <a:gdLst/>
              <a:ahLst/>
              <a:cxnLst/>
              <a:rect l="l" t="t" r="r" b="b"/>
              <a:pathLst>
                <a:path w="678" h="448" extrusionOk="0">
                  <a:moveTo>
                    <a:pt x="245" y="0"/>
                  </a:moveTo>
                  <a:cubicBezTo>
                    <a:pt x="116" y="0"/>
                    <a:pt x="1" y="101"/>
                    <a:pt x="1" y="272"/>
                  </a:cubicBezTo>
                  <a:cubicBezTo>
                    <a:pt x="1" y="422"/>
                    <a:pt x="76" y="447"/>
                    <a:pt x="301" y="447"/>
                  </a:cubicBezTo>
                  <a:cubicBezTo>
                    <a:pt x="602" y="447"/>
                    <a:pt x="677" y="272"/>
                    <a:pt x="427" y="71"/>
                  </a:cubicBezTo>
                  <a:cubicBezTo>
                    <a:pt x="370" y="23"/>
                    <a:pt x="306" y="0"/>
                    <a:pt x="24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7"/>
            <p:cNvSpPr/>
            <p:nvPr/>
          </p:nvSpPr>
          <p:spPr>
            <a:xfrm>
              <a:off x="2577725" y="4382125"/>
              <a:ext cx="9525" cy="6875"/>
            </a:xfrm>
            <a:custGeom>
              <a:avLst/>
              <a:gdLst/>
              <a:ahLst/>
              <a:cxnLst/>
              <a:rect l="l" t="t" r="r" b="b"/>
              <a:pathLst>
                <a:path w="381" h="275" extrusionOk="0">
                  <a:moveTo>
                    <a:pt x="133" y="1"/>
                  </a:moveTo>
                  <a:cubicBezTo>
                    <a:pt x="39" y="1"/>
                    <a:pt x="0" y="71"/>
                    <a:pt x="55" y="181"/>
                  </a:cubicBezTo>
                  <a:cubicBezTo>
                    <a:pt x="105" y="243"/>
                    <a:pt x="162" y="275"/>
                    <a:pt x="215" y="275"/>
                  </a:cubicBezTo>
                  <a:cubicBezTo>
                    <a:pt x="268" y="275"/>
                    <a:pt x="318" y="243"/>
                    <a:pt x="356" y="181"/>
                  </a:cubicBezTo>
                  <a:cubicBezTo>
                    <a:pt x="381" y="131"/>
                    <a:pt x="356" y="55"/>
                    <a:pt x="256" y="30"/>
                  </a:cubicBezTo>
                  <a:cubicBezTo>
                    <a:pt x="209" y="10"/>
                    <a:pt x="167" y="1"/>
                    <a:pt x="13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7"/>
            <p:cNvSpPr/>
            <p:nvPr/>
          </p:nvSpPr>
          <p:spPr>
            <a:xfrm>
              <a:off x="2512675" y="4436450"/>
              <a:ext cx="43875" cy="50450"/>
            </a:xfrm>
            <a:custGeom>
              <a:avLst/>
              <a:gdLst/>
              <a:ahLst/>
              <a:cxnLst/>
              <a:rect l="l" t="t" r="r" b="b"/>
              <a:pathLst>
                <a:path w="1755" h="2018" extrusionOk="0">
                  <a:moveTo>
                    <a:pt x="294" y="1"/>
                  </a:moveTo>
                  <a:cubicBezTo>
                    <a:pt x="207" y="1"/>
                    <a:pt x="143" y="72"/>
                    <a:pt x="101" y="213"/>
                  </a:cubicBezTo>
                  <a:cubicBezTo>
                    <a:pt x="0" y="539"/>
                    <a:pt x="477" y="1366"/>
                    <a:pt x="1028" y="1792"/>
                  </a:cubicBezTo>
                  <a:cubicBezTo>
                    <a:pt x="1204" y="1918"/>
                    <a:pt x="1404" y="2018"/>
                    <a:pt x="1529" y="2018"/>
                  </a:cubicBezTo>
                  <a:cubicBezTo>
                    <a:pt x="1755" y="2018"/>
                    <a:pt x="1755" y="2018"/>
                    <a:pt x="1429" y="1441"/>
                  </a:cubicBezTo>
                  <a:cubicBezTo>
                    <a:pt x="889" y="469"/>
                    <a:pt x="517" y="1"/>
                    <a:pt x="2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7"/>
            <p:cNvSpPr/>
            <p:nvPr/>
          </p:nvSpPr>
          <p:spPr>
            <a:xfrm>
              <a:off x="2568450" y="4554125"/>
              <a:ext cx="47625" cy="24550"/>
            </a:xfrm>
            <a:custGeom>
              <a:avLst/>
              <a:gdLst/>
              <a:ahLst/>
              <a:cxnLst/>
              <a:rect l="l" t="t" r="r" b="b"/>
              <a:pathLst>
                <a:path w="1905" h="982" extrusionOk="0">
                  <a:moveTo>
                    <a:pt x="369" y="0"/>
                  </a:moveTo>
                  <a:cubicBezTo>
                    <a:pt x="123" y="0"/>
                    <a:pt x="0" y="123"/>
                    <a:pt x="0" y="368"/>
                  </a:cubicBezTo>
                  <a:cubicBezTo>
                    <a:pt x="0" y="644"/>
                    <a:pt x="176" y="769"/>
                    <a:pt x="677" y="945"/>
                  </a:cubicBezTo>
                  <a:cubicBezTo>
                    <a:pt x="752" y="970"/>
                    <a:pt x="869" y="981"/>
                    <a:pt x="997" y="981"/>
                  </a:cubicBezTo>
                  <a:cubicBezTo>
                    <a:pt x="1253" y="981"/>
                    <a:pt x="1554" y="937"/>
                    <a:pt x="1654" y="870"/>
                  </a:cubicBezTo>
                  <a:cubicBezTo>
                    <a:pt x="1905" y="719"/>
                    <a:pt x="1429" y="293"/>
                    <a:pt x="752" y="68"/>
                  </a:cubicBezTo>
                  <a:cubicBezTo>
                    <a:pt x="602" y="23"/>
                    <a:pt x="474" y="0"/>
                    <a:pt x="3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7"/>
            <p:cNvSpPr/>
            <p:nvPr/>
          </p:nvSpPr>
          <p:spPr>
            <a:xfrm>
              <a:off x="2347875" y="4555800"/>
              <a:ext cx="49525" cy="19425"/>
            </a:xfrm>
            <a:custGeom>
              <a:avLst/>
              <a:gdLst/>
              <a:ahLst/>
              <a:cxnLst/>
              <a:rect l="l" t="t" r="r" b="b"/>
              <a:pathLst>
                <a:path w="1981" h="777" extrusionOk="0">
                  <a:moveTo>
                    <a:pt x="1771" y="1"/>
                  </a:moveTo>
                  <a:cubicBezTo>
                    <a:pt x="1605" y="1"/>
                    <a:pt x="1317" y="76"/>
                    <a:pt x="853" y="226"/>
                  </a:cubicBezTo>
                  <a:cubicBezTo>
                    <a:pt x="201" y="427"/>
                    <a:pt x="1" y="577"/>
                    <a:pt x="277" y="702"/>
                  </a:cubicBezTo>
                  <a:cubicBezTo>
                    <a:pt x="403" y="754"/>
                    <a:pt x="556" y="777"/>
                    <a:pt x="718" y="777"/>
                  </a:cubicBezTo>
                  <a:cubicBezTo>
                    <a:pt x="1266" y="777"/>
                    <a:pt x="1917" y="516"/>
                    <a:pt x="1956" y="226"/>
                  </a:cubicBezTo>
                  <a:cubicBezTo>
                    <a:pt x="1981" y="76"/>
                    <a:pt x="1937" y="1"/>
                    <a:pt x="177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7"/>
            <p:cNvSpPr/>
            <p:nvPr/>
          </p:nvSpPr>
          <p:spPr>
            <a:xfrm>
              <a:off x="2525825" y="4397775"/>
              <a:ext cx="33250" cy="34000"/>
            </a:xfrm>
            <a:custGeom>
              <a:avLst/>
              <a:gdLst/>
              <a:ahLst/>
              <a:cxnLst/>
              <a:rect l="l" t="t" r="r" b="b"/>
              <a:pathLst>
                <a:path w="1330" h="1360" extrusionOk="0">
                  <a:moveTo>
                    <a:pt x="322" y="1"/>
                  </a:moveTo>
                  <a:cubicBezTo>
                    <a:pt x="286" y="1"/>
                    <a:pt x="254" y="10"/>
                    <a:pt x="226" y="31"/>
                  </a:cubicBezTo>
                  <a:cubicBezTo>
                    <a:pt x="1" y="231"/>
                    <a:pt x="76" y="532"/>
                    <a:pt x="502" y="958"/>
                  </a:cubicBezTo>
                  <a:cubicBezTo>
                    <a:pt x="753" y="1184"/>
                    <a:pt x="1028" y="1359"/>
                    <a:pt x="1129" y="1359"/>
                  </a:cubicBezTo>
                  <a:lnTo>
                    <a:pt x="1329" y="1359"/>
                  </a:lnTo>
                  <a:lnTo>
                    <a:pt x="1129" y="883"/>
                  </a:lnTo>
                  <a:cubicBezTo>
                    <a:pt x="912" y="386"/>
                    <a:pt x="547" y="1"/>
                    <a:pt x="32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7"/>
            <p:cNvSpPr/>
            <p:nvPr/>
          </p:nvSpPr>
          <p:spPr>
            <a:xfrm>
              <a:off x="1968175" y="4658575"/>
              <a:ext cx="47650" cy="23050"/>
            </a:xfrm>
            <a:custGeom>
              <a:avLst/>
              <a:gdLst/>
              <a:ahLst/>
              <a:cxnLst/>
              <a:rect l="l" t="t" r="r" b="b"/>
              <a:pathLst>
                <a:path w="1906" h="922" extrusionOk="0">
                  <a:moveTo>
                    <a:pt x="452" y="0"/>
                  </a:moveTo>
                  <a:cubicBezTo>
                    <a:pt x="101" y="0"/>
                    <a:pt x="1" y="25"/>
                    <a:pt x="1" y="150"/>
                  </a:cubicBezTo>
                  <a:cubicBezTo>
                    <a:pt x="1" y="351"/>
                    <a:pt x="427" y="702"/>
                    <a:pt x="778" y="827"/>
                  </a:cubicBezTo>
                  <a:cubicBezTo>
                    <a:pt x="991" y="890"/>
                    <a:pt x="1116" y="921"/>
                    <a:pt x="1213" y="921"/>
                  </a:cubicBezTo>
                  <a:cubicBezTo>
                    <a:pt x="1310" y="921"/>
                    <a:pt x="1379" y="890"/>
                    <a:pt x="1480" y="827"/>
                  </a:cubicBezTo>
                  <a:cubicBezTo>
                    <a:pt x="1906" y="501"/>
                    <a:pt x="1279" y="0"/>
                    <a:pt x="45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7"/>
            <p:cNvSpPr/>
            <p:nvPr/>
          </p:nvSpPr>
          <p:spPr>
            <a:xfrm>
              <a:off x="2020200" y="4697650"/>
              <a:ext cx="203575" cy="36750"/>
            </a:xfrm>
            <a:custGeom>
              <a:avLst/>
              <a:gdLst/>
              <a:ahLst/>
              <a:cxnLst/>
              <a:rect l="l" t="t" r="r" b="b"/>
              <a:pathLst>
                <a:path w="8143" h="1470" extrusionOk="0">
                  <a:moveTo>
                    <a:pt x="7879" y="0"/>
                  </a:moveTo>
                  <a:cubicBezTo>
                    <a:pt x="7749" y="0"/>
                    <a:pt x="7559" y="40"/>
                    <a:pt x="7293" y="116"/>
                  </a:cubicBezTo>
                  <a:cubicBezTo>
                    <a:pt x="6216" y="442"/>
                    <a:pt x="5464" y="542"/>
                    <a:pt x="3935" y="542"/>
                  </a:cubicBezTo>
                  <a:cubicBezTo>
                    <a:pt x="3745" y="546"/>
                    <a:pt x="3572" y="548"/>
                    <a:pt x="3414" y="548"/>
                  </a:cubicBezTo>
                  <a:cubicBezTo>
                    <a:pt x="2574" y="548"/>
                    <a:pt x="2133" y="489"/>
                    <a:pt x="1479" y="342"/>
                  </a:cubicBezTo>
                  <a:cubicBezTo>
                    <a:pt x="953" y="242"/>
                    <a:pt x="401" y="141"/>
                    <a:pt x="251" y="141"/>
                  </a:cubicBezTo>
                  <a:cubicBezTo>
                    <a:pt x="0" y="141"/>
                    <a:pt x="0" y="141"/>
                    <a:pt x="176" y="342"/>
                  </a:cubicBezTo>
                  <a:cubicBezTo>
                    <a:pt x="501" y="718"/>
                    <a:pt x="1805" y="1219"/>
                    <a:pt x="2983" y="1419"/>
                  </a:cubicBezTo>
                  <a:cubicBezTo>
                    <a:pt x="3108" y="1445"/>
                    <a:pt x="3785" y="1470"/>
                    <a:pt x="4461" y="1470"/>
                  </a:cubicBezTo>
                  <a:cubicBezTo>
                    <a:pt x="5439" y="1470"/>
                    <a:pt x="5865" y="1445"/>
                    <a:pt x="6466" y="1294"/>
                  </a:cubicBezTo>
                  <a:cubicBezTo>
                    <a:pt x="7369" y="1044"/>
                    <a:pt x="8070" y="668"/>
                    <a:pt x="8095" y="342"/>
                  </a:cubicBezTo>
                  <a:cubicBezTo>
                    <a:pt x="8142" y="108"/>
                    <a:pt x="8092" y="0"/>
                    <a:pt x="787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7"/>
            <p:cNvSpPr/>
            <p:nvPr/>
          </p:nvSpPr>
          <p:spPr>
            <a:xfrm>
              <a:off x="1963800" y="4612200"/>
              <a:ext cx="43400" cy="13750"/>
            </a:xfrm>
            <a:custGeom>
              <a:avLst/>
              <a:gdLst/>
              <a:ahLst/>
              <a:cxnLst/>
              <a:rect l="l" t="t" r="r" b="b"/>
              <a:pathLst>
                <a:path w="1736" h="550" extrusionOk="0">
                  <a:moveTo>
                    <a:pt x="903" y="0"/>
                  </a:moveTo>
                  <a:cubicBezTo>
                    <a:pt x="477" y="25"/>
                    <a:pt x="126" y="50"/>
                    <a:pt x="101" y="76"/>
                  </a:cubicBezTo>
                  <a:cubicBezTo>
                    <a:pt x="0" y="176"/>
                    <a:pt x="326" y="426"/>
                    <a:pt x="677" y="502"/>
                  </a:cubicBezTo>
                  <a:cubicBezTo>
                    <a:pt x="844" y="534"/>
                    <a:pt x="997" y="549"/>
                    <a:pt x="1130" y="549"/>
                  </a:cubicBezTo>
                  <a:cubicBezTo>
                    <a:pt x="1514" y="549"/>
                    <a:pt x="1736" y="418"/>
                    <a:pt x="1680" y="176"/>
                  </a:cubicBezTo>
                  <a:cubicBezTo>
                    <a:pt x="1655" y="0"/>
                    <a:pt x="1554" y="0"/>
                    <a:pt x="9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7"/>
            <p:cNvSpPr/>
            <p:nvPr/>
          </p:nvSpPr>
          <p:spPr>
            <a:xfrm>
              <a:off x="2135475" y="4470525"/>
              <a:ext cx="43700" cy="19975"/>
            </a:xfrm>
            <a:custGeom>
              <a:avLst/>
              <a:gdLst/>
              <a:ahLst/>
              <a:cxnLst/>
              <a:rect l="l" t="t" r="r" b="b"/>
              <a:pathLst>
                <a:path w="1748" h="799" extrusionOk="0">
                  <a:moveTo>
                    <a:pt x="473" y="0"/>
                  </a:moveTo>
                  <a:cubicBezTo>
                    <a:pt x="457" y="0"/>
                    <a:pt x="441" y="1"/>
                    <a:pt x="427" y="3"/>
                  </a:cubicBezTo>
                  <a:cubicBezTo>
                    <a:pt x="327" y="28"/>
                    <a:pt x="201" y="103"/>
                    <a:pt x="126" y="204"/>
                  </a:cubicBezTo>
                  <a:cubicBezTo>
                    <a:pt x="1" y="404"/>
                    <a:pt x="126" y="529"/>
                    <a:pt x="602" y="705"/>
                  </a:cubicBezTo>
                  <a:cubicBezTo>
                    <a:pt x="778" y="768"/>
                    <a:pt x="991" y="799"/>
                    <a:pt x="1176" y="799"/>
                  </a:cubicBezTo>
                  <a:cubicBezTo>
                    <a:pt x="1360" y="799"/>
                    <a:pt x="1517" y="768"/>
                    <a:pt x="1580" y="705"/>
                  </a:cubicBezTo>
                  <a:cubicBezTo>
                    <a:pt x="1748" y="537"/>
                    <a:pt x="857" y="0"/>
                    <a:pt x="47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7"/>
            <p:cNvSpPr/>
            <p:nvPr/>
          </p:nvSpPr>
          <p:spPr>
            <a:xfrm>
              <a:off x="2339750" y="4586050"/>
              <a:ext cx="93500" cy="29300"/>
            </a:xfrm>
            <a:custGeom>
              <a:avLst/>
              <a:gdLst/>
              <a:ahLst/>
              <a:cxnLst/>
              <a:rect l="l" t="t" r="r" b="b"/>
              <a:pathLst>
                <a:path w="3740" h="1172" extrusionOk="0">
                  <a:moveTo>
                    <a:pt x="3489" y="0"/>
                  </a:moveTo>
                  <a:cubicBezTo>
                    <a:pt x="3368" y="0"/>
                    <a:pt x="3194" y="40"/>
                    <a:pt x="2958" y="119"/>
                  </a:cubicBezTo>
                  <a:cubicBezTo>
                    <a:pt x="2532" y="269"/>
                    <a:pt x="627" y="595"/>
                    <a:pt x="226" y="595"/>
                  </a:cubicBezTo>
                  <a:cubicBezTo>
                    <a:pt x="0" y="595"/>
                    <a:pt x="100" y="796"/>
                    <a:pt x="426" y="996"/>
                  </a:cubicBezTo>
                  <a:cubicBezTo>
                    <a:pt x="652" y="1122"/>
                    <a:pt x="902" y="1172"/>
                    <a:pt x="1404" y="1172"/>
                  </a:cubicBezTo>
                  <a:cubicBezTo>
                    <a:pt x="2707" y="1172"/>
                    <a:pt x="3659" y="821"/>
                    <a:pt x="3709" y="294"/>
                  </a:cubicBezTo>
                  <a:cubicBezTo>
                    <a:pt x="3740" y="96"/>
                    <a:pt x="3678" y="0"/>
                    <a:pt x="348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7"/>
            <p:cNvSpPr/>
            <p:nvPr/>
          </p:nvSpPr>
          <p:spPr>
            <a:xfrm>
              <a:off x="2162075" y="4582900"/>
              <a:ext cx="30450" cy="18100"/>
            </a:xfrm>
            <a:custGeom>
              <a:avLst/>
              <a:gdLst/>
              <a:ahLst/>
              <a:cxnLst/>
              <a:rect l="l" t="t" r="r" b="b"/>
              <a:pathLst>
                <a:path w="1218" h="724" extrusionOk="0">
                  <a:moveTo>
                    <a:pt x="569" y="0"/>
                  </a:moveTo>
                  <a:cubicBezTo>
                    <a:pt x="229" y="0"/>
                    <a:pt x="1" y="441"/>
                    <a:pt x="315" y="621"/>
                  </a:cubicBezTo>
                  <a:cubicBezTo>
                    <a:pt x="415" y="671"/>
                    <a:pt x="516" y="721"/>
                    <a:pt x="541" y="721"/>
                  </a:cubicBezTo>
                  <a:cubicBezTo>
                    <a:pt x="549" y="723"/>
                    <a:pt x="557" y="723"/>
                    <a:pt x="567" y="723"/>
                  </a:cubicBezTo>
                  <a:cubicBezTo>
                    <a:pt x="745" y="723"/>
                    <a:pt x="1217" y="517"/>
                    <a:pt x="1217" y="446"/>
                  </a:cubicBezTo>
                  <a:cubicBezTo>
                    <a:pt x="1217" y="345"/>
                    <a:pt x="917" y="95"/>
                    <a:pt x="691" y="19"/>
                  </a:cubicBezTo>
                  <a:cubicBezTo>
                    <a:pt x="649" y="6"/>
                    <a:pt x="608" y="0"/>
                    <a:pt x="5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7"/>
            <p:cNvSpPr/>
            <p:nvPr/>
          </p:nvSpPr>
          <p:spPr>
            <a:xfrm>
              <a:off x="2153025" y="4515075"/>
              <a:ext cx="34475" cy="18675"/>
            </a:xfrm>
            <a:custGeom>
              <a:avLst/>
              <a:gdLst/>
              <a:ahLst/>
              <a:cxnLst/>
              <a:rect l="l" t="t" r="r" b="b"/>
              <a:pathLst>
                <a:path w="1379" h="747" extrusionOk="0">
                  <a:moveTo>
                    <a:pt x="627" y="1"/>
                  </a:moveTo>
                  <a:cubicBezTo>
                    <a:pt x="76" y="1"/>
                    <a:pt x="0" y="552"/>
                    <a:pt x="527" y="702"/>
                  </a:cubicBezTo>
                  <a:cubicBezTo>
                    <a:pt x="654" y="732"/>
                    <a:pt x="781" y="747"/>
                    <a:pt x="897" y="747"/>
                  </a:cubicBezTo>
                  <a:cubicBezTo>
                    <a:pt x="1169" y="747"/>
                    <a:pt x="1379" y="668"/>
                    <a:pt x="1379" y="527"/>
                  </a:cubicBezTo>
                  <a:cubicBezTo>
                    <a:pt x="1379" y="326"/>
                    <a:pt x="903" y="1"/>
                    <a:pt x="6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7"/>
            <p:cNvSpPr/>
            <p:nvPr/>
          </p:nvSpPr>
          <p:spPr>
            <a:xfrm>
              <a:off x="2139875" y="4425675"/>
              <a:ext cx="35725" cy="22850"/>
            </a:xfrm>
            <a:custGeom>
              <a:avLst/>
              <a:gdLst/>
              <a:ahLst/>
              <a:cxnLst/>
              <a:rect l="l" t="t" r="r" b="b"/>
              <a:pathLst>
                <a:path w="1429" h="914" extrusionOk="0">
                  <a:moveTo>
                    <a:pt x="449" y="0"/>
                  </a:moveTo>
                  <a:cubicBezTo>
                    <a:pt x="413" y="0"/>
                    <a:pt x="380" y="6"/>
                    <a:pt x="351" y="18"/>
                  </a:cubicBezTo>
                  <a:cubicBezTo>
                    <a:pt x="0" y="143"/>
                    <a:pt x="176" y="644"/>
                    <a:pt x="602" y="820"/>
                  </a:cubicBezTo>
                  <a:cubicBezTo>
                    <a:pt x="752" y="882"/>
                    <a:pt x="959" y="914"/>
                    <a:pt x="1128" y="914"/>
                  </a:cubicBezTo>
                  <a:cubicBezTo>
                    <a:pt x="1297" y="914"/>
                    <a:pt x="1429" y="882"/>
                    <a:pt x="1429" y="820"/>
                  </a:cubicBezTo>
                  <a:cubicBezTo>
                    <a:pt x="1429" y="502"/>
                    <a:pt x="793" y="0"/>
                    <a:pt x="44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7"/>
            <p:cNvSpPr/>
            <p:nvPr/>
          </p:nvSpPr>
          <p:spPr>
            <a:xfrm>
              <a:off x="2809675" y="4649575"/>
              <a:ext cx="101525" cy="19625"/>
            </a:xfrm>
            <a:custGeom>
              <a:avLst/>
              <a:gdLst/>
              <a:ahLst/>
              <a:cxnLst/>
              <a:rect l="l" t="t" r="r" b="b"/>
              <a:pathLst>
                <a:path w="4061" h="785" extrusionOk="0">
                  <a:moveTo>
                    <a:pt x="1147" y="1"/>
                  </a:moveTo>
                  <a:cubicBezTo>
                    <a:pt x="201" y="1"/>
                    <a:pt x="0" y="41"/>
                    <a:pt x="0" y="159"/>
                  </a:cubicBezTo>
                  <a:cubicBezTo>
                    <a:pt x="0" y="335"/>
                    <a:pt x="652" y="636"/>
                    <a:pt x="1228" y="711"/>
                  </a:cubicBezTo>
                  <a:cubicBezTo>
                    <a:pt x="1557" y="761"/>
                    <a:pt x="1907" y="784"/>
                    <a:pt x="2244" y="784"/>
                  </a:cubicBezTo>
                  <a:cubicBezTo>
                    <a:pt x="3089" y="784"/>
                    <a:pt x="3845" y="636"/>
                    <a:pt x="3935" y="385"/>
                  </a:cubicBezTo>
                  <a:cubicBezTo>
                    <a:pt x="4060" y="34"/>
                    <a:pt x="3935" y="9"/>
                    <a:pt x="2106" y="9"/>
                  </a:cubicBezTo>
                  <a:cubicBezTo>
                    <a:pt x="1723" y="4"/>
                    <a:pt x="1407" y="1"/>
                    <a:pt x="114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7"/>
            <p:cNvSpPr/>
            <p:nvPr/>
          </p:nvSpPr>
          <p:spPr>
            <a:xfrm>
              <a:off x="2833475" y="4544100"/>
              <a:ext cx="66450" cy="40700"/>
            </a:xfrm>
            <a:custGeom>
              <a:avLst/>
              <a:gdLst/>
              <a:ahLst/>
              <a:cxnLst/>
              <a:rect l="l" t="t" r="r" b="b"/>
              <a:pathLst>
                <a:path w="2658" h="1628" extrusionOk="0">
                  <a:moveTo>
                    <a:pt x="2228" y="1"/>
                  </a:moveTo>
                  <a:cubicBezTo>
                    <a:pt x="2111" y="1"/>
                    <a:pt x="1967" y="83"/>
                    <a:pt x="1780" y="243"/>
                  </a:cubicBezTo>
                  <a:cubicBezTo>
                    <a:pt x="1630" y="368"/>
                    <a:pt x="1304" y="569"/>
                    <a:pt x="1103" y="669"/>
                  </a:cubicBezTo>
                  <a:cubicBezTo>
                    <a:pt x="627" y="920"/>
                    <a:pt x="1" y="1396"/>
                    <a:pt x="1" y="1521"/>
                  </a:cubicBezTo>
                  <a:cubicBezTo>
                    <a:pt x="1" y="1595"/>
                    <a:pt x="122" y="1628"/>
                    <a:pt x="302" y="1628"/>
                  </a:cubicBezTo>
                  <a:cubicBezTo>
                    <a:pt x="612" y="1628"/>
                    <a:pt x="1096" y="1530"/>
                    <a:pt x="1429" y="1371"/>
                  </a:cubicBezTo>
                  <a:cubicBezTo>
                    <a:pt x="2256" y="970"/>
                    <a:pt x="2657" y="544"/>
                    <a:pt x="2482" y="193"/>
                  </a:cubicBezTo>
                  <a:cubicBezTo>
                    <a:pt x="2412" y="64"/>
                    <a:pt x="2330" y="1"/>
                    <a:pt x="222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7"/>
            <p:cNvSpPr/>
            <p:nvPr/>
          </p:nvSpPr>
          <p:spPr>
            <a:xfrm>
              <a:off x="2837875" y="4523225"/>
              <a:ext cx="28825" cy="25275"/>
            </a:xfrm>
            <a:custGeom>
              <a:avLst/>
              <a:gdLst/>
              <a:ahLst/>
              <a:cxnLst/>
              <a:rect l="l" t="t" r="r" b="b"/>
              <a:pathLst>
                <a:path w="1153" h="1011" extrusionOk="0">
                  <a:moveTo>
                    <a:pt x="856" y="1"/>
                  </a:moveTo>
                  <a:cubicBezTo>
                    <a:pt x="694" y="1"/>
                    <a:pt x="465" y="196"/>
                    <a:pt x="251" y="527"/>
                  </a:cubicBezTo>
                  <a:cubicBezTo>
                    <a:pt x="125" y="702"/>
                    <a:pt x="0" y="903"/>
                    <a:pt x="0" y="953"/>
                  </a:cubicBezTo>
                  <a:cubicBezTo>
                    <a:pt x="0" y="990"/>
                    <a:pt x="11" y="1010"/>
                    <a:pt x="46" y="1010"/>
                  </a:cubicBezTo>
                  <a:cubicBezTo>
                    <a:pt x="105" y="1010"/>
                    <a:pt x="234" y="953"/>
                    <a:pt x="501" y="828"/>
                  </a:cubicBezTo>
                  <a:cubicBezTo>
                    <a:pt x="902" y="602"/>
                    <a:pt x="1153" y="226"/>
                    <a:pt x="978" y="51"/>
                  </a:cubicBezTo>
                  <a:cubicBezTo>
                    <a:pt x="944" y="17"/>
                    <a:pt x="903" y="1"/>
                    <a:pt x="85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7"/>
            <p:cNvSpPr/>
            <p:nvPr/>
          </p:nvSpPr>
          <p:spPr>
            <a:xfrm>
              <a:off x="2352275" y="4706175"/>
              <a:ext cx="22575" cy="11700"/>
            </a:xfrm>
            <a:custGeom>
              <a:avLst/>
              <a:gdLst/>
              <a:ahLst/>
              <a:cxnLst/>
              <a:rect l="l" t="t" r="r" b="b"/>
              <a:pathLst>
                <a:path w="903" h="468" extrusionOk="0">
                  <a:moveTo>
                    <a:pt x="351" y="1"/>
                  </a:moveTo>
                  <a:cubicBezTo>
                    <a:pt x="76" y="1"/>
                    <a:pt x="0" y="151"/>
                    <a:pt x="201" y="352"/>
                  </a:cubicBezTo>
                  <a:cubicBezTo>
                    <a:pt x="266" y="430"/>
                    <a:pt x="400" y="468"/>
                    <a:pt x="528" y="468"/>
                  </a:cubicBezTo>
                  <a:cubicBezTo>
                    <a:pt x="644" y="468"/>
                    <a:pt x="755" y="437"/>
                    <a:pt x="802" y="377"/>
                  </a:cubicBezTo>
                  <a:cubicBezTo>
                    <a:pt x="903" y="201"/>
                    <a:pt x="652" y="1"/>
                    <a:pt x="3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7"/>
            <p:cNvSpPr/>
            <p:nvPr/>
          </p:nvSpPr>
          <p:spPr>
            <a:xfrm>
              <a:off x="2629225" y="4654600"/>
              <a:ext cx="35100" cy="16225"/>
            </a:xfrm>
            <a:custGeom>
              <a:avLst/>
              <a:gdLst/>
              <a:ahLst/>
              <a:cxnLst/>
              <a:rect l="l" t="t" r="r" b="b"/>
              <a:pathLst>
                <a:path w="1404" h="649" extrusionOk="0">
                  <a:moveTo>
                    <a:pt x="994" y="1"/>
                  </a:moveTo>
                  <a:cubicBezTo>
                    <a:pt x="755" y="1"/>
                    <a:pt x="465" y="84"/>
                    <a:pt x="301" y="234"/>
                  </a:cubicBezTo>
                  <a:cubicBezTo>
                    <a:pt x="0" y="535"/>
                    <a:pt x="0" y="610"/>
                    <a:pt x="326" y="635"/>
                  </a:cubicBezTo>
                  <a:cubicBezTo>
                    <a:pt x="385" y="644"/>
                    <a:pt x="451" y="648"/>
                    <a:pt x="520" y="648"/>
                  </a:cubicBezTo>
                  <a:cubicBezTo>
                    <a:pt x="837" y="648"/>
                    <a:pt x="1226" y="562"/>
                    <a:pt x="1329" y="460"/>
                  </a:cubicBezTo>
                  <a:cubicBezTo>
                    <a:pt x="1379" y="410"/>
                    <a:pt x="1404" y="284"/>
                    <a:pt x="1379" y="184"/>
                  </a:cubicBezTo>
                  <a:cubicBezTo>
                    <a:pt x="1356" y="59"/>
                    <a:pt x="1193" y="1"/>
                    <a:pt x="9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7"/>
            <p:cNvSpPr/>
            <p:nvPr/>
          </p:nvSpPr>
          <p:spPr>
            <a:xfrm>
              <a:off x="2578475" y="4513200"/>
              <a:ext cx="28825" cy="16575"/>
            </a:xfrm>
            <a:custGeom>
              <a:avLst/>
              <a:gdLst/>
              <a:ahLst/>
              <a:cxnLst/>
              <a:rect l="l" t="t" r="r" b="b"/>
              <a:pathLst>
                <a:path w="1153" h="663" extrusionOk="0">
                  <a:moveTo>
                    <a:pt x="438" y="0"/>
                  </a:moveTo>
                  <a:cubicBezTo>
                    <a:pt x="222" y="0"/>
                    <a:pt x="29" y="72"/>
                    <a:pt x="0" y="201"/>
                  </a:cubicBezTo>
                  <a:cubicBezTo>
                    <a:pt x="0" y="301"/>
                    <a:pt x="25" y="452"/>
                    <a:pt x="100" y="527"/>
                  </a:cubicBezTo>
                  <a:cubicBezTo>
                    <a:pt x="169" y="618"/>
                    <a:pt x="321" y="663"/>
                    <a:pt x="483" y="663"/>
                  </a:cubicBezTo>
                  <a:cubicBezTo>
                    <a:pt x="675" y="663"/>
                    <a:pt x="882" y="599"/>
                    <a:pt x="978" y="477"/>
                  </a:cubicBezTo>
                  <a:cubicBezTo>
                    <a:pt x="1153" y="301"/>
                    <a:pt x="1153" y="276"/>
                    <a:pt x="902" y="126"/>
                  </a:cubicBezTo>
                  <a:cubicBezTo>
                    <a:pt x="774" y="40"/>
                    <a:pt x="599" y="0"/>
                    <a:pt x="43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7"/>
            <p:cNvSpPr/>
            <p:nvPr/>
          </p:nvSpPr>
          <p:spPr>
            <a:xfrm>
              <a:off x="2730100" y="4406275"/>
              <a:ext cx="15075" cy="8975"/>
            </a:xfrm>
            <a:custGeom>
              <a:avLst/>
              <a:gdLst/>
              <a:ahLst/>
              <a:cxnLst/>
              <a:rect l="l" t="t" r="r" b="b"/>
              <a:pathLst>
                <a:path w="603" h="359" extrusionOk="0">
                  <a:moveTo>
                    <a:pt x="248" y="1"/>
                  </a:moveTo>
                  <a:cubicBezTo>
                    <a:pt x="192" y="1"/>
                    <a:pt x="139" y="21"/>
                    <a:pt x="101" y="67"/>
                  </a:cubicBezTo>
                  <a:cubicBezTo>
                    <a:pt x="0" y="167"/>
                    <a:pt x="0" y="192"/>
                    <a:pt x="126" y="267"/>
                  </a:cubicBezTo>
                  <a:cubicBezTo>
                    <a:pt x="221" y="327"/>
                    <a:pt x="340" y="358"/>
                    <a:pt x="432" y="358"/>
                  </a:cubicBezTo>
                  <a:cubicBezTo>
                    <a:pt x="533" y="358"/>
                    <a:pt x="603" y="321"/>
                    <a:pt x="577" y="242"/>
                  </a:cubicBezTo>
                  <a:cubicBezTo>
                    <a:pt x="525" y="103"/>
                    <a:pt x="376" y="1"/>
                    <a:pt x="24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7"/>
            <p:cNvSpPr/>
            <p:nvPr/>
          </p:nvSpPr>
          <p:spPr>
            <a:xfrm>
              <a:off x="2655525" y="4675450"/>
              <a:ext cx="38175" cy="20650"/>
            </a:xfrm>
            <a:custGeom>
              <a:avLst/>
              <a:gdLst/>
              <a:ahLst/>
              <a:cxnLst/>
              <a:rect l="l" t="t" r="r" b="b"/>
              <a:pathLst>
                <a:path w="1527" h="826" extrusionOk="0">
                  <a:moveTo>
                    <a:pt x="1072" y="1"/>
                  </a:moveTo>
                  <a:cubicBezTo>
                    <a:pt x="1014" y="1"/>
                    <a:pt x="949" y="9"/>
                    <a:pt x="878" y="27"/>
                  </a:cubicBezTo>
                  <a:cubicBezTo>
                    <a:pt x="527" y="102"/>
                    <a:pt x="1" y="603"/>
                    <a:pt x="101" y="754"/>
                  </a:cubicBezTo>
                  <a:cubicBezTo>
                    <a:pt x="134" y="804"/>
                    <a:pt x="243" y="826"/>
                    <a:pt x="381" y="826"/>
                  </a:cubicBezTo>
                  <a:cubicBezTo>
                    <a:pt x="658" y="826"/>
                    <a:pt x="1053" y="737"/>
                    <a:pt x="1204" y="603"/>
                  </a:cubicBezTo>
                  <a:cubicBezTo>
                    <a:pt x="1527" y="302"/>
                    <a:pt x="1424" y="1"/>
                    <a:pt x="10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7"/>
            <p:cNvSpPr/>
            <p:nvPr/>
          </p:nvSpPr>
          <p:spPr>
            <a:xfrm>
              <a:off x="2609800" y="4622725"/>
              <a:ext cx="8800" cy="8325"/>
            </a:xfrm>
            <a:custGeom>
              <a:avLst/>
              <a:gdLst/>
              <a:ahLst/>
              <a:cxnLst/>
              <a:rect l="l" t="t" r="r" b="b"/>
              <a:pathLst>
                <a:path w="352" h="333" extrusionOk="0">
                  <a:moveTo>
                    <a:pt x="197" y="0"/>
                  </a:moveTo>
                  <a:cubicBezTo>
                    <a:pt x="135" y="0"/>
                    <a:pt x="69" y="26"/>
                    <a:pt x="25" y="81"/>
                  </a:cubicBezTo>
                  <a:cubicBezTo>
                    <a:pt x="0" y="131"/>
                    <a:pt x="0" y="231"/>
                    <a:pt x="25" y="281"/>
                  </a:cubicBezTo>
                  <a:cubicBezTo>
                    <a:pt x="47" y="317"/>
                    <a:pt x="83" y="332"/>
                    <a:pt x="123" y="332"/>
                  </a:cubicBezTo>
                  <a:cubicBezTo>
                    <a:pt x="224" y="332"/>
                    <a:pt x="351" y="238"/>
                    <a:pt x="351" y="131"/>
                  </a:cubicBezTo>
                  <a:cubicBezTo>
                    <a:pt x="351" y="45"/>
                    <a:pt x="278" y="0"/>
                    <a:pt x="19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7"/>
            <p:cNvSpPr/>
            <p:nvPr/>
          </p:nvSpPr>
          <p:spPr>
            <a:xfrm>
              <a:off x="2738250" y="4430850"/>
              <a:ext cx="30725" cy="24100"/>
            </a:xfrm>
            <a:custGeom>
              <a:avLst/>
              <a:gdLst/>
              <a:ahLst/>
              <a:cxnLst/>
              <a:rect l="l" t="t" r="r" b="b"/>
              <a:pathLst>
                <a:path w="1229" h="964" extrusionOk="0">
                  <a:moveTo>
                    <a:pt x="1020" y="1"/>
                  </a:moveTo>
                  <a:cubicBezTo>
                    <a:pt x="957" y="1"/>
                    <a:pt x="884" y="21"/>
                    <a:pt x="802" y="61"/>
                  </a:cubicBezTo>
                  <a:cubicBezTo>
                    <a:pt x="501" y="212"/>
                    <a:pt x="0" y="738"/>
                    <a:pt x="0" y="888"/>
                  </a:cubicBezTo>
                  <a:cubicBezTo>
                    <a:pt x="0" y="939"/>
                    <a:pt x="31" y="964"/>
                    <a:pt x="92" y="964"/>
                  </a:cubicBezTo>
                  <a:cubicBezTo>
                    <a:pt x="215" y="964"/>
                    <a:pt x="460" y="863"/>
                    <a:pt x="827" y="663"/>
                  </a:cubicBezTo>
                  <a:cubicBezTo>
                    <a:pt x="1078" y="512"/>
                    <a:pt x="1228" y="362"/>
                    <a:pt x="1228" y="237"/>
                  </a:cubicBezTo>
                  <a:cubicBezTo>
                    <a:pt x="1228" y="85"/>
                    <a:pt x="1148" y="1"/>
                    <a:pt x="102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7"/>
            <p:cNvSpPr/>
            <p:nvPr/>
          </p:nvSpPr>
          <p:spPr>
            <a:xfrm>
              <a:off x="2387350" y="4697675"/>
              <a:ext cx="260700" cy="51075"/>
            </a:xfrm>
            <a:custGeom>
              <a:avLst/>
              <a:gdLst/>
              <a:ahLst/>
              <a:cxnLst/>
              <a:rect l="l" t="t" r="r" b="b"/>
              <a:pathLst>
                <a:path w="10428" h="2043" extrusionOk="0">
                  <a:moveTo>
                    <a:pt x="10021" y="1"/>
                  </a:moveTo>
                  <a:cubicBezTo>
                    <a:pt x="9859" y="1"/>
                    <a:pt x="9606" y="89"/>
                    <a:pt x="9199" y="266"/>
                  </a:cubicBezTo>
                  <a:cubicBezTo>
                    <a:pt x="7748" y="927"/>
                    <a:pt x="5799" y="1292"/>
                    <a:pt x="3974" y="1292"/>
                  </a:cubicBezTo>
                  <a:cubicBezTo>
                    <a:pt x="3308" y="1292"/>
                    <a:pt x="2659" y="1243"/>
                    <a:pt x="2056" y="1143"/>
                  </a:cubicBezTo>
                  <a:cubicBezTo>
                    <a:pt x="1368" y="1040"/>
                    <a:pt x="657" y="972"/>
                    <a:pt x="278" y="972"/>
                  </a:cubicBezTo>
                  <a:cubicBezTo>
                    <a:pt x="105" y="972"/>
                    <a:pt x="1" y="986"/>
                    <a:pt x="1" y="1017"/>
                  </a:cubicBezTo>
                  <a:cubicBezTo>
                    <a:pt x="1" y="1268"/>
                    <a:pt x="1254" y="1694"/>
                    <a:pt x="2507" y="1895"/>
                  </a:cubicBezTo>
                  <a:cubicBezTo>
                    <a:pt x="3163" y="1994"/>
                    <a:pt x="3914" y="2042"/>
                    <a:pt x="4672" y="2042"/>
                  </a:cubicBezTo>
                  <a:cubicBezTo>
                    <a:pt x="5825" y="2042"/>
                    <a:pt x="6994" y="1931"/>
                    <a:pt x="7871" y="1719"/>
                  </a:cubicBezTo>
                  <a:cubicBezTo>
                    <a:pt x="9074" y="1418"/>
                    <a:pt x="10427" y="566"/>
                    <a:pt x="10277" y="190"/>
                  </a:cubicBezTo>
                  <a:cubicBezTo>
                    <a:pt x="10231" y="64"/>
                    <a:pt x="10158" y="1"/>
                    <a:pt x="1002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7"/>
            <p:cNvSpPr/>
            <p:nvPr/>
          </p:nvSpPr>
          <p:spPr>
            <a:xfrm>
              <a:off x="2356650" y="4665500"/>
              <a:ext cx="25100" cy="18375"/>
            </a:xfrm>
            <a:custGeom>
              <a:avLst/>
              <a:gdLst/>
              <a:ahLst/>
              <a:cxnLst/>
              <a:rect l="l" t="t" r="r" b="b"/>
              <a:pathLst>
                <a:path w="1004" h="735" extrusionOk="0">
                  <a:moveTo>
                    <a:pt x="462" y="0"/>
                  </a:moveTo>
                  <a:cubicBezTo>
                    <a:pt x="205" y="0"/>
                    <a:pt x="1" y="122"/>
                    <a:pt x="1" y="325"/>
                  </a:cubicBezTo>
                  <a:cubicBezTo>
                    <a:pt x="1" y="450"/>
                    <a:pt x="76" y="600"/>
                    <a:pt x="176" y="650"/>
                  </a:cubicBezTo>
                  <a:cubicBezTo>
                    <a:pt x="233" y="707"/>
                    <a:pt x="374" y="735"/>
                    <a:pt x="525" y="735"/>
                  </a:cubicBezTo>
                  <a:cubicBezTo>
                    <a:pt x="576" y="735"/>
                    <a:pt x="627" y="732"/>
                    <a:pt x="678" y="726"/>
                  </a:cubicBezTo>
                  <a:cubicBezTo>
                    <a:pt x="978" y="726"/>
                    <a:pt x="1003" y="700"/>
                    <a:pt x="1003" y="425"/>
                  </a:cubicBezTo>
                  <a:cubicBezTo>
                    <a:pt x="1003" y="199"/>
                    <a:pt x="953" y="124"/>
                    <a:pt x="753" y="49"/>
                  </a:cubicBezTo>
                  <a:cubicBezTo>
                    <a:pt x="654" y="16"/>
                    <a:pt x="554" y="0"/>
                    <a:pt x="46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7"/>
            <p:cNvSpPr/>
            <p:nvPr/>
          </p:nvSpPr>
          <p:spPr>
            <a:xfrm>
              <a:off x="2375450" y="4637425"/>
              <a:ext cx="42000" cy="15800"/>
            </a:xfrm>
            <a:custGeom>
              <a:avLst/>
              <a:gdLst/>
              <a:ahLst/>
              <a:cxnLst/>
              <a:rect l="l" t="t" r="r" b="b"/>
              <a:pathLst>
                <a:path w="1680" h="632" extrusionOk="0">
                  <a:moveTo>
                    <a:pt x="561" y="0"/>
                  </a:moveTo>
                  <a:cubicBezTo>
                    <a:pt x="226" y="0"/>
                    <a:pt x="1" y="57"/>
                    <a:pt x="1" y="169"/>
                  </a:cubicBezTo>
                  <a:cubicBezTo>
                    <a:pt x="1" y="194"/>
                    <a:pt x="226" y="320"/>
                    <a:pt x="477" y="445"/>
                  </a:cubicBezTo>
                  <a:cubicBezTo>
                    <a:pt x="763" y="568"/>
                    <a:pt x="1050" y="631"/>
                    <a:pt x="1263" y="631"/>
                  </a:cubicBezTo>
                  <a:cubicBezTo>
                    <a:pt x="1442" y="631"/>
                    <a:pt x="1570" y="587"/>
                    <a:pt x="1605" y="495"/>
                  </a:cubicBezTo>
                  <a:cubicBezTo>
                    <a:pt x="1680" y="270"/>
                    <a:pt x="1454" y="94"/>
                    <a:pt x="928" y="19"/>
                  </a:cubicBezTo>
                  <a:cubicBezTo>
                    <a:pt x="796" y="6"/>
                    <a:pt x="673" y="0"/>
                    <a:pt x="56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7"/>
            <p:cNvSpPr/>
            <p:nvPr/>
          </p:nvSpPr>
          <p:spPr>
            <a:xfrm>
              <a:off x="2751475" y="4456150"/>
              <a:ext cx="54175" cy="37500"/>
            </a:xfrm>
            <a:custGeom>
              <a:avLst/>
              <a:gdLst/>
              <a:ahLst/>
              <a:cxnLst/>
              <a:rect l="l" t="t" r="r" b="b"/>
              <a:pathLst>
                <a:path w="2167" h="1500" extrusionOk="0">
                  <a:moveTo>
                    <a:pt x="1914" y="0"/>
                  </a:moveTo>
                  <a:cubicBezTo>
                    <a:pt x="1641" y="0"/>
                    <a:pt x="0" y="1332"/>
                    <a:pt x="148" y="1430"/>
                  </a:cubicBezTo>
                  <a:cubicBezTo>
                    <a:pt x="221" y="1478"/>
                    <a:pt x="316" y="1499"/>
                    <a:pt x="425" y="1499"/>
                  </a:cubicBezTo>
                  <a:cubicBezTo>
                    <a:pt x="1062" y="1499"/>
                    <a:pt x="2167" y="770"/>
                    <a:pt x="2103" y="277"/>
                  </a:cubicBezTo>
                  <a:cubicBezTo>
                    <a:pt x="2103" y="152"/>
                    <a:pt x="2002" y="27"/>
                    <a:pt x="1927" y="2"/>
                  </a:cubicBezTo>
                  <a:cubicBezTo>
                    <a:pt x="1923" y="1"/>
                    <a:pt x="1919" y="0"/>
                    <a:pt x="191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7"/>
            <p:cNvSpPr/>
            <p:nvPr/>
          </p:nvSpPr>
          <p:spPr>
            <a:xfrm>
              <a:off x="1963175" y="4548750"/>
              <a:ext cx="11925" cy="9575"/>
            </a:xfrm>
            <a:custGeom>
              <a:avLst/>
              <a:gdLst/>
              <a:ahLst/>
              <a:cxnLst/>
              <a:rect l="l" t="t" r="r" b="b"/>
              <a:pathLst>
                <a:path w="477" h="383" extrusionOk="0">
                  <a:moveTo>
                    <a:pt x="342" y="1"/>
                  </a:moveTo>
                  <a:cubicBezTo>
                    <a:pt x="322" y="1"/>
                    <a:pt x="301" y="3"/>
                    <a:pt x="276" y="7"/>
                  </a:cubicBezTo>
                  <a:cubicBezTo>
                    <a:pt x="151" y="32"/>
                    <a:pt x="51" y="132"/>
                    <a:pt x="25" y="208"/>
                  </a:cubicBezTo>
                  <a:cubicBezTo>
                    <a:pt x="0" y="333"/>
                    <a:pt x="51" y="383"/>
                    <a:pt x="251" y="383"/>
                  </a:cubicBezTo>
                  <a:cubicBezTo>
                    <a:pt x="426" y="383"/>
                    <a:pt x="477" y="333"/>
                    <a:pt x="477" y="182"/>
                  </a:cubicBezTo>
                  <a:cubicBezTo>
                    <a:pt x="477" y="56"/>
                    <a:pt x="441" y="1"/>
                    <a:pt x="34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7"/>
            <p:cNvSpPr/>
            <p:nvPr/>
          </p:nvSpPr>
          <p:spPr>
            <a:xfrm>
              <a:off x="1955650" y="4572900"/>
              <a:ext cx="40300" cy="13300"/>
            </a:xfrm>
            <a:custGeom>
              <a:avLst/>
              <a:gdLst/>
              <a:ahLst/>
              <a:cxnLst/>
              <a:rect l="l" t="t" r="r" b="b"/>
              <a:pathLst>
                <a:path w="1612" h="532" extrusionOk="0">
                  <a:moveTo>
                    <a:pt x="1176" y="0"/>
                  </a:moveTo>
                  <a:cubicBezTo>
                    <a:pt x="1033" y="0"/>
                    <a:pt x="849" y="23"/>
                    <a:pt x="627" y="69"/>
                  </a:cubicBezTo>
                  <a:cubicBezTo>
                    <a:pt x="101" y="194"/>
                    <a:pt x="1" y="294"/>
                    <a:pt x="276" y="470"/>
                  </a:cubicBezTo>
                  <a:cubicBezTo>
                    <a:pt x="353" y="512"/>
                    <a:pt x="504" y="532"/>
                    <a:pt x="672" y="532"/>
                  </a:cubicBezTo>
                  <a:cubicBezTo>
                    <a:pt x="996" y="532"/>
                    <a:pt x="1388" y="460"/>
                    <a:pt x="1454" y="344"/>
                  </a:cubicBezTo>
                  <a:cubicBezTo>
                    <a:pt x="1611" y="118"/>
                    <a:pt x="1501" y="0"/>
                    <a:pt x="117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7"/>
            <p:cNvSpPr/>
            <p:nvPr/>
          </p:nvSpPr>
          <p:spPr>
            <a:xfrm>
              <a:off x="1636725" y="4288250"/>
              <a:ext cx="1511325" cy="526975"/>
            </a:xfrm>
            <a:custGeom>
              <a:avLst/>
              <a:gdLst/>
              <a:ahLst/>
              <a:cxnLst/>
              <a:rect l="l" t="t" r="r" b="b"/>
              <a:pathLst>
                <a:path w="60453" h="21079" extrusionOk="0">
                  <a:moveTo>
                    <a:pt x="41031" y="1088"/>
                  </a:moveTo>
                  <a:cubicBezTo>
                    <a:pt x="42381" y="1088"/>
                    <a:pt x="44060" y="1462"/>
                    <a:pt x="44913" y="1956"/>
                  </a:cubicBezTo>
                  <a:cubicBezTo>
                    <a:pt x="45866" y="2532"/>
                    <a:pt x="46693" y="3460"/>
                    <a:pt x="47219" y="4587"/>
                  </a:cubicBezTo>
                  <a:cubicBezTo>
                    <a:pt x="47495" y="5139"/>
                    <a:pt x="47545" y="5339"/>
                    <a:pt x="47570" y="6141"/>
                  </a:cubicBezTo>
                  <a:cubicBezTo>
                    <a:pt x="47595" y="6943"/>
                    <a:pt x="47570" y="7119"/>
                    <a:pt x="47369" y="7470"/>
                  </a:cubicBezTo>
                  <a:cubicBezTo>
                    <a:pt x="47144" y="7971"/>
                    <a:pt x="45891" y="9199"/>
                    <a:pt x="45339" y="9500"/>
                  </a:cubicBezTo>
                  <a:lnTo>
                    <a:pt x="44963" y="9700"/>
                  </a:lnTo>
                  <a:lnTo>
                    <a:pt x="45364" y="9725"/>
                  </a:lnTo>
                  <a:cubicBezTo>
                    <a:pt x="45411" y="9729"/>
                    <a:pt x="45459" y="9731"/>
                    <a:pt x="45508" y="9731"/>
                  </a:cubicBezTo>
                  <a:cubicBezTo>
                    <a:pt x="46413" y="9731"/>
                    <a:pt x="47529" y="9075"/>
                    <a:pt x="48171" y="8171"/>
                  </a:cubicBezTo>
                  <a:lnTo>
                    <a:pt x="48472" y="7720"/>
                  </a:lnTo>
                  <a:lnTo>
                    <a:pt x="49149" y="7770"/>
                  </a:lnTo>
                  <a:cubicBezTo>
                    <a:pt x="49951" y="7820"/>
                    <a:pt x="50678" y="8121"/>
                    <a:pt x="51104" y="8572"/>
                  </a:cubicBezTo>
                  <a:lnTo>
                    <a:pt x="51430" y="8898"/>
                  </a:lnTo>
                  <a:lnTo>
                    <a:pt x="51430" y="10878"/>
                  </a:lnTo>
                  <a:lnTo>
                    <a:pt x="50953" y="11379"/>
                  </a:lnTo>
                  <a:cubicBezTo>
                    <a:pt x="50628" y="11730"/>
                    <a:pt x="50176" y="12006"/>
                    <a:pt x="49450" y="12382"/>
                  </a:cubicBezTo>
                  <a:cubicBezTo>
                    <a:pt x="48873" y="12658"/>
                    <a:pt x="48347" y="12908"/>
                    <a:pt x="48272" y="12908"/>
                  </a:cubicBezTo>
                  <a:cubicBezTo>
                    <a:pt x="48121" y="12908"/>
                    <a:pt x="48121" y="12933"/>
                    <a:pt x="48297" y="13059"/>
                  </a:cubicBezTo>
                  <a:cubicBezTo>
                    <a:pt x="48412" y="13147"/>
                    <a:pt x="48609" y="13189"/>
                    <a:pt x="48850" y="13189"/>
                  </a:cubicBezTo>
                  <a:cubicBezTo>
                    <a:pt x="49290" y="13189"/>
                    <a:pt x="49875" y="13051"/>
                    <a:pt x="50377" y="12808"/>
                  </a:cubicBezTo>
                  <a:cubicBezTo>
                    <a:pt x="50753" y="12658"/>
                    <a:pt x="51179" y="12407"/>
                    <a:pt x="51304" y="12257"/>
                  </a:cubicBezTo>
                  <a:lnTo>
                    <a:pt x="51580" y="12006"/>
                  </a:lnTo>
                  <a:lnTo>
                    <a:pt x="53510" y="12031"/>
                  </a:lnTo>
                  <a:cubicBezTo>
                    <a:pt x="55440" y="12056"/>
                    <a:pt x="56693" y="12181"/>
                    <a:pt x="57620" y="12457"/>
                  </a:cubicBezTo>
                  <a:cubicBezTo>
                    <a:pt x="58372" y="12708"/>
                    <a:pt x="59199" y="13109"/>
                    <a:pt x="59199" y="13234"/>
                  </a:cubicBezTo>
                  <a:cubicBezTo>
                    <a:pt x="59199" y="13435"/>
                    <a:pt x="58472" y="13810"/>
                    <a:pt x="57545" y="14086"/>
                  </a:cubicBezTo>
                  <a:cubicBezTo>
                    <a:pt x="56868" y="14287"/>
                    <a:pt x="56367" y="14362"/>
                    <a:pt x="55289" y="14412"/>
                  </a:cubicBezTo>
                  <a:lnTo>
                    <a:pt x="53911" y="14487"/>
                  </a:lnTo>
                  <a:lnTo>
                    <a:pt x="52908" y="14963"/>
                  </a:lnTo>
                  <a:cubicBezTo>
                    <a:pt x="52357" y="15239"/>
                    <a:pt x="51705" y="15515"/>
                    <a:pt x="51430" y="15590"/>
                  </a:cubicBezTo>
                  <a:cubicBezTo>
                    <a:pt x="50653" y="15866"/>
                    <a:pt x="49124" y="16041"/>
                    <a:pt x="47821" y="16041"/>
                  </a:cubicBezTo>
                  <a:cubicBezTo>
                    <a:pt x="46618" y="16041"/>
                    <a:pt x="46166" y="15991"/>
                    <a:pt x="44738" y="15740"/>
                  </a:cubicBezTo>
                  <a:cubicBezTo>
                    <a:pt x="44523" y="15705"/>
                    <a:pt x="44346" y="15683"/>
                    <a:pt x="44180" y="15683"/>
                  </a:cubicBezTo>
                  <a:cubicBezTo>
                    <a:pt x="43633" y="15683"/>
                    <a:pt x="43219" y="15932"/>
                    <a:pt x="42006" y="16818"/>
                  </a:cubicBezTo>
                  <a:cubicBezTo>
                    <a:pt x="39951" y="18297"/>
                    <a:pt x="38447" y="18948"/>
                    <a:pt x="36242" y="19324"/>
                  </a:cubicBezTo>
                  <a:cubicBezTo>
                    <a:pt x="35703" y="19412"/>
                    <a:pt x="34976" y="19456"/>
                    <a:pt x="34255" y="19456"/>
                  </a:cubicBezTo>
                  <a:cubicBezTo>
                    <a:pt x="33535" y="19456"/>
                    <a:pt x="32820" y="19412"/>
                    <a:pt x="32307" y="19324"/>
                  </a:cubicBezTo>
                  <a:cubicBezTo>
                    <a:pt x="30678" y="19024"/>
                    <a:pt x="29174" y="18422"/>
                    <a:pt x="27871" y="17545"/>
                  </a:cubicBezTo>
                  <a:cubicBezTo>
                    <a:pt x="27139" y="17053"/>
                    <a:pt x="26725" y="16809"/>
                    <a:pt x="26248" y="16809"/>
                  </a:cubicBezTo>
                  <a:cubicBezTo>
                    <a:pt x="25777" y="16809"/>
                    <a:pt x="25245" y="17047"/>
                    <a:pt x="24287" y="17520"/>
                  </a:cubicBezTo>
                  <a:cubicBezTo>
                    <a:pt x="22332" y="18472"/>
                    <a:pt x="21830" y="18623"/>
                    <a:pt x="20577" y="18698"/>
                  </a:cubicBezTo>
                  <a:cubicBezTo>
                    <a:pt x="20425" y="18704"/>
                    <a:pt x="20276" y="18707"/>
                    <a:pt x="20131" y="18707"/>
                  </a:cubicBezTo>
                  <a:cubicBezTo>
                    <a:pt x="19105" y="18707"/>
                    <a:pt x="18235" y="18551"/>
                    <a:pt x="17269" y="18222"/>
                  </a:cubicBezTo>
                  <a:cubicBezTo>
                    <a:pt x="16191" y="17846"/>
                    <a:pt x="15640" y="17545"/>
                    <a:pt x="14211" y="16618"/>
                  </a:cubicBezTo>
                  <a:cubicBezTo>
                    <a:pt x="13064" y="15864"/>
                    <a:pt x="12528" y="15581"/>
                    <a:pt x="11628" y="15581"/>
                  </a:cubicBezTo>
                  <a:cubicBezTo>
                    <a:pt x="11152" y="15581"/>
                    <a:pt x="10574" y="15660"/>
                    <a:pt x="9750" y="15790"/>
                  </a:cubicBezTo>
                  <a:cubicBezTo>
                    <a:pt x="8469" y="16010"/>
                    <a:pt x="7505" y="16115"/>
                    <a:pt x="6653" y="16115"/>
                  </a:cubicBezTo>
                  <a:cubicBezTo>
                    <a:pt x="6238" y="16115"/>
                    <a:pt x="5850" y="16090"/>
                    <a:pt x="5464" y="16041"/>
                  </a:cubicBezTo>
                  <a:cubicBezTo>
                    <a:pt x="4487" y="15941"/>
                    <a:pt x="2983" y="15615"/>
                    <a:pt x="2432" y="15364"/>
                  </a:cubicBezTo>
                  <a:cubicBezTo>
                    <a:pt x="2181" y="15264"/>
                    <a:pt x="2206" y="15239"/>
                    <a:pt x="2983" y="15189"/>
                  </a:cubicBezTo>
                  <a:cubicBezTo>
                    <a:pt x="4111" y="15089"/>
                    <a:pt x="4637" y="14838"/>
                    <a:pt x="5339" y="14061"/>
                  </a:cubicBezTo>
                  <a:lnTo>
                    <a:pt x="5916" y="13460"/>
                  </a:lnTo>
                  <a:lnTo>
                    <a:pt x="6166" y="13735"/>
                  </a:lnTo>
                  <a:cubicBezTo>
                    <a:pt x="6659" y="14335"/>
                    <a:pt x="7608" y="14861"/>
                    <a:pt x="8093" y="14861"/>
                  </a:cubicBezTo>
                  <a:cubicBezTo>
                    <a:pt x="8176" y="14861"/>
                    <a:pt x="8245" y="14846"/>
                    <a:pt x="8296" y="14813"/>
                  </a:cubicBezTo>
                  <a:cubicBezTo>
                    <a:pt x="8347" y="14763"/>
                    <a:pt x="8096" y="14412"/>
                    <a:pt x="7695" y="13961"/>
                  </a:cubicBezTo>
                  <a:cubicBezTo>
                    <a:pt x="7294" y="13535"/>
                    <a:pt x="6918" y="13059"/>
                    <a:pt x="6843" y="12933"/>
                  </a:cubicBezTo>
                  <a:cubicBezTo>
                    <a:pt x="6718" y="12683"/>
                    <a:pt x="6692" y="11805"/>
                    <a:pt x="6793" y="11705"/>
                  </a:cubicBezTo>
                  <a:cubicBezTo>
                    <a:pt x="6794" y="11704"/>
                    <a:pt x="6795" y="11703"/>
                    <a:pt x="6797" y="11703"/>
                  </a:cubicBezTo>
                  <a:cubicBezTo>
                    <a:pt x="6836" y="11703"/>
                    <a:pt x="7029" y="11945"/>
                    <a:pt x="7244" y="12232"/>
                  </a:cubicBezTo>
                  <a:cubicBezTo>
                    <a:pt x="7469" y="12557"/>
                    <a:pt x="7795" y="12908"/>
                    <a:pt x="7996" y="13034"/>
                  </a:cubicBezTo>
                  <a:cubicBezTo>
                    <a:pt x="8277" y="13214"/>
                    <a:pt x="8672" y="13363"/>
                    <a:pt x="8817" y="13363"/>
                  </a:cubicBezTo>
                  <a:cubicBezTo>
                    <a:pt x="8852" y="13363"/>
                    <a:pt x="8873" y="13354"/>
                    <a:pt x="8873" y="13334"/>
                  </a:cubicBezTo>
                  <a:cubicBezTo>
                    <a:pt x="8873" y="13309"/>
                    <a:pt x="8597" y="12883"/>
                    <a:pt x="8271" y="12432"/>
                  </a:cubicBezTo>
                  <a:cubicBezTo>
                    <a:pt x="7494" y="11379"/>
                    <a:pt x="7369" y="11104"/>
                    <a:pt x="7620" y="10928"/>
                  </a:cubicBezTo>
                  <a:cubicBezTo>
                    <a:pt x="7689" y="10871"/>
                    <a:pt x="7731" y="10840"/>
                    <a:pt x="7760" y="10840"/>
                  </a:cubicBezTo>
                  <a:cubicBezTo>
                    <a:pt x="7793" y="10840"/>
                    <a:pt x="7807" y="10883"/>
                    <a:pt x="7820" y="10978"/>
                  </a:cubicBezTo>
                  <a:cubicBezTo>
                    <a:pt x="7832" y="11114"/>
                    <a:pt x="7884" y="11178"/>
                    <a:pt x="7951" y="11178"/>
                  </a:cubicBezTo>
                  <a:cubicBezTo>
                    <a:pt x="8033" y="11178"/>
                    <a:pt x="8139" y="11082"/>
                    <a:pt x="8221" y="10903"/>
                  </a:cubicBezTo>
                  <a:cubicBezTo>
                    <a:pt x="8332" y="10640"/>
                    <a:pt x="8535" y="10514"/>
                    <a:pt x="8873" y="10514"/>
                  </a:cubicBezTo>
                  <a:cubicBezTo>
                    <a:pt x="9145" y="10514"/>
                    <a:pt x="9505" y="10596"/>
                    <a:pt x="9976" y="10753"/>
                  </a:cubicBezTo>
                  <a:cubicBezTo>
                    <a:pt x="10307" y="10866"/>
                    <a:pt x="10552" y="10932"/>
                    <a:pt x="10742" y="10932"/>
                  </a:cubicBezTo>
                  <a:cubicBezTo>
                    <a:pt x="11140" y="10932"/>
                    <a:pt x="11293" y="10640"/>
                    <a:pt x="11479" y="9876"/>
                  </a:cubicBezTo>
                  <a:cubicBezTo>
                    <a:pt x="11655" y="9224"/>
                    <a:pt x="12006" y="8447"/>
                    <a:pt x="12256" y="8196"/>
                  </a:cubicBezTo>
                  <a:cubicBezTo>
                    <a:pt x="12332" y="8121"/>
                    <a:pt x="12582" y="7996"/>
                    <a:pt x="12758" y="7946"/>
                  </a:cubicBezTo>
                  <a:cubicBezTo>
                    <a:pt x="12884" y="7913"/>
                    <a:pt x="13005" y="7895"/>
                    <a:pt x="13123" y="7895"/>
                  </a:cubicBezTo>
                  <a:cubicBezTo>
                    <a:pt x="13541" y="7895"/>
                    <a:pt x="13923" y="8114"/>
                    <a:pt x="14412" y="8622"/>
                  </a:cubicBezTo>
                  <a:cubicBezTo>
                    <a:pt x="14763" y="8998"/>
                    <a:pt x="15013" y="9174"/>
                    <a:pt x="15164" y="9174"/>
                  </a:cubicBezTo>
                  <a:cubicBezTo>
                    <a:pt x="15364" y="9174"/>
                    <a:pt x="15464" y="9274"/>
                    <a:pt x="15640" y="9625"/>
                  </a:cubicBezTo>
                  <a:cubicBezTo>
                    <a:pt x="16116" y="10527"/>
                    <a:pt x="17670" y="11931"/>
                    <a:pt x="18497" y="12206"/>
                  </a:cubicBezTo>
                  <a:cubicBezTo>
                    <a:pt x="18707" y="12285"/>
                    <a:pt x="19012" y="12323"/>
                    <a:pt x="19256" y="12323"/>
                  </a:cubicBezTo>
                  <a:cubicBezTo>
                    <a:pt x="19479" y="12323"/>
                    <a:pt x="19650" y="12291"/>
                    <a:pt x="19650" y="12232"/>
                  </a:cubicBezTo>
                  <a:cubicBezTo>
                    <a:pt x="19650" y="12181"/>
                    <a:pt x="19600" y="12131"/>
                    <a:pt x="19550" y="12131"/>
                  </a:cubicBezTo>
                  <a:cubicBezTo>
                    <a:pt x="19525" y="12131"/>
                    <a:pt x="18948" y="11605"/>
                    <a:pt x="18297" y="10978"/>
                  </a:cubicBezTo>
                  <a:cubicBezTo>
                    <a:pt x="17444" y="10126"/>
                    <a:pt x="17018" y="9625"/>
                    <a:pt x="16818" y="9224"/>
                  </a:cubicBezTo>
                  <a:cubicBezTo>
                    <a:pt x="16517" y="8648"/>
                    <a:pt x="16241" y="7695"/>
                    <a:pt x="16342" y="7595"/>
                  </a:cubicBezTo>
                  <a:cubicBezTo>
                    <a:pt x="16343" y="7593"/>
                    <a:pt x="16346" y="7593"/>
                    <a:pt x="16349" y="7593"/>
                  </a:cubicBezTo>
                  <a:cubicBezTo>
                    <a:pt x="16396" y="7593"/>
                    <a:pt x="16608" y="7760"/>
                    <a:pt x="16843" y="7971"/>
                  </a:cubicBezTo>
                  <a:cubicBezTo>
                    <a:pt x="17720" y="8848"/>
                    <a:pt x="18948" y="9550"/>
                    <a:pt x="19575" y="9550"/>
                  </a:cubicBezTo>
                  <a:cubicBezTo>
                    <a:pt x="19901" y="9550"/>
                    <a:pt x="20076" y="9425"/>
                    <a:pt x="19850" y="9349"/>
                  </a:cubicBezTo>
                  <a:cubicBezTo>
                    <a:pt x="19675" y="9299"/>
                    <a:pt x="18297" y="8196"/>
                    <a:pt x="17745" y="7695"/>
                  </a:cubicBezTo>
                  <a:cubicBezTo>
                    <a:pt x="16943" y="6943"/>
                    <a:pt x="16517" y="6242"/>
                    <a:pt x="16743" y="6016"/>
                  </a:cubicBezTo>
                  <a:cubicBezTo>
                    <a:pt x="16747" y="6011"/>
                    <a:pt x="16754" y="6009"/>
                    <a:pt x="16763" y="6009"/>
                  </a:cubicBezTo>
                  <a:cubicBezTo>
                    <a:pt x="16850" y="6009"/>
                    <a:pt x="17124" y="6220"/>
                    <a:pt x="17419" y="6492"/>
                  </a:cubicBezTo>
                  <a:cubicBezTo>
                    <a:pt x="18074" y="7124"/>
                    <a:pt x="18664" y="7450"/>
                    <a:pt x="19106" y="7450"/>
                  </a:cubicBezTo>
                  <a:cubicBezTo>
                    <a:pt x="19138" y="7450"/>
                    <a:pt x="19169" y="7448"/>
                    <a:pt x="19199" y="7445"/>
                  </a:cubicBezTo>
                  <a:lnTo>
                    <a:pt x="19550" y="7419"/>
                  </a:lnTo>
                  <a:lnTo>
                    <a:pt x="18698" y="6668"/>
                  </a:lnTo>
                  <a:cubicBezTo>
                    <a:pt x="17770" y="5841"/>
                    <a:pt x="17269" y="5214"/>
                    <a:pt x="17269" y="4913"/>
                  </a:cubicBezTo>
                  <a:cubicBezTo>
                    <a:pt x="17269" y="4738"/>
                    <a:pt x="17329" y="4648"/>
                    <a:pt x="17423" y="4648"/>
                  </a:cubicBezTo>
                  <a:cubicBezTo>
                    <a:pt x="17491" y="4648"/>
                    <a:pt x="17576" y="4694"/>
                    <a:pt x="17670" y="4788"/>
                  </a:cubicBezTo>
                  <a:cubicBezTo>
                    <a:pt x="17903" y="4998"/>
                    <a:pt x="18832" y="5447"/>
                    <a:pt x="19020" y="5447"/>
                  </a:cubicBezTo>
                  <a:cubicBezTo>
                    <a:pt x="19033" y="5447"/>
                    <a:pt x="19043" y="5445"/>
                    <a:pt x="19048" y="5440"/>
                  </a:cubicBezTo>
                  <a:cubicBezTo>
                    <a:pt x="19073" y="5414"/>
                    <a:pt x="18798" y="5064"/>
                    <a:pt x="18447" y="4663"/>
                  </a:cubicBezTo>
                  <a:cubicBezTo>
                    <a:pt x="17720" y="3810"/>
                    <a:pt x="17720" y="3760"/>
                    <a:pt x="18397" y="3159"/>
                  </a:cubicBezTo>
                  <a:cubicBezTo>
                    <a:pt x="19247" y="2424"/>
                    <a:pt x="20286" y="2047"/>
                    <a:pt x="21495" y="2047"/>
                  </a:cubicBezTo>
                  <a:cubicBezTo>
                    <a:pt x="21606" y="2047"/>
                    <a:pt x="21717" y="2050"/>
                    <a:pt x="21830" y="2056"/>
                  </a:cubicBezTo>
                  <a:cubicBezTo>
                    <a:pt x="23259" y="2131"/>
                    <a:pt x="24562" y="2808"/>
                    <a:pt x="25339" y="3861"/>
                  </a:cubicBezTo>
                  <a:cubicBezTo>
                    <a:pt x="25866" y="4612"/>
                    <a:pt x="26041" y="5164"/>
                    <a:pt x="26091" y="6517"/>
                  </a:cubicBezTo>
                  <a:cubicBezTo>
                    <a:pt x="26166" y="7770"/>
                    <a:pt x="26267" y="8046"/>
                    <a:pt x="26693" y="8046"/>
                  </a:cubicBezTo>
                  <a:cubicBezTo>
                    <a:pt x="26893" y="8046"/>
                    <a:pt x="27094" y="7921"/>
                    <a:pt x="27369" y="7645"/>
                  </a:cubicBezTo>
                  <a:cubicBezTo>
                    <a:pt x="27845" y="7169"/>
                    <a:pt x="28272" y="6993"/>
                    <a:pt x="29149" y="6918"/>
                  </a:cubicBezTo>
                  <a:cubicBezTo>
                    <a:pt x="29277" y="6908"/>
                    <a:pt x="29396" y="6902"/>
                    <a:pt x="29509" y="6902"/>
                  </a:cubicBezTo>
                  <a:cubicBezTo>
                    <a:pt x="30189" y="6902"/>
                    <a:pt x="30616" y="7107"/>
                    <a:pt x="31154" y="7645"/>
                  </a:cubicBezTo>
                  <a:cubicBezTo>
                    <a:pt x="31429" y="7921"/>
                    <a:pt x="31780" y="8196"/>
                    <a:pt x="31931" y="8297"/>
                  </a:cubicBezTo>
                  <a:cubicBezTo>
                    <a:pt x="32106" y="8397"/>
                    <a:pt x="32357" y="8723"/>
                    <a:pt x="32532" y="9099"/>
                  </a:cubicBezTo>
                  <a:cubicBezTo>
                    <a:pt x="33084" y="10151"/>
                    <a:pt x="34462" y="11079"/>
                    <a:pt x="35490" y="11079"/>
                  </a:cubicBezTo>
                  <a:cubicBezTo>
                    <a:pt x="35790" y="11079"/>
                    <a:pt x="36041" y="11054"/>
                    <a:pt x="36041" y="11003"/>
                  </a:cubicBezTo>
                  <a:cubicBezTo>
                    <a:pt x="36041" y="10978"/>
                    <a:pt x="35765" y="10703"/>
                    <a:pt x="35414" y="10427"/>
                  </a:cubicBezTo>
                  <a:cubicBezTo>
                    <a:pt x="34211" y="9425"/>
                    <a:pt x="33961" y="9149"/>
                    <a:pt x="33660" y="8572"/>
                  </a:cubicBezTo>
                  <a:cubicBezTo>
                    <a:pt x="33259" y="7795"/>
                    <a:pt x="33284" y="7445"/>
                    <a:pt x="33785" y="6267"/>
                  </a:cubicBezTo>
                  <a:cubicBezTo>
                    <a:pt x="35164" y="3059"/>
                    <a:pt x="37419" y="1329"/>
                    <a:pt x="40577" y="1104"/>
                  </a:cubicBezTo>
                  <a:cubicBezTo>
                    <a:pt x="40723" y="1093"/>
                    <a:pt x="40875" y="1088"/>
                    <a:pt x="41031" y="1088"/>
                  </a:cubicBezTo>
                  <a:close/>
                  <a:moveTo>
                    <a:pt x="41179" y="1"/>
                  </a:moveTo>
                  <a:cubicBezTo>
                    <a:pt x="39775" y="1"/>
                    <a:pt x="39399" y="26"/>
                    <a:pt x="38748" y="201"/>
                  </a:cubicBezTo>
                  <a:cubicBezTo>
                    <a:pt x="35841" y="1003"/>
                    <a:pt x="33685" y="3084"/>
                    <a:pt x="32582" y="6216"/>
                  </a:cubicBezTo>
                  <a:cubicBezTo>
                    <a:pt x="32432" y="6592"/>
                    <a:pt x="32307" y="6968"/>
                    <a:pt x="32257" y="6993"/>
                  </a:cubicBezTo>
                  <a:cubicBezTo>
                    <a:pt x="32253" y="7001"/>
                    <a:pt x="32245" y="7004"/>
                    <a:pt x="32234" y="7004"/>
                  </a:cubicBezTo>
                  <a:cubicBezTo>
                    <a:pt x="32171" y="7004"/>
                    <a:pt x="31994" y="6888"/>
                    <a:pt x="31780" y="6718"/>
                  </a:cubicBezTo>
                  <a:cubicBezTo>
                    <a:pt x="31028" y="6041"/>
                    <a:pt x="30602" y="5891"/>
                    <a:pt x="29475" y="5891"/>
                  </a:cubicBezTo>
                  <a:cubicBezTo>
                    <a:pt x="28673" y="5916"/>
                    <a:pt x="28347" y="5941"/>
                    <a:pt x="27946" y="6116"/>
                  </a:cubicBezTo>
                  <a:cubicBezTo>
                    <a:pt x="27645" y="6216"/>
                    <a:pt x="27394" y="6317"/>
                    <a:pt x="27394" y="6317"/>
                  </a:cubicBezTo>
                  <a:cubicBezTo>
                    <a:pt x="27369" y="6317"/>
                    <a:pt x="27369" y="6091"/>
                    <a:pt x="27369" y="5790"/>
                  </a:cubicBezTo>
                  <a:cubicBezTo>
                    <a:pt x="27369" y="3585"/>
                    <a:pt x="25840" y="1655"/>
                    <a:pt x="23409" y="828"/>
                  </a:cubicBezTo>
                  <a:cubicBezTo>
                    <a:pt x="22885" y="650"/>
                    <a:pt x="22274" y="563"/>
                    <a:pt x="21643" y="563"/>
                  </a:cubicBezTo>
                  <a:cubicBezTo>
                    <a:pt x="20584" y="563"/>
                    <a:pt x="19470" y="808"/>
                    <a:pt x="18622" y="1279"/>
                  </a:cubicBezTo>
                  <a:cubicBezTo>
                    <a:pt x="17068" y="2106"/>
                    <a:pt x="16066" y="3560"/>
                    <a:pt x="15314" y="6216"/>
                  </a:cubicBezTo>
                  <a:cubicBezTo>
                    <a:pt x="15164" y="6718"/>
                    <a:pt x="15013" y="7169"/>
                    <a:pt x="14988" y="7194"/>
                  </a:cubicBezTo>
                  <a:cubicBezTo>
                    <a:pt x="14978" y="7204"/>
                    <a:pt x="14960" y="7209"/>
                    <a:pt x="14935" y="7209"/>
                  </a:cubicBezTo>
                  <a:cubicBezTo>
                    <a:pt x="14843" y="7209"/>
                    <a:pt x="14660" y="7137"/>
                    <a:pt x="14462" y="7018"/>
                  </a:cubicBezTo>
                  <a:cubicBezTo>
                    <a:pt x="14186" y="6868"/>
                    <a:pt x="13810" y="6768"/>
                    <a:pt x="13484" y="6718"/>
                  </a:cubicBezTo>
                  <a:cubicBezTo>
                    <a:pt x="13381" y="6709"/>
                    <a:pt x="13281" y="6704"/>
                    <a:pt x="13183" y="6704"/>
                  </a:cubicBezTo>
                  <a:cubicBezTo>
                    <a:pt x="11951" y="6704"/>
                    <a:pt x="11142" y="7437"/>
                    <a:pt x="10677" y="8923"/>
                  </a:cubicBezTo>
                  <a:cubicBezTo>
                    <a:pt x="10543" y="9415"/>
                    <a:pt x="10449" y="9608"/>
                    <a:pt x="10359" y="9608"/>
                  </a:cubicBezTo>
                  <a:cubicBezTo>
                    <a:pt x="10348" y="9608"/>
                    <a:pt x="10337" y="9605"/>
                    <a:pt x="10327" y="9600"/>
                  </a:cubicBezTo>
                  <a:cubicBezTo>
                    <a:pt x="9914" y="9451"/>
                    <a:pt x="9445" y="9375"/>
                    <a:pt x="8975" y="9375"/>
                  </a:cubicBezTo>
                  <a:cubicBezTo>
                    <a:pt x="8416" y="9375"/>
                    <a:pt x="7857" y="9482"/>
                    <a:pt x="7394" y="9700"/>
                  </a:cubicBezTo>
                  <a:cubicBezTo>
                    <a:pt x="6567" y="10101"/>
                    <a:pt x="5966" y="10753"/>
                    <a:pt x="5339" y="11931"/>
                  </a:cubicBezTo>
                  <a:cubicBezTo>
                    <a:pt x="4738" y="13109"/>
                    <a:pt x="4236" y="13685"/>
                    <a:pt x="3685" y="13836"/>
                  </a:cubicBezTo>
                  <a:cubicBezTo>
                    <a:pt x="3459" y="13886"/>
                    <a:pt x="2883" y="13936"/>
                    <a:pt x="2382" y="13936"/>
                  </a:cubicBezTo>
                  <a:cubicBezTo>
                    <a:pt x="1279" y="13936"/>
                    <a:pt x="577" y="14086"/>
                    <a:pt x="251" y="14337"/>
                  </a:cubicBezTo>
                  <a:cubicBezTo>
                    <a:pt x="51" y="14487"/>
                    <a:pt x="1" y="14612"/>
                    <a:pt x="1" y="14988"/>
                  </a:cubicBezTo>
                  <a:cubicBezTo>
                    <a:pt x="1" y="15312"/>
                    <a:pt x="35" y="15462"/>
                    <a:pt x="121" y="15462"/>
                  </a:cubicBezTo>
                  <a:cubicBezTo>
                    <a:pt x="161" y="15462"/>
                    <a:pt x="212" y="15429"/>
                    <a:pt x="276" y="15364"/>
                  </a:cubicBezTo>
                  <a:cubicBezTo>
                    <a:pt x="297" y="15344"/>
                    <a:pt x="322" y="15332"/>
                    <a:pt x="353" y="15332"/>
                  </a:cubicBezTo>
                  <a:cubicBezTo>
                    <a:pt x="433" y="15332"/>
                    <a:pt x="553" y="15409"/>
                    <a:pt x="753" y="15590"/>
                  </a:cubicBezTo>
                  <a:cubicBezTo>
                    <a:pt x="1530" y="16292"/>
                    <a:pt x="2733" y="16818"/>
                    <a:pt x="4487" y="17194"/>
                  </a:cubicBezTo>
                  <a:cubicBezTo>
                    <a:pt x="5201" y="17357"/>
                    <a:pt x="6116" y="17438"/>
                    <a:pt x="7109" y="17438"/>
                  </a:cubicBezTo>
                  <a:cubicBezTo>
                    <a:pt x="8102" y="17438"/>
                    <a:pt x="9174" y="17357"/>
                    <a:pt x="10201" y="17194"/>
                  </a:cubicBezTo>
                  <a:cubicBezTo>
                    <a:pt x="10823" y="17099"/>
                    <a:pt x="11239" y="17040"/>
                    <a:pt x="11578" y="17040"/>
                  </a:cubicBezTo>
                  <a:cubicBezTo>
                    <a:pt x="12221" y="17040"/>
                    <a:pt x="12582" y="17254"/>
                    <a:pt x="13535" y="17846"/>
                  </a:cubicBezTo>
                  <a:cubicBezTo>
                    <a:pt x="16016" y="19425"/>
                    <a:pt x="17896" y="20051"/>
                    <a:pt x="20076" y="20051"/>
                  </a:cubicBezTo>
                  <a:cubicBezTo>
                    <a:pt x="21655" y="20051"/>
                    <a:pt x="22683" y="19775"/>
                    <a:pt x="24637" y="18898"/>
                  </a:cubicBezTo>
                  <a:cubicBezTo>
                    <a:pt x="25403" y="18541"/>
                    <a:pt x="25779" y="18365"/>
                    <a:pt x="26086" y="18365"/>
                  </a:cubicBezTo>
                  <a:cubicBezTo>
                    <a:pt x="26382" y="18365"/>
                    <a:pt x="26613" y="18528"/>
                    <a:pt x="27069" y="18848"/>
                  </a:cubicBezTo>
                  <a:cubicBezTo>
                    <a:pt x="28773" y="20051"/>
                    <a:pt x="30703" y="20703"/>
                    <a:pt x="33409" y="21029"/>
                  </a:cubicBezTo>
                  <a:cubicBezTo>
                    <a:pt x="33677" y="21062"/>
                    <a:pt x="33978" y="21078"/>
                    <a:pt x="34302" y="21078"/>
                  </a:cubicBezTo>
                  <a:cubicBezTo>
                    <a:pt x="35672" y="21078"/>
                    <a:pt x="37449" y="20788"/>
                    <a:pt x="38848" y="20302"/>
                  </a:cubicBezTo>
                  <a:cubicBezTo>
                    <a:pt x="40427" y="19775"/>
                    <a:pt x="41605" y="19099"/>
                    <a:pt x="43284" y="17770"/>
                  </a:cubicBezTo>
                  <a:lnTo>
                    <a:pt x="44161" y="17069"/>
                  </a:lnTo>
                  <a:lnTo>
                    <a:pt x="45189" y="17169"/>
                  </a:lnTo>
                  <a:cubicBezTo>
                    <a:pt x="45852" y="17241"/>
                    <a:pt x="46723" y="17279"/>
                    <a:pt x="47574" y="17279"/>
                  </a:cubicBezTo>
                  <a:cubicBezTo>
                    <a:pt x="48494" y="17279"/>
                    <a:pt x="49390" y="17235"/>
                    <a:pt x="49976" y="17144"/>
                  </a:cubicBezTo>
                  <a:cubicBezTo>
                    <a:pt x="51179" y="16968"/>
                    <a:pt x="51856" y="16718"/>
                    <a:pt x="53234" y="16016"/>
                  </a:cubicBezTo>
                  <a:lnTo>
                    <a:pt x="54387" y="15440"/>
                  </a:lnTo>
                  <a:lnTo>
                    <a:pt x="55765" y="15415"/>
                  </a:lnTo>
                  <a:cubicBezTo>
                    <a:pt x="56968" y="15415"/>
                    <a:pt x="57269" y="15389"/>
                    <a:pt x="57996" y="15164"/>
                  </a:cubicBezTo>
                  <a:cubicBezTo>
                    <a:pt x="59600" y="14663"/>
                    <a:pt x="60327" y="14111"/>
                    <a:pt x="60427" y="13359"/>
                  </a:cubicBezTo>
                  <a:cubicBezTo>
                    <a:pt x="60452" y="13008"/>
                    <a:pt x="60427" y="12883"/>
                    <a:pt x="60202" y="12633"/>
                  </a:cubicBezTo>
                  <a:cubicBezTo>
                    <a:pt x="59901" y="12282"/>
                    <a:pt x="59349" y="11956"/>
                    <a:pt x="58447" y="11680"/>
                  </a:cubicBezTo>
                  <a:cubicBezTo>
                    <a:pt x="57169" y="11254"/>
                    <a:pt x="56542" y="11179"/>
                    <a:pt x="54462" y="11104"/>
                  </a:cubicBezTo>
                  <a:lnTo>
                    <a:pt x="52432" y="11054"/>
                  </a:lnTo>
                  <a:lnTo>
                    <a:pt x="52507" y="10051"/>
                  </a:lnTo>
                  <a:cubicBezTo>
                    <a:pt x="52557" y="9149"/>
                    <a:pt x="52532" y="8973"/>
                    <a:pt x="52357" y="8597"/>
                  </a:cubicBezTo>
                  <a:cubicBezTo>
                    <a:pt x="52006" y="7745"/>
                    <a:pt x="50828" y="6943"/>
                    <a:pt x="49826" y="6843"/>
                  </a:cubicBezTo>
                  <a:cubicBezTo>
                    <a:pt x="49550" y="6818"/>
                    <a:pt x="49199" y="6768"/>
                    <a:pt x="49049" y="6743"/>
                  </a:cubicBezTo>
                  <a:lnTo>
                    <a:pt x="48773" y="6693"/>
                  </a:lnTo>
                  <a:lnTo>
                    <a:pt x="48748" y="6016"/>
                  </a:lnTo>
                  <a:cubicBezTo>
                    <a:pt x="48748" y="4587"/>
                    <a:pt x="48121" y="3234"/>
                    <a:pt x="46868" y="1981"/>
                  </a:cubicBezTo>
                  <a:cubicBezTo>
                    <a:pt x="45966" y="1054"/>
                    <a:pt x="45164" y="602"/>
                    <a:pt x="43785" y="252"/>
                  </a:cubicBezTo>
                  <a:cubicBezTo>
                    <a:pt x="42958" y="26"/>
                    <a:pt x="42683" y="1"/>
                    <a:pt x="41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 name="Google Shape;1541;p27"/>
          <p:cNvGrpSpPr/>
          <p:nvPr/>
        </p:nvGrpSpPr>
        <p:grpSpPr>
          <a:xfrm rot="579608">
            <a:off x="6970840" y="1371823"/>
            <a:ext cx="1263774" cy="538864"/>
            <a:chOff x="1480725" y="1735000"/>
            <a:chExt cx="1263800" cy="538875"/>
          </a:xfrm>
        </p:grpSpPr>
        <p:sp>
          <p:nvSpPr>
            <p:cNvPr id="1542" name="Google Shape;1542;p27"/>
            <p:cNvSpPr/>
            <p:nvPr/>
          </p:nvSpPr>
          <p:spPr>
            <a:xfrm>
              <a:off x="1480725" y="1735000"/>
              <a:ext cx="1263800" cy="538875"/>
            </a:xfrm>
            <a:custGeom>
              <a:avLst/>
              <a:gdLst/>
              <a:ahLst/>
              <a:cxnLst/>
              <a:rect l="l" t="t" r="r" b="b"/>
              <a:pathLst>
                <a:path w="50552" h="21555" extrusionOk="0">
                  <a:moveTo>
                    <a:pt x="22156" y="0"/>
                  </a:moveTo>
                  <a:cubicBezTo>
                    <a:pt x="21454" y="0"/>
                    <a:pt x="20777" y="50"/>
                    <a:pt x="20100" y="201"/>
                  </a:cubicBezTo>
                  <a:cubicBezTo>
                    <a:pt x="16216" y="977"/>
                    <a:pt x="14361" y="3459"/>
                    <a:pt x="13133" y="5865"/>
                  </a:cubicBezTo>
                  <a:cubicBezTo>
                    <a:pt x="9825" y="6216"/>
                    <a:pt x="8095" y="7769"/>
                    <a:pt x="7193" y="9524"/>
                  </a:cubicBezTo>
                  <a:cubicBezTo>
                    <a:pt x="5389" y="9724"/>
                    <a:pt x="4186" y="10075"/>
                    <a:pt x="3158" y="10677"/>
                  </a:cubicBezTo>
                  <a:cubicBezTo>
                    <a:pt x="1078" y="11905"/>
                    <a:pt x="0" y="14211"/>
                    <a:pt x="526" y="16416"/>
                  </a:cubicBezTo>
                  <a:cubicBezTo>
                    <a:pt x="1028" y="18597"/>
                    <a:pt x="2932" y="20000"/>
                    <a:pt x="4386" y="20552"/>
                  </a:cubicBezTo>
                  <a:cubicBezTo>
                    <a:pt x="4762" y="20702"/>
                    <a:pt x="5890" y="21128"/>
                    <a:pt x="8897" y="21128"/>
                  </a:cubicBezTo>
                  <a:cubicBezTo>
                    <a:pt x="9399" y="21128"/>
                    <a:pt x="9925" y="21103"/>
                    <a:pt x="10451" y="21078"/>
                  </a:cubicBezTo>
                  <a:cubicBezTo>
                    <a:pt x="14637" y="20877"/>
                    <a:pt x="15815" y="20802"/>
                    <a:pt x="16742" y="20602"/>
                  </a:cubicBezTo>
                  <a:cubicBezTo>
                    <a:pt x="17118" y="20652"/>
                    <a:pt x="17544" y="20702"/>
                    <a:pt x="18070" y="20752"/>
                  </a:cubicBezTo>
                  <a:cubicBezTo>
                    <a:pt x="19248" y="20877"/>
                    <a:pt x="20176" y="20927"/>
                    <a:pt x="21730" y="20927"/>
                  </a:cubicBezTo>
                  <a:cubicBezTo>
                    <a:pt x="22231" y="20927"/>
                    <a:pt x="22807" y="20927"/>
                    <a:pt x="23509" y="20902"/>
                  </a:cubicBezTo>
                  <a:cubicBezTo>
                    <a:pt x="25539" y="20877"/>
                    <a:pt x="27018" y="20877"/>
                    <a:pt x="28121" y="20877"/>
                  </a:cubicBezTo>
                  <a:cubicBezTo>
                    <a:pt x="29399" y="20877"/>
                    <a:pt x="30100" y="20902"/>
                    <a:pt x="30677" y="20927"/>
                  </a:cubicBezTo>
                  <a:lnTo>
                    <a:pt x="30677" y="21028"/>
                  </a:lnTo>
                  <a:lnTo>
                    <a:pt x="34311" y="21479"/>
                  </a:lnTo>
                  <a:cubicBezTo>
                    <a:pt x="34712" y="21529"/>
                    <a:pt x="35163" y="21554"/>
                    <a:pt x="35689" y="21554"/>
                  </a:cubicBezTo>
                  <a:cubicBezTo>
                    <a:pt x="37068" y="21554"/>
                    <a:pt x="38847" y="21404"/>
                    <a:pt x="40050" y="21178"/>
                  </a:cubicBezTo>
                  <a:cubicBezTo>
                    <a:pt x="46918" y="19875"/>
                    <a:pt x="47995" y="18897"/>
                    <a:pt x="48522" y="18396"/>
                  </a:cubicBezTo>
                  <a:cubicBezTo>
                    <a:pt x="50151" y="16867"/>
                    <a:pt x="50552" y="14436"/>
                    <a:pt x="49499" y="12481"/>
                  </a:cubicBezTo>
                  <a:cubicBezTo>
                    <a:pt x="48472" y="10577"/>
                    <a:pt x="44562" y="8597"/>
                    <a:pt x="43785" y="8221"/>
                  </a:cubicBezTo>
                  <a:cubicBezTo>
                    <a:pt x="41905" y="7293"/>
                    <a:pt x="40326" y="6717"/>
                    <a:pt x="38396" y="6692"/>
                  </a:cubicBezTo>
                  <a:cubicBezTo>
                    <a:pt x="37018" y="4937"/>
                    <a:pt x="35113" y="3759"/>
                    <a:pt x="32933" y="3383"/>
                  </a:cubicBezTo>
                  <a:cubicBezTo>
                    <a:pt x="32456" y="3283"/>
                    <a:pt x="31955" y="3258"/>
                    <a:pt x="31454" y="3258"/>
                  </a:cubicBezTo>
                  <a:cubicBezTo>
                    <a:pt x="30953" y="3258"/>
                    <a:pt x="30451" y="3283"/>
                    <a:pt x="29925" y="3358"/>
                  </a:cubicBezTo>
                  <a:cubicBezTo>
                    <a:pt x="29073" y="2406"/>
                    <a:pt x="28070" y="1629"/>
                    <a:pt x="27018" y="1128"/>
                  </a:cubicBezTo>
                  <a:cubicBezTo>
                    <a:pt x="25464" y="376"/>
                    <a:pt x="23785" y="0"/>
                    <a:pt x="22156" y="0"/>
                  </a:cubicBezTo>
                  <a:close/>
                </a:path>
              </a:pathLst>
            </a:custGeom>
            <a:solidFill>
              <a:srgbClr val="FFFFFF"/>
            </a:solidFill>
            <a:ln>
              <a:noFill/>
            </a:ln>
            <a:effectLst>
              <a:outerShdw blurRad="42863" dist="57150" dir="792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7"/>
            <p:cNvSpPr/>
            <p:nvPr/>
          </p:nvSpPr>
          <p:spPr>
            <a:xfrm>
              <a:off x="1611675" y="1867625"/>
              <a:ext cx="984350" cy="275950"/>
            </a:xfrm>
            <a:custGeom>
              <a:avLst/>
              <a:gdLst/>
              <a:ahLst/>
              <a:cxnLst/>
              <a:rect l="l" t="t" r="r" b="b"/>
              <a:pathLst>
                <a:path w="39374" h="11038" extrusionOk="0">
                  <a:moveTo>
                    <a:pt x="19021" y="1414"/>
                  </a:moveTo>
                  <a:cubicBezTo>
                    <a:pt x="19083" y="1414"/>
                    <a:pt x="19138" y="1518"/>
                    <a:pt x="19098" y="1637"/>
                  </a:cubicBezTo>
                  <a:cubicBezTo>
                    <a:pt x="19086" y="1675"/>
                    <a:pt x="19073" y="1694"/>
                    <a:pt x="19057" y="1694"/>
                  </a:cubicBezTo>
                  <a:cubicBezTo>
                    <a:pt x="19042" y="1694"/>
                    <a:pt x="19023" y="1675"/>
                    <a:pt x="18998" y="1637"/>
                  </a:cubicBezTo>
                  <a:cubicBezTo>
                    <a:pt x="18948" y="1562"/>
                    <a:pt x="18948" y="1487"/>
                    <a:pt x="18973" y="1437"/>
                  </a:cubicBezTo>
                  <a:cubicBezTo>
                    <a:pt x="18988" y="1421"/>
                    <a:pt x="19005" y="1414"/>
                    <a:pt x="19021" y="1414"/>
                  </a:cubicBezTo>
                  <a:close/>
                  <a:moveTo>
                    <a:pt x="13718" y="2329"/>
                  </a:moveTo>
                  <a:cubicBezTo>
                    <a:pt x="13866" y="2329"/>
                    <a:pt x="14018" y="2446"/>
                    <a:pt x="14136" y="2665"/>
                  </a:cubicBezTo>
                  <a:cubicBezTo>
                    <a:pt x="14261" y="2916"/>
                    <a:pt x="14261" y="2941"/>
                    <a:pt x="14085" y="2941"/>
                  </a:cubicBezTo>
                  <a:cubicBezTo>
                    <a:pt x="14010" y="2941"/>
                    <a:pt x="13835" y="2891"/>
                    <a:pt x="13735" y="2865"/>
                  </a:cubicBezTo>
                  <a:cubicBezTo>
                    <a:pt x="13434" y="2740"/>
                    <a:pt x="13359" y="2565"/>
                    <a:pt x="13509" y="2414"/>
                  </a:cubicBezTo>
                  <a:cubicBezTo>
                    <a:pt x="13575" y="2357"/>
                    <a:pt x="13646" y="2329"/>
                    <a:pt x="13718" y="2329"/>
                  </a:cubicBezTo>
                  <a:close/>
                  <a:moveTo>
                    <a:pt x="19185" y="2202"/>
                  </a:moveTo>
                  <a:cubicBezTo>
                    <a:pt x="19207" y="2202"/>
                    <a:pt x="19228" y="2206"/>
                    <a:pt x="19248" y="2214"/>
                  </a:cubicBezTo>
                  <a:cubicBezTo>
                    <a:pt x="19599" y="2339"/>
                    <a:pt x="19349" y="2840"/>
                    <a:pt x="18772" y="3116"/>
                  </a:cubicBezTo>
                  <a:cubicBezTo>
                    <a:pt x="18634" y="3191"/>
                    <a:pt x="18534" y="3229"/>
                    <a:pt x="18468" y="3229"/>
                  </a:cubicBezTo>
                  <a:cubicBezTo>
                    <a:pt x="18403" y="3229"/>
                    <a:pt x="18371" y="3191"/>
                    <a:pt x="18371" y="3116"/>
                  </a:cubicBezTo>
                  <a:cubicBezTo>
                    <a:pt x="18371" y="3041"/>
                    <a:pt x="18522" y="2815"/>
                    <a:pt x="18722" y="2565"/>
                  </a:cubicBezTo>
                  <a:cubicBezTo>
                    <a:pt x="18932" y="2313"/>
                    <a:pt x="19072" y="2202"/>
                    <a:pt x="19185" y="2202"/>
                  </a:cubicBezTo>
                  <a:close/>
                  <a:moveTo>
                    <a:pt x="20313" y="3293"/>
                  </a:moveTo>
                  <a:cubicBezTo>
                    <a:pt x="20410" y="3293"/>
                    <a:pt x="20451" y="3361"/>
                    <a:pt x="20451" y="3492"/>
                  </a:cubicBezTo>
                  <a:cubicBezTo>
                    <a:pt x="20451" y="3693"/>
                    <a:pt x="19825" y="4294"/>
                    <a:pt x="19374" y="4520"/>
                  </a:cubicBezTo>
                  <a:cubicBezTo>
                    <a:pt x="19056" y="4653"/>
                    <a:pt x="18672" y="4742"/>
                    <a:pt x="18451" y="4742"/>
                  </a:cubicBezTo>
                  <a:cubicBezTo>
                    <a:pt x="18341" y="4742"/>
                    <a:pt x="18271" y="4720"/>
                    <a:pt x="18271" y="4670"/>
                  </a:cubicBezTo>
                  <a:cubicBezTo>
                    <a:pt x="18271" y="4620"/>
                    <a:pt x="18296" y="4570"/>
                    <a:pt x="18346" y="4570"/>
                  </a:cubicBezTo>
                  <a:cubicBezTo>
                    <a:pt x="18396" y="4570"/>
                    <a:pt x="18822" y="4269"/>
                    <a:pt x="19299" y="3893"/>
                  </a:cubicBezTo>
                  <a:cubicBezTo>
                    <a:pt x="19832" y="3485"/>
                    <a:pt x="20150" y="3293"/>
                    <a:pt x="20313" y="3293"/>
                  </a:cubicBezTo>
                  <a:close/>
                  <a:moveTo>
                    <a:pt x="14435" y="4408"/>
                  </a:moveTo>
                  <a:cubicBezTo>
                    <a:pt x="14484" y="4408"/>
                    <a:pt x="14537" y="4428"/>
                    <a:pt x="14587" y="4470"/>
                  </a:cubicBezTo>
                  <a:cubicBezTo>
                    <a:pt x="14662" y="4545"/>
                    <a:pt x="14662" y="4595"/>
                    <a:pt x="14537" y="4670"/>
                  </a:cubicBezTo>
                  <a:cubicBezTo>
                    <a:pt x="14450" y="4724"/>
                    <a:pt x="14387" y="4750"/>
                    <a:pt x="14343" y="4750"/>
                  </a:cubicBezTo>
                  <a:cubicBezTo>
                    <a:pt x="14285" y="4750"/>
                    <a:pt x="14261" y="4705"/>
                    <a:pt x="14261" y="4620"/>
                  </a:cubicBezTo>
                  <a:cubicBezTo>
                    <a:pt x="14261" y="4486"/>
                    <a:pt x="14339" y="4408"/>
                    <a:pt x="14435" y="4408"/>
                  </a:cubicBezTo>
                  <a:close/>
                  <a:moveTo>
                    <a:pt x="12481" y="3617"/>
                  </a:moveTo>
                  <a:cubicBezTo>
                    <a:pt x="12657" y="3617"/>
                    <a:pt x="12807" y="3768"/>
                    <a:pt x="13158" y="4269"/>
                  </a:cubicBezTo>
                  <a:cubicBezTo>
                    <a:pt x="13384" y="4645"/>
                    <a:pt x="13584" y="4971"/>
                    <a:pt x="13584" y="4996"/>
                  </a:cubicBezTo>
                  <a:cubicBezTo>
                    <a:pt x="13584" y="5025"/>
                    <a:pt x="13537" y="5040"/>
                    <a:pt x="13467" y="5040"/>
                  </a:cubicBezTo>
                  <a:cubicBezTo>
                    <a:pt x="13359" y="5040"/>
                    <a:pt x="13195" y="5006"/>
                    <a:pt x="13058" y="4946"/>
                  </a:cubicBezTo>
                  <a:cubicBezTo>
                    <a:pt x="12732" y="4820"/>
                    <a:pt x="12256" y="4194"/>
                    <a:pt x="12256" y="3893"/>
                  </a:cubicBezTo>
                  <a:cubicBezTo>
                    <a:pt x="12256" y="3667"/>
                    <a:pt x="12306" y="3617"/>
                    <a:pt x="12481" y="3617"/>
                  </a:cubicBezTo>
                  <a:close/>
                  <a:moveTo>
                    <a:pt x="26191" y="5297"/>
                  </a:moveTo>
                  <a:cubicBezTo>
                    <a:pt x="26441" y="5297"/>
                    <a:pt x="26517" y="5322"/>
                    <a:pt x="26517" y="5472"/>
                  </a:cubicBezTo>
                  <a:cubicBezTo>
                    <a:pt x="26517" y="5630"/>
                    <a:pt x="26356" y="5727"/>
                    <a:pt x="26138" y="5727"/>
                  </a:cubicBezTo>
                  <a:cubicBezTo>
                    <a:pt x="26046" y="5727"/>
                    <a:pt x="25944" y="5710"/>
                    <a:pt x="25840" y="5673"/>
                  </a:cubicBezTo>
                  <a:cubicBezTo>
                    <a:pt x="25614" y="5572"/>
                    <a:pt x="25589" y="5547"/>
                    <a:pt x="25740" y="5447"/>
                  </a:cubicBezTo>
                  <a:cubicBezTo>
                    <a:pt x="25815" y="5372"/>
                    <a:pt x="26015" y="5297"/>
                    <a:pt x="26191" y="5297"/>
                  </a:cubicBezTo>
                  <a:close/>
                  <a:moveTo>
                    <a:pt x="21193" y="4318"/>
                  </a:moveTo>
                  <a:cubicBezTo>
                    <a:pt x="21294" y="4318"/>
                    <a:pt x="21357" y="4376"/>
                    <a:pt x="21379" y="4495"/>
                  </a:cubicBezTo>
                  <a:cubicBezTo>
                    <a:pt x="21429" y="4695"/>
                    <a:pt x="20978" y="5221"/>
                    <a:pt x="20552" y="5422"/>
                  </a:cubicBezTo>
                  <a:cubicBezTo>
                    <a:pt x="20001" y="5707"/>
                    <a:pt x="19119" y="5877"/>
                    <a:pt x="18418" y="5877"/>
                  </a:cubicBezTo>
                  <a:cubicBezTo>
                    <a:pt x="18195" y="5877"/>
                    <a:pt x="17990" y="5859"/>
                    <a:pt x="17820" y="5823"/>
                  </a:cubicBezTo>
                  <a:cubicBezTo>
                    <a:pt x="17669" y="5773"/>
                    <a:pt x="17494" y="5723"/>
                    <a:pt x="17419" y="5673"/>
                  </a:cubicBezTo>
                  <a:cubicBezTo>
                    <a:pt x="17287" y="5584"/>
                    <a:pt x="17290" y="5438"/>
                    <a:pt x="17395" y="5438"/>
                  </a:cubicBezTo>
                  <a:cubicBezTo>
                    <a:pt x="17409" y="5438"/>
                    <a:pt x="17426" y="5441"/>
                    <a:pt x="17444" y="5447"/>
                  </a:cubicBezTo>
                  <a:cubicBezTo>
                    <a:pt x="17464" y="5457"/>
                    <a:pt x="17507" y="5462"/>
                    <a:pt x="17567" y="5462"/>
                  </a:cubicBezTo>
                  <a:cubicBezTo>
                    <a:pt x="17954" y="5462"/>
                    <a:pt x="19067" y="5270"/>
                    <a:pt x="19674" y="5096"/>
                  </a:cubicBezTo>
                  <a:cubicBezTo>
                    <a:pt x="19925" y="5021"/>
                    <a:pt x="20351" y="4795"/>
                    <a:pt x="20602" y="4620"/>
                  </a:cubicBezTo>
                  <a:cubicBezTo>
                    <a:pt x="20859" y="4420"/>
                    <a:pt x="21059" y="4318"/>
                    <a:pt x="21193" y="4318"/>
                  </a:cubicBezTo>
                  <a:close/>
                  <a:moveTo>
                    <a:pt x="14404" y="5456"/>
                  </a:moveTo>
                  <a:cubicBezTo>
                    <a:pt x="14606" y="5456"/>
                    <a:pt x="14837" y="5613"/>
                    <a:pt x="14837" y="5798"/>
                  </a:cubicBezTo>
                  <a:cubicBezTo>
                    <a:pt x="14837" y="5939"/>
                    <a:pt x="14699" y="6008"/>
                    <a:pt x="14545" y="6008"/>
                  </a:cubicBezTo>
                  <a:cubicBezTo>
                    <a:pt x="14397" y="6008"/>
                    <a:pt x="14234" y="5945"/>
                    <a:pt x="14161" y="5823"/>
                  </a:cubicBezTo>
                  <a:cubicBezTo>
                    <a:pt x="14111" y="5673"/>
                    <a:pt x="14111" y="5597"/>
                    <a:pt x="14211" y="5522"/>
                  </a:cubicBezTo>
                  <a:cubicBezTo>
                    <a:pt x="14264" y="5476"/>
                    <a:pt x="14332" y="5456"/>
                    <a:pt x="14404" y="5456"/>
                  </a:cubicBezTo>
                  <a:close/>
                  <a:moveTo>
                    <a:pt x="23659" y="6475"/>
                  </a:moveTo>
                  <a:cubicBezTo>
                    <a:pt x="23785" y="6475"/>
                    <a:pt x="23985" y="6675"/>
                    <a:pt x="23985" y="6825"/>
                  </a:cubicBezTo>
                  <a:cubicBezTo>
                    <a:pt x="23985" y="6907"/>
                    <a:pt x="23893" y="6945"/>
                    <a:pt x="23780" y="6945"/>
                  </a:cubicBezTo>
                  <a:cubicBezTo>
                    <a:pt x="23649" y="6945"/>
                    <a:pt x="23489" y="6894"/>
                    <a:pt x="23409" y="6800"/>
                  </a:cubicBezTo>
                  <a:cubicBezTo>
                    <a:pt x="23309" y="6675"/>
                    <a:pt x="23309" y="6625"/>
                    <a:pt x="23409" y="6575"/>
                  </a:cubicBezTo>
                  <a:cubicBezTo>
                    <a:pt x="23484" y="6525"/>
                    <a:pt x="23609" y="6475"/>
                    <a:pt x="23659" y="6475"/>
                  </a:cubicBezTo>
                  <a:close/>
                  <a:moveTo>
                    <a:pt x="26247" y="6498"/>
                  </a:moveTo>
                  <a:cubicBezTo>
                    <a:pt x="26254" y="6498"/>
                    <a:pt x="26260" y="6499"/>
                    <a:pt x="26266" y="6500"/>
                  </a:cubicBezTo>
                  <a:cubicBezTo>
                    <a:pt x="26341" y="6525"/>
                    <a:pt x="26416" y="6625"/>
                    <a:pt x="26416" y="6750"/>
                  </a:cubicBezTo>
                  <a:cubicBezTo>
                    <a:pt x="26416" y="6951"/>
                    <a:pt x="26366" y="7001"/>
                    <a:pt x="26116" y="7026"/>
                  </a:cubicBezTo>
                  <a:cubicBezTo>
                    <a:pt x="26072" y="7032"/>
                    <a:pt x="26029" y="7035"/>
                    <a:pt x="25990" y="7035"/>
                  </a:cubicBezTo>
                  <a:cubicBezTo>
                    <a:pt x="25873" y="7035"/>
                    <a:pt x="25784" y="7007"/>
                    <a:pt x="25765" y="6951"/>
                  </a:cubicBezTo>
                  <a:cubicBezTo>
                    <a:pt x="25668" y="6830"/>
                    <a:pt x="26062" y="6498"/>
                    <a:pt x="26247" y="6498"/>
                  </a:cubicBezTo>
                  <a:close/>
                  <a:moveTo>
                    <a:pt x="13551" y="6296"/>
                  </a:moveTo>
                  <a:cubicBezTo>
                    <a:pt x="13668" y="6296"/>
                    <a:pt x="13828" y="6346"/>
                    <a:pt x="14035" y="6449"/>
                  </a:cubicBezTo>
                  <a:cubicBezTo>
                    <a:pt x="14436" y="6625"/>
                    <a:pt x="14637" y="6926"/>
                    <a:pt x="14436" y="7051"/>
                  </a:cubicBezTo>
                  <a:cubicBezTo>
                    <a:pt x="14361" y="7105"/>
                    <a:pt x="14299" y="7131"/>
                    <a:pt x="14227" y="7131"/>
                  </a:cubicBezTo>
                  <a:cubicBezTo>
                    <a:pt x="14132" y="7131"/>
                    <a:pt x="14020" y="7086"/>
                    <a:pt x="13835" y="7001"/>
                  </a:cubicBezTo>
                  <a:cubicBezTo>
                    <a:pt x="13484" y="6850"/>
                    <a:pt x="13258" y="6625"/>
                    <a:pt x="13334" y="6424"/>
                  </a:cubicBezTo>
                  <a:cubicBezTo>
                    <a:pt x="13370" y="6340"/>
                    <a:pt x="13441" y="6296"/>
                    <a:pt x="13551" y="6296"/>
                  </a:cubicBezTo>
                  <a:close/>
                  <a:moveTo>
                    <a:pt x="20202" y="6762"/>
                  </a:moveTo>
                  <a:cubicBezTo>
                    <a:pt x="20408" y="6762"/>
                    <a:pt x="20511" y="6880"/>
                    <a:pt x="20301" y="7076"/>
                  </a:cubicBezTo>
                  <a:cubicBezTo>
                    <a:pt x="20226" y="7176"/>
                    <a:pt x="20000" y="7226"/>
                    <a:pt x="19750" y="7226"/>
                  </a:cubicBezTo>
                  <a:lnTo>
                    <a:pt x="19349" y="7226"/>
                  </a:lnTo>
                  <a:lnTo>
                    <a:pt x="19624" y="7001"/>
                  </a:lnTo>
                  <a:cubicBezTo>
                    <a:pt x="19812" y="6835"/>
                    <a:pt x="20039" y="6762"/>
                    <a:pt x="20202" y="6762"/>
                  </a:cubicBezTo>
                  <a:close/>
                  <a:moveTo>
                    <a:pt x="26302" y="7545"/>
                  </a:moveTo>
                  <a:cubicBezTo>
                    <a:pt x="26371" y="7545"/>
                    <a:pt x="26434" y="7570"/>
                    <a:pt x="26467" y="7627"/>
                  </a:cubicBezTo>
                  <a:cubicBezTo>
                    <a:pt x="26567" y="7778"/>
                    <a:pt x="26391" y="8003"/>
                    <a:pt x="26166" y="8003"/>
                  </a:cubicBezTo>
                  <a:cubicBezTo>
                    <a:pt x="26040" y="8003"/>
                    <a:pt x="25990" y="7928"/>
                    <a:pt x="25990" y="7803"/>
                  </a:cubicBezTo>
                  <a:cubicBezTo>
                    <a:pt x="25990" y="7651"/>
                    <a:pt x="26160" y="7545"/>
                    <a:pt x="26302" y="7545"/>
                  </a:cubicBezTo>
                  <a:close/>
                  <a:moveTo>
                    <a:pt x="33910" y="7327"/>
                  </a:moveTo>
                  <a:cubicBezTo>
                    <a:pt x="34086" y="7327"/>
                    <a:pt x="34186" y="7527"/>
                    <a:pt x="34111" y="7678"/>
                  </a:cubicBezTo>
                  <a:cubicBezTo>
                    <a:pt x="34061" y="7753"/>
                    <a:pt x="33885" y="7853"/>
                    <a:pt x="33685" y="7928"/>
                  </a:cubicBezTo>
                  <a:cubicBezTo>
                    <a:pt x="33522" y="8003"/>
                    <a:pt x="33434" y="8041"/>
                    <a:pt x="33387" y="8041"/>
                  </a:cubicBezTo>
                  <a:cubicBezTo>
                    <a:pt x="33340" y="8041"/>
                    <a:pt x="33334" y="8003"/>
                    <a:pt x="33334" y="7928"/>
                  </a:cubicBezTo>
                  <a:cubicBezTo>
                    <a:pt x="33334" y="7703"/>
                    <a:pt x="33710" y="7327"/>
                    <a:pt x="33910" y="7327"/>
                  </a:cubicBezTo>
                  <a:close/>
                  <a:moveTo>
                    <a:pt x="15639" y="7803"/>
                  </a:moveTo>
                  <a:cubicBezTo>
                    <a:pt x="15915" y="7803"/>
                    <a:pt x="15940" y="7903"/>
                    <a:pt x="15765" y="8079"/>
                  </a:cubicBezTo>
                  <a:cubicBezTo>
                    <a:pt x="15691" y="8152"/>
                    <a:pt x="15618" y="8186"/>
                    <a:pt x="15558" y="8186"/>
                  </a:cubicBezTo>
                  <a:cubicBezTo>
                    <a:pt x="15473" y="8186"/>
                    <a:pt x="15414" y="8120"/>
                    <a:pt x="15414" y="8003"/>
                  </a:cubicBezTo>
                  <a:cubicBezTo>
                    <a:pt x="15414" y="7853"/>
                    <a:pt x="15464" y="7803"/>
                    <a:pt x="15639" y="7803"/>
                  </a:cubicBezTo>
                  <a:close/>
                  <a:moveTo>
                    <a:pt x="13947" y="7943"/>
                  </a:moveTo>
                  <a:cubicBezTo>
                    <a:pt x="14155" y="7943"/>
                    <a:pt x="14270" y="8027"/>
                    <a:pt x="14236" y="8179"/>
                  </a:cubicBezTo>
                  <a:cubicBezTo>
                    <a:pt x="14218" y="8289"/>
                    <a:pt x="13957" y="8359"/>
                    <a:pt x="13682" y="8359"/>
                  </a:cubicBezTo>
                  <a:cubicBezTo>
                    <a:pt x="13581" y="8359"/>
                    <a:pt x="13478" y="8349"/>
                    <a:pt x="13384" y="8329"/>
                  </a:cubicBezTo>
                  <a:cubicBezTo>
                    <a:pt x="13108" y="8229"/>
                    <a:pt x="13183" y="8104"/>
                    <a:pt x="13584" y="8003"/>
                  </a:cubicBezTo>
                  <a:cubicBezTo>
                    <a:pt x="13723" y="7963"/>
                    <a:pt x="13846" y="7943"/>
                    <a:pt x="13947" y="7943"/>
                  </a:cubicBezTo>
                  <a:close/>
                  <a:moveTo>
                    <a:pt x="24554" y="7900"/>
                  </a:moveTo>
                  <a:cubicBezTo>
                    <a:pt x="24962" y="7900"/>
                    <a:pt x="25118" y="8013"/>
                    <a:pt x="24938" y="8229"/>
                  </a:cubicBezTo>
                  <a:cubicBezTo>
                    <a:pt x="24870" y="8324"/>
                    <a:pt x="24677" y="8368"/>
                    <a:pt x="24450" y="8368"/>
                  </a:cubicBezTo>
                  <a:cubicBezTo>
                    <a:pt x="24259" y="8368"/>
                    <a:pt x="24044" y="8336"/>
                    <a:pt x="23860" y="8279"/>
                  </a:cubicBezTo>
                  <a:cubicBezTo>
                    <a:pt x="23509" y="8129"/>
                    <a:pt x="23534" y="8028"/>
                    <a:pt x="23960" y="7953"/>
                  </a:cubicBezTo>
                  <a:cubicBezTo>
                    <a:pt x="24194" y="7918"/>
                    <a:pt x="24393" y="7900"/>
                    <a:pt x="24554" y="7900"/>
                  </a:cubicBezTo>
                  <a:close/>
                  <a:moveTo>
                    <a:pt x="21304" y="7577"/>
                  </a:moveTo>
                  <a:cubicBezTo>
                    <a:pt x="21479" y="7577"/>
                    <a:pt x="21554" y="7627"/>
                    <a:pt x="21579" y="7728"/>
                  </a:cubicBezTo>
                  <a:cubicBezTo>
                    <a:pt x="21629" y="8028"/>
                    <a:pt x="20652" y="8404"/>
                    <a:pt x="19800" y="8454"/>
                  </a:cubicBezTo>
                  <a:cubicBezTo>
                    <a:pt x="19682" y="8462"/>
                    <a:pt x="19569" y="8465"/>
                    <a:pt x="19467" y="8465"/>
                  </a:cubicBezTo>
                  <a:cubicBezTo>
                    <a:pt x="19219" y="8465"/>
                    <a:pt x="19033" y="8447"/>
                    <a:pt x="18998" y="8429"/>
                  </a:cubicBezTo>
                  <a:cubicBezTo>
                    <a:pt x="18923" y="8354"/>
                    <a:pt x="20953" y="7602"/>
                    <a:pt x="21304" y="7577"/>
                  </a:cubicBezTo>
                  <a:close/>
                  <a:moveTo>
                    <a:pt x="30729" y="8318"/>
                  </a:moveTo>
                  <a:cubicBezTo>
                    <a:pt x="30760" y="8318"/>
                    <a:pt x="30785" y="8322"/>
                    <a:pt x="30802" y="8329"/>
                  </a:cubicBezTo>
                  <a:cubicBezTo>
                    <a:pt x="31178" y="8454"/>
                    <a:pt x="30777" y="8755"/>
                    <a:pt x="30251" y="8755"/>
                  </a:cubicBezTo>
                  <a:cubicBezTo>
                    <a:pt x="30050" y="8755"/>
                    <a:pt x="29875" y="8730"/>
                    <a:pt x="29850" y="8680"/>
                  </a:cubicBezTo>
                  <a:cubicBezTo>
                    <a:pt x="29782" y="8590"/>
                    <a:pt x="30463" y="8318"/>
                    <a:pt x="30729" y="8318"/>
                  </a:cubicBezTo>
                  <a:close/>
                  <a:moveTo>
                    <a:pt x="34933" y="8424"/>
                  </a:moveTo>
                  <a:cubicBezTo>
                    <a:pt x="34946" y="8424"/>
                    <a:pt x="34956" y="8426"/>
                    <a:pt x="34963" y="8429"/>
                  </a:cubicBezTo>
                  <a:cubicBezTo>
                    <a:pt x="35138" y="8555"/>
                    <a:pt x="35038" y="8855"/>
                    <a:pt x="34737" y="9006"/>
                  </a:cubicBezTo>
                  <a:cubicBezTo>
                    <a:pt x="34485" y="9132"/>
                    <a:pt x="33819" y="9232"/>
                    <a:pt x="33464" y="9232"/>
                  </a:cubicBezTo>
                  <a:cubicBezTo>
                    <a:pt x="33325" y="9232"/>
                    <a:pt x="33233" y="9217"/>
                    <a:pt x="33233" y="9181"/>
                  </a:cubicBezTo>
                  <a:cubicBezTo>
                    <a:pt x="33233" y="9062"/>
                    <a:pt x="34679" y="8424"/>
                    <a:pt x="34933" y="8424"/>
                  </a:cubicBezTo>
                  <a:close/>
                  <a:moveTo>
                    <a:pt x="16157" y="8626"/>
                  </a:moveTo>
                  <a:cubicBezTo>
                    <a:pt x="16410" y="8626"/>
                    <a:pt x="16431" y="8791"/>
                    <a:pt x="16166" y="9056"/>
                  </a:cubicBezTo>
                  <a:cubicBezTo>
                    <a:pt x="16050" y="9171"/>
                    <a:pt x="15880" y="9244"/>
                    <a:pt x="15742" y="9244"/>
                  </a:cubicBezTo>
                  <a:cubicBezTo>
                    <a:pt x="15670" y="9244"/>
                    <a:pt x="15607" y="9224"/>
                    <a:pt x="15564" y="9181"/>
                  </a:cubicBezTo>
                  <a:cubicBezTo>
                    <a:pt x="15389" y="9006"/>
                    <a:pt x="15514" y="8755"/>
                    <a:pt x="15840" y="8680"/>
                  </a:cubicBezTo>
                  <a:cubicBezTo>
                    <a:pt x="15969" y="8643"/>
                    <a:pt x="16075" y="8626"/>
                    <a:pt x="16157" y="8626"/>
                  </a:cubicBezTo>
                  <a:close/>
                  <a:moveTo>
                    <a:pt x="12056" y="8475"/>
                  </a:moveTo>
                  <a:cubicBezTo>
                    <a:pt x="12250" y="8475"/>
                    <a:pt x="12581" y="8552"/>
                    <a:pt x="12933" y="8680"/>
                  </a:cubicBezTo>
                  <a:cubicBezTo>
                    <a:pt x="13258" y="8805"/>
                    <a:pt x="13710" y="8881"/>
                    <a:pt x="14161" y="8881"/>
                  </a:cubicBezTo>
                  <a:cubicBezTo>
                    <a:pt x="14787" y="8906"/>
                    <a:pt x="14887" y="8931"/>
                    <a:pt x="14913" y="9081"/>
                  </a:cubicBezTo>
                  <a:cubicBezTo>
                    <a:pt x="14938" y="9181"/>
                    <a:pt x="14887" y="9307"/>
                    <a:pt x="14812" y="9357"/>
                  </a:cubicBezTo>
                  <a:cubicBezTo>
                    <a:pt x="14731" y="9411"/>
                    <a:pt x="14507" y="9436"/>
                    <a:pt x="14232" y="9436"/>
                  </a:cubicBezTo>
                  <a:cubicBezTo>
                    <a:pt x="13747" y="9436"/>
                    <a:pt x="13102" y="9359"/>
                    <a:pt x="12782" y="9231"/>
                  </a:cubicBezTo>
                  <a:cubicBezTo>
                    <a:pt x="12331" y="9056"/>
                    <a:pt x="11880" y="8705"/>
                    <a:pt x="11880" y="8555"/>
                  </a:cubicBezTo>
                  <a:cubicBezTo>
                    <a:pt x="11880" y="8500"/>
                    <a:pt x="11946" y="8475"/>
                    <a:pt x="12056" y="8475"/>
                  </a:cubicBezTo>
                  <a:close/>
                  <a:moveTo>
                    <a:pt x="22173" y="8385"/>
                  </a:moveTo>
                  <a:cubicBezTo>
                    <a:pt x="22293" y="8385"/>
                    <a:pt x="22391" y="8436"/>
                    <a:pt x="22431" y="8530"/>
                  </a:cubicBezTo>
                  <a:cubicBezTo>
                    <a:pt x="22507" y="8755"/>
                    <a:pt x="22005" y="9231"/>
                    <a:pt x="21454" y="9382"/>
                  </a:cubicBezTo>
                  <a:cubicBezTo>
                    <a:pt x="21023" y="9515"/>
                    <a:pt x="20328" y="9588"/>
                    <a:pt x="19750" y="9588"/>
                  </a:cubicBezTo>
                  <a:cubicBezTo>
                    <a:pt x="19353" y="9588"/>
                    <a:pt x="19011" y="9554"/>
                    <a:pt x="18847" y="9482"/>
                  </a:cubicBezTo>
                  <a:cubicBezTo>
                    <a:pt x="18371" y="9256"/>
                    <a:pt x="18572" y="9181"/>
                    <a:pt x="19700" y="9056"/>
                  </a:cubicBezTo>
                  <a:cubicBezTo>
                    <a:pt x="20702" y="8931"/>
                    <a:pt x="21529" y="8730"/>
                    <a:pt x="21830" y="8505"/>
                  </a:cubicBezTo>
                  <a:cubicBezTo>
                    <a:pt x="21946" y="8423"/>
                    <a:pt x="22068" y="8385"/>
                    <a:pt x="22173" y="8385"/>
                  </a:cubicBezTo>
                  <a:close/>
                  <a:moveTo>
                    <a:pt x="23480" y="8946"/>
                  </a:moveTo>
                  <a:cubicBezTo>
                    <a:pt x="23604" y="8946"/>
                    <a:pt x="23881" y="8969"/>
                    <a:pt x="24211" y="9006"/>
                  </a:cubicBezTo>
                  <a:cubicBezTo>
                    <a:pt x="24637" y="9081"/>
                    <a:pt x="25364" y="9131"/>
                    <a:pt x="25815" y="9131"/>
                  </a:cubicBezTo>
                  <a:cubicBezTo>
                    <a:pt x="26592" y="9131"/>
                    <a:pt x="26642" y="9156"/>
                    <a:pt x="26642" y="9332"/>
                  </a:cubicBezTo>
                  <a:cubicBezTo>
                    <a:pt x="26642" y="9432"/>
                    <a:pt x="26567" y="9557"/>
                    <a:pt x="26467" y="9607"/>
                  </a:cubicBezTo>
                  <a:cubicBezTo>
                    <a:pt x="26344" y="9674"/>
                    <a:pt x="26036" y="9706"/>
                    <a:pt x="25682" y="9706"/>
                  </a:cubicBezTo>
                  <a:cubicBezTo>
                    <a:pt x="25236" y="9706"/>
                    <a:pt x="24719" y="9655"/>
                    <a:pt x="24411" y="9557"/>
                  </a:cubicBezTo>
                  <a:cubicBezTo>
                    <a:pt x="23935" y="9407"/>
                    <a:pt x="23409" y="9106"/>
                    <a:pt x="23409" y="8956"/>
                  </a:cubicBezTo>
                  <a:cubicBezTo>
                    <a:pt x="23409" y="8949"/>
                    <a:pt x="23434" y="8946"/>
                    <a:pt x="23480" y="8946"/>
                  </a:cubicBezTo>
                  <a:close/>
                  <a:moveTo>
                    <a:pt x="31001" y="9334"/>
                  </a:moveTo>
                  <a:cubicBezTo>
                    <a:pt x="31203" y="9334"/>
                    <a:pt x="31228" y="9383"/>
                    <a:pt x="31228" y="9507"/>
                  </a:cubicBezTo>
                  <a:cubicBezTo>
                    <a:pt x="31228" y="9607"/>
                    <a:pt x="31153" y="9708"/>
                    <a:pt x="31078" y="9758"/>
                  </a:cubicBezTo>
                  <a:cubicBezTo>
                    <a:pt x="30989" y="9787"/>
                    <a:pt x="30846" y="9801"/>
                    <a:pt x="30686" y="9801"/>
                  </a:cubicBezTo>
                  <a:cubicBezTo>
                    <a:pt x="30441" y="9801"/>
                    <a:pt x="30157" y="9768"/>
                    <a:pt x="29975" y="9708"/>
                  </a:cubicBezTo>
                  <a:cubicBezTo>
                    <a:pt x="29675" y="9582"/>
                    <a:pt x="29624" y="9432"/>
                    <a:pt x="29875" y="9432"/>
                  </a:cubicBezTo>
                  <a:cubicBezTo>
                    <a:pt x="29975" y="9432"/>
                    <a:pt x="30326" y="9407"/>
                    <a:pt x="30652" y="9357"/>
                  </a:cubicBezTo>
                  <a:cubicBezTo>
                    <a:pt x="30805" y="9342"/>
                    <a:pt x="30918" y="9334"/>
                    <a:pt x="31001" y="9334"/>
                  </a:cubicBezTo>
                  <a:close/>
                  <a:moveTo>
                    <a:pt x="35984" y="9056"/>
                  </a:moveTo>
                  <a:cubicBezTo>
                    <a:pt x="36109" y="9056"/>
                    <a:pt x="36178" y="9106"/>
                    <a:pt x="36216" y="9206"/>
                  </a:cubicBezTo>
                  <a:cubicBezTo>
                    <a:pt x="36291" y="9407"/>
                    <a:pt x="36241" y="9507"/>
                    <a:pt x="35815" y="9708"/>
                  </a:cubicBezTo>
                  <a:cubicBezTo>
                    <a:pt x="35225" y="9994"/>
                    <a:pt x="34252" y="10178"/>
                    <a:pt x="33542" y="10178"/>
                  </a:cubicBezTo>
                  <a:cubicBezTo>
                    <a:pt x="33258" y="10178"/>
                    <a:pt x="33015" y="10148"/>
                    <a:pt x="32858" y="10084"/>
                  </a:cubicBezTo>
                  <a:cubicBezTo>
                    <a:pt x="32632" y="9983"/>
                    <a:pt x="32757" y="9933"/>
                    <a:pt x="33810" y="9657"/>
                  </a:cubicBezTo>
                  <a:cubicBezTo>
                    <a:pt x="34462" y="9482"/>
                    <a:pt x="35188" y="9282"/>
                    <a:pt x="35414" y="9206"/>
                  </a:cubicBezTo>
                  <a:cubicBezTo>
                    <a:pt x="35677" y="9106"/>
                    <a:pt x="35859" y="9056"/>
                    <a:pt x="35984" y="9056"/>
                  </a:cubicBezTo>
                  <a:close/>
                  <a:moveTo>
                    <a:pt x="6993" y="9708"/>
                  </a:moveTo>
                  <a:cubicBezTo>
                    <a:pt x="7268" y="9708"/>
                    <a:pt x="7544" y="9958"/>
                    <a:pt x="7469" y="10134"/>
                  </a:cubicBezTo>
                  <a:cubicBezTo>
                    <a:pt x="7432" y="10231"/>
                    <a:pt x="7361" y="10281"/>
                    <a:pt x="7276" y="10281"/>
                  </a:cubicBezTo>
                  <a:cubicBezTo>
                    <a:pt x="7187" y="10281"/>
                    <a:pt x="7083" y="10225"/>
                    <a:pt x="6993" y="10109"/>
                  </a:cubicBezTo>
                  <a:cubicBezTo>
                    <a:pt x="6767" y="9883"/>
                    <a:pt x="6792" y="9708"/>
                    <a:pt x="6993" y="9708"/>
                  </a:cubicBezTo>
                  <a:close/>
                  <a:moveTo>
                    <a:pt x="3196" y="9822"/>
                  </a:moveTo>
                  <a:cubicBezTo>
                    <a:pt x="3915" y="9822"/>
                    <a:pt x="4913" y="9924"/>
                    <a:pt x="4913" y="10008"/>
                  </a:cubicBezTo>
                  <a:cubicBezTo>
                    <a:pt x="4913" y="10181"/>
                    <a:pt x="3608" y="10368"/>
                    <a:pt x="2848" y="10368"/>
                  </a:cubicBezTo>
                  <a:cubicBezTo>
                    <a:pt x="2615" y="10368"/>
                    <a:pt x="2433" y="10350"/>
                    <a:pt x="2356" y="10309"/>
                  </a:cubicBezTo>
                  <a:cubicBezTo>
                    <a:pt x="2281" y="10259"/>
                    <a:pt x="2256" y="10134"/>
                    <a:pt x="2256" y="10033"/>
                  </a:cubicBezTo>
                  <a:cubicBezTo>
                    <a:pt x="2306" y="9883"/>
                    <a:pt x="2406" y="9858"/>
                    <a:pt x="2832" y="9833"/>
                  </a:cubicBezTo>
                  <a:cubicBezTo>
                    <a:pt x="2938" y="9825"/>
                    <a:pt x="3063" y="9822"/>
                    <a:pt x="3196" y="9822"/>
                  </a:cubicBezTo>
                  <a:close/>
                  <a:moveTo>
                    <a:pt x="28265" y="9927"/>
                  </a:moveTo>
                  <a:cubicBezTo>
                    <a:pt x="28371" y="9927"/>
                    <a:pt x="28622" y="9971"/>
                    <a:pt x="29123" y="10059"/>
                  </a:cubicBezTo>
                  <a:cubicBezTo>
                    <a:pt x="29574" y="10134"/>
                    <a:pt x="30251" y="10184"/>
                    <a:pt x="30652" y="10184"/>
                  </a:cubicBezTo>
                  <a:cubicBezTo>
                    <a:pt x="30831" y="10177"/>
                    <a:pt x="30966" y="10172"/>
                    <a:pt x="31068" y="10172"/>
                  </a:cubicBezTo>
                  <a:cubicBezTo>
                    <a:pt x="31339" y="10172"/>
                    <a:pt x="31379" y="10207"/>
                    <a:pt x="31379" y="10334"/>
                  </a:cubicBezTo>
                  <a:cubicBezTo>
                    <a:pt x="31379" y="10602"/>
                    <a:pt x="30978" y="10757"/>
                    <a:pt x="30413" y="10757"/>
                  </a:cubicBezTo>
                  <a:cubicBezTo>
                    <a:pt x="30131" y="10757"/>
                    <a:pt x="29808" y="10718"/>
                    <a:pt x="29474" y="10635"/>
                  </a:cubicBezTo>
                  <a:cubicBezTo>
                    <a:pt x="28923" y="10485"/>
                    <a:pt x="28446" y="10259"/>
                    <a:pt x="28271" y="10059"/>
                  </a:cubicBezTo>
                  <a:cubicBezTo>
                    <a:pt x="28196" y="9971"/>
                    <a:pt x="28158" y="9927"/>
                    <a:pt x="28265" y="9927"/>
                  </a:cubicBezTo>
                  <a:close/>
                  <a:moveTo>
                    <a:pt x="16900" y="0"/>
                  </a:moveTo>
                  <a:cubicBezTo>
                    <a:pt x="16783" y="0"/>
                    <a:pt x="16657" y="3"/>
                    <a:pt x="16517" y="8"/>
                  </a:cubicBezTo>
                  <a:cubicBezTo>
                    <a:pt x="14486" y="134"/>
                    <a:pt x="13509" y="911"/>
                    <a:pt x="12306" y="3417"/>
                  </a:cubicBezTo>
                  <a:cubicBezTo>
                    <a:pt x="11579" y="4871"/>
                    <a:pt x="11579" y="4770"/>
                    <a:pt x="12306" y="5597"/>
                  </a:cubicBezTo>
                  <a:cubicBezTo>
                    <a:pt x="12557" y="5848"/>
                    <a:pt x="12732" y="6099"/>
                    <a:pt x="12732" y="6124"/>
                  </a:cubicBezTo>
                  <a:cubicBezTo>
                    <a:pt x="12732" y="6169"/>
                    <a:pt x="12670" y="6188"/>
                    <a:pt x="12577" y="6188"/>
                  </a:cubicBezTo>
                  <a:cubicBezTo>
                    <a:pt x="12414" y="6188"/>
                    <a:pt x="12156" y="6128"/>
                    <a:pt x="11980" y="6048"/>
                  </a:cubicBezTo>
                  <a:cubicBezTo>
                    <a:pt x="11830" y="5973"/>
                    <a:pt x="11604" y="5773"/>
                    <a:pt x="11454" y="5597"/>
                  </a:cubicBezTo>
                  <a:lnTo>
                    <a:pt x="11228" y="5297"/>
                  </a:lnTo>
                  <a:lnTo>
                    <a:pt x="11003" y="5472"/>
                  </a:lnTo>
                  <a:cubicBezTo>
                    <a:pt x="10827" y="5647"/>
                    <a:pt x="10627" y="5673"/>
                    <a:pt x="9223" y="5723"/>
                  </a:cubicBezTo>
                  <a:cubicBezTo>
                    <a:pt x="7494" y="5773"/>
                    <a:pt x="6993" y="5923"/>
                    <a:pt x="6642" y="6349"/>
                  </a:cubicBezTo>
                  <a:cubicBezTo>
                    <a:pt x="6266" y="6800"/>
                    <a:pt x="6341" y="6901"/>
                    <a:pt x="7619" y="7728"/>
                  </a:cubicBezTo>
                  <a:cubicBezTo>
                    <a:pt x="7870" y="7878"/>
                    <a:pt x="8070" y="8053"/>
                    <a:pt x="8070" y="8104"/>
                  </a:cubicBezTo>
                  <a:cubicBezTo>
                    <a:pt x="8070" y="8169"/>
                    <a:pt x="7992" y="8200"/>
                    <a:pt x="7866" y="8200"/>
                  </a:cubicBezTo>
                  <a:cubicBezTo>
                    <a:pt x="7609" y="8200"/>
                    <a:pt x="7154" y="8072"/>
                    <a:pt x="6767" y="7853"/>
                  </a:cubicBezTo>
                  <a:cubicBezTo>
                    <a:pt x="6469" y="7693"/>
                    <a:pt x="6213" y="7574"/>
                    <a:pt x="6172" y="7574"/>
                  </a:cubicBezTo>
                  <a:cubicBezTo>
                    <a:pt x="6168" y="7574"/>
                    <a:pt x="6166" y="7575"/>
                    <a:pt x="6166" y="7577"/>
                  </a:cubicBezTo>
                  <a:cubicBezTo>
                    <a:pt x="6166" y="7627"/>
                    <a:pt x="6341" y="7803"/>
                    <a:pt x="6542" y="7978"/>
                  </a:cubicBezTo>
                  <a:cubicBezTo>
                    <a:pt x="6966" y="8339"/>
                    <a:pt x="7013" y="8466"/>
                    <a:pt x="6698" y="8466"/>
                  </a:cubicBezTo>
                  <a:cubicBezTo>
                    <a:pt x="6641" y="8466"/>
                    <a:pt x="6572" y="8462"/>
                    <a:pt x="6491" y="8454"/>
                  </a:cubicBezTo>
                  <a:cubicBezTo>
                    <a:pt x="6356" y="8435"/>
                    <a:pt x="6261" y="8423"/>
                    <a:pt x="6196" y="8423"/>
                  </a:cubicBezTo>
                  <a:cubicBezTo>
                    <a:pt x="6094" y="8423"/>
                    <a:pt x="6065" y="8453"/>
                    <a:pt x="6065" y="8530"/>
                  </a:cubicBezTo>
                  <a:cubicBezTo>
                    <a:pt x="6065" y="8605"/>
                    <a:pt x="5940" y="8805"/>
                    <a:pt x="5790" y="8956"/>
                  </a:cubicBezTo>
                  <a:cubicBezTo>
                    <a:pt x="5539" y="9206"/>
                    <a:pt x="5514" y="9206"/>
                    <a:pt x="3910" y="9282"/>
                  </a:cubicBezTo>
                  <a:cubicBezTo>
                    <a:pt x="2356" y="9332"/>
                    <a:pt x="1153" y="9507"/>
                    <a:pt x="602" y="9733"/>
                  </a:cubicBezTo>
                  <a:cubicBezTo>
                    <a:pt x="0" y="9958"/>
                    <a:pt x="476" y="10384"/>
                    <a:pt x="1554" y="10585"/>
                  </a:cubicBezTo>
                  <a:cubicBezTo>
                    <a:pt x="1784" y="10626"/>
                    <a:pt x="2261" y="10644"/>
                    <a:pt x="2855" y="10644"/>
                  </a:cubicBezTo>
                  <a:cubicBezTo>
                    <a:pt x="4789" y="10644"/>
                    <a:pt x="7970" y="10457"/>
                    <a:pt x="7970" y="10284"/>
                  </a:cubicBezTo>
                  <a:cubicBezTo>
                    <a:pt x="7970" y="10234"/>
                    <a:pt x="7895" y="10159"/>
                    <a:pt x="7820" y="10084"/>
                  </a:cubicBezTo>
                  <a:cubicBezTo>
                    <a:pt x="7644" y="9958"/>
                    <a:pt x="7644" y="9708"/>
                    <a:pt x="7820" y="9708"/>
                  </a:cubicBezTo>
                  <a:cubicBezTo>
                    <a:pt x="7995" y="9708"/>
                    <a:pt x="8923" y="10184"/>
                    <a:pt x="8923" y="10284"/>
                  </a:cubicBezTo>
                  <a:cubicBezTo>
                    <a:pt x="8923" y="10334"/>
                    <a:pt x="9098" y="10384"/>
                    <a:pt x="9324" y="10384"/>
                  </a:cubicBezTo>
                  <a:lnTo>
                    <a:pt x="9725" y="10384"/>
                  </a:lnTo>
                  <a:lnTo>
                    <a:pt x="9198" y="9908"/>
                  </a:lnTo>
                  <a:cubicBezTo>
                    <a:pt x="8697" y="9457"/>
                    <a:pt x="8471" y="9106"/>
                    <a:pt x="8622" y="9006"/>
                  </a:cubicBezTo>
                  <a:cubicBezTo>
                    <a:pt x="8626" y="9004"/>
                    <a:pt x="8632" y="9003"/>
                    <a:pt x="8639" y="9003"/>
                  </a:cubicBezTo>
                  <a:cubicBezTo>
                    <a:pt x="8716" y="9003"/>
                    <a:pt x="8949" y="9119"/>
                    <a:pt x="9223" y="9256"/>
                  </a:cubicBezTo>
                  <a:cubicBezTo>
                    <a:pt x="9499" y="9407"/>
                    <a:pt x="9950" y="9683"/>
                    <a:pt x="10226" y="9833"/>
                  </a:cubicBezTo>
                  <a:cubicBezTo>
                    <a:pt x="10502" y="9983"/>
                    <a:pt x="10802" y="10084"/>
                    <a:pt x="10903" y="10084"/>
                  </a:cubicBezTo>
                  <a:cubicBezTo>
                    <a:pt x="11003" y="10059"/>
                    <a:pt x="10903" y="9958"/>
                    <a:pt x="10527" y="9733"/>
                  </a:cubicBezTo>
                  <a:cubicBezTo>
                    <a:pt x="10025" y="9457"/>
                    <a:pt x="9599" y="9031"/>
                    <a:pt x="9599" y="8830"/>
                  </a:cubicBezTo>
                  <a:cubicBezTo>
                    <a:pt x="9599" y="8799"/>
                    <a:pt x="9625" y="8783"/>
                    <a:pt x="9677" y="8783"/>
                  </a:cubicBezTo>
                  <a:cubicBezTo>
                    <a:pt x="9830" y="8783"/>
                    <a:pt x="10210" y="8919"/>
                    <a:pt x="10827" y="9181"/>
                  </a:cubicBezTo>
                  <a:cubicBezTo>
                    <a:pt x="12571" y="9964"/>
                    <a:pt x="13098" y="10088"/>
                    <a:pt x="17885" y="10088"/>
                  </a:cubicBezTo>
                  <a:cubicBezTo>
                    <a:pt x="18466" y="10088"/>
                    <a:pt x="19109" y="10086"/>
                    <a:pt x="19825" y="10084"/>
                  </a:cubicBezTo>
                  <a:lnTo>
                    <a:pt x="25088" y="10059"/>
                  </a:lnTo>
                  <a:lnTo>
                    <a:pt x="26842" y="10409"/>
                  </a:lnTo>
                  <a:cubicBezTo>
                    <a:pt x="28984" y="10859"/>
                    <a:pt x="30234" y="11038"/>
                    <a:pt x="31353" y="11038"/>
                  </a:cubicBezTo>
                  <a:cubicBezTo>
                    <a:pt x="31792" y="11038"/>
                    <a:pt x="32212" y="11010"/>
                    <a:pt x="32657" y="10961"/>
                  </a:cubicBezTo>
                  <a:cubicBezTo>
                    <a:pt x="34186" y="10760"/>
                    <a:pt x="38772" y="9758"/>
                    <a:pt x="39148" y="9532"/>
                  </a:cubicBezTo>
                  <a:cubicBezTo>
                    <a:pt x="39299" y="9432"/>
                    <a:pt x="39374" y="9482"/>
                    <a:pt x="38271" y="8780"/>
                  </a:cubicBezTo>
                  <a:cubicBezTo>
                    <a:pt x="36416" y="7602"/>
                    <a:pt x="34612" y="6750"/>
                    <a:pt x="33609" y="6575"/>
                  </a:cubicBezTo>
                  <a:cubicBezTo>
                    <a:pt x="33384" y="6537"/>
                    <a:pt x="33183" y="6518"/>
                    <a:pt x="32955" y="6518"/>
                  </a:cubicBezTo>
                  <a:cubicBezTo>
                    <a:pt x="32726" y="6518"/>
                    <a:pt x="32469" y="6537"/>
                    <a:pt x="32131" y="6575"/>
                  </a:cubicBezTo>
                  <a:cubicBezTo>
                    <a:pt x="31792" y="6612"/>
                    <a:pt x="31548" y="6631"/>
                    <a:pt x="31360" y="6631"/>
                  </a:cubicBezTo>
                  <a:cubicBezTo>
                    <a:pt x="31172" y="6631"/>
                    <a:pt x="31040" y="6612"/>
                    <a:pt x="30928" y="6575"/>
                  </a:cubicBezTo>
                  <a:cubicBezTo>
                    <a:pt x="30811" y="6540"/>
                    <a:pt x="30733" y="6521"/>
                    <a:pt x="30680" y="6521"/>
                  </a:cubicBezTo>
                  <a:cubicBezTo>
                    <a:pt x="30618" y="6521"/>
                    <a:pt x="30590" y="6546"/>
                    <a:pt x="30577" y="6600"/>
                  </a:cubicBezTo>
                  <a:cubicBezTo>
                    <a:pt x="30477" y="6876"/>
                    <a:pt x="29800" y="7402"/>
                    <a:pt x="29299" y="7602"/>
                  </a:cubicBezTo>
                  <a:cubicBezTo>
                    <a:pt x="28944" y="7741"/>
                    <a:pt x="28408" y="7814"/>
                    <a:pt x="27990" y="7814"/>
                  </a:cubicBezTo>
                  <a:cubicBezTo>
                    <a:pt x="27730" y="7814"/>
                    <a:pt x="27515" y="7785"/>
                    <a:pt x="27419" y="7728"/>
                  </a:cubicBezTo>
                  <a:cubicBezTo>
                    <a:pt x="27243" y="7602"/>
                    <a:pt x="27243" y="7602"/>
                    <a:pt x="28096" y="7302"/>
                  </a:cubicBezTo>
                  <a:cubicBezTo>
                    <a:pt x="29574" y="6725"/>
                    <a:pt x="30151" y="6274"/>
                    <a:pt x="29900" y="5798"/>
                  </a:cubicBezTo>
                  <a:cubicBezTo>
                    <a:pt x="29861" y="5729"/>
                    <a:pt x="29833" y="5691"/>
                    <a:pt x="29781" y="5691"/>
                  </a:cubicBezTo>
                  <a:cubicBezTo>
                    <a:pt x="29700" y="5691"/>
                    <a:pt x="29560" y="5784"/>
                    <a:pt x="29223" y="5998"/>
                  </a:cubicBezTo>
                  <a:cubicBezTo>
                    <a:pt x="28597" y="6424"/>
                    <a:pt x="28020" y="6675"/>
                    <a:pt x="27544" y="6675"/>
                  </a:cubicBezTo>
                  <a:cubicBezTo>
                    <a:pt x="27193" y="6675"/>
                    <a:pt x="27043" y="6525"/>
                    <a:pt x="27294" y="6424"/>
                  </a:cubicBezTo>
                  <a:cubicBezTo>
                    <a:pt x="27594" y="6324"/>
                    <a:pt x="29073" y="5297"/>
                    <a:pt x="29198" y="5071"/>
                  </a:cubicBezTo>
                  <a:cubicBezTo>
                    <a:pt x="29299" y="4896"/>
                    <a:pt x="29299" y="4845"/>
                    <a:pt x="29148" y="4645"/>
                  </a:cubicBezTo>
                  <a:lnTo>
                    <a:pt x="28973" y="4419"/>
                  </a:lnTo>
                  <a:lnTo>
                    <a:pt x="28697" y="4720"/>
                  </a:lnTo>
                  <a:cubicBezTo>
                    <a:pt x="28419" y="4998"/>
                    <a:pt x="27733" y="5405"/>
                    <a:pt x="27572" y="5405"/>
                  </a:cubicBezTo>
                  <a:cubicBezTo>
                    <a:pt x="27559" y="5405"/>
                    <a:pt x="27550" y="5402"/>
                    <a:pt x="27544" y="5397"/>
                  </a:cubicBezTo>
                  <a:cubicBezTo>
                    <a:pt x="27469" y="5322"/>
                    <a:pt x="27870" y="4770"/>
                    <a:pt x="28296" y="4319"/>
                  </a:cubicBezTo>
                  <a:lnTo>
                    <a:pt x="28572" y="4018"/>
                  </a:lnTo>
                  <a:lnTo>
                    <a:pt x="28171" y="3718"/>
                  </a:lnTo>
                  <a:cubicBezTo>
                    <a:pt x="27770" y="3417"/>
                    <a:pt x="27143" y="3191"/>
                    <a:pt x="26492" y="3091"/>
                  </a:cubicBezTo>
                  <a:cubicBezTo>
                    <a:pt x="26412" y="3079"/>
                    <a:pt x="26311" y="3073"/>
                    <a:pt x="26194" y="3073"/>
                  </a:cubicBezTo>
                  <a:cubicBezTo>
                    <a:pt x="25578" y="3073"/>
                    <a:pt x="24533" y="3231"/>
                    <a:pt x="23985" y="3442"/>
                  </a:cubicBezTo>
                  <a:cubicBezTo>
                    <a:pt x="23426" y="3647"/>
                    <a:pt x="23061" y="3769"/>
                    <a:pt x="22774" y="3769"/>
                  </a:cubicBezTo>
                  <a:cubicBezTo>
                    <a:pt x="22289" y="3769"/>
                    <a:pt x="22027" y="3421"/>
                    <a:pt x="21429" y="2540"/>
                  </a:cubicBezTo>
                  <a:cubicBezTo>
                    <a:pt x="20426" y="1061"/>
                    <a:pt x="19775" y="585"/>
                    <a:pt x="18171" y="184"/>
                  </a:cubicBezTo>
                  <a:cubicBezTo>
                    <a:pt x="17674" y="45"/>
                    <a:pt x="17350" y="0"/>
                    <a:pt x="169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7"/>
            <p:cNvSpPr/>
            <p:nvPr/>
          </p:nvSpPr>
          <p:spPr>
            <a:xfrm>
              <a:off x="2199400" y="2065125"/>
              <a:ext cx="40225" cy="11700"/>
            </a:xfrm>
            <a:custGeom>
              <a:avLst/>
              <a:gdLst/>
              <a:ahLst/>
              <a:cxnLst/>
              <a:rect l="l" t="t" r="r" b="b"/>
              <a:pathLst>
                <a:path w="1609" h="468" extrusionOk="0">
                  <a:moveTo>
                    <a:pt x="1045" y="0"/>
                  </a:moveTo>
                  <a:cubicBezTo>
                    <a:pt x="884" y="0"/>
                    <a:pt x="685" y="18"/>
                    <a:pt x="451" y="53"/>
                  </a:cubicBezTo>
                  <a:cubicBezTo>
                    <a:pt x="25" y="128"/>
                    <a:pt x="0" y="229"/>
                    <a:pt x="351" y="379"/>
                  </a:cubicBezTo>
                  <a:cubicBezTo>
                    <a:pt x="535" y="436"/>
                    <a:pt x="750" y="468"/>
                    <a:pt x="941" y="468"/>
                  </a:cubicBezTo>
                  <a:cubicBezTo>
                    <a:pt x="1168" y="468"/>
                    <a:pt x="1361" y="424"/>
                    <a:pt x="1429" y="329"/>
                  </a:cubicBezTo>
                  <a:cubicBezTo>
                    <a:pt x="1609" y="113"/>
                    <a:pt x="1453" y="0"/>
                    <a:pt x="104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7"/>
            <p:cNvSpPr/>
            <p:nvPr/>
          </p:nvSpPr>
          <p:spPr>
            <a:xfrm>
              <a:off x="2194375" y="2029475"/>
              <a:ext cx="16950" cy="11800"/>
            </a:xfrm>
            <a:custGeom>
              <a:avLst/>
              <a:gdLst/>
              <a:ahLst/>
              <a:cxnLst/>
              <a:rect l="l" t="t" r="r" b="b"/>
              <a:pathLst>
                <a:path w="678" h="472" extrusionOk="0">
                  <a:moveTo>
                    <a:pt x="351" y="1"/>
                  </a:moveTo>
                  <a:cubicBezTo>
                    <a:pt x="301" y="1"/>
                    <a:pt x="176" y="51"/>
                    <a:pt x="101" y="101"/>
                  </a:cubicBezTo>
                  <a:cubicBezTo>
                    <a:pt x="1" y="151"/>
                    <a:pt x="1" y="201"/>
                    <a:pt x="101" y="326"/>
                  </a:cubicBezTo>
                  <a:cubicBezTo>
                    <a:pt x="181" y="420"/>
                    <a:pt x="341" y="471"/>
                    <a:pt x="472" y="471"/>
                  </a:cubicBezTo>
                  <a:cubicBezTo>
                    <a:pt x="585" y="471"/>
                    <a:pt x="677" y="433"/>
                    <a:pt x="677" y="351"/>
                  </a:cubicBezTo>
                  <a:cubicBezTo>
                    <a:pt x="677" y="201"/>
                    <a:pt x="477" y="1"/>
                    <a:pt x="3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7"/>
            <p:cNvSpPr/>
            <p:nvPr/>
          </p:nvSpPr>
          <p:spPr>
            <a:xfrm>
              <a:off x="2196875" y="2091250"/>
              <a:ext cx="80850" cy="19050"/>
            </a:xfrm>
            <a:custGeom>
              <a:avLst/>
              <a:gdLst/>
              <a:ahLst/>
              <a:cxnLst/>
              <a:rect l="l" t="t" r="r" b="b"/>
              <a:pathLst>
                <a:path w="3234" h="762" extrusionOk="0">
                  <a:moveTo>
                    <a:pt x="72" y="1"/>
                  </a:moveTo>
                  <a:cubicBezTo>
                    <a:pt x="26" y="1"/>
                    <a:pt x="1" y="4"/>
                    <a:pt x="1" y="11"/>
                  </a:cubicBezTo>
                  <a:cubicBezTo>
                    <a:pt x="1" y="161"/>
                    <a:pt x="527" y="462"/>
                    <a:pt x="1003" y="612"/>
                  </a:cubicBezTo>
                  <a:cubicBezTo>
                    <a:pt x="1311" y="710"/>
                    <a:pt x="1828" y="761"/>
                    <a:pt x="2274" y="761"/>
                  </a:cubicBezTo>
                  <a:cubicBezTo>
                    <a:pt x="2628" y="761"/>
                    <a:pt x="2936" y="729"/>
                    <a:pt x="3059" y="662"/>
                  </a:cubicBezTo>
                  <a:cubicBezTo>
                    <a:pt x="3159" y="612"/>
                    <a:pt x="3234" y="487"/>
                    <a:pt x="3234" y="387"/>
                  </a:cubicBezTo>
                  <a:cubicBezTo>
                    <a:pt x="3234" y="211"/>
                    <a:pt x="3184" y="186"/>
                    <a:pt x="2407" y="186"/>
                  </a:cubicBezTo>
                  <a:cubicBezTo>
                    <a:pt x="1956" y="186"/>
                    <a:pt x="1229" y="136"/>
                    <a:pt x="803" y="61"/>
                  </a:cubicBezTo>
                  <a:cubicBezTo>
                    <a:pt x="473" y="24"/>
                    <a:pt x="196" y="1"/>
                    <a:pt x="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7"/>
            <p:cNvSpPr/>
            <p:nvPr/>
          </p:nvSpPr>
          <p:spPr>
            <a:xfrm>
              <a:off x="2356225" y="2075575"/>
              <a:ext cx="34925" cy="10950"/>
            </a:xfrm>
            <a:custGeom>
              <a:avLst/>
              <a:gdLst/>
              <a:ahLst/>
              <a:cxnLst/>
              <a:rect l="l" t="t" r="r" b="b"/>
              <a:pathLst>
                <a:path w="1397" h="438" extrusionOk="0">
                  <a:moveTo>
                    <a:pt x="947" y="0"/>
                  </a:moveTo>
                  <a:cubicBezTo>
                    <a:pt x="681" y="0"/>
                    <a:pt x="0" y="272"/>
                    <a:pt x="68" y="362"/>
                  </a:cubicBezTo>
                  <a:cubicBezTo>
                    <a:pt x="93" y="412"/>
                    <a:pt x="268" y="437"/>
                    <a:pt x="469" y="437"/>
                  </a:cubicBezTo>
                  <a:cubicBezTo>
                    <a:pt x="995" y="437"/>
                    <a:pt x="1396" y="136"/>
                    <a:pt x="1020" y="11"/>
                  </a:cubicBezTo>
                  <a:cubicBezTo>
                    <a:pt x="1003" y="4"/>
                    <a:pt x="978" y="0"/>
                    <a:pt x="94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7"/>
            <p:cNvSpPr/>
            <p:nvPr/>
          </p:nvSpPr>
          <p:spPr>
            <a:xfrm>
              <a:off x="2253425" y="2030000"/>
              <a:ext cx="18675" cy="13525"/>
            </a:xfrm>
            <a:custGeom>
              <a:avLst/>
              <a:gdLst/>
              <a:ahLst/>
              <a:cxnLst/>
              <a:rect l="l" t="t" r="r" b="b"/>
              <a:pathLst>
                <a:path w="747" h="541" extrusionOk="0">
                  <a:moveTo>
                    <a:pt x="561" y="0"/>
                  </a:moveTo>
                  <a:cubicBezTo>
                    <a:pt x="370" y="0"/>
                    <a:pt x="1" y="338"/>
                    <a:pt x="95" y="456"/>
                  </a:cubicBezTo>
                  <a:cubicBezTo>
                    <a:pt x="114" y="512"/>
                    <a:pt x="203" y="540"/>
                    <a:pt x="320" y="540"/>
                  </a:cubicBezTo>
                  <a:cubicBezTo>
                    <a:pt x="359" y="540"/>
                    <a:pt x="402" y="537"/>
                    <a:pt x="446" y="531"/>
                  </a:cubicBezTo>
                  <a:cubicBezTo>
                    <a:pt x="696" y="506"/>
                    <a:pt x="746" y="456"/>
                    <a:pt x="746" y="255"/>
                  </a:cubicBezTo>
                  <a:cubicBezTo>
                    <a:pt x="746" y="130"/>
                    <a:pt x="671" y="30"/>
                    <a:pt x="596" y="5"/>
                  </a:cubicBezTo>
                  <a:cubicBezTo>
                    <a:pt x="585" y="1"/>
                    <a:pt x="573" y="0"/>
                    <a:pt x="56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7"/>
            <p:cNvSpPr/>
            <p:nvPr/>
          </p:nvSpPr>
          <p:spPr>
            <a:xfrm>
              <a:off x="2352275" y="2100950"/>
              <a:ext cx="40125" cy="11725"/>
            </a:xfrm>
            <a:custGeom>
              <a:avLst/>
              <a:gdLst/>
              <a:ahLst/>
              <a:cxnLst/>
              <a:rect l="l" t="t" r="r" b="b"/>
              <a:pathLst>
                <a:path w="1605" h="469" extrusionOk="0">
                  <a:moveTo>
                    <a:pt x="1377" y="1"/>
                  </a:moveTo>
                  <a:cubicBezTo>
                    <a:pt x="1294" y="1"/>
                    <a:pt x="1181" y="9"/>
                    <a:pt x="1028" y="24"/>
                  </a:cubicBezTo>
                  <a:cubicBezTo>
                    <a:pt x="702" y="74"/>
                    <a:pt x="351" y="99"/>
                    <a:pt x="251" y="99"/>
                  </a:cubicBezTo>
                  <a:cubicBezTo>
                    <a:pt x="0" y="99"/>
                    <a:pt x="51" y="249"/>
                    <a:pt x="351" y="375"/>
                  </a:cubicBezTo>
                  <a:cubicBezTo>
                    <a:pt x="533" y="435"/>
                    <a:pt x="817" y="468"/>
                    <a:pt x="1062" y="468"/>
                  </a:cubicBezTo>
                  <a:cubicBezTo>
                    <a:pt x="1222" y="468"/>
                    <a:pt x="1365" y="454"/>
                    <a:pt x="1454" y="425"/>
                  </a:cubicBezTo>
                  <a:cubicBezTo>
                    <a:pt x="1529" y="375"/>
                    <a:pt x="1604" y="274"/>
                    <a:pt x="1604" y="174"/>
                  </a:cubicBezTo>
                  <a:cubicBezTo>
                    <a:pt x="1604" y="50"/>
                    <a:pt x="1579" y="1"/>
                    <a:pt x="13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7"/>
            <p:cNvSpPr/>
            <p:nvPr/>
          </p:nvSpPr>
          <p:spPr>
            <a:xfrm>
              <a:off x="2070950" y="2077225"/>
              <a:ext cx="103400" cy="30100"/>
            </a:xfrm>
            <a:custGeom>
              <a:avLst/>
              <a:gdLst/>
              <a:ahLst/>
              <a:cxnLst/>
              <a:rect l="l" t="t" r="r" b="b"/>
              <a:pathLst>
                <a:path w="4136" h="1204" extrusionOk="0">
                  <a:moveTo>
                    <a:pt x="3802" y="1"/>
                  </a:moveTo>
                  <a:cubicBezTo>
                    <a:pt x="3697" y="1"/>
                    <a:pt x="3575" y="39"/>
                    <a:pt x="3459" y="121"/>
                  </a:cubicBezTo>
                  <a:cubicBezTo>
                    <a:pt x="3158" y="346"/>
                    <a:pt x="2331" y="547"/>
                    <a:pt x="1329" y="672"/>
                  </a:cubicBezTo>
                  <a:cubicBezTo>
                    <a:pt x="201" y="797"/>
                    <a:pt x="0" y="872"/>
                    <a:pt x="476" y="1098"/>
                  </a:cubicBezTo>
                  <a:cubicBezTo>
                    <a:pt x="640" y="1170"/>
                    <a:pt x="982" y="1204"/>
                    <a:pt x="1379" y="1204"/>
                  </a:cubicBezTo>
                  <a:cubicBezTo>
                    <a:pt x="1957" y="1204"/>
                    <a:pt x="2652" y="1131"/>
                    <a:pt x="3083" y="998"/>
                  </a:cubicBezTo>
                  <a:cubicBezTo>
                    <a:pt x="3634" y="847"/>
                    <a:pt x="4136" y="371"/>
                    <a:pt x="4060" y="146"/>
                  </a:cubicBezTo>
                  <a:cubicBezTo>
                    <a:pt x="4020" y="52"/>
                    <a:pt x="3922" y="1"/>
                    <a:pt x="38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7"/>
            <p:cNvSpPr/>
            <p:nvPr/>
          </p:nvSpPr>
          <p:spPr>
            <a:xfrm>
              <a:off x="2043825" y="1975550"/>
              <a:ext cx="103575" cy="39000"/>
            </a:xfrm>
            <a:custGeom>
              <a:avLst/>
              <a:gdLst/>
              <a:ahLst/>
              <a:cxnLst/>
              <a:rect l="l" t="t" r="r" b="b"/>
              <a:pathLst>
                <a:path w="4143" h="1560" extrusionOk="0">
                  <a:moveTo>
                    <a:pt x="3907" y="1"/>
                  </a:moveTo>
                  <a:cubicBezTo>
                    <a:pt x="3773" y="1"/>
                    <a:pt x="3573" y="103"/>
                    <a:pt x="3316" y="303"/>
                  </a:cubicBezTo>
                  <a:cubicBezTo>
                    <a:pt x="3065" y="478"/>
                    <a:pt x="2639" y="704"/>
                    <a:pt x="2388" y="779"/>
                  </a:cubicBezTo>
                  <a:cubicBezTo>
                    <a:pt x="1781" y="953"/>
                    <a:pt x="668" y="1145"/>
                    <a:pt x="281" y="1145"/>
                  </a:cubicBezTo>
                  <a:cubicBezTo>
                    <a:pt x="221" y="1145"/>
                    <a:pt x="178" y="1140"/>
                    <a:pt x="158" y="1130"/>
                  </a:cubicBezTo>
                  <a:cubicBezTo>
                    <a:pt x="140" y="1124"/>
                    <a:pt x="123" y="1121"/>
                    <a:pt x="109" y="1121"/>
                  </a:cubicBezTo>
                  <a:cubicBezTo>
                    <a:pt x="4" y="1121"/>
                    <a:pt x="1" y="1267"/>
                    <a:pt x="133" y="1356"/>
                  </a:cubicBezTo>
                  <a:cubicBezTo>
                    <a:pt x="208" y="1406"/>
                    <a:pt x="383" y="1456"/>
                    <a:pt x="534" y="1506"/>
                  </a:cubicBezTo>
                  <a:cubicBezTo>
                    <a:pt x="704" y="1542"/>
                    <a:pt x="909" y="1560"/>
                    <a:pt x="1132" y="1560"/>
                  </a:cubicBezTo>
                  <a:cubicBezTo>
                    <a:pt x="1833" y="1560"/>
                    <a:pt x="2715" y="1390"/>
                    <a:pt x="3266" y="1105"/>
                  </a:cubicBezTo>
                  <a:cubicBezTo>
                    <a:pt x="3692" y="904"/>
                    <a:pt x="4143" y="378"/>
                    <a:pt x="4093" y="178"/>
                  </a:cubicBezTo>
                  <a:cubicBezTo>
                    <a:pt x="4071" y="59"/>
                    <a:pt x="4008" y="1"/>
                    <a:pt x="390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7"/>
            <p:cNvSpPr/>
            <p:nvPr/>
          </p:nvSpPr>
          <p:spPr>
            <a:xfrm>
              <a:off x="2251400" y="2000025"/>
              <a:ext cx="23200" cy="10800"/>
            </a:xfrm>
            <a:custGeom>
              <a:avLst/>
              <a:gdLst/>
              <a:ahLst/>
              <a:cxnLst/>
              <a:rect l="l" t="t" r="r" b="b"/>
              <a:pathLst>
                <a:path w="928" h="432" extrusionOk="0">
                  <a:moveTo>
                    <a:pt x="602" y="1"/>
                  </a:moveTo>
                  <a:cubicBezTo>
                    <a:pt x="426" y="1"/>
                    <a:pt x="226" y="76"/>
                    <a:pt x="151" y="151"/>
                  </a:cubicBezTo>
                  <a:cubicBezTo>
                    <a:pt x="0" y="251"/>
                    <a:pt x="25" y="276"/>
                    <a:pt x="251" y="377"/>
                  </a:cubicBezTo>
                  <a:cubicBezTo>
                    <a:pt x="355" y="414"/>
                    <a:pt x="457" y="431"/>
                    <a:pt x="549" y="431"/>
                  </a:cubicBezTo>
                  <a:cubicBezTo>
                    <a:pt x="767" y="431"/>
                    <a:pt x="928" y="334"/>
                    <a:pt x="928" y="176"/>
                  </a:cubicBezTo>
                  <a:cubicBezTo>
                    <a:pt x="928" y="26"/>
                    <a:pt x="852" y="1"/>
                    <a:pt x="6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7"/>
            <p:cNvSpPr/>
            <p:nvPr/>
          </p:nvSpPr>
          <p:spPr>
            <a:xfrm>
              <a:off x="2261425" y="2056225"/>
              <a:ext cx="14425" cy="11500"/>
            </a:xfrm>
            <a:custGeom>
              <a:avLst/>
              <a:gdLst/>
              <a:ahLst/>
              <a:cxnLst/>
              <a:rect l="l" t="t" r="r" b="b"/>
              <a:pathLst>
                <a:path w="577" h="460" extrusionOk="0">
                  <a:moveTo>
                    <a:pt x="312" y="1"/>
                  </a:moveTo>
                  <a:cubicBezTo>
                    <a:pt x="170" y="1"/>
                    <a:pt x="0" y="107"/>
                    <a:pt x="0" y="259"/>
                  </a:cubicBezTo>
                  <a:cubicBezTo>
                    <a:pt x="0" y="384"/>
                    <a:pt x="50" y="459"/>
                    <a:pt x="176" y="459"/>
                  </a:cubicBezTo>
                  <a:cubicBezTo>
                    <a:pt x="401" y="459"/>
                    <a:pt x="577" y="234"/>
                    <a:pt x="477" y="83"/>
                  </a:cubicBezTo>
                  <a:cubicBezTo>
                    <a:pt x="444" y="26"/>
                    <a:pt x="381" y="1"/>
                    <a:pt x="31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7"/>
            <p:cNvSpPr/>
            <p:nvPr/>
          </p:nvSpPr>
          <p:spPr>
            <a:xfrm>
              <a:off x="2315625" y="2115775"/>
              <a:ext cx="80525" cy="20800"/>
            </a:xfrm>
            <a:custGeom>
              <a:avLst/>
              <a:gdLst/>
              <a:ahLst/>
              <a:cxnLst/>
              <a:rect l="l" t="t" r="r" b="b"/>
              <a:pathLst>
                <a:path w="3221" h="832" extrusionOk="0">
                  <a:moveTo>
                    <a:pt x="107" y="1"/>
                  </a:moveTo>
                  <a:cubicBezTo>
                    <a:pt x="0" y="1"/>
                    <a:pt x="38" y="45"/>
                    <a:pt x="113" y="133"/>
                  </a:cubicBezTo>
                  <a:cubicBezTo>
                    <a:pt x="288" y="333"/>
                    <a:pt x="765" y="559"/>
                    <a:pt x="1316" y="709"/>
                  </a:cubicBezTo>
                  <a:cubicBezTo>
                    <a:pt x="1650" y="792"/>
                    <a:pt x="1973" y="831"/>
                    <a:pt x="2255" y="831"/>
                  </a:cubicBezTo>
                  <a:cubicBezTo>
                    <a:pt x="2820" y="831"/>
                    <a:pt x="3221" y="676"/>
                    <a:pt x="3221" y="408"/>
                  </a:cubicBezTo>
                  <a:cubicBezTo>
                    <a:pt x="3221" y="281"/>
                    <a:pt x="3181" y="246"/>
                    <a:pt x="2910" y="246"/>
                  </a:cubicBezTo>
                  <a:cubicBezTo>
                    <a:pt x="2808" y="246"/>
                    <a:pt x="2673" y="251"/>
                    <a:pt x="2494" y="258"/>
                  </a:cubicBezTo>
                  <a:cubicBezTo>
                    <a:pt x="2093" y="258"/>
                    <a:pt x="1416" y="208"/>
                    <a:pt x="965" y="133"/>
                  </a:cubicBezTo>
                  <a:cubicBezTo>
                    <a:pt x="464" y="45"/>
                    <a:pt x="213" y="1"/>
                    <a:pt x="10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7"/>
            <p:cNvSpPr/>
            <p:nvPr/>
          </p:nvSpPr>
          <p:spPr>
            <a:xfrm>
              <a:off x="2068425" y="1949925"/>
              <a:ext cx="54550" cy="36275"/>
            </a:xfrm>
            <a:custGeom>
              <a:avLst/>
              <a:gdLst/>
              <a:ahLst/>
              <a:cxnLst/>
              <a:rect l="l" t="t" r="r" b="b"/>
              <a:pathLst>
                <a:path w="2182" h="1451" extrusionOk="0">
                  <a:moveTo>
                    <a:pt x="2043" y="1"/>
                  </a:moveTo>
                  <a:cubicBezTo>
                    <a:pt x="1880" y="1"/>
                    <a:pt x="1562" y="193"/>
                    <a:pt x="1029" y="601"/>
                  </a:cubicBezTo>
                  <a:cubicBezTo>
                    <a:pt x="552" y="977"/>
                    <a:pt x="126" y="1278"/>
                    <a:pt x="76" y="1278"/>
                  </a:cubicBezTo>
                  <a:cubicBezTo>
                    <a:pt x="26" y="1278"/>
                    <a:pt x="1" y="1328"/>
                    <a:pt x="1" y="1378"/>
                  </a:cubicBezTo>
                  <a:cubicBezTo>
                    <a:pt x="1" y="1428"/>
                    <a:pt x="71" y="1450"/>
                    <a:pt x="181" y="1450"/>
                  </a:cubicBezTo>
                  <a:cubicBezTo>
                    <a:pt x="402" y="1450"/>
                    <a:pt x="786" y="1361"/>
                    <a:pt x="1104" y="1228"/>
                  </a:cubicBezTo>
                  <a:cubicBezTo>
                    <a:pt x="1555" y="1002"/>
                    <a:pt x="2181" y="401"/>
                    <a:pt x="2181" y="200"/>
                  </a:cubicBezTo>
                  <a:cubicBezTo>
                    <a:pt x="2181" y="69"/>
                    <a:pt x="2140" y="1"/>
                    <a:pt x="204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7"/>
            <p:cNvSpPr/>
            <p:nvPr/>
          </p:nvSpPr>
          <p:spPr>
            <a:xfrm>
              <a:off x="1592875" y="1839150"/>
              <a:ext cx="1037000" cy="330325"/>
            </a:xfrm>
            <a:custGeom>
              <a:avLst/>
              <a:gdLst/>
              <a:ahLst/>
              <a:cxnLst/>
              <a:rect l="l" t="t" r="r" b="b"/>
              <a:pathLst>
                <a:path w="41480" h="13213" extrusionOk="0">
                  <a:moveTo>
                    <a:pt x="17652" y="1139"/>
                  </a:moveTo>
                  <a:cubicBezTo>
                    <a:pt x="18102" y="1139"/>
                    <a:pt x="18426" y="1184"/>
                    <a:pt x="18923" y="1323"/>
                  </a:cubicBezTo>
                  <a:cubicBezTo>
                    <a:pt x="20527" y="1724"/>
                    <a:pt x="21178" y="2200"/>
                    <a:pt x="22181" y="3679"/>
                  </a:cubicBezTo>
                  <a:cubicBezTo>
                    <a:pt x="22779" y="4560"/>
                    <a:pt x="23041" y="4908"/>
                    <a:pt x="23526" y="4908"/>
                  </a:cubicBezTo>
                  <a:cubicBezTo>
                    <a:pt x="23813" y="4908"/>
                    <a:pt x="24178" y="4786"/>
                    <a:pt x="24737" y="4581"/>
                  </a:cubicBezTo>
                  <a:cubicBezTo>
                    <a:pt x="25285" y="4370"/>
                    <a:pt x="26330" y="4212"/>
                    <a:pt x="26946" y="4212"/>
                  </a:cubicBezTo>
                  <a:cubicBezTo>
                    <a:pt x="27063" y="4212"/>
                    <a:pt x="27164" y="4218"/>
                    <a:pt x="27244" y="4230"/>
                  </a:cubicBezTo>
                  <a:cubicBezTo>
                    <a:pt x="27895" y="4330"/>
                    <a:pt x="28522" y="4556"/>
                    <a:pt x="28923" y="4857"/>
                  </a:cubicBezTo>
                  <a:lnTo>
                    <a:pt x="29324" y="5157"/>
                  </a:lnTo>
                  <a:lnTo>
                    <a:pt x="29048" y="5458"/>
                  </a:lnTo>
                  <a:cubicBezTo>
                    <a:pt x="28622" y="5909"/>
                    <a:pt x="28221" y="6461"/>
                    <a:pt x="28296" y="6536"/>
                  </a:cubicBezTo>
                  <a:cubicBezTo>
                    <a:pt x="28302" y="6541"/>
                    <a:pt x="28311" y="6544"/>
                    <a:pt x="28324" y="6544"/>
                  </a:cubicBezTo>
                  <a:cubicBezTo>
                    <a:pt x="28485" y="6544"/>
                    <a:pt x="29171" y="6137"/>
                    <a:pt x="29449" y="5859"/>
                  </a:cubicBezTo>
                  <a:lnTo>
                    <a:pt x="29725" y="5558"/>
                  </a:lnTo>
                  <a:lnTo>
                    <a:pt x="29900" y="5784"/>
                  </a:lnTo>
                  <a:cubicBezTo>
                    <a:pt x="30051" y="5984"/>
                    <a:pt x="30051" y="6035"/>
                    <a:pt x="29950" y="6210"/>
                  </a:cubicBezTo>
                  <a:cubicBezTo>
                    <a:pt x="29825" y="6436"/>
                    <a:pt x="28346" y="7463"/>
                    <a:pt x="28046" y="7563"/>
                  </a:cubicBezTo>
                  <a:cubicBezTo>
                    <a:pt x="27795" y="7664"/>
                    <a:pt x="27945" y="7814"/>
                    <a:pt x="28296" y="7814"/>
                  </a:cubicBezTo>
                  <a:cubicBezTo>
                    <a:pt x="28772" y="7814"/>
                    <a:pt x="29349" y="7563"/>
                    <a:pt x="29975" y="7137"/>
                  </a:cubicBezTo>
                  <a:cubicBezTo>
                    <a:pt x="30312" y="6923"/>
                    <a:pt x="30452" y="6830"/>
                    <a:pt x="30533" y="6830"/>
                  </a:cubicBezTo>
                  <a:cubicBezTo>
                    <a:pt x="30585" y="6830"/>
                    <a:pt x="30613" y="6868"/>
                    <a:pt x="30652" y="6937"/>
                  </a:cubicBezTo>
                  <a:cubicBezTo>
                    <a:pt x="30903" y="7413"/>
                    <a:pt x="30326" y="7864"/>
                    <a:pt x="28823" y="8441"/>
                  </a:cubicBezTo>
                  <a:cubicBezTo>
                    <a:pt x="27995" y="8741"/>
                    <a:pt x="27995" y="8741"/>
                    <a:pt x="28171" y="8867"/>
                  </a:cubicBezTo>
                  <a:cubicBezTo>
                    <a:pt x="28267" y="8924"/>
                    <a:pt x="28482" y="8953"/>
                    <a:pt x="28742" y="8953"/>
                  </a:cubicBezTo>
                  <a:cubicBezTo>
                    <a:pt x="29160" y="8953"/>
                    <a:pt x="29696" y="8880"/>
                    <a:pt x="30051" y="8741"/>
                  </a:cubicBezTo>
                  <a:cubicBezTo>
                    <a:pt x="30552" y="8541"/>
                    <a:pt x="31229" y="8015"/>
                    <a:pt x="31329" y="7739"/>
                  </a:cubicBezTo>
                  <a:cubicBezTo>
                    <a:pt x="31342" y="7685"/>
                    <a:pt x="31370" y="7660"/>
                    <a:pt x="31432" y="7660"/>
                  </a:cubicBezTo>
                  <a:cubicBezTo>
                    <a:pt x="31485" y="7660"/>
                    <a:pt x="31563" y="7679"/>
                    <a:pt x="31680" y="7714"/>
                  </a:cubicBezTo>
                  <a:cubicBezTo>
                    <a:pt x="31792" y="7751"/>
                    <a:pt x="31924" y="7770"/>
                    <a:pt x="32112" y="7770"/>
                  </a:cubicBezTo>
                  <a:cubicBezTo>
                    <a:pt x="32300" y="7770"/>
                    <a:pt x="32544" y="7751"/>
                    <a:pt x="32883" y="7714"/>
                  </a:cubicBezTo>
                  <a:cubicBezTo>
                    <a:pt x="33221" y="7676"/>
                    <a:pt x="33478" y="7657"/>
                    <a:pt x="33707" y="7657"/>
                  </a:cubicBezTo>
                  <a:cubicBezTo>
                    <a:pt x="33935" y="7657"/>
                    <a:pt x="34136" y="7676"/>
                    <a:pt x="34361" y="7714"/>
                  </a:cubicBezTo>
                  <a:cubicBezTo>
                    <a:pt x="35364" y="7889"/>
                    <a:pt x="37168" y="8741"/>
                    <a:pt x="39023" y="9919"/>
                  </a:cubicBezTo>
                  <a:cubicBezTo>
                    <a:pt x="40126" y="10621"/>
                    <a:pt x="40051" y="10571"/>
                    <a:pt x="39900" y="10671"/>
                  </a:cubicBezTo>
                  <a:cubicBezTo>
                    <a:pt x="39524" y="10897"/>
                    <a:pt x="34938" y="11899"/>
                    <a:pt x="33409" y="12100"/>
                  </a:cubicBezTo>
                  <a:cubicBezTo>
                    <a:pt x="32964" y="12149"/>
                    <a:pt x="32544" y="12177"/>
                    <a:pt x="32105" y="12177"/>
                  </a:cubicBezTo>
                  <a:cubicBezTo>
                    <a:pt x="30986" y="12177"/>
                    <a:pt x="29736" y="11998"/>
                    <a:pt x="27594" y="11548"/>
                  </a:cubicBezTo>
                  <a:lnTo>
                    <a:pt x="25840" y="11198"/>
                  </a:lnTo>
                  <a:lnTo>
                    <a:pt x="20577" y="11223"/>
                  </a:lnTo>
                  <a:cubicBezTo>
                    <a:pt x="19861" y="11225"/>
                    <a:pt x="19218" y="11227"/>
                    <a:pt x="18637" y="11227"/>
                  </a:cubicBezTo>
                  <a:cubicBezTo>
                    <a:pt x="13850" y="11227"/>
                    <a:pt x="13323" y="11103"/>
                    <a:pt x="11579" y="10320"/>
                  </a:cubicBezTo>
                  <a:cubicBezTo>
                    <a:pt x="10962" y="10058"/>
                    <a:pt x="10582" y="9922"/>
                    <a:pt x="10429" y="9922"/>
                  </a:cubicBezTo>
                  <a:cubicBezTo>
                    <a:pt x="10377" y="9922"/>
                    <a:pt x="10351" y="9938"/>
                    <a:pt x="10351" y="9969"/>
                  </a:cubicBezTo>
                  <a:cubicBezTo>
                    <a:pt x="10351" y="10170"/>
                    <a:pt x="10777" y="10596"/>
                    <a:pt x="11279" y="10872"/>
                  </a:cubicBezTo>
                  <a:cubicBezTo>
                    <a:pt x="11655" y="11097"/>
                    <a:pt x="11755" y="11198"/>
                    <a:pt x="11655" y="11223"/>
                  </a:cubicBezTo>
                  <a:cubicBezTo>
                    <a:pt x="11554" y="11223"/>
                    <a:pt x="11254" y="11122"/>
                    <a:pt x="10978" y="10972"/>
                  </a:cubicBezTo>
                  <a:cubicBezTo>
                    <a:pt x="10702" y="10822"/>
                    <a:pt x="10251" y="10546"/>
                    <a:pt x="9975" y="10395"/>
                  </a:cubicBezTo>
                  <a:cubicBezTo>
                    <a:pt x="9701" y="10258"/>
                    <a:pt x="9468" y="10142"/>
                    <a:pt x="9391" y="10142"/>
                  </a:cubicBezTo>
                  <a:cubicBezTo>
                    <a:pt x="9384" y="10142"/>
                    <a:pt x="9378" y="10143"/>
                    <a:pt x="9374" y="10145"/>
                  </a:cubicBezTo>
                  <a:cubicBezTo>
                    <a:pt x="9223" y="10245"/>
                    <a:pt x="9449" y="10596"/>
                    <a:pt x="9950" y="11047"/>
                  </a:cubicBezTo>
                  <a:lnTo>
                    <a:pt x="10477" y="11523"/>
                  </a:lnTo>
                  <a:lnTo>
                    <a:pt x="10076" y="11523"/>
                  </a:lnTo>
                  <a:cubicBezTo>
                    <a:pt x="9850" y="11523"/>
                    <a:pt x="9675" y="11473"/>
                    <a:pt x="9675" y="11423"/>
                  </a:cubicBezTo>
                  <a:cubicBezTo>
                    <a:pt x="9675" y="11323"/>
                    <a:pt x="8747" y="10847"/>
                    <a:pt x="8572" y="10847"/>
                  </a:cubicBezTo>
                  <a:cubicBezTo>
                    <a:pt x="8396" y="10847"/>
                    <a:pt x="8396" y="11097"/>
                    <a:pt x="8572" y="11223"/>
                  </a:cubicBezTo>
                  <a:cubicBezTo>
                    <a:pt x="8647" y="11298"/>
                    <a:pt x="8722" y="11373"/>
                    <a:pt x="8722" y="11423"/>
                  </a:cubicBezTo>
                  <a:cubicBezTo>
                    <a:pt x="8722" y="11596"/>
                    <a:pt x="5541" y="11783"/>
                    <a:pt x="3607" y="11783"/>
                  </a:cubicBezTo>
                  <a:cubicBezTo>
                    <a:pt x="3013" y="11783"/>
                    <a:pt x="2536" y="11765"/>
                    <a:pt x="2306" y="11724"/>
                  </a:cubicBezTo>
                  <a:cubicBezTo>
                    <a:pt x="1203" y="11523"/>
                    <a:pt x="752" y="11097"/>
                    <a:pt x="1354" y="10872"/>
                  </a:cubicBezTo>
                  <a:cubicBezTo>
                    <a:pt x="1905" y="10646"/>
                    <a:pt x="3108" y="10471"/>
                    <a:pt x="4662" y="10421"/>
                  </a:cubicBezTo>
                  <a:cubicBezTo>
                    <a:pt x="6266" y="10345"/>
                    <a:pt x="6291" y="10345"/>
                    <a:pt x="6542" y="10095"/>
                  </a:cubicBezTo>
                  <a:cubicBezTo>
                    <a:pt x="6692" y="9944"/>
                    <a:pt x="6817" y="9744"/>
                    <a:pt x="6817" y="9669"/>
                  </a:cubicBezTo>
                  <a:cubicBezTo>
                    <a:pt x="6817" y="9592"/>
                    <a:pt x="6846" y="9562"/>
                    <a:pt x="6948" y="9562"/>
                  </a:cubicBezTo>
                  <a:cubicBezTo>
                    <a:pt x="7013" y="9562"/>
                    <a:pt x="7108" y="9574"/>
                    <a:pt x="7243" y="9593"/>
                  </a:cubicBezTo>
                  <a:cubicBezTo>
                    <a:pt x="7324" y="9601"/>
                    <a:pt x="7393" y="9605"/>
                    <a:pt x="7450" y="9605"/>
                  </a:cubicBezTo>
                  <a:cubicBezTo>
                    <a:pt x="7765" y="9605"/>
                    <a:pt x="7718" y="9478"/>
                    <a:pt x="7294" y="9117"/>
                  </a:cubicBezTo>
                  <a:cubicBezTo>
                    <a:pt x="7093" y="8942"/>
                    <a:pt x="6918" y="8766"/>
                    <a:pt x="6918" y="8716"/>
                  </a:cubicBezTo>
                  <a:cubicBezTo>
                    <a:pt x="6918" y="8714"/>
                    <a:pt x="6920" y="8713"/>
                    <a:pt x="6924" y="8713"/>
                  </a:cubicBezTo>
                  <a:cubicBezTo>
                    <a:pt x="6965" y="8713"/>
                    <a:pt x="7221" y="8832"/>
                    <a:pt x="7519" y="8992"/>
                  </a:cubicBezTo>
                  <a:cubicBezTo>
                    <a:pt x="7906" y="9211"/>
                    <a:pt x="8361" y="9339"/>
                    <a:pt x="8618" y="9339"/>
                  </a:cubicBezTo>
                  <a:cubicBezTo>
                    <a:pt x="8744" y="9339"/>
                    <a:pt x="8822" y="9308"/>
                    <a:pt x="8822" y="9243"/>
                  </a:cubicBezTo>
                  <a:cubicBezTo>
                    <a:pt x="8822" y="9192"/>
                    <a:pt x="8622" y="9017"/>
                    <a:pt x="8371" y="8867"/>
                  </a:cubicBezTo>
                  <a:cubicBezTo>
                    <a:pt x="7093" y="8040"/>
                    <a:pt x="7018" y="7939"/>
                    <a:pt x="7394" y="7488"/>
                  </a:cubicBezTo>
                  <a:cubicBezTo>
                    <a:pt x="7745" y="7062"/>
                    <a:pt x="8246" y="6912"/>
                    <a:pt x="9975" y="6862"/>
                  </a:cubicBezTo>
                  <a:cubicBezTo>
                    <a:pt x="11379" y="6812"/>
                    <a:pt x="11579" y="6786"/>
                    <a:pt x="11755" y="6611"/>
                  </a:cubicBezTo>
                  <a:lnTo>
                    <a:pt x="11980" y="6436"/>
                  </a:lnTo>
                  <a:lnTo>
                    <a:pt x="12206" y="6736"/>
                  </a:lnTo>
                  <a:cubicBezTo>
                    <a:pt x="12356" y="6912"/>
                    <a:pt x="12582" y="7112"/>
                    <a:pt x="12732" y="7187"/>
                  </a:cubicBezTo>
                  <a:cubicBezTo>
                    <a:pt x="12908" y="7267"/>
                    <a:pt x="13166" y="7327"/>
                    <a:pt x="13329" y="7327"/>
                  </a:cubicBezTo>
                  <a:cubicBezTo>
                    <a:pt x="13422" y="7327"/>
                    <a:pt x="13484" y="7308"/>
                    <a:pt x="13484" y="7263"/>
                  </a:cubicBezTo>
                  <a:cubicBezTo>
                    <a:pt x="13484" y="7238"/>
                    <a:pt x="13309" y="6987"/>
                    <a:pt x="13058" y="6736"/>
                  </a:cubicBezTo>
                  <a:cubicBezTo>
                    <a:pt x="12331" y="5909"/>
                    <a:pt x="12331" y="6010"/>
                    <a:pt x="13058" y="4556"/>
                  </a:cubicBezTo>
                  <a:cubicBezTo>
                    <a:pt x="14261" y="2050"/>
                    <a:pt x="15238" y="1273"/>
                    <a:pt x="17269" y="1147"/>
                  </a:cubicBezTo>
                  <a:cubicBezTo>
                    <a:pt x="17409" y="1142"/>
                    <a:pt x="17535" y="1139"/>
                    <a:pt x="17652" y="1139"/>
                  </a:cubicBezTo>
                  <a:close/>
                  <a:moveTo>
                    <a:pt x="17665" y="0"/>
                  </a:moveTo>
                  <a:cubicBezTo>
                    <a:pt x="17250" y="0"/>
                    <a:pt x="16841" y="40"/>
                    <a:pt x="16442" y="120"/>
                  </a:cubicBezTo>
                  <a:cubicBezTo>
                    <a:pt x="14487" y="521"/>
                    <a:pt x="13359" y="1523"/>
                    <a:pt x="12206" y="3954"/>
                  </a:cubicBezTo>
                  <a:cubicBezTo>
                    <a:pt x="11855" y="4631"/>
                    <a:pt x="11479" y="5333"/>
                    <a:pt x="11329" y="5508"/>
                  </a:cubicBezTo>
                  <a:lnTo>
                    <a:pt x="11078" y="5809"/>
                  </a:lnTo>
                  <a:lnTo>
                    <a:pt x="10076" y="5809"/>
                  </a:lnTo>
                  <a:cubicBezTo>
                    <a:pt x="7519" y="5809"/>
                    <a:pt x="6416" y="6511"/>
                    <a:pt x="6066" y="8340"/>
                  </a:cubicBezTo>
                  <a:cubicBezTo>
                    <a:pt x="5990" y="8641"/>
                    <a:pt x="5940" y="8992"/>
                    <a:pt x="5915" y="9092"/>
                  </a:cubicBezTo>
                  <a:cubicBezTo>
                    <a:pt x="5865" y="9268"/>
                    <a:pt x="5765" y="9293"/>
                    <a:pt x="4261" y="9393"/>
                  </a:cubicBezTo>
                  <a:cubicBezTo>
                    <a:pt x="2482" y="9518"/>
                    <a:pt x="1429" y="9744"/>
                    <a:pt x="777" y="10120"/>
                  </a:cubicBezTo>
                  <a:cubicBezTo>
                    <a:pt x="276" y="10421"/>
                    <a:pt x="0" y="10897"/>
                    <a:pt x="101" y="11298"/>
                  </a:cubicBezTo>
                  <a:cubicBezTo>
                    <a:pt x="201" y="11724"/>
                    <a:pt x="777" y="12250"/>
                    <a:pt x="1379" y="12476"/>
                  </a:cubicBezTo>
                  <a:cubicBezTo>
                    <a:pt x="1889" y="12672"/>
                    <a:pt x="3119" y="12776"/>
                    <a:pt x="4543" y="12776"/>
                  </a:cubicBezTo>
                  <a:cubicBezTo>
                    <a:pt x="4939" y="12776"/>
                    <a:pt x="5350" y="12768"/>
                    <a:pt x="5765" y="12751"/>
                  </a:cubicBezTo>
                  <a:cubicBezTo>
                    <a:pt x="9775" y="12551"/>
                    <a:pt x="10853" y="12476"/>
                    <a:pt x="11529" y="12325"/>
                  </a:cubicBezTo>
                  <a:cubicBezTo>
                    <a:pt x="11859" y="12263"/>
                    <a:pt x="12155" y="12219"/>
                    <a:pt x="12278" y="12219"/>
                  </a:cubicBezTo>
                  <a:cubicBezTo>
                    <a:pt x="12304" y="12219"/>
                    <a:pt x="12322" y="12221"/>
                    <a:pt x="12331" y="12225"/>
                  </a:cubicBezTo>
                  <a:cubicBezTo>
                    <a:pt x="12381" y="12250"/>
                    <a:pt x="13133" y="12350"/>
                    <a:pt x="14010" y="12451"/>
                  </a:cubicBezTo>
                  <a:cubicBezTo>
                    <a:pt x="15021" y="12548"/>
                    <a:pt x="15820" y="12585"/>
                    <a:pt x="17390" y="12585"/>
                  </a:cubicBezTo>
                  <a:cubicBezTo>
                    <a:pt x="17845" y="12585"/>
                    <a:pt x="18365" y="12582"/>
                    <a:pt x="18973" y="12576"/>
                  </a:cubicBezTo>
                  <a:cubicBezTo>
                    <a:pt x="21161" y="12543"/>
                    <a:pt x="22689" y="12524"/>
                    <a:pt x="23826" y="12524"/>
                  </a:cubicBezTo>
                  <a:cubicBezTo>
                    <a:pt x="26178" y="12524"/>
                    <a:pt x="26852" y="12607"/>
                    <a:pt x="28221" y="12827"/>
                  </a:cubicBezTo>
                  <a:cubicBezTo>
                    <a:pt x="29198" y="13002"/>
                    <a:pt x="30176" y="13152"/>
                    <a:pt x="30351" y="13177"/>
                  </a:cubicBezTo>
                  <a:cubicBezTo>
                    <a:pt x="30557" y="13201"/>
                    <a:pt x="30838" y="13212"/>
                    <a:pt x="31166" y="13212"/>
                  </a:cubicBezTo>
                  <a:cubicBezTo>
                    <a:pt x="32234" y="13212"/>
                    <a:pt x="33790" y="13094"/>
                    <a:pt x="34787" y="12902"/>
                  </a:cubicBezTo>
                  <a:cubicBezTo>
                    <a:pt x="37795" y="12350"/>
                    <a:pt x="40803" y="11523"/>
                    <a:pt x="41178" y="11172"/>
                  </a:cubicBezTo>
                  <a:cubicBezTo>
                    <a:pt x="41429" y="10947"/>
                    <a:pt x="41479" y="10596"/>
                    <a:pt x="41329" y="10270"/>
                  </a:cubicBezTo>
                  <a:cubicBezTo>
                    <a:pt x="41153" y="9969"/>
                    <a:pt x="38722" y="8416"/>
                    <a:pt x="37469" y="7814"/>
                  </a:cubicBezTo>
                  <a:cubicBezTo>
                    <a:pt x="35824" y="7011"/>
                    <a:pt x="34894" y="6704"/>
                    <a:pt x="33766" y="6704"/>
                  </a:cubicBezTo>
                  <a:cubicBezTo>
                    <a:pt x="33416" y="6704"/>
                    <a:pt x="33047" y="6733"/>
                    <a:pt x="32632" y="6786"/>
                  </a:cubicBezTo>
                  <a:cubicBezTo>
                    <a:pt x="32446" y="6811"/>
                    <a:pt x="32312" y="6825"/>
                    <a:pt x="32208" y="6825"/>
                  </a:cubicBezTo>
                  <a:cubicBezTo>
                    <a:pt x="31989" y="6825"/>
                    <a:pt x="31900" y="6764"/>
                    <a:pt x="31730" y="6611"/>
                  </a:cubicBezTo>
                  <a:cubicBezTo>
                    <a:pt x="31554" y="6486"/>
                    <a:pt x="31254" y="6085"/>
                    <a:pt x="31028" y="5709"/>
                  </a:cubicBezTo>
                  <a:cubicBezTo>
                    <a:pt x="30251" y="4405"/>
                    <a:pt x="29098" y="3578"/>
                    <a:pt x="27695" y="3328"/>
                  </a:cubicBezTo>
                  <a:cubicBezTo>
                    <a:pt x="27470" y="3286"/>
                    <a:pt x="27218" y="3265"/>
                    <a:pt x="26947" y="3265"/>
                  </a:cubicBezTo>
                  <a:cubicBezTo>
                    <a:pt x="26247" y="3265"/>
                    <a:pt x="25417" y="3401"/>
                    <a:pt x="24587" y="3654"/>
                  </a:cubicBezTo>
                  <a:cubicBezTo>
                    <a:pt x="24161" y="3779"/>
                    <a:pt x="23785" y="3904"/>
                    <a:pt x="23710" y="3904"/>
                  </a:cubicBezTo>
                  <a:cubicBezTo>
                    <a:pt x="23660" y="3904"/>
                    <a:pt x="23409" y="3553"/>
                    <a:pt x="23158" y="3102"/>
                  </a:cubicBezTo>
                  <a:cubicBezTo>
                    <a:pt x="22507" y="2025"/>
                    <a:pt x="21630" y="1147"/>
                    <a:pt x="20727" y="721"/>
                  </a:cubicBezTo>
                  <a:cubicBezTo>
                    <a:pt x="19730" y="240"/>
                    <a:pt x="18682" y="0"/>
                    <a:pt x="17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7"/>
            <p:cNvSpPr/>
            <p:nvPr/>
          </p:nvSpPr>
          <p:spPr>
            <a:xfrm>
              <a:off x="1668050" y="2113150"/>
              <a:ext cx="66450" cy="13700"/>
            </a:xfrm>
            <a:custGeom>
              <a:avLst/>
              <a:gdLst/>
              <a:ahLst/>
              <a:cxnLst/>
              <a:rect l="l" t="t" r="r" b="b"/>
              <a:pathLst>
                <a:path w="2658" h="548" extrusionOk="0">
                  <a:moveTo>
                    <a:pt x="941" y="1"/>
                  </a:moveTo>
                  <a:cubicBezTo>
                    <a:pt x="808" y="1"/>
                    <a:pt x="683" y="4"/>
                    <a:pt x="577" y="12"/>
                  </a:cubicBezTo>
                  <a:cubicBezTo>
                    <a:pt x="151" y="37"/>
                    <a:pt x="26" y="62"/>
                    <a:pt x="1" y="212"/>
                  </a:cubicBezTo>
                  <a:cubicBezTo>
                    <a:pt x="1" y="313"/>
                    <a:pt x="26" y="438"/>
                    <a:pt x="101" y="488"/>
                  </a:cubicBezTo>
                  <a:cubicBezTo>
                    <a:pt x="178" y="529"/>
                    <a:pt x="360" y="547"/>
                    <a:pt x="593" y="547"/>
                  </a:cubicBezTo>
                  <a:cubicBezTo>
                    <a:pt x="1353" y="547"/>
                    <a:pt x="2658" y="360"/>
                    <a:pt x="2658" y="187"/>
                  </a:cubicBezTo>
                  <a:cubicBezTo>
                    <a:pt x="2658" y="103"/>
                    <a:pt x="1660" y="1"/>
                    <a:pt x="94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7"/>
            <p:cNvSpPr/>
            <p:nvPr/>
          </p:nvSpPr>
          <p:spPr>
            <a:xfrm>
              <a:off x="1943125" y="2025000"/>
              <a:ext cx="34475" cy="20925"/>
            </a:xfrm>
            <a:custGeom>
              <a:avLst/>
              <a:gdLst/>
              <a:ahLst/>
              <a:cxnLst/>
              <a:rect l="l" t="t" r="r" b="b"/>
              <a:pathLst>
                <a:path w="1379" h="837" extrusionOk="0">
                  <a:moveTo>
                    <a:pt x="293" y="1"/>
                  </a:moveTo>
                  <a:cubicBezTo>
                    <a:pt x="183" y="1"/>
                    <a:pt x="112" y="45"/>
                    <a:pt x="76" y="129"/>
                  </a:cubicBezTo>
                  <a:cubicBezTo>
                    <a:pt x="0" y="330"/>
                    <a:pt x="226" y="555"/>
                    <a:pt x="577" y="706"/>
                  </a:cubicBezTo>
                  <a:cubicBezTo>
                    <a:pt x="762" y="791"/>
                    <a:pt x="874" y="836"/>
                    <a:pt x="969" y="836"/>
                  </a:cubicBezTo>
                  <a:cubicBezTo>
                    <a:pt x="1041" y="836"/>
                    <a:pt x="1103" y="810"/>
                    <a:pt x="1178" y="756"/>
                  </a:cubicBezTo>
                  <a:cubicBezTo>
                    <a:pt x="1379" y="631"/>
                    <a:pt x="1178" y="330"/>
                    <a:pt x="777" y="154"/>
                  </a:cubicBezTo>
                  <a:cubicBezTo>
                    <a:pt x="570" y="51"/>
                    <a:pt x="410" y="1"/>
                    <a:pt x="29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7"/>
            <p:cNvSpPr/>
            <p:nvPr/>
          </p:nvSpPr>
          <p:spPr>
            <a:xfrm>
              <a:off x="1968175" y="1977825"/>
              <a:ext cx="10050" cy="8575"/>
            </a:xfrm>
            <a:custGeom>
              <a:avLst/>
              <a:gdLst/>
              <a:ahLst/>
              <a:cxnLst/>
              <a:rect l="l" t="t" r="r" b="b"/>
              <a:pathLst>
                <a:path w="402" h="343" extrusionOk="0">
                  <a:moveTo>
                    <a:pt x="175" y="0"/>
                  </a:moveTo>
                  <a:cubicBezTo>
                    <a:pt x="79" y="0"/>
                    <a:pt x="1" y="78"/>
                    <a:pt x="1" y="212"/>
                  </a:cubicBezTo>
                  <a:cubicBezTo>
                    <a:pt x="1" y="297"/>
                    <a:pt x="25" y="342"/>
                    <a:pt x="83" y="342"/>
                  </a:cubicBezTo>
                  <a:cubicBezTo>
                    <a:pt x="127" y="342"/>
                    <a:pt x="190" y="316"/>
                    <a:pt x="277" y="262"/>
                  </a:cubicBezTo>
                  <a:cubicBezTo>
                    <a:pt x="402" y="187"/>
                    <a:pt x="402" y="137"/>
                    <a:pt x="327" y="62"/>
                  </a:cubicBezTo>
                  <a:cubicBezTo>
                    <a:pt x="277" y="20"/>
                    <a:pt x="224" y="0"/>
                    <a:pt x="17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7"/>
            <p:cNvSpPr/>
            <p:nvPr/>
          </p:nvSpPr>
          <p:spPr>
            <a:xfrm>
              <a:off x="1964425" y="2004000"/>
              <a:ext cx="18200" cy="13825"/>
            </a:xfrm>
            <a:custGeom>
              <a:avLst/>
              <a:gdLst/>
              <a:ahLst/>
              <a:cxnLst/>
              <a:rect l="l" t="t" r="r" b="b"/>
              <a:pathLst>
                <a:path w="728" h="553" extrusionOk="0">
                  <a:moveTo>
                    <a:pt x="294" y="1"/>
                  </a:moveTo>
                  <a:cubicBezTo>
                    <a:pt x="222" y="1"/>
                    <a:pt x="154" y="21"/>
                    <a:pt x="101" y="67"/>
                  </a:cubicBezTo>
                  <a:cubicBezTo>
                    <a:pt x="1" y="142"/>
                    <a:pt x="1" y="218"/>
                    <a:pt x="51" y="368"/>
                  </a:cubicBezTo>
                  <a:cubicBezTo>
                    <a:pt x="124" y="490"/>
                    <a:pt x="287" y="553"/>
                    <a:pt x="435" y="553"/>
                  </a:cubicBezTo>
                  <a:cubicBezTo>
                    <a:pt x="589" y="553"/>
                    <a:pt x="727" y="484"/>
                    <a:pt x="727" y="343"/>
                  </a:cubicBezTo>
                  <a:cubicBezTo>
                    <a:pt x="727" y="158"/>
                    <a:pt x="496" y="1"/>
                    <a:pt x="2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7"/>
            <p:cNvSpPr/>
            <p:nvPr/>
          </p:nvSpPr>
          <p:spPr>
            <a:xfrm>
              <a:off x="1780850" y="2110300"/>
              <a:ext cx="19450" cy="14375"/>
            </a:xfrm>
            <a:custGeom>
              <a:avLst/>
              <a:gdLst/>
              <a:ahLst/>
              <a:cxnLst/>
              <a:rect l="l" t="t" r="r" b="b"/>
              <a:pathLst>
                <a:path w="778" h="575" extrusionOk="0">
                  <a:moveTo>
                    <a:pt x="226" y="1"/>
                  </a:moveTo>
                  <a:cubicBezTo>
                    <a:pt x="25" y="1"/>
                    <a:pt x="0" y="176"/>
                    <a:pt x="226" y="402"/>
                  </a:cubicBezTo>
                  <a:cubicBezTo>
                    <a:pt x="316" y="518"/>
                    <a:pt x="420" y="574"/>
                    <a:pt x="509" y="574"/>
                  </a:cubicBezTo>
                  <a:cubicBezTo>
                    <a:pt x="594" y="574"/>
                    <a:pt x="665" y="524"/>
                    <a:pt x="702" y="427"/>
                  </a:cubicBezTo>
                  <a:cubicBezTo>
                    <a:pt x="777" y="251"/>
                    <a:pt x="501" y="1"/>
                    <a:pt x="22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7"/>
            <p:cNvSpPr/>
            <p:nvPr/>
          </p:nvSpPr>
          <p:spPr>
            <a:xfrm>
              <a:off x="2427450" y="2094000"/>
              <a:ext cx="91525" cy="28075"/>
            </a:xfrm>
            <a:custGeom>
              <a:avLst/>
              <a:gdLst/>
              <a:ahLst/>
              <a:cxnLst/>
              <a:rect l="l" t="t" r="r" b="b"/>
              <a:pathLst>
                <a:path w="3661" h="1123" extrusionOk="0">
                  <a:moveTo>
                    <a:pt x="3353" y="1"/>
                  </a:moveTo>
                  <a:cubicBezTo>
                    <a:pt x="3228" y="1"/>
                    <a:pt x="3046" y="51"/>
                    <a:pt x="2783" y="151"/>
                  </a:cubicBezTo>
                  <a:cubicBezTo>
                    <a:pt x="2557" y="227"/>
                    <a:pt x="1831" y="427"/>
                    <a:pt x="1179" y="602"/>
                  </a:cubicBezTo>
                  <a:cubicBezTo>
                    <a:pt x="126" y="878"/>
                    <a:pt x="1" y="928"/>
                    <a:pt x="227" y="1029"/>
                  </a:cubicBezTo>
                  <a:cubicBezTo>
                    <a:pt x="384" y="1093"/>
                    <a:pt x="627" y="1123"/>
                    <a:pt x="911" y="1123"/>
                  </a:cubicBezTo>
                  <a:cubicBezTo>
                    <a:pt x="1621" y="1123"/>
                    <a:pt x="2594" y="939"/>
                    <a:pt x="3184" y="653"/>
                  </a:cubicBezTo>
                  <a:cubicBezTo>
                    <a:pt x="3610" y="452"/>
                    <a:pt x="3660" y="352"/>
                    <a:pt x="3585" y="151"/>
                  </a:cubicBezTo>
                  <a:cubicBezTo>
                    <a:pt x="3547" y="51"/>
                    <a:pt x="3478" y="1"/>
                    <a:pt x="335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7"/>
            <p:cNvSpPr/>
            <p:nvPr/>
          </p:nvSpPr>
          <p:spPr>
            <a:xfrm>
              <a:off x="2445000" y="2050775"/>
              <a:ext cx="21325" cy="17875"/>
            </a:xfrm>
            <a:custGeom>
              <a:avLst/>
              <a:gdLst/>
              <a:ahLst/>
              <a:cxnLst/>
              <a:rect l="l" t="t" r="r" b="b"/>
              <a:pathLst>
                <a:path w="853" h="715" extrusionOk="0">
                  <a:moveTo>
                    <a:pt x="577" y="1"/>
                  </a:moveTo>
                  <a:cubicBezTo>
                    <a:pt x="377" y="1"/>
                    <a:pt x="1" y="377"/>
                    <a:pt x="1" y="602"/>
                  </a:cubicBezTo>
                  <a:cubicBezTo>
                    <a:pt x="1" y="677"/>
                    <a:pt x="7" y="715"/>
                    <a:pt x="54" y="715"/>
                  </a:cubicBezTo>
                  <a:cubicBezTo>
                    <a:pt x="101" y="715"/>
                    <a:pt x="189" y="677"/>
                    <a:pt x="352" y="602"/>
                  </a:cubicBezTo>
                  <a:cubicBezTo>
                    <a:pt x="552" y="527"/>
                    <a:pt x="728" y="427"/>
                    <a:pt x="778" y="352"/>
                  </a:cubicBezTo>
                  <a:cubicBezTo>
                    <a:pt x="853" y="201"/>
                    <a:pt x="753" y="1"/>
                    <a:pt x="5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7"/>
            <p:cNvSpPr/>
            <p:nvPr/>
          </p:nvSpPr>
          <p:spPr>
            <a:xfrm>
              <a:off x="2442500" y="2078200"/>
              <a:ext cx="47650" cy="20250"/>
            </a:xfrm>
            <a:custGeom>
              <a:avLst/>
              <a:gdLst/>
              <a:ahLst/>
              <a:cxnLst/>
              <a:rect l="l" t="t" r="r" b="b"/>
              <a:pathLst>
                <a:path w="1906" h="810" extrusionOk="0">
                  <a:moveTo>
                    <a:pt x="1700" y="1"/>
                  </a:moveTo>
                  <a:cubicBezTo>
                    <a:pt x="1446" y="1"/>
                    <a:pt x="0" y="639"/>
                    <a:pt x="0" y="758"/>
                  </a:cubicBezTo>
                  <a:cubicBezTo>
                    <a:pt x="0" y="794"/>
                    <a:pt x="92" y="809"/>
                    <a:pt x="231" y="809"/>
                  </a:cubicBezTo>
                  <a:cubicBezTo>
                    <a:pt x="586" y="809"/>
                    <a:pt x="1252" y="709"/>
                    <a:pt x="1504" y="583"/>
                  </a:cubicBezTo>
                  <a:cubicBezTo>
                    <a:pt x="1805" y="432"/>
                    <a:pt x="1905" y="132"/>
                    <a:pt x="1730" y="6"/>
                  </a:cubicBezTo>
                  <a:cubicBezTo>
                    <a:pt x="1723" y="3"/>
                    <a:pt x="1713" y="1"/>
                    <a:pt x="170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7"/>
            <p:cNvSpPr/>
            <p:nvPr/>
          </p:nvSpPr>
          <p:spPr>
            <a:xfrm>
              <a:off x="1997000" y="2062675"/>
              <a:ext cx="13200" cy="9600"/>
            </a:xfrm>
            <a:custGeom>
              <a:avLst/>
              <a:gdLst/>
              <a:ahLst/>
              <a:cxnLst/>
              <a:rect l="l" t="t" r="r" b="b"/>
              <a:pathLst>
                <a:path w="528" h="384" extrusionOk="0">
                  <a:moveTo>
                    <a:pt x="226" y="1"/>
                  </a:moveTo>
                  <a:cubicBezTo>
                    <a:pt x="51" y="1"/>
                    <a:pt x="1" y="51"/>
                    <a:pt x="1" y="201"/>
                  </a:cubicBezTo>
                  <a:cubicBezTo>
                    <a:pt x="1" y="318"/>
                    <a:pt x="60" y="384"/>
                    <a:pt x="145" y="384"/>
                  </a:cubicBezTo>
                  <a:cubicBezTo>
                    <a:pt x="205" y="384"/>
                    <a:pt x="278" y="350"/>
                    <a:pt x="352" y="277"/>
                  </a:cubicBezTo>
                  <a:cubicBezTo>
                    <a:pt x="527" y="101"/>
                    <a:pt x="477" y="1"/>
                    <a:pt x="22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7"/>
            <p:cNvSpPr/>
            <p:nvPr/>
          </p:nvSpPr>
          <p:spPr>
            <a:xfrm>
              <a:off x="1996375" y="2083250"/>
              <a:ext cx="26075" cy="15475"/>
            </a:xfrm>
            <a:custGeom>
              <a:avLst/>
              <a:gdLst/>
              <a:ahLst/>
              <a:cxnLst/>
              <a:rect l="l" t="t" r="r" b="b"/>
              <a:pathLst>
                <a:path w="1043" h="619" extrusionOk="0">
                  <a:moveTo>
                    <a:pt x="769" y="1"/>
                  </a:moveTo>
                  <a:cubicBezTo>
                    <a:pt x="687" y="1"/>
                    <a:pt x="581" y="18"/>
                    <a:pt x="452" y="55"/>
                  </a:cubicBezTo>
                  <a:cubicBezTo>
                    <a:pt x="126" y="130"/>
                    <a:pt x="1" y="381"/>
                    <a:pt x="176" y="556"/>
                  </a:cubicBezTo>
                  <a:cubicBezTo>
                    <a:pt x="219" y="599"/>
                    <a:pt x="282" y="619"/>
                    <a:pt x="354" y="619"/>
                  </a:cubicBezTo>
                  <a:cubicBezTo>
                    <a:pt x="492" y="619"/>
                    <a:pt x="662" y="546"/>
                    <a:pt x="778" y="431"/>
                  </a:cubicBezTo>
                  <a:cubicBezTo>
                    <a:pt x="1043" y="166"/>
                    <a:pt x="1022" y="1"/>
                    <a:pt x="76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7"/>
            <p:cNvSpPr/>
            <p:nvPr/>
          </p:nvSpPr>
          <p:spPr>
            <a:xfrm>
              <a:off x="2095375" y="2036650"/>
              <a:ext cx="29100" cy="11650"/>
            </a:xfrm>
            <a:custGeom>
              <a:avLst/>
              <a:gdLst/>
              <a:ahLst/>
              <a:cxnLst/>
              <a:rect l="l" t="t" r="r" b="b"/>
              <a:pathLst>
                <a:path w="1164" h="466" extrusionOk="0">
                  <a:moveTo>
                    <a:pt x="854" y="1"/>
                  </a:moveTo>
                  <a:cubicBezTo>
                    <a:pt x="691" y="1"/>
                    <a:pt x="464" y="74"/>
                    <a:pt x="276" y="240"/>
                  </a:cubicBezTo>
                  <a:lnTo>
                    <a:pt x="1" y="465"/>
                  </a:lnTo>
                  <a:lnTo>
                    <a:pt x="402" y="465"/>
                  </a:lnTo>
                  <a:cubicBezTo>
                    <a:pt x="652" y="465"/>
                    <a:pt x="878" y="415"/>
                    <a:pt x="953" y="315"/>
                  </a:cubicBezTo>
                  <a:cubicBezTo>
                    <a:pt x="1163" y="119"/>
                    <a:pt x="1060" y="1"/>
                    <a:pt x="85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7"/>
            <p:cNvSpPr/>
            <p:nvPr/>
          </p:nvSpPr>
          <p:spPr>
            <a:xfrm>
              <a:off x="2085350" y="1902975"/>
              <a:ext cx="4775" cy="7000"/>
            </a:xfrm>
            <a:custGeom>
              <a:avLst/>
              <a:gdLst/>
              <a:ahLst/>
              <a:cxnLst/>
              <a:rect l="l" t="t" r="r" b="b"/>
              <a:pathLst>
                <a:path w="191" h="280" extrusionOk="0">
                  <a:moveTo>
                    <a:pt x="74" y="0"/>
                  </a:moveTo>
                  <a:cubicBezTo>
                    <a:pt x="58" y="0"/>
                    <a:pt x="41" y="7"/>
                    <a:pt x="26" y="23"/>
                  </a:cubicBezTo>
                  <a:cubicBezTo>
                    <a:pt x="1" y="73"/>
                    <a:pt x="1" y="148"/>
                    <a:pt x="51" y="223"/>
                  </a:cubicBezTo>
                  <a:cubicBezTo>
                    <a:pt x="76" y="261"/>
                    <a:pt x="95" y="280"/>
                    <a:pt x="110" y="280"/>
                  </a:cubicBezTo>
                  <a:cubicBezTo>
                    <a:pt x="126" y="280"/>
                    <a:pt x="139" y="261"/>
                    <a:pt x="151" y="223"/>
                  </a:cubicBezTo>
                  <a:cubicBezTo>
                    <a:pt x="191" y="104"/>
                    <a:pt x="136" y="0"/>
                    <a:pt x="7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7"/>
            <p:cNvSpPr/>
            <p:nvPr/>
          </p:nvSpPr>
          <p:spPr>
            <a:xfrm>
              <a:off x="1908650" y="2079500"/>
              <a:ext cx="76475" cy="23900"/>
            </a:xfrm>
            <a:custGeom>
              <a:avLst/>
              <a:gdLst/>
              <a:ahLst/>
              <a:cxnLst/>
              <a:rect l="l" t="t" r="r" b="b"/>
              <a:pathLst>
                <a:path w="3059" h="956" extrusionOk="0">
                  <a:moveTo>
                    <a:pt x="177" y="0"/>
                  </a:moveTo>
                  <a:cubicBezTo>
                    <a:pt x="67" y="0"/>
                    <a:pt x="1" y="25"/>
                    <a:pt x="1" y="80"/>
                  </a:cubicBezTo>
                  <a:cubicBezTo>
                    <a:pt x="1" y="230"/>
                    <a:pt x="452" y="581"/>
                    <a:pt x="903" y="756"/>
                  </a:cubicBezTo>
                  <a:cubicBezTo>
                    <a:pt x="1210" y="879"/>
                    <a:pt x="1818" y="955"/>
                    <a:pt x="2295" y="955"/>
                  </a:cubicBezTo>
                  <a:cubicBezTo>
                    <a:pt x="2597" y="955"/>
                    <a:pt x="2846" y="925"/>
                    <a:pt x="2933" y="857"/>
                  </a:cubicBezTo>
                  <a:cubicBezTo>
                    <a:pt x="3008" y="832"/>
                    <a:pt x="3059" y="706"/>
                    <a:pt x="3034" y="606"/>
                  </a:cubicBezTo>
                  <a:cubicBezTo>
                    <a:pt x="3008" y="456"/>
                    <a:pt x="2908" y="431"/>
                    <a:pt x="2282" y="406"/>
                  </a:cubicBezTo>
                  <a:cubicBezTo>
                    <a:pt x="1831" y="406"/>
                    <a:pt x="1379" y="330"/>
                    <a:pt x="1054" y="205"/>
                  </a:cubicBezTo>
                  <a:cubicBezTo>
                    <a:pt x="702" y="77"/>
                    <a:pt x="371" y="0"/>
                    <a:pt x="17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7"/>
            <p:cNvSpPr/>
            <p:nvPr/>
          </p:nvSpPr>
          <p:spPr>
            <a:xfrm>
              <a:off x="1918050" y="1958050"/>
              <a:ext cx="33250" cy="35575"/>
            </a:xfrm>
            <a:custGeom>
              <a:avLst/>
              <a:gdLst/>
              <a:ahLst/>
              <a:cxnLst/>
              <a:rect l="l" t="t" r="r" b="b"/>
              <a:pathLst>
                <a:path w="1330" h="1423" extrusionOk="0">
                  <a:moveTo>
                    <a:pt x="226" y="0"/>
                  </a:moveTo>
                  <a:cubicBezTo>
                    <a:pt x="51" y="0"/>
                    <a:pt x="1" y="50"/>
                    <a:pt x="1" y="276"/>
                  </a:cubicBezTo>
                  <a:cubicBezTo>
                    <a:pt x="1" y="577"/>
                    <a:pt x="477" y="1203"/>
                    <a:pt x="803" y="1329"/>
                  </a:cubicBezTo>
                  <a:cubicBezTo>
                    <a:pt x="940" y="1389"/>
                    <a:pt x="1104" y="1423"/>
                    <a:pt x="1212" y="1423"/>
                  </a:cubicBezTo>
                  <a:cubicBezTo>
                    <a:pt x="1282" y="1423"/>
                    <a:pt x="1329" y="1408"/>
                    <a:pt x="1329" y="1379"/>
                  </a:cubicBezTo>
                  <a:cubicBezTo>
                    <a:pt x="1329" y="1354"/>
                    <a:pt x="1129" y="1028"/>
                    <a:pt x="903" y="652"/>
                  </a:cubicBezTo>
                  <a:cubicBezTo>
                    <a:pt x="552" y="151"/>
                    <a:pt x="402" y="0"/>
                    <a:pt x="22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7"/>
            <p:cNvSpPr/>
            <p:nvPr/>
          </p:nvSpPr>
          <p:spPr>
            <a:xfrm>
              <a:off x="1945625" y="1925825"/>
              <a:ext cx="22575" cy="15325"/>
            </a:xfrm>
            <a:custGeom>
              <a:avLst/>
              <a:gdLst/>
              <a:ahLst/>
              <a:cxnLst/>
              <a:rect l="l" t="t" r="r" b="b"/>
              <a:pathLst>
                <a:path w="903" h="613" extrusionOk="0">
                  <a:moveTo>
                    <a:pt x="359" y="1"/>
                  </a:moveTo>
                  <a:cubicBezTo>
                    <a:pt x="288" y="1"/>
                    <a:pt x="217" y="29"/>
                    <a:pt x="151" y="86"/>
                  </a:cubicBezTo>
                  <a:cubicBezTo>
                    <a:pt x="1" y="237"/>
                    <a:pt x="76" y="412"/>
                    <a:pt x="377" y="537"/>
                  </a:cubicBezTo>
                  <a:cubicBezTo>
                    <a:pt x="477" y="563"/>
                    <a:pt x="652" y="613"/>
                    <a:pt x="727" y="613"/>
                  </a:cubicBezTo>
                  <a:cubicBezTo>
                    <a:pt x="903" y="613"/>
                    <a:pt x="903" y="588"/>
                    <a:pt x="753" y="337"/>
                  </a:cubicBezTo>
                  <a:cubicBezTo>
                    <a:pt x="651" y="118"/>
                    <a:pt x="505" y="1"/>
                    <a:pt x="35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7"/>
            <p:cNvSpPr/>
            <p:nvPr/>
          </p:nvSpPr>
          <p:spPr>
            <a:xfrm>
              <a:off x="1939375" y="2066175"/>
              <a:ext cx="29050" cy="10425"/>
            </a:xfrm>
            <a:custGeom>
              <a:avLst/>
              <a:gdLst/>
              <a:ahLst/>
              <a:cxnLst/>
              <a:rect l="l" t="t" r="r" b="b"/>
              <a:pathLst>
                <a:path w="1162" h="417" extrusionOk="0">
                  <a:moveTo>
                    <a:pt x="839" y="1"/>
                  </a:moveTo>
                  <a:cubicBezTo>
                    <a:pt x="738" y="1"/>
                    <a:pt x="615" y="21"/>
                    <a:pt x="476" y="61"/>
                  </a:cubicBezTo>
                  <a:cubicBezTo>
                    <a:pt x="75" y="162"/>
                    <a:pt x="0" y="287"/>
                    <a:pt x="276" y="387"/>
                  </a:cubicBezTo>
                  <a:cubicBezTo>
                    <a:pt x="370" y="407"/>
                    <a:pt x="473" y="417"/>
                    <a:pt x="574" y="417"/>
                  </a:cubicBezTo>
                  <a:cubicBezTo>
                    <a:pt x="849" y="417"/>
                    <a:pt x="1110" y="347"/>
                    <a:pt x="1128" y="237"/>
                  </a:cubicBezTo>
                  <a:cubicBezTo>
                    <a:pt x="1162" y="85"/>
                    <a:pt x="1047" y="1"/>
                    <a:pt x="83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7"/>
            <p:cNvSpPr/>
            <p:nvPr/>
          </p:nvSpPr>
          <p:spPr>
            <a:xfrm>
              <a:off x="2070950" y="1922650"/>
              <a:ext cx="30725" cy="25700"/>
            </a:xfrm>
            <a:custGeom>
              <a:avLst/>
              <a:gdLst/>
              <a:ahLst/>
              <a:cxnLst/>
              <a:rect l="l" t="t" r="r" b="b"/>
              <a:pathLst>
                <a:path w="1229" h="1028" extrusionOk="0">
                  <a:moveTo>
                    <a:pt x="814" y="1"/>
                  </a:moveTo>
                  <a:cubicBezTo>
                    <a:pt x="701" y="1"/>
                    <a:pt x="561" y="112"/>
                    <a:pt x="351" y="364"/>
                  </a:cubicBezTo>
                  <a:cubicBezTo>
                    <a:pt x="151" y="614"/>
                    <a:pt x="0" y="840"/>
                    <a:pt x="0" y="915"/>
                  </a:cubicBezTo>
                  <a:cubicBezTo>
                    <a:pt x="0" y="990"/>
                    <a:pt x="32" y="1028"/>
                    <a:pt x="97" y="1028"/>
                  </a:cubicBezTo>
                  <a:cubicBezTo>
                    <a:pt x="163" y="1028"/>
                    <a:pt x="263" y="990"/>
                    <a:pt x="401" y="915"/>
                  </a:cubicBezTo>
                  <a:cubicBezTo>
                    <a:pt x="978" y="639"/>
                    <a:pt x="1228" y="138"/>
                    <a:pt x="877" y="13"/>
                  </a:cubicBezTo>
                  <a:cubicBezTo>
                    <a:pt x="857" y="5"/>
                    <a:pt x="836" y="1"/>
                    <a:pt x="81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7"/>
            <p:cNvSpPr/>
            <p:nvPr/>
          </p:nvSpPr>
          <p:spPr>
            <a:xfrm>
              <a:off x="2084725" y="2057050"/>
              <a:ext cx="67700" cy="22200"/>
            </a:xfrm>
            <a:custGeom>
              <a:avLst/>
              <a:gdLst/>
              <a:ahLst/>
              <a:cxnLst/>
              <a:rect l="l" t="t" r="r" b="b"/>
              <a:pathLst>
                <a:path w="2708" h="888" extrusionOk="0">
                  <a:moveTo>
                    <a:pt x="2382" y="0"/>
                  </a:moveTo>
                  <a:cubicBezTo>
                    <a:pt x="2031" y="25"/>
                    <a:pt x="1" y="777"/>
                    <a:pt x="76" y="852"/>
                  </a:cubicBezTo>
                  <a:cubicBezTo>
                    <a:pt x="111" y="870"/>
                    <a:pt x="297" y="888"/>
                    <a:pt x="545" y="888"/>
                  </a:cubicBezTo>
                  <a:cubicBezTo>
                    <a:pt x="647" y="888"/>
                    <a:pt x="760" y="885"/>
                    <a:pt x="878" y="877"/>
                  </a:cubicBezTo>
                  <a:cubicBezTo>
                    <a:pt x="1730" y="827"/>
                    <a:pt x="2707" y="451"/>
                    <a:pt x="2657" y="151"/>
                  </a:cubicBezTo>
                  <a:cubicBezTo>
                    <a:pt x="2632" y="50"/>
                    <a:pt x="2557" y="0"/>
                    <a:pt x="238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 name="Google Shape;1575;p27"/>
          <p:cNvSpPr/>
          <p:nvPr/>
        </p:nvSpPr>
        <p:spPr>
          <a:xfrm rot="7432593">
            <a:off x="1260654" y="1768806"/>
            <a:ext cx="6126639" cy="5148309"/>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7"/>
          <p:cNvSpPr txBox="1">
            <a:spLocks noGrp="1"/>
          </p:cNvSpPr>
          <p:nvPr>
            <p:ph type="title"/>
          </p:nvPr>
        </p:nvSpPr>
        <p:spPr>
          <a:xfrm>
            <a:off x="2076652" y="2475218"/>
            <a:ext cx="5356321"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dirty="0" smtClean="0"/>
              <a:t>Путешествие</a:t>
            </a:r>
            <a:endParaRPr dirty="0"/>
          </a:p>
        </p:txBody>
      </p:sp>
      <p:grpSp>
        <p:nvGrpSpPr>
          <p:cNvPr id="1579" name="Google Shape;1579;p27"/>
          <p:cNvGrpSpPr/>
          <p:nvPr/>
        </p:nvGrpSpPr>
        <p:grpSpPr>
          <a:xfrm rot="522000" flipH="1">
            <a:off x="703472" y="2639549"/>
            <a:ext cx="1854656" cy="2137251"/>
            <a:chOff x="-9416619" y="-5800622"/>
            <a:chExt cx="1624416" cy="1872092"/>
          </a:xfrm>
        </p:grpSpPr>
        <p:sp>
          <p:nvSpPr>
            <p:cNvPr id="1580" name="Google Shape;1580;p27"/>
            <p:cNvSpPr/>
            <p:nvPr/>
          </p:nvSpPr>
          <p:spPr>
            <a:xfrm>
              <a:off x="-9090039" y="-4605960"/>
              <a:ext cx="135411" cy="491368"/>
            </a:xfrm>
            <a:custGeom>
              <a:avLst/>
              <a:gdLst/>
              <a:ahLst/>
              <a:cxnLst/>
              <a:rect l="l" t="t" r="r" b="b"/>
              <a:pathLst>
                <a:path w="2890" h="10487" extrusionOk="0">
                  <a:moveTo>
                    <a:pt x="579" y="1131"/>
                  </a:moveTo>
                  <a:cubicBezTo>
                    <a:pt x="554" y="1156"/>
                    <a:pt x="517" y="1193"/>
                    <a:pt x="517" y="1217"/>
                  </a:cubicBezTo>
                  <a:cubicBezTo>
                    <a:pt x="542" y="1463"/>
                    <a:pt x="579" y="1709"/>
                    <a:pt x="616" y="1955"/>
                  </a:cubicBezTo>
                  <a:cubicBezTo>
                    <a:pt x="616" y="1967"/>
                    <a:pt x="640" y="1992"/>
                    <a:pt x="652" y="1992"/>
                  </a:cubicBezTo>
                  <a:cubicBezTo>
                    <a:pt x="677" y="1980"/>
                    <a:pt x="726" y="1967"/>
                    <a:pt x="726" y="1943"/>
                  </a:cubicBezTo>
                  <a:cubicBezTo>
                    <a:pt x="775" y="1660"/>
                    <a:pt x="763" y="1377"/>
                    <a:pt x="579" y="1131"/>
                  </a:cubicBezTo>
                  <a:close/>
                  <a:moveTo>
                    <a:pt x="2632" y="10474"/>
                  </a:moveTo>
                  <a:cubicBezTo>
                    <a:pt x="2509" y="10437"/>
                    <a:pt x="2398" y="10351"/>
                    <a:pt x="2238" y="10401"/>
                  </a:cubicBezTo>
                  <a:cubicBezTo>
                    <a:pt x="2140" y="10425"/>
                    <a:pt x="2066" y="10339"/>
                    <a:pt x="2066" y="10228"/>
                  </a:cubicBezTo>
                  <a:cubicBezTo>
                    <a:pt x="2066" y="10081"/>
                    <a:pt x="2066" y="9946"/>
                    <a:pt x="2066" y="9810"/>
                  </a:cubicBezTo>
                  <a:cubicBezTo>
                    <a:pt x="2078" y="9085"/>
                    <a:pt x="2066" y="8348"/>
                    <a:pt x="1992" y="7622"/>
                  </a:cubicBezTo>
                  <a:cubicBezTo>
                    <a:pt x="1980" y="7475"/>
                    <a:pt x="1968" y="7315"/>
                    <a:pt x="1968" y="7155"/>
                  </a:cubicBezTo>
                  <a:cubicBezTo>
                    <a:pt x="1931" y="6319"/>
                    <a:pt x="1796" y="5508"/>
                    <a:pt x="1513" y="4733"/>
                  </a:cubicBezTo>
                  <a:cubicBezTo>
                    <a:pt x="1451" y="4561"/>
                    <a:pt x="1365" y="4401"/>
                    <a:pt x="1304" y="4242"/>
                  </a:cubicBezTo>
                  <a:cubicBezTo>
                    <a:pt x="1230" y="4057"/>
                    <a:pt x="1156" y="3873"/>
                    <a:pt x="1095" y="3688"/>
                  </a:cubicBezTo>
                  <a:cubicBezTo>
                    <a:pt x="1083" y="3652"/>
                    <a:pt x="1083" y="3615"/>
                    <a:pt x="1083" y="3578"/>
                  </a:cubicBezTo>
                  <a:cubicBezTo>
                    <a:pt x="1120" y="3406"/>
                    <a:pt x="1181" y="3246"/>
                    <a:pt x="1132" y="3061"/>
                  </a:cubicBezTo>
                  <a:cubicBezTo>
                    <a:pt x="1083" y="2902"/>
                    <a:pt x="1120" y="2717"/>
                    <a:pt x="1107" y="2533"/>
                  </a:cubicBezTo>
                  <a:cubicBezTo>
                    <a:pt x="1107" y="2459"/>
                    <a:pt x="1095" y="2385"/>
                    <a:pt x="1083" y="2299"/>
                  </a:cubicBezTo>
                  <a:cubicBezTo>
                    <a:pt x="812" y="2410"/>
                    <a:pt x="972" y="2705"/>
                    <a:pt x="800" y="2840"/>
                  </a:cubicBezTo>
                  <a:cubicBezTo>
                    <a:pt x="763" y="2816"/>
                    <a:pt x="714" y="2803"/>
                    <a:pt x="702" y="2779"/>
                  </a:cubicBezTo>
                  <a:cubicBezTo>
                    <a:pt x="480" y="2324"/>
                    <a:pt x="148" y="1918"/>
                    <a:pt x="1" y="1402"/>
                  </a:cubicBezTo>
                  <a:cubicBezTo>
                    <a:pt x="62" y="1340"/>
                    <a:pt x="124" y="1279"/>
                    <a:pt x="185" y="1217"/>
                  </a:cubicBezTo>
                  <a:cubicBezTo>
                    <a:pt x="185" y="1168"/>
                    <a:pt x="198" y="1131"/>
                    <a:pt x="185" y="1094"/>
                  </a:cubicBezTo>
                  <a:cubicBezTo>
                    <a:pt x="111" y="787"/>
                    <a:pt x="50" y="480"/>
                    <a:pt x="99" y="160"/>
                  </a:cubicBezTo>
                  <a:cubicBezTo>
                    <a:pt x="111" y="111"/>
                    <a:pt x="161" y="74"/>
                    <a:pt x="198" y="0"/>
                  </a:cubicBezTo>
                  <a:cubicBezTo>
                    <a:pt x="407" y="246"/>
                    <a:pt x="554" y="504"/>
                    <a:pt x="677" y="775"/>
                  </a:cubicBezTo>
                  <a:cubicBezTo>
                    <a:pt x="911" y="1267"/>
                    <a:pt x="1144" y="1771"/>
                    <a:pt x="1378" y="2275"/>
                  </a:cubicBezTo>
                  <a:cubicBezTo>
                    <a:pt x="1439" y="2410"/>
                    <a:pt x="1501" y="2557"/>
                    <a:pt x="1550" y="2705"/>
                  </a:cubicBezTo>
                  <a:cubicBezTo>
                    <a:pt x="1599" y="2828"/>
                    <a:pt x="1636" y="2975"/>
                    <a:pt x="1697" y="3098"/>
                  </a:cubicBezTo>
                  <a:cubicBezTo>
                    <a:pt x="1882" y="3504"/>
                    <a:pt x="1992" y="3947"/>
                    <a:pt x="2189" y="4352"/>
                  </a:cubicBezTo>
                  <a:cubicBezTo>
                    <a:pt x="2263" y="4487"/>
                    <a:pt x="2312" y="4623"/>
                    <a:pt x="2435" y="4746"/>
                  </a:cubicBezTo>
                  <a:cubicBezTo>
                    <a:pt x="2558" y="4869"/>
                    <a:pt x="2607" y="5053"/>
                    <a:pt x="2570" y="5237"/>
                  </a:cubicBezTo>
                  <a:cubicBezTo>
                    <a:pt x="2533" y="5471"/>
                    <a:pt x="2570" y="5704"/>
                    <a:pt x="2607" y="5938"/>
                  </a:cubicBezTo>
                  <a:cubicBezTo>
                    <a:pt x="2669" y="6331"/>
                    <a:pt x="2730" y="6713"/>
                    <a:pt x="2718" y="7118"/>
                  </a:cubicBezTo>
                  <a:cubicBezTo>
                    <a:pt x="2705" y="7290"/>
                    <a:pt x="2730" y="7462"/>
                    <a:pt x="2767" y="7635"/>
                  </a:cubicBezTo>
                  <a:cubicBezTo>
                    <a:pt x="2853" y="8028"/>
                    <a:pt x="2865" y="8421"/>
                    <a:pt x="2865" y="8815"/>
                  </a:cubicBezTo>
                  <a:cubicBezTo>
                    <a:pt x="2865" y="9011"/>
                    <a:pt x="2853" y="9208"/>
                    <a:pt x="2865" y="9405"/>
                  </a:cubicBezTo>
                  <a:cubicBezTo>
                    <a:pt x="2890" y="9786"/>
                    <a:pt x="2816" y="10155"/>
                    <a:pt x="2619" y="10487"/>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7"/>
            <p:cNvSpPr/>
            <p:nvPr/>
          </p:nvSpPr>
          <p:spPr>
            <a:xfrm>
              <a:off x="-9251877" y="-4840985"/>
              <a:ext cx="155559" cy="281739"/>
            </a:xfrm>
            <a:custGeom>
              <a:avLst/>
              <a:gdLst/>
              <a:ahLst/>
              <a:cxnLst/>
              <a:rect l="l" t="t" r="r" b="b"/>
              <a:pathLst>
                <a:path w="3320" h="6013" extrusionOk="0">
                  <a:moveTo>
                    <a:pt x="37" y="1"/>
                  </a:moveTo>
                  <a:cubicBezTo>
                    <a:pt x="86" y="25"/>
                    <a:pt x="148" y="38"/>
                    <a:pt x="185" y="74"/>
                  </a:cubicBezTo>
                  <a:cubicBezTo>
                    <a:pt x="738" y="652"/>
                    <a:pt x="1291" y="1242"/>
                    <a:pt x="1844" y="1820"/>
                  </a:cubicBezTo>
                  <a:cubicBezTo>
                    <a:pt x="1857" y="1832"/>
                    <a:pt x="1869" y="1857"/>
                    <a:pt x="1894" y="1869"/>
                  </a:cubicBezTo>
                  <a:cubicBezTo>
                    <a:pt x="2029" y="1980"/>
                    <a:pt x="1955" y="2103"/>
                    <a:pt x="1918" y="2238"/>
                  </a:cubicBezTo>
                  <a:cubicBezTo>
                    <a:pt x="2336" y="3013"/>
                    <a:pt x="2951" y="3664"/>
                    <a:pt x="3320" y="4475"/>
                  </a:cubicBezTo>
                  <a:cubicBezTo>
                    <a:pt x="3283" y="4979"/>
                    <a:pt x="3246" y="5484"/>
                    <a:pt x="3209" y="6012"/>
                  </a:cubicBezTo>
                  <a:cubicBezTo>
                    <a:pt x="3160" y="5975"/>
                    <a:pt x="3111" y="5938"/>
                    <a:pt x="3086" y="5901"/>
                  </a:cubicBezTo>
                  <a:cubicBezTo>
                    <a:pt x="2939" y="5643"/>
                    <a:pt x="2803" y="5373"/>
                    <a:pt x="2680" y="5115"/>
                  </a:cubicBezTo>
                  <a:cubicBezTo>
                    <a:pt x="2410" y="4549"/>
                    <a:pt x="2078" y="4008"/>
                    <a:pt x="1758" y="3467"/>
                  </a:cubicBezTo>
                  <a:cubicBezTo>
                    <a:pt x="1316" y="2742"/>
                    <a:pt x="898" y="2004"/>
                    <a:pt x="504" y="1267"/>
                  </a:cubicBezTo>
                  <a:cubicBezTo>
                    <a:pt x="295" y="886"/>
                    <a:pt x="160" y="468"/>
                    <a:pt x="0" y="62"/>
                  </a:cubicBezTo>
                  <a:cubicBezTo>
                    <a:pt x="0" y="50"/>
                    <a:pt x="25" y="38"/>
                    <a:pt x="37"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7"/>
            <p:cNvSpPr/>
            <p:nvPr/>
          </p:nvSpPr>
          <p:spPr>
            <a:xfrm>
              <a:off x="-8983444" y="-4462537"/>
              <a:ext cx="56460" cy="360643"/>
            </a:xfrm>
            <a:custGeom>
              <a:avLst/>
              <a:gdLst/>
              <a:ahLst/>
              <a:cxnLst/>
              <a:rect l="l" t="t" r="r" b="b"/>
              <a:pathLst>
                <a:path w="1205" h="7697" extrusionOk="0">
                  <a:moveTo>
                    <a:pt x="344" y="7426"/>
                  </a:moveTo>
                  <a:cubicBezTo>
                    <a:pt x="467" y="7413"/>
                    <a:pt x="590" y="7487"/>
                    <a:pt x="689" y="7401"/>
                  </a:cubicBezTo>
                  <a:cubicBezTo>
                    <a:pt x="812" y="7303"/>
                    <a:pt x="836" y="7180"/>
                    <a:pt x="848" y="7032"/>
                  </a:cubicBezTo>
                  <a:cubicBezTo>
                    <a:pt x="873" y="6602"/>
                    <a:pt x="922" y="6172"/>
                    <a:pt x="910" y="5741"/>
                  </a:cubicBezTo>
                  <a:cubicBezTo>
                    <a:pt x="910" y="5323"/>
                    <a:pt x="861" y="4918"/>
                    <a:pt x="799" y="4512"/>
                  </a:cubicBezTo>
                  <a:cubicBezTo>
                    <a:pt x="775" y="4315"/>
                    <a:pt x="750" y="4119"/>
                    <a:pt x="738" y="3922"/>
                  </a:cubicBezTo>
                  <a:cubicBezTo>
                    <a:pt x="725" y="3455"/>
                    <a:pt x="701" y="2975"/>
                    <a:pt x="689" y="2508"/>
                  </a:cubicBezTo>
                  <a:cubicBezTo>
                    <a:pt x="689" y="2201"/>
                    <a:pt x="590" y="1930"/>
                    <a:pt x="467" y="1660"/>
                  </a:cubicBezTo>
                  <a:cubicBezTo>
                    <a:pt x="344" y="1353"/>
                    <a:pt x="234" y="1033"/>
                    <a:pt x="111" y="726"/>
                  </a:cubicBezTo>
                  <a:cubicBezTo>
                    <a:pt x="0" y="455"/>
                    <a:pt x="98" y="234"/>
                    <a:pt x="295" y="37"/>
                  </a:cubicBezTo>
                  <a:cubicBezTo>
                    <a:pt x="332" y="0"/>
                    <a:pt x="430" y="13"/>
                    <a:pt x="443" y="74"/>
                  </a:cubicBezTo>
                  <a:cubicBezTo>
                    <a:pt x="516" y="394"/>
                    <a:pt x="603" y="726"/>
                    <a:pt x="664" y="1045"/>
                  </a:cubicBezTo>
                  <a:cubicBezTo>
                    <a:pt x="775" y="1648"/>
                    <a:pt x="885" y="2250"/>
                    <a:pt x="996" y="2840"/>
                  </a:cubicBezTo>
                  <a:cubicBezTo>
                    <a:pt x="1021" y="2963"/>
                    <a:pt x="1045" y="3074"/>
                    <a:pt x="1045" y="3197"/>
                  </a:cubicBezTo>
                  <a:cubicBezTo>
                    <a:pt x="1057" y="3701"/>
                    <a:pt x="1082" y="4217"/>
                    <a:pt x="1082" y="4733"/>
                  </a:cubicBezTo>
                  <a:cubicBezTo>
                    <a:pt x="1082" y="5102"/>
                    <a:pt x="1082" y="5471"/>
                    <a:pt x="1143" y="5840"/>
                  </a:cubicBezTo>
                  <a:cubicBezTo>
                    <a:pt x="1205" y="6270"/>
                    <a:pt x="1131" y="6713"/>
                    <a:pt x="1070" y="7143"/>
                  </a:cubicBezTo>
                  <a:cubicBezTo>
                    <a:pt x="1057" y="7204"/>
                    <a:pt x="1008" y="7278"/>
                    <a:pt x="959" y="7340"/>
                  </a:cubicBezTo>
                  <a:cubicBezTo>
                    <a:pt x="898" y="7438"/>
                    <a:pt x="824" y="7524"/>
                    <a:pt x="750" y="7622"/>
                  </a:cubicBezTo>
                  <a:cubicBezTo>
                    <a:pt x="701" y="7684"/>
                    <a:pt x="603" y="7696"/>
                    <a:pt x="553" y="7635"/>
                  </a:cubicBezTo>
                  <a:cubicBezTo>
                    <a:pt x="480" y="7573"/>
                    <a:pt x="418" y="7487"/>
                    <a:pt x="357" y="7413"/>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7"/>
            <p:cNvSpPr/>
            <p:nvPr/>
          </p:nvSpPr>
          <p:spPr>
            <a:xfrm>
              <a:off x="-9039342" y="-4566227"/>
              <a:ext cx="65128" cy="103737"/>
            </a:xfrm>
            <a:custGeom>
              <a:avLst/>
              <a:gdLst/>
              <a:ahLst/>
              <a:cxnLst/>
              <a:rect l="l" t="t" r="r" b="b"/>
              <a:pathLst>
                <a:path w="1390" h="2214" extrusionOk="0">
                  <a:moveTo>
                    <a:pt x="1390" y="1808"/>
                  </a:moveTo>
                  <a:cubicBezTo>
                    <a:pt x="1267" y="1955"/>
                    <a:pt x="1144" y="2066"/>
                    <a:pt x="1021" y="2213"/>
                  </a:cubicBezTo>
                  <a:cubicBezTo>
                    <a:pt x="960" y="2115"/>
                    <a:pt x="898" y="2054"/>
                    <a:pt x="886" y="1980"/>
                  </a:cubicBezTo>
                  <a:cubicBezTo>
                    <a:pt x="775" y="1574"/>
                    <a:pt x="578" y="1218"/>
                    <a:pt x="394" y="849"/>
                  </a:cubicBezTo>
                  <a:cubicBezTo>
                    <a:pt x="333" y="714"/>
                    <a:pt x="247" y="578"/>
                    <a:pt x="197" y="431"/>
                  </a:cubicBezTo>
                  <a:cubicBezTo>
                    <a:pt x="160" y="296"/>
                    <a:pt x="1" y="173"/>
                    <a:pt x="99" y="1"/>
                  </a:cubicBezTo>
                  <a:cubicBezTo>
                    <a:pt x="259" y="37"/>
                    <a:pt x="308" y="173"/>
                    <a:pt x="382" y="283"/>
                  </a:cubicBezTo>
                  <a:cubicBezTo>
                    <a:pt x="652" y="615"/>
                    <a:pt x="923" y="947"/>
                    <a:pt x="1181" y="1279"/>
                  </a:cubicBezTo>
                  <a:cubicBezTo>
                    <a:pt x="1316" y="1439"/>
                    <a:pt x="1353" y="1623"/>
                    <a:pt x="1390" y="1808"/>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7"/>
            <p:cNvSpPr/>
            <p:nvPr/>
          </p:nvSpPr>
          <p:spPr>
            <a:xfrm>
              <a:off x="-9066424" y="-4619220"/>
              <a:ext cx="9277" cy="11573"/>
            </a:xfrm>
            <a:custGeom>
              <a:avLst/>
              <a:gdLst/>
              <a:ahLst/>
              <a:cxnLst/>
              <a:rect l="l" t="t" r="r" b="b"/>
              <a:pathLst>
                <a:path w="198" h="247" extrusionOk="0">
                  <a:moveTo>
                    <a:pt x="1" y="13"/>
                  </a:moveTo>
                  <a:cubicBezTo>
                    <a:pt x="112" y="13"/>
                    <a:pt x="148" y="111"/>
                    <a:pt x="198" y="197"/>
                  </a:cubicBezTo>
                  <a:cubicBezTo>
                    <a:pt x="198" y="210"/>
                    <a:pt x="198" y="234"/>
                    <a:pt x="185" y="246"/>
                  </a:cubicBezTo>
                  <a:cubicBezTo>
                    <a:pt x="185" y="246"/>
                    <a:pt x="148" y="246"/>
                    <a:pt x="148" y="246"/>
                  </a:cubicBezTo>
                  <a:cubicBezTo>
                    <a:pt x="99" y="173"/>
                    <a:pt x="50" y="87"/>
                    <a:pt x="13"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7"/>
            <p:cNvSpPr/>
            <p:nvPr/>
          </p:nvSpPr>
          <p:spPr>
            <a:xfrm>
              <a:off x="-9080809" y="-4641102"/>
              <a:ext cx="1780" cy="1780"/>
            </a:xfrm>
            <a:custGeom>
              <a:avLst/>
              <a:gdLst/>
              <a:ahLst/>
              <a:cxnLst/>
              <a:rect l="l" t="t" r="r" b="b"/>
              <a:pathLst>
                <a:path w="38" h="38" extrusionOk="0">
                  <a:moveTo>
                    <a:pt x="1" y="0"/>
                  </a:moveTo>
                  <a:lnTo>
                    <a:pt x="37" y="0"/>
                  </a:lnTo>
                  <a:lnTo>
                    <a:pt x="25" y="37"/>
                  </a:ln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7"/>
            <p:cNvSpPr/>
            <p:nvPr/>
          </p:nvSpPr>
          <p:spPr>
            <a:xfrm>
              <a:off x="-9069845" y="-4624421"/>
              <a:ext cx="4076" cy="5810"/>
            </a:xfrm>
            <a:custGeom>
              <a:avLst/>
              <a:gdLst/>
              <a:ahLst/>
              <a:cxnLst/>
              <a:rect l="l" t="t" r="r" b="b"/>
              <a:pathLst>
                <a:path w="87" h="124" extrusionOk="0">
                  <a:moveTo>
                    <a:pt x="86" y="112"/>
                  </a:moveTo>
                  <a:cubicBezTo>
                    <a:pt x="62" y="87"/>
                    <a:pt x="25" y="62"/>
                    <a:pt x="12" y="38"/>
                  </a:cubicBezTo>
                  <a:cubicBezTo>
                    <a:pt x="0" y="38"/>
                    <a:pt x="25" y="1"/>
                    <a:pt x="25" y="1"/>
                  </a:cubicBezTo>
                  <a:cubicBezTo>
                    <a:pt x="86" y="26"/>
                    <a:pt x="74" y="75"/>
                    <a:pt x="74" y="124"/>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7"/>
            <p:cNvSpPr/>
            <p:nvPr/>
          </p:nvSpPr>
          <p:spPr>
            <a:xfrm>
              <a:off x="-9136098" y="-4719443"/>
              <a:ext cx="2343" cy="2343"/>
            </a:xfrm>
            <a:custGeom>
              <a:avLst/>
              <a:gdLst/>
              <a:ahLst/>
              <a:cxnLst/>
              <a:rect l="l" t="t" r="r" b="b"/>
              <a:pathLst>
                <a:path w="50" h="50" extrusionOk="0">
                  <a:moveTo>
                    <a:pt x="50" y="50"/>
                  </a:moveTo>
                  <a:cubicBezTo>
                    <a:pt x="37" y="50"/>
                    <a:pt x="25" y="50"/>
                    <a:pt x="13" y="50"/>
                  </a:cubicBezTo>
                  <a:cubicBezTo>
                    <a:pt x="0" y="37"/>
                    <a:pt x="0" y="25"/>
                    <a:pt x="0" y="13"/>
                  </a:cubicBezTo>
                  <a:cubicBezTo>
                    <a:pt x="0" y="1"/>
                    <a:pt x="25" y="1"/>
                    <a:pt x="37" y="1"/>
                  </a:cubicBezTo>
                  <a:cubicBezTo>
                    <a:pt x="37" y="13"/>
                    <a:pt x="37" y="25"/>
                    <a:pt x="50" y="50"/>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7"/>
            <p:cNvSpPr/>
            <p:nvPr/>
          </p:nvSpPr>
          <p:spPr>
            <a:xfrm>
              <a:off x="-9126867" y="-4220063"/>
              <a:ext cx="111187" cy="88181"/>
            </a:xfrm>
            <a:custGeom>
              <a:avLst/>
              <a:gdLst/>
              <a:ahLst/>
              <a:cxnLst/>
              <a:rect l="l" t="t" r="r" b="b"/>
              <a:pathLst>
                <a:path w="2373" h="1882" extrusionOk="0">
                  <a:moveTo>
                    <a:pt x="2336" y="1488"/>
                  </a:moveTo>
                  <a:cubicBezTo>
                    <a:pt x="2201" y="1599"/>
                    <a:pt x="2004" y="1636"/>
                    <a:pt x="2028" y="1882"/>
                  </a:cubicBezTo>
                  <a:cubicBezTo>
                    <a:pt x="1537" y="1648"/>
                    <a:pt x="1082" y="1550"/>
                    <a:pt x="615" y="1501"/>
                  </a:cubicBezTo>
                  <a:cubicBezTo>
                    <a:pt x="504" y="1341"/>
                    <a:pt x="406" y="1193"/>
                    <a:pt x="307" y="1058"/>
                  </a:cubicBezTo>
                  <a:cubicBezTo>
                    <a:pt x="344" y="1021"/>
                    <a:pt x="381" y="984"/>
                    <a:pt x="393" y="984"/>
                  </a:cubicBezTo>
                  <a:cubicBezTo>
                    <a:pt x="713" y="1169"/>
                    <a:pt x="1070" y="1193"/>
                    <a:pt x="1426" y="1193"/>
                  </a:cubicBezTo>
                  <a:cubicBezTo>
                    <a:pt x="1537" y="1193"/>
                    <a:pt x="1660" y="1218"/>
                    <a:pt x="1770" y="1206"/>
                  </a:cubicBezTo>
                  <a:cubicBezTo>
                    <a:pt x="1795" y="1206"/>
                    <a:pt x="1832" y="1169"/>
                    <a:pt x="1844" y="1132"/>
                  </a:cubicBezTo>
                  <a:cubicBezTo>
                    <a:pt x="1844" y="1107"/>
                    <a:pt x="1832" y="1058"/>
                    <a:pt x="1807" y="1034"/>
                  </a:cubicBezTo>
                  <a:cubicBezTo>
                    <a:pt x="1758" y="960"/>
                    <a:pt x="1684" y="935"/>
                    <a:pt x="1611" y="935"/>
                  </a:cubicBezTo>
                  <a:cubicBezTo>
                    <a:pt x="1131" y="960"/>
                    <a:pt x="688" y="763"/>
                    <a:pt x="209" y="788"/>
                  </a:cubicBezTo>
                  <a:cubicBezTo>
                    <a:pt x="111" y="800"/>
                    <a:pt x="12" y="702"/>
                    <a:pt x="12" y="603"/>
                  </a:cubicBezTo>
                  <a:cubicBezTo>
                    <a:pt x="0" y="468"/>
                    <a:pt x="0" y="333"/>
                    <a:pt x="0" y="198"/>
                  </a:cubicBezTo>
                  <a:cubicBezTo>
                    <a:pt x="0" y="87"/>
                    <a:pt x="86" y="1"/>
                    <a:pt x="184" y="1"/>
                  </a:cubicBezTo>
                  <a:cubicBezTo>
                    <a:pt x="480" y="1"/>
                    <a:pt x="775" y="1"/>
                    <a:pt x="1057" y="75"/>
                  </a:cubicBezTo>
                  <a:cubicBezTo>
                    <a:pt x="1291" y="136"/>
                    <a:pt x="1524" y="161"/>
                    <a:pt x="1758" y="185"/>
                  </a:cubicBezTo>
                  <a:cubicBezTo>
                    <a:pt x="1881" y="198"/>
                    <a:pt x="2028" y="99"/>
                    <a:pt x="2139" y="222"/>
                  </a:cubicBezTo>
                  <a:cubicBezTo>
                    <a:pt x="2250" y="333"/>
                    <a:pt x="2225" y="480"/>
                    <a:pt x="2250" y="616"/>
                  </a:cubicBezTo>
                  <a:cubicBezTo>
                    <a:pt x="2311" y="898"/>
                    <a:pt x="2373" y="1181"/>
                    <a:pt x="2336" y="148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7"/>
            <p:cNvSpPr/>
            <p:nvPr/>
          </p:nvSpPr>
          <p:spPr>
            <a:xfrm>
              <a:off x="-9091164" y="-4381338"/>
              <a:ext cx="58194" cy="101441"/>
            </a:xfrm>
            <a:custGeom>
              <a:avLst/>
              <a:gdLst/>
              <a:ahLst/>
              <a:cxnLst/>
              <a:rect l="l" t="t" r="r" b="b"/>
              <a:pathLst>
                <a:path w="1242" h="2165" extrusionOk="0">
                  <a:moveTo>
                    <a:pt x="1205" y="2128"/>
                  </a:moveTo>
                  <a:cubicBezTo>
                    <a:pt x="1168" y="2140"/>
                    <a:pt x="1131" y="2164"/>
                    <a:pt x="1107" y="2152"/>
                  </a:cubicBezTo>
                  <a:cubicBezTo>
                    <a:pt x="812" y="2103"/>
                    <a:pt x="529" y="2054"/>
                    <a:pt x="234" y="2005"/>
                  </a:cubicBezTo>
                  <a:cubicBezTo>
                    <a:pt x="37" y="1955"/>
                    <a:pt x="0" y="1882"/>
                    <a:pt x="62" y="1660"/>
                  </a:cubicBezTo>
                  <a:cubicBezTo>
                    <a:pt x="172" y="1328"/>
                    <a:pt x="283" y="997"/>
                    <a:pt x="480" y="702"/>
                  </a:cubicBezTo>
                  <a:cubicBezTo>
                    <a:pt x="590" y="529"/>
                    <a:pt x="652" y="345"/>
                    <a:pt x="701" y="161"/>
                  </a:cubicBezTo>
                  <a:cubicBezTo>
                    <a:pt x="713" y="87"/>
                    <a:pt x="750" y="13"/>
                    <a:pt x="849" y="1"/>
                  </a:cubicBezTo>
                  <a:cubicBezTo>
                    <a:pt x="935" y="210"/>
                    <a:pt x="1033" y="431"/>
                    <a:pt x="984" y="677"/>
                  </a:cubicBezTo>
                  <a:cubicBezTo>
                    <a:pt x="971" y="726"/>
                    <a:pt x="996" y="800"/>
                    <a:pt x="1021" y="824"/>
                  </a:cubicBezTo>
                  <a:cubicBezTo>
                    <a:pt x="1144" y="947"/>
                    <a:pt x="1156" y="1107"/>
                    <a:pt x="1193" y="1255"/>
                  </a:cubicBezTo>
                  <a:cubicBezTo>
                    <a:pt x="1242" y="1550"/>
                    <a:pt x="1242" y="1833"/>
                    <a:pt x="1205" y="212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7"/>
            <p:cNvSpPr/>
            <p:nvPr/>
          </p:nvSpPr>
          <p:spPr>
            <a:xfrm>
              <a:off x="-9119980" y="-4273056"/>
              <a:ext cx="96802" cy="49619"/>
            </a:xfrm>
            <a:custGeom>
              <a:avLst/>
              <a:gdLst/>
              <a:ahLst/>
              <a:cxnLst/>
              <a:rect l="l" t="t" r="r" b="b"/>
              <a:pathLst>
                <a:path w="2066" h="1059" extrusionOk="0">
                  <a:moveTo>
                    <a:pt x="1" y="739"/>
                  </a:moveTo>
                  <a:cubicBezTo>
                    <a:pt x="50" y="493"/>
                    <a:pt x="124" y="271"/>
                    <a:pt x="283" y="99"/>
                  </a:cubicBezTo>
                  <a:cubicBezTo>
                    <a:pt x="333" y="38"/>
                    <a:pt x="406" y="1"/>
                    <a:pt x="492" y="26"/>
                  </a:cubicBezTo>
                  <a:cubicBezTo>
                    <a:pt x="972" y="136"/>
                    <a:pt x="1439" y="247"/>
                    <a:pt x="1931" y="370"/>
                  </a:cubicBezTo>
                  <a:cubicBezTo>
                    <a:pt x="2041" y="530"/>
                    <a:pt x="2066" y="714"/>
                    <a:pt x="2017" y="923"/>
                  </a:cubicBezTo>
                  <a:cubicBezTo>
                    <a:pt x="1992" y="1009"/>
                    <a:pt x="1931" y="1058"/>
                    <a:pt x="1845" y="1046"/>
                  </a:cubicBezTo>
                  <a:cubicBezTo>
                    <a:pt x="1734" y="1021"/>
                    <a:pt x="1611" y="1009"/>
                    <a:pt x="1500" y="972"/>
                  </a:cubicBezTo>
                  <a:cubicBezTo>
                    <a:pt x="1353" y="911"/>
                    <a:pt x="1205" y="886"/>
                    <a:pt x="1058" y="837"/>
                  </a:cubicBezTo>
                  <a:cubicBezTo>
                    <a:pt x="824" y="775"/>
                    <a:pt x="603" y="751"/>
                    <a:pt x="357" y="788"/>
                  </a:cubicBezTo>
                  <a:cubicBezTo>
                    <a:pt x="246" y="800"/>
                    <a:pt x="136" y="763"/>
                    <a:pt x="1" y="73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7"/>
            <p:cNvSpPr/>
            <p:nvPr/>
          </p:nvSpPr>
          <p:spPr>
            <a:xfrm>
              <a:off x="-9416619" y="-5800622"/>
              <a:ext cx="1624416" cy="1872092"/>
            </a:xfrm>
            <a:custGeom>
              <a:avLst/>
              <a:gdLst/>
              <a:ahLst/>
              <a:cxnLst/>
              <a:rect l="l" t="t" r="r" b="b"/>
              <a:pathLst>
                <a:path w="34669" h="39955" extrusionOk="0">
                  <a:moveTo>
                    <a:pt x="8004" y="21158"/>
                  </a:moveTo>
                  <a:cubicBezTo>
                    <a:pt x="8102" y="21010"/>
                    <a:pt x="8237" y="20764"/>
                    <a:pt x="8323" y="20445"/>
                  </a:cubicBezTo>
                  <a:cubicBezTo>
                    <a:pt x="8360" y="20346"/>
                    <a:pt x="8520" y="20101"/>
                    <a:pt x="8643" y="19916"/>
                  </a:cubicBezTo>
                  <a:cubicBezTo>
                    <a:pt x="8741" y="19781"/>
                    <a:pt x="8839" y="19633"/>
                    <a:pt x="8938" y="19474"/>
                  </a:cubicBezTo>
                  <a:cubicBezTo>
                    <a:pt x="8864" y="19818"/>
                    <a:pt x="8753" y="20199"/>
                    <a:pt x="8630" y="20592"/>
                  </a:cubicBezTo>
                  <a:lnTo>
                    <a:pt x="8618" y="20629"/>
                  </a:lnTo>
                  <a:cubicBezTo>
                    <a:pt x="8569" y="20728"/>
                    <a:pt x="8532" y="20814"/>
                    <a:pt x="8483" y="20912"/>
                  </a:cubicBezTo>
                  <a:cubicBezTo>
                    <a:pt x="8335" y="21207"/>
                    <a:pt x="8188" y="21502"/>
                    <a:pt x="8028" y="21772"/>
                  </a:cubicBezTo>
                  <a:cubicBezTo>
                    <a:pt x="7954" y="21662"/>
                    <a:pt x="7881" y="21563"/>
                    <a:pt x="7807" y="21453"/>
                  </a:cubicBezTo>
                  <a:close/>
                  <a:moveTo>
                    <a:pt x="34090" y="33525"/>
                  </a:moveTo>
                  <a:cubicBezTo>
                    <a:pt x="33697" y="32972"/>
                    <a:pt x="33045" y="32640"/>
                    <a:pt x="32357" y="32640"/>
                  </a:cubicBezTo>
                  <a:lnTo>
                    <a:pt x="31927" y="32640"/>
                  </a:lnTo>
                  <a:lnTo>
                    <a:pt x="31865" y="32677"/>
                  </a:lnTo>
                  <a:cubicBezTo>
                    <a:pt x="31607" y="32394"/>
                    <a:pt x="31287" y="32173"/>
                    <a:pt x="30931" y="32050"/>
                  </a:cubicBezTo>
                  <a:cubicBezTo>
                    <a:pt x="30992" y="31902"/>
                    <a:pt x="31042" y="31767"/>
                    <a:pt x="31091" y="31619"/>
                  </a:cubicBezTo>
                  <a:cubicBezTo>
                    <a:pt x="31398" y="31423"/>
                    <a:pt x="31668" y="31165"/>
                    <a:pt x="31914" y="30857"/>
                  </a:cubicBezTo>
                  <a:cubicBezTo>
                    <a:pt x="32123" y="30575"/>
                    <a:pt x="32320" y="30292"/>
                    <a:pt x="32480" y="30034"/>
                  </a:cubicBezTo>
                  <a:lnTo>
                    <a:pt x="32492" y="30009"/>
                  </a:lnTo>
                  <a:cubicBezTo>
                    <a:pt x="32701" y="29689"/>
                    <a:pt x="32836" y="29345"/>
                    <a:pt x="32898" y="28989"/>
                  </a:cubicBezTo>
                  <a:cubicBezTo>
                    <a:pt x="33463" y="28226"/>
                    <a:pt x="33586" y="27673"/>
                    <a:pt x="33549" y="26542"/>
                  </a:cubicBezTo>
                  <a:cubicBezTo>
                    <a:pt x="33525" y="25928"/>
                    <a:pt x="33304" y="24969"/>
                    <a:pt x="32873" y="24268"/>
                  </a:cubicBezTo>
                  <a:cubicBezTo>
                    <a:pt x="32726" y="24034"/>
                    <a:pt x="32566" y="23813"/>
                    <a:pt x="32345" y="23567"/>
                  </a:cubicBezTo>
                  <a:cubicBezTo>
                    <a:pt x="32209" y="23420"/>
                    <a:pt x="32062" y="23285"/>
                    <a:pt x="31902" y="23162"/>
                  </a:cubicBezTo>
                  <a:cubicBezTo>
                    <a:pt x="31816" y="22965"/>
                    <a:pt x="31718" y="22793"/>
                    <a:pt x="31595" y="22633"/>
                  </a:cubicBezTo>
                  <a:cubicBezTo>
                    <a:pt x="31619" y="22436"/>
                    <a:pt x="31619" y="22215"/>
                    <a:pt x="31595" y="21969"/>
                  </a:cubicBezTo>
                  <a:cubicBezTo>
                    <a:pt x="31595" y="21908"/>
                    <a:pt x="31607" y="21785"/>
                    <a:pt x="31644" y="21600"/>
                  </a:cubicBezTo>
                  <a:cubicBezTo>
                    <a:pt x="31767" y="20875"/>
                    <a:pt x="31767" y="20162"/>
                    <a:pt x="31632" y="19461"/>
                  </a:cubicBezTo>
                  <a:cubicBezTo>
                    <a:pt x="31570" y="19080"/>
                    <a:pt x="31484" y="18675"/>
                    <a:pt x="31386" y="18195"/>
                  </a:cubicBezTo>
                  <a:cubicBezTo>
                    <a:pt x="31128" y="16978"/>
                    <a:pt x="30451" y="15933"/>
                    <a:pt x="29370" y="15085"/>
                  </a:cubicBezTo>
                  <a:cubicBezTo>
                    <a:pt x="29148" y="14913"/>
                    <a:pt x="28927" y="14765"/>
                    <a:pt x="28681" y="14655"/>
                  </a:cubicBezTo>
                  <a:cubicBezTo>
                    <a:pt x="28730" y="14630"/>
                    <a:pt x="28792" y="14593"/>
                    <a:pt x="28841" y="14556"/>
                  </a:cubicBezTo>
                  <a:cubicBezTo>
                    <a:pt x="28890" y="14519"/>
                    <a:pt x="28952" y="14482"/>
                    <a:pt x="29013" y="14446"/>
                  </a:cubicBezTo>
                  <a:cubicBezTo>
                    <a:pt x="29406" y="14224"/>
                    <a:pt x="29640" y="13942"/>
                    <a:pt x="29751" y="13794"/>
                  </a:cubicBezTo>
                  <a:lnTo>
                    <a:pt x="29763" y="13782"/>
                  </a:lnTo>
                  <a:cubicBezTo>
                    <a:pt x="30169" y="13290"/>
                    <a:pt x="30341" y="12638"/>
                    <a:pt x="30230" y="11987"/>
                  </a:cubicBezTo>
                  <a:cubicBezTo>
                    <a:pt x="30132" y="11348"/>
                    <a:pt x="29763" y="10794"/>
                    <a:pt x="29222" y="10463"/>
                  </a:cubicBezTo>
                  <a:cubicBezTo>
                    <a:pt x="29099" y="10389"/>
                    <a:pt x="28939" y="10290"/>
                    <a:pt x="28730" y="10204"/>
                  </a:cubicBezTo>
                  <a:cubicBezTo>
                    <a:pt x="28263" y="10008"/>
                    <a:pt x="27833" y="9934"/>
                    <a:pt x="27489" y="9860"/>
                  </a:cubicBezTo>
                  <a:lnTo>
                    <a:pt x="27317" y="9836"/>
                  </a:lnTo>
                  <a:cubicBezTo>
                    <a:pt x="27157" y="9799"/>
                    <a:pt x="26997" y="9762"/>
                    <a:pt x="26837" y="9725"/>
                  </a:cubicBezTo>
                  <a:cubicBezTo>
                    <a:pt x="26604" y="9676"/>
                    <a:pt x="26382" y="9627"/>
                    <a:pt x="26149" y="9577"/>
                  </a:cubicBezTo>
                  <a:cubicBezTo>
                    <a:pt x="25891" y="9528"/>
                    <a:pt x="25645" y="9430"/>
                    <a:pt x="25374" y="9258"/>
                  </a:cubicBezTo>
                  <a:cubicBezTo>
                    <a:pt x="25165" y="8901"/>
                    <a:pt x="24846" y="8619"/>
                    <a:pt x="24464" y="8422"/>
                  </a:cubicBezTo>
                  <a:lnTo>
                    <a:pt x="24489" y="8434"/>
                  </a:lnTo>
                  <a:cubicBezTo>
                    <a:pt x="24366" y="8373"/>
                    <a:pt x="23997" y="8188"/>
                    <a:pt x="23481" y="8188"/>
                  </a:cubicBezTo>
                  <a:lnTo>
                    <a:pt x="22965" y="8188"/>
                  </a:lnTo>
                  <a:cubicBezTo>
                    <a:pt x="22928" y="7955"/>
                    <a:pt x="22854" y="7733"/>
                    <a:pt x="22756" y="7512"/>
                  </a:cubicBezTo>
                  <a:cubicBezTo>
                    <a:pt x="22485" y="6959"/>
                    <a:pt x="21994" y="6541"/>
                    <a:pt x="21428" y="6357"/>
                  </a:cubicBezTo>
                  <a:cubicBezTo>
                    <a:pt x="21772" y="6012"/>
                    <a:pt x="22018" y="5570"/>
                    <a:pt x="22092" y="5090"/>
                  </a:cubicBezTo>
                  <a:cubicBezTo>
                    <a:pt x="22202" y="4365"/>
                    <a:pt x="21969" y="3640"/>
                    <a:pt x="21428" y="3099"/>
                  </a:cubicBezTo>
                  <a:cubicBezTo>
                    <a:pt x="20813" y="2472"/>
                    <a:pt x="20088" y="2115"/>
                    <a:pt x="19289" y="2042"/>
                  </a:cubicBezTo>
                  <a:cubicBezTo>
                    <a:pt x="19117" y="2029"/>
                    <a:pt x="19043" y="2005"/>
                    <a:pt x="19031" y="1992"/>
                  </a:cubicBezTo>
                  <a:cubicBezTo>
                    <a:pt x="18674" y="1857"/>
                    <a:pt x="18318" y="1710"/>
                    <a:pt x="17961" y="1562"/>
                  </a:cubicBezTo>
                  <a:cubicBezTo>
                    <a:pt x="17912" y="1513"/>
                    <a:pt x="17863" y="1464"/>
                    <a:pt x="17826" y="1402"/>
                  </a:cubicBezTo>
                  <a:cubicBezTo>
                    <a:pt x="17703" y="1279"/>
                    <a:pt x="17592" y="1144"/>
                    <a:pt x="17482" y="1009"/>
                  </a:cubicBezTo>
                  <a:cubicBezTo>
                    <a:pt x="17371" y="886"/>
                    <a:pt x="17236" y="726"/>
                    <a:pt x="17039" y="566"/>
                  </a:cubicBezTo>
                  <a:cubicBezTo>
                    <a:pt x="16621" y="198"/>
                    <a:pt x="16093" y="1"/>
                    <a:pt x="15527" y="1"/>
                  </a:cubicBezTo>
                  <a:cubicBezTo>
                    <a:pt x="14396" y="1"/>
                    <a:pt x="13425" y="788"/>
                    <a:pt x="13216" y="1869"/>
                  </a:cubicBezTo>
                  <a:cubicBezTo>
                    <a:pt x="13154" y="2189"/>
                    <a:pt x="13068" y="2582"/>
                    <a:pt x="13056" y="3013"/>
                  </a:cubicBezTo>
                  <a:cubicBezTo>
                    <a:pt x="13044" y="3468"/>
                    <a:pt x="12958" y="3947"/>
                    <a:pt x="12859" y="4390"/>
                  </a:cubicBezTo>
                  <a:cubicBezTo>
                    <a:pt x="12773" y="4771"/>
                    <a:pt x="12700" y="5140"/>
                    <a:pt x="12638" y="5484"/>
                  </a:cubicBezTo>
                  <a:lnTo>
                    <a:pt x="12601" y="5742"/>
                  </a:lnTo>
                  <a:cubicBezTo>
                    <a:pt x="12589" y="5803"/>
                    <a:pt x="12577" y="5877"/>
                    <a:pt x="12564" y="5951"/>
                  </a:cubicBezTo>
                  <a:cubicBezTo>
                    <a:pt x="12528" y="6000"/>
                    <a:pt x="12503" y="6037"/>
                    <a:pt x="12478" y="6086"/>
                  </a:cubicBezTo>
                  <a:cubicBezTo>
                    <a:pt x="12159" y="6012"/>
                    <a:pt x="11839" y="5939"/>
                    <a:pt x="11507" y="5877"/>
                  </a:cubicBezTo>
                  <a:cubicBezTo>
                    <a:pt x="11372" y="5853"/>
                    <a:pt x="11224" y="5840"/>
                    <a:pt x="11077" y="5840"/>
                  </a:cubicBezTo>
                  <a:cubicBezTo>
                    <a:pt x="10856" y="5840"/>
                    <a:pt x="10671" y="5865"/>
                    <a:pt x="10524" y="5902"/>
                  </a:cubicBezTo>
                  <a:cubicBezTo>
                    <a:pt x="9725" y="6049"/>
                    <a:pt x="9085" y="6639"/>
                    <a:pt x="8839" y="7426"/>
                  </a:cubicBezTo>
                  <a:cubicBezTo>
                    <a:pt x="8606" y="8201"/>
                    <a:pt x="8827" y="9037"/>
                    <a:pt x="9405" y="9602"/>
                  </a:cubicBezTo>
                  <a:cubicBezTo>
                    <a:pt x="9479" y="9676"/>
                    <a:pt x="9552" y="9750"/>
                    <a:pt x="9614" y="9811"/>
                  </a:cubicBezTo>
                  <a:cubicBezTo>
                    <a:pt x="9688" y="9872"/>
                    <a:pt x="9749" y="9934"/>
                    <a:pt x="9823" y="10008"/>
                  </a:cubicBezTo>
                  <a:cubicBezTo>
                    <a:pt x="9848" y="10032"/>
                    <a:pt x="9909" y="10094"/>
                    <a:pt x="9946" y="10143"/>
                  </a:cubicBezTo>
                  <a:cubicBezTo>
                    <a:pt x="9970" y="10204"/>
                    <a:pt x="9983" y="10266"/>
                    <a:pt x="9995" y="10340"/>
                  </a:cubicBezTo>
                  <a:cubicBezTo>
                    <a:pt x="9909" y="10450"/>
                    <a:pt x="9835" y="10573"/>
                    <a:pt x="9749" y="10696"/>
                  </a:cubicBezTo>
                  <a:cubicBezTo>
                    <a:pt x="9528" y="11016"/>
                    <a:pt x="9331" y="11299"/>
                    <a:pt x="9147" y="11458"/>
                  </a:cubicBezTo>
                  <a:lnTo>
                    <a:pt x="8901" y="11680"/>
                  </a:lnTo>
                  <a:lnTo>
                    <a:pt x="8852" y="11766"/>
                  </a:lnTo>
                  <a:cubicBezTo>
                    <a:pt x="8311" y="12085"/>
                    <a:pt x="7893" y="12454"/>
                    <a:pt x="7499" y="12798"/>
                  </a:cubicBezTo>
                  <a:lnTo>
                    <a:pt x="7389" y="12897"/>
                  </a:lnTo>
                  <a:cubicBezTo>
                    <a:pt x="7118" y="13155"/>
                    <a:pt x="6860" y="13388"/>
                    <a:pt x="6614" y="13573"/>
                  </a:cubicBezTo>
                  <a:cubicBezTo>
                    <a:pt x="6172" y="13905"/>
                    <a:pt x="5778" y="14237"/>
                    <a:pt x="5410" y="14569"/>
                  </a:cubicBezTo>
                  <a:cubicBezTo>
                    <a:pt x="4856" y="15073"/>
                    <a:pt x="4328" y="15552"/>
                    <a:pt x="3787" y="15958"/>
                  </a:cubicBezTo>
                  <a:cubicBezTo>
                    <a:pt x="3701" y="16019"/>
                    <a:pt x="3615" y="16081"/>
                    <a:pt x="3516" y="16142"/>
                  </a:cubicBezTo>
                  <a:cubicBezTo>
                    <a:pt x="3234" y="16351"/>
                    <a:pt x="2914" y="16572"/>
                    <a:pt x="2594" y="16867"/>
                  </a:cubicBezTo>
                  <a:cubicBezTo>
                    <a:pt x="2422" y="16966"/>
                    <a:pt x="2275" y="17076"/>
                    <a:pt x="2115" y="17212"/>
                  </a:cubicBezTo>
                  <a:cubicBezTo>
                    <a:pt x="1734" y="17322"/>
                    <a:pt x="1476" y="17507"/>
                    <a:pt x="1365" y="17593"/>
                  </a:cubicBezTo>
                  <a:cubicBezTo>
                    <a:pt x="1328" y="17617"/>
                    <a:pt x="1304" y="17642"/>
                    <a:pt x="1267" y="17666"/>
                  </a:cubicBezTo>
                  <a:cubicBezTo>
                    <a:pt x="578" y="18072"/>
                    <a:pt x="148" y="18797"/>
                    <a:pt x="86" y="19683"/>
                  </a:cubicBezTo>
                  <a:lnTo>
                    <a:pt x="0" y="20728"/>
                  </a:lnTo>
                  <a:lnTo>
                    <a:pt x="689" y="21293"/>
                  </a:lnTo>
                  <a:cubicBezTo>
                    <a:pt x="713" y="21342"/>
                    <a:pt x="750" y="21391"/>
                    <a:pt x="775" y="21441"/>
                  </a:cubicBezTo>
                  <a:cubicBezTo>
                    <a:pt x="787" y="21453"/>
                    <a:pt x="800" y="21477"/>
                    <a:pt x="824" y="21502"/>
                  </a:cubicBezTo>
                  <a:cubicBezTo>
                    <a:pt x="959" y="21895"/>
                    <a:pt x="1181" y="22203"/>
                    <a:pt x="1377" y="22412"/>
                  </a:cubicBezTo>
                  <a:cubicBezTo>
                    <a:pt x="1402" y="22436"/>
                    <a:pt x="1414" y="22485"/>
                    <a:pt x="1439" y="22535"/>
                  </a:cubicBezTo>
                  <a:lnTo>
                    <a:pt x="1463" y="22584"/>
                  </a:lnTo>
                  <a:cubicBezTo>
                    <a:pt x="1660" y="22990"/>
                    <a:pt x="1832" y="23309"/>
                    <a:pt x="2004" y="23604"/>
                  </a:cubicBezTo>
                  <a:cubicBezTo>
                    <a:pt x="2238" y="23998"/>
                    <a:pt x="2484" y="24403"/>
                    <a:pt x="2717" y="24809"/>
                  </a:cubicBezTo>
                  <a:cubicBezTo>
                    <a:pt x="2939" y="25165"/>
                    <a:pt x="3148" y="25522"/>
                    <a:pt x="3357" y="25891"/>
                  </a:cubicBezTo>
                  <a:cubicBezTo>
                    <a:pt x="3455" y="26038"/>
                    <a:pt x="3553" y="26210"/>
                    <a:pt x="3578" y="26296"/>
                  </a:cubicBezTo>
                  <a:cubicBezTo>
                    <a:pt x="3750" y="26751"/>
                    <a:pt x="3971" y="27120"/>
                    <a:pt x="4266" y="27440"/>
                  </a:cubicBezTo>
                  <a:cubicBezTo>
                    <a:pt x="4328" y="27501"/>
                    <a:pt x="4365" y="27563"/>
                    <a:pt x="4402" y="27624"/>
                  </a:cubicBezTo>
                  <a:cubicBezTo>
                    <a:pt x="4598" y="28054"/>
                    <a:pt x="4795" y="28472"/>
                    <a:pt x="4979" y="28903"/>
                  </a:cubicBezTo>
                  <a:cubicBezTo>
                    <a:pt x="5004" y="28952"/>
                    <a:pt x="5041" y="29026"/>
                    <a:pt x="5065" y="29087"/>
                  </a:cubicBezTo>
                  <a:cubicBezTo>
                    <a:pt x="5065" y="29087"/>
                    <a:pt x="5041" y="29173"/>
                    <a:pt x="5041" y="29173"/>
                  </a:cubicBezTo>
                  <a:cubicBezTo>
                    <a:pt x="5016" y="29247"/>
                    <a:pt x="4992" y="29345"/>
                    <a:pt x="4979" y="29382"/>
                  </a:cubicBezTo>
                  <a:lnTo>
                    <a:pt x="4967" y="29431"/>
                  </a:lnTo>
                  <a:cubicBezTo>
                    <a:pt x="4672" y="29874"/>
                    <a:pt x="4512" y="30304"/>
                    <a:pt x="4389" y="30685"/>
                  </a:cubicBezTo>
                  <a:cubicBezTo>
                    <a:pt x="4352" y="30796"/>
                    <a:pt x="4328" y="30845"/>
                    <a:pt x="4315" y="30870"/>
                  </a:cubicBezTo>
                  <a:cubicBezTo>
                    <a:pt x="4057" y="31140"/>
                    <a:pt x="3848" y="31472"/>
                    <a:pt x="3725" y="31816"/>
                  </a:cubicBezTo>
                  <a:lnTo>
                    <a:pt x="3664" y="31988"/>
                  </a:lnTo>
                  <a:cubicBezTo>
                    <a:pt x="3566" y="32259"/>
                    <a:pt x="3455" y="32578"/>
                    <a:pt x="3369" y="32935"/>
                  </a:cubicBezTo>
                  <a:cubicBezTo>
                    <a:pt x="3320" y="32947"/>
                    <a:pt x="3283" y="32959"/>
                    <a:pt x="3246" y="32972"/>
                  </a:cubicBezTo>
                  <a:cubicBezTo>
                    <a:pt x="2779" y="33119"/>
                    <a:pt x="2385" y="33414"/>
                    <a:pt x="2115" y="33795"/>
                  </a:cubicBezTo>
                  <a:cubicBezTo>
                    <a:pt x="1967" y="33820"/>
                    <a:pt x="1820" y="33857"/>
                    <a:pt x="1685" y="33894"/>
                  </a:cubicBezTo>
                  <a:cubicBezTo>
                    <a:pt x="1181" y="34066"/>
                    <a:pt x="750" y="34422"/>
                    <a:pt x="455" y="34902"/>
                  </a:cubicBezTo>
                  <a:cubicBezTo>
                    <a:pt x="99" y="35492"/>
                    <a:pt x="62" y="36229"/>
                    <a:pt x="332" y="36881"/>
                  </a:cubicBezTo>
                  <a:cubicBezTo>
                    <a:pt x="615" y="37520"/>
                    <a:pt x="1181" y="38000"/>
                    <a:pt x="1844" y="38147"/>
                  </a:cubicBezTo>
                  <a:cubicBezTo>
                    <a:pt x="2029" y="38184"/>
                    <a:pt x="2226" y="38221"/>
                    <a:pt x="2422" y="38258"/>
                  </a:cubicBezTo>
                  <a:cubicBezTo>
                    <a:pt x="2570" y="38270"/>
                    <a:pt x="2656" y="38295"/>
                    <a:pt x="2693" y="38307"/>
                  </a:cubicBezTo>
                  <a:cubicBezTo>
                    <a:pt x="2988" y="38639"/>
                    <a:pt x="3381" y="38873"/>
                    <a:pt x="3787" y="38996"/>
                  </a:cubicBezTo>
                  <a:cubicBezTo>
                    <a:pt x="3984" y="39045"/>
                    <a:pt x="4193" y="39082"/>
                    <a:pt x="4414" y="39082"/>
                  </a:cubicBezTo>
                  <a:cubicBezTo>
                    <a:pt x="4660" y="39082"/>
                    <a:pt x="4906" y="39045"/>
                    <a:pt x="5151" y="38959"/>
                  </a:cubicBezTo>
                  <a:cubicBezTo>
                    <a:pt x="5360" y="38897"/>
                    <a:pt x="5545" y="38799"/>
                    <a:pt x="5717" y="38676"/>
                  </a:cubicBezTo>
                  <a:cubicBezTo>
                    <a:pt x="5766" y="38676"/>
                    <a:pt x="5803" y="38676"/>
                    <a:pt x="5840" y="38676"/>
                  </a:cubicBezTo>
                  <a:lnTo>
                    <a:pt x="5950" y="38688"/>
                  </a:lnTo>
                  <a:lnTo>
                    <a:pt x="6037" y="38688"/>
                  </a:lnTo>
                  <a:cubicBezTo>
                    <a:pt x="6356" y="38688"/>
                    <a:pt x="6614" y="38614"/>
                    <a:pt x="6737" y="38578"/>
                  </a:cubicBezTo>
                  <a:cubicBezTo>
                    <a:pt x="7118" y="38467"/>
                    <a:pt x="7450" y="38246"/>
                    <a:pt x="7708" y="37951"/>
                  </a:cubicBezTo>
                  <a:cubicBezTo>
                    <a:pt x="7745" y="37975"/>
                    <a:pt x="7893" y="38049"/>
                    <a:pt x="7930" y="38073"/>
                  </a:cubicBezTo>
                  <a:cubicBezTo>
                    <a:pt x="8028" y="38258"/>
                    <a:pt x="8126" y="38442"/>
                    <a:pt x="8237" y="38614"/>
                  </a:cubicBezTo>
                  <a:lnTo>
                    <a:pt x="8385" y="38885"/>
                  </a:lnTo>
                  <a:lnTo>
                    <a:pt x="8827" y="39684"/>
                  </a:lnTo>
                  <a:lnTo>
                    <a:pt x="9712" y="39893"/>
                  </a:lnTo>
                  <a:cubicBezTo>
                    <a:pt x="9909" y="39930"/>
                    <a:pt x="10106" y="39954"/>
                    <a:pt x="10290" y="39954"/>
                  </a:cubicBezTo>
                  <a:cubicBezTo>
                    <a:pt x="11089" y="39954"/>
                    <a:pt x="11802" y="39586"/>
                    <a:pt x="12269" y="38934"/>
                  </a:cubicBezTo>
                  <a:cubicBezTo>
                    <a:pt x="12282" y="38934"/>
                    <a:pt x="12306" y="38922"/>
                    <a:pt x="12319" y="38909"/>
                  </a:cubicBezTo>
                  <a:cubicBezTo>
                    <a:pt x="12663" y="38737"/>
                    <a:pt x="12982" y="38565"/>
                    <a:pt x="13290" y="38430"/>
                  </a:cubicBezTo>
                  <a:cubicBezTo>
                    <a:pt x="13388" y="38381"/>
                    <a:pt x="13536" y="38332"/>
                    <a:pt x="13708" y="38282"/>
                  </a:cubicBezTo>
                  <a:cubicBezTo>
                    <a:pt x="13892" y="38221"/>
                    <a:pt x="14101" y="38160"/>
                    <a:pt x="14310" y="38073"/>
                  </a:cubicBezTo>
                  <a:cubicBezTo>
                    <a:pt x="14544" y="37975"/>
                    <a:pt x="14716" y="37877"/>
                    <a:pt x="14851" y="37803"/>
                  </a:cubicBezTo>
                  <a:cubicBezTo>
                    <a:pt x="14986" y="37791"/>
                    <a:pt x="15171" y="37778"/>
                    <a:pt x="15367" y="37742"/>
                  </a:cubicBezTo>
                  <a:cubicBezTo>
                    <a:pt x="15380" y="37754"/>
                    <a:pt x="15392" y="37754"/>
                    <a:pt x="15404" y="37766"/>
                  </a:cubicBezTo>
                  <a:cubicBezTo>
                    <a:pt x="15994" y="38184"/>
                    <a:pt x="16670" y="38405"/>
                    <a:pt x="17359" y="38405"/>
                  </a:cubicBezTo>
                  <a:cubicBezTo>
                    <a:pt x="17654" y="38405"/>
                    <a:pt x="17961" y="38356"/>
                    <a:pt x="18244" y="38270"/>
                  </a:cubicBezTo>
                  <a:cubicBezTo>
                    <a:pt x="18564" y="38184"/>
                    <a:pt x="18896" y="38086"/>
                    <a:pt x="19227" y="37975"/>
                  </a:cubicBezTo>
                  <a:cubicBezTo>
                    <a:pt x="19498" y="38196"/>
                    <a:pt x="19818" y="38356"/>
                    <a:pt x="20174" y="38442"/>
                  </a:cubicBezTo>
                  <a:cubicBezTo>
                    <a:pt x="20420" y="38491"/>
                    <a:pt x="20654" y="38516"/>
                    <a:pt x="20887" y="38516"/>
                  </a:cubicBezTo>
                  <a:cubicBezTo>
                    <a:pt x="21244" y="38516"/>
                    <a:pt x="21588" y="38455"/>
                    <a:pt x="21907" y="38344"/>
                  </a:cubicBezTo>
                  <a:lnTo>
                    <a:pt x="21994" y="38307"/>
                  </a:lnTo>
                  <a:cubicBezTo>
                    <a:pt x="22375" y="38172"/>
                    <a:pt x="22768" y="38024"/>
                    <a:pt x="23161" y="37852"/>
                  </a:cubicBezTo>
                  <a:cubicBezTo>
                    <a:pt x="23297" y="37791"/>
                    <a:pt x="23420" y="37742"/>
                    <a:pt x="23555" y="37680"/>
                  </a:cubicBezTo>
                  <a:cubicBezTo>
                    <a:pt x="23751" y="37729"/>
                    <a:pt x="23973" y="37754"/>
                    <a:pt x="24194" y="37754"/>
                  </a:cubicBezTo>
                  <a:cubicBezTo>
                    <a:pt x="24329" y="37754"/>
                    <a:pt x="24464" y="37754"/>
                    <a:pt x="24600" y="37729"/>
                  </a:cubicBezTo>
                  <a:cubicBezTo>
                    <a:pt x="24944" y="37680"/>
                    <a:pt x="25276" y="37569"/>
                    <a:pt x="25608" y="37397"/>
                  </a:cubicBezTo>
                  <a:cubicBezTo>
                    <a:pt x="25792" y="37299"/>
                    <a:pt x="25952" y="37188"/>
                    <a:pt x="26087" y="37102"/>
                  </a:cubicBezTo>
                  <a:cubicBezTo>
                    <a:pt x="26087" y="37102"/>
                    <a:pt x="26198" y="37029"/>
                    <a:pt x="26198" y="37029"/>
                  </a:cubicBezTo>
                  <a:cubicBezTo>
                    <a:pt x="26431" y="37004"/>
                    <a:pt x="26640" y="36943"/>
                    <a:pt x="26849" y="36881"/>
                  </a:cubicBezTo>
                  <a:cubicBezTo>
                    <a:pt x="27034" y="36930"/>
                    <a:pt x="27243" y="36967"/>
                    <a:pt x="27464" y="36967"/>
                  </a:cubicBezTo>
                  <a:cubicBezTo>
                    <a:pt x="27562" y="36979"/>
                    <a:pt x="27661" y="36979"/>
                    <a:pt x="27759" y="36979"/>
                  </a:cubicBezTo>
                  <a:cubicBezTo>
                    <a:pt x="28042" y="36979"/>
                    <a:pt x="28337" y="36955"/>
                    <a:pt x="28632" y="36918"/>
                  </a:cubicBezTo>
                  <a:cubicBezTo>
                    <a:pt x="29185" y="37422"/>
                    <a:pt x="29800" y="37557"/>
                    <a:pt x="30193" y="37594"/>
                  </a:cubicBezTo>
                  <a:cubicBezTo>
                    <a:pt x="30464" y="37668"/>
                    <a:pt x="30746" y="37705"/>
                    <a:pt x="31029" y="37705"/>
                  </a:cubicBezTo>
                  <a:cubicBezTo>
                    <a:pt x="31914" y="37705"/>
                    <a:pt x="32590" y="37348"/>
                    <a:pt x="33082" y="37029"/>
                  </a:cubicBezTo>
                  <a:cubicBezTo>
                    <a:pt x="33513" y="36770"/>
                    <a:pt x="33771" y="36438"/>
                    <a:pt x="33918" y="36242"/>
                  </a:cubicBezTo>
                  <a:cubicBezTo>
                    <a:pt x="33943" y="36217"/>
                    <a:pt x="33955" y="36193"/>
                    <a:pt x="33980" y="36180"/>
                  </a:cubicBezTo>
                  <a:cubicBezTo>
                    <a:pt x="34631" y="35430"/>
                    <a:pt x="34668" y="34312"/>
                    <a:pt x="34090" y="33525"/>
                  </a:cubicBezTo>
                  <a:close/>
                </a:path>
              </a:pathLst>
            </a:custGeom>
            <a:solidFill>
              <a:srgbClr val="FFFFFF"/>
            </a:solidFill>
            <a:ln>
              <a:noFill/>
            </a:ln>
            <a:effectLst>
              <a:outerShdw blurRad="57150" dist="57150" dir="828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7"/>
            <p:cNvSpPr/>
            <p:nvPr/>
          </p:nvSpPr>
          <p:spPr>
            <a:xfrm>
              <a:off x="-8796821" y="-4520122"/>
              <a:ext cx="819119" cy="188966"/>
            </a:xfrm>
            <a:custGeom>
              <a:avLst/>
              <a:gdLst/>
              <a:ahLst/>
              <a:cxnLst/>
              <a:rect l="l" t="t" r="r" b="b"/>
              <a:pathLst>
                <a:path w="17482" h="4033" extrusionOk="0">
                  <a:moveTo>
                    <a:pt x="17371" y="1119"/>
                  </a:moveTo>
                  <a:cubicBezTo>
                    <a:pt x="17420" y="1193"/>
                    <a:pt x="17469" y="1242"/>
                    <a:pt x="17482" y="1291"/>
                  </a:cubicBezTo>
                  <a:cubicBezTo>
                    <a:pt x="17482" y="1340"/>
                    <a:pt x="17469" y="1414"/>
                    <a:pt x="17432" y="1451"/>
                  </a:cubicBezTo>
                  <a:cubicBezTo>
                    <a:pt x="17346" y="1561"/>
                    <a:pt x="17260" y="1684"/>
                    <a:pt x="17150" y="1746"/>
                  </a:cubicBezTo>
                  <a:cubicBezTo>
                    <a:pt x="16756" y="1942"/>
                    <a:pt x="16498" y="2324"/>
                    <a:pt x="16080" y="2471"/>
                  </a:cubicBezTo>
                  <a:cubicBezTo>
                    <a:pt x="15810" y="2569"/>
                    <a:pt x="15515" y="2631"/>
                    <a:pt x="15281" y="2815"/>
                  </a:cubicBezTo>
                  <a:cubicBezTo>
                    <a:pt x="15183" y="2889"/>
                    <a:pt x="15060" y="2914"/>
                    <a:pt x="14949" y="2938"/>
                  </a:cubicBezTo>
                  <a:cubicBezTo>
                    <a:pt x="14470" y="3049"/>
                    <a:pt x="13990" y="3184"/>
                    <a:pt x="13511" y="3270"/>
                  </a:cubicBezTo>
                  <a:cubicBezTo>
                    <a:pt x="13093" y="3344"/>
                    <a:pt x="12712" y="3467"/>
                    <a:pt x="12331" y="3651"/>
                  </a:cubicBezTo>
                  <a:cubicBezTo>
                    <a:pt x="12134" y="3737"/>
                    <a:pt x="11925" y="3786"/>
                    <a:pt x="11704" y="3786"/>
                  </a:cubicBezTo>
                  <a:cubicBezTo>
                    <a:pt x="11470" y="3774"/>
                    <a:pt x="11236" y="3799"/>
                    <a:pt x="11015" y="3885"/>
                  </a:cubicBezTo>
                  <a:cubicBezTo>
                    <a:pt x="10917" y="3922"/>
                    <a:pt x="10819" y="3946"/>
                    <a:pt x="10720" y="3946"/>
                  </a:cubicBezTo>
                  <a:cubicBezTo>
                    <a:pt x="10327" y="3971"/>
                    <a:pt x="9946" y="4008"/>
                    <a:pt x="9552" y="4020"/>
                  </a:cubicBezTo>
                  <a:cubicBezTo>
                    <a:pt x="9233" y="4020"/>
                    <a:pt x="8925" y="4032"/>
                    <a:pt x="8618" y="3922"/>
                  </a:cubicBezTo>
                  <a:cubicBezTo>
                    <a:pt x="8483" y="3885"/>
                    <a:pt x="8335" y="3897"/>
                    <a:pt x="8200" y="3885"/>
                  </a:cubicBezTo>
                  <a:cubicBezTo>
                    <a:pt x="7954" y="3885"/>
                    <a:pt x="7696" y="3885"/>
                    <a:pt x="7438" y="3897"/>
                  </a:cubicBezTo>
                  <a:cubicBezTo>
                    <a:pt x="7155" y="3909"/>
                    <a:pt x="6885" y="3860"/>
                    <a:pt x="6626" y="3750"/>
                  </a:cubicBezTo>
                  <a:cubicBezTo>
                    <a:pt x="6540" y="3713"/>
                    <a:pt x="6454" y="3664"/>
                    <a:pt x="6356" y="3651"/>
                  </a:cubicBezTo>
                  <a:cubicBezTo>
                    <a:pt x="6135" y="3651"/>
                    <a:pt x="5938" y="3553"/>
                    <a:pt x="5729" y="3491"/>
                  </a:cubicBezTo>
                  <a:cubicBezTo>
                    <a:pt x="5090" y="3295"/>
                    <a:pt x="4524" y="2938"/>
                    <a:pt x="3922" y="2668"/>
                  </a:cubicBezTo>
                  <a:cubicBezTo>
                    <a:pt x="3615" y="2520"/>
                    <a:pt x="3332" y="2348"/>
                    <a:pt x="3000" y="2262"/>
                  </a:cubicBezTo>
                  <a:cubicBezTo>
                    <a:pt x="2938" y="2250"/>
                    <a:pt x="2889" y="2225"/>
                    <a:pt x="2840" y="2201"/>
                  </a:cubicBezTo>
                  <a:cubicBezTo>
                    <a:pt x="2459" y="1979"/>
                    <a:pt x="2090" y="1770"/>
                    <a:pt x="1721" y="1537"/>
                  </a:cubicBezTo>
                  <a:cubicBezTo>
                    <a:pt x="1353" y="1315"/>
                    <a:pt x="996" y="1070"/>
                    <a:pt x="639" y="824"/>
                  </a:cubicBezTo>
                  <a:cubicBezTo>
                    <a:pt x="541" y="762"/>
                    <a:pt x="443" y="689"/>
                    <a:pt x="344" y="639"/>
                  </a:cubicBezTo>
                  <a:cubicBezTo>
                    <a:pt x="258" y="590"/>
                    <a:pt x="160" y="578"/>
                    <a:pt x="74" y="541"/>
                  </a:cubicBezTo>
                  <a:cubicBezTo>
                    <a:pt x="0" y="393"/>
                    <a:pt x="74" y="283"/>
                    <a:pt x="172" y="172"/>
                  </a:cubicBezTo>
                  <a:cubicBezTo>
                    <a:pt x="271" y="62"/>
                    <a:pt x="381" y="0"/>
                    <a:pt x="541" y="49"/>
                  </a:cubicBezTo>
                  <a:cubicBezTo>
                    <a:pt x="590" y="74"/>
                    <a:pt x="652" y="86"/>
                    <a:pt x="701" y="111"/>
                  </a:cubicBezTo>
                  <a:cubicBezTo>
                    <a:pt x="935" y="209"/>
                    <a:pt x="1168" y="332"/>
                    <a:pt x="1414" y="381"/>
                  </a:cubicBezTo>
                  <a:cubicBezTo>
                    <a:pt x="1648" y="443"/>
                    <a:pt x="1857" y="541"/>
                    <a:pt x="2066" y="639"/>
                  </a:cubicBezTo>
                  <a:cubicBezTo>
                    <a:pt x="2656" y="910"/>
                    <a:pt x="3233" y="1205"/>
                    <a:pt x="3824" y="1488"/>
                  </a:cubicBezTo>
                  <a:cubicBezTo>
                    <a:pt x="4192" y="1660"/>
                    <a:pt x="4573" y="1832"/>
                    <a:pt x="4955" y="1979"/>
                  </a:cubicBezTo>
                  <a:cubicBezTo>
                    <a:pt x="5237" y="2078"/>
                    <a:pt x="5508" y="2201"/>
                    <a:pt x="5741" y="2373"/>
                  </a:cubicBezTo>
                  <a:cubicBezTo>
                    <a:pt x="5913" y="2483"/>
                    <a:pt x="6086" y="2557"/>
                    <a:pt x="6282" y="2606"/>
                  </a:cubicBezTo>
                  <a:cubicBezTo>
                    <a:pt x="6405" y="2643"/>
                    <a:pt x="6553" y="2680"/>
                    <a:pt x="6663" y="2742"/>
                  </a:cubicBezTo>
                  <a:cubicBezTo>
                    <a:pt x="6885" y="2877"/>
                    <a:pt x="7130" y="2950"/>
                    <a:pt x="7376" y="3012"/>
                  </a:cubicBezTo>
                  <a:cubicBezTo>
                    <a:pt x="7585" y="3049"/>
                    <a:pt x="7794" y="3123"/>
                    <a:pt x="8003" y="3172"/>
                  </a:cubicBezTo>
                  <a:cubicBezTo>
                    <a:pt x="8323" y="3258"/>
                    <a:pt x="8655" y="3319"/>
                    <a:pt x="8987" y="3332"/>
                  </a:cubicBezTo>
                  <a:cubicBezTo>
                    <a:pt x="9503" y="3356"/>
                    <a:pt x="10007" y="3368"/>
                    <a:pt x="10523" y="3418"/>
                  </a:cubicBezTo>
                  <a:cubicBezTo>
                    <a:pt x="10954" y="3467"/>
                    <a:pt x="11384" y="3442"/>
                    <a:pt x="11814" y="3442"/>
                  </a:cubicBezTo>
                  <a:cubicBezTo>
                    <a:pt x="11876" y="3442"/>
                    <a:pt x="11937" y="3442"/>
                    <a:pt x="11999" y="3418"/>
                  </a:cubicBezTo>
                  <a:cubicBezTo>
                    <a:pt x="12417" y="3233"/>
                    <a:pt x="12872" y="3209"/>
                    <a:pt x="13290" y="3024"/>
                  </a:cubicBezTo>
                  <a:cubicBezTo>
                    <a:pt x="13486" y="2938"/>
                    <a:pt x="13707" y="2901"/>
                    <a:pt x="13904" y="2815"/>
                  </a:cubicBezTo>
                  <a:cubicBezTo>
                    <a:pt x="14556" y="2557"/>
                    <a:pt x="15220" y="2299"/>
                    <a:pt x="15859" y="1992"/>
                  </a:cubicBezTo>
                  <a:cubicBezTo>
                    <a:pt x="16338" y="1770"/>
                    <a:pt x="16756" y="1451"/>
                    <a:pt x="17223" y="1193"/>
                  </a:cubicBezTo>
                  <a:cubicBezTo>
                    <a:pt x="17260" y="1168"/>
                    <a:pt x="17297" y="1156"/>
                    <a:pt x="17371" y="1119"/>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7"/>
            <p:cNvSpPr/>
            <p:nvPr/>
          </p:nvSpPr>
          <p:spPr>
            <a:xfrm>
              <a:off x="-8721384" y="-5473996"/>
              <a:ext cx="55336" cy="972335"/>
            </a:xfrm>
            <a:custGeom>
              <a:avLst/>
              <a:gdLst/>
              <a:ahLst/>
              <a:cxnLst/>
              <a:rect l="l" t="t" r="r" b="b"/>
              <a:pathLst>
                <a:path w="1181" h="20752" extrusionOk="0">
                  <a:moveTo>
                    <a:pt x="1083" y="20751"/>
                  </a:moveTo>
                  <a:cubicBezTo>
                    <a:pt x="751" y="20665"/>
                    <a:pt x="443" y="20481"/>
                    <a:pt x="124" y="20333"/>
                  </a:cubicBezTo>
                  <a:cubicBezTo>
                    <a:pt x="38" y="20002"/>
                    <a:pt x="74" y="19682"/>
                    <a:pt x="38" y="19375"/>
                  </a:cubicBezTo>
                  <a:cubicBezTo>
                    <a:pt x="1" y="19080"/>
                    <a:pt x="25" y="18785"/>
                    <a:pt x="87" y="18489"/>
                  </a:cubicBezTo>
                  <a:cubicBezTo>
                    <a:pt x="99" y="18403"/>
                    <a:pt x="111" y="18305"/>
                    <a:pt x="173" y="18219"/>
                  </a:cubicBezTo>
                  <a:cubicBezTo>
                    <a:pt x="185" y="18194"/>
                    <a:pt x="210" y="18145"/>
                    <a:pt x="210" y="18108"/>
                  </a:cubicBezTo>
                  <a:cubicBezTo>
                    <a:pt x="173" y="17715"/>
                    <a:pt x="345" y="17334"/>
                    <a:pt x="345" y="16941"/>
                  </a:cubicBezTo>
                  <a:cubicBezTo>
                    <a:pt x="333" y="16584"/>
                    <a:pt x="320" y="16240"/>
                    <a:pt x="296" y="15883"/>
                  </a:cubicBezTo>
                  <a:cubicBezTo>
                    <a:pt x="271" y="15588"/>
                    <a:pt x="271" y="15293"/>
                    <a:pt x="283" y="14998"/>
                  </a:cubicBezTo>
                  <a:cubicBezTo>
                    <a:pt x="320" y="14199"/>
                    <a:pt x="320" y="13388"/>
                    <a:pt x="320" y="12576"/>
                  </a:cubicBezTo>
                  <a:cubicBezTo>
                    <a:pt x="320" y="12281"/>
                    <a:pt x="247" y="11986"/>
                    <a:pt x="234" y="11691"/>
                  </a:cubicBezTo>
                  <a:cubicBezTo>
                    <a:pt x="210" y="11408"/>
                    <a:pt x="210" y="11113"/>
                    <a:pt x="320" y="10818"/>
                  </a:cubicBezTo>
                  <a:cubicBezTo>
                    <a:pt x="382" y="10634"/>
                    <a:pt x="394" y="10425"/>
                    <a:pt x="345" y="10241"/>
                  </a:cubicBezTo>
                  <a:cubicBezTo>
                    <a:pt x="271" y="9970"/>
                    <a:pt x="283" y="9700"/>
                    <a:pt x="296" y="9429"/>
                  </a:cubicBezTo>
                  <a:cubicBezTo>
                    <a:pt x="320" y="9171"/>
                    <a:pt x="345" y="8925"/>
                    <a:pt x="369" y="8667"/>
                  </a:cubicBezTo>
                  <a:cubicBezTo>
                    <a:pt x="382" y="8470"/>
                    <a:pt x="382" y="8274"/>
                    <a:pt x="382" y="8077"/>
                  </a:cubicBezTo>
                  <a:cubicBezTo>
                    <a:pt x="369" y="7561"/>
                    <a:pt x="357" y="7057"/>
                    <a:pt x="369" y="6540"/>
                  </a:cubicBezTo>
                  <a:cubicBezTo>
                    <a:pt x="369" y="6282"/>
                    <a:pt x="394" y="6024"/>
                    <a:pt x="406" y="5778"/>
                  </a:cubicBezTo>
                  <a:cubicBezTo>
                    <a:pt x="419" y="5532"/>
                    <a:pt x="419" y="5299"/>
                    <a:pt x="406" y="5065"/>
                  </a:cubicBezTo>
                  <a:cubicBezTo>
                    <a:pt x="333" y="3922"/>
                    <a:pt x="320" y="2779"/>
                    <a:pt x="431" y="1648"/>
                  </a:cubicBezTo>
                  <a:cubicBezTo>
                    <a:pt x="456" y="1266"/>
                    <a:pt x="468" y="898"/>
                    <a:pt x="492" y="517"/>
                  </a:cubicBezTo>
                  <a:cubicBezTo>
                    <a:pt x="505" y="369"/>
                    <a:pt x="542" y="209"/>
                    <a:pt x="566" y="62"/>
                  </a:cubicBezTo>
                  <a:cubicBezTo>
                    <a:pt x="578" y="37"/>
                    <a:pt x="628" y="0"/>
                    <a:pt x="652" y="0"/>
                  </a:cubicBezTo>
                  <a:cubicBezTo>
                    <a:pt x="689" y="0"/>
                    <a:pt x="738" y="37"/>
                    <a:pt x="738" y="62"/>
                  </a:cubicBezTo>
                  <a:cubicBezTo>
                    <a:pt x="775" y="492"/>
                    <a:pt x="849" y="922"/>
                    <a:pt x="824" y="1353"/>
                  </a:cubicBezTo>
                  <a:cubicBezTo>
                    <a:pt x="775" y="2422"/>
                    <a:pt x="861" y="3479"/>
                    <a:pt x="898" y="4536"/>
                  </a:cubicBezTo>
                  <a:cubicBezTo>
                    <a:pt x="935" y="5766"/>
                    <a:pt x="935" y="6983"/>
                    <a:pt x="837" y="8200"/>
                  </a:cubicBezTo>
                  <a:cubicBezTo>
                    <a:pt x="812" y="8520"/>
                    <a:pt x="800" y="8827"/>
                    <a:pt x="787" y="9147"/>
                  </a:cubicBezTo>
                  <a:cubicBezTo>
                    <a:pt x="787" y="9269"/>
                    <a:pt x="800" y="9380"/>
                    <a:pt x="775" y="9503"/>
                  </a:cubicBezTo>
                  <a:cubicBezTo>
                    <a:pt x="714" y="9749"/>
                    <a:pt x="701" y="9982"/>
                    <a:pt x="787" y="10253"/>
                  </a:cubicBezTo>
                  <a:cubicBezTo>
                    <a:pt x="849" y="10462"/>
                    <a:pt x="812" y="10720"/>
                    <a:pt x="812" y="10954"/>
                  </a:cubicBezTo>
                  <a:cubicBezTo>
                    <a:pt x="812" y="11249"/>
                    <a:pt x="763" y="11544"/>
                    <a:pt x="898" y="11826"/>
                  </a:cubicBezTo>
                  <a:cubicBezTo>
                    <a:pt x="898" y="12134"/>
                    <a:pt x="935" y="12466"/>
                    <a:pt x="874" y="12761"/>
                  </a:cubicBezTo>
                  <a:cubicBezTo>
                    <a:pt x="812" y="13080"/>
                    <a:pt x="800" y="13388"/>
                    <a:pt x="800" y="13695"/>
                  </a:cubicBezTo>
                  <a:cubicBezTo>
                    <a:pt x="800" y="14088"/>
                    <a:pt x="800" y="14494"/>
                    <a:pt x="812" y="14888"/>
                  </a:cubicBezTo>
                  <a:cubicBezTo>
                    <a:pt x="837" y="15773"/>
                    <a:pt x="849" y="16658"/>
                    <a:pt x="984" y="17531"/>
                  </a:cubicBezTo>
                  <a:cubicBezTo>
                    <a:pt x="1009" y="17740"/>
                    <a:pt x="996" y="17961"/>
                    <a:pt x="984" y="18182"/>
                  </a:cubicBezTo>
                  <a:cubicBezTo>
                    <a:pt x="984" y="18379"/>
                    <a:pt x="984" y="18563"/>
                    <a:pt x="1021" y="18772"/>
                  </a:cubicBezTo>
                  <a:cubicBezTo>
                    <a:pt x="1058" y="19018"/>
                    <a:pt x="1083" y="19276"/>
                    <a:pt x="1083" y="19534"/>
                  </a:cubicBezTo>
                  <a:cubicBezTo>
                    <a:pt x="1070" y="19866"/>
                    <a:pt x="1070" y="20198"/>
                    <a:pt x="1156" y="20530"/>
                  </a:cubicBezTo>
                  <a:cubicBezTo>
                    <a:pt x="1181" y="20604"/>
                    <a:pt x="1169" y="20678"/>
                    <a:pt x="1083" y="2075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7"/>
            <p:cNvSpPr/>
            <p:nvPr/>
          </p:nvSpPr>
          <p:spPr>
            <a:xfrm>
              <a:off x="-8289381" y="-5202143"/>
              <a:ext cx="69205" cy="805906"/>
            </a:xfrm>
            <a:custGeom>
              <a:avLst/>
              <a:gdLst/>
              <a:ahLst/>
              <a:cxnLst/>
              <a:rect l="l" t="t" r="r" b="b"/>
              <a:pathLst>
                <a:path w="1477" h="17200" extrusionOk="0">
                  <a:moveTo>
                    <a:pt x="25" y="1"/>
                  </a:moveTo>
                  <a:cubicBezTo>
                    <a:pt x="173" y="222"/>
                    <a:pt x="210" y="406"/>
                    <a:pt x="198" y="603"/>
                  </a:cubicBezTo>
                  <a:cubicBezTo>
                    <a:pt x="173" y="1046"/>
                    <a:pt x="259" y="1476"/>
                    <a:pt x="345" y="1894"/>
                  </a:cubicBezTo>
                  <a:cubicBezTo>
                    <a:pt x="456" y="2410"/>
                    <a:pt x="468" y="2951"/>
                    <a:pt x="529" y="3480"/>
                  </a:cubicBezTo>
                  <a:cubicBezTo>
                    <a:pt x="566" y="3762"/>
                    <a:pt x="591" y="4058"/>
                    <a:pt x="615" y="4353"/>
                  </a:cubicBezTo>
                  <a:cubicBezTo>
                    <a:pt x="615" y="4377"/>
                    <a:pt x="615" y="4389"/>
                    <a:pt x="615" y="4414"/>
                  </a:cubicBezTo>
                  <a:cubicBezTo>
                    <a:pt x="480" y="5275"/>
                    <a:pt x="763" y="6135"/>
                    <a:pt x="702" y="6996"/>
                  </a:cubicBezTo>
                  <a:cubicBezTo>
                    <a:pt x="689" y="7119"/>
                    <a:pt x="689" y="7242"/>
                    <a:pt x="714" y="7352"/>
                  </a:cubicBezTo>
                  <a:cubicBezTo>
                    <a:pt x="824" y="7795"/>
                    <a:pt x="824" y="8250"/>
                    <a:pt x="812" y="8704"/>
                  </a:cubicBezTo>
                  <a:cubicBezTo>
                    <a:pt x="812" y="9098"/>
                    <a:pt x="824" y="9491"/>
                    <a:pt x="911" y="9872"/>
                  </a:cubicBezTo>
                  <a:cubicBezTo>
                    <a:pt x="1009" y="10364"/>
                    <a:pt x="1058" y="10843"/>
                    <a:pt x="1046" y="11348"/>
                  </a:cubicBezTo>
                  <a:cubicBezTo>
                    <a:pt x="1046" y="11593"/>
                    <a:pt x="1083" y="11852"/>
                    <a:pt x="1120" y="12110"/>
                  </a:cubicBezTo>
                  <a:cubicBezTo>
                    <a:pt x="1169" y="12638"/>
                    <a:pt x="1230" y="13167"/>
                    <a:pt x="1206" y="13696"/>
                  </a:cubicBezTo>
                  <a:cubicBezTo>
                    <a:pt x="1206" y="13966"/>
                    <a:pt x="1230" y="14236"/>
                    <a:pt x="1304" y="14507"/>
                  </a:cubicBezTo>
                  <a:cubicBezTo>
                    <a:pt x="1353" y="14691"/>
                    <a:pt x="1341" y="14900"/>
                    <a:pt x="1353" y="15097"/>
                  </a:cubicBezTo>
                  <a:cubicBezTo>
                    <a:pt x="1353" y="15306"/>
                    <a:pt x="1341" y="15527"/>
                    <a:pt x="1439" y="15736"/>
                  </a:cubicBezTo>
                  <a:cubicBezTo>
                    <a:pt x="1464" y="15810"/>
                    <a:pt x="1476" y="15884"/>
                    <a:pt x="1476" y="15970"/>
                  </a:cubicBezTo>
                  <a:cubicBezTo>
                    <a:pt x="1476" y="16302"/>
                    <a:pt x="1476" y="16634"/>
                    <a:pt x="1464" y="16966"/>
                  </a:cubicBezTo>
                  <a:cubicBezTo>
                    <a:pt x="1464" y="17101"/>
                    <a:pt x="1378" y="17175"/>
                    <a:pt x="1242" y="17187"/>
                  </a:cubicBezTo>
                  <a:cubicBezTo>
                    <a:pt x="1206" y="17187"/>
                    <a:pt x="1156" y="17199"/>
                    <a:pt x="1120" y="17199"/>
                  </a:cubicBezTo>
                  <a:cubicBezTo>
                    <a:pt x="800" y="17199"/>
                    <a:pt x="751" y="17150"/>
                    <a:pt x="751" y="16818"/>
                  </a:cubicBezTo>
                  <a:cubicBezTo>
                    <a:pt x="738" y="16228"/>
                    <a:pt x="738" y="15638"/>
                    <a:pt x="726" y="15048"/>
                  </a:cubicBezTo>
                  <a:cubicBezTo>
                    <a:pt x="726" y="14753"/>
                    <a:pt x="714" y="14458"/>
                    <a:pt x="677" y="14175"/>
                  </a:cubicBezTo>
                  <a:cubicBezTo>
                    <a:pt x="615" y="13782"/>
                    <a:pt x="591" y="13388"/>
                    <a:pt x="579" y="12995"/>
                  </a:cubicBezTo>
                  <a:cubicBezTo>
                    <a:pt x="554" y="12466"/>
                    <a:pt x="517" y="11938"/>
                    <a:pt x="505" y="11409"/>
                  </a:cubicBezTo>
                  <a:cubicBezTo>
                    <a:pt x="480" y="10819"/>
                    <a:pt x="493" y="10229"/>
                    <a:pt x="468" y="9639"/>
                  </a:cubicBezTo>
                  <a:cubicBezTo>
                    <a:pt x="456" y="8852"/>
                    <a:pt x="419" y="8065"/>
                    <a:pt x="394" y="7278"/>
                  </a:cubicBezTo>
                  <a:cubicBezTo>
                    <a:pt x="382" y="7020"/>
                    <a:pt x="370" y="6762"/>
                    <a:pt x="370" y="6504"/>
                  </a:cubicBezTo>
                  <a:cubicBezTo>
                    <a:pt x="345" y="5963"/>
                    <a:pt x="320" y="5410"/>
                    <a:pt x="271" y="4857"/>
                  </a:cubicBezTo>
                  <a:cubicBezTo>
                    <a:pt x="222" y="4353"/>
                    <a:pt x="222" y="3836"/>
                    <a:pt x="210" y="3332"/>
                  </a:cubicBezTo>
                  <a:cubicBezTo>
                    <a:pt x="210" y="2988"/>
                    <a:pt x="198" y="2656"/>
                    <a:pt x="148" y="2324"/>
                  </a:cubicBezTo>
                  <a:cubicBezTo>
                    <a:pt x="99" y="1980"/>
                    <a:pt x="87" y="1623"/>
                    <a:pt x="62" y="1267"/>
                  </a:cubicBezTo>
                  <a:cubicBezTo>
                    <a:pt x="38" y="898"/>
                    <a:pt x="25" y="517"/>
                    <a:pt x="1" y="148"/>
                  </a:cubicBezTo>
                  <a:cubicBezTo>
                    <a:pt x="1" y="111"/>
                    <a:pt x="13" y="74"/>
                    <a:pt x="25"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7"/>
            <p:cNvSpPr/>
            <p:nvPr/>
          </p:nvSpPr>
          <p:spPr>
            <a:xfrm>
              <a:off x="-8270920" y="-5249373"/>
              <a:ext cx="149233" cy="86447"/>
            </a:xfrm>
            <a:custGeom>
              <a:avLst/>
              <a:gdLst/>
              <a:ahLst/>
              <a:cxnLst/>
              <a:rect l="l" t="t" r="r" b="b"/>
              <a:pathLst>
                <a:path w="3185" h="1845" extrusionOk="0">
                  <a:moveTo>
                    <a:pt x="984" y="1845"/>
                  </a:moveTo>
                  <a:cubicBezTo>
                    <a:pt x="922" y="1795"/>
                    <a:pt x="898" y="1771"/>
                    <a:pt x="873" y="1734"/>
                  </a:cubicBezTo>
                  <a:cubicBezTo>
                    <a:pt x="652" y="1439"/>
                    <a:pt x="430" y="1132"/>
                    <a:pt x="221" y="824"/>
                  </a:cubicBezTo>
                  <a:cubicBezTo>
                    <a:pt x="74" y="603"/>
                    <a:pt x="0" y="369"/>
                    <a:pt x="74" y="99"/>
                  </a:cubicBezTo>
                  <a:cubicBezTo>
                    <a:pt x="86" y="74"/>
                    <a:pt x="111" y="50"/>
                    <a:pt x="160" y="1"/>
                  </a:cubicBezTo>
                  <a:cubicBezTo>
                    <a:pt x="221" y="38"/>
                    <a:pt x="283" y="62"/>
                    <a:pt x="357" y="99"/>
                  </a:cubicBezTo>
                  <a:cubicBezTo>
                    <a:pt x="455" y="148"/>
                    <a:pt x="553" y="222"/>
                    <a:pt x="664" y="247"/>
                  </a:cubicBezTo>
                  <a:cubicBezTo>
                    <a:pt x="1242" y="406"/>
                    <a:pt x="1795" y="603"/>
                    <a:pt x="2373" y="701"/>
                  </a:cubicBezTo>
                  <a:cubicBezTo>
                    <a:pt x="2606" y="738"/>
                    <a:pt x="2840" y="775"/>
                    <a:pt x="3074" y="824"/>
                  </a:cubicBezTo>
                  <a:cubicBezTo>
                    <a:pt x="3123" y="837"/>
                    <a:pt x="3184" y="861"/>
                    <a:pt x="3184" y="935"/>
                  </a:cubicBezTo>
                  <a:cubicBezTo>
                    <a:pt x="3184" y="972"/>
                    <a:pt x="3147" y="1009"/>
                    <a:pt x="3123" y="1021"/>
                  </a:cubicBezTo>
                  <a:cubicBezTo>
                    <a:pt x="3074" y="1058"/>
                    <a:pt x="3024" y="1095"/>
                    <a:pt x="2975" y="1119"/>
                  </a:cubicBezTo>
                  <a:cubicBezTo>
                    <a:pt x="2680" y="1218"/>
                    <a:pt x="2410" y="1378"/>
                    <a:pt x="2127" y="1537"/>
                  </a:cubicBezTo>
                  <a:cubicBezTo>
                    <a:pt x="1770" y="1734"/>
                    <a:pt x="1377" y="1845"/>
                    <a:pt x="984" y="18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7"/>
            <p:cNvSpPr/>
            <p:nvPr/>
          </p:nvSpPr>
          <p:spPr>
            <a:xfrm>
              <a:off x="-8954675" y="-4539145"/>
              <a:ext cx="130819" cy="29425"/>
            </a:xfrm>
            <a:custGeom>
              <a:avLst/>
              <a:gdLst/>
              <a:ahLst/>
              <a:cxnLst/>
              <a:rect l="l" t="t" r="r" b="b"/>
              <a:pathLst>
                <a:path w="2792" h="628" extrusionOk="0">
                  <a:moveTo>
                    <a:pt x="148" y="492"/>
                  </a:moveTo>
                  <a:cubicBezTo>
                    <a:pt x="124" y="418"/>
                    <a:pt x="75" y="345"/>
                    <a:pt x="50" y="271"/>
                  </a:cubicBezTo>
                  <a:cubicBezTo>
                    <a:pt x="1" y="123"/>
                    <a:pt x="99" y="0"/>
                    <a:pt x="259" y="0"/>
                  </a:cubicBezTo>
                  <a:cubicBezTo>
                    <a:pt x="923" y="37"/>
                    <a:pt x="1587" y="74"/>
                    <a:pt x="2251" y="111"/>
                  </a:cubicBezTo>
                  <a:cubicBezTo>
                    <a:pt x="2484" y="123"/>
                    <a:pt x="2644" y="259"/>
                    <a:pt x="2779" y="443"/>
                  </a:cubicBezTo>
                  <a:cubicBezTo>
                    <a:pt x="2791" y="480"/>
                    <a:pt x="2767" y="590"/>
                    <a:pt x="2730" y="590"/>
                  </a:cubicBezTo>
                  <a:cubicBezTo>
                    <a:pt x="2693" y="603"/>
                    <a:pt x="2656" y="627"/>
                    <a:pt x="2619" y="627"/>
                  </a:cubicBezTo>
                  <a:cubicBezTo>
                    <a:pt x="2484" y="627"/>
                    <a:pt x="2349" y="627"/>
                    <a:pt x="2201" y="615"/>
                  </a:cubicBezTo>
                  <a:cubicBezTo>
                    <a:pt x="1587" y="590"/>
                    <a:pt x="960" y="554"/>
                    <a:pt x="333" y="529"/>
                  </a:cubicBezTo>
                  <a:cubicBezTo>
                    <a:pt x="271" y="517"/>
                    <a:pt x="222" y="504"/>
                    <a:pt x="148" y="49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7"/>
            <p:cNvSpPr/>
            <p:nvPr/>
          </p:nvSpPr>
          <p:spPr>
            <a:xfrm>
              <a:off x="-8660332" y="-4971711"/>
              <a:ext cx="349679" cy="342744"/>
            </a:xfrm>
            <a:custGeom>
              <a:avLst/>
              <a:gdLst/>
              <a:ahLst/>
              <a:cxnLst/>
              <a:rect l="l" t="t" r="r" b="b"/>
              <a:pathLst>
                <a:path w="7463" h="7315" extrusionOk="0">
                  <a:moveTo>
                    <a:pt x="1734" y="4106"/>
                  </a:moveTo>
                  <a:cubicBezTo>
                    <a:pt x="1833" y="3959"/>
                    <a:pt x="1955" y="3811"/>
                    <a:pt x="2066" y="3651"/>
                  </a:cubicBezTo>
                  <a:cubicBezTo>
                    <a:pt x="2066" y="3639"/>
                    <a:pt x="2029" y="3602"/>
                    <a:pt x="2017" y="3565"/>
                  </a:cubicBezTo>
                  <a:cubicBezTo>
                    <a:pt x="1857" y="3663"/>
                    <a:pt x="1722" y="3774"/>
                    <a:pt x="1636" y="3922"/>
                  </a:cubicBezTo>
                  <a:cubicBezTo>
                    <a:pt x="1599" y="3983"/>
                    <a:pt x="1599" y="4069"/>
                    <a:pt x="1734" y="4106"/>
                  </a:cubicBezTo>
                  <a:close/>
                  <a:moveTo>
                    <a:pt x="1255" y="3172"/>
                  </a:moveTo>
                  <a:cubicBezTo>
                    <a:pt x="1242" y="3135"/>
                    <a:pt x="1230" y="3086"/>
                    <a:pt x="1206" y="3073"/>
                  </a:cubicBezTo>
                  <a:cubicBezTo>
                    <a:pt x="1181" y="3049"/>
                    <a:pt x="1132" y="3061"/>
                    <a:pt x="1095" y="3061"/>
                  </a:cubicBezTo>
                  <a:cubicBezTo>
                    <a:pt x="1070" y="3061"/>
                    <a:pt x="1058" y="3073"/>
                    <a:pt x="1046" y="3098"/>
                  </a:cubicBezTo>
                  <a:cubicBezTo>
                    <a:pt x="837" y="3344"/>
                    <a:pt x="615" y="3602"/>
                    <a:pt x="406" y="3860"/>
                  </a:cubicBezTo>
                  <a:cubicBezTo>
                    <a:pt x="394" y="3872"/>
                    <a:pt x="394" y="3897"/>
                    <a:pt x="394" y="3909"/>
                  </a:cubicBezTo>
                  <a:cubicBezTo>
                    <a:pt x="357" y="3983"/>
                    <a:pt x="419" y="4069"/>
                    <a:pt x="493" y="4094"/>
                  </a:cubicBezTo>
                  <a:cubicBezTo>
                    <a:pt x="579" y="4118"/>
                    <a:pt x="652" y="4106"/>
                    <a:pt x="714" y="4057"/>
                  </a:cubicBezTo>
                  <a:cubicBezTo>
                    <a:pt x="947" y="3811"/>
                    <a:pt x="1107" y="3528"/>
                    <a:pt x="1255" y="3221"/>
                  </a:cubicBezTo>
                  <a:cubicBezTo>
                    <a:pt x="1267" y="3209"/>
                    <a:pt x="1255" y="3184"/>
                    <a:pt x="1255" y="3172"/>
                  </a:cubicBezTo>
                  <a:close/>
                  <a:moveTo>
                    <a:pt x="210" y="7106"/>
                  </a:moveTo>
                  <a:cubicBezTo>
                    <a:pt x="124" y="6995"/>
                    <a:pt x="136" y="6872"/>
                    <a:pt x="124" y="6761"/>
                  </a:cubicBezTo>
                  <a:cubicBezTo>
                    <a:pt x="50" y="6147"/>
                    <a:pt x="87" y="5544"/>
                    <a:pt x="111" y="4930"/>
                  </a:cubicBezTo>
                  <a:cubicBezTo>
                    <a:pt x="148" y="4327"/>
                    <a:pt x="87" y="3713"/>
                    <a:pt x="50" y="3110"/>
                  </a:cubicBezTo>
                  <a:cubicBezTo>
                    <a:pt x="25" y="2852"/>
                    <a:pt x="1" y="2594"/>
                    <a:pt x="1" y="2348"/>
                  </a:cubicBezTo>
                  <a:cubicBezTo>
                    <a:pt x="13" y="1733"/>
                    <a:pt x="38" y="1131"/>
                    <a:pt x="50" y="516"/>
                  </a:cubicBezTo>
                  <a:cubicBezTo>
                    <a:pt x="62" y="221"/>
                    <a:pt x="296" y="86"/>
                    <a:pt x="517" y="98"/>
                  </a:cubicBezTo>
                  <a:cubicBezTo>
                    <a:pt x="665" y="111"/>
                    <a:pt x="800" y="111"/>
                    <a:pt x="935" y="123"/>
                  </a:cubicBezTo>
                  <a:cubicBezTo>
                    <a:pt x="1992" y="209"/>
                    <a:pt x="3062" y="160"/>
                    <a:pt x="4119" y="172"/>
                  </a:cubicBezTo>
                  <a:cubicBezTo>
                    <a:pt x="4279" y="172"/>
                    <a:pt x="4426" y="148"/>
                    <a:pt x="4586" y="123"/>
                  </a:cubicBezTo>
                  <a:cubicBezTo>
                    <a:pt x="4795" y="98"/>
                    <a:pt x="5017" y="74"/>
                    <a:pt x="5226" y="37"/>
                  </a:cubicBezTo>
                  <a:cubicBezTo>
                    <a:pt x="5447" y="0"/>
                    <a:pt x="5619" y="62"/>
                    <a:pt x="5766" y="209"/>
                  </a:cubicBezTo>
                  <a:cubicBezTo>
                    <a:pt x="6074" y="541"/>
                    <a:pt x="6406" y="848"/>
                    <a:pt x="6639" y="1242"/>
                  </a:cubicBezTo>
                  <a:cubicBezTo>
                    <a:pt x="6725" y="1377"/>
                    <a:pt x="6811" y="1512"/>
                    <a:pt x="6922" y="1610"/>
                  </a:cubicBezTo>
                  <a:cubicBezTo>
                    <a:pt x="7106" y="1795"/>
                    <a:pt x="7180" y="2004"/>
                    <a:pt x="7266" y="2225"/>
                  </a:cubicBezTo>
                  <a:cubicBezTo>
                    <a:pt x="7463" y="2778"/>
                    <a:pt x="7463" y="3344"/>
                    <a:pt x="7401" y="3922"/>
                  </a:cubicBezTo>
                  <a:cubicBezTo>
                    <a:pt x="7340" y="4389"/>
                    <a:pt x="7254" y="4844"/>
                    <a:pt x="7168" y="5311"/>
                  </a:cubicBezTo>
                  <a:cubicBezTo>
                    <a:pt x="7143" y="5471"/>
                    <a:pt x="7106" y="5630"/>
                    <a:pt x="7033" y="5766"/>
                  </a:cubicBezTo>
                  <a:cubicBezTo>
                    <a:pt x="6787" y="6233"/>
                    <a:pt x="6504" y="6688"/>
                    <a:pt x="6246" y="7143"/>
                  </a:cubicBezTo>
                  <a:cubicBezTo>
                    <a:pt x="6184" y="7253"/>
                    <a:pt x="6074" y="7315"/>
                    <a:pt x="5951" y="7302"/>
                  </a:cubicBezTo>
                  <a:cubicBezTo>
                    <a:pt x="5348" y="7265"/>
                    <a:pt x="4734" y="7302"/>
                    <a:pt x="4131" y="7216"/>
                  </a:cubicBezTo>
                  <a:cubicBezTo>
                    <a:pt x="3972" y="7192"/>
                    <a:pt x="3812" y="7192"/>
                    <a:pt x="3664" y="7216"/>
                  </a:cubicBezTo>
                  <a:cubicBezTo>
                    <a:pt x="3037" y="7315"/>
                    <a:pt x="2410" y="7278"/>
                    <a:pt x="1771" y="7253"/>
                  </a:cubicBezTo>
                  <a:cubicBezTo>
                    <a:pt x="1304" y="7229"/>
                    <a:pt x="837" y="7192"/>
                    <a:pt x="370" y="7155"/>
                  </a:cubicBezTo>
                  <a:cubicBezTo>
                    <a:pt x="308" y="7155"/>
                    <a:pt x="259" y="7118"/>
                    <a:pt x="210" y="71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7"/>
            <p:cNvSpPr/>
            <p:nvPr/>
          </p:nvSpPr>
          <p:spPr>
            <a:xfrm>
              <a:off x="-8660332" y="-5349034"/>
              <a:ext cx="224717" cy="296686"/>
            </a:xfrm>
            <a:custGeom>
              <a:avLst/>
              <a:gdLst/>
              <a:ahLst/>
              <a:cxnLst/>
              <a:rect l="l" t="t" r="r" b="b"/>
              <a:pathLst>
                <a:path w="4796" h="6332" extrusionOk="0">
                  <a:moveTo>
                    <a:pt x="1328" y="1710"/>
                  </a:moveTo>
                  <a:cubicBezTo>
                    <a:pt x="1279" y="1611"/>
                    <a:pt x="1218" y="1587"/>
                    <a:pt x="1144" y="1648"/>
                  </a:cubicBezTo>
                  <a:cubicBezTo>
                    <a:pt x="984" y="1783"/>
                    <a:pt x="923" y="1968"/>
                    <a:pt x="837" y="2140"/>
                  </a:cubicBezTo>
                  <a:cubicBezTo>
                    <a:pt x="788" y="2238"/>
                    <a:pt x="763" y="2361"/>
                    <a:pt x="738" y="2472"/>
                  </a:cubicBezTo>
                  <a:cubicBezTo>
                    <a:pt x="726" y="2484"/>
                    <a:pt x="751" y="2496"/>
                    <a:pt x="763" y="2509"/>
                  </a:cubicBezTo>
                  <a:cubicBezTo>
                    <a:pt x="788" y="2521"/>
                    <a:pt x="812" y="2533"/>
                    <a:pt x="824" y="2521"/>
                  </a:cubicBezTo>
                  <a:cubicBezTo>
                    <a:pt x="861" y="2484"/>
                    <a:pt x="923" y="2460"/>
                    <a:pt x="947" y="2410"/>
                  </a:cubicBezTo>
                  <a:cubicBezTo>
                    <a:pt x="1083" y="2177"/>
                    <a:pt x="1206" y="1943"/>
                    <a:pt x="1328" y="1710"/>
                  </a:cubicBezTo>
                  <a:close/>
                  <a:moveTo>
                    <a:pt x="2877" y="3910"/>
                  </a:moveTo>
                  <a:cubicBezTo>
                    <a:pt x="2865" y="3910"/>
                    <a:pt x="2828" y="3910"/>
                    <a:pt x="2828" y="3922"/>
                  </a:cubicBezTo>
                  <a:cubicBezTo>
                    <a:pt x="2656" y="4107"/>
                    <a:pt x="2484" y="4291"/>
                    <a:pt x="2324" y="4476"/>
                  </a:cubicBezTo>
                  <a:cubicBezTo>
                    <a:pt x="2312" y="4488"/>
                    <a:pt x="2300" y="4513"/>
                    <a:pt x="2300" y="4525"/>
                  </a:cubicBezTo>
                  <a:cubicBezTo>
                    <a:pt x="2300" y="4562"/>
                    <a:pt x="2300" y="4611"/>
                    <a:pt x="2324" y="4623"/>
                  </a:cubicBezTo>
                  <a:cubicBezTo>
                    <a:pt x="2337" y="4648"/>
                    <a:pt x="2398" y="4672"/>
                    <a:pt x="2423" y="4660"/>
                  </a:cubicBezTo>
                  <a:cubicBezTo>
                    <a:pt x="2619" y="4549"/>
                    <a:pt x="2791" y="4390"/>
                    <a:pt x="2902" y="4181"/>
                  </a:cubicBezTo>
                  <a:cubicBezTo>
                    <a:pt x="2951" y="4082"/>
                    <a:pt x="2951" y="3996"/>
                    <a:pt x="2877" y="3910"/>
                  </a:cubicBezTo>
                  <a:close/>
                  <a:moveTo>
                    <a:pt x="2005" y="4218"/>
                  </a:moveTo>
                  <a:cubicBezTo>
                    <a:pt x="2042" y="4193"/>
                    <a:pt x="2103" y="4168"/>
                    <a:pt x="2140" y="4131"/>
                  </a:cubicBezTo>
                  <a:cubicBezTo>
                    <a:pt x="2300" y="3935"/>
                    <a:pt x="2447" y="3738"/>
                    <a:pt x="2607" y="3541"/>
                  </a:cubicBezTo>
                  <a:cubicBezTo>
                    <a:pt x="2644" y="3505"/>
                    <a:pt x="2644" y="3431"/>
                    <a:pt x="2595" y="3394"/>
                  </a:cubicBezTo>
                  <a:cubicBezTo>
                    <a:pt x="2558" y="3369"/>
                    <a:pt x="2484" y="3345"/>
                    <a:pt x="2447" y="3357"/>
                  </a:cubicBezTo>
                  <a:cubicBezTo>
                    <a:pt x="2373" y="3369"/>
                    <a:pt x="2287" y="3406"/>
                    <a:pt x="2251" y="3455"/>
                  </a:cubicBezTo>
                  <a:cubicBezTo>
                    <a:pt x="2128" y="3627"/>
                    <a:pt x="2017" y="3812"/>
                    <a:pt x="1906" y="3996"/>
                  </a:cubicBezTo>
                  <a:cubicBezTo>
                    <a:pt x="1882" y="4033"/>
                    <a:pt x="1894" y="4107"/>
                    <a:pt x="1906" y="4156"/>
                  </a:cubicBezTo>
                  <a:cubicBezTo>
                    <a:pt x="1906" y="4181"/>
                    <a:pt x="1955" y="4193"/>
                    <a:pt x="2005" y="4218"/>
                  </a:cubicBezTo>
                  <a:close/>
                  <a:moveTo>
                    <a:pt x="136" y="1"/>
                  </a:moveTo>
                  <a:cubicBezTo>
                    <a:pt x="1120" y="1"/>
                    <a:pt x="2054" y="1"/>
                    <a:pt x="3000" y="1"/>
                  </a:cubicBezTo>
                  <a:cubicBezTo>
                    <a:pt x="3123" y="1"/>
                    <a:pt x="3246" y="1"/>
                    <a:pt x="3345" y="75"/>
                  </a:cubicBezTo>
                  <a:cubicBezTo>
                    <a:pt x="3504" y="222"/>
                    <a:pt x="3689" y="210"/>
                    <a:pt x="3898" y="161"/>
                  </a:cubicBezTo>
                  <a:cubicBezTo>
                    <a:pt x="4156" y="652"/>
                    <a:pt x="4414" y="1132"/>
                    <a:pt x="4500" y="1685"/>
                  </a:cubicBezTo>
                  <a:cubicBezTo>
                    <a:pt x="4611" y="2509"/>
                    <a:pt x="4795" y="3308"/>
                    <a:pt x="4795" y="4144"/>
                  </a:cubicBezTo>
                  <a:cubicBezTo>
                    <a:pt x="4795" y="4414"/>
                    <a:pt x="4783" y="4697"/>
                    <a:pt x="4771" y="4967"/>
                  </a:cubicBezTo>
                  <a:cubicBezTo>
                    <a:pt x="4771" y="5201"/>
                    <a:pt x="4697" y="5435"/>
                    <a:pt x="4623" y="5656"/>
                  </a:cubicBezTo>
                  <a:cubicBezTo>
                    <a:pt x="4537" y="5939"/>
                    <a:pt x="4353" y="6123"/>
                    <a:pt x="4107" y="6271"/>
                  </a:cubicBezTo>
                  <a:cubicBezTo>
                    <a:pt x="4021" y="6320"/>
                    <a:pt x="3922" y="6332"/>
                    <a:pt x="3824" y="6320"/>
                  </a:cubicBezTo>
                  <a:cubicBezTo>
                    <a:pt x="3443" y="6246"/>
                    <a:pt x="3050" y="6221"/>
                    <a:pt x="2668" y="6098"/>
                  </a:cubicBezTo>
                  <a:cubicBezTo>
                    <a:pt x="2263" y="5951"/>
                    <a:pt x="1833" y="5914"/>
                    <a:pt x="1390" y="5889"/>
                  </a:cubicBezTo>
                  <a:cubicBezTo>
                    <a:pt x="997" y="5877"/>
                    <a:pt x="603" y="5865"/>
                    <a:pt x="222" y="5853"/>
                  </a:cubicBezTo>
                  <a:cubicBezTo>
                    <a:pt x="75" y="5840"/>
                    <a:pt x="1" y="5766"/>
                    <a:pt x="13" y="5619"/>
                  </a:cubicBezTo>
                  <a:cubicBezTo>
                    <a:pt x="13" y="5385"/>
                    <a:pt x="25" y="5152"/>
                    <a:pt x="38" y="4918"/>
                  </a:cubicBezTo>
                  <a:cubicBezTo>
                    <a:pt x="50" y="4439"/>
                    <a:pt x="87" y="3972"/>
                    <a:pt x="87" y="3505"/>
                  </a:cubicBezTo>
                  <a:cubicBezTo>
                    <a:pt x="87" y="2533"/>
                    <a:pt x="75" y="1574"/>
                    <a:pt x="62" y="616"/>
                  </a:cubicBezTo>
                  <a:cubicBezTo>
                    <a:pt x="62" y="419"/>
                    <a:pt x="38" y="222"/>
                    <a:pt x="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7"/>
            <p:cNvSpPr/>
            <p:nvPr/>
          </p:nvSpPr>
          <p:spPr>
            <a:xfrm>
              <a:off x="-8958705" y="-4998231"/>
              <a:ext cx="230480" cy="357176"/>
            </a:xfrm>
            <a:custGeom>
              <a:avLst/>
              <a:gdLst/>
              <a:ahLst/>
              <a:cxnLst/>
              <a:rect l="l" t="t" r="r" b="b"/>
              <a:pathLst>
                <a:path w="4919" h="7623" extrusionOk="0">
                  <a:moveTo>
                    <a:pt x="2140" y="1"/>
                  </a:moveTo>
                  <a:cubicBezTo>
                    <a:pt x="2632" y="160"/>
                    <a:pt x="3050" y="283"/>
                    <a:pt x="3504" y="320"/>
                  </a:cubicBezTo>
                  <a:cubicBezTo>
                    <a:pt x="3972" y="357"/>
                    <a:pt x="4439" y="443"/>
                    <a:pt x="4869" y="628"/>
                  </a:cubicBezTo>
                  <a:cubicBezTo>
                    <a:pt x="4918" y="849"/>
                    <a:pt x="4869" y="1033"/>
                    <a:pt x="4857" y="1230"/>
                  </a:cubicBezTo>
                  <a:cubicBezTo>
                    <a:pt x="4844" y="1562"/>
                    <a:pt x="4795" y="1906"/>
                    <a:pt x="4820" y="2238"/>
                  </a:cubicBezTo>
                  <a:cubicBezTo>
                    <a:pt x="4869" y="3197"/>
                    <a:pt x="4795" y="4156"/>
                    <a:pt x="4758" y="5127"/>
                  </a:cubicBezTo>
                  <a:cubicBezTo>
                    <a:pt x="4734" y="5754"/>
                    <a:pt x="4697" y="6381"/>
                    <a:pt x="4672" y="7008"/>
                  </a:cubicBezTo>
                  <a:cubicBezTo>
                    <a:pt x="4660" y="7131"/>
                    <a:pt x="4660" y="7241"/>
                    <a:pt x="4660" y="7364"/>
                  </a:cubicBezTo>
                  <a:cubicBezTo>
                    <a:pt x="4635" y="7561"/>
                    <a:pt x="4562" y="7622"/>
                    <a:pt x="4353" y="7622"/>
                  </a:cubicBezTo>
                  <a:cubicBezTo>
                    <a:pt x="4328" y="7622"/>
                    <a:pt x="4303" y="7622"/>
                    <a:pt x="4291" y="7622"/>
                  </a:cubicBezTo>
                  <a:cubicBezTo>
                    <a:pt x="3566" y="7598"/>
                    <a:pt x="2841" y="7561"/>
                    <a:pt x="2103" y="7536"/>
                  </a:cubicBezTo>
                  <a:cubicBezTo>
                    <a:pt x="1513" y="7512"/>
                    <a:pt x="923" y="7512"/>
                    <a:pt x="333" y="7487"/>
                  </a:cubicBezTo>
                  <a:cubicBezTo>
                    <a:pt x="247" y="7487"/>
                    <a:pt x="148" y="7475"/>
                    <a:pt x="50" y="7463"/>
                  </a:cubicBezTo>
                  <a:cubicBezTo>
                    <a:pt x="25" y="7450"/>
                    <a:pt x="1" y="7389"/>
                    <a:pt x="13" y="7364"/>
                  </a:cubicBezTo>
                  <a:cubicBezTo>
                    <a:pt x="62" y="7278"/>
                    <a:pt x="111" y="7192"/>
                    <a:pt x="173" y="7118"/>
                  </a:cubicBezTo>
                  <a:cubicBezTo>
                    <a:pt x="689" y="6418"/>
                    <a:pt x="1046" y="5631"/>
                    <a:pt x="1427" y="4856"/>
                  </a:cubicBezTo>
                  <a:cubicBezTo>
                    <a:pt x="1550" y="4611"/>
                    <a:pt x="1611" y="4328"/>
                    <a:pt x="1685" y="4070"/>
                  </a:cubicBezTo>
                  <a:cubicBezTo>
                    <a:pt x="1882" y="3430"/>
                    <a:pt x="2017" y="2767"/>
                    <a:pt x="2091" y="2115"/>
                  </a:cubicBezTo>
                  <a:cubicBezTo>
                    <a:pt x="2177" y="1427"/>
                    <a:pt x="2250" y="750"/>
                    <a:pt x="2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7"/>
            <p:cNvSpPr/>
            <p:nvPr/>
          </p:nvSpPr>
          <p:spPr>
            <a:xfrm>
              <a:off x="-8216803" y="-4634776"/>
              <a:ext cx="273071" cy="182079"/>
            </a:xfrm>
            <a:custGeom>
              <a:avLst/>
              <a:gdLst/>
              <a:ahLst/>
              <a:cxnLst/>
              <a:rect l="l" t="t" r="r" b="b"/>
              <a:pathLst>
                <a:path w="5828" h="3886" extrusionOk="0">
                  <a:moveTo>
                    <a:pt x="3590" y="2484"/>
                  </a:moveTo>
                  <a:cubicBezTo>
                    <a:pt x="3578" y="2459"/>
                    <a:pt x="3566" y="2447"/>
                    <a:pt x="3554" y="2435"/>
                  </a:cubicBezTo>
                  <a:cubicBezTo>
                    <a:pt x="3517" y="2472"/>
                    <a:pt x="3455" y="2496"/>
                    <a:pt x="3431" y="2533"/>
                  </a:cubicBezTo>
                  <a:cubicBezTo>
                    <a:pt x="3406" y="2558"/>
                    <a:pt x="3431" y="2595"/>
                    <a:pt x="3431" y="2631"/>
                  </a:cubicBezTo>
                  <a:cubicBezTo>
                    <a:pt x="3443" y="2619"/>
                    <a:pt x="3468" y="2619"/>
                    <a:pt x="3480" y="2607"/>
                  </a:cubicBezTo>
                  <a:cubicBezTo>
                    <a:pt x="3517" y="2570"/>
                    <a:pt x="3554" y="2533"/>
                    <a:pt x="3590" y="2484"/>
                  </a:cubicBezTo>
                  <a:close/>
                  <a:moveTo>
                    <a:pt x="2447" y="2607"/>
                  </a:moveTo>
                  <a:cubicBezTo>
                    <a:pt x="2496" y="2607"/>
                    <a:pt x="2546" y="2619"/>
                    <a:pt x="2570" y="2607"/>
                  </a:cubicBezTo>
                  <a:cubicBezTo>
                    <a:pt x="2828" y="2447"/>
                    <a:pt x="3013" y="2226"/>
                    <a:pt x="3148" y="1968"/>
                  </a:cubicBezTo>
                  <a:cubicBezTo>
                    <a:pt x="3160" y="1943"/>
                    <a:pt x="3136" y="1882"/>
                    <a:pt x="3111" y="1869"/>
                  </a:cubicBezTo>
                  <a:cubicBezTo>
                    <a:pt x="3099" y="1845"/>
                    <a:pt x="3037" y="1832"/>
                    <a:pt x="3013" y="1845"/>
                  </a:cubicBezTo>
                  <a:cubicBezTo>
                    <a:pt x="2755" y="1980"/>
                    <a:pt x="2533" y="2177"/>
                    <a:pt x="2373" y="2422"/>
                  </a:cubicBezTo>
                  <a:cubicBezTo>
                    <a:pt x="2337" y="2472"/>
                    <a:pt x="2386" y="2595"/>
                    <a:pt x="2447" y="2607"/>
                  </a:cubicBezTo>
                  <a:close/>
                  <a:moveTo>
                    <a:pt x="4463" y="1"/>
                  </a:moveTo>
                  <a:cubicBezTo>
                    <a:pt x="4820" y="308"/>
                    <a:pt x="5176" y="591"/>
                    <a:pt x="5398" y="996"/>
                  </a:cubicBezTo>
                  <a:cubicBezTo>
                    <a:pt x="5422" y="1033"/>
                    <a:pt x="5435" y="1070"/>
                    <a:pt x="5459" y="1095"/>
                  </a:cubicBezTo>
                  <a:cubicBezTo>
                    <a:pt x="5754" y="1316"/>
                    <a:pt x="5779" y="1623"/>
                    <a:pt x="5779" y="1943"/>
                  </a:cubicBezTo>
                  <a:cubicBezTo>
                    <a:pt x="5766" y="2017"/>
                    <a:pt x="5754" y="2103"/>
                    <a:pt x="5766" y="2177"/>
                  </a:cubicBezTo>
                  <a:cubicBezTo>
                    <a:pt x="5828" y="2570"/>
                    <a:pt x="5619" y="2853"/>
                    <a:pt x="5385" y="3123"/>
                  </a:cubicBezTo>
                  <a:cubicBezTo>
                    <a:pt x="5324" y="3197"/>
                    <a:pt x="5226" y="3234"/>
                    <a:pt x="5127" y="3258"/>
                  </a:cubicBezTo>
                  <a:cubicBezTo>
                    <a:pt x="5053" y="3283"/>
                    <a:pt x="4967" y="3283"/>
                    <a:pt x="4894" y="3271"/>
                  </a:cubicBezTo>
                  <a:cubicBezTo>
                    <a:pt x="4697" y="3222"/>
                    <a:pt x="4549" y="3308"/>
                    <a:pt x="4426" y="3443"/>
                  </a:cubicBezTo>
                  <a:cubicBezTo>
                    <a:pt x="4304" y="3566"/>
                    <a:pt x="4168" y="3676"/>
                    <a:pt x="4008" y="3750"/>
                  </a:cubicBezTo>
                  <a:cubicBezTo>
                    <a:pt x="3861" y="3824"/>
                    <a:pt x="3713" y="3873"/>
                    <a:pt x="3554" y="3873"/>
                  </a:cubicBezTo>
                  <a:cubicBezTo>
                    <a:pt x="3062" y="3873"/>
                    <a:pt x="2570" y="3873"/>
                    <a:pt x="2078" y="3873"/>
                  </a:cubicBezTo>
                  <a:cubicBezTo>
                    <a:pt x="1919" y="3885"/>
                    <a:pt x="1771" y="3824"/>
                    <a:pt x="1636" y="3750"/>
                  </a:cubicBezTo>
                  <a:cubicBezTo>
                    <a:pt x="1390" y="3652"/>
                    <a:pt x="1144" y="3603"/>
                    <a:pt x="886" y="3615"/>
                  </a:cubicBezTo>
                  <a:cubicBezTo>
                    <a:pt x="751" y="3627"/>
                    <a:pt x="615" y="3627"/>
                    <a:pt x="480" y="3603"/>
                  </a:cubicBezTo>
                  <a:cubicBezTo>
                    <a:pt x="431" y="3603"/>
                    <a:pt x="382" y="3553"/>
                    <a:pt x="345" y="3504"/>
                  </a:cubicBezTo>
                  <a:cubicBezTo>
                    <a:pt x="259" y="3394"/>
                    <a:pt x="222" y="3271"/>
                    <a:pt x="222" y="3123"/>
                  </a:cubicBezTo>
                  <a:cubicBezTo>
                    <a:pt x="222" y="2963"/>
                    <a:pt x="222" y="2804"/>
                    <a:pt x="222" y="2656"/>
                  </a:cubicBezTo>
                  <a:cubicBezTo>
                    <a:pt x="210" y="2533"/>
                    <a:pt x="222" y="2410"/>
                    <a:pt x="185" y="2300"/>
                  </a:cubicBezTo>
                  <a:cubicBezTo>
                    <a:pt x="87" y="2054"/>
                    <a:pt x="99" y="1796"/>
                    <a:pt x="99" y="1550"/>
                  </a:cubicBezTo>
                  <a:cubicBezTo>
                    <a:pt x="87" y="1218"/>
                    <a:pt x="99" y="874"/>
                    <a:pt x="62" y="542"/>
                  </a:cubicBezTo>
                  <a:cubicBezTo>
                    <a:pt x="1" y="111"/>
                    <a:pt x="38" y="99"/>
                    <a:pt x="480" y="99"/>
                  </a:cubicBezTo>
                  <a:cubicBezTo>
                    <a:pt x="1537" y="111"/>
                    <a:pt x="2607" y="99"/>
                    <a:pt x="3664" y="99"/>
                  </a:cubicBezTo>
                  <a:cubicBezTo>
                    <a:pt x="3799" y="99"/>
                    <a:pt x="3935" y="111"/>
                    <a:pt x="4070" y="99"/>
                  </a:cubicBezTo>
                  <a:cubicBezTo>
                    <a:pt x="4193" y="87"/>
                    <a:pt x="4304" y="38"/>
                    <a:pt x="4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7"/>
            <p:cNvSpPr/>
            <p:nvPr/>
          </p:nvSpPr>
          <p:spPr>
            <a:xfrm>
              <a:off x="-8235779" y="-4986142"/>
              <a:ext cx="199321" cy="243131"/>
            </a:xfrm>
            <a:custGeom>
              <a:avLst/>
              <a:gdLst/>
              <a:ahLst/>
              <a:cxnLst/>
              <a:rect l="l" t="t" r="r" b="b"/>
              <a:pathLst>
                <a:path w="4254" h="5189" extrusionOk="0">
                  <a:moveTo>
                    <a:pt x="2201" y="2841"/>
                  </a:moveTo>
                  <a:cubicBezTo>
                    <a:pt x="2225" y="2841"/>
                    <a:pt x="2250" y="2853"/>
                    <a:pt x="2262" y="2841"/>
                  </a:cubicBezTo>
                  <a:cubicBezTo>
                    <a:pt x="2508" y="2730"/>
                    <a:pt x="2668" y="2570"/>
                    <a:pt x="2680" y="2287"/>
                  </a:cubicBezTo>
                  <a:cubicBezTo>
                    <a:pt x="2692" y="2263"/>
                    <a:pt x="2680" y="2238"/>
                    <a:pt x="2668" y="2238"/>
                  </a:cubicBezTo>
                  <a:cubicBezTo>
                    <a:pt x="2643" y="2214"/>
                    <a:pt x="2606" y="2201"/>
                    <a:pt x="2569" y="2189"/>
                  </a:cubicBezTo>
                  <a:cubicBezTo>
                    <a:pt x="2557" y="2177"/>
                    <a:pt x="2533" y="2189"/>
                    <a:pt x="2520" y="2201"/>
                  </a:cubicBezTo>
                  <a:cubicBezTo>
                    <a:pt x="2397" y="2349"/>
                    <a:pt x="2274" y="2496"/>
                    <a:pt x="2151" y="2644"/>
                  </a:cubicBezTo>
                  <a:cubicBezTo>
                    <a:pt x="2115" y="2693"/>
                    <a:pt x="2151" y="2841"/>
                    <a:pt x="2201" y="2841"/>
                  </a:cubicBezTo>
                  <a:close/>
                  <a:moveTo>
                    <a:pt x="3762" y="5164"/>
                  </a:moveTo>
                  <a:cubicBezTo>
                    <a:pt x="3282" y="5127"/>
                    <a:pt x="2852" y="5139"/>
                    <a:pt x="2422" y="5078"/>
                  </a:cubicBezTo>
                  <a:cubicBezTo>
                    <a:pt x="2176" y="5029"/>
                    <a:pt x="1918" y="5041"/>
                    <a:pt x="1660" y="5029"/>
                  </a:cubicBezTo>
                  <a:cubicBezTo>
                    <a:pt x="1426" y="5029"/>
                    <a:pt x="1193" y="5029"/>
                    <a:pt x="971" y="5127"/>
                  </a:cubicBezTo>
                  <a:cubicBezTo>
                    <a:pt x="811" y="5189"/>
                    <a:pt x="664" y="5189"/>
                    <a:pt x="504" y="5176"/>
                  </a:cubicBezTo>
                  <a:cubicBezTo>
                    <a:pt x="320" y="5176"/>
                    <a:pt x="172" y="5041"/>
                    <a:pt x="135" y="4857"/>
                  </a:cubicBezTo>
                  <a:cubicBezTo>
                    <a:pt x="123" y="4758"/>
                    <a:pt x="111" y="4660"/>
                    <a:pt x="111" y="4562"/>
                  </a:cubicBezTo>
                  <a:cubicBezTo>
                    <a:pt x="111" y="4353"/>
                    <a:pt x="123" y="4131"/>
                    <a:pt x="111" y="3910"/>
                  </a:cubicBezTo>
                  <a:cubicBezTo>
                    <a:pt x="111" y="3701"/>
                    <a:pt x="98" y="3480"/>
                    <a:pt x="74" y="3271"/>
                  </a:cubicBezTo>
                  <a:cubicBezTo>
                    <a:pt x="0" y="2447"/>
                    <a:pt x="25" y="1623"/>
                    <a:pt x="62" y="800"/>
                  </a:cubicBezTo>
                  <a:cubicBezTo>
                    <a:pt x="62" y="701"/>
                    <a:pt x="148" y="615"/>
                    <a:pt x="246" y="615"/>
                  </a:cubicBezTo>
                  <a:cubicBezTo>
                    <a:pt x="824" y="591"/>
                    <a:pt x="1377" y="480"/>
                    <a:pt x="1942" y="394"/>
                  </a:cubicBezTo>
                  <a:cubicBezTo>
                    <a:pt x="2262" y="345"/>
                    <a:pt x="2557" y="259"/>
                    <a:pt x="2828" y="99"/>
                  </a:cubicBezTo>
                  <a:cubicBezTo>
                    <a:pt x="2889" y="62"/>
                    <a:pt x="2963" y="38"/>
                    <a:pt x="3061" y="1"/>
                  </a:cubicBezTo>
                  <a:cubicBezTo>
                    <a:pt x="3135" y="62"/>
                    <a:pt x="3221" y="111"/>
                    <a:pt x="3282" y="185"/>
                  </a:cubicBezTo>
                  <a:cubicBezTo>
                    <a:pt x="3664" y="579"/>
                    <a:pt x="3934" y="1021"/>
                    <a:pt x="4032" y="1562"/>
                  </a:cubicBezTo>
                  <a:cubicBezTo>
                    <a:pt x="4069" y="1734"/>
                    <a:pt x="4106" y="1906"/>
                    <a:pt x="4143" y="2078"/>
                  </a:cubicBezTo>
                  <a:cubicBezTo>
                    <a:pt x="4204" y="2336"/>
                    <a:pt x="4229" y="2582"/>
                    <a:pt x="4192" y="2841"/>
                  </a:cubicBezTo>
                  <a:cubicBezTo>
                    <a:pt x="4155" y="3074"/>
                    <a:pt x="4168" y="3308"/>
                    <a:pt x="4217" y="3541"/>
                  </a:cubicBezTo>
                  <a:cubicBezTo>
                    <a:pt x="4241" y="3676"/>
                    <a:pt x="4254" y="3812"/>
                    <a:pt x="4254" y="3947"/>
                  </a:cubicBezTo>
                  <a:cubicBezTo>
                    <a:pt x="4254" y="4156"/>
                    <a:pt x="4229" y="4340"/>
                    <a:pt x="4118" y="4525"/>
                  </a:cubicBezTo>
                  <a:cubicBezTo>
                    <a:pt x="4008" y="4721"/>
                    <a:pt x="3897" y="4930"/>
                    <a:pt x="3762" y="51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7"/>
            <p:cNvSpPr/>
            <p:nvPr/>
          </p:nvSpPr>
          <p:spPr>
            <a:xfrm>
              <a:off x="-8521501" y="-4625546"/>
              <a:ext cx="247160" cy="171114"/>
            </a:xfrm>
            <a:custGeom>
              <a:avLst/>
              <a:gdLst/>
              <a:ahLst/>
              <a:cxnLst/>
              <a:rect l="l" t="t" r="r" b="b"/>
              <a:pathLst>
                <a:path w="5275" h="3652" extrusionOk="0">
                  <a:moveTo>
                    <a:pt x="4574" y="2053"/>
                  </a:moveTo>
                  <a:cubicBezTo>
                    <a:pt x="4586" y="1992"/>
                    <a:pt x="4463" y="1894"/>
                    <a:pt x="4402" y="1930"/>
                  </a:cubicBezTo>
                  <a:cubicBezTo>
                    <a:pt x="4242" y="2029"/>
                    <a:pt x="4070" y="2127"/>
                    <a:pt x="3922" y="2250"/>
                  </a:cubicBezTo>
                  <a:cubicBezTo>
                    <a:pt x="3848" y="2312"/>
                    <a:pt x="3836" y="2422"/>
                    <a:pt x="3812" y="2521"/>
                  </a:cubicBezTo>
                  <a:cubicBezTo>
                    <a:pt x="3799" y="2545"/>
                    <a:pt x="3836" y="2594"/>
                    <a:pt x="3861" y="2607"/>
                  </a:cubicBezTo>
                  <a:cubicBezTo>
                    <a:pt x="3885" y="2631"/>
                    <a:pt x="3947" y="2656"/>
                    <a:pt x="3959" y="2643"/>
                  </a:cubicBezTo>
                  <a:cubicBezTo>
                    <a:pt x="4156" y="2484"/>
                    <a:pt x="4352" y="2324"/>
                    <a:pt x="4549" y="2152"/>
                  </a:cubicBezTo>
                  <a:cubicBezTo>
                    <a:pt x="4574" y="2139"/>
                    <a:pt x="4561" y="2090"/>
                    <a:pt x="4574" y="2053"/>
                  </a:cubicBezTo>
                  <a:close/>
                  <a:moveTo>
                    <a:pt x="5225" y="3504"/>
                  </a:moveTo>
                  <a:cubicBezTo>
                    <a:pt x="5065" y="3553"/>
                    <a:pt x="4918" y="3602"/>
                    <a:pt x="4770" y="3627"/>
                  </a:cubicBezTo>
                  <a:cubicBezTo>
                    <a:pt x="4697" y="3652"/>
                    <a:pt x="4598" y="3652"/>
                    <a:pt x="4537" y="3627"/>
                  </a:cubicBezTo>
                  <a:cubicBezTo>
                    <a:pt x="4316" y="3504"/>
                    <a:pt x="4082" y="3529"/>
                    <a:pt x="3836" y="3529"/>
                  </a:cubicBezTo>
                  <a:cubicBezTo>
                    <a:pt x="3332" y="3529"/>
                    <a:pt x="2816" y="3516"/>
                    <a:pt x="2312" y="3529"/>
                  </a:cubicBezTo>
                  <a:cubicBezTo>
                    <a:pt x="1967" y="3541"/>
                    <a:pt x="1648" y="3479"/>
                    <a:pt x="1316" y="3418"/>
                  </a:cubicBezTo>
                  <a:cubicBezTo>
                    <a:pt x="972" y="3356"/>
                    <a:pt x="627" y="3270"/>
                    <a:pt x="283" y="3197"/>
                  </a:cubicBezTo>
                  <a:cubicBezTo>
                    <a:pt x="160" y="3172"/>
                    <a:pt x="50" y="3135"/>
                    <a:pt x="1" y="3012"/>
                  </a:cubicBezTo>
                  <a:cubicBezTo>
                    <a:pt x="13" y="2865"/>
                    <a:pt x="136" y="2791"/>
                    <a:pt x="234" y="2693"/>
                  </a:cubicBezTo>
                  <a:cubicBezTo>
                    <a:pt x="541" y="2385"/>
                    <a:pt x="787" y="2041"/>
                    <a:pt x="1009" y="1660"/>
                  </a:cubicBezTo>
                  <a:cubicBezTo>
                    <a:pt x="1168" y="1377"/>
                    <a:pt x="1279" y="1095"/>
                    <a:pt x="1254" y="763"/>
                  </a:cubicBezTo>
                  <a:cubicBezTo>
                    <a:pt x="1242" y="689"/>
                    <a:pt x="1254" y="603"/>
                    <a:pt x="1279" y="541"/>
                  </a:cubicBezTo>
                  <a:cubicBezTo>
                    <a:pt x="1304" y="492"/>
                    <a:pt x="1365" y="418"/>
                    <a:pt x="1402" y="418"/>
                  </a:cubicBezTo>
                  <a:cubicBezTo>
                    <a:pt x="1771" y="418"/>
                    <a:pt x="2152" y="431"/>
                    <a:pt x="2521" y="443"/>
                  </a:cubicBezTo>
                  <a:cubicBezTo>
                    <a:pt x="2582" y="443"/>
                    <a:pt x="2607" y="504"/>
                    <a:pt x="2607" y="615"/>
                  </a:cubicBezTo>
                  <a:cubicBezTo>
                    <a:pt x="2594" y="677"/>
                    <a:pt x="2594" y="726"/>
                    <a:pt x="2582" y="775"/>
                  </a:cubicBezTo>
                  <a:cubicBezTo>
                    <a:pt x="2681" y="849"/>
                    <a:pt x="2779" y="849"/>
                    <a:pt x="2877" y="799"/>
                  </a:cubicBezTo>
                  <a:cubicBezTo>
                    <a:pt x="3074" y="689"/>
                    <a:pt x="3283" y="566"/>
                    <a:pt x="3492" y="443"/>
                  </a:cubicBezTo>
                  <a:cubicBezTo>
                    <a:pt x="3541" y="332"/>
                    <a:pt x="3603" y="209"/>
                    <a:pt x="3652" y="99"/>
                  </a:cubicBezTo>
                  <a:cubicBezTo>
                    <a:pt x="3836" y="0"/>
                    <a:pt x="4008" y="0"/>
                    <a:pt x="4180" y="0"/>
                  </a:cubicBezTo>
                  <a:cubicBezTo>
                    <a:pt x="4365" y="13"/>
                    <a:pt x="4537" y="13"/>
                    <a:pt x="4709" y="25"/>
                  </a:cubicBezTo>
                  <a:cubicBezTo>
                    <a:pt x="5004" y="37"/>
                    <a:pt x="5041" y="74"/>
                    <a:pt x="5053" y="381"/>
                  </a:cubicBezTo>
                  <a:cubicBezTo>
                    <a:pt x="5102" y="1045"/>
                    <a:pt x="5139" y="1709"/>
                    <a:pt x="5238" y="2373"/>
                  </a:cubicBezTo>
                  <a:cubicBezTo>
                    <a:pt x="5274" y="2643"/>
                    <a:pt x="5250" y="2926"/>
                    <a:pt x="5250" y="3197"/>
                  </a:cubicBezTo>
                  <a:cubicBezTo>
                    <a:pt x="5250" y="3295"/>
                    <a:pt x="5238" y="3393"/>
                    <a:pt x="5225" y="35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7"/>
            <p:cNvSpPr/>
            <p:nvPr/>
          </p:nvSpPr>
          <p:spPr>
            <a:xfrm>
              <a:off x="-8838897" y="-5356484"/>
              <a:ext cx="115263" cy="277100"/>
            </a:xfrm>
            <a:custGeom>
              <a:avLst/>
              <a:gdLst/>
              <a:ahLst/>
              <a:cxnLst/>
              <a:rect l="l" t="t" r="r" b="b"/>
              <a:pathLst>
                <a:path w="2460" h="5914" extrusionOk="0">
                  <a:moveTo>
                    <a:pt x="2423" y="184"/>
                  </a:moveTo>
                  <a:cubicBezTo>
                    <a:pt x="2435" y="307"/>
                    <a:pt x="2447" y="381"/>
                    <a:pt x="2447" y="455"/>
                  </a:cubicBezTo>
                  <a:cubicBezTo>
                    <a:pt x="2447" y="971"/>
                    <a:pt x="2447" y="1488"/>
                    <a:pt x="2460" y="1992"/>
                  </a:cubicBezTo>
                  <a:cubicBezTo>
                    <a:pt x="2460" y="2545"/>
                    <a:pt x="2460" y="3098"/>
                    <a:pt x="2398" y="3639"/>
                  </a:cubicBezTo>
                  <a:cubicBezTo>
                    <a:pt x="2337" y="4229"/>
                    <a:pt x="2386" y="4819"/>
                    <a:pt x="2398" y="5409"/>
                  </a:cubicBezTo>
                  <a:cubicBezTo>
                    <a:pt x="2398" y="5532"/>
                    <a:pt x="2410" y="5655"/>
                    <a:pt x="2398" y="5766"/>
                  </a:cubicBezTo>
                  <a:cubicBezTo>
                    <a:pt x="2386" y="5815"/>
                    <a:pt x="2337" y="5864"/>
                    <a:pt x="2300" y="5889"/>
                  </a:cubicBezTo>
                  <a:cubicBezTo>
                    <a:pt x="2251" y="5913"/>
                    <a:pt x="2177" y="5913"/>
                    <a:pt x="2128" y="5913"/>
                  </a:cubicBezTo>
                  <a:cubicBezTo>
                    <a:pt x="1574" y="5901"/>
                    <a:pt x="1021" y="5889"/>
                    <a:pt x="468" y="5876"/>
                  </a:cubicBezTo>
                  <a:cubicBezTo>
                    <a:pt x="357" y="5876"/>
                    <a:pt x="234" y="5827"/>
                    <a:pt x="124" y="5803"/>
                  </a:cubicBezTo>
                  <a:cubicBezTo>
                    <a:pt x="50" y="5778"/>
                    <a:pt x="1" y="5692"/>
                    <a:pt x="13" y="5618"/>
                  </a:cubicBezTo>
                  <a:cubicBezTo>
                    <a:pt x="13" y="5594"/>
                    <a:pt x="13" y="5581"/>
                    <a:pt x="25" y="5557"/>
                  </a:cubicBezTo>
                  <a:cubicBezTo>
                    <a:pt x="136" y="5102"/>
                    <a:pt x="210" y="4635"/>
                    <a:pt x="382" y="4192"/>
                  </a:cubicBezTo>
                  <a:cubicBezTo>
                    <a:pt x="480" y="3934"/>
                    <a:pt x="542" y="3664"/>
                    <a:pt x="554" y="3381"/>
                  </a:cubicBezTo>
                  <a:cubicBezTo>
                    <a:pt x="566" y="2815"/>
                    <a:pt x="591" y="2237"/>
                    <a:pt x="591" y="1672"/>
                  </a:cubicBezTo>
                  <a:cubicBezTo>
                    <a:pt x="591" y="1438"/>
                    <a:pt x="628" y="1254"/>
                    <a:pt x="751" y="1057"/>
                  </a:cubicBezTo>
                  <a:cubicBezTo>
                    <a:pt x="947" y="762"/>
                    <a:pt x="1132" y="455"/>
                    <a:pt x="1316" y="160"/>
                  </a:cubicBezTo>
                  <a:cubicBezTo>
                    <a:pt x="1390" y="37"/>
                    <a:pt x="1513" y="0"/>
                    <a:pt x="1624" y="49"/>
                  </a:cubicBezTo>
                  <a:cubicBezTo>
                    <a:pt x="1869" y="148"/>
                    <a:pt x="2115" y="148"/>
                    <a:pt x="2423" y="1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7"/>
            <p:cNvSpPr/>
            <p:nvPr/>
          </p:nvSpPr>
          <p:spPr>
            <a:xfrm>
              <a:off x="-8362522" y="-4974053"/>
              <a:ext cx="72063" cy="114092"/>
            </a:xfrm>
            <a:custGeom>
              <a:avLst/>
              <a:gdLst/>
              <a:ahLst/>
              <a:cxnLst/>
              <a:rect l="l" t="t" r="r" b="b"/>
              <a:pathLst>
                <a:path w="1538" h="2435" extrusionOk="0">
                  <a:moveTo>
                    <a:pt x="1513" y="2435"/>
                  </a:moveTo>
                  <a:cubicBezTo>
                    <a:pt x="1365" y="2361"/>
                    <a:pt x="1353" y="2214"/>
                    <a:pt x="1328" y="2091"/>
                  </a:cubicBezTo>
                  <a:cubicBezTo>
                    <a:pt x="1279" y="1833"/>
                    <a:pt x="1156" y="1611"/>
                    <a:pt x="972" y="1427"/>
                  </a:cubicBezTo>
                  <a:cubicBezTo>
                    <a:pt x="910" y="1378"/>
                    <a:pt x="849" y="1316"/>
                    <a:pt x="812" y="1255"/>
                  </a:cubicBezTo>
                  <a:cubicBezTo>
                    <a:pt x="591" y="874"/>
                    <a:pt x="308" y="554"/>
                    <a:pt x="25" y="234"/>
                  </a:cubicBezTo>
                  <a:cubicBezTo>
                    <a:pt x="1" y="210"/>
                    <a:pt x="13" y="161"/>
                    <a:pt x="1" y="99"/>
                  </a:cubicBezTo>
                  <a:cubicBezTo>
                    <a:pt x="123" y="1"/>
                    <a:pt x="283" y="62"/>
                    <a:pt x="431" y="50"/>
                  </a:cubicBezTo>
                  <a:cubicBezTo>
                    <a:pt x="578" y="38"/>
                    <a:pt x="714" y="50"/>
                    <a:pt x="849" y="50"/>
                  </a:cubicBezTo>
                  <a:cubicBezTo>
                    <a:pt x="1009" y="38"/>
                    <a:pt x="1156" y="13"/>
                    <a:pt x="1304" y="1"/>
                  </a:cubicBezTo>
                  <a:cubicBezTo>
                    <a:pt x="1341" y="38"/>
                    <a:pt x="1377" y="62"/>
                    <a:pt x="1390" y="87"/>
                  </a:cubicBezTo>
                  <a:cubicBezTo>
                    <a:pt x="1476" y="861"/>
                    <a:pt x="1537" y="1648"/>
                    <a:pt x="1513" y="24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7"/>
            <p:cNvSpPr/>
            <p:nvPr/>
          </p:nvSpPr>
          <p:spPr>
            <a:xfrm>
              <a:off x="-8832524" y="-5365714"/>
              <a:ext cx="36313" cy="40342"/>
            </a:xfrm>
            <a:custGeom>
              <a:avLst/>
              <a:gdLst/>
              <a:ahLst/>
              <a:cxnLst/>
              <a:rect l="l" t="t" r="r" b="b"/>
              <a:pathLst>
                <a:path w="775" h="861" extrusionOk="0">
                  <a:moveTo>
                    <a:pt x="0" y="0"/>
                  </a:moveTo>
                  <a:cubicBezTo>
                    <a:pt x="320" y="50"/>
                    <a:pt x="541" y="99"/>
                    <a:pt x="775" y="136"/>
                  </a:cubicBezTo>
                  <a:cubicBezTo>
                    <a:pt x="688" y="480"/>
                    <a:pt x="627" y="578"/>
                    <a:pt x="344" y="861"/>
                  </a:cubicBezTo>
                  <a:cubicBezTo>
                    <a:pt x="320" y="836"/>
                    <a:pt x="270" y="824"/>
                    <a:pt x="258" y="799"/>
                  </a:cubicBezTo>
                  <a:cubicBezTo>
                    <a:pt x="184" y="566"/>
                    <a:pt x="111" y="320"/>
                    <a:pt x="0" y="0"/>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7"/>
            <p:cNvSpPr/>
            <p:nvPr/>
          </p:nvSpPr>
          <p:spPr>
            <a:xfrm>
              <a:off x="-8298002" y="-4768407"/>
              <a:ext cx="12135" cy="34626"/>
            </a:xfrm>
            <a:custGeom>
              <a:avLst/>
              <a:gdLst/>
              <a:ahLst/>
              <a:cxnLst/>
              <a:rect l="l" t="t" r="r" b="b"/>
              <a:pathLst>
                <a:path w="259" h="739" extrusionOk="0">
                  <a:moveTo>
                    <a:pt x="148" y="1"/>
                  </a:moveTo>
                  <a:cubicBezTo>
                    <a:pt x="234" y="234"/>
                    <a:pt x="259" y="468"/>
                    <a:pt x="173" y="689"/>
                  </a:cubicBezTo>
                  <a:cubicBezTo>
                    <a:pt x="160" y="714"/>
                    <a:pt x="111" y="738"/>
                    <a:pt x="86" y="738"/>
                  </a:cubicBezTo>
                  <a:cubicBezTo>
                    <a:pt x="50" y="738"/>
                    <a:pt x="0" y="689"/>
                    <a:pt x="0" y="677"/>
                  </a:cubicBezTo>
                  <a:cubicBezTo>
                    <a:pt x="25" y="443"/>
                    <a:pt x="50" y="210"/>
                    <a:pt x="148" y="1"/>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7"/>
            <p:cNvSpPr/>
            <p:nvPr/>
          </p:nvSpPr>
          <p:spPr>
            <a:xfrm>
              <a:off x="-8261737" y="-5180824"/>
              <a:ext cx="17336" cy="25958"/>
            </a:xfrm>
            <a:custGeom>
              <a:avLst/>
              <a:gdLst/>
              <a:ahLst/>
              <a:cxnLst/>
              <a:rect l="l" t="t" r="r" b="b"/>
              <a:pathLst>
                <a:path w="370" h="554" extrusionOk="0">
                  <a:moveTo>
                    <a:pt x="370" y="443"/>
                  </a:moveTo>
                  <a:cubicBezTo>
                    <a:pt x="321" y="517"/>
                    <a:pt x="247" y="541"/>
                    <a:pt x="173" y="541"/>
                  </a:cubicBezTo>
                  <a:cubicBezTo>
                    <a:pt x="75" y="554"/>
                    <a:pt x="1" y="505"/>
                    <a:pt x="1" y="443"/>
                  </a:cubicBezTo>
                  <a:cubicBezTo>
                    <a:pt x="1" y="308"/>
                    <a:pt x="1" y="173"/>
                    <a:pt x="13" y="37"/>
                  </a:cubicBezTo>
                  <a:cubicBezTo>
                    <a:pt x="13" y="25"/>
                    <a:pt x="25" y="13"/>
                    <a:pt x="38" y="13"/>
                  </a:cubicBezTo>
                  <a:cubicBezTo>
                    <a:pt x="62" y="1"/>
                    <a:pt x="87" y="1"/>
                    <a:pt x="99" y="13"/>
                  </a:cubicBezTo>
                  <a:cubicBezTo>
                    <a:pt x="222" y="136"/>
                    <a:pt x="321" y="271"/>
                    <a:pt x="370" y="443"/>
                  </a:cubicBezTo>
                  <a:close/>
                </a:path>
              </a:pathLst>
            </a:custGeom>
            <a:solidFill>
              <a:srgbClr val="FD5E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7"/>
            <p:cNvSpPr/>
            <p:nvPr/>
          </p:nvSpPr>
          <p:spPr>
            <a:xfrm>
              <a:off x="-8219099" y="-4668746"/>
              <a:ext cx="202788" cy="20757"/>
            </a:xfrm>
            <a:custGeom>
              <a:avLst/>
              <a:gdLst/>
              <a:ahLst/>
              <a:cxnLst/>
              <a:rect l="l" t="t" r="r" b="b"/>
              <a:pathLst>
                <a:path w="4328" h="443" extrusionOk="0">
                  <a:moveTo>
                    <a:pt x="4279" y="148"/>
                  </a:moveTo>
                  <a:cubicBezTo>
                    <a:pt x="4328" y="308"/>
                    <a:pt x="4205" y="357"/>
                    <a:pt x="4119" y="418"/>
                  </a:cubicBezTo>
                  <a:cubicBezTo>
                    <a:pt x="4070" y="443"/>
                    <a:pt x="3996" y="443"/>
                    <a:pt x="3947" y="443"/>
                  </a:cubicBezTo>
                  <a:cubicBezTo>
                    <a:pt x="2705" y="443"/>
                    <a:pt x="1476" y="443"/>
                    <a:pt x="246" y="443"/>
                  </a:cubicBezTo>
                  <a:cubicBezTo>
                    <a:pt x="210" y="443"/>
                    <a:pt x="160" y="443"/>
                    <a:pt x="136" y="418"/>
                  </a:cubicBezTo>
                  <a:cubicBezTo>
                    <a:pt x="87" y="381"/>
                    <a:pt x="50" y="332"/>
                    <a:pt x="37" y="295"/>
                  </a:cubicBezTo>
                  <a:cubicBezTo>
                    <a:pt x="1" y="123"/>
                    <a:pt x="87" y="13"/>
                    <a:pt x="246" y="13"/>
                  </a:cubicBezTo>
                  <a:cubicBezTo>
                    <a:pt x="382" y="0"/>
                    <a:pt x="517" y="0"/>
                    <a:pt x="652" y="0"/>
                  </a:cubicBezTo>
                  <a:cubicBezTo>
                    <a:pt x="1377" y="0"/>
                    <a:pt x="2103" y="0"/>
                    <a:pt x="2828" y="0"/>
                  </a:cubicBezTo>
                  <a:cubicBezTo>
                    <a:pt x="3099" y="0"/>
                    <a:pt x="3369" y="13"/>
                    <a:pt x="3639" y="99"/>
                  </a:cubicBezTo>
                  <a:cubicBezTo>
                    <a:pt x="3836" y="160"/>
                    <a:pt x="4070" y="136"/>
                    <a:pt x="4279" y="14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7"/>
            <p:cNvSpPr/>
            <p:nvPr/>
          </p:nvSpPr>
          <p:spPr>
            <a:xfrm>
              <a:off x="-8411485" y="-5020112"/>
              <a:ext cx="109500" cy="34626"/>
            </a:xfrm>
            <a:custGeom>
              <a:avLst/>
              <a:gdLst/>
              <a:ahLst/>
              <a:cxnLst/>
              <a:rect l="l" t="t" r="r" b="b"/>
              <a:pathLst>
                <a:path w="2337" h="739" extrusionOk="0">
                  <a:moveTo>
                    <a:pt x="1353" y="677"/>
                  </a:moveTo>
                  <a:cubicBezTo>
                    <a:pt x="935" y="738"/>
                    <a:pt x="492" y="492"/>
                    <a:pt x="50" y="234"/>
                  </a:cubicBezTo>
                  <a:cubicBezTo>
                    <a:pt x="25" y="222"/>
                    <a:pt x="1" y="173"/>
                    <a:pt x="13" y="136"/>
                  </a:cubicBezTo>
                  <a:cubicBezTo>
                    <a:pt x="13" y="111"/>
                    <a:pt x="50" y="74"/>
                    <a:pt x="87" y="74"/>
                  </a:cubicBezTo>
                  <a:cubicBezTo>
                    <a:pt x="382" y="0"/>
                    <a:pt x="677" y="13"/>
                    <a:pt x="972" y="62"/>
                  </a:cubicBezTo>
                  <a:cubicBezTo>
                    <a:pt x="1390" y="136"/>
                    <a:pt x="1820" y="222"/>
                    <a:pt x="2238" y="308"/>
                  </a:cubicBezTo>
                  <a:cubicBezTo>
                    <a:pt x="2275" y="320"/>
                    <a:pt x="2312" y="394"/>
                    <a:pt x="2336" y="443"/>
                  </a:cubicBezTo>
                  <a:cubicBezTo>
                    <a:pt x="2336" y="468"/>
                    <a:pt x="2312" y="517"/>
                    <a:pt x="2287" y="529"/>
                  </a:cubicBezTo>
                  <a:cubicBezTo>
                    <a:pt x="2201" y="578"/>
                    <a:pt x="2103" y="627"/>
                    <a:pt x="2017" y="640"/>
                  </a:cubicBezTo>
                  <a:cubicBezTo>
                    <a:pt x="1845" y="664"/>
                    <a:pt x="1660" y="664"/>
                    <a:pt x="1353" y="67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7"/>
            <p:cNvSpPr/>
            <p:nvPr/>
          </p:nvSpPr>
          <p:spPr>
            <a:xfrm>
              <a:off x="-8239246" y="-5008023"/>
              <a:ext cx="124447" cy="21366"/>
            </a:xfrm>
            <a:custGeom>
              <a:avLst/>
              <a:gdLst/>
              <a:ahLst/>
              <a:cxnLst/>
              <a:rect l="l" t="t" r="r" b="b"/>
              <a:pathLst>
                <a:path w="2656" h="456" extrusionOk="0">
                  <a:moveTo>
                    <a:pt x="2656" y="173"/>
                  </a:moveTo>
                  <a:cubicBezTo>
                    <a:pt x="2508" y="271"/>
                    <a:pt x="2447" y="320"/>
                    <a:pt x="2373" y="345"/>
                  </a:cubicBezTo>
                  <a:cubicBezTo>
                    <a:pt x="2225" y="382"/>
                    <a:pt x="2066" y="431"/>
                    <a:pt x="1918" y="431"/>
                  </a:cubicBezTo>
                  <a:cubicBezTo>
                    <a:pt x="1426" y="455"/>
                    <a:pt x="935" y="455"/>
                    <a:pt x="443" y="443"/>
                  </a:cubicBezTo>
                  <a:cubicBezTo>
                    <a:pt x="320" y="443"/>
                    <a:pt x="185" y="369"/>
                    <a:pt x="74" y="308"/>
                  </a:cubicBezTo>
                  <a:cubicBezTo>
                    <a:pt x="37" y="283"/>
                    <a:pt x="25" y="210"/>
                    <a:pt x="13" y="148"/>
                  </a:cubicBezTo>
                  <a:cubicBezTo>
                    <a:pt x="0" y="87"/>
                    <a:pt x="62" y="37"/>
                    <a:pt x="111" y="25"/>
                  </a:cubicBezTo>
                  <a:cubicBezTo>
                    <a:pt x="308" y="1"/>
                    <a:pt x="504" y="1"/>
                    <a:pt x="689" y="74"/>
                  </a:cubicBezTo>
                  <a:cubicBezTo>
                    <a:pt x="799" y="111"/>
                    <a:pt x="910" y="111"/>
                    <a:pt x="1033" y="87"/>
                  </a:cubicBezTo>
                  <a:cubicBezTo>
                    <a:pt x="1377" y="25"/>
                    <a:pt x="1721" y="1"/>
                    <a:pt x="2078" y="124"/>
                  </a:cubicBezTo>
                  <a:cubicBezTo>
                    <a:pt x="2213" y="160"/>
                    <a:pt x="2385" y="148"/>
                    <a:pt x="2656" y="173"/>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7"/>
            <p:cNvSpPr/>
            <p:nvPr/>
          </p:nvSpPr>
          <p:spPr>
            <a:xfrm>
              <a:off x="-8660332" y="-4999402"/>
              <a:ext cx="194167" cy="18508"/>
            </a:xfrm>
            <a:custGeom>
              <a:avLst/>
              <a:gdLst/>
              <a:ahLst/>
              <a:cxnLst/>
              <a:rect l="l" t="t" r="r" b="b"/>
              <a:pathLst>
                <a:path w="4144" h="395" extrusionOk="0">
                  <a:moveTo>
                    <a:pt x="4144" y="222"/>
                  </a:moveTo>
                  <a:cubicBezTo>
                    <a:pt x="4008" y="333"/>
                    <a:pt x="3898" y="321"/>
                    <a:pt x="3812" y="321"/>
                  </a:cubicBezTo>
                  <a:cubicBezTo>
                    <a:pt x="3394" y="321"/>
                    <a:pt x="2976" y="321"/>
                    <a:pt x="2570" y="321"/>
                  </a:cubicBezTo>
                  <a:cubicBezTo>
                    <a:pt x="2054" y="333"/>
                    <a:pt x="1550" y="357"/>
                    <a:pt x="1033" y="382"/>
                  </a:cubicBezTo>
                  <a:cubicBezTo>
                    <a:pt x="726" y="394"/>
                    <a:pt x="406" y="382"/>
                    <a:pt x="99" y="296"/>
                  </a:cubicBezTo>
                  <a:cubicBezTo>
                    <a:pt x="38" y="284"/>
                    <a:pt x="1" y="198"/>
                    <a:pt x="13" y="112"/>
                  </a:cubicBezTo>
                  <a:cubicBezTo>
                    <a:pt x="25" y="38"/>
                    <a:pt x="75" y="13"/>
                    <a:pt x="136" y="1"/>
                  </a:cubicBezTo>
                  <a:cubicBezTo>
                    <a:pt x="210" y="1"/>
                    <a:pt x="296" y="1"/>
                    <a:pt x="370" y="1"/>
                  </a:cubicBezTo>
                  <a:cubicBezTo>
                    <a:pt x="886" y="38"/>
                    <a:pt x="1390" y="62"/>
                    <a:pt x="1906" y="87"/>
                  </a:cubicBezTo>
                  <a:cubicBezTo>
                    <a:pt x="2140" y="99"/>
                    <a:pt x="2373" y="99"/>
                    <a:pt x="2607" y="124"/>
                  </a:cubicBezTo>
                  <a:cubicBezTo>
                    <a:pt x="3099" y="149"/>
                    <a:pt x="3590" y="185"/>
                    <a:pt x="4144" y="22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7"/>
            <p:cNvSpPr/>
            <p:nvPr/>
          </p:nvSpPr>
          <p:spPr>
            <a:xfrm>
              <a:off x="-8856139" y="-5022408"/>
              <a:ext cx="125571" cy="31159"/>
            </a:xfrm>
            <a:custGeom>
              <a:avLst/>
              <a:gdLst/>
              <a:ahLst/>
              <a:cxnLst/>
              <a:rect l="l" t="t" r="r" b="b"/>
              <a:pathLst>
                <a:path w="2680" h="665" extrusionOk="0">
                  <a:moveTo>
                    <a:pt x="0" y="25"/>
                  </a:moveTo>
                  <a:cubicBezTo>
                    <a:pt x="61" y="13"/>
                    <a:pt x="98" y="0"/>
                    <a:pt x="135" y="0"/>
                  </a:cubicBezTo>
                  <a:cubicBezTo>
                    <a:pt x="910" y="111"/>
                    <a:pt x="1684" y="197"/>
                    <a:pt x="2446" y="381"/>
                  </a:cubicBezTo>
                  <a:cubicBezTo>
                    <a:pt x="2520" y="394"/>
                    <a:pt x="2594" y="443"/>
                    <a:pt x="2655" y="492"/>
                  </a:cubicBezTo>
                  <a:cubicBezTo>
                    <a:pt x="2668" y="504"/>
                    <a:pt x="2680" y="566"/>
                    <a:pt x="2668" y="590"/>
                  </a:cubicBezTo>
                  <a:cubicBezTo>
                    <a:pt x="2668" y="615"/>
                    <a:pt x="2619" y="664"/>
                    <a:pt x="2594" y="652"/>
                  </a:cubicBezTo>
                  <a:cubicBezTo>
                    <a:pt x="2422" y="640"/>
                    <a:pt x="2237" y="615"/>
                    <a:pt x="2078" y="566"/>
                  </a:cubicBezTo>
                  <a:cubicBezTo>
                    <a:pt x="1598" y="443"/>
                    <a:pt x="1106" y="467"/>
                    <a:pt x="627" y="344"/>
                  </a:cubicBezTo>
                  <a:cubicBezTo>
                    <a:pt x="393" y="283"/>
                    <a:pt x="197" y="185"/>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7"/>
            <p:cNvSpPr/>
            <p:nvPr/>
          </p:nvSpPr>
          <p:spPr>
            <a:xfrm>
              <a:off x="-8655694" y="-5382442"/>
              <a:ext cx="129039" cy="16774"/>
            </a:xfrm>
            <a:custGeom>
              <a:avLst/>
              <a:gdLst/>
              <a:ahLst/>
              <a:cxnLst/>
              <a:rect l="l" t="t" r="r" b="b"/>
              <a:pathLst>
                <a:path w="2754" h="358" extrusionOk="0">
                  <a:moveTo>
                    <a:pt x="1475" y="345"/>
                  </a:moveTo>
                  <a:cubicBezTo>
                    <a:pt x="1131" y="345"/>
                    <a:pt x="799" y="357"/>
                    <a:pt x="467" y="345"/>
                  </a:cubicBezTo>
                  <a:cubicBezTo>
                    <a:pt x="332" y="345"/>
                    <a:pt x="197" y="308"/>
                    <a:pt x="62" y="284"/>
                  </a:cubicBezTo>
                  <a:cubicBezTo>
                    <a:pt x="37" y="271"/>
                    <a:pt x="0" y="222"/>
                    <a:pt x="0" y="198"/>
                  </a:cubicBezTo>
                  <a:cubicBezTo>
                    <a:pt x="0" y="161"/>
                    <a:pt x="25" y="99"/>
                    <a:pt x="49" y="99"/>
                  </a:cubicBezTo>
                  <a:cubicBezTo>
                    <a:pt x="295" y="75"/>
                    <a:pt x="553" y="1"/>
                    <a:pt x="799" y="25"/>
                  </a:cubicBezTo>
                  <a:cubicBezTo>
                    <a:pt x="1316" y="99"/>
                    <a:pt x="1820" y="87"/>
                    <a:pt x="2336" y="99"/>
                  </a:cubicBezTo>
                  <a:cubicBezTo>
                    <a:pt x="2410" y="99"/>
                    <a:pt x="2483" y="99"/>
                    <a:pt x="2569" y="99"/>
                  </a:cubicBezTo>
                  <a:cubicBezTo>
                    <a:pt x="2656" y="112"/>
                    <a:pt x="2754" y="210"/>
                    <a:pt x="2717" y="247"/>
                  </a:cubicBezTo>
                  <a:cubicBezTo>
                    <a:pt x="2692" y="284"/>
                    <a:pt x="2631" y="321"/>
                    <a:pt x="2594" y="321"/>
                  </a:cubicBezTo>
                  <a:cubicBezTo>
                    <a:pt x="2213" y="321"/>
                    <a:pt x="1844" y="321"/>
                    <a:pt x="1475" y="32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7"/>
            <p:cNvSpPr/>
            <p:nvPr/>
          </p:nvSpPr>
          <p:spPr>
            <a:xfrm>
              <a:off x="-8336611" y="-4668184"/>
              <a:ext cx="50744" cy="28300"/>
            </a:xfrm>
            <a:custGeom>
              <a:avLst/>
              <a:gdLst/>
              <a:ahLst/>
              <a:cxnLst/>
              <a:rect l="l" t="t" r="r" b="b"/>
              <a:pathLst>
                <a:path w="1083" h="604" extrusionOk="0">
                  <a:moveTo>
                    <a:pt x="345" y="1"/>
                  </a:moveTo>
                  <a:lnTo>
                    <a:pt x="726" y="1"/>
                  </a:lnTo>
                  <a:cubicBezTo>
                    <a:pt x="1058" y="1"/>
                    <a:pt x="1083" y="87"/>
                    <a:pt x="1070" y="394"/>
                  </a:cubicBezTo>
                  <a:cubicBezTo>
                    <a:pt x="1070" y="480"/>
                    <a:pt x="1009" y="542"/>
                    <a:pt x="935" y="554"/>
                  </a:cubicBezTo>
                  <a:cubicBezTo>
                    <a:pt x="677" y="566"/>
                    <a:pt x="431" y="578"/>
                    <a:pt x="173" y="591"/>
                  </a:cubicBezTo>
                  <a:cubicBezTo>
                    <a:pt x="62" y="603"/>
                    <a:pt x="1" y="505"/>
                    <a:pt x="50" y="394"/>
                  </a:cubicBezTo>
                  <a:cubicBezTo>
                    <a:pt x="124" y="259"/>
                    <a:pt x="185" y="111"/>
                    <a:pt x="345"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7"/>
            <p:cNvSpPr/>
            <p:nvPr/>
          </p:nvSpPr>
          <p:spPr>
            <a:xfrm>
              <a:off x="-8757650" y="-5377241"/>
              <a:ext cx="31159" cy="11011"/>
            </a:xfrm>
            <a:custGeom>
              <a:avLst/>
              <a:gdLst/>
              <a:ahLst/>
              <a:cxnLst/>
              <a:rect l="l" t="t" r="r" b="b"/>
              <a:pathLst>
                <a:path w="665" h="235" extrusionOk="0">
                  <a:moveTo>
                    <a:pt x="0" y="25"/>
                  </a:moveTo>
                  <a:cubicBezTo>
                    <a:pt x="234" y="1"/>
                    <a:pt x="418" y="1"/>
                    <a:pt x="603" y="50"/>
                  </a:cubicBezTo>
                  <a:cubicBezTo>
                    <a:pt x="627" y="62"/>
                    <a:pt x="664" y="99"/>
                    <a:pt x="664" y="136"/>
                  </a:cubicBezTo>
                  <a:cubicBezTo>
                    <a:pt x="664" y="160"/>
                    <a:pt x="627" y="197"/>
                    <a:pt x="603" y="210"/>
                  </a:cubicBezTo>
                  <a:cubicBezTo>
                    <a:pt x="443" y="234"/>
                    <a:pt x="271" y="234"/>
                    <a:pt x="111" y="148"/>
                  </a:cubicBezTo>
                  <a:cubicBezTo>
                    <a:pt x="74" y="136"/>
                    <a:pt x="62" y="99"/>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7"/>
            <p:cNvSpPr/>
            <p:nvPr/>
          </p:nvSpPr>
          <p:spPr>
            <a:xfrm>
              <a:off x="-8444893" y="-5018378"/>
              <a:ext cx="16165" cy="9230"/>
            </a:xfrm>
            <a:custGeom>
              <a:avLst/>
              <a:gdLst/>
              <a:ahLst/>
              <a:cxnLst/>
              <a:rect l="l" t="t" r="r" b="b"/>
              <a:pathLst>
                <a:path w="345" h="197" extrusionOk="0">
                  <a:moveTo>
                    <a:pt x="345" y="37"/>
                  </a:moveTo>
                  <a:cubicBezTo>
                    <a:pt x="308" y="185"/>
                    <a:pt x="222" y="197"/>
                    <a:pt x="123" y="185"/>
                  </a:cubicBezTo>
                  <a:cubicBezTo>
                    <a:pt x="50" y="185"/>
                    <a:pt x="1" y="111"/>
                    <a:pt x="25" y="74"/>
                  </a:cubicBezTo>
                  <a:cubicBezTo>
                    <a:pt x="50" y="37"/>
                    <a:pt x="87" y="0"/>
                    <a:pt x="111" y="0"/>
                  </a:cubicBezTo>
                  <a:cubicBezTo>
                    <a:pt x="185" y="13"/>
                    <a:pt x="259" y="25"/>
                    <a:pt x="345" y="3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7"/>
            <p:cNvSpPr/>
            <p:nvPr/>
          </p:nvSpPr>
          <p:spPr>
            <a:xfrm>
              <a:off x="-8503087" y="-5378412"/>
              <a:ext cx="13869" cy="10449"/>
            </a:xfrm>
            <a:custGeom>
              <a:avLst/>
              <a:gdLst/>
              <a:ahLst/>
              <a:cxnLst/>
              <a:rect l="l" t="t" r="r" b="b"/>
              <a:pathLst>
                <a:path w="296" h="223" extrusionOk="0">
                  <a:moveTo>
                    <a:pt x="124" y="1"/>
                  </a:moveTo>
                  <a:cubicBezTo>
                    <a:pt x="185" y="38"/>
                    <a:pt x="234" y="50"/>
                    <a:pt x="271" y="99"/>
                  </a:cubicBezTo>
                  <a:cubicBezTo>
                    <a:pt x="296" y="112"/>
                    <a:pt x="284" y="185"/>
                    <a:pt x="271" y="185"/>
                  </a:cubicBezTo>
                  <a:cubicBezTo>
                    <a:pt x="222" y="210"/>
                    <a:pt x="161" y="222"/>
                    <a:pt x="112" y="210"/>
                  </a:cubicBezTo>
                  <a:cubicBezTo>
                    <a:pt x="62" y="198"/>
                    <a:pt x="38" y="136"/>
                    <a:pt x="1" y="87"/>
                  </a:cubicBezTo>
                  <a:cubicBezTo>
                    <a:pt x="38" y="62"/>
                    <a:pt x="75" y="38"/>
                    <a:pt x="124"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7"/>
            <p:cNvSpPr/>
            <p:nvPr/>
          </p:nvSpPr>
          <p:spPr>
            <a:xfrm>
              <a:off x="-8813548" y="-5382442"/>
              <a:ext cx="3514" cy="2390"/>
            </a:xfrm>
            <a:custGeom>
              <a:avLst/>
              <a:gdLst/>
              <a:ahLst/>
              <a:cxnLst/>
              <a:rect l="l" t="t" r="r" b="b"/>
              <a:pathLst>
                <a:path w="75" h="51" extrusionOk="0">
                  <a:moveTo>
                    <a:pt x="74" y="38"/>
                  </a:moveTo>
                  <a:cubicBezTo>
                    <a:pt x="62" y="38"/>
                    <a:pt x="38" y="50"/>
                    <a:pt x="38" y="50"/>
                  </a:cubicBezTo>
                  <a:cubicBezTo>
                    <a:pt x="1" y="25"/>
                    <a:pt x="13" y="1"/>
                    <a:pt x="62" y="13"/>
                  </a:cubicBezTo>
                  <a:cubicBezTo>
                    <a:pt x="62" y="13"/>
                    <a:pt x="74" y="25"/>
                    <a:pt x="74" y="3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7"/>
            <p:cNvSpPr/>
            <p:nvPr/>
          </p:nvSpPr>
          <p:spPr>
            <a:xfrm>
              <a:off x="-8806051" y="-4482123"/>
              <a:ext cx="732156" cy="375027"/>
            </a:xfrm>
            <a:custGeom>
              <a:avLst/>
              <a:gdLst/>
              <a:ahLst/>
              <a:cxnLst/>
              <a:rect l="l" t="t" r="r" b="b"/>
              <a:pathLst>
                <a:path w="15626" h="8004" extrusionOk="0">
                  <a:moveTo>
                    <a:pt x="15453" y="3885"/>
                  </a:moveTo>
                  <a:cubicBezTo>
                    <a:pt x="15367" y="4168"/>
                    <a:pt x="15257" y="4328"/>
                    <a:pt x="15122" y="4475"/>
                  </a:cubicBezTo>
                  <a:cubicBezTo>
                    <a:pt x="14986" y="4610"/>
                    <a:pt x="14851" y="4758"/>
                    <a:pt x="14716" y="4893"/>
                  </a:cubicBezTo>
                  <a:cubicBezTo>
                    <a:pt x="14605" y="5004"/>
                    <a:pt x="14495" y="5127"/>
                    <a:pt x="14310" y="5028"/>
                  </a:cubicBezTo>
                  <a:cubicBezTo>
                    <a:pt x="14113" y="5078"/>
                    <a:pt x="13929" y="5114"/>
                    <a:pt x="13745" y="5188"/>
                  </a:cubicBezTo>
                  <a:cubicBezTo>
                    <a:pt x="13462" y="5287"/>
                    <a:pt x="13191" y="5385"/>
                    <a:pt x="12896" y="5446"/>
                  </a:cubicBezTo>
                  <a:cubicBezTo>
                    <a:pt x="12823" y="5459"/>
                    <a:pt x="12737" y="5471"/>
                    <a:pt x="12663" y="5496"/>
                  </a:cubicBezTo>
                  <a:cubicBezTo>
                    <a:pt x="12147" y="5741"/>
                    <a:pt x="11569" y="5791"/>
                    <a:pt x="11016" y="5914"/>
                  </a:cubicBezTo>
                  <a:cubicBezTo>
                    <a:pt x="9971" y="6123"/>
                    <a:pt x="8938" y="6073"/>
                    <a:pt x="7893" y="5987"/>
                  </a:cubicBezTo>
                  <a:cubicBezTo>
                    <a:pt x="7401" y="5950"/>
                    <a:pt x="6922" y="5852"/>
                    <a:pt x="6455" y="5705"/>
                  </a:cubicBezTo>
                  <a:cubicBezTo>
                    <a:pt x="5729" y="5496"/>
                    <a:pt x="5004" y="5299"/>
                    <a:pt x="4291" y="5090"/>
                  </a:cubicBezTo>
                  <a:cubicBezTo>
                    <a:pt x="3996" y="4992"/>
                    <a:pt x="3701" y="4869"/>
                    <a:pt x="3418" y="4746"/>
                  </a:cubicBezTo>
                  <a:cubicBezTo>
                    <a:pt x="3160" y="4635"/>
                    <a:pt x="2914" y="4512"/>
                    <a:pt x="2668" y="4401"/>
                  </a:cubicBezTo>
                  <a:cubicBezTo>
                    <a:pt x="2263" y="4242"/>
                    <a:pt x="1869" y="4057"/>
                    <a:pt x="1500" y="3824"/>
                  </a:cubicBezTo>
                  <a:cubicBezTo>
                    <a:pt x="1451" y="3787"/>
                    <a:pt x="1377" y="3713"/>
                    <a:pt x="1291" y="3775"/>
                  </a:cubicBezTo>
                  <a:cubicBezTo>
                    <a:pt x="1291" y="3861"/>
                    <a:pt x="1365" y="3897"/>
                    <a:pt x="1427" y="3947"/>
                  </a:cubicBezTo>
                  <a:cubicBezTo>
                    <a:pt x="1845" y="4279"/>
                    <a:pt x="2312" y="4524"/>
                    <a:pt x="2779" y="4795"/>
                  </a:cubicBezTo>
                  <a:cubicBezTo>
                    <a:pt x="3394" y="5151"/>
                    <a:pt x="4045" y="5422"/>
                    <a:pt x="4734" y="5619"/>
                  </a:cubicBezTo>
                  <a:cubicBezTo>
                    <a:pt x="5262" y="5754"/>
                    <a:pt x="5791" y="5901"/>
                    <a:pt x="6319" y="6073"/>
                  </a:cubicBezTo>
                  <a:cubicBezTo>
                    <a:pt x="6934" y="6282"/>
                    <a:pt x="7573" y="6381"/>
                    <a:pt x="8225" y="6418"/>
                  </a:cubicBezTo>
                  <a:cubicBezTo>
                    <a:pt x="8299" y="6418"/>
                    <a:pt x="8385" y="6430"/>
                    <a:pt x="8458" y="6442"/>
                  </a:cubicBezTo>
                  <a:cubicBezTo>
                    <a:pt x="8458" y="6467"/>
                    <a:pt x="8458" y="6491"/>
                    <a:pt x="8458" y="6504"/>
                  </a:cubicBezTo>
                  <a:cubicBezTo>
                    <a:pt x="8409" y="6541"/>
                    <a:pt x="8372" y="6602"/>
                    <a:pt x="8323" y="6614"/>
                  </a:cubicBezTo>
                  <a:cubicBezTo>
                    <a:pt x="7659" y="6799"/>
                    <a:pt x="7082" y="7192"/>
                    <a:pt x="6467" y="7499"/>
                  </a:cubicBezTo>
                  <a:cubicBezTo>
                    <a:pt x="6012" y="7733"/>
                    <a:pt x="5557" y="7868"/>
                    <a:pt x="5053" y="7868"/>
                  </a:cubicBezTo>
                  <a:cubicBezTo>
                    <a:pt x="4979" y="7868"/>
                    <a:pt x="4893" y="7856"/>
                    <a:pt x="4820" y="7881"/>
                  </a:cubicBezTo>
                  <a:cubicBezTo>
                    <a:pt x="4291" y="8003"/>
                    <a:pt x="3910" y="7782"/>
                    <a:pt x="3578" y="7389"/>
                  </a:cubicBezTo>
                  <a:cubicBezTo>
                    <a:pt x="3553" y="7364"/>
                    <a:pt x="3529" y="7327"/>
                    <a:pt x="3504" y="7303"/>
                  </a:cubicBezTo>
                  <a:cubicBezTo>
                    <a:pt x="3357" y="7217"/>
                    <a:pt x="3197" y="7241"/>
                    <a:pt x="3049" y="7266"/>
                  </a:cubicBezTo>
                  <a:cubicBezTo>
                    <a:pt x="2767" y="7303"/>
                    <a:pt x="2508" y="7364"/>
                    <a:pt x="2238" y="7413"/>
                  </a:cubicBezTo>
                  <a:cubicBezTo>
                    <a:pt x="2115" y="7438"/>
                    <a:pt x="2004" y="7438"/>
                    <a:pt x="1881" y="7438"/>
                  </a:cubicBezTo>
                  <a:cubicBezTo>
                    <a:pt x="1808" y="7450"/>
                    <a:pt x="1722" y="7364"/>
                    <a:pt x="1734" y="7290"/>
                  </a:cubicBezTo>
                  <a:cubicBezTo>
                    <a:pt x="1734" y="6946"/>
                    <a:pt x="1746" y="6590"/>
                    <a:pt x="1808" y="6245"/>
                  </a:cubicBezTo>
                  <a:cubicBezTo>
                    <a:pt x="1845" y="6233"/>
                    <a:pt x="1869" y="6221"/>
                    <a:pt x="1881" y="6233"/>
                  </a:cubicBezTo>
                  <a:cubicBezTo>
                    <a:pt x="2349" y="6393"/>
                    <a:pt x="2828" y="6491"/>
                    <a:pt x="3271" y="6700"/>
                  </a:cubicBezTo>
                  <a:cubicBezTo>
                    <a:pt x="3443" y="6786"/>
                    <a:pt x="3639" y="6848"/>
                    <a:pt x="3836" y="6897"/>
                  </a:cubicBezTo>
                  <a:cubicBezTo>
                    <a:pt x="4193" y="6983"/>
                    <a:pt x="4561" y="7045"/>
                    <a:pt x="4930" y="7118"/>
                  </a:cubicBezTo>
                  <a:cubicBezTo>
                    <a:pt x="5004" y="7143"/>
                    <a:pt x="5078" y="7155"/>
                    <a:pt x="5164" y="7155"/>
                  </a:cubicBezTo>
                  <a:cubicBezTo>
                    <a:pt x="5631" y="7180"/>
                    <a:pt x="6098" y="7192"/>
                    <a:pt x="6565" y="7217"/>
                  </a:cubicBezTo>
                  <a:cubicBezTo>
                    <a:pt x="6602" y="7094"/>
                    <a:pt x="6516" y="7069"/>
                    <a:pt x="6455" y="7057"/>
                  </a:cubicBezTo>
                  <a:cubicBezTo>
                    <a:pt x="6196" y="6971"/>
                    <a:pt x="5926" y="6909"/>
                    <a:pt x="5643" y="6909"/>
                  </a:cubicBezTo>
                  <a:cubicBezTo>
                    <a:pt x="4967" y="6897"/>
                    <a:pt x="4328" y="6713"/>
                    <a:pt x="3676" y="6553"/>
                  </a:cubicBezTo>
                  <a:cubicBezTo>
                    <a:pt x="3639" y="6541"/>
                    <a:pt x="3603" y="6541"/>
                    <a:pt x="3566" y="6516"/>
                  </a:cubicBezTo>
                  <a:cubicBezTo>
                    <a:pt x="3111" y="6282"/>
                    <a:pt x="2607" y="6159"/>
                    <a:pt x="2115" y="6024"/>
                  </a:cubicBezTo>
                  <a:cubicBezTo>
                    <a:pt x="2041" y="6012"/>
                    <a:pt x="1967" y="5975"/>
                    <a:pt x="1906" y="5926"/>
                  </a:cubicBezTo>
                  <a:cubicBezTo>
                    <a:pt x="1845" y="5889"/>
                    <a:pt x="1783" y="5828"/>
                    <a:pt x="1746" y="5754"/>
                  </a:cubicBezTo>
                  <a:cubicBezTo>
                    <a:pt x="1709" y="5692"/>
                    <a:pt x="1697" y="5606"/>
                    <a:pt x="1685" y="5532"/>
                  </a:cubicBezTo>
                  <a:cubicBezTo>
                    <a:pt x="1488" y="4660"/>
                    <a:pt x="1144" y="3848"/>
                    <a:pt x="738" y="3061"/>
                  </a:cubicBezTo>
                  <a:cubicBezTo>
                    <a:pt x="566" y="2705"/>
                    <a:pt x="369" y="2361"/>
                    <a:pt x="259" y="1980"/>
                  </a:cubicBezTo>
                  <a:cubicBezTo>
                    <a:pt x="87" y="1426"/>
                    <a:pt x="1" y="836"/>
                    <a:pt x="62" y="234"/>
                  </a:cubicBezTo>
                  <a:cubicBezTo>
                    <a:pt x="74" y="86"/>
                    <a:pt x="234" y="0"/>
                    <a:pt x="369" y="86"/>
                  </a:cubicBezTo>
                  <a:cubicBezTo>
                    <a:pt x="431" y="123"/>
                    <a:pt x="505" y="160"/>
                    <a:pt x="566" y="209"/>
                  </a:cubicBezTo>
                  <a:cubicBezTo>
                    <a:pt x="824" y="455"/>
                    <a:pt x="1144" y="627"/>
                    <a:pt x="1427" y="836"/>
                  </a:cubicBezTo>
                  <a:cubicBezTo>
                    <a:pt x="1857" y="1144"/>
                    <a:pt x="2336" y="1365"/>
                    <a:pt x="2779" y="1660"/>
                  </a:cubicBezTo>
                  <a:cubicBezTo>
                    <a:pt x="2865" y="1722"/>
                    <a:pt x="2951" y="1771"/>
                    <a:pt x="3037" y="1795"/>
                  </a:cubicBezTo>
                  <a:cubicBezTo>
                    <a:pt x="3443" y="1906"/>
                    <a:pt x="3799" y="2127"/>
                    <a:pt x="4168" y="2299"/>
                  </a:cubicBezTo>
                  <a:cubicBezTo>
                    <a:pt x="4660" y="2533"/>
                    <a:pt x="5127" y="2853"/>
                    <a:pt x="5668" y="2975"/>
                  </a:cubicBezTo>
                  <a:cubicBezTo>
                    <a:pt x="6061" y="3209"/>
                    <a:pt x="6528" y="3234"/>
                    <a:pt x="6946" y="3406"/>
                  </a:cubicBezTo>
                  <a:cubicBezTo>
                    <a:pt x="7045" y="3455"/>
                    <a:pt x="7168" y="3467"/>
                    <a:pt x="7291" y="3479"/>
                  </a:cubicBezTo>
                  <a:cubicBezTo>
                    <a:pt x="7524" y="3492"/>
                    <a:pt x="7758" y="3479"/>
                    <a:pt x="7991" y="3479"/>
                  </a:cubicBezTo>
                  <a:cubicBezTo>
                    <a:pt x="8311" y="3479"/>
                    <a:pt x="8631" y="3455"/>
                    <a:pt x="8926" y="3578"/>
                  </a:cubicBezTo>
                  <a:cubicBezTo>
                    <a:pt x="9454" y="3602"/>
                    <a:pt x="9983" y="3652"/>
                    <a:pt x="10511" y="3529"/>
                  </a:cubicBezTo>
                  <a:cubicBezTo>
                    <a:pt x="10954" y="3430"/>
                    <a:pt x="11384" y="3320"/>
                    <a:pt x="11851" y="3357"/>
                  </a:cubicBezTo>
                  <a:cubicBezTo>
                    <a:pt x="12171" y="3393"/>
                    <a:pt x="12478" y="3307"/>
                    <a:pt x="12761" y="3172"/>
                  </a:cubicBezTo>
                  <a:cubicBezTo>
                    <a:pt x="13204" y="2939"/>
                    <a:pt x="13695" y="2877"/>
                    <a:pt x="14175" y="2779"/>
                  </a:cubicBezTo>
                  <a:cubicBezTo>
                    <a:pt x="14322" y="2742"/>
                    <a:pt x="14372" y="2877"/>
                    <a:pt x="14470" y="2939"/>
                  </a:cubicBezTo>
                  <a:cubicBezTo>
                    <a:pt x="14826" y="2902"/>
                    <a:pt x="15146" y="2742"/>
                    <a:pt x="15478" y="2631"/>
                  </a:cubicBezTo>
                  <a:cubicBezTo>
                    <a:pt x="15527" y="2607"/>
                    <a:pt x="15613" y="2656"/>
                    <a:pt x="15613" y="2705"/>
                  </a:cubicBezTo>
                  <a:cubicBezTo>
                    <a:pt x="15613" y="2730"/>
                    <a:pt x="15626" y="2742"/>
                    <a:pt x="15613" y="2766"/>
                  </a:cubicBezTo>
                  <a:cubicBezTo>
                    <a:pt x="15613" y="2889"/>
                    <a:pt x="15601" y="3000"/>
                    <a:pt x="15589" y="3123"/>
                  </a:cubicBezTo>
                  <a:cubicBezTo>
                    <a:pt x="15576" y="3270"/>
                    <a:pt x="15503" y="3381"/>
                    <a:pt x="15355" y="3430"/>
                  </a:cubicBezTo>
                  <a:cubicBezTo>
                    <a:pt x="15048" y="3529"/>
                    <a:pt x="14753" y="3639"/>
                    <a:pt x="14458" y="3738"/>
                  </a:cubicBezTo>
                  <a:cubicBezTo>
                    <a:pt x="14212" y="3824"/>
                    <a:pt x="13978" y="3910"/>
                    <a:pt x="13732" y="3996"/>
                  </a:cubicBezTo>
                  <a:cubicBezTo>
                    <a:pt x="13585" y="4045"/>
                    <a:pt x="13437" y="4106"/>
                    <a:pt x="13278" y="4131"/>
                  </a:cubicBezTo>
                  <a:cubicBezTo>
                    <a:pt x="12601" y="4217"/>
                    <a:pt x="11938" y="4414"/>
                    <a:pt x="11261" y="4561"/>
                  </a:cubicBezTo>
                  <a:cubicBezTo>
                    <a:pt x="11065" y="4598"/>
                    <a:pt x="10880" y="4623"/>
                    <a:pt x="10684" y="4623"/>
                  </a:cubicBezTo>
                  <a:cubicBezTo>
                    <a:pt x="9897" y="4623"/>
                    <a:pt x="9098" y="4623"/>
                    <a:pt x="8311" y="4623"/>
                  </a:cubicBezTo>
                  <a:cubicBezTo>
                    <a:pt x="7795" y="4623"/>
                    <a:pt x="7291" y="4537"/>
                    <a:pt x="6799" y="4426"/>
                  </a:cubicBezTo>
                  <a:cubicBezTo>
                    <a:pt x="5742" y="4192"/>
                    <a:pt x="4709" y="3873"/>
                    <a:pt x="3664" y="3566"/>
                  </a:cubicBezTo>
                  <a:cubicBezTo>
                    <a:pt x="3516" y="3516"/>
                    <a:pt x="3369" y="3455"/>
                    <a:pt x="3234" y="3381"/>
                  </a:cubicBezTo>
                  <a:cubicBezTo>
                    <a:pt x="2693" y="3049"/>
                    <a:pt x="2164" y="2717"/>
                    <a:pt x="1636" y="2373"/>
                  </a:cubicBezTo>
                  <a:cubicBezTo>
                    <a:pt x="1328" y="2164"/>
                    <a:pt x="1045" y="1918"/>
                    <a:pt x="812" y="1611"/>
                  </a:cubicBezTo>
                  <a:cubicBezTo>
                    <a:pt x="787" y="1562"/>
                    <a:pt x="738" y="1537"/>
                    <a:pt x="689" y="1488"/>
                  </a:cubicBezTo>
                  <a:cubicBezTo>
                    <a:pt x="677" y="1513"/>
                    <a:pt x="652" y="1513"/>
                    <a:pt x="652" y="1525"/>
                  </a:cubicBezTo>
                  <a:cubicBezTo>
                    <a:pt x="640" y="1562"/>
                    <a:pt x="640" y="1611"/>
                    <a:pt x="652" y="1635"/>
                  </a:cubicBezTo>
                  <a:cubicBezTo>
                    <a:pt x="947" y="2078"/>
                    <a:pt x="1267" y="2508"/>
                    <a:pt x="1709" y="2816"/>
                  </a:cubicBezTo>
                  <a:cubicBezTo>
                    <a:pt x="2140" y="3098"/>
                    <a:pt x="2558" y="3393"/>
                    <a:pt x="2988" y="3664"/>
                  </a:cubicBezTo>
                  <a:cubicBezTo>
                    <a:pt x="3148" y="3775"/>
                    <a:pt x="3332" y="3861"/>
                    <a:pt x="3516" y="3922"/>
                  </a:cubicBezTo>
                  <a:cubicBezTo>
                    <a:pt x="4512" y="4242"/>
                    <a:pt x="5496" y="4574"/>
                    <a:pt x="6516" y="4819"/>
                  </a:cubicBezTo>
                  <a:cubicBezTo>
                    <a:pt x="7094" y="4955"/>
                    <a:pt x="7672" y="5041"/>
                    <a:pt x="8274" y="5041"/>
                  </a:cubicBezTo>
                  <a:cubicBezTo>
                    <a:pt x="9098" y="5053"/>
                    <a:pt x="9921" y="5053"/>
                    <a:pt x="10745" y="5041"/>
                  </a:cubicBezTo>
                  <a:cubicBezTo>
                    <a:pt x="11003" y="5041"/>
                    <a:pt x="11261" y="5004"/>
                    <a:pt x="11507" y="4955"/>
                  </a:cubicBezTo>
                  <a:cubicBezTo>
                    <a:pt x="12073" y="4844"/>
                    <a:pt x="12626" y="4709"/>
                    <a:pt x="13179" y="4598"/>
                  </a:cubicBezTo>
                  <a:cubicBezTo>
                    <a:pt x="13474" y="4537"/>
                    <a:pt x="13757" y="4463"/>
                    <a:pt x="14040" y="4365"/>
                  </a:cubicBezTo>
                  <a:cubicBezTo>
                    <a:pt x="14372" y="4242"/>
                    <a:pt x="14704" y="4119"/>
                    <a:pt x="15035" y="4008"/>
                  </a:cubicBezTo>
                  <a:cubicBezTo>
                    <a:pt x="15146" y="3971"/>
                    <a:pt x="15257" y="3947"/>
                    <a:pt x="15453" y="3885"/>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7"/>
            <p:cNvSpPr/>
            <p:nvPr/>
          </p:nvSpPr>
          <p:spPr>
            <a:xfrm>
              <a:off x="-8937386" y="-4496507"/>
              <a:ext cx="160197" cy="246551"/>
            </a:xfrm>
            <a:custGeom>
              <a:avLst/>
              <a:gdLst/>
              <a:ahLst/>
              <a:cxnLst/>
              <a:rect l="l" t="t" r="r" b="b"/>
              <a:pathLst>
                <a:path w="3419" h="5262" extrusionOk="0">
                  <a:moveTo>
                    <a:pt x="2349" y="2852"/>
                  </a:moveTo>
                  <a:cubicBezTo>
                    <a:pt x="2177" y="2951"/>
                    <a:pt x="2041" y="2914"/>
                    <a:pt x="1906" y="2926"/>
                  </a:cubicBezTo>
                  <a:cubicBezTo>
                    <a:pt x="1759" y="2926"/>
                    <a:pt x="1623" y="2914"/>
                    <a:pt x="1488" y="2926"/>
                  </a:cubicBezTo>
                  <a:cubicBezTo>
                    <a:pt x="1291" y="2926"/>
                    <a:pt x="1095" y="2938"/>
                    <a:pt x="898" y="2938"/>
                  </a:cubicBezTo>
                  <a:cubicBezTo>
                    <a:pt x="861" y="2951"/>
                    <a:pt x="824" y="2963"/>
                    <a:pt x="787" y="2987"/>
                  </a:cubicBezTo>
                  <a:cubicBezTo>
                    <a:pt x="763" y="3000"/>
                    <a:pt x="738" y="3037"/>
                    <a:pt x="738" y="3073"/>
                  </a:cubicBezTo>
                  <a:cubicBezTo>
                    <a:pt x="738" y="3098"/>
                    <a:pt x="763" y="3147"/>
                    <a:pt x="787" y="3147"/>
                  </a:cubicBezTo>
                  <a:cubicBezTo>
                    <a:pt x="923" y="3172"/>
                    <a:pt x="1058" y="3196"/>
                    <a:pt x="1193" y="3196"/>
                  </a:cubicBezTo>
                  <a:cubicBezTo>
                    <a:pt x="1525" y="3209"/>
                    <a:pt x="1869" y="3196"/>
                    <a:pt x="2201" y="3209"/>
                  </a:cubicBezTo>
                  <a:cubicBezTo>
                    <a:pt x="2300" y="3209"/>
                    <a:pt x="2386" y="3221"/>
                    <a:pt x="2508" y="3233"/>
                  </a:cubicBezTo>
                  <a:cubicBezTo>
                    <a:pt x="2558" y="3418"/>
                    <a:pt x="2631" y="3577"/>
                    <a:pt x="2668" y="3750"/>
                  </a:cubicBezTo>
                  <a:cubicBezTo>
                    <a:pt x="2742" y="3971"/>
                    <a:pt x="2828" y="4192"/>
                    <a:pt x="2988" y="4364"/>
                  </a:cubicBezTo>
                  <a:cubicBezTo>
                    <a:pt x="3172" y="4573"/>
                    <a:pt x="3283" y="4831"/>
                    <a:pt x="3406" y="5077"/>
                  </a:cubicBezTo>
                  <a:cubicBezTo>
                    <a:pt x="3418" y="5126"/>
                    <a:pt x="3406" y="5188"/>
                    <a:pt x="3406" y="5249"/>
                  </a:cubicBezTo>
                  <a:cubicBezTo>
                    <a:pt x="3185" y="5249"/>
                    <a:pt x="2963" y="5262"/>
                    <a:pt x="2754" y="5249"/>
                  </a:cubicBezTo>
                  <a:cubicBezTo>
                    <a:pt x="2189" y="5225"/>
                    <a:pt x="1611" y="5200"/>
                    <a:pt x="1046" y="5163"/>
                  </a:cubicBezTo>
                  <a:cubicBezTo>
                    <a:pt x="947" y="5163"/>
                    <a:pt x="849" y="5163"/>
                    <a:pt x="751" y="5151"/>
                  </a:cubicBezTo>
                  <a:cubicBezTo>
                    <a:pt x="677" y="5151"/>
                    <a:pt x="603" y="5077"/>
                    <a:pt x="591" y="5004"/>
                  </a:cubicBezTo>
                  <a:cubicBezTo>
                    <a:pt x="566" y="4672"/>
                    <a:pt x="542" y="4340"/>
                    <a:pt x="505" y="4008"/>
                  </a:cubicBezTo>
                  <a:cubicBezTo>
                    <a:pt x="468" y="3676"/>
                    <a:pt x="419" y="3344"/>
                    <a:pt x="382" y="3012"/>
                  </a:cubicBezTo>
                  <a:cubicBezTo>
                    <a:pt x="369" y="2840"/>
                    <a:pt x="333" y="2668"/>
                    <a:pt x="333" y="2483"/>
                  </a:cubicBezTo>
                  <a:cubicBezTo>
                    <a:pt x="369" y="1746"/>
                    <a:pt x="210" y="1045"/>
                    <a:pt x="25" y="344"/>
                  </a:cubicBezTo>
                  <a:cubicBezTo>
                    <a:pt x="1" y="246"/>
                    <a:pt x="13" y="148"/>
                    <a:pt x="1" y="37"/>
                  </a:cubicBezTo>
                  <a:cubicBezTo>
                    <a:pt x="124" y="25"/>
                    <a:pt x="210" y="0"/>
                    <a:pt x="308" y="0"/>
                  </a:cubicBezTo>
                  <a:cubicBezTo>
                    <a:pt x="1021" y="49"/>
                    <a:pt x="1722" y="86"/>
                    <a:pt x="2422" y="135"/>
                  </a:cubicBezTo>
                  <a:cubicBezTo>
                    <a:pt x="2508" y="135"/>
                    <a:pt x="2545" y="234"/>
                    <a:pt x="2496" y="307"/>
                  </a:cubicBezTo>
                  <a:cubicBezTo>
                    <a:pt x="2472" y="332"/>
                    <a:pt x="2447" y="369"/>
                    <a:pt x="2422" y="393"/>
                  </a:cubicBezTo>
                  <a:cubicBezTo>
                    <a:pt x="2275" y="566"/>
                    <a:pt x="2213" y="762"/>
                    <a:pt x="2201" y="984"/>
                  </a:cubicBezTo>
                  <a:cubicBezTo>
                    <a:pt x="2201" y="1586"/>
                    <a:pt x="2164" y="1537"/>
                    <a:pt x="1636" y="1524"/>
                  </a:cubicBezTo>
                  <a:cubicBezTo>
                    <a:pt x="1464" y="1524"/>
                    <a:pt x="1291" y="1537"/>
                    <a:pt x="1107" y="1561"/>
                  </a:cubicBezTo>
                  <a:cubicBezTo>
                    <a:pt x="1082" y="1561"/>
                    <a:pt x="1046" y="1598"/>
                    <a:pt x="1046" y="1623"/>
                  </a:cubicBezTo>
                  <a:cubicBezTo>
                    <a:pt x="1033" y="1660"/>
                    <a:pt x="1070" y="1709"/>
                    <a:pt x="1095" y="1709"/>
                  </a:cubicBezTo>
                  <a:cubicBezTo>
                    <a:pt x="1181" y="1733"/>
                    <a:pt x="1279" y="1746"/>
                    <a:pt x="1377" y="1746"/>
                  </a:cubicBezTo>
                  <a:cubicBezTo>
                    <a:pt x="1574" y="1746"/>
                    <a:pt x="1771" y="1746"/>
                    <a:pt x="1968" y="1746"/>
                  </a:cubicBezTo>
                  <a:cubicBezTo>
                    <a:pt x="2078" y="1746"/>
                    <a:pt x="2164" y="1807"/>
                    <a:pt x="2177" y="1906"/>
                  </a:cubicBezTo>
                  <a:cubicBezTo>
                    <a:pt x="2238" y="2213"/>
                    <a:pt x="2300" y="2520"/>
                    <a:pt x="2349" y="285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7"/>
            <p:cNvSpPr/>
            <p:nvPr/>
          </p:nvSpPr>
          <p:spPr>
            <a:xfrm>
              <a:off x="-8908570" y="-4240773"/>
              <a:ext cx="152091" cy="53602"/>
            </a:xfrm>
            <a:custGeom>
              <a:avLst/>
              <a:gdLst/>
              <a:ahLst/>
              <a:cxnLst/>
              <a:rect l="l" t="t" r="r" b="b"/>
              <a:pathLst>
                <a:path w="3246" h="1144" extrusionOk="0">
                  <a:moveTo>
                    <a:pt x="86" y="1082"/>
                  </a:moveTo>
                  <a:cubicBezTo>
                    <a:pt x="37" y="763"/>
                    <a:pt x="0" y="455"/>
                    <a:pt x="0" y="136"/>
                  </a:cubicBezTo>
                  <a:cubicBezTo>
                    <a:pt x="0" y="62"/>
                    <a:pt x="74" y="0"/>
                    <a:pt x="148" y="0"/>
                  </a:cubicBezTo>
                  <a:cubicBezTo>
                    <a:pt x="209" y="0"/>
                    <a:pt x="271" y="0"/>
                    <a:pt x="332" y="0"/>
                  </a:cubicBezTo>
                  <a:cubicBezTo>
                    <a:pt x="1008" y="86"/>
                    <a:pt x="1697" y="86"/>
                    <a:pt x="2385" y="111"/>
                  </a:cubicBezTo>
                  <a:cubicBezTo>
                    <a:pt x="2570" y="123"/>
                    <a:pt x="2779" y="99"/>
                    <a:pt x="2988" y="197"/>
                  </a:cubicBezTo>
                  <a:cubicBezTo>
                    <a:pt x="3061" y="357"/>
                    <a:pt x="3147" y="529"/>
                    <a:pt x="3209" y="713"/>
                  </a:cubicBezTo>
                  <a:cubicBezTo>
                    <a:pt x="3246" y="799"/>
                    <a:pt x="3246" y="898"/>
                    <a:pt x="3233" y="996"/>
                  </a:cubicBezTo>
                  <a:cubicBezTo>
                    <a:pt x="3233" y="1045"/>
                    <a:pt x="3172" y="1107"/>
                    <a:pt x="3135" y="1119"/>
                  </a:cubicBezTo>
                  <a:cubicBezTo>
                    <a:pt x="3012" y="1131"/>
                    <a:pt x="2902" y="1119"/>
                    <a:pt x="2779" y="1131"/>
                  </a:cubicBezTo>
                  <a:cubicBezTo>
                    <a:pt x="2422" y="1131"/>
                    <a:pt x="2078" y="1144"/>
                    <a:pt x="1721" y="1144"/>
                  </a:cubicBezTo>
                  <a:cubicBezTo>
                    <a:pt x="1254" y="1144"/>
                    <a:pt x="787" y="1144"/>
                    <a:pt x="320" y="1144"/>
                  </a:cubicBezTo>
                  <a:cubicBezTo>
                    <a:pt x="246" y="1144"/>
                    <a:pt x="172" y="1107"/>
                    <a:pt x="86" y="108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7"/>
            <p:cNvSpPr/>
            <p:nvPr/>
          </p:nvSpPr>
          <p:spPr>
            <a:xfrm>
              <a:off x="-8909741" y="-4177425"/>
              <a:ext cx="142345" cy="54773"/>
            </a:xfrm>
            <a:custGeom>
              <a:avLst/>
              <a:gdLst/>
              <a:ahLst/>
              <a:cxnLst/>
              <a:rect l="l" t="t" r="r" b="b"/>
              <a:pathLst>
                <a:path w="3038" h="1169" extrusionOk="0">
                  <a:moveTo>
                    <a:pt x="1144" y="1107"/>
                  </a:moveTo>
                  <a:cubicBezTo>
                    <a:pt x="787" y="1095"/>
                    <a:pt x="480" y="1082"/>
                    <a:pt x="173" y="1070"/>
                  </a:cubicBezTo>
                  <a:cubicBezTo>
                    <a:pt x="87" y="1070"/>
                    <a:pt x="13" y="996"/>
                    <a:pt x="13" y="923"/>
                  </a:cubicBezTo>
                  <a:cubicBezTo>
                    <a:pt x="13" y="812"/>
                    <a:pt x="1" y="689"/>
                    <a:pt x="13" y="578"/>
                  </a:cubicBezTo>
                  <a:cubicBezTo>
                    <a:pt x="25" y="38"/>
                    <a:pt x="50" y="1"/>
                    <a:pt x="591" y="87"/>
                  </a:cubicBezTo>
                  <a:cubicBezTo>
                    <a:pt x="1070" y="160"/>
                    <a:pt x="1525" y="160"/>
                    <a:pt x="2005" y="87"/>
                  </a:cubicBezTo>
                  <a:cubicBezTo>
                    <a:pt x="2312" y="38"/>
                    <a:pt x="2619" y="62"/>
                    <a:pt x="2939" y="99"/>
                  </a:cubicBezTo>
                  <a:cubicBezTo>
                    <a:pt x="2963" y="111"/>
                    <a:pt x="3013" y="136"/>
                    <a:pt x="3025" y="160"/>
                  </a:cubicBezTo>
                  <a:cubicBezTo>
                    <a:pt x="3037" y="185"/>
                    <a:pt x="3037" y="247"/>
                    <a:pt x="3025" y="259"/>
                  </a:cubicBezTo>
                  <a:cubicBezTo>
                    <a:pt x="2767" y="529"/>
                    <a:pt x="2509" y="800"/>
                    <a:pt x="2250" y="1058"/>
                  </a:cubicBezTo>
                  <a:cubicBezTo>
                    <a:pt x="2177" y="1132"/>
                    <a:pt x="2091" y="1169"/>
                    <a:pt x="1980" y="1169"/>
                  </a:cubicBezTo>
                  <a:cubicBezTo>
                    <a:pt x="1685" y="1144"/>
                    <a:pt x="1402" y="1132"/>
                    <a:pt x="1144" y="1107"/>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7"/>
            <p:cNvSpPr/>
            <p:nvPr/>
          </p:nvSpPr>
          <p:spPr>
            <a:xfrm>
              <a:off x="-8414953" y="-4193543"/>
              <a:ext cx="168819" cy="87619"/>
            </a:xfrm>
            <a:custGeom>
              <a:avLst/>
              <a:gdLst/>
              <a:ahLst/>
              <a:cxnLst/>
              <a:rect l="l" t="t" r="r" b="b"/>
              <a:pathLst>
                <a:path w="3603" h="1870" extrusionOk="0">
                  <a:moveTo>
                    <a:pt x="3591" y="0"/>
                  </a:moveTo>
                  <a:cubicBezTo>
                    <a:pt x="3308" y="345"/>
                    <a:pt x="2951" y="566"/>
                    <a:pt x="2570" y="775"/>
                  </a:cubicBezTo>
                  <a:cubicBezTo>
                    <a:pt x="2177" y="996"/>
                    <a:pt x="1759" y="1156"/>
                    <a:pt x="1353" y="1365"/>
                  </a:cubicBezTo>
                  <a:cubicBezTo>
                    <a:pt x="972" y="1562"/>
                    <a:pt x="566" y="1697"/>
                    <a:pt x="161" y="1857"/>
                  </a:cubicBezTo>
                  <a:cubicBezTo>
                    <a:pt x="124" y="1869"/>
                    <a:pt x="75" y="1869"/>
                    <a:pt x="50" y="1844"/>
                  </a:cubicBezTo>
                  <a:cubicBezTo>
                    <a:pt x="1" y="1795"/>
                    <a:pt x="38" y="1746"/>
                    <a:pt x="62" y="1697"/>
                  </a:cubicBezTo>
                  <a:cubicBezTo>
                    <a:pt x="185" y="1451"/>
                    <a:pt x="320" y="1217"/>
                    <a:pt x="456" y="972"/>
                  </a:cubicBezTo>
                  <a:cubicBezTo>
                    <a:pt x="505" y="873"/>
                    <a:pt x="566" y="763"/>
                    <a:pt x="603" y="652"/>
                  </a:cubicBezTo>
                  <a:cubicBezTo>
                    <a:pt x="652" y="554"/>
                    <a:pt x="689" y="443"/>
                    <a:pt x="726" y="320"/>
                  </a:cubicBezTo>
                  <a:cubicBezTo>
                    <a:pt x="812" y="308"/>
                    <a:pt x="898" y="295"/>
                    <a:pt x="972" y="295"/>
                  </a:cubicBezTo>
                  <a:cubicBezTo>
                    <a:pt x="1648" y="332"/>
                    <a:pt x="2300" y="197"/>
                    <a:pt x="2951" y="86"/>
                  </a:cubicBezTo>
                  <a:cubicBezTo>
                    <a:pt x="3173" y="50"/>
                    <a:pt x="3382" y="37"/>
                    <a:pt x="3603" y="13"/>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7"/>
            <p:cNvSpPr/>
            <p:nvPr/>
          </p:nvSpPr>
          <p:spPr>
            <a:xfrm>
              <a:off x="-8249601" y="-4238477"/>
              <a:ext cx="112358" cy="87619"/>
            </a:xfrm>
            <a:custGeom>
              <a:avLst/>
              <a:gdLst/>
              <a:ahLst/>
              <a:cxnLst/>
              <a:rect l="l" t="t" r="r" b="b"/>
              <a:pathLst>
                <a:path w="2398" h="1870" extrusionOk="0">
                  <a:moveTo>
                    <a:pt x="74" y="972"/>
                  </a:moveTo>
                  <a:cubicBezTo>
                    <a:pt x="369" y="849"/>
                    <a:pt x="676" y="714"/>
                    <a:pt x="984" y="615"/>
                  </a:cubicBezTo>
                  <a:cubicBezTo>
                    <a:pt x="1365" y="492"/>
                    <a:pt x="1721" y="332"/>
                    <a:pt x="2053" y="136"/>
                  </a:cubicBezTo>
                  <a:cubicBezTo>
                    <a:pt x="2151" y="74"/>
                    <a:pt x="2250" y="1"/>
                    <a:pt x="2397" y="99"/>
                  </a:cubicBezTo>
                  <a:cubicBezTo>
                    <a:pt x="2348" y="160"/>
                    <a:pt x="2311" y="222"/>
                    <a:pt x="2250" y="271"/>
                  </a:cubicBezTo>
                  <a:cubicBezTo>
                    <a:pt x="2078" y="406"/>
                    <a:pt x="1918" y="541"/>
                    <a:pt x="1733" y="652"/>
                  </a:cubicBezTo>
                  <a:cubicBezTo>
                    <a:pt x="1389" y="886"/>
                    <a:pt x="1070" y="1132"/>
                    <a:pt x="787" y="1427"/>
                  </a:cubicBezTo>
                  <a:cubicBezTo>
                    <a:pt x="590" y="1623"/>
                    <a:pt x="344" y="1746"/>
                    <a:pt x="98" y="1869"/>
                  </a:cubicBezTo>
                  <a:cubicBezTo>
                    <a:pt x="86" y="1869"/>
                    <a:pt x="49" y="1869"/>
                    <a:pt x="49" y="1869"/>
                  </a:cubicBezTo>
                  <a:cubicBezTo>
                    <a:pt x="25" y="1832"/>
                    <a:pt x="0" y="1783"/>
                    <a:pt x="12" y="1771"/>
                  </a:cubicBezTo>
                  <a:cubicBezTo>
                    <a:pt x="111" y="1648"/>
                    <a:pt x="209" y="1525"/>
                    <a:pt x="307" y="1402"/>
                  </a:cubicBezTo>
                  <a:cubicBezTo>
                    <a:pt x="430" y="1242"/>
                    <a:pt x="381" y="1082"/>
                    <a:pt x="172" y="984"/>
                  </a:cubicBezTo>
                  <a:cubicBezTo>
                    <a:pt x="135" y="972"/>
                    <a:pt x="98" y="972"/>
                    <a:pt x="62" y="95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7"/>
            <p:cNvSpPr/>
            <p:nvPr/>
          </p:nvSpPr>
          <p:spPr>
            <a:xfrm>
              <a:off x="-8936214" y="-4114077"/>
              <a:ext cx="91039" cy="69767"/>
            </a:xfrm>
            <a:custGeom>
              <a:avLst/>
              <a:gdLst/>
              <a:ahLst/>
              <a:cxnLst/>
              <a:rect l="l" t="t" r="r" b="b"/>
              <a:pathLst>
                <a:path w="1943" h="1489" extrusionOk="0">
                  <a:moveTo>
                    <a:pt x="0" y="861"/>
                  </a:moveTo>
                  <a:cubicBezTo>
                    <a:pt x="49" y="640"/>
                    <a:pt x="86" y="468"/>
                    <a:pt x="123" y="296"/>
                  </a:cubicBezTo>
                  <a:cubicBezTo>
                    <a:pt x="185" y="210"/>
                    <a:pt x="308" y="259"/>
                    <a:pt x="394" y="222"/>
                  </a:cubicBezTo>
                  <a:cubicBezTo>
                    <a:pt x="492" y="161"/>
                    <a:pt x="566" y="87"/>
                    <a:pt x="664" y="1"/>
                  </a:cubicBezTo>
                  <a:cubicBezTo>
                    <a:pt x="775" y="13"/>
                    <a:pt x="898" y="13"/>
                    <a:pt x="1008" y="26"/>
                  </a:cubicBezTo>
                  <a:cubicBezTo>
                    <a:pt x="1316" y="50"/>
                    <a:pt x="1623" y="87"/>
                    <a:pt x="1943" y="124"/>
                  </a:cubicBezTo>
                  <a:cubicBezTo>
                    <a:pt x="1918" y="234"/>
                    <a:pt x="1832" y="247"/>
                    <a:pt x="1758" y="271"/>
                  </a:cubicBezTo>
                  <a:cubicBezTo>
                    <a:pt x="1500" y="370"/>
                    <a:pt x="1230" y="407"/>
                    <a:pt x="971" y="530"/>
                  </a:cubicBezTo>
                  <a:cubicBezTo>
                    <a:pt x="873" y="591"/>
                    <a:pt x="750" y="566"/>
                    <a:pt x="627" y="591"/>
                  </a:cubicBezTo>
                  <a:cubicBezTo>
                    <a:pt x="553" y="603"/>
                    <a:pt x="480" y="640"/>
                    <a:pt x="418" y="677"/>
                  </a:cubicBezTo>
                  <a:cubicBezTo>
                    <a:pt x="308" y="739"/>
                    <a:pt x="295" y="911"/>
                    <a:pt x="394" y="972"/>
                  </a:cubicBezTo>
                  <a:cubicBezTo>
                    <a:pt x="455" y="1021"/>
                    <a:pt x="529" y="1058"/>
                    <a:pt x="590" y="1095"/>
                  </a:cubicBezTo>
                  <a:cubicBezTo>
                    <a:pt x="652" y="1132"/>
                    <a:pt x="664" y="1193"/>
                    <a:pt x="639" y="1243"/>
                  </a:cubicBezTo>
                  <a:cubicBezTo>
                    <a:pt x="590" y="1329"/>
                    <a:pt x="529" y="1402"/>
                    <a:pt x="467" y="1476"/>
                  </a:cubicBezTo>
                  <a:cubicBezTo>
                    <a:pt x="455" y="1488"/>
                    <a:pt x="381" y="1488"/>
                    <a:pt x="369" y="1464"/>
                  </a:cubicBezTo>
                  <a:cubicBezTo>
                    <a:pt x="197" y="1304"/>
                    <a:pt x="99" y="1083"/>
                    <a:pt x="0" y="86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7"/>
            <p:cNvSpPr/>
            <p:nvPr/>
          </p:nvSpPr>
          <p:spPr>
            <a:xfrm>
              <a:off x="-8785904" y="-4154934"/>
              <a:ext cx="30034" cy="32845"/>
            </a:xfrm>
            <a:custGeom>
              <a:avLst/>
              <a:gdLst/>
              <a:ahLst/>
              <a:cxnLst/>
              <a:rect l="l" t="t" r="r" b="b"/>
              <a:pathLst>
                <a:path w="641" h="701" extrusionOk="0">
                  <a:moveTo>
                    <a:pt x="1" y="676"/>
                  </a:moveTo>
                  <a:cubicBezTo>
                    <a:pt x="271" y="184"/>
                    <a:pt x="296" y="160"/>
                    <a:pt x="566" y="0"/>
                  </a:cubicBezTo>
                  <a:cubicBezTo>
                    <a:pt x="640" y="172"/>
                    <a:pt x="603" y="332"/>
                    <a:pt x="517" y="492"/>
                  </a:cubicBezTo>
                  <a:cubicBezTo>
                    <a:pt x="480" y="541"/>
                    <a:pt x="431" y="578"/>
                    <a:pt x="382" y="602"/>
                  </a:cubicBezTo>
                  <a:cubicBezTo>
                    <a:pt x="284" y="639"/>
                    <a:pt x="173" y="701"/>
                    <a:pt x="1" y="676"/>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7"/>
            <p:cNvSpPr/>
            <p:nvPr/>
          </p:nvSpPr>
          <p:spPr>
            <a:xfrm>
              <a:off x="-8795087" y="-4330640"/>
              <a:ext cx="14994" cy="26567"/>
            </a:xfrm>
            <a:custGeom>
              <a:avLst/>
              <a:gdLst/>
              <a:ahLst/>
              <a:cxnLst/>
              <a:rect l="l" t="t" r="r" b="b"/>
              <a:pathLst>
                <a:path w="320" h="567" extrusionOk="0">
                  <a:moveTo>
                    <a:pt x="0" y="13"/>
                  </a:moveTo>
                  <a:cubicBezTo>
                    <a:pt x="37" y="25"/>
                    <a:pt x="86" y="25"/>
                    <a:pt x="98" y="50"/>
                  </a:cubicBezTo>
                  <a:cubicBezTo>
                    <a:pt x="172" y="185"/>
                    <a:pt x="246" y="320"/>
                    <a:pt x="307" y="455"/>
                  </a:cubicBezTo>
                  <a:cubicBezTo>
                    <a:pt x="320" y="480"/>
                    <a:pt x="307" y="529"/>
                    <a:pt x="295" y="566"/>
                  </a:cubicBezTo>
                  <a:cubicBezTo>
                    <a:pt x="258" y="542"/>
                    <a:pt x="197" y="529"/>
                    <a:pt x="172" y="492"/>
                  </a:cubicBezTo>
                  <a:cubicBezTo>
                    <a:pt x="74" y="345"/>
                    <a:pt x="12" y="173"/>
                    <a:pt x="0" y="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7"/>
            <p:cNvSpPr/>
            <p:nvPr/>
          </p:nvSpPr>
          <p:spPr>
            <a:xfrm>
              <a:off x="-8796259" y="-4334670"/>
              <a:ext cx="1218" cy="4639"/>
            </a:xfrm>
            <a:custGeom>
              <a:avLst/>
              <a:gdLst/>
              <a:ahLst/>
              <a:cxnLst/>
              <a:rect l="l" t="t" r="r" b="b"/>
              <a:pathLst>
                <a:path w="26" h="99" extrusionOk="0">
                  <a:moveTo>
                    <a:pt x="25" y="87"/>
                  </a:moveTo>
                  <a:cubicBezTo>
                    <a:pt x="25" y="62"/>
                    <a:pt x="13" y="25"/>
                    <a:pt x="1" y="1"/>
                  </a:cubicBezTo>
                  <a:cubicBezTo>
                    <a:pt x="1" y="25"/>
                    <a:pt x="13" y="62"/>
                    <a:pt x="25" y="9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7"/>
            <p:cNvSpPr/>
            <p:nvPr/>
          </p:nvSpPr>
          <p:spPr>
            <a:xfrm>
              <a:off x="-9303136" y="-5696932"/>
              <a:ext cx="1421065" cy="1684859"/>
            </a:xfrm>
            <a:custGeom>
              <a:avLst/>
              <a:gdLst/>
              <a:ahLst/>
              <a:cxnLst/>
              <a:rect l="l" t="t" r="r" b="b"/>
              <a:pathLst>
                <a:path w="30329" h="35959" extrusionOk="0">
                  <a:moveTo>
                    <a:pt x="3615" y="20912"/>
                  </a:moveTo>
                  <a:cubicBezTo>
                    <a:pt x="3602" y="20887"/>
                    <a:pt x="3602" y="20875"/>
                    <a:pt x="3602" y="20863"/>
                  </a:cubicBezTo>
                  <a:cubicBezTo>
                    <a:pt x="3590" y="20863"/>
                    <a:pt x="3565" y="20863"/>
                    <a:pt x="3565" y="20875"/>
                  </a:cubicBezTo>
                  <a:cubicBezTo>
                    <a:pt x="3565" y="20887"/>
                    <a:pt x="3565" y="20899"/>
                    <a:pt x="3578" y="20912"/>
                  </a:cubicBezTo>
                  <a:cubicBezTo>
                    <a:pt x="3590" y="20912"/>
                    <a:pt x="3602" y="20912"/>
                    <a:pt x="3615" y="20912"/>
                  </a:cubicBezTo>
                  <a:close/>
                  <a:moveTo>
                    <a:pt x="10523" y="6750"/>
                  </a:moveTo>
                  <a:cubicBezTo>
                    <a:pt x="10523" y="6737"/>
                    <a:pt x="10511" y="6725"/>
                    <a:pt x="10511" y="6725"/>
                  </a:cubicBezTo>
                  <a:cubicBezTo>
                    <a:pt x="10462" y="6713"/>
                    <a:pt x="10450" y="6737"/>
                    <a:pt x="10487" y="6762"/>
                  </a:cubicBezTo>
                  <a:cubicBezTo>
                    <a:pt x="10487" y="6762"/>
                    <a:pt x="10511" y="6750"/>
                    <a:pt x="10523" y="6750"/>
                  </a:cubicBezTo>
                  <a:moveTo>
                    <a:pt x="4746" y="22534"/>
                  </a:moveTo>
                  <a:lnTo>
                    <a:pt x="4770" y="22571"/>
                  </a:lnTo>
                  <a:lnTo>
                    <a:pt x="4782" y="22534"/>
                  </a:lnTo>
                  <a:close/>
                  <a:moveTo>
                    <a:pt x="26763" y="28693"/>
                  </a:moveTo>
                  <a:cubicBezTo>
                    <a:pt x="26837" y="28558"/>
                    <a:pt x="26849" y="28448"/>
                    <a:pt x="26751" y="28300"/>
                  </a:cubicBezTo>
                  <a:cubicBezTo>
                    <a:pt x="26739" y="28448"/>
                    <a:pt x="26702" y="28546"/>
                    <a:pt x="26763" y="28693"/>
                  </a:cubicBezTo>
                  <a:close/>
                  <a:moveTo>
                    <a:pt x="17199" y="6799"/>
                  </a:moveTo>
                  <a:cubicBezTo>
                    <a:pt x="17150" y="6836"/>
                    <a:pt x="17113" y="6860"/>
                    <a:pt x="17076" y="6885"/>
                  </a:cubicBezTo>
                  <a:cubicBezTo>
                    <a:pt x="17113" y="6934"/>
                    <a:pt x="17137" y="6996"/>
                    <a:pt x="17187" y="7008"/>
                  </a:cubicBezTo>
                  <a:cubicBezTo>
                    <a:pt x="17236" y="7020"/>
                    <a:pt x="17297" y="7008"/>
                    <a:pt x="17346" y="6983"/>
                  </a:cubicBezTo>
                  <a:cubicBezTo>
                    <a:pt x="17359" y="6983"/>
                    <a:pt x="17371" y="6910"/>
                    <a:pt x="17346" y="6897"/>
                  </a:cubicBezTo>
                  <a:cubicBezTo>
                    <a:pt x="17309" y="6848"/>
                    <a:pt x="17260" y="6836"/>
                    <a:pt x="17199" y="6799"/>
                  </a:cubicBezTo>
                  <a:close/>
                  <a:moveTo>
                    <a:pt x="18662" y="14519"/>
                  </a:moveTo>
                  <a:cubicBezTo>
                    <a:pt x="18576" y="14507"/>
                    <a:pt x="18502" y="14495"/>
                    <a:pt x="18428" y="14482"/>
                  </a:cubicBezTo>
                  <a:cubicBezTo>
                    <a:pt x="18404" y="14482"/>
                    <a:pt x="18367" y="14519"/>
                    <a:pt x="18342" y="14556"/>
                  </a:cubicBezTo>
                  <a:cubicBezTo>
                    <a:pt x="18318" y="14593"/>
                    <a:pt x="18367" y="14667"/>
                    <a:pt x="18440" y="14667"/>
                  </a:cubicBezTo>
                  <a:cubicBezTo>
                    <a:pt x="18539" y="14679"/>
                    <a:pt x="18625" y="14667"/>
                    <a:pt x="18662" y="14519"/>
                  </a:cubicBezTo>
                  <a:close/>
                  <a:moveTo>
                    <a:pt x="11642" y="6848"/>
                  </a:moveTo>
                  <a:cubicBezTo>
                    <a:pt x="11704" y="6922"/>
                    <a:pt x="11716" y="6959"/>
                    <a:pt x="11753" y="6971"/>
                  </a:cubicBezTo>
                  <a:cubicBezTo>
                    <a:pt x="11913" y="7057"/>
                    <a:pt x="12085" y="7057"/>
                    <a:pt x="12257" y="7033"/>
                  </a:cubicBezTo>
                  <a:cubicBezTo>
                    <a:pt x="12269" y="7020"/>
                    <a:pt x="12306" y="6983"/>
                    <a:pt x="12306" y="6959"/>
                  </a:cubicBezTo>
                  <a:cubicBezTo>
                    <a:pt x="12306" y="6922"/>
                    <a:pt x="12269" y="6885"/>
                    <a:pt x="12245" y="6873"/>
                  </a:cubicBezTo>
                  <a:cubicBezTo>
                    <a:pt x="12060" y="6824"/>
                    <a:pt x="11876" y="6824"/>
                    <a:pt x="11642" y="6848"/>
                  </a:cubicBezTo>
                  <a:moveTo>
                    <a:pt x="22596" y="11458"/>
                  </a:moveTo>
                  <a:cubicBezTo>
                    <a:pt x="22547" y="11286"/>
                    <a:pt x="22448" y="11151"/>
                    <a:pt x="22325" y="11028"/>
                  </a:cubicBezTo>
                  <a:cubicBezTo>
                    <a:pt x="22313" y="11016"/>
                    <a:pt x="22288" y="11016"/>
                    <a:pt x="22264" y="11028"/>
                  </a:cubicBezTo>
                  <a:cubicBezTo>
                    <a:pt x="22251" y="11028"/>
                    <a:pt x="22239" y="11040"/>
                    <a:pt x="22239" y="11052"/>
                  </a:cubicBezTo>
                  <a:cubicBezTo>
                    <a:pt x="22227" y="11188"/>
                    <a:pt x="22227" y="11323"/>
                    <a:pt x="22227" y="11458"/>
                  </a:cubicBezTo>
                  <a:cubicBezTo>
                    <a:pt x="22227" y="11520"/>
                    <a:pt x="22301" y="11569"/>
                    <a:pt x="22399" y="11556"/>
                  </a:cubicBezTo>
                  <a:cubicBezTo>
                    <a:pt x="22473" y="11556"/>
                    <a:pt x="22547" y="11532"/>
                    <a:pt x="22596" y="11458"/>
                  </a:cubicBezTo>
                  <a:moveTo>
                    <a:pt x="21600" y="19818"/>
                  </a:moveTo>
                  <a:cubicBezTo>
                    <a:pt x="21502" y="20027"/>
                    <a:pt x="21477" y="20260"/>
                    <a:pt x="21452" y="20494"/>
                  </a:cubicBezTo>
                  <a:cubicBezTo>
                    <a:pt x="21452" y="20506"/>
                    <a:pt x="21502" y="20555"/>
                    <a:pt x="21538" y="20555"/>
                  </a:cubicBezTo>
                  <a:cubicBezTo>
                    <a:pt x="21563" y="20555"/>
                    <a:pt x="21612" y="20531"/>
                    <a:pt x="21625" y="20506"/>
                  </a:cubicBezTo>
                  <a:cubicBezTo>
                    <a:pt x="21711" y="20285"/>
                    <a:pt x="21686" y="20051"/>
                    <a:pt x="21600" y="19818"/>
                  </a:cubicBezTo>
                  <a:moveTo>
                    <a:pt x="11040" y="33586"/>
                  </a:moveTo>
                  <a:cubicBezTo>
                    <a:pt x="11212" y="33611"/>
                    <a:pt x="11323" y="33549"/>
                    <a:pt x="11421" y="33512"/>
                  </a:cubicBezTo>
                  <a:cubicBezTo>
                    <a:pt x="11470" y="33488"/>
                    <a:pt x="11519" y="33451"/>
                    <a:pt x="11556" y="33402"/>
                  </a:cubicBezTo>
                  <a:cubicBezTo>
                    <a:pt x="11642" y="33242"/>
                    <a:pt x="11679" y="33082"/>
                    <a:pt x="11605" y="32910"/>
                  </a:cubicBezTo>
                  <a:cubicBezTo>
                    <a:pt x="11335" y="33058"/>
                    <a:pt x="11310" y="33094"/>
                    <a:pt x="11040" y="33586"/>
                  </a:cubicBezTo>
                  <a:close/>
                  <a:moveTo>
                    <a:pt x="21661" y="21281"/>
                  </a:moveTo>
                  <a:cubicBezTo>
                    <a:pt x="21661" y="21219"/>
                    <a:pt x="21649" y="21158"/>
                    <a:pt x="21649" y="21108"/>
                  </a:cubicBezTo>
                  <a:cubicBezTo>
                    <a:pt x="21637" y="21022"/>
                    <a:pt x="21563" y="20949"/>
                    <a:pt x="21502" y="20949"/>
                  </a:cubicBezTo>
                  <a:cubicBezTo>
                    <a:pt x="21416" y="20949"/>
                    <a:pt x="21342" y="20986"/>
                    <a:pt x="21317" y="21072"/>
                  </a:cubicBezTo>
                  <a:cubicBezTo>
                    <a:pt x="21268" y="21219"/>
                    <a:pt x="21207" y="21367"/>
                    <a:pt x="21182" y="21514"/>
                  </a:cubicBezTo>
                  <a:cubicBezTo>
                    <a:pt x="21170" y="21551"/>
                    <a:pt x="21231" y="21612"/>
                    <a:pt x="21280" y="21637"/>
                  </a:cubicBezTo>
                  <a:cubicBezTo>
                    <a:pt x="21329" y="21662"/>
                    <a:pt x="21391" y="21649"/>
                    <a:pt x="21452" y="21637"/>
                  </a:cubicBezTo>
                  <a:cubicBezTo>
                    <a:pt x="21563" y="21625"/>
                    <a:pt x="21637" y="21551"/>
                    <a:pt x="21649" y="21453"/>
                  </a:cubicBezTo>
                  <a:cubicBezTo>
                    <a:pt x="21649" y="21403"/>
                    <a:pt x="21661" y="21342"/>
                    <a:pt x="21661" y="21281"/>
                  </a:cubicBezTo>
                  <a:close/>
                  <a:moveTo>
                    <a:pt x="12429" y="5434"/>
                  </a:moveTo>
                  <a:cubicBezTo>
                    <a:pt x="12245" y="5668"/>
                    <a:pt x="11999" y="6098"/>
                    <a:pt x="11900" y="6406"/>
                  </a:cubicBezTo>
                  <a:cubicBezTo>
                    <a:pt x="12011" y="6418"/>
                    <a:pt x="12134" y="6430"/>
                    <a:pt x="12245" y="6418"/>
                  </a:cubicBezTo>
                  <a:cubicBezTo>
                    <a:pt x="12294" y="6418"/>
                    <a:pt x="12368" y="6381"/>
                    <a:pt x="12380" y="6332"/>
                  </a:cubicBezTo>
                  <a:cubicBezTo>
                    <a:pt x="12466" y="6111"/>
                    <a:pt x="12478" y="5840"/>
                    <a:pt x="12429" y="5434"/>
                  </a:cubicBezTo>
                  <a:close/>
                  <a:moveTo>
                    <a:pt x="10044" y="7069"/>
                  </a:moveTo>
                  <a:cubicBezTo>
                    <a:pt x="10155" y="7389"/>
                    <a:pt x="10228" y="7635"/>
                    <a:pt x="10302" y="7868"/>
                  </a:cubicBezTo>
                  <a:cubicBezTo>
                    <a:pt x="10314" y="7893"/>
                    <a:pt x="10364" y="7905"/>
                    <a:pt x="10388" y="7930"/>
                  </a:cubicBezTo>
                  <a:cubicBezTo>
                    <a:pt x="10671" y="7647"/>
                    <a:pt x="10732" y="7549"/>
                    <a:pt x="10819" y="7205"/>
                  </a:cubicBezTo>
                  <a:cubicBezTo>
                    <a:pt x="10585" y="7168"/>
                    <a:pt x="10364" y="7119"/>
                    <a:pt x="10044" y="7069"/>
                  </a:cubicBezTo>
                  <a:moveTo>
                    <a:pt x="20973" y="21957"/>
                  </a:moveTo>
                  <a:cubicBezTo>
                    <a:pt x="20813" y="22067"/>
                    <a:pt x="20752" y="22215"/>
                    <a:pt x="20678" y="22350"/>
                  </a:cubicBezTo>
                  <a:cubicBezTo>
                    <a:pt x="20629" y="22461"/>
                    <a:pt x="20690" y="22559"/>
                    <a:pt x="20801" y="22547"/>
                  </a:cubicBezTo>
                  <a:cubicBezTo>
                    <a:pt x="21059" y="22534"/>
                    <a:pt x="21305" y="22522"/>
                    <a:pt x="21563" y="22510"/>
                  </a:cubicBezTo>
                  <a:cubicBezTo>
                    <a:pt x="21637" y="22498"/>
                    <a:pt x="21698" y="22436"/>
                    <a:pt x="21698" y="22350"/>
                  </a:cubicBezTo>
                  <a:cubicBezTo>
                    <a:pt x="21711" y="22043"/>
                    <a:pt x="21686" y="21957"/>
                    <a:pt x="21354" y="21957"/>
                  </a:cubicBezTo>
                  <a:close/>
                  <a:moveTo>
                    <a:pt x="15293" y="7057"/>
                  </a:moveTo>
                  <a:lnTo>
                    <a:pt x="15293" y="7033"/>
                  </a:lnTo>
                  <a:cubicBezTo>
                    <a:pt x="15662" y="7033"/>
                    <a:pt x="16031" y="7033"/>
                    <a:pt x="16412" y="7033"/>
                  </a:cubicBezTo>
                  <a:cubicBezTo>
                    <a:pt x="16449" y="7033"/>
                    <a:pt x="16510" y="6996"/>
                    <a:pt x="16535" y="6959"/>
                  </a:cubicBezTo>
                  <a:cubicBezTo>
                    <a:pt x="16572" y="6922"/>
                    <a:pt x="16474" y="6824"/>
                    <a:pt x="16387" y="6811"/>
                  </a:cubicBezTo>
                  <a:cubicBezTo>
                    <a:pt x="16301" y="6811"/>
                    <a:pt x="16228" y="6811"/>
                    <a:pt x="16154" y="6811"/>
                  </a:cubicBezTo>
                  <a:cubicBezTo>
                    <a:pt x="15638" y="6799"/>
                    <a:pt x="15134" y="6799"/>
                    <a:pt x="14617" y="6737"/>
                  </a:cubicBezTo>
                  <a:cubicBezTo>
                    <a:pt x="14371" y="6713"/>
                    <a:pt x="14113" y="6787"/>
                    <a:pt x="13867" y="6811"/>
                  </a:cubicBezTo>
                  <a:cubicBezTo>
                    <a:pt x="13843" y="6811"/>
                    <a:pt x="13818" y="6873"/>
                    <a:pt x="13818" y="6910"/>
                  </a:cubicBezTo>
                  <a:cubicBezTo>
                    <a:pt x="13818" y="6934"/>
                    <a:pt x="13855" y="6983"/>
                    <a:pt x="13880" y="6996"/>
                  </a:cubicBezTo>
                  <a:cubicBezTo>
                    <a:pt x="14015" y="7020"/>
                    <a:pt x="14150" y="7057"/>
                    <a:pt x="14285" y="7057"/>
                  </a:cubicBezTo>
                  <a:cubicBezTo>
                    <a:pt x="14617" y="7069"/>
                    <a:pt x="14949" y="7057"/>
                    <a:pt x="15293" y="7057"/>
                  </a:cubicBezTo>
                  <a:close/>
                  <a:moveTo>
                    <a:pt x="9540" y="14421"/>
                  </a:moveTo>
                  <a:cubicBezTo>
                    <a:pt x="9737" y="14581"/>
                    <a:pt x="9933" y="14679"/>
                    <a:pt x="10167" y="14740"/>
                  </a:cubicBezTo>
                  <a:cubicBezTo>
                    <a:pt x="10646" y="14863"/>
                    <a:pt x="11138" y="14839"/>
                    <a:pt x="11618" y="14962"/>
                  </a:cubicBezTo>
                  <a:cubicBezTo>
                    <a:pt x="11777" y="15011"/>
                    <a:pt x="11962" y="15036"/>
                    <a:pt x="12134" y="15048"/>
                  </a:cubicBezTo>
                  <a:cubicBezTo>
                    <a:pt x="12159" y="15060"/>
                    <a:pt x="12208" y="15011"/>
                    <a:pt x="12208" y="14986"/>
                  </a:cubicBezTo>
                  <a:cubicBezTo>
                    <a:pt x="12220" y="14962"/>
                    <a:pt x="12208" y="14900"/>
                    <a:pt x="12195" y="14888"/>
                  </a:cubicBezTo>
                  <a:cubicBezTo>
                    <a:pt x="12134" y="14839"/>
                    <a:pt x="12060" y="14790"/>
                    <a:pt x="11986" y="14777"/>
                  </a:cubicBezTo>
                  <a:cubicBezTo>
                    <a:pt x="11224" y="14593"/>
                    <a:pt x="10450" y="14507"/>
                    <a:pt x="9675" y="14396"/>
                  </a:cubicBezTo>
                  <a:cubicBezTo>
                    <a:pt x="9638" y="14396"/>
                    <a:pt x="9601" y="14409"/>
                    <a:pt x="9540" y="14421"/>
                  </a:cubicBezTo>
                  <a:close/>
                  <a:moveTo>
                    <a:pt x="7020" y="25940"/>
                  </a:moveTo>
                  <a:cubicBezTo>
                    <a:pt x="6983" y="25755"/>
                    <a:pt x="6946" y="25571"/>
                    <a:pt x="6811" y="25411"/>
                  </a:cubicBezTo>
                  <a:cubicBezTo>
                    <a:pt x="6553" y="25079"/>
                    <a:pt x="6282" y="24747"/>
                    <a:pt x="6012" y="24415"/>
                  </a:cubicBezTo>
                  <a:cubicBezTo>
                    <a:pt x="5938" y="24305"/>
                    <a:pt x="5889" y="24169"/>
                    <a:pt x="5729" y="24133"/>
                  </a:cubicBezTo>
                  <a:cubicBezTo>
                    <a:pt x="5631" y="24305"/>
                    <a:pt x="5790" y="24428"/>
                    <a:pt x="5827" y="24563"/>
                  </a:cubicBezTo>
                  <a:cubicBezTo>
                    <a:pt x="5877" y="24710"/>
                    <a:pt x="5963" y="24846"/>
                    <a:pt x="6024" y="24981"/>
                  </a:cubicBezTo>
                  <a:cubicBezTo>
                    <a:pt x="6208" y="25350"/>
                    <a:pt x="6405" y="25706"/>
                    <a:pt x="6516" y="26112"/>
                  </a:cubicBezTo>
                  <a:cubicBezTo>
                    <a:pt x="6528" y="26186"/>
                    <a:pt x="6590" y="26247"/>
                    <a:pt x="6651" y="26345"/>
                  </a:cubicBezTo>
                  <a:cubicBezTo>
                    <a:pt x="6774" y="26198"/>
                    <a:pt x="6897" y="26087"/>
                    <a:pt x="7020" y="25940"/>
                  </a:cubicBezTo>
                  <a:close/>
                  <a:moveTo>
                    <a:pt x="13621" y="1156"/>
                  </a:moveTo>
                  <a:cubicBezTo>
                    <a:pt x="13597" y="1783"/>
                    <a:pt x="13572" y="2349"/>
                    <a:pt x="13560" y="2914"/>
                  </a:cubicBezTo>
                  <a:cubicBezTo>
                    <a:pt x="13560" y="3209"/>
                    <a:pt x="13634" y="3271"/>
                    <a:pt x="13904" y="3246"/>
                  </a:cubicBezTo>
                  <a:cubicBezTo>
                    <a:pt x="14003" y="3234"/>
                    <a:pt x="14101" y="3222"/>
                    <a:pt x="14187" y="3209"/>
                  </a:cubicBezTo>
                  <a:cubicBezTo>
                    <a:pt x="14273" y="3209"/>
                    <a:pt x="14334" y="3160"/>
                    <a:pt x="14371" y="3049"/>
                  </a:cubicBezTo>
                  <a:cubicBezTo>
                    <a:pt x="14261" y="2767"/>
                    <a:pt x="14138" y="2459"/>
                    <a:pt x="13990" y="2164"/>
                  </a:cubicBezTo>
                  <a:cubicBezTo>
                    <a:pt x="13830" y="1857"/>
                    <a:pt x="13794" y="1513"/>
                    <a:pt x="13621" y="1156"/>
                  </a:cubicBezTo>
                  <a:close/>
                  <a:moveTo>
                    <a:pt x="17863" y="15109"/>
                  </a:moveTo>
                  <a:cubicBezTo>
                    <a:pt x="17309" y="15072"/>
                    <a:pt x="16818" y="15036"/>
                    <a:pt x="16326" y="15011"/>
                  </a:cubicBezTo>
                  <a:cubicBezTo>
                    <a:pt x="16092" y="14986"/>
                    <a:pt x="15859" y="14986"/>
                    <a:pt x="15625" y="14974"/>
                  </a:cubicBezTo>
                  <a:cubicBezTo>
                    <a:pt x="15109" y="14949"/>
                    <a:pt x="14605" y="14925"/>
                    <a:pt x="14089" y="14888"/>
                  </a:cubicBezTo>
                  <a:cubicBezTo>
                    <a:pt x="14015" y="14888"/>
                    <a:pt x="13929" y="14888"/>
                    <a:pt x="13855" y="14888"/>
                  </a:cubicBezTo>
                  <a:cubicBezTo>
                    <a:pt x="13794" y="14900"/>
                    <a:pt x="13744" y="14925"/>
                    <a:pt x="13732" y="14999"/>
                  </a:cubicBezTo>
                  <a:cubicBezTo>
                    <a:pt x="13720" y="15085"/>
                    <a:pt x="13757" y="15171"/>
                    <a:pt x="13818" y="15183"/>
                  </a:cubicBezTo>
                  <a:cubicBezTo>
                    <a:pt x="14125" y="15269"/>
                    <a:pt x="14445" y="15281"/>
                    <a:pt x="14752" y="15269"/>
                  </a:cubicBezTo>
                  <a:cubicBezTo>
                    <a:pt x="15269" y="15244"/>
                    <a:pt x="15773" y="15220"/>
                    <a:pt x="16289" y="15208"/>
                  </a:cubicBezTo>
                  <a:cubicBezTo>
                    <a:pt x="16695" y="15208"/>
                    <a:pt x="17113" y="15208"/>
                    <a:pt x="17531" y="15208"/>
                  </a:cubicBezTo>
                  <a:cubicBezTo>
                    <a:pt x="17617" y="15208"/>
                    <a:pt x="17727" y="15220"/>
                    <a:pt x="17863" y="15109"/>
                  </a:cubicBezTo>
                  <a:close/>
                  <a:moveTo>
                    <a:pt x="25362" y="14876"/>
                  </a:moveTo>
                  <a:cubicBezTo>
                    <a:pt x="25091" y="14851"/>
                    <a:pt x="24919" y="14863"/>
                    <a:pt x="24784" y="14827"/>
                  </a:cubicBezTo>
                  <a:cubicBezTo>
                    <a:pt x="24427" y="14704"/>
                    <a:pt x="24083" y="14728"/>
                    <a:pt x="23739" y="14790"/>
                  </a:cubicBezTo>
                  <a:cubicBezTo>
                    <a:pt x="23616" y="14814"/>
                    <a:pt x="23505" y="14814"/>
                    <a:pt x="23395" y="14777"/>
                  </a:cubicBezTo>
                  <a:cubicBezTo>
                    <a:pt x="23210" y="14704"/>
                    <a:pt x="23014" y="14704"/>
                    <a:pt x="22817" y="14728"/>
                  </a:cubicBezTo>
                  <a:cubicBezTo>
                    <a:pt x="22768" y="14740"/>
                    <a:pt x="22706" y="14790"/>
                    <a:pt x="22719" y="14851"/>
                  </a:cubicBezTo>
                  <a:cubicBezTo>
                    <a:pt x="22731" y="14913"/>
                    <a:pt x="22743" y="14986"/>
                    <a:pt x="22780" y="15011"/>
                  </a:cubicBezTo>
                  <a:cubicBezTo>
                    <a:pt x="22891" y="15072"/>
                    <a:pt x="23026" y="15146"/>
                    <a:pt x="23149" y="15146"/>
                  </a:cubicBezTo>
                  <a:cubicBezTo>
                    <a:pt x="23641" y="15158"/>
                    <a:pt x="24132" y="15158"/>
                    <a:pt x="24624" y="15134"/>
                  </a:cubicBezTo>
                  <a:cubicBezTo>
                    <a:pt x="24772" y="15134"/>
                    <a:pt x="24931" y="15085"/>
                    <a:pt x="25079" y="15048"/>
                  </a:cubicBezTo>
                  <a:cubicBezTo>
                    <a:pt x="25153" y="15023"/>
                    <a:pt x="25214" y="14974"/>
                    <a:pt x="25362" y="14876"/>
                  </a:cubicBezTo>
                  <a:close/>
                  <a:moveTo>
                    <a:pt x="20383" y="15122"/>
                  </a:moveTo>
                  <a:cubicBezTo>
                    <a:pt x="20690" y="15109"/>
                    <a:pt x="20875" y="15109"/>
                    <a:pt x="21047" y="15085"/>
                  </a:cubicBezTo>
                  <a:cubicBezTo>
                    <a:pt x="21133" y="15072"/>
                    <a:pt x="21231" y="15023"/>
                    <a:pt x="21317" y="14974"/>
                  </a:cubicBezTo>
                  <a:cubicBezTo>
                    <a:pt x="21342" y="14962"/>
                    <a:pt x="21366" y="14913"/>
                    <a:pt x="21366" y="14888"/>
                  </a:cubicBezTo>
                  <a:cubicBezTo>
                    <a:pt x="21342" y="14839"/>
                    <a:pt x="21305" y="14765"/>
                    <a:pt x="21268" y="14753"/>
                  </a:cubicBezTo>
                  <a:cubicBezTo>
                    <a:pt x="20850" y="14667"/>
                    <a:pt x="20420" y="14581"/>
                    <a:pt x="20002" y="14507"/>
                  </a:cubicBezTo>
                  <a:cubicBezTo>
                    <a:pt x="19707" y="14458"/>
                    <a:pt x="19412" y="14445"/>
                    <a:pt x="19117" y="14519"/>
                  </a:cubicBezTo>
                  <a:cubicBezTo>
                    <a:pt x="19080" y="14519"/>
                    <a:pt x="19043" y="14556"/>
                    <a:pt x="19043" y="14581"/>
                  </a:cubicBezTo>
                  <a:cubicBezTo>
                    <a:pt x="19031" y="14618"/>
                    <a:pt x="19055" y="14667"/>
                    <a:pt x="19080" y="14679"/>
                  </a:cubicBezTo>
                  <a:cubicBezTo>
                    <a:pt x="19522" y="14937"/>
                    <a:pt x="19965" y="15183"/>
                    <a:pt x="20383" y="15122"/>
                  </a:cubicBezTo>
                  <a:close/>
                  <a:moveTo>
                    <a:pt x="23591" y="27587"/>
                  </a:moveTo>
                  <a:cubicBezTo>
                    <a:pt x="23690" y="27587"/>
                    <a:pt x="23800" y="27599"/>
                    <a:pt x="23887" y="27575"/>
                  </a:cubicBezTo>
                  <a:cubicBezTo>
                    <a:pt x="24218" y="27464"/>
                    <a:pt x="24550" y="27353"/>
                    <a:pt x="24882" y="27231"/>
                  </a:cubicBezTo>
                  <a:cubicBezTo>
                    <a:pt x="25177" y="27108"/>
                    <a:pt x="25460" y="26997"/>
                    <a:pt x="25780" y="27046"/>
                  </a:cubicBezTo>
                  <a:cubicBezTo>
                    <a:pt x="25817" y="27058"/>
                    <a:pt x="25940" y="27046"/>
                    <a:pt x="25890" y="26911"/>
                  </a:cubicBezTo>
                  <a:cubicBezTo>
                    <a:pt x="25362" y="26911"/>
                    <a:pt x="24833" y="26911"/>
                    <a:pt x="24304" y="26911"/>
                  </a:cubicBezTo>
                  <a:cubicBezTo>
                    <a:pt x="24083" y="26911"/>
                    <a:pt x="23874" y="26899"/>
                    <a:pt x="23690" y="26763"/>
                  </a:cubicBezTo>
                  <a:cubicBezTo>
                    <a:pt x="23665" y="26751"/>
                    <a:pt x="23616" y="26763"/>
                    <a:pt x="23555" y="26763"/>
                  </a:cubicBezTo>
                  <a:cubicBezTo>
                    <a:pt x="23530" y="27034"/>
                    <a:pt x="23505" y="27304"/>
                    <a:pt x="23591" y="27587"/>
                  </a:cubicBezTo>
                  <a:moveTo>
                    <a:pt x="7831" y="34643"/>
                  </a:moveTo>
                  <a:cubicBezTo>
                    <a:pt x="7930" y="34865"/>
                    <a:pt x="8028" y="35086"/>
                    <a:pt x="8200" y="35246"/>
                  </a:cubicBezTo>
                  <a:cubicBezTo>
                    <a:pt x="8212" y="35270"/>
                    <a:pt x="8286" y="35270"/>
                    <a:pt x="8298" y="35258"/>
                  </a:cubicBezTo>
                  <a:cubicBezTo>
                    <a:pt x="8360" y="35184"/>
                    <a:pt x="8421" y="35111"/>
                    <a:pt x="8470" y="35025"/>
                  </a:cubicBezTo>
                  <a:cubicBezTo>
                    <a:pt x="8495" y="34975"/>
                    <a:pt x="8483" y="34914"/>
                    <a:pt x="8421" y="34877"/>
                  </a:cubicBezTo>
                  <a:cubicBezTo>
                    <a:pt x="8360" y="34840"/>
                    <a:pt x="8286" y="34803"/>
                    <a:pt x="8225" y="34754"/>
                  </a:cubicBezTo>
                  <a:cubicBezTo>
                    <a:pt x="8126" y="34693"/>
                    <a:pt x="8139" y="34521"/>
                    <a:pt x="8249" y="34459"/>
                  </a:cubicBezTo>
                  <a:cubicBezTo>
                    <a:pt x="8311" y="34422"/>
                    <a:pt x="8384" y="34385"/>
                    <a:pt x="8458" y="34373"/>
                  </a:cubicBezTo>
                  <a:cubicBezTo>
                    <a:pt x="8581" y="34348"/>
                    <a:pt x="8704" y="34373"/>
                    <a:pt x="8802" y="34312"/>
                  </a:cubicBezTo>
                  <a:cubicBezTo>
                    <a:pt x="9061" y="34189"/>
                    <a:pt x="9331" y="34152"/>
                    <a:pt x="9589" y="34053"/>
                  </a:cubicBezTo>
                  <a:cubicBezTo>
                    <a:pt x="9663" y="34029"/>
                    <a:pt x="9749" y="34016"/>
                    <a:pt x="9774" y="33906"/>
                  </a:cubicBezTo>
                  <a:cubicBezTo>
                    <a:pt x="9454" y="33869"/>
                    <a:pt x="9147" y="33832"/>
                    <a:pt x="8839" y="33808"/>
                  </a:cubicBezTo>
                  <a:cubicBezTo>
                    <a:pt x="8729" y="33795"/>
                    <a:pt x="8606" y="33795"/>
                    <a:pt x="8495" y="33783"/>
                  </a:cubicBezTo>
                  <a:cubicBezTo>
                    <a:pt x="8397" y="33869"/>
                    <a:pt x="8323" y="33943"/>
                    <a:pt x="8225" y="34004"/>
                  </a:cubicBezTo>
                  <a:cubicBezTo>
                    <a:pt x="8139" y="34041"/>
                    <a:pt x="8016" y="33992"/>
                    <a:pt x="7954" y="34078"/>
                  </a:cubicBezTo>
                  <a:cubicBezTo>
                    <a:pt x="7917" y="34250"/>
                    <a:pt x="7880" y="34422"/>
                    <a:pt x="7831" y="34643"/>
                  </a:cubicBezTo>
                  <a:moveTo>
                    <a:pt x="7585" y="25202"/>
                  </a:moveTo>
                  <a:cubicBezTo>
                    <a:pt x="7659" y="25214"/>
                    <a:pt x="7708" y="25227"/>
                    <a:pt x="7770" y="25239"/>
                  </a:cubicBezTo>
                  <a:cubicBezTo>
                    <a:pt x="8397" y="25264"/>
                    <a:pt x="9024" y="25300"/>
                    <a:pt x="9638" y="25325"/>
                  </a:cubicBezTo>
                  <a:cubicBezTo>
                    <a:pt x="9786" y="25337"/>
                    <a:pt x="9921" y="25337"/>
                    <a:pt x="10056" y="25337"/>
                  </a:cubicBezTo>
                  <a:cubicBezTo>
                    <a:pt x="10093" y="25337"/>
                    <a:pt x="10130" y="25313"/>
                    <a:pt x="10167" y="25300"/>
                  </a:cubicBezTo>
                  <a:cubicBezTo>
                    <a:pt x="10204" y="25300"/>
                    <a:pt x="10241" y="25190"/>
                    <a:pt x="10216" y="25153"/>
                  </a:cubicBezTo>
                  <a:cubicBezTo>
                    <a:pt x="10081" y="24969"/>
                    <a:pt x="9921" y="24833"/>
                    <a:pt x="9688" y="24821"/>
                  </a:cubicBezTo>
                  <a:cubicBezTo>
                    <a:pt x="9024" y="24784"/>
                    <a:pt x="8360" y="24747"/>
                    <a:pt x="7696" y="24710"/>
                  </a:cubicBezTo>
                  <a:cubicBezTo>
                    <a:pt x="7536" y="24710"/>
                    <a:pt x="7438" y="24833"/>
                    <a:pt x="7487" y="24981"/>
                  </a:cubicBezTo>
                  <a:cubicBezTo>
                    <a:pt x="7512" y="25055"/>
                    <a:pt x="7561" y="25128"/>
                    <a:pt x="7585" y="25202"/>
                  </a:cubicBezTo>
                  <a:moveTo>
                    <a:pt x="3910" y="31128"/>
                  </a:moveTo>
                  <a:cubicBezTo>
                    <a:pt x="4045" y="31152"/>
                    <a:pt x="4155" y="31189"/>
                    <a:pt x="4266" y="31177"/>
                  </a:cubicBezTo>
                  <a:cubicBezTo>
                    <a:pt x="4512" y="31140"/>
                    <a:pt x="4733" y="31164"/>
                    <a:pt x="4967" y="31226"/>
                  </a:cubicBezTo>
                  <a:cubicBezTo>
                    <a:pt x="5114" y="31275"/>
                    <a:pt x="5262" y="31300"/>
                    <a:pt x="5409" y="31361"/>
                  </a:cubicBezTo>
                  <a:cubicBezTo>
                    <a:pt x="5520" y="31398"/>
                    <a:pt x="5643" y="31410"/>
                    <a:pt x="5754" y="31435"/>
                  </a:cubicBezTo>
                  <a:cubicBezTo>
                    <a:pt x="5840" y="31447"/>
                    <a:pt x="5901" y="31398"/>
                    <a:pt x="5926" y="31312"/>
                  </a:cubicBezTo>
                  <a:cubicBezTo>
                    <a:pt x="5975" y="31103"/>
                    <a:pt x="5950" y="30919"/>
                    <a:pt x="5840" y="30759"/>
                  </a:cubicBezTo>
                  <a:cubicBezTo>
                    <a:pt x="5348" y="30636"/>
                    <a:pt x="4881" y="30525"/>
                    <a:pt x="4401" y="30415"/>
                  </a:cubicBezTo>
                  <a:cubicBezTo>
                    <a:pt x="4315" y="30390"/>
                    <a:pt x="4242" y="30427"/>
                    <a:pt x="4192" y="30488"/>
                  </a:cubicBezTo>
                  <a:cubicBezTo>
                    <a:pt x="4033" y="30660"/>
                    <a:pt x="3959" y="30882"/>
                    <a:pt x="3910" y="31128"/>
                  </a:cubicBezTo>
                  <a:close/>
                  <a:moveTo>
                    <a:pt x="5729" y="30206"/>
                  </a:moveTo>
                  <a:cubicBezTo>
                    <a:pt x="5766" y="29911"/>
                    <a:pt x="5766" y="29628"/>
                    <a:pt x="5717" y="29333"/>
                  </a:cubicBezTo>
                  <a:cubicBezTo>
                    <a:pt x="5680" y="29185"/>
                    <a:pt x="5668" y="29025"/>
                    <a:pt x="5545" y="28902"/>
                  </a:cubicBezTo>
                  <a:cubicBezTo>
                    <a:pt x="5520" y="28878"/>
                    <a:pt x="5495" y="28804"/>
                    <a:pt x="5508" y="28755"/>
                  </a:cubicBezTo>
                  <a:cubicBezTo>
                    <a:pt x="5557" y="28509"/>
                    <a:pt x="5459" y="28288"/>
                    <a:pt x="5373" y="28079"/>
                  </a:cubicBezTo>
                  <a:cubicBezTo>
                    <a:pt x="5274" y="28091"/>
                    <a:pt x="5237" y="28165"/>
                    <a:pt x="5225" y="28239"/>
                  </a:cubicBezTo>
                  <a:cubicBezTo>
                    <a:pt x="5176" y="28423"/>
                    <a:pt x="5114" y="28607"/>
                    <a:pt x="5004" y="28780"/>
                  </a:cubicBezTo>
                  <a:cubicBezTo>
                    <a:pt x="4807" y="29075"/>
                    <a:pt x="4696" y="29406"/>
                    <a:pt x="4586" y="29738"/>
                  </a:cubicBezTo>
                  <a:cubicBezTo>
                    <a:pt x="4524" y="29960"/>
                    <a:pt x="4561" y="30033"/>
                    <a:pt x="4758" y="30083"/>
                  </a:cubicBezTo>
                  <a:cubicBezTo>
                    <a:pt x="5053" y="30132"/>
                    <a:pt x="5336" y="30181"/>
                    <a:pt x="5631" y="30230"/>
                  </a:cubicBezTo>
                  <a:cubicBezTo>
                    <a:pt x="5655" y="30242"/>
                    <a:pt x="5692" y="30218"/>
                    <a:pt x="5729" y="30206"/>
                  </a:cubicBezTo>
                  <a:close/>
                  <a:moveTo>
                    <a:pt x="21588" y="17863"/>
                  </a:moveTo>
                  <a:cubicBezTo>
                    <a:pt x="21612" y="17076"/>
                    <a:pt x="21551" y="16289"/>
                    <a:pt x="21465" y="15515"/>
                  </a:cubicBezTo>
                  <a:cubicBezTo>
                    <a:pt x="21452" y="15490"/>
                    <a:pt x="21416" y="15466"/>
                    <a:pt x="21379" y="15429"/>
                  </a:cubicBezTo>
                  <a:cubicBezTo>
                    <a:pt x="21231" y="15441"/>
                    <a:pt x="21084" y="15466"/>
                    <a:pt x="20924" y="15478"/>
                  </a:cubicBezTo>
                  <a:cubicBezTo>
                    <a:pt x="20789" y="15478"/>
                    <a:pt x="20653" y="15466"/>
                    <a:pt x="20506" y="15478"/>
                  </a:cubicBezTo>
                  <a:cubicBezTo>
                    <a:pt x="20358" y="15490"/>
                    <a:pt x="20198" y="15429"/>
                    <a:pt x="20076" y="15527"/>
                  </a:cubicBezTo>
                  <a:cubicBezTo>
                    <a:pt x="20088" y="15589"/>
                    <a:pt x="20076" y="15638"/>
                    <a:pt x="20100" y="15662"/>
                  </a:cubicBezTo>
                  <a:cubicBezTo>
                    <a:pt x="20383" y="15982"/>
                    <a:pt x="20666" y="16302"/>
                    <a:pt x="20887" y="16683"/>
                  </a:cubicBezTo>
                  <a:cubicBezTo>
                    <a:pt x="20924" y="16744"/>
                    <a:pt x="20985" y="16806"/>
                    <a:pt x="21047" y="16855"/>
                  </a:cubicBezTo>
                  <a:cubicBezTo>
                    <a:pt x="21231" y="17039"/>
                    <a:pt x="21354" y="17261"/>
                    <a:pt x="21403" y="17519"/>
                  </a:cubicBezTo>
                  <a:cubicBezTo>
                    <a:pt x="21428" y="17642"/>
                    <a:pt x="21440" y="17789"/>
                    <a:pt x="21588" y="17863"/>
                  </a:cubicBezTo>
                  <a:close/>
                  <a:moveTo>
                    <a:pt x="27415" y="22092"/>
                  </a:moveTo>
                  <a:cubicBezTo>
                    <a:pt x="27206" y="22080"/>
                    <a:pt x="26972" y="22104"/>
                    <a:pt x="26775" y="22043"/>
                  </a:cubicBezTo>
                  <a:cubicBezTo>
                    <a:pt x="26505" y="21957"/>
                    <a:pt x="26235" y="21944"/>
                    <a:pt x="25964" y="21944"/>
                  </a:cubicBezTo>
                  <a:cubicBezTo>
                    <a:pt x="25239" y="21944"/>
                    <a:pt x="24513" y="21944"/>
                    <a:pt x="23788" y="21944"/>
                  </a:cubicBezTo>
                  <a:cubicBezTo>
                    <a:pt x="23653" y="21944"/>
                    <a:pt x="23518" y="21944"/>
                    <a:pt x="23382" y="21957"/>
                  </a:cubicBezTo>
                  <a:cubicBezTo>
                    <a:pt x="23223" y="21957"/>
                    <a:pt x="23137" y="22067"/>
                    <a:pt x="23173" y="22227"/>
                  </a:cubicBezTo>
                  <a:cubicBezTo>
                    <a:pt x="23186" y="22276"/>
                    <a:pt x="23223" y="22325"/>
                    <a:pt x="23272" y="22362"/>
                  </a:cubicBezTo>
                  <a:cubicBezTo>
                    <a:pt x="23296" y="22387"/>
                    <a:pt x="23346" y="22387"/>
                    <a:pt x="23382" y="22387"/>
                  </a:cubicBezTo>
                  <a:cubicBezTo>
                    <a:pt x="24612" y="22387"/>
                    <a:pt x="25841" y="22387"/>
                    <a:pt x="27083" y="22387"/>
                  </a:cubicBezTo>
                  <a:cubicBezTo>
                    <a:pt x="27132" y="22387"/>
                    <a:pt x="27206" y="22387"/>
                    <a:pt x="27255" y="22362"/>
                  </a:cubicBezTo>
                  <a:cubicBezTo>
                    <a:pt x="27341" y="22301"/>
                    <a:pt x="27464" y="22252"/>
                    <a:pt x="27415" y="22092"/>
                  </a:cubicBezTo>
                  <a:close/>
                  <a:moveTo>
                    <a:pt x="14728" y="3025"/>
                  </a:moveTo>
                  <a:cubicBezTo>
                    <a:pt x="15293" y="3049"/>
                    <a:pt x="15822" y="3013"/>
                    <a:pt x="16338" y="2927"/>
                  </a:cubicBezTo>
                  <a:cubicBezTo>
                    <a:pt x="16609" y="2877"/>
                    <a:pt x="16879" y="2804"/>
                    <a:pt x="17150" y="2730"/>
                  </a:cubicBezTo>
                  <a:cubicBezTo>
                    <a:pt x="17162" y="2730"/>
                    <a:pt x="17174" y="2668"/>
                    <a:pt x="17174" y="2644"/>
                  </a:cubicBezTo>
                  <a:cubicBezTo>
                    <a:pt x="17187" y="2631"/>
                    <a:pt x="17162" y="2607"/>
                    <a:pt x="17150" y="2595"/>
                  </a:cubicBezTo>
                  <a:cubicBezTo>
                    <a:pt x="17137" y="2582"/>
                    <a:pt x="17113" y="2570"/>
                    <a:pt x="17101" y="2570"/>
                  </a:cubicBezTo>
                  <a:cubicBezTo>
                    <a:pt x="16523" y="2509"/>
                    <a:pt x="15982" y="2349"/>
                    <a:pt x="15465" y="2091"/>
                  </a:cubicBezTo>
                  <a:cubicBezTo>
                    <a:pt x="15429" y="2066"/>
                    <a:pt x="15392" y="2054"/>
                    <a:pt x="15355" y="2041"/>
                  </a:cubicBezTo>
                  <a:cubicBezTo>
                    <a:pt x="15134" y="1955"/>
                    <a:pt x="14912" y="1882"/>
                    <a:pt x="14703" y="1771"/>
                  </a:cubicBezTo>
                  <a:cubicBezTo>
                    <a:pt x="14494" y="1673"/>
                    <a:pt x="14298" y="1537"/>
                    <a:pt x="14089" y="1414"/>
                  </a:cubicBezTo>
                  <a:cubicBezTo>
                    <a:pt x="14027" y="1537"/>
                    <a:pt x="14052" y="1648"/>
                    <a:pt x="14101" y="1759"/>
                  </a:cubicBezTo>
                  <a:cubicBezTo>
                    <a:pt x="14298" y="2164"/>
                    <a:pt x="14494" y="2570"/>
                    <a:pt x="14728" y="3025"/>
                  </a:cubicBezTo>
                  <a:close/>
                  <a:moveTo>
                    <a:pt x="15761" y="14531"/>
                  </a:moveTo>
                  <a:cubicBezTo>
                    <a:pt x="15761" y="14544"/>
                    <a:pt x="15761" y="14544"/>
                    <a:pt x="15761" y="14556"/>
                  </a:cubicBezTo>
                  <a:cubicBezTo>
                    <a:pt x="16351" y="14581"/>
                    <a:pt x="16941" y="14593"/>
                    <a:pt x="17518" y="14618"/>
                  </a:cubicBezTo>
                  <a:cubicBezTo>
                    <a:pt x="17580" y="14618"/>
                    <a:pt x="17641" y="14618"/>
                    <a:pt x="17703" y="14593"/>
                  </a:cubicBezTo>
                  <a:cubicBezTo>
                    <a:pt x="17752" y="14581"/>
                    <a:pt x="17801" y="14544"/>
                    <a:pt x="17838" y="14507"/>
                  </a:cubicBezTo>
                  <a:cubicBezTo>
                    <a:pt x="17900" y="14445"/>
                    <a:pt x="17887" y="14322"/>
                    <a:pt x="17814" y="14310"/>
                  </a:cubicBezTo>
                  <a:cubicBezTo>
                    <a:pt x="17654" y="14261"/>
                    <a:pt x="17482" y="14175"/>
                    <a:pt x="17309" y="14175"/>
                  </a:cubicBezTo>
                  <a:cubicBezTo>
                    <a:pt x="16867" y="14150"/>
                    <a:pt x="16461" y="14015"/>
                    <a:pt x="16056" y="13905"/>
                  </a:cubicBezTo>
                  <a:cubicBezTo>
                    <a:pt x="15847" y="13843"/>
                    <a:pt x="15638" y="13806"/>
                    <a:pt x="15416" y="13794"/>
                  </a:cubicBezTo>
                  <a:cubicBezTo>
                    <a:pt x="14925" y="13782"/>
                    <a:pt x="14433" y="13757"/>
                    <a:pt x="13953" y="13732"/>
                  </a:cubicBezTo>
                  <a:cubicBezTo>
                    <a:pt x="13904" y="13732"/>
                    <a:pt x="13867" y="13732"/>
                    <a:pt x="13830" y="13745"/>
                  </a:cubicBezTo>
                  <a:cubicBezTo>
                    <a:pt x="13794" y="13757"/>
                    <a:pt x="13744" y="13769"/>
                    <a:pt x="13744" y="13794"/>
                  </a:cubicBezTo>
                  <a:cubicBezTo>
                    <a:pt x="13671" y="13991"/>
                    <a:pt x="13658" y="14175"/>
                    <a:pt x="13732" y="14372"/>
                  </a:cubicBezTo>
                  <a:cubicBezTo>
                    <a:pt x="13744" y="14396"/>
                    <a:pt x="13794" y="14433"/>
                    <a:pt x="13830" y="14433"/>
                  </a:cubicBezTo>
                  <a:cubicBezTo>
                    <a:pt x="13929" y="14445"/>
                    <a:pt x="14027" y="14458"/>
                    <a:pt x="14113" y="14458"/>
                  </a:cubicBezTo>
                  <a:cubicBezTo>
                    <a:pt x="14666" y="14482"/>
                    <a:pt x="15220" y="14507"/>
                    <a:pt x="15761" y="14531"/>
                  </a:cubicBezTo>
                  <a:moveTo>
                    <a:pt x="9540" y="33537"/>
                  </a:moveTo>
                  <a:cubicBezTo>
                    <a:pt x="9798" y="33562"/>
                    <a:pt x="10081" y="33574"/>
                    <a:pt x="10376" y="33599"/>
                  </a:cubicBezTo>
                  <a:cubicBezTo>
                    <a:pt x="10487" y="33599"/>
                    <a:pt x="10573" y="33562"/>
                    <a:pt x="10646" y="33488"/>
                  </a:cubicBezTo>
                  <a:cubicBezTo>
                    <a:pt x="10905" y="33230"/>
                    <a:pt x="11163" y="32959"/>
                    <a:pt x="11421" y="32689"/>
                  </a:cubicBezTo>
                  <a:cubicBezTo>
                    <a:pt x="11433" y="32677"/>
                    <a:pt x="11433" y="32615"/>
                    <a:pt x="11421" y="32590"/>
                  </a:cubicBezTo>
                  <a:cubicBezTo>
                    <a:pt x="11409" y="32566"/>
                    <a:pt x="11359" y="32541"/>
                    <a:pt x="11335" y="32529"/>
                  </a:cubicBezTo>
                  <a:cubicBezTo>
                    <a:pt x="11015" y="32492"/>
                    <a:pt x="10708" y="32468"/>
                    <a:pt x="10401" y="32517"/>
                  </a:cubicBezTo>
                  <a:cubicBezTo>
                    <a:pt x="9921" y="32590"/>
                    <a:pt x="9466" y="32590"/>
                    <a:pt x="8987" y="32517"/>
                  </a:cubicBezTo>
                  <a:cubicBezTo>
                    <a:pt x="8446" y="32431"/>
                    <a:pt x="8421" y="32468"/>
                    <a:pt x="8409" y="33008"/>
                  </a:cubicBezTo>
                  <a:cubicBezTo>
                    <a:pt x="8397" y="33119"/>
                    <a:pt x="8409" y="33242"/>
                    <a:pt x="8409" y="33353"/>
                  </a:cubicBezTo>
                  <a:cubicBezTo>
                    <a:pt x="8409" y="33426"/>
                    <a:pt x="8483" y="33500"/>
                    <a:pt x="8569" y="33500"/>
                  </a:cubicBezTo>
                  <a:cubicBezTo>
                    <a:pt x="8876" y="33512"/>
                    <a:pt x="9183" y="33525"/>
                    <a:pt x="9540" y="33537"/>
                  </a:cubicBezTo>
                  <a:close/>
                  <a:moveTo>
                    <a:pt x="22952" y="12036"/>
                  </a:moveTo>
                  <a:cubicBezTo>
                    <a:pt x="22756" y="12036"/>
                    <a:pt x="22620" y="12036"/>
                    <a:pt x="22473" y="12036"/>
                  </a:cubicBezTo>
                  <a:cubicBezTo>
                    <a:pt x="22399" y="12036"/>
                    <a:pt x="22338" y="12110"/>
                    <a:pt x="22338" y="12196"/>
                  </a:cubicBezTo>
                  <a:cubicBezTo>
                    <a:pt x="22350" y="12269"/>
                    <a:pt x="22350" y="12356"/>
                    <a:pt x="22362" y="12429"/>
                  </a:cubicBezTo>
                  <a:cubicBezTo>
                    <a:pt x="22473" y="12933"/>
                    <a:pt x="22485" y="13437"/>
                    <a:pt x="22547" y="13941"/>
                  </a:cubicBezTo>
                  <a:cubicBezTo>
                    <a:pt x="22571" y="14077"/>
                    <a:pt x="22534" y="14224"/>
                    <a:pt x="22633" y="14347"/>
                  </a:cubicBezTo>
                  <a:cubicBezTo>
                    <a:pt x="22805" y="14347"/>
                    <a:pt x="22977" y="14359"/>
                    <a:pt x="23149" y="14347"/>
                  </a:cubicBezTo>
                  <a:cubicBezTo>
                    <a:pt x="23346" y="14335"/>
                    <a:pt x="23530" y="14445"/>
                    <a:pt x="23714" y="14458"/>
                  </a:cubicBezTo>
                  <a:cubicBezTo>
                    <a:pt x="23862" y="14470"/>
                    <a:pt x="24022" y="14495"/>
                    <a:pt x="24157" y="14409"/>
                  </a:cubicBezTo>
                  <a:cubicBezTo>
                    <a:pt x="24145" y="14200"/>
                    <a:pt x="24071" y="14040"/>
                    <a:pt x="23985" y="13892"/>
                  </a:cubicBezTo>
                  <a:cubicBezTo>
                    <a:pt x="23665" y="13265"/>
                    <a:pt x="23333" y="12638"/>
                    <a:pt x="22952" y="12036"/>
                  </a:cubicBezTo>
                  <a:close/>
                  <a:moveTo>
                    <a:pt x="6098" y="33008"/>
                  </a:moveTo>
                  <a:cubicBezTo>
                    <a:pt x="6135" y="32701"/>
                    <a:pt x="6073" y="32418"/>
                    <a:pt x="6012" y="32136"/>
                  </a:cubicBezTo>
                  <a:cubicBezTo>
                    <a:pt x="5987" y="32000"/>
                    <a:pt x="6012" y="31853"/>
                    <a:pt x="5901" y="31742"/>
                  </a:cubicBezTo>
                  <a:cubicBezTo>
                    <a:pt x="5790" y="31619"/>
                    <a:pt x="5643" y="31718"/>
                    <a:pt x="5520" y="31705"/>
                  </a:cubicBezTo>
                  <a:cubicBezTo>
                    <a:pt x="5286" y="31681"/>
                    <a:pt x="5053" y="31656"/>
                    <a:pt x="4819" y="31595"/>
                  </a:cubicBezTo>
                  <a:cubicBezTo>
                    <a:pt x="4537" y="31521"/>
                    <a:pt x="4242" y="31521"/>
                    <a:pt x="3946" y="31521"/>
                  </a:cubicBezTo>
                  <a:cubicBezTo>
                    <a:pt x="3848" y="31521"/>
                    <a:pt x="3762" y="31607"/>
                    <a:pt x="3762" y="31718"/>
                  </a:cubicBezTo>
                  <a:cubicBezTo>
                    <a:pt x="3762" y="31853"/>
                    <a:pt x="3762" y="31988"/>
                    <a:pt x="3774" y="32123"/>
                  </a:cubicBezTo>
                  <a:cubicBezTo>
                    <a:pt x="3774" y="32222"/>
                    <a:pt x="3873" y="32320"/>
                    <a:pt x="3971" y="32308"/>
                  </a:cubicBezTo>
                  <a:cubicBezTo>
                    <a:pt x="4450" y="32283"/>
                    <a:pt x="4893" y="32480"/>
                    <a:pt x="5373" y="32455"/>
                  </a:cubicBezTo>
                  <a:cubicBezTo>
                    <a:pt x="5446" y="32455"/>
                    <a:pt x="5520" y="32480"/>
                    <a:pt x="5569" y="32554"/>
                  </a:cubicBezTo>
                  <a:cubicBezTo>
                    <a:pt x="5594" y="32578"/>
                    <a:pt x="5606" y="32627"/>
                    <a:pt x="5606" y="32652"/>
                  </a:cubicBezTo>
                  <a:cubicBezTo>
                    <a:pt x="5594" y="32689"/>
                    <a:pt x="5557" y="32726"/>
                    <a:pt x="5532" y="32726"/>
                  </a:cubicBezTo>
                  <a:cubicBezTo>
                    <a:pt x="5422" y="32738"/>
                    <a:pt x="5299" y="32713"/>
                    <a:pt x="5188" y="32713"/>
                  </a:cubicBezTo>
                  <a:cubicBezTo>
                    <a:pt x="4832" y="32713"/>
                    <a:pt x="4475" y="32689"/>
                    <a:pt x="4155" y="32504"/>
                  </a:cubicBezTo>
                  <a:cubicBezTo>
                    <a:pt x="4143" y="32504"/>
                    <a:pt x="4106" y="32541"/>
                    <a:pt x="4069" y="32578"/>
                  </a:cubicBezTo>
                  <a:cubicBezTo>
                    <a:pt x="4168" y="32713"/>
                    <a:pt x="4266" y="32861"/>
                    <a:pt x="4377" y="33021"/>
                  </a:cubicBezTo>
                  <a:cubicBezTo>
                    <a:pt x="4844" y="33070"/>
                    <a:pt x="5299" y="33168"/>
                    <a:pt x="5790" y="33402"/>
                  </a:cubicBezTo>
                  <a:cubicBezTo>
                    <a:pt x="5766" y="33156"/>
                    <a:pt x="5963" y="33119"/>
                    <a:pt x="6098" y="33008"/>
                  </a:cubicBezTo>
                  <a:close/>
                  <a:moveTo>
                    <a:pt x="23014" y="11397"/>
                  </a:moveTo>
                  <a:cubicBezTo>
                    <a:pt x="23407" y="11397"/>
                    <a:pt x="23800" y="11286"/>
                    <a:pt x="24157" y="11089"/>
                  </a:cubicBezTo>
                  <a:cubicBezTo>
                    <a:pt x="24440" y="10930"/>
                    <a:pt x="24710" y="10770"/>
                    <a:pt x="25005" y="10671"/>
                  </a:cubicBezTo>
                  <a:cubicBezTo>
                    <a:pt x="25054" y="10647"/>
                    <a:pt x="25104" y="10610"/>
                    <a:pt x="25153" y="10573"/>
                  </a:cubicBezTo>
                  <a:cubicBezTo>
                    <a:pt x="25177" y="10561"/>
                    <a:pt x="25214" y="10524"/>
                    <a:pt x="25214" y="10487"/>
                  </a:cubicBezTo>
                  <a:cubicBezTo>
                    <a:pt x="25214" y="10413"/>
                    <a:pt x="25153" y="10389"/>
                    <a:pt x="25104" y="10376"/>
                  </a:cubicBezTo>
                  <a:cubicBezTo>
                    <a:pt x="24870" y="10327"/>
                    <a:pt x="24636" y="10290"/>
                    <a:pt x="24403" y="10253"/>
                  </a:cubicBezTo>
                  <a:cubicBezTo>
                    <a:pt x="23825" y="10155"/>
                    <a:pt x="23272" y="9958"/>
                    <a:pt x="22694" y="9799"/>
                  </a:cubicBezTo>
                  <a:cubicBezTo>
                    <a:pt x="22583" y="9774"/>
                    <a:pt x="22485" y="9700"/>
                    <a:pt x="22387" y="9651"/>
                  </a:cubicBezTo>
                  <a:cubicBezTo>
                    <a:pt x="22313" y="9614"/>
                    <a:pt x="22251" y="9590"/>
                    <a:pt x="22190" y="9553"/>
                  </a:cubicBezTo>
                  <a:cubicBezTo>
                    <a:pt x="22141" y="9602"/>
                    <a:pt x="22116" y="9626"/>
                    <a:pt x="22104" y="9651"/>
                  </a:cubicBezTo>
                  <a:cubicBezTo>
                    <a:pt x="22030" y="9921"/>
                    <a:pt x="22104" y="10155"/>
                    <a:pt x="22251" y="10376"/>
                  </a:cubicBezTo>
                  <a:cubicBezTo>
                    <a:pt x="22460" y="10684"/>
                    <a:pt x="22682" y="10991"/>
                    <a:pt x="22903" y="11286"/>
                  </a:cubicBezTo>
                  <a:cubicBezTo>
                    <a:pt x="22928" y="11323"/>
                    <a:pt x="22952" y="11347"/>
                    <a:pt x="23014" y="11397"/>
                  </a:cubicBezTo>
                  <a:moveTo>
                    <a:pt x="8507" y="32160"/>
                  </a:moveTo>
                  <a:cubicBezTo>
                    <a:pt x="8593" y="32185"/>
                    <a:pt x="8667" y="32222"/>
                    <a:pt x="8741" y="32222"/>
                  </a:cubicBezTo>
                  <a:cubicBezTo>
                    <a:pt x="9208" y="32222"/>
                    <a:pt x="9675" y="32222"/>
                    <a:pt x="10142" y="32222"/>
                  </a:cubicBezTo>
                  <a:cubicBezTo>
                    <a:pt x="10499" y="32222"/>
                    <a:pt x="10843" y="32209"/>
                    <a:pt x="11200" y="32209"/>
                  </a:cubicBezTo>
                  <a:cubicBezTo>
                    <a:pt x="11323" y="32197"/>
                    <a:pt x="11433" y="32209"/>
                    <a:pt x="11556" y="32197"/>
                  </a:cubicBezTo>
                  <a:cubicBezTo>
                    <a:pt x="11593" y="32185"/>
                    <a:pt x="11654" y="32123"/>
                    <a:pt x="11654" y="32074"/>
                  </a:cubicBezTo>
                  <a:cubicBezTo>
                    <a:pt x="11667" y="31976"/>
                    <a:pt x="11667" y="31877"/>
                    <a:pt x="11630" y="31791"/>
                  </a:cubicBezTo>
                  <a:cubicBezTo>
                    <a:pt x="11568" y="31607"/>
                    <a:pt x="11482" y="31435"/>
                    <a:pt x="11409" y="31275"/>
                  </a:cubicBezTo>
                  <a:cubicBezTo>
                    <a:pt x="11200" y="31177"/>
                    <a:pt x="10991" y="31201"/>
                    <a:pt x="10806" y="31189"/>
                  </a:cubicBezTo>
                  <a:cubicBezTo>
                    <a:pt x="10118" y="31164"/>
                    <a:pt x="9429" y="31164"/>
                    <a:pt x="8753" y="31078"/>
                  </a:cubicBezTo>
                  <a:cubicBezTo>
                    <a:pt x="8692" y="31078"/>
                    <a:pt x="8630" y="31078"/>
                    <a:pt x="8569" y="31078"/>
                  </a:cubicBezTo>
                  <a:cubicBezTo>
                    <a:pt x="8495" y="31078"/>
                    <a:pt x="8421" y="31140"/>
                    <a:pt x="8421" y="31214"/>
                  </a:cubicBezTo>
                  <a:cubicBezTo>
                    <a:pt x="8421" y="31533"/>
                    <a:pt x="8458" y="31841"/>
                    <a:pt x="8507" y="32160"/>
                  </a:cubicBezTo>
                  <a:close/>
                  <a:moveTo>
                    <a:pt x="1131" y="18269"/>
                  </a:moveTo>
                  <a:cubicBezTo>
                    <a:pt x="1119" y="18306"/>
                    <a:pt x="1094" y="18318"/>
                    <a:pt x="1094" y="18330"/>
                  </a:cubicBezTo>
                  <a:cubicBezTo>
                    <a:pt x="1254" y="18736"/>
                    <a:pt x="1389" y="19154"/>
                    <a:pt x="1598" y="19535"/>
                  </a:cubicBezTo>
                  <a:cubicBezTo>
                    <a:pt x="1992" y="20272"/>
                    <a:pt x="2410" y="21010"/>
                    <a:pt x="2852" y="21735"/>
                  </a:cubicBezTo>
                  <a:cubicBezTo>
                    <a:pt x="3172" y="22276"/>
                    <a:pt x="3504" y="22817"/>
                    <a:pt x="3774" y="23383"/>
                  </a:cubicBezTo>
                  <a:cubicBezTo>
                    <a:pt x="3897" y="23641"/>
                    <a:pt x="4033" y="23911"/>
                    <a:pt x="4180" y="24169"/>
                  </a:cubicBezTo>
                  <a:cubicBezTo>
                    <a:pt x="4205" y="24206"/>
                    <a:pt x="4254" y="24243"/>
                    <a:pt x="4303" y="24280"/>
                  </a:cubicBezTo>
                  <a:cubicBezTo>
                    <a:pt x="4340" y="23752"/>
                    <a:pt x="4377" y="23247"/>
                    <a:pt x="4414" y="22743"/>
                  </a:cubicBezTo>
                  <a:cubicBezTo>
                    <a:pt x="4045" y="21932"/>
                    <a:pt x="3430" y="21281"/>
                    <a:pt x="3012" y="20506"/>
                  </a:cubicBezTo>
                  <a:cubicBezTo>
                    <a:pt x="3049" y="20371"/>
                    <a:pt x="3123" y="20248"/>
                    <a:pt x="2988" y="20137"/>
                  </a:cubicBezTo>
                  <a:cubicBezTo>
                    <a:pt x="2963" y="20125"/>
                    <a:pt x="2951" y="20100"/>
                    <a:pt x="2938" y="20088"/>
                  </a:cubicBezTo>
                  <a:cubicBezTo>
                    <a:pt x="2385" y="19510"/>
                    <a:pt x="1832" y="18920"/>
                    <a:pt x="1279" y="18342"/>
                  </a:cubicBezTo>
                  <a:cubicBezTo>
                    <a:pt x="1242" y="18306"/>
                    <a:pt x="1180" y="18293"/>
                    <a:pt x="1131" y="18269"/>
                  </a:cubicBezTo>
                  <a:close/>
                  <a:moveTo>
                    <a:pt x="16277" y="26345"/>
                  </a:moveTo>
                  <a:cubicBezTo>
                    <a:pt x="16203" y="26395"/>
                    <a:pt x="16129" y="26444"/>
                    <a:pt x="16056" y="26505"/>
                  </a:cubicBezTo>
                  <a:cubicBezTo>
                    <a:pt x="15957" y="26591"/>
                    <a:pt x="15970" y="26702"/>
                    <a:pt x="16068" y="26751"/>
                  </a:cubicBezTo>
                  <a:cubicBezTo>
                    <a:pt x="16400" y="26923"/>
                    <a:pt x="16756" y="27009"/>
                    <a:pt x="17113" y="27132"/>
                  </a:cubicBezTo>
                  <a:cubicBezTo>
                    <a:pt x="17629" y="27329"/>
                    <a:pt x="18158" y="27452"/>
                    <a:pt x="18699" y="27575"/>
                  </a:cubicBezTo>
                  <a:cubicBezTo>
                    <a:pt x="18908" y="27624"/>
                    <a:pt x="19117" y="27698"/>
                    <a:pt x="19326" y="27698"/>
                  </a:cubicBezTo>
                  <a:cubicBezTo>
                    <a:pt x="19645" y="27710"/>
                    <a:pt x="19940" y="27796"/>
                    <a:pt x="20248" y="27894"/>
                  </a:cubicBezTo>
                  <a:cubicBezTo>
                    <a:pt x="20334" y="27919"/>
                    <a:pt x="20432" y="27944"/>
                    <a:pt x="20530" y="27944"/>
                  </a:cubicBezTo>
                  <a:cubicBezTo>
                    <a:pt x="20899" y="27944"/>
                    <a:pt x="21280" y="27919"/>
                    <a:pt x="21649" y="27907"/>
                  </a:cubicBezTo>
                  <a:cubicBezTo>
                    <a:pt x="21834" y="27907"/>
                    <a:pt x="21920" y="27821"/>
                    <a:pt x="21920" y="27661"/>
                  </a:cubicBezTo>
                  <a:cubicBezTo>
                    <a:pt x="21920" y="27489"/>
                    <a:pt x="21920" y="27304"/>
                    <a:pt x="21907" y="27132"/>
                  </a:cubicBezTo>
                  <a:cubicBezTo>
                    <a:pt x="21907" y="27071"/>
                    <a:pt x="21821" y="26985"/>
                    <a:pt x="21747" y="26972"/>
                  </a:cubicBezTo>
                  <a:cubicBezTo>
                    <a:pt x="21674" y="26960"/>
                    <a:pt x="21600" y="26960"/>
                    <a:pt x="21514" y="26948"/>
                  </a:cubicBezTo>
                  <a:cubicBezTo>
                    <a:pt x="21120" y="26936"/>
                    <a:pt x="20727" y="26948"/>
                    <a:pt x="20346" y="26899"/>
                  </a:cubicBezTo>
                  <a:cubicBezTo>
                    <a:pt x="19891" y="26825"/>
                    <a:pt x="19436" y="26825"/>
                    <a:pt x="18994" y="26825"/>
                  </a:cubicBezTo>
                  <a:cubicBezTo>
                    <a:pt x="18527" y="26813"/>
                    <a:pt x="18047" y="26874"/>
                    <a:pt x="17592" y="26702"/>
                  </a:cubicBezTo>
                  <a:cubicBezTo>
                    <a:pt x="17580" y="26690"/>
                    <a:pt x="17555" y="26690"/>
                    <a:pt x="17531" y="26690"/>
                  </a:cubicBezTo>
                  <a:cubicBezTo>
                    <a:pt x="17223" y="26727"/>
                    <a:pt x="16953" y="26604"/>
                    <a:pt x="16683" y="26493"/>
                  </a:cubicBezTo>
                  <a:cubicBezTo>
                    <a:pt x="16560" y="26431"/>
                    <a:pt x="16424" y="26395"/>
                    <a:pt x="16277" y="26345"/>
                  </a:cubicBezTo>
                  <a:close/>
                  <a:moveTo>
                    <a:pt x="14593" y="3627"/>
                  </a:moveTo>
                  <a:cubicBezTo>
                    <a:pt x="14310" y="3676"/>
                    <a:pt x="14064" y="3713"/>
                    <a:pt x="13806" y="3762"/>
                  </a:cubicBezTo>
                  <a:cubicBezTo>
                    <a:pt x="13683" y="3787"/>
                    <a:pt x="13597" y="3873"/>
                    <a:pt x="13597" y="3996"/>
                  </a:cubicBezTo>
                  <a:cubicBezTo>
                    <a:pt x="13560" y="4734"/>
                    <a:pt x="13572" y="5459"/>
                    <a:pt x="13720" y="6172"/>
                  </a:cubicBezTo>
                  <a:cubicBezTo>
                    <a:pt x="13732" y="6246"/>
                    <a:pt x="13806" y="6319"/>
                    <a:pt x="13892" y="6319"/>
                  </a:cubicBezTo>
                  <a:cubicBezTo>
                    <a:pt x="14261" y="6319"/>
                    <a:pt x="14630" y="6356"/>
                    <a:pt x="14998" y="6406"/>
                  </a:cubicBezTo>
                  <a:cubicBezTo>
                    <a:pt x="15367" y="6442"/>
                    <a:pt x="15748" y="6430"/>
                    <a:pt x="16105" y="6381"/>
                  </a:cubicBezTo>
                  <a:cubicBezTo>
                    <a:pt x="16129" y="6319"/>
                    <a:pt x="16154" y="6283"/>
                    <a:pt x="16154" y="6258"/>
                  </a:cubicBezTo>
                  <a:cubicBezTo>
                    <a:pt x="16142" y="6197"/>
                    <a:pt x="16117" y="6135"/>
                    <a:pt x="16092" y="6086"/>
                  </a:cubicBezTo>
                  <a:cubicBezTo>
                    <a:pt x="15871" y="5680"/>
                    <a:pt x="15625" y="5275"/>
                    <a:pt x="15355" y="4881"/>
                  </a:cubicBezTo>
                  <a:cubicBezTo>
                    <a:pt x="15084" y="4500"/>
                    <a:pt x="14863" y="4082"/>
                    <a:pt x="14593" y="3627"/>
                  </a:cubicBezTo>
                  <a:close/>
                  <a:moveTo>
                    <a:pt x="18613" y="14212"/>
                  </a:moveTo>
                  <a:cubicBezTo>
                    <a:pt x="18772" y="14273"/>
                    <a:pt x="18920" y="14224"/>
                    <a:pt x="19067" y="14175"/>
                  </a:cubicBezTo>
                  <a:cubicBezTo>
                    <a:pt x="19338" y="14089"/>
                    <a:pt x="19608" y="14077"/>
                    <a:pt x="19879" y="14114"/>
                  </a:cubicBezTo>
                  <a:cubicBezTo>
                    <a:pt x="20063" y="14126"/>
                    <a:pt x="20235" y="14163"/>
                    <a:pt x="20407" y="14187"/>
                  </a:cubicBezTo>
                  <a:cubicBezTo>
                    <a:pt x="20678" y="14236"/>
                    <a:pt x="20948" y="14286"/>
                    <a:pt x="21219" y="14322"/>
                  </a:cubicBezTo>
                  <a:cubicBezTo>
                    <a:pt x="21293" y="14335"/>
                    <a:pt x="21379" y="14261"/>
                    <a:pt x="21391" y="14187"/>
                  </a:cubicBezTo>
                  <a:cubicBezTo>
                    <a:pt x="21391" y="13868"/>
                    <a:pt x="21428" y="13560"/>
                    <a:pt x="21403" y="13253"/>
                  </a:cubicBezTo>
                  <a:cubicBezTo>
                    <a:pt x="21342" y="12294"/>
                    <a:pt x="21268" y="11335"/>
                    <a:pt x="21194" y="10376"/>
                  </a:cubicBezTo>
                  <a:cubicBezTo>
                    <a:pt x="21182" y="10278"/>
                    <a:pt x="21170" y="10180"/>
                    <a:pt x="21157" y="10081"/>
                  </a:cubicBezTo>
                  <a:cubicBezTo>
                    <a:pt x="21145" y="10057"/>
                    <a:pt x="21108" y="10044"/>
                    <a:pt x="21084" y="10020"/>
                  </a:cubicBezTo>
                  <a:cubicBezTo>
                    <a:pt x="21059" y="10044"/>
                    <a:pt x="21034" y="10044"/>
                    <a:pt x="21034" y="10057"/>
                  </a:cubicBezTo>
                  <a:cubicBezTo>
                    <a:pt x="20825" y="10462"/>
                    <a:pt x="20604" y="10856"/>
                    <a:pt x="20334" y="11225"/>
                  </a:cubicBezTo>
                  <a:cubicBezTo>
                    <a:pt x="20272" y="11311"/>
                    <a:pt x="20223" y="11434"/>
                    <a:pt x="20174" y="11532"/>
                  </a:cubicBezTo>
                  <a:cubicBezTo>
                    <a:pt x="20026" y="11852"/>
                    <a:pt x="19842" y="12159"/>
                    <a:pt x="19645" y="12454"/>
                  </a:cubicBezTo>
                  <a:cubicBezTo>
                    <a:pt x="19326" y="12946"/>
                    <a:pt x="19006" y="13437"/>
                    <a:pt x="18699" y="13941"/>
                  </a:cubicBezTo>
                  <a:cubicBezTo>
                    <a:pt x="18649" y="14015"/>
                    <a:pt x="18576" y="14101"/>
                    <a:pt x="18613" y="14212"/>
                  </a:cubicBezTo>
                  <a:close/>
                  <a:moveTo>
                    <a:pt x="11482" y="24723"/>
                  </a:moveTo>
                  <a:cubicBezTo>
                    <a:pt x="11532" y="24649"/>
                    <a:pt x="11593" y="24587"/>
                    <a:pt x="11605" y="24526"/>
                  </a:cubicBezTo>
                  <a:cubicBezTo>
                    <a:pt x="11679" y="24133"/>
                    <a:pt x="11814" y="23764"/>
                    <a:pt x="11814" y="23358"/>
                  </a:cubicBezTo>
                  <a:cubicBezTo>
                    <a:pt x="11802" y="23284"/>
                    <a:pt x="11827" y="23211"/>
                    <a:pt x="11741" y="23149"/>
                  </a:cubicBezTo>
                  <a:cubicBezTo>
                    <a:pt x="11581" y="23088"/>
                    <a:pt x="11396" y="23125"/>
                    <a:pt x="11224" y="23125"/>
                  </a:cubicBezTo>
                  <a:cubicBezTo>
                    <a:pt x="10659" y="23112"/>
                    <a:pt x="10081" y="23125"/>
                    <a:pt x="9515" y="23100"/>
                  </a:cubicBezTo>
                  <a:cubicBezTo>
                    <a:pt x="8630" y="23063"/>
                    <a:pt x="7745" y="23014"/>
                    <a:pt x="6860" y="22952"/>
                  </a:cubicBezTo>
                  <a:cubicBezTo>
                    <a:pt x="6676" y="22940"/>
                    <a:pt x="6516" y="22965"/>
                    <a:pt x="6356" y="23088"/>
                  </a:cubicBezTo>
                  <a:cubicBezTo>
                    <a:pt x="6270" y="23161"/>
                    <a:pt x="6172" y="23223"/>
                    <a:pt x="6073" y="23284"/>
                  </a:cubicBezTo>
                  <a:cubicBezTo>
                    <a:pt x="6356" y="23813"/>
                    <a:pt x="6577" y="24096"/>
                    <a:pt x="6934" y="24391"/>
                  </a:cubicBezTo>
                  <a:cubicBezTo>
                    <a:pt x="7044" y="24354"/>
                    <a:pt x="7155" y="24292"/>
                    <a:pt x="7266" y="24292"/>
                  </a:cubicBezTo>
                  <a:cubicBezTo>
                    <a:pt x="7733" y="24292"/>
                    <a:pt x="8212" y="24305"/>
                    <a:pt x="8679" y="24329"/>
                  </a:cubicBezTo>
                  <a:cubicBezTo>
                    <a:pt x="9147" y="24342"/>
                    <a:pt x="9626" y="24378"/>
                    <a:pt x="10093" y="24403"/>
                  </a:cubicBezTo>
                  <a:cubicBezTo>
                    <a:pt x="10265" y="24415"/>
                    <a:pt x="10450" y="24452"/>
                    <a:pt x="10622" y="24489"/>
                  </a:cubicBezTo>
                  <a:cubicBezTo>
                    <a:pt x="10905" y="24563"/>
                    <a:pt x="11187" y="24637"/>
                    <a:pt x="11482" y="24723"/>
                  </a:cubicBezTo>
                  <a:close/>
                  <a:moveTo>
                    <a:pt x="21661" y="10561"/>
                  </a:moveTo>
                  <a:cubicBezTo>
                    <a:pt x="21649" y="10634"/>
                    <a:pt x="21637" y="10671"/>
                    <a:pt x="21637" y="10708"/>
                  </a:cubicBezTo>
                  <a:cubicBezTo>
                    <a:pt x="21661" y="11077"/>
                    <a:pt x="21674" y="11458"/>
                    <a:pt x="21698" y="11827"/>
                  </a:cubicBezTo>
                  <a:cubicBezTo>
                    <a:pt x="21723" y="12183"/>
                    <a:pt x="21735" y="12540"/>
                    <a:pt x="21784" y="12884"/>
                  </a:cubicBezTo>
                  <a:cubicBezTo>
                    <a:pt x="21834" y="13216"/>
                    <a:pt x="21846" y="13548"/>
                    <a:pt x="21846" y="13892"/>
                  </a:cubicBezTo>
                  <a:cubicBezTo>
                    <a:pt x="21858" y="14396"/>
                    <a:pt x="21858" y="14913"/>
                    <a:pt x="21907" y="15417"/>
                  </a:cubicBezTo>
                  <a:cubicBezTo>
                    <a:pt x="21956" y="15970"/>
                    <a:pt x="21981" y="16523"/>
                    <a:pt x="22006" y="17064"/>
                  </a:cubicBezTo>
                  <a:cubicBezTo>
                    <a:pt x="22006" y="17322"/>
                    <a:pt x="22018" y="17580"/>
                    <a:pt x="22030" y="17838"/>
                  </a:cubicBezTo>
                  <a:cubicBezTo>
                    <a:pt x="22055" y="18625"/>
                    <a:pt x="22092" y="19412"/>
                    <a:pt x="22104" y="20199"/>
                  </a:cubicBezTo>
                  <a:cubicBezTo>
                    <a:pt x="22129" y="20789"/>
                    <a:pt x="22116" y="21379"/>
                    <a:pt x="22141" y="21969"/>
                  </a:cubicBezTo>
                  <a:cubicBezTo>
                    <a:pt x="22153" y="22498"/>
                    <a:pt x="22190" y="23026"/>
                    <a:pt x="22215" y="23555"/>
                  </a:cubicBezTo>
                  <a:cubicBezTo>
                    <a:pt x="22227" y="23948"/>
                    <a:pt x="22251" y="24342"/>
                    <a:pt x="22313" y="24735"/>
                  </a:cubicBezTo>
                  <a:cubicBezTo>
                    <a:pt x="22350" y="25018"/>
                    <a:pt x="22362" y="25313"/>
                    <a:pt x="22362" y="25608"/>
                  </a:cubicBezTo>
                  <a:cubicBezTo>
                    <a:pt x="22374" y="26198"/>
                    <a:pt x="22374" y="26788"/>
                    <a:pt x="22387" y="27378"/>
                  </a:cubicBezTo>
                  <a:cubicBezTo>
                    <a:pt x="22387" y="27710"/>
                    <a:pt x="22436" y="27759"/>
                    <a:pt x="22756" y="27759"/>
                  </a:cubicBezTo>
                  <a:cubicBezTo>
                    <a:pt x="22792" y="27759"/>
                    <a:pt x="22842" y="27747"/>
                    <a:pt x="22878" y="27747"/>
                  </a:cubicBezTo>
                  <a:cubicBezTo>
                    <a:pt x="23014" y="27735"/>
                    <a:pt x="23100" y="27661"/>
                    <a:pt x="23100" y="27526"/>
                  </a:cubicBezTo>
                  <a:cubicBezTo>
                    <a:pt x="23112" y="27194"/>
                    <a:pt x="23112" y="26862"/>
                    <a:pt x="23112" y="26530"/>
                  </a:cubicBezTo>
                  <a:cubicBezTo>
                    <a:pt x="23112" y="26444"/>
                    <a:pt x="23100" y="26358"/>
                    <a:pt x="23075" y="26296"/>
                  </a:cubicBezTo>
                  <a:cubicBezTo>
                    <a:pt x="22977" y="26087"/>
                    <a:pt x="22989" y="25866"/>
                    <a:pt x="22989" y="25657"/>
                  </a:cubicBezTo>
                  <a:cubicBezTo>
                    <a:pt x="22977" y="25460"/>
                    <a:pt x="22989" y="25251"/>
                    <a:pt x="22940" y="25067"/>
                  </a:cubicBezTo>
                  <a:cubicBezTo>
                    <a:pt x="22866" y="24796"/>
                    <a:pt x="22842" y="24526"/>
                    <a:pt x="22842" y="24256"/>
                  </a:cubicBezTo>
                  <a:cubicBezTo>
                    <a:pt x="22866" y="23727"/>
                    <a:pt x="22805" y="23198"/>
                    <a:pt x="22756" y="22670"/>
                  </a:cubicBezTo>
                  <a:cubicBezTo>
                    <a:pt x="22719" y="22412"/>
                    <a:pt x="22682" y="22153"/>
                    <a:pt x="22682" y="21908"/>
                  </a:cubicBezTo>
                  <a:cubicBezTo>
                    <a:pt x="22694" y="21403"/>
                    <a:pt x="22645" y="20924"/>
                    <a:pt x="22547" y="20432"/>
                  </a:cubicBezTo>
                  <a:cubicBezTo>
                    <a:pt x="22460" y="20051"/>
                    <a:pt x="22448" y="19658"/>
                    <a:pt x="22448" y="19264"/>
                  </a:cubicBezTo>
                  <a:cubicBezTo>
                    <a:pt x="22460" y="18810"/>
                    <a:pt x="22460" y="18355"/>
                    <a:pt x="22350" y="17912"/>
                  </a:cubicBezTo>
                  <a:cubicBezTo>
                    <a:pt x="22325" y="17802"/>
                    <a:pt x="22325" y="17679"/>
                    <a:pt x="22338" y="17556"/>
                  </a:cubicBezTo>
                  <a:cubicBezTo>
                    <a:pt x="22399" y="16695"/>
                    <a:pt x="22116" y="15835"/>
                    <a:pt x="22251" y="14974"/>
                  </a:cubicBezTo>
                  <a:cubicBezTo>
                    <a:pt x="22251" y="14949"/>
                    <a:pt x="22251" y="14937"/>
                    <a:pt x="22251" y="14913"/>
                  </a:cubicBezTo>
                  <a:cubicBezTo>
                    <a:pt x="22227" y="14618"/>
                    <a:pt x="22202" y="14322"/>
                    <a:pt x="22165" y="14040"/>
                  </a:cubicBezTo>
                  <a:cubicBezTo>
                    <a:pt x="22104" y="13511"/>
                    <a:pt x="22092" y="12970"/>
                    <a:pt x="21981" y="12454"/>
                  </a:cubicBezTo>
                  <a:cubicBezTo>
                    <a:pt x="21895" y="12036"/>
                    <a:pt x="21809" y="11606"/>
                    <a:pt x="21834" y="11163"/>
                  </a:cubicBezTo>
                  <a:cubicBezTo>
                    <a:pt x="21846" y="10966"/>
                    <a:pt x="21809" y="10782"/>
                    <a:pt x="21661" y="10561"/>
                  </a:cubicBezTo>
                  <a:moveTo>
                    <a:pt x="14076" y="25780"/>
                  </a:moveTo>
                  <a:cubicBezTo>
                    <a:pt x="14580" y="26038"/>
                    <a:pt x="14998" y="26333"/>
                    <a:pt x="15478" y="26468"/>
                  </a:cubicBezTo>
                  <a:cubicBezTo>
                    <a:pt x="15724" y="26333"/>
                    <a:pt x="15810" y="26161"/>
                    <a:pt x="15711" y="25915"/>
                  </a:cubicBezTo>
                  <a:cubicBezTo>
                    <a:pt x="15699" y="25891"/>
                    <a:pt x="15724" y="25841"/>
                    <a:pt x="15724" y="25805"/>
                  </a:cubicBezTo>
                  <a:cubicBezTo>
                    <a:pt x="15908" y="25694"/>
                    <a:pt x="16092" y="25583"/>
                    <a:pt x="16277" y="25460"/>
                  </a:cubicBezTo>
                  <a:cubicBezTo>
                    <a:pt x="16510" y="25325"/>
                    <a:pt x="16707" y="25128"/>
                    <a:pt x="16830" y="24870"/>
                  </a:cubicBezTo>
                  <a:cubicBezTo>
                    <a:pt x="16953" y="24649"/>
                    <a:pt x="17076" y="24428"/>
                    <a:pt x="17174" y="24194"/>
                  </a:cubicBezTo>
                  <a:cubicBezTo>
                    <a:pt x="17309" y="23911"/>
                    <a:pt x="17396" y="23604"/>
                    <a:pt x="17371" y="23272"/>
                  </a:cubicBezTo>
                  <a:cubicBezTo>
                    <a:pt x="17223" y="23260"/>
                    <a:pt x="17088" y="23247"/>
                    <a:pt x="16953" y="23235"/>
                  </a:cubicBezTo>
                  <a:cubicBezTo>
                    <a:pt x="16584" y="23223"/>
                    <a:pt x="16203" y="23211"/>
                    <a:pt x="15834" y="23198"/>
                  </a:cubicBezTo>
                  <a:cubicBezTo>
                    <a:pt x="15281" y="23174"/>
                    <a:pt x="14728" y="23137"/>
                    <a:pt x="14187" y="23125"/>
                  </a:cubicBezTo>
                  <a:cubicBezTo>
                    <a:pt x="14138" y="23112"/>
                    <a:pt x="14101" y="23125"/>
                    <a:pt x="14064" y="23125"/>
                  </a:cubicBezTo>
                  <a:cubicBezTo>
                    <a:pt x="13929" y="23125"/>
                    <a:pt x="13867" y="23211"/>
                    <a:pt x="13867" y="23358"/>
                  </a:cubicBezTo>
                  <a:cubicBezTo>
                    <a:pt x="13867" y="23395"/>
                    <a:pt x="13867" y="23444"/>
                    <a:pt x="13880" y="23481"/>
                  </a:cubicBezTo>
                  <a:cubicBezTo>
                    <a:pt x="13929" y="23850"/>
                    <a:pt x="13966" y="24219"/>
                    <a:pt x="13929" y="24600"/>
                  </a:cubicBezTo>
                  <a:cubicBezTo>
                    <a:pt x="13916" y="24710"/>
                    <a:pt x="13916" y="24833"/>
                    <a:pt x="13953" y="24944"/>
                  </a:cubicBezTo>
                  <a:cubicBezTo>
                    <a:pt x="14039" y="25214"/>
                    <a:pt x="14064" y="25485"/>
                    <a:pt x="14076" y="25780"/>
                  </a:cubicBezTo>
                  <a:close/>
                  <a:moveTo>
                    <a:pt x="2766" y="19166"/>
                  </a:moveTo>
                  <a:cubicBezTo>
                    <a:pt x="2902" y="19019"/>
                    <a:pt x="3061" y="18896"/>
                    <a:pt x="3160" y="18724"/>
                  </a:cubicBezTo>
                  <a:cubicBezTo>
                    <a:pt x="3406" y="18306"/>
                    <a:pt x="3701" y="17912"/>
                    <a:pt x="3897" y="17457"/>
                  </a:cubicBezTo>
                  <a:cubicBezTo>
                    <a:pt x="4020" y="17175"/>
                    <a:pt x="4205" y="16904"/>
                    <a:pt x="4364" y="16634"/>
                  </a:cubicBezTo>
                  <a:cubicBezTo>
                    <a:pt x="4426" y="16523"/>
                    <a:pt x="4524" y="16412"/>
                    <a:pt x="4586" y="16302"/>
                  </a:cubicBezTo>
                  <a:cubicBezTo>
                    <a:pt x="4733" y="16031"/>
                    <a:pt x="4905" y="15798"/>
                    <a:pt x="5139" y="15613"/>
                  </a:cubicBezTo>
                  <a:cubicBezTo>
                    <a:pt x="5311" y="15478"/>
                    <a:pt x="5446" y="15306"/>
                    <a:pt x="5545" y="15109"/>
                  </a:cubicBezTo>
                  <a:cubicBezTo>
                    <a:pt x="5717" y="14777"/>
                    <a:pt x="5950" y="14482"/>
                    <a:pt x="6221" y="14212"/>
                  </a:cubicBezTo>
                  <a:cubicBezTo>
                    <a:pt x="6368" y="14064"/>
                    <a:pt x="6504" y="13905"/>
                    <a:pt x="6614" y="13708"/>
                  </a:cubicBezTo>
                  <a:cubicBezTo>
                    <a:pt x="6860" y="13302"/>
                    <a:pt x="7106" y="12909"/>
                    <a:pt x="7352" y="12503"/>
                  </a:cubicBezTo>
                  <a:cubicBezTo>
                    <a:pt x="7389" y="12466"/>
                    <a:pt x="7376" y="12429"/>
                    <a:pt x="7327" y="12405"/>
                  </a:cubicBezTo>
                  <a:cubicBezTo>
                    <a:pt x="7180" y="12442"/>
                    <a:pt x="7106" y="12552"/>
                    <a:pt x="7008" y="12651"/>
                  </a:cubicBezTo>
                  <a:cubicBezTo>
                    <a:pt x="6700" y="12909"/>
                    <a:pt x="6430" y="13191"/>
                    <a:pt x="6110" y="13425"/>
                  </a:cubicBezTo>
                  <a:cubicBezTo>
                    <a:pt x="5520" y="13843"/>
                    <a:pt x="4979" y="14335"/>
                    <a:pt x="4450" y="14827"/>
                  </a:cubicBezTo>
                  <a:cubicBezTo>
                    <a:pt x="3996" y="15244"/>
                    <a:pt x="3541" y="15638"/>
                    <a:pt x="3037" y="15982"/>
                  </a:cubicBezTo>
                  <a:cubicBezTo>
                    <a:pt x="2533" y="16326"/>
                    <a:pt x="2078" y="16744"/>
                    <a:pt x="1562" y="17064"/>
                  </a:cubicBezTo>
                  <a:cubicBezTo>
                    <a:pt x="1377" y="17175"/>
                    <a:pt x="1205" y="17322"/>
                    <a:pt x="1070" y="17519"/>
                  </a:cubicBezTo>
                  <a:cubicBezTo>
                    <a:pt x="1512" y="18183"/>
                    <a:pt x="2188" y="18613"/>
                    <a:pt x="2766" y="19166"/>
                  </a:cubicBezTo>
                  <a:close/>
                  <a:moveTo>
                    <a:pt x="10155" y="28472"/>
                  </a:moveTo>
                  <a:cubicBezTo>
                    <a:pt x="10106" y="28140"/>
                    <a:pt x="10044" y="27833"/>
                    <a:pt x="9983" y="27526"/>
                  </a:cubicBezTo>
                  <a:cubicBezTo>
                    <a:pt x="9970" y="27427"/>
                    <a:pt x="9884" y="27366"/>
                    <a:pt x="9774" y="27366"/>
                  </a:cubicBezTo>
                  <a:cubicBezTo>
                    <a:pt x="9577" y="27366"/>
                    <a:pt x="9380" y="27366"/>
                    <a:pt x="9183" y="27366"/>
                  </a:cubicBezTo>
                  <a:cubicBezTo>
                    <a:pt x="9085" y="27366"/>
                    <a:pt x="8987" y="27353"/>
                    <a:pt x="8901" y="27329"/>
                  </a:cubicBezTo>
                  <a:cubicBezTo>
                    <a:pt x="8876" y="27329"/>
                    <a:pt x="8839" y="27280"/>
                    <a:pt x="8852" y="27243"/>
                  </a:cubicBezTo>
                  <a:cubicBezTo>
                    <a:pt x="8852" y="27218"/>
                    <a:pt x="8888" y="27181"/>
                    <a:pt x="8913" y="27181"/>
                  </a:cubicBezTo>
                  <a:cubicBezTo>
                    <a:pt x="9097" y="27157"/>
                    <a:pt x="9270" y="27144"/>
                    <a:pt x="9442" y="27144"/>
                  </a:cubicBezTo>
                  <a:cubicBezTo>
                    <a:pt x="9970" y="27157"/>
                    <a:pt x="10007" y="27206"/>
                    <a:pt x="10007" y="26604"/>
                  </a:cubicBezTo>
                  <a:cubicBezTo>
                    <a:pt x="10019" y="26382"/>
                    <a:pt x="10081" y="26186"/>
                    <a:pt x="10228" y="26013"/>
                  </a:cubicBezTo>
                  <a:cubicBezTo>
                    <a:pt x="10253" y="25989"/>
                    <a:pt x="10278" y="25952"/>
                    <a:pt x="10302" y="25927"/>
                  </a:cubicBezTo>
                  <a:cubicBezTo>
                    <a:pt x="10351" y="25854"/>
                    <a:pt x="10314" y="25755"/>
                    <a:pt x="10228" y="25755"/>
                  </a:cubicBezTo>
                  <a:cubicBezTo>
                    <a:pt x="9528" y="25706"/>
                    <a:pt x="8827" y="25669"/>
                    <a:pt x="8114" y="25620"/>
                  </a:cubicBezTo>
                  <a:cubicBezTo>
                    <a:pt x="8016" y="25620"/>
                    <a:pt x="7930" y="25645"/>
                    <a:pt x="7807" y="25657"/>
                  </a:cubicBezTo>
                  <a:cubicBezTo>
                    <a:pt x="7819" y="25768"/>
                    <a:pt x="7807" y="25866"/>
                    <a:pt x="7831" y="25964"/>
                  </a:cubicBezTo>
                  <a:cubicBezTo>
                    <a:pt x="8016" y="26665"/>
                    <a:pt x="8175" y="27366"/>
                    <a:pt x="8139" y="28103"/>
                  </a:cubicBezTo>
                  <a:cubicBezTo>
                    <a:pt x="8139" y="28288"/>
                    <a:pt x="8175" y="28460"/>
                    <a:pt x="8188" y="28632"/>
                  </a:cubicBezTo>
                  <a:cubicBezTo>
                    <a:pt x="8225" y="28964"/>
                    <a:pt x="8274" y="29296"/>
                    <a:pt x="8311" y="29628"/>
                  </a:cubicBezTo>
                  <a:cubicBezTo>
                    <a:pt x="8348" y="29960"/>
                    <a:pt x="8372" y="30292"/>
                    <a:pt x="8397" y="30624"/>
                  </a:cubicBezTo>
                  <a:cubicBezTo>
                    <a:pt x="8409" y="30697"/>
                    <a:pt x="8483" y="30771"/>
                    <a:pt x="8557" y="30771"/>
                  </a:cubicBezTo>
                  <a:cubicBezTo>
                    <a:pt x="8655" y="30783"/>
                    <a:pt x="8753" y="30783"/>
                    <a:pt x="8852" y="30783"/>
                  </a:cubicBezTo>
                  <a:cubicBezTo>
                    <a:pt x="9417" y="30820"/>
                    <a:pt x="9995" y="30845"/>
                    <a:pt x="10560" y="30869"/>
                  </a:cubicBezTo>
                  <a:cubicBezTo>
                    <a:pt x="10769" y="30882"/>
                    <a:pt x="10991" y="30869"/>
                    <a:pt x="11212" y="30869"/>
                  </a:cubicBezTo>
                  <a:cubicBezTo>
                    <a:pt x="11212" y="30808"/>
                    <a:pt x="11224" y="30746"/>
                    <a:pt x="11212" y="30697"/>
                  </a:cubicBezTo>
                  <a:cubicBezTo>
                    <a:pt x="11089" y="30451"/>
                    <a:pt x="10978" y="30193"/>
                    <a:pt x="10794" y="29984"/>
                  </a:cubicBezTo>
                  <a:cubicBezTo>
                    <a:pt x="10634" y="29812"/>
                    <a:pt x="10548" y="29591"/>
                    <a:pt x="10474" y="29370"/>
                  </a:cubicBezTo>
                  <a:cubicBezTo>
                    <a:pt x="10437" y="29197"/>
                    <a:pt x="10364" y="29038"/>
                    <a:pt x="10314" y="28853"/>
                  </a:cubicBezTo>
                  <a:cubicBezTo>
                    <a:pt x="10192" y="28841"/>
                    <a:pt x="10106" y="28829"/>
                    <a:pt x="10007" y="28829"/>
                  </a:cubicBezTo>
                  <a:cubicBezTo>
                    <a:pt x="9675" y="28816"/>
                    <a:pt x="9331" y="28829"/>
                    <a:pt x="8999" y="28816"/>
                  </a:cubicBezTo>
                  <a:cubicBezTo>
                    <a:pt x="8864" y="28816"/>
                    <a:pt x="8729" y="28792"/>
                    <a:pt x="8593" y="28767"/>
                  </a:cubicBezTo>
                  <a:cubicBezTo>
                    <a:pt x="8569" y="28767"/>
                    <a:pt x="8544" y="28718"/>
                    <a:pt x="8544" y="28693"/>
                  </a:cubicBezTo>
                  <a:cubicBezTo>
                    <a:pt x="8544" y="28657"/>
                    <a:pt x="8569" y="28620"/>
                    <a:pt x="8593" y="28607"/>
                  </a:cubicBezTo>
                  <a:cubicBezTo>
                    <a:pt x="8630" y="28583"/>
                    <a:pt x="8667" y="28558"/>
                    <a:pt x="8704" y="28558"/>
                  </a:cubicBezTo>
                  <a:cubicBezTo>
                    <a:pt x="8901" y="28558"/>
                    <a:pt x="9097" y="28546"/>
                    <a:pt x="9294" y="28546"/>
                  </a:cubicBezTo>
                  <a:cubicBezTo>
                    <a:pt x="9429" y="28534"/>
                    <a:pt x="9565" y="28546"/>
                    <a:pt x="9712" y="28546"/>
                  </a:cubicBezTo>
                  <a:cubicBezTo>
                    <a:pt x="9847" y="28534"/>
                    <a:pt x="9983" y="28571"/>
                    <a:pt x="10155" y="28472"/>
                  </a:cubicBezTo>
                  <a:moveTo>
                    <a:pt x="12331" y="7450"/>
                  </a:moveTo>
                  <a:cubicBezTo>
                    <a:pt x="12023" y="7414"/>
                    <a:pt x="11777" y="7414"/>
                    <a:pt x="11532" y="7315"/>
                  </a:cubicBezTo>
                  <a:cubicBezTo>
                    <a:pt x="11421" y="7266"/>
                    <a:pt x="11298" y="7303"/>
                    <a:pt x="11224" y="7426"/>
                  </a:cubicBezTo>
                  <a:cubicBezTo>
                    <a:pt x="11040" y="7721"/>
                    <a:pt x="10855" y="8028"/>
                    <a:pt x="10659" y="8323"/>
                  </a:cubicBezTo>
                  <a:cubicBezTo>
                    <a:pt x="10536" y="8520"/>
                    <a:pt x="10499" y="8704"/>
                    <a:pt x="10499" y="8938"/>
                  </a:cubicBezTo>
                  <a:cubicBezTo>
                    <a:pt x="10499" y="9503"/>
                    <a:pt x="10474" y="10081"/>
                    <a:pt x="10462" y="10647"/>
                  </a:cubicBezTo>
                  <a:cubicBezTo>
                    <a:pt x="10450" y="10930"/>
                    <a:pt x="10388" y="11200"/>
                    <a:pt x="10290" y="11458"/>
                  </a:cubicBezTo>
                  <a:cubicBezTo>
                    <a:pt x="10118" y="11901"/>
                    <a:pt x="10044" y="12368"/>
                    <a:pt x="9933" y="12823"/>
                  </a:cubicBezTo>
                  <a:cubicBezTo>
                    <a:pt x="9921" y="12847"/>
                    <a:pt x="9921" y="12860"/>
                    <a:pt x="9921" y="12884"/>
                  </a:cubicBezTo>
                  <a:cubicBezTo>
                    <a:pt x="9909" y="12958"/>
                    <a:pt x="9958" y="13044"/>
                    <a:pt x="10032" y="13069"/>
                  </a:cubicBezTo>
                  <a:cubicBezTo>
                    <a:pt x="10142" y="13093"/>
                    <a:pt x="10265" y="13142"/>
                    <a:pt x="10376" y="13142"/>
                  </a:cubicBezTo>
                  <a:cubicBezTo>
                    <a:pt x="10929" y="13155"/>
                    <a:pt x="11482" y="13167"/>
                    <a:pt x="12036" y="13179"/>
                  </a:cubicBezTo>
                  <a:cubicBezTo>
                    <a:pt x="12085" y="13179"/>
                    <a:pt x="12159" y="13179"/>
                    <a:pt x="12208" y="13155"/>
                  </a:cubicBezTo>
                  <a:cubicBezTo>
                    <a:pt x="12245" y="13130"/>
                    <a:pt x="12294" y="13081"/>
                    <a:pt x="12306" y="13032"/>
                  </a:cubicBezTo>
                  <a:cubicBezTo>
                    <a:pt x="12318" y="12921"/>
                    <a:pt x="12306" y="12798"/>
                    <a:pt x="12306" y="12675"/>
                  </a:cubicBezTo>
                  <a:cubicBezTo>
                    <a:pt x="12294" y="12085"/>
                    <a:pt x="12245" y="11495"/>
                    <a:pt x="12306" y="10905"/>
                  </a:cubicBezTo>
                  <a:cubicBezTo>
                    <a:pt x="12368" y="10364"/>
                    <a:pt x="12368" y="9811"/>
                    <a:pt x="12368" y="9258"/>
                  </a:cubicBezTo>
                  <a:cubicBezTo>
                    <a:pt x="12355" y="8754"/>
                    <a:pt x="12355" y="8237"/>
                    <a:pt x="12355" y="7721"/>
                  </a:cubicBezTo>
                  <a:cubicBezTo>
                    <a:pt x="12355" y="7647"/>
                    <a:pt x="12343" y="7573"/>
                    <a:pt x="12331" y="7450"/>
                  </a:cubicBezTo>
                  <a:close/>
                  <a:moveTo>
                    <a:pt x="13499" y="25509"/>
                  </a:moveTo>
                  <a:cubicBezTo>
                    <a:pt x="13585" y="25436"/>
                    <a:pt x="13597" y="25362"/>
                    <a:pt x="13572" y="25288"/>
                  </a:cubicBezTo>
                  <a:cubicBezTo>
                    <a:pt x="13486" y="24956"/>
                    <a:pt x="13486" y="24624"/>
                    <a:pt x="13499" y="24292"/>
                  </a:cubicBezTo>
                  <a:cubicBezTo>
                    <a:pt x="13499" y="24034"/>
                    <a:pt x="13474" y="23776"/>
                    <a:pt x="13437" y="23530"/>
                  </a:cubicBezTo>
                  <a:cubicBezTo>
                    <a:pt x="13400" y="23321"/>
                    <a:pt x="13400" y="23137"/>
                    <a:pt x="13400" y="22940"/>
                  </a:cubicBezTo>
                  <a:cubicBezTo>
                    <a:pt x="13412" y="22719"/>
                    <a:pt x="13425" y="22498"/>
                    <a:pt x="13400" y="22289"/>
                  </a:cubicBezTo>
                  <a:cubicBezTo>
                    <a:pt x="13265" y="21416"/>
                    <a:pt x="13253" y="20531"/>
                    <a:pt x="13228" y="19646"/>
                  </a:cubicBezTo>
                  <a:cubicBezTo>
                    <a:pt x="13216" y="19252"/>
                    <a:pt x="13216" y="18846"/>
                    <a:pt x="13216" y="18453"/>
                  </a:cubicBezTo>
                  <a:cubicBezTo>
                    <a:pt x="13216" y="18146"/>
                    <a:pt x="13228" y="17838"/>
                    <a:pt x="13290" y="17519"/>
                  </a:cubicBezTo>
                  <a:cubicBezTo>
                    <a:pt x="13351" y="17224"/>
                    <a:pt x="13314" y="16892"/>
                    <a:pt x="13314" y="16584"/>
                  </a:cubicBezTo>
                  <a:cubicBezTo>
                    <a:pt x="13179" y="16302"/>
                    <a:pt x="13228" y="16007"/>
                    <a:pt x="13228" y="15712"/>
                  </a:cubicBezTo>
                  <a:cubicBezTo>
                    <a:pt x="13228" y="15478"/>
                    <a:pt x="13265" y="15220"/>
                    <a:pt x="13203" y="15011"/>
                  </a:cubicBezTo>
                  <a:cubicBezTo>
                    <a:pt x="13117" y="14740"/>
                    <a:pt x="13130" y="14507"/>
                    <a:pt x="13191" y="14261"/>
                  </a:cubicBezTo>
                  <a:cubicBezTo>
                    <a:pt x="13216" y="14138"/>
                    <a:pt x="13203" y="14027"/>
                    <a:pt x="13203" y="13905"/>
                  </a:cubicBezTo>
                  <a:cubicBezTo>
                    <a:pt x="13216" y="13585"/>
                    <a:pt x="13228" y="13278"/>
                    <a:pt x="13253" y="12958"/>
                  </a:cubicBezTo>
                  <a:cubicBezTo>
                    <a:pt x="13351" y="11741"/>
                    <a:pt x="13351" y="10524"/>
                    <a:pt x="13314" y="9294"/>
                  </a:cubicBezTo>
                  <a:cubicBezTo>
                    <a:pt x="13277" y="8237"/>
                    <a:pt x="13191" y="7180"/>
                    <a:pt x="13240" y="6111"/>
                  </a:cubicBezTo>
                  <a:cubicBezTo>
                    <a:pt x="13265" y="5680"/>
                    <a:pt x="13191" y="5250"/>
                    <a:pt x="13154" y="4820"/>
                  </a:cubicBezTo>
                  <a:cubicBezTo>
                    <a:pt x="13154" y="4795"/>
                    <a:pt x="13105" y="4758"/>
                    <a:pt x="13068" y="4758"/>
                  </a:cubicBezTo>
                  <a:cubicBezTo>
                    <a:pt x="13044" y="4758"/>
                    <a:pt x="12994" y="4783"/>
                    <a:pt x="12982" y="4820"/>
                  </a:cubicBezTo>
                  <a:cubicBezTo>
                    <a:pt x="12958" y="4967"/>
                    <a:pt x="12921" y="5127"/>
                    <a:pt x="12908" y="5275"/>
                  </a:cubicBezTo>
                  <a:cubicBezTo>
                    <a:pt x="12884" y="5656"/>
                    <a:pt x="12872" y="6024"/>
                    <a:pt x="12847" y="6406"/>
                  </a:cubicBezTo>
                  <a:cubicBezTo>
                    <a:pt x="12736" y="7537"/>
                    <a:pt x="12749" y="8680"/>
                    <a:pt x="12822" y="9823"/>
                  </a:cubicBezTo>
                  <a:cubicBezTo>
                    <a:pt x="12835" y="10057"/>
                    <a:pt x="12835" y="10290"/>
                    <a:pt x="12822" y="10536"/>
                  </a:cubicBezTo>
                  <a:cubicBezTo>
                    <a:pt x="12810" y="10782"/>
                    <a:pt x="12785" y="11040"/>
                    <a:pt x="12785" y="11298"/>
                  </a:cubicBezTo>
                  <a:cubicBezTo>
                    <a:pt x="12773" y="11815"/>
                    <a:pt x="12785" y="12319"/>
                    <a:pt x="12798" y="12835"/>
                  </a:cubicBezTo>
                  <a:cubicBezTo>
                    <a:pt x="12798" y="13032"/>
                    <a:pt x="12798" y="13228"/>
                    <a:pt x="12785" y="13425"/>
                  </a:cubicBezTo>
                  <a:cubicBezTo>
                    <a:pt x="12761" y="13683"/>
                    <a:pt x="12736" y="13929"/>
                    <a:pt x="12712" y="14187"/>
                  </a:cubicBezTo>
                  <a:cubicBezTo>
                    <a:pt x="12699" y="14458"/>
                    <a:pt x="12687" y="14728"/>
                    <a:pt x="12761" y="14999"/>
                  </a:cubicBezTo>
                  <a:cubicBezTo>
                    <a:pt x="12810" y="15183"/>
                    <a:pt x="12798" y="15392"/>
                    <a:pt x="12736" y="15576"/>
                  </a:cubicBezTo>
                  <a:cubicBezTo>
                    <a:pt x="12626" y="15871"/>
                    <a:pt x="12626" y="16166"/>
                    <a:pt x="12650" y="16449"/>
                  </a:cubicBezTo>
                  <a:cubicBezTo>
                    <a:pt x="12663" y="16744"/>
                    <a:pt x="12736" y="17039"/>
                    <a:pt x="12736" y="17334"/>
                  </a:cubicBezTo>
                  <a:cubicBezTo>
                    <a:pt x="12736" y="18146"/>
                    <a:pt x="12736" y="18957"/>
                    <a:pt x="12699" y="19756"/>
                  </a:cubicBezTo>
                  <a:cubicBezTo>
                    <a:pt x="12687" y="20051"/>
                    <a:pt x="12687" y="20346"/>
                    <a:pt x="12712" y="20641"/>
                  </a:cubicBezTo>
                  <a:cubicBezTo>
                    <a:pt x="12736" y="20998"/>
                    <a:pt x="12749" y="21342"/>
                    <a:pt x="12761" y="21699"/>
                  </a:cubicBezTo>
                  <a:cubicBezTo>
                    <a:pt x="12761" y="22092"/>
                    <a:pt x="12589" y="22473"/>
                    <a:pt x="12626" y="22866"/>
                  </a:cubicBezTo>
                  <a:cubicBezTo>
                    <a:pt x="12626" y="22903"/>
                    <a:pt x="12601" y="22952"/>
                    <a:pt x="12589" y="22977"/>
                  </a:cubicBezTo>
                  <a:cubicBezTo>
                    <a:pt x="12527" y="23063"/>
                    <a:pt x="12515" y="23161"/>
                    <a:pt x="12503" y="23247"/>
                  </a:cubicBezTo>
                  <a:cubicBezTo>
                    <a:pt x="12441" y="23543"/>
                    <a:pt x="12417" y="23838"/>
                    <a:pt x="12454" y="24133"/>
                  </a:cubicBezTo>
                  <a:cubicBezTo>
                    <a:pt x="12490" y="24440"/>
                    <a:pt x="12454" y="24760"/>
                    <a:pt x="12540" y="25091"/>
                  </a:cubicBezTo>
                  <a:cubicBezTo>
                    <a:pt x="12859" y="25239"/>
                    <a:pt x="13167" y="25423"/>
                    <a:pt x="13499" y="25509"/>
                  </a:cubicBezTo>
                  <a:close/>
                  <a:moveTo>
                    <a:pt x="28177" y="26235"/>
                  </a:moveTo>
                  <a:cubicBezTo>
                    <a:pt x="28103" y="26272"/>
                    <a:pt x="28066" y="26284"/>
                    <a:pt x="28029" y="26309"/>
                  </a:cubicBezTo>
                  <a:cubicBezTo>
                    <a:pt x="27562" y="26567"/>
                    <a:pt x="27144" y="26886"/>
                    <a:pt x="26665" y="27108"/>
                  </a:cubicBezTo>
                  <a:cubicBezTo>
                    <a:pt x="26026" y="27415"/>
                    <a:pt x="25362" y="27673"/>
                    <a:pt x="24710" y="27931"/>
                  </a:cubicBezTo>
                  <a:cubicBezTo>
                    <a:pt x="24513" y="28017"/>
                    <a:pt x="24292" y="28054"/>
                    <a:pt x="24096" y="28140"/>
                  </a:cubicBezTo>
                  <a:cubicBezTo>
                    <a:pt x="23678" y="28325"/>
                    <a:pt x="23223" y="28349"/>
                    <a:pt x="22805" y="28534"/>
                  </a:cubicBezTo>
                  <a:cubicBezTo>
                    <a:pt x="22743" y="28558"/>
                    <a:pt x="22682" y="28558"/>
                    <a:pt x="22620" y="28558"/>
                  </a:cubicBezTo>
                  <a:cubicBezTo>
                    <a:pt x="22190" y="28558"/>
                    <a:pt x="21760" y="28583"/>
                    <a:pt x="21329" y="28534"/>
                  </a:cubicBezTo>
                  <a:cubicBezTo>
                    <a:pt x="20813" y="28484"/>
                    <a:pt x="20309" y="28472"/>
                    <a:pt x="19793" y="28448"/>
                  </a:cubicBezTo>
                  <a:cubicBezTo>
                    <a:pt x="19461" y="28435"/>
                    <a:pt x="19129" y="28374"/>
                    <a:pt x="18809" y="28288"/>
                  </a:cubicBezTo>
                  <a:cubicBezTo>
                    <a:pt x="18600" y="28239"/>
                    <a:pt x="18391" y="28165"/>
                    <a:pt x="18182" y="28128"/>
                  </a:cubicBezTo>
                  <a:cubicBezTo>
                    <a:pt x="17936" y="28066"/>
                    <a:pt x="17691" y="27993"/>
                    <a:pt x="17469" y="27858"/>
                  </a:cubicBezTo>
                  <a:cubicBezTo>
                    <a:pt x="17359" y="27796"/>
                    <a:pt x="17211" y="27759"/>
                    <a:pt x="17088" y="27722"/>
                  </a:cubicBezTo>
                  <a:cubicBezTo>
                    <a:pt x="16892" y="27673"/>
                    <a:pt x="16719" y="27599"/>
                    <a:pt x="16547" y="27489"/>
                  </a:cubicBezTo>
                  <a:cubicBezTo>
                    <a:pt x="16314" y="27317"/>
                    <a:pt x="16043" y="27194"/>
                    <a:pt x="15761" y="27095"/>
                  </a:cubicBezTo>
                  <a:cubicBezTo>
                    <a:pt x="15379" y="26948"/>
                    <a:pt x="14998" y="26776"/>
                    <a:pt x="14630" y="26604"/>
                  </a:cubicBezTo>
                  <a:cubicBezTo>
                    <a:pt x="14039" y="26321"/>
                    <a:pt x="13462" y="26026"/>
                    <a:pt x="12872" y="25755"/>
                  </a:cubicBezTo>
                  <a:cubicBezTo>
                    <a:pt x="12663" y="25657"/>
                    <a:pt x="12454" y="25559"/>
                    <a:pt x="12220" y="25497"/>
                  </a:cubicBezTo>
                  <a:cubicBezTo>
                    <a:pt x="11974" y="25448"/>
                    <a:pt x="11741" y="25325"/>
                    <a:pt x="11507" y="25227"/>
                  </a:cubicBezTo>
                  <a:cubicBezTo>
                    <a:pt x="11458" y="25202"/>
                    <a:pt x="11396" y="25190"/>
                    <a:pt x="11347" y="25165"/>
                  </a:cubicBezTo>
                  <a:cubicBezTo>
                    <a:pt x="11187" y="25116"/>
                    <a:pt x="11077" y="25178"/>
                    <a:pt x="10978" y="25288"/>
                  </a:cubicBezTo>
                  <a:cubicBezTo>
                    <a:pt x="10880" y="25387"/>
                    <a:pt x="10806" y="25509"/>
                    <a:pt x="10880" y="25657"/>
                  </a:cubicBezTo>
                  <a:cubicBezTo>
                    <a:pt x="10966" y="25694"/>
                    <a:pt x="11064" y="25706"/>
                    <a:pt x="11150" y="25755"/>
                  </a:cubicBezTo>
                  <a:cubicBezTo>
                    <a:pt x="11249" y="25805"/>
                    <a:pt x="11347" y="25878"/>
                    <a:pt x="11445" y="25940"/>
                  </a:cubicBezTo>
                  <a:cubicBezTo>
                    <a:pt x="11802" y="26186"/>
                    <a:pt x="12159" y="26431"/>
                    <a:pt x="12527" y="26653"/>
                  </a:cubicBezTo>
                  <a:cubicBezTo>
                    <a:pt x="12896" y="26886"/>
                    <a:pt x="13265" y="27095"/>
                    <a:pt x="13646" y="27317"/>
                  </a:cubicBezTo>
                  <a:cubicBezTo>
                    <a:pt x="13695" y="27341"/>
                    <a:pt x="13744" y="27366"/>
                    <a:pt x="13806" y="27378"/>
                  </a:cubicBezTo>
                  <a:cubicBezTo>
                    <a:pt x="14138" y="27464"/>
                    <a:pt x="14421" y="27636"/>
                    <a:pt x="14716" y="27784"/>
                  </a:cubicBezTo>
                  <a:cubicBezTo>
                    <a:pt x="15330" y="28054"/>
                    <a:pt x="15896" y="28411"/>
                    <a:pt x="16535" y="28607"/>
                  </a:cubicBezTo>
                  <a:cubicBezTo>
                    <a:pt x="16744" y="28669"/>
                    <a:pt x="16941" y="28767"/>
                    <a:pt x="17162" y="28767"/>
                  </a:cubicBezTo>
                  <a:cubicBezTo>
                    <a:pt x="17260" y="28780"/>
                    <a:pt x="17346" y="28829"/>
                    <a:pt x="17432" y="28866"/>
                  </a:cubicBezTo>
                  <a:cubicBezTo>
                    <a:pt x="17691" y="28976"/>
                    <a:pt x="17961" y="29025"/>
                    <a:pt x="18244" y="29013"/>
                  </a:cubicBezTo>
                  <a:cubicBezTo>
                    <a:pt x="18502" y="29001"/>
                    <a:pt x="18760" y="29001"/>
                    <a:pt x="19006" y="29001"/>
                  </a:cubicBezTo>
                  <a:cubicBezTo>
                    <a:pt x="19141" y="29013"/>
                    <a:pt x="19289" y="29001"/>
                    <a:pt x="19424" y="29038"/>
                  </a:cubicBezTo>
                  <a:cubicBezTo>
                    <a:pt x="19731" y="29148"/>
                    <a:pt x="20039" y="29136"/>
                    <a:pt x="20358" y="29136"/>
                  </a:cubicBezTo>
                  <a:cubicBezTo>
                    <a:pt x="20752" y="29124"/>
                    <a:pt x="21133" y="29087"/>
                    <a:pt x="21526" y="29062"/>
                  </a:cubicBezTo>
                  <a:cubicBezTo>
                    <a:pt x="21625" y="29062"/>
                    <a:pt x="21723" y="29038"/>
                    <a:pt x="21821" y="29001"/>
                  </a:cubicBezTo>
                  <a:cubicBezTo>
                    <a:pt x="22042" y="28915"/>
                    <a:pt x="22276" y="28890"/>
                    <a:pt x="22510" y="28902"/>
                  </a:cubicBezTo>
                  <a:cubicBezTo>
                    <a:pt x="22731" y="28902"/>
                    <a:pt x="22940" y="28853"/>
                    <a:pt x="23137" y="28767"/>
                  </a:cubicBezTo>
                  <a:cubicBezTo>
                    <a:pt x="23518" y="28583"/>
                    <a:pt x="23899" y="28460"/>
                    <a:pt x="24317" y="28386"/>
                  </a:cubicBezTo>
                  <a:cubicBezTo>
                    <a:pt x="24796" y="28300"/>
                    <a:pt x="25276" y="28165"/>
                    <a:pt x="25755" y="28054"/>
                  </a:cubicBezTo>
                  <a:cubicBezTo>
                    <a:pt x="25866" y="28030"/>
                    <a:pt x="25989" y="28005"/>
                    <a:pt x="26087" y="27931"/>
                  </a:cubicBezTo>
                  <a:cubicBezTo>
                    <a:pt x="26321" y="27747"/>
                    <a:pt x="26616" y="27685"/>
                    <a:pt x="26886" y="27587"/>
                  </a:cubicBezTo>
                  <a:cubicBezTo>
                    <a:pt x="27304" y="27440"/>
                    <a:pt x="27562" y="27046"/>
                    <a:pt x="27956" y="26862"/>
                  </a:cubicBezTo>
                  <a:cubicBezTo>
                    <a:pt x="28066" y="26800"/>
                    <a:pt x="28152" y="26677"/>
                    <a:pt x="28238" y="26567"/>
                  </a:cubicBezTo>
                  <a:cubicBezTo>
                    <a:pt x="28275" y="26530"/>
                    <a:pt x="28288" y="26456"/>
                    <a:pt x="28288" y="26407"/>
                  </a:cubicBezTo>
                  <a:cubicBezTo>
                    <a:pt x="28275" y="26358"/>
                    <a:pt x="28226" y="26309"/>
                    <a:pt x="28177" y="26235"/>
                  </a:cubicBezTo>
                  <a:close/>
                  <a:moveTo>
                    <a:pt x="21907" y="26370"/>
                  </a:moveTo>
                  <a:cubicBezTo>
                    <a:pt x="21920" y="26259"/>
                    <a:pt x="21932" y="26161"/>
                    <a:pt x="21932" y="26063"/>
                  </a:cubicBezTo>
                  <a:cubicBezTo>
                    <a:pt x="21932" y="25792"/>
                    <a:pt x="21956" y="25509"/>
                    <a:pt x="21920" y="25239"/>
                  </a:cubicBezTo>
                  <a:cubicBezTo>
                    <a:pt x="21821" y="24575"/>
                    <a:pt x="21784" y="23911"/>
                    <a:pt x="21735" y="23247"/>
                  </a:cubicBezTo>
                  <a:cubicBezTo>
                    <a:pt x="21723" y="22940"/>
                    <a:pt x="21686" y="22903"/>
                    <a:pt x="21391" y="22891"/>
                  </a:cubicBezTo>
                  <a:cubicBezTo>
                    <a:pt x="21219" y="22879"/>
                    <a:pt x="21047" y="22879"/>
                    <a:pt x="20862" y="22866"/>
                  </a:cubicBezTo>
                  <a:cubicBezTo>
                    <a:pt x="20690" y="22866"/>
                    <a:pt x="20518" y="22866"/>
                    <a:pt x="20334" y="22965"/>
                  </a:cubicBezTo>
                  <a:cubicBezTo>
                    <a:pt x="20285" y="23075"/>
                    <a:pt x="20223" y="23198"/>
                    <a:pt x="20174" y="23309"/>
                  </a:cubicBezTo>
                  <a:cubicBezTo>
                    <a:pt x="19965" y="23432"/>
                    <a:pt x="19756" y="23543"/>
                    <a:pt x="19559" y="23665"/>
                  </a:cubicBezTo>
                  <a:cubicBezTo>
                    <a:pt x="19461" y="23715"/>
                    <a:pt x="19363" y="23715"/>
                    <a:pt x="19264" y="23641"/>
                  </a:cubicBezTo>
                  <a:cubicBezTo>
                    <a:pt x="19276" y="23592"/>
                    <a:pt x="19276" y="23543"/>
                    <a:pt x="19289" y="23481"/>
                  </a:cubicBezTo>
                  <a:cubicBezTo>
                    <a:pt x="19289" y="23370"/>
                    <a:pt x="19264" y="23309"/>
                    <a:pt x="19203" y="23309"/>
                  </a:cubicBezTo>
                  <a:cubicBezTo>
                    <a:pt x="18834" y="23297"/>
                    <a:pt x="18453" y="23284"/>
                    <a:pt x="18084" y="23284"/>
                  </a:cubicBezTo>
                  <a:cubicBezTo>
                    <a:pt x="18047" y="23284"/>
                    <a:pt x="17986" y="23358"/>
                    <a:pt x="17961" y="23407"/>
                  </a:cubicBezTo>
                  <a:cubicBezTo>
                    <a:pt x="17936" y="23469"/>
                    <a:pt x="17924" y="23555"/>
                    <a:pt x="17936" y="23629"/>
                  </a:cubicBezTo>
                  <a:cubicBezTo>
                    <a:pt x="17961" y="23961"/>
                    <a:pt x="17850" y="24243"/>
                    <a:pt x="17691" y="24526"/>
                  </a:cubicBezTo>
                  <a:cubicBezTo>
                    <a:pt x="17469" y="24907"/>
                    <a:pt x="17223" y="25251"/>
                    <a:pt x="16916" y="25559"/>
                  </a:cubicBezTo>
                  <a:cubicBezTo>
                    <a:pt x="16818" y="25657"/>
                    <a:pt x="16695" y="25731"/>
                    <a:pt x="16683" y="25878"/>
                  </a:cubicBezTo>
                  <a:cubicBezTo>
                    <a:pt x="16732" y="26001"/>
                    <a:pt x="16842" y="26038"/>
                    <a:pt x="16965" y="26063"/>
                  </a:cubicBezTo>
                  <a:cubicBezTo>
                    <a:pt x="17309" y="26136"/>
                    <a:pt x="17654" y="26222"/>
                    <a:pt x="17998" y="26284"/>
                  </a:cubicBezTo>
                  <a:cubicBezTo>
                    <a:pt x="18330" y="26345"/>
                    <a:pt x="18649" y="26407"/>
                    <a:pt x="18994" y="26395"/>
                  </a:cubicBezTo>
                  <a:cubicBezTo>
                    <a:pt x="19498" y="26382"/>
                    <a:pt x="20014" y="26395"/>
                    <a:pt x="20518" y="26395"/>
                  </a:cubicBezTo>
                  <a:cubicBezTo>
                    <a:pt x="20764" y="26395"/>
                    <a:pt x="20998" y="26370"/>
                    <a:pt x="21219" y="26493"/>
                  </a:cubicBezTo>
                  <a:cubicBezTo>
                    <a:pt x="21280" y="26518"/>
                    <a:pt x="21379" y="26518"/>
                    <a:pt x="21452" y="26493"/>
                  </a:cubicBezTo>
                  <a:cubicBezTo>
                    <a:pt x="21600" y="26468"/>
                    <a:pt x="21747" y="26419"/>
                    <a:pt x="21907" y="26370"/>
                  </a:cubicBezTo>
                  <a:close/>
                  <a:moveTo>
                    <a:pt x="26542" y="20334"/>
                  </a:moveTo>
                  <a:cubicBezTo>
                    <a:pt x="26677" y="20100"/>
                    <a:pt x="26788" y="19891"/>
                    <a:pt x="26898" y="19695"/>
                  </a:cubicBezTo>
                  <a:cubicBezTo>
                    <a:pt x="27009" y="19510"/>
                    <a:pt x="27034" y="19326"/>
                    <a:pt x="27034" y="19117"/>
                  </a:cubicBezTo>
                  <a:cubicBezTo>
                    <a:pt x="27034" y="18982"/>
                    <a:pt x="27021" y="18846"/>
                    <a:pt x="26997" y="18711"/>
                  </a:cubicBezTo>
                  <a:cubicBezTo>
                    <a:pt x="26948" y="18478"/>
                    <a:pt x="26935" y="18244"/>
                    <a:pt x="26972" y="18011"/>
                  </a:cubicBezTo>
                  <a:cubicBezTo>
                    <a:pt x="27009" y="17752"/>
                    <a:pt x="26984" y="17506"/>
                    <a:pt x="26923" y="17248"/>
                  </a:cubicBezTo>
                  <a:cubicBezTo>
                    <a:pt x="26886" y="17076"/>
                    <a:pt x="26849" y="16904"/>
                    <a:pt x="26812" y="16732"/>
                  </a:cubicBezTo>
                  <a:cubicBezTo>
                    <a:pt x="26714" y="16191"/>
                    <a:pt x="26444" y="15749"/>
                    <a:pt x="26062" y="15355"/>
                  </a:cubicBezTo>
                  <a:cubicBezTo>
                    <a:pt x="26001" y="15281"/>
                    <a:pt x="25915" y="15232"/>
                    <a:pt x="25841" y="15171"/>
                  </a:cubicBezTo>
                  <a:cubicBezTo>
                    <a:pt x="25743" y="15208"/>
                    <a:pt x="25669" y="15232"/>
                    <a:pt x="25608" y="15269"/>
                  </a:cubicBezTo>
                  <a:cubicBezTo>
                    <a:pt x="25337" y="15429"/>
                    <a:pt x="25042" y="15515"/>
                    <a:pt x="24722" y="15564"/>
                  </a:cubicBezTo>
                  <a:cubicBezTo>
                    <a:pt x="24157" y="15650"/>
                    <a:pt x="23604" y="15761"/>
                    <a:pt x="23026" y="15785"/>
                  </a:cubicBezTo>
                  <a:cubicBezTo>
                    <a:pt x="22928" y="15785"/>
                    <a:pt x="22842" y="15871"/>
                    <a:pt x="22842" y="15970"/>
                  </a:cubicBezTo>
                  <a:cubicBezTo>
                    <a:pt x="22805" y="16793"/>
                    <a:pt x="22780" y="17617"/>
                    <a:pt x="22854" y="18441"/>
                  </a:cubicBezTo>
                  <a:cubicBezTo>
                    <a:pt x="22878" y="18650"/>
                    <a:pt x="22891" y="18871"/>
                    <a:pt x="22891" y="19080"/>
                  </a:cubicBezTo>
                  <a:cubicBezTo>
                    <a:pt x="22903" y="19301"/>
                    <a:pt x="22891" y="19523"/>
                    <a:pt x="22891" y="19732"/>
                  </a:cubicBezTo>
                  <a:cubicBezTo>
                    <a:pt x="22891" y="19830"/>
                    <a:pt x="22903" y="19928"/>
                    <a:pt x="22915" y="20027"/>
                  </a:cubicBezTo>
                  <a:cubicBezTo>
                    <a:pt x="22952" y="20211"/>
                    <a:pt x="23100" y="20346"/>
                    <a:pt x="23284" y="20346"/>
                  </a:cubicBezTo>
                  <a:cubicBezTo>
                    <a:pt x="23444" y="20359"/>
                    <a:pt x="23591" y="20359"/>
                    <a:pt x="23751" y="20297"/>
                  </a:cubicBezTo>
                  <a:cubicBezTo>
                    <a:pt x="23973" y="20199"/>
                    <a:pt x="24206" y="20199"/>
                    <a:pt x="24440" y="20199"/>
                  </a:cubicBezTo>
                  <a:cubicBezTo>
                    <a:pt x="24698" y="20211"/>
                    <a:pt x="24956" y="20199"/>
                    <a:pt x="25202" y="20248"/>
                  </a:cubicBezTo>
                  <a:cubicBezTo>
                    <a:pt x="25632" y="20309"/>
                    <a:pt x="26062" y="20297"/>
                    <a:pt x="26542" y="20334"/>
                  </a:cubicBezTo>
                  <a:moveTo>
                    <a:pt x="27648" y="22670"/>
                  </a:moveTo>
                  <a:cubicBezTo>
                    <a:pt x="27489" y="22707"/>
                    <a:pt x="27378" y="22756"/>
                    <a:pt x="27255" y="22768"/>
                  </a:cubicBezTo>
                  <a:cubicBezTo>
                    <a:pt x="27120" y="22780"/>
                    <a:pt x="26984" y="22768"/>
                    <a:pt x="26849" y="22768"/>
                  </a:cubicBezTo>
                  <a:cubicBezTo>
                    <a:pt x="25792" y="22768"/>
                    <a:pt x="24722" y="22780"/>
                    <a:pt x="23665" y="22768"/>
                  </a:cubicBezTo>
                  <a:cubicBezTo>
                    <a:pt x="23223" y="22768"/>
                    <a:pt x="23186" y="22780"/>
                    <a:pt x="23247" y="23211"/>
                  </a:cubicBezTo>
                  <a:cubicBezTo>
                    <a:pt x="23284" y="23543"/>
                    <a:pt x="23272" y="23887"/>
                    <a:pt x="23284" y="24219"/>
                  </a:cubicBezTo>
                  <a:cubicBezTo>
                    <a:pt x="23284" y="24465"/>
                    <a:pt x="23272" y="24723"/>
                    <a:pt x="23370" y="24969"/>
                  </a:cubicBezTo>
                  <a:cubicBezTo>
                    <a:pt x="23407" y="25079"/>
                    <a:pt x="23395" y="25202"/>
                    <a:pt x="23407" y="25325"/>
                  </a:cubicBezTo>
                  <a:cubicBezTo>
                    <a:pt x="23407" y="25473"/>
                    <a:pt x="23407" y="25632"/>
                    <a:pt x="23407" y="25792"/>
                  </a:cubicBezTo>
                  <a:cubicBezTo>
                    <a:pt x="23407" y="25940"/>
                    <a:pt x="23444" y="26063"/>
                    <a:pt x="23530" y="26173"/>
                  </a:cubicBezTo>
                  <a:cubicBezTo>
                    <a:pt x="23567" y="26222"/>
                    <a:pt x="23616" y="26272"/>
                    <a:pt x="23665" y="26272"/>
                  </a:cubicBezTo>
                  <a:cubicBezTo>
                    <a:pt x="23800" y="26296"/>
                    <a:pt x="23936" y="26296"/>
                    <a:pt x="24071" y="26284"/>
                  </a:cubicBezTo>
                  <a:cubicBezTo>
                    <a:pt x="24329" y="26272"/>
                    <a:pt x="24575" y="26321"/>
                    <a:pt x="24821" y="26419"/>
                  </a:cubicBezTo>
                  <a:cubicBezTo>
                    <a:pt x="24956" y="26493"/>
                    <a:pt x="25104" y="26554"/>
                    <a:pt x="25263" y="26542"/>
                  </a:cubicBezTo>
                  <a:cubicBezTo>
                    <a:pt x="25755" y="26542"/>
                    <a:pt x="26247" y="26542"/>
                    <a:pt x="26739" y="26542"/>
                  </a:cubicBezTo>
                  <a:cubicBezTo>
                    <a:pt x="26898" y="26542"/>
                    <a:pt x="27046" y="26493"/>
                    <a:pt x="27193" y="26419"/>
                  </a:cubicBezTo>
                  <a:cubicBezTo>
                    <a:pt x="27353" y="26345"/>
                    <a:pt x="27489" y="26235"/>
                    <a:pt x="27611" y="26112"/>
                  </a:cubicBezTo>
                  <a:cubicBezTo>
                    <a:pt x="27734" y="25977"/>
                    <a:pt x="27882" y="25891"/>
                    <a:pt x="28079" y="25940"/>
                  </a:cubicBezTo>
                  <a:cubicBezTo>
                    <a:pt x="28152" y="25952"/>
                    <a:pt x="28238" y="25952"/>
                    <a:pt x="28312" y="25927"/>
                  </a:cubicBezTo>
                  <a:cubicBezTo>
                    <a:pt x="28411" y="25903"/>
                    <a:pt x="28509" y="25866"/>
                    <a:pt x="28570" y="25792"/>
                  </a:cubicBezTo>
                  <a:cubicBezTo>
                    <a:pt x="28804" y="25522"/>
                    <a:pt x="29013" y="25239"/>
                    <a:pt x="28951" y="24846"/>
                  </a:cubicBezTo>
                  <a:cubicBezTo>
                    <a:pt x="28939" y="24772"/>
                    <a:pt x="28951" y="24686"/>
                    <a:pt x="28964" y="24612"/>
                  </a:cubicBezTo>
                  <a:cubicBezTo>
                    <a:pt x="28964" y="24292"/>
                    <a:pt x="28939" y="23985"/>
                    <a:pt x="28644" y="23764"/>
                  </a:cubicBezTo>
                  <a:cubicBezTo>
                    <a:pt x="28620" y="23739"/>
                    <a:pt x="28607" y="23702"/>
                    <a:pt x="28583" y="23665"/>
                  </a:cubicBezTo>
                  <a:cubicBezTo>
                    <a:pt x="28361" y="23260"/>
                    <a:pt x="28005" y="22977"/>
                    <a:pt x="27648" y="22670"/>
                  </a:cubicBezTo>
                  <a:close/>
                  <a:moveTo>
                    <a:pt x="9491" y="14913"/>
                  </a:moveTo>
                  <a:cubicBezTo>
                    <a:pt x="9601" y="15662"/>
                    <a:pt x="9528" y="16339"/>
                    <a:pt x="9442" y="17027"/>
                  </a:cubicBezTo>
                  <a:cubicBezTo>
                    <a:pt x="9368" y="17679"/>
                    <a:pt x="9233" y="18342"/>
                    <a:pt x="9036" y="18982"/>
                  </a:cubicBezTo>
                  <a:cubicBezTo>
                    <a:pt x="8962" y="19240"/>
                    <a:pt x="8901" y="19523"/>
                    <a:pt x="8778" y="19768"/>
                  </a:cubicBezTo>
                  <a:cubicBezTo>
                    <a:pt x="8397" y="20543"/>
                    <a:pt x="8040" y="21330"/>
                    <a:pt x="7524" y="22030"/>
                  </a:cubicBezTo>
                  <a:cubicBezTo>
                    <a:pt x="7462" y="22104"/>
                    <a:pt x="7413" y="22190"/>
                    <a:pt x="7364" y="22276"/>
                  </a:cubicBezTo>
                  <a:cubicBezTo>
                    <a:pt x="7352" y="22301"/>
                    <a:pt x="7376" y="22362"/>
                    <a:pt x="7401" y="22375"/>
                  </a:cubicBezTo>
                  <a:cubicBezTo>
                    <a:pt x="7499" y="22387"/>
                    <a:pt x="7598" y="22399"/>
                    <a:pt x="7684" y="22399"/>
                  </a:cubicBezTo>
                  <a:cubicBezTo>
                    <a:pt x="8274" y="22412"/>
                    <a:pt x="8864" y="22424"/>
                    <a:pt x="9454" y="22448"/>
                  </a:cubicBezTo>
                  <a:cubicBezTo>
                    <a:pt x="10192" y="22473"/>
                    <a:pt x="10917" y="22510"/>
                    <a:pt x="11642" y="22534"/>
                  </a:cubicBezTo>
                  <a:cubicBezTo>
                    <a:pt x="11654" y="22534"/>
                    <a:pt x="11679" y="22534"/>
                    <a:pt x="11704" y="22534"/>
                  </a:cubicBezTo>
                  <a:cubicBezTo>
                    <a:pt x="11913" y="22534"/>
                    <a:pt x="11986" y="22473"/>
                    <a:pt x="12011" y="22276"/>
                  </a:cubicBezTo>
                  <a:cubicBezTo>
                    <a:pt x="12011" y="22153"/>
                    <a:pt x="12011" y="22043"/>
                    <a:pt x="12023" y="21920"/>
                  </a:cubicBezTo>
                  <a:cubicBezTo>
                    <a:pt x="12048" y="21293"/>
                    <a:pt x="12085" y="20666"/>
                    <a:pt x="12109" y="20039"/>
                  </a:cubicBezTo>
                  <a:cubicBezTo>
                    <a:pt x="12146" y="19068"/>
                    <a:pt x="12220" y="18109"/>
                    <a:pt x="12171" y="17150"/>
                  </a:cubicBezTo>
                  <a:cubicBezTo>
                    <a:pt x="12146" y="16818"/>
                    <a:pt x="12195" y="16474"/>
                    <a:pt x="12208" y="16142"/>
                  </a:cubicBezTo>
                  <a:cubicBezTo>
                    <a:pt x="12220" y="15945"/>
                    <a:pt x="12269" y="15761"/>
                    <a:pt x="12220" y="15540"/>
                  </a:cubicBezTo>
                  <a:cubicBezTo>
                    <a:pt x="11790" y="15355"/>
                    <a:pt x="11323" y="15269"/>
                    <a:pt x="10855" y="15232"/>
                  </a:cubicBezTo>
                  <a:cubicBezTo>
                    <a:pt x="10401" y="15195"/>
                    <a:pt x="9983" y="15072"/>
                    <a:pt x="9491" y="14913"/>
                  </a:cubicBezTo>
                  <a:close/>
                  <a:moveTo>
                    <a:pt x="13855" y="7426"/>
                  </a:moveTo>
                  <a:cubicBezTo>
                    <a:pt x="13757" y="7647"/>
                    <a:pt x="13781" y="7844"/>
                    <a:pt x="13781" y="8041"/>
                  </a:cubicBezTo>
                  <a:cubicBezTo>
                    <a:pt x="13794" y="8999"/>
                    <a:pt x="13806" y="9958"/>
                    <a:pt x="13806" y="10930"/>
                  </a:cubicBezTo>
                  <a:cubicBezTo>
                    <a:pt x="13806" y="11397"/>
                    <a:pt x="13769" y="11864"/>
                    <a:pt x="13757" y="12343"/>
                  </a:cubicBezTo>
                  <a:cubicBezTo>
                    <a:pt x="13744" y="12577"/>
                    <a:pt x="13732" y="12810"/>
                    <a:pt x="13732" y="13044"/>
                  </a:cubicBezTo>
                  <a:cubicBezTo>
                    <a:pt x="13720" y="13191"/>
                    <a:pt x="13794" y="13265"/>
                    <a:pt x="13941" y="13278"/>
                  </a:cubicBezTo>
                  <a:cubicBezTo>
                    <a:pt x="14334" y="13290"/>
                    <a:pt x="14716" y="13302"/>
                    <a:pt x="15109" y="13314"/>
                  </a:cubicBezTo>
                  <a:cubicBezTo>
                    <a:pt x="15552" y="13339"/>
                    <a:pt x="15982" y="13376"/>
                    <a:pt x="16387" y="13523"/>
                  </a:cubicBezTo>
                  <a:cubicBezTo>
                    <a:pt x="16769" y="13646"/>
                    <a:pt x="17162" y="13671"/>
                    <a:pt x="17543" y="13745"/>
                  </a:cubicBezTo>
                  <a:cubicBezTo>
                    <a:pt x="17641" y="13757"/>
                    <a:pt x="17740" y="13745"/>
                    <a:pt x="17826" y="13696"/>
                  </a:cubicBezTo>
                  <a:cubicBezTo>
                    <a:pt x="18072" y="13548"/>
                    <a:pt x="18256" y="13364"/>
                    <a:pt x="18342" y="13081"/>
                  </a:cubicBezTo>
                  <a:cubicBezTo>
                    <a:pt x="18416" y="12860"/>
                    <a:pt x="18490" y="12626"/>
                    <a:pt x="18490" y="12392"/>
                  </a:cubicBezTo>
                  <a:cubicBezTo>
                    <a:pt x="18502" y="12122"/>
                    <a:pt x="18514" y="11839"/>
                    <a:pt x="18514" y="11569"/>
                  </a:cubicBezTo>
                  <a:cubicBezTo>
                    <a:pt x="18514" y="10733"/>
                    <a:pt x="18330" y="9934"/>
                    <a:pt x="18219" y="9110"/>
                  </a:cubicBezTo>
                  <a:cubicBezTo>
                    <a:pt x="18133" y="8545"/>
                    <a:pt x="17875" y="8077"/>
                    <a:pt x="17617" y="7586"/>
                  </a:cubicBezTo>
                  <a:cubicBezTo>
                    <a:pt x="17408" y="7635"/>
                    <a:pt x="17223" y="7647"/>
                    <a:pt x="17064" y="7500"/>
                  </a:cubicBezTo>
                  <a:cubicBezTo>
                    <a:pt x="16965" y="7426"/>
                    <a:pt x="16842" y="7426"/>
                    <a:pt x="16719" y="7426"/>
                  </a:cubicBezTo>
                  <a:cubicBezTo>
                    <a:pt x="15773" y="7426"/>
                    <a:pt x="14839" y="7426"/>
                    <a:pt x="13855" y="7426"/>
                  </a:cubicBezTo>
                  <a:moveTo>
                    <a:pt x="10007" y="9762"/>
                  </a:moveTo>
                  <a:cubicBezTo>
                    <a:pt x="9872" y="9725"/>
                    <a:pt x="9823" y="9835"/>
                    <a:pt x="9774" y="9909"/>
                  </a:cubicBezTo>
                  <a:cubicBezTo>
                    <a:pt x="9097" y="10831"/>
                    <a:pt x="8434" y="11753"/>
                    <a:pt x="7757" y="12675"/>
                  </a:cubicBezTo>
                  <a:cubicBezTo>
                    <a:pt x="7524" y="12995"/>
                    <a:pt x="7303" y="13327"/>
                    <a:pt x="7118" y="13671"/>
                  </a:cubicBezTo>
                  <a:cubicBezTo>
                    <a:pt x="6958" y="13991"/>
                    <a:pt x="6762" y="14286"/>
                    <a:pt x="6516" y="14531"/>
                  </a:cubicBezTo>
                  <a:cubicBezTo>
                    <a:pt x="6270" y="14777"/>
                    <a:pt x="6073" y="15048"/>
                    <a:pt x="5926" y="15343"/>
                  </a:cubicBezTo>
                  <a:cubicBezTo>
                    <a:pt x="5815" y="15589"/>
                    <a:pt x="5655" y="15773"/>
                    <a:pt x="5459" y="15945"/>
                  </a:cubicBezTo>
                  <a:cubicBezTo>
                    <a:pt x="5360" y="16044"/>
                    <a:pt x="5237" y="16130"/>
                    <a:pt x="5176" y="16253"/>
                  </a:cubicBezTo>
                  <a:cubicBezTo>
                    <a:pt x="4856" y="16806"/>
                    <a:pt x="4401" y="17297"/>
                    <a:pt x="4229" y="17937"/>
                  </a:cubicBezTo>
                  <a:cubicBezTo>
                    <a:pt x="4217" y="17974"/>
                    <a:pt x="4192" y="18011"/>
                    <a:pt x="4168" y="18047"/>
                  </a:cubicBezTo>
                  <a:cubicBezTo>
                    <a:pt x="3910" y="18441"/>
                    <a:pt x="3651" y="18834"/>
                    <a:pt x="3393" y="19228"/>
                  </a:cubicBezTo>
                  <a:cubicBezTo>
                    <a:pt x="3332" y="19314"/>
                    <a:pt x="3221" y="19387"/>
                    <a:pt x="3221" y="19510"/>
                  </a:cubicBezTo>
                  <a:cubicBezTo>
                    <a:pt x="3283" y="19596"/>
                    <a:pt x="3344" y="19670"/>
                    <a:pt x="3406" y="19744"/>
                  </a:cubicBezTo>
                  <a:cubicBezTo>
                    <a:pt x="3602" y="20063"/>
                    <a:pt x="3799" y="20383"/>
                    <a:pt x="4020" y="20678"/>
                  </a:cubicBezTo>
                  <a:cubicBezTo>
                    <a:pt x="4475" y="21305"/>
                    <a:pt x="4942" y="21908"/>
                    <a:pt x="5397" y="22522"/>
                  </a:cubicBezTo>
                  <a:cubicBezTo>
                    <a:pt x="5483" y="22633"/>
                    <a:pt x="5557" y="22743"/>
                    <a:pt x="5643" y="22854"/>
                  </a:cubicBezTo>
                  <a:cubicBezTo>
                    <a:pt x="5680" y="22903"/>
                    <a:pt x="5729" y="22928"/>
                    <a:pt x="5803" y="22977"/>
                  </a:cubicBezTo>
                  <a:cubicBezTo>
                    <a:pt x="5889" y="22891"/>
                    <a:pt x="5963" y="22793"/>
                    <a:pt x="6036" y="22707"/>
                  </a:cubicBezTo>
                  <a:cubicBezTo>
                    <a:pt x="6122" y="22633"/>
                    <a:pt x="6221" y="22559"/>
                    <a:pt x="6319" y="22498"/>
                  </a:cubicBezTo>
                  <a:cubicBezTo>
                    <a:pt x="6713" y="22252"/>
                    <a:pt x="6995" y="21908"/>
                    <a:pt x="7253" y="21526"/>
                  </a:cubicBezTo>
                  <a:cubicBezTo>
                    <a:pt x="7684" y="20887"/>
                    <a:pt x="8016" y="20186"/>
                    <a:pt x="8360" y="19510"/>
                  </a:cubicBezTo>
                  <a:cubicBezTo>
                    <a:pt x="8409" y="19424"/>
                    <a:pt x="8434" y="19326"/>
                    <a:pt x="8470" y="19228"/>
                  </a:cubicBezTo>
                  <a:cubicBezTo>
                    <a:pt x="8852" y="18023"/>
                    <a:pt x="9110" y="16793"/>
                    <a:pt x="9110" y="15527"/>
                  </a:cubicBezTo>
                  <a:cubicBezTo>
                    <a:pt x="9110" y="15232"/>
                    <a:pt x="9085" y="14937"/>
                    <a:pt x="9048" y="14642"/>
                  </a:cubicBezTo>
                  <a:cubicBezTo>
                    <a:pt x="9024" y="14445"/>
                    <a:pt x="8913" y="14322"/>
                    <a:pt x="8716" y="14273"/>
                  </a:cubicBezTo>
                  <a:cubicBezTo>
                    <a:pt x="8630" y="14249"/>
                    <a:pt x="8532" y="14212"/>
                    <a:pt x="8446" y="14150"/>
                  </a:cubicBezTo>
                  <a:cubicBezTo>
                    <a:pt x="8409" y="14126"/>
                    <a:pt x="8384" y="14064"/>
                    <a:pt x="8372" y="14015"/>
                  </a:cubicBezTo>
                  <a:cubicBezTo>
                    <a:pt x="8348" y="13954"/>
                    <a:pt x="8421" y="13843"/>
                    <a:pt x="8483" y="13831"/>
                  </a:cubicBezTo>
                  <a:cubicBezTo>
                    <a:pt x="8716" y="13782"/>
                    <a:pt x="8950" y="13732"/>
                    <a:pt x="9171" y="13683"/>
                  </a:cubicBezTo>
                  <a:cubicBezTo>
                    <a:pt x="9638" y="13769"/>
                    <a:pt x="10118" y="13720"/>
                    <a:pt x="10585" y="13818"/>
                  </a:cubicBezTo>
                  <a:cubicBezTo>
                    <a:pt x="10880" y="13880"/>
                    <a:pt x="11163" y="13941"/>
                    <a:pt x="11445" y="14040"/>
                  </a:cubicBezTo>
                  <a:cubicBezTo>
                    <a:pt x="11667" y="14126"/>
                    <a:pt x="11900" y="14150"/>
                    <a:pt x="12134" y="14114"/>
                  </a:cubicBezTo>
                  <a:cubicBezTo>
                    <a:pt x="12171" y="14101"/>
                    <a:pt x="12208" y="14077"/>
                    <a:pt x="12232" y="14052"/>
                  </a:cubicBezTo>
                  <a:cubicBezTo>
                    <a:pt x="12318" y="13929"/>
                    <a:pt x="12257" y="13671"/>
                    <a:pt x="12122" y="13659"/>
                  </a:cubicBezTo>
                  <a:cubicBezTo>
                    <a:pt x="11790" y="13622"/>
                    <a:pt x="11458" y="13585"/>
                    <a:pt x="11126" y="13560"/>
                  </a:cubicBezTo>
                  <a:cubicBezTo>
                    <a:pt x="10806" y="13536"/>
                    <a:pt x="10487" y="13548"/>
                    <a:pt x="10179" y="13474"/>
                  </a:cubicBezTo>
                  <a:cubicBezTo>
                    <a:pt x="9958" y="13413"/>
                    <a:pt x="9724" y="13364"/>
                    <a:pt x="9503" y="13511"/>
                  </a:cubicBezTo>
                  <a:cubicBezTo>
                    <a:pt x="9442" y="13560"/>
                    <a:pt x="9343" y="13536"/>
                    <a:pt x="9270" y="13536"/>
                  </a:cubicBezTo>
                  <a:cubicBezTo>
                    <a:pt x="9220" y="13536"/>
                    <a:pt x="9159" y="13499"/>
                    <a:pt x="9122" y="13474"/>
                  </a:cubicBezTo>
                  <a:cubicBezTo>
                    <a:pt x="9110" y="13462"/>
                    <a:pt x="9122" y="13388"/>
                    <a:pt x="9147" y="13364"/>
                  </a:cubicBezTo>
                  <a:cubicBezTo>
                    <a:pt x="9282" y="13265"/>
                    <a:pt x="9343" y="13130"/>
                    <a:pt x="9392" y="12970"/>
                  </a:cubicBezTo>
                  <a:cubicBezTo>
                    <a:pt x="9454" y="12761"/>
                    <a:pt x="9503" y="12552"/>
                    <a:pt x="9552" y="12343"/>
                  </a:cubicBezTo>
                  <a:cubicBezTo>
                    <a:pt x="9638" y="12036"/>
                    <a:pt x="9688" y="11729"/>
                    <a:pt x="9810" y="11434"/>
                  </a:cubicBezTo>
                  <a:cubicBezTo>
                    <a:pt x="10032" y="10893"/>
                    <a:pt x="10019" y="10327"/>
                    <a:pt x="10007" y="9762"/>
                  </a:cubicBezTo>
                  <a:moveTo>
                    <a:pt x="26062" y="29812"/>
                  </a:moveTo>
                  <a:cubicBezTo>
                    <a:pt x="25866" y="29874"/>
                    <a:pt x="25755" y="29898"/>
                    <a:pt x="25644" y="29935"/>
                  </a:cubicBezTo>
                  <a:cubicBezTo>
                    <a:pt x="25313" y="30046"/>
                    <a:pt x="24981" y="30169"/>
                    <a:pt x="24649" y="30292"/>
                  </a:cubicBezTo>
                  <a:cubicBezTo>
                    <a:pt x="24366" y="30390"/>
                    <a:pt x="24083" y="30464"/>
                    <a:pt x="23788" y="30525"/>
                  </a:cubicBezTo>
                  <a:cubicBezTo>
                    <a:pt x="23235" y="30636"/>
                    <a:pt x="22682" y="30771"/>
                    <a:pt x="22116" y="30882"/>
                  </a:cubicBezTo>
                  <a:cubicBezTo>
                    <a:pt x="21870" y="30931"/>
                    <a:pt x="21612" y="30968"/>
                    <a:pt x="21354" y="30968"/>
                  </a:cubicBezTo>
                  <a:cubicBezTo>
                    <a:pt x="20530" y="30980"/>
                    <a:pt x="19707" y="30980"/>
                    <a:pt x="18883" y="30968"/>
                  </a:cubicBezTo>
                  <a:cubicBezTo>
                    <a:pt x="18281" y="30968"/>
                    <a:pt x="17703" y="30882"/>
                    <a:pt x="17125" y="30746"/>
                  </a:cubicBezTo>
                  <a:cubicBezTo>
                    <a:pt x="16105" y="30501"/>
                    <a:pt x="15121" y="30169"/>
                    <a:pt x="14125" y="29849"/>
                  </a:cubicBezTo>
                  <a:cubicBezTo>
                    <a:pt x="13941" y="29788"/>
                    <a:pt x="13757" y="29702"/>
                    <a:pt x="13597" y="29591"/>
                  </a:cubicBezTo>
                  <a:cubicBezTo>
                    <a:pt x="13167" y="29320"/>
                    <a:pt x="12749" y="29025"/>
                    <a:pt x="12318" y="28743"/>
                  </a:cubicBezTo>
                  <a:cubicBezTo>
                    <a:pt x="11876" y="28435"/>
                    <a:pt x="11556" y="28005"/>
                    <a:pt x="11261" y="27562"/>
                  </a:cubicBezTo>
                  <a:cubicBezTo>
                    <a:pt x="11249" y="27538"/>
                    <a:pt x="11249" y="27489"/>
                    <a:pt x="11261" y="27452"/>
                  </a:cubicBezTo>
                  <a:cubicBezTo>
                    <a:pt x="11261" y="27440"/>
                    <a:pt x="11286" y="27440"/>
                    <a:pt x="11298" y="27415"/>
                  </a:cubicBezTo>
                  <a:cubicBezTo>
                    <a:pt x="11347" y="27464"/>
                    <a:pt x="11396" y="27489"/>
                    <a:pt x="11421" y="27538"/>
                  </a:cubicBezTo>
                  <a:cubicBezTo>
                    <a:pt x="11654" y="27845"/>
                    <a:pt x="11937" y="28091"/>
                    <a:pt x="12245" y="28300"/>
                  </a:cubicBezTo>
                  <a:cubicBezTo>
                    <a:pt x="12773" y="28644"/>
                    <a:pt x="13302" y="28976"/>
                    <a:pt x="13843" y="29308"/>
                  </a:cubicBezTo>
                  <a:cubicBezTo>
                    <a:pt x="13978" y="29382"/>
                    <a:pt x="14125" y="29443"/>
                    <a:pt x="14273" y="29493"/>
                  </a:cubicBezTo>
                  <a:cubicBezTo>
                    <a:pt x="15318" y="29800"/>
                    <a:pt x="16351" y="30119"/>
                    <a:pt x="17408" y="30353"/>
                  </a:cubicBezTo>
                  <a:cubicBezTo>
                    <a:pt x="17900" y="30464"/>
                    <a:pt x="18404" y="30550"/>
                    <a:pt x="18920" y="30550"/>
                  </a:cubicBezTo>
                  <a:cubicBezTo>
                    <a:pt x="19707" y="30550"/>
                    <a:pt x="20506" y="30550"/>
                    <a:pt x="21293" y="30550"/>
                  </a:cubicBezTo>
                  <a:cubicBezTo>
                    <a:pt x="21489" y="30550"/>
                    <a:pt x="21674" y="30525"/>
                    <a:pt x="21870" y="30488"/>
                  </a:cubicBezTo>
                  <a:cubicBezTo>
                    <a:pt x="22547" y="30341"/>
                    <a:pt x="23210" y="30144"/>
                    <a:pt x="23887" y="30058"/>
                  </a:cubicBezTo>
                  <a:cubicBezTo>
                    <a:pt x="24046" y="30033"/>
                    <a:pt x="24194" y="29972"/>
                    <a:pt x="24341" y="29923"/>
                  </a:cubicBezTo>
                  <a:cubicBezTo>
                    <a:pt x="24587" y="29837"/>
                    <a:pt x="24821" y="29751"/>
                    <a:pt x="25067" y="29665"/>
                  </a:cubicBezTo>
                  <a:cubicBezTo>
                    <a:pt x="25362" y="29566"/>
                    <a:pt x="25657" y="29456"/>
                    <a:pt x="25964" y="29357"/>
                  </a:cubicBezTo>
                  <a:cubicBezTo>
                    <a:pt x="26112" y="29308"/>
                    <a:pt x="26185" y="29197"/>
                    <a:pt x="26198" y="29050"/>
                  </a:cubicBezTo>
                  <a:cubicBezTo>
                    <a:pt x="26210" y="28927"/>
                    <a:pt x="26222" y="28816"/>
                    <a:pt x="26222" y="28693"/>
                  </a:cubicBezTo>
                  <a:cubicBezTo>
                    <a:pt x="26235" y="28669"/>
                    <a:pt x="26222" y="28657"/>
                    <a:pt x="26222" y="28632"/>
                  </a:cubicBezTo>
                  <a:cubicBezTo>
                    <a:pt x="26222" y="28583"/>
                    <a:pt x="26136" y="28534"/>
                    <a:pt x="26087" y="28558"/>
                  </a:cubicBezTo>
                  <a:cubicBezTo>
                    <a:pt x="25755" y="28669"/>
                    <a:pt x="25435" y="28829"/>
                    <a:pt x="25079" y="28866"/>
                  </a:cubicBezTo>
                  <a:cubicBezTo>
                    <a:pt x="24981" y="28804"/>
                    <a:pt x="24931" y="28669"/>
                    <a:pt x="24784" y="28706"/>
                  </a:cubicBezTo>
                  <a:cubicBezTo>
                    <a:pt x="24304" y="28804"/>
                    <a:pt x="23813" y="28866"/>
                    <a:pt x="23370" y="29099"/>
                  </a:cubicBezTo>
                  <a:cubicBezTo>
                    <a:pt x="23087" y="29234"/>
                    <a:pt x="22780" y="29320"/>
                    <a:pt x="22460" y="29284"/>
                  </a:cubicBezTo>
                  <a:cubicBezTo>
                    <a:pt x="21993" y="29247"/>
                    <a:pt x="21563" y="29357"/>
                    <a:pt x="21120" y="29456"/>
                  </a:cubicBezTo>
                  <a:cubicBezTo>
                    <a:pt x="20592" y="29579"/>
                    <a:pt x="20063" y="29529"/>
                    <a:pt x="19535" y="29505"/>
                  </a:cubicBezTo>
                  <a:cubicBezTo>
                    <a:pt x="19240" y="29382"/>
                    <a:pt x="18920" y="29406"/>
                    <a:pt x="18600" y="29406"/>
                  </a:cubicBezTo>
                  <a:cubicBezTo>
                    <a:pt x="18367" y="29406"/>
                    <a:pt x="18133" y="29419"/>
                    <a:pt x="17900" y="29406"/>
                  </a:cubicBezTo>
                  <a:cubicBezTo>
                    <a:pt x="17777" y="29394"/>
                    <a:pt x="17654" y="29382"/>
                    <a:pt x="17555" y="29333"/>
                  </a:cubicBezTo>
                  <a:cubicBezTo>
                    <a:pt x="17137" y="29161"/>
                    <a:pt x="16670" y="29136"/>
                    <a:pt x="16277" y="28902"/>
                  </a:cubicBezTo>
                  <a:cubicBezTo>
                    <a:pt x="15736" y="28780"/>
                    <a:pt x="15269" y="28460"/>
                    <a:pt x="14777" y="28226"/>
                  </a:cubicBezTo>
                  <a:cubicBezTo>
                    <a:pt x="14408" y="28054"/>
                    <a:pt x="14052" y="27833"/>
                    <a:pt x="13646" y="27722"/>
                  </a:cubicBezTo>
                  <a:cubicBezTo>
                    <a:pt x="13560" y="27698"/>
                    <a:pt x="13474" y="27649"/>
                    <a:pt x="13388" y="27587"/>
                  </a:cubicBezTo>
                  <a:cubicBezTo>
                    <a:pt x="12945" y="27292"/>
                    <a:pt x="12466" y="27071"/>
                    <a:pt x="12036" y="26763"/>
                  </a:cubicBezTo>
                  <a:cubicBezTo>
                    <a:pt x="11753" y="26554"/>
                    <a:pt x="11433" y="26382"/>
                    <a:pt x="11175" y="26136"/>
                  </a:cubicBezTo>
                  <a:cubicBezTo>
                    <a:pt x="11114" y="26087"/>
                    <a:pt x="11040" y="26050"/>
                    <a:pt x="10978" y="26013"/>
                  </a:cubicBezTo>
                  <a:cubicBezTo>
                    <a:pt x="10843" y="25927"/>
                    <a:pt x="10683" y="26013"/>
                    <a:pt x="10671" y="26161"/>
                  </a:cubicBezTo>
                  <a:cubicBezTo>
                    <a:pt x="10610" y="26763"/>
                    <a:pt x="10696" y="27353"/>
                    <a:pt x="10868" y="27907"/>
                  </a:cubicBezTo>
                  <a:cubicBezTo>
                    <a:pt x="10978" y="28288"/>
                    <a:pt x="11175" y="28632"/>
                    <a:pt x="11347" y="28988"/>
                  </a:cubicBezTo>
                  <a:cubicBezTo>
                    <a:pt x="11753" y="29775"/>
                    <a:pt x="12097" y="30587"/>
                    <a:pt x="12294" y="31459"/>
                  </a:cubicBezTo>
                  <a:cubicBezTo>
                    <a:pt x="12306" y="31533"/>
                    <a:pt x="12318" y="31619"/>
                    <a:pt x="12355" y="31681"/>
                  </a:cubicBezTo>
                  <a:cubicBezTo>
                    <a:pt x="12392" y="31755"/>
                    <a:pt x="12454" y="31816"/>
                    <a:pt x="12515" y="31853"/>
                  </a:cubicBezTo>
                  <a:cubicBezTo>
                    <a:pt x="12576" y="31902"/>
                    <a:pt x="12650" y="31939"/>
                    <a:pt x="12724" y="31951"/>
                  </a:cubicBezTo>
                  <a:cubicBezTo>
                    <a:pt x="13216" y="32086"/>
                    <a:pt x="13720" y="32209"/>
                    <a:pt x="14175" y="32443"/>
                  </a:cubicBezTo>
                  <a:cubicBezTo>
                    <a:pt x="14212" y="32468"/>
                    <a:pt x="14248" y="32468"/>
                    <a:pt x="14285" y="32480"/>
                  </a:cubicBezTo>
                  <a:cubicBezTo>
                    <a:pt x="14937" y="32640"/>
                    <a:pt x="15576" y="32824"/>
                    <a:pt x="16252" y="32836"/>
                  </a:cubicBezTo>
                  <a:cubicBezTo>
                    <a:pt x="16535" y="32836"/>
                    <a:pt x="16805" y="32898"/>
                    <a:pt x="17064" y="32984"/>
                  </a:cubicBezTo>
                  <a:cubicBezTo>
                    <a:pt x="17125" y="32996"/>
                    <a:pt x="17211" y="33021"/>
                    <a:pt x="17174" y="33144"/>
                  </a:cubicBezTo>
                  <a:cubicBezTo>
                    <a:pt x="16707" y="33119"/>
                    <a:pt x="16240" y="33107"/>
                    <a:pt x="15773" y="33082"/>
                  </a:cubicBezTo>
                  <a:cubicBezTo>
                    <a:pt x="15687" y="33082"/>
                    <a:pt x="15613" y="33070"/>
                    <a:pt x="15539" y="33045"/>
                  </a:cubicBezTo>
                  <a:cubicBezTo>
                    <a:pt x="15170" y="32972"/>
                    <a:pt x="14802" y="32910"/>
                    <a:pt x="14445" y="32824"/>
                  </a:cubicBezTo>
                  <a:cubicBezTo>
                    <a:pt x="14248" y="32775"/>
                    <a:pt x="14052" y="32713"/>
                    <a:pt x="13880" y="32627"/>
                  </a:cubicBezTo>
                  <a:cubicBezTo>
                    <a:pt x="13437" y="32418"/>
                    <a:pt x="12958" y="32320"/>
                    <a:pt x="12490" y="32160"/>
                  </a:cubicBezTo>
                  <a:cubicBezTo>
                    <a:pt x="12478" y="32148"/>
                    <a:pt x="12454" y="32160"/>
                    <a:pt x="12417" y="32172"/>
                  </a:cubicBezTo>
                  <a:cubicBezTo>
                    <a:pt x="12355" y="32517"/>
                    <a:pt x="12343" y="32873"/>
                    <a:pt x="12343" y="33217"/>
                  </a:cubicBezTo>
                  <a:cubicBezTo>
                    <a:pt x="12331" y="33291"/>
                    <a:pt x="12417" y="33377"/>
                    <a:pt x="12490" y="33365"/>
                  </a:cubicBezTo>
                  <a:cubicBezTo>
                    <a:pt x="12613" y="33365"/>
                    <a:pt x="12724" y="33365"/>
                    <a:pt x="12847" y="33340"/>
                  </a:cubicBezTo>
                  <a:cubicBezTo>
                    <a:pt x="13117" y="33291"/>
                    <a:pt x="13376" y="33230"/>
                    <a:pt x="13658" y="33193"/>
                  </a:cubicBezTo>
                  <a:cubicBezTo>
                    <a:pt x="13806" y="33168"/>
                    <a:pt x="13966" y="33144"/>
                    <a:pt x="14113" y="33230"/>
                  </a:cubicBezTo>
                  <a:cubicBezTo>
                    <a:pt x="14138" y="33254"/>
                    <a:pt x="14162" y="33291"/>
                    <a:pt x="14187" y="33316"/>
                  </a:cubicBezTo>
                  <a:cubicBezTo>
                    <a:pt x="14519" y="33709"/>
                    <a:pt x="14900" y="33930"/>
                    <a:pt x="15429" y="33808"/>
                  </a:cubicBezTo>
                  <a:cubicBezTo>
                    <a:pt x="15502" y="33783"/>
                    <a:pt x="15588" y="33795"/>
                    <a:pt x="15662" y="33795"/>
                  </a:cubicBezTo>
                  <a:cubicBezTo>
                    <a:pt x="16166" y="33795"/>
                    <a:pt x="16621" y="33660"/>
                    <a:pt x="17076" y="33426"/>
                  </a:cubicBezTo>
                  <a:cubicBezTo>
                    <a:pt x="17691" y="33119"/>
                    <a:pt x="18268" y="32726"/>
                    <a:pt x="18932" y="32541"/>
                  </a:cubicBezTo>
                  <a:cubicBezTo>
                    <a:pt x="18981" y="32529"/>
                    <a:pt x="19018" y="32468"/>
                    <a:pt x="19067" y="32431"/>
                  </a:cubicBezTo>
                  <a:cubicBezTo>
                    <a:pt x="19067" y="32418"/>
                    <a:pt x="19067" y="32394"/>
                    <a:pt x="19067" y="32369"/>
                  </a:cubicBezTo>
                  <a:cubicBezTo>
                    <a:pt x="18994" y="32357"/>
                    <a:pt x="18908" y="32345"/>
                    <a:pt x="18834" y="32345"/>
                  </a:cubicBezTo>
                  <a:cubicBezTo>
                    <a:pt x="18182" y="32308"/>
                    <a:pt x="17543" y="32209"/>
                    <a:pt x="16928" y="32000"/>
                  </a:cubicBezTo>
                  <a:cubicBezTo>
                    <a:pt x="16400" y="31828"/>
                    <a:pt x="15871" y="31681"/>
                    <a:pt x="15343" y="31533"/>
                  </a:cubicBezTo>
                  <a:cubicBezTo>
                    <a:pt x="14654" y="31349"/>
                    <a:pt x="14003" y="31078"/>
                    <a:pt x="13388" y="30722"/>
                  </a:cubicBezTo>
                  <a:cubicBezTo>
                    <a:pt x="12921" y="30451"/>
                    <a:pt x="12454" y="30206"/>
                    <a:pt x="12036" y="29874"/>
                  </a:cubicBezTo>
                  <a:cubicBezTo>
                    <a:pt x="11974" y="29824"/>
                    <a:pt x="11900" y="29788"/>
                    <a:pt x="11900" y="29702"/>
                  </a:cubicBezTo>
                  <a:cubicBezTo>
                    <a:pt x="11986" y="29640"/>
                    <a:pt x="12060" y="29714"/>
                    <a:pt x="12109" y="29751"/>
                  </a:cubicBezTo>
                  <a:cubicBezTo>
                    <a:pt x="12478" y="29984"/>
                    <a:pt x="12872" y="30169"/>
                    <a:pt x="13277" y="30328"/>
                  </a:cubicBezTo>
                  <a:cubicBezTo>
                    <a:pt x="13523" y="30439"/>
                    <a:pt x="13769" y="30562"/>
                    <a:pt x="14027" y="30673"/>
                  </a:cubicBezTo>
                  <a:cubicBezTo>
                    <a:pt x="14310" y="30796"/>
                    <a:pt x="14605" y="30919"/>
                    <a:pt x="14900" y="31017"/>
                  </a:cubicBezTo>
                  <a:cubicBezTo>
                    <a:pt x="15613" y="31226"/>
                    <a:pt x="16338" y="31423"/>
                    <a:pt x="17064" y="31632"/>
                  </a:cubicBezTo>
                  <a:cubicBezTo>
                    <a:pt x="17531" y="31779"/>
                    <a:pt x="18010" y="31877"/>
                    <a:pt x="18502" y="31914"/>
                  </a:cubicBezTo>
                  <a:cubicBezTo>
                    <a:pt x="19547" y="32000"/>
                    <a:pt x="20580" y="32050"/>
                    <a:pt x="21625" y="31841"/>
                  </a:cubicBezTo>
                  <a:cubicBezTo>
                    <a:pt x="22178" y="31718"/>
                    <a:pt x="22756" y="31668"/>
                    <a:pt x="23272" y="31423"/>
                  </a:cubicBezTo>
                  <a:cubicBezTo>
                    <a:pt x="23346" y="31398"/>
                    <a:pt x="23432" y="31386"/>
                    <a:pt x="23505" y="31373"/>
                  </a:cubicBezTo>
                  <a:cubicBezTo>
                    <a:pt x="23800" y="31312"/>
                    <a:pt x="24071" y="31214"/>
                    <a:pt x="24354" y="31115"/>
                  </a:cubicBezTo>
                  <a:cubicBezTo>
                    <a:pt x="24538" y="31041"/>
                    <a:pt x="24722" y="31005"/>
                    <a:pt x="24919" y="30955"/>
                  </a:cubicBezTo>
                  <a:cubicBezTo>
                    <a:pt x="25104" y="31054"/>
                    <a:pt x="25214" y="30931"/>
                    <a:pt x="25325" y="30820"/>
                  </a:cubicBezTo>
                  <a:cubicBezTo>
                    <a:pt x="25460" y="30685"/>
                    <a:pt x="25595" y="30537"/>
                    <a:pt x="25731" y="30402"/>
                  </a:cubicBezTo>
                  <a:cubicBezTo>
                    <a:pt x="25866" y="30255"/>
                    <a:pt x="25976" y="30095"/>
                    <a:pt x="26062" y="29812"/>
                  </a:cubicBezTo>
                  <a:moveTo>
                    <a:pt x="13929" y="22584"/>
                  </a:moveTo>
                  <a:cubicBezTo>
                    <a:pt x="13978" y="22596"/>
                    <a:pt x="14027" y="22633"/>
                    <a:pt x="14089" y="22633"/>
                  </a:cubicBezTo>
                  <a:cubicBezTo>
                    <a:pt x="14556" y="22670"/>
                    <a:pt x="15023" y="22707"/>
                    <a:pt x="15490" y="22731"/>
                  </a:cubicBezTo>
                  <a:cubicBezTo>
                    <a:pt x="16129" y="22756"/>
                    <a:pt x="16756" y="22780"/>
                    <a:pt x="17383" y="22694"/>
                  </a:cubicBezTo>
                  <a:cubicBezTo>
                    <a:pt x="17531" y="22670"/>
                    <a:pt x="17691" y="22670"/>
                    <a:pt x="17850" y="22694"/>
                  </a:cubicBezTo>
                  <a:cubicBezTo>
                    <a:pt x="18453" y="22780"/>
                    <a:pt x="19067" y="22743"/>
                    <a:pt x="19670" y="22780"/>
                  </a:cubicBezTo>
                  <a:cubicBezTo>
                    <a:pt x="19793" y="22793"/>
                    <a:pt x="19903" y="22731"/>
                    <a:pt x="19965" y="22621"/>
                  </a:cubicBezTo>
                  <a:cubicBezTo>
                    <a:pt x="20223" y="22166"/>
                    <a:pt x="20506" y="21711"/>
                    <a:pt x="20752" y="21244"/>
                  </a:cubicBezTo>
                  <a:cubicBezTo>
                    <a:pt x="20825" y="21108"/>
                    <a:pt x="20862" y="20949"/>
                    <a:pt x="20887" y="20789"/>
                  </a:cubicBezTo>
                  <a:cubicBezTo>
                    <a:pt x="20973" y="20322"/>
                    <a:pt x="21059" y="19867"/>
                    <a:pt x="21120" y="19400"/>
                  </a:cubicBezTo>
                  <a:cubicBezTo>
                    <a:pt x="21182" y="18822"/>
                    <a:pt x="21182" y="18256"/>
                    <a:pt x="20985" y="17703"/>
                  </a:cubicBezTo>
                  <a:cubicBezTo>
                    <a:pt x="20899" y="17482"/>
                    <a:pt x="20825" y="17273"/>
                    <a:pt x="20641" y="17088"/>
                  </a:cubicBezTo>
                  <a:cubicBezTo>
                    <a:pt x="20530" y="16978"/>
                    <a:pt x="20444" y="16855"/>
                    <a:pt x="20358" y="16720"/>
                  </a:cubicBezTo>
                  <a:cubicBezTo>
                    <a:pt x="20125" y="16326"/>
                    <a:pt x="19793" y="16019"/>
                    <a:pt x="19485" y="15687"/>
                  </a:cubicBezTo>
                  <a:cubicBezTo>
                    <a:pt x="19338" y="15540"/>
                    <a:pt x="19166" y="15478"/>
                    <a:pt x="18945" y="15515"/>
                  </a:cubicBezTo>
                  <a:cubicBezTo>
                    <a:pt x="18736" y="15552"/>
                    <a:pt x="18514" y="15576"/>
                    <a:pt x="18305" y="15601"/>
                  </a:cubicBezTo>
                  <a:cubicBezTo>
                    <a:pt x="18145" y="15626"/>
                    <a:pt x="17998" y="15650"/>
                    <a:pt x="17838" y="15650"/>
                  </a:cubicBezTo>
                  <a:cubicBezTo>
                    <a:pt x="16781" y="15638"/>
                    <a:pt x="15711" y="15687"/>
                    <a:pt x="14654" y="15601"/>
                  </a:cubicBezTo>
                  <a:cubicBezTo>
                    <a:pt x="14519" y="15589"/>
                    <a:pt x="14384" y="15589"/>
                    <a:pt x="14236" y="15576"/>
                  </a:cubicBezTo>
                  <a:cubicBezTo>
                    <a:pt x="14015" y="15564"/>
                    <a:pt x="13781" y="15699"/>
                    <a:pt x="13769" y="15994"/>
                  </a:cubicBezTo>
                  <a:cubicBezTo>
                    <a:pt x="13757" y="16609"/>
                    <a:pt x="13732" y="17211"/>
                    <a:pt x="13720" y="17826"/>
                  </a:cubicBezTo>
                  <a:cubicBezTo>
                    <a:pt x="13720" y="18072"/>
                    <a:pt x="13744" y="18330"/>
                    <a:pt x="13769" y="18588"/>
                  </a:cubicBezTo>
                  <a:cubicBezTo>
                    <a:pt x="13806" y="19191"/>
                    <a:pt x="13867" y="19805"/>
                    <a:pt x="13830" y="20408"/>
                  </a:cubicBezTo>
                  <a:cubicBezTo>
                    <a:pt x="13806" y="21022"/>
                    <a:pt x="13769" y="21625"/>
                    <a:pt x="13843" y="22239"/>
                  </a:cubicBezTo>
                  <a:cubicBezTo>
                    <a:pt x="13855" y="22350"/>
                    <a:pt x="13843" y="22473"/>
                    <a:pt x="13929" y="22584"/>
                  </a:cubicBezTo>
                  <a:close/>
                  <a:moveTo>
                    <a:pt x="7180" y="33758"/>
                  </a:moveTo>
                  <a:cubicBezTo>
                    <a:pt x="7241" y="33832"/>
                    <a:pt x="7303" y="33918"/>
                    <a:pt x="7376" y="33980"/>
                  </a:cubicBezTo>
                  <a:cubicBezTo>
                    <a:pt x="7426" y="34041"/>
                    <a:pt x="7524" y="34029"/>
                    <a:pt x="7573" y="33967"/>
                  </a:cubicBezTo>
                  <a:cubicBezTo>
                    <a:pt x="7647" y="33869"/>
                    <a:pt x="7721" y="33783"/>
                    <a:pt x="7782" y="33685"/>
                  </a:cubicBezTo>
                  <a:cubicBezTo>
                    <a:pt x="7831" y="33623"/>
                    <a:pt x="7880" y="33549"/>
                    <a:pt x="7893" y="33488"/>
                  </a:cubicBezTo>
                  <a:cubicBezTo>
                    <a:pt x="7954" y="33058"/>
                    <a:pt x="8028" y="32615"/>
                    <a:pt x="7966" y="32185"/>
                  </a:cubicBezTo>
                  <a:cubicBezTo>
                    <a:pt x="7905" y="31816"/>
                    <a:pt x="7905" y="31447"/>
                    <a:pt x="7905" y="31078"/>
                  </a:cubicBezTo>
                  <a:cubicBezTo>
                    <a:pt x="7905" y="30562"/>
                    <a:pt x="7880" y="30046"/>
                    <a:pt x="7868" y="29542"/>
                  </a:cubicBezTo>
                  <a:cubicBezTo>
                    <a:pt x="7868" y="29419"/>
                    <a:pt x="7844" y="29308"/>
                    <a:pt x="7819" y="29185"/>
                  </a:cubicBezTo>
                  <a:cubicBezTo>
                    <a:pt x="7708" y="28595"/>
                    <a:pt x="7598" y="27993"/>
                    <a:pt x="7487" y="27390"/>
                  </a:cubicBezTo>
                  <a:cubicBezTo>
                    <a:pt x="7426" y="27071"/>
                    <a:pt x="7339" y="26739"/>
                    <a:pt x="7266" y="26419"/>
                  </a:cubicBezTo>
                  <a:cubicBezTo>
                    <a:pt x="7253" y="26358"/>
                    <a:pt x="7155" y="26345"/>
                    <a:pt x="7118" y="26382"/>
                  </a:cubicBezTo>
                  <a:cubicBezTo>
                    <a:pt x="6921" y="26579"/>
                    <a:pt x="6823" y="26800"/>
                    <a:pt x="6934" y="27071"/>
                  </a:cubicBezTo>
                  <a:cubicBezTo>
                    <a:pt x="7057" y="27378"/>
                    <a:pt x="7167" y="27698"/>
                    <a:pt x="7290" y="28005"/>
                  </a:cubicBezTo>
                  <a:cubicBezTo>
                    <a:pt x="7413" y="28275"/>
                    <a:pt x="7512" y="28546"/>
                    <a:pt x="7512" y="28853"/>
                  </a:cubicBezTo>
                  <a:cubicBezTo>
                    <a:pt x="7524" y="29320"/>
                    <a:pt x="7548" y="29800"/>
                    <a:pt x="7561" y="30267"/>
                  </a:cubicBezTo>
                  <a:cubicBezTo>
                    <a:pt x="7573" y="30464"/>
                    <a:pt x="7598" y="30660"/>
                    <a:pt x="7622" y="30857"/>
                  </a:cubicBezTo>
                  <a:cubicBezTo>
                    <a:pt x="7684" y="31263"/>
                    <a:pt x="7733" y="31668"/>
                    <a:pt x="7733" y="32086"/>
                  </a:cubicBezTo>
                  <a:cubicBezTo>
                    <a:pt x="7745" y="32517"/>
                    <a:pt x="7696" y="32947"/>
                    <a:pt x="7671" y="33377"/>
                  </a:cubicBezTo>
                  <a:cubicBezTo>
                    <a:pt x="7659" y="33525"/>
                    <a:pt x="7635" y="33648"/>
                    <a:pt x="7512" y="33746"/>
                  </a:cubicBezTo>
                  <a:cubicBezTo>
                    <a:pt x="7413" y="33832"/>
                    <a:pt x="7290" y="33758"/>
                    <a:pt x="7167" y="33771"/>
                  </a:cubicBezTo>
                  <a:cubicBezTo>
                    <a:pt x="7364" y="33439"/>
                    <a:pt x="7438" y="33070"/>
                    <a:pt x="7413" y="32689"/>
                  </a:cubicBezTo>
                  <a:cubicBezTo>
                    <a:pt x="7401" y="32492"/>
                    <a:pt x="7413" y="32295"/>
                    <a:pt x="7413" y="32099"/>
                  </a:cubicBezTo>
                  <a:cubicBezTo>
                    <a:pt x="7413" y="31705"/>
                    <a:pt x="7401" y="31312"/>
                    <a:pt x="7315" y="30919"/>
                  </a:cubicBezTo>
                  <a:cubicBezTo>
                    <a:pt x="7278" y="30746"/>
                    <a:pt x="7253" y="30574"/>
                    <a:pt x="7266" y="30402"/>
                  </a:cubicBezTo>
                  <a:cubicBezTo>
                    <a:pt x="7278" y="29997"/>
                    <a:pt x="7217" y="29615"/>
                    <a:pt x="7155" y="29222"/>
                  </a:cubicBezTo>
                  <a:cubicBezTo>
                    <a:pt x="7118" y="28988"/>
                    <a:pt x="7081" y="28755"/>
                    <a:pt x="7118" y="28521"/>
                  </a:cubicBezTo>
                  <a:cubicBezTo>
                    <a:pt x="7155" y="28337"/>
                    <a:pt x="7106" y="28153"/>
                    <a:pt x="6983" y="28030"/>
                  </a:cubicBezTo>
                  <a:cubicBezTo>
                    <a:pt x="6860" y="27907"/>
                    <a:pt x="6811" y="27771"/>
                    <a:pt x="6737" y="27636"/>
                  </a:cubicBezTo>
                  <a:cubicBezTo>
                    <a:pt x="6540" y="27231"/>
                    <a:pt x="6430" y="26788"/>
                    <a:pt x="6245" y="26382"/>
                  </a:cubicBezTo>
                  <a:cubicBezTo>
                    <a:pt x="6184" y="26259"/>
                    <a:pt x="6147" y="26112"/>
                    <a:pt x="6098" y="25989"/>
                  </a:cubicBezTo>
                  <a:cubicBezTo>
                    <a:pt x="6049" y="25841"/>
                    <a:pt x="5987" y="25694"/>
                    <a:pt x="5926" y="25559"/>
                  </a:cubicBezTo>
                  <a:cubicBezTo>
                    <a:pt x="5692" y="25055"/>
                    <a:pt x="5459" y="24551"/>
                    <a:pt x="5225" y="24059"/>
                  </a:cubicBezTo>
                  <a:cubicBezTo>
                    <a:pt x="5102" y="23788"/>
                    <a:pt x="4955" y="23530"/>
                    <a:pt x="4746" y="23284"/>
                  </a:cubicBezTo>
                  <a:cubicBezTo>
                    <a:pt x="4709" y="23358"/>
                    <a:pt x="4659" y="23395"/>
                    <a:pt x="4647" y="23444"/>
                  </a:cubicBezTo>
                  <a:cubicBezTo>
                    <a:pt x="4598" y="23764"/>
                    <a:pt x="4659" y="24071"/>
                    <a:pt x="4733" y="24378"/>
                  </a:cubicBezTo>
                  <a:cubicBezTo>
                    <a:pt x="4746" y="24415"/>
                    <a:pt x="4733" y="24452"/>
                    <a:pt x="4733" y="24501"/>
                  </a:cubicBezTo>
                  <a:cubicBezTo>
                    <a:pt x="4672" y="24563"/>
                    <a:pt x="4610" y="24624"/>
                    <a:pt x="4549" y="24686"/>
                  </a:cubicBezTo>
                  <a:cubicBezTo>
                    <a:pt x="4696" y="25202"/>
                    <a:pt x="5028" y="25608"/>
                    <a:pt x="5250" y="26063"/>
                  </a:cubicBezTo>
                  <a:cubicBezTo>
                    <a:pt x="5262" y="26087"/>
                    <a:pt x="5311" y="26100"/>
                    <a:pt x="5348" y="26124"/>
                  </a:cubicBezTo>
                  <a:cubicBezTo>
                    <a:pt x="5520" y="25989"/>
                    <a:pt x="5360" y="25694"/>
                    <a:pt x="5631" y="25583"/>
                  </a:cubicBezTo>
                  <a:cubicBezTo>
                    <a:pt x="5643" y="25669"/>
                    <a:pt x="5655" y="25743"/>
                    <a:pt x="5655" y="25817"/>
                  </a:cubicBezTo>
                  <a:cubicBezTo>
                    <a:pt x="5668" y="26001"/>
                    <a:pt x="5631" y="26186"/>
                    <a:pt x="5680" y="26345"/>
                  </a:cubicBezTo>
                  <a:cubicBezTo>
                    <a:pt x="5729" y="26530"/>
                    <a:pt x="5668" y="26690"/>
                    <a:pt x="5631" y="26862"/>
                  </a:cubicBezTo>
                  <a:cubicBezTo>
                    <a:pt x="5631" y="26899"/>
                    <a:pt x="5631" y="26936"/>
                    <a:pt x="5643" y="26972"/>
                  </a:cubicBezTo>
                  <a:cubicBezTo>
                    <a:pt x="5704" y="27157"/>
                    <a:pt x="5778" y="27341"/>
                    <a:pt x="5852" y="27526"/>
                  </a:cubicBezTo>
                  <a:cubicBezTo>
                    <a:pt x="5913" y="27685"/>
                    <a:pt x="5999" y="27845"/>
                    <a:pt x="6061" y="28017"/>
                  </a:cubicBezTo>
                  <a:cubicBezTo>
                    <a:pt x="6344" y="28792"/>
                    <a:pt x="6479" y="29603"/>
                    <a:pt x="6516" y="30439"/>
                  </a:cubicBezTo>
                  <a:cubicBezTo>
                    <a:pt x="6516" y="30599"/>
                    <a:pt x="6528" y="30759"/>
                    <a:pt x="6540" y="30906"/>
                  </a:cubicBezTo>
                  <a:cubicBezTo>
                    <a:pt x="6614" y="31632"/>
                    <a:pt x="6626" y="32369"/>
                    <a:pt x="6614" y="33094"/>
                  </a:cubicBezTo>
                  <a:cubicBezTo>
                    <a:pt x="6614" y="33230"/>
                    <a:pt x="6614" y="33365"/>
                    <a:pt x="6614" y="33512"/>
                  </a:cubicBezTo>
                  <a:cubicBezTo>
                    <a:pt x="6614" y="33623"/>
                    <a:pt x="6688" y="33709"/>
                    <a:pt x="6786" y="33685"/>
                  </a:cubicBezTo>
                  <a:cubicBezTo>
                    <a:pt x="6946" y="33635"/>
                    <a:pt x="7057" y="33721"/>
                    <a:pt x="7180" y="33758"/>
                  </a:cubicBezTo>
                  <a:close/>
                  <a:moveTo>
                    <a:pt x="22559" y="32099"/>
                  </a:moveTo>
                  <a:cubicBezTo>
                    <a:pt x="22338" y="32123"/>
                    <a:pt x="22129" y="32136"/>
                    <a:pt x="21907" y="32172"/>
                  </a:cubicBezTo>
                  <a:cubicBezTo>
                    <a:pt x="21256" y="32283"/>
                    <a:pt x="20604" y="32418"/>
                    <a:pt x="19928" y="32381"/>
                  </a:cubicBezTo>
                  <a:cubicBezTo>
                    <a:pt x="19854" y="32381"/>
                    <a:pt x="19768" y="32394"/>
                    <a:pt x="19682" y="32406"/>
                  </a:cubicBezTo>
                  <a:cubicBezTo>
                    <a:pt x="19645" y="32529"/>
                    <a:pt x="19608" y="32640"/>
                    <a:pt x="19559" y="32738"/>
                  </a:cubicBezTo>
                  <a:cubicBezTo>
                    <a:pt x="19522" y="32849"/>
                    <a:pt x="19461" y="32959"/>
                    <a:pt x="19412" y="33058"/>
                  </a:cubicBezTo>
                  <a:cubicBezTo>
                    <a:pt x="19276" y="33303"/>
                    <a:pt x="19141" y="33537"/>
                    <a:pt x="19018" y="33783"/>
                  </a:cubicBezTo>
                  <a:cubicBezTo>
                    <a:pt x="18994" y="33832"/>
                    <a:pt x="18957" y="33881"/>
                    <a:pt x="19006" y="33930"/>
                  </a:cubicBezTo>
                  <a:cubicBezTo>
                    <a:pt x="19031" y="33955"/>
                    <a:pt x="19080" y="33955"/>
                    <a:pt x="19117" y="33943"/>
                  </a:cubicBezTo>
                  <a:cubicBezTo>
                    <a:pt x="19522" y="33783"/>
                    <a:pt x="19928" y="33648"/>
                    <a:pt x="20309" y="33451"/>
                  </a:cubicBezTo>
                  <a:cubicBezTo>
                    <a:pt x="20715" y="33242"/>
                    <a:pt x="21133" y="33082"/>
                    <a:pt x="21526" y="32861"/>
                  </a:cubicBezTo>
                  <a:cubicBezTo>
                    <a:pt x="21907" y="32652"/>
                    <a:pt x="22264" y="32431"/>
                    <a:pt x="22547" y="32086"/>
                  </a:cubicBezTo>
                  <a:cubicBezTo>
                    <a:pt x="22583" y="32099"/>
                    <a:pt x="22620" y="32099"/>
                    <a:pt x="22657" y="32111"/>
                  </a:cubicBezTo>
                  <a:cubicBezTo>
                    <a:pt x="22866" y="32209"/>
                    <a:pt x="22915" y="32369"/>
                    <a:pt x="22792" y="32529"/>
                  </a:cubicBezTo>
                  <a:cubicBezTo>
                    <a:pt x="22694" y="32652"/>
                    <a:pt x="22596" y="32775"/>
                    <a:pt x="22497" y="32898"/>
                  </a:cubicBezTo>
                  <a:cubicBezTo>
                    <a:pt x="22485" y="32910"/>
                    <a:pt x="22510" y="32959"/>
                    <a:pt x="22534" y="32996"/>
                  </a:cubicBezTo>
                  <a:cubicBezTo>
                    <a:pt x="22534" y="32996"/>
                    <a:pt x="22571" y="32996"/>
                    <a:pt x="22583" y="32996"/>
                  </a:cubicBezTo>
                  <a:cubicBezTo>
                    <a:pt x="22829" y="32873"/>
                    <a:pt x="23075" y="32750"/>
                    <a:pt x="23272" y="32554"/>
                  </a:cubicBezTo>
                  <a:cubicBezTo>
                    <a:pt x="23555" y="32259"/>
                    <a:pt x="23874" y="32013"/>
                    <a:pt x="24218" y="31779"/>
                  </a:cubicBezTo>
                  <a:cubicBezTo>
                    <a:pt x="24403" y="31668"/>
                    <a:pt x="24563" y="31533"/>
                    <a:pt x="24735" y="31398"/>
                  </a:cubicBezTo>
                  <a:cubicBezTo>
                    <a:pt x="24796" y="31349"/>
                    <a:pt x="24833" y="31287"/>
                    <a:pt x="24882" y="31226"/>
                  </a:cubicBezTo>
                  <a:cubicBezTo>
                    <a:pt x="24735" y="31128"/>
                    <a:pt x="24636" y="31201"/>
                    <a:pt x="24538" y="31263"/>
                  </a:cubicBezTo>
                  <a:cubicBezTo>
                    <a:pt x="24206" y="31459"/>
                    <a:pt x="23850" y="31619"/>
                    <a:pt x="23469" y="31742"/>
                  </a:cubicBezTo>
                  <a:cubicBezTo>
                    <a:pt x="23161" y="31841"/>
                    <a:pt x="22854" y="31976"/>
                    <a:pt x="22559" y="32099"/>
                  </a:cubicBezTo>
                  <a:close/>
                  <a:moveTo>
                    <a:pt x="10843" y="29173"/>
                  </a:moveTo>
                  <a:cubicBezTo>
                    <a:pt x="10831" y="29136"/>
                    <a:pt x="10819" y="29099"/>
                    <a:pt x="10819" y="29075"/>
                  </a:cubicBezTo>
                  <a:cubicBezTo>
                    <a:pt x="10831" y="29099"/>
                    <a:pt x="10843" y="29136"/>
                    <a:pt x="10843" y="29161"/>
                  </a:cubicBezTo>
                  <a:cubicBezTo>
                    <a:pt x="10855" y="29333"/>
                    <a:pt x="10917" y="29505"/>
                    <a:pt x="11015" y="29652"/>
                  </a:cubicBezTo>
                  <a:cubicBezTo>
                    <a:pt x="11040" y="29689"/>
                    <a:pt x="11101" y="29702"/>
                    <a:pt x="11138" y="29726"/>
                  </a:cubicBezTo>
                  <a:cubicBezTo>
                    <a:pt x="11150" y="29689"/>
                    <a:pt x="11163" y="29640"/>
                    <a:pt x="11150" y="29615"/>
                  </a:cubicBezTo>
                  <a:cubicBezTo>
                    <a:pt x="11089" y="29480"/>
                    <a:pt x="11015" y="29345"/>
                    <a:pt x="10941" y="29210"/>
                  </a:cubicBezTo>
                  <a:cubicBezTo>
                    <a:pt x="10929" y="29185"/>
                    <a:pt x="10880" y="29185"/>
                    <a:pt x="10843" y="29173"/>
                  </a:cubicBezTo>
                  <a:close/>
                  <a:moveTo>
                    <a:pt x="5053" y="23014"/>
                  </a:moveTo>
                  <a:cubicBezTo>
                    <a:pt x="5053" y="22965"/>
                    <a:pt x="5065" y="22916"/>
                    <a:pt x="5004" y="22891"/>
                  </a:cubicBezTo>
                  <a:cubicBezTo>
                    <a:pt x="5004" y="22891"/>
                    <a:pt x="4979" y="22928"/>
                    <a:pt x="4991" y="22928"/>
                  </a:cubicBezTo>
                  <a:cubicBezTo>
                    <a:pt x="5004" y="22952"/>
                    <a:pt x="5041" y="22977"/>
                    <a:pt x="5065" y="23002"/>
                  </a:cubicBezTo>
                  <a:cubicBezTo>
                    <a:pt x="5102" y="23088"/>
                    <a:pt x="5151" y="23161"/>
                    <a:pt x="5200" y="23247"/>
                  </a:cubicBezTo>
                  <a:cubicBezTo>
                    <a:pt x="5200" y="23247"/>
                    <a:pt x="5237" y="23247"/>
                    <a:pt x="5237" y="23247"/>
                  </a:cubicBezTo>
                  <a:cubicBezTo>
                    <a:pt x="5250" y="23235"/>
                    <a:pt x="5250" y="23211"/>
                    <a:pt x="5250" y="23198"/>
                  </a:cubicBezTo>
                  <a:cubicBezTo>
                    <a:pt x="5200" y="23112"/>
                    <a:pt x="5164" y="23014"/>
                    <a:pt x="5053" y="23014"/>
                  </a:cubicBezTo>
                  <a:close/>
                  <a:moveTo>
                    <a:pt x="23296" y="20740"/>
                  </a:moveTo>
                  <a:cubicBezTo>
                    <a:pt x="23272" y="20813"/>
                    <a:pt x="23272" y="20912"/>
                    <a:pt x="23235" y="20949"/>
                  </a:cubicBezTo>
                  <a:cubicBezTo>
                    <a:pt x="23075" y="21059"/>
                    <a:pt x="23051" y="21207"/>
                    <a:pt x="23087" y="21367"/>
                  </a:cubicBezTo>
                  <a:cubicBezTo>
                    <a:pt x="23112" y="21465"/>
                    <a:pt x="23149" y="21551"/>
                    <a:pt x="23186" y="21662"/>
                  </a:cubicBezTo>
                  <a:cubicBezTo>
                    <a:pt x="23370" y="21662"/>
                    <a:pt x="23542" y="21674"/>
                    <a:pt x="23727" y="21674"/>
                  </a:cubicBezTo>
                  <a:cubicBezTo>
                    <a:pt x="24513" y="21674"/>
                    <a:pt x="25300" y="21662"/>
                    <a:pt x="26087" y="21662"/>
                  </a:cubicBezTo>
                  <a:cubicBezTo>
                    <a:pt x="26345" y="21662"/>
                    <a:pt x="26591" y="21662"/>
                    <a:pt x="26837" y="21748"/>
                  </a:cubicBezTo>
                  <a:cubicBezTo>
                    <a:pt x="26984" y="21809"/>
                    <a:pt x="27157" y="21785"/>
                    <a:pt x="27304" y="21797"/>
                  </a:cubicBezTo>
                  <a:cubicBezTo>
                    <a:pt x="27452" y="21797"/>
                    <a:pt x="27587" y="21809"/>
                    <a:pt x="27722" y="21821"/>
                  </a:cubicBezTo>
                  <a:cubicBezTo>
                    <a:pt x="27808" y="21834"/>
                    <a:pt x="27870" y="21895"/>
                    <a:pt x="27882" y="21969"/>
                  </a:cubicBezTo>
                  <a:cubicBezTo>
                    <a:pt x="27906" y="22129"/>
                    <a:pt x="27931" y="22276"/>
                    <a:pt x="27956" y="22461"/>
                  </a:cubicBezTo>
                  <a:cubicBezTo>
                    <a:pt x="28226" y="22584"/>
                    <a:pt x="28497" y="22756"/>
                    <a:pt x="28718" y="22989"/>
                  </a:cubicBezTo>
                  <a:cubicBezTo>
                    <a:pt x="28816" y="23100"/>
                    <a:pt x="28927" y="23223"/>
                    <a:pt x="29001" y="23358"/>
                  </a:cubicBezTo>
                  <a:cubicBezTo>
                    <a:pt x="29197" y="23665"/>
                    <a:pt x="29357" y="24268"/>
                    <a:pt x="29369" y="24649"/>
                  </a:cubicBezTo>
                  <a:cubicBezTo>
                    <a:pt x="29406" y="25448"/>
                    <a:pt x="29406" y="25485"/>
                    <a:pt x="28890" y="26087"/>
                  </a:cubicBezTo>
                  <a:cubicBezTo>
                    <a:pt x="28767" y="26235"/>
                    <a:pt x="28693" y="26382"/>
                    <a:pt x="28742" y="26567"/>
                  </a:cubicBezTo>
                  <a:cubicBezTo>
                    <a:pt x="28767" y="26690"/>
                    <a:pt x="28730" y="26813"/>
                    <a:pt x="28669" y="26911"/>
                  </a:cubicBezTo>
                  <a:cubicBezTo>
                    <a:pt x="28497" y="27157"/>
                    <a:pt x="28337" y="27403"/>
                    <a:pt x="28165" y="27636"/>
                  </a:cubicBezTo>
                  <a:cubicBezTo>
                    <a:pt x="27943" y="27919"/>
                    <a:pt x="27673" y="28091"/>
                    <a:pt x="27316" y="28042"/>
                  </a:cubicBezTo>
                  <a:cubicBezTo>
                    <a:pt x="27218" y="28091"/>
                    <a:pt x="27218" y="28177"/>
                    <a:pt x="27206" y="28251"/>
                  </a:cubicBezTo>
                  <a:cubicBezTo>
                    <a:pt x="27095" y="29025"/>
                    <a:pt x="26775" y="29714"/>
                    <a:pt x="26321" y="30353"/>
                  </a:cubicBezTo>
                  <a:cubicBezTo>
                    <a:pt x="26026" y="30759"/>
                    <a:pt x="25755" y="31201"/>
                    <a:pt x="25399" y="31570"/>
                  </a:cubicBezTo>
                  <a:cubicBezTo>
                    <a:pt x="25374" y="31595"/>
                    <a:pt x="25386" y="31644"/>
                    <a:pt x="25386" y="31681"/>
                  </a:cubicBezTo>
                  <a:cubicBezTo>
                    <a:pt x="25546" y="31705"/>
                    <a:pt x="25694" y="31730"/>
                    <a:pt x="25841" y="31755"/>
                  </a:cubicBezTo>
                  <a:cubicBezTo>
                    <a:pt x="25952" y="31779"/>
                    <a:pt x="26013" y="31963"/>
                    <a:pt x="25952" y="32050"/>
                  </a:cubicBezTo>
                  <a:cubicBezTo>
                    <a:pt x="25890" y="32123"/>
                    <a:pt x="25804" y="32185"/>
                    <a:pt x="25743" y="32259"/>
                  </a:cubicBezTo>
                  <a:cubicBezTo>
                    <a:pt x="25718" y="32295"/>
                    <a:pt x="25706" y="32357"/>
                    <a:pt x="25694" y="32418"/>
                  </a:cubicBezTo>
                  <a:cubicBezTo>
                    <a:pt x="25927" y="32492"/>
                    <a:pt x="26136" y="32443"/>
                    <a:pt x="26345" y="32406"/>
                  </a:cubicBezTo>
                  <a:cubicBezTo>
                    <a:pt x="26726" y="32345"/>
                    <a:pt x="27071" y="32209"/>
                    <a:pt x="27415" y="32074"/>
                  </a:cubicBezTo>
                  <a:cubicBezTo>
                    <a:pt x="27624" y="31976"/>
                    <a:pt x="27833" y="31951"/>
                    <a:pt x="28054" y="31988"/>
                  </a:cubicBezTo>
                  <a:cubicBezTo>
                    <a:pt x="28238" y="32013"/>
                    <a:pt x="28361" y="32185"/>
                    <a:pt x="28312" y="32369"/>
                  </a:cubicBezTo>
                  <a:cubicBezTo>
                    <a:pt x="28263" y="32566"/>
                    <a:pt x="28202" y="32750"/>
                    <a:pt x="28152" y="32947"/>
                  </a:cubicBezTo>
                  <a:cubicBezTo>
                    <a:pt x="28128" y="33008"/>
                    <a:pt x="28202" y="33107"/>
                    <a:pt x="28275" y="33119"/>
                  </a:cubicBezTo>
                  <a:cubicBezTo>
                    <a:pt x="28460" y="33156"/>
                    <a:pt x="28656" y="33205"/>
                    <a:pt x="28853" y="33230"/>
                  </a:cubicBezTo>
                  <a:cubicBezTo>
                    <a:pt x="28927" y="33242"/>
                    <a:pt x="29001" y="33217"/>
                    <a:pt x="29087" y="33205"/>
                  </a:cubicBezTo>
                  <a:cubicBezTo>
                    <a:pt x="29369" y="33131"/>
                    <a:pt x="29640" y="33033"/>
                    <a:pt x="29898" y="32873"/>
                  </a:cubicBezTo>
                  <a:cubicBezTo>
                    <a:pt x="29996" y="32812"/>
                    <a:pt x="30107" y="32763"/>
                    <a:pt x="30218" y="32713"/>
                  </a:cubicBezTo>
                  <a:cubicBezTo>
                    <a:pt x="30242" y="32701"/>
                    <a:pt x="30291" y="32726"/>
                    <a:pt x="30316" y="32750"/>
                  </a:cubicBezTo>
                  <a:cubicBezTo>
                    <a:pt x="30328" y="32775"/>
                    <a:pt x="30328" y="32836"/>
                    <a:pt x="30304" y="32849"/>
                  </a:cubicBezTo>
                  <a:cubicBezTo>
                    <a:pt x="30168" y="33021"/>
                    <a:pt x="30046" y="33217"/>
                    <a:pt x="29873" y="33328"/>
                  </a:cubicBezTo>
                  <a:cubicBezTo>
                    <a:pt x="29480" y="33574"/>
                    <a:pt x="29074" y="33771"/>
                    <a:pt x="28595" y="33635"/>
                  </a:cubicBezTo>
                  <a:cubicBezTo>
                    <a:pt x="28472" y="33599"/>
                    <a:pt x="28361" y="33586"/>
                    <a:pt x="28238" y="33574"/>
                  </a:cubicBezTo>
                  <a:cubicBezTo>
                    <a:pt x="28005" y="33562"/>
                    <a:pt x="27845" y="33426"/>
                    <a:pt x="27722" y="33230"/>
                  </a:cubicBezTo>
                  <a:cubicBezTo>
                    <a:pt x="27673" y="33144"/>
                    <a:pt x="27648" y="33045"/>
                    <a:pt x="27673" y="32947"/>
                  </a:cubicBezTo>
                  <a:cubicBezTo>
                    <a:pt x="27698" y="32849"/>
                    <a:pt x="27734" y="32763"/>
                    <a:pt x="27771" y="32664"/>
                  </a:cubicBezTo>
                  <a:cubicBezTo>
                    <a:pt x="27784" y="32615"/>
                    <a:pt x="27796" y="32541"/>
                    <a:pt x="27734" y="32517"/>
                  </a:cubicBezTo>
                  <a:cubicBezTo>
                    <a:pt x="27710" y="32492"/>
                    <a:pt x="27661" y="32492"/>
                    <a:pt x="27624" y="32504"/>
                  </a:cubicBezTo>
                  <a:cubicBezTo>
                    <a:pt x="27476" y="32554"/>
                    <a:pt x="27329" y="32627"/>
                    <a:pt x="27181" y="32677"/>
                  </a:cubicBezTo>
                  <a:cubicBezTo>
                    <a:pt x="26616" y="32873"/>
                    <a:pt x="26038" y="32984"/>
                    <a:pt x="25448" y="32947"/>
                  </a:cubicBezTo>
                  <a:cubicBezTo>
                    <a:pt x="25165" y="32935"/>
                    <a:pt x="25128" y="32898"/>
                    <a:pt x="25018" y="32566"/>
                  </a:cubicBezTo>
                  <a:cubicBezTo>
                    <a:pt x="25018" y="32554"/>
                    <a:pt x="25005" y="32529"/>
                    <a:pt x="24993" y="32517"/>
                  </a:cubicBezTo>
                  <a:cubicBezTo>
                    <a:pt x="24919" y="32455"/>
                    <a:pt x="24845" y="32492"/>
                    <a:pt x="24772" y="32529"/>
                  </a:cubicBezTo>
                  <a:cubicBezTo>
                    <a:pt x="24673" y="32578"/>
                    <a:pt x="24550" y="32627"/>
                    <a:pt x="24477" y="32701"/>
                  </a:cubicBezTo>
                  <a:cubicBezTo>
                    <a:pt x="24268" y="32910"/>
                    <a:pt x="24009" y="33008"/>
                    <a:pt x="23727" y="33033"/>
                  </a:cubicBezTo>
                  <a:cubicBezTo>
                    <a:pt x="23444" y="33070"/>
                    <a:pt x="23210" y="33181"/>
                    <a:pt x="22965" y="33328"/>
                  </a:cubicBezTo>
                  <a:cubicBezTo>
                    <a:pt x="22817" y="33426"/>
                    <a:pt x="22669" y="33525"/>
                    <a:pt x="22522" y="33611"/>
                  </a:cubicBezTo>
                  <a:cubicBezTo>
                    <a:pt x="22411" y="33672"/>
                    <a:pt x="22301" y="33709"/>
                    <a:pt x="22190" y="33721"/>
                  </a:cubicBezTo>
                  <a:cubicBezTo>
                    <a:pt x="21956" y="33758"/>
                    <a:pt x="21760" y="33709"/>
                    <a:pt x="21649" y="33463"/>
                  </a:cubicBezTo>
                  <a:cubicBezTo>
                    <a:pt x="21637" y="33426"/>
                    <a:pt x="21600" y="33414"/>
                    <a:pt x="21563" y="33377"/>
                  </a:cubicBezTo>
                  <a:cubicBezTo>
                    <a:pt x="21120" y="33586"/>
                    <a:pt x="20678" y="33795"/>
                    <a:pt x="20235" y="33992"/>
                  </a:cubicBezTo>
                  <a:cubicBezTo>
                    <a:pt x="19854" y="34152"/>
                    <a:pt x="19461" y="34299"/>
                    <a:pt x="19080" y="34447"/>
                  </a:cubicBezTo>
                  <a:cubicBezTo>
                    <a:pt x="18883" y="34508"/>
                    <a:pt x="18686" y="34508"/>
                    <a:pt x="18490" y="34459"/>
                  </a:cubicBezTo>
                  <a:cubicBezTo>
                    <a:pt x="18391" y="34434"/>
                    <a:pt x="18293" y="34287"/>
                    <a:pt x="18342" y="34189"/>
                  </a:cubicBezTo>
                  <a:cubicBezTo>
                    <a:pt x="18453" y="33955"/>
                    <a:pt x="18576" y="33721"/>
                    <a:pt x="18686" y="33500"/>
                  </a:cubicBezTo>
                  <a:cubicBezTo>
                    <a:pt x="18760" y="33365"/>
                    <a:pt x="18846" y="33230"/>
                    <a:pt x="18920" y="33094"/>
                  </a:cubicBezTo>
                  <a:cubicBezTo>
                    <a:pt x="18932" y="33070"/>
                    <a:pt x="18908" y="33021"/>
                    <a:pt x="18883" y="32996"/>
                  </a:cubicBezTo>
                  <a:cubicBezTo>
                    <a:pt x="18883" y="32984"/>
                    <a:pt x="18858" y="32972"/>
                    <a:pt x="18834" y="32984"/>
                  </a:cubicBezTo>
                  <a:cubicBezTo>
                    <a:pt x="18588" y="33045"/>
                    <a:pt x="18354" y="33131"/>
                    <a:pt x="18133" y="33267"/>
                  </a:cubicBezTo>
                  <a:cubicBezTo>
                    <a:pt x="17346" y="33783"/>
                    <a:pt x="16474" y="34078"/>
                    <a:pt x="15576" y="34324"/>
                  </a:cubicBezTo>
                  <a:cubicBezTo>
                    <a:pt x="15170" y="34434"/>
                    <a:pt x="14789" y="34348"/>
                    <a:pt x="14457" y="34115"/>
                  </a:cubicBezTo>
                  <a:cubicBezTo>
                    <a:pt x="14248" y="33967"/>
                    <a:pt x="14064" y="33783"/>
                    <a:pt x="13830" y="33599"/>
                  </a:cubicBezTo>
                  <a:cubicBezTo>
                    <a:pt x="13597" y="33611"/>
                    <a:pt x="13314" y="33611"/>
                    <a:pt x="13056" y="33709"/>
                  </a:cubicBezTo>
                  <a:cubicBezTo>
                    <a:pt x="12773" y="33808"/>
                    <a:pt x="12466" y="33771"/>
                    <a:pt x="12183" y="33832"/>
                  </a:cubicBezTo>
                  <a:cubicBezTo>
                    <a:pt x="11925" y="33894"/>
                    <a:pt x="11691" y="34090"/>
                    <a:pt x="11445" y="34189"/>
                  </a:cubicBezTo>
                  <a:cubicBezTo>
                    <a:pt x="11077" y="34336"/>
                    <a:pt x="10683" y="34422"/>
                    <a:pt x="10327" y="34582"/>
                  </a:cubicBezTo>
                  <a:cubicBezTo>
                    <a:pt x="9847" y="34791"/>
                    <a:pt x="9380" y="35049"/>
                    <a:pt x="8913" y="35295"/>
                  </a:cubicBezTo>
                  <a:cubicBezTo>
                    <a:pt x="8729" y="35393"/>
                    <a:pt x="8618" y="35565"/>
                    <a:pt x="8507" y="35725"/>
                  </a:cubicBezTo>
                  <a:cubicBezTo>
                    <a:pt x="8409" y="35897"/>
                    <a:pt x="8261" y="35959"/>
                    <a:pt x="8052" y="35910"/>
                  </a:cubicBezTo>
                  <a:cubicBezTo>
                    <a:pt x="7880" y="35615"/>
                    <a:pt x="7708" y="35307"/>
                    <a:pt x="7548" y="35000"/>
                  </a:cubicBezTo>
                  <a:cubicBezTo>
                    <a:pt x="7401" y="34730"/>
                    <a:pt x="7204" y="34521"/>
                    <a:pt x="6934" y="34373"/>
                  </a:cubicBezTo>
                  <a:cubicBezTo>
                    <a:pt x="6565" y="34189"/>
                    <a:pt x="6221" y="33955"/>
                    <a:pt x="5815" y="33857"/>
                  </a:cubicBezTo>
                  <a:cubicBezTo>
                    <a:pt x="5680" y="33820"/>
                    <a:pt x="5557" y="33758"/>
                    <a:pt x="5434" y="33697"/>
                  </a:cubicBezTo>
                  <a:cubicBezTo>
                    <a:pt x="5200" y="33574"/>
                    <a:pt x="4955" y="33512"/>
                    <a:pt x="4696" y="33586"/>
                  </a:cubicBezTo>
                  <a:cubicBezTo>
                    <a:pt x="4598" y="33611"/>
                    <a:pt x="4487" y="33586"/>
                    <a:pt x="4401" y="33549"/>
                  </a:cubicBezTo>
                  <a:cubicBezTo>
                    <a:pt x="4057" y="33414"/>
                    <a:pt x="3676" y="33414"/>
                    <a:pt x="3307" y="33328"/>
                  </a:cubicBezTo>
                  <a:cubicBezTo>
                    <a:pt x="3283" y="33316"/>
                    <a:pt x="3233" y="33340"/>
                    <a:pt x="3221" y="33365"/>
                  </a:cubicBezTo>
                  <a:cubicBezTo>
                    <a:pt x="3197" y="33402"/>
                    <a:pt x="3209" y="33451"/>
                    <a:pt x="3221" y="33476"/>
                  </a:cubicBezTo>
                  <a:cubicBezTo>
                    <a:pt x="3344" y="33611"/>
                    <a:pt x="3467" y="33734"/>
                    <a:pt x="3602" y="33857"/>
                  </a:cubicBezTo>
                  <a:cubicBezTo>
                    <a:pt x="3799" y="34041"/>
                    <a:pt x="3910" y="34299"/>
                    <a:pt x="4094" y="34496"/>
                  </a:cubicBezTo>
                  <a:cubicBezTo>
                    <a:pt x="4131" y="34533"/>
                    <a:pt x="4082" y="34631"/>
                    <a:pt x="4020" y="34643"/>
                  </a:cubicBezTo>
                  <a:cubicBezTo>
                    <a:pt x="3983" y="34643"/>
                    <a:pt x="3946" y="34668"/>
                    <a:pt x="3910" y="34668"/>
                  </a:cubicBezTo>
                  <a:cubicBezTo>
                    <a:pt x="3479" y="34631"/>
                    <a:pt x="3037" y="34680"/>
                    <a:pt x="2631" y="34508"/>
                  </a:cubicBezTo>
                  <a:cubicBezTo>
                    <a:pt x="2582" y="34484"/>
                    <a:pt x="2520" y="34484"/>
                    <a:pt x="2459" y="34484"/>
                  </a:cubicBezTo>
                  <a:cubicBezTo>
                    <a:pt x="2361" y="34471"/>
                    <a:pt x="2299" y="34545"/>
                    <a:pt x="2336" y="34619"/>
                  </a:cubicBezTo>
                  <a:cubicBezTo>
                    <a:pt x="2373" y="34705"/>
                    <a:pt x="2422" y="34791"/>
                    <a:pt x="2447" y="34889"/>
                  </a:cubicBezTo>
                  <a:cubicBezTo>
                    <a:pt x="2471" y="34938"/>
                    <a:pt x="2459" y="35012"/>
                    <a:pt x="2397" y="35037"/>
                  </a:cubicBezTo>
                  <a:cubicBezTo>
                    <a:pt x="2348" y="35049"/>
                    <a:pt x="2275" y="35061"/>
                    <a:pt x="2225" y="35049"/>
                  </a:cubicBezTo>
                  <a:cubicBezTo>
                    <a:pt x="2176" y="35037"/>
                    <a:pt x="2127" y="34988"/>
                    <a:pt x="2090" y="34951"/>
                  </a:cubicBezTo>
                  <a:cubicBezTo>
                    <a:pt x="1684" y="34484"/>
                    <a:pt x="1156" y="34324"/>
                    <a:pt x="578" y="34250"/>
                  </a:cubicBezTo>
                  <a:cubicBezTo>
                    <a:pt x="443" y="34225"/>
                    <a:pt x="308" y="34201"/>
                    <a:pt x="172" y="34176"/>
                  </a:cubicBezTo>
                  <a:cubicBezTo>
                    <a:pt x="111" y="34164"/>
                    <a:pt x="62" y="34041"/>
                    <a:pt x="99" y="33980"/>
                  </a:cubicBezTo>
                  <a:cubicBezTo>
                    <a:pt x="123" y="33930"/>
                    <a:pt x="160" y="33881"/>
                    <a:pt x="209" y="33869"/>
                  </a:cubicBezTo>
                  <a:cubicBezTo>
                    <a:pt x="283" y="33844"/>
                    <a:pt x="369" y="33832"/>
                    <a:pt x="443" y="33832"/>
                  </a:cubicBezTo>
                  <a:cubicBezTo>
                    <a:pt x="873" y="33857"/>
                    <a:pt x="1316" y="33844"/>
                    <a:pt x="1734" y="33967"/>
                  </a:cubicBezTo>
                  <a:cubicBezTo>
                    <a:pt x="1918" y="34016"/>
                    <a:pt x="2127" y="34029"/>
                    <a:pt x="2324" y="34041"/>
                  </a:cubicBezTo>
                  <a:cubicBezTo>
                    <a:pt x="2557" y="34066"/>
                    <a:pt x="2779" y="34115"/>
                    <a:pt x="3012" y="34189"/>
                  </a:cubicBezTo>
                  <a:cubicBezTo>
                    <a:pt x="3024" y="34201"/>
                    <a:pt x="3074" y="34164"/>
                    <a:pt x="3098" y="34139"/>
                  </a:cubicBezTo>
                  <a:cubicBezTo>
                    <a:pt x="3098" y="34127"/>
                    <a:pt x="3098" y="34103"/>
                    <a:pt x="3086" y="34078"/>
                  </a:cubicBezTo>
                  <a:cubicBezTo>
                    <a:pt x="3000" y="33943"/>
                    <a:pt x="2889" y="33844"/>
                    <a:pt x="2729" y="33771"/>
                  </a:cubicBezTo>
                  <a:cubicBezTo>
                    <a:pt x="2570" y="33709"/>
                    <a:pt x="2410" y="33623"/>
                    <a:pt x="2238" y="33574"/>
                  </a:cubicBezTo>
                  <a:cubicBezTo>
                    <a:pt x="2004" y="33512"/>
                    <a:pt x="1893" y="33279"/>
                    <a:pt x="1672" y="33193"/>
                  </a:cubicBezTo>
                  <a:cubicBezTo>
                    <a:pt x="1648" y="33181"/>
                    <a:pt x="1648" y="33082"/>
                    <a:pt x="1660" y="33033"/>
                  </a:cubicBezTo>
                  <a:cubicBezTo>
                    <a:pt x="1660" y="33008"/>
                    <a:pt x="1697" y="32959"/>
                    <a:pt x="1734" y="32959"/>
                  </a:cubicBezTo>
                  <a:cubicBezTo>
                    <a:pt x="1955" y="32886"/>
                    <a:pt x="2188" y="32886"/>
                    <a:pt x="2422" y="32898"/>
                  </a:cubicBezTo>
                  <a:cubicBezTo>
                    <a:pt x="2717" y="32910"/>
                    <a:pt x="3012" y="32922"/>
                    <a:pt x="3307" y="32922"/>
                  </a:cubicBezTo>
                  <a:cubicBezTo>
                    <a:pt x="3406" y="32922"/>
                    <a:pt x="3492" y="32799"/>
                    <a:pt x="3455" y="32701"/>
                  </a:cubicBezTo>
                  <a:cubicBezTo>
                    <a:pt x="3418" y="32590"/>
                    <a:pt x="3393" y="32468"/>
                    <a:pt x="3332" y="32381"/>
                  </a:cubicBezTo>
                  <a:cubicBezTo>
                    <a:pt x="3135" y="32086"/>
                    <a:pt x="3147" y="31779"/>
                    <a:pt x="3233" y="31472"/>
                  </a:cubicBezTo>
                  <a:cubicBezTo>
                    <a:pt x="3307" y="31140"/>
                    <a:pt x="3430" y="30833"/>
                    <a:pt x="3541" y="30513"/>
                  </a:cubicBezTo>
                  <a:cubicBezTo>
                    <a:pt x="3565" y="30439"/>
                    <a:pt x="3615" y="30378"/>
                    <a:pt x="3664" y="30316"/>
                  </a:cubicBezTo>
                  <a:cubicBezTo>
                    <a:pt x="3934" y="30046"/>
                    <a:pt x="4094" y="29714"/>
                    <a:pt x="4217" y="29357"/>
                  </a:cubicBezTo>
                  <a:cubicBezTo>
                    <a:pt x="4315" y="29050"/>
                    <a:pt x="4426" y="28755"/>
                    <a:pt x="4610" y="28497"/>
                  </a:cubicBezTo>
                  <a:cubicBezTo>
                    <a:pt x="4709" y="28374"/>
                    <a:pt x="4746" y="28214"/>
                    <a:pt x="4795" y="28066"/>
                  </a:cubicBezTo>
                  <a:cubicBezTo>
                    <a:pt x="4844" y="27919"/>
                    <a:pt x="4881" y="27771"/>
                    <a:pt x="4930" y="27612"/>
                  </a:cubicBezTo>
                  <a:cubicBezTo>
                    <a:pt x="5065" y="27058"/>
                    <a:pt x="5065" y="26997"/>
                    <a:pt x="4881" y="26468"/>
                  </a:cubicBezTo>
                  <a:cubicBezTo>
                    <a:pt x="4844" y="26333"/>
                    <a:pt x="4782" y="26210"/>
                    <a:pt x="4733" y="26087"/>
                  </a:cubicBezTo>
                  <a:cubicBezTo>
                    <a:pt x="4537" y="25657"/>
                    <a:pt x="4340" y="25227"/>
                    <a:pt x="4143" y="24796"/>
                  </a:cubicBezTo>
                  <a:cubicBezTo>
                    <a:pt x="4020" y="24526"/>
                    <a:pt x="3848" y="24280"/>
                    <a:pt x="3639" y="24059"/>
                  </a:cubicBezTo>
                  <a:cubicBezTo>
                    <a:pt x="3516" y="23936"/>
                    <a:pt x="3442" y="23788"/>
                    <a:pt x="3381" y="23616"/>
                  </a:cubicBezTo>
                  <a:cubicBezTo>
                    <a:pt x="3283" y="23358"/>
                    <a:pt x="3147" y="23112"/>
                    <a:pt x="3012" y="22879"/>
                  </a:cubicBezTo>
                  <a:cubicBezTo>
                    <a:pt x="2557" y="22116"/>
                    <a:pt x="2102" y="21354"/>
                    <a:pt x="1648" y="20592"/>
                  </a:cubicBezTo>
                  <a:cubicBezTo>
                    <a:pt x="1488" y="20297"/>
                    <a:pt x="1328" y="20002"/>
                    <a:pt x="1180" y="19707"/>
                  </a:cubicBezTo>
                  <a:cubicBezTo>
                    <a:pt x="1070" y="19473"/>
                    <a:pt x="959" y="19240"/>
                    <a:pt x="775" y="19055"/>
                  </a:cubicBezTo>
                  <a:cubicBezTo>
                    <a:pt x="713" y="18994"/>
                    <a:pt x="652" y="18896"/>
                    <a:pt x="615" y="18810"/>
                  </a:cubicBezTo>
                  <a:cubicBezTo>
                    <a:pt x="529" y="18502"/>
                    <a:pt x="295" y="18269"/>
                    <a:pt x="160" y="17986"/>
                  </a:cubicBezTo>
                  <a:cubicBezTo>
                    <a:pt x="135" y="17924"/>
                    <a:pt x="49" y="17888"/>
                    <a:pt x="0" y="17851"/>
                  </a:cubicBezTo>
                  <a:cubicBezTo>
                    <a:pt x="25" y="17629"/>
                    <a:pt x="74" y="17482"/>
                    <a:pt x="283" y="17408"/>
                  </a:cubicBezTo>
                  <a:cubicBezTo>
                    <a:pt x="344" y="17384"/>
                    <a:pt x="394" y="17310"/>
                    <a:pt x="455" y="17261"/>
                  </a:cubicBezTo>
                  <a:cubicBezTo>
                    <a:pt x="504" y="17236"/>
                    <a:pt x="566" y="17187"/>
                    <a:pt x="603" y="17199"/>
                  </a:cubicBezTo>
                  <a:cubicBezTo>
                    <a:pt x="775" y="17273"/>
                    <a:pt x="898" y="17187"/>
                    <a:pt x="1008" y="17076"/>
                  </a:cubicBezTo>
                  <a:cubicBezTo>
                    <a:pt x="1193" y="16892"/>
                    <a:pt x="1389" y="16720"/>
                    <a:pt x="1611" y="16597"/>
                  </a:cubicBezTo>
                  <a:cubicBezTo>
                    <a:pt x="1660" y="16560"/>
                    <a:pt x="1709" y="16535"/>
                    <a:pt x="1758" y="16486"/>
                  </a:cubicBezTo>
                  <a:cubicBezTo>
                    <a:pt x="2102" y="16166"/>
                    <a:pt x="2496" y="15908"/>
                    <a:pt x="2877" y="15626"/>
                  </a:cubicBezTo>
                  <a:cubicBezTo>
                    <a:pt x="3516" y="15158"/>
                    <a:pt x="4094" y="14630"/>
                    <a:pt x="4684" y="14101"/>
                  </a:cubicBezTo>
                  <a:cubicBezTo>
                    <a:pt x="5016" y="13794"/>
                    <a:pt x="5360" y="13499"/>
                    <a:pt x="5729" y="13228"/>
                  </a:cubicBezTo>
                  <a:cubicBezTo>
                    <a:pt x="6086" y="12958"/>
                    <a:pt x="6417" y="12651"/>
                    <a:pt x="6749" y="12343"/>
                  </a:cubicBezTo>
                  <a:cubicBezTo>
                    <a:pt x="7081" y="12048"/>
                    <a:pt x="7401" y="11765"/>
                    <a:pt x="7782" y="11556"/>
                  </a:cubicBezTo>
                  <a:cubicBezTo>
                    <a:pt x="8016" y="11421"/>
                    <a:pt x="8249" y="11261"/>
                    <a:pt x="8397" y="11016"/>
                  </a:cubicBezTo>
                  <a:cubicBezTo>
                    <a:pt x="8876" y="10573"/>
                    <a:pt x="9208" y="10008"/>
                    <a:pt x="9601" y="9479"/>
                  </a:cubicBezTo>
                  <a:cubicBezTo>
                    <a:pt x="9724" y="9307"/>
                    <a:pt x="9810" y="9110"/>
                    <a:pt x="9921" y="8926"/>
                  </a:cubicBezTo>
                  <a:cubicBezTo>
                    <a:pt x="10032" y="8741"/>
                    <a:pt x="10032" y="8545"/>
                    <a:pt x="9983" y="8348"/>
                  </a:cubicBezTo>
                  <a:cubicBezTo>
                    <a:pt x="9909" y="8041"/>
                    <a:pt x="9835" y="7733"/>
                    <a:pt x="9749" y="7438"/>
                  </a:cubicBezTo>
                  <a:cubicBezTo>
                    <a:pt x="9638" y="7106"/>
                    <a:pt x="9417" y="6860"/>
                    <a:pt x="9183" y="6615"/>
                  </a:cubicBezTo>
                  <a:cubicBezTo>
                    <a:pt x="9036" y="6455"/>
                    <a:pt x="8864" y="6319"/>
                    <a:pt x="8716" y="6160"/>
                  </a:cubicBezTo>
                  <a:cubicBezTo>
                    <a:pt x="8643" y="6098"/>
                    <a:pt x="8692" y="5951"/>
                    <a:pt x="8790" y="5938"/>
                  </a:cubicBezTo>
                  <a:cubicBezTo>
                    <a:pt x="8864" y="5914"/>
                    <a:pt x="8950" y="5902"/>
                    <a:pt x="9024" y="5914"/>
                  </a:cubicBezTo>
                  <a:cubicBezTo>
                    <a:pt x="9503" y="6012"/>
                    <a:pt x="9983" y="6123"/>
                    <a:pt x="10462" y="6258"/>
                  </a:cubicBezTo>
                  <a:cubicBezTo>
                    <a:pt x="10732" y="6344"/>
                    <a:pt x="11028" y="6442"/>
                    <a:pt x="11359" y="6381"/>
                  </a:cubicBezTo>
                  <a:cubicBezTo>
                    <a:pt x="11593" y="6147"/>
                    <a:pt x="11765" y="5840"/>
                    <a:pt x="11937" y="5533"/>
                  </a:cubicBezTo>
                  <a:cubicBezTo>
                    <a:pt x="12060" y="5311"/>
                    <a:pt x="12134" y="5053"/>
                    <a:pt x="12318" y="4869"/>
                  </a:cubicBezTo>
                  <a:cubicBezTo>
                    <a:pt x="12380" y="4820"/>
                    <a:pt x="12392" y="4734"/>
                    <a:pt x="12404" y="4660"/>
                  </a:cubicBezTo>
                  <a:cubicBezTo>
                    <a:pt x="12441" y="4488"/>
                    <a:pt x="12454" y="4303"/>
                    <a:pt x="12490" y="4131"/>
                  </a:cubicBezTo>
                  <a:cubicBezTo>
                    <a:pt x="12564" y="3701"/>
                    <a:pt x="12638" y="3283"/>
                    <a:pt x="12736" y="2853"/>
                  </a:cubicBezTo>
                  <a:cubicBezTo>
                    <a:pt x="12859" y="2275"/>
                    <a:pt x="12970" y="1697"/>
                    <a:pt x="12982" y="1107"/>
                  </a:cubicBezTo>
                  <a:cubicBezTo>
                    <a:pt x="12994" y="837"/>
                    <a:pt x="13044" y="554"/>
                    <a:pt x="13105" y="283"/>
                  </a:cubicBezTo>
                  <a:cubicBezTo>
                    <a:pt x="13142" y="99"/>
                    <a:pt x="13425" y="1"/>
                    <a:pt x="13572" y="136"/>
                  </a:cubicBezTo>
                  <a:cubicBezTo>
                    <a:pt x="13671" y="210"/>
                    <a:pt x="13744" y="296"/>
                    <a:pt x="13818" y="394"/>
                  </a:cubicBezTo>
                  <a:cubicBezTo>
                    <a:pt x="14015" y="615"/>
                    <a:pt x="14199" y="837"/>
                    <a:pt x="14396" y="1058"/>
                  </a:cubicBezTo>
                  <a:cubicBezTo>
                    <a:pt x="14556" y="1242"/>
                    <a:pt x="14752" y="1365"/>
                    <a:pt x="14974" y="1451"/>
                  </a:cubicBezTo>
                  <a:cubicBezTo>
                    <a:pt x="15367" y="1599"/>
                    <a:pt x="15748" y="1759"/>
                    <a:pt x="16129" y="1918"/>
                  </a:cubicBezTo>
                  <a:cubicBezTo>
                    <a:pt x="16400" y="2029"/>
                    <a:pt x="16695" y="2091"/>
                    <a:pt x="16990" y="2115"/>
                  </a:cubicBezTo>
                  <a:cubicBezTo>
                    <a:pt x="17346" y="2140"/>
                    <a:pt x="17617" y="2324"/>
                    <a:pt x="17850" y="2558"/>
                  </a:cubicBezTo>
                  <a:cubicBezTo>
                    <a:pt x="17998" y="2705"/>
                    <a:pt x="17973" y="2877"/>
                    <a:pt x="17814" y="2951"/>
                  </a:cubicBezTo>
                  <a:cubicBezTo>
                    <a:pt x="17555" y="3086"/>
                    <a:pt x="17297" y="3234"/>
                    <a:pt x="16990" y="3246"/>
                  </a:cubicBezTo>
                  <a:cubicBezTo>
                    <a:pt x="16855" y="3246"/>
                    <a:pt x="16719" y="3308"/>
                    <a:pt x="16584" y="3332"/>
                  </a:cubicBezTo>
                  <a:cubicBezTo>
                    <a:pt x="16474" y="3357"/>
                    <a:pt x="16351" y="3406"/>
                    <a:pt x="16240" y="3406"/>
                  </a:cubicBezTo>
                  <a:cubicBezTo>
                    <a:pt x="15834" y="3394"/>
                    <a:pt x="15453" y="3517"/>
                    <a:pt x="15047" y="3529"/>
                  </a:cubicBezTo>
                  <a:cubicBezTo>
                    <a:pt x="15060" y="3590"/>
                    <a:pt x="15047" y="3664"/>
                    <a:pt x="15072" y="3701"/>
                  </a:cubicBezTo>
                  <a:cubicBezTo>
                    <a:pt x="15281" y="4107"/>
                    <a:pt x="15515" y="4488"/>
                    <a:pt x="15773" y="4869"/>
                  </a:cubicBezTo>
                  <a:cubicBezTo>
                    <a:pt x="16031" y="5238"/>
                    <a:pt x="16240" y="5643"/>
                    <a:pt x="16474" y="6024"/>
                  </a:cubicBezTo>
                  <a:cubicBezTo>
                    <a:pt x="16547" y="6147"/>
                    <a:pt x="16621" y="6258"/>
                    <a:pt x="16695" y="6369"/>
                  </a:cubicBezTo>
                  <a:cubicBezTo>
                    <a:pt x="17014" y="6430"/>
                    <a:pt x="17334" y="6406"/>
                    <a:pt x="17654" y="6406"/>
                  </a:cubicBezTo>
                  <a:cubicBezTo>
                    <a:pt x="17961" y="6406"/>
                    <a:pt x="18281" y="6442"/>
                    <a:pt x="18588" y="6319"/>
                  </a:cubicBezTo>
                  <a:cubicBezTo>
                    <a:pt x="18649" y="6295"/>
                    <a:pt x="18748" y="6356"/>
                    <a:pt x="18785" y="6418"/>
                  </a:cubicBezTo>
                  <a:cubicBezTo>
                    <a:pt x="18822" y="6516"/>
                    <a:pt x="18822" y="6615"/>
                    <a:pt x="18760" y="6701"/>
                  </a:cubicBezTo>
                  <a:cubicBezTo>
                    <a:pt x="18736" y="6750"/>
                    <a:pt x="18686" y="6787"/>
                    <a:pt x="18637" y="6824"/>
                  </a:cubicBezTo>
                  <a:cubicBezTo>
                    <a:pt x="18514" y="6922"/>
                    <a:pt x="18391" y="7020"/>
                    <a:pt x="18268" y="7119"/>
                  </a:cubicBezTo>
                  <a:cubicBezTo>
                    <a:pt x="18010" y="7315"/>
                    <a:pt x="18023" y="7414"/>
                    <a:pt x="18121" y="7672"/>
                  </a:cubicBezTo>
                  <a:cubicBezTo>
                    <a:pt x="18145" y="7721"/>
                    <a:pt x="18170" y="7782"/>
                    <a:pt x="18207" y="7832"/>
                  </a:cubicBezTo>
                  <a:cubicBezTo>
                    <a:pt x="18465" y="8200"/>
                    <a:pt x="18539" y="8618"/>
                    <a:pt x="18625" y="9049"/>
                  </a:cubicBezTo>
                  <a:cubicBezTo>
                    <a:pt x="18797" y="9897"/>
                    <a:pt x="18932" y="10757"/>
                    <a:pt x="18994" y="11618"/>
                  </a:cubicBezTo>
                  <a:cubicBezTo>
                    <a:pt x="18994" y="11778"/>
                    <a:pt x="18994" y="11938"/>
                    <a:pt x="18994" y="12085"/>
                  </a:cubicBezTo>
                  <a:cubicBezTo>
                    <a:pt x="18994" y="12208"/>
                    <a:pt x="18981" y="12331"/>
                    <a:pt x="18981" y="12442"/>
                  </a:cubicBezTo>
                  <a:cubicBezTo>
                    <a:pt x="18981" y="12503"/>
                    <a:pt x="18994" y="12565"/>
                    <a:pt x="19067" y="12577"/>
                  </a:cubicBezTo>
                  <a:cubicBezTo>
                    <a:pt x="19092" y="12577"/>
                    <a:pt x="19141" y="12565"/>
                    <a:pt x="19166" y="12528"/>
                  </a:cubicBezTo>
                  <a:cubicBezTo>
                    <a:pt x="19387" y="12245"/>
                    <a:pt x="19633" y="11950"/>
                    <a:pt x="19793" y="11618"/>
                  </a:cubicBezTo>
                  <a:cubicBezTo>
                    <a:pt x="19965" y="11274"/>
                    <a:pt x="20186" y="10966"/>
                    <a:pt x="20383" y="10659"/>
                  </a:cubicBezTo>
                  <a:cubicBezTo>
                    <a:pt x="20629" y="10278"/>
                    <a:pt x="20813" y="9860"/>
                    <a:pt x="21022" y="9454"/>
                  </a:cubicBezTo>
                  <a:cubicBezTo>
                    <a:pt x="21120" y="9258"/>
                    <a:pt x="21133" y="9049"/>
                    <a:pt x="21059" y="8827"/>
                  </a:cubicBezTo>
                  <a:cubicBezTo>
                    <a:pt x="21034" y="8741"/>
                    <a:pt x="21010" y="8643"/>
                    <a:pt x="20973" y="8532"/>
                  </a:cubicBezTo>
                  <a:cubicBezTo>
                    <a:pt x="21096" y="8434"/>
                    <a:pt x="21219" y="8348"/>
                    <a:pt x="21354" y="8262"/>
                  </a:cubicBezTo>
                  <a:cubicBezTo>
                    <a:pt x="21366" y="8250"/>
                    <a:pt x="21428" y="8274"/>
                    <a:pt x="21452" y="8299"/>
                  </a:cubicBezTo>
                  <a:cubicBezTo>
                    <a:pt x="21477" y="8299"/>
                    <a:pt x="21489" y="8323"/>
                    <a:pt x="21489" y="8336"/>
                  </a:cubicBezTo>
                  <a:cubicBezTo>
                    <a:pt x="21538" y="8569"/>
                    <a:pt x="21698" y="8692"/>
                    <a:pt x="21883" y="8827"/>
                  </a:cubicBezTo>
                  <a:cubicBezTo>
                    <a:pt x="22411" y="9208"/>
                    <a:pt x="22989" y="9491"/>
                    <a:pt x="23641" y="9614"/>
                  </a:cubicBezTo>
                  <a:cubicBezTo>
                    <a:pt x="24022" y="9688"/>
                    <a:pt x="24403" y="9786"/>
                    <a:pt x="24796" y="9860"/>
                  </a:cubicBezTo>
                  <a:cubicBezTo>
                    <a:pt x="25140" y="9934"/>
                    <a:pt x="25497" y="9983"/>
                    <a:pt x="25817" y="10118"/>
                  </a:cubicBezTo>
                  <a:cubicBezTo>
                    <a:pt x="25890" y="10155"/>
                    <a:pt x="25964" y="10192"/>
                    <a:pt x="26026" y="10229"/>
                  </a:cubicBezTo>
                  <a:cubicBezTo>
                    <a:pt x="26099" y="10278"/>
                    <a:pt x="26124" y="10425"/>
                    <a:pt x="26062" y="10499"/>
                  </a:cubicBezTo>
                  <a:cubicBezTo>
                    <a:pt x="26001" y="10573"/>
                    <a:pt x="25940" y="10659"/>
                    <a:pt x="25866" y="10708"/>
                  </a:cubicBezTo>
                  <a:cubicBezTo>
                    <a:pt x="25558" y="10880"/>
                    <a:pt x="25276" y="11102"/>
                    <a:pt x="24931" y="11212"/>
                  </a:cubicBezTo>
                  <a:cubicBezTo>
                    <a:pt x="24821" y="11249"/>
                    <a:pt x="24710" y="11311"/>
                    <a:pt x="24612" y="11372"/>
                  </a:cubicBezTo>
                  <a:cubicBezTo>
                    <a:pt x="24280" y="11581"/>
                    <a:pt x="23923" y="11741"/>
                    <a:pt x="23530" y="11815"/>
                  </a:cubicBezTo>
                  <a:cubicBezTo>
                    <a:pt x="23456" y="11827"/>
                    <a:pt x="23395" y="11876"/>
                    <a:pt x="23309" y="11913"/>
                  </a:cubicBezTo>
                  <a:cubicBezTo>
                    <a:pt x="23432" y="12233"/>
                    <a:pt x="23616" y="12491"/>
                    <a:pt x="23751" y="12761"/>
                  </a:cubicBezTo>
                  <a:cubicBezTo>
                    <a:pt x="23899" y="13044"/>
                    <a:pt x="24046" y="13314"/>
                    <a:pt x="24206" y="13597"/>
                  </a:cubicBezTo>
                  <a:cubicBezTo>
                    <a:pt x="24366" y="13855"/>
                    <a:pt x="24415" y="14187"/>
                    <a:pt x="24624" y="14445"/>
                  </a:cubicBezTo>
                  <a:cubicBezTo>
                    <a:pt x="24821" y="14458"/>
                    <a:pt x="25018" y="14470"/>
                    <a:pt x="25214" y="14458"/>
                  </a:cubicBezTo>
                  <a:cubicBezTo>
                    <a:pt x="25497" y="14445"/>
                    <a:pt x="25755" y="14531"/>
                    <a:pt x="25976" y="14716"/>
                  </a:cubicBezTo>
                  <a:cubicBezTo>
                    <a:pt x="26616" y="15220"/>
                    <a:pt x="27083" y="15835"/>
                    <a:pt x="27255" y="16646"/>
                  </a:cubicBezTo>
                  <a:cubicBezTo>
                    <a:pt x="27341" y="17052"/>
                    <a:pt x="27427" y="17445"/>
                    <a:pt x="27501" y="17863"/>
                  </a:cubicBezTo>
                  <a:cubicBezTo>
                    <a:pt x="27587" y="18330"/>
                    <a:pt x="27575" y="18797"/>
                    <a:pt x="27501" y="19264"/>
                  </a:cubicBezTo>
                  <a:cubicBezTo>
                    <a:pt x="27439" y="19584"/>
                    <a:pt x="27402" y="19891"/>
                    <a:pt x="27439" y="20211"/>
                  </a:cubicBezTo>
                  <a:cubicBezTo>
                    <a:pt x="27452" y="20383"/>
                    <a:pt x="27427" y="20555"/>
                    <a:pt x="27402" y="20740"/>
                  </a:cubicBezTo>
                  <a:cubicBezTo>
                    <a:pt x="27390" y="20813"/>
                    <a:pt x="27316" y="20875"/>
                    <a:pt x="27243" y="20899"/>
                  </a:cubicBezTo>
                  <a:cubicBezTo>
                    <a:pt x="27169" y="20912"/>
                    <a:pt x="27083" y="20924"/>
                    <a:pt x="27009" y="20924"/>
                  </a:cubicBezTo>
                  <a:cubicBezTo>
                    <a:pt x="26935" y="20924"/>
                    <a:pt x="26849" y="20912"/>
                    <a:pt x="26775" y="20875"/>
                  </a:cubicBezTo>
                  <a:cubicBezTo>
                    <a:pt x="26333" y="20666"/>
                    <a:pt x="25866" y="20666"/>
                    <a:pt x="25386" y="20666"/>
                  </a:cubicBezTo>
                  <a:cubicBezTo>
                    <a:pt x="25116" y="20678"/>
                    <a:pt x="24833" y="20666"/>
                    <a:pt x="24563" y="20666"/>
                  </a:cubicBezTo>
                  <a:cubicBezTo>
                    <a:pt x="24341" y="20666"/>
                    <a:pt x="24132" y="20666"/>
                    <a:pt x="23923" y="20740"/>
                  </a:cubicBezTo>
                  <a:cubicBezTo>
                    <a:pt x="23714" y="20801"/>
                    <a:pt x="23493" y="20813"/>
                    <a:pt x="23284" y="20752"/>
                  </a:cubicBezTo>
                  <a:cubicBezTo>
                    <a:pt x="23260" y="20727"/>
                    <a:pt x="23235" y="20690"/>
                    <a:pt x="23198" y="20678"/>
                  </a:cubicBezTo>
                  <a:cubicBezTo>
                    <a:pt x="23161" y="20654"/>
                    <a:pt x="23137" y="20678"/>
                    <a:pt x="23137" y="20727"/>
                  </a:cubicBezTo>
                  <a:cubicBezTo>
                    <a:pt x="23137" y="20727"/>
                    <a:pt x="23173" y="20740"/>
                    <a:pt x="23186" y="20740"/>
                  </a:cubicBezTo>
                  <a:cubicBezTo>
                    <a:pt x="23223" y="20740"/>
                    <a:pt x="23260" y="20740"/>
                    <a:pt x="23296" y="2074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7"/>
            <p:cNvSpPr/>
            <p:nvPr/>
          </p:nvSpPr>
          <p:spPr>
            <a:xfrm>
              <a:off x="-8643605" y="-4828897"/>
              <a:ext cx="42685" cy="50182"/>
            </a:xfrm>
            <a:custGeom>
              <a:avLst/>
              <a:gdLst/>
              <a:ahLst/>
              <a:cxnLst/>
              <a:rect l="l" t="t" r="r" b="b"/>
              <a:pathLst>
                <a:path w="911" h="1071" extrusionOk="0">
                  <a:moveTo>
                    <a:pt x="898" y="124"/>
                  </a:moveTo>
                  <a:cubicBezTo>
                    <a:pt x="898" y="136"/>
                    <a:pt x="910" y="161"/>
                    <a:pt x="898" y="173"/>
                  </a:cubicBezTo>
                  <a:cubicBezTo>
                    <a:pt x="750" y="480"/>
                    <a:pt x="590" y="763"/>
                    <a:pt x="357" y="1009"/>
                  </a:cubicBezTo>
                  <a:cubicBezTo>
                    <a:pt x="295" y="1058"/>
                    <a:pt x="222" y="1070"/>
                    <a:pt x="136" y="1046"/>
                  </a:cubicBezTo>
                  <a:cubicBezTo>
                    <a:pt x="62" y="1021"/>
                    <a:pt x="0" y="935"/>
                    <a:pt x="37" y="861"/>
                  </a:cubicBezTo>
                  <a:cubicBezTo>
                    <a:pt x="37" y="849"/>
                    <a:pt x="37" y="824"/>
                    <a:pt x="49" y="812"/>
                  </a:cubicBezTo>
                  <a:cubicBezTo>
                    <a:pt x="258" y="554"/>
                    <a:pt x="480" y="296"/>
                    <a:pt x="689" y="50"/>
                  </a:cubicBezTo>
                  <a:cubicBezTo>
                    <a:pt x="701" y="25"/>
                    <a:pt x="713" y="13"/>
                    <a:pt x="738" y="13"/>
                  </a:cubicBezTo>
                  <a:cubicBezTo>
                    <a:pt x="775" y="13"/>
                    <a:pt x="824" y="1"/>
                    <a:pt x="849" y="25"/>
                  </a:cubicBezTo>
                  <a:cubicBezTo>
                    <a:pt x="873" y="38"/>
                    <a:pt x="885" y="87"/>
                    <a:pt x="898"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7"/>
            <p:cNvSpPr/>
            <p:nvPr/>
          </p:nvSpPr>
          <p:spPr>
            <a:xfrm>
              <a:off x="-8585458" y="-4804673"/>
              <a:ext cx="21975" cy="25395"/>
            </a:xfrm>
            <a:custGeom>
              <a:avLst/>
              <a:gdLst/>
              <a:ahLst/>
              <a:cxnLst/>
              <a:rect l="l" t="t" r="r" b="b"/>
              <a:pathLst>
                <a:path w="469" h="542" extrusionOk="0">
                  <a:moveTo>
                    <a:pt x="136" y="541"/>
                  </a:moveTo>
                  <a:cubicBezTo>
                    <a:pt x="1" y="504"/>
                    <a:pt x="1" y="418"/>
                    <a:pt x="38" y="357"/>
                  </a:cubicBezTo>
                  <a:cubicBezTo>
                    <a:pt x="124" y="209"/>
                    <a:pt x="259" y="98"/>
                    <a:pt x="419" y="0"/>
                  </a:cubicBezTo>
                  <a:cubicBezTo>
                    <a:pt x="431" y="37"/>
                    <a:pt x="468" y="74"/>
                    <a:pt x="468" y="86"/>
                  </a:cubicBezTo>
                  <a:cubicBezTo>
                    <a:pt x="357" y="246"/>
                    <a:pt x="235" y="394"/>
                    <a:pt x="136" y="54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7"/>
            <p:cNvSpPr/>
            <p:nvPr/>
          </p:nvSpPr>
          <p:spPr>
            <a:xfrm>
              <a:off x="-8572198" y="-5192351"/>
              <a:ext cx="35750" cy="40951"/>
            </a:xfrm>
            <a:custGeom>
              <a:avLst/>
              <a:gdLst/>
              <a:ahLst/>
              <a:cxnLst/>
              <a:rect l="l" t="t" r="r" b="b"/>
              <a:pathLst>
                <a:path w="763" h="874" extrusionOk="0">
                  <a:moveTo>
                    <a:pt x="124" y="874"/>
                  </a:moveTo>
                  <a:cubicBezTo>
                    <a:pt x="74" y="849"/>
                    <a:pt x="25" y="837"/>
                    <a:pt x="25" y="812"/>
                  </a:cubicBezTo>
                  <a:cubicBezTo>
                    <a:pt x="13" y="763"/>
                    <a:pt x="1" y="689"/>
                    <a:pt x="25" y="652"/>
                  </a:cubicBezTo>
                  <a:cubicBezTo>
                    <a:pt x="136" y="468"/>
                    <a:pt x="247" y="283"/>
                    <a:pt x="370" y="111"/>
                  </a:cubicBezTo>
                  <a:cubicBezTo>
                    <a:pt x="406" y="62"/>
                    <a:pt x="492" y="25"/>
                    <a:pt x="566" y="13"/>
                  </a:cubicBezTo>
                  <a:cubicBezTo>
                    <a:pt x="603" y="1"/>
                    <a:pt x="677" y="25"/>
                    <a:pt x="714" y="50"/>
                  </a:cubicBezTo>
                  <a:cubicBezTo>
                    <a:pt x="763" y="87"/>
                    <a:pt x="763" y="161"/>
                    <a:pt x="726" y="197"/>
                  </a:cubicBezTo>
                  <a:cubicBezTo>
                    <a:pt x="566" y="394"/>
                    <a:pt x="419" y="591"/>
                    <a:pt x="259" y="787"/>
                  </a:cubicBezTo>
                  <a:cubicBezTo>
                    <a:pt x="222" y="824"/>
                    <a:pt x="161" y="849"/>
                    <a:pt x="124" y="8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7"/>
            <p:cNvSpPr/>
            <p:nvPr/>
          </p:nvSpPr>
          <p:spPr>
            <a:xfrm>
              <a:off x="-8552613" y="-5165831"/>
              <a:ext cx="30596" cy="35750"/>
            </a:xfrm>
            <a:custGeom>
              <a:avLst/>
              <a:gdLst/>
              <a:ahLst/>
              <a:cxnLst/>
              <a:rect l="l" t="t" r="r" b="b"/>
              <a:pathLst>
                <a:path w="653" h="763" extrusionOk="0">
                  <a:moveTo>
                    <a:pt x="578" y="0"/>
                  </a:moveTo>
                  <a:cubicBezTo>
                    <a:pt x="652" y="86"/>
                    <a:pt x="652" y="172"/>
                    <a:pt x="603" y="271"/>
                  </a:cubicBezTo>
                  <a:cubicBezTo>
                    <a:pt x="492" y="480"/>
                    <a:pt x="320" y="639"/>
                    <a:pt x="124" y="750"/>
                  </a:cubicBezTo>
                  <a:cubicBezTo>
                    <a:pt x="99" y="762"/>
                    <a:pt x="38" y="738"/>
                    <a:pt x="25" y="713"/>
                  </a:cubicBezTo>
                  <a:cubicBezTo>
                    <a:pt x="1" y="701"/>
                    <a:pt x="1" y="652"/>
                    <a:pt x="1" y="615"/>
                  </a:cubicBezTo>
                  <a:cubicBezTo>
                    <a:pt x="1" y="603"/>
                    <a:pt x="13" y="578"/>
                    <a:pt x="25" y="566"/>
                  </a:cubicBezTo>
                  <a:cubicBezTo>
                    <a:pt x="185" y="381"/>
                    <a:pt x="357" y="197"/>
                    <a:pt x="529" y="12"/>
                  </a:cubicBezTo>
                  <a:cubicBezTo>
                    <a:pt x="529" y="0"/>
                    <a:pt x="566" y="0"/>
                    <a:pt x="578"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7"/>
            <p:cNvSpPr/>
            <p:nvPr/>
          </p:nvSpPr>
          <p:spPr>
            <a:xfrm>
              <a:off x="-8626315" y="-5274722"/>
              <a:ext cx="28254" cy="44419"/>
            </a:xfrm>
            <a:custGeom>
              <a:avLst/>
              <a:gdLst/>
              <a:ahLst/>
              <a:cxnLst/>
              <a:rect l="l" t="t" r="r" b="b"/>
              <a:pathLst>
                <a:path w="603" h="948" extrusionOk="0">
                  <a:moveTo>
                    <a:pt x="602" y="124"/>
                  </a:moveTo>
                  <a:cubicBezTo>
                    <a:pt x="480" y="357"/>
                    <a:pt x="357" y="591"/>
                    <a:pt x="221" y="824"/>
                  </a:cubicBezTo>
                  <a:cubicBezTo>
                    <a:pt x="197" y="874"/>
                    <a:pt x="135" y="898"/>
                    <a:pt x="98" y="935"/>
                  </a:cubicBezTo>
                  <a:cubicBezTo>
                    <a:pt x="86" y="947"/>
                    <a:pt x="62" y="935"/>
                    <a:pt x="37" y="923"/>
                  </a:cubicBezTo>
                  <a:cubicBezTo>
                    <a:pt x="25" y="910"/>
                    <a:pt x="0" y="898"/>
                    <a:pt x="12" y="886"/>
                  </a:cubicBezTo>
                  <a:cubicBezTo>
                    <a:pt x="37" y="775"/>
                    <a:pt x="62" y="652"/>
                    <a:pt x="111" y="554"/>
                  </a:cubicBezTo>
                  <a:cubicBezTo>
                    <a:pt x="197" y="382"/>
                    <a:pt x="258" y="197"/>
                    <a:pt x="418" y="62"/>
                  </a:cubicBezTo>
                  <a:cubicBezTo>
                    <a:pt x="492" y="1"/>
                    <a:pt x="553" y="25"/>
                    <a:pt x="602"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7"/>
            <p:cNvSpPr/>
            <p:nvPr/>
          </p:nvSpPr>
          <p:spPr>
            <a:xfrm>
              <a:off x="-8343499" y="-4536849"/>
              <a:ext cx="36875" cy="35750"/>
            </a:xfrm>
            <a:custGeom>
              <a:avLst/>
              <a:gdLst/>
              <a:ahLst/>
              <a:cxnLst/>
              <a:rect l="l" t="t" r="r" b="b"/>
              <a:pathLst>
                <a:path w="787" h="763" extrusionOk="0">
                  <a:moveTo>
                    <a:pt x="775" y="160"/>
                  </a:moveTo>
                  <a:cubicBezTo>
                    <a:pt x="762" y="197"/>
                    <a:pt x="775" y="246"/>
                    <a:pt x="750" y="259"/>
                  </a:cubicBezTo>
                  <a:cubicBezTo>
                    <a:pt x="553" y="431"/>
                    <a:pt x="357" y="591"/>
                    <a:pt x="160" y="750"/>
                  </a:cubicBezTo>
                  <a:cubicBezTo>
                    <a:pt x="148" y="763"/>
                    <a:pt x="86" y="738"/>
                    <a:pt x="62" y="714"/>
                  </a:cubicBezTo>
                  <a:cubicBezTo>
                    <a:pt x="37" y="701"/>
                    <a:pt x="0" y="652"/>
                    <a:pt x="13" y="628"/>
                  </a:cubicBezTo>
                  <a:cubicBezTo>
                    <a:pt x="37" y="529"/>
                    <a:pt x="49" y="419"/>
                    <a:pt x="123" y="357"/>
                  </a:cubicBezTo>
                  <a:cubicBezTo>
                    <a:pt x="271" y="234"/>
                    <a:pt x="443" y="136"/>
                    <a:pt x="603" y="37"/>
                  </a:cubicBezTo>
                  <a:cubicBezTo>
                    <a:pt x="664" y="1"/>
                    <a:pt x="787" y="99"/>
                    <a:pt x="775"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7"/>
            <p:cNvSpPr/>
            <p:nvPr/>
          </p:nvSpPr>
          <p:spPr>
            <a:xfrm>
              <a:off x="-9065815" y="-4552967"/>
              <a:ext cx="12135" cy="40342"/>
            </a:xfrm>
            <a:custGeom>
              <a:avLst/>
              <a:gdLst/>
              <a:ahLst/>
              <a:cxnLst/>
              <a:rect l="l" t="t" r="r" b="b"/>
              <a:pathLst>
                <a:path w="259" h="861" extrusionOk="0">
                  <a:moveTo>
                    <a:pt x="62" y="0"/>
                  </a:moveTo>
                  <a:cubicBezTo>
                    <a:pt x="246" y="246"/>
                    <a:pt x="258" y="529"/>
                    <a:pt x="209" y="812"/>
                  </a:cubicBezTo>
                  <a:cubicBezTo>
                    <a:pt x="209" y="836"/>
                    <a:pt x="160" y="849"/>
                    <a:pt x="135" y="861"/>
                  </a:cubicBezTo>
                  <a:cubicBezTo>
                    <a:pt x="123" y="861"/>
                    <a:pt x="99" y="836"/>
                    <a:pt x="99" y="824"/>
                  </a:cubicBezTo>
                  <a:cubicBezTo>
                    <a:pt x="62" y="578"/>
                    <a:pt x="25" y="332"/>
                    <a:pt x="0" y="86"/>
                  </a:cubicBezTo>
                  <a:cubicBezTo>
                    <a:pt x="0" y="62"/>
                    <a:pt x="37" y="25"/>
                    <a:pt x="62"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 name="Google Shape;1637;p27"/>
          <p:cNvGrpSpPr/>
          <p:nvPr/>
        </p:nvGrpSpPr>
        <p:grpSpPr>
          <a:xfrm rot="1830932" flipH="1">
            <a:off x="6715341" y="3608792"/>
            <a:ext cx="1320395" cy="1029009"/>
            <a:chOff x="-7997896" y="-4113468"/>
            <a:chExt cx="1320842" cy="1029357"/>
          </a:xfrm>
        </p:grpSpPr>
        <p:sp>
          <p:nvSpPr>
            <p:cNvPr id="1638" name="Google Shape;1638;p27"/>
            <p:cNvSpPr/>
            <p:nvPr/>
          </p:nvSpPr>
          <p:spPr>
            <a:xfrm>
              <a:off x="-7997896" y="-4113468"/>
              <a:ext cx="1320842" cy="1029357"/>
            </a:xfrm>
            <a:custGeom>
              <a:avLst/>
              <a:gdLst/>
              <a:ahLst/>
              <a:cxnLst/>
              <a:rect l="l" t="t" r="r" b="b"/>
              <a:pathLst>
                <a:path w="28190" h="21969" extrusionOk="0">
                  <a:moveTo>
                    <a:pt x="18182" y="21968"/>
                  </a:moveTo>
                  <a:lnTo>
                    <a:pt x="18121" y="21968"/>
                  </a:lnTo>
                  <a:cubicBezTo>
                    <a:pt x="16978" y="21919"/>
                    <a:pt x="16068" y="21182"/>
                    <a:pt x="15810" y="20100"/>
                  </a:cubicBezTo>
                  <a:cubicBezTo>
                    <a:pt x="15687" y="19596"/>
                    <a:pt x="15601" y="19178"/>
                    <a:pt x="15539" y="18772"/>
                  </a:cubicBezTo>
                  <a:cubicBezTo>
                    <a:pt x="15453" y="18256"/>
                    <a:pt x="15379" y="17752"/>
                    <a:pt x="15318" y="17236"/>
                  </a:cubicBezTo>
                  <a:cubicBezTo>
                    <a:pt x="15269" y="16928"/>
                    <a:pt x="15232" y="16621"/>
                    <a:pt x="15183" y="16314"/>
                  </a:cubicBezTo>
                  <a:lnTo>
                    <a:pt x="15183" y="16314"/>
                  </a:lnTo>
                  <a:cubicBezTo>
                    <a:pt x="15183" y="16314"/>
                    <a:pt x="15183" y="16289"/>
                    <a:pt x="15158" y="16240"/>
                  </a:cubicBezTo>
                  <a:cubicBezTo>
                    <a:pt x="15048" y="15871"/>
                    <a:pt x="14937" y="15502"/>
                    <a:pt x="14826" y="15133"/>
                  </a:cubicBezTo>
                  <a:cubicBezTo>
                    <a:pt x="14703" y="15146"/>
                    <a:pt x="14580" y="15158"/>
                    <a:pt x="14482" y="15158"/>
                  </a:cubicBezTo>
                  <a:lnTo>
                    <a:pt x="14470" y="15158"/>
                  </a:lnTo>
                  <a:cubicBezTo>
                    <a:pt x="14371" y="15170"/>
                    <a:pt x="14285" y="15195"/>
                    <a:pt x="14187" y="15207"/>
                  </a:cubicBezTo>
                  <a:lnTo>
                    <a:pt x="13572" y="15305"/>
                  </a:lnTo>
                  <a:lnTo>
                    <a:pt x="13425" y="15244"/>
                  </a:lnTo>
                  <a:cubicBezTo>
                    <a:pt x="13277" y="15318"/>
                    <a:pt x="13105" y="15428"/>
                    <a:pt x="12945" y="15527"/>
                  </a:cubicBezTo>
                  <a:cubicBezTo>
                    <a:pt x="12491" y="15822"/>
                    <a:pt x="12023" y="16055"/>
                    <a:pt x="11618" y="16264"/>
                  </a:cubicBezTo>
                  <a:lnTo>
                    <a:pt x="11396" y="16375"/>
                  </a:lnTo>
                  <a:cubicBezTo>
                    <a:pt x="11335" y="16412"/>
                    <a:pt x="11273" y="16436"/>
                    <a:pt x="11200" y="16473"/>
                  </a:cubicBezTo>
                  <a:cubicBezTo>
                    <a:pt x="11200" y="16473"/>
                    <a:pt x="11200" y="16473"/>
                    <a:pt x="11200" y="16473"/>
                  </a:cubicBezTo>
                  <a:lnTo>
                    <a:pt x="11163" y="16547"/>
                  </a:lnTo>
                  <a:lnTo>
                    <a:pt x="10819" y="16842"/>
                  </a:lnTo>
                  <a:cubicBezTo>
                    <a:pt x="10204" y="17371"/>
                    <a:pt x="9442" y="18022"/>
                    <a:pt x="8348" y="18379"/>
                  </a:cubicBezTo>
                  <a:cubicBezTo>
                    <a:pt x="8212" y="18416"/>
                    <a:pt x="8089" y="18465"/>
                    <a:pt x="7954" y="18502"/>
                  </a:cubicBezTo>
                  <a:cubicBezTo>
                    <a:pt x="7671" y="18600"/>
                    <a:pt x="7376" y="18698"/>
                    <a:pt x="7057" y="18785"/>
                  </a:cubicBezTo>
                  <a:cubicBezTo>
                    <a:pt x="6836" y="18846"/>
                    <a:pt x="6577" y="18883"/>
                    <a:pt x="6344" y="18883"/>
                  </a:cubicBezTo>
                  <a:cubicBezTo>
                    <a:pt x="5840" y="18883"/>
                    <a:pt x="5385" y="18748"/>
                    <a:pt x="5004" y="18489"/>
                  </a:cubicBezTo>
                  <a:cubicBezTo>
                    <a:pt x="4807" y="18551"/>
                    <a:pt x="4561" y="18600"/>
                    <a:pt x="4278" y="18600"/>
                  </a:cubicBezTo>
                  <a:cubicBezTo>
                    <a:pt x="3123" y="18600"/>
                    <a:pt x="2496" y="17826"/>
                    <a:pt x="2287" y="17580"/>
                  </a:cubicBezTo>
                  <a:cubicBezTo>
                    <a:pt x="2225" y="17494"/>
                    <a:pt x="2189" y="17469"/>
                    <a:pt x="2189" y="17457"/>
                  </a:cubicBezTo>
                  <a:cubicBezTo>
                    <a:pt x="1512" y="16965"/>
                    <a:pt x="1033" y="16375"/>
                    <a:pt x="701" y="15908"/>
                  </a:cubicBezTo>
                  <a:cubicBezTo>
                    <a:pt x="283" y="15318"/>
                    <a:pt x="49" y="14629"/>
                    <a:pt x="37" y="13879"/>
                  </a:cubicBezTo>
                  <a:cubicBezTo>
                    <a:pt x="0" y="12835"/>
                    <a:pt x="123" y="11900"/>
                    <a:pt x="406" y="11027"/>
                  </a:cubicBezTo>
                  <a:cubicBezTo>
                    <a:pt x="480" y="10806"/>
                    <a:pt x="541" y="10523"/>
                    <a:pt x="590" y="10216"/>
                  </a:cubicBezTo>
                  <a:cubicBezTo>
                    <a:pt x="627" y="10007"/>
                    <a:pt x="676" y="9786"/>
                    <a:pt x="726" y="9577"/>
                  </a:cubicBezTo>
                  <a:lnTo>
                    <a:pt x="738" y="9503"/>
                  </a:lnTo>
                  <a:cubicBezTo>
                    <a:pt x="812" y="9146"/>
                    <a:pt x="910" y="8753"/>
                    <a:pt x="1058" y="8323"/>
                  </a:cubicBezTo>
                  <a:cubicBezTo>
                    <a:pt x="1303" y="7622"/>
                    <a:pt x="1894" y="7020"/>
                    <a:pt x="2607" y="6774"/>
                  </a:cubicBezTo>
                  <a:lnTo>
                    <a:pt x="2754" y="6725"/>
                  </a:lnTo>
                  <a:cubicBezTo>
                    <a:pt x="3172" y="6565"/>
                    <a:pt x="3701" y="6380"/>
                    <a:pt x="4303" y="6319"/>
                  </a:cubicBezTo>
                  <a:cubicBezTo>
                    <a:pt x="4758" y="6270"/>
                    <a:pt x="5237" y="6233"/>
                    <a:pt x="5717" y="6233"/>
                  </a:cubicBezTo>
                  <a:cubicBezTo>
                    <a:pt x="6073" y="6233"/>
                    <a:pt x="6442" y="6258"/>
                    <a:pt x="6811" y="6282"/>
                  </a:cubicBezTo>
                  <a:cubicBezTo>
                    <a:pt x="7290" y="6319"/>
                    <a:pt x="7794" y="6331"/>
                    <a:pt x="8323" y="6344"/>
                  </a:cubicBezTo>
                  <a:cubicBezTo>
                    <a:pt x="8520" y="6344"/>
                    <a:pt x="8716" y="6356"/>
                    <a:pt x="8913" y="6356"/>
                  </a:cubicBezTo>
                  <a:cubicBezTo>
                    <a:pt x="8975" y="6356"/>
                    <a:pt x="9024" y="6356"/>
                    <a:pt x="9085" y="6356"/>
                  </a:cubicBezTo>
                  <a:lnTo>
                    <a:pt x="9270" y="6356"/>
                  </a:lnTo>
                  <a:cubicBezTo>
                    <a:pt x="9442" y="6356"/>
                    <a:pt x="9638" y="6368"/>
                    <a:pt x="9860" y="6380"/>
                  </a:cubicBezTo>
                  <a:cubicBezTo>
                    <a:pt x="9970" y="6393"/>
                    <a:pt x="10056" y="6393"/>
                    <a:pt x="10118" y="6393"/>
                  </a:cubicBezTo>
                  <a:cubicBezTo>
                    <a:pt x="10229" y="6393"/>
                    <a:pt x="10278" y="6380"/>
                    <a:pt x="10290" y="6380"/>
                  </a:cubicBezTo>
                  <a:cubicBezTo>
                    <a:pt x="10560" y="6294"/>
                    <a:pt x="10831" y="6258"/>
                    <a:pt x="11138" y="6258"/>
                  </a:cubicBezTo>
                  <a:cubicBezTo>
                    <a:pt x="11261" y="6258"/>
                    <a:pt x="11372" y="6258"/>
                    <a:pt x="11458" y="6270"/>
                  </a:cubicBezTo>
                  <a:cubicBezTo>
                    <a:pt x="11532" y="6221"/>
                    <a:pt x="11593" y="6184"/>
                    <a:pt x="11667" y="6147"/>
                  </a:cubicBezTo>
                  <a:cubicBezTo>
                    <a:pt x="11950" y="5815"/>
                    <a:pt x="12331" y="5569"/>
                    <a:pt x="12761" y="5434"/>
                  </a:cubicBezTo>
                  <a:cubicBezTo>
                    <a:pt x="13130" y="5323"/>
                    <a:pt x="13560" y="5213"/>
                    <a:pt x="14064" y="5213"/>
                  </a:cubicBezTo>
                  <a:cubicBezTo>
                    <a:pt x="14310" y="5213"/>
                    <a:pt x="14556" y="5237"/>
                    <a:pt x="14789" y="5286"/>
                  </a:cubicBezTo>
                  <a:cubicBezTo>
                    <a:pt x="14998" y="5213"/>
                    <a:pt x="15207" y="5176"/>
                    <a:pt x="15416" y="5151"/>
                  </a:cubicBezTo>
                  <a:cubicBezTo>
                    <a:pt x="15564" y="5028"/>
                    <a:pt x="15724" y="4905"/>
                    <a:pt x="15871" y="4782"/>
                  </a:cubicBezTo>
                  <a:cubicBezTo>
                    <a:pt x="16142" y="4561"/>
                    <a:pt x="16437" y="4327"/>
                    <a:pt x="16732" y="4094"/>
                  </a:cubicBezTo>
                  <a:cubicBezTo>
                    <a:pt x="17236" y="3701"/>
                    <a:pt x="17838" y="3258"/>
                    <a:pt x="18441" y="2828"/>
                  </a:cubicBezTo>
                  <a:cubicBezTo>
                    <a:pt x="18785" y="2594"/>
                    <a:pt x="19129" y="2385"/>
                    <a:pt x="19449" y="2188"/>
                  </a:cubicBezTo>
                  <a:cubicBezTo>
                    <a:pt x="19584" y="2115"/>
                    <a:pt x="19719" y="2029"/>
                    <a:pt x="19854" y="1943"/>
                  </a:cubicBezTo>
                  <a:cubicBezTo>
                    <a:pt x="19903" y="1918"/>
                    <a:pt x="19953" y="1881"/>
                    <a:pt x="20002" y="1857"/>
                  </a:cubicBezTo>
                  <a:cubicBezTo>
                    <a:pt x="20051" y="1820"/>
                    <a:pt x="20112" y="1783"/>
                    <a:pt x="20162" y="1746"/>
                  </a:cubicBezTo>
                  <a:lnTo>
                    <a:pt x="22756" y="74"/>
                  </a:lnTo>
                  <a:lnTo>
                    <a:pt x="23210" y="25"/>
                  </a:lnTo>
                  <a:cubicBezTo>
                    <a:pt x="23321" y="13"/>
                    <a:pt x="23419" y="0"/>
                    <a:pt x="23518" y="0"/>
                  </a:cubicBezTo>
                  <a:cubicBezTo>
                    <a:pt x="24538" y="0"/>
                    <a:pt x="25177" y="615"/>
                    <a:pt x="25448" y="873"/>
                  </a:cubicBezTo>
                  <a:lnTo>
                    <a:pt x="25472" y="898"/>
                  </a:lnTo>
                  <a:cubicBezTo>
                    <a:pt x="25718" y="1131"/>
                    <a:pt x="25915" y="1377"/>
                    <a:pt x="26099" y="1586"/>
                  </a:cubicBezTo>
                  <a:cubicBezTo>
                    <a:pt x="26149" y="1648"/>
                    <a:pt x="26198" y="1709"/>
                    <a:pt x="26259" y="1770"/>
                  </a:cubicBezTo>
                  <a:cubicBezTo>
                    <a:pt x="26382" y="1918"/>
                    <a:pt x="26493" y="2078"/>
                    <a:pt x="26579" y="2250"/>
                  </a:cubicBezTo>
                  <a:cubicBezTo>
                    <a:pt x="26788" y="2619"/>
                    <a:pt x="26886" y="3037"/>
                    <a:pt x="26874" y="3455"/>
                  </a:cubicBezTo>
                  <a:cubicBezTo>
                    <a:pt x="27009" y="3713"/>
                    <a:pt x="27095" y="3996"/>
                    <a:pt x="27120" y="4291"/>
                  </a:cubicBezTo>
                  <a:cubicBezTo>
                    <a:pt x="27132" y="4327"/>
                    <a:pt x="27132" y="4364"/>
                    <a:pt x="27132" y="4401"/>
                  </a:cubicBezTo>
                  <a:cubicBezTo>
                    <a:pt x="27230" y="4536"/>
                    <a:pt x="27341" y="4709"/>
                    <a:pt x="27439" y="4893"/>
                  </a:cubicBezTo>
                  <a:cubicBezTo>
                    <a:pt x="27870" y="5729"/>
                    <a:pt x="27907" y="6540"/>
                    <a:pt x="27587" y="7241"/>
                  </a:cubicBezTo>
                  <a:cubicBezTo>
                    <a:pt x="27636" y="7401"/>
                    <a:pt x="27673" y="7548"/>
                    <a:pt x="27710" y="7622"/>
                  </a:cubicBezTo>
                  <a:cubicBezTo>
                    <a:pt x="28116" y="8397"/>
                    <a:pt x="28189" y="9245"/>
                    <a:pt x="27919" y="10019"/>
                  </a:cubicBezTo>
                  <a:cubicBezTo>
                    <a:pt x="27636" y="10806"/>
                    <a:pt x="27034" y="11421"/>
                    <a:pt x="26222" y="11777"/>
                  </a:cubicBezTo>
                  <a:cubicBezTo>
                    <a:pt x="25940" y="11888"/>
                    <a:pt x="25681" y="11974"/>
                    <a:pt x="25472" y="12035"/>
                  </a:cubicBezTo>
                  <a:cubicBezTo>
                    <a:pt x="25386" y="12060"/>
                    <a:pt x="25313" y="12085"/>
                    <a:pt x="25227" y="12109"/>
                  </a:cubicBezTo>
                  <a:cubicBezTo>
                    <a:pt x="25128" y="12146"/>
                    <a:pt x="25030" y="12183"/>
                    <a:pt x="24919" y="12208"/>
                  </a:cubicBezTo>
                  <a:cubicBezTo>
                    <a:pt x="24821" y="12244"/>
                    <a:pt x="24673" y="12281"/>
                    <a:pt x="24636" y="12306"/>
                  </a:cubicBezTo>
                  <a:cubicBezTo>
                    <a:pt x="24575" y="12343"/>
                    <a:pt x="24514" y="12367"/>
                    <a:pt x="24452" y="12392"/>
                  </a:cubicBezTo>
                  <a:cubicBezTo>
                    <a:pt x="24489" y="12429"/>
                    <a:pt x="24526" y="12466"/>
                    <a:pt x="24563" y="12503"/>
                  </a:cubicBezTo>
                  <a:lnTo>
                    <a:pt x="24858" y="12822"/>
                  </a:lnTo>
                  <a:cubicBezTo>
                    <a:pt x="25337" y="13326"/>
                    <a:pt x="25829" y="13855"/>
                    <a:pt x="26308" y="14396"/>
                  </a:cubicBezTo>
                  <a:cubicBezTo>
                    <a:pt x="26653" y="14789"/>
                    <a:pt x="26849" y="15219"/>
                    <a:pt x="26997" y="15551"/>
                  </a:cubicBezTo>
                  <a:cubicBezTo>
                    <a:pt x="27304" y="16301"/>
                    <a:pt x="27230" y="17137"/>
                    <a:pt x="26800" y="17789"/>
                  </a:cubicBezTo>
                  <a:cubicBezTo>
                    <a:pt x="26370" y="18428"/>
                    <a:pt x="25669" y="18797"/>
                    <a:pt x="24895" y="18809"/>
                  </a:cubicBezTo>
                  <a:cubicBezTo>
                    <a:pt x="24661" y="19239"/>
                    <a:pt x="24280" y="19596"/>
                    <a:pt x="23801" y="19817"/>
                  </a:cubicBezTo>
                  <a:lnTo>
                    <a:pt x="23235" y="20075"/>
                  </a:lnTo>
                  <a:lnTo>
                    <a:pt x="22743" y="19989"/>
                  </a:lnTo>
                  <a:cubicBezTo>
                    <a:pt x="22485" y="20997"/>
                    <a:pt x="21575" y="21735"/>
                    <a:pt x="20506" y="21735"/>
                  </a:cubicBezTo>
                  <a:cubicBezTo>
                    <a:pt x="20199" y="21735"/>
                    <a:pt x="19879" y="21673"/>
                    <a:pt x="19584" y="21538"/>
                  </a:cubicBezTo>
                  <a:cubicBezTo>
                    <a:pt x="19055" y="21919"/>
                    <a:pt x="18502" y="21968"/>
                    <a:pt x="18232" y="21968"/>
                  </a:cubicBezTo>
                  <a:close/>
                </a:path>
              </a:pathLst>
            </a:custGeom>
            <a:solidFill>
              <a:srgbClr val="FFFFFF"/>
            </a:solidFill>
            <a:ln>
              <a:noFill/>
            </a:ln>
            <a:effectLst>
              <a:outerShdw blurRad="57150" dist="47625"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7"/>
            <p:cNvSpPr/>
            <p:nvPr/>
          </p:nvSpPr>
          <p:spPr>
            <a:xfrm>
              <a:off x="-7885585" y="-3714310"/>
              <a:ext cx="531711" cy="373294"/>
            </a:xfrm>
            <a:custGeom>
              <a:avLst/>
              <a:gdLst/>
              <a:ahLst/>
              <a:cxnLst/>
              <a:rect l="l" t="t" r="r" b="b"/>
              <a:pathLst>
                <a:path w="11348" h="7967" extrusionOk="0">
                  <a:moveTo>
                    <a:pt x="8901" y="3553"/>
                  </a:moveTo>
                  <a:cubicBezTo>
                    <a:pt x="8913" y="3553"/>
                    <a:pt x="8938" y="3541"/>
                    <a:pt x="8950" y="3541"/>
                  </a:cubicBezTo>
                  <a:cubicBezTo>
                    <a:pt x="8938" y="3541"/>
                    <a:pt x="8926" y="3553"/>
                    <a:pt x="8913" y="3553"/>
                  </a:cubicBezTo>
                  <a:cubicBezTo>
                    <a:pt x="8790" y="3566"/>
                    <a:pt x="8667" y="3578"/>
                    <a:pt x="8545" y="3590"/>
                  </a:cubicBezTo>
                  <a:cubicBezTo>
                    <a:pt x="8471" y="3639"/>
                    <a:pt x="8397" y="3676"/>
                    <a:pt x="8323" y="3713"/>
                  </a:cubicBezTo>
                  <a:cubicBezTo>
                    <a:pt x="8077" y="3787"/>
                    <a:pt x="7832" y="3873"/>
                    <a:pt x="7586" y="3959"/>
                  </a:cubicBezTo>
                  <a:cubicBezTo>
                    <a:pt x="7340" y="4033"/>
                    <a:pt x="7082" y="4107"/>
                    <a:pt x="6848" y="4205"/>
                  </a:cubicBezTo>
                  <a:cubicBezTo>
                    <a:pt x="6614" y="4291"/>
                    <a:pt x="6344" y="4303"/>
                    <a:pt x="6086" y="4488"/>
                  </a:cubicBezTo>
                  <a:cubicBezTo>
                    <a:pt x="6196" y="4512"/>
                    <a:pt x="6246" y="4537"/>
                    <a:pt x="6295" y="4524"/>
                  </a:cubicBezTo>
                  <a:cubicBezTo>
                    <a:pt x="6959" y="4414"/>
                    <a:pt x="7586" y="4180"/>
                    <a:pt x="8188" y="3885"/>
                  </a:cubicBezTo>
                  <a:cubicBezTo>
                    <a:pt x="8249" y="3848"/>
                    <a:pt x="8274" y="3775"/>
                    <a:pt x="8323" y="3713"/>
                  </a:cubicBezTo>
                  <a:cubicBezTo>
                    <a:pt x="8397" y="3676"/>
                    <a:pt x="8471" y="3639"/>
                    <a:pt x="8545" y="3590"/>
                  </a:cubicBezTo>
                  <a:cubicBezTo>
                    <a:pt x="8667" y="3578"/>
                    <a:pt x="8778" y="3566"/>
                    <a:pt x="8901" y="3553"/>
                  </a:cubicBezTo>
                  <a:close/>
                  <a:moveTo>
                    <a:pt x="10278" y="185"/>
                  </a:moveTo>
                  <a:cubicBezTo>
                    <a:pt x="10598" y="554"/>
                    <a:pt x="10807" y="959"/>
                    <a:pt x="10954" y="1402"/>
                  </a:cubicBezTo>
                  <a:cubicBezTo>
                    <a:pt x="11151" y="1992"/>
                    <a:pt x="11347" y="2570"/>
                    <a:pt x="11347" y="3209"/>
                  </a:cubicBezTo>
                  <a:cubicBezTo>
                    <a:pt x="11335" y="3504"/>
                    <a:pt x="11323" y="3799"/>
                    <a:pt x="11163" y="4094"/>
                  </a:cubicBezTo>
                  <a:cubicBezTo>
                    <a:pt x="10966" y="4180"/>
                    <a:pt x="10733" y="4279"/>
                    <a:pt x="10511" y="4377"/>
                  </a:cubicBezTo>
                  <a:cubicBezTo>
                    <a:pt x="10278" y="4475"/>
                    <a:pt x="10032" y="4561"/>
                    <a:pt x="9798" y="4684"/>
                  </a:cubicBezTo>
                  <a:cubicBezTo>
                    <a:pt x="9331" y="4942"/>
                    <a:pt x="8864" y="5225"/>
                    <a:pt x="8397" y="5496"/>
                  </a:cubicBezTo>
                  <a:cubicBezTo>
                    <a:pt x="8372" y="5508"/>
                    <a:pt x="8336" y="5545"/>
                    <a:pt x="8311" y="5557"/>
                  </a:cubicBezTo>
                  <a:cubicBezTo>
                    <a:pt x="7438" y="5901"/>
                    <a:pt x="6725" y="6479"/>
                    <a:pt x="5963" y="6971"/>
                  </a:cubicBezTo>
                  <a:cubicBezTo>
                    <a:pt x="5840" y="7057"/>
                    <a:pt x="5692" y="7106"/>
                    <a:pt x="5570" y="7180"/>
                  </a:cubicBezTo>
                  <a:cubicBezTo>
                    <a:pt x="5397" y="7291"/>
                    <a:pt x="5225" y="7413"/>
                    <a:pt x="5078" y="7549"/>
                  </a:cubicBezTo>
                  <a:cubicBezTo>
                    <a:pt x="4856" y="7758"/>
                    <a:pt x="4316" y="7967"/>
                    <a:pt x="3959" y="7942"/>
                  </a:cubicBezTo>
                  <a:cubicBezTo>
                    <a:pt x="3947" y="7942"/>
                    <a:pt x="3947" y="7917"/>
                    <a:pt x="3922" y="7893"/>
                  </a:cubicBezTo>
                  <a:cubicBezTo>
                    <a:pt x="3959" y="7745"/>
                    <a:pt x="4094" y="7807"/>
                    <a:pt x="4193" y="7770"/>
                  </a:cubicBezTo>
                  <a:cubicBezTo>
                    <a:pt x="4488" y="7684"/>
                    <a:pt x="4647" y="7524"/>
                    <a:pt x="4660" y="7217"/>
                  </a:cubicBezTo>
                  <a:cubicBezTo>
                    <a:pt x="4660" y="6602"/>
                    <a:pt x="4709" y="5987"/>
                    <a:pt x="4574" y="5373"/>
                  </a:cubicBezTo>
                  <a:cubicBezTo>
                    <a:pt x="4463" y="4930"/>
                    <a:pt x="4291" y="4524"/>
                    <a:pt x="4008" y="4168"/>
                  </a:cubicBezTo>
                  <a:cubicBezTo>
                    <a:pt x="3885" y="4008"/>
                    <a:pt x="3762" y="3848"/>
                    <a:pt x="3615" y="3664"/>
                  </a:cubicBezTo>
                  <a:cubicBezTo>
                    <a:pt x="3725" y="3602"/>
                    <a:pt x="3824" y="3553"/>
                    <a:pt x="3910" y="3492"/>
                  </a:cubicBezTo>
                  <a:cubicBezTo>
                    <a:pt x="4094" y="3369"/>
                    <a:pt x="4279" y="3246"/>
                    <a:pt x="4463" y="3111"/>
                  </a:cubicBezTo>
                  <a:cubicBezTo>
                    <a:pt x="4586" y="3037"/>
                    <a:pt x="4635" y="2914"/>
                    <a:pt x="4586" y="2779"/>
                  </a:cubicBezTo>
                  <a:cubicBezTo>
                    <a:pt x="4537" y="2644"/>
                    <a:pt x="4426" y="2619"/>
                    <a:pt x="4303" y="2631"/>
                  </a:cubicBezTo>
                  <a:cubicBezTo>
                    <a:pt x="4143" y="2631"/>
                    <a:pt x="3971" y="2644"/>
                    <a:pt x="3799" y="2668"/>
                  </a:cubicBezTo>
                  <a:cubicBezTo>
                    <a:pt x="3603" y="2693"/>
                    <a:pt x="3406" y="2742"/>
                    <a:pt x="3209" y="2779"/>
                  </a:cubicBezTo>
                  <a:cubicBezTo>
                    <a:pt x="3062" y="2644"/>
                    <a:pt x="3025" y="2484"/>
                    <a:pt x="3012" y="2312"/>
                  </a:cubicBezTo>
                  <a:cubicBezTo>
                    <a:pt x="3000" y="2189"/>
                    <a:pt x="2976" y="2054"/>
                    <a:pt x="2951" y="1931"/>
                  </a:cubicBezTo>
                  <a:cubicBezTo>
                    <a:pt x="2902" y="1636"/>
                    <a:pt x="2730" y="1427"/>
                    <a:pt x="2459" y="1291"/>
                  </a:cubicBezTo>
                  <a:cubicBezTo>
                    <a:pt x="2152" y="1144"/>
                    <a:pt x="1845" y="1009"/>
                    <a:pt x="1611" y="763"/>
                  </a:cubicBezTo>
                  <a:cubicBezTo>
                    <a:pt x="1537" y="689"/>
                    <a:pt x="1402" y="677"/>
                    <a:pt x="1279" y="627"/>
                  </a:cubicBezTo>
                  <a:cubicBezTo>
                    <a:pt x="1242" y="689"/>
                    <a:pt x="1181" y="750"/>
                    <a:pt x="1168" y="812"/>
                  </a:cubicBezTo>
                  <a:cubicBezTo>
                    <a:pt x="1132" y="935"/>
                    <a:pt x="1156" y="1045"/>
                    <a:pt x="1291" y="1070"/>
                  </a:cubicBezTo>
                  <a:cubicBezTo>
                    <a:pt x="1734" y="1144"/>
                    <a:pt x="2066" y="1439"/>
                    <a:pt x="2447" y="1611"/>
                  </a:cubicBezTo>
                  <a:cubicBezTo>
                    <a:pt x="2582" y="1685"/>
                    <a:pt x="2582" y="1722"/>
                    <a:pt x="2656" y="2066"/>
                  </a:cubicBezTo>
                  <a:cubicBezTo>
                    <a:pt x="2570" y="2054"/>
                    <a:pt x="2496" y="2066"/>
                    <a:pt x="2435" y="2041"/>
                  </a:cubicBezTo>
                  <a:cubicBezTo>
                    <a:pt x="2115" y="1943"/>
                    <a:pt x="1820" y="2054"/>
                    <a:pt x="1611" y="2263"/>
                  </a:cubicBezTo>
                  <a:cubicBezTo>
                    <a:pt x="1341" y="2508"/>
                    <a:pt x="1095" y="2803"/>
                    <a:pt x="910" y="3123"/>
                  </a:cubicBezTo>
                  <a:cubicBezTo>
                    <a:pt x="763" y="3357"/>
                    <a:pt x="738" y="3652"/>
                    <a:pt x="664" y="3922"/>
                  </a:cubicBezTo>
                  <a:cubicBezTo>
                    <a:pt x="652" y="3947"/>
                    <a:pt x="677" y="3984"/>
                    <a:pt x="689" y="4045"/>
                  </a:cubicBezTo>
                  <a:cubicBezTo>
                    <a:pt x="873" y="4094"/>
                    <a:pt x="1070" y="4143"/>
                    <a:pt x="1291" y="4205"/>
                  </a:cubicBezTo>
                  <a:cubicBezTo>
                    <a:pt x="1156" y="4524"/>
                    <a:pt x="787" y="4463"/>
                    <a:pt x="615" y="4684"/>
                  </a:cubicBezTo>
                  <a:cubicBezTo>
                    <a:pt x="664" y="4979"/>
                    <a:pt x="689" y="5274"/>
                    <a:pt x="763" y="5557"/>
                  </a:cubicBezTo>
                  <a:cubicBezTo>
                    <a:pt x="873" y="5914"/>
                    <a:pt x="996" y="6258"/>
                    <a:pt x="1353" y="6479"/>
                  </a:cubicBezTo>
                  <a:cubicBezTo>
                    <a:pt x="1500" y="6577"/>
                    <a:pt x="1599" y="6750"/>
                    <a:pt x="1722" y="6885"/>
                  </a:cubicBezTo>
                  <a:cubicBezTo>
                    <a:pt x="1845" y="7032"/>
                    <a:pt x="1968" y="7168"/>
                    <a:pt x="2078" y="7315"/>
                  </a:cubicBezTo>
                  <a:cubicBezTo>
                    <a:pt x="2250" y="7524"/>
                    <a:pt x="2201" y="7610"/>
                    <a:pt x="1869" y="7745"/>
                  </a:cubicBezTo>
                  <a:cubicBezTo>
                    <a:pt x="1820" y="7696"/>
                    <a:pt x="1759" y="7622"/>
                    <a:pt x="1697" y="7561"/>
                  </a:cubicBezTo>
                  <a:cubicBezTo>
                    <a:pt x="1476" y="7340"/>
                    <a:pt x="1242" y="7106"/>
                    <a:pt x="1021" y="6885"/>
                  </a:cubicBezTo>
                  <a:cubicBezTo>
                    <a:pt x="824" y="6664"/>
                    <a:pt x="615" y="6455"/>
                    <a:pt x="406" y="6233"/>
                  </a:cubicBezTo>
                  <a:cubicBezTo>
                    <a:pt x="99" y="5901"/>
                    <a:pt x="1" y="5508"/>
                    <a:pt x="1" y="5053"/>
                  </a:cubicBezTo>
                  <a:cubicBezTo>
                    <a:pt x="13" y="4451"/>
                    <a:pt x="74" y="3861"/>
                    <a:pt x="271" y="3283"/>
                  </a:cubicBezTo>
                  <a:cubicBezTo>
                    <a:pt x="357" y="3062"/>
                    <a:pt x="394" y="2816"/>
                    <a:pt x="443" y="2582"/>
                  </a:cubicBezTo>
                  <a:cubicBezTo>
                    <a:pt x="492" y="2422"/>
                    <a:pt x="492" y="2238"/>
                    <a:pt x="578" y="2090"/>
                  </a:cubicBezTo>
                  <a:cubicBezTo>
                    <a:pt x="750" y="1771"/>
                    <a:pt x="775" y="1414"/>
                    <a:pt x="787" y="1058"/>
                  </a:cubicBezTo>
                  <a:cubicBezTo>
                    <a:pt x="787" y="947"/>
                    <a:pt x="787" y="836"/>
                    <a:pt x="787" y="726"/>
                  </a:cubicBezTo>
                  <a:cubicBezTo>
                    <a:pt x="800" y="578"/>
                    <a:pt x="873" y="480"/>
                    <a:pt x="996" y="419"/>
                  </a:cubicBezTo>
                  <a:cubicBezTo>
                    <a:pt x="1476" y="210"/>
                    <a:pt x="1955" y="1"/>
                    <a:pt x="2496" y="37"/>
                  </a:cubicBezTo>
                  <a:cubicBezTo>
                    <a:pt x="2890" y="62"/>
                    <a:pt x="3283" y="25"/>
                    <a:pt x="3676" y="62"/>
                  </a:cubicBezTo>
                  <a:cubicBezTo>
                    <a:pt x="4549" y="136"/>
                    <a:pt x="5434" y="173"/>
                    <a:pt x="6307" y="160"/>
                  </a:cubicBezTo>
                  <a:cubicBezTo>
                    <a:pt x="6381" y="148"/>
                    <a:pt x="6479" y="148"/>
                    <a:pt x="6528" y="185"/>
                  </a:cubicBezTo>
                  <a:cubicBezTo>
                    <a:pt x="6787" y="369"/>
                    <a:pt x="7057" y="320"/>
                    <a:pt x="7340" y="271"/>
                  </a:cubicBezTo>
                  <a:cubicBezTo>
                    <a:pt x="7709" y="210"/>
                    <a:pt x="8077" y="160"/>
                    <a:pt x="8446" y="111"/>
                  </a:cubicBezTo>
                  <a:cubicBezTo>
                    <a:pt x="8532" y="99"/>
                    <a:pt x="8631" y="87"/>
                    <a:pt x="8717" y="87"/>
                  </a:cubicBezTo>
                  <a:cubicBezTo>
                    <a:pt x="9221" y="111"/>
                    <a:pt x="9725" y="148"/>
                    <a:pt x="10278" y="185"/>
                  </a:cubicBezTo>
                  <a:close/>
                </a:path>
              </a:pathLst>
            </a:custGeom>
            <a:solidFill>
              <a:srgbClr val="D5CD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7"/>
            <p:cNvSpPr/>
            <p:nvPr/>
          </p:nvSpPr>
          <p:spPr>
            <a:xfrm>
              <a:off x="-7227787" y="-4002328"/>
              <a:ext cx="440718" cy="419399"/>
            </a:xfrm>
            <a:custGeom>
              <a:avLst/>
              <a:gdLst/>
              <a:ahLst/>
              <a:cxnLst/>
              <a:rect l="l" t="t" r="r" b="b"/>
              <a:pathLst>
                <a:path w="9406" h="8951" extrusionOk="0">
                  <a:moveTo>
                    <a:pt x="6627" y="5877"/>
                  </a:moveTo>
                  <a:cubicBezTo>
                    <a:pt x="6824" y="5779"/>
                    <a:pt x="7033" y="5693"/>
                    <a:pt x="7217" y="5570"/>
                  </a:cubicBezTo>
                  <a:cubicBezTo>
                    <a:pt x="7303" y="5521"/>
                    <a:pt x="7315" y="5422"/>
                    <a:pt x="7205" y="5324"/>
                  </a:cubicBezTo>
                  <a:cubicBezTo>
                    <a:pt x="6971" y="5471"/>
                    <a:pt x="6738" y="5607"/>
                    <a:pt x="6639" y="5889"/>
                  </a:cubicBezTo>
                  <a:cubicBezTo>
                    <a:pt x="6578" y="5889"/>
                    <a:pt x="6529" y="5902"/>
                    <a:pt x="6467" y="5914"/>
                  </a:cubicBezTo>
                  <a:cubicBezTo>
                    <a:pt x="6479" y="5926"/>
                    <a:pt x="6504" y="5951"/>
                    <a:pt x="6504" y="5951"/>
                  </a:cubicBezTo>
                  <a:cubicBezTo>
                    <a:pt x="6541" y="5926"/>
                    <a:pt x="6590" y="5902"/>
                    <a:pt x="6627" y="5877"/>
                  </a:cubicBezTo>
                  <a:close/>
                  <a:moveTo>
                    <a:pt x="7057" y="1"/>
                  </a:moveTo>
                  <a:cubicBezTo>
                    <a:pt x="7537" y="247"/>
                    <a:pt x="7770" y="665"/>
                    <a:pt x="8102" y="1046"/>
                  </a:cubicBezTo>
                  <a:cubicBezTo>
                    <a:pt x="7438" y="1353"/>
                    <a:pt x="6971" y="1808"/>
                    <a:pt x="6479" y="2214"/>
                  </a:cubicBezTo>
                  <a:cubicBezTo>
                    <a:pt x="6430" y="2251"/>
                    <a:pt x="6406" y="2300"/>
                    <a:pt x="6381" y="2349"/>
                  </a:cubicBezTo>
                  <a:cubicBezTo>
                    <a:pt x="6344" y="2410"/>
                    <a:pt x="6393" y="2509"/>
                    <a:pt x="6467" y="2521"/>
                  </a:cubicBezTo>
                  <a:cubicBezTo>
                    <a:pt x="6541" y="2533"/>
                    <a:pt x="6615" y="2558"/>
                    <a:pt x="6688" y="2546"/>
                  </a:cubicBezTo>
                  <a:cubicBezTo>
                    <a:pt x="6947" y="2484"/>
                    <a:pt x="7205" y="2435"/>
                    <a:pt x="7401" y="2238"/>
                  </a:cubicBezTo>
                  <a:cubicBezTo>
                    <a:pt x="7610" y="2042"/>
                    <a:pt x="7856" y="2017"/>
                    <a:pt x="8127" y="2005"/>
                  </a:cubicBezTo>
                  <a:cubicBezTo>
                    <a:pt x="8311" y="2005"/>
                    <a:pt x="8385" y="2078"/>
                    <a:pt x="8360" y="2287"/>
                  </a:cubicBezTo>
                  <a:cubicBezTo>
                    <a:pt x="8360" y="2324"/>
                    <a:pt x="8348" y="2361"/>
                    <a:pt x="8336" y="2398"/>
                  </a:cubicBezTo>
                  <a:cubicBezTo>
                    <a:pt x="8287" y="2632"/>
                    <a:pt x="8348" y="2828"/>
                    <a:pt x="8508" y="3013"/>
                  </a:cubicBezTo>
                  <a:cubicBezTo>
                    <a:pt x="8655" y="3197"/>
                    <a:pt x="8778" y="3406"/>
                    <a:pt x="8914" y="3615"/>
                  </a:cubicBezTo>
                  <a:cubicBezTo>
                    <a:pt x="8950" y="3689"/>
                    <a:pt x="8963" y="3787"/>
                    <a:pt x="8987" y="3886"/>
                  </a:cubicBezTo>
                  <a:cubicBezTo>
                    <a:pt x="8729" y="4082"/>
                    <a:pt x="8385" y="4131"/>
                    <a:pt x="8200" y="4451"/>
                  </a:cubicBezTo>
                  <a:lnTo>
                    <a:pt x="8582" y="4451"/>
                  </a:lnTo>
                  <a:cubicBezTo>
                    <a:pt x="8692" y="4783"/>
                    <a:pt x="8840" y="5127"/>
                    <a:pt x="8827" y="5508"/>
                  </a:cubicBezTo>
                  <a:cubicBezTo>
                    <a:pt x="8815" y="5656"/>
                    <a:pt x="8864" y="5791"/>
                    <a:pt x="8963" y="5914"/>
                  </a:cubicBezTo>
                  <a:cubicBezTo>
                    <a:pt x="9061" y="6025"/>
                    <a:pt x="9122" y="6172"/>
                    <a:pt x="9196" y="6295"/>
                  </a:cubicBezTo>
                  <a:cubicBezTo>
                    <a:pt x="9405" y="6701"/>
                    <a:pt x="9319" y="7020"/>
                    <a:pt x="8914" y="7229"/>
                  </a:cubicBezTo>
                  <a:cubicBezTo>
                    <a:pt x="8692" y="7340"/>
                    <a:pt x="8459" y="7401"/>
                    <a:pt x="8225" y="7488"/>
                  </a:cubicBezTo>
                  <a:cubicBezTo>
                    <a:pt x="8004" y="7574"/>
                    <a:pt x="7783" y="7672"/>
                    <a:pt x="7561" y="7758"/>
                  </a:cubicBezTo>
                  <a:cubicBezTo>
                    <a:pt x="7512" y="7783"/>
                    <a:pt x="7463" y="7819"/>
                    <a:pt x="7414" y="7832"/>
                  </a:cubicBezTo>
                  <a:cubicBezTo>
                    <a:pt x="6762" y="7930"/>
                    <a:pt x="6160" y="8188"/>
                    <a:pt x="5496" y="8213"/>
                  </a:cubicBezTo>
                  <a:cubicBezTo>
                    <a:pt x="4512" y="8262"/>
                    <a:pt x="3529" y="8360"/>
                    <a:pt x="2582" y="8692"/>
                  </a:cubicBezTo>
                  <a:cubicBezTo>
                    <a:pt x="2324" y="8791"/>
                    <a:pt x="2066" y="8914"/>
                    <a:pt x="1771" y="8950"/>
                  </a:cubicBezTo>
                  <a:cubicBezTo>
                    <a:pt x="1660" y="8705"/>
                    <a:pt x="1697" y="8459"/>
                    <a:pt x="1673" y="8225"/>
                  </a:cubicBezTo>
                  <a:cubicBezTo>
                    <a:pt x="1636" y="7992"/>
                    <a:pt x="1599" y="7758"/>
                    <a:pt x="1550" y="7463"/>
                  </a:cubicBezTo>
                  <a:cubicBezTo>
                    <a:pt x="1685" y="7500"/>
                    <a:pt x="1796" y="7549"/>
                    <a:pt x="1919" y="7549"/>
                  </a:cubicBezTo>
                  <a:cubicBezTo>
                    <a:pt x="2041" y="7561"/>
                    <a:pt x="2177" y="7537"/>
                    <a:pt x="2300" y="7500"/>
                  </a:cubicBezTo>
                  <a:cubicBezTo>
                    <a:pt x="2423" y="7475"/>
                    <a:pt x="2558" y="7438"/>
                    <a:pt x="2681" y="7389"/>
                  </a:cubicBezTo>
                  <a:cubicBezTo>
                    <a:pt x="3062" y="7254"/>
                    <a:pt x="3455" y="7119"/>
                    <a:pt x="3836" y="6971"/>
                  </a:cubicBezTo>
                  <a:cubicBezTo>
                    <a:pt x="3935" y="6934"/>
                    <a:pt x="4033" y="6873"/>
                    <a:pt x="4230" y="6774"/>
                  </a:cubicBezTo>
                  <a:cubicBezTo>
                    <a:pt x="3676" y="6750"/>
                    <a:pt x="3308" y="7033"/>
                    <a:pt x="2877" y="7070"/>
                  </a:cubicBezTo>
                  <a:cubicBezTo>
                    <a:pt x="2865" y="6983"/>
                    <a:pt x="2853" y="6897"/>
                    <a:pt x="2828" y="6787"/>
                  </a:cubicBezTo>
                  <a:cubicBezTo>
                    <a:pt x="2349" y="6848"/>
                    <a:pt x="1919" y="7156"/>
                    <a:pt x="1390" y="7057"/>
                  </a:cubicBezTo>
                  <a:cubicBezTo>
                    <a:pt x="1205" y="6688"/>
                    <a:pt x="1058" y="6283"/>
                    <a:pt x="824" y="5939"/>
                  </a:cubicBezTo>
                  <a:cubicBezTo>
                    <a:pt x="603" y="5594"/>
                    <a:pt x="296" y="5324"/>
                    <a:pt x="1" y="5004"/>
                  </a:cubicBezTo>
                  <a:cubicBezTo>
                    <a:pt x="234" y="4820"/>
                    <a:pt x="468" y="4635"/>
                    <a:pt x="701" y="4451"/>
                  </a:cubicBezTo>
                  <a:cubicBezTo>
                    <a:pt x="1476" y="3849"/>
                    <a:pt x="2226" y="3246"/>
                    <a:pt x="3000" y="2656"/>
                  </a:cubicBezTo>
                  <a:cubicBezTo>
                    <a:pt x="3308" y="2410"/>
                    <a:pt x="3640" y="2201"/>
                    <a:pt x="3972" y="1992"/>
                  </a:cubicBezTo>
                  <a:cubicBezTo>
                    <a:pt x="4476" y="1673"/>
                    <a:pt x="4967" y="1329"/>
                    <a:pt x="5447" y="972"/>
                  </a:cubicBezTo>
                  <a:cubicBezTo>
                    <a:pt x="5951" y="591"/>
                    <a:pt x="6516" y="296"/>
                    <a:pt x="7057" y="1"/>
                  </a:cubicBezTo>
                </a:path>
              </a:pathLst>
            </a:custGeom>
            <a:solidFill>
              <a:srgbClr val="D5CD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7"/>
            <p:cNvSpPr/>
            <p:nvPr/>
          </p:nvSpPr>
          <p:spPr>
            <a:xfrm>
              <a:off x="-7175357" y="-3555893"/>
              <a:ext cx="338153" cy="264403"/>
            </a:xfrm>
            <a:custGeom>
              <a:avLst/>
              <a:gdLst/>
              <a:ahLst/>
              <a:cxnLst/>
              <a:rect l="l" t="t" r="r" b="b"/>
              <a:pathLst>
                <a:path w="7217" h="5643" extrusionOk="0">
                  <a:moveTo>
                    <a:pt x="7217" y="4475"/>
                  </a:moveTo>
                  <a:cubicBezTo>
                    <a:pt x="7081" y="4561"/>
                    <a:pt x="6995" y="4475"/>
                    <a:pt x="6897" y="4426"/>
                  </a:cubicBezTo>
                  <a:cubicBezTo>
                    <a:pt x="6750" y="4340"/>
                    <a:pt x="6602" y="4266"/>
                    <a:pt x="6418" y="4291"/>
                  </a:cubicBezTo>
                  <a:cubicBezTo>
                    <a:pt x="6000" y="4327"/>
                    <a:pt x="5643" y="4192"/>
                    <a:pt x="5324" y="3959"/>
                  </a:cubicBezTo>
                  <a:cubicBezTo>
                    <a:pt x="5274" y="3922"/>
                    <a:pt x="5225" y="3910"/>
                    <a:pt x="5176" y="3885"/>
                  </a:cubicBezTo>
                  <a:cubicBezTo>
                    <a:pt x="5004" y="3922"/>
                    <a:pt x="4967" y="4057"/>
                    <a:pt x="4992" y="4192"/>
                  </a:cubicBezTo>
                  <a:cubicBezTo>
                    <a:pt x="5053" y="4573"/>
                    <a:pt x="5115" y="4967"/>
                    <a:pt x="5188" y="5348"/>
                  </a:cubicBezTo>
                  <a:cubicBezTo>
                    <a:pt x="5201" y="5434"/>
                    <a:pt x="5201" y="5520"/>
                    <a:pt x="5213" y="5631"/>
                  </a:cubicBezTo>
                  <a:cubicBezTo>
                    <a:pt x="4967" y="5643"/>
                    <a:pt x="4832" y="5520"/>
                    <a:pt x="4721" y="5372"/>
                  </a:cubicBezTo>
                  <a:cubicBezTo>
                    <a:pt x="4598" y="5213"/>
                    <a:pt x="4488" y="5040"/>
                    <a:pt x="4377" y="4868"/>
                  </a:cubicBezTo>
                  <a:cubicBezTo>
                    <a:pt x="4229" y="4647"/>
                    <a:pt x="4057" y="4450"/>
                    <a:pt x="3848" y="4278"/>
                  </a:cubicBezTo>
                  <a:cubicBezTo>
                    <a:pt x="3430" y="3946"/>
                    <a:pt x="3037" y="3578"/>
                    <a:pt x="2668" y="3172"/>
                  </a:cubicBezTo>
                  <a:cubicBezTo>
                    <a:pt x="2250" y="2742"/>
                    <a:pt x="1808" y="2336"/>
                    <a:pt x="1377" y="1918"/>
                  </a:cubicBezTo>
                  <a:cubicBezTo>
                    <a:pt x="1291" y="1832"/>
                    <a:pt x="1181" y="1746"/>
                    <a:pt x="1058" y="1697"/>
                  </a:cubicBezTo>
                  <a:cubicBezTo>
                    <a:pt x="615" y="1537"/>
                    <a:pt x="320" y="1205"/>
                    <a:pt x="0" y="922"/>
                  </a:cubicBezTo>
                  <a:cubicBezTo>
                    <a:pt x="13" y="861"/>
                    <a:pt x="13" y="799"/>
                    <a:pt x="25" y="799"/>
                  </a:cubicBezTo>
                  <a:cubicBezTo>
                    <a:pt x="382" y="664"/>
                    <a:pt x="529" y="381"/>
                    <a:pt x="566" y="0"/>
                  </a:cubicBezTo>
                  <a:cubicBezTo>
                    <a:pt x="849" y="0"/>
                    <a:pt x="1070" y="99"/>
                    <a:pt x="1279" y="197"/>
                  </a:cubicBezTo>
                  <a:cubicBezTo>
                    <a:pt x="2029" y="492"/>
                    <a:pt x="2779" y="799"/>
                    <a:pt x="3516" y="1119"/>
                  </a:cubicBezTo>
                  <a:cubicBezTo>
                    <a:pt x="4119" y="1377"/>
                    <a:pt x="4672" y="1721"/>
                    <a:pt x="5188" y="2127"/>
                  </a:cubicBezTo>
                  <a:cubicBezTo>
                    <a:pt x="5397" y="2287"/>
                    <a:pt x="5594" y="2471"/>
                    <a:pt x="5766" y="2656"/>
                  </a:cubicBezTo>
                  <a:cubicBezTo>
                    <a:pt x="6110" y="3000"/>
                    <a:pt x="6430" y="3369"/>
                    <a:pt x="6750" y="3725"/>
                  </a:cubicBezTo>
                  <a:cubicBezTo>
                    <a:pt x="6946" y="3946"/>
                    <a:pt x="7143" y="4180"/>
                    <a:pt x="7217" y="447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7"/>
            <p:cNvSpPr/>
            <p:nvPr/>
          </p:nvSpPr>
          <p:spPr>
            <a:xfrm>
              <a:off x="-7220291" y="-3510959"/>
              <a:ext cx="182079" cy="316271"/>
            </a:xfrm>
            <a:custGeom>
              <a:avLst/>
              <a:gdLst/>
              <a:ahLst/>
              <a:cxnLst/>
              <a:rect l="l" t="t" r="r" b="b"/>
              <a:pathLst>
                <a:path w="3886" h="6750" extrusionOk="0">
                  <a:moveTo>
                    <a:pt x="3787" y="6442"/>
                  </a:moveTo>
                  <a:cubicBezTo>
                    <a:pt x="3480" y="6196"/>
                    <a:pt x="3135" y="6024"/>
                    <a:pt x="2865" y="5729"/>
                  </a:cubicBezTo>
                  <a:cubicBezTo>
                    <a:pt x="2681" y="5520"/>
                    <a:pt x="2484" y="5532"/>
                    <a:pt x="2324" y="5766"/>
                  </a:cubicBezTo>
                  <a:cubicBezTo>
                    <a:pt x="2164" y="6024"/>
                    <a:pt x="2004" y="6282"/>
                    <a:pt x="1845" y="6528"/>
                  </a:cubicBezTo>
                  <a:cubicBezTo>
                    <a:pt x="1795" y="6602"/>
                    <a:pt x="1722" y="6651"/>
                    <a:pt x="1623" y="6749"/>
                  </a:cubicBezTo>
                  <a:cubicBezTo>
                    <a:pt x="1562" y="6639"/>
                    <a:pt x="1500" y="6577"/>
                    <a:pt x="1488" y="6491"/>
                  </a:cubicBezTo>
                  <a:cubicBezTo>
                    <a:pt x="1414" y="6184"/>
                    <a:pt x="1353" y="5876"/>
                    <a:pt x="1304" y="5569"/>
                  </a:cubicBezTo>
                  <a:cubicBezTo>
                    <a:pt x="1181" y="4770"/>
                    <a:pt x="1082" y="3983"/>
                    <a:pt x="959" y="3184"/>
                  </a:cubicBezTo>
                  <a:cubicBezTo>
                    <a:pt x="935" y="3000"/>
                    <a:pt x="886" y="2815"/>
                    <a:pt x="836" y="2643"/>
                  </a:cubicBezTo>
                  <a:cubicBezTo>
                    <a:pt x="578" y="1844"/>
                    <a:pt x="320" y="1045"/>
                    <a:pt x="62" y="246"/>
                  </a:cubicBezTo>
                  <a:cubicBezTo>
                    <a:pt x="37" y="184"/>
                    <a:pt x="25" y="111"/>
                    <a:pt x="1" y="0"/>
                  </a:cubicBezTo>
                  <a:lnTo>
                    <a:pt x="554" y="0"/>
                  </a:lnTo>
                  <a:cubicBezTo>
                    <a:pt x="701" y="160"/>
                    <a:pt x="836" y="418"/>
                    <a:pt x="1033" y="504"/>
                  </a:cubicBezTo>
                  <a:cubicBezTo>
                    <a:pt x="1365" y="627"/>
                    <a:pt x="1586" y="873"/>
                    <a:pt x="1857" y="1057"/>
                  </a:cubicBezTo>
                  <a:cubicBezTo>
                    <a:pt x="2238" y="1303"/>
                    <a:pt x="2472" y="1660"/>
                    <a:pt x="2631" y="2053"/>
                  </a:cubicBezTo>
                  <a:cubicBezTo>
                    <a:pt x="2853" y="2606"/>
                    <a:pt x="3086" y="3159"/>
                    <a:pt x="3234" y="3737"/>
                  </a:cubicBezTo>
                  <a:cubicBezTo>
                    <a:pt x="3307" y="4069"/>
                    <a:pt x="3455" y="4377"/>
                    <a:pt x="3566" y="4696"/>
                  </a:cubicBezTo>
                  <a:cubicBezTo>
                    <a:pt x="3578" y="4721"/>
                    <a:pt x="3603" y="4758"/>
                    <a:pt x="3603" y="4795"/>
                  </a:cubicBezTo>
                  <a:cubicBezTo>
                    <a:pt x="3701" y="5323"/>
                    <a:pt x="3799" y="5852"/>
                    <a:pt x="3885" y="6380"/>
                  </a:cubicBezTo>
                  <a:cubicBezTo>
                    <a:pt x="3848" y="6393"/>
                    <a:pt x="3824" y="6417"/>
                    <a:pt x="3787" y="64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7"/>
            <p:cNvSpPr/>
            <p:nvPr/>
          </p:nvSpPr>
          <p:spPr>
            <a:xfrm>
              <a:off x="-7289402" y="-3765007"/>
              <a:ext cx="129648" cy="241397"/>
            </a:xfrm>
            <a:custGeom>
              <a:avLst/>
              <a:gdLst/>
              <a:ahLst/>
              <a:cxnLst/>
              <a:rect l="l" t="t" r="r" b="b"/>
              <a:pathLst>
                <a:path w="2767" h="5152" extrusionOk="0">
                  <a:moveTo>
                    <a:pt x="2004" y="4291"/>
                  </a:moveTo>
                  <a:lnTo>
                    <a:pt x="2053" y="4291"/>
                  </a:lnTo>
                  <a:lnTo>
                    <a:pt x="2053" y="4107"/>
                  </a:lnTo>
                  <a:lnTo>
                    <a:pt x="2004" y="4107"/>
                  </a:lnTo>
                  <a:close/>
                  <a:moveTo>
                    <a:pt x="1943" y="3185"/>
                  </a:moveTo>
                  <a:cubicBezTo>
                    <a:pt x="1807" y="3443"/>
                    <a:pt x="1807" y="3443"/>
                    <a:pt x="1943" y="3590"/>
                  </a:cubicBezTo>
                  <a:close/>
                  <a:moveTo>
                    <a:pt x="1463" y="4992"/>
                  </a:moveTo>
                  <a:cubicBezTo>
                    <a:pt x="1426" y="4156"/>
                    <a:pt x="1402" y="3295"/>
                    <a:pt x="1144" y="2472"/>
                  </a:cubicBezTo>
                  <a:cubicBezTo>
                    <a:pt x="898" y="1673"/>
                    <a:pt x="504" y="947"/>
                    <a:pt x="0" y="234"/>
                  </a:cubicBezTo>
                  <a:cubicBezTo>
                    <a:pt x="197" y="99"/>
                    <a:pt x="394" y="50"/>
                    <a:pt x="590" y="13"/>
                  </a:cubicBezTo>
                  <a:cubicBezTo>
                    <a:pt x="726" y="1"/>
                    <a:pt x="836" y="25"/>
                    <a:pt x="959" y="124"/>
                  </a:cubicBezTo>
                  <a:cubicBezTo>
                    <a:pt x="1512" y="542"/>
                    <a:pt x="1943" y="1058"/>
                    <a:pt x="2201" y="1734"/>
                  </a:cubicBezTo>
                  <a:cubicBezTo>
                    <a:pt x="2496" y="2472"/>
                    <a:pt x="2668" y="3222"/>
                    <a:pt x="2742" y="4008"/>
                  </a:cubicBezTo>
                  <a:cubicBezTo>
                    <a:pt x="2742" y="4082"/>
                    <a:pt x="2766" y="4156"/>
                    <a:pt x="2754" y="4230"/>
                  </a:cubicBezTo>
                  <a:cubicBezTo>
                    <a:pt x="2643" y="4783"/>
                    <a:pt x="2643" y="4881"/>
                    <a:pt x="2090" y="4980"/>
                  </a:cubicBezTo>
                  <a:cubicBezTo>
                    <a:pt x="1906" y="5004"/>
                    <a:pt x="1709" y="5152"/>
                    <a:pt x="1463" y="4992"/>
                  </a:cubicBezTo>
                </a:path>
              </a:pathLst>
            </a:custGeom>
            <a:solidFill>
              <a:srgbClr val="E44A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7"/>
            <p:cNvSpPr/>
            <p:nvPr/>
          </p:nvSpPr>
          <p:spPr>
            <a:xfrm>
              <a:off x="-7363152" y="-3760977"/>
              <a:ext cx="126227" cy="232167"/>
            </a:xfrm>
            <a:custGeom>
              <a:avLst/>
              <a:gdLst/>
              <a:ahLst/>
              <a:cxnLst/>
              <a:rect l="l" t="t" r="r" b="b"/>
              <a:pathLst>
                <a:path w="2694" h="4955" extrusionOk="0">
                  <a:moveTo>
                    <a:pt x="1832" y="4082"/>
                  </a:moveTo>
                  <a:cubicBezTo>
                    <a:pt x="1832" y="4070"/>
                    <a:pt x="1820" y="4045"/>
                    <a:pt x="1820" y="4033"/>
                  </a:cubicBezTo>
                  <a:lnTo>
                    <a:pt x="1808" y="4119"/>
                  </a:lnTo>
                  <a:cubicBezTo>
                    <a:pt x="1820" y="4107"/>
                    <a:pt x="1820" y="4094"/>
                    <a:pt x="1832" y="4082"/>
                  </a:cubicBezTo>
                  <a:close/>
                  <a:moveTo>
                    <a:pt x="1476" y="4844"/>
                  </a:moveTo>
                  <a:cubicBezTo>
                    <a:pt x="1513" y="4451"/>
                    <a:pt x="1562" y="4082"/>
                    <a:pt x="1587" y="3713"/>
                  </a:cubicBezTo>
                  <a:cubicBezTo>
                    <a:pt x="1599" y="3566"/>
                    <a:pt x="1587" y="3418"/>
                    <a:pt x="1537" y="3271"/>
                  </a:cubicBezTo>
                  <a:cubicBezTo>
                    <a:pt x="1390" y="2742"/>
                    <a:pt x="1267" y="2189"/>
                    <a:pt x="1058" y="1673"/>
                  </a:cubicBezTo>
                  <a:cubicBezTo>
                    <a:pt x="910" y="1304"/>
                    <a:pt x="640" y="972"/>
                    <a:pt x="419" y="628"/>
                  </a:cubicBezTo>
                  <a:cubicBezTo>
                    <a:pt x="394" y="591"/>
                    <a:pt x="333" y="554"/>
                    <a:pt x="283" y="554"/>
                  </a:cubicBezTo>
                  <a:cubicBezTo>
                    <a:pt x="38" y="554"/>
                    <a:pt x="38" y="382"/>
                    <a:pt x="1" y="197"/>
                  </a:cubicBezTo>
                  <a:cubicBezTo>
                    <a:pt x="111" y="161"/>
                    <a:pt x="210" y="99"/>
                    <a:pt x="308" y="75"/>
                  </a:cubicBezTo>
                  <a:cubicBezTo>
                    <a:pt x="615" y="1"/>
                    <a:pt x="898" y="13"/>
                    <a:pt x="1144" y="247"/>
                  </a:cubicBezTo>
                  <a:cubicBezTo>
                    <a:pt x="1242" y="357"/>
                    <a:pt x="1365" y="443"/>
                    <a:pt x="1464" y="554"/>
                  </a:cubicBezTo>
                  <a:cubicBezTo>
                    <a:pt x="1980" y="1181"/>
                    <a:pt x="2349" y="1894"/>
                    <a:pt x="2509" y="2693"/>
                  </a:cubicBezTo>
                  <a:cubicBezTo>
                    <a:pt x="2619" y="3246"/>
                    <a:pt x="2693" y="3799"/>
                    <a:pt x="2619" y="4365"/>
                  </a:cubicBezTo>
                  <a:cubicBezTo>
                    <a:pt x="2607" y="4476"/>
                    <a:pt x="2595" y="4586"/>
                    <a:pt x="2546" y="4685"/>
                  </a:cubicBezTo>
                  <a:cubicBezTo>
                    <a:pt x="2509" y="4758"/>
                    <a:pt x="2410" y="4844"/>
                    <a:pt x="2349" y="4844"/>
                  </a:cubicBezTo>
                  <a:cubicBezTo>
                    <a:pt x="2054" y="4857"/>
                    <a:pt x="1759" y="4955"/>
                    <a:pt x="1476" y="4844"/>
                  </a:cubicBezTo>
                  <a:close/>
                </a:path>
              </a:pathLst>
            </a:custGeom>
            <a:solidFill>
              <a:srgbClr val="E44A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7"/>
            <p:cNvSpPr/>
            <p:nvPr/>
          </p:nvSpPr>
          <p:spPr>
            <a:xfrm>
              <a:off x="-7401151" y="-3737925"/>
              <a:ext cx="106033" cy="224670"/>
            </a:xfrm>
            <a:custGeom>
              <a:avLst/>
              <a:gdLst/>
              <a:ahLst/>
              <a:cxnLst/>
              <a:rect l="l" t="t" r="r" b="b"/>
              <a:pathLst>
                <a:path w="2263" h="4795" extrusionOk="0">
                  <a:moveTo>
                    <a:pt x="0" y="185"/>
                  </a:moveTo>
                  <a:cubicBezTo>
                    <a:pt x="418" y="0"/>
                    <a:pt x="713" y="406"/>
                    <a:pt x="1021" y="369"/>
                  </a:cubicBezTo>
                  <a:cubicBezTo>
                    <a:pt x="1672" y="1144"/>
                    <a:pt x="1820" y="2090"/>
                    <a:pt x="2213" y="2939"/>
                  </a:cubicBezTo>
                  <a:cubicBezTo>
                    <a:pt x="2250" y="3012"/>
                    <a:pt x="2262" y="3123"/>
                    <a:pt x="2250" y="3197"/>
                  </a:cubicBezTo>
                  <a:cubicBezTo>
                    <a:pt x="2164" y="3553"/>
                    <a:pt x="2066" y="3885"/>
                    <a:pt x="1967" y="4229"/>
                  </a:cubicBezTo>
                  <a:cubicBezTo>
                    <a:pt x="1881" y="4475"/>
                    <a:pt x="1697" y="4623"/>
                    <a:pt x="1476" y="4746"/>
                  </a:cubicBezTo>
                  <a:cubicBezTo>
                    <a:pt x="1365" y="4795"/>
                    <a:pt x="1230" y="4733"/>
                    <a:pt x="1217" y="4611"/>
                  </a:cubicBezTo>
                  <a:cubicBezTo>
                    <a:pt x="1205" y="4488"/>
                    <a:pt x="1193" y="4352"/>
                    <a:pt x="1230" y="4229"/>
                  </a:cubicBezTo>
                  <a:cubicBezTo>
                    <a:pt x="1353" y="3639"/>
                    <a:pt x="1267" y="3074"/>
                    <a:pt x="1107" y="2508"/>
                  </a:cubicBezTo>
                  <a:cubicBezTo>
                    <a:pt x="1008" y="2213"/>
                    <a:pt x="910" y="1906"/>
                    <a:pt x="775" y="1611"/>
                  </a:cubicBezTo>
                  <a:cubicBezTo>
                    <a:pt x="689" y="1390"/>
                    <a:pt x="578" y="1168"/>
                    <a:pt x="431" y="984"/>
                  </a:cubicBezTo>
                  <a:cubicBezTo>
                    <a:pt x="259" y="738"/>
                    <a:pt x="123" y="480"/>
                    <a:pt x="0" y="185"/>
                  </a:cubicBezTo>
                  <a:close/>
                </a:path>
              </a:pathLst>
            </a:custGeom>
            <a:solidFill>
              <a:srgbClr val="E44A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7"/>
            <p:cNvSpPr/>
            <p:nvPr/>
          </p:nvSpPr>
          <p:spPr>
            <a:xfrm>
              <a:off x="-7779599" y="-3556502"/>
              <a:ext cx="99707" cy="184374"/>
            </a:xfrm>
            <a:custGeom>
              <a:avLst/>
              <a:gdLst/>
              <a:ahLst/>
              <a:cxnLst/>
              <a:rect l="l" t="t" r="r" b="b"/>
              <a:pathLst>
                <a:path w="2128" h="3935" extrusionOk="0">
                  <a:moveTo>
                    <a:pt x="283" y="1"/>
                  </a:moveTo>
                  <a:cubicBezTo>
                    <a:pt x="615" y="468"/>
                    <a:pt x="849" y="898"/>
                    <a:pt x="972" y="1390"/>
                  </a:cubicBezTo>
                  <a:cubicBezTo>
                    <a:pt x="1070" y="1771"/>
                    <a:pt x="1132" y="2165"/>
                    <a:pt x="1205" y="2546"/>
                  </a:cubicBezTo>
                  <a:cubicBezTo>
                    <a:pt x="1242" y="2767"/>
                    <a:pt x="1365" y="2865"/>
                    <a:pt x="1599" y="2841"/>
                  </a:cubicBezTo>
                  <a:cubicBezTo>
                    <a:pt x="1734" y="2816"/>
                    <a:pt x="1881" y="2779"/>
                    <a:pt x="2054" y="2730"/>
                  </a:cubicBezTo>
                  <a:cubicBezTo>
                    <a:pt x="2127" y="3111"/>
                    <a:pt x="2103" y="3455"/>
                    <a:pt x="2078" y="3836"/>
                  </a:cubicBezTo>
                  <a:cubicBezTo>
                    <a:pt x="1574" y="3935"/>
                    <a:pt x="1107" y="3873"/>
                    <a:pt x="689" y="3591"/>
                  </a:cubicBezTo>
                  <a:cubicBezTo>
                    <a:pt x="615" y="3541"/>
                    <a:pt x="541" y="3468"/>
                    <a:pt x="505" y="3394"/>
                  </a:cubicBezTo>
                  <a:cubicBezTo>
                    <a:pt x="283" y="2988"/>
                    <a:pt x="87" y="2595"/>
                    <a:pt x="74" y="2128"/>
                  </a:cubicBezTo>
                  <a:cubicBezTo>
                    <a:pt x="62" y="1648"/>
                    <a:pt x="37" y="1156"/>
                    <a:pt x="13" y="677"/>
                  </a:cubicBezTo>
                  <a:cubicBezTo>
                    <a:pt x="1" y="456"/>
                    <a:pt x="25" y="394"/>
                    <a:pt x="283" y="1"/>
                  </a:cubicBezTo>
                  <a:close/>
                </a:path>
              </a:pathLst>
            </a:custGeom>
            <a:solidFill>
              <a:srgbClr val="A7A1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7"/>
            <p:cNvSpPr/>
            <p:nvPr/>
          </p:nvSpPr>
          <p:spPr>
            <a:xfrm>
              <a:off x="-7838917" y="-3607152"/>
              <a:ext cx="125618" cy="256344"/>
            </a:xfrm>
            <a:custGeom>
              <a:avLst/>
              <a:gdLst/>
              <a:ahLst/>
              <a:cxnLst/>
              <a:rect l="l" t="t" r="r" b="b"/>
              <a:pathLst>
                <a:path w="2681" h="5471" extrusionOk="0">
                  <a:moveTo>
                    <a:pt x="0" y="2533"/>
                  </a:moveTo>
                  <a:cubicBezTo>
                    <a:pt x="258" y="2225"/>
                    <a:pt x="713" y="2176"/>
                    <a:pt x="849" y="1770"/>
                  </a:cubicBezTo>
                  <a:cubicBezTo>
                    <a:pt x="664" y="1512"/>
                    <a:pt x="209" y="1672"/>
                    <a:pt x="148" y="1217"/>
                  </a:cubicBezTo>
                  <a:cubicBezTo>
                    <a:pt x="209" y="1008"/>
                    <a:pt x="369" y="799"/>
                    <a:pt x="443" y="541"/>
                  </a:cubicBezTo>
                  <a:cubicBezTo>
                    <a:pt x="541" y="234"/>
                    <a:pt x="836" y="62"/>
                    <a:pt x="1205" y="0"/>
                  </a:cubicBezTo>
                  <a:cubicBezTo>
                    <a:pt x="1488" y="184"/>
                    <a:pt x="1881" y="295"/>
                    <a:pt x="1918" y="762"/>
                  </a:cubicBezTo>
                  <a:cubicBezTo>
                    <a:pt x="1869" y="787"/>
                    <a:pt x="1820" y="824"/>
                    <a:pt x="1771" y="824"/>
                  </a:cubicBezTo>
                  <a:cubicBezTo>
                    <a:pt x="1426" y="775"/>
                    <a:pt x="1242" y="959"/>
                    <a:pt x="1156" y="1254"/>
                  </a:cubicBezTo>
                  <a:cubicBezTo>
                    <a:pt x="1107" y="1414"/>
                    <a:pt x="1058" y="1586"/>
                    <a:pt x="1058" y="1746"/>
                  </a:cubicBezTo>
                  <a:cubicBezTo>
                    <a:pt x="1033" y="2213"/>
                    <a:pt x="1045" y="2680"/>
                    <a:pt x="1021" y="3147"/>
                  </a:cubicBezTo>
                  <a:cubicBezTo>
                    <a:pt x="996" y="3713"/>
                    <a:pt x="1217" y="4204"/>
                    <a:pt x="1488" y="4672"/>
                  </a:cubicBezTo>
                  <a:cubicBezTo>
                    <a:pt x="1574" y="4831"/>
                    <a:pt x="1734" y="4954"/>
                    <a:pt x="1894" y="5040"/>
                  </a:cubicBezTo>
                  <a:cubicBezTo>
                    <a:pt x="2139" y="5163"/>
                    <a:pt x="2398" y="5249"/>
                    <a:pt x="2680" y="5360"/>
                  </a:cubicBezTo>
                  <a:cubicBezTo>
                    <a:pt x="2410" y="5471"/>
                    <a:pt x="2201" y="5397"/>
                    <a:pt x="1980" y="5274"/>
                  </a:cubicBezTo>
                  <a:cubicBezTo>
                    <a:pt x="1549" y="5040"/>
                    <a:pt x="1242" y="4659"/>
                    <a:pt x="910" y="4303"/>
                  </a:cubicBezTo>
                  <a:cubicBezTo>
                    <a:pt x="812" y="4204"/>
                    <a:pt x="726" y="4069"/>
                    <a:pt x="603" y="3983"/>
                  </a:cubicBezTo>
                  <a:cubicBezTo>
                    <a:pt x="197" y="3725"/>
                    <a:pt x="62" y="3344"/>
                    <a:pt x="13" y="2901"/>
                  </a:cubicBezTo>
                  <a:cubicBezTo>
                    <a:pt x="0" y="2766"/>
                    <a:pt x="0" y="2643"/>
                    <a:pt x="0" y="2533"/>
                  </a:cubicBezTo>
                  <a:close/>
                </a:path>
              </a:pathLst>
            </a:custGeom>
            <a:solidFill>
              <a:srgbClr val="B9B1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7"/>
            <p:cNvSpPr/>
            <p:nvPr/>
          </p:nvSpPr>
          <p:spPr>
            <a:xfrm>
              <a:off x="-7749658" y="-3578383"/>
              <a:ext cx="65128" cy="141174"/>
            </a:xfrm>
            <a:custGeom>
              <a:avLst/>
              <a:gdLst/>
              <a:ahLst/>
              <a:cxnLst/>
              <a:rect l="l" t="t" r="r" b="b"/>
              <a:pathLst>
                <a:path w="1390" h="3013" extrusionOk="0">
                  <a:moveTo>
                    <a:pt x="1390" y="2582"/>
                  </a:moveTo>
                  <a:cubicBezTo>
                    <a:pt x="1206" y="2754"/>
                    <a:pt x="1083" y="2865"/>
                    <a:pt x="923" y="3013"/>
                  </a:cubicBezTo>
                  <a:cubicBezTo>
                    <a:pt x="886" y="2939"/>
                    <a:pt x="837" y="2890"/>
                    <a:pt x="824" y="2828"/>
                  </a:cubicBezTo>
                  <a:cubicBezTo>
                    <a:pt x="702" y="2337"/>
                    <a:pt x="591" y="1845"/>
                    <a:pt x="468" y="1365"/>
                  </a:cubicBezTo>
                  <a:cubicBezTo>
                    <a:pt x="431" y="1255"/>
                    <a:pt x="370" y="1169"/>
                    <a:pt x="320" y="1070"/>
                  </a:cubicBezTo>
                  <a:cubicBezTo>
                    <a:pt x="210" y="898"/>
                    <a:pt x="99" y="726"/>
                    <a:pt x="1" y="554"/>
                  </a:cubicBezTo>
                  <a:cubicBezTo>
                    <a:pt x="431" y="75"/>
                    <a:pt x="456" y="62"/>
                    <a:pt x="1267" y="1"/>
                  </a:cubicBezTo>
                  <a:cubicBezTo>
                    <a:pt x="1329" y="136"/>
                    <a:pt x="1206" y="185"/>
                    <a:pt x="1120" y="234"/>
                  </a:cubicBezTo>
                  <a:cubicBezTo>
                    <a:pt x="886" y="370"/>
                    <a:pt x="628" y="480"/>
                    <a:pt x="345" y="628"/>
                  </a:cubicBezTo>
                  <a:cubicBezTo>
                    <a:pt x="394" y="726"/>
                    <a:pt x="443" y="812"/>
                    <a:pt x="493" y="910"/>
                  </a:cubicBezTo>
                  <a:cubicBezTo>
                    <a:pt x="738" y="1316"/>
                    <a:pt x="997" y="1734"/>
                    <a:pt x="1230" y="2152"/>
                  </a:cubicBezTo>
                  <a:cubicBezTo>
                    <a:pt x="1304" y="2275"/>
                    <a:pt x="1329" y="2423"/>
                    <a:pt x="1390" y="2582"/>
                  </a:cubicBezTo>
                  <a:close/>
                </a:path>
              </a:pathLst>
            </a:custGeom>
            <a:solidFill>
              <a:srgbClr val="A7A1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7"/>
            <p:cNvSpPr/>
            <p:nvPr/>
          </p:nvSpPr>
          <p:spPr>
            <a:xfrm>
              <a:off x="-7901703" y="-4018446"/>
              <a:ext cx="1130752" cy="838704"/>
            </a:xfrm>
            <a:custGeom>
              <a:avLst/>
              <a:gdLst/>
              <a:ahLst/>
              <a:cxnLst/>
              <a:rect l="l" t="t" r="r" b="b"/>
              <a:pathLst>
                <a:path w="24133" h="17900" extrusionOk="0">
                  <a:moveTo>
                    <a:pt x="4635" y="11974"/>
                  </a:moveTo>
                  <a:cubicBezTo>
                    <a:pt x="4574" y="11815"/>
                    <a:pt x="4549" y="11667"/>
                    <a:pt x="4475" y="11544"/>
                  </a:cubicBezTo>
                  <a:cubicBezTo>
                    <a:pt x="4242" y="11126"/>
                    <a:pt x="3983" y="10708"/>
                    <a:pt x="3738" y="10302"/>
                  </a:cubicBezTo>
                  <a:cubicBezTo>
                    <a:pt x="3688" y="10204"/>
                    <a:pt x="3639" y="10118"/>
                    <a:pt x="3590" y="10020"/>
                  </a:cubicBezTo>
                  <a:cubicBezTo>
                    <a:pt x="3873" y="9872"/>
                    <a:pt x="4131" y="9762"/>
                    <a:pt x="4365" y="9626"/>
                  </a:cubicBezTo>
                  <a:cubicBezTo>
                    <a:pt x="4451" y="9577"/>
                    <a:pt x="4574" y="9528"/>
                    <a:pt x="4512" y="9393"/>
                  </a:cubicBezTo>
                  <a:cubicBezTo>
                    <a:pt x="3701" y="9454"/>
                    <a:pt x="3676" y="9467"/>
                    <a:pt x="3246" y="9946"/>
                  </a:cubicBezTo>
                  <a:cubicBezTo>
                    <a:pt x="3344" y="10118"/>
                    <a:pt x="3455" y="10290"/>
                    <a:pt x="3565" y="10462"/>
                  </a:cubicBezTo>
                  <a:cubicBezTo>
                    <a:pt x="3615" y="10561"/>
                    <a:pt x="3676" y="10647"/>
                    <a:pt x="3713" y="10757"/>
                  </a:cubicBezTo>
                  <a:cubicBezTo>
                    <a:pt x="3836" y="11237"/>
                    <a:pt x="3947" y="11729"/>
                    <a:pt x="4069" y="12220"/>
                  </a:cubicBezTo>
                  <a:cubicBezTo>
                    <a:pt x="4082" y="12282"/>
                    <a:pt x="4131" y="12331"/>
                    <a:pt x="4168" y="12405"/>
                  </a:cubicBezTo>
                  <a:cubicBezTo>
                    <a:pt x="4328" y="12257"/>
                    <a:pt x="4451" y="12146"/>
                    <a:pt x="4635" y="11974"/>
                  </a:cubicBezTo>
                  <a:close/>
                  <a:moveTo>
                    <a:pt x="1340" y="11311"/>
                  </a:moveTo>
                  <a:cubicBezTo>
                    <a:pt x="1340" y="11421"/>
                    <a:pt x="1340" y="11544"/>
                    <a:pt x="1353" y="11679"/>
                  </a:cubicBezTo>
                  <a:cubicBezTo>
                    <a:pt x="1402" y="12122"/>
                    <a:pt x="1537" y="12503"/>
                    <a:pt x="1943" y="12761"/>
                  </a:cubicBezTo>
                  <a:cubicBezTo>
                    <a:pt x="2066" y="12847"/>
                    <a:pt x="2152" y="12982"/>
                    <a:pt x="2250" y="13081"/>
                  </a:cubicBezTo>
                  <a:cubicBezTo>
                    <a:pt x="2582" y="13437"/>
                    <a:pt x="2889" y="13818"/>
                    <a:pt x="3320" y="14052"/>
                  </a:cubicBezTo>
                  <a:cubicBezTo>
                    <a:pt x="3541" y="14175"/>
                    <a:pt x="3750" y="14249"/>
                    <a:pt x="4020" y="14138"/>
                  </a:cubicBezTo>
                  <a:cubicBezTo>
                    <a:pt x="3738" y="14027"/>
                    <a:pt x="3479" y="13941"/>
                    <a:pt x="3234" y="13818"/>
                  </a:cubicBezTo>
                  <a:cubicBezTo>
                    <a:pt x="3074" y="13732"/>
                    <a:pt x="2914" y="13609"/>
                    <a:pt x="2828" y="13450"/>
                  </a:cubicBezTo>
                  <a:cubicBezTo>
                    <a:pt x="2557" y="12982"/>
                    <a:pt x="2336" y="12491"/>
                    <a:pt x="2361" y="11925"/>
                  </a:cubicBezTo>
                  <a:cubicBezTo>
                    <a:pt x="2385" y="11458"/>
                    <a:pt x="2373" y="10991"/>
                    <a:pt x="2398" y="10524"/>
                  </a:cubicBezTo>
                  <a:cubicBezTo>
                    <a:pt x="2398" y="10364"/>
                    <a:pt x="2447" y="10192"/>
                    <a:pt x="2496" y="10032"/>
                  </a:cubicBezTo>
                  <a:cubicBezTo>
                    <a:pt x="2582" y="9737"/>
                    <a:pt x="2766" y="9553"/>
                    <a:pt x="3111" y="9602"/>
                  </a:cubicBezTo>
                  <a:cubicBezTo>
                    <a:pt x="3160" y="9602"/>
                    <a:pt x="3209" y="9565"/>
                    <a:pt x="3258" y="9540"/>
                  </a:cubicBezTo>
                  <a:cubicBezTo>
                    <a:pt x="3221" y="9073"/>
                    <a:pt x="2828" y="8962"/>
                    <a:pt x="2545" y="8778"/>
                  </a:cubicBezTo>
                  <a:cubicBezTo>
                    <a:pt x="2176" y="8840"/>
                    <a:pt x="1881" y="9012"/>
                    <a:pt x="1783" y="9319"/>
                  </a:cubicBezTo>
                  <a:cubicBezTo>
                    <a:pt x="1709" y="9577"/>
                    <a:pt x="1549" y="9786"/>
                    <a:pt x="1488" y="9995"/>
                  </a:cubicBezTo>
                  <a:cubicBezTo>
                    <a:pt x="1549" y="10450"/>
                    <a:pt x="2004" y="10290"/>
                    <a:pt x="2189" y="10548"/>
                  </a:cubicBezTo>
                  <a:cubicBezTo>
                    <a:pt x="2053" y="10954"/>
                    <a:pt x="1598" y="11003"/>
                    <a:pt x="1340" y="11311"/>
                  </a:cubicBezTo>
                  <a:close/>
                  <a:moveTo>
                    <a:pt x="2889" y="9860"/>
                  </a:moveTo>
                  <a:cubicBezTo>
                    <a:pt x="2631" y="10253"/>
                    <a:pt x="2607" y="10315"/>
                    <a:pt x="2619" y="10536"/>
                  </a:cubicBezTo>
                  <a:cubicBezTo>
                    <a:pt x="2643" y="11015"/>
                    <a:pt x="2668" y="11507"/>
                    <a:pt x="2680" y="11987"/>
                  </a:cubicBezTo>
                  <a:cubicBezTo>
                    <a:pt x="2693" y="12454"/>
                    <a:pt x="2889" y="12847"/>
                    <a:pt x="3111" y="13253"/>
                  </a:cubicBezTo>
                  <a:cubicBezTo>
                    <a:pt x="3147" y="13327"/>
                    <a:pt x="3221" y="13400"/>
                    <a:pt x="3295" y="13450"/>
                  </a:cubicBezTo>
                  <a:cubicBezTo>
                    <a:pt x="3713" y="13732"/>
                    <a:pt x="4180" y="13794"/>
                    <a:pt x="4684" y="13695"/>
                  </a:cubicBezTo>
                  <a:cubicBezTo>
                    <a:pt x="4709" y="13314"/>
                    <a:pt x="4733" y="12970"/>
                    <a:pt x="4660" y="12589"/>
                  </a:cubicBezTo>
                  <a:cubicBezTo>
                    <a:pt x="4487" y="12638"/>
                    <a:pt x="4340" y="12675"/>
                    <a:pt x="4205" y="12700"/>
                  </a:cubicBezTo>
                  <a:cubicBezTo>
                    <a:pt x="3971" y="12724"/>
                    <a:pt x="3848" y="12626"/>
                    <a:pt x="3811" y="12405"/>
                  </a:cubicBezTo>
                  <a:cubicBezTo>
                    <a:pt x="3738" y="12024"/>
                    <a:pt x="3676" y="11630"/>
                    <a:pt x="3578" y="11249"/>
                  </a:cubicBezTo>
                  <a:cubicBezTo>
                    <a:pt x="3455" y="10757"/>
                    <a:pt x="3221" y="10327"/>
                    <a:pt x="2889" y="9860"/>
                  </a:cubicBezTo>
                  <a:close/>
                  <a:moveTo>
                    <a:pt x="10683" y="6172"/>
                  </a:moveTo>
                  <a:cubicBezTo>
                    <a:pt x="10806" y="6467"/>
                    <a:pt x="10942" y="6725"/>
                    <a:pt x="11114" y="6971"/>
                  </a:cubicBezTo>
                  <a:cubicBezTo>
                    <a:pt x="11261" y="7155"/>
                    <a:pt x="11372" y="7377"/>
                    <a:pt x="11458" y="7598"/>
                  </a:cubicBezTo>
                  <a:cubicBezTo>
                    <a:pt x="11593" y="7893"/>
                    <a:pt x="11704" y="8188"/>
                    <a:pt x="11790" y="8495"/>
                  </a:cubicBezTo>
                  <a:cubicBezTo>
                    <a:pt x="11950" y="9061"/>
                    <a:pt x="12036" y="9626"/>
                    <a:pt x="11913" y="10216"/>
                  </a:cubicBezTo>
                  <a:cubicBezTo>
                    <a:pt x="11876" y="10339"/>
                    <a:pt x="11888" y="10475"/>
                    <a:pt x="11900" y="10598"/>
                  </a:cubicBezTo>
                  <a:cubicBezTo>
                    <a:pt x="11913" y="10720"/>
                    <a:pt x="12048" y="10782"/>
                    <a:pt x="12159" y="10733"/>
                  </a:cubicBezTo>
                  <a:cubicBezTo>
                    <a:pt x="12380" y="10610"/>
                    <a:pt x="12564" y="10462"/>
                    <a:pt x="12650" y="10216"/>
                  </a:cubicBezTo>
                  <a:cubicBezTo>
                    <a:pt x="12749" y="9872"/>
                    <a:pt x="12847" y="9540"/>
                    <a:pt x="12933" y="9184"/>
                  </a:cubicBezTo>
                  <a:cubicBezTo>
                    <a:pt x="12945" y="9110"/>
                    <a:pt x="12933" y="8999"/>
                    <a:pt x="12896" y="8926"/>
                  </a:cubicBezTo>
                  <a:cubicBezTo>
                    <a:pt x="12503" y="8077"/>
                    <a:pt x="12355" y="7131"/>
                    <a:pt x="11704" y="6356"/>
                  </a:cubicBezTo>
                  <a:cubicBezTo>
                    <a:pt x="11396" y="6393"/>
                    <a:pt x="11101" y="5987"/>
                    <a:pt x="10683" y="6172"/>
                  </a:cubicBezTo>
                  <a:close/>
                  <a:moveTo>
                    <a:pt x="12970" y="10339"/>
                  </a:moveTo>
                  <a:cubicBezTo>
                    <a:pt x="13253" y="10450"/>
                    <a:pt x="13548" y="10352"/>
                    <a:pt x="13843" y="10339"/>
                  </a:cubicBezTo>
                  <a:cubicBezTo>
                    <a:pt x="13904" y="10339"/>
                    <a:pt x="14003" y="10253"/>
                    <a:pt x="14040" y="10180"/>
                  </a:cubicBezTo>
                  <a:cubicBezTo>
                    <a:pt x="14089" y="10081"/>
                    <a:pt x="14101" y="9971"/>
                    <a:pt x="14113" y="9860"/>
                  </a:cubicBezTo>
                  <a:cubicBezTo>
                    <a:pt x="14187" y="9294"/>
                    <a:pt x="14113" y="8741"/>
                    <a:pt x="14003" y="8188"/>
                  </a:cubicBezTo>
                  <a:cubicBezTo>
                    <a:pt x="13843" y="7389"/>
                    <a:pt x="13474" y="6676"/>
                    <a:pt x="12958" y="6049"/>
                  </a:cubicBezTo>
                  <a:cubicBezTo>
                    <a:pt x="12859" y="5938"/>
                    <a:pt x="12736" y="5852"/>
                    <a:pt x="12638" y="5742"/>
                  </a:cubicBezTo>
                  <a:cubicBezTo>
                    <a:pt x="12392" y="5508"/>
                    <a:pt x="12109" y="5496"/>
                    <a:pt x="11802" y="5570"/>
                  </a:cubicBezTo>
                  <a:cubicBezTo>
                    <a:pt x="11704" y="5594"/>
                    <a:pt x="11605" y="5656"/>
                    <a:pt x="11495" y="5692"/>
                  </a:cubicBezTo>
                  <a:cubicBezTo>
                    <a:pt x="11532" y="5877"/>
                    <a:pt x="11532" y="6049"/>
                    <a:pt x="11777" y="6049"/>
                  </a:cubicBezTo>
                  <a:cubicBezTo>
                    <a:pt x="11827" y="6049"/>
                    <a:pt x="11888" y="6086"/>
                    <a:pt x="11913" y="6123"/>
                  </a:cubicBezTo>
                  <a:cubicBezTo>
                    <a:pt x="12134" y="6467"/>
                    <a:pt x="12404" y="6799"/>
                    <a:pt x="12552" y="7168"/>
                  </a:cubicBezTo>
                  <a:cubicBezTo>
                    <a:pt x="12761" y="7684"/>
                    <a:pt x="12884" y="8237"/>
                    <a:pt x="13031" y="8766"/>
                  </a:cubicBezTo>
                  <a:cubicBezTo>
                    <a:pt x="13081" y="8913"/>
                    <a:pt x="13093" y="9061"/>
                    <a:pt x="13081" y="9208"/>
                  </a:cubicBezTo>
                  <a:cubicBezTo>
                    <a:pt x="13056" y="9577"/>
                    <a:pt x="13007" y="9946"/>
                    <a:pt x="12970" y="10339"/>
                  </a:cubicBezTo>
                  <a:close/>
                  <a:moveTo>
                    <a:pt x="14531" y="10401"/>
                  </a:moveTo>
                  <a:cubicBezTo>
                    <a:pt x="14777" y="10561"/>
                    <a:pt x="14974" y="10413"/>
                    <a:pt x="15158" y="10389"/>
                  </a:cubicBezTo>
                  <a:cubicBezTo>
                    <a:pt x="15711" y="10290"/>
                    <a:pt x="15711" y="10192"/>
                    <a:pt x="15822" y="9639"/>
                  </a:cubicBezTo>
                  <a:cubicBezTo>
                    <a:pt x="15834" y="9565"/>
                    <a:pt x="15810" y="9491"/>
                    <a:pt x="15810" y="9417"/>
                  </a:cubicBezTo>
                  <a:cubicBezTo>
                    <a:pt x="15736" y="8631"/>
                    <a:pt x="15564" y="7881"/>
                    <a:pt x="15269" y="7143"/>
                  </a:cubicBezTo>
                  <a:cubicBezTo>
                    <a:pt x="15011" y="6467"/>
                    <a:pt x="14580" y="5951"/>
                    <a:pt x="14027" y="5520"/>
                  </a:cubicBezTo>
                  <a:cubicBezTo>
                    <a:pt x="13904" y="5434"/>
                    <a:pt x="13794" y="5410"/>
                    <a:pt x="13658" y="5422"/>
                  </a:cubicBezTo>
                  <a:cubicBezTo>
                    <a:pt x="13462" y="5459"/>
                    <a:pt x="13265" y="5508"/>
                    <a:pt x="13068" y="5643"/>
                  </a:cubicBezTo>
                  <a:cubicBezTo>
                    <a:pt x="13572" y="6356"/>
                    <a:pt x="13966" y="7082"/>
                    <a:pt x="14212" y="7881"/>
                  </a:cubicBezTo>
                  <a:cubicBezTo>
                    <a:pt x="14470" y="8704"/>
                    <a:pt x="14494" y="9565"/>
                    <a:pt x="14531" y="10401"/>
                  </a:cubicBezTo>
                  <a:close/>
                  <a:moveTo>
                    <a:pt x="18330" y="17273"/>
                  </a:moveTo>
                  <a:cubicBezTo>
                    <a:pt x="18367" y="17248"/>
                    <a:pt x="18391" y="17224"/>
                    <a:pt x="18428" y="17211"/>
                  </a:cubicBezTo>
                  <a:cubicBezTo>
                    <a:pt x="18342" y="16683"/>
                    <a:pt x="18244" y="16154"/>
                    <a:pt x="18146" y="15626"/>
                  </a:cubicBezTo>
                  <a:cubicBezTo>
                    <a:pt x="18146" y="15589"/>
                    <a:pt x="18121" y="15552"/>
                    <a:pt x="18109" y="15527"/>
                  </a:cubicBezTo>
                  <a:cubicBezTo>
                    <a:pt x="17998" y="15208"/>
                    <a:pt x="17850" y="14900"/>
                    <a:pt x="17777" y="14568"/>
                  </a:cubicBezTo>
                  <a:cubicBezTo>
                    <a:pt x="17629" y="13990"/>
                    <a:pt x="17396" y="13437"/>
                    <a:pt x="17174" y="12884"/>
                  </a:cubicBezTo>
                  <a:cubicBezTo>
                    <a:pt x="17015" y="12491"/>
                    <a:pt x="16781" y="12134"/>
                    <a:pt x="16400" y="11888"/>
                  </a:cubicBezTo>
                  <a:cubicBezTo>
                    <a:pt x="16129" y="11704"/>
                    <a:pt x="15908" y="11458"/>
                    <a:pt x="15576" y="11335"/>
                  </a:cubicBezTo>
                  <a:cubicBezTo>
                    <a:pt x="15379" y="11249"/>
                    <a:pt x="15244" y="10991"/>
                    <a:pt x="15097" y="10831"/>
                  </a:cubicBezTo>
                  <a:lnTo>
                    <a:pt x="14544" y="10831"/>
                  </a:lnTo>
                  <a:cubicBezTo>
                    <a:pt x="14568" y="10942"/>
                    <a:pt x="14580" y="11015"/>
                    <a:pt x="14605" y="11077"/>
                  </a:cubicBezTo>
                  <a:cubicBezTo>
                    <a:pt x="14863" y="11876"/>
                    <a:pt x="15121" y="12675"/>
                    <a:pt x="15379" y="13474"/>
                  </a:cubicBezTo>
                  <a:cubicBezTo>
                    <a:pt x="15429" y="13646"/>
                    <a:pt x="15478" y="13831"/>
                    <a:pt x="15502" y="14015"/>
                  </a:cubicBezTo>
                  <a:cubicBezTo>
                    <a:pt x="15625" y="14814"/>
                    <a:pt x="15724" y="15601"/>
                    <a:pt x="15847" y="16400"/>
                  </a:cubicBezTo>
                  <a:cubicBezTo>
                    <a:pt x="15896" y="16707"/>
                    <a:pt x="15957" y="17015"/>
                    <a:pt x="16031" y="17322"/>
                  </a:cubicBezTo>
                  <a:cubicBezTo>
                    <a:pt x="16043" y="17408"/>
                    <a:pt x="16105" y="17470"/>
                    <a:pt x="16166" y="17580"/>
                  </a:cubicBezTo>
                  <a:cubicBezTo>
                    <a:pt x="16265" y="17482"/>
                    <a:pt x="16338" y="17433"/>
                    <a:pt x="16388" y="17359"/>
                  </a:cubicBezTo>
                  <a:cubicBezTo>
                    <a:pt x="16547" y="17113"/>
                    <a:pt x="16707" y="16855"/>
                    <a:pt x="16867" y="16597"/>
                  </a:cubicBezTo>
                  <a:cubicBezTo>
                    <a:pt x="17027" y="16363"/>
                    <a:pt x="17224" y="16351"/>
                    <a:pt x="17408" y="16560"/>
                  </a:cubicBezTo>
                  <a:cubicBezTo>
                    <a:pt x="17678" y="16855"/>
                    <a:pt x="18023" y="17027"/>
                    <a:pt x="18330" y="17273"/>
                  </a:cubicBezTo>
                  <a:close/>
                  <a:moveTo>
                    <a:pt x="22719" y="14347"/>
                  </a:moveTo>
                  <a:cubicBezTo>
                    <a:pt x="22645" y="14052"/>
                    <a:pt x="22448" y="13818"/>
                    <a:pt x="22252" y="13597"/>
                  </a:cubicBezTo>
                  <a:cubicBezTo>
                    <a:pt x="21932" y="13241"/>
                    <a:pt x="21612" y="12872"/>
                    <a:pt x="21268" y="12528"/>
                  </a:cubicBezTo>
                  <a:cubicBezTo>
                    <a:pt x="21096" y="12343"/>
                    <a:pt x="20899" y="12159"/>
                    <a:pt x="20690" y="11999"/>
                  </a:cubicBezTo>
                  <a:cubicBezTo>
                    <a:pt x="20174" y="11593"/>
                    <a:pt x="19621" y="11249"/>
                    <a:pt x="19018" y="10991"/>
                  </a:cubicBezTo>
                  <a:cubicBezTo>
                    <a:pt x="18281" y="10671"/>
                    <a:pt x="17531" y="10364"/>
                    <a:pt x="16781" y="10069"/>
                  </a:cubicBezTo>
                  <a:cubicBezTo>
                    <a:pt x="16572" y="9971"/>
                    <a:pt x="16351" y="9872"/>
                    <a:pt x="16068" y="9872"/>
                  </a:cubicBezTo>
                  <a:cubicBezTo>
                    <a:pt x="16031" y="10253"/>
                    <a:pt x="15884" y="10536"/>
                    <a:pt x="15527" y="10671"/>
                  </a:cubicBezTo>
                  <a:cubicBezTo>
                    <a:pt x="15515" y="10671"/>
                    <a:pt x="15515" y="10733"/>
                    <a:pt x="15502" y="10794"/>
                  </a:cubicBezTo>
                  <a:cubicBezTo>
                    <a:pt x="15822" y="11077"/>
                    <a:pt x="16117" y="11409"/>
                    <a:pt x="16560" y="11569"/>
                  </a:cubicBezTo>
                  <a:cubicBezTo>
                    <a:pt x="16683" y="11618"/>
                    <a:pt x="16793" y="11704"/>
                    <a:pt x="16879" y="11790"/>
                  </a:cubicBezTo>
                  <a:cubicBezTo>
                    <a:pt x="17310" y="12208"/>
                    <a:pt x="17752" y="12614"/>
                    <a:pt x="18170" y="13044"/>
                  </a:cubicBezTo>
                  <a:cubicBezTo>
                    <a:pt x="18539" y="13450"/>
                    <a:pt x="18932" y="13818"/>
                    <a:pt x="19350" y="14150"/>
                  </a:cubicBezTo>
                  <a:cubicBezTo>
                    <a:pt x="19559" y="14322"/>
                    <a:pt x="19731" y="14519"/>
                    <a:pt x="19879" y="14740"/>
                  </a:cubicBezTo>
                  <a:cubicBezTo>
                    <a:pt x="19990" y="14912"/>
                    <a:pt x="20100" y="15085"/>
                    <a:pt x="20223" y="15244"/>
                  </a:cubicBezTo>
                  <a:cubicBezTo>
                    <a:pt x="20334" y="15392"/>
                    <a:pt x="20469" y="15515"/>
                    <a:pt x="20715" y="15503"/>
                  </a:cubicBezTo>
                  <a:cubicBezTo>
                    <a:pt x="20703" y="15392"/>
                    <a:pt x="20703" y="15306"/>
                    <a:pt x="20690" y="15220"/>
                  </a:cubicBezTo>
                  <a:cubicBezTo>
                    <a:pt x="20617" y="14839"/>
                    <a:pt x="20555" y="14445"/>
                    <a:pt x="20494" y="14064"/>
                  </a:cubicBezTo>
                  <a:cubicBezTo>
                    <a:pt x="20469" y="13929"/>
                    <a:pt x="20506" y="13794"/>
                    <a:pt x="20678" y="13757"/>
                  </a:cubicBezTo>
                  <a:cubicBezTo>
                    <a:pt x="20727" y="13782"/>
                    <a:pt x="20776" y="13794"/>
                    <a:pt x="20826" y="13831"/>
                  </a:cubicBezTo>
                  <a:cubicBezTo>
                    <a:pt x="21145" y="14064"/>
                    <a:pt x="21502" y="14199"/>
                    <a:pt x="21920" y="14163"/>
                  </a:cubicBezTo>
                  <a:cubicBezTo>
                    <a:pt x="22104" y="14138"/>
                    <a:pt x="22252" y="14212"/>
                    <a:pt x="22399" y="14298"/>
                  </a:cubicBezTo>
                  <a:cubicBezTo>
                    <a:pt x="22497" y="14347"/>
                    <a:pt x="22583" y="14433"/>
                    <a:pt x="22719" y="14347"/>
                  </a:cubicBezTo>
                  <a:close/>
                  <a:moveTo>
                    <a:pt x="21440" y="345"/>
                  </a:moveTo>
                  <a:cubicBezTo>
                    <a:pt x="20899" y="640"/>
                    <a:pt x="20334" y="935"/>
                    <a:pt x="19830" y="1316"/>
                  </a:cubicBezTo>
                  <a:cubicBezTo>
                    <a:pt x="19350" y="1673"/>
                    <a:pt x="18859" y="2017"/>
                    <a:pt x="18355" y="2336"/>
                  </a:cubicBezTo>
                  <a:cubicBezTo>
                    <a:pt x="18023" y="2545"/>
                    <a:pt x="17691" y="2754"/>
                    <a:pt x="17383" y="3000"/>
                  </a:cubicBezTo>
                  <a:cubicBezTo>
                    <a:pt x="16609" y="3590"/>
                    <a:pt x="15859" y="4193"/>
                    <a:pt x="15097" y="4795"/>
                  </a:cubicBezTo>
                  <a:cubicBezTo>
                    <a:pt x="14851" y="4979"/>
                    <a:pt x="14617" y="5164"/>
                    <a:pt x="14384" y="5348"/>
                  </a:cubicBezTo>
                  <a:cubicBezTo>
                    <a:pt x="14679" y="5668"/>
                    <a:pt x="14986" y="5938"/>
                    <a:pt x="15207" y="6283"/>
                  </a:cubicBezTo>
                  <a:cubicBezTo>
                    <a:pt x="15441" y="6627"/>
                    <a:pt x="15588" y="7032"/>
                    <a:pt x="15773" y="7401"/>
                  </a:cubicBezTo>
                  <a:cubicBezTo>
                    <a:pt x="16302" y="7500"/>
                    <a:pt x="16732" y="7192"/>
                    <a:pt x="17211" y="7131"/>
                  </a:cubicBezTo>
                  <a:cubicBezTo>
                    <a:pt x="17236" y="7241"/>
                    <a:pt x="17248" y="7327"/>
                    <a:pt x="17260" y="7414"/>
                  </a:cubicBezTo>
                  <a:cubicBezTo>
                    <a:pt x="17691" y="7377"/>
                    <a:pt x="18059" y="7094"/>
                    <a:pt x="18613" y="7118"/>
                  </a:cubicBezTo>
                  <a:cubicBezTo>
                    <a:pt x="18416" y="7217"/>
                    <a:pt x="18318" y="7278"/>
                    <a:pt x="18219" y="7315"/>
                  </a:cubicBezTo>
                  <a:cubicBezTo>
                    <a:pt x="17838" y="7463"/>
                    <a:pt x="17445" y="7598"/>
                    <a:pt x="17064" y="7733"/>
                  </a:cubicBezTo>
                  <a:cubicBezTo>
                    <a:pt x="16941" y="7782"/>
                    <a:pt x="16806" y="7819"/>
                    <a:pt x="16683" y="7844"/>
                  </a:cubicBezTo>
                  <a:cubicBezTo>
                    <a:pt x="16560" y="7881"/>
                    <a:pt x="16424" y="7905"/>
                    <a:pt x="16302" y="7893"/>
                  </a:cubicBezTo>
                  <a:cubicBezTo>
                    <a:pt x="16179" y="7893"/>
                    <a:pt x="16068" y="7844"/>
                    <a:pt x="15933" y="7807"/>
                  </a:cubicBezTo>
                  <a:cubicBezTo>
                    <a:pt x="15982" y="8102"/>
                    <a:pt x="16019" y="8336"/>
                    <a:pt x="16056" y="8569"/>
                  </a:cubicBezTo>
                  <a:cubicBezTo>
                    <a:pt x="16080" y="8803"/>
                    <a:pt x="16043" y="9049"/>
                    <a:pt x="16154" y="9294"/>
                  </a:cubicBezTo>
                  <a:cubicBezTo>
                    <a:pt x="16449" y="9258"/>
                    <a:pt x="16707" y="9135"/>
                    <a:pt x="16965" y="9036"/>
                  </a:cubicBezTo>
                  <a:cubicBezTo>
                    <a:pt x="17912" y="8704"/>
                    <a:pt x="18895" y="8606"/>
                    <a:pt x="19879" y="8557"/>
                  </a:cubicBezTo>
                  <a:cubicBezTo>
                    <a:pt x="20543" y="8532"/>
                    <a:pt x="21145" y="8274"/>
                    <a:pt x="21797" y="8176"/>
                  </a:cubicBezTo>
                  <a:cubicBezTo>
                    <a:pt x="21846" y="8163"/>
                    <a:pt x="21895" y="8127"/>
                    <a:pt x="21944" y="8102"/>
                  </a:cubicBezTo>
                  <a:cubicBezTo>
                    <a:pt x="22166" y="8016"/>
                    <a:pt x="22387" y="7918"/>
                    <a:pt x="22608" y="7832"/>
                  </a:cubicBezTo>
                  <a:cubicBezTo>
                    <a:pt x="22842" y="7745"/>
                    <a:pt x="23075" y="7684"/>
                    <a:pt x="23297" y="7573"/>
                  </a:cubicBezTo>
                  <a:cubicBezTo>
                    <a:pt x="23702" y="7364"/>
                    <a:pt x="23788" y="7045"/>
                    <a:pt x="23579" y="6639"/>
                  </a:cubicBezTo>
                  <a:cubicBezTo>
                    <a:pt x="23505" y="6516"/>
                    <a:pt x="23444" y="6369"/>
                    <a:pt x="23346" y="6258"/>
                  </a:cubicBezTo>
                  <a:cubicBezTo>
                    <a:pt x="23247" y="6135"/>
                    <a:pt x="23198" y="6000"/>
                    <a:pt x="23210" y="5852"/>
                  </a:cubicBezTo>
                  <a:cubicBezTo>
                    <a:pt x="23223" y="5471"/>
                    <a:pt x="23075" y="5127"/>
                    <a:pt x="22965" y="4795"/>
                  </a:cubicBezTo>
                  <a:lnTo>
                    <a:pt x="22583" y="4795"/>
                  </a:lnTo>
                  <a:cubicBezTo>
                    <a:pt x="22768" y="4475"/>
                    <a:pt x="23112" y="4426"/>
                    <a:pt x="23370" y="4230"/>
                  </a:cubicBezTo>
                  <a:cubicBezTo>
                    <a:pt x="23346" y="4131"/>
                    <a:pt x="23333" y="4033"/>
                    <a:pt x="23297" y="3959"/>
                  </a:cubicBezTo>
                  <a:cubicBezTo>
                    <a:pt x="23174" y="3750"/>
                    <a:pt x="23038" y="3541"/>
                    <a:pt x="22891" y="3357"/>
                  </a:cubicBezTo>
                  <a:cubicBezTo>
                    <a:pt x="22731" y="3172"/>
                    <a:pt x="22670" y="2976"/>
                    <a:pt x="22719" y="2742"/>
                  </a:cubicBezTo>
                  <a:cubicBezTo>
                    <a:pt x="22731" y="2705"/>
                    <a:pt x="22743" y="2668"/>
                    <a:pt x="22743" y="2631"/>
                  </a:cubicBezTo>
                  <a:cubicBezTo>
                    <a:pt x="22768" y="2422"/>
                    <a:pt x="22694" y="2349"/>
                    <a:pt x="22510" y="2349"/>
                  </a:cubicBezTo>
                  <a:cubicBezTo>
                    <a:pt x="22239" y="2361"/>
                    <a:pt x="21993" y="2386"/>
                    <a:pt x="21784" y="2582"/>
                  </a:cubicBezTo>
                  <a:cubicBezTo>
                    <a:pt x="21588" y="2779"/>
                    <a:pt x="21330" y="2828"/>
                    <a:pt x="21071" y="2890"/>
                  </a:cubicBezTo>
                  <a:cubicBezTo>
                    <a:pt x="20998" y="2902"/>
                    <a:pt x="20924" y="2877"/>
                    <a:pt x="20850" y="2865"/>
                  </a:cubicBezTo>
                  <a:cubicBezTo>
                    <a:pt x="20776" y="2853"/>
                    <a:pt x="20727" y="2754"/>
                    <a:pt x="20764" y="2693"/>
                  </a:cubicBezTo>
                  <a:cubicBezTo>
                    <a:pt x="20789" y="2644"/>
                    <a:pt x="20813" y="2595"/>
                    <a:pt x="20862" y="2558"/>
                  </a:cubicBezTo>
                  <a:cubicBezTo>
                    <a:pt x="21354" y="2152"/>
                    <a:pt x="21821" y="1697"/>
                    <a:pt x="22485" y="1390"/>
                  </a:cubicBezTo>
                  <a:cubicBezTo>
                    <a:pt x="22153" y="1009"/>
                    <a:pt x="21920" y="591"/>
                    <a:pt x="21440" y="345"/>
                  </a:cubicBezTo>
                  <a:close/>
                  <a:moveTo>
                    <a:pt x="10622" y="6676"/>
                  </a:moveTo>
                  <a:cubicBezTo>
                    <a:pt x="10069" y="6639"/>
                    <a:pt x="9565" y="6602"/>
                    <a:pt x="9061" y="6578"/>
                  </a:cubicBezTo>
                  <a:cubicBezTo>
                    <a:pt x="8975" y="6578"/>
                    <a:pt x="8876" y="6590"/>
                    <a:pt x="8790" y="6602"/>
                  </a:cubicBezTo>
                  <a:cubicBezTo>
                    <a:pt x="8421" y="6651"/>
                    <a:pt x="8053" y="6701"/>
                    <a:pt x="7684" y="6762"/>
                  </a:cubicBezTo>
                  <a:cubicBezTo>
                    <a:pt x="7401" y="6811"/>
                    <a:pt x="7131" y="6860"/>
                    <a:pt x="6872" y="6676"/>
                  </a:cubicBezTo>
                  <a:cubicBezTo>
                    <a:pt x="6823" y="6639"/>
                    <a:pt x="6725" y="6639"/>
                    <a:pt x="6651" y="6651"/>
                  </a:cubicBezTo>
                  <a:cubicBezTo>
                    <a:pt x="5778" y="6664"/>
                    <a:pt x="4893" y="6627"/>
                    <a:pt x="4020" y="6553"/>
                  </a:cubicBezTo>
                  <a:cubicBezTo>
                    <a:pt x="3627" y="6516"/>
                    <a:pt x="3234" y="6553"/>
                    <a:pt x="2840" y="6528"/>
                  </a:cubicBezTo>
                  <a:cubicBezTo>
                    <a:pt x="2299" y="6492"/>
                    <a:pt x="1820" y="6701"/>
                    <a:pt x="1340" y="6910"/>
                  </a:cubicBezTo>
                  <a:cubicBezTo>
                    <a:pt x="1217" y="6971"/>
                    <a:pt x="1144" y="7069"/>
                    <a:pt x="1131" y="7217"/>
                  </a:cubicBezTo>
                  <a:cubicBezTo>
                    <a:pt x="1131" y="7327"/>
                    <a:pt x="1131" y="7438"/>
                    <a:pt x="1131" y="7549"/>
                  </a:cubicBezTo>
                  <a:cubicBezTo>
                    <a:pt x="1119" y="7905"/>
                    <a:pt x="1094" y="8262"/>
                    <a:pt x="922" y="8581"/>
                  </a:cubicBezTo>
                  <a:cubicBezTo>
                    <a:pt x="836" y="8729"/>
                    <a:pt x="836" y="8913"/>
                    <a:pt x="787" y="9073"/>
                  </a:cubicBezTo>
                  <a:cubicBezTo>
                    <a:pt x="738" y="9307"/>
                    <a:pt x="701" y="9553"/>
                    <a:pt x="615" y="9774"/>
                  </a:cubicBezTo>
                  <a:cubicBezTo>
                    <a:pt x="418" y="10352"/>
                    <a:pt x="357" y="10942"/>
                    <a:pt x="345" y="11544"/>
                  </a:cubicBezTo>
                  <a:cubicBezTo>
                    <a:pt x="345" y="11999"/>
                    <a:pt x="443" y="12392"/>
                    <a:pt x="750" y="12724"/>
                  </a:cubicBezTo>
                  <a:cubicBezTo>
                    <a:pt x="959" y="12946"/>
                    <a:pt x="1168" y="13155"/>
                    <a:pt x="1377" y="13376"/>
                  </a:cubicBezTo>
                  <a:cubicBezTo>
                    <a:pt x="1586" y="13597"/>
                    <a:pt x="1820" y="13831"/>
                    <a:pt x="2041" y="14052"/>
                  </a:cubicBezTo>
                  <a:cubicBezTo>
                    <a:pt x="2103" y="14113"/>
                    <a:pt x="2164" y="14187"/>
                    <a:pt x="2213" y="14236"/>
                  </a:cubicBezTo>
                  <a:cubicBezTo>
                    <a:pt x="2545" y="14101"/>
                    <a:pt x="2594" y="14015"/>
                    <a:pt x="2422" y="13806"/>
                  </a:cubicBezTo>
                  <a:cubicBezTo>
                    <a:pt x="2312" y="13659"/>
                    <a:pt x="2189" y="13523"/>
                    <a:pt x="2066" y="13376"/>
                  </a:cubicBezTo>
                  <a:cubicBezTo>
                    <a:pt x="1943" y="13241"/>
                    <a:pt x="1844" y="13068"/>
                    <a:pt x="1697" y="12970"/>
                  </a:cubicBezTo>
                  <a:cubicBezTo>
                    <a:pt x="1340" y="12749"/>
                    <a:pt x="1217" y="12405"/>
                    <a:pt x="1107" y="12048"/>
                  </a:cubicBezTo>
                  <a:cubicBezTo>
                    <a:pt x="1033" y="11765"/>
                    <a:pt x="1008" y="11470"/>
                    <a:pt x="959" y="11175"/>
                  </a:cubicBezTo>
                  <a:cubicBezTo>
                    <a:pt x="1131" y="10954"/>
                    <a:pt x="1500" y="11015"/>
                    <a:pt x="1635" y="10696"/>
                  </a:cubicBezTo>
                  <a:cubicBezTo>
                    <a:pt x="1414" y="10634"/>
                    <a:pt x="1217" y="10585"/>
                    <a:pt x="1033" y="10536"/>
                  </a:cubicBezTo>
                  <a:cubicBezTo>
                    <a:pt x="1021" y="10475"/>
                    <a:pt x="996" y="10438"/>
                    <a:pt x="1008" y="10413"/>
                  </a:cubicBezTo>
                  <a:cubicBezTo>
                    <a:pt x="1082" y="10143"/>
                    <a:pt x="1107" y="9848"/>
                    <a:pt x="1254" y="9614"/>
                  </a:cubicBezTo>
                  <a:cubicBezTo>
                    <a:pt x="1439" y="9294"/>
                    <a:pt x="1685" y="8999"/>
                    <a:pt x="1955" y="8754"/>
                  </a:cubicBezTo>
                  <a:cubicBezTo>
                    <a:pt x="2164" y="8545"/>
                    <a:pt x="2459" y="8434"/>
                    <a:pt x="2779" y="8532"/>
                  </a:cubicBezTo>
                  <a:cubicBezTo>
                    <a:pt x="2840" y="8557"/>
                    <a:pt x="2914" y="8545"/>
                    <a:pt x="3000" y="8557"/>
                  </a:cubicBezTo>
                  <a:cubicBezTo>
                    <a:pt x="2926" y="8213"/>
                    <a:pt x="2926" y="8176"/>
                    <a:pt x="2791" y="8102"/>
                  </a:cubicBezTo>
                  <a:cubicBezTo>
                    <a:pt x="2410" y="7930"/>
                    <a:pt x="2078" y="7635"/>
                    <a:pt x="1635" y="7561"/>
                  </a:cubicBezTo>
                  <a:cubicBezTo>
                    <a:pt x="1500" y="7536"/>
                    <a:pt x="1476" y="7426"/>
                    <a:pt x="1512" y="7303"/>
                  </a:cubicBezTo>
                  <a:cubicBezTo>
                    <a:pt x="1525" y="7229"/>
                    <a:pt x="1586" y="7180"/>
                    <a:pt x="1623" y="7118"/>
                  </a:cubicBezTo>
                  <a:cubicBezTo>
                    <a:pt x="1746" y="7168"/>
                    <a:pt x="1881" y="7180"/>
                    <a:pt x="1955" y="7254"/>
                  </a:cubicBezTo>
                  <a:cubicBezTo>
                    <a:pt x="2189" y="7500"/>
                    <a:pt x="2496" y="7635"/>
                    <a:pt x="2803" y="7782"/>
                  </a:cubicBezTo>
                  <a:cubicBezTo>
                    <a:pt x="3074" y="7918"/>
                    <a:pt x="3246" y="8127"/>
                    <a:pt x="3295" y="8422"/>
                  </a:cubicBezTo>
                  <a:cubicBezTo>
                    <a:pt x="3320" y="8545"/>
                    <a:pt x="3344" y="8680"/>
                    <a:pt x="3356" y="8803"/>
                  </a:cubicBezTo>
                  <a:cubicBezTo>
                    <a:pt x="3369" y="8975"/>
                    <a:pt x="3406" y="9135"/>
                    <a:pt x="3553" y="9270"/>
                  </a:cubicBezTo>
                  <a:cubicBezTo>
                    <a:pt x="3750" y="9233"/>
                    <a:pt x="3947" y="9184"/>
                    <a:pt x="4143" y="9159"/>
                  </a:cubicBezTo>
                  <a:cubicBezTo>
                    <a:pt x="4315" y="9135"/>
                    <a:pt x="4487" y="9122"/>
                    <a:pt x="4647" y="9122"/>
                  </a:cubicBezTo>
                  <a:cubicBezTo>
                    <a:pt x="4770" y="9110"/>
                    <a:pt x="4881" y="9135"/>
                    <a:pt x="4930" y="9270"/>
                  </a:cubicBezTo>
                  <a:cubicBezTo>
                    <a:pt x="4979" y="9405"/>
                    <a:pt x="4930" y="9528"/>
                    <a:pt x="4807" y="9602"/>
                  </a:cubicBezTo>
                  <a:cubicBezTo>
                    <a:pt x="4623" y="9737"/>
                    <a:pt x="4438" y="9860"/>
                    <a:pt x="4254" y="9983"/>
                  </a:cubicBezTo>
                  <a:cubicBezTo>
                    <a:pt x="4168" y="10044"/>
                    <a:pt x="4069" y="10093"/>
                    <a:pt x="3959" y="10155"/>
                  </a:cubicBezTo>
                  <a:cubicBezTo>
                    <a:pt x="4106" y="10339"/>
                    <a:pt x="4229" y="10499"/>
                    <a:pt x="4352" y="10659"/>
                  </a:cubicBezTo>
                  <a:cubicBezTo>
                    <a:pt x="4635" y="11015"/>
                    <a:pt x="4807" y="11421"/>
                    <a:pt x="4918" y="11864"/>
                  </a:cubicBezTo>
                  <a:cubicBezTo>
                    <a:pt x="5053" y="12478"/>
                    <a:pt x="5004" y="13093"/>
                    <a:pt x="5004" y="13708"/>
                  </a:cubicBezTo>
                  <a:cubicBezTo>
                    <a:pt x="4991" y="14015"/>
                    <a:pt x="4832" y="14175"/>
                    <a:pt x="4537" y="14261"/>
                  </a:cubicBezTo>
                  <a:cubicBezTo>
                    <a:pt x="4438" y="14298"/>
                    <a:pt x="4303" y="14236"/>
                    <a:pt x="4266" y="14384"/>
                  </a:cubicBezTo>
                  <a:cubicBezTo>
                    <a:pt x="4291" y="14408"/>
                    <a:pt x="4291" y="14433"/>
                    <a:pt x="4303" y="14433"/>
                  </a:cubicBezTo>
                  <a:cubicBezTo>
                    <a:pt x="4660" y="14458"/>
                    <a:pt x="5200" y="14249"/>
                    <a:pt x="5422" y="14040"/>
                  </a:cubicBezTo>
                  <a:cubicBezTo>
                    <a:pt x="5569" y="13904"/>
                    <a:pt x="5741" y="13782"/>
                    <a:pt x="5914" y="13671"/>
                  </a:cubicBezTo>
                  <a:cubicBezTo>
                    <a:pt x="6036" y="13597"/>
                    <a:pt x="6184" y="13548"/>
                    <a:pt x="6307" y="13462"/>
                  </a:cubicBezTo>
                  <a:cubicBezTo>
                    <a:pt x="7069" y="12970"/>
                    <a:pt x="7782" y="12392"/>
                    <a:pt x="8655" y="12048"/>
                  </a:cubicBezTo>
                  <a:cubicBezTo>
                    <a:pt x="8680" y="12036"/>
                    <a:pt x="8716" y="11999"/>
                    <a:pt x="8741" y="11987"/>
                  </a:cubicBezTo>
                  <a:cubicBezTo>
                    <a:pt x="9208" y="11716"/>
                    <a:pt x="9675" y="11433"/>
                    <a:pt x="10142" y="11175"/>
                  </a:cubicBezTo>
                  <a:cubicBezTo>
                    <a:pt x="10376" y="11052"/>
                    <a:pt x="10622" y="10966"/>
                    <a:pt x="10855" y="10868"/>
                  </a:cubicBezTo>
                  <a:cubicBezTo>
                    <a:pt x="11077" y="10770"/>
                    <a:pt x="11310" y="10671"/>
                    <a:pt x="11507" y="10585"/>
                  </a:cubicBezTo>
                  <a:cubicBezTo>
                    <a:pt x="11667" y="10290"/>
                    <a:pt x="11679" y="9995"/>
                    <a:pt x="11691" y="9700"/>
                  </a:cubicBezTo>
                  <a:cubicBezTo>
                    <a:pt x="11691" y="9061"/>
                    <a:pt x="11495" y="8483"/>
                    <a:pt x="11298" y="7893"/>
                  </a:cubicBezTo>
                  <a:cubicBezTo>
                    <a:pt x="11151" y="7450"/>
                    <a:pt x="10942" y="7045"/>
                    <a:pt x="10622" y="6676"/>
                  </a:cubicBezTo>
                  <a:close/>
                  <a:moveTo>
                    <a:pt x="10315" y="6332"/>
                  </a:moveTo>
                  <a:cubicBezTo>
                    <a:pt x="10401" y="5914"/>
                    <a:pt x="10671" y="5803"/>
                    <a:pt x="11064" y="5889"/>
                  </a:cubicBezTo>
                  <a:cubicBezTo>
                    <a:pt x="11077" y="5766"/>
                    <a:pt x="11089" y="5680"/>
                    <a:pt x="11101" y="5594"/>
                  </a:cubicBezTo>
                  <a:cubicBezTo>
                    <a:pt x="11126" y="5459"/>
                    <a:pt x="11212" y="5397"/>
                    <a:pt x="11323" y="5361"/>
                  </a:cubicBezTo>
                  <a:cubicBezTo>
                    <a:pt x="11642" y="5262"/>
                    <a:pt x="11974" y="5176"/>
                    <a:pt x="12306" y="5262"/>
                  </a:cubicBezTo>
                  <a:cubicBezTo>
                    <a:pt x="12687" y="5373"/>
                    <a:pt x="13044" y="5373"/>
                    <a:pt x="13400" y="5201"/>
                  </a:cubicBezTo>
                  <a:cubicBezTo>
                    <a:pt x="13449" y="5176"/>
                    <a:pt x="13523" y="5164"/>
                    <a:pt x="13572" y="5176"/>
                  </a:cubicBezTo>
                  <a:cubicBezTo>
                    <a:pt x="13990" y="5238"/>
                    <a:pt x="14285" y="5016"/>
                    <a:pt x="14580" y="4783"/>
                  </a:cubicBezTo>
                  <a:cubicBezTo>
                    <a:pt x="15035" y="4414"/>
                    <a:pt x="15478" y="4045"/>
                    <a:pt x="15933" y="3689"/>
                  </a:cubicBezTo>
                  <a:cubicBezTo>
                    <a:pt x="16474" y="3271"/>
                    <a:pt x="17002" y="2865"/>
                    <a:pt x="17555" y="2484"/>
                  </a:cubicBezTo>
                  <a:cubicBezTo>
                    <a:pt x="17986" y="2189"/>
                    <a:pt x="18441" y="1931"/>
                    <a:pt x="18895" y="1648"/>
                  </a:cubicBezTo>
                  <a:cubicBezTo>
                    <a:pt x="19006" y="1586"/>
                    <a:pt x="19104" y="1513"/>
                    <a:pt x="19215" y="1439"/>
                  </a:cubicBezTo>
                  <a:cubicBezTo>
                    <a:pt x="19547" y="1230"/>
                    <a:pt x="19879" y="1021"/>
                    <a:pt x="20211" y="800"/>
                  </a:cubicBezTo>
                  <a:cubicBezTo>
                    <a:pt x="20592" y="554"/>
                    <a:pt x="20985" y="308"/>
                    <a:pt x="21428" y="25"/>
                  </a:cubicBezTo>
                  <a:cubicBezTo>
                    <a:pt x="21649" y="1"/>
                    <a:pt x="21821" y="185"/>
                    <a:pt x="21993" y="345"/>
                  </a:cubicBezTo>
                  <a:cubicBezTo>
                    <a:pt x="22239" y="578"/>
                    <a:pt x="22448" y="849"/>
                    <a:pt x="22670" y="1095"/>
                  </a:cubicBezTo>
                  <a:cubicBezTo>
                    <a:pt x="22694" y="1119"/>
                    <a:pt x="22706" y="1156"/>
                    <a:pt x="22731" y="1193"/>
                  </a:cubicBezTo>
                  <a:cubicBezTo>
                    <a:pt x="22842" y="1402"/>
                    <a:pt x="22768" y="1586"/>
                    <a:pt x="22547" y="1685"/>
                  </a:cubicBezTo>
                  <a:cubicBezTo>
                    <a:pt x="22399" y="1746"/>
                    <a:pt x="22252" y="1771"/>
                    <a:pt x="22129" y="1845"/>
                  </a:cubicBezTo>
                  <a:cubicBezTo>
                    <a:pt x="21907" y="2004"/>
                    <a:pt x="21698" y="2189"/>
                    <a:pt x="21477" y="2373"/>
                  </a:cubicBezTo>
                  <a:cubicBezTo>
                    <a:pt x="21526" y="2386"/>
                    <a:pt x="21575" y="2422"/>
                    <a:pt x="21588" y="2410"/>
                  </a:cubicBezTo>
                  <a:cubicBezTo>
                    <a:pt x="21870" y="2152"/>
                    <a:pt x="22239" y="2164"/>
                    <a:pt x="22583" y="2066"/>
                  </a:cubicBezTo>
                  <a:cubicBezTo>
                    <a:pt x="22756" y="2017"/>
                    <a:pt x="23014" y="2263"/>
                    <a:pt x="23038" y="2472"/>
                  </a:cubicBezTo>
                  <a:cubicBezTo>
                    <a:pt x="23038" y="2521"/>
                    <a:pt x="23038" y="2582"/>
                    <a:pt x="23014" y="2644"/>
                  </a:cubicBezTo>
                  <a:cubicBezTo>
                    <a:pt x="22928" y="2926"/>
                    <a:pt x="23063" y="3148"/>
                    <a:pt x="23235" y="3357"/>
                  </a:cubicBezTo>
                  <a:cubicBezTo>
                    <a:pt x="23358" y="3492"/>
                    <a:pt x="23481" y="3639"/>
                    <a:pt x="23567" y="3799"/>
                  </a:cubicBezTo>
                  <a:cubicBezTo>
                    <a:pt x="23801" y="4254"/>
                    <a:pt x="23739" y="4426"/>
                    <a:pt x="23321" y="4721"/>
                  </a:cubicBezTo>
                  <a:cubicBezTo>
                    <a:pt x="23383" y="5225"/>
                    <a:pt x="23653" y="6196"/>
                    <a:pt x="23837" y="6528"/>
                  </a:cubicBezTo>
                  <a:cubicBezTo>
                    <a:pt x="24132" y="7082"/>
                    <a:pt x="23948" y="7610"/>
                    <a:pt x="23370" y="7856"/>
                  </a:cubicBezTo>
                  <a:cubicBezTo>
                    <a:pt x="23088" y="7979"/>
                    <a:pt x="22792" y="8053"/>
                    <a:pt x="22510" y="8139"/>
                  </a:cubicBezTo>
                  <a:cubicBezTo>
                    <a:pt x="22215" y="8249"/>
                    <a:pt x="21895" y="8323"/>
                    <a:pt x="21625" y="8471"/>
                  </a:cubicBezTo>
                  <a:cubicBezTo>
                    <a:pt x="21071" y="8766"/>
                    <a:pt x="20494" y="8852"/>
                    <a:pt x="19891" y="8876"/>
                  </a:cubicBezTo>
                  <a:cubicBezTo>
                    <a:pt x="19596" y="8901"/>
                    <a:pt x="19289" y="8901"/>
                    <a:pt x="18994" y="8889"/>
                  </a:cubicBezTo>
                  <a:cubicBezTo>
                    <a:pt x="18514" y="8876"/>
                    <a:pt x="18059" y="8962"/>
                    <a:pt x="17617" y="9135"/>
                  </a:cubicBezTo>
                  <a:cubicBezTo>
                    <a:pt x="17236" y="9270"/>
                    <a:pt x="16842" y="9393"/>
                    <a:pt x="16461" y="9528"/>
                  </a:cubicBezTo>
                  <a:cubicBezTo>
                    <a:pt x="16437" y="9540"/>
                    <a:pt x="16424" y="9589"/>
                    <a:pt x="16412" y="9602"/>
                  </a:cubicBezTo>
                  <a:cubicBezTo>
                    <a:pt x="17248" y="9946"/>
                    <a:pt x="18096" y="10290"/>
                    <a:pt x="18945" y="10634"/>
                  </a:cubicBezTo>
                  <a:cubicBezTo>
                    <a:pt x="19608" y="10917"/>
                    <a:pt x="20223" y="11274"/>
                    <a:pt x="20789" y="11704"/>
                  </a:cubicBezTo>
                  <a:cubicBezTo>
                    <a:pt x="20862" y="11753"/>
                    <a:pt x="20948" y="11802"/>
                    <a:pt x="21010" y="11876"/>
                  </a:cubicBezTo>
                  <a:cubicBezTo>
                    <a:pt x="21588" y="12491"/>
                    <a:pt x="22166" y="13093"/>
                    <a:pt x="22719" y="13732"/>
                  </a:cubicBezTo>
                  <a:cubicBezTo>
                    <a:pt x="22866" y="13892"/>
                    <a:pt x="22965" y="14101"/>
                    <a:pt x="23051" y="14310"/>
                  </a:cubicBezTo>
                  <a:cubicBezTo>
                    <a:pt x="23161" y="14581"/>
                    <a:pt x="23001" y="14790"/>
                    <a:pt x="22731" y="14716"/>
                  </a:cubicBezTo>
                  <a:cubicBezTo>
                    <a:pt x="22473" y="14642"/>
                    <a:pt x="22252" y="14495"/>
                    <a:pt x="21993" y="14433"/>
                  </a:cubicBezTo>
                  <a:cubicBezTo>
                    <a:pt x="21748" y="14372"/>
                    <a:pt x="21489" y="14384"/>
                    <a:pt x="21231" y="14347"/>
                  </a:cubicBezTo>
                  <a:cubicBezTo>
                    <a:pt x="21121" y="14322"/>
                    <a:pt x="21022" y="14273"/>
                    <a:pt x="20899" y="14236"/>
                  </a:cubicBezTo>
                  <a:cubicBezTo>
                    <a:pt x="20826" y="14458"/>
                    <a:pt x="20887" y="14630"/>
                    <a:pt x="20924" y="14814"/>
                  </a:cubicBezTo>
                  <a:cubicBezTo>
                    <a:pt x="20961" y="15072"/>
                    <a:pt x="21022" y="15330"/>
                    <a:pt x="21071" y="15589"/>
                  </a:cubicBezTo>
                  <a:cubicBezTo>
                    <a:pt x="21084" y="15724"/>
                    <a:pt x="21059" y="15847"/>
                    <a:pt x="20899" y="15921"/>
                  </a:cubicBezTo>
                  <a:cubicBezTo>
                    <a:pt x="20248" y="15822"/>
                    <a:pt x="19842" y="15367"/>
                    <a:pt x="19535" y="14814"/>
                  </a:cubicBezTo>
                  <a:cubicBezTo>
                    <a:pt x="19387" y="14556"/>
                    <a:pt x="19240" y="14335"/>
                    <a:pt x="18945" y="14175"/>
                  </a:cubicBezTo>
                  <a:cubicBezTo>
                    <a:pt x="18613" y="13990"/>
                    <a:pt x="18355" y="13671"/>
                    <a:pt x="18072" y="13388"/>
                  </a:cubicBezTo>
                  <a:cubicBezTo>
                    <a:pt x="17900" y="13228"/>
                    <a:pt x="17752" y="13044"/>
                    <a:pt x="17555" y="12847"/>
                  </a:cubicBezTo>
                  <a:cubicBezTo>
                    <a:pt x="17469" y="13068"/>
                    <a:pt x="17580" y="13191"/>
                    <a:pt x="17654" y="13302"/>
                  </a:cubicBezTo>
                  <a:cubicBezTo>
                    <a:pt x="17777" y="13511"/>
                    <a:pt x="17850" y="13745"/>
                    <a:pt x="17900" y="13978"/>
                  </a:cubicBezTo>
                  <a:cubicBezTo>
                    <a:pt x="18023" y="14470"/>
                    <a:pt x="18121" y="14962"/>
                    <a:pt x="18355" y="15417"/>
                  </a:cubicBezTo>
                  <a:cubicBezTo>
                    <a:pt x="18404" y="15515"/>
                    <a:pt x="18428" y="15626"/>
                    <a:pt x="18453" y="15736"/>
                  </a:cubicBezTo>
                  <a:cubicBezTo>
                    <a:pt x="18539" y="16142"/>
                    <a:pt x="18613" y="16548"/>
                    <a:pt x="18686" y="16953"/>
                  </a:cubicBezTo>
                  <a:cubicBezTo>
                    <a:pt x="18711" y="17101"/>
                    <a:pt x="18711" y="17248"/>
                    <a:pt x="18711" y="17396"/>
                  </a:cubicBezTo>
                  <a:cubicBezTo>
                    <a:pt x="18699" y="17617"/>
                    <a:pt x="18490" y="17728"/>
                    <a:pt x="18305" y="17617"/>
                  </a:cubicBezTo>
                  <a:cubicBezTo>
                    <a:pt x="18047" y="17457"/>
                    <a:pt x="17814" y="17273"/>
                    <a:pt x="17568" y="17101"/>
                  </a:cubicBezTo>
                  <a:cubicBezTo>
                    <a:pt x="17420" y="16990"/>
                    <a:pt x="17273" y="16879"/>
                    <a:pt x="17101" y="16757"/>
                  </a:cubicBezTo>
                  <a:cubicBezTo>
                    <a:pt x="16867" y="17064"/>
                    <a:pt x="16670" y="17347"/>
                    <a:pt x="16498" y="17654"/>
                  </a:cubicBezTo>
                  <a:cubicBezTo>
                    <a:pt x="16424" y="17801"/>
                    <a:pt x="16338" y="17900"/>
                    <a:pt x="16154" y="17900"/>
                  </a:cubicBezTo>
                  <a:cubicBezTo>
                    <a:pt x="15945" y="17887"/>
                    <a:pt x="15797" y="17789"/>
                    <a:pt x="15748" y="17580"/>
                  </a:cubicBezTo>
                  <a:cubicBezTo>
                    <a:pt x="15650" y="17199"/>
                    <a:pt x="15564" y="16818"/>
                    <a:pt x="15502" y="16437"/>
                  </a:cubicBezTo>
                  <a:cubicBezTo>
                    <a:pt x="15379" y="15626"/>
                    <a:pt x="15281" y="14802"/>
                    <a:pt x="15158" y="13990"/>
                  </a:cubicBezTo>
                  <a:cubicBezTo>
                    <a:pt x="15134" y="13868"/>
                    <a:pt x="15109" y="13732"/>
                    <a:pt x="15072" y="13609"/>
                  </a:cubicBezTo>
                  <a:cubicBezTo>
                    <a:pt x="14814" y="12786"/>
                    <a:pt x="14556" y="11962"/>
                    <a:pt x="14310" y="11151"/>
                  </a:cubicBezTo>
                  <a:cubicBezTo>
                    <a:pt x="14261" y="10991"/>
                    <a:pt x="14212" y="10819"/>
                    <a:pt x="14162" y="10647"/>
                  </a:cubicBezTo>
                  <a:cubicBezTo>
                    <a:pt x="13892" y="10684"/>
                    <a:pt x="13622" y="10684"/>
                    <a:pt x="13376" y="10831"/>
                  </a:cubicBezTo>
                  <a:cubicBezTo>
                    <a:pt x="13191" y="10942"/>
                    <a:pt x="13019" y="10807"/>
                    <a:pt x="12872" y="10782"/>
                  </a:cubicBezTo>
                  <a:cubicBezTo>
                    <a:pt x="12638" y="10819"/>
                    <a:pt x="12638" y="11114"/>
                    <a:pt x="12392" y="11077"/>
                  </a:cubicBezTo>
                  <a:cubicBezTo>
                    <a:pt x="12208" y="11052"/>
                    <a:pt x="12023" y="11126"/>
                    <a:pt x="11814" y="11163"/>
                  </a:cubicBezTo>
                  <a:cubicBezTo>
                    <a:pt x="11716" y="11114"/>
                    <a:pt x="11581" y="11015"/>
                    <a:pt x="11446" y="11003"/>
                  </a:cubicBezTo>
                  <a:cubicBezTo>
                    <a:pt x="11335" y="10991"/>
                    <a:pt x="11212" y="11089"/>
                    <a:pt x="11077" y="11126"/>
                  </a:cubicBezTo>
                  <a:cubicBezTo>
                    <a:pt x="10610" y="11261"/>
                    <a:pt x="10204" y="11507"/>
                    <a:pt x="9786" y="11778"/>
                  </a:cubicBezTo>
                  <a:cubicBezTo>
                    <a:pt x="9356" y="12060"/>
                    <a:pt x="8876" y="12282"/>
                    <a:pt x="8421" y="12515"/>
                  </a:cubicBezTo>
                  <a:cubicBezTo>
                    <a:pt x="8065" y="12700"/>
                    <a:pt x="7696" y="12835"/>
                    <a:pt x="7487" y="13204"/>
                  </a:cubicBezTo>
                  <a:cubicBezTo>
                    <a:pt x="6934" y="13683"/>
                    <a:pt x="6393" y="14163"/>
                    <a:pt x="5680" y="14396"/>
                  </a:cubicBezTo>
                  <a:cubicBezTo>
                    <a:pt x="5262" y="14519"/>
                    <a:pt x="4869" y="14667"/>
                    <a:pt x="4451" y="14790"/>
                  </a:cubicBezTo>
                  <a:cubicBezTo>
                    <a:pt x="4340" y="14814"/>
                    <a:pt x="4156" y="14814"/>
                    <a:pt x="4082" y="14753"/>
                  </a:cubicBezTo>
                  <a:cubicBezTo>
                    <a:pt x="3762" y="14495"/>
                    <a:pt x="3369" y="14433"/>
                    <a:pt x="2988" y="14261"/>
                  </a:cubicBezTo>
                  <a:cubicBezTo>
                    <a:pt x="2828" y="14322"/>
                    <a:pt x="2668" y="14396"/>
                    <a:pt x="2496" y="14458"/>
                  </a:cubicBezTo>
                  <a:cubicBezTo>
                    <a:pt x="2164" y="14581"/>
                    <a:pt x="2053" y="14531"/>
                    <a:pt x="1832" y="14249"/>
                  </a:cubicBezTo>
                  <a:cubicBezTo>
                    <a:pt x="1685" y="14077"/>
                    <a:pt x="1525" y="13917"/>
                    <a:pt x="1353" y="13782"/>
                  </a:cubicBezTo>
                  <a:cubicBezTo>
                    <a:pt x="935" y="13486"/>
                    <a:pt x="615" y="13093"/>
                    <a:pt x="320" y="12687"/>
                  </a:cubicBezTo>
                  <a:cubicBezTo>
                    <a:pt x="123" y="12417"/>
                    <a:pt x="37" y="12122"/>
                    <a:pt x="25" y="11790"/>
                  </a:cubicBezTo>
                  <a:cubicBezTo>
                    <a:pt x="0" y="11065"/>
                    <a:pt x="74" y="10352"/>
                    <a:pt x="308" y="9639"/>
                  </a:cubicBezTo>
                  <a:cubicBezTo>
                    <a:pt x="480" y="9110"/>
                    <a:pt x="541" y="8545"/>
                    <a:pt x="664" y="8004"/>
                  </a:cubicBezTo>
                  <a:cubicBezTo>
                    <a:pt x="750" y="7659"/>
                    <a:pt x="824" y="7303"/>
                    <a:pt x="935" y="6971"/>
                  </a:cubicBezTo>
                  <a:cubicBezTo>
                    <a:pt x="984" y="6848"/>
                    <a:pt x="1119" y="6713"/>
                    <a:pt x="1242" y="6676"/>
                  </a:cubicBezTo>
                  <a:cubicBezTo>
                    <a:pt x="1648" y="6528"/>
                    <a:pt x="2053" y="6369"/>
                    <a:pt x="2471" y="6319"/>
                  </a:cubicBezTo>
                  <a:cubicBezTo>
                    <a:pt x="3184" y="6246"/>
                    <a:pt x="3897" y="6246"/>
                    <a:pt x="4610" y="6295"/>
                  </a:cubicBezTo>
                  <a:cubicBezTo>
                    <a:pt x="5336" y="6344"/>
                    <a:pt x="6061" y="6356"/>
                    <a:pt x="6786" y="6381"/>
                  </a:cubicBezTo>
                  <a:cubicBezTo>
                    <a:pt x="7069" y="6393"/>
                    <a:pt x="7352" y="6369"/>
                    <a:pt x="7635" y="6393"/>
                  </a:cubicBezTo>
                  <a:cubicBezTo>
                    <a:pt x="8053" y="6430"/>
                    <a:pt x="8446" y="6430"/>
                    <a:pt x="8852" y="6307"/>
                  </a:cubicBezTo>
                  <a:cubicBezTo>
                    <a:pt x="9036" y="6246"/>
                    <a:pt x="9257" y="6295"/>
                    <a:pt x="9466" y="6295"/>
                  </a:cubicBezTo>
                  <a:cubicBezTo>
                    <a:pt x="9737" y="6307"/>
                    <a:pt x="10020" y="6319"/>
                    <a:pt x="10315" y="6332"/>
                  </a:cubicBezTo>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7"/>
            <p:cNvSpPr/>
            <p:nvPr/>
          </p:nvSpPr>
          <p:spPr>
            <a:xfrm>
              <a:off x="-7600472" y="-3540337"/>
              <a:ext cx="104908" cy="38609"/>
            </a:xfrm>
            <a:custGeom>
              <a:avLst/>
              <a:gdLst/>
              <a:ahLst/>
              <a:cxnLst/>
              <a:rect l="l" t="t" r="r" b="b"/>
              <a:pathLst>
                <a:path w="2239" h="824" extrusionOk="0">
                  <a:moveTo>
                    <a:pt x="2238" y="0"/>
                  </a:moveTo>
                  <a:cubicBezTo>
                    <a:pt x="2189" y="62"/>
                    <a:pt x="2164" y="135"/>
                    <a:pt x="2103" y="172"/>
                  </a:cubicBezTo>
                  <a:cubicBezTo>
                    <a:pt x="1501" y="467"/>
                    <a:pt x="874" y="701"/>
                    <a:pt x="210" y="811"/>
                  </a:cubicBezTo>
                  <a:cubicBezTo>
                    <a:pt x="161" y="824"/>
                    <a:pt x="111" y="799"/>
                    <a:pt x="1" y="775"/>
                  </a:cubicBezTo>
                  <a:cubicBezTo>
                    <a:pt x="259" y="590"/>
                    <a:pt x="529" y="578"/>
                    <a:pt x="763" y="492"/>
                  </a:cubicBezTo>
                  <a:cubicBezTo>
                    <a:pt x="997" y="394"/>
                    <a:pt x="1255" y="320"/>
                    <a:pt x="1501" y="246"/>
                  </a:cubicBezTo>
                  <a:cubicBezTo>
                    <a:pt x="1747" y="160"/>
                    <a:pt x="1992" y="74"/>
                    <a:pt x="2238" y="0"/>
                  </a:cubicBezTo>
                  <a:cubicBezTo>
                    <a:pt x="2238" y="0"/>
                    <a:pt x="2238" y="0"/>
                    <a:pt x="2238" y="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7"/>
            <p:cNvSpPr/>
            <p:nvPr/>
          </p:nvSpPr>
          <p:spPr>
            <a:xfrm>
              <a:off x="-7495611" y="-3546100"/>
              <a:ext cx="10402" cy="5810"/>
            </a:xfrm>
            <a:custGeom>
              <a:avLst/>
              <a:gdLst/>
              <a:ahLst/>
              <a:cxnLst/>
              <a:rect l="l" t="t" r="r" b="b"/>
              <a:pathLst>
                <a:path w="222" h="124" extrusionOk="0">
                  <a:moveTo>
                    <a:pt x="222" y="0"/>
                  </a:moveTo>
                  <a:cubicBezTo>
                    <a:pt x="148" y="49"/>
                    <a:pt x="74" y="86"/>
                    <a:pt x="0" y="123"/>
                  </a:cubicBezTo>
                  <a:cubicBezTo>
                    <a:pt x="0" y="123"/>
                    <a:pt x="0" y="123"/>
                    <a:pt x="0" y="123"/>
                  </a:cubicBezTo>
                  <a:cubicBezTo>
                    <a:pt x="74" y="86"/>
                    <a:pt x="148" y="49"/>
                    <a:pt x="222" y="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7"/>
            <p:cNvSpPr/>
            <p:nvPr/>
          </p:nvSpPr>
          <p:spPr>
            <a:xfrm>
              <a:off x="-7468528" y="-3548396"/>
              <a:ext cx="2343" cy="1171"/>
            </a:xfrm>
            <a:custGeom>
              <a:avLst/>
              <a:gdLst/>
              <a:ahLst/>
              <a:cxnLst/>
              <a:rect l="l" t="t" r="r" b="b"/>
              <a:pathLst>
                <a:path w="50" h="25" extrusionOk="0">
                  <a:moveTo>
                    <a:pt x="12" y="25"/>
                  </a:moveTo>
                  <a:lnTo>
                    <a:pt x="49" y="0"/>
                  </a:lnTo>
                  <a:cubicBezTo>
                    <a:pt x="37" y="0"/>
                    <a:pt x="12" y="12"/>
                    <a:pt x="0" y="12"/>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7"/>
            <p:cNvSpPr/>
            <p:nvPr/>
          </p:nvSpPr>
          <p:spPr>
            <a:xfrm>
              <a:off x="-7485256" y="-3547834"/>
              <a:ext cx="17336" cy="1780"/>
            </a:xfrm>
            <a:custGeom>
              <a:avLst/>
              <a:gdLst/>
              <a:ahLst/>
              <a:cxnLst/>
              <a:rect l="l" t="t" r="r" b="b"/>
              <a:pathLst>
                <a:path w="370" h="38" extrusionOk="0">
                  <a:moveTo>
                    <a:pt x="357" y="0"/>
                  </a:moveTo>
                  <a:cubicBezTo>
                    <a:pt x="234" y="13"/>
                    <a:pt x="123" y="25"/>
                    <a:pt x="1" y="37"/>
                  </a:cubicBezTo>
                  <a:lnTo>
                    <a:pt x="1" y="37"/>
                  </a:lnTo>
                  <a:cubicBezTo>
                    <a:pt x="123" y="25"/>
                    <a:pt x="246" y="13"/>
                    <a:pt x="369" y="13"/>
                  </a:cubicBezTo>
                  <a:cubicBezTo>
                    <a:pt x="369" y="13"/>
                    <a:pt x="357" y="0"/>
                    <a:pt x="357" y="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7"/>
            <p:cNvSpPr/>
            <p:nvPr/>
          </p:nvSpPr>
          <p:spPr>
            <a:xfrm>
              <a:off x="-6917326" y="-3752918"/>
              <a:ext cx="32330" cy="26567"/>
            </a:xfrm>
            <a:custGeom>
              <a:avLst/>
              <a:gdLst/>
              <a:ahLst/>
              <a:cxnLst/>
              <a:rect l="l" t="t" r="r" b="b"/>
              <a:pathLst>
                <a:path w="690" h="567" extrusionOk="0">
                  <a:moveTo>
                    <a:pt x="13" y="566"/>
                  </a:moveTo>
                  <a:cubicBezTo>
                    <a:pt x="112" y="284"/>
                    <a:pt x="345" y="148"/>
                    <a:pt x="579" y="1"/>
                  </a:cubicBezTo>
                  <a:cubicBezTo>
                    <a:pt x="689" y="99"/>
                    <a:pt x="677" y="198"/>
                    <a:pt x="591" y="247"/>
                  </a:cubicBezTo>
                  <a:cubicBezTo>
                    <a:pt x="407" y="370"/>
                    <a:pt x="198" y="456"/>
                    <a:pt x="1" y="554"/>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7"/>
            <p:cNvSpPr/>
            <p:nvPr/>
          </p:nvSpPr>
          <p:spPr>
            <a:xfrm>
              <a:off x="-6924776" y="-3726961"/>
              <a:ext cx="8106" cy="3467"/>
            </a:xfrm>
            <a:custGeom>
              <a:avLst/>
              <a:gdLst/>
              <a:ahLst/>
              <a:cxnLst/>
              <a:rect l="l" t="t" r="r" b="b"/>
              <a:pathLst>
                <a:path w="173" h="74" extrusionOk="0">
                  <a:moveTo>
                    <a:pt x="160" y="0"/>
                  </a:moveTo>
                  <a:cubicBezTo>
                    <a:pt x="123" y="25"/>
                    <a:pt x="74" y="49"/>
                    <a:pt x="37" y="74"/>
                  </a:cubicBezTo>
                  <a:cubicBezTo>
                    <a:pt x="37" y="74"/>
                    <a:pt x="12" y="49"/>
                    <a:pt x="0" y="37"/>
                  </a:cubicBezTo>
                  <a:cubicBezTo>
                    <a:pt x="62" y="25"/>
                    <a:pt x="111" y="12"/>
                    <a:pt x="172" y="12"/>
                  </a:cubicBezTo>
                  <a:cubicBezTo>
                    <a:pt x="172" y="12"/>
                    <a:pt x="160" y="0"/>
                    <a:pt x="160" y="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7"/>
            <p:cNvSpPr/>
            <p:nvPr/>
          </p:nvSpPr>
          <p:spPr>
            <a:xfrm>
              <a:off x="-7204735" y="-3615821"/>
              <a:ext cx="6372" cy="19070"/>
            </a:xfrm>
            <a:custGeom>
              <a:avLst/>
              <a:gdLst/>
              <a:ahLst/>
              <a:cxnLst/>
              <a:rect l="l" t="t" r="r" b="b"/>
              <a:pathLst>
                <a:path w="136" h="407" extrusionOk="0">
                  <a:moveTo>
                    <a:pt x="136" y="1"/>
                  </a:moveTo>
                  <a:lnTo>
                    <a:pt x="136" y="406"/>
                  </a:lnTo>
                  <a:cubicBezTo>
                    <a:pt x="0" y="259"/>
                    <a:pt x="0" y="259"/>
                    <a:pt x="136" y="1"/>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7"/>
            <p:cNvSpPr/>
            <p:nvPr/>
          </p:nvSpPr>
          <p:spPr>
            <a:xfrm>
              <a:off x="-7195504" y="-3572620"/>
              <a:ext cx="2343" cy="8715"/>
            </a:xfrm>
            <a:custGeom>
              <a:avLst/>
              <a:gdLst/>
              <a:ahLst/>
              <a:cxnLst/>
              <a:rect l="l" t="t" r="r" b="b"/>
              <a:pathLst>
                <a:path w="50" h="186" extrusionOk="0">
                  <a:moveTo>
                    <a:pt x="0" y="1"/>
                  </a:moveTo>
                  <a:lnTo>
                    <a:pt x="49" y="1"/>
                  </a:lnTo>
                  <a:lnTo>
                    <a:pt x="49" y="185"/>
                  </a:lnTo>
                  <a:lnTo>
                    <a:pt x="0" y="185"/>
                  </a:ln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7"/>
            <p:cNvSpPr/>
            <p:nvPr/>
          </p:nvSpPr>
          <p:spPr>
            <a:xfrm>
              <a:off x="-7278485" y="-3572058"/>
              <a:ext cx="1218" cy="4123"/>
            </a:xfrm>
            <a:custGeom>
              <a:avLst/>
              <a:gdLst/>
              <a:ahLst/>
              <a:cxnLst/>
              <a:rect l="l" t="t" r="r" b="b"/>
              <a:pathLst>
                <a:path w="26" h="88" extrusionOk="0">
                  <a:moveTo>
                    <a:pt x="25" y="50"/>
                  </a:moveTo>
                  <a:cubicBezTo>
                    <a:pt x="13" y="62"/>
                    <a:pt x="13" y="75"/>
                    <a:pt x="1" y="87"/>
                  </a:cubicBezTo>
                  <a:lnTo>
                    <a:pt x="13" y="1"/>
                  </a:lnTo>
                  <a:cubicBezTo>
                    <a:pt x="13" y="13"/>
                    <a:pt x="25" y="38"/>
                    <a:pt x="25" y="50"/>
                  </a:cubicBezTo>
                  <a:close/>
                </a:path>
              </a:pathLst>
            </a:custGeom>
            <a:solidFill>
              <a:srgbClr val="3626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Подзаголовок 2"/>
          <p:cNvSpPr>
            <a:spLocks noGrp="1"/>
          </p:cNvSpPr>
          <p:nvPr>
            <p:ph type="subTitle" idx="1"/>
          </p:nvPr>
        </p:nvSpPr>
        <p:spPr/>
        <p:txBody>
          <a:bodyPr/>
          <a:lstStyle/>
          <a:p>
            <a:endParaRPr lang="ru-RU" dirty="0"/>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Google Shape;1575;p27"/>
          <p:cNvSpPr/>
          <p:nvPr/>
        </p:nvSpPr>
        <p:spPr>
          <a:xfrm rot="858323">
            <a:off x="341287" y="-902897"/>
            <a:ext cx="9814538" cy="7277386"/>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050" name="Picture 2" descr="https://topwar.ru/uploads/posts/2021-12/izobrazhenie_2021-12-21_164133.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1450" y="519835"/>
            <a:ext cx="6234802" cy="5389675"/>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956612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Google Shape;1575;p27"/>
          <p:cNvSpPr/>
          <p:nvPr/>
        </p:nvSpPr>
        <p:spPr>
          <a:xfrm rot="858323">
            <a:off x="341287" y="-902897"/>
            <a:ext cx="9814538" cy="7277386"/>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1577;p27"/>
          <p:cNvSpPr txBox="1">
            <a:spLocks noGrp="1"/>
          </p:cNvSpPr>
          <p:nvPr>
            <p:ph type="title"/>
          </p:nvPr>
        </p:nvSpPr>
        <p:spPr>
          <a:xfrm>
            <a:off x="-1794477" y="3625096"/>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400" dirty="0" smtClean="0"/>
              <a:t>(586 359 – 480 609) : 846 + 945 х 401</a:t>
            </a:r>
            <a:endParaRPr sz="4400" dirty="0"/>
          </a:p>
        </p:txBody>
      </p:sp>
      <p:pic>
        <p:nvPicPr>
          <p:cNvPr id="3074" name="Picture 2" descr="https://avatars.mds.yandex.net/i?id=6856ed8a8756d14a6b57da9db2bc275e_l-5477655-images-thumbs&amp;n=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988059" cy="31997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752414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Google Shape;1575;p27"/>
          <p:cNvSpPr/>
          <p:nvPr/>
        </p:nvSpPr>
        <p:spPr>
          <a:xfrm rot="858323">
            <a:off x="341287" y="-902897"/>
            <a:ext cx="9814538" cy="7277386"/>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1577;p27"/>
          <p:cNvSpPr txBox="1">
            <a:spLocks noGrp="1"/>
          </p:cNvSpPr>
          <p:nvPr>
            <p:ph type="title"/>
          </p:nvPr>
        </p:nvSpPr>
        <p:spPr>
          <a:xfrm>
            <a:off x="-1794477" y="3625096"/>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400" dirty="0" smtClean="0"/>
              <a:t>(586 359 – 480 609) : 846 + 945 х 401=</a:t>
            </a:r>
            <a:endParaRPr sz="4400" dirty="0"/>
          </a:p>
        </p:txBody>
      </p:sp>
      <p:pic>
        <p:nvPicPr>
          <p:cNvPr id="3074" name="Picture 2" descr="https://avatars.mds.yandex.net/i?id=6856ed8a8756d14a6b57da9db2bc275e_l-5477655-images-thumbs&amp;n=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988059" cy="3199751"/>
          </a:xfrm>
          <a:prstGeom prst="rect">
            <a:avLst/>
          </a:prstGeom>
          <a:noFill/>
          <a:extLst>
            <a:ext uri="{909E8E84-426E-40DD-AFC4-6F175D3DCCD1}">
              <a14:hiddenFill xmlns:a14="http://schemas.microsoft.com/office/drawing/2010/main">
                <a:solidFill>
                  <a:srgbClr val="FFFFFF"/>
                </a:solidFill>
              </a14:hiddenFill>
            </a:ext>
          </a:extLst>
        </p:spPr>
      </p:pic>
      <p:sp>
        <p:nvSpPr>
          <p:cNvPr id="5" name="Google Shape;1577;p27"/>
          <p:cNvSpPr txBox="1">
            <a:spLocks noGrp="1"/>
          </p:cNvSpPr>
          <p:nvPr>
            <p:ph type="title"/>
          </p:nvPr>
        </p:nvSpPr>
        <p:spPr>
          <a:xfrm>
            <a:off x="-1585929" y="4360559"/>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400" dirty="0" smtClean="0"/>
              <a:t>=379 070</a:t>
            </a:r>
            <a:endParaRPr sz="4400" dirty="0"/>
          </a:p>
        </p:txBody>
      </p:sp>
    </p:spTree>
    <p:extLst>
      <p:ext uri="{BB962C8B-B14F-4D97-AF65-F5344CB8AC3E}">
        <p14:creationId xmlns:p14="http://schemas.microsoft.com/office/powerpoint/2010/main" val="180659991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EADFC7"/>
        </a:solidFill>
        <a:effectLst/>
      </p:bgPr>
    </p:bg>
    <p:spTree>
      <p:nvGrpSpPr>
        <p:cNvPr id="1" name="Shape 1394"/>
        <p:cNvGrpSpPr/>
        <p:nvPr/>
      </p:nvGrpSpPr>
      <p:grpSpPr>
        <a:xfrm>
          <a:off x="0" y="0"/>
          <a:ext cx="0" cy="0"/>
          <a:chOff x="0" y="0"/>
          <a:chExt cx="0" cy="0"/>
        </a:xfrm>
      </p:grpSpPr>
      <p:sp>
        <p:nvSpPr>
          <p:cNvPr id="10" name="Google Shape;1575;p27"/>
          <p:cNvSpPr/>
          <p:nvPr/>
        </p:nvSpPr>
        <p:spPr>
          <a:xfrm rot="858323">
            <a:off x="25798" y="-942489"/>
            <a:ext cx="10113216" cy="7450943"/>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5"/>
          <p:cNvSpPr txBox="1">
            <a:spLocks noGrp="1"/>
          </p:cNvSpPr>
          <p:nvPr>
            <p:ph type="subTitle" idx="1"/>
          </p:nvPr>
        </p:nvSpPr>
        <p:spPr>
          <a:xfrm>
            <a:off x="4797325" y="2091038"/>
            <a:ext cx="3408300" cy="206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sp>
        <p:nvSpPr>
          <p:cNvPr id="1396" name="Google Shape;1396;p25"/>
          <p:cNvSpPr txBox="1">
            <a:spLocks noGrp="1"/>
          </p:cNvSpPr>
          <p:nvPr>
            <p:ph type="title"/>
          </p:nvPr>
        </p:nvSpPr>
        <p:spPr>
          <a:xfrm>
            <a:off x="609110" y="2364314"/>
            <a:ext cx="8791758" cy="695100"/>
          </a:xfrm>
          <a:prstGeom prst="rect">
            <a:avLst/>
          </a:prstGeom>
        </p:spPr>
        <p:txBody>
          <a:bodyPr spcFirstLastPara="1" wrap="square" lIns="91425" tIns="91425" rIns="91425" bIns="91425" anchor="ctr" anchorCtr="0">
            <a:noAutofit/>
          </a:bodyPr>
          <a:lstStyle/>
          <a:p>
            <a:pPr marL="0" lvl="0" indent="0" rtl="0">
              <a:spcBef>
                <a:spcPts val="0"/>
              </a:spcBef>
              <a:spcAft>
                <a:spcPts val="0"/>
              </a:spcAft>
              <a:buNone/>
            </a:pPr>
            <a:r>
              <a:rPr lang="ru-RU" sz="3600" dirty="0" smtClean="0"/>
              <a:t>Гулливер собрал 379 тонн 70 кг провизии и отправился от пристани. Одновременно навстречу ему от другой пристани отплывает император </a:t>
            </a:r>
            <a:r>
              <a:rPr lang="ru-RU" sz="3600" dirty="0" err="1" smtClean="0"/>
              <a:t>Блефуску</a:t>
            </a:r>
            <a:r>
              <a:rPr lang="ru-RU" sz="3600" dirty="0" smtClean="0"/>
              <a:t>. </a:t>
            </a:r>
            <a:endParaRPr sz="3600" dirty="0"/>
          </a:p>
        </p:txBody>
      </p:sp>
      <p:grpSp>
        <p:nvGrpSpPr>
          <p:cNvPr id="1397" name="Google Shape;1397;p25"/>
          <p:cNvGrpSpPr/>
          <p:nvPr/>
        </p:nvGrpSpPr>
        <p:grpSpPr>
          <a:xfrm rot="-730254" flipH="1">
            <a:off x="7679281" y="-140119"/>
            <a:ext cx="1866167" cy="1862695"/>
            <a:chOff x="-6224388" y="-3883082"/>
            <a:chExt cx="1888819" cy="1885305"/>
          </a:xfrm>
        </p:grpSpPr>
        <p:sp>
          <p:nvSpPr>
            <p:cNvPr id="1398" name="Google Shape;1398;p25"/>
            <p:cNvSpPr/>
            <p:nvPr/>
          </p:nvSpPr>
          <p:spPr>
            <a:xfrm>
              <a:off x="-6224388" y="-3883082"/>
              <a:ext cx="1888819" cy="1885305"/>
            </a:xfrm>
            <a:custGeom>
              <a:avLst/>
              <a:gdLst/>
              <a:ahLst/>
              <a:cxnLst/>
              <a:rect l="l" t="t" r="r" b="b"/>
              <a:pathLst>
                <a:path w="40312" h="40237" extrusionOk="0">
                  <a:moveTo>
                    <a:pt x="12762" y="12355"/>
                  </a:moveTo>
                  <a:cubicBezTo>
                    <a:pt x="12774" y="12441"/>
                    <a:pt x="12774" y="12540"/>
                    <a:pt x="12786" y="12638"/>
                  </a:cubicBezTo>
                  <a:cubicBezTo>
                    <a:pt x="13253" y="12515"/>
                    <a:pt x="13684" y="12491"/>
                    <a:pt x="14003" y="12478"/>
                  </a:cubicBezTo>
                  <a:cubicBezTo>
                    <a:pt x="14089" y="12478"/>
                    <a:pt x="14163" y="12478"/>
                    <a:pt x="14249" y="12466"/>
                  </a:cubicBezTo>
                  <a:cubicBezTo>
                    <a:pt x="14815" y="12429"/>
                    <a:pt x="15368" y="12380"/>
                    <a:pt x="15933" y="12343"/>
                  </a:cubicBezTo>
                  <a:cubicBezTo>
                    <a:pt x="16376" y="12319"/>
                    <a:pt x="16818" y="12294"/>
                    <a:pt x="17261" y="12269"/>
                  </a:cubicBezTo>
                  <a:cubicBezTo>
                    <a:pt x="15737" y="12282"/>
                    <a:pt x="14225" y="12319"/>
                    <a:pt x="12762" y="12355"/>
                  </a:cubicBezTo>
                  <a:close/>
                  <a:moveTo>
                    <a:pt x="26346" y="40237"/>
                  </a:moveTo>
                  <a:cubicBezTo>
                    <a:pt x="25928" y="40237"/>
                    <a:pt x="25522" y="40126"/>
                    <a:pt x="25166" y="39905"/>
                  </a:cubicBezTo>
                  <a:cubicBezTo>
                    <a:pt x="24428" y="39450"/>
                    <a:pt x="23875" y="38823"/>
                    <a:pt x="23432" y="38319"/>
                  </a:cubicBezTo>
                  <a:cubicBezTo>
                    <a:pt x="23297" y="38159"/>
                    <a:pt x="23162" y="38012"/>
                    <a:pt x="23039" y="37889"/>
                  </a:cubicBezTo>
                  <a:cubicBezTo>
                    <a:pt x="22449" y="37274"/>
                    <a:pt x="21871" y="36647"/>
                    <a:pt x="21306" y="36045"/>
                  </a:cubicBezTo>
                  <a:cubicBezTo>
                    <a:pt x="21072" y="35787"/>
                    <a:pt x="20814" y="35528"/>
                    <a:pt x="20568" y="35270"/>
                  </a:cubicBezTo>
                  <a:cubicBezTo>
                    <a:pt x="20248" y="34938"/>
                    <a:pt x="19941" y="34606"/>
                    <a:pt x="19621" y="34275"/>
                  </a:cubicBezTo>
                  <a:cubicBezTo>
                    <a:pt x="19167" y="34766"/>
                    <a:pt x="18724" y="35258"/>
                    <a:pt x="18281" y="35750"/>
                  </a:cubicBezTo>
                  <a:cubicBezTo>
                    <a:pt x="17925" y="36168"/>
                    <a:pt x="17556" y="36586"/>
                    <a:pt x="17200" y="37004"/>
                  </a:cubicBezTo>
                  <a:cubicBezTo>
                    <a:pt x="17003" y="37225"/>
                    <a:pt x="16818" y="37446"/>
                    <a:pt x="16622" y="37668"/>
                  </a:cubicBezTo>
                  <a:cubicBezTo>
                    <a:pt x="16585" y="37704"/>
                    <a:pt x="16548" y="37766"/>
                    <a:pt x="16511" y="37827"/>
                  </a:cubicBezTo>
                  <a:cubicBezTo>
                    <a:pt x="16302" y="38098"/>
                    <a:pt x="16007" y="38503"/>
                    <a:pt x="15589" y="38848"/>
                  </a:cubicBezTo>
                  <a:cubicBezTo>
                    <a:pt x="15515" y="38958"/>
                    <a:pt x="15429" y="39069"/>
                    <a:pt x="15331" y="39167"/>
                  </a:cubicBezTo>
                  <a:cubicBezTo>
                    <a:pt x="14888" y="39634"/>
                    <a:pt x="14261" y="39905"/>
                    <a:pt x="13610" y="39905"/>
                  </a:cubicBezTo>
                  <a:cubicBezTo>
                    <a:pt x="12381" y="39905"/>
                    <a:pt x="11397" y="38971"/>
                    <a:pt x="11336" y="37741"/>
                  </a:cubicBezTo>
                  <a:cubicBezTo>
                    <a:pt x="11102" y="33721"/>
                    <a:pt x="10979" y="30021"/>
                    <a:pt x="10930" y="26431"/>
                  </a:cubicBezTo>
                  <a:cubicBezTo>
                    <a:pt x="10905" y="24624"/>
                    <a:pt x="10881" y="22706"/>
                    <a:pt x="10844" y="20813"/>
                  </a:cubicBezTo>
                  <a:cubicBezTo>
                    <a:pt x="10819" y="20100"/>
                    <a:pt x="10807" y="19363"/>
                    <a:pt x="10782" y="18613"/>
                  </a:cubicBezTo>
                  <a:cubicBezTo>
                    <a:pt x="10610" y="18564"/>
                    <a:pt x="10426" y="18502"/>
                    <a:pt x="10241" y="18441"/>
                  </a:cubicBezTo>
                  <a:cubicBezTo>
                    <a:pt x="9049" y="18023"/>
                    <a:pt x="8127" y="17187"/>
                    <a:pt x="7635" y="16105"/>
                  </a:cubicBezTo>
                  <a:cubicBezTo>
                    <a:pt x="7180" y="15121"/>
                    <a:pt x="7094" y="14126"/>
                    <a:pt x="7021" y="13327"/>
                  </a:cubicBezTo>
                  <a:cubicBezTo>
                    <a:pt x="7021" y="13216"/>
                    <a:pt x="7008" y="13093"/>
                    <a:pt x="6996" y="12982"/>
                  </a:cubicBezTo>
                  <a:cubicBezTo>
                    <a:pt x="6996" y="12982"/>
                    <a:pt x="6959" y="12626"/>
                    <a:pt x="6959" y="12552"/>
                  </a:cubicBezTo>
                  <a:cubicBezTo>
                    <a:pt x="6271" y="12577"/>
                    <a:pt x="5582" y="12601"/>
                    <a:pt x="4906" y="12601"/>
                  </a:cubicBezTo>
                  <a:cubicBezTo>
                    <a:pt x="4623" y="12810"/>
                    <a:pt x="4341" y="12995"/>
                    <a:pt x="4082" y="13154"/>
                  </a:cubicBezTo>
                  <a:cubicBezTo>
                    <a:pt x="3935" y="13253"/>
                    <a:pt x="3787" y="13351"/>
                    <a:pt x="3652" y="13437"/>
                  </a:cubicBezTo>
                  <a:cubicBezTo>
                    <a:pt x="3271" y="13695"/>
                    <a:pt x="2841" y="13831"/>
                    <a:pt x="2386" y="13831"/>
                  </a:cubicBezTo>
                  <a:cubicBezTo>
                    <a:pt x="1169" y="13831"/>
                    <a:pt x="185" y="12872"/>
                    <a:pt x="173" y="11630"/>
                  </a:cubicBezTo>
                  <a:cubicBezTo>
                    <a:pt x="161" y="11200"/>
                    <a:pt x="136" y="10757"/>
                    <a:pt x="112" y="10290"/>
                  </a:cubicBezTo>
                  <a:cubicBezTo>
                    <a:pt x="62" y="9430"/>
                    <a:pt x="1" y="8532"/>
                    <a:pt x="62" y="7598"/>
                  </a:cubicBezTo>
                  <a:cubicBezTo>
                    <a:pt x="136" y="6491"/>
                    <a:pt x="1071" y="5619"/>
                    <a:pt x="2177" y="5619"/>
                  </a:cubicBezTo>
                  <a:cubicBezTo>
                    <a:pt x="2472" y="5619"/>
                    <a:pt x="2742" y="5680"/>
                    <a:pt x="3001" y="5778"/>
                  </a:cubicBezTo>
                  <a:cubicBezTo>
                    <a:pt x="3431" y="5901"/>
                    <a:pt x="3763" y="6110"/>
                    <a:pt x="3972" y="6233"/>
                  </a:cubicBezTo>
                  <a:cubicBezTo>
                    <a:pt x="4009" y="6246"/>
                    <a:pt x="4033" y="6270"/>
                    <a:pt x="4070" y="6282"/>
                  </a:cubicBezTo>
                  <a:cubicBezTo>
                    <a:pt x="4107" y="6307"/>
                    <a:pt x="4230" y="6369"/>
                    <a:pt x="4242" y="6381"/>
                  </a:cubicBezTo>
                  <a:cubicBezTo>
                    <a:pt x="4611" y="6344"/>
                    <a:pt x="4955" y="6332"/>
                    <a:pt x="5275" y="6332"/>
                  </a:cubicBezTo>
                  <a:lnTo>
                    <a:pt x="5619" y="6332"/>
                  </a:lnTo>
                  <a:cubicBezTo>
                    <a:pt x="5681" y="6332"/>
                    <a:pt x="5742" y="6332"/>
                    <a:pt x="5804" y="6332"/>
                  </a:cubicBezTo>
                  <a:lnTo>
                    <a:pt x="8361" y="6295"/>
                  </a:lnTo>
                  <a:cubicBezTo>
                    <a:pt x="8373" y="6270"/>
                    <a:pt x="8385" y="6233"/>
                    <a:pt x="8397" y="6196"/>
                  </a:cubicBezTo>
                  <a:cubicBezTo>
                    <a:pt x="8643" y="5250"/>
                    <a:pt x="9492" y="4561"/>
                    <a:pt x="10463" y="4512"/>
                  </a:cubicBezTo>
                  <a:cubicBezTo>
                    <a:pt x="10709" y="4500"/>
                    <a:pt x="10967" y="4475"/>
                    <a:pt x="11237" y="4438"/>
                  </a:cubicBezTo>
                  <a:cubicBezTo>
                    <a:pt x="11692" y="4402"/>
                    <a:pt x="12208" y="4352"/>
                    <a:pt x="12749" y="4352"/>
                  </a:cubicBezTo>
                  <a:lnTo>
                    <a:pt x="12860" y="4352"/>
                  </a:lnTo>
                  <a:cubicBezTo>
                    <a:pt x="13130" y="4352"/>
                    <a:pt x="13401" y="4402"/>
                    <a:pt x="13659" y="4512"/>
                  </a:cubicBezTo>
                  <a:cubicBezTo>
                    <a:pt x="14175" y="4402"/>
                    <a:pt x="14667" y="4377"/>
                    <a:pt x="15048" y="4377"/>
                  </a:cubicBezTo>
                  <a:cubicBezTo>
                    <a:pt x="15257" y="4377"/>
                    <a:pt x="15454" y="4389"/>
                    <a:pt x="15651" y="4389"/>
                  </a:cubicBezTo>
                  <a:cubicBezTo>
                    <a:pt x="15786" y="4402"/>
                    <a:pt x="15921" y="4402"/>
                    <a:pt x="16044" y="4402"/>
                  </a:cubicBezTo>
                  <a:cubicBezTo>
                    <a:pt x="16204" y="4402"/>
                    <a:pt x="16487" y="4414"/>
                    <a:pt x="16794" y="4500"/>
                  </a:cubicBezTo>
                  <a:cubicBezTo>
                    <a:pt x="17126" y="4389"/>
                    <a:pt x="17458" y="4328"/>
                    <a:pt x="17839" y="4328"/>
                  </a:cubicBezTo>
                  <a:cubicBezTo>
                    <a:pt x="18023" y="4328"/>
                    <a:pt x="18195" y="4340"/>
                    <a:pt x="18331" y="4352"/>
                  </a:cubicBezTo>
                  <a:cubicBezTo>
                    <a:pt x="18380" y="4365"/>
                    <a:pt x="18429" y="4365"/>
                    <a:pt x="18478" y="4365"/>
                  </a:cubicBezTo>
                  <a:cubicBezTo>
                    <a:pt x="18527" y="4365"/>
                    <a:pt x="18589" y="4365"/>
                    <a:pt x="18638" y="4365"/>
                  </a:cubicBezTo>
                  <a:lnTo>
                    <a:pt x="18638" y="4365"/>
                  </a:lnTo>
                  <a:cubicBezTo>
                    <a:pt x="18847" y="4365"/>
                    <a:pt x="19044" y="4365"/>
                    <a:pt x="19253" y="4352"/>
                  </a:cubicBezTo>
                  <a:cubicBezTo>
                    <a:pt x="19388" y="4352"/>
                    <a:pt x="19523" y="4340"/>
                    <a:pt x="19646" y="4340"/>
                  </a:cubicBezTo>
                  <a:lnTo>
                    <a:pt x="19707" y="4340"/>
                  </a:lnTo>
                  <a:cubicBezTo>
                    <a:pt x="20728" y="4340"/>
                    <a:pt x="21588" y="5016"/>
                    <a:pt x="21871" y="6024"/>
                  </a:cubicBezTo>
                  <a:cubicBezTo>
                    <a:pt x="21883" y="6061"/>
                    <a:pt x="21896" y="6110"/>
                    <a:pt x="21908" y="6147"/>
                  </a:cubicBezTo>
                  <a:cubicBezTo>
                    <a:pt x="23408" y="6135"/>
                    <a:pt x="24883" y="6110"/>
                    <a:pt x="26284" y="5926"/>
                  </a:cubicBezTo>
                  <a:cubicBezTo>
                    <a:pt x="30095" y="5422"/>
                    <a:pt x="33402" y="2902"/>
                    <a:pt x="36599" y="468"/>
                  </a:cubicBezTo>
                  <a:cubicBezTo>
                    <a:pt x="36894" y="259"/>
                    <a:pt x="37213" y="111"/>
                    <a:pt x="37558" y="50"/>
                  </a:cubicBezTo>
                  <a:cubicBezTo>
                    <a:pt x="37717" y="13"/>
                    <a:pt x="37877" y="1"/>
                    <a:pt x="38037" y="1"/>
                  </a:cubicBezTo>
                  <a:cubicBezTo>
                    <a:pt x="39168" y="1"/>
                    <a:pt x="40115" y="861"/>
                    <a:pt x="40225" y="1992"/>
                  </a:cubicBezTo>
                  <a:cubicBezTo>
                    <a:pt x="40311" y="2853"/>
                    <a:pt x="40225" y="3664"/>
                    <a:pt x="40152" y="4377"/>
                  </a:cubicBezTo>
                  <a:cubicBezTo>
                    <a:pt x="40127" y="4549"/>
                    <a:pt x="40115" y="4734"/>
                    <a:pt x="40102" y="4906"/>
                  </a:cubicBezTo>
                  <a:cubicBezTo>
                    <a:pt x="40016" y="5828"/>
                    <a:pt x="39967" y="6713"/>
                    <a:pt x="39918" y="7475"/>
                  </a:cubicBezTo>
                  <a:cubicBezTo>
                    <a:pt x="39869" y="8213"/>
                    <a:pt x="39807" y="9184"/>
                    <a:pt x="39770" y="10167"/>
                  </a:cubicBezTo>
                  <a:cubicBezTo>
                    <a:pt x="39770" y="10315"/>
                    <a:pt x="39770" y="10511"/>
                    <a:pt x="39783" y="10720"/>
                  </a:cubicBezTo>
                  <a:cubicBezTo>
                    <a:pt x="39807" y="11397"/>
                    <a:pt x="39820" y="12232"/>
                    <a:pt x="39549" y="13044"/>
                  </a:cubicBezTo>
                  <a:cubicBezTo>
                    <a:pt x="39488" y="13388"/>
                    <a:pt x="39352" y="13732"/>
                    <a:pt x="39143" y="14015"/>
                  </a:cubicBezTo>
                  <a:cubicBezTo>
                    <a:pt x="38713" y="14617"/>
                    <a:pt x="38025" y="14974"/>
                    <a:pt x="37287" y="14974"/>
                  </a:cubicBezTo>
                  <a:lnTo>
                    <a:pt x="37287" y="14974"/>
                  </a:lnTo>
                  <a:cubicBezTo>
                    <a:pt x="37004" y="14974"/>
                    <a:pt x="36709" y="14912"/>
                    <a:pt x="36439" y="14802"/>
                  </a:cubicBezTo>
                  <a:lnTo>
                    <a:pt x="36119" y="14679"/>
                  </a:lnTo>
                  <a:cubicBezTo>
                    <a:pt x="34472" y="14015"/>
                    <a:pt x="32886" y="13388"/>
                    <a:pt x="31288" y="12933"/>
                  </a:cubicBezTo>
                  <a:cubicBezTo>
                    <a:pt x="31288" y="13708"/>
                    <a:pt x="31251" y="14617"/>
                    <a:pt x="30882" y="15515"/>
                  </a:cubicBezTo>
                  <a:cubicBezTo>
                    <a:pt x="30477" y="16486"/>
                    <a:pt x="29677" y="17297"/>
                    <a:pt x="28633" y="17801"/>
                  </a:cubicBezTo>
                  <a:cubicBezTo>
                    <a:pt x="28411" y="17912"/>
                    <a:pt x="28190" y="17998"/>
                    <a:pt x="27981" y="18084"/>
                  </a:cubicBezTo>
                  <a:cubicBezTo>
                    <a:pt x="27981" y="18773"/>
                    <a:pt x="27993" y="19449"/>
                    <a:pt x="28006" y="20113"/>
                  </a:cubicBezTo>
                  <a:cubicBezTo>
                    <a:pt x="28042" y="22153"/>
                    <a:pt x="28116" y="24231"/>
                    <a:pt x="28190" y="26001"/>
                  </a:cubicBezTo>
                  <a:cubicBezTo>
                    <a:pt x="28239" y="27439"/>
                    <a:pt x="28313" y="28878"/>
                    <a:pt x="28374" y="30316"/>
                  </a:cubicBezTo>
                  <a:cubicBezTo>
                    <a:pt x="28473" y="32738"/>
                    <a:pt x="28583" y="35246"/>
                    <a:pt x="28669" y="37704"/>
                  </a:cubicBezTo>
                  <a:cubicBezTo>
                    <a:pt x="28682" y="38147"/>
                    <a:pt x="28583" y="38565"/>
                    <a:pt x="28374" y="38921"/>
                  </a:cubicBezTo>
                  <a:cubicBezTo>
                    <a:pt x="28264" y="39155"/>
                    <a:pt x="28129" y="39364"/>
                    <a:pt x="27956" y="39548"/>
                  </a:cubicBezTo>
                  <a:cubicBezTo>
                    <a:pt x="27538" y="39991"/>
                    <a:pt x="26948" y="40237"/>
                    <a:pt x="26346" y="40237"/>
                  </a:cubicBezTo>
                  <a:close/>
                </a:path>
              </a:pathLst>
            </a:custGeom>
            <a:solidFill>
              <a:srgbClr val="FFFFFF"/>
            </a:solidFill>
            <a:ln>
              <a:noFill/>
            </a:ln>
            <a:effectLst>
              <a:outerShdw blurRad="57150" dist="57150" dir="78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5"/>
            <p:cNvSpPr/>
            <p:nvPr/>
          </p:nvSpPr>
          <p:spPr>
            <a:xfrm>
              <a:off x="-6116668" y="-3782296"/>
              <a:ext cx="1680267" cy="677898"/>
            </a:xfrm>
            <a:custGeom>
              <a:avLst/>
              <a:gdLst/>
              <a:ahLst/>
              <a:cxnLst/>
              <a:rect l="l" t="t" r="r" b="b"/>
              <a:pathLst>
                <a:path w="35861" h="14468" extrusionOk="0">
                  <a:moveTo>
                    <a:pt x="23927" y="7803"/>
                  </a:moveTo>
                  <a:cubicBezTo>
                    <a:pt x="24417" y="7803"/>
                    <a:pt x="24896" y="7819"/>
                    <a:pt x="25375" y="7856"/>
                  </a:cubicBezTo>
                  <a:cubicBezTo>
                    <a:pt x="25448" y="8643"/>
                    <a:pt x="25485" y="9442"/>
                    <a:pt x="25498" y="10241"/>
                  </a:cubicBezTo>
                  <a:cubicBezTo>
                    <a:pt x="25522" y="11028"/>
                    <a:pt x="25461" y="11925"/>
                    <a:pt x="24834" y="12405"/>
                  </a:cubicBezTo>
                  <a:cubicBezTo>
                    <a:pt x="24207" y="12884"/>
                    <a:pt x="23727" y="12737"/>
                    <a:pt x="10291" y="13020"/>
                  </a:cubicBezTo>
                  <a:cubicBezTo>
                    <a:pt x="10291" y="13020"/>
                    <a:pt x="10151" y="13031"/>
                    <a:pt x="9949" y="13031"/>
                  </a:cubicBezTo>
                  <a:cubicBezTo>
                    <a:pt x="9535" y="13031"/>
                    <a:pt x="8859" y="12981"/>
                    <a:pt x="8594" y="12675"/>
                  </a:cubicBezTo>
                  <a:cubicBezTo>
                    <a:pt x="8311" y="12343"/>
                    <a:pt x="8250" y="11876"/>
                    <a:pt x="8213" y="11446"/>
                  </a:cubicBezTo>
                  <a:cubicBezTo>
                    <a:pt x="8115" y="10352"/>
                    <a:pt x="8053" y="9258"/>
                    <a:pt x="8029" y="8164"/>
                  </a:cubicBezTo>
                  <a:cubicBezTo>
                    <a:pt x="13364" y="8041"/>
                    <a:pt x="20334" y="7881"/>
                    <a:pt x="23469" y="7807"/>
                  </a:cubicBezTo>
                  <a:cubicBezTo>
                    <a:pt x="23623" y="7804"/>
                    <a:pt x="23775" y="7803"/>
                    <a:pt x="23927" y="7803"/>
                  </a:cubicBezTo>
                  <a:close/>
                  <a:moveTo>
                    <a:pt x="35861" y="1"/>
                  </a:moveTo>
                  <a:lnTo>
                    <a:pt x="35861" y="1"/>
                  </a:lnTo>
                  <a:cubicBezTo>
                    <a:pt x="33550" y="1919"/>
                    <a:pt x="31128" y="3726"/>
                    <a:pt x="28374" y="4918"/>
                  </a:cubicBezTo>
                  <a:cubicBezTo>
                    <a:pt x="25387" y="6209"/>
                    <a:pt x="24379" y="6086"/>
                    <a:pt x="17003" y="6234"/>
                  </a:cubicBezTo>
                  <a:cubicBezTo>
                    <a:pt x="17003" y="5951"/>
                    <a:pt x="17003" y="5680"/>
                    <a:pt x="16990" y="5508"/>
                  </a:cubicBezTo>
                  <a:cubicBezTo>
                    <a:pt x="17199" y="5373"/>
                    <a:pt x="17372" y="5262"/>
                    <a:pt x="17581" y="5140"/>
                  </a:cubicBezTo>
                  <a:lnTo>
                    <a:pt x="17507" y="4562"/>
                  </a:lnTo>
                  <a:cubicBezTo>
                    <a:pt x="16720" y="4562"/>
                    <a:pt x="15946" y="4574"/>
                    <a:pt x="15159" y="4599"/>
                  </a:cubicBezTo>
                  <a:cubicBezTo>
                    <a:pt x="15183" y="4795"/>
                    <a:pt x="15208" y="5004"/>
                    <a:pt x="15233" y="5201"/>
                  </a:cubicBezTo>
                  <a:cubicBezTo>
                    <a:pt x="15417" y="5287"/>
                    <a:pt x="15589" y="5385"/>
                    <a:pt x="15749" y="5484"/>
                  </a:cubicBezTo>
                  <a:cubicBezTo>
                    <a:pt x="15773" y="5668"/>
                    <a:pt x="15798" y="5963"/>
                    <a:pt x="15810" y="6258"/>
                  </a:cubicBezTo>
                  <a:cubicBezTo>
                    <a:pt x="15601" y="6258"/>
                    <a:pt x="15380" y="6271"/>
                    <a:pt x="15146" y="6271"/>
                  </a:cubicBezTo>
                  <a:cubicBezTo>
                    <a:pt x="14618" y="6283"/>
                    <a:pt x="14077" y="6295"/>
                    <a:pt x="13536" y="6307"/>
                  </a:cubicBezTo>
                  <a:cubicBezTo>
                    <a:pt x="13536" y="6012"/>
                    <a:pt x="13536" y="5693"/>
                    <a:pt x="13524" y="5508"/>
                  </a:cubicBezTo>
                  <a:cubicBezTo>
                    <a:pt x="13733" y="5373"/>
                    <a:pt x="13893" y="5262"/>
                    <a:pt x="14102" y="5140"/>
                  </a:cubicBezTo>
                  <a:lnTo>
                    <a:pt x="14040" y="4562"/>
                  </a:lnTo>
                  <a:cubicBezTo>
                    <a:pt x="13253" y="4562"/>
                    <a:pt x="12479" y="4574"/>
                    <a:pt x="11692" y="4599"/>
                  </a:cubicBezTo>
                  <a:cubicBezTo>
                    <a:pt x="11717" y="4795"/>
                    <a:pt x="11741" y="5004"/>
                    <a:pt x="11766" y="5201"/>
                  </a:cubicBezTo>
                  <a:cubicBezTo>
                    <a:pt x="11950" y="5287"/>
                    <a:pt x="12122" y="5385"/>
                    <a:pt x="12282" y="5484"/>
                  </a:cubicBezTo>
                  <a:cubicBezTo>
                    <a:pt x="12307" y="5693"/>
                    <a:pt x="12331" y="6025"/>
                    <a:pt x="12344" y="6344"/>
                  </a:cubicBezTo>
                  <a:cubicBezTo>
                    <a:pt x="11569" y="6357"/>
                    <a:pt x="10807" y="6381"/>
                    <a:pt x="10057" y="6393"/>
                  </a:cubicBezTo>
                  <a:cubicBezTo>
                    <a:pt x="10069" y="6074"/>
                    <a:pt x="10069" y="5705"/>
                    <a:pt x="10057" y="5508"/>
                  </a:cubicBezTo>
                  <a:cubicBezTo>
                    <a:pt x="10266" y="5373"/>
                    <a:pt x="10426" y="5262"/>
                    <a:pt x="10635" y="5140"/>
                  </a:cubicBezTo>
                  <a:lnTo>
                    <a:pt x="10561" y="4562"/>
                  </a:lnTo>
                  <a:cubicBezTo>
                    <a:pt x="9786" y="4562"/>
                    <a:pt x="9012" y="4574"/>
                    <a:pt x="8225" y="4599"/>
                  </a:cubicBezTo>
                  <a:cubicBezTo>
                    <a:pt x="8250" y="4795"/>
                    <a:pt x="8274" y="5004"/>
                    <a:pt x="8299" y="5201"/>
                  </a:cubicBezTo>
                  <a:cubicBezTo>
                    <a:pt x="8483" y="5287"/>
                    <a:pt x="8655" y="5385"/>
                    <a:pt x="8815" y="5484"/>
                  </a:cubicBezTo>
                  <a:cubicBezTo>
                    <a:pt x="8840" y="5705"/>
                    <a:pt x="8864" y="6074"/>
                    <a:pt x="8889" y="6418"/>
                  </a:cubicBezTo>
                  <a:cubicBezTo>
                    <a:pt x="4795" y="6529"/>
                    <a:pt x="1636" y="6602"/>
                    <a:pt x="1636" y="6602"/>
                  </a:cubicBezTo>
                  <a:cubicBezTo>
                    <a:pt x="1255" y="6443"/>
                    <a:pt x="382" y="5939"/>
                    <a:pt x="13" y="5656"/>
                  </a:cubicBezTo>
                  <a:lnTo>
                    <a:pt x="13" y="5656"/>
                  </a:lnTo>
                  <a:cubicBezTo>
                    <a:pt x="1" y="6910"/>
                    <a:pt x="38" y="8164"/>
                    <a:pt x="124" y="9418"/>
                  </a:cubicBezTo>
                  <a:cubicBezTo>
                    <a:pt x="714" y="9049"/>
                    <a:pt x="1292" y="8680"/>
                    <a:pt x="1882" y="8311"/>
                  </a:cubicBezTo>
                  <a:cubicBezTo>
                    <a:pt x="2890" y="8287"/>
                    <a:pt x="4709" y="8250"/>
                    <a:pt x="6910" y="8188"/>
                  </a:cubicBezTo>
                  <a:cubicBezTo>
                    <a:pt x="6971" y="11188"/>
                    <a:pt x="6959" y="11729"/>
                    <a:pt x="7156" y="12442"/>
                  </a:cubicBezTo>
                  <a:cubicBezTo>
                    <a:pt x="7598" y="14099"/>
                    <a:pt x="8512" y="14468"/>
                    <a:pt x="11603" y="14468"/>
                  </a:cubicBezTo>
                  <a:cubicBezTo>
                    <a:pt x="13670" y="14468"/>
                    <a:pt x="16709" y="14303"/>
                    <a:pt x="21232" y="14249"/>
                  </a:cubicBezTo>
                  <a:cubicBezTo>
                    <a:pt x="21232" y="14249"/>
                    <a:pt x="21243" y="14249"/>
                    <a:pt x="21264" y="14249"/>
                  </a:cubicBezTo>
                  <a:cubicBezTo>
                    <a:pt x="21546" y="14249"/>
                    <a:pt x="23632" y="14238"/>
                    <a:pt x="24662" y="13929"/>
                  </a:cubicBezTo>
                  <a:cubicBezTo>
                    <a:pt x="25436" y="13683"/>
                    <a:pt x="26174" y="13204"/>
                    <a:pt x="26530" y="12479"/>
                  </a:cubicBezTo>
                  <a:cubicBezTo>
                    <a:pt x="26887" y="11741"/>
                    <a:pt x="26801" y="10782"/>
                    <a:pt x="26739" y="9872"/>
                  </a:cubicBezTo>
                  <a:cubicBezTo>
                    <a:pt x="26702" y="9233"/>
                    <a:pt x="26641" y="8594"/>
                    <a:pt x="26555" y="7955"/>
                  </a:cubicBezTo>
                  <a:lnTo>
                    <a:pt x="26555" y="7955"/>
                  </a:lnTo>
                  <a:cubicBezTo>
                    <a:pt x="29505" y="8311"/>
                    <a:pt x="32333" y="9184"/>
                    <a:pt x="34988" y="10315"/>
                  </a:cubicBezTo>
                  <a:cubicBezTo>
                    <a:pt x="35332" y="6885"/>
                    <a:pt x="35615" y="3443"/>
                    <a:pt x="358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5"/>
            <p:cNvSpPr/>
            <p:nvPr/>
          </p:nvSpPr>
          <p:spPr>
            <a:xfrm>
              <a:off x="-5618412" y="-3217225"/>
              <a:ext cx="630809" cy="1111729"/>
            </a:xfrm>
            <a:custGeom>
              <a:avLst/>
              <a:gdLst/>
              <a:ahLst/>
              <a:cxnLst/>
              <a:rect l="l" t="t" r="r" b="b"/>
              <a:pathLst>
                <a:path w="13463" h="23727" extrusionOk="0">
                  <a:moveTo>
                    <a:pt x="12524" y="0"/>
                  </a:moveTo>
                  <a:cubicBezTo>
                    <a:pt x="12517" y="0"/>
                    <a:pt x="12510" y="0"/>
                    <a:pt x="12503" y="1"/>
                  </a:cubicBezTo>
                  <a:cubicBezTo>
                    <a:pt x="8471" y="87"/>
                    <a:pt x="4426" y="283"/>
                    <a:pt x="406" y="566"/>
                  </a:cubicBezTo>
                  <a:cubicBezTo>
                    <a:pt x="173" y="591"/>
                    <a:pt x="1" y="775"/>
                    <a:pt x="13" y="996"/>
                  </a:cubicBezTo>
                  <a:cubicBezTo>
                    <a:pt x="247" y="8668"/>
                    <a:pt x="701" y="23297"/>
                    <a:pt x="701" y="23297"/>
                  </a:cubicBezTo>
                  <a:lnTo>
                    <a:pt x="2435" y="21108"/>
                  </a:lnTo>
                  <a:lnTo>
                    <a:pt x="6811" y="16757"/>
                  </a:lnTo>
                  <a:lnTo>
                    <a:pt x="13462" y="23727"/>
                  </a:lnTo>
                  <a:cubicBezTo>
                    <a:pt x="13462" y="23727"/>
                    <a:pt x="12589" y="8483"/>
                    <a:pt x="12934" y="431"/>
                  </a:cubicBezTo>
                  <a:cubicBezTo>
                    <a:pt x="12934" y="204"/>
                    <a:pt x="12759" y="0"/>
                    <a:pt x="12524" y="0"/>
                  </a:cubicBezTo>
                  <a:close/>
                </a:path>
              </a:pathLst>
            </a:custGeom>
            <a:solidFill>
              <a:srgbClr val="404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5"/>
            <p:cNvSpPr/>
            <p:nvPr/>
          </p:nvSpPr>
          <p:spPr>
            <a:xfrm>
              <a:off x="-5513550" y="-3214929"/>
              <a:ext cx="415323" cy="816823"/>
            </a:xfrm>
            <a:custGeom>
              <a:avLst/>
              <a:gdLst/>
              <a:ahLst/>
              <a:cxnLst/>
              <a:rect l="l" t="t" r="r" b="b"/>
              <a:pathLst>
                <a:path w="8864" h="17433" extrusionOk="0">
                  <a:moveTo>
                    <a:pt x="8200" y="1"/>
                  </a:moveTo>
                  <a:cubicBezTo>
                    <a:pt x="5532" y="87"/>
                    <a:pt x="2865" y="210"/>
                    <a:pt x="197" y="382"/>
                  </a:cubicBezTo>
                  <a:cubicBezTo>
                    <a:pt x="369" y="6037"/>
                    <a:pt x="0" y="17433"/>
                    <a:pt x="0" y="17433"/>
                  </a:cubicBezTo>
                  <a:lnTo>
                    <a:pt x="4475" y="12147"/>
                  </a:lnTo>
                  <a:lnTo>
                    <a:pt x="8864" y="17433"/>
                  </a:lnTo>
                  <a:cubicBezTo>
                    <a:pt x="8864" y="17433"/>
                    <a:pt x="8458" y="6738"/>
                    <a:pt x="8249" y="1390"/>
                  </a:cubicBezTo>
                  <a:lnTo>
                    <a:pt x="82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5"/>
            <p:cNvSpPr/>
            <p:nvPr/>
          </p:nvSpPr>
          <p:spPr>
            <a:xfrm>
              <a:off x="-6129319" y="-3788060"/>
              <a:ext cx="1698119" cy="1696994"/>
            </a:xfrm>
            <a:custGeom>
              <a:avLst/>
              <a:gdLst/>
              <a:ahLst/>
              <a:cxnLst/>
              <a:rect l="l" t="t" r="r" b="b"/>
              <a:pathLst>
                <a:path w="36242" h="36218" extrusionOk="0">
                  <a:moveTo>
                    <a:pt x="35565" y="3013"/>
                  </a:moveTo>
                  <a:cubicBezTo>
                    <a:pt x="35467" y="3886"/>
                    <a:pt x="35393" y="4759"/>
                    <a:pt x="35332" y="5631"/>
                  </a:cubicBezTo>
                  <a:cubicBezTo>
                    <a:pt x="35270" y="6504"/>
                    <a:pt x="35221" y="7377"/>
                    <a:pt x="35197" y="8250"/>
                  </a:cubicBezTo>
                  <a:cubicBezTo>
                    <a:pt x="35172" y="8889"/>
                    <a:pt x="35025" y="9676"/>
                    <a:pt x="35197" y="10315"/>
                  </a:cubicBezTo>
                  <a:cubicBezTo>
                    <a:pt x="35098" y="10278"/>
                    <a:pt x="35012" y="10241"/>
                    <a:pt x="34914" y="10204"/>
                  </a:cubicBezTo>
                  <a:cubicBezTo>
                    <a:pt x="35012" y="9504"/>
                    <a:pt x="34988" y="8778"/>
                    <a:pt x="35025" y="8065"/>
                  </a:cubicBezTo>
                  <a:cubicBezTo>
                    <a:pt x="35074" y="7229"/>
                    <a:pt x="35135" y="6394"/>
                    <a:pt x="35184" y="5558"/>
                  </a:cubicBezTo>
                  <a:cubicBezTo>
                    <a:pt x="35295" y="3959"/>
                    <a:pt x="35418" y="2374"/>
                    <a:pt x="35553" y="788"/>
                  </a:cubicBezTo>
                  <a:cubicBezTo>
                    <a:pt x="35639" y="714"/>
                    <a:pt x="35725" y="653"/>
                    <a:pt x="35811" y="579"/>
                  </a:cubicBezTo>
                  <a:cubicBezTo>
                    <a:pt x="35799" y="1390"/>
                    <a:pt x="35639" y="2214"/>
                    <a:pt x="35565" y="3013"/>
                  </a:cubicBezTo>
                  <a:close/>
                  <a:moveTo>
                    <a:pt x="27489" y="7955"/>
                  </a:moveTo>
                  <a:cubicBezTo>
                    <a:pt x="27255" y="7217"/>
                    <a:pt x="27169" y="6455"/>
                    <a:pt x="27231" y="5681"/>
                  </a:cubicBezTo>
                  <a:cubicBezTo>
                    <a:pt x="27390" y="5619"/>
                    <a:pt x="27550" y="5570"/>
                    <a:pt x="27722" y="5508"/>
                  </a:cubicBezTo>
                  <a:cubicBezTo>
                    <a:pt x="27612" y="5803"/>
                    <a:pt x="27599" y="6234"/>
                    <a:pt x="27599" y="6467"/>
                  </a:cubicBezTo>
                  <a:cubicBezTo>
                    <a:pt x="27575" y="6959"/>
                    <a:pt x="27624" y="7463"/>
                    <a:pt x="27747" y="7930"/>
                  </a:cubicBezTo>
                  <a:cubicBezTo>
                    <a:pt x="27747" y="7955"/>
                    <a:pt x="27784" y="7955"/>
                    <a:pt x="27784" y="7930"/>
                  </a:cubicBezTo>
                  <a:cubicBezTo>
                    <a:pt x="27661" y="7143"/>
                    <a:pt x="27612" y="6258"/>
                    <a:pt x="27808" y="5472"/>
                  </a:cubicBezTo>
                  <a:cubicBezTo>
                    <a:pt x="28583" y="5189"/>
                    <a:pt x="29333" y="4845"/>
                    <a:pt x="30070" y="4451"/>
                  </a:cubicBezTo>
                  <a:cubicBezTo>
                    <a:pt x="31816" y="3517"/>
                    <a:pt x="33439" y="2374"/>
                    <a:pt x="35025" y="1181"/>
                  </a:cubicBezTo>
                  <a:cubicBezTo>
                    <a:pt x="34607" y="4132"/>
                    <a:pt x="34545" y="7168"/>
                    <a:pt x="34754" y="10143"/>
                  </a:cubicBezTo>
                  <a:cubicBezTo>
                    <a:pt x="32996" y="9442"/>
                    <a:pt x="31226" y="8754"/>
                    <a:pt x="29382" y="8311"/>
                  </a:cubicBezTo>
                  <a:cubicBezTo>
                    <a:pt x="28755" y="8151"/>
                    <a:pt x="28128" y="8041"/>
                    <a:pt x="27489" y="7955"/>
                  </a:cubicBezTo>
                  <a:close/>
                  <a:moveTo>
                    <a:pt x="26690" y="11926"/>
                  </a:moveTo>
                  <a:cubicBezTo>
                    <a:pt x="26591" y="12712"/>
                    <a:pt x="26198" y="13278"/>
                    <a:pt x="25473" y="13597"/>
                  </a:cubicBezTo>
                  <a:cubicBezTo>
                    <a:pt x="25276" y="13684"/>
                    <a:pt x="25055" y="13733"/>
                    <a:pt x="24833" y="13770"/>
                  </a:cubicBezTo>
                  <a:cubicBezTo>
                    <a:pt x="24821" y="13647"/>
                    <a:pt x="24796" y="13524"/>
                    <a:pt x="24772" y="13401"/>
                  </a:cubicBezTo>
                  <a:cubicBezTo>
                    <a:pt x="24747" y="13229"/>
                    <a:pt x="24698" y="13044"/>
                    <a:pt x="24649" y="12872"/>
                  </a:cubicBezTo>
                  <a:cubicBezTo>
                    <a:pt x="24796" y="12823"/>
                    <a:pt x="24932" y="12749"/>
                    <a:pt x="25042" y="12688"/>
                  </a:cubicBezTo>
                  <a:cubicBezTo>
                    <a:pt x="25460" y="12442"/>
                    <a:pt x="25682" y="12061"/>
                    <a:pt x="25792" y="11594"/>
                  </a:cubicBezTo>
                  <a:cubicBezTo>
                    <a:pt x="25952" y="10979"/>
                    <a:pt x="25977" y="10229"/>
                    <a:pt x="25927" y="9516"/>
                  </a:cubicBezTo>
                  <a:cubicBezTo>
                    <a:pt x="25927" y="9516"/>
                    <a:pt x="25940" y="9516"/>
                    <a:pt x="25952" y="9528"/>
                  </a:cubicBezTo>
                  <a:cubicBezTo>
                    <a:pt x="26186" y="9553"/>
                    <a:pt x="26407" y="9614"/>
                    <a:pt x="26628" y="9713"/>
                  </a:cubicBezTo>
                  <a:cubicBezTo>
                    <a:pt x="26677" y="9737"/>
                    <a:pt x="26726" y="9750"/>
                    <a:pt x="26763" y="9774"/>
                  </a:cubicBezTo>
                  <a:lnTo>
                    <a:pt x="26763" y="9799"/>
                  </a:lnTo>
                  <a:cubicBezTo>
                    <a:pt x="26763" y="10500"/>
                    <a:pt x="26776" y="11225"/>
                    <a:pt x="26690" y="11926"/>
                  </a:cubicBezTo>
                  <a:moveTo>
                    <a:pt x="23948" y="14028"/>
                  </a:moveTo>
                  <a:cubicBezTo>
                    <a:pt x="23960" y="13671"/>
                    <a:pt x="23985" y="13315"/>
                    <a:pt x="24010" y="12958"/>
                  </a:cubicBezTo>
                  <a:cubicBezTo>
                    <a:pt x="24083" y="12970"/>
                    <a:pt x="24145" y="12983"/>
                    <a:pt x="24219" y="12983"/>
                  </a:cubicBezTo>
                  <a:cubicBezTo>
                    <a:pt x="24169" y="13290"/>
                    <a:pt x="24145" y="13622"/>
                    <a:pt x="24206" y="13917"/>
                  </a:cubicBezTo>
                  <a:cubicBezTo>
                    <a:pt x="24120" y="13942"/>
                    <a:pt x="24034" y="13979"/>
                    <a:pt x="23948" y="14028"/>
                  </a:cubicBezTo>
                  <a:close/>
                  <a:moveTo>
                    <a:pt x="24083" y="35381"/>
                  </a:moveTo>
                  <a:cubicBezTo>
                    <a:pt x="23665" y="34926"/>
                    <a:pt x="23137" y="34509"/>
                    <a:pt x="22719" y="34078"/>
                  </a:cubicBezTo>
                  <a:cubicBezTo>
                    <a:pt x="22178" y="33513"/>
                    <a:pt x="21625" y="32947"/>
                    <a:pt x="21096" y="32357"/>
                  </a:cubicBezTo>
                  <a:cubicBezTo>
                    <a:pt x="20027" y="31177"/>
                    <a:pt x="19105" y="29788"/>
                    <a:pt x="17949" y="28706"/>
                  </a:cubicBezTo>
                  <a:cubicBezTo>
                    <a:pt x="17949" y="28694"/>
                    <a:pt x="17949" y="28694"/>
                    <a:pt x="17961" y="28681"/>
                  </a:cubicBezTo>
                  <a:cubicBezTo>
                    <a:pt x="18010" y="28571"/>
                    <a:pt x="17863" y="28436"/>
                    <a:pt x="17765" y="28497"/>
                  </a:cubicBezTo>
                  <a:cubicBezTo>
                    <a:pt x="17150" y="28829"/>
                    <a:pt x="16658" y="29517"/>
                    <a:pt x="16191" y="30021"/>
                  </a:cubicBezTo>
                  <a:cubicBezTo>
                    <a:pt x="15613" y="30636"/>
                    <a:pt x="15048" y="31275"/>
                    <a:pt x="14482" y="31915"/>
                  </a:cubicBezTo>
                  <a:cubicBezTo>
                    <a:pt x="13917" y="32554"/>
                    <a:pt x="13351" y="33193"/>
                    <a:pt x="12810" y="33845"/>
                  </a:cubicBezTo>
                  <a:cubicBezTo>
                    <a:pt x="12552" y="34140"/>
                    <a:pt x="12306" y="34435"/>
                    <a:pt x="12073" y="34742"/>
                  </a:cubicBezTo>
                  <a:cubicBezTo>
                    <a:pt x="11999" y="34840"/>
                    <a:pt x="11925" y="34914"/>
                    <a:pt x="11876" y="34988"/>
                  </a:cubicBezTo>
                  <a:cubicBezTo>
                    <a:pt x="11704" y="31398"/>
                    <a:pt x="11544" y="27821"/>
                    <a:pt x="11360" y="24244"/>
                  </a:cubicBezTo>
                  <a:cubicBezTo>
                    <a:pt x="11261" y="22338"/>
                    <a:pt x="11187" y="20433"/>
                    <a:pt x="11138" y="18527"/>
                  </a:cubicBezTo>
                  <a:cubicBezTo>
                    <a:pt x="11126" y="17568"/>
                    <a:pt x="11114" y="16609"/>
                    <a:pt x="11126" y="15650"/>
                  </a:cubicBezTo>
                  <a:cubicBezTo>
                    <a:pt x="11138" y="14987"/>
                    <a:pt x="11175" y="14310"/>
                    <a:pt x="11138" y="13647"/>
                  </a:cubicBezTo>
                  <a:cubicBezTo>
                    <a:pt x="11839" y="13548"/>
                    <a:pt x="12540" y="13511"/>
                    <a:pt x="13241" y="13438"/>
                  </a:cubicBezTo>
                  <a:cubicBezTo>
                    <a:pt x="13216" y="13868"/>
                    <a:pt x="13253" y="14310"/>
                    <a:pt x="13253" y="14741"/>
                  </a:cubicBezTo>
                  <a:cubicBezTo>
                    <a:pt x="13253" y="15466"/>
                    <a:pt x="13265" y="16191"/>
                    <a:pt x="13265" y="16904"/>
                  </a:cubicBezTo>
                  <a:cubicBezTo>
                    <a:pt x="13253" y="18355"/>
                    <a:pt x="13204" y="19793"/>
                    <a:pt x="13167" y="21232"/>
                  </a:cubicBezTo>
                  <a:cubicBezTo>
                    <a:pt x="13093" y="24022"/>
                    <a:pt x="13032" y="26825"/>
                    <a:pt x="13105" y="29628"/>
                  </a:cubicBezTo>
                  <a:cubicBezTo>
                    <a:pt x="13118" y="29825"/>
                    <a:pt x="13425" y="29776"/>
                    <a:pt x="13413" y="29579"/>
                  </a:cubicBezTo>
                  <a:cubicBezTo>
                    <a:pt x="13413" y="29554"/>
                    <a:pt x="13413" y="29542"/>
                    <a:pt x="13413" y="29517"/>
                  </a:cubicBezTo>
                  <a:cubicBezTo>
                    <a:pt x="14888" y="27858"/>
                    <a:pt x="16240" y="26088"/>
                    <a:pt x="17666" y="24379"/>
                  </a:cubicBezTo>
                  <a:cubicBezTo>
                    <a:pt x="17765" y="24735"/>
                    <a:pt x="17998" y="25030"/>
                    <a:pt x="18232" y="25325"/>
                  </a:cubicBezTo>
                  <a:cubicBezTo>
                    <a:pt x="18662" y="25829"/>
                    <a:pt x="19080" y="26346"/>
                    <a:pt x="19486" y="26874"/>
                  </a:cubicBezTo>
                  <a:cubicBezTo>
                    <a:pt x="20272" y="27882"/>
                    <a:pt x="21022" y="28976"/>
                    <a:pt x="21907" y="29898"/>
                  </a:cubicBezTo>
                  <a:cubicBezTo>
                    <a:pt x="22018" y="30009"/>
                    <a:pt x="22178" y="29874"/>
                    <a:pt x="22092" y="29751"/>
                  </a:cubicBezTo>
                  <a:cubicBezTo>
                    <a:pt x="22092" y="29739"/>
                    <a:pt x="22080" y="29739"/>
                    <a:pt x="22080" y="29726"/>
                  </a:cubicBezTo>
                  <a:cubicBezTo>
                    <a:pt x="22104" y="29702"/>
                    <a:pt x="22116" y="29665"/>
                    <a:pt x="22116" y="29616"/>
                  </a:cubicBezTo>
                  <a:cubicBezTo>
                    <a:pt x="22006" y="26739"/>
                    <a:pt x="21871" y="23850"/>
                    <a:pt x="21735" y="20961"/>
                  </a:cubicBezTo>
                  <a:cubicBezTo>
                    <a:pt x="21674" y="19560"/>
                    <a:pt x="21612" y="18158"/>
                    <a:pt x="21563" y="16757"/>
                  </a:cubicBezTo>
                  <a:cubicBezTo>
                    <a:pt x="21514" y="15528"/>
                    <a:pt x="21539" y="14298"/>
                    <a:pt x="21453" y="13069"/>
                  </a:cubicBezTo>
                  <a:cubicBezTo>
                    <a:pt x="22166" y="13032"/>
                    <a:pt x="22866" y="13032"/>
                    <a:pt x="23567" y="13044"/>
                  </a:cubicBezTo>
                  <a:cubicBezTo>
                    <a:pt x="23432" y="14655"/>
                    <a:pt x="23506" y="16253"/>
                    <a:pt x="23592" y="17888"/>
                  </a:cubicBezTo>
                  <a:cubicBezTo>
                    <a:pt x="23690" y="19879"/>
                    <a:pt x="23739" y="21871"/>
                    <a:pt x="23801" y="23862"/>
                  </a:cubicBezTo>
                  <a:cubicBezTo>
                    <a:pt x="23911" y="27698"/>
                    <a:pt x="23973" y="31546"/>
                    <a:pt x="24083" y="35381"/>
                  </a:cubicBezTo>
                  <a:moveTo>
                    <a:pt x="10167" y="14249"/>
                  </a:moveTo>
                  <a:cubicBezTo>
                    <a:pt x="10179" y="14114"/>
                    <a:pt x="10155" y="13979"/>
                    <a:pt x="10155" y="13856"/>
                  </a:cubicBezTo>
                  <a:cubicBezTo>
                    <a:pt x="10155" y="13671"/>
                    <a:pt x="10179" y="13475"/>
                    <a:pt x="10192" y="13278"/>
                  </a:cubicBezTo>
                  <a:cubicBezTo>
                    <a:pt x="10364" y="13290"/>
                    <a:pt x="10536" y="13278"/>
                    <a:pt x="10708" y="13278"/>
                  </a:cubicBezTo>
                  <a:cubicBezTo>
                    <a:pt x="10683" y="13622"/>
                    <a:pt x="10683" y="13979"/>
                    <a:pt x="10683" y="14323"/>
                  </a:cubicBezTo>
                  <a:cubicBezTo>
                    <a:pt x="10524" y="14286"/>
                    <a:pt x="10352" y="14261"/>
                    <a:pt x="10167" y="14249"/>
                  </a:cubicBezTo>
                  <a:close/>
                  <a:moveTo>
                    <a:pt x="7512" y="12700"/>
                  </a:moveTo>
                  <a:cubicBezTo>
                    <a:pt x="7229" y="11876"/>
                    <a:pt x="7266" y="10918"/>
                    <a:pt x="7303" y="10057"/>
                  </a:cubicBezTo>
                  <a:cubicBezTo>
                    <a:pt x="7303" y="9750"/>
                    <a:pt x="7364" y="9369"/>
                    <a:pt x="7352" y="9000"/>
                  </a:cubicBezTo>
                  <a:cubicBezTo>
                    <a:pt x="7512" y="9000"/>
                    <a:pt x="7672" y="9012"/>
                    <a:pt x="7831" y="9049"/>
                  </a:cubicBezTo>
                  <a:cubicBezTo>
                    <a:pt x="7942" y="9061"/>
                    <a:pt x="8053" y="9098"/>
                    <a:pt x="8151" y="9135"/>
                  </a:cubicBezTo>
                  <a:cubicBezTo>
                    <a:pt x="8163" y="9393"/>
                    <a:pt x="8200" y="9639"/>
                    <a:pt x="8212" y="9836"/>
                  </a:cubicBezTo>
                  <a:cubicBezTo>
                    <a:pt x="8249" y="10586"/>
                    <a:pt x="8286" y="11372"/>
                    <a:pt x="8434" y="12110"/>
                  </a:cubicBezTo>
                  <a:cubicBezTo>
                    <a:pt x="8594" y="12848"/>
                    <a:pt x="9110" y="13143"/>
                    <a:pt x="9725" y="13241"/>
                  </a:cubicBezTo>
                  <a:cubicBezTo>
                    <a:pt x="9626" y="13548"/>
                    <a:pt x="9552" y="13868"/>
                    <a:pt x="9491" y="14200"/>
                  </a:cubicBezTo>
                  <a:cubicBezTo>
                    <a:pt x="9393" y="14188"/>
                    <a:pt x="9294" y="14163"/>
                    <a:pt x="9208" y="14138"/>
                  </a:cubicBezTo>
                  <a:cubicBezTo>
                    <a:pt x="8434" y="13929"/>
                    <a:pt x="7782" y="13475"/>
                    <a:pt x="7512" y="12700"/>
                  </a:cubicBezTo>
                  <a:close/>
                  <a:moveTo>
                    <a:pt x="8274" y="8336"/>
                  </a:moveTo>
                  <a:cubicBezTo>
                    <a:pt x="8249" y="8373"/>
                    <a:pt x="8237" y="8410"/>
                    <a:pt x="8225" y="8459"/>
                  </a:cubicBezTo>
                  <a:cubicBezTo>
                    <a:pt x="8126" y="8447"/>
                    <a:pt x="8028" y="8459"/>
                    <a:pt x="7930" y="8471"/>
                  </a:cubicBezTo>
                  <a:cubicBezTo>
                    <a:pt x="7721" y="8496"/>
                    <a:pt x="7512" y="8508"/>
                    <a:pt x="7315" y="8533"/>
                  </a:cubicBezTo>
                  <a:cubicBezTo>
                    <a:pt x="7303" y="8483"/>
                    <a:pt x="7290" y="8422"/>
                    <a:pt x="7266" y="8373"/>
                  </a:cubicBezTo>
                  <a:cubicBezTo>
                    <a:pt x="7610" y="8360"/>
                    <a:pt x="7942" y="8348"/>
                    <a:pt x="8274" y="8336"/>
                  </a:cubicBezTo>
                  <a:close/>
                  <a:moveTo>
                    <a:pt x="283" y="5976"/>
                  </a:moveTo>
                  <a:cubicBezTo>
                    <a:pt x="468" y="6123"/>
                    <a:pt x="726" y="6221"/>
                    <a:pt x="910" y="6332"/>
                  </a:cubicBezTo>
                  <a:cubicBezTo>
                    <a:pt x="1181" y="6504"/>
                    <a:pt x="1451" y="6750"/>
                    <a:pt x="1746" y="6861"/>
                  </a:cubicBezTo>
                  <a:cubicBezTo>
                    <a:pt x="1758" y="7377"/>
                    <a:pt x="1771" y="7881"/>
                    <a:pt x="1783" y="8397"/>
                  </a:cubicBezTo>
                  <a:cubicBezTo>
                    <a:pt x="1340" y="8643"/>
                    <a:pt x="935" y="8963"/>
                    <a:pt x="517" y="9258"/>
                  </a:cubicBezTo>
                  <a:cubicBezTo>
                    <a:pt x="492" y="8176"/>
                    <a:pt x="492" y="7033"/>
                    <a:pt x="283" y="5976"/>
                  </a:cubicBezTo>
                  <a:close/>
                  <a:moveTo>
                    <a:pt x="1894" y="8336"/>
                  </a:moveTo>
                  <a:cubicBezTo>
                    <a:pt x="1881" y="7856"/>
                    <a:pt x="1869" y="7377"/>
                    <a:pt x="1844" y="6898"/>
                  </a:cubicBezTo>
                  <a:cubicBezTo>
                    <a:pt x="1844" y="6898"/>
                    <a:pt x="1857" y="6898"/>
                    <a:pt x="1869" y="6898"/>
                  </a:cubicBezTo>
                  <a:cubicBezTo>
                    <a:pt x="1881" y="6910"/>
                    <a:pt x="1906" y="6910"/>
                    <a:pt x="1918" y="6910"/>
                  </a:cubicBezTo>
                  <a:cubicBezTo>
                    <a:pt x="1918" y="6984"/>
                    <a:pt x="1943" y="7107"/>
                    <a:pt x="1955" y="7156"/>
                  </a:cubicBezTo>
                  <a:cubicBezTo>
                    <a:pt x="1955" y="7316"/>
                    <a:pt x="1967" y="7475"/>
                    <a:pt x="1967" y="7623"/>
                  </a:cubicBezTo>
                  <a:cubicBezTo>
                    <a:pt x="1980" y="7832"/>
                    <a:pt x="1992" y="8029"/>
                    <a:pt x="2017" y="8238"/>
                  </a:cubicBezTo>
                  <a:cubicBezTo>
                    <a:pt x="1955" y="8238"/>
                    <a:pt x="1918" y="8287"/>
                    <a:pt x="1906" y="8336"/>
                  </a:cubicBezTo>
                  <a:cubicBezTo>
                    <a:pt x="1906" y="8336"/>
                    <a:pt x="1894" y="8336"/>
                    <a:pt x="1894" y="8336"/>
                  </a:cubicBezTo>
                  <a:moveTo>
                    <a:pt x="3516" y="6713"/>
                  </a:moveTo>
                  <a:lnTo>
                    <a:pt x="5446" y="6689"/>
                  </a:lnTo>
                  <a:lnTo>
                    <a:pt x="5950" y="6689"/>
                  </a:lnTo>
                  <a:cubicBezTo>
                    <a:pt x="5963" y="7008"/>
                    <a:pt x="5963" y="7328"/>
                    <a:pt x="5987" y="7647"/>
                  </a:cubicBezTo>
                  <a:cubicBezTo>
                    <a:pt x="5987" y="7746"/>
                    <a:pt x="5975" y="7893"/>
                    <a:pt x="6000" y="8004"/>
                  </a:cubicBezTo>
                  <a:cubicBezTo>
                    <a:pt x="4721" y="8041"/>
                    <a:pt x="3430" y="8102"/>
                    <a:pt x="2152" y="8225"/>
                  </a:cubicBezTo>
                  <a:cubicBezTo>
                    <a:pt x="2139" y="7943"/>
                    <a:pt x="2115" y="7672"/>
                    <a:pt x="2090" y="7402"/>
                  </a:cubicBezTo>
                  <a:cubicBezTo>
                    <a:pt x="2078" y="7242"/>
                    <a:pt x="2103" y="6971"/>
                    <a:pt x="2017" y="6812"/>
                  </a:cubicBezTo>
                  <a:cubicBezTo>
                    <a:pt x="2029" y="6787"/>
                    <a:pt x="2029" y="6750"/>
                    <a:pt x="2004" y="6713"/>
                  </a:cubicBezTo>
                  <a:cubicBezTo>
                    <a:pt x="1980" y="6689"/>
                    <a:pt x="1955" y="6664"/>
                    <a:pt x="1930" y="6639"/>
                  </a:cubicBezTo>
                  <a:cubicBezTo>
                    <a:pt x="2447" y="6750"/>
                    <a:pt x="2988" y="6725"/>
                    <a:pt x="3516" y="6713"/>
                  </a:cubicBezTo>
                  <a:close/>
                  <a:moveTo>
                    <a:pt x="9233" y="5594"/>
                  </a:moveTo>
                  <a:cubicBezTo>
                    <a:pt x="9479" y="5594"/>
                    <a:pt x="9725" y="5594"/>
                    <a:pt x="9970" y="5594"/>
                  </a:cubicBezTo>
                  <a:cubicBezTo>
                    <a:pt x="9934" y="5816"/>
                    <a:pt x="9921" y="6037"/>
                    <a:pt x="9934" y="6271"/>
                  </a:cubicBezTo>
                  <a:cubicBezTo>
                    <a:pt x="9700" y="6271"/>
                    <a:pt x="9479" y="6283"/>
                    <a:pt x="9245" y="6283"/>
                  </a:cubicBezTo>
                  <a:cubicBezTo>
                    <a:pt x="9343" y="6086"/>
                    <a:pt x="9319" y="5791"/>
                    <a:pt x="9233" y="5594"/>
                  </a:cubicBezTo>
                  <a:close/>
                  <a:moveTo>
                    <a:pt x="8889" y="5238"/>
                  </a:moveTo>
                  <a:cubicBezTo>
                    <a:pt x="8741" y="4869"/>
                    <a:pt x="9196" y="4918"/>
                    <a:pt x="9368" y="4894"/>
                  </a:cubicBezTo>
                  <a:cubicBezTo>
                    <a:pt x="9565" y="4869"/>
                    <a:pt x="9749" y="4845"/>
                    <a:pt x="9946" y="4832"/>
                  </a:cubicBezTo>
                  <a:cubicBezTo>
                    <a:pt x="9970" y="4968"/>
                    <a:pt x="9995" y="5115"/>
                    <a:pt x="10032" y="5250"/>
                  </a:cubicBezTo>
                  <a:cubicBezTo>
                    <a:pt x="9688" y="5287"/>
                    <a:pt x="9343" y="5324"/>
                    <a:pt x="8999" y="5336"/>
                  </a:cubicBezTo>
                  <a:cubicBezTo>
                    <a:pt x="8950" y="5312"/>
                    <a:pt x="8913" y="5275"/>
                    <a:pt x="8889" y="5238"/>
                  </a:cubicBezTo>
                  <a:moveTo>
                    <a:pt x="10634" y="5189"/>
                  </a:moveTo>
                  <a:cubicBezTo>
                    <a:pt x="10548" y="5201"/>
                    <a:pt x="10474" y="5213"/>
                    <a:pt x="10401" y="5213"/>
                  </a:cubicBezTo>
                  <a:cubicBezTo>
                    <a:pt x="10413" y="5090"/>
                    <a:pt x="10364" y="4931"/>
                    <a:pt x="10315" y="4808"/>
                  </a:cubicBezTo>
                  <a:cubicBezTo>
                    <a:pt x="10413" y="4808"/>
                    <a:pt x="10511" y="4808"/>
                    <a:pt x="10610" y="4808"/>
                  </a:cubicBezTo>
                  <a:cubicBezTo>
                    <a:pt x="10622" y="4931"/>
                    <a:pt x="10634" y="5066"/>
                    <a:pt x="10634" y="5189"/>
                  </a:cubicBezTo>
                  <a:close/>
                  <a:moveTo>
                    <a:pt x="10241" y="4820"/>
                  </a:moveTo>
                  <a:cubicBezTo>
                    <a:pt x="10278" y="4894"/>
                    <a:pt x="10290" y="4968"/>
                    <a:pt x="10302" y="5054"/>
                  </a:cubicBezTo>
                  <a:cubicBezTo>
                    <a:pt x="10315" y="5103"/>
                    <a:pt x="10302" y="5164"/>
                    <a:pt x="10302" y="5226"/>
                  </a:cubicBezTo>
                  <a:cubicBezTo>
                    <a:pt x="10241" y="5238"/>
                    <a:pt x="10167" y="5238"/>
                    <a:pt x="10093" y="5250"/>
                  </a:cubicBezTo>
                  <a:cubicBezTo>
                    <a:pt x="10069" y="5103"/>
                    <a:pt x="10020" y="4968"/>
                    <a:pt x="9983" y="4832"/>
                  </a:cubicBezTo>
                  <a:cubicBezTo>
                    <a:pt x="10069" y="4820"/>
                    <a:pt x="10155" y="4820"/>
                    <a:pt x="10241" y="4820"/>
                  </a:cubicBezTo>
                  <a:close/>
                  <a:moveTo>
                    <a:pt x="10192" y="5816"/>
                  </a:moveTo>
                  <a:cubicBezTo>
                    <a:pt x="10179" y="5963"/>
                    <a:pt x="10179" y="6123"/>
                    <a:pt x="10179" y="6271"/>
                  </a:cubicBezTo>
                  <a:cubicBezTo>
                    <a:pt x="10130" y="6271"/>
                    <a:pt x="10093" y="6271"/>
                    <a:pt x="10044" y="6271"/>
                  </a:cubicBezTo>
                  <a:cubicBezTo>
                    <a:pt x="10032" y="6037"/>
                    <a:pt x="10044" y="5816"/>
                    <a:pt x="10069" y="5582"/>
                  </a:cubicBezTo>
                  <a:cubicBezTo>
                    <a:pt x="10118" y="5582"/>
                    <a:pt x="10167" y="5582"/>
                    <a:pt x="10216" y="5582"/>
                  </a:cubicBezTo>
                  <a:cubicBezTo>
                    <a:pt x="10192" y="5656"/>
                    <a:pt x="10192" y="5742"/>
                    <a:pt x="10192" y="5816"/>
                  </a:cubicBezTo>
                  <a:close/>
                  <a:moveTo>
                    <a:pt x="12638" y="6000"/>
                  </a:moveTo>
                  <a:cubicBezTo>
                    <a:pt x="12638" y="5963"/>
                    <a:pt x="12638" y="5926"/>
                    <a:pt x="12626" y="5890"/>
                  </a:cubicBezTo>
                  <a:cubicBezTo>
                    <a:pt x="12945" y="5988"/>
                    <a:pt x="13314" y="6012"/>
                    <a:pt x="13634" y="5902"/>
                  </a:cubicBezTo>
                  <a:cubicBezTo>
                    <a:pt x="13622" y="6000"/>
                    <a:pt x="13609" y="6111"/>
                    <a:pt x="13622" y="6221"/>
                  </a:cubicBezTo>
                  <a:cubicBezTo>
                    <a:pt x="13302" y="6221"/>
                    <a:pt x="12982" y="6234"/>
                    <a:pt x="12675" y="6234"/>
                  </a:cubicBezTo>
                  <a:cubicBezTo>
                    <a:pt x="12675" y="6160"/>
                    <a:pt x="12650" y="6074"/>
                    <a:pt x="12638" y="6000"/>
                  </a:cubicBezTo>
                  <a:close/>
                  <a:moveTo>
                    <a:pt x="12085" y="4869"/>
                  </a:moveTo>
                  <a:cubicBezTo>
                    <a:pt x="12196" y="4881"/>
                    <a:pt x="12318" y="4894"/>
                    <a:pt x="12429" y="4894"/>
                  </a:cubicBezTo>
                  <a:cubicBezTo>
                    <a:pt x="12429" y="4968"/>
                    <a:pt x="12429" y="5041"/>
                    <a:pt x="12441" y="5127"/>
                  </a:cubicBezTo>
                  <a:cubicBezTo>
                    <a:pt x="12454" y="5176"/>
                    <a:pt x="12466" y="5226"/>
                    <a:pt x="12491" y="5275"/>
                  </a:cubicBezTo>
                  <a:cubicBezTo>
                    <a:pt x="12429" y="5275"/>
                    <a:pt x="12380" y="5263"/>
                    <a:pt x="12343" y="5250"/>
                  </a:cubicBezTo>
                  <a:cubicBezTo>
                    <a:pt x="12110" y="5299"/>
                    <a:pt x="12023" y="5164"/>
                    <a:pt x="12085" y="4869"/>
                  </a:cubicBezTo>
                  <a:moveTo>
                    <a:pt x="13314" y="4857"/>
                  </a:moveTo>
                  <a:cubicBezTo>
                    <a:pt x="13474" y="4845"/>
                    <a:pt x="13658" y="4832"/>
                    <a:pt x="13831" y="4832"/>
                  </a:cubicBezTo>
                  <a:cubicBezTo>
                    <a:pt x="14126" y="4845"/>
                    <a:pt x="14199" y="4931"/>
                    <a:pt x="14236" y="5152"/>
                  </a:cubicBezTo>
                  <a:cubicBezTo>
                    <a:pt x="13818" y="5263"/>
                    <a:pt x="13400" y="5287"/>
                    <a:pt x="12958" y="5275"/>
                  </a:cubicBezTo>
                  <a:cubicBezTo>
                    <a:pt x="12847" y="5275"/>
                    <a:pt x="12724" y="5287"/>
                    <a:pt x="12589" y="5275"/>
                  </a:cubicBezTo>
                  <a:cubicBezTo>
                    <a:pt x="12564" y="5213"/>
                    <a:pt x="12527" y="5152"/>
                    <a:pt x="12515" y="5090"/>
                  </a:cubicBezTo>
                  <a:cubicBezTo>
                    <a:pt x="12503" y="5029"/>
                    <a:pt x="12491" y="4955"/>
                    <a:pt x="12491" y="4894"/>
                  </a:cubicBezTo>
                  <a:cubicBezTo>
                    <a:pt x="12773" y="4881"/>
                    <a:pt x="13044" y="4857"/>
                    <a:pt x="13314" y="4857"/>
                  </a:cubicBezTo>
                  <a:close/>
                  <a:moveTo>
                    <a:pt x="13720" y="5570"/>
                  </a:moveTo>
                  <a:cubicBezTo>
                    <a:pt x="13720" y="5570"/>
                    <a:pt x="13720" y="5570"/>
                    <a:pt x="13708" y="5570"/>
                  </a:cubicBezTo>
                  <a:cubicBezTo>
                    <a:pt x="13363" y="5631"/>
                    <a:pt x="13019" y="5644"/>
                    <a:pt x="12687" y="5582"/>
                  </a:cubicBezTo>
                  <a:cubicBezTo>
                    <a:pt x="13032" y="5594"/>
                    <a:pt x="13388" y="5582"/>
                    <a:pt x="13732" y="5545"/>
                  </a:cubicBezTo>
                  <a:cubicBezTo>
                    <a:pt x="13732" y="5545"/>
                    <a:pt x="13720" y="5558"/>
                    <a:pt x="13720" y="5570"/>
                  </a:cubicBezTo>
                  <a:close/>
                  <a:moveTo>
                    <a:pt x="12589" y="5668"/>
                  </a:moveTo>
                  <a:cubicBezTo>
                    <a:pt x="12958" y="5754"/>
                    <a:pt x="13314" y="5754"/>
                    <a:pt x="13683" y="5681"/>
                  </a:cubicBezTo>
                  <a:cubicBezTo>
                    <a:pt x="13683" y="5693"/>
                    <a:pt x="13683" y="5705"/>
                    <a:pt x="13683" y="5717"/>
                  </a:cubicBezTo>
                  <a:cubicBezTo>
                    <a:pt x="13671" y="5730"/>
                    <a:pt x="13671" y="5742"/>
                    <a:pt x="13671" y="5754"/>
                  </a:cubicBezTo>
                  <a:cubicBezTo>
                    <a:pt x="13314" y="5853"/>
                    <a:pt x="12995" y="5914"/>
                    <a:pt x="12614" y="5803"/>
                  </a:cubicBezTo>
                  <a:cubicBezTo>
                    <a:pt x="12614" y="5754"/>
                    <a:pt x="12601" y="5705"/>
                    <a:pt x="12589" y="5668"/>
                  </a:cubicBezTo>
                  <a:close/>
                  <a:moveTo>
                    <a:pt x="16117" y="5890"/>
                  </a:moveTo>
                  <a:cubicBezTo>
                    <a:pt x="16474" y="5939"/>
                    <a:pt x="16818" y="5926"/>
                    <a:pt x="17174" y="5840"/>
                  </a:cubicBezTo>
                  <a:cubicBezTo>
                    <a:pt x="17162" y="5939"/>
                    <a:pt x="17162" y="6037"/>
                    <a:pt x="17162" y="6135"/>
                  </a:cubicBezTo>
                  <a:cubicBezTo>
                    <a:pt x="17162" y="6148"/>
                    <a:pt x="17162" y="6160"/>
                    <a:pt x="17174" y="6172"/>
                  </a:cubicBezTo>
                  <a:cubicBezTo>
                    <a:pt x="16818" y="6172"/>
                    <a:pt x="16474" y="6185"/>
                    <a:pt x="16117" y="6185"/>
                  </a:cubicBezTo>
                  <a:cubicBezTo>
                    <a:pt x="16129" y="6086"/>
                    <a:pt x="16129" y="5988"/>
                    <a:pt x="16117" y="5890"/>
                  </a:cubicBezTo>
                  <a:close/>
                  <a:moveTo>
                    <a:pt x="17211" y="5656"/>
                  </a:moveTo>
                  <a:cubicBezTo>
                    <a:pt x="17199" y="5681"/>
                    <a:pt x="17199" y="5693"/>
                    <a:pt x="17187" y="5717"/>
                  </a:cubicBezTo>
                  <a:cubicBezTo>
                    <a:pt x="16843" y="5803"/>
                    <a:pt x="16474" y="5840"/>
                    <a:pt x="16105" y="5816"/>
                  </a:cubicBezTo>
                  <a:cubicBezTo>
                    <a:pt x="16105" y="5767"/>
                    <a:pt x="16093" y="5717"/>
                    <a:pt x="16080" y="5668"/>
                  </a:cubicBezTo>
                  <a:cubicBezTo>
                    <a:pt x="16449" y="5705"/>
                    <a:pt x="16830" y="5693"/>
                    <a:pt x="17211" y="5656"/>
                  </a:cubicBezTo>
                  <a:close/>
                  <a:moveTo>
                    <a:pt x="15539" y="4795"/>
                  </a:moveTo>
                  <a:cubicBezTo>
                    <a:pt x="15712" y="4857"/>
                    <a:pt x="15896" y="4869"/>
                    <a:pt x="16093" y="4869"/>
                  </a:cubicBezTo>
                  <a:cubicBezTo>
                    <a:pt x="16093" y="4992"/>
                    <a:pt x="16105" y="5127"/>
                    <a:pt x="16154" y="5226"/>
                  </a:cubicBezTo>
                  <a:cubicBezTo>
                    <a:pt x="15945" y="5213"/>
                    <a:pt x="15736" y="5201"/>
                    <a:pt x="15564" y="5152"/>
                  </a:cubicBezTo>
                  <a:cubicBezTo>
                    <a:pt x="15552" y="5029"/>
                    <a:pt x="15552" y="4918"/>
                    <a:pt x="15539" y="4795"/>
                  </a:cubicBezTo>
                  <a:close/>
                  <a:moveTo>
                    <a:pt x="16437" y="4869"/>
                  </a:moveTo>
                  <a:cubicBezTo>
                    <a:pt x="16793" y="4869"/>
                    <a:pt x="17150" y="4869"/>
                    <a:pt x="17506" y="4832"/>
                  </a:cubicBezTo>
                  <a:cubicBezTo>
                    <a:pt x="17543" y="4955"/>
                    <a:pt x="17580" y="5090"/>
                    <a:pt x="17605" y="5213"/>
                  </a:cubicBezTo>
                  <a:cubicBezTo>
                    <a:pt x="17260" y="5238"/>
                    <a:pt x="16916" y="5238"/>
                    <a:pt x="16572" y="5226"/>
                  </a:cubicBezTo>
                  <a:cubicBezTo>
                    <a:pt x="16474" y="5226"/>
                    <a:pt x="16363" y="5226"/>
                    <a:pt x="16240" y="5226"/>
                  </a:cubicBezTo>
                  <a:cubicBezTo>
                    <a:pt x="16228" y="5152"/>
                    <a:pt x="16191" y="5078"/>
                    <a:pt x="16179" y="5004"/>
                  </a:cubicBezTo>
                  <a:cubicBezTo>
                    <a:pt x="16179" y="4968"/>
                    <a:pt x="16166" y="4918"/>
                    <a:pt x="16166" y="4869"/>
                  </a:cubicBezTo>
                  <a:cubicBezTo>
                    <a:pt x="16252" y="4869"/>
                    <a:pt x="16351" y="4869"/>
                    <a:pt x="16437" y="4869"/>
                  </a:cubicBezTo>
                  <a:close/>
                  <a:moveTo>
                    <a:pt x="6073" y="8004"/>
                  </a:moveTo>
                  <a:cubicBezTo>
                    <a:pt x="6000" y="7770"/>
                    <a:pt x="6049" y="7426"/>
                    <a:pt x="6037" y="7242"/>
                  </a:cubicBezTo>
                  <a:cubicBezTo>
                    <a:pt x="6037" y="7057"/>
                    <a:pt x="6024" y="6873"/>
                    <a:pt x="6012" y="6676"/>
                  </a:cubicBezTo>
                  <a:lnTo>
                    <a:pt x="6246" y="6676"/>
                  </a:lnTo>
                  <a:cubicBezTo>
                    <a:pt x="6258" y="7094"/>
                    <a:pt x="6258" y="7525"/>
                    <a:pt x="6295" y="7930"/>
                  </a:cubicBezTo>
                  <a:cubicBezTo>
                    <a:pt x="6295" y="7955"/>
                    <a:pt x="6295" y="7967"/>
                    <a:pt x="6295" y="7992"/>
                  </a:cubicBezTo>
                  <a:cubicBezTo>
                    <a:pt x="6221" y="7992"/>
                    <a:pt x="6147" y="7992"/>
                    <a:pt x="6073" y="8004"/>
                  </a:cubicBezTo>
                  <a:close/>
                  <a:moveTo>
                    <a:pt x="26222" y="8520"/>
                  </a:moveTo>
                  <a:cubicBezTo>
                    <a:pt x="26395" y="8508"/>
                    <a:pt x="26567" y="8508"/>
                    <a:pt x="26739" y="8483"/>
                  </a:cubicBezTo>
                  <a:cubicBezTo>
                    <a:pt x="26739" y="8557"/>
                    <a:pt x="26726" y="8631"/>
                    <a:pt x="26726" y="8705"/>
                  </a:cubicBezTo>
                  <a:cubicBezTo>
                    <a:pt x="26640" y="8705"/>
                    <a:pt x="26542" y="8717"/>
                    <a:pt x="26444" y="8717"/>
                  </a:cubicBezTo>
                  <a:cubicBezTo>
                    <a:pt x="26235" y="8729"/>
                    <a:pt x="26038" y="8729"/>
                    <a:pt x="25829" y="8742"/>
                  </a:cubicBezTo>
                  <a:cubicBezTo>
                    <a:pt x="25817" y="8656"/>
                    <a:pt x="25804" y="8569"/>
                    <a:pt x="25792" y="8496"/>
                  </a:cubicBezTo>
                  <a:cubicBezTo>
                    <a:pt x="25927" y="8533"/>
                    <a:pt x="26075" y="8520"/>
                    <a:pt x="26222" y="8520"/>
                  </a:cubicBezTo>
                  <a:close/>
                  <a:moveTo>
                    <a:pt x="25731" y="8213"/>
                  </a:moveTo>
                  <a:cubicBezTo>
                    <a:pt x="25903" y="8225"/>
                    <a:pt x="26087" y="8238"/>
                    <a:pt x="26259" y="8262"/>
                  </a:cubicBezTo>
                  <a:cubicBezTo>
                    <a:pt x="26087" y="8274"/>
                    <a:pt x="25915" y="8287"/>
                    <a:pt x="25768" y="8360"/>
                  </a:cubicBezTo>
                  <a:cubicBezTo>
                    <a:pt x="25755" y="8311"/>
                    <a:pt x="25743" y="8262"/>
                    <a:pt x="25731" y="8213"/>
                  </a:cubicBezTo>
                  <a:close/>
                  <a:moveTo>
                    <a:pt x="7327" y="8631"/>
                  </a:moveTo>
                  <a:cubicBezTo>
                    <a:pt x="7475" y="8631"/>
                    <a:pt x="7610" y="8619"/>
                    <a:pt x="7745" y="8619"/>
                  </a:cubicBezTo>
                  <a:cubicBezTo>
                    <a:pt x="7881" y="8606"/>
                    <a:pt x="8040" y="8582"/>
                    <a:pt x="8188" y="8594"/>
                  </a:cubicBezTo>
                  <a:cubicBezTo>
                    <a:pt x="8151" y="8717"/>
                    <a:pt x="8151" y="8865"/>
                    <a:pt x="8151" y="9000"/>
                  </a:cubicBezTo>
                  <a:cubicBezTo>
                    <a:pt x="7905" y="8926"/>
                    <a:pt x="7610" y="8901"/>
                    <a:pt x="7352" y="8914"/>
                  </a:cubicBezTo>
                  <a:cubicBezTo>
                    <a:pt x="7352" y="8815"/>
                    <a:pt x="7340" y="8729"/>
                    <a:pt x="7327" y="8631"/>
                  </a:cubicBezTo>
                  <a:close/>
                  <a:moveTo>
                    <a:pt x="9983" y="14237"/>
                  </a:moveTo>
                  <a:cubicBezTo>
                    <a:pt x="9872" y="14224"/>
                    <a:pt x="9761" y="14224"/>
                    <a:pt x="9639" y="14212"/>
                  </a:cubicBezTo>
                  <a:cubicBezTo>
                    <a:pt x="9651" y="14188"/>
                    <a:pt x="9663" y="14175"/>
                    <a:pt x="9675" y="14151"/>
                  </a:cubicBezTo>
                  <a:cubicBezTo>
                    <a:pt x="9688" y="14138"/>
                    <a:pt x="9663" y="14114"/>
                    <a:pt x="9651" y="14126"/>
                  </a:cubicBezTo>
                  <a:cubicBezTo>
                    <a:pt x="9639" y="14138"/>
                    <a:pt x="9614" y="14151"/>
                    <a:pt x="9602" y="14163"/>
                  </a:cubicBezTo>
                  <a:cubicBezTo>
                    <a:pt x="9663" y="13856"/>
                    <a:pt x="9725" y="13548"/>
                    <a:pt x="9798" y="13253"/>
                  </a:cubicBezTo>
                  <a:cubicBezTo>
                    <a:pt x="9897" y="13266"/>
                    <a:pt x="9995" y="13266"/>
                    <a:pt x="10081" y="13278"/>
                  </a:cubicBezTo>
                  <a:cubicBezTo>
                    <a:pt x="10032" y="13462"/>
                    <a:pt x="10007" y="13647"/>
                    <a:pt x="9995" y="13843"/>
                  </a:cubicBezTo>
                  <a:cubicBezTo>
                    <a:pt x="9983" y="13966"/>
                    <a:pt x="9970" y="14101"/>
                    <a:pt x="9983" y="14237"/>
                  </a:cubicBezTo>
                  <a:close/>
                  <a:moveTo>
                    <a:pt x="21428" y="12712"/>
                  </a:moveTo>
                  <a:cubicBezTo>
                    <a:pt x="22153" y="12688"/>
                    <a:pt x="22879" y="12675"/>
                    <a:pt x="23604" y="12675"/>
                  </a:cubicBezTo>
                  <a:cubicBezTo>
                    <a:pt x="23592" y="12774"/>
                    <a:pt x="23579" y="12884"/>
                    <a:pt x="23579" y="12983"/>
                  </a:cubicBezTo>
                  <a:cubicBezTo>
                    <a:pt x="22866" y="12958"/>
                    <a:pt x="22166" y="12995"/>
                    <a:pt x="21453" y="13057"/>
                  </a:cubicBezTo>
                  <a:cubicBezTo>
                    <a:pt x="21453" y="12946"/>
                    <a:pt x="21440" y="12835"/>
                    <a:pt x="21428" y="12712"/>
                  </a:cubicBezTo>
                  <a:close/>
                  <a:moveTo>
                    <a:pt x="23616" y="12602"/>
                  </a:moveTo>
                  <a:cubicBezTo>
                    <a:pt x="22879" y="12589"/>
                    <a:pt x="22153" y="12614"/>
                    <a:pt x="21428" y="12675"/>
                  </a:cubicBezTo>
                  <a:cubicBezTo>
                    <a:pt x="21416" y="12614"/>
                    <a:pt x="21416" y="12565"/>
                    <a:pt x="21403" y="12516"/>
                  </a:cubicBezTo>
                  <a:cubicBezTo>
                    <a:pt x="22153" y="12479"/>
                    <a:pt x="22903" y="12442"/>
                    <a:pt x="23641" y="12380"/>
                  </a:cubicBezTo>
                  <a:cubicBezTo>
                    <a:pt x="23629" y="12454"/>
                    <a:pt x="23616" y="12528"/>
                    <a:pt x="23616" y="12602"/>
                  </a:cubicBezTo>
                  <a:close/>
                  <a:moveTo>
                    <a:pt x="11101" y="13229"/>
                  </a:moveTo>
                  <a:cubicBezTo>
                    <a:pt x="11138" y="13216"/>
                    <a:pt x="11163" y="13192"/>
                    <a:pt x="11175" y="13155"/>
                  </a:cubicBezTo>
                  <a:cubicBezTo>
                    <a:pt x="11876" y="13118"/>
                    <a:pt x="12614" y="13106"/>
                    <a:pt x="13302" y="12983"/>
                  </a:cubicBezTo>
                  <a:cubicBezTo>
                    <a:pt x="13277" y="13118"/>
                    <a:pt x="13253" y="13253"/>
                    <a:pt x="13253" y="13388"/>
                  </a:cubicBezTo>
                  <a:cubicBezTo>
                    <a:pt x="12540" y="13364"/>
                    <a:pt x="11827" y="13487"/>
                    <a:pt x="11138" y="13622"/>
                  </a:cubicBezTo>
                  <a:cubicBezTo>
                    <a:pt x="11126" y="13487"/>
                    <a:pt x="11114" y="13364"/>
                    <a:pt x="11101" y="13229"/>
                  </a:cubicBezTo>
                  <a:close/>
                  <a:moveTo>
                    <a:pt x="11187" y="13007"/>
                  </a:moveTo>
                  <a:cubicBezTo>
                    <a:pt x="11519" y="13057"/>
                    <a:pt x="11876" y="13007"/>
                    <a:pt x="12220" y="12983"/>
                  </a:cubicBezTo>
                  <a:cubicBezTo>
                    <a:pt x="12257" y="12983"/>
                    <a:pt x="12306" y="12970"/>
                    <a:pt x="12343" y="12970"/>
                  </a:cubicBezTo>
                  <a:cubicBezTo>
                    <a:pt x="11962" y="13007"/>
                    <a:pt x="11569" y="13057"/>
                    <a:pt x="11187" y="13106"/>
                  </a:cubicBezTo>
                  <a:cubicBezTo>
                    <a:pt x="11200" y="13069"/>
                    <a:pt x="11187" y="13032"/>
                    <a:pt x="11187" y="13007"/>
                  </a:cubicBezTo>
                  <a:close/>
                  <a:moveTo>
                    <a:pt x="13314" y="12921"/>
                  </a:moveTo>
                  <a:cubicBezTo>
                    <a:pt x="13204" y="12921"/>
                    <a:pt x="13093" y="12921"/>
                    <a:pt x="12995" y="12934"/>
                  </a:cubicBezTo>
                  <a:cubicBezTo>
                    <a:pt x="13093" y="12921"/>
                    <a:pt x="13204" y="12921"/>
                    <a:pt x="13314" y="12909"/>
                  </a:cubicBezTo>
                  <a:cubicBezTo>
                    <a:pt x="13314" y="12909"/>
                    <a:pt x="13314" y="12921"/>
                    <a:pt x="13314" y="12921"/>
                  </a:cubicBezTo>
                  <a:close/>
                  <a:moveTo>
                    <a:pt x="17777" y="24084"/>
                  </a:moveTo>
                  <a:cubicBezTo>
                    <a:pt x="17728" y="24022"/>
                    <a:pt x="17642" y="24059"/>
                    <a:pt x="17617" y="24121"/>
                  </a:cubicBezTo>
                  <a:cubicBezTo>
                    <a:pt x="16216" y="25817"/>
                    <a:pt x="14740" y="27464"/>
                    <a:pt x="13400" y="29210"/>
                  </a:cubicBezTo>
                  <a:cubicBezTo>
                    <a:pt x="13277" y="26481"/>
                    <a:pt x="13277" y="23740"/>
                    <a:pt x="13314" y="20998"/>
                  </a:cubicBezTo>
                  <a:cubicBezTo>
                    <a:pt x="13327" y="19646"/>
                    <a:pt x="13339" y="18281"/>
                    <a:pt x="13400" y="16929"/>
                  </a:cubicBezTo>
                  <a:cubicBezTo>
                    <a:pt x="13425" y="16204"/>
                    <a:pt x="13462" y="15491"/>
                    <a:pt x="13499" y="14765"/>
                  </a:cubicBezTo>
                  <a:cubicBezTo>
                    <a:pt x="13523" y="14151"/>
                    <a:pt x="13609" y="13499"/>
                    <a:pt x="13499" y="12897"/>
                  </a:cubicBezTo>
                  <a:cubicBezTo>
                    <a:pt x="13622" y="12884"/>
                    <a:pt x="13757" y="12884"/>
                    <a:pt x="13880" y="12872"/>
                  </a:cubicBezTo>
                  <a:cubicBezTo>
                    <a:pt x="14986" y="12798"/>
                    <a:pt x="16105" y="12737"/>
                    <a:pt x="17211" y="12675"/>
                  </a:cubicBezTo>
                  <a:cubicBezTo>
                    <a:pt x="18551" y="12614"/>
                    <a:pt x="19891" y="12577"/>
                    <a:pt x="21231" y="12516"/>
                  </a:cubicBezTo>
                  <a:cubicBezTo>
                    <a:pt x="21194" y="13819"/>
                    <a:pt x="21342" y="15122"/>
                    <a:pt x="21391" y="16413"/>
                  </a:cubicBezTo>
                  <a:cubicBezTo>
                    <a:pt x="21440" y="17900"/>
                    <a:pt x="21489" y="19388"/>
                    <a:pt x="21539" y="20875"/>
                  </a:cubicBezTo>
                  <a:cubicBezTo>
                    <a:pt x="21612" y="23703"/>
                    <a:pt x="21698" y="26530"/>
                    <a:pt x="21797" y="29358"/>
                  </a:cubicBezTo>
                  <a:cubicBezTo>
                    <a:pt x="21170" y="28522"/>
                    <a:pt x="20444" y="27747"/>
                    <a:pt x="19793" y="26923"/>
                  </a:cubicBezTo>
                  <a:cubicBezTo>
                    <a:pt x="19068" y="26014"/>
                    <a:pt x="18453" y="25030"/>
                    <a:pt x="17777" y="24084"/>
                  </a:cubicBezTo>
                  <a:close/>
                  <a:moveTo>
                    <a:pt x="24317" y="13364"/>
                  </a:moveTo>
                  <a:cubicBezTo>
                    <a:pt x="24317" y="13229"/>
                    <a:pt x="24317" y="13093"/>
                    <a:pt x="24317" y="12970"/>
                  </a:cubicBezTo>
                  <a:cubicBezTo>
                    <a:pt x="24403" y="12958"/>
                    <a:pt x="24489" y="12934"/>
                    <a:pt x="24575" y="12909"/>
                  </a:cubicBezTo>
                  <a:cubicBezTo>
                    <a:pt x="24600" y="13057"/>
                    <a:pt x="24637" y="13216"/>
                    <a:pt x="24661" y="13376"/>
                  </a:cubicBezTo>
                  <a:cubicBezTo>
                    <a:pt x="24673" y="13511"/>
                    <a:pt x="24661" y="13659"/>
                    <a:pt x="24686" y="13806"/>
                  </a:cubicBezTo>
                  <a:cubicBezTo>
                    <a:pt x="24563" y="13819"/>
                    <a:pt x="24440" y="13843"/>
                    <a:pt x="24317" y="13880"/>
                  </a:cubicBezTo>
                  <a:cubicBezTo>
                    <a:pt x="24329" y="13708"/>
                    <a:pt x="24305" y="13536"/>
                    <a:pt x="24317" y="13364"/>
                  </a:cubicBezTo>
                  <a:close/>
                  <a:moveTo>
                    <a:pt x="25522" y="10868"/>
                  </a:moveTo>
                  <a:cubicBezTo>
                    <a:pt x="25485" y="11385"/>
                    <a:pt x="25423" y="11962"/>
                    <a:pt x="24969" y="12294"/>
                  </a:cubicBezTo>
                  <a:cubicBezTo>
                    <a:pt x="24673" y="12503"/>
                    <a:pt x="24342" y="12454"/>
                    <a:pt x="24046" y="12565"/>
                  </a:cubicBezTo>
                  <a:cubicBezTo>
                    <a:pt x="24059" y="12491"/>
                    <a:pt x="24059" y="12430"/>
                    <a:pt x="24071" y="12356"/>
                  </a:cubicBezTo>
                  <a:cubicBezTo>
                    <a:pt x="24083" y="12257"/>
                    <a:pt x="24034" y="12196"/>
                    <a:pt x="23973" y="12159"/>
                  </a:cubicBezTo>
                  <a:cubicBezTo>
                    <a:pt x="23960" y="12110"/>
                    <a:pt x="23924" y="12061"/>
                    <a:pt x="23850" y="12061"/>
                  </a:cubicBezTo>
                  <a:cubicBezTo>
                    <a:pt x="21711" y="11950"/>
                    <a:pt x="19510" y="12073"/>
                    <a:pt x="17371" y="12171"/>
                  </a:cubicBezTo>
                  <a:cubicBezTo>
                    <a:pt x="16265" y="12233"/>
                    <a:pt x="15146" y="12294"/>
                    <a:pt x="14040" y="12368"/>
                  </a:cubicBezTo>
                  <a:cubicBezTo>
                    <a:pt x="13486" y="12393"/>
                    <a:pt x="12933" y="12442"/>
                    <a:pt x="12380" y="12479"/>
                  </a:cubicBezTo>
                  <a:cubicBezTo>
                    <a:pt x="11901" y="12516"/>
                    <a:pt x="11372" y="12491"/>
                    <a:pt x="10942" y="12712"/>
                  </a:cubicBezTo>
                  <a:cubicBezTo>
                    <a:pt x="10892" y="12737"/>
                    <a:pt x="10868" y="12786"/>
                    <a:pt x="10868" y="12835"/>
                  </a:cubicBezTo>
                  <a:cubicBezTo>
                    <a:pt x="10856" y="12835"/>
                    <a:pt x="10843" y="12835"/>
                    <a:pt x="10831" y="12848"/>
                  </a:cubicBezTo>
                  <a:cubicBezTo>
                    <a:pt x="10352" y="12872"/>
                    <a:pt x="9725" y="12909"/>
                    <a:pt x="9294" y="12700"/>
                  </a:cubicBezTo>
                  <a:cubicBezTo>
                    <a:pt x="8741" y="12417"/>
                    <a:pt x="8790" y="11532"/>
                    <a:pt x="8741" y="11016"/>
                  </a:cubicBezTo>
                  <a:cubicBezTo>
                    <a:pt x="8680" y="10487"/>
                    <a:pt x="8655" y="9959"/>
                    <a:pt x="8630" y="9430"/>
                  </a:cubicBezTo>
                  <a:cubicBezTo>
                    <a:pt x="8606" y="9086"/>
                    <a:pt x="8704" y="8643"/>
                    <a:pt x="8532" y="8336"/>
                  </a:cubicBezTo>
                  <a:cubicBezTo>
                    <a:pt x="10806" y="8262"/>
                    <a:pt x="13093" y="8213"/>
                    <a:pt x="15367" y="8188"/>
                  </a:cubicBezTo>
                  <a:cubicBezTo>
                    <a:pt x="17580" y="8151"/>
                    <a:pt x="19781" y="8139"/>
                    <a:pt x="21981" y="8139"/>
                  </a:cubicBezTo>
                  <a:cubicBezTo>
                    <a:pt x="23149" y="8139"/>
                    <a:pt x="24317" y="8139"/>
                    <a:pt x="25485" y="8201"/>
                  </a:cubicBezTo>
                  <a:cubicBezTo>
                    <a:pt x="25497" y="9086"/>
                    <a:pt x="25571" y="9971"/>
                    <a:pt x="25522" y="10868"/>
                  </a:cubicBezTo>
                  <a:moveTo>
                    <a:pt x="25854" y="8889"/>
                  </a:moveTo>
                  <a:cubicBezTo>
                    <a:pt x="26050" y="8889"/>
                    <a:pt x="26247" y="8889"/>
                    <a:pt x="26444" y="8889"/>
                  </a:cubicBezTo>
                  <a:cubicBezTo>
                    <a:pt x="26542" y="8889"/>
                    <a:pt x="26640" y="8889"/>
                    <a:pt x="26726" y="8889"/>
                  </a:cubicBezTo>
                  <a:cubicBezTo>
                    <a:pt x="26739" y="9135"/>
                    <a:pt x="26751" y="9393"/>
                    <a:pt x="26763" y="9639"/>
                  </a:cubicBezTo>
                  <a:cubicBezTo>
                    <a:pt x="26714" y="9614"/>
                    <a:pt x="26677" y="9602"/>
                    <a:pt x="26640" y="9590"/>
                  </a:cubicBezTo>
                  <a:cubicBezTo>
                    <a:pt x="26419" y="9516"/>
                    <a:pt x="26186" y="9467"/>
                    <a:pt x="25952" y="9442"/>
                  </a:cubicBezTo>
                  <a:cubicBezTo>
                    <a:pt x="25940" y="9442"/>
                    <a:pt x="25927" y="9442"/>
                    <a:pt x="25915" y="9455"/>
                  </a:cubicBezTo>
                  <a:cubicBezTo>
                    <a:pt x="25903" y="9258"/>
                    <a:pt x="25878" y="9073"/>
                    <a:pt x="25854" y="8889"/>
                  </a:cubicBezTo>
                  <a:close/>
                  <a:moveTo>
                    <a:pt x="24022" y="6369"/>
                  </a:moveTo>
                  <a:cubicBezTo>
                    <a:pt x="25104" y="6258"/>
                    <a:pt x="26173" y="6025"/>
                    <a:pt x="27206" y="5693"/>
                  </a:cubicBezTo>
                  <a:cubicBezTo>
                    <a:pt x="27108" y="6455"/>
                    <a:pt x="27169" y="7205"/>
                    <a:pt x="27403" y="7943"/>
                  </a:cubicBezTo>
                  <a:cubicBezTo>
                    <a:pt x="25977" y="7758"/>
                    <a:pt x="24551" y="7709"/>
                    <a:pt x="23112" y="7721"/>
                  </a:cubicBezTo>
                  <a:cubicBezTo>
                    <a:pt x="18637" y="7721"/>
                    <a:pt x="14175" y="7783"/>
                    <a:pt x="9712" y="7906"/>
                  </a:cubicBezTo>
                  <a:cubicBezTo>
                    <a:pt x="8606" y="7930"/>
                    <a:pt x="7487" y="7955"/>
                    <a:pt x="6381" y="7992"/>
                  </a:cubicBezTo>
                  <a:cubicBezTo>
                    <a:pt x="6356" y="7820"/>
                    <a:pt x="6368" y="7623"/>
                    <a:pt x="6356" y="7475"/>
                  </a:cubicBezTo>
                  <a:lnTo>
                    <a:pt x="6295" y="6676"/>
                  </a:lnTo>
                  <a:lnTo>
                    <a:pt x="9184" y="6639"/>
                  </a:lnTo>
                  <a:lnTo>
                    <a:pt x="16769" y="6541"/>
                  </a:lnTo>
                  <a:cubicBezTo>
                    <a:pt x="19178" y="6516"/>
                    <a:pt x="21625" y="6603"/>
                    <a:pt x="24022" y="6369"/>
                  </a:cubicBezTo>
                  <a:moveTo>
                    <a:pt x="34816" y="9233"/>
                  </a:moveTo>
                  <a:cubicBezTo>
                    <a:pt x="34730" y="6529"/>
                    <a:pt x="34840" y="3849"/>
                    <a:pt x="35086" y="1132"/>
                  </a:cubicBezTo>
                  <a:cubicBezTo>
                    <a:pt x="35221" y="1034"/>
                    <a:pt x="35357" y="935"/>
                    <a:pt x="35492" y="825"/>
                  </a:cubicBezTo>
                  <a:cubicBezTo>
                    <a:pt x="35320" y="2435"/>
                    <a:pt x="35172" y="4045"/>
                    <a:pt x="35061" y="5668"/>
                  </a:cubicBezTo>
                  <a:cubicBezTo>
                    <a:pt x="35000" y="6455"/>
                    <a:pt x="34951" y="7254"/>
                    <a:pt x="34902" y="8053"/>
                  </a:cubicBezTo>
                  <a:cubicBezTo>
                    <a:pt x="34877" y="8447"/>
                    <a:pt x="34840" y="8840"/>
                    <a:pt x="34816" y="9233"/>
                  </a:cubicBezTo>
                  <a:close/>
                  <a:moveTo>
                    <a:pt x="36156" y="161"/>
                  </a:moveTo>
                  <a:cubicBezTo>
                    <a:pt x="36143" y="38"/>
                    <a:pt x="36020" y="1"/>
                    <a:pt x="35934" y="38"/>
                  </a:cubicBezTo>
                  <a:cubicBezTo>
                    <a:pt x="35897" y="38"/>
                    <a:pt x="35848" y="50"/>
                    <a:pt x="35811" y="75"/>
                  </a:cubicBezTo>
                  <a:cubicBezTo>
                    <a:pt x="32431" y="2644"/>
                    <a:pt x="28866" y="5349"/>
                    <a:pt x="24526" y="5926"/>
                  </a:cubicBezTo>
                  <a:cubicBezTo>
                    <a:pt x="22190" y="6246"/>
                    <a:pt x="19793" y="6148"/>
                    <a:pt x="17433" y="6172"/>
                  </a:cubicBezTo>
                  <a:cubicBezTo>
                    <a:pt x="17433" y="6160"/>
                    <a:pt x="17445" y="6148"/>
                    <a:pt x="17433" y="6123"/>
                  </a:cubicBezTo>
                  <a:cubicBezTo>
                    <a:pt x="17420" y="5963"/>
                    <a:pt x="17433" y="5791"/>
                    <a:pt x="17408" y="5631"/>
                  </a:cubicBezTo>
                  <a:cubicBezTo>
                    <a:pt x="17556" y="5619"/>
                    <a:pt x="17703" y="5594"/>
                    <a:pt x="17851" y="5570"/>
                  </a:cubicBezTo>
                  <a:cubicBezTo>
                    <a:pt x="17949" y="5558"/>
                    <a:pt x="17998" y="5459"/>
                    <a:pt x="17998" y="5361"/>
                  </a:cubicBezTo>
                  <a:cubicBezTo>
                    <a:pt x="17986" y="5078"/>
                    <a:pt x="17949" y="4820"/>
                    <a:pt x="17875" y="4550"/>
                  </a:cubicBezTo>
                  <a:cubicBezTo>
                    <a:pt x="17851" y="4463"/>
                    <a:pt x="17777" y="4365"/>
                    <a:pt x="17678" y="4365"/>
                  </a:cubicBezTo>
                  <a:cubicBezTo>
                    <a:pt x="17248" y="4377"/>
                    <a:pt x="16818" y="4402"/>
                    <a:pt x="16388" y="4390"/>
                  </a:cubicBezTo>
                  <a:cubicBezTo>
                    <a:pt x="16043" y="4377"/>
                    <a:pt x="15712" y="4291"/>
                    <a:pt x="15380" y="4427"/>
                  </a:cubicBezTo>
                  <a:cubicBezTo>
                    <a:pt x="15294" y="4463"/>
                    <a:pt x="15269" y="4586"/>
                    <a:pt x="15318" y="4672"/>
                  </a:cubicBezTo>
                  <a:cubicBezTo>
                    <a:pt x="15134" y="5054"/>
                    <a:pt x="15048" y="5447"/>
                    <a:pt x="15539" y="5570"/>
                  </a:cubicBezTo>
                  <a:cubicBezTo>
                    <a:pt x="15638" y="5594"/>
                    <a:pt x="15748" y="5619"/>
                    <a:pt x="15859" y="5644"/>
                  </a:cubicBezTo>
                  <a:cubicBezTo>
                    <a:pt x="15834" y="5816"/>
                    <a:pt x="15847" y="6012"/>
                    <a:pt x="15834" y="6197"/>
                  </a:cubicBezTo>
                  <a:cubicBezTo>
                    <a:pt x="15220" y="6197"/>
                    <a:pt x="14593" y="6209"/>
                    <a:pt x="13978" y="6221"/>
                  </a:cubicBezTo>
                  <a:cubicBezTo>
                    <a:pt x="13990" y="6074"/>
                    <a:pt x="13978" y="5939"/>
                    <a:pt x="14003" y="5791"/>
                  </a:cubicBezTo>
                  <a:cubicBezTo>
                    <a:pt x="14027" y="5693"/>
                    <a:pt x="14076" y="5582"/>
                    <a:pt x="14076" y="5484"/>
                  </a:cubicBezTo>
                  <a:cubicBezTo>
                    <a:pt x="14199" y="5459"/>
                    <a:pt x="14310" y="5435"/>
                    <a:pt x="14433" y="5410"/>
                  </a:cubicBezTo>
                  <a:cubicBezTo>
                    <a:pt x="14519" y="5385"/>
                    <a:pt x="14556" y="5324"/>
                    <a:pt x="14556" y="5238"/>
                  </a:cubicBezTo>
                  <a:cubicBezTo>
                    <a:pt x="14544" y="4697"/>
                    <a:pt x="14593" y="4427"/>
                    <a:pt x="14003" y="4427"/>
                  </a:cubicBezTo>
                  <a:cubicBezTo>
                    <a:pt x="13351" y="4414"/>
                    <a:pt x="12552" y="4341"/>
                    <a:pt x="11925" y="4513"/>
                  </a:cubicBezTo>
                  <a:cubicBezTo>
                    <a:pt x="11778" y="4550"/>
                    <a:pt x="11753" y="4709"/>
                    <a:pt x="11839" y="4795"/>
                  </a:cubicBezTo>
                  <a:cubicBezTo>
                    <a:pt x="11728" y="5140"/>
                    <a:pt x="11814" y="5508"/>
                    <a:pt x="12220" y="5545"/>
                  </a:cubicBezTo>
                  <a:cubicBezTo>
                    <a:pt x="12269" y="5558"/>
                    <a:pt x="12318" y="5558"/>
                    <a:pt x="12368" y="5558"/>
                  </a:cubicBezTo>
                  <a:cubicBezTo>
                    <a:pt x="12343" y="5705"/>
                    <a:pt x="12355" y="5865"/>
                    <a:pt x="12368" y="6000"/>
                  </a:cubicBezTo>
                  <a:cubicBezTo>
                    <a:pt x="12368" y="6074"/>
                    <a:pt x="12368" y="6160"/>
                    <a:pt x="12380" y="6234"/>
                  </a:cubicBezTo>
                  <a:lnTo>
                    <a:pt x="10438" y="6258"/>
                  </a:lnTo>
                  <a:cubicBezTo>
                    <a:pt x="10425" y="6123"/>
                    <a:pt x="10425" y="5988"/>
                    <a:pt x="10425" y="5840"/>
                  </a:cubicBezTo>
                  <a:cubicBezTo>
                    <a:pt x="10413" y="5754"/>
                    <a:pt x="10413" y="5668"/>
                    <a:pt x="10401" y="5582"/>
                  </a:cubicBezTo>
                  <a:cubicBezTo>
                    <a:pt x="10536" y="5582"/>
                    <a:pt x="10671" y="5582"/>
                    <a:pt x="10806" y="5582"/>
                  </a:cubicBezTo>
                  <a:cubicBezTo>
                    <a:pt x="10917" y="5582"/>
                    <a:pt x="11015" y="5521"/>
                    <a:pt x="11028" y="5398"/>
                  </a:cubicBezTo>
                  <a:cubicBezTo>
                    <a:pt x="11077" y="5103"/>
                    <a:pt x="11065" y="4845"/>
                    <a:pt x="10991" y="4550"/>
                  </a:cubicBezTo>
                  <a:cubicBezTo>
                    <a:pt x="10966" y="4463"/>
                    <a:pt x="10905" y="4365"/>
                    <a:pt x="10806" y="4365"/>
                  </a:cubicBezTo>
                  <a:cubicBezTo>
                    <a:pt x="10032" y="4365"/>
                    <a:pt x="9307" y="4488"/>
                    <a:pt x="8544" y="4525"/>
                  </a:cubicBezTo>
                  <a:cubicBezTo>
                    <a:pt x="8458" y="4537"/>
                    <a:pt x="8360" y="4611"/>
                    <a:pt x="8348" y="4697"/>
                  </a:cubicBezTo>
                  <a:cubicBezTo>
                    <a:pt x="8262" y="5004"/>
                    <a:pt x="8225" y="5312"/>
                    <a:pt x="8483" y="5558"/>
                  </a:cubicBezTo>
                  <a:cubicBezTo>
                    <a:pt x="8606" y="5681"/>
                    <a:pt x="8778" y="5730"/>
                    <a:pt x="8889" y="5865"/>
                  </a:cubicBezTo>
                  <a:cubicBezTo>
                    <a:pt x="8999" y="6000"/>
                    <a:pt x="8975" y="6135"/>
                    <a:pt x="8987" y="6283"/>
                  </a:cubicBezTo>
                  <a:cubicBezTo>
                    <a:pt x="7942" y="6295"/>
                    <a:pt x="6897" y="6307"/>
                    <a:pt x="5852" y="6332"/>
                  </a:cubicBezTo>
                  <a:lnTo>
                    <a:pt x="3799" y="6357"/>
                  </a:lnTo>
                  <a:cubicBezTo>
                    <a:pt x="3148" y="6357"/>
                    <a:pt x="2471" y="6320"/>
                    <a:pt x="1844" y="6504"/>
                  </a:cubicBezTo>
                  <a:cubicBezTo>
                    <a:pt x="1832" y="6504"/>
                    <a:pt x="1820" y="6516"/>
                    <a:pt x="1820" y="6516"/>
                  </a:cubicBezTo>
                  <a:cubicBezTo>
                    <a:pt x="1586" y="6320"/>
                    <a:pt x="1279" y="6185"/>
                    <a:pt x="1033" y="6049"/>
                  </a:cubicBezTo>
                  <a:cubicBezTo>
                    <a:pt x="799" y="5914"/>
                    <a:pt x="517" y="5705"/>
                    <a:pt x="234" y="5705"/>
                  </a:cubicBezTo>
                  <a:cubicBezTo>
                    <a:pt x="209" y="5619"/>
                    <a:pt x="86" y="5619"/>
                    <a:pt x="86" y="5705"/>
                  </a:cubicBezTo>
                  <a:cubicBezTo>
                    <a:pt x="0" y="6984"/>
                    <a:pt x="173" y="8299"/>
                    <a:pt x="185" y="9565"/>
                  </a:cubicBezTo>
                  <a:cubicBezTo>
                    <a:pt x="185" y="9725"/>
                    <a:pt x="345" y="9811"/>
                    <a:pt x="468" y="9725"/>
                  </a:cubicBezTo>
                  <a:cubicBezTo>
                    <a:pt x="1021" y="9344"/>
                    <a:pt x="1635" y="9000"/>
                    <a:pt x="2127" y="8557"/>
                  </a:cubicBezTo>
                  <a:cubicBezTo>
                    <a:pt x="2139" y="8545"/>
                    <a:pt x="2139" y="8545"/>
                    <a:pt x="2152" y="8533"/>
                  </a:cubicBezTo>
                  <a:cubicBezTo>
                    <a:pt x="3775" y="8533"/>
                    <a:pt x="5385" y="8447"/>
                    <a:pt x="7008" y="8385"/>
                  </a:cubicBezTo>
                  <a:cubicBezTo>
                    <a:pt x="6897" y="8668"/>
                    <a:pt x="6922" y="9000"/>
                    <a:pt x="6909" y="9319"/>
                  </a:cubicBezTo>
                  <a:cubicBezTo>
                    <a:pt x="6909" y="9811"/>
                    <a:pt x="6959" y="10278"/>
                    <a:pt x="7008" y="10758"/>
                  </a:cubicBezTo>
                  <a:cubicBezTo>
                    <a:pt x="7081" y="11594"/>
                    <a:pt x="7118" y="12454"/>
                    <a:pt x="7463" y="13229"/>
                  </a:cubicBezTo>
                  <a:cubicBezTo>
                    <a:pt x="7745" y="13843"/>
                    <a:pt x="8262" y="14261"/>
                    <a:pt x="8889" y="14483"/>
                  </a:cubicBezTo>
                  <a:cubicBezTo>
                    <a:pt x="9380" y="14655"/>
                    <a:pt x="10155" y="14876"/>
                    <a:pt x="10708" y="14765"/>
                  </a:cubicBezTo>
                  <a:cubicBezTo>
                    <a:pt x="10720" y="15060"/>
                    <a:pt x="10745" y="15368"/>
                    <a:pt x="10757" y="15663"/>
                  </a:cubicBezTo>
                  <a:cubicBezTo>
                    <a:pt x="10819" y="16695"/>
                    <a:pt x="10843" y="17716"/>
                    <a:pt x="10856" y="18736"/>
                  </a:cubicBezTo>
                  <a:cubicBezTo>
                    <a:pt x="10905" y="20617"/>
                    <a:pt x="10929" y="22498"/>
                    <a:pt x="10954" y="24379"/>
                  </a:cubicBezTo>
                  <a:cubicBezTo>
                    <a:pt x="10991" y="28116"/>
                    <a:pt x="11138" y="31865"/>
                    <a:pt x="11347" y="35603"/>
                  </a:cubicBezTo>
                  <a:cubicBezTo>
                    <a:pt x="11372" y="35959"/>
                    <a:pt x="11913" y="35861"/>
                    <a:pt x="11901" y="35517"/>
                  </a:cubicBezTo>
                  <a:cubicBezTo>
                    <a:pt x="11901" y="35480"/>
                    <a:pt x="11901" y="35443"/>
                    <a:pt x="11888" y="35418"/>
                  </a:cubicBezTo>
                  <a:cubicBezTo>
                    <a:pt x="12355" y="35357"/>
                    <a:pt x="12773" y="34607"/>
                    <a:pt x="13044" y="34300"/>
                  </a:cubicBezTo>
                  <a:cubicBezTo>
                    <a:pt x="13609" y="33660"/>
                    <a:pt x="14163" y="33009"/>
                    <a:pt x="14728" y="32369"/>
                  </a:cubicBezTo>
                  <a:cubicBezTo>
                    <a:pt x="15294" y="31730"/>
                    <a:pt x="15859" y="31103"/>
                    <a:pt x="16437" y="30476"/>
                  </a:cubicBezTo>
                  <a:cubicBezTo>
                    <a:pt x="16830" y="30046"/>
                    <a:pt x="17347" y="29603"/>
                    <a:pt x="17703" y="29099"/>
                  </a:cubicBezTo>
                  <a:cubicBezTo>
                    <a:pt x="18551" y="30390"/>
                    <a:pt x="19744" y="31497"/>
                    <a:pt x="20776" y="32628"/>
                  </a:cubicBezTo>
                  <a:cubicBezTo>
                    <a:pt x="21342" y="33230"/>
                    <a:pt x="21907" y="33832"/>
                    <a:pt x="22485" y="34435"/>
                  </a:cubicBezTo>
                  <a:cubicBezTo>
                    <a:pt x="23026" y="34988"/>
                    <a:pt x="23555" y="35726"/>
                    <a:pt x="24206" y="36131"/>
                  </a:cubicBezTo>
                  <a:cubicBezTo>
                    <a:pt x="24354" y="36217"/>
                    <a:pt x="24501" y="36107"/>
                    <a:pt x="24489" y="35971"/>
                  </a:cubicBezTo>
                  <a:cubicBezTo>
                    <a:pt x="24551" y="35922"/>
                    <a:pt x="24587" y="35848"/>
                    <a:pt x="24587" y="35750"/>
                  </a:cubicBezTo>
                  <a:cubicBezTo>
                    <a:pt x="24452" y="31853"/>
                    <a:pt x="24268" y="27956"/>
                    <a:pt x="24108" y="24047"/>
                  </a:cubicBezTo>
                  <a:cubicBezTo>
                    <a:pt x="24034" y="22068"/>
                    <a:pt x="23960" y="20088"/>
                    <a:pt x="23924" y="18109"/>
                  </a:cubicBezTo>
                  <a:cubicBezTo>
                    <a:pt x="23899" y="16855"/>
                    <a:pt x="23887" y="15589"/>
                    <a:pt x="23936" y="14323"/>
                  </a:cubicBezTo>
                  <a:cubicBezTo>
                    <a:pt x="24477" y="14446"/>
                    <a:pt x="25239" y="14163"/>
                    <a:pt x="25718" y="13929"/>
                  </a:cubicBezTo>
                  <a:cubicBezTo>
                    <a:pt x="26247" y="13671"/>
                    <a:pt x="26726" y="13253"/>
                    <a:pt x="26960" y="12700"/>
                  </a:cubicBezTo>
                  <a:cubicBezTo>
                    <a:pt x="27267" y="11975"/>
                    <a:pt x="27206" y="11077"/>
                    <a:pt x="27218" y="10315"/>
                  </a:cubicBezTo>
                  <a:cubicBezTo>
                    <a:pt x="27218" y="9713"/>
                    <a:pt x="27280" y="8975"/>
                    <a:pt x="27132" y="8360"/>
                  </a:cubicBezTo>
                  <a:cubicBezTo>
                    <a:pt x="27513" y="8410"/>
                    <a:pt x="27907" y="8471"/>
                    <a:pt x="28288" y="8557"/>
                  </a:cubicBezTo>
                  <a:cubicBezTo>
                    <a:pt x="30660" y="9049"/>
                    <a:pt x="32922" y="9971"/>
                    <a:pt x="35160" y="10868"/>
                  </a:cubicBezTo>
                  <a:cubicBezTo>
                    <a:pt x="35393" y="10967"/>
                    <a:pt x="35553" y="10721"/>
                    <a:pt x="35492" y="10536"/>
                  </a:cubicBezTo>
                  <a:cubicBezTo>
                    <a:pt x="35516" y="10524"/>
                    <a:pt x="35529" y="10500"/>
                    <a:pt x="35541" y="10475"/>
                  </a:cubicBezTo>
                  <a:cubicBezTo>
                    <a:pt x="35824" y="9787"/>
                    <a:pt x="35676" y="8803"/>
                    <a:pt x="35701" y="8065"/>
                  </a:cubicBezTo>
                  <a:cubicBezTo>
                    <a:pt x="35738" y="7143"/>
                    <a:pt x="35787" y="6234"/>
                    <a:pt x="35836" y="5324"/>
                  </a:cubicBezTo>
                  <a:cubicBezTo>
                    <a:pt x="35897" y="4451"/>
                    <a:pt x="35959" y="3578"/>
                    <a:pt x="36033" y="2706"/>
                  </a:cubicBezTo>
                  <a:cubicBezTo>
                    <a:pt x="36106" y="1857"/>
                    <a:pt x="36242" y="1009"/>
                    <a:pt x="36156" y="161"/>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 name="Google Shape;1579;p27"/>
          <p:cNvGrpSpPr/>
          <p:nvPr/>
        </p:nvGrpSpPr>
        <p:grpSpPr>
          <a:xfrm rot="522000" flipH="1">
            <a:off x="150461" y="3086413"/>
            <a:ext cx="1854656" cy="2137251"/>
            <a:chOff x="-9416619" y="-5800622"/>
            <a:chExt cx="1624416" cy="1872092"/>
          </a:xfrm>
        </p:grpSpPr>
        <p:sp>
          <p:nvSpPr>
            <p:cNvPr id="12" name="Google Shape;1580;p27"/>
            <p:cNvSpPr/>
            <p:nvPr/>
          </p:nvSpPr>
          <p:spPr>
            <a:xfrm>
              <a:off x="-9090039" y="-4605960"/>
              <a:ext cx="135411" cy="491368"/>
            </a:xfrm>
            <a:custGeom>
              <a:avLst/>
              <a:gdLst/>
              <a:ahLst/>
              <a:cxnLst/>
              <a:rect l="l" t="t" r="r" b="b"/>
              <a:pathLst>
                <a:path w="2890" h="10487" extrusionOk="0">
                  <a:moveTo>
                    <a:pt x="579" y="1131"/>
                  </a:moveTo>
                  <a:cubicBezTo>
                    <a:pt x="554" y="1156"/>
                    <a:pt x="517" y="1193"/>
                    <a:pt x="517" y="1217"/>
                  </a:cubicBezTo>
                  <a:cubicBezTo>
                    <a:pt x="542" y="1463"/>
                    <a:pt x="579" y="1709"/>
                    <a:pt x="616" y="1955"/>
                  </a:cubicBezTo>
                  <a:cubicBezTo>
                    <a:pt x="616" y="1967"/>
                    <a:pt x="640" y="1992"/>
                    <a:pt x="652" y="1992"/>
                  </a:cubicBezTo>
                  <a:cubicBezTo>
                    <a:pt x="677" y="1980"/>
                    <a:pt x="726" y="1967"/>
                    <a:pt x="726" y="1943"/>
                  </a:cubicBezTo>
                  <a:cubicBezTo>
                    <a:pt x="775" y="1660"/>
                    <a:pt x="763" y="1377"/>
                    <a:pt x="579" y="1131"/>
                  </a:cubicBezTo>
                  <a:close/>
                  <a:moveTo>
                    <a:pt x="2632" y="10474"/>
                  </a:moveTo>
                  <a:cubicBezTo>
                    <a:pt x="2509" y="10437"/>
                    <a:pt x="2398" y="10351"/>
                    <a:pt x="2238" y="10401"/>
                  </a:cubicBezTo>
                  <a:cubicBezTo>
                    <a:pt x="2140" y="10425"/>
                    <a:pt x="2066" y="10339"/>
                    <a:pt x="2066" y="10228"/>
                  </a:cubicBezTo>
                  <a:cubicBezTo>
                    <a:pt x="2066" y="10081"/>
                    <a:pt x="2066" y="9946"/>
                    <a:pt x="2066" y="9810"/>
                  </a:cubicBezTo>
                  <a:cubicBezTo>
                    <a:pt x="2078" y="9085"/>
                    <a:pt x="2066" y="8348"/>
                    <a:pt x="1992" y="7622"/>
                  </a:cubicBezTo>
                  <a:cubicBezTo>
                    <a:pt x="1980" y="7475"/>
                    <a:pt x="1968" y="7315"/>
                    <a:pt x="1968" y="7155"/>
                  </a:cubicBezTo>
                  <a:cubicBezTo>
                    <a:pt x="1931" y="6319"/>
                    <a:pt x="1796" y="5508"/>
                    <a:pt x="1513" y="4733"/>
                  </a:cubicBezTo>
                  <a:cubicBezTo>
                    <a:pt x="1451" y="4561"/>
                    <a:pt x="1365" y="4401"/>
                    <a:pt x="1304" y="4242"/>
                  </a:cubicBezTo>
                  <a:cubicBezTo>
                    <a:pt x="1230" y="4057"/>
                    <a:pt x="1156" y="3873"/>
                    <a:pt x="1095" y="3688"/>
                  </a:cubicBezTo>
                  <a:cubicBezTo>
                    <a:pt x="1083" y="3652"/>
                    <a:pt x="1083" y="3615"/>
                    <a:pt x="1083" y="3578"/>
                  </a:cubicBezTo>
                  <a:cubicBezTo>
                    <a:pt x="1120" y="3406"/>
                    <a:pt x="1181" y="3246"/>
                    <a:pt x="1132" y="3061"/>
                  </a:cubicBezTo>
                  <a:cubicBezTo>
                    <a:pt x="1083" y="2902"/>
                    <a:pt x="1120" y="2717"/>
                    <a:pt x="1107" y="2533"/>
                  </a:cubicBezTo>
                  <a:cubicBezTo>
                    <a:pt x="1107" y="2459"/>
                    <a:pt x="1095" y="2385"/>
                    <a:pt x="1083" y="2299"/>
                  </a:cubicBezTo>
                  <a:cubicBezTo>
                    <a:pt x="812" y="2410"/>
                    <a:pt x="972" y="2705"/>
                    <a:pt x="800" y="2840"/>
                  </a:cubicBezTo>
                  <a:cubicBezTo>
                    <a:pt x="763" y="2816"/>
                    <a:pt x="714" y="2803"/>
                    <a:pt x="702" y="2779"/>
                  </a:cubicBezTo>
                  <a:cubicBezTo>
                    <a:pt x="480" y="2324"/>
                    <a:pt x="148" y="1918"/>
                    <a:pt x="1" y="1402"/>
                  </a:cubicBezTo>
                  <a:cubicBezTo>
                    <a:pt x="62" y="1340"/>
                    <a:pt x="124" y="1279"/>
                    <a:pt x="185" y="1217"/>
                  </a:cubicBezTo>
                  <a:cubicBezTo>
                    <a:pt x="185" y="1168"/>
                    <a:pt x="198" y="1131"/>
                    <a:pt x="185" y="1094"/>
                  </a:cubicBezTo>
                  <a:cubicBezTo>
                    <a:pt x="111" y="787"/>
                    <a:pt x="50" y="480"/>
                    <a:pt x="99" y="160"/>
                  </a:cubicBezTo>
                  <a:cubicBezTo>
                    <a:pt x="111" y="111"/>
                    <a:pt x="161" y="74"/>
                    <a:pt x="198" y="0"/>
                  </a:cubicBezTo>
                  <a:cubicBezTo>
                    <a:pt x="407" y="246"/>
                    <a:pt x="554" y="504"/>
                    <a:pt x="677" y="775"/>
                  </a:cubicBezTo>
                  <a:cubicBezTo>
                    <a:pt x="911" y="1267"/>
                    <a:pt x="1144" y="1771"/>
                    <a:pt x="1378" y="2275"/>
                  </a:cubicBezTo>
                  <a:cubicBezTo>
                    <a:pt x="1439" y="2410"/>
                    <a:pt x="1501" y="2557"/>
                    <a:pt x="1550" y="2705"/>
                  </a:cubicBezTo>
                  <a:cubicBezTo>
                    <a:pt x="1599" y="2828"/>
                    <a:pt x="1636" y="2975"/>
                    <a:pt x="1697" y="3098"/>
                  </a:cubicBezTo>
                  <a:cubicBezTo>
                    <a:pt x="1882" y="3504"/>
                    <a:pt x="1992" y="3947"/>
                    <a:pt x="2189" y="4352"/>
                  </a:cubicBezTo>
                  <a:cubicBezTo>
                    <a:pt x="2263" y="4487"/>
                    <a:pt x="2312" y="4623"/>
                    <a:pt x="2435" y="4746"/>
                  </a:cubicBezTo>
                  <a:cubicBezTo>
                    <a:pt x="2558" y="4869"/>
                    <a:pt x="2607" y="5053"/>
                    <a:pt x="2570" y="5237"/>
                  </a:cubicBezTo>
                  <a:cubicBezTo>
                    <a:pt x="2533" y="5471"/>
                    <a:pt x="2570" y="5704"/>
                    <a:pt x="2607" y="5938"/>
                  </a:cubicBezTo>
                  <a:cubicBezTo>
                    <a:pt x="2669" y="6331"/>
                    <a:pt x="2730" y="6713"/>
                    <a:pt x="2718" y="7118"/>
                  </a:cubicBezTo>
                  <a:cubicBezTo>
                    <a:pt x="2705" y="7290"/>
                    <a:pt x="2730" y="7462"/>
                    <a:pt x="2767" y="7635"/>
                  </a:cubicBezTo>
                  <a:cubicBezTo>
                    <a:pt x="2853" y="8028"/>
                    <a:pt x="2865" y="8421"/>
                    <a:pt x="2865" y="8815"/>
                  </a:cubicBezTo>
                  <a:cubicBezTo>
                    <a:pt x="2865" y="9011"/>
                    <a:pt x="2853" y="9208"/>
                    <a:pt x="2865" y="9405"/>
                  </a:cubicBezTo>
                  <a:cubicBezTo>
                    <a:pt x="2890" y="9786"/>
                    <a:pt x="2816" y="10155"/>
                    <a:pt x="2619" y="10487"/>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81;p27"/>
            <p:cNvSpPr/>
            <p:nvPr/>
          </p:nvSpPr>
          <p:spPr>
            <a:xfrm>
              <a:off x="-9251877" y="-4840985"/>
              <a:ext cx="155559" cy="281739"/>
            </a:xfrm>
            <a:custGeom>
              <a:avLst/>
              <a:gdLst/>
              <a:ahLst/>
              <a:cxnLst/>
              <a:rect l="l" t="t" r="r" b="b"/>
              <a:pathLst>
                <a:path w="3320" h="6013" extrusionOk="0">
                  <a:moveTo>
                    <a:pt x="37" y="1"/>
                  </a:moveTo>
                  <a:cubicBezTo>
                    <a:pt x="86" y="25"/>
                    <a:pt x="148" y="38"/>
                    <a:pt x="185" y="74"/>
                  </a:cubicBezTo>
                  <a:cubicBezTo>
                    <a:pt x="738" y="652"/>
                    <a:pt x="1291" y="1242"/>
                    <a:pt x="1844" y="1820"/>
                  </a:cubicBezTo>
                  <a:cubicBezTo>
                    <a:pt x="1857" y="1832"/>
                    <a:pt x="1869" y="1857"/>
                    <a:pt x="1894" y="1869"/>
                  </a:cubicBezTo>
                  <a:cubicBezTo>
                    <a:pt x="2029" y="1980"/>
                    <a:pt x="1955" y="2103"/>
                    <a:pt x="1918" y="2238"/>
                  </a:cubicBezTo>
                  <a:cubicBezTo>
                    <a:pt x="2336" y="3013"/>
                    <a:pt x="2951" y="3664"/>
                    <a:pt x="3320" y="4475"/>
                  </a:cubicBezTo>
                  <a:cubicBezTo>
                    <a:pt x="3283" y="4979"/>
                    <a:pt x="3246" y="5484"/>
                    <a:pt x="3209" y="6012"/>
                  </a:cubicBezTo>
                  <a:cubicBezTo>
                    <a:pt x="3160" y="5975"/>
                    <a:pt x="3111" y="5938"/>
                    <a:pt x="3086" y="5901"/>
                  </a:cubicBezTo>
                  <a:cubicBezTo>
                    <a:pt x="2939" y="5643"/>
                    <a:pt x="2803" y="5373"/>
                    <a:pt x="2680" y="5115"/>
                  </a:cubicBezTo>
                  <a:cubicBezTo>
                    <a:pt x="2410" y="4549"/>
                    <a:pt x="2078" y="4008"/>
                    <a:pt x="1758" y="3467"/>
                  </a:cubicBezTo>
                  <a:cubicBezTo>
                    <a:pt x="1316" y="2742"/>
                    <a:pt x="898" y="2004"/>
                    <a:pt x="504" y="1267"/>
                  </a:cubicBezTo>
                  <a:cubicBezTo>
                    <a:pt x="295" y="886"/>
                    <a:pt x="160" y="468"/>
                    <a:pt x="0" y="62"/>
                  </a:cubicBezTo>
                  <a:cubicBezTo>
                    <a:pt x="0" y="50"/>
                    <a:pt x="25" y="38"/>
                    <a:pt x="37"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82;p27"/>
            <p:cNvSpPr/>
            <p:nvPr/>
          </p:nvSpPr>
          <p:spPr>
            <a:xfrm>
              <a:off x="-8983444" y="-4462537"/>
              <a:ext cx="56460" cy="360643"/>
            </a:xfrm>
            <a:custGeom>
              <a:avLst/>
              <a:gdLst/>
              <a:ahLst/>
              <a:cxnLst/>
              <a:rect l="l" t="t" r="r" b="b"/>
              <a:pathLst>
                <a:path w="1205" h="7697" extrusionOk="0">
                  <a:moveTo>
                    <a:pt x="344" y="7426"/>
                  </a:moveTo>
                  <a:cubicBezTo>
                    <a:pt x="467" y="7413"/>
                    <a:pt x="590" y="7487"/>
                    <a:pt x="689" y="7401"/>
                  </a:cubicBezTo>
                  <a:cubicBezTo>
                    <a:pt x="812" y="7303"/>
                    <a:pt x="836" y="7180"/>
                    <a:pt x="848" y="7032"/>
                  </a:cubicBezTo>
                  <a:cubicBezTo>
                    <a:pt x="873" y="6602"/>
                    <a:pt x="922" y="6172"/>
                    <a:pt x="910" y="5741"/>
                  </a:cubicBezTo>
                  <a:cubicBezTo>
                    <a:pt x="910" y="5323"/>
                    <a:pt x="861" y="4918"/>
                    <a:pt x="799" y="4512"/>
                  </a:cubicBezTo>
                  <a:cubicBezTo>
                    <a:pt x="775" y="4315"/>
                    <a:pt x="750" y="4119"/>
                    <a:pt x="738" y="3922"/>
                  </a:cubicBezTo>
                  <a:cubicBezTo>
                    <a:pt x="725" y="3455"/>
                    <a:pt x="701" y="2975"/>
                    <a:pt x="689" y="2508"/>
                  </a:cubicBezTo>
                  <a:cubicBezTo>
                    <a:pt x="689" y="2201"/>
                    <a:pt x="590" y="1930"/>
                    <a:pt x="467" y="1660"/>
                  </a:cubicBezTo>
                  <a:cubicBezTo>
                    <a:pt x="344" y="1353"/>
                    <a:pt x="234" y="1033"/>
                    <a:pt x="111" y="726"/>
                  </a:cubicBezTo>
                  <a:cubicBezTo>
                    <a:pt x="0" y="455"/>
                    <a:pt x="98" y="234"/>
                    <a:pt x="295" y="37"/>
                  </a:cubicBezTo>
                  <a:cubicBezTo>
                    <a:pt x="332" y="0"/>
                    <a:pt x="430" y="13"/>
                    <a:pt x="443" y="74"/>
                  </a:cubicBezTo>
                  <a:cubicBezTo>
                    <a:pt x="516" y="394"/>
                    <a:pt x="603" y="726"/>
                    <a:pt x="664" y="1045"/>
                  </a:cubicBezTo>
                  <a:cubicBezTo>
                    <a:pt x="775" y="1648"/>
                    <a:pt x="885" y="2250"/>
                    <a:pt x="996" y="2840"/>
                  </a:cubicBezTo>
                  <a:cubicBezTo>
                    <a:pt x="1021" y="2963"/>
                    <a:pt x="1045" y="3074"/>
                    <a:pt x="1045" y="3197"/>
                  </a:cubicBezTo>
                  <a:cubicBezTo>
                    <a:pt x="1057" y="3701"/>
                    <a:pt x="1082" y="4217"/>
                    <a:pt x="1082" y="4733"/>
                  </a:cubicBezTo>
                  <a:cubicBezTo>
                    <a:pt x="1082" y="5102"/>
                    <a:pt x="1082" y="5471"/>
                    <a:pt x="1143" y="5840"/>
                  </a:cubicBezTo>
                  <a:cubicBezTo>
                    <a:pt x="1205" y="6270"/>
                    <a:pt x="1131" y="6713"/>
                    <a:pt x="1070" y="7143"/>
                  </a:cubicBezTo>
                  <a:cubicBezTo>
                    <a:pt x="1057" y="7204"/>
                    <a:pt x="1008" y="7278"/>
                    <a:pt x="959" y="7340"/>
                  </a:cubicBezTo>
                  <a:cubicBezTo>
                    <a:pt x="898" y="7438"/>
                    <a:pt x="824" y="7524"/>
                    <a:pt x="750" y="7622"/>
                  </a:cubicBezTo>
                  <a:cubicBezTo>
                    <a:pt x="701" y="7684"/>
                    <a:pt x="603" y="7696"/>
                    <a:pt x="553" y="7635"/>
                  </a:cubicBezTo>
                  <a:cubicBezTo>
                    <a:pt x="480" y="7573"/>
                    <a:pt x="418" y="7487"/>
                    <a:pt x="357" y="7413"/>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83;p27"/>
            <p:cNvSpPr/>
            <p:nvPr/>
          </p:nvSpPr>
          <p:spPr>
            <a:xfrm>
              <a:off x="-9039342" y="-4566227"/>
              <a:ext cx="65128" cy="103737"/>
            </a:xfrm>
            <a:custGeom>
              <a:avLst/>
              <a:gdLst/>
              <a:ahLst/>
              <a:cxnLst/>
              <a:rect l="l" t="t" r="r" b="b"/>
              <a:pathLst>
                <a:path w="1390" h="2214" extrusionOk="0">
                  <a:moveTo>
                    <a:pt x="1390" y="1808"/>
                  </a:moveTo>
                  <a:cubicBezTo>
                    <a:pt x="1267" y="1955"/>
                    <a:pt x="1144" y="2066"/>
                    <a:pt x="1021" y="2213"/>
                  </a:cubicBezTo>
                  <a:cubicBezTo>
                    <a:pt x="960" y="2115"/>
                    <a:pt x="898" y="2054"/>
                    <a:pt x="886" y="1980"/>
                  </a:cubicBezTo>
                  <a:cubicBezTo>
                    <a:pt x="775" y="1574"/>
                    <a:pt x="578" y="1218"/>
                    <a:pt x="394" y="849"/>
                  </a:cubicBezTo>
                  <a:cubicBezTo>
                    <a:pt x="333" y="714"/>
                    <a:pt x="247" y="578"/>
                    <a:pt x="197" y="431"/>
                  </a:cubicBezTo>
                  <a:cubicBezTo>
                    <a:pt x="160" y="296"/>
                    <a:pt x="1" y="173"/>
                    <a:pt x="99" y="1"/>
                  </a:cubicBezTo>
                  <a:cubicBezTo>
                    <a:pt x="259" y="37"/>
                    <a:pt x="308" y="173"/>
                    <a:pt x="382" y="283"/>
                  </a:cubicBezTo>
                  <a:cubicBezTo>
                    <a:pt x="652" y="615"/>
                    <a:pt x="923" y="947"/>
                    <a:pt x="1181" y="1279"/>
                  </a:cubicBezTo>
                  <a:cubicBezTo>
                    <a:pt x="1316" y="1439"/>
                    <a:pt x="1353" y="1623"/>
                    <a:pt x="1390" y="1808"/>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584;p27"/>
            <p:cNvSpPr/>
            <p:nvPr/>
          </p:nvSpPr>
          <p:spPr>
            <a:xfrm>
              <a:off x="-9066424" y="-4619220"/>
              <a:ext cx="9277" cy="11573"/>
            </a:xfrm>
            <a:custGeom>
              <a:avLst/>
              <a:gdLst/>
              <a:ahLst/>
              <a:cxnLst/>
              <a:rect l="l" t="t" r="r" b="b"/>
              <a:pathLst>
                <a:path w="198" h="247" extrusionOk="0">
                  <a:moveTo>
                    <a:pt x="1" y="13"/>
                  </a:moveTo>
                  <a:cubicBezTo>
                    <a:pt x="112" y="13"/>
                    <a:pt x="148" y="111"/>
                    <a:pt x="198" y="197"/>
                  </a:cubicBezTo>
                  <a:cubicBezTo>
                    <a:pt x="198" y="210"/>
                    <a:pt x="198" y="234"/>
                    <a:pt x="185" y="246"/>
                  </a:cubicBezTo>
                  <a:cubicBezTo>
                    <a:pt x="185" y="246"/>
                    <a:pt x="148" y="246"/>
                    <a:pt x="148" y="246"/>
                  </a:cubicBezTo>
                  <a:cubicBezTo>
                    <a:pt x="99" y="173"/>
                    <a:pt x="50" y="87"/>
                    <a:pt x="13"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585;p27"/>
            <p:cNvSpPr/>
            <p:nvPr/>
          </p:nvSpPr>
          <p:spPr>
            <a:xfrm>
              <a:off x="-9080809" y="-4641102"/>
              <a:ext cx="1780" cy="1780"/>
            </a:xfrm>
            <a:custGeom>
              <a:avLst/>
              <a:gdLst/>
              <a:ahLst/>
              <a:cxnLst/>
              <a:rect l="l" t="t" r="r" b="b"/>
              <a:pathLst>
                <a:path w="38" h="38" extrusionOk="0">
                  <a:moveTo>
                    <a:pt x="1" y="0"/>
                  </a:moveTo>
                  <a:lnTo>
                    <a:pt x="37" y="0"/>
                  </a:lnTo>
                  <a:lnTo>
                    <a:pt x="25" y="37"/>
                  </a:ln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586;p27"/>
            <p:cNvSpPr/>
            <p:nvPr/>
          </p:nvSpPr>
          <p:spPr>
            <a:xfrm>
              <a:off x="-9069845" y="-4624421"/>
              <a:ext cx="4076" cy="5810"/>
            </a:xfrm>
            <a:custGeom>
              <a:avLst/>
              <a:gdLst/>
              <a:ahLst/>
              <a:cxnLst/>
              <a:rect l="l" t="t" r="r" b="b"/>
              <a:pathLst>
                <a:path w="87" h="124" extrusionOk="0">
                  <a:moveTo>
                    <a:pt x="86" y="112"/>
                  </a:moveTo>
                  <a:cubicBezTo>
                    <a:pt x="62" y="87"/>
                    <a:pt x="25" y="62"/>
                    <a:pt x="12" y="38"/>
                  </a:cubicBezTo>
                  <a:cubicBezTo>
                    <a:pt x="0" y="38"/>
                    <a:pt x="25" y="1"/>
                    <a:pt x="25" y="1"/>
                  </a:cubicBezTo>
                  <a:cubicBezTo>
                    <a:pt x="86" y="26"/>
                    <a:pt x="74" y="75"/>
                    <a:pt x="74" y="124"/>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587;p27"/>
            <p:cNvSpPr/>
            <p:nvPr/>
          </p:nvSpPr>
          <p:spPr>
            <a:xfrm>
              <a:off x="-9136098" y="-4719443"/>
              <a:ext cx="2343" cy="2343"/>
            </a:xfrm>
            <a:custGeom>
              <a:avLst/>
              <a:gdLst/>
              <a:ahLst/>
              <a:cxnLst/>
              <a:rect l="l" t="t" r="r" b="b"/>
              <a:pathLst>
                <a:path w="50" h="50" extrusionOk="0">
                  <a:moveTo>
                    <a:pt x="50" y="50"/>
                  </a:moveTo>
                  <a:cubicBezTo>
                    <a:pt x="37" y="50"/>
                    <a:pt x="25" y="50"/>
                    <a:pt x="13" y="50"/>
                  </a:cubicBezTo>
                  <a:cubicBezTo>
                    <a:pt x="0" y="37"/>
                    <a:pt x="0" y="25"/>
                    <a:pt x="0" y="13"/>
                  </a:cubicBezTo>
                  <a:cubicBezTo>
                    <a:pt x="0" y="1"/>
                    <a:pt x="25" y="1"/>
                    <a:pt x="37" y="1"/>
                  </a:cubicBezTo>
                  <a:cubicBezTo>
                    <a:pt x="37" y="13"/>
                    <a:pt x="37" y="25"/>
                    <a:pt x="50" y="50"/>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588;p27"/>
            <p:cNvSpPr/>
            <p:nvPr/>
          </p:nvSpPr>
          <p:spPr>
            <a:xfrm>
              <a:off x="-9126867" y="-4220063"/>
              <a:ext cx="111187" cy="88181"/>
            </a:xfrm>
            <a:custGeom>
              <a:avLst/>
              <a:gdLst/>
              <a:ahLst/>
              <a:cxnLst/>
              <a:rect l="l" t="t" r="r" b="b"/>
              <a:pathLst>
                <a:path w="2373" h="1882" extrusionOk="0">
                  <a:moveTo>
                    <a:pt x="2336" y="1488"/>
                  </a:moveTo>
                  <a:cubicBezTo>
                    <a:pt x="2201" y="1599"/>
                    <a:pt x="2004" y="1636"/>
                    <a:pt x="2028" y="1882"/>
                  </a:cubicBezTo>
                  <a:cubicBezTo>
                    <a:pt x="1537" y="1648"/>
                    <a:pt x="1082" y="1550"/>
                    <a:pt x="615" y="1501"/>
                  </a:cubicBezTo>
                  <a:cubicBezTo>
                    <a:pt x="504" y="1341"/>
                    <a:pt x="406" y="1193"/>
                    <a:pt x="307" y="1058"/>
                  </a:cubicBezTo>
                  <a:cubicBezTo>
                    <a:pt x="344" y="1021"/>
                    <a:pt x="381" y="984"/>
                    <a:pt x="393" y="984"/>
                  </a:cubicBezTo>
                  <a:cubicBezTo>
                    <a:pt x="713" y="1169"/>
                    <a:pt x="1070" y="1193"/>
                    <a:pt x="1426" y="1193"/>
                  </a:cubicBezTo>
                  <a:cubicBezTo>
                    <a:pt x="1537" y="1193"/>
                    <a:pt x="1660" y="1218"/>
                    <a:pt x="1770" y="1206"/>
                  </a:cubicBezTo>
                  <a:cubicBezTo>
                    <a:pt x="1795" y="1206"/>
                    <a:pt x="1832" y="1169"/>
                    <a:pt x="1844" y="1132"/>
                  </a:cubicBezTo>
                  <a:cubicBezTo>
                    <a:pt x="1844" y="1107"/>
                    <a:pt x="1832" y="1058"/>
                    <a:pt x="1807" y="1034"/>
                  </a:cubicBezTo>
                  <a:cubicBezTo>
                    <a:pt x="1758" y="960"/>
                    <a:pt x="1684" y="935"/>
                    <a:pt x="1611" y="935"/>
                  </a:cubicBezTo>
                  <a:cubicBezTo>
                    <a:pt x="1131" y="960"/>
                    <a:pt x="688" y="763"/>
                    <a:pt x="209" y="788"/>
                  </a:cubicBezTo>
                  <a:cubicBezTo>
                    <a:pt x="111" y="800"/>
                    <a:pt x="12" y="702"/>
                    <a:pt x="12" y="603"/>
                  </a:cubicBezTo>
                  <a:cubicBezTo>
                    <a:pt x="0" y="468"/>
                    <a:pt x="0" y="333"/>
                    <a:pt x="0" y="198"/>
                  </a:cubicBezTo>
                  <a:cubicBezTo>
                    <a:pt x="0" y="87"/>
                    <a:pt x="86" y="1"/>
                    <a:pt x="184" y="1"/>
                  </a:cubicBezTo>
                  <a:cubicBezTo>
                    <a:pt x="480" y="1"/>
                    <a:pt x="775" y="1"/>
                    <a:pt x="1057" y="75"/>
                  </a:cubicBezTo>
                  <a:cubicBezTo>
                    <a:pt x="1291" y="136"/>
                    <a:pt x="1524" y="161"/>
                    <a:pt x="1758" y="185"/>
                  </a:cubicBezTo>
                  <a:cubicBezTo>
                    <a:pt x="1881" y="198"/>
                    <a:pt x="2028" y="99"/>
                    <a:pt x="2139" y="222"/>
                  </a:cubicBezTo>
                  <a:cubicBezTo>
                    <a:pt x="2250" y="333"/>
                    <a:pt x="2225" y="480"/>
                    <a:pt x="2250" y="616"/>
                  </a:cubicBezTo>
                  <a:cubicBezTo>
                    <a:pt x="2311" y="898"/>
                    <a:pt x="2373" y="1181"/>
                    <a:pt x="2336" y="148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589;p27"/>
            <p:cNvSpPr/>
            <p:nvPr/>
          </p:nvSpPr>
          <p:spPr>
            <a:xfrm>
              <a:off x="-9091164" y="-4381338"/>
              <a:ext cx="58194" cy="101441"/>
            </a:xfrm>
            <a:custGeom>
              <a:avLst/>
              <a:gdLst/>
              <a:ahLst/>
              <a:cxnLst/>
              <a:rect l="l" t="t" r="r" b="b"/>
              <a:pathLst>
                <a:path w="1242" h="2165" extrusionOk="0">
                  <a:moveTo>
                    <a:pt x="1205" y="2128"/>
                  </a:moveTo>
                  <a:cubicBezTo>
                    <a:pt x="1168" y="2140"/>
                    <a:pt x="1131" y="2164"/>
                    <a:pt x="1107" y="2152"/>
                  </a:cubicBezTo>
                  <a:cubicBezTo>
                    <a:pt x="812" y="2103"/>
                    <a:pt x="529" y="2054"/>
                    <a:pt x="234" y="2005"/>
                  </a:cubicBezTo>
                  <a:cubicBezTo>
                    <a:pt x="37" y="1955"/>
                    <a:pt x="0" y="1882"/>
                    <a:pt x="62" y="1660"/>
                  </a:cubicBezTo>
                  <a:cubicBezTo>
                    <a:pt x="172" y="1328"/>
                    <a:pt x="283" y="997"/>
                    <a:pt x="480" y="702"/>
                  </a:cubicBezTo>
                  <a:cubicBezTo>
                    <a:pt x="590" y="529"/>
                    <a:pt x="652" y="345"/>
                    <a:pt x="701" y="161"/>
                  </a:cubicBezTo>
                  <a:cubicBezTo>
                    <a:pt x="713" y="87"/>
                    <a:pt x="750" y="13"/>
                    <a:pt x="849" y="1"/>
                  </a:cubicBezTo>
                  <a:cubicBezTo>
                    <a:pt x="935" y="210"/>
                    <a:pt x="1033" y="431"/>
                    <a:pt x="984" y="677"/>
                  </a:cubicBezTo>
                  <a:cubicBezTo>
                    <a:pt x="971" y="726"/>
                    <a:pt x="996" y="800"/>
                    <a:pt x="1021" y="824"/>
                  </a:cubicBezTo>
                  <a:cubicBezTo>
                    <a:pt x="1144" y="947"/>
                    <a:pt x="1156" y="1107"/>
                    <a:pt x="1193" y="1255"/>
                  </a:cubicBezTo>
                  <a:cubicBezTo>
                    <a:pt x="1242" y="1550"/>
                    <a:pt x="1242" y="1833"/>
                    <a:pt x="1205" y="212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590;p27"/>
            <p:cNvSpPr/>
            <p:nvPr/>
          </p:nvSpPr>
          <p:spPr>
            <a:xfrm>
              <a:off x="-9119980" y="-4273056"/>
              <a:ext cx="96802" cy="49619"/>
            </a:xfrm>
            <a:custGeom>
              <a:avLst/>
              <a:gdLst/>
              <a:ahLst/>
              <a:cxnLst/>
              <a:rect l="l" t="t" r="r" b="b"/>
              <a:pathLst>
                <a:path w="2066" h="1059" extrusionOk="0">
                  <a:moveTo>
                    <a:pt x="1" y="739"/>
                  </a:moveTo>
                  <a:cubicBezTo>
                    <a:pt x="50" y="493"/>
                    <a:pt x="124" y="271"/>
                    <a:pt x="283" y="99"/>
                  </a:cubicBezTo>
                  <a:cubicBezTo>
                    <a:pt x="333" y="38"/>
                    <a:pt x="406" y="1"/>
                    <a:pt x="492" y="26"/>
                  </a:cubicBezTo>
                  <a:cubicBezTo>
                    <a:pt x="972" y="136"/>
                    <a:pt x="1439" y="247"/>
                    <a:pt x="1931" y="370"/>
                  </a:cubicBezTo>
                  <a:cubicBezTo>
                    <a:pt x="2041" y="530"/>
                    <a:pt x="2066" y="714"/>
                    <a:pt x="2017" y="923"/>
                  </a:cubicBezTo>
                  <a:cubicBezTo>
                    <a:pt x="1992" y="1009"/>
                    <a:pt x="1931" y="1058"/>
                    <a:pt x="1845" y="1046"/>
                  </a:cubicBezTo>
                  <a:cubicBezTo>
                    <a:pt x="1734" y="1021"/>
                    <a:pt x="1611" y="1009"/>
                    <a:pt x="1500" y="972"/>
                  </a:cubicBezTo>
                  <a:cubicBezTo>
                    <a:pt x="1353" y="911"/>
                    <a:pt x="1205" y="886"/>
                    <a:pt x="1058" y="837"/>
                  </a:cubicBezTo>
                  <a:cubicBezTo>
                    <a:pt x="824" y="775"/>
                    <a:pt x="603" y="751"/>
                    <a:pt x="357" y="788"/>
                  </a:cubicBezTo>
                  <a:cubicBezTo>
                    <a:pt x="246" y="800"/>
                    <a:pt x="136" y="763"/>
                    <a:pt x="1" y="73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91;p27"/>
            <p:cNvSpPr/>
            <p:nvPr/>
          </p:nvSpPr>
          <p:spPr>
            <a:xfrm>
              <a:off x="-9416619" y="-5800622"/>
              <a:ext cx="1624416" cy="1872092"/>
            </a:xfrm>
            <a:custGeom>
              <a:avLst/>
              <a:gdLst/>
              <a:ahLst/>
              <a:cxnLst/>
              <a:rect l="l" t="t" r="r" b="b"/>
              <a:pathLst>
                <a:path w="34669" h="39955" extrusionOk="0">
                  <a:moveTo>
                    <a:pt x="8004" y="21158"/>
                  </a:moveTo>
                  <a:cubicBezTo>
                    <a:pt x="8102" y="21010"/>
                    <a:pt x="8237" y="20764"/>
                    <a:pt x="8323" y="20445"/>
                  </a:cubicBezTo>
                  <a:cubicBezTo>
                    <a:pt x="8360" y="20346"/>
                    <a:pt x="8520" y="20101"/>
                    <a:pt x="8643" y="19916"/>
                  </a:cubicBezTo>
                  <a:cubicBezTo>
                    <a:pt x="8741" y="19781"/>
                    <a:pt x="8839" y="19633"/>
                    <a:pt x="8938" y="19474"/>
                  </a:cubicBezTo>
                  <a:cubicBezTo>
                    <a:pt x="8864" y="19818"/>
                    <a:pt x="8753" y="20199"/>
                    <a:pt x="8630" y="20592"/>
                  </a:cubicBezTo>
                  <a:lnTo>
                    <a:pt x="8618" y="20629"/>
                  </a:lnTo>
                  <a:cubicBezTo>
                    <a:pt x="8569" y="20728"/>
                    <a:pt x="8532" y="20814"/>
                    <a:pt x="8483" y="20912"/>
                  </a:cubicBezTo>
                  <a:cubicBezTo>
                    <a:pt x="8335" y="21207"/>
                    <a:pt x="8188" y="21502"/>
                    <a:pt x="8028" y="21772"/>
                  </a:cubicBezTo>
                  <a:cubicBezTo>
                    <a:pt x="7954" y="21662"/>
                    <a:pt x="7881" y="21563"/>
                    <a:pt x="7807" y="21453"/>
                  </a:cubicBezTo>
                  <a:close/>
                  <a:moveTo>
                    <a:pt x="34090" y="33525"/>
                  </a:moveTo>
                  <a:cubicBezTo>
                    <a:pt x="33697" y="32972"/>
                    <a:pt x="33045" y="32640"/>
                    <a:pt x="32357" y="32640"/>
                  </a:cubicBezTo>
                  <a:lnTo>
                    <a:pt x="31927" y="32640"/>
                  </a:lnTo>
                  <a:lnTo>
                    <a:pt x="31865" y="32677"/>
                  </a:lnTo>
                  <a:cubicBezTo>
                    <a:pt x="31607" y="32394"/>
                    <a:pt x="31287" y="32173"/>
                    <a:pt x="30931" y="32050"/>
                  </a:cubicBezTo>
                  <a:cubicBezTo>
                    <a:pt x="30992" y="31902"/>
                    <a:pt x="31042" y="31767"/>
                    <a:pt x="31091" y="31619"/>
                  </a:cubicBezTo>
                  <a:cubicBezTo>
                    <a:pt x="31398" y="31423"/>
                    <a:pt x="31668" y="31165"/>
                    <a:pt x="31914" y="30857"/>
                  </a:cubicBezTo>
                  <a:cubicBezTo>
                    <a:pt x="32123" y="30575"/>
                    <a:pt x="32320" y="30292"/>
                    <a:pt x="32480" y="30034"/>
                  </a:cubicBezTo>
                  <a:lnTo>
                    <a:pt x="32492" y="30009"/>
                  </a:lnTo>
                  <a:cubicBezTo>
                    <a:pt x="32701" y="29689"/>
                    <a:pt x="32836" y="29345"/>
                    <a:pt x="32898" y="28989"/>
                  </a:cubicBezTo>
                  <a:cubicBezTo>
                    <a:pt x="33463" y="28226"/>
                    <a:pt x="33586" y="27673"/>
                    <a:pt x="33549" y="26542"/>
                  </a:cubicBezTo>
                  <a:cubicBezTo>
                    <a:pt x="33525" y="25928"/>
                    <a:pt x="33304" y="24969"/>
                    <a:pt x="32873" y="24268"/>
                  </a:cubicBezTo>
                  <a:cubicBezTo>
                    <a:pt x="32726" y="24034"/>
                    <a:pt x="32566" y="23813"/>
                    <a:pt x="32345" y="23567"/>
                  </a:cubicBezTo>
                  <a:cubicBezTo>
                    <a:pt x="32209" y="23420"/>
                    <a:pt x="32062" y="23285"/>
                    <a:pt x="31902" y="23162"/>
                  </a:cubicBezTo>
                  <a:cubicBezTo>
                    <a:pt x="31816" y="22965"/>
                    <a:pt x="31718" y="22793"/>
                    <a:pt x="31595" y="22633"/>
                  </a:cubicBezTo>
                  <a:cubicBezTo>
                    <a:pt x="31619" y="22436"/>
                    <a:pt x="31619" y="22215"/>
                    <a:pt x="31595" y="21969"/>
                  </a:cubicBezTo>
                  <a:cubicBezTo>
                    <a:pt x="31595" y="21908"/>
                    <a:pt x="31607" y="21785"/>
                    <a:pt x="31644" y="21600"/>
                  </a:cubicBezTo>
                  <a:cubicBezTo>
                    <a:pt x="31767" y="20875"/>
                    <a:pt x="31767" y="20162"/>
                    <a:pt x="31632" y="19461"/>
                  </a:cubicBezTo>
                  <a:cubicBezTo>
                    <a:pt x="31570" y="19080"/>
                    <a:pt x="31484" y="18675"/>
                    <a:pt x="31386" y="18195"/>
                  </a:cubicBezTo>
                  <a:cubicBezTo>
                    <a:pt x="31128" y="16978"/>
                    <a:pt x="30451" y="15933"/>
                    <a:pt x="29370" y="15085"/>
                  </a:cubicBezTo>
                  <a:cubicBezTo>
                    <a:pt x="29148" y="14913"/>
                    <a:pt x="28927" y="14765"/>
                    <a:pt x="28681" y="14655"/>
                  </a:cubicBezTo>
                  <a:cubicBezTo>
                    <a:pt x="28730" y="14630"/>
                    <a:pt x="28792" y="14593"/>
                    <a:pt x="28841" y="14556"/>
                  </a:cubicBezTo>
                  <a:cubicBezTo>
                    <a:pt x="28890" y="14519"/>
                    <a:pt x="28952" y="14482"/>
                    <a:pt x="29013" y="14446"/>
                  </a:cubicBezTo>
                  <a:cubicBezTo>
                    <a:pt x="29406" y="14224"/>
                    <a:pt x="29640" y="13942"/>
                    <a:pt x="29751" y="13794"/>
                  </a:cubicBezTo>
                  <a:lnTo>
                    <a:pt x="29763" y="13782"/>
                  </a:lnTo>
                  <a:cubicBezTo>
                    <a:pt x="30169" y="13290"/>
                    <a:pt x="30341" y="12638"/>
                    <a:pt x="30230" y="11987"/>
                  </a:cubicBezTo>
                  <a:cubicBezTo>
                    <a:pt x="30132" y="11348"/>
                    <a:pt x="29763" y="10794"/>
                    <a:pt x="29222" y="10463"/>
                  </a:cubicBezTo>
                  <a:cubicBezTo>
                    <a:pt x="29099" y="10389"/>
                    <a:pt x="28939" y="10290"/>
                    <a:pt x="28730" y="10204"/>
                  </a:cubicBezTo>
                  <a:cubicBezTo>
                    <a:pt x="28263" y="10008"/>
                    <a:pt x="27833" y="9934"/>
                    <a:pt x="27489" y="9860"/>
                  </a:cubicBezTo>
                  <a:lnTo>
                    <a:pt x="27317" y="9836"/>
                  </a:lnTo>
                  <a:cubicBezTo>
                    <a:pt x="27157" y="9799"/>
                    <a:pt x="26997" y="9762"/>
                    <a:pt x="26837" y="9725"/>
                  </a:cubicBezTo>
                  <a:cubicBezTo>
                    <a:pt x="26604" y="9676"/>
                    <a:pt x="26382" y="9627"/>
                    <a:pt x="26149" y="9577"/>
                  </a:cubicBezTo>
                  <a:cubicBezTo>
                    <a:pt x="25891" y="9528"/>
                    <a:pt x="25645" y="9430"/>
                    <a:pt x="25374" y="9258"/>
                  </a:cubicBezTo>
                  <a:cubicBezTo>
                    <a:pt x="25165" y="8901"/>
                    <a:pt x="24846" y="8619"/>
                    <a:pt x="24464" y="8422"/>
                  </a:cubicBezTo>
                  <a:lnTo>
                    <a:pt x="24489" y="8434"/>
                  </a:lnTo>
                  <a:cubicBezTo>
                    <a:pt x="24366" y="8373"/>
                    <a:pt x="23997" y="8188"/>
                    <a:pt x="23481" y="8188"/>
                  </a:cubicBezTo>
                  <a:lnTo>
                    <a:pt x="22965" y="8188"/>
                  </a:lnTo>
                  <a:cubicBezTo>
                    <a:pt x="22928" y="7955"/>
                    <a:pt x="22854" y="7733"/>
                    <a:pt x="22756" y="7512"/>
                  </a:cubicBezTo>
                  <a:cubicBezTo>
                    <a:pt x="22485" y="6959"/>
                    <a:pt x="21994" y="6541"/>
                    <a:pt x="21428" y="6357"/>
                  </a:cubicBezTo>
                  <a:cubicBezTo>
                    <a:pt x="21772" y="6012"/>
                    <a:pt x="22018" y="5570"/>
                    <a:pt x="22092" y="5090"/>
                  </a:cubicBezTo>
                  <a:cubicBezTo>
                    <a:pt x="22202" y="4365"/>
                    <a:pt x="21969" y="3640"/>
                    <a:pt x="21428" y="3099"/>
                  </a:cubicBezTo>
                  <a:cubicBezTo>
                    <a:pt x="20813" y="2472"/>
                    <a:pt x="20088" y="2115"/>
                    <a:pt x="19289" y="2042"/>
                  </a:cubicBezTo>
                  <a:cubicBezTo>
                    <a:pt x="19117" y="2029"/>
                    <a:pt x="19043" y="2005"/>
                    <a:pt x="19031" y="1992"/>
                  </a:cubicBezTo>
                  <a:cubicBezTo>
                    <a:pt x="18674" y="1857"/>
                    <a:pt x="18318" y="1710"/>
                    <a:pt x="17961" y="1562"/>
                  </a:cubicBezTo>
                  <a:cubicBezTo>
                    <a:pt x="17912" y="1513"/>
                    <a:pt x="17863" y="1464"/>
                    <a:pt x="17826" y="1402"/>
                  </a:cubicBezTo>
                  <a:cubicBezTo>
                    <a:pt x="17703" y="1279"/>
                    <a:pt x="17592" y="1144"/>
                    <a:pt x="17482" y="1009"/>
                  </a:cubicBezTo>
                  <a:cubicBezTo>
                    <a:pt x="17371" y="886"/>
                    <a:pt x="17236" y="726"/>
                    <a:pt x="17039" y="566"/>
                  </a:cubicBezTo>
                  <a:cubicBezTo>
                    <a:pt x="16621" y="198"/>
                    <a:pt x="16093" y="1"/>
                    <a:pt x="15527" y="1"/>
                  </a:cubicBezTo>
                  <a:cubicBezTo>
                    <a:pt x="14396" y="1"/>
                    <a:pt x="13425" y="788"/>
                    <a:pt x="13216" y="1869"/>
                  </a:cubicBezTo>
                  <a:cubicBezTo>
                    <a:pt x="13154" y="2189"/>
                    <a:pt x="13068" y="2582"/>
                    <a:pt x="13056" y="3013"/>
                  </a:cubicBezTo>
                  <a:cubicBezTo>
                    <a:pt x="13044" y="3468"/>
                    <a:pt x="12958" y="3947"/>
                    <a:pt x="12859" y="4390"/>
                  </a:cubicBezTo>
                  <a:cubicBezTo>
                    <a:pt x="12773" y="4771"/>
                    <a:pt x="12700" y="5140"/>
                    <a:pt x="12638" y="5484"/>
                  </a:cubicBezTo>
                  <a:lnTo>
                    <a:pt x="12601" y="5742"/>
                  </a:lnTo>
                  <a:cubicBezTo>
                    <a:pt x="12589" y="5803"/>
                    <a:pt x="12577" y="5877"/>
                    <a:pt x="12564" y="5951"/>
                  </a:cubicBezTo>
                  <a:cubicBezTo>
                    <a:pt x="12528" y="6000"/>
                    <a:pt x="12503" y="6037"/>
                    <a:pt x="12478" y="6086"/>
                  </a:cubicBezTo>
                  <a:cubicBezTo>
                    <a:pt x="12159" y="6012"/>
                    <a:pt x="11839" y="5939"/>
                    <a:pt x="11507" y="5877"/>
                  </a:cubicBezTo>
                  <a:cubicBezTo>
                    <a:pt x="11372" y="5853"/>
                    <a:pt x="11224" y="5840"/>
                    <a:pt x="11077" y="5840"/>
                  </a:cubicBezTo>
                  <a:cubicBezTo>
                    <a:pt x="10856" y="5840"/>
                    <a:pt x="10671" y="5865"/>
                    <a:pt x="10524" y="5902"/>
                  </a:cubicBezTo>
                  <a:cubicBezTo>
                    <a:pt x="9725" y="6049"/>
                    <a:pt x="9085" y="6639"/>
                    <a:pt x="8839" y="7426"/>
                  </a:cubicBezTo>
                  <a:cubicBezTo>
                    <a:pt x="8606" y="8201"/>
                    <a:pt x="8827" y="9037"/>
                    <a:pt x="9405" y="9602"/>
                  </a:cubicBezTo>
                  <a:cubicBezTo>
                    <a:pt x="9479" y="9676"/>
                    <a:pt x="9552" y="9750"/>
                    <a:pt x="9614" y="9811"/>
                  </a:cubicBezTo>
                  <a:cubicBezTo>
                    <a:pt x="9688" y="9872"/>
                    <a:pt x="9749" y="9934"/>
                    <a:pt x="9823" y="10008"/>
                  </a:cubicBezTo>
                  <a:cubicBezTo>
                    <a:pt x="9848" y="10032"/>
                    <a:pt x="9909" y="10094"/>
                    <a:pt x="9946" y="10143"/>
                  </a:cubicBezTo>
                  <a:cubicBezTo>
                    <a:pt x="9970" y="10204"/>
                    <a:pt x="9983" y="10266"/>
                    <a:pt x="9995" y="10340"/>
                  </a:cubicBezTo>
                  <a:cubicBezTo>
                    <a:pt x="9909" y="10450"/>
                    <a:pt x="9835" y="10573"/>
                    <a:pt x="9749" y="10696"/>
                  </a:cubicBezTo>
                  <a:cubicBezTo>
                    <a:pt x="9528" y="11016"/>
                    <a:pt x="9331" y="11299"/>
                    <a:pt x="9147" y="11458"/>
                  </a:cubicBezTo>
                  <a:lnTo>
                    <a:pt x="8901" y="11680"/>
                  </a:lnTo>
                  <a:lnTo>
                    <a:pt x="8852" y="11766"/>
                  </a:lnTo>
                  <a:cubicBezTo>
                    <a:pt x="8311" y="12085"/>
                    <a:pt x="7893" y="12454"/>
                    <a:pt x="7499" y="12798"/>
                  </a:cubicBezTo>
                  <a:lnTo>
                    <a:pt x="7389" y="12897"/>
                  </a:lnTo>
                  <a:cubicBezTo>
                    <a:pt x="7118" y="13155"/>
                    <a:pt x="6860" y="13388"/>
                    <a:pt x="6614" y="13573"/>
                  </a:cubicBezTo>
                  <a:cubicBezTo>
                    <a:pt x="6172" y="13905"/>
                    <a:pt x="5778" y="14237"/>
                    <a:pt x="5410" y="14569"/>
                  </a:cubicBezTo>
                  <a:cubicBezTo>
                    <a:pt x="4856" y="15073"/>
                    <a:pt x="4328" y="15552"/>
                    <a:pt x="3787" y="15958"/>
                  </a:cubicBezTo>
                  <a:cubicBezTo>
                    <a:pt x="3701" y="16019"/>
                    <a:pt x="3615" y="16081"/>
                    <a:pt x="3516" y="16142"/>
                  </a:cubicBezTo>
                  <a:cubicBezTo>
                    <a:pt x="3234" y="16351"/>
                    <a:pt x="2914" y="16572"/>
                    <a:pt x="2594" y="16867"/>
                  </a:cubicBezTo>
                  <a:cubicBezTo>
                    <a:pt x="2422" y="16966"/>
                    <a:pt x="2275" y="17076"/>
                    <a:pt x="2115" y="17212"/>
                  </a:cubicBezTo>
                  <a:cubicBezTo>
                    <a:pt x="1734" y="17322"/>
                    <a:pt x="1476" y="17507"/>
                    <a:pt x="1365" y="17593"/>
                  </a:cubicBezTo>
                  <a:cubicBezTo>
                    <a:pt x="1328" y="17617"/>
                    <a:pt x="1304" y="17642"/>
                    <a:pt x="1267" y="17666"/>
                  </a:cubicBezTo>
                  <a:cubicBezTo>
                    <a:pt x="578" y="18072"/>
                    <a:pt x="148" y="18797"/>
                    <a:pt x="86" y="19683"/>
                  </a:cubicBezTo>
                  <a:lnTo>
                    <a:pt x="0" y="20728"/>
                  </a:lnTo>
                  <a:lnTo>
                    <a:pt x="689" y="21293"/>
                  </a:lnTo>
                  <a:cubicBezTo>
                    <a:pt x="713" y="21342"/>
                    <a:pt x="750" y="21391"/>
                    <a:pt x="775" y="21441"/>
                  </a:cubicBezTo>
                  <a:cubicBezTo>
                    <a:pt x="787" y="21453"/>
                    <a:pt x="800" y="21477"/>
                    <a:pt x="824" y="21502"/>
                  </a:cubicBezTo>
                  <a:cubicBezTo>
                    <a:pt x="959" y="21895"/>
                    <a:pt x="1181" y="22203"/>
                    <a:pt x="1377" y="22412"/>
                  </a:cubicBezTo>
                  <a:cubicBezTo>
                    <a:pt x="1402" y="22436"/>
                    <a:pt x="1414" y="22485"/>
                    <a:pt x="1439" y="22535"/>
                  </a:cubicBezTo>
                  <a:lnTo>
                    <a:pt x="1463" y="22584"/>
                  </a:lnTo>
                  <a:cubicBezTo>
                    <a:pt x="1660" y="22990"/>
                    <a:pt x="1832" y="23309"/>
                    <a:pt x="2004" y="23604"/>
                  </a:cubicBezTo>
                  <a:cubicBezTo>
                    <a:pt x="2238" y="23998"/>
                    <a:pt x="2484" y="24403"/>
                    <a:pt x="2717" y="24809"/>
                  </a:cubicBezTo>
                  <a:cubicBezTo>
                    <a:pt x="2939" y="25165"/>
                    <a:pt x="3148" y="25522"/>
                    <a:pt x="3357" y="25891"/>
                  </a:cubicBezTo>
                  <a:cubicBezTo>
                    <a:pt x="3455" y="26038"/>
                    <a:pt x="3553" y="26210"/>
                    <a:pt x="3578" y="26296"/>
                  </a:cubicBezTo>
                  <a:cubicBezTo>
                    <a:pt x="3750" y="26751"/>
                    <a:pt x="3971" y="27120"/>
                    <a:pt x="4266" y="27440"/>
                  </a:cubicBezTo>
                  <a:cubicBezTo>
                    <a:pt x="4328" y="27501"/>
                    <a:pt x="4365" y="27563"/>
                    <a:pt x="4402" y="27624"/>
                  </a:cubicBezTo>
                  <a:cubicBezTo>
                    <a:pt x="4598" y="28054"/>
                    <a:pt x="4795" y="28472"/>
                    <a:pt x="4979" y="28903"/>
                  </a:cubicBezTo>
                  <a:cubicBezTo>
                    <a:pt x="5004" y="28952"/>
                    <a:pt x="5041" y="29026"/>
                    <a:pt x="5065" y="29087"/>
                  </a:cubicBezTo>
                  <a:cubicBezTo>
                    <a:pt x="5065" y="29087"/>
                    <a:pt x="5041" y="29173"/>
                    <a:pt x="5041" y="29173"/>
                  </a:cubicBezTo>
                  <a:cubicBezTo>
                    <a:pt x="5016" y="29247"/>
                    <a:pt x="4992" y="29345"/>
                    <a:pt x="4979" y="29382"/>
                  </a:cubicBezTo>
                  <a:lnTo>
                    <a:pt x="4967" y="29431"/>
                  </a:lnTo>
                  <a:cubicBezTo>
                    <a:pt x="4672" y="29874"/>
                    <a:pt x="4512" y="30304"/>
                    <a:pt x="4389" y="30685"/>
                  </a:cubicBezTo>
                  <a:cubicBezTo>
                    <a:pt x="4352" y="30796"/>
                    <a:pt x="4328" y="30845"/>
                    <a:pt x="4315" y="30870"/>
                  </a:cubicBezTo>
                  <a:cubicBezTo>
                    <a:pt x="4057" y="31140"/>
                    <a:pt x="3848" y="31472"/>
                    <a:pt x="3725" y="31816"/>
                  </a:cubicBezTo>
                  <a:lnTo>
                    <a:pt x="3664" y="31988"/>
                  </a:lnTo>
                  <a:cubicBezTo>
                    <a:pt x="3566" y="32259"/>
                    <a:pt x="3455" y="32578"/>
                    <a:pt x="3369" y="32935"/>
                  </a:cubicBezTo>
                  <a:cubicBezTo>
                    <a:pt x="3320" y="32947"/>
                    <a:pt x="3283" y="32959"/>
                    <a:pt x="3246" y="32972"/>
                  </a:cubicBezTo>
                  <a:cubicBezTo>
                    <a:pt x="2779" y="33119"/>
                    <a:pt x="2385" y="33414"/>
                    <a:pt x="2115" y="33795"/>
                  </a:cubicBezTo>
                  <a:cubicBezTo>
                    <a:pt x="1967" y="33820"/>
                    <a:pt x="1820" y="33857"/>
                    <a:pt x="1685" y="33894"/>
                  </a:cubicBezTo>
                  <a:cubicBezTo>
                    <a:pt x="1181" y="34066"/>
                    <a:pt x="750" y="34422"/>
                    <a:pt x="455" y="34902"/>
                  </a:cubicBezTo>
                  <a:cubicBezTo>
                    <a:pt x="99" y="35492"/>
                    <a:pt x="62" y="36229"/>
                    <a:pt x="332" y="36881"/>
                  </a:cubicBezTo>
                  <a:cubicBezTo>
                    <a:pt x="615" y="37520"/>
                    <a:pt x="1181" y="38000"/>
                    <a:pt x="1844" y="38147"/>
                  </a:cubicBezTo>
                  <a:cubicBezTo>
                    <a:pt x="2029" y="38184"/>
                    <a:pt x="2226" y="38221"/>
                    <a:pt x="2422" y="38258"/>
                  </a:cubicBezTo>
                  <a:cubicBezTo>
                    <a:pt x="2570" y="38270"/>
                    <a:pt x="2656" y="38295"/>
                    <a:pt x="2693" y="38307"/>
                  </a:cubicBezTo>
                  <a:cubicBezTo>
                    <a:pt x="2988" y="38639"/>
                    <a:pt x="3381" y="38873"/>
                    <a:pt x="3787" y="38996"/>
                  </a:cubicBezTo>
                  <a:cubicBezTo>
                    <a:pt x="3984" y="39045"/>
                    <a:pt x="4193" y="39082"/>
                    <a:pt x="4414" y="39082"/>
                  </a:cubicBezTo>
                  <a:cubicBezTo>
                    <a:pt x="4660" y="39082"/>
                    <a:pt x="4906" y="39045"/>
                    <a:pt x="5151" y="38959"/>
                  </a:cubicBezTo>
                  <a:cubicBezTo>
                    <a:pt x="5360" y="38897"/>
                    <a:pt x="5545" y="38799"/>
                    <a:pt x="5717" y="38676"/>
                  </a:cubicBezTo>
                  <a:cubicBezTo>
                    <a:pt x="5766" y="38676"/>
                    <a:pt x="5803" y="38676"/>
                    <a:pt x="5840" y="38676"/>
                  </a:cubicBezTo>
                  <a:lnTo>
                    <a:pt x="5950" y="38688"/>
                  </a:lnTo>
                  <a:lnTo>
                    <a:pt x="6037" y="38688"/>
                  </a:lnTo>
                  <a:cubicBezTo>
                    <a:pt x="6356" y="38688"/>
                    <a:pt x="6614" y="38614"/>
                    <a:pt x="6737" y="38578"/>
                  </a:cubicBezTo>
                  <a:cubicBezTo>
                    <a:pt x="7118" y="38467"/>
                    <a:pt x="7450" y="38246"/>
                    <a:pt x="7708" y="37951"/>
                  </a:cubicBezTo>
                  <a:cubicBezTo>
                    <a:pt x="7745" y="37975"/>
                    <a:pt x="7893" y="38049"/>
                    <a:pt x="7930" y="38073"/>
                  </a:cubicBezTo>
                  <a:cubicBezTo>
                    <a:pt x="8028" y="38258"/>
                    <a:pt x="8126" y="38442"/>
                    <a:pt x="8237" y="38614"/>
                  </a:cubicBezTo>
                  <a:lnTo>
                    <a:pt x="8385" y="38885"/>
                  </a:lnTo>
                  <a:lnTo>
                    <a:pt x="8827" y="39684"/>
                  </a:lnTo>
                  <a:lnTo>
                    <a:pt x="9712" y="39893"/>
                  </a:lnTo>
                  <a:cubicBezTo>
                    <a:pt x="9909" y="39930"/>
                    <a:pt x="10106" y="39954"/>
                    <a:pt x="10290" y="39954"/>
                  </a:cubicBezTo>
                  <a:cubicBezTo>
                    <a:pt x="11089" y="39954"/>
                    <a:pt x="11802" y="39586"/>
                    <a:pt x="12269" y="38934"/>
                  </a:cubicBezTo>
                  <a:cubicBezTo>
                    <a:pt x="12282" y="38934"/>
                    <a:pt x="12306" y="38922"/>
                    <a:pt x="12319" y="38909"/>
                  </a:cubicBezTo>
                  <a:cubicBezTo>
                    <a:pt x="12663" y="38737"/>
                    <a:pt x="12982" y="38565"/>
                    <a:pt x="13290" y="38430"/>
                  </a:cubicBezTo>
                  <a:cubicBezTo>
                    <a:pt x="13388" y="38381"/>
                    <a:pt x="13536" y="38332"/>
                    <a:pt x="13708" y="38282"/>
                  </a:cubicBezTo>
                  <a:cubicBezTo>
                    <a:pt x="13892" y="38221"/>
                    <a:pt x="14101" y="38160"/>
                    <a:pt x="14310" y="38073"/>
                  </a:cubicBezTo>
                  <a:cubicBezTo>
                    <a:pt x="14544" y="37975"/>
                    <a:pt x="14716" y="37877"/>
                    <a:pt x="14851" y="37803"/>
                  </a:cubicBezTo>
                  <a:cubicBezTo>
                    <a:pt x="14986" y="37791"/>
                    <a:pt x="15171" y="37778"/>
                    <a:pt x="15367" y="37742"/>
                  </a:cubicBezTo>
                  <a:cubicBezTo>
                    <a:pt x="15380" y="37754"/>
                    <a:pt x="15392" y="37754"/>
                    <a:pt x="15404" y="37766"/>
                  </a:cubicBezTo>
                  <a:cubicBezTo>
                    <a:pt x="15994" y="38184"/>
                    <a:pt x="16670" y="38405"/>
                    <a:pt x="17359" y="38405"/>
                  </a:cubicBezTo>
                  <a:cubicBezTo>
                    <a:pt x="17654" y="38405"/>
                    <a:pt x="17961" y="38356"/>
                    <a:pt x="18244" y="38270"/>
                  </a:cubicBezTo>
                  <a:cubicBezTo>
                    <a:pt x="18564" y="38184"/>
                    <a:pt x="18896" y="38086"/>
                    <a:pt x="19227" y="37975"/>
                  </a:cubicBezTo>
                  <a:cubicBezTo>
                    <a:pt x="19498" y="38196"/>
                    <a:pt x="19818" y="38356"/>
                    <a:pt x="20174" y="38442"/>
                  </a:cubicBezTo>
                  <a:cubicBezTo>
                    <a:pt x="20420" y="38491"/>
                    <a:pt x="20654" y="38516"/>
                    <a:pt x="20887" y="38516"/>
                  </a:cubicBezTo>
                  <a:cubicBezTo>
                    <a:pt x="21244" y="38516"/>
                    <a:pt x="21588" y="38455"/>
                    <a:pt x="21907" y="38344"/>
                  </a:cubicBezTo>
                  <a:lnTo>
                    <a:pt x="21994" y="38307"/>
                  </a:lnTo>
                  <a:cubicBezTo>
                    <a:pt x="22375" y="38172"/>
                    <a:pt x="22768" y="38024"/>
                    <a:pt x="23161" y="37852"/>
                  </a:cubicBezTo>
                  <a:cubicBezTo>
                    <a:pt x="23297" y="37791"/>
                    <a:pt x="23420" y="37742"/>
                    <a:pt x="23555" y="37680"/>
                  </a:cubicBezTo>
                  <a:cubicBezTo>
                    <a:pt x="23751" y="37729"/>
                    <a:pt x="23973" y="37754"/>
                    <a:pt x="24194" y="37754"/>
                  </a:cubicBezTo>
                  <a:cubicBezTo>
                    <a:pt x="24329" y="37754"/>
                    <a:pt x="24464" y="37754"/>
                    <a:pt x="24600" y="37729"/>
                  </a:cubicBezTo>
                  <a:cubicBezTo>
                    <a:pt x="24944" y="37680"/>
                    <a:pt x="25276" y="37569"/>
                    <a:pt x="25608" y="37397"/>
                  </a:cubicBezTo>
                  <a:cubicBezTo>
                    <a:pt x="25792" y="37299"/>
                    <a:pt x="25952" y="37188"/>
                    <a:pt x="26087" y="37102"/>
                  </a:cubicBezTo>
                  <a:cubicBezTo>
                    <a:pt x="26087" y="37102"/>
                    <a:pt x="26198" y="37029"/>
                    <a:pt x="26198" y="37029"/>
                  </a:cubicBezTo>
                  <a:cubicBezTo>
                    <a:pt x="26431" y="37004"/>
                    <a:pt x="26640" y="36943"/>
                    <a:pt x="26849" y="36881"/>
                  </a:cubicBezTo>
                  <a:cubicBezTo>
                    <a:pt x="27034" y="36930"/>
                    <a:pt x="27243" y="36967"/>
                    <a:pt x="27464" y="36967"/>
                  </a:cubicBezTo>
                  <a:cubicBezTo>
                    <a:pt x="27562" y="36979"/>
                    <a:pt x="27661" y="36979"/>
                    <a:pt x="27759" y="36979"/>
                  </a:cubicBezTo>
                  <a:cubicBezTo>
                    <a:pt x="28042" y="36979"/>
                    <a:pt x="28337" y="36955"/>
                    <a:pt x="28632" y="36918"/>
                  </a:cubicBezTo>
                  <a:cubicBezTo>
                    <a:pt x="29185" y="37422"/>
                    <a:pt x="29800" y="37557"/>
                    <a:pt x="30193" y="37594"/>
                  </a:cubicBezTo>
                  <a:cubicBezTo>
                    <a:pt x="30464" y="37668"/>
                    <a:pt x="30746" y="37705"/>
                    <a:pt x="31029" y="37705"/>
                  </a:cubicBezTo>
                  <a:cubicBezTo>
                    <a:pt x="31914" y="37705"/>
                    <a:pt x="32590" y="37348"/>
                    <a:pt x="33082" y="37029"/>
                  </a:cubicBezTo>
                  <a:cubicBezTo>
                    <a:pt x="33513" y="36770"/>
                    <a:pt x="33771" y="36438"/>
                    <a:pt x="33918" y="36242"/>
                  </a:cubicBezTo>
                  <a:cubicBezTo>
                    <a:pt x="33943" y="36217"/>
                    <a:pt x="33955" y="36193"/>
                    <a:pt x="33980" y="36180"/>
                  </a:cubicBezTo>
                  <a:cubicBezTo>
                    <a:pt x="34631" y="35430"/>
                    <a:pt x="34668" y="34312"/>
                    <a:pt x="34090" y="33525"/>
                  </a:cubicBezTo>
                  <a:close/>
                </a:path>
              </a:pathLst>
            </a:custGeom>
            <a:solidFill>
              <a:srgbClr val="FFFFFF"/>
            </a:solidFill>
            <a:ln>
              <a:noFill/>
            </a:ln>
            <a:effectLst>
              <a:outerShdw blurRad="57150" dist="57150" dir="828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592;p27"/>
            <p:cNvSpPr/>
            <p:nvPr/>
          </p:nvSpPr>
          <p:spPr>
            <a:xfrm>
              <a:off x="-8796821" y="-4520122"/>
              <a:ext cx="819119" cy="188966"/>
            </a:xfrm>
            <a:custGeom>
              <a:avLst/>
              <a:gdLst/>
              <a:ahLst/>
              <a:cxnLst/>
              <a:rect l="l" t="t" r="r" b="b"/>
              <a:pathLst>
                <a:path w="17482" h="4033" extrusionOk="0">
                  <a:moveTo>
                    <a:pt x="17371" y="1119"/>
                  </a:moveTo>
                  <a:cubicBezTo>
                    <a:pt x="17420" y="1193"/>
                    <a:pt x="17469" y="1242"/>
                    <a:pt x="17482" y="1291"/>
                  </a:cubicBezTo>
                  <a:cubicBezTo>
                    <a:pt x="17482" y="1340"/>
                    <a:pt x="17469" y="1414"/>
                    <a:pt x="17432" y="1451"/>
                  </a:cubicBezTo>
                  <a:cubicBezTo>
                    <a:pt x="17346" y="1561"/>
                    <a:pt x="17260" y="1684"/>
                    <a:pt x="17150" y="1746"/>
                  </a:cubicBezTo>
                  <a:cubicBezTo>
                    <a:pt x="16756" y="1942"/>
                    <a:pt x="16498" y="2324"/>
                    <a:pt x="16080" y="2471"/>
                  </a:cubicBezTo>
                  <a:cubicBezTo>
                    <a:pt x="15810" y="2569"/>
                    <a:pt x="15515" y="2631"/>
                    <a:pt x="15281" y="2815"/>
                  </a:cubicBezTo>
                  <a:cubicBezTo>
                    <a:pt x="15183" y="2889"/>
                    <a:pt x="15060" y="2914"/>
                    <a:pt x="14949" y="2938"/>
                  </a:cubicBezTo>
                  <a:cubicBezTo>
                    <a:pt x="14470" y="3049"/>
                    <a:pt x="13990" y="3184"/>
                    <a:pt x="13511" y="3270"/>
                  </a:cubicBezTo>
                  <a:cubicBezTo>
                    <a:pt x="13093" y="3344"/>
                    <a:pt x="12712" y="3467"/>
                    <a:pt x="12331" y="3651"/>
                  </a:cubicBezTo>
                  <a:cubicBezTo>
                    <a:pt x="12134" y="3737"/>
                    <a:pt x="11925" y="3786"/>
                    <a:pt x="11704" y="3786"/>
                  </a:cubicBezTo>
                  <a:cubicBezTo>
                    <a:pt x="11470" y="3774"/>
                    <a:pt x="11236" y="3799"/>
                    <a:pt x="11015" y="3885"/>
                  </a:cubicBezTo>
                  <a:cubicBezTo>
                    <a:pt x="10917" y="3922"/>
                    <a:pt x="10819" y="3946"/>
                    <a:pt x="10720" y="3946"/>
                  </a:cubicBezTo>
                  <a:cubicBezTo>
                    <a:pt x="10327" y="3971"/>
                    <a:pt x="9946" y="4008"/>
                    <a:pt x="9552" y="4020"/>
                  </a:cubicBezTo>
                  <a:cubicBezTo>
                    <a:pt x="9233" y="4020"/>
                    <a:pt x="8925" y="4032"/>
                    <a:pt x="8618" y="3922"/>
                  </a:cubicBezTo>
                  <a:cubicBezTo>
                    <a:pt x="8483" y="3885"/>
                    <a:pt x="8335" y="3897"/>
                    <a:pt x="8200" y="3885"/>
                  </a:cubicBezTo>
                  <a:cubicBezTo>
                    <a:pt x="7954" y="3885"/>
                    <a:pt x="7696" y="3885"/>
                    <a:pt x="7438" y="3897"/>
                  </a:cubicBezTo>
                  <a:cubicBezTo>
                    <a:pt x="7155" y="3909"/>
                    <a:pt x="6885" y="3860"/>
                    <a:pt x="6626" y="3750"/>
                  </a:cubicBezTo>
                  <a:cubicBezTo>
                    <a:pt x="6540" y="3713"/>
                    <a:pt x="6454" y="3664"/>
                    <a:pt x="6356" y="3651"/>
                  </a:cubicBezTo>
                  <a:cubicBezTo>
                    <a:pt x="6135" y="3651"/>
                    <a:pt x="5938" y="3553"/>
                    <a:pt x="5729" y="3491"/>
                  </a:cubicBezTo>
                  <a:cubicBezTo>
                    <a:pt x="5090" y="3295"/>
                    <a:pt x="4524" y="2938"/>
                    <a:pt x="3922" y="2668"/>
                  </a:cubicBezTo>
                  <a:cubicBezTo>
                    <a:pt x="3615" y="2520"/>
                    <a:pt x="3332" y="2348"/>
                    <a:pt x="3000" y="2262"/>
                  </a:cubicBezTo>
                  <a:cubicBezTo>
                    <a:pt x="2938" y="2250"/>
                    <a:pt x="2889" y="2225"/>
                    <a:pt x="2840" y="2201"/>
                  </a:cubicBezTo>
                  <a:cubicBezTo>
                    <a:pt x="2459" y="1979"/>
                    <a:pt x="2090" y="1770"/>
                    <a:pt x="1721" y="1537"/>
                  </a:cubicBezTo>
                  <a:cubicBezTo>
                    <a:pt x="1353" y="1315"/>
                    <a:pt x="996" y="1070"/>
                    <a:pt x="639" y="824"/>
                  </a:cubicBezTo>
                  <a:cubicBezTo>
                    <a:pt x="541" y="762"/>
                    <a:pt x="443" y="689"/>
                    <a:pt x="344" y="639"/>
                  </a:cubicBezTo>
                  <a:cubicBezTo>
                    <a:pt x="258" y="590"/>
                    <a:pt x="160" y="578"/>
                    <a:pt x="74" y="541"/>
                  </a:cubicBezTo>
                  <a:cubicBezTo>
                    <a:pt x="0" y="393"/>
                    <a:pt x="74" y="283"/>
                    <a:pt x="172" y="172"/>
                  </a:cubicBezTo>
                  <a:cubicBezTo>
                    <a:pt x="271" y="62"/>
                    <a:pt x="381" y="0"/>
                    <a:pt x="541" y="49"/>
                  </a:cubicBezTo>
                  <a:cubicBezTo>
                    <a:pt x="590" y="74"/>
                    <a:pt x="652" y="86"/>
                    <a:pt x="701" y="111"/>
                  </a:cubicBezTo>
                  <a:cubicBezTo>
                    <a:pt x="935" y="209"/>
                    <a:pt x="1168" y="332"/>
                    <a:pt x="1414" y="381"/>
                  </a:cubicBezTo>
                  <a:cubicBezTo>
                    <a:pt x="1648" y="443"/>
                    <a:pt x="1857" y="541"/>
                    <a:pt x="2066" y="639"/>
                  </a:cubicBezTo>
                  <a:cubicBezTo>
                    <a:pt x="2656" y="910"/>
                    <a:pt x="3233" y="1205"/>
                    <a:pt x="3824" y="1488"/>
                  </a:cubicBezTo>
                  <a:cubicBezTo>
                    <a:pt x="4192" y="1660"/>
                    <a:pt x="4573" y="1832"/>
                    <a:pt x="4955" y="1979"/>
                  </a:cubicBezTo>
                  <a:cubicBezTo>
                    <a:pt x="5237" y="2078"/>
                    <a:pt x="5508" y="2201"/>
                    <a:pt x="5741" y="2373"/>
                  </a:cubicBezTo>
                  <a:cubicBezTo>
                    <a:pt x="5913" y="2483"/>
                    <a:pt x="6086" y="2557"/>
                    <a:pt x="6282" y="2606"/>
                  </a:cubicBezTo>
                  <a:cubicBezTo>
                    <a:pt x="6405" y="2643"/>
                    <a:pt x="6553" y="2680"/>
                    <a:pt x="6663" y="2742"/>
                  </a:cubicBezTo>
                  <a:cubicBezTo>
                    <a:pt x="6885" y="2877"/>
                    <a:pt x="7130" y="2950"/>
                    <a:pt x="7376" y="3012"/>
                  </a:cubicBezTo>
                  <a:cubicBezTo>
                    <a:pt x="7585" y="3049"/>
                    <a:pt x="7794" y="3123"/>
                    <a:pt x="8003" y="3172"/>
                  </a:cubicBezTo>
                  <a:cubicBezTo>
                    <a:pt x="8323" y="3258"/>
                    <a:pt x="8655" y="3319"/>
                    <a:pt x="8987" y="3332"/>
                  </a:cubicBezTo>
                  <a:cubicBezTo>
                    <a:pt x="9503" y="3356"/>
                    <a:pt x="10007" y="3368"/>
                    <a:pt x="10523" y="3418"/>
                  </a:cubicBezTo>
                  <a:cubicBezTo>
                    <a:pt x="10954" y="3467"/>
                    <a:pt x="11384" y="3442"/>
                    <a:pt x="11814" y="3442"/>
                  </a:cubicBezTo>
                  <a:cubicBezTo>
                    <a:pt x="11876" y="3442"/>
                    <a:pt x="11937" y="3442"/>
                    <a:pt x="11999" y="3418"/>
                  </a:cubicBezTo>
                  <a:cubicBezTo>
                    <a:pt x="12417" y="3233"/>
                    <a:pt x="12872" y="3209"/>
                    <a:pt x="13290" y="3024"/>
                  </a:cubicBezTo>
                  <a:cubicBezTo>
                    <a:pt x="13486" y="2938"/>
                    <a:pt x="13707" y="2901"/>
                    <a:pt x="13904" y="2815"/>
                  </a:cubicBezTo>
                  <a:cubicBezTo>
                    <a:pt x="14556" y="2557"/>
                    <a:pt x="15220" y="2299"/>
                    <a:pt x="15859" y="1992"/>
                  </a:cubicBezTo>
                  <a:cubicBezTo>
                    <a:pt x="16338" y="1770"/>
                    <a:pt x="16756" y="1451"/>
                    <a:pt x="17223" y="1193"/>
                  </a:cubicBezTo>
                  <a:cubicBezTo>
                    <a:pt x="17260" y="1168"/>
                    <a:pt x="17297" y="1156"/>
                    <a:pt x="17371" y="1119"/>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593;p27"/>
            <p:cNvSpPr/>
            <p:nvPr/>
          </p:nvSpPr>
          <p:spPr>
            <a:xfrm>
              <a:off x="-8721384" y="-5473996"/>
              <a:ext cx="55336" cy="972335"/>
            </a:xfrm>
            <a:custGeom>
              <a:avLst/>
              <a:gdLst/>
              <a:ahLst/>
              <a:cxnLst/>
              <a:rect l="l" t="t" r="r" b="b"/>
              <a:pathLst>
                <a:path w="1181" h="20752" extrusionOk="0">
                  <a:moveTo>
                    <a:pt x="1083" y="20751"/>
                  </a:moveTo>
                  <a:cubicBezTo>
                    <a:pt x="751" y="20665"/>
                    <a:pt x="443" y="20481"/>
                    <a:pt x="124" y="20333"/>
                  </a:cubicBezTo>
                  <a:cubicBezTo>
                    <a:pt x="38" y="20002"/>
                    <a:pt x="74" y="19682"/>
                    <a:pt x="38" y="19375"/>
                  </a:cubicBezTo>
                  <a:cubicBezTo>
                    <a:pt x="1" y="19080"/>
                    <a:pt x="25" y="18785"/>
                    <a:pt x="87" y="18489"/>
                  </a:cubicBezTo>
                  <a:cubicBezTo>
                    <a:pt x="99" y="18403"/>
                    <a:pt x="111" y="18305"/>
                    <a:pt x="173" y="18219"/>
                  </a:cubicBezTo>
                  <a:cubicBezTo>
                    <a:pt x="185" y="18194"/>
                    <a:pt x="210" y="18145"/>
                    <a:pt x="210" y="18108"/>
                  </a:cubicBezTo>
                  <a:cubicBezTo>
                    <a:pt x="173" y="17715"/>
                    <a:pt x="345" y="17334"/>
                    <a:pt x="345" y="16941"/>
                  </a:cubicBezTo>
                  <a:cubicBezTo>
                    <a:pt x="333" y="16584"/>
                    <a:pt x="320" y="16240"/>
                    <a:pt x="296" y="15883"/>
                  </a:cubicBezTo>
                  <a:cubicBezTo>
                    <a:pt x="271" y="15588"/>
                    <a:pt x="271" y="15293"/>
                    <a:pt x="283" y="14998"/>
                  </a:cubicBezTo>
                  <a:cubicBezTo>
                    <a:pt x="320" y="14199"/>
                    <a:pt x="320" y="13388"/>
                    <a:pt x="320" y="12576"/>
                  </a:cubicBezTo>
                  <a:cubicBezTo>
                    <a:pt x="320" y="12281"/>
                    <a:pt x="247" y="11986"/>
                    <a:pt x="234" y="11691"/>
                  </a:cubicBezTo>
                  <a:cubicBezTo>
                    <a:pt x="210" y="11408"/>
                    <a:pt x="210" y="11113"/>
                    <a:pt x="320" y="10818"/>
                  </a:cubicBezTo>
                  <a:cubicBezTo>
                    <a:pt x="382" y="10634"/>
                    <a:pt x="394" y="10425"/>
                    <a:pt x="345" y="10241"/>
                  </a:cubicBezTo>
                  <a:cubicBezTo>
                    <a:pt x="271" y="9970"/>
                    <a:pt x="283" y="9700"/>
                    <a:pt x="296" y="9429"/>
                  </a:cubicBezTo>
                  <a:cubicBezTo>
                    <a:pt x="320" y="9171"/>
                    <a:pt x="345" y="8925"/>
                    <a:pt x="369" y="8667"/>
                  </a:cubicBezTo>
                  <a:cubicBezTo>
                    <a:pt x="382" y="8470"/>
                    <a:pt x="382" y="8274"/>
                    <a:pt x="382" y="8077"/>
                  </a:cubicBezTo>
                  <a:cubicBezTo>
                    <a:pt x="369" y="7561"/>
                    <a:pt x="357" y="7057"/>
                    <a:pt x="369" y="6540"/>
                  </a:cubicBezTo>
                  <a:cubicBezTo>
                    <a:pt x="369" y="6282"/>
                    <a:pt x="394" y="6024"/>
                    <a:pt x="406" y="5778"/>
                  </a:cubicBezTo>
                  <a:cubicBezTo>
                    <a:pt x="419" y="5532"/>
                    <a:pt x="419" y="5299"/>
                    <a:pt x="406" y="5065"/>
                  </a:cubicBezTo>
                  <a:cubicBezTo>
                    <a:pt x="333" y="3922"/>
                    <a:pt x="320" y="2779"/>
                    <a:pt x="431" y="1648"/>
                  </a:cubicBezTo>
                  <a:cubicBezTo>
                    <a:pt x="456" y="1266"/>
                    <a:pt x="468" y="898"/>
                    <a:pt x="492" y="517"/>
                  </a:cubicBezTo>
                  <a:cubicBezTo>
                    <a:pt x="505" y="369"/>
                    <a:pt x="542" y="209"/>
                    <a:pt x="566" y="62"/>
                  </a:cubicBezTo>
                  <a:cubicBezTo>
                    <a:pt x="578" y="37"/>
                    <a:pt x="628" y="0"/>
                    <a:pt x="652" y="0"/>
                  </a:cubicBezTo>
                  <a:cubicBezTo>
                    <a:pt x="689" y="0"/>
                    <a:pt x="738" y="37"/>
                    <a:pt x="738" y="62"/>
                  </a:cubicBezTo>
                  <a:cubicBezTo>
                    <a:pt x="775" y="492"/>
                    <a:pt x="849" y="922"/>
                    <a:pt x="824" y="1353"/>
                  </a:cubicBezTo>
                  <a:cubicBezTo>
                    <a:pt x="775" y="2422"/>
                    <a:pt x="861" y="3479"/>
                    <a:pt x="898" y="4536"/>
                  </a:cubicBezTo>
                  <a:cubicBezTo>
                    <a:pt x="935" y="5766"/>
                    <a:pt x="935" y="6983"/>
                    <a:pt x="837" y="8200"/>
                  </a:cubicBezTo>
                  <a:cubicBezTo>
                    <a:pt x="812" y="8520"/>
                    <a:pt x="800" y="8827"/>
                    <a:pt x="787" y="9147"/>
                  </a:cubicBezTo>
                  <a:cubicBezTo>
                    <a:pt x="787" y="9269"/>
                    <a:pt x="800" y="9380"/>
                    <a:pt x="775" y="9503"/>
                  </a:cubicBezTo>
                  <a:cubicBezTo>
                    <a:pt x="714" y="9749"/>
                    <a:pt x="701" y="9982"/>
                    <a:pt x="787" y="10253"/>
                  </a:cubicBezTo>
                  <a:cubicBezTo>
                    <a:pt x="849" y="10462"/>
                    <a:pt x="812" y="10720"/>
                    <a:pt x="812" y="10954"/>
                  </a:cubicBezTo>
                  <a:cubicBezTo>
                    <a:pt x="812" y="11249"/>
                    <a:pt x="763" y="11544"/>
                    <a:pt x="898" y="11826"/>
                  </a:cubicBezTo>
                  <a:cubicBezTo>
                    <a:pt x="898" y="12134"/>
                    <a:pt x="935" y="12466"/>
                    <a:pt x="874" y="12761"/>
                  </a:cubicBezTo>
                  <a:cubicBezTo>
                    <a:pt x="812" y="13080"/>
                    <a:pt x="800" y="13388"/>
                    <a:pt x="800" y="13695"/>
                  </a:cubicBezTo>
                  <a:cubicBezTo>
                    <a:pt x="800" y="14088"/>
                    <a:pt x="800" y="14494"/>
                    <a:pt x="812" y="14888"/>
                  </a:cubicBezTo>
                  <a:cubicBezTo>
                    <a:pt x="837" y="15773"/>
                    <a:pt x="849" y="16658"/>
                    <a:pt x="984" y="17531"/>
                  </a:cubicBezTo>
                  <a:cubicBezTo>
                    <a:pt x="1009" y="17740"/>
                    <a:pt x="996" y="17961"/>
                    <a:pt x="984" y="18182"/>
                  </a:cubicBezTo>
                  <a:cubicBezTo>
                    <a:pt x="984" y="18379"/>
                    <a:pt x="984" y="18563"/>
                    <a:pt x="1021" y="18772"/>
                  </a:cubicBezTo>
                  <a:cubicBezTo>
                    <a:pt x="1058" y="19018"/>
                    <a:pt x="1083" y="19276"/>
                    <a:pt x="1083" y="19534"/>
                  </a:cubicBezTo>
                  <a:cubicBezTo>
                    <a:pt x="1070" y="19866"/>
                    <a:pt x="1070" y="20198"/>
                    <a:pt x="1156" y="20530"/>
                  </a:cubicBezTo>
                  <a:cubicBezTo>
                    <a:pt x="1181" y="20604"/>
                    <a:pt x="1169" y="20678"/>
                    <a:pt x="1083" y="2075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594;p27"/>
            <p:cNvSpPr/>
            <p:nvPr/>
          </p:nvSpPr>
          <p:spPr>
            <a:xfrm>
              <a:off x="-8289381" y="-5202143"/>
              <a:ext cx="69205" cy="805906"/>
            </a:xfrm>
            <a:custGeom>
              <a:avLst/>
              <a:gdLst/>
              <a:ahLst/>
              <a:cxnLst/>
              <a:rect l="l" t="t" r="r" b="b"/>
              <a:pathLst>
                <a:path w="1477" h="17200" extrusionOk="0">
                  <a:moveTo>
                    <a:pt x="25" y="1"/>
                  </a:moveTo>
                  <a:cubicBezTo>
                    <a:pt x="173" y="222"/>
                    <a:pt x="210" y="406"/>
                    <a:pt x="198" y="603"/>
                  </a:cubicBezTo>
                  <a:cubicBezTo>
                    <a:pt x="173" y="1046"/>
                    <a:pt x="259" y="1476"/>
                    <a:pt x="345" y="1894"/>
                  </a:cubicBezTo>
                  <a:cubicBezTo>
                    <a:pt x="456" y="2410"/>
                    <a:pt x="468" y="2951"/>
                    <a:pt x="529" y="3480"/>
                  </a:cubicBezTo>
                  <a:cubicBezTo>
                    <a:pt x="566" y="3762"/>
                    <a:pt x="591" y="4058"/>
                    <a:pt x="615" y="4353"/>
                  </a:cubicBezTo>
                  <a:cubicBezTo>
                    <a:pt x="615" y="4377"/>
                    <a:pt x="615" y="4389"/>
                    <a:pt x="615" y="4414"/>
                  </a:cubicBezTo>
                  <a:cubicBezTo>
                    <a:pt x="480" y="5275"/>
                    <a:pt x="763" y="6135"/>
                    <a:pt x="702" y="6996"/>
                  </a:cubicBezTo>
                  <a:cubicBezTo>
                    <a:pt x="689" y="7119"/>
                    <a:pt x="689" y="7242"/>
                    <a:pt x="714" y="7352"/>
                  </a:cubicBezTo>
                  <a:cubicBezTo>
                    <a:pt x="824" y="7795"/>
                    <a:pt x="824" y="8250"/>
                    <a:pt x="812" y="8704"/>
                  </a:cubicBezTo>
                  <a:cubicBezTo>
                    <a:pt x="812" y="9098"/>
                    <a:pt x="824" y="9491"/>
                    <a:pt x="911" y="9872"/>
                  </a:cubicBezTo>
                  <a:cubicBezTo>
                    <a:pt x="1009" y="10364"/>
                    <a:pt x="1058" y="10843"/>
                    <a:pt x="1046" y="11348"/>
                  </a:cubicBezTo>
                  <a:cubicBezTo>
                    <a:pt x="1046" y="11593"/>
                    <a:pt x="1083" y="11852"/>
                    <a:pt x="1120" y="12110"/>
                  </a:cubicBezTo>
                  <a:cubicBezTo>
                    <a:pt x="1169" y="12638"/>
                    <a:pt x="1230" y="13167"/>
                    <a:pt x="1206" y="13696"/>
                  </a:cubicBezTo>
                  <a:cubicBezTo>
                    <a:pt x="1206" y="13966"/>
                    <a:pt x="1230" y="14236"/>
                    <a:pt x="1304" y="14507"/>
                  </a:cubicBezTo>
                  <a:cubicBezTo>
                    <a:pt x="1353" y="14691"/>
                    <a:pt x="1341" y="14900"/>
                    <a:pt x="1353" y="15097"/>
                  </a:cubicBezTo>
                  <a:cubicBezTo>
                    <a:pt x="1353" y="15306"/>
                    <a:pt x="1341" y="15527"/>
                    <a:pt x="1439" y="15736"/>
                  </a:cubicBezTo>
                  <a:cubicBezTo>
                    <a:pt x="1464" y="15810"/>
                    <a:pt x="1476" y="15884"/>
                    <a:pt x="1476" y="15970"/>
                  </a:cubicBezTo>
                  <a:cubicBezTo>
                    <a:pt x="1476" y="16302"/>
                    <a:pt x="1476" y="16634"/>
                    <a:pt x="1464" y="16966"/>
                  </a:cubicBezTo>
                  <a:cubicBezTo>
                    <a:pt x="1464" y="17101"/>
                    <a:pt x="1378" y="17175"/>
                    <a:pt x="1242" y="17187"/>
                  </a:cubicBezTo>
                  <a:cubicBezTo>
                    <a:pt x="1206" y="17187"/>
                    <a:pt x="1156" y="17199"/>
                    <a:pt x="1120" y="17199"/>
                  </a:cubicBezTo>
                  <a:cubicBezTo>
                    <a:pt x="800" y="17199"/>
                    <a:pt x="751" y="17150"/>
                    <a:pt x="751" y="16818"/>
                  </a:cubicBezTo>
                  <a:cubicBezTo>
                    <a:pt x="738" y="16228"/>
                    <a:pt x="738" y="15638"/>
                    <a:pt x="726" y="15048"/>
                  </a:cubicBezTo>
                  <a:cubicBezTo>
                    <a:pt x="726" y="14753"/>
                    <a:pt x="714" y="14458"/>
                    <a:pt x="677" y="14175"/>
                  </a:cubicBezTo>
                  <a:cubicBezTo>
                    <a:pt x="615" y="13782"/>
                    <a:pt x="591" y="13388"/>
                    <a:pt x="579" y="12995"/>
                  </a:cubicBezTo>
                  <a:cubicBezTo>
                    <a:pt x="554" y="12466"/>
                    <a:pt x="517" y="11938"/>
                    <a:pt x="505" y="11409"/>
                  </a:cubicBezTo>
                  <a:cubicBezTo>
                    <a:pt x="480" y="10819"/>
                    <a:pt x="493" y="10229"/>
                    <a:pt x="468" y="9639"/>
                  </a:cubicBezTo>
                  <a:cubicBezTo>
                    <a:pt x="456" y="8852"/>
                    <a:pt x="419" y="8065"/>
                    <a:pt x="394" y="7278"/>
                  </a:cubicBezTo>
                  <a:cubicBezTo>
                    <a:pt x="382" y="7020"/>
                    <a:pt x="370" y="6762"/>
                    <a:pt x="370" y="6504"/>
                  </a:cubicBezTo>
                  <a:cubicBezTo>
                    <a:pt x="345" y="5963"/>
                    <a:pt x="320" y="5410"/>
                    <a:pt x="271" y="4857"/>
                  </a:cubicBezTo>
                  <a:cubicBezTo>
                    <a:pt x="222" y="4353"/>
                    <a:pt x="222" y="3836"/>
                    <a:pt x="210" y="3332"/>
                  </a:cubicBezTo>
                  <a:cubicBezTo>
                    <a:pt x="210" y="2988"/>
                    <a:pt x="198" y="2656"/>
                    <a:pt x="148" y="2324"/>
                  </a:cubicBezTo>
                  <a:cubicBezTo>
                    <a:pt x="99" y="1980"/>
                    <a:pt x="87" y="1623"/>
                    <a:pt x="62" y="1267"/>
                  </a:cubicBezTo>
                  <a:cubicBezTo>
                    <a:pt x="38" y="898"/>
                    <a:pt x="25" y="517"/>
                    <a:pt x="1" y="148"/>
                  </a:cubicBezTo>
                  <a:cubicBezTo>
                    <a:pt x="1" y="111"/>
                    <a:pt x="13" y="74"/>
                    <a:pt x="25"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95;p27"/>
            <p:cNvSpPr/>
            <p:nvPr/>
          </p:nvSpPr>
          <p:spPr>
            <a:xfrm>
              <a:off x="-8270920" y="-5249373"/>
              <a:ext cx="149233" cy="86447"/>
            </a:xfrm>
            <a:custGeom>
              <a:avLst/>
              <a:gdLst/>
              <a:ahLst/>
              <a:cxnLst/>
              <a:rect l="l" t="t" r="r" b="b"/>
              <a:pathLst>
                <a:path w="3185" h="1845" extrusionOk="0">
                  <a:moveTo>
                    <a:pt x="984" y="1845"/>
                  </a:moveTo>
                  <a:cubicBezTo>
                    <a:pt x="922" y="1795"/>
                    <a:pt x="898" y="1771"/>
                    <a:pt x="873" y="1734"/>
                  </a:cubicBezTo>
                  <a:cubicBezTo>
                    <a:pt x="652" y="1439"/>
                    <a:pt x="430" y="1132"/>
                    <a:pt x="221" y="824"/>
                  </a:cubicBezTo>
                  <a:cubicBezTo>
                    <a:pt x="74" y="603"/>
                    <a:pt x="0" y="369"/>
                    <a:pt x="74" y="99"/>
                  </a:cubicBezTo>
                  <a:cubicBezTo>
                    <a:pt x="86" y="74"/>
                    <a:pt x="111" y="50"/>
                    <a:pt x="160" y="1"/>
                  </a:cubicBezTo>
                  <a:cubicBezTo>
                    <a:pt x="221" y="38"/>
                    <a:pt x="283" y="62"/>
                    <a:pt x="357" y="99"/>
                  </a:cubicBezTo>
                  <a:cubicBezTo>
                    <a:pt x="455" y="148"/>
                    <a:pt x="553" y="222"/>
                    <a:pt x="664" y="247"/>
                  </a:cubicBezTo>
                  <a:cubicBezTo>
                    <a:pt x="1242" y="406"/>
                    <a:pt x="1795" y="603"/>
                    <a:pt x="2373" y="701"/>
                  </a:cubicBezTo>
                  <a:cubicBezTo>
                    <a:pt x="2606" y="738"/>
                    <a:pt x="2840" y="775"/>
                    <a:pt x="3074" y="824"/>
                  </a:cubicBezTo>
                  <a:cubicBezTo>
                    <a:pt x="3123" y="837"/>
                    <a:pt x="3184" y="861"/>
                    <a:pt x="3184" y="935"/>
                  </a:cubicBezTo>
                  <a:cubicBezTo>
                    <a:pt x="3184" y="972"/>
                    <a:pt x="3147" y="1009"/>
                    <a:pt x="3123" y="1021"/>
                  </a:cubicBezTo>
                  <a:cubicBezTo>
                    <a:pt x="3074" y="1058"/>
                    <a:pt x="3024" y="1095"/>
                    <a:pt x="2975" y="1119"/>
                  </a:cubicBezTo>
                  <a:cubicBezTo>
                    <a:pt x="2680" y="1218"/>
                    <a:pt x="2410" y="1378"/>
                    <a:pt x="2127" y="1537"/>
                  </a:cubicBezTo>
                  <a:cubicBezTo>
                    <a:pt x="1770" y="1734"/>
                    <a:pt x="1377" y="1845"/>
                    <a:pt x="984" y="18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596;p27"/>
            <p:cNvSpPr/>
            <p:nvPr/>
          </p:nvSpPr>
          <p:spPr>
            <a:xfrm>
              <a:off x="-8954675" y="-4539145"/>
              <a:ext cx="130819" cy="29425"/>
            </a:xfrm>
            <a:custGeom>
              <a:avLst/>
              <a:gdLst/>
              <a:ahLst/>
              <a:cxnLst/>
              <a:rect l="l" t="t" r="r" b="b"/>
              <a:pathLst>
                <a:path w="2792" h="628" extrusionOk="0">
                  <a:moveTo>
                    <a:pt x="148" y="492"/>
                  </a:moveTo>
                  <a:cubicBezTo>
                    <a:pt x="124" y="418"/>
                    <a:pt x="75" y="345"/>
                    <a:pt x="50" y="271"/>
                  </a:cubicBezTo>
                  <a:cubicBezTo>
                    <a:pt x="1" y="123"/>
                    <a:pt x="99" y="0"/>
                    <a:pt x="259" y="0"/>
                  </a:cubicBezTo>
                  <a:cubicBezTo>
                    <a:pt x="923" y="37"/>
                    <a:pt x="1587" y="74"/>
                    <a:pt x="2251" y="111"/>
                  </a:cubicBezTo>
                  <a:cubicBezTo>
                    <a:pt x="2484" y="123"/>
                    <a:pt x="2644" y="259"/>
                    <a:pt x="2779" y="443"/>
                  </a:cubicBezTo>
                  <a:cubicBezTo>
                    <a:pt x="2791" y="480"/>
                    <a:pt x="2767" y="590"/>
                    <a:pt x="2730" y="590"/>
                  </a:cubicBezTo>
                  <a:cubicBezTo>
                    <a:pt x="2693" y="603"/>
                    <a:pt x="2656" y="627"/>
                    <a:pt x="2619" y="627"/>
                  </a:cubicBezTo>
                  <a:cubicBezTo>
                    <a:pt x="2484" y="627"/>
                    <a:pt x="2349" y="627"/>
                    <a:pt x="2201" y="615"/>
                  </a:cubicBezTo>
                  <a:cubicBezTo>
                    <a:pt x="1587" y="590"/>
                    <a:pt x="960" y="554"/>
                    <a:pt x="333" y="529"/>
                  </a:cubicBezTo>
                  <a:cubicBezTo>
                    <a:pt x="271" y="517"/>
                    <a:pt x="222" y="504"/>
                    <a:pt x="148" y="49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597;p27"/>
            <p:cNvSpPr/>
            <p:nvPr/>
          </p:nvSpPr>
          <p:spPr>
            <a:xfrm>
              <a:off x="-8660332" y="-4971711"/>
              <a:ext cx="349679" cy="342744"/>
            </a:xfrm>
            <a:custGeom>
              <a:avLst/>
              <a:gdLst/>
              <a:ahLst/>
              <a:cxnLst/>
              <a:rect l="l" t="t" r="r" b="b"/>
              <a:pathLst>
                <a:path w="7463" h="7315" extrusionOk="0">
                  <a:moveTo>
                    <a:pt x="1734" y="4106"/>
                  </a:moveTo>
                  <a:cubicBezTo>
                    <a:pt x="1833" y="3959"/>
                    <a:pt x="1955" y="3811"/>
                    <a:pt x="2066" y="3651"/>
                  </a:cubicBezTo>
                  <a:cubicBezTo>
                    <a:pt x="2066" y="3639"/>
                    <a:pt x="2029" y="3602"/>
                    <a:pt x="2017" y="3565"/>
                  </a:cubicBezTo>
                  <a:cubicBezTo>
                    <a:pt x="1857" y="3663"/>
                    <a:pt x="1722" y="3774"/>
                    <a:pt x="1636" y="3922"/>
                  </a:cubicBezTo>
                  <a:cubicBezTo>
                    <a:pt x="1599" y="3983"/>
                    <a:pt x="1599" y="4069"/>
                    <a:pt x="1734" y="4106"/>
                  </a:cubicBezTo>
                  <a:close/>
                  <a:moveTo>
                    <a:pt x="1255" y="3172"/>
                  </a:moveTo>
                  <a:cubicBezTo>
                    <a:pt x="1242" y="3135"/>
                    <a:pt x="1230" y="3086"/>
                    <a:pt x="1206" y="3073"/>
                  </a:cubicBezTo>
                  <a:cubicBezTo>
                    <a:pt x="1181" y="3049"/>
                    <a:pt x="1132" y="3061"/>
                    <a:pt x="1095" y="3061"/>
                  </a:cubicBezTo>
                  <a:cubicBezTo>
                    <a:pt x="1070" y="3061"/>
                    <a:pt x="1058" y="3073"/>
                    <a:pt x="1046" y="3098"/>
                  </a:cubicBezTo>
                  <a:cubicBezTo>
                    <a:pt x="837" y="3344"/>
                    <a:pt x="615" y="3602"/>
                    <a:pt x="406" y="3860"/>
                  </a:cubicBezTo>
                  <a:cubicBezTo>
                    <a:pt x="394" y="3872"/>
                    <a:pt x="394" y="3897"/>
                    <a:pt x="394" y="3909"/>
                  </a:cubicBezTo>
                  <a:cubicBezTo>
                    <a:pt x="357" y="3983"/>
                    <a:pt x="419" y="4069"/>
                    <a:pt x="493" y="4094"/>
                  </a:cubicBezTo>
                  <a:cubicBezTo>
                    <a:pt x="579" y="4118"/>
                    <a:pt x="652" y="4106"/>
                    <a:pt x="714" y="4057"/>
                  </a:cubicBezTo>
                  <a:cubicBezTo>
                    <a:pt x="947" y="3811"/>
                    <a:pt x="1107" y="3528"/>
                    <a:pt x="1255" y="3221"/>
                  </a:cubicBezTo>
                  <a:cubicBezTo>
                    <a:pt x="1267" y="3209"/>
                    <a:pt x="1255" y="3184"/>
                    <a:pt x="1255" y="3172"/>
                  </a:cubicBezTo>
                  <a:close/>
                  <a:moveTo>
                    <a:pt x="210" y="7106"/>
                  </a:moveTo>
                  <a:cubicBezTo>
                    <a:pt x="124" y="6995"/>
                    <a:pt x="136" y="6872"/>
                    <a:pt x="124" y="6761"/>
                  </a:cubicBezTo>
                  <a:cubicBezTo>
                    <a:pt x="50" y="6147"/>
                    <a:pt x="87" y="5544"/>
                    <a:pt x="111" y="4930"/>
                  </a:cubicBezTo>
                  <a:cubicBezTo>
                    <a:pt x="148" y="4327"/>
                    <a:pt x="87" y="3713"/>
                    <a:pt x="50" y="3110"/>
                  </a:cubicBezTo>
                  <a:cubicBezTo>
                    <a:pt x="25" y="2852"/>
                    <a:pt x="1" y="2594"/>
                    <a:pt x="1" y="2348"/>
                  </a:cubicBezTo>
                  <a:cubicBezTo>
                    <a:pt x="13" y="1733"/>
                    <a:pt x="38" y="1131"/>
                    <a:pt x="50" y="516"/>
                  </a:cubicBezTo>
                  <a:cubicBezTo>
                    <a:pt x="62" y="221"/>
                    <a:pt x="296" y="86"/>
                    <a:pt x="517" y="98"/>
                  </a:cubicBezTo>
                  <a:cubicBezTo>
                    <a:pt x="665" y="111"/>
                    <a:pt x="800" y="111"/>
                    <a:pt x="935" y="123"/>
                  </a:cubicBezTo>
                  <a:cubicBezTo>
                    <a:pt x="1992" y="209"/>
                    <a:pt x="3062" y="160"/>
                    <a:pt x="4119" y="172"/>
                  </a:cubicBezTo>
                  <a:cubicBezTo>
                    <a:pt x="4279" y="172"/>
                    <a:pt x="4426" y="148"/>
                    <a:pt x="4586" y="123"/>
                  </a:cubicBezTo>
                  <a:cubicBezTo>
                    <a:pt x="4795" y="98"/>
                    <a:pt x="5017" y="74"/>
                    <a:pt x="5226" y="37"/>
                  </a:cubicBezTo>
                  <a:cubicBezTo>
                    <a:pt x="5447" y="0"/>
                    <a:pt x="5619" y="62"/>
                    <a:pt x="5766" y="209"/>
                  </a:cubicBezTo>
                  <a:cubicBezTo>
                    <a:pt x="6074" y="541"/>
                    <a:pt x="6406" y="848"/>
                    <a:pt x="6639" y="1242"/>
                  </a:cubicBezTo>
                  <a:cubicBezTo>
                    <a:pt x="6725" y="1377"/>
                    <a:pt x="6811" y="1512"/>
                    <a:pt x="6922" y="1610"/>
                  </a:cubicBezTo>
                  <a:cubicBezTo>
                    <a:pt x="7106" y="1795"/>
                    <a:pt x="7180" y="2004"/>
                    <a:pt x="7266" y="2225"/>
                  </a:cubicBezTo>
                  <a:cubicBezTo>
                    <a:pt x="7463" y="2778"/>
                    <a:pt x="7463" y="3344"/>
                    <a:pt x="7401" y="3922"/>
                  </a:cubicBezTo>
                  <a:cubicBezTo>
                    <a:pt x="7340" y="4389"/>
                    <a:pt x="7254" y="4844"/>
                    <a:pt x="7168" y="5311"/>
                  </a:cubicBezTo>
                  <a:cubicBezTo>
                    <a:pt x="7143" y="5471"/>
                    <a:pt x="7106" y="5630"/>
                    <a:pt x="7033" y="5766"/>
                  </a:cubicBezTo>
                  <a:cubicBezTo>
                    <a:pt x="6787" y="6233"/>
                    <a:pt x="6504" y="6688"/>
                    <a:pt x="6246" y="7143"/>
                  </a:cubicBezTo>
                  <a:cubicBezTo>
                    <a:pt x="6184" y="7253"/>
                    <a:pt x="6074" y="7315"/>
                    <a:pt x="5951" y="7302"/>
                  </a:cubicBezTo>
                  <a:cubicBezTo>
                    <a:pt x="5348" y="7265"/>
                    <a:pt x="4734" y="7302"/>
                    <a:pt x="4131" y="7216"/>
                  </a:cubicBezTo>
                  <a:cubicBezTo>
                    <a:pt x="3972" y="7192"/>
                    <a:pt x="3812" y="7192"/>
                    <a:pt x="3664" y="7216"/>
                  </a:cubicBezTo>
                  <a:cubicBezTo>
                    <a:pt x="3037" y="7315"/>
                    <a:pt x="2410" y="7278"/>
                    <a:pt x="1771" y="7253"/>
                  </a:cubicBezTo>
                  <a:cubicBezTo>
                    <a:pt x="1304" y="7229"/>
                    <a:pt x="837" y="7192"/>
                    <a:pt x="370" y="7155"/>
                  </a:cubicBezTo>
                  <a:cubicBezTo>
                    <a:pt x="308" y="7155"/>
                    <a:pt x="259" y="7118"/>
                    <a:pt x="210" y="71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598;p27"/>
            <p:cNvSpPr/>
            <p:nvPr/>
          </p:nvSpPr>
          <p:spPr>
            <a:xfrm>
              <a:off x="-8660332" y="-5349034"/>
              <a:ext cx="224717" cy="296686"/>
            </a:xfrm>
            <a:custGeom>
              <a:avLst/>
              <a:gdLst/>
              <a:ahLst/>
              <a:cxnLst/>
              <a:rect l="l" t="t" r="r" b="b"/>
              <a:pathLst>
                <a:path w="4796" h="6332" extrusionOk="0">
                  <a:moveTo>
                    <a:pt x="1328" y="1710"/>
                  </a:moveTo>
                  <a:cubicBezTo>
                    <a:pt x="1279" y="1611"/>
                    <a:pt x="1218" y="1587"/>
                    <a:pt x="1144" y="1648"/>
                  </a:cubicBezTo>
                  <a:cubicBezTo>
                    <a:pt x="984" y="1783"/>
                    <a:pt x="923" y="1968"/>
                    <a:pt x="837" y="2140"/>
                  </a:cubicBezTo>
                  <a:cubicBezTo>
                    <a:pt x="788" y="2238"/>
                    <a:pt x="763" y="2361"/>
                    <a:pt x="738" y="2472"/>
                  </a:cubicBezTo>
                  <a:cubicBezTo>
                    <a:pt x="726" y="2484"/>
                    <a:pt x="751" y="2496"/>
                    <a:pt x="763" y="2509"/>
                  </a:cubicBezTo>
                  <a:cubicBezTo>
                    <a:pt x="788" y="2521"/>
                    <a:pt x="812" y="2533"/>
                    <a:pt x="824" y="2521"/>
                  </a:cubicBezTo>
                  <a:cubicBezTo>
                    <a:pt x="861" y="2484"/>
                    <a:pt x="923" y="2460"/>
                    <a:pt x="947" y="2410"/>
                  </a:cubicBezTo>
                  <a:cubicBezTo>
                    <a:pt x="1083" y="2177"/>
                    <a:pt x="1206" y="1943"/>
                    <a:pt x="1328" y="1710"/>
                  </a:cubicBezTo>
                  <a:close/>
                  <a:moveTo>
                    <a:pt x="2877" y="3910"/>
                  </a:moveTo>
                  <a:cubicBezTo>
                    <a:pt x="2865" y="3910"/>
                    <a:pt x="2828" y="3910"/>
                    <a:pt x="2828" y="3922"/>
                  </a:cubicBezTo>
                  <a:cubicBezTo>
                    <a:pt x="2656" y="4107"/>
                    <a:pt x="2484" y="4291"/>
                    <a:pt x="2324" y="4476"/>
                  </a:cubicBezTo>
                  <a:cubicBezTo>
                    <a:pt x="2312" y="4488"/>
                    <a:pt x="2300" y="4513"/>
                    <a:pt x="2300" y="4525"/>
                  </a:cubicBezTo>
                  <a:cubicBezTo>
                    <a:pt x="2300" y="4562"/>
                    <a:pt x="2300" y="4611"/>
                    <a:pt x="2324" y="4623"/>
                  </a:cubicBezTo>
                  <a:cubicBezTo>
                    <a:pt x="2337" y="4648"/>
                    <a:pt x="2398" y="4672"/>
                    <a:pt x="2423" y="4660"/>
                  </a:cubicBezTo>
                  <a:cubicBezTo>
                    <a:pt x="2619" y="4549"/>
                    <a:pt x="2791" y="4390"/>
                    <a:pt x="2902" y="4181"/>
                  </a:cubicBezTo>
                  <a:cubicBezTo>
                    <a:pt x="2951" y="4082"/>
                    <a:pt x="2951" y="3996"/>
                    <a:pt x="2877" y="3910"/>
                  </a:cubicBezTo>
                  <a:close/>
                  <a:moveTo>
                    <a:pt x="2005" y="4218"/>
                  </a:moveTo>
                  <a:cubicBezTo>
                    <a:pt x="2042" y="4193"/>
                    <a:pt x="2103" y="4168"/>
                    <a:pt x="2140" y="4131"/>
                  </a:cubicBezTo>
                  <a:cubicBezTo>
                    <a:pt x="2300" y="3935"/>
                    <a:pt x="2447" y="3738"/>
                    <a:pt x="2607" y="3541"/>
                  </a:cubicBezTo>
                  <a:cubicBezTo>
                    <a:pt x="2644" y="3505"/>
                    <a:pt x="2644" y="3431"/>
                    <a:pt x="2595" y="3394"/>
                  </a:cubicBezTo>
                  <a:cubicBezTo>
                    <a:pt x="2558" y="3369"/>
                    <a:pt x="2484" y="3345"/>
                    <a:pt x="2447" y="3357"/>
                  </a:cubicBezTo>
                  <a:cubicBezTo>
                    <a:pt x="2373" y="3369"/>
                    <a:pt x="2287" y="3406"/>
                    <a:pt x="2251" y="3455"/>
                  </a:cubicBezTo>
                  <a:cubicBezTo>
                    <a:pt x="2128" y="3627"/>
                    <a:pt x="2017" y="3812"/>
                    <a:pt x="1906" y="3996"/>
                  </a:cubicBezTo>
                  <a:cubicBezTo>
                    <a:pt x="1882" y="4033"/>
                    <a:pt x="1894" y="4107"/>
                    <a:pt x="1906" y="4156"/>
                  </a:cubicBezTo>
                  <a:cubicBezTo>
                    <a:pt x="1906" y="4181"/>
                    <a:pt x="1955" y="4193"/>
                    <a:pt x="2005" y="4218"/>
                  </a:cubicBezTo>
                  <a:close/>
                  <a:moveTo>
                    <a:pt x="136" y="1"/>
                  </a:moveTo>
                  <a:cubicBezTo>
                    <a:pt x="1120" y="1"/>
                    <a:pt x="2054" y="1"/>
                    <a:pt x="3000" y="1"/>
                  </a:cubicBezTo>
                  <a:cubicBezTo>
                    <a:pt x="3123" y="1"/>
                    <a:pt x="3246" y="1"/>
                    <a:pt x="3345" y="75"/>
                  </a:cubicBezTo>
                  <a:cubicBezTo>
                    <a:pt x="3504" y="222"/>
                    <a:pt x="3689" y="210"/>
                    <a:pt x="3898" y="161"/>
                  </a:cubicBezTo>
                  <a:cubicBezTo>
                    <a:pt x="4156" y="652"/>
                    <a:pt x="4414" y="1132"/>
                    <a:pt x="4500" y="1685"/>
                  </a:cubicBezTo>
                  <a:cubicBezTo>
                    <a:pt x="4611" y="2509"/>
                    <a:pt x="4795" y="3308"/>
                    <a:pt x="4795" y="4144"/>
                  </a:cubicBezTo>
                  <a:cubicBezTo>
                    <a:pt x="4795" y="4414"/>
                    <a:pt x="4783" y="4697"/>
                    <a:pt x="4771" y="4967"/>
                  </a:cubicBezTo>
                  <a:cubicBezTo>
                    <a:pt x="4771" y="5201"/>
                    <a:pt x="4697" y="5435"/>
                    <a:pt x="4623" y="5656"/>
                  </a:cubicBezTo>
                  <a:cubicBezTo>
                    <a:pt x="4537" y="5939"/>
                    <a:pt x="4353" y="6123"/>
                    <a:pt x="4107" y="6271"/>
                  </a:cubicBezTo>
                  <a:cubicBezTo>
                    <a:pt x="4021" y="6320"/>
                    <a:pt x="3922" y="6332"/>
                    <a:pt x="3824" y="6320"/>
                  </a:cubicBezTo>
                  <a:cubicBezTo>
                    <a:pt x="3443" y="6246"/>
                    <a:pt x="3050" y="6221"/>
                    <a:pt x="2668" y="6098"/>
                  </a:cubicBezTo>
                  <a:cubicBezTo>
                    <a:pt x="2263" y="5951"/>
                    <a:pt x="1833" y="5914"/>
                    <a:pt x="1390" y="5889"/>
                  </a:cubicBezTo>
                  <a:cubicBezTo>
                    <a:pt x="997" y="5877"/>
                    <a:pt x="603" y="5865"/>
                    <a:pt x="222" y="5853"/>
                  </a:cubicBezTo>
                  <a:cubicBezTo>
                    <a:pt x="75" y="5840"/>
                    <a:pt x="1" y="5766"/>
                    <a:pt x="13" y="5619"/>
                  </a:cubicBezTo>
                  <a:cubicBezTo>
                    <a:pt x="13" y="5385"/>
                    <a:pt x="25" y="5152"/>
                    <a:pt x="38" y="4918"/>
                  </a:cubicBezTo>
                  <a:cubicBezTo>
                    <a:pt x="50" y="4439"/>
                    <a:pt x="87" y="3972"/>
                    <a:pt x="87" y="3505"/>
                  </a:cubicBezTo>
                  <a:cubicBezTo>
                    <a:pt x="87" y="2533"/>
                    <a:pt x="75" y="1574"/>
                    <a:pt x="62" y="616"/>
                  </a:cubicBezTo>
                  <a:cubicBezTo>
                    <a:pt x="62" y="419"/>
                    <a:pt x="38" y="222"/>
                    <a:pt x="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599;p27"/>
            <p:cNvSpPr/>
            <p:nvPr/>
          </p:nvSpPr>
          <p:spPr>
            <a:xfrm>
              <a:off x="-8958705" y="-4998231"/>
              <a:ext cx="230480" cy="357176"/>
            </a:xfrm>
            <a:custGeom>
              <a:avLst/>
              <a:gdLst/>
              <a:ahLst/>
              <a:cxnLst/>
              <a:rect l="l" t="t" r="r" b="b"/>
              <a:pathLst>
                <a:path w="4919" h="7623" extrusionOk="0">
                  <a:moveTo>
                    <a:pt x="2140" y="1"/>
                  </a:moveTo>
                  <a:cubicBezTo>
                    <a:pt x="2632" y="160"/>
                    <a:pt x="3050" y="283"/>
                    <a:pt x="3504" y="320"/>
                  </a:cubicBezTo>
                  <a:cubicBezTo>
                    <a:pt x="3972" y="357"/>
                    <a:pt x="4439" y="443"/>
                    <a:pt x="4869" y="628"/>
                  </a:cubicBezTo>
                  <a:cubicBezTo>
                    <a:pt x="4918" y="849"/>
                    <a:pt x="4869" y="1033"/>
                    <a:pt x="4857" y="1230"/>
                  </a:cubicBezTo>
                  <a:cubicBezTo>
                    <a:pt x="4844" y="1562"/>
                    <a:pt x="4795" y="1906"/>
                    <a:pt x="4820" y="2238"/>
                  </a:cubicBezTo>
                  <a:cubicBezTo>
                    <a:pt x="4869" y="3197"/>
                    <a:pt x="4795" y="4156"/>
                    <a:pt x="4758" y="5127"/>
                  </a:cubicBezTo>
                  <a:cubicBezTo>
                    <a:pt x="4734" y="5754"/>
                    <a:pt x="4697" y="6381"/>
                    <a:pt x="4672" y="7008"/>
                  </a:cubicBezTo>
                  <a:cubicBezTo>
                    <a:pt x="4660" y="7131"/>
                    <a:pt x="4660" y="7241"/>
                    <a:pt x="4660" y="7364"/>
                  </a:cubicBezTo>
                  <a:cubicBezTo>
                    <a:pt x="4635" y="7561"/>
                    <a:pt x="4562" y="7622"/>
                    <a:pt x="4353" y="7622"/>
                  </a:cubicBezTo>
                  <a:cubicBezTo>
                    <a:pt x="4328" y="7622"/>
                    <a:pt x="4303" y="7622"/>
                    <a:pt x="4291" y="7622"/>
                  </a:cubicBezTo>
                  <a:cubicBezTo>
                    <a:pt x="3566" y="7598"/>
                    <a:pt x="2841" y="7561"/>
                    <a:pt x="2103" y="7536"/>
                  </a:cubicBezTo>
                  <a:cubicBezTo>
                    <a:pt x="1513" y="7512"/>
                    <a:pt x="923" y="7512"/>
                    <a:pt x="333" y="7487"/>
                  </a:cubicBezTo>
                  <a:cubicBezTo>
                    <a:pt x="247" y="7487"/>
                    <a:pt x="148" y="7475"/>
                    <a:pt x="50" y="7463"/>
                  </a:cubicBezTo>
                  <a:cubicBezTo>
                    <a:pt x="25" y="7450"/>
                    <a:pt x="1" y="7389"/>
                    <a:pt x="13" y="7364"/>
                  </a:cubicBezTo>
                  <a:cubicBezTo>
                    <a:pt x="62" y="7278"/>
                    <a:pt x="111" y="7192"/>
                    <a:pt x="173" y="7118"/>
                  </a:cubicBezTo>
                  <a:cubicBezTo>
                    <a:pt x="689" y="6418"/>
                    <a:pt x="1046" y="5631"/>
                    <a:pt x="1427" y="4856"/>
                  </a:cubicBezTo>
                  <a:cubicBezTo>
                    <a:pt x="1550" y="4611"/>
                    <a:pt x="1611" y="4328"/>
                    <a:pt x="1685" y="4070"/>
                  </a:cubicBezTo>
                  <a:cubicBezTo>
                    <a:pt x="1882" y="3430"/>
                    <a:pt x="2017" y="2767"/>
                    <a:pt x="2091" y="2115"/>
                  </a:cubicBezTo>
                  <a:cubicBezTo>
                    <a:pt x="2177" y="1427"/>
                    <a:pt x="2250" y="750"/>
                    <a:pt x="2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600;p27"/>
            <p:cNvSpPr/>
            <p:nvPr/>
          </p:nvSpPr>
          <p:spPr>
            <a:xfrm>
              <a:off x="-8216803" y="-4634776"/>
              <a:ext cx="273071" cy="182079"/>
            </a:xfrm>
            <a:custGeom>
              <a:avLst/>
              <a:gdLst/>
              <a:ahLst/>
              <a:cxnLst/>
              <a:rect l="l" t="t" r="r" b="b"/>
              <a:pathLst>
                <a:path w="5828" h="3886" extrusionOk="0">
                  <a:moveTo>
                    <a:pt x="3590" y="2484"/>
                  </a:moveTo>
                  <a:cubicBezTo>
                    <a:pt x="3578" y="2459"/>
                    <a:pt x="3566" y="2447"/>
                    <a:pt x="3554" y="2435"/>
                  </a:cubicBezTo>
                  <a:cubicBezTo>
                    <a:pt x="3517" y="2472"/>
                    <a:pt x="3455" y="2496"/>
                    <a:pt x="3431" y="2533"/>
                  </a:cubicBezTo>
                  <a:cubicBezTo>
                    <a:pt x="3406" y="2558"/>
                    <a:pt x="3431" y="2595"/>
                    <a:pt x="3431" y="2631"/>
                  </a:cubicBezTo>
                  <a:cubicBezTo>
                    <a:pt x="3443" y="2619"/>
                    <a:pt x="3468" y="2619"/>
                    <a:pt x="3480" y="2607"/>
                  </a:cubicBezTo>
                  <a:cubicBezTo>
                    <a:pt x="3517" y="2570"/>
                    <a:pt x="3554" y="2533"/>
                    <a:pt x="3590" y="2484"/>
                  </a:cubicBezTo>
                  <a:close/>
                  <a:moveTo>
                    <a:pt x="2447" y="2607"/>
                  </a:moveTo>
                  <a:cubicBezTo>
                    <a:pt x="2496" y="2607"/>
                    <a:pt x="2546" y="2619"/>
                    <a:pt x="2570" y="2607"/>
                  </a:cubicBezTo>
                  <a:cubicBezTo>
                    <a:pt x="2828" y="2447"/>
                    <a:pt x="3013" y="2226"/>
                    <a:pt x="3148" y="1968"/>
                  </a:cubicBezTo>
                  <a:cubicBezTo>
                    <a:pt x="3160" y="1943"/>
                    <a:pt x="3136" y="1882"/>
                    <a:pt x="3111" y="1869"/>
                  </a:cubicBezTo>
                  <a:cubicBezTo>
                    <a:pt x="3099" y="1845"/>
                    <a:pt x="3037" y="1832"/>
                    <a:pt x="3013" y="1845"/>
                  </a:cubicBezTo>
                  <a:cubicBezTo>
                    <a:pt x="2755" y="1980"/>
                    <a:pt x="2533" y="2177"/>
                    <a:pt x="2373" y="2422"/>
                  </a:cubicBezTo>
                  <a:cubicBezTo>
                    <a:pt x="2337" y="2472"/>
                    <a:pt x="2386" y="2595"/>
                    <a:pt x="2447" y="2607"/>
                  </a:cubicBezTo>
                  <a:close/>
                  <a:moveTo>
                    <a:pt x="4463" y="1"/>
                  </a:moveTo>
                  <a:cubicBezTo>
                    <a:pt x="4820" y="308"/>
                    <a:pt x="5176" y="591"/>
                    <a:pt x="5398" y="996"/>
                  </a:cubicBezTo>
                  <a:cubicBezTo>
                    <a:pt x="5422" y="1033"/>
                    <a:pt x="5435" y="1070"/>
                    <a:pt x="5459" y="1095"/>
                  </a:cubicBezTo>
                  <a:cubicBezTo>
                    <a:pt x="5754" y="1316"/>
                    <a:pt x="5779" y="1623"/>
                    <a:pt x="5779" y="1943"/>
                  </a:cubicBezTo>
                  <a:cubicBezTo>
                    <a:pt x="5766" y="2017"/>
                    <a:pt x="5754" y="2103"/>
                    <a:pt x="5766" y="2177"/>
                  </a:cubicBezTo>
                  <a:cubicBezTo>
                    <a:pt x="5828" y="2570"/>
                    <a:pt x="5619" y="2853"/>
                    <a:pt x="5385" y="3123"/>
                  </a:cubicBezTo>
                  <a:cubicBezTo>
                    <a:pt x="5324" y="3197"/>
                    <a:pt x="5226" y="3234"/>
                    <a:pt x="5127" y="3258"/>
                  </a:cubicBezTo>
                  <a:cubicBezTo>
                    <a:pt x="5053" y="3283"/>
                    <a:pt x="4967" y="3283"/>
                    <a:pt x="4894" y="3271"/>
                  </a:cubicBezTo>
                  <a:cubicBezTo>
                    <a:pt x="4697" y="3222"/>
                    <a:pt x="4549" y="3308"/>
                    <a:pt x="4426" y="3443"/>
                  </a:cubicBezTo>
                  <a:cubicBezTo>
                    <a:pt x="4304" y="3566"/>
                    <a:pt x="4168" y="3676"/>
                    <a:pt x="4008" y="3750"/>
                  </a:cubicBezTo>
                  <a:cubicBezTo>
                    <a:pt x="3861" y="3824"/>
                    <a:pt x="3713" y="3873"/>
                    <a:pt x="3554" y="3873"/>
                  </a:cubicBezTo>
                  <a:cubicBezTo>
                    <a:pt x="3062" y="3873"/>
                    <a:pt x="2570" y="3873"/>
                    <a:pt x="2078" y="3873"/>
                  </a:cubicBezTo>
                  <a:cubicBezTo>
                    <a:pt x="1919" y="3885"/>
                    <a:pt x="1771" y="3824"/>
                    <a:pt x="1636" y="3750"/>
                  </a:cubicBezTo>
                  <a:cubicBezTo>
                    <a:pt x="1390" y="3652"/>
                    <a:pt x="1144" y="3603"/>
                    <a:pt x="886" y="3615"/>
                  </a:cubicBezTo>
                  <a:cubicBezTo>
                    <a:pt x="751" y="3627"/>
                    <a:pt x="615" y="3627"/>
                    <a:pt x="480" y="3603"/>
                  </a:cubicBezTo>
                  <a:cubicBezTo>
                    <a:pt x="431" y="3603"/>
                    <a:pt x="382" y="3553"/>
                    <a:pt x="345" y="3504"/>
                  </a:cubicBezTo>
                  <a:cubicBezTo>
                    <a:pt x="259" y="3394"/>
                    <a:pt x="222" y="3271"/>
                    <a:pt x="222" y="3123"/>
                  </a:cubicBezTo>
                  <a:cubicBezTo>
                    <a:pt x="222" y="2963"/>
                    <a:pt x="222" y="2804"/>
                    <a:pt x="222" y="2656"/>
                  </a:cubicBezTo>
                  <a:cubicBezTo>
                    <a:pt x="210" y="2533"/>
                    <a:pt x="222" y="2410"/>
                    <a:pt x="185" y="2300"/>
                  </a:cubicBezTo>
                  <a:cubicBezTo>
                    <a:pt x="87" y="2054"/>
                    <a:pt x="99" y="1796"/>
                    <a:pt x="99" y="1550"/>
                  </a:cubicBezTo>
                  <a:cubicBezTo>
                    <a:pt x="87" y="1218"/>
                    <a:pt x="99" y="874"/>
                    <a:pt x="62" y="542"/>
                  </a:cubicBezTo>
                  <a:cubicBezTo>
                    <a:pt x="1" y="111"/>
                    <a:pt x="38" y="99"/>
                    <a:pt x="480" y="99"/>
                  </a:cubicBezTo>
                  <a:cubicBezTo>
                    <a:pt x="1537" y="111"/>
                    <a:pt x="2607" y="99"/>
                    <a:pt x="3664" y="99"/>
                  </a:cubicBezTo>
                  <a:cubicBezTo>
                    <a:pt x="3799" y="99"/>
                    <a:pt x="3935" y="111"/>
                    <a:pt x="4070" y="99"/>
                  </a:cubicBezTo>
                  <a:cubicBezTo>
                    <a:pt x="4193" y="87"/>
                    <a:pt x="4304" y="38"/>
                    <a:pt x="4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601;p27"/>
            <p:cNvSpPr/>
            <p:nvPr/>
          </p:nvSpPr>
          <p:spPr>
            <a:xfrm>
              <a:off x="-8235779" y="-4986142"/>
              <a:ext cx="199321" cy="243131"/>
            </a:xfrm>
            <a:custGeom>
              <a:avLst/>
              <a:gdLst/>
              <a:ahLst/>
              <a:cxnLst/>
              <a:rect l="l" t="t" r="r" b="b"/>
              <a:pathLst>
                <a:path w="4254" h="5189" extrusionOk="0">
                  <a:moveTo>
                    <a:pt x="2201" y="2841"/>
                  </a:moveTo>
                  <a:cubicBezTo>
                    <a:pt x="2225" y="2841"/>
                    <a:pt x="2250" y="2853"/>
                    <a:pt x="2262" y="2841"/>
                  </a:cubicBezTo>
                  <a:cubicBezTo>
                    <a:pt x="2508" y="2730"/>
                    <a:pt x="2668" y="2570"/>
                    <a:pt x="2680" y="2287"/>
                  </a:cubicBezTo>
                  <a:cubicBezTo>
                    <a:pt x="2692" y="2263"/>
                    <a:pt x="2680" y="2238"/>
                    <a:pt x="2668" y="2238"/>
                  </a:cubicBezTo>
                  <a:cubicBezTo>
                    <a:pt x="2643" y="2214"/>
                    <a:pt x="2606" y="2201"/>
                    <a:pt x="2569" y="2189"/>
                  </a:cubicBezTo>
                  <a:cubicBezTo>
                    <a:pt x="2557" y="2177"/>
                    <a:pt x="2533" y="2189"/>
                    <a:pt x="2520" y="2201"/>
                  </a:cubicBezTo>
                  <a:cubicBezTo>
                    <a:pt x="2397" y="2349"/>
                    <a:pt x="2274" y="2496"/>
                    <a:pt x="2151" y="2644"/>
                  </a:cubicBezTo>
                  <a:cubicBezTo>
                    <a:pt x="2115" y="2693"/>
                    <a:pt x="2151" y="2841"/>
                    <a:pt x="2201" y="2841"/>
                  </a:cubicBezTo>
                  <a:close/>
                  <a:moveTo>
                    <a:pt x="3762" y="5164"/>
                  </a:moveTo>
                  <a:cubicBezTo>
                    <a:pt x="3282" y="5127"/>
                    <a:pt x="2852" y="5139"/>
                    <a:pt x="2422" y="5078"/>
                  </a:cubicBezTo>
                  <a:cubicBezTo>
                    <a:pt x="2176" y="5029"/>
                    <a:pt x="1918" y="5041"/>
                    <a:pt x="1660" y="5029"/>
                  </a:cubicBezTo>
                  <a:cubicBezTo>
                    <a:pt x="1426" y="5029"/>
                    <a:pt x="1193" y="5029"/>
                    <a:pt x="971" y="5127"/>
                  </a:cubicBezTo>
                  <a:cubicBezTo>
                    <a:pt x="811" y="5189"/>
                    <a:pt x="664" y="5189"/>
                    <a:pt x="504" y="5176"/>
                  </a:cubicBezTo>
                  <a:cubicBezTo>
                    <a:pt x="320" y="5176"/>
                    <a:pt x="172" y="5041"/>
                    <a:pt x="135" y="4857"/>
                  </a:cubicBezTo>
                  <a:cubicBezTo>
                    <a:pt x="123" y="4758"/>
                    <a:pt x="111" y="4660"/>
                    <a:pt x="111" y="4562"/>
                  </a:cubicBezTo>
                  <a:cubicBezTo>
                    <a:pt x="111" y="4353"/>
                    <a:pt x="123" y="4131"/>
                    <a:pt x="111" y="3910"/>
                  </a:cubicBezTo>
                  <a:cubicBezTo>
                    <a:pt x="111" y="3701"/>
                    <a:pt x="98" y="3480"/>
                    <a:pt x="74" y="3271"/>
                  </a:cubicBezTo>
                  <a:cubicBezTo>
                    <a:pt x="0" y="2447"/>
                    <a:pt x="25" y="1623"/>
                    <a:pt x="62" y="800"/>
                  </a:cubicBezTo>
                  <a:cubicBezTo>
                    <a:pt x="62" y="701"/>
                    <a:pt x="148" y="615"/>
                    <a:pt x="246" y="615"/>
                  </a:cubicBezTo>
                  <a:cubicBezTo>
                    <a:pt x="824" y="591"/>
                    <a:pt x="1377" y="480"/>
                    <a:pt x="1942" y="394"/>
                  </a:cubicBezTo>
                  <a:cubicBezTo>
                    <a:pt x="2262" y="345"/>
                    <a:pt x="2557" y="259"/>
                    <a:pt x="2828" y="99"/>
                  </a:cubicBezTo>
                  <a:cubicBezTo>
                    <a:pt x="2889" y="62"/>
                    <a:pt x="2963" y="38"/>
                    <a:pt x="3061" y="1"/>
                  </a:cubicBezTo>
                  <a:cubicBezTo>
                    <a:pt x="3135" y="62"/>
                    <a:pt x="3221" y="111"/>
                    <a:pt x="3282" y="185"/>
                  </a:cubicBezTo>
                  <a:cubicBezTo>
                    <a:pt x="3664" y="579"/>
                    <a:pt x="3934" y="1021"/>
                    <a:pt x="4032" y="1562"/>
                  </a:cubicBezTo>
                  <a:cubicBezTo>
                    <a:pt x="4069" y="1734"/>
                    <a:pt x="4106" y="1906"/>
                    <a:pt x="4143" y="2078"/>
                  </a:cubicBezTo>
                  <a:cubicBezTo>
                    <a:pt x="4204" y="2336"/>
                    <a:pt x="4229" y="2582"/>
                    <a:pt x="4192" y="2841"/>
                  </a:cubicBezTo>
                  <a:cubicBezTo>
                    <a:pt x="4155" y="3074"/>
                    <a:pt x="4168" y="3308"/>
                    <a:pt x="4217" y="3541"/>
                  </a:cubicBezTo>
                  <a:cubicBezTo>
                    <a:pt x="4241" y="3676"/>
                    <a:pt x="4254" y="3812"/>
                    <a:pt x="4254" y="3947"/>
                  </a:cubicBezTo>
                  <a:cubicBezTo>
                    <a:pt x="4254" y="4156"/>
                    <a:pt x="4229" y="4340"/>
                    <a:pt x="4118" y="4525"/>
                  </a:cubicBezTo>
                  <a:cubicBezTo>
                    <a:pt x="4008" y="4721"/>
                    <a:pt x="3897" y="4930"/>
                    <a:pt x="3762" y="51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602;p27"/>
            <p:cNvSpPr/>
            <p:nvPr/>
          </p:nvSpPr>
          <p:spPr>
            <a:xfrm>
              <a:off x="-8521501" y="-4625546"/>
              <a:ext cx="247160" cy="171114"/>
            </a:xfrm>
            <a:custGeom>
              <a:avLst/>
              <a:gdLst/>
              <a:ahLst/>
              <a:cxnLst/>
              <a:rect l="l" t="t" r="r" b="b"/>
              <a:pathLst>
                <a:path w="5275" h="3652" extrusionOk="0">
                  <a:moveTo>
                    <a:pt x="4574" y="2053"/>
                  </a:moveTo>
                  <a:cubicBezTo>
                    <a:pt x="4586" y="1992"/>
                    <a:pt x="4463" y="1894"/>
                    <a:pt x="4402" y="1930"/>
                  </a:cubicBezTo>
                  <a:cubicBezTo>
                    <a:pt x="4242" y="2029"/>
                    <a:pt x="4070" y="2127"/>
                    <a:pt x="3922" y="2250"/>
                  </a:cubicBezTo>
                  <a:cubicBezTo>
                    <a:pt x="3848" y="2312"/>
                    <a:pt x="3836" y="2422"/>
                    <a:pt x="3812" y="2521"/>
                  </a:cubicBezTo>
                  <a:cubicBezTo>
                    <a:pt x="3799" y="2545"/>
                    <a:pt x="3836" y="2594"/>
                    <a:pt x="3861" y="2607"/>
                  </a:cubicBezTo>
                  <a:cubicBezTo>
                    <a:pt x="3885" y="2631"/>
                    <a:pt x="3947" y="2656"/>
                    <a:pt x="3959" y="2643"/>
                  </a:cubicBezTo>
                  <a:cubicBezTo>
                    <a:pt x="4156" y="2484"/>
                    <a:pt x="4352" y="2324"/>
                    <a:pt x="4549" y="2152"/>
                  </a:cubicBezTo>
                  <a:cubicBezTo>
                    <a:pt x="4574" y="2139"/>
                    <a:pt x="4561" y="2090"/>
                    <a:pt x="4574" y="2053"/>
                  </a:cubicBezTo>
                  <a:close/>
                  <a:moveTo>
                    <a:pt x="5225" y="3504"/>
                  </a:moveTo>
                  <a:cubicBezTo>
                    <a:pt x="5065" y="3553"/>
                    <a:pt x="4918" y="3602"/>
                    <a:pt x="4770" y="3627"/>
                  </a:cubicBezTo>
                  <a:cubicBezTo>
                    <a:pt x="4697" y="3652"/>
                    <a:pt x="4598" y="3652"/>
                    <a:pt x="4537" y="3627"/>
                  </a:cubicBezTo>
                  <a:cubicBezTo>
                    <a:pt x="4316" y="3504"/>
                    <a:pt x="4082" y="3529"/>
                    <a:pt x="3836" y="3529"/>
                  </a:cubicBezTo>
                  <a:cubicBezTo>
                    <a:pt x="3332" y="3529"/>
                    <a:pt x="2816" y="3516"/>
                    <a:pt x="2312" y="3529"/>
                  </a:cubicBezTo>
                  <a:cubicBezTo>
                    <a:pt x="1967" y="3541"/>
                    <a:pt x="1648" y="3479"/>
                    <a:pt x="1316" y="3418"/>
                  </a:cubicBezTo>
                  <a:cubicBezTo>
                    <a:pt x="972" y="3356"/>
                    <a:pt x="627" y="3270"/>
                    <a:pt x="283" y="3197"/>
                  </a:cubicBezTo>
                  <a:cubicBezTo>
                    <a:pt x="160" y="3172"/>
                    <a:pt x="50" y="3135"/>
                    <a:pt x="1" y="3012"/>
                  </a:cubicBezTo>
                  <a:cubicBezTo>
                    <a:pt x="13" y="2865"/>
                    <a:pt x="136" y="2791"/>
                    <a:pt x="234" y="2693"/>
                  </a:cubicBezTo>
                  <a:cubicBezTo>
                    <a:pt x="541" y="2385"/>
                    <a:pt x="787" y="2041"/>
                    <a:pt x="1009" y="1660"/>
                  </a:cubicBezTo>
                  <a:cubicBezTo>
                    <a:pt x="1168" y="1377"/>
                    <a:pt x="1279" y="1095"/>
                    <a:pt x="1254" y="763"/>
                  </a:cubicBezTo>
                  <a:cubicBezTo>
                    <a:pt x="1242" y="689"/>
                    <a:pt x="1254" y="603"/>
                    <a:pt x="1279" y="541"/>
                  </a:cubicBezTo>
                  <a:cubicBezTo>
                    <a:pt x="1304" y="492"/>
                    <a:pt x="1365" y="418"/>
                    <a:pt x="1402" y="418"/>
                  </a:cubicBezTo>
                  <a:cubicBezTo>
                    <a:pt x="1771" y="418"/>
                    <a:pt x="2152" y="431"/>
                    <a:pt x="2521" y="443"/>
                  </a:cubicBezTo>
                  <a:cubicBezTo>
                    <a:pt x="2582" y="443"/>
                    <a:pt x="2607" y="504"/>
                    <a:pt x="2607" y="615"/>
                  </a:cubicBezTo>
                  <a:cubicBezTo>
                    <a:pt x="2594" y="677"/>
                    <a:pt x="2594" y="726"/>
                    <a:pt x="2582" y="775"/>
                  </a:cubicBezTo>
                  <a:cubicBezTo>
                    <a:pt x="2681" y="849"/>
                    <a:pt x="2779" y="849"/>
                    <a:pt x="2877" y="799"/>
                  </a:cubicBezTo>
                  <a:cubicBezTo>
                    <a:pt x="3074" y="689"/>
                    <a:pt x="3283" y="566"/>
                    <a:pt x="3492" y="443"/>
                  </a:cubicBezTo>
                  <a:cubicBezTo>
                    <a:pt x="3541" y="332"/>
                    <a:pt x="3603" y="209"/>
                    <a:pt x="3652" y="99"/>
                  </a:cubicBezTo>
                  <a:cubicBezTo>
                    <a:pt x="3836" y="0"/>
                    <a:pt x="4008" y="0"/>
                    <a:pt x="4180" y="0"/>
                  </a:cubicBezTo>
                  <a:cubicBezTo>
                    <a:pt x="4365" y="13"/>
                    <a:pt x="4537" y="13"/>
                    <a:pt x="4709" y="25"/>
                  </a:cubicBezTo>
                  <a:cubicBezTo>
                    <a:pt x="5004" y="37"/>
                    <a:pt x="5041" y="74"/>
                    <a:pt x="5053" y="381"/>
                  </a:cubicBezTo>
                  <a:cubicBezTo>
                    <a:pt x="5102" y="1045"/>
                    <a:pt x="5139" y="1709"/>
                    <a:pt x="5238" y="2373"/>
                  </a:cubicBezTo>
                  <a:cubicBezTo>
                    <a:pt x="5274" y="2643"/>
                    <a:pt x="5250" y="2926"/>
                    <a:pt x="5250" y="3197"/>
                  </a:cubicBezTo>
                  <a:cubicBezTo>
                    <a:pt x="5250" y="3295"/>
                    <a:pt x="5238" y="3393"/>
                    <a:pt x="5225" y="35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603;p27"/>
            <p:cNvSpPr/>
            <p:nvPr/>
          </p:nvSpPr>
          <p:spPr>
            <a:xfrm>
              <a:off x="-8838897" y="-5356484"/>
              <a:ext cx="115263" cy="277100"/>
            </a:xfrm>
            <a:custGeom>
              <a:avLst/>
              <a:gdLst/>
              <a:ahLst/>
              <a:cxnLst/>
              <a:rect l="l" t="t" r="r" b="b"/>
              <a:pathLst>
                <a:path w="2460" h="5914" extrusionOk="0">
                  <a:moveTo>
                    <a:pt x="2423" y="184"/>
                  </a:moveTo>
                  <a:cubicBezTo>
                    <a:pt x="2435" y="307"/>
                    <a:pt x="2447" y="381"/>
                    <a:pt x="2447" y="455"/>
                  </a:cubicBezTo>
                  <a:cubicBezTo>
                    <a:pt x="2447" y="971"/>
                    <a:pt x="2447" y="1488"/>
                    <a:pt x="2460" y="1992"/>
                  </a:cubicBezTo>
                  <a:cubicBezTo>
                    <a:pt x="2460" y="2545"/>
                    <a:pt x="2460" y="3098"/>
                    <a:pt x="2398" y="3639"/>
                  </a:cubicBezTo>
                  <a:cubicBezTo>
                    <a:pt x="2337" y="4229"/>
                    <a:pt x="2386" y="4819"/>
                    <a:pt x="2398" y="5409"/>
                  </a:cubicBezTo>
                  <a:cubicBezTo>
                    <a:pt x="2398" y="5532"/>
                    <a:pt x="2410" y="5655"/>
                    <a:pt x="2398" y="5766"/>
                  </a:cubicBezTo>
                  <a:cubicBezTo>
                    <a:pt x="2386" y="5815"/>
                    <a:pt x="2337" y="5864"/>
                    <a:pt x="2300" y="5889"/>
                  </a:cubicBezTo>
                  <a:cubicBezTo>
                    <a:pt x="2251" y="5913"/>
                    <a:pt x="2177" y="5913"/>
                    <a:pt x="2128" y="5913"/>
                  </a:cubicBezTo>
                  <a:cubicBezTo>
                    <a:pt x="1574" y="5901"/>
                    <a:pt x="1021" y="5889"/>
                    <a:pt x="468" y="5876"/>
                  </a:cubicBezTo>
                  <a:cubicBezTo>
                    <a:pt x="357" y="5876"/>
                    <a:pt x="234" y="5827"/>
                    <a:pt x="124" y="5803"/>
                  </a:cubicBezTo>
                  <a:cubicBezTo>
                    <a:pt x="50" y="5778"/>
                    <a:pt x="1" y="5692"/>
                    <a:pt x="13" y="5618"/>
                  </a:cubicBezTo>
                  <a:cubicBezTo>
                    <a:pt x="13" y="5594"/>
                    <a:pt x="13" y="5581"/>
                    <a:pt x="25" y="5557"/>
                  </a:cubicBezTo>
                  <a:cubicBezTo>
                    <a:pt x="136" y="5102"/>
                    <a:pt x="210" y="4635"/>
                    <a:pt x="382" y="4192"/>
                  </a:cubicBezTo>
                  <a:cubicBezTo>
                    <a:pt x="480" y="3934"/>
                    <a:pt x="542" y="3664"/>
                    <a:pt x="554" y="3381"/>
                  </a:cubicBezTo>
                  <a:cubicBezTo>
                    <a:pt x="566" y="2815"/>
                    <a:pt x="591" y="2237"/>
                    <a:pt x="591" y="1672"/>
                  </a:cubicBezTo>
                  <a:cubicBezTo>
                    <a:pt x="591" y="1438"/>
                    <a:pt x="628" y="1254"/>
                    <a:pt x="751" y="1057"/>
                  </a:cubicBezTo>
                  <a:cubicBezTo>
                    <a:pt x="947" y="762"/>
                    <a:pt x="1132" y="455"/>
                    <a:pt x="1316" y="160"/>
                  </a:cubicBezTo>
                  <a:cubicBezTo>
                    <a:pt x="1390" y="37"/>
                    <a:pt x="1513" y="0"/>
                    <a:pt x="1624" y="49"/>
                  </a:cubicBezTo>
                  <a:cubicBezTo>
                    <a:pt x="1869" y="148"/>
                    <a:pt x="2115" y="148"/>
                    <a:pt x="2423" y="1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604;p27"/>
            <p:cNvSpPr/>
            <p:nvPr/>
          </p:nvSpPr>
          <p:spPr>
            <a:xfrm>
              <a:off x="-8362522" y="-4974053"/>
              <a:ext cx="72063" cy="114092"/>
            </a:xfrm>
            <a:custGeom>
              <a:avLst/>
              <a:gdLst/>
              <a:ahLst/>
              <a:cxnLst/>
              <a:rect l="l" t="t" r="r" b="b"/>
              <a:pathLst>
                <a:path w="1538" h="2435" extrusionOk="0">
                  <a:moveTo>
                    <a:pt x="1513" y="2435"/>
                  </a:moveTo>
                  <a:cubicBezTo>
                    <a:pt x="1365" y="2361"/>
                    <a:pt x="1353" y="2214"/>
                    <a:pt x="1328" y="2091"/>
                  </a:cubicBezTo>
                  <a:cubicBezTo>
                    <a:pt x="1279" y="1833"/>
                    <a:pt x="1156" y="1611"/>
                    <a:pt x="972" y="1427"/>
                  </a:cubicBezTo>
                  <a:cubicBezTo>
                    <a:pt x="910" y="1378"/>
                    <a:pt x="849" y="1316"/>
                    <a:pt x="812" y="1255"/>
                  </a:cubicBezTo>
                  <a:cubicBezTo>
                    <a:pt x="591" y="874"/>
                    <a:pt x="308" y="554"/>
                    <a:pt x="25" y="234"/>
                  </a:cubicBezTo>
                  <a:cubicBezTo>
                    <a:pt x="1" y="210"/>
                    <a:pt x="13" y="161"/>
                    <a:pt x="1" y="99"/>
                  </a:cubicBezTo>
                  <a:cubicBezTo>
                    <a:pt x="123" y="1"/>
                    <a:pt x="283" y="62"/>
                    <a:pt x="431" y="50"/>
                  </a:cubicBezTo>
                  <a:cubicBezTo>
                    <a:pt x="578" y="38"/>
                    <a:pt x="714" y="50"/>
                    <a:pt x="849" y="50"/>
                  </a:cubicBezTo>
                  <a:cubicBezTo>
                    <a:pt x="1009" y="38"/>
                    <a:pt x="1156" y="13"/>
                    <a:pt x="1304" y="1"/>
                  </a:cubicBezTo>
                  <a:cubicBezTo>
                    <a:pt x="1341" y="38"/>
                    <a:pt x="1377" y="62"/>
                    <a:pt x="1390" y="87"/>
                  </a:cubicBezTo>
                  <a:cubicBezTo>
                    <a:pt x="1476" y="861"/>
                    <a:pt x="1537" y="1648"/>
                    <a:pt x="1513" y="24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605;p27"/>
            <p:cNvSpPr/>
            <p:nvPr/>
          </p:nvSpPr>
          <p:spPr>
            <a:xfrm>
              <a:off x="-8832524" y="-5365714"/>
              <a:ext cx="36313" cy="40342"/>
            </a:xfrm>
            <a:custGeom>
              <a:avLst/>
              <a:gdLst/>
              <a:ahLst/>
              <a:cxnLst/>
              <a:rect l="l" t="t" r="r" b="b"/>
              <a:pathLst>
                <a:path w="775" h="861" extrusionOk="0">
                  <a:moveTo>
                    <a:pt x="0" y="0"/>
                  </a:moveTo>
                  <a:cubicBezTo>
                    <a:pt x="320" y="50"/>
                    <a:pt x="541" y="99"/>
                    <a:pt x="775" y="136"/>
                  </a:cubicBezTo>
                  <a:cubicBezTo>
                    <a:pt x="688" y="480"/>
                    <a:pt x="627" y="578"/>
                    <a:pt x="344" y="861"/>
                  </a:cubicBezTo>
                  <a:cubicBezTo>
                    <a:pt x="320" y="836"/>
                    <a:pt x="270" y="824"/>
                    <a:pt x="258" y="799"/>
                  </a:cubicBezTo>
                  <a:cubicBezTo>
                    <a:pt x="184" y="566"/>
                    <a:pt x="111" y="320"/>
                    <a:pt x="0" y="0"/>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606;p27"/>
            <p:cNvSpPr/>
            <p:nvPr/>
          </p:nvSpPr>
          <p:spPr>
            <a:xfrm>
              <a:off x="-8298002" y="-4768407"/>
              <a:ext cx="12135" cy="34626"/>
            </a:xfrm>
            <a:custGeom>
              <a:avLst/>
              <a:gdLst/>
              <a:ahLst/>
              <a:cxnLst/>
              <a:rect l="l" t="t" r="r" b="b"/>
              <a:pathLst>
                <a:path w="259" h="739" extrusionOk="0">
                  <a:moveTo>
                    <a:pt x="148" y="1"/>
                  </a:moveTo>
                  <a:cubicBezTo>
                    <a:pt x="234" y="234"/>
                    <a:pt x="259" y="468"/>
                    <a:pt x="173" y="689"/>
                  </a:cubicBezTo>
                  <a:cubicBezTo>
                    <a:pt x="160" y="714"/>
                    <a:pt x="111" y="738"/>
                    <a:pt x="86" y="738"/>
                  </a:cubicBezTo>
                  <a:cubicBezTo>
                    <a:pt x="50" y="738"/>
                    <a:pt x="0" y="689"/>
                    <a:pt x="0" y="677"/>
                  </a:cubicBezTo>
                  <a:cubicBezTo>
                    <a:pt x="25" y="443"/>
                    <a:pt x="50" y="210"/>
                    <a:pt x="148" y="1"/>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607;p27"/>
            <p:cNvSpPr/>
            <p:nvPr/>
          </p:nvSpPr>
          <p:spPr>
            <a:xfrm>
              <a:off x="-8261737" y="-5180824"/>
              <a:ext cx="17336" cy="25958"/>
            </a:xfrm>
            <a:custGeom>
              <a:avLst/>
              <a:gdLst/>
              <a:ahLst/>
              <a:cxnLst/>
              <a:rect l="l" t="t" r="r" b="b"/>
              <a:pathLst>
                <a:path w="370" h="554" extrusionOk="0">
                  <a:moveTo>
                    <a:pt x="370" y="443"/>
                  </a:moveTo>
                  <a:cubicBezTo>
                    <a:pt x="321" y="517"/>
                    <a:pt x="247" y="541"/>
                    <a:pt x="173" y="541"/>
                  </a:cubicBezTo>
                  <a:cubicBezTo>
                    <a:pt x="75" y="554"/>
                    <a:pt x="1" y="505"/>
                    <a:pt x="1" y="443"/>
                  </a:cubicBezTo>
                  <a:cubicBezTo>
                    <a:pt x="1" y="308"/>
                    <a:pt x="1" y="173"/>
                    <a:pt x="13" y="37"/>
                  </a:cubicBezTo>
                  <a:cubicBezTo>
                    <a:pt x="13" y="25"/>
                    <a:pt x="25" y="13"/>
                    <a:pt x="38" y="13"/>
                  </a:cubicBezTo>
                  <a:cubicBezTo>
                    <a:pt x="62" y="1"/>
                    <a:pt x="87" y="1"/>
                    <a:pt x="99" y="13"/>
                  </a:cubicBezTo>
                  <a:cubicBezTo>
                    <a:pt x="222" y="136"/>
                    <a:pt x="321" y="271"/>
                    <a:pt x="370" y="443"/>
                  </a:cubicBezTo>
                  <a:close/>
                </a:path>
              </a:pathLst>
            </a:custGeom>
            <a:solidFill>
              <a:srgbClr val="FD5E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608;p27"/>
            <p:cNvSpPr/>
            <p:nvPr/>
          </p:nvSpPr>
          <p:spPr>
            <a:xfrm>
              <a:off x="-8219099" y="-4668746"/>
              <a:ext cx="202788" cy="20757"/>
            </a:xfrm>
            <a:custGeom>
              <a:avLst/>
              <a:gdLst/>
              <a:ahLst/>
              <a:cxnLst/>
              <a:rect l="l" t="t" r="r" b="b"/>
              <a:pathLst>
                <a:path w="4328" h="443" extrusionOk="0">
                  <a:moveTo>
                    <a:pt x="4279" y="148"/>
                  </a:moveTo>
                  <a:cubicBezTo>
                    <a:pt x="4328" y="308"/>
                    <a:pt x="4205" y="357"/>
                    <a:pt x="4119" y="418"/>
                  </a:cubicBezTo>
                  <a:cubicBezTo>
                    <a:pt x="4070" y="443"/>
                    <a:pt x="3996" y="443"/>
                    <a:pt x="3947" y="443"/>
                  </a:cubicBezTo>
                  <a:cubicBezTo>
                    <a:pt x="2705" y="443"/>
                    <a:pt x="1476" y="443"/>
                    <a:pt x="246" y="443"/>
                  </a:cubicBezTo>
                  <a:cubicBezTo>
                    <a:pt x="210" y="443"/>
                    <a:pt x="160" y="443"/>
                    <a:pt x="136" y="418"/>
                  </a:cubicBezTo>
                  <a:cubicBezTo>
                    <a:pt x="87" y="381"/>
                    <a:pt x="50" y="332"/>
                    <a:pt x="37" y="295"/>
                  </a:cubicBezTo>
                  <a:cubicBezTo>
                    <a:pt x="1" y="123"/>
                    <a:pt x="87" y="13"/>
                    <a:pt x="246" y="13"/>
                  </a:cubicBezTo>
                  <a:cubicBezTo>
                    <a:pt x="382" y="0"/>
                    <a:pt x="517" y="0"/>
                    <a:pt x="652" y="0"/>
                  </a:cubicBezTo>
                  <a:cubicBezTo>
                    <a:pt x="1377" y="0"/>
                    <a:pt x="2103" y="0"/>
                    <a:pt x="2828" y="0"/>
                  </a:cubicBezTo>
                  <a:cubicBezTo>
                    <a:pt x="3099" y="0"/>
                    <a:pt x="3369" y="13"/>
                    <a:pt x="3639" y="99"/>
                  </a:cubicBezTo>
                  <a:cubicBezTo>
                    <a:pt x="3836" y="160"/>
                    <a:pt x="4070" y="136"/>
                    <a:pt x="4279" y="14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609;p27"/>
            <p:cNvSpPr/>
            <p:nvPr/>
          </p:nvSpPr>
          <p:spPr>
            <a:xfrm>
              <a:off x="-8411485" y="-5020112"/>
              <a:ext cx="109500" cy="34626"/>
            </a:xfrm>
            <a:custGeom>
              <a:avLst/>
              <a:gdLst/>
              <a:ahLst/>
              <a:cxnLst/>
              <a:rect l="l" t="t" r="r" b="b"/>
              <a:pathLst>
                <a:path w="2337" h="739" extrusionOk="0">
                  <a:moveTo>
                    <a:pt x="1353" y="677"/>
                  </a:moveTo>
                  <a:cubicBezTo>
                    <a:pt x="935" y="738"/>
                    <a:pt x="492" y="492"/>
                    <a:pt x="50" y="234"/>
                  </a:cubicBezTo>
                  <a:cubicBezTo>
                    <a:pt x="25" y="222"/>
                    <a:pt x="1" y="173"/>
                    <a:pt x="13" y="136"/>
                  </a:cubicBezTo>
                  <a:cubicBezTo>
                    <a:pt x="13" y="111"/>
                    <a:pt x="50" y="74"/>
                    <a:pt x="87" y="74"/>
                  </a:cubicBezTo>
                  <a:cubicBezTo>
                    <a:pt x="382" y="0"/>
                    <a:pt x="677" y="13"/>
                    <a:pt x="972" y="62"/>
                  </a:cubicBezTo>
                  <a:cubicBezTo>
                    <a:pt x="1390" y="136"/>
                    <a:pt x="1820" y="222"/>
                    <a:pt x="2238" y="308"/>
                  </a:cubicBezTo>
                  <a:cubicBezTo>
                    <a:pt x="2275" y="320"/>
                    <a:pt x="2312" y="394"/>
                    <a:pt x="2336" y="443"/>
                  </a:cubicBezTo>
                  <a:cubicBezTo>
                    <a:pt x="2336" y="468"/>
                    <a:pt x="2312" y="517"/>
                    <a:pt x="2287" y="529"/>
                  </a:cubicBezTo>
                  <a:cubicBezTo>
                    <a:pt x="2201" y="578"/>
                    <a:pt x="2103" y="627"/>
                    <a:pt x="2017" y="640"/>
                  </a:cubicBezTo>
                  <a:cubicBezTo>
                    <a:pt x="1845" y="664"/>
                    <a:pt x="1660" y="664"/>
                    <a:pt x="1353" y="67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610;p27"/>
            <p:cNvSpPr/>
            <p:nvPr/>
          </p:nvSpPr>
          <p:spPr>
            <a:xfrm>
              <a:off x="-8239246" y="-5008023"/>
              <a:ext cx="124447" cy="21366"/>
            </a:xfrm>
            <a:custGeom>
              <a:avLst/>
              <a:gdLst/>
              <a:ahLst/>
              <a:cxnLst/>
              <a:rect l="l" t="t" r="r" b="b"/>
              <a:pathLst>
                <a:path w="2656" h="456" extrusionOk="0">
                  <a:moveTo>
                    <a:pt x="2656" y="173"/>
                  </a:moveTo>
                  <a:cubicBezTo>
                    <a:pt x="2508" y="271"/>
                    <a:pt x="2447" y="320"/>
                    <a:pt x="2373" y="345"/>
                  </a:cubicBezTo>
                  <a:cubicBezTo>
                    <a:pt x="2225" y="382"/>
                    <a:pt x="2066" y="431"/>
                    <a:pt x="1918" y="431"/>
                  </a:cubicBezTo>
                  <a:cubicBezTo>
                    <a:pt x="1426" y="455"/>
                    <a:pt x="935" y="455"/>
                    <a:pt x="443" y="443"/>
                  </a:cubicBezTo>
                  <a:cubicBezTo>
                    <a:pt x="320" y="443"/>
                    <a:pt x="185" y="369"/>
                    <a:pt x="74" y="308"/>
                  </a:cubicBezTo>
                  <a:cubicBezTo>
                    <a:pt x="37" y="283"/>
                    <a:pt x="25" y="210"/>
                    <a:pt x="13" y="148"/>
                  </a:cubicBezTo>
                  <a:cubicBezTo>
                    <a:pt x="0" y="87"/>
                    <a:pt x="62" y="37"/>
                    <a:pt x="111" y="25"/>
                  </a:cubicBezTo>
                  <a:cubicBezTo>
                    <a:pt x="308" y="1"/>
                    <a:pt x="504" y="1"/>
                    <a:pt x="689" y="74"/>
                  </a:cubicBezTo>
                  <a:cubicBezTo>
                    <a:pt x="799" y="111"/>
                    <a:pt x="910" y="111"/>
                    <a:pt x="1033" y="87"/>
                  </a:cubicBezTo>
                  <a:cubicBezTo>
                    <a:pt x="1377" y="25"/>
                    <a:pt x="1721" y="1"/>
                    <a:pt x="2078" y="124"/>
                  </a:cubicBezTo>
                  <a:cubicBezTo>
                    <a:pt x="2213" y="160"/>
                    <a:pt x="2385" y="148"/>
                    <a:pt x="2656" y="173"/>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611;p27"/>
            <p:cNvSpPr/>
            <p:nvPr/>
          </p:nvSpPr>
          <p:spPr>
            <a:xfrm>
              <a:off x="-8660332" y="-4999402"/>
              <a:ext cx="194167" cy="18508"/>
            </a:xfrm>
            <a:custGeom>
              <a:avLst/>
              <a:gdLst/>
              <a:ahLst/>
              <a:cxnLst/>
              <a:rect l="l" t="t" r="r" b="b"/>
              <a:pathLst>
                <a:path w="4144" h="395" extrusionOk="0">
                  <a:moveTo>
                    <a:pt x="4144" y="222"/>
                  </a:moveTo>
                  <a:cubicBezTo>
                    <a:pt x="4008" y="333"/>
                    <a:pt x="3898" y="321"/>
                    <a:pt x="3812" y="321"/>
                  </a:cubicBezTo>
                  <a:cubicBezTo>
                    <a:pt x="3394" y="321"/>
                    <a:pt x="2976" y="321"/>
                    <a:pt x="2570" y="321"/>
                  </a:cubicBezTo>
                  <a:cubicBezTo>
                    <a:pt x="2054" y="333"/>
                    <a:pt x="1550" y="357"/>
                    <a:pt x="1033" y="382"/>
                  </a:cubicBezTo>
                  <a:cubicBezTo>
                    <a:pt x="726" y="394"/>
                    <a:pt x="406" y="382"/>
                    <a:pt x="99" y="296"/>
                  </a:cubicBezTo>
                  <a:cubicBezTo>
                    <a:pt x="38" y="284"/>
                    <a:pt x="1" y="198"/>
                    <a:pt x="13" y="112"/>
                  </a:cubicBezTo>
                  <a:cubicBezTo>
                    <a:pt x="25" y="38"/>
                    <a:pt x="75" y="13"/>
                    <a:pt x="136" y="1"/>
                  </a:cubicBezTo>
                  <a:cubicBezTo>
                    <a:pt x="210" y="1"/>
                    <a:pt x="296" y="1"/>
                    <a:pt x="370" y="1"/>
                  </a:cubicBezTo>
                  <a:cubicBezTo>
                    <a:pt x="886" y="38"/>
                    <a:pt x="1390" y="62"/>
                    <a:pt x="1906" y="87"/>
                  </a:cubicBezTo>
                  <a:cubicBezTo>
                    <a:pt x="2140" y="99"/>
                    <a:pt x="2373" y="99"/>
                    <a:pt x="2607" y="124"/>
                  </a:cubicBezTo>
                  <a:cubicBezTo>
                    <a:pt x="3099" y="149"/>
                    <a:pt x="3590" y="185"/>
                    <a:pt x="4144" y="22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612;p27"/>
            <p:cNvSpPr/>
            <p:nvPr/>
          </p:nvSpPr>
          <p:spPr>
            <a:xfrm>
              <a:off x="-8856139" y="-5022408"/>
              <a:ext cx="125571" cy="31159"/>
            </a:xfrm>
            <a:custGeom>
              <a:avLst/>
              <a:gdLst/>
              <a:ahLst/>
              <a:cxnLst/>
              <a:rect l="l" t="t" r="r" b="b"/>
              <a:pathLst>
                <a:path w="2680" h="665" extrusionOk="0">
                  <a:moveTo>
                    <a:pt x="0" y="25"/>
                  </a:moveTo>
                  <a:cubicBezTo>
                    <a:pt x="61" y="13"/>
                    <a:pt x="98" y="0"/>
                    <a:pt x="135" y="0"/>
                  </a:cubicBezTo>
                  <a:cubicBezTo>
                    <a:pt x="910" y="111"/>
                    <a:pt x="1684" y="197"/>
                    <a:pt x="2446" y="381"/>
                  </a:cubicBezTo>
                  <a:cubicBezTo>
                    <a:pt x="2520" y="394"/>
                    <a:pt x="2594" y="443"/>
                    <a:pt x="2655" y="492"/>
                  </a:cubicBezTo>
                  <a:cubicBezTo>
                    <a:pt x="2668" y="504"/>
                    <a:pt x="2680" y="566"/>
                    <a:pt x="2668" y="590"/>
                  </a:cubicBezTo>
                  <a:cubicBezTo>
                    <a:pt x="2668" y="615"/>
                    <a:pt x="2619" y="664"/>
                    <a:pt x="2594" y="652"/>
                  </a:cubicBezTo>
                  <a:cubicBezTo>
                    <a:pt x="2422" y="640"/>
                    <a:pt x="2237" y="615"/>
                    <a:pt x="2078" y="566"/>
                  </a:cubicBezTo>
                  <a:cubicBezTo>
                    <a:pt x="1598" y="443"/>
                    <a:pt x="1106" y="467"/>
                    <a:pt x="627" y="344"/>
                  </a:cubicBezTo>
                  <a:cubicBezTo>
                    <a:pt x="393" y="283"/>
                    <a:pt x="197" y="185"/>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613;p27"/>
            <p:cNvSpPr/>
            <p:nvPr/>
          </p:nvSpPr>
          <p:spPr>
            <a:xfrm>
              <a:off x="-8655694" y="-5382442"/>
              <a:ext cx="129039" cy="16774"/>
            </a:xfrm>
            <a:custGeom>
              <a:avLst/>
              <a:gdLst/>
              <a:ahLst/>
              <a:cxnLst/>
              <a:rect l="l" t="t" r="r" b="b"/>
              <a:pathLst>
                <a:path w="2754" h="358" extrusionOk="0">
                  <a:moveTo>
                    <a:pt x="1475" y="345"/>
                  </a:moveTo>
                  <a:cubicBezTo>
                    <a:pt x="1131" y="345"/>
                    <a:pt x="799" y="357"/>
                    <a:pt x="467" y="345"/>
                  </a:cubicBezTo>
                  <a:cubicBezTo>
                    <a:pt x="332" y="345"/>
                    <a:pt x="197" y="308"/>
                    <a:pt x="62" y="284"/>
                  </a:cubicBezTo>
                  <a:cubicBezTo>
                    <a:pt x="37" y="271"/>
                    <a:pt x="0" y="222"/>
                    <a:pt x="0" y="198"/>
                  </a:cubicBezTo>
                  <a:cubicBezTo>
                    <a:pt x="0" y="161"/>
                    <a:pt x="25" y="99"/>
                    <a:pt x="49" y="99"/>
                  </a:cubicBezTo>
                  <a:cubicBezTo>
                    <a:pt x="295" y="75"/>
                    <a:pt x="553" y="1"/>
                    <a:pt x="799" y="25"/>
                  </a:cubicBezTo>
                  <a:cubicBezTo>
                    <a:pt x="1316" y="99"/>
                    <a:pt x="1820" y="87"/>
                    <a:pt x="2336" y="99"/>
                  </a:cubicBezTo>
                  <a:cubicBezTo>
                    <a:pt x="2410" y="99"/>
                    <a:pt x="2483" y="99"/>
                    <a:pt x="2569" y="99"/>
                  </a:cubicBezTo>
                  <a:cubicBezTo>
                    <a:pt x="2656" y="112"/>
                    <a:pt x="2754" y="210"/>
                    <a:pt x="2717" y="247"/>
                  </a:cubicBezTo>
                  <a:cubicBezTo>
                    <a:pt x="2692" y="284"/>
                    <a:pt x="2631" y="321"/>
                    <a:pt x="2594" y="321"/>
                  </a:cubicBezTo>
                  <a:cubicBezTo>
                    <a:pt x="2213" y="321"/>
                    <a:pt x="1844" y="321"/>
                    <a:pt x="1475" y="32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614;p27"/>
            <p:cNvSpPr/>
            <p:nvPr/>
          </p:nvSpPr>
          <p:spPr>
            <a:xfrm>
              <a:off x="-8336611" y="-4668184"/>
              <a:ext cx="50744" cy="28300"/>
            </a:xfrm>
            <a:custGeom>
              <a:avLst/>
              <a:gdLst/>
              <a:ahLst/>
              <a:cxnLst/>
              <a:rect l="l" t="t" r="r" b="b"/>
              <a:pathLst>
                <a:path w="1083" h="604" extrusionOk="0">
                  <a:moveTo>
                    <a:pt x="345" y="1"/>
                  </a:moveTo>
                  <a:lnTo>
                    <a:pt x="726" y="1"/>
                  </a:lnTo>
                  <a:cubicBezTo>
                    <a:pt x="1058" y="1"/>
                    <a:pt x="1083" y="87"/>
                    <a:pt x="1070" y="394"/>
                  </a:cubicBezTo>
                  <a:cubicBezTo>
                    <a:pt x="1070" y="480"/>
                    <a:pt x="1009" y="542"/>
                    <a:pt x="935" y="554"/>
                  </a:cubicBezTo>
                  <a:cubicBezTo>
                    <a:pt x="677" y="566"/>
                    <a:pt x="431" y="578"/>
                    <a:pt x="173" y="591"/>
                  </a:cubicBezTo>
                  <a:cubicBezTo>
                    <a:pt x="62" y="603"/>
                    <a:pt x="1" y="505"/>
                    <a:pt x="50" y="394"/>
                  </a:cubicBezTo>
                  <a:cubicBezTo>
                    <a:pt x="124" y="259"/>
                    <a:pt x="185" y="111"/>
                    <a:pt x="345"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615;p27"/>
            <p:cNvSpPr/>
            <p:nvPr/>
          </p:nvSpPr>
          <p:spPr>
            <a:xfrm>
              <a:off x="-8757650" y="-5377241"/>
              <a:ext cx="31159" cy="11011"/>
            </a:xfrm>
            <a:custGeom>
              <a:avLst/>
              <a:gdLst/>
              <a:ahLst/>
              <a:cxnLst/>
              <a:rect l="l" t="t" r="r" b="b"/>
              <a:pathLst>
                <a:path w="665" h="235" extrusionOk="0">
                  <a:moveTo>
                    <a:pt x="0" y="25"/>
                  </a:moveTo>
                  <a:cubicBezTo>
                    <a:pt x="234" y="1"/>
                    <a:pt x="418" y="1"/>
                    <a:pt x="603" y="50"/>
                  </a:cubicBezTo>
                  <a:cubicBezTo>
                    <a:pt x="627" y="62"/>
                    <a:pt x="664" y="99"/>
                    <a:pt x="664" y="136"/>
                  </a:cubicBezTo>
                  <a:cubicBezTo>
                    <a:pt x="664" y="160"/>
                    <a:pt x="627" y="197"/>
                    <a:pt x="603" y="210"/>
                  </a:cubicBezTo>
                  <a:cubicBezTo>
                    <a:pt x="443" y="234"/>
                    <a:pt x="271" y="234"/>
                    <a:pt x="111" y="148"/>
                  </a:cubicBezTo>
                  <a:cubicBezTo>
                    <a:pt x="74" y="136"/>
                    <a:pt x="62" y="99"/>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616;p27"/>
            <p:cNvSpPr/>
            <p:nvPr/>
          </p:nvSpPr>
          <p:spPr>
            <a:xfrm>
              <a:off x="-8444893" y="-5018378"/>
              <a:ext cx="16165" cy="9230"/>
            </a:xfrm>
            <a:custGeom>
              <a:avLst/>
              <a:gdLst/>
              <a:ahLst/>
              <a:cxnLst/>
              <a:rect l="l" t="t" r="r" b="b"/>
              <a:pathLst>
                <a:path w="345" h="197" extrusionOk="0">
                  <a:moveTo>
                    <a:pt x="345" y="37"/>
                  </a:moveTo>
                  <a:cubicBezTo>
                    <a:pt x="308" y="185"/>
                    <a:pt x="222" y="197"/>
                    <a:pt x="123" y="185"/>
                  </a:cubicBezTo>
                  <a:cubicBezTo>
                    <a:pt x="50" y="185"/>
                    <a:pt x="1" y="111"/>
                    <a:pt x="25" y="74"/>
                  </a:cubicBezTo>
                  <a:cubicBezTo>
                    <a:pt x="50" y="37"/>
                    <a:pt x="87" y="0"/>
                    <a:pt x="111" y="0"/>
                  </a:cubicBezTo>
                  <a:cubicBezTo>
                    <a:pt x="185" y="13"/>
                    <a:pt x="259" y="25"/>
                    <a:pt x="345" y="3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617;p27"/>
            <p:cNvSpPr/>
            <p:nvPr/>
          </p:nvSpPr>
          <p:spPr>
            <a:xfrm>
              <a:off x="-8503087" y="-5378412"/>
              <a:ext cx="13869" cy="10449"/>
            </a:xfrm>
            <a:custGeom>
              <a:avLst/>
              <a:gdLst/>
              <a:ahLst/>
              <a:cxnLst/>
              <a:rect l="l" t="t" r="r" b="b"/>
              <a:pathLst>
                <a:path w="296" h="223" extrusionOk="0">
                  <a:moveTo>
                    <a:pt x="124" y="1"/>
                  </a:moveTo>
                  <a:cubicBezTo>
                    <a:pt x="185" y="38"/>
                    <a:pt x="234" y="50"/>
                    <a:pt x="271" y="99"/>
                  </a:cubicBezTo>
                  <a:cubicBezTo>
                    <a:pt x="296" y="112"/>
                    <a:pt x="284" y="185"/>
                    <a:pt x="271" y="185"/>
                  </a:cubicBezTo>
                  <a:cubicBezTo>
                    <a:pt x="222" y="210"/>
                    <a:pt x="161" y="222"/>
                    <a:pt x="112" y="210"/>
                  </a:cubicBezTo>
                  <a:cubicBezTo>
                    <a:pt x="62" y="198"/>
                    <a:pt x="38" y="136"/>
                    <a:pt x="1" y="87"/>
                  </a:cubicBezTo>
                  <a:cubicBezTo>
                    <a:pt x="38" y="62"/>
                    <a:pt x="75" y="38"/>
                    <a:pt x="124"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618;p27"/>
            <p:cNvSpPr/>
            <p:nvPr/>
          </p:nvSpPr>
          <p:spPr>
            <a:xfrm>
              <a:off x="-8813548" y="-5382442"/>
              <a:ext cx="3514" cy="2390"/>
            </a:xfrm>
            <a:custGeom>
              <a:avLst/>
              <a:gdLst/>
              <a:ahLst/>
              <a:cxnLst/>
              <a:rect l="l" t="t" r="r" b="b"/>
              <a:pathLst>
                <a:path w="75" h="51" extrusionOk="0">
                  <a:moveTo>
                    <a:pt x="74" y="38"/>
                  </a:moveTo>
                  <a:cubicBezTo>
                    <a:pt x="62" y="38"/>
                    <a:pt x="38" y="50"/>
                    <a:pt x="38" y="50"/>
                  </a:cubicBezTo>
                  <a:cubicBezTo>
                    <a:pt x="1" y="25"/>
                    <a:pt x="13" y="1"/>
                    <a:pt x="62" y="13"/>
                  </a:cubicBezTo>
                  <a:cubicBezTo>
                    <a:pt x="62" y="13"/>
                    <a:pt x="74" y="25"/>
                    <a:pt x="74" y="3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619;p27"/>
            <p:cNvSpPr/>
            <p:nvPr/>
          </p:nvSpPr>
          <p:spPr>
            <a:xfrm>
              <a:off x="-8806051" y="-4482123"/>
              <a:ext cx="732156" cy="375027"/>
            </a:xfrm>
            <a:custGeom>
              <a:avLst/>
              <a:gdLst/>
              <a:ahLst/>
              <a:cxnLst/>
              <a:rect l="l" t="t" r="r" b="b"/>
              <a:pathLst>
                <a:path w="15626" h="8004" extrusionOk="0">
                  <a:moveTo>
                    <a:pt x="15453" y="3885"/>
                  </a:moveTo>
                  <a:cubicBezTo>
                    <a:pt x="15367" y="4168"/>
                    <a:pt x="15257" y="4328"/>
                    <a:pt x="15122" y="4475"/>
                  </a:cubicBezTo>
                  <a:cubicBezTo>
                    <a:pt x="14986" y="4610"/>
                    <a:pt x="14851" y="4758"/>
                    <a:pt x="14716" y="4893"/>
                  </a:cubicBezTo>
                  <a:cubicBezTo>
                    <a:pt x="14605" y="5004"/>
                    <a:pt x="14495" y="5127"/>
                    <a:pt x="14310" y="5028"/>
                  </a:cubicBezTo>
                  <a:cubicBezTo>
                    <a:pt x="14113" y="5078"/>
                    <a:pt x="13929" y="5114"/>
                    <a:pt x="13745" y="5188"/>
                  </a:cubicBezTo>
                  <a:cubicBezTo>
                    <a:pt x="13462" y="5287"/>
                    <a:pt x="13191" y="5385"/>
                    <a:pt x="12896" y="5446"/>
                  </a:cubicBezTo>
                  <a:cubicBezTo>
                    <a:pt x="12823" y="5459"/>
                    <a:pt x="12737" y="5471"/>
                    <a:pt x="12663" y="5496"/>
                  </a:cubicBezTo>
                  <a:cubicBezTo>
                    <a:pt x="12147" y="5741"/>
                    <a:pt x="11569" y="5791"/>
                    <a:pt x="11016" y="5914"/>
                  </a:cubicBezTo>
                  <a:cubicBezTo>
                    <a:pt x="9971" y="6123"/>
                    <a:pt x="8938" y="6073"/>
                    <a:pt x="7893" y="5987"/>
                  </a:cubicBezTo>
                  <a:cubicBezTo>
                    <a:pt x="7401" y="5950"/>
                    <a:pt x="6922" y="5852"/>
                    <a:pt x="6455" y="5705"/>
                  </a:cubicBezTo>
                  <a:cubicBezTo>
                    <a:pt x="5729" y="5496"/>
                    <a:pt x="5004" y="5299"/>
                    <a:pt x="4291" y="5090"/>
                  </a:cubicBezTo>
                  <a:cubicBezTo>
                    <a:pt x="3996" y="4992"/>
                    <a:pt x="3701" y="4869"/>
                    <a:pt x="3418" y="4746"/>
                  </a:cubicBezTo>
                  <a:cubicBezTo>
                    <a:pt x="3160" y="4635"/>
                    <a:pt x="2914" y="4512"/>
                    <a:pt x="2668" y="4401"/>
                  </a:cubicBezTo>
                  <a:cubicBezTo>
                    <a:pt x="2263" y="4242"/>
                    <a:pt x="1869" y="4057"/>
                    <a:pt x="1500" y="3824"/>
                  </a:cubicBezTo>
                  <a:cubicBezTo>
                    <a:pt x="1451" y="3787"/>
                    <a:pt x="1377" y="3713"/>
                    <a:pt x="1291" y="3775"/>
                  </a:cubicBezTo>
                  <a:cubicBezTo>
                    <a:pt x="1291" y="3861"/>
                    <a:pt x="1365" y="3897"/>
                    <a:pt x="1427" y="3947"/>
                  </a:cubicBezTo>
                  <a:cubicBezTo>
                    <a:pt x="1845" y="4279"/>
                    <a:pt x="2312" y="4524"/>
                    <a:pt x="2779" y="4795"/>
                  </a:cubicBezTo>
                  <a:cubicBezTo>
                    <a:pt x="3394" y="5151"/>
                    <a:pt x="4045" y="5422"/>
                    <a:pt x="4734" y="5619"/>
                  </a:cubicBezTo>
                  <a:cubicBezTo>
                    <a:pt x="5262" y="5754"/>
                    <a:pt x="5791" y="5901"/>
                    <a:pt x="6319" y="6073"/>
                  </a:cubicBezTo>
                  <a:cubicBezTo>
                    <a:pt x="6934" y="6282"/>
                    <a:pt x="7573" y="6381"/>
                    <a:pt x="8225" y="6418"/>
                  </a:cubicBezTo>
                  <a:cubicBezTo>
                    <a:pt x="8299" y="6418"/>
                    <a:pt x="8385" y="6430"/>
                    <a:pt x="8458" y="6442"/>
                  </a:cubicBezTo>
                  <a:cubicBezTo>
                    <a:pt x="8458" y="6467"/>
                    <a:pt x="8458" y="6491"/>
                    <a:pt x="8458" y="6504"/>
                  </a:cubicBezTo>
                  <a:cubicBezTo>
                    <a:pt x="8409" y="6541"/>
                    <a:pt x="8372" y="6602"/>
                    <a:pt x="8323" y="6614"/>
                  </a:cubicBezTo>
                  <a:cubicBezTo>
                    <a:pt x="7659" y="6799"/>
                    <a:pt x="7082" y="7192"/>
                    <a:pt x="6467" y="7499"/>
                  </a:cubicBezTo>
                  <a:cubicBezTo>
                    <a:pt x="6012" y="7733"/>
                    <a:pt x="5557" y="7868"/>
                    <a:pt x="5053" y="7868"/>
                  </a:cubicBezTo>
                  <a:cubicBezTo>
                    <a:pt x="4979" y="7868"/>
                    <a:pt x="4893" y="7856"/>
                    <a:pt x="4820" y="7881"/>
                  </a:cubicBezTo>
                  <a:cubicBezTo>
                    <a:pt x="4291" y="8003"/>
                    <a:pt x="3910" y="7782"/>
                    <a:pt x="3578" y="7389"/>
                  </a:cubicBezTo>
                  <a:cubicBezTo>
                    <a:pt x="3553" y="7364"/>
                    <a:pt x="3529" y="7327"/>
                    <a:pt x="3504" y="7303"/>
                  </a:cubicBezTo>
                  <a:cubicBezTo>
                    <a:pt x="3357" y="7217"/>
                    <a:pt x="3197" y="7241"/>
                    <a:pt x="3049" y="7266"/>
                  </a:cubicBezTo>
                  <a:cubicBezTo>
                    <a:pt x="2767" y="7303"/>
                    <a:pt x="2508" y="7364"/>
                    <a:pt x="2238" y="7413"/>
                  </a:cubicBezTo>
                  <a:cubicBezTo>
                    <a:pt x="2115" y="7438"/>
                    <a:pt x="2004" y="7438"/>
                    <a:pt x="1881" y="7438"/>
                  </a:cubicBezTo>
                  <a:cubicBezTo>
                    <a:pt x="1808" y="7450"/>
                    <a:pt x="1722" y="7364"/>
                    <a:pt x="1734" y="7290"/>
                  </a:cubicBezTo>
                  <a:cubicBezTo>
                    <a:pt x="1734" y="6946"/>
                    <a:pt x="1746" y="6590"/>
                    <a:pt x="1808" y="6245"/>
                  </a:cubicBezTo>
                  <a:cubicBezTo>
                    <a:pt x="1845" y="6233"/>
                    <a:pt x="1869" y="6221"/>
                    <a:pt x="1881" y="6233"/>
                  </a:cubicBezTo>
                  <a:cubicBezTo>
                    <a:pt x="2349" y="6393"/>
                    <a:pt x="2828" y="6491"/>
                    <a:pt x="3271" y="6700"/>
                  </a:cubicBezTo>
                  <a:cubicBezTo>
                    <a:pt x="3443" y="6786"/>
                    <a:pt x="3639" y="6848"/>
                    <a:pt x="3836" y="6897"/>
                  </a:cubicBezTo>
                  <a:cubicBezTo>
                    <a:pt x="4193" y="6983"/>
                    <a:pt x="4561" y="7045"/>
                    <a:pt x="4930" y="7118"/>
                  </a:cubicBezTo>
                  <a:cubicBezTo>
                    <a:pt x="5004" y="7143"/>
                    <a:pt x="5078" y="7155"/>
                    <a:pt x="5164" y="7155"/>
                  </a:cubicBezTo>
                  <a:cubicBezTo>
                    <a:pt x="5631" y="7180"/>
                    <a:pt x="6098" y="7192"/>
                    <a:pt x="6565" y="7217"/>
                  </a:cubicBezTo>
                  <a:cubicBezTo>
                    <a:pt x="6602" y="7094"/>
                    <a:pt x="6516" y="7069"/>
                    <a:pt x="6455" y="7057"/>
                  </a:cubicBezTo>
                  <a:cubicBezTo>
                    <a:pt x="6196" y="6971"/>
                    <a:pt x="5926" y="6909"/>
                    <a:pt x="5643" y="6909"/>
                  </a:cubicBezTo>
                  <a:cubicBezTo>
                    <a:pt x="4967" y="6897"/>
                    <a:pt x="4328" y="6713"/>
                    <a:pt x="3676" y="6553"/>
                  </a:cubicBezTo>
                  <a:cubicBezTo>
                    <a:pt x="3639" y="6541"/>
                    <a:pt x="3603" y="6541"/>
                    <a:pt x="3566" y="6516"/>
                  </a:cubicBezTo>
                  <a:cubicBezTo>
                    <a:pt x="3111" y="6282"/>
                    <a:pt x="2607" y="6159"/>
                    <a:pt x="2115" y="6024"/>
                  </a:cubicBezTo>
                  <a:cubicBezTo>
                    <a:pt x="2041" y="6012"/>
                    <a:pt x="1967" y="5975"/>
                    <a:pt x="1906" y="5926"/>
                  </a:cubicBezTo>
                  <a:cubicBezTo>
                    <a:pt x="1845" y="5889"/>
                    <a:pt x="1783" y="5828"/>
                    <a:pt x="1746" y="5754"/>
                  </a:cubicBezTo>
                  <a:cubicBezTo>
                    <a:pt x="1709" y="5692"/>
                    <a:pt x="1697" y="5606"/>
                    <a:pt x="1685" y="5532"/>
                  </a:cubicBezTo>
                  <a:cubicBezTo>
                    <a:pt x="1488" y="4660"/>
                    <a:pt x="1144" y="3848"/>
                    <a:pt x="738" y="3061"/>
                  </a:cubicBezTo>
                  <a:cubicBezTo>
                    <a:pt x="566" y="2705"/>
                    <a:pt x="369" y="2361"/>
                    <a:pt x="259" y="1980"/>
                  </a:cubicBezTo>
                  <a:cubicBezTo>
                    <a:pt x="87" y="1426"/>
                    <a:pt x="1" y="836"/>
                    <a:pt x="62" y="234"/>
                  </a:cubicBezTo>
                  <a:cubicBezTo>
                    <a:pt x="74" y="86"/>
                    <a:pt x="234" y="0"/>
                    <a:pt x="369" y="86"/>
                  </a:cubicBezTo>
                  <a:cubicBezTo>
                    <a:pt x="431" y="123"/>
                    <a:pt x="505" y="160"/>
                    <a:pt x="566" y="209"/>
                  </a:cubicBezTo>
                  <a:cubicBezTo>
                    <a:pt x="824" y="455"/>
                    <a:pt x="1144" y="627"/>
                    <a:pt x="1427" y="836"/>
                  </a:cubicBezTo>
                  <a:cubicBezTo>
                    <a:pt x="1857" y="1144"/>
                    <a:pt x="2336" y="1365"/>
                    <a:pt x="2779" y="1660"/>
                  </a:cubicBezTo>
                  <a:cubicBezTo>
                    <a:pt x="2865" y="1722"/>
                    <a:pt x="2951" y="1771"/>
                    <a:pt x="3037" y="1795"/>
                  </a:cubicBezTo>
                  <a:cubicBezTo>
                    <a:pt x="3443" y="1906"/>
                    <a:pt x="3799" y="2127"/>
                    <a:pt x="4168" y="2299"/>
                  </a:cubicBezTo>
                  <a:cubicBezTo>
                    <a:pt x="4660" y="2533"/>
                    <a:pt x="5127" y="2853"/>
                    <a:pt x="5668" y="2975"/>
                  </a:cubicBezTo>
                  <a:cubicBezTo>
                    <a:pt x="6061" y="3209"/>
                    <a:pt x="6528" y="3234"/>
                    <a:pt x="6946" y="3406"/>
                  </a:cubicBezTo>
                  <a:cubicBezTo>
                    <a:pt x="7045" y="3455"/>
                    <a:pt x="7168" y="3467"/>
                    <a:pt x="7291" y="3479"/>
                  </a:cubicBezTo>
                  <a:cubicBezTo>
                    <a:pt x="7524" y="3492"/>
                    <a:pt x="7758" y="3479"/>
                    <a:pt x="7991" y="3479"/>
                  </a:cubicBezTo>
                  <a:cubicBezTo>
                    <a:pt x="8311" y="3479"/>
                    <a:pt x="8631" y="3455"/>
                    <a:pt x="8926" y="3578"/>
                  </a:cubicBezTo>
                  <a:cubicBezTo>
                    <a:pt x="9454" y="3602"/>
                    <a:pt x="9983" y="3652"/>
                    <a:pt x="10511" y="3529"/>
                  </a:cubicBezTo>
                  <a:cubicBezTo>
                    <a:pt x="10954" y="3430"/>
                    <a:pt x="11384" y="3320"/>
                    <a:pt x="11851" y="3357"/>
                  </a:cubicBezTo>
                  <a:cubicBezTo>
                    <a:pt x="12171" y="3393"/>
                    <a:pt x="12478" y="3307"/>
                    <a:pt x="12761" y="3172"/>
                  </a:cubicBezTo>
                  <a:cubicBezTo>
                    <a:pt x="13204" y="2939"/>
                    <a:pt x="13695" y="2877"/>
                    <a:pt x="14175" y="2779"/>
                  </a:cubicBezTo>
                  <a:cubicBezTo>
                    <a:pt x="14322" y="2742"/>
                    <a:pt x="14372" y="2877"/>
                    <a:pt x="14470" y="2939"/>
                  </a:cubicBezTo>
                  <a:cubicBezTo>
                    <a:pt x="14826" y="2902"/>
                    <a:pt x="15146" y="2742"/>
                    <a:pt x="15478" y="2631"/>
                  </a:cubicBezTo>
                  <a:cubicBezTo>
                    <a:pt x="15527" y="2607"/>
                    <a:pt x="15613" y="2656"/>
                    <a:pt x="15613" y="2705"/>
                  </a:cubicBezTo>
                  <a:cubicBezTo>
                    <a:pt x="15613" y="2730"/>
                    <a:pt x="15626" y="2742"/>
                    <a:pt x="15613" y="2766"/>
                  </a:cubicBezTo>
                  <a:cubicBezTo>
                    <a:pt x="15613" y="2889"/>
                    <a:pt x="15601" y="3000"/>
                    <a:pt x="15589" y="3123"/>
                  </a:cubicBezTo>
                  <a:cubicBezTo>
                    <a:pt x="15576" y="3270"/>
                    <a:pt x="15503" y="3381"/>
                    <a:pt x="15355" y="3430"/>
                  </a:cubicBezTo>
                  <a:cubicBezTo>
                    <a:pt x="15048" y="3529"/>
                    <a:pt x="14753" y="3639"/>
                    <a:pt x="14458" y="3738"/>
                  </a:cubicBezTo>
                  <a:cubicBezTo>
                    <a:pt x="14212" y="3824"/>
                    <a:pt x="13978" y="3910"/>
                    <a:pt x="13732" y="3996"/>
                  </a:cubicBezTo>
                  <a:cubicBezTo>
                    <a:pt x="13585" y="4045"/>
                    <a:pt x="13437" y="4106"/>
                    <a:pt x="13278" y="4131"/>
                  </a:cubicBezTo>
                  <a:cubicBezTo>
                    <a:pt x="12601" y="4217"/>
                    <a:pt x="11938" y="4414"/>
                    <a:pt x="11261" y="4561"/>
                  </a:cubicBezTo>
                  <a:cubicBezTo>
                    <a:pt x="11065" y="4598"/>
                    <a:pt x="10880" y="4623"/>
                    <a:pt x="10684" y="4623"/>
                  </a:cubicBezTo>
                  <a:cubicBezTo>
                    <a:pt x="9897" y="4623"/>
                    <a:pt x="9098" y="4623"/>
                    <a:pt x="8311" y="4623"/>
                  </a:cubicBezTo>
                  <a:cubicBezTo>
                    <a:pt x="7795" y="4623"/>
                    <a:pt x="7291" y="4537"/>
                    <a:pt x="6799" y="4426"/>
                  </a:cubicBezTo>
                  <a:cubicBezTo>
                    <a:pt x="5742" y="4192"/>
                    <a:pt x="4709" y="3873"/>
                    <a:pt x="3664" y="3566"/>
                  </a:cubicBezTo>
                  <a:cubicBezTo>
                    <a:pt x="3516" y="3516"/>
                    <a:pt x="3369" y="3455"/>
                    <a:pt x="3234" y="3381"/>
                  </a:cubicBezTo>
                  <a:cubicBezTo>
                    <a:pt x="2693" y="3049"/>
                    <a:pt x="2164" y="2717"/>
                    <a:pt x="1636" y="2373"/>
                  </a:cubicBezTo>
                  <a:cubicBezTo>
                    <a:pt x="1328" y="2164"/>
                    <a:pt x="1045" y="1918"/>
                    <a:pt x="812" y="1611"/>
                  </a:cubicBezTo>
                  <a:cubicBezTo>
                    <a:pt x="787" y="1562"/>
                    <a:pt x="738" y="1537"/>
                    <a:pt x="689" y="1488"/>
                  </a:cubicBezTo>
                  <a:cubicBezTo>
                    <a:pt x="677" y="1513"/>
                    <a:pt x="652" y="1513"/>
                    <a:pt x="652" y="1525"/>
                  </a:cubicBezTo>
                  <a:cubicBezTo>
                    <a:pt x="640" y="1562"/>
                    <a:pt x="640" y="1611"/>
                    <a:pt x="652" y="1635"/>
                  </a:cubicBezTo>
                  <a:cubicBezTo>
                    <a:pt x="947" y="2078"/>
                    <a:pt x="1267" y="2508"/>
                    <a:pt x="1709" y="2816"/>
                  </a:cubicBezTo>
                  <a:cubicBezTo>
                    <a:pt x="2140" y="3098"/>
                    <a:pt x="2558" y="3393"/>
                    <a:pt x="2988" y="3664"/>
                  </a:cubicBezTo>
                  <a:cubicBezTo>
                    <a:pt x="3148" y="3775"/>
                    <a:pt x="3332" y="3861"/>
                    <a:pt x="3516" y="3922"/>
                  </a:cubicBezTo>
                  <a:cubicBezTo>
                    <a:pt x="4512" y="4242"/>
                    <a:pt x="5496" y="4574"/>
                    <a:pt x="6516" y="4819"/>
                  </a:cubicBezTo>
                  <a:cubicBezTo>
                    <a:pt x="7094" y="4955"/>
                    <a:pt x="7672" y="5041"/>
                    <a:pt x="8274" y="5041"/>
                  </a:cubicBezTo>
                  <a:cubicBezTo>
                    <a:pt x="9098" y="5053"/>
                    <a:pt x="9921" y="5053"/>
                    <a:pt x="10745" y="5041"/>
                  </a:cubicBezTo>
                  <a:cubicBezTo>
                    <a:pt x="11003" y="5041"/>
                    <a:pt x="11261" y="5004"/>
                    <a:pt x="11507" y="4955"/>
                  </a:cubicBezTo>
                  <a:cubicBezTo>
                    <a:pt x="12073" y="4844"/>
                    <a:pt x="12626" y="4709"/>
                    <a:pt x="13179" y="4598"/>
                  </a:cubicBezTo>
                  <a:cubicBezTo>
                    <a:pt x="13474" y="4537"/>
                    <a:pt x="13757" y="4463"/>
                    <a:pt x="14040" y="4365"/>
                  </a:cubicBezTo>
                  <a:cubicBezTo>
                    <a:pt x="14372" y="4242"/>
                    <a:pt x="14704" y="4119"/>
                    <a:pt x="15035" y="4008"/>
                  </a:cubicBezTo>
                  <a:cubicBezTo>
                    <a:pt x="15146" y="3971"/>
                    <a:pt x="15257" y="3947"/>
                    <a:pt x="15453" y="3885"/>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620;p27"/>
            <p:cNvSpPr/>
            <p:nvPr/>
          </p:nvSpPr>
          <p:spPr>
            <a:xfrm>
              <a:off x="-8937386" y="-4496507"/>
              <a:ext cx="160197" cy="246551"/>
            </a:xfrm>
            <a:custGeom>
              <a:avLst/>
              <a:gdLst/>
              <a:ahLst/>
              <a:cxnLst/>
              <a:rect l="l" t="t" r="r" b="b"/>
              <a:pathLst>
                <a:path w="3419" h="5262" extrusionOk="0">
                  <a:moveTo>
                    <a:pt x="2349" y="2852"/>
                  </a:moveTo>
                  <a:cubicBezTo>
                    <a:pt x="2177" y="2951"/>
                    <a:pt x="2041" y="2914"/>
                    <a:pt x="1906" y="2926"/>
                  </a:cubicBezTo>
                  <a:cubicBezTo>
                    <a:pt x="1759" y="2926"/>
                    <a:pt x="1623" y="2914"/>
                    <a:pt x="1488" y="2926"/>
                  </a:cubicBezTo>
                  <a:cubicBezTo>
                    <a:pt x="1291" y="2926"/>
                    <a:pt x="1095" y="2938"/>
                    <a:pt x="898" y="2938"/>
                  </a:cubicBezTo>
                  <a:cubicBezTo>
                    <a:pt x="861" y="2951"/>
                    <a:pt x="824" y="2963"/>
                    <a:pt x="787" y="2987"/>
                  </a:cubicBezTo>
                  <a:cubicBezTo>
                    <a:pt x="763" y="3000"/>
                    <a:pt x="738" y="3037"/>
                    <a:pt x="738" y="3073"/>
                  </a:cubicBezTo>
                  <a:cubicBezTo>
                    <a:pt x="738" y="3098"/>
                    <a:pt x="763" y="3147"/>
                    <a:pt x="787" y="3147"/>
                  </a:cubicBezTo>
                  <a:cubicBezTo>
                    <a:pt x="923" y="3172"/>
                    <a:pt x="1058" y="3196"/>
                    <a:pt x="1193" y="3196"/>
                  </a:cubicBezTo>
                  <a:cubicBezTo>
                    <a:pt x="1525" y="3209"/>
                    <a:pt x="1869" y="3196"/>
                    <a:pt x="2201" y="3209"/>
                  </a:cubicBezTo>
                  <a:cubicBezTo>
                    <a:pt x="2300" y="3209"/>
                    <a:pt x="2386" y="3221"/>
                    <a:pt x="2508" y="3233"/>
                  </a:cubicBezTo>
                  <a:cubicBezTo>
                    <a:pt x="2558" y="3418"/>
                    <a:pt x="2631" y="3577"/>
                    <a:pt x="2668" y="3750"/>
                  </a:cubicBezTo>
                  <a:cubicBezTo>
                    <a:pt x="2742" y="3971"/>
                    <a:pt x="2828" y="4192"/>
                    <a:pt x="2988" y="4364"/>
                  </a:cubicBezTo>
                  <a:cubicBezTo>
                    <a:pt x="3172" y="4573"/>
                    <a:pt x="3283" y="4831"/>
                    <a:pt x="3406" y="5077"/>
                  </a:cubicBezTo>
                  <a:cubicBezTo>
                    <a:pt x="3418" y="5126"/>
                    <a:pt x="3406" y="5188"/>
                    <a:pt x="3406" y="5249"/>
                  </a:cubicBezTo>
                  <a:cubicBezTo>
                    <a:pt x="3185" y="5249"/>
                    <a:pt x="2963" y="5262"/>
                    <a:pt x="2754" y="5249"/>
                  </a:cubicBezTo>
                  <a:cubicBezTo>
                    <a:pt x="2189" y="5225"/>
                    <a:pt x="1611" y="5200"/>
                    <a:pt x="1046" y="5163"/>
                  </a:cubicBezTo>
                  <a:cubicBezTo>
                    <a:pt x="947" y="5163"/>
                    <a:pt x="849" y="5163"/>
                    <a:pt x="751" y="5151"/>
                  </a:cubicBezTo>
                  <a:cubicBezTo>
                    <a:pt x="677" y="5151"/>
                    <a:pt x="603" y="5077"/>
                    <a:pt x="591" y="5004"/>
                  </a:cubicBezTo>
                  <a:cubicBezTo>
                    <a:pt x="566" y="4672"/>
                    <a:pt x="542" y="4340"/>
                    <a:pt x="505" y="4008"/>
                  </a:cubicBezTo>
                  <a:cubicBezTo>
                    <a:pt x="468" y="3676"/>
                    <a:pt x="419" y="3344"/>
                    <a:pt x="382" y="3012"/>
                  </a:cubicBezTo>
                  <a:cubicBezTo>
                    <a:pt x="369" y="2840"/>
                    <a:pt x="333" y="2668"/>
                    <a:pt x="333" y="2483"/>
                  </a:cubicBezTo>
                  <a:cubicBezTo>
                    <a:pt x="369" y="1746"/>
                    <a:pt x="210" y="1045"/>
                    <a:pt x="25" y="344"/>
                  </a:cubicBezTo>
                  <a:cubicBezTo>
                    <a:pt x="1" y="246"/>
                    <a:pt x="13" y="148"/>
                    <a:pt x="1" y="37"/>
                  </a:cubicBezTo>
                  <a:cubicBezTo>
                    <a:pt x="124" y="25"/>
                    <a:pt x="210" y="0"/>
                    <a:pt x="308" y="0"/>
                  </a:cubicBezTo>
                  <a:cubicBezTo>
                    <a:pt x="1021" y="49"/>
                    <a:pt x="1722" y="86"/>
                    <a:pt x="2422" y="135"/>
                  </a:cubicBezTo>
                  <a:cubicBezTo>
                    <a:pt x="2508" y="135"/>
                    <a:pt x="2545" y="234"/>
                    <a:pt x="2496" y="307"/>
                  </a:cubicBezTo>
                  <a:cubicBezTo>
                    <a:pt x="2472" y="332"/>
                    <a:pt x="2447" y="369"/>
                    <a:pt x="2422" y="393"/>
                  </a:cubicBezTo>
                  <a:cubicBezTo>
                    <a:pt x="2275" y="566"/>
                    <a:pt x="2213" y="762"/>
                    <a:pt x="2201" y="984"/>
                  </a:cubicBezTo>
                  <a:cubicBezTo>
                    <a:pt x="2201" y="1586"/>
                    <a:pt x="2164" y="1537"/>
                    <a:pt x="1636" y="1524"/>
                  </a:cubicBezTo>
                  <a:cubicBezTo>
                    <a:pt x="1464" y="1524"/>
                    <a:pt x="1291" y="1537"/>
                    <a:pt x="1107" y="1561"/>
                  </a:cubicBezTo>
                  <a:cubicBezTo>
                    <a:pt x="1082" y="1561"/>
                    <a:pt x="1046" y="1598"/>
                    <a:pt x="1046" y="1623"/>
                  </a:cubicBezTo>
                  <a:cubicBezTo>
                    <a:pt x="1033" y="1660"/>
                    <a:pt x="1070" y="1709"/>
                    <a:pt x="1095" y="1709"/>
                  </a:cubicBezTo>
                  <a:cubicBezTo>
                    <a:pt x="1181" y="1733"/>
                    <a:pt x="1279" y="1746"/>
                    <a:pt x="1377" y="1746"/>
                  </a:cubicBezTo>
                  <a:cubicBezTo>
                    <a:pt x="1574" y="1746"/>
                    <a:pt x="1771" y="1746"/>
                    <a:pt x="1968" y="1746"/>
                  </a:cubicBezTo>
                  <a:cubicBezTo>
                    <a:pt x="2078" y="1746"/>
                    <a:pt x="2164" y="1807"/>
                    <a:pt x="2177" y="1906"/>
                  </a:cubicBezTo>
                  <a:cubicBezTo>
                    <a:pt x="2238" y="2213"/>
                    <a:pt x="2300" y="2520"/>
                    <a:pt x="2349" y="285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621;p27"/>
            <p:cNvSpPr/>
            <p:nvPr/>
          </p:nvSpPr>
          <p:spPr>
            <a:xfrm>
              <a:off x="-8908570" y="-4240773"/>
              <a:ext cx="152091" cy="53602"/>
            </a:xfrm>
            <a:custGeom>
              <a:avLst/>
              <a:gdLst/>
              <a:ahLst/>
              <a:cxnLst/>
              <a:rect l="l" t="t" r="r" b="b"/>
              <a:pathLst>
                <a:path w="3246" h="1144" extrusionOk="0">
                  <a:moveTo>
                    <a:pt x="86" y="1082"/>
                  </a:moveTo>
                  <a:cubicBezTo>
                    <a:pt x="37" y="763"/>
                    <a:pt x="0" y="455"/>
                    <a:pt x="0" y="136"/>
                  </a:cubicBezTo>
                  <a:cubicBezTo>
                    <a:pt x="0" y="62"/>
                    <a:pt x="74" y="0"/>
                    <a:pt x="148" y="0"/>
                  </a:cubicBezTo>
                  <a:cubicBezTo>
                    <a:pt x="209" y="0"/>
                    <a:pt x="271" y="0"/>
                    <a:pt x="332" y="0"/>
                  </a:cubicBezTo>
                  <a:cubicBezTo>
                    <a:pt x="1008" y="86"/>
                    <a:pt x="1697" y="86"/>
                    <a:pt x="2385" y="111"/>
                  </a:cubicBezTo>
                  <a:cubicBezTo>
                    <a:pt x="2570" y="123"/>
                    <a:pt x="2779" y="99"/>
                    <a:pt x="2988" y="197"/>
                  </a:cubicBezTo>
                  <a:cubicBezTo>
                    <a:pt x="3061" y="357"/>
                    <a:pt x="3147" y="529"/>
                    <a:pt x="3209" y="713"/>
                  </a:cubicBezTo>
                  <a:cubicBezTo>
                    <a:pt x="3246" y="799"/>
                    <a:pt x="3246" y="898"/>
                    <a:pt x="3233" y="996"/>
                  </a:cubicBezTo>
                  <a:cubicBezTo>
                    <a:pt x="3233" y="1045"/>
                    <a:pt x="3172" y="1107"/>
                    <a:pt x="3135" y="1119"/>
                  </a:cubicBezTo>
                  <a:cubicBezTo>
                    <a:pt x="3012" y="1131"/>
                    <a:pt x="2902" y="1119"/>
                    <a:pt x="2779" y="1131"/>
                  </a:cubicBezTo>
                  <a:cubicBezTo>
                    <a:pt x="2422" y="1131"/>
                    <a:pt x="2078" y="1144"/>
                    <a:pt x="1721" y="1144"/>
                  </a:cubicBezTo>
                  <a:cubicBezTo>
                    <a:pt x="1254" y="1144"/>
                    <a:pt x="787" y="1144"/>
                    <a:pt x="320" y="1144"/>
                  </a:cubicBezTo>
                  <a:cubicBezTo>
                    <a:pt x="246" y="1144"/>
                    <a:pt x="172" y="1107"/>
                    <a:pt x="86" y="108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622;p27"/>
            <p:cNvSpPr/>
            <p:nvPr/>
          </p:nvSpPr>
          <p:spPr>
            <a:xfrm>
              <a:off x="-8909741" y="-4177425"/>
              <a:ext cx="142345" cy="54773"/>
            </a:xfrm>
            <a:custGeom>
              <a:avLst/>
              <a:gdLst/>
              <a:ahLst/>
              <a:cxnLst/>
              <a:rect l="l" t="t" r="r" b="b"/>
              <a:pathLst>
                <a:path w="3038" h="1169" extrusionOk="0">
                  <a:moveTo>
                    <a:pt x="1144" y="1107"/>
                  </a:moveTo>
                  <a:cubicBezTo>
                    <a:pt x="787" y="1095"/>
                    <a:pt x="480" y="1082"/>
                    <a:pt x="173" y="1070"/>
                  </a:cubicBezTo>
                  <a:cubicBezTo>
                    <a:pt x="87" y="1070"/>
                    <a:pt x="13" y="996"/>
                    <a:pt x="13" y="923"/>
                  </a:cubicBezTo>
                  <a:cubicBezTo>
                    <a:pt x="13" y="812"/>
                    <a:pt x="1" y="689"/>
                    <a:pt x="13" y="578"/>
                  </a:cubicBezTo>
                  <a:cubicBezTo>
                    <a:pt x="25" y="38"/>
                    <a:pt x="50" y="1"/>
                    <a:pt x="591" y="87"/>
                  </a:cubicBezTo>
                  <a:cubicBezTo>
                    <a:pt x="1070" y="160"/>
                    <a:pt x="1525" y="160"/>
                    <a:pt x="2005" y="87"/>
                  </a:cubicBezTo>
                  <a:cubicBezTo>
                    <a:pt x="2312" y="38"/>
                    <a:pt x="2619" y="62"/>
                    <a:pt x="2939" y="99"/>
                  </a:cubicBezTo>
                  <a:cubicBezTo>
                    <a:pt x="2963" y="111"/>
                    <a:pt x="3013" y="136"/>
                    <a:pt x="3025" y="160"/>
                  </a:cubicBezTo>
                  <a:cubicBezTo>
                    <a:pt x="3037" y="185"/>
                    <a:pt x="3037" y="247"/>
                    <a:pt x="3025" y="259"/>
                  </a:cubicBezTo>
                  <a:cubicBezTo>
                    <a:pt x="2767" y="529"/>
                    <a:pt x="2509" y="800"/>
                    <a:pt x="2250" y="1058"/>
                  </a:cubicBezTo>
                  <a:cubicBezTo>
                    <a:pt x="2177" y="1132"/>
                    <a:pt x="2091" y="1169"/>
                    <a:pt x="1980" y="1169"/>
                  </a:cubicBezTo>
                  <a:cubicBezTo>
                    <a:pt x="1685" y="1144"/>
                    <a:pt x="1402" y="1132"/>
                    <a:pt x="1144" y="1107"/>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623;p27"/>
            <p:cNvSpPr/>
            <p:nvPr/>
          </p:nvSpPr>
          <p:spPr>
            <a:xfrm>
              <a:off x="-8414953" y="-4193543"/>
              <a:ext cx="168819" cy="87619"/>
            </a:xfrm>
            <a:custGeom>
              <a:avLst/>
              <a:gdLst/>
              <a:ahLst/>
              <a:cxnLst/>
              <a:rect l="l" t="t" r="r" b="b"/>
              <a:pathLst>
                <a:path w="3603" h="1870" extrusionOk="0">
                  <a:moveTo>
                    <a:pt x="3591" y="0"/>
                  </a:moveTo>
                  <a:cubicBezTo>
                    <a:pt x="3308" y="345"/>
                    <a:pt x="2951" y="566"/>
                    <a:pt x="2570" y="775"/>
                  </a:cubicBezTo>
                  <a:cubicBezTo>
                    <a:pt x="2177" y="996"/>
                    <a:pt x="1759" y="1156"/>
                    <a:pt x="1353" y="1365"/>
                  </a:cubicBezTo>
                  <a:cubicBezTo>
                    <a:pt x="972" y="1562"/>
                    <a:pt x="566" y="1697"/>
                    <a:pt x="161" y="1857"/>
                  </a:cubicBezTo>
                  <a:cubicBezTo>
                    <a:pt x="124" y="1869"/>
                    <a:pt x="75" y="1869"/>
                    <a:pt x="50" y="1844"/>
                  </a:cubicBezTo>
                  <a:cubicBezTo>
                    <a:pt x="1" y="1795"/>
                    <a:pt x="38" y="1746"/>
                    <a:pt x="62" y="1697"/>
                  </a:cubicBezTo>
                  <a:cubicBezTo>
                    <a:pt x="185" y="1451"/>
                    <a:pt x="320" y="1217"/>
                    <a:pt x="456" y="972"/>
                  </a:cubicBezTo>
                  <a:cubicBezTo>
                    <a:pt x="505" y="873"/>
                    <a:pt x="566" y="763"/>
                    <a:pt x="603" y="652"/>
                  </a:cubicBezTo>
                  <a:cubicBezTo>
                    <a:pt x="652" y="554"/>
                    <a:pt x="689" y="443"/>
                    <a:pt x="726" y="320"/>
                  </a:cubicBezTo>
                  <a:cubicBezTo>
                    <a:pt x="812" y="308"/>
                    <a:pt x="898" y="295"/>
                    <a:pt x="972" y="295"/>
                  </a:cubicBezTo>
                  <a:cubicBezTo>
                    <a:pt x="1648" y="332"/>
                    <a:pt x="2300" y="197"/>
                    <a:pt x="2951" y="86"/>
                  </a:cubicBezTo>
                  <a:cubicBezTo>
                    <a:pt x="3173" y="50"/>
                    <a:pt x="3382" y="37"/>
                    <a:pt x="3603" y="13"/>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624;p27"/>
            <p:cNvSpPr/>
            <p:nvPr/>
          </p:nvSpPr>
          <p:spPr>
            <a:xfrm>
              <a:off x="-8249601" y="-4238477"/>
              <a:ext cx="112358" cy="87619"/>
            </a:xfrm>
            <a:custGeom>
              <a:avLst/>
              <a:gdLst/>
              <a:ahLst/>
              <a:cxnLst/>
              <a:rect l="l" t="t" r="r" b="b"/>
              <a:pathLst>
                <a:path w="2398" h="1870" extrusionOk="0">
                  <a:moveTo>
                    <a:pt x="74" y="972"/>
                  </a:moveTo>
                  <a:cubicBezTo>
                    <a:pt x="369" y="849"/>
                    <a:pt x="676" y="714"/>
                    <a:pt x="984" y="615"/>
                  </a:cubicBezTo>
                  <a:cubicBezTo>
                    <a:pt x="1365" y="492"/>
                    <a:pt x="1721" y="332"/>
                    <a:pt x="2053" y="136"/>
                  </a:cubicBezTo>
                  <a:cubicBezTo>
                    <a:pt x="2151" y="74"/>
                    <a:pt x="2250" y="1"/>
                    <a:pt x="2397" y="99"/>
                  </a:cubicBezTo>
                  <a:cubicBezTo>
                    <a:pt x="2348" y="160"/>
                    <a:pt x="2311" y="222"/>
                    <a:pt x="2250" y="271"/>
                  </a:cubicBezTo>
                  <a:cubicBezTo>
                    <a:pt x="2078" y="406"/>
                    <a:pt x="1918" y="541"/>
                    <a:pt x="1733" y="652"/>
                  </a:cubicBezTo>
                  <a:cubicBezTo>
                    <a:pt x="1389" y="886"/>
                    <a:pt x="1070" y="1132"/>
                    <a:pt x="787" y="1427"/>
                  </a:cubicBezTo>
                  <a:cubicBezTo>
                    <a:pt x="590" y="1623"/>
                    <a:pt x="344" y="1746"/>
                    <a:pt x="98" y="1869"/>
                  </a:cubicBezTo>
                  <a:cubicBezTo>
                    <a:pt x="86" y="1869"/>
                    <a:pt x="49" y="1869"/>
                    <a:pt x="49" y="1869"/>
                  </a:cubicBezTo>
                  <a:cubicBezTo>
                    <a:pt x="25" y="1832"/>
                    <a:pt x="0" y="1783"/>
                    <a:pt x="12" y="1771"/>
                  </a:cubicBezTo>
                  <a:cubicBezTo>
                    <a:pt x="111" y="1648"/>
                    <a:pt x="209" y="1525"/>
                    <a:pt x="307" y="1402"/>
                  </a:cubicBezTo>
                  <a:cubicBezTo>
                    <a:pt x="430" y="1242"/>
                    <a:pt x="381" y="1082"/>
                    <a:pt x="172" y="984"/>
                  </a:cubicBezTo>
                  <a:cubicBezTo>
                    <a:pt x="135" y="972"/>
                    <a:pt x="98" y="972"/>
                    <a:pt x="62" y="95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625;p27"/>
            <p:cNvSpPr/>
            <p:nvPr/>
          </p:nvSpPr>
          <p:spPr>
            <a:xfrm>
              <a:off x="-8936214" y="-4114077"/>
              <a:ext cx="91039" cy="69767"/>
            </a:xfrm>
            <a:custGeom>
              <a:avLst/>
              <a:gdLst/>
              <a:ahLst/>
              <a:cxnLst/>
              <a:rect l="l" t="t" r="r" b="b"/>
              <a:pathLst>
                <a:path w="1943" h="1489" extrusionOk="0">
                  <a:moveTo>
                    <a:pt x="0" y="861"/>
                  </a:moveTo>
                  <a:cubicBezTo>
                    <a:pt x="49" y="640"/>
                    <a:pt x="86" y="468"/>
                    <a:pt x="123" y="296"/>
                  </a:cubicBezTo>
                  <a:cubicBezTo>
                    <a:pt x="185" y="210"/>
                    <a:pt x="308" y="259"/>
                    <a:pt x="394" y="222"/>
                  </a:cubicBezTo>
                  <a:cubicBezTo>
                    <a:pt x="492" y="161"/>
                    <a:pt x="566" y="87"/>
                    <a:pt x="664" y="1"/>
                  </a:cubicBezTo>
                  <a:cubicBezTo>
                    <a:pt x="775" y="13"/>
                    <a:pt x="898" y="13"/>
                    <a:pt x="1008" y="26"/>
                  </a:cubicBezTo>
                  <a:cubicBezTo>
                    <a:pt x="1316" y="50"/>
                    <a:pt x="1623" y="87"/>
                    <a:pt x="1943" y="124"/>
                  </a:cubicBezTo>
                  <a:cubicBezTo>
                    <a:pt x="1918" y="234"/>
                    <a:pt x="1832" y="247"/>
                    <a:pt x="1758" y="271"/>
                  </a:cubicBezTo>
                  <a:cubicBezTo>
                    <a:pt x="1500" y="370"/>
                    <a:pt x="1230" y="407"/>
                    <a:pt x="971" y="530"/>
                  </a:cubicBezTo>
                  <a:cubicBezTo>
                    <a:pt x="873" y="591"/>
                    <a:pt x="750" y="566"/>
                    <a:pt x="627" y="591"/>
                  </a:cubicBezTo>
                  <a:cubicBezTo>
                    <a:pt x="553" y="603"/>
                    <a:pt x="480" y="640"/>
                    <a:pt x="418" y="677"/>
                  </a:cubicBezTo>
                  <a:cubicBezTo>
                    <a:pt x="308" y="739"/>
                    <a:pt x="295" y="911"/>
                    <a:pt x="394" y="972"/>
                  </a:cubicBezTo>
                  <a:cubicBezTo>
                    <a:pt x="455" y="1021"/>
                    <a:pt x="529" y="1058"/>
                    <a:pt x="590" y="1095"/>
                  </a:cubicBezTo>
                  <a:cubicBezTo>
                    <a:pt x="652" y="1132"/>
                    <a:pt x="664" y="1193"/>
                    <a:pt x="639" y="1243"/>
                  </a:cubicBezTo>
                  <a:cubicBezTo>
                    <a:pt x="590" y="1329"/>
                    <a:pt x="529" y="1402"/>
                    <a:pt x="467" y="1476"/>
                  </a:cubicBezTo>
                  <a:cubicBezTo>
                    <a:pt x="455" y="1488"/>
                    <a:pt x="381" y="1488"/>
                    <a:pt x="369" y="1464"/>
                  </a:cubicBezTo>
                  <a:cubicBezTo>
                    <a:pt x="197" y="1304"/>
                    <a:pt x="99" y="1083"/>
                    <a:pt x="0" y="86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626;p27"/>
            <p:cNvSpPr/>
            <p:nvPr/>
          </p:nvSpPr>
          <p:spPr>
            <a:xfrm>
              <a:off x="-8785904" y="-4154934"/>
              <a:ext cx="30034" cy="32845"/>
            </a:xfrm>
            <a:custGeom>
              <a:avLst/>
              <a:gdLst/>
              <a:ahLst/>
              <a:cxnLst/>
              <a:rect l="l" t="t" r="r" b="b"/>
              <a:pathLst>
                <a:path w="641" h="701" extrusionOk="0">
                  <a:moveTo>
                    <a:pt x="1" y="676"/>
                  </a:moveTo>
                  <a:cubicBezTo>
                    <a:pt x="271" y="184"/>
                    <a:pt x="296" y="160"/>
                    <a:pt x="566" y="0"/>
                  </a:cubicBezTo>
                  <a:cubicBezTo>
                    <a:pt x="640" y="172"/>
                    <a:pt x="603" y="332"/>
                    <a:pt x="517" y="492"/>
                  </a:cubicBezTo>
                  <a:cubicBezTo>
                    <a:pt x="480" y="541"/>
                    <a:pt x="431" y="578"/>
                    <a:pt x="382" y="602"/>
                  </a:cubicBezTo>
                  <a:cubicBezTo>
                    <a:pt x="284" y="639"/>
                    <a:pt x="173" y="701"/>
                    <a:pt x="1" y="676"/>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627;p27"/>
            <p:cNvSpPr/>
            <p:nvPr/>
          </p:nvSpPr>
          <p:spPr>
            <a:xfrm>
              <a:off x="-8795087" y="-4330640"/>
              <a:ext cx="14994" cy="26567"/>
            </a:xfrm>
            <a:custGeom>
              <a:avLst/>
              <a:gdLst/>
              <a:ahLst/>
              <a:cxnLst/>
              <a:rect l="l" t="t" r="r" b="b"/>
              <a:pathLst>
                <a:path w="320" h="567" extrusionOk="0">
                  <a:moveTo>
                    <a:pt x="0" y="13"/>
                  </a:moveTo>
                  <a:cubicBezTo>
                    <a:pt x="37" y="25"/>
                    <a:pt x="86" y="25"/>
                    <a:pt x="98" y="50"/>
                  </a:cubicBezTo>
                  <a:cubicBezTo>
                    <a:pt x="172" y="185"/>
                    <a:pt x="246" y="320"/>
                    <a:pt x="307" y="455"/>
                  </a:cubicBezTo>
                  <a:cubicBezTo>
                    <a:pt x="320" y="480"/>
                    <a:pt x="307" y="529"/>
                    <a:pt x="295" y="566"/>
                  </a:cubicBezTo>
                  <a:cubicBezTo>
                    <a:pt x="258" y="542"/>
                    <a:pt x="197" y="529"/>
                    <a:pt x="172" y="492"/>
                  </a:cubicBezTo>
                  <a:cubicBezTo>
                    <a:pt x="74" y="345"/>
                    <a:pt x="12" y="173"/>
                    <a:pt x="0" y="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628;p27"/>
            <p:cNvSpPr/>
            <p:nvPr/>
          </p:nvSpPr>
          <p:spPr>
            <a:xfrm>
              <a:off x="-8796259" y="-4334670"/>
              <a:ext cx="1218" cy="4639"/>
            </a:xfrm>
            <a:custGeom>
              <a:avLst/>
              <a:gdLst/>
              <a:ahLst/>
              <a:cxnLst/>
              <a:rect l="l" t="t" r="r" b="b"/>
              <a:pathLst>
                <a:path w="26" h="99" extrusionOk="0">
                  <a:moveTo>
                    <a:pt x="25" y="87"/>
                  </a:moveTo>
                  <a:cubicBezTo>
                    <a:pt x="25" y="62"/>
                    <a:pt x="13" y="25"/>
                    <a:pt x="1" y="1"/>
                  </a:cubicBezTo>
                  <a:cubicBezTo>
                    <a:pt x="1" y="25"/>
                    <a:pt x="13" y="62"/>
                    <a:pt x="25" y="9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629;p27"/>
            <p:cNvSpPr/>
            <p:nvPr/>
          </p:nvSpPr>
          <p:spPr>
            <a:xfrm>
              <a:off x="-9303136" y="-5696932"/>
              <a:ext cx="1421065" cy="1684859"/>
            </a:xfrm>
            <a:custGeom>
              <a:avLst/>
              <a:gdLst/>
              <a:ahLst/>
              <a:cxnLst/>
              <a:rect l="l" t="t" r="r" b="b"/>
              <a:pathLst>
                <a:path w="30329" h="35959" extrusionOk="0">
                  <a:moveTo>
                    <a:pt x="3615" y="20912"/>
                  </a:moveTo>
                  <a:cubicBezTo>
                    <a:pt x="3602" y="20887"/>
                    <a:pt x="3602" y="20875"/>
                    <a:pt x="3602" y="20863"/>
                  </a:cubicBezTo>
                  <a:cubicBezTo>
                    <a:pt x="3590" y="20863"/>
                    <a:pt x="3565" y="20863"/>
                    <a:pt x="3565" y="20875"/>
                  </a:cubicBezTo>
                  <a:cubicBezTo>
                    <a:pt x="3565" y="20887"/>
                    <a:pt x="3565" y="20899"/>
                    <a:pt x="3578" y="20912"/>
                  </a:cubicBezTo>
                  <a:cubicBezTo>
                    <a:pt x="3590" y="20912"/>
                    <a:pt x="3602" y="20912"/>
                    <a:pt x="3615" y="20912"/>
                  </a:cubicBezTo>
                  <a:close/>
                  <a:moveTo>
                    <a:pt x="10523" y="6750"/>
                  </a:moveTo>
                  <a:cubicBezTo>
                    <a:pt x="10523" y="6737"/>
                    <a:pt x="10511" y="6725"/>
                    <a:pt x="10511" y="6725"/>
                  </a:cubicBezTo>
                  <a:cubicBezTo>
                    <a:pt x="10462" y="6713"/>
                    <a:pt x="10450" y="6737"/>
                    <a:pt x="10487" y="6762"/>
                  </a:cubicBezTo>
                  <a:cubicBezTo>
                    <a:pt x="10487" y="6762"/>
                    <a:pt x="10511" y="6750"/>
                    <a:pt x="10523" y="6750"/>
                  </a:cubicBezTo>
                  <a:moveTo>
                    <a:pt x="4746" y="22534"/>
                  </a:moveTo>
                  <a:lnTo>
                    <a:pt x="4770" y="22571"/>
                  </a:lnTo>
                  <a:lnTo>
                    <a:pt x="4782" y="22534"/>
                  </a:lnTo>
                  <a:close/>
                  <a:moveTo>
                    <a:pt x="26763" y="28693"/>
                  </a:moveTo>
                  <a:cubicBezTo>
                    <a:pt x="26837" y="28558"/>
                    <a:pt x="26849" y="28448"/>
                    <a:pt x="26751" y="28300"/>
                  </a:cubicBezTo>
                  <a:cubicBezTo>
                    <a:pt x="26739" y="28448"/>
                    <a:pt x="26702" y="28546"/>
                    <a:pt x="26763" y="28693"/>
                  </a:cubicBezTo>
                  <a:close/>
                  <a:moveTo>
                    <a:pt x="17199" y="6799"/>
                  </a:moveTo>
                  <a:cubicBezTo>
                    <a:pt x="17150" y="6836"/>
                    <a:pt x="17113" y="6860"/>
                    <a:pt x="17076" y="6885"/>
                  </a:cubicBezTo>
                  <a:cubicBezTo>
                    <a:pt x="17113" y="6934"/>
                    <a:pt x="17137" y="6996"/>
                    <a:pt x="17187" y="7008"/>
                  </a:cubicBezTo>
                  <a:cubicBezTo>
                    <a:pt x="17236" y="7020"/>
                    <a:pt x="17297" y="7008"/>
                    <a:pt x="17346" y="6983"/>
                  </a:cubicBezTo>
                  <a:cubicBezTo>
                    <a:pt x="17359" y="6983"/>
                    <a:pt x="17371" y="6910"/>
                    <a:pt x="17346" y="6897"/>
                  </a:cubicBezTo>
                  <a:cubicBezTo>
                    <a:pt x="17309" y="6848"/>
                    <a:pt x="17260" y="6836"/>
                    <a:pt x="17199" y="6799"/>
                  </a:cubicBezTo>
                  <a:close/>
                  <a:moveTo>
                    <a:pt x="18662" y="14519"/>
                  </a:moveTo>
                  <a:cubicBezTo>
                    <a:pt x="18576" y="14507"/>
                    <a:pt x="18502" y="14495"/>
                    <a:pt x="18428" y="14482"/>
                  </a:cubicBezTo>
                  <a:cubicBezTo>
                    <a:pt x="18404" y="14482"/>
                    <a:pt x="18367" y="14519"/>
                    <a:pt x="18342" y="14556"/>
                  </a:cubicBezTo>
                  <a:cubicBezTo>
                    <a:pt x="18318" y="14593"/>
                    <a:pt x="18367" y="14667"/>
                    <a:pt x="18440" y="14667"/>
                  </a:cubicBezTo>
                  <a:cubicBezTo>
                    <a:pt x="18539" y="14679"/>
                    <a:pt x="18625" y="14667"/>
                    <a:pt x="18662" y="14519"/>
                  </a:cubicBezTo>
                  <a:close/>
                  <a:moveTo>
                    <a:pt x="11642" y="6848"/>
                  </a:moveTo>
                  <a:cubicBezTo>
                    <a:pt x="11704" y="6922"/>
                    <a:pt x="11716" y="6959"/>
                    <a:pt x="11753" y="6971"/>
                  </a:cubicBezTo>
                  <a:cubicBezTo>
                    <a:pt x="11913" y="7057"/>
                    <a:pt x="12085" y="7057"/>
                    <a:pt x="12257" y="7033"/>
                  </a:cubicBezTo>
                  <a:cubicBezTo>
                    <a:pt x="12269" y="7020"/>
                    <a:pt x="12306" y="6983"/>
                    <a:pt x="12306" y="6959"/>
                  </a:cubicBezTo>
                  <a:cubicBezTo>
                    <a:pt x="12306" y="6922"/>
                    <a:pt x="12269" y="6885"/>
                    <a:pt x="12245" y="6873"/>
                  </a:cubicBezTo>
                  <a:cubicBezTo>
                    <a:pt x="12060" y="6824"/>
                    <a:pt x="11876" y="6824"/>
                    <a:pt x="11642" y="6848"/>
                  </a:cubicBezTo>
                  <a:moveTo>
                    <a:pt x="22596" y="11458"/>
                  </a:moveTo>
                  <a:cubicBezTo>
                    <a:pt x="22547" y="11286"/>
                    <a:pt x="22448" y="11151"/>
                    <a:pt x="22325" y="11028"/>
                  </a:cubicBezTo>
                  <a:cubicBezTo>
                    <a:pt x="22313" y="11016"/>
                    <a:pt x="22288" y="11016"/>
                    <a:pt x="22264" y="11028"/>
                  </a:cubicBezTo>
                  <a:cubicBezTo>
                    <a:pt x="22251" y="11028"/>
                    <a:pt x="22239" y="11040"/>
                    <a:pt x="22239" y="11052"/>
                  </a:cubicBezTo>
                  <a:cubicBezTo>
                    <a:pt x="22227" y="11188"/>
                    <a:pt x="22227" y="11323"/>
                    <a:pt x="22227" y="11458"/>
                  </a:cubicBezTo>
                  <a:cubicBezTo>
                    <a:pt x="22227" y="11520"/>
                    <a:pt x="22301" y="11569"/>
                    <a:pt x="22399" y="11556"/>
                  </a:cubicBezTo>
                  <a:cubicBezTo>
                    <a:pt x="22473" y="11556"/>
                    <a:pt x="22547" y="11532"/>
                    <a:pt x="22596" y="11458"/>
                  </a:cubicBezTo>
                  <a:moveTo>
                    <a:pt x="21600" y="19818"/>
                  </a:moveTo>
                  <a:cubicBezTo>
                    <a:pt x="21502" y="20027"/>
                    <a:pt x="21477" y="20260"/>
                    <a:pt x="21452" y="20494"/>
                  </a:cubicBezTo>
                  <a:cubicBezTo>
                    <a:pt x="21452" y="20506"/>
                    <a:pt x="21502" y="20555"/>
                    <a:pt x="21538" y="20555"/>
                  </a:cubicBezTo>
                  <a:cubicBezTo>
                    <a:pt x="21563" y="20555"/>
                    <a:pt x="21612" y="20531"/>
                    <a:pt x="21625" y="20506"/>
                  </a:cubicBezTo>
                  <a:cubicBezTo>
                    <a:pt x="21711" y="20285"/>
                    <a:pt x="21686" y="20051"/>
                    <a:pt x="21600" y="19818"/>
                  </a:cubicBezTo>
                  <a:moveTo>
                    <a:pt x="11040" y="33586"/>
                  </a:moveTo>
                  <a:cubicBezTo>
                    <a:pt x="11212" y="33611"/>
                    <a:pt x="11323" y="33549"/>
                    <a:pt x="11421" y="33512"/>
                  </a:cubicBezTo>
                  <a:cubicBezTo>
                    <a:pt x="11470" y="33488"/>
                    <a:pt x="11519" y="33451"/>
                    <a:pt x="11556" y="33402"/>
                  </a:cubicBezTo>
                  <a:cubicBezTo>
                    <a:pt x="11642" y="33242"/>
                    <a:pt x="11679" y="33082"/>
                    <a:pt x="11605" y="32910"/>
                  </a:cubicBezTo>
                  <a:cubicBezTo>
                    <a:pt x="11335" y="33058"/>
                    <a:pt x="11310" y="33094"/>
                    <a:pt x="11040" y="33586"/>
                  </a:cubicBezTo>
                  <a:close/>
                  <a:moveTo>
                    <a:pt x="21661" y="21281"/>
                  </a:moveTo>
                  <a:cubicBezTo>
                    <a:pt x="21661" y="21219"/>
                    <a:pt x="21649" y="21158"/>
                    <a:pt x="21649" y="21108"/>
                  </a:cubicBezTo>
                  <a:cubicBezTo>
                    <a:pt x="21637" y="21022"/>
                    <a:pt x="21563" y="20949"/>
                    <a:pt x="21502" y="20949"/>
                  </a:cubicBezTo>
                  <a:cubicBezTo>
                    <a:pt x="21416" y="20949"/>
                    <a:pt x="21342" y="20986"/>
                    <a:pt x="21317" y="21072"/>
                  </a:cubicBezTo>
                  <a:cubicBezTo>
                    <a:pt x="21268" y="21219"/>
                    <a:pt x="21207" y="21367"/>
                    <a:pt x="21182" y="21514"/>
                  </a:cubicBezTo>
                  <a:cubicBezTo>
                    <a:pt x="21170" y="21551"/>
                    <a:pt x="21231" y="21612"/>
                    <a:pt x="21280" y="21637"/>
                  </a:cubicBezTo>
                  <a:cubicBezTo>
                    <a:pt x="21329" y="21662"/>
                    <a:pt x="21391" y="21649"/>
                    <a:pt x="21452" y="21637"/>
                  </a:cubicBezTo>
                  <a:cubicBezTo>
                    <a:pt x="21563" y="21625"/>
                    <a:pt x="21637" y="21551"/>
                    <a:pt x="21649" y="21453"/>
                  </a:cubicBezTo>
                  <a:cubicBezTo>
                    <a:pt x="21649" y="21403"/>
                    <a:pt x="21661" y="21342"/>
                    <a:pt x="21661" y="21281"/>
                  </a:cubicBezTo>
                  <a:close/>
                  <a:moveTo>
                    <a:pt x="12429" y="5434"/>
                  </a:moveTo>
                  <a:cubicBezTo>
                    <a:pt x="12245" y="5668"/>
                    <a:pt x="11999" y="6098"/>
                    <a:pt x="11900" y="6406"/>
                  </a:cubicBezTo>
                  <a:cubicBezTo>
                    <a:pt x="12011" y="6418"/>
                    <a:pt x="12134" y="6430"/>
                    <a:pt x="12245" y="6418"/>
                  </a:cubicBezTo>
                  <a:cubicBezTo>
                    <a:pt x="12294" y="6418"/>
                    <a:pt x="12368" y="6381"/>
                    <a:pt x="12380" y="6332"/>
                  </a:cubicBezTo>
                  <a:cubicBezTo>
                    <a:pt x="12466" y="6111"/>
                    <a:pt x="12478" y="5840"/>
                    <a:pt x="12429" y="5434"/>
                  </a:cubicBezTo>
                  <a:close/>
                  <a:moveTo>
                    <a:pt x="10044" y="7069"/>
                  </a:moveTo>
                  <a:cubicBezTo>
                    <a:pt x="10155" y="7389"/>
                    <a:pt x="10228" y="7635"/>
                    <a:pt x="10302" y="7868"/>
                  </a:cubicBezTo>
                  <a:cubicBezTo>
                    <a:pt x="10314" y="7893"/>
                    <a:pt x="10364" y="7905"/>
                    <a:pt x="10388" y="7930"/>
                  </a:cubicBezTo>
                  <a:cubicBezTo>
                    <a:pt x="10671" y="7647"/>
                    <a:pt x="10732" y="7549"/>
                    <a:pt x="10819" y="7205"/>
                  </a:cubicBezTo>
                  <a:cubicBezTo>
                    <a:pt x="10585" y="7168"/>
                    <a:pt x="10364" y="7119"/>
                    <a:pt x="10044" y="7069"/>
                  </a:cubicBezTo>
                  <a:moveTo>
                    <a:pt x="20973" y="21957"/>
                  </a:moveTo>
                  <a:cubicBezTo>
                    <a:pt x="20813" y="22067"/>
                    <a:pt x="20752" y="22215"/>
                    <a:pt x="20678" y="22350"/>
                  </a:cubicBezTo>
                  <a:cubicBezTo>
                    <a:pt x="20629" y="22461"/>
                    <a:pt x="20690" y="22559"/>
                    <a:pt x="20801" y="22547"/>
                  </a:cubicBezTo>
                  <a:cubicBezTo>
                    <a:pt x="21059" y="22534"/>
                    <a:pt x="21305" y="22522"/>
                    <a:pt x="21563" y="22510"/>
                  </a:cubicBezTo>
                  <a:cubicBezTo>
                    <a:pt x="21637" y="22498"/>
                    <a:pt x="21698" y="22436"/>
                    <a:pt x="21698" y="22350"/>
                  </a:cubicBezTo>
                  <a:cubicBezTo>
                    <a:pt x="21711" y="22043"/>
                    <a:pt x="21686" y="21957"/>
                    <a:pt x="21354" y="21957"/>
                  </a:cubicBezTo>
                  <a:close/>
                  <a:moveTo>
                    <a:pt x="15293" y="7057"/>
                  </a:moveTo>
                  <a:lnTo>
                    <a:pt x="15293" y="7033"/>
                  </a:lnTo>
                  <a:cubicBezTo>
                    <a:pt x="15662" y="7033"/>
                    <a:pt x="16031" y="7033"/>
                    <a:pt x="16412" y="7033"/>
                  </a:cubicBezTo>
                  <a:cubicBezTo>
                    <a:pt x="16449" y="7033"/>
                    <a:pt x="16510" y="6996"/>
                    <a:pt x="16535" y="6959"/>
                  </a:cubicBezTo>
                  <a:cubicBezTo>
                    <a:pt x="16572" y="6922"/>
                    <a:pt x="16474" y="6824"/>
                    <a:pt x="16387" y="6811"/>
                  </a:cubicBezTo>
                  <a:cubicBezTo>
                    <a:pt x="16301" y="6811"/>
                    <a:pt x="16228" y="6811"/>
                    <a:pt x="16154" y="6811"/>
                  </a:cubicBezTo>
                  <a:cubicBezTo>
                    <a:pt x="15638" y="6799"/>
                    <a:pt x="15134" y="6799"/>
                    <a:pt x="14617" y="6737"/>
                  </a:cubicBezTo>
                  <a:cubicBezTo>
                    <a:pt x="14371" y="6713"/>
                    <a:pt x="14113" y="6787"/>
                    <a:pt x="13867" y="6811"/>
                  </a:cubicBezTo>
                  <a:cubicBezTo>
                    <a:pt x="13843" y="6811"/>
                    <a:pt x="13818" y="6873"/>
                    <a:pt x="13818" y="6910"/>
                  </a:cubicBezTo>
                  <a:cubicBezTo>
                    <a:pt x="13818" y="6934"/>
                    <a:pt x="13855" y="6983"/>
                    <a:pt x="13880" y="6996"/>
                  </a:cubicBezTo>
                  <a:cubicBezTo>
                    <a:pt x="14015" y="7020"/>
                    <a:pt x="14150" y="7057"/>
                    <a:pt x="14285" y="7057"/>
                  </a:cubicBezTo>
                  <a:cubicBezTo>
                    <a:pt x="14617" y="7069"/>
                    <a:pt x="14949" y="7057"/>
                    <a:pt x="15293" y="7057"/>
                  </a:cubicBezTo>
                  <a:close/>
                  <a:moveTo>
                    <a:pt x="9540" y="14421"/>
                  </a:moveTo>
                  <a:cubicBezTo>
                    <a:pt x="9737" y="14581"/>
                    <a:pt x="9933" y="14679"/>
                    <a:pt x="10167" y="14740"/>
                  </a:cubicBezTo>
                  <a:cubicBezTo>
                    <a:pt x="10646" y="14863"/>
                    <a:pt x="11138" y="14839"/>
                    <a:pt x="11618" y="14962"/>
                  </a:cubicBezTo>
                  <a:cubicBezTo>
                    <a:pt x="11777" y="15011"/>
                    <a:pt x="11962" y="15036"/>
                    <a:pt x="12134" y="15048"/>
                  </a:cubicBezTo>
                  <a:cubicBezTo>
                    <a:pt x="12159" y="15060"/>
                    <a:pt x="12208" y="15011"/>
                    <a:pt x="12208" y="14986"/>
                  </a:cubicBezTo>
                  <a:cubicBezTo>
                    <a:pt x="12220" y="14962"/>
                    <a:pt x="12208" y="14900"/>
                    <a:pt x="12195" y="14888"/>
                  </a:cubicBezTo>
                  <a:cubicBezTo>
                    <a:pt x="12134" y="14839"/>
                    <a:pt x="12060" y="14790"/>
                    <a:pt x="11986" y="14777"/>
                  </a:cubicBezTo>
                  <a:cubicBezTo>
                    <a:pt x="11224" y="14593"/>
                    <a:pt x="10450" y="14507"/>
                    <a:pt x="9675" y="14396"/>
                  </a:cubicBezTo>
                  <a:cubicBezTo>
                    <a:pt x="9638" y="14396"/>
                    <a:pt x="9601" y="14409"/>
                    <a:pt x="9540" y="14421"/>
                  </a:cubicBezTo>
                  <a:close/>
                  <a:moveTo>
                    <a:pt x="7020" y="25940"/>
                  </a:moveTo>
                  <a:cubicBezTo>
                    <a:pt x="6983" y="25755"/>
                    <a:pt x="6946" y="25571"/>
                    <a:pt x="6811" y="25411"/>
                  </a:cubicBezTo>
                  <a:cubicBezTo>
                    <a:pt x="6553" y="25079"/>
                    <a:pt x="6282" y="24747"/>
                    <a:pt x="6012" y="24415"/>
                  </a:cubicBezTo>
                  <a:cubicBezTo>
                    <a:pt x="5938" y="24305"/>
                    <a:pt x="5889" y="24169"/>
                    <a:pt x="5729" y="24133"/>
                  </a:cubicBezTo>
                  <a:cubicBezTo>
                    <a:pt x="5631" y="24305"/>
                    <a:pt x="5790" y="24428"/>
                    <a:pt x="5827" y="24563"/>
                  </a:cubicBezTo>
                  <a:cubicBezTo>
                    <a:pt x="5877" y="24710"/>
                    <a:pt x="5963" y="24846"/>
                    <a:pt x="6024" y="24981"/>
                  </a:cubicBezTo>
                  <a:cubicBezTo>
                    <a:pt x="6208" y="25350"/>
                    <a:pt x="6405" y="25706"/>
                    <a:pt x="6516" y="26112"/>
                  </a:cubicBezTo>
                  <a:cubicBezTo>
                    <a:pt x="6528" y="26186"/>
                    <a:pt x="6590" y="26247"/>
                    <a:pt x="6651" y="26345"/>
                  </a:cubicBezTo>
                  <a:cubicBezTo>
                    <a:pt x="6774" y="26198"/>
                    <a:pt x="6897" y="26087"/>
                    <a:pt x="7020" y="25940"/>
                  </a:cubicBezTo>
                  <a:close/>
                  <a:moveTo>
                    <a:pt x="13621" y="1156"/>
                  </a:moveTo>
                  <a:cubicBezTo>
                    <a:pt x="13597" y="1783"/>
                    <a:pt x="13572" y="2349"/>
                    <a:pt x="13560" y="2914"/>
                  </a:cubicBezTo>
                  <a:cubicBezTo>
                    <a:pt x="13560" y="3209"/>
                    <a:pt x="13634" y="3271"/>
                    <a:pt x="13904" y="3246"/>
                  </a:cubicBezTo>
                  <a:cubicBezTo>
                    <a:pt x="14003" y="3234"/>
                    <a:pt x="14101" y="3222"/>
                    <a:pt x="14187" y="3209"/>
                  </a:cubicBezTo>
                  <a:cubicBezTo>
                    <a:pt x="14273" y="3209"/>
                    <a:pt x="14334" y="3160"/>
                    <a:pt x="14371" y="3049"/>
                  </a:cubicBezTo>
                  <a:cubicBezTo>
                    <a:pt x="14261" y="2767"/>
                    <a:pt x="14138" y="2459"/>
                    <a:pt x="13990" y="2164"/>
                  </a:cubicBezTo>
                  <a:cubicBezTo>
                    <a:pt x="13830" y="1857"/>
                    <a:pt x="13794" y="1513"/>
                    <a:pt x="13621" y="1156"/>
                  </a:cubicBezTo>
                  <a:close/>
                  <a:moveTo>
                    <a:pt x="17863" y="15109"/>
                  </a:moveTo>
                  <a:cubicBezTo>
                    <a:pt x="17309" y="15072"/>
                    <a:pt x="16818" y="15036"/>
                    <a:pt x="16326" y="15011"/>
                  </a:cubicBezTo>
                  <a:cubicBezTo>
                    <a:pt x="16092" y="14986"/>
                    <a:pt x="15859" y="14986"/>
                    <a:pt x="15625" y="14974"/>
                  </a:cubicBezTo>
                  <a:cubicBezTo>
                    <a:pt x="15109" y="14949"/>
                    <a:pt x="14605" y="14925"/>
                    <a:pt x="14089" y="14888"/>
                  </a:cubicBezTo>
                  <a:cubicBezTo>
                    <a:pt x="14015" y="14888"/>
                    <a:pt x="13929" y="14888"/>
                    <a:pt x="13855" y="14888"/>
                  </a:cubicBezTo>
                  <a:cubicBezTo>
                    <a:pt x="13794" y="14900"/>
                    <a:pt x="13744" y="14925"/>
                    <a:pt x="13732" y="14999"/>
                  </a:cubicBezTo>
                  <a:cubicBezTo>
                    <a:pt x="13720" y="15085"/>
                    <a:pt x="13757" y="15171"/>
                    <a:pt x="13818" y="15183"/>
                  </a:cubicBezTo>
                  <a:cubicBezTo>
                    <a:pt x="14125" y="15269"/>
                    <a:pt x="14445" y="15281"/>
                    <a:pt x="14752" y="15269"/>
                  </a:cubicBezTo>
                  <a:cubicBezTo>
                    <a:pt x="15269" y="15244"/>
                    <a:pt x="15773" y="15220"/>
                    <a:pt x="16289" y="15208"/>
                  </a:cubicBezTo>
                  <a:cubicBezTo>
                    <a:pt x="16695" y="15208"/>
                    <a:pt x="17113" y="15208"/>
                    <a:pt x="17531" y="15208"/>
                  </a:cubicBezTo>
                  <a:cubicBezTo>
                    <a:pt x="17617" y="15208"/>
                    <a:pt x="17727" y="15220"/>
                    <a:pt x="17863" y="15109"/>
                  </a:cubicBezTo>
                  <a:close/>
                  <a:moveTo>
                    <a:pt x="25362" y="14876"/>
                  </a:moveTo>
                  <a:cubicBezTo>
                    <a:pt x="25091" y="14851"/>
                    <a:pt x="24919" y="14863"/>
                    <a:pt x="24784" y="14827"/>
                  </a:cubicBezTo>
                  <a:cubicBezTo>
                    <a:pt x="24427" y="14704"/>
                    <a:pt x="24083" y="14728"/>
                    <a:pt x="23739" y="14790"/>
                  </a:cubicBezTo>
                  <a:cubicBezTo>
                    <a:pt x="23616" y="14814"/>
                    <a:pt x="23505" y="14814"/>
                    <a:pt x="23395" y="14777"/>
                  </a:cubicBezTo>
                  <a:cubicBezTo>
                    <a:pt x="23210" y="14704"/>
                    <a:pt x="23014" y="14704"/>
                    <a:pt x="22817" y="14728"/>
                  </a:cubicBezTo>
                  <a:cubicBezTo>
                    <a:pt x="22768" y="14740"/>
                    <a:pt x="22706" y="14790"/>
                    <a:pt x="22719" y="14851"/>
                  </a:cubicBezTo>
                  <a:cubicBezTo>
                    <a:pt x="22731" y="14913"/>
                    <a:pt x="22743" y="14986"/>
                    <a:pt x="22780" y="15011"/>
                  </a:cubicBezTo>
                  <a:cubicBezTo>
                    <a:pt x="22891" y="15072"/>
                    <a:pt x="23026" y="15146"/>
                    <a:pt x="23149" y="15146"/>
                  </a:cubicBezTo>
                  <a:cubicBezTo>
                    <a:pt x="23641" y="15158"/>
                    <a:pt x="24132" y="15158"/>
                    <a:pt x="24624" y="15134"/>
                  </a:cubicBezTo>
                  <a:cubicBezTo>
                    <a:pt x="24772" y="15134"/>
                    <a:pt x="24931" y="15085"/>
                    <a:pt x="25079" y="15048"/>
                  </a:cubicBezTo>
                  <a:cubicBezTo>
                    <a:pt x="25153" y="15023"/>
                    <a:pt x="25214" y="14974"/>
                    <a:pt x="25362" y="14876"/>
                  </a:cubicBezTo>
                  <a:close/>
                  <a:moveTo>
                    <a:pt x="20383" y="15122"/>
                  </a:moveTo>
                  <a:cubicBezTo>
                    <a:pt x="20690" y="15109"/>
                    <a:pt x="20875" y="15109"/>
                    <a:pt x="21047" y="15085"/>
                  </a:cubicBezTo>
                  <a:cubicBezTo>
                    <a:pt x="21133" y="15072"/>
                    <a:pt x="21231" y="15023"/>
                    <a:pt x="21317" y="14974"/>
                  </a:cubicBezTo>
                  <a:cubicBezTo>
                    <a:pt x="21342" y="14962"/>
                    <a:pt x="21366" y="14913"/>
                    <a:pt x="21366" y="14888"/>
                  </a:cubicBezTo>
                  <a:cubicBezTo>
                    <a:pt x="21342" y="14839"/>
                    <a:pt x="21305" y="14765"/>
                    <a:pt x="21268" y="14753"/>
                  </a:cubicBezTo>
                  <a:cubicBezTo>
                    <a:pt x="20850" y="14667"/>
                    <a:pt x="20420" y="14581"/>
                    <a:pt x="20002" y="14507"/>
                  </a:cubicBezTo>
                  <a:cubicBezTo>
                    <a:pt x="19707" y="14458"/>
                    <a:pt x="19412" y="14445"/>
                    <a:pt x="19117" y="14519"/>
                  </a:cubicBezTo>
                  <a:cubicBezTo>
                    <a:pt x="19080" y="14519"/>
                    <a:pt x="19043" y="14556"/>
                    <a:pt x="19043" y="14581"/>
                  </a:cubicBezTo>
                  <a:cubicBezTo>
                    <a:pt x="19031" y="14618"/>
                    <a:pt x="19055" y="14667"/>
                    <a:pt x="19080" y="14679"/>
                  </a:cubicBezTo>
                  <a:cubicBezTo>
                    <a:pt x="19522" y="14937"/>
                    <a:pt x="19965" y="15183"/>
                    <a:pt x="20383" y="15122"/>
                  </a:cubicBezTo>
                  <a:close/>
                  <a:moveTo>
                    <a:pt x="23591" y="27587"/>
                  </a:moveTo>
                  <a:cubicBezTo>
                    <a:pt x="23690" y="27587"/>
                    <a:pt x="23800" y="27599"/>
                    <a:pt x="23887" y="27575"/>
                  </a:cubicBezTo>
                  <a:cubicBezTo>
                    <a:pt x="24218" y="27464"/>
                    <a:pt x="24550" y="27353"/>
                    <a:pt x="24882" y="27231"/>
                  </a:cubicBezTo>
                  <a:cubicBezTo>
                    <a:pt x="25177" y="27108"/>
                    <a:pt x="25460" y="26997"/>
                    <a:pt x="25780" y="27046"/>
                  </a:cubicBezTo>
                  <a:cubicBezTo>
                    <a:pt x="25817" y="27058"/>
                    <a:pt x="25940" y="27046"/>
                    <a:pt x="25890" y="26911"/>
                  </a:cubicBezTo>
                  <a:cubicBezTo>
                    <a:pt x="25362" y="26911"/>
                    <a:pt x="24833" y="26911"/>
                    <a:pt x="24304" y="26911"/>
                  </a:cubicBezTo>
                  <a:cubicBezTo>
                    <a:pt x="24083" y="26911"/>
                    <a:pt x="23874" y="26899"/>
                    <a:pt x="23690" y="26763"/>
                  </a:cubicBezTo>
                  <a:cubicBezTo>
                    <a:pt x="23665" y="26751"/>
                    <a:pt x="23616" y="26763"/>
                    <a:pt x="23555" y="26763"/>
                  </a:cubicBezTo>
                  <a:cubicBezTo>
                    <a:pt x="23530" y="27034"/>
                    <a:pt x="23505" y="27304"/>
                    <a:pt x="23591" y="27587"/>
                  </a:cubicBezTo>
                  <a:moveTo>
                    <a:pt x="7831" y="34643"/>
                  </a:moveTo>
                  <a:cubicBezTo>
                    <a:pt x="7930" y="34865"/>
                    <a:pt x="8028" y="35086"/>
                    <a:pt x="8200" y="35246"/>
                  </a:cubicBezTo>
                  <a:cubicBezTo>
                    <a:pt x="8212" y="35270"/>
                    <a:pt x="8286" y="35270"/>
                    <a:pt x="8298" y="35258"/>
                  </a:cubicBezTo>
                  <a:cubicBezTo>
                    <a:pt x="8360" y="35184"/>
                    <a:pt x="8421" y="35111"/>
                    <a:pt x="8470" y="35025"/>
                  </a:cubicBezTo>
                  <a:cubicBezTo>
                    <a:pt x="8495" y="34975"/>
                    <a:pt x="8483" y="34914"/>
                    <a:pt x="8421" y="34877"/>
                  </a:cubicBezTo>
                  <a:cubicBezTo>
                    <a:pt x="8360" y="34840"/>
                    <a:pt x="8286" y="34803"/>
                    <a:pt x="8225" y="34754"/>
                  </a:cubicBezTo>
                  <a:cubicBezTo>
                    <a:pt x="8126" y="34693"/>
                    <a:pt x="8139" y="34521"/>
                    <a:pt x="8249" y="34459"/>
                  </a:cubicBezTo>
                  <a:cubicBezTo>
                    <a:pt x="8311" y="34422"/>
                    <a:pt x="8384" y="34385"/>
                    <a:pt x="8458" y="34373"/>
                  </a:cubicBezTo>
                  <a:cubicBezTo>
                    <a:pt x="8581" y="34348"/>
                    <a:pt x="8704" y="34373"/>
                    <a:pt x="8802" y="34312"/>
                  </a:cubicBezTo>
                  <a:cubicBezTo>
                    <a:pt x="9061" y="34189"/>
                    <a:pt x="9331" y="34152"/>
                    <a:pt x="9589" y="34053"/>
                  </a:cubicBezTo>
                  <a:cubicBezTo>
                    <a:pt x="9663" y="34029"/>
                    <a:pt x="9749" y="34016"/>
                    <a:pt x="9774" y="33906"/>
                  </a:cubicBezTo>
                  <a:cubicBezTo>
                    <a:pt x="9454" y="33869"/>
                    <a:pt x="9147" y="33832"/>
                    <a:pt x="8839" y="33808"/>
                  </a:cubicBezTo>
                  <a:cubicBezTo>
                    <a:pt x="8729" y="33795"/>
                    <a:pt x="8606" y="33795"/>
                    <a:pt x="8495" y="33783"/>
                  </a:cubicBezTo>
                  <a:cubicBezTo>
                    <a:pt x="8397" y="33869"/>
                    <a:pt x="8323" y="33943"/>
                    <a:pt x="8225" y="34004"/>
                  </a:cubicBezTo>
                  <a:cubicBezTo>
                    <a:pt x="8139" y="34041"/>
                    <a:pt x="8016" y="33992"/>
                    <a:pt x="7954" y="34078"/>
                  </a:cubicBezTo>
                  <a:cubicBezTo>
                    <a:pt x="7917" y="34250"/>
                    <a:pt x="7880" y="34422"/>
                    <a:pt x="7831" y="34643"/>
                  </a:cubicBezTo>
                  <a:moveTo>
                    <a:pt x="7585" y="25202"/>
                  </a:moveTo>
                  <a:cubicBezTo>
                    <a:pt x="7659" y="25214"/>
                    <a:pt x="7708" y="25227"/>
                    <a:pt x="7770" y="25239"/>
                  </a:cubicBezTo>
                  <a:cubicBezTo>
                    <a:pt x="8397" y="25264"/>
                    <a:pt x="9024" y="25300"/>
                    <a:pt x="9638" y="25325"/>
                  </a:cubicBezTo>
                  <a:cubicBezTo>
                    <a:pt x="9786" y="25337"/>
                    <a:pt x="9921" y="25337"/>
                    <a:pt x="10056" y="25337"/>
                  </a:cubicBezTo>
                  <a:cubicBezTo>
                    <a:pt x="10093" y="25337"/>
                    <a:pt x="10130" y="25313"/>
                    <a:pt x="10167" y="25300"/>
                  </a:cubicBezTo>
                  <a:cubicBezTo>
                    <a:pt x="10204" y="25300"/>
                    <a:pt x="10241" y="25190"/>
                    <a:pt x="10216" y="25153"/>
                  </a:cubicBezTo>
                  <a:cubicBezTo>
                    <a:pt x="10081" y="24969"/>
                    <a:pt x="9921" y="24833"/>
                    <a:pt x="9688" y="24821"/>
                  </a:cubicBezTo>
                  <a:cubicBezTo>
                    <a:pt x="9024" y="24784"/>
                    <a:pt x="8360" y="24747"/>
                    <a:pt x="7696" y="24710"/>
                  </a:cubicBezTo>
                  <a:cubicBezTo>
                    <a:pt x="7536" y="24710"/>
                    <a:pt x="7438" y="24833"/>
                    <a:pt x="7487" y="24981"/>
                  </a:cubicBezTo>
                  <a:cubicBezTo>
                    <a:pt x="7512" y="25055"/>
                    <a:pt x="7561" y="25128"/>
                    <a:pt x="7585" y="25202"/>
                  </a:cubicBezTo>
                  <a:moveTo>
                    <a:pt x="3910" y="31128"/>
                  </a:moveTo>
                  <a:cubicBezTo>
                    <a:pt x="4045" y="31152"/>
                    <a:pt x="4155" y="31189"/>
                    <a:pt x="4266" y="31177"/>
                  </a:cubicBezTo>
                  <a:cubicBezTo>
                    <a:pt x="4512" y="31140"/>
                    <a:pt x="4733" y="31164"/>
                    <a:pt x="4967" y="31226"/>
                  </a:cubicBezTo>
                  <a:cubicBezTo>
                    <a:pt x="5114" y="31275"/>
                    <a:pt x="5262" y="31300"/>
                    <a:pt x="5409" y="31361"/>
                  </a:cubicBezTo>
                  <a:cubicBezTo>
                    <a:pt x="5520" y="31398"/>
                    <a:pt x="5643" y="31410"/>
                    <a:pt x="5754" y="31435"/>
                  </a:cubicBezTo>
                  <a:cubicBezTo>
                    <a:pt x="5840" y="31447"/>
                    <a:pt x="5901" y="31398"/>
                    <a:pt x="5926" y="31312"/>
                  </a:cubicBezTo>
                  <a:cubicBezTo>
                    <a:pt x="5975" y="31103"/>
                    <a:pt x="5950" y="30919"/>
                    <a:pt x="5840" y="30759"/>
                  </a:cubicBezTo>
                  <a:cubicBezTo>
                    <a:pt x="5348" y="30636"/>
                    <a:pt x="4881" y="30525"/>
                    <a:pt x="4401" y="30415"/>
                  </a:cubicBezTo>
                  <a:cubicBezTo>
                    <a:pt x="4315" y="30390"/>
                    <a:pt x="4242" y="30427"/>
                    <a:pt x="4192" y="30488"/>
                  </a:cubicBezTo>
                  <a:cubicBezTo>
                    <a:pt x="4033" y="30660"/>
                    <a:pt x="3959" y="30882"/>
                    <a:pt x="3910" y="31128"/>
                  </a:cubicBezTo>
                  <a:close/>
                  <a:moveTo>
                    <a:pt x="5729" y="30206"/>
                  </a:moveTo>
                  <a:cubicBezTo>
                    <a:pt x="5766" y="29911"/>
                    <a:pt x="5766" y="29628"/>
                    <a:pt x="5717" y="29333"/>
                  </a:cubicBezTo>
                  <a:cubicBezTo>
                    <a:pt x="5680" y="29185"/>
                    <a:pt x="5668" y="29025"/>
                    <a:pt x="5545" y="28902"/>
                  </a:cubicBezTo>
                  <a:cubicBezTo>
                    <a:pt x="5520" y="28878"/>
                    <a:pt x="5495" y="28804"/>
                    <a:pt x="5508" y="28755"/>
                  </a:cubicBezTo>
                  <a:cubicBezTo>
                    <a:pt x="5557" y="28509"/>
                    <a:pt x="5459" y="28288"/>
                    <a:pt x="5373" y="28079"/>
                  </a:cubicBezTo>
                  <a:cubicBezTo>
                    <a:pt x="5274" y="28091"/>
                    <a:pt x="5237" y="28165"/>
                    <a:pt x="5225" y="28239"/>
                  </a:cubicBezTo>
                  <a:cubicBezTo>
                    <a:pt x="5176" y="28423"/>
                    <a:pt x="5114" y="28607"/>
                    <a:pt x="5004" y="28780"/>
                  </a:cubicBezTo>
                  <a:cubicBezTo>
                    <a:pt x="4807" y="29075"/>
                    <a:pt x="4696" y="29406"/>
                    <a:pt x="4586" y="29738"/>
                  </a:cubicBezTo>
                  <a:cubicBezTo>
                    <a:pt x="4524" y="29960"/>
                    <a:pt x="4561" y="30033"/>
                    <a:pt x="4758" y="30083"/>
                  </a:cubicBezTo>
                  <a:cubicBezTo>
                    <a:pt x="5053" y="30132"/>
                    <a:pt x="5336" y="30181"/>
                    <a:pt x="5631" y="30230"/>
                  </a:cubicBezTo>
                  <a:cubicBezTo>
                    <a:pt x="5655" y="30242"/>
                    <a:pt x="5692" y="30218"/>
                    <a:pt x="5729" y="30206"/>
                  </a:cubicBezTo>
                  <a:close/>
                  <a:moveTo>
                    <a:pt x="21588" y="17863"/>
                  </a:moveTo>
                  <a:cubicBezTo>
                    <a:pt x="21612" y="17076"/>
                    <a:pt x="21551" y="16289"/>
                    <a:pt x="21465" y="15515"/>
                  </a:cubicBezTo>
                  <a:cubicBezTo>
                    <a:pt x="21452" y="15490"/>
                    <a:pt x="21416" y="15466"/>
                    <a:pt x="21379" y="15429"/>
                  </a:cubicBezTo>
                  <a:cubicBezTo>
                    <a:pt x="21231" y="15441"/>
                    <a:pt x="21084" y="15466"/>
                    <a:pt x="20924" y="15478"/>
                  </a:cubicBezTo>
                  <a:cubicBezTo>
                    <a:pt x="20789" y="15478"/>
                    <a:pt x="20653" y="15466"/>
                    <a:pt x="20506" y="15478"/>
                  </a:cubicBezTo>
                  <a:cubicBezTo>
                    <a:pt x="20358" y="15490"/>
                    <a:pt x="20198" y="15429"/>
                    <a:pt x="20076" y="15527"/>
                  </a:cubicBezTo>
                  <a:cubicBezTo>
                    <a:pt x="20088" y="15589"/>
                    <a:pt x="20076" y="15638"/>
                    <a:pt x="20100" y="15662"/>
                  </a:cubicBezTo>
                  <a:cubicBezTo>
                    <a:pt x="20383" y="15982"/>
                    <a:pt x="20666" y="16302"/>
                    <a:pt x="20887" y="16683"/>
                  </a:cubicBezTo>
                  <a:cubicBezTo>
                    <a:pt x="20924" y="16744"/>
                    <a:pt x="20985" y="16806"/>
                    <a:pt x="21047" y="16855"/>
                  </a:cubicBezTo>
                  <a:cubicBezTo>
                    <a:pt x="21231" y="17039"/>
                    <a:pt x="21354" y="17261"/>
                    <a:pt x="21403" y="17519"/>
                  </a:cubicBezTo>
                  <a:cubicBezTo>
                    <a:pt x="21428" y="17642"/>
                    <a:pt x="21440" y="17789"/>
                    <a:pt x="21588" y="17863"/>
                  </a:cubicBezTo>
                  <a:close/>
                  <a:moveTo>
                    <a:pt x="27415" y="22092"/>
                  </a:moveTo>
                  <a:cubicBezTo>
                    <a:pt x="27206" y="22080"/>
                    <a:pt x="26972" y="22104"/>
                    <a:pt x="26775" y="22043"/>
                  </a:cubicBezTo>
                  <a:cubicBezTo>
                    <a:pt x="26505" y="21957"/>
                    <a:pt x="26235" y="21944"/>
                    <a:pt x="25964" y="21944"/>
                  </a:cubicBezTo>
                  <a:cubicBezTo>
                    <a:pt x="25239" y="21944"/>
                    <a:pt x="24513" y="21944"/>
                    <a:pt x="23788" y="21944"/>
                  </a:cubicBezTo>
                  <a:cubicBezTo>
                    <a:pt x="23653" y="21944"/>
                    <a:pt x="23518" y="21944"/>
                    <a:pt x="23382" y="21957"/>
                  </a:cubicBezTo>
                  <a:cubicBezTo>
                    <a:pt x="23223" y="21957"/>
                    <a:pt x="23137" y="22067"/>
                    <a:pt x="23173" y="22227"/>
                  </a:cubicBezTo>
                  <a:cubicBezTo>
                    <a:pt x="23186" y="22276"/>
                    <a:pt x="23223" y="22325"/>
                    <a:pt x="23272" y="22362"/>
                  </a:cubicBezTo>
                  <a:cubicBezTo>
                    <a:pt x="23296" y="22387"/>
                    <a:pt x="23346" y="22387"/>
                    <a:pt x="23382" y="22387"/>
                  </a:cubicBezTo>
                  <a:cubicBezTo>
                    <a:pt x="24612" y="22387"/>
                    <a:pt x="25841" y="22387"/>
                    <a:pt x="27083" y="22387"/>
                  </a:cubicBezTo>
                  <a:cubicBezTo>
                    <a:pt x="27132" y="22387"/>
                    <a:pt x="27206" y="22387"/>
                    <a:pt x="27255" y="22362"/>
                  </a:cubicBezTo>
                  <a:cubicBezTo>
                    <a:pt x="27341" y="22301"/>
                    <a:pt x="27464" y="22252"/>
                    <a:pt x="27415" y="22092"/>
                  </a:cubicBezTo>
                  <a:close/>
                  <a:moveTo>
                    <a:pt x="14728" y="3025"/>
                  </a:moveTo>
                  <a:cubicBezTo>
                    <a:pt x="15293" y="3049"/>
                    <a:pt x="15822" y="3013"/>
                    <a:pt x="16338" y="2927"/>
                  </a:cubicBezTo>
                  <a:cubicBezTo>
                    <a:pt x="16609" y="2877"/>
                    <a:pt x="16879" y="2804"/>
                    <a:pt x="17150" y="2730"/>
                  </a:cubicBezTo>
                  <a:cubicBezTo>
                    <a:pt x="17162" y="2730"/>
                    <a:pt x="17174" y="2668"/>
                    <a:pt x="17174" y="2644"/>
                  </a:cubicBezTo>
                  <a:cubicBezTo>
                    <a:pt x="17187" y="2631"/>
                    <a:pt x="17162" y="2607"/>
                    <a:pt x="17150" y="2595"/>
                  </a:cubicBezTo>
                  <a:cubicBezTo>
                    <a:pt x="17137" y="2582"/>
                    <a:pt x="17113" y="2570"/>
                    <a:pt x="17101" y="2570"/>
                  </a:cubicBezTo>
                  <a:cubicBezTo>
                    <a:pt x="16523" y="2509"/>
                    <a:pt x="15982" y="2349"/>
                    <a:pt x="15465" y="2091"/>
                  </a:cubicBezTo>
                  <a:cubicBezTo>
                    <a:pt x="15429" y="2066"/>
                    <a:pt x="15392" y="2054"/>
                    <a:pt x="15355" y="2041"/>
                  </a:cubicBezTo>
                  <a:cubicBezTo>
                    <a:pt x="15134" y="1955"/>
                    <a:pt x="14912" y="1882"/>
                    <a:pt x="14703" y="1771"/>
                  </a:cubicBezTo>
                  <a:cubicBezTo>
                    <a:pt x="14494" y="1673"/>
                    <a:pt x="14298" y="1537"/>
                    <a:pt x="14089" y="1414"/>
                  </a:cubicBezTo>
                  <a:cubicBezTo>
                    <a:pt x="14027" y="1537"/>
                    <a:pt x="14052" y="1648"/>
                    <a:pt x="14101" y="1759"/>
                  </a:cubicBezTo>
                  <a:cubicBezTo>
                    <a:pt x="14298" y="2164"/>
                    <a:pt x="14494" y="2570"/>
                    <a:pt x="14728" y="3025"/>
                  </a:cubicBezTo>
                  <a:close/>
                  <a:moveTo>
                    <a:pt x="15761" y="14531"/>
                  </a:moveTo>
                  <a:cubicBezTo>
                    <a:pt x="15761" y="14544"/>
                    <a:pt x="15761" y="14544"/>
                    <a:pt x="15761" y="14556"/>
                  </a:cubicBezTo>
                  <a:cubicBezTo>
                    <a:pt x="16351" y="14581"/>
                    <a:pt x="16941" y="14593"/>
                    <a:pt x="17518" y="14618"/>
                  </a:cubicBezTo>
                  <a:cubicBezTo>
                    <a:pt x="17580" y="14618"/>
                    <a:pt x="17641" y="14618"/>
                    <a:pt x="17703" y="14593"/>
                  </a:cubicBezTo>
                  <a:cubicBezTo>
                    <a:pt x="17752" y="14581"/>
                    <a:pt x="17801" y="14544"/>
                    <a:pt x="17838" y="14507"/>
                  </a:cubicBezTo>
                  <a:cubicBezTo>
                    <a:pt x="17900" y="14445"/>
                    <a:pt x="17887" y="14322"/>
                    <a:pt x="17814" y="14310"/>
                  </a:cubicBezTo>
                  <a:cubicBezTo>
                    <a:pt x="17654" y="14261"/>
                    <a:pt x="17482" y="14175"/>
                    <a:pt x="17309" y="14175"/>
                  </a:cubicBezTo>
                  <a:cubicBezTo>
                    <a:pt x="16867" y="14150"/>
                    <a:pt x="16461" y="14015"/>
                    <a:pt x="16056" y="13905"/>
                  </a:cubicBezTo>
                  <a:cubicBezTo>
                    <a:pt x="15847" y="13843"/>
                    <a:pt x="15638" y="13806"/>
                    <a:pt x="15416" y="13794"/>
                  </a:cubicBezTo>
                  <a:cubicBezTo>
                    <a:pt x="14925" y="13782"/>
                    <a:pt x="14433" y="13757"/>
                    <a:pt x="13953" y="13732"/>
                  </a:cubicBezTo>
                  <a:cubicBezTo>
                    <a:pt x="13904" y="13732"/>
                    <a:pt x="13867" y="13732"/>
                    <a:pt x="13830" y="13745"/>
                  </a:cubicBezTo>
                  <a:cubicBezTo>
                    <a:pt x="13794" y="13757"/>
                    <a:pt x="13744" y="13769"/>
                    <a:pt x="13744" y="13794"/>
                  </a:cubicBezTo>
                  <a:cubicBezTo>
                    <a:pt x="13671" y="13991"/>
                    <a:pt x="13658" y="14175"/>
                    <a:pt x="13732" y="14372"/>
                  </a:cubicBezTo>
                  <a:cubicBezTo>
                    <a:pt x="13744" y="14396"/>
                    <a:pt x="13794" y="14433"/>
                    <a:pt x="13830" y="14433"/>
                  </a:cubicBezTo>
                  <a:cubicBezTo>
                    <a:pt x="13929" y="14445"/>
                    <a:pt x="14027" y="14458"/>
                    <a:pt x="14113" y="14458"/>
                  </a:cubicBezTo>
                  <a:cubicBezTo>
                    <a:pt x="14666" y="14482"/>
                    <a:pt x="15220" y="14507"/>
                    <a:pt x="15761" y="14531"/>
                  </a:cubicBezTo>
                  <a:moveTo>
                    <a:pt x="9540" y="33537"/>
                  </a:moveTo>
                  <a:cubicBezTo>
                    <a:pt x="9798" y="33562"/>
                    <a:pt x="10081" y="33574"/>
                    <a:pt x="10376" y="33599"/>
                  </a:cubicBezTo>
                  <a:cubicBezTo>
                    <a:pt x="10487" y="33599"/>
                    <a:pt x="10573" y="33562"/>
                    <a:pt x="10646" y="33488"/>
                  </a:cubicBezTo>
                  <a:cubicBezTo>
                    <a:pt x="10905" y="33230"/>
                    <a:pt x="11163" y="32959"/>
                    <a:pt x="11421" y="32689"/>
                  </a:cubicBezTo>
                  <a:cubicBezTo>
                    <a:pt x="11433" y="32677"/>
                    <a:pt x="11433" y="32615"/>
                    <a:pt x="11421" y="32590"/>
                  </a:cubicBezTo>
                  <a:cubicBezTo>
                    <a:pt x="11409" y="32566"/>
                    <a:pt x="11359" y="32541"/>
                    <a:pt x="11335" y="32529"/>
                  </a:cubicBezTo>
                  <a:cubicBezTo>
                    <a:pt x="11015" y="32492"/>
                    <a:pt x="10708" y="32468"/>
                    <a:pt x="10401" y="32517"/>
                  </a:cubicBezTo>
                  <a:cubicBezTo>
                    <a:pt x="9921" y="32590"/>
                    <a:pt x="9466" y="32590"/>
                    <a:pt x="8987" y="32517"/>
                  </a:cubicBezTo>
                  <a:cubicBezTo>
                    <a:pt x="8446" y="32431"/>
                    <a:pt x="8421" y="32468"/>
                    <a:pt x="8409" y="33008"/>
                  </a:cubicBezTo>
                  <a:cubicBezTo>
                    <a:pt x="8397" y="33119"/>
                    <a:pt x="8409" y="33242"/>
                    <a:pt x="8409" y="33353"/>
                  </a:cubicBezTo>
                  <a:cubicBezTo>
                    <a:pt x="8409" y="33426"/>
                    <a:pt x="8483" y="33500"/>
                    <a:pt x="8569" y="33500"/>
                  </a:cubicBezTo>
                  <a:cubicBezTo>
                    <a:pt x="8876" y="33512"/>
                    <a:pt x="9183" y="33525"/>
                    <a:pt x="9540" y="33537"/>
                  </a:cubicBezTo>
                  <a:close/>
                  <a:moveTo>
                    <a:pt x="22952" y="12036"/>
                  </a:moveTo>
                  <a:cubicBezTo>
                    <a:pt x="22756" y="12036"/>
                    <a:pt x="22620" y="12036"/>
                    <a:pt x="22473" y="12036"/>
                  </a:cubicBezTo>
                  <a:cubicBezTo>
                    <a:pt x="22399" y="12036"/>
                    <a:pt x="22338" y="12110"/>
                    <a:pt x="22338" y="12196"/>
                  </a:cubicBezTo>
                  <a:cubicBezTo>
                    <a:pt x="22350" y="12269"/>
                    <a:pt x="22350" y="12356"/>
                    <a:pt x="22362" y="12429"/>
                  </a:cubicBezTo>
                  <a:cubicBezTo>
                    <a:pt x="22473" y="12933"/>
                    <a:pt x="22485" y="13437"/>
                    <a:pt x="22547" y="13941"/>
                  </a:cubicBezTo>
                  <a:cubicBezTo>
                    <a:pt x="22571" y="14077"/>
                    <a:pt x="22534" y="14224"/>
                    <a:pt x="22633" y="14347"/>
                  </a:cubicBezTo>
                  <a:cubicBezTo>
                    <a:pt x="22805" y="14347"/>
                    <a:pt x="22977" y="14359"/>
                    <a:pt x="23149" y="14347"/>
                  </a:cubicBezTo>
                  <a:cubicBezTo>
                    <a:pt x="23346" y="14335"/>
                    <a:pt x="23530" y="14445"/>
                    <a:pt x="23714" y="14458"/>
                  </a:cubicBezTo>
                  <a:cubicBezTo>
                    <a:pt x="23862" y="14470"/>
                    <a:pt x="24022" y="14495"/>
                    <a:pt x="24157" y="14409"/>
                  </a:cubicBezTo>
                  <a:cubicBezTo>
                    <a:pt x="24145" y="14200"/>
                    <a:pt x="24071" y="14040"/>
                    <a:pt x="23985" y="13892"/>
                  </a:cubicBezTo>
                  <a:cubicBezTo>
                    <a:pt x="23665" y="13265"/>
                    <a:pt x="23333" y="12638"/>
                    <a:pt x="22952" y="12036"/>
                  </a:cubicBezTo>
                  <a:close/>
                  <a:moveTo>
                    <a:pt x="6098" y="33008"/>
                  </a:moveTo>
                  <a:cubicBezTo>
                    <a:pt x="6135" y="32701"/>
                    <a:pt x="6073" y="32418"/>
                    <a:pt x="6012" y="32136"/>
                  </a:cubicBezTo>
                  <a:cubicBezTo>
                    <a:pt x="5987" y="32000"/>
                    <a:pt x="6012" y="31853"/>
                    <a:pt x="5901" y="31742"/>
                  </a:cubicBezTo>
                  <a:cubicBezTo>
                    <a:pt x="5790" y="31619"/>
                    <a:pt x="5643" y="31718"/>
                    <a:pt x="5520" y="31705"/>
                  </a:cubicBezTo>
                  <a:cubicBezTo>
                    <a:pt x="5286" y="31681"/>
                    <a:pt x="5053" y="31656"/>
                    <a:pt x="4819" y="31595"/>
                  </a:cubicBezTo>
                  <a:cubicBezTo>
                    <a:pt x="4537" y="31521"/>
                    <a:pt x="4242" y="31521"/>
                    <a:pt x="3946" y="31521"/>
                  </a:cubicBezTo>
                  <a:cubicBezTo>
                    <a:pt x="3848" y="31521"/>
                    <a:pt x="3762" y="31607"/>
                    <a:pt x="3762" y="31718"/>
                  </a:cubicBezTo>
                  <a:cubicBezTo>
                    <a:pt x="3762" y="31853"/>
                    <a:pt x="3762" y="31988"/>
                    <a:pt x="3774" y="32123"/>
                  </a:cubicBezTo>
                  <a:cubicBezTo>
                    <a:pt x="3774" y="32222"/>
                    <a:pt x="3873" y="32320"/>
                    <a:pt x="3971" y="32308"/>
                  </a:cubicBezTo>
                  <a:cubicBezTo>
                    <a:pt x="4450" y="32283"/>
                    <a:pt x="4893" y="32480"/>
                    <a:pt x="5373" y="32455"/>
                  </a:cubicBezTo>
                  <a:cubicBezTo>
                    <a:pt x="5446" y="32455"/>
                    <a:pt x="5520" y="32480"/>
                    <a:pt x="5569" y="32554"/>
                  </a:cubicBezTo>
                  <a:cubicBezTo>
                    <a:pt x="5594" y="32578"/>
                    <a:pt x="5606" y="32627"/>
                    <a:pt x="5606" y="32652"/>
                  </a:cubicBezTo>
                  <a:cubicBezTo>
                    <a:pt x="5594" y="32689"/>
                    <a:pt x="5557" y="32726"/>
                    <a:pt x="5532" y="32726"/>
                  </a:cubicBezTo>
                  <a:cubicBezTo>
                    <a:pt x="5422" y="32738"/>
                    <a:pt x="5299" y="32713"/>
                    <a:pt x="5188" y="32713"/>
                  </a:cubicBezTo>
                  <a:cubicBezTo>
                    <a:pt x="4832" y="32713"/>
                    <a:pt x="4475" y="32689"/>
                    <a:pt x="4155" y="32504"/>
                  </a:cubicBezTo>
                  <a:cubicBezTo>
                    <a:pt x="4143" y="32504"/>
                    <a:pt x="4106" y="32541"/>
                    <a:pt x="4069" y="32578"/>
                  </a:cubicBezTo>
                  <a:cubicBezTo>
                    <a:pt x="4168" y="32713"/>
                    <a:pt x="4266" y="32861"/>
                    <a:pt x="4377" y="33021"/>
                  </a:cubicBezTo>
                  <a:cubicBezTo>
                    <a:pt x="4844" y="33070"/>
                    <a:pt x="5299" y="33168"/>
                    <a:pt x="5790" y="33402"/>
                  </a:cubicBezTo>
                  <a:cubicBezTo>
                    <a:pt x="5766" y="33156"/>
                    <a:pt x="5963" y="33119"/>
                    <a:pt x="6098" y="33008"/>
                  </a:cubicBezTo>
                  <a:close/>
                  <a:moveTo>
                    <a:pt x="23014" y="11397"/>
                  </a:moveTo>
                  <a:cubicBezTo>
                    <a:pt x="23407" y="11397"/>
                    <a:pt x="23800" y="11286"/>
                    <a:pt x="24157" y="11089"/>
                  </a:cubicBezTo>
                  <a:cubicBezTo>
                    <a:pt x="24440" y="10930"/>
                    <a:pt x="24710" y="10770"/>
                    <a:pt x="25005" y="10671"/>
                  </a:cubicBezTo>
                  <a:cubicBezTo>
                    <a:pt x="25054" y="10647"/>
                    <a:pt x="25104" y="10610"/>
                    <a:pt x="25153" y="10573"/>
                  </a:cubicBezTo>
                  <a:cubicBezTo>
                    <a:pt x="25177" y="10561"/>
                    <a:pt x="25214" y="10524"/>
                    <a:pt x="25214" y="10487"/>
                  </a:cubicBezTo>
                  <a:cubicBezTo>
                    <a:pt x="25214" y="10413"/>
                    <a:pt x="25153" y="10389"/>
                    <a:pt x="25104" y="10376"/>
                  </a:cubicBezTo>
                  <a:cubicBezTo>
                    <a:pt x="24870" y="10327"/>
                    <a:pt x="24636" y="10290"/>
                    <a:pt x="24403" y="10253"/>
                  </a:cubicBezTo>
                  <a:cubicBezTo>
                    <a:pt x="23825" y="10155"/>
                    <a:pt x="23272" y="9958"/>
                    <a:pt x="22694" y="9799"/>
                  </a:cubicBezTo>
                  <a:cubicBezTo>
                    <a:pt x="22583" y="9774"/>
                    <a:pt x="22485" y="9700"/>
                    <a:pt x="22387" y="9651"/>
                  </a:cubicBezTo>
                  <a:cubicBezTo>
                    <a:pt x="22313" y="9614"/>
                    <a:pt x="22251" y="9590"/>
                    <a:pt x="22190" y="9553"/>
                  </a:cubicBezTo>
                  <a:cubicBezTo>
                    <a:pt x="22141" y="9602"/>
                    <a:pt x="22116" y="9626"/>
                    <a:pt x="22104" y="9651"/>
                  </a:cubicBezTo>
                  <a:cubicBezTo>
                    <a:pt x="22030" y="9921"/>
                    <a:pt x="22104" y="10155"/>
                    <a:pt x="22251" y="10376"/>
                  </a:cubicBezTo>
                  <a:cubicBezTo>
                    <a:pt x="22460" y="10684"/>
                    <a:pt x="22682" y="10991"/>
                    <a:pt x="22903" y="11286"/>
                  </a:cubicBezTo>
                  <a:cubicBezTo>
                    <a:pt x="22928" y="11323"/>
                    <a:pt x="22952" y="11347"/>
                    <a:pt x="23014" y="11397"/>
                  </a:cubicBezTo>
                  <a:moveTo>
                    <a:pt x="8507" y="32160"/>
                  </a:moveTo>
                  <a:cubicBezTo>
                    <a:pt x="8593" y="32185"/>
                    <a:pt x="8667" y="32222"/>
                    <a:pt x="8741" y="32222"/>
                  </a:cubicBezTo>
                  <a:cubicBezTo>
                    <a:pt x="9208" y="32222"/>
                    <a:pt x="9675" y="32222"/>
                    <a:pt x="10142" y="32222"/>
                  </a:cubicBezTo>
                  <a:cubicBezTo>
                    <a:pt x="10499" y="32222"/>
                    <a:pt x="10843" y="32209"/>
                    <a:pt x="11200" y="32209"/>
                  </a:cubicBezTo>
                  <a:cubicBezTo>
                    <a:pt x="11323" y="32197"/>
                    <a:pt x="11433" y="32209"/>
                    <a:pt x="11556" y="32197"/>
                  </a:cubicBezTo>
                  <a:cubicBezTo>
                    <a:pt x="11593" y="32185"/>
                    <a:pt x="11654" y="32123"/>
                    <a:pt x="11654" y="32074"/>
                  </a:cubicBezTo>
                  <a:cubicBezTo>
                    <a:pt x="11667" y="31976"/>
                    <a:pt x="11667" y="31877"/>
                    <a:pt x="11630" y="31791"/>
                  </a:cubicBezTo>
                  <a:cubicBezTo>
                    <a:pt x="11568" y="31607"/>
                    <a:pt x="11482" y="31435"/>
                    <a:pt x="11409" y="31275"/>
                  </a:cubicBezTo>
                  <a:cubicBezTo>
                    <a:pt x="11200" y="31177"/>
                    <a:pt x="10991" y="31201"/>
                    <a:pt x="10806" y="31189"/>
                  </a:cubicBezTo>
                  <a:cubicBezTo>
                    <a:pt x="10118" y="31164"/>
                    <a:pt x="9429" y="31164"/>
                    <a:pt x="8753" y="31078"/>
                  </a:cubicBezTo>
                  <a:cubicBezTo>
                    <a:pt x="8692" y="31078"/>
                    <a:pt x="8630" y="31078"/>
                    <a:pt x="8569" y="31078"/>
                  </a:cubicBezTo>
                  <a:cubicBezTo>
                    <a:pt x="8495" y="31078"/>
                    <a:pt x="8421" y="31140"/>
                    <a:pt x="8421" y="31214"/>
                  </a:cubicBezTo>
                  <a:cubicBezTo>
                    <a:pt x="8421" y="31533"/>
                    <a:pt x="8458" y="31841"/>
                    <a:pt x="8507" y="32160"/>
                  </a:cubicBezTo>
                  <a:close/>
                  <a:moveTo>
                    <a:pt x="1131" y="18269"/>
                  </a:moveTo>
                  <a:cubicBezTo>
                    <a:pt x="1119" y="18306"/>
                    <a:pt x="1094" y="18318"/>
                    <a:pt x="1094" y="18330"/>
                  </a:cubicBezTo>
                  <a:cubicBezTo>
                    <a:pt x="1254" y="18736"/>
                    <a:pt x="1389" y="19154"/>
                    <a:pt x="1598" y="19535"/>
                  </a:cubicBezTo>
                  <a:cubicBezTo>
                    <a:pt x="1992" y="20272"/>
                    <a:pt x="2410" y="21010"/>
                    <a:pt x="2852" y="21735"/>
                  </a:cubicBezTo>
                  <a:cubicBezTo>
                    <a:pt x="3172" y="22276"/>
                    <a:pt x="3504" y="22817"/>
                    <a:pt x="3774" y="23383"/>
                  </a:cubicBezTo>
                  <a:cubicBezTo>
                    <a:pt x="3897" y="23641"/>
                    <a:pt x="4033" y="23911"/>
                    <a:pt x="4180" y="24169"/>
                  </a:cubicBezTo>
                  <a:cubicBezTo>
                    <a:pt x="4205" y="24206"/>
                    <a:pt x="4254" y="24243"/>
                    <a:pt x="4303" y="24280"/>
                  </a:cubicBezTo>
                  <a:cubicBezTo>
                    <a:pt x="4340" y="23752"/>
                    <a:pt x="4377" y="23247"/>
                    <a:pt x="4414" y="22743"/>
                  </a:cubicBezTo>
                  <a:cubicBezTo>
                    <a:pt x="4045" y="21932"/>
                    <a:pt x="3430" y="21281"/>
                    <a:pt x="3012" y="20506"/>
                  </a:cubicBezTo>
                  <a:cubicBezTo>
                    <a:pt x="3049" y="20371"/>
                    <a:pt x="3123" y="20248"/>
                    <a:pt x="2988" y="20137"/>
                  </a:cubicBezTo>
                  <a:cubicBezTo>
                    <a:pt x="2963" y="20125"/>
                    <a:pt x="2951" y="20100"/>
                    <a:pt x="2938" y="20088"/>
                  </a:cubicBezTo>
                  <a:cubicBezTo>
                    <a:pt x="2385" y="19510"/>
                    <a:pt x="1832" y="18920"/>
                    <a:pt x="1279" y="18342"/>
                  </a:cubicBezTo>
                  <a:cubicBezTo>
                    <a:pt x="1242" y="18306"/>
                    <a:pt x="1180" y="18293"/>
                    <a:pt x="1131" y="18269"/>
                  </a:cubicBezTo>
                  <a:close/>
                  <a:moveTo>
                    <a:pt x="16277" y="26345"/>
                  </a:moveTo>
                  <a:cubicBezTo>
                    <a:pt x="16203" y="26395"/>
                    <a:pt x="16129" y="26444"/>
                    <a:pt x="16056" y="26505"/>
                  </a:cubicBezTo>
                  <a:cubicBezTo>
                    <a:pt x="15957" y="26591"/>
                    <a:pt x="15970" y="26702"/>
                    <a:pt x="16068" y="26751"/>
                  </a:cubicBezTo>
                  <a:cubicBezTo>
                    <a:pt x="16400" y="26923"/>
                    <a:pt x="16756" y="27009"/>
                    <a:pt x="17113" y="27132"/>
                  </a:cubicBezTo>
                  <a:cubicBezTo>
                    <a:pt x="17629" y="27329"/>
                    <a:pt x="18158" y="27452"/>
                    <a:pt x="18699" y="27575"/>
                  </a:cubicBezTo>
                  <a:cubicBezTo>
                    <a:pt x="18908" y="27624"/>
                    <a:pt x="19117" y="27698"/>
                    <a:pt x="19326" y="27698"/>
                  </a:cubicBezTo>
                  <a:cubicBezTo>
                    <a:pt x="19645" y="27710"/>
                    <a:pt x="19940" y="27796"/>
                    <a:pt x="20248" y="27894"/>
                  </a:cubicBezTo>
                  <a:cubicBezTo>
                    <a:pt x="20334" y="27919"/>
                    <a:pt x="20432" y="27944"/>
                    <a:pt x="20530" y="27944"/>
                  </a:cubicBezTo>
                  <a:cubicBezTo>
                    <a:pt x="20899" y="27944"/>
                    <a:pt x="21280" y="27919"/>
                    <a:pt x="21649" y="27907"/>
                  </a:cubicBezTo>
                  <a:cubicBezTo>
                    <a:pt x="21834" y="27907"/>
                    <a:pt x="21920" y="27821"/>
                    <a:pt x="21920" y="27661"/>
                  </a:cubicBezTo>
                  <a:cubicBezTo>
                    <a:pt x="21920" y="27489"/>
                    <a:pt x="21920" y="27304"/>
                    <a:pt x="21907" y="27132"/>
                  </a:cubicBezTo>
                  <a:cubicBezTo>
                    <a:pt x="21907" y="27071"/>
                    <a:pt x="21821" y="26985"/>
                    <a:pt x="21747" y="26972"/>
                  </a:cubicBezTo>
                  <a:cubicBezTo>
                    <a:pt x="21674" y="26960"/>
                    <a:pt x="21600" y="26960"/>
                    <a:pt x="21514" y="26948"/>
                  </a:cubicBezTo>
                  <a:cubicBezTo>
                    <a:pt x="21120" y="26936"/>
                    <a:pt x="20727" y="26948"/>
                    <a:pt x="20346" y="26899"/>
                  </a:cubicBezTo>
                  <a:cubicBezTo>
                    <a:pt x="19891" y="26825"/>
                    <a:pt x="19436" y="26825"/>
                    <a:pt x="18994" y="26825"/>
                  </a:cubicBezTo>
                  <a:cubicBezTo>
                    <a:pt x="18527" y="26813"/>
                    <a:pt x="18047" y="26874"/>
                    <a:pt x="17592" y="26702"/>
                  </a:cubicBezTo>
                  <a:cubicBezTo>
                    <a:pt x="17580" y="26690"/>
                    <a:pt x="17555" y="26690"/>
                    <a:pt x="17531" y="26690"/>
                  </a:cubicBezTo>
                  <a:cubicBezTo>
                    <a:pt x="17223" y="26727"/>
                    <a:pt x="16953" y="26604"/>
                    <a:pt x="16683" y="26493"/>
                  </a:cubicBezTo>
                  <a:cubicBezTo>
                    <a:pt x="16560" y="26431"/>
                    <a:pt x="16424" y="26395"/>
                    <a:pt x="16277" y="26345"/>
                  </a:cubicBezTo>
                  <a:close/>
                  <a:moveTo>
                    <a:pt x="14593" y="3627"/>
                  </a:moveTo>
                  <a:cubicBezTo>
                    <a:pt x="14310" y="3676"/>
                    <a:pt x="14064" y="3713"/>
                    <a:pt x="13806" y="3762"/>
                  </a:cubicBezTo>
                  <a:cubicBezTo>
                    <a:pt x="13683" y="3787"/>
                    <a:pt x="13597" y="3873"/>
                    <a:pt x="13597" y="3996"/>
                  </a:cubicBezTo>
                  <a:cubicBezTo>
                    <a:pt x="13560" y="4734"/>
                    <a:pt x="13572" y="5459"/>
                    <a:pt x="13720" y="6172"/>
                  </a:cubicBezTo>
                  <a:cubicBezTo>
                    <a:pt x="13732" y="6246"/>
                    <a:pt x="13806" y="6319"/>
                    <a:pt x="13892" y="6319"/>
                  </a:cubicBezTo>
                  <a:cubicBezTo>
                    <a:pt x="14261" y="6319"/>
                    <a:pt x="14630" y="6356"/>
                    <a:pt x="14998" y="6406"/>
                  </a:cubicBezTo>
                  <a:cubicBezTo>
                    <a:pt x="15367" y="6442"/>
                    <a:pt x="15748" y="6430"/>
                    <a:pt x="16105" y="6381"/>
                  </a:cubicBezTo>
                  <a:cubicBezTo>
                    <a:pt x="16129" y="6319"/>
                    <a:pt x="16154" y="6283"/>
                    <a:pt x="16154" y="6258"/>
                  </a:cubicBezTo>
                  <a:cubicBezTo>
                    <a:pt x="16142" y="6197"/>
                    <a:pt x="16117" y="6135"/>
                    <a:pt x="16092" y="6086"/>
                  </a:cubicBezTo>
                  <a:cubicBezTo>
                    <a:pt x="15871" y="5680"/>
                    <a:pt x="15625" y="5275"/>
                    <a:pt x="15355" y="4881"/>
                  </a:cubicBezTo>
                  <a:cubicBezTo>
                    <a:pt x="15084" y="4500"/>
                    <a:pt x="14863" y="4082"/>
                    <a:pt x="14593" y="3627"/>
                  </a:cubicBezTo>
                  <a:close/>
                  <a:moveTo>
                    <a:pt x="18613" y="14212"/>
                  </a:moveTo>
                  <a:cubicBezTo>
                    <a:pt x="18772" y="14273"/>
                    <a:pt x="18920" y="14224"/>
                    <a:pt x="19067" y="14175"/>
                  </a:cubicBezTo>
                  <a:cubicBezTo>
                    <a:pt x="19338" y="14089"/>
                    <a:pt x="19608" y="14077"/>
                    <a:pt x="19879" y="14114"/>
                  </a:cubicBezTo>
                  <a:cubicBezTo>
                    <a:pt x="20063" y="14126"/>
                    <a:pt x="20235" y="14163"/>
                    <a:pt x="20407" y="14187"/>
                  </a:cubicBezTo>
                  <a:cubicBezTo>
                    <a:pt x="20678" y="14236"/>
                    <a:pt x="20948" y="14286"/>
                    <a:pt x="21219" y="14322"/>
                  </a:cubicBezTo>
                  <a:cubicBezTo>
                    <a:pt x="21293" y="14335"/>
                    <a:pt x="21379" y="14261"/>
                    <a:pt x="21391" y="14187"/>
                  </a:cubicBezTo>
                  <a:cubicBezTo>
                    <a:pt x="21391" y="13868"/>
                    <a:pt x="21428" y="13560"/>
                    <a:pt x="21403" y="13253"/>
                  </a:cubicBezTo>
                  <a:cubicBezTo>
                    <a:pt x="21342" y="12294"/>
                    <a:pt x="21268" y="11335"/>
                    <a:pt x="21194" y="10376"/>
                  </a:cubicBezTo>
                  <a:cubicBezTo>
                    <a:pt x="21182" y="10278"/>
                    <a:pt x="21170" y="10180"/>
                    <a:pt x="21157" y="10081"/>
                  </a:cubicBezTo>
                  <a:cubicBezTo>
                    <a:pt x="21145" y="10057"/>
                    <a:pt x="21108" y="10044"/>
                    <a:pt x="21084" y="10020"/>
                  </a:cubicBezTo>
                  <a:cubicBezTo>
                    <a:pt x="21059" y="10044"/>
                    <a:pt x="21034" y="10044"/>
                    <a:pt x="21034" y="10057"/>
                  </a:cubicBezTo>
                  <a:cubicBezTo>
                    <a:pt x="20825" y="10462"/>
                    <a:pt x="20604" y="10856"/>
                    <a:pt x="20334" y="11225"/>
                  </a:cubicBezTo>
                  <a:cubicBezTo>
                    <a:pt x="20272" y="11311"/>
                    <a:pt x="20223" y="11434"/>
                    <a:pt x="20174" y="11532"/>
                  </a:cubicBezTo>
                  <a:cubicBezTo>
                    <a:pt x="20026" y="11852"/>
                    <a:pt x="19842" y="12159"/>
                    <a:pt x="19645" y="12454"/>
                  </a:cubicBezTo>
                  <a:cubicBezTo>
                    <a:pt x="19326" y="12946"/>
                    <a:pt x="19006" y="13437"/>
                    <a:pt x="18699" y="13941"/>
                  </a:cubicBezTo>
                  <a:cubicBezTo>
                    <a:pt x="18649" y="14015"/>
                    <a:pt x="18576" y="14101"/>
                    <a:pt x="18613" y="14212"/>
                  </a:cubicBezTo>
                  <a:close/>
                  <a:moveTo>
                    <a:pt x="11482" y="24723"/>
                  </a:moveTo>
                  <a:cubicBezTo>
                    <a:pt x="11532" y="24649"/>
                    <a:pt x="11593" y="24587"/>
                    <a:pt x="11605" y="24526"/>
                  </a:cubicBezTo>
                  <a:cubicBezTo>
                    <a:pt x="11679" y="24133"/>
                    <a:pt x="11814" y="23764"/>
                    <a:pt x="11814" y="23358"/>
                  </a:cubicBezTo>
                  <a:cubicBezTo>
                    <a:pt x="11802" y="23284"/>
                    <a:pt x="11827" y="23211"/>
                    <a:pt x="11741" y="23149"/>
                  </a:cubicBezTo>
                  <a:cubicBezTo>
                    <a:pt x="11581" y="23088"/>
                    <a:pt x="11396" y="23125"/>
                    <a:pt x="11224" y="23125"/>
                  </a:cubicBezTo>
                  <a:cubicBezTo>
                    <a:pt x="10659" y="23112"/>
                    <a:pt x="10081" y="23125"/>
                    <a:pt x="9515" y="23100"/>
                  </a:cubicBezTo>
                  <a:cubicBezTo>
                    <a:pt x="8630" y="23063"/>
                    <a:pt x="7745" y="23014"/>
                    <a:pt x="6860" y="22952"/>
                  </a:cubicBezTo>
                  <a:cubicBezTo>
                    <a:pt x="6676" y="22940"/>
                    <a:pt x="6516" y="22965"/>
                    <a:pt x="6356" y="23088"/>
                  </a:cubicBezTo>
                  <a:cubicBezTo>
                    <a:pt x="6270" y="23161"/>
                    <a:pt x="6172" y="23223"/>
                    <a:pt x="6073" y="23284"/>
                  </a:cubicBezTo>
                  <a:cubicBezTo>
                    <a:pt x="6356" y="23813"/>
                    <a:pt x="6577" y="24096"/>
                    <a:pt x="6934" y="24391"/>
                  </a:cubicBezTo>
                  <a:cubicBezTo>
                    <a:pt x="7044" y="24354"/>
                    <a:pt x="7155" y="24292"/>
                    <a:pt x="7266" y="24292"/>
                  </a:cubicBezTo>
                  <a:cubicBezTo>
                    <a:pt x="7733" y="24292"/>
                    <a:pt x="8212" y="24305"/>
                    <a:pt x="8679" y="24329"/>
                  </a:cubicBezTo>
                  <a:cubicBezTo>
                    <a:pt x="9147" y="24342"/>
                    <a:pt x="9626" y="24378"/>
                    <a:pt x="10093" y="24403"/>
                  </a:cubicBezTo>
                  <a:cubicBezTo>
                    <a:pt x="10265" y="24415"/>
                    <a:pt x="10450" y="24452"/>
                    <a:pt x="10622" y="24489"/>
                  </a:cubicBezTo>
                  <a:cubicBezTo>
                    <a:pt x="10905" y="24563"/>
                    <a:pt x="11187" y="24637"/>
                    <a:pt x="11482" y="24723"/>
                  </a:cubicBezTo>
                  <a:close/>
                  <a:moveTo>
                    <a:pt x="21661" y="10561"/>
                  </a:moveTo>
                  <a:cubicBezTo>
                    <a:pt x="21649" y="10634"/>
                    <a:pt x="21637" y="10671"/>
                    <a:pt x="21637" y="10708"/>
                  </a:cubicBezTo>
                  <a:cubicBezTo>
                    <a:pt x="21661" y="11077"/>
                    <a:pt x="21674" y="11458"/>
                    <a:pt x="21698" y="11827"/>
                  </a:cubicBezTo>
                  <a:cubicBezTo>
                    <a:pt x="21723" y="12183"/>
                    <a:pt x="21735" y="12540"/>
                    <a:pt x="21784" y="12884"/>
                  </a:cubicBezTo>
                  <a:cubicBezTo>
                    <a:pt x="21834" y="13216"/>
                    <a:pt x="21846" y="13548"/>
                    <a:pt x="21846" y="13892"/>
                  </a:cubicBezTo>
                  <a:cubicBezTo>
                    <a:pt x="21858" y="14396"/>
                    <a:pt x="21858" y="14913"/>
                    <a:pt x="21907" y="15417"/>
                  </a:cubicBezTo>
                  <a:cubicBezTo>
                    <a:pt x="21956" y="15970"/>
                    <a:pt x="21981" y="16523"/>
                    <a:pt x="22006" y="17064"/>
                  </a:cubicBezTo>
                  <a:cubicBezTo>
                    <a:pt x="22006" y="17322"/>
                    <a:pt x="22018" y="17580"/>
                    <a:pt x="22030" y="17838"/>
                  </a:cubicBezTo>
                  <a:cubicBezTo>
                    <a:pt x="22055" y="18625"/>
                    <a:pt x="22092" y="19412"/>
                    <a:pt x="22104" y="20199"/>
                  </a:cubicBezTo>
                  <a:cubicBezTo>
                    <a:pt x="22129" y="20789"/>
                    <a:pt x="22116" y="21379"/>
                    <a:pt x="22141" y="21969"/>
                  </a:cubicBezTo>
                  <a:cubicBezTo>
                    <a:pt x="22153" y="22498"/>
                    <a:pt x="22190" y="23026"/>
                    <a:pt x="22215" y="23555"/>
                  </a:cubicBezTo>
                  <a:cubicBezTo>
                    <a:pt x="22227" y="23948"/>
                    <a:pt x="22251" y="24342"/>
                    <a:pt x="22313" y="24735"/>
                  </a:cubicBezTo>
                  <a:cubicBezTo>
                    <a:pt x="22350" y="25018"/>
                    <a:pt x="22362" y="25313"/>
                    <a:pt x="22362" y="25608"/>
                  </a:cubicBezTo>
                  <a:cubicBezTo>
                    <a:pt x="22374" y="26198"/>
                    <a:pt x="22374" y="26788"/>
                    <a:pt x="22387" y="27378"/>
                  </a:cubicBezTo>
                  <a:cubicBezTo>
                    <a:pt x="22387" y="27710"/>
                    <a:pt x="22436" y="27759"/>
                    <a:pt x="22756" y="27759"/>
                  </a:cubicBezTo>
                  <a:cubicBezTo>
                    <a:pt x="22792" y="27759"/>
                    <a:pt x="22842" y="27747"/>
                    <a:pt x="22878" y="27747"/>
                  </a:cubicBezTo>
                  <a:cubicBezTo>
                    <a:pt x="23014" y="27735"/>
                    <a:pt x="23100" y="27661"/>
                    <a:pt x="23100" y="27526"/>
                  </a:cubicBezTo>
                  <a:cubicBezTo>
                    <a:pt x="23112" y="27194"/>
                    <a:pt x="23112" y="26862"/>
                    <a:pt x="23112" y="26530"/>
                  </a:cubicBezTo>
                  <a:cubicBezTo>
                    <a:pt x="23112" y="26444"/>
                    <a:pt x="23100" y="26358"/>
                    <a:pt x="23075" y="26296"/>
                  </a:cubicBezTo>
                  <a:cubicBezTo>
                    <a:pt x="22977" y="26087"/>
                    <a:pt x="22989" y="25866"/>
                    <a:pt x="22989" y="25657"/>
                  </a:cubicBezTo>
                  <a:cubicBezTo>
                    <a:pt x="22977" y="25460"/>
                    <a:pt x="22989" y="25251"/>
                    <a:pt x="22940" y="25067"/>
                  </a:cubicBezTo>
                  <a:cubicBezTo>
                    <a:pt x="22866" y="24796"/>
                    <a:pt x="22842" y="24526"/>
                    <a:pt x="22842" y="24256"/>
                  </a:cubicBezTo>
                  <a:cubicBezTo>
                    <a:pt x="22866" y="23727"/>
                    <a:pt x="22805" y="23198"/>
                    <a:pt x="22756" y="22670"/>
                  </a:cubicBezTo>
                  <a:cubicBezTo>
                    <a:pt x="22719" y="22412"/>
                    <a:pt x="22682" y="22153"/>
                    <a:pt x="22682" y="21908"/>
                  </a:cubicBezTo>
                  <a:cubicBezTo>
                    <a:pt x="22694" y="21403"/>
                    <a:pt x="22645" y="20924"/>
                    <a:pt x="22547" y="20432"/>
                  </a:cubicBezTo>
                  <a:cubicBezTo>
                    <a:pt x="22460" y="20051"/>
                    <a:pt x="22448" y="19658"/>
                    <a:pt x="22448" y="19264"/>
                  </a:cubicBezTo>
                  <a:cubicBezTo>
                    <a:pt x="22460" y="18810"/>
                    <a:pt x="22460" y="18355"/>
                    <a:pt x="22350" y="17912"/>
                  </a:cubicBezTo>
                  <a:cubicBezTo>
                    <a:pt x="22325" y="17802"/>
                    <a:pt x="22325" y="17679"/>
                    <a:pt x="22338" y="17556"/>
                  </a:cubicBezTo>
                  <a:cubicBezTo>
                    <a:pt x="22399" y="16695"/>
                    <a:pt x="22116" y="15835"/>
                    <a:pt x="22251" y="14974"/>
                  </a:cubicBezTo>
                  <a:cubicBezTo>
                    <a:pt x="22251" y="14949"/>
                    <a:pt x="22251" y="14937"/>
                    <a:pt x="22251" y="14913"/>
                  </a:cubicBezTo>
                  <a:cubicBezTo>
                    <a:pt x="22227" y="14618"/>
                    <a:pt x="22202" y="14322"/>
                    <a:pt x="22165" y="14040"/>
                  </a:cubicBezTo>
                  <a:cubicBezTo>
                    <a:pt x="22104" y="13511"/>
                    <a:pt x="22092" y="12970"/>
                    <a:pt x="21981" y="12454"/>
                  </a:cubicBezTo>
                  <a:cubicBezTo>
                    <a:pt x="21895" y="12036"/>
                    <a:pt x="21809" y="11606"/>
                    <a:pt x="21834" y="11163"/>
                  </a:cubicBezTo>
                  <a:cubicBezTo>
                    <a:pt x="21846" y="10966"/>
                    <a:pt x="21809" y="10782"/>
                    <a:pt x="21661" y="10561"/>
                  </a:cubicBezTo>
                  <a:moveTo>
                    <a:pt x="14076" y="25780"/>
                  </a:moveTo>
                  <a:cubicBezTo>
                    <a:pt x="14580" y="26038"/>
                    <a:pt x="14998" y="26333"/>
                    <a:pt x="15478" y="26468"/>
                  </a:cubicBezTo>
                  <a:cubicBezTo>
                    <a:pt x="15724" y="26333"/>
                    <a:pt x="15810" y="26161"/>
                    <a:pt x="15711" y="25915"/>
                  </a:cubicBezTo>
                  <a:cubicBezTo>
                    <a:pt x="15699" y="25891"/>
                    <a:pt x="15724" y="25841"/>
                    <a:pt x="15724" y="25805"/>
                  </a:cubicBezTo>
                  <a:cubicBezTo>
                    <a:pt x="15908" y="25694"/>
                    <a:pt x="16092" y="25583"/>
                    <a:pt x="16277" y="25460"/>
                  </a:cubicBezTo>
                  <a:cubicBezTo>
                    <a:pt x="16510" y="25325"/>
                    <a:pt x="16707" y="25128"/>
                    <a:pt x="16830" y="24870"/>
                  </a:cubicBezTo>
                  <a:cubicBezTo>
                    <a:pt x="16953" y="24649"/>
                    <a:pt x="17076" y="24428"/>
                    <a:pt x="17174" y="24194"/>
                  </a:cubicBezTo>
                  <a:cubicBezTo>
                    <a:pt x="17309" y="23911"/>
                    <a:pt x="17396" y="23604"/>
                    <a:pt x="17371" y="23272"/>
                  </a:cubicBezTo>
                  <a:cubicBezTo>
                    <a:pt x="17223" y="23260"/>
                    <a:pt x="17088" y="23247"/>
                    <a:pt x="16953" y="23235"/>
                  </a:cubicBezTo>
                  <a:cubicBezTo>
                    <a:pt x="16584" y="23223"/>
                    <a:pt x="16203" y="23211"/>
                    <a:pt x="15834" y="23198"/>
                  </a:cubicBezTo>
                  <a:cubicBezTo>
                    <a:pt x="15281" y="23174"/>
                    <a:pt x="14728" y="23137"/>
                    <a:pt x="14187" y="23125"/>
                  </a:cubicBezTo>
                  <a:cubicBezTo>
                    <a:pt x="14138" y="23112"/>
                    <a:pt x="14101" y="23125"/>
                    <a:pt x="14064" y="23125"/>
                  </a:cubicBezTo>
                  <a:cubicBezTo>
                    <a:pt x="13929" y="23125"/>
                    <a:pt x="13867" y="23211"/>
                    <a:pt x="13867" y="23358"/>
                  </a:cubicBezTo>
                  <a:cubicBezTo>
                    <a:pt x="13867" y="23395"/>
                    <a:pt x="13867" y="23444"/>
                    <a:pt x="13880" y="23481"/>
                  </a:cubicBezTo>
                  <a:cubicBezTo>
                    <a:pt x="13929" y="23850"/>
                    <a:pt x="13966" y="24219"/>
                    <a:pt x="13929" y="24600"/>
                  </a:cubicBezTo>
                  <a:cubicBezTo>
                    <a:pt x="13916" y="24710"/>
                    <a:pt x="13916" y="24833"/>
                    <a:pt x="13953" y="24944"/>
                  </a:cubicBezTo>
                  <a:cubicBezTo>
                    <a:pt x="14039" y="25214"/>
                    <a:pt x="14064" y="25485"/>
                    <a:pt x="14076" y="25780"/>
                  </a:cubicBezTo>
                  <a:close/>
                  <a:moveTo>
                    <a:pt x="2766" y="19166"/>
                  </a:moveTo>
                  <a:cubicBezTo>
                    <a:pt x="2902" y="19019"/>
                    <a:pt x="3061" y="18896"/>
                    <a:pt x="3160" y="18724"/>
                  </a:cubicBezTo>
                  <a:cubicBezTo>
                    <a:pt x="3406" y="18306"/>
                    <a:pt x="3701" y="17912"/>
                    <a:pt x="3897" y="17457"/>
                  </a:cubicBezTo>
                  <a:cubicBezTo>
                    <a:pt x="4020" y="17175"/>
                    <a:pt x="4205" y="16904"/>
                    <a:pt x="4364" y="16634"/>
                  </a:cubicBezTo>
                  <a:cubicBezTo>
                    <a:pt x="4426" y="16523"/>
                    <a:pt x="4524" y="16412"/>
                    <a:pt x="4586" y="16302"/>
                  </a:cubicBezTo>
                  <a:cubicBezTo>
                    <a:pt x="4733" y="16031"/>
                    <a:pt x="4905" y="15798"/>
                    <a:pt x="5139" y="15613"/>
                  </a:cubicBezTo>
                  <a:cubicBezTo>
                    <a:pt x="5311" y="15478"/>
                    <a:pt x="5446" y="15306"/>
                    <a:pt x="5545" y="15109"/>
                  </a:cubicBezTo>
                  <a:cubicBezTo>
                    <a:pt x="5717" y="14777"/>
                    <a:pt x="5950" y="14482"/>
                    <a:pt x="6221" y="14212"/>
                  </a:cubicBezTo>
                  <a:cubicBezTo>
                    <a:pt x="6368" y="14064"/>
                    <a:pt x="6504" y="13905"/>
                    <a:pt x="6614" y="13708"/>
                  </a:cubicBezTo>
                  <a:cubicBezTo>
                    <a:pt x="6860" y="13302"/>
                    <a:pt x="7106" y="12909"/>
                    <a:pt x="7352" y="12503"/>
                  </a:cubicBezTo>
                  <a:cubicBezTo>
                    <a:pt x="7389" y="12466"/>
                    <a:pt x="7376" y="12429"/>
                    <a:pt x="7327" y="12405"/>
                  </a:cubicBezTo>
                  <a:cubicBezTo>
                    <a:pt x="7180" y="12442"/>
                    <a:pt x="7106" y="12552"/>
                    <a:pt x="7008" y="12651"/>
                  </a:cubicBezTo>
                  <a:cubicBezTo>
                    <a:pt x="6700" y="12909"/>
                    <a:pt x="6430" y="13191"/>
                    <a:pt x="6110" y="13425"/>
                  </a:cubicBezTo>
                  <a:cubicBezTo>
                    <a:pt x="5520" y="13843"/>
                    <a:pt x="4979" y="14335"/>
                    <a:pt x="4450" y="14827"/>
                  </a:cubicBezTo>
                  <a:cubicBezTo>
                    <a:pt x="3996" y="15244"/>
                    <a:pt x="3541" y="15638"/>
                    <a:pt x="3037" y="15982"/>
                  </a:cubicBezTo>
                  <a:cubicBezTo>
                    <a:pt x="2533" y="16326"/>
                    <a:pt x="2078" y="16744"/>
                    <a:pt x="1562" y="17064"/>
                  </a:cubicBezTo>
                  <a:cubicBezTo>
                    <a:pt x="1377" y="17175"/>
                    <a:pt x="1205" y="17322"/>
                    <a:pt x="1070" y="17519"/>
                  </a:cubicBezTo>
                  <a:cubicBezTo>
                    <a:pt x="1512" y="18183"/>
                    <a:pt x="2188" y="18613"/>
                    <a:pt x="2766" y="19166"/>
                  </a:cubicBezTo>
                  <a:close/>
                  <a:moveTo>
                    <a:pt x="10155" y="28472"/>
                  </a:moveTo>
                  <a:cubicBezTo>
                    <a:pt x="10106" y="28140"/>
                    <a:pt x="10044" y="27833"/>
                    <a:pt x="9983" y="27526"/>
                  </a:cubicBezTo>
                  <a:cubicBezTo>
                    <a:pt x="9970" y="27427"/>
                    <a:pt x="9884" y="27366"/>
                    <a:pt x="9774" y="27366"/>
                  </a:cubicBezTo>
                  <a:cubicBezTo>
                    <a:pt x="9577" y="27366"/>
                    <a:pt x="9380" y="27366"/>
                    <a:pt x="9183" y="27366"/>
                  </a:cubicBezTo>
                  <a:cubicBezTo>
                    <a:pt x="9085" y="27366"/>
                    <a:pt x="8987" y="27353"/>
                    <a:pt x="8901" y="27329"/>
                  </a:cubicBezTo>
                  <a:cubicBezTo>
                    <a:pt x="8876" y="27329"/>
                    <a:pt x="8839" y="27280"/>
                    <a:pt x="8852" y="27243"/>
                  </a:cubicBezTo>
                  <a:cubicBezTo>
                    <a:pt x="8852" y="27218"/>
                    <a:pt x="8888" y="27181"/>
                    <a:pt x="8913" y="27181"/>
                  </a:cubicBezTo>
                  <a:cubicBezTo>
                    <a:pt x="9097" y="27157"/>
                    <a:pt x="9270" y="27144"/>
                    <a:pt x="9442" y="27144"/>
                  </a:cubicBezTo>
                  <a:cubicBezTo>
                    <a:pt x="9970" y="27157"/>
                    <a:pt x="10007" y="27206"/>
                    <a:pt x="10007" y="26604"/>
                  </a:cubicBezTo>
                  <a:cubicBezTo>
                    <a:pt x="10019" y="26382"/>
                    <a:pt x="10081" y="26186"/>
                    <a:pt x="10228" y="26013"/>
                  </a:cubicBezTo>
                  <a:cubicBezTo>
                    <a:pt x="10253" y="25989"/>
                    <a:pt x="10278" y="25952"/>
                    <a:pt x="10302" y="25927"/>
                  </a:cubicBezTo>
                  <a:cubicBezTo>
                    <a:pt x="10351" y="25854"/>
                    <a:pt x="10314" y="25755"/>
                    <a:pt x="10228" y="25755"/>
                  </a:cubicBezTo>
                  <a:cubicBezTo>
                    <a:pt x="9528" y="25706"/>
                    <a:pt x="8827" y="25669"/>
                    <a:pt x="8114" y="25620"/>
                  </a:cubicBezTo>
                  <a:cubicBezTo>
                    <a:pt x="8016" y="25620"/>
                    <a:pt x="7930" y="25645"/>
                    <a:pt x="7807" y="25657"/>
                  </a:cubicBezTo>
                  <a:cubicBezTo>
                    <a:pt x="7819" y="25768"/>
                    <a:pt x="7807" y="25866"/>
                    <a:pt x="7831" y="25964"/>
                  </a:cubicBezTo>
                  <a:cubicBezTo>
                    <a:pt x="8016" y="26665"/>
                    <a:pt x="8175" y="27366"/>
                    <a:pt x="8139" y="28103"/>
                  </a:cubicBezTo>
                  <a:cubicBezTo>
                    <a:pt x="8139" y="28288"/>
                    <a:pt x="8175" y="28460"/>
                    <a:pt x="8188" y="28632"/>
                  </a:cubicBezTo>
                  <a:cubicBezTo>
                    <a:pt x="8225" y="28964"/>
                    <a:pt x="8274" y="29296"/>
                    <a:pt x="8311" y="29628"/>
                  </a:cubicBezTo>
                  <a:cubicBezTo>
                    <a:pt x="8348" y="29960"/>
                    <a:pt x="8372" y="30292"/>
                    <a:pt x="8397" y="30624"/>
                  </a:cubicBezTo>
                  <a:cubicBezTo>
                    <a:pt x="8409" y="30697"/>
                    <a:pt x="8483" y="30771"/>
                    <a:pt x="8557" y="30771"/>
                  </a:cubicBezTo>
                  <a:cubicBezTo>
                    <a:pt x="8655" y="30783"/>
                    <a:pt x="8753" y="30783"/>
                    <a:pt x="8852" y="30783"/>
                  </a:cubicBezTo>
                  <a:cubicBezTo>
                    <a:pt x="9417" y="30820"/>
                    <a:pt x="9995" y="30845"/>
                    <a:pt x="10560" y="30869"/>
                  </a:cubicBezTo>
                  <a:cubicBezTo>
                    <a:pt x="10769" y="30882"/>
                    <a:pt x="10991" y="30869"/>
                    <a:pt x="11212" y="30869"/>
                  </a:cubicBezTo>
                  <a:cubicBezTo>
                    <a:pt x="11212" y="30808"/>
                    <a:pt x="11224" y="30746"/>
                    <a:pt x="11212" y="30697"/>
                  </a:cubicBezTo>
                  <a:cubicBezTo>
                    <a:pt x="11089" y="30451"/>
                    <a:pt x="10978" y="30193"/>
                    <a:pt x="10794" y="29984"/>
                  </a:cubicBezTo>
                  <a:cubicBezTo>
                    <a:pt x="10634" y="29812"/>
                    <a:pt x="10548" y="29591"/>
                    <a:pt x="10474" y="29370"/>
                  </a:cubicBezTo>
                  <a:cubicBezTo>
                    <a:pt x="10437" y="29197"/>
                    <a:pt x="10364" y="29038"/>
                    <a:pt x="10314" y="28853"/>
                  </a:cubicBezTo>
                  <a:cubicBezTo>
                    <a:pt x="10192" y="28841"/>
                    <a:pt x="10106" y="28829"/>
                    <a:pt x="10007" y="28829"/>
                  </a:cubicBezTo>
                  <a:cubicBezTo>
                    <a:pt x="9675" y="28816"/>
                    <a:pt x="9331" y="28829"/>
                    <a:pt x="8999" y="28816"/>
                  </a:cubicBezTo>
                  <a:cubicBezTo>
                    <a:pt x="8864" y="28816"/>
                    <a:pt x="8729" y="28792"/>
                    <a:pt x="8593" y="28767"/>
                  </a:cubicBezTo>
                  <a:cubicBezTo>
                    <a:pt x="8569" y="28767"/>
                    <a:pt x="8544" y="28718"/>
                    <a:pt x="8544" y="28693"/>
                  </a:cubicBezTo>
                  <a:cubicBezTo>
                    <a:pt x="8544" y="28657"/>
                    <a:pt x="8569" y="28620"/>
                    <a:pt x="8593" y="28607"/>
                  </a:cubicBezTo>
                  <a:cubicBezTo>
                    <a:pt x="8630" y="28583"/>
                    <a:pt x="8667" y="28558"/>
                    <a:pt x="8704" y="28558"/>
                  </a:cubicBezTo>
                  <a:cubicBezTo>
                    <a:pt x="8901" y="28558"/>
                    <a:pt x="9097" y="28546"/>
                    <a:pt x="9294" y="28546"/>
                  </a:cubicBezTo>
                  <a:cubicBezTo>
                    <a:pt x="9429" y="28534"/>
                    <a:pt x="9565" y="28546"/>
                    <a:pt x="9712" y="28546"/>
                  </a:cubicBezTo>
                  <a:cubicBezTo>
                    <a:pt x="9847" y="28534"/>
                    <a:pt x="9983" y="28571"/>
                    <a:pt x="10155" y="28472"/>
                  </a:cubicBezTo>
                  <a:moveTo>
                    <a:pt x="12331" y="7450"/>
                  </a:moveTo>
                  <a:cubicBezTo>
                    <a:pt x="12023" y="7414"/>
                    <a:pt x="11777" y="7414"/>
                    <a:pt x="11532" y="7315"/>
                  </a:cubicBezTo>
                  <a:cubicBezTo>
                    <a:pt x="11421" y="7266"/>
                    <a:pt x="11298" y="7303"/>
                    <a:pt x="11224" y="7426"/>
                  </a:cubicBezTo>
                  <a:cubicBezTo>
                    <a:pt x="11040" y="7721"/>
                    <a:pt x="10855" y="8028"/>
                    <a:pt x="10659" y="8323"/>
                  </a:cubicBezTo>
                  <a:cubicBezTo>
                    <a:pt x="10536" y="8520"/>
                    <a:pt x="10499" y="8704"/>
                    <a:pt x="10499" y="8938"/>
                  </a:cubicBezTo>
                  <a:cubicBezTo>
                    <a:pt x="10499" y="9503"/>
                    <a:pt x="10474" y="10081"/>
                    <a:pt x="10462" y="10647"/>
                  </a:cubicBezTo>
                  <a:cubicBezTo>
                    <a:pt x="10450" y="10930"/>
                    <a:pt x="10388" y="11200"/>
                    <a:pt x="10290" y="11458"/>
                  </a:cubicBezTo>
                  <a:cubicBezTo>
                    <a:pt x="10118" y="11901"/>
                    <a:pt x="10044" y="12368"/>
                    <a:pt x="9933" y="12823"/>
                  </a:cubicBezTo>
                  <a:cubicBezTo>
                    <a:pt x="9921" y="12847"/>
                    <a:pt x="9921" y="12860"/>
                    <a:pt x="9921" y="12884"/>
                  </a:cubicBezTo>
                  <a:cubicBezTo>
                    <a:pt x="9909" y="12958"/>
                    <a:pt x="9958" y="13044"/>
                    <a:pt x="10032" y="13069"/>
                  </a:cubicBezTo>
                  <a:cubicBezTo>
                    <a:pt x="10142" y="13093"/>
                    <a:pt x="10265" y="13142"/>
                    <a:pt x="10376" y="13142"/>
                  </a:cubicBezTo>
                  <a:cubicBezTo>
                    <a:pt x="10929" y="13155"/>
                    <a:pt x="11482" y="13167"/>
                    <a:pt x="12036" y="13179"/>
                  </a:cubicBezTo>
                  <a:cubicBezTo>
                    <a:pt x="12085" y="13179"/>
                    <a:pt x="12159" y="13179"/>
                    <a:pt x="12208" y="13155"/>
                  </a:cubicBezTo>
                  <a:cubicBezTo>
                    <a:pt x="12245" y="13130"/>
                    <a:pt x="12294" y="13081"/>
                    <a:pt x="12306" y="13032"/>
                  </a:cubicBezTo>
                  <a:cubicBezTo>
                    <a:pt x="12318" y="12921"/>
                    <a:pt x="12306" y="12798"/>
                    <a:pt x="12306" y="12675"/>
                  </a:cubicBezTo>
                  <a:cubicBezTo>
                    <a:pt x="12294" y="12085"/>
                    <a:pt x="12245" y="11495"/>
                    <a:pt x="12306" y="10905"/>
                  </a:cubicBezTo>
                  <a:cubicBezTo>
                    <a:pt x="12368" y="10364"/>
                    <a:pt x="12368" y="9811"/>
                    <a:pt x="12368" y="9258"/>
                  </a:cubicBezTo>
                  <a:cubicBezTo>
                    <a:pt x="12355" y="8754"/>
                    <a:pt x="12355" y="8237"/>
                    <a:pt x="12355" y="7721"/>
                  </a:cubicBezTo>
                  <a:cubicBezTo>
                    <a:pt x="12355" y="7647"/>
                    <a:pt x="12343" y="7573"/>
                    <a:pt x="12331" y="7450"/>
                  </a:cubicBezTo>
                  <a:close/>
                  <a:moveTo>
                    <a:pt x="13499" y="25509"/>
                  </a:moveTo>
                  <a:cubicBezTo>
                    <a:pt x="13585" y="25436"/>
                    <a:pt x="13597" y="25362"/>
                    <a:pt x="13572" y="25288"/>
                  </a:cubicBezTo>
                  <a:cubicBezTo>
                    <a:pt x="13486" y="24956"/>
                    <a:pt x="13486" y="24624"/>
                    <a:pt x="13499" y="24292"/>
                  </a:cubicBezTo>
                  <a:cubicBezTo>
                    <a:pt x="13499" y="24034"/>
                    <a:pt x="13474" y="23776"/>
                    <a:pt x="13437" y="23530"/>
                  </a:cubicBezTo>
                  <a:cubicBezTo>
                    <a:pt x="13400" y="23321"/>
                    <a:pt x="13400" y="23137"/>
                    <a:pt x="13400" y="22940"/>
                  </a:cubicBezTo>
                  <a:cubicBezTo>
                    <a:pt x="13412" y="22719"/>
                    <a:pt x="13425" y="22498"/>
                    <a:pt x="13400" y="22289"/>
                  </a:cubicBezTo>
                  <a:cubicBezTo>
                    <a:pt x="13265" y="21416"/>
                    <a:pt x="13253" y="20531"/>
                    <a:pt x="13228" y="19646"/>
                  </a:cubicBezTo>
                  <a:cubicBezTo>
                    <a:pt x="13216" y="19252"/>
                    <a:pt x="13216" y="18846"/>
                    <a:pt x="13216" y="18453"/>
                  </a:cubicBezTo>
                  <a:cubicBezTo>
                    <a:pt x="13216" y="18146"/>
                    <a:pt x="13228" y="17838"/>
                    <a:pt x="13290" y="17519"/>
                  </a:cubicBezTo>
                  <a:cubicBezTo>
                    <a:pt x="13351" y="17224"/>
                    <a:pt x="13314" y="16892"/>
                    <a:pt x="13314" y="16584"/>
                  </a:cubicBezTo>
                  <a:cubicBezTo>
                    <a:pt x="13179" y="16302"/>
                    <a:pt x="13228" y="16007"/>
                    <a:pt x="13228" y="15712"/>
                  </a:cubicBezTo>
                  <a:cubicBezTo>
                    <a:pt x="13228" y="15478"/>
                    <a:pt x="13265" y="15220"/>
                    <a:pt x="13203" y="15011"/>
                  </a:cubicBezTo>
                  <a:cubicBezTo>
                    <a:pt x="13117" y="14740"/>
                    <a:pt x="13130" y="14507"/>
                    <a:pt x="13191" y="14261"/>
                  </a:cubicBezTo>
                  <a:cubicBezTo>
                    <a:pt x="13216" y="14138"/>
                    <a:pt x="13203" y="14027"/>
                    <a:pt x="13203" y="13905"/>
                  </a:cubicBezTo>
                  <a:cubicBezTo>
                    <a:pt x="13216" y="13585"/>
                    <a:pt x="13228" y="13278"/>
                    <a:pt x="13253" y="12958"/>
                  </a:cubicBezTo>
                  <a:cubicBezTo>
                    <a:pt x="13351" y="11741"/>
                    <a:pt x="13351" y="10524"/>
                    <a:pt x="13314" y="9294"/>
                  </a:cubicBezTo>
                  <a:cubicBezTo>
                    <a:pt x="13277" y="8237"/>
                    <a:pt x="13191" y="7180"/>
                    <a:pt x="13240" y="6111"/>
                  </a:cubicBezTo>
                  <a:cubicBezTo>
                    <a:pt x="13265" y="5680"/>
                    <a:pt x="13191" y="5250"/>
                    <a:pt x="13154" y="4820"/>
                  </a:cubicBezTo>
                  <a:cubicBezTo>
                    <a:pt x="13154" y="4795"/>
                    <a:pt x="13105" y="4758"/>
                    <a:pt x="13068" y="4758"/>
                  </a:cubicBezTo>
                  <a:cubicBezTo>
                    <a:pt x="13044" y="4758"/>
                    <a:pt x="12994" y="4783"/>
                    <a:pt x="12982" y="4820"/>
                  </a:cubicBezTo>
                  <a:cubicBezTo>
                    <a:pt x="12958" y="4967"/>
                    <a:pt x="12921" y="5127"/>
                    <a:pt x="12908" y="5275"/>
                  </a:cubicBezTo>
                  <a:cubicBezTo>
                    <a:pt x="12884" y="5656"/>
                    <a:pt x="12872" y="6024"/>
                    <a:pt x="12847" y="6406"/>
                  </a:cubicBezTo>
                  <a:cubicBezTo>
                    <a:pt x="12736" y="7537"/>
                    <a:pt x="12749" y="8680"/>
                    <a:pt x="12822" y="9823"/>
                  </a:cubicBezTo>
                  <a:cubicBezTo>
                    <a:pt x="12835" y="10057"/>
                    <a:pt x="12835" y="10290"/>
                    <a:pt x="12822" y="10536"/>
                  </a:cubicBezTo>
                  <a:cubicBezTo>
                    <a:pt x="12810" y="10782"/>
                    <a:pt x="12785" y="11040"/>
                    <a:pt x="12785" y="11298"/>
                  </a:cubicBezTo>
                  <a:cubicBezTo>
                    <a:pt x="12773" y="11815"/>
                    <a:pt x="12785" y="12319"/>
                    <a:pt x="12798" y="12835"/>
                  </a:cubicBezTo>
                  <a:cubicBezTo>
                    <a:pt x="12798" y="13032"/>
                    <a:pt x="12798" y="13228"/>
                    <a:pt x="12785" y="13425"/>
                  </a:cubicBezTo>
                  <a:cubicBezTo>
                    <a:pt x="12761" y="13683"/>
                    <a:pt x="12736" y="13929"/>
                    <a:pt x="12712" y="14187"/>
                  </a:cubicBezTo>
                  <a:cubicBezTo>
                    <a:pt x="12699" y="14458"/>
                    <a:pt x="12687" y="14728"/>
                    <a:pt x="12761" y="14999"/>
                  </a:cubicBezTo>
                  <a:cubicBezTo>
                    <a:pt x="12810" y="15183"/>
                    <a:pt x="12798" y="15392"/>
                    <a:pt x="12736" y="15576"/>
                  </a:cubicBezTo>
                  <a:cubicBezTo>
                    <a:pt x="12626" y="15871"/>
                    <a:pt x="12626" y="16166"/>
                    <a:pt x="12650" y="16449"/>
                  </a:cubicBezTo>
                  <a:cubicBezTo>
                    <a:pt x="12663" y="16744"/>
                    <a:pt x="12736" y="17039"/>
                    <a:pt x="12736" y="17334"/>
                  </a:cubicBezTo>
                  <a:cubicBezTo>
                    <a:pt x="12736" y="18146"/>
                    <a:pt x="12736" y="18957"/>
                    <a:pt x="12699" y="19756"/>
                  </a:cubicBezTo>
                  <a:cubicBezTo>
                    <a:pt x="12687" y="20051"/>
                    <a:pt x="12687" y="20346"/>
                    <a:pt x="12712" y="20641"/>
                  </a:cubicBezTo>
                  <a:cubicBezTo>
                    <a:pt x="12736" y="20998"/>
                    <a:pt x="12749" y="21342"/>
                    <a:pt x="12761" y="21699"/>
                  </a:cubicBezTo>
                  <a:cubicBezTo>
                    <a:pt x="12761" y="22092"/>
                    <a:pt x="12589" y="22473"/>
                    <a:pt x="12626" y="22866"/>
                  </a:cubicBezTo>
                  <a:cubicBezTo>
                    <a:pt x="12626" y="22903"/>
                    <a:pt x="12601" y="22952"/>
                    <a:pt x="12589" y="22977"/>
                  </a:cubicBezTo>
                  <a:cubicBezTo>
                    <a:pt x="12527" y="23063"/>
                    <a:pt x="12515" y="23161"/>
                    <a:pt x="12503" y="23247"/>
                  </a:cubicBezTo>
                  <a:cubicBezTo>
                    <a:pt x="12441" y="23543"/>
                    <a:pt x="12417" y="23838"/>
                    <a:pt x="12454" y="24133"/>
                  </a:cubicBezTo>
                  <a:cubicBezTo>
                    <a:pt x="12490" y="24440"/>
                    <a:pt x="12454" y="24760"/>
                    <a:pt x="12540" y="25091"/>
                  </a:cubicBezTo>
                  <a:cubicBezTo>
                    <a:pt x="12859" y="25239"/>
                    <a:pt x="13167" y="25423"/>
                    <a:pt x="13499" y="25509"/>
                  </a:cubicBezTo>
                  <a:close/>
                  <a:moveTo>
                    <a:pt x="28177" y="26235"/>
                  </a:moveTo>
                  <a:cubicBezTo>
                    <a:pt x="28103" y="26272"/>
                    <a:pt x="28066" y="26284"/>
                    <a:pt x="28029" y="26309"/>
                  </a:cubicBezTo>
                  <a:cubicBezTo>
                    <a:pt x="27562" y="26567"/>
                    <a:pt x="27144" y="26886"/>
                    <a:pt x="26665" y="27108"/>
                  </a:cubicBezTo>
                  <a:cubicBezTo>
                    <a:pt x="26026" y="27415"/>
                    <a:pt x="25362" y="27673"/>
                    <a:pt x="24710" y="27931"/>
                  </a:cubicBezTo>
                  <a:cubicBezTo>
                    <a:pt x="24513" y="28017"/>
                    <a:pt x="24292" y="28054"/>
                    <a:pt x="24096" y="28140"/>
                  </a:cubicBezTo>
                  <a:cubicBezTo>
                    <a:pt x="23678" y="28325"/>
                    <a:pt x="23223" y="28349"/>
                    <a:pt x="22805" y="28534"/>
                  </a:cubicBezTo>
                  <a:cubicBezTo>
                    <a:pt x="22743" y="28558"/>
                    <a:pt x="22682" y="28558"/>
                    <a:pt x="22620" y="28558"/>
                  </a:cubicBezTo>
                  <a:cubicBezTo>
                    <a:pt x="22190" y="28558"/>
                    <a:pt x="21760" y="28583"/>
                    <a:pt x="21329" y="28534"/>
                  </a:cubicBezTo>
                  <a:cubicBezTo>
                    <a:pt x="20813" y="28484"/>
                    <a:pt x="20309" y="28472"/>
                    <a:pt x="19793" y="28448"/>
                  </a:cubicBezTo>
                  <a:cubicBezTo>
                    <a:pt x="19461" y="28435"/>
                    <a:pt x="19129" y="28374"/>
                    <a:pt x="18809" y="28288"/>
                  </a:cubicBezTo>
                  <a:cubicBezTo>
                    <a:pt x="18600" y="28239"/>
                    <a:pt x="18391" y="28165"/>
                    <a:pt x="18182" y="28128"/>
                  </a:cubicBezTo>
                  <a:cubicBezTo>
                    <a:pt x="17936" y="28066"/>
                    <a:pt x="17691" y="27993"/>
                    <a:pt x="17469" y="27858"/>
                  </a:cubicBezTo>
                  <a:cubicBezTo>
                    <a:pt x="17359" y="27796"/>
                    <a:pt x="17211" y="27759"/>
                    <a:pt x="17088" y="27722"/>
                  </a:cubicBezTo>
                  <a:cubicBezTo>
                    <a:pt x="16892" y="27673"/>
                    <a:pt x="16719" y="27599"/>
                    <a:pt x="16547" y="27489"/>
                  </a:cubicBezTo>
                  <a:cubicBezTo>
                    <a:pt x="16314" y="27317"/>
                    <a:pt x="16043" y="27194"/>
                    <a:pt x="15761" y="27095"/>
                  </a:cubicBezTo>
                  <a:cubicBezTo>
                    <a:pt x="15379" y="26948"/>
                    <a:pt x="14998" y="26776"/>
                    <a:pt x="14630" y="26604"/>
                  </a:cubicBezTo>
                  <a:cubicBezTo>
                    <a:pt x="14039" y="26321"/>
                    <a:pt x="13462" y="26026"/>
                    <a:pt x="12872" y="25755"/>
                  </a:cubicBezTo>
                  <a:cubicBezTo>
                    <a:pt x="12663" y="25657"/>
                    <a:pt x="12454" y="25559"/>
                    <a:pt x="12220" y="25497"/>
                  </a:cubicBezTo>
                  <a:cubicBezTo>
                    <a:pt x="11974" y="25448"/>
                    <a:pt x="11741" y="25325"/>
                    <a:pt x="11507" y="25227"/>
                  </a:cubicBezTo>
                  <a:cubicBezTo>
                    <a:pt x="11458" y="25202"/>
                    <a:pt x="11396" y="25190"/>
                    <a:pt x="11347" y="25165"/>
                  </a:cubicBezTo>
                  <a:cubicBezTo>
                    <a:pt x="11187" y="25116"/>
                    <a:pt x="11077" y="25178"/>
                    <a:pt x="10978" y="25288"/>
                  </a:cubicBezTo>
                  <a:cubicBezTo>
                    <a:pt x="10880" y="25387"/>
                    <a:pt x="10806" y="25509"/>
                    <a:pt x="10880" y="25657"/>
                  </a:cubicBezTo>
                  <a:cubicBezTo>
                    <a:pt x="10966" y="25694"/>
                    <a:pt x="11064" y="25706"/>
                    <a:pt x="11150" y="25755"/>
                  </a:cubicBezTo>
                  <a:cubicBezTo>
                    <a:pt x="11249" y="25805"/>
                    <a:pt x="11347" y="25878"/>
                    <a:pt x="11445" y="25940"/>
                  </a:cubicBezTo>
                  <a:cubicBezTo>
                    <a:pt x="11802" y="26186"/>
                    <a:pt x="12159" y="26431"/>
                    <a:pt x="12527" y="26653"/>
                  </a:cubicBezTo>
                  <a:cubicBezTo>
                    <a:pt x="12896" y="26886"/>
                    <a:pt x="13265" y="27095"/>
                    <a:pt x="13646" y="27317"/>
                  </a:cubicBezTo>
                  <a:cubicBezTo>
                    <a:pt x="13695" y="27341"/>
                    <a:pt x="13744" y="27366"/>
                    <a:pt x="13806" y="27378"/>
                  </a:cubicBezTo>
                  <a:cubicBezTo>
                    <a:pt x="14138" y="27464"/>
                    <a:pt x="14421" y="27636"/>
                    <a:pt x="14716" y="27784"/>
                  </a:cubicBezTo>
                  <a:cubicBezTo>
                    <a:pt x="15330" y="28054"/>
                    <a:pt x="15896" y="28411"/>
                    <a:pt x="16535" y="28607"/>
                  </a:cubicBezTo>
                  <a:cubicBezTo>
                    <a:pt x="16744" y="28669"/>
                    <a:pt x="16941" y="28767"/>
                    <a:pt x="17162" y="28767"/>
                  </a:cubicBezTo>
                  <a:cubicBezTo>
                    <a:pt x="17260" y="28780"/>
                    <a:pt x="17346" y="28829"/>
                    <a:pt x="17432" y="28866"/>
                  </a:cubicBezTo>
                  <a:cubicBezTo>
                    <a:pt x="17691" y="28976"/>
                    <a:pt x="17961" y="29025"/>
                    <a:pt x="18244" y="29013"/>
                  </a:cubicBezTo>
                  <a:cubicBezTo>
                    <a:pt x="18502" y="29001"/>
                    <a:pt x="18760" y="29001"/>
                    <a:pt x="19006" y="29001"/>
                  </a:cubicBezTo>
                  <a:cubicBezTo>
                    <a:pt x="19141" y="29013"/>
                    <a:pt x="19289" y="29001"/>
                    <a:pt x="19424" y="29038"/>
                  </a:cubicBezTo>
                  <a:cubicBezTo>
                    <a:pt x="19731" y="29148"/>
                    <a:pt x="20039" y="29136"/>
                    <a:pt x="20358" y="29136"/>
                  </a:cubicBezTo>
                  <a:cubicBezTo>
                    <a:pt x="20752" y="29124"/>
                    <a:pt x="21133" y="29087"/>
                    <a:pt x="21526" y="29062"/>
                  </a:cubicBezTo>
                  <a:cubicBezTo>
                    <a:pt x="21625" y="29062"/>
                    <a:pt x="21723" y="29038"/>
                    <a:pt x="21821" y="29001"/>
                  </a:cubicBezTo>
                  <a:cubicBezTo>
                    <a:pt x="22042" y="28915"/>
                    <a:pt x="22276" y="28890"/>
                    <a:pt x="22510" y="28902"/>
                  </a:cubicBezTo>
                  <a:cubicBezTo>
                    <a:pt x="22731" y="28902"/>
                    <a:pt x="22940" y="28853"/>
                    <a:pt x="23137" y="28767"/>
                  </a:cubicBezTo>
                  <a:cubicBezTo>
                    <a:pt x="23518" y="28583"/>
                    <a:pt x="23899" y="28460"/>
                    <a:pt x="24317" y="28386"/>
                  </a:cubicBezTo>
                  <a:cubicBezTo>
                    <a:pt x="24796" y="28300"/>
                    <a:pt x="25276" y="28165"/>
                    <a:pt x="25755" y="28054"/>
                  </a:cubicBezTo>
                  <a:cubicBezTo>
                    <a:pt x="25866" y="28030"/>
                    <a:pt x="25989" y="28005"/>
                    <a:pt x="26087" y="27931"/>
                  </a:cubicBezTo>
                  <a:cubicBezTo>
                    <a:pt x="26321" y="27747"/>
                    <a:pt x="26616" y="27685"/>
                    <a:pt x="26886" y="27587"/>
                  </a:cubicBezTo>
                  <a:cubicBezTo>
                    <a:pt x="27304" y="27440"/>
                    <a:pt x="27562" y="27046"/>
                    <a:pt x="27956" y="26862"/>
                  </a:cubicBezTo>
                  <a:cubicBezTo>
                    <a:pt x="28066" y="26800"/>
                    <a:pt x="28152" y="26677"/>
                    <a:pt x="28238" y="26567"/>
                  </a:cubicBezTo>
                  <a:cubicBezTo>
                    <a:pt x="28275" y="26530"/>
                    <a:pt x="28288" y="26456"/>
                    <a:pt x="28288" y="26407"/>
                  </a:cubicBezTo>
                  <a:cubicBezTo>
                    <a:pt x="28275" y="26358"/>
                    <a:pt x="28226" y="26309"/>
                    <a:pt x="28177" y="26235"/>
                  </a:cubicBezTo>
                  <a:close/>
                  <a:moveTo>
                    <a:pt x="21907" y="26370"/>
                  </a:moveTo>
                  <a:cubicBezTo>
                    <a:pt x="21920" y="26259"/>
                    <a:pt x="21932" y="26161"/>
                    <a:pt x="21932" y="26063"/>
                  </a:cubicBezTo>
                  <a:cubicBezTo>
                    <a:pt x="21932" y="25792"/>
                    <a:pt x="21956" y="25509"/>
                    <a:pt x="21920" y="25239"/>
                  </a:cubicBezTo>
                  <a:cubicBezTo>
                    <a:pt x="21821" y="24575"/>
                    <a:pt x="21784" y="23911"/>
                    <a:pt x="21735" y="23247"/>
                  </a:cubicBezTo>
                  <a:cubicBezTo>
                    <a:pt x="21723" y="22940"/>
                    <a:pt x="21686" y="22903"/>
                    <a:pt x="21391" y="22891"/>
                  </a:cubicBezTo>
                  <a:cubicBezTo>
                    <a:pt x="21219" y="22879"/>
                    <a:pt x="21047" y="22879"/>
                    <a:pt x="20862" y="22866"/>
                  </a:cubicBezTo>
                  <a:cubicBezTo>
                    <a:pt x="20690" y="22866"/>
                    <a:pt x="20518" y="22866"/>
                    <a:pt x="20334" y="22965"/>
                  </a:cubicBezTo>
                  <a:cubicBezTo>
                    <a:pt x="20285" y="23075"/>
                    <a:pt x="20223" y="23198"/>
                    <a:pt x="20174" y="23309"/>
                  </a:cubicBezTo>
                  <a:cubicBezTo>
                    <a:pt x="19965" y="23432"/>
                    <a:pt x="19756" y="23543"/>
                    <a:pt x="19559" y="23665"/>
                  </a:cubicBezTo>
                  <a:cubicBezTo>
                    <a:pt x="19461" y="23715"/>
                    <a:pt x="19363" y="23715"/>
                    <a:pt x="19264" y="23641"/>
                  </a:cubicBezTo>
                  <a:cubicBezTo>
                    <a:pt x="19276" y="23592"/>
                    <a:pt x="19276" y="23543"/>
                    <a:pt x="19289" y="23481"/>
                  </a:cubicBezTo>
                  <a:cubicBezTo>
                    <a:pt x="19289" y="23370"/>
                    <a:pt x="19264" y="23309"/>
                    <a:pt x="19203" y="23309"/>
                  </a:cubicBezTo>
                  <a:cubicBezTo>
                    <a:pt x="18834" y="23297"/>
                    <a:pt x="18453" y="23284"/>
                    <a:pt x="18084" y="23284"/>
                  </a:cubicBezTo>
                  <a:cubicBezTo>
                    <a:pt x="18047" y="23284"/>
                    <a:pt x="17986" y="23358"/>
                    <a:pt x="17961" y="23407"/>
                  </a:cubicBezTo>
                  <a:cubicBezTo>
                    <a:pt x="17936" y="23469"/>
                    <a:pt x="17924" y="23555"/>
                    <a:pt x="17936" y="23629"/>
                  </a:cubicBezTo>
                  <a:cubicBezTo>
                    <a:pt x="17961" y="23961"/>
                    <a:pt x="17850" y="24243"/>
                    <a:pt x="17691" y="24526"/>
                  </a:cubicBezTo>
                  <a:cubicBezTo>
                    <a:pt x="17469" y="24907"/>
                    <a:pt x="17223" y="25251"/>
                    <a:pt x="16916" y="25559"/>
                  </a:cubicBezTo>
                  <a:cubicBezTo>
                    <a:pt x="16818" y="25657"/>
                    <a:pt x="16695" y="25731"/>
                    <a:pt x="16683" y="25878"/>
                  </a:cubicBezTo>
                  <a:cubicBezTo>
                    <a:pt x="16732" y="26001"/>
                    <a:pt x="16842" y="26038"/>
                    <a:pt x="16965" y="26063"/>
                  </a:cubicBezTo>
                  <a:cubicBezTo>
                    <a:pt x="17309" y="26136"/>
                    <a:pt x="17654" y="26222"/>
                    <a:pt x="17998" y="26284"/>
                  </a:cubicBezTo>
                  <a:cubicBezTo>
                    <a:pt x="18330" y="26345"/>
                    <a:pt x="18649" y="26407"/>
                    <a:pt x="18994" y="26395"/>
                  </a:cubicBezTo>
                  <a:cubicBezTo>
                    <a:pt x="19498" y="26382"/>
                    <a:pt x="20014" y="26395"/>
                    <a:pt x="20518" y="26395"/>
                  </a:cubicBezTo>
                  <a:cubicBezTo>
                    <a:pt x="20764" y="26395"/>
                    <a:pt x="20998" y="26370"/>
                    <a:pt x="21219" y="26493"/>
                  </a:cubicBezTo>
                  <a:cubicBezTo>
                    <a:pt x="21280" y="26518"/>
                    <a:pt x="21379" y="26518"/>
                    <a:pt x="21452" y="26493"/>
                  </a:cubicBezTo>
                  <a:cubicBezTo>
                    <a:pt x="21600" y="26468"/>
                    <a:pt x="21747" y="26419"/>
                    <a:pt x="21907" y="26370"/>
                  </a:cubicBezTo>
                  <a:close/>
                  <a:moveTo>
                    <a:pt x="26542" y="20334"/>
                  </a:moveTo>
                  <a:cubicBezTo>
                    <a:pt x="26677" y="20100"/>
                    <a:pt x="26788" y="19891"/>
                    <a:pt x="26898" y="19695"/>
                  </a:cubicBezTo>
                  <a:cubicBezTo>
                    <a:pt x="27009" y="19510"/>
                    <a:pt x="27034" y="19326"/>
                    <a:pt x="27034" y="19117"/>
                  </a:cubicBezTo>
                  <a:cubicBezTo>
                    <a:pt x="27034" y="18982"/>
                    <a:pt x="27021" y="18846"/>
                    <a:pt x="26997" y="18711"/>
                  </a:cubicBezTo>
                  <a:cubicBezTo>
                    <a:pt x="26948" y="18478"/>
                    <a:pt x="26935" y="18244"/>
                    <a:pt x="26972" y="18011"/>
                  </a:cubicBezTo>
                  <a:cubicBezTo>
                    <a:pt x="27009" y="17752"/>
                    <a:pt x="26984" y="17506"/>
                    <a:pt x="26923" y="17248"/>
                  </a:cubicBezTo>
                  <a:cubicBezTo>
                    <a:pt x="26886" y="17076"/>
                    <a:pt x="26849" y="16904"/>
                    <a:pt x="26812" y="16732"/>
                  </a:cubicBezTo>
                  <a:cubicBezTo>
                    <a:pt x="26714" y="16191"/>
                    <a:pt x="26444" y="15749"/>
                    <a:pt x="26062" y="15355"/>
                  </a:cubicBezTo>
                  <a:cubicBezTo>
                    <a:pt x="26001" y="15281"/>
                    <a:pt x="25915" y="15232"/>
                    <a:pt x="25841" y="15171"/>
                  </a:cubicBezTo>
                  <a:cubicBezTo>
                    <a:pt x="25743" y="15208"/>
                    <a:pt x="25669" y="15232"/>
                    <a:pt x="25608" y="15269"/>
                  </a:cubicBezTo>
                  <a:cubicBezTo>
                    <a:pt x="25337" y="15429"/>
                    <a:pt x="25042" y="15515"/>
                    <a:pt x="24722" y="15564"/>
                  </a:cubicBezTo>
                  <a:cubicBezTo>
                    <a:pt x="24157" y="15650"/>
                    <a:pt x="23604" y="15761"/>
                    <a:pt x="23026" y="15785"/>
                  </a:cubicBezTo>
                  <a:cubicBezTo>
                    <a:pt x="22928" y="15785"/>
                    <a:pt x="22842" y="15871"/>
                    <a:pt x="22842" y="15970"/>
                  </a:cubicBezTo>
                  <a:cubicBezTo>
                    <a:pt x="22805" y="16793"/>
                    <a:pt x="22780" y="17617"/>
                    <a:pt x="22854" y="18441"/>
                  </a:cubicBezTo>
                  <a:cubicBezTo>
                    <a:pt x="22878" y="18650"/>
                    <a:pt x="22891" y="18871"/>
                    <a:pt x="22891" y="19080"/>
                  </a:cubicBezTo>
                  <a:cubicBezTo>
                    <a:pt x="22903" y="19301"/>
                    <a:pt x="22891" y="19523"/>
                    <a:pt x="22891" y="19732"/>
                  </a:cubicBezTo>
                  <a:cubicBezTo>
                    <a:pt x="22891" y="19830"/>
                    <a:pt x="22903" y="19928"/>
                    <a:pt x="22915" y="20027"/>
                  </a:cubicBezTo>
                  <a:cubicBezTo>
                    <a:pt x="22952" y="20211"/>
                    <a:pt x="23100" y="20346"/>
                    <a:pt x="23284" y="20346"/>
                  </a:cubicBezTo>
                  <a:cubicBezTo>
                    <a:pt x="23444" y="20359"/>
                    <a:pt x="23591" y="20359"/>
                    <a:pt x="23751" y="20297"/>
                  </a:cubicBezTo>
                  <a:cubicBezTo>
                    <a:pt x="23973" y="20199"/>
                    <a:pt x="24206" y="20199"/>
                    <a:pt x="24440" y="20199"/>
                  </a:cubicBezTo>
                  <a:cubicBezTo>
                    <a:pt x="24698" y="20211"/>
                    <a:pt x="24956" y="20199"/>
                    <a:pt x="25202" y="20248"/>
                  </a:cubicBezTo>
                  <a:cubicBezTo>
                    <a:pt x="25632" y="20309"/>
                    <a:pt x="26062" y="20297"/>
                    <a:pt x="26542" y="20334"/>
                  </a:cubicBezTo>
                  <a:moveTo>
                    <a:pt x="27648" y="22670"/>
                  </a:moveTo>
                  <a:cubicBezTo>
                    <a:pt x="27489" y="22707"/>
                    <a:pt x="27378" y="22756"/>
                    <a:pt x="27255" y="22768"/>
                  </a:cubicBezTo>
                  <a:cubicBezTo>
                    <a:pt x="27120" y="22780"/>
                    <a:pt x="26984" y="22768"/>
                    <a:pt x="26849" y="22768"/>
                  </a:cubicBezTo>
                  <a:cubicBezTo>
                    <a:pt x="25792" y="22768"/>
                    <a:pt x="24722" y="22780"/>
                    <a:pt x="23665" y="22768"/>
                  </a:cubicBezTo>
                  <a:cubicBezTo>
                    <a:pt x="23223" y="22768"/>
                    <a:pt x="23186" y="22780"/>
                    <a:pt x="23247" y="23211"/>
                  </a:cubicBezTo>
                  <a:cubicBezTo>
                    <a:pt x="23284" y="23543"/>
                    <a:pt x="23272" y="23887"/>
                    <a:pt x="23284" y="24219"/>
                  </a:cubicBezTo>
                  <a:cubicBezTo>
                    <a:pt x="23284" y="24465"/>
                    <a:pt x="23272" y="24723"/>
                    <a:pt x="23370" y="24969"/>
                  </a:cubicBezTo>
                  <a:cubicBezTo>
                    <a:pt x="23407" y="25079"/>
                    <a:pt x="23395" y="25202"/>
                    <a:pt x="23407" y="25325"/>
                  </a:cubicBezTo>
                  <a:cubicBezTo>
                    <a:pt x="23407" y="25473"/>
                    <a:pt x="23407" y="25632"/>
                    <a:pt x="23407" y="25792"/>
                  </a:cubicBezTo>
                  <a:cubicBezTo>
                    <a:pt x="23407" y="25940"/>
                    <a:pt x="23444" y="26063"/>
                    <a:pt x="23530" y="26173"/>
                  </a:cubicBezTo>
                  <a:cubicBezTo>
                    <a:pt x="23567" y="26222"/>
                    <a:pt x="23616" y="26272"/>
                    <a:pt x="23665" y="26272"/>
                  </a:cubicBezTo>
                  <a:cubicBezTo>
                    <a:pt x="23800" y="26296"/>
                    <a:pt x="23936" y="26296"/>
                    <a:pt x="24071" y="26284"/>
                  </a:cubicBezTo>
                  <a:cubicBezTo>
                    <a:pt x="24329" y="26272"/>
                    <a:pt x="24575" y="26321"/>
                    <a:pt x="24821" y="26419"/>
                  </a:cubicBezTo>
                  <a:cubicBezTo>
                    <a:pt x="24956" y="26493"/>
                    <a:pt x="25104" y="26554"/>
                    <a:pt x="25263" y="26542"/>
                  </a:cubicBezTo>
                  <a:cubicBezTo>
                    <a:pt x="25755" y="26542"/>
                    <a:pt x="26247" y="26542"/>
                    <a:pt x="26739" y="26542"/>
                  </a:cubicBezTo>
                  <a:cubicBezTo>
                    <a:pt x="26898" y="26542"/>
                    <a:pt x="27046" y="26493"/>
                    <a:pt x="27193" y="26419"/>
                  </a:cubicBezTo>
                  <a:cubicBezTo>
                    <a:pt x="27353" y="26345"/>
                    <a:pt x="27489" y="26235"/>
                    <a:pt x="27611" y="26112"/>
                  </a:cubicBezTo>
                  <a:cubicBezTo>
                    <a:pt x="27734" y="25977"/>
                    <a:pt x="27882" y="25891"/>
                    <a:pt x="28079" y="25940"/>
                  </a:cubicBezTo>
                  <a:cubicBezTo>
                    <a:pt x="28152" y="25952"/>
                    <a:pt x="28238" y="25952"/>
                    <a:pt x="28312" y="25927"/>
                  </a:cubicBezTo>
                  <a:cubicBezTo>
                    <a:pt x="28411" y="25903"/>
                    <a:pt x="28509" y="25866"/>
                    <a:pt x="28570" y="25792"/>
                  </a:cubicBezTo>
                  <a:cubicBezTo>
                    <a:pt x="28804" y="25522"/>
                    <a:pt x="29013" y="25239"/>
                    <a:pt x="28951" y="24846"/>
                  </a:cubicBezTo>
                  <a:cubicBezTo>
                    <a:pt x="28939" y="24772"/>
                    <a:pt x="28951" y="24686"/>
                    <a:pt x="28964" y="24612"/>
                  </a:cubicBezTo>
                  <a:cubicBezTo>
                    <a:pt x="28964" y="24292"/>
                    <a:pt x="28939" y="23985"/>
                    <a:pt x="28644" y="23764"/>
                  </a:cubicBezTo>
                  <a:cubicBezTo>
                    <a:pt x="28620" y="23739"/>
                    <a:pt x="28607" y="23702"/>
                    <a:pt x="28583" y="23665"/>
                  </a:cubicBezTo>
                  <a:cubicBezTo>
                    <a:pt x="28361" y="23260"/>
                    <a:pt x="28005" y="22977"/>
                    <a:pt x="27648" y="22670"/>
                  </a:cubicBezTo>
                  <a:close/>
                  <a:moveTo>
                    <a:pt x="9491" y="14913"/>
                  </a:moveTo>
                  <a:cubicBezTo>
                    <a:pt x="9601" y="15662"/>
                    <a:pt x="9528" y="16339"/>
                    <a:pt x="9442" y="17027"/>
                  </a:cubicBezTo>
                  <a:cubicBezTo>
                    <a:pt x="9368" y="17679"/>
                    <a:pt x="9233" y="18342"/>
                    <a:pt x="9036" y="18982"/>
                  </a:cubicBezTo>
                  <a:cubicBezTo>
                    <a:pt x="8962" y="19240"/>
                    <a:pt x="8901" y="19523"/>
                    <a:pt x="8778" y="19768"/>
                  </a:cubicBezTo>
                  <a:cubicBezTo>
                    <a:pt x="8397" y="20543"/>
                    <a:pt x="8040" y="21330"/>
                    <a:pt x="7524" y="22030"/>
                  </a:cubicBezTo>
                  <a:cubicBezTo>
                    <a:pt x="7462" y="22104"/>
                    <a:pt x="7413" y="22190"/>
                    <a:pt x="7364" y="22276"/>
                  </a:cubicBezTo>
                  <a:cubicBezTo>
                    <a:pt x="7352" y="22301"/>
                    <a:pt x="7376" y="22362"/>
                    <a:pt x="7401" y="22375"/>
                  </a:cubicBezTo>
                  <a:cubicBezTo>
                    <a:pt x="7499" y="22387"/>
                    <a:pt x="7598" y="22399"/>
                    <a:pt x="7684" y="22399"/>
                  </a:cubicBezTo>
                  <a:cubicBezTo>
                    <a:pt x="8274" y="22412"/>
                    <a:pt x="8864" y="22424"/>
                    <a:pt x="9454" y="22448"/>
                  </a:cubicBezTo>
                  <a:cubicBezTo>
                    <a:pt x="10192" y="22473"/>
                    <a:pt x="10917" y="22510"/>
                    <a:pt x="11642" y="22534"/>
                  </a:cubicBezTo>
                  <a:cubicBezTo>
                    <a:pt x="11654" y="22534"/>
                    <a:pt x="11679" y="22534"/>
                    <a:pt x="11704" y="22534"/>
                  </a:cubicBezTo>
                  <a:cubicBezTo>
                    <a:pt x="11913" y="22534"/>
                    <a:pt x="11986" y="22473"/>
                    <a:pt x="12011" y="22276"/>
                  </a:cubicBezTo>
                  <a:cubicBezTo>
                    <a:pt x="12011" y="22153"/>
                    <a:pt x="12011" y="22043"/>
                    <a:pt x="12023" y="21920"/>
                  </a:cubicBezTo>
                  <a:cubicBezTo>
                    <a:pt x="12048" y="21293"/>
                    <a:pt x="12085" y="20666"/>
                    <a:pt x="12109" y="20039"/>
                  </a:cubicBezTo>
                  <a:cubicBezTo>
                    <a:pt x="12146" y="19068"/>
                    <a:pt x="12220" y="18109"/>
                    <a:pt x="12171" y="17150"/>
                  </a:cubicBezTo>
                  <a:cubicBezTo>
                    <a:pt x="12146" y="16818"/>
                    <a:pt x="12195" y="16474"/>
                    <a:pt x="12208" y="16142"/>
                  </a:cubicBezTo>
                  <a:cubicBezTo>
                    <a:pt x="12220" y="15945"/>
                    <a:pt x="12269" y="15761"/>
                    <a:pt x="12220" y="15540"/>
                  </a:cubicBezTo>
                  <a:cubicBezTo>
                    <a:pt x="11790" y="15355"/>
                    <a:pt x="11323" y="15269"/>
                    <a:pt x="10855" y="15232"/>
                  </a:cubicBezTo>
                  <a:cubicBezTo>
                    <a:pt x="10401" y="15195"/>
                    <a:pt x="9983" y="15072"/>
                    <a:pt x="9491" y="14913"/>
                  </a:cubicBezTo>
                  <a:close/>
                  <a:moveTo>
                    <a:pt x="13855" y="7426"/>
                  </a:moveTo>
                  <a:cubicBezTo>
                    <a:pt x="13757" y="7647"/>
                    <a:pt x="13781" y="7844"/>
                    <a:pt x="13781" y="8041"/>
                  </a:cubicBezTo>
                  <a:cubicBezTo>
                    <a:pt x="13794" y="8999"/>
                    <a:pt x="13806" y="9958"/>
                    <a:pt x="13806" y="10930"/>
                  </a:cubicBezTo>
                  <a:cubicBezTo>
                    <a:pt x="13806" y="11397"/>
                    <a:pt x="13769" y="11864"/>
                    <a:pt x="13757" y="12343"/>
                  </a:cubicBezTo>
                  <a:cubicBezTo>
                    <a:pt x="13744" y="12577"/>
                    <a:pt x="13732" y="12810"/>
                    <a:pt x="13732" y="13044"/>
                  </a:cubicBezTo>
                  <a:cubicBezTo>
                    <a:pt x="13720" y="13191"/>
                    <a:pt x="13794" y="13265"/>
                    <a:pt x="13941" y="13278"/>
                  </a:cubicBezTo>
                  <a:cubicBezTo>
                    <a:pt x="14334" y="13290"/>
                    <a:pt x="14716" y="13302"/>
                    <a:pt x="15109" y="13314"/>
                  </a:cubicBezTo>
                  <a:cubicBezTo>
                    <a:pt x="15552" y="13339"/>
                    <a:pt x="15982" y="13376"/>
                    <a:pt x="16387" y="13523"/>
                  </a:cubicBezTo>
                  <a:cubicBezTo>
                    <a:pt x="16769" y="13646"/>
                    <a:pt x="17162" y="13671"/>
                    <a:pt x="17543" y="13745"/>
                  </a:cubicBezTo>
                  <a:cubicBezTo>
                    <a:pt x="17641" y="13757"/>
                    <a:pt x="17740" y="13745"/>
                    <a:pt x="17826" y="13696"/>
                  </a:cubicBezTo>
                  <a:cubicBezTo>
                    <a:pt x="18072" y="13548"/>
                    <a:pt x="18256" y="13364"/>
                    <a:pt x="18342" y="13081"/>
                  </a:cubicBezTo>
                  <a:cubicBezTo>
                    <a:pt x="18416" y="12860"/>
                    <a:pt x="18490" y="12626"/>
                    <a:pt x="18490" y="12392"/>
                  </a:cubicBezTo>
                  <a:cubicBezTo>
                    <a:pt x="18502" y="12122"/>
                    <a:pt x="18514" y="11839"/>
                    <a:pt x="18514" y="11569"/>
                  </a:cubicBezTo>
                  <a:cubicBezTo>
                    <a:pt x="18514" y="10733"/>
                    <a:pt x="18330" y="9934"/>
                    <a:pt x="18219" y="9110"/>
                  </a:cubicBezTo>
                  <a:cubicBezTo>
                    <a:pt x="18133" y="8545"/>
                    <a:pt x="17875" y="8077"/>
                    <a:pt x="17617" y="7586"/>
                  </a:cubicBezTo>
                  <a:cubicBezTo>
                    <a:pt x="17408" y="7635"/>
                    <a:pt x="17223" y="7647"/>
                    <a:pt x="17064" y="7500"/>
                  </a:cubicBezTo>
                  <a:cubicBezTo>
                    <a:pt x="16965" y="7426"/>
                    <a:pt x="16842" y="7426"/>
                    <a:pt x="16719" y="7426"/>
                  </a:cubicBezTo>
                  <a:cubicBezTo>
                    <a:pt x="15773" y="7426"/>
                    <a:pt x="14839" y="7426"/>
                    <a:pt x="13855" y="7426"/>
                  </a:cubicBezTo>
                  <a:moveTo>
                    <a:pt x="10007" y="9762"/>
                  </a:moveTo>
                  <a:cubicBezTo>
                    <a:pt x="9872" y="9725"/>
                    <a:pt x="9823" y="9835"/>
                    <a:pt x="9774" y="9909"/>
                  </a:cubicBezTo>
                  <a:cubicBezTo>
                    <a:pt x="9097" y="10831"/>
                    <a:pt x="8434" y="11753"/>
                    <a:pt x="7757" y="12675"/>
                  </a:cubicBezTo>
                  <a:cubicBezTo>
                    <a:pt x="7524" y="12995"/>
                    <a:pt x="7303" y="13327"/>
                    <a:pt x="7118" y="13671"/>
                  </a:cubicBezTo>
                  <a:cubicBezTo>
                    <a:pt x="6958" y="13991"/>
                    <a:pt x="6762" y="14286"/>
                    <a:pt x="6516" y="14531"/>
                  </a:cubicBezTo>
                  <a:cubicBezTo>
                    <a:pt x="6270" y="14777"/>
                    <a:pt x="6073" y="15048"/>
                    <a:pt x="5926" y="15343"/>
                  </a:cubicBezTo>
                  <a:cubicBezTo>
                    <a:pt x="5815" y="15589"/>
                    <a:pt x="5655" y="15773"/>
                    <a:pt x="5459" y="15945"/>
                  </a:cubicBezTo>
                  <a:cubicBezTo>
                    <a:pt x="5360" y="16044"/>
                    <a:pt x="5237" y="16130"/>
                    <a:pt x="5176" y="16253"/>
                  </a:cubicBezTo>
                  <a:cubicBezTo>
                    <a:pt x="4856" y="16806"/>
                    <a:pt x="4401" y="17297"/>
                    <a:pt x="4229" y="17937"/>
                  </a:cubicBezTo>
                  <a:cubicBezTo>
                    <a:pt x="4217" y="17974"/>
                    <a:pt x="4192" y="18011"/>
                    <a:pt x="4168" y="18047"/>
                  </a:cubicBezTo>
                  <a:cubicBezTo>
                    <a:pt x="3910" y="18441"/>
                    <a:pt x="3651" y="18834"/>
                    <a:pt x="3393" y="19228"/>
                  </a:cubicBezTo>
                  <a:cubicBezTo>
                    <a:pt x="3332" y="19314"/>
                    <a:pt x="3221" y="19387"/>
                    <a:pt x="3221" y="19510"/>
                  </a:cubicBezTo>
                  <a:cubicBezTo>
                    <a:pt x="3283" y="19596"/>
                    <a:pt x="3344" y="19670"/>
                    <a:pt x="3406" y="19744"/>
                  </a:cubicBezTo>
                  <a:cubicBezTo>
                    <a:pt x="3602" y="20063"/>
                    <a:pt x="3799" y="20383"/>
                    <a:pt x="4020" y="20678"/>
                  </a:cubicBezTo>
                  <a:cubicBezTo>
                    <a:pt x="4475" y="21305"/>
                    <a:pt x="4942" y="21908"/>
                    <a:pt x="5397" y="22522"/>
                  </a:cubicBezTo>
                  <a:cubicBezTo>
                    <a:pt x="5483" y="22633"/>
                    <a:pt x="5557" y="22743"/>
                    <a:pt x="5643" y="22854"/>
                  </a:cubicBezTo>
                  <a:cubicBezTo>
                    <a:pt x="5680" y="22903"/>
                    <a:pt x="5729" y="22928"/>
                    <a:pt x="5803" y="22977"/>
                  </a:cubicBezTo>
                  <a:cubicBezTo>
                    <a:pt x="5889" y="22891"/>
                    <a:pt x="5963" y="22793"/>
                    <a:pt x="6036" y="22707"/>
                  </a:cubicBezTo>
                  <a:cubicBezTo>
                    <a:pt x="6122" y="22633"/>
                    <a:pt x="6221" y="22559"/>
                    <a:pt x="6319" y="22498"/>
                  </a:cubicBezTo>
                  <a:cubicBezTo>
                    <a:pt x="6713" y="22252"/>
                    <a:pt x="6995" y="21908"/>
                    <a:pt x="7253" y="21526"/>
                  </a:cubicBezTo>
                  <a:cubicBezTo>
                    <a:pt x="7684" y="20887"/>
                    <a:pt x="8016" y="20186"/>
                    <a:pt x="8360" y="19510"/>
                  </a:cubicBezTo>
                  <a:cubicBezTo>
                    <a:pt x="8409" y="19424"/>
                    <a:pt x="8434" y="19326"/>
                    <a:pt x="8470" y="19228"/>
                  </a:cubicBezTo>
                  <a:cubicBezTo>
                    <a:pt x="8852" y="18023"/>
                    <a:pt x="9110" y="16793"/>
                    <a:pt x="9110" y="15527"/>
                  </a:cubicBezTo>
                  <a:cubicBezTo>
                    <a:pt x="9110" y="15232"/>
                    <a:pt x="9085" y="14937"/>
                    <a:pt x="9048" y="14642"/>
                  </a:cubicBezTo>
                  <a:cubicBezTo>
                    <a:pt x="9024" y="14445"/>
                    <a:pt x="8913" y="14322"/>
                    <a:pt x="8716" y="14273"/>
                  </a:cubicBezTo>
                  <a:cubicBezTo>
                    <a:pt x="8630" y="14249"/>
                    <a:pt x="8532" y="14212"/>
                    <a:pt x="8446" y="14150"/>
                  </a:cubicBezTo>
                  <a:cubicBezTo>
                    <a:pt x="8409" y="14126"/>
                    <a:pt x="8384" y="14064"/>
                    <a:pt x="8372" y="14015"/>
                  </a:cubicBezTo>
                  <a:cubicBezTo>
                    <a:pt x="8348" y="13954"/>
                    <a:pt x="8421" y="13843"/>
                    <a:pt x="8483" y="13831"/>
                  </a:cubicBezTo>
                  <a:cubicBezTo>
                    <a:pt x="8716" y="13782"/>
                    <a:pt x="8950" y="13732"/>
                    <a:pt x="9171" y="13683"/>
                  </a:cubicBezTo>
                  <a:cubicBezTo>
                    <a:pt x="9638" y="13769"/>
                    <a:pt x="10118" y="13720"/>
                    <a:pt x="10585" y="13818"/>
                  </a:cubicBezTo>
                  <a:cubicBezTo>
                    <a:pt x="10880" y="13880"/>
                    <a:pt x="11163" y="13941"/>
                    <a:pt x="11445" y="14040"/>
                  </a:cubicBezTo>
                  <a:cubicBezTo>
                    <a:pt x="11667" y="14126"/>
                    <a:pt x="11900" y="14150"/>
                    <a:pt x="12134" y="14114"/>
                  </a:cubicBezTo>
                  <a:cubicBezTo>
                    <a:pt x="12171" y="14101"/>
                    <a:pt x="12208" y="14077"/>
                    <a:pt x="12232" y="14052"/>
                  </a:cubicBezTo>
                  <a:cubicBezTo>
                    <a:pt x="12318" y="13929"/>
                    <a:pt x="12257" y="13671"/>
                    <a:pt x="12122" y="13659"/>
                  </a:cubicBezTo>
                  <a:cubicBezTo>
                    <a:pt x="11790" y="13622"/>
                    <a:pt x="11458" y="13585"/>
                    <a:pt x="11126" y="13560"/>
                  </a:cubicBezTo>
                  <a:cubicBezTo>
                    <a:pt x="10806" y="13536"/>
                    <a:pt x="10487" y="13548"/>
                    <a:pt x="10179" y="13474"/>
                  </a:cubicBezTo>
                  <a:cubicBezTo>
                    <a:pt x="9958" y="13413"/>
                    <a:pt x="9724" y="13364"/>
                    <a:pt x="9503" y="13511"/>
                  </a:cubicBezTo>
                  <a:cubicBezTo>
                    <a:pt x="9442" y="13560"/>
                    <a:pt x="9343" y="13536"/>
                    <a:pt x="9270" y="13536"/>
                  </a:cubicBezTo>
                  <a:cubicBezTo>
                    <a:pt x="9220" y="13536"/>
                    <a:pt x="9159" y="13499"/>
                    <a:pt x="9122" y="13474"/>
                  </a:cubicBezTo>
                  <a:cubicBezTo>
                    <a:pt x="9110" y="13462"/>
                    <a:pt x="9122" y="13388"/>
                    <a:pt x="9147" y="13364"/>
                  </a:cubicBezTo>
                  <a:cubicBezTo>
                    <a:pt x="9282" y="13265"/>
                    <a:pt x="9343" y="13130"/>
                    <a:pt x="9392" y="12970"/>
                  </a:cubicBezTo>
                  <a:cubicBezTo>
                    <a:pt x="9454" y="12761"/>
                    <a:pt x="9503" y="12552"/>
                    <a:pt x="9552" y="12343"/>
                  </a:cubicBezTo>
                  <a:cubicBezTo>
                    <a:pt x="9638" y="12036"/>
                    <a:pt x="9688" y="11729"/>
                    <a:pt x="9810" y="11434"/>
                  </a:cubicBezTo>
                  <a:cubicBezTo>
                    <a:pt x="10032" y="10893"/>
                    <a:pt x="10019" y="10327"/>
                    <a:pt x="10007" y="9762"/>
                  </a:cubicBezTo>
                  <a:moveTo>
                    <a:pt x="26062" y="29812"/>
                  </a:moveTo>
                  <a:cubicBezTo>
                    <a:pt x="25866" y="29874"/>
                    <a:pt x="25755" y="29898"/>
                    <a:pt x="25644" y="29935"/>
                  </a:cubicBezTo>
                  <a:cubicBezTo>
                    <a:pt x="25313" y="30046"/>
                    <a:pt x="24981" y="30169"/>
                    <a:pt x="24649" y="30292"/>
                  </a:cubicBezTo>
                  <a:cubicBezTo>
                    <a:pt x="24366" y="30390"/>
                    <a:pt x="24083" y="30464"/>
                    <a:pt x="23788" y="30525"/>
                  </a:cubicBezTo>
                  <a:cubicBezTo>
                    <a:pt x="23235" y="30636"/>
                    <a:pt x="22682" y="30771"/>
                    <a:pt x="22116" y="30882"/>
                  </a:cubicBezTo>
                  <a:cubicBezTo>
                    <a:pt x="21870" y="30931"/>
                    <a:pt x="21612" y="30968"/>
                    <a:pt x="21354" y="30968"/>
                  </a:cubicBezTo>
                  <a:cubicBezTo>
                    <a:pt x="20530" y="30980"/>
                    <a:pt x="19707" y="30980"/>
                    <a:pt x="18883" y="30968"/>
                  </a:cubicBezTo>
                  <a:cubicBezTo>
                    <a:pt x="18281" y="30968"/>
                    <a:pt x="17703" y="30882"/>
                    <a:pt x="17125" y="30746"/>
                  </a:cubicBezTo>
                  <a:cubicBezTo>
                    <a:pt x="16105" y="30501"/>
                    <a:pt x="15121" y="30169"/>
                    <a:pt x="14125" y="29849"/>
                  </a:cubicBezTo>
                  <a:cubicBezTo>
                    <a:pt x="13941" y="29788"/>
                    <a:pt x="13757" y="29702"/>
                    <a:pt x="13597" y="29591"/>
                  </a:cubicBezTo>
                  <a:cubicBezTo>
                    <a:pt x="13167" y="29320"/>
                    <a:pt x="12749" y="29025"/>
                    <a:pt x="12318" y="28743"/>
                  </a:cubicBezTo>
                  <a:cubicBezTo>
                    <a:pt x="11876" y="28435"/>
                    <a:pt x="11556" y="28005"/>
                    <a:pt x="11261" y="27562"/>
                  </a:cubicBezTo>
                  <a:cubicBezTo>
                    <a:pt x="11249" y="27538"/>
                    <a:pt x="11249" y="27489"/>
                    <a:pt x="11261" y="27452"/>
                  </a:cubicBezTo>
                  <a:cubicBezTo>
                    <a:pt x="11261" y="27440"/>
                    <a:pt x="11286" y="27440"/>
                    <a:pt x="11298" y="27415"/>
                  </a:cubicBezTo>
                  <a:cubicBezTo>
                    <a:pt x="11347" y="27464"/>
                    <a:pt x="11396" y="27489"/>
                    <a:pt x="11421" y="27538"/>
                  </a:cubicBezTo>
                  <a:cubicBezTo>
                    <a:pt x="11654" y="27845"/>
                    <a:pt x="11937" y="28091"/>
                    <a:pt x="12245" y="28300"/>
                  </a:cubicBezTo>
                  <a:cubicBezTo>
                    <a:pt x="12773" y="28644"/>
                    <a:pt x="13302" y="28976"/>
                    <a:pt x="13843" y="29308"/>
                  </a:cubicBezTo>
                  <a:cubicBezTo>
                    <a:pt x="13978" y="29382"/>
                    <a:pt x="14125" y="29443"/>
                    <a:pt x="14273" y="29493"/>
                  </a:cubicBezTo>
                  <a:cubicBezTo>
                    <a:pt x="15318" y="29800"/>
                    <a:pt x="16351" y="30119"/>
                    <a:pt x="17408" y="30353"/>
                  </a:cubicBezTo>
                  <a:cubicBezTo>
                    <a:pt x="17900" y="30464"/>
                    <a:pt x="18404" y="30550"/>
                    <a:pt x="18920" y="30550"/>
                  </a:cubicBezTo>
                  <a:cubicBezTo>
                    <a:pt x="19707" y="30550"/>
                    <a:pt x="20506" y="30550"/>
                    <a:pt x="21293" y="30550"/>
                  </a:cubicBezTo>
                  <a:cubicBezTo>
                    <a:pt x="21489" y="30550"/>
                    <a:pt x="21674" y="30525"/>
                    <a:pt x="21870" y="30488"/>
                  </a:cubicBezTo>
                  <a:cubicBezTo>
                    <a:pt x="22547" y="30341"/>
                    <a:pt x="23210" y="30144"/>
                    <a:pt x="23887" y="30058"/>
                  </a:cubicBezTo>
                  <a:cubicBezTo>
                    <a:pt x="24046" y="30033"/>
                    <a:pt x="24194" y="29972"/>
                    <a:pt x="24341" y="29923"/>
                  </a:cubicBezTo>
                  <a:cubicBezTo>
                    <a:pt x="24587" y="29837"/>
                    <a:pt x="24821" y="29751"/>
                    <a:pt x="25067" y="29665"/>
                  </a:cubicBezTo>
                  <a:cubicBezTo>
                    <a:pt x="25362" y="29566"/>
                    <a:pt x="25657" y="29456"/>
                    <a:pt x="25964" y="29357"/>
                  </a:cubicBezTo>
                  <a:cubicBezTo>
                    <a:pt x="26112" y="29308"/>
                    <a:pt x="26185" y="29197"/>
                    <a:pt x="26198" y="29050"/>
                  </a:cubicBezTo>
                  <a:cubicBezTo>
                    <a:pt x="26210" y="28927"/>
                    <a:pt x="26222" y="28816"/>
                    <a:pt x="26222" y="28693"/>
                  </a:cubicBezTo>
                  <a:cubicBezTo>
                    <a:pt x="26235" y="28669"/>
                    <a:pt x="26222" y="28657"/>
                    <a:pt x="26222" y="28632"/>
                  </a:cubicBezTo>
                  <a:cubicBezTo>
                    <a:pt x="26222" y="28583"/>
                    <a:pt x="26136" y="28534"/>
                    <a:pt x="26087" y="28558"/>
                  </a:cubicBezTo>
                  <a:cubicBezTo>
                    <a:pt x="25755" y="28669"/>
                    <a:pt x="25435" y="28829"/>
                    <a:pt x="25079" y="28866"/>
                  </a:cubicBezTo>
                  <a:cubicBezTo>
                    <a:pt x="24981" y="28804"/>
                    <a:pt x="24931" y="28669"/>
                    <a:pt x="24784" y="28706"/>
                  </a:cubicBezTo>
                  <a:cubicBezTo>
                    <a:pt x="24304" y="28804"/>
                    <a:pt x="23813" y="28866"/>
                    <a:pt x="23370" y="29099"/>
                  </a:cubicBezTo>
                  <a:cubicBezTo>
                    <a:pt x="23087" y="29234"/>
                    <a:pt x="22780" y="29320"/>
                    <a:pt x="22460" y="29284"/>
                  </a:cubicBezTo>
                  <a:cubicBezTo>
                    <a:pt x="21993" y="29247"/>
                    <a:pt x="21563" y="29357"/>
                    <a:pt x="21120" y="29456"/>
                  </a:cubicBezTo>
                  <a:cubicBezTo>
                    <a:pt x="20592" y="29579"/>
                    <a:pt x="20063" y="29529"/>
                    <a:pt x="19535" y="29505"/>
                  </a:cubicBezTo>
                  <a:cubicBezTo>
                    <a:pt x="19240" y="29382"/>
                    <a:pt x="18920" y="29406"/>
                    <a:pt x="18600" y="29406"/>
                  </a:cubicBezTo>
                  <a:cubicBezTo>
                    <a:pt x="18367" y="29406"/>
                    <a:pt x="18133" y="29419"/>
                    <a:pt x="17900" y="29406"/>
                  </a:cubicBezTo>
                  <a:cubicBezTo>
                    <a:pt x="17777" y="29394"/>
                    <a:pt x="17654" y="29382"/>
                    <a:pt x="17555" y="29333"/>
                  </a:cubicBezTo>
                  <a:cubicBezTo>
                    <a:pt x="17137" y="29161"/>
                    <a:pt x="16670" y="29136"/>
                    <a:pt x="16277" y="28902"/>
                  </a:cubicBezTo>
                  <a:cubicBezTo>
                    <a:pt x="15736" y="28780"/>
                    <a:pt x="15269" y="28460"/>
                    <a:pt x="14777" y="28226"/>
                  </a:cubicBezTo>
                  <a:cubicBezTo>
                    <a:pt x="14408" y="28054"/>
                    <a:pt x="14052" y="27833"/>
                    <a:pt x="13646" y="27722"/>
                  </a:cubicBezTo>
                  <a:cubicBezTo>
                    <a:pt x="13560" y="27698"/>
                    <a:pt x="13474" y="27649"/>
                    <a:pt x="13388" y="27587"/>
                  </a:cubicBezTo>
                  <a:cubicBezTo>
                    <a:pt x="12945" y="27292"/>
                    <a:pt x="12466" y="27071"/>
                    <a:pt x="12036" y="26763"/>
                  </a:cubicBezTo>
                  <a:cubicBezTo>
                    <a:pt x="11753" y="26554"/>
                    <a:pt x="11433" y="26382"/>
                    <a:pt x="11175" y="26136"/>
                  </a:cubicBezTo>
                  <a:cubicBezTo>
                    <a:pt x="11114" y="26087"/>
                    <a:pt x="11040" y="26050"/>
                    <a:pt x="10978" y="26013"/>
                  </a:cubicBezTo>
                  <a:cubicBezTo>
                    <a:pt x="10843" y="25927"/>
                    <a:pt x="10683" y="26013"/>
                    <a:pt x="10671" y="26161"/>
                  </a:cubicBezTo>
                  <a:cubicBezTo>
                    <a:pt x="10610" y="26763"/>
                    <a:pt x="10696" y="27353"/>
                    <a:pt x="10868" y="27907"/>
                  </a:cubicBezTo>
                  <a:cubicBezTo>
                    <a:pt x="10978" y="28288"/>
                    <a:pt x="11175" y="28632"/>
                    <a:pt x="11347" y="28988"/>
                  </a:cubicBezTo>
                  <a:cubicBezTo>
                    <a:pt x="11753" y="29775"/>
                    <a:pt x="12097" y="30587"/>
                    <a:pt x="12294" y="31459"/>
                  </a:cubicBezTo>
                  <a:cubicBezTo>
                    <a:pt x="12306" y="31533"/>
                    <a:pt x="12318" y="31619"/>
                    <a:pt x="12355" y="31681"/>
                  </a:cubicBezTo>
                  <a:cubicBezTo>
                    <a:pt x="12392" y="31755"/>
                    <a:pt x="12454" y="31816"/>
                    <a:pt x="12515" y="31853"/>
                  </a:cubicBezTo>
                  <a:cubicBezTo>
                    <a:pt x="12576" y="31902"/>
                    <a:pt x="12650" y="31939"/>
                    <a:pt x="12724" y="31951"/>
                  </a:cubicBezTo>
                  <a:cubicBezTo>
                    <a:pt x="13216" y="32086"/>
                    <a:pt x="13720" y="32209"/>
                    <a:pt x="14175" y="32443"/>
                  </a:cubicBezTo>
                  <a:cubicBezTo>
                    <a:pt x="14212" y="32468"/>
                    <a:pt x="14248" y="32468"/>
                    <a:pt x="14285" y="32480"/>
                  </a:cubicBezTo>
                  <a:cubicBezTo>
                    <a:pt x="14937" y="32640"/>
                    <a:pt x="15576" y="32824"/>
                    <a:pt x="16252" y="32836"/>
                  </a:cubicBezTo>
                  <a:cubicBezTo>
                    <a:pt x="16535" y="32836"/>
                    <a:pt x="16805" y="32898"/>
                    <a:pt x="17064" y="32984"/>
                  </a:cubicBezTo>
                  <a:cubicBezTo>
                    <a:pt x="17125" y="32996"/>
                    <a:pt x="17211" y="33021"/>
                    <a:pt x="17174" y="33144"/>
                  </a:cubicBezTo>
                  <a:cubicBezTo>
                    <a:pt x="16707" y="33119"/>
                    <a:pt x="16240" y="33107"/>
                    <a:pt x="15773" y="33082"/>
                  </a:cubicBezTo>
                  <a:cubicBezTo>
                    <a:pt x="15687" y="33082"/>
                    <a:pt x="15613" y="33070"/>
                    <a:pt x="15539" y="33045"/>
                  </a:cubicBezTo>
                  <a:cubicBezTo>
                    <a:pt x="15170" y="32972"/>
                    <a:pt x="14802" y="32910"/>
                    <a:pt x="14445" y="32824"/>
                  </a:cubicBezTo>
                  <a:cubicBezTo>
                    <a:pt x="14248" y="32775"/>
                    <a:pt x="14052" y="32713"/>
                    <a:pt x="13880" y="32627"/>
                  </a:cubicBezTo>
                  <a:cubicBezTo>
                    <a:pt x="13437" y="32418"/>
                    <a:pt x="12958" y="32320"/>
                    <a:pt x="12490" y="32160"/>
                  </a:cubicBezTo>
                  <a:cubicBezTo>
                    <a:pt x="12478" y="32148"/>
                    <a:pt x="12454" y="32160"/>
                    <a:pt x="12417" y="32172"/>
                  </a:cubicBezTo>
                  <a:cubicBezTo>
                    <a:pt x="12355" y="32517"/>
                    <a:pt x="12343" y="32873"/>
                    <a:pt x="12343" y="33217"/>
                  </a:cubicBezTo>
                  <a:cubicBezTo>
                    <a:pt x="12331" y="33291"/>
                    <a:pt x="12417" y="33377"/>
                    <a:pt x="12490" y="33365"/>
                  </a:cubicBezTo>
                  <a:cubicBezTo>
                    <a:pt x="12613" y="33365"/>
                    <a:pt x="12724" y="33365"/>
                    <a:pt x="12847" y="33340"/>
                  </a:cubicBezTo>
                  <a:cubicBezTo>
                    <a:pt x="13117" y="33291"/>
                    <a:pt x="13376" y="33230"/>
                    <a:pt x="13658" y="33193"/>
                  </a:cubicBezTo>
                  <a:cubicBezTo>
                    <a:pt x="13806" y="33168"/>
                    <a:pt x="13966" y="33144"/>
                    <a:pt x="14113" y="33230"/>
                  </a:cubicBezTo>
                  <a:cubicBezTo>
                    <a:pt x="14138" y="33254"/>
                    <a:pt x="14162" y="33291"/>
                    <a:pt x="14187" y="33316"/>
                  </a:cubicBezTo>
                  <a:cubicBezTo>
                    <a:pt x="14519" y="33709"/>
                    <a:pt x="14900" y="33930"/>
                    <a:pt x="15429" y="33808"/>
                  </a:cubicBezTo>
                  <a:cubicBezTo>
                    <a:pt x="15502" y="33783"/>
                    <a:pt x="15588" y="33795"/>
                    <a:pt x="15662" y="33795"/>
                  </a:cubicBezTo>
                  <a:cubicBezTo>
                    <a:pt x="16166" y="33795"/>
                    <a:pt x="16621" y="33660"/>
                    <a:pt x="17076" y="33426"/>
                  </a:cubicBezTo>
                  <a:cubicBezTo>
                    <a:pt x="17691" y="33119"/>
                    <a:pt x="18268" y="32726"/>
                    <a:pt x="18932" y="32541"/>
                  </a:cubicBezTo>
                  <a:cubicBezTo>
                    <a:pt x="18981" y="32529"/>
                    <a:pt x="19018" y="32468"/>
                    <a:pt x="19067" y="32431"/>
                  </a:cubicBezTo>
                  <a:cubicBezTo>
                    <a:pt x="19067" y="32418"/>
                    <a:pt x="19067" y="32394"/>
                    <a:pt x="19067" y="32369"/>
                  </a:cubicBezTo>
                  <a:cubicBezTo>
                    <a:pt x="18994" y="32357"/>
                    <a:pt x="18908" y="32345"/>
                    <a:pt x="18834" y="32345"/>
                  </a:cubicBezTo>
                  <a:cubicBezTo>
                    <a:pt x="18182" y="32308"/>
                    <a:pt x="17543" y="32209"/>
                    <a:pt x="16928" y="32000"/>
                  </a:cubicBezTo>
                  <a:cubicBezTo>
                    <a:pt x="16400" y="31828"/>
                    <a:pt x="15871" y="31681"/>
                    <a:pt x="15343" y="31533"/>
                  </a:cubicBezTo>
                  <a:cubicBezTo>
                    <a:pt x="14654" y="31349"/>
                    <a:pt x="14003" y="31078"/>
                    <a:pt x="13388" y="30722"/>
                  </a:cubicBezTo>
                  <a:cubicBezTo>
                    <a:pt x="12921" y="30451"/>
                    <a:pt x="12454" y="30206"/>
                    <a:pt x="12036" y="29874"/>
                  </a:cubicBezTo>
                  <a:cubicBezTo>
                    <a:pt x="11974" y="29824"/>
                    <a:pt x="11900" y="29788"/>
                    <a:pt x="11900" y="29702"/>
                  </a:cubicBezTo>
                  <a:cubicBezTo>
                    <a:pt x="11986" y="29640"/>
                    <a:pt x="12060" y="29714"/>
                    <a:pt x="12109" y="29751"/>
                  </a:cubicBezTo>
                  <a:cubicBezTo>
                    <a:pt x="12478" y="29984"/>
                    <a:pt x="12872" y="30169"/>
                    <a:pt x="13277" y="30328"/>
                  </a:cubicBezTo>
                  <a:cubicBezTo>
                    <a:pt x="13523" y="30439"/>
                    <a:pt x="13769" y="30562"/>
                    <a:pt x="14027" y="30673"/>
                  </a:cubicBezTo>
                  <a:cubicBezTo>
                    <a:pt x="14310" y="30796"/>
                    <a:pt x="14605" y="30919"/>
                    <a:pt x="14900" y="31017"/>
                  </a:cubicBezTo>
                  <a:cubicBezTo>
                    <a:pt x="15613" y="31226"/>
                    <a:pt x="16338" y="31423"/>
                    <a:pt x="17064" y="31632"/>
                  </a:cubicBezTo>
                  <a:cubicBezTo>
                    <a:pt x="17531" y="31779"/>
                    <a:pt x="18010" y="31877"/>
                    <a:pt x="18502" y="31914"/>
                  </a:cubicBezTo>
                  <a:cubicBezTo>
                    <a:pt x="19547" y="32000"/>
                    <a:pt x="20580" y="32050"/>
                    <a:pt x="21625" y="31841"/>
                  </a:cubicBezTo>
                  <a:cubicBezTo>
                    <a:pt x="22178" y="31718"/>
                    <a:pt x="22756" y="31668"/>
                    <a:pt x="23272" y="31423"/>
                  </a:cubicBezTo>
                  <a:cubicBezTo>
                    <a:pt x="23346" y="31398"/>
                    <a:pt x="23432" y="31386"/>
                    <a:pt x="23505" y="31373"/>
                  </a:cubicBezTo>
                  <a:cubicBezTo>
                    <a:pt x="23800" y="31312"/>
                    <a:pt x="24071" y="31214"/>
                    <a:pt x="24354" y="31115"/>
                  </a:cubicBezTo>
                  <a:cubicBezTo>
                    <a:pt x="24538" y="31041"/>
                    <a:pt x="24722" y="31005"/>
                    <a:pt x="24919" y="30955"/>
                  </a:cubicBezTo>
                  <a:cubicBezTo>
                    <a:pt x="25104" y="31054"/>
                    <a:pt x="25214" y="30931"/>
                    <a:pt x="25325" y="30820"/>
                  </a:cubicBezTo>
                  <a:cubicBezTo>
                    <a:pt x="25460" y="30685"/>
                    <a:pt x="25595" y="30537"/>
                    <a:pt x="25731" y="30402"/>
                  </a:cubicBezTo>
                  <a:cubicBezTo>
                    <a:pt x="25866" y="30255"/>
                    <a:pt x="25976" y="30095"/>
                    <a:pt x="26062" y="29812"/>
                  </a:cubicBezTo>
                  <a:moveTo>
                    <a:pt x="13929" y="22584"/>
                  </a:moveTo>
                  <a:cubicBezTo>
                    <a:pt x="13978" y="22596"/>
                    <a:pt x="14027" y="22633"/>
                    <a:pt x="14089" y="22633"/>
                  </a:cubicBezTo>
                  <a:cubicBezTo>
                    <a:pt x="14556" y="22670"/>
                    <a:pt x="15023" y="22707"/>
                    <a:pt x="15490" y="22731"/>
                  </a:cubicBezTo>
                  <a:cubicBezTo>
                    <a:pt x="16129" y="22756"/>
                    <a:pt x="16756" y="22780"/>
                    <a:pt x="17383" y="22694"/>
                  </a:cubicBezTo>
                  <a:cubicBezTo>
                    <a:pt x="17531" y="22670"/>
                    <a:pt x="17691" y="22670"/>
                    <a:pt x="17850" y="22694"/>
                  </a:cubicBezTo>
                  <a:cubicBezTo>
                    <a:pt x="18453" y="22780"/>
                    <a:pt x="19067" y="22743"/>
                    <a:pt x="19670" y="22780"/>
                  </a:cubicBezTo>
                  <a:cubicBezTo>
                    <a:pt x="19793" y="22793"/>
                    <a:pt x="19903" y="22731"/>
                    <a:pt x="19965" y="22621"/>
                  </a:cubicBezTo>
                  <a:cubicBezTo>
                    <a:pt x="20223" y="22166"/>
                    <a:pt x="20506" y="21711"/>
                    <a:pt x="20752" y="21244"/>
                  </a:cubicBezTo>
                  <a:cubicBezTo>
                    <a:pt x="20825" y="21108"/>
                    <a:pt x="20862" y="20949"/>
                    <a:pt x="20887" y="20789"/>
                  </a:cubicBezTo>
                  <a:cubicBezTo>
                    <a:pt x="20973" y="20322"/>
                    <a:pt x="21059" y="19867"/>
                    <a:pt x="21120" y="19400"/>
                  </a:cubicBezTo>
                  <a:cubicBezTo>
                    <a:pt x="21182" y="18822"/>
                    <a:pt x="21182" y="18256"/>
                    <a:pt x="20985" y="17703"/>
                  </a:cubicBezTo>
                  <a:cubicBezTo>
                    <a:pt x="20899" y="17482"/>
                    <a:pt x="20825" y="17273"/>
                    <a:pt x="20641" y="17088"/>
                  </a:cubicBezTo>
                  <a:cubicBezTo>
                    <a:pt x="20530" y="16978"/>
                    <a:pt x="20444" y="16855"/>
                    <a:pt x="20358" y="16720"/>
                  </a:cubicBezTo>
                  <a:cubicBezTo>
                    <a:pt x="20125" y="16326"/>
                    <a:pt x="19793" y="16019"/>
                    <a:pt x="19485" y="15687"/>
                  </a:cubicBezTo>
                  <a:cubicBezTo>
                    <a:pt x="19338" y="15540"/>
                    <a:pt x="19166" y="15478"/>
                    <a:pt x="18945" y="15515"/>
                  </a:cubicBezTo>
                  <a:cubicBezTo>
                    <a:pt x="18736" y="15552"/>
                    <a:pt x="18514" y="15576"/>
                    <a:pt x="18305" y="15601"/>
                  </a:cubicBezTo>
                  <a:cubicBezTo>
                    <a:pt x="18145" y="15626"/>
                    <a:pt x="17998" y="15650"/>
                    <a:pt x="17838" y="15650"/>
                  </a:cubicBezTo>
                  <a:cubicBezTo>
                    <a:pt x="16781" y="15638"/>
                    <a:pt x="15711" y="15687"/>
                    <a:pt x="14654" y="15601"/>
                  </a:cubicBezTo>
                  <a:cubicBezTo>
                    <a:pt x="14519" y="15589"/>
                    <a:pt x="14384" y="15589"/>
                    <a:pt x="14236" y="15576"/>
                  </a:cubicBezTo>
                  <a:cubicBezTo>
                    <a:pt x="14015" y="15564"/>
                    <a:pt x="13781" y="15699"/>
                    <a:pt x="13769" y="15994"/>
                  </a:cubicBezTo>
                  <a:cubicBezTo>
                    <a:pt x="13757" y="16609"/>
                    <a:pt x="13732" y="17211"/>
                    <a:pt x="13720" y="17826"/>
                  </a:cubicBezTo>
                  <a:cubicBezTo>
                    <a:pt x="13720" y="18072"/>
                    <a:pt x="13744" y="18330"/>
                    <a:pt x="13769" y="18588"/>
                  </a:cubicBezTo>
                  <a:cubicBezTo>
                    <a:pt x="13806" y="19191"/>
                    <a:pt x="13867" y="19805"/>
                    <a:pt x="13830" y="20408"/>
                  </a:cubicBezTo>
                  <a:cubicBezTo>
                    <a:pt x="13806" y="21022"/>
                    <a:pt x="13769" y="21625"/>
                    <a:pt x="13843" y="22239"/>
                  </a:cubicBezTo>
                  <a:cubicBezTo>
                    <a:pt x="13855" y="22350"/>
                    <a:pt x="13843" y="22473"/>
                    <a:pt x="13929" y="22584"/>
                  </a:cubicBezTo>
                  <a:close/>
                  <a:moveTo>
                    <a:pt x="7180" y="33758"/>
                  </a:moveTo>
                  <a:cubicBezTo>
                    <a:pt x="7241" y="33832"/>
                    <a:pt x="7303" y="33918"/>
                    <a:pt x="7376" y="33980"/>
                  </a:cubicBezTo>
                  <a:cubicBezTo>
                    <a:pt x="7426" y="34041"/>
                    <a:pt x="7524" y="34029"/>
                    <a:pt x="7573" y="33967"/>
                  </a:cubicBezTo>
                  <a:cubicBezTo>
                    <a:pt x="7647" y="33869"/>
                    <a:pt x="7721" y="33783"/>
                    <a:pt x="7782" y="33685"/>
                  </a:cubicBezTo>
                  <a:cubicBezTo>
                    <a:pt x="7831" y="33623"/>
                    <a:pt x="7880" y="33549"/>
                    <a:pt x="7893" y="33488"/>
                  </a:cubicBezTo>
                  <a:cubicBezTo>
                    <a:pt x="7954" y="33058"/>
                    <a:pt x="8028" y="32615"/>
                    <a:pt x="7966" y="32185"/>
                  </a:cubicBezTo>
                  <a:cubicBezTo>
                    <a:pt x="7905" y="31816"/>
                    <a:pt x="7905" y="31447"/>
                    <a:pt x="7905" y="31078"/>
                  </a:cubicBezTo>
                  <a:cubicBezTo>
                    <a:pt x="7905" y="30562"/>
                    <a:pt x="7880" y="30046"/>
                    <a:pt x="7868" y="29542"/>
                  </a:cubicBezTo>
                  <a:cubicBezTo>
                    <a:pt x="7868" y="29419"/>
                    <a:pt x="7844" y="29308"/>
                    <a:pt x="7819" y="29185"/>
                  </a:cubicBezTo>
                  <a:cubicBezTo>
                    <a:pt x="7708" y="28595"/>
                    <a:pt x="7598" y="27993"/>
                    <a:pt x="7487" y="27390"/>
                  </a:cubicBezTo>
                  <a:cubicBezTo>
                    <a:pt x="7426" y="27071"/>
                    <a:pt x="7339" y="26739"/>
                    <a:pt x="7266" y="26419"/>
                  </a:cubicBezTo>
                  <a:cubicBezTo>
                    <a:pt x="7253" y="26358"/>
                    <a:pt x="7155" y="26345"/>
                    <a:pt x="7118" y="26382"/>
                  </a:cubicBezTo>
                  <a:cubicBezTo>
                    <a:pt x="6921" y="26579"/>
                    <a:pt x="6823" y="26800"/>
                    <a:pt x="6934" y="27071"/>
                  </a:cubicBezTo>
                  <a:cubicBezTo>
                    <a:pt x="7057" y="27378"/>
                    <a:pt x="7167" y="27698"/>
                    <a:pt x="7290" y="28005"/>
                  </a:cubicBezTo>
                  <a:cubicBezTo>
                    <a:pt x="7413" y="28275"/>
                    <a:pt x="7512" y="28546"/>
                    <a:pt x="7512" y="28853"/>
                  </a:cubicBezTo>
                  <a:cubicBezTo>
                    <a:pt x="7524" y="29320"/>
                    <a:pt x="7548" y="29800"/>
                    <a:pt x="7561" y="30267"/>
                  </a:cubicBezTo>
                  <a:cubicBezTo>
                    <a:pt x="7573" y="30464"/>
                    <a:pt x="7598" y="30660"/>
                    <a:pt x="7622" y="30857"/>
                  </a:cubicBezTo>
                  <a:cubicBezTo>
                    <a:pt x="7684" y="31263"/>
                    <a:pt x="7733" y="31668"/>
                    <a:pt x="7733" y="32086"/>
                  </a:cubicBezTo>
                  <a:cubicBezTo>
                    <a:pt x="7745" y="32517"/>
                    <a:pt x="7696" y="32947"/>
                    <a:pt x="7671" y="33377"/>
                  </a:cubicBezTo>
                  <a:cubicBezTo>
                    <a:pt x="7659" y="33525"/>
                    <a:pt x="7635" y="33648"/>
                    <a:pt x="7512" y="33746"/>
                  </a:cubicBezTo>
                  <a:cubicBezTo>
                    <a:pt x="7413" y="33832"/>
                    <a:pt x="7290" y="33758"/>
                    <a:pt x="7167" y="33771"/>
                  </a:cubicBezTo>
                  <a:cubicBezTo>
                    <a:pt x="7364" y="33439"/>
                    <a:pt x="7438" y="33070"/>
                    <a:pt x="7413" y="32689"/>
                  </a:cubicBezTo>
                  <a:cubicBezTo>
                    <a:pt x="7401" y="32492"/>
                    <a:pt x="7413" y="32295"/>
                    <a:pt x="7413" y="32099"/>
                  </a:cubicBezTo>
                  <a:cubicBezTo>
                    <a:pt x="7413" y="31705"/>
                    <a:pt x="7401" y="31312"/>
                    <a:pt x="7315" y="30919"/>
                  </a:cubicBezTo>
                  <a:cubicBezTo>
                    <a:pt x="7278" y="30746"/>
                    <a:pt x="7253" y="30574"/>
                    <a:pt x="7266" y="30402"/>
                  </a:cubicBezTo>
                  <a:cubicBezTo>
                    <a:pt x="7278" y="29997"/>
                    <a:pt x="7217" y="29615"/>
                    <a:pt x="7155" y="29222"/>
                  </a:cubicBezTo>
                  <a:cubicBezTo>
                    <a:pt x="7118" y="28988"/>
                    <a:pt x="7081" y="28755"/>
                    <a:pt x="7118" y="28521"/>
                  </a:cubicBezTo>
                  <a:cubicBezTo>
                    <a:pt x="7155" y="28337"/>
                    <a:pt x="7106" y="28153"/>
                    <a:pt x="6983" y="28030"/>
                  </a:cubicBezTo>
                  <a:cubicBezTo>
                    <a:pt x="6860" y="27907"/>
                    <a:pt x="6811" y="27771"/>
                    <a:pt x="6737" y="27636"/>
                  </a:cubicBezTo>
                  <a:cubicBezTo>
                    <a:pt x="6540" y="27231"/>
                    <a:pt x="6430" y="26788"/>
                    <a:pt x="6245" y="26382"/>
                  </a:cubicBezTo>
                  <a:cubicBezTo>
                    <a:pt x="6184" y="26259"/>
                    <a:pt x="6147" y="26112"/>
                    <a:pt x="6098" y="25989"/>
                  </a:cubicBezTo>
                  <a:cubicBezTo>
                    <a:pt x="6049" y="25841"/>
                    <a:pt x="5987" y="25694"/>
                    <a:pt x="5926" y="25559"/>
                  </a:cubicBezTo>
                  <a:cubicBezTo>
                    <a:pt x="5692" y="25055"/>
                    <a:pt x="5459" y="24551"/>
                    <a:pt x="5225" y="24059"/>
                  </a:cubicBezTo>
                  <a:cubicBezTo>
                    <a:pt x="5102" y="23788"/>
                    <a:pt x="4955" y="23530"/>
                    <a:pt x="4746" y="23284"/>
                  </a:cubicBezTo>
                  <a:cubicBezTo>
                    <a:pt x="4709" y="23358"/>
                    <a:pt x="4659" y="23395"/>
                    <a:pt x="4647" y="23444"/>
                  </a:cubicBezTo>
                  <a:cubicBezTo>
                    <a:pt x="4598" y="23764"/>
                    <a:pt x="4659" y="24071"/>
                    <a:pt x="4733" y="24378"/>
                  </a:cubicBezTo>
                  <a:cubicBezTo>
                    <a:pt x="4746" y="24415"/>
                    <a:pt x="4733" y="24452"/>
                    <a:pt x="4733" y="24501"/>
                  </a:cubicBezTo>
                  <a:cubicBezTo>
                    <a:pt x="4672" y="24563"/>
                    <a:pt x="4610" y="24624"/>
                    <a:pt x="4549" y="24686"/>
                  </a:cubicBezTo>
                  <a:cubicBezTo>
                    <a:pt x="4696" y="25202"/>
                    <a:pt x="5028" y="25608"/>
                    <a:pt x="5250" y="26063"/>
                  </a:cubicBezTo>
                  <a:cubicBezTo>
                    <a:pt x="5262" y="26087"/>
                    <a:pt x="5311" y="26100"/>
                    <a:pt x="5348" y="26124"/>
                  </a:cubicBezTo>
                  <a:cubicBezTo>
                    <a:pt x="5520" y="25989"/>
                    <a:pt x="5360" y="25694"/>
                    <a:pt x="5631" y="25583"/>
                  </a:cubicBezTo>
                  <a:cubicBezTo>
                    <a:pt x="5643" y="25669"/>
                    <a:pt x="5655" y="25743"/>
                    <a:pt x="5655" y="25817"/>
                  </a:cubicBezTo>
                  <a:cubicBezTo>
                    <a:pt x="5668" y="26001"/>
                    <a:pt x="5631" y="26186"/>
                    <a:pt x="5680" y="26345"/>
                  </a:cubicBezTo>
                  <a:cubicBezTo>
                    <a:pt x="5729" y="26530"/>
                    <a:pt x="5668" y="26690"/>
                    <a:pt x="5631" y="26862"/>
                  </a:cubicBezTo>
                  <a:cubicBezTo>
                    <a:pt x="5631" y="26899"/>
                    <a:pt x="5631" y="26936"/>
                    <a:pt x="5643" y="26972"/>
                  </a:cubicBezTo>
                  <a:cubicBezTo>
                    <a:pt x="5704" y="27157"/>
                    <a:pt x="5778" y="27341"/>
                    <a:pt x="5852" y="27526"/>
                  </a:cubicBezTo>
                  <a:cubicBezTo>
                    <a:pt x="5913" y="27685"/>
                    <a:pt x="5999" y="27845"/>
                    <a:pt x="6061" y="28017"/>
                  </a:cubicBezTo>
                  <a:cubicBezTo>
                    <a:pt x="6344" y="28792"/>
                    <a:pt x="6479" y="29603"/>
                    <a:pt x="6516" y="30439"/>
                  </a:cubicBezTo>
                  <a:cubicBezTo>
                    <a:pt x="6516" y="30599"/>
                    <a:pt x="6528" y="30759"/>
                    <a:pt x="6540" y="30906"/>
                  </a:cubicBezTo>
                  <a:cubicBezTo>
                    <a:pt x="6614" y="31632"/>
                    <a:pt x="6626" y="32369"/>
                    <a:pt x="6614" y="33094"/>
                  </a:cubicBezTo>
                  <a:cubicBezTo>
                    <a:pt x="6614" y="33230"/>
                    <a:pt x="6614" y="33365"/>
                    <a:pt x="6614" y="33512"/>
                  </a:cubicBezTo>
                  <a:cubicBezTo>
                    <a:pt x="6614" y="33623"/>
                    <a:pt x="6688" y="33709"/>
                    <a:pt x="6786" y="33685"/>
                  </a:cubicBezTo>
                  <a:cubicBezTo>
                    <a:pt x="6946" y="33635"/>
                    <a:pt x="7057" y="33721"/>
                    <a:pt x="7180" y="33758"/>
                  </a:cubicBezTo>
                  <a:close/>
                  <a:moveTo>
                    <a:pt x="22559" y="32099"/>
                  </a:moveTo>
                  <a:cubicBezTo>
                    <a:pt x="22338" y="32123"/>
                    <a:pt x="22129" y="32136"/>
                    <a:pt x="21907" y="32172"/>
                  </a:cubicBezTo>
                  <a:cubicBezTo>
                    <a:pt x="21256" y="32283"/>
                    <a:pt x="20604" y="32418"/>
                    <a:pt x="19928" y="32381"/>
                  </a:cubicBezTo>
                  <a:cubicBezTo>
                    <a:pt x="19854" y="32381"/>
                    <a:pt x="19768" y="32394"/>
                    <a:pt x="19682" y="32406"/>
                  </a:cubicBezTo>
                  <a:cubicBezTo>
                    <a:pt x="19645" y="32529"/>
                    <a:pt x="19608" y="32640"/>
                    <a:pt x="19559" y="32738"/>
                  </a:cubicBezTo>
                  <a:cubicBezTo>
                    <a:pt x="19522" y="32849"/>
                    <a:pt x="19461" y="32959"/>
                    <a:pt x="19412" y="33058"/>
                  </a:cubicBezTo>
                  <a:cubicBezTo>
                    <a:pt x="19276" y="33303"/>
                    <a:pt x="19141" y="33537"/>
                    <a:pt x="19018" y="33783"/>
                  </a:cubicBezTo>
                  <a:cubicBezTo>
                    <a:pt x="18994" y="33832"/>
                    <a:pt x="18957" y="33881"/>
                    <a:pt x="19006" y="33930"/>
                  </a:cubicBezTo>
                  <a:cubicBezTo>
                    <a:pt x="19031" y="33955"/>
                    <a:pt x="19080" y="33955"/>
                    <a:pt x="19117" y="33943"/>
                  </a:cubicBezTo>
                  <a:cubicBezTo>
                    <a:pt x="19522" y="33783"/>
                    <a:pt x="19928" y="33648"/>
                    <a:pt x="20309" y="33451"/>
                  </a:cubicBezTo>
                  <a:cubicBezTo>
                    <a:pt x="20715" y="33242"/>
                    <a:pt x="21133" y="33082"/>
                    <a:pt x="21526" y="32861"/>
                  </a:cubicBezTo>
                  <a:cubicBezTo>
                    <a:pt x="21907" y="32652"/>
                    <a:pt x="22264" y="32431"/>
                    <a:pt x="22547" y="32086"/>
                  </a:cubicBezTo>
                  <a:cubicBezTo>
                    <a:pt x="22583" y="32099"/>
                    <a:pt x="22620" y="32099"/>
                    <a:pt x="22657" y="32111"/>
                  </a:cubicBezTo>
                  <a:cubicBezTo>
                    <a:pt x="22866" y="32209"/>
                    <a:pt x="22915" y="32369"/>
                    <a:pt x="22792" y="32529"/>
                  </a:cubicBezTo>
                  <a:cubicBezTo>
                    <a:pt x="22694" y="32652"/>
                    <a:pt x="22596" y="32775"/>
                    <a:pt x="22497" y="32898"/>
                  </a:cubicBezTo>
                  <a:cubicBezTo>
                    <a:pt x="22485" y="32910"/>
                    <a:pt x="22510" y="32959"/>
                    <a:pt x="22534" y="32996"/>
                  </a:cubicBezTo>
                  <a:cubicBezTo>
                    <a:pt x="22534" y="32996"/>
                    <a:pt x="22571" y="32996"/>
                    <a:pt x="22583" y="32996"/>
                  </a:cubicBezTo>
                  <a:cubicBezTo>
                    <a:pt x="22829" y="32873"/>
                    <a:pt x="23075" y="32750"/>
                    <a:pt x="23272" y="32554"/>
                  </a:cubicBezTo>
                  <a:cubicBezTo>
                    <a:pt x="23555" y="32259"/>
                    <a:pt x="23874" y="32013"/>
                    <a:pt x="24218" y="31779"/>
                  </a:cubicBezTo>
                  <a:cubicBezTo>
                    <a:pt x="24403" y="31668"/>
                    <a:pt x="24563" y="31533"/>
                    <a:pt x="24735" y="31398"/>
                  </a:cubicBezTo>
                  <a:cubicBezTo>
                    <a:pt x="24796" y="31349"/>
                    <a:pt x="24833" y="31287"/>
                    <a:pt x="24882" y="31226"/>
                  </a:cubicBezTo>
                  <a:cubicBezTo>
                    <a:pt x="24735" y="31128"/>
                    <a:pt x="24636" y="31201"/>
                    <a:pt x="24538" y="31263"/>
                  </a:cubicBezTo>
                  <a:cubicBezTo>
                    <a:pt x="24206" y="31459"/>
                    <a:pt x="23850" y="31619"/>
                    <a:pt x="23469" y="31742"/>
                  </a:cubicBezTo>
                  <a:cubicBezTo>
                    <a:pt x="23161" y="31841"/>
                    <a:pt x="22854" y="31976"/>
                    <a:pt x="22559" y="32099"/>
                  </a:cubicBezTo>
                  <a:close/>
                  <a:moveTo>
                    <a:pt x="10843" y="29173"/>
                  </a:moveTo>
                  <a:cubicBezTo>
                    <a:pt x="10831" y="29136"/>
                    <a:pt x="10819" y="29099"/>
                    <a:pt x="10819" y="29075"/>
                  </a:cubicBezTo>
                  <a:cubicBezTo>
                    <a:pt x="10831" y="29099"/>
                    <a:pt x="10843" y="29136"/>
                    <a:pt x="10843" y="29161"/>
                  </a:cubicBezTo>
                  <a:cubicBezTo>
                    <a:pt x="10855" y="29333"/>
                    <a:pt x="10917" y="29505"/>
                    <a:pt x="11015" y="29652"/>
                  </a:cubicBezTo>
                  <a:cubicBezTo>
                    <a:pt x="11040" y="29689"/>
                    <a:pt x="11101" y="29702"/>
                    <a:pt x="11138" y="29726"/>
                  </a:cubicBezTo>
                  <a:cubicBezTo>
                    <a:pt x="11150" y="29689"/>
                    <a:pt x="11163" y="29640"/>
                    <a:pt x="11150" y="29615"/>
                  </a:cubicBezTo>
                  <a:cubicBezTo>
                    <a:pt x="11089" y="29480"/>
                    <a:pt x="11015" y="29345"/>
                    <a:pt x="10941" y="29210"/>
                  </a:cubicBezTo>
                  <a:cubicBezTo>
                    <a:pt x="10929" y="29185"/>
                    <a:pt x="10880" y="29185"/>
                    <a:pt x="10843" y="29173"/>
                  </a:cubicBezTo>
                  <a:close/>
                  <a:moveTo>
                    <a:pt x="5053" y="23014"/>
                  </a:moveTo>
                  <a:cubicBezTo>
                    <a:pt x="5053" y="22965"/>
                    <a:pt x="5065" y="22916"/>
                    <a:pt x="5004" y="22891"/>
                  </a:cubicBezTo>
                  <a:cubicBezTo>
                    <a:pt x="5004" y="22891"/>
                    <a:pt x="4979" y="22928"/>
                    <a:pt x="4991" y="22928"/>
                  </a:cubicBezTo>
                  <a:cubicBezTo>
                    <a:pt x="5004" y="22952"/>
                    <a:pt x="5041" y="22977"/>
                    <a:pt x="5065" y="23002"/>
                  </a:cubicBezTo>
                  <a:cubicBezTo>
                    <a:pt x="5102" y="23088"/>
                    <a:pt x="5151" y="23161"/>
                    <a:pt x="5200" y="23247"/>
                  </a:cubicBezTo>
                  <a:cubicBezTo>
                    <a:pt x="5200" y="23247"/>
                    <a:pt x="5237" y="23247"/>
                    <a:pt x="5237" y="23247"/>
                  </a:cubicBezTo>
                  <a:cubicBezTo>
                    <a:pt x="5250" y="23235"/>
                    <a:pt x="5250" y="23211"/>
                    <a:pt x="5250" y="23198"/>
                  </a:cubicBezTo>
                  <a:cubicBezTo>
                    <a:pt x="5200" y="23112"/>
                    <a:pt x="5164" y="23014"/>
                    <a:pt x="5053" y="23014"/>
                  </a:cubicBezTo>
                  <a:close/>
                  <a:moveTo>
                    <a:pt x="23296" y="20740"/>
                  </a:moveTo>
                  <a:cubicBezTo>
                    <a:pt x="23272" y="20813"/>
                    <a:pt x="23272" y="20912"/>
                    <a:pt x="23235" y="20949"/>
                  </a:cubicBezTo>
                  <a:cubicBezTo>
                    <a:pt x="23075" y="21059"/>
                    <a:pt x="23051" y="21207"/>
                    <a:pt x="23087" y="21367"/>
                  </a:cubicBezTo>
                  <a:cubicBezTo>
                    <a:pt x="23112" y="21465"/>
                    <a:pt x="23149" y="21551"/>
                    <a:pt x="23186" y="21662"/>
                  </a:cubicBezTo>
                  <a:cubicBezTo>
                    <a:pt x="23370" y="21662"/>
                    <a:pt x="23542" y="21674"/>
                    <a:pt x="23727" y="21674"/>
                  </a:cubicBezTo>
                  <a:cubicBezTo>
                    <a:pt x="24513" y="21674"/>
                    <a:pt x="25300" y="21662"/>
                    <a:pt x="26087" y="21662"/>
                  </a:cubicBezTo>
                  <a:cubicBezTo>
                    <a:pt x="26345" y="21662"/>
                    <a:pt x="26591" y="21662"/>
                    <a:pt x="26837" y="21748"/>
                  </a:cubicBezTo>
                  <a:cubicBezTo>
                    <a:pt x="26984" y="21809"/>
                    <a:pt x="27157" y="21785"/>
                    <a:pt x="27304" y="21797"/>
                  </a:cubicBezTo>
                  <a:cubicBezTo>
                    <a:pt x="27452" y="21797"/>
                    <a:pt x="27587" y="21809"/>
                    <a:pt x="27722" y="21821"/>
                  </a:cubicBezTo>
                  <a:cubicBezTo>
                    <a:pt x="27808" y="21834"/>
                    <a:pt x="27870" y="21895"/>
                    <a:pt x="27882" y="21969"/>
                  </a:cubicBezTo>
                  <a:cubicBezTo>
                    <a:pt x="27906" y="22129"/>
                    <a:pt x="27931" y="22276"/>
                    <a:pt x="27956" y="22461"/>
                  </a:cubicBezTo>
                  <a:cubicBezTo>
                    <a:pt x="28226" y="22584"/>
                    <a:pt x="28497" y="22756"/>
                    <a:pt x="28718" y="22989"/>
                  </a:cubicBezTo>
                  <a:cubicBezTo>
                    <a:pt x="28816" y="23100"/>
                    <a:pt x="28927" y="23223"/>
                    <a:pt x="29001" y="23358"/>
                  </a:cubicBezTo>
                  <a:cubicBezTo>
                    <a:pt x="29197" y="23665"/>
                    <a:pt x="29357" y="24268"/>
                    <a:pt x="29369" y="24649"/>
                  </a:cubicBezTo>
                  <a:cubicBezTo>
                    <a:pt x="29406" y="25448"/>
                    <a:pt x="29406" y="25485"/>
                    <a:pt x="28890" y="26087"/>
                  </a:cubicBezTo>
                  <a:cubicBezTo>
                    <a:pt x="28767" y="26235"/>
                    <a:pt x="28693" y="26382"/>
                    <a:pt x="28742" y="26567"/>
                  </a:cubicBezTo>
                  <a:cubicBezTo>
                    <a:pt x="28767" y="26690"/>
                    <a:pt x="28730" y="26813"/>
                    <a:pt x="28669" y="26911"/>
                  </a:cubicBezTo>
                  <a:cubicBezTo>
                    <a:pt x="28497" y="27157"/>
                    <a:pt x="28337" y="27403"/>
                    <a:pt x="28165" y="27636"/>
                  </a:cubicBezTo>
                  <a:cubicBezTo>
                    <a:pt x="27943" y="27919"/>
                    <a:pt x="27673" y="28091"/>
                    <a:pt x="27316" y="28042"/>
                  </a:cubicBezTo>
                  <a:cubicBezTo>
                    <a:pt x="27218" y="28091"/>
                    <a:pt x="27218" y="28177"/>
                    <a:pt x="27206" y="28251"/>
                  </a:cubicBezTo>
                  <a:cubicBezTo>
                    <a:pt x="27095" y="29025"/>
                    <a:pt x="26775" y="29714"/>
                    <a:pt x="26321" y="30353"/>
                  </a:cubicBezTo>
                  <a:cubicBezTo>
                    <a:pt x="26026" y="30759"/>
                    <a:pt x="25755" y="31201"/>
                    <a:pt x="25399" y="31570"/>
                  </a:cubicBezTo>
                  <a:cubicBezTo>
                    <a:pt x="25374" y="31595"/>
                    <a:pt x="25386" y="31644"/>
                    <a:pt x="25386" y="31681"/>
                  </a:cubicBezTo>
                  <a:cubicBezTo>
                    <a:pt x="25546" y="31705"/>
                    <a:pt x="25694" y="31730"/>
                    <a:pt x="25841" y="31755"/>
                  </a:cubicBezTo>
                  <a:cubicBezTo>
                    <a:pt x="25952" y="31779"/>
                    <a:pt x="26013" y="31963"/>
                    <a:pt x="25952" y="32050"/>
                  </a:cubicBezTo>
                  <a:cubicBezTo>
                    <a:pt x="25890" y="32123"/>
                    <a:pt x="25804" y="32185"/>
                    <a:pt x="25743" y="32259"/>
                  </a:cubicBezTo>
                  <a:cubicBezTo>
                    <a:pt x="25718" y="32295"/>
                    <a:pt x="25706" y="32357"/>
                    <a:pt x="25694" y="32418"/>
                  </a:cubicBezTo>
                  <a:cubicBezTo>
                    <a:pt x="25927" y="32492"/>
                    <a:pt x="26136" y="32443"/>
                    <a:pt x="26345" y="32406"/>
                  </a:cubicBezTo>
                  <a:cubicBezTo>
                    <a:pt x="26726" y="32345"/>
                    <a:pt x="27071" y="32209"/>
                    <a:pt x="27415" y="32074"/>
                  </a:cubicBezTo>
                  <a:cubicBezTo>
                    <a:pt x="27624" y="31976"/>
                    <a:pt x="27833" y="31951"/>
                    <a:pt x="28054" y="31988"/>
                  </a:cubicBezTo>
                  <a:cubicBezTo>
                    <a:pt x="28238" y="32013"/>
                    <a:pt x="28361" y="32185"/>
                    <a:pt x="28312" y="32369"/>
                  </a:cubicBezTo>
                  <a:cubicBezTo>
                    <a:pt x="28263" y="32566"/>
                    <a:pt x="28202" y="32750"/>
                    <a:pt x="28152" y="32947"/>
                  </a:cubicBezTo>
                  <a:cubicBezTo>
                    <a:pt x="28128" y="33008"/>
                    <a:pt x="28202" y="33107"/>
                    <a:pt x="28275" y="33119"/>
                  </a:cubicBezTo>
                  <a:cubicBezTo>
                    <a:pt x="28460" y="33156"/>
                    <a:pt x="28656" y="33205"/>
                    <a:pt x="28853" y="33230"/>
                  </a:cubicBezTo>
                  <a:cubicBezTo>
                    <a:pt x="28927" y="33242"/>
                    <a:pt x="29001" y="33217"/>
                    <a:pt x="29087" y="33205"/>
                  </a:cubicBezTo>
                  <a:cubicBezTo>
                    <a:pt x="29369" y="33131"/>
                    <a:pt x="29640" y="33033"/>
                    <a:pt x="29898" y="32873"/>
                  </a:cubicBezTo>
                  <a:cubicBezTo>
                    <a:pt x="29996" y="32812"/>
                    <a:pt x="30107" y="32763"/>
                    <a:pt x="30218" y="32713"/>
                  </a:cubicBezTo>
                  <a:cubicBezTo>
                    <a:pt x="30242" y="32701"/>
                    <a:pt x="30291" y="32726"/>
                    <a:pt x="30316" y="32750"/>
                  </a:cubicBezTo>
                  <a:cubicBezTo>
                    <a:pt x="30328" y="32775"/>
                    <a:pt x="30328" y="32836"/>
                    <a:pt x="30304" y="32849"/>
                  </a:cubicBezTo>
                  <a:cubicBezTo>
                    <a:pt x="30168" y="33021"/>
                    <a:pt x="30046" y="33217"/>
                    <a:pt x="29873" y="33328"/>
                  </a:cubicBezTo>
                  <a:cubicBezTo>
                    <a:pt x="29480" y="33574"/>
                    <a:pt x="29074" y="33771"/>
                    <a:pt x="28595" y="33635"/>
                  </a:cubicBezTo>
                  <a:cubicBezTo>
                    <a:pt x="28472" y="33599"/>
                    <a:pt x="28361" y="33586"/>
                    <a:pt x="28238" y="33574"/>
                  </a:cubicBezTo>
                  <a:cubicBezTo>
                    <a:pt x="28005" y="33562"/>
                    <a:pt x="27845" y="33426"/>
                    <a:pt x="27722" y="33230"/>
                  </a:cubicBezTo>
                  <a:cubicBezTo>
                    <a:pt x="27673" y="33144"/>
                    <a:pt x="27648" y="33045"/>
                    <a:pt x="27673" y="32947"/>
                  </a:cubicBezTo>
                  <a:cubicBezTo>
                    <a:pt x="27698" y="32849"/>
                    <a:pt x="27734" y="32763"/>
                    <a:pt x="27771" y="32664"/>
                  </a:cubicBezTo>
                  <a:cubicBezTo>
                    <a:pt x="27784" y="32615"/>
                    <a:pt x="27796" y="32541"/>
                    <a:pt x="27734" y="32517"/>
                  </a:cubicBezTo>
                  <a:cubicBezTo>
                    <a:pt x="27710" y="32492"/>
                    <a:pt x="27661" y="32492"/>
                    <a:pt x="27624" y="32504"/>
                  </a:cubicBezTo>
                  <a:cubicBezTo>
                    <a:pt x="27476" y="32554"/>
                    <a:pt x="27329" y="32627"/>
                    <a:pt x="27181" y="32677"/>
                  </a:cubicBezTo>
                  <a:cubicBezTo>
                    <a:pt x="26616" y="32873"/>
                    <a:pt x="26038" y="32984"/>
                    <a:pt x="25448" y="32947"/>
                  </a:cubicBezTo>
                  <a:cubicBezTo>
                    <a:pt x="25165" y="32935"/>
                    <a:pt x="25128" y="32898"/>
                    <a:pt x="25018" y="32566"/>
                  </a:cubicBezTo>
                  <a:cubicBezTo>
                    <a:pt x="25018" y="32554"/>
                    <a:pt x="25005" y="32529"/>
                    <a:pt x="24993" y="32517"/>
                  </a:cubicBezTo>
                  <a:cubicBezTo>
                    <a:pt x="24919" y="32455"/>
                    <a:pt x="24845" y="32492"/>
                    <a:pt x="24772" y="32529"/>
                  </a:cubicBezTo>
                  <a:cubicBezTo>
                    <a:pt x="24673" y="32578"/>
                    <a:pt x="24550" y="32627"/>
                    <a:pt x="24477" y="32701"/>
                  </a:cubicBezTo>
                  <a:cubicBezTo>
                    <a:pt x="24268" y="32910"/>
                    <a:pt x="24009" y="33008"/>
                    <a:pt x="23727" y="33033"/>
                  </a:cubicBezTo>
                  <a:cubicBezTo>
                    <a:pt x="23444" y="33070"/>
                    <a:pt x="23210" y="33181"/>
                    <a:pt x="22965" y="33328"/>
                  </a:cubicBezTo>
                  <a:cubicBezTo>
                    <a:pt x="22817" y="33426"/>
                    <a:pt x="22669" y="33525"/>
                    <a:pt x="22522" y="33611"/>
                  </a:cubicBezTo>
                  <a:cubicBezTo>
                    <a:pt x="22411" y="33672"/>
                    <a:pt x="22301" y="33709"/>
                    <a:pt x="22190" y="33721"/>
                  </a:cubicBezTo>
                  <a:cubicBezTo>
                    <a:pt x="21956" y="33758"/>
                    <a:pt x="21760" y="33709"/>
                    <a:pt x="21649" y="33463"/>
                  </a:cubicBezTo>
                  <a:cubicBezTo>
                    <a:pt x="21637" y="33426"/>
                    <a:pt x="21600" y="33414"/>
                    <a:pt x="21563" y="33377"/>
                  </a:cubicBezTo>
                  <a:cubicBezTo>
                    <a:pt x="21120" y="33586"/>
                    <a:pt x="20678" y="33795"/>
                    <a:pt x="20235" y="33992"/>
                  </a:cubicBezTo>
                  <a:cubicBezTo>
                    <a:pt x="19854" y="34152"/>
                    <a:pt x="19461" y="34299"/>
                    <a:pt x="19080" y="34447"/>
                  </a:cubicBezTo>
                  <a:cubicBezTo>
                    <a:pt x="18883" y="34508"/>
                    <a:pt x="18686" y="34508"/>
                    <a:pt x="18490" y="34459"/>
                  </a:cubicBezTo>
                  <a:cubicBezTo>
                    <a:pt x="18391" y="34434"/>
                    <a:pt x="18293" y="34287"/>
                    <a:pt x="18342" y="34189"/>
                  </a:cubicBezTo>
                  <a:cubicBezTo>
                    <a:pt x="18453" y="33955"/>
                    <a:pt x="18576" y="33721"/>
                    <a:pt x="18686" y="33500"/>
                  </a:cubicBezTo>
                  <a:cubicBezTo>
                    <a:pt x="18760" y="33365"/>
                    <a:pt x="18846" y="33230"/>
                    <a:pt x="18920" y="33094"/>
                  </a:cubicBezTo>
                  <a:cubicBezTo>
                    <a:pt x="18932" y="33070"/>
                    <a:pt x="18908" y="33021"/>
                    <a:pt x="18883" y="32996"/>
                  </a:cubicBezTo>
                  <a:cubicBezTo>
                    <a:pt x="18883" y="32984"/>
                    <a:pt x="18858" y="32972"/>
                    <a:pt x="18834" y="32984"/>
                  </a:cubicBezTo>
                  <a:cubicBezTo>
                    <a:pt x="18588" y="33045"/>
                    <a:pt x="18354" y="33131"/>
                    <a:pt x="18133" y="33267"/>
                  </a:cubicBezTo>
                  <a:cubicBezTo>
                    <a:pt x="17346" y="33783"/>
                    <a:pt x="16474" y="34078"/>
                    <a:pt x="15576" y="34324"/>
                  </a:cubicBezTo>
                  <a:cubicBezTo>
                    <a:pt x="15170" y="34434"/>
                    <a:pt x="14789" y="34348"/>
                    <a:pt x="14457" y="34115"/>
                  </a:cubicBezTo>
                  <a:cubicBezTo>
                    <a:pt x="14248" y="33967"/>
                    <a:pt x="14064" y="33783"/>
                    <a:pt x="13830" y="33599"/>
                  </a:cubicBezTo>
                  <a:cubicBezTo>
                    <a:pt x="13597" y="33611"/>
                    <a:pt x="13314" y="33611"/>
                    <a:pt x="13056" y="33709"/>
                  </a:cubicBezTo>
                  <a:cubicBezTo>
                    <a:pt x="12773" y="33808"/>
                    <a:pt x="12466" y="33771"/>
                    <a:pt x="12183" y="33832"/>
                  </a:cubicBezTo>
                  <a:cubicBezTo>
                    <a:pt x="11925" y="33894"/>
                    <a:pt x="11691" y="34090"/>
                    <a:pt x="11445" y="34189"/>
                  </a:cubicBezTo>
                  <a:cubicBezTo>
                    <a:pt x="11077" y="34336"/>
                    <a:pt x="10683" y="34422"/>
                    <a:pt x="10327" y="34582"/>
                  </a:cubicBezTo>
                  <a:cubicBezTo>
                    <a:pt x="9847" y="34791"/>
                    <a:pt x="9380" y="35049"/>
                    <a:pt x="8913" y="35295"/>
                  </a:cubicBezTo>
                  <a:cubicBezTo>
                    <a:pt x="8729" y="35393"/>
                    <a:pt x="8618" y="35565"/>
                    <a:pt x="8507" y="35725"/>
                  </a:cubicBezTo>
                  <a:cubicBezTo>
                    <a:pt x="8409" y="35897"/>
                    <a:pt x="8261" y="35959"/>
                    <a:pt x="8052" y="35910"/>
                  </a:cubicBezTo>
                  <a:cubicBezTo>
                    <a:pt x="7880" y="35615"/>
                    <a:pt x="7708" y="35307"/>
                    <a:pt x="7548" y="35000"/>
                  </a:cubicBezTo>
                  <a:cubicBezTo>
                    <a:pt x="7401" y="34730"/>
                    <a:pt x="7204" y="34521"/>
                    <a:pt x="6934" y="34373"/>
                  </a:cubicBezTo>
                  <a:cubicBezTo>
                    <a:pt x="6565" y="34189"/>
                    <a:pt x="6221" y="33955"/>
                    <a:pt x="5815" y="33857"/>
                  </a:cubicBezTo>
                  <a:cubicBezTo>
                    <a:pt x="5680" y="33820"/>
                    <a:pt x="5557" y="33758"/>
                    <a:pt x="5434" y="33697"/>
                  </a:cubicBezTo>
                  <a:cubicBezTo>
                    <a:pt x="5200" y="33574"/>
                    <a:pt x="4955" y="33512"/>
                    <a:pt x="4696" y="33586"/>
                  </a:cubicBezTo>
                  <a:cubicBezTo>
                    <a:pt x="4598" y="33611"/>
                    <a:pt x="4487" y="33586"/>
                    <a:pt x="4401" y="33549"/>
                  </a:cubicBezTo>
                  <a:cubicBezTo>
                    <a:pt x="4057" y="33414"/>
                    <a:pt x="3676" y="33414"/>
                    <a:pt x="3307" y="33328"/>
                  </a:cubicBezTo>
                  <a:cubicBezTo>
                    <a:pt x="3283" y="33316"/>
                    <a:pt x="3233" y="33340"/>
                    <a:pt x="3221" y="33365"/>
                  </a:cubicBezTo>
                  <a:cubicBezTo>
                    <a:pt x="3197" y="33402"/>
                    <a:pt x="3209" y="33451"/>
                    <a:pt x="3221" y="33476"/>
                  </a:cubicBezTo>
                  <a:cubicBezTo>
                    <a:pt x="3344" y="33611"/>
                    <a:pt x="3467" y="33734"/>
                    <a:pt x="3602" y="33857"/>
                  </a:cubicBezTo>
                  <a:cubicBezTo>
                    <a:pt x="3799" y="34041"/>
                    <a:pt x="3910" y="34299"/>
                    <a:pt x="4094" y="34496"/>
                  </a:cubicBezTo>
                  <a:cubicBezTo>
                    <a:pt x="4131" y="34533"/>
                    <a:pt x="4082" y="34631"/>
                    <a:pt x="4020" y="34643"/>
                  </a:cubicBezTo>
                  <a:cubicBezTo>
                    <a:pt x="3983" y="34643"/>
                    <a:pt x="3946" y="34668"/>
                    <a:pt x="3910" y="34668"/>
                  </a:cubicBezTo>
                  <a:cubicBezTo>
                    <a:pt x="3479" y="34631"/>
                    <a:pt x="3037" y="34680"/>
                    <a:pt x="2631" y="34508"/>
                  </a:cubicBezTo>
                  <a:cubicBezTo>
                    <a:pt x="2582" y="34484"/>
                    <a:pt x="2520" y="34484"/>
                    <a:pt x="2459" y="34484"/>
                  </a:cubicBezTo>
                  <a:cubicBezTo>
                    <a:pt x="2361" y="34471"/>
                    <a:pt x="2299" y="34545"/>
                    <a:pt x="2336" y="34619"/>
                  </a:cubicBezTo>
                  <a:cubicBezTo>
                    <a:pt x="2373" y="34705"/>
                    <a:pt x="2422" y="34791"/>
                    <a:pt x="2447" y="34889"/>
                  </a:cubicBezTo>
                  <a:cubicBezTo>
                    <a:pt x="2471" y="34938"/>
                    <a:pt x="2459" y="35012"/>
                    <a:pt x="2397" y="35037"/>
                  </a:cubicBezTo>
                  <a:cubicBezTo>
                    <a:pt x="2348" y="35049"/>
                    <a:pt x="2275" y="35061"/>
                    <a:pt x="2225" y="35049"/>
                  </a:cubicBezTo>
                  <a:cubicBezTo>
                    <a:pt x="2176" y="35037"/>
                    <a:pt x="2127" y="34988"/>
                    <a:pt x="2090" y="34951"/>
                  </a:cubicBezTo>
                  <a:cubicBezTo>
                    <a:pt x="1684" y="34484"/>
                    <a:pt x="1156" y="34324"/>
                    <a:pt x="578" y="34250"/>
                  </a:cubicBezTo>
                  <a:cubicBezTo>
                    <a:pt x="443" y="34225"/>
                    <a:pt x="308" y="34201"/>
                    <a:pt x="172" y="34176"/>
                  </a:cubicBezTo>
                  <a:cubicBezTo>
                    <a:pt x="111" y="34164"/>
                    <a:pt x="62" y="34041"/>
                    <a:pt x="99" y="33980"/>
                  </a:cubicBezTo>
                  <a:cubicBezTo>
                    <a:pt x="123" y="33930"/>
                    <a:pt x="160" y="33881"/>
                    <a:pt x="209" y="33869"/>
                  </a:cubicBezTo>
                  <a:cubicBezTo>
                    <a:pt x="283" y="33844"/>
                    <a:pt x="369" y="33832"/>
                    <a:pt x="443" y="33832"/>
                  </a:cubicBezTo>
                  <a:cubicBezTo>
                    <a:pt x="873" y="33857"/>
                    <a:pt x="1316" y="33844"/>
                    <a:pt x="1734" y="33967"/>
                  </a:cubicBezTo>
                  <a:cubicBezTo>
                    <a:pt x="1918" y="34016"/>
                    <a:pt x="2127" y="34029"/>
                    <a:pt x="2324" y="34041"/>
                  </a:cubicBezTo>
                  <a:cubicBezTo>
                    <a:pt x="2557" y="34066"/>
                    <a:pt x="2779" y="34115"/>
                    <a:pt x="3012" y="34189"/>
                  </a:cubicBezTo>
                  <a:cubicBezTo>
                    <a:pt x="3024" y="34201"/>
                    <a:pt x="3074" y="34164"/>
                    <a:pt x="3098" y="34139"/>
                  </a:cubicBezTo>
                  <a:cubicBezTo>
                    <a:pt x="3098" y="34127"/>
                    <a:pt x="3098" y="34103"/>
                    <a:pt x="3086" y="34078"/>
                  </a:cubicBezTo>
                  <a:cubicBezTo>
                    <a:pt x="3000" y="33943"/>
                    <a:pt x="2889" y="33844"/>
                    <a:pt x="2729" y="33771"/>
                  </a:cubicBezTo>
                  <a:cubicBezTo>
                    <a:pt x="2570" y="33709"/>
                    <a:pt x="2410" y="33623"/>
                    <a:pt x="2238" y="33574"/>
                  </a:cubicBezTo>
                  <a:cubicBezTo>
                    <a:pt x="2004" y="33512"/>
                    <a:pt x="1893" y="33279"/>
                    <a:pt x="1672" y="33193"/>
                  </a:cubicBezTo>
                  <a:cubicBezTo>
                    <a:pt x="1648" y="33181"/>
                    <a:pt x="1648" y="33082"/>
                    <a:pt x="1660" y="33033"/>
                  </a:cubicBezTo>
                  <a:cubicBezTo>
                    <a:pt x="1660" y="33008"/>
                    <a:pt x="1697" y="32959"/>
                    <a:pt x="1734" y="32959"/>
                  </a:cubicBezTo>
                  <a:cubicBezTo>
                    <a:pt x="1955" y="32886"/>
                    <a:pt x="2188" y="32886"/>
                    <a:pt x="2422" y="32898"/>
                  </a:cubicBezTo>
                  <a:cubicBezTo>
                    <a:pt x="2717" y="32910"/>
                    <a:pt x="3012" y="32922"/>
                    <a:pt x="3307" y="32922"/>
                  </a:cubicBezTo>
                  <a:cubicBezTo>
                    <a:pt x="3406" y="32922"/>
                    <a:pt x="3492" y="32799"/>
                    <a:pt x="3455" y="32701"/>
                  </a:cubicBezTo>
                  <a:cubicBezTo>
                    <a:pt x="3418" y="32590"/>
                    <a:pt x="3393" y="32468"/>
                    <a:pt x="3332" y="32381"/>
                  </a:cubicBezTo>
                  <a:cubicBezTo>
                    <a:pt x="3135" y="32086"/>
                    <a:pt x="3147" y="31779"/>
                    <a:pt x="3233" y="31472"/>
                  </a:cubicBezTo>
                  <a:cubicBezTo>
                    <a:pt x="3307" y="31140"/>
                    <a:pt x="3430" y="30833"/>
                    <a:pt x="3541" y="30513"/>
                  </a:cubicBezTo>
                  <a:cubicBezTo>
                    <a:pt x="3565" y="30439"/>
                    <a:pt x="3615" y="30378"/>
                    <a:pt x="3664" y="30316"/>
                  </a:cubicBezTo>
                  <a:cubicBezTo>
                    <a:pt x="3934" y="30046"/>
                    <a:pt x="4094" y="29714"/>
                    <a:pt x="4217" y="29357"/>
                  </a:cubicBezTo>
                  <a:cubicBezTo>
                    <a:pt x="4315" y="29050"/>
                    <a:pt x="4426" y="28755"/>
                    <a:pt x="4610" y="28497"/>
                  </a:cubicBezTo>
                  <a:cubicBezTo>
                    <a:pt x="4709" y="28374"/>
                    <a:pt x="4746" y="28214"/>
                    <a:pt x="4795" y="28066"/>
                  </a:cubicBezTo>
                  <a:cubicBezTo>
                    <a:pt x="4844" y="27919"/>
                    <a:pt x="4881" y="27771"/>
                    <a:pt x="4930" y="27612"/>
                  </a:cubicBezTo>
                  <a:cubicBezTo>
                    <a:pt x="5065" y="27058"/>
                    <a:pt x="5065" y="26997"/>
                    <a:pt x="4881" y="26468"/>
                  </a:cubicBezTo>
                  <a:cubicBezTo>
                    <a:pt x="4844" y="26333"/>
                    <a:pt x="4782" y="26210"/>
                    <a:pt x="4733" y="26087"/>
                  </a:cubicBezTo>
                  <a:cubicBezTo>
                    <a:pt x="4537" y="25657"/>
                    <a:pt x="4340" y="25227"/>
                    <a:pt x="4143" y="24796"/>
                  </a:cubicBezTo>
                  <a:cubicBezTo>
                    <a:pt x="4020" y="24526"/>
                    <a:pt x="3848" y="24280"/>
                    <a:pt x="3639" y="24059"/>
                  </a:cubicBezTo>
                  <a:cubicBezTo>
                    <a:pt x="3516" y="23936"/>
                    <a:pt x="3442" y="23788"/>
                    <a:pt x="3381" y="23616"/>
                  </a:cubicBezTo>
                  <a:cubicBezTo>
                    <a:pt x="3283" y="23358"/>
                    <a:pt x="3147" y="23112"/>
                    <a:pt x="3012" y="22879"/>
                  </a:cubicBezTo>
                  <a:cubicBezTo>
                    <a:pt x="2557" y="22116"/>
                    <a:pt x="2102" y="21354"/>
                    <a:pt x="1648" y="20592"/>
                  </a:cubicBezTo>
                  <a:cubicBezTo>
                    <a:pt x="1488" y="20297"/>
                    <a:pt x="1328" y="20002"/>
                    <a:pt x="1180" y="19707"/>
                  </a:cubicBezTo>
                  <a:cubicBezTo>
                    <a:pt x="1070" y="19473"/>
                    <a:pt x="959" y="19240"/>
                    <a:pt x="775" y="19055"/>
                  </a:cubicBezTo>
                  <a:cubicBezTo>
                    <a:pt x="713" y="18994"/>
                    <a:pt x="652" y="18896"/>
                    <a:pt x="615" y="18810"/>
                  </a:cubicBezTo>
                  <a:cubicBezTo>
                    <a:pt x="529" y="18502"/>
                    <a:pt x="295" y="18269"/>
                    <a:pt x="160" y="17986"/>
                  </a:cubicBezTo>
                  <a:cubicBezTo>
                    <a:pt x="135" y="17924"/>
                    <a:pt x="49" y="17888"/>
                    <a:pt x="0" y="17851"/>
                  </a:cubicBezTo>
                  <a:cubicBezTo>
                    <a:pt x="25" y="17629"/>
                    <a:pt x="74" y="17482"/>
                    <a:pt x="283" y="17408"/>
                  </a:cubicBezTo>
                  <a:cubicBezTo>
                    <a:pt x="344" y="17384"/>
                    <a:pt x="394" y="17310"/>
                    <a:pt x="455" y="17261"/>
                  </a:cubicBezTo>
                  <a:cubicBezTo>
                    <a:pt x="504" y="17236"/>
                    <a:pt x="566" y="17187"/>
                    <a:pt x="603" y="17199"/>
                  </a:cubicBezTo>
                  <a:cubicBezTo>
                    <a:pt x="775" y="17273"/>
                    <a:pt x="898" y="17187"/>
                    <a:pt x="1008" y="17076"/>
                  </a:cubicBezTo>
                  <a:cubicBezTo>
                    <a:pt x="1193" y="16892"/>
                    <a:pt x="1389" y="16720"/>
                    <a:pt x="1611" y="16597"/>
                  </a:cubicBezTo>
                  <a:cubicBezTo>
                    <a:pt x="1660" y="16560"/>
                    <a:pt x="1709" y="16535"/>
                    <a:pt x="1758" y="16486"/>
                  </a:cubicBezTo>
                  <a:cubicBezTo>
                    <a:pt x="2102" y="16166"/>
                    <a:pt x="2496" y="15908"/>
                    <a:pt x="2877" y="15626"/>
                  </a:cubicBezTo>
                  <a:cubicBezTo>
                    <a:pt x="3516" y="15158"/>
                    <a:pt x="4094" y="14630"/>
                    <a:pt x="4684" y="14101"/>
                  </a:cubicBezTo>
                  <a:cubicBezTo>
                    <a:pt x="5016" y="13794"/>
                    <a:pt x="5360" y="13499"/>
                    <a:pt x="5729" y="13228"/>
                  </a:cubicBezTo>
                  <a:cubicBezTo>
                    <a:pt x="6086" y="12958"/>
                    <a:pt x="6417" y="12651"/>
                    <a:pt x="6749" y="12343"/>
                  </a:cubicBezTo>
                  <a:cubicBezTo>
                    <a:pt x="7081" y="12048"/>
                    <a:pt x="7401" y="11765"/>
                    <a:pt x="7782" y="11556"/>
                  </a:cubicBezTo>
                  <a:cubicBezTo>
                    <a:pt x="8016" y="11421"/>
                    <a:pt x="8249" y="11261"/>
                    <a:pt x="8397" y="11016"/>
                  </a:cubicBezTo>
                  <a:cubicBezTo>
                    <a:pt x="8876" y="10573"/>
                    <a:pt x="9208" y="10008"/>
                    <a:pt x="9601" y="9479"/>
                  </a:cubicBezTo>
                  <a:cubicBezTo>
                    <a:pt x="9724" y="9307"/>
                    <a:pt x="9810" y="9110"/>
                    <a:pt x="9921" y="8926"/>
                  </a:cubicBezTo>
                  <a:cubicBezTo>
                    <a:pt x="10032" y="8741"/>
                    <a:pt x="10032" y="8545"/>
                    <a:pt x="9983" y="8348"/>
                  </a:cubicBezTo>
                  <a:cubicBezTo>
                    <a:pt x="9909" y="8041"/>
                    <a:pt x="9835" y="7733"/>
                    <a:pt x="9749" y="7438"/>
                  </a:cubicBezTo>
                  <a:cubicBezTo>
                    <a:pt x="9638" y="7106"/>
                    <a:pt x="9417" y="6860"/>
                    <a:pt x="9183" y="6615"/>
                  </a:cubicBezTo>
                  <a:cubicBezTo>
                    <a:pt x="9036" y="6455"/>
                    <a:pt x="8864" y="6319"/>
                    <a:pt x="8716" y="6160"/>
                  </a:cubicBezTo>
                  <a:cubicBezTo>
                    <a:pt x="8643" y="6098"/>
                    <a:pt x="8692" y="5951"/>
                    <a:pt x="8790" y="5938"/>
                  </a:cubicBezTo>
                  <a:cubicBezTo>
                    <a:pt x="8864" y="5914"/>
                    <a:pt x="8950" y="5902"/>
                    <a:pt x="9024" y="5914"/>
                  </a:cubicBezTo>
                  <a:cubicBezTo>
                    <a:pt x="9503" y="6012"/>
                    <a:pt x="9983" y="6123"/>
                    <a:pt x="10462" y="6258"/>
                  </a:cubicBezTo>
                  <a:cubicBezTo>
                    <a:pt x="10732" y="6344"/>
                    <a:pt x="11028" y="6442"/>
                    <a:pt x="11359" y="6381"/>
                  </a:cubicBezTo>
                  <a:cubicBezTo>
                    <a:pt x="11593" y="6147"/>
                    <a:pt x="11765" y="5840"/>
                    <a:pt x="11937" y="5533"/>
                  </a:cubicBezTo>
                  <a:cubicBezTo>
                    <a:pt x="12060" y="5311"/>
                    <a:pt x="12134" y="5053"/>
                    <a:pt x="12318" y="4869"/>
                  </a:cubicBezTo>
                  <a:cubicBezTo>
                    <a:pt x="12380" y="4820"/>
                    <a:pt x="12392" y="4734"/>
                    <a:pt x="12404" y="4660"/>
                  </a:cubicBezTo>
                  <a:cubicBezTo>
                    <a:pt x="12441" y="4488"/>
                    <a:pt x="12454" y="4303"/>
                    <a:pt x="12490" y="4131"/>
                  </a:cubicBezTo>
                  <a:cubicBezTo>
                    <a:pt x="12564" y="3701"/>
                    <a:pt x="12638" y="3283"/>
                    <a:pt x="12736" y="2853"/>
                  </a:cubicBezTo>
                  <a:cubicBezTo>
                    <a:pt x="12859" y="2275"/>
                    <a:pt x="12970" y="1697"/>
                    <a:pt x="12982" y="1107"/>
                  </a:cubicBezTo>
                  <a:cubicBezTo>
                    <a:pt x="12994" y="837"/>
                    <a:pt x="13044" y="554"/>
                    <a:pt x="13105" y="283"/>
                  </a:cubicBezTo>
                  <a:cubicBezTo>
                    <a:pt x="13142" y="99"/>
                    <a:pt x="13425" y="1"/>
                    <a:pt x="13572" y="136"/>
                  </a:cubicBezTo>
                  <a:cubicBezTo>
                    <a:pt x="13671" y="210"/>
                    <a:pt x="13744" y="296"/>
                    <a:pt x="13818" y="394"/>
                  </a:cubicBezTo>
                  <a:cubicBezTo>
                    <a:pt x="14015" y="615"/>
                    <a:pt x="14199" y="837"/>
                    <a:pt x="14396" y="1058"/>
                  </a:cubicBezTo>
                  <a:cubicBezTo>
                    <a:pt x="14556" y="1242"/>
                    <a:pt x="14752" y="1365"/>
                    <a:pt x="14974" y="1451"/>
                  </a:cubicBezTo>
                  <a:cubicBezTo>
                    <a:pt x="15367" y="1599"/>
                    <a:pt x="15748" y="1759"/>
                    <a:pt x="16129" y="1918"/>
                  </a:cubicBezTo>
                  <a:cubicBezTo>
                    <a:pt x="16400" y="2029"/>
                    <a:pt x="16695" y="2091"/>
                    <a:pt x="16990" y="2115"/>
                  </a:cubicBezTo>
                  <a:cubicBezTo>
                    <a:pt x="17346" y="2140"/>
                    <a:pt x="17617" y="2324"/>
                    <a:pt x="17850" y="2558"/>
                  </a:cubicBezTo>
                  <a:cubicBezTo>
                    <a:pt x="17998" y="2705"/>
                    <a:pt x="17973" y="2877"/>
                    <a:pt x="17814" y="2951"/>
                  </a:cubicBezTo>
                  <a:cubicBezTo>
                    <a:pt x="17555" y="3086"/>
                    <a:pt x="17297" y="3234"/>
                    <a:pt x="16990" y="3246"/>
                  </a:cubicBezTo>
                  <a:cubicBezTo>
                    <a:pt x="16855" y="3246"/>
                    <a:pt x="16719" y="3308"/>
                    <a:pt x="16584" y="3332"/>
                  </a:cubicBezTo>
                  <a:cubicBezTo>
                    <a:pt x="16474" y="3357"/>
                    <a:pt x="16351" y="3406"/>
                    <a:pt x="16240" y="3406"/>
                  </a:cubicBezTo>
                  <a:cubicBezTo>
                    <a:pt x="15834" y="3394"/>
                    <a:pt x="15453" y="3517"/>
                    <a:pt x="15047" y="3529"/>
                  </a:cubicBezTo>
                  <a:cubicBezTo>
                    <a:pt x="15060" y="3590"/>
                    <a:pt x="15047" y="3664"/>
                    <a:pt x="15072" y="3701"/>
                  </a:cubicBezTo>
                  <a:cubicBezTo>
                    <a:pt x="15281" y="4107"/>
                    <a:pt x="15515" y="4488"/>
                    <a:pt x="15773" y="4869"/>
                  </a:cubicBezTo>
                  <a:cubicBezTo>
                    <a:pt x="16031" y="5238"/>
                    <a:pt x="16240" y="5643"/>
                    <a:pt x="16474" y="6024"/>
                  </a:cubicBezTo>
                  <a:cubicBezTo>
                    <a:pt x="16547" y="6147"/>
                    <a:pt x="16621" y="6258"/>
                    <a:pt x="16695" y="6369"/>
                  </a:cubicBezTo>
                  <a:cubicBezTo>
                    <a:pt x="17014" y="6430"/>
                    <a:pt x="17334" y="6406"/>
                    <a:pt x="17654" y="6406"/>
                  </a:cubicBezTo>
                  <a:cubicBezTo>
                    <a:pt x="17961" y="6406"/>
                    <a:pt x="18281" y="6442"/>
                    <a:pt x="18588" y="6319"/>
                  </a:cubicBezTo>
                  <a:cubicBezTo>
                    <a:pt x="18649" y="6295"/>
                    <a:pt x="18748" y="6356"/>
                    <a:pt x="18785" y="6418"/>
                  </a:cubicBezTo>
                  <a:cubicBezTo>
                    <a:pt x="18822" y="6516"/>
                    <a:pt x="18822" y="6615"/>
                    <a:pt x="18760" y="6701"/>
                  </a:cubicBezTo>
                  <a:cubicBezTo>
                    <a:pt x="18736" y="6750"/>
                    <a:pt x="18686" y="6787"/>
                    <a:pt x="18637" y="6824"/>
                  </a:cubicBezTo>
                  <a:cubicBezTo>
                    <a:pt x="18514" y="6922"/>
                    <a:pt x="18391" y="7020"/>
                    <a:pt x="18268" y="7119"/>
                  </a:cubicBezTo>
                  <a:cubicBezTo>
                    <a:pt x="18010" y="7315"/>
                    <a:pt x="18023" y="7414"/>
                    <a:pt x="18121" y="7672"/>
                  </a:cubicBezTo>
                  <a:cubicBezTo>
                    <a:pt x="18145" y="7721"/>
                    <a:pt x="18170" y="7782"/>
                    <a:pt x="18207" y="7832"/>
                  </a:cubicBezTo>
                  <a:cubicBezTo>
                    <a:pt x="18465" y="8200"/>
                    <a:pt x="18539" y="8618"/>
                    <a:pt x="18625" y="9049"/>
                  </a:cubicBezTo>
                  <a:cubicBezTo>
                    <a:pt x="18797" y="9897"/>
                    <a:pt x="18932" y="10757"/>
                    <a:pt x="18994" y="11618"/>
                  </a:cubicBezTo>
                  <a:cubicBezTo>
                    <a:pt x="18994" y="11778"/>
                    <a:pt x="18994" y="11938"/>
                    <a:pt x="18994" y="12085"/>
                  </a:cubicBezTo>
                  <a:cubicBezTo>
                    <a:pt x="18994" y="12208"/>
                    <a:pt x="18981" y="12331"/>
                    <a:pt x="18981" y="12442"/>
                  </a:cubicBezTo>
                  <a:cubicBezTo>
                    <a:pt x="18981" y="12503"/>
                    <a:pt x="18994" y="12565"/>
                    <a:pt x="19067" y="12577"/>
                  </a:cubicBezTo>
                  <a:cubicBezTo>
                    <a:pt x="19092" y="12577"/>
                    <a:pt x="19141" y="12565"/>
                    <a:pt x="19166" y="12528"/>
                  </a:cubicBezTo>
                  <a:cubicBezTo>
                    <a:pt x="19387" y="12245"/>
                    <a:pt x="19633" y="11950"/>
                    <a:pt x="19793" y="11618"/>
                  </a:cubicBezTo>
                  <a:cubicBezTo>
                    <a:pt x="19965" y="11274"/>
                    <a:pt x="20186" y="10966"/>
                    <a:pt x="20383" y="10659"/>
                  </a:cubicBezTo>
                  <a:cubicBezTo>
                    <a:pt x="20629" y="10278"/>
                    <a:pt x="20813" y="9860"/>
                    <a:pt x="21022" y="9454"/>
                  </a:cubicBezTo>
                  <a:cubicBezTo>
                    <a:pt x="21120" y="9258"/>
                    <a:pt x="21133" y="9049"/>
                    <a:pt x="21059" y="8827"/>
                  </a:cubicBezTo>
                  <a:cubicBezTo>
                    <a:pt x="21034" y="8741"/>
                    <a:pt x="21010" y="8643"/>
                    <a:pt x="20973" y="8532"/>
                  </a:cubicBezTo>
                  <a:cubicBezTo>
                    <a:pt x="21096" y="8434"/>
                    <a:pt x="21219" y="8348"/>
                    <a:pt x="21354" y="8262"/>
                  </a:cubicBezTo>
                  <a:cubicBezTo>
                    <a:pt x="21366" y="8250"/>
                    <a:pt x="21428" y="8274"/>
                    <a:pt x="21452" y="8299"/>
                  </a:cubicBezTo>
                  <a:cubicBezTo>
                    <a:pt x="21477" y="8299"/>
                    <a:pt x="21489" y="8323"/>
                    <a:pt x="21489" y="8336"/>
                  </a:cubicBezTo>
                  <a:cubicBezTo>
                    <a:pt x="21538" y="8569"/>
                    <a:pt x="21698" y="8692"/>
                    <a:pt x="21883" y="8827"/>
                  </a:cubicBezTo>
                  <a:cubicBezTo>
                    <a:pt x="22411" y="9208"/>
                    <a:pt x="22989" y="9491"/>
                    <a:pt x="23641" y="9614"/>
                  </a:cubicBezTo>
                  <a:cubicBezTo>
                    <a:pt x="24022" y="9688"/>
                    <a:pt x="24403" y="9786"/>
                    <a:pt x="24796" y="9860"/>
                  </a:cubicBezTo>
                  <a:cubicBezTo>
                    <a:pt x="25140" y="9934"/>
                    <a:pt x="25497" y="9983"/>
                    <a:pt x="25817" y="10118"/>
                  </a:cubicBezTo>
                  <a:cubicBezTo>
                    <a:pt x="25890" y="10155"/>
                    <a:pt x="25964" y="10192"/>
                    <a:pt x="26026" y="10229"/>
                  </a:cubicBezTo>
                  <a:cubicBezTo>
                    <a:pt x="26099" y="10278"/>
                    <a:pt x="26124" y="10425"/>
                    <a:pt x="26062" y="10499"/>
                  </a:cubicBezTo>
                  <a:cubicBezTo>
                    <a:pt x="26001" y="10573"/>
                    <a:pt x="25940" y="10659"/>
                    <a:pt x="25866" y="10708"/>
                  </a:cubicBezTo>
                  <a:cubicBezTo>
                    <a:pt x="25558" y="10880"/>
                    <a:pt x="25276" y="11102"/>
                    <a:pt x="24931" y="11212"/>
                  </a:cubicBezTo>
                  <a:cubicBezTo>
                    <a:pt x="24821" y="11249"/>
                    <a:pt x="24710" y="11311"/>
                    <a:pt x="24612" y="11372"/>
                  </a:cubicBezTo>
                  <a:cubicBezTo>
                    <a:pt x="24280" y="11581"/>
                    <a:pt x="23923" y="11741"/>
                    <a:pt x="23530" y="11815"/>
                  </a:cubicBezTo>
                  <a:cubicBezTo>
                    <a:pt x="23456" y="11827"/>
                    <a:pt x="23395" y="11876"/>
                    <a:pt x="23309" y="11913"/>
                  </a:cubicBezTo>
                  <a:cubicBezTo>
                    <a:pt x="23432" y="12233"/>
                    <a:pt x="23616" y="12491"/>
                    <a:pt x="23751" y="12761"/>
                  </a:cubicBezTo>
                  <a:cubicBezTo>
                    <a:pt x="23899" y="13044"/>
                    <a:pt x="24046" y="13314"/>
                    <a:pt x="24206" y="13597"/>
                  </a:cubicBezTo>
                  <a:cubicBezTo>
                    <a:pt x="24366" y="13855"/>
                    <a:pt x="24415" y="14187"/>
                    <a:pt x="24624" y="14445"/>
                  </a:cubicBezTo>
                  <a:cubicBezTo>
                    <a:pt x="24821" y="14458"/>
                    <a:pt x="25018" y="14470"/>
                    <a:pt x="25214" y="14458"/>
                  </a:cubicBezTo>
                  <a:cubicBezTo>
                    <a:pt x="25497" y="14445"/>
                    <a:pt x="25755" y="14531"/>
                    <a:pt x="25976" y="14716"/>
                  </a:cubicBezTo>
                  <a:cubicBezTo>
                    <a:pt x="26616" y="15220"/>
                    <a:pt x="27083" y="15835"/>
                    <a:pt x="27255" y="16646"/>
                  </a:cubicBezTo>
                  <a:cubicBezTo>
                    <a:pt x="27341" y="17052"/>
                    <a:pt x="27427" y="17445"/>
                    <a:pt x="27501" y="17863"/>
                  </a:cubicBezTo>
                  <a:cubicBezTo>
                    <a:pt x="27587" y="18330"/>
                    <a:pt x="27575" y="18797"/>
                    <a:pt x="27501" y="19264"/>
                  </a:cubicBezTo>
                  <a:cubicBezTo>
                    <a:pt x="27439" y="19584"/>
                    <a:pt x="27402" y="19891"/>
                    <a:pt x="27439" y="20211"/>
                  </a:cubicBezTo>
                  <a:cubicBezTo>
                    <a:pt x="27452" y="20383"/>
                    <a:pt x="27427" y="20555"/>
                    <a:pt x="27402" y="20740"/>
                  </a:cubicBezTo>
                  <a:cubicBezTo>
                    <a:pt x="27390" y="20813"/>
                    <a:pt x="27316" y="20875"/>
                    <a:pt x="27243" y="20899"/>
                  </a:cubicBezTo>
                  <a:cubicBezTo>
                    <a:pt x="27169" y="20912"/>
                    <a:pt x="27083" y="20924"/>
                    <a:pt x="27009" y="20924"/>
                  </a:cubicBezTo>
                  <a:cubicBezTo>
                    <a:pt x="26935" y="20924"/>
                    <a:pt x="26849" y="20912"/>
                    <a:pt x="26775" y="20875"/>
                  </a:cubicBezTo>
                  <a:cubicBezTo>
                    <a:pt x="26333" y="20666"/>
                    <a:pt x="25866" y="20666"/>
                    <a:pt x="25386" y="20666"/>
                  </a:cubicBezTo>
                  <a:cubicBezTo>
                    <a:pt x="25116" y="20678"/>
                    <a:pt x="24833" y="20666"/>
                    <a:pt x="24563" y="20666"/>
                  </a:cubicBezTo>
                  <a:cubicBezTo>
                    <a:pt x="24341" y="20666"/>
                    <a:pt x="24132" y="20666"/>
                    <a:pt x="23923" y="20740"/>
                  </a:cubicBezTo>
                  <a:cubicBezTo>
                    <a:pt x="23714" y="20801"/>
                    <a:pt x="23493" y="20813"/>
                    <a:pt x="23284" y="20752"/>
                  </a:cubicBezTo>
                  <a:cubicBezTo>
                    <a:pt x="23260" y="20727"/>
                    <a:pt x="23235" y="20690"/>
                    <a:pt x="23198" y="20678"/>
                  </a:cubicBezTo>
                  <a:cubicBezTo>
                    <a:pt x="23161" y="20654"/>
                    <a:pt x="23137" y="20678"/>
                    <a:pt x="23137" y="20727"/>
                  </a:cubicBezTo>
                  <a:cubicBezTo>
                    <a:pt x="23137" y="20727"/>
                    <a:pt x="23173" y="20740"/>
                    <a:pt x="23186" y="20740"/>
                  </a:cubicBezTo>
                  <a:cubicBezTo>
                    <a:pt x="23223" y="20740"/>
                    <a:pt x="23260" y="20740"/>
                    <a:pt x="23296" y="2074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630;p27"/>
            <p:cNvSpPr/>
            <p:nvPr/>
          </p:nvSpPr>
          <p:spPr>
            <a:xfrm>
              <a:off x="-8643605" y="-4828897"/>
              <a:ext cx="42685" cy="50182"/>
            </a:xfrm>
            <a:custGeom>
              <a:avLst/>
              <a:gdLst/>
              <a:ahLst/>
              <a:cxnLst/>
              <a:rect l="l" t="t" r="r" b="b"/>
              <a:pathLst>
                <a:path w="911" h="1071" extrusionOk="0">
                  <a:moveTo>
                    <a:pt x="898" y="124"/>
                  </a:moveTo>
                  <a:cubicBezTo>
                    <a:pt x="898" y="136"/>
                    <a:pt x="910" y="161"/>
                    <a:pt x="898" y="173"/>
                  </a:cubicBezTo>
                  <a:cubicBezTo>
                    <a:pt x="750" y="480"/>
                    <a:pt x="590" y="763"/>
                    <a:pt x="357" y="1009"/>
                  </a:cubicBezTo>
                  <a:cubicBezTo>
                    <a:pt x="295" y="1058"/>
                    <a:pt x="222" y="1070"/>
                    <a:pt x="136" y="1046"/>
                  </a:cubicBezTo>
                  <a:cubicBezTo>
                    <a:pt x="62" y="1021"/>
                    <a:pt x="0" y="935"/>
                    <a:pt x="37" y="861"/>
                  </a:cubicBezTo>
                  <a:cubicBezTo>
                    <a:pt x="37" y="849"/>
                    <a:pt x="37" y="824"/>
                    <a:pt x="49" y="812"/>
                  </a:cubicBezTo>
                  <a:cubicBezTo>
                    <a:pt x="258" y="554"/>
                    <a:pt x="480" y="296"/>
                    <a:pt x="689" y="50"/>
                  </a:cubicBezTo>
                  <a:cubicBezTo>
                    <a:pt x="701" y="25"/>
                    <a:pt x="713" y="13"/>
                    <a:pt x="738" y="13"/>
                  </a:cubicBezTo>
                  <a:cubicBezTo>
                    <a:pt x="775" y="13"/>
                    <a:pt x="824" y="1"/>
                    <a:pt x="849" y="25"/>
                  </a:cubicBezTo>
                  <a:cubicBezTo>
                    <a:pt x="873" y="38"/>
                    <a:pt x="885" y="87"/>
                    <a:pt x="898"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631;p27"/>
            <p:cNvSpPr/>
            <p:nvPr/>
          </p:nvSpPr>
          <p:spPr>
            <a:xfrm>
              <a:off x="-8585458" y="-4804673"/>
              <a:ext cx="21975" cy="25395"/>
            </a:xfrm>
            <a:custGeom>
              <a:avLst/>
              <a:gdLst/>
              <a:ahLst/>
              <a:cxnLst/>
              <a:rect l="l" t="t" r="r" b="b"/>
              <a:pathLst>
                <a:path w="469" h="542" extrusionOk="0">
                  <a:moveTo>
                    <a:pt x="136" y="541"/>
                  </a:moveTo>
                  <a:cubicBezTo>
                    <a:pt x="1" y="504"/>
                    <a:pt x="1" y="418"/>
                    <a:pt x="38" y="357"/>
                  </a:cubicBezTo>
                  <a:cubicBezTo>
                    <a:pt x="124" y="209"/>
                    <a:pt x="259" y="98"/>
                    <a:pt x="419" y="0"/>
                  </a:cubicBezTo>
                  <a:cubicBezTo>
                    <a:pt x="431" y="37"/>
                    <a:pt x="468" y="74"/>
                    <a:pt x="468" y="86"/>
                  </a:cubicBezTo>
                  <a:cubicBezTo>
                    <a:pt x="357" y="246"/>
                    <a:pt x="235" y="394"/>
                    <a:pt x="136" y="54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632;p27"/>
            <p:cNvSpPr/>
            <p:nvPr/>
          </p:nvSpPr>
          <p:spPr>
            <a:xfrm>
              <a:off x="-8572198" y="-5192351"/>
              <a:ext cx="35750" cy="40951"/>
            </a:xfrm>
            <a:custGeom>
              <a:avLst/>
              <a:gdLst/>
              <a:ahLst/>
              <a:cxnLst/>
              <a:rect l="l" t="t" r="r" b="b"/>
              <a:pathLst>
                <a:path w="763" h="874" extrusionOk="0">
                  <a:moveTo>
                    <a:pt x="124" y="874"/>
                  </a:moveTo>
                  <a:cubicBezTo>
                    <a:pt x="74" y="849"/>
                    <a:pt x="25" y="837"/>
                    <a:pt x="25" y="812"/>
                  </a:cubicBezTo>
                  <a:cubicBezTo>
                    <a:pt x="13" y="763"/>
                    <a:pt x="1" y="689"/>
                    <a:pt x="25" y="652"/>
                  </a:cubicBezTo>
                  <a:cubicBezTo>
                    <a:pt x="136" y="468"/>
                    <a:pt x="247" y="283"/>
                    <a:pt x="370" y="111"/>
                  </a:cubicBezTo>
                  <a:cubicBezTo>
                    <a:pt x="406" y="62"/>
                    <a:pt x="492" y="25"/>
                    <a:pt x="566" y="13"/>
                  </a:cubicBezTo>
                  <a:cubicBezTo>
                    <a:pt x="603" y="1"/>
                    <a:pt x="677" y="25"/>
                    <a:pt x="714" y="50"/>
                  </a:cubicBezTo>
                  <a:cubicBezTo>
                    <a:pt x="763" y="87"/>
                    <a:pt x="763" y="161"/>
                    <a:pt x="726" y="197"/>
                  </a:cubicBezTo>
                  <a:cubicBezTo>
                    <a:pt x="566" y="394"/>
                    <a:pt x="419" y="591"/>
                    <a:pt x="259" y="787"/>
                  </a:cubicBezTo>
                  <a:cubicBezTo>
                    <a:pt x="222" y="824"/>
                    <a:pt x="161" y="849"/>
                    <a:pt x="124" y="8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633;p27"/>
            <p:cNvSpPr/>
            <p:nvPr/>
          </p:nvSpPr>
          <p:spPr>
            <a:xfrm>
              <a:off x="-8552613" y="-5165831"/>
              <a:ext cx="30596" cy="35750"/>
            </a:xfrm>
            <a:custGeom>
              <a:avLst/>
              <a:gdLst/>
              <a:ahLst/>
              <a:cxnLst/>
              <a:rect l="l" t="t" r="r" b="b"/>
              <a:pathLst>
                <a:path w="653" h="763" extrusionOk="0">
                  <a:moveTo>
                    <a:pt x="578" y="0"/>
                  </a:moveTo>
                  <a:cubicBezTo>
                    <a:pt x="652" y="86"/>
                    <a:pt x="652" y="172"/>
                    <a:pt x="603" y="271"/>
                  </a:cubicBezTo>
                  <a:cubicBezTo>
                    <a:pt x="492" y="480"/>
                    <a:pt x="320" y="639"/>
                    <a:pt x="124" y="750"/>
                  </a:cubicBezTo>
                  <a:cubicBezTo>
                    <a:pt x="99" y="762"/>
                    <a:pt x="38" y="738"/>
                    <a:pt x="25" y="713"/>
                  </a:cubicBezTo>
                  <a:cubicBezTo>
                    <a:pt x="1" y="701"/>
                    <a:pt x="1" y="652"/>
                    <a:pt x="1" y="615"/>
                  </a:cubicBezTo>
                  <a:cubicBezTo>
                    <a:pt x="1" y="603"/>
                    <a:pt x="13" y="578"/>
                    <a:pt x="25" y="566"/>
                  </a:cubicBezTo>
                  <a:cubicBezTo>
                    <a:pt x="185" y="381"/>
                    <a:pt x="357" y="197"/>
                    <a:pt x="529" y="12"/>
                  </a:cubicBezTo>
                  <a:cubicBezTo>
                    <a:pt x="529" y="0"/>
                    <a:pt x="566" y="0"/>
                    <a:pt x="578"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634;p27"/>
            <p:cNvSpPr/>
            <p:nvPr/>
          </p:nvSpPr>
          <p:spPr>
            <a:xfrm>
              <a:off x="-8626315" y="-5274722"/>
              <a:ext cx="28254" cy="44419"/>
            </a:xfrm>
            <a:custGeom>
              <a:avLst/>
              <a:gdLst/>
              <a:ahLst/>
              <a:cxnLst/>
              <a:rect l="l" t="t" r="r" b="b"/>
              <a:pathLst>
                <a:path w="603" h="948" extrusionOk="0">
                  <a:moveTo>
                    <a:pt x="602" y="124"/>
                  </a:moveTo>
                  <a:cubicBezTo>
                    <a:pt x="480" y="357"/>
                    <a:pt x="357" y="591"/>
                    <a:pt x="221" y="824"/>
                  </a:cubicBezTo>
                  <a:cubicBezTo>
                    <a:pt x="197" y="874"/>
                    <a:pt x="135" y="898"/>
                    <a:pt x="98" y="935"/>
                  </a:cubicBezTo>
                  <a:cubicBezTo>
                    <a:pt x="86" y="947"/>
                    <a:pt x="62" y="935"/>
                    <a:pt x="37" y="923"/>
                  </a:cubicBezTo>
                  <a:cubicBezTo>
                    <a:pt x="25" y="910"/>
                    <a:pt x="0" y="898"/>
                    <a:pt x="12" y="886"/>
                  </a:cubicBezTo>
                  <a:cubicBezTo>
                    <a:pt x="37" y="775"/>
                    <a:pt x="62" y="652"/>
                    <a:pt x="111" y="554"/>
                  </a:cubicBezTo>
                  <a:cubicBezTo>
                    <a:pt x="197" y="382"/>
                    <a:pt x="258" y="197"/>
                    <a:pt x="418" y="62"/>
                  </a:cubicBezTo>
                  <a:cubicBezTo>
                    <a:pt x="492" y="1"/>
                    <a:pt x="553" y="25"/>
                    <a:pt x="602"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635;p27"/>
            <p:cNvSpPr/>
            <p:nvPr/>
          </p:nvSpPr>
          <p:spPr>
            <a:xfrm>
              <a:off x="-8343499" y="-4536849"/>
              <a:ext cx="36875" cy="35750"/>
            </a:xfrm>
            <a:custGeom>
              <a:avLst/>
              <a:gdLst/>
              <a:ahLst/>
              <a:cxnLst/>
              <a:rect l="l" t="t" r="r" b="b"/>
              <a:pathLst>
                <a:path w="787" h="763" extrusionOk="0">
                  <a:moveTo>
                    <a:pt x="775" y="160"/>
                  </a:moveTo>
                  <a:cubicBezTo>
                    <a:pt x="762" y="197"/>
                    <a:pt x="775" y="246"/>
                    <a:pt x="750" y="259"/>
                  </a:cubicBezTo>
                  <a:cubicBezTo>
                    <a:pt x="553" y="431"/>
                    <a:pt x="357" y="591"/>
                    <a:pt x="160" y="750"/>
                  </a:cubicBezTo>
                  <a:cubicBezTo>
                    <a:pt x="148" y="763"/>
                    <a:pt x="86" y="738"/>
                    <a:pt x="62" y="714"/>
                  </a:cubicBezTo>
                  <a:cubicBezTo>
                    <a:pt x="37" y="701"/>
                    <a:pt x="0" y="652"/>
                    <a:pt x="13" y="628"/>
                  </a:cubicBezTo>
                  <a:cubicBezTo>
                    <a:pt x="37" y="529"/>
                    <a:pt x="49" y="419"/>
                    <a:pt x="123" y="357"/>
                  </a:cubicBezTo>
                  <a:cubicBezTo>
                    <a:pt x="271" y="234"/>
                    <a:pt x="443" y="136"/>
                    <a:pt x="603" y="37"/>
                  </a:cubicBezTo>
                  <a:cubicBezTo>
                    <a:pt x="664" y="1"/>
                    <a:pt x="787" y="99"/>
                    <a:pt x="775"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636;p27"/>
            <p:cNvSpPr/>
            <p:nvPr/>
          </p:nvSpPr>
          <p:spPr>
            <a:xfrm>
              <a:off x="-9065815" y="-4552967"/>
              <a:ext cx="12135" cy="40342"/>
            </a:xfrm>
            <a:custGeom>
              <a:avLst/>
              <a:gdLst/>
              <a:ahLst/>
              <a:cxnLst/>
              <a:rect l="l" t="t" r="r" b="b"/>
              <a:pathLst>
                <a:path w="259" h="861" extrusionOk="0">
                  <a:moveTo>
                    <a:pt x="62" y="0"/>
                  </a:moveTo>
                  <a:cubicBezTo>
                    <a:pt x="246" y="246"/>
                    <a:pt x="258" y="529"/>
                    <a:pt x="209" y="812"/>
                  </a:cubicBezTo>
                  <a:cubicBezTo>
                    <a:pt x="209" y="836"/>
                    <a:pt x="160" y="849"/>
                    <a:pt x="135" y="861"/>
                  </a:cubicBezTo>
                  <a:cubicBezTo>
                    <a:pt x="123" y="861"/>
                    <a:pt x="99" y="836"/>
                    <a:pt x="99" y="824"/>
                  </a:cubicBezTo>
                  <a:cubicBezTo>
                    <a:pt x="62" y="578"/>
                    <a:pt x="25" y="332"/>
                    <a:pt x="0" y="86"/>
                  </a:cubicBezTo>
                  <a:cubicBezTo>
                    <a:pt x="0" y="62"/>
                    <a:pt x="37" y="25"/>
                    <a:pt x="62"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 name="Google Shape;1579;p27"/>
          <p:cNvGrpSpPr/>
          <p:nvPr/>
        </p:nvGrpSpPr>
        <p:grpSpPr>
          <a:xfrm rot="21078000">
            <a:off x="7845728" y="2937595"/>
            <a:ext cx="1854656" cy="2137251"/>
            <a:chOff x="-9416619" y="-5800622"/>
            <a:chExt cx="1624416" cy="1872092"/>
          </a:xfrm>
        </p:grpSpPr>
        <p:sp>
          <p:nvSpPr>
            <p:cNvPr id="128" name="Google Shape;1580;p27"/>
            <p:cNvSpPr/>
            <p:nvPr/>
          </p:nvSpPr>
          <p:spPr>
            <a:xfrm>
              <a:off x="-9090039" y="-4605960"/>
              <a:ext cx="135411" cy="491368"/>
            </a:xfrm>
            <a:custGeom>
              <a:avLst/>
              <a:gdLst/>
              <a:ahLst/>
              <a:cxnLst/>
              <a:rect l="l" t="t" r="r" b="b"/>
              <a:pathLst>
                <a:path w="2890" h="10487" extrusionOk="0">
                  <a:moveTo>
                    <a:pt x="579" y="1131"/>
                  </a:moveTo>
                  <a:cubicBezTo>
                    <a:pt x="554" y="1156"/>
                    <a:pt x="517" y="1193"/>
                    <a:pt x="517" y="1217"/>
                  </a:cubicBezTo>
                  <a:cubicBezTo>
                    <a:pt x="542" y="1463"/>
                    <a:pt x="579" y="1709"/>
                    <a:pt x="616" y="1955"/>
                  </a:cubicBezTo>
                  <a:cubicBezTo>
                    <a:pt x="616" y="1967"/>
                    <a:pt x="640" y="1992"/>
                    <a:pt x="652" y="1992"/>
                  </a:cubicBezTo>
                  <a:cubicBezTo>
                    <a:pt x="677" y="1980"/>
                    <a:pt x="726" y="1967"/>
                    <a:pt x="726" y="1943"/>
                  </a:cubicBezTo>
                  <a:cubicBezTo>
                    <a:pt x="775" y="1660"/>
                    <a:pt x="763" y="1377"/>
                    <a:pt x="579" y="1131"/>
                  </a:cubicBezTo>
                  <a:close/>
                  <a:moveTo>
                    <a:pt x="2632" y="10474"/>
                  </a:moveTo>
                  <a:cubicBezTo>
                    <a:pt x="2509" y="10437"/>
                    <a:pt x="2398" y="10351"/>
                    <a:pt x="2238" y="10401"/>
                  </a:cubicBezTo>
                  <a:cubicBezTo>
                    <a:pt x="2140" y="10425"/>
                    <a:pt x="2066" y="10339"/>
                    <a:pt x="2066" y="10228"/>
                  </a:cubicBezTo>
                  <a:cubicBezTo>
                    <a:pt x="2066" y="10081"/>
                    <a:pt x="2066" y="9946"/>
                    <a:pt x="2066" y="9810"/>
                  </a:cubicBezTo>
                  <a:cubicBezTo>
                    <a:pt x="2078" y="9085"/>
                    <a:pt x="2066" y="8348"/>
                    <a:pt x="1992" y="7622"/>
                  </a:cubicBezTo>
                  <a:cubicBezTo>
                    <a:pt x="1980" y="7475"/>
                    <a:pt x="1968" y="7315"/>
                    <a:pt x="1968" y="7155"/>
                  </a:cubicBezTo>
                  <a:cubicBezTo>
                    <a:pt x="1931" y="6319"/>
                    <a:pt x="1796" y="5508"/>
                    <a:pt x="1513" y="4733"/>
                  </a:cubicBezTo>
                  <a:cubicBezTo>
                    <a:pt x="1451" y="4561"/>
                    <a:pt x="1365" y="4401"/>
                    <a:pt x="1304" y="4242"/>
                  </a:cubicBezTo>
                  <a:cubicBezTo>
                    <a:pt x="1230" y="4057"/>
                    <a:pt x="1156" y="3873"/>
                    <a:pt x="1095" y="3688"/>
                  </a:cubicBezTo>
                  <a:cubicBezTo>
                    <a:pt x="1083" y="3652"/>
                    <a:pt x="1083" y="3615"/>
                    <a:pt x="1083" y="3578"/>
                  </a:cubicBezTo>
                  <a:cubicBezTo>
                    <a:pt x="1120" y="3406"/>
                    <a:pt x="1181" y="3246"/>
                    <a:pt x="1132" y="3061"/>
                  </a:cubicBezTo>
                  <a:cubicBezTo>
                    <a:pt x="1083" y="2902"/>
                    <a:pt x="1120" y="2717"/>
                    <a:pt x="1107" y="2533"/>
                  </a:cubicBezTo>
                  <a:cubicBezTo>
                    <a:pt x="1107" y="2459"/>
                    <a:pt x="1095" y="2385"/>
                    <a:pt x="1083" y="2299"/>
                  </a:cubicBezTo>
                  <a:cubicBezTo>
                    <a:pt x="812" y="2410"/>
                    <a:pt x="972" y="2705"/>
                    <a:pt x="800" y="2840"/>
                  </a:cubicBezTo>
                  <a:cubicBezTo>
                    <a:pt x="763" y="2816"/>
                    <a:pt x="714" y="2803"/>
                    <a:pt x="702" y="2779"/>
                  </a:cubicBezTo>
                  <a:cubicBezTo>
                    <a:pt x="480" y="2324"/>
                    <a:pt x="148" y="1918"/>
                    <a:pt x="1" y="1402"/>
                  </a:cubicBezTo>
                  <a:cubicBezTo>
                    <a:pt x="62" y="1340"/>
                    <a:pt x="124" y="1279"/>
                    <a:pt x="185" y="1217"/>
                  </a:cubicBezTo>
                  <a:cubicBezTo>
                    <a:pt x="185" y="1168"/>
                    <a:pt x="198" y="1131"/>
                    <a:pt x="185" y="1094"/>
                  </a:cubicBezTo>
                  <a:cubicBezTo>
                    <a:pt x="111" y="787"/>
                    <a:pt x="50" y="480"/>
                    <a:pt x="99" y="160"/>
                  </a:cubicBezTo>
                  <a:cubicBezTo>
                    <a:pt x="111" y="111"/>
                    <a:pt x="161" y="74"/>
                    <a:pt x="198" y="0"/>
                  </a:cubicBezTo>
                  <a:cubicBezTo>
                    <a:pt x="407" y="246"/>
                    <a:pt x="554" y="504"/>
                    <a:pt x="677" y="775"/>
                  </a:cubicBezTo>
                  <a:cubicBezTo>
                    <a:pt x="911" y="1267"/>
                    <a:pt x="1144" y="1771"/>
                    <a:pt x="1378" y="2275"/>
                  </a:cubicBezTo>
                  <a:cubicBezTo>
                    <a:pt x="1439" y="2410"/>
                    <a:pt x="1501" y="2557"/>
                    <a:pt x="1550" y="2705"/>
                  </a:cubicBezTo>
                  <a:cubicBezTo>
                    <a:pt x="1599" y="2828"/>
                    <a:pt x="1636" y="2975"/>
                    <a:pt x="1697" y="3098"/>
                  </a:cubicBezTo>
                  <a:cubicBezTo>
                    <a:pt x="1882" y="3504"/>
                    <a:pt x="1992" y="3947"/>
                    <a:pt x="2189" y="4352"/>
                  </a:cubicBezTo>
                  <a:cubicBezTo>
                    <a:pt x="2263" y="4487"/>
                    <a:pt x="2312" y="4623"/>
                    <a:pt x="2435" y="4746"/>
                  </a:cubicBezTo>
                  <a:cubicBezTo>
                    <a:pt x="2558" y="4869"/>
                    <a:pt x="2607" y="5053"/>
                    <a:pt x="2570" y="5237"/>
                  </a:cubicBezTo>
                  <a:cubicBezTo>
                    <a:pt x="2533" y="5471"/>
                    <a:pt x="2570" y="5704"/>
                    <a:pt x="2607" y="5938"/>
                  </a:cubicBezTo>
                  <a:cubicBezTo>
                    <a:pt x="2669" y="6331"/>
                    <a:pt x="2730" y="6713"/>
                    <a:pt x="2718" y="7118"/>
                  </a:cubicBezTo>
                  <a:cubicBezTo>
                    <a:pt x="2705" y="7290"/>
                    <a:pt x="2730" y="7462"/>
                    <a:pt x="2767" y="7635"/>
                  </a:cubicBezTo>
                  <a:cubicBezTo>
                    <a:pt x="2853" y="8028"/>
                    <a:pt x="2865" y="8421"/>
                    <a:pt x="2865" y="8815"/>
                  </a:cubicBezTo>
                  <a:cubicBezTo>
                    <a:pt x="2865" y="9011"/>
                    <a:pt x="2853" y="9208"/>
                    <a:pt x="2865" y="9405"/>
                  </a:cubicBezTo>
                  <a:cubicBezTo>
                    <a:pt x="2890" y="9786"/>
                    <a:pt x="2816" y="10155"/>
                    <a:pt x="2619" y="10487"/>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581;p27"/>
            <p:cNvSpPr/>
            <p:nvPr/>
          </p:nvSpPr>
          <p:spPr>
            <a:xfrm>
              <a:off x="-9251877" y="-4840985"/>
              <a:ext cx="155559" cy="281739"/>
            </a:xfrm>
            <a:custGeom>
              <a:avLst/>
              <a:gdLst/>
              <a:ahLst/>
              <a:cxnLst/>
              <a:rect l="l" t="t" r="r" b="b"/>
              <a:pathLst>
                <a:path w="3320" h="6013" extrusionOk="0">
                  <a:moveTo>
                    <a:pt x="37" y="1"/>
                  </a:moveTo>
                  <a:cubicBezTo>
                    <a:pt x="86" y="25"/>
                    <a:pt x="148" y="38"/>
                    <a:pt x="185" y="74"/>
                  </a:cubicBezTo>
                  <a:cubicBezTo>
                    <a:pt x="738" y="652"/>
                    <a:pt x="1291" y="1242"/>
                    <a:pt x="1844" y="1820"/>
                  </a:cubicBezTo>
                  <a:cubicBezTo>
                    <a:pt x="1857" y="1832"/>
                    <a:pt x="1869" y="1857"/>
                    <a:pt x="1894" y="1869"/>
                  </a:cubicBezTo>
                  <a:cubicBezTo>
                    <a:pt x="2029" y="1980"/>
                    <a:pt x="1955" y="2103"/>
                    <a:pt x="1918" y="2238"/>
                  </a:cubicBezTo>
                  <a:cubicBezTo>
                    <a:pt x="2336" y="3013"/>
                    <a:pt x="2951" y="3664"/>
                    <a:pt x="3320" y="4475"/>
                  </a:cubicBezTo>
                  <a:cubicBezTo>
                    <a:pt x="3283" y="4979"/>
                    <a:pt x="3246" y="5484"/>
                    <a:pt x="3209" y="6012"/>
                  </a:cubicBezTo>
                  <a:cubicBezTo>
                    <a:pt x="3160" y="5975"/>
                    <a:pt x="3111" y="5938"/>
                    <a:pt x="3086" y="5901"/>
                  </a:cubicBezTo>
                  <a:cubicBezTo>
                    <a:pt x="2939" y="5643"/>
                    <a:pt x="2803" y="5373"/>
                    <a:pt x="2680" y="5115"/>
                  </a:cubicBezTo>
                  <a:cubicBezTo>
                    <a:pt x="2410" y="4549"/>
                    <a:pt x="2078" y="4008"/>
                    <a:pt x="1758" y="3467"/>
                  </a:cubicBezTo>
                  <a:cubicBezTo>
                    <a:pt x="1316" y="2742"/>
                    <a:pt x="898" y="2004"/>
                    <a:pt x="504" y="1267"/>
                  </a:cubicBezTo>
                  <a:cubicBezTo>
                    <a:pt x="295" y="886"/>
                    <a:pt x="160" y="468"/>
                    <a:pt x="0" y="62"/>
                  </a:cubicBezTo>
                  <a:cubicBezTo>
                    <a:pt x="0" y="50"/>
                    <a:pt x="25" y="38"/>
                    <a:pt x="37"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582;p27"/>
            <p:cNvSpPr/>
            <p:nvPr/>
          </p:nvSpPr>
          <p:spPr>
            <a:xfrm>
              <a:off x="-8983444" y="-4462537"/>
              <a:ext cx="56460" cy="360643"/>
            </a:xfrm>
            <a:custGeom>
              <a:avLst/>
              <a:gdLst/>
              <a:ahLst/>
              <a:cxnLst/>
              <a:rect l="l" t="t" r="r" b="b"/>
              <a:pathLst>
                <a:path w="1205" h="7697" extrusionOk="0">
                  <a:moveTo>
                    <a:pt x="344" y="7426"/>
                  </a:moveTo>
                  <a:cubicBezTo>
                    <a:pt x="467" y="7413"/>
                    <a:pt x="590" y="7487"/>
                    <a:pt x="689" y="7401"/>
                  </a:cubicBezTo>
                  <a:cubicBezTo>
                    <a:pt x="812" y="7303"/>
                    <a:pt x="836" y="7180"/>
                    <a:pt x="848" y="7032"/>
                  </a:cubicBezTo>
                  <a:cubicBezTo>
                    <a:pt x="873" y="6602"/>
                    <a:pt x="922" y="6172"/>
                    <a:pt x="910" y="5741"/>
                  </a:cubicBezTo>
                  <a:cubicBezTo>
                    <a:pt x="910" y="5323"/>
                    <a:pt x="861" y="4918"/>
                    <a:pt x="799" y="4512"/>
                  </a:cubicBezTo>
                  <a:cubicBezTo>
                    <a:pt x="775" y="4315"/>
                    <a:pt x="750" y="4119"/>
                    <a:pt x="738" y="3922"/>
                  </a:cubicBezTo>
                  <a:cubicBezTo>
                    <a:pt x="725" y="3455"/>
                    <a:pt x="701" y="2975"/>
                    <a:pt x="689" y="2508"/>
                  </a:cubicBezTo>
                  <a:cubicBezTo>
                    <a:pt x="689" y="2201"/>
                    <a:pt x="590" y="1930"/>
                    <a:pt x="467" y="1660"/>
                  </a:cubicBezTo>
                  <a:cubicBezTo>
                    <a:pt x="344" y="1353"/>
                    <a:pt x="234" y="1033"/>
                    <a:pt x="111" y="726"/>
                  </a:cubicBezTo>
                  <a:cubicBezTo>
                    <a:pt x="0" y="455"/>
                    <a:pt x="98" y="234"/>
                    <a:pt x="295" y="37"/>
                  </a:cubicBezTo>
                  <a:cubicBezTo>
                    <a:pt x="332" y="0"/>
                    <a:pt x="430" y="13"/>
                    <a:pt x="443" y="74"/>
                  </a:cubicBezTo>
                  <a:cubicBezTo>
                    <a:pt x="516" y="394"/>
                    <a:pt x="603" y="726"/>
                    <a:pt x="664" y="1045"/>
                  </a:cubicBezTo>
                  <a:cubicBezTo>
                    <a:pt x="775" y="1648"/>
                    <a:pt x="885" y="2250"/>
                    <a:pt x="996" y="2840"/>
                  </a:cubicBezTo>
                  <a:cubicBezTo>
                    <a:pt x="1021" y="2963"/>
                    <a:pt x="1045" y="3074"/>
                    <a:pt x="1045" y="3197"/>
                  </a:cubicBezTo>
                  <a:cubicBezTo>
                    <a:pt x="1057" y="3701"/>
                    <a:pt x="1082" y="4217"/>
                    <a:pt x="1082" y="4733"/>
                  </a:cubicBezTo>
                  <a:cubicBezTo>
                    <a:pt x="1082" y="5102"/>
                    <a:pt x="1082" y="5471"/>
                    <a:pt x="1143" y="5840"/>
                  </a:cubicBezTo>
                  <a:cubicBezTo>
                    <a:pt x="1205" y="6270"/>
                    <a:pt x="1131" y="6713"/>
                    <a:pt x="1070" y="7143"/>
                  </a:cubicBezTo>
                  <a:cubicBezTo>
                    <a:pt x="1057" y="7204"/>
                    <a:pt x="1008" y="7278"/>
                    <a:pt x="959" y="7340"/>
                  </a:cubicBezTo>
                  <a:cubicBezTo>
                    <a:pt x="898" y="7438"/>
                    <a:pt x="824" y="7524"/>
                    <a:pt x="750" y="7622"/>
                  </a:cubicBezTo>
                  <a:cubicBezTo>
                    <a:pt x="701" y="7684"/>
                    <a:pt x="603" y="7696"/>
                    <a:pt x="553" y="7635"/>
                  </a:cubicBezTo>
                  <a:cubicBezTo>
                    <a:pt x="480" y="7573"/>
                    <a:pt x="418" y="7487"/>
                    <a:pt x="357" y="7413"/>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583;p27"/>
            <p:cNvSpPr/>
            <p:nvPr/>
          </p:nvSpPr>
          <p:spPr>
            <a:xfrm>
              <a:off x="-9039342" y="-4566227"/>
              <a:ext cx="65128" cy="103737"/>
            </a:xfrm>
            <a:custGeom>
              <a:avLst/>
              <a:gdLst/>
              <a:ahLst/>
              <a:cxnLst/>
              <a:rect l="l" t="t" r="r" b="b"/>
              <a:pathLst>
                <a:path w="1390" h="2214" extrusionOk="0">
                  <a:moveTo>
                    <a:pt x="1390" y="1808"/>
                  </a:moveTo>
                  <a:cubicBezTo>
                    <a:pt x="1267" y="1955"/>
                    <a:pt x="1144" y="2066"/>
                    <a:pt x="1021" y="2213"/>
                  </a:cubicBezTo>
                  <a:cubicBezTo>
                    <a:pt x="960" y="2115"/>
                    <a:pt x="898" y="2054"/>
                    <a:pt x="886" y="1980"/>
                  </a:cubicBezTo>
                  <a:cubicBezTo>
                    <a:pt x="775" y="1574"/>
                    <a:pt x="578" y="1218"/>
                    <a:pt x="394" y="849"/>
                  </a:cubicBezTo>
                  <a:cubicBezTo>
                    <a:pt x="333" y="714"/>
                    <a:pt x="247" y="578"/>
                    <a:pt x="197" y="431"/>
                  </a:cubicBezTo>
                  <a:cubicBezTo>
                    <a:pt x="160" y="296"/>
                    <a:pt x="1" y="173"/>
                    <a:pt x="99" y="1"/>
                  </a:cubicBezTo>
                  <a:cubicBezTo>
                    <a:pt x="259" y="37"/>
                    <a:pt x="308" y="173"/>
                    <a:pt x="382" y="283"/>
                  </a:cubicBezTo>
                  <a:cubicBezTo>
                    <a:pt x="652" y="615"/>
                    <a:pt x="923" y="947"/>
                    <a:pt x="1181" y="1279"/>
                  </a:cubicBezTo>
                  <a:cubicBezTo>
                    <a:pt x="1316" y="1439"/>
                    <a:pt x="1353" y="1623"/>
                    <a:pt x="1390" y="1808"/>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584;p27"/>
            <p:cNvSpPr/>
            <p:nvPr/>
          </p:nvSpPr>
          <p:spPr>
            <a:xfrm>
              <a:off x="-9066424" y="-4619220"/>
              <a:ext cx="9277" cy="11573"/>
            </a:xfrm>
            <a:custGeom>
              <a:avLst/>
              <a:gdLst/>
              <a:ahLst/>
              <a:cxnLst/>
              <a:rect l="l" t="t" r="r" b="b"/>
              <a:pathLst>
                <a:path w="198" h="247" extrusionOk="0">
                  <a:moveTo>
                    <a:pt x="1" y="13"/>
                  </a:moveTo>
                  <a:cubicBezTo>
                    <a:pt x="112" y="13"/>
                    <a:pt x="148" y="111"/>
                    <a:pt x="198" y="197"/>
                  </a:cubicBezTo>
                  <a:cubicBezTo>
                    <a:pt x="198" y="210"/>
                    <a:pt x="198" y="234"/>
                    <a:pt x="185" y="246"/>
                  </a:cubicBezTo>
                  <a:cubicBezTo>
                    <a:pt x="185" y="246"/>
                    <a:pt x="148" y="246"/>
                    <a:pt x="148" y="246"/>
                  </a:cubicBezTo>
                  <a:cubicBezTo>
                    <a:pt x="99" y="173"/>
                    <a:pt x="50" y="87"/>
                    <a:pt x="13"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585;p27"/>
            <p:cNvSpPr/>
            <p:nvPr/>
          </p:nvSpPr>
          <p:spPr>
            <a:xfrm>
              <a:off x="-9080809" y="-4641102"/>
              <a:ext cx="1780" cy="1780"/>
            </a:xfrm>
            <a:custGeom>
              <a:avLst/>
              <a:gdLst/>
              <a:ahLst/>
              <a:cxnLst/>
              <a:rect l="l" t="t" r="r" b="b"/>
              <a:pathLst>
                <a:path w="38" h="38" extrusionOk="0">
                  <a:moveTo>
                    <a:pt x="1" y="0"/>
                  </a:moveTo>
                  <a:lnTo>
                    <a:pt x="37" y="0"/>
                  </a:lnTo>
                  <a:lnTo>
                    <a:pt x="25" y="37"/>
                  </a:ln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586;p27"/>
            <p:cNvSpPr/>
            <p:nvPr/>
          </p:nvSpPr>
          <p:spPr>
            <a:xfrm>
              <a:off x="-9069845" y="-4624421"/>
              <a:ext cx="4076" cy="5810"/>
            </a:xfrm>
            <a:custGeom>
              <a:avLst/>
              <a:gdLst/>
              <a:ahLst/>
              <a:cxnLst/>
              <a:rect l="l" t="t" r="r" b="b"/>
              <a:pathLst>
                <a:path w="87" h="124" extrusionOk="0">
                  <a:moveTo>
                    <a:pt x="86" y="112"/>
                  </a:moveTo>
                  <a:cubicBezTo>
                    <a:pt x="62" y="87"/>
                    <a:pt x="25" y="62"/>
                    <a:pt x="12" y="38"/>
                  </a:cubicBezTo>
                  <a:cubicBezTo>
                    <a:pt x="0" y="38"/>
                    <a:pt x="25" y="1"/>
                    <a:pt x="25" y="1"/>
                  </a:cubicBezTo>
                  <a:cubicBezTo>
                    <a:pt x="86" y="26"/>
                    <a:pt x="74" y="75"/>
                    <a:pt x="74" y="124"/>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587;p27"/>
            <p:cNvSpPr/>
            <p:nvPr/>
          </p:nvSpPr>
          <p:spPr>
            <a:xfrm>
              <a:off x="-9136098" y="-4719443"/>
              <a:ext cx="2343" cy="2343"/>
            </a:xfrm>
            <a:custGeom>
              <a:avLst/>
              <a:gdLst/>
              <a:ahLst/>
              <a:cxnLst/>
              <a:rect l="l" t="t" r="r" b="b"/>
              <a:pathLst>
                <a:path w="50" h="50" extrusionOk="0">
                  <a:moveTo>
                    <a:pt x="50" y="50"/>
                  </a:moveTo>
                  <a:cubicBezTo>
                    <a:pt x="37" y="50"/>
                    <a:pt x="25" y="50"/>
                    <a:pt x="13" y="50"/>
                  </a:cubicBezTo>
                  <a:cubicBezTo>
                    <a:pt x="0" y="37"/>
                    <a:pt x="0" y="25"/>
                    <a:pt x="0" y="13"/>
                  </a:cubicBezTo>
                  <a:cubicBezTo>
                    <a:pt x="0" y="1"/>
                    <a:pt x="25" y="1"/>
                    <a:pt x="37" y="1"/>
                  </a:cubicBezTo>
                  <a:cubicBezTo>
                    <a:pt x="37" y="13"/>
                    <a:pt x="37" y="25"/>
                    <a:pt x="50" y="50"/>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588;p27"/>
            <p:cNvSpPr/>
            <p:nvPr/>
          </p:nvSpPr>
          <p:spPr>
            <a:xfrm>
              <a:off x="-9126867" y="-4220063"/>
              <a:ext cx="111187" cy="88181"/>
            </a:xfrm>
            <a:custGeom>
              <a:avLst/>
              <a:gdLst/>
              <a:ahLst/>
              <a:cxnLst/>
              <a:rect l="l" t="t" r="r" b="b"/>
              <a:pathLst>
                <a:path w="2373" h="1882" extrusionOk="0">
                  <a:moveTo>
                    <a:pt x="2336" y="1488"/>
                  </a:moveTo>
                  <a:cubicBezTo>
                    <a:pt x="2201" y="1599"/>
                    <a:pt x="2004" y="1636"/>
                    <a:pt x="2028" y="1882"/>
                  </a:cubicBezTo>
                  <a:cubicBezTo>
                    <a:pt x="1537" y="1648"/>
                    <a:pt x="1082" y="1550"/>
                    <a:pt x="615" y="1501"/>
                  </a:cubicBezTo>
                  <a:cubicBezTo>
                    <a:pt x="504" y="1341"/>
                    <a:pt x="406" y="1193"/>
                    <a:pt x="307" y="1058"/>
                  </a:cubicBezTo>
                  <a:cubicBezTo>
                    <a:pt x="344" y="1021"/>
                    <a:pt x="381" y="984"/>
                    <a:pt x="393" y="984"/>
                  </a:cubicBezTo>
                  <a:cubicBezTo>
                    <a:pt x="713" y="1169"/>
                    <a:pt x="1070" y="1193"/>
                    <a:pt x="1426" y="1193"/>
                  </a:cubicBezTo>
                  <a:cubicBezTo>
                    <a:pt x="1537" y="1193"/>
                    <a:pt x="1660" y="1218"/>
                    <a:pt x="1770" y="1206"/>
                  </a:cubicBezTo>
                  <a:cubicBezTo>
                    <a:pt x="1795" y="1206"/>
                    <a:pt x="1832" y="1169"/>
                    <a:pt x="1844" y="1132"/>
                  </a:cubicBezTo>
                  <a:cubicBezTo>
                    <a:pt x="1844" y="1107"/>
                    <a:pt x="1832" y="1058"/>
                    <a:pt x="1807" y="1034"/>
                  </a:cubicBezTo>
                  <a:cubicBezTo>
                    <a:pt x="1758" y="960"/>
                    <a:pt x="1684" y="935"/>
                    <a:pt x="1611" y="935"/>
                  </a:cubicBezTo>
                  <a:cubicBezTo>
                    <a:pt x="1131" y="960"/>
                    <a:pt x="688" y="763"/>
                    <a:pt x="209" y="788"/>
                  </a:cubicBezTo>
                  <a:cubicBezTo>
                    <a:pt x="111" y="800"/>
                    <a:pt x="12" y="702"/>
                    <a:pt x="12" y="603"/>
                  </a:cubicBezTo>
                  <a:cubicBezTo>
                    <a:pt x="0" y="468"/>
                    <a:pt x="0" y="333"/>
                    <a:pt x="0" y="198"/>
                  </a:cubicBezTo>
                  <a:cubicBezTo>
                    <a:pt x="0" y="87"/>
                    <a:pt x="86" y="1"/>
                    <a:pt x="184" y="1"/>
                  </a:cubicBezTo>
                  <a:cubicBezTo>
                    <a:pt x="480" y="1"/>
                    <a:pt x="775" y="1"/>
                    <a:pt x="1057" y="75"/>
                  </a:cubicBezTo>
                  <a:cubicBezTo>
                    <a:pt x="1291" y="136"/>
                    <a:pt x="1524" y="161"/>
                    <a:pt x="1758" y="185"/>
                  </a:cubicBezTo>
                  <a:cubicBezTo>
                    <a:pt x="1881" y="198"/>
                    <a:pt x="2028" y="99"/>
                    <a:pt x="2139" y="222"/>
                  </a:cubicBezTo>
                  <a:cubicBezTo>
                    <a:pt x="2250" y="333"/>
                    <a:pt x="2225" y="480"/>
                    <a:pt x="2250" y="616"/>
                  </a:cubicBezTo>
                  <a:cubicBezTo>
                    <a:pt x="2311" y="898"/>
                    <a:pt x="2373" y="1181"/>
                    <a:pt x="2336" y="148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589;p27"/>
            <p:cNvSpPr/>
            <p:nvPr/>
          </p:nvSpPr>
          <p:spPr>
            <a:xfrm>
              <a:off x="-9091164" y="-4381338"/>
              <a:ext cx="58194" cy="101441"/>
            </a:xfrm>
            <a:custGeom>
              <a:avLst/>
              <a:gdLst/>
              <a:ahLst/>
              <a:cxnLst/>
              <a:rect l="l" t="t" r="r" b="b"/>
              <a:pathLst>
                <a:path w="1242" h="2165" extrusionOk="0">
                  <a:moveTo>
                    <a:pt x="1205" y="2128"/>
                  </a:moveTo>
                  <a:cubicBezTo>
                    <a:pt x="1168" y="2140"/>
                    <a:pt x="1131" y="2164"/>
                    <a:pt x="1107" y="2152"/>
                  </a:cubicBezTo>
                  <a:cubicBezTo>
                    <a:pt x="812" y="2103"/>
                    <a:pt x="529" y="2054"/>
                    <a:pt x="234" y="2005"/>
                  </a:cubicBezTo>
                  <a:cubicBezTo>
                    <a:pt x="37" y="1955"/>
                    <a:pt x="0" y="1882"/>
                    <a:pt x="62" y="1660"/>
                  </a:cubicBezTo>
                  <a:cubicBezTo>
                    <a:pt x="172" y="1328"/>
                    <a:pt x="283" y="997"/>
                    <a:pt x="480" y="702"/>
                  </a:cubicBezTo>
                  <a:cubicBezTo>
                    <a:pt x="590" y="529"/>
                    <a:pt x="652" y="345"/>
                    <a:pt x="701" y="161"/>
                  </a:cubicBezTo>
                  <a:cubicBezTo>
                    <a:pt x="713" y="87"/>
                    <a:pt x="750" y="13"/>
                    <a:pt x="849" y="1"/>
                  </a:cubicBezTo>
                  <a:cubicBezTo>
                    <a:pt x="935" y="210"/>
                    <a:pt x="1033" y="431"/>
                    <a:pt x="984" y="677"/>
                  </a:cubicBezTo>
                  <a:cubicBezTo>
                    <a:pt x="971" y="726"/>
                    <a:pt x="996" y="800"/>
                    <a:pt x="1021" y="824"/>
                  </a:cubicBezTo>
                  <a:cubicBezTo>
                    <a:pt x="1144" y="947"/>
                    <a:pt x="1156" y="1107"/>
                    <a:pt x="1193" y="1255"/>
                  </a:cubicBezTo>
                  <a:cubicBezTo>
                    <a:pt x="1242" y="1550"/>
                    <a:pt x="1242" y="1833"/>
                    <a:pt x="1205" y="212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590;p27"/>
            <p:cNvSpPr/>
            <p:nvPr/>
          </p:nvSpPr>
          <p:spPr>
            <a:xfrm>
              <a:off x="-9119980" y="-4273056"/>
              <a:ext cx="96802" cy="49619"/>
            </a:xfrm>
            <a:custGeom>
              <a:avLst/>
              <a:gdLst/>
              <a:ahLst/>
              <a:cxnLst/>
              <a:rect l="l" t="t" r="r" b="b"/>
              <a:pathLst>
                <a:path w="2066" h="1059" extrusionOk="0">
                  <a:moveTo>
                    <a:pt x="1" y="739"/>
                  </a:moveTo>
                  <a:cubicBezTo>
                    <a:pt x="50" y="493"/>
                    <a:pt x="124" y="271"/>
                    <a:pt x="283" y="99"/>
                  </a:cubicBezTo>
                  <a:cubicBezTo>
                    <a:pt x="333" y="38"/>
                    <a:pt x="406" y="1"/>
                    <a:pt x="492" y="26"/>
                  </a:cubicBezTo>
                  <a:cubicBezTo>
                    <a:pt x="972" y="136"/>
                    <a:pt x="1439" y="247"/>
                    <a:pt x="1931" y="370"/>
                  </a:cubicBezTo>
                  <a:cubicBezTo>
                    <a:pt x="2041" y="530"/>
                    <a:pt x="2066" y="714"/>
                    <a:pt x="2017" y="923"/>
                  </a:cubicBezTo>
                  <a:cubicBezTo>
                    <a:pt x="1992" y="1009"/>
                    <a:pt x="1931" y="1058"/>
                    <a:pt x="1845" y="1046"/>
                  </a:cubicBezTo>
                  <a:cubicBezTo>
                    <a:pt x="1734" y="1021"/>
                    <a:pt x="1611" y="1009"/>
                    <a:pt x="1500" y="972"/>
                  </a:cubicBezTo>
                  <a:cubicBezTo>
                    <a:pt x="1353" y="911"/>
                    <a:pt x="1205" y="886"/>
                    <a:pt x="1058" y="837"/>
                  </a:cubicBezTo>
                  <a:cubicBezTo>
                    <a:pt x="824" y="775"/>
                    <a:pt x="603" y="751"/>
                    <a:pt x="357" y="788"/>
                  </a:cubicBezTo>
                  <a:cubicBezTo>
                    <a:pt x="246" y="800"/>
                    <a:pt x="136" y="763"/>
                    <a:pt x="1" y="73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591;p27"/>
            <p:cNvSpPr/>
            <p:nvPr/>
          </p:nvSpPr>
          <p:spPr>
            <a:xfrm>
              <a:off x="-9416619" y="-5800622"/>
              <a:ext cx="1624416" cy="1872092"/>
            </a:xfrm>
            <a:custGeom>
              <a:avLst/>
              <a:gdLst/>
              <a:ahLst/>
              <a:cxnLst/>
              <a:rect l="l" t="t" r="r" b="b"/>
              <a:pathLst>
                <a:path w="34669" h="39955" extrusionOk="0">
                  <a:moveTo>
                    <a:pt x="8004" y="21158"/>
                  </a:moveTo>
                  <a:cubicBezTo>
                    <a:pt x="8102" y="21010"/>
                    <a:pt x="8237" y="20764"/>
                    <a:pt x="8323" y="20445"/>
                  </a:cubicBezTo>
                  <a:cubicBezTo>
                    <a:pt x="8360" y="20346"/>
                    <a:pt x="8520" y="20101"/>
                    <a:pt x="8643" y="19916"/>
                  </a:cubicBezTo>
                  <a:cubicBezTo>
                    <a:pt x="8741" y="19781"/>
                    <a:pt x="8839" y="19633"/>
                    <a:pt x="8938" y="19474"/>
                  </a:cubicBezTo>
                  <a:cubicBezTo>
                    <a:pt x="8864" y="19818"/>
                    <a:pt x="8753" y="20199"/>
                    <a:pt x="8630" y="20592"/>
                  </a:cubicBezTo>
                  <a:lnTo>
                    <a:pt x="8618" y="20629"/>
                  </a:lnTo>
                  <a:cubicBezTo>
                    <a:pt x="8569" y="20728"/>
                    <a:pt x="8532" y="20814"/>
                    <a:pt x="8483" y="20912"/>
                  </a:cubicBezTo>
                  <a:cubicBezTo>
                    <a:pt x="8335" y="21207"/>
                    <a:pt x="8188" y="21502"/>
                    <a:pt x="8028" y="21772"/>
                  </a:cubicBezTo>
                  <a:cubicBezTo>
                    <a:pt x="7954" y="21662"/>
                    <a:pt x="7881" y="21563"/>
                    <a:pt x="7807" y="21453"/>
                  </a:cubicBezTo>
                  <a:close/>
                  <a:moveTo>
                    <a:pt x="34090" y="33525"/>
                  </a:moveTo>
                  <a:cubicBezTo>
                    <a:pt x="33697" y="32972"/>
                    <a:pt x="33045" y="32640"/>
                    <a:pt x="32357" y="32640"/>
                  </a:cubicBezTo>
                  <a:lnTo>
                    <a:pt x="31927" y="32640"/>
                  </a:lnTo>
                  <a:lnTo>
                    <a:pt x="31865" y="32677"/>
                  </a:lnTo>
                  <a:cubicBezTo>
                    <a:pt x="31607" y="32394"/>
                    <a:pt x="31287" y="32173"/>
                    <a:pt x="30931" y="32050"/>
                  </a:cubicBezTo>
                  <a:cubicBezTo>
                    <a:pt x="30992" y="31902"/>
                    <a:pt x="31042" y="31767"/>
                    <a:pt x="31091" y="31619"/>
                  </a:cubicBezTo>
                  <a:cubicBezTo>
                    <a:pt x="31398" y="31423"/>
                    <a:pt x="31668" y="31165"/>
                    <a:pt x="31914" y="30857"/>
                  </a:cubicBezTo>
                  <a:cubicBezTo>
                    <a:pt x="32123" y="30575"/>
                    <a:pt x="32320" y="30292"/>
                    <a:pt x="32480" y="30034"/>
                  </a:cubicBezTo>
                  <a:lnTo>
                    <a:pt x="32492" y="30009"/>
                  </a:lnTo>
                  <a:cubicBezTo>
                    <a:pt x="32701" y="29689"/>
                    <a:pt x="32836" y="29345"/>
                    <a:pt x="32898" y="28989"/>
                  </a:cubicBezTo>
                  <a:cubicBezTo>
                    <a:pt x="33463" y="28226"/>
                    <a:pt x="33586" y="27673"/>
                    <a:pt x="33549" y="26542"/>
                  </a:cubicBezTo>
                  <a:cubicBezTo>
                    <a:pt x="33525" y="25928"/>
                    <a:pt x="33304" y="24969"/>
                    <a:pt x="32873" y="24268"/>
                  </a:cubicBezTo>
                  <a:cubicBezTo>
                    <a:pt x="32726" y="24034"/>
                    <a:pt x="32566" y="23813"/>
                    <a:pt x="32345" y="23567"/>
                  </a:cubicBezTo>
                  <a:cubicBezTo>
                    <a:pt x="32209" y="23420"/>
                    <a:pt x="32062" y="23285"/>
                    <a:pt x="31902" y="23162"/>
                  </a:cubicBezTo>
                  <a:cubicBezTo>
                    <a:pt x="31816" y="22965"/>
                    <a:pt x="31718" y="22793"/>
                    <a:pt x="31595" y="22633"/>
                  </a:cubicBezTo>
                  <a:cubicBezTo>
                    <a:pt x="31619" y="22436"/>
                    <a:pt x="31619" y="22215"/>
                    <a:pt x="31595" y="21969"/>
                  </a:cubicBezTo>
                  <a:cubicBezTo>
                    <a:pt x="31595" y="21908"/>
                    <a:pt x="31607" y="21785"/>
                    <a:pt x="31644" y="21600"/>
                  </a:cubicBezTo>
                  <a:cubicBezTo>
                    <a:pt x="31767" y="20875"/>
                    <a:pt x="31767" y="20162"/>
                    <a:pt x="31632" y="19461"/>
                  </a:cubicBezTo>
                  <a:cubicBezTo>
                    <a:pt x="31570" y="19080"/>
                    <a:pt x="31484" y="18675"/>
                    <a:pt x="31386" y="18195"/>
                  </a:cubicBezTo>
                  <a:cubicBezTo>
                    <a:pt x="31128" y="16978"/>
                    <a:pt x="30451" y="15933"/>
                    <a:pt x="29370" y="15085"/>
                  </a:cubicBezTo>
                  <a:cubicBezTo>
                    <a:pt x="29148" y="14913"/>
                    <a:pt x="28927" y="14765"/>
                    <a:pt x="28681" y="14655"/>
                  </a:cubicBezTo>
                  <a:cubicBezTo>
                    <a:pt x="28730" y="14630"/>
                    <a:pt x="28792" y="14593"/>
                    <a:pt x="28841" y="14556"/>
                  </a:cubicBezTo>
                  <a:cubicBezTo>
                    <a:pt x="28890" y="14519"/>
                    <a:pt x="28952" y="14482"/>
                    <a:pt x="29013" y="14446"/>
                  </a:cubicBezTo>
                  <a:cubicBezTo>
                    <a:pt x="29406" y="14224"/>
                    <a:pt x="29640" y="13942"/>
                    <a:pt x="29751" y="13794"/>
                  </a:cubicBezTo>
                  <a:lnTo>
                    <a:pt x="29763" y="13782"/>
                  </a:lnTo>
                  <a:cubicBezTo>
                    <a:pt x="30169" y="13290"/>
                    <a:pt x="30341" y="12638"/>
                    <a:pt x="30230" y="11987"/>
                  </a:cubicBezTo>
                  <a:cubicBezTo>
                    <a:pt x="30132" y="11348"/>
                    <a:pt x="29763" y="10794"/>
                    <a:pt x="29222" y="10463"/>
                  </a:cubicBezTo>
                  <a:cubicBezTo>
                    <a:pt x="29099" y="10389"/>
                    <a:pt x="28939" y="10290"/>
                    <a:pt x="28730" y="10204"/>
                  </a:cubicBezTo>
                  <a:cubicBezTo>
                    <a:pt x="28263" y="10008"/>
                    <a:pt x="27833" y="9934"/>
                    <a:pt x="27489" y="9860"/>
                  </a:cubicBezTo>
                  <a:lnTo>
                    <a:pt x="27317" y="9836"/>
                  </a:lnTo>
                  <a:cubicBezTo>
                    <a:pt x="27157" y="9799"/>
                    <a:pt x="26997" y="9762"/>
                    <a:pt x="26837" y="9725"/>
                  </a:cubicBezTo>
                  <a:cubicBezTo>
                    <a:pt x="26604" y="9676"/>
                    <a:pt x="26382" y="9627"/>
                    <a:pt x="26149" y="9577"/>
                  </a:cubicBezTo>
                  <a:cubicBezTo>
                    <a:pt x="25891" y="9528"/>
                    <a:pt x="25645" y="9430"/>
                    <a:pt x="25374" y="9258"/>
                  </a:cubicBezTo>
                  <a:cubicBezTo>
                    <a:pt x="25165" y="8901"/>
                    <a:pt x="24846" y="8619"/>
                    <a:pt x="24464" y="8422"/>
                  </a:cubicBezTo>
                  <a:lnTo>
                    <a:pt x="24489" y="8434"/>
                  </a:lnTo>
                  <a:cubicBezTo>
                    <a:pt x="24366" y="8373"/>
                    <a:pt x="23997" y="8188"/>
                    <a:pt x="23481" y="8188"/>
                  </a:cubicBezTo>
                  <a:lnTo>
                    <a:pt x="22965" y="8188"/>
                  </a:lnTo>
                  <a:cubicBezTo>
                    <a:pt x="22928" y="7955"/>
                    <a:pt x="22854" y="7733"/>
                    <a:pt x="22756" y="7512"/>
                  </a:cubicBezTo>
                  <a:cubicBezTo>
                    <a:pt x="22485" y="6959"/>
                    <a:pt x="21994" y="6541"/>
                    <a:pt x="21428" y="6357"/>
                  </a:cubicBezTo>
                  <a:cubicBezTo>
                    <a:pt x="21772" y="6012"/>
                    <a:pt x="22018" y="5570"/>
                    <a:pt x="22092" y="5090"/>
                  </a:cubicBezTo>
                  <a:cubicBezTo>
                    <a:pt x="22202" y="4365"/>
                    <a:pt x="21969" y="3640"/>
                    <a:pt x="21428" y="3099"/>
                  </a:cubicBezTo>
                  <a:cubicBezTo>
                    <a:pt x="20813" y="2472"/>
                    <a:pt x="20088" y="2115"/>
                    <a:pt x="19289" y="2042"/>
                  </a:cubicBezTo>
                  <a:cubicBezTo>
                    <a:pt x="19117" y="2029"/>
                    <a:pt x="19043" y="2005"/>
                    <a:pt x="19031" y="1992"/>
                  </a:cubicBezTo>
                  <a:cubicBezTo>
                    <a:pt x="18674" y="1857"/>
                    <a:pt x="18318" y="1710"/>
                    <a:pt x="17961" y="1562"/>
                  </a:cubicBezTo>
                  <a:cubicBezTo>
                    <a:pt x="17912" y="1513"/>
                    <a:pt x="17863" y="1464"/>
                    <a:pt x="17826" y="1402"/>
                  </a:cubicBezTo>
                  <a:cubicBezTo>
                    <a:pt x="17703" y="1279"/>
                    <a:pt x="17592" y="1144"/>
                    <a:pt x="17482" y="1009"/>
                  </a:cubicBezTo>
                  <a:cubicBezTo>
                    <a:pt x="17371" y="886"/>
                    <a:pt x="17236" y="726"/>
                    <a:pt x="17039" y="566"/>
                  </a:cubicBezTo>
                  <a:cubicBezTo>
                    <a:pt x="16621" y="198"/>
                    <a:pt x="16093" y="1"/>
                    <a:pt x="15527" y="1"/>
                  </a:cubicBezTo>
                  <a:cubicBezTo>
                    <a:pt x="14396" y="1"/>
                    <a:pt x="13425" y="788"/>
                    <a:pt x="13216" y="1869"/>
                  </a:cubicBezTo>
                  <a:cubicBezTo>
                    <a:pt x="13154" y="2189"/>
                    <a:pt x="13068" y="2582"/>
                    <a:pt x="13056" y="3013"/>
                  </a:cubicBezTo>
                  <a:cubicBezTo>
                    <a:pt x="13044" y="3468"/>
                    <a:pt x="12958" y="3947"/>
                    <a:pt x="12859" y="4390"/>
                  </a:cubicBezTo>
                  <a:cubicBezTo>
                    <a:pt x="12773" y="4771"/>
                    <a:pt x="12700" y="5140"/>
                    <a:pt x="12638" y="5484"/>
                  </a:cubicBezTo>
                  <a:lnTo>
                    <a:pt x="12601" y="5742"/>
                  </a:lnTo>
                  <a:cubicBezTo>
                    <a:pt x="12589" y="5803"/>
                    <a:pt x="12577" y="5877"/>
                    <a:pt x="12564" y="5951"/>
                  </a:cubicBezTo>
                  <a:cubicBezTo>
                    <a:pt x="12528" y="6000"/>
                    <a:pt x="12503" y="6037"/>
                    <a:pt x="12478" y="6086"/>
                  </a:cubicBezTo>
                  <a:cubicBezTo>
                    <a:pt x="12159" y="6012"/>
                    <a:pt x="11839" y="5939"/>
                    <a:pt x="11507" y="5877"/>
                  </a:cubicBezTo>
                  <a:cubicBezTo>
                    <a:pt x="11372" y="5853"/>
                    <a:pt x="11224" y="5840"/>
                    <a:pt x="11077" y="5840"/>
                  </a:cubicBezTo>
                  <a:cubicBezTo>
                    <a:pt x="10856" y="5840"/>
                    <a:pt x="10671" y="5865"/>
                    <a:pt x="10524" y="5902"/>
                  </a:cubicBezTo>
                  <a:cubicBezTo>
                    <a:pt x="9725" y="6049"/>
                    <a:pt x="9085" y="6639"/>
                    <a:pt x="8839" y="7426"/>
                  </a:cubicBezTo>
                  <a:cubicBezTo>
                    <a:pt x="8606" y="8201"/>
                    <a:pt x="8827" y="9037"/>
                    <a:pt x="9405" y="9602"/>
                  </a:cubicBezTo>
                  <a:cubicBezTo>
                    <a:pt x="9479" y="9676"/>
                    <a:pt x="9552" y="9750"/>
                    <a:pt x="9614" y="9811"/>
                  </a:cubicBezTo>
                  <a:cubicBezTo>
                    <a:pt x="9688" y="9872"/>
                    <a:pt x="9749" y="9934"/>
                    <a:pt x="9823" y="10008"/>
                  </a:cubicBezTo>
                  <a:cubicBezTo>
                    <a:pt x="9848" y="10032"/>
                    <a:pt x="9909" y="10094"/>
                    <a:pt x="9946" y="10143"/>
                  </a:cubicBezTo>
                  <a:cubicBezTo>
                    <a:pt x="9970" y="10204"/>
                    <a:pt x="9983" y="10266"/>
                    <a:pt x="9995" y="10340"/>
                  </a:cubicBezTo>
                  <a:cubicBezTo>
                    <a:pt x="9909" y="10450"/>
                    <a:pt x="9835" y="10573"/>
                    <a:pt x="9749" y="10696"/>
                  </a:cubicBezTo>
                  <a:cubicBezTo>
                    <a:pt x="9528" y="11016"/>
                    <a:pt x="9331" y="11299"/>
                    <a:pt x="9147" y="11458"/>
                  </a:cubicBezTo>
                  <a:lnTo>
                    <a:pt x="8901" y="11680"/>
                  </a:lnTo>
                  <a:lnTo>
                    <a:pt x="8852" y="11766"/>
                  </a:lnTo>
                  <a:cubicBezTo>
                    <a:pt x="8311" y="12085"/>
                    <a:pt x="7893" y="12454"/>
                    <a:pt x="7499" y="12798"/>
                  </a:cubicBezTo>
                  <a:lnTo>
                    <a:pt x="7389" y="12897"/>
                  </a:lnTo>
                  <a:cubicBezTo>
                    <a:pt x="7118" y="13155"/>
                    <a:pt x="6860" y="13388"/>
                    <a:pt x="6614" y="13573"/>
                  </a:cubicBezTo>
                  <a:cubicBezTo>
                    <a:pt x="6172" y="13905"/>
                    <a:pt x="5778" y="14237"/>
                    <a:pt x="5410" y="14569"/>
                  </a:cubicBezTo>
                  <a:cubicBezTo>
                    <a:pt x="4856" y="15073"/>
                    <a:pt x="4328" y="15552"/>
                    <a:pt x="3787" y="15958"/>
                  </a:cubicBezTo>
                  <a:cubicBezTo>
                    <a:pt x="3701" y="16019"/>
                    <a:pt x="3615" y="16081"/>
                    <a:pt x="3516" y="16142"/>
                  </a:cubicBezTo>
                  <a:cubicBezTo>
                    <a:pt x="3234" y="16351"/>
                    <a:pt x="2914" y="16572"/>
                    <a:pt x="2594" y="16867"/>
                  </a:cubicBezTo>
                  <a:cubicBezTo>
                    <a:pt x="2422" y="16966"/>
                    <a:pt x="2275" y="17076"/>
                    <a:pt x="2115" y="17212"/>
                  </a:cubicBezTo>
                  <a:cubicBezTo>
                    <a:pt x="1734" y="17322"/>
                    <a:pt x="1476" y="17507"/>
                    <a:pt x="1365" y="17593"/>
                  </a:cubicBezTo>
                  <a:cubicBezTo>
                    <a:pt x="1328" y="17617"/>
                    <a:pt x="1304" y="17642"/>
                    <a:pt x="1267" y="17666"/>
                  </a:cubicBezTo>
                  <a:cubicBezTo>
                    <a:pt x="578" y="18072"/>
                    <a:pt x="148" y="18797"/>
                    <a:pt x="86" y="19683"/>
                  </a:cubicBezTo>
                  <a:lnTo>
                    <a:pt x="0" y="20728"/>
                  </a:lnTo>
                  <a:lnTo>
                    <a:pt x="689" y="21293"/>
                  </a:lnTo>
                  <a:cubicBezTo>
                    <a:pt x="713" y="21342"/>
                    <a:pt x="750" y="21391"/>
                    <a:pt x="775" y="21441"/>
                  </a:cubicBezTo>
                  <a:cubicBezTo>
                    <a:pt x="787" y="21453"/>
                    <a:pt x="800" y="21477"/>
                    <a:pt x="824" y="21502"/>
                  </a:cubicBezTo>
                  <a:cubicBezTo>
                    <a:pt x="959" y="21895"/>
                    <a:pt x="1181" y="22203"/>
                    <a:pt x="1377" y="22412"/>
                  </a:cubicBezTo>
                  <a:cubicBezTo>
                    <a:pt x="1402" y="22436"/>
                    <a:pt x="1414" y="22485"/>
                    <a:pt x="1439" y="22535"/>
                  </a:cubicBezTo>
                  <a:lnTo>
                    <a:pt x="1463" y="22584"/>
                  </a:lnTo>
                  <a:cubicBezTo>
                    <a:pt x="1660" y="22990"/>
                    <a:pt x="1832" y="23309"/>
                    <a:pt x="2004" y="23604"/>
                  </a:cubicBezTo>
                  <a:cubicBezTo>
                    <a:pt x="2238" y="23998"/>
                    <a:pt x="2484" y="24403"/>
                    <a:pt x="2717" y="24809"/>
                  </a:cubicBezTo>
                  <a:cubicBezTo>
                    <a:pt x="2939" y="25165"/>
                    <a:pt x="3148" y="25522"/>
                    <a:pt x="3357" y="25891"/>
                  </a:cubicBezTo>
                  <a:cubicBezTo>
                    <a:pt x="3455" y="26038"/>
                    <a:pt x="3553" y="26210"/>
                    <a:pt x="3578" y="26296"/>
                  </a:cubicBezTo>
                  <a:cubicBezTo>
                    <a:pt x="3750" y="26751"/>
                    <a:pt x="3971" y="27120"/>
                    <a:pt x="4266" y="27440"/>
                  </a:cubicBezTo>
                  <a:cubicBezTo>
                    <a:pt x="4328" y="27501"/>
                    <a:pt x="4365" y="27563"/>
                    <a:pt x="4402" y="27624"/>
                  </a:cubicBezTo>
                  <a:cubicBezTo>
                    <a:pt x="4598" y="28054"/>
                    <a:pt x="4795" y="28472"/>
                    <a:pt x="4979" y="28903"/>
                  </a:cubicBezTo>
                  <a:cubicBezTo>
                    <a:pt x="5004" y="28952"/>
                    <a:pt x="5041" y="29026"/>
                    <a:pt x="5065" y="29087"/>
                  </a:cubicBezTo>
                  <a:cubicBezTo>
                    <a:pt x="5065" y="29087"/>
                    <a:pt x="5041" y="29173"/>
                    <a:pt x="5041" y="29173"/>
                  </a:cubicBezTo>
                  <a:cubicBezTo>
                    <a:pt x="5016" y="29247"/>
                    <a:pt x="4992" y="29345"/>
                    <a:pt x="4979" y="29382"/>
                  </a:cubicBezTo>
                  <a:lnTo>
                    <a:pt x="4967" y="29431"/>
                  </a:lnTo>
                  <a:cubicBezTo>
                    <a:pt x="4672" y="29874"/>
                    <a:pt x="4512" y="30304"/>
                    <a:pt x="4389" y="30685"/>
                  </a:cubicBezTo>
                  <a:cubicBezTo>
                    <a:pt x="4352" y="30796"/>
                    <a:pt x="4328" y="30845"/>
                    <a:pt x="4315" y="30870"/>
                  </a:cubicBezTo>
                  <a:cubicBezTo>
                    <a:pt x="4057" y="31140"/>
                    <a:pt x="3848" y="31472"/>
                    <a:pt x="3725" y="31816"/>
                  </a:cubicBezTo>
                  <a:lnTo>
                    <a:pt x="3664" y="31988"/>
                  </a:lnTo>
                  <a:cubicBezTo>
                    <a:pt x="3566" y="32259"/>
                    <a:pt x="3455" y="32578"/>
                    <a:pt x="3369" y="32935"/>
                  </a:cubicBezTo>
                  <a:cubicBezTo>
                    <a:pt x="3320" y="32947"/>
                    <a:pt x="3283" y="32959"/>
                    <a:pt x="3246" y="32972"/>
                  </a:cubicBezTo>
                  <a:cubicBezTo>
                    <a:pt x="2779" y="33119"/>
                    <a:pt x="2385" y="33414"/>
                    <a:pt x="2115" y="33795"/>
                  </a:cubicBezTo>
                  <a:cubicBezTo>
                    <a:pt x="1967" y="33820"/>
                    <a:pt x="1820" y="33857"/>
                    <a:pt x="1685" y="33894"/>
                  </a:cubicBezTo>
                  <a:cubicBezTo>
                    <a:pt x="1181" y="34066"/>
                    <a:pt x="750" y="34422"/>
                    <a:pt x="455" y="34902"/>
                  </a:cubicBezTo>
                  <a:cubicBezTo>
                    <a:pt x="99" y="35492"/>
                    <a:pt x="62" y="36229"/>
                    <a:pt x="332" y="36881"/>
                  </a:cubicBezTo>
                  <a:cubicBezTo>
                    <a:pt x="615" y="37520"/>
                    <a:pt x="1181" y="38000"/>
                    <a:pt x="1844" y="38147"/>
                  </a:cubicBezTo>
                  <a:cubicBezTo>
                    <a:pt x="2029" y="38184"/>
                    <a:pt x="2226" y="38221"/>
                    <a:pt x="2422" y="38258"/>
                  </a:cubicBezTo>
                  <a:cubicBezTo>
                    <a:pt x="2570" y="38270"/>
                    <a:pt x="2656" y="38295"/>
                    <a:pt x="2693" y="38307"/>
                  </a:cubicBezTo>
                  <a:cubicBezTo>
                    <a:pt x="2988" y="38639"/>
                    <a:pt x="3381" y="38873"/>
                    <a:pt x="3787" y="38996"/>
                  </a:cubicBezTo>
                  <a:cubicBezTo>
                    <a:pt x="3984" y="39045"/>
                    <a:pt x="4193" y="39082"/>
                    <a:pt x="4414" y="39082"/>
                  </a:cubicBezTo>
                  <a:cubicBezTo>
                    <a:pt x="4660" y="39082"/>
                    <a:pt x="4906" y="39045"/>
                    <a:pt x="5151" y="38959"/>
                  </a:cubicBezTo>
                  <a:cubicBezTo>
                    <a:pt x="5360" y="38897"/>
                    <a:pt x="5545" y="38799"/>
                    <a:pt x="5717" y="38676"/>
                  </a:cubicBezTo>
                  <a:cubicBezTo>
                    <a:pt x="5766" y="38676"/>
                    <a:pt x="5803" y="38676"/>
                    <a:pt x="5840" y="38676"/>
                  </a:cubicBezTo>
                  <a:lnTo>
                    <a:pt x="5950" y="38688"/>
                  </a:lnTo>
                  <a:lnTo>
                    <a:pt x="6037" y="38688"/>
                  </a:lnTo>
                  <a:cubicBezTo>
                    <a:pt x="6356" y="38688"/>
                    <a:pt x="6614" y="38614"/>
                    <a:pt x="6737" y="38578"/>
                  </a:cubicBezTo>
                  <a:cubicBezTo>
                    <a:pt x="7118" y="38467"/>
                    <a:pt x="7450" y="38246"/>
                    <a:pt x="7708" y="37951"/>
                  </a:cubicBezTo>
                  <a:cubicBezTo>
                    <a:pt x="7745" y="37975"/>
                    <a:pt x="7893" y="38049"/>
                    <a:pt x="7930" y="38073"/>
                  </a:cubicBezTo>
                  <a:cubicBezTo>
                    <a:pt x="8028" y="38258"/>
                    <a:pt x="8126" y="38442"/>
                    <a:pt x="8237" y="38614"/>
                  </a:cubicBezTo>
                  <a:lnTo>
                    <a:pt x="8385" y="38885"/>
                  </a:lnTo>
                  <a:lnTo>
                    <a:pt x="8827" y="39684"/>
                  </a:lnTo>
                  <a:lnTo>
                    <a:pt x="9712" y="39893"/>
                  </a:lnTo>
                  <a:cubicBezTo>
                    <a:pt x="9909" y="39930"/>
                    <a:pt x="10106" y="39954"/>
                    <a:pt x="10290" y="39954"/>
                  </a:cubicBezTo>
                  <a:cubicBezTo>
                    <a:pt x="11089" y="39954"/>
                    <a:pt x="11802" y="39586"/>
                    <a:pt x="12269" y="38934"/>
                  </a:cubicBezTo>
                  <a:cubicBezTo>
                    <a:pt x="12282" y="38934"/>
                    <a:pt x="12306" y="38922"/>
                    <a:pt x="12319" y="38909"/>
                  </a:cubicBezTo>
                  <a:cubicBezTo>
                    <a:pt x="12663" y="38737"/>
                    <a:pt x="12982" y="38565"/>
                    <a:pt x="13290" y="38430"/>
                  </a:cubicBezTo>
                  <a:cubicBezTo>
                    <a:pt x="13388" y="38381"/>
                    <a:pt x="13536" y="38332"/>
                    <a:pt x="13708" y="38282"/>
                  </a:cubicBezTo>
                  <a:cubicBezTo>
                    <a:pt x="13892" y="38221"/>
                    <a:pt x="14101" y="38160"/>
                    <a:pt x="14310" y="38073"/>
                  </a:cubicBezTo>
                  <a:cubicBezTo>
                    <a:pt x="14544" y="37975"/>
                    <a:pt x="14716" y="37877"/>
                    <a:pt x="14851" y="37803"/>
                  </a:cubicBezTo>
                  <a:cubicBezTo>
                    <a:pt x="14986" y="37791"/>
                    <a:pt x="15171" y="37778"/>
                    <a:pt x="15367" y="37742"/>
                  </a:cubicBezTo>
                  <a:cubicBezTo>
                    <a:pt x="15380" y="37754"/>
                    <a:pt x="15392" y="37754"/>
                    <a:pt x="15404" y="37766"/>
                  </a:cubicBezTo>
                  <a:cubicBezTo>
                    <a:pt x="15994" y="38184"/>
                    <a:pt x="16670" y="38405"/>
                    <a:pt x="17359" y="38405"/>
                  </a:cubicBezTo>
                  <a:cubicBezTo>
                    <a:pt x="17654" y="38405"/>
                    <a:pt x="17961" y="38356"/>
                    <a:pt x="18244" y="38270"/>
                  </a:cubicBezTo>
                  <a:cubicBezTo>
                    <a:pt x="18564" y="38184"/>
                    <a:pt x="18896" y="38086"/>
                    <a:pt x="19227" y="37975"/>
                  </a:cubicBezTo>
                  <a:cubicBezTo>
                    <a:pt x="19498" y="38196"/>
                    <a:pt x="19818" y="38356"/>
                    <a:pt x="20174" y="38442"/>
                  </a:cubicBezTo>
                  <a:cubicBezTo>
                    <a:pt x="20420" y="38491"/>
                    <a:pt x="20654" y="38516"/>
                    <a:pt x="20887" y="38516"/>
                  </a:cubicBezTo>
                  <a:cubicBezTo>
                    <a:pt x="21244" y="38516"/>
                    <a:pt x="21588" y="38455"/>
                    <a:pt x="21907" y="38344"/>
                  </a:cubicBezTo>
                  <a:lnTo>
                    <a:pt x="21994" y="38307"/>
                  </a:lnTo>
                  <a:cubicBezTo>
                    <a:pt x="22375" y="38172"/>
                    <a:pt x="22768" y="38024"/>
                    <a:pt x="23161" y="37852"/>
                  </a:cubicBezTo>
                  <a:cubicBezTo>
                    <a:pt x="23297" y="37791"/>
                    <a:pt x="23420" y="37742"/>
                    <a:pt x="23555" y="37680"/>
                  </a:cubicBezTo>
                  <a:cubicBezTo>
                    <a:pt x="23751" y="37729"/>
                    <a:pt x="23973" y="37754"/>
                    <a:pt x="24194" y="37754"/>
                  </a:cubicBezTo>
                  <a:cubicBezTo>
                    <a:pt x="24329" y="37754"/>
                    <a:pt x="24464" y="37754"/>
                    <a:pt x="24600" y="37729"/>
                  </a:cubicBezTo>
                  <a:cubicBezTo>
                    <a:pt x="24944" y="37680"/>
                    <a:pt x="25276" y="37569"/>
                    <a:pt x="25608" y="37397"/>
                  </a:cubicBezTo>
                  <a:cubicBezTo>
                    <a:pt x="25792" y="37299"/>
                    <a:pt x="25952" y="37188"/>
                    <a:pt x="26087" y="37102"/>
                  </a:cubicBezTo>
                  <a:cubicBezTo>
                    <a:pt x="26087" y="37102"/>
                    <a:pt x="26198" y="37029"/>
                    <a:pt x="26198" y="37029"/>
                  </a:cubicBezTo>
                  <a:cubicBezTo>
                    <a:pt x="26431" y="37004"/>
                    <a:pt x="26640" y="36943"/>
                    <a:pt x="26849" y="36881"/>
                  </a:cubicBezTo>
                  <a:cubicBezTo>
                    <a:pt x="27034" y="36930"/>
                    <a:pt x="27243" y="36967"/>
                    <a:pt x="27464" y="36967"/>
                  </a:cubicBezTo>
                  <a:cubicBezTo>
                    <a:pt x="27562" y="36979"/>
                    <a:pt x="27661" y="36979"/>
                    <a:pt x="27759" y="36979"/>
                  </a:cubicBezTo>
                  <a:cubicBezTo>
                    <a:pt x="28042" y="36979"/>
                    <a:pt x="28337" y="36955"/>
                    <a:pt x="28632" y="36918"/>
                  </a:cubicBezTo>
                  <a:cubicBezTo>
                    <a:pt x="29185" y="37422"/>
                    <a:pt x="29800" y="37557"/>
                    <a:pt x="30193" y="37594"/>
                  </a:cubicBezTo>
                  <a:cubicBezTo>
                    <a:pt x="30464" y="37668"/>
                    <a:pt x="30746" y="37705"/>
                    <a:pt x="31029" y="37705"/>
                  </a:cubicBezTo>
                  <a:cubicBezTo>
                    <a:pt x="31914" y="37705"/>
                    <a:pt x="32590" y="37348"/>
                    <a:pt x="33082" y="37029"/>
                  </a:cubicBezTo>
                  <a:cubicBezTo>
                    <a:pt x="33513" y="36770"/>
                    <a:pt x="33771" y="36438"/>
                    <a:pt x="33918" y="36242"/>
                  </a:cubicBezTo>
                  <a:cubicBezTo>
                    <a:pt x="33943" y="36217"/>
                    <a:pt x="33955" y="36193"/>
                    <a:pt x="33980" y="36180"/>
                  </a:cubicBezTo>
                  <a:cubicBezTo>
                    <a:pt x="34631" y="35430"/>
                    <a:pt x="34668" y="34312"/>
                    <a:pt x="34090" y="33525"/>
                  </a:cubicBezTo>
                  <a:close/>
                </a:path>
              </a:pathLst>
            </a:custGeom>
            <a:solidFill>
              <a:srgbClr val="FFFFFF"/>
            </a:solidFill>
            <a:ln>
              <a:noFill/>
            </a:ln>
            <a:effectLst>
              <a:outerShdw blurRad="57150" dist="57150" dir="828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592;p27"/>
            <p:cNvSpPr/>
            <p:nvPr/>
          </p:nvSpPr>
          <p:spPr>
            <a:xfrm>
              <a:off x="-8796821" y="-4520122"/>
              <a:ext cx="819119" cy="188966"/>
            </a:xfrm>
            <a:custGeom>
              <a:avLst/>
              <a:gdLst/>
              <a:ahLst/>
              <a:cxnLst/>
              <a:rect l="l" t="t" r="r" b="b"/>
              <a:pathLst>
                <a:path w="17482" h="4033" extrusionOk="0">
                  <a:moveTo>
                    <a:pt x="17371" y="1119"/>
                  </a:moveTo>
                  <a:cubicBezTo>
                    <a:pt x="17420" y="1193"/>
                    <a:pt x="17469" y="1242"/>
                    <a:pt x="17482" y="1291"/>
                  </a:cubicBezTo>
                  <a:cubicBezTo>
                    <a:pt x="17482" y="1340"/>
                    <a:pt x="17469" y="1414"/>
                    <a:pt x="17432" y="1451"/>
                  </a:cubicBezTo>
                  <a:cubicBezTo>
                    <a:pt x="17346" y="1561"/>
                    <a:pt x="17260" y="1684"/>
                    <a:pt x="17150" y="1746"/>
                  </a:cubicBezTo>
                  <a:cubicBezTo>
                    <a:pt x="16756" y="1942"/>
                    <a:pt x="16498" y="2324"/>
                    <a:pt x="16080" y="2471"/>
                  </a:cubicBezTo>
                  <a:cubicBezTo>
                    <a:pt x="15810" y="2569"/>
                    <a:pt x="15515" y="2631"/>
                    <a:pt x="15281" y="2815"/>
                  </a:cubicBezTo>
                  <a:cubicBezTo>
                    <a:pt x="15183" y="2889"/>
                    <a:pt x="15060" y="2914"/>
                    <a:pt x="14949" y="2938"/>
                  </a:cubicBezTo>
                  <a:cubicBezTo>
                    <a:pt x="14470" y="3049"/>
                    <a:pt x="13990" y="3184"/>
                    <a:pt x="13511" y="3270"/>
                  </a:cubicBezTo>
                  <a:cubicBezTo>
                    <a:pt x="13093" y="3344"/>
                    <a:pt x="12712" y="3467"/>
                    <a:pt x="12331" y="3651"/>
                  </a:cubicBezTo>
                  <a:cubicBezTo>
                    <a:pt x="12134" y="3737"/>
                    <a:pt x="11925" y="3786"/>
                    <a:pt x="11704" y="3786"/>
                  </a:cubicBezTo>
                  <a:cubicBezTo>
                    <a:pt x="11470" y="3774"/>
                    <a:pt x="11236" y="3799"/>
                    <a:pt x="11015" y="3885"/>
                  </a:cubicBezTo>
                  <a:cubicBezTo>
                    <a:pt x="10917" y="3922"/>
                    <a:pt x="10819" y="3946"/>
                    <a:pt x="10720" y="3946"/>
                  </a:cubicBezTo>
                  <a:cubicBezTo>
                    <a:pt x="10327" y="3971"/>
                    <a:pt x="9946" y="4008"/>
                    <a:pt x="9552" y="4020"/>
                  </a:cubicBezTo>
                  <a:cubicBezTo>
                    <a:pt x="9233" y="4020"/>
                    <a:pt x="8925" y="4032"/>
                    <a:pt x="8618" y="3922"/>
                  </a:cubicBezTo>
                  <a:cubicBezTo>
                    <a:pt x="8483" y="3885"/>
                    <a:pt x="8335" y="3897"/>
                    <a:pt x="8200" y="3885"/>
                  </a:cubicBezTo>
                  <a:cubicBezTo>
                    <a:pt x="7954" y="3885"/>
                    <a:pt x="7696" y="3885"/>
                    <a:pt x="7438" y="3897"/>
                  </a:cubicBezTo>
                  <a:cubicBezTo>
                    <a:pt x="7155" y="3909"/>
                    <a:pt x="6885" y="3860"/>
                    <a:pt x="6626" y="3750"/>
                  </a:cubicBezTo>
                  <a:cubicBezTo>
                    <a:pt x="6540" y="3713"/>
                    <a:pt x="6454" y="3664"/>
                    <a:pt x="6356" y="3651"/>
                  </a:cubicBezTo>
                  <a:cubicBezTo>
                    <a:pt x="6135" y="3651"/>
                    <a:pt x="5938" y="3553"/>
                    <a:pt x="5729" y="3491"/>
                  </a:cubicBezTo>
                  <a:cubicBezTo>
                    <a:pt x="5090" y="3295"/>
                    <a:pt x="4524" y="2938"/>
                    <a:pt x="3922" y="2668"/>
                  </a:cubicBezTo>
                  <a:cubicBezTo>
                    <a:pt x="3615" y="2520"/>
                    <a:pt x="3332" y="2348"/>
                    <a:pt x="3000" y="2262"/>
                  </a:cubicBezTo>
                  <a:cubicBezTo>
                    <a:pt x="2938" y="2250"/>
                    <a:pt x="2889" y="2225"/>
                    <a:pt x="2840" y="2201"/>
                  </a:cubicBezTo>
                  <a:cubicBezTo>
                    <a:pt x="2459" y="1979"/>
                    <a:pt x="2090" y="1770"/>
                    <a:pt x="1721" y="1537"/>
                  </a:cubicBezTo>
                  <a:cubicBezTo>
                    <a:pt x="1353" y="1315"/>
                    <a:pt x="996" y="1070"/>
                    <a:pt x="639" y="824"/>
                  </a:cubicBezTo>
                  <a:cubicBezTo>
                    <a:pt x="541" y="762"/>
                    <a:pt x="443" y="689"/>
                    <a:pt x="344" y="639"/>
                  </a:cubicBezTo>
                  <a:cubicBezTo>
                    <a:pt x="258" y="590"/>
                    <a:pt x="160" y="578"/>
                    <a:pt x="74" y="541"/>
                  </a:cubicBezTo>
                  <a:cubicBezTo>
                    <a:pt x="0" y="393"/>
                    <a:pt x="74" y="283"/>
                    <a:pt x="172" y="172"/>
                  </a:cubicBezTo>
                  <a:cubicBezTo>
                    <a:pt x="271" y="62"/>
                    <a:pt x="381" y="0"/>
                    <a:pt x="541" y="49"/>
                  </a:cubicBezTo>
                  <a:cubicBezTo>
                    <a:pt x="590" y="74"/>
                    <a:pt x="652" y="86"/>
                    <a:pt x="701" y="111"/>
                  </a:cubicBezTo>
                  <a:cubicBezTo>
                    <a:pt x="935" y="209"/>
                    <a:pt x="1168" y="332"/>
                    <a:pt x="1414" y="381"/>
                  </a:cubicBezTo>
                  <a:cubicBezTo>
                    <a:pt x="1648" y="443"/>
                    <a:pt x="1857" y="541"/>
                    <a:pt x="2066" y="639"/>
                  </a:cubicBezTo>
                  <a:cubicBezTo>
                    <a:pt x="2656" y="910"/>
                    <a:pt x="3233" y="1205"/>
                    <a:pt x="3824" y="1488"/>
                  </a:cubicBezTo>
                  <a:cubicBezTo>
                    <a:pt x="4192" y="1660"/>
                    <a:pt x="4573" y="1832"/>
                    <a:pt x="4955" y="1979"/>
                  </a:cubicBezTo>
                  <a:cubicBezTo>
                    <a:pt x="5237" y="2078"/>
                    <a:pt x="5508" y="2201"/>
                    <a:pt x="5741" y="2373"/>
                  </a:cubicBezTo>
                  <a:cubicBezTo>
                    <a:pt x="5913" y="2483"/>
                    <a:pt x="6086" y="2557"/>
                    <a:pt x="6282" y="2606"/>
                  </a:cubicBezTo>
                  <a:cubicBezTo>
                    <a:pt x="6405" y="2643"/>
                    <a:pt x="6553" y="2680"/>
                    <a:pt x="6663" y="2742"/>
                  </a:cubicBezTo>
                  <a:cubicBezTo>
                    <a:pt x="6885" y="2877"/>
                    <a:pt x="7130" y="2950"/>
                    <a:pt x="7376" y="3012"/>
                  </a:cubicBezTo>
                  <a:cubicBezTo>
                    <a:pt x="7585" y="3049"/>
                    <a:pt x="7794" y="3123"/>
                    <a:pt x="8003" y="3172"/>
                  </a:cubicBezTo>
                  <a:cubicBezTo>
                    <a:pt x="8323" y="3258"/>
                    <a:pt x="8655" y="3319"/>
                    <a:pt x="8987" y="3332"/>
                  </a:cubicBezTo>
                  <a:cubicBezTo>
                    <a:pt x="9503" y="3356"/>
                    <a:pt x="10007" y="3368"/>
                    <a:pt x="10523" y="3418"/>
                  </a:cubicBezTo>
                  <a:cubicBezTo>
                    <a:pt x="10954" y="3467"/>
                    <a:pt x="11384" y="3442"/>
                    <a:pt x="11814" y="3442"/>
                  </a:cubicBezTo>
                  <a:cubicBezTo>
                    <a:pt x="11876" y="3442"/>
                    <a:pt x="11937" y="3442"/>
                    <a:pt x="11999" y="3418"/>
                  </a:cubicBezTo>
                  <a:cubicBezTo>
                    <a:pt x="12417" y="3233"/>
                    <a:pt x="12872" y="3209"/>
                    <a:pt x="13290" y="3024"/>
                  </a:cubicBezTo>
                  <a:cubicBezTo>
                    <a:pt x="13486" y="2938"/>
                    <a:pt x="13707" y="2901"/>
                    <a:pt x="13904" y="2815"/>
                  </a:cubicBezTo>
                  <a:cubicBezTo>
                    <a:pt x="14556" y="2557"/>
                    <a:pt x="15220" y="2299"/>
                    <a:pt x="15859" y="1992"/>
                  </a:cubicBezTo>
                  <a:cubicBezTo>
                    <a:pt x="16338" y="1770"/>
                    <a:pt x="16756" y="1451"/>
                    <a:pt x="17223" y="1193"/>
                  </a:cubicBezTo>
                  <a:cubicBezTo>
                    <a:pt x="17260" y="1168"/>
                    <a:pt x="17297" y="1156"/>
                    <a:pt x="17371" y="1119"/>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593;p27"/>
            <p:cNvSpPr/>
            <p:nvPr/>
          </p:nvSpPr>
          <p:spPr>
            <a:xfrm>
              <a:off x="-8721384" y="-5473996"/>
              <a:ext cx="55336" cy="972335"/>
            </a:xfrm>
            <a:custGeom>
              <a:avLst/>
              <a:gdLst/>
              <a:ahLst/>
              <a:cxnLst/>
              <a:rect l="l" t="t" r="r" b="b"/>
              <a:pathLst>
                <a:path w="1181" h="20752" extrusionOk="0">
                  <a:moveTo>
                    <a:pt x="1083" y="20751"/>
                  </a:moveTo>
                  <a:cubicBezTo>
                    <a:pt x="751" y="20665"/>
                    <a:pt x="443" y="20481"/>
                    <a:pt x="124" y="20333"/>
                  </a:cubicBezTo>
                  <a:cubicBezTo>
                    <a:pt x="38" y="20002"/>
                    <a:pt x="74" y="19682"/>
                    <a:pt x="38" y="19375"/>
                  </a:cubicBezTo>
                  <a:cubicBezTo>
                    <a:pt x="1" y="19080"/>
                    <a:pt x="25" y="18785"/>
                    <a:pt x="87" y="18489"/>
                  </a:cubicBezTo>
                  <a:cubicBezTo>
                    <a:pt x="99" y="18403"/>
                    <a:pt x="111" y="18305"/>
                    <a:pt x="173" y="18219"/>
                  </a:cubicBezTo>
                  <a:cubicBezTo>
                    <a:pt x="185" y="18194"/>
                    <a:pt x="210" y="18145"/>
                    <a:pt x="210" y="18108"/>
                  </a:cubicBezTo>
                  <a:cubicBezTo>
                    <a:pt x="173" y="17715"/>
                    <a:pt x="345" y="17334"/>
                    <a:pt x="345" y="16941"/>
                  </a:cubicBezTo>
                  <a:cubicBezTo>
                    <a:pt x="333" y="16584"/>
                    <a:pt x="320" y="16240"/>
                    <a:pt x="296" y="15883"/>
                  </a:cubicBezTo>
                  <a:cubicBezTo>
                    <a:pt x="271" y="15588"/>
                    <a:pt x="271" y="15293"/>
                    <a:pt x="283" y="14998"/>
                  </a:cubicBezTo>
                  <a:cubicBezTo>
                    <a:pt x="320" y="14199"/>
                    <a:pt x="320" y="13388"/>
                    <a:pt x="320" y="12576"/>
                  </a:cubicBezTo>
                  <a:cubicBezTo>
                    <a:pt x="320" y="12281"/>
                    <a:pt x="247" y="11986"/>
                    <a:pt x="234" y="11691"/>
                  </a:cubicBezTo>
                  <a:cubicBezTo>
                    <a:pt x="210" y="11408"/>
                    <a:pt x="210" y="11113"/>
                    <a:pt x="320" y="10818"/>
                  </a:cubicBezTo>
                  <a:cubicBezTo>
                    <a:pt x="382" y="10634"/>
                    <a:pt x="394" y="10425"/>
                    <a:pt x="345" y="10241"/>
                  </a:cubicBezTo>
                  <a:cubicBezTo>
                    <a:pt x="271" y="9970"/>
                    <a:pt x="283" y="9700"/>
                    <a:pt x="296" y="9429"/>
                  </a:cubicBezTo>
                  <a:cubicBezTo>
                    <a:pt x="320" y="9171"/>
                    <a:pt x="345" y="8925"/>
                    <a:pt x="369" y="8667"/>
                  </a:cubicBezTo>
                  <a:cubicBezTo>
                    <a:pt x="382" y="8470"/>
                    <a:pt x="382" y="8274"/>
                    <a:pt x="382" y="8077"/>
                  </a:cubicBezTo>
                  <a:cubicBezTo>
                    <a:pt x="369" y="7561"/>
                    <a:pt x="357" y="7057"/>
                    <a:pt x="369" y="6540"/>
                  </a:cubicBezTo>
                  <a:cubicBezTo>
                    <a:pt x="369" y="6282"/>
                    <a:pt x="394" y="6024"/>
                    <a:pt x="406" y="5778"/>
                  </a:cubicBezTo>
                  <a:cubicBezTo>
                    <a:pt x="419" y="5532"/>
                    <a:pt x="419" y="5299"/>
                    <a:pt x="406" y="5065"/>
                  </a:cubicBezTo>
                  <a:cubicBezTo>
                    <a:pt x="333" y="3922"/>
                    <a:pt x="320" y="2779"/>
                    <a:pt x="431" y="1648"/>
                  </a:cubicBezTo>
                  <a:cubicBezTo>
                    <a:pt x="456" y="1266"/>
                    <a:pt x="468" y="898"/>
                    <a:pt x="492" y="517"/>
                  </a:cubicBezTo>
                  <a:cubicBezTo>
                    <a:pt x="505" y="369"/>
                    <a:pt x="542" y="209"/>
                    <a:pt x="566" y="62"/>
                  </a:cubicBezTo>
                  <a:cubicBezTo>
                    <a:pt x="578" y="37"/>
                    <a:pt x="628" y="0"/>
                    <a:pt x="652" y="0"/>
                  </a:cubicBezTo>
                  <a:cubicBezTo>
                    <a:pt x="689" y="0"/>
                    <a:pt x="738" y="37"/>
                    <a:pt x="738" y="62"/>
                  </a:cubicBezTo>
                  <a:cubicBezTo>
                    <a:pt x="775" y="492"/>
                    <a:pt x="849" y="922"/>
                    <a:pt x="824" y="1353"/>
                  </a:cubicBezTo>
                  <a:cubicBezTo>
                    <a:pt x="775" y="2422"/>
                    <a:pt x="861" y="3479"/>
                    <a:pt x="898" y="4536"/>
                  </a:cubicBezTo>
                  <a:cubicBezTo>
                    <a:pt x="935" y="5766"/>
                    <a:pt x="935" y="6983"/>
                    <a:pt x="837" y="8200"/>
                  </a:cubicBezTo>
                  <a:cubicBezTo>
                    <a:pt x="812" y="8520"/>
                    <a:pt x="800" y="8827"/>
                    <a:pt x="787" y="9147"/>
                  </a:cubicBezTo>
                  <a:cubicBezTo>
                    <a:pt x="787" y="9269"/>
                    <a:pt x="800" y="9380"/>
                    <a:pt x="775" y="9503"/>
                  </a:cubicBezTo>
                  <a:cubicBezTo>
                    <a:pt x="714" y="9749"/>
                    <a:pt x="701" y="9982"/>
                    <a:pt x="787" y="10253"/>
                  </a:cubicBezTo>
                  <a:cubicBezTo>
                    <a:pt x="849" y="10462"/>
                    <a:pt x="812" y="10720"/>
                    <a:pt x="812" y="10954"/>
                  </a:cubicBezTo>
                  <a:cubicBezTo>
                    <a:pt x="812" y="11249"/>
                    <a:pt x="763" y="11544"/>
                    <a:pt x="898" y="11826"/>
                  </a:cubicBezTo>
                  <a:cubicBezTo>
                    <a:pt x="898" y="12134"/>
                    <a:pt x="935" y="12466"/>
                    <a:pt x="874" y="12761"/>
                  </a:cubicBezTo>
                  <a:cubicBezTo>
                    <a:pt x="812" y="13080"/>
                    <a:pt x="800" y="13388"/>
                    <a:pt x="800" y="13695"/>
                  </a:cubicBezTo>
                  <a:cubicBezTo>
                    <a:pt x="800" y="14088"/>
                    <a:pt x="800" y="14494"/>
                    <a:pt x="812" y="14888"/>
                  </a:cubicBezTo>
                  <a:cubicBezTo>
                    <a:pt x="837" y="15773"/>
                    <a:pt x="849" y="16658"/>
                    <a:pt x="984" y="17531"/>
                  </a:cubicBezTo>
                  <a:cubicBezTo>
                    <a:pt x="1009" y="17740"/>
                    <a:pt x="996" y="17961"/>
                    <a:pt x="984" y="18182"/>
                  </a:cubicBezTo>
                  <a:cubicBezTo>
                    <a:pt x="984" y="18379"/>
                    <a:pt x="984" y="18563"/>
                    <a:pt x="1021" y="18772"/>
                  </a:cubicBezTo>
                  <a:cubicBezTo>
                    <a:pt x="1058" y="19018"/>
                    <a:pt x="1083" y="19276"/>
                    <a:pt x="1083" y="19534"/>
                  </a:cubicBezTo>
                  <a:cubicBezTo>
                    <a:pt x="1070" y="19866"/>
                    <a:pt x="1070" y="20198"/>
                    <a:pt x="1156" y="20530"/>
                  </a:cubicBezTo>
                  <a:cubicBezTo>
                    <a:pt x="1181" y="20604"/>
                    <a:pt x="1169" y="20678"/>
                    <a:pt x="1083" y="2075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594;p27"/>
            <p:cNvSpPr/>
            <p:nvPr/>
          </p:nvSpPr>
          <p:spPr>
            <a:xfrm>
              <a:off x="-8289381" y="-5202143"/>
              <a:ext cx="69205" cy="805906"/>
            </a:xfrm>
            <a:custGeom>
              <a:avLst/>
              <a:gdLst/>
              <a:ahLst/>
              <a:cxnLst/>
              <a:rect l="l" t="t" r="r" b="b"/>
              <a:pathLst>
                <a:path w="1477" h="17200" extrusionOk="0">
                  <a:moveTo>
                    <a:pt x="25" y="1"/>
                  </a:moveTo>
                  <a:cubicBezTo>
                    <a:pt x="173" y="222"/>
                    <a:pt x="210" y="406"/>
                    <a:pt x="198" y="603"/>
                  </a:cubicBezTo>
                  <a:cubicBezTo>
                    <a:pt x="173" y="1046"/>
                    <a:pt x="259" y="1476"/>
                    <a:pt x="345" y="1894"/>
                  </a:cubicBezTo>
                  <a:cubicBezTo>
                    <a:pt x="456" y="2410"/>
                    <a:pt x="468" y="2951"/>
                    <a:pt x="529" y="3480"/>
                  </a:cubicBezTo>
                  <a:cubicBezTo>
                    <a:pt x="566" y="3762"/>
                    <a:pt x="591" y="4058"/>
                    <a:pt x="615" y="4353"/>
                  </a:cubicBezTo>
                  <a:cubicBezTo>
                    <a:pt x="615" y="4377"/>
                    <a:pt x="615" y="4389"/>
                    <a:pt x="615" y="4414"/>
                  </a:cubicBezTo>
                  <a:cubicBezTo>
                    <a:pt x="480" y="5275"/>
                    <a:pt x="763" y="6135"/>
                    <a:pt x="702" y="6996"/>
                  </a:cubicBezTo>
                  <a:cubicBezTo>
                    <a:pt x="689" y="7119"/>
                    <a:pt x="689" y="7242"/>
                    <a:pt x="714" y="7352"/>
                  </a:cubicBezTo>
                  <a:cubicBezTo>
                    <a:pt x="824" y="7795"/>
                    <a:pt x="824" y="8250"/>
                    <a:pt x="812" y="8704"/>
                  </a:cubicBezTo>
                  <a:cubicBezTo>
                    <a:pt x="812" y="9098"/>
                    <a:pt x="824" y="9491"/>
                    <a:pt x="911" y="9872"/>
                  </a:cubicBezTo>
                  <a:cubicBezTo>
                    <a:pt x="1009" y="10364"/>
                    <a:pt x="1058" y="10843"/>
                    <a:pt x="1046" y="11348"/>
                  </a:cubicBezTo>
                  <a:cubicBezTo>
                    <a:pt x="1046" y="11593"/>
                    <a:pt x="1083" y="11852"/>
                    <a:pt x="1120" y="12110"/>
                  </a:cubicBezTo>
                  <a:cubicBezTo>
                    <a:pt x="1169" y="12638"/>
                    <a:pt x="1230" y="13167"/>
                    <a:pt x="1206" y="13696"/>
                  </a:cubicBezTo>
                  <a:cubicBezTo>
                    <a:pt x="1206" y="13966"/>
                    <a:pt x="1230" y="14236"/>
                    <a:pt x="1304" y="14507"/>
                  </a:cubicBezTo>
                  <a:cubicBezTo>
                    <a:pt x="1353" y="14691"/>
                    <a:pt x="1341" y="14900"/>
                    <a:pt x="1353" y="15097"/>
                  </a:cubicBezTo>
                  <a:cubicBezTo>
                    <a:pt x="1353" y="15306"/>
                    <a:pt x="1341" y="15527"/>
                    <a:pt x="1439" y="15736"/>
                  </a:cubicBezTo>
                  <a:cubicBezTo>
                    <a:pt x="1464" y="15810"/>
                    <a:pt x="1476" y="15884"/>
                    <a:pt x="1476" y="15970"/>
                  </a:cubicBezTo>
                  <a:cubicBezTo>
                    <a:pt x="1476" y="16302"/>
                    <a:pt x="1476" y="16634"/>
                    <a:pt x="1464" y="16966"/>
                  </a:cubicBezTo>
                  <a:cubicBezTo>
                    <a:pt x="1464" y="17101"/>
                    <a:pt x="1378" y="17175"/>
                    <a:pt x="1242" y="17187"/>
                  </a:cubicBezTo>
                  <a:cubicBezTo>
                    <a:pt x="1206" y="17187"/>
                    <a:pt x="1156" y="17199"/>
                    <a:pt x="1120" y="17199"/>
                  </a:cubicBezTo>
                  <a:cubicBezTo>
                    <a:pt x="800" y="17199"/>
                    <a:pt x="751" y="17150"/>
                    <a:pt x="751" y="16818"/>
                  </a:cubicBezTo>
                  <a:cubicBezTo>
                    <a:pt x="738" y="16228"/>
                    <a:pt x="738" y="15638"/>
                    <a:pt x="726" y="15048"/>
                  </a:cubicBezTo>
                  <a:cubicBezTo>
                    <a:pt x="726" y="14753"/>
                    <a:pt x="714" y="14458"/>
                    <a:pt x="677" y="14175"/>
                  </a:cubicBezTo>
                  <a:cubicBezTo>
                    <a:pt x="615" y="13782"/>
                    <a:pt x="591" y="13388"/>
                    <a:pt x="579" y="12995"/>
                  </a:cubicBezTo>
                  <a:cubicBezTo>
                    <a:pt x="554" y="12466"/>
                    <a:pt x="517" y="11938"/>
                    <a:pt x="505" y="11409"/>
                  </a:cubicBezTo>
                  <a:cubicBezTo>
                    <a:pt x="480" y="10819"/>
                    <a:pt x="493" y="10229"/>
                    <a:pt x="468" y="9639"/>
                  </a:cubicBezTo>
                  <a:cubicBezTo>
                    <a:pt x="456" y="8852"/>
                    <a:pt x="419" y="8065"/>
                    <a:pt x="394" y="7278"/>
                  </a:cubicBezTo>
                  <a:cubicBezTo>
                    <a:pt x="382" y="7020"/>
                    <a:pt x="370" y="6762"/>
                    <a:pt x="370" y="6504"/>
                  </a:cubicBezTo>
                  <a:cubicBezTo>
                    <a:pt x="345" y="5963"/>
                    <a:pt x="320" y="5410"/>
                    <a:pt x="271" y="4857"/>
                  </a:cubicBezTo>
                  <a:cubicBezTo>
                    <a:pt x="222" y="4353"/>
                    <a:pt x="222" y="3836"/>
                    <a:pt x="210" y="3332"/>
                  </a:cubicBezTo>
                  <a:cubicBezTo>
                    <a:pt x="210" y="2988"/>
                    <a:pt x="198" y="2656"/>
                    <a:pt x="148" y="2324"/>
                  </a:cubicBezTo>
                  <a:cubicBezTo>
                    <a:pt x="99" y="1980"/>
                    <a:pt x="87" y="1623"/>
                    <a:pt x="62" y="1267"/>
                  </a:cubicBezTo>
                  <a:cubicBezTo>
                    <a:pt x="38" y="898"/>
                    <a:pt x="25" y="517"/>
                    <a:pt x="1" y="148"/>
                  </a:cubicBezTo>
                  <a:cubicBezTo>
                    <a:pt x="1" y="111"/>
                    <a:pt x="13" y="74"/>
                    <a:pt x="25"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595;p27"/>
            <p:cNvSpPr/>
            <p:nvPr/>
          </p:nvSpPr>
          <p:spPr>
            <a:xfrm>
              <a:off x="-8270920" y="-5249373"/>
              <a:ext cx="149233" cy="86447"/>
            </a:xfrm>
            <a:custGeom>
              <a:avLst/>
              <a:gdLst/>
              <a:ahLst/>
              <a:cxnLst/>
              <a:rect l="l" t="t" r="r" b="b"/>
              <a:pathLst>
                <a:path w="3185" h="1845" extrusionOk="0">
                  <a:moveTo>
                    <a:pt x="984" y="1845"/>
                  </a:moveTo>
                  <a:cubicBezTo>
                    <a:pt x="922" y="1795"/>
                    <a:pt x="898" y="1771"/>
                    <a:pt x="873" y="1734"/>
                  </a:cubicBezTo>
                  <a:cubicBezTo>
                    <a:pt x="652" y="1439"/>
                    <a:pt x="430" y="1132"/>
                    <a:pt x="221" y="824"/>
                  </a:cubicBezTo>
                  <a:cubicBezTo>
                    <a:pt x="74" y="603"/>
                    <a:pt x="0" y="369"/>
                    <a:pt x="74" y="99"/>
                  </a:cubicBezTo>
                  <a:cubicBezTo>
                    <a:pt x="86" y="74"/>
                    <a:pt x="111" y="50"/>
                    <a:pt x="160" y="1"/>
                  </a:cubicBezTo>
                  <a:cubicBezTo>
                    <a:pt x="221" y="38"/>
                    <a:pt x="283" y="62"/>
                    <a:pt x="357" y="99"/>
                  </a:cubicBezTo>
                  <a:cubicBezTo>
                    <a:pt x="455" y="148"/>
                    <a:pt x="553" y="222"/>
                    <a:pt x="664" y="247"/>
                  </a:cubicBezTo>
                  <a:cubicBezTo>
                    <a:pt x="1242" y="406"/>
                    <a:pt x="1795" y="603"/>
                    <a:pt x="2373" y="701"/>
                  </a:cubicBezTo>
                  <a:cubicBezTo>
                    <a:pt x="2606" y="738"/>
                    <a:pt x="2840" y="775"/>
                    <a:pt x="3074" y="824"/>
                  </a:cubicBezTo>
                  <a:cubicBezTo>
                    <a:pt x="3123" y="837"/>
                    <a:pt x="3184" y="861"/>
                    <a:pt x="3184" y="935"/>
                  </a:cubicBezTo>
                  <a:cubicBezTo>
                    <a:pt x="3184" y="972"/>
                    <a:pt x="3147" y="1009"/>
                    <a:pt x="3123" y="1021"/>
                  </a:cubicBezTo>
                  <a:cubicBezTo>
                    <a:pt x="3074" y="1058"/>
                    <a:pt x="3024" y="1095"/>
                    <a:pt x="2975" y="1119"/>
                  </a:cubicBezTo>
                  <a:cubicBezTo>
                    <a:pt x="2680" y="1218"/>
                    <a:pt x="2410" y="1378"/>
                    <a:pt x="2127" y="1537"/>
                  </a:cubicBezTo>
                  <a:cubicBezTo>
                    <a:pt x="1770" y="1734"/>
                    <a:pt x="1377" y="1845"/>
                    <a:pt x="984" y="18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596;p27"/>
            <p:cNvSpPr/>
            <p:nvPr/>
          </p:nvSpPr>
          <p:spPr>
            <a:xfrm>
              <a:off x="-8954675" y="-4539145"/>
              <a:ext cx="130819" cy="29425"/>
            </a:xfrm>
            <a:custGeom>
              <a:avLst/>
              <a:gdLst/>
              <a:ahLst/>
              <a:cxnLst/>
              <a:rect l="l" t="t" r="r" b="b"/>
              <a:pathLst>
                <a:path w="2792" h="628" extrusionOk="0">
                  <a:moveTo>
                    <a:pt x="148" y="492"/>
                  </a:moveTo>
                  <a:cubicBezTo>
                    <a:pt x="124" y="418"/>
                    <a:pt x="75" y="345"/>
                    <a:pt x="50" y="271"/>
                  </a:cubicBezTo>
                  <a:cubicBezTo>
                    <a:pt x="1" y="123"/>
                    <a:pt x="99" y="0"/>
                    <a:pt x="259" y="0"/>
                  </a:cubicBezTo>
                  <a:cubicBezTo>
                    <a:pt x="923" y="37"/>
                    <a:pt x="1587" y="74"/>
                    <a:pt x="2251" y="111"/>
                  </a:cubicBezTo>
                  <a:cubicBezTo>
                    <a:pt x="2484" y="123"/>
                    <a:pt x="2644" y="259"/>
                    <a:pt x="2779" y="443"/>
                  </a:cubicBezTo>
                  <a:cubicBezTo>
                    <a:pt x="2791" y="480"/>
                    <a:pt x="2767" y="590"/>
                    <a:pt x="2730" y="590"/>
                  </a:cubicBezTo>
                  <a:cubicBezTo>
                    <a:pt x="2693" y="603"/>
                    <a:pt x="2656" y="627"/>
                    <a:pt x="2619" y="627"/>
                  </a:cubicBezTo>
                  <a:cubicBezTo>
                    <a:pt x="2484" y="627"/>
                    <a:pt x="2349" y="627"/>
                    <a:pt x="2201" y="615"/>
                  </a:cubicBezTo>
                  <a:cubicBezTo>
                    <a:pt x="1587" y="590"/>
                    <a:pt x="960" y="554"/>
                    <a:pt x="333" y="529"/>
                  </a:cubicBezTo>
                  <a:cubicBezTo>
                    <a:pt x="271" y="517"/>
                    <a:pt x="222" y="504"/>
                    <a:pt x="148" y="49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597;p27"/>
            <p:cNvSpPr/>
            <p:nvPr/>
          </p:nvSpPr>
          <p:spPr>
            <a:xfrm>
              <a:off x="-8660334" y="-4971711"/>
              <a:ext cx="349679" cy="342744"/>
            </a:xfrm>
            <a:custGeom>
              <a:avLst/>
              <a:gdLst/>
              <a:ahLst/>
              <a:cxnLst/>
              <a:rect l="l" t="t" r="r" b="b"/>
              <a:pathLst>
                <a:path w="7463" h="7315" extrusionOk="0">
                  <a:moveTo>
                    <a:pt x="1734" y="4106"/>
                  </a:moveTo>
                  <a:cubicBezTo>
                    <a:pt x="1833" y="3959"/>
                    <a:pt x="1955" y="3811"/>
                    <a:pt x="2066" y="3651"/>
                  </a:cubicBezTo>
                  <a:cubicBezTo>
                    <a:pt x="2066" y="3639"/>
                    <a:pt x="2029" y="3602"/>
                    <a:pt x="2017" y="3565"/>
                  </a:cubicBezTo>
                  <a:cubicBezTo>
                    <a:pt x="1857" y="3663"/>
                    <a:pt x="1722" y="3774"/>
                    <a:pt x="1636" y="3922"/>
                  </a:cubicBezTo>
                  <a:cubicBezTo>
                    <a:pt x="1599" y="3983"/>
                    <a:pt x="1599" y="4069"/>
                    <a:pt x="1734" y="4106"/>
                  </a:cubicBezTo>
                  <a:close/>
                  <a:moveTo>
                    <a:pt x="1255" y="3172"/>
                  </a:moveTo>
                  <a:cubicBezTo>
                    <a:pt x="1242" y="3135"/>
                    <a:pt x="1230" y="3086"/>
                    <a:pt x="1206" y="3073"/>
                  </a:cubicBezTo>
                  <a:cubicBezTo>
                    <a:pt x="1181" y="3049"/>
                    <a:pt x="1132" y="3061"/>
                    <a:pt x="1095" y="3061"/>
                  </a:cubicBezTo>
                  <a:cubicBezTo>
                    <a:pt x="1070" y="3061"/>
                    <a:pt x="1058" y="3073"/>
                    <a:pt x="1046" y="3098"/>
                  </a:cubicBezTo>
                  <a:cubicBezTo>
                    <a:pt x="837" y="3344"/>
                    <a:pt x="615" y="3602"/>
                    <a:pt x="406" y="3860"/>
                  </a:cubicBezTo>
                  <a:cubicBezTo>
                    <a:pt x="394" y="3872"/>
                    <a:pt x="394" y="3897"/>
                    <a:pt x="394" y="3909"/>
                  </a:cubicBezTo>
                  <a:cubicBezTo>
                    <a:pt x="357" y="3983"/>
                    <a:pt x="419" y="4069"/>
                    <a:pt x="493" y="4094"/>
                  </a:cubicBezTo>
                  <a:cubicBezTo>
                    <a:pt x="579" y="4118"/>
                    <a:pt x="652" y="4106"/>
                    <a:pt x="714" y="4057"/>
                  </a:cubicBezTo>
                  <a:cubicBezTo>
                    <a:pt x="947" y="3811"/>
                    <a:pt x="1107" y="3528"/>
                    <a:pt x="1255" y="3221"/>
                  </a:cubicBezTo>
                  <a:cubicBezTo>
                    <a:pt x="1267" y="3209"/>
                    <a:pt x="1255" y="3184"/>
                    <a:pt x="1255" y="3172"/>
                  </a:cubicBezTo>
                  <a:close/>
                  <a:moveTo>
                    <a:pt x="210" y="7106"/>
                  </a:moveTo>
                  <a:cubicBezTo>
                    <a:pt x="124" y="6995"/>
                    <a:pt x="136" y="6872"/>
                    <a:pt x="124" y="6761"/>
                  </a:cubicBezTo>
                  <a:cubicBezTo>
                    <a:pt x="50" y="6147"/>
                    <a:pt x="87" y="5544"/>
                    <a:pt x="111" y="4930"/>
                  </a:cubicBezTo>
                  <a:cubicBezTo>
                    <a:pt x="148" y="4327"/>
                    <a:pt x="87" y="3713"/>
                    <a:pt x="50" y="3110"/>
                  </a:cubicBezTo>
                  <a:cubicBezTo>
                    <a:pt x="25" y="2852"/>
                    <a:pt x="1" y="2594"/>
                    <a:pt x="1" y="2348"/>
                  </a:cubicBezTo>
                  <a:cubicBezTo>
                    <a:pt x="13" y="1733"/>
                    <a:pt x="38" y="1131"/>
                    <a:pt x="50" y="516"/>
                  </a:cubicBezTo>
                  <a:cubicBezTo>
                    <a:pt x="62" y="221"/>
                    <a:pt x="296" y="86"/>
                    <a:pt x="517" y="98"/>
                  </a:cubicBezTo>
                  <a:cubicBezTo>
                    <a:pt x="665" y="111"/>
                    <a:pt x="800" y="111"/>
                    <a:pt x="935" y="123"/>
                  </a:cubicBezTo>
                  <a:cubicBezTo>
                    <a:pt x="1992" y="209"/>
                    <a:pt x="3062" y="160"/>
                    <a:pt x="4119" y="172"/>
                  </a:cubicBezTo>
                  <a:cubicBezTo>
                    <a:pt x="4279" y="172"/>
                    <a:pt x="4426" y="148"/>
                    <a:pt x="4586" y="123"/>
                  </a:cubicBezTo>
                  <a:cubicBezTo>
                    <a:pt x="4795" y="98"/>
                    <a:pt x="5017" y="74"/>
                    <a:pt x="5226" y="37"/>
                  </a:cubicBezTo>
                  <a:cubicBezTo>
                    <a:pt x="5447" y="0"/>
                    <a:pt x="5619" y="62"/>
                    <a:pt x="5766" y="209"/>
                  </a:cubicBezTo>
                  <a:cubicBezTo>
                    <a:pt x="6074" y="541"/>
                    <a:pt x="6406" y="848"/>
                    <a:pt x="6639" y="1242"/>
                  </a:cubicBezTo>
                  <a:cubicBezTo>
                    <a:pt x="6725" y="1377"/>
                    <a:pt x="6811" y="1512"/>
                    <a:pt x="6922" y="1610"/>
                  </a:cubicBezTo>
                  <a:cubicBezTo>
                    <a:pt x="7106" y="1795"/>
                    <a:pt x="7180" y="2004"/>
                    <a:pt x="7266" y="2225"/>
                  </a:cubicBezTo>
                  <a:cubicBezTo>
                    <a:pt x="7463" y="2778"/>
                    <a:pt x="7463" y="3344"/>
                    <a:pt x="7401" y="3922"/>
                  </a:cubicBezTo>
                  <a:cubicBezTo>
                    <a:pt x="7340" y="4389"/>
                    <a:pt x="7254" y="4844"/>
                    <a:pt x="7168" y="5311"/>
                  </a:cubicBezTo>
                  <a:cubicBezTo>
                    <a:pt x="7143" y="5471"/>
                    <a:pt x="7106" y="5630"/>
                    <a:pt x="7033" y="5766"/>
                  </a:cubicBezTo>
                  <a:cubicBezTo>
                    <a:pt x="6787" y="6233"/>
                    <a:pt x="6504" y="6688"/>
                    <a:pt x="6246" y="7143"/>
                  </a:cubicBezTo>
                  <a:cubicBezTo>
                    <a:pt x="6184" y="7253"/>
                    <a:pt x="6074" y="7315"/>
                    <a:pt x="5951" y="7302"/>
                  </a:cubicBezTo>
                  <a:cubicBezTo>
                    <a:pt x="5348" y="7265"/>
                    <a:pt x="4734" y="7302"/>
                    <a:pt x="4131" y="7216"/>
                  </a:cubicBezTo>
                  <a:cubicBezTo>
                    <a:pt x="3972" y="7192"/>
                    <a:pt x="3812" y="7192"/>
                    <a:pt x="3664" y="7216"/>
                  </a:cubicBezTo>
                  <a:cubicBezTo>
                    <a:pt x="3037" y="7315"/>
                    <a:pt x="2410" y="7278"/>
                    <a:pt x="1771" y="7253"/>
                  </a:cubicBezTo>
                  <a:cubicBezTo>
                    <a:pt x="1304" y="7229"/>
                    <a:pt x="837" y="7192"/>
                    <a:pt x="370" y="7155"/>
                  </a:cubicBezTo>
                  <a:cubicBezTo>
                    <a:pt x="308" y="7155"/>
                    <a:pt x="259" y="7118"/>
                    <a:pt x="210" y="71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598;p27"/>
            <p:cNvSpPr/>
            <p:nvPr/>
          </p:nvSpPr>
          <p:spPr>
            <a:xfrm>
              <a:off x="-8660332" y="-5349034"/>
              <a:ext cx="224717" cy="296686"/>
            </a:xfrm>
            <a:custGeom>
              <a:avLst/>
              <a:gdLst/>
              <a:ahLst/>
              <a:cxnLst/>
              <a:rect l="l" t="t" r="r" b="b"/>
              <a:pathLst>
                <a:path w="4796" h="6332" extrusionOk="0">
                  <a:moveTo>
                    <a:pt x="1328" y="1710"/>
                  </a:moveTo>
                  <a:cubicBezTo>
                    <a:pt x="1279" y="1611"/>
                    <a:pt x="1218" y="1587"/>
                    <a:pt x="1144" y="1648"/>
                  </a:cubicBezTo>
                  <a:cubicBezTo>
                    <a:pt x="984" y="1783"/>
                    <a:pt x="923" y="1968"/>
                    <a:pt x="837" y="2140"/>
                  </a:cubicBezTo>
                  <a:cubicBezTo>
                    <a:pt x="788" y="2238"/>
                    <a:pt x="763" y="2361"/>
                    <a:pt x="738" y="2472"/>
                  </a:cubicBezTo>
                  <a:cubicBezTo>
                    <a:pt x="726" y="2484"/>
                    <a:pt x="751" y="2496"/>
                    <a:pt x="763" y="2509"/>
                  </a:cubicBezTo>
                  <a:cubicBezTo>
                    <a:pt x="788" y="2521"/>
                    <a:pt x="812" y="2533"/>
                    <a:pt x="824" y="2521"/>
                  </a:cubicBezTo>
                  <a:cubicBezTo>
                    <a:pt x="861" y="2484"/>
                    <a:pt x="923" y="2460"/>
                    <a:pt x="947" y="2410"/>
                  </a:cubicBezTo>
                  <a:cubicBezTo>
                    <a:pt x="1083" y="2177"/>
                    <a:pt x="1206" y="1943"/>
                    <a:pt x="1328" y="1710"/>
                  </a:cubicBezTo>
                  <a:close/>
                  <a:moveTo>
                    <a:pt x="2877" y="3910"/>
                  </a:moveTo>
                  <a:cubicBezTo>
                    <a:pt x="2865" y="3910"/>
                    <a:pt x="2828" y="3910"/>
                    <a:pt x="2828" y="3922"/>
                  </a:cubicBezTo>
                  <a:cubicBezTo>
                    <a:pt x="2656" y="4107"/>
                    <a:pt x="2484" y="4291"/>
                    <a:pt x="2324" y="4476"/>
                  </a:cubicBezTo>
                  <a:cubicBezTo>
                    <a:pt x="2312" y="4488"/>
                    <a:pt x="2300" y="4513"/>
                    <a:pt x="2300" y="4525"/>
                  </a:cubicBezTo>
                  <a:cubicBezTo>
                    <a:pt x="2300" y="4562"/>
                    <a:pt x="2300" y="4611"/>
                    <a:pt x="2324" y="4623"/>
                  </a:cubicBezTo>
                  <a:cubicBezTo>
                    <a:pt x="2337" y="4648"/>
                    <a:pt x="2398" y="4672"/>
                    <a:pt x="2423" y="4660"/>
                  </a:cubicBezTo>
                  <a:cubicBezTo>
                    <a:pt x="2619" y="4549"/>
                    <a:pt x="2791" y="4390"/>
                    <a:pt x="2902" y="4181"/>
                  </a:cubicBezTo>
                  <a:cubicBezTo>
                    <a:pt x="2951" y="4082"/>
                    <a:pt x="2951" y="3996"/>
                    <a:pt x="2877" y="3910"/>
                  </a:cubicBezTo>
                  <a:close/>
                  <a:moveTo>
                    <a:pt x="2005" y="4218"/>
                  </a:moveTo>
                  <a:cubicBezTo>
                    <a:pt x="2042" y="4193"/>
                    <a:pt x="2103" y="4168"/>
                    <a:pt x="2140" y="4131"/>
                  </a:cubicBezTo>
                  <a:cubicBezTo>
                    <a:pt x="2300" y="3935"/>
                    <a:pt x="2447" y="3738"/>
                    <a:pt x="2607" y="3541"/>
                  </a:cubicBezTo>
                  <a:cubicBezTo>
                    <a:pt x="2644" y="3505"/>
                    <a:pt x="2644" y="3431"/>
                    <a:pt x="2595" y="3394"/>
                  </a:cubicBezTo>
                  <a:cubicBezTo>
                    <a:pt x="2558" y="3369"/>
                    <a:pt x="2484" y="3345"/>
                    <a:pt x="2447" y="3357"/>
                  </a:cubicBezTo>
                  <a:cubicBezTo>
                    <a:pt x="2373" y="3369"/>
                    <a:pt x="2287" y="3406"/>
                    <a:pt x="2251" y="3455"/>
                  </a:cubicBezTo>
                  <a:cubicBezTo>
                    <a:pt x="2128" y="3627"/>
                    <a:pt x="2017" y="3812"/>
                    <a:pt x="1906" y="3996"/>
                  </a:cubicBezTo>
                  <a:cubicBezTo>
                    <a:pt x="1882" y="4033"/>
                    <a:pt x="1894" y="4107"/>
                    <a:pt x="1906" y="4156"/>
                  </a:cubicBezTo>
                  <a:cubicBezTo>
                    <a:pt x="1906" y="4181"/>
                    <a:pt x="1955" y="4193"/>
                    <a:pt x="2005" y="4218"/>
                  </a:cubicBezTo>
                  <a:close/>
                  <a:moveTo>
                    <a:pt x="136" y="1"/>
                  </a:moveTo>
                  <a:cubicBezTo>
                    <a:pt x="1120" y="1"/>
                    <a:pt x="2054" y="1"/>
                    <a:pt x="3000" y="1"/>
                  </a:cubicBezTo>
                  <a:cubicBezTo>
                    <a:pt x="3123" y="1"/>
                    <a:pt x="3246" y="1"/>
                    <a:pt x="3345" y="75"/>
                  </a:cubicBezTo>
                  <a:cubicBezTo>
                    <a:pt x="3504" y="222"/>
                    <a:pt x="3689" y="210"/>
                    <a:pt x="3898" y="161"/>
                  </a:cubicBezTo>
                  <a:cubicBezTo>
                    <a:pt x="4156" y="652"/>
                    <a:pt x="4414" y="1132"/>
                    <a:pt x="4500" y="1685"/>
                  </a:cubicBezTo>
                  <a:cubicBezTo>
                    <a:pt x="4611" y="2509"/>
                    <a:pt x="4795" y="3308"/>
                    <a:pt x="4795" y="4144"/>
                  </a:cubicBezTo>
                  <a:cubicBezTo>
                    <a:pt x="4795" y="4414"/>
                    <a:pt x="4783" y="4697"/>
                    <a:pt x="4771" y="4967"/>
                  </a:cubicBezTo>
                  <a:cubicBezTo>
                    <a:pt x="4771" y="5201"/>
                    <a:pt x="4697" y="5435"/>
                    <a:pt x="4623" y="5656"/>
                  </a:cubicBezTo>
                  <a:cubicBezTo>
                    <a:pt x="4537" y="5939"/>
                    <a:pt x="4353" y="6123"/>
                    <a:pt x="4107" y="6271"/>
                  </a:cubicBezTo>
                  <a:cubicBezTo>
                    <a:pt x="4021" y="6320"/>
                    <a:pt x="3922" y="6332"/>
                    <a:pt x="3824" y="6320"/>
                  </a:cubicBezTo>
                  <a:cubicBezTo>
                    <a:pt x="3443" y="6246"/>
                    <a:pt x="3050" y="6221"/>
                    <a:pt x="2668" y="6098"/>
                  </a:cubicBezTo>
                  <a:cubicBezTo>
                    <a:pt x="2263" y="5951"/>
                    <a:pt x="1833" y="5914"/>
                    <a:pt x="1390" y="5889"/>
                  </a:cubicBezTo>
                  <a:cubicBezTo>
                    <a:pt x="997" y="5877"/>
                    <a:pt x="603" y="5865"/>
                    <a:pt x="222" y="5853"/>
                  </a:cubicBezTo>
                  <a:cubicBezTo>
                    <a:pt x="75" y="5840"/>
                    <a:pt x="1" y="5766"/>
                    <a:pt x="13" y="5619"/>
                  </a:cubicBezTo>
                  <a:cubicBezTo>
                    <a:pt x="13" y="5385"/>
                    <a:pt x="25" y="5152"/>
                    <a:pt x="38" y="4918"/>
                  </a:cubicBezTo>
                  <a:cubicBezTo>
                    <a:pt x="50" y="4439"/>
                    <a:pt x="87" y="3972"/>
                    <a:pt x="87" y="3505"/>
                  </a:cubicBezTo>
                  <a:cubicBezTo>
                    <a:pt x="87" y="2533"/>
                    <a:pt x="75" y="1574"/>
                    <a:pt x="62" y="616"/>
                  </a:cubicBezTo>
                  <a:cubicBezTo>
                    <a:pt x="62" y="419"/>
                    <a:pt x="38" y="222"/>
                    <a:pt x="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599;p27"/>
            <p:cNvSpPr/>
            <p:nvPr/>
          </p:nvSpPr>
          <p:spPr>
            <a:xfrm>
              <a:off x="-8958705" y="-4998231"/>
              <a:ext cx="230480" cy="357176"/>
            </a:xfrm>
            <a:custGeom>
              <a:avLst/>
              <a:gdLst/>
              <a:ahLst/>
              <a:cxnLst/>
              <a:rect l="l" t="t" r="r" b="b"/>
              <a:pathLst>
                <a:path w="4919" h="7623" extrusionOk="0">
                  <a:moveTo>
                    <a:pt x="2140" y="1"/>
                  </a:moveTo>
                  <a:cubicBezTo>
                    <a:pt x="2632" y="160"/>
                    <a:pt x="3050" y="283"/>
                    <a:pt x="3504" y="320"/>
                  </a:cubicBezTo>
                  <a:cubicBezTo>
                    <a:pt x="3972" y="357"/>
                    <a:pt x="4439" y="443"/>
                    <a:pt x="4869" y="628"/>
                  </a:cubicBezTo>
                  <a:cubicBezTo>
                    <a:pt x="4918" y="849"/>
                    <a:pt x="4869" y="1033"/>
                    <a:pt x="4857" y="1230"/>
                  </a:cubicBezTo>
                  <a:cubicBezTo>
                    <a:pt x="4844" y="1562"/>
                    <a:pt x="4795" y="1906"/>
                    <a:pt x="4820" y="2238"/>
                  </a:cubicBezTo>
                  <a:cubicBezTo>
                    <a:pt x="4869" y="3197"/>
                    <a:pt x="4795" y="4156"/>
                    <a:pt x="4758" y="5127"/>
                  </a:cubicBezTo>
                  <a:cubicBezTo>
                    <a:pt x="4734" y="5754"/>
                    <a:pt x="4697" y="6381"/>
                    <a:pt x="4672" y="7008"/>
                  </a:cubicBezTo>
                  <a:cubicBezTo>
                    <a:pt x="4660" y="7131"/>
                    <a:pt x="4660" y="7241"/>
                    <a:pt x="4660" y="7364"/>
                  </a:cubicBezTo>
                  <a:cubicBezTo>
                    <a:pt x="4635" y="7561"/>
                    <a:pt x="4562" y="7622"/>
                    <a:pt x="4353" y="7622"/>
                  </a:cubicBezTo>
                  <a:cubicBezTo>
                    <a:pt x="4328" y="7622"/>
                    <a:pt x="4303" y="7622"/>
                    <a:pt x="4291" y="7622"/>
                  </a:cubicBezTo>
                  <a:cubicBezTo>
                    <a:pt x="3566" y="7598"/>
                    <a:pt x="2841" y="7561"/>
                    <a:pt x="2103" y="7536"/>
                  </a:cubicBezTo>
                  <a:cubicBezTo>
                    <a:pt x="1513" y="7512"/>
                    <a:pt x="923" y="7512"/>
                    <a:pt x="333" y="7487"/>
                  </a:cubicBezTo>
                  <a:cubicBezTo>
                    <a:pt x="247" y="7487"/>
                    <a:pt x="148" y="7475"/>
                    <a:pt x="50" y="7463"/>
                  </a:cubicBezTo>
                  <a:cubicBezTo>
                    <a:pt x="25" y="7450"/>
                    <a:pt x="1" y="7389"/>
                    <a:pt x="13" y="7364"/>
                  </a:cubicBezTo>
                  <a:cubicBezTo>
                    <a:pt x="62" y="7278"/>
                    <a:pt x="111" y="7192"/>
                    <a:pt x="173" y="7118"/>
                  </a:cubicBezTo>
                  <a:cubicBezTo>
                    <a:pt x="689" y="6418"/>
                    <a:pt x="1046" y="5631"/>
                    <a:pt x="1427" y="4856"/>
                  </a:cubicBezTo>
                  <a:cubicBezTo>
                    <a:pt x="1550" y="4611"/>
                    <a:pt x="1611" y="4328"/>
                    <a:pt x="1685" y="4070"/>
                  </a:cubicBezTo>
                  <a:cubicBezTo>
                    <a:pt x="1882" y="3430"/>
                    <a:pt x="2017" y="2767"/>
                    <a:pt x="2091" y="2115"/>
                  </a:cubicBezTo>
                  <a:cubicBezTo>
                    <a:pt x="2177" y="1427"/>
                    <a:pt x="2250" y="750"/>
                    <a:pt x="2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600;p27"/>
            <p:cNvSpPr/>
            <p:nvPr/>
          </p:nvSpPr>
          <p:spPr>
            <a:xfrm>
              <a:off x="-8216803" y="-4634776"/>
              <a:ext cx="273071" cy="182079"/>
            </a:xfrm>
            <a:custGeom>
              <a:avLst/>
              <a:gdLst/>
              <a:ahLst/>
              <a:cxnLst/>
              <a:rect l="l" t="t" r="r" b="b"/>
              <a:pathLst>
                <a:path w="5828" h="3886" extrusionOk="0">
                  <a:moveTo>
                    <a:pt x="3590" y="2484"/>
                  </a:moveTo>
                  <a:cubicBezTo>
                    <a:pt x="3578" y="2459"/>
                    <a:pt x="3566" y="2447"/>
                    <a:pt x="3554" y="2435"/>
                  </a:cubicBezTo>
                  <a:cubicBezTo>
                    <a:pt x="3517" y="2472"/>
                    <a:pt x="3455" y="2496"/>
                    <a:pt x="3431" y="2533"/>
                  </a:cubicBezTo>
                  <a:cubicBezTo>
                    <a:pt x="3406" y="2558"/>
                    <a:pt x="3431" y="2595"/>
                    <a:pt x="3431" y="2631"/>
                  </a:cubicBezTo>
                  <a:cubicBezTo>
                    <a:pt x="3443" y="2619"/>
                    <a:pt x="3468" y="2619"/>
                    <a:pt x="3480" y="2607"/>
                  </a:cubicBezTo>
                  <a:cubicBezTo>
                    <a:pt x="3517" y="2570"/>
                    <a:pt x="3554" y="2533"/>
                    <a:pt x="3590" y="2484"/>
                  </a:cubicBezTo>
                  <a:close/>
                  <a:moveTo>
                    <a:pt x="2447" y="2607"/>
                  </a:moveTo>
                  <a:cubicBezTo>
                    <a:pt x="2496" y="2607"/>
                    <a:pt x="2546" y="2619"/>
                    <a:pt x="2570" y="2607"/>
                  </a:cubicBezTo>
                  <a:cubicBezTo>
                    <a:pt x="2828" y="2447"/>
                    <a:pt x="3013" y="2226"/>
                    <a:pt x="3148" y="1968"/>
                  </a:cubicBezTo>
                  <a:cubicBezTo>
                    <a:pt x="3160" y="1943"/>
                    <a:pt x="3136" y="1882"/>
                    <a:pt x="3111" y="1869"/>
                  </a:cubicBezTo>
                  <a:cubicBezTo>
                    <a:pt x="3099" y="1845"/>
                    <a:pt x="3037" y="1832"/>
                    <a:pt x="3013" y="1845"/>
                  </a:cubicBezTo>
                  <a:cubicBezTo>
                    <a:pt x="2755" y="1980"/>
                    <a:pt x="2533" y="2177"/>
                    <a:pt x="2373" y="2422"/>
                  </a:cubicBezTo>
                  <a:cubicBezTo>
                    <a:pt x="2337" y="2472"/>
                    <a:pt x="2386" y="2595"/>
                    <a:pt x="2447" y="2607"/>
                  </a:cubicBezTo>
                  <a:close/>
                  <a:moveTo>
                    <a:pt x="4463" y="1"/>
                  </a:moveTo>
                  <a:cubicBezTo>
                    <a:pt x="4820" y="308"/>
                    <a:pt x="5176" y="591"/>
                    <a:pt x="5398" y="996"/>
                  </a:cubicBezTo>
                  <a:cubicBezTo>
                    <a:pt x="5422" y="1033"/>
                    <a:pt x="5435" y="1070"/>
                    <a:pt x="5459" y="1095"/>
                  </a:cubicBezTo>
                  <a:cubicBezTo>
                    <a:pt x="5754" y="1316"/>
                    <a:pt x="5779" y="1623"/>
                    <a:pt x="5779" y="1943"/>
                  </a:cubicBezTo>
                  <a:cubicBezTo>
                    <a:pt x="5766" y="2017"/>
                    <a:pt x="5754" y="2103"/>
                    <a:pt x="5766" y="2177"/>
                  </a:cubicBezTo>
                  <a:cubicBezTo>
                    <a:pt x="5828" y="2570"/>
                    <a:pt x="5619" y="2853"/>
                    <a:pt x="5385" y="3123"/>
                  </a:cubicBezTo>
                  <a:cubicBezTo>
                    <a:pt x="5324" y="3197"/>
                    <a:pt x="5226" y="3234"/>
                    <a:pt x="5127" y="3258"/>
                  </a:cubicBezTo>
                  <a:cubicBezTo>
                    <a:pt x="5053" y="3283"/>
                    <a:pt x="4967" y="3283"/>
                    <a:pt x="4894" y="3271"/>
                  </a:cubicBezTo>
                  <a:cubicBezTo>
                    <a:pt x="4697" y="3222"/>
                    <a:pt x="4549" y="3308"/>
                    <a:pt x="4426" y="3443"/>
                  </a:cubicBezTo>
                  <a:cubicBezTo>
                    <a:pt x="4304" y="3566"/>
                    <a:pt x="4168" y="3676"/>
                    <a:pt x="4008" y="3750"/>
                  </a:cubicBezTo>
                  <a:cubicBezTo>
                    <a:pt x="3861" y="3824"/>
                    <a:pt x="3713" y="3873"/>
                    <a:pt x="3554" y="3873"/>
                  </a:cubicBezTo>
                  <a:cubicBezTo>
                    <a:pt x="3062" y="3873"/>
                    <a:pt x="2570" y="3873"/>
                    <a:pt x="2078" y="3873"/>
                  </a:cubicBezTo>
                  <a:cubicBezTo>
                    <a:pt x="1919" y="3885"/>
                    <a:pt x="1771" y="3824"/>
                    <a:pt x="1636" y="3750"/>
                  </a:cubicBezTo>
                  <a:cubicBezTo>
                    <a:pt x="1390" y="3652"/>
                    <a:pt x="1144" y="3603"/>
                    <a:pt x="886" y="3615"/>
                  </a:cubicBezTo>
                  <a:cubicBezTo>
                    <a:pt x="751" y="3627"/>
                    <a:pt x="615" y="3627"/>
                    <a:pt x="480" y="3603"/>
                  </a:cubicBezTo>
                  <a:cubicBezTo>
                    <a:pt x="431" y="3603"/>
                    <a:pt x="382" y="3553"/>
                    <a:pt x="345" y="3504"/>
                  </a:cubicBezTo>
                  <a:cubicBezTo>
                    <a:pt x="259" y="3394"/>
                    <a:pt x="222" y="3271"/>
                    <a:pt x="222" y="3123"/>
                  </a:cubicBezTo>
                  <a:cubicBezTo>
                    <a:pt x="222" y="2963"/>
                    <a:pt x="222" y="2804"/>
                    <a:pt x="222" y="2656"/>
                  </a:cubicBezTo>
                  <a:cubicBezTo>
                    <a:pt x="210" y="2533"/>
                    <a:pt x="222" y="2410"/>
                    <a:pt x="185" y="2300"/>
                  </a:cubicBezTo>
                  <a:cubicBezTo>
                    <a:pt x="87" y="2054"/>
                    <a:pt x="99" y="1796"/>
                    <a:pt x="99" y="1550"/>
                  </a:cubicBezTo>
                  <a:cubicBezTo>
                    <a:pt x="87" y="1218"/>
                    <a:pt x="99" y="874"/>
                    <a:pt x="62" y="542"/>
                  </a:cubicBezTo>
                  <a:cubicBezTo>
                    <a:pt x="1" y="111"/>
                    <a:pt x="38" y="99"/>
                    <a:pt x="480" y="99"/>
                  </a:cubicBezTo>
                  <a:cubicBezTo>
                    <a:pt x="1537" y="111"/>
                    <a:pt x="2607" y="99"/>
                    <a:pt x="3664" y="99"/>
                  </a:cubicBezTo>
                  <a:cubicBezTo>
                    <a:pt x="3799" y="99"/>
                    <a:pt x="3935" y="111"/>
                    <a:pt x="4070" y="99"/>
                  </a:cubicBezTo>
                  <a:cubicBezTo>
                    <a:pt x="4193" y="87"/>
                    <a:pt x="4304" y="38"/>
                    <a:pt x="4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601;p27"/>
            <p:cNvSpPr/>
            <p:nvPr/>
          </p:nvSpPr>
          <p:spPr>
            <a:xfrm>
              <a:off x="-8235779" y="-4986142"/>
              <a:ext cx="199321" cy="243131"/>
            </a:xfrm>
            <a:custGeom>
              <a:avLst/>
              <a:gdLst/>
              <a:ahLst/>
              <a:cxnLst/>
              <a:rect l="l" t="t" r="r" b="b"/>
              <a:pathLst>
                <a:path w="4254" h="5189" extrusionOk="0">
                  <a:moveTo>
                    <a:pt x="2201" y="2841"/>
                  </a:moveTo>
                  <a:cubicBezTo>
                    <a:pt x="2225" y="2841"/>
                    <a:pt x="2250" y="2853"/>
                    <a:pt x="2262" y="2841"/>
                  </a:cubicBezTo>
                  <a:cubicBezTo>
                    <a:pt x="2508" y="2730"/>
                    <a:pt x="2668" y="2570"/>
                    <a:pt x="2680" y="2287"/>
                  </a:cubicBezTo>
                  <a:cubicBezTo>
                    <a:pt x="2692" y="2263"/>
                    <a:pt x="2680" y="2238"/>
                    <a:pt x="2668" y="2238"/>
                  </a:cubicBezTo>
                  <a:cubicBezTo>
                    <a:pt x="2643" y="2214"/>
                    <a:pt x="2606" y="2201"/>
                    <a:pt x="2569" y="2189"/>
                  </a:cubicBezTo>
                  <a:cubicBezTo>
                    <a:pt x="2557" y="2177"/>
                    <a:pt x="2533" y="2189"/>
                    <a:pt x="2520" y="2201"/>
                  </a:cubicBezTo>
                  <a:cubicBezTo>
                    <a:pt x="2397" y="2349"/>
                    <a:pt x="2274" y="2496"/>
                    <a:pt x="2151" y="2644"/>
                  </a:cubicBezTo>
                  <a:cubicBezTo>
                    <a:pt x="2115" y="2693"/>
                    <a:pt x="2151" y="2841"/>
                    <a:pt x="2201" y="2841"/>
                  </a:cubicBezTo>
                  <a:close/>
                  <a:moveTo>
                    <a:pt x="3762" y="5164"/>
                  </a:moveTo>
                  <a:cubicBezTo>
                    <a:pt x="3282" y="5127"/>
                    <a:pt x="2852" y="5139"/>
                    <a:pt x="2422" y="5078"/>
                  </a:cubicBezTo>
                  <a:cubicBezTo>
                    <a:pt x="2176" y="5029"/>
                    <a:pt x="1918" y="5041"/>
                    <a:pt x="1660" y="5029"/>
                  </a:cubicBezTo>
                  <a:cubicBezTo>
                    <a:pt x="1426" y="5029"/>
                    <a:pt x="1193" y="5029"/>
                    <a:pt x="971" y="5127"/>
                  </a:cubicBezTo>
                  <a:cubicBezTo>
                    <a:pt x="811" y="5189"/>
                    <a:pt x="664" y="5189"/>
                    <a:pt x="504" y="5176"/>
                  </a:cubicBezTo>
                  <a:cubicBezTo>
                    <a:pt x="320" y="5176"/>
                    <a:pt x="172" y="5041"/>
                    <a:pt x="135" y="4857"/>
                  </a:cubicBezTo>
                  <a:cubicBezTo>
                    <a:pt x="123" y="4758"/>
                    <a:pt x="111" y="4660"/>
                    <a:pt x="111" y="4562"/>
                  </a:cubicBezTo>
                  <a:cubicBezTo>
                    <a:pt x="111" y="4353"/>
                    <a:pt x="123" y="4131"/>
                    <a:pt x="111" y="3910"/>
                  </a:cubicBezTo>
                  <a:cubicBezTo>
                    <a:pt x="111" y="3701"/>
                    <a:pt x="98" y="3480"/>
                    <a:pt x="74" y="3271"/>
                  </a:cubicBezTo>
                  <a:cubicBezTo>
                    <a:pt x="0" y="2447"/>
                    <a:pt x="25" y="1623"/>
                    <a:pt x="62" y="800"/>
                  </a:cubicBezTo>
                  <a:cubicBezTo>
                    <a:pt x="62" y="701"/>
                    <a:pt x="148" y="615"/>
                    <a:pt x="246" y="615"/>
                  </a:cubicBezTo>
                  <a:cubicBezTo>
                    <a:pt x="824" y="591"/>
                    <a:pt x="1377" y="480"/>
                    <a:pt x="1942" y="394"/>
                  </a:cubicBezTo>
                  <a:cubicBezTo>
                    <a:pt x="2262" y="345"/>
                    <a:pt x="2557" y="259"/>
                    <a:pt x="2828" y="99"/>
                  </a:cubicBezTo>
                  <a:cubicBezTo>
                    <a:pt x="2889" y="62"/>
                    <a:pt x="2963" y="38"/>
                    <a:pt x="3061" y="1"/>
                  </a:cubicBezTo>
                  <a:cubicBezTo>
                    <a:pt x="3135" y="62"/>
                    <a:pt x="3221" y="111"/>
                    <a:pt x="3282" y="185"/>
                  </a:cubicBezTo>
                  <a:cubicBezTo>
                    <a:pt x="3664" y="579"/>
                    <a:pt x="3934" y="1021"/>
                    <a:pt x="4032" y="1562"/>
                  </a:cubicBezTo>
                  <a:cubicBezTo>
                    <a:pt x="4069" y="1734"/>
                    <a:pt x="4106" y="1906"/>
                    <a:pt x="4143" y="2078"/>
                  </a:cubicBezTo>
                  <a:cubicBezTo>
                    <a:pt x="4204" y="2336"/>
                    <a:pt x="4229" y="2582"/>
                    <a:pt x="4192" y="2841"/>
                  </a:cubicBezTo>
                  <a:cubicBezTo>
                    <a:pt x="4155" y="3074"/>
                    <a:pt x="4168" y="3308"/>
                    <a:pt x="4217" y="3541"/>
                  </a:cubicBezTo>
                  <a:cubicBezTo>
                    <a:pt x="4241" y="3676"/>
                    <a:pt x="4254" y="3812"/>
                    <a:pt x="4254" y="3947"/>
                  </a:cubicBezTo>
                  <a:cubicBezTo>
                    <a:pt x="4254" y="4156"/>
                    <a:pt x="4229" y="4340"/>
                    <a:pt x="4118" y="4525"/>
                  </a:cubicBezTo>
                  <a:cubicBezTo>
                    <a:pt x="4008" y="4721"/>
                    <a:pt x="3897" y="4930"/>
                    <a:pt x="3762" y="51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602;p27"/>
            <p:cNvSpPr/>
            <p:nvPr/>
          </p:nvSpPr>
          <p:spPr>
            <a:xfrm>
              <a:off x="-8521501" y="-4625546"/>
              <a:ext cx="247160" cy="171114"/>
            </a:xfrm>
            <a:custGeom>
              <a:avLst/>
              <a:gdLst/>
              <a:ahLst/>
              <a:cxnLst/>
              <a:rect l="l" t="t" r="r" b="b"/>
              <a:pathLst>
                <a:path w="5275" h="3652" extrusionOk="0">
                  <a:moveTo>
                    <a:pt x="4574" y="2053"/>
                  </a:moveTo>
                  <a:cubicBezTo>
                    <a:pt x="4586" y="1992"/>
                    <a:pt x="4463" y="1894"/>
                    <a:pt x="4402" y="1930"/>
                  </a:cubicBezTo>
                  <a:cubicBezTo>
                    <a:pt x="4242" y="2029"/>
                    <a:pt x="4070" y="2127"/>
                    <a:pt x="3922" y="2250"/>
                  </a:cubicBezTo>
                  <a:cubicBezTo>
                    <a:pt x="3848" y="2312"/>
                    <a:pt x="3836" y="2422"/>
                    <a:pt x="3812" y="2521"/>
                  </a:cubicBezTo>
                  <a:cubicBezTo>
                    <a:pt x="3799" y="2545"/>
                    <a:pt x="3836" y="2594"/>
                    <a:pt x="3861" y="2607"/>
                  </a:cubicBezTo>
                  <a:cubicBezTo>
                    <a:pt x="3885" y="2631"/>
                    <a:pt x="3947" y="2656"/>
                    <a:pt x="3959" y="2643"/>
                  </a:cubicBezTo>
                  <a:cubicBezTo>
                    <a:pt x="4156" y="2484"/>
                    <a:pt x="4352" y="2324"/>
                    <a:pt x="4549" y="2152"/>
                  </a:cubicBezTo>
                  <a:cubicBezTo>
                    <a:pt x="4574" y="2139"/>
                    <a:pt x="4561" y="2090"/>
                    <a:pt x="4574" y="2053"/>
                  </a:cubicBezTo>
                  <a:close/>
                  <a:moveTo>
                    <a:pt x="5225" y="3504"/>
                  </a:moveTo>
                  <a:cubicBezTo>
                    <a:pt x="5065" y="3553"/>
                    <a:pt x="4918" y="3602"/>
                    <a:pt x="4770" y="3627"/>
                  </a:cubicBezTo>
                  <a:cubicBezTo>
                    <a:pt x="4697" y="3652"/>
                    <a:pt x="4598" y="3652"/>
                    <a:pt x="4537" y="3627"/>
                  </a:cubicBezTo>
                  <a:cubicBezTo>
                    <a:pt x="4316" y="3504"/>
                    <a:pt x="4082" y="3529"/>
                    <a:pt x="3836" y="3529"/>
                  </a:cubicBezTo>
                  <a:cubicBezTo>
                    <a:pt x="3332" y="3529"/>
                    <a:pt x="2816" y="3516"/>
                    <a:pt x="2312" y="3529"/>
                  </a:cubicBezTo>
                  <a:cubicBezTo>
                    <a:pt x="1967" y="3541"/>
                    <a:pt x="1648" y="3479"/>
                    <a:pt x="1316" y="3418"/>
                  </a:cubicBezTo>
                  <a:cubicBezTo>
                    <a:pt x="972" y="3356"/>
                    <a:pt x="627" y="3270"/>
                    <a:pt x="283" y="3197"/>
                  </a:cubicBezTo>
                  <a:cubicBezTo>
                    <a:pt x="160" y="3172"/>
                    <a:pt x="50" y="3135"/>
                    <a:pt x="1" y="3012"/>
                  </a:cubicBezTo>
                  <a:cubicBezTo>
                    <a:pt x="13" y="2865"/>
                    <a:pt x="136" y="2791"/>
                    <a:pt x="234" y="2693"/>
                  </a:cubicBezTo>
                  <a:cubicBezTo>
                    <a:pt x="541" y="2385"/>
                    <a:pt x="787" y="2041"/>
                    <a:pt x="1009" y="1660"/>
                  </a:cubicBezTo>
                  <a:cubicBezTo>
                    <a:pt x="1168" y="1377"/>
                    <a:pt x="1279" y="1095"/>
                    <a:pt x="1254" y="763"/>
                  </a:cubicBezTo>
                  <a:cubicBezTo>
                    <a:pt x="1242" y="689"/>
                    <a:pt x="1254" y="603"/>
                    <a:pt x="1279" y="541"/>
                  </a:cubicBezTo>
                  <a:cubicBezTo>
                    <a:pt x="1304" y="492"/>
                    <a:pt x="1365" y="418"/>
                    <a:pt x="1402" y="418"/>
                  </a:cubicBezTo>
                  <a:cubicBezTo>
                    <a:pt x="1771" y="418"/>
                    <a:pt x="2152" y="431"/>
                    <a:pt x="2521" y="443"/>
                  </a:cubicBezTo>
                  <a:cubicBezTo>
                    <a:pt x="2582" y="443"/>
                    <a:pt x="2607" y="504"/>
                    <a:pt x="2607" y="615"/>
                  </a:cubicBezTo>
                  <a:cubicBezTo>
                    <a:pt x="2594" y="677"/>
                    <a:pt x="2594" y="726"/>
                    <a:pt x="2582" y="775"/>
                  </a:cubicBezTo>
                  <a:cubicBezTo>
                    <a:pt x="2681" y="849"/>
                    <a:pt x="2779" y="849"/>
                    <a:pt x="2877" y="799"/>
                  </a:cubicBezTo>
                  <a:cubicBezTo>
                    <a:pt x="3074" y="689"/>
                    <a:pt x="3283" y="566"/>
                    <a:pt x="3492" y="443"/>
                  </a:cubicBezTo>
                  <a:cubicBezTo>
                    <a:pt x="3541" y="332"/>
                    <a:pt x="3603" y="209"/>
                    <a:pt x="3652" y="99"/>
                  </a:cubicBezTo>
                  <a:cubicBezTo>
                    <a:pt x="3836" y="0"/>
                    <a:pt x="4008" y="0"/>
                    <a:pt x="4180" y="0"/>
                  </a:cubicBezTo>
                  <a:cubicBezTo>
                    <a:pt x="4365" y="13"/>
                    <a:pt x="4537" y="13"/>
                    <a:pt x="4709" y="25"/>
                  </a:cubicBezTo>
                  <a:cubicBezTo>
                    <a:pt x="5004" y="37"/>
                    <a:pt x="5041" y="74"/>
                    <a:pt x="5053" y="381"/>
                  </a:cubicBezTo>
                  <a:cubicBezTo>
                    <a:pt x="5102" y="1045"/>
                    <a:pt x="5139" y="1709"/>
                    <a:pt x="5238" y="2373"/>
                  </a:cubicBezTo>
                  <a:cubicBezTo>
                    <a:pt x="5274" y="2643"/>
                    <a:pt x="5250" y="2926"/>
                    <a:pt x="5250" y="3197"/>
                  </a:cubicBezTo>
                  <a:cubicBezTo>
                    <a:pt x="5250" y="3295"/>
                    <a:pt x="5238" y="3393"/>
                    <a:pt x="5225" y="35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603;p27"/>
            <p:cNvSpPr/>
            <p:nvPr/>
          </p:nvSpPr>
          <p:spPr>
            <a:xfrm>
              <a:off x="-8838897" y="-5356484"/>
              <a:ext cx="115263" cy="277100"/>
            </a:xfrm>
            <a:custGeom>
              <a:avLst/>
              <a:gdLst/>
              <a:ahLst/>
              <a:cxnLst/>
              <a:rect l="l" t="t" r="r" b="b"/>
              <a:pathLst>
                <a:path w="2460" h="5914" extrusionOk="0">
                  <a:moveTo>
                    <a:pt x="2423" y="184"/>
                  </a:moveTo>
                  <a:cubicBezTo>
                    <a:pt x="2435" y="307"/>
                    <a:pt x="2447" y="381"/>
                    <a:pt x="2447" y="455"/>
                  </a:cubicBezTo>
                  <a:cubicBezTo>
                    <a:pt x="2447" y="971"/>
                    <a:pt x="2447" y="1488"/>
                    <a:pt x="2460" y="1992"/>
                  </a:cubicBezTo>
                  <a:cubicBezTo>
                    <a:pt x="2460" y="2545"/>
                    <a:pt x="2460" y="3098"/>
                    <a:pt x="2398" y="3639"/>
                  </a:cubicBezTo>
                  <a:cubicBezTo>
                    <a:pt x="2337" y="4229"/>
                    <a:pt x="2386" y="4819"/>
                    <a:pt x="2398" y="5409"/>
                  </a:cubicBezTo>
                  <a:cubicBezTo>
                    <a:pt x="2398" y="5532"/>
                    <a:pt x="2410" y="5655"/>
                    <a:pt x="2398" y="5766"/>
                  </a:cubicBezTo>
                  <a:cubicBezTo>
                    <a:pt x="2386" y="5815"/>
                    <a:pt x="2337" y="5864"/>
                    <a:pt x="2300" y="5889"/>
                  </a:cubicBezTo>
                  <a:cubicBezTo>
                    <a:pt x="2251" y="5913"/>
                    <a:pt x="2177" y="5913"/>
                    <a:pt x="2128" y="5913"/>
                  </a:cubicBezTo>
                  <a:cubicBezTo>
                    <a:pt x="1574" y="5901"/>
                    <a:pt x="1021" y="5889"/>
                    <a:pt x="468" y="5876"/>
                  </a:cubicBezTo>
                  <a:cubicBezTo>
                    <a:pt x="357" y="5876"/>
                    <a:pt x="234" y="5827"/>
                    <a:pt x="124" y="5803"/>
                  </a:cubicBezTo>
                  <a:cubicBezTo>
                    <a:pt x="50" y="5778"/>
                    <a:pt x="1" y="5692"/>
                    <a:pt x="13" y="5618"/>
                  </a:cubicBezTo>
                  <a:cubicBezTo>
                    <a:pt x="13" y="5594"/>
                    <a:pt x="13" y="5581"/>
                    <a:pt x="25" y="5557"/>
                  </a:cubicBezTo>
                  <a:cubicBezTo>
                    <a:pt x="136" y="5102"/>
                    <a:pt x="210" y="4635"/>
                    <a:pt x="382" y="4192"/>
                  </a:cubicBezTo>
                  <a:cubicBezTo>
                    <a:pt x="480" y="3934"/>
                    <a:pt x="542" y="3664"/>
                    <a:pt x="554" y="3381"/>
                  </a:cubicBezTo>
                  <a:cubicBezTo>
                    <a:pt x="566" y="2815"/>
                    <a:pt x="591" y="2237"/>
                    <a:pt x="591" y="1672"/>
                  </a:cubicBezTo>
                  <a:cubicBezTo>
                    <a:pt x="591" y="1438"/>
                    <a:pt x="628" y="1254"/>
                    <a:pt x="751" y="1057"/>
                  </a:cubicBezTo>
                  <a:cubicBezTo>
                    <a:pt x="947" y="762"/>
                    <a:pt x="1132" y="455"/>
                    <a:pt x="1316" y="160"/>
                  </a:cubicBezTo>
                  <a:cubicBezTo>
                    <a:pt x="1390" y="37"/>
                    <a:pt x="1513" y="0"/>
                    <a:pt x="1624" y="49"/>
                  </a:cubicBezTo>
                  <a:cubicBezTo>
                    <a:pt x="1869" y="148"/>
                    <a:pt x="2115" y="148"/>
                    <a:pt x="2423" y="1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604;p27"/>
            <p:cNvSpPr/>
            <p:nvPr/>
          </p:nvSpPr>
          <p:spPr>
            <a:xfrm>
              <a:off x="-8362522" y="-4974053"/>
              <a:ext cx="72063" cy="114092"/>
            </a:xfrm>
            <a:custGeom>
              <a:avLst/>
              <a:gdLst/>
              <a:ahLst/>
              <a:cxnLst/>
              <a:rect l="l" t="t" r="r" b="b"/>
              <a:pathLst>
                <a:path w="1538" h="2435" extrusionOk="0">
                  <a:moveTo>
                    <a:pt x="1513" y="2435"/>
                  </a:moveTo>
                  <a:cubicBezTo>
                    <a:pt x="1365" y="2361"/>
                    <a:pt x="1353" y="2214"/>
                    <a:pt x="1328" y="2091"/>
                  </a:cubicBezTo>
                  <a:cubicBezTo>
                    <a:pt x="1279" y="1833"/>
                    <a:pt x="1156" y="1611"/>
                    <a:pt x="972" y="1427"/>
                  </a:cubicBezTo>
                  <a:cubicBezTo>
                    <a:pt x="910" y="1378"/>
                    <a:pt x="849" y="1316"/>
                    <a:pt x="812" y="1255"/>
                  </a:cubicBezTo>
                  <a:cubicBezTo>
                    <a:pt x="591" y="874"/>
                    <a:pt x="308" y="554"/>
                    <a:pt x="25" y="234"/>
                  </a:cubicBezTo>
                  <a:cubicBezTo>
                    <a:pt x="1" y="210"/>
                    <a:pt x="13" y="161"/>
                    <a:pt x="1" y="99"/>
                  </a:cubicBezTo>
                  <a:cubicBezTo>
                    <a:pt x="123" y="1"/>
                    <a:pt x="283" y="62"/>
                    <a:pt x="431" y="50"/>
                  </a:cubicBezTo>
                  <a:cubicBezTo>
                    <a:pt x="578" y="38"/>
                    <a:pt x="714" y="50"/>
                    <a:pt x="849" y="50"/>
                  </a:cubicBezTo>
                  <a:cubicBezTo>
                    <a:pt x="1009" y="38"/>
                    <a:pt x="1156" y="13"/>
                    <a:pt x="1304" y="1"/>
                  </a:cubicBezTo>
                  <a:cubicBezTo>
                    <a:pt x="1341" y="38"/>
                    <a:pt x="1377" y="62"/>
                    <a:pt x="1390" y="87"/>
                  </a:cubicBezTo>
                  <a:cubicBezTo>
                    <a:pt x="1476" y="861"/>
                    <a:pt x="1537" y="1648"/>
                    <a:pt x="1513" y="24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605;p27"/>
            <p:cNvSpPr/>
            <p:nvPr/>
          </p:nvSpPr>
          <p:spPr>
            <a:xfrm>
              <a:off x="-8832524" y="-5365714"/>
              <a:ext cx="36313" cy="40342"/>
            </a:xfrm>
            <a:custGeom>
              <a:avLst/>
              <a:gdLst/>
              <a:ahLst/>
              <a:cxnLst/>
              <a:rect l="l" t="t" r="r" b="b"/>
              <a:pathLst>
                <a:path w="775" h="861" extrusionOk="0">
                  <a:moveTo>
                    <a:pt x="0" y="0"/>
                  </a:moveTo>
                  <a:cubicBezTo>
                    <a:pt x="320" y="50"/>
                    <a:pt x="541" y="99"/>
                    <a:pt x="775" y="136"/>
                  </a:cubicBezTo>
                  <a:cubicBezTo>
                    <a:pt x="688" y="480"/>
                    <a:pt x="627" y="578"/>
                    <a:pt x="344" y="861"/>
                  </a:cubicBezTo>
                  <a:cubicBezTo>
                    <a:pt x="320" y="836"/>
                    <a:pt x="270" y="824"/>
                    <a:pt x="258" y="799"/>
                  </a:cubicBezTo>
                  <a:cubicBezTo>
                    <a:pt x="184" y="566"/>
                    <a:pt x="111" y="320"/>
                    <a:pt x="0" y="0"/>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606;p27"/>
            <p:cNvSpPr/>
            <p:nvPr/>
          </p:nvSpPr>
          <p:spPr>
            <a:xfrm>
              <a:off x="-8298002" y="-4768407"/>
              <a:ext cx="12135" cy="34626"/>
            </a:xfrm>
            <a:custGeom>
              <a:avLst/>
              <a:gdLst/>
              <a:ahLst/>
              <a:cxnLst/>
              <a:rect l="l" t="t" r="r" b="b"/>
              <a:pathLst>
                <a:path w="259" h="739" extrusionOk="0">
                  <a:moveTo>
                    <a:pt x="148" y="1"/>
                  </a:moveTo>
                  <a:cubicBezTo>
                    <a:pt x="234" y="234"/>
                    <a:pt x="259" y="468"/>
                    <a:pt x="173" y="689"/>
                  </a:cubicBezTo>
                  <a:cubicBezTo>
                    <a:pt x="160" y="714"/>
                    <a:pt x="111" y="738"/>
                    <a:pt x="86" y="738"/>
                  </a:cubicBezTo>
                  <a:cubicBezTo>
                    <a:pt x="50" y="738"/>
                    <a:pt x="0" y="689"/>
                    <a:pt x="0" y="677"/>
                  </a:cubicBezTo>
                  <a:cubicBezTo>
                    <a:pt x="25" y="443"/>
                    <a:pt x="50" y="210"/>
                    <a:pt x="148" y="1"/>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607;p27"/>
            <p:cNvSpPr/>
            <p:nvPr/>
          </p:nvSpPr>
          <p:spPr>
            <a:xfrm>
              <a:off x="-8261737" y="-5180824"/>
              <a:ext cx="17336" cy="25958"/>
            </a:xfrm>
            <a:custGeom>
              <a:avLst/>
              <a:gdLst/>
              <a:ahLst/>
              <a:cxnLst/>
              <a:rect l="l" t="t" r="r" b="b"/>
              <a:pathLst>
                <a:path w="370" h="554" extrusionOk="0">
                  <a:moveTo>
                    <a:pt x="370" y="443"/>
                  </a:moveTo>
                  <a:cubicBezTo>
                    <a:pt x="321" y="517"/>
                    <a:pt x="247" y="541"/>
                    <a:pt x="173" y="541"/>
                  </a:cubicBezTo>
                  <a:cubicBezTo>
                    <a:pt x="75" y="554"/>
                    <a:pt x="1" y="505"/>
                    <a:pt x="1" y="443"/>
                  </a:cubicBezTo>
                  <a:cubicBezTo>
                    <a:pt x="1" y="308"/>
                    <a:pt x="1" y="173"/>
                    <a:pt x="13" y="37"/>
                  </a:cubicBezTo>
                  <a:cubicBezTo>
                    <a:pt x="13" y="25"/>
                    <a:pt x="25" y="13"/>
                    <a:pt x="38" y="13"/>
                  </a:cubicBezTo>
                  <a:cubicBezTo>
                    <a:pt x="62" y="1"/>
                    <a:pt x="87" y="1"/>
                    <a:pt x="99" y="13"/>
                  </a:cubicBezTo>
                  <a:cubicBezTo>
                    <a:pt x="222" y="136"/>
                    <a:pt x="321" y="271"/>
                    <a:pt x="370" y="443"/>
                  </a:cubicBezTo>
                  <a:close/>
                </a:path>
              </a:pathLst>
            </a:custGeom>
            <a:solidFill>
              <a:srgbClr val="FD5E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608;p27"/>
            <p:cNvSpPr/>
            <p:nvPr/>
          </p:nvSpPr>
          <p:spPr>
            <a:xfrm>
              <a:off x="-8219099" y="-4668746"/>
              <a:ext cx="202788" cy="20757"/>
            </a:xfrm>
            <a:custGeom>
              <a:avLst/>
              <a:gdLst/>
              <a:ahLst/>
              <a:cxnLst/>
              <a:rect l="l" t="t" r="r" b="b"/>
              <a:pathLst>
                <a:path w="4328" h="443" extrusionOk="0">
                  <a:moveTo>
                    <a:pt x="4279" y="148"/>
                  </a:moveTo>
                  <a:cubicBezTo>
                    <a:pt x="4328" y="308"/>
                    <a:pt x="4205" y="357"/>
                    <a:pt x="4119" y="418"/>
                  </a:cubicBezTo>
                  <a:cubicBezTo>
                    <a:pt x="4070" y="443"/>
                    <a:pt x="3996" y="443"/>
                    <a:pt x="3947" y="443"/>
                  </a:cubicBezTo>
                  <a:cubicBezTo>
                    <a:pt x="2705" y="443"/>
                    <a:pt x="1476" y="443"/>
                    <a:pt x="246" y="443"/>
                  </a:cubicBezTo>
                  <a:cubicBezTo>
                    <a:pt x="210" y="443"/>
                    <a:pt x="160" y="443"/>
                    <a:pt x="136" y="418"/>
                  </a:cubicBezTo>
                  <a:cubicBezTo>
                    <a:pt x="87" y="381"/>
                    <a:pt x="50" y="332"/>
                    <a:pt x="37" y="295"/>
                  </a:cubicBezTo>
                  <a:cubicBezTo>
                    <a:pt x="1" y="123"/>
                    <a:pt x="87" y="13"/>
                    <a:pt x="246" y="13"/>
                  </a:cubicBezTo>
                  <a:cubicBezTo>
                    <a:pt x="382" y="0"/>
                    <a:pt x="517" y="0"/>
                    <a:pt x="652" y="0"/>
                  </a:cubicBezTo>
                  <a:cubicBezTo>
                    <a:pt x="1377" y="0"/>
                    <a:pt x="2103" y="0"/>
                    <a:pt x="2828" y="0"/>
                  </a:cubicBezTo>
                  <a:cubicBezTo>
                    <a:pt x="3099" y="0"/>
                    <a:pt x="3369" y="13"/>
                    <a:pt x="3639" y="99"/>
                  </a:cubicBezTo>
                  <a:cubicBezTo>
                    <a:pt x="3836" y="160"/>
                    <a:pt x="4070" y="136"/>
                    <a:pt x="4279" y="14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609;p27"/>
            <p:cNvSpPr/>
            <p:nvPr/>
          </p:nvSpPr>
          <p:spPr>
            <a:xfrm>
              <a:off x="-8411485" y="-5020112"/>
              <a:ext cx="109500" cy="34626"/>
            </a:xfrm>
            <a:custGeom>
              <a:avLst/>
              <a:gdLst/>
              <a:ahLst/>
              <a:cxnLst/>
              <a:rect l="l" t="t" r="r" b="b"/>
              <a:pathLst>
                <a:path w="2337" h="739" extrusionOk="0">
                  <a:moveTo>
                    <a:pt x="1353" y="677"/>
                  </a:moveTo>
                  <a:cubicBezTo>
                    <a:pt x="935" y="738"/>
                    <a:pt x="492" y="492"/>
                    <a:pt x="50" y="234"/>
                  </a:cubicBezTo>
                  <a:cubicBezTo>
                    <a:pt x="25" y="222"/>
                    <a:pt x="1" y="173"/>
                    <a:pt x="13" y="136"/>
                  </a:cubicBezTo>
                  <a:cubicBezTo>
                    <a:pt x="13" y="111"/>
                    <a:pt x="50" y="74"/>
                    <a:pt x="87" y="74"/>
                  </a:cubicBezTo>
                  <a:cubicBezTo>
                    <a:pt x="382" y="0"/>
                    <a:pt x="677" y="13"/>
                    <a:pt x="972" y="62"/>
                  </a:cubicBezTo>
                  <a:cubicBezTo>
                    <a:pt x="1390" y="136"/>
                    <a:pt x="1820" y="222"/>
                    <a:pt x="2238" y="308"/>
                  </a:cubicBezTo>
                  <a:cubicBezTo>
                    <a:pt x="2275" y="320"/>
                    <a:pt x="2312" y="394"/>
                    <a:pt x="2336" y="443"/>
                  </a:cubicBezTo>
                  <a:cubicBezTo>
                    <a:pt x="2336" y="468"/>
                    <a:pt x="2312" y="517"/>
                    <a:pt x="2287" y="529"/>
                  </a:cubicBezTo>
                  <a:cubicBezTo>
                    <a:pt x="2201" y="578"/>
                    <a:pt x="2103" y="627"/>
                    <a:pt x="2017" y="640"/>
                  </a:cubicBezTo>
                  <a:cubicBezTo>
                    <a:pt x="1845" y="664"/>
                    <a:pt x="1660" y="664"/>
                    <a:pt x="1353" y="67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610;p27"/>
            <p:cNvSpPr/>
            <p:nvPr/>
          </p:nvSpPr>
          <p:spPr>
            <a:xfrm>
              <a:off x="-8239246" y="-5008023"/>
              <a:ext cx="124447" cy="21366"/>
            </a:xfrm>
            <a:custGeom>
              <a:avLst/>
              <a:gdLst/>
              <a:ahLst/>
              <a:cxnLst/>
              <a:rect l="l" t="t" r="r" b="b"/>
              <a:pathLst>
                <a:path w="2656" h="456" extrusionOk="0">
                  <a:moveTo>
                    <a:pt x="2656" y="173"/>
                  </a:moveTo>
                  <a:cubicBezTo>
                    <a:pt x="2508" y="271"/>
                    <a:pt x="2447" y="320"/>
                    <a:pt x="2373" y="345"/>
                  </a:cubicBezTo>
                  <a:cubicBezTo>
                    <a:pt x="2225" y="382"/>
                    <a:pt x="2066" y="431"/>
                    <a:pt x="1918" y="431"/>
                  </a:cubicBezTo>
                  <a:cubicBezTo>
                    <a:pt x="1426" y="455"/>
                    <a:pt x="935" y="455"/>
                    <a:pt x="443" y="443"/>
                  </a:cubicBezTo>
                  <a:cubicBezTo>
                    <a:pt x="320" y="443"/>
                    <a:pt x="185" y="369"/>
                    <a:pt x="74" y="308"/>
                  </a:cubicBezTo>
                  <a:cubicBezTo>
                    <a:pt x="37" y="283"/>
                    <a:pt x="25" y="210"/>
                    <a:pt x="13" y="148"/>
                  </a:cubicBezTo>
                  <a:cubicBezTo>
                    <a:pt x="0" y="87"/>
                    <a:pt x="62" y="37"/>
                    <a:pt x="111" y="25"/>
                  </a:cubicBezTo>
                  <a:cubicBezTo>
                    <a:pt x="308" y="1"/>
                    <a:pt x="504" y="1"/>
                    <a:pt x="689" y="74"/>
                  </a:cubicBezTo>
                  <a:cubicBezTo>
                    <a:pt x="799" y="111"/>
                    <a:pt x="910" y="111"/>
                    <a:pt x="1033" y="87"/>
                  </a:cubicBezTo>
                  <a:cubicBezTo>
                    <a:pt x="1377" y="25"/>
                    <a:pt x="1721" y="1"/>
                    <a:pt x="2078" y="124"/>
                  </a:cubicBezTo>
                  <a:cubicBezTo>
                    <a:pt x="2213" y="160"/>
                    <a:pt x="2385" y="148"/>
                    <a:pt x="2656" y="173"/>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611;p27"/>
            <p:cNvSpPr/>
            <p:nvPr/>
          </p:nvSpPr>
          <p:spPr>
            <a:xfrm>
              <a:off x="-8660332" y="-4999402"/>
              <a:ext cx="194167" cy="18508"/>
            </a:xfrm>
            <a:custGeom>
              <a:avLst/>
              <a:gdLst/>
              <a:ahLst/>
              <a:cxnLst/>
              <a:rect l="l" t="t" r="r" b="b"/>
              <a:pathLst>
                <a:path w="4144" h="395" extrusionOk="0">
                  <a:moveTo>
                    <a:pt x="4144" y="222"/>
                  </a:moveTo>
                  <a:cubicBezTo>
                    <a:pt x="4008" y="333"/>
                    <a:pt x="3898" y="321"/>
                    <a:pt x="3812" y="321"/>
                  </a:cubicBezTo>
                  <a:cubicBezTo>
                    <a:pt x="3394" y="321"/>
                    <a:pt x="2976" y="321"/>
                    <a:pt x="2570" y="321"/>
                  </a:cubicBezTo>
                  <a:cubicBezTo>
                    <a:pt x="2054" y="333"/>
                    <a:pt x="1550" y="357"/>
                    <a:pt x="1033" y="382"/>
                  </a:cubicBezTo>
                  <a:cubicBezTo>
                    <a:pt x="726" y="394"/>
                    <a:pt x="406" y="382"/>
                    <a:pt x="99" y="296"/>
                  </a:cubicBezTo>
                  <a:cubicBezTo>
                    <a:pt x="38" y="284"/>
                    <a:pt x="1" y="198"/>
                    <a:pt x="13" y="112"/>
                  </a:cubicBezTo>
                  <a:cubicBezTo>
                    <a:pt x="25" y="38"/>
                    <a:pt x="75" y="13"/>
                    <a:pt x="136" y="1"/>
                  </a:cubicBezTo>
                  <a:cubicBezTo>
                    <a:pt x="210" y="1"/>
                    <a:pt x="296" y="1"/>
                    <a:pt x="370" y="1"/>
                  </a:cubicBezTo>
                  <a:cubicBezTo>
                    <a:pt x="886" y="38"/>
                    <a:pt x="1390" y="62"/>
                    <a:pt x="1906" y="87"/>
                  </a:cubicBezTo>
                  <a:cubicBezTo>
                    <a:pt x="2140" y="99"/>
                    <a:pt x="2373" y="99"/>
                    <a:pt x="2607" y="124"/>
                  </a:cubicBezTo>
                  <a:cubicBezTo>
                    <a:pt x="3099" y="149"/>
                    <a:pt x="3590" y="185"/>
                    <a:pt x="4144" y="22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12;p27"/>
            <p:cNvSpPr/>
            <p:nvPr/>
          </p:nvSpPr>
          <p:spPr>
            <a:xfrm>
              <a:off x="-8856139" y="-5022408"/>
              <a:ext cx="125571" cy="31159"/>
            </a:xfrm>
            <a:custGeom>
              <a:avLst/>
              <a:gdLst/>
              <a:ahLst/>
              <a:cxnLst/>
              <a:rect l="l" t="t" r="r" b="b"/>
              <a:pathLst>
                <a:path w="2680" h="665" extrusionOk="0">
                  <a:moveTo>
                    <a:pt x="0" y="25"/>
                  </a:moveTo>
                  <a:cubicBezTo>
                    <a:pt x="61" y="13"/>
                    <a:pt x="98" y="0"/>
                    <a:pt x="135" y="0"/>
                  </a:cubicBezTo>
                  <a:cubicBezTo>
                    <a:pt x="910" y="111"/>
                    <a:pt x="1684" y="197"/>
                    <a:pt x="2446" y="381"/>
                  </a:cubicBezTo>
                  <a:cubicBezTo>
                    <a:pt x="2520" y="394"/>
                    <a:pt x="2594" y="443"/>
                    <a:pt x="2655" y="492"/>
                  </a:cubicBezTo>
                  <a:cubicBezTo>
                    <a:pt x="2668" y="504"/>
                    <a:pt x="2680" y="566"/>
                    <a:pt x="2668" y="590"/>
                  </a:cubicBezTo>
                  <a:cubicBezTo>
                    <a:pt x="2668" y="615"/>
                    <a:pt x="2619" y="664"/>
                    <a:pt x="2594" y="652"/>
                  </a:cubicBezTo>
                  <a:cubicBezTo>
                    <a:pt x="2422" y="640"/>
                    <a:pt x="2237" y="615"/>
                    <a:pt x="2078" y="566"/>
                  </a:cubicBezTo>
                  <a:cubicBezTo>
                    <a:pt x="1598" y="443"/>
                    <a:pt x="1106" y="467"/>
                    <a:pt x="627" y="344"/>
                  </a:cubicBezTo>
                  <a:cubicBezTo>
                    <a:pt x="393" y="283"/>
                    <a:pt x="197" y="185"/>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3;p27"/>
            <p:cNvSpPr/>
            <p:nvPr/>
          </p:nvSpPr>
          <p:spPr>
            <a:xfrm>
              <a:off x="-8655694" y="-5382442"/>
              <a:ext cx="129039" cy="16774"/>
            </a:xfrm>
            <a:custGeom>
              <a:avLst/>
              <a:gdLst/>
              <a:ahLst/>
              <a:cxnLst/>
              <a:rect l="l" t="t" r="r" b="b"/>
              <a:pathLst>
                <a:path w="2754" h="358" extrusionOk="0">
                  <a:moveTo>
                    <a:pt x="1475" y="345"/>
                  </a:moveTo>
                  <a:cubicBezTo>
                    <a:pt x="1131" y="345"/>
                    <a:pt x="799" y="357"/>
                    <a:pt x="467" y="345"/>
                  </a:cubicBezTo>
                  <a:cubicBezTo>
                    <a:pt x="332" y="345"/>
                    <a:pt x="197" y="308"/>
                    <a:pt x="62" y="284"/>
                  </a:cubicBezTo>
                  <a:cubicBezTo>
                    <a:pt x="37" y="271"/>
                    <a:pt x="0" y="222"/>
                    <a:pt x="0" y="198"/>
                  </a:cubicBezTo>
                  <a:cubicBezTo>
                    <a:pt x="0" y="161"/>
                    <a:pt x="25" y="99"/>
                    <a:pt x="49" y="99"/>
                  </a:cubicBezTo>
                  <a:cubicBezTo>
                    <a:pt x="295" y="75"/>
                    <a:pt x="553" y="1"/>
                    <a:pt x="799" y="25"/>
                  </a:cubicBezTo>
                  <a:cubicBezTo>
                    <a:pt x="1316" y="99"/>
                    <a:pt x="1820" y="87"/>
                    <a:pt x="2336" y="99"/>
                  </a:cubicBezTo>
                  <a:cubicBezTo>
                    <a:pt x="2410" y="99"/>
                    <a:pt x="2483" y="99"/>
                    <a:pt x="2569" y="99"/>
                  </a:cubicBezTo>
                  <a:cubicBezTo>
                    <a:pt x="2656" y="112"/>
                    <a:pt x="2754" y="210"/>
                    <a:pt x="2717" y="247"/>
                  </a:cubicBezTo>
                  <a:cubicBezTo>
                    <a:pt x="2692" y="284"/>
                    <a:pt x="2631" y="321"/>
                    <a:pt x="2594" y="321"/>
                  </a:cubicBezTo>
                  <a:cubicBezTo>
                    <a:pt x="2213" y="321"/>
                    <a:pt x="1844" y="321"/>
                    <a:pt x="1475" y="32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14;p27"/>
            <p:cNvSpPr/>
            <p:nvPr/>
          </p:nvSpPr>
          <p:spPr>
            <a:xfrm>
              <a:off x="-8336611" y="-4668184"/>
              <a:ext cx="50744" cy="28300"/>
            </a:xfrm>
            <a:custGeom>
              <a:avLst/>
              <a:gdLst/>
              <a:ahLst/>
              <a:cxnLst/>
              <a:rect l="l" t="t" r="r" b="b"/>
              <a:pathLst>
                <a:path w="1083" h="604" extrusionOk="0">
                  <a:moveTo>
                    <a:pt x="345" y="1"/>
                  </a:moveTo>
                  <a:lnTo>
                    <a:pt x="726" y="1"/>
                  </a:lnTo>
                  <a:cubicBezTo>
                    <a:pt x="1058" y="1"/>
                    <a:pt x="1083" y="87"/>
                    <a:pt x="1070" y="394"/>
                  </a:cubicBezTo>
                  <a:cubicBezTo>
                    <a:pt x="1070" y="480"/>
                    <a:pt x="1009" y="542"/>
                    <a:pt x="935" y="554"/>
                  </a:cubicBezTo>
                  <a:cubicBezTo>
                    <a:pt x="677" y="566"/>
                    <a:pt x="431" y="578"/>
                    <a:pt x="173" y="591"/>
                  </a:cubicBezTo>
                  <a:cubicBezTo>
                    <a:pt x="62" y="603"/>
                    <a:pt x="1" y="505"/>
                    <a:pt x="50" y="394"/>
                  </a:cubicBezTo>
                  <a:cubicBezTo>
                    <a:pt x="124" y="259"/>
                    <a:pt x="185" y="111"/>
                    <a:pt x="345"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15;p27"/>
            <p:cNvSpPr/>
            <p:nvPr/>
          </p:nvSpPr>
          <p:spPr>
            <a:xfrm>
              <a:off x="-8757650" y="-5377241"/>
              <a:ext cx="31159" cy="11011"/>
            </a:xfrm>
            <a:custGeom>
              <a:avLst/>
              <a:gdLst/>
              <a:ahLst/>
              <a:cxnLst/>
              <a:rect l="l" t="t" r="r" b="b"/>
              <a:pathLst>
                <a:path w="665" h="235" extrusionOk="0">
                  <a:moveTo>
                    <a:pt x="0" y="25"/>
                  </a:moveTo>
                  <a:cubicBezTo>
                    <a:pt x="234" y="1"/>
                    <a:pt x="418" y="1"/>
                    <a:pt x="603" y="50"/>
                  </a:cubicBezTo>
                  <a:cubicBezTo>
                    <a:pt x="627" y="62"/>
                    <a:pt x="664" y="99"/>
                    <a:pt x="664" y="136"/>
                  </a:cubicBezTo>
                  <a:cubicBezTo>
                    <a:pt x="664" y="160"/>
                    <a:pt x="627" y="197"/>
                    <a:pt x="603" y="210"/>
                  </a:cubicBezTo>
                  <a:cubicBezTo>
                    <a:pt x="443" y="234"/>
                    <a:pt x="271" y="234"/>
                    <a:pt x="111" y="148"/>
                  </a:cubicBezTo>
                  <a:cubicBezTo>
                    <a:pt x="74" y="136"/>
                    <a:pt x="62" y="99"/>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16;p27"/>
            <p:cNvSpPr/>
            <p:nvPr/>
          </p:nvSpPr>
          <p:spPr>
            <a:xfrm>
              <a:off x="-8444893" y="-5018378"/>
              <a:ext cx="16165" cy="9230"/>
            </a:xfrm>
            <a:custGeom>
              <a:avLst/>
              <a:gdLst/>
              <a:ahLst/>
              <a:cxnLst/>
              <a:rect l="l" t="t" r="r" b="b"/>
              <a:pathLst>
                <a:path w="345" h="197" extrusionOk="0">
                  <a:moveTo>
                    <a:pt x="345" y="37"/>
                  </a:moveTo>
                  <a:cubicBezTo>
                    <a:pt x="308" y="185"/>
                    <a:pt x="222" y="197"/>
                    <a:pt x="123" y="185"/>
                  </a:cubicBezTo>
                  <a:cubicBezTo>
                    <a:pt x="50" y="185"/>
                    <a:pt x="1" y="111"/>
                    <a:pt x="25" y="74"/>
                  </a:cubicBezTo>
                  <a:cubicBezTo>
                    <a:pt x="50" y="37"/>
                    <a:pt x="87" y="0"/>
                    <a:pt x="111" y="0"/>
                  </a:cubicBezTo>
                  <a:cubicBezTo>
                    <a:pt x="185" y="13"/>
                    <a:pt x="259" y="25"/>
                    <a:pt x="345" y="3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17;p27"/>
            <p:cNvSpPr/>
            <p:nvPr/>
          </p:nvSpPr>
          <p:spPr>
            <a:xfrm>
              <a:off x="-8503087" y="-5378412"/>
              <a:ext cx="13869" cy="10449"/>
            </a:xfrm>
            <a:custGeom>
              <a:avLst/>
              <a:gdLst/>
              <a:ahLst/>
              <a:cxnLst/>
              <a:rect l="l" t="t" r="r" b="b"/>
              <a:pathLst>
                <a:path w="296" h="223" extrusionOk="0">
                  <a:moveTo>
                    <a:pt x="124" y="1"/>
                  </a:moveTo>
                  <a:cubicBezTo>
                    <a:pt x="185" y="38"/>
                    <a:pt x="234" y="50"/>
                    <a:pt x="271" y="99"/>
                  </a:cubicBezTo>
                  <a:cubicBezTo>
                    <a:pt x="296" y="112"/>
                    <a:pt x="284" y="185"/>
                    <a:pt x="271" y="185"/>
                  </a:cubicBezTo>
                  <a:cubicBezTo>
                    <a:pt x="222" y="210"/>
                    <a:pt x="161" y="222"/>
                    <a:pt x="112" y="210"/>
                  </a:cubicBezTo>
                  <a:cubicBezTo>
                    <a:pt x="62" y="198"/>
                    <a:pt x="38" y="136"/>
                    <a:pt x="1" y="87"/>
                  </a:cubicBezTo>
                  <a:cubicBezTo>
                    <a:pt x="38" y="62"/>
                    <a:pt x="75" y="38"/>
                    <a:pt x="124"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18;p27"/>
            <p:cNvSpPr/>
            <p:nvPr/>
          </p:nvSpPr>
          <p:spPr>
            <a:xfrm>
              <a:off x="-8813548" y="-5382442"/>
              <a:ext cx="3514" cy="2390"/>
            </a:xfrm>
            <a:custGeom>
              <a:avLst/>
              <a:gdLst/>
              <a:ahLst/>
              <a:cxnLst/>
              <a:rect l="l" t="t" r="r" b="b"/>
              <a:pathLst>
                <a:path w="75" h="51" extrusionOk="0">
                  <a:moveTo>
                    <a:pt x="74" y="38"/>
                  </a:moveTo>
                  <a:cubicBezTo>
                    <a:pt x="62" y="38"/>
                    <a:pt x="38" y="50"/>
                    <a:pt x="38" y="50"/>
                  </a:cubicBezTo>
                  <a:cubicBezTo>
                    <a:pt x="1" y="25"/>
                    <a:pt x="13" y="1"/>
                    <a:pt x="62" y="13"/>
                  </a:cubicBezTo>
                  <a:cubicBezTo>
                    <a:pt x="62" y="13"/>
                    <a:pt x="74" y="25"/>
                    <a:pt x="74" y="3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19;p27"/>
            <p:cNvSpPr/>
            <p:nvPr/>
          </p:nvSpPr>
          <p:spPr>
            <a:xfrm>
              <a:off x="-8806051" y="-4482123"/>
              <a:ext cx="732156" cy="375027"/>
            </a:xfrm>
            <a:custGeom>
              <a:avLst/>
              <a:gdLst/>
              <a:ahLst/>
              <a:cxnLst/>
              <a:rect l="l" t="t" r="r" b="b"/>
              <a:pathLst>
                <a:path w="15626" h="8004" extrusionOk="0">
                  <a:moveTo>
                    <a:pt x="15453" y="3885"/>
                  </a:moveTo>
                  <a:cubicBezTo>
                    <a:pt x="15367" y="4168"/>
                    <a:pt x="15257" y="4328"/>
                    <a:pt x="15122" y="4475"/>
                  </a:cubicBezTo>
                  <a:cubicBezTo>
                    <a:pt x="14986" y="4610"/>
                    <a:pt x="14851" y="4758"/>
                    <a:pt x="14716" y="4893"/>
                  </a:cubicBezTo>
                  <a:cubicBezTo>
                    <a:pt x="14605" y="5004"/>
                    <a:pt x="14495" y="5127"/>
                    <a:pt x="14310" y="5028"/>
                  </a:cubicBezTo>
                  <a:cubicBezTo>
                    <a:pt x="14113" y="5078"/>
                    <a:pt x="13929" y="5114"/>
                    <a:pt x="13745" y="5188"/>
                  </a:cubicBezTo>
                  <a:cubicBezTo>
                    <a:pt x="13462" y="5287"/>
                    <a:pt x="13191" y="5385"/>
                    <a:pt x="12896" y="5446"/>
                  </a:cubicBezTo>
                  <a:cubicBezTo>
                    <a:pt x="12823" y="5459"/>
                    <a:pt x="12737" y="5471"/>
                    <a:pt x="12663" y="5496"/>
                  </a:cubicBezTo>
                  <a:cubicBezTo>
                    <a:pt x="12147" y="5741"/>
                    <a:pt x="11569" y="5791"/>
                    <a:pt x="11016" y="5914"/>
                  </a:cubicBezTo>
                  <a:cubicBezTo>
                    <a:pt x="9971" y="6123"/>
                    <a:pt x="8938" y="6073"/>
                    <a:pt x="7893" y="5987"/>
                  </a:cubicBezTo>
                  <a:cubicBezTo>
                    <a:pt x="7401" y="5950"/>
                    <a:pt x="6922" y="5852"/>
                    <a:pt x="6455" y="5705"/>
                  </a:cubicBezTo>
                  <a:cubicBezTo>
                    <a:pt x="5729" y="5496"/>
                    <a:pt x="5004" y="5299"/>
                    <a:pt x="4291" y="5090"/>
                  </a:cubicBezTo>
                  <a:cubicBezTo>
                    <a:pt x="3996" y="4992"/>
                    <a:pt x="3701" y="4869"/>
                    <a:pt x="3418" y="4746"/>
                  </a:cubicBezTo>
                  <a:cubicBezTo>
                    <a:pt x="3160" y="4635"/>
                    <a:pt x="2914" y="4512"/>
                    <a:pt x="2668" y="4401"/>
                  </a:cubicBezTo>
                  <a:cubicBezTo>
                    <a:pt x="2263" y="4242"/>
                    <a:pt x="1869" y="4057"/>
                    <a:pt x="1500" y="3824"/>
                  </a:cubicBezTo>
                  <a:cubicBezTo>
                    <a:pt x="1451" y="3787"/>
                    <a:pt x="1377" y="3713"/>
                    <a:pt x="1291" y="3775"/>
                  </a:cubicBezTo>
                  <a:cubicBezTo>
                    <a:pt x="1291" y="3861"/>
                    <a:pt x="1365" y="3897"/>
                    <a:pt x="1427" y="3947"/>
                  </a:cubicBezTo>
                  <a:cubicBezTo>
                    <a:pt x="1845" y="4279"/>
                    <a:pt x="2312" y="4524"/>
                    <a:pt x="2779" y="4795"/>
                  </a:cubicBezTo>
                  <a:cubicBezTo>
                    <a:pt x="3394" y="5151"/>
                    <a:pt x="4045" y="5422"/>
                    <a:pt x="4734" y="5619"/>
                  </a:cubicBezTo>
                  <a:cubicBezTo>
                    <a:pt x="5262" y="5754"/>
                    <a:pt x="5791" y="5901"/>
                    <a:pt x="6319" y="6073"/>
                  </a:cubicBezTo>
                  <a:cubicBezTo>
                    <a:pt x="6934" y="6282"/>
                    <a:pt x="7573" y="6381"/>
                    <a:pt x="8225" y="6418"/>
                  </a:cubicBezTo>
                  <a:cubicBezTo>
                    <a:pt x="8299" y="6418"/>
                    <a:pt x="8385" y="6430"/>
                    <a:pt x="8458" y="6442"/>
                  </a:cubicBezTo>
                  <a:cubicBezTo>
                    <a:pt x="8458" y="6467"/>
                    <a:pt x="8458" y="6491"/>
                    <a:pt x="8458" y="6504"/>
                  </a:cubicBezTo>
                  <a:cubicBezTo>
                    <a:pt x="8409" y="6541"/>
                    <a:pt x="8372" y="6602"/>
                    <a:pt x="8323" y="6614"/>
                  </a:cubicBezTo>
                  <a:cubicBezTo>
                    <a:pt x="7659" y="6799"/>
                    <a:pt x="7082" y="7192"/>
                    <a:pt x="6467" y="7499"/>
                  </a:cubicBezTo>
                  <a:cubicBezTo>
                    <a:pt x="6012" y="7733"/>
                    <a:pt x="5557" y="7868"/>
                    <a:pt x="5053" y="7868"/>
                  </a:cubicBezTo>
                  <a:cubicBezTo>
                    <a:pt x="4979" y="7868"/>
                    <a:pt x="4893" y="7856"/>
                    <a:pt x="4820" y="7881"/>
                  </a:cubicBezTo>
                  <a:cubicBezTo>
                    <a:pt x="4291" y="8003"/>
                    <a:pt x="3910" y="7782"/>
                    <a:pt x="3578" y="7389"/>
                  </a:cubicBezTo>
                  <a:cubicBezTo>
                    <a:pt x="3553" y="7364"/>
                    <a:pt x="3529" y="7327"/>
                    <a:pt x="3504" y="7303"/>
                  </a:cubicBezTo>
                  <a:cubicBezTo>
                    <a:pt x="3357" y="7217"/>
                    <a:pt x="3197" y="7241"/>
                    <a:pt x="3049" y="7266"/>
                  </a:cubicBezTo>
                  <a:cubicBezTo>
                    <a:pt x="2767" y="7303"/>
                    <a:pt x="2508" y="7364"/>
                    <a:pt x="2238" y="7413"/>
                  </a:cubicBezTo>
                  <a:cubicBezTo>
                    <a:pt x="2115" y="7438"/>
                    <a:pt x="2004" y="7438"/>
                    <a:pt x="1881" y="7438"/>
                  </a:cubicBezTo>
                  <a:cubicBezTo>
                    <a:pt x="1808" y="7450"/>
                    <a:pt x="1722" y="7364"/>
                    <a:pt x="1734" y="7290"/>
                  </a:cubicBezTo>
                  <a:cubicBezTo>
                    <a:pt x="1734" y="6946"/>
                    <a:pt x="1746" y="6590"/>
                    <a:pt x="1808" y="6245"/>
                  </a:cubicBezTo>
                  <a:cubicBezTo>
                    <a:pt x="1845" y="6233"/>
                    <a:pt x="1869" y="6221"/>
                    <a:pt x="1881" y="6233"/>
                  </a:cubicBezTo>
                  <a:cubicBezTo>
                    <a:pt x="2349" y="6393"/>
                    <a:pt x="2828" y="6491"/>
                    <a:pt x="3271" y="6700"/>
                  </a:cubicBezTo>
                  <a:cubicBezTo>
                    <a:pt x="3443" y="6786"/>
                    <a:pt x="3639" y="6848"/>
                    <a:pt x="3836" y="6897"/>
                  </a:cubicBezTo>
                  <a:cubicBezTo>
                    <a:pt x="4193" y="6983"/>
                    <a:pt x="4561" y="7045"/>
                    <a:pt x="4930" y="7118"/>
                  </a:cubicBezTo>
                  <a:cubicBezTo>
                    <a:pt x="5004" y="7143"/>
                    <a:pt x="5078" y="7155"/>
                    <a:pt x="5164" y="7155"/>
                  </a:cubicBezTo>
                  <a:cubicBezTo>
                    <a:pt x="5631" y="7180"/>
                    <a:pt x="6098" y="7192"/>
                    <a:pt x="6565" y="7217"/>
                  </a:cubicBezTo>
                  <a:cubicBezTo>
                    <a:pt x="6602" y="7094"/>
                    <a:pt x="6516" y="7069"/>
                    <a:pt x="6455" y="7057"/>
                  </a:cubicBezTo>
                  <a:cubicBezTo>
                    <a:pt x="6196" y="6971"/>
                    <a:pt x="5926" y="6909"/>
                    <a:pt x="5643" y="6909"/>
                  </a:cubicBezTo>
                  <a:cubicBezTo>
                    <a:pt x="4967" y="6897"/>
                    <a:pt x="4328" y="6713"/>
                    <a:pt x="3676" y="6553"/>
                  </a:cubicBezTo>
                  <a:cubicBezTo>
                    <a:pt x="3639" y="6541"/>
                    <a:pt x="3603" y="6541"/>
                    <a:pt x="3566" y="6516"/>
                  </a:cubicBezTo>
                  <a:cubicBezTo>
                    <a:pt x="3111" y="6282"/>
                    <a:pt x="2607" y="6159"/>
                    <a:pt x="2115" y="6024"/>
                  </a:cubicBezTo>
                  <a:cubicBezTo>
                    <a:pt x="2041" y="6012"/>
                    <a:pt x="1967" y="5975"/>
                    <a:pt x="1906" y="5926"/>
                  </a:cubicBezTo>
                  <a:cubicBezTo>
                    <a:pt x="1845" y="5889"/>
                    <a:pt x="1783" y="5828"/>
                    <a:pt x="1746" y="5754"/>
                  </a:cubicBezTo>
                  <a:cubicBezTo>
                    <a:pt x="1709" y="5692"/>
                    <a:pt x="1697" y="5606"/>
                    <a:pt x="1685" y="5532"/>
                  </a:cubicBezTo>
                  <a:cubicBezTo>
                    <a:pt x="1488" y="4660"/>
                    <a:pt x="1144" y="3848"/>
                    <a:pt x="738" y="3061"/>
                  </a:cubicBezTo>
                  <a:cubicBezTo>
                    <a:pt x="566" y="2705"/>
                    <a:pt x="369" y="2361"/>
                    <a:pt x="259" y="1980"/>
                  </a:cubicBezTo>
                  <a:cubicBezTo>
                    <a:pt x="87" y="1426"/>
                    <a:pt x="1" y="836"/>
                    <a:pt x="62" y="234"/>
                  </a:cubicBezTo>
                  <a:cubicBezTo>
                    <a:pt x="74" y="86"/>
                    <a:pt x="234" y="0"/>
                    <a:pt x="369" y="86"/>
                  </a:cubicBezTo>
                  <a:cubicBezTo>
                    <a:pt x="431" y="123"/>
                    <a:pt x="505" y="160"/>
                    <a:pt x="566" y="209"/>
                  </a:cubicBezTo>
                  <a:cubicBezTo>
                    <a:pt x="824" y="455"/>
                    <a:pt x="1144" y="627"/>
                    <a:pt x="1427" y="836"/>
                  </a:cubicBezTo>
                  <a:cubicBezTo>
                    <a:pt x="1857" y="1144"/>
                    <a:pt x="2336" y="1365"/>
                    <a:pt x="2779" y="1660"/>
                  </a:cubicBezTo>
                  <a:cubicBezTo>
                    <a:pt x="2865" y="1722"/>
                    <a:pt x="2951" y="1771"/>
                    <a:pt x="3037" y="1795"/>
                  </a:cubicBezTo>
                  <a:cubicBezTo>
                    <a:pt x="3443" y="1906"/>
                    <a:pt x="3799" y="2127"/>
                    <a:pt x="4168" y="2299"/>
                  </a:cubicBezTo>
                  <a:cubicBezTo>
                    <a:pt x="4660" y="2533"/>
                    <a:pt x="5127" y="2853"/>
                    <a:pt x="5668" y="2975"/>
                  </a:cubicBezTo>
                  <a:cubicBezTo>
                    <a:pt x="6061" y="3209"/>
                    <a:pt x="6528" y="3234"/>
                    <a:pt x="6946" y="3406"/>
                  </a:cubicBezTo>
                  <a:cubicBezTo>
                    <a:pt x="7045" y="3455"/>
                    <a:pt x="7168" y="3467"/>
                    <a:pt x="7291" y="3479"/>
                  </a:cubicBezTo>
                  <a:cubicBezTo>
                    <a:pt x="7524" y="3492"/>
                    <a:pt x="7758" y="3479"/>
                    <a:pt x="7991" y="3479"/>
                  </a:cubicBezTo>
                  <a:cubicBezTo>
                    <a:pt x="8311" y="3479"/>
                    <a:pt x="8631" y="3455"/>
                    <a:pt x="8926" y="3578"/>
                  </a:cubicBezTo>
                  <a:cubicBezTo>
                    <a:pt x="9454" y="3602"/>
                    <a:pt x="9983" y="3652"/>
                    <a:pt x="10511" y="3529"/>
                  </a:cubicBezTo>
                  <a:cubicBezTo>
                    <a:pt x="10954" y="3430"/>
                    <a:pt x="11384" y="3320"/>
                    <a:pt x="11851" y="3357"/>
                  </a:cubicBezTo>
                  <a:cubicBezTo>
                    <a:pt x="12171" y="3393"/>
                    <a:pt x="12478" y="3307"/>
                    <a:pt x="12761" y="3172"/>
                  </a:cubicBezTo>
                  <a:cubicBezTo>
                    <a:pt x="13204" y="2939"/>
                    <a:pt x="13695" y="2877"/>
                    <a:pt x="14175" y="2779"/>
                  </a:cubicBezTo>
                  <a:cubicBezTo>
                    <a:pt x="14322" y="2742"/>
                    <a:pt x="14372" y="2877"/>
                    <a:pt x="14470" y="2939"/>
                  </a:cubicBezTo>
                  <a:cubicBezTo>
                    <a:pt x="14826" y="2902"/>
                    <a:pt x="15146" y="2742"/>
                    <a:pt x="15478" y="2631"/>
                  </a:cubicBezTo>
                  <a:cubicBezTo>
                    <a:pt x="15527" y="2607"/>
                    <a:pt x="15613" y="2656"/>
                    <a:pt x="15613" y="2705"/>
                  </a:cubicBezTo>
                  <a:cubicBezTo>
                    <a:pt x="15613" y="2730"/>
                    <a:pt x="15626" y="2742"/>
                    <a:pt x="15613" y="2766"/>
                  </a:cubicBezTo>
                  <a:cubicBezTo>
                    <a:pt x="15613" y="2889"/>
                    <a:pt x="15601" y="3000"/>
                    <a:pt x="15589" y="3123"/>
                  </a:cubicBezTo>
                  <a:cubicBezTo>
                    <a:pt x="15576" y="3270"/>
                    <a:pt x="15503" y="3381"/>
                    <a:pt x="15355" y="3430"/>
                  </a:cubicBezTo>
                  <a:cubicBezTo>
                    <a:pt x="15048" y="3529"/>
                    <a:pt x="14753" y="3639"/>
                    <a:pt x="14458" y="3738"/>
                  </a:cubicBezTo>
                  <a:cubicBezTo>
                    <a:pt x="14212" y="3824"/>
                    <a:pt x="13978" y="3910"/>
                    <a:pt x="13732" y="3996"/>
                  </a:cubicBezTo>
                  <a:cubicBezTo>
                    <a:pt x="13585" y="4045"/>
                    <a:pt x="13437" y="4106"/>
                    <a:pt x="13278" y="4131"/>
                  </a:cubicBezTo>
                  <a:cubicBezTo>
                    <a:pt x="12601" y="4217"/>
                    <a:pt x="11938" y="4414"/>
                    <a:pt x="11261" y="4561"/>
                  </a:cubicBezTo>
                  <a:cubicBezTo>
                    <a:pt x="11065" y="4598"/>
                    <a:pt x="10880" y="4623"/>
                    <a:pt x="10684" y="4623"/>
                  </a:cubicBezTo>
                  <a:cubicBezTo>
                    <a:pt x="9897" y="4623"/>
                    <a:pt x="9098" y="4623"/>
                    <a:pt x="8311" y="4623"/>
                  </a:cubicBezTo>
                  <a:cubicBezTo>
                    <a:pt x="7795" y="4623"/>
                    <a:pt x="7291" y="4537"/>
                    <a:pt x="6799" y="4426"/>
                  </a:cubicBezTo>
                  <a:cubicBezTo>
                    <a:pt x="5742" y="4192"/>
                    <a:pt x="4709" y="3873"/>
                    <a:pt x="3664" y="3566"/>
                  </a:cubicBezTo>
                  <a:cubicBezTo>
                    <a:pt x="3516" y="3516"/>
                    <a:pt x="3369" y="3455"/>
                    <a:pt x="3234" y="3381"/>
                  </a:cubicBezTo>
                  <a:cubicBezTo>
                    <a:pt x="2693" y="3049"/>
                    <a:pt x="2164" y="2717"/>
                    <a:pt x="1636" y="2373"/>
                  </a:cubicBezTo>
                  <a:cubicBezTo>
                    <a:pt x="1328" y="2164"/>
                    <a:pt x="1045" y="1918"/>
                    <a:pt x="812" y="1611"/>
                  </a:cubicBezTo>
                  <a:cubicBezTo>
                    <a:pt x="787" y="1562"/>
                    <a:pt x="738" y="1537"/>
                    <a:pt x="689" y="1488"/>
                  </a:cubicBezTo>
                  <a:cubicBezTo>
                    <a:pt x="677" y="1513"/>
                    <a:pt x="652" y="1513"/>
                    <a:pt x="652" y="1525"/>
                  </a:cubicBezTo>
                  <a:cubicBezTo>
                    <a:pt x="640" y="1562"/>
                    <a:pt x="640" y="1611"/>
                    <a:pt x="652" y="1635"/>
                  </a:cubicBezTo>
                  <a:cubicBezTo>
                    <a:pt x="947" y="2078"/>
                    <a:pt x="1267" y="2508"/>
                    <a:pt x="1709" y="2816"/>
                  </a:cubicBezTo>
                  <a:cubicBezTo>
                    <a:pt x="2140" y="3098"/>
                    <a:pt x="2558" y="3393"/>
                    <a:pt x="2988" y="3664"/>
                  </a:cubicBezTo>
                  <a:cubicBezTo>
                    <a:pt x="3148" y="3775"/>
                    <a:pt x="3332" y="3861"/>
                    <a:pt x="3516" y="3922"/>
                  </a:cubicBezTo>
                  <a:cubicBezTo>
                    <a:pt x="4512" y="4242"/>
                    <a:pt x="5496" y="4574"/>
                    <a:pt x="6516" y="4819"/>
                  </a:cubicBezTo>
                  <a:cubicBezTo>
                    <a:pt x="7094" y="4955"/>
                    <a:pt x="7672" y="5041"/>
                    <a:pt x="8274" y="5041"/>
                  </a:cubicBezTo>
                  <a:cubicBezTo>
                    <a:pt x="9098" y="5053"/>
                    <a:pt x="9921" y="5053"/>
                    <a:pt x="10745" y="5041"/>
                  </a:cubicBezTo>
                  <a:cubicBezTo>
                    <a:pt x="11003" y="5041"/>
                    <a:pt x="11261" y="5004"/>
                    <a:pt x="11507" y="4955"/>
                  </a:cubicBezTo>
                  <a:cubicBezTo>
                    <a:pt x="12073" y="4844"/>
                    <a:pt x="12626" y="4709"/>
                    <a:pt x="13179" y="4598"/>
                  </a:cubicBezTo>
                  <a:cubicBezTo>
                    <a:pt x="13474" y="4537"/>
                    <a:pt x="13757" y="4463"/>
                    <a:pt x="14040" y="4365"/>
                  </a:cubicBezTo>
                  <a:cubicBezTo>
                    <a:pt x="14372" y="4242"/>
                    <a:pt x="14704" y="4119"/>
                    <a:pt x="15035" y="4008"/>
                  </a:cubicBezTo>
                  <a:cubicBezTo>
                    <a:pt x="15146" y="3971"/>
                    <a:pt x="15257" y="3947"/>
                    <a:pt x="15453" y="3885"/>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20;p27"/>
            <p:cNvSpPr/>
            <p:nvPr/>
          </p:nvSpPr>
          <p:spPr>
            <a:xfrm>
              <a:off x="-8937386" y="-4496507"/>
              <a:ext cx="160197" cy="246551"/>
            </a:xfrm>
            <a:custGeom>
              <a:avLst/>
              <a:gdLst/>
              <a:ahLst/>
              <a:cxnLst/>
              <a:rect l="l" t="t" r="r" b="b"/>
              <a:pathLst>
                <a:path w="3419" h="5262" extrusionOk="0">
                  <a:moveTo>
                    <a:pt x="2349" y="2852"/>
                  </a:moveTo>
                  <a:cubicBezTo>
                    <a:pt x="2177" y="2951"/>
                    <a:pt x="2041" y="2914"/>
                    <a:pt x="1906" y="2926"/>
                  </a:cubicBezTo>
                  <a:cubicBezTo>
                    <a:pt x="1759" y="2926"/>
                    <a:pt x="1623" y="2914"/>
                    <a:pt x="1488" y="2926"/>
                  </a:cubicBezTo>
                  <a:cubicBezTo>
                    <a:pt x="1291" y="2926"/>
                    <a:pt x="1095" y="2938"/>
                    <a:pt x="898" y="2938"/>
                  </a:cubicBezTo>
                  <a:cubicBezTo>
                    <a:pt x="861" y="2951"/>
                    <a:pt x="824" y="2963"/>
                    <a:pt x="787" y="2987"/>
                  </a:cubicBezTo>
                  <a:cubicBezTo>
                    <a:pt x="763" y="3000"/>
                    <a:pt x="738" y="3037"/>
                    <a:pt x="738" y="3073"/>
                  </a:cubicBezTo>
                  <a:cubicBezTo>
                    <a:pt x="738" y="3098"/>
                    <a:pt x="763" y="3147"/>
                    <a:pt x="787" y="3147"/>
                  </a:cubicBezTo>
                  <a:cubicBezTo>
                    <a:pt x="923" y="3172"/>
                    <a:pt x="1058" y="3196"/>
                    <a:pt x="1193" y="3196"/>
                  </a:cubicBezTo>
                  <a:cubicBezTo>
                    <a:pt x="1525" y="3209"/>
                    <a:pt x="1869" y="3196"/>
                    <a:pt x="2201" y="3209"/>
                  </a:cubicBezTo>
                  <a:cubicBezTo>
                    <a:pt x="2300" y="3209"/>
                    <a:pt x="2386" y="3221"/>
                    <a:pt x="2508" y="3233"/>
                  </a:cubicBezTo>
                  <a:cubicBezTo>
                    <a:pt x="2558" y="3418"/>
                    <a:pt x="2631" y="3577"/>
                    <a:pt x="2668" y="3750"/>
                  </a:cubicBezTo>
                  <a:cubicBezTo>
                    <a:pt x="2742" y="3971"/>
                    <a:pt x="2828" y="4192"/>
                    <a:pt x="2988" y="4364"/>
                  </a:cubicBezTo>
                  <a:cubicBezTo>
                    <a:pt x="3172" y="4573"/>
                    <a:pt x="3283" y="4831"/>
                    <a:pt x="3406" y="5077"/>
                  </a:cubicBezTo>
                  <a:cubicBezTo>
                    <a:pt x="3418" y="5126"/>
                    <a:pt x="3406" y="5188"/>
                    <a:pt x="3406" y="5249"/>
                  </a:cubicBezTo>
                  <a:cubicBezTo>
                    <a:pt x="3185" y="5249"/>
                    <a:pt x="2963" y="5262"/>
                    <a:pt x="2754" y="5249"/>
                  </a:cubicBezTo>
                  <a:cubicBezTo>
                    <a:pt x="2189" y="5225"/>
                    <a:pt x="1611" y="5200"/>
                    <a:pt x="1046" y="5163"/>
                  </a:cubicBezTo>
                  <a:cubicBezTo>
                    <a:pt x="947" y="5163"/>
                    <a:pt x="849" y="5163"/>
                    <a:pt x="751" y="5151"/>
                  </a:cubicBezTo>
                  <a:cubicBezTo>
                    <a:pt x="677" y="5151"/>
                    <a:pt x="603" y="5077"/>
                    <a:pt x="591" y="5004"/>
                  </a:cubicBezTo>
                  <a:cubicBezTo>
                    <a:pt x="566" y="4672"/>
                    <a:pt x="542" y="4340"/>
                    <a:pt x="505" y="4008"/>
                  </a:cubicBezTo>
                  <a:cubicBezTo>
                    <a:pt x="468" y="3676"/>
                    <a:pt x="419" y="3344"/>
                    <a:pt x="382" y="3012"/>
                  </a:cubicBezTo>
                  <a:cubicBezTo>
                    <a:pt x="369" y="2840"/>
                    <a:pt x="333" y="2668"/>
                    <a:pt x="333" y="2483"/>
                  </a:cubicBezTo>
                  <a:cubicBezTo>
                    <a:pt x="369" y="1746"/>
                    <a:pt x="210" y="1045"/>
                    <a:pt x="25" y="344"/>
                  </a:cubicBezTo>
                  <a:cubicBezTo>
                    <a:pt x="1" y="246"/>
                    <a:pt x="13" y="148"/>
                    <a:pt x="1" y="37"/>
                  </a:cubicBezTo>
                  <a:cubicBezTo>
                    <a:pt x="124" y="25"/>
                    <a:pt x="210" y="0"/>
                    <a:pt x="308" y="0"/>
                  </a:cubicBezTo>
                  <a:cubicBezTo>
                    <a:pt x="1021" y="49"/>
                    <a:pt x="1722" y="86"/>
                    <a:pt x="2422" y="135"/>
                  </a:cubicBezTo>
                  <a:cubicBezTo>
                    <a:pt x="2508" y="135"/>
                    <a:pt x="2545" y="234"/>
                    <a:pt x="2496" y="307"/>
                  </a:cubicBezTo>
                  <a:cubicBezTo>
                    <a:pt x="2472" y="332"/>
                    <a:pt x="2447" y="369"/>
                    <a:pt x="2422" y="393"/>
                  </a:cubicBezTo>
                  <a:cubicBezTo>
                    <a:pt x="2275" y="566"/>
                    <a:pt x="2213" y="762"/>
                    <a:pt x="2201" y="984"/>
                  </a:cubicBezTo>
                  <a:cubicBezTo>
                    <a:pt x="2201" y="1586"/>
                    <a:pt x="2164" y="1537"/>
                    <a:pt x="1636" y="1524"/>
                  </a:cubicBezTo>
                  <a:cubicBezTo>
                    <a:pt x="1464" y="1524"/>
                    <a:pt x="1291" y="1537"/>
                    <a:pt x="1107" y="1561"/>
                  </a:cubicBezTo>
                  <a:cubicBezTo>
                    <a:pt x="1082" y="1561"/>
                    <a:pt x="1046" y="1598"/>
                    <a:pt x="1046" y="1623"/>
                  </a:cubicBezTo>
                  <a:cubicBezTo>
                    <a:pt x="1033" y="1660"/>
                    <a:pt x="1070" y="1709"/>
                    <a:pt x="1095" y="1709"/>
                  </a:cubicBezTo>
                  <a:cubicBezTo>
                    <a:pt x="1181" y="1733"/>
                    <a:pt x="1279" y="1746"/>
                    <a:pt x="1377" y="1746"/>
                  </a:cubicBezTo>
                  <a:cubicBezTo>
                    <a:pt x="1574" y="1746"/>
                    <a:pt x="1771" y="1746"/>
                    <a:pt x="1968" y="1746"/>
                  </a:cubicBezTo>
                  <a:cubicBezTo>
                    <a:pt x="2078" y="1746"/>
                    <a:pt x="2164" y="1807"/>
                    <a:pt x="2177" y="1906"/>
                  </a:cubicBezTo>
                  <a:cubicBezTo>
                    <a:pt x="2238" y="2213"/>
                    <a:pt x="2300" y="2520"/>
                    <a:pt x="2349" y="285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21;p27"/>
            <p:cNvSpPr/>
            <p:nvPr/>
          </p:nvSpPr>
          <p:spPr>
            <a:xfrm>
              <a:off x="-8908570" y="-4240773"/>
              <a:ext cx="152091" cy="53602"/>
            </a:xfrm>
            <a:custGeom>
              <a:avLst/>
              <a:gdLst/>
              <a:ahLst/>
              <a:cxnLst/>
              <a:rect l="l" t="t" r="r" b="b"/>
              <a:pathLst>
                <a:path w="3246" h="1144" extrusionOk="0">
                  <a:moveTo>
                    <a:pt x="86" y="1082"/>
                  </a:moveTo>
                  <a:cubicBezTo>
                    <a:pt x="37" y="763"/>
                    <a:pt x="0" y="455"/>
                    <a:pt x="0" y="136"/>
                  </a:cubicBezTo>
                  <a:cubicBezTo>
                    <a:pt x="0" y="62"/>
                    <a:pt x="74" y="0"/>
                    <a:pt x="148" y="0"/>
                  </a:cubicBezTo>
                  <a:cubicBezTo>
                    <a:pt x="209" y="0"/>
                    <a:pt x="271" y="0"/>
                    <a:pt x="332" y="0"/>
                  </a:cubicBezTo>
                  <a:cubicBezTo>
                    <a:pt x="1008" y="86"/>
                    <a:pt x="1697" y="86"/>
                    <a:pt x="2385" y="111"/>
                  </a:cubicBezTo>
                  <a:cubicBezTo>
                    <a:pt x="2570" y="123"/>
                    <a:pt x="2779" y="99"/>
                    <a:pt x="2988" y="197"/>
                  </a:cubicBezTo>
                  <a:cubicBezTo>
                    <a:pt x="3061" y="357"/>
                    <a:pt x="3147" y="529"/>
                    <a:pt x="3209" y="713"/>
                  </a:cubicBezTo>
                  <a:cubicBezTo>
                    <a:pt x="3246" y="799"/>
                    <a:pt x="3246" y="898"/>
                    <a:pt x="3233" y="996"/>
                  </a:cubicBezTo>
                  <a:cubicBezTo>
                    <a:pt x="3233" y="1045"/>
                    <a:pt x="3172" y="1107"/>
                    <a:pt x="3135" y="1119"/>
                  </a:cubicBezTo>
                  <a:cubicBezTo>
                    <a:pt x="3012" y="1131"/>
                    <a:pt x="2902" y="1119"/>
                    <a:pt x="2779" y="1131"/>
                  </a:cubicBezTo>
                  <a:cubicBezTo>
                    <a:pt x="2422" y="1131"/>
                    <a:pt x="2078" y="1144"/>
                    <a:pt x="1721" y="1144"/>
                  </a:cubicBezTo>
                  <a:cubicBezTo>
                    <a:pt x="1254" y="1144"/>
                    <a:pt x="787" y="1144"/>
                    <a:pt x="320" y="1144"/>
                  </a:cubicBezTo>
                  <a:cubicBezTo>
                    <a:pt x="246" y="1144"/>
                    <a:pt x="172" y="1107"/>
                    <a:pt x="86" y="108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622;p27"/>
            <p:cNvSpPr/>
            <p:nvPr/>
          </p:nvSpPr>
          <p:spPr>
            <a:xfrm>
              <a:off x="-8909741" y="-4177425"/>
              <a:ext cx="142345" cy="54773"/>
            </a:xfrm>
            <a:custGeom>
              <a:avLst/>
              <a:gdLst/>
              <a:ahLst/>
              <a:cxnLst/>
              <a:rect l="l" t="t" r="r" b="b"/>
              <a:pathLst>
                <a:path w="3038" h="1169" extrusionOk="0">
                  <a:moveTo>
                    <a:pt x="1144" y="1107"/>
                  </a:moveTo>
                  <a:cubicBezTo>
                    <a:pt x="787" y="1095"/>
                    <a:pt x="480" y="1082"/>
                    <a:pt x="173" y="1070"/>
                  </a:cubicBezTo>
                  <a:cubicBezTo>
                    <a:pt x="87" y="1070"/>
                    <a:pt x="13" y="996"/>
                    <a:pt x="13" y="923"/>
                  </a:cubicBezTo>
                  <a:cubicBezTo>
                    <a:pt x="13" y="812"/>
                    <a:pt x="1" y="689"/>
                    <a:pt x="13" y="578"/>
                  </a:cubicBezTo>
                  <a:cubicBezTo>
                    <a:pt x="25" y="38"/>
                    <a:pt x="50" y="1"/>
                    <a:pt x="591" y="87"/>
                  </a:cubicBezTo>
                  <a:cubicBezTo>
                    <a:pt x="1070" y="160"/>
                    <a:pt x="1525" y="160"/>
                    <a:pt x="2005" y="87"/>
                  </a:cubicBezTo>
                  <a:cubicBezTo>
                    <a:pt x="2312" y="38"/>
                    <a:pt x="2619" y="62"/>
                    <a:pt x="2939" y="99"/>
                  </a:cubicBezTo>
                  <a:cubicBezTo>
                    <a:pt x="2963" y="111"/>
                    <a:pt x="3013" y="136"/>
                    <a:pt x="3025" y="160"/>
                  </a:cubicBezTo>
                  <a:cubicBezTo>
                    <a:pt x="3037" y="185"/>
                    <a:pt x="3037" y="247"/>
                    <a:pt x="3025" y="259"/>
                  </a:cubicBezTo>
                  <a:cubicBezTo>
                    <a:pt x="2767" y="529"/>
                    <a:pt x="2509" y="800"/>
                    <a:pt x="2250" y="1058"/>
                  </a:cubicBezTo>
                  <a:cubicBezTo>
                    <a:pt x="2177" y="1132"/>
                    <a:pt x="2091" y="1169"/>
                    <a:pt x="1980" y="1169"/>
                  </a:cubicBezTo>
                  <a:cubicBezTo>
                    <a:pt x="1685" y="1144"/>
                    <a:pt x="1402" y="1132"/>
                    <a:pt x="1144" y="1107"/>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623;p27"/>
            <p:cNvSpPr/>
            <p:nvPr/>
          </p:nvSpPr>
          <p:spPr>
            <a:xfrm>
              <a:off x="-8414953" y="-4193543"/>
              <a:ext cx="168819" cy="87619"/>
            </a:xfrm>
            <a:custGeom>
              <a:avLst/>
              <a:gdLst/>
              <a:ahLst/>
              <a:cxnLst/>
              <a:rect l="l" t="t" r="r" b="b"/>
              <a:pathLst>
                <a:path w="3603" h="1870" extrusionOk="0">
                  <a:moveTo>
                    <a:pt x="3591" y="0"/>
                  </a:moveTo>
                  <a:cubicBezTo>
                    <a:pt x="3308" y="345"/>
                    <a:pt x="2951" y="566"/>
                    <a:pt x="2570" y="775"/>
                  </a:cubicBezTo>
                  <a:cubicBezTo>
                    <a:pt x="2177" y="996"/>
                    <a:pt x="1759" y="1156"/>
                    <a:pt x="1353" y="1365"/>
                  </a:cubicBezTo>
                  <a:cubicBezTo>
                    <a:pt x="972" y="1562"/>
                    <a:pt x="566" y="1697"/>
                    <a:pt x="161" y="1857"/>
                  </a:cubicBezTo>
                  <a:cubicBezTo>
                    <a:pt x="124" y="1869"/>
                    <a:pt x="75" y="1869"/>
                    <a:pt x="50" y="1844"/>
                  </a:cubicBezTo>
                  <a:cubicBezTo>
                    <a:pt x="1" y="1795"/>
                    <a:pt x="38" y="1746"/>
                    <a:pt x="62" y="1697"/>
                  </a:cubicBezTo>
                  <a:cubicBezTo>
                    <a:pt x="185" y="1451"/>
                    <a:pt x="320" y="1217"/>
                    <a:pt x="456" y="972"/>
                  </a:cubicBezTo>
                  <a:cubicBezTo>
                    <a:pt x="505" y="873"/>
                    <a:pt x="566" y="763"/>
                    <a:pt x="603" y="652"/>
                  </a:cubicBezTo>
                  <a:cubicBezTo>
                    <a:pt x="652" y="554"/>
                    <a:pt x="689" y="443"/>
                    <a:pt x="726" y="320"/>
                  </a:cubicBezTo>
                  <a:cubicBezTo>
                    <a:pt x="812" y="308"/>
                    <a:pt x="898" y="295"/>
                    <a:pt x="972" y="295"/>
                  </a:cubicBezTo>
                  <a:cubicBezTo>
                    <a:pt x="1648" y="332"/>
                    <a:pt x="2300" y="197"/>
                    <a:pt x="2951" y="86"/>
                  </a:cubicBezTo>
                  <a:cubicBezTo>
                    <a:pt x="3173" y="50"/>
                    <a:pt x="3382" y="37"/>
                    <a:pt x="3603" y="13"/>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624;p27"/>
            <p:cNvSpPr/>
            <p:nvPr/>
          </p:nvSpPr>
          <p:spPr>
            <a:xfrm>
              <a:off x="-8249601" y="-4238477"/>
              <a:ext cx="112358" cy="87619"/>
            </a:xfrm>
            <a:custGeom>
              <a:avLst/>
              <a:gdLst/>
              <a:ahLst/>
              <a:cxnLst/>
              <a:rect l="l" t="t" r="r" b="b"/>
              <a:pathLst>
                <a:path w="2398" h="1870" extrusionOk="0">
                  <a:moveTo>
                    <a:pt x="74" y="972"/>
                  </a:moveTo>
                  <a:cubicBezTo>
                    <a:pt x="369" y="849"/>
                    <a:pt x="676" y="714"/>
                    <a:pt x="984" y="615"/>
                  </a:cubicBezTo>
                  <a:cubicBezTo>
                    <a:pt x="1365" y="492"/>
                    <a:pt x="1721" y="332"/>
                    <a:pt x="2053" y="136"/>
                  </a:cubicBezTo>
                  <a:cubicBezTo>
                    <a:pt x="2151" y="74"/>
                    <a:pt x="2250" y="1"/>
                    <a:pt x="2397" y="99"/>
                  </a:cubicBezTo>
                  <a:cubicBezTo>
                    <a:pt x="2348" y="160"/>
                    <a:pt x="2311" y="222"/>
                    <a:pt x="2250" y="271"/>
                  </a:cubicBezTo>
                  <a:cubicBezTo>
                    <a:pt x="2078" y="406"/>
                    <a:pt x="1918" y="541"/>
                    <a:pt x="1733" y="652"/>
                  </a:cubicBezTo>
                  <a:cubicBezTo>
                    <a:pt x="1389" y="886"/>
                    <a:pt x="1070" y="1132"/>
                    <a:pt x="787" y="1427"/>
                  </a:cubicBezTo>
                  <a:cubicBezTo>
                    <a:pt x="590" y="1623"/>
                    <a:pt x="344" y="1746"/>
                    <a:pt x="98" y="1869"/>
                  </a:cubicBezTo>
                  <a:cubicBezTo>
                    <a:pt x="86" y="1869"/>
                    <a:pt x="49" y="1869"/>
                    <a:pt x="49" y="1869"/>
                  </a:cubicBezTo>
                  <a:cubicBezTo>
                    <a:pt x="25" y="1832"/>
                    <a:pt x="0" y="1783"/>
                    <a:pt x="12" y="1771"/>
                  </a:cubicBezTo>
                  <a:cubicBezTo>
                    <a:pt x="111" y="1648"/>
                    <a:pt x="209" y="1525"/>
                    <a:pt x="307" y="1402"/>
                  </a:cubicBezTo>
                  <a:cubicBezTo>
                    <a:pt x="430" y="1242"/>
                    <a:pt x="381" y="1082"/>
                    <a:pt x="172" y="984"/>
                  </a:cubicBezTo>
                  <a:cubicBezTo>
                    <a:pt x="135" y="972"/>
                    <a:pt x="98" y="972"/>
                    <a:pt x="62" y="95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625;p27"/>
            <p:cNvSpPr/>
            <p:nvPr/>
          </p:nvSpPr>
          <p:spPr>
            <a:xfrm>
              <a:off x="-8936214" y="-4114077"/>
              <a:ext cx="91039" cy="69767"/>
            </a:xfrm>
            <a:custGeom>
              <a:avLst/>
              <a:gdLst/>
              <a:ahLst/>
              <a:cxnLst/>
              <a:rect l="l" t="t" r="r" b="b"/>
              <a:pathLst>
                <a:path w="1943" h="1489" extrusionOk="0">
                  <a:moveTo>
                    <a:pt x="0" y="861"/>
                  </a:moveTo>
                  <a:cubicBezTo>
                    <a:pt x="49" y="640"/>
                    <a:pt x="86" y="468"/>
                    <a:pt x="123" y="296"/>
                  </a:cubicBezTo>
                  <a:cubicBezTo>
                    <a:pt x="185" y="210"/>
                    <a:pt x="308" y="259"/>
                    <a:pt x="394" y="222"/>
                  </a:cubicBezTo>
                  <a:cubicBezTo>
                    <a:pt x="492" y="161"/>
                    <a:pt x="566" y="87"/>
                    <a:pt x="664" y="1"/>
                  </a:cubicBezTo>
                  <a:cubicBezTo>
                    <a:pt x="775" y="13"/>
                    <a:pt x="898" y="13"/>
                    <a:pt x="1008" y="26"/>
                  </a:cubicBezTo>
                  <a:cubicBezTo>
                    <a:pt x="1316" y="50"/>
                    <a:pt x="1623" y="87"/>
                    <a:pt x="1943" y="124"/>
                  </a:cubicBezTo>
                  <a:cubicBezTo>
                    <a:pt x="1918" y="234"/>
                    <a:pt x="1832" y="247"/>
                    <a:pt x="1758" y="271"/>
                  </a:cubicBezTo>
                  <a:cubicBezTo>
                    <a:pt x="1500" y="370"/>
                    <a:pt x="1230" y="407"/>
                    <a:pt x="971" y="530"/>
                  </a:cubicBezTo>
                  <a:cubicBezTo>
                    <a:pt x="873" y="591"/>
                    <a:pt x="750" y="566"/>
                    <a:pt x="627" y="591"/>
                  </a:cubicBezTo>
                  <a:cubicBezTo>
                    <a:pt x="553" y="603"/>
                    <a:pt x="480" y="640"/>
                    <a:pt x="418" y="677"/>
                  </a:cubicBezTo>
                  <a:cubicBezTo>
                    <a:pt x="308" y="739"/>
                    <a:pt x="295" y="911"/>
                    <a:pt x="394" y="972"/>
                  </a:cubicBezTo>
                  <a:cubicBezTo>
                    <a:pt x="455" y="1021"/>
                    <a:pt x="529" y="1058"/>
                    <a:pt x="590" y="1095"/>
                  </a:cubicBezTo>
                  <a:cubicBezTo>
                    <a:pt x="652" y="1132"/>
                    <a:pt x="664" y="1193"/>
                    <a:pt x="639" y="1243"/>
                  </a:cubicBezTo>
                  <a:cubicBezTo>
                    <a:pt x="590" y="1329"/>
                    <a:pt x="529" y="1402"/>
                    <a:pt x="467" y="1476"/>
                  </a:cubicBezTo>
                  <a:cubicBezTo>
                    <a:pt x="455" y="1488"/>
                    <a:pt x="381" y="1488"/>
                    <a:pt x="369" y="1464"/>
                  </a:cubicBezTo>
                  <a:cubicBezTo>
                    <a:pt x="197" y="1304"/>
                    <a:pt x="99" y="1083"/>
                    <a:pt x="0" y="86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626;p27"/>
            <p:cNvSpPr/>
            <p:nvPr/>
          </p:nvSpPr>
          <p:spPr>
            <a:xfrm>
              <a:off x="-8785904" y="-4154934"/>
              <a:ext cx="30034" cy="32845"/>
            </a:xfrm>
            <a:custGeom>
              <a:avLst/>
              <a:gdLst/>
              <a:ahLst/>
              <a:cxnLst/>
              <a:rect l="l" t="t" r="r" b="b"/>
              <a:pathLst>
                <a:path w="641" h="701" extrusionOk="0">
                  <a:moveTo>
                    <a:pt x="1" y="676"/>
                  </a:moveTo>
                  <a:cubicBezTo>
                    <a:pt x="271" y="184"/>
                    <a:pt x="296" y="160"/>
                    <a:pt x="566" y="0"/>
                  </a:cubicBezTo>
                  <a:cubicBezTo>
                    <a:pt x="640" y="172"/>
                    <a:pt x="603" y="332"/>
                    <a:pt x="517" y="492"/>
                  </a:cubicBezTo>
                  <a:cubicBezTo>
                    <a:pt x="480" y="541"/>
                    <a:pt x="431" y="578"/>
                    <a:pt x="382" y="602"/>
                  </a:cubicBezTo>
                  <a:cubicBezTo>
                    <a:pt x="284" y="639"/>
                    <a:pt x="173" y="701"/>
                    <a:pt x="1" y="676"/>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627;p27"/>
            <p:cNvSpPr/>
            <p:nvPr/>
          </p:nvSpPr>
          <p:spPr>
            <a:xfrm>
              <a:off x="-8795087" y="-4330640"/>
              <a:ext cx="14994" cy="26567"/>
            </a:xfrm>
            <a:custGeom>
              <a:avLst/>
              <a:gdLst/>
              <a:ahLst/>
              <a:cxnLst/>
              <a:rect l="l" t="t" r="r" b="b"/>
              <a:pathLst>
                <a:path w="320" h="567" extrusionOk="0">
                  <a:moveTo>
                    <a:pt x="0" y="13"/>
                  </a:moveTo>
                  <a:cubicBezTo>
                    <a:pt x="37" y="25"/>
                    <a:pt x="86" y="25"/>
                    <a:pt x="98" y="50"/>
                  </a:cubicBezTo>
                  <a:cubicBezTo>
                    <a:pt x="172" y="185"/>
                    <a:pt x="246" y="320"/>
                    <a:pt x="307" y="455"/>
                  </a:cubicBezTo>
                  <a:cubicBezTo>
                    <a:pt x="320" y="480"/>
                    <a:pt x="307" y="529"/>
                    <a:pt x="295" y="566"/>
                  </a:cubicBezTo>
                  <a:cubicBezTo>
                    <a:pt x="258" y="542"/>
                    <a:pt x="197" y="529"/>
                    <a:pt x="172" y="492"/>
                  </a:cubicBezTo>
                  <a:cubicBezTo>
                    <a:pt x="74" y="345"/>
                    <a:pt x="12" y="173"/>
                    <a:pt x="0" y="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628;p27"/>
            <p:cNvSpPr/>
            <p:nvPr/>
          </p:nvSpPr>
          <p:spPr>
            <a:xfrm>
              <a:off x="-8796259" y="-4334670"/>
              <a:ext cx="1218" cy="4639"/>
            </a:xfrm>
            <a:custGeom>
              <a:avLst/>
              <a:gdLst/>
              <a:ahLst/>
              <a:cxnLst/>
              <a:rect l="l" t="t" r="r" b="b"/>
              <a:pathLst>
                <a:path w="26" h="99" extrusionOk="0">
                  <a:moveTo>
                    <a:pt x="25" y="87"/>
                  </a:moveTo>
                  <a:cubicBezTo>
                    <a:pt x="25" y="62"/>
                    <a:pt x="13" y="25"/>
                    <a:pt x="1" y="1"/>
                  </a:cubicBezTo>
                  <a:cubicBezTo>
                    <a:pt x="1" y="25"/>
                    <a:pt x="13" y="62"/>
                    <a:pt x="25" y="9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629;p27"/>
            <p:cNvSpPr/>
            <p:nvPr/>
          </p:nvSpPr>
          <p:spPr>
            <a:xfrm>
              <a:off x="-9303136" y="-5696932"/>
              <a:ext cx="1421065" cy="1684859"/>
            </a:xfrm>
            <a:custGeom>
              <a:avLst/>
              <a:gdLst/>
              <a:ahLst/>
              <a:cxnLst/>
              <a:rect l="l" t="t" r="r" b="b"/>
              <a:pathLst>
                <a:path w="30329" h="35959" extrusionOk="0">
                  <a:moveTo>
                    <a:pt x="3615" y="20912"/>
                  </a:moveTo>
                  <a:cubicBezTo>
                    <a:pt x="3602" y="20887"/>
                    <a:pt x="3602" y="20875"/>
                    <a:pt x="3602" y="20863"/>
                  </a:cubicBezTo>
                  <a:cubicBezTo>
                    <a:pt x="3590" y="20863"/>
                    <a:pt x="3565" y="20863"/>
                    <a:pt x="3565" y="20875"/>
                  </a:cubicBezTo>
                  <a:cubicBezTo>
                    <a:pt x="3565" y="20887"/>
                    <a:pt x="3565" y="20899"/>
                    <a:pt x="3578" y="20912"/>
                  </a:cubicBezTo>
                  <a:cubicBezTo>
                    <a:pt x="3590" y="20912"/>
                    <a:pt x="3602" y="20912"/>
                    <a:pt x="3615" y="20912"/>
                  </a:cubicBezTo>
                  <a:close/>
                  <a:moveTo>
                    <a:pt x="10523" y="6750"/>
                  </a:moveTo>
                  <a:cubicBezTo>
                    <a:pt x="10523" y="6737"/>
                    <a:pt x="10511" y="6725"/>
                    <a:pt x="10511" y="6725"/>
                  </a:cubicBezTo>
                  <a:cubicBezTo>
                    <a:pt x="10462" y="6713"/>
                    <a:pt x="10450" y="6737"/>
                    <a:pt x="10487" y="6762"/>
                  </a:cubicBezTo>
                  <a:cubicBezTo>
                    <a:pt x="10487" y="6762"/>
                    <a:pt x="10511" y="6750"/>
                    <a:pt x="10523" y="6750"/>
                  </a:cubicBezTo>
                  <a:moveTo>
                    <a:pt x="4746" y="22534"/>
                  </a:moveTo>
                  <a:lnTo>
                    <a:pt x="4770" y="22571"/>
                  </a:lnTo>
                  <a:lnTo>
                    <a:pt x="4782" y="22534"/>
                  </a:lnTo>
                  <a:close/>
                  <a:moveTo>
                    <a:pt x="26763" y="28693"/>
                  </a:moveTo>
                  <a:cubicBezTo>
                    <a:pt x="26837" y="28558"/>
                    <a:pt x="26849" y="28448"/>
                    <a:pt x="26751" y="28300"/>
                  </a:cubicBezTo>
                  <a:cubicBezTo>
                    <a:pt x="26739" y="28448"/>
                    <a:pt x="26702" y="28546"/>
                    <a:pt x="26763" y="28693"/>
                  </a:cubicBezTo>
                  <a:close/>
                  <a:moveTo>
                    <a:pt x="17199" y="6799"/>
                  </a:moveTo>
                  <a:cubicBezTo>
                    <a:pt x="17150" y="6836"/>
                    <a:pt x="17113" y="6860"/>
                    <a:pt x="17076" y="6885"/>
                  </a:cubicBezTo>
                  <a:cubicBezTo>
                    <a:pt x="17113" y="6934"/>
                    <a:pt x="17137" y="6996"/>
                    <a:pt x="17187" y="7008"/>
                  </a:cubicBezTo>
                  <a:cubicBezTo>
                    <a:pt x="17236" y="7020"/>
                    <a:pt x="17297" y="7008"/>
                    <a:pt x="17346" y="6983"/>
                  </a:cubicBezTo>
                  <a:cubicBezTo>
                    <a:pt x="17359" y="6983"/>
                    <a:pt x="17371" y="6910"/>
                    <a:pt x="17346" y="6897"/>
                  </a:cubicBezTo>
                  <a:cubicBezTo>
                    <a:pt x="17309" y="6848"/>
                    <a:pt x="17260" y="6836"/>
                    <a:pt x="17199" y="6799"/>
                  </a:cubicBezTo>
                  <a:close/>
                  <a:moveTo>
                    <a:pt x="18662" y="14519"/>
                  </a:moveTo>
                  <a:cubicBezTo>
                    <a:pt x="18576" y="14507"/>
                    <a:pt x="18502" y="14495"/>
                    <a:pt x="18428" y="14482"/>
                  </a:cubicBezTo>
                  <a:cubicBezTo>
                    <a:pt x="18404" y="14482"/>
                    <a:pt x="18367" y="14519"/>
                    <a:pt x="18342" y="14556"/>
                  </a:cubicBezTo>
                  <a:cubicBezTo>
                    <a:pt x="18318" y="14593"/>
                    <a:pt x="18367" y="14667"/>
                    <a:pt x="18440" y="14667"/>
                  </a:cubicBezTo>
                  <a:cubicBezTo>
                    <a:pt x="18539" y="14679"/>
                    <a:pt x="18625" y="14667"/>
                    <a:pt x="18662" y="14519"/>
                  </a:cubicBezTo>
                  <a:close/>
                  <a:moveTo>
                    <a:pt x="11642" y="6848"/>
                  </a:moveTo>
                  <a:cubicBezTo>
                    <a:pt x="11704" y="6922"/>
                    <a:pt x="11716" y="6959"/>
                    <a:pt x="11753" y="6971"/>
                  </a:cubicBezTo>
                  <a:cubicBezTo>
                    <a:pt x="11913" y="7057"/>
                    <a:pt x="12085" y="7057"/>
                    <a:pt x="12257" y="7033"/>
                  </a:cubicBezTo>
                  <a:cubicBezTo>
                    <a:pt x="12269" y="7020"/>
                    <a:pt x="12306" y="6983"/>
                    <a:pt x="12306" y="6959"/>
                  </a:cubicBezTo>
                  <a:cubicBezTo>
                    <a:pt x="12306" y="6922"/>
                    <a:pt x="12269" y="6885"/>
                    <a:pt x="12245" y="6873"/>
                  </a:cubicBezTo>
                  <a:cubicBezTo>
                    <a:pt x="12060" y="6824"/>
                    <a:pt x="11876" y="6824"/>
                    <a:pt x="11642" y="6848"/>
                  </a:cubicBezTo>
                  <a:moveTo>
                    <a:pt x="22596" y="11458"/>
                  </a:moveTo>
                  <a:cubicBezTo>
                    <a:pt x="22547" y="11286"/>
                    <a:pt x="22448" y="11151"/>
                    <a:pt x="22325" y="11028"/>
                  </a:cubicBezTo>
                  <a:cubicBezTo>
                    <a:pt x="22313" y="11016"/>
                    <a:pt x="22288" y="11016"/>
                    <a:pt x="22264" y="11028"/>
                  </a:cubicBezTo>
                  <a:cubicBezTo>
                    <a:pt x="22251" y="11028"/>
                    <a:pt x="22239" y="11040"/>
                    <a:pt x="22239" y="11052"/>
                  </a:cubicBezTo>
                  <a:cubicBezTo>
                    <a:pt x="22227" y="11188"/>
                    <a:pt x="22227" y="11323"/>
                    <a:pt x="22227" y="11458"/>
                  </a:cubicBezTo>
                  <a:cubicBezTo>
                    <a:pt x="22227" y="11520"/>
                    <a:pt x="22301" y="11569"/>
                    <a:pt x="22399" y="11556"/>
                  </a:cubicBezTo>
                  <a:cubicBezTo>
                    <a:pt x="22473" y="11556"/>
                    <a:pt x="22547" y="11532"/>
                    <a:pt x="22596" y="11458"/>
                  </a:cubicBezTo>
                  <a:moveTo>
                    <a:pt x="21600" y="19818"/>
                  </a:moveTo>
                  <a:cubicBezTo>
                    <a:pt x="21502" y="20027"/>
                    <a:pt x="21477" y="20260"/>
                    <a:pt x="21452" y="20494"/>
                  </a:cubicBezTo>
                  <a:cubicBezTo>
                    <a:pt x="21452" y="20506"/>
                    <a:pt x="21502" y="20555"/>
                    <a:pt x="21538" y="20555"/>
                  </a:cubicBezTo>
                  <a:cubicBezTo>
                    <a:pt x="21563" y="20555"/>
                    <a:pt x="21612" y="20531"/>
                    <a:pt x="21625" y="20506"/>
                  </a:cubicBezTo>
                  <a:cubicBezTo>
                    <a:pt x="21711" y="20285"/>
                    <a:pt x="21686" y="20051"/>
                    <a:pt x="21600" y="19818"/>
                  </a:cubicBezTo>
                  <a:moveTo>
                    <a:pt x="11040" y="33586"/>
                  </a:moveTo>
                  <a:cubicBezTo>
                    <a:pt x="11212" y="33611"/>
                    <a:pt x="11323" y="33549"/>
                    <a:pt x="11421" y="33512"/>
                  </a:cubicBezTo>
                  <a:cubicBezTo>
                    <a:pt x="11470" y="33488"/>
                    <a:pt x="11519" y="33451"/>
                    <a:pt x="11556" y="33402"/>
                  </a:cubicBezTo>
                  <a:cubicBezTo>
                    <a:pt x="11642" y="33242"/>
                    <a:pt x="11679" y="33082"/>
                    <a:pt x="11605" y="32910"/>
                  </a:cubicBezTo>
                  <a:cubicBezTo>
                    <a:pt x="11335" y="33058"/>
                    <a:pt x="11310" y="33094"/>
                    <a:pt x="11040" y="33586"/>
                  </a:cubicBezTo>
                  <a:close/>
                  <a:moveTo>
                    <a:pt x="21661" y="21281"/>
                  </a:moveTo>
                  <a:cubicBezTo>
                    <a:pt x="21661" y="21219"/>
                    <a:pt x="21649" y="21158"/>
                    <a:pt x="21649" y="21108"/>
                  </a:cubicBezTo>
                  <a:cubicBezTo>
                    <a:pt x="21637" y="21022"/>
                    <a:pt x="21563" y="20949"/>
                    <a:pt x="21502" y="20949"/>
                  </a:cubicBezTo>
                  <a:cubicBezTo>
                    <a:pt x="21416" y="20949"/>
                    <a:pt x="21342" y="20986"/>
                    <a:pt x="21317" y="21072"/>
                  </a:cubicBezTo>
                  <a:cubicBezTo>
                    <a:pt x="21268" y="21219"/>
                    <a:pt x="21207" y="21367"/>
                    <a:pt x="21182" y="21514"/>
                  </a:cubicBezTo>
                  <a:cubicBezTo>
                    <a:pt x="21170" y="21551"/>
                    <a:pt x="21231" y="21612"/>
                    <a:pt x="21280" y="21637"/>
                  </a:cubicBezTo>
                  <a:cubicBezTo>
                    <a:pt x="21329" y="21662"/>
                    <a:pt x="21391" y="21649"/>
                    <a:pt x="21452" y="21637"/>
                  </a:cubicBezTo>
                  <a:cubicBezTo>
                    <a:pt x="21563" y="21625"/>
                    <a:pt x="21637" y="21551"/>
                    <a:pt x="21649" y="21453"/>
                  </a:cubicBezTo>
                  <a:cubicBezTo>
                    <a:pt x="21649" y="21403"/>
                    <a:pt x="21661" y="21342"/>
                    <a:pt x="21661" y="21281"/>
                  </a:cubicBezTo>
                  <a:close/>
                  <a:moveTo>
                    <a:pt x="12429" y="5434"/>
                  </a:moveTo>
                  <a:cubicBezTo>
                    <a:pt x="12245" y="5668"/>
                    <a:pt x="11999" y="6098"/>
                    <a:pt x="11900" y="6406"/>
                  </a:cubicBezTo>
                  <a:cubicBezTo>
                    <a:pt x="12011" y="6418"/>
                    <a:pt x="12134" y="6430"/>
                    <a:pt x="12245" y="6418"/>
                  </a:cubicBezTo>
                  <a:cubicBezTo>
                    <a:pt x="12294" y="6418"/>
                    <a:pt x="12368" y="6381"/>
                    <a:pt x="12380" y="6332"/>
                  </a:cubicBezTo>
                  <a:cubicBezTo>
                    <a:pt x="12466" y="6111"/>
                    <a:pt x="12478" y="5840"/>
                    <a:pt x="12429" y="5434"/>
                  </a:cubicBezTo>
                  <a:close/>
                  <a:moveTo>
                    <a:pt x="10044" y="7069"/>
                  </a:moveTo>
                  <a:cubicBezTo>
                    <a:pt x="10155" y="7389"/>
                    <a:pt x="10228" y="7635"/>
                    <a:pt x="10302" y="7868"/>
                  </a:cubicBezTo>
                  <a:cubicBezTo>
                    <a:pt x="10314" y="7893"/>
                    <a:pt x="10364" y="7905"/>
                    <a:pt x="10388" y="7930"/>
                  </a:cubicBezTo>
                  <a:cubicBezTo>
                    <a:pt x="10671" y="7647"/>
                    <a:pt x="10732" y="7549"/>
                    <a:pt x="10819" y="7205"/>
                  </a:cubicBezTo>
                  <a:cubicBezTo>
                    <a:pt x="10585" y="7168"/>
                    <a:pt x="10364" y="7119"/>
                    <a:pt x="10044" y="7069"/>
                  </a:cubicBezTo>
                  <a:moveTo>
                    <a:pt x="20973" y="21957"/>
                  </a:moveTo>
                  <a:cubicBezTo>
                    <a:pt x="20813" y="22067"/>
                    <a:pt x="20752" y="22215"/>
                    <a:pt x="20678" y="22350"/>
                  </a:cubicBezTo>
                  <a:cubicBezTo>
                    <a:pt x="20629" y="22461"/>
                    <a:pt x="20690" y="22559"/>
                    <a:pt x="20801" y="22547"/>
                  </a:cubicBezTo>
                  <a:cubicBezTo>
                    <a:pt x="21059" y="22534"/>
                    <a:pt x="21305" y="22522"/>
                    <a:pt x="21563" y="22510"/>
                  </a:cubicBezTo>
                  <a:cubicBezTo>
                    <a:pt x="21637" y="22498"/>
                    <a:pt x="21698" y="22436"/>
                    <a:pt x="21698" y="22350"/>
                  </a:cubicBezTo>
                  <a:cubicBezTo>
                    <a:pt x="21711" y="22043"/>
                    <a:pt x="21686" y="21957"/>
                    <a:pt x="21354" y="21957"/>
                  </a:cubicBezTo>
                  <a:close/>
                  <a:moveTo>
                    <a:pt x="15293" y="7057"/>
                  </a:moveTo>
                  <a:lnTo>
                    <a:pt x="15293" y="7033"/>
                  </a:lnTo>
                  <a:cubicBezTo>
                    <a:pt x="15662" y="7033"/>
                    <a:pt x="16031" y="7033"/>
                    <a:pt x="16412" y="7033"/>
                  </a:cubicBezTo>
                  <a:cubicBezTo>
                    <a:pt x="16449" y="7033"/>
                    <a:pt x="16510" y="6996"/>
                    <a:pt x="16535" y="6959"/>
                  </a:cubicBezTo>
                  <a:cubicBezTo>
                    <a:pt x="16572" y="6922"/>
                    <a:pt x="16474" y="6824"/>
                    <a:pt x="16387" y="6811"/>
                  </a:cubicBezTo>
                  <a:cubicBezTo>
                    <a:pt x="16301" y="6811"/>
                    <a:pt x="16228" y="6811"/>
                    <a:pt x="16154" y="6811"/>
                  </a:cubicBezTo>
                  <a:cubicBezTo>
                    <a:pt x="15638" y="6799"/>
                    <a:pt x="15134" y="6799"/>
                    <a:pt x="14617" y="6737"/>
                  </a:cubicBezTo>
                  <a:cubicBezTo>
                    <a:pt x="14371" y="6713"/>
                    <a:pt x="14113" y="6787"/>
                    <a:pt x="13867" y="6811"/>
                  </a:cubicBezTo>
                  <a:cubicBezTo>
                    <a:pt x="13843" y="6811"/>
                    <a:pt x="13818" y="6873"/>
                    <a:pt x="13818" y="6910"/>
                  </a:cubicBezTo>
                  <a:cubicBezTo>
                    <a:pt x="13818" y="6934"/>
                    <a:pt x="13855" y="6983"/>
                    <a:pt x="13880" y="6996"/>
                  </a:cubicBezTo>
                  <a:cubicBezTo>
                    <a:pt x="14015" y="7020"/>
                    <a:pt x="14150" y="7057"/>
                    <a:pt x="14285" y="7057"/>
                  </a:cubicBezTo>
                  <a:cubicBezTo>
                    <a:pt x="14617" y="7069"/>
                    <a:pt x="14949" y="7057"/>
                    <a:pt x="15293" y="7057"/>
                  </a:cubicBezTo>
                  <a:close/>
                  <a:moveTo>
                    <a:pt x="9540" y="14421"/>
                  </a:moveTo>
                  <a:cubicBezTo>
                    <a:pt x="9737" y="14581"/>
                    <a:pt x="9933" y="14679"/>
                    <a:pt x="10167" y="14740"/>
                  </a:cubicBezTo>
                  <a:cubicBezTo>
                    <a:pt x="10646" y="14863"/>
                    <a:pt x="11138" y="14839"/>
                    <a:pt x="11618" y="14962"/>
                  </a:cubicBezTo>
                  <a:cubicBezTo>
                    <a:pt x="11777" y="15011"/>
                    <a:pt x="11962" y="15036"/>
                    <a:pt x="12134" y="15048"/>
                  </a:cubicBezTo>
                  <a:cubicBezTo>
                    <a:pt x="12159" y="15060"/>
                    <a:pt x="12208" y="15011"/>
                    <a:pt x="12208" y="14986"/>
                  </a:cubicBezTo>
                  <a:cubicBezTo>
                    <a:pt x="12220" y="14962"/>
                    <a:pt x="12208" y="14900"/>
                    <a:pt x="12195" y="14888"/>
                  </a:cubicBezTo>
                  <a:cubicBezTo>
                    <a:pt x="12134" y="14839"/>
                    <a:pt x="12060" y="14790"/>
                    <a:pt x="11986" y="14777"/>
                  </a:cubicBezTo>
                  <a:cubicBezTo>
                    <a:pt x="11224" y="14593"/>
                    <a:pt x="10450" y="14507"/>
                    <a:pt x="9675" y="14396"/>
                  </a:cubicBezTo>
                  <a:cubicBezTo>
                    <a:pt x="9638" y="14396"/>
                    <a:pt x="9601" y="14409"/>
                    <a:pt x="9540" y="14421"/>
                  </a:cubicBezTo>
                  <a:close/>
                  <a:moveTo>
                    <a:pt x="7020" y="25940"/>
                  </a:moveTo>
                  <a:cubicBezTo>
                    <a:pt x="6983" y="25755"/>
                    <a:pt x="6946" y="25571"/>
                    <a:pt x="6811" y="25411"/>
                  </a:cubicBezTo>
                  <a:cubicBezTo>
                    <a:pt x="6553" y="25079"/>
                    <a:pt x="6282" y="24747"/>
                    <a:pt x="6012" y="24415"/>
                  </a:cubicBezTo>
                  <a:cubicBezTo>
                    <a:pt x="5938" y="24305"/>
                    <a:pt x="5889" y="24169"/>
                    <a:pt x="5729" y="24133"/>
                  </a:cubicBezTo>
                  <a:cubicBezTo>
                    <a:pt x="5631" y="24305"/>
                    <a:pt x="5790" y="24428"/>
                    <a:pt x="5827" y="24563"/>
                  </a:cubicBezTo>
                  <a:cubicBezTo>
                    <a:pt x="5877" y="24710"/>
                    <a:pt x="5963" y="24846"/>
                    <a:pt x="6024" y="24981"/>
                  </a:cubicBezTo>
                  <a:cubicBezTo>
                    <a:pt x="6208" y="25350"/>
                    <a:pt x="6405" y="25706"/>
                    <a:pt x="6516" y="26112"/>
                  </a:cubicBezTo>
                  <a:cubicBezTo>
                    <a:pt x="6528" y="26186"/>
                    <a:pt x="6590" y="26247"/>
                    <a:pt x="6651" y="26345"/>
                  </a:cubicBezTo>
                  <a:cubicBezTo>
                    <a:pt x="6774" y="26198"/>
                    <a:pt x="6897" y="26087"/>
                    <a:pt x="7020" y="25940"/>
                  </a:cubicBezTo>
                  <a:close/>
                  <a:moveTo>
                    <a:pt x="13621" y="1156"/>
                  </a:moveTo>
                  <a:cubicBezTo>
                    <a:pt x="13597" y="1783"/>
                    <a:pt x="13572" y="2349"/>
                    <a:pt x="13560" y="2914"/>
                  </a:cubicBezTo>
                  <a:cubicBezTo>
                    <a:pt x="13560" y="3209"/>
                    <a:pt x="13634" y="3271"/>
                    <a:pt x="13904" y="3246"/>
                  </a:cubicBezTo>
                  <a:cubicBezTo>
                    <a:pt x="14003" y="3234"/>
                    <a:pt x="14101" y="3222"/>
                    <a:pt x="14187" y="3209"/>
                  </a:cubicBezTo>
                  <a:cubicBezTo>
                    <a:pt x="14273" y="3209"/>
                    <a:pt x="14334" y="3160"/>
                    <a:pt x="14371" y="3049"/>
                  </a:cubicBezTo>
                  <a:cubicBezTo>
                    <a:pt x="14261" y="2767"/>
                    <a:pt x="14138" y="2459"/>
                    <a:pt x="13990" y="2164"/>
                  </a:cubicBezTo>
                  <a:cubicBezTo>
                    <a:pt x="13830" y="1857"/>
                    <a:pt x="13794" y="1513"/>
                    <a:pt x="13621" y="1156"/>
                  </a:cubicBezTo>
                  <a:close/>
                  <a:moveTo>
                    <a:pt x="17863" y="15109"/>
                  </a:moveTo>
                  <a:cubicBezTo>
                    <a:pt x="17309" y="15072"/>
                    <a:pt x="16818" y="15036"/>
                    <a:pt x="16326" y="15011"/>
                  </a:cubicBezTo>
                  <a:cubicBezTo>
                    <a:pt x="16092" y="14986"/>
                    <a:pt x="15859" y="14986"/>
                    <a:pt x="15625" y="14974"/>
                  </a:cubicBezTo>
                  <a:cubicBezTo>
                    <a:pt x="15109" y="14949"/>
                    <a:pt x="14605" y="14925"/>
                    <a:pt x="14089" y="14888"/>
                  </a:cubicBezTo>
                  <a:cubicBezTo>
                    <a:pt x="14015" y="14888"/>
                    <a:pt x="13929" y="14888"/>
                    <a:pt x="13855" y="14888"/>
                  </a:cubicBezTo>
                  <a:cubicBezTo>
                    <a:pt x="13794" y="14900"/>
                    <a:pt x="13744" y="14925"/>
                    <a:pt x="13732" y="14999"/>
                  </a:cubicBezTo>
                  <a:cubicBezTo>
                    <a:pt x="13720" y="15085"/>
                    <a:pt x="13757" y="15171"/>
                    <a:pt x="13818" y="15183"/>
                  </a:cubicBezTo>
                  <a:cubicBezTo>
                    <a:pt x="14125" y="15269"/>
                    <a:pt x="14445" y="15281"/>
                    <a:pt x="14752" y="15269"/>
                  </a:cubicBezTo>
                  <a:cubicBezTo>
                    <a:pt x="15269" y="15244"/>
                    <a:pt x="15773" y="15220"/>
                    <a:pt x="16289" y="15208"/>
                  </a:cubicBezTo>
                  <a:cubicBezTo>
                    <a:pt x="16695" y="15208"/>
                    <a:pt x="17113" y="15208"/>
                    <a:pt x="17531" y="15208"/>
                  </a:cubicBezTo>
                  <a:cubicBezTo>
                    <a:pt x="17617" y="15208"/>
                    <a:pt x="17727" y="15220"/>
                    <a:pt x="17863" y="15109"/>
                  </a:cubicBezTo>
                  <a:close/>
                  <a:moveTo>
                    <a:pt x="25362" y="14876"/>
                  </a:moveTo>
                  <a:cubicBezTo>
                    <a:pt x="25091" y="14851"/>
                    <a:pt x="24919" y="14863"/>
                    <a:pt x="24784" y="14827"/>
                  </a:cubicBezTo>
                  <a:cubicBezTo>
                    <a:pt x="24427" y="14704"/>
                    <a:pt x="24083" y="14728"/>
                    <a:pt x="23739" y="14790"/>
                  </a:cubicBezTo>
                  <a:cubicBezTo>
                    <a:pt x="23616" y="14814"/>
                    <a:pt x="23505" y="14814"/>
                    <a:pt x="23395" y="14777"/>
                  </a:cubicBezTo>
                  <a:cubicBezTo>
                    <a:pt x="23210" y="14704"/>
                    <a:pt x="23014" y="14704"/>
                    <a:pt x="22817" y="14728"/>
                  </a:cubicBezTo>
                  <a:cubicBezTo>
                    <a:pt x="22768" y="14740"/>
                    <a:pt x="22706" y="14790"/>
                    <a:pt x="22719" y="14851"/>
                  </a:cubicBezTo>
                  <a:cubicBezTo>
                    <a:pt x="22731" y="14913"/>
                    <a:pt x="22743" y="14986"/>
                    <a:pt x="22780" y="15011"/>
                  </a:cubicBezTo>
                  <a:cubicBezTo>
                    <a:pt x="22891" y="15072"/>
                    <a:pt x="23026" y="15146"/>
                    <a:pt x="23149" y="15146"/>
                  </a:cubicBezTo>
                  <a:cubicBezTo>
                    <a:pt x="23641" y="15158"/>
                    <a:pt x="24132" y="15158"/>
                    <a:pt x="24624" y="15134"/>
                  </a:cubicBezTo>
                  <a:cubicBezTo>
                    <a:pt x="24772" y="15134"/>
                    <a:pt x="24931" y="15085"/>
                    <a:pt x="25079" y="15048"/>
                  </a:cubicBezTo>
                  <a:cubicBezTo>
                    <a:pt x="25153" y="15023"/>
                    <a:pt x="25214" y="14974"/>
                    <a:pt x="25362" y="14876"/>
                  </a:cubicBezTo>
                  <a:close/>
                  <a:moveTo>
                    <a:pt x="20383" y="15122"/>
                  </a:moveTo>
                  <a:cubicBezTo>
                    <a:pt x="20690" y="15109"/>
                    <a:pt x="20875" y="15109"/>
                    <a:pt x="21047" y="15085"/>
                  </a:cubicBezTo>
                  <a:cubicBezTo>
                    <a:pt x="21133" y="15072"/>
                    <a:pt x="21231" y="15023"/>
                    <a:pt x="21317" y="14974"/>
                  </a:cubicBezTo>
                  <a:cubicBezTo>
                    <a:pt x="21342" y="14962"/>
                    <a:pt x="21366" y="14913"/>
                    <a:pt x="21366" y="14888"/>
                  </a:cubicBezTo>
                  <a:cubicBezTo>
                    <a:pt x="21342" y="14839"/>
                    <a:pt x="21305" y="14765"/>
                    <a:pt x="21268" y="14753"/>
                  </a:cubicBezTo>
                  <a:cubicBezTo>
                    <a:pt x="20850" y="14667"/>
                    <a:pt x="20420" y="14581"/>
                    <a:pt x="20002" y="14507"/>
                  </a:cubicBezTo>
                  <a:cubicBezTo>
                    <a:pt x="19707" y="14458"/>
                    <a:pt x="19412" y="14445"/>
                    <a:pt x="19117" y="14519"/>
                  </a:cubicBezTo>
                  <a:cubicBezTo>
                    <a:pt x="19080" y="14519"/>
                    <a:pt x="19043" y="14556"/>
                    <a:pt x="19043" y="14581"/>
                  </a:cubicBezTo>
                  <a:cubicBezTo>
                    <a:pt x="19031" y="14618"/>
                    <a:pt x="19055" y="14667"/>
                    <a:pt x="19080" y="14679"/>
                  </a:cubicBezTo>
                  <a:cubicBezTo>
                    <a:pt x="19522" y="14937"/>
                    <a:pt x="19965" y="15183"/>
                    <a:pt x="20383" y="15122"/>
                  </a:cubicBezTo>
                  <a:close/>
                  <a:moveTo>
                    <a:pt x="23591" y="27587"/>
                  </a:moveTo>
                  <a:cubicBezTo>
                    <a:pt x="23690" y="27587"/>
                    <a:pt x="23800" y="27599"/>
                    <a:pt x="23887" y="27575"/>
                  </a:cubicBezTo>
                  <a:cubicBezTo>
                    <a:pt x="24218" y="27464"/>
                    <a:pt x="24550" y="27353"/>
                    <a:pt x="24882" y="27231"/>
                  </a:cubicBezTo>
                  <a:cubicBezTo>
                    <a:pt x="25177" y="27108"/>
                    <a:pt x="25460" y="26997"/>
                    <a:pt x="25780" y="27046"/>
                  </a:cubicBezTo>
                  <a:cubicBezTo>
                    <a:pt x="25817" y="27058"/>
                    <a:pt x="25940" y="27046"/>
                    <a:pt x="25890" y="26911"/>
                  </a:cubicBezTo>
                  <a:cubicBezTo>
                    <a:pt x="25362" y="26911"/>
                    <a:pt x="24833" y="26911"/>
                    <a:pt x="24304" y="26911"/>
                  </a:cubicBezTo>
                  <a:cubicBezTo>
                    <a:pt x="24083" y="26911"/>
                    <a:pt x="23874" y="26899"/>
                    <a:pt x="23690" y="26763"/>
                  </a:cubicBezTo>
                  <a:cubicBezTo>
                    <a:pt x="23665" y="26751"/>
                    <a:pt x="23616" y="26763"/>
                    <a:pt x="23555" y="26763"/>
                  </a:cubicBezTo>
                  <a:cubicBezTo>
                    <a:pt x="23530" y="27034"/>
                    <a:pt x="23505" y="27304"/>
                    <a:pt x="23591" y="27587"/>
                  </a:cubicBezTo>
                  <a:moveTo>
                    <a:pt x="7831" y="34643"/>
                  </a:moveTo>
                  <a:cubicBezTo>
                    <a:pt x="7930" y="34865"/>
                    <a:pt x="8028" y="35086"/>
                    <a:pt x="8200" y="35246"/>
                  </a:cubicBezTo>
                  <a:cubicBezTo>
                    <a:pt x="8212" y="35270"/>
                    <a:pt x="8286" y="35270"/>
                    <a:pt x="8298" y="35258"/>
                  </a:cubicBezTo>
                  <a:cubicBezTo>
                    <a:pt x="8360" y="35184"/>
                    <a:pt x="8421" y="35111"/>
                    <a:pt x="8470" y="35025"/>
                  </a:cubicBezTo>
                  <a:cubicBezTo>
                    <a:pt x="8495" y="34975"/>
                    <a:pt x="8483" y="34914"/>
                    <a:pt x="8421" y="34877"/>
                  </a:cubicBezTo>
                  <a:cubicBezTo>
                    <a:pt x="8360" y="34840"/>
                    <a:pt x="8286" y="34803"/>
                    <a:pt x="8225" y="34754"/>
                  </a:cubicBezTo>
                  <a:cubicBezTo>
                    <a:pt x="8126" y="34693"/>
                    <a:pt x="8139" y="34521"/>
                    <a:pt x="8249" y="34459"/>
                  </a:cubicBezTo>
                  <a:cubicBezTo>
                    <a:pt x="8311" y="34422"/>
                    <a:pt x="8384" y="34385"/>
                    <a:pt x="8458" y="34373"/>
                  </a:cubicBezTo>
                  <a:cubicBezTo>
                    <a:pt x="8581" y="34348"/>
                    <a:pt x="8704" y="34373"/>
                    <a:pt x="8802" y="34312"/>
                  </a:cubicBezTo>
                  <a:cubicBezTo>
                    <a:pt x="9061" y="34189"/>
                    <a:pt x="9331" y="34152"/>
                    <a:pt x="9589" y="34053"/>
                  </a:cubicBezTo>
                  <a:cubicBezTo>
                    <a:pt x="9663" y="34029"/>
                    <a:pt x="9749" y="34016"/>
                    <a:pt x="9774" y="33906"/>
                  </a:cubicBezTo>
                  <a:cubicBezTo>
                    <a:pt x="9454" y="33869"/>
                    <a:pt x="9147" y="33832"/>
                    <a:pt x="8839" y="33808"/>
                  </a:cubicBezTo>
                  <a:cubicBezTo>
                    <a:pt x="8729" y="33795"/>
                    <a:pt x="8606" y="33795"/>
                    <a:pt x="8495" y="33783"/>
                  </a:cubicBezTo>
                  <a:cubicBezTo>
                    <a:pt x="8397" y="33869"/>
                    <a:pt x="8323" y="33943"/>
                    <a:pt x="8225" y="34004"/>
                  </a:cubicBezTo>
                  <a:cubicBezTo>
                    <a:pt x="8139" y="34041"/>
                    <a:pt x="8016" y="33992"/>
                    <a:pt x="7954" y="34078"/>
                  </a:cubicBezTo>
                  <a:cubicBezTo>
                    <a:pt x="7917" y="34250"/>
                    <a:pt x="7880" y="34422"/>
                    <a:pt x="7831" y="34643"/>
                  </a:cubicBezTo>
                  <a:moveTo>
                    <a:pt x="7585" y="25202"/>
                  </a:moveTo>
                  <a:cubicBezTo>
                    <a:pt x="7659" y="25214"/>
                    <a:pt x="7708" y="25227"/>
                    <a:pt x="7770" y="25239"/>
                  </a:cubicBezTo>
                  <a:cubicBezTo>
                    <a:pt x="8397" y="25264"/>
                    <a:pt x="9024" y="25300"/>
                    <a:pt x="9638" y="25325"/>
                  </a:cubicBezTo>
                  <a:cubicBezTo>
                    <a:pt x="9786" y="25337"/>
                    <a:pt x="9921" y="25337"/>
                    <a:pt x="10056" y="25337"/>
                  </a:cubicBezTo>
                  <a:cubicBezTo>
                    <a:pt x="10093" y="25337"/>
                    <a:pt x="10130" y="25313"/>
                    <a:pt x="10167" y="25300"/>
                  </a:cubicBezTo>
                  <a:cubicBezTo>
                    <a:pt x="10204" y="25300"/>
                    <a:pt x="10241" y="25190"/>
                    <a:pt x="10216" y="25153"/>
                  </a:cubicBezTo>
                  <a:cubicBezTo>
                    <a:pt x="10081" y="24969"/>
                    <a:pt x="9921" y="24833"/>
                    <a:pt x="9688" y="24821"/>
                  </a:cubicBezTo>
                  <a:cubicBezTo>
                    <a:pt x="9024" y="24784"/>
                    <a:pt x="8360" y="24747"/>
                    <a:pt x="7696" y="24710"/>
                  </a:cubicBezTo>
                  <a:cubicBezTo>
                    <a:pt x="7536" y="24710"/>
                    <a:pt x="7438" y="24833"/>
                    <a:pt x="7487" y="24981"/>
                  </a:cubicBezTo>
                  <a:cubicBezTo>
                    <a:pt x="7512" y="25055"/>
                    <a:pt x="7561" y="25128"/>
                    <a:pt x="7585" y="25202"/>
                  </a:cubicBezTo>
                  <a:moveTo>
                    <a:pt x="3910" y="31128"/>
                  </a:moveTo>
                  <a:cubicBezTo>
                    <a:pt x="4045" y="31152"/>
                    <a:pt x="4155" y="31189"/>
                    <a:pt x="4266" y="31177"/>
                  </a:cubicBezTo>
                  <a:cubicBezTo>
                    <a:pt x="4512" y="31140"/>
                    <a:pt x="4733" y="31164"/>
                    <a:pt x="4967" y="31226"/>
                  </a:cubicBezTo>
                  <a:cubicBezTo>
                    <a:pt x="5114" y="31275"/>
                    <a:pt x="5262" y="31300"/>
                    <a:pt x="5409" y="31361"/>
                  </a:cubicBezTo>
                  <a:cubicBezTo>
                    <a:pt x="5520" y="31398"/>
                    <a:pt x="5643" y="31410"/>
                    <a:pt x="5754" y="31435"/>
                  </a:cubicBezTo>
                  <a:cubicBezTo>
                    <a:pt x="5840" y="31447"/>
                    <a:pt x="5901" y="31398"/>
                    <a:pt x="5926" y="31312"/>
                  </a:cubicBezTo>
                  <a:cubicBezTo>
                    <a:pt x="5975" y="31103"/>
                    <a:pt x="5950" y="30919"/>
                    <a:pt x="5840" y="30759"/>
                  </a:cubicBezTo>
                  <a:cubicBezTo>
                    <a:pt x="5348" y="30636"/>
                    <a:pt x="4881" y="30525"/>
                    <a:pt x="4401" y="30415"/>
                  </a:cubicBezTo>
                  <a:cubicBezTo>
                    <a:pt x="4315" y="30390"/>
                    <a:pt x="4242" y="30427"/>
                    <a:pt x="4192" y="30488"/>
                  </a:cubicBezTo>
                  <a:cubicBezTo>
                    <a:pt x="4033" y="30660"/>
                    <a:pt x="3959" y="30882"/>
                    <a:pt x="3910" y="31128"/>
                  </a:cubicBezTo>
                  <a:close/>
                  <a:moveTo>
                    <a:pt x="5729" y="30206"/>
                  </a:moveTo>
                  <a:cubicBezTo>
                    <a:pt x="5766" y="29911"/>
                    <a:pt x="5766" y="29628"/>
                    <a:pt x="5717" y="29333"/>
                  </a:cubicBezTo>
                  <a:cubicBezTo>
                    <a:pt x="5680" y="29185"/>
                    <a:pt x="5668" y="29025"/>
                    <a:pt x="5545" y="28902"/>
                  </a:cubicBezTo>
                  <a:cubicBezTo>
                    <a:pt x="5520" y="28878"/>
                    <a:pt x="5495" y="28804"/>
                    <a:pt x="5508" y="28755"/>
                  </a:cubicBezTo>
                  <a:cubicBezTo>
                    <a:pt x="5557" y="28509"/>
                    <a:pt x="5459" y="28288"/>
                    <a:pt x="5373" y="28079"/>
                  </a:cubicBezTo>
                  <a:cubicBezTo>
                    <a:pt x="5274" y="28091"/>
                    <a:pt x="5237" y="28165"/>
                    <a:pt x="5225" y="28239"/>
                  </a:cubicBezTo>
                  <a:cubicBezTo>
                    <a:pt x="5176" y="28423"/>
                    <a:pt x="5114" y="28607"/>
                    <a:pt x="5004" y="28780"/>
                  </a:cubicBezTo>
                  <a:cubicBezTo>
                    <a:pt x="4807" y="29075"/>
                    <a:pt x="4696" y="29406"/>
                    <a:pt x="4586" y="29738"/>
                  </a:cubicBezTo>
                  <a:cubicBezTo>
                    <a:pt x="4524" y="29960"/>
                    <a:pt x="4561" y="30033"/>
                    <a:pt x="4758" y="30083"/>
                  </a:cubicBezTo>
                  <a:cubicBezTo>
                    <a:pt x="5053" y="30132"/>
                    <a:pt x="5336" y="30181"/>
                    <a:pt x="5631" y="30230"/>
                  </a:cubicBezTo>
                  <a:cubicBezTo>
                    <a:pt x="5655" y="30242"/>
                    <a:pt x="5692" y="30218"/>
                    <a:pt x="5729" y="30206"/>
                  </a:cubicBezTo>
                  <a:close/>
                  <a:moveTo>
                    <a:pt x="21588" y="17863"/>
                  </a:moveTo>
                  <a:cubicBezTo>
                    <a:pt x="21612" y="17076"/>
                    <a:pt x="21551" y="16289"/>
                    <a:pt x="21465" y="15515"/>
                  </a:cubicBezTo>
                  <a:cubicBezTo>
                    <a:pt x="21452" y="15490"/>
                    <a:pt x="21416" y="15466"/>
                    <a:pt x="21379" y="15429"/>
                  </a:cubicBezTo>
                  <a:cubicBezTo>
                    <a:pt x="21231" y="15441"/>
                    <a:pt x="21084" y="15466"/>
                    <a:pt x="20924" y="15478"/>
                  </a:cubicBezTo>
                  <a:cubicBezTo>
                    <a:pt x="20789" y="15478"/>
                    <a:pt x="20653" y="15466"/>
                    <a:pt x="20506" y="15478"/>
                  </a:cubicBezTo>
                  <a:cubicBezTo>
                    <a:pt x="20358" y="15490"/>
                    <a:pt x="20198" y="15429"/>
                    <a:pt x="20076" y="15527"/>
                  </a:cubicBezTo>
                  <a:cubicBezTo>
                    <a:pt x="20088" y="15589"/>
                    <a:pt x="20076" y="15638"/>
                    <a:pt x="20100" y="15662"/>
                  </a:cubicBezTo>
                  <a:cubicBezTo>
                    <a:pt x="20383" y="15982"/>
                    <a:pt x="20666" y="16302"/>
                    <a:pt x="20887" y="16683"/>
                  </a:cubicBezTo>
                  <a:cubicBezTo>
                    <a:pt x="20924" y="16744"/>
                    <a:pt x="20985" y="16806"/>
                    <a:pt x="21047" y="16855"/>
                  </a:cubicBezTo>
                  <a:cubicBezTo>
                    <a:pt x="21231" y="17039"/>
                    <a:pt x="21354" y="17261"/>
                    <a:pt x="21403" y="17519"/>
                  </a:cubicBezTo>
                  <a:cubicBezTo>
                    <a:pt x="21428" y="17642"/>
                    <a:pt x="21440" y="17789"/>
                    <a:pt x="21588" y="17863"/>
                  </a:cubicBezTo>
                  <a:close/>
                  <a:moveTo>
                    <a:pt x="27415" y="22092"/>
                  </a:moveTo>
                  <a:cubicBezTo>
                    <a:pt x="27206" y="22080"/>
                    <a:pt x="26972" y="22104"/>
                    <a:pt x="26775" y="22043"/>
                  </a:cubicBezTo>
                  <a:cubicBezTo>
                    <a:pt x="26505" y="21957"/>
                    <a:pt x="26235" y="21944"/>
                    <a:pt x="25964" y="21944"/>
                  </a:cubicBezTo>
                  <a:cubicBezTo>
                    <a:pt x="25239" y="21944"/>
                    <a:pt x="24513" y="21944"/>
                    <a:pt x="23788" y="21944"/>
                  </a:cubicBezTo>
                  <a:cubicBezTo>
                    <a:pt x="23653" y="21944"/>
                    <a:pt x="23518" y="21944"/>
                    <a:pt x="23382" y="21957"/>
                  </a:cubicBezTo>
                  <a:cubicBezTo>
                    <a:pt x="23223" y="21957"/>
                    <a:pt x="23137" y="22067"/>
                    <a:pt x="23173" y="22227"/>
                  </a:cubicBezTo>
                  <a:cubicBezTo>
                    <a:pt x="23186" y="22276"/>
                    <a:pt x="23223" y="22325"/>
                    <a:pt x="23272" y="22362"/>
                  </a:cubicBezTo>
                  <a:cubicBezTo>
                    <a:pt x="23296" y="22387"/>
                    <a:pt x="23346" y="22387"/>
                    <a:pt x="23382" y="22387"/>
                  </a:cubicBezTo>
                  <a:cubicBezTo>
                    <a:pt x="24612" y="22387"/>
                    <a:pt x="25841" y="22387"/>
                    <a:pt x="27083" y="22387"/>
                  </a:cubicBezTo>
                  <a:cubicBezTo>
                    <a:pt x="27132" y="22387"/>
                    <a:pt x="27206" y="22387"/>
                    <a:pt x="27255" y="22362"/>
                  </a:cubicBezTo>
                  <a:cubicBezTo>
                    <a:pt x="27341" y="22301"/>
                    <a:pt x="27464" y="22252"/>
                    <a:pt x="27415" y="22092"/>
                  </a:cubicBezTo>
                  <a:close/>
                  <a:moveTo>
                    <a:pt x="14728" y="3025"/>
                  </a:moveTo>
                  <a:cubicBezTo>
                    <a:pt x="15293" y="3049"/>
                    <a:pt x="15822" y="3013"/>
                    <a:pt x="16338" y="2927"/>
                  </a:cubicBezTo>
                  <a:cubicBezTo>
                    <a:pt x="16609" y="2877"/>
                    <a:pt x="16879" y="2804"/>
                    <a:pt x="17150" y="2730"/>
                  </a:cubicBezTo>
                  <a:cubicBezTo>
                    <a:pt x="17162" y="2730"/>
                    <a:pt x="17174" y="2668"/>
                    <a:pt x="17174" y="2644"/>
                  </a:cubicBezTo>
                  <a:cubicBezTo>
                    <a:pt x="17187" y="2631"/>
                    <a:pt x="17162" y="2607"/>
                    <a:pt x="17150" y="2595"/>
                  </a:cubicBezTo>
                  <a:cubicBezTo>
                    <a:pt x="17137" y="2582"/>
                    <a:pt x="17113" y="2570"/>
                    <a:pt x="17101" y="2570"/>
                  </a:cubicBezTo>
                  <a:cubicBezTo>
                    <a:pt x="16523" y="2509"/>
                    <a:pt x="15982" y="2349"/>
                    <a:pt x="15465" y="2091"/>
                  </a:cubicBezTo>
                  <a:cubicBezTo>
                    <a:pt x="15429" y="2066"/>
                    <a:pt x="15392" y="2054"/>
                    <a:pt x="15355" y="2041"/>
                  </a:cubicBezTo>
                  <a:cubicBezTo>
                    <a:pt x="15134" y="1955"/>
                    <a:pt x="14912" y="1882"/>
                    <a:pt x="14703" y="1771"/>
                  </a:cubicBezTo>
                  <a:cubicBezTo>
                    <a:pt x="14494" y="1673"/>
                    <a:pt x="14298" y="1537"/>
                    <a:pt x="14089" y="1414"/>
                  </a:cubicBezTo>
                  <a:cubicBezTo>
                    <a:pt x="14027" y="1537"/>
                    <a:pt x="14052" y="1648"/>
                    <a:pt x="14101" y="1759"/>
                  </a:cubicBezTo>
                  <a:cubicBezTo>
                    <a:pt x="14298" y="2164"/>
                    <a:pt x="14494" y="2570"/>
                    <a:pt x="14728" y="3025"/>
                  </a:cubicBezTo>
                  <a:close/>
                  <a:moveTo>
                    <a:pt x="15761" y="14531"/>
                  </a:moveTo>
                  <a:cubicBezTo>
                    <a:pt x="15761" y="14544"/>
                    <a:pt x="15761" y="14544"/>
                    <a:pt x="15761" y="14556"/>
                  </a:cubicBezTo>
                  <a:cubicBezTo>
                    <a:pt x="16351" y="14581"/>
                    <a:pt x="16941" y="14593"/>
                    <a:pt x="17518" y="14618"/>
                  </a:cubicBezTo>
                  <a:cubicBezTo>
                    <a:pt x="17580" y="14618"/>
                    <a:pt x="17641" y="14618"/>
                    <a:pt x="17703" y="14593"/>
                  </a:cubicBezTo>
                  <a:cubicBezTo>
                    <a:pt x="17752" y="14581"/>
                    <a:pt x="17801" y="14544"/>
                    <a:pt x="17838" y="14507"/>
                  </a:cubicBezTo>
                  <a:cubicBezTo>
                    <a:pt x="17900" y="14445"/>
                    <a:pt x="17887" y="14322"/>
                    <a:pt x="17814" y="14310"/>
                  </a:cubicBezTo>
                  <a:cubicBezTo>
                    <a:pt x="17654" y="14261"/>
                    <a:pt x="17482" y="14175"/>
                    <a:pt x="17309" y="14175"/>
                  </a:cubicBezTo>
                  <a:cubicBezTo>
                    <a:pt x="16867" y="14150"/>
                    <a:pt x="16461" y="14015"/>
                    <a:pt x="16056" y="13905"/>
                  </a:cubicBezTo>
                  <a:cubicBezTo>
                    <a:pt x="15847" y="13843"/>
                    <a:pt x="15638" y="13806"/>
                    <a:pt x="15416" y="13794"/>
                  </a:cubicBezTo>
                  <a:cubicBezTo>
                    <a:pt x="14925" y="13782"/>
                    <a:pt x="14433" y="13757"/>
                    <a:pt x="13953" y="13732"/>
                  </a:cubicBezTo>
                  <a:cubicBezTo>
                    <a:pt x="13904" y="13732"/>
                    <a:pt x="13867" y="13732"/>
                    <a:pt x="13830" y="13745"/>
                  </a:cubicBezTo>
                  <a:cubicBezTo>
                    <a:pt x="13794" y="13757"/>
                    <a:pt x="13744" y="13769"/>
                    <a:pt x="13744" y="13794"/>
                  </a:cubicBezTo>
                  <a:cubicBezTo>
                    <a:pt x="13671" y="13991"/>
                    <a:pt x="13658" y="14175"/>
                    <a:pt x="13732" y="14372"/>
                  </a:cubicBezTo>
                  <a:cubicBezTo>
                    <a:pt x="13744" y="14396"/>
                    <a:pt x="13794" y="14433"/>
                    <a:pt x="13830" y="14433"/>
                  </a:cubicBezTo>
                  <a:cubicBezTo>
                    <a:pt x="13929" y="14445"/>
                    <a:pt x="14027" y="14458"/>
                    <a:pt x="14113" y="14458"/>
                  </a:cubicBezTo>
                  <a:cubicBezTo>
                    <a:pt x="14666" y="14482"/>
                    <a:pt x="15220" y="14507"/>
                    <a:pt x="15761" y="14531"/>
                  </a:cubicBezTo>
                  <a:moveTo>
                    <a:pt x="9540" y="33537"/>
                  </a:moveTo>
                  <a:cubicBezTo>
                    <a:pt x="9798" y="33562"/>
                    <a:pt x="10081" y="33574"/>
                    <a:pt x="10376" y="33599"/>
                  </a:cubicBezTo>
                  <a:cubicBezTo>
                    <a:pt x="10487" y="33599"/>
                    <a:pt x="10573" y="33562"/>
                    <a:pt x="10646" y="33488"/>
                  </a:cubicBezTo>
                  <a:cubicBezTo>
                    <a:pt x="10905" y="33230"/>
                    <a:pt x="11163" y="32959"/>
                    <a:pt x="11421" y="32689"/>
                  </a:cubicBezTo>
                  <a:cubicBezTo>
                    <a:pt x="11433" y="32677"/>
                    <a:pt x="11433" y="32615"/>
                    <a:pt x="11421" y="32590"/>
                  </a:cubicBezTo>
                  <a:cubicBezTo>
                    <a:pt x="11409" y="32566"/>
                    <a:pt x="11359" y="32541"/>
                    <a:pt x="11335" y="32529"/>
                  </a:cubicBezTo>
                  <a:cubicBezTo>
                    <a:pt x="11015" y="32492"/>
                    <a:pt x="10708" y="32468"/>
                    <a:pt x="10401" y="32517"/>
                  </a:cubicBezTo>
                  <a:cubicBezTo>
                    <a:pt x="9921" y="32590"/>
                    <a:pt x="9466" y="32590"/>
                    <a:pt x="8987" y="32517"/>
                  </a:cubicBezTo>
                  <a:cubicBezTo>
                    <a:pt x="8446" y="32431"/>
                    <a:pt x="8421" y="32468"/>
                    <a:pt x="8409" y="33008"/>
                  </a:cubicBezTo>
                  <a:cubicBezTo>
                    <a:pt x="8397" y="33119"/>
                    <a:pt x="8409" y="33242"/>
                    <a:pt x="8409" y="33353"/>
                  </a:cubicBezTo>
                  <a:cubicBezTo>
                    <a:pt x="8409" y="33426"/>
                    <a:pt x="8483" y="33500"/>
                    <a:pt x="8569" y="33500"/>
                  </a:cubicBezTo>
                  <a:cubicBezTo>
                    <a:pt x="8876" y="33512"/>
                    <a:pt x="9183" y="33525"/>
                    <a:pt x="9540" y="33537"/>
                  </a:cubicBezTo>
                  <a:close/>
                  <a:moveTo>
                    <a:pt x="22952" y="12036"/>
                  </a:moveTo>
                  <a:cubicBezTo>
                    <a:pt x="22756" y="12036"/>
                    <a:pt x="22620" y="12036"/>
                    <a:pt x="22473" y="12036"/>
                  </a:cubicBezTo>
                  <a:cubicBezTo>
                    <a:pt x="22399" y="12036"/>
                    <a:pt x="22338" y="12110"/>
                    <a:pt x="22338" y="12196"/>
                  </a:cubicBezTo>
                  <a:cubicBezTo>
                    <a:pt x="22350" y="12269"/>
                    <a:pt x="22350" y="12356"/>
                    <a:pt x="22362" y="12429"/>
                  </a:cubicBezTo>
                  <a:cubicBezTo>
                    <a:pt x="22473" y="12933"/>
                    <a:pt x="22485" y="13437"/>
                    <a:pt x="22547" y="13941"/>
                  </a:cubicBezTo>
                  <a:cubicBezTo>
                    <a:pt x="22571" y="14077"/>
                    <a:pt x="22534" y="14224"/>
                    <a:pt x="22633" y="14347"/>
                  </a:cubicBezTo>
                  <a:cubicBezTo>
                    <a:pt x="22805" y="14347"/>
                    <a:pt x="22977" y="14359"/>
                    <a:pt x="23149" y="14347"/>
                  </a:cubicBezTo>
                  <a:cubicBezTo>
                    <a:pt x="23346" y="14335"/>
                    <a:pt x="23530" y="14445"/>
                    <a:pt x="23714" y="14458"/>
                  </a:cubicBezTo>
                  <a:cubicBezTo>
                    <a:pt x="23862" y="14470"/>
                    <a:pt x="24022" y="14495"/>
                    <a:pt x="24157" y="14409"/>
                  </a:cubicBezTo>
                  <a:cubicBezTo>
                    <a:pt x="24145" y="14200"/>
                    <a:pt x="24071" y="14040"/>
                    <a:pt x="23985" y="13892"/>
                  </a:cubicBezTo>
                  <a:cubicBezTo>
                    <a:pt x="23665" y="13265"/>
                    <a:pt x="23333" y="12638"/>
                    <a:pt x="22952" y="12036"/>
                  </a:cubicBezTo>
                  <a:close/>
                  <a:moveTo>
                    <a:pt x="6098" y="33008"/>
                  </a:moveTo>
                  <a:cubicBezTo>
                    <a:pt x="6135" y="32701"/>
                    <a:pt x="6073" y="32418"/>
                    <a:pt x="6012" y="32136"/>
                  </a:cubicBezTo>
                  <a:cubicBezTo>
                    <a:pt x="5987" y="32000"/>
                    <a:pt x="6012" y="31853"/>
                    <a:pt x="5901" y="31742"/>
                  </a:cubicBezTo>
                  <a:cubicBezTo>
                    <a:pt x="5790" y="31619"/>
                    <a:pt x="5643" y="31718"/>
                    <a:pt x="5520" y="31705"/>
                  </a:cubicBezTo>
                  <a:cubicBezTo>
                    <a:pt x="5286" y="31681"/>
                    <a:pt x="5053" y="31656"/>
                    <a:pt x="4819" y="31595"/>
                  </a:cubicBezTo>
                  <a:cubicBezTo>
                    <a:pt x="4537" y="31521"/>
                    <a:pt x="4242" y="31521"/>
                    <a:pt x="3946" y="31521"/>
                  </a:cubicBezTo>
                  <a:cubicBezTo>
                    <a:pt x="3848" y="31521"/>
                    <a:pt x="3762" y="31607"/>
                    <a:pt x="3762" y="31718"/>
                  </a:cubicBezTo>
                  <a:cubicBezTo>
                    <a:pt x="3762" y="31853"/>
                    <a:pt x="3762" y="31988"/>
                    <a:pt x="3774" y="32123"/>
                  </a:cubicBezTo>
                  <a:cubicBezTo>
                    <a:pt x="3774" y="32222"/>
                    <a:pt x="3873" y="32320"/>
                    <a:pt x="3971" y="32308"/>
                  </a:cubicBezTo>
                  <a:cubicBezTo>
                    <a:pt x="4450" y="32283"/>
                    <a:pt x="4893" y="32480"/>
                    <a:pt x="5373" y="32455"/>
                  </a:cubicBezTo>
                  <a:cubicBezTo>
                    <a:pt x="5446" y="32455"/>
                    <a:pt x="5520" y="32480"/>
                    <a:pt x="5569" y="32554"/>
                  </a:cubicBezTo>
                  <a:cubicBezTo>
                    <a:pt x="5594" y="32578"/>
                    <a:pt x="5606" y="32627"/>
                    <a:pt x="5606" y="32652"/>
                  </a:cubicBezTo>
                  <a:cubicBezTo>
                    <a:pt x="5594" y="32689"/>
                    <a:pt x="5557" y="32726"/>
                    <a:pt x="5532" y="32726"/>
                  </a:cubicBezTo>
                  <a:cubicBezTo>
                    <a:pt x="5422" y="32738"/>
                    <a:pt x="5299" y="32713"/>
                    <a:pt x="5188" y="32713"/>
                  </a:cubicBezTo>
                  <a:cubicBezTo>
                    <a:pt x="4832" y="32713"/>
                    <a:pt x="4475" y="32689"/>
                    <a:pt x="4155" y="32504"/>
                  </a:cubicBezTo>
                  <a:cubicBezTo>
                    <a:pt x="4143" y="32504"/>
                    <a:pt x="4106" y="32541"/>
                    <a:pt x="4069" y="32578"/>
                  </a:cubicBezTo>
                  <a:cubicBezTo>
                    <a:pt x="4168" y="32713"/>
                    <a:pt x="4266" y="32861"/>
                    <a:pt x="4377" y="33021"/>
                  </a:cubicBezTo>
                  <a:cubicBezTo>
                    <a:pt x="4844" y="33070"/>
                    <a:pt x="5299" y="33168"/>
                    <a:pt x="5790" y="33402"/>
                  </a:cubicBezTo>
                  <a:cubicBezTo>
                    <a:pt x="5766" y="33156"/>
                    <a:pt x="5963" y="33119"/>
                    <a:pt x="6098" y="33008"/>
                  </a:cubicBezTo>
                  <a:close/>
                  <a:moveTo>
                    <a:pt x="23014" y="11397"/>
                  </a:moveTo>
                  <a:cubicBezTo>
                    <a:pt x="23407" y="11397"/>
                    <a:pt x="23800" y="11286"/>
                    <a:pt x="24157" y="11089"/>
                  </a:cubicBezTo>
                  <a:cubicBezTo>
                    <a:pt x="24440" y="10930"/>
                    <a:pt x="24710" y="10770"/>
                    <a:pt x="25005" y="10671"/>
                  </a:cubicBezTo>
                  <a:cubicBezTo>
                    <a:pt x="25054" y="10647"/>
                    <a:pt x="25104" y="10610"/>
                    <a:pt x="25153" y="10573"/>
                  </a:cubicBezTo>
                  <a:cubicBezTo>
                    <a:pt x="25177" y="10561"/>
                    <a:pt x="25214" y="10524"/>
                    <a:pt x="25214" y="10487"/>
                  </a:cubicBezTo>
                  <a:cubicBezTo>
                    <a:pt x="25214" y="10413"/>
                    <a:pt x="25153" y="10389"/>
                    <a:pt x="25104" y="10376"/>
                  </a:cubicBezTo>
                  <a:cubicBezTo>
                    <a:pt x="24870" y="10327"/>
                    <a:pt x="24636" y="10290"/>
                    <a:pt x="24403" y="10253"/>
                  </a:cubicBezTo>
                  <a:cubicBezTo>
                    <a:pt x="23825" y="10155"/>
                    <a:pt x="23272" y="9958"/>
                    <a:pt x="22694" y="9799"/>
                  </a:cubicBezTo>
                  <a:cubicBezTo>
                    <a:pt x="22583" y="9774"/>
                    <a:pt x="22485" y="9700"/>
                    <a:pt x="22387" y="9651"/>
                  </a:cubicBezTo>
                  <a:cubicBezTo>
                    <a:pt x="22313" y="9614"/>
                    <a:pt x="22251" y="9590"/>
                    <a:pt x="22190" y="9553"/>
                  </a:cubicBezTo>
                  <a:cubicBezTo>
                    <a:pt x="22141" y="9602"/>
                    <a:pt x="22116" y="9626"/>
                    <a:pt x="22104" y="9651"/>
                  </a:cubicBezTo>
                  <a:cubicBezTo>
                    <a:pt x="22030" y="9921"/>
                    <a:pt x="22104" y="10155"/>
                    <a:pt x="22251" y="10376"/>
                  </a:cubicBezTo>
                  <a:cubicBezTo>
                    <a:pt x="22460" y="10684"/>
                    <a:pt x="22682" y="10991"/>
                    <a:pt x="22903" y="11286"/>
                  </a:cubicBezTo>
                  <a:cubicBezTo>
                    <a:pt x="22928" y="11323"/>
                    <a:pt x="22952" y="11347"/>
                    <a:pt x="23014" y="11397"/>
                  </a:cubicBezTo>
                  <a:moveTo>
                    <a:pt x="8507" y="32160"/>
                  </a:moveTo>
                  <a:cubicBezTo>
                    <a:pt x="8593" y="32185"/>
                    <a:pt x="8667" y="32222"/>
                    <a:pt x="8741" y="32222"/>
                  </a:cubicBezTo>
                  <a:cubicBezTo>
                    <a:pt x="9208" y="32222"/>
                    <a:pt x="9675" y="32222"/>
                    <a:pt x="10142" y="32222"/>
                  </a:cubicBezTo>
                  <a:cubicBezTo>
                    <a:pt x="10499" y="32222"/>
                    <a:pt x="10843" y="32209"/>
                    <a:pt x="11200" y="32209"/>
                  </a:cubicBezTo>
                  <a:cubicBezTo>
                    <a:pt x="11323" y="32197"/>
                    <a:pt x="11433" y="32209"/>
                    <a:pt x="11556" y="32197"/>
                  </a:cubicBezTo>
                  <a:cubicBezTo>
                    <a:pt x="11593" y="32185"/>
                    <a:pt x="11654" y="32123"/>
                    <a:pt x="11654" y="32074"/>
                  </a:cubicBezTo>
                  <a:cubicBezTo>
                    <a:pt x="11667" y="31976"/>
                    <a:pt x="11667" y="31877"/>
                    <a:pt x="11630" y="31791"/>
                  </a:cubicBezTo>
                  <a:cubicBezTo>
                    <a:pt x="11568" y="31607"/>
                    <a:pt x="11482" y="31435"/>
                    <a:pt x="11409" y="31275"/>
                  </a:cubicBezTo>
                  <a:cubicBezTo>
                    <a:pt x="11200" y="31177"/>
                    <a:pt x="10991" y="31201"/>
                    <a:pt x="10806" y="31189"/>
                  </a:cubicBezTo>
                  <a:cubicBezTo>
                    <a:pt x="10118" y="31164"/>
                    <a:pt x="9429" y="31164"/>
                    <a:pt x="8753" y="31078"/>
                  </a:cubicBezTo>
                  <a:cubicBezTo>
                    <a:pt x="8692" y="31078"/>
                    <a:pt x="8630" y="31078"/>
                    <a:pt x="8569" y="31078"/>
                  </a:cubicBezTo>
                  <a:cubicBezTo>
                    <a:pt x="8495" y="31078"/>
                    <a:pt x="8421" y="31140"/>
                    <a:pt x="8421" y="31214"/>
                  </a:cubicBezTo>
                  <a:cubicBezTo>
                    <a:pt x="8421" y="31533"/>
                    <a:pt x="8458" y="31841"/>
                    <a:pt x="8507" y="32160"/>
                  </a:cubicBezTo>
                  <a:close/>
                  <a:moveTo>
                    <a:pt x="1131" y="18269"/>
                  </a:moveTo>
                  <a:cubicBezTo>
                    <a:pt x="1119" y="18306"/>
                    <a:pt x="1094" y="18318"/>
                    <a:pt x="1094" y="18330"/>
                  </a:cubicBezTo>
                  <a:cubicBezTo>
                    <a:pt x="1254" y="18736"/>
                    <a:pt x="1389" y="19154"/>
                    <a:pt x="1598" y="19535"/>
                  </a:cubicBezTo>
                  <a:cubicBezTo>
                    <a:pt x="1992" y="20272"/>
                    <a:pt x="2410" y="21010"/>
                    <a:pt x="2852" y="21735"/>
                  </a:cubicBezTo>
                  <a:cubicBezTo>
                    <a:pt x="3172" y="22276"/>
                    <a:pt x="3504" y="22817"/>
                    <a:pt x="3774" y="23383"/>
                  </a:cubicBezTo>
                  <a:cubicBezTo>
                    <a:pt x="3897" y="23641"/>
                    <a:pt x="4033" y="23911"/>
                    <a:pt x="4180" y="24169"/>
                  </a:cubicBezTo>
                  <a:cubicBezTo>
                    <a:pt x="4205" y="24206"/>
                    <a:pt x="4254" y="24243"/>
                    <a:pt x="4303" y="24280"/>
                  </a:cubicBezTo>
                  <a:cubicBezTo>
                    <a:pt x="4340" y="23752"/>
                    <a:pt x="4377" y="23247"/>
                    <a:pt x="4414" y="22743"/>
                  </a:cubicBezTo>
                  <a:cubicBezTo>
                    <a:pt x="4045" y="21932"/>
                    <a:pt x="3430" y="21281"/>
                    <a:pt x="3012" y="20506"/>
                  </a:cubicBezTo>
                  <a:cubicBezTo>
                    <a:pt x="3049" y="20371"/>
                    <a:pt x="3123" y="20248"/>
                    <a:pt x="2988" y="20137"/>
                  </a:cubicBezTo>
                  <a:cubicBezTo>
                    <a:pt x="2963" y="20125"/>
                    <a:pt x="2951" y="20100"/>
                    <a:pt x="2938" y="20088"/>
                  </a:cubicBezTo>
                  <a:cubicBezTo>
                    <a:pt x="2385" y="19510"/>
                    <a:pt x="1832" y="18920"/>
                    <a:pt x="1279" y="18342"/>
                  </a:cubicBezTo>
                  <a:cubicBezTo>
                    <a:pt x="1242" y="18306"/>
                    <a:pt x="1180" y="18293"/>
                    <a:pt x="1131" y="18269"/>
                  </a:cubicBezTo>
                  <a:close/>
                  <a:moveTo>
                    <a:pt x="16277" y="26345"/>
                  </a:moveTo>
                  <a:cubicBezTo>
                    <a:pt x="16203" y="26395"/>
                    <a:pt x="16129" y="26444"/>
                    <a:pt x="16056" y="26505"/>
                  </a:cubicBezTo>
                  <a:cubicBezTo>
                    <a:pt x="15957" y="26591"/>
                    <a:pt x="15970" y="26702"/>
                    <a:pt x="16068" y="26751"/>
                  </a:cubicBezTo>
                  <a:cubicBezTo>
                    <a:pt x="16400" y="26923"/>
                    <a:pt x="16756" y="27009"/>
                    <a:pt x="17113" y="27132"/>
                  </a:cubicBezTo>
                  <a:cubicBezTo>
                    <a:pt x="17629" y="27329"/>
                    <a:pt x="18158" y="27452"/>
                    <a:pt x="18699" y="27575"/>
                  </a:cubicBezTo>
                  <a:cubicBezTo>
                    <a:pt x="18908" y="27624"/>
                    <a:pt x="19117" y="27698"/>
                    <a:pt x="19326" y="27698"/>
                  </a:cubicBezTo>
                  <a:cubicBezTo>
                    <a:pt x="19645" y="27710"/>
                    <a:pt x="19940" y="27796"/>
                    <a:pt x="20248" y="27894"/>
                  </a:cubicBezTo>
                  <a:cubicBezTo>
                    <a:pt x="20334" y="27919"/>
                    <a:pt x="20432" y="27944"/>
                    <a:pt x="20530" y="27944"/>
                  </a:cubicBezTo>
                  <a:cubicBezTo>
                    <a:pt x="20899" y="27944"/>
                    <a:pt x="21280" y="27919"/>
                    <a:pt x="21649" y="27907"/>
                  </a:cubicBezTo>
                  <a:cubicBezTo>
                    <a:pt x="21834" y="27907"/>
                    <a:pt x="21920" y="27821"/>
                    <a:pt x="21920" y="27661"/>
                  </a:cubicBezTo>
                  <a:cubicBezTo>
                    <a:pt x="21920" y="27489"/>
                    <a:pt x="21920" y="27304"/>
                    <a:pt x="21907" y="27132"/>
                  </a:cubicBezTo>
                  <a:cubicBezTo>
                    <a:pt x="21907" y="27071"/>
                    <a:pt x="21821" y="26985"/>
                    <a:pt x="21747" y="26972"/>
                  </a:cubicBezTo>
                  <a:cubicBezTo>
                    <a:pt x="21674" y="26960"/>
                    <a:pt x="21600" y="26960"/>
                    <a:pt x="21514" y="26948"/>
                  </a:cubicBezTo>
                  <a:cubicBezTo>
                    <a:pt x="21120" y="26936"/>
                    <a:pt x="20727" y="26948"/>
                    <a:pt x="20346" y="26899"/>
                  </a:cubicBezTo>
                  <a:cubicBezTo>
                    <a:pt x="19891" y="26825"/>
                    <a:pt x="19436" y="26825"/>
                    <a:pt x="18994" y="26825"/>
                  </a:cubicBezTo>
                  <a:cubicBezTo>
                    <a:pt x="18527" y="26813"/>
                    <a:pt x="18047" y="26874"/>
                    <a:pt x="17592" y="26702"/>
                  </a:cubicBezTo>
                  <a:cubicBezTo>
                    <a:pt x="17580" y="26690"/>
                    <a:pt x="17555" y="26690"/>
                    <a:pt x="17531" y="26690"/>
                  </a:cubicBezTo>
                  <a:cubicBezTo>
                    <a:pt x="17223" y="26727"/>
                    <a:pt x="16953" y="26604"/>
                    <a:pt x="16683" y="26493"/>
                  </a:cubicBezTo>
                  <a:cubicBezTo>
                    <a:pt x="16560" y="26431"/>
                    <a:pt x="16424" y="26395"/>
                    <a:pt x="16277" y="26345"/>
                  </a:cubicBezTo>
                  <a:close/>
                  <a:moveTo>
                    <a:pt x="14593" y="3627"/>
                  </a:moveTo>
                  <a:cubicBezTo>
                    <a:pt x="14310" y="3676"/>
                    <a:pt x="14064" y="3713"/>
                    <a:pt x="13806" y="3762"/>
                  </a:cubicBezTo>
                  <a:cubicBezTo>
                    <a:pt x="13683" y="3787"/>
                    <a:pt x="13597" y="3873"/>
                    <a:pt x="13597" y="3996"/>
                  </a:cubicBezTo>
                  <a:cubicBezTo>
                    <a:pt x="13560" y="4734"/>
                    <a:pt x="13572" y="5459"/>
                    <a:pt x="13720" y="6172"/>
                  </a:cubicBezTo>
                  <a:cubicBezTo>
                    <a:pt x="13732" y="6246"/>
                    <a:pt x="13806" y="6319"/>
                    <a:pt x="13892" y="6319"/>
                  </a:cubicBezTo>
                  <a:cubicBezTo>
                    <a:pt x="14261" y="6319"/>
                    <a:pt x="14630" y="6356"/>
                    <a:pt x="14998" y="6406"/>
                  </a:cubicBezTo>
                  <a:cubicBezTo>
                    <a:pt x="15367" y="6442"/>
                    <a:pt x="15748" y="6430"/>
                    <a:pt x="16105" y="6381"/>
                  </a:cubicBezTo>
                  <a:cubicBezTo>
                    <a:pt x="16129" y="6319"/>
                    <a:pt x="16154" y="6283"/>
                    <a:pt x="16154" y="6258"/>
                  </a:cubicBezTo>
                  <a:cubicBezTo>
                    <a:pt x="16142" y="6197"/>
                    <a:pt x="16117" y="6135"/>
                    <a:pt x="16092" y="6086"/>
                  </a:cubicBezTo>
                  <a:cubicBezTo>
                    <a:pt x="15871" y="5680"/>
                    <a:pt x="15625" y="5275"/>
                    <a:pt x="15355" y="4881"/>
                  </a:cubicBezTo>
                  <a:cubicBezTo>
                    <a:pt x="15084" y="4500"/>
                    <a:pt x="14863" y="4082"/>
                    <a:pt x="14593" y="3627"/>
                  </a:cubicBezTo>
                  <a:close/>
                  <a:moveTo>
                    <a:pt x="18613" y="14212"/>
                  </a:moveTo>
                  <a:cubicBezTo>
                    <a:pt x="18772" y="14273"/>
                    <a:pt x="18920" y="14224"/>
                    <a:pt x="19067" y="14175"/>
                  </a:cubicBezTo>
                  <a:cubicBezTo>
                    <a:pt x="19338" y="14089"/>
                    <a:pt x="19608" y="14077"/>
                    <a:pt x="19879" y="14114"/>
                  </a:cubicBezTo>
                  <a:cubicBezTo>
                    <a:pt x="20063" y="14126"/>
                    <a:pt x="20235" y="14163"/>
                    <a:pt x="20407" y="14187"/>
                  </a:cubicBezTo>
                  <a:cubicBezTo>
                    <a:pt x="20678" y="14236"/>
                    <a:pt x="20948" y="14286"/>
                    <a:pt x="21219" y="14322"/>
                  </a:cubicBezTo>
                  <a:cubicBezTo>
                    <a:pt x="21293" y="14335"/>
                    <a:pt x="21379" y="14261"/>
                    <a:pt x="21391" y="14187"/>
                  </a:cubicBezTo>
                  <a:cubicBezTo>
                    <a:pt x="21391" y="13868"/>
                    <a:pt x="21428" y="13560"/>
                    <a:pt x="21403" y="13253"/>
                  </a:cubicBezTo>
                  <a:cubicBezTo>
                    <a:pt x="21342" y="12294"/>
                    <a:pt x="21268" y="11335"/>
                    <a:pt x="21194" y="10376"/>
                  </a:cubicBezTo>
                  <a:cubicBezTo>
                    <a:pt x="21182" y="10278"/>
                    <a:pt x="21170" y="10180"/>
                    <a:pt x="21157" y="10081"/>
                  </a:cubicBezTo>
                  <a:cubicBezTo>
                    <a:pt x="21145" y="10057"/>
                    <a:pt x="21108" y="10044"/>
                    <a:pt x="21084" y="10020"/>
                  </a:cubicBezTo>
                  <a:cubicBezTo>
                    <a:pt x="21059" y="10044"/>
                    <a:pt x="21034" y="10044"/>
                    <a:pt x="21034" y="10057"/>
                  </a:cubicBezTo>
                  <a:cubicBezTo>
                    <a:pt x="20825" y="10462"/>
                    <a:pt x="20604" y="10856"/>
                    <a:pt x="20334" y="11225"/>
                  </a:cubicBezTo>
                  <a:cubicBezTo>
                    <a:pt x="20272" y="11311"/>
                    <a:pt x="20223" y="11434"/>
                    <a:pt x="20174" y="11532"/>
                  </a:cubicBezTo>
                  <a:cubicBezTo>
                    <a:pt x="20026" y="11852"/>
                    <a:pt x="19842" y="12159"/>
                    <a:pt x="19645" y="12454"/>
                  </a:cubicBezTo>
                  <a:cubicBezTo>
                    <a:pt x="19326" y="12946"/>
                    <a:pt x="19006" y="13437"/>
                    <a:pt x="18699" y="13941"/>
                  </a:cubicBezTo>
                  <a:cubicBezTo>
                    <a:pt x="18649" y="14015"/>
                    <a:pt x="18576" y="14101"/>
                    <a:pt x="18613" y="14212"/>
                  </a:cubicBezTo>
                  <a:close/>
                  <a:moveTo>
                    <a:pt x="11482" y="24723"/>
                  </a:moveTo>
                  <a:cubicBezTo>
                    <a:pt x="11532" y="24649"/>
                    <a:pt x="11593" y="24587"/>
                    <a:pt x="11605" y="24526"/>
                  </a:cubicBezTo>
                  <a:cubicBezTo>
                    <a:pt x="11679" y="24133"/>
                    <a:pt x="11814" y="23764"/>
                    <a:pt x="11814" y="23358"/>
                  </a:cubicBezTo>
                  <a:cubicBezTo>
                    <a:pt x="11802" y="23284"/>
                    <a:pt x="11827" y="23211"/>
                    <a:pt x="11741" y="23149"/>
                  </a:cubicBezTo>
                  <a:cubicBezTo>
                    <a:pt x="11581" y="23088"/>
                    <a:pt x="11396" y="23125"/>
                    <a:pt x="11224" y="23125"/>
                  </a:cubicBezTo>
                  <a:cubicBezTo>
                    <a:pt x="10659" y="23112"/>
                    <a:pt x="10081" y="23125"/>
                    <a:pt x="9515" y="23100"/>
                  </a:cubicBezTo>
                  <a:cubicBezTo>
                    <a:pt x="8630" y="23063"/>
                    <a:pt x="7745" y="23014"/>
                    <a:pt x="6860" y="22952"/>
                  </a:cubicBezTo>
                  <a:cubicBezTo>
                    <a:pt x="6676" y="22940"/>
                    <a:pt x="6516" y="22965"/>
                    <a:pt x="6356" y="23088"/>
                  </a:cubicBezTo>
                  <a:cubicBezTo>
                    <a:pt x="6270" y="23161"/>
                    <a:pt x="6172" y="23223"/>
                    <a:pt x="6073" y="23284"/>
                  </a:cubicBezTo>
                  <a:cubicBezTo>
                    <a:pt x="6356" y="23813"/>
                    <a:pt x="6577" y="24096"/>
                    <a:pt x="6934" y="24391"/>
                  </a:cubicBezTo>
                  <a:cubicBezTo>
                    <a:pt x="7044" y="24354"/>
                    <a:pt x="7155" y="24292"/>
                    <a:pt x="7266" y="24292"/>
                  </a:cubicBezTo>
                  <a:cubicBezTo>
                    <a:pt x="7733" y="24292"/>
                    <a:pt x="8212" y="24305"/>
                    <a:pt x="8679" y="24329"/>
                  </a:cubicBezTo>
                  <a:cubicBezTo>
                    <a:pt x="9147" y="24342"/>
                    <a:pt x="9626" y="24378"/>
                    <a:pt x="10093" y="24403"/>
                  </a:cubicBezTo>
                  <a:cubicBezTo>
                    <a:pt x="10265" y="24415"/>
                    <a:pt x="10450" y="24452"/>
                    <a:pt x="10622" y="24489"/>
                  </a:cubicBezTo>
                  <a:cubicBezTo>
                    <a:pt x="10905" y="24563"/>
                    <a:pt x="11187" y="24637"/>
                    <a:pt x="11482" y="24723"/>
                  </a:cubicBezTo>
                  <a:close/>
                  <a:moveTo>
                    <a:pt x="21661" y="10561"/>
                  </a:moveTo>
                  <a:cubicBezTo>
                    <a:pt x="21649" y="10634"/>
                    <a:pt x="21637" y="10671"/>
                    <a:pt x="21637" y="10708"/>
                  </a:cubicBezTo>
                  <a:cubicBezTo>
                    <a:pt x="21661" y="11077"/>
                    <a:pt x="21674" y="11458"/>
                    <a:pt x="21698" y="11827"/>
                  </a:cubicBezTo>
                  <a:cubicBezTo>
                    <a:pt x="21723" y="12183"/>
                    <a:pt x="21735" y="12540"/>
                    <a:pt x="21784" y="12884"/>
                  </a:cubicBezTo>
                  <a:cubicBezTo>
                    <a:pt x="21834" y="13216"/>
                    <a:pt x="21846" y="13548"/>
                    <a:pt x="21846" y="13892"/>
                  </a:cubicBezTo>
                  <a:cubicBezTo>
                    <a:pt x="21858" y="14396"/>
                    <a:pt x="21858" y="14913"/>
                    <a:pt x="21907" y="15417"/>
                  </a:cubicBezTo>
                  <a:cubicBezTo>
                    <a:pt x="21956" y="15970"/>
                    <a:pt x="21981" y="16523"/>
                    <a:pt x="22006" y="17064"/>
                  </a:cubicBezTo>
                  <a:cubicBezTo>
                    <a:pt x="22006" y="17322"/>
                    <a:pt x="22018" y="17580"/>
                    <a:pt x="22030" y="17838"/>
                  </a:cubicBezTo>
                  <a:cubicBezTo>
                    <a:pt x="22055" y="18625"/>
                    <a:pt x="22092" y="19412"/>
                    <a:pt x="22104" y="20199"/>
                  </a:cubicBezTo>
                  <a:cubicBezTo>
                    <a:pt x="22129" y="20789"/>
                    <a:pt x="22116" y="21379"/>
                    <a:pt x="22141" y="21969"/>
                  </a:cubicBezTo>
                  <a:cubicBezTo>
                    <a:pt x="22153" y="22498"/>
                    <a:pt x="22190" y="23026"/>
                    <a:pt x="22215" y="23555"/>
                  </a:cubicBezTo>
                  <a:cubicBezTo>
                    <a:pt x="22227" y="23948"/>
                    <a:pt x="22251" y="24342"/>
                    <a:pt x="22313" y="24735"/>
                  </a:cubicBezTo>
                  <a:cubicBezTo>
                    <a:pt x="22350" y="25018"/>
                    <a:pt x="22362" y="25313"/>
                    <a:pt x="22362" y="25608"/>
                  </a:cubicBezTo>
                  <a:cubicBezTo>
                    <a:pt x="22374" y="26198"/>
                    <a:pt x="22374" y="26788"/>
                    <a:pt x="22387" y="27378"/>
                  </a:cubicBezTo>
                  <a:cubicBezTo>
                    <a:pt x="22387" y="27710"/>
                    <a:pt x="22436" y="27759"/>
                    <a:pt x="22756" y="27759"/>
                  </a:cubicBezTo>
                  <a:cubicBezTo>
                    <a:pt x="22792" y="27759"/>
                    <a:pt x="22842" y="27747"/>
                    <a:pt x="22878" y="27747"/>
                  </a:cubicBezTo>
                  <a:cubicBezTo>
                    <a:pt x="23014" y="27735"/>
                    <a:pt x="23100" y="27661"/>
                    <a:pt x="23100" y="27526"/>
                  </a:cubicBezTo>
                  <a:cubicBezTo>
                    <a:pt x="23112" y="27194"/>
                    <a:pt x="23112" y="26862"/>
                    <a:pt x="23112" y="26530"/>
                  </a:cubicBezTo>
                  <a:cubicBezTo>
                    <a:pt x="23112" y="26444"/>
                    <a:pt x="23100" y="26358"/>
                    <a:pt x="23075" y="26296"/>
                  </a:cubicBezTo>
                  <a:cubicBezTo>
                    <a:pt x="22977" y="26087"/>
                    <a:pt x="22989" y="25866"/>
                    <a:pt x="22989" y="25657"/>
                  </a:cubicBezTo>
                  <a:cubicBezTo>
                    <a:pt x="22977" y="25460"/>
                    <a:pt x="22989" y="25251"/>
                    <a:pt x="22940" y="25067"/>
                  </a:cubicBezTo>
                  <a:cubicBezTo>
                    <a:pt x="22866" y="24796"/>
                    <a:pt x="22842" y="24526"/>
                    <a:pt x="22842" y="24256"/>
                  </a:cubicBezTo>
                  <a:cubicBezTo>
                    <a:pt x="22866" y="23727"/>
                    <a:pt x="22805" y="23198"/>
                    <a:pt x="22756" y="22670"/>
                  </a:cubicBezTo>
                  <a:cubicBezTo>
                    <a:pt x="22719" y="22412"/>
                    <a:pt x="22682" y="22153"/>
                    <a:pt x="22682" y="21908"/>
                  </a:cubicBezTo>
                  <a:cubicBezTo>
                    <a:pt x="22694" y="21403"/>
                    <a:pt x="22645" y="20924"/>
                    <a:pt x="22547" y="20432"/>
                  </a:cubicBezTo>
                  <a:cubicBezTo>
                    <a:pt x="22460" y="20051"/>
                    <a:pt x="22448" y="19658"/>
                    <a:pt x="22448" y="19264"/>
                  </a:cubicBezTo>
                  <a:cubicBezTo>
                    <a:pt x="22460" y="18810"/>
                    <a:pt x="22460" y="18355"/>
                    <a:pt x="22350" y="17912"/>
                  </a:cubicBezTo>
                  <a:cubicBezTo>
                    <a:pt x="22325" y="17802"/>
                    <a:pt x="22325" y="17679"/>
                    <a:pt x="22338" y="17556"/>
                  </a:cubicBezTo>
                  <a:cubicBezTo>
                    <a:pt x="22399" y="16695"/>
                    <a:pt x="22116" y="15835"/>
                    <a:pt x="22251" y="14974"/>
                  </a:cubicBezTo>
                  <a:cubicBezTo>
                    <a:pt x="22251" y="14949"/>
                    <a:pt x="22251" y="14937"/>
                    <a:pt x="22251" y="14913"/>
                  </a:cubicBezTo>
                  <a:cubicBezTo>
                    <a:pt x="22227" y="14618"/>
                    <a:pt x="22202" y="14322"/>
                    <a:pt x="22165" y="14040"/>
                  </a:cubicBezTo>
                  <a:cubicBezTo>
                    <a:pt x="22104" y="13511"/>
                    <a:pt x="22092" y="12970"/>
                    <a:pt x="21981" y="12454"/>
                  </a:cubicBezTo>
                  <a:cubicBezTo>
                    <a:pt x="21895" y="12036"/>
                    <a:pt x="21809" y="11606"/>
                    <a:pt x="21834" y="11163"/>
                  </a:cubicBezTo>
                  <a:cubicBezTo>
                    <a:pt x="21846" y="10966"/>
                    <a:pt x="21809" y="10782"/>
                    <a:pt x="21661" y="10561"/>
                  </a:cubicBezTo>
                  <a:moveTo>
                    <a:pt x="14076" y="25780"/>
                  </a:moveTo>
                  <a:cubicBezTo>
                    <a:pt x="14580" y="26038"/>
                    <a:pt x="14998" y="26333"/>
                    <a:pt x="15478" y="26468"/>
                  </a:cubicBezTo>
                  <a:cubicBezTo>
                    <a:pt x="15724" y="26333"/>
                    <a:pt x="15810" y="26161"/>
                    <a:pt x="15711" y="25915"/>
                  </a:cubicBezTo>
                  <a:cubicBezTo>
                    <a:pt x="15699" y="25891"/>
                    <a:pt x="15724" y="25841"/>
                    <a:pt x="15724" y="25805"/>
                  </a:cubicBezTo>
                  <a:cubicBezTo>
                    <a:pt x="15908" y="25694"/>
                    <a:pt x="16092" y="25583"/>
                    <a:pt x="16277" y="25460"/>
                  </a:cubicBezTo>
                  <a:cubicBezTo>
                    <a:pt x="16510" y="25325"/>
                    <a:pt x="16707" y="25128"/>
                    <a:pt x="16830" y="24870"/>
                  </a:cubicBezTo>
                  <a:cubicBezTo>
                    <a:pt x="16953" y="24649"/>
                    <a:pt x="17076" y="24428"/>
                    <a:pt x="17174" y="24194"/>
                  </a:cubicBezTo>
                  <a:cubicBezTo>
                    <a:pt x="17309" y="23911"/>
                    <a:pt x="17396" y="23604"/>
                    <a:pt x="17371" y="23272"/>
                  </a:cubicBezTo>
                  <a:cubicBezTo>
                    <a:pt x="17223" y="23260"/>
                    <a:pt x="17088" y="23247"/>
                    <a:pt x="16953" y="23235"/>
                  </a:cubicBezTo>
                  <a:cubicBezTo>
                    <a:pt x="16584" y="23223"/>
                    <a:pt x="16203" y="23211"/>
                    <a:pt x="15834" y="23198"/>
                  </a:cubicBezTo>
                  <a:cubicBezTo>
                    <a:pt x="15281" y="23174"/>
                    <a:pt x="14728" y="23137"/>
                    <a:pt x="14187" y="23125"/>
                  </a:cubicBezTo>
                  <a:cubicBezTo>
                    <a:pt x="14138" y="23112"/>
                    <a:pt x="14101" y="23125"/>
                    <a:pt x="14064" y="23125"/>
                  </a:cubicBezTo>
                  <a:cubicBezTo>
                    <a:pt x="13929" y="23125"/>
                    <a:pt x="13867" y="23211"/>
                    <a:pt x="13867" y="23358"/>
                  </a:cubicBezTo>
                  <a:cubicBezTo>
                    <a:pt x="13867" y="23395"/>
                    <a:pt x="13867" y="23444"/>
                    <a:pt x="13880" y="23481"/>
                  </a:cubicBezTo>
                  <a:cubicBezTo>
                    <a:pt x="13929" y="23850"/>
                    <a:pt x="13966" y="24219"/>
                    <a:pt x="13929" y="24600"/>
                  </a:cubicBezTo>
                  <a:cubicBezTo>
                    <a:pt x="13916" y="24710"/>
                    <a:pt x="13916" y="24833"/>
                    <a:pt x="13953" y="24944"/>
                  </a:cubicBezTo>
                  <a:cubicBezTo>
                    <a:pt x="14039" y="25214"/>
                    <a:pt x="14064" y="25485"/>
                    <a:pt x="14076" y="25780"/>
                  </a:cubicBezTo>
                  <a:close/>
                  <a:moveTo>
                    <a:pt x="2766" y="19166"/>
                  </a:moveTo>
                  <a:cubicBezTo>
                    <a:pt x="2902" y="19019"/>
                    <a:pt x="3061" y="18896"/>
                    <a:pt x="3160" y="18724"/>
                  </a:cubicBezTo>
                  <a:cubicBezTo>
                    <a:pt x="3406" y="18306"/>
                    <a:pt x="3701" y="17912"/>
                    <a:pt x="3897" y="17457"/>
                  </a:cubicBezTo>
                  <a:cubicBezTo>
                    <a:pt x="4020" y="17175"/>
                    <a:pt x="4205" y="16904"/>
                    <a:pt x="4364" y="16634"/>
                  </a:cubicBezTo>
                  <a:cubicBezTo>
                    <a:pt x="4426" y="16523"/>
                    <a:pt x="4524" y="16412"/>
                    <a:pt x="4586" y="16302"/>
                  </a:cubicBezTo>
                  <a:cubicBezTo>
                    <a:pt x="4733" y="16031"/>
                    <a:pt x="4905" y="15798"/>
                    <a:pt x="5139" y="15613"/>
                  </a:cubicBezTo>
                  <a:cubicBezTo>
                    <a:pt x="5311" y="15478"/>
                    <a:pt x="5446" y="15306"/>
                    <a:pt x="5545" y="15109"/>
                  </a:cubicBezTo>
                  <a:cubicBezTo>
                    <a:pt x="5717" y="14777"/>
                    <a:pt x="5950" y="14482"/>
                    <a:pt x="6221" y="14212"/>
                  </a:cubicBezTo>
                  <a:cubicBezTo>
                    <a:pt x="6368" y="14064"/>
                    <a:pt x="6504" y="13905"/>
                    <a:pt x="6614" y="13708"/>
                  </a:cubicBezTo>
                  <a:cubicBezTo>
                    <a:pt x="6860" y="13302"/>
                    <a:pt x="7106" y="12909"/>
                    <a:pt x="7352" y="12503"/>
                  </a:cubicBezTo>
                  <a:cubicBezTo>
                    <a:pt x="7389" y="12466"/>
                    <a:pt x="7376" y="12429"/>
                    <a:pt x="7327" y="12405"/>
                  </a:cubicBezTo>
                  <a:cubicBezTo>
                    <a:pt x="7180" y="12442"/>
                    <a:pt x="7106" y="12552"/>
                    <a:pt x="7008" y="12651"/>
                  </a:cubicBezTo>
                  <a:cubicBezTo>
                    <a:pt x="6700" y="12909"/>
                    <a:pt x="6430" y="13191"/>
                    <a:pt x="6110" y="13425"/>
                  </a:cubicBezTo>
                  <a:cubicBezTo>
                    <a:pt x="5520" y="13843"/>
                    <a:pt x="4979" y="14335"/>
                    <a:pt x="4450" y="14827"/>
                  </a:cubicBezTo>
                  <a:cubicBezTo>
                    <a:pt x="3996" y="15244"/>
                    <a:pt x="3541" y="15638"/>
                    <a:pt x="3037" y="15982"/>
                  </a:cubicBezTo>
                  <a:cubicBezTo>
                    <a:pt x="2533" y="16326"/>
                    <a:pt x="2078" y="16744"/>
                    <a:pt x="1562" y="17064"/>
                  </a:cubicBezTo>
                  <a:cubicBezTo>
                    <a:pt x="1377" y="17175"/>
                    <a:pt x="1205" y="17322"/>
                    <a:pt x="1070" y="17519"/>
                  </a:cubicBezTo>
                  <a:cubicBezTo>
                    <a:pt x="1512" y="18183"/>
                    <a:pt x="2188" y="18613"/>
                    <a:pt x="2766" y="19166"/>
                  </a:cubicBezTo>
                  <a:close/>
                  <a:moveTo>
                    <a:pt x="10155" y="28472"/>
                  </a:moveTo>
                  <a:cubicBezTo>
                    <a:pt x="10106" y="28140"/>
                    <a:pt x="10044" y="27833"/>
                    <a:pt x="9983" y="27526"/>
                  </a:cubicBezTo>
                  <a:cubicBezTo>
                    <a:pt x="9970" y="27427"/>
                    <a:pt x="9884" y="27366"/>
                    <a:pt x="9774" y="27366"/>
                  </a:cubicBezTo>
                  <a:cubicBezTo>
                    <a:pt x="9577" y="27366"/>
                    <a:pt x="9380" y="27366"/>
                    <a:pt x="9183" y="27366"/>
                  </a:cubicBezTo>
                  <a:cubicBezTo>
                    <a:pt x="9085" y="27366"/>
                    <a:pt x="8987" y="27353"/>
                    <a:pt x="8901" y="27329"/>
                  </a:cubicBezTo>
                  <a:cubicBezTo>
                    <a:pt x="8876" y="27329"/>
                    <a:pt x="8839" y="27280"/>
                    <a:pt x="8852" y="27243"/>
                  </a:cubicBezTo>
                  <a:cubicBezTo>
                    <a:pt x="8852" y="27218"/>
                    <a:pt x="8888" y="27181"/>
                    <a:pt x="8913" y="27181"/>
                  </a:cubicBezTo>
                  <a:cubicBezTo>
                    <a:pt x="9097" y="27157"/>
                    <a:pt x="9270" y="27144"/>
                    <a:pt x="9442" y="27144"/>
                  </a:cubicBezTo>
                  <a:cubicBezTo>
                    <a:pt x="9970" y="27157"/>
                    <a:pt x="10007" y="27206"/>
                    <a:pt x="10007" y="26604"/>
                  </a:cubicBezTo>
                  <a:cubicBezTo>
                    <a:pt x="10019" y="26382"/>
                    <a:pt x="10081" y="26186"/>
                    <a:pt x="10228" y="26013"/>
                  </a:cubicBezTo>
                  <a:cubicBezTo>
                    <a:pt x="10253" y="25989"/>
                    <a:pt x="10278" y="25952"/>
                    <a:pt x="10302" y="25927"/>
                  </a:cubicBezTo>
                  <a:cubicBezTo>
                    <a:pt x="10351" y="25854"/>
                    <a:pt x="10314" y="25755"/>
                    <a:pt x="10228" y="25755"/>
                  </a:cubicBezTo>
                  <a:cubicBezTo>
                    <a:pt x="9528" y="25706"/>
                    <a:pt x="8827" y="25669"/>
                    <a:pt x="8114" y="25620"/>
                  </a:cubicBezTo>
                  <a:cubicBezTo>
                    <a:pt x="8016" y="25620"/>
                    <a:pt x="7930" y="25645"/>
                    <a:pt x="7807" y="25657"/>
                  </a:cubicBezTo>
                  <a:cubicBezTo>
                    <a:pt x="7819" y="25768"/>
                    <a:pt x="7807" y="25866"/>
                    <a:pt x="7831" y="25964"/>
                  </a:cubicBezTo>
                  <a:cubicBezTo>
                    <a:pt x="8016" y="26665"/>
                    <a:pt x="8175" y="27366"/>
                    <a:pt x="8139" y="28103"/>
                  </a:cubicBezTo>
                  <a:cubicBezTo>
                    <a:pt x="8139" y="28288"/>
                    <a:pt x="8175" y="28460"/>
                    <a:pt x="8188" y="28632"/>
                  </a:cubicBezTo>
                  <a:cubicBezTo>
                    <a:pt x="8225" y="28964"/>
                    <a:pt x="8274" y="29296"/>
                    <a:pt x="8311" y="29628"/>
                  </a:cubicBezTo>
                  <a:cubicBezTo>
                    <a:pt x="8348" y="29960"/>
                    <a:pt x="8372" y="30292"/>
                    <a:pt x="8397" y="30624"/>
                  </a:cubicBezTo>
                  <a:cubicBezTo>
                    <a:pt x="8409" y="30697"/>
                    <a:pt x="8483" y="30771"/>
                    <a:pt x="8557" y="30771"/>
                  </a:cubicBezTo>
                  <a:cubicBezTo>
                    <a:pt x="8655" y="30783"/>
                    <a:pt x="8753" y="30783"/>
                    <a:pt x="8852" y="30783"/>
                  </a:cubicBezTo>
                  <a:cubicBezTo>
                    <a:pt x="9417" y="30820"/>
                    <a:pt x="9995" y="30845"/>
                    <a:pt x="10560" y="30869"/>
                  </a:cubicBezTo>
                  <a:cubicBezTo>
                    <a:pt x="10769" y="30882"/>
                    <a:pt x="10991" y="30869"/>
                    <a:pt x="11212" y="30869"/>
                  </a:cubicBezTo>
                  <a:cubicBezTo>
                    <a:pt x="11212" y="30808"/>
                    <a:pt x="11224" y="30746"/>
                    <a:pt x="11212" y="30697"/>
                  </a:cubicBezTo>
                  <a:cubicBezTo>
                    <a:pt x="11089" y="30451"/>
                    <a:pt x="10978" y="30193"/>
                    <a:pt x="10794" y="29984"/>
                  </a:cubicBezTo>
                  <a:cubicBezTo>
                    <a:pt x="10634" y="29812"/>
                    <a:pt x="10548" y="29591"/>
                    <a:pt x="10474" y="29370"/>
                  </a:cubicBezTo>
                  <a:cubicBezTo>
                    <a:pt x="10437" y="29197"/>
                    <a:pt x="10364" y="29038"/>
                    <a:pt x="10314" y="28853"/>
                  </a:cubicBezTo>
                  <a:cubicBezTo>
                    <a:pt x="10192" y="28841"/>
                    <a:pt x="10106" y="28829"/>
                    <a:pt x="10007" y="28829"/>
                  </a:cubicBezTo>
                  <a:cubicBezTo>
                    <a:pt x="9675" y="28816"/>
                    <a:pt x="9331" y="28829"/>
                    <a:pt x="8999" y="28816"/>
                  </a:cubicBezTo>
                  <a:cubicBezTo>
                    <a:pt x="8864" y="28816"/>
                    <a:pt x="8729" y="28792"/>
                    <a:pt x="8593" y="28767"/>
                  </a:cubicBezTo>
                  <a:cubicBezTo>
                    <a:pt x="8569" y="28767"/>
                    <a:pt x="8544" y="28718"/>
                    <a:pt x="8544" y="28693"/>
                  </a:cubicBezTo>
                  <a:cubicBezTo>
                    <a:pt x="8544" y="28657"/>
                    <a:pt x="8569" y="28620"/>
                    <a:pt x="8593" y="28607"/>
                  </a:cubicBezTo>
                  <a:cubicBezTo>
                    <a:pt x="8630" y="28583"/>
                    <a:pt x="8667" y="28558"/>
                    <a:pt x="8704" y="28558"/>
                  </a:cubicBezTo>
                  <a:cubicBezTo>
                    <a:pt x="8901" y="28558"/>
                    <a:pt x="9097" y="28546"/>
                    <a:pt x="9294" y="28546"/>
                  </a:cubicBezTo>
                  <a:cubicBezTo>
                    <a:pt x="9429" y="28534"/>
                    <a:pt x="9565" y="28546"/>
                    <a:pt x="9712" y="28546"/>
                  </a:cubicBezTo>
                  <a:cubicBezTo>
                    <a:pt x="9847" y="28534"/>
                    <a:pt x="9983" y="28571"/>
                    <a:pt x="10155" y="28472"/>
                  </a:cubicBezTo>
                  <a:moveTo>
                    <a:pt x="12331" y="7450"/>
                  </a:moveTo>
                  <a:cubicBezTo>
                    <a:pt x="12023" y="7414"/>
                    <a:pt x="11777" y="7414"/>
                    <a:pt x="11532" y="7315"/>
                  </a:cubicBezTo>
                  <a:cubicBezTo>
                    <a:pt x="11421" y="7266"/>
                    <a:pt x="11298" y="7303"/>
                    <a:pt x="11224" y="7426"/>
                  </a:cubicBezTo>
                  <a:cubicBezTo>
                    <a:pt x="11040" y="7721"/>
                    <a:pt x="10855" y="8028"/>
                    <a:pt x="10659" y="8323"/>
                  </a:cubicBezTo>
                  <a:cubicBezTo>
                    <a:pt x="10536" y="8520"/>
                    <a:pt x="10499" y="8704"/>
                    <a:pt x="10499" y="8938"/>
                  </a:cubicBezTo>
                  <a:cubicBezTo>
                    <a:pt x="10499" y="9503"/>
                    <a:pt x="10474" y="10081"/>
                    <a:pt x="10462" y="10647"/>
                  </a:cubicBezTo>
                  <a:cubicBezTo>
                    <a:pt x="10450" y="10930"/>
                    <a:pt x="10388" y="11200"/>
                    <a:pt x="10290" y="11458"/>
                  </a:cubicBezTo>
                  <a:cubicBezTo>
                    <a:pt x="10118" y="11901"/>
                    <a:pt x="10044" y="12368"/>
                    <a:pt x="9933" y="12823"/>
                  </a:cubicBezTo>
                  <a:cubicBezTo>
                    <a:pt x="9921" y="12847"/>
                    <a:pt x="9921" y="12860"/>
                    <a:pt x="9921" y="12884"/>
                  </a:cubicBezTo>
                  <a:cubicBezTo>
                    <a:pt x="9909" y="12958"/>
                    <a:pt x="9958" y="13044"/>
                    <a:pt x="10032" y="13069"/>
                  </a:cubicBezTo>
                  <a:cubicBezTo>
                    <a:pt x="10142" y="13093"/>
                    <a:pt x="10265" y="13142"/>
                    <a:pt x="10376" y="13142"/>
                  </a:cubicBezTo>
                  <a:cubicBezTo>
                    <a:pt x="10929" y="13155"/>
                    <a:pt x="11482" y="13167"/>
                    <a:pt x="12036" y="13179"/>
                  </a:cubicBezTo>
                  <a:cubicBezTo>
                    <a:pt x="12085" y="13179"/>
                    <a:pt x="12159" y="13179"/>
                    <a:pt x="12208" y="13155"/>
                  </a:cubicBezTo>
                  <a:cubicBezTo>
                    <a:pt x="12245" y="13130"/>
                    <a:pt x="12294" y="13081"/>
                    <a:pt x="12306" y="13032"/>
                  </a:cubicBezTo>
                  <a:cubicBezTo>
                    <a:pt x="12318" y="12921"/>
                    <a:pt x="12306" y="12798"/>
                    <a:pt x="12306" y="12675"/>
                  </a:cubicBezTo>
                  <a:cubicBezTo>
                    <a:pt x="12294" y="12085"/>
                    <a:pt x="12245" y="11495"/>
                    <a:pt x="12306" y="10905"/>
                  </a:cubicBezTo>
                  <a:cubicBezTo>
                    <a:pt x="12368" y="10364"/>
                    <a:pt x="12368" y="9811"/>
                    <a:pt x="12368" y="9258"/>
                  </a:cubicBezTo>
                  <a:cubicBezTo>
                    <a:pt x="12355" y="8754"/>
                    <a:pt x="12355" y="8237"/>
                    <a:pt x="12355" y="7721"/>
                  </a:cubicBezTo>
                  <a:cubicBezTo>
                    <a:pt x="12355" y="7647"/>
                    <a:pt x="12343" y="7573"/>
                    <a:pt x="12331" y="7450"/>
                  </a:cubicBezTo>
                  <a:close/>
                  <a:moveTo>
                    <a:pt x="13499" y="25509"/>
                  </a:moveTo>
                  <a:cubicBezTo>
                    <a:pt x="13585" y="25436"/>
                    <a:pt x="13597" y="25362"/>
                    <a:pt x="13572" y="25288"/>
                  </a:cubicBezTo>
                  <a:cubicBezTo>
                    <a:pt x="13486" y="24956"/>
                    <a:pt x="13486" y="24624"/>
                    <a:pt x="13499" y="24292"/>
                  </a:cubicBezTo>
                  <a:cubicBezTo>
                    <a:pt x="13499" y="24034"/>
                    <a:pt x="13474" y="23776"/>
                    <a:pt x="13437" y="23530"/>
                  </a:cubicBezTo>
                  <a:cubicBezTo>
                    <a:pt x="13400" y="23321"/>
                    <a:pt x="13400" y="23137"/>
                    <a:pt x="13400" y="22940"/>
                  </a:cubicBezTo>
                  <a:cubicBezTo>
                    <a:pt x="13412" y="22719"/>
                    <a:pt x="13425" y="22498"/>
                    <a:pt x="13400" y="22289"/>
                  </a:cubicBezTo>
                  <a:cubicBezTo>
                    <a:pt x="13265" y="21416"/>
                    <a:pt x="13253" y="20531"/>
                    <a:pt x="13228" y="19646"/>
                  </a:cubicBezTo>
                  <a:cubicBezTo>
                    <a:pt x="13216" y="19252"/>
                    <a:pt x="13216" y="18846"/>
                    <a:pt x="13216" y="18453"/>
                  </a:cubicBezTo>
                  <a:cubicBezTo>
                    <a:pt x="13216" y="18146"/>
                    <a:pt x="13228" y="17838"/>
                    <a:pt x="13290" y="17519"/>
                  </a:cubicBezTo>
                  <a:cubicBezTo>
                    <a:pt x="13351" y="17224"/>
                    <a:pt x="13314" y="16892"/>
                    <a:pt x="13314" y="16584"/>
                  </a:cubicBezTo>
                  <a:cubicBezTo>
                    <a:pt x="13179" y="16302"/>
                    <a:pt x="13228" y="16007"/>
                    <a:pt x="13228" y="15712"/>
                  </a:cubicBezTo>
                  <a:cubicBezTo>
                    <a:pt x="13228" y="15478"/>
                    <a:pt x="13265" y="15220"/>
                    <a:pt x="13203" y="15011"/>
                  </a:cubicBezTo>
                  <a:cubicBezTo>
                    <a:pt x="13117" y="14740"/>
                    <a:pt x="13130" y="14507"/>
                    <a:pt x="13191" y="14261"/>
                  </a:cubicBezTo>
                  <a:cubicBezTo>
                    <a:pt x="13216" y="14138"/>
                    <a:pt x="13203" y="14027"/>
                    <a:pt x="13203" y="13905"/>
                  </a:cubicBezTo>
                  <a:cubicBezTo>
                    <a:pt x="13216" y="13585"/>
                    <a:pt x="13228" y="13278"/>
                    <a:pt x="13253" y="12958"/>
                  </a:cubicBezTo>
                  <a:cubicBezTo>
                    <a:pt x="13351" y="11741"/>
                    <a:pt x="13351" y="10524"/>
                    <a:pt x="13314" y="9294"/>
                  </a:cubicBezTo>
                  <a:cubicBezTo>
                    <a:pt x="13277" y="8237"/>
                    <a:pt x="13191" y="7180"/>
                    <a:pt x="13240" y="6111"/>
                  </a:cubicBezTo>
                  <a:cubicBezTo>
                    <a:pt x="13265" y="5680"/>
                    <a:pt x="13191" y="5250"/>
                    <a:pt x="13154" y="4820"/>
                  </a:cubicBezTo>
                  <a:cubicBezTo>
                    <a:pt x="13154" y="4795"/>
                    <a:pt x="13105" y="4758"/>
                    <a:pt x="13068" y="4758"/>
                  </a:cubicBezTo>
                  <a:cubicBezTo>
                    <a:pt x="13044" y="4758"/>
                    <a:pt x="12994" y="4783"/>
                    <a:pt x="12982" y="4820"/>
                  </a:cubicBezTo>
                  <a:cubicBezTo>
                    <a:pt x="12958" y="4967"/>
                    <a:pt x="12921" y="5127"/>
                    <a:pt x="12908" y="5275"/>
                  </a:cubicBezTo>
                  <a:cubicBezTo>
                    <a:pt x="12884" y="5656"/>
                    <a:pt x="12872" y="6024"/>
                    <a:pt x="12847" y="6406"/>
                  </a:cubicBezTo>
                  <a:cubicBezTo>
                    <a:pt x="12736" y="7537"/>
                    <a:pt x="12749" y="8680"/>
                    <a:pt x="12822" y="9823"/>
                  </a:cubicBezTo>
                  <a:cubicBezTo>
                    <a:pt x="12835" y="10057"/>
                    <a:pt x="12835" y="10290"/>
                    <a:pt x="12822" y="10536"/>
                  </a:cubicBezTo>
                  <a:cubicBezTo>
                    <a:pt x="12810" y="10782"/>
                    <a:pt x="12785" y="11040"/>
                    <a:pt x="12785" y="11298"/>
                  </a:cubicBezTo>
                  <a:cubicBezTo>
                    <a:pt x="12773" y="11815"/>
                    <a:pt x="12785" y="12319"/>
                    <a:pt x="12798" y="12835"/>
                  </a:cubicBezTo>
                  <a:cubicBezTo>
                    <a:pt x="12798" y="13032"/>
                    <a:pt x="12798" y="13228"/>
                    <a:pt x="12785" y="13425"/>
                  </a:cubicBezTo>
                  <a:cubicBezTo>
                    <a:pt x="12761" y="13683"/>
                    <a:pt x="12736" y="13929"/>
                    <a:pt x="12712" y="14187"/>
                  </a:cubicBezTo>
                  <a:cubicBezTo>
                    <a:pt x="12699" y="14458"/>
                    <a:pt x="12687" y="14728"/>
                    <a:pt x="12761" y="14999"/>
                  </a:cubicBezTo>
                  <a:cubicBezTo>
                    <a:pt x="12810" y="15183"/>
                    <a:pt x="12798" y="15392"/>
                    <a:pt x="12736" y="15576"/>
                  </a:cubicBezTo>
                  <a:cubicBezTo>
                    <a:pt x="12626" y="15871"/>
                    <a:pt x="12626" y="16166"/>
                    <a:pt x="12650" y="16449"/>
                  </a:cubicBezTo>
                  <a:cubicBezTo>
                    <a:pt x="12663" y="16744"/>
                    <a:pt x="12736" y="17039"/>
                    <a:pt x="12736" y="17334"/>
                  </a:cubicBezTo>
                  <a:cubicBezTo>
                    <a:pt x="12736" y="18146"/>
                    <a:pt x="12736" y="18957"/>
                    <a:pt x="12699" y="19756"/>
                  </a:cubicBezTo>
                  <a:cubicBezTo>
                    <a:pt x="12687" y="20051"/>
                    <a:pt x="12687" y="20346"/>
                    <a:pt x="12712" y="20641"/>
                  </a:cubicBezTo>
                  <a:cubicBezTo>
                    <a:pt x="12736" y="20998"/>
                    <a:pt x="12749" y="21342"/>
                    <a:pt x="12761" y="21699"/>
                  </a:cubicBezTo>
                  <a:cubicBezTo>
                    <a:pt x="12761" y="22092"/>
                    <a:pt x="12589" y="22473"/>
                    <a:pt x="12626" y="22866"/>
                  </a:cubicBezTo>
                  <a:cubicBezTo>
                    <a:pt x="12626" y="22903"/>
                    <a:pt x="12601" y="22952"/>
                    <a:pt x="12589" y="22977"/>
                  </a:cubicBezTo>
                  <a:cubicBezTo>
                    <a:pt x="12527" y="23063"/>
                    <a:pt x="12515" y="23161"/>
                    <a:pt x="12503" y="23247"/>
                  </a:cubicBezTo>
                  <a:cubicBezTo>
                    <a:pt x="12441" y="23543"/>
                    <a:pt x="12417" y="23838"/>
                    <a:pt x="12454" y="24133"/>
                  </a:cubicBezTo>
                  <a:cubicBezTo>
                    <a:pt x="12490" y="24440"/>
                    <a:pt x="12454" y="24760"/>
                    <a:pt x="12540" y="25091"/>
                  </a:cubicBezTo>
                  <a:cubicBezTo>
                    <a:pt x="12859" y="25239"/>
                    <a:pt x="13167" y="25423"/>
                    <a:pt x="13499" y="25509"/>
                  </a:cubicBezTo>
                  <a:close/>
                  <a:moveTo>
                    <a:pt x="28177" y="26235"/>
                  </a:moveTo>
                  <a:cubicBezTo>
                    <a:pt x="28103" y="26272"/>
                    <a:pt x="28066" y="26284"/>
                    <a:pt x="28029" y="26309"/>
                  </a:cubicBezTo>
                  <a:cubicBezTo>
                    <a:pt x="27562" y="26567"/>
                    <a:pt x="27144" y="26886"/>
                    <a:pt x="26665" y="27108"/>
                  </a:cubicBezTo>
                  <a:cubicBezTo>
                    <a:pt x="26026" y="27415"/>
                    <a:pt x="25362" y="27673"/>
                    <a:pt x="24710" y="27931"/>
                  </a:cubicBezTo>
                  <a:cubicBezTo>
                    <a:pt x="24513" y="28017"/>
                    <a:pt x="24292" y="28054"/>
                    <a:pt x="24096" y="28140"/>
                  </a:cubicBezTo>
                  <a:cubicBezTo>
                    <a:pt x="23678" y="28325"/>
                    <a:pt x="23223" y="28349"/>
                    <a:pt x="22805" y="28534"/>
                  </a:cubicBezTo>
                  <a:cubicBezTo>
                    <a:pt x="22743" y="28558"/>
                    <a:pt x="22682" y="28558"/>
                    <a:pt x="22620" y="28558"/>
                  </a:cubicBezTo>
                  <a:cubicBezTo>
                    <a:pt x="22190" y="28558"/>
                    <a:pt x="21760" y="28583"/>
                    <a:pt x="21329" y="28534"/>
                  </a:cubicBezTo>
                  <a:cubicBezTo>
                    <a:pt x="20813" y="28484"/>
                    <a:pt x="20309" y="28472"/>
                    <a:pt x="19793" y="28448"/>
                  </a:cubicBezTo>
                  <a:cubicBezTo>
                    <a:pt x="19461" y="28435"/>
                    <a:pt x="19129" y="28374"/>
                    <a:pt x="18809" y="28288"/>
                  </a:cubicBezTo>
                  <a:cubicBezTo>
                    <a:pt x="18600" y="28239"/>
                    <a:pt x="18391" y="28165"/>
                    <a:pt x="18182" y="28128"/>
                  </a:cubicBezTo>
                  <a:cubicBezTo>
                    <a:pt x="17936" y="28066"/>
                    <a:pt x="17691" y="27993"/>
                    <a:pt x="17469" y="27858"/>
                  </a:cubicBezTo>
                  <a:cubicBezTo>
                    <a:pt x="17359" y="27796"/>
                    <a:pt x="17211" y="27759"/>
                    <a:pt x="17088" y="27722"/>
                  </a:cubicBezTo>
                  <a:cubicBezTo>
                    <a:pt x="16892" y="27673"/>
                    <a:pt x="16719" y="27599"/>
                    <a:pt x="16547" y="27489"/>
                  </a:cubicBezTo>
                  <a:cubicBezTo>
                    <a:pt x="16314" y="27317"/>
                    <a:pt x="16043" y="27194"/>
                    <a:pt x="15761" y="27095"/>
                  </a:cubicBezTo>
                  <a:cubicBezTo>
                    <a:pt x="15379" y="26948"/>
                    <a:pt x="14998" y="26776"/>
                    <a:pt x="14630" y="26604"/>
                  </a:cubicBezTo>
                  <a:cubicBezTo>
                    <a:pt x="14039" y="26321"/>
                    <a:pt x="13462" y="26026"/>
                    <a:pt x="12872" y="25755"/>
                  </a:cubicBezTo>
                  <a:cubicBezTo>
                    <a:pt x="12663" y="25657"/>
                    <a:pt x="12454" y="25559"/>
                    <a:pt x="12220" y="25497"/>
                  </a:cubicBezTo>
                  <a:cubicBezTo>
                    <a:pt x="11974" y="25448"/>
                    <a:pt x="11741" y="25325"/>
                    <a:pt x="11507" y="25227"/>
                  </a:cubicBezTo>
                  <a:cubicBezTo>
                    <a:pt x="11458" y="25202"/>
                    <a:pt x="11396" y="25190"/>
                    <a:pt x="11347" y="25165"/>
                  </a:cubicBezTo>
                  <a:cubicBezTo>
                    <a:pt x="11187" y="25116"/>
                    <a:pt x="11077" y="25178"/>
                    <a:pt x="10978" y="25288"/>
                  </a:cubicBezTo>
                  <a:cubicBezTo>
                    <a:pt x="10880" y="25387"/>
                    <a:pt x="10806" y="25509"/>
                    <a:pt x="10880" y="25657"/>
                  </a:cubicBezTo>
                  <a:cubicBezTo>
                    <a:pt x="10966" y="25694"/>
                    <a:pt x="11064" y="25706"/>
                    <a:pt x="11150" y="25755"/>
                  </a:cubicBezTo>
                  <a:cubicBezTo>
                    <a:pt x="11249" y="25805"/>
                    <a:pt x="11347" y="25878"/>
                    <a:pt x="11445" y="25940"/>
                  </a:cubicBezTo>
                  <a:cubicBezTo>
                    <a:pt x="11802" y="26186"/>
                    <a:pt x="12159" y="26431"/>
                    <a:pt x="12527" y="26653"/>
                  </a:cubicBezTo>
                  <a:cubicBezTo>
                    <a:pt x="12896" y="26886"/>
                    <a:pt x="13265" y="27095"/>
                    <a:pt x="13646" y="27317"/>
                  </a:cubicBezTo>
                  <a:cubicBezTo>
                    <a:pt x="13695" y="27341"/>
                    <a:pt x="13744" y="27366"/>
                    <a:pt x="13806" y="27378"/>
                  </a:cubicBezTo>
                  <a:cubicBezTo>
                    <a:pt x="14138" y="27464"/>
                    <a:pt x="14421" y="27636"/>
                    <a:pt x="14716" y="27784"/>
                  </a:cubicBezTo>
                  <a:cubicBezTo>
                    <a:pt x="15330" y="28054"/>
                    <a:pt x="15896" y="28411"/>
                    <a:pt x="16535" y="28607"/>
                  </a:cubicBezTo>
                  <a:cubicBezTo>
                    <a:pt x="16744" y="28669"/>
                    <a:pt x="16941" y="28767"/>
                    <a:pt x="17162" y="28767"/>
                  </a:cubicBezTo>
                  <a:cubicBezTo>
                    <a:pt x="17260" y="28780"/>
                    <a:pt x="17346" y="28829"/>
                    <a:pt x="17432" y="28866"/>
                  </a:cubicBezTo>
                  <a:cubicBezTo>
                    <a:pt x="17691" y="28976"/>
                    <a:pt x="17961" y="29025"/>
                    <a:pt x="18244" y="29013"/>
                  </a:cubicBezTo>
                  <a:cubicBezTo>
                    <a:pt x="18502" y="29001"/>
                    <a:pt x="18760" y="29001"/>
                    <a:pt x="19006" y="29001"/>
                  </a:cubicBezTo>
                  <a:cubicBezTo>
                    <a:pt x="19141" y="29013"/>
                    <a:pt x="19289" y="29001"/>
                    <a:pt x="19424" y="29038"/>
                  </a:cubicBezTo>
                  <a:cubicBezTo>
                    <a:pt x="19731" y="29148"/>
                    <a:pt x="20039" y="29136"/>
                    <a:pt x="20358" y="29136"/>
                  </a:cubicBezTo>
                  <a:cubicBezTo>
                    <a:pt x="20752" y="29124"/>
                    <a:pt x="21133" y="29087"/>
                    <a:pt x="21526" y="29062"/>
                  </a:cubicBezTo>
                  <a:cubicBezTo>
                    <a:pt x="21625" y="29062"/>
                    <a:pt x="21723" y="29038"/>
                    <a:pt x="21821" y="29001"/>
                  </a:cubicBezTo>
                  <a:cubicBezTo>
                    <a:pt x="22042" y="28915"/>
                    <a:pt x="22276" y="28890"/>
                    <a:pt x="22510" y="28902"/>
                  </a:cubicBezTo>
                  <a:cubicBezTo>
                    <a:pt x="22731" y="28902"/>
                    <a:pt x="22940" y="28853"/>
                    <a:pt x="23137" y="28767"/>
                  </a:cubicBezTo>
                  <a:cubicBezTo>
                    <a:pt x="23518" y="28583"/>
                    <a:pt x="23899" y="28460"/>
                    <a:pt x="24317" y="28386"/>
                  </a:cubicBezTo>
                  <a:cubicBezTo>
                    <a:pt x="24796" y="28300"/>
                    <a:pt x="25276" y="28165"/>
                    <a:pt x="25755" y="28054"/>
                  </a:cubicBezTo>
                  <a:cubicBezTo>
                    <a:pt x="25866" y="28030"/>
                    <a:pt x="25989" y="28005"/>
                    <a:pt x="26087" y="27931"/>
                  </a:cubicBezTo>
                  <a:cubicBezTo>
                    <a:pt x="26321" y="27747"/>
                    <a:pt x="26616" y="27685"/>
                    <a:pt x="26886" y="27587"/>
                  </a:cubicBezTo>
                  <a:cubicBezTo>
                    <a:pt x="27304" y="27440"/>
                    <a:pt x="27562" y="27046"/>
                    <a:pt x="27956" y="26862"/>
                  </a:cubicBezTo>
                  <a:cubicBezTo>
                    <a:pt x="28066" y="26800"/>
                    <a:pt x="28152" y="26677"/>
                    <a:pt x="28238" y="26567"/>
                  </a:cubicBezTo>
                  <a:cubicBezTo>
                    <a:pt x="28275" y="26530"/>
                    <a:pt x="28288" y="26456"/>
                    <a:pt x="28288" y="26407"/>
                  </a:cubicBezTo>
                  <a:cubicBezTo>
                    <a:pt x="28275" y="26358"/>
                    <a:pt x="28226" y="26309"/>
                    <a:pt x="28177" y="26235"/>
                  </a:cubicBezTo>
                  <a:close/>
                  <a:moveTo>
                    <a:pt x="21907" y="26370"/>
                  </a:moveTo>
                  <a:cubicBezTo>
                    <a:pt x="21920" y="26259"/>
                    <a:pt x="21932" y="26161"/>
                    <a:pt x="21932" y="26063"/>
                  </a:cubicBezTo>
                  <a:cubicBezTo>
                    <a:pt x="21932" y="25792"/>
                    <a:pt x="21956" y="25509"/>
                    <a:pt x="21920" y="25239"/>
                  </a:cubicBezTo>
                  <a:cubicBezTo>
                    <a:pt x="21821" y="24575"/>
                    <a:pt x="21784" y="23911"/>
                    <a:pt x="21735" y="23247"/>
                  </a:cubicBezTo>
                  <a:cubicBezTo>
                    <a:pt x="21723" y="22940"/>
                    <a:pt x="21686" y="22903"/>
                    <a:pt x="21391" y="22891"/>
                  </a:cubicBezTo>
                  <a:cubicBezTo>
                    <a:pt x="21219" y="22879"/>
                    <a:pt x="21047" y="22879"/>
                    <a:pt x="20862" y="22866"/>
                  </a:cubicBezTo>
                  <a:cubicBezTo>
                    <a:pt x="20690" y="22866"/>
                    <a:pt x="20518" y="22866"/>
                    <a:pt x="20334" y="22965"/>
                  </a:cubicBezTo>
                  <a:cubicBezTo>
                    <a:pt x="20285" y="23075"/>
                    <a:pt x="20223" y="23198"/>
                    <a:pt x="20174" y="23309"/>
                  </a:cubicBezTo>
                  <a:cubicBezTo>
                    <a:pt x="19965" y="23432"/>
                    <a:pt x="19756" y="23543"/>
                    <a:pt x="19559" y="23665"/>
                  </a:cubicBezTo>
                  <a:cubicBezTo>
                    <a:pt x="19461" y="23715"/>
                    <a:pt x="19363" y="23715"/>
                    <a:pt x="19264" y="23641"/>
                  </a:cubicBezTo>
                  <a:cubicBezTo>
                    <a:pt x="19276" y="23592"/>
                    <a:pt x="19276" y="23543"/>
                    <a:pt x="19289" y="23481"/>
                  </a:cubicBezTo>
                  <a:cubicBezTo>
                    <a:pt x="19289" y="23370"/>
                    <a:pt x="19264" y="23309"/>
                    <a:pt x="19203" y="23309"/>
                  </a:cubicBezTo>
                  <a:cubicBezTo>
                    <a:pt x="18834" y="23297"/>
                    <a:pt x="18453" y="23284"/>
                    <a:pt x="18084" y="23284"/>
                  </a:cubicBezTo>
                  <a:cubicBezTo>
                    <a:pt x="18047" y="23284"/>
                    <a:pt x="17986" y="23358"/>
                    <a:pt x="17961" y="23407"/>
                  </a:cubicBezTo>
                  <a:cubicBezTo>
                    <a:pt x="17936" y="23469"/>
                    <a:pt x="17924" y="23555"/>
                    <a:pt x="17936" y="23629"/>
                  </a:cubicBezTo>
                  <a:cubicBezTo>
                    <a:pt x="17961" y="23961"/>
                    <a:pt x="17850" y="24243"/>
                    <a:pt x="17691" y="24526"/>
                  </a:cubicBezTo>
                  <a:cubicBezTo>
                    <a:pt x="17469" y="24907"/>
                    <a:pt x="17223" y="25251"/>
                    <a:pt x="16916" y="25559"/>
                  </a:cubicBezTo>
                  <a:cubicBezTo>
                    <a:pt x="16818" y="25657"/>
                    <a:pt x="16695" y="25731"/>
                    <a:pt x="16683" y="25878"/>
                  </a:cubicBezTo>
                  <a:cubicBezTo>
                    <a:pt x="16732" y="26001"/>
                    <a:pt x="16842" y="26038"/>
                    <a:pt x="16965" y="26063"/>
                  </a:cubicBezTo>
                  <a:cubicBezTo>
                    <a:pt x="17309" y="26136"/>
                    <a:pt x="17654" y="26222"/>
                    <a:pt x="17998" y="26284"/>
                  </a:cubicBezTo>
                  <a:cubicBezTo>
                    <a:pt x="18330" y="26345"/>
                    <a:pt x="18649" y="26407"/>
                    <a:pt x="18994" y="26395"/>
                  </a:cubicBezTo>
                  <a:cubicBezTo>
                    <a:pt x="19498" y="26382"/>
                    <a:pt x="20014" y="26395"/>
                    <a:pt x="20518" y="26395"/>
                  </a:cubicBezTo>
                  <a:cubicBezTo>
                    <a:pt x="20764" y="26395"/>
                    <a:pt x="20998" y="26370"/>
                    <a:pt x="21219" y="26493"/>
                  </a:cubicBezTo>
                  <a:cubicBezTo>
                    <a:pt x="21280" y="26518"/>
                    <a:pt x="21379" y="26518"/>
                    <a:pt x="21452" y="26493"/>
                  </a:cubicBezTo>
                  <a:cubicBezTo>
                    <a:pt x="21600" y="26468"/>
                    <a:pt x="21747" y="26419"/>
                    <a:pt x="21907" y="26370"/>
                  </a:cubicBezTo>
                  <a:close/>
                  <a:moveTo>
                    <a:pt x="26542" y="20334"/>
                  </a:moveTo>
                  <a:cubicBezTo>
                    <a:pt x="26677" y="20100"/>
                    <a:pt x="26788" y="19891"/>
                    <a:pt x="26898" y="19695"/>
                  </a:cubicBezTo>
                  <a:cubicBezTo>
                    <a:pt x="27009" y="19510"/>
                    <a:pt x="27034" y="19326"/>
                    <a:pt x="27034" y="19117"/>
                  </a:cubicBezTo>
                  <a:cubicBezTo>
                    <a:pt x="27034" y="18982"/>
                    <a:pt x="27021" y="18846"/>
                    <a:pt x="26997" y="18711"/>
                  </a:cubicBezTo>
                  <a:cubicBezTo>
                    <a:pt x="26948" y="18478"/>
                    <a:pt x="26935" y="18244"/>
                    <a:pt x="26972" y="18011"/>
                  </a:cubicBezTo>
                  <a:cubicBezTo>
                    <a:pt x="27009" y="17752"/>
                    <a:pt x="26984" y="17506"/>
                    <a:pt x="26923" y="17248"/>
                  </a:cubicBezTo>
                  <a:cubicBezTo>
                    <a:pt x="26886" y="17076"/>
                    <a:pt x="26849" y="16904"/>
                    <a:pt x="26812" y="16732"/>
                  </a:cubicBezTo>
                  <a:cubicBezTo>
                    <a:pt x="26714" y="16191"/>
                    <a:pt x="26444" y="15749"/>
                    <a:pt x="26062" y="15355"/>
                  </a:cubicBezTo>
                  <a:cubicBezTo>
                    <a:pt x="26001" y="15281"/>
                    <a:pt x="25915" y="15232"/>
                    <a:pt x="25841" y="15171"/>
                  </a:cubicBezTo>
                  <a:cubicBezTo>
                    <a:pt x="25743" y="15208"/>
                    <a:pt x="25669" y="15232"/>
                    <a:pt x="25608" y="15269"/>
                  </a:cubicBezTo>
                  <a:cubicBezTo>
                    <a:pt x="25337" y="15429"/>
                    <a:pt x="25042" y="15515"/>
                    <a:pt x="24722" y="15564"/>
                  </a:cubicBezTo>
                  <a:cubicBezTo>
                    <a:pt x="24157" y="15650"/>
                    <a:pt x="23604" y="15761"/>
                    <a:pt x="23026" y="15785"/>
                  </a:cubicBezTo>
                  <a:cubicBezTo>
                    <a:pt x="22928" y="15785"/>
                    <a:pt x="22842" y="15871"/>
                    <a:pt x="22842" y="15970"/>
                  </a:cubicBezTo>
                  <a:cubicBezTo>
                    <a:pt x="22805" y="16793"/>
                    <a:pt x="22780" y="17617"/>
                    <a:pt x="22854" y="18441"/>
                  </a:cubicBezTo>
                  <a:cubicBezTo>
                    <a:pt x="22878" y="18650"/>
                    <a:pt x="22891" y="18871"/>
                    <a:pt x="22891" y="19080"/>
                  </a:cubicBezTo>
                  <a:cubicBezTo>
                    <a:pt x="22903" y="19301"/>
                    <a:pt x="22891" y="19523"/>
                    <a:pt x="22891" y="19732"/>
                  </a:cubicBezTo>
                  <a:cubicBezTo>
                    <a:pt x="22891" y="19830"/>
                    <a:pt x="22903" y="19928"/>
                    <a:pt x="22915" y="20027"/>
                  </a:cubicBezTo>
                  <a:cubicBezTo>
                    <a:pt x="22952" y="20211"/>
                    <a:pt x="23100" y="20346"/>
                    <a:pt x="23284" y="20346"/>
                  </a:cubicBezTo>
                  <a:cubicBezTo>
                    <a:pt x="23444" y="20359"/>
                    <a:pt x="23591" y="20359"/>
                    <a:pt x="23751" y="20297"/>
                  </a:cubicBezTo>
                  <a:cubicBezTo>
                    <a:pt x="23973" y="20199"/>
                    <a:pt x="24206" y="20199"/>
                    <a:pt x="24440" y="20199"/>
                  </a:cubicBezTo>
                  <a:cubicBezTo>
                    <a:pt x="24698" y="20211"/>
                    <a:pt x="24956" y="20199"/>
                    <a:pt x="25202" y="20248"/>
                  </a:cubicBezTo>
                  <a:cubicBezTo>
                    <a:pt x="25632" y="20309"/>
                    <a:pt x="26062" y="20297"/>
                    <a:pt x="26542" y="20334"/>
                  </a:cubicBezTo>
                  <a:moveTo>
                    <a:pt x="27648" y="22670"/>
                  </a:moveTo>
                  <a:cubicBezTo>
                    <a:pt x="27489" y="22707"/>
                    <a:pt x="27378" y="22756"/>
                    <a:pt x="27255" y="22768"/>
                  </a:cubicBezTo>
                  <a:cubicBezTo>
                    <a:pt x="27120" y="22780"/>
                    <a:pt x="26984" y="22768"/>
                    <a:pt x="26849" y="22768"/>
                  </a:cubicBezTo>
                  <a:cubicBezTo>
                    <a:pt x="25792" y="22768"/>
                    <a:pt x="24722" y="22780"/>
                    <a:pt x="23665" y="22768"/>
                  </a:cubicBezTo>
                  <a:cubicBezTo>
                    <a:pt x="23223" y="22768"/>
                    <a:pt x="23186" y="22780"/>
                    <a:pt x="23247" y="23211"/>
                  </a:cubicBezTo>
                  <a:cubicBezTo>
                    <a:pt x="23284" y="23543"/>
                    <a:pt x="23272" y="23887"/>
                    <a:pt x="23284" y="24219"/>
                  </a:cubicBezTo>
                  <a:cubicBezTo>
                    <a:pt x="23284" y="24465"/>
                    <a:pt x="23272" y="24723"/>
                    <a:pt x="23370" y="24969"/>
                  </a:cubicBezTo>
                  <a:cubicBezTo>
                    <a:pt x="23407" y="25079"/>
                    <a:pt x="23395" y="25202"/>
                    <a:pt x="23407" y="25325"/>
                  </a:cubicBezTo>
                  <a:cubicBezTo>
                    <a:pt x="23407" y="25473"/>
                    <a:pt x="23407" y="25632"/>
                    <a:pt x="23407" y="25792"/>
                  </a:cubicBezTo>
                  <a:cubicBezTo>
                    <a:pt x="23407" y="25940"/>
                    <a:pt x="23444" y="26063"/>
                    <a:pt x="23530" y="26173"/>
                  </a:cubicBezTo>
                  <a:cubicBezTo>
                    <a:pt x="23567" y="26222"/>
                    <a:pt x="23616" y="26272"/>
                    <a:pt x="23665" y="26272"/>
                  </a:cubicBezTo>
                  <a:cubicBezTo>
                    <a:pt x="23800" y="26296"/>
                    <a:pt x="23936" y="26296"/>
                    <a:pt x="24071" y="26284"/>
                  </a:cubicBezTo>
                  <a:cubicBezTo>
                    <a:pt x="24329" y="26272"/>
                    <a:pt x="24575" y="26321"/>
                    <a:pt x="24821" y="26419"/>
                  </a:cubicBezTo>
                  <a:cubicBezTo>
                    <a:pt x="24956" y="26493"/>
                    <a:pt x="25104" y="26554"/>
                    <a:pt x="25263" y="26542"/>
                  </a:cubicBezTo>
                  <a:cubicBezTo>
                    <a:pt x="25755" y="26542"/>
                    <a:pt x="26247" y="26542"/>
                    <a:pt x="26739" y="26542"/>
                  </a:cubicBezTo>
                  <a:cubicBezTo>
                    <a:pt x="26898" y="26542"/>
                    <a:pt x="27046" y="26493"/>
                    <a:pt x="27193" y="26419"/>
                  </a:cubicBezTo>
                  <a:cubicBezTo>
                    <a:pt x="27353" y="26345"/>
                    <a:pt x="27489" y="26235"/>
                    <a:pt x="27611" y="26112"/>
                  </a:cubicBezTo>
                  <a:cubicBezTo>
                    <a:pt x="27734" y="25977"/>
                    <a:pt x="27882" y="25891"/>
                    <a:pt x="28079" y="25940"/>
                  </a:cubicBezTo>
                  <a:cubicBezTo>
                    <a:pt x="28152" y="25952"/>
                    <a:pt x="28238" y="25952"/>
                    <a:pt x="28312" y="25927"/>
                  </a:cubicBezTo>
                  <a:cubicBezTo>
                    <a:pt x="28411" y="25903"/>
                    <a:pt x="28509" y="25866"/>
                    <a:pt x="28570" y="25792"/>
                  </a:cubicBezTo>
                  <a:cubicBezTo>
                    <a:pt x="28804" y="25522"/>
                    <a:pt x="29013" y="25239"/>
                    <a:pt x="28951" y="24846"/>
                  </a:cubicBezTo>
                  <a:cubicBezTo>
                    <a:pt x="28939" y="24772"/>
                    <a:pt x="28951" y="24686"/>
                    <a:pt x="28964" y="24612"/>
                  </a:cubicBezTo>
                  <a:cubicBezTo>
                    <a:pt x="28964" y="24292"/>
                    <a:pt x="28939" y="23985"/>
                    <a:pt x="28644" y="23764"/>
                  </a:cubicBezTo>
                  <a:cubicBezTo>
                    <a:pt x="28620" y="23739"/>
                    <a:pt x="28607" y="23702"/>
                    <a:pt x="28583" y="23665"/>
                  </a:cubicBezTo>
                  <a:cubicBezTo>
                    <a:pt x="28361" y="23260"/>
                    <a:pt x="28005" y="22977"/>
                    <a:pt x="27648" y="22670"/>
                  </a:cubicBezTo>
                  <a:close/>
                  <a:moveTo>
                    <a:pt x="9491" y="14913"/>
                  </a:moveTo>
                  <a:cubicBezTo>
                    <a:pt x="9601" y="15662"/>
                    <a:pt x="9528" y="16339"/>
                    <a:pt x="9442" y="17027"/>
                  </a:cubicBezTo>
                  <a:cubicBezTo>
                    <a:pt x="9368" y="17679"/>
                    <a:pt x="9233" y="18342"/>
                    <a:pt x="9036" y="18982"/>
                  </a:cubicBezTo>
                  <a:cubicBezTo>
                    <a:pt x="8962" y="19240"/>
                    <a:pt x="8901" y="19523"/>
                    <a:pt x="8778" y="19768"/>
                  </a:cubicBezTo>
                  <a:cubicBezTo>
                    <a:pt x="8397" y="20543"/>
                    <a:pt x="8040" y="21330"/>
                    <a:pt x="7524" y="22030"/>
                  </a:cubicBezTo>
                  <a:cubicBezTo>
                    <a:pt x="7462" y="22104"/>
                    <a:pt x="7413" y="22190"/>
                    <a:pt x="7364" y="22276"/>
                  </a:cubicBezTo>
                  <a:cubicBezTo>
                    <a:pt x="7352" y="22301"/>
                    <a:pt x="7376" y="22362"/>
                    <a:pt x="7401" y="22375"/>
                  </a:cubicBezTo>
                  <a:cubicBezTo>
                    <a:pt x="7499" y="22387"/>
                    <a:pt x="7598" y="22399"/>
                    <a:pt x="7684" y="22399"/>
                  </a:cubicBezTo>
                  <a:cubicBezTo>
                    <a:pt x="8274" y="22412"/>
                    <a:pt x="8864" y="22424"/>
                    <a:pt x="9454" y="22448"/>
                  </a:cubicBezTo>
                  <a:cubicBezTo>
                    <a:pt x="10192" y="22473"/>
                    <a:pt x="10917" y="22510"/>
                    <a:pt x="11642" y="22534"/>
                  </a:cubicBezTo>
                  <a:cubicBezTo>
                    <a:pt x="11654" y="22534"/>
                    <a:pt x="11679" y="22534"/>
                    <a:pt x="11704" y="22534"/>
                  </a:cubicBezTo>
                  <a:cubicBezTo>
                    <a:pt x="11913" y="22534"/>
                    <a:pt x="11986" y="22473"/>
                    <a:pt x="12011" y="22276"/>
                  </a:cubicBezTo>
                  <a:cubicBezTo>
                    <a:pt x="12011" y="22153"/>
                    <a:pt x="12011" y="22043"/>
                    <a:pt x="12023" y="21920"/>
                  </a:cubicBezTo>
                  <a:cubicBezTo>
                    <a:pt x="12048" y="21293"/>
                    <a:pt x="12085" y="20666"/>
                    <a:pt x="12109" y="20039"/>
                  </a:cubicBezTo>
                  <a:cubicBezTo>
                    <a:pt x="12146" y="19068"/>
                    <a:pt x="12220" y="18109"/>
                    <a:pt x="12171" y="17150"/>
                  </a:cubicBezTo>
                  <a:cubicBezTo>
                    <a:pt x="12146" y="16818"/>
                    <a:pt x="12195" y="16474"/>
                    <a:pt x="12208" y="16142"/>
                  </a:cubicBezTo>
                  <a:cubicBezTo>
                    <a:pt x="12220" y="15945"/>
                    <a:pt x="12269" y="15761"/>
                    <a:pt x="12220" y="15540"/>
                  </a:cubicBezTo>
                  <a:cubicBezTo>
                    <a:pt x="11790" y="15355"/>
                    <a:pt x="11323" y="15269"/>
                    <a:pt x="10855" y="15232"/>
                  </a:cubicBezTo>
                  <a:cubicBezTo>
                    <a:pt x="10401" y="15195"/>
                    <a:pt x="9983" y="15072"/>
                    <a:pt x="9491" y="14913"/>
                  </a:cubicBezTo>
                  <a:close/>
                  <a:moveTo>
                    <a:pt x="13855" y="7426"/>
                  </a:moveTo>
                  <a:cubicBezTo>
                    <a:pt x="13757" y="7647"/>
                    <a:pt x="13781" y="7844"/>
                    <a:pt x="13781" y="8041"/>
                  </a:cubicBezTo>
                  <a:cubicBezTo>
                    <a:pt x="13794" y="8999"/>
                    <a:pt x="13806" y="9958"/>
                    <a:pt x="13806" y="10930"/>
                  </a:cubicBezTo>
                  <a:cubicBezTo>
                    <a:pt x="13806" y="11397"/>
                    <a:pt x="13769" y="11864"/>
                    <a:pt x="13757" y="12343"/>
                  </a:cubicBezTo>
                  <a:cubicBezTo>
                    <a:pt x="13744" y="12577"/>
                    <a:pt x="13732" y="12810"/>
                    <a:pt x="13732" y="13044"/>
                  </a:cubicBezTo>
                  <a:cubicBezTo>
                    <a:pt x="13720" y="13191"/>
                    <a:pt x="13794" y="13265"/>
                    <a:pt x="13941" y="13278"/>
                  </a:cubicBezTo>
                  <a:cubicBezTo>
                    <a:pt x="14334" y="13290"/>
                    <a:pt x="14716" y="13302"/>
                    <a:pt x="15109" y="13314"/>
                  </a:cubicBezTo>
                  <a:cubicBezTo>
                    <a:pt x="15552" y="13339"/>
                    <a:pt x="15982" y="13376"/>
                    <a:pt x="16387" y="13523"/>
                  </a:cubicBezTo>
                  <a:cubicBezTo>
                    <a:pt x="16769" y="13646"/>
                    <a:pt x="17162" y="13671"/>
                    <a:pt x="17543" y="13745"/>
                  </a:cubicBezTo>
                  <a:cubicBezTo>
                    <a:pt x="17641" y="13757"/>
                    <a:pt x="17740" y="13745"/>
                    <a:pt x="17826" y="13696"/>
                  </a:cubicBezTo>
                  <a:cubicBezTo>
                    <a:pt x="18072" y="13548"/>
                    <a:pt x="18256" y="13364"/>
                    <a:pt x="18342" y="13081"/>
                  </a:cubicBezTo>
                  <a:cubicBezTo>
                    <a:pt x="18416" y="12860"/>
                    <a:pt x="18490" y="12626"/>
                    <a:pt x="18490" y="12392"/>
                  </a:cubicBezTo>
                  <a:cubicBezTo>
                    <a:pt x="18502" y="12122"/>
                    <a:pt x="18514" y="11839"/>
                    <a:pt x="18514" y="11569"/>
                  </a:cubicBezTo>
                  <a:cubicBezTo>
                    <a:pt x="18514" y="10733"/>
                    <a:pt x="18330" y="9934"/>
                    <a:pt x="18219" y="9110"/>
                  </a:cubicBezTo>
                  <a:cubicBezTo>
                    <a:pt x="18133" y="8545"/>
                    <a:pt x="17875" y="8077"/>
                    <a:pt x="17617" y="7586"/>
                  </a:cubicBezTo>
                  <a:cubicBezTo>
                    <a:pt x="17408" y="7635"/>
                    <a:pt x="17223" y="7647"/>
                    <a:pt x="17064" y="7500"/>
                  </a:cubicBezTo>
                  <a:cubicBezTo>
                    <a:pt x="16965" y="7426"/>
                    <a:pt x="16842" y="7426"/>
                    <a:pt x="16719" y="7426"/>
                  </a:cubicBezTo>
                  <a:cubicBezTo>
                    <a:pt x="15773" y="7426"/>
                    <a:pt x="14839" y="7426"/>
                    <a:pt x="13855" y="7426"/>
                  </a:cubicBezTo>
                  <a:moveTo>
                    <a:pt x="10007" y="9762"/>
                  </a:moveTo>
                  <a:cubicBezTo>
                    <a:pt x="9872" y="9725"/>
                    <a:pt x="9823" y="9835"/>
                    <a:pt x="9774" y="9909"/>
                  </a:cubicBezTo>
                  <a:cubicBezTo>
                    <a:pt x="9097" y="10831"/>
                    <a:pt x="8434" y="11753"/>
                    <a:pt x="7757" y="12675"/>
                  </a:cubicBezTo>
                  <a:cubicBezTo>
                    <a:pt x="7524" y="12995"/>
                    <a:pt x="7303" y="13327"/>
                    <a:pt x="7118" y="13671"/>
                  </a:cubicBezTo>
                  <a:cubicBezTo>
                    <a:pt x="6958" y="13991"/>
                    <a:pt x="6762" y="14286"/>
                    <a:pt x="6516" y="14531"/>
                  </a:cubicBezTo>
                  <a:cubicBezTo>
                    <a:pt x="6270" y="14777"/>
                    <a:pt x="6073" y="15048"/>
                    <a:pt x="5926" y="15343"/>
                  </a:cubicBezTo>
                  <a:cubicBezTo>
                    <a:pt x="5815" y="15589"/>
                    <a:pt x="5655" y="15773"/>
                    <a:pt x="5459" y="15945"/>
                  </a:cubicBezTo>
                  <a:cubicBezTo>
                    <a:pt x="5360" y="16044"/>
                    <a:pt x="5237" y="16130"/>
                    <a:pt x="5176" y="16253"/>
                  </a:cubicBezTo>
                  <a:cubicBezTo>
                    <a:pt x="4856" y="16806"/>
                    <a:pt x="4401" y="17297"/>
                    <a:pt x="4229" y="17937"/>
                  </a:cubicBezTo>
                  <a:cubicBezTo>
                    <a:pt x="4217" y="17974"/>
                    <a:pt x="4192" y="18011"/>
                    <a:pt x="4168" y="18047"/>
                  </a:cubicBezTo>
                  <a:cubicBezTo>
                    <a:pt x="3910" y="18441"/>
                    <a:pt x="3651" y="18834"/>
                    <a:pt x="3393" y="19228"/>
                  </a:cubicBezTo>
                  <a:cubicBezTo>
                    <a:pt x="3332" y="19314"/>
                    <a:pt x="3221" y="19387"/>
                    <a:pt x="3221" y="19510"/>
                  </a:cubicBezTo>
                  <a:cubicBezTo>
                    <a:pt x="3283" y="19596"/>
                    <a:pt x="3344" y="19670"/>
                    <a:pt x="3406" y="19744"/>
                  </a:cubicBezTo>
                  <a:cubicBezTo>
                    <a:pt x="3602" y="20063"/>
                    <a:pt x="3799" y="20383"/>
                    <a:pt x="4020" y="20678"/>
                  </a:cubicBezTo>
                  <a:cubicBezTo>
                    <a:pt x="4475" y="21305"/>
                    <a:pt x="4942" y="21908"/>
                    <a:pt x="5397" y="22522"/>
                  </a:cubicBezTo>
                  <a:cubicBezTo>
                    <a:pt x="5483" y="22633"/>
                    <a:pt x="5557" y="22743"/>
                    <a:pt x="5643" y="22854"/>
                  </a:cubicBezTo>
                  <a:cubicBezTo>
                    <a:pt x="5680" y="22903"/>
                    <a:pt x="5729" y="22928"/>
                    <a:pt x="5803" y="22977"/>
                  </a:cubicBezTo>
                  <a:cubicBezTo>
                    <a:pt x="5889" y="22891"/>
                    <a:pt x="5963" y="22793"/>
                    <a:pt x="6036" y="22707"/>
                  </a:cubicBezTo>
                  <a:cubicBezTo>
                    <a:pt x="6122" y="22633"/>
                    <a:pt x="6221" y="22559"/>
                    <a:pt x="6319" y="22498"/>
                  </a:cubicBezTo>
                  <a:cubicBezTo>
                    <a:pt x="6713" y="22252"/>
                    <a:pt x="6995" y="21908"/>
                    <a:pt x="7253" y="21526"/>
                  </a:cubicBezTo>
                  <a:cubicBezTo>
                    <a:pt x="7684" y="20887"/>
                    <a:pt x="8016" y="20186"/>
                    <a:pt x="8360" y="19510"/>
                  </a:cubicBezTo>
                  <a:cubicBezTo>
                    <a:pt x="8409" y="19424"/>
                    <a:pt x="8434" y="19326"/>
                    <a:pt x="8470" y="19228"/>
                  </a:cubicBezTo>
                  <a:cubicBezTo>
                    <a:pt x="8852" y="18023"/>
                    <a:pt x="9110" y="16793"/>
                    <a:pt x="9110" y="15527"/>
                  </a:cubicBezTo>
                  <a:cubicBezTo>
                    <a:pt x="9110" y="15232"/>
                    <a:pt x="9085" y="14937"/>
                    <a:pt x="9048" y="14642"/>
                  </a:cubicBezTo>
                  <a:cubicBezTo>
                    <a:pt x="9024" y="14445"/>
                    <a:pt x="8913" y="14322"/>
                    <a:pt x="8716" y="14273"/>
                  </a:cubicBezTo>
                  <a:cubicBezTo>
                    <a:pt x="8630" y="14249"/>
                    <a:pt x="8532" y="14212"/>
                    <a:pt x="8446" y="14150"/>
                  </a:cubicBezTo>
                  <a:cubicBezTo>
                    <a:pt x="8409" y="14126"/>
                    <a:pt x="8384" y="14064"/>
                    <a:pt x="8372" y="14015"/>
                  </a:cubicBezTo>
                  <a:cubicBezTo>
                    <a:pt x="8348" y="13954"/>
                    <a:pt x="8421" y="13843"/>
                    <a:pt x="8483" y="13831"/>
                  </a:cubicBezTo>
                  <a:cubicBezTo>
                    <a:pt x="8716" y="13782"/>
                    <a:pt x="8950" y="13732"/>
                    <a:pt x="9171" y="13683"/>
                  </a:cubicBezTo>
                  <a:cubicBezTo>
                    <a:pt x="9638" y="13769"/>
                    <a:pt x="10118" y="13720"/>
                    <a:pt x="10585" y="13818"/>
                  </a:cubicBezTo>
                  <a:cubicBezTo>
                    <a:pt x="10880" y="13880"/>
                    <a:pt x="11163" y="13941"/>
                    <a:pt x="11445" y="14040"/>
                  </a:cubicBezTo>
                  <a:cubicBezTo>
                    <a:pt x="11667" y="14126"/>
                    <a:pt x="11900" y="14150"/>
                    <a:pt x="12134" y="14114"/>
                  </a:cubicBezTo>
                  <a:cubicBezTo>
                    <a:pt x="12171" y="14101"/>
                    <a:pt x="12208" y="14077"/>
                    <a:pt x="12232" y="14052"/>
                  </a:cubicBezTo>
                  <a:cubicBezTo>
                    <a:pt x="12318" y="13929"/>
                    <a:pt x="12257" y="13671"/>
                    <a:pt x="12122" y="13659"/>
                  </a:cubicBezTo>
                  <a:cubicBezTo>
                    <a:pt x="11790" y="13622"/>
                    <a:pt x="11458" y="13585"/>
                    <a:pt x="11126" y="13560"/>
                  </a:cubicBezTo>
                  <a:cubicBezTo>
                    <a:pt x="10806" y="13536"/>
                    <a:pt x="10487" y="13548"/>
                    <a:pt x="10179" y="13474"/>
                  </a:cubicBezTo>
                  <a:cubicBezTo>
                    <a:pt x="9958" y="13413"/>
                    <a:pt x="9724" y="13364"/>
                    <a:pt x="9503" y="13511"/>
                  </a:cubicBezTo>
                  <a:cubicBezTo>
                    <a:pt x="9442" y="13560"/>
                    <a:pt x="9343" y="13536"/>
                    <a:pt x="9270" y="13536"/>
                  </a:cubicBezTo>
                  <a:cubicBezTo>
                    <a:pt x="9220" y="13536"/>
                    <a:pt x="9159" y="13499"/>
                    <a:pt x="9122" y="13474"/>
                  </a:cubicBezTo>
                  <a:cubicBezTo>
                    <a:pt x="9110" y="13462"/>
                    <a:pt x="9122" y="13388"/>
                    <a:pt x="9147" y="13364"/>
                  </a:cubicBezTo>
                  <a:cubicBezTo>
                    <a:pt x="9282" y="13265"/>
                    <a:pt x="9343" y="13130"/>
                    <a:pt x="9392" y="12970"/>
                  </a:cubicBezTo>
                  <a:cubicBezTo>
                    <a:pt x="9454" y="12761"/>
                    <a:pt x="9503" y="12552"/>
                    <a:pt x="9552" y="12343"/>
                  </a:cubicBezTo>
                  <a:cubicBezTo>
                    <a:pt x="9638" y="12036"/>
                    <a:pt x="9688" y="11729"/>
                    <a:pt x="9810" y="11434"/>
                  </a:cubicBezTo>
                  <a:cubicBezTo>
                    <a:pt x="10032" y="10893"/>
                    <a:pt x="10019" y="10327"/>
                    <a:pt x="10007" y="9762"/>
                  </a:cubicBezTo>
                  <a:moveTo>
                    <a:pt x="26062" y="29812"/>
                  </a:moveTo>
                  <a:cubicBezTo>
                    <a:pt x="25866" y="29874"/>
                    <a:pt x="25755" y="29898"/>
                    <a:pt x="25644" y="29935"/>
                  </a:cubicBezTo>
                  <a:cubicBezTo>
                    <a:pt x="25313" y="30046"/>
                    <a:pt x="24981" y="30169"/>
                    <a:pt x="24649" y="30292"/>
                  </a:cubicBezTo>
                  <a:cubicBezTo>
                    <a:pt x="24366" y="30390"/>
                    <a:pt x="24083" y="30464"/>
                    <a:pt x="23788" y="30525"/>
                  </a:cubicBezTo>
                  <a:cubicBezTo>
                    <a:pt x="23235" y="30636"/>
                    <a:pt x="22682" y="30771"/>
                    <a:pt x="22116" y="30882"/>
                  </a:cubicBezTo>
                  <a:cubicBezTo>
                    <a:pt x="21870" y="30931"/>
                    <a:pt x="21612" y="30968"/>
                    <a:pt x="21354" y="30968"/>
                  </a:cubicBezTo>
                  <a:cubicBezTo>
                    <a:pt x="20530" y="30980"/>
                    <a:pt x="19707" y="30980"/>
                    <a:pt x="18883" y="30968"/>
                  </a:cubicBezTo>
                  <a:cubicBezTo>
                    <a:pt x="18281" y="30968"/>
                    <a:pt x="17703" y="30882"/>
                    <a:pt x="17125" y="30746"/>
                  </a:cubicBezTo>
                  <a:cubicBezTo>
                    <a:pt x="16105" y="30501"/>
                    <a:pt x="15121" y="30169"/>
                    <a:pt x="14125" y="29849"/>
                  </a:cubicBezTo>
                  <a:cubicBezTo>
                    <a:pt x="13941" y="29788"/>
                    <a:pt x="13757" y="29702"/>
                    <a:pt x="13597" y="29591"/>
                  </a:cubicBezTo>
                  <a:cubicBezTo>
                    <a:pt x="13167" y="29320"/>
                    <a:pt x="12749" y="29025"/>
                    <a:pt x="12318" y="28743"/>
                  </a:cubicBezTo>
                  <a:cubicBezTo>
                    <a:pt x="11876" y="28435"/>
                    <a:pt x="11556" y="28005"/>
                    <a:pt x="11261" y="27562"/>
                  </a:cubicBezTo>
                  <a:cubicBezTo>
                    <a:pt x="11249" y="27538"/>
                    <a:pt x="11249" y="27489"/>
                    <a:pt x="11261" y="27452"/>
                  </a:cubicBezTo>
                  <a:cubicBezTo>
                    <a:pt x="11261" y="27440"/>
                    <a:pt x="11286" y="27440"/>
                    <a:pt x="11298" y="27415"/>
                  </a:cubicBezTo>
                  <a:cubicBezTo>
                    <a:pt x="11347" y="27464"/>
                    <a:pt x="11396" y="27489"/>
                    <a:pt x="11421" y="27538"/>
                  </a:cubicBezTo>
                  <a:cubicBezTo>
                    <a:pt x="11654" y="27845"/>
                    <a:pt x="11937" y="28091"/>
                    <a:pt x="12245" y="28300"/>
                  </a:cubicBezTo>
                  <a:cubicBezTo>
                    <a:pt x="12773" y="28644"/>
                    <a:pt x="13302" y="28976"/>
                    <a:pt x="13843" y="29308"/>
                  </a:cubicBezTo>
                  <a:cubicBezTo>
                    <a:pt x="13978" y="29382"/>
                    <a:pt x="14125" y="29443"/>
                    <a:pt x="14273" y="29493"/>
                  </a:cubicBezTo>
                  <a:cubicBezTo>
                    <a:pt x="15318" y="29800"/>
                    <a:pt x="16351" y="30119"/>
                    <a:pt x="17408" y="30353"/>
                  </a:cubicBezTo>
                  <a:cubicBezTo>
                    <a:pt x="17900" y="30464"/>
                    <a:pt x="18404" y="30550"/>
                    <a:pt x="18920" y="30550"/>
                  </a:cubicBezTo>
                  <a:cubicBezTo>
                    <a:pt x="19707" y="30550"/>
                    <a:pt x="20506" y="30550"/>
                    <a:pt x="21293" y="30550"/>
                  </a:cubicBezTo>
                  <a:cubicBezTo>
                    <a:pt x="21489" y="30550"/>
                    <a:pt x="21674" y="30525"/>
                    <a:pt x="21870" y="30488"/>
                  </a:cubicBezTo>
                  <a:cubicBezTo>
                    <a:pt x="22547" y="30341"/>
                    <a:pt x="23210" y="30144"/>
                    <a:pt x="23887" y="30058"/>
                  </a:cubicBezTo>
                  <a:cubicBezTo>
                    <a:pt x="24046" y="30033"/>
                    <a:pt x="24194" y="29972"/>
                    <a:pt x="24341" y="29923"/>
                  </a:cubicBezTo>
                  <a:cubicBezTo>
                    <a:pt x="24587" y="29837"/>
                    <a:pt x="24821" y="29751"/>
                    <a:pt x="25067" y="29665"/>
                  </a:cubicBezTo>
                  <a:cubicBezTo>
                    <a:pt x="25362" y="29566"/>
                    <a:pt x="25657" y="29456"/>
                    <a:pt x="25964" y="29357"/>
                  </a:cubicBezTo>
                  <a:cubicBezTo>
                    <a:pt x="26112" y="29308"/>
                    <a:pt x="26185" y="29197"/>
                    <a:pt x="26198" y="29050"/>
                  </a:cubicBezTo>
                  <a:cubicBezTo>
                    <a:pt x="26210" y="28927"/>
                    <a:pt x="26222" y="28816"/>
                    <a:pt x="26222" y="28693"/>
                  </a:cubicBezTo>
                  <a:cubicBezTo>
                    <a:pt x="26235" y="28669"/>
                    <a:pt x="26222" y="28657"/>
                    <a:pt x="26222" y="28632"/>
                  </a:cubicBezTo>
                  <a:cubicBezTo>
                    <a:pt x="26222" y="28583"/>
                    <a:pt x="26136" y="28534"/>
                    <a:pt x="26087" y="28558"/>
                  </a:cubicBezTo>
                  <a:cubicBezTo>
                    <a:pt x="25755" y="28669"/>
                    <a:pt x="25435" y="28829"/>
                    <a:pt x="25079" y="28866"/>
                  </a:cubicBezTo>
                  <a:cubicBezTo>
                    <a:pt x="24981" y="28804"/>
                    <a:pt x="24931" y="28669"/>
                    <a:pt x="24784" y="28706"/>
                  </a:cubicBezTo>
                  <a:cubicBezTo>
                    <a:pt x="24304" y="28804"/>
                    <a:pt x="23813" y="28866"/>
                    <a:pt x="23370" y="29099"/>
                  </a:cubicBezTo>
                  <a:cubicBezTo>
                    <a:pt x="23087" y="29234"/>
                    <a:pt x="22780" y="29320"/>
                    <a:pt x="22460" y="29284"/>
                  </a:cubicBezTo>
                  <a:cubicBezTo>
                    <a:pt x="21993" y="29247"/>
                    <a:pt x="21563" y="29357"/>
                    <a:pt x="21120" y="29456"/>
                  </a:cubicBezTo>
                  <a:cubicBezTo>
                    <a:pt x="20592" y="29579"/>
                    <a:pt x="20063" y="29529"/>
                    <a:pt x="19535" y="29505"/>
                  </a:cubicBezTo>
                  <a:cubicBezTo>
                    <a:pt x="19240" y="29382"/>
                    <a:pt x="18920" y="29406"/>
                    <a:pt x="18600" y="29406"/>
                  </a:cubicBezTo>
                  <a:cubicBezTo>
                    <a:pt x="18367" y="29406"/>
                    <a:pt x="18133" y="29419"/>
                    <a:pt x="17900" y="29406"/>
                  </a:cubicBezTo>
                  <a:cubicBezTo>
                    <a:pt x="17777" y="29394"/>
                    <a:pt x="17654" y="29382"/>
                    <a:pt x="17555" y="29333"/>
                  </a:cubicBezTo>
                  <a:cubicBezTo>
                    <a:pt x="17137" y="29161"/>
                    <a:pt x="16670" y="29136"/>
                    <a:pt x="16277" y="28902"/>
                  </a:cubicBezTo>
                  <a:cubicBezTo>
                    <a:pt x="15736" y="28780"/>
                    <a:pt x="15269" y="28460"/>
                    <a:pt x="14777" y="28226"/>
                  </a:cubicBezTo>
                  <a:cubicBezTo>
                    <a:pt x="14408" y="28054"/>
                    <a:pt x="14052" y="27833"/>
                    <a:pt x="13646" y="27722"/>
                  </a:cubicBezTo>
                  <a:cubicBezTo>
                    <a:pt x="13560" y="27698"/>
                    <a:pt x="13474" y="27649"/>
                    <a:pt x="13388" y="27587"/>
                  </a:cubicBezTo>
                  <a:cubicBezTo>
                    <a:pt x="12945" y="27292"/>
                    <a:pt x="12466" y="27071"/>
                    <a:pt x="12036" y="26763"/>
                  </a:cubicBezTo>
                  <a:cubicBezTo>
                    <a:pt x="11753" y="26554"/>
                    <a:pt x="11433" y="26382"/>
                    <a:pt x="11175" y="26136"/>
                  </a:cubicBezTo>
                  <a:cubicBezTo>
                    <a:pt x="11114" y="26087"/>
                    <a:pt x="11040" y="26050"/>
                    <a:pt x="10978" y="26013"/>
                  </a:cubicBezTo>
                  <a:cubicBezTo>
                    <a:pt x="10843" y="25927"/>
                    <a:pt x="10683" y="26013"/>
                    <a:pt x="10671" y="26161"/>
                  </a:cubicBezTo>
                  <a:cubicBezTo>
                    <a:pt x="10610" y="26763"/>
                    <a:pt x="10696" y="27353"/>
                    <a:pt x="10868" y="27907"/>
                  </a:cubicBezTo>
                  <a:cubicBezTo>
                    <a:pt x="10978" y="28288"/>
                    <a:pt x="11175" y="28632"/>
                    <a:pt x="11347" y="28988"/>
                  </a:cubicBezTo>
                  <a:cubicBezTo>
                    <a:pt x="11753" y="29775"/>
                    <a:pt x="12097" y="30587"/>
                    <a:pt x="12294" y="31459"/>
                  </a:cubicBezTo>
                  <a:cubicBezTo>
                    <a:pt x="12306" y="31533"/>
                    <a:pt x="12318" y="31619"/>
                    <a:pt x="12355" y="31681"/>
                  </a:cubicBezTo>
                  <a:cubicBezTo>
                    <a:pt x="12392" y="31755"/>
                    <a:pt x="12454" y="31816"/>
                    <a:pt x="12515" y="31853"/>
                  </a:cubicBezTo>
                  <a:cubicBezTo>
                    <a:pt x="12576" y="31902"/>
                    <a:pt x="12650" y="31939"/>
                    <a:pt x="12724" y="31951"/>
                  </a:cubicBezTo>
                  <a:cubicBezTo>
                    <a:pt x="13216" y="32086"/>
                    <a:pt x="13720" y="32209"/>
                    <a:pt x="14175" y="32443"/>
                  </a:cubicBezTo>
                  <a:cubicBezTo>
                    <a:pt x="14212" y="32468"/>
                    <a:pt x="14248" y="32468"/>
                    <a:pt x="14285" y="32480"/>
                  </a:cubicBezTo>
                  <a:cubicBezTo>
                    <a:pt x="14937" y="32640"/>
                    <a:pt x="15576" y="32824"/>
                    <a:pt x="16252" y="32836"/>
                  </a:cubicBezTo>
                  <a:cubicBezTo>
                    <a:pt x="16535" y="32836"/>
                    <a:pt x="16805" y="32898"/>
                    <a:pt x="17064" y="32984"/>
                  </a:cubicBezTo>
                  <a:cubicBezTo>
                    <a:pt x="17125" y="32996"/>
                    <a:pt x="17211" y="33021"/>
                    <a:pt x="17174" y="33144"/>
                  </a:cubicBezTo>
                  <a:cubicBezTo>
                    <a:pt x="16707" y="33119"/>
                    <a:pt x="16240" y="33107"/>
                    <a:pt x="15773" y="33082"/>
                  </a:cubicBezTo>
                  <a:cubicBezTo>
                    <a:pt x="15687" y="33082"/>
                    <a:pt x="15613" y="33070"/>
                    <a:pt x="15539" y="33045"/>
                  </a:cubicBezTo>
                  <a:cubicBezTo>
                    <a:pt x="15170" y="32972"/>
                    <a:pt x="14802" y="32910"/>
                    <a:pt x="14445" y="32824"/>
                  </a:cubicBezTo>
                  <a:cubicBezTo>
                    <a:pt x="14248" y="32775"/>
                    <a:pt x="14052" y="32713"/>
                    <a:pt x="13880" y="32627"/>
                  </a:cubicBezTo>
                  <a:cubicBezTo>
                    <a:pt x="13437" y="32418"/>
                    <a:pt x="12958" y="32320"/>
                    <a:pt x="12490" y="32160"/>
                  </a:cubicBezTo>
                  <a:cubicBezTo>
                    <a:pt x="12478" y="32148"/>
                    <a:pt x="12454" y="32160"/>
                    <a:pt x="12417" y="32172"/>
                  </a:cubicBezTo>
                  <a:cubicBezTo>
                    <a:pt x="12355" y="32517"/>
                    <a:pt x="12343" y="32873"/>
                    <a:pt x="12343" y="33217"/>
                  </a:cubicBezTo>
                  <a:cubicBezTo>
                    <a:pt x="12331" y="33291"/>
                    <a:pt x="12417" y="33377"/>
                    <a:pt x="12490" y="33365"/>
                  </a:cubicBezTo>
                  <a:cubicBezTo>
                    <a:pt x="12613" y="33365"/>
                    <a:pt x="12724" y="33365"/>
                    <a:pt x="12847" y="33340"/>
                  </a:cubicBezTo>
                  <a:cubicBezTo>
                    <a:pt x="13117" y="33291"/>
                    <a:pt x="13376" y="33230"/>
                    <a:pt x="13658" y="33193"/>
                  </a:cubicBezTo>
                  <a:cubicBezTo>
                    <a:pt x="13806" y="33168"/>
                    <a:pt x="13966" y="33144"/>
                    <a:pt x="14113" y="33230"/>
                  </a:cubicBezTo>
                  <a:cubicBezTo>
                    <a:pt x="14138" y="33254"/>
                    <a:pt x="14162" y="33291"/>
                    <a:pt x="14187" y="33316"/>
                  </a:cubicBezTo>
                  <a:cubicBezTo>
                    <a:pt x="14519" y="33709"/>
                    <a:pt x="14900" y="33930"/>
                    <a:pt x="15429" y="33808"/>
                  </a:cubicBezTo>
                  <a:cubicBezTo>
                    <a:pt x="15502" y="33783"/>
                    <a:pt x="15588" y="33795"/>
                    <a:pt x="15662" y="33795"/>
                  </a:cubicBezTo>
                  <a:cubicBezTo>
                    <a:pt x="16166" y="33795"/>
                    <a:pt x="16621" y="33660"/>
                    <a:pt x="17076" y="33426"/>
                  </a:cubicBezTo>
                  <a:cubicBezTo>
                    <a:pt x="17691" y="33119"/>
                    <a:pt x="18268" y="32726"/>
                    <a:pt x="18932" y="32541"/>
                  </a:cubicBezTo>
                  <a:cubicBezTo>
                    <a:pt x="18981" y="32529"/>
                    <a:pt x="19018" y="32468"/>
                    <a:pt x="19067" y="32431"/>
                  </a:cubicBezTo>
                  <a:cubicBezTo>
                    <a:pt x="19067" y="32418"/>
                    <a:pt x="19067" y="32394"/>
                    <a:pt x="19067" y="32369"/>
                  </a:cubicBezTo>
                  <a:cubicBezTo>
                    <a:pt x="18994" y="32357"/>
                    <a:pt x="18908" y="32345"/>
                    <a:pt x="18834" y="32345"/>
                  </a:cubicBezTo>
                  <a:cubicBezTo>
                    <a:pt x="18182" y="32308"/>
                    <a:pt x="17543" y="32209"/>
                    <a:pt x="16928" y="32000"/>
                  </a:cubicBezTo>
                  <a:cubicBezTo>
                    <a:pt x="16400" y="31828"/>
                    <a:pt x="15871" y="31681"/>
                    <a:pt x="15343" y="31533"/>
                  </a:cubicBezTo>
                  <a:cubicBezTo>
                    <a:pt x="14654" y="31349"/>
                    <a:pt x="14003" y="31078"/>
                    <a:pt x="13388" y="30722"/>
                  </a:cubicBezTo>
                  <a:cubicBezTo>
                    <a:pt x="12921" y="30451"/>
                    <a:pt x="12454" y="30206"/>
                    <a:pt x="12036" y="29874"/>
                  </a:cubicBezTo>
                  <a:cubicBezTo>
                    <a:pt x="11974" y="29824"/>
                    <a:pt x="11900" y="29788"/>
                    <a:pt x="11900" y="29702"/>
                  </a:cubicBezTo>
                  <a:cubicBezTo>
                    <a:pt x="11986" y="29640"/>
                    <a:pt x="12060" y="29714"/>
                    <a:pt x="12109" y="29751"/>
                  </a:cubicBezTo>
                  <a:cubicBezTo>
                    <a:pt x="12478" y="29984"/>
                    <a:pt x="12872" y="30169"/>
                    <a:pt x="13277" y="30328"/>
                  </a:cubicBezTo>
                  <a:cubicBezTo>
                    <a:pt x="13523" y="30439"/>
                    <a:pt x="13769" y="30562"/>
                    <a:pt x="14027" y="30673"/>
                  </a:cubicBezTo>
                  <a:cubicBezTo>
                    <a:pt x="14310" y="30796"/>
                    <a:pt x="14605" y="30919"/>
                    <a:pt x="14900" y="31017"/>
                  </a:cubicBezTo>
                  <a:cubicBezTo>
                    <a:pt x="15613" y="31226"/>
                    <a:pt x="16338" y="31423"/>
                    <a:pt x="17064" y="31632"/>
                  </a:cubicBezTo>
                  <a:cubicBezTo>
                    <a:pt x="17531" y="31779"/>
                    <a:pt x="18010" y="31877"/>
                    <a:pt x="18502" y="31914"/>
                  </a:cubicBezTo>
                  <a:cubicBezTo>
                    <a:pt x="19547" y="32000"/>
                    <a:pt x="20580" y="32050"/>
                    <a:pt x="21625" y="31841"/>
                  </a:cubicBezTo>
                  <a:cubicBezTo>
                    <a:pt x="22178" y="31718"/>
                    <a:pt x="22756" y="31668"/>
                    <a:pt x="23272" y="31423"/>
                  </a:cubicBezTo>
                  <a:cubicBezTo>
                    <a:pt x="23346" y="31398"/>
                    <a:pt x="23432" y="31386"/>
                    <a:pt x="23505" y="31373"/>
                  </a:cubicBezTo>
                  <a:cubicBezTo>
                    <a:pt x="23800" y="31312"/>
                    <a:pt x="24071" y="31214"/>
                    <a:pt x="24354" y="31115"/>
                  </a:cubicBezTo>
                  <a:cubicBezTo>
                    <a:pt x="24538" y="31041"/>
                    <a:pt x="24722" y="31005"/>
                    <a:pt x="24919" y="30955"/>
                  </a:cubicBezTo>
                  <a:cubicBezTo>
                    <a:pt x="25104" y="31054"/>
                    <a:pt x="25214" y="30931"/>
                    <a:pt x="25325" y="30820"/>
                  </a:cubicBezTo>
                  <a:cubicBezTo>
                    <a:pt x="25460" y="30685"/>
                    <a:pt x="25595" y="30537"/>
                    <a:pt x="25731" y="30402"/>
                  </a:cubicBezTo>
                  <a:cubicBezTo>
                    <a:pt x="25866" y="30255"/>
                    <a:pt x="25976" y="30095"/>
                    <a:pt x="26062" y="29812"/>
                  </a:cubicBezTo>
                  <a:moveTo>
                    <a:pt x="13929" y="22584"/>
                  </a:moveTo>
                  <a:cubicBezTo>
                    <a:pt x="13978" y="22596"/>
                    <a:pt x="14027" y="22633"/>
                    <a:pt x="14089" y="22633"/>
                  </a:cubicBezTo>
                  <a:cubicBezTo>
                    <a:pt x="14556" y="22670"/>
                    <a:pt x="15023" y="22707"/>
                    <a:pt x="15490" y="22731"/>
                  </a:cubicBezTo>
                  <a:cubicBezTo>
                    <a:pt x="16129" y="22756"/>
                    <a:pt x="16756" y="22780"/>
                    <a:pt x="17383" y="22694"/>
                  </a:cubicBezTo>
                  <a:cubicBezTo>
                    <a:pt x="17531" y="22670"/>
                    <a:pt x="17691" y="22670"/>
                    <a:pt x="17850" y="22694"/>
                  </a:cubicBezTo>
                  <a:cubicBezTo>
                    <a:pt x="18453" y="22780"/>
                    <a:pt x="19067" y="22743"/>
                    <a:pt x="19670" y="22780"/>
                  </a:cubicBezTo>
                  <a:cubicBezTo>
                    <a:pt x="19793" y="22793"/>
                    <a:pt x="19903" y="22731"/>
                    <a:pt x="19965" y="22621"/>
                  </a:cubicBezTo>
                  <a:cubicBezTo>
                    <a:pt x="20223" y="22166"/>
                    <a:pt x="20506" y="21711"/>
                    <a:pt x="20752" y="21244"/>
                  </a:cubicBezTo>
                  <a:cubicBezTo>
                    <a:pt x="20825" y="21108"/>
                    <a:pt x="20862" y="20949"/>
                    <a:pt x="20887" y="20789"/>
                  </a:cubicBezTo>
                  <a:cubicBezTo>
                    <a:pt x="20973" y="20322"/>
                    <a:pt x="21059" y="19867"/>
                    <a:pt x="21120" y="19400"/>
                  </a:cubicBezTo>
                  <a:cubicBezTo>
                    <a:pt x="21182" y="18822"/>
                    <a:pt x="21182" y="18256"/>
                    <a:pt x="20985" y="17703"/>
                  </a:cubicBezTo>
                  <a:cubicBezTo>
                    <a:pt x="20899" y="17482"/>
                    <a:pt x="20825" y="17273"/>
                    <a:pt x="20641" y="17088"/>
                  </a:cubicBezTo>
                  <a:cubicBezTo>
                    <a:pt x="20530" y="16978"/>
                    <a:pt x="20444" y="16855"/>
                    <a:pt x="20358" y="16720"/>
                  </a:cubicBezTo>
                  <a:cubicBezTo>
                    <a:pt x="20125" y="16326"/>
                    <a:pt x="19793" y="16019"/>
                    <a:pt x="19485" y="15687"/>
                  </a:cubicBezTo>
                  <a:cubicBezTo>
                    <a:pt x="19338" y="15540"/>
                    <a:pt x="19166" y="15478"/>
                    <a:pt x="18945" y="15515"/>
                  </a:cubicBezTo>
                  <a:cubicBezTo>
                    <a:pt x="18736" y="15552"/>
                    <a:pt x="18514" y="15576"/>
                    <a:pt x="18305" y="15601"/>
                  </a:cubicBezTo>
                  <a:cubicBezTo>
                    <a:pt x="18145" y="15626"/>
                    <a:pt x="17998" y="15650"/>
                    <a:pt x="17838" y="15650"/>
                  </a:cubicBezTo>
                  <a:cubicBezTo>
                    <a:pt x="16781" y="15638"/>
                    <a:pt x="15711" y="15687"/>
                    <a:pt x="14654" y="15601"/>
                  </a:cubicBezTo>
                  <a:cubicBezTo>
                    <a:pt x="14519" y="15589"/>
                    <a:pt x="14384" y="15589"/>
                    <a:pt x="14236" y="15576"/>
                  </a:cubicBezTo>
                  <a:cubicBezTo>
                    <a:pt x="14015" y="15564"/>
                    <a:pt x="13781" y="15699"/>
                    <a:pt x="13769" y="15994"/>
                  </a:cubicBezTo>
                  <a:cubicBezTo>
                    <a:pt x="13757" y="16609"/>
                    <a:pt x="13732" y="17211"/>
                    <a:pt x="13720" y="17826"/>
                  </a:cubicBezTo>
                  <a:cubicBezTo>
                    <a:pt x="13720" y="18072"/>
                    <a:pt x="13744" y="18330"/>
                    <a:pt x="13769" y="18588"/>
                  </a:cubicBezTo>
                  <a:cubicBezTo>
                    <a:pt x="13806" y="19191"/>
                    <a:pt x="13867" y="19805"/>
                    <a:pt x="13830" y="20408"/>
                  </a:cubicBezTo>
                  <a:cubicBezTo>
                    <a:pt x="13806" y="21022"/>
                    <a:pt x="13769" y="21625"/>
                    <a:pt x="13843" y="22239"/>
                  </a:cubicBezTo>
                  <a:cubicBezTo>
                    <a:pt x="13855" y="22350"/>
                    <a:pt x="13843" y="22473"/>
                    <a:pt x="13929" y="22584"/>
                  </a:cubicBezTo>
                  <a:close/>
                  <a:moveTo>
                    <a:pt x="7180" y="33758"/>
                  </a:moveTo>
                  <a:cubicBezTo>
                    <a:pt x="7241" y="33832"/>
                    <a:pt x="7303" y="33918"/>
                    <a:pt x="7376" y="33980"/>
                  </a:cubicBezTo>
                  <a:cubicBezTo>
                    <a:pt x="7426" y="34041"/>
                    <a:pt x="7524" y="34029"/>
                    <a:pt x="7573" y="33967"/>
                  </a:cubicBezTo>
                  <a:cubicBezTo>
                    <a:pt x="7647" y="33869"/>
                    <a:pt x="7721" y="33783"/>
                    <a:pt x="7782" y="33685"/>
                  </a:cubicBezTo>
                  <a:cubicBezTo>
                    <a:pt x="7831" y="33623"/>
                    <a:pt x="7880" y="33549"/>
                    <a:pt x="7893" y="33488"/>
                  </a:cubicBezTo>
                  <a:cubicBezTo>
                    <a:pt x="7954" y="33058"/>
                    <a:pt x="8028" y="32615"/>
                    <a:pt x="7966" y="32185"/>
                  </a:cubicBezTo>
                  <a:cubicBezTo>
                    <a:pt x="7905" y="31816"/>
                    <a:pt x="7905" y="31447"/>
                    <a:pt x="7905" y="31078"/>
                  </a:cubicBezTo>
                  <a:cubicBezTo>
                    <a:pt x="7905" y="30562"/>
                    <a:pt x="7880" y="30046"/>
                    <a:pt x="7868" y="29542"/>
                  </a:cubicBezTo>
                  <a:cubicBezTo>
                    <a:pt x="7868" y="29419"/>
                    <a:pt x="7844" y="29308"/>
                    <a:pt x="7819" y="29185"/>
                  </a:cubicBezTo>
                  <a:cubicBezTo>
                    <a:pt x="7708" y="28595"/>
                    <a:pt x="7598" y="27993"/>
                    <a:pt x="7487" y="27390"/>
                  </a:cubicBezTo>
                  <a:cubicBezTo>
                    <a:pt x="7426" y="27071"/>
                    <a:pt x="7339" y="26739"/>
                    <a:pt x="7266" y="26419"/>
                  </a:cubicBezTo>
                  <a:cubicBezTo>
                    <a:pt x="7253" y="26358"/>
                    <a:pt x="7155" y="26345"/>
                    <a:pt x="7118" y="26382"/>
                  </a:cubicBezTo>
                  <a:cubicBezTo>
                    <a:pt x="6921" y="26579"/>
                    <a:pt x="6823" y="26800"/>
                    <a:pt x="6934" y="27071"/>
                  </a:cubicBezTo>
                  <a:cubicBezTo>
                    <a:pt x="7057" y="27378"/>
                    <a:pt x="7167" y="27698"/>
                    <a:pt x="7290" y="28005"/>
                  </a:cubicBezTo>
                  <a:cubicBezTo>
                    <a:pt x="7413" y="28275"/>
                    <a:pt x="7512" y="28546"/>
                    <a:pt x="7512" y="28853"/>
                  </a:cubicBezTo>
                  <a:cubicBezTo>
                    <a:pt x="7524" y="29320"/>
                    <a:pt x="7548" y="29800"/>
                    <a:pt x="7561" y="30267"/>
                  </a:cubicBezTo>
                  <a:cubicBezTo>
                    <a:pt x="7573" y="30464"/>
                    <a:pt x="7598" y="30660"/>
                    <a:pt x="7622" y="30857"/>
                  </a:cubicBezTo>
                  <a:cubicBezTo>
                    <a:pt x="7684" y="31263"/>
                    <a:pt x="7733" y="31668"/>
                    <a:pt x="7733" y="32086"/>
                  </a:cubicBezTo>
                  <a:cubicBezTo>
                    <a:pt x="7745" y="32517"/>
                    <a:pt x="7696" y="32947"/>
                    <a:pt x="7671" y="33377"/>
                  </a:cubicBezTo>
                  <a:cubicBezTo>
                    <a:pt x="7659" y="33525"/>
                    <a:pt x="7635" y="33648"/>
                    <a:pt x="7512" y="33746"/>
                  </a:cubicBezTo>
                  <a:cubicBezTo>
                    <a:pt x="7413" y="33832"/>
                    <a:pt x="7290" y="33758"/>
                    <a:pt x="7167" y="33771"/>
                  </a:cubicBezTo>
                  <a:cubicBezTo>
                    <a:pt x="7364" y="33439"/>
                    <a:pt x="7438" y="33070"/>
                    <a:pt x="7413" y="32689"/>
                  </a:cubicBezTo>
                  <a:cubicBezTo>
                    <a:pt x="7401" y="32492"/>
                    <a:pt x="7413" y="32295"/>
                    <a:pt x="7413" y="32099"/>
                  </a:cubicBezTo>
                  <a:cubicBezTo>
                    <a:pt x="7413" y="31705"/>
                    <a:pt x="7401" y="31312"/>
                    <a:pt x="7315" y="30919"/>
                  </a:cubicBezTo>
                  <a:cubicBezTo>
                    <a:pt x="7278" y="30746"/>
                    <a:pt x="7253" y="30574"/>
                    <a:pt x="7266" y="30402"/>
                  </a:cubicBezTo>
                  <a:cubicBezTo>
                    <a:pt x="7278" y="29997"/>
                    <a:pt x="7217" y="29615"/>
                    <a:pt x="7155" y="29222"/>
                  </a:cubicBezTo>
                  <a:cubicBezTo>
                    <a:pt x="7118" y="28988"/>
                    <a:pt x="7081" y="28755"/>
                    <a:pt x="7118" y="28521"/>
                  </a:cubicBezTo>
                  <a:cubicBezTo>
                    <a:pt x="7155" y="28337"/>
                    <a:pt x="7106" y="28153"/>
                    <a:pt x="6983" y="28030"/>
                  </a:cubicBezTo>
                  <a:cubicBezTo>
                    <a:pt x="6860" y="27907"/>
                    <a:pt x="6811" y="27771"/>
                    <a:pt x="6737" y="27636"/>
                  </a:cubicBezTo>
                  <a:cubicBezTo>
                    <a:pt x="6540" y="27231"/>
                    <a:pt x="6430" y="26788"/>
                    <a:pt x="6245" y="26382"/>
                  </a:cubicBezTo>
                  <a:cubicBezTo>
                    <a:pt x="6184" y="26259"/>
                    <a:pt x="6147" y="26112"/>
                    <a:pt x="6098" y="25989"/>
                  </a:cubicBezTo>
                  <a:cubicBezTo>
                    <a:pt x="6049" y="25841"/>
                    <a:pt x="5987" y="25694"/>
                    <a:pt x="5926" y="25559"/>
                  </a:cubicBezTo>
                  <a:cubicBezTo>
                    <a:pt x="5692" y="25055"/>
                    <a:pt x="5459" y="24551"/>
                    <a:pt x="5225" y="24059"/>
                  </a:cubicBezTo>
                  <a:cubicBezTo>
                    <a:pt x="5102" y="23788"/>
                    <a:pt x="4955" y="23530"/>
                    <a:pt x="4746" y="23284"/>
                  </a:cubicBezTo>
                  <a:cubicBezTo>
                    <a:pt x="4709" y="23358"/>
                    <a:pt x="4659" y="23395"/>
                    <a:pt x="4647" y="23444"/>
                  </a:cubicBezTo>
                  <a:cubicBezTo>
                    <a:pt x="4598" y="23764"/>
                    <a:pt x="4659" y="24071"/>
                    <a:pt x="4733" y="24378"/>
                  </a:cubicBezTo>
                  <a:cubicBezTo>
                    <a:pt x="4746" y="24415"/>
                    <a:pt x="4733" y="24452"/>
                    <a:pt x="4733" y="24501"/>
                  </a:cubicBezTo>
                  <a:cubicBezTo>
                    <a:pt x="4672" y="24563"/>
                    <a:pt x="4610" y="24624"/>
                    <a:pt x="4549" y="24686"/>
                  </a:cubicBezTo>
                  <a:cubicBezTo>
                    <a:pt x="4696" y="25202"/>
                    <a:pt x="5028" y="25608"/>
                    <a:pt x="5250" y="26063"/>
                  </a:cubicBezTo>
                  <a:cubicBezTo>
                    <a:pt x="5262" y="26087"/>
                    <a:pt x="5311" y="26100"/>
                    <a:pt x="5348" y="26124"/>
                  </a:cubicBezTo>
                  <a:cubicBezTo>
                    <a:pt x="5520" y="25989"/>
                    <a:pt x="5360" y="25694"/>
                    <a:pt x="5631" y="25583"/>
                  </a:cubicBezTo>
                  <a:cubicBezTo>
                    <a:pt x="5643" y="25669"/>
                    <a:pt x="5655" y="25743"/>
                    <a:pt x="5655" y="25817"/>
                  </a:cubicBezTo>
                  <a:cubicBezTo>
                    <a:pt x="5668" y="26001"/>
                    <a:pt x="5631" y="26186"/>
                    <a:pt x="5680" y="26345"/>
                  </a:cubicBezTo>
                  <a:cubicBezTo>
                    <a:pt x="5729" y="26530"/>
                    <a:pt x="5668" y="26690"/>
                    <a:pt x="5631" y="26862"/>
                  </a:cubicBezTo>
                  <a:cubicBezTo>
                    <a:pt x="5631" y="26899"/>
                    <a:pt x="5631" y="26936"/>
                    <a:pt x="5643" y="26972"/>
                  </a:cubicBezTo>
                  <a:cubicBezTo>
                    <a:pt x="5704" y="27157"/>
                    <a:pt x="5778" y="27341"/>
                    <a:pt x="5852" y="27526"/>
                  </a:cubicBezTo>
                  <a:cubicBezTo>
                    <a:pt x="5913" y="27685"/>
                    <a:pt x="5999" y="27845"/>
                    <a:pt x="6061" y="28017"/>
                  </a:cubicBezTo>
                  <a:cubicBezTo>
                    <a:pt x="6344" y="28792"/>
                    <a:pt x="6479" y="29603"/>
                    <a:pt x="6516" y="30439"/>
                  </a:cubicBezTo>
                  <a:cubicBezTo>
                    <a:pt x="6516" y="30599"/>
                    <a:pt x="6528" y="30759"/>
                    <a:pt x="6540" y="30906"/>
                  </a:cubicBezTo>
                  <a:cubicBezTo>
                    <a:pt x="6614" y="31632"/>
                    <a:pt x="6626" y="32369"/>
                    <a:pt x="6614" y="33094"/>
                  </a:cubicBezTo>
                  <a:cubicBezTo>
                    <a:pt x="6614" y="33230"/>
                    <a:pt x="6614" y="33365"/>
                    <a:pt x="6614" y="33512"/>
                  </a:cubicBezTo>
                  <a:cubicBezTo>
                    <a:pt x="6614" y="33623"/>
                    <a:pt x="6688" y="33709"/>
                    <a:pt x="6786" y="33685"/>
                  </a:cubicBezTo>
                  <a:cubicBezTo>
                    <a:pt x="6946" y="33635"/>
                    <a:pt x="7057" y="33721"/>
                    <a:pt x="7180" y="33758"/>
                  </a:cubicBezTo>
                  <a:close/>
                  <a:moveTo>
                    <a:pt x="22559" y="32099"/>
                  </a:moveTo>
                  <a:cubicBezTo>
                    <a:pt x="22338" y="32123"/>
                    <a:pt x="22129" y="32136"/>
                    <a:pt x="21907" y="32172"/>
                  </a:cubicBezTo>
                  <a:cubicBezTo>
                    <a:pt x="21256" y="32283"/>
                    <a:pt x="20604" y="32418"/>
                    <a:pt x="19928" y="32381"/>
                  </a:cubicBezTo>
                  <a:cubicBezTo>
                    <a:pt x="19854" y="32381"/>
                    <a:pt x="19768" y="32394"/>
                    <a:pt x="19682" y="32406"/>
                  </a:cubicBezTo>
                  <a:cubicBezTo>
                    <a:pt x="19645" y="32529"/>
                    <a:pt x="19608" y="32640"/>
                    <a:pt x="19559" y="32738"/>
                  </a:cubicBezTo>
                  <a:cubicBezTo>
                    <a:pt x="19522" y="32849"/>
                    <a:pt x="19461" y="32959"/>
                    <a:pt x="19412" y="33058"/>
                  </a:cubicBezTo>
                  <a:cubicBezTo>
                    <a:pt x="19276" y="33303"/>
                    <a:pt x="19141" y="33537"/>
                    <a:pt x="19018" y="33783"/>
                  </a:cubicBezTo>
                  <a:cubicBezTo>
                    <a:pt x="18994" y="33832"/>
                    <a:pt x="18957" y="33881"/>
                    <a:pt x="19006" y="33930"/>
                  </a:cubicBezTo>
                  <a:cubicBezTo>
                    <a:pt x="19031" y="33955"/>
                    <a:pt x="19080" y="33955"/>
                    <a:pt x="19117" y="33943"/>
                  </a:cubicBezTo>
                  <a:cubicBezTo>
                    <a:pt x="19522" y="33783"/>
                    <a:pt x="19928" y="33648"/>
                    <a:pt x="20309" y="33451"/>
                  </a:cubicBezTo>
                  <a:cubicBezTo>
                    <a:pt x="20715" y="33242"/>
                    <a:pt x="21133" y="33082"/>
                    <a:pt x="21526" y="32861"/>
                  </a:cubicBezTo>
                  <a:cubicBezTo>
                    <a:pt x="21907" y="32652"/>
                    <a:pt x="22264" y="32431"/>
                    <a:pt x="22547" y="32086"/>
                  </a:cubicBezTo>
                  <a:cubicBezTo>
                    <a:pt x="22583" y="32099"/>
                    <a:pt x="22620" y="32099"/>
                    <a:pt x="22657" y="32111"/>
                  </a:cubicBezTo>
                  <a:cubicBezTo>
                    <a:pt x="22866" y="32209"/>
                    <a:pt x="22915" y="32369"/>
                    <a:pt x="22792" y="32529"/>
                  </a:cubicBezTo>
                  <a:cubicBezTo>
                    <a:pt x="22694" y="32652"/>
                    <a:pt x="22596" y="32775"/>
                    <a:pt x="22497" y="32898"/>
                  </a:cubicBezTo>
                  <a:cubicBezTo>
                    <a:pt x="22485" y="32910"/>
                    <a:pt x="22510" y="32959"/>
                    <a:pt x="22534" y="32996"/>
                  </a:cubicBezTo>
                  <a:cubicBezTo>
                    <a:pt x="22534" y="32996"/>
                    <a:pt x="22571" y="32996"/>
                    <a:pt x="22583" y="32996"/>
                  </a:cubicBezTo>
                  <a:cubicBezTo>
                    <a:pt x="22829" y="32873"/>
                    <a:pt x="23075" y="32750"/>
                    <a:pt x="23272" y="32554"/>
                  </a:cubicBezTo>
                  <a:cubicBezTo>
                    <a:pt x="23555" y="32259"/>
                    <a:pt x="23874" y="32013"/>
                    <a:pt x="24218" y="31779"/>
                  </a:cubicBezTo>
                  <a:cubicBezTo>
                    <a:pt x="24403" y="31668"/>
                    <a:pt x="24563" y="31533"/>
                    <a:pt x="24735" y="31398"/>
                  </a:cubicBezTo>
                  <a:cubicBezTo>
                    <a:pt x="24796" y="31349"/>
                    <a:pt x="24833" y="31287"/>
                    <a:pt x="24882" y="31226"/>
                  </a:cubicBezTo>
                  <a:cubicBezTo>
                    <a:pt x="24735" y="31128"/>
                    <a:pt x="24636" y="31201"/>
                    <a:pt x="24538" y="31263"/>
                  </a:cubicBezTo>
                  <a:cubicBezTo>
                    <a:pt x="24206" y="31459"/>
                    <a:pt x="23850" y="31619"/>
                    <a:pt x="23469" y="31742"/>
                  </a:cubicBezTo>
                  <a:cubicBezTo>
                    <a:pt x="23161" y="31841"/>
                    <a:pt x="22854" y="31976"/>
                    <a:pt x="22559" y="32099"/>
                  </a:cubicBezTo>
                  <a:close/>
                  <a:moveTo>
                    <a:pt x="10843" y="29173"/>
                  </a:moveTo>
                  <a:cubicBezTo>
                    <a:pt x="10831" y="29136"/>
                    <a:pt x="10819" y="29099"/>
                    <a:pt x="10819" y="29075"/>
                  </a:cubicBezTo>
                  <a:cubicBezTo>
                    <a:pt x="10831" y="29099"/>
                    <a:pt x="10843" y="29136"/>
                    <a:pt x="10843" y="29161"/>
                  </a:cubicBezTo>
                  <a:cubicBezTo>
                    <a:pt x="10855" y="29333"/>
                    <a:pt x="10917" y="29505"/>
                    <a:pt x="11015" y="29652"/>
                  </a:cubicBezTo>
                  <a:cubicBezTo>
                    <a:pt x="11040" y="29689"/>
                    <a:pt x="11101" y="29702"/>
                    <a:pt x="11138" y="29726"/>
                  </a:cubicBezTo>
                  <a:cubicBezTo>
                    <a:pt x="11150" y="29689"/>
                    <a:pt x="11163" y="29640"/>
                    <a:pt x="11150" y="29615"/>
                  </a:cubicBezTo>
                  <a:cubicBezTo>
                    <a:pt x="11089" y="29480"/>
                    <a:pt x="11015" y="29345"/>
                    <a:pt x="10941" y="29210"/>
                  </a:cubicBezTo>
                  <a:cubicBezTo>
                    <a:pt x="10929" y="29185"/>
                    <a:pt x="10880" y="29185"/>
                    <a:pt x="10843" y="29173"/>
                  </a:cubicBezTo>
                  <a:close/>
                  <a:moveTo>
                    <a:pt x="5053" y="23014"/>
                  </a:moveTo>
                  <a:cubicBezTo>
                    <a:pt x="5053" y="22965"/>
                    <a:pt x="5065" y="22916"/>
                    <a:pt x="5004" y="22891"/>
                  </a:cubicBezTo>
                  <a:cubicBezTo>
                    <a:pt x="5004" y="22891"/>
                    <a:pt x="4979" y="22928"/>
                    <a:pt x="4991" y="22928"/>
                  </a:cubicBezTo>
                  <a:cubicBezTo>
                    <a:pt x="5004" y="22952"/>
                    <a:pt x="5041" y="22977"/>
                    <a:pt x="5065" y="23002"/>
                  </a:cubicBezTo>
                  <a:cubicBezTo>
                    <a:pt x="5102" y="23088"/>
                    <a:pt x="5151" y="23161"/>
                    <a:pt x="5200" y="23247"/>
                  </a:cubicBezTo>
                  <a:cubicBezTo>
                    <a:pt x="5200" y="23247"/>
                    <a:pt x="5237" y="23247"/>
                    <a:pt x="5237" y="23247"/>
                  </a:cubicBezTo>
                  <a:cubicBezTo>
                    <a:pt x="5250" y="23235"/>
                    <a:pt x="5250" y="23211"/>
                    <a:pt x="5250" y="23198"/>
                  </a:cubicBezTo>
                  <a:cubicBezTo>
                    <a:pt x="5200" y="23112"/>
                    <a:pt x="5164" y="23014"/>
                    <a:pt x="5053" y="23014"/>
                  </a:cubicBezTo>
                  <a:close/>
                  <a:moveTo>
                    <a:pt x="23296" y="20740"/>
                  </a:moveTo>
                  <a:cubicBezTo>
                    <a:pt x="23272" y="20813"/>
                    <a:pt x="23272" y="20912"/>
                    <a:pt x="23235" y="20949"/>
                  </a:cubicBezTo>
                  <a:cubicBezTo>
                    <a:pt x="23075" y="21059"/>
                    <a:pt x="23051" y="21207"/>
                    <a:pt x="23087" y="21367"/>
                  </a:cubicBezTo>
                  <a:cubicBezTo>
                    <a:pt x="23112" y="21465"/>
                    <a:pt x="23149" y="21551"/>
                    <a:pt x="23186" y="21662"/>
                  </a:cubicBezTo>
                  <a:cubicBezTo>
                    <a:pt x="23370" y="21662"/>
                    <a:pt x="23542" y="21674"/>
                    <a:pt x="23727" y="21674"/>
                  </a:cubicBezTo>
                  <a:cubicBezTo>
                    <a:pt x="24513" y="21674"/>
                    <a:pt x="25300" y="21662"/>
                    <a:pt x="26087" y="21662"/>
                  </a:cubicBezTo>
                  <a:cubicBezTo>
                    <a:pt x="26345" y="21662"/>
                    <a:pt x="26591" y="21662"/>
                    <a:pt x="26837" y="21748"/>
                  </a:cubicBezTo>
                  <a:cubicBezTo>
                    <a:pt x="26984" y="21809"/>
                    <a:pt x="27157" y="21785"/>
                    <a:pt x="27304" y="21797"/>
                  </a:cubicBezTo>
                  <a:cubicBezTo>
                    <a:pt x="27452" y="21797"/>
                    <a:pt x="27587" y="21809"/>
                    <a:pt x="27722" y="21821"/>
                  </a:cubicBezTo>
                  <a:cubicBezTo>
                    <a:pt x="27808" y="21834"/>
                    <a:pt x="27870" y="21895"/>
                    <a:pt x="27882" y="21969"/>
                  </a:cubicBezTo>
                  <a:cubicBezTo>
                    <a:pt x="27906" y="22129"/>
                    <a:pt x="27931" y="22276"/>
                    <a:pt x="27956" y="22461"/>
                  </a:cubicBezTo>
                  <a:cubicBezTo>
                    <a:pt x="28226" y="22584"/>
                    <a:pt x="28497" y="22756"/>
                    <a:pt x="28718" y="22989"/>
                  </a:cubicBezTo>
                  <a:cubicBezTo>
                    <a:pt x="28816" y="23100"/>
                    <a:pt x="28927" y="23223"/>
                    <a:pt x="29001" y="23358"/>
                  </a:cubicBezTo>
                  <a:cubicBezTo>
                    <a:pt x="29197" y="23665"/>
                    <a:pt x="29357" y="24268"/>
                    <a:pt x="29369" y="24649"/>
                  </a:cubicBezTo>
                  <a:cubicBezTo>
                    <a:pt x="29406" y="25448"/>
                    <a:pt x="29406" y="25485"/>
                    <a:pt x="28890" y="26087"/>
                  </a:cubicBezTo>
                  <a:cubicBezTo>
                    <a:pt x="28767" y="26235"/>
                    <a:pt x="28693" y="26382"/>
                    <a:pt x="28742" y="26567"/>
                  </a:cubicBezTo>
                  <a:cubicBezTo>
                    <a:pt x="28767" y="26690"/>
                    <a:pt x="28730" y="26813"/>
                    <a:pt x="28669" y="26911"/>
                  </a:cubicBezTo>
                  <a:cubicBezTo>
                    <a:pt x="28497" y="27157"/>
                    <a:pt x="28337" y="27403"/>
                    <a:pt x="28165" y="27636"/>
                  </a:cubicBezTo>
                  <a:cubicBezTo>
                    <a:pt x="27943" y="27919"/>
                    <a:pt x="27673" y="28091"/>
                    <a:pt x="27316" y="28042"/>
                  </a:cubicBezTo>
                  <a:cubicBezTo>
                    <a:pt x="27218" y="28091"/>
                    <a:pt x="27218" y="28177"/>
                    <a:pt x="27206" y="28251"/>
                  </a:cubicBezTo>
                  <a:cubicBezTo>
                    <a:pt x="27095" y="29025"/>
                    <a:pt x="26775" y="29714"/>
                    <a:pt x="26321" y="30353"/>
                  </a:cubicBezTo>
                  <a:cubicBezTo>
                    <a:pt x="26026" y="30759"/>
                    <a:pt x="25755" y="31201"/>
                    <a:pt x="25399" y="31570"/>
                  </a:cubicBezTo>
                  <a:cubicBezTo>
                    <a:pt x="25374" y="31595"/>
                    <a:pt x="25386" y="31644"/>
                    <a:pt x="25386" y="31681"/>
                  </a:cubicBezTo>
                  <a:cubicBezTo>
                    <a:pt x="25546" y="31705"/>
                    <a:pt x="25694" y="31730"/>
                    <a:pt x="25841" y="31755"/>
                  </a:cubicBezTo>
                  <a:cubicBezTo>
                    <a:pt x="25952" y="31779"/>
                    <a:pt x="26013" y="31963"/>
                    <a:pt x="25952" y="32050"/>
                  </a:cubicBezTo>
                  <a:cubicBezTo>
                    <a:pt x="25890" y="32123"/>
                    <a:pt x="25804" y="32185"/>
                    <a:pt x="25743" y="32259"/>
                  </a:cubicBezTo>
                  <a:cubicBezTo>
                    <a:pt x="25718" y="32295"/>
                    <a:pt x="25706" y="32357"/>
                    <a:pt x="25694" y="32418"/>
                  </a:cubicBezTo>
                  <a:cubicBezTo>
                    <a:pt x="25927" y="32492"/>
                    <a:pt x="26136" y="32443"/>
                    <a:pt x="26345" y="32406"/>
                  </a:cubicBezTo>
                  <a:cubicBezTo>
                    <a:pt x="26726" y="32345"/>
                    <a:pt x="27071" y="32209"/>
                    <a:pt x="27415" y="32074"/>
                  </a:cubicBezTo>
                  <a:cubicBezTo>
                    <a:pt x="27624" y="31976"/>
                    <a:pt x="27833" y="31951"/>
                    <a:pt x="28054" y="31988"/>
                  </a:cubicBezTo>
                  <a:cubicBezTo>
                    <a:pt x="28238" y="32013"/>
                    <a:pt x="28361" y="32185"/>
                    <a:pt x="28312" y="32369"/>
                  </a:cubicBezTo>
                  <a:cubicBezTo>
                    <a:pt x="28263" y="32566"/>
                    <a:pt x="28202" y="32750"/>
                    <a:pt x="28152" y="32947"/>
                  </a:cubicBezTo>
                  <a:cubicBezTo>
                    <a:pt x="28128" y="33008"/>
                    <a:pt x="28202" y="33107"/>
                    <a:pt x="28275" y="33119"/>
                  </a:cubicBezTo>
                  <a:cubicBezTo>
                    <a:pt x="28460" y="33156"/>
                    <a:pt x="28656" y="33205"/>
                    <a:pt x="28853" y="33230"/>
                  </a:cubicBezTo>
                  <a:cubicBezTo>
                    <a:pt x="28927" y="33242"/>
                    <a:pt x="29001" y="33217"/>
                    <a:pt x="29087" y="33205"/>
                  </a:cubicBezTo>
                  <a:cubicBezTo>
                    <a:pt x="29369" y="33131"/>
                    <a:pt x="29640" y="33033"/>
                    <a:pt x="29898" y="32873"/>
                  </a:cubicBezTo>
                  <a:cubicBezTo>
                    <a:pt x="29996" y="32812"/>
                    <a:pt x="30107" y="32763"/>
                    <a:pt x="30218" y="32713"/>
                  </a:cubicBezTo>
                  <a:cubicBezTo>
                    <a:pt x="30242" y="32701"/>
                    <a:pt x="30291" y="32726"/>
                    <a:pt x="30316" y="32750"/>
                  </a:cubicBezTo>
                  <a:cubicBezTo>
                    <a:pt x="30328" y="32775"/>
                    <a:pt x="30328" y="32836"/>
                    <a:pt x="30304" y="32849"/>
                  </a:cubicBezTo>
                  <a:cubicBezTo>
                    <a:pt x="30168" y="33021"/>
                    <a:pt x="30046" y="33217"/>
                    <a:pt x="29873" y="33328"/>
                  </a:cubicBezTo>
                  <a:cubicBezTo>
                    <a:pt x="29480" y="33574"/>
                    <a:pt x="29074" y="33771"/>
                    <a:pt x="28595" y="33635"/>
                  </a:cubicBezTo>
                  <a:cubicBezTo>
                    <a:pt x="28472" y="33599"/>
                    <a:pt x="28361" y="33586"/>
                    <a:pt x="28238" y="33574"/>
                  </a:cubicBezTo>
                  <a:cubicBezTo>
                    <a:pt x="28005" y="33562"/>
                    <a:pt x="27845" y="33426"/>
                    <a:pt x="27722" y="33230"/>
                  </a:cubicBezTo>
                  <a:cubicBezTo>
                    <a:pt x="27673" y="33144"/>
                    <a:pt x="27648" y="33045"/>
                    <a:pt x="27673" y="32947"/>
                  </a:cubicBezTo>
                  <a:cubicBezTo>
                    <a:pt x="27698" y="32849"/>
                    <a:pt x="27734" y="32763"/>
                    <a:pt x="27771" y="32664"/>
                  </a:cubicBezTo>
                  <a:cubicBezTo>
                    <a:pt x="27784" y="32615"/>
                    <a:pt x="27796" y="32541"/>
                    <a:pt x="27734" y="32517"/>
                  </a:cubicBezTo>
                  <a:cubicBezTo>
                    <a:pt x="27710" y="32492"/>
                    <a:pt x="27661" y="32492"/>
                    <a:pt x="27624" y="32504"/>
                  </a:cubicBezTo>
                  <a:cubicBezTo>
                    <a:pt x="27476" y="32554"/>
                    <a:pt x="27329" y="32627"/>
                    <a:pt x="27181" y="32677"/>
                  </a:cubicBezTo>
                  <a:cubicBezTo>
                    <a:pt x="26616" y="32873"/>
                    <a:pt x="26038" y="32984"/>
                    <a:pt x="25448" y="32947"/>
                  </a:cubicBezTo>
                  <a:cubicBezTo>
                    <a:pt x="25165" y="32935"/>
                    <a:pt x="25128" y="32898"/>
                    <a:pt x="25018" y="32566"/>
                  </a:cubicBezTo>
                  <a:cubicBezTo>
                    <a:pt x="25018" y="32554"/>
                    <a:pt x="25005" y="32529"/>
                    <a:pt x="24993" y="32517"/>
                  </a:cubicBezTo>
                  <a:cubicBezTo>
                    <a:pt x="24919" y="32455"/>
                    <a:pt x="24845" y="32492"/>
                    <a:pt x="24772" y="32529"/>
                  </a:cubicBezTo>
                  <a:cubicBezTo>
                    <a:pt x="24673" y="32578"/>
                    <a:pt x="24550" y="32627"/>
                    <a:pt x="24477" y="32701"/>
                  </a:cubicBezTo>
                  <a:cubicBezTo>
                    <a:pt x="24268" y="32910"/>
                    <a:pt x="24009" y="33008"/>
                    <a:pt x="23727" y="33033"/>
                  </a:cubicBezTo>
                  <a:cubicBezTo>
                    <a:pt x="23444" y="33070"/>
                    <a:pt x="23210" y="33181"/>
                    <a:pt x="22965" y="33328"/>
                  </a:cubicBezTo>
                  <a:cubicBezTo>
                    <a:pt x="22817" y="33426"/>
                    <a:pt x="22669" y="33525"/>
                    <a:pt x="22522" y="33611"/>
                  </a:cubicBezTo>
                  <a:cubicBezTo>
                    <a:pt x="22411" y="33672"/>
                    <a:pt x="22301" y="33709"/>
                    <a:pt x="22190" y="33721"/>
                  </a:cubicBezTo>
                  <a:cubicBezTo>
                    <a:pt x="21956" y="33758"/>
                    <a:pt x="21760" y="33709"/>
                    <a:pt x="21649" y="33463"/>
                  </a:cubicBezTo>
                  <a:cubicBezTo>
                    <a:pt x="21637" y="33426"/>
                    <a:pt x="21600" y="33414"/>
                    <a:pt x="21563" y="33377"/>
                  </a:cubicBezTo>
                  <a:cubicBezTo>
                    <a:pt x="21120" y="33586"/>
                    <a:pt x="20678" y="33795"/>
                    <a:pt x="20235" y="33992"/>
                  </a:cubicBezTo>
                  <a:cubicBezTo>
                    <a:pt x="19854" y="34152"/>
                    <a:pt x="19461" y="34299"/>
                    <a:pt x="19080" y="34447"/>
                  </a:cubicBezTo>
                  <a:cubicBezTo>
                    <a:pt x="18883" y="34508"/>
                    <a:pt x="18686" y="34508"/>
                    <a:pt x="18490" y="34459"/>
                  </a:cubicBezTo>
                  <a:cubicBezTo>
                    <a:pt x="18391" y="34434"/>
                    <a:pt x="18293" y="34287"/>
                    <a:pt x="18342" y="34189"/>
                  </a:cubicBezTo>
                  <a:cubicBezTo>
                    <a:pt x="18453" y="33955"/>
                    <a:pt x="18576" y="33721"/>
                    <a:pt x="18686" y="33500"/>
                  </a:cubicBezTo>
                  <a:cubicBezTo>
                    <a:pt x="18760" y="33365"/>
                    <a:pt x="18846" y="33230"/>
                    <a:pt x="18920" y="33094"/>
                  </a:cubicBezTo>
                  <a:cubicBezTo>
                    <a:pt x="18932" y="33070"/>
                    <a:pt x="18908" y="33021"/>
                    <a:pt x="18883" y="32996"/>
                  </a:cubicBezTo>
                  <a:cubicBezTo>
                    <a:pt x="18883" y="32984"/>
                    <a:pt x="18858" y="32972"/>
                    <a:pt x="18834" y="32984"/>
                  </a:cubicBezTo>
                  <a:cubicBezTo>
                    <a:pt x="18588" y="33045"/>
                    <a:pt x="18354" y="33131"/>
                    <a:pt x="18133" y="33267"/>
                  </a:cubicBezTo>
                  <a:cubicBezTo>
                    <a:pt x="17346" y="33783"/>
                    <a:pt x="16474" y="34078"/>
                    <a:pt x="15576" y="34324"/>
                  </a:cubicBezTo>
                  <a:cubicBezTo>
                    <a:pt x="15170" y="34434"/>
                    <a:pt x="14789" y="34348"/>
                    <a:pt x="14457" y="34115"/>
                  </a:cubicBezTo>
                  <a:cubicBezTo>
                    <a:pt x="14248" y="33967"/>
                    <a:pt x="14064" y="33783"/>
                    <a:pt x="13830" y="33599"/>
                  </a:cubicBezTo>
                  <a:cubicBezTo>
                    <a:pt x="13597" y="33611"/>
                    <a:pt x="13314" y="33611"/>
                    <a:pt x="13056" y="33709"/>
                  </a:cubicBezTo>
                  <a:cubicBezTo>
                    <a:pt x="12773" y="33808"/>
                    <a:pt x="12466" y="33771"/>
                    <a:pt x="12183" y="33832"/>
                  </a:cubicBezTo>
                  <a:cubicBezTo>
                    <a:pt x="11925" y="33894"/>
                    <a:pt x="11691" y="34090"/>
                    <a:pt x="11445" y="34189"/>
                  </a:cubicBezTo>
                  <a:cubicBezTo>
                    <a:pt x="11077" y="34336"/>
                    <a:pt x="10683" y="34422"/>
                    <a:pt x="10327" y="34582"/>
                  </a:cubicBezTo>
                  <a:cubicBezTo>
                    <a:pt x="9847" y="34791"/>
                    <a:pt x="9380" y="35049"/>
                    <a:pt x="8913" y="35295"/>
                  </a:cubicBezTo>
                  <a:cubicBezTo>
                    <a:pt x="8729" y="35393"/>
                    <a:pt x="8618" y="35565"/>
                    <a:pt x="8507" y="35725"/>
                  </a:cubicBezTo>
                  <a:cubicBezTo>
                    <a:pt x="8409" y="35897"/>
                    <a:pt x="8261" y="35959"/>
                    <a:pt x="8052" y="35910"/>
                  </a:cubicBezTo>
                  <a:cubicBezTo>
                    <a:pt x="7880" y="35615"/>
                    <a:pt x="7708" y="35307"/>
                    <a:pt x="7548" y="35000"/>
                  </a:cubicBezTo>
                  <a:cubicBezTo>
                    <a:pt x="7401" y="34730"/>
                    <a:pt x="7204" y="34521"/>
                    <a:pt x="6934" y="34373"/>
                  </a:cubicBezTo>
                  <a:cubicBezTo>
                    <a:pt x="6565" y="34189"/>
                    <a:pt x="6221" y="33955"/>
                    <a:pt x="5815" y="33857"/>
                  </a:cubicBezTo>
                  <a:cubicBezTo>
                    <a:pt x="5680" y="33820"/>
                    <a:pt x="5557" y="33758"/>
                    <a:pt x="5434" y="33697"/>
                  </a:cubicBezTo>
                  <a:cubicBezTo>
                    <a:pt x="5200" y="33574"/>
                    <a:pt x="4955" y="33512"/>
                    <a:pt x="4696" y="33586"/>
                  </a:cubicBezTo>
                  <a:cubicBezTo>
                    <a:pt x="4598" y="33611"/>
                    <a:pt x="4487" y="33586"/>
                    <a:pt x="4401" y="33549"/>
                  </a:cubicBezTo>
                  <a:cubicBezTo>
                    <a:pt x="4057" y="33414"/>
                    <a:pt x="3676" y="33414"/>
                    <a:pt x="3307" y="33328"/>
                  </a:cubicBezTo>
                  <a:cubicBezTo>
                    <a:pt x="3283" y="33316"/>
                    <a:pt x="3233" y="33340"/>
                    <a:pt x="3221" y="33365"/>
                  </a:cubicBezTo>
                  <a:cubicBezTo>
                    <a:pt x="3197" y="33402"/>
                    <a:pt x="3209" y="33451"/>
                    <a:pt x="3221" y="33476"/>
                  </a:cubicBezTo>
                  <a:cubicBezTo>
                    <a:pt x="3344" y="33611"/>
                    <a:pt x="3467" y="33734"/>
                    <a:pt x="3602" y="33857"/>
                  </a:cubicBezTo>
                  <a:cubicBezTo>
                    <a:pt x="3799" y="34041"/>
                    <a:pt x="3910" y="34299"/>
                    <a:pt x="4094" y="34496"/>
                  </a:cubicBezTo>
                  <a:cubicBezTo>
                    <a:pt x="4131" y="34533"/>
                    <a:pt x="4082" y="34631"/>
                    <a:pt x="4020" y="34643"/>
                  </a:cubicBezTo>
                  <a:cubicBezTo>
                    <a:pt x="3983" y="34643"/>
                    <a:pt x="3946" y="34668"/>
                    <a:pt x="3910" y="34668"/>
                  </a:cubicBezTo>
                  <a:cubicBezTo>
                    <a:pt x="3479" y="34631"/>
                    <a:pt x="3037" y="34680"/>
                    <a:pt x="2631" y="34508"/>
                  </a:cubicBezTo>
                  <a:cubicBezTo>
                    <a:pt x="2582" y="34484"/>
                    <a:pt x="2520" y="34484"/>
                    <a:pt x="2459" y="34484"/>
                  </a:cubicBezTo>
                  <a:cubicBezTo>
                    <a:pt x="2361" y="34471"/>
                    <a:pt x="2299" y="34545"/>
                    <a:pt x="2336" y="34619"/>
                  </a:cubicBezTo>
                  <a:cubicBezTo>
                    <a:pt x="2373" y="34705"/>
                    <a:pt x="2422" y="34791"/>
                    <a:pt x="2447" y="34889"/>
                  </a:cubicBezTo>
                  <a:cubicBezTo>
                    <a:pt x="2471" y="34938"/>
                    <a:pt x="2459" y="35012"/>
                    <a:pt x="2397" y="35037"/>
                  </a:cubicBezTo>
                  <a:cubicBezTo>
                    <a:pt x="2348" y="35049"/>
                    <a:pt x="2275" y="35061"/>
                    <a:pt x="2225" y="35049"/>
                  </a:cubicBezTo>
                  <a:cubicBezTo>
                    <a:pt x="2176" y="35037"/>
                    <a:pt x="2127" y="34988"/>
                    <a:pt x="2090" y="34951"/>
                  </a:cubicBezTo>
                  <a:cubicBezTo>
                    <a:pt x="1684" y="34484"/>
                    <a:pt x="1156" y="34324"/>
                    <a:pt x="578" y="34250"/>
                  </a:cubicBezTo>
                  <a:cubicBezTo>
                    <a:pt x="443" y="34225"/>
                    <a:pt x="308" y="34201"/>
                    <a:pt x="172" y="34176"/>
                  </a:cubicBezTo>
                  <a:cubicBezTo>
                    <a:pt x="111" y="34164"/>
                    <a:pt x="62" y="34041"/>
                    <a:pt x="99" y="33980"/>
                  </a:cubicBezTo>
                  <a:cubicBezTo>
                    <a:pt x="123" y="33930"/>
                    <a:pt x="160" y="33881"/>
                    <a:pt x="209" y="33869"/>
                  </a:cubicBezTo>
                  <a:cubicBezTo>
                    <a:pt x="283" y="33844"/>
                    <a:pt x="369" y="33832"/>
                    <a:pt x="443" y="33832"/>
                  </a:cubicBezTo>
                  <a:cubicBezTo>
                    <a:pt x="873" y="33857"/>
                    <a:pt x="1316" y="33844"/>
                    <a:pt x="1734" y="33967"/>
                  </a:cubicBezTo>
                  <a:cubicBezTo>
                    <a:pt x="1918" y="34016"/>
                    <a:pt x="2127" y="34029"/>
                    <a:pt x="2324" y="34041"/>
                  </a:cubicBezTo>
                  <a:cubicBezTo>
                    <a:pt x="2557" y="34066"/>
                    <a:pt x="2779" y="34115"/>
                    <a:pt x="3012" y="34189"/>
                  </a:cubicBezTo>
                  <a:cubicBezTo>
                    <a:pt x="3024" y="34201"/>
                    <a:pt x="3074" y="34164"/>
                    <a:pt x="3098" y="34139"/>
                  </a:cubicBezTo>
                  <a:cubicBezTo>
                    <a:pt x="3098" y="34127"/>
                    <a:pt x="3098" y="34103"/>
                    <a:pt x="3086" y="34078"/>
                  </a:cubicBezTo>
                  <a:cubicBezTo>
                    <a:pt x="3000" y="33943"/>
                    <a:pt x="2889" y="33844"/>
                    <a:pt x="2729" y="33771"/>
                  </a:cubicBezTo>
                  <a:cubicBezTo>
                    <a:pt x="2570" y="33709"/>
                    <a:pt x="2410" y="33623"/>
                    <a:pt x="2238" y="33574"/>
                  </a:cubicBezTo>
                  <a:cubicBezTo>
                    <a:pt x="2004" y="33512"/>
                    <a:pt x="1893" y="33279"/>
                    <a:pt x="1672" y="33193"/>
                  </a:cubicBezTo>
                  <a:cubicBezTo>
                    <a:pt x="1648" y="33181"/>
                    <a:pt x="1648" y="33082"/>
                    <a:pt x="1660" y="33033"/>
                  </a:cubicBezTo>
                  <a:cubicBezTo>
                    <a:pt x="1660" y="33008"/>
                    <a:pt x="1697" y="32959"/>
                    <a:pt x="1734" y="32959"/>
                  </a:cubicBezTo>
                  <a:cubicBezTo>
                    <a:pt x="1955" y="32886"/>
                    <a:pt x="2188" y="32886"/>
                    <a:pt x="2422" y="32898"/>
                  </a:cubicBezTo>
                  <a:cubicBezTo>
                    <a:pt x="2717" y="32910"/>
                    <a:pt x="3012" y="32922"/>
                    <a:pt x="3307" y="32922"/>
                  </a:cubicBezTo>
                  <a:cubicBezTo>
                    <a:pt x="3406" y="32922"/>
                    <a:pt x="3492" y="32799"/>
                    <a:pt x="3455" y="32701"/>
                  </a:cubicBezTo>
                  <a:cubicBezTo>
                    <a:pt x="3418" y="32590"/>
                    <a:pt x="3393" y="32468"/>
                    <a:pt x="3332" y="32381"/>
                  </a:cubicBezTo>
                  <a:cubicBezTo>
                    <a:pt x="3135" y="32086"/>
                    <a:pt x="3147" y="31779"/>
                    <a:pt x="3233" y="31472"/>
                  </a:cubicBezTo>
                  <a:cubicBezTo>
                    <a:pt x="3307" y="31140"/>
                    <a:pt x="3430" y="30833"/>
                    <a:pt x="3541" y="30513"/>
                  </a:cubicBezTo>
                  <a:cubicBezTo>
                    <a:pt x="3565" y="30439"/>
                    <a:pt x="3615" y="30378"/>
                    <a:pt x="3664" y="30316"/>
                  </a:cubicBezTo>
                  <a:cubicBezTo>
                    <a:pt x="3934" y="30046"/>
                    <a:pt x="4094" y="29714"/>
                    <a:pt x="4217" y="29357"/>
                  </a:cubicBezTo>
                  <a:cubicBezTo>
                    <a:pt x="4315" y="29050"/>
                    <a:pt x="4426" y="28755"/>
                    <a:pt x="4610" y="28497"/>
                  </a:cubicBezTo>
                  <a:cubicBezTo>
                    <a:pt x="4709" y="28374"/>
                    <a:pt x="4746" y="28214"/>
                    <a:pt x="4795" y="28066"/>
                  </a:cubicBezTo>
                  <a:cubicBezTo>
                    <a:pt x="4844" y="27919"/>
                    <a:pt x="4881" y="27771"/>
                    <a:pt x="4930" y="27612"/>
                  </a:cubicBezTo>
                  <a:cubicBezTo>
                    <a:pt x="5065" y="27058"/>
                    <a:pt x="5065" y="26997"/>
                    <a:pt x="4881" y="26468"/>
                  </a:cubicBezTo>
                  <a:cubicBezTo>
                    <a:pt x="4844" y="26333"/>
                    <a:pt x="4782" y="26210"/>
                    <a:pt x="4733" y="26087"/>
                  </a:cubicBezTo>
                  <a:cubicBezTo>
                    <a:pt x="4537" y="25657"/>
                    <a:pt x="4340" y="25227"/>
                    <a:pt x="4143" y="24796"/>
                  </a:cubicBezTo>
                  <a:cubicBezTo>
                    <a:pt x="4020" y="24526"/>
                    <a:pt x="3848" y="24280"/>
                    <a:pt x="3639" y="24059"/>
                  </a:cubicBezTo>
                  <a:cubicBezTo>
                    <a:pt x="3516" y="23936"/>
                    <a:pt x="3442" y="23788"/>
                    <a:pt x="3381" y="23616"/>
                  </a:cubicBezTo>
                  <a:cubicBezTo>
                    <a:pt x="3283" y="23358"/>
                    <a:pt x="3147" y="23112"/>
                    <a:pt x="3012" y="22879"/>
                  </a:cubicBezTo>
                  <a:cubicBezTo>
                    <a:pt x="2557" y="22116"/>
                    <a:pt x="2102" y="21354"/>
                    <a:pt x="1648" y="20592"/>
                  </a:cubicBezTo>
                  <a:cubicBezTo>
                    <a:pt x="1488" y="20297"/>
                    <a:pt x="1328" y="20002"/>
                    <a:pt x="1180" y="19707"/>
                  </a:cubicBezTo>
                  <a:cubicBezTo>
                    <a:pt x="1070" y="19473"/>
                    <a:pt x="959" y="19240"/>
                    <a:pt x="775" y="19055"/>
                  </a:cubicBezTo>
                  <a:cubicBezTo>
                    <a:pt x="713" y="18994"/>
                    <a:pt x="652" y="18896"/>
                    <a:pt x="615" y="18810"/>
                  </a:cubicBezTo>
                  <a:cubicBezTo>
                    <a:pt x="529" y="18502"/>
                    <a:pt x="295" y="18269"/>
                    <a:pt x="160" y="17986"/>
                  </a:cubicBezTo>
                  <a:cubicBezTo>
                    <a:pt x="135" y="17924"/>
                    <a:pt x="49" y="17888"/>
                    <a:pt x="0" y="17851"/>
                  </a:cubicBezTo>
                  <a:cubicBezTo>
                    <a:pt x="25" y="17629"/>
                    <a:pt x="74" y="17482"/>
                    <a:pt x="283" y="17408"/>
                  </a:cubicBezTo>
                  <a:cubicBezTo>
                    <a:pt x="344" y="17384"/>
                    <a:pt x="394" y="17310"/>
                    <a:pt x="455" y="17261"/>
                  </a:cubicBezTo>
                  <a:cubicBezTo>
                    <a:pt x="504" y="17236"/>
                    <a:pt x="566" y="17187"/>
                    <a:pt x="603" y="17199"/>
                  </a:cubicBezTo>
                  <a:cubicBezTo>
                    <a:pt x="775" y="17273"/>
                    <a:pt x="898" y="17187"/>
                    <a:pt x="1008" y="17076"/>
                  </a:cubicBezTo>
                  <a:cubicBezTo>
                    <a:pt x="1193" y="16892"/>
                    <a:pt x="1389" y="16720"/>
                    <a:pt x="1611" y="16597"/>
                  </a:cubicBezTo>
                  <a:cubicBezTo>
                    <a:pt x="1660" y="16560"/>
                    <a:pt x="1709" y="16535"/>
                    <a:pt x="1758" y="16486"/>
                  </a:cubicBezTo>
                  <a:cubicBezTo>
                    <a:pt x="2102" y="16166"/>
                    <a:pt x="2496" y="15908"/>
                    <a:pt x="2877" y="15626"/>
                  </a:cubicBezTo>
                  <a:cubicBezTo>
                    <a:pt x="3516" y="15158"/>
                    <a:pt x="4094" y="14630"/>
                    <a:pt x="4684" y="14101"/>
                  </a:cubicBezTo>
                  <a:cubicBezTo>
                    <a:pt x="5016" y="13794"/>
                    <a:pt x="5360" y="13499"/>
                    <a:pt x="5729" y="13228"/>
                  </a:cubicBezTo>
                  <a:cubicBezTo>
                    <a:pt x="6086" y="12958"/>
                    <a:pt x="6417" y="12651"/>
                    <a:pt x="6749" y="12343"/>
                  </a:cubicBezTo>
                  <a:cubicBezTo>
                    <a:pt x="7081" y="12048"/>
                    <a:pt x="7401" y="11765"/>
                    <a:pt x="7782" y="11556"/>
                  </a:cubicBezTo>
                  <a:cubicBezTo>
                    <a:pt x="8016" y="11421"/>
                    <a:pt x="8249" y="11261"/>
                    <a:pt x="8397" y="11016"/>
                  </a:cubicBezTo>
                  <a:cubicBezTo>
                    <a:pt x="8876" y="10573"/>
                    <a:pt x="9208" y="10008"/>
                    <a:pt x="9601" y="9479"/>
                  </a:cubicBezTo>
                  <a:cubicBezTo>
                    <a:pt x="9724" y="9307"/>
                    <a:pt x="9810" y="9110"/>
                    <a:pt x="9921" y="8926"/>
                  </a:cubicBezTo>
                  <a:cubicBezTo>
                    <a:pt x="10032" y="8741"/>
                    <a:pt x="10032" y="8545"/>
                    <a:pt x="9983" y="8348"/>
                  </a:cubicBezTo>
                  <a:cubicBezTo>
                    <a:pt x="9909" y="8041"/>
                    <a:pt x="9835" y="7733"/>
                    <a:pt x="9749" y="7438"/>
                  </a:cubicBezTo>
                  <a:cubicBezTo>
                    <a:pt x="9638" y="7106"/>
                    <a:pt x="9417" y="6860"/>
                    <a:pt x="9183" y="6615"/>
                  </a:cubicBezTo>
                  <a:cubicBezTo>
                    <a:pt x="9036" y="6455"/>
                    <a:pt x="8864" y="6319"/>
                    <a:pt x="8716" y="6160"/>
                  </a:cubicBezTo>
                  <a:cubicBezTo>
                    <a:pt x="8643" y="6098"/>
                    <a:pt x="8692" y="5951"/>
                    <a:pt x="8790" y="5938"/>
                  </a:cubicBezTo>
                  <a:cubicBezTo>
                    <a:pt x="8864" y="5914"/>
                    <a:pt x="8950" y="5902"/>
                    <a:pt x="9024" y="5914"/>
                  </a:cubicBezTo>
                  <a:cubicBezTo>
                    <a:pt x="9503" y="6012"/>
                    <a:pt x="9983" y="6123"/>
                    <a:pt x="10462" y="6258"/>
                  </a:cubicBezTo>
                  <a:cubicBezTo>
                    <a:pt x="10732" y="6344"/>
                    <a:pt x="11028" y="6442"/>
                    <a:pt x="11359" y="6381"/>
                  </a:cubicBezTo>
                  <a:cubicBezTo>
                    <a:pt x="11593" y="6147"/>
                    <a:pt x="11765" y="5840"/>
                    <a:pt x="11937" y="5533"/>
                  </a:cubicBezTo>
                  <a:cubicBezTo>
                    <a:pt x="12060" y="5311"/>
                    <a:pt x="12134" y="5053"/>
                    <a:pt x="12318" y="4869"/>
                  </a:cubicBezTo>
                  <a:cubicBezTo>
                    <a:pt x="12380" y="4820"/>
                    <a:pt x="12392" y="4734"/>
                    <a:pt x="12404" y="4660"/>
                  </a:cubicBezTo>
                  <a:cubicBezTo>
                    <a:pt x="12441" y="4488"/>
                    <a:pt x="12454" y="4303"/>
                    <a:pt x="12490" y="4131"/>
                  </a:cubicBezTo>
                  <a:cubicBezTo>
                    <a:pt x="12564" y="3701"/>
                    <a:pt x="12638" y="3283"/>
                    <a:pt x="12736" y="2853"/>
                  </a:cubicBezTo>
                  <a:cubicBezTo>
                    <a:pt x="12859" y="2275"/>
                    <a:pt x="12970" y="1697"/>
                    <a:pt x="12982" y="1107"/>
                  </a:cubicBezTo>
                  <a:cubicBezTo>
                    <a:pt x="12994" y="837"/>
                    <a:pt x="13044" y="554"/>
                    <a:pt x="13105" y="283"/>
                  </a:cubicBezTo>
                  <a:cubicBezTo>
                    <a:pt x="13142" y="99"/>
                    <a:pt x="13425" y="1"/>
                    <a:pt x="13572" y="136"/>
                  </a:cubicBezTo>
                  <a:cubicBezTo>
                    <a:pt x="13671" y="210"/>
                    <a:pt x="13744" y="296"/>
                    <a:pt x="13818" y="394"/>
                  </a:cubicBezTo>
                  <a:cubicBezTo>
                    <a:pt x="14015" y="615"/>
                    <a:pt x="14199" y="837"/>
                    <a:pt x="14396" y="1058"/>
                  </a:cubicBezTo>
                  <a:cubicBezTo>
                    <a:pt x="14556" y="1242"/>
                    <a:pt x="14752" y="1365"/>
                    <a:pt x="14974" y="1451"/>
                  </a:cubicBezTo>
                  <a:cubicBezTo>
                    <a:pt x="15367" y="1599"/>
                    <a:pt x="15748" y="1759"/>
                    <a:pt x="16129" y="1918"/>
                  </a:cubicBezTo>
                  <a:cubicBezTo>
                    <a:pt x="16400" y="2029"/>
                    <a:pt x="16695" y="2091"/>
                    <a:pt x="16990" y="2115"/>
                  </a:cubicBezTo>
                  <a:cubicBezTo>
                    <a:pt x="17346" y="2140"/>
                    <a:pt x="17617" y="2324"/>
                    <a:pt x="17850" y="2558"/>
                  </a:cubicBezTo>
                  <a:cubicBezTo>
                    <a:pt x="17998" y="2705"/>
                    <a:pt x="17973" y="2877"/>
                    <a:pt x="17814" y="2951"/>
                  </a:cubicBezTo>
                  <a:cubicBezTo>
                    <a:pt x="17555" y="3086"/>
                    <a:pt x="17297" y="3234"/>
                    <a:pt x="16990" y="3246"/>
                  </a:cubicBezTo>
                  <a:cubicBezTo>
                    <a:pt x="16855" y="3246"/>
                    <a:pt x="16719" y="3308"/>
                    <a:pt x="16584" y="3332"/>
                  </a:cubicBezTo>
                  <a:cubicBezTo>
                    <a:pt x="16474" y="3357"/>
                    <a:pt x="16351" y="3406"/>
                    <a:pt x="16240" y="3406"/>
                  </a:cubicBezTo>
                  <a:cubicBezTo>
                    <a:pt x="15834" y="3394"/>
                    <a:pt x="15453" y="3517"/>
                    <a:pt x="15047" y="3529"/>
                  </a:cubicBezTo>
                  <a:cubicBezTo>
                    <a:pt x="15060" y="3590"/>
                    <a:pt x="15047" y="3664"/>
                    <a:pt x="15072" y="3701"/>
                  </a:cubicBezTo>
                  <a:cubicBezTo>
                    <a:pt x="15281" y="4107"/>
                    <a:pt x="15515" y="4488"/>
                    <a:pt x="15773" y="4869"/>
                  </a:cubicBezTo>
                  <a:cubicBezTo>
                    <a:pt x="16031" y="5238"/>
                    <a:pt x="16240" y="5643"/>
                    <a:pt x="16474" y="6024"/>
                  </a:cubicBezTo>
                  <a:cubicBezTo>
                    <a:pt x="16547" y="6147"/>
                    <a:pt x="16621" y="6258"/>
                    <a:pt x="16695" y="6369"/>
                  </a:cubicBezTo>
                  <a:cubicBezTo>
                    <a:pt x="17014" y="6430"/>
                    <a:pt x="17334" y="6406"/>
                    <a:pt x="17654" y="6406"/>
                  </a:cubicBezTo>
                  <a:cubicBezTo>
                    <a:pt x="17961" y="6406"/>
                    <a:pt x="18281" y="6442"/>
                    <a:pt x="18588" y="6319"/>
                  </a:cubicBezTo>
                  <a:cubicBezTo>
                    <a:pt x="18649" y="6295"/>
                    <a:pt x="18748" y="6356"/>
                    <a:pt x="18785" y="6418"/>
                  </a:cubicBezTo>
                  <a:cubicBezTo>
                    <a:pt x="18822" y="6516"/>
                    <a:pt x="18822" y="6615"/>
                    <a:pt x="18760" y="6701"/>
                  </a:cubicBezTo>
                  <a:cubicBezTo>
                    <a:pt x="18736" y="6750"/>
                    <a:pt x="18686" y="6787"/>
                    <a:pt x="18637" y="6824"/>
                  </a:cubicBezTo>
                  <a:cubicBezTo>
                    <a:pt x="18514" y="6922"/>
                    <a:pt x="18391" y="7020"/>
                    <a:pt x="18268" y="7119"/>
                  </a:cubicBezTo>
                  <a:cubicBezTo>
                    <a:pt x="18010" y="7315"/>
                    <a:pt x="18023" y="7414"/>
                    <a:pt x="18121" y="7672"/>
                  </a:cubicBezTo>
                  <a:cubicBezTo>
                    <a:pt x="18145" y="7721"/>
                    <a:pt x="18170" y="7782"/>
                    <a:pt x="18207" y="7832"/>
                  </a:cubicBezTo>
                  <a:cubicBezTo>
                    <a:pt x="18465" y="8200"/>
                    <a:pt x="18539" y="8618"/>
                    <a:pt x="18625" y="9049"/>
                  </a:cubicBezTo>
                  <a:cubicBezTo>
                    <a:pt x="18797" y="9897"/>
                    <a:pt x="18932" y="10757"/>
                    <a:pt x="18994" y="11618"/>
                  </a:cubicBezTo>
                  <a:cubicBezTo>
                    <a:pt x="18994" y="11778"/>
                    <a:pt x="18994" y="11938"/>
                    <a:pt x="18994" y="12085"/>
                  </a:cubicBezTo>
                  <a:cubicBezTo>
                    <a:pt x="18994" y="12208"/>
                    <a:pt x="18981" y="12331"/>
                    <a:pt x="18981" y="12442"/>
                  </a:cubicBezTo>
                  <a:cubicBezTo>
                    <a:pt x="18981" y="12503"/>
                    <a:pt x="18994" y="12565"/>
                    <a:pt x="19067" y="12577"/>
                  </a:cubicBezTo>
                  <a:cubicBezTo>
                    <a:pt x="19092" y="12577"/>
                    <a:pt x="19141" y="12565"/>
                    <a:pt x="19166" y="12528"/>
                  </a:cubicBezTo>
                  <a:cubicBezTo>
                    <a:pt x="19387" y="12245"/>
                    <a:pt x="19633" y="11950"/>
                    <a:pt x="19793" y="11618"/>
                  </a:cubicBezTo>
                  <a:cubicBezTo>
                    <a:pt x="19965" y="11274"/>
                    <a:pt x="20186" y="10966"/>
                    <a:pt x="20383" y="10659"/>
                  </a:cubicBezTo>
                  <a:cubicBezTo>
                    <a:pt x="20629" y="10278"/>
                    <a:pt x="20813" y="9860"/>
                    <a:pt x="21022" y="9454"/>
                  </a:cubicBezTo>
                  <a:cubicBezTo>
                    <a:pt x="21120" y="9258"/>
                    <a:pt x="21133" y="9049"/>
                    <a:pt x="21059" y="8827"/>
                  </a:cubicBezTo>
                  <a:cubicBezTo>
                    <a:pt x="21034" y="8741"/>
                    <a:pt x="21010" y="8643"/>
                    <a:pt x="20973" y="8532"/>
                  </a:cubicBezTo>
                  <a:cubicBezTo>
                    <a:pt x="21096" y="8434"/>
                    <a:pt x="21219" y="8348"/>
                    <a:pt x="21354" y="8262"/>
                  </a:cubicBezTo>
                  <a:cubicBezTo>
                    <a:pt x="21366" y="8250"/>
                    <a:pt x="21428" y="8274"/>
                    <a:pt x="21452" y="8299"/>
                  </a:cubicBezTo>
                  <a:cubicBezTo>
                    <a:pt x="21477" y="8299"/>
                    <a:pt x="21489" y="8323"/>
                    <a:pt x="21489" y="8336"/>
                  </a:cubicBezTo>
                  <a:cubicBezTo>
                    <a:pt x="21538" y="8569"/>
                    <a:pt x="21698" y="8692"/>
                    <a:pt x="21883" y="8827"/>
                  </a:cubicBezTo>
                  <a:cubicBezTo>
                    <a:pt x="22411" y="9208"/>
                    <a:pt x="22989" y="9491"/>
                    <a:pt x="23641" y="9614"/>
                  </a:cubicBezTo>
                  <a:cubicBezTo>
                    <a:pt x="24022" y="9688"/>
                    <a:pt x="24403" y="9786"/>
                    <a:pt x="24796" y="9860"/>
                  </a:cubicBezTo>
                  <a:cubicBezTo>
                    <a:pt x="25140" y="9934"/>
                    <a:pt x="25497" y="9983"/>
                    <a:pt x="25817" y="10118"/>
                  </a:cubicBezTo>
                  <a:cubicBezTo>
                    <a:pt x="25890" y="10155"/>
                    <a:pt x="25964" y="10192"/>
                    <a:pt x="26026" y="10229"/>
                  </a:cubicBezTo>
                  <a:cubicBezTo>
                    <a:pt x="26099" y="10278"/>
                    <a:pt x="26124" y="10425"/>
                    <a:pt x="26062" y="10499"/>
                  </a:cubicBezTo>
                  <a:cubicBezTo>
                    <a:pt x="26001" y="10573"/>
                    <a:pt x="25940" y="10659"/>
                    <a:pt x="25866" y="10708"/>
                  </a:cubicBezTo>
                  <a:cubicBezTo>
                    <a:pt x="25558" y="10880"/>
                    <a:pt x="25276" y="11102"/>
                    <a:pt x="24931" y="11212"/>
                  </a:cubicBezTo>
                  <a:cubicBezTo>
                    <a:pt x="24821" y="11249"/>
                    <a:pt x="24710" y="11311"/>
                    <a:pt x="24612" y="11372"/>
                  </a:cubicBezTo>
                  <a:cubicBezTo>
                    <a:pt x="24280" y="11581"/>
                    <a:pt x="23923" y="11741"/>
                    <a:pt x="23530" y="11815"/>
                  </a:cubicBezTo>
                  <a:cubicBezTo>
                    <a:pt x="23456" y="11827"/>
                    <a:pt x="23395" y="11876"/>
                    <a:pt x="23309" y="11913"/>
                  </a:cubicBezTo>
                  <a:cubicBezTo>
                    <a:pt x="23432" y="12233"/>
                    <a:pt x="23616" y="12491"/>
                    <a:pt x="23751" y="12761"/>
                  </a:cubicBezTo>
                  <a:cubicBezTo>
                    <a:pt x="23899" y="13044"/>
                    <a:pt x="24046" y="13314"/>
                    <a:pt x="24206" y="13597"/>
                  </a:cubicBezTo>
                  <a:cubicBezTo>
                    <a:pt x="24366" y="13855"/>
                    <a:pt x="24415" y="14187"/>
                    <a:pt x="24624" y="14445"/>
                  </a:cubicBezTo>
                  <a:cubicBezTo>
                    <a:pt x="24821" y="14458"/>
                    <a:pt x="25018" y="14470"/>
                    <a:pt x="25214" y="14458"/>
                  </a:cubicBezTo>
                  <a:cubicBezTo>
                    <a:pt x="25497" y="14445"/>
                    <a:pt x="25755" y="14531"/>
                    <a:pt x="25976" y="14716"/>
                  </a:cubicBezTo>
                  <a:cubicBezTo>
                    <a:pt x="26616" y="15220"/>
                    <a:pt x="27083" y="15835"/>
                    <a:pt x="27255" y="16646"/>
                  </a:cubicBezTo>
                  <a:cubicBezTo>
                    <a:pt x="27341" y="17052"/>
                    <a:pt x="27427" y="17445"/>
                    <a:pt x="27501" y="17863"/>
                  </a:cubicBezTo>
                  <a:cubicBezTo>
                    <a:pt x="27587" y="18330"/>
                    <a:pt x="27575" y="18797"/>
                    <a:pt x="27501" y="19264"/>
                  </a:cubicBezTo>
                  <a:cubicBezTo>
                    <a:pt x="27439" y="19584"/>
                    <a:pt x="27402" y="19891"/>
                    <a:pt x="27439" y="20211"/>
                  </a:cubicBezTo>
                  <a:cubicBezTo>
                    <a:pt x="27452" y="20383"/>
                    <a:pt x="27427" y="20555"/>
                    <a:pt x="27402" y="20740"/>
                  </a:cubicBezTo>
                  <a:cubicBezTo>
                    <a:pt x="27390" y="20813"/>
                    <a:pt x="27316" y="20875"/>
                    <a:pt x="27243" y="20899"/>
                  </a:cubicBezTo>
                  <a:cubicBezTo>
                    <a:pt x="27169" y="20912"/>
                    <a:pt x="27083" y="20924"/>
                    <a:pt x="27009" y="20924"/>
                  </a:cubicBezTo>
                  <a:cubicBezTo>
                    <a:pt x="26935" y="20924"/>
                    <a:pt x="26849" y="20912"/>
                    <a:pt x="26775" y="20875"/>
                  </a:cubicBezTo>
                  <a:cubicBezTo>
                    <a:pt x="26333" y="20666"/>
                    <a:pt x="25866" y="20666"/>
                    <a:pt x="25386" y="20666"/>
                  </a:cubicBezTo>
                  <a:cubicBezTo>
                    <a:pt x="25116" y="20678"/>
                    <a:pt x="24833" y="20666"/>
                    <a:pt x="24563" y="20666"/>
                  </a:cubicBezTo>
                  <a:cubicBezTo>
                    <a:pt x="24341" y="20666"/>
                    <a:pt x="24132" y="20666"/>
                    <a:pt x="23923" y="20740"/>
                  </a:cubicBezTo>
                  <a:cubicBezTo>
                    <a:pt x="23714" y="20801"/>
                    <a:pt x="23493" y="20813"/>
                    <a:pt x="23284" y="20752"/>
                  </a:cubicBezTo>
                  <a:cubicBezTo>
                    <a:pt x="23260" y="20727"/>
                    <a:pt x="23235" y="20690"/>
                    <a:pt x="23198" y="20678"/>
                  </a:cubicBezTo>
                  <a:cubicBezTo>
                    <a:pt x="23161" y="20654"/>
                    <a:pt x="23137" y="20678"/>
                    <a:pt x="23137" y="20727"/>
                  </a:cubicBezTo>
                  <a:cubicBezTo>
                    <a:pt x="23137" y="20727"/>
                    <a:pt x="23173" y="20740"/>
                    <a:pt x="23186" y="20740"/>
                  </a:cubicBezTo>
                  <a:cubicBezTo>
                    <a:pt x="23223" y="20740"/>
                    <a:pt x="23260" y="20740"/>
                    <a:pt x="23296" y="2074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630;p27"/>
            <p:cNvSpPr/>
            <p:nvPr/>
          </p:nvSpPr>
          <p:spPr>
            <a:xfrm>
              <a:off x="-8643605" y="-4828897"/>
              <a:ext cx="42685" cy="50182"/>
            </a:xfrm>
            <a:custGeom>
              <a:avLst/>
              <a:gdLst/>
              <a:ahLst/>
              <a:cxnLst/>
              <a:rect l="l" t="t" r="r" b="b"/>
              <a:pathLst>
                <a:path w="911" h="1071" extrusionOk="0">
                  <a:moveTo>
                    <a:pt x="898" y="124"/>
                  </a:moveTo>
                  <a:cubicBezTo>
                    <a:pt x="898" y="136"/>
                    <a:pt x="910" y="161"/>
                    <a:pt x="898" y="173"/>
                  </a:cubicBezTo>
                  <a:cubicBezTo>
                    <a:pt x="750" y="480"/>
                    <a:pt x="590" y="763"/>
                    <a:pt x="357" y="1009"/>
                  </a:cubicBezTo>
                  <a:cubicBezTo>
                    <a:pt x="295" y="1058"/>
                    <a:pt x="222" y="1070"/>
                    <a:pt x="136" y="1046"/>
                  </a:cubicBezTo>
                  <a:cubicBezTo>
                    <a:pt x="62" y="1021"/>
                    <a:pt x="0" y="935"/>
                    <a:pt x="37" y="861"/>
                  </a:cubicBezTo>
                  <a:cubicBezTo>
                    <a:pt x="37" y="849"/>
                    <a:pt x="37" y="824"/>
                    <a:pt x="49" y="812"/>
                  </a:cubicBezTo>
                  <a:cubicBezTo>
                    <a:pt x="258" y="554"/>
                    <a:pt x="480" y="296"/>
                    <a:pt x="689" y="50"/>
                  </a:cubicBezTo>
                  <a:cubicBezTo>
                    <a:pt x="701" y="25"/>
                    <a:pt x="713" y="13"/>
                    <a:pt x="738" y="13"/>
                  </a:cubicBezTo>
                  <a:cubicBezTo>
                    <a:pt x="775" y="13"/>
                    <a:pt x="824" y="1"/>
                    <a:pt x="849" y="25"/>
                  </a:cubicBezTo>
                  <a:cubicBezTo>
                    <a:pt x="873" y="38"/>
                    <a:pt x="885" y="87"/>
                    <a:pt x="898"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631;p27"/>
            <p:cNvSpPr/>
            <p:nvPr/>
          </p:nvSpPr>
          <p:spPr>
            <a:xfrm>
              <a:off x="-8585458" y="-4804673"/>
              <a:ext cx="21975" cy="25395"/>
            </a:xfrm>
            <a:custGeom>
              <a:avLst/>
              <a:gdLst/>
              <a:ahLst/>
              <a:cxnLst/>
              <a:rect l="l" t="t" r="r" b="b"/>
              <a:pathLst>
                <a:path w="469" h="542" extrusionOk="0">
                  <a:moveTo>
                    <a:pt x="136" y="541"/>
                  </a:moveTo>
                  <a:cubicBezTo>
                    <a:pt x="1" y="504"/>
                    <a:pt x="1" y="418"/>
                    <a:pt x="38" y="357"/>
                  </a:cubicBezTo>
                  <a:cubicBezTo>
                    <a:pt x="124" y="209"/>
                    <a:pt x="259" y="98"/>
                    <a:pt x="419" y="0"/>
                  </a:cubicBezTo>
                  <a:cubicBezTo>
                    <a:pt x="431" y="37"/>
                    <a:pt x="468" y="74"/>
                    <a:pt x="468" y="86"/>
                  </a:cubicBezTo>
                  <a:cubicBezTo>
                    <a:pt x="357" y="246"/>
                    <a:pt x="235" y="394"/>
                    <a:pt x="136" y="54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632;p27"/>
            <p:cNvSpPr/>
            <p:nvPr/>
          </p:nvSpPr>
          <p:spPr>
            <a:xfrm>
              <a:off x="-8572198" y="-5192351"/>
              <a:ext cx="35750" cy="40951"/>
            </a:xfrm>
            <a:custGeom>
              <a:avLst/>
              <a:gdLst/>
              <a:ahLst/>
              <a:cxnLst/>
              <a:rect l="l" t="t" r="r" b="b"/>
              <a:pathLst>
                <a:path w="763" h="874" extrusionOk="0">
                  <a:moveTo>
                    <a:pt x="124" y="874"/>
                  </a:moveTo>
                  <a:cubicBezTo>
                    <a:pt x="74" y="849"/>
                    <a:pt x="25" y="837"/>
                    <a:pt x="25" y="812"/>
                  </a:cubicBezTo>
                  <a:cubicBezTo>
                    <a:pt x="13" y="763"/>
                    <a:pt x="1" y="689"/>
                    <a:pt x="25" y="652"/>
                  </a:cubicBezTo>
                  <a:cubicBezTo>
                    <a:pt x="136" y="468"/>
                    <a:pt x="247" y="283"/>
                    <a:pt x="370" y="111"/>
                  </a:cubicBezTo>
                  <a:cubicBezTo>
                    <a:pt x="406" y="62"/>
                    <a:pt x="492" y="25"/>
                    <a:pt x="566" y="13"/>
                  </a:cubicBezTo>
                  <a:cubicBezTo>
                    <a:pt x="603" y="1"/>
                    <a:pt x="677" y="25"/>
                    <a:pt x="714" y="50"/>
                  </a:cubicBezTo>
                  <a:cubicBezTo>
                    <a:pt x="763" y="87"/>
                    <a:pt x="763" y="161"/>
                    <a:pt x="726" y="197"/>
                  </a:cubicBezTo>
                  <a:cubicBezTo>
                    <a:pt x="566" y="394"/>
                    <a:pt x="419" y="591"/>
                    <a:pt x="259" y="787"/>
                  </a:cubicBezTo>
                  <a:cubicBezTo>
                    <a:pt x="222" y="824"/>
                    <a:pt x="161" y="849"/>
                    <a:pt x="124" y="8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633;p27"/>
            <p:cNvSpPr/>
            <p:nvPr/>
          </p:nvSpPr>
          <p:spPr>
            <a:xfrm>
              <a:off x="-8552613" y="-5165831"/>
              <a:ext cx="30596" cy="35750"/>
            </a:xfrm>
            <a:custGeom>
              <a:avLst/>
              <a:gdLst/>
              <a:ahLst/>
              <a:cxnLst/>
              <a:rect l="l" t="t" r="r" b="b"/>
              <a:pathLst>
                <a:path w="653" h="763" extrusionOk="0">
                  <a:moveTo>
                    <a:pt x="578" y="0"/>
                  </a:moveTo>
                  <a:cubicBezTo>
                    <a:pt x="652" y="86"/>
                    <a:pt x="652" y="172"/>
                    <a:pt x="603" y="271"/>
                  </a:cubicBezTo>
                  <a:cubicBezTo>
                    <a:pt x="492" y="480"/>
                    <a:pt x="320" y="639"/>
                    <a:pt x="124" y="750"/>
                  </a:cubicBezTo>
                  <a:cubicBezTo>
                    <a:pt x="99" y="762"/>
                    <a:pt x="38" y="738"/>
                    <a:pt x="25" y="713"/>
                  </a:cubicBezTo>
                  <a:cubicBezTo>
                    <a:pt x="1" y="701"/>
                    <a:pt x="1" y="652"/>
                    <a:pt x="1" y="615"/>
                  </a:cubicBezTo>
                  <a:cubicBezTo>
                    <a:pt x="1" y="603"/>
                    <a:pt x="13" y="578"/>
                    <a:pt x="25" y="566"/>
                  </a:cubicBezTo>
                  <a:cubicBezTo>
                    <a:pt x="185" y="381"/>
                    <a:pt x="357" y="197"/>
                    <a:pt x="529" y="12"/>
                  </a:cubicBezTo>
                  <a:cubicBezTo>
                    <a:pt x="529" y="0"/>
                    <a:pt x="566" y="0"/>
                    <a:pt x="578"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634;p27"/>
            <p:cNvSpPr/>
            <p:nvPr/>
          </p:nvSpPr>
          <p:spPr>
            <a:xfrm>
              <a:off x="-8626315" y="-5274722"/>
              <a:ext cx="28254" cy="44419"/>
            </a:xfrm>
            <a:custGeom>
              <a:avLst/>
              <a:gdLst/>
              <a:ahLst/>
              <a:cxnLst/>
              <a:rect l="l" t="t" r="r" b="b"/>
              <a:pathLst>
                <a:path w="603" h="948" extrusionOk="0">
                  <a:moveTo>
                    <a:pt x="602" y="124"/>
                  </a:moveTo>
                  <a:cubicBezTo>
                    <a:pt x="480" y="357"/>
                    <a:pt x="357" y="591"/>
                    <a:pt x="221" y="824"/>
                  </a:cubicBezTo>
                  <a:cubicBezTo>
                    <a:pt x="197" y="874"/>
                    <a:pt x="135" y="898"/>
                    <a:pt x="98" y="935"/>
                  </a:cubicBezTo>
                  <a:cubicBezTo>
                    <a:pt x="86" y="947"/>
                    <a:pt x="62" y="935"/>
                    <a:pt x="37" y="923"/>
                  </a:cubicBezTo>
                  <a:cubicBezTo>
                    <a:pt x="25" y="910"/>
                    <a:pt x="0" y="898"/>
                    <a:pt x="12" y="886"/>
                  </a:cubicBezTo>
                  <a:cubicBezTo>
                    <a:pt x="37" y="775"/>
                    <a:pt x="62" y="652"/>
                    <a:pt x="111" y="554"/>
                  </a:cubicBezTo>
                  <a:cubicBezTo>
                    <a:pt x="197" y="382"/>
                    <a:pt x="258" y="197"/>
                    <a:pt x="418" y="62"/>
                  </a:cubicBezTo>
                  <a:cubicBezTo>
                    <a:pt x="492" y="1"/>
                    <a:pt x="553" y="25"/>
                    <a:pt x="602"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635;p27"/>
            <p:cNvSpPr/>
            <p:nvPr/>
          </p:nvSpPr>
          <p:spPr>
            <a:xfrm>
              <a:off x="-8343499" y="-4536849"/>
              <a:ext cx="36875" cy="35750"/>
            </a:xfrm>
            <a:custGeom>
              <a:avLst/>
              <a:gdLst/>
              <a:ahLst/>
              <a:cxnLst/>
              <a:rect l="l" t="t" r="r" b="b"/>
              <a:pathLst>
                <a:path w="787" h="763" extrusionOk="0">
                  <a:moveTo>
                    <a:pt x="775" y="160"/>
                  </a:moveTo>
                  <a:cubicBezTo>
                    <a:pt x="762" y="197"/>
                    <a:pt x="775" y="246"/>
                    <a:pt x="750" y="259"/>
                  </a:cubicBezTo>
                  <a:cubicBezTo>
                    <a:pt x="553" y="431"/>
                    <a:pt x="357" y="591"/>
                    <a:pt x="160" y="750"/>
                  </a:cubicBezTo>
                  <a:cubicBezTo>
                    <a:pt x="148" y="763"/>
                    <a:pt x="86" y="738"/>
                    <a:pt x="62" y="714"/>
                  </a:cubicBezTo>
                  <a:cubicBezTo>
                    <a:pt x="37" y="701"/>
                    <a:pt x="0" y="652"/>
                    <a:pt x="13" y="628"/>
                  </a:cubicBezTo>
                  <a:cubicBezTo>
                    <a:pt x="37" y="529"/>
                    <a:pt x="49" y="419"/>
                    <a:pt x="123" y="357"/>
                  </a:cubicBezTo>
                  <a:cubicBezTo>
                    <a:pt x="271" y="234"/>
                    <a:pt x="443" y="136"/>
                    <a:pt x="603" y="37"/>
                  </a:cubicBezTo>
                  <a:cubicBezTo>
                    <a:pt x="664" y="1"/>
                    <a:pt x="787" y="99"/>
                    <a:pt x="775"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636;p27"/>
            <p:cNvSpPr/>
            <p:nvPr/>
          </p:nvSpPr>
          <p:spPr>
            <a:xfrm>
              <a:off x="-9065815" y="-4552967"/>
              <a:ext cx="12135" cy="40342"/>
            </a:xfrm>
            <a:custGeom>
              <a:avLst/>
              <a:gdLst/>
              <a:ahLst/>
              <a:cxnLst/>
              <a:rect l="l" t="t" r="r" b="b"/>
              <a:pathLst>
                <a:path w="259" h="861" extrusionOk="0">
                  <a:moveTo>
                    <a:pt x="62" y="0"/>
                  </a:moveTo>
                  <a:cubicBezTo>
                    <a:pt x="246" y="246"/>
                    <a:pt x="258" y="529"/>
                    <a:pt x="209" y="812"/>
                  </a:cubicBezTo>
                  <a:cubicBezTo>
                    <a:pt x="209" y="836"/>
                    <a:pt x="160" y="849"/>
                    <a:pt x="135" y="861"/>
                  </a:cubicBezTo>
                  <a:cubicBezTo>
                    <a:pt x="123" y="861"/>
                    <a:pt x="99" y="836"/>
                    <a:pt x="99" y="824"/>
                  </a:cubicBezTo>
                  <a:cubicBezTo>
                    <a:pt x="62" y="578"/>
                    <a:pt x="25" y="332"/>
                    <a:pt x="0" y="86"/>
                  </a:cubicBezTo>
                  <a:cubicBezTo>
                    <a:pt x="0" y="62"/>
                    <a:pt x="37" y="25"/>
                    <a:pt x="62"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ADFC7"/>
        </a:solidFill>
        <a:effectLst/>
      </p:bgPr>
    </p:bg>
    <p:spTree>
      <p:nvGrpSpPr>
        <p:cNvPr id="1" name="Shape 1394"/>
        <p:cNvGrpSpPr/>
        <p:nvPr/>
      </p:nvGrpSpPr>
      <p:grpSpPr>
        <a:xfrm>
          <a:off x="0" y="0"/>
          <a:ext cx="0" cy="0"/>
          <a:chOff x="0" y="0"/>
          <a:chExt cx="0" cy="0"/>
        </a:xfrm>
      </p:grpSpPr>
      <p:sp>
        <p:nvSpPr>
          <p:cNvPr id="10" name="Google Shape;1575;p27"/>
          <p:cNvSpPr/>
          <p:nvPr/>
        </p:nvSpPr>
        <p:spPr>
          <a:xfrm rot="858323">
            <a:off x="25798" y="-942489"/>
            <a:ext cx="10113216" cy="7450943"/>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5"/>
          <p:cNvSpPr txBox="1">
            <a:spLocks noGrp="1"/>
          </p:cNvSpPr>
          <p:nvPr>
            <p:ph type="subTitle" idx="1"/>
          </p:nvPr>
        </p:nvSpPr>
        <p:spPr>
          <a:xfrm>
            <a:off x="4797325" y="2091038"/>
            <a:ext cx="3408300" cy="206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dirty="0"/>
          </a:p>
        </p:txBody>
      </p:sp>
      <p:grpSp>
        <p:nvGrpSpPr>
          <p:cNvPr id="11" name="Google Shape;1579;p27"/>
          <p:cNvGrpSpPr/>
          <p:nvPr/>
        </p:nvGrpSpPr>
        <p:grpSpPr>
          <a:xfrm flipH="1">
            <a:off x="-289508" y="3047182"/>
            <a:ext cx="1854656" cy="2137251"/>
            <a:chOff x="-9416619" y="-5800622"/>
            <a:chExt cx="1624416" cy="1872092"/>
          </a:xfrm>
        </p:grpSpPr>
        <p:sp>
          <p:nvSpPr>
            <p:cNvPr id="12" name="Google Shape;1580;p27"/>
            <p:cNvSpPr/>
            <p:nvPr/>
          </p:nvSpPr>
          <p:spPr>
            <a:xfrm>
              <a:off x="-9090039" y="-4605960"/>
              <a:ext cx="135411" cy="491368"/>
            </a:xfrm>
            <a:custGeom>
              <a:avLst/>
              <a:gdLst/>
              <a:ahLst/>
              <a:cxnLst/>
              <a:rect l="l" t="t" r="r" b="b"/>
              <a:pathLst>
                <a:path w="2890" h="10487" extrusionOk="0">
                  <a:moveTo>
                    <a:pt x="579" y="1131"/>
                  </a:moveTo>
                  <a:cubicBezTo>
                    <a:pt x="554" y="1156"/>
                    <a:pt x="517" y="1193"/>
                    <a:pt x="517" y="1217"/>
                  </a:cubicBezTo>
                  <a:cubicBezTo>
                    <a:pt x="542" y="1463"/>
                    <a:pt x="579" y="1709"/>
                    <a:pt x="616" y="1955"/>
                  </a:cubicBezTo>
                  <a:cubicBezTo>
                    <a:pt x="616" y="1967"/>
                    <a:pt x="640" y="1992"/>
                    <a:pt x="652" y="1992"/>
                  </a:cubicBezTo>
                  <a:cubicBezTo>
                    <a:pt x="677" y="1980"/>
                    <a:pt x="726" y="1967"/>
                    <a:pt x="726" y="1943"/>
                  </a:cubicBezTo>
                  <a:cubicBezTo>
                    <a:pt x="775" y="1660"/>
                    <a:pt x="763" y="1377"/>
                    <a:pt x="579" y="1131"/>
                  </a:cubicBezTo>
                  <a:close/>
                  <a:moveTo>
                    <a:pt x="2632" y="10474"/>
                  </a:moveTo>
                  <a:cubicBezTo>
                    <a:pt x="2509" y="10437"/>
                    <a:pt x="2398" y="10351"/>
                    <a:pt x="2238" y="10401"/>
                  </a:cubicBezTo>
                  <a:cubicBezTo>
                    <a:pt x="2140" y="10425"/>
                    <a:pt x="2066" y="10339"/>
                    <a:pt x="2066" y="10228"/>
                  </a:cubicBezTo>
                  <a:cubicBezTo>
                    <a:pt x="2066" y="10081"/>
                    <a:pt x="2066" y="9946"/>
                    <a:pt x="2066" y="9810"/>
                  </a:cubicBezTo>
                  <a:cubicBezTo>
                    <a:pt x="2078" y="9085"/>
                    <a:pt x="2066" y="8348"/>
                    <a:pt x="1992" y="7622"/>
                  </a:cubicBezTo>
                  <a:cubicBezTo>
                    <a:pt x="1980" y="7475"/>
                    <a:pt x="1968" y="7315"/>
                    <a:pt x="1968" y="7155"/>
                  </a:cubicBezTo>
                  <a:cubicBezTo>
                    <a:pt x="1931" y="6319"/>
                    <a:pt x="1796" y="5508"/>
                    <a:pt x="1513" y="4733"/>
                  </a:cubicBezTo>
                  <a:cubicBezTo>
                    <a:pt x="1451" y="4561"/>
                    <a:pt x="1365" y="4401"/>
                    <a:pt x="1304" y="4242"/>
                  </a:cubicBezTo>
                  <a:cubicBezTo>
                    <a:pt x="1230" y="4057"/>
                    <a:pt x="1156" y="3873"/>
                    <a:pt x="1095" y="3688"/>
                  </a:cubicBezTo>
                  <a:cubicBezTo>
                    <a:pt x="1083" y="3652"/>
                    <a:pt x="1083" y="3615"/>
                    <a:pt x="1083" y="3578"/>
                  </a:cubicBezTo>
                  <a:cubicBezTo>
                    <a:pt x="1120" y="3406"/>
                    <a:pt x="1181" y="3246"/>
                    <a:pt x="1132" y="3061"/>
                  </a:cubicBezTo>
                  <a:cubicBezTo>
                    <a:pt x="1083" y="2902"/>
                    <a:pt x="1120" y="2717"/>
                    <a:pt x="1107" y="2533"/>
                  </a:cubicBezTo>
                  <a:cubicBezTo>
                    <a:pt x="1107" y="2459"/>
                    <a:pt x="1095" y="2385"/>
                    <a:pt x="1083" y="2299"/>
                  </a:cubicBezTo>
                  <a:cubicBezTo>
                    <a:pt x="812" y="2410"/>
                    <a:pt x="972" y="2705"/>
                    <a:pt x="800" y="2840"/>
                  </a:cubicBezTo>
                  <a:cubicBezTo>
                    <a:pt x="763" y="2816"/>
                    <a:pt x="714" y="2803"/>
                    <a:pt x="702" y="2779"/>
                  </a:cubicBezTo>
                  <a:cubicBezTo>
                    <a:pt x="480" y="2324"/>
                    <a:pt x="148" y="1918"/>
                    <a:pt x="1" y="1402"/>
                  </a:cubicBezTo>
                  <a:cubicBezTo>
                    <a:pt x="62" y="1340"/>
                    <a:pt x="124" y="1279"/>
                    <a:pt x="185" y="1217"/>
                  </a:cubicBezTo>
                  <a:cubicBezTo>
                    <a:pt x="185" y="1168"/>
                    <a:pt x="198" y="1131"/>
                    <a:pt x="185" y="1094"/>
                  </a:cubicBezTo>
                  <a:cubicBezTo>
                    <a:pt x="111" y="787"/>
                    <a:pt x="50" y="480"/>
                    <a:pt x="99" y="160"/>
                  </a:cubicBezTo>
                  <a:cubicBezTo>
                    <a:pt x="111" y="111"/>
                    <a:pt x="161" y="74"/>
                    <a:pt x="198" y="0"/>
                  </a:cubicBezTo>
                  <a:cubicBezTo>
                    <a:pt x="407" y="246"/>
                    <a:pt x="554" y="504"/>
                    <a:pt x="677" y="775"/>
                  </a:cubicBezTo>
                  <a:cubicBezTo>
                    <a:pt x="911" y="1267"/>
                    <a:pt x="1144" y="1771"/>
                    <a:pt x="1378" y="2275"/>
                  </a:cubicBezTo>
                  <a:cubicBezTo>
                    <a:pt x="1439" y="2410"/>
                    <a:pt x="1501" y="2557"/>
                    <a:pt x="1550" y="2705"/>
                  </a:cubicBezTo>
                  <a:cubicBezTo>
                    <a:pt x="1599" y="2828"/>
                    <a:pt x="1636" y="2975"/>
                    <a:pt x="1697" y="3098"/>
                  </a:cubicBezTo>
                  <a:cubicBezTo>
                    <a:pt x="1882" y="3504"/>
                    <a:pt x="1992" y="3947"/>
                    <a:pt x="2189" y="4352"/>
                  </a:cubicBezTo>
                  <a:cubicBezTo>
                    <a:pt x="2263" y="4487"/>
                    <a:pt x="2312" y="4623"/>
                    <a:pt x="2435" y="4746"/>
                  </a:cubicBezTo>
                  <a:cubicBezTo>
                    <a:pt x="2558" y="4869"/>
                    <a:pt x="2607" y="5053"/>
                    <a:pt x="2570" y="5237"/>
                  </a:cubicBezTo>
                  <a:cubicBezTo>
                    <a:pt x="2533" y="5471"/>
                    <a:pt x="2570" y="5704"/>
                    <a:pt x="2607" y="5938"/>
                  </a:cubicBezTo>
                  <a:cubicBezTo>
                    <a:pt x="2669" y="6331"/>
                    <a:pt x="2730" y="6713"/>
                    <a:pt x="2718" y="7118"/>
                  </a:cubicBezTo>
                  <a:cubicBezTo>
                    <a:pt x="2705" y="7290"/>
                    <a:pt x="2730" y="7462"/>
                    <a:pt x="2767" y="7635"/>
                  </a:cubicBezTo>
                  <a:cubicBezTo>
                    <a:pt x="2853" y="8028"/>
                    <a:pt x="2865" y="8421"/>
                    <a:pt x="2865" y="8815"/>
                  </a:cubicBezTo>
                  <a:cubicBezTo>
                    <a:pt x="2865" y="9011"/>
                    <a:pt x="2853" y="9208"/>
                    <a:pt x="2865" y="9405"/>
                  </a:cubicBezTo>
                  <a:cubicBezTo>
                    <a:pt x="2890" y="9786"/>
                    <a:pt x="2816" y="10155"/>
                    <a:pt x="2619" y="10487"/>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81;p27"/>
            <p:cNvSpPr/>
            <p:nvPr/>
          </p:nvSpPr>
          <p:spPr>
            <a:xfrm>
              <a:off x="-9251877" y="-4840985"/>
              <a:ext cx="155559" cy="281739"/>
            </a:xfrm>
            <a:custGeom>
              <a:avLst/>
              <a:gdLst/>
              <a:ahLst/>
              <a:cxnLst/>
              <a:rect l="l" t="t" r="r" b="b"/>
              <a:pathLst>
                <a:path w="3320" h="6013" extrusionOk="0">
                  <a:moveTo>
                    <a:pt x="37" y="1"/>
                  </a:moveTo>
                  <a:cubicBezTo>
                    <a:pt x="86" y="25"/>
                    <a:pt x="148" y="38"/>
                    <a:pt x="185" y="74"/>
                  </a:cubicBezTo>
                  <a:cubicBezTo>
                    <a:pt x="738" y="652"/>
                    <a:pt x="1291" y="1242"/>
                    <a:pt x="1844" y="1820"/>
                  </a:cubicBezTo>
                  <a:cubicBezTo>
                    <a:pt x="1857" y="1832"/>
                    <a:pt x="1869" y="1857"/>
                    <a:pt x="1894" y="1869"/>
                  </a:cubicBezTo>
                  <a:cubicBezTo>
                    <a:pt x="2029" y="1980"/>
                    <a:pt x="1955" y="2103"/>
                    <a:pt x="1918" y="2238"/>
                  </a:cubicBezTo>
                  <a:cubicBezTo>
                    <a:pt x="2336" y="3013"/>
                    <a:pt x="2951" y="3664"/>
                    <a:pt x="3320" y="4475"/>
                  </a:cubicBezTo>
                  <a:cubicBezTo>
                    <a:pt x="3283" y="4979"/>
                    <a:pt x="3246" y="5484"/>
                    <a:pt x="3209" y="6012"/>
                  </a:cubicBezTo>
                  <a:cubicBezTo>
                    <a:pt x="3160" y="5975"/>
                    <a:pt x="3111" y="5938"/>
                    <a:pt x="3086" y="5901"/>
                  </a:cubicBezTo>
                  <a:cubicBezTo>
                    <a:pt x="2939" y="5643"/>
                    <a:pt x="2803" y="5373"/>
                    <a:pt x="2680" y="5115"/>
                  </a:cubicBezTo>
                  <a:cubicBezTo>
                    <a:pt x="2410" y="4549"/>
                    <a:pt x="2078" y="4008"/>
                    <a:pt x="1758" y="3467"/>
                  </a:cubicBezTo>
                  <a:cubicBezTo>
                    <a:pt x="1316" y="2742"/>
                    <a:pt x="898" y="2004"/>
                    <a:pt x="504" y="1267"/>
                  </a:cubicBezTo>
                  <a:cubicBezTo>
                    <a:pt x="295" y="886"/>
                    <a:pt x="160" y="468"/>
                    <a:pt x="0" y="62"/>
                  </a:cubicBezTo>
                  <a:cubicBezTo>
                    <a:pt x="0" y="50"/>
                    <a:pt x="25" y="38"/>
                    <a:pt x="37"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82;p27"/>
            <p:cNvSpPr/>
            <p:nvPr/>
          </p:nvSpPr>
          <p:spPr>
            <a:xfrm>
              <a:off x="-8983444" y="-4462537"/>
              <a:ext cx="56460" cy="360643"/>
            </a:xfrm>
            <a:custGeom>
              <a:avLst/>
              <a:gdLst/>
              <a:ahLst/>
              <a:cxnLst/>
              <a:rect l="l" t="t" r="r" b="b"/>
              <a:pathLst>
                <a:path w="1205" h="7697" extrusionOk="0">
                  <a:moveTo>
                    <a:pt x="344" y="7426"/>
                  </a:moveTo>
                  <a:cubicBezTo>
                    <a:pt x="467" y="7413"/>
                    <a:pt x="590" y="7487"/>
                    <a:pt x="689" y="7401"/>
                  </a:cubicBezTo>
                  <a:cubicBezTo>
                    <a:pt x="812" y="7303"/>
                    <a:pt x="836" y="7180"/>
                    <a:pt x="848" y="7032"/>
                  </a:cubicBezTo>
                  <a:cubicBezTo>
                    <a:pt x="873" y="6602"/>
                    <a:pt x="922" y="6172"/>
                    <a:pt x="910" y="5741"/>
                  </a:cubicBezTo>
                  <a:cubicBezTo>
                    <a:pt x="910" y="5323"/>
                    <a:pt x="861" y="4918"/>
                    <a:pt x="799" y="4512"/>
                  </a:cubicBezTo>
                  <a:cubicBezTo>
                    <a:pt x="775" y="4315"/>
                    <a:pt x="750" y="4119"/>
                    <a:pt x="738" y="3922"/>
                  </a:cubicBezTo>
                  <a:cubicBezTo>
                    <a:pt x="725" y="3455"/>
                    <a:pt x="701" y="2975"/>
                    <a:pt x="689" y="2508"/>
                  </a:cubicBezTo>
                  <a:cubicBezTo>
                    <a:pt x="689" y="2201"/>
                    <a:pt x="590" y="1930"/>
                    <a:pt x="467" y="1660"/>
                  </a:cubicBezTo>
                  <a:cubicBezTo>
                    <a:pt x="344" y="1353"/>
                    <a:pt x="234" y="1033"/>
                    <a:pt x="111" y="726"/>
                  </a:cubicBezTo>
                  <a:cubicBezTo>
                    <a:pt x="0" y="455"/>
                    <a:pt x="98" y="234"/>
                    <a:pt x="295" y="37"/>
                  </a:cubicBezTo>
                  <a:cubicBezTo>
                    <a:pt x="332" y="0"/>
                    <a:pt x="430" y="13"/>
                    <a:pt x="443" y="74"/>
                  </a:cubicBezTo>
                  <a:cubicBezTo>
                    <a:pt x="516" y="394"/>
                    <a:pt x="603" y="726"/>
                    <a:pt x="664" y="1045"/>
                  </a:cubicBezTo>
                  <a:cubicBezTo>
                    <a:pt x="775" y="1648"/>
                    <a:pt x="885" y="2250"/>
                    <a:pt x="996" y="2840"/>
                  </a:cubicBezTo>
                  <a:cubicBezTo>
                    <a:pt x="1021" y="2963"/>
                    <a:pt x="1045" y="3074"/>
                    <a:pt x="1045" y="3197"/>
                  </a:cubicBezTo>
                  <a:cubicBezTo>
                    <a:pt x="1057" y="3701"/>
                    <a:pt x="1082" y="4217"/>
                    <a:pt x="1082" y="4733"/>
                  </a:cubicBezTo>
                  <a:cubicBezTo>
                    <a:pt x="1082" y="5102"/>
                    <a:pt x="1082" y="5471"/>
                    <a:pt x="1143" y="5840"/>
                  </a:cubicBezTo>
                  <a:cubicBezTo>
                    <a:pt x="1205" y="6270"/>
                    <a:pt x="1131" y="6713"/>
                    <a:pt x="1070" y="7143"/>
                  </a:cubicBezTo>
                  <a:cubicBezTo>
                    <a:pt x="1057" y="7204"/>
                    <a:pt x="1008" y="7278"/>
                    <a:pt x="959" y="7340"/>
                  </a:cubicBezTo>
                  <a:cubicBezTo>
                    <a:pt x="898" y="7438"/>
                    <a:pt x="824" y="7524"/>
                    <a:pt x="750" y="7622"/>
                  </a:cubicBezTo>
                  <a:cubicBezTo>
                    <a:pt x="701" y="7684"/>
                    <a:pt x="603" y="7696"/>
                    <a:pt x="553" y="7635"/>
                  </a:cubicBezTo>
                  <a:cubicBezTo>
                    <a:pt x="480" y="7573"/>
                    <a:pt x="418" y="7487"/>
                    <a:pt x="357" y="7413"/>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83;p27"/>
            <p:cNvSpPr/>
            <p:nvPr/>
          </p:nvSpPr>
          <p:spPr>
            <a:xfrm>
              <a:off x="-9039342" y="-4566227"/>
              <a:ext cx="65128" cy="103737"/>
            </a:xfrm>
            <a:custGeom>
              <a:avLst/>
              <a:gdLst/>
              <a:ahLst/>
              <a:cxnLst/>
              <a:rect l="l" t="t" r="r" b="b"/>
              <a:pathLst>
                <a:path w="1390" h="2214" extrusionOk="0">
                  <a:moveTo>
                    <a:pt x="1390" y="1808"/>
                  </a:moveTo>
                  <a:cubicBezTo>
                    <a:pt x="1267" y="1955"/>
                    <a:pt x="1144" y="2066"/>
                    <a:pt x="1021" y="2213"/>
                  </a:cubicBezTo>
                  <a:cubicBezTo>
                    <a:pt x="960" y="2115"/>
                    <a:pt x="898" y="2054"/>
                    <a:pt x="886" y="1980"/>
                  </a:cubicBezTo>
                  <a:cubicBezTo>
                    <a:pt x="775" y="1574"/>
                    <a:pt x="578" y="1218"/>
                    <a:pt x="394" y="849"/>
                  </a:cubicBezTo>
                  <a:cubicBezTo>
                    <a:pt x="333" y="714"/>
                    <a:pt x="247" y="578"/>
                    <a:pt x="197" y="431"/>
                  </a:cubicBezTo>
                  <a:cubicBezTo>
                    <a:pt x="160" y="296"/>
                    <a:pt x="1" y="173"/>
                    <a:pt x="99" y="1"/>
                  </a:cubicBezTo>
                  <a:cubicBezTo>
                    <a:pt x="259" y="37"/>
                    <a:pt x="308" y="173"/>
                    <a:pt x="382" y="283"/>
                  </a:cubicBezTo>
                  <a:cubicBezTo>
                    <a:pt x="652" y="615"/>
                    <a:pt x="923" y="947"/>
                    <a:pt x="1181" y="1279"/>
                  </a:cubicBezTo>
                  <a:cubicBezTo>
                    <a:pt x="1316" y="1439"/>
                    <a:pt x="1353" y="1623"/>
                    <a:pt x="1390" y="1808"/>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584;p27"/>
            <p:cNvSpPr/>
            <p:nvPr/>
          </p:nvSpPr>
          <p:spPr>
            <a:xfrm>
              <a:off x="-9066424" y="-4619220"/>
              <a:ext cx="9277" cy="11573"/>
            </a:xfrm>
            <a:custGeom>
              <a:avLst/>
              <a:gdLst/>
              <a:ahLst/>
              <a:cxnLst/>
              <a:rect l="l" t="t" r="r" b="b"/>
              <a:pathLst>
                <a:path w="198" h="247" extrusionOk="0">
                  <a:moveTo>
                    <a:pt x="1" y="13"/>
                  </a:moveTo>
                  <a:cubicBezTo>
                    <a:pt x="112" y="13"/>
                    <a:pt x="148" y="111"/>
                    <a:pt x="198" y="197"/>
                  </a:cubicBezTo>
                  <a:cubicBezTo>
                    <a:pt x="198" y="210"/>
                    <a:pt x="198" y="234"/>
                    <a:pt x="185" y="246"/>
                  </a:cubicBezTo>
                  <a:cubicBezTo>
                    <a:pt x="185" y="246"/>
                    <a:pt x="148" y="246"/>
                    <a:pt x="148" y="246"/>
                  </a:cubicBezTo>
                  <a:cubicBezTo>
                    <a:pt x="99" y="173"/>
                    <a:pt x="50" y="87"/>
                    <a:pt x="13"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585;p27"/>
            <p:cNvSpPr/>
            <p:nvPr/>
          </p:nvSpPr>
          <p:spPr>
            <a:xfrm>
              <a:off x="-9080809" y="-4641102"/>
              <a:ext cx="1780" cy="1780"/>
            </a:xfrm>
            <a:custGeom>
              <a:avLst/>
              <a:gdLst/>
              <a:ahLst/>
              <a:cxnLst/>
              <a:rect l="l" t="t" r="r" b="b"/>
              <a:pathLst>
                <a:path w="38" h="38" extrusionOk="0">
                  <a:moveTo>
                    <a:pt x="1" y="0"/>
                  </a:moveTo>
                  <a:lnTo>
                    <a:pt x="37" y="0"/>
                  </a:lnTo>
                  <a:lnTo>
                    <a:pt x="25" y="37"/>
                  </a:ln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586;p27"/>
            <p:cNvSpPr/>
            <p:nvPr/>
          </p:nvSpPr>
          <p:spPr>
            <a:xfrm>
              <a:off x="-9069845" y="-4624421"/>
              <a:ext cx="4076" cy="5810"/>
            </a:xfrm>
            <a:custGeom>
              <a:avLst/>
              <a:gdLst/>
              <a:ahLst/>
              <a:cxnLst/>
              <a:rect l="l" t="t" r="r" b="b"/>
              <a:pathLst>
                <a:path w="87" h="124" extrusionOk="0">
                  <a:moveTo>
                    <a:pt x="86" y="112"/>
                  </a:moveTo>
                  <a:cubicBezTo>
                    <a:pt x="62" y="87"/>
                    <a:pt x="25" y="62"/>
                    <a:pt x="12" y="38"/>
                  </a:cubicBezTo>
                  <a:cubicBezTo>
                    <a:pt x="0" y="38"/>
                    <a:pt x="25" y="1"/>
                    <a:pt x="25" y="1"/>
                  </a:cubicBezTo>
                  <a:cubicBezTo>
                    <a:pt x="86" y="26"/>
                    <a:pt x="74" y="75"/>
                    <a:pt x="74" y="124"/>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587;p27"/>
            <p:cNvSpPr/>
            <p:nvPr/>
          </p:nvSpPr>
          <p:spPr>
            <a:xfrm>
              <a:off x="-9136098" y="-4719443"/>
              <a:ext cx="2343" cy="2343"/>
            </a:xfrm>
            <a:custGeom>
              <a:avLst/>
              <a:gdLst/>
              <a:ahLst/>
              <a:cxnLst/>
              <a:rect l="l" t="t" r="r" b="b"/>
              <a:pathLst>
                <a:path w="50" h="50" extrusionOk="0">
                  <a:moveTo>
                    <a:pt x="50" y="50"/>
                  </a:moveTo>
                  <a:cubicBezTo>
                    <a:pt x="37" y="50"/>
                    <a:pt x="25" y="50"/>
                    <a:pt x="13" y="50"/>
                  </a:cubicBezTo>
                  <a:cubicBezTo>
                    <a:pt x="0" y="37"/>
                    <a:pt x="0" y="25"/>
                    <a:pt x="0" y="13"/>
                  </a:cubicBezTo>
                  <a:cubicBezTo>
                    <a:pt x="0" y="1"/>
                    <a:pt x="25" y="1"/>
                    <a:pt x="37" y="1"/>
                  </a:cubicBezTo>
                  <a:cubicBezTo>
                    <a:pt x="37" y="13"/>
                    <a:pt x="37" y="25"/>
                    <a:pt x="50" y="50"/>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588;p27"/>
            <p:cNvSpPr/>
            <p:nvPr/>
          </p:nvSpPr>
          <p:spPr>
            <a:xfrm>
              <a:off x="-9126867" y="-4220063"/>
              <a:ext cx="111187" cy="88181"/>
            </a:xfrm>
            <a:custGeom>
              <a:avLst/>
              <a:gdLst/>
              <a:ahLst/>
              <a:cxnLst/>
              <a:rect l="l" t="t" r="r" b="b"/>
              <a:pathLst>
                <a:path w="2373" h="1882" extrusionOk="0">
                  <a:moveTo>
                    <a:pt x="2336" y="1488"/>
                  </a:moveTo>
                  <a:cubicBezTo>
                    <a:pt x="2201" y="1599"/>
                    <a:pt x="2004" y="1636"/>
                    <a:pt x="2028" y="1882"/>
                  </a:cubicBezTo>
                  <a:cubicBezTo>
                    <a:pt x="1537" y="1648"/>
                    <a:pt x="1082" y="1550"/>
                    <a:pt x="615" y="1501"/>
                  </a:cubicBezTo>
                  <a:cubicBezTo>
                    <a:pt x="504" y="1341"/>
                    <a:pt x="406" y="1193"/>
                    <a:pt x="307" y="1058"/>
                  </a:cubicBezTo>
                  <a:cubicBezTo>
                    <a:pt x="344" y="1021"/>
                    <a:pt x="381" y="984"/>
                    <a:pt x="393" y="984"/>
                  </a:cubicBezTo>
                  <a:cubicBezTo>
                    <a:pt x="713" y="1169"/>
                    <a:pt x="1070" y="1193"/>
                    <a:pt x="1426" y="1193"/>
                  </a:cubicBezTo>
                  <a:cubicBezTo>
                    <a:pt x="1537" y="1193"/>
                    <a:pt x="1660" y="1218"/>
                    <a:pt x="1770" y="1206"/>
                  </a:cubicBezTo>
                  <a:cubicBezTo>
                    <a:pt x="1795" y="1206"/>
                    <a:pt x="1832" y="1169"/>
                    <a:pt x="1844" y="1132"/>
                  </a:cubicBezTo>
                  <a:cubicBezTo>
                    <a:pt x="1844" y="1107"/>
                    <a:pt x="1832" y="1058"/>
                    <a:pt x="1807" y="1034"/>
                  </a:cubicBezTo>
                  <a:cubicBezTo>
                    <a:pt x="1758" y="960"/>
                    <a:pt x="1684" y="935"/>
                    <a:pt x="1611" y="935"/>
                  </a:cubicBezTo>
                  <a:cubicBezTo>
                    <a:pt x="1131" y="960"/>
                    <a:pt x="688" y="763"/>
                    <a:pt x="209" y="788"/>
                  </a:cubicBezTo>
                  <a:cubicBezTo>
                    <a:pt x="111" y="800"/>
                    <a:pt x="12" y="702"/>
                    <a:pt x="12" y="603"/>
                  </a:cubicBezTo>
                  <a:cubicBezTo>
                    <a:pt x="0" y="468"/>
                    <a:pt x="0" y="333"/>
                    <a:pt x="0" y="198"/>
                  </a:cubicBezTo>
                  <a:cubicBezTo>
                    <a:pt x="0" y="87"/>
                    <a:pt x="86" y="1"/>
                    <a:pt x="184" y="1"/>
                  </a:cubicBezTo>
                  <a:cubicBezTo>
                    <a:pt x="480" y="1"/>
                    <a:pt x="775" y="1"/>
                    <a:pt x="1057" y="75"/>
                  </a:cubicBezTo>
                  <a:cubicBezTo>
                    <a:pt x="1291" y="136"/>
                    <a:pt x="1524" y="161"/>
                    <a:pt x="1758" y="185"/>
                  </a:cubicBezTo>
                  <a:cubicBezTo>
                    <a:pt x="1881" y="198"/>
                    <a:pt x="2028" y="99"/>
                    <a:pt x="2139" y="222"/>
                  </a:cubicBezTo>
                  <a:cubicBezTo>
                    <a:pt x="2250" y="333"/>
                    <a:pt x="2225" y="480"/>
                    <a:pt x="2250" y="616"/>
                  </a:cubicBezTo>
                  <a:cubicBezTo>
                    <a:pt x="2311" y="898"/>
                    <a:pt x="2373" y="1181"/>
                    <a:pt x="2336" y="148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589;p27"/>
            <p:cNvSpPr/>
            <p:nvPr/>
          </p:nvSpPr>
          <p:spPr>
            <a:xfrm>
              <a:off x="-9091164" y="-4381338"/>
              <a:ext cx="58194" cy="101441"/>
            </a:xfrm>
            <a:custGeom>
              <a:avLst/>
              <a:gdLst/>
              <a:ahLst/>
              <a:cxnLst/>
              <a:rect l="l" t="t" r="r" b="b"/>
              <a:pathLst>
                <a:path w="1242" h="2165" extrusionOk="0">
                  <a:moveTo>
                    <a:pt x="1205" y="2128"/>
                  </a:moveTo>
                  <a:cubicBezTo>
                    <a:pt x="1168" y="2140"/>
                    <a:pt x="1131" y="2164"/>
                    <a:pt x="1107" y="2152"/>
                  </a:cubicBezTo>
                  <a:cubicBezTo>
                    <a:pt x="812" y="2103"/>
                    <a:pt x="529" y="2054"/>
                    <a:pt x="234" y="2005"/>
                  </a:cubicBezTo>
                  <a:cubicBezTo>
                    <a:pt x="37" y="1955"/>
                    <a:pt x="0" y="1882"/>
                    <a:pt x="62" y="1660"/>
                  </a:cubicBezTo>
                  <a:cubicBezTo>
                    <a:pt x="172" y="1328"/>
                    <a:pt x="283" y="997"/>
                    <a:pt x="480" y="702"/>
                  </a:cubicBezTo>
                  <a:cubicBezTo>
                    <a:pt x="590" y="529"/>
                    <a:pt x="652" y="345"/>
                    <a:pt x="701" y="161"/>
                  </a:cubicBezTo>
                  <a:cubicBezTo>
                    <a:pt x="713" y="87"/>
                    <a:pt x="750" y="13"/>
                    <a:pt x="849" y="1"/>
                  </a:cubicBezTo>
                  <a:cubicBezTo>
                    <a:pt x="935" y="210"/>
                    <a:pt x="1033" y="431"/>
                    <a:pt x="984" y="677"/>
                  </a:cubicBezTo>
                  <a:cubicBezTo>
                    <a:pt x="971" y="726"/>
                    <a:pt x="996" y="800"/>
                    <a:pt x="1021" y="824"/>
                  </a:cubicBezTo>
                  <a:cubicBezTo>
                    <a:pt x="1144" y="947"/>
                    <a:pt x="1156" y="1107"/>
                    <a:pt x="1193" y="1255"/>
                  </a:cubicBezTo>
                  <a:cubicBezTo>
                    <a:pt x="1242" y="1550"/>
                    <a:pt x="1242" y="1833"/>
                    <a:pt x="1205" y="212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590;p27"/>
            <p:cNvSpPr/>
            <p:nvPr/>
          </p:nvSpPr>
          <p:spPr>
            <a:xfrm>
              <a:off x="-9119980" y="-4273056"/>
              <a:ext cx="96802" cy="49619"/>
            </a:xfrm>
            <a:custGeom>
              <a:avLst/>
              <a:gdLst/>
              <a:ahLst/>
              <a:cxnLst/>
              <a:rect l="l" t="t" r="r" b="b"/>
              <a:pathLst>
                <a:path w="2066" h="1059" extrusionOk="0">
                  <a:moveTo>
                    <a:pt x="1" y="739"/>
                  </a:moveTo>
                  <a:cubicBezTo>
                    <a:pt x="50" y="493"/>
                    <a:pt x="124" y="271"/>
                    <a:pt x="283" y="99"/>
                  </a:cubicBezTo>
                  <a:cubicBezTo>
                    <a:pt x="333" y="38"/>
                    <a:pt x="406" y="1"/>
                    <a:pt x="492" y="26"/>
                  </a:cubicBezTo>
                  <a:cubicBezTo>
                    <a:pt x="972" y="136"/>
                    <a:pt x="1439" y="247"/>
                    <a:pt x="1931" y="370"/>
                  </a:cubicBezTo>
                  <a:cubicBezTo>
                    <a:pt x="2041" y="530"/>
                    <a:pt x="2066" y="714"/>
                    <a:pt x="2017" y="923"/>
                  </a:cubicBezTo>
                  <a:cubicBezTo>
                    <a:pt x="1992" y="1009"/>
                    <a:pt x="1931" y="1058"/>
                    <a:pt x="1845" y="1046"/>
                  </a:cubicBezTo>
                  <a:cubicBezTo>
                    <a:pt x="1734" y="1021"/>
                    <a:pt x="1611" y="1009"/>
                    <a:pt x="1500" y="972"/>
                  </a:cubicBezTo>
                  <a:cubicBezTo>
                    <a:pt x="1353" y="911"/>
                    <a:pt x="1205" y="886"/>
                    <a:pt x="1058" y="837"/>
                  </a:cubicBezTo>
                  <a:cubicBezTo>
                    <a:pt x="824" y="775"/>
                    <a:pt x="603" y="751"/>
                    <a:pt x="357" y="788"/>
                  </a:cubicBezTo>
                  <a:cubicBezTo>
                    <a:pt x="246" y="800"/>
                    <a:pt x="136" y="763"/>
                    <a:pt x="1" y="73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91;p27"/>
            <p:cNvSpPr/>
            <p:nvPr/>
          </p:nvSpPr>
          <p:spPr>
            <a:xfrm>
              <a:off x="-9416619" y="-5800622"/>
              <a:ext cx="1624416" cy="1872092"/>
            </a:xfrm>
            <a:custGeom>
              <a:avLst/>
              <a:gdLst/>
              <a:ahLst/>
              <a:cxnLst/>
              <a:rect l="l" t="t" r="r" b="b"/>
              <a:pathLst>
                <a:path w="34669" h="39955" extrusionOk="0">
                  <a:moveTo>
                    <a:pt x="8004" y="21158"/>
                  </a:moveTo>
                  <a:cubicBezTo>
                    <a:pt x="8102" y="21010"/>
                    <a:pt x="8237" y="20764"/>
                    <a:pt x="8323" y="20445"/>
                  </a:cubicBezTo>
                  <a:cubicBezTo>
                    <a:pt x="8360" y="20346"/>
                    <a:pt x="8520" y="20101"/>
                    <a:pt x="8643" y="19916"/>
                  </a:cubicBezTo>
                  <a:cubicBezTo>
                    <a:pt x="8741" y="19781"/>
                    <a:pt x="8839" y="19633"/>
                    <a:pt x="8938" y="19474"/>
                  </a:cubicBezTo>
                  <a:cubicBezTo>
                    <a:pt x="8864" y="19818"/>
                    <a:pt x="8753" y="20199"/>
                    <a:pt x="8630" y="20592"/>
                  </a:cubicBezTo>
                  <a:lnTo>
                    <a:pt x="8618" y="20629"/>
                  </a:lnTo>
                  <a:cubicBezTo>
                    <a:pt x="8569" y="20728"/>
                    <a:pt x="8532" y="20814"/>
                    <a:pt x="8483" y="20912"/>
                  </a:cubicBezTo>
                  <a:cubicBezTo>
                    <a:pt x="8335" y="21207"/>
                    <a:pt x="8188" y="21502"/>
                    <a:pt x="8028" y="21772"/>
                  </a:cubicBezTo>
                  <a:cubicBezTo>
                    <a:pt x="7954" y="21662"/>
                    <a:pt x="7881" y="21563"/>
                    <a:pt x="7807" y="21453"/>
                  </a:cubicBezTo>
                  <a:close/>
                  <a:moveTo>
                    <a:pt x="34090" y="33525"/>
                  </a:moveTo>
                  <a:cubicBezTo>
                    <a:pt x="33697" y="32972"/>
                    <a:pt x="33045" y="32640"/>
                    <a:pt x="32357" y="32640"/>
                  </a:cubicBezTo>
                  <a:lnTo>
                    <a:pt x="31927" y="32640"/>
                  </a:lnTo>
                  <a:lnTo>
                    <a:pt x="31865" y="32677"/>
                  </a:lnTo>
                  <a:cubicBezTo>
                    <a:pt x="31607" y="32394"/>
                    <a:pt x="31287" y="32173"/>
                    <a:pt x="30931" y="32050"/>
                  </a:cubicBezTo>
                  <a:cubicBezTo>
                    <a:pt x="30992" y="31902"/>
                    <a:pt x="31042" y="31767"/>
                    <a:pt x="31091" y="31619"/>
                  </a:cubicBezTo>
                  <a:cubicBezTo>
                    <a:pt x="31398" y="31423"/>
                    <a:pt x="31668" y="31165"/>
                    <a:pt x="31914" y="30857"/>
                  </a:cubicBezTo>
                  <a:cubicBezTo>
                    <a:pt x="32123" y="30575"/>
                    <a:pt x="32320" y="30292"/>
                    <a:pt x="32480" y="30034"/>
                  </a:cubicBezTo>
                  <a:lnTo>
                    <a:pt x="32492" y="30009"/>
                  </a:lnTo>
                  <a:cubicBezTo>
                    <a:pt x="32701" y="29689"/>
                    <a:pt x="32836" y="29345"/>
                    <a:pt x="32898" y="28989"/>
                  </a:cubicBezTo>
                  <a:cubicBezTo>
                    <a:pt x="33463" y="28226"/>
                    <a:pt x="33586" y="27673"/>
                    <a:pt x="33549" y="26542"/>
                  </a:cubicBezTo>
                  <a:cubicBezTo>
                    <a:pt x="33525" y="25928"/>
                    <a:pt x="33304" y="24969"/>
                    <a:pt x="32873" y="24268"/>
                  </a:cubicBezTo>
                  <a:cubicBezTo>
                    <a:pt x="32726" y="24034"/>
                    <a:pt x="32566" y="23813"/>
                    <a:pt x="32345" y="23567"/>
                  </a:cubicBezTo>
                  <a:cubicBezTo>
                    <a:pt x="32209" y="23420"/>
                    <a:pt x="32062" y="23285"/>
                    <a:pt x="31902" y="23162"/>
                  </a:cubicBezTo>
                  <a:cubicBezTo>
                    <a:pt x="31816" y="22965"/>
                    <a:pt x="31718" y="22793"/>
                    <a:pt x="31595" y="22633"/>
                  </a:cubicBezTo>
                  <a:cubicBezTo>
                    <a:pt x="31619" y="22436"/>
                    <a:pt x="31619" y="22215"/>
                    <a:pt x="31595" y="21969"/>
                  </a:cubicBezTo>
                  <a:cubicBezTo>
                    <a:pt x="31595" y="21908"/>
                    <a:pt x="31607" y="21785"/>
                    <a:pt x="31644" y="21600"/>
                  </a:cubicBezTo>
                  <a:cubicBezTo>
                    <a:pt x="31767" y="20875"/>
                    <a:pt x="31767" y="20162"/>
                    <a:pt x="31632" y="19461"/>
                  </a:cubicBezTo>
                  <a:cubicBezTo>
                    <a:pt x="31570" y="19080"/>
                    <a:pt x="31484" y="18675"/>
                    <a:pt x="31386" y="18195"/>
                  </a:cubicBezTo>
                  <a:cubicBezTo>
                    <a:pt x="31128" y="16978"/>
                    <a:pt x="30451" y="15933"/>
                    <a:pt x="29370" y="15085"/>
                  </a:cubicBezTo>
                  <a:cubicBezTo>
                    <a:pt x="29148" y="14913"/>
                    <a:pt x="28927" y="14765"/>
                    <a:pt x="28681" y="14655"/>
                  </a:cubicBezTo>
                  <a:cubicBezTo>
                    <a:pt x="28730" y="14630"/>
                    <a:pt x="28792" y="14593"/>
                    <a:pt x="28841" y="14556"/>
                  </a:cubicBezTo>
                  <a:cubicBezTo>
                    <a:pt x="28890" y="14519"/>
                    <a:pt x="28952" y="14482"/>
                    <a:pt x="29013" y="14446"/>
                  </a:cubicBezTo>
                  <a:cubicBezTo>
                    <a:pt x="29406" y="14224"/>
                    <a:pt x="29640" y="13942"/>
                    <a:pt x="29751" y="13794"/>
                  </a:cubicBezTo>
                  <a:lnTo>
                    <a:pt x="29763" y="13782"/>
                  </a:lnTo>
                  <a:cubicBezTo>
                    <a:pt x="30169" y="13290"/>
                    <a:pt x="30341" y="12638"/>
                    <a:pt x="30230" y="11987"/>
                  </a:cubicBezTo>
                  <a:cubicBezTo>
                    <a:pt x="30132" y="11348"/>
                    <a:pt x="29763" y="10794"/>
                    <a:pt x="29222" y="10463"/>
                  </a:cubicBezTo>
                  <a:cubicBezTo>
                    <a:pt x="29099" y="10389"/>
                    <a:pt x="28939" y="10290"/>
                    <a:pt x="28730" y="10204"/>
                  </a:cubicBezTo>
                  <a:cubicBezTo>
                    <a:pt x="28263" y="10008"/>
                    <a:pt x="27833" y="9934"/>
                    <a:pt x="27489" y="9860"/>
                  </a:cubicBezTo>
                  <a:lnTo>
                    <a:pt x="27317" y="9836"/>
                  </a:lnTo>
                  <a:cubicBezTo>
                    <a:pt x="27157" y="9799"/>
                    <a:pt x="26997" y="9762"/>
                    <a:pt x="26837" y="9725"/>
                  </a:cubicBezTo>
                  <a:cubicBezTo>
                    <a:pt x="26604" y="9676"/>
                    <a:pt x="26382" y="9627"/>
                    <a:pt x="26149" y="9577"/>
                  </a:cubicBezTo>
                  <a:cubicBezTo>
                    <a:pt x="25891" y="9528"/>
                    <a:pt x="25645" y="9430"/>
                    <a:pt x="25374" y="9258"/>
                  </a:cubicBezTo>
                  <a:cubicBezTo>
                    <a:pt x="25165" y="8901"/>
                    <a:pt x="24846" y="8619"/>
                    <a:pt x="24464" y="8422"/>
                  </a:cubicBezTo>
                  <a:lnTo>
                    <a:pt x="24489" y="8434"/>
                  </a:lnTo>
                  <a:cubicBezTo>
                    <a:pt x="24366" y="8373"/>
                    <a:pt x="23997" y="8188"/>
                    <a:pt x="23481" y="8188"/>
                  </a:cubicBezTo>
                  <a:lnTo>
                    <a:pt x="22965" y="8188"/>
                  </a:lnTo>
                  <a:cubicBezTo>
                    <a:pt x="22928" y="7955"/>
                    <a:pt x="22854" y="7733"/>
                    <a:pt x="22756" y="7512"/>
                  </a:cubicBezTo>
                  <a:cubicBezTo>
                    <a:pt x="22485" y="6959"/>
                    <a:pt x="21994" y="6541"/>
                    <a:pt x="21428" y="6357"/>
                  </a:cubicBezTo>
                  <a:cubicBezTo>
                    <a:pt x="21772" y="6012"/>
                    <a:pt x="22018" y="5570"/>
                    <a:pt x="22092" y="5090"/>
                  </a:cubicBezTo>
                  <a:cubicBezTo>
                    <a:pt x="22202" y="4365"/>
                    <a:pt x="21969" y="3640"/>
                    <a:pt x="21428" y="3099"/>
                  </a:cubicBezTo>
                  <a:cubicBezTo>
                    <a:pt x="20813" y="2472"/>
                    <a:pt x="20088" y="2115"/>
                    <a:pt x="19289" y="2042"/>
                  </a:cubicBezTo>
                  <a:cubicBezTo>
                    <a:pt x="19117" y="2029"/>
                    <a:pt x="19043" y="2005"/>
                    <a:pt x="19031" y="1992"/>
                  </a:cubicBezTo>
                  <a:cubicBezTo>
                    <a:pt x="18674" y="1857"/>
                    <a:pt x="18318" y="1710"/>
                    <a:pt x="17961" y="1562"/>
                  </a:cubicBezTo>
                  <a:cubicBezTo>
                    <a:pt x="17912" y="1513"/>
                    <a:pt x="17863" y="1464"/>
                    <a:pt x="17826" y="1402"/>
                  </a:cubicBezTo>
                  <a:cubicBezTo>
                    <a:pt x="17703" y="1279"/>
                    <a:pt x="17592" y="1144"/>
                    <a:pt x="17482" y="1009"/>
                  </a:cubicBezTo>
                  <a:cubicBezTo>
                    <a:pt x="17371" y="886"/>
                    <a:pt x="17236" y="726"/>
                    <a:pt x="17039" y="566"/>
                  </a:cubicBezTo>
                  <a:cubicBezTo>
                    <a:pt x="16621" y="198"/>
                    <a:pt x="16093" y="1"/>
                    <a:pt x="15527" y="1"/>
                  </a:cubicBezTo>
                  <a:cubicBezTo>
                    <a:pt x="14396" y="1"/>
                    <a:pt x="13425" y="788"/>
                    <a:pt x="13216" y="1869"/>
                  </a:cubicBezTo>
                  <a:cubicBezTo>
                    <a:pt x="13154" y="2189"/>
                    <a:pt x="13068" y="2582"/>
                    <a:pt x="13056" y="3013"/>
                  </a:cubicBezTo>
                  <a:cubicBezTo>
                    <a:pt x="13044" y="3468"/>
                    <a:pt x="12958" y="3947"/>
                    <a:pt x="12859" y="4390"/>
                  </a:cubicBezTo>
                  <a:cubicBezTo>
                    <a:pt x="12773" y="4771"/>
                    <a:pt x="12700" y="5140"/>
                    <a:pt x="12638" y="5484"/>
                  </a:cubicBezTo>
                  <a:lnTo>
                    <a:pt x="12601" y="5742"/>
                  </a:lnTo>
                  <a:cubicBezTo>
                    <a:pt x="12589" y="5803"/>
                    <a:pt x="12577" y="5877"/>
                    <a:pt x="12564" y="5951"/>
                  </a:cubicBezTo>
                  <a:cubicBezTo>
                    <a:pt x="12528" y="6000"/>
                    <a:pt x="12503" y="6037"/>
                    <a:pt x="12478" y="6086"/>
                  </a:cubicBezTo>
                  <a:cubicBezTo>
                    <a:pt x="12159" y="6012"/>
                    <a:pt x="11839" y="5939"/>
                    <a:pt x="11507" y="5877"/>
                  </a:cubicBezTo>
                  <a:cubicBezTo>
                    <a:pt x="11372" y="5853"/>
                    <a:pt x="11224" y="5840"/>
                    <a:pt x="11077" y="5840"/>
                  </a:cubicBezTo>
                  <a:cubicBezTo>
                    <a:pt x="10856" y="5840"/>
                    <a:pt x="10671" y="5865"/>
                    <a:pt x="10524" y="5902"/>
                  </a:cubicBezTo>
                  <a:cubicBezTo>
                    <a:pt x="9725" y="6049"/>
                    <a:pt x="9085" y="6639"/>
                    <a:pt x="8839" y="7426"/>
                  </a:cubicBezTo>
                  <a:cubicBezTo>
                    <a:pt x="8606" y="8201"/>
                    <a:pt x="8827" y="9037"/>
                    <a:pt x="9405" y="9602"/>
                  </a:cubicBezTo>
                  <a:cubicBezTo>
                    <a:pt x="9479" y="9676"/>
                    <a:pt x="9552" y="9750"/>
                    <a:pt x="9614" y="9811"/>
                  </a:cubicBezTo>
                  <a:cubicBezTo>
                    <a:pt x="9688" y="9872"/>
                    <a:pt x="9749" y="9934"/>
                    <a:pt x="9823" y="10008"/>
                  </a:cubicBezTo>
                  <a:cubicBezTo>
                    <a:pt x="9848" y="10032"/>
                    <a:pt x="9909" y="10094"/>
                    <a:pt x="9946" y="10143"/>
                  </a:cubicBezTo>
                  <a:cubicBezTo>
                    <a:pt x="9970" y="10204"/>
                    <a:pt x="9983" y="10266"/>
                    <a:pt x="9995" y="10340"/>
                  </a:cubicBezTo>
                  <a:cubicBezTo>
                    <a:pt x="9909" y="10450"/>
                    <a:pt x="9835" y="10573"/>
                    <a:pt x="9749" y="10696"/>
                  </a:cubicBezTo>
                  <a:cubicBezTo>
                    <a:pt x="9528" y="11016"/>
                    <a:pt x="9331" y="11299"/>
                    <a:pt x="9147" y="11458"/>
                  </a:cubicBezTo>
                  <a:lnTo>
                    <a:pt x="8901" y="11680"/>
                  </a:lnTo>
                  <a:lnTo>
                    <a:pt x="8852" y="11766"/>
                  </a:lnTo>
                  <a:cubicBezTo>
                    <a:pt x="8311" y="12085"/>
                    <a:pt x="7893" y="12454"/>
                    <a:pt x="7499" y="12798"/>
                  </a:cubicBezTo>
                  <a:lnTo>
                    <a:pt x="7389" y="12897"/>
                  </a:lnTo>
                  <a:cubicBezTo>
                    <a:pt x="7118" y="13155"/>
                    <a:pt x="6860" y="13388"/>
                    <a:pt x="6614" y="13573"/>
                  </a:cubicBezTo>
                  <a:cubicBezTo>
                    <a:pt x="6172" y="13905"/>
                    <a:pt x="5778" y="14237"/>
                    <a:pt x="5410" y="14569"/>
                  </a:cubicBezTo>
                  <a:cubicBezTo>
                    <a:pt x="4856" y="15073"/>
                    <a:pt x="4328" y="15552"/>
                    <a:pt x="3787" y="15958"/>
                  </a:cubicBezTo>
                  <a:cubicBezTo>
                    <a:pt x="3701" y="16019"/>
                    <a:pt x="3615" y="16081"/>
                    <a:pt x="3516" y="16142"/>
                  </a:cubicBezTo>
                  <a:cubicBezTo>
                    <a:pt x="3234" y="16351"/>
                    <a:pt x="2914" y="16572"/>
                    <a:pt x="2594" y="16867"/>
                  </a:cubicBezTo>
                  <a:cubicBezTo>
                    <a:pt x="2422" y="16966"/>
                    <a:pt x="2275" y="17076"/>
                    <a:pt x="2115" y="17212"/>
                  </a:cubicBezTo>
                  <a:cubicBezTo>
                    <a:pt x="1734" y="17322"/>
                    <a:pt x="1476" y="17507"/>
                    <a:pt x="1365" y="17593"/>
                  </a:cubicBezTo>
                  <a:cubicBezTo>
                    <a:pt x="1328" y="17617"/>
                    <a:pt x="1304" y="17642"/>
                    <a:pt x="1267" y="17666"/>
                  </a:cubicBezTo>
                  <a:cubicBezTo>
                    <a:pt x="578" y="18072"/>
                    <a:pt x="148" y="18797"/>
                    <a:pt x="86" y="19683"/>
                  </a:cubicBezTo>
                  <a:lnTo>
                    <a:pt x="0" y="20728"/>
                  </a:lnTo>
                  <a:lnTo>
                    <a:pt x="689" y="21293"/>
                  </a:lnTo>
                  <a:cubicBezTo>
                    <a:pt x="713" y="21342"/>
                    <a:pt x="750" y="21391"/>
                    <a:pt x="775" y="21441"/>
                  </a:cubicBezTo>
                  <a:cubicBezTo>
                    <a:pt x="787" y="21453"/>
                    <a:pt x="800" y="21477"/>
                    <a:pt x="824" y="21502"/>
                  </a:cubicBezTo>
                  <a:cubicBezTo>
                    <a:pt x="959" y="21895"/>
                    <a:pt x="1181" y="22203"/>
                    <a:pt x="1377" y="22412"/>
                  </a:cubicBezTo>
                  <a:cubicBezTo>
                    <a:pt x="1402" y="22436"/>
                    <a:pt x="1414" y="22485"/>
                    <a:pt x="1439" y="22535"/>
                  </a:cubicBezTo>
                  <a:lnTo>
                    <a:pt x="1463" y="22584"/>
                  </a:lnTo>
                  <a:cubicBezTo>
                    <a:pt x="1660" y="22990"/>
                    <a:pt x="1832" y="23309"/>
                    <a:pt x="2004" y="23604"/>
                  </a:cubicBezTo>
                  <a:cubicBezTo>
                    <a:pt x="2238" y="23998"/>
                    <a:pt x="2484" y="24403"/>
                    <a:pt x="2717" y="24809"/>
                  </a:cubicBezTo>
                  <a:cubicBezTo>
                    <a:pt x="2939" y="25165"/>
                    <a:pt x="3148" y="25522"/>
                    <a:pt x="3357" y="25891"/>
                  </a:cubicBezTo>
                  <a:cubicBezTo>
                    <a:pt x="3455" y="26038"/>
                    <a:pt x="3553" y="26210"/>
                    <a:pt x="3578" y="26296"/>
                  </a:cubicBezTo>
                  <a:cubicBezTo>
                    <a:pt x="3750" y="26751"/>
                    <a:pt x="3971" y="27120"/>
                    <a:pt x="4266" y="27440"/>
                  </a:cubicBezTo>
                  <a:cubicBezTo>
                    <a:pt x="4328" y="27501"/>
                    <a:pt x="4365" y="27563"/>
                    <a:pt x="4402" y="27624"/>
                  </a:cubicBezTo>
                  <a:cubicBezTo>
                    <a:pt x="4598" y="28054"/>
                    <a:pt x="4795" y="28472"/>
                    <a:pt x="4979" y="28903"/>
                  </a:cubicBezTo>
                  <a:cubicBezTo>
                    <a:pt x="5004" y="28952"/>
                    <a:pt x="5041" y="29026"/>
                    <a:pt x="5065" y="29087"/>
                  </a:cubicBezTo>
                  <a:cubicBezTo>
                    <a:pt x="5065" y="29087"/>
                    <a:pt x="5041" y="29173"/>
                    <a:pt x="5041" y="29173"/>
                  </a:cubicBezTo>
                  <a:cubicBezTo>
                    <a:pt x="5016" y="29247"/>
                    <a:pt x="4992" y="29345"/>
                    <a:pt x="4979" y="29382"/>
                  </a:cubicBezTo>
                  <a:lnTo>
                    <a:pt x="4967" y="29431"/>
                  </a:lnTo>
                  <a:cubicBezTo>
                    <a:pt x="4672" y="29874"/>
                    <a:pt x="4512" y="30304"/>
                    <a:pt x="4389" y="30685"/>
                  </a:cubicBezTo>
                  <a:cubicBezTo>
                    <a:pt x="4352" y="30796"/>
                    <a:pt x="4328" y="30845"/>
                    <a:pt x="4315" y="30870"/>
                  </a:cubicBezTo>
                  <a:cubicBezTo>
                    <a:pt x="4057" y="31140"/>
                    <a:pt x="3848" y="31472"/>
                    <a:pt x="3725" y="31816"/>
                  </a:cubicBezTo>
                  <a:lnTo>
                    <a:pt x="3664" y="31988"/>
                  </a:lnTo>
                  <a:cubicBezTo>
                    <a:pt x="3566" y="32259"/>
                    <a:pt x="3455" y="32578"/>
                    <a:pt x="3369" y="32935"/>
                  </a:cubicBezTo>
                  <a:cubicBezTo>
                    <a:pt x="3320" y="32947"/>
                    <a:pt x="3283" y="32959"/>
                    <a:pt x="3246" y="32972"/>
                  </a:cubicBezTo>
                  <a:cubicBezTo>
                    <a:pt x="2779" y="33119"/>
                    <a:pt x="2385" y="33414"/>
                    <a:pt x="2115" y="33795"/>
                  </a:cubicBezTo>
                  <a:cubicBezTo>
                    <a:pt x="1967" y="33820"/>
                    <a:pt x="1820" y="33857"/>
                    <a:pt x="1685" y="33894"/>
                  </a:cubicBezTo>
                  <a:cubicBezTo>
                    <a:pt x="1181" y="34066"/>
                    <a:pt x="750" y="34422"/>
                    <a:pt x="455" y="34902"/>
                  </a:cubicBezTo>
                  <a:cubicBezTo>
                    <a:pt x="99" y="35492"/>
                    <a:pt x="62" y="36229"/>
                    <a:pt x="332" y="36881"/>
                  </a:cubicBezTo>
                  <a:cubicBezTo>
                    <a:pt x="615" y="37520"/>
                    <a:pt x="1181" y="38000"/>
                    <a:pt x="1844" y="38147"/>
                  </a:cubicBezTo>
                  <a:cubicBezTo>
                    <a:pt x="2029" y="38184"/>
                    <a:pt x="2226" y="38221"/>
                    <a:pt x="2422" y="38258"/>
                  </a:cubicBezTo>
                  <a:cubicBezTo>
                    <a:pt x="2570" y="38270"/>
                    <a:pt x="2656" y="38295"/>
                    <a:pt x="2693" y="38307"/>
                  </a:cubicBezTo>
                  <a:cubicBezTo>
                    <a:pt x="2988" y="38639"/>
                    <a:pt x="3381" y="38873"/>
                    <a:pt x="3787" y="38996"/>
                  </a:cubicBezTo>
                  <a:cubicBezTo>
                    <a:pt x="3984" y="39045"/>
                    <a:pt x="4193" y="39082"/>
                    <a:pt x="4414" y="39082"/>
                  </a:cubicBezTo>
                  <a:cubicBezTo>
                    <a:pt x="4660" y="39082"/>
                    <a:pt x="4906" y="39045"/>
                    <a:pt x="5151" y="38959"/>
                  </a:cubicBezTo>
                  <a:cubicBezTo>
                    <a:pt x="5360" y="38897"/>
                    <a:pt x="5545" y="38799"/>
                    <a:pt x="5717" y="38676"/>
                  </a:cubicBezTo>
                  <a:cubicBezTo>
                    <a:pt x="5766" y="38676"/>
                    <a:pt x="5803" y="38676"/>
                    <a:pt x="5840" y="38676"/>
                  </a:cubicBezTo>
                  <a:lnTo>
                    <a:pt x="5950" y="38688"/>
                  </a:lnTo>
                  <a:lnTo>
                    <a:pt x="6037" y="38688"/>
                  </a:lnTo>
                  <a:cubicBezTo>
                    <a:pt x="6356" y="38688"/>
                    <a:pt x="6614" y="38614"/>
                    <a:pt x="6737" y="38578"/>
                  </a:cubicBezTo>
                  <a:cubicBezTo>
                    <a:pt x="7118" y="38467"/>
                    <a:pt x="7450" y="38246"/>
                    <a:pt x="7708" y="37951"/>
                  </a:cubicBezTo>
                  <a:cubicBezTo>
                    <a:pt x="7745" y="37975"/>
                    <a:pt x="7893" y="38049"/>
                    <a:pt x="7930" y="38073"/>
                  </a:cubicBezTo>
                  <a:cubicBezTo>
                    <a:pt x="8028" y="38258"/>
                    <a:pt x="8126" y="38442"/>
                    <a:pt x="8237" y="38614"/>
                  </a:cubicBezTo>
                  <a:lnTo>
                    <a:pt x="8385" y="38885"/>
                  </a:lnTo>
                  <a:lnTo>
                    <a:pt x="8827" y="39684"/>
                  </a:lnTo>
                  <a:lnTo>
                    <a:pt x="9712" y="39893"/>
                  </a:lnTo>
                  <a:cubicBezTo>
                    <a:pt x="9909" y="39930"/>
                    <a:pt x="10106" y="39954"/>
                    <a:pt x="10290" y="39954"/>
                  </a:cubicBezTo>
                  <a:cubicBezTo>
                    <a:pt x="11089" y="39954"/>
                    <a:pt x="11802" y="39586"/>
                    <a:pt x="12269" y="38934"/>
                  </a:cubicBezTo>
                  <a:cubicBezTo>
                    <a:pt x="12282" y="38934"/>
                    <a:pt x="12306" y="38922"/>
                    <a:pt x="12319" y="38909"/>
                  </a:cubicBezTo>
                  <a:cubicBezTo>
                    <a:pt x="12663" y="38737"/>
                    <a:pt x="12982" y="38565"/>
                    <a:pt x="13290" y="38430"/>
                  </a:cubicBezTo>
                  <a:cubicBezTo>
                    <a:pt x="13388" y="38381"/>
                    <a:pt x="13536" y="38332"/>
                    <a:pt x="13708" y="38282"/>
                  </a:cubicBezTo>
                  <a:cubicBezTo>
                    <a:pt x="13892" y="38221"/>
                    <a:pt x="14101" y="38160"/>
                    <a:pt x="14310" y="38073"/>
                  </a:cubicBezTo>
                  <a:cubicBezTo>
                    <a:pt x="14544" y="37975"/>
                    <a:pt x="14716" y="37877"/>
                    <a:pt x="14851" y="37803"/>
                  </a:cubicBezTo>
                  <a:cubicBezTo>
                    <a:pt x="14986" y="37791"/>
                    <a:pt x="15171" y="37778"/>
                    <a:pt x="15367" y="37742"/>
                  </a:cubicBezTo>
                  <a:cubicBezTo>
                    <a:pt x="15380" y="37754"/>
                    <a:pt x="15392" y="37754"/>
                    <a:pt x="15404" y="37766"/>
                  </a:cubicBezTo>
                  <a:cubicBezTo>
                    <a:pt x="15994" y="38184"/>
                    <a:pt x="16670" y="38405"/>
                    <a:pt x="17359" y="38405"/>
                  </a:cubicBezTo>
                  <a:cubicBezTo>
                    <a:pt x="17654" y="38405"/>
                    <a:pt x="17961" y="38356"/>
                    <a:pt x="18244" y="38270"/>
                  </a:cubicBezTo>
                  <a:cubicBezTo>
                    <a:pt x="18564" y="38184"/>
                    <a:pt x="18896" y="38086"/>
                    <a:pt x="19227" y="37975"/>
                  </a:cubicBezTo>
                  <a:cubicBezTo>
                    <a:pt x="19498" y="38196"/>
                    <a:pt x="19818" y="38356"/>
                    <a:pt x="20174" y="38442"/>
                  </a:cubicBezTo>
                  <a:cubicBezTo>
                    <a:pt x="20420" y="38491"/>
                    <a:pt x="20654" y="38516"/>
                    <a:pt x="20887" y="38516"/>
                  </a:cubicBezTo>
                  <a:cubicBezTo>
                    <a:pt x="21244" y="38516"/>
                    <a:pt x="21588" y="38455"/>
                    <a:pt x="21907" y="38344"/>
                  </a:cubicBezTo>
                  <a:lnTo>
                    <a:pt x="21994" y="38307"/>
                  </a:lnTo>
                  <a:cubicBezTo>
                    <a:pt x="22375" y="38172"/>
                    <a:pt x="22768" y="38024"/>
                    <a:pt x="23161" y="37852"/>
                  </a:cubicBezTo>
                  <a:cubicBezTo>
                    <a:pt x="23297" y="37791"/>
                    <a:pt x="23420" y="37742"/>
                    <a:pt x="23555" y="37680"/>
                  </a:cubicBezTo>
                  <a:cubicBezTo>
                    <a:pt x="23751" y="37729"/>
                    <a:pt x="23973" y="37754"/>
                    <a:pt x="24194" y="37754"/>
                  </a:cubicBezTo>
                  <a:cubicBezTo>
                    <a:pt x="24329" y="37754"/>
                    <a:pt x="24464" y="37754"/>
                    <a:pt x="24600" y="37729"/>
                  </a:cubicBezTo>
                  <a:cubicBezTo>
                    <a:pt x="24944" y="37680"/>
                    <a:pt x="25276" y="37569"/>
                    <a:pt x="25608" y="37397"/>
                  </a:cubicBezTo>
                  <a:cubicBezTo>
                    <a:pt x="25792" y="37299"/>
                    <a:pt x="25952" y="37188"/>
                    <a:pt x="26087" y="37102"/>
                  </a:cubicBezTo>
                  <a:cubicBezTo>
                    <a:pt x="26087" y="37102"/>
                    <a:pt x="26198" y="37029"/>
                    <a:pt x="26198" y="37029"/>
                  </a:cubicBezTo>
                  <a:cubicBezTo>
                    <a:pt x="26431" y="37004"/>
                    <a:pt x="26640" y="36943"/>
                    <a:pt x="26849" y="36881"/>
                  </a:cubicBezTo>
                  <a:cubicBezTo>
                    <a:pt x="27034" y="36930"/>
                    <a:pt x="27243" y="36967"/>
                    <a:pt x="27464" y="36967"/>
                  </a:cubicBezTo>
                  <a:cubicBezTo>
                    <a:pt x="27562" y="36979"/>
                    <a:pt x="27661" y="36979"/>
                    <a:pt x="27759" y="36979"/>
                  </a:cubicBezTo>
                  <a:cubicBezTo>
                    <a:pt x="28042" y="36979"/>
                    <a:pt x="28337" y="36955"/>
                    <a:pt x="28632" y="36918"/>
                  </a:cubicBezTo>
                  <a:cubicBezTo>
                    <a:pt x="29185" y="37422"/>
                    <a:pt x="29800" y="37557"/>
                    <a:pt x="30193" y="37594"/>
                  </a:cubicBezTo>
                  <a:cubicBezTo>
                    <a:pt x="30464" y="37668"/>
                    <a:pt x="30746" y="37705"/>
                    <a:pt x="31029" y="37705"/>
                  </a:cubicBezTo>
                  <a:cubicBezTo>
                    <a:pt x="31914" y="37705"/>
                    <a:pt x="32590" y="37348"/>
                    <a:pt x="33082" y="37029"/>
                  </a:cubicBezTo>
                  <a:cubicBezTo>
                    <a:pt x="33513" y="36770"/>
                    <a:pt x="33771" y="36438"/>
                    <a:pt x="33918" y="36242"/>
                  </a:cubicBezTo>
                  <a:cubicBezTo>
                    <a:pt x="33943" y="36217"/>
                    <a:pt x="33955" y="36193"/>
                    <a:pt x="33980" y="36180"/>
                  </a:cubicBezTo>
                  <a:cubicBezTo>
                    <a:pt x="34631" y="35430"/>
                    <a:pt x="34668" y="34312"/>
                    <a:pt x="34090" y="33525"/>
                  </a:cubicBezTo>
                  <a:close/>
                </a:path>
              </a:pathLst>
            </a:custGeom>
            <a:solidFill>
              <a:srgbClr val="FFFFFF"/>
            </a:solidFill>
            <a:ln>
              <a:noFill/>
            </a:ln>
            <a:effectLst>
              <a:outerShdw blurRad="57150" dist="57150" dir="828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592;p27"/>
            <p:cNvSpPr/>
            <p:nvPr/>
          </p:nvSpPr>
          <p:spPr>
            <a:xfrm>
              <a:off x="-8796821" y="-4520122"/>
              <a:ext cx="819119" cy="188966"/>
            </a:xfrm>
            <a:custGeom>
              <a:avLst/>
              <a:gdLst/>
              <a:ahLst/>
              <a:cxnLst/>
              <a:rect l="l" t="t" r="r" b="b"/>
              <a:pathLst>
                <a:path w="17482" h="4033" extrusionOk="0">
                  <a:moveTo>
                    <a:pt x="17371" y="1119"/>
                  </a:moveTo>
                  <a:cubicBezTo>
                    <a:pt x="17420" y="1193"/>
                    <a:pt x="17469" y="1242"/>
                    <a:pt x="17482" y="1291"/>
                  </a:cubicBezTo>
                  <a:cubicBezTo>
                    <a:pt x="17482" y="1340"/>
                    <a:pt x="17469" y="1414"/>
                    <a:pt x="17432" y="1451"/>
                  </a:cubicBezTo>
                  <a:cubicBezTo>
                    <a:pt x="17346" y="1561"/>
                    <a:pt x="17260" y="1684"/>
                    <a:pt x="17150" y="1746"/>
                  </a:cubicBezTo>
                  <a:cubicBezTo>
                    <a:pt x="16756" y="1942"/>
                    <a:pt x="16498" y="2324"/>
                    <a:pt x="16080" y="2471"/>
                  </a:cubicBezTo>
                  <a:cubicBezTo>
                    <a:pt x="15810" y="2569"/>
                    <a:pt x="15515" y="2631"/>
                    <a:pt x="15281" y="2815"/>
                  </a:cubicBezTo>
                  <a:cubicBezTo>
                    <a:pt x="15183" y="2889"/>
                    <a:pt x="15060" y="2914"/>
                    <a:pt x="14949" y="2938"/>
                  </a:cubicBezTo>
                  <a:cubicBezTo>
                    <a:pt x="14470" y="3049"/>
                    <a:pt x="13990" y="3184"/>
                    <a:pt x="13511" y="3270"/>
                  </a:cubicBezTo>
                  <a:cubicBezTo>
                    <a:pt x="13093" y="3344"/>
                    <a:pt x="12712" y="3467"/>
                    <a:pt x="12331" y="3651"/>
                  </a:cubicBezTo>
                  <a:cubicBezTo>
                    <a:pt x="12134" y="3737"/>
                    <a:pt x="11925" y="3786"/>
                    <a:pt x="11704" y="3786"/>
                  </a:cubicBezTo>
                  <a:cubicBezTo>
                    <a:pt x="11470" y="3774"/>
                    <a:pt x="11236" y="3799"/>
                    <a:pt x="11015" y="3885"/>
                  </a:cubicBezTo>
                  <a:cubicBezTo>
                    <a:pt x="10917" y="3922"/>
                    <a:pt x="10819" y="3946"/>
                    <a:pt x="10720" y="3946"/>
                  </a:cubicBezTo>
                  <a:cubicBezTo>
                    <a:pt x="10327" y="3971"/>
                    <a:pt x="9946" y="4008"/>
                    <a:pt x="9552" y="4020"/>
                  </a:cubicBezTo>
                  <a:cubicBezTo>
                    <a:pt x="9233" y="4020"/>
                    <a:pt x="8925" y="4032"/>
                    <a:pt x="8618" y="3922"/>
                  </a:cubicBezTo>
                  <a:cubicBezTo>
                    <a:pt x="8483" y="3885"/>
                    <a:pt x="8335" y="3897"/>
                    <a:pt x="8200" y="3885"/>
                  </a:cubicBezTo>
                  <a:cubicBezTo>
                    <a:pt x="7954" y="3885"/>
                    <a:pt x="7696" y="3885"/>
                    <a:pt x="7438" y="3897"/>
                  </a:cubicBezTo>
                  <a:cubicBezTo>
                    <a:pt x="7155" y="3909"/>
                    <a:pt x="6885" y="3860"/>
                    <a:pt x="6626" y="3750"/>
                  </a:cubicBezTo>
                  <a:cubicBezTo>
                    <a:pt x="6540" y="3713"/>
                    <a:pt x="6454" y="3664"/>
                    <a:pt x="6356" y="3651"/>
                  </a:cubicBezTo>
                  <a:cubicBezTo>
                    <a:pt x="6135" y="3651"/>
                    <a:pt x="5938" y="3553"/>
                    <a:pt x="5729" y="3491"/>
                  </a:cubicBezTo>
                  <a:cubicBezTo>
                    <a:pt x="5090" y="3295"/>
                    <a:pt x="4524" y="2938"/>
                    <a:pt x="3922" y="2668"/>
                  </a:cubicBezTo>
                  <a:cubicBezTo>
                    <a:pt x="3615" y="2520"/>
                    <a:pt x="3332" y="2348"/>
                    <a:pt x="3000" y="2262"/>
                  </a:cubicBezTo>
                  <a:cubicBezTo>
                    <a:pt x="2938" y="2250"/>
                    <a:pt x="2889" y="2225"/>
                    <a:pt x="2840" y="2201"/>
                  </a:cubicBezTo>
                  <a:cubicBezTo>
                    <a:pt x="2459" y="1979"/>
                    <a:pt x="2090" y="1770"/>
                    <a:pt x="1721" y="1537"/>
                  </a:cubicBezTo>
                  <a:cubicBezTo>
                    <a:pt x="1353" y="1315"/>
                    <a:pt x="996" y="1070"/>
                    <a:pt x="639" y="824"/>
                  </a:cubicBezTo>
                  <a:cubicBezTo>
                    <a:pt x="541" y="762"/>
                    <a:pt x="443" y="689"/>
                    <a:pt x="344" y="639"/>
                  </a:cubicBezTo>
                  <a:cubicBezTo>
                    <a:pt x="258" y="590"/>
                    <a:pt x="160" y="578"/>
                    <a:pt x="74" y="541"/>
                  </a:cubicBezTo>
                  <a:cubicBezTo>
                    <a:pt x="0" y="393"/>
                    <a:pt x="74" y="283"/>
                    <a:pt x="172" y="172"/>
                  </a:cubicBezTo>
                  <a:cubicBezTo>
                    <a:pt x="271" y="62"/>
                    <a:pt x="381" y="0"/>
                    <a:pt x="541" y="49"/>
                  </a:cubicBezTo>
                  <a:cubicBezTo>
                    <a:pt x="590" y="74"/>
                    <a:pt x="652" y="86"/>
                    <a:pt x="701" y="111"/>
                  </a:cubicBezTo>
                  <a:cubicBezTo>
                    <a:pt x="935" y="209"/>
                    <a:pt x="1168" y="332"/>
                    <a:pt x="1414" y="381"/>
                  </a:cubicBezTo>
                  <a:cubicBezTo>
                    <a:pt x="1648" y="443"/>
                    <a:pt x="1857" y="541"/>
                    <a:pt x="2066" y="639"/>
                  </a:cubicBezTo>
                  <a:cubicBezTo>
                    <a:pt x="2656" y="910"/>
                    <a:pt x="3233" y="1205"/>
                    <a:pt x="3824" y="1488"/>
                  </a:cubicBezTo>
                  <a:cubicBezTo>
                    <a:pt x="4192" y="1660"/>
                    <a:pt x="4573" y="1832"/>
                    <a:pt x="4955" y="1979"/>
                  </a:cubicBezTo>
                  <a:cubicBezTo>
                    <a:pt x="5237" y="2078"/>
                    <a:pt x="5508" y="2201"/>
                    <a:pt x="5741" y="2373"/>
                  </a:cubicBezTo>
                  <a:cubicBezTo>
                    <a:pt x="5913" y="2483"/>
                    <a:pt x="6086" y="2557"/>
                    <a:pt x="6282" y="2606"/>
                  </a:cubicBezTo>
                  <a:cubicBezTo>
                    <a:pt x="6405" y="2643"/>
                    <a:pt x="6553" y="2680"/>
                    <a:pt x="6663" y="2742"/>
                  </a:cubicBezTo>
                  <a:cubicBezTo>
                    <a:pt x="6885" y="2877"/>
                    <a:pt x="7130" y="2950"/>
                    <a:pt x="7376" y="3012"/>
                  </a:cubicBezTo>
                  <a:cubicBezTo>
                    <a:pt x="7585" y="3049"/>
                    <a:pt x="7794" y="3123"/>
                    <a:pt x="8003" y="3172"/>
                  </a:cubicBezTo>
                  <a:cubicBezTo>
                    <a:pt x="8323" y="3258"/>
                    <a:pt x="8655" y="3319"/>
                    <a:pt x="8987" y="3332"/>
                  </a:cubicBezTo>
                  <a:cubicBezTo>
                    <a:pt x="9503" y="3356"/>
                    <a:pt x="10007" y="3368"/>
                    <a:pt x="10523" y="3418"/>
                  </a:cubicBezTo>
                  <a:cubicBezTo>
                    <a:pt x="10954" y="3467"/>
                    <a:pt x="11384" y="3442"/>
                    <a:pt x="11814" y="3442"/>
                  </a:cubicBezTo>
                  <a:cubicBezTo>
                    <a:pt x="11876" y="3442"/>
                    <a:pt x="11937" y="3442"/>
                    <a:pt x="11999" y="3418"/>
                  </a:cubicBezTo>
                  <a:cubicBezTo>
                    <a:pt x="12417" y="3233"/>
                    <a:pt x="12872" y="3209"/>
                    <a:pt x="13290" y="3024"/>
                  </a:cubicBezTo>
                  <a:cubicBezTo>
                    <a:pt x="13486" y="2938"/>
                    <a:pt x="13707" y="2901"/>
                    <a:pt x="13904" y="2815"/>
                  </a:cubicBezTo>
                  <a:cubicBezTo>
                    <a:pt x="14556" y="2557"/>
                    <a:pt x="15220" y="2299"/>
                    <a:pt x="15859" y="1992"/>
                  </a:cubicBezTo>
                  <a:cubicBezTo>
                    <a:pt x="16338" y="1770"/>
                    <a:pt x="16756" y="1451"/>
                    <a:pt x="17223" y="1193"/>
                  </a:cubicBezTo>
                  <a:cubicBezTo>
                    <a:pt x="17260" y="1168"/>
                    <a:pt x="17297" y="1156"/>
                    <a:pt x="17371" y="1119"/>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593;p27"/>
            <p:cNvSpPr/>
            <p:nvPr/>
          </p:nvSpPr>
          <p:spPr>
            <a:xfrm>
              <a:off x="-8721384" y="-5473996"/>
              <a:ext cx="55336" cy="972335"/>
            </a:xfrm>
            <a:custGeom>
              <a:avLst/>
              <a:gdLst/>
              <a:ahLst/>
              <a:cxnLst/>
              <a:rect l="l" t="t" r="r" b="b"/>
              <a:pathLst>
                <a:path w="1181" h="20752" extrusionOk="0">
                  <a:moveTo>
                    <a:pt x="1083" y="20751"/>
                  </a:moveTo>
                  <a:cubicBezTo>
                    <a:pt x="751" y="20665"/>
                    <a:pt x="443" y="20481"/>
                    <a:pt x="124" y="20333"/>
                  </a:cubicBezTo>
                  <a:cubicBezTo>
                    <a:pt x="38" y="20002"/>
                    <a:pt x="74" y="19682"/>
                    <a:pt x="38" y="19375"/>
                  </a:cubicBezTo>
                  <a:cubicBezTo>
                    <a:pt x="1" y="19080"/>
                    <a:pt x="25" y="18785"/>
                    <a:pt x="87" y="18489"/>
                  </a:cubicBezTo>
                  <a:cubicBezTo>
                    <a:pt x="99" y="18403"/>
                    <a:pt x="111" y="18305"/>
                    <a:pt x="173" y="18219"/>
                  </a:cubicBezTo>
                  <a:cubicBezTo>
                    <a:pt x="185" y="18194"/>
                    <a:pt x="210" y="18145"/>
                    <a:pt x="210" y="18108"/>
                  </a:cubicBezTo>
                  <a:cubicBezTo>
                    <a:pt x="173" y="17715"/>
                    <a:pt x="345" y="17334"/>
                    <a:pt x="345" y="16941"/>
                  </a:cubicBezTo>
                  <a:cubicBezTo>
                    <a:pt x="333" y="16584"/>
                    <a:pt x="320" y="16240"/>
                    <a:pt x="296" y="15883"/>
                  </a:cubicBezTo>
                  <a:cubicBezTo>
                    <a:pt x="271" y="15588"/>
                    <a:pt x="271" y="15293"/>
                    <a:pt x="283" y="14998"/>
                  </a:cubicBezTo>
                  <a:cubicBezTo>
                    <a:pt x="320" y="14199"/>
                    <a:pt x="320" y="13388"/>
                    <a:pt x="320" y="12576"/>
                  </a:cubicBezTo>
                  <a:cubicBezTo>
                    <a:pt x="320" y="12281"/>
                    <a:pt x="247" y="11986"/>
                    <a:pt x="234" y="11691"/>
                  </a:cubicBezTo>
                  <a:cubicBezTo>
                    <a:pt x="210" y="11408"/>
                    <a:pt x="210" y="11113"/>
                    <a:pt x="320" y="10818"/>
                  </a:cubicBezTo>
                  <a:cubicBezTo>
                    <a:pt x="382" y="10634"/>
                    <a:pt x="394" y="10425"/>
                    <a:pt x="345" y="10241"/>
                  </a:cubicBezTo>
                  <a:cubicBezTo>
                    <a:pt x="271" y="9970"/>
                    <a:pt x="283" y="9700"/>
                    <a:pt x="296" y="9429"/>
                  </a:cubicBezTo>
                  <a:cubicBezTo>
                    <a:pt x="320" y="9171"/>
                    <a:pt x="345" y="8925"/>
                    <a:pt x="369" y="8667"/>
                  </a:cubicBezTo>
                  <a:cubicBezTo>
                    <a:pt x="382" y="8470"/>
                    <a:pt x="382" y="8274"/>
                    <a:pt x="382" y="8077"/>
                  </a:cubicBezTo>
                  <a:cubicBezTo>
                    <a:pt x="369" y="7561"/>
                    <a:pt x="357" y="7057"/>
                    <a:pt x="369" y="6540"/>
                  </a:cubicBezTo>
                  <a:cubicBezTo>
                    <a:pt x="369" y="6282"/>
                    <a:pt x="394" y="6024"/>
                    <a:pt x="406" y="5778"/>
                  </a:cubicBezTo>
                  <a:cubicBezTo>
                    <a:pt x="419" y="5532"/>
                    <a:pt x="419" y="5299"/>
                    <a:pt x="406" y="5065"/>
                  </a:cubicBezTo>
                  <a:cubicBezTo>
                    <a:pt x="333" y="3922"/>
                    <a:pt x="320" y="2779"/>
                    <a:pt x="431" y="1648"/>
                  </a:cubicBezTo>
                  <a:cubicBezTo>
                    <a:pt x="456" y="1266"/>
                    <a:pt x="468" y="898"/>
                    <a:pt x="492" y="517"/>
                  </a:cubicBezTo>
                  <a:cubicBezTo>
                    <a:pt x="505" y="369"/>
                    <a:pt x="542" y="209"/>
                    <a:pt x="566" y="62"/>
                  </a:cubicBezTo>
                  <a:cubicBezTo>
                    <a:pt x="578" y="37"/>
                    <a:pt x="628" y="0"/>
                    <a:pt x="652" y="0"/>
                  </a:cubicBezTo>
                  <a:cubicBezTo>
                    <a:pt x="689" y="0"/>
                    <a:pt x="738" y="37"/>
                    <a:pt x="738" y="62"/>
                  </a:cubicBezTo>
                  <a:cubicBezTo>
                    <a:pt x="775" y="492"/>
                    <a:pt x="849" y="922"/>
                    <a:pt x="824" y="1353"/>
                  </a:cubicBezTo>
                  <a:cubicBezTo>
                    <a:pt x="775" y="2422"/>
                    <a:pt x="861" y="3479"/>
                    <a:pt x="898" y="4536"/>
                  </a:cubicBezTo>
                  <a:cubicBezTo>
                    <a:pt x="935" y="5766"/>
                    <a:pt x="935" y="6983"/>
                    <a:pt x="837" y="8200"/>
                  </a:cubicBezTo>
                  <a:cubicBezTo>
                    <a:pt x="812" y="8520"/>
                    <a:pt x="800" y="8827"/>
                    <a:pt x="787" y="9147"/>
                  </a:cubicBezTo>
                  <a:cubicBezTo>
                    <a:pt x="787" y="9269"/>
                    <a:pt x="800" y="9380"/>
                    <a:pt x="775" y="9503"/>
                  </a:cubicBezTo>
                  <a:cubicBezTo>
                    <a:pt x="714" y="9749"/>
                    <a:pt x="701" y="9982"/>
                    <a:pt x="787" y="10253"/>
                  </a:cubicBezTo>
                  <a:cubicBezTo>
                    <a:pt x="849" y="10462"/>
                    <a:pt x="812" y="10720"/>
                    <a:pt x="812" y="10954"/>
                  </a:cubicBezTo>
                  <a:cubicBezTo>
                    <a:pt x="812" y="11249"/>
                    <a:pt x="763" y="11544"/>
                    <a:pt x="898" y="11826"/>
                  </a:cubicBezTo>
                  <a:cubicBezTo>
                    <a:pt x="898" y="12134"/>
                    <a:pt x="935" y="12466"/>
                    <a:pt x="874" y="12761"/>
                  </a:cubicBezTo>
                  <a:cubicBezTo>
                    <a:pt x="812" y="13080"/>
                    <a:pt x="800" y="13388"/>
                    <a:pt x="800" y="13695"/>
                  </a:cubicBezTo>
                  <a:cubicBezTo>
                    <a:pt x="800" y="14088"/>
                    <a:pt x="800" y="14494"/>
                    <a:pt x="812" y="14888"/>
                  </a:cubicBezTo>
                  <a:cubicBezTo>
                    <a:pt x="837" y="15773"/>
                    <a:pt x="849" y="16658"/>
                    <a:pt x="984" y="17531"/>
                  </a:cubicBezTo>
                  <a:cubicBezTo>
                    <a:pt x="1009" y="17740"/>
                    <a:pt x="996" y="17961"/>
                    <a:pt x="984" y="18182"/>
                  </a:cubicBezTo>
                  <a:cubicBezTo>
                    <a:pt x="984" y="18379"/>
                    <a:pt x="984" y="18563"/>
                    <a:pt x="1021" y="18772"/>
                  </a:cubicBezTo>
                  <a:cubicBezTo>
                    <a:pt x="1058" y="19018"/>
                    <a:pt x="1083" y="19276"/>
                    <a:pt x="1083" y="19534"/>
                  </a:cubicBezTo>
                  <a:cubicBezTo>
                    <a:pt x="1070" y="19866"/>
                    <a:pt x="1070" y="20198"/>
                    <a:pt x="1156" y="20530"/>
                  </a:cubicBezTo>
                  <a:cubicBezTo>
                    <a:pt x="1181" y="20604"/>
                    <a:pt x="1169" y="20678"/>
                    <a:pt x="1083" y="2075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594;p27"/>
            <p:cNvSpPr/>
            <p:nvPr/>
          </p:nvSpPr>
          <p:spPr>
            <a:xfrm>
              <a:off x="-8289381" y="-5202143"/>
              <a:ext cx="69205" cy="805906"/>
            </a:xfrm>
            <a:custGeom>
              <a:avLst/>
              <a:gdLst/>
              <a:ahLst/>
              <a:cxnLst/>
              <a:rect l="l" t="t" r="r" b="b"/>
              <a:pathLst>
                <a:path w="1477" h="17200" extrusionOk="0">
                  <a:moveTo>
                    <a:pt x="25" y="1"/>
                  </a:moveTo>
                  <a:cubicBezTo>
                    <a:pt x="173" y="222"/>
                    <a:pt x="210" y="406"/>
                    <a:pt x="198" y="603"/>
                  </a:cubicBezTo>
                  <a:cubicBezTo>
                    <a:pt x="173" y="1046"/>
                    <a:pt x="259" y="1476"/>
                    <a:pt x="345" y="1894"/>
                  </a:cubicBezTo>
                  <a:cubicBezTo>
                    <a:pt x="456" y="2410"/>
                    <a:pt x="468" y="2951"/>
                    <a:pt x="529" y="3480"/>
                  </a:cubicBezTo>
                  <a:cubicBezTo>
                    <a:pt x="566" y="3762"/>
                    <a:pt x="591" y="4058"/>
                    <a:pt x="615" y="4353"/>
                  </a:cubicBezTo>
                  <a:cubicBezTo>
                    <a:pt x="615" y="4377"/>
                    <a:pt x="615" y="4389"/>
                    <a:pt x="615" y="4414"/>
                  </a:cubicBezTo>
                  <a:cubicBezTo>
                    <a:pt x="480" y="5275"/>
                    <a:pt x="763" y="6135"/>
                    <a:pt x="702" y="6996"/>
                  </a:cubicBezTo>
                  <a:cubicBezTo>
                    <a:pt x="689" y="7119"/>
                    <a:pt x="689" y="7242"/>
                    <a:pt x="714" y="7352"/>
                  </a:cubicBezTo>
                  <a:cubicBezTo>
                    <a:pt x="824" y="7795"/>
                    <a:pt x="824" y="8250"/>
                    <a:pt x="812" y="8704"/>
                  </a:cubicBezTo>
                  <a:cubicBezTo>
                    <a:pt x="812" y="9098"/>
                    <a:pt x="824" y="9491"/>
                    <a:pt x="911" y="9872"/>
                  </a:cubicBezTo>
                  <a:cubicBezTo>
                    <a:pt x="1009" y="10364"/>
                    <a:pt x="1058" y="10843"/>
                    <a:pt x="1046" y="11348"/>
                  </a:cubicBezTo>
                  <a:cubicBezTo>
                    <a:pt x="1046" y="11593"/>
                    <a:pt x="1083" y="11852"/>
                    <a:pt x="1120" y="12110"/>
                  </a:cubicBezTo>
                  <a:cubicBezTo>
                    <a:pt x="1169" y="12638"/>
                    <a:pt x="1230" y="13167"/>
                    <a:pt x="1206" y="13696"/>
                  </a:cubicBezTo>
                  <a:cubicBezTo>
                    <a:pt x="1206" y="13966"/>
                    <a:pt x="1230" y="14236"/>
                    <a:pt x="1304" y="14507"/>
                  </a:cubicBezTo>
                  <a:cubicBezTo>
                    <a:pt x="1353" y="14691"/>
                    <a:pt x="1341" y="14900"/>
                    <a:pt x="1353" y="15097"/>
                  </a:cubicBezTo>
                  <a:cubicBezTo>
                    <a:pt x="1353" y="15306"/>
                    <a:pt x="1341" y="15527"/>
                    <a:pt x="1439" y="15736"/>
                  </a:cubicBezTo>
                  <a:cubicBezTo>
                    <a:pt x="1464" y="15810"/>
                    <a:pt x="1476" y="15884"/>
                    <a:pt x="1476" y="15970"/>
                  </a:cubicBezTo>
                  <a:cubicBezTo>
                    <a:pt x="1476" y="16302"/>
                    <a:pt x="1476" y="16634"/>
                    <a:pt x="1464" y="16966"/>
                  </a:cubicBezTo>
                  <a:cubicBezTo>
                    <a:pt x="1464" y="17101"/>
                    <a:pt x="1378" y="17175"/>
                    <a:pt x="1242" y="17187"/>
                  </a:cubicBezTo>
                  <a:cubicBezTo>
                    <a:pt x="1206" y="17187"/>
                    <a:pt x="1156" y="17199"/>
                    <a:pt x="1120" y="17199"/>
                  </a:cubicBezTo>
                  <a:cubicBezTo>
                    <a:pt x="800" y="17199"/>
                    <a:pt x="751" y="17150"/>
                    <a:pt x="751" y="16818"/>
                  </a:cubicBezTo>
                  <a:cubicBezTo>
                    <a:pt x="738" y="16228"/>
                    <a:pt x="738" y="15638"/>
                    <a:pt x="726" y="15048"/>
                  </a:cubicBezTo>
                  <a:cubicBezTo>
                    <a:pt x="726" y="14753"/>
                    <a:pt x="714" y="14458"/>
                    <a:pt x="677" y="14175"/>
                  </a:cubicBezTo>
                  <a:cubicBezTo>
                    <a:pt x="615" y="13782"/>
                    <a:pt x="591" y="13388"/>
                    <a:pt x="579" y="12995"/>
                  </a:cubicBezTo>
                  <a:cubicBezTo>
                    <a:pt x="554" y="12466"/>
                    <a:pt x="517" y="11938"/>
                    <a:pt x="505" y="11409"/>
                  </a:cubicBezTo>
                  <a:cubicBezTo>
                    <a:pt x="480" y="10819"/>
                    <a:pt x="493" y="10229"/>
                    <a:pt x="468" y="9639"/>
                  </a:cubicBezTo>
                  <a:cubicBezTo>
                    <a:pt x="456" y="8852"/>
                    <a:pt x="419" y="8065"/>
                    <a:pt x="394" y="7278"/>
                  </a:cubicBezTo>
                  <a:cubicBezTo>
                    <a:pt x="382" y="7020"/>
                    <a:pt x="370" y="6762"/>
                    <a:pt x="370" y="6504"/>
                  </a:cubicBezTo>
                  <a:cubicBezTo>
                    <a:pt x="345" y="5963"/>
                    <a:pt x="320" y="5410"/>
                    <a:pt x="271" y="4857"/>
                  </a:cubicBezTo>
                  <a:cubicBezTo>
                    <a:pt x="222" y="4353"/>
                    <a:pt x="222" y="3836"/>
                    <a:pt x="210" y="3332"/>
                  </a:cubicBezTo>
                  <a:cubicBezTo>
                    <a:pt x="210" y="2988"/>
                    <a:pt x="198" y="2656"/>
                    <a:pt x="148" y="2324"/>
                  </a:cubicBezTo>
                  <a:cubicBezTo>
                    <a:pt x="99" y="1980"/>
                    <a:pt x="87" y="1623"/>
                    <a:pt x="62" y="1267"/>
                  </a:cubicBezTo>
                  <a:cubicBezTo>
                    <a:pt x="38" y="898"/>
                    <a:pt x="25" y="517"/>
                    <a:pt x="1" y="148"/>
                  </a:cubicBezTo>
                  <a:cubicBezTo>
                    <a:pt x="1" y="111"/>
                    <a:pt x="13" y="74"/>
                    <a:pt x="25"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95;p27"/>
            <p:cNvSpPr/>
            <p:nvPr/>
          </p:nvSpPr>
          <p:spPr>
            <a:xfrm>
              <a:off x="-8270920" y="-5249373"/>
              <a:ext cx="149233" cy="86447"/>
            </a:xfrm>
            <a:custGeom>
              <a:avLst/>
              <a:gdLst/>
              <a:ahLst/>
              <a:cxnLst/>
              <a:rect l="l" t="t" r="r" b="b"/>
              <a:pathLst>
                <a:path w="3185" h="1845" extrusionOk="0">
                  <a:moveTo>
                    <a:pt x="984" y="1845"/>
                  </a:moveTo>
                  <a:cubicBezTo>
                    <a:pt x="922" y="1795"/>
                    <a:pt x="898" y="1771"/>
                    <a:pt x="873" y="1734"/>
                  </a:cubicBezTo>
                  <a:cubicBezTo>
                    <a:pt x="652" y="1439"/>
                    <a:pt x="430" y="1132"/>
                    <a:pt x="221" y="824"/>
                  </a:cubicBezTo>
                  <a:cubicBezTo>
                    <a:pt x="74" y="603"/>
                    <a:pt x="0" y="369"/>
                    <a:pt x="74" y="99"/>
                  </a:cubicBezTo>
                  <a:cubicBezTo>
                    <a:pt x="86" y="74"/>
                    <a:pt x="111" y="50"/>
                    <a:pt x="160" y="1"/>
                  </a:cubicBezTo>
                  <a:cubicBezTo>
                    <a:pt x="221" y="38"/>
                    <a:pt x="283" y="62"/>
                    <a:pt x="357" y="99"/>
                  </a:cubicBezTo>
                  <a:cubicBezTo>
                    <a:pt x="455" y="148"/>
                    <a:pt x="553" y="222"/>
                    <a:pt x="664" y="247"/>
                  </a:cubicBezTo>
                  <a:cubicBezTo>
                    <a:pt x="1242" y="406"/>
                    <a:pt x="1795" y="603"/>
                    <a:pt x="2373" y="701"/>
                  </a:cubicBezTo>
                  <a:cubicBezTo>
                    <a:pt x="2606" y="738"/>
                    <a:pt x="2840" y="775"/>
                    <a:pt x="3074" y="824"/>
                  </a:cubicBezTo>
                  <a:cubicBezTo>
                    <a:pt x="3123" y="837"/>
                    <a:pt x="3184" y="861"/>
                    <a:pt x="3184" y="935"/>
                  </a:cubicBezTo>
                  <a:cubicBezTo>
                    <a:pt x="3184" y="972"/>
                    <a:pt x="3147" y="1009"/>
                    <a:pt x="3123" y="1021"/>
                  </a:cubicBezTo>
                  <a:cubicBezTo>
                    <a:pt x="3074" y="1058"/>
                    <a:pt x="3024" y="1095"/>
                    <a:pt x="2975" y="1119"/>
                  </a:cubicBezTo>
                  <a:cubicBezTo>
                    <a:pt x="2680" y="1218"/>
                    <a:pt x="2410" y="1378"/>
                    <a:pt x="2127" y="1537"/>
                  </a:cubicBezTo>
                  <a:cubicBezTo>
                    <a:pt x="1770" y="1734"/>
                    <a:pt x="1377" y="1845"/>
                    <a:pt x="984" y="18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596;p27"/>
            <p:cNvSpPr/>
            <p:nvPr/>
          </p:nvSpPr>
          <p:spPr>
            <a:xfrm>
              <a:off x="-8954675" y="-4539145"/>
              <a:ext cx="130819" cy="29425"/>
            </a:xfrm>
            <a:custGeom>
              <a:avLst/>
              <a:gdLst/>
              <a:ahLst/>
              <a:cxnLst/>
              <a:rect l="l" t="t" r="r" b="b"/>
              <a:pathLst>
                <a:path w="2792" h="628" extrusionOk="0">
                  <a:moveTo>
                    <a:pt x="148" y="492"/>
                  </a:moveTo>
                  <a:cubicBezTo>
                    <a:pt x="124" y="418"/>
                    <a:pt x="75" y="345"/>
                    <a:pt x="50" y="271"/>
                  </a:cubicBezTo>
                  <a:cubicBezTo>
                    <a:pt x="1" y="123"/>
                    <a:pt x="99" y="0"/>
                    <a:pt x="259" y="0"/>
                  </a:cubicBezTo>
                  <a:cubicBezTo>
                    <a:pt x="923" y="37"/>
                    <a:pt x="1587" y="74"/>
                    <a:pt x="2251" y="111"/>
                  </a:cubicBezTo>
                  <a:cubicBezTo>
                    <a:pt x="2484" y="123"/>
                    <a:pt x="2644" y="259"/>
                    <a:pt x="2779" y="443"/>
                  </a:cubicBezTo>
                  <a:cubicBezTo>
                    <a:pt x="2791" y="480"/>
                    <a:pt x="2767" y="590"/>
                    <a:pt x="2730" y="590"/>
                  </a:cubicBezTo>
                  <a:cubicBezTo>
                    <a:pt x="2693" y="603"/>
                    <a:pt x="2656" y="627"/>
                    <a:pt x="2619" y="627"/>
                  </a:cubicBezTo>
                  <a:cubicBezTo>
                    <a:pt x="2484" y="627"/>
                    <a:pt x="2349" y="627"/>
                    <a:pt x="2201" y="615"/>
                  </a:cubicBezTo>
                  <a:cubicBezTo>
                    <a:pt x="1587" y="590"/>
                    <a:pt x="960" y="554"/>
                    <a:pt x="333" y="529"/>
                  </a:cubicBezTo>
                  <a:cubicBezTo>
                    <a:pt x="271" y="517"/>
                    <a:pt x="222" y="504"/>
                    <a:pt x="148" y="49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597;p27"/>
            <p:cNvSpPr/>
            <p:nvPr/>
          </p:nvSpPr>
          <p:spPr>
            <a:xfrm>
              <a:off x="-8660332" y="-4971711"/>
              <a:ext cx="349679" cy="342744"/>
            </a:xfrm>
            <a:custGeom>
              <a:avLst/>
              <a:gdLst/>
              <a:ahLst/>
              <a:cxnLst/>
              <a:rect l="l" t="t" r="r" b="b"/>
              <a:pathLst>
                <a:path w="7463" h="7315" extrusionOk="0">
                  <a:moveTo>
                    <a:pt x="1734" y="4106"/>
                  </a:moveTo>
                  <a:cubicBezTo>
                    <a:pt x="1833" y="3959"/>
                    <a:pt x="1955" y="3811"/>
                    <a:pt x="2066" y="3651"/>
                  </a:cubicBezTo>
                  <a:cubicBezTo>
                    <a:pt x="2066" y="3639"/>
                    <a:pt x="2029" y="3602"/>
                    <a:pt x="2017" y="3565"/>
                  </a:cubicBezTo>
                  <a:cubicBezTo>
                    <a:pt x="1857" y="3663"/>
                    <a:pt x="1722" y="3774"/>
                    <a:pt x="1636" y="3922"/>
                  </a:cubicBezTo>
                  <a:cubicBezTo>
                    <a:pt x="1599" y="3983"/>
                    <a:pt x="1599" y="4069"/>
                    <a:pt x="1734" y="4106"/>
                  </a:cubicBezTo>
                  <a:close/>
                  <a:moveTo>
                    <a:pt x="1255" y="3172"/>
                  </a:moveTo>
                  <a:cubicBezTo>
                    <a:pt x="1242" y="3135"/>
                    <a:pt x="1230" y="3086"/>
                    <a:pt x="1206" y="3073"/>
                  </a:cubicBezTo>
                  <a:cubicBezTo>
                    <a:pt x="1181" y="3049"/>
                    <a:pt x="1132" y="3061"/>
                    <a:pt x="1095" y="3061"/>
                  </a:cubicBezTo>
                  <a:cubicBezTo>
                    <a:pt x="1070" y="3061"/>
                    <a:pt x="1058" y="3073"/>
                    <a:pt x="1046" y="3098"/>
                  </a:cubicBezTo>
                  <a:cubicBezTo>
                    <a:pt x="837" y="3344"/>
                    <a:pt x="615" y="3602"/>
                    <a:pt x="406" y="3860"/>
                  </a:cubicBezTo>
                  <a:cubicBezTo>
                    <a:pt x="394" y="3872"/>
                    <a:pt x="394" y="3897"/>
                    <a:pt x="394" y="3909"/>
                  </a:cubicBezTo>
                  <a:cubicBezTo>
                    <a:pt x="357" y="3983"/>
                    <a:pt x="419" y="4069"/>
                    <a:pt x="493" y="4094"/>
                  </a:cubicBezTo>
                  <a:cubicBezTo>
                    <a:pt x="579" y="4118"/>
                    <a:pt x="652" y="4106"/>
                    <a:pt x="714" y="4057"/>
                  </a:cubicBezTo>
                  <a:cubicBezTo>
                    <a:pt x="947" y="3811"/>
                    <a:pt x="1107" y="3528"/>
                    <a:pt x="1255" y="3221"/>
                  </a:cubicBezTo>
                  <a:cubicBezTo>
                    <a:pt x="1267" y="3209"/>
                    <a:pt x="1255" y="3184"/>
                    <a:pt x="1255" y="3172"/>
                  </a:cubicBezTo>
                  <a:close/>
                  <a:moveTo>
                    <a:pt x="210" y="7106"/>
                  </a:moveTo>
                  <a:cubicBezTo>
                    <a:pt x="124" y="6995"/>
                    <a:pt x="136" y="6872"/>
                    <a:pt x="124" y="6761"/>
                  </a:cubicBezTo>
                  <a:cubicBezTo>
                    <a:pt x="50" y="6147"/>
                    <a:pt x="87" y="5544"/>
                    <a:pt x="111" y="4930"/>
                  </a:cubicBezTo>
                  <a:cubicBezTo>
                    <a:pt x="148" y="4327"/>
                    <a:pt x="87" y="3713"/>
                    <a:pt x="50" y="3110"/>
                  </a:cubicBezTo>
                  <a:cubicBezTo>
                    <a:pt x="25" y="2852"/>
                    <a:pt x="1" y="2594"/>
                    <a:pt x="1" y="2348"/>
                  </a:cubicBezTo>
                  <a:cubicBezTo>
                    <a:pt x="13" y="1733"/>
                    <a:pt x="38" y="1131"/>
                    <a:pt x="50" y="516"/>
                  </a:cubicBezTo>
                  <a:cubicBezTo>
                    <a:pt x="62" y="221"/>
                    <a:pt x="296" y="86"/>
                    <a:pt x="517" y="98"/>
                  </a:cubicBezTo>
                  <a:cubicBezTo>
                    <a:pt x="665" y="111"/>
                    <a:pt x="800" y="111"/>
                    <a:pt x="935" y="123"/>
                  </a:cubicBezTo>
                  <a:cubicBezTo>
                    <a:pt x="1992" y="209"/>
                    <a:pt x="3062" y="160"/>
                    <a:pt x="4119" y="172"/>
                  </a:cubicBezTo>
                  <a:cubicBezTo>
                    <a:pt x="4279" y="172"/>
                    <a:pt x="4426" y="148"/>
                    <a:pt x="4586" y="123"/>
                  </a:cubicBezTo>
                  <a:cubicBezTo>
                    <a:pt x="4795" y="98"/>
                    <a:pt x="5017" y="74"/>
                    <a:pt x="5226" y="37"/>
                  </a:cubicBezTo>
                  <a:cubicBezTo>
                    <a:pt x="5447" y="0"/>
                    <a:pt x="5619" y="62"/>
                    <a:pt x="5766" y="209"/>
                  </a:cubicBezTo>
                  <a:cubicBezTo>
                    <a:pt x="6074" y="541"/>
                    <a:pt x="6406" y="848"/>
                    <a:pt x="6639" y="1242"/>
                  </a:cubicBezTo>
                  <a:cubicBezTo>
                    <a:pt x="6725" y="1377"/>
                    <a:pt x="6811" y="1512"/>
                    <a:pt x="6922" y="1610"/>
                  </a:cubicBezTo>
                  <a:cubicBezTo>
                    <a:pt x="7106" y="1795"/>
                    <a:pt x="7180" y="2004"/>
                    <a:pt x="7266" y="2225"/>
                  </a:cubicBezTo>
                  <a:cubicBezTo>
                    <a:pt x="7463" y="2778"/>
                    <a:pt x="7463" y="3344"/>
                    <a:pt x="7401" y="3922"/>
                  </a:cubicBezTo>
                  <a:cubicBezTo>
                    <a:pt x="7340" y="4389"/>
                    <a:pt x="7254" y="4844"/>
                    <a:pt x="7168" y="5311"/>
                  </a:cubicBezTo>
                  <a:cubicBezTo>
                    <a:pt x="7143" y="5471"/>
                    <a:pt x="7106" y="5630"/>
                    <a:pt x="7033" y="5766"/>
                  </a:cubicBezTo>
                  <a:cubicBezTo>
                    <a:pt x="6787" y="6233"/>
                    <a:pt x="6504" y="6688"/>
                    <a:pt x="6246" y="7143"/>
                  </a:cubicBezTo>
                  <a:cubicBezTo>
                    <a:pt x="6184" y="7253"/>
                    <a:pt x="6074" y="7315"/>
                    <a:pt x="5951" y="7302"/>
                  </a:cubicBezTo>
                  <a:cubicBezTo>
                    <a:pt x="5348" y="7265"/>
                    <a:pt x="4734" y="7302"/>
                    <a:pt x="4131" y="7216"/>
                  </a:cubicBezTo>
                  <a:cubicBezTo>
                    <a:pt x="3972" y="7192"/>
                    <a:pt x="3812" y="7192"/>
                    <a:pt x="3664" y="7216"/>
                  </a:cubicBezTo>
                  <a:cubicBezTo>
                    <a:pt x="3037" y="7315"/>
                    <a:pt x="2410" y="7278"/>
                    <a:pt x="1771" y="7253"/>
                  </a:cubicBezTo>
                  <a:cubicBezTo>
                    <a:pt x="1304" y="7229"/>
                    <a:pt x="837" y="7192"/>
                    <a:pt x="370" y="7155"/>
                  </a:cubicBezTo>
                  <a:cubicBezTo>
                    <a:pt x="308" y="7155"/>
                    <a:pt x="259" y="7118"/>
                    <a:pt x="210" y="71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598;p27"/>
            <p:cNvSpPr/>
            <p:nvPr/>
          </p:nvSpPr>
          <p:spPr>
            <a:xfrm>
              <a:off x="-8660332" y="-5349034"/>
              <a:ext cx="224717" cy="296686"/>
            </a:xfrm>
            <a:custGeom>
              <a:avLst/>
              <a:gdLst/>
              <a:ahLst/>
              <a:cxnLst/>
              <a:rect l="l" t="t" r="r" b="b"/>
              <a:pathLst>
                <a:path w="4796" h="6332" extrusionOk="0">
                  <a:moveTo>
                    <a:pt x="1328" y="1710"/>
                  </a:moveTo>
                  <a:cubicBezTo>
                    <a:pt x="1279" y="1611"/>
                    <a:pt x="1218" y="1587"/>
                    <a:pt x="1144" y="1648"/>
                  </a:cubicBezTo>
                  <a:cubicBezTo>
                    <a:pt x="984" y="1783"/>
                    <a:pt x="923" y="1968"/>
                    <a:pt x="837" y="2140"/>
                  </a:cubicBezTo>
                  <a:cubicBezTo>
                    <a:pt x="788" y="2238"/>
                    <a:pt x="763" y="2361"/>
                    <a:pt x="738" y="2472"/>
                  </a:cubicBezTo>
                  <a:cubicBezTo>
                    <a:pt x="726" y="2484"/>
                    <a:pt x="751" y="2496"/>
                    <a:pt x="763" y="2509"/>
                  </a:cubicBezTo>
                  <a:cubicBezTo>
                    <a:pt x="788" y="2521"/>
                    <a:pt x="812" y="2533"/>
                    <a:pt x="824" y="2521"/>
                  </a:cubicBezTo>
                  <a:cubicBezTo>
                    <a:pt x="861" y="2484"/>
                    <a:pt x="923" y="2460"/>
                    <a:pt x="947" y="2410"/>
                  </a:cubicBezTo>
                  <a:cubicBezTo>
                    <a:pt x="1083" y="2177"/>
                    <a:pt x="1206" y="1943"/>
                    <a:pt x="1328" y="1710"/>
                  </a:cubicBezTo>
                  <a:close/>
                  <a:moveTo>
                    <a:pt x="2877" y="3910"/>
                  </a:moveTo>
                  <a:cubicBezTo>
                    <a:pt x="2865" y="3910"/>
                    <a:pt x="2828" y="3910"/>
                    <a:pt x="2828" y="3922"/>
                  </a:cubicBezTo>
                  <a:cubicBezTo>
                    <a:pt x="2656" y="4107"/>
                    <a:pt x="2484" y="4291"/>
                    <a:pt x="2324" y="4476"/>
                  </a:cubicBezTo>
                  <a:cubicBezTo>
                    <a:pt x="2312" y="4488"/>
                    <a:pt x="2300" y="4513"/>
                    <a:pt x="2300" y="4525"/>
                  </a:cubicBezTo>
                  <a:cubicBezTo>
                    <a:pt x="2300" y="4562"/>
                    <a:pt x="2300" y="4611"/>
                    <a:pt x="2324" y="4623"/>
                  </a:cubicBezTo>
                  <a:cubicBezTo>
                    <a:pt x="2337" y="4648"/>
                    <a:pt x="2398" y="4672"/>
                    <a:pt x="2423" y="4660"/>
                  </a:cubicBezTo>
                  <a:cubicBezTo>
                    <a:pt x="2619" y="4549"/>
                    <a:pt x="2791" y="4390"/>
                    <a:pt x="2902" y="4181"/>
                  </a:cubicBezTo>
                  <a:cubicBezTo>
                    <a:pt x="2951" y="4082"/>
                    <a:pt x="2951" y="3996"/>
                    <a:pt x="2877" y="3910"/>
                  </a:cubicBezTo>
                  <a:close/>
                  <a:moveTo>
                    <a:pt x="2005" y="4218"/>
                  </a:moveTo>
                  <a:cubicBezTo>
                    <a:pt x="2042" y="4193"/>
                    <a:pt x="2103" y="4168"/>
                    <a:pt x="2140" y="4131"/>
                  </a:cubicBezTo>
                  <a:cubicBezTo>
                    <a:pt x="2300" y="3935"/>
                    <a:pt x="2447" y="3738"/>
                    <a:pt x="2607" y="3541"/>
                  </a:cubicBezTo>
                  <a:cubicBezTo>
                    <a:pt x="2644" y="3505"/>
                    <a:pt x="2644" y="3431"/>
                    <a:pt x="2595" y="3394"/>
                  </a:cubicBezTo>
                  <a:cubicBezTo>
                    <a:pt x="2558" y="3369"/>
                    <a:pt x="2484" y="3345"/>
                    <a:pt x="2447" y="3357"/>
                  </a:cubicBezTo>
                  <a:cubicBezTo>
                    <a:pt x="2373" y="3369"/>
                    <a:pt x="2287" y="3406"/>
                    <a:pt x="2251" y="3455"/>
                  </a:cubicBezTo>
                  <a:cubicBezTo>
                    <a:pt x="2128" y="3627"/>
                    <a:pt x="2017" y="3812"/>
                    <a:pt x="1906" y="3996"/>
                  </a:cubicBezTo>
                  <a:cubicBezTo>
                    <a:pt x="1882" y="4033"/>
                    <a:pt x="1894" y="4107"/>
                    <a:pt x="1906" y="4156"/>
                  </a:cubicBezTo>
                  <a:cubicBezTo>
                    <a:pt x="1906" y="4181"/>
                    <a:pt x="1955" y="4193"/>
                    <a:pt x="2005" y="4218"/>
                  </a:cubicBezTo>
                  <a:close/>
                  <a:moveTo>
                    <a:pt x="136" y="1"/>
                  </a:moveTo>
                  <a:cubicBezTo>
                    <a:pt x="1120" y="1"/>
                    <a:pt x="2054" y="1"/>
                    <a:pt x="3000" y="1"/>
                  </a:cubicBezTo>
                  <a:cubicBezTo>
                    <a:pt x="3123" y="1"/>
                    <a:pt x="3246" y="1"/>
                    <a:pt x="3345" y="75"/>
                  </a:cubicBezTo>
                  <a:cubicBezTo>
                    <a:pt x="3504" y="222"/>
                    <a:pt x="3689" y="210"/>
                    <a:pt x="3898" y="161"/>
                  </a:cubicBezTo>
                  <a:cubicBezTo>
                    <a:pt x="4156" y="652"/>
                    <a:pt x="4414" y="1132"/>
                    <a:pt x="4500" y="1685"/>
                  </a:cubicBezTo>
                  <a:cubicBezTo>
                    <a:pt x="4611" y="2509"/>
                    <a:pt x="4795" y="3308"/>
                    <a:pt x="4795" y="4144"/>
                  </a:cubicBezTo>
                  <a:cubicBezTo>
                    <a:pt x="4795" y="4414"/>
                    <a:pt x="4783" y="4697"/>
                    <a:pt x="4771" y="4967"/>
                  </a:cubicBezTo>
                  <a:cubicBezTo>
                    <a:pt x="4771" y="5201"/>
                    <a:pt x="4697" y="5435"/>
                    <a:pt x="4623" y="5656"/>
                  </a:cubicBezTo>
                  <a:cubicBezTo>
                    <a:pt x="4537" y="5939"/>
                    <a:pt x="4353" y="6123"/>
                    <a:pt x="4107" y="6271"/>
                  </a:cubicBezTo>
                  <a:cubicBezTo>
                    <a:pt x="4021" y="6320"/>
                    <a:pt x="3922" y="6332"/>
                    <a:pt x="3824" y="6320"/>
                  </a:cubicBezTo>
                  <a:cubicBezTo>
                    <a:pt x="3443" y="6246"/>
                    <a:pt x="3050" y="6221"/>
                    <a:pt x="2668" y="6098"/>
                  </a:cubicBezTo>
                  <a:cubicBezTo>
                    <a:pt x="2263" y="5951"/>
                    <a:pt x="1833" y="5914"/>
                    <a:pt x="1390" y="5889"/>
                  </a:cubicBezTo>
                  <a:cubicBezTo>
                    <a:pt x="997" y="5877"/>
                    <a:pt x="603" y="5865"/>
                    <a:pt x="222" y="5853"/>
                  </a:cubicBezTo>
                  <a:cubicBezTo>
                    <a:pt x="75" y="5840"/>
                    <a:pt x="1" y="5766"/>
                    <a:pt x="13" y="5619"/>
                  </a:cubicBezTo>
                  <a:cubicBezTo>
                    <a:pt x="13" y="5385"/>
                    <a:pt x="25" y="5152"/>
                    <a:pt x="38" y="4918"/>
                  </a:cubicBezTo>
                  <a:cubicBezTo>
                    <a:pt x="50" y="4439"/>
                    <a:pt x="87" y="3972"/>
                    <a:pt x="87" y="3505"/>
                  </a:cubicBezTo>
                  <a:cubicBezTo>
                    <a:pt x="87" y="2533"/>
                    <a:pt x="75" y="1574"/>
                    <a:pt x="62" y="616"/>
                  </a:cubicBezTo>
                  <a:cubicBezTo>
                    <a:pt x="62" y="419"/>
                    <a:pt x="38" y="222"/>
                    <a:pt x="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599;p27"/>
            <p:cNvSpPr/>
            <p:nvPr/>
          </p:nvSpPr>
          <p:spPr>
            <a:xfrm>
              <a:off x="-8958705" y="-4998231"/>
              <a:ext cx="230480" cy="357176"/>
            </a:xfrm>
            <a:custGeom>
              <a:avLst/>
              <a:gdLst/>
              <a:ahLst/>
              <a:cxnLst/>
              <a:rect l="l" t="t" r="r" b="b"/>
              <a:pathLst>
                <a:path w="4919" h="7623" extrusionOk="0">
                  <a:moveTo>
                    <a:pt x="2140" y="1"/>
                  </a:moveTo>
                  <a:cubicBezTo>
                    <a:pt x="2632" y="160"/>
                    <a:pt x="3050" y="283"/>
                    <a:pt x="3504" y="320"/>
                  </a:cubicBezTo>
                  <a:cubicBezTo>
                    <a:pt x="3972" y="357"/>
                    <a:pt x="4439" y="443"/>
                    <a:pt x="4869" y="628"/>
                  </a:cubicBezTo>
                  <a:cubicBezTo>
                    <a:pt x="4918" y="849"/>
                    <a:pt x="4869" y="1033"/>
                    <a:pt x="4857" y="1230"/>
                  </a:cubicBezTo>
                  <a:cubicBezTo>
                    <a:pt x="4844" y="1562"/>
                    <a:pt x="4795" y="1906"/>
                    <a:pt x="4820" y="2238"/>
                  </a:cubicBezTo>
                  <a:cubicBezTo>
                    <a:pt x="4869" y="3197"/>
                    <a:pt x="4795" y="4156"/>
                    <a:pt x="4758" y="5127"/>
                  </a:cubicBezTo>
                  <a:cubicBezTo>
                    <a:pt x="4734" y="5754"/>
                    <a:pt x="4697" y="6381"/>
                    <a:pt x="4672" y="7008"/>
                  </a:cubicBezTo>
                  <a:cubicBezTo>
                    <a:pt x="4660" y="7131"/>
                    <a:pt x="4660" y="7241"/>
                    <a:pt x="4660" y="7364"/>
                  </a:cubicBezTo>
                  <a:cubicBezTo>
                    <a:pt x="4635" y="7561"/>
                    <a:pt x="4562" y="7622"/>
                    <a:pt x="4353" y="7622"/>
                  </a:cubicBezTo>
                  <a:cubicBezTo>
                    <a:pt x="4328" y="7622"/>
                    <a:pt x="4303" y="7622"/>
                    <a:pt x="4291" y="7622"/>
                  </a:cubicBezTo>
                  <a:cubicBezTo>
                    <a:pt x="3566" y="7598"/>
                    <a:pt x="2841" y="7561"/>
                    <a:pt x="2103" y="7536"/>
                  </a:cubicBezTo>
                  <a:cubicBezTo>
                    <a:pt x="1513" y="7512"/>
                    <a:pt x="923" y="7512"/>
                    <a:pt x="333" y="7487"/>
                  </a:cubicBezTo>
                  <a:cubicBezTo>
                    <a:pt x="247" y="7487"/>
                    <a:pt x="148" y="7475"/>
                    <a:pt x="50" y="7463"/>
                  </a:cubicBezTo>
                  <a:cubicBezTo>
                    <a:pt x="25" y="7450"/>
                    <a:pt x="1" y="7389"/>
                    <a:pt x="13" y="7364"/>
                  </a:cubicBezTo>
                  <a:cubicBezTo>
                    <a:pt x="62" y="7278"/>
                    <a:pt x="111" y="7192"/>
                    <a:pt x="173" y="7118"/>
                  </a:cubicBezTo>
                  <a:cubicBezTo>
                    <a:pt x="689" y="6418"/>
                    <a:pt x="1046" y="5631"/>
                    <a:pt x="1427" y="4856"/>
                  </a:cubicBezTo>
                  <a:cubicBezTo>
                    <a:pt x="1550" y="4611"/>
                    <a:pt x="1611" y="4328"/>
                    <a:pt x="1685" y="4070"/>
                  </a:cubicBezTo>
                  <a:cubicBezTo>
                    <a:pt x="1882" y="3430"/>
                    <a:pt x="2017" y="2767"/>
                    <a:pt x="2091" y="2115"/>
                  </a:cubicBezTo>
                  <a:cubicBezTo>
                    <a:pt x="2177" y="1427"/>
                    <a:pt x="2250" y="750"/>
                    <a:pt x="2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600;p27"/>
            <p:cNvSpPr/>
            <p:nvPr/>
          </p:nvSpPr>
          <p:spPr>
            <a:xfrm>
              <a:off x="-8216803" y="-4634776"/>
              <a:ext cx="273071" cy="182079"/>
            </a:xfrm>
            <a:custGeom>
              <a:avLst/>
              <a:gdLst/>
              <a:ahLst/>
              <a:cxnLst/>
              <a:rect l="l" t="t" r="r" b="b"/>
              <a:pathLst>
                <a:path w="5828" h="3886" extrusionOk="0">
                  <a:moveTo>
                    <a:pt x="3590" y="2484"/>
                  </a:moveTo>
                  <a:cubicBezTo>
                    <a:pt x="3578" y="2459"/>
                    <a:pt x="3566" y="2447"/>
                    <a:pt x="3554" y="2435"/>
                  </a:cubicBezTo>
                  <a:cubicBezTo>
                    <a:pt x="3517" y="2472"/>
                    <a:pt x="3455" y="2496"/>
                    <a:pt x="3431" y="2533"/>
                  </a:cubicBezTo>
                  <a:cubicBezTo>
                    <a:pt x="3406" y="2558"/>
                    <a:pt x="3431" y="2595"/>
                    <a:pt x="3431" y="2631"/>
                  </a:cubicBezTo>
                  <a:cubicBezTo>
                    <a:pt x="3443" y="2619"/>
                    <a:pt x="3468" y="2619"/>
                    <a:pt x="3480" y="2607"/>
                  </a:cubicBezTo>
                  <a:cubicBezTo>
                    <a:pt x="3517" y="2570"/>
                    <a:pt x="3554" y="2533"/>
                    <a:pt x="3590" y="2484"/>
                  </a:cubicBezTo>
                  <a:close/>
                  <a:moveTo>
                    <a:pt x="2447" y="2607"/>
                  </a:moveTo>
                  <a:cubicBezTo>
                    <a:pt x="2496" y="2607"/>
                    <a:pt x="2546" y="2619"/>
                    <a:pt x="2570" y="2607"/>
                  </a:cubicBezTo>
                  <a:cubicBezTo>
                    <a:pt x="2828" y="2447"/>
                    <a:pt x="3013" y="2226"/>
                    <a:pt x="3148" y="1968"/>
                  </a:cubicBezTo>
                  <a:cubicBezTo>
                    <a:pt x="3160" y="1943"/>
                    <a:pt x="3136" y="1882"/>
                    <a:pt x="3111" y="1869"/>
                  </a:cubicBezTo>
                  <a:cubicBezTo>
                    <a:pt x="3099" y="1845"/>
                    <a:pt x="3037" y="1832"/>
                    <a:pt x="3013" y="1845"/>
                  </a:cubicBezTo>
                  <a:cubicBezTo>
                    <a:pt x="2755" y="1980"/>
                    <a:pt x="2533" y="2177"/>
                    <a:pt x="2373" y="2422"/>
                  </a:cubicBezTo>
                  <a:cubicBezTo>
                    <a:pt x="2337" y="2472"/>
                    <a:pt x="2386" y="2595"/>
                    <a:pt x="2447" y="2607"/>
                  </a:cubicBezTo>
                  <a:close/>
                  <a:moveTo>
                    <a:pt x="4463" y="1"/>
                  </a:moveTo>
                  <a:cubicBezTo>
                    <a:pt x="4820" y="308"/>
                    <a:pt x="5176" y="591"/>
                    <a:pt x="5398" y="996"/>
                  </a:cubicBezTo>
                  <a:cubicBezTo>
                    <a:pt x="5422" y="1033"/>
                    <a:pt x="5435" y="1070"/>
                    <a:pt x="5459" y="1095"/>
                  </a:cubicBezTo>
                  <a:cubicBezTo>
                    <a:pt x="5754" y="1316"/>
                    <a:pt x="5779" y="1623"/>
                    <a:pt x="5779" y="1943"/>
                  </a:cubicBezTo>
                  <a:cubicBezTo>
                    <a:pt x="5766" y="2017"/>
                    <a:pt x="5754" y="2103"/>
                    <a:pt x="5766" y="2177"/>
                  </a:cubicBezTo>
                  <a:cubicBezTo>
                    <a:pt x="5828" y="2570"/>
                    <a:pt x="5619" y="2853"/>
                    <a:pt x="5385" y="3123"/>
                  </a:cubicBezTo>
                  <a:cubicBezTo>
                    <a:pt x="5324" y="3197"/>
                    <a:pt x="5226" y="3234"/>
                    <a:pt x="5127" y="3258"/>
                  </a:cubicBezTo>
                  <a:cubicBezTo>
                    <a:pt x="5053" y="3283"/>
                    <a:pt x="4967" y="3283"/>
                    <a:pt x="4894" y="3271"/>
                  </a:cubicBezTo>
                  <a:cubicBezTo>
                    <a:pt x="4697" y="3222"/>
                    <a:pt x="4549" y="3308"/>
                    <a:pt x="4426" y="3443"/>
                  </a:cubicBezTo>
                  <a:cubicBezTo>
                    <a:pt x="4304" y="3566"/>
                    <a:pt x="4168" y="3676"/>
                    <a:pt x="4008" y="3750"/>
                  </a:cubicBezTo>
                  <a:cubicBezTo>
                    <a:pt x="3861" y="3824"/>
                    <a:pt x="3713" y="3873"/>
                    <a:pt x="3554" y="3873"/>
                  </a:cubicBezTo>
                  <a:cubicBezTo>
                    <a:pt x="3062" y="3873"/>
                    <a:pt x="2570" y="3873"/>
                    <a:pt x="2078" y="3873"/>
                  </a:cubicBezTo>
                  <a:cubicBezTo>
                    <a:pt x="1919" y="3885"/>
                    <a:pt x="1771" y="3824"/>
                    <a:pt x="1636" y="3750"/>
                  </a:cubicBezTo>
                  <a:cubicBezTo>
                    <a:pt x="1390" y="3652"/>
                    <a:pt x="1144" y="3603"/>
                    <a:pt x="886" y="3615"/>
                  </a:cubicBezTo>
                  <a:cubicBezTo>
                    <a:pt x="751" y="3627"/>
                    <a:pt x="615" y="3627"/>
                    <a:pt x="480" y="3603"/>
                  </a:cubicBezTo>
                  <a:cubicBezTo>
                    <a:pt x="431" y="3603"/>
                    <a:pt x="382" y="3553"/>
                    <a:pt x="345" y="3504"/>
                  </a:cubicBezTo>
                  <a:cubicBezTo>
                    <a:pt x="259" y="3394"/>
                    <a:pt x="222" y="3271"/>
                    <a:pt x="222" y="3123"/>
                  </a:cubicBezTo>
                  <a:cubicBezTo>
                    <a:pt x="222" y="2963"/>
                    <a:pt x="222" y="2804"/>
                    <a:pt x="222" y="2656"/>
                  </a:cubicBezTo>
                  <a:cubicBezTo>
                    <a:pt x="210" y="2533"/>
                    <a:pt x="222" y="2410"/>
                    <a:pt x="185" y="2300"/>
                  </a:cubicBezTo>
                  <a:cubicBezTo>
                    <a:pt x="87" y="2054"/>
                    <a:pt x="99" y="1796"/>
                    <a:pt x="99" y="1550"/>
                  </a:cubicBezTo>
                  <a:cubicBezTo>
                    <a:pt x="87" y="1218"/>
                    <a:pt x="99" y="874"/>
                    <a:pt x="62" y="542"/>
                  </a:cubicBezTo>
                  <a:cubicBezTo>
                    <a:pt x="1" y="111"/>
                    <a:pt x="38" y="99"/>
                    <a:pt x="480" y="99"/>
                  </a:cubicBezTo>
                  <a:cubicBezTo>
                    <a:pt x="1537" y="111"/>
                    <a:pt x="2607" y="99"/>
                    <a:pt x="3664" y="99"/>
                  </a:cubicBezTo>
                  <a:cubicBezTo>
                    <a:pt x="3799" y="99"/>
                    <a:pt x="3935" y="111"/>
                    <a:pt x="4070" y="99"/>
                  </a:cubicBezTo>
                  <a:cubicBezTo>
                    <a:pt x="4193" y="87"/>
                    <a:pt x="4304" y="38"/>
                    <a:pt x="4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601;p27"/>
            <p:cNvSpPr/>
            <p:nvPr/>
          </p:nvSpPr>
          <p:spPr>
            <a:xfrm>
              <a:off x="-8235779" y="-4986142"/>
              <a:ext cx="199321" cy="243131"/>
            </a:xfrm>
            <a:custGeom>
              <a:avLst/>
              <a:gdLst/>
              <a:ahLst/>
              <a:cxnLst/>
              <a:rect l="l" t="t" r="r" b="b"/>
              <a:pathLst>
                <a:path w="4254" h="5189" extrusionOk="0">
                  <a:moveTo>
                    <a:pt x="2201" y="2841"/>
                  </a:moveTo>
                  <a:cubicBezTo>
                    <a:pt x="2225" y="2841"/>
                    <a:pt x="2250" y="2853"/>
                    <a:pt x="2262" y="2841"/>
                  </a:cubicBezTo>
                  <a:cubicBezTo>
                    <a:pt x="2508" y="2730"/>
                    <a:pt x="2668" y="2570"/>
                    <a:pt x="2680" y="2287"/>
                  </a:cubicBezTo>
                  <a:cubicBezTo>
                    <a:pt x="2692" y="2263"/>
                    <a:pt x="2680" y="2238"/>
                    <a:pt x="2668" y="2238"/>
                  </a:cubicBezTo>
                  <a:cubicBezTo>
                    <a:pt x="2643" y="2214"/>
                    <a:pt x="2606" y="2201"/>
                    <a:pt x="2569" y="2189"/>
                  </a:cubicBezTo>
                  <a:cubicBezTo>
                    <a:pt x="2557" y="2177"/>
                    <a:pt x="2533" y="2189"/>
                    <a:pt x="2520" y="2201"/>
                  </a:cubicBezTo>
                  <a:cubicBezTo>
                    <a:pt x="2397" y="2349"/>
                    <a:pt x="2274" y="2496"/>
                    <a:pt x="2151" y="2644"/>
                  </a:cubicBezTo>
                  <a:cubicBezTo>
                    <a:pt x="2115" y="2693"/>
                    <a:pt x="2151" y="2841"/>
                    <a:pt x="2201" y="2841"/>
                  </a:cubicBezTo>
                  <a:close/>
                  <a:moveTo>
                    <a:pt x="3762" y="5164"/>
                  </a:moveTo>
                  <a:cubicBezTo>
                    <a:pt x="3282" y="5127"/>
                    <a:pt x="2852" y="5139"/>
                    <a:pt x="2422" y="5078"/>
                  </a:cubicBezTo>
                  <a:cubicBezTo>
                    <a:pt x="2176" y="5029"/>
                    <a:pt x="1918" y="5041"/>
                    <a:pt x="1660" y="5029"/>
                  </a:cubicBezTo>
                  <a:cubicBezTo>
                    <a:pt x="1426" y="5029"/>
                    <a:pt x="1193" y="5029"/>
                    <a:pt x="971" y="5127"/>
                  </a:cubicBezTo>
                  <a:cubicBezTo>
                    <a:pt x="811" y="5189"/>
                    <a:pt x="664" y="5189"/>
                    <a:pt x="504" y="5176"/>
                  </a:cubicBezTo>
                  <a:cubicBezTo>
                    <a:pt x="320" y="5176"/>
                    <a:pt x="172" y="5041"/>
                    <a:pt x="135" y="4857"/>
                  </a:cubicBezTo>
                  <a:cubicBezTo>
                    <a:pt x="123" y="4758"/>
                    <a:pt x="111" y="4660"/>
                    <a:pt x="111" y="4562"/>
                  </a:cubicBezTo>
                  <a:cubicBezTo>
                    <a:pt x="111" y="4353"/>
                    <a:pt x="123" y="4131"/>
                    <a:pt x="111" y="3910"/>
                  </a:cubicBezTo>
                  <a:cubicBezTo>
                    <a:pt x="111" y="3701"/>
                    <a:pt x="98" y="3480"/>
                    <a:pt x="74" y="3271"/>
                  </a:cubicBezTo>
                  <a:cubicBezTo>
                    <a:pt x="0" y="2447"/>
                    <a:pt x="25" y="1623"/>
                    <a:pt x="62" y="800"/>
                  </a:cubicBezTo>
                  <a:cubicBezTo>
                    <a:pt x="62" y="701"/>
                    <a:pt x="148" y="615"/>
                    <a:pt x="246" y="615"/>
                  </a:cubicBezTo>
                  <a:cubicBezTo>
                    <a:pt x="824" y="591"/>
                    <a:pt x="1377" y="480"/>
                    <a:pt x="1942" y="394"/>
                  </a:cubicBezTo>
                  <a:cubicBezTo>
                    <a:pt x="2262" y="345"/>
                    <a:pt x="2557" y="259"/>
                    <a:pt x="2828" y="99"/>
                  </a:cubicBezTo>
                  <a:cubicBezTo>
                    <a:pt x="2889" y="62"/>
                    <a:pt x="2963" y="38"/>
                    <a:pt x="3061" y="1"/>
                  </a:cubicBezTo>
                  <a:cubicBezTo>
                    <a:pt x="3135" y="62"/>
                    <a:pt x="3221" y="111"/>
                    <a:pt x="3282" y="185"/>
                  </a:cubicBezTo>
                  <a:cubicBezTo>
                    <a:pt x="3664" y="579"/>
                    <a:pt x="3934" y="1021"/>
                    <a:pt x="4032" y="1562"/>
                  </a:cubicBezTo>
                  <a:cubicBezTo>
                    <a:pt x="4069" y="1734"/>
                    <a:pt x="4106" y="1906"/>
                    <a:pt x="4143" y="2078"/>
                  </a:cubicBezTo>
                  <a:cubicBezTo>
                    <a:pt x="4204" y="2336"/>
                    <a:pt x="4229" y="2582"/>
                    <a:pt x="4192" y="2841"/>
                  </a:cubicBezTo>
                  <a:cubicBezTo>
                    <a:pt x="4155" y="3074"/>
                    <a:pt x="4168" y="3308"/>
                    <a:pt x="4217" y="3541"/>
                  </a:cubicBezTo>
                  <a:cubicBezTo>
                    <a:pt x="4241" y="3676"/>
                    <a:pt x="4254" y="3812"/>
                    <a:pt x="4254" y="3947"/>
                  </a:cubicBezTo>
                  <a:cubicBezTo>
                    <a:pt x="4254" y="4156"/>
                    <a:pt x="4229" y="4340"/>
                    <a:pt x="4118" y="4525"/>
                  </a:cubicBezTo>
                  <a:cubicBezTo>
                    <a:pt x="4008" y="4721"/>
                    <a:pt x="3897" y="4930"/>
                    <a:pt x="3762" y="51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602;p27"/>
            <p:cNvSpPr/>
            <p:nvPr/>
          </p:nvSpPr>
          <p:spPr>
            <a:xfrm>
              <a:off x="-8521501" y="-4625546"/>
              <a:ext cx="247160" cy="171114"/>
            </a:xfrm>
            <a:custGeom>
              <a:avLst/>
              <a:gdLst/>
              <a:ahLst/>
              <a:cxnLst/>
              <a:rect l="l" t="t" r="r" b="b"/>
              <a:pathLst>
                <a:path w="5275" h="3652" extrusionOk="0">
                  <a:moveTo>
                    <a:pt x="4574" y="2053"/>
                  </a:moveTo>
                  <a:cubicBezTo>
                    <a:pt x="4586" y="1992"/>
                    <a:pt x="4463" y="1894"/>
                    <a:pt x="4402" y="1930"/>
                  </a:cubicBezTo>
                  <a:cubicBezTo>
                    <a:pt x="4242" y="2029"/>
                    <a:pt x="4070" y="2127"/>
                    <a:pt x="3922" y="2250"/>
                  </a:cubicBezTo>
                  <a:cubicBezTo>
                    <a:pt x="3848" y="2312"/>
                    <a:pt x="3836" y="2422"/>
                    <a:pt x="3812" y="2521"/>
                  </a:cubicBezTo>
                  <a:cubicBezTo>
                    <a:pt x="3799" y="2545"/>
                    <a:pt x="3836" y="2594"/>
                    <a:pt x="3861" y="2607"/>
                  </a:cubicBezTo>
                  <a:cubicBezTo>
                    <a:pt x="3885" y="2631"/>
                    <a:pt x="3947" y="2656"/>
                    <a:pt x="3959" y="2643"/>
                  </a:cubicBezTo>
                  <a:cubicBezTo>
                    <a:pt x="4156" y="2484"/>
                    <a:pt x="4352" y="2324"/>
                    <a:pt x="4549" y="2152"/>
                  </a:cubicBezTo>
                  <a:cubicBezTo>
                    <a:pt x="4574" y="2139"/>
                    <a:pt x="4561" y="2090"/>
                    <a:pt x="4574" y="2053"/>
                  </a:cubicBezTo>
                  <a:close/>
                  <a:moveTo>
                    <a:pt x="5225" y="3504"/>
                  </a:moveTo>
                  <a:cubicBezTo>
                    <a:pt x="5065" y="3553"/>
                    <a:pt x="4918" y="3602"/>
                    <a:pt x="4770" y="3627"/>
                  </a:cubicBezTo>
                  <a:cubicBezTo>
                    <a:pt x="4697" y="3652"/>
                    <a:pt x="4598" y="3652"/>
                    <a:pt x="4537" y="3627"/>
                  </a:cubicBezTo>
                  <a:cubicBezTo>
                    <a:pt x="4316" y="3504"/>
                    <a:pt x="4082" y="3529"/>
                    <a:pt x="3836" y="3529"/>
                  </a:cubicBezTo>
                  <a:cubicBezTo>
                    <a:pt x="3332" y="3529"/>
                    <a:pt x="2816" y="3516"/>
                    <a:pt x="2312" y="3529"/>
                  </a:cubicBezTo>
                  <a:cubicBezTo>
                    <a:pt x="1967" y="3541"/>
                    <a:pt x="1648" y="3479"/>
                    <a:pt x="1316" y="3418"/>
                  </a:cubicBezTo>
                  <a:cubicBezTo>
                    <a:pt x="972" y="3356"/>
                    <a:pt x="627" y="3270"/>
                    <a:pt x="283" y="3197"/>
                  </a:cubicBezTo>
                  <a:cubicBezTo>
                    <a:pt x="160" y="3172"/>
                    <a:pt x="50" y="3135"/>
                    <a:pt x="1" y="3012"/>
                  </a:cubicBezTo>
                  <a:cubicBezTo>
                    <a:pt x="13" y="2865"/>
                    <a:pt x="136" y="2791"/>
                    <a:pt x="234" y="2693"/>
                  </a:cubicBezTo>
                  <a:cubicBezTo>
                    <a:pt x="541" y="2385"/>
                    <a:pt x="787" y="2041"/>
                    <a:pt x="1009" y="1660"/>
                  </a:cubicBezTo>
                  <a:cubicBezTo>
                    <a:pt x="1168" y="1377"/>
                    <a:pt x="1279" y="1095"/>
                    <a:pt x="1254" y="763"/>
                  </a:cubicBezTo>
                  <a:cubicBezTo>
                    <a:pt x="1242" y="689"/>
                    <a:pt x="1254" y="603"/>
                    <a:pt x="1279" y="541"/>
                  </a:cubicBezTo>
                  <a:cubicBezTo>
                    <a:pt x="1304" y="492"/>
                    <a:pt x="1365" y="418"/>
                    <a:pt x="1402" y="418"/>
                  </a:cubicBezTo>
                  <a:cubicBezTo>
                    <a:pt x="1771" y="418"/>
                    <a:pt x="2152" y="431"/>
                    <a:pt x="2521" y="443"/>
                  </a:cubicBezTo>
                  <a:cubicBezTo>
                    <a:pt x="2582" y="443"/>
                    <a:pt x="2607" y="504"/>
                    <a:pt x="2607" y="615"/>
                  </a:cubicBezTo>
                  <a:cubicBezTo>
                    <a:pt x="2594" y="677"/>
                    <a:pt x="2594" y="726"/>
                    <a:pt x="2582" y="775"/>
                  </a:cubicBezTo>
                  <a:cubicBezTo>
                    <a:pt x="2681" y="849"/>
                    <a:pt x="2779" y="849"/>
                    <a:pt x="2877" y="799"/>
                  </a:cubicBezTo>
                  <a:cubicBezTo>
                    <a:pt x="3074" y="689"/>
                    <a:pt x="3283" y="566"/>
                    <a:pt x="3492" y="443"/>
                  </a:cubicBezTo>
                  <a:cubicBezTo>
                    <a:pt x="3541" y="332"/>
                    <a:pt x="3603" y="209"/>
                    <a:pt x="3652" y="99"/>
                  </a:cubicBezTo>
                  <a:cubicBezTo>
                    <a:pt x="3836" y="0"/>
                    <a:pt x="4008" y="0"/>
                    <a:pt x="4180" y="0"/>
                  </a:cubicBezTo>
                  <a:cubicBezTo>
                    <a:pt x="4365" y="13"/>
                    <a:pt x="4537" y="13"/>
                    <a:pt x="4709" y="25"/>
                  </a:cubicBezTo>
                  <a:cubicBezTo>
                    <a:pt x="5004" y="37"/>
                    <a:pt x="5041" y="74"/>
                    <a:pt x="5053" y="381"/>
                  </a:cubicBezTo>
                  <a:cubicBezTo>
                    <a:pt x="5102" y="1045"/>
                    <a:pt x="5139" y="1709"/>
                    <a:pt x="5238" y="2373"/>
                  </a:cubicBezTo>
                  <a:cubicBezTo>
                    <a:pt x="5274" y="2643"/>
                    <a:pt x="5250" y="2926"/>
                    <a:pt x="5250" y="3197"/>
                  </a:cubicBezTo>
                  <a:cubicBezTo>
                    <a:pt x="5250" y="3295"/>
                    <a:pt x="5238" y="3393"/>
                    <a:pt x="5225" y="35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603;p27"/>
            <p:cNvSpPr/>
            <p:nvPr/>
          </p:nvSpPr>
          <p:spPr>
            <a:xfrm>
              <a:off x="-8838897" y="-5356484"/>
              <a:ext cx="115263" cy="277100"/>
            </a:xfrm>
            <a:custGeom>
              <a:avLst/>
              <a:gdLst/>
              <a:ahLst/>
              <a:cxnLst/>
              <a:rect l="l" t="t" r="r" b="b"/>
              <a:pathLst>
                <a:path w="2460" h="5914" extrusionOk="0">
                  <a:moveTo>
                    <a:pt x="2423" y="184"/>
                  </a:moveTo>
                  <a:cubicBezTo>
                    <a:pt x="2435" y="307"/>
                    <a:pt x="2447" y="381"/>
                    <a:pt x="2447" y="455"/>
                  </a:cubicBezTo>
                  <a:cubicBezTo>
                    <a:pt x="2447" y="971"/>
                    <a:pt x="2447" y="1488"/>
                    <a:pt x="2460" y="1992"/>
                  </a:cubicBezTo>
                  <a:cubicBezTo>
                    <a:pt x="2460" y="2545"/>
                    <a:pt x="2460" y="3098"/>
                    <a:pt x="2398" y="3639"/>
                  </a:cubicBezTo>
                  <a:cubicBezTo>
                    <a:pt x="2337" y="4229"/>
                    <a:pt x="2386" y="4819"/>
                    <a:pt x="2398" y="5409"/>
                  </a:cubicBezTo>
                  <a:cubicBezTo>
                    <a:pt x="2398" y="5532"/>
                    <a:pt x="2410" y="5655"/>
                    <a:pt x="2398" y="5766"/>
                  </a:cubicBezTo>
                  <a:cubicBezTo>
                    <a:pt x="2386" y="5815"/>
                    <a:pt x="2337" y="5864"/>
                    <a:pt x="2300" y="5889"/>
                  </a:cubicBezTo>
                  <a:cubicBezTo>
                    <a:pt x="2251" y="5913"/>
                    <a:pt x="2177" y="5913"/>
                    <a:pt x="2128" y="5913"/>
                  </a:cubicBezTo>
                  <a:cubicBezTo>
                    <a:pt x="1574" y="5901"/>
                    <a:pt x="1021" y="5889"/>
                    <a:pt x="468" y="5876"/>
                  </a:cubicBezTo>
                  <a:cubicBezTo>
                    <a:pt x="357" y="5876"/>
                    <a:pt x="234" y="5827"/>
                    <a:pt x="124" y="5803"/>
                  </a:cubicBezTo>
                  <a:cubicBezTo>
                    <a:pt x="50" y="5778"/>
                    <a:pt x="1" y="5692"/>
                    <a:pt x="13" y="5618"/>
                  </a:cubicBezTo>
                  <a:cubicBezTo>
                    <a:pt x="13" y="5594"/>
                    <a:pt x="13" y="5581"/>
                    <a:pt x="25" y="5557"/>
                  </a:cubicBezTo>
                  <a:cubicBezTo>
                    <a:pt x="136" y="5102"/>
                    <a:pt x="210" y="4635"/>
                    <a:pt x="382" y="4192"/>
                  </a:cubicBezTo>
                  <a:cubicBezTo>
                    <a:pt x="480" y="3934"/>
                    <a:pt x="542" y="3664"/>
                    <a:pt x="554" y="3381"/>
                  </a:cubicBezTo>
                  <a:cubicBezTo>
                    <a:pt x="566" y="2815"/>
                    <a:pt x="591" y="2237"/>
                    <a:pt x="591" y="1672"/>
                  </a:cubicBezTo>
                  <a:cubicBezTo>
                    <a:pt x="591" y="1438"/>
                    <a:pt x="628" y="1254"/>
                    <a:pt x="751" y="1057"/>
                  </a:cubicBezTo>
                  <a:cubicBezTo>
                    <a:pt x="947" y="762"/>
                    <a:pt x="1132" y="455"/>
                    <a:pt x="1316" y="160"/>
                  </a:cubicBezTo>
                  <a:cubicBezTo>
                    <a:pt x="1390" y="37"/>
                    <a:pt x="1513" y="0"/>
                    <a:pt x="1624" y="49"/>
                  </a:cubicBezTo>
                  <a:cubicBezTo>
                    <a:pt x="1869" y="148"/>
                    <a:pt x="2115" y="148"/>
                    <a:pt x="2423" y="1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604;p27"/>
            <p:cNvSpPr/>
            <p:nvPr/>
          </p:nvSpPr>
          <p:spPr>
            <a:xfrm>
              <a:off x="-8362522" y="-4974053"/>
              <a:ext cx="72063" cy="114092"/>
            </a:xfrm>
            <a:custGeom>
              <a:avLst/>
              <a:gdLst/>
              <a:ahLst/>
              <a:cxnLst/>
              <a:rect l="l" t="t" r="r" b="b"/>
              <a:pathLst>
                <a:path w="1538" h="2435" extrusionOk="0">
                  <a:moveTo>
                    <a:pt x="1513" y="2435"/>
                  </a:moveTo>
                  <a:cubicBezTo>
                    <a:pt x="1365" y="2361"/>
                    <a:pt x="1353" y="2214"/>
                    <a:pt x="1328" y="2091"/>
                  </a:cubicBezTo>
                  <a:cubicBezTo>
                    <a:pt x="1279" y="1833"/>
                    <a:pt x="1156" y="1611"/>
                    <a:pt x="972" y="1427"/>
                  </a:cubicBezTo>
                  <a:cubicBezTo>
                    <a:pt x="910" y="1378"/>
                    <a:pt x="849" y="1316"/>
                    <a:pt x="812" y="1255"/>
                  </a:cubicBezTo>
                  <a:cubicBezTo>
                    <a:pt x="591" y="874"/>
                    <a:pt x="308" y="554"/>
                    <a:pt x="25" y="234"/>
                  </a:cubicBezTo>
                  <a:cubicBezTo>
                    <a:pt x="1" y="210"/>
                    <a:pt x="13" y="161"/>
                    <a:pt x="1" y="99"/>
                  </a:cubicBezTo>
                  <a:cubicBezTo>
                    <a:pt x="123" y="1"/>
                    <a:pt x="283" y="62"/>
                    <a:pt x="431" y="50"/>
                  </a:cubicBezTo>
                  <a:cubicBezTo>
                    <a:pt x="578" y="38"/>
                    <a:pt x="714" y="50"/>
                    <a:pt x="849" y="50"/>
                  </a:cubicBezTo>
                  <a:cubicBezTo>
                    <a:pt x="1009" y="38"/>
                    <a:pt x="1156" y="13"/>
                    <a:pt x="1304" y="1"/>
                  </a:cubicBezTo>
                  <a:cubicBezTo>
                    <a:pt x="1341" y="38"/>
                    <a:pt x="1377" y="62"/>
                    <a:pt x="1390" y="87"/>
                  </a:cubicBezTo>
                  <a:cubicBezTo>
                    <a:pt x="1476" y="861"/>
                    <a:pt x="1537" y="1648"/>
                    <a:pt x="1513" y="24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605;p27"/>
            <p:cNvSpPr/>
            <p:nvPr/>
          </p:nvSpPr>
          <p:spPr>
            <a:xfrm>
              <a:off x="-8832524" y="-5365714"/>
              <a:ext cx="36313" cy="40342"/>
            </a:xfrm>
            <a:custGeom>
              <a:avLst/>
              <a:gdLst/>
              <a:ahLst/>
              <a:cxnLst/>
              <a:rect l="l" t="t" r="r" b="b"/>
              <a:pathLst>
                <a:path w="775" h="861" extrusionOk="0">
                  <a:moveTo>
                    <a:pt x="0" y="0"/>
                  </a:moveTo>
                  <a:cubicBezTo>
                    <a:pt x="320" y="50"/>
                    <a:pt x="541" y="99"/>
                    <a:pt x="775" y="136"/>
                  </a:cubicBezTo>
                  <a:cubicBezTo>
                    <a:pt x="688" y="480"/>
                    <a:pt x="627" y="578"/>
                    <a:pt x="344" y="861"/>
                  </a:cubicBezTo>
                  <a:cubicBezTo>
                    <a:pt x="320" y="836"/>
                    <a:pt x="270" y="824"/>
                    <a:pt x="258" y="799"/>
                  </a:cubicBezTo>
                  <a:cubicBezTo>
                    <a:pt x="184" y="566"/>
                    <a:pt x="111" y="320"/>
                    <a:pt x="0" y="0"/>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606;p27"/>
            <p:cNvSpPr/>
            <p:nvPr/>
          </p:nvSpPr>
          <p:spPr>
            <a:xfrm>
              <a:off x="-8298002" y="-4768407"/>
              <a:ext cx="12135" cy="34626"/>
            </a:xfrm>
            <a:custGeom>
              <a:avLst/>
              <a:gdLst/>
              <a:ahLst/>
              <a:cxnLst/>
              <a:rect l="l" t="t" r="r" b="b"/>
              <a:pathLst>
                <a:path w="259" h="739" extrusionOk="0">
                  <a:moveTo>
                    <a:pt x="148" y="1"/>
                  </a:moveTo>
                  <a:cubicBezTo>
                    <a:pt x="234" y="234"/>
                    <a:pt x="259" y="468"/>
                    <a:pt x="173" y="689"/>
                  </a:cubicBezTo>
                  <a:cubicBezTo>
                    <a:pt x="160" y="714"/>
                    <a:pt x="111" y="738"/>
                    <a:pt x="86" y="738"/>
                  </a:cubicBezTo>
                  <a:cubicBezTo>
                    <a:pt x="50" y="738"/>
                    <a:pt x="0" y="689"/>
                    <a:pt x="0" y="677"/>
                  </a:cubicBezTo>
                  <a:cubicBezTo>
                    <a:pt x="25" y="443"/>
                    <a:pt x="50" y="210"/>
                    <a:pt x="148" y="1"/>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607;p27"/>
            <p:cNvSpPr/>
            <p:nvPr/>
          </p:nvSpPr>
          <p:spPr>
            <a:xfrm>
              <a:off x="-8261737" y="-5180824"/>
              <a:ext cx="17336" cy="25958"/>
            </a:xfrm>
            <a:custGeom>
              <a:avLst/>
              <a:gdLst/>
              <a:ahLst/>
              <a:cxnLst/>
              <a:rect l="l" t="t" r="r" b="b"/>
              <a:pathLst>
                <a:path w="370" h="554" extrusionOk="0">
                  <a:moveTo>
                    <a:pt x="370" y="443"/>
                  </a:moveTo>
                  <a:cubicBezTo>
                    <a:pt x="321" y="517"/>
                    <a:pt x="247" y="541"/>
                    <a:pt x="173" y="541"/>
                  </a:cubicBezTo>
                  <a:cubicBezTo>
                    <a:pt x="75" y="554"/>
                    <a:pt x="1" y="505"/>
                    <a:pt x="1" y="443"/>
                  </a:cubicBezTo>
                  <a:cubicBezTo>
                    <a:pt x="1" y="308"/>
                    <a:pt x="1" y="173"/>
                    <a:pt x="13" y="37"/>
                  </a:cubicBezTo>
                  <a:cubicBezTo>
                    <a:pt x="13" y="25"/>
                    <a:pt x="25" y="13"/>
                    <a:pt x="38" y="13"/>
                  </a:cubicBezTo>
                  <a:cubicBezTo>
                    <a:pt x="62" y="1"/>
                    <a:pt x="87" y="1"/>
                    <a:pt x="99" y="13"/>
                  </a:cubicBezTo>
                  <a:cubicBezTo>
                    <a:pt x="222" y="136"/>
                    <a:pt x="321" y="271"/>
                    <a:pt x="370" y="443"/>
                  </a:cubicBezTo>
                  <a:close/>
                </a:path>
              </a:pathLst>
            </a:custGeom>
            <a:solidFill>
              <a:srgbClr val="FD5E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608;p27"/>
            <p:cNvSpPr/>
            <p:nvPr/>
          </p:nvSpPr>
          <p:spPr>
            <a:xfrm>
              <a:off x="-8219099" y="-4668746"/>
              <a:ext cx="202788" cy="20757"/>
            </a:xfrm>
            <a:custGeom>
              <a:avLst/>
              <a:gdLst/>
              <a:ahLst/>
              <a:cxnLst/>
              <a:rect l="l" t="t" r="r" b="b"/>
              <a:pathLst>
                <a:path w="4328" h="443" extrusionOk="0">
                  <a:moveTo>
                    <a:pt x="4279" y="148"/>
                  </a:moveTo>
                  <a:cubicBezTo>
                    <a:pt x="4328" y="308"/>
                    <a:pt x="4205" y="357"/>
                    <a:pt x="4119" y="418"/>
                  </a:cubicBezTo>
                  <a:cubicBezTo>
                    <a:pt x="4070" y="443"/>
                    <a:pt x="3996" y="443"/>
                    <a:pt x="3947" y="443"/>
                  </a:cubicBezTo>
                  <a:cubicBezTo>
                    <a:pt x="2705" y="443"/>
                    <a:pt x="1476" y="443"/>
                    <a:pt x="246" y="443"/>
                  </a:cubicBezTo>
                  <a:cubicBezTo>
                    <a:pt x="210" y="443"/>
                    <a:pt x="160" y="443"/>
                    <a:pt x="136" y="418"/>
                  </a:cubicBezTo>
                  <a:cubicBezTo>
                    <a:pt x="87" y="381"/>
                    <a:pt x="50" y="332"/>
                    <a:pt x="37" y="295"/>
                  </a:cubicBezTo>
                  <a:cubicBezTo>
                    <a:pt x="1" y="123"/>
                    <a:pt x="87" y="13"/>
                    <a:pt x="246" y="13"/>
                  </a:cubicBezTo>
                  <a:cubicBezTo>
                    <a:pt x="382" y="0"/>
                    <a:pt x="517" y="0"/>
                    <a:pt x="652" y="0"/>
                  </a:cubicBezTo>
                  <a:cubicBezTo>
                    <a:pt x="1377" y="0"/>
                    <a:pt x="2103" y="0"/>
                    <a:pt x="2828" y="0"/>
                  </a:cubicBezTo>
                  <a:cubicBezTo>
                    <a:pt x="3099" y="0"/>
                    <a:pt x="3369" y="13"/>
                    <a:pt x="3639" y="99"/>
                  </a:cubicBezTo>
                  <a:cubicBezTo>
                    <a:pt x="3836" y="160"/>
                    <a:pt x="4070" y="136"/>
                    <a:pt x="4279" y="14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609;p27"/>
            <p:cNvSpPr/>
            <p:nvPr/>
          </p:nvSpPr>
          <p:spPr>
            <a:xfrm>
              <a:off x="-8411485" y="-5020112"/>
              <a:ext cx="109500" cy="34626"/>
            </a:xfrm>
            <a:custGeom>
              <a:avLst/>
              <a:gdLst/>
              <a:ahLst/>
              <a:cxnLst/>
              <a:rect l="l" t="t" r="r" b="b"/>
              <a:pathLst>
                <a:path w="2337" h="739" extrusionOk="0">
                  <a:moveTo>
                    <a:pt x="1353" y="677"/>
                  </a:moveTo>
                  <a:cubicBezTo>
                    <a:pt x="935" y="738"/>
                    <a:pt x="492" y="492"/>
                    <a:pt x="50" y="234"/>
                  </a:cubicBezTo>
                  <a:cubicBezTo>
                    <a:pt x="25" y="222"/>
                    <a:pt x="1" y="173"/>
                    <a:pt x="13" y="136"/>
                  </a:cubicBezTo>
                  <a:cubicBezTo>
                    <a:pt x="13" y="111"/>
                    <a:pt x="50" y="74"/>
                    <a:pt x="87" y="74"/>
                  </a:cubicBezTo>
                  <a:cubicBezTo>
                    <a:pt x="382" y="0"/>
                    <a:pt x="677" y="13"/>
                    <a:pt x="972" y="62"/>
                  </a:cubicBezTo>
                  <a:cubicBezTo>
                    <a:pt x="1390" y="136"/>
                    <a:pt x="1820" y="222"/>
                    <a:pt x="2238" y="308"/>
                  </a:cubicBezTo>
                  <a:cubicBezTo>
                    <a:pt x="2275" y="320"/>
                    <a:pt x="2312" y="394"/>
                    <a:pt x="2336" y="443"/>
                  </a:cubicBezTo>
                  <a:cubicBezTo>
                    <a:pt x="2336" y="468"/>
                    <a:pt x="2312" y="517"/>
                    <a:pt x="2287" y="529"/>
                  </a:cubicBezTo>
                  <a:cubicBezTo>
                    <a:pt x="2201" y="578"/>
                    <a:pt x="2103" y="627"/>
                    <a:pt x="2017" y="640"/>
                  </a:cubicBezTo>
                  <a:cubicBezTo>
                    <a:pt x="1845" y="664"/>
                    <a:pt x="1660" y="664"/>
                    <a:pt x="1353" y="67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610;p27"/>
            <p:cNvSpPr/>
            <p:nvPr/>
          </p:nvSpPr>
          <p:spPr>
            <a:xfrm>
              <a:off x="-8239246" y="-5008023"/>
              <a:ext cx="124447" cy="21366"/>
            </a:xfrm>
            <a:custGeom>
              <a:avLst/>
              <a:gdLst/>
              <a:ahLst/>
              <a:cxnLst/>
              <a:rect l="l" t="t" r="r" b="b"/>
              <a:pathLst>
                <a:path w="2656" h="456" extrusionOk="0">
                  <a:moveTo>
                    <a:pt x="2656" y="173"/>
                  </a:moveTo>
                  <a:cubicBezTo>
                    <a:pt x="2508" y="271"/>
                    <a:pt x="2447" y="320"/>
                    <a:pt x="2373" y="345"/>
                  </a:cubicBezTo>
                  <a:cubicBezTo>
                    <a:pt x="2225" y="382"/>
                    <a:pt x="2066" y="431"/>
                    <a:pt x="1918" y="431"/>
                  </a:cubicBezTo>
                  <a:cubicBezTo>
                    <a:pt x="1426" y="455"/>
                    <a:pt x="935" y="455"/>
                    <a:pt x="443" y="443"/>
                  </a:cubicBezTo>
                  <a:cubicBezTo>
                    <a:pt x="320" y="443"/>
                    <a:pt x="185" y="369"/>
                    <a:pt x="74" y="308"/>
                  </a:cubicBezTo>
                  <a:cubicBezTo>
                    <a:pt x="37" y="283"/>
                    <a:pt x="25" y="210"/>
                    <a:pt x="13" y="148"/>
                  </a:cubicBezTo>
                  <a:cubicBezTo>
                    <a:pt x="0" y="87"/>
                    <a:pt x="62" y="37"/>
                    <a:pt x="111" y="25"/>
                  </a:cubicBezTo>
                  <a:cubicBezTo>
                    <a:pt x="308" y="1"/>
                    <a:pt x="504" y="1"/>
                    <a:pt x="689" y="74"/>
                  </a:cubicBezTo>
                  <a:cubicBezTo>
                    <a:pt x="799" y="111"/>
                    <a:pt x="910" y="111"/>
                    <a:pt x="1033" y="87"/>
                  </a:cubicBezTo>
                  <a:cubicBezTo>
                    <a:pt x="1377" y="25"/>
                    <a:pt x="1721" y="1"/>
                    <a:pt x="2078" y="124"/>
                  </a:cubicBezTo>
                  <a:cubicBezTo>
                    <a:pt x="2213" y="160"/>
                    <a:pt x="2385" y="148"/>
                    <a:pt x="2656" y="173"/>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611;p27"/>
            <p:cNvSpPr/>
            <p:nvPr/>
          </p:nvSpPr>
          <p:spPr>
            <a:xfrm>
              <a:off x="-8660332" y="-4999402"/>
              <a:ext cx="194167" cy="18508"/>
            </a:xfrm>
            <a:custGeom>
              <a:avLst/>
              <a:gdLst/>
              <a:ahLst/>
              <a:cxnLst/>
              <a:rect l="l" t="t" r="r" b="b"/>
              <a:pathLst>
                <a:path w="4144" h="395" extrusionOk="0">
                  <a:moveTo>
                    <a:pt x="4144" y="222"/>
                  </a:moveTo>
                  <a:cubicBezTo>
                    <a:pt x="4008" y="333"/>
                    <a:pt x="3898" y="321"/>
                    <a:pt x="3812" y="321"/>
                  </a:cubicBezTo>
                  <a:cubicBezTo>
                    <a:pt x="3394" y="321"/>
                    <a:pt x="2976" y="321"/>
                    <a:pt x="2570" y="321"/>
                  </a:cubicBezTo>
                  <a:cubicBezTo>
                    <a:pt x="2054" y="333"/>
                    <a:pt x="1550" y="357"/>
                    <a:pt x="1033" y="382"/>
                  </a:cubicBezTo>
                  <a:cubicBezTo>
                    <a:pt x="726" y="394"/>
                    <a:pt x="406" y="382"/>
                    <a:pt x="99" y="296"/>
                  </a:cubicBezTo>
                  <a:cubicBezTo>
                    <a:pt x="38" y="284"/>
                    <a:pt x="1" y="198"/>
                    <a:pt x="13" y="112"/>
                  </a:cubicBezTo>
                  <a:cubicBezTo>
                    <a:pt x="25" y="38"/>
                    <a:pt x="75" y="13"/>
                    <a:pt x="136" y="1"/>
                  </a:cubicBezTo>
                  <a:cubicBezTo>
                    <a:pt x="210" y="1"/>
                    <a:pt x="296" y="1"/>
                    <a:pt x="370" y="1"/>
                  </a:cubicBezTo>
                  <a:cubicBezTo>
                    <a:pt x="886" y="38"/>
                    <a:pt x="1390" y="62"/>
                    <a:pt x="1906" y="87"/>
                  </a:cubicBezTo>
                  <a:cubicBezTo>
                    <a:pt x="2140" y="99"/>
                    <a:pt x="2373" y="99"/>
                    <a:pt x="2607" y="124"/>
                  </a:cubicBezTo>
                  <a:cubicBezTo>
                    <a:pt x="3099" y="149"/>
                    <a:pt x="3590" y="185"/>
                    <a:pt x="4144" y="22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612;p27"/>
            <p:cNvSpPr/>
            <p:nvPr/>
          </p:nvSpPr>
          <p:spPr>
            <a:xfrm>
              <a:off x="-8856139" y="-5022408"/>
              <a:ext cx="125571" cy="31159"/>
            </a:xfrm>
            <a:custGeom>
              <a:avLst/>
              <a:gdLst/>
              <a:ahLst/>
              <a:cxnLst/>
              <a:rect l="l" t="t" r="r" b="b"/>
              <a:pathLst>
                <a:path w="2680" h="665" extrusionOk="0">
                  <a:moveTo>
                    <a:pt x="0" y="25"/>
                  </a:moveTo>
                  <a:cubicBezTo>
                    <a:pt x="61" y="13"/>
                    <a:pt x="98" y="0"/>
                    <a:pt x="135" y="0"/>
                  </a:cubicBezTo>
                  <a:cubicBezTo>
                    <a:pt x="910" y="111"/>
                    <a:pt x="1684" y="197"/>
                    <a:pt x="2446" y="381"/>
                  </a:cubicBezTo>
                  <a:cubicBezTo>
                    <a:pt x="2520" y="394"/>
                    <a:pt x="2594" y="443"/>
                    <a:pt x="2655" y="492"/>
                  </a:cubicBezTo>
                  <a:cubicBezTo>
                    <a:pt x="2668" y="504"/>
                    <a:pt x="2680" y="566"/>
                    <a:pt x="2668" y="590"/>
                  </a:cubicBezTo>
                  <a:cubicBezTo>
                    <a:pt x="2668" y="615"/>
                    <a:pt x="2619" y="664"/>
                    <a:pt x="2594" y="652"/>
                  </a:cubicBezTo>
                  <a:cubicBezTo>
                    <a:pt x="2422" y="640"/>
                    <a:pt x="2237" y="615"/>
                    <a:pt x="2078" y="566"/>
                  </a:cubicBezTo>
                  <a:cubicBezTo>
                    <a:pt x="1598" y="443"/>
                    <a:pt x="1106" y="467"/>
                    <a:pt x="627" y="344"/>
                  </a:cubicBezTo>
                  <a:cubicBezTo>
                    <a:pt x="393" y="283"/>
                    <a:pt x="197" y="185"/>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613;p27"/>
            <p:cNvSpPr/>
            <p:nvPr/>
          </p:nvSpPr>
          <p:spPr>
            <a:xfrm>
              <a:off x="-8655694" y="-5382442"/>
              <a:ext cx="129039" cy="16774"/>
            </a:xfrm>
            <a:custGeom>
              <a:avLst/>
              <a:gdLst/>
              <a:ahLst/>
              <a:cxnLst/>
              <a:rect l="l" t="t" r="r" b="b"/>
              <a:pathLst>
                <a:path w="2754" h="358" extrusionOk="0">
                  <a:moveTo>
                    <a:pt x="1475" y="345"/>
                  </a:moveTo>
                  <a:cubicBezTo>
                    <a:pt x="1131" y="345"/>
                    <a:pt x="799" y="357"/>
                    <a:pt x="467" y="345"/>
                  </a:cubicBezTo>
                  <a:cubicBezTo>
                    <a:pt x="332" y="345"/>
                    <a:pt x="197" y="308"/>
                    <a:pt x="62" y="284"/>
                  </a:cubicBezTo>
                  <a:cubicBezTo>
                    <a:pt x="37" y="271"/>
                    <a:pt x="0" y="222"/>
                    <a:pt x="0" y="198"/>
                  </a:cubicBezTo>
                  <a:cubicBezTo>
                    <a:pt x="0" y="161"/>
                    <a:pt x="25" y="99"/>
                    <a:pt x="49" y="99"/>
                  </a:cubicBezTo>
                  <a:cubicBezTo>
                    <a:pt x="295" y="75"/>
                    <a:pt x="553" y="1"/>
                    <a:pt x="799" y="25"/>
                  </a:cubicBezTo>
                  <a:cubicBezTo>
                    <a:pt x="1316" y="99"/>
                    <a:pt x="1820" y="87"/>
                    <a:pt x="2336" y="99"/>
                  </a:cubicBezTo>
                  <a:cubicBezTo>
                    <a:pt x="2410" y="99"/>
                    <a:pt x="2483" y="99"/>
                    <a:pt x="2569" y="99"/>
                  </a:cubicBezTo>
                  <a:cubicBezTo>
                    <a:pt x="2656" y="112"/>
                    <a:pt x="2754" y="210"/>
                    <a:pt x="2717" y="247"/>
                  </a:cubicBezTo>
                  <a:cubicBezTo>
                    <a:pt x="2692" y="284"/>
                    <a:pt x="2631" y="321"/>
                    <a:pt x="2594" y="321"/>
                  </a:cubicBezTo>
                  <a:cubicBezTo>
                    <a:pt x="2213" y="321"/>
                    <a:pt x="1844" y="321"/>
                    <a:pt x="1475" y="32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614;p27"/>
            <p:cNvSpPr/>
            <p:nvPr/>
          </p:nvSpPr>
          <p:spPr>
            <a:xfrm>
              <a:off x="-8336611" y="-4668184"/>
              <a:ext cx="50744" cy="28300"/>
            </a:xfrm>
            <a:custGeom>
              <a:avLst/>
              <a:gdLst/>
              <a:ahLst/>
              <a:cxnLst/>
              <a:rect l="l" t="t" r="r" b="b"/>
              <a:pathLst>
                <a:path w="1083" h="604" extrusionOk="0">
                  <a:moveTo>
                    <a:pt x="345" y="1"/>
                  </a:moveTo>
                  <a:lnTo>
                    <a:pt x="726" y="1"/>
                  </a:lnTo>
                  <a:cubicBezTo>
                    <a:pt x="1058" y="1"/>
                    <a:pt x="1083" y="87"/>
                    <a:pt x="1070" y="394"/>
                  </a:cubicBezTo>
                  <a:cubicBezTo>
                    <a:pt x="1070" y="480"/>
                    <a:pt x="1009" y="542"/>
                    <a:pt x="935" y="554"/>
                  </a:cubicBezTo>
                  <a:cubicBezTo>
                    <a:pt x="677" y="566"/>
                    <a:pt x="431" y="578"/>
                    <a:pt x="173" y="591"/>
                  </a:cubicBezTo>
                  <a:cubicBezTo>
                    <a:pt x="62" y="603"/>
                    <a:pt x="1" y="505"/>
                    <a:pt x="50" y="394"/>
                  </a:cubicBezTo>
                  <a:cubicBezTo>
                    <a:pt x="124" y="259"/>
                    <a:pt x="185" y="111"/>
                    <a:pt x="345"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615;p27"/>
            <p:cNvSpPr/>
            <p:nvPr/>
          </p:nvSpPr>
          <p:spPr>
            <a:xfrm>
              <a:off x="-8757650" y="-5377241"/>
              <a:ext cx="31159" cy="11011"/>
            </a:xfrm>
            <a:custGeom>
              <a:avLst/>
              <a:gdLst/>
              <a:ahLst/>
              <a:cxnLst/>
              <a:rect l="l" t="t" r="r" b="b"/>
              <a:pathLst>
                <a:path w="665" h="235" extrusionOk="0">
                  <a:moveTo>
                    <a:pt x="0" y="25"/>
                  </a:moveTo>
                  <a:cubicBezTo>
                    <a:pt x="234" y="1"/>
                    <a:pt x="418" y="1"/>
                    <a:pt x="603" y="50"/>
                  </a:cubicBezTo>
                  <a:cubicBezTo>
                    <a:pt x="627" y="62"/>
                    <a:pt x="664" y="99"/>
                    <a:pt x="664" y="136"/>
                  </a:cubicBezTo>
                  <a:cubicBezTo>
                    <a:pt x="664" y="160"/>
                    <a:pt x="627" y="197"/>
                    <a:pt x="603" y="210"/>
                  </a:cubicBezTo>
                  <a:cubicBezTo>
                    <a:pt x="443" y="234"/>
                    <a:pt x="271" y="234"/>
                    <a:pt x="111" y="148"/>
                  </a:cubicBezTo>
                  <a:cubicBezTo>
                    <a:pt x="74" y="136"/>
                    <a:pt x="62" y="99"/>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616;p27"/>
            <p:cNvSpPr/>
            <p:nvPr/>
          </p:nvSpPr>
          <p:spPr>
            <a:xfrm>
              <a:off x="-8444893" y="-5018378"/>
              <a:ext cx="16165" cy="9230"/>
            </a:xfrm>
            <a:custGeom>
              <a:avLst/>
              <a:gdLst/>
              <a:ahLst/>
              <a:cxnLst/>
              <a:rect l="l" t="t" r="r" b="b"/>
              <a:pathLst>
                <a:path w="345" h="197" extrusionOk="0">
                  <a:moveTo>
                    <a:pt x="345" y="37"/>
                  </a:moveTo>
                  <a:cubicBezTo>
                    <a:pt x="308" y="185"/>
                    <a:pt x="222" y="197"/>
                    <a:pt x="123" y="185"/>
                  </a:cubicBezTo>
                  <a:cubicBezTo>
                    <a:pt x="50" y="185"/>
                    <a:pt x="1" y="111"/>
                    <a:pt x="25" y="74"/>
                  </a:cubicBezTo>
                  <a:cubicBezTo>
                    <a:pt x="50" y="37"/>
                    <a:pt x="87" y="0"/>
                    <a:pt x="111" y="0"/>
                  </a:cubicBezTo>
                  <a:cubicBezTo>
                    <a:pt x="185" y="13"/>
                    <a:pt x="259" y="25"/>
                    <a:pt x="345" y="3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617;p27"/>
            <p:cNvSpPr/>
            <p:nvPr/>
          </p:nvSpPr>
          <p:spPr>
            <a:xfrm>
              <a:off x="-8503087" y="-5378412"/>
              <a:ext cx="13869" cy="10449"/>
            </a:xfrm>
            <a:custGeom>
              <a:avLst/>
              <a:gdLst/>
              <a:ahLst/>
              <a:cxnLst/>
              <a:rect l="l" t="t" r="r" b="b"/>
              <a:pathLst>
                <a:path w="296" h="223" extrusionOk="0">
                  <a:moveTo>
                    <a:pt x="124" y="1"/>
                  </a:moveTo>
                  <a:cubicBezTo>
                    <a:pt x="185" y="38"/>
                    <a:pt x="234" y="50"/>
                    <a:pt x="271" y="99"/>
                  </a:cubicBezTo>
                  <a:cubicBezTo>
                    <a:pt x="296" y="112"/>
                    <a:pt x="284" y="185"/>
                    <a:pt x="271" y="185"/>
                  </a:cubicBezTo>
                  <a:cubicBezTo>
                    <a:pt x="222" y="210"/>
                    <a:pt x="161" y="222"/>
                    <a:pt x="112" y="210"/>
                  </a:cubicBezTo>
                  <a:cubicBezTo>
                    <a:pt x="62" y="198"/>
                    <a:pt x="38" y="136"/>
                    <a:pt x="1" y="87"/>
                  </a:cubicBezTo>
                  <a:cubicBezTo>
                    <a:pt x="38" y="62"/>
                    <a:pt x="75" y="38"/>
                    <a:pt x="124"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618;p27"/>
            <p:cNvSpPr/>
            <p:nvPr/>
          </p:nvSpPr>
          <p:spPr>
            <a:xfrm>
              <a:off x="-8813548" y="-5382442"/>
              <a:ext cx="3514" cy="2390"/>
            </a:xfrm>
            <a:custGeom>
              <a:avLst/>
              <a:gdLst/>
              <a:ahLst/>
              <a:cxnLst/>
              <a:rect l="l" t="t" r="r" b="b"/>
              <a:pathLst>
                <a:path w="75" h="51" extrusionOk="0">
                  <a:moveTo>
                    <a:pt x="74" y="38"/>
                  </a:moveTo>
                  <a:cubicBezTo>
                    <a:pt x="62" y="38"/>
                    <a:pt x="38" y="50"/>
                    <a:pt x="38" y="50"/>
                  </a:cubicBezTo>
                  <a:cubicBezTo>
                    <a:pt x="1" y="25"/>
                    <a:pt x="13" y="1"/>
                    <a:pt x="62" y="13"/>
                  </a:cubicBezTo>
                  <a:cubicBezTo>
                    <a:pt x="62" y="13"/>
                    <a:pt x="74" y="25"/>
                    <a:pt x="74" y="3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619;p27"/>
            <p:cNvSpPr/>
            <p:nvPr/>
          </p:nvSpPr>
          <p:spPr>
            <a:xfrm>
              <a:off x="-8806051" y="-4482123"/>
              <a:ext cx="732156" cy="375027"/>
            </a:xfrm>
            <a:custGeom>
              <a:avLst/>
              <a:gdLst/>
              <a:ahLst/>
              <a:cxnLst/>
              <a:rect l="l" t="t" r="r" b="b"/>
              <a:pathLst>
                <a:path w="15626" h="8004" extrusionOk="0">
                  <a:moveTo>
                    <a:pt x="15453" y="3885"/>
                  </a:moveTo>
                  <a:cubicBezTo>
                    <a:pt x="15367" y="4168"/>
                    <a:pt x="15257" y="4328"/>
                    <a:pt x="15122" y="4475"/>
                  </a:cubicBezTo>
                  <a:cubicBezTo>
                    <a:pt x="14986" y="4610"/>
                    <a:pt x="14851" y="4758"/>
                    <a:pt x="14716" y="4893"/>
                  </a:cubicBezTo>
                  <a:cubicBezTo>
                    <a:pt x="14605" y="5004"/>
                    <a:pt x="14495" y="5127"/>
                    <a:pt x="14310" y="5028"/>
                  </a:cubicBezTo>
                  <a:cubicBezTo>
                    <a:pt x="14113" y="5078"/>
                    <a:pt x="13929" y="5114"/>
                    <a:pt x="13745" y="5188"/>
                  </a:cubicBezTo>
                  <a:cubicBezTo>
                    <a:pt x="13462" y="5287"/>
                    <a:pt x="13191" y="5385"/>
                    <a:pt x="12896" y="5446"/>
                  </a:cubicBezTo>
                  <a:cubicBezTo>
                    <a:pt x="12823" y="5459"/>
                    <a:pt x="12737" y="5471"/>
                    <a:pt x="12663" y="5496"/>
                  </a:cubicBezTo>
                  <a:cubicBezTo>
                    <a:pt x="12147" y="5741"/>
                    <a:pt x="11569" y="5791"/>
                    <a:pt x="11016" y="5914"/>
                  </a:cubicBezTo>
                  <a:cubicBezTo>
                    <a:pt x="9971" y="6123"/>
                    <a:pt x="8938" y="6073"/>
                    <a:pt x="7893" y="5987"/>
                  </a:cubicBezTo>
                  <a:cubicBezTo>
                    <a:pt x="7401" y="5950"/>
                    <a:pt x="6922" y="5852"/>
                    <a:pt x="6455" y="5705"/>
                  </a:cubicBezTo>
                  <a:cubicBezTo>
                    <a:pt x="5729" y="5496"/>
                    <a:pt x="5004" y="5299"/>
                    <a:pt x="4291" y="5090"/>
                  </a:cubicBezTo>
                  <a:cubicBezTo>
                    <a:pt x="3996" y="4992"/>
                    <a:pt x="3701" y="4869"/>
                    <a:pt x="3418" y="4746"/>
                  </a:cubicBezTo>
                  <a:cubicBezTo>
                    <a:pt x="3160" y="4635"/>
                    <a:pt x="2914" y="4512"/>
                    <a:pt x="2668" y="4401"/>
                  </a:cubicBezTo>
                  <a:cubicBezTo>
                    <a:pt x="2263" y="4242"/>
                    <a:pt x="1869" y="4057"/>
                    <a:pt x="1500" y="3824"/>
                  </a:cubicBezTo>
                  <a:cubicBezTo>
                    <a:pt x="1451" y="3787"/>
                    <a:pt x="1377" y="3713"/>
                    <a:pt x="1291" y="3775"/>
                  </a:cubicBezTo>
                  <a:cubicBezTo>
                    <a:pt x="1291" y="3861"/>
                    <a:pt x="1365" y="3897"/>
                    <a:pt x="1427" y="3947"/>
                  </a:cubicBezTo>
                  <a:cubicBezTo>
                    <a:pt x="1845" y="4279"/>
                    <a:pt x="2312" y="4524"/>
                    <a:pt x="2779" y="4795"/>
                  </a:cubicBezTo>
                  <a:cubicBezTo>
                    <a:pt x="3394" y="5151"/>
                    <a:pt x="4045" y="5422"/>
                    <a:pt x="4734" y="5619"/>
                  </a:cubicBezTo>
                  <a:cubicBezTo>
                    <a:pt x="5262" y="5754"/>
                    <a:pt x="5791" y="5901"/>
                    <a:pt x="6319" y="6073"/>
                  </a:cubicBezTo>
                  <a:cubicBezTo>
                    <a:pt x="6934" y="6282"/>
                    <a:pt x="7573" y="6381"/>
                    <a:pt x="8225" y="6418"/>
                  </a:cubicBezTo>
                  <a:cubicBezTo>
                    <a:pt x="8299" y="6418"/>
                    <a:pt x="8385" y="6430"/>
                    <a:pt x="8458" y="6442"/>
                  </a:cubicBezTo>
                  <a:cubicBezTo>
                    <a:pt x="8458" y="6467"/>
                    <a:pt x="8458" y="6491"/>
                    <a:pt x="8458" y="6504"/>
                  </a:cubicBezTo>
                  <a:cubicBezTo>
                    <a:pt x="8409" y="6541"/>
                    <a:pt x="8372" y="6602"/>
                    <a:pt x="8323" y="6614"/>
                  </a:cubicBezTo>
                  <a:cubicBezTo>
                    <a:pt x="7659" y="6799"/>
                    <a:pt x="7082" y="7192"/>
                    <a:pt x="6467" y="7499"/>
                  </a:cubicBezTo>
                  <a:cubicBezTo>
                    <a:pt x="6012" y="7733"/>
                    <a:pt x="5557" y="7868"/>
                    <a:pt x="5053" y="7868"/>
                  </a:cubicBezTo>
                  <a:cubicBezTo>
                    <a:pt x="4979" y="7868"/>
                    <a:pt x="4893" y="7856"/>
                    <a:pt x="4820" y="7881"/>
                  </a:cubicBezTo>
                  <a:cubicBezTo>
                    <a:pt x="4291" y="8003"/>
                    <a:pt x="3910" y="7782"/>
                    <a:pt x="3578" y="7389"/>
                  </a:cubicBezTo>
                  <a:cubicBezTo>
                    <a:pt x="3553" y="7364"/>
                    <a:pt x="3529" y="7327"/>
                    <a:pt x="3504" y="7303"/>
                  </a:cubicBezTo>
                  <a:cubicBezTo>
                    <a:pt x="3357" y="7217"/>
                    <a:pt x="3197" y="7241"/>
                    <a:pt x="3049" y="7266"/>
                  </a:cubicBezTo>
                  <a:cubicBezTo>
                    <a:pt x="2767" y="7303"/>
                    <a:pt x="2508" y="7364"/>
                    <a:pt x="2238" y="7413"/>
                  </a:cubicBezTo>
                  <a:cubicBezTo>
                    <a:pt x="2115" y="7438"/>
                    <a:pt x="2004" y="7438"/>
                    <a:pt x="1881" y="7438"/>
                  </a:cubicBezTo>
                  <a:cubicBezTo>
                    <a:pt x="1808" y="7450"/>
                    <a:pt x="1722" y="7364"/>
                    <a:pt x="1734" y="7290"/>
                  </a:cubicBezTo>
                  <a:cubicBezTo>
                    <a:pt x="1734" y="6946"/>
                    <a:pt x="1746" y="6590"/>
                    <a:pt x="1808" y="6245"/>
                  </a:cubicBezTo>
                  <a:cubicBezTo>
                    <a:pt x="1845" y="6233"/>
                    <a:pt x="1869" y="6221"/>
                    <a:pt x="1881" y="6233"/>
                  </a:cubicBezTo>
                  <a:cubicBezTo>
                    <a:pt x="2349" y="6393"/>
                    <a:pt x="2828" y="6491"/>
                    <a:pt x="3271" y="6700"/>
                  </a:cubicBezTo>
                  <a:cubicBezTo>
                    <a:pt x="3443" y="6786"/>
                    <a:pt x="3639" y="6848"/>
                    <a:pt x="3836" y="6897"/>
                  </a:cubicBezTo>
                  <a:cubicBezTo>
                    <a:pt x="4193" y="6983"/>
                    <a:pt x="4561" y="7045"/>
                    <a:pt x="4930" y="7118"/>
                  </a:cubicBezTo>
                  <a:cubicBezTo>
                    <a:pt x="5004" y="7143"/>
                    <a:pt x="5078" y="7155"/>
                    <a:pt x="5164" y="7155"/>
                  </a:cubicBezTo>
                  <a:cubicBezTo>
                    <a:pt x="5631" y="7180"/>
                    <a:pt x="6098" y="7192"/>
                    <a:pt x="6565" y="7217"/>
                  </a:cubicBezTo>
                  <a:cubicBezTo>
                    <a:pt x="6602" y="7094"/>
                    <a:pt x="6516" y="7069"/>
                    <a:pt x="6455" y="7057"/>
                  </a:cubicBezTo>
                  <a:cubicBezTo>
                    <a:pt x="6196" y="6971"/>
                    <a:pt x="5926" y="6909"/>
                    <a:pt x="5643" y="6909"/>
                  </a:cubicBezTo>
                  <a:cubicBezTo>
                    <a:pt x="4967" y="6897"/>
                    <a:pt x="4328" y="6713"/>
                    <a:pt x="3676" y="6553"/>
                  </a:cubicBezTo>
                  <a:cubicBezTo>
                    <a:pt x="3639" y="6541"/>
                    <a:pt x="3603" y="6541"/>
                    <a:pt x="3566" y="6516"/>
                  </a:cubicBezTo>
                  <a:cubicBezTo>
                    <a:pt x="3111" y="6282"/>
                    <a:pt x="2607" y="6159"/>
                    <a:pt x="2115" y="6024"/>
                  </a:cubicBezTo>
                  <a:cubicBezTo>
                    <a:pt x="2041" y="6012"/>
                    <a:pt x="1967" y="5975"/>
                    <a:pt x="1906" y="5926"/>
                  </a:cubicBezTo>
                  <a:cubicBezTo>
                    <a:pt x="1845" y="5889"/>
                    <a:pt x="1783" y="5828"/>
                    <a:pt x="1746" y="5754"/>
                  </a:cubicBezTo>
                  <a:cubicBezTo>
                    <a:pt x="1709" y="5692"/>
                    <a:pt x="1697" y="5606"/>
                    <a:pt x="1685" y="5532"/>
                  </a:cubicBezTo>
                  <a:cubicBezTo>
                    <a:pt x="1488" y="4660"/>
                    <a:pt x="1144" y="3848"/>
                    <a:pt x="738" y="3061"/>
                  </a:cubicBezTo>
                  <a:cubicBezTo>
                    <a:pt x="566" y="2705"/>
                    <a:pt x="369" y="2361"/>
                    <a:pt x="259" y="1980"/>
                  </a:cubicBezTo>
                  <a:cubicBezTo>
                    <a:pt x="87" y="1426"/>
                    <a:pt x="1" y="836"/>
                    <a:pt x="62" y="234"/>
                  </a:cubicBezTo>
                  <a:cubicBezTo>
                    <a:pt x="74" y="86"/>
                    <a:pt x="234" y="0"/>
                    <a:pt x="369" y="86"/>
                  </a:cubicBezTo>
                  <a:cubicBezTo>
                    <a:pt x="431" y="123"/>
                    <a:pt x="505" y="160"/>
                    <a:pt x="566" y="209"/>
                  </a:cubicBezTo>
                  <a:cubicBezTo>
                    <a:pt x="824" y="455"/>
                    <a:pt x="1144" y="627"/>
                    <a:pt x="1427" y="836"/>
                  </a:cubicBezTo>
                  <a:cubicBezTo>
                    <a:pt x="1857" y="1144"/>
                    <a:pt x="2336" y="1365"/>
                    <a:pt x="2779" y="1660"/>
                  </a:cubicBezTo>
                  <a:cubicBezTo>
                    <a:pt x="2865" y="1722"/>
                    <a:pt x="2951" y="1771"/>
                    <a:pt x="3037" y="1795"/>
                  </a:cubicBezTo>
                  <a:cubicBezTo>
                    <a:pt x="3443" y="1906"/>
                    <a:pt x="3799" y="2127"/>
                    <a:pt x="4168" y="2299"/>
                  </a:cubicBezTo>
                  <a:cubicBezTo>
                    <a:pt x="4660" y="2533"/>
                    <a:pt x="5127" y="2853"/>
                    <a:pt x="5668" y="2975"/>
                  </a:cubicBezTo>
                  <a:cubicBezTo>
                    <a:pt x="6061" y="3209"/>
                    <a:pt x="6528" y="3234"/>
                    <a:pt x="6946" y="3406"/>
                  </a:cubicBezTo>
                  <a:cubicBezTo>
                    <a:pt x="7045" y="3455"/>
                    <a:pt x="7168" y="3467"/>
                    <a:pt x="7291" y="3479"/>
                  </a:cubicBezTo>
                  <a:cubicBezTo>
                    <a:pt x="7524" y="3492"/>
                    <a:pt x="7758" y="3479"/>
                    <a:pt x="7991" y="3479"/>
                  </a:cubicBezTo>
                  <a:cubicBezTo>
                    <a:pt x="8311" y="3479"/>
                    <a:pt x="8631" y="3455"/>
                    <a:pt x="8926" y="3578"/>
                  </a:cubicBezTo>
                  <a:cubicBezTo>
                    <a:pt x="9454" y="3602"/>
                    <a:pt x="9983" y="3652"/>
                    <a:pt x="10511" y="3529"/>
                  </a:cubicBezTo>
                  <a:cubicBezTo>
                    <a:pt x="10954" y="3430"/>
                    <a:pt x="11384" y="3320"/>
                    <a:pt x="11851" y="3357"/>
                  </a:cubicBezTo>
                  <a:cubicBezTo>
                    <a:pt x="12171" y="3393"/>
                    <a:pt x="12478" y="3307"/>
                    <a:pt x="12761" y="3172"/>
                  </a:cubicBezTo>
                  <a:cubicBezTo>
                    <a:pt x="13204" y="2939"/>
                    <a:pt x="13695" y="2877"/>
                    <a:pt x="14175" y="2779"/>
                  </a:cubicBezTo>
                  <a:cubicBezTo>
                    <a:pt x="14322" y="2742"/>
                    <a:pt x="14372" y="2877"/>
                    <a:pt x="14470" y="2939"/>
                  </a:cubicBezTo>
                  <a:cubicBezTo>
                    <a:pt x="14826" y="2902"/>
                    <a:pt x="15146" y="2742"/>
                    <a:pt x="15478" y="2631"/>
                  </a:cubicBezTo>
                  <a:cubicBezTo>
                    <a:pt x="15527" y="2607"/>
                    <a:pt x="15613" y="2656"/>
                    <a:pt x="15613" y="2705"/>
                  </a:cubicBezTo>
                  <a:cubicBezTo>
                    <a:pt x="15613" y="2730"/>
                    <a:pt x="15626" y="2742"/>
                    <a:pt x="15613" y="2766"/>
                  </a:cubicBezTo>
                  <a:cubicBezTo>
                    <a:pt x="15613" y="2889"/>
                    <a:pt x="15601" y="3000"/>
                    <a:pt x="15589" y="3123"/>
                  </a:cubicBezTo>
                  <a:cubicBezTo>
                    <a:pt x="15576" y="3270"/>
                    <a:pt x="15503" y="3381"/>
                    <a:pt x="15355" y="3430"/>
                  </a:cubicBezTo>
                  <a:cubicBezTo>
                    <a:pt x="15048" y="3529"/>
                    <a:pt x="14753" y="3639"/>
                    <a:pt x="14458" y="3738"/>
                  </a:cubicBezTo>
                  <a:cubicBezTo>
                    <a:pt x="14212" y="3824"/>
                    <a:pt x="13978" y="3910"/>
                    <a:pt x="13732" y="3996"/>
                  </a:cubicBezTo>
                  <a:cubicBezTo>
                    <a:pt x="13585" y="4045"/>
                    <a:pt x="13437" y="4106"/>
                    <a:pt x="13278" y="4131"/>
                  </a:cubicBezTo>
                  <a:cubicBezTo>
                    <a:pt x="12601" y="4217"/>
                    <a:pt x="11938" y="4414"/>
                    <a:pt x="11261" y="4561"/>
                  </a:cubicBezTo>
                  <a:cubicBezTo>
                    <a:pt x="11065" y="4598"/>
                    <a:pt x="10880" y="4623"/>
                    <a:pt x="10684" y="4623"/>
                  </a:cubicBezTo>
                  <a:cubicBezTo>
                    <a:pt x="9897" y="4623"/>
                    <a:pt x="9098" y="4623"/>
                    <a:pt x="8311" y="4623"/>
                  </a:cubicBezTo>
                  <a:cubicBezTo>
                    <a:pt x="7795" y="4623"/>
                    <a:pt x="7291" y="4537"/>
                    <a:pt x="6799" y="4426"/>
                  </a:cubicBezTo>
                  <a:cubicBezTo>
                    <a:pt x="5742" y="4192"/>
                    <a:pt x="4709" y="3873"/>
                    <a:pt x="3664" y="3566"/>
                  </a:cubicBezTo>
                  <a:cubicBezTo>
                    <a:pt x="3516" y="3516"/>
                    <a:pt x="3369" y="3455"/>
                    <a:pt x="3234" y="3381"/>
                  </a:cubicBezTo>
                  <a:cubicBezTo>
                    <a:pt x="2693" y="3049"/>
                    <a:pt x="2164" y="2717"/>
                    <a:pt x="1636" y="2373"/>
                  </a:cubicBezTo>
                  <a:cubicBezTo>
                    <a:pt x="1328" y="2164"/>
                    <a:pt x="1045" y="1918"/>
                    <a:pt x="812" y="1611"/>
                  </a:cubicBezTo>
                  <a:cubicBezTo>
                    <a:pt x="787" y="1562"/>
                    <a:pt x="738" y="1537"/>
                    <a:pt x="689" y="1488"/>
                  </a:cubicBezTo>
                  <a:cubicBezTo>
                    <a:pt x="677" y="1513"/>
                    <a:pt x="652" y="1513"/>
                    <a:pt x="652" y="1525"/>
                  </a:cubicBezTo>
                  <a:cubicBezTo>
                    <a:pt x="640" y="1562"/>
                    <a:pt x="640" y="1611"/>
                    <a:pt x="652" y="1635"/>
                  </a:cubicBezTo>
                  <a:cubicBezTo>
                    <a:pt x="947" y="2078"/>
                    <a:pt x="1267" y="2508"/>
                    <a:pt x="1709" y="2816"/>
                  </a:cubicBezTo>
                  <a:cubicBezTo>
                    <a:pt x="2140" y="3098"/>
                    <a:pt x="2558" y="3393"/>
                    <a:pt x="2988" y="3664"/>
                  </a:cubicBezTo>
                  <a:cubicBezTo>
                    <a:pt x="3148" y="3775"/>
                    <a:pt x="3332" y="3861"/>
                    <a:pt x="3516" y="3922"/>
                  </a:cubicBezTo>
                  <a:cubicBezTo>
                    <a:pt x="4512" y="4242"/>
                    <a:pt x="5496" y="4574"/>
                    <a:pt x="6516" y="4819"/>
                  </a:cubicBezTo>
                  <a:cubicBezTo>
                    <a:pt x="7094" y="4955"/>
                    <a:pt x="7672" y="5041"/>
                    <a:pt x="8274" y="5041"/>
                  </a:cubicBezTo>
                  <a:cubicBezTo>
                    <a:pt x="9098" y="5053"/>
                    <a:pt x="9921" y="5053"/>
                    <a:pt x="10745" y="5041"/>
                  </a:cubicBezTo>
                  <a:cubicBezTo>
                    <a:pt x="11003" y="5041"/>
                    <a:pt x="11261" y="5004"/>
                    <a:pt x="11507" y="4955"/>
                  </a:cubicBezTo>
                  <a:cubicBezTo>
                    <a:pt x="12073" y="4844"/>
                    <a:pt x="12626" y="4709"/>
                    <a:pt x="13179" y="4598"/>
                  </a:cubicBezTo>
                  <a:cubicBezTo>
                    <a:pt x="13474" y="4537"/>
                    <a:pt x="13757" y="4463"/>
                    <a:pt x="14040" y="4365"/>
                  </a:cubicBezTo>
                  <a:cubicBezTo>
                    <a:pt x="14372" y="4242"/>
                    <a:pt x="14704" y="4119"/>
                    <a:pt x="15035" y="4008"/>
                  </a:cubicBezTo>
                  <a:cubicBezTo>
                    <a:pt x="15146" y="3971"/>
                    <a:pt x="15257" y="3947"/>
                    <a:pt x="15453" y="3885"/>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620;p27"/>
            <p:cNvSpPr/>
            <p:nvPr/>
          </p:nvSpPr>
          <p:spPr>
            <a:xfrm>
              <a:off x="-8937386" y="-4496507"/>
              <a:ext cx="160197" cy="246551"/>
            </a:xfrm>
            <a:custGeom>
              <a:avLst/>
              <a:gdLst/>
              <a:ahLst/>
              <a:cxnLst/>
              <a:rect l="l" t="t" r="r" b="b"/>
              <a:pathLst>
                <a:path w="3419" h="5262" extrusionOk="0">
                  <a:moveTo>
                    <a:pt x="2349" y="2852"/>
                  </a:moveTo>
                  <a:cubicBezTo>
                    <a:pt x="2177" y="2951"/>
                    <a:pt x="2041" y="2914"/>
                    <a:pt x="1906" y="2926"/>
                  </a:cubicBezTo>
                  <a:cubicBezTo>
                    <a:pt x="1759" y="2926"/>
                    <a:pt x="1623" y="2914"/>
                    <a:pt x="1488" y="2926"/>
                  </a:cubicBezTo>
                  <a:cubicBezTo>
                    <a:pt x="1291" y="2926"/>
                    <a:pt x="1095" y="2938"/>
                    <a:pt x="898" y="2938"/>
                  </a:cubicBezTo>
                  <a:cubicBezTo>
                    <a:pt x="861" y="2951"/>
                    <a:pt x="824" y="2963"/>
                    <a:pt x="787" y="2987"/>
                  </a:cubicBezTo>
                  <a:cubicBezTo>
                    <a:pt x="763" y="3000"/>
                    <a:pt x="738" y="3037"/>
                    <a:pt x="738" y="3073"/>
                  </a:cubicBezTo>
                  <a:cubicBezTo>
                    <a:pt x="738" y="3098"/>
                    <a:pt x="763" y="3147"/>
                    <a:pt x="787" y="3147"/>
                  </a:cubicBezTo>
                  <a:cubicBezTo>
                    <a:pt x="923" y="3172"/>
                    <a:pt x="1058" y="3196"/>
                    <a:pt x="1193" y="3196"/>
                  </a:cubicBezTo>
                  <a:cubicBezTo>
                    <a:pt x="1525" y="3209"/>
                    <a:pt x="1869" y="3196"/>
                    <a:pt x="2201" y="3209"/>
                  </a:cubicBezTo>
                  <a:cubicBezTo>
                    <a:pt x="2300" y="3209"/>
                    <a:pt x="2386" y="3221"/>
                    <a:pt x="2508" y="3233"/>
                  </a:cubicBezTo>
                  <a:cubicBezTo>
                    <a:pt x="2558" y="3418"/>
                    <a:pt x="2631" y="3577"/>
                    <a:pt x="2668" y="3750"/>
                  </a:cubicBezTo>
                  <a:cubicBezTo>
                    <a:pt x="2742" y="3971"/>
                    <a:pt x="2828" y="4192"/>
                    <a:pt x="2988" y="4364"/>
                  </a:cubicBezTo>
                  <a:cubicBezTo>
                    <a:pt x="3172" y="4573"/>
                    <a:pt x="3283" y="4831"/>
                    <a:pt x="3406" y="5077"/>
                  </a:cubicBezTo>
                  <a:cubicBezTo>
                    <a:pt x="3418" y="5126"/>
                    <a:pt x="3406" y="5188"/>
                    <a:pt x="3406" y="5249"/>
                  </a:cubicBezTo>
                  <a:cubicBezTo>
                    <a:pt x="3185" y="5249"/>
                    <a:pt x="2963" y="5262"/>
                    <a:pt x="2754" y="5249"/>
                  </a:cubicBezTo>
                  <a:cubicBezTo>
                    <a:pt x="2189" y="5225"/>
                    <a:pt x="1611" y="5200"/>
                    <a:pt x="1046" y="5163"/>
                  </a:cubicBezTo>
                  <a:cubicBezTo>
                    <a:pt x="947" y="5163"/>
                    <a:pt x="849" y="5163"/>
                    <a:pt x="751" y="5151"/>
                  </a:cubicBezTo>
                  <a:cubicBezTo>
                    <a:pt x="677" y="5151"/>
                    <a:pt x="603" y="5077"/>
                    <a:pt x="591" y="5004"/>
                  </a:cubicBezTo>
                  <a:cubicBezTo>
                    <a:pt x="566" y="4672"/>
                    <a:pt x="542" y="4340"/>
                    <a:pt x="505" y="4008"/>
                  </a:cubicBezTo>
                  <a:cubicBezTo>
                    <a:pt x="468" y="3676"/>
                    <a:pt x="419" y="3344"/>
                    <a:pt x="382" y="3012"/>
                  </a:cubicBezTo>
                  <a:cubicBezTo>
                    <a:pt x="369" y="2840"/>
                    <a:pt x="333" y="2668"/>
                    <a:pt x="333" y="2483"/>
                  </a:cubicBezTo>
                  <a:cubicBezTo>
                    <a:pt x="369" y="1746"/>
                    <a:pt x="210" y="1045"/>
                    <a:pt x="25" y="344"/>
                  </a:cubicBezTo>
                  <a:cubicBezTo>
                    <a:pt x="1" y="246"/>
                    <a:pt x="13" y="148"/>
                    <a:pt x="1" y="37"/>
                  </a:cubicBezTo>
                  <a:cubicBezTo>
                    <a:pt x="124" y="25"/>
                    <a:pt x="210" y="0"/>
                    <a:pt x="308" y="0"/>
                  </a:cubicBezTo>
                  <a:cubicBezTo>
                    <a:pt x="1021" y="49"/>
                    <a:pt x="1722" y="86"/>
                    <a:pt x="2422" y="135"/>
                  </a:cubicBezTo>
                  <a:cubicBezTo>
                    <a:pt x="2508" y="135"/>
                    <a:pt x="2545" y="234"/>
                    <a:pt x="2496" y="307"/>
                  </a:cubicBezTo>
                  <a:cubicBezTo>
                    <a:pt x="2472" y="332"/>
                    <a:pt x="2447" y="369"/>
                    <a:pt x="2422" y="393"/>
                  </a:cubicBezTo>
                  <a:cubicBezTo>
                    <a:pt x="2275" y="566"/>
                    <a:pt x="2213" y="762"/>
                    <a:pt x="2201" y="984"/>
                  </a:cubicBezTo>
                  <a:cubicBezTo>
                    <a:pt x="2201" y="1586"/>
                    <a:pt x="2164" y="1537"/>
                    <a:pt x="1636" y="1524"/>
                  </a:cubicBezTo>
                  <a:cubicBezTo>
                    <a:pt x="1464" y="1524"/>
                    <a:pt x="1291" y="1537"/>
                    <a:pt x="1107" y="1561"/>
                  </a:cubicBezTo>
                  <a:cubicBezTo>
                    <a:pt x="1082" y="1561"/>
                    <a:pt x="1046" y="1598"/>
                    <a:pt x="1046" y="1623"/>
                  </a:cubicBezTo>
                  <a:cubicBezTo>
                    <a:pt x="1033" y="1660"/>
                    <a:pt x="1070" y="1709"/>
                    <a:pt x="1095" y="1709"/>
                  </a:cubicBezTo>
                  <a:cubicBezTo>
                    <a:pt x="1181" y="1733"/>
                    <a:pt x="1279" y="1746"/>
                    <a:pt x="1377" y="1746"/>
                  </a:cubicBezTo>
                  <a:cubicBezTo>
                    <a:pt x="1574" y="1746"/>
                    <a:pt x="1771" y="1746"/>
                    <a:pt x="1968" y="1746"/>
                  </a:cubicBezTo>
                  <a:cubicBezTo>
                    <a:pt x="2078" y="1746"/>
                    <a:pt x="2164" y="1807"/>
                    <a:pt x="2177" y="1906"/>
                  </a:cubicBezTo>
                  <a:cubicBezTo>
                    <a:pt x="2238" y="2213"/>
                    <a:pt x="2300" y="2520"/>
                    <a:pt x="2349" y="285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621;p27"/>
            <p:cNvSpPr/>
            <p:nvPr/>
          </p:nvSpPr>
          <p:spPr>
            <a:xfrm>
              <a:off x="-8908570" y="-4240773"/>
              <a:ext cx="152091" cy="53602"/>
            </a:xfrm>
            <a:custGeom>
              <a:avLst/>
              <a:gdLst/>
              <a:ahLst/>
              <a:cxnLst/>
              <a:rect l="l" t="t" r="r" b="b"/>
              <a:pathLst>
                <a:path w="3246" h="1144" extrusionOk="0">
                  <a:moveTo>
                    <a:pt x="86" y="1082"/>
                  </a:moveTo>
                  <a:cubicBezTo>
                    <a:pt x="37" y="763"/>
                    <a:pt x="0" y="455"/>
                    <a:pt x="0" y="136"/>
                  </a:cubicBezTo>
                  <a:cubicBezTo>
                    <a:pt x="0" y="62"/>
                    <a:pt x="74" y="0"/>
                    <a:pt x="148" y="0"/>
                  </a:cubicBezTo>
                  <a:cubicBezTo>
                    <a:pt x="209" y="0"/>
                    <a:pt x="271" y="0"/>
                    <a:pt x="332" y="0"/>
                  </a:cubicBezTo>
                  <a:cubicBezTo>
                    <a:pt x="1008" y="86"/>
                    <a:pt x="1697" y="86"/>
                    <a:pt x="2385" y="111"/>
                  </a:cubicBezTo>
                  <a:cubicBezTo>
                    <a:pt x="2570" y="123"/>
                    <a:pt x="2779" y="99"/>
                    <a:pt x="2988" y="197"/>
                  </a:cubicBezTo>
                  <a:cubicBezTo>
                    <a:pt x="3061" y="357"/>
                    <a:pt x="3147" y="529"/>
                    <a:pt x="3209" y="713"/>
                  </a:cubicBezTo>
                  <a:cubicBezTo>
                    <a:pt x="3246" y="799"/>
                    <a:pt x="3246" y="898"/>
                    <a:pt x="3233" y="996"/>
                  </a:cubicBezTo>
                  <a:cubicBezTo>
                    <a:pt x="3233" y="1045"/>
                    <a:pt x="3172" y="1107"/>
                    <a:pt x="3135" y="1119"/>
                  </a:cubicBezTo>
                  <a:cubicBezTo>
                    <a:pt x="3012" y="1131"/>
                    <a:pt x="2902" y="1119"/>
                    <a:pt x="2779" y="1131"/>
                  </a:cubicBezTo>
                  <a:cubicBezTo>
                    <a:pt x="2422" y="1131"/>
                    <a:pt x="2078" y="1144"/>
                    <a:pt x="1721" y="1144"/>
                  </a:cubicBezTo>
                  <a:cubicBezTo>
                    <a:pt x="1254" y="1144"/>
                    <a:pt x="787" y="1144"/>
                    <a:pt x="320" y="1144"/>
                  </a:cubicBezTo>
                  <a:cubicBezTo>
                    <a:pt x="246" y="1144"/>
                    <a:pt x="172" y="1107"/>
                    <a:pt x="86" y="108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622;p27"/>
            <p:cNvSpPr/>
            <p:nvPr/>
          </p:nvSpPr>
          <p:spPr>
            <a:xfrm>
              <a:off x="-8909741" y="-4177425"/>
              <a:ext cx="142345" cy="54773"/>
            </a:xfrm>
            <a:custGeom>
              <a:avLst/>
              <a:gdLst/>
              <a:ahLst/>
              <a:cxnLst/>
              <a:rect l="l" t="t" r="r" b="b"/>
              <a:pathLst>
                <a:path w="3038" h="1169" extrusionOk="0">
                  <a:moveTo>
                    <a:pt x="1144" y="1107"/>
                  </a:moveTo>
                  <a:cubicBezTo>
                    <a:pt x="787" y="1095"/>
                    <a:pt x="480" y="1082"/>
                    <a:pt x="173" y="1070"/>
                  </a:cubicBezTo>
                  <a:cubicBezTo>
                    <a:pt x="87" y="1070"/>
                    <a:pt x="13" y="996"/>
                    <a:pt x="13" y="923"/>
                  </a:cubicBezTo>
                  <a:cubicBezTo>
                    <a:pt x="13" y="812"/>
                    <a:pt x="1" y="689"/>
                    <a:pt x="13" y="578"/>
                  </a:cubicBezTo>
                  <a:cubicBezTo>
                    <a:pt x="25" y="38"/>
                    <a:pt x="50" y="1"/>
                    <a:pt x="591" y="87"/>
                  </a:cubicBezTo>
                  <a:cubicBezTo>
                    <a:pt x="1070" y="160"/>
                    <a:pt x="1525" y="160"/>
                    <a:pt x="2005" y="87"/>
                  </a:cubicBezTo>
                  <a:cubicBezTo>
                    <a:pt x="2312" y="38"/>
                    <a:pt x="2619" y="62"/>
                    <a:pt x="2939" y="99"/>
                  </a:cubicBezTo>
                  <a:cubicBezTo>
                    <a:pt x="2963" y="111"/>
                    <a:pt x="3013" y="136"/>
                    <a:pt x="3025" y="160"/>
                  </a:cubicBezTo>
                  <a:cubicBezTo>
                    <a:pt x="3037" y="185"/>
                    <a:pt x="3037" y="247"/>
                    <a:pt x="3025" y="259"/>
                  </a:cubicBezTo>
                  <a:cubicBezTo>
                    <a:pt x="2767" y="529"/>
                    <a:pt x="2509" y="800"/>
                    <a:pt x="2250" y="1058"/>
                  </a:cubicBezTo>
                  <a:cubicBezTo>
                    <a:pt x="2177" y="1132"/>
                    <a:pt x="2091" y="1169"/>
                    <a:pt x="1980" y="1169"/>
                  </a:cubicBezTo>
                  <a:cubicBezTo>
                    <a:pt x="1685" y="1144"/>
                    <a:pt x="1402" y="1132"/>
                    <a:pt x="1144" y="1107"/>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623;p27"/>
            <p:cNvSpPr/>
            <p:nvPr/>
          </p:nvSpPr>
          <p:spPr>
            <a:xfrm>
              <a:off x="-8414953" y="-4193543"/>
              <a:ext cx="168819" cy="87619"/>
            </a:xfrm>
            <a:custGeom>
              <a:avLst/>
              <a:gdLst/>
              <a:ahLst/>
              <a:cxnLst/>
              <a:rect l="l" t="t" r="r" b="b"/>
              <a:pathLst>
                <a:path w="3603" h="1870" extrusionOk="0">
                  <a:moveTo>
                    <a:pt x="3591" y="0"/>
                  </a:moveTo>
                  <a:cubicBezTo>
                    <a:pt x="3308" y="345"/>
                    <a:pt x="2951" y="566"/>
                    <a:pt x="2570" y="775"/>
                  </a:cubicBezTo>
                  <a:cubicBezTo>
                    <a:pt x="2177" y="996"/>
                    <a:pt x="1759" y="1156"/>
                    <a:pt x="1353" y="1365"/>
                  </a:cubicBezTo>
                  <a:cubicBezTo>
                    <a:pt x="972" y="1562"/>
                    <a:pt x="566" y="1697"/>
                    <a:pt x="161" y="1857"/>
                  </a:cubicBezTo>
                  <a:cubicBezTo>
                    <a:pt x="124" y="1869"/>
                    <a:pt x="75" y="1869"/>
                    <a:pt x="50" y="1844"/>
                  </a:cubicBezTo>
                  <a:cubicBezTo>
                    <a:pt x="1" y="1795"/>
                    <a:pt x="38" y="1746"/>
                    <a:pt x="62" y="1697"/>
                  </a:cubicBezTo>
                  <a:cubicBezTo>
                    <a:pt x="185" y="1451"/>
                    <a:pt x="320" y="1217"/>
                    <a:pt x="456" y="972"/>
                  </a:cubicBezTo>
                  <a:cubicBezTo>
                    <a:pt x="505" y="873"/>
                    <a:pt x="566" y="763"/>
                    <a:pt x="603" y="652"/>
                  </a:cubicBezTo>
                  <a:cubicBezTo>
                    <a:pt x="652" y="554"/>
                    <a:pt x="689" y="443"/>
                    <a:pt x="726" y="320"/>
                  </a:cubicBezTo>
                  <a:cubicBezTo>
                    <a:pt x="812" y="308"/>
                    <a:pt x="898" y="295"/>
                    <a:pt x="972" y="295"/>
                  </a:cubicBezTo>
                  <a:cubicBezTo>
                    <a:pt x="1648" y="332"/>
                    <a:pt x="2300" y="197"/>
                    <a:pt x="2951" y="86"/>
                  </a:cubicBezTo>
                  <a:cubicBezTo>
                    <a:pt x="3173" y="50"/>
                    <a:pt x="3382" y="37"/>
                    <a:pt x="3603" y="13"/>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624;p27"/>
            <p:cNvSpPr/>
            <p:nvPr/>
          </p:nvSpPr>
          <p:spPr>
            <a:xfrm>
              <a:off x="-8249601" y="-4238477"/>
              <a:ext cx="112358" cy="87619"/>
            </a:xfrm>
            <a:custGeom>
              <a:avLst/>
              <a:gdLst/>
              <a:ahLst/>
              <a:cxnLst/>
              <a:rect l="l" t="t" r="r" b="b"/>
              <a:pathLst>
                <a:path w="2398" h="1870" extrusionOk="0">
                  <a:moveTo>
                    <a:pt x="74" y="972"/>
                  </a:moveTo>
                  <a:cubicBezTo>
                    <a:pt x="369" y="849"/>
                    <a:pt x="676" y="714"/>
                    <a:pt x="984" y="615"/>
                  </a:cubicBezTo>
                  <a:cubicBezTo>
                    <a:pt x="1365" y="492"/>
                    <a:pt x="1721" y="332"/>
                    <a:pt x="2053" y="136"/>
                  </a:cubicBezTo>
                  <a:cubicBezTo>
                    <a:pt x="2151" y="74"/>
                    <a:pt x="2250" y="1"/>
                    <a:pt x="2397" y="99"/>
                  </a:cubicBezTo>
                  <a:cubicBezTo>
                    <a:pt x="2348" y="160"/>
                    <a:pt x="2311" y="222"/>
                    <a:pt x="2250" y="271"/>
                  </a:cubicBezTo>
                  <a:cubicBezTo>
                    <a:pt x="2078" y="406"/>
                    <a:pt x="1918" y="541"/>
                    <a:pt x="1733" y="652"/>
                  </a:cubicBezTo>
                  <a:cubicBezTo>
                    <a:pt x="1389" y="886"/>
                    <a:pt x="1070" y="1132"/>
                    <a:pt x="787" y="1427"/>
                  </a:cubicBezTo>
                  <a:cubicBezTo>
                    <a:pt x="590" y="1623"/>
                    <a:pt x="344" y="1746"/>
                    <a:pt x="98" y="1869"/>
                  </a:cubicBezTo>
                  <a:cubicBezTo>
                    <a:pt x="86" y="1869"/>
                    <a:pt x="49" y="1869"/>
                    <a:pt x="49" y="1869"/>
                  </a:cubicBezTo>
                  <a:cubicBezTo>
                    <a:pt x="25" y="1832"/>
                    <a:pt x="0" y="1783"/>
                    <a:pt x="12" y="1771"/>
                  </a:cubicBezTo>
                  <a:cubicBezTo>
                    <a:pt x="111" y="1648"/>
                    <a:pt x="209" y="1525"/>
                    <a:pt x="307" y="1402"/>
                  </a:cubicBezTo>
                  <a:cubicBezTo>
                    <a:pt x="430" y="1242"/>
                    <a:pt x="381" y="1082"/>
                    <a:pt x="172" y="984"/>
                  </a:cubicBezTo>
                  <a:cubicBezTo>
                    <a:pt x="135" y="972"/>
                    <a:pt x="98" y="972"/>
                    <a:pt x="62" y="95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625;p27"/>
            <p:cNvSpPr/>
            <p:nvPr/>
          </p:nvSpPr>
          <p:spPr>
            <a:xfrm>
              <a:off x="-8936214" y="-4114077"/>
              <a:ext cx="91039" cy="69767"/>
            </a:xfrm>
            <a:custGeom>
              <a:avLst/>
              <a:gdLst/>
              <a:ahLst/>
              <a:cxnLst/>
              <a:rect l="l" t="t" r="r" b="b"/>
              <a:pathLst>
                <a:path w="1943" h="1489" extrusionOk="0">
                  <a:moveTo>
                    <a:pt x="0" y="861"/>
                  </a:moveTo>
                  <a:cubicBezTo>
                    <a:pt x="49" y="640"/>
                    <a:pt x="86" y="468"/>
                    <a:pt x="123" y="296"/>
                  </a:cubicBezTo>
                  <a:cubicBezTo>
                    <a:pt x="185" y="210"/>
                    <a:pt x="308" y="259"/>
                    <a:pt x="394" y="222"/>
                  </a:cubicBezTo>
                  <a:cubicBezTo>
                    <a:pt x="492" y="161"/>
                    <a:pt x="566" y="87"/>
                    <a:pt x="664" y="1"/>
                  </a:cubicBezTo>
                  <a:cubicBezTo>
                    <a:pt x="775" y="13"/>
                    <a:pt x="898" y="13"/>
                    <a:pt x="1008" y="26"/>
                  </a:cubicBezTo>
                  <a:cubicBezTo>
                    <a:pt x="1316" y="50"/>
                    <a:pt x="1623" y="87"/>
                    <a:pt x="1943" y="124"/>
                  </a:cubicBezTo>
                  <a:cubicBezTo>
                    <a:pt x="1918" y="234"/>
                    <a:pt x="1832" y="247"/>
                    <a:pt x="1758" y="271"/>
                  </a:cubicBezTo>
                  <a:cubicBezTo>
                    <a:pt x="1500" y="370"/>
                    <a:pt x="1230" y="407"/>
                    <a:pt x="971" y="530"/>
                  </a:cubicBezTo>
                  <a:cubicBezTo>
                    <a:pt x="873" y="591"/>
                    <a:pt x="750" y="566"/>
                    <a:pt x="627" y="591"/>
                  </a:cubicBezTo>
                  <a:cubicBezTo>
                    <a:pt x="553" y="603"/>
                    <a:pt x="480" y="640"/>
                    <a:pt x="418" y="677"/>
                  </a:cubicBezTo>
                  <a:cubicBezTo>
                    <a:pt x="308" y="739"/>
                    <a:pt x="295" y="911"/>
                    <a:pt x="394" y="972"/>
                  </a:cubicBezTo>
                  <a:cubicBezTo>
                    <a:pt x="455" y="1021"/>
                    <a:pt x="529" y="1058"/>
                    <a:pt x="590" y="1095"/>
                  </a:cubicBezTo>
                  <a:cubicBezTo>
                    <a:pt x="652" y="1132"/>
                    <a:pt x="664" y="1193"/>
                    <a:pt x="639" y="1243"/>
                  </a:cubicBezTo>
                  <a:cubicBezTo>
                    <a:pt x="590" y="1329"/>
                    <a:pt x="529" y="1402"/>
                    <a:pt x="467" y="1476"/>
                  </a:cubicBezTo>
                  <a:cubicBezTo>
                    <a:pt x="455" y="1488"/>
                    <a:pt x="381" y="1488"/>
                    <a:pt x="369" y="1464"/>
                  </a:cubicBezTo>
                  <a:cubicBezTo>
                    <a:pt x="197" y="1304"/>
                    <a:pt x="99" y="1083"/>
                    <a:pt x="0" y="86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626;p27"/>
            <p:cNvSpPr/>
            <p:nvPr/>
          </p:nvSpPr>
          <p:spPr>
            <a:xfrm>
              <a:off x="-8785904" y="-4154934"/>
              <a:ext cx="30034" cy="32845"/>
            </a:xfrm>
            <a:custGeom>
              <a:avLst/>
              <a:gdLst/>
              <a:ahLst/>
              <a:cxnLst/>
              <a:rect l="l" t="t" r="r" b="b"/>
              <a:pathLst>
                <a:path w="641" h="701" extrusionOk="0">
                  <a:moveTo>
                    <a:pt x="1" y="676"/>
                  </a:moveTo>
                  <a:cubicBezTo>
                    <a:pt x="271" y="184"/>
                    <a:pt x="296" y="160"/>
                    <a:pt x="566" y="0"/>
                  </a:cubicBezTo>
                  <a:cubicBezTo>
                    <a:pt x="640" y="172"/>
                    <a:pt x="603" y="332"/>
                    <a:pt x="517" y="492"/>
                  </a:cubicBezTo>
                  <a:cubicBezTo>
                    <a:pt x="480" y="541"/>
                    <a:pt x="431" y="578"/>
                    <a:pt x="382" y="602"/>
                  </a:cubicBezTo>
                  <a:cubicBezTo>
                    <a:pt x="284" y="639"/>
                    <a:pt x="173" y="701"/>
                    <a:pt x="1" y="676"/>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627;p27"/>
            <p:cNvSpPr/>
            <p:nvPr/>
          </p:nvSpPr>
          <p:spPr>
            <a:xfrm>
              <a:off x="-8795087" y="-4330640"/>
              <a:ext cx="14994" cy="26567"/>
            </a:xfrm>
            <a:custGeom>
              <a:avLst/>
              <a:gdLst/>
              <a:ahLst/>
              <a:cxnLst/>
              <a:rect l="l" t="t" r="r" b="b"/>
              <a:pathLst>
                <a:path w="320" h="567" extrusionOk="0">
                  <a:moveTo>
                    <a:pt x="0" y="13"/>
                  </a:moveTo>
                  <a:cubicBezTo>
                    <a:pt x="37" y="25"/>
                    <a:pt x="86" y="25"/>
                    <a:pt x="98" y="50"/>
                  </a:cubicBezTo>
                  <a:cubicBezTo>
                    <a:pt x="172" y="185"/>
                    <a:pt x="246" y="320"/>
                    <a:pt x="307" y="455"/>
                  </a:cubicBezTo>
                  <a:cubicBezTo>
                    <a:pt x="320" y="480"/>
                    <a:pt x="307" y="529"/>
                    <a:pt x="295" y="566"/>
                  </a:cubicBezTo>
                  <a:cubicBezTo>
                    <a:pt x="258" y="542"/>
                    <a:pt x="197" y="529"/>
                    <a:pt x="172" y="492"/>
                  </a:cubicBezTo>
                  <a:cubicBezTo>
                    <a:pt x="74" y="345"/>
                    <a:pt x="12" y="173"/>
                    <a:pt x="0" y="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628;p27"/>
            <p:cNvSpPr/>
            <p:nvPr/>
          </p:nvSpPr>
          <p:spPr>
            <a:xfrm>
              <a:off x="-8796259" y="-4334670"/>
              <a:ext cx="1218" cy="4639"/>
            </a:xfrm>
            <a:custGeom>
              <a:avLst/>
              <a:gdLst/>
              <a:ahLst/>
              <a:cxnLst/>
              <a:rect l="l" t="t" r="r" b="b"/>
              <a:pathLst>
                <a:path w="26" h="99" extrusionOk="0">
                  <a:moveTo>
                    <a:pt x="25" y="87"/>
                  </a:moveTo>
                  <a:cubicBezTo>
                    <a:pt x="25" y="62"/>
                    <a:pt x="13" y="25"/>
                    <a:pt x="1" y="1"/>
                  </a:cubicBezTo>
                  <a:cubicBezTo>
                    <a:pt x="1" y="25"/>
                    <a:pt x="13" y="62"/>
                    <a:pt x="25" y="9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629;p27"/>
            <p:cNvSpPr/>
            <p:nvPr/>
          </p:nvSpPr>
          <p:spPr>
            <a:xfrm>
              <a:off x="-9303136" y="-5696932"/>
              <a:ext cx="1421065" cy="1684859"/>
            </a:xfrm>
            <a:custGeom>
              <a:avLst/>
              <a:gdLst/>
              <a:ahLst/>
              <a:cxnLst/>
              <a:rect l="l" t="t" r="r" b="b"/>
              <a:pathLst>
                <a:path w="30329" h="35959" extrusionOk="0">
                  <a:moveTo>
                    <a:pt x="3615" y="20912"/>
                  </a:moveTo>
                  <a:cubicBezTo>
                    <a:pt x="3602" y="20887"/>
                    <a:pt x="3602" y="20875"/>
                    <a:pt x="3602" y="20863"/>
                  </a:cubicBezTo>
                  <a:cubicBezTo>
                    <a:pt x="3590" y="20863"/>
                    <a:pt x="3565" y="20863"/>
                    <a:pt x="3565" y="20875"/>
                  </a:cubicBezTo>
                  <a:cubicBezTo>
                    <a:pt x="3565" y="20887"/>
                    <a:pt x="3565" y="20899"/>
                    <a:pt x="3578" y="20912"/>
                  </a:cubicBezTo>
                  <a:cubicBezTo>
                    <a:pt x="3590" y="20912"/>
                    <a:pt x="3602" y="20912"/>
                    <a:pt x="3615" y="20912"/>
                  </a:cubicBezTo>
                  <a:close/>
                  <a:moveTo>
                    <a:pt x="10523" y="6750"/>
                  </a:moveTo>
                  <a:cubicBezTo>
                    <a:pt x="10523" y="6737"/>
                    <a:pt x="10511" y="6725"/>
                    <a:pt x="10511" y="6725"/>
                  </a:cubicBezTo>
                  <a:cubicBezTo>
                    <a:pt x="10462" y="6713"/>
                    <a:pt x="10450" y="6737"/>
                    <a:pt x="10487" y="6762"/>
                  </a:cubicBezTo>
                  <a:cubicBezTo>
                    <a:pt x="10487" y="6762"/>
                    <a:pt x="10511" y="6750"/>
                    <a:pt x="10523" y="6750"/>
                  </a:cubicBezTo>
                  <a:moveTo>
                    <a:pt x="4746" y="22534"/>
                  </a:moveTo>
                  <a:lnTo>
                    <a:pt x="4770" y="22571"/>
                  </a:lnTo>
                  <a:lnTo>
                    <a:pt x="4782" y="22534"/>
                  </a:lnTo>
                  <a:close/>
                  <a:moveTo>
                    <a:pt x="26763" y="28693"/>
                  </a:moveTo>
                  <a:cubicBezTo>
                    <a:pt x="26837" y="28558"/>
                    <a:pt x="26849" y="28448"/>
                    <a:pt x="26751" y="28300"/>
                  </a:cubicBezTo>
                  <a:cubicBezTo>
                    <a:pt x="26739" y="28448"/>
                    <a:pt x="26702" y="28546"/>
                    <a:pt x="26763" y="28693"/>
                  </a:cubicBezTo>
                  <a:close/>
                  <a:moveTo>
                    <a:pt x="17199" y="6799"/>
                  </a:moveTo>
                  <a:cubicBezTo>
                    <a:pt x="17150" y="6836"/>
                    <a:pt x="17113" y="6860"/>
                    <a:pt x="17076" y="6885"/>
                  </a:cubicBezTo>
                  <a:cubicBezTo>
                    <a:pt x="17113" y="6934"/>
                    <a:pt x="17137" y="6996"/>
                    <a:pt x="17187" y="7008"/>
                  </a:cubicBezTo>
                  <a:cubicBezTo>
                    <a:pt x="17236" y="7020"/>
                    <a:pt x="17297" y="7008"/>
                    <a:pt x="17346" y="6983"/>
                  </a:cubicBezTo>
                  <a:cubicBezTo>
                    <a:pt x="17359" y="6983"/>
                    <a:pt x="17371" y="6910"/>
                    <a:pt x="17346" y="6897"/>
                  </a:cubicBezTo>
                  <a:cubicBezTo>
                    <a:pt x="17309" y="6848"/>
                    <a:pt x="17260" y="6836"/>
                    <a:pt x="17199" y="6799"/>
                  </a:cubicBezTo>
                  <a:close/>
                  <a:moveTo>
                    <a:pt x="18662" y="14519"/>
                  </a:moveTo>
                  <a:cubicBezTo>
                    <a:pt x="18576" y="14507"/>
                    <a:pt x="18502" y="14495"/>
                    <a:pt x="18428" y="14482"/>
                  </a:cubicBezTo>
                  <a:cubicBezTo>
                    <a:pt x="18404" y="14482"/>
                    <a:pt x="18367" y="14519"/>
                    <a:pt x="18342" y="14556"/>
                  </a:cubicBezTo>
                  <a:cubicBezTo>
                    <a:pt x="18318" y="14593"/>
                    <a:pt x="18367" y="14667"/>
                    <a:pt x="18440" y="14667"/>
                  </a:cubicBezTo>
                  <a:cubicBezTo>
                    <a:pt x="18539" y="14679"/>
                    <a:pt x="18625" y="14667"/>
                    <a:pt x="18662" y="14519"/>
                  </a:cubicBezTo>
                  <a:close/>
                  <a:moveTo>
                    <a:pt x="11642" y="6848"/>
                  </a:moveTo>
                  <a:cubicBezTo>
                    <a:pt x="11704" y="6922"/>
                    <a:pt x="11716" y="6959"/>
                    <a:pt x="11753" y="6971"/>
                  </a:cubicBezTo>
                  <a:cubicBezTo>
                    <a:pt x="11913" y="7057"/>
                    <a:pt x="12085" y="7057"/>
                    <a:pt x="12257" y="7033"/>
                  </a:cubicBezTo>
                  <a:cubicBezTo>
                    <a:pt x="12269" y="7020"/>
                    <a:pt x="12306" y="6983"/>
                    <a:pt x="12306" y="6959"/>
                  </a:cubicBezTo>
                  <a:cubicBezTo>
                    <a:pt x="12306" y="6922"/>
                    <a:pt x="12269" y="6885"/>
                    <a:pt x="12245" y="6873"/>
                  </a:cubicBezTo>
                  <a:cubicBezTo>
                    <a:pt x="12060" y="6824"/>
                    <a:pt x="11876" y="6824"/>
                    <a:pt x="11642" y="6848"/>
                  </a:cubicBezTo>
                  <a:moveTo>
                    <a:pt x="22596" y="11458"/>
                  </a:moveTo>
                  <a:cubicBezTo>
                    <a:pt x="22547" y="11286"/>
                    <a:pt x="22448" y="11151"/>
                    <a:pt x="22325" y="11028"/>
                  </a:cubicBezTo>
                  <a:cubicBezTo>
                    <a:pt x="22313" y="11016"/>
                    <a:pt x="22288" y="11016"/>
                    <a:pt x="22264" y="11028"/>
                  </a:cubicBezTo>
                  <a:cubicBezTo>
                    <a:pt x="22251" y="11028"/>
                    <a:pt x="22239" y="11040"/>
                    <a:pt x="22239" y="11052"/>
                  </a:cubicBezTo>
                  <a:cubicBezTo>
                    <a:pt x="22227" y="11188"/>
                    <a:pt x="22227" y="11323"/>
                    <a:pt x="22227" y="11458"/>
                  </a:cubicBezTo>
                  <a:cubicBezTo>
                    <a:pt x="22227" y="11520"/>
                    <a:pt x="22301" y="11569"/>
                    <a:pt x="22399" y="11556"/>
                  </a:cubicBezTo>
                  <a:cubicBezTo>
                    <a:pt x="22473" y="11556"/>
                    <a:pt x="22547" y="11532"/>
                    <a:pt x="22596" y="11458"/>
                  </a:cubicBezTo>
                  <a:moveTo>
                    <a:pt x="21600" y="19818"/>
                  </a:moveTo>
                  <a:cubicBezTo>
                    <a:pt x="21502" y="20027"/>
                    <a:pt x="21477" y="20260"/>
                    <a:pt x="21452" y="20494"/>
                  </a:cubicBezTo>
                  <a:cubicBezTo>
                    <a:pt x="21452" y="20506"/>
                    <a:pt x="21502" y="20555"/>
                    <a:pt x="21538" y="20555"/>
                  </a:cubicBezTo>
                  <a:cubicBezTo>
                    <a:pt x="21563" y="20555"/>
                    <a:pt x="21612" y="20531"/>
                    <a:pt x="21625" y="20506"/>
                  </a:cubicBezTo>
                  <a:cubicBezTo>
                    <a:pt x="21711" y="20285"/>
                    <a:pt x="21686" y="20051"/>
                    <a:pt x="21600" y="19818"/>
                  </a:cubicBezTo>
                  <a:moveTo>
                    <a:pt x="11040" y="33586"/>
                  </a:moveTo>
                  <a:cubicBezTo>
                    <a:pt x="11212" y="33611"/>
                    <a:pt x="11323" y="33549"/>
                    <a:pt x="11421" y="33512"/>
                  </a:cubicBezTo>
                  <a:cubicBezTo>
                    <a:pt x="11470" y="33488"/>
                    <a:pt x="11519" y="33451"/>
                    <a:pt x="11556" y="33402"/>
                  </a:cubicBezTo>
                  <a:cubicBezTo>
                    <a:pt x="11642" y="33242"/>
                    <a:pt x="11679" y="33082"/>
                    <a:pt x="11605" y="32910"/>
                  </a:cubicBezTo>
                  <a:cubicBezTo>
                    <a:pt x="11335" y="33058"/>
                    <a:pt x="11310" y="33094"/>
                    <a:pt x="11040" y="33586"/>
                  </a:cubicBezTo>
                  <a:close/>
                  <a:moveTo>
                    <a:pt x="21661" y="21281"/>
                  </a:moveTo>
                  <a:cubicBezTo>
                    <a:pt x="21661" y="21219"/>
                    <a:pt x="21649" y="21158"/>
                    <a:pt x="21649" y="21108"/>
                  </a:cubicBezTo>
                  <a:cubicBezTo>
                    <a:pt x="21637" y="21022"/>
                    <a:pt x="21563" y="20949"/>
                    <a:pt x="21502" y="20949"/>
                  </a:cubicBezTo>
                  <a:cubicBezTo>
                    <a:pt x="21416" y="20949"/>
                    <a:pt x="21342" y="20986"/>
                    <a:pt x="21317" y="21072"/>
                  </a:cubicBezTo>
                  <a:cubicBezTo>
                    <a:pt x="21268" y="21219"/>
                    <a:pt x="21207" y="21367"/>
                    <a:pt x="21182" y="21514"/>
                  </a:cubicBezTo>
                  <a:cubicBezTo>
                    <a:pt x="21170" y="21551"/>
                    <a:pt x="21231" y="21612"/>
                    <a:pt x="21280" y="21637"/>
                  </a:cubicBezTo>
                  <a:cubicBezTo>
                    <a:pt x="21329" y="21662"/>
                    <a:pt x="21391" y="21649"/>
                    <a:pt x="21452" y="21637"/>
                  </a:cubicBezTo>
                  <a:cubicBezTo>
                    <a:pt x="21563" y="21625"/>
                    <a:pt x="21637" y="21551"/>
                    <a:pt x="21649" y="21453"/>
                  </a:cubicBezTo>
                  <a:cubicBezTo>
                    <a:pt x="21649" y="21403"/>
                    <a:pt x="21661" y="21342"/>
                    <a:pt x="21661" y="21281"/>
                  </a:cubicBezTo>
                  <a:close/>
                  <a:moveTo>
                    <a:pt x="12429" y="5434"/>
                  </a:moveTo>
                  <a:cubicBezTo>
                    <a:pt x="12245" y="5668"/>
                    <a:pt x="11999" y="6098"/>
                    <a:pt x="11900" y="6406"/>
                  </a:cubicBezTo>
                  <a:cubicBezTo>
                    <a:pt x="12011" y="6418"/>
                    <a:pt x="12134" y="6430"/>
                    <a:pt x="12245" y="6418"/>
                  </a:cubicBezTo>
                  <a:cubicBezTo>
                    <a:pt x="12294" y="6418"/>
                    <a:pt x="12368" y="6381"/>
                    <a:pt x="12380" y="6332"/>
                  </a:cubicBezTo>
                  <a:cubicBezTo>
                    <a:pt x="12466" y="6111"/>
                    <a:pt x="12478" y="5840"/>
                    <a:pt x="12429" y="5434"/>
                  </a:cubicBezTo>
                  <a:close/>
                  <a:moveTo>
                    <a:pt x="10044" y="7069"/>
                  </a:moveTo>
                  <a:cubicBezTo>
                    <a:pt x="10155" y="7389"/>
                    <a:pt x="10228" y="7635"/>
                    <a:pt x="10302" y="7868"/>
                  </a:cubicBezTo>
                  <a:cubicBezTo>
                    <a:pt x="10314" y="7893"/>
                    <a:pt x="10364" y="7905"/>
                    <a:pt x="10388" y="7930"/>
                  </a:cubicBezTo>
                  <a:cubicBezTo>
                    <a:pt x="10671" y="7647"/>
                    <a:pt x="10732" y="7549"/>
                    <a:pt x="10819" y="7205"/>
                  </a:cubicBezTo>
                  <a:cubicBezTo>
                    <a:pt x="10585" y="7168"/>
                    <a:pt x="10364" y="7119"/>
                    <a:pt x="10044" y="7069"/>
                  </a:cubicBezTo>
                  <a:moveTo>
                    <a:pt x="20973" y="21957"/>
                  </a:moveTo>
                  <a:cubicBezTo>
                    <a:pt x="20813" y="22067"/>
                    <a:pt x="20752" y="22215"/>
                    <a:pt x="20678" y="22350"/>
                  </a:cubicBezTo>
                  <a:cubicBezTo>
                    <a:pt x="20629" y="22461"/>
                    <a:pt x="20690" y="22559"/>
                    <a:pt x="20801" y="22547"/>
                  </a:cubicBezTo>
                  <a:cubicBezTo>
                    <a:pt x="21059" y="22534"/>
                    <a:pt x="21305" y="22522"/>
                    <a:pt x="21563" y="22510"/>
                  </a:cubicBezTo>
                  <a:cubicBezTo>
                    <a:pt x="21637" y="22498"/>
                    <a:pt x="21698" y="22436"/>
                    <a:pt x="21698" y="22350"/>
                  </a:cubicBezTo>
                  <a:cubicBezTo>
                    <a:pt x="21711" y="22043"/>
                    <a:pt x="21686" y="21957"/>
                    <a:pt x="21354" y="21957"/>
                  </a:cubicBezTo>
                  <a:close/>
                  <a:moveTo>
                    <a:pt x="15293" y="7057"/>
                  </a:moveTo>
                  <a:lnTo>
                    <a:pt x="15293" y="7033"/>
                  </a:lnTo>
                  <a:cubicBezTo>
                    <a:pt x="15662" y="7033"/>
                    <a:pt x="16031" y="7033"/>
                    <a:pt x="16412" y="7033"/>
                  </a:cubicBezTo>
                  <a:cubicBezTo>
                    <a:pt x="16449" y="7033"/>
                    <a:pt x="16510" y="6996"/>
                    <a:pt x="16535" y="6959"/>
                  </a:cubicBezTo>
                  <a:cubicBezTo>
                    <a:pt x="16572" y="6922"/>
                    <a:pt x="16474" y="6824"/>
                    <a:pt x="16387" y="6811"/>
                  </a:cubicBezTo>
                  <a:cubicBezTo>
                    <a:pt x="16301" y="6811"/>
                    <a:pt x="16228" y="6811"/>
                    <a:pt x="16154" y="6811"/>
                  </a:cubicBezTo>
                  <a:cubicBezTo>
                    <a:pt x="15638" y="6799"/>
                    <a:pt x="15134" y="6799"/>
                    <a:pt x="14617" y="6737"/>
                  </a:cubicBezTo>
                  <a:cubicBezTo>
                    <a:pt x="14371" y="6713"/>
                    <a:pt x="14113" y="6787"/>
                    <a:pt x="13867" y="6811"/>
                  </a:cubicBezTo>
                  <a:cubicBezTo>
                    <a:pt x="13843" y="6811"/>
                    <a:pt x="13818" y="6873"/>
                    <a:pt x="13818" y="6910"/>
                  </a:cubicBezTo>
                  <a:cubicBezTo>
                    <a:pt x="13818" y="6934"/>
                    <a:pt x="13855" y="6983"/>
                    <a:pt x="13880" y="6996"/>
                  </a:cubicBezTo>
                  <a:cubicBezTo>
                    <a:pt x="14015" y="7020"/>
                    <a:pt x="14150" y="7057"/>
                    <a:pt x="14285" y="7057"/>
                  </a:cubicBezTo>
                  <a:cubicBezTo>
                    <a:pt x="14617" y="7069"/>
                    <a:pt x="14949" y="7057"/>
                    <a:pt x="15293" y="7057"/>
                  </a:cubicBezTo>
                  <a:close/>
                  <a:moveTo>
                    <a:pt x="9540" y="14421"/>
                  </a:moveTo>
                  <a:cubicBezTo>
                    <a:pt x="9737" y="14581"/>
                    <a:pt x="9933" y="14679"/>
                    <a:pt x="10167" y="14740"/>
                  </a:cubicBezTo>
                  <a:cubicBezTo>
                    <a:pt x="10646" y="14863"/>
                    <a:pt x="11138" y="14839"/>
                    <a:pt x="11618" y="14962"/>
                  </a:cubicBezTo>
                  <a:cubicBezTo>
                    <a:pt x="11777" y="15011"/>
                    <a:pt x="11962" y="15036"/>
                    <a:pt x="12134" y="15048"/>
                  </a:cubicBezTo>
                  <a:cubicBezTo>
                    <a:pt x="12159" y="15060"/>
                    <a:pt x="12208" y="15011"/>
                    <a:pt x="12208" y="14986"/>
                  </a:cubicBezTo>
                  <a:cubicBezTo>
                    <a:pt x="12220" y="14962"/>
                    <a:pt x="12208" y="14900"/>
                    <a:pt x="12195" y="14888"/>
                  </a:cubicBezTo>
                  <a:cubicBezTo>
                    <a:pt x="12134" y="14839"/>
                    <a:pt x="12060" y="14790"/>
                    <a:pt x="11986" y="14777"/>
                  </a:cubicBezTo>
                  <a:cubicBezTo>
                    <a:pt x="11224" y="14593"/>
                    <a:pt x="10450" y="14507"/>
                    <a:pt x="9675" y="14396"/>
                  </a:cubicBezTo>
                  <a:cubicBezTo>
                    <a:pt x="9638" y="14396"/>
                    <a:pt x="9601" y="14409"/>
                    <a:pt x="9540" y="14421"/>
                  </a:cubicBezTo>
                  <a:close/>
                  <a:moveTo>
                    <a:pt x="7020" y="25940"/>
                  </a:moveTo>
                  <a:cubicBezTo>
                    <a:pt x="6983" y="25755"/>
                    <a:pt x="6946" y="25571"/>
                    <a:pt x="6811" y="25411"/>
                  </a:cubicBezTo>
                  <a:cubicBezTo>
                    <a:pt x="6553" y="25079"/>
                    <a:pt x="6282" y="24747"/>
                    <a:pt x="6012" y="24415"/>
                  </a:cubicBezTo>
                  <a:cubicBezTo>
                    <a:pt x="5938" y="24305"/>
                    <a:pt x="5889" y="24169"/>
                    <a:pt x="5729" y="24133"/>
                  </a:cubicBezTo>
                  <a:cubicBezTo>
                    <a:pt x="5631" y="24305"/>
                    <a:pt x="5790" y="24428"/>
                    <a:pt x="5827" y="24563"/>
                  </a:cubicBezTo>
                  <a:cubicBezTo>
                    <a:pt x="5877" y="24710"/>
                    <a:pt x="5963" y="24846"/>
                    <a:pt x="6024" y="24981"/>
                  </a:cubicBezTo>
                  <a:cubicBezTo>
                    <a:pt x="6208" y="25350"/>
                    <a:pt x="6405" y="25706"/>
                    <a:pt x="6516" y="26112"/>
                  </a:cubicBezTo>
                  <a:cubicBezTo>
                    <a:pt x="6528" y="26186"/>
                    <a:pt x="6590" y="26247"/>
                    <a:pt x="6651" y="26345"/>
                  </a:cubicBezTo>
                  <a:cubicBezTo>
                    <a:pt x="6774" y="26198"/>
                    <a:pt x="6897" y="26087"/>
                    <a:pt x="7020" y="25940"/>
                  </a:cubicBezTo>
                  <a:close/>
                  <a:moveTo>
                    <a:pt x="13621" y="1156"/>
                  </a:moveTo>
                  <a:cubicBezTo>
                    <a:pt x="13597" y="1783"/>
                    <a:pt x="13572" y="2349"/>
                    <a:pt x="13560" y="2914"/>
                  </a:cubicBezTo>
                  <a:cubicBezTo>
                    <a:pt x="13560" y="3209"/>
                    <a:pt x="13634" y="3271"/>
                    <a:pt x="13904" y="3246"/>
                  </a:cubicBezTo>
                  <a:cubicBezTo>
                    <a:pt x="14003" y="3234"/>
                    <a:pt x="14101" y="3222"/>
                    <a:pt x="14187" y="3209"/>
                  </a:cubicBezTo>
                  <a:cubicBezTo>
                    <a:pt x="14273" y="3209"/>
                    <a:pt x="14334" y="3160"/>
                    <a:pt x="14371" y="3049"/>
                  </a:cubicBezTo>
                  <a:cubicBezTo>
                    <a:pt x="14261" y="2767"/>
                    <a:pt x="14138" y="2459"/>
                    <a:pt x="13990" y="2164"/>
                  </a:cubicBezTo>
                  <a:cubicBezTo>
                    <a:pt x="13830" y="1857"/>
                    <a:pt x="13794" y="1513"/>
                    <a:pt x="13621" y="1156"/>
                  </a:cubicBezTo>
                  <a:close/>
                  <a:moveTo>
                    <a:pt x="17863" y="15109"/>
                  </a:moveTo>
                  <a:cubicBezTo>
                    <a:pt x="17309" y="15072"/>
                    <a:pt x="16818" y="15036"/>
                    <a:pt x="16326" y="15011"/>
                  </a:cubicBezTo>
                  <a:cubicBezTo>
                    <a:pt x="16092" y="14986"/>
                    <a:pt x="15859" y="14986"/>
                    <a:pt x="15625" y="14974"/>
                  </a:cubicBezTo>
                  <a:cubicBezTo>
                    <a:pt x="15109" y="14949"/>
                    <a:pt x="14605" y="14925"/>
                    <a:pt x="14089" y="14888"/>
                  </a:cubicBezTo>
                  <a:cubicBezTo>
                    <a:pt x="14015" y="14888"/>
                    <a:pt x="13929" y="14888"/>
                    <a:pt x="13855" y="14888"/>
                  </a:cubicBezTo>
                  <a:cubicBezTo>
                    <a:pt x="13794" y="14900"/>
                    <a:pt x="13744" y="14925"/>
                    <a:pt x="13732" y="14999"/>
                  </a:cubicBezTo>
                  <a:cubicBezTo>
                    <a:pt x="13720" y="15085"/>
                    <a:pt x="13757" y="15171"/>
                    <a:pt x="13818" y="15183"/>
                  </a:cubicBezTo>
                  <a:cubicBezTo>
                    <a:pt x="14125" y="15269"/>
                    <a:pt x="14445" y="15281"/>
                    <a:pt x="14752" y="15269"/>
                  </a:cubicBezTo>
                  <a:cubicBezTo>
                    <a:pt x="15269" y="15244"/>
                    <a:pt x="15773" y="15220"/>
                    <a:pt x="16289" y="15208"/>
                  </a:cubicBezTo>
                  <a:cubicBezTo>
                    <a:pt x="16695" y="15208"/>
                    <a:pt x="17113" y="15208"/>
                    <a:pt x="17531" y="15208"/>
                  </a:cubicBezTo>
                  <a:cubicBezTo>
                    <a:pt x="17617" y="15208"/>
                    <a:pt x="17727" y="15220"/>
                    <a:pt x="17863" y="15109"/>
                  </a:cubicBezTo>
                  <a:close/>
                  <a:moveTo>
                    <a:pt x="25362" y="14876"/>
                  </a:moveTo>
                  <a:cubicBezTo>
                    <a:pt x="25091" y="14851"/>
                    <a:pt x="24919" y="14863"/>
                    <a:pt x="24784" y="14827"/>
                  </a:cubicBezTo>
                  <a:cubicBezTo>
                    <a:pt x="24427" y="14704"/>
                    <a:pt x="24083" y="14728"/>
                    <a:pt x="23739" y="14790"/>
                  </a:cubicBezTo>
                  <a:cubicBezTo>
                    <a:pt x="23616" y="14814"/>
                    <a:pt x="23505" y="14814"/>
                    <a:pt x="23395" y="14777"/>
                  </a:cubicBezTo>
                  <a:cubicBezTo>
                    <a:pt x="23210" y="14704"/>
                    <a:pt x="23014" y="14704"/>
                    <a:pt x="22817" y="14728"/>
                  </a:cubicBezTo>
                  <a:cubicBezTo>
                    <a:pt x="22768" y="14740"/>
                    <a:pt x="22706" y="14790"/>
                    <a:pt x="22719" y="14851"/>
                  </a:cubicBezTo>
                  <a:cubicBezTo>
                    <a:pt x="22731" y="14913"/>
                    <a:pt x="22743" y="14986"/>
                    <a:pt x="22780" y="15011"/>
                  </a:cubicBezTo>
                  <a:cubicBezTo>
                    <a:pt x="22891" y="15072"/>
                    <a:pt x="23026" y="15146"/>
                    <a:pt x="23149" y="15146"/>
                  </a:cubicBezTo>
                  <a:cubicBezTo>
                    <a:pt x="23641" y="15158"/>
                    <a:pt x="24132" y="15158"/>
                    <a:pt x="24624" y="15134"/>
                  </a:cubicBezTo>
                  <a:cubicBezTo>
                    <a:pt x="24772" y="15134"/>
                    <a:pt x="24931" y="15085"/>
                    <a:pt x="25079" y="15048"/>
                  </a:cubicBezTo>
                  <a:cubicBezTo>
                    <a:pt x="25153" y="15023"/>
                    <a:pt x="25214" y="14974"/>
                    <a:pt x="25362" y="14876"/>
                  </a:cubicBezTo>
                  <a:close/>
                  <a:moveTo>
                    <a:pt x="20383" y="15122"/>
                  </a:moveTo>
                  <a:cubicBezTo>
                    <a:pt x="20690" y="15109"/>
                    <a:pt x="20875" y="15109"/>
                    <a:pt x="21047" y="15085"/>
                  </a:cubicBezTo>
                  <a:cubicBezTo>
                    <a:pt x="21133" y="15072"/>
                    <a:pt x="21231" y="15023"/>
                    <a:pt x="21317" y="14974"/>
                  </a:cubicBezTo>
                  <a:cubicBezTo>
                    <a:pt x="21342" y="14962"/>
                    <a:pt x="21366" y="14913"/>
                    <a:pt x="21366" y="14888"/>
                  </a:cubicBezTo>
                  <a:cubicBezTo>
                    <a:pt x="21342" y="14839"/>
                    <a:pt x="21305" y="14765"/>
                    <a:pt x="21268" y="14753"/>
                  </a:cubicBezTo>
                  <a:cubicBezTo>
                    <a:pt x="20850" y="14667"/>
                    <a:pt x="20420" y="14581"/>
                    <a:pt x="20002" y="14507"/>
                  </a:cubicBezTo>
                  <a:cubicBezTo>
                    <a:pt x="19707" y="14458"/>
                    <a:pt x="19412" y="14445"/>
                    <a:pt x="19117" y="14519"/>
                  </a:cubicBezTo>
                  <a:cubicBezTo>
                    <a:pt x="19080" y="14519"/>
                    <a:pt x="19043" y="14556"/>
                    <a:pt x="19043" y="14581"/>
                  </a:cubicBezTo>
                  <a:cubicBezTo>
                    <a:pt x="19031" y="14618"/>
                    <a:pt x="19055" y="14667"/>
                    <a:pt x="19080" y="14679"/>
                  </a:cubicBezTo>
                  <a:cubicBezTo>
                    <a:pt x="19522" y="14937"/>
                    <a:pt x="19965" y="15183"/>
                    <a:pt x="20383" y="15122"/>
                  </a:cubicBezTo>
                  <a:close/>
                  <a:moveTo>
                    <a:pt x="23591" y="27587"/>
                  </a:moveTo>
                  <a:cubicBezTo>
                    <a:pt x="23690" y="27587"/>
                    <a:pt x="23800" y="27599"/>
                    <a:pt x="23887" y="27575"/>
                  </a:cubicBezTo>
                  <a:cubicBezTo>
                    <a:pt x="24218" y="27464"/>
                    <a:pt x="24550" y="27353"/>
                    <a:pt x="24882" y="27231"/>
                  </a:cubicBezTo>
                  <a:cubicBezTo>
                    <a:pt x="25177" y="27108"/>
                    <a:pt x="25460" y="26997"/>
                    <a:pt x="25780" y="27046"/>
                  </a:cubicBezTo>
                  <a:cubicBezTo>
                    <a:pt x="25817" y="27058"/>
                    <a:pt x="25940" y="27046"/>
                    <a:pt x="25890" y="26911"/>
                  </a:cubicBezTo>
                  <a:cubicBezTo>
                    <a:pt x="25362" y="26911"/>
                    <a:pt x="24833" y="26911"/>
                    <a:pt x="24304" y="26911"/>
                  </a:cubicBezTo>
                  <a:cubicBezTo>
                    <a:pt x="24083" y="26911"/>
                    <a:pt x="23874" y="26899"/>
                    <a:pt x="23690" y="26763"/>
                  </a:cubicBezTo>
                  <a:cubicBezTo>
                    <a:pt x="23665" y="26751"/>
                    <a:pt x="23616" y="26763"/>
                    <a:pt x="23555" y="26763"/>
                  </a:cubicBezTo>
                  <a:cubicBezTo>
                    <a:pt x="23530" y="27034"/>
                    <a:pt x="23505" y="27304"/>
                    <a:pt x="23591" y="27587"/>
                  </a:cubicBezTo>
                  <a:moveTo>
                    <a:pt x="7831" y="34643"/>
                  </a:moveTo>
                  <a:cubicBezTo>
                    <a:pt x="7930" y="34865"/>
                    <a:pt x="8028" y="35086"/>
                    <a:pt x="8200" y="35246"/>
                  </a:cubicBezTo>
                  <a:cubicBezTo>
                    <a:pt x="8212" y="35270"/>
                    <a:pt x="8286" y="35270"/>
                    <a:pt x="8298" y="35258"/>
                  </a:cubicBezTo>
                  <a:cubicBezTo>
                    <a:pt x="8360" y="35184"/>
                    <a:pt x="8421" y="35111"/>
                    <a:pt x="8470" y="35025"/>
                  </a:cubicBezTo>
                  <a:cubicBezTo>
                    <a:pt x="8495" y="34975"/>
                    <a:pt x="8483" y="34914"/>
                    <a:pt x="8421" y="34877"/>
                  </a:cubicBezTo>
                  <a:cubicBezTo>
                    <a:pt x="8360" y="34840"/>
                    <a:pt x="8286" y="34803"/>
                    <a:pt x="8225" y="34754"/>
                  </a:cubicBezTo>
                  <a:cubicBezTo>
                    <a:pt x="8126" y="34693"/>
                    <a:pt x="8139" y="34521"/>
                    <a:pt x="8249" y="34459"/>
                  </a:cubicBezTo>
                  <a:cubicBezTo>
                    <a:pt x="8311" y="34422"/>
                    <a:pt x="8384" y="34385"/>
                    <a:pt x="8458" y="34373"/>
                  </a:cubicBezTo>
                  <a:cubicBezTo>
                    <a:pt x="8581" y="34348"/>
                    <a:pt x="8704" y="34373"/>
                    <a:pt x="8802" y="34312"/>
                  </a:cubicBezTo>
                  <a:cubicBezTo>
                    <a:pt x="9061" y="34189"/>
                    <a:pt x="9331" y="34152"/>
                    <a:pt x="9589" y="34053"/>
                  </a:cubicBezTo>
                  <a:cubicBezTo>
                    <a:pt x="9663" y="34029"/>
                    <a:pt x="9749" y="34016"/>
                    <a:pt x="9774" y="33906"/>
                  </a:cubicBezTo>
                  <a:cubicBezTo>
                    <a:pt x="9454" y="33869"/>
                    <a:pt x="9147" y="33832"/>
                    <a:pt x="8839" y="33808"/>
                  </a:cubicBezTo>
                  <a:cubicBezTo>
                    <a:pt x="8729" y="33795"/>
                    <a:pt x="8606" y="33795"/>
                    <a:pt x="8495" y="33783"/>
                  </a:cubicBezTo>
                  <a:cubicBezTo>
                    <a:pt x="8397" y="33869"/>
                    <a:pt x="8323" y="33943"/>
                    <a:pt x="8225" y="34004"/>
                  </a:cubicBezTo>
                  <a:cubicBezTo>
                    <a:pt x="8139" y="34041"/>
                    <a:pt x="8016" y="33992"/>
                    <a:pt x="7954" y="34078"/>
                  </a:cubicBezTo>
                  <a:cubicBezTo>
                    <a:pt x="7917" y="34250"/>
                    <a:pt x="7880" y="34422"/>
                    <a:pt x="7831" y="34643"/>
                  </a:cubicBezTo>
                  <a:moveTo>
                    <a:pt x="7585" y="25202"/>
                  </a:moveTo>
                  <a:cubicBezTo>
                    <a:pt x="7659" y="25214"/>
                    <a:pt x="7708" y="25227"/>
                    <a:pt x="7770" y="25239"/>
                  </a:cubicBezTo>
                  <a:cubicBezTo>
                    <a:pt x="8397" y="25264"/>
                    <a:pt x="9024" y="25300"/>
                    <a:pt x="9638" y="25325"/>
                  </a:cubicBezTo>
                  <a:cubicBezTo>
                    <a:pt x="9786" y="25337"/>
                    <a:pt x="9921" y="25337"/>
                    <a:pt x="10056" y="25337"/>
                  </a:cubicBezTo>
                  <a:cubicBezTo>
                    <a:pt x="10093" y="25337"/>
                    <a:pt x="10130" y="25313"/>
                    <a:pt x="10167" y="25300"/>
                  </a:cubicBezTo>
                  <a:cubicBezTo>
                    <a:pt x="10204" y="25300"/>
                    <a:pt x="10241" y="25190"/>
                    <a:pt x="10216" y="25153"/>
                  </a:cubicBezTo>
                  <a:cubicBezTo>
                    <a:pt x="10081" y="24969"/>
                    <a:pt x="9921" y="24833"/>
                    <a:pt x="9688" y="24821"/>
                  </a:cubicBezTo>
                  <a:cubicBezTo>
                    <a:pt x="9024" y="24784"/>
                    <a:pt x="8360" y="24747"/>
                    <a:pt x="7696" y="24710"/>
                  </a:cubicBezTo>
                  <a:cubicBezTo>
                    <a:pt x="7536" y="24710"/>
                    <a:pt x="7438" y="24833"/>
                    <a:pt x="7487" y="24981"/>
                  </a:cubicBezTo>
                  <a:cubicBezTo>
                    <a:pt x="7512" y="25055"/>
                    <a:pt x="7561" y="25128"/>
                    <a:pt x="7585" y="25202"/>
                  </a:cubicBezTo>
                  <a:moveTo>
                    <a:pt x="3910" y="31128"/>
                  </a:moveTo>
                  <a:cubicBezTo>
                    <a:pt x="4045" y="31152"/>
                    <a:pt x="4155" y="31189"/>
                    <a:pt x="4266" y="31177"/>
                  </a:cubicBezTo>
                  <a:cubicBezTo>
                    <a:pt x="4512" y="31140"/>
                    <a:pt x="4733" y="31164"/>
                    <a:pt x="4967" y="31226"/>
                  </a:cubicBezTo>
                  <a:cubicBezTo>
                    <a:pt x="5114" y="31275"/>
                    <a:pt x="5262" y="31300"/>
                    <a:pt x="5409" y="31361"/>
                  </a:cubicBezTo>
                  <a:cubicBezTo>
                    <a:pt x="5520" y="31398"/>
                    <a:pt x="5643" y="31410"/>
                    <a:pt x="5754" y="31435"/>
                  </a:cubicBezTo>
                  <a:cubicBezTo>
                    <a:pt x="5840" y="31447"/>
                    <a:pt x="5901" y="31398"/>
                    <a:pt x="5926" y="31312"/>
                  </a:cubicBezTo>
                  <a:cubicBezTo>
                    <a:pt x="5975" y="31103"/>
                    <a:pt x="5950" y="30919"/>
                    <a:pt x="5840" y="30759"/>
                  </a:cubicBezTo>
                  <a:cubicBezTo>
                    <a:pt x="5348" y="30636"/>
                    <a:pt x="4881" y="30525"/>
                    <a:pt x="4401" y="30415"/>
                  </a:cubicBezTo>
                  <a:cubicBezTo>
                    <a:pt x="4315" y="30390"/>
                    <a:pt x="4242" y="30427"/>
                    <a:pt x="4192" y="30488"/>
                  </a:cubicBezTo>
                  <a:cubicBezTo>
                    <a:pt x="4033" y="30660"/>
                    <a:pt x="3959" y="30882"/>
                    <a:pt x="3910" y="31128"/>
                  </a:cubicBezTo>
                  <a:close/>
                  <a:moveTo>
                    <a:pt x="5729" y="30206"/>
                  </a:moveTo>
                  <a:cubicBezTo>
                    <a:pt x="5766" y="29911"/>
                    <a:pt x="5766" y="29628"/>
                    <a:pt x="5717" y="29333"/>
                  </a:cubicBezTo>
                  <a:cubicBezTo>
                    <a:pt x="5680" y="29185"/>
                    <a:pt x="5668" y="29025"/>
                    <a:pt x="5545" y="28902"/>
                  </a:cubicBezTo>
                  <a:cubicBezTo>
                    <a:pt x="5520" y="28878"/>
                    <a:pt x="5495" y="28804"/>
                    <a:pt x="5508" y="28755"/>
                  </a:cubicBezTo>
                  <a:cubicBezTo>
                    <a:pt x="5557" y="28509"/>
                    <a:pt x="5459" y="28288"/>
                    <a:pt x="5373" y="28079"/>
                  </a:cubicBezTo>
                  <a:cubicBezTo>
                    <a:pt x="5274" y="28091"/>
                    <a:pt x="5237" y="28165"/>
                    <a:pt x="5225" y="28239"/>
                  </a:cubicBezTo>
                  <a:cubicBezTo>
                    <a:pt x="5176" y="28423"/>
                    <a:pt x="5114" y="28607"/>
                    <a:pt x="5004" y="28780"/>
                  </a:cubicBezTo>
                  <a:cubicBezTo>
                    <a:pt x="4807" y="29075"/>
                    <a:pt x="4696" y="29406"/>
                    <a:pt x="4586" y="29738"/>
                  </a:cubicBezTo>
                  <a:cubicBezTo>
                    <a:pt x="4524" y="29960"/>
                    <a:pt x="4561" y="30033"/>
                    <a:pt x="4758" y="30083"/>
                  </a:cubicBezTo>
                  <a:cubicBezTo>
                    <a:pt x="5053" y="30132"/>
                    <a:pt x="5336" y="30181"/>
                    <a:pt x="5631" y="30230"/>
                  </a:cubicBezTo>
                  <a:cubicBezTo>
                    <a:pt x="5655" y="30242"/>
                    <a:pt x="5692" y="30218"/>
                    <a:pt x="5729" y="30206"/>
                  </a:cubicBezTo>
                  <a:close/>
                  <a:moveTo>
                    <a:pt x="21588" y="17863"/>
                  </a:moveTo>
                  <a:cubicBezTo>
                    <a:pt x="21612" y="17076"/>
                    <a:pt x="21551" y="16289"/>
                    <a:pt x="21465" y="15515"/>
                  </a:cubicBezTo>
                  <a:cubicBezTo>
                    <a:pt x="21452" y="15490"/>
                    <a:pt x="21416" y="15466"/>
                    <a:pt x="21379" y="15429"/>
                  </a:cubicBezTo>
                  <a:cubicBezTo>
                    <a:pt x="21231" y="15441"/>
                    <a:pt x="21084" y="15466"/>
                    <a:pt x="20924" y="15478"/>
                  </a:cubicBezTo>
                  <a:cubicBezTo>
                    <a:pt x="20789" y="15478"/>
                    <a:pt x="20653" y="15466"/>
                    <a:pt x="20506" y="15478"/>
                  </a:cubicBezTo>
                  <a:cubicBezTo>
                    <a:pt x="20358" y="15490"/>
                    <a:pt x="20198" y="15429"/>
                    <a:pt x="20076" y="15527"/>
                  </a:cubicBezTo>
                  <a:cubicBezTo>
                    <a:pt x="20088" y="15589"/>
                    <a:pt x="20076" y="15638"/>
                    <a:pt x="20100" y="15662"/>
                  </a:cubicBezTo>
                  <a:cubicBezTo>
                    <a:pt x="20383" y="15982"/>
                    <a:pt x="20666" y="16302"/>
                    <a:pt x="20887" y="16683"/>
                  </a:cubicBezTo>
                  <a:cubicBezTo>
                    <a:pt x="20924" y="16744"/>
                    <a:pt x="20985" y="16806"/>
                    <a:pt x="21047" y="16855"/>
                  </a:cubicBezTo>
                  <a:cubicBezTo>
                    <a:pt x="21231" y="17039"/>
                    <a:pt x="21354" y="17261"/>
                    <a:pt x="21403" y="17519"/>
                  </a:cubicBezTo>
                  <a:cubicBezTo>
                    <a:pt x="21428" y="17642"/>
                    <a:pt x="21440" y="17789"/>
                    <a:pt x="21588" y="17863"/>
                  </a:cubicBezTo>
                  <a:close/>
                  <a:moveTo>
                    <a:pt x="27415" y="22092"/>
                  </a:moveTo>
                  <a:cubicBezTo>
                    <a:pt x="27206" y="22080"/>
                    <a:pt x="26972" y="22104"/>
                    <a:pt x="26775" y="22043"/>
                  </a:cubicBezTo>
                  <a:cubicBezTo>
                    <a:pt x="26505" y="21957"/>
                    <a:pt x="26235" y="21944"/>
                    <a:pt x="25964" y="21944"/>
                  </a:cubicBezTo>
                  <a:cubicBezTo>
                    <a:pt x="25239" y="21944"/>
                    <a:pt x="24513" y="21944"/>
                    <a:pt x="23788" y="21944"/>
                  </a:cubicBezTo>
                  <a:cubicBezTo>
                    <a:pt x="23653" y="21944"/>
                    <a:pt x="23518" y="21944"/>
                    <a:pt x="23382" y="21957"/>
                  </a:cubicBezTo>
                  <a:cubicBezTo>
                    <a:pt x="23223" y="21957"/>
                    <a:pt x="23137" y="22067"/>
                    <a:pt x="23173" y="22227"/>
                  </a:cubicBezTo>
                  <a:cubicBezTo>
                    <a:pt x="23186" y="22276"/>
                    <a:pt x="23223" y="22325"/>
                    <a:pt x="23272" y="22362"/>
                  </a:cubicBezTo>
                  <a:cubicBezTo>
                    <a:pt x="23296" y="22387"/>
                    <a:pt x="23346" y="22387"/>
                    <a:pt x="23382" y="22387"/>
                  </a:cubicBezTo>
                  <a:cubicBezTo>
                    <a:pt x="24612" y="22387"/>
                    <a:pt x="25841" y="22387"/>
                    <a:pt x="27083" y="22387"/>
                  </a:cubicBezTo>
                  <a:cubicBezTo>
                    <a:pt x="27132" y="22387"/>
                    <a:pt x="27206" y="22387"/>
                    <a:pt x="27255" y="22362"/>
                  </a:cubicBezTo>
                  <a:cubicBezTo>
                    <a:pt x="27341" y="22301"/>
                    <a:pt x="27464" y="22252"/>
                    <a:pt x="27415" y="22092"/>
                  </a:cubicBezTo>
                  <a:close/>
                  <a:moveTo>
                    <a:pt x="14728" y="3025"/>
                  </a:moveTo>
                  <a:cubicBezTo>
                    <a:pt x="15293" y="3049"/>
                    <a:pt x="15822" y="3013"/>
                    <a:pt x="16338" y="2927"/>
                  </a:cubicBezTo>
                  <a:cubicBezTo>
                    <a:pt x="16609" y="2877"/>
                    <a:pt x="16879" y="2804"/>
                    <a:pt x="17150" y="2730"/>
                  </a:cubicBezTo>
                  <a:cubicBezTo>
                    <a:pt x="17162" y="2730"/>
                    <a:pt x="17174" y="2668"/>
                    <a:pt x="17174" y="2644"/>
                  </a:cubicBezTo>
                  <a:cubicBezTo>
                    <a:pt x="17187" y="2631"/>
                    <a:pt x="17162" y="2607"/>
                    <a:pt x="17150" y="2595"/>
                  </a:cubicBezTo>
                  <a:cubicBezTo>
                    <a:pt x="17137" y="2582"/>
                    <a:pt x="17113" y="2570"/>
                    <a:pt x="17101" y="2570"/>
                  </a:cubicBezTo>
                  <a:cubicBezTo>
                    <a:pt x="16523" y="2509"/>
                    <a:pt x="15982" y="2349"/>
                    <a:pt x="15465" y="2091"/>
                  </a:cubicBezTo>
                  <a:cubicBezTo>
                    <a:pt x="15429" y="2066"/>
                    <a:pt x="15392" y="2054"/>
                    <a:pt x="15355" y="2041"/>
                  </a:cubicBezTo>
                  <a:cubicBezTo>
                    <a:pt x="15134" y="1955"/>
                    <a:pt x="14912" y="1882"/>
                    <a:pt x="14703" y="1771"/>
                  </a:cubicBezTo>
                  <a:cubicBezTo>
                    <a:pt x="14494" y="1673"/>
                    <a:pt x="14298" y="1537"/>
                    <a:pt x="14089" y="1414"/>
                  </a:cubicBezTo>
                  <a:cubicBezTo>
                    <a:pt x="14027" y="1537"/>
                    <a:pt x="14052" y="1648"/>
                    <a:pt x="14101" y="1759"/>
                  </a:cubicBezTo>
                  <a:cubicBezTo>
                    <a:pt x="14298" y="2164"/>
                    <a:pt x="14494" y="2570"/>
                    <a:pt x="14728" y="3025"/>
                  </a:cubicBezTo>
                  <a:close/>
                  <a:moveTo>
                    <a:pt x="15761" y="14531"/>
                  </a:moveTo>
                  <a:cubicBezTo>
                    <a:pt x="15761" y="14544"/>
                    <a:pt x="15761" y="14544"/>
                    <a:pt x="15761" y="14556"/>
                  </a:cubicBezTo>
                  <a:cubicBezTo>
                    <a:pt x="16351" y="14581"/>
                    <a:pt x="16941" y="14593"/>
                    <a:pt x="17518" y="14618"/>
                  </a:cubicBezTo>
                  <a:cubicBezTo>
                    <a:pt x="17580" y="14618"/>
                    <a:pt x="17641" y="14618"/>
                    <a:pt x="17703" y="14593"/>
                  </a:cubicBezTo>
                  <a:cubicBezTo>
                    <a:pt x="17752" y="14581"/>
                    <a:pt x="17801" y="14544"/>
                    <a:pt x="17838" y="14507"/>
                  </a:cubicBezTo>
                  <a:cubicBezTo>
                    <a:pt x="17900" y="14445"/>
                    <a:pt x="17887" y="14322"/>
                    <a:pt x="17814" y="14310"/>
                  </a:cubicBezTo>
                  <a:cubicBezTo>
                    <a:pt x="17654" y="14261"/>
                    <a:pt x="17482" y="14175"/>
                    <a:pt x="17309" y="14175"/>
                  </a:cubicBezTo>
                  <a:cubicBezTo>
                    <a:pt x="16867" y="14150"/>
                    <a:pt x="16461" y="14015"/>
                    <a:pt x="16056" y="13905"/>
                  </a:cubicBezTo>
                  <a:cubicBezTo>
                    <a:pt x="15847" y="13843"/>
                    <a:pt x="15638" y="13806"/>
                    <a:pt x="15416" y="13794"/>
                  </a:cubicBezTo>
                  <a:cubicBezTo>
                    <a:pt x="14925" y="13782"/>
                    <a:pt x="14433" y="13757"/>
                    <a:pt x="13953" y="13732"/>
                  </a:cubicBezTo>
                  <a:cubicBezTo>
                    <a:pt x="13904" y="13732"/>
                    <a:pt x="13867" y="13732"/>
                    <a:pt x="13830" y="13745"/>
                  </a:cubicBezTo>
                  <a:cubicBezTo>
                    <a:pt x="13794" y="13757"/>
                    <a:pt x="13744" y="13769"/>
                    <a:pt x="13744" y="13794"/>
                  </a:cubicBezTo>
                  <a:cubicBezTo>
                    <a:pt x="13671" y="13991"/>
                    <a:pt x="13658" y="14175"/>
                    <a:pt x="13732" y="14372"/>
                  </a:cubicBezTo>
                  <a:cubicBezTo>
                    <a:pt x="13744" y="14396"/>
                    <a:pt x="13794" y="14433"/>
                    <a:pt x="13830" y="14433"/>
                  </a:cubicBezTo>
                  <a:cubicBezTo>
                    <a:pt x="13929" y="14445"/>
                    <a:pt x="14027" y="14458"/>
                    <a:pt x="14113" y="14458"/>
                  </a:cubicBezTo>
                  <a:cubicBezTo>
                    <a:pt x="14666" y="14482"/>
                    <a:pt x="15220" y="14507"/>
                    <a:pt x="15761" y="14531"/>
                  </a:cubicBezTo>
                  <a:moveTo>
                    <a:pt x="9540" y="33537"/>
                  </a:moveTo>
                  <a:cubicBezTo>
                    <a:pt x="9798" y="33562"/>
                    <a:pt x="10081" y="33574"/>
                    <a:pt x="10376" y="33599"/>
                  </a:cubicBezTo>
                  <a:cubicBezTo>
                    <a:pt x="10487" y="33599"/>
                    <a:pt x="10573" y="33562"/>
                    <a:pt x="10646" y="33488"/>
                  </a:cubicBezTo>
                  <a:cubicBezTo>
                    <a:pt x="10905" y="33230"/>
                    <a:pt x="11163" y="32959"/>
                    <a:pt x="11421" y="32689"/>
                  </a:cubicBezTo>
                  <a:cubicBezTo>
                    <a:pt x="11433" y="32677"/>
                    <a:pt x="11433" y="32615"/>
                    <a:pt x="11421" y="32590"/>
                  </a:cubicBezTo>
                  <a:cubicBezTo>
                    <a:pt x="11409" y="32566"/>
                    <a:pt x="11359" y="32541"/>
                    <a:pt x="11335" y="32529"/>
                  </a:cubicBezTo>
                  <a:cubicBezTo>
                    <a:pt x="11015" y="32492"/>
                    <a:pt x="10708" y="32468"/>
                    <a:pt x="10401" y="32517"/>
                  </a:cubicBezTo>
                  <a:cubicBezTo>
                    <a:pt x="9921" y="32590"/>
                    <a:pt x="9466" y="32590"/>
                    <a:pt x="8987" y="32517"/>
                  </a:cubicBezTo>
                  <a:cubicBezTo>
                    <a:pt x="8446" y="32431"/>
                    <a:pt x="8421" y="32468"/>
                    <a:pt x="8409" y="33008"/>
                  </a:cubicBezTo>
                  <a:cubicBezTo>
                    <a:pt x="8397" y="33119"/>
                    <a:pt x="8409" y="33242"/>
                    <a:pt x="8409" y="33353"/>
                  </a:cubicBezTo>
                  <a:cubicBezTo>
                    <a:pt x="8409" y="33426"/>
                    <a:pt x="8483" y="33500"/>
                    <a:pt x="8569" y="33500"/>
                  </a:cubicBezTo>
                  <a:cubicBezTo>
                    <a:pt x="8876" y="33512"/>
                    <a:pt x="9183" y="33525"/>
                    <a:pt x="9540" y="33537"/>
                  </a:cubicBezTo>
                  <a:close/>
                  <a:moveTo>
                    <a:pt x="22952" y="12036"/>
                  </a:moveTo>
                  <a:cubicBezTo>
                    <a:pt x="22756" y="12036"/>
                    <a:pt x="22620" y="12036"/>
                    <a:pt x="22473" y="12036"/>
                  </a:cubicBezTo>
                  <a:cubicBezTo>
                    <a:pt x="22399" y="12036"/>
                    <a:pt x="22338" y="12110"/>
                    <a:pt x="22338" y="12196"/>
                  </a:cubicBezTo>
                  <a:cubicBezTo>
                    <a:pt x="22350" y="12269"/>
                    <a:pt x="22350" y="12356"/>
                    <a:pt x="22362" y="12429"/>
                  </a:cubicBezTo>
                  <a:cubicBezTo>
                    <a:pt x="22473" y="12933"/>
                    <a:pt x="22485" y="13437"/>
                    <a:pt x="22547" y="13941"/>
                  </a:cubicBezTo>
                  <a:cubicBezTo>
                    <a:pt x="22571" y="14077"/>
                    <a:pt x="22534" y="14224"/>
                    <a:pt x="22633" y="14347"/>
                  </a:cubicBezTo>
                  <a:cubicBezTo>
                    <a:pt x="22805" y="14347"/>
                    <a:pt x="22977" y="14359"/>
                    <a:pt x="23149" y="14347"/>
                  </a:cubicBezTo>
                  <a:cubicBezTo>
                    <a:pt x="23346" y="14335"/>
                    <a:pt x="23530" y="14445"/>
                    <a:pt x="23714" y="14458"/>
                  </a:cubicBezTo>
                  <a:cubicBezTo>
                    <a:pt x="23862" y="14470"/>
                    <a:pt x="24022" y="14495"/>
                    <a:pt x="24157" y="14409"/>
                  </a:cubicBezTo>
                  <a:cubicBezTo>
                    <a:pt x="24145" y="14200"/>
                    <a:pt x="24071" y="14040"/>
                    <a:pt x="23985" y="13892"/>
                  </a:cubicBezTo>
                  <a:cubicBezTo>
                    <a:pt x="23665" y="13265"/>
                    <a:pt x="23333" y="12638"/>
                    <a:pt x="22952" y="12036"/>
                  </a:cubicBezTo>
                  <a:close/>
                  <a:moveTo>
                    <a:pt x="6098" y="33008"/>
                  </a:moveTo>
                  <a:cubicBezTo>
                    <a:pt x="6135" y="32701"/>
                    <a:pt x="6073" y="32418"/>
                    <a:pt x="6012" y="32136"/>
                  </a:cubicBezTo>
                  <a:cubicBezTo>
                    <a:pt x="5987" y="32000"/>
                    <a:pt x="6012" y="31853"/>
                    <a:pt x="5901" y="31742"/>
                  </a:cubicBezTo>
                  <a:cubicBezTo>
                    <a:pt x="5790" y="31619"/>
                    <a:pt x="5643" y="31718"/>
                    <a:pt x="5520" y="31705"/>
                  </a:cubicBezTo>
                  <a:cubicBezTo>
                    <a:pt x="5286" y="31681"/>
                    <a:pt x="5053" y="31656"/>
                    <a:pt x="4819" y="31595"/>
                  </a:cubicBezTo>
                  <a:cubicBezTo>
                    <a:pt x="4537" y="31521"/>
                    <a:pt x="4242" y="31521"/>
                    <a:pt x="3946" y="31521"/>
                  </a:cubicBezTo>
                  <a:cubicBezTo>
                    <a:pt x="3848" y="31521"/>
                    <a:pt x="3762" y="31607"/>
                    <a:pt x="3762" y="31718"/>
                  </a:cubicBezTo>
                  <a:cubicBezTo>
                    <a:pt x="3762" y="31853"/>
                    <a:pt x="3762" y="31988"/>
                    <a:pt x="3774" y="32123"/>
                  </a:cubicBezTo>
                  <a:cubicBezTo>
                    <a:pt x="3774" y="32222"/>
                    <a:pt x="3873" y="32320"/>
                    <a:pt x="3971" y="32308"/>
                  </a:cubicBezTo>
                  <a:cubicBezTo>
                    <a:pt x="4450" y="32283"/>
                    <a:pt x="4893" y="32480"/>
                    <a:pt x="5373" y="32455"/>
                  </a:cubicBezTo>
                  <a:cubicBezTo>
                    <a:pt x="5446" y="32455"/>
                    <a:pt x="5520" y="32480"/>
                    <a:pt x="5569" y="32554"/>
                  </a:cubicBezTo>
                  <a:cubicBezTo>
                    <a:pt x="5594" y="32578"/>
                    <a:pt x="5606" y="32627"/>
                    <a:pt x="5606" y="32652"/>
                  </a:cubicBezTo>
                  <a:cubicBezTo>
                    <a:pt x="5594" y="32689"/>
                    <a:pt x="5557" y="32726"/>
                    <a:pt x="5532" y="32726"/>
                  </a:cubicBezTo>
                  <a:cubicBezTo>
                    <a:pt x="5422" y="32738"/>
                    <a:pt x="5299" y="32713"/>
                    <a:pt x="5188" y="32713"/>
                  </a:cubicBezTo>
                  <a:cubicBezTo>
                    <a:pt x="4832" y="32713"/>
                    <a:pt x="4475" y="32689"/>
                    <a:pt x="4155" y="32504"/>
                  </a:cubicBezTo>
                  <a:cubicBezTo>
                    <a:pt x="4143" y="32504"/>
                    <a:pt x="4106" y="32541"/>
                    <a:pt x="4069" y="32578"/>
                  </a:cubicBezTo>
                  <a:cubicBezTo>
                    <a:pt x="4168" y="32713"/>
                    <a:pt x="4266" y="32861"/>
                    <a:pt x="4377" y="33021"/>
                  </a:cubicBezTo>
                  <a:cubicBezTo>
                    <a:pt x="4844" y="33070"/>
                    <a:pt x="5299" y="33168"/>
                    <a:pt x="5790" y="33402"/>
                  </a:cubicBezTo>
                  <a:cubicBezTo>
                    <a:pt x="5766" y="33156"/>
                    <a:pt x="5963" y="33119"/>
                    <a:pt x="6098" y="33008"/>
                  </a:cubicBezTo>
                  <a:close/>
                  <a:moveTo>
                    <a:pt x="23014" y="11397"/>
                  </a:moveTo>
                  <a:cubicBezTo>
                    <a:pt x="23407" y="11397"/>
                    <a:pt x="23800" y="11286"/>
                    <a:pt x="24157" y="11089"/>
                  </a:cubicBezTo>
                  <a:cubicBezTo>
                    <a:pt x="24440" y="10930"/>
                    <a:pt x="24710" y="10770"/>
                    <a:pt x="25005" y="10671"/>
                  </a:cubicBezTo>
                  <a:cubicBezTo>
                    <a:pt x="25054" y="10647"/>
                    <a:pt x="25104" y="10610"/>
                    <a:pt x="25153" y="10573"/>
                  </a:cubicBezTo>
                  <a:cubicBezTo>
                    <a:pt x="25177" y="10561"/>
                    <a:pt x="25214" y="10524"/>
                    <a:pt x="25214" y="10487"/>
                  </a:cubicBezTo>
                  <a:cubicBezTo>
                    <a:pt x="25214" y="10413"/>
                    <a:pt x="25153" y="10389"/>
                    <a:pt x="25104" y="10376"/>
                  </a:cubicBezTo>
                  <a:cubicBezTo>
                    <a:pt x="24870" y="10327"/>
                    <a:pt x="24636" y="10290"/>
                    <a:pt x="24403" y="10253"/>
                  </a:cubicBezTo>
                  <a:cubicBezTo>
                    <a:pt x="23825" y="10155"/>
                    <a:pt x="23272" y="9958"/>
                    <a:pt x="22694" y="9799"/>
                  </a:cubicBezTo>
                  <a:cubicBezTo>
                    <a:pt x="22583" y="9774"/>
                    <a:pt x="22485" y="9700"/>
                    <a:pt x="22387" y="9651"/>
                  </a:cubicBezTo>
                  <a:cubicBezTo>
                    <a:pt x="22313" y="9614"/>
                    <a:pt x="22251" y="9590"/>
                    <a:pt x="22190" y="9553"/>
                  </a:cubicBezTo>
                  <a:cubicBezTo>
                    <a:pt x="22141" y="9602"/>
                    <a:pt x="22116" y="9626"/>
                    <a:pt x="22104" y="9651"/>
                  </a:cubicBezTo>
                  <a:cubicBezTo>
                    <a:pt x="22030" y="9921"/>
                    <a:pt x="22104" y="10155"/>
                    <a:pt x="22251" y="10376"/>
                  </a:cubicBezTo>
                  <a:cubicBezTo>
                    <a:pt x="22460" y="10684"/>
                    <a:pt x="22682" y="10991"/>
                    <a:pt x="22903" y="11286"/>
                  </a:cubicBezTo>
                  <a:cubicBezTo>
                    <a:pt x="22928" y="11323"/>
                    <a:pt x="22952" y="11347"/>
                    <a:pt x="23014" y="11397"/>
                  </a:cubicBezTo>
                  <a:moveTo>
                    <a:pt x="8507" y="32160"/>
                  </a:moveTo>
                  <a:cubicBezTo>
                    <a:pt x="8593" y="32185"/>
                    <a:pt x="8667" y="32222"/>
                    <a:pt x="8741" y="32222"/>
                  </a:cubicBezTo>
                  <a:cubicBezTo>
                    <a:pt x="9208" y="32222"/>
                    <a:pt x="9675" y="32222"/>
                    <a:pt x="10142" y="32222"/>
                  </a:cubicBezTo>
                  <a:cubicBezTo>
                    <a:pt x="10499" y="32222"/>
                    <a:pt x="10843" y="32209"/>
                    <a:pt x="11200" y="32209"/>
                  </a:cubicBezTo>
                  <a:cubicBezTo>
                    <a:pt x="11323" y="32197"/>
                    <a:pt x="11433" y="32209"/>
                    <a:pt x="11556" y="32197"/>
                  </a:cubicBezTo>
                  <a:cubicBezTo>
                    <a:pt x="11593" y="32185"/>
                    <a:pt x="11654" y="32123"/>
                    <a:pt x="11654" y="32074"/>
                  </a:cubicBezTo>
                  <a:cubicBezTo>
                    <a:pt x="11667" y="31976"/>
                    <a:pt x="11667" y="31877"/>
                    <a:pt x="11630" y="31791"/>
                  </a:cubicBezTo>
                  <a:cubicBezTo>
                    <a:pt x="11568" y="31607"/>
                    <a:pt x="11482" y="31435"/>
                    <a:pt x="11409" y="31275"/>
                  </a:cubicBezTo>
                  <a:cubicBezTo>
                    <a:pt x="11200" y="31177"/>
                    <a:pt x="10991" y="31201"/>
                    <a:pt x="10806" y="31189"/>
                  </a:cubicBezTo>
                  <a:cubicBezTo>
                    <a:pt x="10118" y="31164"/>
                    <a:pt x="9429" y="31164"/>
                    <a:pt x="8753" y="31078"/>
                  </a:cubicBezTo>
                  <a:cubicBezTo>
                    <a:pt x="8692" y="31078"/>
                    <a:pt x="8630" y="31078"/>
                    <a:pt x="8569" y="31078"/>
                  </a:cubicBezTo>
                  <a:cubicBezTo>
                    <a:pt x="8495" y="31078"/>
                    <a:pt x="8421" y="31140"/>
                    <a:pt x="8421" y="31214"/>
                  </a:cubicBezTo>
                  <a:cubicBezTo>
                    <a:pt x="8421" y="31533"/>
                    <a:pt x="8458" y="31841"/>
                    <a:pt x="8507" y="32160"/>
                  </a:cubicBezTo>
                  <a:close/>
                  <a:moveTo>
                    <a:pt x="1131" y="18269"/>
                  </a:moveTo>
                  <a:cubicBezTo>
                    <a:pt x="1119" y="18306"/>
                    <a:pt x="1094" y="18318"/>
                    <a:pt x="1094" y="18330"/>
                  </a:cubicBezTo>
                  <a:cubicBezTo>
                    <a:pt x="1254" y="18736"/>
                    <a:pt x="1389" y="19154"/>
                    <a:pt x="1598" y="19535"/>
                  </a:cubicBezTo>
                  <a:cubicBezTo>
                    <a:pt x="1992" y="20272"/>
                    <a:pt x="2410" y="21010"/>
                    <a:pt x="2852" y="21735"/>
                  </a:cubicBezTo>
                  <a:cubicBezTo>
                    <a:pt x="3172" y="22276"/>
                    <a:pt x="3504" y="22817"/>
                    <a:pt x="3774" y="23383"/>
                  </a:cubicBezTo>
                  <a:cubicBezTo>
                    <a:pt x="3897" y="23641"/>
                    <a:pt x="4033" y="23911"/>
                    <a:pt x="4180" y="24169"/>
                  </a:cubicBezTo>
                  <a:cubicBezTo>
                    <a:pt x="4205" y="24206"/>
                    <a:pt x="4254" y="24243"/>
                    <a:pt x="4303" y="24280"/>
                  </a:cubicBezTo>
                  <a:cubicBezTo>
                    <a:pt x="4340" y="23752"/>
                    <a:pt x="4377" y="23247"/>
                    <a:pt x="4414" y="22743"/>
                  </a:cubicBezTo>
                  <a:cubicBezTo>
                    <a:pt x="4045" y="21932"/>
                    <a:pt x="3430" y="21281"/>
                    <a:pt x="3012" y="20506"/>
                  </a:cubicBezTo>
                  <a:cubicBezTo>
                    <a:pt x="3049" y="20371"/>
                    <a:pt x="3123" y="20248"/>
                    <a:pt x="2988" y="20137"/>
                  </a:cubicBezTo>
                  <a:cubicBezTo>
                    <a:pt x="2963" y="20125"/>
                    <a:pt x="2951" y="20100"/>
                    <a:pt x="2938" y="20088"/>
                  </a:cubicBezTo>
                  <a:cubicBezTo>
                    <a:pt x="2385" y="19510"/>
                    <a:pt x="1832" y="18920"/>
                    <a:pt x="1279" y="18342"/>
                  </a:cubicBezTo>
                  <a:cubicBezTo>
                    <a:pt x="1242" y="18306"/>
                    <a:pt x="1180" y="18293"/>
                    <a:pt x="1131" y="18269"/>
                  </a:cubicBezTo>
                  <a:close/>
                  <a:moveTo>
                    <a:pt x="16277" y="26345"/>
                  </a:moveTo>
                  <a:cubicBezTo>
                    <a:pt x="16203" y="26395"/>
                    <a:pt x="16129" y="26444"/>
                    <a:pt x="16056" y="26505"/>
                  </a:cubicBezTo>
                  <a:cubicBezTo>
                    <a:pt x="15957" y="26591"/>
                    <a:pt x="15970" y="26702"/>
                    <a:pt x="16068" y="26751"/>
                  </a:cubicBezTo>
                  <a:cubicBezTo>
                    <a:pt x="16400" y="26923"/>
                    <a:pt x="16756" y="27009"/>
                    <a:pt x="17113" y="27132"/>
                  </a:cubicBezTo>
                  <a:cubicBezTo>
                    <a:pt x="17629" y="27329"/>
                    <a:pt x="18158" y="27452"/>
                    <a:pt x="18699" y="27575"/>
                  </a:cubicBezTo>
                  <a:cubicBezTo>
                    <a:pt x="18908" y="27624"/>
                    <a:pt x="19117" y="27698"/>
                    <a:pt x="19326" y="27698"/>
                  </a:cubicBezTo>
                  <a:cubicBezTo>
                    <a:pt x="19645" y="27710"/>
                    <a:pt x="19940" y="27796"/>
                    <a:pt x="20248" y="27894"/>
                  </a:cubicBezTo>
                  <a:cubicBezTo>
                    <a:pt x="20334" y="27919"/>
                    <a:pt x="20432" y="27944"/>
                    <a:pt x="20530" y="27944"/>
                  </a:cubicBezTo>
                  <a:cubicBezTo>
                    <a:pt x="20899" y="27944"/>
                    <a:pt x="21280" y="27919"/>
                    <a:pt x="21649" y="27907"/>
                  </a:cubicBezTo>
                  <a:cubicBezTo>
                    <a:pt x="21834" y="27907"/>
                    <a:pt x="21920" y="27821"/>
                    <a:pt x="21920" y="27661"/>
                  </a:cubicBezTo>
                  <a:cubicBezTo>
                    <a:pt x="21920" y="27489"/>
                    <a:pt x="21920" y="27304"/>
                    <a:pt x="21907" y="27132"/>
                  </a:cubicBezTo>
                  <a:cubicBezTo>
                    <a:pt x="21907" y="27071"/>
                    <a:pt x="21821" y="26985"/>
                    <a:pt x="21747" y="26972"/>
                  </a:cubicBezTo>
                  <a:cubicBezTo>
                    <a:pt x="21674" y="26960"/>
                    <a:pt x="21600" y="26960"/>
                    <a:pt x="21514" y="26948"/>
                  </a:cubicBezTo>
                  <a:cubicBezTo>
                    <a:pt x="21120" y="26936"/>
                    <a:pt x="20727" y="26948"/>
                    <a:pt x="20346" y="26899"/>
                  </a:cubicBezTo>
                  <a:cubicBezTo>
                    <a:pt x="19891" y="26825"/>
                    <a:pt x="19436" y="26825"/>
                    <a:pt x="18994" y="26825"/>
                  </a:cubicBezTo>
                  <a:cubicBezTo>
                    <a:pt x="18527" y="26813"/>
                    <a:pt x="18047" y="26874"/>
                    <a:pt x="17592" y="26702"/>
                  </a:cubicBezTo>
                  <a:cubicBezTo>
                    <a:pt x="17580" y="26690"/>
                    <a:pt x="17555" y="26690"/>
                    <a:pt x="17531" y="26690"/>
                  </a:cubicBezTo>
                  <a:cubicBezTo>
                    <a:pt x="17223" y="26727"/>
                    <a:pt x="16953" y="26604"/>
                    <a:pt x="16683" y="26493"/>
                  </a:cubicBezTo>
                  <a:cubicBezTo>
                    <a:pt x="16560" y="26431"/>
                    <a:pt x="16424" y="26395"/>
                    <a:pt x="16277" y="26345"/>
                  </a:cubicBezTo>
                  <a:close/>
                  <a:moveTo>
                    <a:pt x="14593" y="3627"/>
                  </a:moveTo>
                  <a:cubicBezTo>
                    <a:pt x="14310" y="3676"/>
                    <a:pt x="14064" y="3713"/>
                    <a:pt x="13806" y="3762"/>
                  </a:cubicBezTo>
                  <a:cubicBezTo>
                    <a:pt x="13683" y="3787"/>
                    <a:pt x="13597" y="3873"/>
                    <a:pt x="13597" y="3996"/>
                  </a:cubicBezTo>
                  <a:cubicBezTo>
                    <a:pt x="13560" y="4734"/>
                    <a:pt x="13572" y="5459"/>
                    <a:pt x="13720" y="6172"/>
                  </a:cubicBezTo>
                  <a:cubicBezTo>
                    <a:pt x="13732" y="6246"/>
                    <a:pt x="13806" y="6319"/>
                    <a:pt x="13892" y="6319"/>
                  </a:cubicBezTo>
                  <a:cubicBezTo>
                    <a:pt x="14261" y="6319"/>
                    <a:pt x="14630" y="6356"/>
                    <a:pt x="14998" y="6406"/>
                  </a:cubicBezTo>
                  <a:cubicBezTo>
                    <a:pt x="15367" y="6442"/>
                    <a:pt x="15748" y="6430"/>
                    <a:pt x="16105" y="6381"/>
                  </a:cubicBezTo>
                  <a:cubicBezTo>
                    <a:pt x="16129" y="6319"/>
                    <a:pt x="16154" y="6283"/>
                    <a:pt x="16154" y="6258"/>
                  </a:cubicBezTo>
                  <a:cubicBezTo>
                    <a:pt x="16142" y="6197"/>
                    <a:pt x="16117" y="6135"/>
                    <a:pt x="16092" y="6086"/>
                  </a:cubicBezTo>
                  <a:cubicBezTo>
                    <a:pt x="15871" y="5680"/>
                    <a:pt x="15625" y="5275"/>
                    <a:pt x="15355" y="4881"/>
                  </a:cubicBezTo>
                  <a:cubicBezTo>
                    <a:pt x="15084" y="4500"/>
                    <a:pt x="14863" y="4082"/>
                    <a:pt x="14593" y="3627"/>
                  </a:cubicBezTo>
                  <a:close/>
                  <a:moveTo>
                    <a:pt x="18613" y="14212"/>
                  </a:moveTo>
                  <a:cubicBezTo>
                    <a:pt x="18772" y="14273"/>
                    <a:pt x="18920" y="14224"/>
                    <a:pt x="19067" y="14175"/>
                  </a:cubicBezTo>
                  <a:cubicBezTo>
                    <a:pt x="19338" y="14089"/>
                    <a:pt x="19608" y="14077"/>
                    <a:pt x="19879" y="14114"/>
                  </a:cubicBezTo>
                  <a:cubicBezTo>
                    <a:pt x="20063" y="14126"/>
                    <a:pt x="20235" y="14163"/>
                    <a:pt x="20407" y="14187"/>
                  </a:cubicBezTo>
                  <a:cubicBezTo>
                    <a:pt x="20678" y="14236"/>
                    <a:pt x="20948" y="14286"/>
                    <a:pt x="21219" y="14322"/>
                  </a:cubicBezTo>
                  <a:cubicBezTo>
                    <a:pt x="21293" y="14335"/>
                    <a:pt x="21379" y="14261"/>
                    <a:pt x="21391" y="14187"/>
                  </a:cubicBezTo>
                  <a:cubicBezTo>
                    <a:pt x="21391" y="13868"/>
                    <a:pt x="21428" y="13560"/>
                    <a:pt x="21403" y="13253"/>
                  </a:cubicBezTo>
                  <a:cubicBezTo>
                    <a:pt x="21342" y="12294"/>
                    <a:pt x="21268" y="11335"/>
                    <a:pt x="21194" y="10376"/>
                  </a:cubicBezTo>
                  <a:cubicBezTo>
                    <a:pt x="21182" y="10278"/>
                    <a:pt x="21170" y="10180"/>
                    <a:pt x="21157" y="10081"/>
                  </a:cubicBezTo>
                  <a:cubicBezTo>
                    <a:pt x="21145" y="10057"/>
                    <a:pt x="21108" y="10044"/>
                    <a:pt x="21084" y="10020"/>
                  </a:cubicBezTo>
                  <a:cubicBezTo>
                    <a:pt x="21059" y="10044"/>
                    <a:pt x="21034" y="10044"/>
                    <a:pt x="21034" y="10057"/>
                  </a:cubicBezTo>
                  <a:cubicBezTo>
                    <a:pt x="20825" y="10462"/>
                    <a:pt x="20604" y="10856"/>
                    <a:pt x="20334" y="11225"/>
                  </a:cubicBezTo>
                  <a:cubicBezTo>
                    <a:pt x="20272" y="11311"/>
                    <a:pt x="20223" y="11434"/>
                    <a:pt x="20174" y="11532"/>
                  </a:cubicBezTo>
                  <a:cubicBezTo>
                    <a:pt x="20026" y="11852"/>
                    <a:pt x="19842" y="12159"/>
                    <a:pt x="19645" y="12454"/>
                  </a:cubicBezTo>
                  <a:cubicBezTo>
                    <a:pt x="19326" y="12946"/>
                    <a:pt x="19006" y="13437"/>
                    <a:pt x="18699" y="13941"/>
                  </a:cubicBezTo>
                  <a:cubicBezTo>
                    <a:pt x="18649" y="14015"/>
                    <a:pt x="18576" y="14101"/>
                    <a:pt x="18613" y="14212"/>
                  </a:cubicBezTo>
                  <a:close/>
                  <a:moveTo>
                    <a:pt x="11482" y="24723"/>
                  </a:moveTo>
                  <a:cubicBezTo>
                    <a:pt x="11532" y="24649"/>
                    <a:pt x="11593" y="24587"/>
                    <a:pt x="11605" y="24526"/>
                  </a:cubicBezTo>
                  <a:cubicBezTo>
                    <a:pt x="11679" y="24133"/>
                    <a:pt x="11814" y="23764"/>
                    <a:pt x="11814" y="23358"/>
                  </a:cubicBezTo>
                  <a:cubicBezTo>
                    <a:pt x="11802" y="23284"/>
                    <a:pt x="11827" y="23211"/>
                    <a:pt x="11741" y="23149"/>
                  </a:cubicBezTo>
                  <a:cubicBezTo>
                    <a:pt x="11581" y="23088"/>
                    <a:pt x="11396" y="23125"/>
                    <a:pt x="11224" y="23125"/>
                  </a:cubicBezTo>
                  <a:cubicBezTo>
                    <a:pt x="10659" y="23112"/>
                    <a:pt x="10081" y="23125"/>
                    <a:pt x="9515" y="23100"/>
                  </a:cubicBezTo>
                  <a:cubicBezTo>
                    <a:pt x="8630" y="23063"/>
                    <a:pt x="7745" y="23014"/>
                    <a:pt x="6860" y="22952"/>
                  </a:cubicBezTo>
                  <a:cubicBezTo>
                    <a:pt x="6676" y="22940"/>
                    <a:pt x="6516" y="22965"/>
                    <a:pt x="6356" y="23088"/>
                  </a:cubicBezTo>
                  <a:cubicBezTo>
                    <a:pt x="6270" y="23161"/>
                    <a:pt x="6172" y="23223"/>
                    <a:pt x="6073" y="23284"/>
                  </a:cubicBezTo>
                  <a:cubicBezTo>
                    <a:pt x="6356" y="23813"/>
                    <a:pt x="6577" y="24096"/>
                    <a:pt x="6934" y="24391"/>
                  </a:cubicBezTo>
                  <a:cubicBezTo>
                    <a:pt x="7044" y="24354"/>
                    <a:pt x="7155" y="24292"/>
                    <a:pt x="7266" y="24292"/>
                  </a:cubicBezTo>
                  <a:cubicBezTo>
                    <a:pt x="7733" y="24292"/>
                    <a:pt x="8212" y="24305"/>
                    <a:pt x="8679" y="24329"/>
                  </a:cubicBezTo>
                  <a:cubicBezTo>
                    <a:pt x="9147" y="24342"/>
                    <a:pt x="9626" y="24378"/>
                    <a:pt x="10093" y="24403"/>
                  </a:cubicBezTo>
                  <a:cubicBezTo>
                    <a:pt x="10265" y="24415"/>
                    <a:pt x="10450" y="24452"/>
                    <a:pt x="10622" y="24489"/>
                  </a:cubicBezTo>
                  <a:cubicBezTo>
                    <a:pt x="10905" y="24563"/>
                    <a:pt x="11187" y="24637"/>
                    <a:pt x="11482" y="24723"/>
                  </a:cubicBezTo>
                  <a:close/>
                  <a:moveTo>
                    <a:pt x="21661" y="10561"/>
                  </a:moveTo>
                  <a:cubicBezTo>
                    <a:pt x="21649" y="10634"/>
                    <a:pt x="21637" y="10671"/>
                    <a:pt x="21637" y="10708"/>
                  </a:cubicBezTo>
                  <a:cubicBezTo>
                    <a:pt x="21661" y="11077"/>
                    <a:pt x="21674" y="11458"/>
                    <a:pt x="21698" y="11827"/>
                  </a:cubicBezTo>
                  <a:cubicBezTo>
                    <a:pt x="21723" y="12183"/>
                    <a:pt x="21735" y="12540"/>
                    <a:pt x="21784" y="12884"/>
                  </a:cubicBezTo>
                  <a:cubicBezTo>
                    <a:pt x="21834" y="13216"/>
                    <a:pt x="21846" y="13548"/>
                    <a:pt x="21846" y="13892"/>
                  </a:cubicBezTo>
                  <a:cubicBezTo>
                    <a:pt x="21858" y="14396"/>
                    <a:pt x="21858" y="14913"/>
                    <a:pt x="21907" y="15417"/>
                  </a:cubicBezTo>
                  <a:cubicBezTo>
                    <a:pt x="21956" y="15970"/>
                    <a:pt x="21981" y="16523"/>
                    <a:pt x="22006" y="17064"/>
                  </a:cubicBezTo>
                  <a:cubicBezTo>
                    <a:pt x="22006" y="17322"/>
                    <a:pt x="22018" y="17580"/>
                    <a:pt x="22030" y="17838"/>
                  </a:cubicBezTo>
                  <a:cubicBezTo>
                    <a:pt x="22055" y="18625"/>
                    <a:pt x="22092" y="19412"/>
                    <a:pt x="22104" y="20199"/>
                  </a:cubicBezTo>
                  <a:cubicBezTo>
                    <a:pt x="22129" y="20789"/>
                    <a:pt x="22116" y="21379"/>
                    <a:pt x="22141" y="21969"/>
                  </a:cubicBezTo>
                  <a:cubicBezTo>
                    <a:pt x="22153" y="22498"/>
                    <a:pt x="22190" y="23026"/>
                    <a:pt x="22215" y="23555"/>
                  </a:cubicBezTo>
                  <a:cubicBezTo>
                    <a:pt x="22227" y="23948"/>
                    <a:pt x="22251" y="24342"/>
                    <a:pt x="22313" y="24735"/>
                  </a:cubicBezTo>
                  <a:cubicBezTo>
                    <a:pt x="22350" y="25018"/>
                    <a:pt x="22362" y="25313"/>
                    <a:pt x="22362" y="25608"/>
                  </a:cubicBezTo>
                  <a:cubicBezTo>
                    <a:pt x="22374" y="26198"/>
                    <a:pt x="22374" y="26788"/>
                    <a:pt x="22387" y="27378"/>
                  </a:cubicBezTo>
                  <a:cubicBezTo>
                    <a:pt x="22387" y="27710"/>
                    <a:pt x="22436" y="27759"/>
                    <a:pt x="22756" y="27759"/>
                  </a:cubicBezTo>
                  <a:cubicBezTo>
                    <a:pt x="22792" y="27759"/>
                    <a:pt x="22842" y="27747"/>
                    <a:pt x="22878" y="27747"/>
                  </a:cubicBezTo>
                  <a:cubicBezTo>
                    <a:pt x="23014" y="27735"/>
                    <a:pt x="23100" y="27661"/>
                    <a:pt x="23100" y="27526"/>
                  </a:cubicBezTo>
                  <a:cubicBezTo>
                    <a:pt x="23112" y="27194"/>
                    <a:pt x="23112" y="26862"/>
                    <a:pt x="23112" y="26530"/>
                  </a:cubicBezTo>
                  <a:cubicBezTo>
                    <a:pt x="23112" y="26444"/>
                    <a:pt x="23100" y="26358"/>
                    <a:pt x="23075" y="26296"/>
                  </a:cubicBezTo>
                  <a:cubicBezTo>
                    <a:pt x="22977" y="26087"/>
                    <a:pt x="22989" y="25866"/>
                    <a:pt x="22989" y="25657"/>
                  </a:cubicBezTo>
                  <a:cubicBezTo>
                    <a:pt x="22977" y="25460"/>
                    <a:pt x="22989" y="25251"/>
                    <a:pt x="22940" y="25067"/>
                  </a:cubicBezTo>
                  <a:cubicBezTo>
                    <a:pt x="22866" y="24796"/>
                    <a:pt x="22842" y="24526"/>
                    <a:pt x="22842" y="24256"/>
                  </a:cubicBezTo>
                  <a:cubicBezTo>
                    <a:pt x="22866" y="23727"/>
                    <a:pt x="22805" y="23198"/>
                    <a:pt x="22756" y="22670"/>
                  </a:cubicBezTo>
                  <a:cubicBezTo>
                    <a:pt x="22719" y="22412"/>
                    <a:pt x="22682" y="22153"/>
                    <a:pt x="22682" y="21908"/>
                  </a:cubicBezTo>
                  <a:cubicBezTo>
                    <a:pt x="22694" y="21403"/>
                    <a:pt x="22645" y="20924"/>
                    <a:pt x="22547" y="20432"/>
                  </a:cubicBezTo>
                  <a:cubicBezTo>
                    <a:pt x="22460" y="20051"/>
                    <a:pt x="22448" y="19658"/>
                    <a:pt x="22448" y="19264"/>
                  </a:cubicBezTo>
                  <a:cubicBezTo>
                    <a:pt x="22460" y="18810"/>
                    <a:pt x="22460" y="18355"/>
                    <a:pt x="22350" y="17912"/>
                  </a:cubicBezTo>
                  <a:cubicBezTo>
                    <a:pt x="22325" y="17802"/>
                    <a:pt x="22325" y="17679"/>
                    <a:pt x="22338" y="17556"/>
                  </a:cubicBezTo>
                  <a:cubicBezTo>
                    <a:pt x="22399" y="16695"/>
                    <a:pt x="22116" y="15835"/>
                    <a:pt x="22251" y="14974"/>
                  </a:cubicBezTo>
                  <a:cubicBezTo>
                    <a:pt x="22251" y="14949"/>
                    <a:pt x="22251" y="14937"/>
                    <a:pt x="22251" y="14913"/>
                  </a:cubicBezTo>
                  <a:cubicBezTo>
                    <a:pt x="22227" y="14618"/>
                    <a:pt x="22202" y="14322"/>
                    <a:pt x="22165" y="14040"/>
                  </a:cubicBezTo>
                  <a:cubicBezTo>
                    <a:pt x="22104" y="13511"/>
                    <a:pt x="22092" y="12970"/>
                    <a:pt x="21981" y="12454"/>
                  </a:cubicBezTo>
                  <a:cubicBezTo>
                    <a:pt x="21895" y="12036"/>
                    <a:pt x="21809" y="11606"/>
                    <a:pt x="21834" y="11163"/>
                  </a:cubicBezTo>
                  <a:cubicBezTo>
                    <a:pt x="21846" y="10966"/>
                    <a:pt x="21809" y="10782"/>
                    <a:pt x="21661" y="10561"/>
                  </a:cubicBezTo>
                  <a:moveTo>
                    <a:pt x="14076" y="25780"/>
                  </a:moveTo>
                  <a:cubicBezTo>
                    <a:pt x="14580" y="26038"/>
                    <a:pt x="14998" y="26333"/>
                    <a:pt x="15478" y="26468"/>
                  </a:cubicBezTo>
                  <a:cubicBezTo>
                    <a:pt x="15724" y="26333"/>
                    <a:pt x="15810" y="26161"/>
                    <a:pt x="15711" y="25915"/>
                  </a:cubicBezTo>
                  <a:cubicBezTo>
                    <a:pt x="15699" y="25891"/>
                    <a:pt x="15724" y="25841"/>
                    <a:pt x="15724" y="25805"/>
                  </a:cubicBezTo>
                  <a:cubicBezTo>
                    <a:pt x="15908" y="25694"/>
                    <a:pt x="16092" y="25583"/>
                    <a:pt x="16277" y="25460"/>
                  </a:cubicBezTo>
                  <a:cubicBezTo>
                    <a:pt x="16510" y="25325"/>
                    <a:pt x="16707" y="25128"/>
                    <a:pt x="16830" y="24870"/>
                  </a:cubicBezTo>
                  <a:cubicBezTo>
                    <a:pt x="16953" y="24649"/>
                    <a:pt x="17076" y="24428"/>
                    <a:pt x="17174" y="24194"/>
                  </a:cubicBezTo>
                  <a:cubicBezTo>
                    <a:pt x="17309" y="23911"/>
                    <a:pt x="17396" y="23604"/>
                    <a:pt x="17371" y="23272"/>
                  </a:cubicBezTo>
                  <a:cubicBezTo>
                    <a:pt x="17223" y="23260"/>
                    <a:pt x="17088" y="23247"/>
                    <a:pt x="16953" y="23235"/>
                  </a:cubicBezTo>
                  <a:cubicBezTo>
                    <a:pt x="16584" y="23223"/>
                    <a:pt x="16203" y="23211"/>
                    <a:pt x="15834" y="23198"/>
                  </a:cubicBezTo>
                  <a:cubicBezTo>
                    <a:pt x="15281" y="23174"/>
                    <a:pt x="14728" y="23137"/>
                    <a:pt x="14187" y="23125"/>
                  </a:cubicBezTo>
                  <a:cubicBezTo>
                    <a:pt x="14138" y="23112"/>
                    <a:pt x="14101" y="23125"/>
                    <a:pt x="14064" y="23125"/>
                  </a:cubicBezTo>
                  <a:cubicBezTo>
                    <a:pt x="13929" y="23125"/>
                    <a:pt x="13867" y="23211"/>
                    <a:pt x="13867" y="23358"/>
                  </a:cubicBezTo>
                  <a:cubicBezTo>
                    <a:pt x="13867" y="23395"/>
                    <a:pt x="13867" y="23444"/>
                    <a:pt x="13880" y="23481"/>
                  </a:cubicBezTo>
                  <a:cubicBezTo>
                    <a:pt x="13929" y="23850"/>
                    <a:pt x="13966" y="24219"/>
                    <a:pt x="13929" y="24600"/>
                  </a:cubicBezTo>
                  <a:cubicBezTo>
                    <a:pt x="13916" y="24710"/>
                    <a:pt x="13916" y="24833"/>
                    <a:pt x="13953" y="24944"/>
                  </a:cubicBezTo>
                  <a:cubicBezTo>
                    <a:pt x="14039" y="25214"/>
                    <a:pt x="14064" y="25485"/>
                    <a:pt x="14076" y="25780"/>
                  </a:cubicBezTo>
                  <a:close/>
                  <a:moveTo>
                    <a:pt x="2766" y="19166"/>
                  </a:moveTo>
                  <a:cubicBezTo>
                    <a:pt x="2902" y="19019"/>
                    <a:pt x="3061" y="18896"/>
                    <a:pt x="3160" y="18724"/>
                  </a:cubicBezTo>
                  <a:cubicBezTo>
                    <a:pt x="3406" y="18306"/>
                    <a:pt x="3701" y="17912"/>
                    <a:pt x="3897" y="17457"/>
                  </a:cubicBezTo>
                  <a:cubicBezTo>
                    <a:pt x="4020" y="17175"/>
                    <a:pt x="4205" y="16904"/>
                    <a:pt x="4364" y="16634"/>
                  </a:cubicBezTo>
                  <a:cubicBezTo>
                    <a:pt x="4426" y="16523"/>
                    <a:pt x="4524" y="16412"/>
                    <a:pt x="4586" y="16302"/>
                  </a:cubicBezTo>
                  <a:cubicBezTo>
                    <a:pt x="4733" y="16031"/>
                    <a:pt x="4905" y="15798"/>
                    <a:pt x="5139" y="15613"/>
                  </a:cubicBezTo>
                  <a:cubicBezTo>
                    <a:pt x="5311" y="15478"/>
                    <a:pt x="5446" y="15306"/>
                    <a:pt x="5545" y="15109"/>
                  </a:cubicBezTo>
                  <a:cubicBezTo>
                    <a:pt x="5717" y="14777"/>
                    <a:pt x="5950" y="14482"/>
                    <a:pt x="6221" y="14212"/>
                  </a:cubicBezTo>
                  <a:cubicBezTo>
                    <a:pt x="6368" y="14064"/>
                    <a:pt x="6504" y="13905"/>
                    <a:pt x="6614" y="13708"/>
                  </a:cubicBezTo>
                  <a:cubicBezTo>
                    <a:pt x="6860" y="13302"/>
                    <a:pt x="7106" y="12909"/>
                    <a:pt x="7352" y="12503"/>
                  </a:cubicBezTo>
                  <a:cubicBezTo>
                    <a:pt x="7389" y="12466"/>
                    <a:pt x="7376" y="12429"/>
                    <a:pt x="7327" y="12405"/>
                  </a:cubicBezTo>
                  <a:cubicBezTo>
                    <a:pt x="7180" y="12442"/>
                    <a:pt x="7106" y="12552"/>
                    <a:pt x="7008" y="12651"/>
                  </a:cubicBezTo>
                  <a:cubicBezTo>
                    <a:pt x="6700" y="12909"/>
                    <a:pt x="6430" y="13191"/>
                    <a:pt x="6110" y="13425"/>
                  </a:cubicBezTo>
                  <a:cubicBezTo>
                    <a:pt x="5520" y="13843"/>
                    <a:pt x="4979" y="14335"/>
                    <a:pt x="4450" y="14827"/>
                  </a:cubicBezTo>
                  <a:cubicBezTo>
                    <a:pt x="3996" y="15244"/>
                    <a:pt x="3541" y="15638"/>
                    <a:pt x="3037" y="15982"/>
                  </a:cubicBezTo>
                  <a:cubicBezTo>
                    <a:pt x="2533" y="16326"/>
                    <a:pt x="2078" y="16744"/>
                    <a:pt x="1562" y="17064"/>
                  </a:cubicBezTo>
                  <a:cubicBezTo>
                    <a:pt x="1377" y="17175"/>
                    <a:pt x="1205" y="17322"/>
                    <a:pt x="1070" y="17519"/>
                  </a:cubicBezTo>
                  <a:cubicBezTo>
                    <a:pt x="1512" y="18183"/>
                    <a:pt x="2188" y="18613"/>
                    <a:pt x="2766" y="19166"/>
                  </a:cubicBezTo>
                  <a:close/>
                  <a:moveTo>
                    <a:pt x="10155" y="28472"/>
                  </a:moveTo>
                  <a:cubicBezTo>
                    <a:pt x="10106" y="28140"/>
                    <a:pt x="10044" y="27833"/>
                    <a:pt x="9983" y="27526"/>
                  </a:cubicBezTo>
                  <a:cubicBezTo>
                    <a:pt x="9970" y="27427"/>
                    <a:pt x="9884" y="27366"/>
                    <a:pt x="9774" y="27366"/>
                  </a:cubicBezTo>
                  <a:cubicBezTo>
                    <a:pt x="9577" y="27366"/>
                    <a:pt x="9380" y="27366"/>
                    <a:pt x="9183" y="27366"/>
                  </a:cubicBezTo>
                  <a:cubicBezTo>
                    <a:pt x="9085" y="27366"/>
                    <a:pt x="8987" y="27353"/>
                    <a:pt x="8901" y="27329"/>
                  </a:cubicBezTo>
                  <a:cubicBezTo>
                    <a:pt x="8876" y="27329"/>
                    <a:pt x="8839" y="27280"/>
                    <a:pt x="8852" y="27243"/>
                  </a:cubicBezTo>
                  <a:cubicBezTo>
                    <a:pt x="8852" y="27218"/>
                    <a:pt x="8888" y="27181"/>
                    <a:pt x="8913" y="27181"/>
                  </a:cubicBezTo>
                  <a:cubicBezTo>
                    <a:pt x="9097" y="27157"/>
                    <a:pt x="9270" y="27144"/>
                    <a:pt x="9442" y="27144"/>
                  </a:cubicBezTo>
                  <a:cubicBezTo>
                    <a:pt x="9970" y="27157"/>
                    <a:pt x="10007" y="27206"/>
                    <a:pt x="10007" y="26604"/>
                  </a:cubicBezTo>
                  <a:cubicBezTo>
                    <a:pt x="10019" y="26382"/>
                    <a:pt x="10081" y="26186"/>
                    <a:pt x="10228" y="26013"/>
                  </a:cubicBezTo>
                  <a:cubicBezTo>
                    <a:pt x="10253" y="25989"/>
                    <a:pt x="10278" y="25952"/>
                    <a:pt x="10302" y="25927"/>
                  </a:cubicBezTo>
                  <a:cubicBezTo>
                    <a:pt x="10351" y="25854"/>
                    <a:pt x="10314" y="25755"/>
                    <a:pt x="10228" y="25755"/>
                  </a:cubicBezTo>
                  <a:cubicBezTo>
                    <a:pt x="9528" y="25706"/>
                    <a:pt x="8827" y="25669"/>
                    <a:pt x="8114" y="25620"/>
                  </a:cubicBezTo>
                  <a:cubicBezTo>
                    <a:pt x="8016" y="25620"/>
                    <a:pt x="7930" y="25645"/>
                    <a:pt x="7807" y="25657"/>
                  </a:cubicBezTo>
                  <a:cubicBezTo>
                    <a:pt x="7819" y="25768"/>
                    <a:pt x="7807" y="25866"/>
                    <a:pt x="7831" y="25964"/>
                  </a:cubicBezTo>
                  <a:cubicBezTo>
                    <a:pt x="8016" y="26665"/>
                    <a:pt x="8175" y="27366"/>
                    <a:pt x="8139" y="28103"/>
                  </a:cubicBezTo>
                  <a:cubicBezTo>
                    <a:pt x="8139" y="28288"/>
                    <a:pt x="8175" y="28460"/>
                    <a:pt x="8188" y="28632"/>
                  </a:cubicBezTo>
                  <a:cubicBezTo>
                    <a:pt x="8225" y="28964"/>
                    <a:pt x="8274" y="29296"/>
                    <a:pt x="8311" y="29628"/>
                  </a:cubicBezTo>
                  <a:cubicBezTo>
                    <a:pt x="8348" y="29960"/>
                    <a:pt x="8372" y="30292"/>
                    <a:pt x="8397" y="30624"/>
                  </a:cubicBezTo>
                  <a:cubicBezTo>
                    <a:pt x="8409" y="30697"/>
                    <a:pt x="8483" y="30771"/>
                    <a:pt x="8557" y="30771"/>
                  </a:cubicBezTo>
                  <a:cubicBezTo>
                    <a:pt x="8655" y="30783"/>
                    <a:pt x="8753" y="30783"/>
                    <a:pt x="8852" y="30783"/>
                  </a:cubicBezTo>
                  <a:cubicBezTo>
                    <a:pt x="9417" y="30820"/>
                    <a:pt x="9995" y="30845"/>
                    <a:pt x="10560" y="30869"/>
                  </a:cubicBezTo>
                  <a:cubicBezTo>
                    <a:pt x="10769" y="30882"/>
                    <a:pt x="10991" y="30869"/>
                    <a:pt x="11212" y="30869"/>
                  </a:cubicBezTo>
                  <a:cubicBezTo>
                    <a:pt x="11212" y="30808"/>
                    <a:pt x="11224" y="30746"/>
                    <a:pt x="11212" y="30697"/>
                  </a:cubicBezTo>
                  <a:cubicBezTo>
                    <a:pt x="11089" y="30451"/>
                    <a:pt x="10978" y="30193"/>
                    <a:pt x="10794" y="29984"/>
                  </a:cubicBezTo>
                  <a:cubicBezTo>
                    <a:pt x="10634" y="29812"/>
                    <a:pt x="10548" y="29591"/>
                    <a:pt x="10474" y="29370"/>
                  </a:cubicBezTo>
                  <a:cubicBezTo>
                    <a:pt x="10437" y="29197"/>
                    <a:pt x="10364" y="29038"/>
                    <a:pt x="10314" y="28853"/>
                  </a:cubicBezTo>
                  <a:cubicBezTo>
                    <a:pt x="10192" y="28841"/>
                    <a:pt x="10106" y="28829"/>
                    <a:pt x="10007" y="28829"/>
                  </a:cubicBezTo>
                  <a:cubicBezTo>
                    <a:pt x="9675" y="28816"/>
                    <a:pt x="9331" y="28829"/>
                    <a:pt x="8999" y="28816"/>
                  </a:cubicBezTo>
                  <a:cubicBezTo>
                    <a:pt x="8864" y="28816"/>
                    <a:pt x="8729" y="28792"/>
                    <a:pt x="8593" y="28767"/>
                  </a:cubicBezTo>
                  <a:cubicBezTo>
                    <a:pt x="8569" y="28767"/>
                    <a:pt x="8544" y="28718"/>
                    <a:pt x="8544" y="28693"/>
                  </a:cubicBezTo>
                  <a:cubicBezTo>
                    <a:pt x="8544" y="28657"/>
                    <a:pt x="8569" y="28620"/>
                    <a:pt x="8593" y="28607"/>
                  </a:cubicBezTo>
                  <a:cubicBezTo>
                    <a:pt x="8630" y="28583"/>
                    <a:pt x="8667" y="28558"/>
                    <a:pt x="8704" y="28558"/>
                  </a:cubicBezTo>
                  <a:cubicBezTo>
                    <a:pt x="8901" y="28558"/>
                    <a:pt x="9097" y="28546"/>
                    <a:pt x="9294" y="28546"/>
                  </a:cubicBezTo>
                  <a:cubicBezTo>
                    <a:pt x="9429" y="28534"/>
                    <a:pt x="9565" y="28546"/>
                    <a:pt x="9712" y="28546"/>
                  </a:cubicBezTo>
                  <a:cubicBezTo>
                    <a:pt x="9847" y="28534"/>
                    <a:pt x="9983" y="28571"/>
                    <a:pt x="10155" y="28472"/>
                  </a:cubicBezTo>
                  <a:moveTo>
                    <a:pt x="12331" y="7450"/>
                  </a:moveTo>
                  <a:cubicBezTo>
                    <a:pt x="12023" y="7414"/>
                    <a:pt x="11777" y="7414"/>
                    <a:pt x="11532" y="7315"/>
                  </a:cubicBezTo>
                  <a:cubicBezTo>
                    <a:pt x="11421" y="7266"/>
                    <a:pt x="11298" y="7303"/>
                    <a:pt x="11224" y="7426"/>
                  </a:cubicBezTo>
                  <a:cubicBezTo>
                    <a:pt x="11040" y="7721"/>
                    <a:pt x="10855" y="8028"/>
                    <a:pt x="10659" y="8323"/>
                  </a:cubicBezTo>
                  <a:cubicBezTo>
                    <a:pt x="10536" y="8520"/>
                    <a:pt x="10499" y="8704"/>
                    <a:pt x="10499" y="8938"/>
                  </a:cubicBezTo>
                  <a:cubicBezTo>
                    <a:pt x="10499" y="9503"/>
                    <a:pt x="10474" y="10081"/>
                    <a:pt x="10462" y="10647"/>
                  </a:cubicBezTo>
                  <a:cubicBezTo>
                    <a:pt x="10450" y="10930"/>
                    <a:pt x="10388" y="11200"/>
                    <a:pt x="10290" y="11458"/>
                  </a:cubicBezTo>
                  <a:cubicBezTo>
                    <a:pt x="10118" y="11901"/>
                    <a:pt x="10044" y="12368"/>
                    <a:pt x="9933" y="12823"/>
                  </a:cubicBezTo>
                  <a:cubicBezTo>
                    <a:pt x="9921" y="12847"/>
                    <a:pt x="9921" y="12860"/>
                    <a:pt x="9921" y="12884"/>
                  </a:cubicBezTo>
                  <a:cubicBezTo>
                    <a:pt x="9909" y="12958"/>
                    <a:pt x="9958" y="13044"/>
                    <a:pt x="10032" y="13069"/>
                  </a:cubicBezTo>
                  <a:cubicBezTo>
                    <a:pt x="10142" y="13093"/>
                    <a:pt x="10265" y="13142"/>
                    <a:pt x="10376" y="13142"/>
                  </a:cubicBezTo>
                  <a:cubicBezTo>
                    <a:pt x="10929" y="13155"/>
                    <a:pt x="11482" y="13167"/>
                    <a:pt x="12036" y="13179"/>
                  </a:cubicBezTo>
                  <a:cubicBezTo>
                    <a:pt x="12085" y="13179"/>
                    <a:pt x="12159" y="13179"/>
                    <a:pt x="12208" y="13155"/>
                  </a:cubicBezTo>
                  <a:cubicBezTo>
                    <a:pt x="12245" y="13130"/>
                    <a:pt x="12294" y="13081"/>
                    <a:pt x="12306" y="13032"/>
                  </a:cubicBezTo>
                  <a:cubicBezTo>
                    <a:pt x="12318" y="12921"/>
                    <a:pt x="12306" y="12798"/>
                    <a:pt x="12306" y="12675"/>
                  </a:cubicBezTo>
                  <a:cubicBezTo>
                    <a:pt x="12294" y="12085"/>
                    <a:pt x="12245" y="11495"/>
                    <a:pt x="12306" y="10905"/>
                  </a:cubicBezTo>
                  <a:cubicBezTo>
                    <a:pt x="12368" y="10364"/>
                    <a:pt x="12368" y="9811"/>
                    <a:pt x="12368" y="9258"/>
                  </a:cubicBezTo>
                  <a:cubicBezTo>
                    <a:pt x="12355" y="8754"/>
                    <a:pt x="12355" y="8237"/>
                    <a:pt x="12355" y="7721"/>
                  </a:cubicBezTo>
                  <a:cubicBezTo>
                    <a:pt x="12355" y="7647"/>
                    <a:pt x="12343" y="7573"/>
                    <a:pt x="12331" y="7450"/>
                  </a:cubicBezTo>
                  <a:close/>
                  <a:moveTo>
                    <a:pt x="13499" y="25509"/>
                  </a:moveTo>
                  <a:cubicBezTo>
                    <a:pt x="13585" y="25436"/>
                    <a:pt x="13597" y="25362"/>
                    <a:pt x="13572" y="25288"/>
                  </a:cubicBezTo>
                  <a:cubicBezTo>
                    <a:pt x="13486" y="24956"/>
                    <a:pt x="13486" y="24624"/>
                    <a:pt x="13499" y="24292"/>
                  </a:cubicBezTo>
                  <a:cubicBezTo>
                    <a:pt x="13499" y="24034"/>
                    <a:pt x="13474" y="23776"/>
                    <a:pt x="13437" y="23530"/>
                  </a:cubicBezTo>
                  <a:cubicBezTo>
                    <a:pt x="13400" y="23321"/>
                    <a:pt x="13400" y="23137"/>
                    <a:pt x="13400" y="22940"/>
                  </a:cubicBezTo>
                  <a:cubicBezTo>
                    <a:pt x="13412" y="22719"/>
                    <a:pt x="13425" y="22498"/>
                    <a:pt x="13400" y="22289"/>
                  </a:cubicBezTo>
                  <a:cubicBezTo>
                    <a:pt x="13265" y="21416"/>
                    <a:pt x="13253" y="20531"/>
                    <a:pt x="13228" y="19646"/>
                  </a:cubicBezTo>
                  <a:cubicBezTo>
                    <a:pt x="13216" y="19252"/>
                    <a:pt x="13216" y="18846"/>
                    <a:pt x="13216" y="18453"/>
                  </a:cubicBezTo>
                  <a:cubicBezTo>
                    <a:pt x="13216" y="18146"/>
                    <a:pt x="13228" y="17838"/>
                    <a:pt x="13290" y="17519"/>
                  </a:cubicBezTo>
                  <a:cubicBezTo>
                    <a:pt x="13351" y="17224"/>
                    <a:pt x="13314" y="16892"/>
                    <a:pt x="13314" y="16584"/>
                  </a:cubicBezTo>
                  <a:cubicBezTo>
                    <a:pt x="13179" y="16302"/>
                    <a:pt x="13228" y="16007"/>
                    <a:pt x="13228" y="15712"/>
                  </a:cubicBezTo>
                  <a:cubicBezTo>
                    <a:pt x="13228" y="15478"/>
                    <a:pt x="13265" y="15220"/>
                    <a:pt x="13203" y="15011"/>
                  </a:cubicBezTo>
                  <a:cubicBezTo>
                    <a:pt x="13117" y="14740"/>
                    <a:pt x="13130" y="14507"/>
                    <a:pt x="13191" y="14261"/>
                  </a:cubicBezTo>
                  <a:cubicBezTo>
                    <a:pt x="13216" y="14138"/>
                    <a:pt x="13203" y="14027"/>
                    <a:pt x="13203" y="13905"/>
                  </a:cubicBezTo>
                  <a:cubicBezTo>
                    <a:pt x="13216" y="13585"/>
                    <a:pt x="13228" y="13278"/>
                    <a:pt x="13253" y="12958"/>
                  </a:cubicBezTo>
                  <a:cubicBezTo>
                    <a:pt x="13351" y="11741"/>
                    <a:pt x="13351" y="10524"/>
                    <a:pt x="13314" y="9294"/>
                  </a:cubicBezTo>
                  <a:cubicBezTo>
                    <a:pt x="13277" y="8237"/>
                    <a:pt x="13191" y="7180"/>
                    <a:pt x="13240" y="6111"/>
                  </a:cubicBezTo>
                  <a:cubicBezTo>
                    <a:pt x="13265" y="5680"/>
                    <a:pt x="13191" y="5250"/>
                    <a:pt x="13154" y="4820"/>
                  </a:cubicBezTo>
                  <a:cubicBezTo>
                    <a:pt x="13154" y="4795"/>
                    <a:pt x="13105" y="4758"/>
                    <a:pt x="13068" y="4758"/>
                  </a:cubicBezTo>
                  <a:cubicBezTo>
                    <a:pt x="13044" y="4758"/>
                    <a:pt x="12994" y="4783"/>
                    <a:pt x="12982" y="4820"/>
                  </a:cubicBezTo>
                  <a:cubicBezTo>
                    <a:pt x="12958" y="4967"/>
                    <a:pt x="12921" y="5127"/>
                    <a:pt x="12908" y="5275"/>
                  </a:cubicBezTo>
                  <a:cubicBezTo>
                    <a:pt x="12884" y="5656"/>
                    <a:pt x="12872" y="6024"/>
                    <a:pt x="12847" y="6406"/>
                  </a:cubicBezTo>
                  <a:cubicBezTo>
                    <a:pt x="12736" y="7537"/>
                    <a:pt x="12749" y="8680"/>
                    <a:pt x="12822" y="9823"/>
                  </a:cubicBezTo>
                  <a:cubicBezTo>
                    <a:pt x="12835" y="10057"/>
                    <a:pt x="12835" y="10290"/>
                    <a:pt x="12822" y="10536"/>
                  </a:cubicBezTo>
                  <a:cubicBezTo>
                    <a:pt x="12810" y="10782"/>
                    <a:pt x="12785" y="11040"/>
                    <a:pt x="12785" y="11298"/>
                  </a:cubicBezTo>
                  <a:cubicBezTo>
                    <a:pt x="12773" y="11815"/>
                    <a:pt x="12785" y="12319"/>
                    <a:pt x="12798" y="12835"/>
                  </a:cubicBezTo>
                  <a:cubicBezTo>
                    <a:pt x="12798" y="13032"/>
                    <a:pt x="12798" y="13228"/>
                    <a:pt x="12785" y="13425"/>
                  </a:cubicBezTo>
                  <a:cubicBezTo>
                    <a:pt x="12761" y="13683"/>
                    <a:pt x="12736" y="13929"/>
                    <a:pt x="12712" y="14187"/>
                  </a:cubicBezTo>
                  <a:cubicBezTo>
                    <a:pt x="12699" y="14458"/>
                    <a:pt x="12687" y="14728"/>
                    <a:pt x="12761" y="14999"/>
                  </a:cubicBezTo>
                  <a:cubicBezTo>
                    <a:pt x="12810" y="15183"/>
                    <a:pt x="12798" y="15392"/>
                    <a:pt x="12736" y="15576"/>
                  </a:cubicBezTo>
                  <a:cubicBezTo>
                    <a:pt x="12626" y="15871"/>
                    <a:pt x="12626" y="16166"/>
                    <a:pt x="12650" y="16449"/>
                  </a:cubicBezTo>
                  <a:cubicBezTo>
                    <a:pt x="12663" y="16744"/>
                    <a:pt x="12736" y="17039"/>
                    <a:pt x="12736" y="17334"/>
                  </a:cubicBezTo>
                  <a:cubicBezTo>
                    <a:pt x="12736" y="18146"/>
                    <a:pt x="12736" y="18957"/>
                    <a:pt x="12699" y="19756"/>
                  </a:cubicBezTo>
                  <a:cubicBezTo>
                    <a:pt x="12687" y="20051"/>
                    <a:pt x="12687" y="20346"/>
                    <a:pt x="12712" y="20641"/>
                  </a:cubicBezTo>
                  <a:cubicBezTo>
                    <a:pt x="12736" y="20998"/>
                    <a:pt x="12749" y="21342"/>
                    <a:pt x="12761" y="21699"/>
                  </a:cubicBezTo>
                  <a:cubicBezTo>
                    <a:pt x="12761" y="22092"/>
                    <a:pt x="12589" y="22473"/>
                    <a:pt x="12626" y="22866"/>
                  </a:cubicBezTo>
                  <a:cubicBezTo>
                    <a:pt x="12626" y="22903"/>
                    <a:pt x="12601" y="22952"/>
                    <a:pt x="12589" y="22977"/>
                  </a:cubicBezTo>
                  <a:cubicBezTo>
                    <a:pt x="12527" y="23063"/>
                    <a:pt x="12515" y="23161"/>
                    <a:pt x="12503" y="23247"/>
                  </a:cubicBezTo>
                  <a:cubicBezTo>
                    <a:pt x="12441" y="23543"/>
                    <a:pt x="12417" y="23838"/>
                    <a:pt x="12454" y="24133"/>
                  </a:cubicBezTo>
                  <a:cubicBezTo>
                    <a:pt x="12490" y="24440"/>
                    <a:pt x="12454" y="24760"/>
                    <a:pt x="12540" y="25091"/>
                  </a:cubicBezTo>
                  <a:cubicBezTo>
                    <a:pt x="12859" y="25239"/>
                    <a:pt x="13167" y="25423"/>
                    <a:pt x="13499" y="25509"/>
                  </a:cubicBezTo>
                  <a:close/>
                  <a:moveTo>
                    <a:pt x="28177" y="26235"/>
                  </a:moveTo>
                  <a:cubicBezTo>
                    <a:pt x="28103" y="26272"/>
                    <a:pt x="28066" y="26284"/>
                    <a:pt x="28029" y="26309"/>
                  </a:cubicBezTo>
                  <a:cubicBezTo>
                    <a:pt x="27562" y="26567"/>
                    <a:pt x="27144" y="26886"/>
                    <a:pt x="26665" y="27108"/>
                  </a:cubicBezTo>
                  <a:cubicBezTo>
                    <a:pt x="26026" y="27415"/>
                    <a:pt x="25362" y="27673"/>
                    <a:pt x="24710" y="27931"/>
                  </a:cubicBezTo>
                  <a:cubicBezTo>
                    <a:pt x="24513" y="28017"/>
                    <a:pt x="24292" y="28054"/>
                    <a:pt x="24096" y="28140"/>
                  </a:cubicBezTo>
                  <a:cubicBezTo>
                    <a:pt x="23678" y="28325"/>
                    <a:pt x="23223" y="28349"/>
                    <a:pt x="22805" y="28534"/>
                  </a:cubicBezTo>
                  <a:cubicBezTo>
                    <a:pt x="22743" y="28558"/>
                    <a:pt x="22682" y="28558"/>
                    <a:pt x="22620" y="28558"/>
                  </a:cubicBezTo>
                  <a:cubicBezTo>
                    <a:pt x="22190" y="28558"/>
                    <a:pt x="21760" y="28583"/>
                    <a:pt x="21329" y="28534"/>
                  </a:cubicBezTo>
                  <a:cubicBezTo>
                    <a:pt x="20813" y="28484"/>
                    <a:pt x="20309" y="28472"/>
                    <a:pt x="19793" y="28448"/>
                  </a:cubicBezTo>
                  <a:cubicBezTo>
                    <a:pt x="19461" y="28435"/>
                    <a:pt x="19129" y="28374"/>
                    <a:pt x="18809" y="28288"/>
                  </a:cubicBezTo>
                  <a:cubicBezTo>
                    <a:pt x="18600" y="28239"/>
                    <a:pt x="18391" y="28165"/>
                    <a:pt x="18182" y="28128"/>
                  </a:cubicBezTo>
                  <a:cubicBezTo>
                    <a:pt x="17936" y="28066"/>
                    <a:pt x="17691" y="27993"/>
                    <a:pt x="17469" y="27858"/>
                  </a:cubicBezTo>
                  <a:cubicBezTo>
                    <a:pt x="17359" y="27796"/>
                    <a:pt x="17211" y="27759"/>
                    <a:pt x="17088" y="27722"/>
                  </a:cubicBezTo>
                  <a:cubicBezTo>
                    <a:pt x="16892" y="27673"/>
                    <a:pt x="16719" y="27599"/>
                    <a:pt x="16547" y="27489"/>
                  </a:cubicBezTo>
                  <a:cubicBezTo>
                    <a:pt x="16314" y="27317"/>
                    <a:pt x="16043" y="27194"/>
                    <a:pt x="15761" y="27095"/>
                  </a:cubicBezTo>
                  <a:cubicBezTo>
                    <a:pt x="15379" y="26948"/>
                    <a:pt x="14998" y="26776"/>
                    <a:pt x="14630" y="26604"/>
                  </a:cubicBezTo>
                  <a:cubicBezTo>
                    <a:pt x="14039" y="26321"/>
                    <a:pt x="13462" y="26026"/>
                    <a:pt x="12872" y="25755"/>
                  </a:cubicBezTo>
                  <a:cubicBezTo>
                    <a:pt x="12663" y="25657"/>
                    <a:pt x="12454" y="25559"/>
                    <a:pt x="12220" y="25497"/>
                  </a:cubicBezTo>
                  <a:cubicBezTo>
                    <a:pt x="11974" y="25448"/>
                    <a:pt x="11741" y="25325"/>
                    <a:pt x="11507" y="25227"/>
                  </a:cubicBezTo>
                  <a:cubicBezTo>
                    <a:pt x="11458" y="25202"/>
                    <a:pt x="11396" y="25190"/>
                    <a:pt x="11347" y="25165"/>
                  </a:cubicBezTo>
                  <a:cubicBezTo>
                    <a:pt x="11187" y="25116"/>
                    <a:pt x="11077" y="25178"/>
                    <a:pt x="10978" y="25288"/>
                  </a:cubicBezTo>
                  <a:cubicBezTo>
                    <a:pt x="10880" y="25387"/>
                    <a:pt x="10806" y="25509"/>
                    <a:pt x="10880" y="25657"/>
                  </a:cubicBezTo>
                  <a:cubicBezTo>
                    <a:pt x="10966" y="25694"/>
                    <a:pt x="11064" y="25706"/>
                    <a:pt x="11150" y="25755"/>
                  </a:cubicBezTo>
                  <a:cubicBezTo>
                    <a:pt x="11249" y="25805"/>
                    <a:pt x="11347" y="25878"/>
                    <a:pt x="11445" y="25940"/>
                  </a:cubicBezTo>
                  <a:cubicBezTo>
                    <a:pt x="11802" y="26186"/>
                    <a:pt x="12159" y="26431"/>
                    <a:pt x="12527" y="26653"/>
                  </a:cubicBezTo>
                  <a:cubicBezTo>
                    <a:pt x="12896" y="26886"/>
                    <a:pt x="13265" y="27095"/>
                    <a:pt x="13646" y="27317"/>
                  </a:cubicBezTo>
                  <a:cubicBezTo>
                    <a:pt x="13695" y="27341"/>
                    <a:pt x="13744" y="27366"/>
                    <a:pt x="13806" y="27378"/>
                  </a:cubicBezTo>
                  <a:cubicBezTo>
                    <a:pt x="14138" y="27464"/>
                    <a:pt x="14421" y="27636"/>
                    <a:pt x="14716" y="27784"/>
                  </a:cubicBezTo>
                  <a:cubicBezTo>
                    <a:pt x="15330" y="28054"/>
                    <a:pt x="15896" y="28411"/>
                    <a:pt x="16535" y="28607"/>
                  </a:cubicBezTo>
                  <a:cubicBezTo>
                    <a:pt x="16744" y="28669"/>
                    <a:pt x="16941" y="28767"/>
                    <a:pt x="17162" y="28767"/>
                  </a:cubicBezTo>
                  <a:cubicBezTo>
                    <a:pt x="17260" y="28780"/>
                    <a:pt x="17346" y="28829"/>
                    <a:pt x="17432" y="28866"/>
                  </a:cubicBezTo>
                  <a:cubicBezTo>
                    <a:pt x="17691" y="28976"/>
                    <a:pt x="17961" y="29025"/>
                    <a:pt x="18244" y="29013"/>
                  </a:cubicBezTo>
                  <a:cubicBezTo>
                    <a:pt x="18502" y="29001"/>
                    <a:pt x="18760" y="29001"/>
                    <a:pt x="19006" y="29001"/>
                  </a:cubicBezTo>
                  <a:cubicBezTo>
                    <a:pt x="19141" y="29013"/>
                    <a:pt x="19289" y="29001"/>
                    <a:pt x="19424" y="29038"/>
                  </a:cubicBezTo>
                  <a:cubicBezTo>
                    <a:pt x="19731" y="29148"/>
                    <a:pt x="20039" y="29136"/>
                    <a:pt x="20358" y="29136"/>
                  </a:cubicBezTo>
                  <a:cubicBezTo>
                    <a:pt x="20752" y="29124"/>
                    <a:pt x="21133" y="29087"/>
                    <a:pt x="21526" y="29062"/>
                  </a:cubicBezTo>
                  <a:cubicBezTo>
                    <a:pt x="21625" y="29062"/>
                    <a:pt x="21723" y="29038"/>
                    <a:pt x="21821" y="29001"/>
                  </a:cubicBezTo>
                  <a:cubicBezTo>
                    <a:pt x="22042" y="28915"/>
                    <a:pt x="22276" y="28890"/>
                    <a:pt x="22510" y="28902"/>
                  </a:cubicBezTo>
                  <a:cubicBezTo>
                    <a:pt x="22731" y="28902"/>
                    <a:pt x="22940" y="28853"/>
                    <a:pt x="23137" y="28767"/>
                  </a:cubicBezTo>
                  <a:cubicBezTo>
                    <a:pt x="23518" y="28583"/>
                    <a:pt x="23899" y="28460"/>
                    <a:pt x="24317" y="28386"/>
                  </a:cubicBezTo>
                  <a:cubicBezTo>
                    <a:pt x="24796" y="28300"/>
                    <a:pt x="25276" y="28165"/>
                    <a:pt x="25755" y="28054"/>
                  </a:cubicBezTo>
                  <a:cubicBezTo>
                    <a:pt x="25866" y="28030"/>
                    <a:pt x="25989" y="28005"/>
                    <a:pt x="26087" y="27931"/>
                  </a:cubicBezTo>
                  <a:cubicBezTo>
                    <a:pt x="26321" y="27747"/>
                    <a:pt x="26616" y="27685"/>
                    <a:pt x="26886" y="27587"/>
                  </a:cubicBezTo>
                  <a:cubicBezTo>
                    <a:pt x="27304" y="27440"/>
                    <a:pt x="27562" y="27046"/>
                    <a:pt x="27956" y="26862"/>
                  </a:cubicBezTo>
                  <a:cubicBezTo>
                    <a:pt x="28066" y="26800"/>
                    <a:pt x="28152" y="26677"/>
                    <a:pt x="28238" y="26567"/>
                  </a:cubicBezTo>
                  <a:cubicBezTo>
                    <a:pt x="28275" y="26530"/>
                    <a:pt x="28288" y="26456"/>
                    <a:pt x="28288" y="26407"/>
                  </a:cubicBezTo>
                  <a:cubicBezTo>
                    <a:pt x="28275" y="26358"/>
                    <a:pt x="28226" y="26309"/>
                    <a:pt x="28177" y="26235"/>
                  </a:cubicBezTo>
                  <a:close/>
                  <a:moveTo>
                    <a:pt x="21907" y="26370"/>
                  </a:moveTo>
                  <a:cubicBezTo>
                    <a:pt x="21920" y="26259"/>
                    <a:pt x="21932" y="26161"/>
                    <a:pt x="21932" y="26063"/>
                  </a:cubicBezTo>
                  <a:cubicBezTo>
                    <a:pt x="21932" y="25792"/>
                    <a:pt x="21956" y="25509"/>
                    <a:pt x="21920" y="25239"/>
                  </a:cubicBezTo>
                  <a:cubicBezTo>
                    <a:pt x="21821" y="24575"/>
                    <a:pt x="21784" y="23911"/>
                    <a:pt x="21735" y="23247"/>
                  </a:cubicBezTo>
                  <a:cubicBezTo>
                    <a:pt x="21723" y="22940"/>
                    <a:pt x="21686" y="22903"/>
                    <a:pt x="21391" y="22891"/>
                  </a:cubicBezTo>
                  <a:cubicBezTo>
                    <a:pt x="21219" y="22879"/>
                    <a:pt x="21047" y="22879"/>
                    <a:pt x="20862" y="22866"/>
                  </a:cubicBezTo>
                  <a:cubicBezTo>
                    <a:pt x="20690" y="22866"/>
                    <a:pt x="20518" y="22866"/>
                    <a:pt x="20334" y="22965"/>
                  </a:cubicBezTo>
                  <a:cubicBezTo>
                    <a:pt x="20285" y="23075"/>
                    <a:pt x="20223" y="23198"/>
                    <a:pt x="20174" y="23309"/>
                  </a:cubicBezTo>
                  <a:cubicBezTo>
                    <a:pt x="19965" y="23432"/>
                    <a:pt x="19756" y="23543"/>
                    <a:pt x="19559" y="23665"/>
                  </a:cubicBezTo>
                  <a:cubicBezTo>
                    <a:pt x="19461" y="23715"/>
                    <a:pt x="19363" y="23715"/>
                    <a:pt x="19264" y="23641"/>
                  </a:cubicBezTo>
                  <a:cubicBezTo>
                    <a:pt x="19276" y="23592"/>
                    <a:pt x="19276" y="23543"/>
                    <a:pt x="19289" y="23481"/>
                  </a:cubicBezTo>
                  <a:cubicBezTo>
                    <a:pt x="19289" y="23370"/>
                    <a:pt x="19264" y="23309"/>
                    <a:pt x="19203" y="23309"/>
                  </a:cubicBezTo>
                  <a:cubicBezTo>
                    <a:pt x="18834" y="23297"/>
                    <a:pt x="18453" y="23284"/>
                    <a:pt x="18084" y="23284"/>
                  </a:cubicBezTo>
                  <a:cubicBezTo>
                    <a:pt x="18047" y="23284"/>
                    <a:pt x="17986" y="23358"/>
                    <a:pt x="17961" y="23407"/>
                  </a:cubicBezTo>
                  <a:cubicBezTo>
                    <a:pt x="17936" y="23469"/>
                    <a:pt x="17924" y="23555"/>
                    <a:pt x="17936" y="23629"/>
                  </a:cubicBezTo>
                  <a:cubicBezTo>
                    <a:pt x="17961" y="23961"/>
                    <a:pt x="17850" y="24243"/>
                    <a:pt x="17691" y="24526"/>
                  </a:cubicBezTo>
                  <a:cubicBezTo>
                    <a:pt x="17469" y="24907"/>
                    <a:pt x="17223" y="25251"/>
                    <a:pt x="16916" y="25559"/>
                  </a:cubicBezTo>
                  <a:cubicBezTo>
                    <a:pt x="16818" y="25657"/>
                    <a:pt x="16695" y="25731"/>
                    <a:pt x="16683" y="25878"/>
                  </a:cubicBezTo>
                  <a:cubicBezTo>
                    <a:pt x="16732" y="26001"/>
                    <a:pt x="16842" y="26038"/>
                    <a:pt x="16965" y="26063"/>
                  </a:cubicBezTo>
                  <a:cubicBezTo>
                    <a:pt x="17309" y="26136"/>
                    <a:pt x="17654" y="26222"/>
                    <a:pt x="17998" y="26284"/>
                  </a:cubicBezTo>
                  <a:cubicBezTo>
                    <a:pt x="18330" y="26345"/>
                    <a:pt x="18649" y="26407"/>
                    <a:pt x="18994" y="26395"/>
                  </a:cubicBezTo>
                  <a:cubicBezTo>
                    <a:pt x="19498" y="26382"/>
                    <a:pt x="20014" y="26395"/>
                    <a:pt x="20518" y="26395"/>
                  </a:cubicBezTo>
                  <a:cubicBezTo>
                    <a:pt x="20764" y="26395"/>
                    <a:pt x="20998" y="26370"/>
                    <a:pt x="21219" y="26493"/>
                  </a:cubicBezTo>
                  <a:cubicBezTo>
                    <a:pt x="21280" y="26518"/>
                    <a:pt x="21379" y="26518"/>
                    <a:pt x="21452" y="26493"/>
                  </a:cubicBezTo>
                  <a:cubicBezTo>
                    <a:pt x="21600" y="26468"/>
                    <a:pt x="21747" y="26419"/>
                    <a:pt x="21907" y="26370"/>
                  </a:cubicBezTo>
                  <a:close/>
                  <a:moveTo>
                    <a:pt x="26542" y="20334"/>
                  </a:moveTo>
                  <a:cubicBezTo>
                    <a:pt x="26677" y="20100"/>
                    <a:pt x="26788" y="19891"/>
                    <a:pt x="26898" y="19695"/>
                  </a:cubicBezTo>
                  <a:cubicBezTo>
                    <a:pt x="27009" y="19510"/>
                    <a:pt x="27034" y="19326"/>
                    <a:pt x="27034" y="19117"/>
                  </a:cubicBezTo>
                  <a:cubicBezTo>
                    <a:pt x="27034" y="18982"/>
                    <a:pt x="27021" y="18846"/>
                    <a:pt x="26997" y="18711"/>
                  </a:cubicBezTo>
                  <a:cubicBezTo>
                    <a:pt x="26948" y="18478"/>
                    <a:pt x="26935" y="18244"/>
                    <a:pt x="26972" y="18011"/>
                  </a:cubicBezTo>
                  <a:cubicBezTo>
                    <a:pt x="27009" y="17752"/>
                    <a:pt x="26984" y="17506"/>
                    <a:pt x="26923" y="17248"/>
                  </a:cubicBezTo>
                  <a:cubicBezTo>
                    <a:pt x="26886" y="17076"/>
                    <a:pt x="26849" y="16904"/>
                    <a:pt x="26812" y="16732"/>
                  </a:cubicBezTo>
                  <a:cubicBezTo>
                    <a:pt x="26714" y="16191"/>
                    <a:pt x="26444" y="15749"/>
                    <a:pt x="26062" y="15355"/>
                  </a:cubicBezTo>
                  <a:cubicBezTo>
                    <a:pt x="26001" y="15281"/>
                    <a:pt x="25915" y="15232"/>
                    <a:pt x="25841" y="15171"/>
                  </a:cubicBezTo>
                  <a:cubicBezTo>
                    <a:pt x="25743" y="15208"/>
                    <a:pt x="25669" y="15232"/>
                    <a:pt x="25608" y="15269"/>
                  </a:cubicBezTo>
                  <a:cubicBezTo>
                    <a:pt x="25337" y="15429"/>
                    <a:pt x="25042" y="15515"/>
                    <a:pt x="24722" y="15564"/>
                  </a:cubicBezTo>
                  <a:cubicBezTo>
                    <a:pt x="24157" y="15650"/>
                    <a:pt x="23604" y="15761"/>
                    <a:pt x="23026" y="15785"/>
                  </a:cubicBezTo>
                  <a:cubicBezTo>
                    <a:pt x="22928" y="15785"/>
                    <a:pt x="22842" y="15871"/>
                    <a:pt x="22842" y="15970"/>
                  </a:cubicBezTo>
                  <a:cubicBezTo>
                    <a:pt x="22805" y="16793"/>
                    <a:pt x="22780" y="17617"/>
                    <a:pt x="22854" y="18441"/>
                  </a:cubicBezTo>
                  <a:cubicBezTo>
                    <a:pt x="22878" y="18650"/>
                    <a:pt x="22891" y="18871"/>
                    <a:pt x="22891" y="19080"/>
                  </a:cubicBezTo>
                  <a:cubicBezTo>
                    <a:pt x="22903" y="19301"/>
                    <a:pt x="22891" y="19523"/>
                    <a:pt x="22891" y="19732"/>
                  </a:cubicBezTo>
                  <a:cubicBezTo>
                    <a:pt x="22891" y="19830"/>
                    <a:pt x="22903" y="19928"/>
                    <a:pt x="22915" y="20027"/>
                  </a:cubicBezTo>
                  <a:cubicBezTo>
                    <a:pt x="22952" y="20211"/>
                    <a:pt x="23100" y="20346"/>
                    <a:pt x="23284" y="20346"/>
                  </a:cubicBezTo>
                  <a:cubicBezTo>
                    <a:pt x="23444" y="20359"/>
                    <a:pt x="23591" y="20359"/>
                    <a:pt x="23751" y="20297"/>
                  </a:cubicBezTo>
                  <a:cubicBezTo>
                    <a:pt x="23973" y="20199"/>
                    <a:pt x="24206" y="20199"/>
                    <a:pt x="24440" y="20199"/>
                  </a:cubicBezTo>
                  <a:cubicBezTo>
                    <a:pt x="24698" y="20211"/>
                    <a:pt x="24956" y="20199"/>
                    <a:pt x="25202" y="20248"/>
                  </a:cubicBezTo>
                  <a:cubicBezTo>
                    <a:pt x="25632" y="20309"/>
                    <a:pt x="26062" y="20297"/>
                    <a:pt x="26542" y="20334"/>
                  </a:cubicBezTo>
                  <a:moveTo>
                    <a:pt x="27648" y="22670"/>
                  </a:moveTo>
                  <a:cubicBezTo>
                    <a:pt x="27489" y="22707"/>
                    <a:pt x="27378" y="22756"/>
                    <a:pt x="27255" y="22768"/>
                  </a:cubicBezTo>
                  <a:cubicBezTo>
                    <a:pt x="27120" y="22780"/>
                    <a:pt x="26984" y="22768"/>
                    <a:pt x="26849" y="22768"/>
                  </a:cubicBezTo>
                  <a:cubicBezTo>
                    <a:pt x="25792" y="22768"/>
                    <a:pt x="24722" y="22780"/>
                    <a:pt x="23665" y="22768"/>
                  </a:cubicBezTo>
                  <a:cubicBezTo>
                    <a:pt x="23223" y="22768"/>
                    <a:pt x="23186" y="22780"/>
                    <a:pt x="23247" y="23211"/>
                  </a:cubicBezTo>
                  <a:cubicBezTo>
                    <a:pt x="23284" y="23543"/>
                    <a:pt x="23272" y="23887"/>
                    <a:pt x="23284" y="24219"/>
                  </a:cubicBezTo>
                  <a:cubicBezTo>
                    <a:pt x="23284" y="24465"/>
                    <a:pt x="23272" y="24723"/>
                    <a:pt x="23370" y="24969"/>
                  </a:cubicBezTo>
                  <a:cubicBezTo>
                    <a:pt x="23407" y="25079"/>
                    <a:pt x="23395" y="25202"/>
                    <a:pt x="23407" y="25325"/>
                  </a:cubicBezTo>
                  <a:cubicBezTo>
                    <a:pt x="23407" y="25473"/>
                    <a:pt x="23407" y="25632"/>
                    <a:pt x="23407" y="25792"/>
                  </a:cubicBezTo>
                  <a:cubicBezTo>
                    <a:pt x="23407" y="25940"/>
                    <a:pt x="23444" y="26063"/>
                    <a:pt x="23530" y="26173"/>
                  </a:cubicBezTo>
                  <a:cubicBezTo>
                    <a:pt x="23567" y="26222"/>
                    <a:pt x="23616" y="26272"/>
                    <a:pt x="23665" y="26272"/>
                  </a:cubicBezTo>
                  <a:cubicBezTo>
                    <a:pt x="23800" y="26296"/>
                    <a:pt x="23936" y="26296"/>
                    <a:pt x="24071" y="26284"/>
                  </a:cubicBezTo>
                  <a:cubicBezTo>
                    <a:pt x="24329" y="26272"/>
                    <a:pt x="24575" y="26321"/>
                    <a:pt x="24821" y="26419"/>
                  </a:cubicBezTo>
                  <a:cubicBezTo>
                    <a:pt x="24956" y="26493"/>
                    <a:pt x="25104" y="26554"/>
                    <a:pt x="25263" y="26542"/>
                  </a:cubicBezTo>
                  <a:cubicBezTo>
                    <a:pt x="25755" y="26542"/>
                    <a:pt x="26247" y="26542"/>
                    <a:pt x="26739" y="26542"/>
                  </a:cubicBezTo>
                  <a:cubicBezTo>
                    <a:pt x="26898" y="26542"/>
                    <a:pt x="27046" y="26493"/>
                    <a:pt x="27193" y="26419"/>
                  </a:cubicBezTo>
                  <a:cubicBezTo>
                    <a:pt x="27353" y="26345"/>
                    <a:pt x="27489" y="26235"/>
                    <a:pt x="27611" y="26112"/>
                  </a:cubicBezTo>
                  <a:cubicBezTo>
                    <a:pt x="27734" y="25977"/>
                    <a:pt x="27882" y="25891"/>
                    <a:pt x="28079" y="25940"/>
                  </a:cubicBezTo>
                  <a:cubicBezTo>
                    <a:pt x="28152" y="25952"/>
                    <a:pt x="28238" y="25952"/>
                    <a:pt x="28312" y="25927"/>
                  </a:cubicBezTo>
                  <a:cubicBezTo>
                    <a:pt x="28411" y="25903"/>
                    <a:pt x="28509" y="25866"/>
                    <a:pt x="28570" y="25792"/>
                  </a:cubicBezTo>
                  <a:cubicBezTo>
                    <a:pt x="28804" y="25522"/>
                    <a:pt x="29013" y="25239"/>
                    <a:pt x="28951" y="24846"/>
                  </a:cubicBezTo>
                  <a:cubicBezTo>
                    <a:pt x="28939" y="24772"/>
                    <a:pt x="28951" y="24686"/>
                    <a:pt x="28964" y="24612"/>
                  </a:cubicBezTo>
                  <a:cubicBezTo>
                    <a:pt x="28964" y="24292"/>
                    <a:pt x="28939" y="23985"/>
                    <a:pt x="28644" y="23764"/>
                  </a:cubicBezTo>
                  <a:cubicBezTo>
                    <a:pt x="28620" y="23739"/>
                    <a:pt x="28607" y="23702"/>
                    <a:pt x="28583" y="23665"/>
                  </a:cubicBezTo>
                  <a:cubicBezTo>
                    <a:pt x="28361" y="23260"/>
                    <a:pt x="28005" y="22977"/>
                    <a:pt x="27648" y="22670"/>
                  </a:cubicBezTo>
                  <a:close/>
                  <a:moveTo>
                    <a:pt x="9491" y="14913"/>
                  </a:moveTo>
                  <a:cubicBezTo>
                    <a:pt x="9601" y="15662"/>
                    <a:pt x="9528" y="16339"/>
                    <a:pt x="9442" y="17027"/>
                  </a:cubicBezTo>
                  <a:cubicBezTo>
                    <a:pt x="9368" y="17679"/>
                    <a:pt x="9233" y="18342"/>
                    <a:pt x="9036" y="18982"/>
                  </a:cubicBezTo>
                  <a:cubicBezTo>
                    <a:pt x="8962" y="19240"/>
                    <a:pt x="8901" y="19523"/>
                    <a:pt x="8778" y="19768"/>
                  </a:cubicBezTo>
                  <a:cubicBezTo>
                    <a:pt x="8397" y="20543"/>
                    <a:pt x="8040" y="21330"/>
                    <a:pt x="7524" y="22030"/>
                  </a:cubicBezTo>
                  <a:cubicBezTo>
                    <a:pt x="7462" y="22104"/>
                    <a:pt x="7413" y="22190"/>
                    <a:pt x="7364" y="22276"/>
                  </a:cubicBezTo>
                  <a:cubicBezTo>
                    <a:pt x="7352" y="22301"/>
                    <a:pt x="7376" y="22362"/>
                    <a:pt x="7401" y="22375"/>
                  </a:cubicBezTo>
                  <a:cubicBezTo>
                    <a:pt x="7499" y="22387"/>
                    <a:pt x="7598" y="22399"/>
                    <a:pt x="7684" y="22399"/>
                  </a:cubicBezTo>
                  <a:cubicBezTo>
                    <a:pt x="8274" y="22412"/>
                    <a:pt x="8864" y="22424"/>
                    <a:pt x="9454" y="22448"/>
                  </a:cubicBezTo>
                  <a:cubicBezTo>
                    <a:pt x="10192" y="22473"/>
                    <a:pt x="10917" y="22510"/>
                    <a:pt x="11642" y="22534"/>
                  </a:cubicBezTo>
                  <a:cubicBezTo>
                    <a:pt x="11654" y="22534"/>
                    <a:pt x="11679" y="22534"/>
                    <a:pt x="11704" y="22534"/>
                  </a:cubicBezTo>
                  <a:cubicBezTo>
                    <a:pt x="11913" y="22534"/>
                    <a:pt x="11986" y="22473"/>
                    <a:pt x="12011" y="22276"/>
                  </a:cubicBezTo>
                  <a:cubicBezTo>
                    <a:pt x="12011" y="22153"/>
                    <a:pt x="12011" y="22043"/>
                    <a:pt x="12023" y="21920"/>
                  </a:cubicBezTo>
                  <a:cubicBezTo>
                    <a:pt x="12048" y="21293"/>
                    <a:pt x="12085" y="20666"/>
                    <a:pt x="12109" y="20039"/>
                  </a:cubicBezTo>
                  <a:cubicBezTo>
                    <a:pt x="12146" y="19068"/>
                    <a:pt x="12220" y="18109"/>
                    <a:pt x="12171" y="17150"/>
                  </a:cubicBezTo>
                  <a:cubicBezTo>
                    <a:pt x="12146" y="16818"/>
                    <a:pt x="12195" y="16474"/>
                    <a:pt x="12208" y="16142"/>
                  </a:cubicBezTo>
                  <a:cubicBezTo>
                    <a:pt x="12220" y="15945"/>
                    <a:pt x="12269" y="15761"/>
                    <a:pt x="12220" y="15540"/>
                  </a:cubicBezTo>
                  <a:cubicBezTo>
                    <a:pt x="11790" y="15355"/>
                    <a:pt x="11323" y="15269"/>
                    <a:pt x="10855" y="15232"/>
                  </a:cubicBezTo>
                  <a:cubicBezTo>
                    <a:pt x="10401" y="15195"/>
                    <a:pt x="9983" y="15072"/>
                    <a:pt x="9491" y="14913"/>
                  </a:cubicBezTo>
                  <a:close/>
                  <a:moveTo>
                    <a:pt x="13855" y="7426"/>
                  </a:moveTo>
                  <a:cubicBezTo>
                    <a:pt x="13757" y="7647"/>
                    <a:pt x="13781" y="7844"/>
                    <a:pt x="13781" y="8041"/>
                  </a:cubicBezTo>
                  <a:cubicBezTo>
                    <a:pt x="13794" y="8999"/>
                    <a:pt x="13806" y="9958"/>
                    <a:pt x="13806" y="10930"/>
                  </a:cubicBezTo>
                  <a:cubicBezTo>
                    <a:pt x="13806" y="11397"/>
                    <a:pt x="13769" y="11864"/>
                    <a:pt x="13757" y="12343"/>
                  </a:cubicBezTo>
                  <a:cubicBezTo>
                    <a:pt x="13744" y="12577"/>
                    <a:pt x="13732" y="12810"/>
                    <a:pt x="13732" y="13044"/>
                  </a:cubicBezTo>
                  <a:cubicBezTo>
                    <a:pt x="13720" y="13191"/>
                    <a:pt x="13794" y="13265"/>
                    <a:pt x="13941" y="13278"/>
                  </a:cubicBezTo>
                  <a:cubicBezTo>
                    <a:pt x="14334" y="13290"/>
                    <a:pt x="14716" y="13302"/>
                    <a:pt x="15109" y="13314"/>
                  </a:cubicBezTo>
                  <a:cubicBezTo>
                    <a:pt x="15552" y="13339"/>
                    <a:pt x="15982" y="13376"/>
                    <a:pt x="16387" y="13523"/>
                  </a:cubicBezTo>
                  <a:cubicBezTo>
                    <a:pt x="16769" y="13646"/>
                    <a:pt x="17162" y="13671"/>
                    <a:pt x="17543" y="13745"/>
                  </a:cubicBezTo>
                  <a:cubicBezTo>
                    <a:pt x="17641" y="13757"/>
                    <a:pt x="17740" y="13745"/>
                    <a:pt x="17826" y="13696"/>
                  </a:cubicBezTo>
                  <a:cubicBezTo>
                    <a:pt x="18072" y="13548"/>
                    <a:pt x="18256" y="13364"/>
                    <a:pt x="18342" y="13081"/>
                  </a:cubicBezTo>
                  <a:cubicBezTo>
                    <a:pt x="18416" y="12860"/>
                    <a:pt x="18490" y="12626"/>
                    <a:pt x="18490" y="12392"/>
                  </a:cubicBezTo>
                  <a:cubicBezTo>
                    <a:pt x="18502" y="12122"/>
                    <a:pt x="18514" y="11839"/>
                    <a:pt x="18514" y="11569"/>
                  </a:cubicBezTo>
                  <a:cubicBezTo>
                    <a:pt x="18514" y="10733"/>
                    <a:pt x="18330" y="9934"/>
                    <a:pt x="18219" y="9110"/>
                  </a:cubicBezTo>
                  <a:cubicBezTo>
                    <a:pt x="18133" y="8545"/>
                    <a:pt x="17875" y="8077"/>
                    <a:pt x="17617" y="7586"/>
                  </a:cubicBezTo>
                  <a:cubicBezTo>
                    <a:pt x="17408" y="7635"/>
                    <a:pt x="17223" y="7647"/>
                    <a:pt x="17064" y="7500"/>
                  </a:cubicBezTo>
                  <a:cubicBezTo>
                    <a:pt x="16965" y="7426"/>
                    <a:pt x="16842" y="7426"/>
                    <a:pt x="16719" y="7426"/>
                  </a:cubicBezTo>
                  <a:cubicBezTo>
                    <a:pt x="15773" y="7426"/>
                    <a:pt x="14839" y="7426"/>
                    <a:pt x="13855" y="7426"/>
                  </a:cubicBezTo>
                  <a:moveTo>
                    <a:pt x="10007" y="9762"/>
                  </a:moveTo>
                  <a:cubicBezTo>
                    <a:pt x="9872" y="9725"/>
                    <a:pt x="9823" y="9835"/>
                    <a:pt x="9774" y="9909"/>
                  </a:cubicBezTo>
                  <a:cubicBezTo>
                    <a:pt x="9097" y="10831"/>
                    <a:pt x="8434" y="11753"/>
                    <a:pt x="7757" y="12675"/>
                  </a:cubicBezTo>
                  <a:cubicBezTo>
                    <a:pt x="7524" y="12995"/>
                    <a:pt x="7303" y="13327"/>
                    <a:pt x="7118" y="13671"/>
                  </a:cubicBezTo>
                  <a:cubicBezTo>
                    <a:pt x="6958" y="13991"/>
                    <a:pt x="6762" y="14286"/>
                    <a:pt x="6516" y="14531"/>
                  </a:cubicBezTo>
                  <a:cubicBezTo>
                    <a:pt x="6270" y="14777"/>
                    <a:pt x="6073" y="15048"/>
                    <a:pt x="5926" y="15343"/>
                  </a:cubicBezTo>
                  <a:cubicBezTo>
                    <a:pt x="5815" y="15589"/>
                    <a:pt x="5655" y="15773"/>
                    <a:pt x="5459" y="15945"/>
                  </a:cubicBezTo>
                  <a:cubicBezTo>
                    <a:pt x="5360" y="16044"/>
                    <a:pt x="5237" y="16130"/>
                    <a:pt x="5176" y="16253"/>
                  </a:cubicBezTo>
                  <a:cubicBezTo>
                    <a:pt x="4856" y="16806"/>
                    <a:pt x="4401" y="17297"/>
                    <a:pt x="4229" y="17937"/>
                  </a:cubicBezTo>
                  <a:cubicBezTo>
                    <a:pt x="4217" y="17974"/>
                    <a:pt x="4192" y="18011"/>
                    <a:pt x="4168" y="18047"/>
                  </a:cubicBezTo>
                  <a:cubicBezTo>
                    <a:pt x="3910" y="18441"/>
                    <a:pt x="3651" y="18834"/>
                    <a:pt x="3393" y="19228"/>
                  </a:cubicBezTo>
                  <a:cubicBezTo>
                    <a:pt x="3332" y="19314"/>
                    <a:pt x="3221" y="19387"/>
                    <a:pt x="3221" y="19510"/>
                  </a:cubicBezTo>
                  <a:cubicBezTo>
                    <a:pt x="3283" y="19596"/>
                    <a:pt x="3344" y="19670"/>
                    <a:pt x="3406" y="19744"/>
                  </a:cubicBezTo>
                  <a:cubicBezTo>
                    <a:pt x="3602" y="20063"/>
                    <a:pt x="3799" y="20383"/>
                    <a:pt x="4020" y="20678"/>
                  </a:cubicBezTo>
                  <a:cubicBezTo>
                    <a:pt x="4475" y="21305"/>
                    <a:pt x="4942" y="21908"/>
                    <a:pt x="5397" y="22522"/>
                  </a:cubicBezTo>
                  <a:cubicBezTo>
                    <a:pt x="5483" y="22633"/>
                    <a:pt x="5557" y="22743"/>
                    <a:pt x="5643" y="22854"/>
                  </a:cubicBezTo>
                  <a:cubicBezTo>
                    <a:pt x="5680" y="22903"/>
                    <a:pt x="5729" y="22928"/>
                    <a:pt x="5803" y="22977"/>
                  </a:cubicBezTo>
                  <a:cubicBezTo>
                    <a:pt x="5889" y="22891"/>
                    <a:pt x="5963" y="22793"/>
                    <a:pt x="6036" y="22707"/>
                  </a:cubicBezTo>
                  <a:cubicBezTo>
                    <a:pt x="6122" y="22633"/>
                    <a:pt x="6221" y="22559"/>
                    <a:pt x="6319" y="22498"/>
                  </a:cubicBezTo>
                  <a:cubicBezTo>
                    <a:pt x="6713" y="22252"/>
                    <a:pt x="6995" y="21908"/>
                    <a:pt x="7253" y="21526"/>
                  </a:cubicBezTo>
                  <a:cubicBezTo>
                    <a:pt x="7684" y="20887"/>
                    <a:pt x="8016" y="20186"/>
                    <a:pt x="8360" y="19510"/>
                  </a:cubicBezTo>
                  <a:cubicBezTo>
                    <a:pt x="8409" y="19424"/>
                    <a:pt x="8434" y="19326"/>
                    <a:pt x="8470" y="19228"/>
                  </a:cubicBezTo>
                  <a:cubicBezTo>
                    <a:pt x="8852" y="18023"/>
                    <a:pt x="9110" y="16793"/>
                    <a:pt x="9110" y="15527"/>
                  </a:cubicBezTo>
                  <a:cubicBezTo>
                    <a:pt x="9110" y="15232"/>
                    <a:pt x="9085" y="14937"/>
                    <a:pt x="9048" y="14642"/>
                  </a:cubicBezTo>
                  <a:cubicBezTo>
                    <a:pt x="9024" y="14445"/>
                    <a:pt x="8913" y="14322"/>
                    <a:pt x="8716" y="14273"/>
                  </a:cubicBezTo>
                  <a:cubicBezTo>
                    <a:pt x="8630" y="14249"/>
                    <a:pt x="8532" y="14212"/>
                    <a:pt x="8446" y="14150"/>
                  </a:cubicBezTo>
                  <a:cubicBezTo>
                    <a:pt x="8409" y="14126"/>
                    <a:pt x="8384" y="14064"/>
                    <a:pt x="8372" y="14015"/>
                  </a:cubicBezTo>
                  <a:cubicBezTo>
                    <a:pt x="8348" y="13954"/>
                    <a:pt x="8421" y="13843"/>
                    <a:pt x="8483" y="13831"/>
                  </a:cubicBezTo>
                  <a:cubicBezTo>
                    <a:pt x="8716" y="13782"/>
                    <a:pt x="8950" y="13732"/>
                    <a:pt x="9171" y="13683"/>
                  </a:cubicBezTo>
                  <a:cubicBezTo>
                    <a:pt x="9638" y="13769"/>
                    <a:pt x="10118" y="13720"/>
                    <a:pt x="10585" y="13818"/>
                  </a:cubicBezTo>
                  <a:cubicBezTo>
                    <a:pt x="10880" y="13880"/>
                    <a:pt x="11163" y="13941"/>
                    <a:pt x="11445" y="14040"/>
                  </a:cubicBezTo>
                  <a:cubicBezTo>
                    <a:pt x="11667" y="14126"/>
                    <a:pt x="11900" y="14150"/>
                    <a:pt x="12134" y="14114"/>
                  </a:cubicBezTo>
                  <a:cubicBezTo>
                    <a:pt x="12171" y="14101"/>
                    <a:pt x="12208" y="14077"/>
                    <a:pt x="12232" y="14052"/>
                  </a:cubicBezTo>
                  <a:cubicBezTo>
                    <a:pt x="12318" y="13929"/>
                    <a:pt x="12257" y="13671"/>
                    <a:pt x="12122" y="13659"/>
                  </a:cubicBezTo>
                  <a:cubicBezTo>
                    <a:pt x="11790" y="13622"/>
                    <a:pt x="11458" y="13585"/>
                    <a:pt x="11126" y="13560"/>
                  </a:cubicBezTo>
                  <a:cubicBezTo>
                    <a:pt x="10806" y="13536"/>
                    <a:pt x="10487" y="13548"/>
                    <a:pt x="10179" y="13474"/>
                  </a:cubicBezTo>
                  <a:cubicBezTo>
                    <a:pt x="9958" y="13413"/>
                    <a:pt x="9724" y="13364"/>
                    <a:pt x="9503" y="13511"/>
                  </a:cubicBezTo>
                  <a:cubicBezTo>
                    <a:pt x="9442" y="13560"/>
                    <a:pt x="9343" y="13536"/>
                    <a:pt x="9270" y="13536"/>
                  </a:cubicBezTo>
                  <a:cubicBezTo>
                    <a:pt x="9220" y="13536"/>
                    <a:pt x="9159" y="13499"/>
                    <a:pt x="9122" y="13474"/>
                  </a:cubicBezTo>
                  <a:cubicBezTo>
                    <a:pt x="9110" y="13462"/>
                    <a:pt x="9122" y="13388"/>
                    <a:pt x="9147" y="13364"/>
                  </a:cubicBezTo>
                  <a:cubicBezTo>
                    <a:pt x="9282" y="13265"/>
                    <a:pt x="9343" y="13130"/>
                    <a:pt x="9392" y="12970"/>
                  </a:cubicBezTo>
                  <a:cubicBezTo>
                    <a:pt x="9454" y="12761"/>
                    <a:pt x="9503" y="12552"/>
                    <a:pt x="9552" y="12343"/>
                  </a:cubicBezTo>
                  <a:cubicBezTo>
                    <a:pt x="9638" y="12036"/>
                    <a:pt x="9688" y="11729"/>
                    <a:pt x="9810" y="11434"/>
                  </a:cubicBezTo>
                  <a:cubicBezTo>
                    <a:pt x="10032" y="10893"/>
                    <a:pt x="10019" y="10327"/>
                    <a:pt x="10007" y="9762"/>
                  </a:cubicBezTo>
                  <a:moveTo>
                    <a:pt x="26062" y="29812"/>
                  </a:moveTo>
                  <a:cubicBezTo>
                    <a:pt x="25866" y="29874"/>
                    <a:pt x="25755" y="29898"/>
                    <a:pt x="25644" y="29935"/>
                  </a:cubicBezTo>
                  <a:cubicBezTo>
                    <a:pt x="25313" y="30046"/>
                    <a:pt x="24981" y="30169"/>
                    <a:pt x="24649" y="30292"/>
                  </a:cubicBezTo>
                  <a:cubicBezTo>
                    <a:pt x="24366" y="30390"/>
                    <a:pt x="24083" y="30464"/>
                    <a:pt x="23788" y="30525"/>
                  </a:cubicBezTo>
                  <a:cubicBezTo>
                    <a:pt x="23235" y="30636"/>
                    <a:pt x="22682" y="30771"/>
                    <a:pt x="22116" y="30882"/>
                  </a:cubicBezTo>
                  <a:cubicBezTo>
                    <a:pt x="21870" y="30931"/>
                    <a:pt x="21612" y="30968"/>
                    <a:pt x="21354" y="30968"/>
                  </a:cubicBezTo>
                  <a:cubicBezTo>
                    <a:pt x="20530" y="30980"/>
                    <a:pt x="19707" y="30980"/>
                    <a:pt x="18883" y="30968"/>
                  </a:cubicBezTo>
                  <a:cubicBezTo>
                    <a:pt x="18281" y="30968"/>
                    <a:pt x="17703" y="30882"/>
                    <a:pt x="17125" y="30746"/>
                  </a:cubicBezTo>
                  <a:cubicBezTo>
                    <a:pt x="16105" y="30501"/>
                    <a:pt x="15121" y="30169"/>
                    <a:pt x="14125" y="29849"/>
                  </a:cubicBezTo>
                  <a:cubicBezTo>
                    <a:pt x="13941" y="29788"/>
                    <a:pt x="13757" y="29702"/>
                    <a:pt x="13597" y="29591"/>
                  </a:cubicBezTo>
                  <a:cubicBezTo>
                    <a:pt x="13167" y="29320"/>
                    <a:pt x="12749" y="29025"/>
                    <a:pt x="12318" y="28743"/>
                  </a:cubicBezTo>
                  <a:cubicBezTo>
                    <a:pt x="11876" y="28435"/>
                    <a:pt x="11556" y="28005"/>
                    <a:pt x="11261" y="27562"/>
                  </a:cubicBezTo>
                  <a:cubicBezTo>
                    <a:pt x="11249" y="27538"/>
                    <a:pt x="11249" y="27489"/>
                    <a:pt x="11261" y="27452"/>
                  </a:cubicBezTo>
                  <a:cubicBezTo>
                    <a:pt x="11261" y="27440"/>
                    <a:pt x="11286" y="27440"/>
                    <a:pt x="11298" y="27415"/>
                  </a:cubicBezTo>
                  <a:cubicBezTo>
                    <a:pt x="11347" y="27464"/>
                    <a:pt x="11396" y="27489"/>
                    <a:pt x="11421" y="27538"/>
                  </a:cubicBezTo>
                  <a:cubicBezTo>
                    <a:pt x="11654" y="27845"/>
                    <a:pt x="11937" y="28091"/>
                    <a:pt x="12245" y="28300"/>
                  </a:cubicBezTo>
                  <a:cubicBezTo>
                    <a:pt x="12773" y="28644"/>
                    <a:pt x="13302" y="28976"/>
                    <a:pt x="13843" y="29308"/>
                  </a:cubicBezTo>
                  <a:cubicBezTo>
                    <a:pt x="13978" y="29382"/>
                    <a:pt x="14125" y="29443"/>
                    <a:pt x="14273" y="29493"/>
                  </a:cubicBezTo>
                  <a:cubicBezTo>
                    <a:pt x="15318" y="29800"/>
                    <a:pt x="16351" y="30119"/>
                    <a:pt x="17408" y="30353"/>
                  </a:cubicBezTo>
                  <a:cubicBezTo>
                    <a:pt x="17900" y="30464"/>
                    <a:pt x="18404" y="30550"/>
                    <a:pt x="18920" y="30550"/>
                  </a:cubicBezTo>
                  <a:cubicBezTo>
                    <a:pt x="19707" y="30550"/>
                    <a:pt x="20506" y="30550"/>
                    <a:pt x="21293" y="30550"/>
                  </a:cubicBezTo>
                  <a:cubicBezTo>
                    <a:pt x="21489" y="30550"/>
                    <a:pt x="21674" y="30525"/>
                    <a:pt x="21870" y="30488"/>
                  </a:cubicBezTo>
                  <a:cubicBezTo>
                    <a:pt x="22547" y="30341"/>
                    <a:pt x="23210" y="30144"/>
                    <a:pt x="23887" y="30058"/>
                  </a:cubicBezTo>
                  <a:cubicBezTo>
                    <a:pt x="24046" y="30033"/>
                    <a:pt x="24194" y="29972"/>
                    <a:pt x="24341" y="29923"/>
                  </a:cubicBezTo>
                  <a:cubicBezTo>
                    <a:pt x="24587" y="29837"/>
                    <a:pt x="24821" y="29751"/>
                    <a:pt x="25067" y="29665"/>
                  </a:cubicBezTo>
                  <a:cubicBezTo>
                    <a:pt x="25362" y="29566"/>
                    <a:pt x="25657" y="29456"/>
                    <a:pt x="25964" y="29357"/>
                  </a:cubicBezTo>
                  <a:cubicBezTo>
                    <a:pt x="26112" y="29308"/>
                    <a:pt x="26185" y="29197"/>
                    <a:pt x="26198" y="29050"/>
                  </a:cubicBezTo>
                  <a:cubicBezTo>
                    <a:pt x="26210" y="28927"/>
                    <a:pt x="26222" y="28816"/>
                    <a:pt x="26222" y="28693"/>
                  </a:cubicBezTo>
                  <a:cubicBezTo>
                    <a:pt x="26235" y="28669"/>
                    <a:pt x="26222" y="28657"/>
                    <a:pt x="26222" y="28632"/>
                  </a:cubicBezTo>
                  <a:cubicBezTo>
                    <a:pt x="26222" y="28583"/>
                    <a:pt x="26136" y="28534"/>
                    <a:pt x="26087" y="28558"/>
                  </a:cubicBezTo>
                  <a:cubicBezTo>
                    <a:pt x="25755" y="28669"/>
                    <a:pt x="25435" y="28829"/>
                    <a:pt x="25079" y="28866"/>
                  </a:cubicBezTo>
                  <a:cubicBezTo>
                    <a:pt x="24981" y="28804"/>
                    <a:pt x="24931" y="28669"/>
                    <a:pt x="24784" y="28706"/>
                  </a:cubicBezTo>
                  <a:cubicBezTo>
                    <a:pt x="24304" y="28804"/>
                    <a:pt x="23813" y="28866"/>
                    <a:pt x="23370" y="29099"/>
                  </a:cubicBezTo>
                  <a:cubicBezTo>
                    <a:pt x="23087" y="29234"/>
                    <a:pt x="22780" y="29320"/>
                    <a:pt x="22460" y="29284"/>
                  </a:cubicBezTo>
                  <a:cubicBezTo>
                    <a:pt x="21993" y="29247"/>
                    <a:pt x="21563" y="29357"/>
                    <a:pt x="21120" y="29456"/>
                  </a:cubicBezTo>
                  <a:cubicBezTo>
                    <a:pt x="20592" y="29579"/>
                    <a:pt x="20063" y="29529"/>
                    <a:pt x="19535" y="29505"/>
                  </a:cubicBezTo>
                  <a:cubicBezTo>
                    <a:pt x="19240" y="29382"/>
                    <a:pt x="18920" y="29406"/>
                    <a:pt x="18600" y="29406"/>
                  </a:cubicBezTo>
                  <a:cubicBezTo>
                    <a:pt x="18367" y="29406"/>
                    <a:pt x="18133" y="29419"/>
                    <a:pt x="17900" y="29406"/>
                  </a:cubicBezTo>
                  <a:cubicBezTo>
                    <a:pt x="17777" y="29394"/>
                    <a:pt x="17654" y="29382"/>
                    <a:pt x="17555" y="29333"/>
                  </a:cubicBezTo>
                  <a:cubicBezTo>
                    <a:pt x="17137" y="29161"/>
                    <a:pt x="16670" y="29136"/>
                    <a:pt x="16277" y="28902"/>
                  </a:cubicBezTo>
                  <a:cubicBezTo>
                    <a:pt x="15736" y="28780"/>
                    <a:pt x="15269" y="28460"/>
                    <a:pt x="14777" y="28226"/>
                  </a:cubicBezTo>
                  <a:cubicBezTo>
                    <a:pt x="14408" y="28054"/>
                    <a:pt x="14052" y="27833"/>
                    <a:pt x="13646" y="27722"/>
                  </a:cubicBezTo>
                  <a:cubicBezTo>
                    <a:pt x="13560" y="27698"/>
                    <a:pt x="13474" y="27649"/>
                    <a:pt x="13388" y="27587"/>
                  </a:cubicBezTo>
                  <a:cubicBezTo>
                    <a:pt x="12945" y="27292"/>
                    <a:pt x="12466" y="27071"/>
                    <a:pt x="12036" y="26763"/>
                  </a:cubicBezTo>
                  <a:cubicBezTo>
                    <a:pt x="11753" y="26554"/>
                    <a:pt x="11433" y="26382"/>
                    <a:pt x="11175" y="26136"/>
                  </a:cubicBezTo>
                  <a:cubicBezTo>
                    <a:pt x="11114" y="26087"/>
                    <a:pt x="11040" y="26050"/>
                    <a:pt x="10978" y="26013"/>
                  </a:cubicBezTo>
                  <a:cubicBezTo>
                    <a:pt x="10843" y="25927"/>
                    <a:pt x="10683" y="26013"/>
                    <a:pt x="10671" y="26161"/>
                  </a:cubicBezTo>
                  <a:cubicBezTo>
                    <a:pt x="10610" y="26763"/>
                    <a:pt x="10696" y="27353"/>
                    <a:pt x="10868" y="27907"/>
                  </a:cubicBezTo>
                  <a:cubicBezTo>
                    <a:pt x="10978" y="28288"/>
                    <a:pt x="11175" y="28632"/>
                    <a:pt x="11347" y="28988"/>
                  </a:cubicBezTo>
                  <a:cubicBezTo>
                    <a:pt x="11753" y="29775"/>
                    <a:pt x="12097" y="30587"/>
                    <a:pt x="12294" y="31459"/>
                  </a:cubicBezTo>
                  <a:cubicBezTo>
                    <a:pt x="12306" y="31533"/>
                    <a:pt x="12318" y="31619"/>
                    <a:pt x="12355" y="31681"/>
                  </a:cubicBezTo>
                  <a:cubicBezTo>
                    <a:pt x="12392" y="31755"/>
                    <a:pt x="12454" y="31816"/>
                    <a:pt x="12515" y="31853"/>
                  </a:cubicBezTo>
                  <a:cubicBezTo>
                    <a:pt x="12576" y="31902"/>
                    <a:pt x="12650" y="31939"/>
                    <a:pt x="12724" y="31951"/>
                  </a:cubicBezTo>
                  <a:cubicBezTo>
                    <a:pt x="13216" y="32086"/>
                    <a:pt x="13720" y="32209"/>
                    <a:pt x="14175" y="32443"/>
                  </a:cubicBezTo>
                  <a:cubicBezTo>
                    <a:pt x="14212" y="32468"/>
                    <a:pt x="14248" y="32468"/>
                    <a:pt x="14285" y="32480"/>
                  </a:cubicBezTo>
                  <a:cubicBezTo>
                    <a:pt x="14937" y="32640"/>
                    <a:pt x="15576" y="32824"/>
                    <a:pt x="16252" y="32836"/>
                  </a:cubicBezTo>
                  <a:cubicBezTo>
                    <a:pt x="16535" y="32836"/>
                    <a:pt x="16805" y="32898"/>
                    <a:pt x="17064" y="32984"/>
                  </a:cubicBezTo>
                  <a:cubicBezTo>
                    <a:pt x="17125" y="32996"/>
                    <a:pt x="17211" y="33021"/>
                    <a:pt x="17174" y="33144"/>
                  </a:cubicBezTo>
                  <a:cubicBezTo>
                    <a:pt x="16707" y="33119"/>
                    <a:pt x="16240" y="33107"/>
                    <a:pt x="15773" y="33082"/>
                  </a:cubicBezTo>
                  <a:cubicBezTo>
                    <a:pt x="15687" y="33082"/>
                    <a:pt x="15613" y="33070"/>
                    <a:pt x="15539" y="33045"/>
                  </a:cubicBezTo>
                  <a:cubicBezTo>
                    <a:pt x="15170" y="32972"/>
                    <a:pt x="14802" y="32910"/>
                    <a:pt x="14445" y="32824"/>
                  </a:cubicBezTo>
                  <a:cubicBezTo>
                    <a:pt x="14248" y="32775"/>
                    <a:pt x="14052" y="32713"/>
                    <a:pt x="13880" y="32627"/>
                  </a:cubicBezTo>
                  <a:cubicBezTo>
                    <a:pt x="13437" y="32418"/>
                    <a:pt x="12958" y="32320"/>
                    <a:pt x="12490" y="32160"/>
                  </a:cubicBezTo>
                  <a:cubicBezTo>
                    <a:pt x="12478" y="32148"/>
                    <a:pt x="12454" y="32160"/>
                    <a:pt x="12417" y="32172"/>
                  </a:cubicBezTo>
                  <a:cubicBezTo>
                    <a:pt x="12355" y="32517"/>
                    <a:pt x="12343" y="32873"/>
                    <a:pt x="12343" y="33217"/>
                  </a:cubicBezTo>
                  <a:cubicBezTo>
                    <a:pt x="12331" y="33291"/>
                    <a:pt x="12417" y="33377"/>
                    <a:pt x="12490" y="33365"/>
                  </a:cubicBezTo>
                  <a:cubicBezTo>
                    <a:pt x="12613" y="33365"/>
                    <a:pt x="12724" y="33365"/>
                    <a:pt x="12847" y="33340"/>
                  </a:cubicBezTo>
                  <a:cubicBezTo>
                    <a:pt x="13117" y="33291"/>
                    <a:pt x="13376" y="33230"/>
                    <a:pt x="13658" y="33193"/>
                  </a:cubicBezTo>
                  <a:cubicBezTo>
                    <a:pt x="13806" y="33168"/>
                    <a:pt x="13966" y="33144"/>
                    <a:pt x="14113" y="33230"/>
                  </a:cubicBezTo>
                  <a:cubicBezTo>
                    <a:pt x="14138" y="33254"/>
                    <a:pt x="14162" y="33291"/>
                    <a:pt x="14187" y="33316"/>
                  </a:cubicBezTo>
                  <a:cubicBezTo>
                    <a:pt x="14519" y="33709"/>
                    <a:pt x="14900" y="33930"/>
                    <a:pt x="15429" y="33808"/>
                  </a:cubicBezTo>
                  <a:cubicBezTo>
                    <a:pt x="15502" y="33783"/>
                    <a:pt x="15588" y="33795"/>
                    <a:pt x="15662" y="33795"/>
                  </a:cubicBezTo>
                  <a:cubicBezTo>
                    <a:pt x="16166" y="33795"/>
                    <a:pt x="16621" y="33660"/>
                    <a:pt x="17076" y="33426"/>
                  </a:cubicBezTo>
                  <a:cubicBezTo>
                    <a:pt x="17691" y="33119"/>
                    <a:pt x="18268" y="32726"/>
                    <a:pt x="18932" y="32541"/>
                  </a:cubicBezTo>
                  <a:cubicBezTo>
                    <a:pt x="18981" y="32529"/>
                    <a:pt x="19018" y="32468"/>
                    <a:pt x="19067" y="32431"/>
                  </a:cubicBezTo>
                  <a:cubicBezTo>
                    <a:pt x="19067" y="32418"/>
                    <a:pt x="19067" y="32394"/>
                    <a:pt x="19067" y="32369"/>
                  </a:cubicBezTo>
                  <a:cubicBezTo>
                    <a:pt x="18994" y="32357"/>
                    <a:pt x="18908" y="32345"/>
                    <a:pt x="18834" y="32345"/>
                  </a:cubicBezTo>
                  <a:cubicBezTo>
                    <a:pt x="18182" y="32308"/>
                    <a:pt x="17543" y="32209"/>
                    <a:pt x="16928" y="32000"/>
                  </a:cubicBezTo>
                  <a:cubicBezTo>
                    <a:pt x="16400" y="31828"/>
                    <a:pt x="15871" y="31681"/>
                    <a:pt x="15343" y="31533"/>
                  </a:cubicBezTo>
                  <a:cubicBezTo>
                    <a:pt x="14654" y="31349"/>
                    <a:pt x="14003" y="31078"/>
                    <a:pt x="13388" y="30722"/>
                  </a:cubicBezTo>
                  <a:cubicBezTo>
                    <a:pt x="12921" y="30451"/>
                    <a:pt x="12454" y="30206"/>
                    <a:pt x="12036" y="29874"/>
                  </a:cubicBezTo>
                  <a:cubicBezTo>
                    <a:pt x="11974" y="29824"/>
                    <a:pt x="11900" y="29788"/>
                    <a:pt x="11900" y="29702"/>
                  </a:cubicBezTo>
                  <a:cubicBezTo>
                    <a:pt x="11986" y="29640"/>
                    <a:pt x="12060" y="29714"/>
                    <a:pt x="12109" y="29751"/>
                  </a:cubicBezTo>
                  <a:cubicBezTo>
                    <a:pt x="12478" y="29984"/>
                    <a:pt x="12872" y="30169"/>
                    <a:pt x="13277" y="30328"/>
                  </a:cubicBezTo>
                  <a:cubicBezTo>
                    <a:pt x="13523" y="30439"/>
                    <a:pt x="13769" y="30562"/>
                    <a:pt x="14027" y="30673"/>
                  </a:cubicBezTo>
                  <a:cubicBezTo>
                    <a:pt x="14310" y="30796"/>
                    <a:pt x="14605" y="30919"/>
                    <a:pt x="14900" y="31017"/>
                  </a:cubicBezTo>
                  <a:cubicBezTo>
                    <a:pt x="15613" y="31226"/>
                    <a:pt x="16338" y="31423"/>
                    <a:pt x="17064" y="31632"/>
                  </a:cubicBezTo>
                  <a:cubicBezTo>
                    <a:pt x="17531" y="31779"/>
                    <a:pt x="18010" y="31877"/>
                    <a:pt x="18502" y="31914"/>
                  </a:cubicBezTo>
                  <a:cubicBezTo>
                    <a:pt x="19547" y="32000"/>
                    <a:pt x="20580" y="32050"/>
                    <a:pt x="21625" y="31841"/>
                  </a:cubicBezTo>
                  <a:cubicBezTo>
                    <a:pt x="22178" y="31718"/>
                    <a:pt x="22756" y="31668"/>
                    <a:pt x="23272" y="31423"/>
                  </a:cubicBezTo>
                  <a:cubicBezTo>
                    <a:pt x="23346" y="31398"/>
                    <a:pt x="23432" y="31386"/>
                    <a:pt x="23505" y="31373"/>
                  </a:cubicBezTo>
                  <a:cubicBezTo>
                    <a:pt x="23800" y="31312"/>
                    <a:pt x="24071" y="31214"/>
                    <a:pt x="24354" y="31115"/>
                  </a:cubicBezTo>
                  <a:cubicBezTo>
                    <a:pt x="24538" y="31041"/>
                    <a:pt x="24722" y="31005"/>
                    <a:pt x="24919" y="30955"/>
                  </a:cubicBezTo>
                  <a:cubicBezTo>
                    <a:pt x="25104" y="31054"/>
                    <a:pt x="25214" y="30931"/>
                    <a:pt x="25325" y="30820"/>
                  </a:cubicBezTo>
                  <a:cubicBezTo>
                    <a:pt x="25460" y="30685"/>
                    <a:pt x="25595" y="30537"/>
                    <a:pt x="25731" y="30402"/>
                  </a:cubicBezTo>
                  <a:cubicBezTo>
                    <a:pt x="25866" y="30255"/>
                    <a:pt x="25976" y="30095"/>
                    <a:pt x="26062" y="29812"/>
                  </a:cubicBezTo>
                  <a:moveTo>
                    <a:pt x="13929" y="22584"/>
                  </a:moveTo>
                  <a:cubicBezTo>
                    <a:pt x="13978" y="22596"/>
                    <a:pt x="14027" y="22633"/>
                    <a:pt x="14089" y="22633"/>
                  </a:cubicBezTo>
                  <a:cubicBezTo>
                    <a:pt x="14556" y="22670"/>
                    <a:pt x="15023" y="22707"/>
                    <a:pt x="15490" y="22731"/>
                  </a:cubicBezTo>
                  <a:cubicBezTo>
                    <a:pt x="16129" y="22756"/>
                    <a:pt x="16756" y="22780"/>
                    <a:pt x="17383" y="22694"/>
                  </a:cubicBezTo>
                  <a:cubicBezTo>
                    <a:pt x="17531" y="22670"/>
                    <a:pt x="17691" y="22670"/>
                    <a:pt x="17850" y="22694"/>
                  </a:cubicBezTo>
                  <a:cubicBezTo>
                    <a:pt x="18453" y="22780"/>
                    <a:pt x="19067" y="22743"/>
                    <a:pt x="19670" y="22780"/>
                  </a:cubicBezTo>
                  <a:cubicBezTo>
                    <a:pt x="19793" y="22793"/>
                    <a:pt x="19903" y="22731"/>
                    <a:pt x="19965" y="22621"/>
                  </a:cubicBezTo>
                  <a:cubicBezTo>
                    <a:pt x="20223" y="22166"/>
                    <a:pt x="20506" y="21711"/>
                    <a:pt x="20752" y="21244"/>
                  </a:cubicBezTo>
                  <a:cubicBezTo>
                    <a:pt x="20825" y="21108"/>
                    <a:pt x="20862" y="20949"/>
                    <a:pt x="20887" y="20789"/>
                  </a:cubicBezTo>
                  <a:cubicBezTo>
                    <a:pt x="20973" y="20322"/>
                    <a:pt x="21059" y="19867"/>
                    <a:pt x="21120" y="19400"/>
                  </a:cubicBezTo>
                  <a:cubicBezTo>
                    <a:pt x="21182" y="18822"/>
                    <a:pt x="21182" y="18256"/>
                    <a:pt x="20985" y="17703"/>
                  </a:cubicBezTo>
                  <a:cubicBezTo>
                    <a:pt x="20899" y="17482"/>
                    <a:pt x="20825" y="17273"/>
                    <a:pt x="20641" y="17088"/>
                  </a:cubicBezTo>
                  <a:cubicBezTo>
                    <a:pt x="20530" y="16978"/>
                    <a:pt x="20444" y="16855"/>
                    <a:pt x="20358" y="16720"/>
                  </a:cubicBezTo>
                  <a:cubicBezTo>
                    <a:pt x="20125" y="16326"/>
                    <a:pt x="19793" y="16019"/>
                    <a:pt x="19485" y="15687"/>
                  </a:cubicBezTo>
                  <a:cubicBezTo>
                    <a:pt x="19338" y="15540"/>
                    <a:pt x="19166" y="15478"/>
                    <a:pt x="18945" y="15515"/>
                  </a:cubicBezTo>
                  <a:cubicBezTo>
                    <a:pt x="18736" y="15552"/>
                    <a:pt x="18514" y="15576"/>
                    <a:pt x="18305" y="15601"/>
                  </a:cubicBezTo>
                  <a:cubicBezTo>
                    <a:pt x="18145" y="15626"/>
                    <a:pt x="17998" y="15650"/>
                    <a:pt x="17838" y="15650"/>
                  </a:cubicBezTo>
                  <a:cubicBezTo>
                    <a:pt x="16781" y="15638"/>
                    <a:pt x="15711" y="15687"/>
                    <a:pt x="14654" y="15601"/>
                  </a:cubicBezTo>
                  <a:cubicBezTo>
                    <a:pt x="14519" y="15589"/>
                    <a:pt x="14384" y="15589"/>
                    <a:pt x="14236" y="15576"/>
                  </a:cubicBezTo>
                  <a:cubicBezTo>
                    <a:pt x="14015" y="15564"/>
                    <a:pt x="13781" y="15699"/>
                    <a:pt x="13769" y="15994"/>
                  </a:cubicBezTo>
                  <a:cubicBezTo>
                    <a:pt x="13757" y="16609"/>
                    <a:pt x="13732" y="17211"/>
                    <a:pt x="13720" y="17826"/>
                  </a:cubicBezTo>
                  <a:cubicBezTo>
                    <a:pt x="13720" y="18072"/>
                    <a:pt x="13744" y="18330"/>
                    <a:pt x="13769" y="18588"/>
                  </a:cubicBezTo>
                  <a:cubicBezTo>
                    <a:pt x="13806" y="19191"/>
                    <a:pt x="13867" y="19805"/>
                    <a:pt x="13830" y="20408"/>
                  </a:cubicBezTo>
                  <a:cubicBezTo>
                    <a:pt x="13806" y="21022"/>
                    <a:pt x="13769" y="21625"/>
                    <a:pt x="13843" y="22239"/>
                  </a:cubicBezTo>
                  <a:cubicBezTo>
                    <a:pt x="13855" y="22350"/>
                    <a:pt x="13843" y="22473"/>
                    <a:pt x="13929" y="22584"/>
                  </a:cubicBezTo>
                  <a:close/>
                  <a:moveTo>
                    <a:pt x="7180" y="33758"/>
                  </a:moveTo>
                  <a:cubicBezTo>
                    <a:pt x="7241" y="33832"/>
                    <a:pt x="7303" y="33918"/>
                    <a:pt x="7376" y="33980"/>
                  </a:cubicBezTo>
                  <a:cubicBezTo>
                    <a:pt x="7426" y="34041"/>
                    <a:pt x="7524" y="34029"/>
                    <a:pt x="7573" y="33967"/>
                  </a:cubicBezTo>
                  <a:cubicBezTo>
                    <a:pt x="7647" y="33869"/>
                    <a:pt x="7721" y="33783"/>
                    <a:pt x="7782" y="33685"/>
                  </a:cubicBezTo>
                  <a:cubicBezTo>
                    <a:pt x="7831" y="33623"/>
                    <a:pt x="7880" y="33549"/>
                    <a:pt x="7893" y="33488"/>
                  </a:cubicBezTo>
                  <a:cubicBezTo>
                    <a:pt x="7954" y="33058"/>
                    <a:pt x="8028" y="32615"/>
                    <a:pt x="7966" y="32185"/>
                  </a:cubicBezTo>
                  <a:cubicBezTo>
                    <a:pt x="7905" y="31816"/>
                    <a:pt x="7905" y="31447"/>
                    <a:pt x="7905" y="31078"/>
                  </a:cubicBezTo>
                  <a:cubicBezTo>
                    <a:pt x="7905" y="30562"/>
                    <a:pt x="7880" y="30046"/>
                    <a:pt x="7868" y="29542"/>
                  </a:cubicBezTo>
                  <a:cubicBezTo>
                    <a:pt x="7868" y="29419"/>
                    <a:pt x="7844" y="29308"/>
                    <a:pt x="7819" y="29185"/>
                  </a:cubicBezTo>
                  <a:cubicBezTo>
                    <a:pt x="7708" y="28595"/>
                    <a:pt x="7598" y="27993"/>
                    <a:pt x="7487" y="27390"/>
                  </a:cubicBezTo>
                  <a:cubicBezTo>
                    <a:pt x="7426" y="27071"/>
                    <a:pt x="7339" y="26739"/>
                    <a:pt x="7266" y="26419"/>
                  </a:cubicBezTo>
                  <a:cubicBezTo>
                    <a:pt x="7253" y="26358"/>
                    <a:pt x="7155" y="26345"/>
                    <a:pt x="7118" y="26382"/>
                  </a:cubicBezTo>
                  <a:cubicBezTo>
                    <a:pt x="6921" y="26579"/>
                    <a:pt x="6823" y="26800"/>
                    <a:pt x="6934" y="27071"/>
                  </a:cubicBezTo>
                  <a:cubicBezTo>
                    <a:pt x="7057" y="27378"/>
                    <a:pt x="7167" y="27698"/>
                    <a:pt x="7290" y="28005"/>
                  </a:cubicBezTo>
                  <a:cubicBezTo>
                    <a:pt x="7413" y="28275"/>
                    <a:pt x="7512" y="28546"/>
                    <a:pt x="7512" y="28853"/>
                  </a:cubicBezTo>
                  <a:cubicBezTo>
                    <a:pt x="7524" y="29320"/>
                    <a:pt x="7548" y="29800"/>
                    <a:pt x="7561" y="30267"/>
                  </a:cubicBezTo>
                  <a:cubicBezTo>
                    <a:pt x="7573" y="30464"/>
                    <a:pt x="7598" y="30660"/>
                    <a:pt x="7622" y="30857"/>
                  </a:cubicBezTo>
                  <a:cubicBezTo>
                    <a:pt x="7684" y="31263"/>
                    <a:pt x="7733" y="31668"/>
                    <a:pt x="7733" y="32086"/>
                  </a:cubicBezTo>
                  <a:cubicBezTo>
                    <a:pt x="7745" y="32517"/>
                    <a:pt x="7696" y="32947"/>
                    <a:pt x="7671" y="33377"/>
                  </a:cubicBezTo>
                  <a:cubicBezTo>
                    <a:pt x="7659" y="33525"/>
                    <a:pt x="7635" y="33648"/>
                    <a:pt x="7512" y="33746"/>
                  </a:cubicBezTo>
                  <a:cubicBezTo>
                    <a:pt x="7413" y="33832"/>
                    <a:pt x="7290" y="33758"/>
                    <a:pt x="7167" y="33771"/>
                  </a:cubicBezTo>
                  <a:cubicBezTo>
                    <a:pt x="7364" y="33439"/>
                    <a:pt x="7438" y="33070"/>
                    <a:pt x="7413" y="32689"/>
                  </a:cubicBezTo>
                  <a:cubicBezTo>
                    <a:pt x="7401" y="32492"/>
                    <a:pt x="7413" y="32295"/>
                    <a:pt x="7413" y="32099"/>
                  </a:cubicBezTo>
                  <a:cubicBezTo>
                    <a:pt x="7413" y="31705"/>
                    <a:pt x="7401" y="31312"/>
                    <a:pt x="7315" y="30919"/>
                  </a:cubicBezTo>
                  <a:cubicBezTo>
                    <a:pt x="7278" y="30746"/>
                    <a:pt x="7253" y="30574"/>
                    <a:pt x="7266" y="30402"/>
                  </a:cubicBezTo>
                  <a:cubicBezTo>
                    <a:pt x="7278" y="29997"/>
                    <a:pt x="7217" y="29615"/>
                    <a:pt x="7155" y="29222"/>
                  </a:cubicBezTo>
                  <a:cubicBezTo>
                    <a:pt x="7118" y="28988"/>
                    <a:pt x="7081" y="28755"/>
                    <a:pt x="7118" y="28521"/>
                  </a:cubicBezTo>
                  <a:cubicBezTo>
                    <a:pt x="7155" y="28337"/>
                    <a:pt x="7106" y="28153"/>
                    <a:pt x="6983" y="28030"/>
                  </a:cubicBezTo>
                  <a:cubicBezTo>
                    <a:pt x="6860" y="27907"/>
                    <a:pt x="6811" y="27771"/>
                    <a:pt x="6737" y="27636"/>
                  </a:cubicBezTo>
                  <a:cubicBezTo>
                    <a:pt x="6540" y="27231"/>
                    <a:pt x="6430" y="26788"/>
                    <a:pt x="6245" y="26382"/>
                  </a:cubicBezTo>
                  <a:cubicBezTo>
                    <a:pt x="6184" y="26259"/>
                    <a:pt x="6147" y="26112"/>
                    <a:pt x="6098" y="25989"/>
                  </a:cubicBezTo>
                  <a:cubicBezTo>
                    <a:pt x="6049" y="25841"/>
                    <a:pt x="5987" y="25694"/>
                    <a:pt x="5926" y="25559"/>
                  </a:cubicBezTo>
                  <a:cubicBezTo>
                    <a:pt x="5692" y="25055"/>
                    <a:pt x="5459" y="24551"/>
                    <a:pt x="5225" y="24059"/>
                  </a:cubicBezTo>
                  <a:cubicBezTo>
                    <a:pt x="5102" y="23788"/>
                    <a:pt x="4955" y="23530"/>
                    <a:pt x="4746" y="23284"/>
                  </a:cubicBezTo>
                  <a:cubicBezTo>
                    <a:pt x="4709" y="23358"/>
                    <a:pt x="4659" y="23395"/>
                    <a:pt x="4647" y="23444"/>
                  </a:cubicBezTo>
                  <a:cubicBezTo>
                    <a:pt x="4598" y="23764"/>
                    <a:pt x="4659" y="24071"/>
                    <a:pt x="4733" y="24378"/>
                  </a:cubicBezTo>
                  <a:cubicBezTo>
                    <a:pt x="4746" y="24415"/>
                    <a:pt x="4733" y="24452"/>
                    <a:pt x="4733" y="24501"/>
                  </a:cubicBezTo>
                  <a:cubicBezTo>
                    <a:pt x="4672" y="24563"/>
                    <a:pt x="4610" y="24624"/>
                    <a:pt x="4549" y="24686"/>
                  </a:cubicBezTo>
                  <a:cubicBezTo>
                    <a:pt x="4696" y="25202"/>
                    <a:pt x="5028" y="25608"/>
                    <a:pt x="5250" y="26063"/>
                  </a:cubicBezTo>
                  <a:cubicBezTo>
                    <a:pt x="5262" y="26087"/>
                    <a:pt x="5311" y="26100"/>
                    <a:pt x="5348" y="26124"/>
                  </a:cubicBezTo>
                  <a:cubicBezTo>
                    <a:pt x="5520" y="25989"/>
                    <a:pt x="5360" y="25694"/>
                    <a:pt x="5631" y="25583"/>
                  </a:cubicBezTo>
                  <a:cubicBezTo>
                    <a:pt x="5643" y="25669"/>
                    <a:pt x="5655" y="25743"/>
                    <a:pt x="5655" y="25817"/>
                  </a:cubicBezTo>
                  <a:cubicBezTo>
                    <a:pt x="5668" y="26001"/>
                    <a:pt x="5631" y="26186"/>
                    <a:pt x="5680" y="26345"/>
                  </a:cubicBezTo>
                  <a:cubicBezTo>
                    <a:pt x="5729" y="26530"/>
                    <a:pt x="5668" y="26690"/>
                    <a:pt x="5631" y="26862"/>
                  </a:cubicBezTo>
                  <a:cubicBezTo>
                    <a:pt x="5631" y="26899"/>
                    <a:pt x="5631" y="26936"/>
                    <a:pt x="5643" y="26972"/>
                  </a:cubicBezTo>
                  <a:cubicBezTo>
                    <a:pt x="5704" y="27157"/>
                    <a:pt x="5778" y="27341"/>
                    <a:pt x="5852" y="27526"/>
                  </a:cubicBezTo>
                  <a:cubicBezTo>
                    <a:pt x="5913" y="27685"/>
                    <a:pt x="5999" y="27845"/>
                    <a:pt x="6061" y="28017"/>
                  </a:cubicBezTo>
                  <a:cubicBezTo>
                    <a:pt x="6344" y="28792"/>
                    <a:pt x="6479" y="29603"/>
                    <a:pt x="6516" y="30439"/>
                  </a:cubicBezTo>
                  <a:cubicBezTo>
                    <a:pt x="6516" y="30599"/>
                    <a:pt x="6528" y="30759"/>
                    <a:pt x="6540" y="30906"/>
                  </a:cubicBezTo>
                  <a:cubicBezTo>
                    <a:pt x="6614" y="31632"/>
                    <a:pt x="6626" y="32369"/>
                    <a:pt x="6614" y="33094"/>
                  </a:cubicBezTo>
                  <a:cubicBezTo>
                    <a:pt x="6614" y="33230"/>
                    <a:pt x="6614" y="33365"/>
                    <a:pt x="6614" y="33512"/>
                  </a:cubicBezTo>
                  <a:cubicBezTo>
                    <a:pt x="6614" y="33623"/>
                    <a:pt x="6688" y="33709"/>
                    <a:pt x="6786" y="33685"/>
                  </a:cubicBezTo>
                  <a:cubicBezTo>
                    <a:pt x="6946" y="33635"/>
                    <a:pt x="7057" y="33721"/>
                    <a:pt x="7180" y="33758"/>
                  </a:cubicBezTo>
                  <a:close/>
                  <a:moveTo>
                    <a:pt x="22559" y="32099"/>
                  </a:moveTo>
                  <a:cubicBezTo>
                    <a:pt x="22338" y="32123"/>
                    <a:pt x="22129" y="32136"/>
                    <a:pt x="21907" y="32172"/>
                  </a:cubicBezTo>
                  <a:cubicBezTo>
                    <a:pt x="21256" y="32283"/>
                    <a:pt x="20604" y="32418"/>
                    <a:pt x="19928" y="32381"/>
                  </a:cubicBezTo>
                  <a:cubicBezTo>
                    <a:pt x="19854" y="32381"/>
                    <a:pt x="19768" y="32394"/>
                    <a:pt x="19682" y="32406"/>
                  </a:cubicBezTo>
                  <a:cubicBezTo>
                    <a:pt x="19645" y="32529"/>
                    <a:pt x="19608" y="32640"/>
                    <a:pt x="19559" y="32738"/>
                  </a:cubicBezTo>
                  <a:cubicBezTo>
                    <a:pt x="19522" y="32849"/>
                    <a:pt x="19461" y="32959"/>
                    <a:pt x="19412" y="33058"/>
                  </a:cubicBezTo>
                  <a:cubicBezTo>
                    <a:pt x="19276" y="33303"/>
                    <a:pt x="19141" y="33537"/>
                    <a:pt x="19018" y="33783"/>
                  </a:cubicBezTo>
                  <a:cubicBezTo>
                    <a:pt x="18994" y="33832"/>
                    <a:pt x="18957" y="33881"/>
                    <a:pt x="19006" y="33930"/>
                  </a:cubicBezTo>
                  <a:cubicBezTo>
                    <a:pt x="19031" y="33955"/>
                    <a:pt x="19080" y="33955"/>
                    <a:pt x="19117" y="33943"/>
                  </a:cubicBezTo>
                  <a:cubicBezTo>
                    <a:pt x="19522" y="33783"/>
                    <a:pt x="19928" y="33648"/>
                    <a:pt x="20309" y="33451"/>
                  </a:cubicBezTo>
                  <a:cubicBezTo>
                    <a:pt x="20715" y="33242"/>
                    <a:pt x="21133" y="33082"/>
                    <a:pt x="21526" y="32861"/>
                  </a:cubicBezTo>
                  <a:cubicBezTo>
                    <a:pt x="21907" y="32652"/>
                    <a:pt x="22264" y="32431"/>
                    <a:pt x="22547" y="32086"/>
                  </a:cubicBezTo>
                  <a:cubicBezTo>
                    <a:pt x="22583" y="32099"/>
                    <a:pt x="22620" y="32099"/>
                    <a:pt x="22657" y="32111"/>
                  </a:cubicBezTo>
                  <a:cubicBezTo>
                    <a:pt x="22866" y="32209"/>
                    <a:pt x="22915" y="32369"/>
                    <a:pt x="22792" y="32529"/>
                  </a:cubicBezTo>
                  <a:cubicBezTo>
                    <a:pt x="22694" y="32652"/>
                    <a:pt x="22596" y="32775"/>
                    <a:pt x="22497" y="32898"/>
                  </a:cubicBezTo>
                  <a:cubicBezTo>
                    <a:pt x="22485" y="32910"/>
                    <a:pt x="22510" y="32959"/>
                    <a:pt x="22534" y="32996"/>
                  </a:cubicBezTo>
                  <a:cubicBezTo>
                    <a:pt x="22534" y="32996"/>
                    <a:pt x="22571" y="32996"/>
                    <a:pt x="22583" y="32996"/>
                  </a:cubicBezTo>
                  <a:cubicBezTo>
                    <a:pt x="22829" y="32873"/>
                    <a:pt x="23075" y="32750"/>
                    <a:pt x="23272" y="32554"/>
                  </a:cubicBezTo>
                  <a:cubicBezTo>
                    <a:pt x="23555" y="32259"/>
                    <a:pt x="23874" y="32013"/>
                    <a:pt x="24218" y="31779"/>
                  </a:cubicBezTo>
                  <a:cubicBezTo>
                    <a:pt x="24403" y="31668"/>
                    <a:pt x="24563" y="31533"/>
                    <a:pt x="24735" y="31398"/>
                  </a:cubicBezTo>
                  <a:cubicBezTo>
                    <a:pt x="24796" y="31349"/>
                    <a:pt x="24833" y="31287"/>
                    <a:pt x="24882" y="31226"/>
                  </a:cubicBezTo>
                  <a:cubicBezTo>
                    <a:pt x="24735" y="31128"/>
                    <a:pt x="24636" y="31201"/>
                    <a:pt x="24538" y="31263"/>
                  </a:cubicBezTo>
                  <a:cubicBezTo>
                    <a:pt x="24206" y="31459"/>
                    <a:pt x="23850" y="31619"/>
                    <a:pt x="23469" y="31742"/>
                  </a:cubicBezTo>
                  <a:cubicBezTo>
                    <a:pt x="23161" y="31841"/>
                    <a:pt x="22854" y="31976"/>
                    <a:pt x="22559" y="32099"/>
                  </a:cubicBezTo>
                  <a:close/>
                  <a:moveTo>
                    <a:pt x="10843" y="29173"/>
                  </a:moveTo>
                  <a:cubicBezTo>
                    <a:pt x="10831" y="29136"/>
                    <a:pt x="10819" y="29099"/>
                    <a:pt x="10819" y="29075"/>
                  </a:cubicBezTo>
                  <a:cubicBezTo>
                    <a:pt x="10831" y="29099"/>
                    <a:pt x="10843" y="29136"/>
                    <a:pt x="10843" y="29161"/>
                  </a:cubicBezTo>
                  <a:cubicBezTo>
                    <a:pt x="10855" y="29333"/>
                    <a:pt x="10917" y="29505"/>
                    <a:pt x="11015" y="29652"/>
                  </a:cubicBezTo>
                  <a:cubicBezTo>
                    <a:pt x="11040" y="29689"/>
                    <a:pt x="11101" y="29702"/>
                    <a:pt x="11138" y="29726"/>
                  </a:cubicBezTo>
                  <a:cubicBezTo>
                    <a:pt x="11150" y="29689"/>
                    <a:pt x="11163" y="29640"/>
                    <a:pt x="11150" y="29615"/>
                  </a:cubicBezTo>
                  <a:cubicBezTo>
                    <a:pt x="11089" y="29480"/>
                    <a:pt x="11015" y="29345"/>
                    <a:pt x="10941" y="29210"/>
                  </a:cubicBezTo>
                  <a:cubicBezTo>
                    <a:pt x="10929" y="29185"/>
                    <a:pt x="10880" y="29185"/>
                    <a:pt x="10843" y="29173"/>
                  </a:cubicBezTo>
                  <a:close/>
                  <a:moveTo>
                    <a:pt x="5053" y="23014"/>
                  </a:moveTo>
                  <a:cubicBezTo>
                    <a:pt x="5053" y="22965"/>
                    <a:pt x="5065" y="22916"/>
                    <a:pt x="5004" y="22891"/>
                  </a:cubicBezTo>
                  <a:cubicBezTo>
                    <a:pt x="5004" y="22891"/>
                    <a:pt x="4979" y="22928"/>
                    <a:pt x="4991" y="22928"/>
                  </a:cubicBezTo>
                  <a:cubicBezTo>
                    <a:pt x="5004" y="22952"/>
                    <a:pt x="5041" y="22977"/>
                    <a:pt x="5065" y="23002"/>
                  </a:cubicBezTo>
                  <a:cubicBezTo>
                    <a:pt x="5102" y="23088"/>
                    <a:pt x="5151" y="23161"/>
                    <a:pt x="5200" y="23247"/>
                  </a:cubicBezTo>
                  <a:cubicBezTo>
                    <a:pt x="5200" y="23247"/>
                    <a:pt x="5237" y="23247"/>
                    <a:pt x="5237" y="23247"/>
                  </a:cubicBezTo>
                  <a:cubicBezTo>
                    <a:pt x="5250" y="23235"/>
                    <a:pt x="5250" y="23211"/>
                    <a:pt x="5250" y="23198"/>
                  </a:cubicBezTo>
                  <a:cubicBezTo>
                    <a:pt x="5200" y="23112"/>
                    <a:pt x="5164" y="23014"/>
                    <a:pt x="5053" y="23014"/>
                  </a:cubicBezTo>
                  <a:close/>
                  <a:moveTo>
                    <a:pt x="23296" y="20740"/>
                  </a:moveTo>
                  <a:cubicBezTo>
                    <a:pt x="23272" y="20813"/>
                    <a:pt x="23272" y="20912"/>
                    <a:pt x="23235" y="20949"/>
                  </a:cubicBezTo>
                  <a:cubicBezTo>
                    <a:pt x="23075" y="21059"/>
                    <a:pt x="23051" y="21207"/>
                    <a:pt x="23087" y="21367"/>
                  </a:cubicBezTo>
                  <a:cubicBezTo>
                    <a:pt x="23112" y="21465"/>
                    <a:pt x="23149" y="21551"/>
                    <a:pt x="23186" y="21662"/>
                  </a:cubicBezTo>
                  <a:cubicBezTo>
                    <a:pt x="23370" y="21662"/>
                    <a:pt x="23542" y="21674"/>
                    <a:pt x="23727" y="21674"/>
                  </a:cubicBezTo>
                  <a:cubicBezTo>
                    <a:pt x="24513" y="21674"/>
                    <a:pt x="25300" y="21662"/>
                    <a:pt x="26087" y="21662"/>
                  </a:cubicBezTo>
                  <a:cubicBezTo>
                    <a:pt x="26345" y="21662"/>
                    <a:pt x="26591" y="21662"/>
                    <a:pt x="26837" y="21748"/>
                  </a:cubicBezTo>
                  <a:cubicBezTo>
                    <a:pt x="26984" y="21809"/>
                    <a:pt x="27157" y="21785"/>
                    <a:pt x="27304" y="21797"/>
                  </a:cubicBezTo>
                  <a:cubicBezTo>
                    <a:pt x="27452" y="21797"/>
                    <a:pt x="27587" y="21809"/>
                    <a:pt x="27722" y="21821"/>
                  </a:cubicBezTo>
                  <a:cubicBezTo>
                    <a:pt x="27808" y="21834"/>
                    <a:pt x="27870" y="21895"/>
                    <a:pt x="27882" y="21969"/>
                  </a:cubicBezTo>
                  <a:cubicBezTo>
                    <a:pt x="27906" y="22129"/>
                    <a:pt x="27931" y="22276"/>
                    <a:pt x="27956" y="22461"/>
                  </a:cubicBezTo>
                  <a:cubicBezTo>
                    <a:pt x="28226" y="22584"/>
                    <a:pt x="28497" y="22756"/>
                    <a:pt x="28718" y="22989"/>
                  </a:cubicBezTo>
                  <a:cubicBezTo>
                    <a:pt x="28816" y="23100"/>
                    <a:pt x="28927" y="23223"/>
                    <a:pt x="29001" y="23358"/>
                  </a:cubicBezTo>
                  <a:cubicBezTo>
                    <a:pt x="29197" y="23665"/>
                    <a:pt x="29357" y="24268"/>
                    <a:pt x="29369" y="24649"/>
                  </a:cubicBezTo>
                  <a:cubicBezTo>
                    <a:pt x="29406" y="25448"/>
                    <a:pt x="29406" y="25485"/>
                    <a:pt x="28890" y="26087"/>
                  </a:cubicBezTo>
                  <a:cubicBezTo>
                    <a:pt x="28767" y="26235"/>
                    <a:pt x="28693" y="26382"/>
                    <a:pt x="28742" y="26567"/>
                  </a:cubicBezTo>
                  <a:cubicBezTo>
                    <a:pt x="28767" y="26690"/>
                    <a:pt x="28730" y="26813"/>
                    <a:pt x="28669" y="26911"/>
                  </a:cubicBezTo>
                  <a:cubicBezTo>
                    <a:pt x="28497" y="27157"/>
                    <a:pt x="28337" y="27403"/>
                    <a:pt x="28165" y="27636"/>
                  </a:cubicBezTo>
                  <a:cubicBezTo>
                    <a:pt x="27943" y="27919"/>
                    <a:pt x="27673" y="28091"/>
                    <a:pt x="27316" y="28042"/>
                  </a:cubicBezTo>
                  <a:cubicBezTo>
                    <a:pt x="27218" y="28091"/>
                    <a:pt x="27218" y="28177"/>
                    <a:pt x="27206" y="28251"/>
                  </a:cubicBezTo>
                  <a:cubicBezTo>
                    <a:pt x="27095" y="29025"/>
                    <a:pt x="26775" y="29714"/>
                    <a:pt x="26321" y="30353"/>
                  </a:cubicBezTo>
                  <a:cubicBezTo>
                    <a:pt x="26026" y="30759"/>
                    <a:pt x="25755" y="31201"/>
                    <a:pt x="25399" y="31570"/>
                  </a:cubicBezTo>
                  <a:cubicBezTo>
                    <a:pt x="25374" y="31595"/>
                    <a:pt x="25386" y="31644"/>
                    <a:pt x="25386" y="31681"/>
                  </a:cubicBezTo>
                  <a:cubicBezTo>
                    <a:pt x="25546" y="31705"/>
                    <a:pt x="25694" y="31730"/>
                    <a:pt x="25841" y="31755"/>
                  </a:cubicBezTo>
                  <a:cubicBezTo>
                    <a:pt x="25952" y="31779"/>
                    <a:pt x="26013" y="31963"/>
                    <a:pt x="25952" y="32050"/>
                  </a:cubicBezTo>
                  <a:cubicBezTo>
                    <a:pt x="25890" y="32123"/>
                    <a:pt x="25804" y="32185"/>
                    <a:pt x="25743" y="32259"/>
                  </a:cubicBezTo>
                  <a:cubicBezTo>
                    <a:pt x="25718" y="32295"/>
                    <a:pt x="25706" y="32357"/>
                    <a:pt x="25694" y="32418"/>
                  </a:cubicBezTo>
                  <a:cubicBezTo>
                    <a:pt x="25927" y="32492"/>
                    <a:pt x="26136" y="32443"/>
                    <a:pt x="26345" y="32406"/>
                  </a:cubicBezTo>
                  <a:cubicBezTo>
                    <a:pt x="26726" y="32345"/>
                    <a:pt x="27071" y="32209"/>
                    <a:pt x="27415" y="32074"/>
                  </a:cubicBezTo>
                  <a:cubicBezTo>
                    <a:pt x="27624" y="31976"/>
                    <a:pt x="27833" y="31951"/>
                    <a:pt x="28054" y="31988"/>
                  </a:cubicBezTo>
                  <a:cubicBezTo>
                    <a:pt x="28238" y="32013"/>
                    <a:pt x="28361" y="32185"/>
                    <a:pt x="28312" y="32369"/>
                  </a:cubicBezTo>
                  <a:cubicBezTo>
                    <a:pt x="28263" y="32566"/>
                    <a:pt x="28202" y="32750"/>
                    <a:pt x="28152" y="32947"/>
                  </a:cubicBezTo>
                  <a:cubicBezTo>
                    <a:pt x="28128" y="33008"/>
                    <a:pt x="28202" y="33107"/>
                    <a:pt x="28275" y="33119"/>
                  </a:cubicBezTo>
                  <a:cubicBezTo>
                    <a:pt x="28460" y="33156"/>
                    <a:pt x="28656" y="33205"/>
                    <a:pt x="28853" y="33230"/>
                  </a:cubicBezTo>
                  <a:cubicBezTo>
                    <a:pt x="28927" y="33242"/>
                    <a:pt x="29001" y="33217"/>
                    <a:pt x="29087" y="33205"/>
                  </a:cubicBezTo>
                  <a:cubicBezTo>
                    <a:pt x="29369" y="33131"/>
                    <a:pt x="29640" y="33033"/>
                    <a:pt x="29898" y="32873"/>
                  </a:cubicBezTo>
                  <a:cubicBezTo>
                    <a:pt x="29996" y="32812"/>
                    <a:pt x="30107" y="32763"/>
                    <a:pt x="30218" y="32713"/>
                  </a:cubicBezTo>
                  <a:cubicBezTo>
                    <a:pt x="30242" y="32701"/>
                    <a:pt x="30291" y="32726"/>
                    <a:pt x="30316" y="32750"/>
                  </a:cubicBezTo>
                  <a:cubicBezTo>
                    <a:pt x="30328" y="32775"/>
                    <a:pt x="30328" y="32836"/>
                    <a:pt x="30304" y="32849"/>
                  </a:cubicBezTo>
                  <a:cubicBezTo>
                    <a:pt x="30168" y="33021"/>
                    <a:pt x="30046" y="33217"/>
                    <a:pt x="29873" y="33328"/>
                  </a:cubicBezTo>
                  <a:cubicBezTo>
                    <a:pt x="29480" y="33574"/>
                    <a:pt x="29074" y="33771"/>
                    <a:pt x="28595" y="33635"/>
                  </a:cubicBezTo>
                  <a:cubicBezTo>
                    <a:pt x="28472" y="33599"/>
                    <a:pt x="28361" y="33586"/>
                    <a:pt x="28238" y="33574"/>
                  </a:cubicBezTo>
                  <a:cubicBezTo>
                    <a:pt x="28005" y="33562"/>
                    <a:pt x="27845" y="33426"/>
                    <a:pt x="27722" y="33230"/>
                  </a:cubicBezTo>
                  <a:cubicBezTo>
                    <a:pt x="27673" y="33144"/>
                    <a:pt x="27648" y="33045"/>
                    <a:pt x="27673" y="32947"/>
                  </a:cubicBezTo>
                  <a:cubicBezTo>
                    <a:pt x="27698" y="32849"/>
                    <a:pt x="27734" y="32763"/>
                    <a:pt x="27771" y="32664"/>
                  </a:cubicBezTo>
                  <a:cubicBezTo>
                    <a:pt x="27784" y="32615"/>
                    <a:pt x="27796" y="32541"/>
                    <a:pt x="27734" y="32517"/>
                  </a:cubicBezTo>
                  <a:cubicBezTo>
                    <a:pt x="27710" y="32492"/>
                    <a:pt x="27661" y="32492"/>
                    <a:pt x="27624" y="32504"/>
                  </a:cubicBezTo>
                  <a:cubicBezTo>
                    <a:pt x="27476" y="32554"/>
                    <a:pt x="27329" y="32627"/>
                    <a:pt x="27181" y="32677"/>
                  </a:cubicBezTo>
                  <a:cubicBezTo>
                    <a:pt x="26616" y="32873"/>
                    <a:pt x="26038" y="32984"/>
                    <a:pt x="25448" y="32947"/>
                  </a:cubicBezTo>
                  <a:cubicBezTo>
                    <a:pt x="25165" y="32935"/>
                    <a:pt x="25128" y="32898"/>
                    <a:pt x="25018" y="32566"/>
                  </a:cubicBezTo>
                  <a:cubicBezTo>
                    <a:pt x="25018" y="32554"/>
                    <a:pt x="25005" y="32529"/>
                    <a:pt x="24993" y="32517"/>
                  </a:cubicBezTo>
                  <a:cubicBezTo>
                    <a:pt x="24919" y="32455"/>
                    <a:pt x="24845" y="32492"/>
                    <a:pt x="24772" y="32529"/>
                  </a:cubicBezTo>
                  <a:cubicBezTo>
                    <a:pt x="24673" y="32578"/>
                    <a:pt x="24550" y="32627"/>
                    <a:pt x="24477" y="32701"/>
                  </a:cubicBezTo>
                  <a:cubicBezTo>
                    <a:pt x="24268" y="32910"/>
                    <a:pt x="24009" y="33008"/>
                    <a:pt x="23727" y="33033"/>
                  </a:cubicBezTo>
                  <a:cubicBezTo>
                    <a:pt x="23444" y="33070"/>
                    <a:pt x="23210" y="33181"/>
                    <a:pt x="22965" y="33328"/>
                  </a:cubicBezTo>
                  <a:cubicBezTo>
                    <a:pt x="22817" y="33426"/>
                    <a:pt x="22669" y="33525"/>
                    <a:pt x="22522" y="33611"/>
                  </a:cubicBezTo>
                  <a:cubicBezTo>
                    <a:pt x="22411" y="33672"/>
                    <a:pt x="22301" y="33709"/>
                    <a:pt x="22190" y="33721"/>
                  </a:cubicBezTo>
                  <a:cubicBezTo>
                    <a:pt x="21956" y="33758"/>
                    <a:pt x="21760" y="33709"/>
                    <a:pt x="21649" y="33463"/>
                  </a:cubicBezTo>
                  <a:cubicBezTo>
                    <a:pt x="21637" y="33426"/>
                    <a:pt x="21600" y="33414"/>
                    <a:pt x="21563" y="33377"/>
                  </a:cubicBezTo>
                  <a:cubicBezTo>
                    <a:pt x="21120" y="33586"/>
                    <a:pt x="20678" y="33795"/>
                    <a:pt x="20235" y="33992"/>
                  </a:cubicBezTo>
                  <a:cubicBezTo>
                    <a:pt x="19854" y="34152"/>
                    <a:pt x="19461" y="34299"/>
                    <a:pt x="19080" y="34447"/>
                  </a:cubicBezTo>
                  <a:cubicBezTo>
                    <a:pt x="18883" y="34508"/>
                    <a:pt x="18686" y="34508"/>
                    <a:pt x="18490" y="34459"/>
                  </a:cubicBezTo>
                  <a:cubicBezTo>
                    <a:pt x="18391" y="34434"/>
                    <a:pt x="18293" y="34287"/>
                    <a:pt x="18342" y="34189"/>
                  </a:cubicBezTo>
                  <a:cubicBezTo>
                    <a:pt x="18453" y="33955"/>
                    <a:pt x="18576" y="33721"/>
                    <a:pt x="18686" y="33500"/>
                  </a:cubicBezTo>
                  <a:cubicBezTo>
                    <a:pt x="18760" y="33365"/>
                    <a:pt x="18846" y="33230"/>
                    <a:pt x="18920" y="33094"/>
                  </a:cubicBezTo>
                  <a:cubicBezTo>
                    <a:pt x="18932" y="33070"/>
                    <a:pt x="18908" y="33021"/>
                    <a:pt x="18883" y="32996"/>
                  </a:cubicBezTo>
                  <a:cubicBezTo>
                    <a:pt x="18883" y="32984"/>
                    <a:pt x="18858" y="32972"/>
                    <a:pt x="18834" y="32984"/>
                  </a:cubicBezTo>
                  <a:cubicBezTo>
                    <a:pt x="18588" y="33045"/>
                    <a:pt x="18354" y="33131"/>
                    <a:pt x="18133" y="33267"/>
                  </a:cubicBezTo>
                  <a:cubicBezTo>
                    <a:pt x="17346" y="33783"/>
                    <a:pt x="16474" y="34078"/>
                    <a:pt x="15576" y="34324"/>
                  </a:cubicBezTo>
                  <a:cubicBezTo>
                    <a:pt x="15170" y="34434"/>
                    <a:pt x="14789" y="34348"/>
                    <a:pt x="14457" y="34115"/>
                  </a:cubicBezTo>
                  <a:cubicBezTo>
                    <a:pt x="14248" y="33967"/>
                    <a:pt x="14064" y="33783"/>
                    <a:pt x="13830" y="33599"/>
                  </a:cubicBezTo>
                  <a:cubicBezTo>
                    <a:pt x="13597" y="33611"/>
                    <a:pt x="13314" y="33611"/>
                    <a:pt x="13056" y="33709"/>
                  </a:cubicBezTo>
                  <a:cubicBezTo>
                    <a:pt x="12773" y="33808"/>
                    <a:pt x="12466" y="33771"/>
                    <a:pt x="12183" y="33832"/>
                  </a:cubicBezTo>
                  <a:cubicBezTo>
                    <a:pt x="11925" y="33894"/>
                    <a:pt x="11691" y="34090"/>
                    <a:pt x="11445" y="34189"/>
                  </a:cubicBezTo>
                  <a:cubicBezTo>
                    <a:pt x="11077" y="34336"/>
                    <a:pt x="10683" y="34422"/>
                    <a:pt x="10327" y="34582"/>
                  </a:cubicBezTo>
                  <a:cubicBezTo>
                    <a:pt x="9847" y="34791"/>
                    <a:pt x="9380" y="35049"/>
                    <a:pt x="8913" y="35295"/>
                  </a:cubicBezTo>
                  <a:cubicBezTo>
                    <a:pt x="8729" y="35393"/>
                    <a:pt x="8618" y="35565"/>
                    <a:pt x="8507" y="35725"/>
                  </a:cubicBezTo>
                  <a:cubicBezTo>
                    <a:pt x="8409" y="35897"/>
                    <a:pt x="8261" y="35959"/>
                    <a:pt x="8052" y="35910"/>
                  </a:cubicBezTo>
                  <a:cubicBezTo>
                    <a:pt x="7880" y="35615"/>
                    <a:pt x="7708" y="35307"/>
                    <a:pt x="7548" y="35000"/>
                  </a:cubicBezTo>
                  <a:cubicBezTo>
                    <a:pt x="7401" y="34730"/>
                    <a:pt x="7204" y="34521"/>
                    <a:pt x="6934" y="34373"/>
                  </a:cubicBezTo>
                  <a:cubicBezTo>
                    <a:pt x="6565" y="34189"/>
                    <a:pt x="6221" y="33955"/>
                    <a:pt x="5815" y="33857"/>
                  </a:cubicBezTo>
                  <a:cubicBezTo>
                    <a:pt x="5680" y="33820"/>
                    <a:pt x="5557" y="33758"/>
                    <a:pt x="5434" y="33697"/>
                  </a:cubicBezTo>
                  <a:cubicBezTo>
                    <a:pt x="5200" y="33574"/>
                    <a:pt x="4955" y="33512"/>
                    <a:pt x="4696" y="33586"/>
                  </a:cubicBezTo>
                  <a:cubicBezTo>
                    <a:pt x="4598" y="33611"/>
                    <a:pt x="4487" y="33586"/>
                    <a:pt x="4401" y="33549"/>
                  </a:cubicBezTo>
                  <a:cubicBezTo>
                    <a:pt x="4057" y="33414"/>
                    <a:pt x="3676" y="33414"/>
                    <a:pt x="3307" y="33328"/>
                  </a:cubicBezTo>
                  <a:cubicBezTo>
                    <a:pt x="3283" y="33316"/>
                    <a:pt x="3233" y="33340"/>
                    <a:pt x="3221" y="33365"/>
                  </a:cubicBezTo>
                  <a:cubicBezTo>
                    <a:pt x="3197" y="33402"/>
                    <a:pt x="3209" y="33451"/>
                    <a:pt x="3221" y="33476"/>
                  </a:cubicBezTo>
                  <a:cubicBezTo>
                    <a:pt x="3344" y="33611"/>
                    <a:pt x="3467" y="33734"/>
                    <a:pt x="3602" y="33857"/>
                  </a:cubicBezTo>
                  <a:cubicBezTo>
                    <a:pt x="3799" y="34041"/>
                    <a:pt x="3910" y="34299"/>
                    <a:pt x="4094" y="34496"/>
                  </a:cubicBezTo>
                  <a:cubicBezTo>
                    <a:pt x="4131" y="34533"/>
                    <a:pt x="4082" y="34631"/>
                    <a:pt x="4020" y="34643"/>
                  </a:cubicBezTo>
                  <a:cubicBezTo>
                    <a:pt x="3983" y="34643"/>
                    <a:pt x="3946" y="34668"/>
                    <a:pt x="3910" y="34668"/>
                  </a:cubicBezTo>
                  <a:cubicBezTo>
                    <a:pt x="3479" y="34631"/>
                    <a:pt x="3037" y="34680"/>
                    <a:pt x="2631" y="34508"/>
                  </a:cubicBezTo>
                  <a:cubicBezTo>
                    <a:pt x="2582" y="34484"/>
                    <a:pt x="2520" y="34484"/>
                    <a:pt x="2459" y="34484"/>
                  </a:cubicBezTo>
                  <a:cubicBezTo>
                    <a:pt x="2361" y="34471"/>
                    <a:pt x="2299" y="34545"/>
                    <a:pt x="2336" y="34619"/>
                  </a:cubicBezTo>
                  <a:cubicBezTo>
                    <a:pt x="2373" y="34705"/>
                    <a:pt x="2422" y="34791"/>
                    <a:pt x="2447" y="34889"/>
                  </a:cubicBezTo>
                  <a:cubicBezTo>
                    <a:pt x="2471" y="34938"/>
                    <a:pt x="2459" y="35012"/>
                    <a:pt x="2397" y="35037"/>
                  </a:cubicBezTo>
                  <a:cubicBezTo>
                    <a:pt x="2348" y="35049"/>
                    <a:pt x="2275" y="35061"/>
                    <a:pt x="2225" y="35049"/>
                  </a:cubicBezTo>
                  <a:cubicBezTo>
                    <a:pt x="2176" y="35037"/>
                    <a:pt x="2127" y="34988"/>
                    <a:pt x="2090" y="34951"/>
                  </a:cubicBezTo>
                  <a:cubicBezTo>
                    <a:pt x="1684" y="34484"/>
                    <a:pt x="1156" y="34324"/>
                    <a:pt x="578" y="34250"/>
                  </a:cubicBezTo>
                  <a:cubicBezTo>
                    <a:pt x="443" y="34225"/>
                    <a:pt x="308" y="34201"/>
                    <a:pt x="172" y="34176"/>
                  </a:cubicBezTo>
                  <a:cubicBezTo>
                    <a:pt x="111" y="34164"/>
                    <a:pt x="62" y="34041"/>
                    <a:pt x="99" y="33980"/>
                  </a:cubicBezTo>
                  <a:cubicBezTo>
                    <a:pt x="123" y="33930"/>
                    <a:pt x="160" y="33881"/>
                    <a:pt x="209" y="33869"/>
                  </a:cubicBezTo>
                  <a:cubicBezTo>
                    <a:pt x="283" y="33844"/>
                    <a:pt x="369" y="33832"/>
                    <a:pt x="443" y="33832"/>
                  </a:cubicBezTo>
                  <a:cubicBezTo>
                    <a:pt x="873" y="33857"/>
                    <a:pt x="1316" y="33844"/>
                    <a:pt x="1734" y="33967"/>
                  </a:cubicBezTo>
                  <a:cubicBezTo>
                    <a:pt x="1918" y="34016"/>
                    <a:pt x="2127" y="34029"/>
                    <a:pt x="2324" y="34041"/>
                  </a:cubicBezTo>
                  <a:cubicBezTo>
                    <a:pt x="2557" y="34066"/>
                    <a:pt x="2779" y="34115"/>
                    <a:pt x="3012" y="34189"/>
                  </a:cubicBezTo>
                  <a:cubicBezTo>
                    <a:pt x="3024" y="34201"/>
                    <a:pt x="3074" y="34164"/>
                    <a:pt x="3098" y="34139"/>
                  </a:cubicBezTo>
                  <a:cubicBezTo>
                    <a:pt x="3098" y="34127"/>
                    <a:pt x="3098" y="34103"/>
                    <a:pt x="3086" y="34078"/>
                  </a:cubicBezTo>
                  <a:cubicBezTo>
                    <a:pt x="3000" y="33943"/>
                    <a:pt x="2889" y="33844"/>
                    <a:pt x="2729" y="33771"/>
                  </a:cubicBezTo>
                  <a:cubicBezTo>
                    <a:pt x="2570" y="33709"/>
                    <a:pt x="2410" y="33623"/>
                    <a:pt x="2238" y="33574"/>
                  </a:cubicBezTo>
                  <a:cubicBezTo>
                    <a:pt x="2004" y="33512"/>
                    <a:pt x="1893" y="33279"/>
                    <a:pt x="1672" y="33193"/>
                  </a:cubicBezTo>
                  <a:cubicBezTo>
                    <a:pt x="1648" y="33181"/>
                    <a:pt x="1648" y="33082"/>
                    <a:pt x="1660" y="33033"/>
                  </a:cubicBezTo>
                  <a:cubicBezTo>
                    <a:pt x="1660" y="33008"/>
                    <a:pt x="1697" y="32959"/>
                    <a:pt x="1734" y="32959"/>
                  </a:cubicBezTo>
                  <a:cubicBezTo>
                    <a:pt x="1955" y="32886"/>
                    <a:pt x="2188" y="32886"/>
                    <a:pt x="2422" y="32898"/>
                  </a:cubicBezTo>
                  <a:cubicBezTo>
                    <a:pt x="2717" y="32910"/>
                    <a:pt x="3012" y="32922"/>
                    <a:pt x="3307" y="32922"/>
                  </a:cubicBezTo>
                  <a:cubicBezTo>
                    <a:pt x="3406" y="32922"/>
                    <a:pt x="3492" y="32799"/>
                    <a:pt x="3455" y="32701"/>
                  </a:cubicBezTo>
                  <a:cubicBezTo>
                    <a:pt x="3418" y="32590"/>
                    <a:pt x="3393" y="32468"/>
                    <a:pt x="3332" y="32381"/>
                  </a:cubicBezTo>
                  <a:cubicBezTo>
                    <a:pt x="3135" y="32086"/>
                    <a:pt x="3147" y="31779"/>
                    <a:pt x="3233" y="31472"/>
                  </a:cubicBezTo>
                  <a:cubicBezTo>
                    <a:pt x="3307" y="31140"/>
                    <a:pt x="3430" y="30833"/>
                    <a:pt x="3541" y="30513"/>
                  </a:cubicBezTo>
                  <a:cubicBezTo>
                    <a:pt x="3565" y="30439"/>
                    <a:pt x="3615" y="30378"/>
                    <a:pt x="3664" y="30316"/>
                  </a:cubicBezTo>
                  <a:cubicBezTo>
                    <a:pt x="3934" y="30046"/>
                    <a:pt x="4094" y="29714"/>
                    <a:pt x="4217" y="29357"/>
                  </a:cubicBezTo>
                  <a:cubicBezTo>
                    <a:pt x="4315" y="29050"/>
                    <a:pt x="4426" y="28755"/>
                    <a:pt x="4610" y="28497"/>
                  </a:cubicBezTo>
                  <a:cubicBezTo>
                    <a:pt x="4709" y="28374"/>
                    <a:pt x="4746" y="28214"/>
                    <a:pt x="4795" y="28066"/>
                  </a:cubicBezTo>
                  <a:cubicBezTo>
                    <a:pt x="4844" y="27919"/>
                    <a:pt x="4881" y="27771"/>
                    <a:pt x="4930" y="27612"/>
                  </a:cubicBezTo>
                  <a:cubicBezTo>
                    <a:pt x="5065" y="27058"/>
                    <a:pt x="5065" y="26997"/>
                    <a:pt x="4881" y="26468"/>
                  </a:cubicBezTo>
                  <a:cubicBezTo>
                    <a:pt x="4844" y="26333"/>
                    <a:pt x="4782" y="26210"/>
                    <a:pt x="4733" y="26087"/>
                  </a:cubicBezTo>
                  <a:cubicBezTo>
                    <a:pt x="4537" y="25657"/>
                    <a:pt x="4340" y="25227"/>
                    <a:pt x="4143" y="24796"/>
                  </a:cubicBezTo>
                  <a:cubicBezTo>
                    <a:pt x="4020" y="24526"/>
                    <a:pt x="3848" y="24280"/>
                    <a:pt x="3639" y="24059"/>
                  </a:cubicBezTo>
                  <a:cubicBezTo>
                    <a:pt x="3516" y="23936"/>
                    <a:pt x="3442" y="23788"/>
                    <a:pt x="3381" y="23616"/>
                  </a:cubicBezTo>
                  <a:cubicBezTo>
                    <a:pt x="3283" y="23358"/>
                    <a:pt x="3147" y="23112"/>
                    <a:pt x="3012" y="22879"/>
                  </a:cubicBezTo>
                  <a:cubicBezTo>
                    <a:pt x="2557" y="22116"/>
                    <a:pt x="2102" y="21354"/>
                    <a:pt x="1648" y="20592"/>
                  </a:cubicBezTo>
                  <a:cubicBezTo>
                    <a:pt x="1488" y="20297"/>
                    <a:pt x="1328" y="20002"/>
                    <a:pt x="1180" y="19707"/>
                  </a:cubicBezTo>
                  <a:cubicBezTo>
                    <a:pt x="1070" y="19473"/>
                    <a:pt x="959" y="19240"/>
                    <a:pt x="775" y="19055"/>
                  </a:cubicBezTo>
                  <a:cubicBezTo>
                    <a:pt x="713" y="18994"/>
                    <a:pt x="652" y="18896"/>
                    <a:pt x="615" y="18810"/>
                  </a:cubicBezTo>
                  <a:cubicBezTo>
                    <a:pt x="529" y="18502"/>
                    <a:pt x="295" y="18269"/>
                    <a:pt x="160" y="17986"/>
                  </a:cubicBezTo>
                  <a:cubicBezTo>
                    <a:pt x="135" y="17924"/>
                    <a:pt x="49" y="17888"/>
                    <a:pt x="0" y="17851"/>
                  </a:cubicBezTo>
                  <a:cubicBezTo>
                    <a:pt x="25" y="17629"/>
                    <a:pt x="74" y="17482"/>
                    <a:pt x="283" y="17408"/>
                  </a:cubicBezTo>
                  <a:cubicBezTo>
                    <a:pt x="344" y="17384"/>
                    <a:pt x="394" y="17310"/>
                    <a:pt x="455" y="17261"/>
                  </a:cubicBezTo>
                  <a:cubicBezTo>
                    <a:pt x="504" y="17236"/>
                    <a:pt x="566" y="17187"/>
                    <a:pt x="603" y="17199"/>
                  </a:cubicBezTo>
                  <a:cubicBezTo>
                    <a:pt x="775" y="17273"/>
                    <a:pt x="898" y="17187"/>
                    <a:pt x="1008" y="17076"/>
                  </a:cubicBezTo>
                  <a:cubicBezTo>
                    <a:pt x="1193" y="16892"/>
                    <a:pt x="1389" y="16720"/>
                    <a:pt x="1611" y="16597"/>
                  </a:cubicBezTo>
                  <a:cubicBezTo>
                    <a:pt x="1660" y="16560"/>
                    <a:pt x="1709" y="16535"/>
                    <a:pt x="1758" y="16486"/>
                  </a:cubicBezTo>
                  <a:cubicBezTo>
                    <a:pt x="2102" y="16166"/>
                    <a:pt x="2496" y="15908"/>
                    <a:pt x="2877" y="15626"/>
                  </a:cubicBezTo>
                  <a:cubicBezTo>
                    <a:pt x="3516" y="15158"/>
                    <a:pt x="4094" y="14630"/>
                    <a:pt x="4684" y="14101"/>
                  </a:cubicBezTo>
                  <a:cubicBezTo>
                    <a:pt x="5016" y="13794"/>
                    <a:pt x="5360" y="13499"/>
                    <a:pt x="5729" y="13228"/>
                  </a:cubicBezTo>
                  <a:cubicBezTo>
                    <a:pt x="6086" y="12958"/>
                    <a:pt x="6417" y="12651"/>
                    <a:pt x="6749" y="12343"/>
                  </a:cubicBezTo>
                  <a:cubicBezTo>
                    <a:pt x="7081" y="12048"/>
                    <a:pt x="7401" y="11765"/>
                    <a:pt x="7782" y="11556"/>
                  </a:cubicBezTo>
                  <a:cubicBezTo>
                    <a:pt x="8016" y="11421"/>
                    <a:pt x="8249" y="11261"/>
                    <a:pt x="8397" y="11016"/>
                  </a:cubicBezTo>
                  <a:cubicBezTo>
                    <a:pt x="8876" y="10573"/>
                    <a:pt x="9208" y="10008"/>
                    <a:pt x="9601" y="9479"/>
                  </a:cubicBezTo>
                  <a:cubicBezTo>
                    <a:pt x="9724" y="9307"/>
                    <a:pt x="9810" y="9110"/>
                    <a:pt x="9921" y="8926"/>
                  </a:cubicBezTo>
                  <a:cubicBezTo>
                    <a:pt x="10032" y="8741"/>
                    <a:pt x="10032" y="8545"/>
                    <a:pt x="9983" y="8348"/>
                  </a:cubicBezTo>
                  <a:cubicBezTo>
                    <a:pt x="9909" y="8041"/>
                    <a:pt x="9835" y="7733"/>
                    <a:pt x="9749" y="7438"/>
                  </a:cubicBezTo>
                  <a:cubicBezTo>
                    <a:pt x="9638" y="7106"/>
                    <a:pt x="9417" y="6860"/>
                    <a:pt x="9183" y="6615"/>
                  </a:cubicBezTo>
                  <a:cubicBezTo>
                    <a:pt x="9036" y="6455"/>
                    <a:pt x="8864" y="6319"/>
                    <a:pt x="8716" y="6160"/>
                  </a:cubicBezTo>
                  <a:cubicBezTo>
                    <a:pt x="8643" y="6098"/>
                    <a:pt x="8692" y="5951"/>
                    <a:pt x="8790" y="5938"/>
                  </a:cubicBezTo>
                  <a:cubicBezTo>
                    <a:pt x="8864" y="5914"/>
                    <a:pt x="8950" y="5902"/>
                    <a:pt x="9024" y="5914"/>
                  </a:cubicBezTo>
                  <a:cubicBezTo>
                    <a:pt x="9503" y="6012"/>
                    <a:pt x="9983" y="6123"/>
                    <a:pt x="10462" y="6258"/>
                  </a:cubicBezTo>
                  <a:cubicBezTo>
                    <a:pt x="10732" y="6344"/>
                    <a:pt x="11028" y="6442"/>
                    <a:pt x="11359" y="6381"/>
                  </a:cubicBezTo>
                  <a:cubicBezTo>
                    <a:pt x="11593" y="6147"/>
                    <a:pt x="11765" y="5840"/>
                    <a:pt x="11937" y="5533"/>
                  </a:cubicBezTo>
                  <a:cubicBezTo>
                    <a:pt x="12060" y="5311"/>
                    <a:pt x="12134" y="5053"/>
                    <a:pt x="12318" y="4869"/>
                  </a:cubicBezTo>
                  <a:cubicBezTo>
                    <a:pt x="12380" y="4820"/>
                    <a:pt x="12392" y="4734"/>
                    <a:pt x="12404" y="4660"/>
                  </a:cubicBezTo>
                  <a:cubicBezTo>
                    <a:pt x="12441" y="4488"/>
                    <a:pt x="12454" y="4303"/>
                    <a:pt x="12490" y="4131"/>
                  </a:cubicBezTo>
                  <a:cubicBezTo>
                    <a:pt x="12564" y="3701"/>
                    <a:pt x="12638" y="3283"/>
                    <a:pt x="12736" y="2853"/>
                  </a:cubicBezTo>
                  <a:cubicBezTo>
                    <a:pt x="12859" y="2275"/>
                    <a:pt x="12970" y="1697"/>
                    <a:pt x="12982" y="1107"/>
                  </a:cubicBezTo>
                  <a:cubicBezTo>
                    <a:pt x="12994" y="837"/>
                    <a:pt x="13044" y="554"/>
                    <a:pt x="13105" y="283"/>
                  </a:cubicBezTo>
                  <a:cubicBezTo>
                    <a:pt x="13142" y="99"/>
                    <a:pt x="13425" y="1"/>
                    <a:pt x="13572" y="136"/>
                  </a:cubicBezTo>
                  <a:cubicBezTo>
                    <a:pt x="13671" y="210"/>
                    <a:pt x="13744" y="296"/>
                    <a:pt x="13818" y="394"/>
                  </a:cubicBezTo>
                  <a:cubicBezTo>
                    <a:pt x="14015" y="615"/>
                    <a:pt x="14199" y="837"/>
                    <a:pt x="14396" y="1058"/>
                  </a:cubicBezTo>
                  <a:cubicBezTo>
                    <a:pt x="14556" y="1242"/>
                    <a:pt x="14752" y="1365"/>
                    <a:pt x="14974" y="1451"/>
                  </a:cubicBezTo>
                  <a:cubicBezTo>
                    <a:pt x="15367" y="1599"/>
                    <a:pt x="15748" y="1759"/>
                    <a:pt x="16129" y="1918"/>
                  </a:cubicBezTo>
                  <a:cubicBezTo>
                    <a:pt x="16400" y="2029"/>
                    <a:pt x="16695" y="2091"/>
                    <a:pt x="16990" y="2115"/>
                  </a:cubicBezTo>
                  <a:cubicBezTo>
                    <a:pt x="17346" y="2140"/>
                    <a:pt x="17617" y="2324"/>
                    <a:pt x="17850" y="2558"/>
                  </a:cubicBezTo>
                  <a:cubicBezTo>
                    <a:pt x="17998" y="2705"/>
                    <a:pt x="17973" y="2877"/>
                    <a:pt x="17814" y="2951"/>
                  </a:cubicBezTo>
                  <a:cubicBezTo>
                    <a:pt x="17555" y="3086"/>
                    <a:pt x="17297" y="3234"/>
                    <a:pt x="16990" y="3246"/>
                  </a:cubicBezTo>
                  <a:cubicBezTo>
                    <a:pt x="16855" y="3246"/>
                    <a:pt x="16719" y="3308"/>
                    <a:pt x="16584" y="3332"/>
                  </a:cubicBezTo>
                  <a:cubicBezTo>
                    <a:pt x="16474" y="3357"/>
                    <a:pt x="16351" y="3406"/>
                    <a:pt x="16240" y="3406"/>
                  </a:cubicBezTo>
                  <a:cubicBezTo>
                    <a:pt x="15834" y="3394"/>
                    <a:pt x="15453" y="3517"/>
                    <a:pt x="15047" y="3529"/>
                  </a:cubicBezTo>
                  <a:cubicBezTo>
                    <a:pt x="15060" y="3590"/>
                    <a:pt x="15047" y="3664"/>
                    <a:pt x="15072" y="3701"/>
                  </a:cubicBezTo>
                  <a:cubicBezTo>
                    <a:pt x="15281" y="4107"/>
                    <a:pt x="15515" y="4488"/>
                    <a:pt x="15773" y="4869"/>
                  </a:cubicBezTo>
                  <a:cubicBezTo>
                    <a:pt x="16031" y="5238"/>
                    <a:pt x="16240" y="5643"/>
                    <a:pt x="16474" y="6024"/>
                  </a:cubicBezTo>
                  <a:cubicBezTo>
                    <a:pt x="16547" y="6147"/>
                    <a:pt x="16621" y="6258"/>
                    <a:pt x="16695" y="6369"/>
                  </a:cubicBezTo>
                  <a:cubicBezTo>
                    <a:pt x="17014" y="6430"/>
                    <a:pt x="17334" y="6406"/>
                    <a:pt x="17654" y="6406"/>
                  </a:cubicBezTo>
                  <a:cubicBezTo>
                    <a:pt x="17961" y="6406"/>
                    <a:pt x="18281" y="6442"/>
                    <a:pt x="18588" y="6319"/>
                  </a:cubicBezTo>
                  <a:cubicBezTo>
                    <a:pt x="18649" y="6295"/>
                    <a:pt x="18748" y="6356"/>
                    <a:pt x="18785" y="6418"/>
                  </a:cubicBezTo>
                  <a:cubicBezTo>
                    <a:pt x="18822" y="6516"/>
                    <a:pt x="18822" y="6615"/>
                    <a:pt x="18760" y="6701"/>
                  </a:cubicBezTo>
                  <a:cubicBezTo>
                    <a:pt x="18736" y="6750"/>
                    <a:pt x="18686" y="6787"/>
                    <a:pt x="18637" y="6824"/>
                  </a:cubicBezTo>
                  <a:cubicBezTo>
                    <a:pt x="18514" y="6922"/>
                    <a:pt x="18391" y="7020"/>
                    <a:pt x="18268" y="7119"/>
                  </a:cubicBezTo>
                  <a:cubicBezTo>
                    <a:pt x="18010" y="7315"/>
                    <a:pt x="18023" y="7414"/>
                    <a:pt x="18121" y="7672"/>
                  </a:cubicBezTo>
                  <a:cubicBezTo>
                    <a:pt x="18145" y="7721"/>
                    <a:pt x="18170" y="7782"/>
                    <a:pt x="18207" y="7832"/>
                  </a:cubicBezTo>
                  <a:cubicBezTo>
                    <a:pt x="18465" y="8200"/>
                    <a:pt x="18539" y="8618"/>
                    <a:pt x="18625" y="9049"/>
                  </a:cubicBezTo>
                  <a:cubicBezTo>
                    <a:pt x="18797" y="9897"/>
                    <a:pt x="18932" y="10757"/>
                    <a:pt x="18994" y="11618"/>
                  </a:cubicBezTo>
                  <a:cubicBezTo>
                    <a:pt x="18994" y="11778"/>
                    <a:pt x="18994" y="11938"/>
                    <a:pt x="18994" y="12085"/>
                  </a:cubicBezTo>
                  <a:cubicBezTo>
                    <a:pt x="18994" y="12208"/>
                    <a:pt x="18981" y="12331"/>
                    <a:pt x="18981" y="12442"/>
                  </a:cubicBezTo>
                  <a:cubicBezTo>
                    <a:pt x="18981" y="12503"/>
                    <a:pt x="18994" y="12565"/>
                    <a:pt x="19067" y="12577"/>
                  </a:cubicBezTo>
                  <a:cubicBezTo>
                    <a:pt x="19092" y="12577"/>
                    <a:pt x="19141" y="12565"/>
                    <a:pt x="19166" y="12528"/>
                  </a:cubicBezTo>
                  <a:cubicBezTo>
                    <a:pt x="19387" y="12245"/>
                    <a:pt x="19633" y="11950"/>
                    <a:pt x="19793" y="11618"/>
                  </a:cubicBezTo>
                  <a:cubicBezTo>
                    <a:pt x="19965" y="11274"/>
                    <a:pt x="20186" y="10966"/>
                    <a:pt x="20383" y="10659"/>
                  </a:cubicBezTo>
                  <a:cubicBezTo>
                    <a:pt x="20629" y="10278"/>
                    <a:pt x="20813" y="9860"/>
                    <a:pt x="21022" y="9454"/>
                  </a:cubicBezTo>
                  <a:cubicBezTo>
                    <a:pt x="21120" y="9258"/>
                    <a:pt x="21133" y="9049"/>
                    <a:pt x="21059" y="8827"/>
                  </a:cubicBezTo>
                  <a:cubicBezTo>
                    <a:pt x="21034" y="8741"/>
                    <a:pt x="21010" y="8643"/>
                    <a:pt x="20973" y="8532"/>
                  </a:cubicBezTo>
                  <a:cubicBezTo>
                    <a:pt x="21096" y="8434"/>
                    <a:pt x="21219" y="8348"/>
                    <a:pt x="21354" y="8262"/>
                  </a:cubicBezTo>
                  <a:cubicBezTo>
                    <a:pt x="21366" y="8250"/>
                    <a:pt x="21428" y="8274"/>
                    <a:pt x="21452" y="8299"/>
                  </a:cubicBezTo>
                  <a:cubicBezTo>
                    <a:pt x="21477" y="8299"/>
                    <a:pt x="21489" y="8323"/>
                    <a:pt x="21489" y="8336"/>
                  </a:cubicBezTo>
                  <a:cubicBezTo>
                    <a:pt x="21538" y="8569"/>
                    <a:pt x="21698" y="8692"/>
                    <a:pt x="21883" y="8827"/>
                  </a:cubicBezTo>
                  <a:cubicBezTo>
                    <a:pt x="22411" y="9208"/>
                    <a:pt x="22989" y="9491"/>
                    <a:pt x="23641" y="9614"/>
                  </a:cubicBezTo>
                  <a:cubicBezTo>
                    <a:pt x="24022" y="9688"/>
                    <a:pt x="24403" y="9786"/>
                    <a:pt x="24796" y="9860"/>
                  </a:cubicBezTo>
                  <a:cubicBezTo>
                    <a:pt x="25140" y="9934"/>
                    <a:pt x="25497" y="9983"/>
                    <a:pt x="25817" y="10118"/>
                  </a:cubicBezTo>
                  <a:cubicBezTo>
                    <a:pt x="25890" y="10155"/>
                    <a:pt x="25964" y="10192"/>
                    <a:pt x="26026" y="10229"/>
                  </a:cubicBezTo>
                  <a:cubicBezTo>
                    <a:pt x="26099" y="10278"/>
                    <a:pt x="26124" y="10425"/>
                    <a:pt x="26062" y="10499"/>
                  </a:cubicBezTo>
                  <a:cubicBezTo>
                    <a:pt x="26001" y="10573"/>
                    <a:pt x="25940" y="10659"/>
                    <a:pt x="25866" y="10708"/>
                  </a:cubicBezTo>
                  <a:cubicBezTo>
                    <a:pt x="25558" y="10880"/>
                    <a:pt x="25276" y="11102"/>
                    <a:pt x="24931" y="11212"/>
                  </a:cubicBezTo>
                  <a:cubicBezTo>
                    <a:pt x="24821" y="11249"/>
                    <a:pt x="24710" y="11311"/>
                    <a:pt x="24612" y="11372"/>
                  </a:cubicBezTo>
                  <a:cubicBezTo>
                    <a:pt x="24280" y="11581"/>
                    <a:pt x="23923" y="11741"/>
                    <a:pt x="23530" y="11815"/>
                  </a:cubicBezTo>
                  <a:cubicBezTo>
                    <a:pt x="23456" y="11827"/>
                    <a:pt x="23395" y="11876"/>
                    <a:pt x="23309" y="11913"/>
                  </a:cubicBezTo>
                  <a:cubicBezTo>
                    <a:pt x="23432" y="12233"/>
                    <a:pt x="23616" y="12491"/>
                    <a:pt x="23751" y="12761"/>
                  </a:cubicBezTo>
                  <a:cubicBezTo>
                    <a:pt x="23899" y="13044"/>
                    <a:pt x="24046" y="13314"/>
                    <a:pt x="24206" y="13597"/>
                  </a:cubicBezTo>
                  <a:cubicBezTo>
                    <a:pt x="24366" y="13855"/>
                    <a:pt x="24415" y="14187"/>
                    <a:pt x="24624" y="14445"/>
                  </a:cubicBezTo>
                  <a:cubicBezTo>
                    <a:pt x="24821" y="14458"/>
                    <a:pt x="25018" y="14470"/>
                    <a:pt x="25214" y="14458"/>
                  </a:cubicBezTo>
                  <a:cubicBezTo>
                    <a:pt x="25497" y="14445"/>
                    <a:pt x="25755" y="14531"/>
                    <a:pt x="25976" y="14716"/>
                  </a:cubicBezTo>
                  <a:cubicBezTo>
                    <a:pt x="26616" y="15220"/>
                    <a:pt x="27083" y="15835"/>
                    <a:pt x="27255" y="16646"/>
                  </a:cubicBezTo>
                  <a:cubicBezTo>
                    <a:pt x="27341" y="17052"/>
                    <a:pt x="27427" y="17445"/>
                    <a:pt x="27501" y="17863"/>
                  </a:cubicBezTo>
                  <a:cubicBezTo>
                    <a:pt x="27587" y="18330"/>
                    <a:pt x="27575" y="18797"/>
                    <a:pt x="27501" y="19264"/>
                  </a:cubicBezTo>
                  <a:cubicBezTo>
                    <a:pt x="27439" y="19584"/>
                    <a:pt x="27402" y="19891"/>
                    <a:pt x="27439" y="20211"/>
                  </a:cubicBezTo>
                  <a:cubicBezTo>
                    <a:pt x="27452" y="20383"/>
                    <a:pt x="27427" y="20555"/>
                    <a:pt x="27402" y="20740"/>
                  </a:cubicBezTo>
                  <a:cubicBezTo>
                    <a:pt x="27390" y="20813"/>
                    <a:pt x="27316" y="20875"/>
                    <a:pt x="27243" y="20899"/>
                  </a:cubicBezTo>
                  <a:cubicBezTo>
                    <a:pt x="27169" y="20912"/>
                    <a:pt x="27083" y="20924"/>
                    <a:pt x="27009" y="20924"/>
                  </a:cubicBezTo>
                  <a:cubicBezTo>
                    <a:pt x="26935" y="20924"/>
                    <a:pt x="26849" y="20912"/>
                    <a:pt x="26775" y="20875"/>
                  </a:cubicBezTo>
                  <a:cubicBezTo>
                    <a:pt x="26333" y="20666"/>
                    <a:pt x="25866" y="20666"/>
                    <a:pt x="25386" y="20666"/>
                  </a:cubicBezTo>
                  <a:cubicBezTo>
                    <a:pt x="25116" y="20678"/>
                    <a:pt x="24833" y="20666"/>
                    <a:pt x="24563" y="20666"/>
                  </a:cubicBezTo>
                  <a:cubicBezTo>
                    <a:pt x="24341" y="20666"/>
                    <a:pt x="24132" y="20666"/>
                    <a:pt x="23923" y="20740"/>
                  </a:cubicBezTo>
                  <a:cubicBezTo>
                    <a:pt x="23714" y="20801"/>
                    <a:pt x="23493" y="20813"/>
                    <a:pt x="23284" y="20752"/>
                  </a:cubicBezTo>
                  <a:cubicBezTo>
                    <a:pt x="23260" y="20727"/>
                    <a:pt x="23235" y="20690"/>
                    <a:pt x="23198" y="20678"/>
                  </a:cubicBezTo>
                  <a:cubicBezTo>
                    <a:pt x="23161" y="20654"/>
                    <a:pt x="23137" y="20678"/>
                    <a:pt x="23137" y="20727"/>
                  </a:cubicBezTo>
                  <a:cubicBezTo>
                    <a:pt x="23137" y="20727"/>
                    <a:pt x="23173" y="20740"/>
                    <a:pt x="23186" y="20740"/>
                  </a:cubicBezTo>
                  <a:cubicBezTo>
                    <a:pt x="23223" y="20740"/>
                    <a:pt x="23260" y="20740"/>
                    <a:pt x="23296" y="2074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630;p27"/>
            <p:cNvSpPr/>
            <p:nvPr/>
          </p:nvSpPr>
          <p:spPr>
            <a:xfrm>
              <a:off x="-8643605" y="-4828897"/>
              <a:ext cx="42685" cy="50182"/>
            </a:xfrm>
            <a:custGeom>
              <a:avLst/>
              <a:gdLst/>
              <a:ahLst/>
              <a:cxnLst/>
              <a:rect l="l" t="t" r="r" b="b"/>
              <a:pathLst>
                <a:path w="911" h="1071" extrusionOk="0">
                  <a:moveTo>
                    <a:pt x="898" y="124"/>
                  </a:moveTo>
                  <a:cubicBezTo>
                    <a:pt x="898" y="136"/>
                    <a:pt x="910" y="161"/>
                    <a:pt x="898" y="173"/>
                  </a:cubicBezTo>
                  <a:cubicBezTo>
                    <a:pt x="750" y="480"/>
                    <a:pt x="590" y="763"/>
                    <a:pt x="357" y="1009"/>
                  </a:cubicBezTo>
                  <a:cubicBezTo>
                    <a:pt x="295" y="1058"/>
                    <a:pt x="222" y="1070"/>
                    <a:pt x="136" y="1046"/>
                  </a:cubicBezTo>
                  <a:cubicBezTo>
                    <a:pt x="62" y="1021"/>
                    <a:pt x="0" y="935"/>
                    <a:pt x="37" y="861"/>
                  </a:cubicBezTo>
                  <a:cubicBezTo>
                    <a:pt x="37" y="849"/>
                    <a:pt x="37" y="824"/>
                    <a:pt x="49" y="812"/>
                  </a:cubicBezTo>
                  <a:cubicBezTo>
                    <a:pt x="258" y="554"/>
                    <a:pt x="480" y="296"/>
                    <a:pt x="689" y="50"/>
                  </a:cubicBezTo>
                  <a:cubicBezTo>
                    <a:pt x="701" y="25"/>
                    <a:pt x="713" y="13"/>
                    <a:pt x="738" y="13"/>
                  </a:cubicBezTo>
                  <a:cubicBezTo>
                    <a:pt x="775" y="13"/>
                    <a:pt x="824" y="1"/>
                    <a:pt x="849" y="25"/>
                  </a:cubicBezTo>
                  <a:cubicBezTo>
                    <a:pt x="873" y="38"/>
                    <a:pt x="885" y="87"/>
                    <a:pt x="898"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631;p27"/>
            <p:cNvSpPr/>
            <p:nvPr/>
          </p:nvSpPr>
          <p:spPr>
            <a:xfrm>
              <a:off x="-8585458" y="-4804673"/>
              <a:ext cx="21975" cy="25395"/>
            </a:xfrm>
            <a:custGeom>
              <a:avLst/>
              <a:gdLst/>
              <a:ahLst/>
              <a:cxnLst/>
              <a:rect l="l" t="t" r="r" b="b"/>
              <a:pathLst>
                <a:path w="469" h="542" extrusionOk="0">
                  <a:moveTo>
                    <a:pt x="136" y="541"/>
                  </a:moveTo>
                  <a:cubicBezTo>
                    <a:pt x="1" y="504"/>
                    <a:pt x="1" y="418"/>
                    <a:pt x="38" y="357"/>
                  </a:cubicBezTo>
                  <a:cubicBezTo>
                    <a:pt x="124" y="209"/>
                    <a:pt x="259" y="98"/>
                    <a:pt x="419" y="0"/>
                  </a:cubicBezTo>
                  <a:cubicBezTo>
                    <a:pt x="431" y="37"/>
                    <a:pt x="468" y="74"/>
                    <a:pt x="468" y="86"/>
                  </a:cubicBezTo>
                  <a:cubicBezTo>
                    <a:pt x="357" y="246"/>
                    <a:pt x="235" y="394"/>
                    <a:pt x="136" y="54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632;p27"/>
            <p:cNvSpPr/>
            <p:nvPr/>
          </p:nvSpPr>
          <p:spPr>
            <a:xfrm>
              <a:off x="-8572198" y="-5192351"/>
              <a:ext cx="35750" cy="40951"/>
            </a:xfrm>
            <a:custGeom>
              <a:avLst/>
              <a:gdLst/>
              <a:ahLst/>
              <a:cxnLst/>
              <a:rect l="l" t="t" r="r" b="b"/>
              <a:pathLst>
                <a:path w="763" h="874" extrusionOk="0">
                  <a:moveTo>
                    <a:pt x="124" y="874"/>
                  </a:moveTo>
                  <a:cubicBezTo>
                    <a:pt x="74" y="849"/>
                    <a:pt x="25" y="837"/>
                    <a:pt x="25" y="812"/>
                  </a:cubicBezTo>
                  <a:cubicBezTo>
                    <a:pt x="13" y="763"/>
                    <a:pt x="1" y="689"/>
                    <a:pt x="25" y="652"/>
                  </a:cubicBezTo>
                  <a:cubicBezTo>
                    <a:pt x="136" y="468"/>
                    <a:pt x="247" y="283"/>
                    <a:pt x="370" y="111"/>
                  </a:cubicBezTo>
                  <a:cubicBezTo>
                    <a:pt x="406" y="62"/>
                    <a:pt x="492" y="25"/>
                    <a:pt x="566" y="13"/>
                  </a:cubicBezTo>
                  <a:cubicBezTo>
                    <a:pt x="603" y="1"/>
                    <a:pt x="677" y="25"/>
                    <a:pt x="714" y="50"/>
                  </a:cubicBezTo>
                  <a:cubicBezTo>
                    <a:pt x="763" y="87"/>
                    <a:pt x="763" y="161"/>
                    <a:pt x="726" y="197"/>
                  </a:cubicBezTo>
                  <a:cubicBezTo>
                    <a:pt x="566" y="394"/>
                    <a:pt x="419" y="591"/>
                    <a:pt x="259" y="787"/>
                  </a:cubicBezTo>
                  <a:cubicBezTo>
                    <a:pt x="222" y="824"/>
                    <a:pt x="161" y="849"/>
                    <a:pt x="124" y="8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633;p27"/>
            <p:cNvSpPr/>
            <p:nvPr/>
          </p:nvSpPr>
          <p:spPr>
            <a:xfrm>
              <a:off x="-8552613" y="-5165831"/>
              <a:ext cx="30596" cy="35750"/>
            </a:xfrm>
            <a:custGeom>
              <a:avLst/>
              <a:gdLst/>
              <a:ahLst/>
              <a:cxnLst/>
              <a:rect l="l" t="t" r="r" b="b"/>
              <a:pathLst>
                <a:path w="653" h="763" extrusionOk="0">
                  <a:moveTo>
                    <a:pt x="578" y="0"/>
                  </a:moveTo>
                  <a:cubicBezTo>
                    <a:pt x="652" y="86"/>
                    <a:pt x="652" y="172"/>
                    <a:pt x="603" y="271"/>
                  </a:cubicBezTo>
                  <a:cubicBezTo>
                    <a:pt x="492" y="480"/>
                    <a:pt x="320" y="639"/>
                    <a:pt x="124" y="750"/>
                  </a:cubicBezTo>
                  <a:cubicBezTo>
                    <a:pt x="99" y="762"/>
                    <a:pt x="38" y="738"/>
                    <a:pt x="25" y="713"/>
                  </a:cubicBezTo>
                  <a:cubicBezTo>
                    <a:pt x="1" y="701"/>
                    <a:pt x="1" y="652"/>
                    <a:pt x="1" y="615"/>
                  </a:cubicBezTo>
                  <a:cubicBezTo>
                    <a:pt x="1" y="603"/>
                    <a:pt x="13" y="578"/>
                    <a:pt x="25" y="566"/>
                  </a:cubicBezTo>
                  <a:cubicBezTo>
                    <a:pt x="185" y="381"/>
                    <a:pt x="357" y="197"/>
                    <a:pt x="529" y="12"/>
                  </a:cubicBezTo>
                  <a:cubicBezTo>
                    <a:pt x="529" y="0"/>
                    <a:pt x="566" y="0"/>
                    <a:pt x="578"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634;p27"/>
            <p:cNvSpPr/>
            <p:nvPr/>
          </p:nvSpPr>
          <p:spPr>
            <a:xfrm>
              <a:off x="-8626315" y="-5274722"/>
              <a:ext cx="28254" cy="44419"/>
            </a:xfrm>
            <a:custGeom>
              <a:avLst/>
              <a:gdLst/>
              <a:ahLst/>
              <a:cxnLst/>
              <a:rect l="l" t="t" r="r" b="b"/>
              <a:pathLst>
                <a:path w="603" h="948" extrusionOk="0">
                  <a:moveTo>
                    <a:pt x="602" y="124"/>
                  </a:moveTo>
                  <a:cubicBezTo>
                    <a:pt x="480" y="357"/>
                    <a:pt x="357" y="591"/>
                    <a:pt x="221" y="824"/>
                  </a:cubicBezTo>
                  <a:cubicBezTo>
                    <a:pt x="197" y="874"/>
                    <a:pt x="135" y="898"/>
                    <a:pt x="98" y="935"/>
                  </a:cubicBezTo>
                  <a:cubicBezTo>
                    <a:pt x="86" y="947"/>
                    <a:pt x="62" y="935"/>
                    <a:pt x="37" y="923"/>
                  </a:cubicBezTo>
                  <a:cubicBezTo>
                    <a:pt x="25" y="910"/>
                    <a:pt x="0" y="898"/>
                    <a:pt x="12" y="886"/>
                  </a:cubicBezTo>
                  <a:cubicBezTo>
                    <a:pt x="37" y="775"/>
                    <a:pt x="62" y="652"/>
                    <a:pt x="111" y="554"/>
                  </a:cubicBezTo>
                  <a:cubicBezTo>
                    <a:pt x="197" y="382"/>
                    <a:pt x="258" y="197"/>
                    <a:pt x="418" y="62"/>
                  </a:cubicBezTo>
                  <a:cubicBezTo>
                    <a:pt x="492" y="1"/>
                    <a:pt x="553" y="25"/>
                    <a:pt x="602"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635;p27"/>
            <p:cNvSpPr/>
            <p:nvPr/>
          </p:nvSpPr>
          <p:spPr>
            <a:xfrm>
              <a:off x="-8343499" y="-4536849"/>
              <a:ext cx="36875" cy="35750"/>
            </a:xfrm>
            <a:custGeom>
              <a:avLst/>
              <a:gdLst/>
              <a:ahLst/>
              <a:cxnLst/>
              <a:rect l="l" t="t" r="r" b="b"/>
              <a:pathLst>
                <a:path w="787" h="763" extrusionOk="0">
                  <a:moveTo>
                    <a:pt x="775" y="160"/>
                  </a:moveTo>
                  <a:cubicBezTo>
                    <a:pt x="762" y="197"/>
                    <a:pt x="775" y="246"/>
                    <a:pt x="750" y="259"/>
                  </a:cubicBezTo>
                  <a:cubicBezTo>
                    <a:pt x="553" y="431"/>
                    <a:pt x="357" y="591"/>
                    <a:pt x="160" y="750"/>
                  </a:cubicBezTo>
                  <a:cubicBezTo>
                    <a:pt x="148" y="763"/>
                    <a:pt x="86" y="738"/>
                    <a:pt x="62" y="714"/>
                  </a:cubicBezTo>
                  <a:cubicBezTo>
                    <a:pt x="37" y="701"/>
                    <a:pt x="0" y="652"/>
                    <a:pt x="13" y="628"/>
                  </a:cubicBezTo>
                  <a:cubicBezTo>
                    <a:pt x="37" y="529"/>
                    <a:pt x="49" y="419"/>
                    <a:pt x="123" y="357"/>
                  </a:cubicBezTo>
                  <a:cubicBezTo>
                    <a:pt x="271" y="234"/>
                    <a:pt x="443" y="136"/>
                    <a:pt x="603" y="37"/>
                  </a:cubicBezTo>
                  <a:cubicBezTo>
                    <a:pt x="664" y="1"/>
                    <a:pt x="787" y="99"/>
                    <a:pt x="775"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636;p27"/>
            <p:cNvSpPr/>
            <p:nvPr/>
          </p:nvSpPr>
          <p:spPr>
            <a:xfrm>
              <a:off x="-9065815" y="-4552967"/>
              <a:ext cx="12135" cy="40342"/>
            </a:xfrm>
            <a:custGeom>
              <a:avLst/>
              <a:gdLst/>
              <a:ahLst/>
              <a:cxnLst/>
              <a:rect l="l" t="t" r="r" b="b"/>
              <a:pathLst>
                <a:path w="259" h="861" extrusionOk="0">
                  <a:moveTo>
                    <a:pt x="62" y="0"/>
                  </a:moveTo>
                  <a:cubicBezTo>
                    <a:pt x="246" y="246"/>
                    <a:pt x="258" y="529"/>
                    <a:pt x="209" y="812"/>
                  </a:cubicBezTo>
                  <a:cubicBezTo>
                    <a:pt x="209" y="836"/>
                    <a:pt x="160" y="849"/>
                    <a:pt x="135" y="861"/>
                  </a:cubicBezTo>
                  <a:cubicBezTo>
                    <a:pt x="123" y="861"/>
                    <a:pt x="99" y="836"/>
                    <a:pt x="99" y="824"/>
                  </a:cubicBezTo>
                  <a:cubicBezTo>
                    <a:pt x="62" y="578"/>
                    <a:pt x="25" y="332"/>
                    <a:pt x="0" y="86"/>
                  </a:cubicBezTo>
                  <a:cubicBezTo>
                    <a:pt x="0" y="62"/>
                    <a:pt x="37" y="25"/>
                    <a:pt x="62"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 name="Google Shape;1579;p27"/>
          <p:cNvGrpSpPr/>
          <p:nvPr/>
        </p:nvGrpSpPr>
        <p:grpSpPr>
          <a:xfrm>
            <a:off x="8357397" y="3074114"/>
            <a:ext cx="1854656" cy="2137251"/>
            <a:chOff x="-9416619" y="-5800622"/>
            <a:chExt cx="1624416" cy="1872092"/>
          </a:xfrm>
        </p:grpSpPr>
        <p:sp>
          <p:nvSpPr>
            <p:cNvPr id="128" name="Google Shape;1580;p27"/>
            <p:cNvSpPr/>
            <p:nvPr/>
          </p:nvSpPr>
          <p:spPr>
            <a:xfrm>
              <a:off x="-9090039" y="-4605960"/>
              <a:ext cx="135411" cy="491368"/>
            </a:xfrm>
            <a:custGeom>
              <a:avLst/>
              <a:gdLst/>
              <a:ahLst/>
              <a:cxnLst/>
              <a:rect l="l" t="t" r="r" b="b"/>
              <a:pathLst>
                <a:path w="2890" h="10487" extrusionOk="0">
                  <a:moveTo>
                    <a:pt x="579" y="1131"/>
                  </a:moveTo>
                  <a:cubicBezTo>
                    <a:pt x="554" y="1156"/>
                    <a:pt x="517" y="1193"/>
                    <a:pt x="517" y="1217"/>
                  </a:cubicBezTo>
                  <a:cubicBezTo>
                    <a:pt x="542" y="1463"/>
                    <a:pt x="579" y="1709"/>
                    <a:pt x="616" y="1955"/>
                  </a:cubicBezTo>
                  <a:cubicBezTo>
                    <a:pt x="616" y="1967"/>
                    <a:pt x="640" y="1992"/>
                    <a:pt x="652" y="1992"/>
                  </a:cubicBezTo>
                  <a:cubicBezTo>
                    <a:pt x="677" y="1980"/>
                    <a:pt x="726" y="1967"/>
                    <a:pt x="726" y="1943"/>
                  </a:cubicBezTo>
                  <a:cubicBezTo>
                    <a:pt x="775" y="1660"/>
                    <a:pt x="763" y="1377"/>
                    <a:pt x="579" y="1131"/>
                  </a:cubicBezTo>
                  <a:close/>
                  <a:moveTo>
                    <a:pt x="2632" y="10474"/>
                  </a:moveTo>
                  <a:cubicBezTo>
                    <a:pt x="2509" y="10437"/>
                    <a:pt x="2398" y="10351"/>
                    <a:pt x="2238" y="10401"/>
                  </a:cubicBezTo>
                  <a:cubicBezTo>
                    <a:pt x="2140" y="10425"/>
                    <a:pt x="2066" y="10339"/>
                    <a:pt x="2066" y="10228"/>
                  </a:cubicBezTo>
                  <a:cubicBezTo>
                    <a:pt x="2066" y="10081"/>
                    <a:pt x="2066" y="9946"/>
                    <a:pt x="2066" y="9810"/>
                  </a:cubicBezTo>
                  <a:cubicBezTo>
                    <a:pt x="2078" y="9085"/>
                    <a:pt x="2066" y="8348"/>
                    <a:pt x="1992" y="7622"/>
                  </a:cubicBezTo>
                  <a:cubicBezTo>
                    <a:pt x="1980" y="7475"/>
                    <a:pt x="1968" y="7315"/>
                    <a:pt x="1968" y="7155"/>
                  </a:cubicBezTo>
                  <a:cubicBezTo>
                    <a:pt x="1931" y="6319"/>
                    <a:pt x="1796" y="5508"/>
                    <a:pt x="1513" y="4733"/>
                  </a:cubicBezTo>
                  <a:cubicBezTo>
                    <a:pt x="1451" y="4561"/>
                    <a:pt x="1365" y="4401"/>
                    <a:pt x="1304" y="4242"/>
                  </a:cubicBezTo>
                  <a:cubicBezTo>
                    <a:pt x="1230" y="4057"/>
                    <a:pt x="1156" y="3873"/>
                    <a:pt x="1095" y="3688"/>
                  </a:cubicBezTo>
                  <a:cubicBezTo>
                    <a:pt x="1083" y="3652"/>
                    <a:pt x="1083" y="3615"/>
                    <a:pt x="1083" y="3578"/>
                  </a:cubicBezTo>
                  <a:cubicBezTo>
                    <a:pt x="1120" y="3406"/>
                    <a:pt x="1181" y="3246"/>
                    <a:pt x="1132" y="3061"/>
                  </a:cubicBezTo>
                  <a:cubicBezTo>
                    <a:pt x="1083" y="2902"/>
                    <a:pt x="1120" y="2717"/>
                    <a:pt x="1107" y="2533"/>
                  </a:cubicBezTo>
                  <a:cubicBezTo>
                    <a:pt x="1107" y="2459"/>
                    <a:pt x="1095" y="2385"/>
                    <a:pt x="1083" y="2299"/>
                  </a:cubicBezTo>
                  <a:cubicBezTo>
                    <a:pt x="812" y="2410"/>
                    <a:pt x="972" y="2705"/>
                    <a:pt x="800" y="2840"/>
                  </a:cubicBezTo>
                  <a:cubicBezTo>
                    <a:pt x="763" y="2816"/>
                    <a:pt x="714" y="2803"/>
                    <a:pt x="702" y="2779"/>
                  </a:cubicBezTo>
                  <a:cubicBezTo>
                    <a:pt x="480" y="2324"/>
                    <a:pt x="148" y="1918"/>
                    <a:pt x="1" y="1402"/>
                  </a:cubicBezTo>
                  <a:cubicBezTo>
                    <a:pt x="62" y="1340"/>
                    <a:pt x="124" y="1279"/>
                    <a:pt x="185" y="1217"/>
                  </a:cubicBezTo>
                  <a:cubicBezTo>
                    <a:pt x="185" y="1168"/>
                    <a:pt x="198" y="1131"/>
                    <a:pt x="185" y="1094"/>
                  </a:cubicBezTo>
                  <a:cubicBezTo>
                    <a:pt x="111" y="787"/>
                    <a:pt x="50" y="480"/>
                    <a:pt x="99" y="160"/>
                  </a:cubicBezTo>
                  <a:cubicBezTo>
                    <a:pt x="111" y="111"/>
                    <a:pt x="161" y="74"/>
                    <a:pt x="198" y="0"/>
                  </a:cubicBezTo>
                  <a:cubicBezTo>
                    <a:pt x="407" y="246"/>
                    <a:pt x="554" y="504"/>
                    <a:pt x="677" y="775"/>
                  </a:cubicBezTo>
                  <a:cubicBezTo>
                    <a:pt x="911" y="1267"/>
                    <a:pt x="1144" y="1771"/>
                    <a:pt x="1378" y="2275"/>
                  </a:cubicBezTo>
                  <a:cubicBezTo>
                    <a:pt x="1439" y="2410"/>
                    <a:pt x="1501" y="2557"/>
                    <a:pt x="1550" y="2705"/>
                  </a:cubicBezTo>
                  <a:cubicBezTo>
                    <a:pt x="1599" y="2828"/>
                    <a:pt x="1636" y="2975"/>
                    <a:pt x="1697" y="3098"/>
                  </a:cubicBezTo>
                  <a:cubicBezTo>
                    <a:pt x="1882" y="3504"/>
                    <a:pt x="1992" y="3947"/>
                    <a:pt x="2189" y="4352"/>
                  </a:cubicBezTo>
                  <a:cubicBezTo>
                    <a:pt x="2263" y="4487"/>
                    <a:pt x="2312" y="4623"/>
                    <a:pt x="2435" y="4746"/>
                  </a:cubicBezTo>
                  <a:cubicBezTo>
                    <a:pt x="2558" y="4869"/>
                    <a:pt x="2607" y="5053"/>
                    <a:pt x="2570" y="5237"/>
                  </a:cubicBezTo>
                  <a:cubicBezTo>
                    <a:pt x="2533" y="5471"/>
                    <a:pt x="2570" y="5704"/>
                    <a:pt x="2607" y="5938"/>
                  </a:cubicBezTo>
                  <a:cubicBezTo>
                    <a:pt x="2669" y="6331"/>
                    <a:pt x="2730" y="6713"/>
                    <a:pt x="2718" y="7118"/>
                  </a:cubicBezTo>
                  <a:cubicBezTo>
                    <a:pt x="2705" y="7290"/>
                    <a:pt x="2730" y="7462"/>
                    <a:pt x="2767" y="7635"/>
                  </a:cubicBezTo>
                  <a:cubicBezTo>
                    <a:pt x="2853" y="8028"/>
                    <a:pt x="2865" y="8421"/>
                    <a:pt x="2865" y="8815"/>
                  </a:cubicBezTo>
                  <a:cubicBezTo>
                    <a:pt x="2865" y="9011"/>
                    <a:pt x="2853" y="9208"/>
                    <a:pt x="2865" y="9405"/>
                  </a:cubicBezTo>
                  <a:cubicBezTo>
                    <a:pt x="2890" y="9786"/>
                    <a:pt x="2816" y="10155"/>
                    <a:pt x="2619" y="10487"/>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581;p27"/>
            <p:cNvSpPr/>
            <p:nvPr/>
          </p:nvSpPr>
          <p:spPr>
            <a:xfrm>
              <a:off x="-9251877" y="-4840985"/>
              <a:ext cx="155559" cy="281739"/>
            </a:xfrm>
            <a:custGeom>
              <a:avLst/>
              <a:gdLst/>
              <a:ahLst/>
              <a:cxnLst/>
              <a:rect l="l" t="t" r="r" b="b"/>
              <a:pathLst>
                <a:path w="3320" h="6013" extrusionOk="0">
                  <a:moveTo>
                    <a:pt x="37" y="1"/>
                  </a:moveTo>
                  <a:cubicBezTo>
                    <a:pt x="86" y="25"/>
                    <a:pt x="148" y="38"/>
                    <a:pt x="185" y="74"/>
                  </a:cubicBezTo>
                  <a:cubicBezTo>
                    <a:pt x="738" y="652"/>
                    <a:pt x="1291" y="1242"/>
                    <a:pt x="1844" y="1820"/>
                  </a:cubicBezTo>
                  <a:cubicBezTo>
                    <a:pt x="1857" y="1832"/>
                    <a:pt x="1869" y="1857"/>
                    <a:pt x="1894" y="1869"/>
                  </a:cubicBezTo>
                  <a:cubicBezTo>
                    <a:pt x="2029" y="1980"/>
                    <a:pt x="1955" y="2103"/>
                    <a:pt x="1918" y="2238"/>
                  </a:cubicBezTo>
                  <a:cubicBezTo>
                    <a:pt x="2336" y="3013"/>
                    <a:pt x="2951" y="3664"/>
                    <a:pt x="3320" y="4475"/>
                  </a:cubicBezTo>
                  <a:cubicBezTo>
                    <a:pt x="3283" y="4979"/>
                    <a:pt x="3246" y="5484"/>
                    <a:pt x="3209" y="6012"/>
                  </a:cubicBezTo>
                  <a:cubicBezTo>
                    <a:pt x="3160" y="5975"/>
                    <a:pt x="3111" y="5938"/>
                    <a:pt x="3086" y="5901"/>
                  </a:cubicBezTo>
                  <a:cubicBezTo>
                    <a:pt x="2939" y="5643"/>
                    <a:pt x="2803" y="5373"/>
                    <a:pt x="2680" y="5115"/>
                  </a:cubicBezTo>
                  <a:cubicBezTo>
                    <a:pt x="2410" y="4549"/>
                    <a:pt x="2078" y="4008"/>
                    <a:pt x="1758" y="3467"/>
                  </a:cubicBezTo>
                  <a:cubicBezTo>
                    <a:pt x="1316" y="2742"/>
                    <a:pt x="898" y="2004"/>
                    <a:pt x="504" y="1267"/>
                  </a:cubicBezTo>
                  <a:cubicBezTo>
                    <a:pt x="295" y="886"/>
                    <a:pt x="160" y="468"/>
                    <a:pt x="0" y="62"/>
                  </a:cubicBezTo>
                  <a:cubicBezTo>
                    <a:pt x="0" y="50"/>
                    <a:pt x="25" y="38"/>
                    <a:pt x="37"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582;p27"/>
            <p:cNvSpPr/>
            <p:nvPr/>
          </p:nvSpPr>
          <p:spPr>
            <a:xfrm>
              <a:off x="-8983444" y="-4462537"/>
              <a:ext cx="56460" cy="360643"/>
            </a:xfrm>
            <a:custGeom>
              <a:avLst/>
              <a:gdLst/>
              <a:ahLst/>
              <a:cxnLst/>
              <a:rect l="l" t="t" r="r" b="b"/>
              <a:pathLst>
                <a:path w="1205" h="7697" extrusionOk="0">
                  <a:moveTo>
                    <a:pt x="344" y="7426"/>
                  </a:moveTo>
                  <a:cubicBezTo>
                    <a:pt x="467" y="7413"/>
                    <a:pt x="590" y="7487"/>
                    <a:pt x="689" y="7401"/>
                  </a:cubicBezTo>
                  <a:cubicBezTo>
                    <a:pt x="812" y="7303"/>
                    <a:pt x="836" y="7180"/>
                    <a:pt x="848" y="7032"/>
                  </a:cubicBezTo>
                  <a:cubicBezTo>
                    <a:pt x="873" y="6602"/>
                    <a:pt x="922" y="6172"/>
                    <a:pt x="910" y="5741"/>
                  </a:cubicBezTo>
                  <a:cubicBezTo>
                    <a:pt x="910" y="5323"/>
                    <a:pt x="861" y="4918"/>
                    <a:pt x="799" y="4512"/>
                  </a:cubicBezTo>
                  <a:cubicBezTo>
                    <a:pt x="775" y="4315"/>
                    <a:pt x="750" y="4119"/>
                    <a:pt x="738" y="3922"/>
                  </a:cubicBezTo>
                  <a:cubicBezTo>
                    <a:pt x="725" y="3455"/>
                    <a:pt x="701" y="2975"/>
                    <a:pt x="689" y="2508"/>
                  </a:cubicBezTo>
                  <a:cubicBezTo>
                    <a:pt x="689" y="2201"/>
                    <a:pt x="590" y="1930"/>
                    <a:pt x="467" y="1660"/>
                  </a:cubicBezTo>
                  <a:cubicBezTo>
                    <a:pt x="344" y="1353"/>
                    <a:pt x="234" y="1033"/>
                    <a:pt x="111" y="726"/>
                  </a:cubicBezTo>
                  <a:cubicBezTo>
                    <a:pt x="0" y="455"/>
                    <a:pt x="98" y="234"/>
                    <a:pt x="295" y="37"/>
                  </a:cubicBezTo>
                  <a:cubicBezTo>
                    <a:pt x="332" y="0"/>
                    <a:pt x="430" y="13"/>
                    <a:pt x="443" y="74"/>
                  </a:cubicBezTo>
                  <a:cubicBezTo>
                    <a:pt x="516" y="394"/>
                    <a:pt x="603" y="726"/>
                    <a:pt x="664" y="1045"/>
                  </a:cubicBezTo>
                  <a:cubicBezTo>
                    <a:pt x="775" y="1648"/>
                    <a:pt x="885" y="2250"/>
                    <a:pt x="996" y="2840"/>
                  </a:cubicBezTo>
                  <a:cubicBezTo>
                    <a:pt x="1021" y="2963"/>
                    <a:pt x="1045" y="3074"/>
                    <a:pt x="1045" y="3197"/>
                  </a:cubicBezTo>
                  <a:cubicBezTo>
                    <a:pt x="1057" y="3701"/>
                    <a:pt x="1082" y="4217"/>
                    <a:pt x="1082" y="4733"/>
                  </a:cubicBezTo>
                  <a:cubicBezTo>
                    <a:pt x="1082" y="5102"/>
                    <a:pt x="1082" y="5471"/>
                    <a:pt x="1143" y="5840"/>
                  </a:cubicBezTo>
                  <a:cubicBezTo>
                    <a:pt x="1205" y="6270"/>
                    <a:pt x="1131" y="6713"/>
                    <a:pt x="1070" y="7143"/>
                  </a:cubicBezTo>
                  <a:cubicBezTo>
                    <a:pt x="1057" y="7204"/>
                    <a:pt x="1008" y="7278"/>
                    <a:pt x="959" y="7340"/>
                  </a:cubicBezTo>
                  <a:cubicBezTo>
                    <a:pt x="898" y="7438"/>
                    <a:pt x="824" y="7524"/>
                    <a:pt x="750" y="7622"/>
                  </a:cubicBezTo>
                  <a:cubicBezTo>
                    <a:pt x="701" y="7684"/>
                    <a:pt x="603" y="7696"/>
                    <a:pt x="553" y="7635"/>
                  </a:cubicBezTo>
                  <a:cubicBezTo>
                    <a:pt x="480" y="7573"/>
                    <a:pt x="418" y="7487"/>
                    <a:pt x="357" y="7413"/>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583;p27"/>
            <p:cNvSpPr/>
            <p:nvPr/>
          </p:nvSpPr>
          <p:spPr>
            <a:xfrm>
              <a:off x="-9039342" y="-4566227"/>
              <a:ext cx="65128" cy="103737"/>
            </a:xfrm>
            <a:custGeom>
              <a:avLst/>
              <a:gdLst/>
              <a:ahLst/>
              <a:cxnLst/>
              <a:rect l="l" t="t" r="r" b="b"/>
              <a:pathLst>
                <a:path w="1390" h="2214" extrusionOk="0">
                  <a:moveTo>
                    <a:pt x="1390" y="1808"/>
                  </a:moveTo>
                  <a:cubicBezTo>
                    <a:pt x="1267" y="1955"/>
                    <a:pt x="1144" y="2066"/>
                    <a:pt x="1021" y="2213"/>
                  </a:cubicBezTo>
                  <a:cubicBezTo>
                    <a:pt x="960" y="2115"/>
                    <a:pt x="898" y="2054"/>
                    <a:pt x="886" y="1980"/>
                  </a:cubicBezTo>
                  <a:cubicBezTo>
                    <a:pt x="775" y="1574"/>
                    <a:pt x="578" y="1218"/>
                    <a:pt x="394" y="849"/>
                  </a:cubicBezTo>
                  <a:cubicBezTo>
                    <a:pt x="333" y="714"/>
                    <a:pt x="247" y="578"/>
                    <a:pt x="197" y="431"/>
                  </a:cubicBezTo>
                  <a:cubicBezTo>
                    <a:pt x="160" y="296"/>
                    <a:pt x="1" y="173"/>
                    <a:pt x="99" y="1"/>
                  </a:cubicBezTo>
                  <a:cubicBezTo>
                    <a:pt x="259" y="37"/>
                    <a:pt x="308" y="173"/>
                    <a:pt x="382" y="283"/>
                  </a:cubicBezTo>
                  <a:cubicBezTo>
                    <a:pt x="652" y="615"/>
                    <a:pt x="923" y="947"/>
                    <a:pt x="1181" y="1279"/>
                  </a:cubicBezTo>
                  <a:cubicBezTo>
                    <a:pt x="1316" y="1439"/>
                    <a:pt x="1353" y="1623"/>
                    <a:pt x="1390" y="1808"/>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584;p27"/>
            <p:cNvSpPr/>
            <p:nvPr/>
          </p:nvSpPr>
          <p:spPr>
            <a:xfrm>
              <a:off x="-9066424" y="-4619220"/>
              <a:ext cx="9277" cy="11573"/>
            </a:xfrm>
            <a:custGeom>
              <a:avLst/>
              <a:gdLst/>
              <a:ahLst/>
              <a:cxnLst/>
              <a:rect l="l" t="t" r="r" b="b"/>
              <a:pathLst>
                <a:path w="198" h="247" extrusionOk="0">
                  <a:moveTo>
                    <a:pt x="1" y="13"/>
                  </a:moveTo>
                  <a:cubicBezTo>
                    <a:pt x="112" y="13"/>
                    <a:pt x="148" y="111"/>
                    <a:pt x="198" y="197"/>
                  </a:cubicBezTo>
                  <a:cubicBezTo>
                    <a:pt x="198" y="210"/>
                    <a:pt x="198" y="234"/>
                    <a:pt x="185" y="246"/>
                  </a:cubicBezTo>
                  <a:cubicBezTo>
                    <a:pt x="185" y="246"/>
                    <a:pt x="148" y="246"/>
                    <a:pt x="148" y="246"/>
                  </a:cubicBezTo>
                  <a:cubicBezTo>
                    <a:pt x="99" y="173"/>
                    <a:pt x="50" y="87"/>
                    <a:pt x="13"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585;p27"/>
            <p:cNvSpPr/>
            <p:nvPr/>
          </p:nvSpPr>
          <p:spPr>
            <a:xfrm>
              <a:off x="-9080809" y="-4641102"/>
              <a:ext cx="1780" cy="1780"/>
            </a:xfrm>
            <a:custGeom>
              <a:avLst/>
              <a:gdLst/>
              <a:ahLst/>
              <a:cxnLst/>
              <a:rect l="l" t="t" r="r" b="b"/>
              <a:pathLst>
                <a:path w="38" h="38" extrusionOk="0">
                  <a:moveTo>
                    <a:pt x="1" y="0"/>
                  </a:moveTo>
                  <a:lnTo>
                    <a:pt x="37" y="0"/>
                  </a:lnTo>
                  <a:lnTo>
                    <a:pt x="25" y="37"/>
                  </a:ln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586;p27"/>
            <p:cNvSpPr/>
            <p:nvPr/>
          </p:nvSpPr>
          <p:spPr>
            <a:xfrm>
              <a:off x="-9069845" y="-4624421"/>
              <a:ext cx="4076" cy="5810"/>
            </a:xfrm>
            <a:custGeom>
              <a:avLst/>
              <a:gdLst/>
              <a:ahLst/>
              <a:cxnLst/>
              <a:rect l="l" t="t" r="r" b="b"/>
              <a:pathLst>
                <a:path w="87" h="124" extrusionOk="0">
                  <a:moveTo>
                    <a:pt x="86" y="112"/>
                  </a:moveTo>
                  <a:cubicBezTo>
                    <a:pt x="62" y="87"/>
                    <a:pt x="25" y="62"/>
                    <a:pt x="12" y="38"/>
                  </a:cubicBezTo>
                  <a:cubicBezTo>
                    <a:pt x="0" y="38"/>
                    <a:pt x="25" y="1"/>
                    <a:pt x="25" y="1"/>
                  </a:cubicBezTo>
                  <a:cubicBezTo>
                    <a:pt x="86" y="26"/>
                    <a:pt x="74" y="75"/>
                    <a:pt x="74" y="124"/>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587;p27"/>
            <p:cNvSpPr/>
            <p:nvPr/>
          </p:nvSpPr>
          <p:spPr>
            <a:xfrm>
              <a:off x="-9136098" y="-4719443"/>
              <a:ext cx="2343" cy="2343"/>
            </a:xfrm>
            <a:custGeom>
              <a:avLst/>
              <a:gdLst/>
              <a:ahLst/>
              <a:cxnLst/>
              <a:rect l="l" t="t" r="r" b="b"/>
              <a:pathLst>
                <a:path w="50" h="50" extrusionOk="0">
                  <a:moveTo>
                    <a:pt x="50" y="50"/>
                  </a:moveTo>
                  <a:cubicBezTo>
                    <a:pt x="37" y="50"/>
                    <a:pt x="25" y="50"/>
                    <a:pt x="13" y="50"/>
                  </a:cubicBezTo>
                  <a:cubicBezTo>
                    <a:pt x="0" y="37"/>
                    <a:pt x="0" y="25"/>
                    <a:pt x="0" y="13"/>
                  </a:cubicBezTo>
                  <a:cubicBezTo>
                    <a:pt x="0" y="1"/>
                    <a:pt x="25" y="1"/>
                    <a:pt x="37" y="1"/>
                  </a:cubicBezTo>
                  <a:cubicBezTo>
                    <a:pt x="37" y="13"/>
                    <a:pt x="37" y="25"/>
                    <a:pt x="50" y="50"/>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588;p27"/>
            <p:cNvSpPr/>
            <p:nvPr/>
          </p:nvSpPr>
          <p:spPr>
            <a:xfrm>
              <a:off x="-9126867" y="-4220063"/>
              <a:ext cx="111187" cy="88181"/>
            </a:xfrm>
            <a:custGeom>
              <a:avLst/>
              <a:gdLst/>
              <a:ahLst/>
              <a:cxnLst/>
              <a:rect l="l" t="t" r="r" b="b"/>
              <a:pathLst>
                <a:path w="2373" h="1882" extrusionOk="0">
                  <a:moveTo>
                    <a:pt x="2336" y="1488"/>
                  </a:moveTo>
                  <a:cubicBezTo>
                    <a:pt x="2201" y="1599"/>
                    <a:pt x="2004" y="1636"/>
                    <a:pt x="2028" y="1882"/>
                  </a:cubicBezTo>
                  <a:cubicBezTo>
                    <a:pt x="1537" y="1648"/>
                    <a:pt x="1082" y="1550"/>
                    <a:pt x="615" y="1501"/>
                  </a:cubicBezTo>
                  <a:cubicBezTo>
                    <a:pt x="504" y="1341"/>
                    <a:pt x="406" y="1193"/>
                    <a:pt x="307" y="1058"/>
                  </a:cubicBezTo>
                  <a:cubicBezTo>
                    <a:pt x="344" y="1021"/>
                    <a:pt x="381" y="984"/>
                    <a:pt x="393" y="984"/>
                  </a:cubicBezTo>
                  <a:cubicBezTo>
                    <a:pt x="713" y="1169"/>
                    <a:pt x="1070" y="1193"/>
                    <a:pt x="1426" y="1193"/>
                  </a:cubicBezTo>
                  <a:cubicBezTo>
                    <a:pt x="1537" y="1193"/>
                    <a:pt x="1660" y="1218"/>
                    <a:pt x="1770" y="1206"/>
                  </a:cubicBezTo>
                  <a:cubicBezTo>
                    <a:pt x="1795" y="1206"/>
                    <a:pt x="1832" y="1169"/>
                    <a:pt x="1844" y="1132"/>
                  </a:cubicBezTo>
                  <a:cubicBezTo>
                    <a:pt x="1844" y="1107"/>
                    <a:pt x="1832" y="1058"/>
                    <a:pt x="1807" y="1034"/>
                  </a:cubicBezTo>
                  <a:cubicBezTo>
                    <a:pt x="1758" y="960"/>
                    <a:pt x="1684" y="935"/>
                    <a:pt x="1611" y="935"/>
                  </a:cubicBezTo>
                  <a:cubicBezTo>
                    <a:pt x="1131" y="960"/>
                    <a:pt x="688" y="763"/>
                    <a:pt x="209" y="788"/>
                  </a:cubicBezTo>
                  <a:cubicBezTo>
                    <a:pt x="111" y="800"/>
                    <a:pt x="12" y="702"/>
                    <a:pt x="12" y="603"/>
                  </a:cubicBezTo>
                  <a:cubicBezTo>
                    <a:pt x="0" y="468"/>
                    <a:pt x="0" y="333"/>
                    <a:pt x="0" y="198"/>
                  </a:cubicBezTo>
                  <a:cubicBezTo>
                    <a:pt x="0" y="87"/>
                    <a:pt x="86" y="1"/>
                    <a:pt x="184" y="1"/>
                  </a:cubicBezTo>
                  <a:cubicBezTo>
                    <a:pt x="480" y="1"/>
                    <a:pt x="775" y="1"/>
                    <a:pt x="1057" y="75"/>
                  </a:cubicBezTo>
                  <a:cubicBezTo>
                    <a:pt x="1291" y="136"/>
                    <a:pt x="1524" y="161"/>
                    <a:pt x="1758" y="185"/>
                  </a:cubicBezTo>
                  <a:cubicBezTo>
                    <a:pt x="1881" y="198"/>
                    <a:pt x="2028" y="99"/>
                    <a:pt x="2139" y="222"/>
                  </a:cubicBezTo>
                  <a:cubicBezTo>
                    <a:pt x="2250" y="333"/>
                    <a:pt x="2225" y="480"/>
                    <a:pt x="2250" y="616"/>
                  </a:cubicBezTo>
                  <a:cubicBezTo>
                    <a:pt x="2311" y="898"/>
                    <a:pt x="2373" y="1181"/>
                    <a:pt x="2336" y="148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589;p27"/>
            <p:cNvSpPr/>
            <p:nvPr/>
          </p:nvSpPr>
          <p:spPr>
            <a:xfrm>
              <a:off x="-9091164" y="-4381338"/>
              <a:ext cx="58194" cy="101441"/>
            </a:xfrm>
            <a:custGeom>
              <a:avLst/>
              <a:gdLst/>
              <a:ahLst/>
              <a:cxnLst/>
              <a:rect l="l" t="t" r="r" b="b"/>
              <a:pathLst>
                <a:path w="1242" h="2165" extrusionOk="0">
                  <a:moveTo>
                    <a:pt x="1205" y="2128"/>
                  </a:moveTo>
                  <a:cubicBezTo>
                    <a:pt x="1168" y="2140"/>
                    <a:pt x="1131" y="2164"/>
                    <a:pt x="1107" y="2152"/>
                  </a:cubicBezTo>
                  <a:cubicBezTo>
                    <a:pt x="812" y="2103"/>
                    <a:pt x="529" y="2054"/>
                    <a:pt x="234" y="2005"/>
                  </a:cubicBezTo>
                  <a:cubicBezTo>
                    <a:pt x="37" y="1955"/>
                    <a:pt x="0" y="1882"/>
                    <a:pt x="62" y="1660"/>
                  </a:cubicBezTo>
                  <a:cubicBezTo>
                    <a:pt x="172" y="1328"/>
                    <a:pt x="283" y="997"/>
                    <a:pt x="480" y="702"/>
                  </a:cubicBezTo>
                  <a:cubicBezTo>
                    <a:pt x="590" y="529"/>
                    <a:pt x="652" y="345"/>
                    <a:pt x="701" y="161"/>
                  </a:cubicBezTo>
                  <a:cubicBezTo>
                    <a:pt x="713" y="87"/>
                    <a:pt x="750" y="13"/>
                    <a:pt x="849" y="1"/>
                  </a:cubicBezTo>
                  <a:cubicBezTo>
                    <a:pt x="935" y="210"/>
                    <a:pt x="1033" y="431"/>
                    <a:pt x="984" y="677"/>
                  </a:cubicBezTo>
                  <a:cubicBezTo>
                    <a:pt x="971" y="726"/>
                    <a:pt x="996" y="800"/>
                    <a:pt x="1021" y="824"/>
                  </a:cubicBezTo>
                  <a:cubicBezTo>
                    <a:pt x="1144" y="947"/>
                    <a:pt x="1156" y="1107"/>
                    <a:pt x="1193" y="1255"/>
                  </a:cubicBezTo>
                  <a:cubicBezTo>
                    <a:pt x="1242" y="1550"/>
                    <a:pt x="1242" y="1833"/>
                    <a:pt x="1205" y="2128"/>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590;p27"/>
            <p:cNvSpPr/>
            <p:nvPr/>
          </p:nvSpPr>
          <p:spPr>
            <a:xfrm>
              <a:off x="-9119980" y="-4273056"/>
              <a:ext cx="96802" cy="49619"/>
            </a:xfrm>
            <a:custGeom>
              <a:avLst/>
              <a:gdLst/>
              <a:ahLst/>
              <a:cxnLst/>
              <a:rect l="l" t="t" r="r" b="b"/>
              <a:pathLst>
                <a:path w="2066" h="1059" extrusionOk="0">
                  <a:moveTo>
                    <a:pt x="1" y="739"/>
                  </a:moveTo>
                  <a:cubicBezTo>
                    <a:pt x="50" y="493"/>
                    <a:pt x="124" y="271"/>
                    <a:pt x="283" y="99"/>
                  </a:cubicBezTo>
                  <a:cubicBezTo>
                    <a:pt x="333" y="38"/>
                    <a:pt x="406" y="1"/>
                    <a:pt x="492" y="26"/>
                  </a:cubicBezTo>
                  <a:cubicBezTo>
                    <a:pt x="972" y="136"/>
                    <a:pt x="1439" y="247"/>
                    <a:pt x="1931" y="370"/>
                  </a:cubicBezTo>
                  <a:cubicBezTo>
                    <a:pt x="2041" y="530"/>
                    <a:pt x="2066" y="714"/>
                    <a:pt x="2017" y="923"/>
                  </a:cubicBezTo>
                  <a:cubicBezTo>
                    <a:pt x="1992" y="1009"/>
                    <a:pt x="1931" y="1058"/>
                    <a:pt x="1845" y="1046"/>
                  </a:cubicBezTo>
                  <a:cubicBezTo>
                    <a:pt x="1734" y="1021"/>
                    <a:pt x="1611" y="1009"/>
                    <a:pt x="1500" y="972"/>
                  </a:cubicBezTo>
                  <a:cubicBezTo>
                    <a:pt x="1353" y="911"/>
                    <a:pt x="1205" y="886"/>
                    <a:pt x="1058" y="837"/>
                  </a:cubicBezTo>
                  <a:cubicBezTo>
                    <a:pt x="824" y="775"/>
                    <a:pt x="603" y="751"/>
                    <a:pt x="357" y="788"/>
                  </a:cubicBezTo>
                  <a:cubicBezTo>
                    <a:pt x="246" y="800"/>
                    <a:pt x="136" y="763"/>
                    <a:pt x="1" y="73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591;p27"/>
            <p:cNvSpPr/>
            <p:nvPr/>
          </p:nvSpPr>
          <p:spPr>
            <a:xfrm>
              <a:off x="-9416619" y="-5800622"/>
              <a:ext cx="1624416" cy="1872092"/>
            </a:xfrm>
            <a:custGeom>
              <a:avLst/>
              <a:gdLst/>
              <a:ahLst/>
              <a:cxnLst/>
              <a:rect l="l" t="t" r="r" b="b"/>
              <a:pathLst>
                <a:path w="34669" h="39955" extrusionOk="0">
                  <a:moveTo>
                    <a:pt x="8004" y="21158"/>
                  </a:moveTo>
                  <a:cubicBezTo>
                    <a:pt x="8102" y="21010"/>
                    <a:pt x="8237" y="20764"/>
                    <a:pt x="8323" y="20445"/>
                  </a:cubicBezTo>
                  <a:cubicBezTo>
                    <a:pt x="8360" y="20346"/>
                    <a:pt x="8520" y="20101"/>
                    <a:pt x="8643" y="19916"/>
                  </a:cubicBezTo>
                  <a:cubicBezTo>
                    <a:pt x="8741" y="19781"/>
                    <a:pt x="8839" y="19633"/>
                    <a:pt x="8938" y="19474"/>
                  </a:cubicBezTo>
                  <a:cubicBezTo>
                    <a:pt x="8864" y="19818"/>
                    <a:pt x="8753" y="20199"/>
                    <a:pt x="8630" y="20592"/>
                  </a:cubicBezTo>
                  <a:lnTo>
                    <a:pt x="8618" y="20629"/>
                  </a:lnTo>
                  <a:cubicBezTo>
                    <a:pt x="8569" y="20728"/>
                    <a:pt x="8532" y="20814"/>
                    <a:pt x="8483" y="20912"/>
                  </a:cubicBezTo>
                  <a:cubicBezTo>
                    <a:pt x="8335" y="21207"/>
                    <a:pt x="8188" y="21502"/>
                    <a:pt x="8028" y="21772"/>
                  </a:cubicBezTo>
                  <a:cubicBezTo>
                    <a:pt x="7954" y="21662"/>
                    <a:pt x="7881" y="21563"/>
                    <a:pt x="7807" y="21453"/>
                  </a:cubicBezTo>
                  <a:close/>
                  <a:moveTo>
                    <a:pt x="34090" y="33525"/>
                  </a:moveTo>
                  <a:cubicBezTo>
                    <a:pt x="33697" y="32972"/>
                    <a:pt x="33045" y="32640"/>
                    <a:pt x="32357" y="32640"/>
                  </a:cubicBezTo>
                  <a:lnTo>
                    <a:pt x="31927" y="32640"/>
                  </a:lnTo>
                  <a:lnTo>
                    <a:pt x="31865" y="32677"/>
                  </a:lnTo>
                  <a:cubicBezTo>
                    <a:pt x="31607" y="32394"/>
                    <a:pt x="31287" y="32173"/>
                    <a:pt x="30931" y="32050"/>
                  </a:cubicBezTo>
                  <a:cubicBezTo>
                    <a:pt x="30992" y="31902"/>
                    <a:pt x="31042" y="31767"/>
                    <a:pt x="31091" y="31619"/>
                  </a:cubicBezTo>
                  <a:cubicBezTo>
                    <a:pt x="31398" y="31423"/>
                    <a:pt x="31668" y="31165"/>
                    <a:pt x="31914" y="30857"/>
                  </a:cubicBezTo>
                  <a:cubicBezTo>
                    <a:pt x="32123" y="30575"/>
                    <a:pt x="32320" y="30292"/>
                    <a:pt x="32480" y="30034"/>
                  </a:cubicBezTo>
                  <a:lnTo>
                    <a:pt x="32492" y="30009"/>
                  </a:lnTo>
                  <a:cubicBezTo>
                    <a:pt x="32701" y="29689"/>
                    <a:pt x="32836" y="29345"/>
                    <a:pt x="32898" y="28989"/>
                  </a:cubicBezTo>
                  <a:cubicBezTo>
                    <a:pt x="33463" y="28226"/>
                    <a:pt x="33586" y="27673"/>
                    <a:pt x="33549" y="26542"/>
                  </a:cubicBezTo>
                  <a:cubicBezTo>
                    <a:pt x="33525" y="25928"/>
                    <a:pt x="33304" y="24969"/>
                    <a:pt x="32873" y="24268"/>
                  </a:cubicBezTo>
                  <a:cubicBezTo>
                    <a:pt x="32726" y="24034"/>
                    <a:pt x="32566" y="23813"/>
                    <a:pt x="32345" y="23567"/>
                  </a:cubicBezTo>
                  <a:cubicBezTo>
                    <a:pt x="32209" y="23420"/>
                    <a:pt x="32062" y="23285"/>
                    <a:pt x="31902" y="23162"/>
                  </a:cubicBezTo>
                  <a:cubicBezTo>
                    <a:pt x="31816" y="22965"/>
                    <a:pt x="31718" y="22793"/>
                    <a:pt x="31595" y="22633"/>
                  </a:cubicBezTo>
                  <a:cubicBezTo>
                    <a:pt x="31619" y="22436"/>
                    <a:pt x="31619" y="22215"/>
                    <a:pt x="31595" y="21969"/>
                  </a:cubicBezTo>
                  <a:cubicBezTo>
                    <a:pt x="31595" y="21908"/>
                    <a:pt x="31607" y="21785"/>
                    <a:pt x="31644" y="21600"/>
                  </a:cubicBezTo>
                  <a:cubicBezTo>
                    <a:pt x="31767" y="20875"/>
                    <a:pt x="31767" y="20162"/>
                    <a:pt x="31632" y="19461"/>
                  </a:cubicBezTo>
                  <a:cubicBezTo>
                    <a:pt x="31570" y="19080"/>
                    <a:pt x="31484" y="18675"/>
                    <a:pt x="31386" y="18195"/>
                  </a:cubicBezTo>
                  <a:cubicBezTo>
                    <a:pt x="31128" y="16978"/>
                    <a:pt x="30451" y="15933"/>
                    <a:pt x="29370" y="15085"/>
                  </a:cubicBezTo>
                  <a:cubicBezTo>
                    <a:pt x="29148" y="14913"/>
                    <a:pt x="28927" y="14765"/>
                    <a:pt x="28681" y="14655"/>
                  </a:cubicBezTo>
                  <a:cubicBezTo>
                    <a:pt x="28730" y="14630"/>
                    <a:pt x="28792" y="14593"/>
                    <a:pt x="28841" y="14556"/>
                  </a:cubicBezTo>
                  <a:cubicBezTo>
                    <a:pt x="28890" y="14519"/>
                    <a:pt x="28952" y="14482"/>
                    <a:pt x="29013" y="14446"/>
                  </a:cubicBezTo>
                  <a:cubicBezTo>
                    <a:pt x="29406" y="14224"/>
                    <a:pt x="29640" y="13942"/>
                    <a:pt x="29751" y="13794"/>
                  </a:cubicBezTo>
                  <a:lnTo>
                    <a:pt x="29763" y="13782"/>
                  </a:lnTo>
                  <a:cubicBezTo>
                    <a:pt x="30169" y="13290"/>
                    <a:pt x="30341" y="12638"/>
                    <a:pt x="30230" y="11987"/>
                  </a:cubicBezTo>
                  <a:cubicBezTo>
                    <a:pt x="30132" y="11348"/>
                    <a:pt x="29763" y="10794"/>
                    <a:pt x="29222" y="10463"/>
                  </a:cubicBezTo>
                  <a:cubicBezTo>
                    <a:pt x="29099" y="10389"/>
                    <a:pt x="28939" y="10290"/>
                    <a:pt x="28730" y="10204"/>
                  </a:cubicBezTo>
                  <a:cubicBezTo>
                    <a:pt x="28263" y="10008"/>
                    <a:pt x="27833" y="9934"/>
                    <a:pt x="27489" y="9860"/>
                  </a:cubicBezTo>
                  <a:lnTo>
                    <a:pt x="27317" y="9836"/>
                  </a:lnTo>
                  <a:cubicBezTo>
                    <a:pt x="27157" y="9799"/>
                    <a:pt x="26997" y="9762"/>
                    <a:pt x="26837" y="9725"/>
                  </a:cubicBezTo>
                  <a:cubicBezTo>
                    <a:pt x="26604" y="9676"/>
                    <a:pt x="26382" y="9627"/>
                    <a:pt x="26149" y="9577"/>
                  </a:cubicBezTo>
                  <a:cubicBezTo>
                    <a:pt x="25891" y="9528"/>
                    <a:pt x="25645" y="9430"/>
                    <a:pt x="25374" y="9258"/>
                  </a:cubicBezTo>
                  <a:cubicBezTo>
                    <a:pt x="25165" y="8901"/>
                    <a:pt x="24846" y="8619"/>
                    <a:pt x="24464" y="8422"/>
                  </a:cubicBezTo>
                  <a:lnTo>
                    <a:pt x="24489" y="8434"/>
                  </a:lnTo>
                  <a:cubicBezTo>
                    <a:pt x="24366" y="8373"/>
                    <a:pt x="23997" y="8188"/>
                    <a:pt x="23481" y="8188"/>
                  </a:cubicBezTo>
                  <a:lnTo>
                    <a:pt x="22965" y="8188"/>
                  </a:lnTo>
                  <a:cubicBezTo>
                    <a:pt x="22928" y="7955"/>
                    <a:pt x="22854" y="7733"/>
                    <a:pt x="22756" y="7512"/>
                  </a:cubicBezTo>
                  <a:cubicBezTo>
                    <a:pt x="22485" y="6959"/>
                    <a:pt x="21994" y="6541"/>
                    <a:pt x="21428" y="6357"/>
                  </a:cubicBezTo>
                  <a:cubicBezTo>
                    <a:pt x="21772" y="6012"/>
                    <a:pt x="22018" y="5570"/>
                    <a:pt x="22092" y="5090"/>
                  </a:cubicBezTo>
                  <a:cubicBezTo>
                    <a:pt x="22202" y="4365"/>
                    <a:pt x="21969" y="3640"/>
                    <a:pt x="21428" y="3099"/>
                  </a:cubicBezTo>
                  <a:cubicBezTo>
                    <a:pt x="20813" y="2472"/>
                    <a:pt x="20088" y="2115"/>
                    <a:pt x="19289" y="2042"/>
                  </a:cubicBezTo>
                  <a:cubicBezTo>
                    <a:pt x="19117" y="2029"/>
                    <a:pt x="19043" y="2005"/>
                    <a:pt x="19031" y="1992"/>
                  </a:cubicBezTo>
                  <a:cubicBezTo>
                    <a:pt x="18674" y="1857"/>
                    <a:pt x="18318" y="1710"/>
                    <a:pt x="17961" y="1562"/>
                  </a:cubicBezTo>
                  <a:cubicBezTo>
                    <a:pt x="17912" y="1513"/>
                    <a:pt x="17863" y="1464"/>
                    <a:pt x="17826" y="1402"/>
                  </a:cubicBezTo>
                  <a:cubicBezTo>
                    <a:pt x="17703" y="1279"/>
                    <a:pt x="17592" y="1144"/>
                    <a:pt x="17482" y="1009"/>
                  </a:cubicBezTo>
                  <a:cubicBezTo>
                    <a:pt x="17371" y="886"/>
                    <a:pt x="17236" y="726"/>
                    <a:pt x="17039" y="566"/>
                  </a:cubicBezTo>
                  <a:cubicBezTo>
                    <a:pt x="16621" y="198"/>
                    <a:pt x="16093" y="1"/>
                    <a:pt x="15527" y="1"/>
                  </a:cubicBezTo>
                  <a:cubicBezTo>
                    <a:pt x="14396" y="1"/>
                    <a:pt x="13425" y="788"/>
                    <a:pt x="13216" y="1869"/>
                  </a:cubicBezTo>
                  <a:cubicBezTo>
                    <a:pt x="13154" y="2189"/>
                    <a:pt x="13068" y="2582"/>
                    <a:pt x="13056" y="3013"/>
                  </a:cubicBezTo>
                  <a:cubicBezTo>
                    <a:pt x="13044" y="3468"/>
                    <a:pt x="12958" y="3947"/>
                    <a:pt x="12859" y="4390"/>
                  </a:cubicBezTo>
                  <a:cubicBezTo>
                    <a:pt x="12773" y="4771"/>
                    <a:pt x="12700" y="5140"/>
                    <a:pt x="12638" y="5484"/>
                  </a:cubicBezTo>
                  <a:lnTo>
                    <a:pt x="12601" y="5742"/>
                  </a:lnTo>
                  <a:cubicBezTo>
                    <a:pt x="12589" y="5803"/>
                    <a:pt x="12577" y="5877"/>
                    <a:pt x="12564" y="5951"/>
                  </a:cubicBezTo>
                  <a:cubicBezTo>
                    <a:pt x="12528" y="6000"/>
                    <a:pt x="12503" y="6037"/>
                    <a:pt x="12478" y="6086"/>
                  </a:cubicBezTo>
                  <a:cubicBezTo>
                    <a:pt x="12159" y="6012"/>
                    <a:pt x="11839" y="5939"/>
                    <a:pt x="11507" y="5877"/>
                  </a:cubicBezTo>
                  <a:cubicBezTo>
                    <a:pt x="11372" y="5853"/>
                    <a:pt x="11224" y="5840"/>
                    <a:pt x="11077" y="5840"/>
                  </a:cubicBezTo>
                  <a:cubicBezTo>
                    <a:pt x="10856" y="5840"/>
                    <a:pt x="10671" y="5865"/>
                    <a:pt x="10524" y="5902"/>
                  </a:cubicBezTo>
                  <a:cubicBezTo>
                    <a:pt x="9725" y="6049"/>
                    <a:pt x="9085" y="6639"/>
                    <a:pt x="8839" y="7426"/>
                  </a:cubicBezTo>
                  <a:cubicBezTo>
                    <a:pt x="8606" y="8201"/>
                    <a:pt x="8827" y="9037"/>
                    <a:pt x="9405" y="9602"/>
                  </a:cubicBezTo>
                  <a:cubicBezTo>
                    <a:pt x="9479" y="9676"/>
                    <a:pt x="9552" y="9750"/>
                    <a:pt x="9614" y="9811"/>
                  </a:cubicBezTo>
                  <a:cubicBezTo>
                    <a:pt x="9688" y="9872"/>
                    <a:pt x="9749" y="9934"/>
                    <a:pt x="9823" y="10008"/>
                  </a:cubicBezTo>
                  <a:cubicBezTo>
                    <a:pt x="9848" y="10032"/>
                    <a:pt x="9909" y="10094"/>
                    <a:pt x="9946" y="10143"/>
                  </a:cubicBezTo>
                  <a:cubicBezTo>
                    <a:pt x="9970" y="10204"/>
                    <a:pt x="9983" y="10266"/>
                    <a:pt x="9995" y="10340"/>
                  </a:cubicBezTo>
                  <a:cubicBezTo>
                    <a:pt x="9909" y="10450"/>
                    <a:pt x="9835" y="10573"/>
                    <a:pt x="9749" y="10696"/>
                  </a:cubicBezTo>
                  <a:cubicBezTo>
                    <a:pt x="9528" y="11016"/>
                    <a:pt x="9331" y="11299"/>
                    <a:pt x="9147" y="11458"/>
                  </a:cubicBezTo>
                  <a:lnTo>
                    <a:pt x="8901" y="11680"/>
                  </a:lnTo>
                  <a:lnTo>
                    <a:pt x="8852" y="11766"/>
                  </a:lnTo>
                  <a:cubicBezTo>
                    <a:pt x="8311" y="12085"/>
                    <a:pt x="7893" y="12454"/>
                    <a:pt x="7499" y="12798"/>
                  </a:cubicBezTo>
                  <a:lnTo>
                    <a:pt x="7389" y="12897"/>
                  </a:lnTo>
                  <a:cubicBezTo>
                    <a:pt x="7118" y="13155"/>
                    <a:pt x="6860" y="13388"/>
                    <a:pt x="6614" y="13573"/>
                  </a:cubicBezTo>
                  <a:cubicBezTo>
                    <a:pt x="6172" y="13905"/>
                    <a:pt x="5778" y="14237"/>
                    <a:pt x="5410" y="14569"/>
                  </a:cubicBezTo>
                  <a:cubicBezTo>
                    <a:pt x="4856" y="15073"/>
                    <a:pt x="4328" y="15552"/>
                    <a:pt x="3787" y="15958"/>
                  </a:cubicBezTo>
                  <a:cubicBezTo>
                    <a:pt x="3701" y="16019"/>
                    <a:pt x="3615" y="16081"/>
                    <a:pt x="3516" y="16142"/>
                  </a:cubicBezTo>
                  <a:cubicBezTo>
                    <a:pt x="3234" y="16351"/>
                    <a:pt x="2914" y="16572"/>
                    <a:pt x="2594" y="16867"/>
                  </a:cubicBezTo>
                  <a:cubicBezTo>
                    <a:pt x="2422" y="16966"/>
                    <a:pt x="2275" y="17076"/>
                    <a:pt x="2115" y="17212"/>
                  </a:cubicBezTo>
                  <a:cubicBezTo>
                    <a:pt x="1734" y="17322"/>
                    <a:pt x="1476" y="17507"/>
                    <a:pt x="1365" y="17593"/>
                  </a:cubicBezTo>
                  <a:cubicBezTo>
                    <a:pt x="1328" y="17617"/>
                    <a:pt x="1304" y="17642"/>
                    <a:pt x="1267" y="17666"/>
                  </a:cubicBezTo>
                  <a:cubicBezTo>
                    <a:pt x="578" y="18072"/>
                    <a:pt x="148" y="18797"/>
                    <a:pt x="86" y="19683"/>
                  </a:cubicBezTo>
                  <a:lnTo>
                    <a:pt x="0" y="20728"/>
                  </a:lnTo>
                  <a:lnTo>
                    <a:pt x="689" y="21293"/>
                  </a:lnTo>
                  <a:cubicBezTo>
                    <a:pt x="713" y="21342"/>
                    <a:pt x="750" y="21391"/>
                    <a:pt x="775" y="21441"/>
                  </a:cubicBezTo>
                  <a:cubicBezTo>
                    <a:pt x="787" y="21453"/>
                    <a:pt x="800" y="21477"/>
                    <a:pt x="824" y="21502"/>
                  </a:cubicBezTo>
                  <a:cubicBezTo>
                    <a:pt x="959" y="21895"/>
                    <a:pt x="1181" y="22203"/>
                    <a:pt x="1377" y="22412"/>
                  </a:cubicBezTo>
                  <a:cubicBezTo>
                    <a:pt x="1402" y="22436"/>
                    <a:pt x="1414" y="22485"/>
                    <a:pt x="1439" y="22535"/>
                  </a:cubicBezTo>
                  <a:lnTo>
                    <a:pt x="1463" y="22584"/>
                  </a:lnTo>
                  <a:cubicBezTo>
                    <a:pt x="1660" y="22990"/>
                    <a:pt x="1832" y="23309"/>
                    <a:pt x="2004" y="23604"/>
                  </a:cubicBezTo>
                  <a:cubicBezTo>
                    <a:pt x="2238" y="23998"/>
                    <a:pt x="2484" y="24403"/>
                    <a:pt x="2717" y="24809"/>
                  </a:cubicBezTo>
                  <a:cubicBezTo>
                    <a:pt x="2939" y="25165"/>
                    <a:pt x="3148" y="25522"/>
                    <a:pt x="3357" y="25891"/>
                  </a:cubicBezTo>
                  <a:cubicBezTo>
                    <a:pt x="3455" y="26038"/>
                    <a:pt x="3553" y="26210"/>
                    <a:pt x="3578" y="26296"/>
                  </a:cubicBezTo>
                  <a:cubicBezTo>
                    <a:pt x="3750" y="26751"/>
                    <a:pt x="3971" y="27120"/>
                    <a:pt x="4266" y="27440"/>
                  </a:cubicBezTo>
                  <a:cubicBezTo>
                    <a:pt x="4328" y="27501"/>
                    <a:pt x="4365" y="27563"/>
                    <a:pt x="4402" y="27624"/>
                  </a:cubicBezTo>
                  <a:cubicBezTo>
                    <a:pt x="4598" y="28054"/>
                    <a:pt x="4795" y="28472"/>
                    <a:pt x="4979" y="28903"/>
                  </a:cubicBezTo>
                  <a:cubicBezTo>
                    <a:pt x="5004" y="28952"/>
                    <a:pt x="5041" y="29026"/>
                    <a:pt x="5065" y="29087"/>
                  </a:cubicBezTo>
                  <a:cubicBezTo>
                    <a:pt x="5065" y="29087"/>
                    <a:pt x="5041" y="29173"/>
                    <a:pt x="5041" y="29173"/>
                  </a:cubicBezTo>
                  <a:cubicBezTo>
                    <a:pt x="5016" y="29247"/>
                    <a:pt x="4992" y="29345"/>
                    <a:pt x="4979" y="29382"/>
                  </a:cubicBezTo>
                  <a:lnTo>
                    <a:pt x="4967" y="29431"/>
                  </a:lnTo>
                  <a:cubicBezTo>
                    <a:pt x="4672" y="29874"/>
                    <a:pt x="4512" y="30304"/>
                    <a:pt x="4389" y="30685"/>
                  </a:cubicBezTo>
                  <a:cubicBezTo>
                    <a:pt x="4352" y="30796"/>
                    <a:pt x="4328" y="30845"/>
                    <a:pt x="4315" y="30870"/>
                  </a:cubicBezTo>
                  <a:cubicBezTo>
                    <a:pt x="4057" y="31140"/>
                    <a:pt x="3848" y="31472"/>
                    <a:pt x="3725" y="31816"/>
                  </a:cubicBezTo>
                  <a:lnTo>
                    <a:pt x="3664" y="31988"/>
                  </a:lnTo>
                  <a:cubicBezTo>
                    <a:pt x="3566" y="32259"/>
                    <a:pt x="3455" y="32578"/>
                    <a:pt x="3369" y="32935"/>
                  </a:cubicBezTo>
                  <a:cubicBezTo>
                    <a:pt x="3320" y="32947"/>
                    <a:pt x="3283" y="32959"/>
                    <a:pt x="3246" y="32972"/>
                  </a:cubicBezTo>
                  <a:cubicBezTo>
                    <a:pt x="2779" y="33119"/>
                    <a:pt x="2385" y="33414"/>
                    <a:pt x="2115" y="33795"/>
                  </a:cubicBezTo>
                  <a:cubicBezTo>
                    <a:pt x="1967" y="33820"/>
                    <a:pt x="1820" y="33857"/>
                    <a:pt x="1685" y="33894"/>
                  </a:cubicBezTo>
                  <a:cubicBezTo>
                    <a:pt x="1181" y="34066"/>
                    <a:pt x="750" y="34422"/>
                    <a:pt x="455" y="34902"/>
                  </a:cubicBezTo>
                  <a:cubicBezTo>
                    <a:pt x="99" y="35492"/>
                    <a:pt x="62" y="36229"/>
                    <a:pt x="332" y="36881"/>
                  </a:cubicBezTo>
                  <a:cubicBezTo>
                    <a:pt x="615" y="37520"/>
                    <a:pt x="1181" y="38000"/>
                    <a:pt x="1844" y="38147"/>
                  </a:cubicBezTo>
                  <a:cubicBezTo>
                    <a:pt x="2029" y="38184"/>
                    <a:pt x="2226" y="38221"/>
                    <a:pt x="2422" y="38258"/>
                  </a:cubicBezTo>
                  <a:cubicBezTo>
                    <a:pt x="2570" y="38270"/>
                    <a:pt x="2656" y="38295"/>
                    <a:pt x="2693" y="38307"/>
                  </a:cubicBezTo>
                  <a:cubicBezTo>
                    <a:pt x="2988" y="38639"/>
                    <a:pt x="3381" y="38873"/>
                    <a:pt x="3787" y="38996"/>
                  </a:cubicBezTo>
                  <a:cubicBezTo>
                    <a:pt x="3984" y="39045"/>
                    <a:pt x="4193" y="39082"/>
                    <a:pt x="4414" y="39082"/>
                  </a:cubicBezTo>
                  <a:cubicBezTo>
                    <a:pt x="4660" y="39082"/>
                    <a:pt x="4906" y="39045"/>
                    <a:pt x="5151" y="38959"/>
                  </a:cubicBezTo>
                  <a:cubicBezTo>
                    <a:pt x="5360" y="38897"/>
                    <a:pt x="5545" y="38799"/>
                    <a:pt x="5717" y="38676"/>
                  </a:cubicBezTo>
                  <a:cubicBezTo>
                    <a:pt x="5766" y="38676"/>
                    <a:pt x="5803" y="38676"/>
                    <a:pt x="5840" y="38676"/>
                  </a:cubicBezTo>
                  <a:lnTo>
                    <a:pt x="5950" y="38688"/>
                  </a:lnTo>
                  <a:lnTo>
                    <a:pt x="6037" y="38688"/>
                  </a:lnTo>
                  <a:cubicBezTo>
                    <a:pt x="6356" y="38688"/>
                    <a:pt x="6614" y="38614"/>
                    <a:pt x="6737" y="38578"/>
                  </a:cubicBezTo>
                  <a:cubicBezTo>
                    <a:pt x="7118" y="38467"/>
                    <a:pt x="7450" y="38246"/>
                    <a:pt x="7708" y="37951"/>
                  </a:cubicBezTo>
                  <a:cubicBezTo>
                    <a:pt x="7745" y="37975"/>
                    <a:pt x="7893" y="38049"/>
                    <a:pt x="7930" y="38073"/>
                  </a:cubicBezTo>
                  <a:cubicBezTo>
                    <a:pt x="8028" y="38258"/>
                    <a:pt x="8126" y="38442"/>
                    <a:pt x="8237" y="38614"/>
                  </a:cubicBezTo>
                  <a:lnTo>
                    <a:pt x="8385" y="38885"/>
                  </a:lnTo>
                  <a:lnTo>
                    <a:pt x="8827" y="39684"/>
                  </a:lnTo>
                  <a:lnTo>
                    <a:pt x="9712" y="39893"/>
                  </a:lnTo>
                  <a:cubicBezTo>
                    <a:pt x="9909" y="39930"/>
                    <a:pt x="10106" y="39954"/>
                    <a:pt x="10290" y="39954"/>
                  </a:cubicBezTo>
                  <a:cubicBezTo>
                    <a:pt x="11089" y="39954"/>
                    <a:pt x="11802" y="39586"/>
                    <a:pt x="12269" y="38934"/>
                  </a:cubicBezTo>
                  <a:cubicBezTo>
                    <a:pt x="12282" y="38934"/>
                    <a:pt x="12306" y="38922"/>
                    <a:pt x="12319" y="38909"/>
                  </a:cubicBezTo>
                  <a:cubicBezTo>
                    <a:pt x="12663" y="38737"/>
                    <a:pt x="12982" y="38565"/>
                    <a:pt x="13290" y="38430"/>
                  </a:cubicBezTo>
                  <a:cubicBezTo>
                    <a:pt x="13388" y="38381"/>
                    <a:pt x="13536" y="38332"/>
                    <a:pt x="13708" y="38282"/>
                  </a:cubicBezTo>
                  <a:cubicBezTo>
                    <a:pt x="13892" y="38221"/>
                    <a:pt x="14101" y="38160"/>
                    <a:pt x="14310" y="38073"/>
                  </a:cubicBezTo>
                  <a:cubicBezTo>
                    <a:pt x="14544" y="37975"/>
                    <a:pt x="14716" y="37877"/>
                    <a:pt x="14851" y="37803"/>
                  </a:cubicBezTo>
                  <a:cubicBezTo>
                    <a:pt x="14986" y="37791"/>
                    <a:pt x="15171" y="37778"/>
                    <a:pt x="15367" y="37742"/>
                  </a:cubicBezTo>
                  <a:cubicBezTo>
                    <a:pt x="15380" y="37754"/>
                    <a:pt x="15392" y="37754"/>
                    <a:pt x="15404" y="37766"/>
                  </a:cubicBezTo>
                  <a:cubicBezTo>
                    <a:pt x="15994" y="38184"/>
                    <a:pt x="16670" y="38405"/>
                    <a:pt x="17359" y="38405"/>
                  </a:cubicBezTo>
                  <a:cubicBezTo>
                    <a:pt x="17654" y="38405"/>
                    <a:pt x="17961" y="38356"/>
                    <a:pt x="18244" y="38270"/>
                  </a:cubicBezTo>
                  <a:cubicBezTo>
                    <a:pt x="18564" y="38184"/>
                    <a:pt x="18896" y="38086"/>
                    <a:pt x="19227" y="37975"/>
                  </a:cubicBezTo>
                  <a:cubicBezTo>
                    <a:pt x="19498" y="38196"/>
                    <a:pt x="19818" y="38356"/>
                    <a:pt x="20174" y="38442"/>
                  </a:cubicBezTo>
                  <a:cubicBezTo>
                    <a:pt x="20420" y="38491"/>
                    <a:pt x="20654" y="38516"/>
                    <a:pt x="20887" y="38516"/>
                  </a:cubicBezTo>
                  <a:cubicBezTo>
                    <a:pt x="21244" y="38516"/>
                    <a:pt x="21588" y="38455"/>
                    <a:pt x="21907" y="38344"/>
                  </a:cubicBezTo>
                  <a:lnTo>
                    <a:pt x="21994" y="38307"/>
                  </a:lnTo>
                  <a:cubicBezTo>
                    <a:pt x="22375" y="38172"/>
                    <a:pt x="22768" y="38024"/>
                    <a:pt x="23161" y="37852"/>
                  </a:cubicBezTo>
                  <a:cubicBezTo>
                    <a:pt x="23297" y="37791"/>
                    <a:pt x="23420" y="37742"/>
                    <a:pt x="23555" y="37680"/>
                  </a:cubicBezTo>
                  <a:cubicBezTo>
                    <a:pt x="23751" y="37729"/>
                    <a:pt x="23973" y="37754"/>
                    <a:pt x="24194" y="37754"/>
                  </a:cubicBezTo>
                  <a:cubicBezTo>
                    <a:pt x="24329" y="37754"/>
                    <a:pt x="24464" y="37754"/>
                    <a:pt x="24600" y="37729"/>
                  </a:cubicBezTo>
                  <a:cubicBezTo>
                    <a:pt x="24944" y="37680"/>
                    <a:pt x="25276" y="37569"/>
                    <a:pt x="25608" y="37397"/>
                  </a:cubicBezTo>
                  <a:cubicBezTo>
                    <a:pt x="25792" y="37299"/>
                    <a:pt x="25952" y="37188"/>
                    <a:pt x="26087" y="37102"/>
                  </a:cubicBezTo>
                  <a:cubicBezTo>
                    <a:pt x="26087" y="37102"/>
                    <a:pt x="26198" y="37029"/>
                    <a:pt x="26198" y="37029"/>
                  </a:cubicBezTo>
                  <a:cubicBezTo>
                    <a:pt x="26431" y="37004"/>
                    <a:pt x="26640" y="36943"/>
                    <a:pt x="26849" y="36881"/>
                  </a:cubicBezTo>
                  <a:cubicBezTo>
                    <a:pt x="27034" y="36930"/>
                    <a:pt x="27243" y="36967"/>
                    <a:pt x="27464" y="36967"/>
                  </a:cubicBezTo>
                  <a:cubicBezTo>
                    <a:pt x="27562" y="36979"/>
                    <a:pt x="27661" y="36979"/>
                    <a:pt x="27759" y="36979"/>
                  </a:cubicBezTo>
                  <a:cubicBezTo>
                    <a:pt x="28042" y="36979"/>
                    <a:pt x="28337" y="36955"/>
                    <a:pt x="28632" y="36918"/>
                  </a:cubicBezTo>
                  <a:cubicBezTo>
                    <a:pt x="29185" y="37422"/>
                    <a:pt x="29800" y="37557"/>
                    <a:pt x="30193" y="37594"/>
                  </a:cubicBezTo>
                  <a:cubicBezTo>
                    <a:pt x="30464" y="37668"/>
                    <a:pt x="30746" y="37705"/>
                    <a:pt x="31029" y="37705"/>
                  </a:cubicBezTo>
                  <a:cubicBezTo>
                    <a:pt x="31914" y="37705"/>
                    <a:pt x="32590" y="37348"/>
                    <a:pt x="33082" y="37029"/>
                  </a:cubicBezTo>
                  <a:cubicBezTo>
                    <a:pt x="33513" y="36770"/>
                    <a:pt x="33771" y="36438"/>
                    <a:pt x="33918" y="36242"/>
                  </a:cubicBezTo>
                  <a:cubicBezTo>
                    <a:pt x="33943" y="36217"/>
                    <a:pt x="33955" y="36193"/>
                    <a:pt x="33980" y="36180"/>
                  </a:cubicBezTo>
                  <a:cubicBezTo>
                    <a:pt x="34631" y="35430"/>
                    <a:pt x="34668" y="34312"/>
                    <a:pt x="34090" y="33525"/>
                  </a:cubicBezTo>
                  <a:close/>
                </a:path>
              </a:pathLst>
            </a:custGeom>
            <a:solidFill>
              <a:srgbClr val="FFFFFF"/>
            </a:solidFill>
            <a:ln>
              <a:noFill/>
            </a:ln>
            <a:effectLst>
              <a:outerShdw blurRad="57150" dist="57150" dir="828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592;p27"/>
            <p:cNvSpPr/>
            <p:nvPr/>
          </p:nvSpPr>
          <p:spPr>
            <a:xfrm>
              <a:off x="-8796821" y="-4520122"/>
              <a:ext cx="819119" cy="188966"/>
            </a:xfrm>
            <a:custGeom>
              <a:avLst/>
              <a:gdLst/>
              <a:ahLst/>
              <a:cxnLst/>
              <a:rect l="l" t="t" r="r" b="b"/>
              <a:pathLst>
                <a:path w="17482" h="4033" extrusionOk="0">
                  <a:moveTo>
                    <a:pt x="17371" y="1119"/>
                  </a:moveTo>
                  <a:cubicBezTo>
                    <a:pt x="17420" y="1193"/>
                    <a:pt x="17469" y="1242"/>
                    <a:pt x="17482" y="1291"/>
                  </a:cubicBezTo>
                  <a:cubicBezTo>
                    <a:pt x="17482" y="1340"/>
                    <a:pt x="17469" y="1414"/>
                    <a:pt x="17432" y="1451"/>
                  </a:cubicBezTo>
                  <a:cubicBezTo>
                    <a:pt x="17346" y="1561"/>
                    <a:pt x="17260" y="1684"/>
                    <a:pt x="17150" y="1746"/>
                  </a:cubicBezTo>
                  <a:cubicBezTo>
                    <a:pt x="16756" y="1942"/>
                    <a:pt x="16498" y="2324"/>
                    <a:pt x="16080" y="2471"/>
                  </a:cubicBezTo>
                  <a:cubicBezTo>
                    <a:pt x="15810" y="2569"/>
                    <a:pt x="15515" y="2631"/>
                    <a:pt x="15281" y="2815"/>
                  </a:cubicBezTo>
                  <a:cubicBezTo>
                    <a:pt x="15183" y="2889"/>
                    <a:pt x="15060" y="2914"/>
                    <a:pt x="14949" y="2938"/>
                  </a:cubicBezTo>
                  <a:cubicBezTo>
                    <a:pt x="14470" y="3049"/>
                    <a:pt x="13990" y="3184"/>
                    <a:pt x="13511" y="3270"/>
                  </a:cubicBezTo>
                  <a:cubicBezTo>
                    <a:pt x="13093" y="3344"/>
                    <a:pt x="12712" y="3467"/>
                    <a:pt x="12331" y="3651"/>
                  </a:cubicBezTo>
                  <a:cubicBezTo>
                    <a:pt x="12134" y="3737"/>
                    <a:pt x="11925" y="3786"/>
                    <a:pt x="11704" y="3786"/>
                  </a:cubicBezTo>
                  <a:cubicBezTo>
                    <a:pt x="11470" y="3774"/>
                    <a:pt x="11236" y="3799"/>
                    <a:pt x="11015" y="3885"/>
                  </a:cubicBezTo>
                  <a:cubicBezTo>
                    <a:pt x="10917" y="3922"/>
                    <a:pt x="10819" y="3946"/>
                    <a:pt x="10720" y="3946"/>
                  </a:cubicBezTo>
                  <a:cubicBezTo>
                    <a:pt x="10327" y="3971"/>
                    <a:pt x="9946" y="4008"/>
                    <a:pt x="9552" y="4020"/>
                  </a:cubicBezTo>
                  <a:cubicBezTo>
                    <a:pt x="9233" y="4020"/>
                    <a:pt x="8925" y="4032"/>
                    <a:pt x="8618" y="3922"/>
                  </a:cubicBezTo>
                  <a:cubicBezTo>
                    <a:pt x="8483" y="3885"/>
                    <a:pt x="8335" y="3897"/>
                    <a:pt x="8200" y="3885"/>
                  </a:cubicBezTo>
                  <a:cubicBezTo>
                    <a:pt x="7954" y="3885"/>
                    <a:pt x="7696" y="3885"/>
                    <a:pt x="7438" y="3897"/>
                  </a:cubicBezTo>
                  <a:cubicBezTo>
                    <a:pt x="7155" y="3909"/>
                    <a:pt x="6885" y="3860"/>
                    <a:pt x="6626" y="3750"/>
                  </a:cubicBezTo>
                  <a:cubicBezTo>
                    <a:pt x="6540" y="3713"/>
                    <a:pt x="6454" y="3664"/>
                    <a:pt x="6356" y="3651"/>
                  </a:cubicBezTo>
                  <a:cubicBezTo>
                    <a:pt x="6135" y="3651"/>
                    <a:pt x="5938" y="3553"/>
                    <a:pt x="5729" y="3491"/>
                  </a:cubicBezTo>
                  <a:cubicBezTo>
                    <a:pt x="5090" y="3295"/>
                    <a:pt x="4524" y="2938"/>
                    <a:pt x="3922" y="2668"/>
                  </a:cubicBezTo>
                  <a:cubicBezTo>
                    <a:pt x="3615" y="2520"/>
                    <a:pt x="3332" y="2348"/>
                    <a:pt x="3000" y="2262"/>
                  </a:cubicBezTo>
                  <a:cubicBezTo>
                    <a:pt x="2938" y="2250"/>
                    <a:pt x="2889" y="2225"/>
                    <a:pt x="2840" y="2201"/>
                  </a:cubicBezTo>
                  <a:cubicBezTo>
                    <a:pt x="2459" y="1979"/>
                    <a:pt x="2090" y="1770"/>
                    <a:pt x="1721" y="1537"/>
                  </a:cubicBezTo>
                  <a:cubicBezTo>
                    <a:pt x="1353" y="1315"/>
                    <a:pt x="996" y="1070"/>
                    <a:pt x="639" y="824"/>
                  </a:cubicBezTo>
                  <a:cubicBezTo>
                    <a:pt x="541" y="762"/>
                    <a:pt x="443" y="689"/>
                    <a:pt x="344" y="639"/>
                  </a:cubicBezTo>
                  <a:cubicBezTo>
                    <a:pt x="258" y="590"/>
                    <a:pt x="160" y="578"/>
                    <a:pt x="74" y="541"/>
                  </a:cubicBezTo>
                  <a:cubicBezTo>
                    <a:pt x="0" y="393"/>
                    <a:pt x="74" y="283"/>
                    <a:pt x="172" y="172"/>
                  </a:cubicBezTo>
                  <a:cubicBezTo>
                    <a:pt x="271" y="62"/>
                    <a:pt x="381" y="0"/>
                    <a:pt x="541" y="49"/>
                  </a:cubicBezTo>
                  <a:cubicBezTo>
                    <a:pt x="590" y="74"/>
                    <a:pt x="652" y="86"/>
                    <a:pt x="701" y="111"/>
                  </a:cubicBezTo>
                  <a:cubicBezTo>
                    <a:pt x="935" y="209"/>
                    <a:pt x="1168" y="332"/>
                    <a:pt x="1414" y="381"/>
                  </a:cubicBezTo>
                  <a:cubicBezTo>
                    <a:pt x="1648" y="443"/>
                    <a:pt x="1857" y="541"/>
                    <a:pt x="2066" y="639"/>
                  </a:cubicBezTo>
                  <a:cubicBezTo>
                    <a:pt x="2656" y="910"/>
                    <a:pt x="3233" y="1205"/>
                    <a:pt x="3824" y="1488"/>
                  </a:cubicBezTo>
                  <a:cubicBezTo>
                    <a:pt x="4192" y="1660"/>
                    <a:pt x="4573" y="1832"/>
                    <a:pt x="4955" y="1979"/>
                  </a:cubicBezTo>
                  <a:cubicBezTo>
                    <a:pt x="5237" y="2078"/>
                    <a:pt x="5508" y="2201"/>
                    <a:pt x="5741" y="2373"/>
                  </a:cubicBezTo>
                  <a:cubicBezTo>
                    <a:pt x="5913" y="2483"/>
                    <a:pt x="6086" y="2557"/>
                    <a:pt x="6282" y="2606"/>
                  </a:cubicBezTo>
                  <a:cubicBezTo>
                    <a:pt x="6405" y="2643"/>
                    <a:pt x="6553" y="2680"/>
                    <a:pt x="6663" y="2742"/>
                  </a:cubicBezTo>
                  <a:cubicBezTo>
                    <a:pt x="6885" y="2877"/>
                    <a:pt x="7130" y="2950"/>
                    <a:pt x="7376" y="3012"/>
                  </a:cubicBezTo>
                  <a:cubicBezTo>
                    <a:pt x="7585" y="3049"/>
                    <a:pt x="7794" y="3123"/>
                    <a:pt x="8003" y="3172"/>
                  </a:cubicBezTo>
                  <a:cubicBezTo>
                    <a:pt x="8323" y="3258"/>
                    <a:pt x="8655" y="3319"/>
                    <a:pt x="8987" y="3332"/>
                  </a:cubicBezTo>
                  <a:cubicBezTo>
                    <a:pt x="9503" y="3356"/>
                    <a:pt x="10007" y="3368"/>
                    <a:pt x="10523" y="3418"/>
                  </a:cubicBezTo>
                  <a:cubicBezTo>
                    <a:pt x="10954" y="3467"/>
                    <a:pt x="11384" y="3442"/>
                    <a:pt x="11814" y="3442"/>
                  </a:cubicBezTo>
                  <a:cubicBezTo>
                    <a:pt x="11876" y="3442"/>
                    <a:pt x="11937" y="3442"/>
                    <a:pt x="11999" y="3418"/>
                  </a:cubicBezTo>
                  <a:cubicBezTo>
                    <a:pt x="12417" y="3233"/>
                    <a:pt x="12872" y="3209"/>
                    <a:pt x="13290" y="3024"/>
                  </a:cubicBezTo>
                  <a:cubicBezTo>
                    <a:pt x="13486" y="2938"/>
                    <a:pt x="13707" y="2901"/>
                    <a:pt x="13904" y="2815"/>
                  </a:cubicBezTo>
                  <a:cubicBezTo>
                    <a:pt x="14556" y="2557"/>
                    <a:pt x="15220" y="2299"/>
                    <a:pt x="15859" y="1992"/>
                  </a:cubicBezTo>
                  <a:cubicBezTo>
                    <a:pt x="16338" y="1770"/>
                    <a:pt x="16756" y="1451"/>
                    <a:pt x="17223" y="1193"/>
                  </a:cubicBezTo>
                  <a:cubicBezTo>
                    <a:pt x="17260" y="1168"/>
                    <a:pt x="17297" y="1156"/>
                    <a:pt x="17371" y="1119"/>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593;p27"/>
            <p:cNvSpPr/>
            <p:nvPr/>
          </p:nvSpPr>
          <p:spPr>
            <a:xfrm>
              <a:off x="-8721384" y="-5473996"/>
              <a:ext cx="55336" cy="972335"/>
            </a:xfrm>
            <a:custGeom>
              <a:avLst/>
              <a:gdLst/>
              <a:ahLst/>
              <a:cxnLst/>
              <a:rect l="l" t="t" r="r" b="b"/>
              <a:pathLst>
                <a:path w="1181" h="20752" extrusionOk="0">
                  <a:moveTo>
                    <a:pt x="1083" y="20751"/>
                  </a:moveTo>
                  <a:cubicBezTo>
                    <a:pt x="751" y="20665"/>
                    <a:pt x="443" y="20481"/>
                    <a:pt x="124" y="20333"/>
                  </a:cubicBezTo>
                  <a:cubicBezTo>
                    <a:pt x="38" y="20002"/>
                    <a:pt x="74" y="19682"/>
                    <a:pt x="38" y="19375"/>
                  </a:cubicBezTo>
                  <a:cubicBezTo>
                    <a:pt x="1" y="19080"/>
                    <a:pt x="25" y="18785"/>
                    <a:pt x="87" y="18489"/>
                  </a:cubicBezTo>
                  <a:cubicBezTo>
                    <a:pt x="99" y="18403"/>
                    <a:pt x="111" y="18305"/>
                    <a:pt x="173" y="18219"/>
                  </a:cubicBezTo>
                  <a:cubicBezTo>
                    <a:pt x="185" y="18194"/>
                    <a:pt x="210" y="18145"/>
                    <a:pt x="210" y="18108"/>
                  </a:cubicBezTo>
                  <a:cubicBezTo>
                    <a:pt x="173" y="17715"/>
                    <a:pt x="345" y="17334"/>
                    <a:pt x="345" y="16941"/>
                  </a:cubicBezTo>
                  <a:cubicBezTo>
                    <a:pt x="333" y="16584"/>
                    <a:pt x="320" y="16240"/>
                    <a:pt x="296" y="15883"/>
                  </a:cubicBezTo>
                  <a:cubicBezTo>
                    <a:pt x="271" y="15588"/>
                    <a:pt x="271" y="15293"/>
                    <a:pt x="283" y="14998"/>
                  </a:cubicBezTo>
                  <a:cubicBezTo>
                    <a:pt x="320" y="14199"/>
                    <a:pt x="320" y="13388"/>
                    <a:pt x="320" y="12576"/>
                  </a:cubicBezTo>
                  <a:cubicBezTo>
                    <a:pt x="320" y="12281"/>
                    <a:pt x="247" y="11986"/>
                    <a:pt x="234" y="11691"/>
                  </a:cubicBezTo>
                  <a:cubicBezTo>
                    <a:pt x="210" y="11408"/>
                    <a:pt x="210" y="11113"/>
                    <a:pt x="320" y="10818"/>
                  </a:cubicBezTo>
                  <a:cubicBezTo>
                    <a:pt x="382" y="10634"/>
                    <a:pt x="394" y="10425"/>
                    <a:pt x="345" y="10241"/>
                  </a:cubicBezTo>
                  <a:cubicBezTo>
                    <a:pt x="271" y="9970"/>
                    <a:pt x="283" y="9700"/>
                    <a:pt x="296" y="9429"/>
                  </a:cubicBezTo>
                  <a:cubicBezTo>
                    <a:pt x="320" y="9171"/>
                    <a:pt x="345" y="8925"/>
                    <a:pt x="369" y="8667"/>
                  </a:cubicBezTo>
                  <a:cubicBezTo>
                    <a:pt x="382" y="8470"/>
                    <a:pt x="382" y="8274"/>
                    <a:pt x="382" y="8077"/>
                  </a:cubicBezTo>
                  <a:cubicBezTo>
                    <a:pt x="369" y="7561"/>
                    <a:pt x="357" y="7057"/>
                    <a:pt x="369" y="6540"/>
                  </a:cubicBezTo>
                  <a:cubicBezTo>
                    <a:pt x="369" y="6282"/>
                    <a:pt x="394" y="6024"/>
                    <a:pt x="406" y="5778"/>
                  </a:cubicBezTo>
                  <a:cubicBezTo>
                    <a:pt x="419" y="5532"/>
                    <a:pt x="419" y="5299"/>
                    <a:pt x="406" y="5065"/>
                  </a:cubicBezTo>
                  <a:cubicBezTo>
                    <a:pt x="333" y="3922"/>
                    <a:pt x="320" y="2779"/>
                    <a:pt x="431" y="1648"/>
                  </a:cubicBezTo>
                  <a:cubicBezTo>
                    <a:pt x="456" y="1266"/>
                    <a:pt x="468" y="898"/>
                    <a:pt x="492" y="517"/>
                  </a:cubicBezTo>
                  <a:cubicBezTo>
                    <a:pt x="505" y="369"/>
                    <a:pt x="542" y="209"/>
                    <a:pt x="566" y="62"/>
                  </a:cubicBezTo>
                  <a:cubicBezTo>
                    <a:pt x="578" y="37"/>
                    <a:pt x="628" y="0"/>
                    <a:pt x="652" y="0"/>
                  </a:cubicBezTo>
                  <a:cubicBezTo>
                    <a:pt x="689" y="0"/>
                    <a:pt x="738" y="37"/>
                    <a:pt x="738" y="62"/>
                  </a:cubicBezTo>
                  <a:cubicBezTo>
                    <a:pt x="775" y="492"/>
                    <a:pt x="849" y="922"/>
                    <a:pt x="824" y="1353"/>
                  </a:cubicBezTo>
                  <a:cubicBezTo>
                    <a:pt x="775" y="2422"/>
                    <a:pt x="861" y="3479"/>
                    <a:pt x="898" y="4536"/>
                  </a:cubicBezTo>
                  <a:cubicBezTo>
                    <a:pt x="935" y="5766"/>
                    <a:pt x="935" y="6983"/>
                    <a:pt x="837" y="8200"/>
                  </a:cubicBezTo>
                  <a:cubicBezTo>
                    <a:pt x="812" y="8520"/>
                    <a:pt x="800" y="8827"/>
                    <a:pt x="787" y="9147"/>
                  </a:cubicBezTo>
                  <a:cubicBezTo>
                    <a:pt x="787" y="9269"/>
                    <a:pt x="800" y="9380"/>
                    <a:pt x="775" y="9503"/>
                  </a:cubicBezTo>
                  <a:cubicBezTo>
                    <a:pt x="714" y="9749"/>
                    <a:pt x="701" y="9982"/>
                    <a:pt x="787" y="10253"/>
                  </a:cubicBezTo>
                  <a:cubicBezTo>
                    <a:pt x="849" y="10462"/>
                    <a:pt x="812" y="10720"/>
                    <a:pt x="812" y="10954"/>
                  </a:cubicBezTo>
                  <a:cubicBezTo>
                    <a:pt x="812" y="11249"/>
                    <a:pt x="763" y="11544"/>
                    <a:pt x="898" y="11826"/>
                  </a:cubicBezTo>
                  <a:cubicBezTo>
                    <a:pt x="898" y="12134"/>
                    <a:pt x="935" y="12466"/>
                    <a:pt x="874" y="12761"/>
                  </a:cubicBezTo>
                  <a:cubicBezTo>
                    <a:pt x="812" y="13080"/>
                    <a:pt x="800" y="13388"/>
                    <a:pt x="800" y="13695"/>
                  </a:cubicBezTo>
                  <a:cubicBezTo>
                    <a:pt x="800" y="14088"/>
                    <a:pt x="800" y="14494"/>
                    <a:pt x="812" y="14888"/>
                  </a:cubicBezTo>
                  <a:cubicBezTo>
                    <a:pt x="837" y="15773"/>
                    <a:pt x="849" y="16658"/>
                    <a:pt x="984" y="17531"/>
                  </a:cubicBezTo>
                  <a:cubicBezTo>
                    <a:pt x="1009" y="17740"/>
                    <a:pt x="996" y="17961"/>
                    <a:pt x="984" y="18182"/>
                  </a:cubicBezTo>
                  <a:cubicBezTo>
                    <a:pt x="984" y="18379"/>
                    <a:pt x="984" y="18563"/>
                    <a:pt x="1021" y="18772"/>
                  </a:cubicBezTo>
                  <a:cubicBezTo>
                    <a:pt x="1058" y="19018"/>
                    <a:pt x="1083" y="19276"/>
                    <a:pt x="1083" y="19534"/>
                  </a:cubicBezTo>
                  <a:cubicBezTo>
                    <a:pt x="1070" y="19866"/>
                    <a:pt x="1070" y="20198"/>
                    <a:pt x="1156" y="20530"/>
                  </a:cubicBezTo>
                  <a:cubicBezTo>
                    <a:pt x="1181" y="20604"/>
                    <a:pt x="1169" y="20678"/>
                    <a:pt x="1083" y="2075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594;p27"/>
            <p:cNvSpPr/>
            <p:nvPr/>
          </p:nvSpPr>
          <p:spPr>
            <a:xfrm>
              <a:off x="-8289381" y="-5202143"/>
              <a:ext cx="69205" cy="805906"/>
            </a:xfrm>
            <a:custGeom>
              <a:avLst/>
              <a:gdLst/>
              <a:ahLst/>
              <a:cxnLst/>
              <a:rect l="l" t="t" r="r" b="b"/>
              <a:pathLst>
                <a:path w="1477" h="17200" extrusionOk="0">
                  <a:moveTo>
                    <a:pt x="25" y="1"/>
                  </a:moveTo>
                  <a:cubicBezTo>
                    <a:pt x="173" y="222"/>
                    <a:pt x="210" y="406"/>
                    <a:pt x="198" y="603"/>
                  </a:cubicBezTo>
                  <a:cubicBezTo>
                    <a:pt x="173" y="1046"/>
                    <a:pt x="259" y="1476"/>
                    <a:pt x="345" y="1894"/>
                  </a:cubicBezTo>
                  <a:cubicBezTo>
                    <a:pt x="456" y="2410"/>
                    <a:pt x="468" y="2951"/>
                    <a:pt x="529" y="3480"/>
                  </a:cubicBezTo>
                  <a:cubicBezTo>
                    <a:pt x="566" y="3762"/>
                    <a:pt x="591" y="4058"/>
                    <a:pt x="615" y="4353"/>
                  </a:cubicBezTo>
                  <a:cubicBezTo>
                    <a:pt x="615" y="4377"/>
                    <a:pt x="615" y="4389"/>
                    <a:pt x="615" y="4414"/>
                  </a:cubicBezTo>
                  <a:cubicBezTo>
                    <a:pt x="480" y="5275"/>
                    <a:pt x="763" y="6135"/>
                    <a:pt x="702" y="6996"/>
                  </a:cubicBezTo>
                  <a:cubicBezTo>
                    <a:pt x="689" y="7119"/>
                    <a:pt x="689" y="7242"/>
                    <a:pt x="714" y="7352"/>
                  </a:cubicBezTo>
                  <a:cubicBezTo>
                    <a:pt x="824" y="7795"/>
                    <a:pt x="824" y="8250"/>
                    <a:pt x="812" y="8704"/>
                  </a:cubicBezTo>
                  <a:cubicBezTo>
                    <a:pt x="812" y="9098"/>
                    <a:pt x="824" y="9491"/>
                    <a:pt x="911" y="9872"/>
                  </a:cubicBezTo>
                  <a:cubicBezTo>
                    <a:pt x="1009" y="10364"/>
                    <a:pt x="1058" y="10843"/>
                    <a:pt x="1046" y="11348"/>
                  </a:cubicBezTo>
                  <a:cubicBezTo>
                    <a:pt x="1046" y="11593"/>
                    <a:pt x="1083" y="11852"/>
                    <a:pt x="1120" y="12110"/>
                  </a:cubicBezTo>
                  <a:cubicBezTo>
                    <a:pt x="1169" y="12638"/>
                    <a:pt x="1230" y="13167"/>
                    <a:pt x="1206" y="13696"/>
                  </a:cubicBezTo>
                  <a:cubicBezTo>
                    <a:pt x="1206" y="13966"/>
                    <a:pt x="1230" y="14236"/>
                    <a:pt x="1304" y="14507"/>
                  </a:cubicBezTo>
                  <a:cubicBezTo>
                    <a:pt x="1353" y="14691"/>
                    <a:pt x="1341" y="14900"/>
                    <a:pt x="1353" y="15097"/>
                  </a:cubicBezTo>
                  <a:cubicBezTo>
                    <a:pt x="1353" y="15306"/>
                    <a:pt x="1341" y="15527"/>
                    <a:pt x="1439" y="15736"/>
                  </a:cubicBezTo>
                  <a:cubicBezTo>
                    <a:pt x="1464" y="15810"/>
                    <a:pt x="1476" y="15884"/>
                    <a:pt x="1476" y="15970"/>
                  </a:cubicBezTo>
                  <a:cubicBezTo>
                    <a:pt x="1476" y="16302"/>
                    <a:pt x="1476" y="16634"/>
                    <a:pt x="1464" y="16966"/>
                  </a:cubicBezTo>
                  <a:cubicBezTo>
                    <a:pt x="1464" y="17101"/>
                    <a:pt x="1378" y="17175"/>
                    <a:pt x="1242" y="17187"/>
                  </a:cubicBezTo>
                  <a:cubicBezTo>
                    <a:pt x="1206" y="17187"/>
                    <a:pt x="1156" y="17199"/>
                    <a:pt x="1120" y="17199"/>
                  </a:cubicBezTo>
                  <a:cubicBezTo>
                    <a:pt x="800" y="17199"/>
                    <a:pt x="751" y="17150"/>
                    <a:pt x="751" y="16818"/>
                  </a:cubicBezTo>
                  <a:cubicBezTo>
                    <a:pt x="738" y="16228"/>
                    <a:pt x="738" y="15638"/>
                    <a:pt x="726" y="15048"/>
                  </a:cubicBezTo>
                  <a:cubicBezTo>
                    <a:pt x="726" y="14753"/>
                    <a:pt x="714" y="14458"/>
                    <a:pt x="677" y="14175"/>
                  </a:cubicBezTo>
                  <a:cubicBezTo>
                    <a:pt x="615" y="13782"/>
                    <a:pt x="591" y="13388"/>
                    <a:pt x="579" y="12995"/>
                  </a:cubicBezTo>
                  <a:cubicBezTo>
                    <a:pt x="554" y="12466"/>
                    <a:pt x="517" y="11938"/>
                    <a:pt x="505" y="11409"/>
                  </a:cubicBezTo>
                  <a:cubicBezTo>
                    <a:pt x="480" y="10819"/>
                    <a:pt x="493" y="10229"/>
                    <a:pt x="468" y="9639"/>
                  </a:cubicBezTo>
                  <a:cubicBezTo>
                    <a:pt x="456" y="8852"/>
                    <a:pt x="419" y="8065"/>
                    <a:pt x="394" y="7278"/>
                  </a:cubicBezTo>
                  <a:cubicBezTo>
                    <a:pt x="382" y="7020"/>
                    <a:pt x="370" y="6762"/>
                    <a:pt x="370" y="6504"/>
                  </a:cubicBezTo>
                  <a:cubicBezTo>
                    <a:pt x="345" y="5963"/>
                    <a:pt x="320" y="5410"/>
                    <a:pt x="271" y="4857"/>
                  </a:cubicBezTo>
                  <a:cubicBezTo>
                    <a:pt x="222" y="4353"/>
                    <a:pt x="222" y="3836"/>
                    <a:pt x="210" y="3332"/>
                  </a:cubicBezTo>
                  <a:cubicBezTo>
                    <a:pt x="210" y="2988"/>
                    <a:pt x="198" y="2656"/>
                    <a:pt x="148" y="2324"/>
                  </a:cubicBezTo>
                  <a:cubicBezTo>
                    <a:pt x="99" y="1980"/>
                    <a:pt x="87" y="1623"/>
                    <a:pt x="62" y="1267"/>
                  </a:cubicBezTo>
                  <a:cubicBezTo>
                    <a:pt x="38" y="898"/>
                    <a:pt x="25" y="517"/>
                    <a:pt x="1" y="148"/>
                  </a:cubicBezTo>
                  <a:cubicBezTo>
                    <a:pt x="1" y="111"/>
                    <a:pt x="13" y="74"/>
                    <a:pt x="25" y="1"/>
                  </a:cubicBezTo>
                  <a:close/>
                </a:path>
              </a:pathLst>
            </a:custGeom>
            <a:solidFill>
              <a:srgbClr val="F2AD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595;p27"/>
            <p:cNvSpPr/>
            <p:nvPr/>
          </p:nvSpPr>
          <p:spPr>
            <a:xfrm>
              <a:off x="-8270920" y="-5249373"/>
              <a:ext cx="149233" cy="86447"/>
            </a:xfrm>
            <a:custGeom>
              <a:avLst/>
              <a:gdLst/>
              <a:ahLst/>
              <a:cxnLst/>
              <a:rect l="l" t="t" r="r" b="b"/>
              <a:pathLst>
                <a:path w="3185" h="1845" extrusionOk="0">
                  <a:moveTo>
                    <a:pt x="984" y="1845"/>
                  </a:moveTo>
                  <a:cubicBezTo>
                    <a:pt x="922" y="1795"/>
                    <a:pt x="898" y="1771"/>
                    <a:pt x="873" y="1734"/>
                  </a:cubicBezTo>
                  <a:cubicBezTo>
                    <a:pt x="652" y="1439"/>
                    <a:pt x="430" y="1132"/>
                    <a:pt x="221" y="824"/>
                  </a:cubicBezTo>
                  <a:cubicBezTo>
                    <a:pt x="74" y="603"/>
                    <a:pt x="0" y="369"/>
                    <a:pt x="74" y="99"/>
                  </a:cubicBezTo>
                  <a:cubicBezTo>
                    <a:pt x="86" y="74"/>
                    <a:pt x="111" y="50"/>
                    <a:pt x="160" y="1"/>
                  </a:cubicBezTo>
                  <a:cubicBezTo>
                    <a:pt x="221" y="38"/>
                    <a:pt x="283" y="62"/>
                    <a:pt x="357" y="99"/>
                  </a:cubicBezTo>
                  <a:cubicBezTo>
                    <a:pt x="455" y="148"/>
                    <a:pt x="553" y="222"/>
                    <a:pt x="664" y="247"/>
                  </a:cubicBezTo>
                  <a:cubicBezTo>
                    <a:pt x="1242" y="406"/>
                    <a:pt x="1795" y="603"/>
                    <a:pt x="2373" y="701"/>
                  </a:cubicBezTo>
                  <a:cubicBezTo>
                    <a:pt x="2606" y="738"/>
                    <a:pt x="2840" y="775"/>
                    <a:pt x="3074" y="824"/>
                  </a:cubicBezTo>
                  <a:cubicBezTo>
                    <a:pt x="3123" y="837"/>
                    <a:pt x="3184" y="861"/>
                    <a:pt x="3184" y="935"/>
                  </a:cubicBezTo>
                  <a:cubicBezTo>
                    <a:pt x="3184" y="972"/>
                    <a:pt x="3147" y="1009"/>
                    <a:pt x="3123" y="1021"/>
                  </a:cubicBezTo>
                  <a:cubicBezTo>
                    <a:pt x="3074" y="1058"/>
                    <a:pt x="3024" y="1095"/>
                    <a:pt x="2975" y="1119"/>
                  </a:cubicBezTo>
                  <a:cubicBezTo>
                    <a:pt x="2680" y="1218"/>
                    <a:pt x="2410" y="1378"/>
                    <a:pt x="2127" y="1537"/>
                  </a:cubicBezTo>
                  <a:cubicBezTo>
                    <a:pt x="1770" y="1734"/>
                    <a:pt x="1377" y="1845"/>
                    <a:pt x="984" y="18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596;p27"/>
            <p:cNvSpPr/>
            <p:nvPr/>
          </p:nvSpPr>
          <p:spPr>
            <a:xfrm>
              <a:off x="-8954675" y="-4539145"/>
              <a:ext cx="130819" cy="29425"/>
            </a:xfrm>
            <a:custGeom>
              <a:avLst/>
              <a:gdLst/>
              <a:ahLst/>
              <a:cxnLst/>
              <a:rect l="l" t="t" r="r" b="b"/>
              <a:pathLst>
                <a:path w="2792" h="628" extrusionOk="0">
                  <a:moveTo>
                    <a:pt x="148" y="492"/>
                  </a:moveTo>
                  <a:cubicBezTo>
                    <a:pt x="124" y="418"/>
                    <a:pt x="75" y="345"/>
                    <a:pt x="50" y="271"/>
                  </a:cubicBezTo>
                  <a:cubicBezTo>
                    <a:pt x="1" y="123"/>
                    <a:pt x="99" y="0"/>
                    <a:pt x="259" y="0"/>
                  </a:cubicBezTo>
                  <a:cubicBezTo>
                    <a:pt x="923" y="37"/>
                    <a:pt x="1587" y="74"/>
                    <a:pt x="2251" y="111"/>
                  </a:cubicBezTo>
                  <a:cubicBezTo>
                    <a:pt x="2484" y="123"/>
                    <a:pt x="2644" y="259"/>
                    <a:pt x="2779" y="443"/>
                  </a:cubicBezTo>
                  <a:cubicBezTo>
                    <a:pt x="2791" y="480"/>
                    <a:pt x="2767" y="590"/>
                    <a:pt x="2730" y="590"/>
                  </a:cubicBezTo>
                  <a:cubicBezTo>
                    <a:pt x="2693" y="603"/>
                    <a:pt x="2656" y="627"/>
                    <a:pt x="2619" y="627"/>
                  </a:cubicBezTo>
                  <a:cubicBezTo>
                    <a:pt x="2484" y="627"/>
                    <a:pt x="2349" y="627"/>
                    <a:pt x="2201" y="615"/>
                  </a:cubicBezTo>
                  <a:cubicBezTo>
                    <a:pt x="1587" y="590"/>
                    <a:pt x="960" y="554"/>
                    <a:pt x="333" y="529"/>
                  </a:cubicBezTo>
                  <a:cubicBezTo>
                    <a:pt x="271" y="517"/>
                    <a:pt x="222" y="504"/>
                    <a:pt x="148" y="49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597;p27"/>
            <p:cNvSpPr/>
            <p:nvPr/>
          </p:nvSpPr>
          <p:spPr>
            <a:xfrm>
              <a:off x="-8660332" y="-4971711"/>
              <a:ext cx="349679" cy="342744"/>
            </a:xfrm>
            <a:custGeom>
              <a:avLst/>
              <a:gdLst/>
              <a:ahLst/>
              <a:cxnLst/>
              <a:rect l="l" t="t" r="r" b="b"/>
              <a:pathLst>
                <a:path w="7463" h="7315" extrusionOk="0">
                  <a:moveTo>
                    <a:pt x="1734" y="4106"/>
                  </a:moveTo>
                  <a:cubicBezTo>
                    <a:pt x="1833" y="3959"/>
                    <a:pt x="1955" y="3811"/>
                    <a:pt x="2066" y="3651"/>
                  </a:cubicBezTo>
                  <a:cubicBezTo>
                    <a:pt x="2066" y="3639"/>
                    <a:pt x="2029" y="3602"/>
                    <a:pt x="2017" y="3565"/>
                  </a:cubicBezTo>
                  <a:cubicBezTo>
                    <a:pt x="1857" y="3663"/>
                    <a:pt x="1722" y="3774"/>
                    <a:pt x="1636" y="3922"/>
                  </a:cubicBezTo>
                  <a:cubicBezTo>
                    <a:pt x="1599" y="3983"/>
                    <a:pt x="1599" y="4069"/>
                    <a:pt x="1734" y="4106"/>
                  </a:cubicBezTo>
                  <a:close/>
                  <a:moveTo>
                    <a:pt x="1255" y="3172"/>
                  </a:moveTo>
                  <a:cubicBezTo>
                    <a:pt x="1242" y="3135"/>
                    <a:pt x="1230" y="3086"/>
                    <a:pt x="1206" y="3073"/>
                  </a:cubicBezTo>
                  <a:cubicBezTo>
                    <a:pt x="1181" y="3049"/>
                    <a:pt x="1132" y="3061"/>
                    <a:pt x="1095" y="3061"/>
                  </a:cubicBezTo>
                  <a:cubicBezTo>
                    <a:pt x="1070" y="3061"/>
                    <a:pt x="1058" y="3073"/>
                    <a:pt x="1046" y="3098"/>
                  </a:cubicBezTo>
                  <a:cubicBezTo>
                    <a:pt x="837" y="3344"/>
                    <a:pt x="615" y="3602"/>
                    <a:pt x="406" y="3860"/>
                  </a:cubicBezTo>
                  <a:cubicBezTo>
                    <a:pt x="394" y="3872"/>
                    <a:pt x="394" y="3897"/>
                    <a:pt x="394" y="3909"/>
                  </a:cubicBezTo>
                  <a:cubicBezTo>
                    <a:pt x="357" y="3983"/>
                    <a:pt x="419" y="4069"/>
                    <a:pt x="493" y="4094"/>
                  </a:cubicBezTo>
                  <a:cubicBezTo>
                    <a:pt x="579" y="4118"/>
                    <a:pt x="652" y="4106"/>
                    <a:pt x="714" y="4057"/>
                  </a:cubicBezTo>
                  <a:cubicBezTo>
                    <a:pt x="947" y="3811"/>
                    <a:pt x="1107" y="3528"/>
                    <a:pt x="1255" y="3221"/>
                  </a:cubicBezTo>
                  <a:cubicBezTo>
                    <a:pt x="1267" y="3209"/>
                    <a:pt x="1255" y="3184"/>
                    <a:pt x="1255" y="3172"/>
                  </a:cubicBezTo>
                  <a:close/>
                  <a:moveTo>
                    <a:pt x="210" y="7106"/>
                  </a:moveTo>
                  <a:cubicBezTo>
                    <a:pt x="124" y="6995"/>
                    <a:pt x="136" y="6872"/>
                    <a:pt x="124" y="6761"/>
                  </a:cubicBezTo>
                  <a:cubicBezTo>
                    <a:pt x="50" y="6147"/>
                    <a:pt x="87" y="5544"/>
                    <a:pt x="111" y="4930"/>
                  </a:cubicBezTo>
                  <a:cubicBezTo>
                    <a:pt x="148" y="4327"/>
                    <a:pt x="87" y="3713"/>
                    <a:pt x="50" y="3110"/>
                  </a:cubicBezTo>
                  <a:cubicBezTo>
                    <a:pt x="25" y="2852"/>
                    <a:pt x="1" y="2594"/>
                    <a:pt x="1" y="2348"/>
                  </a:cubicBezTo>
                  <a:cubicBezTo>
                    <a:pt x="13" y="1733"/>
                    <a:pt x="38" y="1131"/>
                    <a:pt x="50" y="516"/>
                  </a:cubicBezTo>
                  <a:cubicBezTo>
                    <a:pt x="62" y="221"/>
                    <a:pt x="296" y="86"/>
                    <a:pt x="517" y="98"/>
                  </a:cubicBezTo>
                  <a:cubicBezTo>
                    <a:pt x="665" y="111"/>
                    <a:pt x="800" y="111"/>
                    <a:pt x="935" y="123"/>
                  </a:cubicBezTo>
                  <a:cubicBezTo>
                    <a:pt x="1992" y="209"/>
                    <a:pt x="3062" y="160"/>
                    <a:pt x="4119" y="172"/>
                  </a:cubicBezTo>
                  <a:cubicBezTo>
                    <a:pt x="4279" y="172"/>
                    <a:pt x="4426" y="148"/>
                    <a:pt x="4586" y="123"/>
                  </a:cubicBezTo>
                  <a:cubicBezTo>
                    <a:pt x="4795" y="98"/>
                    <a:pt x="5017" y="74"/>
                    <a:pt x="5226" y="37"/>
                  </a:cubicBezTo>
                  <a:cubicBezTo>
                    <a:pt x="5447" y="0"/>
                    <a:pt x="5619" y="62"/>
                    <a:pt x="5766" y="209"/>
                  </a:cubicBezTo>
                  <a:cubicBezTo>
                    <a:pt x="6074" y="541"/>
                    <a:pt x="6406" y="848"/>
                    <a:pt x="6639" y="1242"/>
                  </a:cubicBezTo>
                  <a:cubicBezTo>
                    <a:pt x="6725" y="1377"/>
                    <a:pt x="6811" y="1512"/>
                    <a:pt x="6922" y="1610"/>
                  </a:cubicBezTo>
                  <a:cubicBezTo>
                    <a:pt x="7106" y="1795"/>
                    <a:pt x="7180" y="2004"/>
                    <a:pt x="7266" y="2225"/>
                  </a:cubicBezTo>
                  <a:cubicBezTo>
                    <a:pt x="7463" y="2778"/>
                    <a:pt x="7463" y="3344"/>
                    <a:pt x="7401" y="3922"/>
                  </a:cubicBezTo>
                  <a:cubicBezTo>
                    <a:pt x="7340" y="4389"/>
                    <a:pt x="7254" y="4844"/>
                    <a:pt x="7168" y="5311"/>
                  </a:cubicBezTo>
                  <a:cubicBezTo>
                    <a:pt x="7143" y="5471"/>
                    <a:pt x="7106" y="5630"/>
                    <a:pt x="7033" y="5766"/>
                  </a:cubicBezTo>
                  <a:cubicBezTo>
                    <a:pt x="6787" y="6233"/>
                    <a:pt x="6504" y="6688"/>
                    <a:pt x="6246" y="7143"/>
                  </a:cubicBezTo>
                  <a:cubicBezTo>
                    <a:pt x="6184" y="7253"/>
                    <a:pt x="6074" y="7315"/>
                    <a:pt x="5951" y="7302"/>
                  </a:cubicBezTo>
                  <a:cubicBezTo>
                    <a:pt x="5348" y="7265"/>
                    <a:pt x="4734" y="7302"/>
                    <a:pt x="4131" y="7216"/>
                  </a:cubicBezTo>
                  <a:cubicBezTo>
                    <a:pt x="3972" y="7192"/>
                    <a:pt x="3812" y="7192"/>
                    <a:pt x="3664" y="7216"/>
                  </a:cubicBezTo>
                  <a:cubicBezTo>
                    <a:pt x="3037" y="7315"/>
                    <a:pt x="2410" y="7278"/>
                    <a:pt x="1771" y="7253"/>
                  </a:cubicBezTo>
                  <a:cubicBezTo>
                    <a:pt x="1304" y="7229"/>
                    <a:pt x="837" y="7192"/>
                    <a:pt x="370" y="7155"/>
                  </a:cubicBezTo>
                  <a:cubicBezTo>
                    <a:pt x="308" y="7155"/>
                    <a:pt x="259" y="7118"/>
                    <a:pt x="210" y="71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598;p27"/>
            <p:cNvSpPr/>
            <p:nvPr/>
          </p:nvSpPr>
          <p:spPr>
            <a:xfrm>
              <a:off x="-8660332" y="-5349034"/>
              <a:ext cx="224717" cy="296686"/>
            </a:xfrm>
            <a:custGeom>
              <a:avLst/>
              <a:gdLst/>
              <a:ahLst/>
              <a:cxnLst/>
              <a:rect l="l" t="t" r="r" b="b"/>
              <a:pathLst>
                <a:path w="4796" h="6332" extrusionOk="0">
                  <a:moveTo>
                    <a:pt x="1328" y="1710"/>
                  </a:moveTo>
                  <a:cubicBezTo>
                    <a:pt x="1279" y="1611"/>
                    <a:pt x="1218" y="1587"/>
                    <a:pt x="1144" y="1648"/>
                  </a:cubicBezTo>
                  <a:cubicBezTo>
                    <a:pt x="984" y="1783"/>
                    <a:pt x="923" y="1968"/>
                    <a:pt x="837" y="2140"/>
                  </a:cubicBezTo>
                  <a:cubicBezTo>
                    <a:pt x="788" y="2238"/>
                    <a:pt x="763" y="2361"/>
                    <a:pt x="738" y="2472"/>
                  </a:cubicBezTo>
                  <a:cubicBezTo>
                    <a:pt x="726" y="2484"/>
                    <a:pt x="751" y="2496"/>
                    <a:pt x="763" y="2509"/>
                  </a:cubicBezTo>
                  <a:cubicBezTo>
                    <a:pt x="788" y="2521"/>
                    <a:pt x="812" y="2533"/>
                    <a:pt x="824" y="2521"/>
                  </a:cubicBezTo>
                  <a:cubicBezTo>
                    <a:pt x="861" y="2484"/>
                    <a:pt x="923" y="2460"/>
                    <a:pt x="947" y="2410"/>
                  </a:cubicBezTo>
                  <a:cubicBezTo>
                    <a:pt x="1083" y="2177"/>
                    <a:pt x="1206" y="1943"/>
                    <a:pt x="1328" y="1710"/>
                  </a:cubicBezTo>
                  <a:close/>
                  <a:moveTo>
                    <a:pt x="2877" y="3910"/>
                  </a:moveTo>
                  <a:cubicBezTo>
                    <a:pt x="2865" y="3910"/>
                    <a:pt x="2828" y="3910"/>
                    <a:pt x="2828" y="3922"/>
                  </a:cubicBezTo>
                  <a:cubicBezTo>
                    <a:pt x="2656" y="4107"/>
                    <a:pt x="2484" y="4291"/>
                    <a:pt x="2324" y="4476"/>
                  </a:cubicBezTo>
                  <a:cubicBezTo>
                    <a:pt x="2312" y="4488"/>
                    <a:pt x="2300" y="4513"/>
                    <a:pt x="2300" y="4525"/>
                  </a:cubicBezTo>
                  <a:cubicBezTo>
                    <a:pt x="2300" y="4562"/>
                    <a:pt x="2300" y="4611"/>
                    <a:pt x="2324" y="4623"/>
                  </a:cubicBezTo>
                  <a:cubicBezTo>
                    <a:pt x="2337" y="4648"/>
                    <a:pt x="2398" y="4672"/>
                    <a:pt x="2423" y="4660"/>
                  </a:cubicBezTo>
                  <a:cubicBezTo>
                    <a:pt x="2619" y="4549"/>
                    <a:pt x="2791" y="4390"/>
                    <a:pt x="2902" y="4181"/>
                  </a:cubicBezTo>
                  <a:cubicBezTo>
                    <a:pt x="2951" y="4082"/>
                    <a:pt x="2951" y="3996"/>
                    <a:pt x="2877" y="3910"/>
                  </a:cubicBezTo>
                  <a:close/>
                  <a:moveTo>
                    <a:pt x="2005" y="4218"/>
                  </a:moveTo>
                  <a:cubicBezTo>
                    <a:pt x="2042" y="4193"/>
                    <a:pt x="2103" y="4168"/>
                    <a:pt x="2140" y="4131"/>
                  </a:cubicBezTo>
                  <a:cubicBezTo>
                    <a:pt x="2300" y="3935"/>
                    <a:pt x="2447" y="3738"/>
                    <a:pt x="2607" y="3541"/>
                  </a:cubicBezTo>
                  <a:cubicBezTo>
                    <a:pt x="2644" y="3505"/>
                    <a:pt x="2644" y="3431"/>
                    <a:pt x="2595" y="3394"/>
                  </a:cubicBezTo>
                  <a:cubicBezTo>
                    <a:pt x="2558" y="3369"/>
                    <a:pt x="2484" y="3345"/>
                    <a:pt x="2447" y="3357"/>
                  </a:cubicBezTo>
                  <a:cubicBezTo>
                    <a:pt x="2373" y="3369"/>
                    <a:pt x="2287" y="3406"/>
                    <a:pt x="2251" y="3455"/>
                  </a:cubicBezTo>
                  <a:cubicBezTo>
                    <a:pt x="2128" y="3627"/>
                    <a:pt x="2017" y="3812"/>
                    <a:pt x="1906" y="3996"/>
                  </a:cubicBezTo>
                  <a:cubicBezTo>
                    <a:pt x="1882" y="4033"/>
                    <a:pt x="1894" y="4107"/>
                    <a:pt x="1906" y="4156"/>
                  </a:cubicBezTo>
                  <a:cubicBezTo>
                    <a:pt x="1906" y="4181"/>
                    <a:pt x="1955" y="4193"/>
                    <a:pt x="2005" y="4218"/>
                  </a:cubicBezTo>
                  <a:close/>
                  <a:moveTo>
                    <a:pt x="136" y="1"/>
                  </a:moveTo>
                  <a:cubicBezTo>
                    <a:pt x="1120" y="1"/>
                    <a:pt x="2054" y="1"/>
                    <a:pt x="3000" y="1"/>
                  </a:cubicBezTo>
                  <a:cubicBezTo>
                    <a:pt x="3123" y="1"/>
                    <a:pt x="3246" y="1"/>
                    <a:pt x="3345" y="75"/>
                  </a:cubicBezTo>
                  <a:cubicBezTo>
                    <a:pt x="3504" y="222"/>
                    <a:pt x="3689" y="210"/>
                    <a:pt x="3898" y="161"/>
                  </a:cubicBezTo>
                  <a:cubicBezTo>
                    <a:pt x="4156" y="652"/>
                    <a:pt x="4414" y="1132"/>
                    <a:pt x="4500" y="1685"/>
                  </a:cubicBezTo>
                  <a:cubicBezTo>
                    <a:pt x="4611" y="2509"/>
                    <a:pt x="4795" y="3308"/>
                    <a:pt x="4795" y="4144"/>
                  </a:cubicBezTo>
                  <a:cubicBezTo>
                    <a:pt x="4795" y="4414"/>
                    <a:pt x="4783" y="4697"/>
                    <a:pt x="4771" y="4967"/>
                  </a:cubicBezTo>
                  <a:cubicBezTo>
                    <a:pt x="4771" y="5201"/>
                    <a:pt x="4697" y="5435"/>
                    <a:pt x="4623" y="5656"/>
                  </a:cubicBezTo>
                  <a:cubicBezTo>
                    <a:pt x="4537" y="5939"/>
                    <a:pt x="4353" y="6123"/>
                    <a:pt x="4107" y="6271"/>
                  </a:cubicBezTo>
                  <a:cubicBezTo>
                    <a:pt x="4021" y="6320"/>
                    <a:pt x="3922" y="6332"/>
                    <a:pt x="3824" y="6320"/>
                  </a:cubicBezTo>
                  <a:cubicBezTo>
                    <a:pt x="3443" y="6246"/>
                    <a:pt x="3050" y="6221"/>
                    <a:pt x="2668" y="6098"/>
                  </a:cubicBezTo>
                  <a:cubicBezTo>
                    <a:pt x="2263" y="5951"/>
                    <a:pt x="1833" y="5914"/>
                    <a:pt x="1390" y="5889"/>
                  </a:cubicBezTo>
                  <a:cubicBezTo>
                    <a:pt x="997" y="5877"/>
                    <a:pt x="603" y="5865"/>
                    <a:pt x="222" y="5853"/>
                  </a:cubicBezTo>
                  <a:cubicBezTo>
                    <a:pt x="75" y="5840"/>
                    <a:pt x="1" y="5766"/>
                    <a:pt x="13" y="5619"/>
                  </a:cubicBezTo>
                  <a:cubicBezTo>
                    <a:pt x="13" y="5385"/>
                    <a:pt x="25" y="5152"/>
                    <a:pt x="38" y="4918"/>
                  </a:cubicBezTo>
                  <a:cubicBezTo>
                    <a:pt x="50" y="4439"/>
                    <a:pt x="87" y="3972"/>
                    <a:pt x="87" y="3505"/>
                  </a:cubicBezTo>
                  <a:cubicBezTo>
                    <a:pt x="87" y="2533"/>
                    <a:pt x="75" y="1574"/>
                    <a:pt x="62" y="616"/>
                  </a:cubicBezTo>
                  <a:cubicBezTo>
                    <a:pt x="62" y="419"/>
                    <a:pt x="38" y="222"/>
                    <a:pt x="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599;p27"/>
            <p:cNvSpPr/>
            <p:nvPr/>
          </p:nvSpPr>
          <p:spPr>
            <a:xfrm>
              <a:off x="-8958705" y="-4998231"/>
              <a:ext cx="230480" cy="357176"/>
            </a:xfrm>
            <a:custGeom>
              <a:avLst/>
              <a:gdLst/>
              <a:ahLst/>
              <a:cxnLst/>
              <a:rect l="l" t="t" r="r" b="b"/>
              <a:pathLst>
                <a:path w="4919" h="7623" extrusionOk="0">
                  <a:moveTo>
                    <a:pt x="2140" y="1"/>
                  </a:moveTo>
                  <a:cubicBezTo>
                    <a:pt x="2632" y="160"/>
                    <a:pt x="3050" y="283"/>
                    <a:pt x="3504" y="320"/>
                  </a:cubicBezTo>
                  <a:cubicBezTo>
                    <a:pt x="3972" y="357"/>
                    <a:pt x="4439" y="443"/>
                    <a:pt x="4869" y="628"/>
                  </a:cubicBezTo>
                  <a:cubicBezTo>
                    <a:pt x="4918" y="849"/>
                    <a:pt x="4869" y="1033"/>
                    <a:pt x="4857" y="1230"/>
                  </a:cubicBezTo>
                  <a:cubicBezTo>
                    <a:pt x="4844" y="1562"/>
                    <a:pt x="4795" y="1906"/>
                    <a:pt x="4820" y="2238"/>
                  </a:cubicBezTo>
                  <a:cubicBezTo>
                    <a:pt x="4869" y="3197"/>
                    <a:pt x="4795" y="4156"/>
                    <a:pt x="4758" y="5127"/>
                  </a:cubicBezTo>
                  <a:cubicBezTo>
                    <a:pt x="4734" y="5754"/>
                    <a:pt x="4697" y="6381"/>
                    <a:pt x="4672" y="7008"/>
                  </a:cubicBezTo>
                  <a:cubicBezTo>
                    <a:pt x="4660" y="7131"/>
                    <a:pt x="4660" y="7241"/>
                    <a:pt x="4660" y="7364"/>
                  </a:cubicBezTo>
                  <a:cubicBezTo>
                    <a:pt x="4635" y="7561"/>
                    <a:pt x="4562" y="7622"/>
                    <a:pt x="4353" y="7622"/>
                  </a:cubicBezTo>
                  <a:cubicBezTo>
                    <a:pt x="4328" y="7622"/>
                    <a:pt x="4303" y="7622"/>
                    <a:pt x="4291" y="7622"/>
                  </a:cubicBezTo>
                  <a:cubicBezTo>
                    <a:pt x="3566" y="7598"/>
                    <a:pt x="2841" y="7561"/>
                    <a:pt x="2103" y="7536"/>
                  </a:cubicBezTo>
                  <a:cubicBezTo>
                    <a:pt x="1513" y="7512"/>
                    <a:pt x="923" y="7512"/>
                    <a:pt x="333" y="7487"/>
                  </a:cubicBezTo>
                  <a:cubicBezTo>
                    <a:pt x="247" y="7487"/>
                    <a:pt x="148" y="7475"/>
                    <a:pt x="50" y="7463"/>
                  </a:cubicBezTo>
                  <a:cubicBezTo>
                    <a:pt x="25" y="7450"/>
                    <a:pt x="1" y="7389"/>
                    <a:pt x="13" y="7364"/>
                  </a:cubicBezTo>
                  <a:cubicBezTo>
                    <a:pt x="62" y="7278"/>
                    <a:pt x="111" y="7192"/>
                    <a:pt x="173" y="7118"/>
                  </a:cubicBezTo>
                  <a:cubicBezTo>
                    <a:pt x="689" y="6418"/>
                    <a:pt x="1046" y="5631"/>
                    <a:pt x="1427" y="4856"/>
                  </a:cubicBezTo>
                  <a:cubicBezTo>
                    <a:pt x="1550" y="4611"/>
                    <a:pt x="1611" y="4328"/>
                    <a:pt x="1685" y="4070"/>
                  </a:cubicBezTo>
                  <a:cubicBezTo>
                    <a:pt x="1882" y="3430"/>
                    <a:pt x="2017" y="2767"/>
                    <a:pt x="2091" y="2115"/>
                  </a:cubicBezTo>
                  <a:cubicBezTo>
                    <a:pt x="2177" y="1427"/>
                    <a:pt x="2250" y="750"/>
                    <a:pt x="2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600;p27"/>
            <p:cNvSpPr/>
            <p:nvPr/>
          </p:nvSpPr>
          <p:spPr>
            <a:xfrm>
              <a:off x="-8216803" y="-4634776"/>
              <a:ext cx="273071" cy="182079"/>
            </a:xfrm>
            <a:custGeom>
              <a:avLst/>
              <a:gdLst/>
              <a:ahLst/>
              <a:cxnLst/>
              <a:rect l="l" t="t" r="r" b="b"/>
              <a:pathLst>
                <a:path w="5828" h="3886" extrusionOk="0">
                  <a:moveTo>
                    <a:pt x="3590" y="2484"/>
                  </a:moveTo>
                  <a:cubicBezTo>
                    <a:pt x="3578" y="2459"/>
                    <a:pt x="3566" y="2447"/>
                    <a:pt x="3554" y="2435"/>
                  </a:cubicBezTo>
                  <a:cubicBezTo>
                    <a:pt x="3517" y="2472"/>
                    <a:pt x="3455" y="2496"/>
                    <a:pt x="3431" y="2533"/>
                  </a:cubicBezTo>
                  <a:cubicBezTo>
                    <a:pt x="3406" y="2558"/>
                    <a:pt x="3431" y="2595"/>
                    <a:pt x="3431" y="2631"/>
                  </a:cubicBezTo>
                  <a:cubicBezTo>
                    <a:pt x="3443" y="2619"/>
                    <a:pt x="3468" y="2619"/>
                    <a:pt x="3480" y="2607"/>
                  </a:cubicBezTo>
                  <a:cubicBezTo>
                    <a:pt x="3517" y="2570"/>
                    <a:pt x="3554" y="2533"/>
                    <a:pt x="3590" y="2484"/>
                  </a:cubicBezTo>
                  <a:close/>
                  <a:moveTo>
                    <a:pt x="2447" y="2607"/>
                  </a:moveTo>
                  <a:cubicBezTo>
                    <a:pt x="2496" y="2607"/>
                    <a:pt x="2546" y="2619"/>
                    <a:pt x="2570" y="2607"/>
                  </a:cubicBezTo>
                  <a:cubicBezTo>
                    <a:pt x="2828" y="2447"/>
                    <a:pt x="3013" y="2226"/>
                    <a:pt x="3148" y="1968"/>
                  </a:cubicBezTo>
                  <a:cubicBezTo>
                    <a:pt x="3160" y="1943"/>
                    <a:pt x="3136" y="1882"/>
                    <a:pt x="3111" y="1869"/>
                  </a:cubicBezTo>
                  <a:cubicBezTo>
                    <a:pt x="3099" y="1845"/>
                    <a:pt x="3037" y="1832"/>
                    <a:pt x="3013" y="1845"/>
                  </a:cubicBezTo>
                  <a:cubicBezTo>
                    <a:pt x="2755" y="1980"/>
                    <a:pt x="2533" y="2177"/>
                    <a:pt x="2373" y="2422"/>
                  </a:cubicBezTo>
                  <a:cubicBezTo>
                    <a:pt x="2337" y="2472"/>
                    <a:pt x="2386" y="2595"/>
                    <a:pt x="2447" y="2607"/>
                  </a:cubicBezTo>
                  <a:close/>
                  <a:moveTo>
                    <a:pt x="4463" y="1"/>
                  </a:moveTo>
                  <a:cubicBezTo>
                    <a:pt x="4820" y="308"/>
                    <a:pt x="5176" y="591"/>
                    <a:pt x="5398" y="996"/>
                  </a:cubicBezTo>
                  <a:cubicBezTo>
                    <a:pt x="5422" y="1033"/>
                    <a:pt x="5435" y="1070"/>
                    <a:pt x="5459" y="1095"/>
                  </a:cubicBezTo>
                  <a:cubicBezTo>
                    <a:pt x="5754" y="1316"/>
                    <a:pt x="5779" y="1623"/>
                    <a:pt x="5779" y="1943"/>
                  </a:cubicBezTo>
                  <a:cubicBezTo>
                    <a:pt x="5766" y="2017"/>
                    <a:pt x="5754" y="2103"/>
                    <a:pt x="5766" y="2177"/>
                  </a:cubicBezTo>
                  <a:cubicBezTo>
                    <a:pt x="5828" y="2570"/>
                    <a:pt x="5619" y="2853"/>
                    <a:pt x="5385" y="3123"/>
                  </a:cubicBezTo>
                  <a:cubicBezTo>
                    <a:pt x="5324" y="3197"/>
                    <a:pt x="5226" y="3234"/>
                    <a:pt x="5127" y="3258"/>
                  </a:cubicBezTo>
                  <a:cubicBezTo>
                    <a:pt x="5053" y="3283"/>
                    <a:pt x="4967" y="3283"/>
                    <a:pt x="4894" y="3271"/>
                  </a:cubicBezTo>
                  <a:cubicBezTo>
                    <a:pt x="4697" y="3222"/>
                    <a:pt x="4549" y="3308"/>
                    <a:pt x="4426" y="3443"/>
                  </a:cubicBezTo>
                  <a:cubicBezTo>
                    <a:pt x="4304" y="3566"/>
                    <a:pt x="4168" y="3676"/>
                    <a:pt x="4008" y="3750"/>
                  </a:cubicBezTo>
                  <a:cubicBezTo>
                    <a:pt x="3861" y="3824"/>
                    <a:pt x="3713" y="3873"/>
                    <a:pt x="3554" y="3873"/>
                  </a:cubicBezTo>
                  <a:cubicBezTo>
                    <a:pt x="3062" y="3873"/>
                    <a:pt x="2570" y="3873"/>
                    <a:pt x="2078" y="3873"/>
                  </a:cubicBezTo>
                  <a:cubicBezTo>
                    <a:pt x="1919" y="3885"/>
                    <a:pt x="1771" y="3824"/>
                    <a:pt x="1636" y="3750"/>
                  </a:cubicBezTo>
                  <a:cubicBezTo>
                    <a:pt x="1390" y="3652"/>
                    <a:pt x="1144" y="3603"/>
                    <a:pt x="886" y="3615"/>
                  </a:cubicBezTo>
                  <a:cubicBezTo>
                    <a:pt x="751" y="3627"/>
                    <a:pt x="615" y="3627"/>
                    <a:pt x="480" y="3603"/>
                  </a:cubicBezTo>
                  <a:cubicBezTo>
                    <a:pt x="431" y="3603"/>
                    <a:pt x="382" y="3553"/>
                    <a:pt x="345" y="3504"/>
                  </a:cubicBezTo>
                  <a:cubicBezTo>
                    <a:pt x="259" y="3394"/>
                    <a:pt x="222" y="3271"/>
                    <a:pt x="222" y="3123"/>
                  </a:cubicBezTo>
                  <a:cubicBezTo>
                    <a:pt x="222" y="2963"/>
                    <a:pt x="222" y="2804"/>
                    <a:pt x="222" y="2656"/>
                  </a:cubicBezTo>
                  <a:cubicBezTo>
                    <a:pt x="210" y="2533"/>
                    <a:pt x="222" y="2410"/>
                    <a:pt x="185" y="2300"/>
                  </a:cubicBezTo>
                  <a:cubicBezTo>
                    <a:pt x="87" y="2054"/>
                    <a:pt x="99" y="1796"/>
                    <a:pt x="99" y="1550"/>
                  </a:cubicBezTo>
                  <a:cubicBezTo>
                    <a:pt x="87" y="1218"/>
                    <a:pt x="99" y="874"/>
                    <a:pt x="62" y="542"/>
                  </a:cubicBezTo>
                  <a:cubicBezTo>
                    <a:pt x="1" y="111"/>
                    <a:pt x="38" y="99"/>
                    <a:pt x="480" y="99"/>
                  </a:cubicBezTo>
                  <a:cubicBezTo>
                    <a:pt x="1537" y="111"/>
                    <a:pt x="2607" y="99"/>
                    <a:pt x="3664" y="99"/>
                  </a:cubicBezTo>
                  <a:cubicBezTo>
                    <a:pt x="3799" y="99"/>
                    <a:pt x="3935" y="111"/>
                    <a:pt x="4070" y="99"/>
                  </a:cubicBezTo>
                  <a:cubicBezTo>
                    <a:pt x="4193" y="87"/>
                    <a:pt x="4304" y="38"/>
                    <a:pt x="44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601;p27"/>
            <p:cNvSpPr/>
            <p:nvPr/>
          </p:nvSpPr>
          <p:spPr>
            <a:xfrm>
              <a:off x="-8235779" y="-4986142"/>
              <a:ext cx="199321" cy="243131"/>
            </a:xfrm>
            <a:custGeom>
              <a:avLst/>
              <a:gdLst/>
              <a:ahLst/>
              <a:cxnLst/>
              <a:rect l="l" t="t" r="r" b="b"/>
              <a:pathLst>
                <a:path w="4254" h="5189" extrusionOk="0">
                  <a:moveTo>
                    <a:pt x="2201" y="2841"/>
                  </a:moveTo>
                  <a:cubicBezTo>
                    <a:pt x="2225" y="2841"/>
                    <a:pt x="2250" y="2853"/>
                    <a:pt x="2262" y="2841"/>
                  </a:cubicBezTo>
                  <a:cubicBezTo>
                    <a:pt x="2508" y="2730"/>
                    <a:pt x="2668" y="2570"/>
                    <a:pt x="2680" y="2287"/>
                  </a:cubicBezTo>
                  <a:cubicBezTo>
                    <a:pt x="2692" y="2263"/>
                    <a:pt x="2680" y="2238"/>
                    <a:pt x="2668" y="2238"/>
                  </a:cubicBezTo>
                  <a:cubicBezTo>
                    <a:pt x="2643" y="2214"/>
                    <a:pt x="2606" y="2201"/>
                    <a:pt x="2569" y="2189"/>
                  </a:cubicBezTo>
                  <a:cubicBezTo>
                    <a:pt x="2557" y="2177"/>
                    <a:pt x="2533" y="2189"/>
                    <a:pt x="2520" y="2201"/>
                  </a:cubicBezTo>
                  <a:cubicBezTo>
                    <a:pt x="2397" y="2349"/>
                    <a:pt x="2274" y="2496"/>
                    <a:pt x="2151" y="2644"/>
                  </a:cubicBezTo>
                  <a:cubicBezTo>
                    <a:pt x="2115" y="2693"/>
                    <a:pt x="2151" y="2841"/>
                    <a:pt x="2201" y="2841"/>
                  </a:cubicBezTo>
                  <a:close/>
                  <a:moveTo>
                    <a:pt x="3762" y="5164"/>
                  </a:moveTo>
                  <a:cubicBezTo>
                    <a:pt x="3282" y="5127"/>
                    <a:pt x="2852" y="5139"/>
                    <a:pt x="2422" y="5078"/>
                  </a:cubicBezTo>
                  <a:cubicBezTo>
                    <a:pt x="2176" y="5029"/>
                    <a:pt x="1918" y="5041"/>
                    <a:pt x="1660" y="5029"/>
                  </a:cubicBezTo>
                  <a:cubicBezTo>
                    <a:pt x="1426" y="5029"/>
                    <a:pt x="1193" y="5029"/>
                    <a:pt x="971" y="5127"/>
                  </a:cubicBezTo>
                  <a:cubicBezTo>
                    <a:pt x="811" y="5189"/>
                    <a:pt x="664" y="5189"/>
                    <a:pt x="504" y="5176"/>
                  </a:cubicBezTo>
                  <a:cubicBezTo>
                    <a:pt x="320" y="5176"/>
                    <a:pt x="172" y="5041"/>
                    <a:pt x="135" y="4857"/>
                  </a:cubicBezTo>
                  <a:cubicBezTo>
                    <a:pt x="123" y="4758"/>
                    <a:pt x="111" y="4660"/>
                    <a:pt x="111" y="4562"/>
                  </a:cubicBezTo>
                  <a:cubicBezTo>
                    <a:pt x="111" y="4353"/>
                    <a:pt x="123" y="4131"/>
                    <a:pt x="111" y="3910"/>
                  </a:cubicBezTo>
                  <a:cubicBezTo>
                    <a:pt x="111" y="3701"/>
                    <a:pt x="98" y="3480"/>
                    <a:pt x="74" y="3271"/>
                  </a:cubicBezTo>
                  <a:cubicBezTo>
                    <a:pt x="0" y="2447"/>
                    <a:pt x="25" y="1623"/>
                    <a:pt x="62" y="800"/>
                  </a:cubicBezTo>
                  <a:cubicBezTo>
                    <a:pt x="62" y="701"/>
                    <a:pt x="148" y="615"/>
                    <a:pt x="246" y="615"/>
                  </a:cubicBezTo>
                  <a:cubicBezTo>
                    <a:pt x="824" y="591"/>
                    <a:pt x="1377" y="480"/>
                    <a:pt x="1942" y="394"/>
                  </a:cubicBezTo>
                  <a:cubicBezTo>
                    <a:pt x="2262" y="345"/>
                    <a:pt x="2557" y="259"/>
                    <a:pt x="2828" y="99"/>
                  </a:cubicBezTo>
                  <a:cubicBezTo>
                    <a:pt x="2889" y="62"/>
                    <a:pt x="2963" y="38"/>
                    <a:pt x="3061" y="1"/>
                  </a:cubicBezTo>
                  <a:cubicBezTo>
                    <a:pt x="3135" y="62"/>
                    <a:pt x="3221" y="111"/>
                    <a:pt x="3282" y="185"/>
                  </a:cubicBezTo>
                  <a:cubicBezTo>
                    <a:pt x="3664" y="579"/>
                    <a:pt x="3934" y="1021"/>
                    <a:pt x="4032" y="1562"/>
                  </a:cubicBezTo>
                  <a:cubicBezTo>
                    <a:pt x="4069" y="1734"/>
                    <a:pt x="4106" y="1906"/>
                    <a:pt x="4143" y="2078"/>
                  </a:cubicBezTo>
                  <a:cubicBezTo>
                    <a:pt x="4204" y="2336"/>
                    <a:pt x="4229" y="2582"/>
                    <a:pt x="4192" y="2841"/>
                  </a:cubicBezTo>
                  <a:cubicBezTo>
                    <a:pt x="4155" y="3074"/>
                    <a:pt x="4168" y="3308"/>
                    <a:pt x="4217" y="3541"/>
                  </a:cubicBezTo>
                  <a:cubicBezTo>
                    <a:pt x="4241" y="3676"/>
                    <a:pt x="4254" y="3812"/>
                    <a:pt x="4254" y="3947"/>
                  </a:cubicBezTo>
                  <a:cubicBezTo>
                    <a:pt x="4254" y="4156"/>
                    <a:pt x="4229" y="4340"/>
                    <a:pt x="4118" y="4525"/>
                  </a:cubicBezTo>
                  <a:cubicBezTo>
                    <a:pt x="4008" y="4721"/>
                    <a:pt x="3897" y="4930"/>
                    <a:pt x="3762" y="51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602;p27"/>
            <p:cNvSpPr/>
            <p:nvPr/>
          </p:nvSpPr>
          <p:spPr>
            <a:xfrm>
              <a:off x="-8521501" y="-4625546"/>
              <a:ext cx="247160" cy="171114"/>
            </a:xfrm>
            <a:custGeom>
              <a:avLst/>
              <a:gdLst/>
              <a:ahLst/>
              <a:cxnLst/>
              <a:rect l="l" t="t" r="r" b="b"/>
              <a:pathLst>
                <a:path w="5275" h="3652" extrusionOk="0">
                  <a:moveTo>
                    <a:pt x="4574" y="2053"/>
                  </a:moveTo>
                  <a:cubicBezTo>
                    <a:pt x="4586" y="1992"/>
                    <a:pt x="4463" y="1894"/>
                    <a:pt x="4402" y="1930"/>
                  </a:cubicBezTo>
                  <a:cubicBezTo>
                    <a:pt x="4242" y="2029"/>
                    <a:pt x="4070" y="2127"/>
                    <a:pt x="3922" y="2250"/>
                  </a:cubicBezTo>
                  <a:cubicBezTo>
                    <a:pt x="3848" y="2312"/>
                    <a:pt x="3836" y="2422"/>
                    <a:pt x="3812" y="2521"/>
                  </a:cubicBezTo>
                  <a:cubicBezTo>
                    <a:pt x="3799" y="2545"/>
                    <a:pt x="3836" y="2594"/>
                    <a:pt x="3861" y="2607"/>
                  </a:cubicBezTo>
                  <a:cubicBezTo>
                    <a:pt x="3885" y="2631"/>
                    <a:pt x="3947" y="2656"/>
                    <a:pt x="3959" y="2643"/>
                  </a:cubicBezTo>
                  <a:cubicBezTo>
                    <a:pt x="4156" y="2484"/>
                    <a:pt x="4352" y="2324"/>
                    <a:pt x="4549" y="2152"/>
                  </a:cubicBezTo>
                  <a:cubicBezTo>
                    <a:pt x="4574" y="2139"/>
                    <a:pt x="4561" y="2090"/>
                    <a:pt x="4574" y="2053"/>
                  </a:cubicBezTo>
                  <a:close/>
                  <a:moveTo>
                    <a:pt x="5225" y="3504"/>
                  </a:moveTo>
                  <a:cubicBezTo>
                    <a:pt x="5065" y="3553"/>
                    <a:pt x="4918" y="3602"/>
                    <a:pt x="4770" y="3627"/>
                  </a:cubicBezTo>
                  <a:cubicBezTo>
                    <a:pt x="4697" y="3652"/>
                    <a:pt x="4598" y="3652"/>
                    <a:pt x="4537" y="3627"/>
                  </a:cubicBezTo>
                  <a:cubicBezTo>
                    <a:pt x="4316" y="3504"/>
                    <a:pt x="4082" y="3529"/>
                    <a:pt x="3836" y="3529"/>
                  </a:cubicBezTo>
                  <a:cubicBezTo>
                    <a:pt x="3332" y="3529"/>
                    <a:pt x="2816" y="3516"/>
                    <a:pt x="2312" y="3529"/>
                  </a:cubicBezTo>
                  <a:cubicBezTo>
                    <a:pt x="1967" y="3541"/>
                    <a:pt x="1648" y="3479"/>
                    <a:pt x="1316" y="3418"/>
                  </a:cubicBezTo>
                  <a:cubicBezTo>
                    <a:pt x="972" y="3356"/>
                    <a:pt x="627" y="3270"/>
                    <a:pt x="283" y="3197"/>
                  </a:cubicBezTo>
                  <a:cubicBezTo>
                    <a:pt x="160" y="3172"/>
                    <a:pt x="50" y="3135"/>
                    <a:pt x="1" y="3012"/>
                  </a:cubicBezTo>
                  <a:cubicBezTo>
                    <a:pt x="13" y="2865"/>
                    <a:pt x="136" y="2791"/>
                    <a:pt x="234" y="2693"/>
                  </a:cubicBezTo>
                  <a:cubicBezTo>
                    <a:pt x="541" y="2385"/>
                    <a:pt x="787" y="2041"/>
                    <a:pt x="1009" y="1660"/>
                  </a:cubicBezTo>
                  <a:cubicBezTo>
                    <a:pt x="1168" y="1377"/>
                    <a:pt x="1279" y="1095"/>
                    <a:pt x="1254" y="763"/>
                  </a:cubicBezTo>
                  <a:cubicBezTo>
                    <a:pt x="1242" y="689"/>
                    <a:pt x="1254" y="603"/>
                    <a:pt x="1279" y="541"/>
                  </a:cubicBezTo>
                  <a:cubicBezTo>
                    <a:pt x="1304" y="492"/>
                    <a:pt x="1365" y="418"/>
                    <a:pt x="1402" y="418"/>
                  </a:cubicBezTo>
                  <a:cubicBezTo>
                    <a:pt x="1771" y="418"/>
                    <a:pt x="2152" y="431"/>
                    <a:pt x="2521" y="443"/>
                  </a:cubicBezTo>
                  <a:cubicBezTo>
                    <a:pt x="2582" y="443"/>
                    <a:pt x="2607" y="504"/>
                    <a:pt x="2607" y="615"/>
                  </a:cubicBezTo>
                  <a:cubicBezTo>
                    <a:pt x="2594" y="677"/>
                    <a:pt x="2594" y="726"/>
                    <a:pt x="2582" y="775"/>
                  </a:cubicBezTo>
                  <a:cubicBezTo>
                    <a:pt x="2681" y="849"/>
                    <a:pt x="2779" y="849"/>
                    <a:pt x="2877" y="799"/>
                  </a:cubicBezTo>
                  <a:cubicBezTo>
                    <a:pt x="3074" y="689"/>
                    <a:pt x="3283" y="566"/>
                    <a:pt x="3492" y="443"/>
                  </a:cubicBezTo>
                  <a:cubicBezTo>
                    <a:pt x="3541" y="332"/>
                    <a:pt x="3603" y="209"/>
                    <a:pt x="3652" y="99"/>
                  </a:cubicBezTo>
                  <a:cubicBezTo>
                    <a:pt x="3836" y="0"/>
                    <a:pt x="4008" y="0"/>
                    <a:pt x="4180" y="0"/>
                  </a:cubicBezTo>
                  <a:cubicBezTo>
                    <a:pt x="4365" y="13"/>
                    <a:pt x="4537" y="13"/>
                    <a:pt x="4709" y="25"/>
                  </a:cubicBezTo>
                  <a:cubicBezTo>
                    <a:pt x="5004" y="37"/>
                    <a:pt x="5041" y="74"/>
                    <a:pt x="5053" y="381"/>
                  </a:cubicBezTo>
                  <a:cubicBezTo>
                    <a:pt x="5102" y="1045"/>
                    <a:pt x="5139" y="1709"/>
                    <a:pt x="5238" y="2373"/>
                  </a:cubicBezTo>
                  <a:cubicBezTo>
                    <a:pt x="5274" y="2643"/>
                    <a:pt x="5250" y="2926"/>
                    <a:pt x="5250" y="3197"/>
                  </a:cubicBezTo>
                  <a:cubicBezTo>
                    <a:pt x="5250" y="3295"/>
                    <a:pt x="5238" y="3393"/>
                    <a:pt x="5225" y="35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603;p27"/>
            <p:cNvSpPr/>
            <p:nvPr/>
          </p:nvSpPr>
          <p:spPr>
            <a:xfrm>
              <a:off x="-8838897" y="-5356484"/>
              <a:ext cx="115263" cy="277100"/>
            </a:xfrm>
            <a:custGeom>
              <a:avLst/>
              <a:gdLst/>
              <a:ahLst/>
              <a:cxnLst/>
              <a:rect l="l" t="t" r="r" b="b"/>
              <a:pathLst>
                <a:path w="2460" h="5914" extrusionOk="0">
                  <a:moveTo>
                    <a:pt x="2423" y="184"/>
                  </a:moveTo>
                  <a:cubicBezTo>
                    <a:pt x="2435" y="307"/>
                    <a:pt x="2447" y="381"/>
                    <a:pt x="2447" y="455"/>
                  </a:cubicBezTo>
                  <a:cubicBezTo>
                    <a:pt x="2447" y="971"/>
                    <a:pt x="2447" y="1488"/>
                    <a:pt x="2460" y="1992"/>
                  </a:cubicBezTo>
                  <a:cubicBezTo>
                    <a:pt x="2460" y="2545"/>
                    <a:pt x="2460" y="3098"/>
                    <a:pt x="2398" y="3639"/>
                  </a:cubicBezTo>
                  <a:cubicBezTo>
                    <a:pt x="2337" y="4229"/>
                    <a:pt x="2386" y="4819"/>
                    <a:pt x="2398" y="5409"/>
                  </a:cubicBezTo>
                  <a:cubicBezTo>
                    <a:pt x="2398" y="5532"/>
                    <a:pt x="2410" y="5655"/>
                    <a:pt x="2398" y="5766"/>
                  </a:cubicBezTo>
                  <a:cubicBezTo>
                    <a:pt x="2386" y="5815"/>
                    <a:pt x="2337" y="5864"/>
                    <a:pt x="2300" y="5889"/>
                  </a:cubicBezTo>
                  <a:cubicBezTo>
                    <a:pt x="2251" y="5913"/>
                    <a:pt x="2177" y="5913"/>
                    <a:pt x="2128" y="5913"/>
                  </a:cubicBezTo>
                  <a:cubicBezTo>
                    <a:pt x="1574" y="5901"/>
                    <a:pt x="1021" y="5889"/>
                    <a:pt x="468" y="5876"/>
                  </a:cubicBezTo>
                  <a:cubicBezTo>
                    <a:pt x="357" y="5876"/>
                    <a:pt x="234" y="5827"/>
                    <a:pt x="124" y="5803"/>
                  </a:cubicBezTo>
                  <a:cubicBezTo>
                    <a:pt x="50" y="5778"/>
                    <a:pt x="1" y="5692"/>
                    <a:pt x="13" y="5618"/>
                  </a:cubicBezTo>
                  <a:cubicBezTo>
                    <a:pt x="13" y="5594"/>
                    <a:pt x="13" y="5581"/>
                    <a:pt x="25" y="5557"/>
                  </a:cubicBezTo>
                  <a:cubicBezTo>
                    <a:pt x="136" y="5102"/>
                    <a:pt x="210" y="4635"/>
                    <a:pt x="382" y="4192"/>
                  </a:cubicBezTo>
                  <a:cubicBezTo>
                    <a:pt x="480" y="3934"/>
                    <a:pt x="542" y="3664"/>
                    <a:pt x="554" y="3381"/>
                  </a:cubicBezTo>
                  <a:cubicBezTo>
                    <a:pt x="566" y="2815"/>
                    <a:pt x="591" y="2237"/>
                    <a:pt x="591" y="1672"/>
                  </a:cubicBezTo>
                  <a:cubicBezTo>
                    <a:pt x="591" y="1438"/>
                    <a:pt x="628" y="1254"/>
                    <a:pt x="751" y="1057"/>
                  </a:cubicBezTo>
                  <a:cubicBezTo>
                    <a:pt x="947" y="762"/>
                    <a:pt x="1132" y="455"/>
                    <a:pt x="1316" y="160"/>
                  </a:cubicBezTo>
                  <a:cubicBezTo>
                    <a:pt x="1390" y="37"/>
                    <a:pt x="1513" y="0"/>
                    <a:pt x="1624" y="49"/>
                  </a:cubicBezTo>
                  <a:cubicBezTo>
                    <a:pt x="1869" y="148"/>
                    <a:pt x="2115" y="148"/>
                    <a:pt x="2423" y="1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604;p27"/>
            <p:cNvSpPr/>
            <p:nvPr/>
          </p:nvSpPr>
          <p:spPr>
            <a:xfrm>
              <a:off x="-8362522" y="-4974053"/>
              <a:ext cx="72063" cy="114092"/>
            </a:xfrm>
            <a:custGeom>
              <a:avLst/>
              <a:gdLst/>
              <a:ahLst/>
              <a:cxnLst/>
              <a:rect l="l" t="t" r="r" b="b"/>
              <a:pathLst>
                <a:path w="1538" h="2435" extrusionOk="0">
                  <a:moveTo>
                    <a:pt x="1513" y="2435"/>
                  </a:moveTo>
                  <a:cubicBezTo>
                    <a:pt x="1365" y="2361"/>
                    <a:pt x="1353" y="2214"/>
                    <a:pt x="1328" y="2091"/>
                  </a:cubicBezTo>
                  <a:cubicBezTo>
                    <a:pt x="1279" y="1833"/>
                    <a:pt x="1156" y="1611"/>
                    <a:pt x="972" y="1427"/>
                  </a:cubicBezTo>
                  <a:cubicBezTo>
                    <a:pt x="910" y="1378"/>
                    <a:pt x="849" y="1316"/>
                    <a:pt x="812" y="1255"/>
                  </a:cubicBezTo>
                  <a:cubicBezTo>
                    <a:pt x="591" y="874"/>
                    <a:pt x="308" y="554"/>
                    <a:pt x="25" y="234"/>
                  </a:cubicBezTo>
                  <a:cubicBezTo>
                    <a:pt x="1" y="210"/>
                    <a:pt x="13" y="161"/>
                    <a:pt x="1" y="99"/>
                  </a:cubicBezTo>
                  <a:cubicBezTo>
                    <a:pt x="123" y="1"/>
                    <a:pt x="283" y="62"/>
                    <a:pt x="431" y="50"/>
                  </a:cubicBezTo>
                  <a:cubicBezTo>
                    <a:pt x="578" y="38"/>
                    <a:pt x="714" y="50"/>
                    <a:pt x="849" y="50"/>
                  </a:cubicBezTo>
                  <a:cubicBezTo>
                    <a:pt x="1009" y="38"/>
                    <a:pt x="1156" y="13"/>
                    <a:pt x="1304" y="1"/>
                  </a:cubicBezTo>
                  <a:cubicBezTo>
                    <a:pt x="1341" y="38"/>
                    <a:pt x="1377" y="62"/>
                    <a:pt x="1390" y="87"/>
                  </a:cubicBezTo>
                  <a:cubicBezTo>
                    <a:pt x="1476" y="861"/>
                    <a:pt x="1537" y="1648"/>
                    <a:pt x="1513" y="24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605;p27"/>
            <p:cNvSpPr/>
            <p:nvPr/>
          </p:nvSpPr>
          <p:spPr>
            <a:xfrm>
              <a:off x="-8832524" y="-5365714"/>
              <a:ext cx="36313" cy="40342"/>
            </a:xfrm>
            <a:custGeom>
              <a:avLst/>
              <a:gdLst/>
              <a:ahLst/>
              <a:cxnLst/>
              <a:rect l="l" t="t" r="r" b="b"/>
              <a:pathLst>
                <a:path w="775" h="861" extrusionOk="0">
                  <a:moveTo>
                    <a:pt x="0" y="0"/>
                  </a:moveTo>
                  <a:cubicBezTo>
                    <a:pt x="320" y="50"/>
                    <a:pt x="541" y="99"/>
                    <a:pt x="775" y="136"/>
                  </a:cubicBezTo>
                  <a:cubicBezTo>
                    <a:pt x="688" y="480"/>
                    <a:pt x="627" y="578"/>
                    <a:pt x="344" y="861"/>
                  </a:cubicBezTo>
                  <a:cubicBezTo>
                    <a:pt x="320" y="836"/>
                    <a:pt x="270" y="824"/>
                    <a:pt x="258" y="799"/>
                  </a:cubicBezTo>
                  <a:cubicBezTo>
                    <a:pt x="184" y="566"/>
                    <a:pt x="111" y="320"/>
                    <a:pt x="0" y="0"/>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606;p27"/>
            <p:cNvSpPr/>
            <p:nvPr/>
          </p:nvSpPr>
          <p:spPr>
            <a:xfrm>
              <a:off x="-8298002" y="-4768407"/>
              <a:ext cx="12135" cy="34626"/>
            </a:xfrm>
            <a:custGeom>
              <a:avLst/>
              <a:gdLst/>
              <a:ahLst/>
              <a:cxnLst/>
              <a:rect l="l" t="t" r="r" b="b"/>
              <a:pathLst>
                <a:path w="259" h="739" extrusionOk="0">
                  <a:moveTo>
                    <a:pt x="148" y="1"/>
                  </a:moveTo>
                  <a:cubicBezTo>
                    <a:pt x="234" y="234"/>
                    <a:pt x="259" y="468"/>
                    <a:pt x="173" y="689"/>
                  </a:cubicBezTo>
                  <a:cubicBezTo>
                    <a:pt x="160" y="714"/>
                    <a:pt x="111" y="738"/>
                    <a:pt x="86" y="738"/>
                  </a:cubicBezTo>
                  <a:cubicBezTo>
                    <a:pt x="50" y="738"/>
                    <a:pt x="0" y="689"/>
                    <a:pt x="0" y="677"/>
                  </a:cubicBezTo>
                  <a:cubicBezTo>
                    <a:pt x="25" y="443"/>
                    <a:pt x="50" y="210"/>
                    <a:pt x="148" y="1"/>
                  </a:cubicBezTo>
                  <a:close/>
                </a:path>
              </a:pathLst>
            </a:custGeom>
            <a:solidFill>
              <a:srgbClr val="78B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607;p27"/>
            <p:cNvSpPr/>
            <p:nvPr/>
          </p:nvSpPr>
          <p:spPr>
            <a:xfrm>
              <a:off x="-8261737" y="-5180824"/>
              <a:ext cx="17336" cy="25958"/>
            </a:xfrm>
            <a:custGeom>
              <a:avLst/>
              <a:gdLst/>
              <a:ahLst/>
              <a:cxnLst/>
              <a:rect l="l" t="t" r="r" b="b"/>
              <a:pathLst>
                <a:path w="370" h="554" extrusionOk="0">
                  <a:moveTo>
                    <a:pt x="370" y="443"/>
                  </a:moveTo>
                  <a:cubicBezTo>
                    <a:pt x="321" y="517"/>
                    <a:pt x="247" y="541"/>
                    <a:pt x="173" y="541"/>
                  </a:cubicBezTo>
                  <a:cubicBezTo>
                    <a:pt x="75" y="554"/>
                    <a:pt x="1" y="505"/>
                    <a:pt x="1" y="443"/>
                  </a:cubicBezTo>
                  <a:cubicBezTo>
                    <a:pt x="1" y="308"/>
                    <a:pt x="1" y="173"/>
                    <a:pt x="13" y="37"/>
                  </a:cubicBezTo>
                  <a:cubicBezTo>
                    <a:pt x="13" y="25"/>
                    <a:pt x="25" y="13"/>
                    <a:pt x="38" y="13"/>
                  </a:cubicBezTo>
                  <a:cubicBezTo>
                    <a:pt x="62" y="1"/>
                    <a:pt x="87" y="1"/>
                    <a:pt x="99" y="13"/>
                  </a:cubicBezTo>
                  <a:cubicBezTo>
                    <a:pt x="222" y="136"/>
                    <a:pt x="321" y="271"/>
                    <a:pt x="370" y="443"/>
                  </a:cubicBezTo>
                  <a:close/>
                </a:path>
              </a:pathLst>
            </a:custGeom>
            <a:solidFill>
              <a:srgbClr val="FD5E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608;p27"/>
            <p:cNvSpPr/>
            <p:nvPr/>
          </p:nvSpPr>
          <p:spPr>
            <a:xfrm>
              <a:off x="-8219099" y="-4668746"/>
              <a:ext cx="202788" cy="20757"/>
            </a:xfrm>
            <a:custGeom>
              <a:avLst/>
              <a:gdLst/>
              <a:ahLst/>
              <a:cxnLst/>
              <a:rect l="l" t="t" r="r" b="b"/>
              <a:pathLst>
                <a:path w="4328" h="443" extrusionOk="0">
                  <a:moveTo>
                    <a:pt x="4279" y="148"/>
                  </a:moveTo>
                  <a:cubicBezTo>
                    <a:pt x="4328" y="308"/>
                    <a:pt x="4205" y="357"/>
                    <a:pt x="4119" y="418"/>
                  </a:cubicBezTo>
                  <a:cubicBezTo>
                    <a:pt x="4070" y="443"/>
                    <a:pt x="3996" y="443"/>
                    <a:pt x="3947" y="443"/>
                  </a:cubicBezTo>
                  <a:cubicBezTo>
                    <a:pt x="2705" y="443"/>
                    <a:pt x="1476" y="443"/>
                    <a:pt x="246" y="443"/>
                  </a:cubicBezTo>
                  <a:cubicBezTo>
                    <a:pt x="210" y="443"/>
                    <a:pt x="160" y="443"/>
                    <a:pt x="136" y="418"/>
                  </a:cubicBezTo>
                  <a:cubicBezTo>
                    <a:pt x="87" y="381"/>
                    <a:pt x="50" y="332"/>
                    <a:pt x="37" y="295"/>
                  </a:cubicBezTo>
                  <a:cubicBezTo>
                    <a:pt x="1" y="123"/>
                    <a:pt x="87" y="13"/>
                    <a:pt x="246" y="13"/>
                  </a:cubicBezTo>
                  <a:cubicBezTo>
                    <a:pt x="382" y="0"/>
                    <a:pt x="517" y="0"/>
                    <a:pt x="652" y="0"/>
                  </a:cubicBezTo>
                  <a:cubicBezTo>
                    <a:pt x="1377" y="0"/>
                    <a:pt x="2103" y="0"/>
                    <a:pt x="2828" y="0"/>
                  </a:cubicBezTo>
                  <a:cubicBezTo>
                    <a:pt x="3099" y="0"/>
                    <a:pt x="3369" y="13"/>
                    <a:pt x="3639" y="99"/>
                  </a:cubicBezTo>
                  <a:cubicBezTo>
                    <a:pt x="3836" y="160"/>
                    <a:pt x="4070" y="136"/>
                    <a:pt x="4279" y="14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609;p27"/>
            <p:cNvSpPr/>
            <p:nvPr/>
          </p:nvSpPr>
          <p:spPr>
            <a:xfrm>
              <a:off x="-8411485" y="-5020112"/>
              <a:ext cx="109500" cy="34626"/>
            </a:xfrm>
            <a:custGeom>
              <a:avLst/>
              <a:gdLst/>
              <a:ahLst/>
              <a:cxnLst/>
              <a:rect l="l" t="t" r="r" b="b"/>
              <a:pathLst>
                <a:path w="2337" h="739" extrusionOk="0">
                  <a:moveTo>
                    <a:pt x="1353" y="677"/>
                  </a:moveTo>
                  <a:cubicBezTo>
                    <a:pt x="935" y="738"/>
                    <a:pt x="492" y="492"/>
                    <a:pt x="50" y="234"/>
                  </a:cubicBezTo>
                  <a:cubicBezTo>
                    <a:pt x="25" y="222"/>
                    <a:pt x="1" y="173"/>
                    <a:pt x="13" y="136"/>
                  </a:cubicBezTo>
                  <a:cubicBezTo>
                    <a:pt x="13" y="111"/>
                    <a:pt x="50" y="74"/>
                    <a:pt x="87" y="74"/>
                  </a:cubicBezTo>
                  <a:cubicBezTo>
                    <a:pt x="382" y="0"/>
                    <a:pt x="677" y="13"/>
                    <a:pt x="972" y="62"/>
                  </a:cubicBezTo>
                  <a:cubicBezTo>
                    <a:pt x="1390" y="136"/>
                    <a:pt x="1820" y="222"/>
                    <a:pt x="2238" y="308"/>
                  </a:cubicBezTo>
                  <a:cubicBezTo>
                    <a:pt x="2275" y="320"/>
                    <a:pt x="2312" y="394"/>
                    <a:pt x="2336" y="443"/>
                  </a:cubicBezTo>
                  <a:cubicBezTo>
                    <a:pt x="2336" y="468"/>
                    <a:pt x="2312" y="517"/>
                    <a:pt x="2287" y="529"/>
                  </a:cubicBezTo>
                  <a:cubicBezTo>
                    <a:pt x="2201" y="578"/>
                    <a:pt x="2103" y="627"/>
                    <a:pt x="2017" y="640"/>
                  </a:cubicBezTo>
                  <a:cubicBezTo>
                    <a:pt x="1845" y="664"/>
                    <a:pt x="1660" y="664"/>
                    <a:pt x="1353" y="67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610;p27"/>
            <p:cNvSpPr/>
            <p:nvPr/>
          </p:nvSpPr>
          <p:spPr>
            <a:xfrm>
              <a:off x="-8239246" y="-5008023"/>
              <a:ext cx="124447" cy="21366"/>
            </a:xfrm>
            <a:custGeom>
              <a:avLst/>
              <a:gdLst/>
              <a:ahLst/>
              <a:cxnLst/>
              <a:rect l="l" t="t" r="r" b="b"/>
              <a:pathLst>
                <a:path w="2656" h="456" extrusionOk="0">
                  <a:moveTo>
                    <a:pt x="2656" y="173"/>
                  </a:moveTo>
                  <a:cubicBezTo>
                    <a:pt x="2508" y="271"/>
                    <a:pt x="2447" y="320"/>
                    <a:pt x="2373" y="345"/>
                  </a:cubicBezTo>
                  <a:cubicBezTo>
                    <a:pt x="2225" y="382"/>
                    <a:pt x="2066" y="431"/>
                    <a:pt x="1918" y="431"/>
                  </a:cubicBezTo>
                  <a:cubicBezTo>
                    <a:pt x="1426" y="455"/>
                    <a:pt x="935" y="455"/>
                    <a:pt x="443" y="443"/>
                  </a:cubicBezTo>
                  <a:cubicBezTo>
                    <a:pt x="320" y="443"/>
                    <a:pt x="185" y="369"/>
                    <a:pt x="74" y="308"/>
                  </a:cubicBezTo>
                  <a:cubicBezTo>
                    <a:pt x="37" y="283"/>
                    <a:pt x="25" y="210"/>
                    <a:pt x="13" y="148"/>
                  </a:cubicBezTo>
                  <a:cubicBezTo>
                    <a:pt x="0" y="87"/>
                    <a:pt x="62" y="37"/>
                    <a:pt x="111" y="25"/>
                  </a:cubicBezTo>
                  <a:cubicBezTo>
                    <a:pt x="308" y="1"/>
                    <a:pt x="504" y="1"/>
                    <a:pt x="689" y="74"/>
                  </a:cubicBezTo>
                  <a:cubicBezTo>
                    <a:pt x="799" y="111"/>
                    <a:pt x="910" y="111"/>
                    <a:pt x="1033" y="87"/>
                  </a:cubicBezTo>
                  <a:cubicBezTo>
                    <a:pt x="1377" y="25"/>
                    <a:pt x="1721" y="1"/>
                    <a:pt x="2078" y="124"/>
                  </a:cubicBezTo>
                  <a:cubicBezTo>
                    <a:pt x="2213" y="160"/>
                    <a:pt x="2385" y="148"/>
                    <a:pt x="2656" y="173"/>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611;p27"/>
            <p:cNvSpPr/>
            <p:nvPr/>
          </p:nvSpPr>
          <p:spPr>
            <a:xfrm>
              <a:off x="-8660332" y="-4999402"/>
              <a:ext cx="194167" cy="18508"/>
            </a:xfrm>
            <a:custGeom>
              <a:avLst/>
              <a:gdLst/>
              <a:ahLst/>
              <a:cxnLst/>
              <a:rect l="l" t="t" r="r" b="b"/>
              <a:pathLst>
                <a:path w="4144" h="395" extrusionOk="0">
                  <a:moveTo>
                    <a:pt x="4144" y="222"/>
                  </a:moveTo>
                  <a:cubicBezTo>
                    <a:pt x="4008" y="333"/>
                    <a:pt x="3898" y="321"/>
                    <a:pt x="3812" y="321"/>
                  </a:cubicBezTo>
                  <a:cubicBezTo>
                    <a:pt x="3394" y="321"/>
                    <a:pt x="2976" y="321"/>
                    <a:pt x="2570" y="321"/>
                  </a:cubicBezTo>
                  <a:cubicBezTo>
                    <a:pt x="2054" y="333"/>
                    <a:pt x="1550" y="357"/>
                    <a:pt x="1033" y="382"/>
                  </a:cubicBezTo>
                  <a:cubicBezTo>
                    <a:pt x="726" y="394"/>
                    <a:pt x="406" y="382"/>
                    <a:pt x="99" y="296"/>
                  </a:cubicBezTo>
                  <a:cubicBezTo>
                    <a:pt x="38" y="284"/>
                    <a:pt x="1" y="198"/>
                    <a:pt x="13" y="112"/>
                  </a:cubicBezTo>
                  <a:cubicBezTo>
                    <a:pt x="25" y="38"/>
                    <a:pt x="75" y="13"/>
                    <a:pt x="136" y="1"/>
                  </a:cubicBezTo>
                  <a:cubicBezTo>
                    <a:pt x="210" y="1"/>
                    <a:pt x="296" y="1"/>
                    <a:pt x="370" y="1"/>
                  </a:cubicBezTo>
                  <a:cubicBezTo>
                    <a:pt x="886" y="38"/>
                    <a:pt x="1390" y="62"/>
                    <a:pt x="1906" y="87"/>
                  </a:cubicBezTo>
                  <a:cubicBezTo>
                    <a:pt x="2140" y="99"/>
                    <a:pt x="2373" y="99"/>
                    <a:pt x="2607" y="124"/>
                  </a:cubicBezTo>
                  <a:cubicBezTo>
                    <a:pt x="3099" y="149"/>
                    <a:pt x="3590" y="185"/>
                    <a:pt x="4144" y="222"/>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12;p27"/>
            <p:cNvSpPr/>
            <p:nvPr/>
          </p:nvSpPr>
          <p:spPr>
            <a:xfrm>
              <a:off x="-8856139" y="-5022408"/>
              <a:ext cx="125571" cy="31159"/>
            </a:xfrm>
            <a:custGeom>
              <a:avLst/>
              <a:gdLst/>
              <a:ahLst/>
              <a:cxnLst/>
              <a:rect l="l" t="t" r="r" b="b"/>
              <a:pathLst>
                <a:path w="2680" h="665" extrusionOk="0">
                  <a:moveTo>
                    <a:pt x="0" y="25"/>
                  </a:moveTo>
                  <a:cubicBezTo>
                    <a:pt x="61" y="13"/>
                    <a:pt x="98" y="0"/>
                    <a:pt x="135" y="0"/>
                  </a:cubicBezTo>
                  <a:cubicBezTo>
                    <a:pt x="910" y="111"/>
                    <a:pt x="1684" y="197"/>
                    <a:pt x="2446" y="381"/>
                  </a:cubicBezTo>
                  <a:cubicBezTo>
                    <a:pt x="2520" y="394"/>
                    <a:pt x="2594" y="443"/>
                    <a:pt x="2655" y="492"/>
                  </a:cubicBezTo>
                  <a:cubicBezTo>
                    <a:pt x="2668" y="504"/>
                    <a:pt x="2680" y="566"/>
                    <a:pt x="2668" y="590"/>
                  </a:cubicBezTo>
                  <a:cubicBezTo>
                    <a:pt x="2668" y="615"/>
                    <a:pt x="2619" y="664"/>
                    <a:pt x="2594" y="652"/>
                  </a:cubicBezTo>
                  <a:cubicBezTo>
                    <a:pt x="2422" y="640"/>
                    <a:pt x="2237" y="615"/>
                    <a:pt x="2078" y="566"/>
                  </a:cubicBezTo>
                  <a:cubicBezTo>
                    <a:pt x="1598" y="443"/>
                    <a:pt x="1106" y="467"/>
                    <a:pt x="627" y="344"/>
                  </a:cubicBezTo>
                  <a:cubicBezTo>
                    <a:pt x="393" y="283"/>
                    <a:pt x="197" y="185"/>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3;p27"/>
            <p:cNvSpPr/>
            <p:nvPr/>
          </p:nvSpPr>
          <p:spPr>
            <a:xfrm>
              <a:off x="-8655694" y="-5382442"/>
              <a:ext cx="129039" cy="16774"/>
            </a:xfrm>
            <a:custGeom>
              <a:avLst/>
              <a:gdLst/>
              <a:ahLst/>
              <a:cxnLst/>
              <a:rect l="l" t="t" r="r" b="b"/>
              <a:pathLst>
                <a:path w="2754" h="358" extrusionOk="0">
                  <a:moveTo>
                    <a:pt x="1475" y="345"/>
                  </a:moveTo>
                  <a:cubicBezTo>
                    <a:pt x="1131" y="345"/>
                    <a:pt x="799" y="357"/>
                    <a:pt x="467" y="345"/>
                  </a:cubicBezTo>
                  <a:cubicBezTo>
                    <a:pt x="332" y="345"/>
                    <a:pt x="197" y="308"/>
                    <a:pt x="62" y="284"/>
                  </a:cubicBezTo>
                  <a:cubicBezTo>
                    <a:pt x="37" y="271"/>
                    <a:pt x="0" y="222"/>
                    <a:pt x="0" y="198"/>
                  </a:cubicBezTo>
                  <a:cubicBezTo>
                    <a:pt x="0" y="161"/>
                    <a:pt x="25" y="99"/>
                    <a:pt x="49" y="99"/>
                  </a:cubicBezTo>
                  <a:cubicBezTo>
                    <a:pt x="295" y="75"/>
                    <a:pt x="553" y="1"/>
                    <a:pt x="799" y="25"/>
                  </a:cubicBezTo>
                  <a:cubicBezTo>
                    <a:pt x="1316" y="99"/>
                    <a:pt x="1820" y="87"/>
                    <a:pt x="2336" y="99"/>
                  </a:cubicBezTo>
                  <a:cubicBezTo>
                    <a:pt x="2410" y="99"/>
                    <a:pt x="2483" y="99"/>
                    <a:pt x="2569" y="99"/>
                  </a:cubicBezTo>
                  <a:cubicBezTo>
                    <a:pt x="2656" y="112"/>
                    <a:pt x="2754" y="210"/>
                    <a:pt x="2717" y="247"/>
                  </a:cubicBezTo>
                  <a:cubicBezTo>
                    <a:pt x="2692" y="284"/>
                    <a:pt x="2631" y="321"/>
                    <a:pt x="2594" y="321"/>
                  </a:cubicBezTo>
                  <a:cubicBezTo>
                    <a:pt x="2213" y="321"/>
                    <a:pt x="1844" y="321"/>
                    <a:pt x="1475" y="32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14;p27"/>
            <p:cNvSpPr/>
            <p:nvPr/>
          </p:nvSpPr>
          <p:spPr>
            <a:xfrm>
              <a:off x="-8336611" y="-4668184"/>
              <a:ext cx="50744" cy="28300"/>
            </a:xfrm>
            <a:custGeom>
              <a:avLst/>
              <a:gdLst/>
              <a:ahLst/>
              <a:cxnLst/>
              <a:rect l="l" t="t" r="r" b="b"/>
              <a:pathLst>
                <a:path w="1083" h="604" extrusionOk="0">
                  <a:moveTo>
                    <a:pt x="345" y="1"/>
                  </a:moveTo>
                  <a:lnTo>
                    <a:pt x="726" y="1"/>
                  </a:lnTo>
                  <a:cubicBezTo>
                    <a:pt x="1058" y="1"/>
                    <a:pt x="1083" y="87"/>
                    <a:pt x="1070" y="394"/>
                  </a:cubicBezTo>
                  <a:cubicBezTo>
                    <a:pt x="1070" y="480"/>
                    <a:pt x="1009" y="542"/>
                    <a:pt x="935" y="554"/>
                  </a:cubicBezTo>
                  <a:cubicBezTo>
                    <a:pt x="677" y="566"/>
                    <a:pt x="431" y="578"/>
                    <a:pt x="173" y="591"/>
                  </a:cubicBezTo>
                  <a:cubicBezTo>
                    <a:pt x="62" y="603"/>
                    <a:pt x="1" y="505"/>
                    <a:pt x="50" y="394"/>
                  </a:cubicBezTo>
                  <a:cubicBezTo>
                    <a:pt x="124" y="259"/>
                    <a:pt x="185" y="111"/>
                    <a:pt x="345"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15;p27"/>
            <p:cNvSpPr/>
            <p:nvPr/>
          </p:nvSpPr>
          <p:spPr>
            <a:xfrm>
              <a:off x="-8757650" y="-5377241"/>
              <a:ext cx="31159" cy="11011"/>
            </a:xfrm>
            <a:custGeom>
              <a:avLst/>
              <a:gdLst/>
              <a:ahLst/>
              <a:cxnLst/>
              <a:rect l="l" t="t" r="r" b="b"/>
              <a:pathLst>
                <a:path w="665" h="235" extrusionOk="0">
                  <a:moveTo>
                    <a:pt x="0" y="25"/>
                  </a:moveTo>
                  <a:cubicBezTo>
                    <a:pt x="234" y="1"/>
                    <a:pt x="418" y="1"/>
                    <a:pt x="603" y="50"/>
                  </a:cubicBezTo>
                  <a:cubicBezTo>
                    <a:pt x="627" y="62"/>
                    <a:pt x="664" y="99"/>
                    <a:pt x="664" y="136"/>
                  </a:cubicBezTo>
                  <a:cubicBezTo>
                    <a:pt x="664" y="160"/>
                    <a:pt x="627" y="197"/>
                    <a:pt x="603" y="210"/>
                  </a:cubicBezTo>
                  <a:cubicBezTo>
                    <a:pt x="443" y="234"/>
                    <a:pt x="271" y="234"/>
                    <a:pt x="111" y="148"/>
                  </a:cubicBezTo>
                  <a:cubicBezTo>
                    <a:pt x="74" y="136"/>
                    <a:pt x="62" y="99"/>
                    <a:pt x="0" y="25"/>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16;p27"/>
            <p:cNvSpPr/>
            <p:nvPr/>
          </p:nvSpPr>
          <p:spPr>
            <a:xfrm>
              <a:off x="-8444893" y="-5018378"/>
              <a:ext cx="16165" cy="9230"/>
            </a:xfrm>
            <a:custGeom>
              <a:avLst/>
              <a:gdLst/>
              <a:ahLst/>
              <a:cxnLst/>
              <a:rect l="l" t="t" r="r" b="b"/>
              <a:pathLst>
                <a:path w="345" h="197" extrusionOk="0">
                  <a:moveTo>
                    <a:pt x="345" y="37"/>
                  </a:moveTo>
                  <a:cubicBezTo>
                    <a:pt x="308" y="185"/>
                    <a:pt x="222" y="197"/>
                    <a:pt x="123" y="185"/>
                  </a:cubicBezTo>
                  <a:cubicBezTo>
                    <a:pt x="50" y="185"/>
                    <a:pt x="1" y="111"/>
                    <a:pt x="25" y="74"/>
                  </a:cubicBezTo>
                  <a:cubicBezTo>
                    <a:pt x="50" y="37"/>
                    <a:pt x="87" y="0"/>
                    <a:pt x="111" y="0"/>
                  </a:cubicBezTo>
                  <a:cubicBezTo>
                    <a:pt x="185" y="13"/>
                    <a:pt x="259" y="25"/>
                    <a:pt x="345" y="37"/>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17;p27"/>
            <p:cNvSpPr/>
            <p:nvPr/>
          </p:nvSpPr>
          <p:spPr>
            <a:xfrm>
              <a:off x="-8503087" y="-5378412"/>
              <a:ext cx="13869" cy="10449"/>
            </a:xfrm>
            <a:custGeom>
              <a:avLst/>
              <a:gdLst/>
              <a:ahLst/>
              <a:cxnLst/>
              <a:rect l="l" t="t" r="r" b="b"/>
              <a:pathLst>
                <a:path w="296" h="223" extrusionOk="0">
                  <a:moveTo>
                    <a:pt x="124" y="1"/>
                  </a:moveTo>
                  <a:cubicBezTo>
                    <a:pt x="185" y="38"/>
                    <a:pt x="234" y="50"/>
                    <a:pt x="271" y="99"/>
                  </a:cubicBezTo>
                  <a:cubicBezTo>
                    <a:pt x="296" y="112"/>
                    <a:pt x="284" y="185"/>
                    <a:pt x="271" y="185"/>
                  </a:cubicBezTo>
                  <a:cubicBezTo>
                    <a:pt x="222" y="210"/>
                    <a:pt x="161" y="222"/>
                    <a:pt x="112" y="210"/>
                  </a:cubicBezTo>
                  <a:cubicBezTo>
                    <a:pt x="62" y="198"/>
                    <a:pt x="38" y="136"/>
                    <a:pt x="1" y="87"/>
                  </a:cubicBezTo>
                  <a:cubicBezTo>
                    <a:pt x="38" y="62"/>
                    <a:pt x="75" y="38"/>
                    <a:pt x="124" y="1"/>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18;p27"/>
            <p:cNvSpPr/>
            <p:nvPr/>
          </p:nvSpPr>
          <p:spPr>
            <a:xfrm>
              <a:off x="-8813548" y="-5382442"/>
              <a:ext cx="3514" cy="2390"/>
            </a:xfrm>
            <a:custGeom>
              <a:avLst/>
              <a:gdLst/>
              <a:ahLst/>
              <a:cxnLst/>
              <a:rect l="l" t="t" r="r" b="b"/>
              <a:pathLst>
                <a:path w="75" h="51" extrusionOk="0">
                  <a:moveTo>
                    <a:pt x="74" y="38"/>
                  </a:moveTo>
                  <a:cubicBezTo>
                    <a:pt x="62" y="38"/>
                    <a:pt x="38" y="50"/>
                    <a:pt x="38" y="50"/>
                  </a:cubicBezTo>
                  <a:cubicBezTo>
                    <a:pt x="1" y="25"/>
                    <a:pt x="13" y="1"/>
                    <a:pt x="62" y="13"/>
                  </a:cubicBezTo>
                  <a:cubicBezTo>
                    <a:pt x="62" y="13"/>
                    <a:pt x="74" y="25"/>
                    <a:pt x="74" y="38"/>
                  </a:cubicBezTo>
                  <a:close/>
                </a:path>
              </a:pathLst>
            </a:custGeom>
            <a:solidFill>
              <a:srgbClr val="F2AD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19;p27"/>
            <p:cNvSpPr/>
            <p:nvPr/>
          </p:nvSpPr>
          <p:spPr>
            <a:xfrm>
              <a:off x="-8806051" y="-4482123"/>
              <a:ext cx="732156" cy="375027"/>
            </a:xfrm>
            <a:custGeom>
              <a:avLst/>
              <a:gdLst/>
              <a:ahLst/>
              <a:cxnLst/>
              <a:rect l="l" t="t" r="r" b="b"/>
              <a:pathLst>
                <a:path w="15626" h="8004" extrusionOk="0">
                  <a:moveTo>
                    <a:pt x="15453" y="3885"/>
                  </a:moveTo>
                  <a:cubicBezTo>
                    <a:pt x="15367" y="4168"/>
                    <a:pt x="15257" y="4328"/>
                    <a:pt x="15122" y="4475"/>
                  </a:cubicBezTo>
                  <a:cubicBezTo>
                    <a:pt x="14986" y="4610"/>
                    <a:pt x="14851" y="4758"/>
                    <a:pt x="14716" y="4893"/>
                  </a:cubicBezTo>
                  <a:cubicBezTo>
                    <a:pt x="14605" y="5004"/>
                    <a:pt x="14495" y="5127"/>
                    <a:pt x="14310" y="5028"/>
                  </a:cubicBezTo>
                  <a:cubicBezTo>
                    <a:pt x="14113" y="5078"/>
                    <a:pt x="13929" y="5114"/>
                    <a:pt x="13745" y="5188"/>
                  </a:cubicBezTo>
                  <a:cubicBezTo>
                    <a:pt x="13462" y="5287"/>
                    <a:pt x="13191" y="5385"/>
                    <a:pt x="12896" y="5446"/>
                  </a:cubicBezTo>
                  <a:cubicBezTo>
                    <a:pt x="12823" y="5459"/>
                    <a:pt x="12737" y="5471"/>
                    <a:pt x="12663" y="5496"/>
                  </a:cubicBezTo>
                  <a:cubicBezTo>
                    <a:pt x="12147" y="5741"/>
                    <a:pt x="11569" y="5791"/>
                    <a:pt x="11016" y="5914"/>
                  </a:cubicBezTo>
                  <a:cubicBezTo>
                    <a:pt x="9971" y="6123"/>
                    <a:pt x="8938" y="6073"/>
                    <a:pt x="7893" y="5987"/>
                  </a:cubicBezTo>
                  <a:cubicBezTo>
                    <a:pt x="7401" y="5950"/>
                    <a:pt x="6922" y="5852"/>
                    <a:pt x="6455" y="5705"/>
                  </a:cubicBezTo>
                  <a:cubicBezTo>
                    <a:pt x="5729" y="5496"/>
                    <a:pt x="5004" y="5299"/>
                    <a:pt x="4291" y="5090"/>
                  </a:cubicBezTo>
                  <a:cubicBezTo>
                    <a:pt x="3996" y="4992"/>
                    <a:pt x="3701" y="4869"/>
                    <a:pt x="3418" y="4746"/>
                  </a:cubicBezTo>
                  <a:cubicBezTo>
                    <a:pt x="3160" y="4635"/>
                    <a:pt x="2914" y="4512"/>
                    <a:pt x="2668" y="4401"/>
                  </a:cubicBezTo>
                  <a:cubicBezTo>
                    <a:pt x="2263" y="4242"/>
                    <a:pt x="1869" y="4057"/>
                    <a:pt x="1500" y="3824"/>
                  </a:cubicBezTo>
                  <a:cubicBezTo>
                    <a:pt x="1451" y="3787"/>
                    <a:pt x="1377" y="3713"/>
                    <a:pt x="1291" y="3775"/>
                  </a:cubicBezTo>
                  <a:cubicBezTo>
                    <a:pt x="1291" y="3861"/>
                    <a:pt x="1365" y="3897"/>
                    <a:pt x="1427" y="3947"/>
                  </a:cubicBezTo>
                  <a:cubicBezTo>
                    <a:pt x="1845" y="4279"/>
                    <a:pt x="2312" y="4524"/>
                    <a:pt x="2779" y="4795"/>
                  </a:cubicBezTo>
                  <a:cubicBezTo>
                    <a:pt x="3394" y="5151"/>
                    <a:pt x="4045" y="5422"/>
                    <a:pt x="4734" y="5619"/>
                  </a:cubicBezTo>
                  <a:cubicBezTo>
                    <a:pt x="5262" y="5754"/>
                    <a:pt x="5791" y="5901"/>
                    <a:pt x="6319" y="6073"/>
                  </a:cubicBezTo>
                  <a:cubicBezTo>
                    <a:pt x="6934" y="6282"/>
                    <a:pt x="7573" y="6381"/>
                    <a:pt x="8225" y="6418"/>
                  </a:cubicBezTo>
                  <a:cubicBezTo>
                    <a:pt x="8299" y="6418"/>
                    <a:pt x="8385" y="6430"/>
                    <a:pt x="8458" y="6442"/>
                  </a:cubicBezTo>
                  <a:cubicBezTo>
                    <a:pt x="8458" y="6467"/>
                    <a:pt x="8458" y="6491"/>
                    <a:pt x="8458" y="6504"/>
                  </a:cubicBezTo>
                  <a:cubicBezTo>
                    <a:pt x="8409" y="6541"/>
                    <a:pt x="8372" y="6602"/>
                    <a:pt x="8323" y="6614"/>
                  </a:cubicBezTo>
                  <a:cubicBezTo>
                    <a:pt x="7659" y="6799"/>
                    <a:pt x="7082" y="7192"/>
                    <a:pt x="6467" y="7499"/>
                  </a:cubicBezTo>
                  <a:cubicBezTo>
                    <a:pt x="6012" y="7733"/>
                    <a:pt x="5557" y="7868"/>
                    <a:pt x="5053" y="7868"/>
                  </a:cubicBezTo>
                  <a:cubicBezTo>
                    <a:pt x="4979" y="7868"/>
                    <a:pt x="4893" y="7856"/>
                    <a:pt x="4820" y="7881"/>
                  </a:cubicBezTo>
                  <a:cubicBezTo>
                    <a:pt x="4291" y="8003"/>
                    <a:pt x="3910" y="7782"/>
                    <a:pt x="3578" y="7389"/>
                  </a:cubicBezTo>
                  <a:cubicBezTo>
                    <a:pt x="3553" y="7364"/>
                    <a:pt x="3529" y="7327"/>
                    <a:pt x="3504" y="7303"/>
                  </a:cubicBezTo>
                  <a:cubicBezTo>
                    <a:pt x="3357" y="7217"/>
                    <a:pt x="3197" y="7241"/>
                    <a:pt x="3049" y="7266"/>
                  </a:cubicBezTo>
                  <a:cubicBezTo>
                    <a:pt x="2767" y="7303"/>
                    <a:pt x="2508" y="7364"/>
                    <a:pt x="2238" y="7413"/>
                  </a:cubicBezTo>
                  <a:cubicBezTo>
                    <a:pt x="2115" y="7438"/>
                    <a:pt x="2004" y="7438"/>
                    <a:pt x="1881" y="7438"/>
                  </a:cubicBezTo>
                  <a:cubicBezTo>
                    <a:pt x="1808" y="7450"/>
                    <a:pt x="1722" y="7364"/>
                    <a:pt x="1734" y="7290"/>
                  </a:cubicBezTo>
                  <a:cubicBezTo>
                    <a:pt x="1734" y="6946"/>
                    <a:pt x="1746" y="6590"/>
                    <a:pt x="1808" y="6245"/>
                  </a:cubicBezTo>
                  <a:cubicBezTo>
                    <a:pt x="1845" y="6233"/>
                    <a:pt x="1869" y="6221"/>
                    <a:pt x="1881" y="6233"/>
                  </a:cubicBezTo>
                  <a:cubicBezTo>
                    <a:pt x="2349" y="6393"/>
                    <a:pt x="2828" y="6491"/>
                    <a:pt x="3271" y="6700"/>
                  </a:cubicBezTo>
                  <a:cubicBezTo>
                    <a:pt x="3443" y="6786"/>
                    <a:pt x="3639" y="6848"/>
                    <a:pt x="3836" y="6897"/>
                  </a:cubicBezTo>
                  <a:cubicBezTo>
                    <a:pt x="4193" y="6983"/>
                    <a:pt x="4561" y="7045"/>
                    <a:pt x="4930" y="7118"/>
                  </a:cubicBezTo>
                  <a:cubicBezTo>
                    <a:pt x="5004" y="7143"/>
                    <a:pt x="5078" y="7155"/>
                    <a:pt x="5164" y="7155"/>
                  </a:cubicBezTo>
                  <a:cubicBezTo>
                    <a:pt x="5631" y="7180"/>
                    <a:pt x="6098" y="7192"/>
                    <a:pt x="6565" y="7217"/>
                  </a:cubicBezTo>
                  <a:cubicBezTo>
                    <a:pt x="6602" y="7094"/>
                    <a:pt x="6516" y="7069"/>
                    <a:pt x="6455" y="7057"/>
                  </a:cubicBezTo>
                  <a:cubicBezTo>
                    <a:pt x="6196" y="6971"/>
                    <a:pt x="5926" y="6909"/>
                    <a:pt x="5643" y="6909"/>
                  </a:cubicBezTo>
                  <a:cubicBezTo>
                    <a:pt x="4967" y="6897"/>
                    <a:pt x="4328" y="6713"/>
                    <a:pt x="3676" y="6553"/>
                  </a:cubicBezTo>
                  <a:cubicBezTo>
                    <a:pt x="3639" y="6541"/>
                    <a:pt x="3603" y="6541"/>
                    <a:pt x="3566" y="6516"/>
                  </a:cubicBezTo>
                  <a:cubicBezTo>
                    <a:pt x="3111" y="6282"/>
                    <a:pt x="2607" y="6159"/>
                    <a:pt x="2115" y="6024"/>
                  </a:cubicBezTo>
                  <a:cubicBezTo>
                    <a:pt x="2041" y="6012"/>
                    <a:pt x="1967" y="5975"/>
                    <a:pt x="1906" y="5926"/>
                  </a:cubicBezTo>
                  <a:cubicBezTo>
                    <a:pt x="1845" y="5889"/>
                    <a:pt x="1783" y="5828"/>
                    <a:pt x="1746" y="5754"/>
                  </a:cubicBezTo>
                  <a:cubicBezTo>
                    <a:pt x="1709" y="5692"/>
                    <a:pt x="1697" y="5606"/>
                    <a:pt x="1685" y="5532"/>
                  </a:cubicBezTo>
                  <a:cubicBezTo>
                    <a:pt x="1488" y="4660"/>
                    <a:pt x="1144" y="3848"/>
                    <a:pt x="738" y="3061"/>
                  </a:cubicBezTo>
                  <a:cubicBezTo>
                    <a:pt x="566" y="2705"/>
                    <a:pt x="369" y="2361"/>
                    <a:pt x="259" y="1980"/>
                  </a:cubicBezTo>
                  <a:cubicBezTo>
                    <a:pt x="87" y="1426"/>
                    <a:pt x="1" y="836"/>
                    <a:pt x="62" y="234"/>
                  </a:cubicBezTo>
                  <a:cubicBezTo>
                    <a:pt x="74" y="86"/>
                    <a:pt x="234" y="0"/>
                    <a:pt x="369" y="86"/>
                  </a:cubicBezTo>
                  <a:cubicBezTo>
                    <a:pt x="431" y="123"/>
                    <a:pt x="505" y="160"/>
                    <a:pt x="566" y="209"/>
                  </a:cubicBezTo>
                  <a:cubicBezTo>
                    <a:pt x="824" y="455"/>
                    <a:pt x="1144" y="627"/>
                    <a:pt x="1427" y="836"/>
                  </a:cubicBezTo>
                  <a:cubicBezTo>
                    <a:pt x="1857" y="1144"/>
                    <a:pt x="2336" y="1365"/>
                    <a:pt x="2779" y="1660"/>
                  </a:cubicBezTo>
                  <a:cubicBezTo>
                    <a:pt x="2865" y="1722"/>
                    <a:pt x="2951" y="1771"/>
                    <a:pt x="3037" y="1795"/>
                  </a:cubicBezTo>
                  <a:cubicBezTo>
                    <a:pt x="3443" y="1906"/>
                    <a:pt x="3799" y="2127"/>
                    <a:pt x="4168" y="2299"/>
                  </a:cubicBezTo>
                  <a:cubicBezTo>
                    <a:pt x="4660" y="2533"/>
                    <a:pt x="5127" y="2853"/>
                    <a:pt x="5668" y="2975"/>
                  </a:cubicBezTo>
                  <a:cubicBezTo>
                    <a:pt x="6061" y="3209"/>
                    <a:pt x="6528" y="3234"/>
                    <a:pt x="6946" y="3406"/>
                  </a:cubicBezTo>
                  <a:cubicBezTo>
                    <a:pt x="7045" y="3455"/>
                    <a:pt x="7168" y="3467"/>
                    <a:pt x="7291" y="3479"/>
                  </a:cubicBezTo>
                  <a:cubicBezTo>
                    <a:pt x="7524" y="3492"/>
                    <a:pt x="7758" y="3479"/>
                    <a:pt x="7991" y="3479"/>
                  </a:cubicBezTo>
                  <a:cubicBezTo>
                    <a:pt x="8311" y="3479"/>
                    <a:pt x="8631" y="3455"/>
                    <a:pt x="8926" y="3578"/>
                  </a:cubicBezTo>
                  <a:cubicBezTo>
                    <a:pt x="9454" y="3602"/>
                    <a:pt x="9983" y="3652"/>
                    <a:pt x="10511" y="3529"/>
                  </a:cubicBezTo>
                  <a:cubicBezTo>
                    <a:pt x="10954" y="3430"/>
                    <a:pt x="11384" y="3320"/>
                    <a:pt x="11851" y="3357"/>
                  </a:cubicBezTo>
                  <a:cubicBezTo>
                    <a:pt x="12171" y="3393"/>
                    <a:pt x="12478" y="3307"/>
                    <a:pt x="12761" y="3172"/>
                  </a:cubicBezTo>
                  <a:cubicBezTo>
                    <a:pt x="13204" y="2939"/>
                    <a:pt x="13695" y="2877"/>
                    <a:pt x="14175" y="2779"/>
                  </a:cubicBezTo>
                  <a:cubicBezTo>
                    <a:pt x="14322" y="2742"/>
                    <a:pt x="14372" y="2877"/>
                    <a:pt x="14470" y="2939"/>
                  </a:cubicBezTo>
                  <a:cubicBezTo>
                    <a:pt x="14826" y="2902"/>
                    <a:pt x="15146" y="2742"/>
                    <a:pt x="15478" y="2631"/>
                  </a:cubicBezTo>
                  <a:cubicBezTo>
                    <a:pt x="15527" y="2607"/>
                    <a:pt x="15613" y="2656"/>
                    <a:pt x="15613" y="2705"/>
                  </a:cubicBezTo>
                  <a:cubicBezTo>
                    <a:pt x="15613" y="2730"/>
                    <a:pt x="15626" y="2742"/>
                    <a:pt x="15613" y="2766"/>
                  </a:cubicBezTo>
                  <a:cubicBezTo>
                    <a:pt x="15613" y="2889"/>
                    <a:pt x="15601" y="3000"/>
                    <a:pt x="15589" y="3123"/>
                  </a:cubicBezTo>
                  <a:cubicBezTo>
                    <a:pt x="15576" y="3270"/>
                    <a:pt x="15503" y="3381"/>
                    <a:pt x="15355" y="3430"/>
                  </a:cubicBezTo>
                  <a:cubicBezTo>
                    <a:pt x="15048" y="3529"/>
                    <a:pt x="14753" y="3639"/>
                    <a:pt x="14458" y="3738"/>
                  </a:cubicBezTo>
                  <a:cubicBezTo>
                    <a:pt x="14212" y="3824"/>
                    <a:pt x="13978" y="3910"/>
                    <a:pt x="13732" y="3996"/>
                  </a:cubicBezTo>
                  <a:cubicBezTo>
                    <a:pt x="13585" y="4045"/>
                    <a:pt x="13437" y="4106"/>
                    <a:pt x="13278" y="4131"/>
                  </a:cubicBezTo>
                  <a:cubicBezTo>
                    <a:pt x="12601" y="4217"/>
                    <a:pt x="11938" y="4414"/>
                    <a:pt x="11261" y="4561"/>
                  </a:cubicBezTo>
                  <a:cubicBezTo>
                    <a:pt x="11065" y="4598"/>
                    <a:pt x="10880" y="4623"/>
                    <a:pt x="10684" y="4623"/>
                  </a:cubicBezTo>
                  <a:cubicBezTo>
                    <a:pt x="9897" y="4623"/>
                    <a:pt x="9098" y="4623"/>
                    <a:pt x="8311" y="4623"/>
                  </a:cubicBezTo>
                  <a:cubicBezTo>
                    <a:pt x="7795" y="4623"/>
                    <a:pt x="7291" y="4537"/>
                    <a:pt x="6799" y="4426"/>
                  </a:cubicBezTo>
                  <a:cubicBezTo>
                    <a:pt x="5742" y="4192"/>
                    <a:pt x="4709" y="3873"/>
                    <a:pt x="3664" y="3566"/>
                  </a:cubicBezTo>
                  <a:cubicBezTo>
                    <a:pt x="3516" y="3516"/>
                    <a:pt x="3369" y="3455"/>
                    <a:pt x="3234" y="3381"/>
                  </a:cubicBezTo>
                  <a:cubicBezTo>
                    <a:pt x="2693" y="3049"/>
                    <a:pt x="2164" y="2717"/>
                    <a:pt x="1636" y="2373"/>
                  </a:cubicBezTo>
                  <a:cubicBezTo>
                    <a:pt x="1328" y="2164"/>
                    <a:pt x="1045" y="1918"/>
                    <a:pt x="812" y="1611"/>
                  </a:cubicBezTo>
                  <a:cubicBezTo>
                    <a:pt x="787" y="1562"/>
                    <a:pt x="738" y="1537"/>
                    <a:pt x="689" y="1488"/>
                  </a:cubicBezTo>
                  <a:cubicBezTo>
                    <a:pt x="677" y="1513"/>
                    <a:pt x="652" y="1513"/>
                    <a:pt x="652" y="1525"/>
                  </a:cubicBezTo>
                  <a:cubicBezTo>
                    <a:pt x="640" y="1562"/>
                    <a:pt x="640" y="1611"/>
                    <a:pt x="652" y="1635"/>
                  </a:cubicBezTo>
                  <a:cubicBezTo>
                    <a:pt x="947" y="2078"/>
                    <a:pt x="1267" y="2508"/>
                    <a:pt x="1709" y="2816"/>
                  </a:cubicBezTo>
                  <a:cubicBezTo>
                    <a:pt x="2140" y="3098"/>
                    <a:pt x="2558" y="3393"/>
                    <a:pt x="2988" y="3664"/>
                  </a:cubicBezTo>
                  <a:cubicBezTo>
                    <a:pt x="3148" y="3775"/>
                    <a:pt x="3332" y="3861"/>
                    <a:pt x="3516" y="3922"/>
                  </a:cubicBezTo>
                  <a:cubicBezTo>
                    <a:pt x="4512" y="4242"/>
                    <a:pt x="5496" y="4574"/>
                    <a:pt x="6516" y="4819"/>
                  </a:cubicBezTo>
                  <a:cubicBezTo>
                    <a:pt x="7094" y="4955"/>
                    <a:pt x="7672" y="5041"/>
                    <a:pt x="8274" y="5041"/>
                  </a:cubicBezTo>
                  <a:cubicBezTo>
                    <a:pt x="9098" y="5053"/>
                    <a:pt x="9921" y="5053"/>
                    <a:pt x="10745" y="5041"/>
                  </a:cubicBezTo>
                  <a:cubicBezTo>
                    <a:pt x="11003" y="5041"/>
                    <a:pt x="11261" y="5004"/>
                    <a:pt x="11507" y="4955"/>
                  </a:cubicBezTo>
                  <a:cubicBezTo>
                    <a:pt x="12073" y="4844"/>
                    <a:pt x="12626" y="4709"/>
                    <a:pt x="13179" y="4598"/>
                  </a:cubicBezTo>
                  <a:cubicBezTo>
                    <a:pt x="13474" y="4537"/>
                    <a:pt x="13757" y="4463"/>
                    <a:pt x="14040" y="4365"/>
                  </a:cubicBezTo>
                  <a:cubicBezTo>
                    <a:pt x="14372" y="4242"/>
                    <a:pt x="14704" y="4119"/>
                    <a:pt x="15035" y="4008"/>
                  </a:cubicBezTo>
                  <a:cubicBezTo>
                    <a:pt x="15146" y="3971"/>
                    <a:pt x="15257" y="3947"/>
                    <a:pt x="15453" y="3885"/>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20;p27"/>
            <p:cNvSpPr/>
            <p:nvPr/>
          </p:nvSpPr>
          <p:spPr>
            <a:xfrm>
              <a:off x="-8937386" y="-4496507"/>
              <a:ext cx="160197" cy="246551"/>
            </a:xfrm>
            <a:custGeom>
              <a:avLst/>
              <a:gdLst/>
              <a:ahLst/>
              <a:cxnLst/>
              <a:rect l="l" t="t" r="r" b="b"/>
              <a:pathLst>
                <a:path w="3419" h="5262" extrusionOk="0">
                  <a:moveTo>
                    <a:pt x="2349" y="2852"/>
                  </a:moveTo>
                  <a:cubicBezTo>
                    <a:pt x="2177" y="2951"/>
                    <a:pt x="2041" y="2914"/>
                    <a:pt x="1906" y="2926"/>
                  </a:cubicBezTo>
                  <a:cubicBezTo>
                    <a:pt x="1759" y="2926"/>
                    <a:pt x="1623" y="2914"/>
                    <a:pt x="1488" y="2926"/>
                  </a:cubicBezTo>
                  <a:cubicBezTo>
                    <a:pt x="1291" y="2926"/>
                    <a:pt x="1095" y="2938"/>
                    <a:pt x="898" y="2938"/>
                  </a:cubicBezTo>
                  <a:cubicBezTo>
                    <a:pt x="861" y="2951"/>
                    <a:pt x="824" y="2963"/>
                    <a:pt x="787" y="2987"/>
                  </a:cubicBezTo>
                  <a:cubicBezTo>
                    <a:pt x="763" y="3000"/>
                    <a:pt x="738" y="3037"/>
                    <a:pt x="738" y="3073"/>
                  </a:cubicBezTo>
                  <a:cubicBezTo>
                    <a:pt x="738" y="3098"/>
                    <a:pt x="763" y="3147"/>
                    <a:pt x="787" y="3147"/>
                  </a:cubicBezTo>
                  <a:cubicBezTo>
                    <a:pt x="923" y="3172"/>
                    <a:pt x="1058" y="3196"/>
                    <a:pt x="1193" y="3196"/>
                  </a:cubicBezTo>
                  <a:cubicBezTo>
                    <a:pt x="1525" y="3209"/>
                    <a:pt x="1869" y="3196"/>
                    <a:pt x="2201" y="3209"/>
                  </a:cubicBezTo>
                  <a:cubicBezTo>
                    <a:pt x="2300" y="3209"/>
                    <a:pt x="2386" y="3221"/>
                    <a:pt x="2508" y="3233"/>
                  </a:cubicBezTo>
                  <a:cubicBezTo>
                    <a:pt x="2558" y="3418"/>
                    <a:pt x="2631" y="3577"/>
                    <a:pt x="2668" y="3750"/>
                  </a:cubicBezTo>
                  <a:cubicBezTo>
                    <a:pt x="2742" y="3971"/>
                    <a:pt x="2828" y="4192"/>
                    <a:pt x="2988" y="4364"/>
                  </a:cubicBezTo>
                  <a:cubicBezTo>
                    <a:pt x="3172" y="4573"/>
                    <a:pt x="3283" y="4831"/>
                    <a:pt x="3406" y="5077"/>
                  </a:cubicBezTo>
                  <a:cubicBezTo>
                    <a:pt x="3418" y="5126"/>
                    <a:pt x="3406" y="5188"/>
                    <a:pt x="3406" y="5249"/>
                  </a:cubicBezTo>
                  <a:cubicBezTo>
                    <a:pt x="3185" y="5249"/>
                    <a:pt x="2963" y="5262"/>
                    <a:pt x="2754" y="5249"/>
                  </a:cubicBezTo>
                  <a:cubicBezTo>
                    <a:pt x="2189" y="5225"/>
                    <a:pt x="1611" y="5200"/>
                    <a:pt x="1046" y="5163"/>
                  </a:cubicBezTo>
                  <a:cubicBezTo>
                    <a:pt x="947" y="5163"/>
                    <a:pt x="849" y="5163"/>
                    <a:pt x="751" y="5151"/>
                  </a:cubicBezTo>
                  <a:cubicBezTo>
                    <a:pt x="677" y="5151"/>
                    <a:pt x="603" y="5077"/>
                    <a:pt x="591" y="5004"/>
                  </a:cubicBezTo>
                  <a:cubicBezTo>
                    <a:pt x="566" y="4672"/>
                    <a:pt x="542" y="4340"/>
                    <a:pt x="505" y="4008"/>
                  </a:cubicBezTo>
                  <a:cubicBezTo>
                    <a:pt x="468" y="3676"/>
                    <a:pt x="419" y="3344"/>
                    <a:pt x="382" y="3012"/>
                  </a:cubicBezTo>
                  <a:cubicBezTo>
                    <a:pt x="369" y="2840"/>
                    <a:pt x="333" y="2668"/>
                    <a:pt x="333" y="2483"/>
                  </a:cubicBezTo>
                  <a:cubicBezTo>
                    <a:pt x="369" y="1746"/>
                    <a:pt x="210" y="1045"/>
                    <a:pt x="25" y="344"/>
                  </a:cubicBezTo>
                  <a:cubicBezTo>
                    <a:pt x="1" y="246"/>
                    <a:pt x="13" y="148"/>
                    <a:pt x="1" y="37"/>
                  </a:cubicBezTo>
                  <a:cubicBezTo>
                    <a:pt x="124" y="25"/>
                    <a:pt x="210" y="0"/>
                    <a:pt x="308" y="0"/>
                  </a:cubicBezTo>
                  <a:cubicBezTo>
                    <a:pt x="1021" y="49"/>
                    <a:pt x="1722" y="86"/>
                    <a:pt x="2422" y="135"/>
                  </a:cubicBezTo>
                  <a:cubicBezTo>
                    <a:pt x="2508" y="135"/>
                    <a:pt x="2545" y="234"/>
                    <a:pt x="2496" y="307"/>
                  </a:cubicBezTo>
                  <a:cubicBezTo>
                    <a:pt x="2472" y="332"/>
                    <a:pt x="2447" y="369"/>
                    <a:pt x="2422" y="393"/>
                  </a:cubicBezTo>
                  <a:cubicBezTo>
                    <a:pt x="2275" y="566"/>
                    <a:pt x="2213" y="762"/>
                    <a:pt x="2201" y="984"/>
                  </a:cubicBezTo>
                  <a:cubicBezTo>
                    <a:pt x="2201" y="1586"/>
                    <a:pt x="2164" y="1537"/>
                    <a:pt x="1636" y="1524"/>
                  </a:cubicBezTo>
                  <a:cubicBezTo>
                    <a:pt x="1464" y="1524"/>
                    <a:pt x="1291" y="1537"/>
                    <a:pt x="1107" y="1561"/>
                  </a:cubicBezTo>
                  <a:cubicBezTo>
                    <a:pt x="1082" y="1561"/>
                    <a:pt x="1046" y="1598"/>
                    <a:pt x="1046" y="1623"/>
                  </a:cubicBezTo>
                  <a:cubicBezTo>
                    <a:pt x="1033" y="1660"/>
                    <a:pt x="1070" y="1709"/>
                    <a:pt x="1095" y="1709"/>
                  </a:cubicBezTo>
                  <a:cubicBezTo>
                    <a:pt x="1181" y="1733"/>
                    <a:pt x="1279" y="1746"/>
                    <a:pt x="1377" y="1746"/>
                  </a:cubicBezTo>
                  <a:cubicBezTo>
                    <a:pt x="1574" y="1746"/>
                    <a:pt x="1771" y="1746"/>
                    <a:pt x="1968" y="1746"/>
                  </a:cubicBezTo>
                  <a:cubicBezTo>
                    <a:pt x="2078" y="1746"/>
                    <a:pt x="2164" y="1807"/>
                    <a:pt x="2177" y="1906"/>
                  </a:cubicBezTo>
                  <a:cubicBezTo>
                    <a:pt x="2238" y="2213"/>
                    <a:pt x="2300" y="2520"/>
                    <a:pt x="2349" y="285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21;p27"/>
            <p:cNvSpPr/>
            <p:nvPr/>
          </p:nvSpPr>
          <p:spPr>
            <a:xfrm>
              <a:off x="-8908570" y="-4240773"/>
              <a:ext cx="152091" cy="53602"/>
            </a:xfrm>
            <a:custGeom>
              <a:avLst/>
              <a:gdLst/>
              <a:ahLst/>
              <a:cxnLst/>
              <a:rect l="l" t="t" r="r" b="b"/>
              <a:pathLst>
                <a:path w="3246" h="1144" extrusionOk="0">
                  <a:moveTo>
                    <a:pt x="86" y="1082"/>
                  </a:moveTo>
                  <a:cubicBezTo>
                    <a:pt x="37" y="763"/>
                    <a:pt x="0" y="455"/>
                    <a:pt x="0" y="136"/>
                  </a:cubicBezTo>
                  <a:cubicBezTo>
                    <a:pt x="0" y="62"/>
                    <a:pt x="74" y="0"/>
                    <a:pt x="148" y="0"/>
                  </a:cubicBezTo>
                  <a:cubicBezTo>
                    <a:pt x="209" y="0"/>
                    <a:pt x="271" y="0"/>
                    <a:pt x="332" y="0"/>
                  </a:cubicBezTo>
                  <a:cubicBezTo>
                    <a:pt x="1008" y="86"/>
                    <a:pt x="1697" y="86"/>
                    <a:pt x="2385" y="111"/>
                  </a:cubicBezTo>
                  <a:cubicBezTo>
                    <a:pt x="2570" y="123"/>
                    <a:pt x="2779" y="99"/>
                    <a:pt x="2988" y="197"/>
                  </a:cubicBezTo>
                  <a:cubicBezTo>
                    <a:pt x="3061" y="357"/>
                    <a:pt x="3147" y="529"/>
                    <a:pt x="3209" y="713"/>
                  </a:cubicBezTo>
                  <a:cubicBezTo>
                    <a:pt x="3246" y="799"/>
                    <a:pt x="3246" y="898"/>
                    <a:pt x="3233" y="996"/>
                  </a:cubicBezTo>
                  <a:cubicBezTo>
                    <a:pt x="3233" y="1045"/>
                    <a:pt x="3172" y="1107"/>
                    <a:pt x="3135" y="1119"/>
                  </a:cubicBezTo>
                  <a:cubicBezTo>
                    <a:pt x="3012" y="1131"/>
                    <a:pt x="2902" y="1119"/>
                    <a:pt x="2779" y="1131"/>
                  </a:cubicBezTo>
                  <a:cubicBezTo>
                    <a:pt x="2422" y="1131"/>
                    <a:pt x="2078" y="1144"/>
                    <a:pt x="1721" y="1144"/>
                  </a:cubicBezTo>
                  <a:cubicBezTo>
                    <a:pt x="1254" y="1144"/>
                    <a:pt x="787" y="1144"/>
                    <a:pt x="320" y="1144"/>
                  </a:cubicBezTo>
                  <a:cubicBezTo>
                    <a:pt x="246" y="1144"/>
                    <a:pt x="172" y="1107"/>
                    <a:pt x="86" y="1082"/>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622;p27"/>
            <p:cNvSpPr/>
            <p:nvPr/>
          </p:nvSpPr>
          <p:spPr>
            <a:xfrm>
              <a:off x="-8909741" y="-4177425"/>
              <a:ext cx="142345" cy="54773"/>
            </a:xfrm>
            <a:custGeom>
              <a:avLst/>
              <a:gdLst/>
              <a:ahLst/>
              <a:cxnLst/>
              <a:rect l="l" t="t" r="r" b="b"/>
              <a:pathLst>
                <a:path w="3038" h="1169" extrusionOk="0">
                  <a:moveTo>
                    <a:pt x="1144" y="1107"/>
                  </a:moveTo>
                  <a:cubicBezTo>
                    <a:pt x="787" y="1095"/>
                    <a:pt x="480" y="1082"/>
                    <a:pt x="173" y="1070"/>
                  </a:cubicBezTo>
                  <a:cubicBezTo>
                    <a:pt x="87" y="1070"/>
                    <a:pt x="13" y="996"/>
                    <a:pt x="13" y="923"/>
                  </a:cubicBezTo>
                  <a:cubicBezTo>
                    <a:pt x="13" y="812"/>
                    <a:pt x="1" y="689"/>
                    <a:pt x="13" y="578"/>
                  </a:cubicBezTo>
                  <a:cubicBezTo>
                    <a:pt x="25" y="38"/>
                    <a:pt x="50" y="1"/>
                    <a:pt x="591" y="87"/>
                  </a:cubicBezTo>
                  <a:cubicBezTo>
                    <a:pt x="1070" y="160"/>
                    <a:pt x="1525" y="160"/>
                    <a:pt x="2005" y="87"/>
                  </a:cubicBezTo>
                  <a:cubicBezTo>
                    <a:pt x="2312" y="38"/>
                    <a:pt x="2619" y="62"/>
                    <a:pt x="2939" y="99"/>
                  </a:cubicBezTo>
                  <a:cubicBezTo>
                    <a:pt x="2963" y="111"/>
                    <a:pt x="3013" y="136"/>
                    <a:pt x="3025" y="160"/>
                  </a:cubicBezTo>
                  <a:cubicBezTo>
                    <a:pt x="3037" y="185"/>
                    <a:pt x="3037" y="247"/>
                    <a:pt x="3025" y="259"/>
                  </a:cubicBezTo>
                  <a:cubicBezTo>
                    <a:pt x="2767" y="529"/>
                    <a:pt x="2509" y="800"/>
                    <a:pt x="2250" y="1058"/>
                  </a:cubicBezTo>
                  <a:cubicBezTo>
                    <a:pt x="2177" y="1132"/>
                    <a:pt x="2091" y="1169"/>
                    <a:pt x="1980" y="1169"/>
                  </a:cubicBezTo>
                  <a:cubicBezTo>
                    <a:pt x="1685" y="1144"/>
                    <a:pt x="1402" y="1132"/>
                    <a:pt x="1144" y="1107"/>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623;p27"/>
            <p:cNvSpPr/>
            <p:nvPr/>
          </p:nvSpPr>
          <p:spPr>
            <a:xfrm>
              <a:off x="-8414953" y="-4193543"/>
              <a:ext cx="168819" cy="87619"/>
            </a:xfrm>
            <a:custGeom>
              <a:avLst/>
              <a:gdLst/>
              <a:ahLst/>
              <a:cxnLst/>
              <a:rect l="l" t="t" r="r" b="b"/>
              <a:pathLst>
                <a:path w="3603" h="1870" extrusionOk="0">
                  <a:moveTo>
                    <a:pt x="3591" y="0"/>
                  </a:moveTo>
                  <a:cubicBezTo>
                    <a:pt x="3308" y="345"/>
                    <a:pt x="2951" y="566"/>
                    <a:pt x="2570" y="775"/>
                  </a:cubicBezTo>
                  <a:cubicBezTo>
                    <a:pt x="2177" y="996"/>
                    <a:pt x="1759" y="1156"/>
                    <a:pt x="1353" y="1365"/>
                  </a:cubicBezTo>
                  <a:cubicBezTo>
                    <a:pt x="972" y="1562"/>
                    <a:pt x="566" y="1697"/>
                    <a:pt x="161" y="1857"/>
                  </a:cubicBezTo>
                  <a:cubicBezTo>
                    <a:pt x="124" y="1869"/>
                    <a:pt x="75" y="1869"/>
                    <a:pt x="50" y="1844"/>
                  </a:cubicBezTo>
                  <a:cubicBezTo>
                    <a:pt x="1" y="1795"/>
                    <a:pt x="38" y="1746"/>
                    <a:pt x="62" y="1697"/>
                  </a:cubicBezTo>
                  <a:cubicBezTo>
                    <a:pt x="185" y="1451"/>
                    <a:pt x="320" y="1217"/>
                    <a:pt x="456" y="972"/>
                  </a:cubicBezTo>
                  <a:cubicBezTo>
                    <a:pt x="505" y="873"/>
                    <a:pt x="566" y="763"/>
                    <a:pt x="603" y="652"/>
                  </a:cubicBezTo>
                  <a:cubicBezTo>
                    <a:pt x="652" y="554"/>
                    <a:pt x="689" y="443"/>
                    <a:pt x="726" y="320"/>
                  </a:cubicBezTo>
                  <a:cubicBezTo>
                    <a:pt x="812" y="308"/>
                    <a:pt x="898" y="295"/>
                    <a:pt x="972" y="295"/>
                  </a:cubicBezTo>
                  <a:cubicBezTo>
                    <a:pt x="1648" y="332"/>
                    <a:pt x="2300" y="197"/>
                    <a:pt x="2951" y="86"/>
                  </a:cubicBezTo>
                  <a:cubicBezTo>
                    <a:pt x="3173" y="50"/>
                    <a:pt x="3382" y="37"/>
                    <a:pt x="3603" y="13"/>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624;p27"/>
            <p:cNvSpPr/>
            <p:nvPr/>
          </p:nvSpPr>
          <p:spPr>
            <a:xfrm>
              <a:off x="-8249601" y="-4238477"/>
              <a:ext cx="112358" cy="87619"/>
            </a:xfrm>
            <a:custGeom>
              <a:avLst/>
              <a:gdLst/>
              <a:ahLst/>
              <a:cxnLst/>
              <a:rect l="l" t="t" r="r" b="b"/>
              <a:pathLst>
                <a:path w="2398" h="1870" extrusionOk="0">
                  <a:moveTo>
                    <a:pt x="74" y="972"/>
                  </a:moveTo>
                  <a:cubicBezTo>
                    <a:pt x="369" y="849"/>
                    <a:pt x="676" y="714"/>
                    <a:pt x="984" y="615"/>
                  </a:cubicBezTo>
                  <a:cubicBezTo>
                    <a:pt x="1365" y="492"/>
                    <a:pt x="1721" y="332"/>
                    <a:pt x="2053" y="136"/>
                  </a:cubicBezTo>
                  <a:cubicBezTo>
                    <a:pt x="2151" y="74"/>
                    <a:pt x="2250" y="1"/>
                    <a:pt x="2397" y="99"/>
                  </a:cubicBezTo>
                  <a:cubicBezTo>
                    <a:pt x="2348" y="160"/>
                    <a:pt x="2311" y="222"/>
                    <a:pt x="2250" y="271"/>
                  </a:cubicBezTo>
                  <a:cubicBezTo>
                    <a:pt x="2078" y="406"/>
                    <a:pt x="1918" y="541"/>
                    <a:pt x="1733" y="652"/>
                  </a:cubicBezTo>
                  <a:cubicBezTo>
                    <a:pt x="1389" y="886"/>
                    <a:pt x="1070" y="1132"/>
                    <a:pt x="787" y="1427"/>
                  </a:cubicBezTo>
                  <a:cubicBezTo>
                    <a:pt x="590" y="1623"/>
                    <a:pt x="344" y="1746"/>
                    <a:pt x="98" y="1869"/>
                  </a:cubicBezTo>
                  <a:cubicBezTo>
                    <a:pt x="86" y="1869"/>
                    <a:pt x="49" y="1869"/>
                    <a:pt x="49" y="1869"/>
                  </a:cubicBezTo>
                  <a:cubicBezTo>
                    <a:pt x="25" y="1832"/>
                    <a:pt x="0" y="1783"/>
                    <a:pt x="12" y="1771"/>
                  </a:cubicBezTo>
                  <a:cubicBezTo>
                    <a:pt x="111" y="1648"/>
                    <a:pt x="209" y="1525"/>
                    <a:pt x="307" y="1402"/>
                  </a:cubicBezTo>
                  <a:cubicBezTo>
                    <a:pt x="430" y="1242"/>
                    <a:pt x="381" y="1082"/>
                    <a:pt x="172" y="984"/>
                  </a:cubicBezTo>
                  <a:cubicBezTo>
                    <a:pt x="135" y="972"/>
                    <a:pt x="98" y="972"/>
                    <a:pt x="62" y="95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625;p27"/>
            <p:cNvSpPr/>
            <p:nvPr/>
          </p:nvSpPr>
          <p:spPr>
            <a:xfrm>
              <a:off x="-8936214" y="-4114077"/>
              <a:ext cx="91039" cy="69767"/>
            </a:xfrm>
            <a:custGeom>
              <a:avLst/>
              <a:gdLst/>
              <a:ahLst/>
              <a:cxnLst/>
              <a:rect l="l" t="t" r="r" b="b"/>
              <a:pathLst>
                <a:path w="1943" h="1489" extrusionOk="0">
                  <a:moveTo>
                    <a:pt x="0" y="861"/>
                  </a:moveTo>
                  <a:cubicBezTo>
                    <a:pt x="49" y="640"/>
                    <a:pt x="86" y="468"/>
                    <a:pt x="123" y="296"/>
                  </a:cubicBezTo>
                  <a:cubicBezTo>
                    <a:pt x="185" y="210"/>
                    <a:pt x="308" y="259"/>
                    <a:pt x="394" y="222"/>
                  </a:cubicBezTo>
                  <a:cubicBezTo>
                    <a:pt x="492" y="161"/>
                    <a:pt x="566" y="87"/>
                    <a:pt x="664" y="1"/>
                  </a:cubicBezTo>
                  <a:cubicBezTo>
                    <a:pt x="775" y="13"/>
                    <a:pt x="898" y="13"/>
                    <a:pt x="1008" y="26"/>
                  </a:cubicBezTo>
                  <a:cubicBezTo>
                    <a:pt x="1316" y="50"/>
                    <a:pt x="1623" y="87"/>
                    <a:pt x="1943" y="124"/>
                  </a:cubicBezTo>
                  <a:cubicBezTo>
                    <a:pt x="1918" y="234"/>
                    <a:pt x="1832" y="247"/>
                    <a:pt x="1758" y="271"/>
                  </a:cubicBezTo>
                  <a:cubicBezTo>
                    <a:pt x="1500" y="370"/>
                    <a:pt x="1230" y="407"/>
                    <a:pt x="971" y="530"/>
                  </a:cubicBezTo>
                  <a:cubicBezTo>
                    <a:pt x="873" y="591"/>
                    <a:pt x="750" y="566"/>
                    <a:pt x="627" y="591"/>
                  </a:cubicBezTo>
                  <a:cubicBezTo>
                    <a:pt x="553" y="603"/>
                    <a:pt x="480" y="640"/>
                    <a:pt x="418" y="677"/>
                  </a:cubicBezTo>
                  <a:cubicBezTo>
                    <a:pt x="308" y="739"/>
                    <a:pt x="295" y="911"/>
                    <a:pt x="394" y="972"/>
                  </a:cubicBezTo>
                  <a:cubicBezTo>
                    <a:pt x="455" y="1021"/>
                    <a:pt x="529" y="1058"/>
                    <a:pt x="590" y="1095"/>
                  </a:cubicBezTo>
                  <a:cubicBezTo>
                    <a:pt x="652" y="1132"/>
                    <a:pt x="664" y="1193"/>
                    <a:pt x="639" y="1243"/>
                  </a:cubicBezTo>
                  <a:cubicBezTo>
                    <a:pt x="590" y="1329"/>
                    <a:pt x="529" y="1402"/>
                    <a:pt x="467" y="1476"/>
                  </a:cubicBezTo>
                  <a:cubicBezTo>
                    <a:pt x="455" y="1488"/>
                    <a:pt x="381" y="1488"/>
                    <a:pt x="369" y="1464"/>
                  </a:cubicBezTo>
                  <a:cubicBezTo>
                    <a:pt x="197" y="1304"/>
                    <a:pt x="99" y="1083"/>
                    <a:pt x="0" y="86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626;p27"/>
            <p:cNvSpPr/>
            <p:nvPr/>
          </p:nvSpPr>
          <p:spPr>
            <a:xfrm>
              <a:off x="-8785904" y="-4154934"/>
              <a:ext cx="30034" cy="32845"/>
            </a:xfrm>
            <a:custGeom>
              <a:avLst/>
              <a:gdLst/>
              <a:ahLst/>
              <a:cxnLst/>
              <a:rect l="l" t="t" r="r" b="b"/>
              <a:pathLst>
                <a:path w="641" h="701" extrusionOk="0">
                  <a:moveTo>
                    <a:pt x="1" y="676"/>
                  </a:moveTo>
                  <a:cubicBezTo>
                    <a:pt x="271" y="184"/>
                    <a:pt x="296" y="160"/>
                    <a:pt x="566" y="0"/>
                  </a:cubicBezTo>
                  <a:cubicBezTo>
                    <a:pt x="640" y="172"/>
                    <a:pt x="603" y="332"/>
                    <a:pt x="517" y="492"/>
                  </a:cubicBezTo>
                  <a:cubicBezTo>
                    <a:pt x="480" y="541"/>
                    <a:pt x="431" y="578"/>
                    <a:pt x="382" y="602"/>
                  </a:cubicBezTo>
                  <a:cubicBezTo>
                    <a:pt x="284" y="639"/>
                    <a:pt x="173" y="701"/>
                    <a:pt x="1" y="676"/>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627;p27"/>
            <p:cNvSpPr/>
            <p:nvPr/>
          </p:nvSpPr>
          <p:spPr>
            <a:xfrm>
              <a:off x="-8795087" y="-4330640"/>
              <a:ext cx="14994" cy="26567"/>
            </a:xfrm>
            <a:custGeom>
              <a:avLst/>
              <a:gdLst/>
              <a:ahLst/>
              <a:cxnLst/>
              <a:rect l="l" t="t" r="r" b="b"/>
              <a:pathLst>
                <a:path w="320" h="567" extrusionOk="0">
                  <a:moveTo>
                    <a:pt x="0" y="13"/>
                  </a:moveTo>
                  <a:cubicBezTo>
                    <a:pt x="37" y="25"/>
                    <a:pt x="86" y="25"/>
                    <a:pt x="98" y="50"/>
                  </a:cubicBezTo>
                  <a:cubicBezTo>
                    <a:pt x="172" y="185"/>
                    <a:pt x="246" y="320"/>
                    <a:pt x="307" y="455"/>
                  </a:cubicBezTo>
                  <a:cubicBezTo>
                    <a:pt x="320" y="480"/>
                    <a:pt x="307" y="529"/>
                    <a:pt x="295" y="566"/>
                  </a:cubicBezTo>
                  <a:cubicBezTo>
                    <a:pt x="258" y="542"/>
                    <a:pt x="197" y="529"/>
                    <a:pt x="172" y="492"/>
                  </a:cubicBezTo>
                  <a:cubicBezTo>
                    <a:pt x="74" y="345"/>
                    <a:pt x="12" y="173"/>
                    <a:pt x="0" y="1"/>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628;p27"/>
            <p:cNvSpPr/>
            <p:nvPr/>
          </p:nvSpPr>
          <p:spPr>
            <a:xfrm>
              <a:off x="-8796259" y="-4334670"/>
              <a:ext cx="1218" cy="4639"/>
            </a:xfrm>
            <a:custGeom>
              <a:avLst/>
              <a:gdLst/>
              <a:ahLst/>
              <a:cxnLst/>
              <a:rect l="l" t="t" r="r" b="b"/>
              <a:pathLst>
                <a:path w="26" h="99" extrusionOk="0">
                  <a:moveTo>
                    <a:pt x="25" y="87"/>
                  </a:moveTo>
                  <a:cubicBezTo>
                    <a:pt x="25" y="62"/>
                    <a:pt x="13" y="25"/>
                    <a:pt x="1" y="1"/>
                  </a:cubicBezTo>
                  <a:cubicBezTo>
                    <a:pt x="1" y="25"/>
                    <a:pt x="13" y="62"/>
                    <a:pt x="25" y="99"/>
                  </a:cubicBezTo>
                  <a:close/>
                </a:path>
              </a:pathLst>
            </a:custGeom>
            <a:solidFill>
              <a:srgbClr val="DA99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629;p27"/>
            <p:cNvSpPr/>
            <p:nvPr/>
          </p:nvSpPr>
          <p:spPr>
            <a:xfrm>
              <a:off x="-9303136" y="-5696932"/>
              <a:ext cx="1421065" cy="1684859"/>
            </a:xfrm>
            <a:custGeom>
              <a:avLst/>
              <a:gdLst/>
              <a:ahLst/>
              <a:cxnLst/>
              <a:rect l="l" t="t" r="r" b="b"/>
              <a:pathLst>
                <a:path w="30329" h="35959" extrusionOk="0">
                  <a:moveTo>
                    <a:pt x="3615" y="20912"/>
                  </a:moveTo>
                  <a:cubicBezTo>
                    <a:pt x="3602" y="20887"/>
                    <a:pt x="3602" y="20875"/>
                    <a:pt x="3602" y="20863"/>
                  </a:cubicBezTo>
                  <a:cubicBezTo>
                    <a:pt x="3590" y="20863"/>
                    <a:pt x="3565" y="20863"/>
                    <a:pt x="3565" y="20875"/>
                  </a:cubicBezTo>
                  <a:cubicBezTo>
                    <a:pt x="3565" y="20887"/>
                    <a:pt x="3565" y="20899"/>
                    <a:pt x="3578" y="20912"/>
                  </a:cubicBezTo>
                  <a:cubicBezTo>
                    <a:pt x="3590" y="20912"/>
                    <a:pt x="3602" y="20912"/>
                    <a:pt x="3615" y="20912"/>
                  </a:cubicBezTo>
                  <a:close/>
                  <a:moveTo>
                    <a:pt x="10523" y="6750"/>
                  </a:moveTo>
                  <a:cubicBezTo>
                    <a:pt x="10523" y="6737"/>
                    <a:pt x="10511" y="6725"/>
                    <a:pt x="10511" y="6725"/>
                  </a:cubicBezTo>
                  <a:cubicBezTo>
                    <a:pt x="10462" y="6713"/>
                    <a:pt x="10450" y="6737"/>
                    <a:pt x="10487" y="6762"/>
                  </a:cubicBezTo>
                  <a:cubicBezTo>
                    <a:pt x="10487" y="6762"/>
                    <a:pt x="10511" y="6750"/>
                    <a:pt x="10523" y="6750"/>
                  </a:cubicBezTo>
                  <a:moveTo>
                    <a:pt x="4746" y="22534"/>
                  </a:moveTo>
                  <a:lnTo>
                    <a:pt x="4770" y="22571"/>
                  </a:lnTo>
                  <a:lnTo>
                    <a:pt x="4782" y="22534"/>
                  </a:lnTo>
                  <a:close/>
                  <a:moveTo>
                    <a:pt x="26763" y="28693"/>
                  </a:moveTo>
                  <a:cubicBezTo>
                    <a:pt x="26837" y="28558"/>
                    <a:pt x="26849" y="28448"/>
                    <a:pt x="26751" y="28300"/>
                  </a:cubicBezTo>
                  <a:cubicBezTo>
                    <a:pt x="26739" y="28448"/>
                    <a:pt x="26702" y="28546"/>
                    <a:pt x="26763" y="28693"/>
                  </a:cubicBezTo>
                  <a:close/>
                  <a:moveTo>
                    <a:pt x="17199" y="6799"/>
                  </a:moveTo>
                  <a:cubicBezTo>
                    <a:pt x="17150" y="6836"/>
                    <a:pt x="17113" y="6860"/>
                    <a:pt x="17076" y="6885"/>
                  </a:cubicBezTo>
                  <a:cubicBezTo>
                    <a:pt x="17113" y="6934"/>
                    <a:pt x="17137" y="6996"/>
                    <a:pt x="17187" y="7008"/>
                  </a:cubicBezTo>
                  <a:cubicBezTo>
                    <a:pt x="17236" y="7020"/>
                    <a:pt x="17297" y="7008"/>
                    <a:pt x="17346" y="6983"/>
                  </a:cubicBezTo>
                  <a:cubicBezTo>
                    <a:pt x="17359" y="6983"/>
                    <a:pt x="17371" y="6910"/>
                    <a:pt x="17346" y="6897"/>
                  </a:cubicBezTo>
                  <a:cubicBezTo>
                    <a:pt x="17309" y="6848"/>
                    <a:pt x="17260" y="6836"/>
                    <a:pt x="17199" y="6799"/>
                  </a:cubicBezTo>
                  <a:close/>
                  <a:moveTo>
                    <a:pt x="18662" y="14519"/>
                  </a:moveTo>
                  <a:cubicBezTo>
                    <a:pt x="18576" y="14507"/>
                    <a:pt x="18502" y="14495"/>
                    <a:pt x="18428" y="14482"/>
                  </a:cubicBezTo>
                  <a:cubicBezTo>
                    <a:pt x="18404" y="14482"/>
                    <a:pt x="18367" y="14519"/>
                    <a:pt x="18342" y="14556"/>
                  </a:cubicBezTo>
                  <a:cubicBezTo>
                    <a:pt x="18318" y="14593"/>
                    <a:pt x="18367" y="14667"/>
                    <a:pt x="18440" y="14667"/>
                  </a:cubicBezTo>
                  <a:cubicBezTo>
                    <a:pt x="18539" y="14679"/>
                    <a:pt x="18625" y="14667"/>
                    <a:pt x="18662" y="14519"/>
                  </a:cubicBezTo>
                  <a:close/>
                  <a:moveTo>
                    <a:pt x="11642" y="6848"/>
                  </a:moveTo>
                  <a:cubicBezTo>
                    <a:pt x="11704" y="6922"/>
                    <a:pt x="11716" y="6959"/>
                    <a:pt x="11753" y="6971"/>
                  </a:cubicBezTo>
                  <a:cubicBezTo>
                    <a:pt x="11913" y="7057"/>
                    <a:pt x="12085" y="7057"/>
                    <a:pt x="12257" y="7033"/>
                  </a:cubicBezTo>
                  <a:cubicBezTo>
                    <a:pt x="12269" y="7020"/>
                    <a:pt x="12306" y="6983"/>
                    <a:pt x="12306" y="6959"/>
                  </a:cubicBezTo>
                  <a:cubicBezTo>
                    <a:pt x="12306" y="6922"/>
                    <a:pt x="12269" y="6885"/>
                    <a:pt x="12245" y="6873"/>
                  </a:cubicBezTo>
                  <a:cubicBezTo>
                    <a:pt x="12060" y="6824"/>
                    <a:pt x="11876" y="6824"/>
                    <a:pt x="11642" y="6848"/>
                  </a:cubicBezTo>
                  <a:moveTo>
                    <a:pt x="22596" y="11458"/>
                  </a:moveTo>
                  <a:cubicBezTo>
                    <a:pt x="22547" y="11286"/>
                    <a:pt x="22448" y="11151"/>
                    <a:pt x="22325" y="11028"/>
                  </a:cubicBezTo>
                  <a:cubicBezTo>
                    <a:pt x="22313" y="11016"/>
                    <a:pt x="22288" y="11016"/>
                    <a:pt x="22264" y="11028"/>
                  </a:cubicBezTo>
                  <a:cubicBezTo>
                    <a:pt x="22251" y="11028"/>
                    <a:pt x="22239" y="11040"/>
                    <a:pt x="22239" y="11052"/>
                  </a:cubicBezTo>
                  <a:cubicBezTo>
                    <a:pt x="22227" y="11188"/>
                    <a:pt x="22227" y="11323"/>
                    <a:pt x="22227" y="11458"/>
                  </a:cubicBezTo>
                  <a:cubicBezTo>
                    <a:pt x="22227" y="11520"/>
                    <a:pt x="22301" y="11569"/>
                    <a:pt x="22399" y="11556"/>
                  </a:cubicBezTo>
                  <a:cubicBezTo>
                    <a:pt x="22473" y="11556"/>
                    <a:pt x="22547" y="11532"/>
                    <a:pt x="22596" y="11458"/>
                  </a:cubicBezTo>
                  <a:moveTo>
                    <a:pt x="21600" y="19818"/>
                  </a:moveTo>
                  <a:cubicBezTo>
                    <a:pt x="21502" y="20027"/>
                    <a:pt x="21477" y="20260"/>
                    <a:pt x="21452" y="20494"/>
                  </a:cubicBezTo>
                  <a:cubicBezTo>
                    <a:pt x="21452" y="20506"/>
                    <a:pt x="21502" y="20555"/>
                    <a:pt x="21538" y="20555"/>
                  </a:cubicBezTo>
                  <a:cubicBezTo>
                    <a:pt x="21563" y="20555"/>
                    <a:pt x="21612" y="20531"/>
                    <a:pt x="21625" y="20506"/>
                  </a:cubicBezTo>
                  <a:cubicBezTo>
                    <a:pt x="21711" y="20285"/>
                    <a:pt x="21686" y="20051"/>
                    <a:pt x="21600" y="19818"/>
                  </a:cubicBezTo>
                  <a:moveTo>
                    <a:pt x="11040" y="33586"/>
                  </a:moveTo>
                  <a:cubicBezTo>
                    <a:pt x="11212" y="33611"/>
                    <a:pt x="11323" y="33549"/>
                    <a:pt x="11421" y="33512"/>
                  </a:cubicBezTo>
                  <a:cubicBezTo>
                    <a:pt x="11470" y="33488"/>
                    <a:pt x="11519" y="33451"/>
                    <a:pt x="11556" y="33402"/>
                  </a:cubicBezTo>
                  <a:cubicBezTo>
                    <a:pt x="11642" y="33242"/>
                    <a:pt x="11679" y="33082"/>
                    <a:pt x="11605" y="32910"/>
                  </a:cubicBezTo>
                  <a:cubicBezTo>
                    <a:pt x="11335" y="33058"/>
                    <a:pt x="11310" y="33094"/>
                    <a:pt x="11040" y="33586"/>
                  </a:cubicBezTo>
                  <a:close/>
                  <a:moveTo>
                    <a:pt x="21661" y="21281"/>
                  </a:moveTo>
                  <a:cubicBezTo>
                    <a:pt x="21661" y="21219"/>
                    <a:pt x="21649" y="21158"/>
                    <a:pt x="21649" y="21108"/>
                  </a:cubicBezTo>
                  <a:cubicBezTo>
                    <a:pt x="21637" y="21022"/>
                    <a:pt x="21563" y="20949"/>
                    <a:pt x="21502" y="20949"/>
                  </a:cubicBezTo>
                  <a:cubicBezTo>
                    <a:pt x="21416" y="20949"/>
                    <a:pt x="21342" y="20986"/>
                    <a:pt x="21317" y="21072"/>
                  </a:cubicBezTo>
                  <a:cubicBezTo>
                    <a:pt x="21268" y="21219"/>
                    <a:pt x="21207" y="21367"/>
                    <a:pt x="21182" y="21514"/>
                  </a:cubicBezTo>
                  <a:cubicBezTo>
                    <a:pt x="21170" y="21551"/>
                    <a:pt x="21231" y="21612"/>
                    <a:pt x="21280" y="21637"/>
                  </a:cubicBezTo>
                  <a:cubicBezTo>
                    <a:pt x="21329" y="21662"/>
                    <a:pt x="21391" y="21649"/>
                    <a:pt x="21452" y="21637"/>
                  </a:cubicBezTo>
                  <a:cubicBezTo>
                    <a:pt x="21563" y="21625"/>
                    <a:pt x="21637" y="21551"/>
                    <a:pt x="21649" y="21453"/>
                  </a:cubicBezTo>
                  <a:cubicBezTo>
                    <a:pt x="21649" y="21403"/>
                    <a:pt x="21661" y="21342"/>
                    <a:pt x="21661" y="21281"/>
                  </a:cubicBezTo>
                  <a:close/>
                  <a:moveTo>
                    <a:pt x="12429" y="5434"/>
                  </a:moveTo>
                  <a:cubicBezTo>
                    <a:pt x="12245" y="5668"/>
                    <a:pt x="11999" y="6098"/>
                    <a:pt x="11900" y="6406"/>
                  </a:cubicBezTo>
                  <a:cubicBezTo>
                    <a:pt x="12011" y="6418"/>
                    <a:pt x="12134" y="6430"/>
                    <a:pt x="12245" y="6418"/>
                  </a:cubicBezTo>
                  <a:cubicBezTo>
                    <a:pt x="12294" y="6418"/>
                    <a:pt x="12368" y="6381"/>
                    <a:pt x="12380" y="6332"/>
                  </a:cubicBezTo>
                  <a:cubicBezTo>
                    <a:pt x="12466" y="6111"/>
                    <a:pt x="12478" y="5840"/>
                    <a:pt x="12429" y="5434"/>
                  </a:cubicBezTo>
                  <a:close/>
                  <a:moveTo>
                    <a:pt x="10044" y="7069"/>
                  </a:moveTo>
                  <a:cubicBezTo>
                    <a:pt x="10155" y="7389"/>
                    <a:pt x="10228" y="7635"/>
                    <a:pt x="10302" y="7868"/>
                  </a:cubicBezTo>
                  <a:cubicBezTo>
                    <a:pt x="10314" y="7893"/>
                    <a:pt x="10364" y="7905"/>
                    <a:pt x="10388" y="7930"/>
                  </a:cubicBezTo>
                  <a:cubicBezTo>
                    <a:pt x="10671" y="7647"/>
                    <a:pt x="10732" y="7549"/>
                    <a:pt x="10819" y="7205"/>
                  </a:cubicBezTo>
                  <a:cubicBezTo>
                    <a:pt x="10585" y="7168"/>
                    <a:pt x="10364" y="7119"/>
                    <a:pt x="10044" y="7069"/>
                  </a:cubicBezTo>
                  <a:moveTo>
                    <a:pt x="20973" y="21957"/>
                  </a:moveTo>
                  <a:cubicBezTo>
                    <a:pt x="20813" y="22067"/>
                    <a:pt x="20752" y="22215"/>
                    <a:pt x="20678" y="22350"/>
                  </a:cubicBezTo>
                  <a:cubicBezTo>
                    <a:pt x="20629" y="22461"/>
                    <a:pt x="20690" y="22559"/>
                    <a:pt x="20801" y="22547"/>
                  </a:cubicBezTo>
                  <a:cubicBezTo>
                    <a:pt x="21059" y="22534"/>
                    <a:pt x="21305" y="22522"/>
                    <a:pt x="21563" y="22510"/>
                  </a:cubicBezTo>
                  <a:cubicBezTo>
                    <a:pt x="21637" y="22498"/>
                    <a:pt x="21698" y="22436"/>
                    <a:pt x="21698" y="22350"/>
                  </a:cubicBezTo>
                  <a:cubicBezTo>
                    <a:pt x="21711" y="22043"/>
                    <a:pt x="21686" y="21957"/>
                    <a:pt x="21354" y="21957"/>
                  </a:cubicBezTo>
                  <a:close/>
                  <a:moveTo>
                    <a:pt x="15293" y="7057"/>
                  </a:moveTo>
                  <a:lnTo>
                    <a:pt x="15293" y="7033"/>
                  </a:lnTo>
                  <a:cubicBezTo>
                    <a:pt x="15662" y="7033"/>
                    <a:pt x="16031" y="7033"/>
                    <a:pt x="16412" y="7033"/>
                  </a:cubicBezTo>
                  <a:cubicBezTo>
                    <a:pt x="16449" y="7033"/>
                    <a:pt x="16510" y="6996"/>
                    <a:pt x="16535" y="6959"/>
                  </a:cubicBezTo>
                  <a:cubicBezTo>
                    <a:pt x="16572" y="6922"/>
                    <a:pt x="16474" y="6824"/>
                    <a:pt x="16387" y="6811"/>
                  </a:cubicBezTo>
                  <a:cubicBezTo>
                    <a:pt x="16301" y="6811"/>
                    <a:pt x="16228" y="6811"/>
                    <a:pt x="16154" y="6811"/>
                  </a:cubicBezTo>
                  <a:cubicBezTo>
                    <a:pt x="15638" y="6799"/>
                    <a:pt x="15134" y="6799"/>
                    <a:pt x="14617" y="6737"/>
                  </a:cubicBezTo>
                  <a:cubicBezTo>
                    <a:pt x="14371" y="6713"/>
                    <a:pt x="14113" y="6787"/>
                    <a:pt x="13867" y="6811"/>
                  </a:cubicBezTo>
                  <a:cubicBezTo>
                    <a:pt x="13843" y="6811"/>
                    <a:pt x="13818" y="6873"/>
                    <a:pt x="13818" y="6910"/>
                  </a:cubicBezTo>
                  <a:cubicBezTo>
                    <a:pt x="13818" y="6934"/>
                    <a:pt x="13855" y="6983"/>
                    <a:pt x="13880" y="6996"/>
                  </a:cubicBezTo>
                  <a:cubicBezTo>
                    <a:pt x="14015" y="7020"/>
                    <a:pt x="14150" y="7057"/>
                    <a:pt x="14285" y="7057"/>
                  </a:cubicBezTo>
                  <a:cubicBezTo>
                    <a:pt x="14617" y="7069"/>
                    <a:pt x="14949" y="7057"/>
                    <a:pt x="15293" y="7057"/>
                  </a:cubicBezTo>
                  <a:close/>
                  <a:moveTo>
                    <a:pt x="9540" y="14421"/>
                  </a:moveTo>
                  <a:cubicBezTo>
                    <a:pt x="9737" y="14581"/>
                    <a:pt x="9933" y="14679"/>
                    <a:pt x="10167" y="14740"/>
                  </a:cubicBezTo>
                  <a:cubicBezTo>
                    <a:pt x="10646" y="14863"/>
                    <a:pt x="11138" y="14839"/>
                    <a:pt x="11618" y="14962"/>
                  </a:cubicBezTo>
                  <a:cubicBezTo>
                    <a:pt x="11777" y="15011"/>
                    <a:pt x="11962" y="15036"/>
                    <a:pt x="12134" y="15048"/>
                  </a:cubicBezTo>
                  <a:cubicBezTo>
                    <a:pt x="12159" y="15060"/>
                    <a:pt x="12208" y="15011"/>
                    <a:pt x="12208" y="14986"/>
                  </a:cubicBezTo>
                  <a:cubicBezTo>
                    <a:pt x="12220" y="14962"/>
                    <a:pt x="12208" y="14900"/>
                    <a:pt x="12195" y="14888"/>
                  </a:cubicBezTo>
                  <a:cubicBezTo>
                    <a:pt x="12134" y="14839"/>
                    <a:pt x="12060" y="14790"/>
                    <a:pt x="11986" y="14777"/>
                  </a:cubicBezTo>
                  <a:cubicBezTo>
                    <a:pt x="11224" y="14593"/>
                    <a:pt x="10450" y="14507"/>
                    <a:pt x="9675" y="14396"/>
                  </a:cubicBezTo>
                  <a:cubicBezTo>
                    <a:pt x="9638" y="14396"/>
                    <a:pt x="9601" y="14409"/>
                    <a:pt x="9540" y="14421"/>
                  </a:cubicBezTo>
                  <a:close/>
                  <a:moveTo>
                    <a:pt x="7020" y="25940"/>
                  </a:moveTo>
                  <a:cubicBezTo>
                    <a:pt x="6983" y="25755"/>
                    <a:pt x="6946" y="25571"/>
                    <a:pt x="6811" y="25411"/>
                  </a:cubicBezTo>
                  <a:cubicBezTo>
                    <a:pt x="6553" y="25079"/>
                    <a:pt x="6282" y="24747"/>
                    <a:pt x="6012" y="24415"/>
                  </a:cubicBezTo>
                  <a:cubicBezTo>
                    <a:pt x="5938" y="24305"/>
                    <a:pt x="5889" y="24169"/>
                    <a:pt x="5729" y="24133"/>
                  </a:cubicBezTo>
                  <a:cubicBezTo>
                    <a:pt x="5631" y="24305"/>
                    <a:pt x="5790" y="24428"/>
                    <a:pt x="5827" y="24563"/>
                  </a:cubicBezTo>
                  <a:cubicBezTo>
                    <a:pt x="5877" y="24710"/>
                    <a:pt x="5963" y="24846"/>
                    <a:pt x="6024" y="24981"/>
                  </a:cubicBezTo>
                  <a:cubicBezTo>
                    <a:pt x="6208" y="25350"/>
                    <a:pt x="6405" y="25706"/>
                    <a:pt x="6516" y="26112"/>
                  </a:cubicBezTo>
                  <a:cubicBezTo>
                    <a:pt x="6528" y="26186"/>
                    <a:pt x="6590" y="26247"/>
                    <a:pt x="6651" y="26345"/>
                  </a:cubicBezTo>
                  <a:cubicBezTo>
                    <a:pt x="6774" y="26198"/>
                    <a:pt x="6897" y="26087"/>
                    <a:pt x="7020" y="25940"/>
                  </a:cubicBezTo>
                  <a:close/>
                  <a:moveTo>
                    <a:pt x="13621" y="1156"/>
                  </a:moveTo>
                  <a:cubicBezTo>
                    <a:pt x="13597" y="1783"/>
                    <a:pt x="13572" y="2349"/>
                    <a:pt x="13560" y="2914"/>
                  </a:cubicBezTo>
                  <a:cubicBezTo>
                    <a:pt x="13560" y="3209"/>
                    <a:pt x="13634" y="3271"/>
                    <a:pt x="13904" y="3246"/>
                  </a:cubicBezTo>
                  <a:cubicBezTo>
                    <a:pt x="14003" y="3234"/>
                    <a:pt x="14101" y="3222"/>
                    <a:pt x="14187" y="3209"/>
                  </a:cubicBezTo>
                  <a:cubicBezTo>
                    <a:pt x="14273" y="3209"/>
                    <a:pt x="14334" y="3160"/>
                    <a:pt x="14371" y="3049"/>
                  </a:cubicBezTo>
                  <a:cubicBezTo>
                    <a:pt x="14261" y="2767"/>
                    <a:pt x="14138" y="2459"/>
                    <a:pt x="13990" y="2164"/>
                  </a:cubicBezTo>
                  <a:cubicBezTo>
                    <a:pt x="13830" y="1857"/>
                    <a:pt x="13794" y="1513"/>
                    <a:pt x="13621" y="1156"/>
                  </a:cubicBezTo>
                  <a:close/>
                  <a:moveTo>
                    <a:pt x="17863" y="15109"/>
                  </a:moveTo>
                  <a:cubicBezTo>
                    <a:pt x="17309" y="15072"/>
                    <a:pt x="16818" y="15036"/>
                    <a:pt x="16326" y="15011"/>
                  </a:cubicBezTo>
                  <a:cubicBezTo>
                    <a:pt x="16092" y="14986"/>
                    <a:pt x="15859" y="14986"/>
                    <a:pt x="15625" y="14974"/>
                  </a:cubicBezTo>
                  <a:cubicBezTo>
                    <a:pt x="15109" y="14949"/>
                    <a:pt x="14605" y="14925"/>
                    <a:pt x="14089" y="14888"/>
                  </a:cubicBezTo>
                  <a:cubicBezTo>
                    <a:pt x="14015" y="14888"/>
                    <a:pt x="13929" y="14888"/>
                    <a:pt x="13855" y="14888"/>
                  </a:cubicBezTo>
                  <a:cubicBezTo>
                    <a:pt x="13794" y="14900"/>
                    <a:pt x="13744" y="14925"/>
                    <a:pt x="13732" y="14999"/>
                  </a:cubicBezTo>
                  <a:cubicBezTo>
                    <a:pt x="13720" y="15085"/>
                    <a:pt x="13757" y="15171"/>
                    <a:pt x="13818" y="15183"/>
                  </a:cubicBezTo>
                  <a:cubicBezTo>
                    <a:pt x="14125" y="15269"/>
                    <a:pt x="14445" y="15281"/>
                    <a:pt x="14752" y="15269"/>
                  </a:cubicBezTo>
                  <a:cubicBezTo>
                    <a:pt x="15269" y="15244"/>
                    <a:pt x="15773" y="15220"/>
                    <a:pt x="16289" y="15208"/>
                  </a:cubicBezTo>
                  <a:cubicBezTo>
                    <a:pt x="16695" y="15208"/>
                    <a:pt x="17113" y="15208"/>
                    <a:pt x="17531" y="15208"/>
                  </a:cubicBezTo>
                  <a:cubicBezTo>
                    <a:pt x="17617" y="15208"/>
                    <a:pt x="17727" y="15220"/>
                    <a:pt x="17863" y="15109"/>
                  </a:cubicBezTo>
                  <a:close/>
                  <a:moveTo>
                    <a:pt x="25362" y="14876"/>
                  </a:moveTo>
                  <a:cubicBezTo>
                    <a:pt x="25091" y="14851"/>
                    <a:pt x="24919" y="14863"/>
                    <a:pt x="24784" y="14827"/>
                  </a:cubicBezTo>
                  <a:cubicBezTo>
                    <a:pt x="24427" y="14704"/>
                    <a:pt x="24083" y="14728"/>
                    <a:pt x="23739" y="14790"/>
                  </a:cubicBezTo>
                  <a:cubicBezTo>
                    <a:pt x="23616" y="14814"/>
                    <a:pt x="23505" y="14814"/>
                    <a:pt x="23395" y="14777"/>
                  </a:cubicBezTo>
                  <a:cubicBezTo>
                    <a:pt x="23210" y="14704"/>
                    <a:pt x="23014" y="14704"/>
                    <a:pt x="22817" y="14728"/>
                  </a:cubicBezTo>
                  <a:cubicBezTo>
                    <a:pt x="22768" y="14740"/>
                    <a:pt x="22706" y="14790"/>
                    <a:pt x="22719" y="14851"/>
                  </a:cubicBezTo>
                  <a:cubicBezTo>
                    <a:pt x="22731" y="14913"/>
                    <a:pt x="22743" y="14986"/>
                    <a:pt x="22780" y="15011"/>
                  </a:cubicBezTo>
                  <a:cubicBezTo>
                    <a:pt x="22891" y="15072"/>
                    <a:pt x="23026" y="15146"/>
                    <a:pt x="23149" y="15146"/>
                  </a:cubicBezTo>
                  <a:cubicBezTo>
                    <a:pt x="23641" y="15158"/>
                    <a:pt x="24132" y="15158"/>
                    <a:pt x="24624" y="15134"/>
                  </a:cubicBezTo>
                  <a:cubicBezTo>
                    <a:pt x="24772" y="15134"/>
                    <a:pt x="24931" y="15085"/>
                    <a:pt x="25079" y="15048"/>
                  </a:cubicBezTo>
                  <a:cubicBezTo>
                    <a:pt x="25153" y="15023"/>
                    <a:pt x="25214" y="14974"/>
                    <a:pt x="25362" y="14876"/>
                  </a:cubicBezTo>
                  <a:close/>
                  <a:moveTo>
                    <a:pt x="20383" y="15122"/>
                  </a:moveTo>
                  <a:cubicBezTo>
                    <a:pt x="20690" y="15109"/>
                    <a:pt x="20875" y="15109"/>
                    <a:pt x="21047" y="15085"/>
                  </a:cubicBezTo>
                  <a:cubicBezTo>
                    <a:pt x="21133" y="15072"/>
                    <a:pt x="21231" y="15023"/>
                    <a:pt x="21317" y="14974"/>
                  </a:cubicBezTo>
                  <a:cubicBezTo>
                    <a:pt x="21342" y="14962"/>
                    <a:pt x="21366" y="14913"/>
                    <a:pt x="21366" y="14888"/>
                  </a:cubicBezTo>
                  <a:cubicBezTo>
                    <a:pt x="21342" y="14839"/>
                    <a:pt x="21305" y="14765"/>
                    <a:pt x="21268" y="14753"/>
                  </a:cubicBezTo>
                  <a:cubicBezTo>
                    <a:pt x="20850" y="14667"/>
                    <a:pt x="20420" y="14581"/>
                    <a:pt x="20002" y="14507"/>
                  </a:cubicBezTo>
                  <a:cubicBezTo>
                    <a:pt x="19707" y="14458"/>
                    <a:pt x="19412" y="14445"/>
                    <a:pt x="19117" y="14519"/>
                  </a:cubicBezTo>
                  <a:cubicBezTo>
                    <a:pt x="19080" y="14519"/>
                    <a:pt x="19043" y="14556"/>
                    <a:pt x="19043" y="14581"/>
                  </a:cubicBezTo>
                  <a:cubicBezTo>
                    <a:pt x="19031" y="14618"/>
                    <a:pt x="19055" y="14667"/>
                    <a:pt x="19080" y="14679"/>
                  </a:cubicBezTo>
                  <a:cubicBezTo>
                    <a:pt x="19522" y="14937"/>
                    <a:pt x="19965" y="15183"/>
                    <a:pt x="20383" y="15122"/>
                  </a:cubicBezTo>
                  <a:close/>
                  <a:moveTo>
                    <a:pt x="23591" y="27587"/>
                  </a:moveTo>
                  <a:cubicBezTo>
                    <a:pt x="23690" y="27587"/>
                    <a:pt x="23800" y="27599"/>
                    <a:pt x="23887" y="27575"/>
                  </a:cubicBezTo>
                  <a:cubicBezTo>
                    <a:pt x="24218" y="27464"/>
                    <a:pt x="24550" y="27353"/>
                    <a:pt x="24882" y="27231"/>
                  </a:cubicBezTo>
                  <a:cubicBezTo>
                    <a:pt x="25177" y="27108"/>
                    <a:pt x="25460" y="26997"/>
                    <a:pt x="25780" y="27046"/>
                  </a:cubicBezTo>
                  <a:cubicBezTo>
                    <a:pt x="25817" y="27058"/>
                    <a:pt x="25940" y="27046"/>
                    <a:pt x="25890" y="26911"/>
                  </a:cubicBezTo>
                  <a:cubicBezTo>
                    <a:pt x="25362" y="26911"/>
                    <a:pt x="24833" y="26911"/>
                    <a:pt x="24304" y="26911"/>
                  </a:cubicBezTo>
                  <a:cubicBezTo>
                    <a:pt x="24083" y="26911"/>
                    <a:pt x="23874" y="26899"/>
                    <a:pt x="23690" y="26763"/>
                  </a:cubicBezTo>
                  <a:cubicBezTo>
                    <a:pt x="23665" y="26751"/>
                    <a:pt x="23616" y="26763"/>
                    <a:pt x="23555" y="26763"/>
                  </a:cubicBezTo>
                  <a:cubicBezTo>
                    <a:pt x="23530" y="27034"/>
                    <a:pt x="23505" y="27304"/>
                    <a:pt x="23591" y="27587"/>
                  </a:cubicBezTo>
                  <a:moveTo>
                    <a:pt x="7831" y="34643"/>
                  </a:moveTo>
                  <a:cubicBezTo>
                    <a:pt x="7930" y="34865"/>
                    <a:pt x="8028" y="35086"/>
                    <a:pt x="8200" y="35246"/>
                  </a:cubicBezTo>
                  <a:cubicBezTo>
                    <a:pt x="8212" y="35270"/>
                    <a:pt x="8286" y="35270"/>
                    <a:pt x="8298" y="35258"/>
                  </a:cubicBezTo>
                  <a:cubicBezTo>
                    <a:pt x="8360" y="35184"/>
                    <a:pt x="8421" y="35111"/>
                    <a:pt x="8470" y="35025"/>
                  </a:cubicBezTo>
                  <a:cubicBezTo>
                    <a:pt x="8495" y="34975"/>
                    <a:pt x="8483" y="34914"/>
                    <a:pt x="8421" y="34877"/>
                  </a:cubicBezTo>
                  <a:cubicBezTo>
                    <a:pt x="8360" y="34840"/>
                    <a:pt x="8286" y="34803"/>
                    <a:pt x="8225" y="34754"/>
                  </a:cubicBezTo>
                  <a:cubicBezTo>
                    <a:pt x="8126" y="34693"/>
                    <a:pt x="8139" y="34521"/>
                    <a:pt x="8249" y="34459"/>
                  </a:cubicBezTo>
                  <a:cubicBezTo>
                    <a:pt x="8311" y="34422"/>
                    <a:pt x="8384" y="34385"/>
                    <a:pt x="8458" y="34373"/>
                  </a:cubicBezTo>
                  <a:cubicBezTo>
                    <a:pt x="8581" y="34348"/>
                    <a:pt x="8704" y="34373"/>
                    <a:pt x="8802" y="34312"/>
                  </a:cubicBezTo>
                  <a:cubicBezTo>
                    <a:pt x="9061" y="34189"/>
                    <a:pt x="9331" y="34152"/>
                    <a:pt x="9589" y="34053"/>
                  </a:cubicBezTo>
                  <a:cubicBezTo>
                    <a:pt x="9663" y="34029"/>
                    <a:pt x="9749" y="34016"/>
                    <a:pt x="9774" y="33906"/>
                  </a:cubicBezTo>
                  <a:cubicBezTo>
                    <a:pt x="9454" y="33869"/>
                    <a:pt x="9147" y="33832"/>
                    <a:pt x="8839" y="33808"/>
                  </a:cubicBezTo>
                  <a:cubicBezTo>
                    <a:pt x="8729" y="33795"/>
                    <a:pt x="8606" y="33795"/>
                    <a:pt x="8495" y="33783"/>
                  </a:cubicBezTo>
                  <a:cubicBezTo>
                    <a:pt x="8397" y="33869"/>
                    <a:pt x="8323" y="33943"/>
                    <a:pt x="8225" y="34004"/>
                  </a:cubicBezTo>
                  <a:cubicBezTo>
                    <a:pt x="8139" y="34041"/>
                    <a:pt x="8016" y="33992"/>
                    <a:pt x="7954" y="34078"/>
                  </a:cubicBezTo>
                  <a:cubicBezTo>
                    <a:pt x="7917" y="34250"/>
                    <a:pt x="7880" y="34422"/>
                    <a:pt x="7831" y="34643"/>
                  </a:cubicBezTo>
                  <a:moveTo>
                    <a:pt x="7585" y="25202"/>
                  </a:moveTo>
                  <a:cubicBezTo>
                    <a:pt x="7659" y="25214"/>
                    <a:pt x="7708" y="25227"/>
                    <a:pt x="7770" y="25239"/>
                  </a:cubicBezTo>
                  <a:cubicBezTo>
                    <a:pt x="8397" y="25264"/>
                    <a:pt x="9024" y="25300"/>
                    <a:pt x="9638" y="25325"/>
                  </a:cubicBezTo>
                  <a:cubicBezTo>
                    <a:pt x="9786" y="25337"/>
                    <a:pt x="9921" y="25337"/>
                    <a:pt x="10056" y="25337"/>
                  </a:cubicBezTo>
                  <a:cubicBezTo>
                    <a:pt x="10093" y="25337"/>
                    <a:pt x="10130" y="25313"/>
                    <a:pt x="10167" y="25300"/>
                  </a:cubicBezTo>
                  <a:cubicBezTo>
                    <a:pt x="10204" y="25300"/>
                    <a:pt x="10241" y="25190"/>
                    <a:pt x="10216" y="25153"/>
                  </a:cubicBezTo>
                  <a:cubicBezTo>
                    <a:pt x="10081" y="24969"/>
                    <a:pt x="9921" y="24833"/>
                    <a:pt x="9688" y="24821"/>
                  </a:cubicBezTo>
                  <a:cubicBezTo>
                    <a:pt x="9024" y="24784"/>
                    <a:pt x="8360" y="24747"/>
                    <a:pt x="7696" y="24710"/>
                  </a:cubicBezTo>
                  <a:cubicBezTo>
                    <a:pt x="7536" y="24710"/>
                    <a:pt x="7438" y="24833"/>
                    <a:pt x="7487" y="24981"/>
                  </a:cubicBezTo>
                  <a:cubicBezTo>
                    <a:pt x="7512" y="25055"/>
                    <a:pt x="7561" y="25128"/>
                    <a:pt x="7585" y="25202"/>
                  </a:cubicBezTo>
                  <a:moveTo>
                    <a:pt x="3910" y="31128"/>
                  </a:moveTo>
                  <a:cubicBezTo>
                    <a:pt x="4045" y="31152"/>
                    <a:pt x="4155" y="31189"/>
                    <a:pt x="4266" y="31177"/>
                  </a:cubicBezTo>
                  <a:cubicBezTo>
                    <a:pt x="4512" y="31140"/>
                    <a:pt x="4733" y="31164"/>
                    <a:pt x="4967" y="31226"/>
                  </a:cubicBezTo>
                  <a:cubicBezTo>
                    <a:pt x="5114" y="31275"/>
                    <a:pt x="5262" y="31300"/>
                    <a:pt x="5409" y="31361"/>
                  </a:cubicBezTo>
                  <a:cubicBezTo>
                    <a:pt x="5520" y="31398"/>
                    <a:pt x="5643" y="31410"/>
                    <a:pt x="5754" y="31435"/>
                  </a:cubicBezTo>
                  <a:cubicBezTo>
                    <a:pt x="5840" y="31447"/>
                    <a:pt x="5901" y="31398"/>
                    <a:pt x="5926" y="31312"/>
                  </a:cubicBezTo>
                  <a:cubicBezTo>
                    <a:pt x="5975" y="31103"/>
                    <a:pt x="5950" y="30919"/>
                    <a:pt x="5840" y="30759"/>
                  </a:cubicBezTo>
                  <a:cubicBezTo>
                    <a:pt x="5348" y="30636"/>
                    <a:pt x="4881" y="30525"/>
                    <a:pt x="4401" y="30415"/>
                  </a:cubicBezTo>
                  <a:cubicBezTo>
                    <a:pt x="4315" y="30390"/>
                    <a:pt x="4242" y="30427"/>
                    <a:pt x="4192" y="30488"/>
                  </a:cubicBezTo>
                  <a:cubicBezTo>
                    <a:pt x="4033" y="30660"/>
                    <a:pt x="3959" y="30882"/>
                    <a:pt x="3910" y="31128"/>
                  </a:cubicBezTo>
                  <a:close/>
                  <a:moveTo>
                    <a:pt x="5729" y="30206"/>
                  </a:moveTo>
                  <a:cubicBezTo>
                    <a:pt x="5766" y="29911"/>
                    <a:pt x="5766" y="29628"/>
                    <a:pt x="5717" y="29333"/>
                  </a:cubicBezTo>
                  <a:cubicBezTo>
                    <a:pt x="5680" y="29185"/>
                    <a:pt x="5668" y="29025"/>
                    <a:pt x="5545" y="28902"/>
                  </a:cubicBezTo>
                  <a:cubicBezTo>
                    <a:pt x="5520" y="28878"/>
                    <a:pt x="5495" y="28804"/>
                    <a:pt x="5508" y="28755"/>
                  </a:cubicBezTo>
                  <a:cubicBezTo>
                    <a:pt x="5557" y="28509"/>
                    <a:pt x="5459" y="28288"/>
                    <a:pt x="5373" y="28079"/>
                  </a:cubicBezTo>
                  <a:cubicBezTo>
                    <a:pt x="5274" y="28091"/>
                    <a:pt x="5237" y="28165"/>
                    <a:pt x="5225" y="28239"/>
                  </a:cubicBezTo>
                  <a:cubicBezTo>
                    <a:pt x="5176" y="28423"/>
                    <a:pt x="5114" y="28607"/>
                    <a:pt x="5004" y="28780"/>
                  </a:cubicBezTo>
                  <a:cubicBezTo>
                    <a:pt x="4807" y="29075"/>
                    <a:pt x="4696" y="29406"/>
                    <a:pt x="4586" y="29738"/>
                  </a:cubicBezTo>
                  <a:cubicBezTo>
                    <a:pt x="4524" y="29960"/>
                    <a:pt x="4561" y="30033"/>
                    <a:pt x="4758" y="30083"/>
                  </a:cubicBezTo>
                  <a:cubicBezTo>
                    <a:pt x="5053" y="30132"/>
                    <a:pt x="5336" y="30181"/>
                    <a:pt x="5631" y="30230"/>
                  </a:cubicBezTo>
                  <a:cubicBezTo>
                    <a:pt x="5655" y="30242"/>
                    <a:pt x="5692" y="30218"/>
                    <a:pt x="5729" y="30206"/>
                  </a:cubicBezTo>
                  <a:close/>
                  <a:moveTo>
                    <a:pt x="21588" y="17863"/>
                  </a:moveTo>
                  <a:cubicBezTo>
                    <a:pt x="21612" y="17076"/>
                    <a:pt x="21551" y="16289"/>
                    <a:pt x="21465" y="15515"/>
                  </a:cubicBezTo>
                  <a:cubicBezTo>
                    <a:pt x="21452" y="15490"/>
                    <a:pt x="21416" y="15466"/>
                    <a:pt x="21379" y="15429"/>
                  </a:cubicBezTo>
                  <a:cubicBezTo>
                    <a:pt x="21231" y="15441"/>
                    <a:pt x="21084" y="15466"/>
                    <a:pt x="20924" y="15478"/>
                  </a:cubicBezTo>
                  <a:cubicBezTo>
                    <a:pt x="20789" y="15478"/>
                    <a:pt x="20653" y="15466"/>
                    <a:pt x="20506" y="15478"/>
                  </a:cubicBezTo>
                  <a:cubicBezTo>
                    <a:pt x="20358" y="15490"/>
                    <a:pt x="20198" y="15429"/>
                    <a:pt x="20076" y="15527"/>
                  </a:cubicBezTo>
                  <a:cubicBezTo>
                    <a:pt x="20088" y="15589"/>
                    <a:pt x="20076" y="15638"/>
                    <a:pt x="20100" y="15662"/>
                  </a:cubicBezTo>
                  <a:cubicBezTo>
                    <a:pt x="20383" y="15982"/>
                    <a:pt x="20666" y="16302"/>
                    <a:pt x="20887" y="16683"/>
                  </a:cubicBezTo>
                  <a:cubicBezTo>
                    <a:pt x="20924" y="16744"/>
                    <a:pt x="20985" y="16806"/>
                    <a:pt x="21047" y="16855"/>
                  </a:cubicBezTo>
                  <a:cubicBezTo>
                    <a:pt x="21231" y="17039"/>
                    <a:pt x="21354" y="17261"/>
                    <a:pt x="21403" y="17519"/>
                  </a:cubicBezTo>
                  <a:cubicBezTo>
                    <a:pt x="21428" y="17642"/>
                    <a:pt x="21440" y="17789"/>
                    <a:pt x="21588" y="17863"/>
                  </a:cubicBezTo>
                  <a:close/>
                  <a:moveTo>
                    <a:pt x="27415" y="22092"/>
                  </a:moveTo>
                  <a:cubicBezTo>
                    <a:pt x="27206" y="22080"/>
                    <a:pt x="26972" y="22104"/>
                    <a:pt x="26775" y="22043"/>
                  </a:cubicBezTo>
                  <a:cubicBezTo>
                    <a:pt x="26505" y="21957"/>
                    <a:pt x="26235" y="21944"/>
                    <a:pt x="25964" y="21944"/>
                  </a:cubicBezTo>
                  <a:cubicBezTo>
                    <a:pt x="25239" y="21944"/>
                    <a:pt x="24513" y="21944"/>
                    <a:pt x="23788" y="21944"/>
                  </a:cubicBezTo>
                  <a:cubicBezTo>
                    <a:pt x="23653" y="21944"/>
                    <a:pt x="23518" y="21944"/>
                    <a:pt x="23382" y="21957"/>
                  </a:cubicBezTo>
                  <a:cubicBezTo>
                    <a:pt x="23223" y="21957"/>
                    <a:pt x="23137" y="22067"/>
                    <a:pt x="23173" y="22227"/>
                  </a:cubicBezTo>
                  <a:cubicBezTo>
                    <a:pt x="23186" y="22276"/>
                    <a:pt x="23223" y="22325"/>
                    <a:pt x="23272" y="22362"/>
                  </a:cubicBezTo>
                  <a:cubicBezTo>
                    <a:pt x="23296" y="22387"/>
                    <a:pt x="23346" y="22387"/>
                    <a:pt x="23382" y="22387"/>
                  </a:cubicBezTo>
                  <a:cubicBezTo>
                    <a:pt x="24612" y="22387"/>
                    <a:pt x="25841" y="22387"/>
                    <a:pt x="27083" y="22387"/>
                  </a:cubicBezTo>
                  <a:cubicBezTo>
                    <a:pt x="27132" y="22387"/>
                    <a:pt x="27206" y="22387"/>
                    <a:pt x="27255" y="22362"/>
                  </a:cubicBezTo>
                  <a:cubicBezTo>
                    <a:pt x="27341" y="22301"/>
                    <a:pt x="27464" y="22252"/>
                    <a:pt x="27415" y="22092"/>
                  </a:cubicBezTo>
                  <a:close/>
                  <a:moveTo>
                    <a:pt x="14728" y="3025"/>
                  </a:moveTo>
                  <a:cubicBezTo>
                    <a:pt x="15293" y="3049"/>
                    <a:pt x="15822" y="3013"/>
                    <a:pt x="16338" y="2927"/>
                  </a:cubicBezTo>
                  <a:cubicBezTo>
                    <a:pt x="16609" y="2877"/>
                    <a:pt x="16879" y="2804"/>
                    <a:pt x="17150" y="2730"/>
                  </a:cubicBezTo>
                  <a:cubicBezTo>
                    <a:pt x="17162" y="2730"/>
                    <a:pt x="17174" y="2668"/>
                    <a:pt x="17174" y="2644"/>
                  </a:cubicBezTo>
                  <a:cubicBezTo>
                    <a:pt x="17187" y="2631"/>
                    <a:pt x="17162" y="2607"/>
                    <a:pt x="17150" y="2595"/>
                  </a:cubicBezTo>
                  <a:cubicBezTo>
                    <a:pt x="17137" y="2582"/>
                    <a:pt x="17113" y="2570"/>
                    <a:pt x="17101" y="2570"/>
                  </a:cubicBezTo>
                  <a:cubicBezTo>
                    <a:pt x="16523" y="2509"/>
                    <a:pt x="15982" y="2349"/>
                    <a:pt x="15465" y="2091"/>
                  </a:cubicBezTo>
                  <a:cubicBezTo>
                    <a:pt x="15429" y="2066"/>
                    <a:pt x="15392" y="2054"/>
                    <a:pt x="15355" y="2041"/>
                  </a:cubicBezTo>
                  <a:cubicBezTo>
                    <a:pt x="15134" y="1955"/>
                    <a:pt x="14912" y="1882"/>
                    <a:pt x="14703" y="1771"/>
                  </a:cubicBezTo>
                  <a:cubicBezTo>
                    <a:pt x="14494" y="1673"/>
                    <a:pt x="14298" y="1537"/>
                    <a:pt x="14089" y="1414"/>
                  </a:cubicBezTo>
                  <a:cubicBezTo>
                    <a:pt x="14027" y="1537"/>
                    <a:pt x="14052" y="1648"/>
                    <a:pt x="14101" y="1759"/>
                  </a:cubicBezTo>
                  <a:cubicBezTo>
                    <a:pt x="14298" y="2164"/>
                    <a:pt x="14494" y="2570"/>
                    <a:pt x="14728" y="3025"/>
                  </a:cubicBezTo>
                  <a:close/>
                  <a:moveTo>
                    <a:pt x="15761" y="14531"/>
                  </a:moveTo>
                  <a:cubicBezTo>
                    <a:pt x="15761" y="14544"/>
                    <a:pt x="15761" y="14544"/>
                    <a:pt x="15761" y="14556"/>
                  </a:cubicBezTo>
                  <a:cubicBezTo>
                    <a:pt x="16351" y="14581"/>
                    <a:pt x="16941" y="14593"/>
                    <a:pt x="17518" y="14618"/>
                  </a:cubicBezTo>
                  <a:cubicBezTo>
                    <a:pt x="17580" y="14618"/>
                    <a:pt x="17641" y="14618"/>
                    <a:pt x="17703" y="14593"/>
                  </a:cubicBezTo>
                  <a:cubicBezTo>
                    <a:pt x="17752" y="14581"/>
                    <a:pt x="17801" y="14544"/>
                    <a:pt x="17838" y="14507"/>
                  </a:cubicBezTo>
                  <a:cubicBezTo>
                    <a:pt x="17900" y="14445"/>
                    <a:pt x="17887" y="14322"/>
                    <a:pt x="17814" y="14310"/>
                  </a:cubicBezTo>
                  <a:cubicBezTo>
                    <a:pt x="17654" y="14261"/>
                    <a:pt x="17482" y="14175"/>
                    <a:pt x="17309" y="14175"/>
                  </a:cubicBezTo>
                  <a:cubicBezTo>
                    <a:pt x="16867" y="14150"/>
                    <a:pt x="16461" y="14015"/>
                    <a:pt x="16056" y="13905"/>
                  </a:cubicBezTo>
                  <a:cubicBezTo>
                    <a:pt x="15847" y="13843"/>
                    <a:pt x="15638" y="13806"/>
                    <a:pt x="15416" y="13794"/>
                  </a:cubicBezTo>
                  <a:cubicBezTo>
                    <a:pt x="14925" y="13782"/>
                    <a:pt x="14433" y="13757"/>
                    <a:pt x="13953" y="13732"/>
                  </a:cubicBezTo>
                  <a:cubicBezTo>
                    <a:pt x="13904" y="13732"/>
                    <a:pt x="13867" y="13732"/>
                    <a:pt x="13830" y="13745"/>
                  </a:cubicBezTo>
                  <a:cubicBezTo>
                    <a:pt x="13794" y="13757"/>
                    <a:pt x="13744" y="13769"/>
                    <a:pt x="13744" y="13794"/>
                  </a:cubicBezTo>
                  <a:cubicBezTo>
                    <a:pt x="13671" y="13991"/>
                    <a:pt x="13658" y="14175"/>
                    <a:pt x="13732" y="14372"/>
                  </a:cubicBezTo>
                  <a:cubicBezTo>
                    <a:pt x="13744" y="14396"/>
                    <a:pt x="13794" y="14433"/>
                    <a:pt x="13830" y="14433"/>
                  </a:cubicBezTo>
                  <a:cubicBezTo>
                    <a:pt x="13929" y="14445"/>
                    <a:pt x="14027" y="14458"/>
                    <a:pt x="14113" y="14458"/>
                  </a:cubicBezTo>
                  <a:cubicBezTo>
                    <a:pt x="14666" y="14482"/>
                    <a:pt x="15220" y="14507"/>
                    <a:pt x="15761" y="14531"/>
                  </a:cubicBezTo>
                  <a:moveTo>
                    <a:pt x="9540" y="33537"/>
                  </a:moveTo>
                  <a:cubicBezTo>
                    <a:pt x="9798" y="33562"/>
                    <a:pt x="10081" y="33574"/>
                    <a:pt x="10376" y="33599"/>
                  </a:cubicBezTo>
                  <a:cubicBezTo>
                    <a:pt x="10487" y="33599"/>
                    <a:pt x="10573" y="33562"/>
                    <a:pt x="10646" y="33488"/>
                  </a:cubicBezTo>
                  <a:cubicBezTo>
                    <a:pt x="10905" y="33230"/>
                    <a:pt x="11163" y="32959"/>
                    <a:pt x="11421" y="32689"/>
                  </a:cubicBezTo>
                  <a:cubicBezTo>
                    <a:pt x="11433" y="32677"/>
                    <a:pt x="11433" y="32615"/>
                    <a:pt x="11421" y="32590"/>
                  </a:cubicBezTo>
                  <a:cubicBezTo>
                    <a:pt x="11409" y="32566"/>
                    <a:pt x="11359" y="32541"/>
                    <a:pt x="11335" y="32529"/>
                  </a:cubicBezTo>
                  <a:cubicBezTo>
                    <a:pt x="11015" y="32492"/>
                    <a:pt x="10708" y="32468"/>
                    <a:pt x="10401" y="32517"/>
                  </a:cubicBezTo>
                  <a:cubicBezTo>
                    <a:pt x="9921" y="32590"/>
                    <a:pt x="9466" y="32590"/>
                    <a:pt x="8987" y="32517"/>
                  </a:cubicBezTo>
                  <a:cubicBezTo>
                    <a:pt x="8446" y="32431"/>
                    <a:pt x="8421" y="32468"/>
                    <a:pt x="8409" y="33008"/>
                  </a:cubicBezTo>
                  <a:cubicBezTo>
                    <a:pt x="8397" y="33119"/>
                    <a:pt x="8409" y="33242"/>
                    <a:pt x="8409" y="33353"/>
                  </a:cubicBezTo>
                  <a:cubicBezTo>
                    <a:pt x="8409" y="33426"/>
                    <a:pt x="8483" y="33500"/>
                    <a:pt x="8569" y="33500"/>
                  </a:cubicBezTo>
                  <a:cubicBezTo>
                    <a:pt x="8876" y="33512"/>
                    <a:pt x="9183" y="33525"/>
                    <a:pt x="9540" y="33537"/>
                  </a:cubicBezTo>
                  <a:close/>
                  <a:moveTo>
                    <a:pt x="22952" y="12036"/>
                  </a:moveTo>
                  <a:cubicBezTo>
                    <a:pt x="22756" y="12036"/>
                    <a:pt x="22620" y="12036"/>
                    <a:pt x="22473" y="12036"/>
                  </a:cubicBezTo>
                  <a:cubicBezTo>
                    <a:pt x="22399" y="12036"/>
                    <a:pt x="22338" y="12110"/>
                    <a:pt x="22338" y="12196"/>
                  </a:cubicBezTo>
                  <a:cubicBezTo>
                    <a:pt x="22350" y="12269"/>
                    <a:pt x="22350" y="12356"/>
                    <a:pt x="22362" y="12429"/>
                  </a:cubicBezTo>
                  <a:cubicBezTo>
                    <a:pt x="22473" y="12933"/>
                    <a:pt x="22485" y="13437"/>
                    <a:pt x="22547" y="13941"/>
                  </a:cubicBezTo>
                  <a:cubicBezTo>
                    <a:pt x="22571" y="14077"/>
                    <a:pt x="22534" y="14224"/>
                    <a:pt x="22633" y="14347"/>
                  </a:cubicBezTo>
                  <a:cubicBezTo>
                    <a:pt x="22805" y="14347"/>
                    <a:pt x="22977" y="14359"/>
                    <a:pt x="23149" y="14347"/>
                  </a:cubicBezTo>
                  <a:cubicBezTo>
                    <a:pt x="23346" y="14335"/>
                    <a:pt x="23530" y="14445"/>
                    <a:pt x="23714" y="14458"/>
                  </a:cubicBezTo>
                  <a:cubicBezTo>
                    <a:pt x="23862" y="14470"/>
                    <a:pt x="24022" y="14495"/>
                    <a:pt x="24157" y="14409"/>
                  </a:cubicBezTo>
                  <a:cubicBezTo>
                    <a:pt x="24145" y="14200"/>
                    <a:pt x="24071" y="14040"/>
                    <a:pt x="23985" y="13892"/>
                  </a:cubicBezTo>
                  <a:cubicBezTo>
                    <a:pt x="23665" y="13265"/>
                    <a:pt x="23333" y="12638"/>
                    <a:pt x="22952" y="12036"/>
                  </a:cubicBezTo>
                  <a:close/>
                  <a:moveTo>
                    <a:pt x="6098" y="33008"/>
                  </a:moveTo>
                  <a:cubicBezTo>
                    <a:pt x="6135" y="32701"/>
                    <a:pt x="6073" y="32418"/>
                    <a:pt x="6012" y="32136"/>
                  </a:cubicBezTo>
                  <a:cubicBezTo>
                    <a:pt x="5987" y="32000"/>
                    <a:pt x="6012" y="31853"/>
                    <a:pt x="5901" y="31742"/>
                  </a:cubicBezTo>
                  <a:cubicBezTo>
                    <a:pt x="5790" y="31619"/>
                    <a:pt x="5643" y="31718"/>
                    <a:pt x="5520" y="31705"/>
                  </a:cubicBezTo>
                  <a:cubicBezTo>
                    <a:pt x="5286" y="31681"/>
                    <a:pt x="5053" y="31656"/>
                    <a:pt x="4819" y="31595"/>
                  </a:cubicBezTo>
                  <a:cubicBezTo>
                    <a:pt x="4537" y="31521"/>
                    <a:pt x="4242" y="31521"/>
                    <a:pt x="3946" y="31521"/>
                  </a:cubicBezTo>
                  <a:cubicBezTo>
                    <a:pt x="3848" y="31521"/>
                    <a:pt x="3762" y="31607"/>
                    <a:pt x="3762" y="31718"/>
                  </a:cubicBezTo>
                  <a:cubicBezTo>
                    <a:pt x="3762" y="31853"/>
                    <a:pt x="3762" y="31988"/>
                    <a:pt x="3774" y="32123"/>
                  </a:cubicBezTo>
                  <a:cubicBezTo>
                    <a:pt x="3774" y="32222"/>
                    <a:pt x="3873" y="32320"/>
                    <a:pt x="3971" y="32308"/>
                  </a:cubicBezTo>
                  <a:cubicBezTo>
                    <a:pt x="4450" y="32283"/>
                    <a:pt x="4893" y="32480"/>
                    <a:pt x="5373" y="32455"/>
                  </a:cubicBezTo>
                  <a:cubicBezTo>
                    <a:pt x="5446" y="32455"/>
                    <a:pt x="5520" y="32480"/>
                    <a:pt x="5569" y="32554"/>
                  </a:cubicBezTo>
                  <a:cubicBezTo>
                    <a:pt x="5594" y="32578"/>
                    <a:pt x="5606" y="32627"/>
                    <a:pt x="5606" y="32652"/>
                  </a:cubicBezTo>
                  <a:cubicBezTo>
                    <a:pt x="5594" y="32689"/>
                    <a:pt x="5557" y="32726"/>
                    <a:pt x="5532" y="32726"/>
                  </a:cubicBezTo>
                  <a:cubicBezTo>
                    <a:pt x="5422" y="32738"/>
                    <a:pt x="5299" y="32713"/>
                    <a:pt x="5188" y="32713"/>
                  </a:cubicBezTo>
                  <a:cubicBezTo>
                    <a:pt x="4832" y="32713"/>
                    <a:pt x="4475" y="32689"/>
                    <a:pt x="4155" y="32504"/>
                  </a:cubicBezTo>
                  <a:cubicBezTo>
                    <a:pt x="4143" y="32504"/>
                    <a:pt x="4106" y="32541"/>
                    <a:pt x="4069" y="32578"/>
                  </a:cubicBezTo>
                  <a:cubicBezTo>
                    <a:pt x="4168" y="32713"/>
                    <a:pt x="4266" y="32861"/>
                    <a:pt x="4377" y="33021"/>
                  </a:cubicBezTo>
                  <a:cubicBezTo>
                    <a:pt x="4844" y="33070"/>
                    <a:pt x="5299" y="33168"/>
                    <a:pt x="5790" y="33402"/>
                  </a:cubicBezTo>
                  <a:cubicBezTo>
                    <a:pt x="5766" y="33156"/>
                    <a:pt x="5963" y="33119"/>
                    <a:pt x="6098" y="33008"/>
                  </a:cubicBezTo>
                  <a:close/>
                  <a:moveTo>
                    <a:pt x="23014" y="11397"/>
                  </a:moveTo>
                  <a:cubicBezTo>
                    <a:pt x="23407" y="11397"/>
                    <a:pt x="23800" y="11286"/>
                    <a:pt x="24157" y="11089"/>
                  </a:cubicBezTo>
                  <a:cubicBezTo>
                    <a:pt x="24440" y="10930"/>
                    <a:pt x="24710" y="10770"/>
                    <a:pt x="25005" y="10671"/>
                  </a:cubicBezTo>
                  <a:cubicBezTo>
                    <a:pt x="25054" y="10647"/>
                    <a:pt x="25104" y="10610"/>
                    <a:pt x="25153" y="10573"/>
                  </a:cubicBezTo>
                  <a:cubicBezTo>
                    <a:pt x="25177" y="10561"/>
                    <a:pt x="25214" y="10524"/>
                    <a:pt x="25214" y="10487"/>
                  </a:cubicBezTo>
                  <a:cubicBezTo>
                    <a:pt x="25214" y="10413"/>
                    <a:pt x="25153" y="10389"/>
                    <a:pt x="25104" y="10376"/>
                  </a:cubicBezTo>
                  <a:cubicBezTo>
                    <a:pt x="24870" y="10327"/>
                    <a:pt x="24636" y="10290"/>
                    <a:pt x="24403" y="10253"/>
                  </a:cubicBezTo>
                  <a:cubicBezTo>
                    <a:pt x="23825" y="10155"/>
                    <a:pt x="23272" y="9958"/>
                    <a:pt x="22694" y="9799"/>
                  </a:cubicBezTo>
                  <a:cubicBezTo>
                    <a:pt x="22583" y="9774"/>
                    <a:pt x="22485" y="9700"/>
                    <a:pt x="22387" y="9651"/>
                  </a:cubicBezTo>
                  <a:cubicBezTo>
                    <a:pt x="22313" y="9614"/>
                    <a:pt x="22251" y="9590"/>
                    <a:pt x="22190" y="9553"/>
                  </a:cubicBezTo>
                  <a:cubicBezTo>
                    <a:pt x="22141" y="9602"/>
                    <a:pt x="22116" y="9626"/>
                    <a:pt x="22104" y="9651"/>
                  </a:cubicBezTo>
                  <a:cubicBezTo>
                    <a:pt x="22030" y="9921"/>
                    <a:pt x="22104" y="10155"/>
                    <a:pt x="22251" y="10376"/>
                  </a:cubicBezTo>
                  <a:cubicBezTo>
                    <a:pt x="22460" y="10684"/>
                    <a:pt x="22682" y="10991"/>
                    <a:pt x="22903" y="11286"/>
                  </a:cubicBezTo>
                  <a:cubicBezTo>
                    <a:pt x="22928" y="11323"/>
                    <a:pt x="22952" y="11347"/>
                    <a:pt x="23014" y="11397"/>
                  </a:cubicBezTo>
                  <a:moveTo>
                    <a:pt x="8507" y="32160"/>
                  </a:moveTo>
                  <a:cubicBezTo>
                    <a:pt x="8593" y="32185"/>
                    <a:pt x="8667" y="32222"/>
                    <a:pt x="8741" y="32222"/>
                  </a:cubicBezTo>
                  <a:cubicBezTo>
                    <a:pt x="9208" y="32222"/>
                    <a:pt x="9675" y="32222"/>
                    <a:pt x="10142" y="32222"/>
                  </a:cubicBezTo>
                  <a:cubicBezTo>
                    <a:pt x="10499" y="32222"/>
                    <a:pt x="10843" y="32209"/>
                    <a:pt x="11200" y="32209"/>
                  </a:cubicBezTo>
                  <a:cubicBezTo>
                    <a:pt x="11323" y="32197"/>
                    <a:pt x="11433" y="32209"/>
                    <a:pt x="11556" y="32197"/>
                  </a:cubicBezTo>
                  <a:cubicBezTo>
                    <a:pt x="11593" y="32185"/>
                    <a:pt x="11654" y="32123"/>
                    <a:pt x="11654" y="32074"/>
                  </a:cubicBezTo>
                  <a:cubicBezTo>
                    <a:pt x="11667" y="31976"/>
                    <a:pt x="11667" y="31877"/>
                    <a:pt x="11630" y="31791"/>
                  </a:cubicBezTo>
                  <a:cubicBezTo>
                    <a:pt x="11568" y="31607"/>
                    <a:pt x="11482" y="31435"/>
                    <a:pt x="11409" y="31275"/>
                  </a:cubicBezTo>
                  <a:cubicBezTo>
                    <a:pt x="11200" y="31177"/>
                    <a:pt x="10991" y="31201"/>
                    <a:pt x="10806" y="31189"/>
                  </a:cubicBezTo>
                  <a:cubicBezTo>
                    <a:pt x="10118" y="31164"/>
                    <a:pt x="9429" y="31164"/>
                    <a:pt x="8753" y="31078"/>
                  </a:cubicBezTo>
                  <a:cubicBezTo>
                    <a:pt x="8692" y="31078"/>
                    <a:pt x="8630" y="31078"/>
                    <a:pt x="8569" y="31078"/>
                  </a:cubicBezTo>
                  <a:cubicBezTo>
                    <a:pt x="8495" y="31078"/>
                    <a:pt x="8421" y="31140"/>
                    <a:pt x="8421" y="31214"/>
                  </a:cubicBezTo>
                  <a:cubicBezTo>
                    <a:pt x="8421" y="31533"/>
                    <a:pt x="8458" y="31841"/>
                    <a:pt x="8507" y="32160"/>
                  </a:cubicBezTo>
                  <a:close/>
                  <a:moveTo>
                    <a:pt x="1131" y="18269"/>
                  </a:moveTo>
                  <a:cubicBezTo>
                    <a:pt x="1119" y="18306"/>
                    <a:pt x="1094" y="18318"/>
                    <a:pt x="1094" y="18330"/>
                  </a:cubicBezTo>
                  <a:cubicBezTo>
                    <a:pt x="1254" y="18736"/>
                    <a:pt x="1389" y="19154"/>
                    <a:pt x="1598" y="19535"/>
                  </a:cubicBezTo>
                  <a:cubicBezTo>
                    <a:pt x="1992" y="20272"/>
                    <a:pt x="2410" y="21010"/>
                    <a:pt x="2852" y="21735"/>
                  </a:cubicBezTo>
                  <a:cubicBezTo>
                    <a:pt x="3172" y="22276"/>
                    <a:pt x="3504" y="22817"/>
                    <a:pt x="3774" y="23383"/>
                  </a:cubicBezTo>
                  <a:cubicBezTo>
                    <a:pt x="3897" y="23641"/>
                    <a:pt x="4033" y="23911"/>
                    <a:pt x="4180" y="24169"/>
                  </a:cubicBezTo>
                  <a:cubicBezTo>
                    <a:pt x="4205" y="24206"/>
                    <a:pt x="4254" y="24243"/>
                    <a:pt x="4303" y="24280"/>
                  </a:cubicBezTo>
                  <a:cubicBezTo>
                    <a:pt x="4340" y="23752"/>
                    <a:pt x="4377" y="23247"/>
                    <a:pt x="4414" y="22743"/>
                  </a:cubicBezTo>
                  <a:cubicBezTo>
                    <a:pt x="4045" y="21932"/>
                    <a:pt x="3430" y="21281"/>
                    <a:pt x="3012" y="20506"/>
                  </a:cubicBezTo>
                  <a:cubicBezTo>
                    <a:pt x="3049" y="20371"/>
                    <a:pt x="3123" y="20248"/>
                    <a:pt x="2988" y="20137"/>
                  </a:cubicBezTo>
                  <a:cubicBezTo>
                    <a:pt x="2963" y="20125"/>
                    <a:pt x="2951" y="20100"/>
                    <a:pt x="2938" y="20088"/>
                  </a:cubicBezTo>
                  <a:cubicBezTo>
                    <a:pt x="2385" y="19510"/>
                    <a:pt x="1832" y="18920"/>
                    <a:pt x="1279" y="18342"/>
                  </a:cubicBezTo>
                  <a:cubicBezTo>
                    <a:pt x="1242" y="18306"/>
                    <a:pt x="1180" y="18293"/>
                    <a:pt x="1131" y="18269"/>
                  </a:cubicBezTo>
                  <a:close/>
                  <a:moveTo>
                    <a:pt x="16277" y="26345"/>
                  </a:moveTo>
                  <a:cubicBezTo>
                    <a:pt x="16203" y="26395"/>
                    <a:pt x="16129" y="26444"/>
                    <a:pt x="16056" y="26505"/>
                  </a:cubicBezTo>
                  <a:cubicBezTo>
                    <a:pt x="15957" y="26591"/>
                    <a:pt x="15970" y="26702"/>
                    <a:pt x="16068" y="26751"/>
                  </a:cubicBezTo>
                  <a:cubicBezTo>
                    <a:pt x="16400" y="26923"/>
                    <a:pt x="16756" y="27009"/>
                    <a:pt x="17113" y="27132"/>
                  </a:cubicBezTo>
                  <a:cubicBezTo>
                    <a:pt x="17629" y="27329"/>
                    <a:pt x="18158" y="27452"/>
                    <a:pt x="18699" y="27575"/>
                  </a:cubicBezTo>
                  <a:cubicBezTo>
                    <a:pt x="18908" y="27624"/>
                    <a:pt x="19117" y="27698"/>
                    <a:pt x="19326" y="27698"/>
                  </a:cubicBezTo>
                  <a:cubicBezTo>
                    <a:pt x="19645" y="27710"/>
                    <a:pt x="19940" y="27796"/>
                    <a:pt x="20248" y="27894"/>
                  </a:cubicBezTo>
                  <a:cubicBezTo>
                    <a:pt x="20334" y="27919"/>
                    <a:pt x="20432" y="27944"/>
                    <a:pt x="20530" y="27944"/>
                  </a:cubicBezTo>
                  <a:cubicBezTo>
                    <a:pt x="20899" y="27944"/>
                    <a:pt x="21280" y="27919"/>
                    <a:pt x="21649" y="27907"/>
                  </a:cubicBezTo>
                  <a:cubicBezTo>
                    <a:pt x="21834" y="27907"/>
                    <a:pt x="21920" y="27821"/>
                    <a:pt x="21920" y="27661"/>
                  </a:cubicBezTo>
                  <a:cubicBezTo>
                    <a:pt x="21920" y="27489"/>
                    <a:pt x="21920" y="27304"/>
                    <a:pt x="21907" y="27132"/>
                  </a:cubicBezTo>
                  <a:cubicBezTo>
                    <a:pt x="21907" y="27071"/>
                    <a:pt x="21821" y="26985"/>
                    <a:pt x="21747" y="26972"/>
                  </a:cubicBezTo>
                  <a:cubicBezTo>
                    <a:pt x="21674" y="26960"/>
                    <a:pt x="21600" y="26960"/>
                    <a:pt x="21514" y="26948"/>
                  </a:cubicBezTo>
                  <a:cubicBezTo>
                    <a:pt x="21120" y="26936"/>
                    <a:pt x="20727" y="26948"/>
                    <a:pt x="20346" y="26899"/>
                  </a:cubicBezTo>
                  <a:cubicBezTo>
                    <a:pt x="19891" y="26825"/>
                    <a:pt x="19436" y="26825"/>
                    <a:pt x="18994" y="26825"/>
                  </a:cubicBezTo>
                  <a:cubicBezTo>
                    <a:pt x="18527" y="26813"/>
                    <a:pt x="18047" y="26874"/>
                    <a:pt x="17592" y="26702"/>
                  </a:cubicBezTo>
                  <a:cubicBezTo>
                    <a:pt x="17580" y="26690"/>
                    <a:pt x="17555" y="26690"/>
                    <a:pt x="17531" y="26690"/>
                  </a:cubicBezTo>
                  <a:cubicBezTo>
                    <a:pt x="17223" y="26727"/>
                    <a:pt x="16953" y="26604"/>
                    <a:pt x="16683" y="26493"/>
                  </a:cubicBezTo>
                  <a:cubicBezTo>
                    <a:pt x="16560" y="26431"/>
                    <a:pt x="16424" y="26395"/>
                    <a:pt x="16277" y="26345"/>
                  </a:cubicBezTo>
                  <a:close/>
                  <a:moveTo>
                    <a:pt x="14593" y="3627"/>
                  </a:moveTo>
                  <a:cubicBezTo>
                    <a:pt x="14310" y="3676"/>
                    <a:pt x="14064" y="3713"/>
                    <a:pt x="13806" y="3762"/>
                  </a:cubicBezTo>
                  <a:cubicBezTo>
                    <a:pt x="13683" y="3787"/>
                    <a:pt x="13597" y="3873"/>
                    <a:pt x="13597" y="3996"/>
                  </a:cubicBezTo>
                  <a:cubicBezTo>
                    <a:pt x="13560" y="4734"/>
                    <a:pt x="13572" y="5459"/>
                    <a:pt x="13720" y="6172"/>
                  </a:cubicBezTo>
                  <a:cubicBezTo>
                    <a:pt x="13732" y="6246"/>
                    <a:pt x="13806" y="6319"/>
                    <a:pt x="13892" y="6319"/>
                  </a:cubicBezTo>
                  <a:cubicBezTo>
                    <a:pt x="14261" y="6319"/>
                    <a:pt x="14630" y="6356"/>
                    <a:pt x="14998" y="6406"/>
                  </a:cubicBezTo>
                  <a:cubicBezTo>
                    <a:pt x="15367" y="6442"/>
                    <a:pt x="15748" y="6430"/>
                    <a:pt x="16105" y="6381"/>
                  </a:cubicBezTo>
                  <a:cubicBezTo>
                    <a:pt x="16129" y="6319"/>
                    <a:pt x="16154" y="6283"/>
                    <a:pt x="16154" y="6258"/>
                  </a:cubicBezTo>
                  <a:cubicBezTo>
                    <a:pt x="16142" y="6197"/>
                    <a:pt x="16117" y="6135"/>
                    <a:pt x="16092" y="6086"/>
                  </a:cubicBezTo>
                  <a:cubicBezTo>
                    <a:pt x="15871" y="5680"/>
                    <a:pt x="15625" y="5275"/>
                    <a:pt x="15355" y="4881"/>
                  </a:cubicBezTo>
                  <a:cubicBezTo>
                    <a:pt x="15084" y="4500"/>
                    <a:pt x="14863" y="4082"/>
                    <a:pt x="14593" y="3627"/>
                  </a:cubicBezTo>
                  <a:close/>
                  <a:moveTo>
                    <a:pt x="18613" y="14212"/>
                  </a:moveTo>
                  <a:cubicBezTo>
                    <a:pt x="18772" y="14273"/>
                    <a:pt x="18920" y="14224"/>
                    <a:pt x="19067" y="14175"/>
                  </a:cubicBezTo>
                  <a:cubicBezTo>
                    <a:pt x="19338" y="14089"/>
                    <a:pt x="19608" y="14077"/>
                    <a:pt x="19879" y="14114"/>
                  </a:cubicBezTo>
                  <a:cubicBezTo>
                    <a:pt x="20063" y="14126"/>
                    <a:pt x="20235" y="14163"/>
                    <a:pt x="20407" y="14187"/>
                  </a:cubicBezTo>
                  <a:cubicBezTo>
                    <a:pt x="20678" y="14236"/>
                    <a:pt x="20948" y="14286"/>
                    <a:pt x="21219" y="14322"/>
                  </a:cubicBezTo>
                  <a:cubicBezTo>
                    <a:pt x="21293" y="14335"/>
                    <a:pt x="21379" y="14261"/>
                    <a:pt x="21391" y="14187"/>
                  </a:cubicBezTo>
                  <a:cubicBezTo>
                    <a:pt x="21391" y="13868"/>
                    <a:pt x="21428" y="13560"/>
                    <a:pt x="21403" y="13253"/>
                  </a:cubicBezTo>
                  <a:cubicBezTo>
                    <a:pt x="21342" y="12294"/>
                    <a:pt x="21268" y="11335"/>
                    <a:pt x="21194" y="10376"/>
                  </a:cubicBezTo>
                  <a:cubicBezTo>
                    <a:pt x="21182" y="10278"/>
                    <a:pt x="21170" y="10180"/>
                    <a:pt x="21157" y="10081"/>
                  </a:cubicBezTo>
                  <a:cubicBezTo>
                    <a:pt x="21145" y="10057"/>
                    <a:pt x="21108" y="10044"/>
                    <a:pt x="21084" y="10020"/>
                  </a:cubicBezTo>
                  <a:cubicBezTo>
                    <a:pt x="21059" y="10044"/>
                    <a:pt x="21034" y="10044"/>
                    <a:pt x="21034" y="10057"/>
                  </a:cubicBezTo>
                  <a:cubicBezTo>
                    <a:pt x="20825" y="10462"/>
                    <a:pt x="20604" y="10856"/>
                    <a:pt x="20334" y="11225"/>
                  </a:cubicBezTo>
                  <a:cubicBezTo>
                    <a:pt x="20272" y="11311"/>
                    <a:pt x="20223" y="11434"/>
                    <a:pt x="20174" y="11532"/>
                  </a:cubicBezTo>
                  <a:cubicBezTo>
                    <a:pt x="20026" y="11852"/>
                    <a:pt x="19842" y="12159"/>
                    <a:pt x="19645" y="12454"/>
                  </a:cubicBezTo>
                  <a:cubicBezTo>
                    <a:pt x="19326" y="12946"/>
                    <a:pt x="19006" y="13437"/>
                    <a:pt x="18699" y="13941"/>
                  </a:cubicBezTo>
                  <a:cubicBezTo>
                    <a:pt x="18649" y="14015"/>
                    <a:pt x="18576" y="14101"/>
                    <a:pt x="18613" y="14212"/>
                  </a:cubicBezTo>
                  <a:close/>
                  <a:moveTo>
                    <a:pt x="11482" y="24723"/>
                  </a:moveTo>
                  <a:cubicBezTo>
                    <a:pt x="11532" y="24649"/>
                    <a:pt x="11593" y="24587"/>
                    <a:pt x="11605" y="24526"/>
                  </a:cubicBezTo>
                  <a:cubicBezTo>
                    <a:pt x="11679" y="24133"/>
                    <a:pt x="11814" y="23764"/>
                    <a:pt x="11814" y="23358"/>
                  </a:cubicBezTo>
                  <a:cubicBezTo>
                    <a:pt x="11802" y="23284"/>
                    <a:pt x="11827" y="23211"/>
                    <a:pt x="11741" y="23149"/>
                  </a:cubicBezTo>
                  <a:cubicBezTo>
                    <a:pt x="11581" y="23088"/>
                    <a:pt x="11396" y="23125"/>
                    <a:pt x="11224" y="23125"/>
                  </a:cubicBezTo>
                  <a:cubicBezTo>
                    <a:pt x="10659" y="23112"/>
                    <a:pt x="10081" y="23125"/>
                    <a:pt x="9515" y="23100"/>
                  </a:cubicBezTo>
                  <a:cubicBezTo>
                    <a:pt x="8630" y="23063"/>
                    <a:pt x="7745" y="23014"/>
                    <a:pt x="6860" y="22952"/>
                  </a:cubicBezTo>
                  <a:cubicBezTo>
                    <a:pt x="6676" y="22940"/>
                    <a:pt x="6516" y="22965"/>
                    <a:pt x="6356" y="23088"/>
                  </a:cubicBezTo>
                  <a:cubicBezTo>
                    <a:pt x="6270" y="23161"/>
                    <a:pt x="6172" y="23223"/>
                    <a:pt x="6073" y="23284"/>
                  </a:cubicBezTo>
                  <a:cubicBezTo>
                    <a:pt x="6356" y="23813"/>
                    <a:pt x="6577" y="24096"/>
                    <a:pt x="6934" y="24391"/>
                  </a:cubicBezTo>
                  <a:cubicBezTo>
                    <a:pt x="7044" y="24354"/>
                    <a:pt x="7155" y="24292"/>
                    <a:pt x="7266" y="24292"/>
                  </a:cubicBezTo>
                  <a:cubicBezTo>
                    <a:pt x="7733" y="24292"/>
                    <a:pt x="8212" y="24305"/>
                    <a:pt x="8679" y="24329"/>
                  </a:cubicBezTo>
                  <a:cubicBezTo>
                    <a:pt x="9147" y="24342"/>
                    <a:pt x="9626" y="24378"/>
                    <a:pt x="10093" y="24403"/>
                  </a:cubicBezTo>
                  <a:cubicBezTo>
                    <a:pt x="10265" y="24415"/>
                    <a:pt x="10450" y="24452"/>
                    <a:pt x="10622" y="24489"/>
                  </a:cubicBezTo>
                  <a:cubicBezTo>
                    <a:pt x="10905" y="24563"/>
                    <a:pt x="11187" y="24637"/>
                    <a:pt x="11482" y="24723"/>
                  </a:cubicBezTo>
                  <a:close/>
                  <a:moveTo>
                    <a:pt x="21661" y="10561"/>
                  </a:moveTo>
                  <a:cubicBezTo>
                    <a:pt x="21649" y="10634"/>
                    <a:pt x="21637" y="10671"/>
                    <a:pt x="21637" y="10708"/>
                  </a:cubicBezTo>
                  <a:cubicBezTo>
                    <a:pt x="21661" y="11077"/>
                    <a:pt x="21674" y="11458"/>
                    <a:pt x="21698" y="11827"/>
                  </a:cubicBezTo>
                  <a:cubicBezTo>
                    <a:pt x="21723" y="12183"/>
                    <a:pt x="21735" y="12540"/>
                    <a:pt x="21784" y="12884"/>
                  </a:cubicBezTo>
                  <a:cubicBezTo>
                    <a:pt x="21834" y="13216"/>
                    <a:pt x="21846" y="13548"/>
                    <a:pt x="21846" y="13892"/>
                  </a:cubicBezTo>
                  <a:cubicBezTo>
                    <a:pt x="21858" y="14396"/>
                    <a:pt x="21858" y="14913"/>
                    <a:pt x="21907" y="15417"/>
                  </a:cubicBezTo>
                  <a:cubicBezTo>
                    <a:pt x="21956" y="15970"/>
                    <a:pt x="21981" y="16523"/>
                    <a:pt x="22006" y="17064"/>
                  </a:cubicBezTo>
                  <a:cubicBezTo>
                    <a:pt x="22006" y="17322"/>
                    <a:pt x="22018" y="17580"/>
                    <a:pt x="22030" y="17838"/>
                  </a:cubicBezTo>
                  <a:cubicBezTo>
                    <a:pt x="22055" y="18625"/>
                    <a:pt x="22092" y="19412"/>
                    <a:pt x="22104" y="20199"/>
                  </a:cubicBezTo>
                  <a:cubicBezTo>
                    <a:pt x="22129" y="20789"/>
                    <a:pt x="22116" y="21379"/>
                    <a:pt x="22141" y="21969"/>
                  </a:cubicBezTo>
                  <a:cubicBezTo>
                    <a:pt x="22153" y="22498"/>
                    <a:pt x="22190" y="23026"/>
                    <a:pt x="22215" y="23555"/>
                  </a:cubicBezTo>
                  <a:cubicBezTo>
                    <a:pt x="22227" y="23948"/>
                    <a:pt x="22251" y="24342"/>
                    <a:pt x="22313" y="24735"/>
                  </a:cubicBezTo>
                  <a:cubicBezTo>
                    <a:pt x="22350" y="25018"/>
                    <a:pt x="22362" y="25313"/>
                    <a:pt x="22362" y="25608"/>
                  </a:cubicBezTo>
                  <a:cubicBezTo>
                    <a:pt x="22374" y="26198"/>
                    <a:pt x="22374" y="26788"/>
                    <a:pt x="22387" y="27378"/>
                  </a:cubicBezTo>
                  <a:cubicBezTo>
                    <a:pt x="22387" y="27710"/>
                    <a:pt x="22436" y="27759"/>
                    <a:pt x="22756" y="27759"/>
                  </a:cubicBezTo>
                  <a:cubicBezTo>
                    <a:pt x="22792" y="27759"/>
                    <a:pt x="22842" y="27747"/>
                    <a:pt x="22878" y="27747"/>
                  </a:cubicBezTo>
                  <a:cubicBezTo>
                    <a:pt x="23014" y="27735"/>
                    <a:pt x="23100" y="27661"/>
                    <a:pt x="23100" y="27526"/>
                  </a:cubicBezTo>
                  <a:cubicBezTo>
                    <a:pt x="23112" y="27194"/>
                    <a:pt x="23112" y="26862"/>
                    <a:pt x="23112" y="26530"/>
                  </a:cubicBezTo>
                  <a:cubicBezTo>
                    <a:pt x="23112" y="26444"/>
                    <a:pt x="23100" y="26358"/>
                    <a:pt x="23075" y="26296"/>
                  </a:cubicBezTo>
                  <a:cubicBezTo>
                    <a:pt x="22977" y="26087"/>
                    <a:pt x="22989" y="25866"/>
                    <a:pt x="22989" y="25657"/>
                  </a:cubicBezTo>
                  <a:cubicBezTo>
                    <a:pt x="22977" y="25460"/>
                    <a:pt x="22989" y="25251"/>
                    <a:pt x="22940" y="25067"/>
                  </a:cubicBezTo>
                  <a:cubicBezTo>
                    <a:pt x="22866" y="24796"/>
                    <a:pt x="22842" y="24526"/>
                    <a:pt x="22842" y="24256"/>
                  </a:cubicBezTo>
                  <a:cubicBezTo>
                    <a:pt x="22866" y="23727"/>
                    <a:pt x="22805" y="23198"/>
                    <a:pt x="22756" y="22670"/>
                  </a:cubicBezTo>
                  <a:cubicBezTo>
                    <a:pt x="22719" y="22412"/>
                    <a:pt x="22682" y="22153"/>
                    <a:pt x="22682" y="21908"/>
                  </a:cubicBezTo>
                  <a:cubicBezTo>
                    <a:pt x="22694" y="21403"/>
                    <a:pt x="22645" y="20924"/>
                    <a:pt x="22547" y="20432"/>
                  </a:cubicBezTo>
                  <a:cubicBezTo>
                    <a:pt x="22460" y="20051"/>
                    <a:pt x="22448" y="19658"/>
                    <a:pt x="22448" y="19264"/>
                  </a:cubicBezTo>
                  <a:cubicBezTo>
                    <a:pt x="22460" y="18810"/>
                    <a:pt x="22460" y="18355"/>
                    <a:pt x="22350" y="17912"/>
                  </a:cubicBezTo>
                  <a:cubicBezTo>
                    <a:pt x="22325" y="17802"/>
                    <a:pt x="22325" y="17679"/>
                    <a:pt x="22338" y="17556"/>
                  </a:cubicBezTo>
                  <a:cubicBezTo>
                    <a:pt x="22399" y="16695"/>
                    <a:pt x="22116" y="15835"/>
                    <a:pt x="22251" y="14974"/>
                  </a:cubicBezTo>
                  <a:cubicBezTo>
                    <a:pt x="22251" y="14949"/>
                    <a:pt x="22251" y="14937"/>
                    <a:pt x="22251" y="14913"/>
                  </a:cubicBezTo>
                  <a:cubicBezTo>
                    <a:pt x="22227" y="14618"/>
                    <a:pt x="22202" y="14322"/>
                    <a:pt x="22165" y="14040"/>
                  </a:cubicBezTo>
                  <a:cubicBezTo>
                    <a:pt x="22104" y="13511"/>
                    <a:pt x="22092" y="12970"/>
                    <a:pt x="21981" y="12454"/>
                  </a:cubicBezTo>
                  <a:cubicBezTo>
                    <a:pt x="21895" y="12036"/>
                    <a:pt x="21809" y="11606"/>
                    <a:pt x="21834" y="11163"/>
                  </a:cubicBezTo>
                  <a:cubicBezTo>
                    <a:pt x="21846" y="10966"/>
                    <a:pt x="21809" y="10782"/>
                    <a:pt x="21661" y="10561"/>
                  </a:cubicBezTo>
                  <a:moveTo>
                    <a:pt x="14076" y="25780"/>
                  </a:moveTo>
                  <a:cubicBezTo>
                    <a:pt x="14580" y="26038"/>
                    <a:pt x="14998" y="26333"/>
                    <a:pt x="15478" y="26468"/>
                  </a:cubicBezTo>
                  <a:cubicBezTo>
                    <a:pt x="15724" y="26333"/>
                    <a:pt x="15810" y="26161"/>
                    <a:pt x="15711" y="25915"/>
                  </a:cubicBezTo>
                  <a:cubicBezTo>
                    <a:pt x="15699" y="25891"/>
                    <a:pt x="15724" y="25841"/>
                    <a:pt x="15724" y="25805"/>
                  </a:cubicBezTo>
                  <a:cubicBezTo>
                    <a:pt x="15908" y="25694"/>
                    <a:pt x="16092" y="25583"/>
                    <a:pt x="16277" y="25460"/>
                  </a:cubicBezTo>
                  <a:cubicBezTo>
                    <a:pt x="16510" y="25325"/>
                    <a:pt x="16707" y="25128"/>
                    <a:pt x="16830" y="24870"/>
                  </a:cubicBezTo>
                  <a:cubicBezTo>
                    <a:pt x="16953" y="24649"/>
                    <a:pt x="17076" y="24428"/>
                    <a:pt x="17174" y="24194"/>
                  </a:cubicBezTo>
                  <a:cubicBezTo>
                    <a:pt x="17309" y="23911"/>
                    <a:pt x="17396" y="23604"/>
                    <a:pt x="17371" y="23272"/>
                  </a:cubicBezTo>
                  <a:cubicBezTo>
                    <a:pt x="17223" y="23260"/>
                    <a:pt x="17088" y="23247"/>
                    <a:pt x="16953" y="23235"/>
                  </a:cubicBezTo>
                  <a:cubicBezTo>
                    <a:pt x="16584" y="23223"/>
                    <a:pt x="16203" y="23211"/>
                    <a:pt x="15834" y="23198"/>
                  </a:cubicBezTo>
                  <a:cubicBezTo>
                    <a:pt x="15281" y="23174"/>
                    <a:pt x="14728" y="23137"/>
                    <a:pt x="14187" y="23125"/>
                  </a:cubicBezTo>
                  <a:cubicBezTo>
                    <a:pt x="14138" y="23112"/>
                    <a:pt x="14101" y="23125"/>
                    <a:pt x="14064" y="23125"/>
                  </a:cubicBezTo>
                  <a:cubicBezTo>
                    <a:pt x="13929" y="23125"/>
                    <a:pt x="13867" y="23211"/>
                    <a:pt x="13867" y="23358"/>
                  </a:cubicBezTo>
                  <a:cubicBezTo>
                    <a:pt x="13867" y="23395"/>
                    <a:pt x="13867" y="23444"/>
                    <a:pt x="13880" y="23481"/>
                  </a:cubicBezTo>
                  <a:cubicBezTo>
                    <a:pt x="13929" y="23850"/>
                    <a:pt x="13966" y="24219"/>
                    <a:pt x="13929" y="24600"/>
                  </a:cubicBezTo>
                  <a:cubicBezTo>
                    <a:pt x="13916" y="24710"/>
                    <a:pt x="13916" y="24833"/>
                    <a:pt x="13953" y="24944"/>
                  </a:cubicBezTo>
                  <a:cubicBezTo>
                    <a:pt x="14039" y="25214"/>
                    <a:pt x="14064" y="25485"/>
                    <a:pt x="14076" y="25780"/>
                  </a:cubicBezTo>
                  <a:close/>
                  <a:moveTo>
                    <a:pt x="2766" y="19166"/>
                  </a:moveTo>
                  <a:cubicBezTo>
                    <a:pt x="2902" y="19019"/>
                    <a:pt x="3061" y="18896"/>
                    <a:pt x="3160" y="18724"/>
                  </a:cubicBezTo>
                  <a:cubicBezTo>
                    <a:pt x="3406" y="18306"/>
                    <a:pt x="3701" y="17912"/>
                    <a:pt x="3897" y="17457"/>
                  </a:cubicBezTo>
                  <a:cubicBezTo>
                    <a:pt x="4020" y="17175"/>
                    <a:pt x="4205" y="16904"/>
                    <a:pt x="4364" y="16634"/>
                  </a:cubicBezTo>
                  <a:cubicBezTo>
                    <a:pt x="4426" y="16523"/>
                    <a:pt x="4524" y="16412"/>
                    <a:pt x="4586" y="16302"/>
                  </a:cubicBezTo>
                  <a:cubicBezTo>
                    <a:pt x="4733" y="16031"/>
                    <a:pt x="4905" y="15798"/>
                    <a:pt x="5139" y="15613"/>
                  </a:cubicBezTo>
                  <a:cubicBezTo>
                    <a:pt x="5311" y="15478"/>
                    <a:pt x="5446" y="15306"/>
                    <a:pt x="5545" y="15109"/>
                  </a:cubicBezTo>
                  <a:cubicBezTo>
                    <a:pt x="5717" y="14777"/>
                    <a:pt x="5950" y="14482"/>
                    <a:pt x="6221" y="14212"/>
                  </a:cubicBezTo>
                  <a:cubicBezTo>
                    <a:pt x="6368" y="14064"/>
                    <a:pt x="6504" y="13905"/>
                    <a:pt x="6614" y="13708"/>
                  </a:cubicBezTo>
                  <a:cubicBezTo>
                    <a:pt x="6860" y="13302"/>
                    <a:pt x="7106" y="12909"/>
                    <a:pt x="7352" y="12503"/>
                  </a:cubicBezTo>
                  <a:cubicBezTo>
                    <a:pt x="7389" y="12466"/>
                    <a:pt x="7376" y="12429"/>
                    <a:pt x="7327" y="12405"/>
                  </a:cubicBezTo>
                  <a:cubicBezTo>
                    <a:pt x="7180" y="12442"/>
                    <a:pt x="7106" y="12552"/>
                    <a:pt x="7008" y="12651"/>
                  </a:cubicBezTo>
                  <a:cubicBezTo>
                    <a:pt x="6700" y="12909"/>
                    <a:pt x="6430" y="13191"/>
                    <a:pt x="6110" y="13425"/>
                  </a:cubicBezTo>
                  <a:cubicBezTo>
                    <a:pt x="5520" y="13843"/>
                    <a:pt x="4979" y="14335"/>
                    <a:pt x="4450" y="14827"/>
                  </a:cubicBezTo>
                  <a:cubicBezTo>
                    <a:pt x="3996" y="15244"/>
                    <a:pt x="3541" y="15638"/>
                    <a:pt x="3037" y="15982"/>
                  </a:cubicBezTo>
                  <a:cubicBezTo>
                    <a:pt x="2533" y="16326"/>
                    <a:pt x="2078" y="16744"/>
                    <a:pt x="1562" y="17064"/>
                  </a:cubicBezTo>
                  <a:cubicBezTo>
                    <a:pt x="1377" y="17175"/>
                    <a:pt x="1205" y="17322"/>
                    <a:pt x="1070" y="17519"/>
                  </a:cubicBezTo>
                  <a:cubicBezTo>
                    <a:pt x="1512" y="18183"/>
                    <a:pt x="2188" y="18613"/>
                    <a:pt x="2766" y="19166"/>
                  </a:cubicBezTo>
                  <a:close/>
                  <a:moveTo>
                    <a:pt x="10155" y="28472"/>
                  </a:moveTo>
                  <a:cubicBezTo>
                    <a:pt x="10106" y="28140"/>
                    <a:pt x="10044" y="27833"/>
                    <a:pt x="9983" y="27526"/>
                  </a:cubicBezTo>
                  <a:cubicBezTo>
                    <a:pt x="9970" y="27427"/>
                    <a:pt x="9884" y="27366"/>
                    <a:pt x="9774" y="27366"/>
                  </a:cubicBezTo>
                  <a:cubicBezTo>
                    <a:pt x="9577" y="27366"/>
                    <a:pt x="9380" y="27366"/>
                    <a:pt x="9183" y="27366"/>
                  </a:cubicBezTo>
                  <a:cubicBezTo>
                    <a:pt x="9085" y="27366"/>
                    <a:pt x="8987" y="27353"/>
                    <a:pt x="8901" y="27329"/>
                  </a:cubicBezTo>
                  <a:cubicBezTo>
                    <a:pt x="8876" y="27329"/>
                    <a:pt x="8839" y="27280"/>
                    <a:pt x="8852" y="27243"/>
                  </a:cubicBezTo>
                  <a:cubicBezTo>
                    <a:pt x="8852" y="27218"/>
                    <a:pt x="8888" y="27181"/>
                    <a:pt x="8913" y="27181"/>
                  </a:cubicBezTo>
                  <a:cubicBezTo>
                    <a:pt x="9097" y="27157"/>
                    <a:pt x="9270" y="27144"/>
                    <a:pt x="9442" y="27144"/>
                  </a:cubicBezTo>
                  <a:cubicBezTo>
                    <a:pt x="9970" y="27157"/>
                    <a:pt x="10007" y="27206"/>
                    <a:pt x="10007" y="26604"/>
                  </a:cubicBezTo>
                  <a:cubicBezTo>
                    <a:pt x="10019" y="26382"/>
                    <a:pt x="10081" y="26186"/>
                    <a:pt x="10228" y="26013"/>
                  </a:cubicBezTo>
                  <a:cubicBezTo>
                    <a:pt x="10253" y="25989"/>
                    <a:pt x="10278" y="25952"/>
                    <a:pt x="10302" y="25927"/>
                  </a:cubicBezTo>
                  <a:cubicBezTo>
                    <a:pt x="10351" y="25854"/>
                    <a:pt x="10314" y="25755"/>
                    <a:pt x="10228" y="25755"/>
                  </a:cubicBezTo>
                  <a:cubicBezTo>
                    <a:pt x="9528" y="25706"/>
                    <a:pt x="8827" y="25669"/>
                    <a:pt x="8114" y="25620"/>
                  </a:cubicBezTo>
                  <a:cubicBezTo>
                    <a:pt x="8016" y="25620"/>
                    <a:pt x="7930" y="25645"/>
                    <a:pt x="7807" y="25657"/>
                  </a:cubicBezTo>
                  <a:cubicBezTo>
                    <a:pt x="7819" y="25768"/>
                    <a:pt x="7807" y="25866"/>
                    <a:pt x="7831" y="25964"/>
                  </a:cubicBezTo>
                  <a:cubicBezTo>
                    <a:pt x="8016" y="26665"/>
                    <a:pt x="8175" y="27366"/>
                    <a:pt x="8139" y="28103"/>
                  </a:cubicBezTo>
                  <a:cubicBezTo>
                    <a:pt x="8139" y="28288"/>
                    <a:pt x="8175" y="28460"/>
                    <a:pt x="8188" y="28632"/>
                  </a:cubicBezTo>
                  <a:cubicBezTo>
                    <a:pt x="8225" y="28964"/>
                    <a:pt x="8274" y="29296"/>
                    <a:pt x="8311" y="29628"/>
                  </a:cubicBezTo>
                  <a:cubicBezTo>
                    <a:pt x="8348" y="29960"/>
                    <a:pt x="8372" y="30292"/>
                    <a:pt x="8397" y="30624"/>
                  </a:cubicBezTo>
                  <a:cubicBezTo>
                    <a:pt x="8409" y="30697"/>
                    <a:pt x="8483" y="30771"/>
                    <a:pt x="8557" y="30771"/>
                  </a:cubicBezTo>
                  <a:cubicBezTo>
                    <a:pt x="8655" y="30783"/>
                    <a:pt x="8753" y="30783"/>
                    <a:pt x="8852" y="30783"/>
                  </a:cubicBezTo>
                  <a:cubicBezTo>
                    <a:pt x="9417" y="30820"/>
                    <a:pt x="9995" y="30845"/>
                    <a:pt x="10560" y="30869"/>
                  </a:cubicBezTo>
                  <a:cubicBezTo>
                    <a:pt x="10769" y="30882"/>
                    <a:pt x="10991" y="30869"/>
                    <a:pt x="11212" y="30869"/>
                  </a:cubicBezTo>
                  <a:cubicBezTo>
                    <a:pt x="11212" y="30808"/>
                    <a:pt x="11224" y="30746"/>
                    <a:pt x="11212" y="30697"/>
                  </a:cubicBezTo>
                  <a:cubicBezTo>
                    <a:pt x="11089" y="30451"/>
                    <a:pt x="10978" y="30193"/>
                    <a:pt x="10794" y="29984"/>
                  </a:cubicBezTo>
                  <a:cubicBezTo>
                    <a:pt x="10634" y="29812"/>
                    <a:pt x="10548" y="29591"/>
                    <a:pt x="10474" y="29370"/>
                  </a:cubicBezTo>
                  <a:cubicBezTo>
                    <a:pt x="10437" y="29197"/>
                    <a:pt x="10364" y="29038"/>
                    <a:pt x="10314" y="28853"/>
                  </a:cubicBezTo>
                  <a:cubicBezTo>
                    <a:pt x="10192" y="28841"/>
                    <a:pt x="10106" y="28829"/>
                    <a:pt x="10007" y="28829"/>
                  </a:cubicBezTo>
                  <a:cubicBezTo>
                    <a:pt x="9675" y="28816"/>
                    <a:pt x="9331" y="28829"/>
                    <a:pt x="8999" y="28816"/>
                  </a:cubicBezTo>
                  <a:cubicBezTo>
                    <a:pt x="8864" y="28816"/>
                    <a:pt x="8729" y="28792"/>
                    <a:pt x="8593" y="28767"/>
                  </a:cubicBezTo>
                  <a:cubicBezTo>
                    <a:pt x="8569" y="28767"/>
                    <a:pt x="8544" y="28718"/>
                    <a:pt x="8544" y="28693"/>
                  </a:cubicBezTo>
                  <a:cubicBezTo>
                    <a:pt x="8544" y="28657"/>
                    <a:pt x="8569" y="28620"/>
                    <a:pt x="8593" y="28607"/>
                  </a:cubicBezTo>
                  <a:cubicBezTo>
                    <a:pt x="8630" y="28583"/>
                    <a:pt x="8667" y="28558"/>
                    <a:pt x="8704" y="28558"/>
                  </a:cubicBezTo>
                  <a:cubicBezTo>
                    <a:pt x="8901" y="28558"/>
                    <a:pt x="9097" y="28546"/>
                    <a:pt x="9294" y="28546"/>
                  </a:cubicBezTo>
                  <a:cubicBezTo>
                    <a:pt x="9429" y="28534"/>
                    <a:pt x="9565" y="28546"/>
                    <a:pt x="9712" y="28546"/>
                  </a:cubicBezTo>
                  <a:cubicBezTo>
                    <a:pt x="9847" y="28534"/>
                    <a:pt x="9983" y="28571"/>
                    <a:pt x="10155" y="28472"/>
                  </a:cubicBezTo>
                  <a:moveTo>
                    <a:pt x="12331" y="7450"/>
                  </a:moveTo>
                  <a:cubicBezTo>
                    <a:pt x="12023" y="7414"/>
                    <a:pt x="11777" y="7414"/>
                    <a:pt x="11532" y="7315"/>
                  </a:cubicBezTo>
                  <a:cubicBezTo>
                    <a:pt x="11421" y="7266"/>
                    <a:pt x="11298" y="7303"/>
                    <a:pt x="11224" y="7426"/>
                  </a:cubicBezTo>
                  <a:cubicBezTo>
                    <a:pt x="11040" y="7721"/>
                    <a:pt x="10855" y="8028"/>
                    <a:pt x="10659" y="8323"/>
                  </a:cubicBezTo>
                  <a:cubicBezTo>
                    <a:pt x="10536" y="8520"/>
                    <a:pt x="10499" y="8704"/>
                    <a:pt x="10499" y="8938"/>
                  </a:cubicBezTo>
                  <a:cubicBezTo>
                    <a:pt x="10499" y="9503"/>
                    <a:pt x="10474" y="10081"/>
                    <a:pt x="10462" y="10647"/>
                  </a:cubicBezTo>
                  <a:cubicBezTo>
                    <a:pt x="10450" y="10930"/>
                    <a:pt x="10388" y="11200"/>
                    <a:pt x="10290" y="11458"/>
                  </a:cubicBezTo>
                  <a:cubicBezTo>
                    <a:pt x="10118" y="11901"/>
                    <a:pt x="10044" y="12368"/>
                    <a:pt x="9933" y="12823"/>
                  </a:cubicBezTo>
                  <a:cubicBezTo>
                    <a:pt x="9921" y="12847"/>
                    <a:pt x="9921" y="12860"/>
                    <a:pt x="9921" y="12884"/>
                  </a:cubicBezTo>
                  <a:cubicBezTo>
                    <a:pt x="9909" y="12958"/>
                    <a:pt x="9958" y="13044"/>
                    <a:pt x="10032" y="13069"/>
                  </a:cubicBezTo>
                  <a:cubicBezTo>
                    <a:pt x="10142" y="13093"/>
                    <a:pt x="10265" y="13142"/>
                    <a:pt x="10376" y="13142"/>
                  </a:cubicBezTo>
                  <a:cubicBezTo>
                    <a:pt x="10929" y="13155"/>
                    <a:pt x="11482" y="13167"/>
                    <a:pt x="12036" y="13179"/>
                  </a:cubicBezTo>
                  <a:cubicBezTo>
                    <a:pt x="12085" y="13179"/>
                    <a:pt x="12159" y="13179"/>
                    <a:pt x="12208" y="13155"/>
                  </a:cubicBezTo>
                  <a:cubicBezTo>
                    <a:pt x="12245" y="13130"/>
                    <a:pt x="12294" y="13081"/>
                    <a:pt x="12306" y="13032"/>
                  </a:cubicBezTo>
                  <a:cubicBezTo>
                    <a:pt x="12318" y="12921"/>
                    <a:pt x="12306" y="12798"/>
                    <a:pt x="12306" y="12675"/>
                  </a:cubicBezTo>
                  <a:cubicBezTo>
                    <a:pt x="12294" y="12085"/>
                    <a:pt x="12245" y="11495"/>
                    <a:pt x="12306" y="10905"/>
                  </a:cubicBezTo>
                  <a:cubicBezTo>
                    <a:pt x="12368" y="10364"/>
                    <a:pt x="12368" y="9811"/>
                    <a:pt x="12368" y="9258"/>
                  </a:cubicBezTo>
                  <a:cubicBezTo>
                    <a:pt x="12355" y="8754"/>
                    <a:pt x="12355" y="8237"/>
                    <a:pt x="12355" y="7721"/>
                  </a:cubicBezTo>
                  <a:cubicBezTo>
                    <a:pt x="12355" y="7647"/>
                    <a:pt x="12343" y="7573"/>
                    <a:pt x="12331" y="7450"/>
                  </a:cubicBezTo>
                  <a:close/>
                  <a:moveTo>
                    <a:pt x="13499" y="25509"/>
                  </a:moveTo>
                  <a:cubicBezTo>
                    <a:pt x="13585" y="25436"/>
                    <a:pt x="13597" y="25362"/>
                    <a:pt x="13572" y="25288"/>
                  </a:cubicBezTo>
                  <a:cubicBezTo>
                    <a:pt x="13486" y="24956"/>
                    <a:pt x="13486" y="24624"/>
                    <a:pt x="13499" y="24292"/>
                  </a:cubicBezTo>
                  <a:cubicBezTo>
                    <a:pt x="13499" y="24034"/>
                    <a:pt x="13474" y="23776"/>
                    <a:pt x="13437" y="23530"/>
                  </a:cubicBezTo>
                  <a:cubicBezTo>
                    <a:pt x="13400" y="23321"/>
                    <a:pt x="13400" y="23137"/>
                    <a:pt x="13400" y="22940"/>
                  </a:cubicBezTo>
                  <a:cubicBezTo>
                    <a:pt x="13412" y="22719"/>
                    <a:pt x="13425" y="22498"/>
                    <a:pt x="13400" y="22289"/>
                  </a:cubicBezTo>
                  <a:cubicBezTo>
                    <a:pt x="13265" y="21416"/>
                    <a:pt x="13253" y="20531"/>
                    <a:pt x="13228" y="19646"/>
                  </a:cubicBezTo>
                  <a:cubicBezTo>
                    <a:pt x="13216" y="19252"/>
                    <a:pt x="13216" y="18846"/>
                    <a:pt x="13216" y="18453"/>
                  </a:cubicBezTo>
                  <a:cubicBezTo>
                    <a:pt x="13216" y="18146"/>
                    <a:pt x="13228" y="17838"/>
                    <a:pt x="13290" y="17519"/>
                  </a:cubicBezTo>
                  <a:cubicBezTo>
                    <a:pt x="13351" y="17224"/>
                    <a:pt x="13314" y="16892"/>
                    <a:pt x="13314" y="16584"/>
                  </a:cubicBezTo>
                  <a:cubicBezTo>
                    <a:pt x="13179" y="16302"/>
                    <a:pt x="13228" y="16007"/>
                    <a:pt x="13228" y="15712"/>
                  </a:cubicBezTo>
                  <a:cubicBezTo>
                    <a:pt x="13228" y="15478"/>
                    <a:pt x="13265" y="15220"/>
                    <a:pt x="13203" y="15011"/>
                  </a:cubicBezTo>
                  <a:cubicBezTo>
                    <a:pt x="13117" y="14740"/>
                    <a:pt x="13130" y="14507"/>
                    <a:pt x="13191" y="14261"/>
                  </a:cubicBezTo>
                  <a:cubicBezTo>
                    <a:pt x="13216" y="14138"/>
                    <a:pt x="13203" y="14027"/>
                    <a:pt x="13203" y="13905"/>
                  </a:cubicBezTo>
                  <a:cubicBezTo>
                    <a:pt x="13216" y="13585"/>
                    <a:pt x="13228" y="13278"/>
                    <a:pt x="13253" y="12958"/>
                  </a:cubicBezTo>
                  <a:cubicBezTo>
                    <a:pt x="13351" y="11741"/>
                    <a:pt x="13351" y="10524"/>
                    <a:pt x="13314" y="9294"/>
                  </a:cubicBezTo>
                  <a:cubicBezTo>
                    <a:pt x="13277" y="8237"/>
                    <a:pt x="13191" y="7180"/>
                    <a:pt x="13240" y="6111"/>
                  </a:cubicBezTo>
                  <a:cubicBezTo>
                    <a:pt x="13265" y="5680"/>
                    <a:pt x="13191" y="5250"/>
                    <a:pt x="13154" y="4820"/>
                  </a:cubicBezTo>
                  <a:cubicBezTo>
                    <a:pt x="13154" y="4795"/>
                    <a:pt x="13105" y="4758"/>
                    <a:pt x="13068" y="4758"/>
                  </a:cubicBezTo>
                  <a:cubicBezTo>
                    <a:pt x="13044" y="4758"/>
                    <a:pt x="12994" y="4783"/>
                    <a:pt x="12982" y="4820"/>
                  </a:cubicBezTo>
                  <a:cubicBezTo>
                    <a:pt x="12958" y="4967"/>
                    <a:pt x="12921" y="5127"/>
                    <a:pt x="12908" y="5275"/>
                  </a:cubicBezTo>
                  <a:cubicBezTo>
                    <a:pt x="12884" y="5656"/>
                    <a:pt x="12872" y="6024"/>
                    <a:pt x="12847" y="6406"/>
                  </a:cubicBezTo>
                  <a:cubicBezTo>
                    <a:pt x="12736" y="7537"/>
                    <a:pt x="12749" y="8680"/>
                    <a:pt x="12822" y="9823"/>
                  </a:cubicBezTo>
                  <a:cubicBezTo>
                    <a:pt x="12835" y="10057"/>
                    <a:pt x="12835" y="10290"/>
                    <a:pt x="12822" y="10536"/>
                  </a:cubicBezTo>
                  <a:cubicBezTo>
                    <a:pt x="12810" y="10782"/>
                    <a:pt x="12785" y="11040"/>
                    <a:pt x="12785" y="11298"/>
                  </a:cubicBezTo>
                  <a:cubicBezTo>
                    <a:pt x="12773" y="11815"/>
                    <a:pt x="12785" y="12319"/>
                    <a:pt x="12798" y="12835"/>
                  </a:cubicBezTo>
                  <a:cubicBezTo>
                    <a:pt x="12798" y="13032"/>
                    <a:pt x="12798" y="13228"/>
                    <a:pt x="12785" y="13425"/>
                  </a:cubicBezTo>
                  <a:cubicBezTo>
                    <a:pt x="12761" y="13683"/>
                    <a:pt x="12736" y="13929"/>
                    <a:pt x="12712" y="14187"/>
                  </a:cubicBezTo>
                  <a:cubicBezTo>
                    <a:pt x="12699" y="14458"/>
                    <a:pt x="12687" y="14728"/>
                    <a:pt x="12761" y="14999"/>
                  </a:cubicBezTo>
                  <a:cubicBezTo>
                    <a:pt x="12810" y="15183"/>
                    <a:pt x="12798" y="15392"/>
                    <a:pt x="12736" y="15576"/>
                  </a:cubicBezTo>
                  <a:cubicBezTo>
                    <a:pt x="12626" y="15871"/>
                    <a:pt x="12626" y="16166"/>
                    <a:pt x="12650" y="16449"/>
                  </a:cubicBezTo>
                  <a:cubicBezTo>
                    <a:pt x="12663" y="16744"/>
                    <a:pt x="12736" y="17039"/>
                    <a:pt x="12736" y="17334"/>
                  </a:cubicBezTo>
                  <a:cubicBezTo>
                    <a:pt x="12736" y="18146"/>
                    <a:pt x="12736" y="18957"/>
                    <a:pt x="12699" y="19756"/>
                  </a:cubicBezTo>
                  <a:cubicBezTo>
                    <a:pt x="12687" y="20051"/>
                    <a:pt x="12687" y="20346"/>
                    <a:pt x="12712" y="20641"/>
                  </a:cubicBezTo>
                  <a:cubicBezTo>
                    <a:pt x="12736" y="20998"/>
                    <a:pt x="12749" y="21342"/>
                    <a:pt x="12761" y="21699"/>
                  </a:cubicBezTo>
                  <a:cubicBezTo>
                    <a:pt x="12761" y="22092"/>
                    <a:pt x="12589" y="22473"/>
                    <a:pt x="12626" y="22866"/>
                  </a:cubicBezTo>
                  <a:cubicBezTo>
                    <a:pt x="12626" y="22903"/>
                    <a:pt x="12601" y="22952"/>
                    <a:pt x="12589" y="22977"/>
                  </a:cubicBezTo>
                  <a:cubicBezTo>
                    <a:pt x="12527" y="23063"/>
                    <a:pt x="12515" y="23161"/>
                    <a:pt x="12503" y="23247"/>
                  </a:cubicBezTo>
                  <a:cubicBezTo>
                    <a:pt x="12441" y="23543"/>
                    <a:pt x="12417" y="23838"/>
                    <a:pt x="12454" y="24133"/>
                  </a:cubicBezTo>
                  <a:cubicBezTo>
                    <a:pt x="12490" y="24440"/>
                    <a:pt x="12454" y="24760"/>
                    <a:pt x="12540" y="25091"/>
                  </a:cubicBezTo>
                  <a:cubicBezTo>
                    <a:pt x="12859" y="25239"/>
                    <a:pt x="13167" y="25423"/>
                    <a:pt x="13499" y="25509"/>
                  </a:cubicBezTo>
                  <a:close/>
                  <a:moveTo>
                    <a:pt x="28177" y="26235"/>
                  </a:moveTo>
                  <a:cubicBezTo>
                    <a:pt x="28103" y="26272"/>
                    <a:pt x="28066" y="26284"/>
                    <a:pt x="28029" y="26309"/>
                  </a:cubicBezTo>
                  <a:cubicBezTo>
                    <a:pt x="27562" y="26567"/>
                    <a:pt x="27144" y="26886"/>
                    <a:pt x="26665" y="27108"/>
                  </a:cubicBezTo>
                  <a:cubicBezTo>
                    <a:pt x="26026" y="27415"/>
                    <a:pt x="25362" y="27673"/>
                    <a:pt x="24710" y="27931"/>
                  </a:cubicBezTo>
                  <a:cubicBezTo>
                    <a:pt x="24513" y="28017"/>
                    <a:pt x="24292" y="28054"/>
                    <a:pt x="24096" y="28140"/>
                  </a:cubicBezTo>
                  <a:cubicBezTo>
                    <a:pt x="23678" y="28325"/>
                    <a:pt x="23223" y="28349"/>
                    <a:pt x="22805" y="28534"/>
                  </a:cubicBezTo>
                  <a:cubicBezTo>
                    <a:pt x="22743" y="28558"/>
                    <a:pt x="22682" y="28558"/>
                    <a:pt x="22620" y="28558"/>
                  </a:cubicBezTo>
                  <a:cubicBezTo>
                    <a:pt x="22190" y="28558"/>
                    <a:pt x="21760" y="28583"/>
                    <a:pt x="21329" y="28534"/>
                  </a:cubicBezTo>
                  <a:cubicBezTo>
                    <a:pt x="20813" y="28484"/>
                    <a:pt x="20309" y="28472"/>
                    <a:pt x="19793" y="28448"/>
                  </a:cubicBezTo>
                  <a:cubicBezTo>
                    <a:pt x="19461" y="28435"/>
                    <a:pt x="19129" y="28374"/>
                    <a:pt x="18809" y="28288"/>
                  </a:cubicBezTo>
                  <a:cubicBezTo>
                    <a:pt x="18600" y="28239"/>
                    <a:pt x="18391" y="28165"/>
                    <a:pt x="18182" y="28128"/>
                  </a:cubicBezTo>
                  <a:cubicBezTo>
                    <a:pt x="17936" y="28066"/>
                    <a:pt x="17691" y="27993"/>
                    <a:pt x="17469" y="27858"/>
                  </a:cubicBezTo>
                  <a:cubicBezTo>
                    <a:pt x="17359" y="27796"/>
                    <a:pt x="17211" y="27759"/>
                    <a:pt x="17088" y="27722"/>
                  </a:cubicBezTo>
                  <a:cubicBezTo>
                    <a:pt x="16892" y="27673"/>
                    <a:pt x="16719" y="27599"/>
                    <a:pt x="16547" y="27489"/>
                  </a:cubicBezTo>
                  <a:cubicBezTo>
                    <a:pt x="16314" y="27317"/>
                    <a:pt x="16043" y="27194"/>
                    <a:pt x="15761" y="27095"/>
                  </a:cubicBezTo>
                  <a:cubicBezTo>
                    <a:pt x="15379" y="26948"/>
                    <a:pt x="14998" y="26776"/>
                    <a:pt x="14630" y="26604"/>
                  </a:cubicBezTo>
                  <a:cubicBezTo>
                    <a:pt x="14039" y="26321"/>
                    <a:pt x="13462" y="26026"/>
                    <a:pt x="12872" y="25755"/>
                  </a:cubicBezTo>
                  <a:cubicBezTo>
                    <a:pt x="12663" y="25657"/>
                    <a:pt x="12454" y="25559"/>
                    <a:pt x="12220" y="25497"/>
                  </a:cubicBezTo>
                  <a:cubicBezTo>
                    <a:pt x="11974" y="25448"/>
                    <a:pt x="11741" y="25325"/>
                    <a:pt x="11507" y="25227"/>
                  </a:cubicBezTo>
                  <a:cubicBezTo>
                    <a:pt x="11458" y="25202"/>
                    <a:pt x="11396" y="25190"/>
                    <a:pt x="11347" y="25165"/>
                  </a:cubicBezTo>
                  <a:cubicBezTo>
                    <a:pt x="11187" y="25116"/>
                    <a:pt x="11077" y="25178"/>
                    <a:pt x="10978" y="25288"/>
                  </a:cubicBezTo>
                  <a:cubicBezTo>
                    <a:pt x="10880" y="25387"/>
                    <a:pt x="10806" y="25509"/>
                    <a:pt x="10880" y="25657"/>
                  </a:cubicBezTo>
                  <a:cubicBezTo>
                    <a:pt x="10966" y="25694"/>
                    <a:pt x="11064" y="25706"/>
                    <a:pt x="11150" y="25755"/>
                  </a:cubicBezTo>
                  <a:cubicBezTo>
                    <a:pt x="11249" y="25805"/>
                    <a:pt x="11347" y="25878"/>
                    <a:pt x="11445" y="25940"/>
                  </a:cubicBezTo>
                  <a:cubicBezTo>
                    <a:pt x="11802" y="26186"/>
                    <a:pt x="12159" y="26431"/>
                    <a:pt x="12527" y="26653"/>
                  </a:cubicBezTo>
                  <a:cubicBezTo>
                    <a:pt x="12896" y="26886"/>
                    <a:pt x="13265" y="27095"/>
                    <a:pt x="13646" y="27317"/>
                  </a:cubicBezTo>
                  <a:cubicBezTo>
                    <a:pt x="13695" y="27341"/>
                    <a:pt x="13744" y="27366"/>
                    <a:pt x="13806" y="27378"/>
                  </a:cubicBezTo>
                  <a:cubicBezTo>
                    <a:pt x="14138" y="27464"/>
                    <a:pt x="14421" y="27636"/>
                    <a:pt x="14716" y="27784"/>
                  </a:cubicBezTo>
                  <a:cubicBezTo>
                    <a:pt x="15330" y="28054"/>
                    <a:pt x="15896" y="28411"/>
                    <a:pt x="16535" y="28607"/>
                  </a:cubicBezTo>
                  <a:cubicBezTo>
                    <a:pt x="16744" y="28669"/>
                    <a:pt x="16941" y="28767"/>
                    <a:pt x="17162" y="28767"/>
                  </a:cubicBezTo>
                  <a:cubicBezTo>
                    <a:pt x="17260" y="28780"/>
                    <a:pt x="17346" y="28829"/>
                    <a:pt x="17432" y="28866"/>
                  </a:cubicBezTo>
                  <a:cubicBezTo>
                    <a:pt x="17691" y="28976"/>
                    <a:pt x="17961" y="29025"/>
                    <a:pt x="18244" y="29013"/>
                  </a:cubicBezTo>
                  <a:cubicBezTo>
                    <a:pt x="18502" y="29001"/>
                    <a:pt x="18760" y="29001"/>
                    <a:pt x="19006" y="29001"/>
                  </a:cubicBezTo>
                  <a:cubicBezTo>
                    <a:pt x="19141" y="29013"/>
                    <a:pt x="19289" y="29001"/>
                    <a:pt x="19424" y="29038"/>
                  </a:cubicBezTo>
                  <a:cubicBezTo>
                    <a:pt x="19731" y="29148"/>
                    <a:pt x="20039" y="29136"/>
                    <a:pt x="20358" y="29136"/>
                  </a:cubicBezTo>
                  <a:cubicBezTo>
                    <a:pt x="20752" y="29124"/>
                    <a:pt x="21133" y="29087"/>
                    <a:pt x="21526" y="29062"/>
                  </a:cubicBezTo>
                  <a:cubicBezTo>
                    <a:pt x="21625" y="29062"/>
                    <a:pt x="21723" y="29038"/>
                    <a:pt x="21821" y="29001"/>
                  </a:cubicBezTo>
                  <a:cubicBezTo>
                    <a:pt x="22042" y="28915"/>
                    <a:pt x="22276" y="28890"/>
                    <a:pt x="22510" y="28902"/>
                  </a:cubicBezTo>
                  <a:cubicBezTo>
                    <a:pt x="22731" y="28902"/>
                    <a:pt x="22940" y="28853"/>
                    <a:pt x="23137" y="28767"/>
                  </a:cubicBezTo>
                  <a:cubicBezTo>
                    <a:pt x="23518" y="28583"/>
                    <a:pt x="23899" y="28460"/>
                    <a:pt x="24317" y="28386"/>
                  </a:cubicBezTo>
                  <a:cubicBezTo>
                    <a:pt x="24796" y="28300"/>
                    <a:pt x="25276" y="28165"/>
                    <a:pt x="25755" y="28054"/>
                  </a:cubicBezTo>
                  <a:cubicBezTo>
                    <a:pt x="25866" y="28030"/>
                    <a:pt x="25989" y="28005"/>
                    <a:pt x="26087" y="27931"/>
                  </a:cubicBezTo>
                  <a:cubicBezTo>
                    <a:pt x="26321" y="27747"/>
                    <a:pt x="26616" y="27685"/>
                    <a:pt x="26886" y="27587"/>
                  </a:cubicBezTo>
                  <a:cubicBezTo>
                    <a:pt x="27304" y="27440"/>
                    <a:pt x="27562" y="27046"/>
                    <a:pt x="27956" y="26862"/>
                  </a:cubicBezTo>
                  <a:cubicBezTo>
                    <a:pt x="28066" y="26800"/>
                    <a:pt x="28152" y="26677"/>
                    <a:pt x="28238" y="26567"/>
                  </a:cubicBezTo>
                  <a:cubicBezTo>
                    <a:pt x="28275" y="26530"/>
                    <a:pt x="28288" y="26456"/>
                    <a:pt x="28288" y="26407"/>
                  </a:cubicBezTo>
                  <a:cubicBezTo>
                    <a:pt x="28275" y="26358"/>
                    <a:pt x="28226" y="26309"/>
                    <a:pt x="28177" y="26235"/>
                  </a:cubicBezTo>
                  <a:close/>
                  <a:moveTo>
                    <a:pt x="21907" y="26370"/>
                  </a:moveTo>
                  <a:cubicBezTo>
                    <a:pt x="21920" y="26259"/>
                    <a:pt x="21932" y="26161"/>
                    <a:pt x="21932" y="26063"/>
                  </a:cubicBezTo>
                  <a:cubicBezTo>
                    <a:pt x="21932" y="25792"/>
                    <a:pt x="21956" y="25509"/>
                    <a:pt x="21920" y="25239"/>
                  </a:cubicBezTo>
                  <a:cubicBezTo>
                    <a:pt x="21821" y="24575"/>
                    <a:pt x="21784" y="23911"/>
                    <a:pt x="21735" y="23247"/>
                  </a:cubicBezTo>
                  <a:cubicBezTo>
                    <a:pt x="21723" y="22940"/>
                    <a:pt x="21686" y="22903"/>
                    <a:pt x="21391" y="22891"/>
                  </a:cubicBezTo>
                  <a:cubicBezTo>
                    <a:pt x="21219" y="22879"/>
                    <a:pt x="21047" y="22879"/>
                    <a:pt x="20862" y="22866"/>
                  </a:cubicBezTo>
                  <a:cubicBezTo>
                    <a:pt x="20690" y="22866"/>
                    <a:pt x="20518" y="22866"/>
                    <a:pt x="20334" y="22965"/>
                  </a:cubicBezTo>
                  <a:cubicBezTo>
                    <a:pt x="20285" y="23075"/>
                    <a:pt x="20223" y="23198"/>
                    <a:pt x="20174" y="23309"/>
                  </a:cubicBezTo>
                  <a:cubicBezTo>
                    <a:pt x="19965" y="23432"/>
                    <a:pt x="19756" y="23543"/>
                    <a:pt x="19559" y="23665"/>
                  </a:cubicBezTo>
                  <a:cubicBezTo>
                    <a:pt x="19461" y="23715"/>
                    <a:pt x="19363" y="23715"/>
                    <a:pt x="19264" y="23641"/>
                  </a:cubicBezTo>
                  <a:cubicBezTo>
                    <a:pt x="19276" y="23592"/>
                    <a:pt x="19276" y="23543"/>
                    <a:pt x="19289" y="23481"/>
                  </a:cubicBezTo>
                  <a:cubicBezTo>
                    <a:pt x="19289" y="23370"/>
                    <a:pt x="19264" y="23309"/>
                    <a:pt x="19203" y="23309"/>
                  </a:cubicBezTo>
                  <a:cubicBezTo>
                    <a:pt x="18834" y="23297"/>
                    <a:pt x="18453" y="23284"/>
                    <a:pt x="18084" y="23284"/>
                  </a:cubicBezTo>
                  <a:cubicBezTo>
                    <a:pt x="18047" y="23284"/>
                    <a:pt x="17986" y="23358"/>
                    <a:pt x="17961" y="23407"/>
                  </a:cubicBezTo>
                  <a:cubicBezTo>
                    <a:pt x="17936" y="23469"/>
                    <a:pt x="17924" y="23555"/>
                    <a:pt x="17936" y="23629"/>
                  </a:cubicBezTo>
                  <a:cubicBezTo>
                    <a:pt x="17961" y="23961"/>
                    <a:pt x="17850" y="24243"/>
                    <a:pt x="17691" y="24526"/>
                  </a:cubicBezTo>
                  <a:cubicBezTo>
                    <a:pt x="17469" y="24907"/>
                    <a:pt x="17223" y="25251"/>
                    <a:pt x="16916" y="25559"/>
                  </a:cubicBezTo>
                  <a:cubicBezTo>
                    <a:pt x="16818" y="25657"/>
                    <a:pt x="16695" y="25731"/>
                    <a:pt x="16683" y="25878"/>
                  </a:cubicBezTo>
                  <a:cubicBezTo>
                    <a:pt x="16732" y="26001"/>
                    <a:pt x="16842" y="26038"/>
                    <a:pt x="16965" y="26063"/>
                  </a:cubicBezTo>
                  <a:cubicBezTo>
                    <a:pt x="17309" y="26136"/>
                    <a:pt x="17654" y="26222"/>
                    <a:pt x="17998" y="26284"/>
                  </a:cubicBezTo>
                  <a:cubicBezTo>
                    <a:pt x="18330" y="26345"/>
                    <a:pt x="18649" y="26407"/>
                    <a:pt x="18994" y="26395"/>
                  </a:cubicBezTo>
                  <a:cubicBezTo>
                    <a:pt x="19498" y="26382"/>
                    <a:pt x="20014" y="26395"/>
                    <a:pt x="20518" y="26395"/>
                  </a:cubicBezTo>
                  <a:cubicBezTo>
                    <a:pt x="20764" y="26395"/>
                    <a:pt x="20998" y="26370"/>
                    <a:pt x="21219" y="26493"/>
                  </a:cubicBezTo>
                  <a:cubicBezTo>
                    <a:pt x="21280" y="26518"/>
                    <a:pt x="21379" y="26518"/>
                    <a:pt x="21452" y="26493"/>
                  </a:cubicBezTo>
                  <a:cubicBezTo>
                    <a:pt x="21600" y="26468"/>
                    <a:pt x="21747" y="26419"/>
                    <a:pt x="21907" y="26370"/>
                  </a:cubicBezTo>
                  <a:close/>
                  <a:moveTo>
                    <a:pt x="26542" y="20334"/>
                  </a:moveTo>
                  <a:cubicBezTo>
                    <a:pt x="26677" y="20100"/>
                    <a:pt x="26788" y="19891"/>
                    <a:pt x="26898" y="19695"/>
                  </a:cubicBezTo>
                  <a:cubicBezTo>
                    <a:pt x="27009" y="19510"/>
                    <a:pt x="27034" y="19326"/>
                    <a:pt x="27034" y="19117"/>
                  </a:cubicBezTo>
                  <a:cubicBezTo>
                    <a:pt x="27034" y="18982"/>
                    <a:pt x="27021" y="18846"/>
                    <a:pt x="26997" y="18711"/>
                  </a:cubicBezTo>
                  <a:cubicBezTo>
                    <a:pt x="26948" y="18478"/>
                    <a:pt x="26935" y="18244"/>
                    <a:pt x="26972" y="18011"/>
                  </a:cubicBezTo>
                  <a:cubicBezTo>
                    <a:pt x="27009" y="17752"/>
                    <a:pt x="26984" y="17506"/>
                    <a:pt x="26923" y="17248"/>
                  </a:cubicBezTo>
                  <a:cubicBezTo>
                    <a:pt x="26886" y="17076"/>
                    <a:pt x="26849" y="16904"/>
                    <a:pt x="26812" y="16732"/>
                  </a:cubicBezTo>
                  <a:cubicBezTo>
                    <a:pt x="26714" y="16191"/>
                    <a:pt x="26444" y="15749"/>
                    <a:pt x="26062" y="15355"/>
                  </a:cubicBezTo>
                  <a:cubicBezTo>
                    <a:pt x="26001" y="15281"/>
                    <a:pt x="25915" y="15232"/>
                    <a:pt x="25841" y="15171"/>
                  </a:cubicBezTo>
                  <a:cubicBezTo>
                    <a:pt x="25743" y="15208"/>
                    <a:pt x="25669" y="15232"/>
                    <a:pt x="25608" y="15269"/>
                  </a:cubicBezTo>
                  <a:cubicBezTo>
                    <a:pt x="25337" y="15429"/>
                    <a:pt x="25042" y="15515"/>
                    <a:pt x="24722" y="15564"/>
                  </a:cubicBezTo>
                  <a:cubicBezTo>
                    <a:pt x="24157" y="15650"/>
                    <a:pt x="23604" y="15761"/>
                    <a:pt x="23026" y="15785"/>
                  </a:cubicBezTo>
                  <a:cubicBezTo>
                    <a:pt x="22928" y="15785"/>
                    <a:pt x="22842" y="15871"/>
                    <a:pt x="22842" y="15970"/>
                  </a:cubicBezTo>
                  <a:cubicBezTo>
                    <a:pt x="22805" y="16793"/>
                    <a:pt x="22780" y="17617"/>
                    <a:pt x="22854" y="18441"/>
                  </a:cubicBezTo>
                  <a:cubicBezTo>
                    <a:pt x="22878" y="18650"/>
                    <a:pt x="22891" y="18871"/>
                    <a:pt x="22891" y="19080"/>
                  </a:cubicBezTo>
                  <a:cubicBezTo>
                    <a:pt x="22903" y="19301"/>
                    <a:pt x="22891" y="19523"/>
                    <a:pt x="22891" y="19732"/>
                  </a:cubicBezTo>
                  <a:cubicBezTo>
                    <a:pt x="22891" y="19830"/>
                    <a:pt x="22903" y="19928"/>
                    <a:pt x="22915" y="20027"/>
                  </a:cubicBezTo>
                  <a:cubicBezTo>
                    <a:pt x="22952" y="20211"/>
                    <a:pt x="23100" y="20346"/>
                    <a:pt x="23284" y="20346"/>
                  </a:cubicBezTo>
                  <a:cubicBezTo>
                    <a:pt x="23444" y="20359"/>
                    <a:pt x="23591" y="20359"/>
                    <a:pt x="23751" y="20297"/>
                  </a:cubicBezTo>
                  <a:cubicBezTo>
                    <a:pt x="23973" y="20199"/>
                    <a:pt x="24206" y="20199"/>
                    <a:pt x="24440" y="20199"/>
                  </a:cubicBezTo>
                  <a:cubicBezTo>
                    <a:pt x="24698" y="20211"/>
                    <a:pt x="24956" y="20199"/>
                    <a:pt x="25202" y="20248"/>
                  </a:cubicBezTo>
                  <a:cubicBezTo>
                    <a:pt x="25632" y="20309"/>
                    <a:pt x="26062" y="20297"/>
                    <a:pt x="26542" y="20334"/>
                  </a:cubicBezTo>
                  <a:moveTo>
                    <a:pt x="27648" y="22670"/>
                  </a:moveTo>
                  <a:cubicBezTo>
                    <a:pt x="27489" y="22707"/>
                    <a:pt x="27378" y="22756"/>
                    <a:pt x="27255" y="22768"/>
                  </a:cubicBezTo>
                  <a:cubicBezTo>
                    <a:pt x="27120" y="22780"/>
                    <a:pt x="26984" y="22768"/>
                    <a:pt x="26849" y="22768"/>
                  </a:cubicBezTo>
                  <a:cubicBezTo>
                    <a:pt x="25792" y="22768"/>
                    <a:pt x="24722" y="22780"/>
                    <a:pt x="23665" y="22768"/>
                  </a:cubicBezTo>
                  <a:cubicBezTo>
                    <a:pt x="23223" y="22768"/>
                    <a:pt x="23186" y="22780"/>
                    <a:pt x="23247" y="23211"/>
                  </a:cubicBezTo>
                  <a:cubicBezTo>
                    <a:pt x="23284" y="23543"/>
                    <a:pt x="23272" y="23887"/>
                    <a:pt x="23284" y="24219"/>
                  </a:cubicBezTo>
                  <a:cubicBezTo>
                    <a:pt x="23284" y="24465"/>
                    <a:pt x="23272" y="24723"/>
                    <a:pt x="23370" y="24969"/>
                  </a:cubicBezTo>
                  <a:cubicBezTo>
                    <a:pt x="23407" y="25079"/>
                    <a:pt x="23395" y="25202"/>
                    <a:pt x="23407" y="25325"/>
                  </a:cubicBezTo>
                  <a:cubicBezTo>
                    <a:pt x="23407" y="25473"/>
                    <a:pt x="23407" y="25632"/>
                    <a:pt x="23407" y="25792"/>
                  </a:cubicBezTo>
                  <a:cubicBezTo>
                    <a:pt x="23407" y="25940"/>
                    <a:pt x="23444" y="26063"/>
                    <a:pt x="23530" y="26173"/>
                  </a:cubicBezTo>
                  <a:cubicBezTo>
                    <a:pt x="23567" y="26222"/>
                    <a:pt x="23616" y="26272"/>
                    <a:pt x="23665" y="26272"/>
                  </a:cubicBezTo>
                  <a:cubicBezTo>
                    <a:pt x="23800" y="26296"/>
                    <a:pt x="23936" y="26296"/>
                    <a:pt x="24071" y="26284"/>
                  </a:cubicBezTo>
                  <a:cubicBezTo>
                    <a:pt x="24329" y="26272"/>
                    <a:pt x="24575" y="26321"/>
                    <a:pt x="24821" y="26419"/>
                  </a:cubicBezTo>
                  <a:cubicBezTo>
                    <a:pt x="24956" y="26493"/>
                    <a:pt x="25104" y="26554"/>
                    <a:pt x="25263" y="26542"/>
                  </a:cubicBezTo>
                  <a:cubicBezTo>
                    <a:pt x="25755" y="26542"/>
                    <a:pt x="26247" y="26542"/>
                    <a:pt x="26739" y="26542"/>
                  </a:cubicBezTo>
                  <a:cubicBezTo>
                    <a:pt x="26898" y="26542"/>
                    <a:pt x="27046" y="26493"/>
                    <a:pt x="27193" y="26419"/>
                  </a:cubicBezTo>
                  <a:cubicBezTo>
                    <a:pt x="27353" y="26345"/>
                    <a:pt x="27489" y="26235"/>
                    <a:pt x="27611" y="26112"/>
                  </a:cubicBezTo>
                  <a:cubicBezTo>
                    <a:pt x="27734" y="25977"/>
                    <a:pt x="27882" y="25891"/>
                    <a:pt x="28079" y="25940"/>
                  </a:cubicBezTo>
                  <a:cubicBezTo>
                    <a:pt x="28152" y="25952"/>
                    <a:pt x="28238" y="25952"/>
                    <a:pt x="28312" y="25927"/>
                  </a:cubicBezTo>
                  <a:cubicBezTo>
                    <a:pt x="28411" y="25903"/>
                    <a:pt x="28509" y="25866"/>
                    <a:pt x="28570" y="25792"/>
                  </a:cubicBezTo>
                  <a:cubicBezTo>
                    <a:pt x="28804" y="25522"/>
                    <a:pt x="29013" y="25239"/>
                    <a:pt x="28951" y="24846"/>
                  </a:cubicBezTo>
                  <a:cubicBezTo>
                    <a:pt x="28939" y="24772"/>
                    <a:pt x="28951" y="24686"/>
                    <a:pt x="28964" y="24612"/>
                  </a:cubicBezTo>
                  <a:cubicBezTo>
                    <a:pt x="28964" y="24292"/>
                    <a:pt x="28939" y="23985"/>
                    <a:pt x="28644" y="23764"/>
                  </a:cubicBezTo>
                  <a:cubicBezTo>
                    <a:pt x="28620" y="23739"/>
                    <a:pt x="28607" y="23702"/>
                    <a:pt x="28583" y="23665"/>
                  </a:cubicBezTo>
                  <a:cubicBezTo>
                    <a:pt x="28361" y="23260"/>
                    <a:pt x="28005" y="22977"/>
                    <a:pt x="27648" y="22670"/>
                  </a:cubicBezTo>
                  <a:close/>
                  <a:moveTo>
                    <a:pt x="9491" y="14913"/>
                  </a:moveTo>
                  <a:cubicBezTo>
                    <a:pt x="9601" y="15662"/>
                    <a:pt x="9528" y="16339"/>
                    <a:pt x="9442" y="17027"/>
                  </a:cubicBezTo>
                  <a:cubicBezTo>
                    <a:pt x="9368" y="17679"/>
                    <a:pt x="9233" y="18342"/>
                    <a:pt x="9036" y="18982"/>
                  </a:cubicBezTo>
                  <a:cubicBezTo>
                    <a:pt x="8962" y="19240"/>
                    <a:pt x="8901" y="19523"/>
                    <a:pt x="8778" y="19768"/>
                  </a:cubicBezTo>
                  <a:cubicBezTo>
                    <a:pt x="8397" y="20543"/>
                    <a:pt x="8040" y="21330"/>
                    <a:pt x="7524" y="22030"/>
                  </a:cubicBezTo>
                  <a:cubicBezTo>
                    <a:pt x="7462" y="22104"/>
                    <a:pt x="7413" y="22190"/>
                    <a:pt x="7364" y="22276"/>
                  </a:cubicBezTo>
                  <a:cubicBezTo>
                    <a:pt x="7352" y="22301"/>
                    <a:pt x="7376" y="22362"/>
                    <a:pt x="7401" y="22375"/>
                  </a:cubicBezTo>
                  <a:cubicBezTo>
                    <a:pt x="7499" y="22387"/>
                    <a:pt x="7598" y="22399"/>
                    <a:pt x="7684" y="22399"/>
                  </a:cubicBezTo>
                  <a:cubicBezTo>
                    <a:pt x="8274" y="22412"/>
                    <a:pt x="8864" y="22424"/>
                    <a:pt x="9454" y="22448"/>
                  </a:cubicBezTo>
                  <a:cubicBezTo>
                    <a:pt x="10192" y="22473"/>
                    <a:pt x="10917" y="22510"/>
                    <a:pt x="11642" y="22534"/>
                  </a:cubicBezTo>
                  <a:cubicBezTo>
                    <a:pt x="11654" y="22534"/>
                    <a:pt x="11679" y="22534"/>
                    <a:pt x="11704" y="22534"/>
                  </a:cubicBezTo>
                  <a:cubicBezTo>
                    <a:pt x="11913" y="22534"/>
                    <a:pt x="11986" y="22473"/>
                    <a:pt x="12011" y="22276"/>
                  </a:cubicBezTo>
                  <a:cubicBezTo>
                    <a:pt x="12011" y="22153"/>
                    <a:pt x="12011" y="22043"/>
                    <a:pt x="12023" y="21920"/>
                  </a:cubicBezTo>
                  <a:cubicBezTo>
                    <a:pt x="12048" y="21293"/>
                    <a:pt x="12085" y="20666"/>
                    <a:pt x="12109" y="20039"/>
                  </a:cubicBezTo>
                  <a:cubicBezTo>
                    <a:pt x="12146" y="19068"/>
                    <a:pt x="12220" y="18109"/>
                    <a:pt x="12171" y="17150"/>
                  </a:cubicBezTo>
                  <a:cubicBezTo>
                    <a:pt x="12146" y="16818"/>
                    <a:pt x="12195" y="16474"/>
                    <a:pt x="12208" y="16142"/>
                  </a:cubicBezTo>
                  <a:cubicBezTo>
                    <a:pt x="12220" y="15945"/>
                    <a:pt x="12269" y="15761"/>
                    <a:pt x="12220" y="15540"/>
                  </a:cubicBezTo>
                  <a:cubicBezTo>
                    <a:pt x="11790" y="15355"/>
                    <a:pt x="11323" y="15269"/>
                    <a:pt x="10855" y="15232"/>
                  </a:cubicBezTo>
                  <a:cubicBezTo>
                    <a:pt x="10401" y="15195"/>
                    <a:pt x="9983" y="15072"/>
                    <a:pt x="9491" y="14913"/>
                  </a:cubicBezTo>
                  <a:close/>
                  <a:moveTo>
                    <a:pt x="13855" y="7426"/>
                  </a:moveTo>
                  <a:cubicBezTo>
                    <a:pt x="13757" y="7647"/>
                    <a:pt x="13781" y="7844"/>
                    <a:pt x="13781" y="8041"/>
                  </a:cubicBezTo>
                  <a:cubicBezTo>
                    <a:pt x="13794" y="8999"/>
                    <a:pt x="13806" y="9958"/>
                    <a:pt x="13806" y="10930"/>
                  </a:cubicBezTo>
                  <a:cubicBezTo>
                    <a:pt x="13806" y="11397"/>
                    <a:pt x="13769" y="11864"/>
                    <a:pt x="13757" y="12343"/>
                  </a:cubicBezTo>
                  <a:cubicBezTo>
                    <a:pt x="13744" y="12577"/>
                    <a:pt x="13732" y="12810"/>
                    <a:pt x="13732" y="13044"/>
                  </a:cubicBezTo>
                  <a:cubicBezTo>
                    <a:pt x="13720" y="13191"/>
                    <a:pt x="13794" y="13265"/>
                    <a:pt x="13941" y="13278"/>
                  </a:cubicBezTo>
                  <a:cubicBezTo>
                    <a:pt x="14334" y="13290"/>
                    <a:pt x="14716" y="13302"/>
                    <a:pt x="15109" y="13314"/>
                  </a:cubicBezTo>
                  <a:cubicBezTo>
                    <a:pt x="15552" y="13339"/>
                    <a:pt x="15982" y="13376"/>
                    <a:pt x="16387" y="13523"/>
                  </a:cubicBezTo>
                  <a:cubicBezTo>
                    <a:pt x="16769" y="13646"/>
                    <a:pt x="17162" y="13671"/>
                    <a:pt x="17543" y="13745"/>
                  </a:cubicBezTo>
                  <a:cubicBezTo>
                    <a:pt x="17641" y="13757"/>
                    <a:pt x="17740" y="13745"/>
                    <a:pt x="17826" y="13696"/>
                  </a:cubicBezTo>
                  <a:cubicBezTo>
                    <a:pt x="18072" y="13548"/>
                    <a:pt x="18256" y="13364"/>
                    <a:pt x="18342" y="13081"/>
                  </a:cubicBezTo>
                  <a:cubicBezTo>
                    <a:pt x="18416" y="12860"/>
                    <a:pt x="18490" y="12626"/>
                    <a:pt x="18490" y="12392"/>
                  </a:cubicBezTo>
                  <a:cubicBezTo>
                    <a:pt x="18502" y="12122"/>
                    <a:pt x="18514" y="11839"/>
                    <a:pt x="18514" y="11569"/>
                  </a:cubicBezTo>
                  <a:cubicBezTo>
                    <a:pt x="18514" y="10733"/>
                    <a:pt x="18330" y="9934"/>
                    <a:pt x="18219" y="9110"/>
                  </a:cubicBezTo>
                  <a:cubicBezTo>
                    <a:pt x="18133" y="8545"/>
                    <a:pt x="17875" y="8077"/>
                    <a:pt x="17617" y="7586"/>
                  </a:cubicBezTo>
                  <a:cubicBezTo>
                    <a:pt x="17408" y="7635"/>
                    <a:pt x="17223" y="7647"/>
                    <a:pt x="17064" y="7500"/>
                  </a:cubicBezTo>
                  <a:cubicBezTo>
                    <a:pt x="16965" y="7426"/>
                    <a:pt x="16842" y="7426"/>
                    <a:pt x="16719" y="7426"/>
                  </a:cubicBezTo>
                  <a:cubicBezTo>
                    <a:pt x="15773" y="7426"/>
                    <a:pt x="14839" y="7426"/>
                    <a:pt x="13855" y="7426"/>
                  </a:cubicBezTo>
                  <a:moveTo>
                    <a:pt x="10007" y="9762"/>
                  </a:moveTo>
                  <a:cubicBezTo>
                    <a:pt x="9872" y="9725"/>
                    <a:pt x="9823" y="9835"/>
                    <a:pt x="9774" y="9909"/>
                  </a:cubicBezTo>
                  <a:cubicBezTo>
                    <a:pt x="9097" y="10831"/>
                    <a:pt x="8434" y="11753"/>
                    <a:pt x="7757" y="12675"/>
                  </a:cubicBezTo>
                  <a:cubicBezTo>
                    <a:pt x="7524" y="12995"/>
                    <a:pt x="7303" y="13327"/>
                    <a:pt x="7118" y="13671"/>
                  </a:cubicBezTo>
                  <a:cubicBezTo>
                    <a:pt x="6958" y="13991"/>
                    <a:pt x="6762" y="14286"/>
                    <a:pt x="6516" y="14531"/>
                  </a:cubicBezTo>
                  <a:cubicBezTo>
                    <a:pt x="6270" y="14777"/>
                    <a:pt x="6073" y="15048"/>
                    <a:pt x="5926" y="15343"/>
                  </a:cubicBezTo>
                  <a:cubicBezTo>
                    <a:pt x="5815" y="15589"/>
                    <a:pt x="5655" y="15773"/>
                    <a:pt x="5459" y="15945"/>
                  </a:cubicBezTo>
                  <a:cubicBezTo>
                    <a:pt x="5360" y="16044"/>
                    <a:pt x="5237" y="16130"/>
                    <a:pt x="5176" y="16253"/>
                  </a:cubicBezTo>
                  <a:cubicBezTo>
                    <a:pt x="4856" y="16806"/>
                    <a:pt x="4401" y="17297"/>
                    <a:pt x="4229" y="17937"/>
                  </a:cubicBezTo>
                  <a:cubicBezTo>
                    <a:pt x="4217" y="17974"/>
                    <a:pt x="4192" y="18011"/>
                    <a:pt x="4168" y="18047"/>
                  </a:cubicBezTo>
                  <a:cubicBezTo>
                    <a:pt x="3910" y="18441"/>
                    <a:pt x="3651" y="18834"/>
                    <a:pt x="3393" y="19228"/>
                  </a:cubicBezTo>
                  <a:cubicBezTo>
                    <a:pt x="3332" y="19314"/>
                    <a:pt x="3221" y="19387"/>
                    <a:pt x="3221" y="19510"/>
                  </a:cubicBezTo>
                  <a:cubicBezTo>
                    <a:pt x="3283" y="19596"/>
                    <a:pt x="3344" y="19670"/>
                    <a:pt x="3406" y="19744"/>
                  </a:cubicBezTo>
                  <a:cubicBezTo>
                    <a:pt x="3602" y="20063"/>
                    <a:pt x="3799" y="20383"/>
                    <a:pt x="4020" y="20678"/>
                  </a:cubicBezTo>
                  <a:cubicBezTo>
                    <a:pt x="4475" y="21305"/>
                    <a:pt x="4942" y="21908"/>
                    <a:pt x="5397" y="22522"/>
                  </a:cubicBezTo>
                  <a:cubicBezTo>
                    <a:pt x="5483" y="22633"/>
                    <a:pt x="5557" y="22743"/>
                    <a:pt x="5643" y="22854"/>
                  </a:cubicBezTo>
                  <a:cubicBezTo>
                    <a:pt x="5680" y="22903"/>
                    <a:pt x="5729" y="22928"/>
                    <a:pt x="5803" y="22977"/>
                  </a:cubicBezTo>
                  <a:cubicBezTo>
                    <a:pt x="5889" y="22891"/>
                    <a:pt x="5963" y="22793"/>
                    <a:pt x="6036" y="22707"/>
                  </a:cubicBezTo>
                  <a:cubicBezTo>
                    <a:pt x="6122" y="22633"/>
                    <a:pt x="6221" y="22559"/>
                    <a:pt x="6319" y="22498"/>
                  </a:cubicBezTo>
                  <a:cubicBezTo>
                    <a:pt x="6713" y="22252"/>
                    <a:pt x="6995" y="21908"/>
                    <a:pt x="7253" y="21526"/>
                  </a:cubicBezTo>
                  <a:cubicBezTo>
                    <a:pt x="7684" y="20887"/>
                    <a:pt x="8016" y="20186"/>
                    <a:pt x="8360" y="19510"/>
                  </a:cubicBezTo>
                  <a:cubicBezTo>
                    <a:pt x="8409" y="19424"/>
                    <a:pt x="8434" y="19326"/>
                    <a:pt x="8470" y="19228"/>
                  </a:cubicBezTo>
                  <a:cubicBezTo>
                    <a:pt x="8852" y="18023"/>
                    <a:pt x="9110" y="16793"/>
                    <a:pt x="9110" y="15527"/>
                  </a:cubicBezTo>
                  <a:cubicBezTo>
                    <a:pt x="9110" y="15232"/>
                    <a:pt x="9085" y="14937"/>
                    <a:pt x="9048" y="14642"/>
                  </a:cubicBezTo>
                  <a:cubicBezTo>
                    <a:pt x="9024" y="14445"/>
                    <a:pt x="8913" y="14322"/>
                    <a:pt x="8716" y="14273"/>
                  </a:cubicBezTo>
                  <a:cubicBezTo>
                    <a:pt x="8630" y="14249"/>
                    <a:pt x="8532" y="14212"/>
                    <a:pt x="8446" y="14150"/>
                  </a:cubicBezTo>
                  <a:cubicBezTo>
                    <a:pt x="8409" y="14126"/>
                    <a:pt x="8384" y="14064"/>
                    <a:pt x="8372" y="14015"/>
                  </a:cubicBezTo>
                  <a:cubicBezTo>
                    <a:pt x="8348" y="13954"/>
                    <a:pt x="8421" y="13843"/>
                    <a:pt x="8483" y="13831"/>
                  </a:cubicBezTo>
                  <a:cubicBezTo>
                    <a:pt x="8716" y="13782"/>
                    <a:pt x="8950" y="13732"/>
                    <a:pt x="9171" y="13683"/>
                  </a:cubicBezTo>
                  <a:cubicBezTo>
                    <a:pt x="9638" y="13769"/>
                    <a:pt x="10118" y="13720"/>
                    <a:pt x="10585" y="13818"/>
                  </a:cubicBezTo>
                  <a:cubicBezTo>
                    <a:pt x="10880" y="13880"/>
                    <a:pt x="11163" y="13941"/>
                    <a:pt x="11445" y="14040"/>
                  </a:cubicBezTo>
                  <a:cubicBezTo>
                    <a:pt x="11667" y="14126"/>
                    <a:pt x="11900" y="14150"/>
                    <a:pt x="12134" y="14114"/>
                  </a:cubicBezTo>
                  <a:cubicBezTo>
                    <a:pt x="12171" y="14101"/>
                    <a:pt x="12208" y="14077"/>
                    <a:pt x="12232" y="14052"/>
                  </a:cubicBezTo>
                  <a:cubicBezTo>
                    <a:pt x="12318" y="13929"/>
                    <a:pt x="12257" y="13671"/>
                    <a:pt x="12122" y="13659"/>
                  </a:cubicBezTo>
                  <a:cubicBezTo>
                    <a:pt x="11790" y="13622"/>
                    <a:pt x="11458" y="13585"/>
                    <a:pt x="11126" y="13560"/>
                  </a:cubicBezTo>
                  <a:cubicBezTo>
                    <a:pt x="10806" y="13536"/>
                    <a:pt x="10487" y="13548"/>
                    <a:pt x="10179" y="13474"/>
                  </a:cubicBezTo>
                  <a:cubicBezTo>
                    <a:pt x="9958" y="13413"/>
                    <a:pt x="9724" y="13364"/>
                    <a:pt x="9503" y="13511"/>
                  </a:cubicBezTo>
                  <a:cubicBezTo>
                    <a:pt x="9442" y="13560"/>
                    <a:pt x="9343" y="13536"/>
                    <a:pt x="9270" y="13536"/>
                  </a:cubicBezTo>
                  <a:cubicBezTo>
                    <a:pt x="9220" y="13536"/>
                    <a:pt x="9159" y="13499"/>
                    <a:pt x="9122" y="13474"/>
                  </a:cubicBezTo>
                  <a:cubicBezTo>
                    <a:pt x="9110" y="13462"/>
                    <a:pt x="9122" y="13388"/>
                    <a:pt x="9147" y="13364"/>
                  </a:cubicBezTo>
                  <a:cubicBezTo>
                    <a:pt x="9282" y="13265"/>
                    <a:pt x="9343" y="13130"/>
                    <a:pt x="9392" y="12970"/>
                  </a:cubicBezTo>
                  <a:cubicBezTo>
                    <a:pt x="9454" y="12761"/>
                    <a:pt x="9503" y="12552"/>
                    <a:pt x="9552" y="12343"/>
                  </a:cubicBezTo>
                  <a:cubicBezTo>
                    <a:pt x="9638" y="12036"/>
                    <a:pt x="9688" y="11729"/>
                    <a:pt x="9810" y="11434"/>
                  </a:cubicBezTo>
                  <a:cubicBezTo>
                    <a:pt x="10032" y="10893"/>
                    <a:pt x="10019" y="10327"/>
                    <a:pt x="10007" y="9762"/>
                  </a:cubicBezTo>
                  <a:moveTo>
                    <a:pt x="26062" y="29812"/>
                  </a:moveTo>
                  <a:cubicBezTo>
                    <a:pt x="25866" y="29874"/>
                    <a:pt x="25755" y="29898"/>
                    <a:pt x="25644" y="29935"/>
                  </a:cubicBezTo>
                  <a:cubicBezTo>
                    <a:pt x="25313" y="30046"/>
                    <a:pt x="24981" y="30169"/>
                    <a:pt x="24649" y="30292"/>
                  </a:cubicBezTo>
                  <a:cubicBezTo>
                    <a:pt x="24366" y="30390"/>
                    <a:pt x="24083" y="30464"/>
                    <a:pt x="23788" y="30525"/>
                  </a:cubicBezTo>
                  <a:cubicBezTo>
                    <a:pt x="23235" y="30636"/>
                    <a:pt x="22682" y="30771"/>
                    <a:pt x="22116" y="30882"/>
                  </a:cubicBezTo>
                  <a:cubicBezTo>
                    <a:pt x="21870" y="30931"/>
                    <a:pt x="21612" y="30968"/>
                    <a:pt x="21354" y="30968"/>
                  </a:cubicBezTo>
                  <a:cubicBezTo>
                    <a:pt x="20530" y="30980"/>
                    <a:pt x="19707" y="30980"/>
                    <a:pt x="18883" y="30968"/>
                  </a:cubicBezTo>
                  <a:cubicBezTo>
                    <a:pt x="18281" y="30968"/>
                    <a:pt x="17703" y="30882"/>
                    <a:pt x="17125" y="30746"/>
                  </a:cubicBezTo>
                  <a:cubicBezTo>
                    <a:pt x="16105" y="30501"/>
                    <a:pt x="15121" y="30169"/>
                    <a:pt x="14125" y="29849"/>
                  </a:cubicBezTo>
                  <a:cubicBezTo>
                    <a:pt x="13941" y="29788"/>
                    <a:pt x="13757" y="29702"/>
                    <a:pt x="13597" y="29591"/>
                  </a:cubicBezTo>
                  <a:cubicBezTo>
                    <a:pt x="13167" y="29320"/>
                    <a:pt x="12749" y="29025"/>
                    <a:pt x="12318" y="28743"/>
                  </a:cubicBezTo>
                  <a:cubicBezTo>
                    <a:pt x="11876" y="28435"/>
                    <a:pt x="11556" y="28005"/>
                    <a:pt x="11261" y="27562"/>
                  </a:cubicBezTo>
                  <a:cubicBezTo>
                    <a:pt x="11249" y="27538"/>
                    <a:pt x="11249" y="27489"/>
                    <a:pt x="11261" y="27452"/>
                  </a:cubicBezTo>
                  <a:cubicBezTo>
                    <a:pt x="11261" y="27440"/>
                    <a:pt x="11286" y="27440"/>
                    <a:pt x="11298" y="27415"/>
                  </a:cubicBezTo>
                  <a:cubicBezTo>
                    <a:pt x="11347" y="27464"/>
                    <a:pt x="11396" y="27489"/>
                    <a:pt x="11421" y="27538"/>
                  </a:cubicBezTo>
                  <a:cubicBezTo>
                    <a:pt x="11654" y="27845"/>
                    <a:pt x="11937" y="28091"/>
                    <a:pt x="12245" y="28300"/>
                  </a:cubicBezTo>
                  <a:cubicBezTo>
                    <a:pt x="12773" y="28644"/>
                    <a:pt x="13302" y="28976"/>
                    <a:pt x="13843" y="29308"/>
                  </a:cubicBezTo>
                  <a:cubicBezTo>
                    <a:pt x="13978" y="29382"/>
                    <a:pt x="14125" y="29443"/>
                    <a:pt x="14273" y="29493"/>
                  </a:cubicBezTo>
                  <a:cubicBezTo>
                    <a:pt x="15318" y="29800"/>
                    <a:pt x="16351" y="30119"/>
                    <a:pt x="17408" y="30353"/>
                  </a:cubicBezTo>
                  <a:cubicBezTo>
                    <a:pt x="17900" y="30464"/>
                    <a:pt x="18404" y="30550"/>
                    <a:pt x="18920" y="30550"/>
                  </a:cubicBezTo>
                  <a:cubicBezTo>
                    <a:pt x="19707" y="30550"/>
                    <a:pt x="20506" y="30550"/>
                    <a:pt x="21293" y="30550"/>
                  </a:cubicBezTo>
                  <a:cubicBezTo>
                    <a:pt x="21489" y="30550"/>
                    <a:pt x="21674" y="30525"/>
                    <a:pt x="21870" y="30488"/>
                  </a:cubicBezTo>
                  <a:cubicBezTo>
                    <a:pt x="22547" y="30341"/>
                    <a:pt x="23210" y="30144"/>
                    <a:pt x="23887" y="30058"/>
                  </a:cubicBezTo>
                  <a:cubicBezTo>
                    <a:pt x="24046" y="30033"/>
                    <a:pt x="24194" y="29972"/>
                    <a:pt x="24341" y="29923"/>
                  </a:cubicBezTo>
                  <a:cubicBezTo>
                    <a:pt x="24587" y="29837"/>
                    <a:pt x="24821" y="29751"/>
                    <a:pt x="25067" y="29665"/>
                  </a:cubicBezTo>
                  <a:cubicBezTo>
                    <a:pt x="25362" y="29566"/>
                    <a:pt x="25657" y="29456"/>
                    <a:pt x="25964" y="29357"/>
                  </a:cubicBezTo>
                  <a:cubicBezTo>
                    <a:pt x="26112" y="29308"/>
                    <a:pt x="26185" y="29197"/>
                    <a:pt x="26198" y="29050"/>
                  </a:cubicBezTo>
                  <a:cubicBezTo>
                    <a:pt x="26210" y="28927"/>
                    <a:pt x="26222" y="28816"/>
                    <a:pt x="26222" y="28693"/>
                  </a:cubicBezTo>
                  <a:cubicBezTo>
                    <a:pt x="26235" y="28669"/>
                    <a:pt x="26222" y="28657"/>
                    <a:pt x="26222" y="28632"/>
                  </a:cubicBezTo>
                  <a:cubicBezTo>
                    <a:pt x="26222" y="28583"/>
                    <a:pt x="26136" y="28534"/>
                    <a:pt x="26087" y="28558"/>
                  </a:cubicBezTo>
                  <a:cubicBezTo>
                    <a:pt x="25755" y="28669"/>
                    <a:pt x="25435" y="28829"/>
                    <a:pt x="25079" y="28866"/>
                  </a:cubicBezTo>
                  <a:cubicBezTo>
                    <a:pt x="24981" y="28804"/>
                    <a:pt x="24931" y="28669"/>
                    <a:pt x="24784" y="28706"/>
                  </a:cubicBezTo>
                  <a:cubicBezTo>
                    <a:pt x="24304" y="28804"/>
                    <a:pt x="23813" y="28866"/>
                    <a:pt x="23370" y="29099"/>
                  </a:cubicBezTo>
                  <a:cubicBezTo>
                    <a:pt x="23087" y="29234"/>
                    <a:pt x="22780" y="29320"/>
                    <a:pt x="22460" y="29284"/>
                  </a:cubicBezTo>
                  <a:cubicBezTo>
                    <a:pt x="21993" y="29247"/>
                    <a:pt x="21563" y="29357"/>
                    <a:pt x="21120" y="29456"/>
                  </a:cubicBezTo>
                  <a:cubicBezTo>
                    <a:pt x="20592" y="29579"/>
                    <a:pt x="20063" y="29529"/>
                    <a:pt x="19535" y="29505"/>
                  </a:cubicBezTo>
                  <a:cubicBezTo>
                    <a:pt x="19240" y="29382"/>
                    <a:pt x="18920" y="29406"/>
                    <a:pt x="18600" y="29406"/>
                  </a:cubicBezTo>
                  <a:cubicBezTo>
                    <a:pt x="18367" y="29406"/>
                    <a:pt x="18133" y="29419"/>
                    <a:pt x="17900" y="29406"/>
                  </a:cubicBezTo>
                  <a:cubicBezTo>
                    <a:pt x="17777" y="29394"/>
                    <a:pt x="17654" y="29382"/>
                    <a:pt x="17555" y="29333"/>
                  </a:cubicBezTo>
                  <a:cubicBezTo>
                    <a:pt x="17137" y="29161"/>
                    <a:pt x="16670" y="29136"/>
                    <a:pt x="16277" y="28902"/>
                  </a:cubicBezTo>
                  <a:cubicBezTo>
                    <a:pt x="15736" y="28780"/>
                    <a:pt x="15269" y="28460"/>
                    <a:pt x="14777" y="28226"/>
                  </a:cubicBezTo>
                  <a:cubicBezTo>
                    <a:pt x="14408" y="28054"/>
                    <a:pt x="14052" y="27833"/>
                    <a:pt x="13646" y="27722"/>
                  </a:cubicBezTo>
                  <a:cubicBezTo>
                    <a:pt x="13560" y="27698"/>
                    <a:pt x="13474" y="27649"/>
                    <a:pt x="13388" y="27587"/>
                  </a:cubicBezTo>
                  <a:cubicBezTo>
                    <a:pt x="12945" y="27292"/>
                    <a:pt x="12466" y="27071"/>
                    <a:pt x="12036" y="26763"/>
                  </a:cubicBezTo>
                  <a:cubicBezTo>
                    <a:pt x="11753" y="26554"/>
                    <a:pt x="11433" y="26382"/>
                    <a:pt x="11175" y="26136"/>
                  </a:cubicBezTo>
                  <a:cubicBezTo>
                    <a:pt x="11114" y="26087"/>
                    <a:pt x="11040" y="26050"/>
                    <a:pt x="10978" y="26013"/>
                  </a:cubicBezTo>
                  <a:cubicBezTo>
                    <a:pt x="10843" y="25927"/>
                    <a:pt x="10683" y="26013"/>
                    <a:pt x="10671" y="26161"/>
                  </a:cubicBezTo>
                  <a:cubicBezTo>
                    <a:pt x="10610" y="26763"/>
                    <a:pt x="10696" y="27353"/>
                    <a:pt x="10868" y="27907"/>
                  </a:cubicBezTo>
                  <a:cubicBezTo>
                    <a:pt x="10978" y="28288"/>
                    <a:pt x="11175" y="28632"/>
                    <a:pt x="11347" y="28988"/>
                  </a:cubicBezTo>
                  <a:cubicBezTo>
                    <a:pt x="11753" y="29775"/>
                    <a:pt x="12097" y="30587"/>
                    <a:pt x="12294" y="31459"/>
                  </a:cubicBezTo>
                  <a:cubicBezTo>
                    <a:pt x="12306" y="31533"/>
                    <a:pt x="12318" y="31619"/>
                    <a:pt x="12355" y="31681"/>
                  </a:cubicBezTo>
                  <a:cubicBezTo>
                    <a:pt x="12392" y="31755"/>
                    <a:pt x="12454" y="31816"/>
                    <a:pt x="12515" y="31853"/>
                  </a:cubicBezTo>
                  <a:cubicBezTo>
                    <a:pt x="12576" y="31902"/>
                    <a:pt x="12650" y="31939"/>
                    <a:pt x="12724" y="31951"/>
                  </a:cubicBezTo>
                  <a:cubicBezTo>
                    <a:pt x="13216" y="32086"/>
                    <a:pt x="13720" y="32209"/>
                    <a:pt x="14175" y="32443"/>
                  </a:cubicBezTo>
                  <a:cubicBezTo>
                    <a:pt x="14212" y="32468"/>
                    <a:pt x="14248" y="32468"/>
                    <a:pt x="14285" y="32480"/>
                  </a:cubicBezTo>
                  <a:cubicBezTo>
                    <a:pt x="14937" y="32640"/>
                    <a:pt x="15576" y="32824"/>
                    <a:pt x="16252" y="32836"/>
                  </a:cubicBezTo>
                  <a:cubicBezTo>
                    <a:pt x="16535" y="32836"/>
                    <a:pt x="16805" y="32898"/>
                    <a:pt x="17064" y="32984"/>
                  </a:cubicBezTo>
                  <a:cubicBezTo>
                    <a:pt x="17125" y="32996"/>
                    <a:pt x="17211" y="33021"/>
                    <a:pt x="17174" y="33144"/>
                  </a:cubicBezTo>
                  <a:cubicBezTo>
                    <a:pt x="16707" y="33119"/>
                    <a:pt x="16240" y="33107"/>
                    <a:pt x="15773" y="33082"/>
                  </a:cubicBezTo>
                  <a:cubicBezTo>
                    <a:pt x="15687" y="33082"/>
                    <a:pt x="15613" y="33070"/>
                    <a:pt x="15539" y="33045"/>
                  </a:cubicBezTo>
                  <a:cubicBezTo>
                    <a:pt x="15170" y="32972"/>
                    <a:pt x="14802" y="32910"/>
                    <a:pt x="14445" y="32824"/>
                  </a:cubicBezTo>
                  <a:cubicBezTo>
                    <a:pt x="14248" y="32775"/>
                    <a:pt x="14052" y="32713"/>
                    <a:pt x="13880" y="32627"/>
                  </a:cubicBezTo>
                  <a:cubicBezTo>
                    <a:pt x="13437" y="32418"/>
                    <a:pt x="12958" y="32320"/>
                    <a:pt x="12490" y="32160"/>
                  </a:cubicBezTo>
                  <a:cubicBezTo>
                    <a:pt x="12478" y="32148"/>
                    <a:pt x="12454" y="32160"/>
                    <a:pt x="12417" y="32172"/>
                  </a:cubicBezTo>
                  <a:cubicBezTo>
                    <a:pt x="12355" y="32517"/>
                    <a:pt x="12343" y="32873"/>
                    <a:pt x="12343" y="33217"/>
                  </a:cubicBezTo>
                  <a:cubicBezTo>
                    <a:pt x="12331" y="33291"/>
                    <a:pt x="12417" y="33377"/>
                    <a:pt x="12490" y="33365"/>
                  </a:cubicBezTo>
                  <a:cubicBezTo>
                    <a:pt x="12613" y="33365"/>
                    <a:pt x="12724" y="33365"/>
                    <a:pt x="12847" y="33340"/>
                  </a:cubicBezTo>
                  <a:cubicBezTo>
                    <a:pt x="13117" y="33291"/>
                    <a:pt x="13376" y="33230"/>
                    <a:pt x="13658" y="33193"/>
                  </a:cubicBezTo>
                  <a:cubicBezTo>
                    <a:pt x="13806" y="33168"/>
                    <a:pt x="13966" y="33144"/>
                    <a:pt x="14113" y="33230"/>
                  </a:cubicBezTo>
                  <a:cubicBezTo>
                    <a:pt x="14138" y="33254"/>
                    <a:pt x="14162" y="33291"/>
                    <a:pt x="14187" y="33316"/>
                  </a:cubicBezTo>
                  <a:cubicBezTo>
                    <a:pt x="14519" y="33709"/>
                    <a:pt x="14900" y="33930"/>
                    <a:pt x="15429" y="33808"/>
                  </a:cubicBezTo>
                  <a:cubicBezTo>
                    <a:pt x="15502" y="33783"/>
                    <a:pt x="15588" y="33795"/>
                    <a:pt x="15662" y="33795"/>
                  </a:cubicBezTo>
                  <a:cubicBezTo>
                    <a:pt x="16166" y="33795"/>
                    <a:pt x="16621" y="33660"/>
                    <a:pt x="17076" y="33426"/>
                  </a:cubicBezTo>
                  <a:cubicBezTo>
                    <a:pt x="17691" y="33119"/>
                    <a:pt x="18268" y="32726"/>
                    <a:pt x="18932" y="32541"/>
                  </a:cubicBezTo>
                  <a:cubicBezTo>
                    <a:pt x="18981" y="32529"/>
                    <a:pt x="19018" y="32468"/>
                    <a:pt x="19067" y="32431"/>
                  </a:cubicBezTo>
                  <a:cubicBezTo>
                    <a:pt x="19067" y="32418"/>
                    <a:pt x="19067" y="32394"/>
                    <a:pt x="19067" y="32369"/>
                  </a:cubicBezTo>
                  <a:cubicBezTo>
                    <a:pt x="18994" y="32357"/>
                    <a:pt x="18908" y="32345"/>
                    <a:pt x="18834" y="32345"/>
                  </a:cubicBezTo>
                  <a:cubicBezTo>
                    <a:pt x="18182" y="32308"/>
                    <a:pt x="17543" y="32209"/>
                    <a:pt x="16928" y="32000"/>
                  </a:cubicBezTo>
                  <a:cubicBezTo>
                    <a:pt x="16400" y="31828"/>
                    <a:pt x="15871" y="31681"/>
                    <a:pt x="15343" y="31533"/>
                  </a:cubicBezTo>
                  <a:cubicBezTo>
                    <a:pt x="14654" y="31349"/>
                    <a:pt x="14003" y="31078"/>
                    <a:pt x="13388" y="30722"/>
                  </a:cubicBezTo>
                  <a:cubicBezTo>
                    <a:pt x="12921" y="30451"/>
                    <a:pt x="12454" y="30206"/>
                    <a:pt x="12036" y="29874"/>
                  </a:cubicBezTo>
                  <a:cubicBezTo>
                    <a:pt x="11974" y="29824"/>
                    <a:pt x="11900" y="29788"/>
                    <a:pt x="11900" y="29702"/>
                  </a:cubicBezTo>
                  <a:cubicBezTo>
                    <a:pt x="11986" y="29640"/>
                    <a:pt x="12060" y="29714"/>
                    <a:pt x="12109" y="29751"/>
                  </a:cubicBezTo>
                  <a:cubicBezTo>
                    <a:pt x="12478" y="29984"/>
                    <a:pt x="12872" y="30169"/>
                    <a:pt x="13277" y="30328"/>
                  </a:cubicBezTo>
                  <a:cubicBezTo>
                    <a:pt x="13523" y="30439"/>
                    <a:pt x="13769" y="30562"/>
                    <a:pt x="14027" y="30673"/>
                  </a:cubicBezTo>
                  <a:cubicBezTo>
                    <a:pt x="14310" y="30796"/>
                    <a:pt x="14605" y="30919"/>
                    <a:pt x="14900" y="31017"/>
                  </a:cubicBezTo>
                  <a:cubicBezTo>
                    <a:pt x="15613" y="31226"/>
                    <a:pt x="16338" y="31423"/>
                    <a:pt x="17064" y="31632"/>
                  </a:cubicBezTo>
                  <a:cubicBezTo>
                    <a:pt x="17531" y="31779"/>
                    <a:pt x="18010" y="31877"/>
                    <a:pt x="18502" y="31914"/>
                  </a:cubicBezTo>
                  <a:cubicBezTo>
                    <a:pt x="19547" y="32000"/>
                    <a:pt x="20580" y="32050"/>
                    <a:pt x="21625" y="31841"/>
                  </a:cubicBezTo>
                  <a:cubicBezTo>
                    <a:pt x="22178" y="31718"/>
                    <a:pt x="22756" y="31668"/>
                    <a:pt x="23272" y="31423"/>
                  </a:cubicBezTo>
                  <a:cubicBezTo>
                    <a:pt x="23346" y="31398"/>
                    <a:pt x="23432" y="31386"/>
                    <a:pt x="23505" y="31373"/>
                  </a:cubicBezTo>
                  <a:cubicBezTo>
                    <a:pt x="23800" y="31312"/>
                    <a:pt x="24071" y="31214"/>
                    <a:pt x="24354" y="31115"/>
                  </a:cubicBezTo>
                  <a:cubicBezTo>
                    <a:pt x="24538" y="31041"/>
                    <a:pt x="24722" y="31005"/>
                    <a:pt x="24919" y="30955"/>
                  </a:cubicBezTo>
                  <a:cubicBezTo>
                    <a:pt x="25104" y="31054"/>
                    <a:pt x="25214" y="30931"/>
                    <a:pt x="25325" y="30820"/>
                  </a:cubicBezTo>
                  <a:cubicBezTo>
                    <a:pt x="25460" y="30685"/>
                    <a:pt x="25595" y="30537"/>
                    <a:pt x="25731" y="30402"/>
                  </a:cubicBezTo>
                  <a:cubicBezTo>
                    <a:pt x="25866" y="30255"/>
                    <a:pt x="25976" y="30095"/>
                    <a:pt x="26062" y="29812"/>
                  </a:cubicBezTo>
                  <a:moveTo>
                    <a:pt x="13929" y="22584"/>
                  </a:moveTo>
                  <a:cubicBezTo>
                    <a:pt x="13978" y="22596"/>
                    <a:pt x="14027" y="22633"/>
                    <a:pt x="14089" y="22633"/>
                  </a:cubicBezTo>
                  <a:cubicBezTo>
                    <a:pt x="14556" y="22670"/>
                    <a:pt x="15023" y="22707"/>
                    <a:pt x="15490" y="22731"/>
                  </a:cubicBezTo>
                  <a:cubicBezTo>
                    <a:pt x="16129" y="22756"/>
                    <a:pt x="16756" y="22780"/>
                    <a:pt x="17383" y="22694"/>
                  </a:cubicBezTo>
                  <a:cubicBezTo>
                    <a:pt x="17531" y="22670"/>
                    <a:pt x="17691" y="22670"/>
                    <a:pt x="17850" y="22694"/>
                  </a:cubicBezTo>
                  <a:cubicBezTo>
                    <a:pt x="18453" y="22780"/>
                    <a:pt x="19067" y="22743"/>
                    <a:pt x="19670" y="22780"/>
                  </a:cubicBezTo>
                  <a:cubicBezTo>
                    <a:pt x="19793" y="22793"/>
                    <a:pt x="19903" y="22731"/>
                    <a:pt x="19965" y="22621"/>
                  </a:cubicBezTo>
                  <a:cubicBezTo>
                    <a:pt x="20223" y="22166"/>
                    <a:pt x="20506" y="21711"/>
                    <a:pt x="20752" y="21244"/>
                  </a:cubicBezTo>
                  <a:cubicBezTo>
                    <a:pt x="20825" y="21108"/>
                    <a:pt x="20862" y="20949"/>
                    <a:pt x="20887" y="20789"/>
                  </a:cubicBezTo>
                  <a:cubicBezTo>
                    <a:pt x="20973" y="20322"/>
                    <a:pt x="21059" y="19867"/>
                    <a:pt x="21120" y="19400"/>
                  </a:cubicBezTo>
                  <a:cubicBezTo>
                    <a:pt x="21182" y="18822"/>
                    <a:pt x="21182" y="18256"/>
                    <a:pt x="20985" y="17703"/>
                  </a:cubicBezTo>
                  <a:cubicBezTo>
                    <a:pt x="20899" y="17482"/>
                    <a:pt x="20825" y="17273"/>
                    <a:pt x="20641" y="17088"/>
                  </a:cubicBezTo>
                  <a:cubicBezTo>
                    <a:pt x="20530" y="16978"/>
                    <a:pt x="20444" y="16855"/>
                    <a:pt x="20358" y="16720"/>
                  </a:cubicBezTo>
                  <a:cubicBezTo>
                    <a:pt x="20125" y="16326"/>
                    <a:pt x="19793" y="16019"/>
                    <a:pt x="19485" y="15687"/>
                  </a:cubicBezTo>
                  <a:cubicBezTo>
                    <a:pt x="19338" y="15540"/>
                    <a:pt x="19166" y="15478"/>
                    <a:pt x="18945" y="15515"/>
                  </a:cubicBezTo>
                  <a:cubicBezTo>
                    <a:pt x="18736" y="15552"/>
                    <a:pt x="18514" y="15576"/>
                    <a:pt x="18305" y="15601"/>
                  </a:cubicBezTo>
                  <a:cubicBezTo>
                    <a:pt x="18145" y="15626"/>
                    <a:pt x="17998" y="15650"/>
                    <a:pt x="17838" y="15650"/>
                  </a:cubicBezTo>
                  <a:cubicBezTo>
                    <a:pt x="16781" y="15638"/>
                    <a:pt x="15711" y="15687"/>
                    <a:pt x="14654" y="15601"/>
                  </a:cubicBezTo>
                  <a:cubicBezTo>
                    <a:pt x="14519" y="15589"/>
                    <a:pt x="14384" y="15589"/>
                    <a:pt x="14236" y="15576"/>
                  </a:cubicBezTo>
                  <a:cubicBezTo>
                    <a:pt x="14015" y="15564"/>
                    <a:pt x="13781" y="15699"/>
                    <a:pt x="13769" y="15994"/>
                  </a:cubicBezTo>
                  <a:cubicBezTo>
                    <a:pt x="13757" y="16609"/>
                    <a:pt x="13732" y="17211"/>
                    <a:pt x="13720" y="17826"/>
                  </a:cubicBezTo>
                  <a:cubicBezTo>
                    <a:pt x="13720" y="18072"/>
                    <a:pt x="13744" y="18330"/>
                    <a:pt x="13769" y="18588"/>
                  </a:cubicBezTo>
                  <a:cubicBezTo>
                    <a:pt x="13806" y="19191"/>
                    <a:pt x="13867" y="19805"/>
                    <a:pt x="13830" y="20408"/>
                  </a:cubicBezTo>
                  <a:cubicBezTo>
                    <a:pt x="13806" y="21022"/>
                    <a:pt x="13769" y="21625"/>
                    <a:pt x="13843" y="22239"/>
                  </a:cubicBezTo>
                  <a:cubicBezTo>
                    <a:pt x="13855" y="22350"/>
                    <a:pt x="13843" y="22473"/>
                    <a:pt x="13929" y="22584"/>
                  </a:cubicBezTo>
                  <a:close/>
                  <a:moveTo>
                    <a:pt x="7180" y="33758"/>
                  </a:moveTo>
                  <a:cubicBezTo>
                    <a:pt x="7241" y="33832"/>
                    <a:pt x="7303" y="33918"/>
                    <a:pt x="7376" y="33980"/>
                  </a:cubicBezTo>
                  <a:cubicBezTo>
                    <a:pt x="7426" y="34041"/>
                    <a:pt x="7524" y="34029"/>
                    <a:pt x="7573" y="33967"/>
                  </a:cubicBezTo>
                  <a:cubicBezTo>
                    <a:pt x="7647" y="33869"/>
                    <a:pt x="7721" y="33783"/>
                    <a:pt x="7782" y="33685"/>
                  </a:cubicBezTo>
                  <a:cubicBezTo>
                    <a:pt x="7831" y="33623"/>
                    <a:pt x="7880" y="33549"/>
                    <a:pt x="7893" y="33488"/>
                  </a:cubicBezTo>
                  <a:cubicBezTo>
                    <a:pt x="7954" y="33058"/>
                    <a:pt x="8028" y="32615"/>
                    <a:pt x="7966" y="32185"/>
                  </a:cubicBezTo>
                  <a:cubicBezTo>
                    <a:pt x="7905" y="31816"/>
                    <a:pt x="7905" y="31447"/>
                    <a:pt x="7905" y="31078"/>
                  </a:cubicBezTo>
                  <a:cubicBezTo>
                    <a:pt x="7905" y="30562"/>
                    <a:pt x="7880" y="30046"/>
                    <a:pt x="7868" y="29542"/>
                  </a:cubicBezTo>
                  <a:cubicBezTo>
                    <a:pt x="7868" y="29419"/>
                    <a:pt x="7844" y="29308"/>
                    <a:pt x="7819" y="29185"/>
                  </a:cubicBezTo>
                  <a:cubicBezTo>
                    <a:pt x="7708" y="28595"/>
                    <a:pt x="7598" y="27993"/>
                    <a:pt x="7487" y="27390"/>
                  </a:cubicBezTo>
                  <a:cubicBezTo>
                    <a:pt x="7426" y="27071"/>
                    <a:pt x="7339" y="26739"/>
                    <a:pt x="7266" y="26419"/>
                  </a:cubicBezTo>
                  <a:cubicBezTo>
                    <a:pt x="7253" y="26358"/>
                    <a:pt x="7155" y="26345"/>
                    <a:pt x="7118" y="26382"/>
                  </a:cubicBezTo>
                  <a:cubicBezTo>
                    <a:pt x="6921" y="26579"/>
                    <a:pt x="6823" y="26800"/>
                    <a:pt x="6934" y="27071"/>
                  </a:cubicBezTo>
                  <a:cubicBezTo>
                    <a:pt x="7057" y="27378"/>
                    <a:pt x="7167" y="27698"/>
                    <a:pt x="7290" y="28005"/>
                  </a:cubicBezTo>
                  <a:cubicBezTo>
                    <a:pt x="7413" y="28275"/>
                    <a:pt x="7512" y="28546"/>
                    <a:pt x="7512" y="28853"/>
                  </a:cubicBezTo>
                  <a:cubicBezTo>
                    <a:pt x="7524" y="29320"/>
                    <a:pt x="7548" y="29800"/>
                    <a:pt x="7561" y="30267"/>
                  </a:cubicBezTo>
                  <a:cubicBezTo>
                    <a:pt x="7573" y="30464"/>
                    <a:pt x="7598" y="30660"/>
                    <a:pt x="7622" y="30857"/>
                  </a:cubicBezTo>
                  <a:cubicBezTo>
                    <a:pt x="7684" y="31263"/>
                    <a:pt x="7733" y="31668"/>
                    <a:pt x="7733" y="32086"/>
                  </a:cubicBezTo>
                  <a:cubicBezTo>
                    <a:pt x="7745" y="32517"/>
                    <a:pt x="7696" y="32947"/>
                    <a:pt x="7671" y="33377"/>
                  </a:cubicBezTo>
                  <a:cubicBezTo>
                    <a:pt x="7659" y="33525"/>
                    <a:pt x="7635" y="33648"/>
                    <a:pt x="7512" y="33746"/>
                  </a:cubicBezTo>
                  <a:cubicBezTo>
                    <a:pt x="7413" y="33832"/>
                    <a:pt x="7290" y="33758"/>
                    <a:pt x="7167" y="33771"/>
                  </a:cubicBezTo>
                  <a:cubicBezTo>
                    <a:pt x="7364" y="33439"/>
                    <a:pt x="7438" y="33070"/>
                    <a:pt x="7413" y="32689"/>
                  </a:cubicBezTo>
                  <a:cubicBezTo>
                    <a:pt x="7401" y="32492"/>
                    <a:pt x="7413" y="32295"/>
                    <a:pt x="7413" y="32099"/>
                  </a:cubicBezTo>
                  <a:cubicBezTo>
                    <a:pt x="7413" y="31705"/>
                    <a:pt x="7401" y="31312"/>
                    <a:pt x="7315" y="30919"/>
                  </a:cubicBezTo>
                  <a:cubicBezTo>
                    <a:pt x="7278" y="30746"/>
                    <a:pt x="7253" y="30574"/>
                    <a:pt x="7266" y="30402"/>
                  </a:cubicBezTo>
                  <a:cubicBezTo>
                    <a:pt x="7278" y="29997"/>
                    <a:pt x="7217" y="29615"/>
                    <a:pt x="7155" y="29222"/>
                  </a:cubicBezTo>
                  <a:cubicBezTo>
                    <a:pt x="7118" y="28988"/>
                    <a:pt x="7081" y="28755"/>
                    <a:pt x="7118" y="28521"/>
                  </a:cubicBezTo>
                  <a:cubicBezTo>
                    <a:pt x="7155" y="28337"/>
                    <a:pt x="7106" y="28153"/>
                    <a:pt x="6983" y="28030"/>
                  </a:cubicBezTo>
                  <a:cubicBezTo>
                    <a:pt x="6860" y="27907"/>
                    <a:pt x="6811" y="27771"/>
                    <a:pt x="6737" y="27636"/>
                  </a:cubicBezTo>
                  <a:cubicBezTo>
                    <a:pt x="6540" y="27231"/>
                    <a:pt x="6430" y="26788"/>
                    <a:pt x="6245" y="26382"/>
                  </a:cubicBezTo>
                  <a:cubicBezTo>
                    <a:pt x="6184" y="26259"/>
                    <a:pt x="6147" y="26112"/>
                    <a:pt x="6098" y="25989"/>
                  </a:cubicBezTo>
                  <a:cubicBezTo>
                    <a:pt x="6049" y="25841"/>
                    <a:pt x="5987" y="25694"/>
                    <a:pt x="5926" y="25559"/>
                  </a:cubicBezTo>
                  <a:cubicBezTo>
                    <a:pt x="5692" y="25055"/>
                    <a:pt x="5459" y="24551"/>
                    <a:pt x="5225" y="24059"/>
                  </a:cubicBezTo>
                  <a:cubicBezTo>
                    <a:pt x="5102" y="23788"/>
                    <a:pt x="4955" y="23530"/>
                    <a:pt x="4746" y="23284"/>
                  </a:cubicBezTo>
                  <a:cubicBezTo>
                    <a:pt x="4709" y="23358"/>
                    <a:pt x="4659" y="23395"/>
                    <a:pt x="4647" y="23444"/>
                  </a:cubicBezTo>
                  <a:cubicBezTo>
                    <a:pt x="4598" y="23764"/>
                    <a:pt x="4659" y="24071"/>
                    <a:pt x="4733" y="24378"/>
                  </a:cubicBezTo>
                  <a:cubicBezTo>
                    <a:pt x="4746" y="24415"/>
                    <a:pt x="4733" y="24452"/>
                    <a:pt x="4733" y="24501"/>
                  </a:cubicBezTo>
                  <a:cubicBezTo>
                    <a:pt x="4672" y="24563"/>
                    <a:pt x="4610" y="24624"/>
                    <a:pt x="4549" y="24686"/>
                  </a:cubicBezTo>
                  <a:cubicBezTo>
                    <a:pt x="4696" y="25202"/>
                    <a:pt x="5028" y="25608"/>
                    <a:pt x="5250" y="26063"/>
                  </a:cubicBezTo>
                  <a:cubicBezTo>
                    <a:pt x="5262" y="26087"/>
                    <a:pt x="5311" y="26100"/>
                    <a:pt x="5348" y="26124"/>
                  </a:cubicBezTo>
                  <a:cubicBezTo>
                    <a:pt x="5520" y="25989"/>
                    <a:pt x="5360" y="25694"/>
                    <a:pt x="5631" y="25583"/>
                  </a:cubicBezTo>
                  <a:cubicBezTo>
                    <a:pt x="5643" y="25669"/>
                    <a:pt x="5655" y="25743"/>
                    <a:pt x="5655" y="25817"/>
                  </a:cubicBezTo>
                  <a:cubicBezTo>
                    <a:pt x="5668" y="26001"/>
                    <a:pt x="5631" y="26186"/>
                    <a:pt x="5680" y="26345"/>
                  </a:cubicBezTo>
                  <a:cubicBezTo>
                    <a:pt x="5729" y="26530"/>
                    <a:pt x="5668" y="26690"/>
                    <a:pt x="5631" y="26862"/>
                  </a:cubicBezTo>
                  <a:cubicBezTo>
                    <a:pt x="5631" y="26899"/>
                    <a:pt x="5631" y="26936"/>
                    <a:pt x="5643" y="26972"/>
                  </a:cubicBezTo>
                  <a:cubicBezTo>
                    <a:pt x="5704" y="27157"/>
                    <a:pt x="5778" y="27341"/>
                    <a:pt x="5852" y="27526"/>
                  </a:cubicBezTo>
                  <a:cubicBezTo>
                    <a:pt x="5913" y="27685"/>
                    <a:pt x="5999" y="27845"/>
                    <a:pt x="6061" y="28017"/>
                  </a:cubicBezTo>
                  <a:cubicBezTo>
                    <a:pt x="6344" y="28792"/>
                    <a:pt x="6479" y="29603"/>
                    <a:pt x="6516" y="30439"/>
                  </a:cubicBezTo>
                  <a:cubicBezTo>
                    <a:pt x="6516" y="30599"/>
                    <a:pt x="6528" y="30759"/>
                    <a:pt x="6540" y="30906"/>
                  </a:cubicBezTo>
                  <a:cubicBezTo>
                    <a:pt x="6614" y="31632"/>
                    <a:pt x="6626" y="32369"/>
                    <a:pt x="6614" y="33094"/>
                  </a:cubicBezTo>
                  <a:cubicBezTo>
                    <a:pt x="6614" y="33230"/>
                    <a:pt x="6614" y="33365"/>
                    <a:pt x="6614" y="33512"/>
                  </a:cubicBezTo>
                  <a:cubicBezTo>
                    <a:pt x="6614" y="33623"/>
                    <a:pt x="6688" y="33709"/>
                    <a:pt x="6786" y="33685"/>
                  </a:cubicBezTo>
                  <a:cubicBezTo>
                    <a:pt x="6946" y="33635"/>
                    <a:pt x="7057" y="33721"/>
                    <a:pt x="7180" y="33758"/>
                  </a:cubicBezTo>
                  <a:close/>
                  <a:moveTo>
                    <a:pt x="22559" y="32099"/>
                  </a:moveTo>
                  <a:cubicBezTo>
                    <a:pt x="22338" y="32123"/>
                    <a:pt x="22129" y="32136"/>
                    <a:pt x="21907" y="32172"/>
                  </a:cubicBezTo>
                  <a:cubicBezTo>
                    <a:pt x="21256" y="32283"/>
                    <a:pt x="20604" y="32418"/>
                    <a:pt x="19928" y="32381"/>
                  </a:cubicBezTo>
                  <a:cubicBezTo>
                    <a:pt x="19854" y="32381"/>
                    <a:pt x="19768" y="32394"/>
                    <a:pt x="19682" y="32406"/>
                  </a:cubicBezTo>
                  <a:cubicBezTo>
                    <a:pt x="19645" y="32529"/>
                    <a:pt x="19608" y="32640"/>
                    <a:pt x="19559" y="32738"/>
                  </a:cubicBezTo>
                  <a:cubicBezTo>
                    <a:pt x="19522" y="32849"/>
                    <a:pt x="19461" y="32959"/>
                    <a:pt x="19412" y="33058"/>
                  </a:cubicBezTo>
                  <a:cubicBezTo>
                    <a:pt x="19276" y="33303"/>
                    <a:pt x="19141" y="33537"/>
                    <a:pt x="19018" y="33783"/>
                  </a:cubicBezTo>
                  <a:cubicBezTo>
                    <a:pt x="18994" y="33832"/>
                    <a:pt x="18957" y="33881"/>
                    <a:pt x="19006" y="33930"/>
                  </a:cubicBezTo>
                  <a:cubicBezTo>
                    <a:pt x="19031" y="33955"/>
                    <a:pt x="19080" y="33955"/>
                    <a:pt x="19117" y="33943"/>
                  </a:cubicBezTo>
                  <a:cubicBezTo>
                    <a:pt x="19522" y="33783"/>
                    <a:pt x="19928" y="33648"/>
                    <a:pt x="20309" y="33451"/>
                  </a:cubicBezTo>
                  <a:cubicBezTo>
                    <a:pt x="20715" y="33242"/>
                    <a:pt x="21133" y="33082"/>
                    <a:pt x="21526" y="32861"/>
                  </a:cubicBezTo>
                  <a:cubicBezTo>
                    <a:pt x="21907" y="32652"/>
                    <a:pt x="22264" y="32431"/>
                    <a:pt x="22547" y="32086"/>
                  </a:cubicBezTo>
                  <a:cubicBezTo>
                    <a:pt x="22583" y="32099"/>
                    <a:pt x="22620" y="32099"/>
                    <a:pt x="22657" y="32111"/>
                  </a:cubicBezTo>
                  <a:cubicBezTo>
                    <a:pt x="22866" y="32209"/>
                    <a:pt x="22915" y="32369"/>
                    <a:pt x="22792" y="32529"/>
                  </a:cubicBezTo>
                  <a:cubicBezTo>
                    <a:pt x="22694" y="32652"/>
                    <a:pt x="22596" y="32775"/>
                    <a:pt x="22497" y="32898"/>
                  </a:cubicBezTo>
                  <a:cubicBezTo>
                    <a:pt x="22485" y="32910"/>
                    <a:pt x="22510" y="32959"/>
                    <a:pt x="22534" y="32996"/>
                  </a:cubicBezTo>
                  <a:cubicBezTo>
                    <a:pt x="22534" y="32996"/>
                    <a:pt x="22571" y="32996"/>
                    <a:pt x="22583" y="32996"/>
                  </a:cubicBezTo>
                  <a:cubicBezTo>
                    <a:pt x="22829" y="32873"/>
                    <a:pt x="23075" y="32750"/>
                    <a:pt x="23272" y="32554"/>
                  </a:cubicBezTo>
                  <a:cubicBezTo>
                    <a:pt x="23555" y="32259"/>
                    <a:pt x="23874" y="32013"/>
                    <a:pt x="24218" y="31779"/>
                  </a:cubicBezTo>
                  <a:cubicBezTo>
                    <a:pt x="24403" y="31668"/>
                    <a:pt x="24563" y="31533"/>
                    <a:pt x="24735" y="31398"/>
                  </a:cubicBezTo>
                  <a:cubicBezTo>
                    <a:pt x="24796" y="31349"/>
                    <a:pt x="24833" y="31287"/>
                    <a:pt x="24882" y="31226"/>
                  </a:cubicBezTo>
                  <a:cubicBezTo>
                    <a:pt x="24735" y="31128"/>
                    <a:pt x="24636" y="31201"/>
                    <a:pt x="24538" y="31263"/>
                  </a:cubicBezTo>
                  <a:cubicBezTo>
                    <a:pt x="24206" y="31459"/>
                    <a:pt x="23850" y="31619"/>
                    <a:pt x="23469" y="31742"/>
                  </a:cubicBezTo>
                  <a:cubicBezTo>
                    <a:pt x="23161" y="31841"/>
                    <a:pt x="22854" y="31976"/>
                    <a:pt x="22559" y="32099"/>
                  </a:cubicBezTo>
                  <a:close/>
                  <a:moveTo>
                    <a:pt x="10843" y="29173"/>
                  </a:moveTo>
                  <a:cubicBezTo>
                    <a:pt x="10831" y="29136"/>
                    <a:pt x="10819" y="29099"/>
                    <a:pt x="10819" y="29075"/>
                  </a:cubicBezTo>
                  <a:cubicBezTo>
                    <a:pt x="10831" y="29099"/>
                    <a:pt x="10843" y="29136"/>
                    <a:pt x="10843" y="29161"/>
                  </a:cubicBezTo>
                  <a:cubicBezTo>
                    <a:pt x="10855" y="29333"/>
                    <a:pt x="10917" y="29505"/>
                    <a:pt x="11015" y="29652"/>
                  </a:cubicBezTo>
                  <a:cubicBezTo>
                    <a:pt x="11040" y="29689"/>
                    <a:pt x="11101" y="29702"/>
                    <a:pt x="11138" y="29726"/>
                  </a:cubicBezTo>
                  <a:cubicBezTo>
                    <a:pt x="11150" y="29689"/>
                    <a:pt x="11163" y="29640"/>
                    <a:pt x="11150" y="29615"/>
                  </a:cubicBezTo>
                  <a:cubicBezTo>
                    <a:pt x="11089" y="29480"/>
                    <a:pt x="11015" y="29345"/>
                    <a:pt x="10941" y="29210"/>
                  </a:cubicBezTo>
                  <a:cubicBezTo>
                    <a:pt x="10929" y="29185"/>
                    <a:pt x="10880" y="29185"/>
                    <a:pt x="10843" y="29173"/>
                  </a:cubicBezTo>
                  <a:close/>
                  <a:moveTo>
                    <a:pt x="5053" y="23014"/>
                  </a:moveTo>
                  <a:cubicBezTo>
                    <a:pt x="5053" y="22965"/>
                    <a:pt x="5065" y="22916"/>
                    <a:pt x="5004" y="22891"/>
                  </a:cubicBezTo>
                  <a:cubicBezTo>
                    <a:pt x="5004" y="22891"/>
                    <a:pt x="4979" y="22928"/>
                    <a:pt x="4991" y="22928"/>
                  </a:cubicBezTo>
                  <a:cubicBezTo>
                    <a:pt x="5004" y="22952"/>
                    <a:pt x="5041" y="22977"/>
                    <a:pt x="5065" y="23002"/>
                  </a:cubicBezTo>
                  <a:cubicBezTo>
                    <a:pt x="5102" y="23088"/>
                    <a:pt x="5151" y="23161"/>
                    <a:pt x="5200" y="23247"/>
                  </a:cubicBezTo>
                  <a:cubicBezTo>
                    <a:pt x="5200" y="23247"/>
                    <a:pt x="5237" y="23247"/>
                    <a:pt x="5237" y="23247"/>
                  </a:cubicBezTo>
                  <a:cubicBezTo>
                    <a:pt x="5250" y="23235"/>
                    <a:pt x="5250" y="23211"/>
                    <a:pt x="5250" y="23198"/>
                  </a:cubicBezTo>
                  <a:cubicBezTo>
                    <a:pt x="5200" y="23112"/>
                    <a:pt x="5164" y="23014"/>
                    <a:pt x="5053" y="23014"/>
                  </a:cubicBezTo>
                  <a:close/>
                  <a:moveTo>
                    <a:pt x="23296" y="20740"/>
                  </a:moveTo>
                  <a:cubicBezTo>
                    <a:pt x="23272" y="20813"/>
                    <a:pt x="23272" y="20912"/>
                    <a:pt x="23235" y="20949"/>
                  </a:cubicBezTo>
                  <a:cubicBezTo>
                    <a:pt x="23075" y="21059"/>
                    <a:pt x="23051" y="21207"/>
                    <a:pt x="23087" y="21367"/>
                  </a:cubicBezTo>
                  <a:cubicBezTo>
                    <a:pt x="23112" y="21465"/>
                    <a:pt x="23149" y="21551"/>
                    <a:pt x="23186" y="21662"/>
                  </a:cubicBezTo>
                  <a:cubicBezTo>
                    <a:pt x="23370" y="21662"/>
                    <a:pt x="23542" y="21674"/>
                    <a:pt x="23727" y="21674"/>
                  </a:cubicBezTo>
                  <a:cubicBezTo>
                    <a:pt x="24513" y="21674"/>
                    <a:pt x="25300" y="21662"/>
                    <a:pt x="26087" y="21662"/>
                  </a:cubicBezTo>
                  <a:cubicBezTo>
                    <a:pt x="26345" y="21662"/>
                    <a:pt x="26591" y="21662"/>
                    <a:pt x="26837" y="21748"/>
                  </a:cubicBezTo>
                  <a:cubicBezTo>
                    <a:pt x="26984" y="21809"/>
                    <a:pt x="27157" y="21785"/>
                    <a:pt x="27304" y="21797"/>
                  </a:cubicBezTo>
                  <a:cubicBezTo>
                    <a:pt x="27452" y="21797"/>
                    <a:pt x="27587" y="21809"/>
                    <a:pt x="27722" y="21821"/>
                  </a:cubicBezTo>
                  <a:cubicBezTo>
                    <a:pt x="27808" y="21834"/>
                    <a:pt x="27870" y="21895"/>
                    <a:pt x="27882" y="21969"/>
                  </a:cubicBezTo>
                  <a:cubicBezTo>
                    <a:pt x="27906" y="22129"/>
                    <a:pt x="27931" y="22276"/>
                    <a:pt x="27956" y="22461"/>
                  </a:cubicBezTo>
                  <a:cubicBezTo>
                    <a:pt x="28226" y="22584"/>
                    <a:pt x="28497" y="22756"/>
                    <a:pt x="28718" y="22989"/>
                  </a:cubicBezTo>
                  <a:cubicBezTo>
                    <a:pt x="28816" y="23100"/>
                    <a:pt x="28927" y="23223"/>
                    <a:pt x="29001" y="23358"/>
                  </a:cubicBezTo>
                  <a:cubicBezTo>
                    <a:pt x="29197" y="23665"/>
                    <a:pt x="29357" y="24268"/>
                    <a:pt x="29369" y="24649"/>
                  </a:cubicBezTo>
                  <a:cubicBezTo>
                    <a:pt x="29406" y="25448"/>
                    <a:pt x="29406" y="25485"/>
                    <a:pt x="28890" y="26087"/>
                  </a:cubicBezTo>
                  <a:cubicBezTo>
                    <a:pt x="28767" y="26235"/>
                    <a:pt x="28693" y="26382"/>
                    <a:pt x="28742" y="26567"/>
                  </a:cubicBezTo>
                  <a:cubicBezTo>
                    <a:pt x="28767" y="26690"/>
                    <a:pt x="28730" y="26813"/>
                    <a:pt x="28669" y="26911"/>
                  </a:cubicBezTo>
                  <a:cubicBezTo>
                    <a:pt x="28497" y="27157"/>
                    <a:pt x="28337" y="27403"/>
                    <a:pt x="28165" y="27636"/>
                  </a:cubicBezTo>
                  <a:cubicBezTo>
                    <a:pt x="27943" y="27919"/>
                    <a:pt x="27673" y="28091"/>
                    <a:pt x="27316" y="28042"/>
                  </a:cubicBezTo>
                  <a:cubicBezTo>
                    <a:pt x="27218" y="28091"/>
                    <a:pt x="27218" y="28177"/>
                    <a:pt x="27206" y="28251"/>
                  </a:cubicBezTo>
                  <a:cubicBezTo>
                    <a:pt x="27095" y="29025"/>
                    <a:pt x="26775" y="29714"/>
                    <a:pt x="26321" y="30353"/>
                  </a:cubicBezTo>
                  <a:cubicBezTo>
                    <a:pt x="26026" y="30759"/>
                    <a:pt x="25755" y="31201"/>
                    <a:pt x="25399" y="31570"/>
                  </a:cubicBezTo>
                  <a:cubicBezTo>
                    <a:pt x="25374" y="31595"/>
                    <a:pt x="25386" y="31644"/>
                    <a:pt x="25386" y="31681"/>
                  </a:cubicBezTo>
                  <a:cubicBezTo>
                    <a:pt x="25546" y="31705"/>
                    <a:pt x="25694" y="31730"/>
                    <a:pt x="25841" y="31755"/>
                  </a:cubicBezTo>
                  <a:cubicBezTo>
                    <a:pt x="25952" y="31779"/>
                    <a:pt x="26013" y="31963"/>
                    <a:pt x="25952" y="32050"/>
                  </a:cubicBezTo>
                  <a:cubicBezTo>
                    <a:pt x="25890" y="32123"/>
                    <a:pt x="25804" y="32185"/>
                    <a:pt x="25743" y="32259"/>
                  </a:cubicBezTo>
                  <a:cubicBezTo>
                    <a:pt x="25718" y="32295"/>
                    <a:pt x="25706" y="32357"/>
                    <a:pt x="25694" y="32418"/>
                  </a:cubicBezTo>
                  <a:cubicBezTo>
                    <a:pt x="25927" y="32492"/>
                    <a:pt x="26136" y="32443"/>
                    <a:pt x="26345" y="32406"/>
                  </a:cubicBezTo>
                  <a:cubicBezTo>
                    <a:pt x="26726" y="32345"/>
                    <a:pt x="27071" y="32209"/>
                    <a:pt x="27415" y="32074"/>
                  </a:cubicBezTo>
                  <a:cubicBezTo>
                    <a:pt x="27624" y="31976"/>
                    <a:pt x="27833" y="31951"/>
                    <a:pt x="28054" y="31988"/>
                  </a:cubicBezTo>
                  <a:cubicBezTo>
                    <a:pt x="28238" y="32013"/>
                    <a:pt x="28361" y="32185"/>
                    <a:pt x="28312" y="32369"/>
                  </a:cubicBezTo>
                  <a:cubicBezTo>
                    <a:pt x="28263" y="32566"/>
                    <a:pt x="28202" y="32750"/>
                    <a:pt x="28152" y="32947"/>
                  </a:cubicBezTo>
                  <a:cubicBezTo>
                    <a:pt x="28128" y="33008"/>
                    <a:pt x="28202" y="33107"/>
                    <a:pt x="28275" y="33119"/>
                  </a:cubicBezTo>
                  <a:cubicBezTo>
                    <a:pt x="28460" y="33156"/>
                    <a:pt x="28656" y="33205"/>
                    <a:pt x="28853" y="33230"/>
                  </a:cubicBezTo>
                  <a:cubicBezTo>
                    <a:pt x="28927" y="33242"/>
                    <a:pt x="29001" y="33217"/>
                    <a:pt x="29087" y="33205"/>
                  </a:cubicBezTo>
                  <a:cubicBezTo>
                    <a:pt x="29369" y="33131"/>
                    <a:pt x="29640" y="33033"/>
                    <a:pt x="29898" y="32873"/>
                  </a:cubicBezTo>
                  <a:cubicBezTo>
                    <a:pt x="29996" y="32812"/>
                    <a:pt x="30107" y="32763"/>
                    <a:pt x="30218" y="32713"/>
                  </a:cubicBezTo>
                  <a:cubicBezTo>
                    <a:pt x="30242" y="32701"/>
                    <a:pt x="30291" y="32726"/>
                    <a:pt x="30316" y="32750"/>
                  </a:cubicBezTo>
                  <a:cubicBezTo>
                    <a:pt x="30328" y="32775"/>
                    <a:pt x="30328" y="32836"/>
                    <a:pt x="30304" y="32849"/>
                  </a:cubicBezTo>
                  <a:cubicBezTo>
                    <a:pt x="30168" y="33021"/>
                    <a:pt x="30046" y="33217"/>
                    <a:pt x="29873" y="33328"/>
                  </a:cubicBezTo>
                  <a:cubicBezTo>
                    <a:pt x="29480" y="33574"/>
                    <a:pt x="29074" y="33771"/>
                    <a:pt x="28595" y="33635"/>
                  </a:cubicBezTo>
                  <a:cubicBezTo>
                    <a:pt x="28472" y="33599"/>
                    <a:pt x="28361" y="33586"/>
                    <a:pt x="28238" y="33574"/>
                  </a:cubicBezTo>
                  <a:cubicBezTo>
                    <a:pt x="28005" y="33562"/>
                    <a:pt x="27845" y="33426"/>
                    <a:pt x="27722" y="33230"/>
                  </a:cubicBezTo>
                  <a:cubicBezTo>
                    <a:pt x="27673" y="33144"/>
                    <a:pt x="27648" y="33045"/>
                    <a:pt x="27673" y="32947"/>
                  </a:cubicBezTo>
                  <a:cubicBezTo>
                    <a:pt x="27698" y="32849"/>
                    <a:pt x="27734" y="32763"/>
                    <a:pt x="27771" y="32664"/>
                  </a:cubicBezTo>
                  <a:cubicBezTo>
                    <a:pt x="27784" y="32615"/>
                    <a:pt x="27796" y="32541"/>
                    <a:pt x="27734" y="32517"/>
                  </a:cubicBezTo>
                  <a:cubicBezTo>
                    <a:pt x="27710" y="32492"/>
                    <a:pt x="27661" y="32492"/>
                    <a:pt x="27624" y="32504"/>
                  </a:cubicBezTo>
                  <a:cubicBezTo>
                    <a:pt x="27476" y="32554"/>
                    <a:pt x="27329" y="32627"/>
                    <a:pt x="27181" y="32677"/>
                  </a:cubicBezTo>
                  <a:cubicBezTo>
                    <a:pt x="26616" y="32873"/>
                    <a:pt x="26038" y="32984"/>
                    <a:pt x="25448" y="32947"/>
                  </a:cubicBezTo>
                  <a:cubicBezTo>
                    <a:pt x="25165" y="32935"/>
                    <a:pt x="25128" y="32898"/>
                    <a:pt x="25018" y="32566"/>
                  </a:cubicBezTo>
                  <a:cubicBezTo>
                    <a:pt x="25018" y="32554"/>
                    <a:pt x="25005" y="32529"/>
                    <a:pt x="24993" y="32517"/>
                  </a:cubicBezTo>
                  <a:cubicBezTo>
                    <a:pt x="24919" y="32455"/>
                    <a:pt x="24845" y="32492"/>
                    <a:pt x="24772" y="32529"/>
                  </a:cubicBezTo>
                  <a:cubicBezTo>
                    <a:pt x="24673" y="32578"/>
                    <a:pt x="24550" y="32627"/>
                    <a:pt x="24477" y="32701"/>
                  </a:cubicBezTo>
                  <a:cubicBezTo>
                    <a:pt x="24268" y="32910"/>
                    <a:pt x="24009" y="33008"/>
                    <a:pt x="23727" y="33033"/>
                  </a:cubicBezTo>
                  <a:cubicBezTo>
                    <a:pt x="23444" y="33070"/>
                    <a:pt x="23210" y="33181"/>
                    <a:pt x="22965" y="33328"/>
                  </a:cubicBezTo>
                  <a:cubicBezTo>
                    <a:pt x="22817" y="33426"/>
                    <a:pt x="22669" y="33525"/>
                    <a:pt x="22522" y="33611"/>
                  </a:cubicBezTo>
                  <a:cubicBezTo>
                    <a:pt x="22411" y="33672"/>
                    <a:pt x="22301" y="33709"/>
                    <a:pt x="22190" y="33721"/>
                  </a:cubicBezTo>
                  <a:cubicBezTo>
                    <a:pt x="21956" y="33758"/>
                    <a:pt x="21760" y="33709"/>
                    <a:pt x="21649" y="33463"/>
                  </a:cubicBezTo>
                  <a:cubicBezTo>
                    <a:pt x="21637" y="33426"/>
                    <a:pt x="21600" y="33414"/>
                    <a:pt x="21563" y="33377"/>
                  </a:cubicBezTo>
                  <a:cubicBezTo>
                    <a:pt x="21120" y="33586"/>
                    <a:pt x="20678" y="33795"/>
                    <a:pt x="20235" y="33992"/>
                  </a:cubicBezTo>
                  <a:cubicBezTo>
                    <a:pt x="19854" y="34152"/>
                    <a:pt x="19461" y="34299"/>
                    <a:pt x="19080" y="34447"/>
                  </a:cubicBezTo>
                  <a:cubicBezTo>
                    <a:pt x="18883" y="34508"/>
                    <a:pt x="18686" y="34508"/>
                    <a:pt x="18490" y="34459"/>
                  </a:cubicBezTo>
                  <a:cubicBezTo>
                    <a:pt x="18391" y="34434"/>
                    <a:pt x="18293" y="34287"/>
                    <a:pt x="18342" y="34189"/>
                  </a:cubicBezTo>
                  <a:cubicBezTo>
                    <a:pt x="18453" y="33955"/>
                    <a:pt x="18576" y="33721"/>
                    <a:pt x="18686" y="33500"/>
                  </a:cubicBezTo>
                  <a:cubicBezTo>
                    <a:pt x="18760" y="33365"/>
                    <a:pt x="18846" y="33230"/>
                    <a:pt x="18920" y="33094"/>
                  </a:cubicBezTo>
                  <a:cubicBezTo>
                    <a:pt x="18932" y="33070"/>
                    <a:pt x="18908" y="33021"/>
                    <a:pt x="18883" y="32996"/>
                  </a:cubicBezTo>
                  <a:cubicBezTo>
                    <a:pt x="18883" y="32984"/>
                    <a:pt x="18858" y="32972"/>
                    <a:pt x="18834" y="32984"/>
                  </a:cubicBezTo>
                  <a:cubicBezTo>
                    <a:pt x="18588" y="33045"/>
                    <a:pt x="18354" y="33131"/>
                    <a:pt x="18133" y="33267"/>
                  </a:cubicBezTo>
                  <a:cubicBezTo>
                    <a:pt x="17346" y="33783"/>
                    <a:pt x="16474" y="34078"/>
                    <a:pt x="15576" y="34324"/>
                  </a:cubicBezTo>
                  <a:cubicBezTo>
                    <a:pt x="15170" y="34434"/>
                    <a:pt x="14789" y="34348"/>
                    <a:pt x="14457" y="34115"/>
                  </a:cubicBezTo>
                  <a:cubicBezTo>
                    <a:pt x="14248" y="33967"/>
                    <a:pt x="14064" y="33783"/>
                    <a:pt x="13830" y="33599"/>
                  </a:cubicBezTo>
                  <a:cubicBezTo>
                    <a:pt x="13597" y="33611"/>
                    <a:pt x="13314" y="33611"/>
                    <a:pt x="13056" y="33709"/>
                  </a:cubicBezTo>
                  <a:cubicBezTo>
                    <a:pt x="12773" y="33808"/>
                    <a:pt x="12466" y="33771"/>
                    <a:pt x="12183" y="33832"/>
                  </a:cubicBezTo>
                  <a:cubicBezTo>
                    <a:pt x="11925" y="33894"/>
                    <a:pt x="11691" y="34090"/>
                    <a:pt x="11445" y="34189"/>
                  </a:cubicBezTo>
                  <a:cubicBezTo>
                    <a:pt x="11077" y="34336"/>
                    <a:pt x="10683" y="34422"/>
                    <a:pt x="10327" y="34582"/>
                  </a:cubicBezTo>
                  <a:cubicBezTo>
                    <a:pt x="9847" y="34791"/>
                    <a:pt x="9380" y="35049"/>
                    <a:pt x="8913" y="35295"/>
                  </a:cubicBezTo>
                  <a:cubicBezTo>
                    <a:pt x="8729" y="35393"/>
                    <a:pt x="8618" y="35565"/>
                    <a:pt x="8507" y="35725"/>
                  </a:cubicBezTo>
                  <a:cubicBezTo>
                    <a:pt x="8409" y="35897"/>
                    <a:pt x="8261" y="35959"/>
                    <a:pt x="8052" y="35910"/>
                  </a:cubicBezTo>
                  <a:cubicBezTo>
                    <a:pt x="7880" y="35615"/>
                    <a:pt x="7708" y="35307"/>
                    <a:pt x="7548" y="35000"/>
                  </a:cubicBezTo>
                  <a:cubicBezTo>
                    <a:pt x="7401" y="34730"/>
                    <a:pt x="7204" y="34521"/>
                    <a:pt x="6934" y="34373"/>
                  </a:cubicBezTo>
                  <a:cubicBezTo>
                    <a:pt x="6565" y="34189"/>
                    <a:pt x="6221" y="33955"/>
                    <a:pt x="5815" y="33857"/>
                  </a:cubicBezTo>
                  <a:cubicBezTo>
                    <a:pt x="5680" y="33820"/>
                    <a:pt x="5557" y="33758"/>
                    <a:pt x="5434" y="33697"/>
                  </a:cubicBezTo>
                  <a:cubicBezTo>
                    <a:pt x="5200" y="33574"/>
                    <a:pt x="4955" y="33512"/>
                    <a:pt x="4696" y="33586"/>
                  </a:cubicBezTo>
                  <a:cubicBezTo>
                    <a:pt x="4598" y="33611"/>
                    <a:pt x="4487" y="33586"/>
                    <a:pt x="4401" y="33549"/>
                  </a:cubicBezTo>
                  <a:cubicBezTo>
                    <a:pt x="4057" y="33414"/>
                    <a:pt x="3676" y="33414"/>
                    <a:pt x="3307" y="33328"/>
                  </a:cubicBezTo>
                  <a:cubicBezTo>
                    <a:pt x="3283" y="33316"/>
                    <a:pt x="3233" y="33340"/>
                    <a:pt x="3221" y="33365"/>
                  </a:cubicBezTo>
                  <a:cubicBezTo>
                    <a:pt x="3197" y="33402"/>
                    <a:pt x="3209" y="33451"/>
                    <a:pt x="3221" y="33476"/>
                  </a:cubicBezTo>
                  <a:cubicBezTo>
                    <a:pt x="3344" y="33611"/>
                    <a:pt x="3467" y="33734"/>
                    <a:pt x="3602" y="33857"/>
                  </a:cubicBezTo>
                  <a:cubicBezTo>
                    <a:pt x="3799" y="34041"/>
                    <a:pt x="3910" y="34299"/>
                    <a:pt x="4094" y="34496"/>
                  </a:cubicBezTo>
                  <a:cubicBezTo>
                    <a:pt x="4131" y="34533"/>
                    <a:pt x="4082" y="34631"/>
                    <a:pt x="4020" y="34643"/>
                  </a:cubicBezTo>
                  <a:cubicBezTo>
                    <a:pt x="3983" y="34643"/>
                    <a:pt x="3946" y="34668"/>
                    <a:pt x="3910" y="34668"/>
                  </a:cubicBezTo>
                  <a:cubicBezTo>
                    <a:pt x="3479" y="34631"/>
                    <a:pt x="3037" y="34680"/>
                    <a:pt x="2631" y="34508"/>
                  </a:cubicBezTo>
                  <a:cubicBezTo>
                    <a:pt x="2582" y="34484"/>
                    <a:pt x="2520" y="34484"/>
                    <a:pt x="2459" y="34484"/>
                  </a:cubicBezTo>
                  <a:cubicBezTo>
                    <a:pt x="2361" y="34471"/>
                    <a:pt x="2299" y="34545"/>
                    <a:pt x="2336" y="34619"/>
                  </a:cubicBezTo>
                  <a:cubicBezTo>
                    <a:pt x="2373" y="34705"/>
                    <a:pt x="2422" y="34791"/>
                    <a:pt x="2447" y="34889"/>
                  </a:cubicBezTo>
                  <a:cubicBezTo>
                    <a:pt x="2471" y="34938"/>
                    <a:pt x="2459" y="35012"/>
                    <a:pt x="2397" y="35037"/>
                  </a:cubicBezTo>
                  <a:cubicBezTo>
                    <a:pt x="2348" y="35049"/>
                    <a:pt x="2275" y="35061"/>
                    <a:pt x="2225" y="35049"/>
                  </a:cubicBezTo>
                  <a:cubicBezTo>
                    <a:pt x="2176" y="35037"/>
                    <a:pt x="2127" y="34988"/>
                    <a:pt x="2090" y="34951"/>
                  </a:cubicBezTo>
                  <a:cubicBezTo>
                    <a:pt x="1684" y="34484"/>
                    <a:pt x="1156" y="34324"/>
                    <a:pt x="578" y="34250"/>
                  </a:cubicBezTo>
                  <a:cubicBezTo>
                    <a:pt x="443" y="34225"/>
                    <a:pt x="308" y="34201"/>
                    <a:pt x="172" y="34176"/>
                  </a:cubicBezTo>
                  <a:cubicBezTo>
                    <a:pt x="111" y="34164"/>
                    <a:pt x="62" y="34041"/>
                    <a:pt x="99" y="33980"/>
                  </a:cubicBezTo>
                  <a:cubicBezTo>
                    <a:pt x="123" y="33930"/>
                    <a:pt x="160" y="33881"/>
                    <a:pt x="209" y="33869"/>
                  </a:cubicBezTo>
                  <a:cubicBezTo>
                    <a:pt x="283" y="33844"/>
                    <a:pt x="369" y="33832"/>
                    <a:pt x="443" y="33832"/>
                  </a:cubicBezTo>
                  <a:cubicBezTo>
                    <a:pt x="873" y="33857"/>
                    <a:pt x="1316" y="33844"/>
                    <a:pt x="1734" y="33967"/>
                  </a:cubicBezTo>
                  <a:cubicBezTo>
                    <a:pt x="1918" y="34016"/>
                    <a:pt x="2127" y="34029"/>
                    <a:pt x="2324" y="34041"/>
                  </a:cubicBezTo>
                  <a:cubicBezTo>
                    <a:pt x="2557" y="34066"/>
                    <a:pt x="2779" y="34115"/>
                    <a:pt x="3012" y="34189"/>
                  </a:cubicBezTo>
                  <a:cubicBezTo>
                    <a:pt x="3024" y="34201"/>
                    <a:pt x="3074" y="34164"/>
                    <a:pt x="3098" y="34139"/>
                  </a:cubicBezTo>
                  <a:cubicBezTo>
                    <a:pt x="3098" y="34127"/>
                    <a:pt x="3098" y="34103"/>
                    <a:pt x="3086" y="34078"/>
                  </a:cubicBezTo>
                  <a:cubicBezTo>
                    <a:pt x="3000" y="33943"/>
                    <a:pt x="2889" y="33844"/>
                    <a:pt x="2729" y="33771"/>
                  </a:cubicBezTo>
                  <a:cubicBezTo>
                    <a:pt x="2570" y="33709"/>
                    <a:pt x="2410" y="33623"/>
                    <a:pt x="2238" y="33574"/>
                  </a:cubicBezTo>
                  <a:cubicBezTo>
                    <a:pt x="2004" y="33512"/>
                    <a:pt x="1893" y="33279"/>
                    <a:pt x="1672" y="33193"/>
                  </a:cubicBezTo>
                  <a:cubicBezTo>
                    <a:pt x="1648" y="33181"/>
                    <a:pt x="1648" y="33082"/>
                    <a:pt x="1660" y="33033"/>
                  </a:cubicBezTo>
                  <a:cubicBezTo>
                    <a:pt x="1660" y="33008"/>
                    <a:pt x="1697" y="32959"/>
                    <a:pt x="1734" y="32959"/>
                  </a:cubicBezTo>
                  <a:cubicBezTo>
                    <a:pt x="1955" y="32886"/>
                    <a:pt x="2188" y="32886"/>
                    <a:pt x="2422" y="32898"/>
                  </a:cubicBezTo>
                  <a:cubicBezTo>
                    <a:pt x="2717" y="32910"/>
                    <a:pt x="3012" y="32922"/>
                    <a:pt x="3307" y="32922"/>
                  </a:cubicBezTo>
                  <a:cubicBezTo>
                    <a:pt x="3406" y="32922"/>
                    <a:pt x="3492" y="32799"/>
                    <a:pt x="3455" y="32701"/>
                  </a:cubicBezTo>
                  <a:cubicBezTo>
                    <a:pt x="3418" y="32590"/>
                    <a:pt x="3393" y="32468"/>
                    <a:pt x="3332" y="32381"/>
                  </a:cubicBezTo>
                  <a:cubicBezTo>
                    <a:pt x="3135" y="32086"/>
                    <a:pt x="3147" y="31779"/>
                    <a:pt x="3233" y="31472"/>
                  </a:cubicBezTo>
                  <a:cubicBezTo>
                    <a:pt x="3307" y="31140"/>
                    <a:pt x="3430" y="30833"/>
                    <a:pt x="3541" y="30513"/>
                  </a:cubicBezTo>
                  <a:cubicBezTo>
                    <a:pt x="3565" y="30439"/>
                    <a:pt x="3615" y="30378"/>
                    <a:pt x="3664" y="30316"/>
                  </a:cubicBezTo>
                  <a:cubicBezTo>
                    <a:pt x="3934" y="30046"/>
                    <a:pt x="4094" y="29714"/>
                    <a:pt x="4217" y="29357"/>
                  </a:cubicBezTo>
                  <a:cubicBezTo>
                    <a:pt x="4315" y="29050"/>
                    <a:pt x="4426" y="28755"/>
                    <a:pt x="4610" y="28497"/>
                  </a:cubicBezTo>
                  <a:cubicBezTo>
                    <a:pt x="4709" y="28374"/>
                    <a:pt x="4746" y="28214"/>
                    <a:pt x="4795" y="28066"/>
                  </a:cubicBezTo>
                  <a:cubicBezTo>
                    <a:pt x="4844" y="27919"/>
                    <a:pt x="4881" y="27771"/>
                    <a:pt x="4930" y="27612"/>
                  </a:cubicBezTo>
                  <a:cubicBezTo>
                    <a:pt x="5065" y="27058"/>
                    <a:pt x="5065" y="26997"/>
                    <a:pt x="4881" y="26468"/>
                  </a:cubicBezTo>
                  <a:cubicBezTo>
                    <a:pt x="4844" y="26333"/>
                    <a:pt x="4782" y="26210"/>
                    <a:pt x="4733" y="26087"/>
                  </a:cubicBezTo>
                  <a:cubicBezTo>
                    <a:pt x="4537" y="25657"/>
                    <a:pt x="4340" y="25227"/>
                    <a:pt x="4143" y="24796"/>
                  </a:cubicBezTo>
                  <a:cubicBezTo>
                    <a:pt x="4020" y="24526"/>
                    <a:pt x="3848" y="24280"/>
                    <a:pt x="3639" y="24059"/>
                  </a:cubicBezTo>
                  <a:cubicBezTo>
                    <a:pt x="3516" y="23936"/>
                    <a:pt x="3442" y="23788"/>
                    <a:pt x="3381" y="23616"/>
                  </a:cubicBezTo>
                  <a:cubicBezTo>
                    <a:pt x="3283" y="23358"/>
                    <a:pt x="3147" y="23112"/>
                    <a:pt x="3012" y="22879"/>
                  </a:cubicBezTo>
                  <a:cubicBezTo>
                    <a:pt x="2557" y="22116"/>
                    <a:pt x="2102" y="21354"/>
                    <a:pt x="1648" y="20592"/>
                  </a:cubicBezTo>
                  <a:cubicBezTo>
                    <a:pt x="1488" y="20297"/>
                    <a:pt x="1328" y="20002"/>
                    <a:pt x="1180" y="19707"/>
                  </a:cubicBezTo>
                  <a:cubicBezTo>
                    <a:pt x="1070" y="19473"/>
                    <a:pt x="959" y="19240"/>
                    <a:pt x="775" y="19055"/>
                  </a:cubicBezTo>
                  <a:cubicBezTo>
                    <a:pt x="713" y="18994"/>
                    <a:pt x="652" y="18896"/>
                    <a:pt x="615" y="18810"/>
                  </a:cubicBezTo>
                  <a:cubicBezTo>
                    <a:pt x="529" y="18502"/>
                    <a:pt x="295" y="18269"/>
                    <a:pt x="160" y="17986"/>
                  </a:cubicBezTo>
                  <a:cubicBezTo>
                    <a:pt x="135" y="17924"/>
                    <a:pt x="49" y="17888"/>
                    <a:pt x="0" y="17851"/>
                  </a:cubicBezTo>
                  <a:cubicBezTo>
                    <a:pt x="25" y="17629"/>
                    <a:pt x="74" y="17482"/>
                    <a:pt x="283" y="17408"/>
                  </a:cubicBezTo>
                  <a:cubicBezTo>
                    <a:pt x="344" y="17384"/>
                    <a:pt x="394" y="17310"/>
                    <a:pt x="455" y="17261"/>
                  </a:cubicBezTo>
                  <a:cubicBezTo>
                    <a:pt x="504" y="17236"/>
                    <a:pt x="566" y="17187"/>
                    <a:pt x="603" y="17199"/>
                  </a:cubicBezTo>
                  <a:cubicBezTo>
                    <a:pt x="775" y="17273"/>
                    <a:pt x="898" y="17187"/>
                    <a:pt x="1008" y="17076"/>
                  </a:cubicBezTo>
                  <a:cubicBezTo>
                    <a:pt x="1193" y="16892"/>
                    <a:pt x="1389" y="16720"/>
                    <a:pt x="1611" y="16597"/>
                  </a:cubicBezTo>
                  <a:cubicBezTo>
                    <a:pt x="1660" y="16560"/>
                    <a:pt x="1709" y="16535"/>
                    <a:pt x="1758" y="16486"/>
                  </a:cubicBezTo>
                  <a:cubicBezTo>
                    <a:pt x="2102" y="16166"/>
                    <a:pt x="2496" y="15908"/>
                    <a:pt x="2877" y="15626"/>
                  </a:cubicBezTo>
                  <a:cubicBezTo>
                    <a:pt x="3516" y="15158"/>
                    <a:pt x="4094" y="14630"/>
                    <a:pt x="4684" y="14101"/>
                  </a:cubicBezTo>
                  <a:cubicBezTo>
                    <a:pt x="5016" y="13794"/>
                    <a:pt x="5360" y="13499"/>
                    <a:pt x="5729" y="13228"/>
                  </a:cubicBezTo>
                  <a:cubicBezTo>
                    <a:pt x="6086" y="12958"/>
                    <a:pt x="6417" y="12651"/>
                    <a:pt x="6749" y="12343"/>
                  </a:cubicBezTo>
                  <a:cubicBezTo>
                    <a:pt x="7081" y="12048"/>
                    <a:pt x="7401" y="11765"/>
                    <a:pt x="7782" y="11556"/>
                  </a:cubicBezTo>
                  <a:cubicBezTo>
                    <a:pt x="8016" y="11421"/>
                    <a:pt x="8249" y="11261"/>
                    <a:pt x="8397" y="11016"/>
                  </a:cubicBezTo>
                  <a:cubicBezTo>
                    <a:pt x="8876" y="10573"/>
                    <a:pt x="9208" y="10008"/>
                    <a:pt x="9601" y="9479"/>
                  </a:cubicBezTo>
                  <a:cubicBezTo>
                    <a:pt x="9724" y="9307"/>
                    <a:pt x="9810" y="9110"/>
                    <a:pt x="9921" y="8926"/>
                  </a:cubicBezTo>
                  <a:cubicBezTo>
                    <a:pt x="10032" y="8741"/>
                    <a:pt x="10032" y="8545"/>
                    <a:pt x="9983" y="8348"/>
                  </a:cubicBezTo>
                  <a:cubicBezTo>
                    <a:pt x="9909" y="8041"/>
                    <a:pt x="9835" y="7733"/>
                    <a:pt x="9749" y="7438"/>
                  </a:cubicBezTo>
                  <a:cubicBezTo>
                    <a:pt x="9638" y="7106"/>
                    <a:pt x="9417" y="6860"/>
                    <a:pt x="9183" y="6615"/>
                  </a:cubicBezTo>
                  <a:cubicBezTo>
                    <a:pt x="9036" y="6455"/>
                    <a:pt x="8864" y="6319"/>
                    <a:pt x="8716" y="6160"/>
                  </a:cubicBezTo>
                  <a:cubicBezTo>
                    <a:pt x="8643" y="6098"/>
                    <a:pt x="8692" y="5951"/>
                    <a:pt x="8790" y="5938"/>
                  </a:cubicBezTo>
                  <a:cubicBezTo>
                    <a:pt x="8864" y="5914"/>
                    <a:pt x="8950" y="5902"/>
                    <a:pt x="9024" y="5914"/>
                  </a:cubicBezTo>
                  <a:cubicBezTo>
                    <a:pt x="9503" y="6012"/>
                    <a:pt x="9983" y="6123"/>
                    <a:pt x="10462" y="6258"/>
                  </a:cubicBezTo>
                  <a:cubicBezTo>
                    <a:pt x="10732" y="6344"/>
                    <a:pt x="11028" y="6442"/>
                    <a:pt x="11359" y="6381"/>
                  </a:cubicBezTo>
                  <a:cubicBezTo>
                    <a:pt x="11593" y="6147"/>
                    <a:pt x="11765" y="5840"/>
                    <a:pt x="11937" y="5533"/>
                  </a:cubicBezTo>
                  <a:cubicBezTo>
                    <a:pt x="12060" y="5311"/>
                    <a:pt x="12134" y="5053"/>
                    <a:pt x="12318" y="4869"/>
                  </a:cubicBezTo>
                  <a:cubicBezTo>
                    <a:pt x="12380" y="4820"/>
                    <a:pt x="12392" y="4734"/>
                    <a:pt x="12404" y="4660"/>
                  </a:cubicBezTo>
                  <a:cubicBezTo>
                    <a:pt x="12441" y="4488"/>
                    <a:pt x="12454" y="4303"/>
                    <a:pt x="12490" y="4131"/>
                  </a:cubicBezTo>
                  <a:cubicBezTo>
                    <a:pt x="12564" y="3701"/>
                    <a:pt x="12638" y="3283"/>
                    <a:pt x="12736" y="2853"/>
                  </a:cubicBezTo>
                  <a:cubicBezTo>
                    <a:pt x="12859" y="2275"/>
                    <a:pt x="12970" y="1697"/>
                    <a:pt x="12982" y="1107"/>
                  </a:cubicBezTo>
                  <a:cubicBezTo>
                    <a:pt x="12994" y="837"/>
                    <a:pt x="13044" y="554"/>
                    <a:pt x="13105" y="283"/>
                  </a:cubicBezTo>
                  <a:cubicBezTo>
                    <a:pt x="13142" y="99"/>
                    <a:pt x="13425" y="1"/>
                    <a:pt x="13572" y="136"/>
                  </a:cubicBezTo>
                  <a:cubicBezTo>
                    <a:pt x="13671" y="210"/>
                    <a:pt x="13744" y="296"/>
                    <a:pt x="13818" y="394"/>
                  </a:cubicBezTo>
                  <a:cubicBezTo>
                    <a:pt x="14015" y="615"/>
                    <a:pt x="14199" y="837"/>
                    <a:pt x="14396" y="1058"/>
                  </a:cubicBezTo>
                  <a:cubicBezTo>
                    <a:pt x="14556" y="1242"/>
                    <a:pt x="14752" y="1365"/>
                    <a:pt x="14974" y="1451"/>
                  </a:cubicBezTo>
                  <a:cubicBezTo>
                    <a:pt x="15367" y="1599"/>
                    <a:pt x="15748" y="1759"/>
                    <a:pt x="16129" y="1918"/>
                  </a:cubicBezTo>
                  <a:cubicBezTo>
                    <a:pt x="16400" y="2029"/>
                    <a:pt x="16695" y="2091"/>
                    <a:pt x="16990" y="2115"/>
                  </a:cubicBezTo>
                  <a:cubicBezTo>
                    <a:pt x="17346" y="2140"/>
                    <a:pt x="17617" y="2324"/>
                    <a:pt x="17850" y="2558"/>
                  </a:cubicBezTo>
                  <a:cubicBezTo>
                    <a:pt x="17998" y="2705"/>
                    <a:pt x="17973" y="2877"/>
                    <a:pt x="17814" y="2951"/>
                  </a:cubicBezTo>
                  <a:cubicBezTo>
                    <a:pt x="17555" y="3086"/>
                    <a:pt x="17297" y="3234"/>
                    <a:pt x="16990" y="3246"/>
                  </a:cubicBezTo>
                  <a:cubicBezTo>
                    <a:pt x="16855" y="3246"/>
                    <a:pt x="16719" y="3308"/>
                    <a:pt x="16584" y="3332"/>
                  </a:cubicBezTo>
                  <a:cubicBezTo>
                    <a:pt x="16474" y="3357"/>
                    <a:pt x="16351" y="3406"/>
                    <a:pt x="16240" y="3406"/>
                  </a:cubicBezTo>
                  <a:cubicBezTo>
                    <a:pt x="15834" y="3394"/>
                    <a:pt x="15453" y="3517"/>
                    <a:pt x="15047" y="3529"/>
                  </a:cubicBezTo>
                  <a:cubicBezTo>
                    <a:pt x="15060" y="3590"/>
                    <a:pt x="15047" y="3664"/>
                    <a:pt x="15072" y="3701"/>
                  </a:cubicBezTo>
                  <a:cubicBezTo>
                    <a:pt x="15281" y="4107"/>
                    <a:pt x="15515" y="4488"/>
                    <a:pt x="15773" y="4869"/>
                  </a:cubicBezTo>
                  <a:cubicBezTo>
                    <a:pt x="16031" y="5238"/>
                    <a:pt x="16240" y="5643"/>
                    <a:pt x="16474" y="6024"/>
                  </a:cubicBezTo>
                  <a:cubicBezTo>
                    <a:pt x="16547" y="6147"/>
                    <a:pt x="16621" y="6258"/>
                    <a:pt x="16695" y="6369"/>
                  </a:cubicBezTo>
                  <a:cubicBezTo>
                    <a:pt x="17014" y="6430"/>
                    <a:pt x="17334" y="6406"/>
                    <a:pt x="17654" y="6406"/>
                  </a:cubicBezTo>
                  <a:cubicBezTo>
                    <a:pt x="17961" y="6406"/>
                    <a:pt x="18281" y="6442"/>
                    <a:pt x="18588" y="6319"/>
                  </a:cubicBezTo>
                  <a:cubicBezTo>
                    <a:pt x="18649" y="6295"/>
                    <a:pt x="18748" y="6356"/>
                    <a:pt x="18785" y="6418"/>
                  </a:cubicBezTo>
                  <a:cubicBezTo>
                    <a:pt x="18822" y="6516"/>
                    <a:pt x="18822" y="6615"/>
                    <a:pt x="18760" y="6701"/>
                  </a:cubicBezTo>
                  <a:cubicBezTo>
                    <a:pt x="18736" y="6750"/>
                    <a:pt x="18686" y="6787"/>
                    <a:pt x="18637" y="6824"/>
                  </a:cubicBezTo>
                  <a:cubicBezTo>
                    <a:pt x="18514" y="6922"/>
                    <a:pt x="18391" y="7020"/>
                    <a:pt x="18268" y="7119"/>
                  </a:cubicBezTo>
                  <a:cubicBezTo>
                    <a:pt x="18010" y="7315"/>
                    <a:pt x="18023" y="7414"/>
                    <a:pt x="18121" y="7672"/>
                  </a:cubicBezTo>
                  <a:cubicBezTo>
                    <a:pt x="18145" y="7721"/>
                    <a:pt x="18170" y="7782"/>
                    <a:pt x="18207" y="7832"/>
                  </a:cubicBezTo>
                  <a:cubicBezTo>
                    <a:pt x="18465" y="8200"/>
                    <a:pt x="18539" y="8618"/>
                    <a:pt x="18625" y="9049"/>
                  </a:cubicBezTo>
                  <a:cubicBezTo>
                    <a:pt x="18797" y="9897"/>
                    <a:pt x="18932" y="10757"/>
                    <a:pt x="18994" y="11618"/>
                  </a:cubicBezTo>
                  <a:cubicBezTo>
                    <a:pt x="18994" y="11778"/>
                    <a:pt x="18994" y="11938"/>
                    <a:pt x="18994" y="12085"/>
                  </a:cubicBezTo>
                  <a:cubicBezTo>
                    <a:pt x="18994" y="12208"/>
                    <a:pt x="18981" y="12331"/>
                    <a:pt x="18981" y="12442"/>
                  </a:cubicBezTo>
                  <a:cubicBezTo>
                    <a:pt x="18981" y="12503"/>
                    <a:pt x="18994" y="12565"/>
                    <a:pt x="19067" y="12577"/>
                  </a:cubicBezTo>
                  <a:cubicBezTo>
                    <a:pt x="19092" y="12577"/>
                    <a:pt x="19141" y="12565"/>
                    <a:pt x="19166" y="12528"/>
                  </a:cubicBezTo>
                  <a:cubicBezTo>
                    <a:pt x="19387" y="12245"/>
                    <a:pt x="19633" y="11950"/>
                    <a:pt x="19793" y="11618"/>
                  </a:cubicBezTo>
                  <a:cubicBezTo>
                    <a:pt x="19965" y="11274"/>
                    <a:pt x="20186" y="10966"/>
                    <a:pt x="20383" y="10659"/>
                  </a:cubicBezTo>
                  <a:cubicBezTo>
                    <a:pt x="20629" y="10278"/>
                    <a:pt x="20813" y="9860"/>
                    <a:pt x="21022" y="9454"/>
                  </a:cubicBezTo>
                  <a:cubicBezTo>
                    <a:pt x="21120" y="9258"/>
                    <a:pt x="21133" y="9049"/>
                    <a:pt x="21059" y="8827"/>
                  </a:cubicBezTo>
                  <a:cubicBezTo>
                    <a:pt x="21034" y="8741"/>
                    <a:pt x="21010" y="8643"/>
                    <a:pt x="20973" y="8532"/>
                  </a:cubicBezTo>
                  <a:cubicBezTo>
                    <a:pt x="21096" y="8434"/>
                    <a:pt x="21219" y="8348"/>
                    <a:pt x="21354" y="8262"/>
                  </a:cubicBezTo>
                  <a:cubicBezTo>
                    <a:pt x="21366" y="8250"/>
                    <a:pt x="21428" y="8274"/>
                    <a:pt x="21452" y="8299"/>
                  </a:cubicBezTo>
                  <a:cubicBezTo>
                    <a:pt x="21477" y="8299"/>
                    <a:pt x="21489" y="8323"/>
                    <a:pt x="21489" y="8336"/>
                  </a:cubicBezTo>
                  <a:cubicBezTo>
                    <a:pt x="21538" y="8569"/>
                    <a:pt x="21698" y="8692"/>
                    <a:pt x="21883" y="8827"/>
                  </a:cubicBezTo>
                  <a:cubicBezTo>
                    <a:pt x="22411" y="9208"/>
                    <a:pt x="22989" y="9491"/>
                    <a:pt x="23641" y="9614"/>
                  </a:cubicBezTo>
                  <a:cubicBezTo>
                    <a:pt x="24022" y="9688"/>
                    <a:pt x="24403" y="9786"/>
                    <a:pt x="24796" y="9860"/>
                  </a:cubicBezTo>
                  <a:cubicBezTo>
                    <a:pt x="25140" y="9934"/>
                    <a:pt x="25497" y="9983"/>
                    <a:pt x="25817" y="10118"/>
                  </a:cubicBezTo>
                  <a:cubicBezTo>
                    <a:pt x="25890" y="10155"/>
                    <a:pt x="25964" y="10192"/>
                    <a:pt x="26026" y="10229"/>
                  </a:cubicBezTo>
                  <a:cubicBezTo>
                    <a:pt x="26099" y="10278"/>
                    <a:pt x="26124" y="10425"/>
                    <a:pt x="26062" y="10499"/>
                  </a:cubicBezTo>
                  <a:cubicBezTo>
                    <a:pt x="26001" y="10573"/>
                    <a:pt x="25940" y="10659"/>
                    <a:pt x="25866" y="10708"/>
                  </a:cubicBezTo>
                  <a:cubicBezTo>
                    <a:pt x="25558" y="10880"/>
                    <a:pt x="25276" y="11102"/>
                    <a:pt x="24931" y="11212"/>
                  </a:cubicBezTo>
                  <a:cubicBezTo>
                    <a:pt x="24821" y="11249"/>
                    <a:pt x="24710" y="11311"/>
                    <a:pt x="24612" y="11372"/>
                  </a:cubicBezTo>
                  <a:cubicBezTo>
                    <a:pt x="24280" y="11581"/>
                    <a:pt x="23923" y="11741"/>
                    <a:pt x="23530" y="11815"/>
                  </a:cubicBezTo>
                  <a:cubicBezTo>
                    <a:pt x="23456" y="11827"/>
                    <a:pt x="23395" y="11876"/>
                    <a:pt x="23309" y="11913"/>
                  </a:cubicBezTo>
                  <a:cubicBezTo>
                    <a:pt x="23432" y="12233"/>
                    <a:pt x="23616" y="12491"/>
                    <a:pt x="23751" y="12761"/>
                  </a:cubicBezTo>
                  <a:cubicBezTo>
                    <a:pt x="23899" y="13044"/>
                    <a:pt x="24046" y="13314"/>
                    <a:pt x="24206" y="13597"/>
                  </a:cubicBezTo>
                  <a:cubicBezTo>
                    <a:pt x="24366" y="13855"/>
                    <a:pt x="24415" y="14187"/>
                    <a:pt x="24624" y="14445"/>
                  </a:cubicBezTo>
                  <a:cubicBezTo>
                    <a:pt x="24821" y="14458"/>
                    <a:pt x="25018" y="14470"/>
                    <a:pt x="25214" y="14458"/>
                  </a:cubicBezTo>
                  <a:cubicBezTo>
                    <a:pt x="25497" y="14445"/>
                    <a:pt x="25755" y="14531"/>
                    <a:pt x="25976" y="14716"/>
                  </a:cubicBezTo>
                  <a:cubicBezTo>
                    <a:pt x="26616" y="15220"/>
                    <a:pt x="27083" y="15835"/>
                    <a:pt x="27255" y="16646"/>
                  </a:cubicBezTo>
                  <a:cubicBezTo>
                    <a:pt x="27341" y="17052"/>
                    <a:pt x="27427" y="17445"/>
                    <a:pt x="27501" y="17863"/>
                  </a:cubicBezTo>
                  <a:cubicBezTo>
                    <a:pt x="27587" y="18330"/>
                    <a:pt x="27575" y="18797"/>
                    <a:pt x="27501" y="19264"/>
                  </a:cubicBezTo>
                  <a:cubicBezTo>
                    <a:pt x="27439" y="19584"/>
                    <a:pt x="27402" y="19891"/>
                    <a:pt x="27439" y="20211"/>
                  </a:cubicBezTo>
                  <a:cubicBezTo>
                    <a:pt x="27452" y="20383"/>
                    <a:pt x="27427" y="20555"/>
                    <a:pt x="27402" y="20740"/>
                  </a:cubicBezTo>
                  <a:cubicBezTo>
                    <a:pt x="27390" y="20813"/>
                    <a:pt x="27316" y="20875"/>
                    <a:pt x="27243" y="20899"/>
                  </a:cubicBezTo>
                  <a:cubicBezTo>
                    <a:pt x="27169" y="20912"/>
                    <a:pt x="27083" y="20924"/>
                    <a:pt x="27009" y="20924"/>
                  </a:cubicBezTo>
                  <a:cubicBezTo>
                    <a:pt x="26935" y="20924"/>
                    <a:pt x="26849" y="20912"/>
                    <a:pt x="26775" y="20875"/>
                  </a:cubicBezTo>
                  <a:cubicBezTo>
                    <a:pt x="26333" y="20666"/>
                    <a:pt x="25866" y="20666"/>
                    <a:pt x="25386" y="20666"/>
                  </a:cubicBezTo>
                  <a:cubicBezTo>
                    <a:pt x="25116" y="20678"/>
                    <a:pt x="24833" y="20666"/>
                    <a:pt x="24563" y="20666"/>
                  </a:cubicBezTo>
                  <a:cubicBezTo>
                    <a:pt x="24341" y="20666"/>
                    <a:pt x="24132" y="20666"/>
                    <a:pt x="23923" y="20740"/>
                  </a:cubicBezTo>
                  <a:cubicBezTo>
                    <a:pt x="23714" y="20801"/>
                    <a:pt x="23493" y="20813"/>
                    <a:pt x="23284" y="20752"/>
                  </a:cubicBezTo>
                  <a:cubicBezTo>
                    <a:pt x="23260" y="20727"/>
                    <a:pt x="23235" y="20690"/>
                    <a:pt x="23198" y="20678"/>
                  </a:cubicBezTo>
                  <a:cubicBezTo>
                    <a:pt x="23161" y="20654"/>
                    <a:pt x="23137" y="20678"/>
                    <a:pt x="23137" y="20727"/>
                  </a:cubicBezTo>
                  <a:cubicBezTo>
                    <a:pt x="23137" y="20727"/>
                    <a:pt x="23173" y="20740"/>
                    <a:pt x="23186" y="20740"/>
                  </a:cubicBezTo>
                  <a:cubicBezTo>
                    <a:pt x="23223" y="20740"/>
                    <a:pt x="23260" y="20740"/>
                    <a:pt x="23296" y="2074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630;p27"/>
            <p:cNvSpPr/>
            <p:nvPr/>
          </p:nvSpPr>
          <p:spPr>
            <a:xfrm>
              <a:off x="-8643605" y="-4828897"/>
              <a:ext cx="42685" cy="50182"/>
            </a:xfrm>
            <a:custGeom>
              <a:avLst/>
              <a:gdLst/>
              <a:ahLst/>
              <a:cxnLst/>
              <a:rect l="l" t="t" r="r" b="b"/>
              <a:pathLst>
                <a:path w="911" h="1071" extrusionOk="0">
                  <a:moveTo>
                    <a:pt x="898" y="124"/>
                  </a:moveTo>
                  <a:cubicBezTo>
                    <a:pt x="898" y="136"/>
                    <a:pt x="910" y="161"/>
                    <a:pt x="898" y="173"/>
                  </a:cubicBezTo>
                  <a:cubicBezTo>
                    <a:pt x="750" y="480"/>
                    <a:pt x="590" y="763"/>
                    <a:pt x="357" y="1009"/>
                  </a:cubicBezTo>
                  <a:cubicBezTo>
                    <a:pt x="295" y="1058"/>
                    <a:pt x="222" y="1070"/>
                    <a:pt x="136" y="1046"/>
                  </a:cubicBezTo>
                  <a:cubicBezTo>
                    <a:pt x="62" y="1021"/>
                    <a:pt x="0" y="935"/>
                    <a:pt x="37" y="861"/>
                  </a:cubicBezTo>
                  <a:cubicBezTo>
                    <a:pt x="37" y="849"/>
                    <a:pt x="37" y="824"/>
                    <a:pt x="49" y="812"/>
                  </a:cubicBezTo>
                  <a:cubicBezTo>
                    <a:pt x="258" y="554"/>
                    <a:pt x="480" y="296"/>
                    <a:pt x="689" y="50"/>
                  </a:cubicBezTo>
                  <a:cubicBezTo>
                    <a:pt x="701" y="25"/>
                    <a:pt x="713" y="13"/>
                    <a:pt x="738" y="13"/>
                  </a:cubicBezTo>
                  <a:cubicBezTo>
                    <a:pt x="775" y="13"/>
                    <a:pt x="824" y="1"/>
                    <a:pt x="849" y="25"/>
                  </a:cubicBezTo>
                  <a:cubicBezTo>
                    <a:pt x="873" y="38"/>
                    <a:pt x="885" y="87"/>
                    <a:pt x="898"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631;p27"/>
            <p:cNvSpPr/>
            <p:nvPr/>
          </p:nvSpPr>
          <p:spPr>
            <a:xfrm>
              <a:off x="-8585458" y="-4804673"/>
              <a:ext cx="21975" cy="25395"/>
            </a:xfrm>
            <a:custGeom>
              <a:avLst/>
              <a:gdLst/>
              <a:ahLst/>
              <a:cxnLst/>
              <a:rect l="l" t="t" r="r" b="b"/>
              <a:pathLst>
                <a:path w="469" h="542" extrusionOk="0">
                  <a:moveTo>
                    <a:pt x="136" y="541"/>
                  </a:moveTo>
                  <a:cubicBezTo>
                    <a:pt x="1" y="504"/>
                    <a:pt x="1" y="418"/>
                    <a:pt x="38" y="357"/>
                  </a:cubicBezTo>
                  <a:cubicBezTo>
                    <a:pt x="124" y="209"/>
                    <a:pt x="259" y="98"/>
                    <a:pt x="419" y="0"/>
                  </a:cubicBezTo>
                  <a:cubicBezTo>
                    <a:pt x="431" y="37"/>
                    <a:pt x="468" y="74"/>
                    <a:pt x="468" y="86"/>
                  </a:cubicBezTo>
                  <a:cubicBezTo>
                    <a:pt x="357" y="246"/>
                    <a:pt x="235" y="394"/>
                    <a:pt x="136" y="541"/>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632;p27"/>
            <p:cNvSpPr/>
            <p:nvPr/>
          </p:nvSpPr>
          <p:spPr>
            <a:xfrm>
              <a:off x="-8572198" y="-5192351"/>
              <a:ext cx="35750" cy="40951"/>
            </a:xfrm>
            <a:custGeom>
              <a:avLst/>
              <a:gdLst/>
              <a:ahLst/>
              <a:cxnLst/>
              <a:rect l="l" t="t" r="r" b="b"/>
              <a:pathLst>
                <a:path w="763" h="874" extrusionOk="0">
                  <a:moveTo>
                    <a:pt x="124" y="874"/>
                  </a:moveTo>
                  <a:cubicBezTo>
                    <a:pt x="74" y="849"/>
                    <a:pt x="25" y="837"/>
                    <a:pt x="25" y="812"/>
                  </a:cubicBezTo>
                  <a:cubicBezTo>
                    <a:pt x="13" y="763"/>
                    <a:pt x="1" y="689"/>
                    <a:pt x="25" y="652"/>
                  </a:cubicBezTo>
                  <a:cubicBezTo>
                    <a:pt x="136" y="468"/>
                    <a:pt x="247" y="283"/>
                    <a:pt x="370" y="111"/>
                  </a:cubicBezTo>
                  <a:cubicBezTo>
                    <a:pt x="406" y="62"/>
                    <a:pt x="492" y="25"/>
                    <a:pt x="566" y="13"/>
                  </a:cubicBezTo>
                  <a:cubicBezTo>
                    <a:pt x="603" y="1"/>
                    <a:pt x="677" y="25"/>
                    <a:pt x="714" y="50"/>
                  </a:cubicBezTo>
                  <a:cubicBezTo>
                    <a:pt x="763" y="87"/>
                    <a:pt x="763" y="161"/>
                    <a:pt x="726" y="197"/>
                  </a:cubicBezTo>
                  <a:cubicBezTo>
                    <a:pt x="566" y="394"/>
                    <a:pt x="419" y="591"/>
                    <a:pt x="259" y="787"/>
                  </a:cubicBezTo>
                  <a:cubicBezTo>
                    <a:pt x="222" y="824"/>
                    <a:pt x="161" y="849"/>
                    <a:pt x="124" y="87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633;p27"/>
            <p:cNvSpPr/>
            <p:nvPr/>
          </p:nvSpPr>
          <p:spPr>
            <a:xfrm>
              <a:off x="-8552613" y="-5165831"/>
              <a:ext cx="30596" cy="35750"/>
            </a:xfrm>
            <a:custGeom>
              <a:avLst/>
              <a:gdLst/>
              <a:ahLst/>
              <a:cxnLst/>
              <a:rect l="l" t="t" r="r" b="b"/>
              <a:pathLst>
                <a:path w="653" h="763" extrusionOk="0">
                  <a:moveTo>
                    <a:pt x="578" y="0"/>
                  </a:moveTo>
                  <a:cubicBezTo>
                    <a:pt x="652" y="86"/>
                    <a:pt x="652" y="172"/>
                    <a:pt x="603" y="271"/>
                  </a:cubicBezTo>
                  <a:cubicBezTo>
                    <a:pt x="492" y="480"/>
                    <a:pt x="320" y="639"/>
                    <a:pt x="124" y="750"/>
                  </a:cubicBezTo>
                  <a:cubicBezTo>
                    <a:pt x="99" y="762"/>
                    <a:pt x="38" y="738"/>
                    <a:pt x="25" y="713"/>
                  </a:cubicBezTo>
                  <a:cubicBezTo>
                    <a:pt x="1" y="701"/>
                    <a:pt x="1" y="652"/>
                    <a:pt x="1" y="615"/>
                  </a:cubicBezTo>
                  <a:cubicBezTo>
                    <a:pt x="1" y="603"/>
                    <a:pt x="13" y="578"/>
                    <a:pt x="25" y="566"/>
                  </a:cubicBezTo>
                  <a:cubicBezTo>
                    <a:pt x="185" y="381"/>
                    <a:pt x="357" y="197"/>
                    <a:pt x="529" y="12"/>
                  </a:cubicBezTo>
                  <a:cubicBezTo>
                    <a:pt x="529" y="0"/>
                    <a:pt x="566" y="0"/>
                    <a:pt x="578"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634;p27"/>
            <p:cNvSpPr/>
            <p:nvPr/>
          </p:nvSpPr>
          <p:spPr>
            <a:xfrm>
              <a:off x="-8626315" y="-5274722"/>
              <a:ext cx="28254" cy="44419"/>
            </a:xfrm>
            <a:custGeom>
              <a:avLst/>
              <a:gdLst/>
              <a:ahLst/>
              <a:cxnLst/>
              <a:rect l="l" t="t" r="r" b="b"/>
              <a:pathLst>
                <a:path w="603" h="948" extrusionOk="0">
                  <a:moveTo>
                    <a:pt x="602" y="124"/>
                  </a:moveTo>
                  <a:cubicBezTo>
                    <a:pt x="480" y="357"/>
                    <a:pt x="357" y="591"/>
                    <a:pt x="221" y="824"/>
                  </a:cubicBezTo>
                  <a:cubicBezTo>
                    <a:pt x="197" y="874"/>
                    <a:pt x="135" y="898"/>
                    <a:pt x="98" y="935"/>
                  </a:cubicBezTo>
                  <a:cubicBezTo>
                    <a:pt x="86" y="947"/>
                    <a:pt x="62" y="935"/>
                    <a:pt x="37" y="923"/>
                  </a:cubicBezTo>
                  <a:cubicBezTo>
                    <a:pt x="25" y="910"/>
                    <a:pt x="0" y="898"/>
                    <a:pt x="12" y="886"/>
                  </a:cubicBezTo>
                  <a:cubicBezTo>
                    <a:pt x="37" y="775"/>
                    <a:pt x="62" y="652"/>
                    <a:pt x="111" y="554"/>
                  </a:cubicBezTo>
                  <a:cubicBezTo>
                    <a:pt x="197" y="382"/>
                    <a:pt x="258" y="197"/>
                    <a:pt x="418" y="62"/>
                  </a:cubicBezTo>
                  <a:cubicBezTo>
                    <a:pt x="492" y="1"/>
                    <a:pt x="553" y="25"/>
                    <a:pt x="602" y="124"/>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635;p27"/>
            <p:cNvSpPr/>
            <p:nvPr/>
          </p:nvSpPr>
          <p:spPr>
            <a:xfrm>
              <a:off x="-8343499" y="-4536849"/>
              <a:ext cx="36875" cy="35750"/>
            </a:xfrm>
            <a:custGeom>
              <a:avLst/>
              <a:gdLst/>
              <a:ahLst/>
              <a:cxnLst/>
              <a:rect l="l" t="t" r="r" b="b"/>
              <a:pathLst>
                <a:path w="787" h="763" extrusionOk="0">
                  <a:moveTo>
                    <a:pt x="775" y="160"/>
                  </a:moveTo>
                  <a:cubicBezTo>
                    <a:pt x="762" y="197"/>
                    <a:pt x="775" y="246"/>
                    <a:pt x="750" y="259"/>
                  </a:cubicBezTo>
                  <a:cubicBezTo>
                    <a:pt x="553" y="431"/>
                    <a:pt x="357" y="591"/>
                    <a:pt x="160" y="750"/>
                  </a:cubicBezTo>
                  <a:cubicBezTo>
                    <a:pt x="148" y="763"/>
                    <a:pt x="86" y="738"/>
                    <a:pt x="62" y="714"/>
                  </a:cubicBezTo>
                  <a:cubicBezTo>
                    <a:pt x="37" y="701"/>
                    <a:pt x="0" y="652"/>
                    <a:pt x="13" y="628"/>
                  </a:cubicBezTo>
                  <a:cubicBezTo>
                    <a:pt x="37" y="529"/>
                    <a:pt x="49" y="419"/>
                    <a:pt x="123" y="357"/>
                  </a:cubicBezTo>
                  <a:cubicBezTo>
                    <a:pt x="271" y="234"/>
                    <a:pt x="443" y="136"/>
                    <a:pt x="603" y="37"/>
                  </a:cubicBezTo>
                  <a:cubicBezTo>
                    <a:pt x="664" y="1"/>
                    <a:pt x="787" y="99"/>
                    <a:pt x="775" y="16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636;p27"/>
            <p:cNvSpPr/>
            <p:nvPr/>
          </p:nvSpPr>
          <p:spPr>
            <a:xfrm>
              <a:off x="-9065815" y="-4552967"/>
              <a:ext cx="12135" cy="40342"/>
            </a:xfrm>
            <a:custGeom>
              <a:avLst/>
              <a:gdLst/>
              <a:ahLst/>
              <a:cxnLst/>
              <a:rect l="l" t="t" r="r" b="b"/>
              <a:pathLst>
                <a:path w="259" h="861" extrusionOk="0">
                  <a:moveTo>
                    <a:pt x="62" y="0"/>
                  </a:moveTo>
                  <a:cubicBezTo>
                    <a:pt x="246" y="246"/>
                    <a:pt x="258" y="529"/>
                    <a:pt x="209" y="812"/>
                  </a:cubicBezTo>
                  <a:cubicBezTo>
                    <a:pt x="209" y="836"/>
                    <a:pt x="160" y="849"/>
                    <a:pt x="135" y="861"/>
                  </a:cubicBezTo>
                  <a:cubicBezTo>
                    <a:pt x="123" y="861"/>
                    <a:pt x="99" y="836"/>
                    <a:pt x="99" y="824"/>
                  </a:cubicBezTo>
                  <a:cubicBezTo>
                    <a:pt x="62" y="578"/>
                    <a:pt x="25" y="332"/>
                    <a:pt x="0" y="86"/>
                  </a:cubicBezTo>
                  <a:cubicBezTo>
                    <a:pt x="0" y="62"/>
                    <a:pt x="37" y="25"/>
                    <a:pt x="62" y="0"/>
                  </a:cubicBezTo>
                  <a:close/>
                </a:path>
              </a:pathLst>
            </a:custGeom>
            <a:solidFill>
              <a:srgbClr val="4613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6" name="Google Shape;1396;p25"/>
          <p:cNvSpPr txBox="1">
            <a:spLocks noGrp="1"/>
          </p:cNvSpPr>
          <p:nvPr>
            <p:ph type="title"/>
          </p:nvPr>
        </p:nvSpPr>
        <p:spPr>
          <a:xfrm>
            <a:off x="590823" y="2377041"/>
            <a:ext cx="8457473" cy="695100"/>
          </a:xfrm>
          <a:prstGeom prst="rect">
            <a:avLst/>
          </a:prstGeom>
        </p:spPr>
        <p:txBody>
          <a:bodyPr spcFirstLastPara="1" wrap="square" lIns="91425" tIns="91425" rIns="91425" bIns="91425" anchor="ctr" anchorCtr="0">
            <a:noAutofit/>
          </a:bodyPr>
          <a:lstStyle/>
          <a:p>
            <a:pPr marL="0" lvl="0" indent="0" rtl="0">
              <a:spcBef>
                <a:spcPts val="0"/>
              </a:spcBef>
              <a:spcAft>
                <a:spcPts val="0"/>
              </a:spcAft>
              <a:buNone/>
            </a:pPr>
            <a:r>
              <a:rPr lang="ru-RU" sz="3600" dirty="0" smtClean="0"/>
              <a:t>Через 5 часов они встретились. С какой скоростью двигался каждый, если известно, что скорость Гулливера на 12 миль/ч больше скорости императора, а расстояние между пристанями 440 км?   </a:t>
            </a:r>
            <a:endParaRPr sz="3600" dirty="0"/>
          </a:p>
        </p:txBody>
      </p:sp>
      <p:grpSp>
        <p:nvGrpSpPr>
          <p:cNvPr id="1397" name="Google Shape;1397;p25"/>
          <p:cNvGrpSpPr/>
          <p:nvPr/>
        </p:nvGrpSpPr>
        <p:grpSpPr>
          <a:xfrm rot="-730254" flipH="1">
            <a:off x="7823660" y="-289542"/>
            <a:ext cx="1866167" cy="1862695"/>
            <a:chOff x="-6224388" y="-3883082"/>
            <a:chExt cx="1888819" cy="1885305"/>
          </a:xfrm>
        </p:grpSpPr>
        <p:sp>
          <p:nvSpPr>
            <p:cNvPr id="1398" name="Google Shape;1398;p25"/>
            <p:cNvSpPr/>
            <p:nvPr/>
          </p:nvSpPr>
          <p:spPr>
            <a:xfrm>
              <a:off x="-6224388" y="-3883082"/>
              <a:ext cx="1888819" cy="1885305"/>
            </a:xfrm>
            <a:custGeom>
              <a:avLst/>
              <a:gdLst/>
              <a:ahLst/>
              <a:cxnLst/>
              <a:rect l="l" t="t" r="r" b="b"/>
              <a:pathLst>
                <a:path w="40312" h="40237" extrusionOk="0">
                  <a:moveTo>
                    <a:pt x="12762" y="12355"/>
                  </a:moveTo>
                  <a:cubicBezTo>
                    <a:pt x="12774" y="12441"/>
                    <a:pt x="12774" y="12540"/>
                    <a:pt x="12786" y="12638"/>
                  </a:cubicBezTo>
                  <a:cubicBezTo>
                    <a:pt x="13253" y="12515"/>
                    <a:pt x="13684" y="12491"/>
                    <a:pt x="14003" y="12478"/>
                  </a:cubicBezTo>
                  <a:cubicBezTo>
                    <a:pt x="14089" y="12478"/>
                    <a:pt x="14163" y="12478"/>
                    <a:pt x="14249" y="12466"/>
                  </a:cubicBezTo>
                  <a:cubicBezTo>
                    <a:pt x="14815" y="12429"/>
                    <a:pt x="15368" y="12380"/>
                    <a:pt x="15933" y="12343"/>
                  </a:cubicBezTo>
                  <a:cubicBezTo>
                    <a:pt x="16376" y="12319"/>
                    <a:pt x="16818" y="12294"/>
                    <a:pt x="17261" y="12269"/>
                  </a:cubicBezTo>
                  <a:cubicBezTo>
                    <a:pt x="15737" y="12282"/>
                    <a:pt x="14225" y="12319"/>
                    <a:pt x="12762" y="12355"/>
                  </a:cubicBezTo>
                  <a:close/>
                  <a:moveTo>
                    <a:pt x="26346" y="40237"/>
                  </a:moveTo>
                  <a:cubicBezTo>
                    <a:pt x="25928" y="40237"/>
                    <a:pt x="25522" y="40126"/>
                    <a:pt x="25166" y="39905"/>
                  </a:cubicBezTo>
                  <a:cubicBezTo>
                    <a:pt x="24428" y="39450"/>
                    <a:pt x="23875" y="38823"/>
                    <a:pt x="23432" y="38319"/>
                  </a:cubicBezTo>
                  <a:cubicBezTo>
                    <a:pt x="23297" y="38159"/>
                    <a:pt x="23162" y="38012"/>
                    <a:pt x="23039" y="37889"/>
                  </a:cubicBezTo>
                  <a:cubicBezTo>
                    <a:pt x="22449" y="37274"/>
                    <a:pt x="21871" y="36647"/>
                    <a:pt x="21306" y="36045"/>
                  </a:cubicBezTo>
                  <a:cubicBezTo>
                    <a:pt x="21072" y="35787"/>
                    <a:pt x="20814" y="35528"/>
                    <a:pt x="20568" y="35270"/>
                  </a:cubicBezTo>
                  <a:cubicBezTo>
                    <a:pt x="20248" y="34938"/>
                    <a:pt x="19941" y="34606"/>
                    <a:pt x="19621" y="34275"/>
                  </a:cubicBezTo>
                  <a:cubicBezTo>
                    <a:pt x="19167" y="34766"/>
                    <a:pt x="18724" y="35258"/>
                    <a:pt x="18281" y="35750"/>
                  </a:cubicBezTo>
                  <a:cubicBezTo>
                    <a:pt x="17925" y="36168"/>
                    <a:pt x="17556" y="36586"/>
                    <a:pt x="17200" y="37004"/>
                  </a:cubicBezTo>
                  <a:cubicBezTo>
                    <a:pt x="17003" y="37225"/>
                    <a:pt x="16818" y="37446"/>
                    <a:pt x="16622" y="37668"/>
                  </a:cubicBezTo>
                  <a:cubicBezTo>
                    <a:pt x="16585" y="37704"/>
                    <a:pt x="16548" y="37766"/>
                    <a:pt x="16511" y="37827"/>
                  </a:cubicBezTo>
                  <a:cubicBezTo>
                    <a:pt x="16302" y="38098"/>
                    <a:pt x="16007" y="38503"/>
                    <a:pt x="15589" y="38848"/>
                  </a:cubicBezTo>
                  <a:cubicBezTo>
                    <a:pt x="15515" y="38958"/>
                    <a:pt x="15429" y="39069"/>
                    <a:pt x="15331" y="39167"/>
                  </a:cubicBezTo>
                  <a:cubicBezTo>
                    <a:pt x="14888" y="39634"/>
                    <a:pt x="14261" y="39905"/>
                    <a:pt x="13610" y="39905"/>
                  </a:cubicBezTo>
                  <a:cubicBezTo>
                    <a:pt x="12381" y="39905"/>
                    <a:pt x="11397" y="38971"/>
                    <a:pt x="11336" y="37741"/>
                  </a:cubicBezTo>
                  <a:cubicBezTo>
                    <a:pt x="11102" y="33721"/>
                    <a:pt x="10979" y="30021"/>
                    <a:pt x="10930" y="26431"/>
                  </a:cubicBezTo>
                  <a:cubicBezTo>
                    <a:pt x="10905" y="24624"/>
                    <a:pt x="10881" y="22706"/>
                    <a:pt x="10844" y="20813"/>
                  </a:cubicBezTo>
                  <a:cubicBezTo>
                    <a:pt x="10819" y="20100"/>
                    <a:pt x="10807" y="19363"/>
                    <a:pt x="10782" y="18613"/>
                  </a:cubicBezTo>
                  <a:cubicBezTo>
                    <a:pt x="10610" y="18564"/>
                    <a:pt x="10426" y="18502"/>
                    <a:pt x="10241" y="18441"/>
                  </a:cubicBezTo>
                  <a:cubicBezTo>
                    <a:pt x="9049" y="18023"/>
                    <a:pt x="8127" y="17187"/>
                    <a:pt x="7635" y="16105"/>
                  </a:cubicBezTo>
                  <a:cubicBezTo>
                    <a:pt x="7180" y="15121"/>
                    <a:pt x="7094" y="14126"/>
                    <a:pt x="7021" y="13327"/>
                  </a:cubicBezTo>
                  <a:cubicBezTo>
                    <a:pt x="7021" y="13216"/>
                    <a:pt x="7008" y="13093"/>
                    <a:pt x="6996" y="12982"/>
                  </a:cubicBezTo>
                  <a:cubicBezTo>
                    <a:pt x="6996" y="12982"/>
                    <a:pt x="6959" y="12626"/>
                    <a:pt x="6959" y="12552"/>
                  </a:cubicBezTo>
                  <a:cubicBezTo>
                    <a:pt x="6271" y="12577"/>
                    <a:pt x="5582" y="12601"/>
                    <a:pt x="4906" y="12601"/>
                  </a:cubicBezTo>
                  <a:cubicBezTo>
                    <a:pt x="4623" y="12810"/>
                    <a:pt x="4341" y="12995"/>
                    <a:pt x="4082" y="13154"/>
                  </a:cubicBezTo>
                  <a:cubicBezTo>
                    <a:pt x="3935" y="13253"/>
                    <a:pt x="3787" y="13351"/>
                    <a:pt x="3652" y="13437"/>
                  </a:cubicBezTo>
                  <a:cubicBezTo>
                    <a:pt x="3271" y="13695"/>
                    <a:pt x="2841" y="13831"/>
                    <a:pt x="2386" y="13831"/>
                  </a:cubicBezTo>
                  <a:cubicBezTo>
                    <a:pt x="1169" y="13831"/>
                    <a:pt x="185" y="12872"/>
                    <a:pt x="173" y="11630"/>
                  </a:cubicBezTo>
                  <a:cubicBezTo>
                    <a:pt x="161" y="11200"/>
                    <a:pt x="136" y="10757"/>
                    <a:pt x="112" y="10290"/>
                  </a:cubicBezTo>
                  <a:cubicBezTo>
                    <a:pt x="62" y="9430"/>
                    <a:pt x="1" y="8532"/>
                    <a:pt x="62" y="7598"/>
                  </a:cubicBezTo>
                  <a:cubicBezTo>
                    <a:pt x="136" y="6491"/>
                    <a:pt x="1071" y="5619"/>
                    <a:pt x="2177" y="5619"/>
                  </a:cubicBezTo>
                  <a:cubicBezTo>
                    <a:pt x="2472" y="5619"/>
                    <a:pt x="2742" y="5680"/>
                    <a:pt x="3001" y="5778"/>
                  </a:cubicBezTo>
                  <a:cubicBezTo>
                    <a:pt x="3431" y="5901"/>
                    <a:pt x="3763" y="6110"/>
                    <a:pt x="3972" y="6233"/>
                  </a:cubicBezTo>
                  <a:cubicBezTo>
                    <a:pt x="4009" y="6246"/>
                    <a:pt x="4033" y="6270"/>
                    <a:pt x="4070" y="6282"/>
                  </a:cubicBezTo>
                  <a:cubicBezTo>
                    <a:pt x="4107" y="6307"/>
                    <a:pt x="4230" y="6369"/>
                    <a:pt x="4242" y="6381"/>
                  </a:cubicBezTo>
                  <a:cubicBezTo>
                    <a:pt x="4611" y="6344"/>
                    <a:pt x="4955" y="6332"/>
                    <a:pt x="5275" y="6332"/>
                  </a:cubicBezTo>
                  <a:lnTo>
                    <a:pt x="5619" y="6332"/>
                  </a:lnTo>
                  <a:cubicBezTo>
                    <a:pt x="5681" y="6332"/>
                    <a:pt x="5742" y="6332"/>
                    <a:pt x="5804" y="6332"/>
                  </a:cubicBezTo>
                  <a:lnTo>
                    <a:pt x="8361" y="6295"/>
                  </a:lnTo>
                  <a:cubicBezTo>
                    <a:pt x="8373" y="6270"/>
                    <a:pt x="8385" y="6233"/>
                    <a:pt x="8397" y="6196"/>
                  </a:cubicBezTo>
                  <a:cubicBezTo>
                    <a:pt x="8643" y="5250"/>
                    <a:pt x="9492" y="4561"/>
                    <a:pt x="10463" y="4512"/>
                  </a:cubicBezTo>
                  <a:cubicBezTo>
                    <a:pt x="10709" y="4500"/>
                    <a:pt x="10967" y="4475"/>
                    <a:pt x="11237" y="4438"/>
                  </a:cubicBezTo>
                  <a:cubicBezTo>
                    <a:pt x="11692" y="4402"/>
                    <a:pt x="12208" y="4352"/>
                    <a:pt x="12749" y="4352"/>
                  </a:cubicBezTo>
                  <a:lnTo>
                    <a:pt x="12860" y="4352"/>
                  </a:lnTo>
                  <a:cubicBezTo>
                    <a:pt x="13130" y="4352"/>
                    <a:pt x="13401" y="4402"/>
                    <a:pt x="13659" y="4512"/>
                  </a:cubicBezTo>
                  <a:cubicBezTo>
                    <a:pt x="14175" y="4402"/>
                    <a:pt x="14667" y="4377"/>
                    <a:pt x="15048" y="4377"/>
                  </a:cubicBezTo>
                  <a:cubicBezTo>
                    <a:pt x="15257" y="4377"/>
                    <a:pt x="15454" y="4389"/>
                    <a:pt x="15651" y="4389"/>
                  </a:cubicBezTo>
                  <a:cubicBezTo>
                    <a:pt x="15786" y="4402"/>
                    <a:pt x="15921" y="4402"/>
                    <a:pt x="16044" y="4402"/>
                  </a:cubicBezTo>
                  <a:cubicBezTo>
                    <a:pt x="16204" y="4402"/>
                    <a:pt x="16487" y="4414"/>
                    <a:pt x="16794" y="4500"/>
                  </a:cubicBezTo>
                  <a:cubicBezTo>
                    <a:pt x="17126" y="4389"/>
                    <a:pt x="17458" y="4328"/>
                    <a:pt x="17839" y="4328"/>
                  </a:cubicBezTo>
                  <a:cubicBezTo>
                    <a:pt x="18023" y="4328"/>
                    <a:pt x="18195" y="4340"/>
                    <a:pt x="18331" y="4352"/>
                  </a:cubicBezTo>
                  <a:cubicBezTo>
                    <a:pt x="18380" y="4365"/>
                    <a:pt x="18429" y="4365"/>
                    <a:pt x="18478" y="4365"/>
                  </a:cubicBezTo>
                  <a:cubicBezTo>
                    <a:pt x="18527" y="4365"/>
                    <a:pt x="18589" y="4365"/>
                    <a:pt x="18638" y="4365"/>
                  </a:cubicBezTo>
                  <a:lnTo>
                    <a:pt x="18638" y="4365"/>
                  </a:lnTo>
                  <a:cubicBezTo>
                    <a:pt x="18847" y="4365"/>
                    <a:pt x="19044" y="4365"/>
                    <a:pt x="19253" y="4352"/>
                  </a:cubicBezTo>
                  <a:cubicBezTo>
                    <a:pt x="19388" y="4352"/>
                    <a:pt x="19523" y="4340"/>
                    <a:pt x="19646" y="4340"/>
                  </a:cubicBezTo>
                  <a:lnTo>
                    <a:pt x="19707" y="4340"/>
                  </a:lnTo>
                  <a:cubicBezTo>
                    <a:pt x="20728" y="4340"/>
                    <a:pt x="21588" y="5016"/>
                    <a:pt x="21871" y="6024"/>
                  </a:cubicBezTo>
                  <a:cubicBezTo>
                    <a:pt x="21883" y="6061"/>
                    <a:pt x="21896" y="6110"/>
                    <a:pt x="21908" y="6147"/>
                  </a:cubicBezTo>
                  <a:cubicBezTo>
                    <a:pt x="23408" y="6135"/>
                    <a:pt x="24883" y="6110"/>
                    <a:pt x="26284" y="5926"/>
                  </a:cubicBezTo>
                  <a:cubicBezTo>
                    <a:pt x="30095" y="5422"/>
                    <a:pt x="33402" y="2902"/>
                    <a:pt x="36599" y="468"/>
                  </a:cubicBezTo>
                  <a:cubicBezTo>
                    <a:pt x="36894" y="259"/>
                    <a:pt x="37213" y="111"/>
                    <a:pt x="37558" y="50"/>
                  </a:cubicBezTo>
                  <a:cubicBezTo>
                    <a:pt x="37717" y="13"/>
                    <a:pt x="37877" y="1"/>
                    <a:pt x="38037" y="1"/>
                  </a:cubicBezTo>
                  <a:cubicBezTo>
                    <a:pt x="39168" y="1"/>
                    <a:pt x="40115" y="861"/>
                    <a:pt x="40225" y="1992"/>
                  </a:cubicBezTo>
                  <a:cubicBezTo>
                    <a:pt x="40311" y="2853"/>
                    <a:pt x="40225" y="3664"/>
                    <a:pt x="40152" y="4377"/>
                  </a:cubicBezTo>
                  <a:cubicBezTo>
                    <a:pt x="40127" y="4549"/>
                    <a:pt x="40115" y="4734"/>
                    <a:pt x="40102" y="4906"/>
                  </a:cubicBezTo>
                  <a:cubicBezTo>
                    <a:pt x="40016" y="5828"/>
                    <a:pt x="39967" y="6713"/>
                    <a:pt x="39918" y="7475"/>
                  </a:cubicBezTo>
                  <a:cubicBezTo>
                    <a:pt x="39869" y="8213"/>
                    <a:pt x="39807" y="9184"/>
                    <a:pt x="39770" y="10167"/>
                  </a:cubicBezTo>
                  <a:cubicBezTo>
                    <a:pt x="39770" y="10315"/>
                    <a:pt x="39770" y="10511"/>
                    <a:pt x="39783" y="10720"/>
                  </a:cubicBezTo>
                  <a:cubicBezTo>
                    <a:pt x="39807" y="11397"/>
                    <a:pt x="39820" y="12232"/>
                    <a:pt x="39549" y="13044"/>
                  </a:cubicBezTo>
                  <a:cubicBezTo>
                    <a:pt x="39488" y="13388"/>
                    <a:pt x="39352" y="13732"/>
                    <a:pt x="39143" y="14015"/>
                  </a:cubicBezTo>
                  <a:cubicBezTo>
                    <a:pt x="38713" y="14617"/>
                    <a:pt x="38025" y="14974"/>
                    <a:pt x="37287" y="14974"/>
                  </a:cubicBezTo>
                  <a:lnTo>
                    <a:pt x="37287" y="14974"/>
                  </a:lnTo>
                  <a:cubicBezTo>
                    <a:pt x="37004" y="14974"/>
                    <a:pt x="36709" y="14912"/>
                    <a:pt x="36439" y="14802"/>
                  </a:cubicBezTo>
                  <a:lnTo>
                    <a:pt x="36119" y="14679"/>
                  </a:lnTo>
                  <a:cubicBezTo>
                    <a:pt x="34472" y="14015"/>
                    <a:pt x="32886" y="13388"/>
                    <a:pt x="31288" y="12933"/>
                  </a:cubicBezTo>
                  <a:cubicBezTo>
                    <a:pt x="31288" y="13708"/>
                    <a:pt x="31251" y="14617"/>
                    <a:pt x="30882" y="15515"/>
                  </a:cubicBezTo>
                  <a:cubicBezTo>
                    <a:pt x="30477" y="16486"/>
                    <a:pt x="29677" y="17297"/>
                    <a:pt x="28633" y="17801"/>
                  </a:cubicBezTo>
                  <a:cubicBezTo>
                    <a:pt x="28411" y="17912"/>
                    <a:pt x="28190" y="17998"/>
                    <a:pt x="27981" y="18084"/>
                  </a:cubicBezTo>
                  <a:cubicBezTo>
                    <a:pt x="27981" y="18773"/>
                    <a:pt x="27993" y="19449"/>
                    <a:pt x="28006" y="20113"/>
                  </a:cubicBezTo>
                  <a:cubicBezTo>
                    <a:pt x="28042" y="22153"/>
                    <a:pt x="28116" y="24231"/>
                    <a:pt x="28190" y="26001"/>
                  </a:cubicBezTo>
                  <a:cubicBezTo>
                    <a:pt x="28239" y="27439"/>
                    <a:pt x="28313" y="28878"/>
                    <a:pt x="28374" y="30316"/>
                  </a:cubicBezTo>
                  <a:cubicBezTo>
                    <a:pt x="28473" y="32738"/>
                    <a:pt x="28583" y="35246"/>
                    <a:pt x="28669" y="37704"/>
                  </a:cubicBezTo>
                  <a:cubicBezTo>
                    <a:pt x="28682" y="38147"/>
                    <a:pt x="28583" y="38565"/>
                    <a:pt x="28374" y="38921"/>
                  </a:cubicBezTo>
                  <a:cubicBezTo>
                    <a:pt x="28264" y="39155"/>
                    <a:pt x="28129" y="39364"/>
                    <a:pt x="27956" y="39548"/>
                  </a:cubicBezTo>
                  <a:cubicBezTo>
                    <a:pt x="27538" y="39991"/>
                    <a:pt x="26948" y="40237"/>
                    <a:pt x="26346" y="40237"/>
                  </a:cubicBezTo>
                  <a:close/>
                </a:path>
              </a:pathLst>
            </a:custGeom>
            <a:solidFill>
              <a:srgbClr val="FFFFFF"/>
            </a:solidFill>
            <a:ln>
              <a:noFill/>
            </a:ln>
            <a:effectLst>
              <a:outerShdw blurRad="57150" dist="57150" dir="78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5"/>
            <p:cNvSpPr/>
            <p:nvPr/>
          </p:nvSpPr>
          <p:spPr>
            <a:xfrm>
              <a:off x="-6116668" y="-3782296"/>
              <a:ext cx="1680267" cy="677898"/>
            </a:xfrm>
            <a:custGeom>
              <a:avLst/>
              <a:gdLst/>
              <a:ahLst/>
              <a:cxnLst/>
              <a:rect l="l" t="t" r="r" b="b"/>
              <a:pathLst>
                <a:path w="35861" h="14468" extrusionOk="0">
                  <a:moveTo>
                    <a:pt x="23927" y="7803"/>
                  </a:moveTo>
                  <a:cubicBezTo>
                    <a:pt x="24417" y="7803"/>
                    <a:pt x="24896" y="7819"/>
                    <a:pt x="25375" y="7856"/>
                  </a:cubicBezTo>
                  <a:cubicBezTo>
                    <a:pt x="25448" y="8643"/>
                    <a:pt x="25485" y="9442"/>
                    <a:pt x="25498" y="10241"/>
                  </a:cubicBezTo>
                  <a:cubicBezTo>
                    <a:pt x="25522" y="11028"/>
                    <a:pt x="25461" y="11925"/>
                    <a:pt x="24834" y="12405"/>
                  </a:cubicBezTo>
                  <a:cubicBezTo>
                    <a:pt x="24207" y="12884"/>
                    <a:pt x="23727" y="12737"/>
                    <a:pt x="10291" y="13020"/>
                  </a:cubicBezTo>
                  <a:cubicBezTo>
                    <a:pt x="10291" y="13020"/>
                    <a:pt x="10151" y="13031"/>
                    <a:pt x="9949" y="13031"/>
                  </a:cubicBezTo>
                  <a:cubicBezTo>
                    <a:pt x="9535" y="13031"/>
                    <a:pt x="8859" y="12981"/>
                    <a:pt x="8594" y="12675"/>
                  </a:cubicBezTo>
                  <a:cubicBezTo>
                    <a:pt x="8311" y="12343"/>
                    <a:pt x="8250" y="11876"/>
                    <a:pt x="8213" y="11446"/>
                  </a:cubicBezTo>
                  <a:cubicBezTo>
                    <a:pt x="8115" y="10352"/>
                    <a:pt x="8053" y="9258"/>
                    <a:pt x="8029" y="8164"/>
                  </a:cubicBezTo>
                  <a:cubicBezTo>
                    <a:pt x="13364" y="8041"/>
                    <a:pt x="20334" y="7881"/>
                    <a:pt x="23469" y="7807"/>
                  </a:cubicBezTo>
                  <a:cubicBezTo>
                    <a:pt x="23623" y="7804"/>
                    <a:pt x="23775" y="7803"/>
                    <a:pt x="23927" y="7803"/>
                  </a:cubicBezTo>
                  <a:close/>
                  <a:moveTo>
                    <a:pt x="35861" y="1"/>
                  </a:moveTo>
                  <a:lnTo>
                    <a:pt x="35861" y="1"/>
                  </a:lnTo>
                  <a:cubicBezTo>
                    <a:pt x="33550" y="1919"/>
                    <a:pt x="31128" y="3726"/>
                    <a:pt x="28374" y="4918"/>
                  </a:cubicBezTo>
                  <a:cubicBezTo>
                    <a:pt x="25387" y="6209"/>
                    <a:pt x="24379" y="6086"/>
                    <a:pt x="17003" y="6234"/>
                  </a:cubicBezTo>
                  <a:cubicBezTo>
                    <a:pt x="17003" y="5951"/>
                    <a:pt x="17003" y="5680"/>
                    <a:pt x="16990" y="5508"/>
                  </a:cubicBezTo>
                  <a:cubicBezTo>
                    <a:pt x="17199" y="5373"/>
                    <a:pt x="17372" y="5262"/>
                    <a:pt x="17581" y="5140"/>
                  </a:cubicBezTo>
                  <a:lnTo>
                    <a:pt x="17507" y="4562"/>
                  </a:lnTo>
                  <a:cubicBezTo>
                    <a:pt x="16720" y="4562"/>
                    <a:pt x="15946" y="4574"/>
                    <a:pt x="15159" y="4599"/>
                  </a:cubicBezTo>
                  <a:cubicBezTo>
                    <a:pt x="15183" y="4795"/>
                    <a:pt x="15208" y="5004"/>
                    <a:pt x="15233" y="5201"/>
                  </a:cubicBezTo>
                  <a:cubicBezTo>
                    <a:pt x="15417" y="5287"/>
                    <a:pt x="15589" y="5385"/>
                    <a:pt x="15749" y="5484"/>
                  </a:cubicBezTo>
                  <a:cubicBezTo>
                    <a:pt x="15773" y="5668"/>
                    <a:pt x="15798" y="5963"/>
                    <a:pt x="15810" y="6258"/>
                  </a:cubicBezTo>
                  <a:cubicBezTo>
                    <a:pt x="15601" y="6258"/>
                    <a:pt x="15380" y="6271"/>
                    <a:pt x="15146" y="6271"/>
                  </a:cubicBezTo>
                  <a:cubicBezTo>
                    <a:pt x="14618" y="6283"/>
                    <a:pt x="14077" y="6295"/>
                    <a:pt x="13536" y="6307"/>
                  </a:cubicBezTo>
                  <a:cubicBezTo>
                    <a:pt x="13536" y="6012"/>
                    <a:pt x="13536" y="5693"/>
                    <a:pt x="13524" y="5508"/>
                  </a:cubicBezTo>
                  <a:cubicBezTo>
                    <a:pt x="13733" y="5373"/>
                    <a:pt x="13893" y="5262"/>
                    <a:pt x="14102" y="5140"/>
                  </a:cubicBezTo>
                  <a:lnTo>
                    <a:pt x="14040" y="4562"/>
                  </a:lnTo>
                  <a:cubicBezTo>
                    <a:pt x="13253" y="4562"/>
                    <a:pt x="12479" y="4574"/>
                    <a:pt x="11692" y="4599"/>
                  </a:cubicBezTo>
                  <a:cubicBezTo>
                    <a:pt x="11717" y="4795"/>
                    <a:pt x="11741" y="5004"/>
                    <a:pt x="11766" y="5201"/>
                  </a:cubicBezTo>
                  <a:cubicBezTo>
                    <a:pt x="11950" y="5287"/>
                    <a:pt x="12122" y="5385"/>
                    <a:pt x="12282" y="5484"/>
                  </a:cubicBezTo>
                  <a:cubicBezTo>
                    <a:pt x="12307" y="5693"/>
                    <a:pt x="12331" y="6025"/>
                    <a:pt x="12344" y="6344"/>
                  </a:cubicBezTo>
                  <a:cubicBezTo>
                    <a:pt x="11569" y="6357"/>
                    <a:pt x="10807" y="6381"/>
                    <a:pt x="10057" y="6393"/>
                  </a:cubicBezTo>
                  <a:cubicBezTo>
                    <a:pt x="10069" y="6074"/>
                    <a:pt x="10069" y="5705"/>
                    <a:pt x="10057" y="5508"/>
                  </a:cubicBezTo>
                  <a:cubicBezTo>
                    <a:pt x="10266" y="5373"/>
                    <a:pt x="10426" y="5262"/>
                    <a:pt x="10635" y="5140"/>
                  </a:cubicBezTo>
                  <a:lnTo>
                    <a:pt x="10561" y="4562"/>
                  </a:lnTo>
                  <a:cubicBezTo>
                    <a:pt x="9786" y="4562"/>
                    <a:pt x="9012" y="4574"/>
                    <a:pt x="8225" y="4599"/>
                  </a:cubicBezTo>
                  <a:cubicBezTo>
                    <a:pt x="8250" y="4795"/>
                    <a:pt x="8274" y="5004"/>
                    <a:pt x="8299" y="5201"/>
                  </a:cubicBezTo>
                  <a:cubicBezTo>
                    <a:pt x="8483" y="5287"/>
                    <a:pt x="8655" y="5385"/>
                    <a:pt x="8815" y="5484"/>
                  </a:cubicBezTo>
                  <a:cubicBezTo>
                    <a:pt x="8840" y="5705"/>
                    <a:pt x="8864" y="6074"/>
                    <a:pt x="8889" y="6418"/>
                  </a:cubicBezTo>
                  <a:cubicBezTo>
                    <a:pt x="4795" y="6529"/>
                    <a:pt x="1636" y="6602"/>
                    <a:pt x="1636" y="6602"/>
                  </a:cubicBezTo>
                  <a:cubicBezTo>
                    <a:pt x="1255" y="6443"/>
                    <a:pt x="382" y="5939"/>
                    <a:pt x="13" y="5656"/>
                  </a:cubicBezTo>
                  <a:lnTo>
                    <a:pt x="13" y="5656"/>
                  </a:lnTo>
                  <a:cubicBezTo>
                    <a:pt x="1" y="6910"/>
                    <a:pt x="38" y="8164"/>
                    <a:pt x="124" y="9418"/>
                  </a:cubicBezTo>
                  <a:cubicBezTo>
                    <a:pt x="714" y="9049"/>
                    <a:pt x="1292" y="8680"/>
                    <a:pt x="1882" y="8311"/>
                  </a:cubicBezTo>
                  <a:cubicBezTo>
                    <a:pt x="2890" y="8287"/>
                    <a:pt x="4709" y="8250"/>
                    <a:pt x="6910" y="8188"/>
                  </a:cubicBezTo>
                  <a:cubicBezTo>
                    <a:pt x="6971" y="11188"/>
                    <a:pt x="6959" y="11729"/>
                    <a:pt x="7156" y="12442"/>
                  </a:cubicBezTo>
                  <a:cubicBezTo>
                    <a:pt x="7598" y="14099"/>
                    <a:pt x="8512" y="14468"/>
                    <a:pt x="11603" y="14468"/>
                  </a:cubicBezTo>
                  <a:cubicBezTo>
                    <a:pt x="13670" y="14468"/>
                    <a:pt x="16709" y="14303"/>
                    <a:pt x="21232" y="14249"/>
                  </a:cubicBezTo>
                  <a:cubicBezTo>
                    <a:pt x="21232" y="14249"/>
                    <a:pt x="21243" y="14249"/>
                    <a:pt x="21264" y="14249"/>
                  </a:cubicBezTo>
                  <a:cubicBezTo>
                    <a:pt x="21546" y="14249"/>
                    <a:pt x="23632" y="14238"/>
                    <a:pt x="24662" y="13929"/>
                  </a:cubicBezTo>
                  <a:cubicBezTo>
                    <a:pt x="25436" y="13683"/>
                    <a:pt x="26174" y="13204"/>
                    <a:pt x="26530" y="12479"/>
                  </a:cubicBezTo>
                  <a:cubicBezTo>
                    <a:pt x="26887" y="11741"/>
                    <a:pt x="26801" y="10782"/>
                    <a:pt x="26739" y="9872"/>
                  </a:cubicBezTo>
                  <a:cubicBezTo>
                    <a:pt x="26702" y="9233"/>
                    <a:pt x="26641" y="8594"/>
                    <a:pt x="26555" y="7955"/>
                  </a:cubicBezTo>
                  <a:lnTo>
                    <a:pt x="26555" y="7955"/>
                  </a:lnTo>
                  <a:cubicBezTo>
                    <a:pt x="29505" y="8311"/>
                    <a:pt x="32333" y="9184"/>
                    <a:pt x="34988" y="10315"/>
                  </a:cubicBezTo>
                  <a:cubicBezTo>
                    <a:pt x="35332" y="6885"/>
                    <a:pt x="35615" y="3443"/>
                    <a:pt x="358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5"/>
            <p:cNvSpPr/>
            <p:nvPr/>
          </p:nvSpPr>
          <p:spPr>
            <a:xfrm>
              <a:off x="-5618412" y="-3217225"/>
              <a:ext cx="630809" cy="1111729"/>
            </a:xfrm>
            <a:custGeom>
              <a:avLst/>
              <a:gdLst/>
              <a:ahLst/>
              <a:cxnLst/>
              <a:rect l="l" t="t" r="r" b="b"/>
              <a:pathLst>
                <a:path w="13463" h="23727" extrusionOk="0">
                  <a:moveTo>
                    <a:pt x="12524" y="0"/>
                  </a:moveTo>
                  <a:cubicBezTo>
                    <a:pt x="12517" y="0"/>
                    <a:pt x="12510" y="0"/>
                    <a:pt x="12503" y="1"/>
                  </a:cubicBezTo>
                  <a:cubicBezTo>
                    <a:pt x="8471" y="87"/>
                    <a:pt x="4426" y="283"/>
                    <a:pt x="406" y="566"/>
                  </a:cubicBezTo>
                  <a:cubicBezTo>
                    <a:pt x="173" y="591"/>
                    <a:pt x="1" y="775"/>
                    <a:pt x="13" y="996"/>
                  </a:cubicBezTo>
                  <a:cubicBezTo>
                    <a:pt x="247" y="8668"/>
                    <a:pt x="701" y="23297"/>
                    <a:pt x="701" y="23297"/>
                  </a:cubicBezTo>
                  <a:lnTo>
                    <a:pt x="2435" y="21108"/>
                  </a:lnTo>
                  <a:lnTo>
                    <a:pt x="6811" y="16757"/>
                  </a:lnTo>
                  <a:lnTo>
                    <a:pt x="13462" y="23727"/>
                  </a:lnTo>
                  <a:cubicBezTo>
                    <a:pt x="13462" y="23727"/>
                    <a:pt x="12589" y="8483"/>
                    <a:pt x="12934" y="431"/>
                  </a:cubicBezTo>
                  <a:cubicBezTo>
                    <a:pt x="12934" y="204"/>
                    <a:pt x="12759" y="0"/>
                    <a:pt x="12524" y="0"/>
                  </a:cubicBezTo>
                  <a:close/>
                </a:path>
              </a:pathLst>
            </a:custGeom>
            <a:solidFill>
              <a:srgbClr val="404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5"/>
            <p:cNvSpPr/>
            <p:nvPr/>
          </p:nvSpPr>
          <p:spPr>
            <a:xfrm>
              <a:off x="-5513550" y="-3214929"/>
              <a:ext cx="415323" cy="816823"/>
            </a:xfrm>
            <a:custGeom>
              <a:avLst/>
              <a:gdLst/>
              <a:ahLst/>
              <a:cxnLst/>
              <a:rect l="l" t="t" r="r" b="b"/>
              <a:pathLst>
                <a:path w="8864" h="17433" extrusionOk="0">
                  <a:moveTo>
                    <a:pt x="8200" y="1"/>
                  </a:moveTo>
                  <a:cubicBezTo>
                    <a:pt x="5532" y="87"/>
                    <a:pt x="2865" y="210"/>
                    <a:pt x="197" y="382"/>
                  </a:cubicBezTo>
                  <a:cubicBezTo>
                    <a:pt x="369" y="6037"/>
                    <a:pt x="0" y="17433"/>
                    <a:pt x="0" y="17433"/>
                  </a:cubicBezTo>
                  <a:lnTo>
                    <a:pt x="4475" y="12147"/>
                  </a:lnTo>
                  <a:lnTo>
                    <a:pt x="8864" y="17433"/>
                  </a:lnTo>
                  <a:cubicBezTo>
                    <a:pt x="8864" y="17433"/>
                    <a:pt x="8458" y="6738"/>
                    <a:pt x="8249" y="1390"/>
                  </a:cubicBezTo>
                  <a:lnTo>
                    <a:pt x="820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5"/>
            <p:cNvSpPr/>
            <p:nvPr/>
          </p:nvSpPr>
          <p:spPr>
            <a:xfrm>
              <a:off x="-6129319" y="-3788060"/>
              <a:ext cx="1698119" cy="1696994"/>
            </a:xfrm>
            <a:custGeom>
              <a:avLst/>
              <a:gdLst/>
              <a:ahLst/>
              <a:cxnLst/>
              <a:rect l="l" t="t" r="r" b="b"/>
              <a:pathLst>
                <a:path w="36242" h="36218" extrusionOk="0">
                  <a:moveTo>
                    <a:pt x="35565" y="3013"/>
                  </a:moveTo>
                  <a:cubicBezTo>
                    <a:pt x="35467" y="3886"/>
                    <a:pt x="35393" y="4759"/>
                    <a:pt x="35332" y="5631"/>
                  </a:cubicBezTo>
                  <a:cubicBezTo>
                    <a:pt x="35270" y="6504"/>
                    <a:pt x="35221" y="7377"/>
                    <a:pt x="35197" y="8250"/>
                  </a:cubicBezTo>
                  <a:cubicBezTo>
                    <a:pt x="35172" y="8889"/>
                    <a:pt x="35025" y="9676"/>
                    <a:pt x="35197" y="10315"/>
                  </a:cubicBezTo>
                  <a:cubicBezTo>
                    <a:pt x="35098" y="10278"/>
                    <a:pt x="35012" y="10241"/>
                    <a:pt x="34914" y="10204"/>
                  </a:cubicBezTo>
                  <a:cubicBezTo>
                    <a:pt x="35012" y="9504"/>
                    <a:pt x="34988" y="8778"/>
                    <a:pt x="35025" y="8065"/>
                  </a:cubicBezTo>
                  <a:cubicBezTo>
                    <a:pt x="35074" y="7229"/>
                    <a:pt x="35135" y="6394"/>
                    <a:pt x="35184" y="5558"/>
                  </a:cubicBezTo>
                  <a:cubicBezTo>
                    <a:pt x="35295" y="3959"/>
                    <a:pt x="35418" y="2374"/>
                    <a:pt x="35553" y="788"/>
                  </a:cubicBezTo>
                  <a:cubicBezTo>
                    <a:pt x="35639" y="714"/>
                    <a:pt x="35725" y="653"/>
                    <a:pt x="35811" y="579"/>
                  </a:cubicBezTo>
                  <a:cubicBezTo>
                    <a:pt x="35799" y="1390"/>
                    <a:pt x="35639" y="2214"/>
                    <a:pt x="35565" y="3013"/>
                  </a:cubicBezTo>
                  <a:close/>
                  <a:moveTo>
                    <a:pt x="27489" y="7955"/>
                  </a:moveTo>
                  <a:cubicBezTo>
                    <a:pt x="27255" y="7217"/>
                    <a:pt x="27169" y="6455"/>
                    <a:pt x="27231" y="5681"/>
                  </a:cubicBezTo>
                  <a:cubicBezTo>
                    <a:pt x="27390" y="5619"/>
                    <a:pt x="27550" y="5570"/>
                    <a:pt x="27722" y="5508"/>
                  </a:cubicBezTo>
                  <a:cubicBezTo>
                    <a:pt x="27612" y="5803"/>
                    <a:pt x="27599" y="6234"/>
                    <a:pt x="27599" y="6467"/>
                  </a:cubicBezTo>
                  <a:cubicBezTo>
                    <a:pt x="27575" y="6959"/>
                    <a:pt x="27624" y="7463"/>
                    <a:pt x="27747" y="7930"/>
                  </a:cubicBezTo>
                  <a:cubicBezTo>
                    <a:pt x="27747" y="7955"/>
                    <a:pt x="27784" y="7955"/>
                    <a:pt x="27784" y="7930"/>
                  </a:cubicBezTo>
                  <a:cubicBezTo>
                    <a:pt x="27661" y="7143"/>
                    <a:pt x="27612" y="6258"/>
                    <a:pt x="27808" y="5472"/>
                  </a:cubicBezTo>
                  <a:cubicBezTo>
                    <a:pt x="28583" y="5189"/>
                    <a:pt x="29333" y="4845"/>
                    <a:pt x="30070" y="4451"/>
                  </a:cubicBezTo>
                  <a:cubicBezTo>
                    <a:pt x="31816" y="3517"/>
                    <a:pt x="33439" y="2374"/>
                    <a:pt x="35025" y="1181"/>
                  </a:cubicBezTo>
                  <a:cubicBezTo>
                    <a:pt x="34607" y="4132"/>
                    <a:pt x="34545" y="7168"/>
                    <a:pt x="34754" y="10143"/>
                  </a:cubicBezTo>
                  <a:cubicBezTo>
                    <a:pt x="32996" y="9442"/>
                    <a:pt x="31226" y="8754"/>
                    <a:pt x="29382" y="8311"/>
                  </a:cubicBezTo>
                  <a:cubicBezTo>
                    <a:pt x="28755" y="8151"/>
                    <a:pt x="28128" y="8041"/>
                    <a:pt x="27489" y="7955"/>
                  </a:cubicBezTo>
                  <a:close/>
                  <a:moveTo>
                    <a:pt x="26690" y="11926"/>
                  </a:moveTo>
                  <a:cubicBezTo>
                    <a:pt x="26591" y="12712"/>
                    <a:pt x="26198" y="13278"/>
                    <a:pt x="25473" y="13597"/>
                  </a:cubicBezTo>
                  <a:cubicBezTo>
                    <a:pt x="25276" y="13684"/>
                    <a:pt x="25055" y="13733"/>
                    <a:pt x="24833" y="13770"/>
                  </a:cubicBezTo>
                  <a:cubicBezTo>
                    <a:pt x="24821" y="13647"/>
                    <a:pt x="24796" y="13524"/>
                    <a:pt x="24772" y="13401"/>
                  </a:cubicBezTo>
                  <a:cubicBezTo>
                    <a:pt x="24747" y="13229"/>
                    <a:pt x="24698" y="13044"/>
                    <a:pt x="24649" y="12872"/>
                  </a:cubicBezTo>
                  <a:cubicBezTo>
                    <a:pt x="24796" y="12823"/>
                    <a:pt x="24932" y="12749"/>
                    <a:pt x="25042" y="12688"/>
                  </a:cubicBezTo>
                  <a:cubicBezTo>
                    <a:pt x="25460" y="12442"/>
                    <a:pt x="25682" y="12061"/>
                    <a:pt x="25792" y="11594"/>
                  </a:cubicBezTo>
                  <a:cubicBezTo>
                    <a:pt x="25952" y="10979"/>
                    <a:pt x="25977" y="10229"/>
                    <a:pt x="25927" y="9516"/>
                  </a:cubicBezTo>
                  <a:cubicBezTo>
                    <a:pt x="25927" y="9516"/>
                    <a:pt x="25940" y="9516"/>
                    <a:pt x="25952" y="9528"/>
                  </a:cubicBezTo>
                  <a:cubicBezTo>
                    <a:pt x="26186" y="9553"/>
                    <a:pt x="26407" y="9614"/>
                    <a:pt x="26628" y="9713"/>
                  </a:cubicBezTo>
                  <a:cubicBezTo>
                    <a:pt x="26677" y="9737"/>
                    <a:pt x="26726" y="9750"/>
                    <a:pt x="26763" y="9774"/>
                  </a:cubicBezTo>
                  <a:lnTo>
                    <a:pt x="26763" y="9799"/>
                  </a:lnTo>
                  <a:cubicBezTo>
                    <a:pt x="26763" y="10500"/>
                    <a:pt x="26776" y="11225"/>
                    <a:pt x="26690" y="11926"/>
                  </a:cubicBezTo>
                  <a:moveTo>
                    <a:pt x="23948" y="14028"/>
                  </a:moveTo>
                  <a:cubicBezTo>
                    <a:pt x="23960" y="13671"/>
                    <a:pt x="23985" y="13315"/>
                    <a:pt x="24010" y="12958"/>
                  </a:cubicBezTo>
                  <a:cubicBezTo>
                    <a:pt x="24083" y="12970"/>
                    <a:pt x="24145" y="12983"/>
                    <a:pt x="24219" y="12983"/>
                  </a:cubicBezTo>
                  <a:cubicBezTo>
                    <a:pt x="24169" y="13290"/>
                    <a:pt x="24145" y="13622"/>
                    <a:pt x="24206" y="13917"/>
                  </a:cubicBezTo>
                  <a:cubicBezTo>
                    <a:pt x="24120" y="13942"/>
                    <a:pt x="24034" y="13979"/>
                    <a:pt x="23948" y="14028"/>
                  </a:cubicBezTo>
                  <a:close/>
                  <a:moveTo>
                    <a:pt x="24083" y="35381"/>
                  </a:moveTo>
                  <a:cubicBezTo>
                    <a:pt x="23665" y="34926"/>
                    <a:pt x="23137" y="34509"/>
                    <a:pt x="22719" y="34078"/>
                  </a:cubicBezTo>
                  <a:cubicBezTo>
                    <a:pt x="22178" y="33513"/>
                    <a:pt x="21625" y="32947"/>
                    <a:pt x="21096" y="32357"/>
                  </a:cubicBezTo>
                  <a:cubicBezTo>
                    <a:pt x="20027" y="31177"/>
                    <a:pt x="19105" y="29788"/>
                    <a:pt x="17949" y="28706"/>
                  </a:cubicBezTo>
                  <a:cubicBezTo>
                    <a:pt x="17949" y="28694"/>
                    <a:pt x="17949" y="28694"/>
                    <a:pt x="17961" y="28681"/>
                  </a:cubicBezTo>
                  <a:cubicBezTo>
                    <a:pt x="18010" y="28571"/>
                    <a:pt x="17863" y="28436"/>
                    <a:pt x="17765" y="28497"/>
                  </a:cubicBezTo>
                  <a:cubicBezTo>
                    <a:pt x="17150" y="28829"/>
                    <a:pt x="16658" y="29517"/>
                    <a:pt x="16191" y="30021"/>
                  </a:cubicBezTo>
                  <a:cubicBezTo>
                    <a:pt x="15613" y="30636"/>
                    <a:pt x="15048" y="31275"/>
                    <a:pt x="14482" y="31915"/>
                  </a:cubicBezTo>
                  <a:cubicBezTo>
                    <a:pt x="13917" y="32554"/>
                    <a:pt x="13351" y="33193"/>
                    <a:pt x="12810" y="33845"/>
                  </a:cubicBezTo>
                  <a:cubicBezTo>
                    <a:pt x="12552" y="34140"/>
                    <a:pt x="12306" y="34435"/>
                    <a:pt x="12073" y="34742"/>
                  </a:cubicBezTo>
                  <a:cubicBezTo>
                    <a:pt x="11999" y="34840"/>
                    <a:pt x="11925" y="34914"/>
                    <a:pt x="11876" y="34988"/>
                  </a:cubicBezTo>
                  <a:cubicBezTo>
                    <a:pt x="11704" y="31398"/>
                    <a:pt x="11544" y="27821"/>
                    <a:pt x="11360" y="24244"/>
                  </a:cubicBezTo>
                  <a:cubicBezTo>
                    <a:pt x="11261" y="22338"/>
                    <a:pt x="11187" y="20433"/>
                    <a:pt x="11138" y="18527"/>
                  </a:cubicBezTo>
                  <a:cubicBezTo>
                    <a:pt x="11126" y="17568"/>
                    <a:pt x="11114" y="16609"/>
                    <a:pt x="11126" y="15650"/>
                  </a:cubicBezTo>
                  <a:cubicBezTo>
                    <a:pt x="11138" y="14987"/>
                    <a:pt x="11175" y="14310"/>
                    <a:pt x="11138" y="13647"/>
                  </a:cubicBezTo>
                  <a:cubicBezTo>
                    <a:pt x="11839" y="13548"/>
                    <a:pt x="12540" y="13511"/>
                    <a:pt x="13241" y="13438"/>
                  </a:cubicBezTo>
                  <a:cubicBezTo>
                    <a:pt x="13216" y="13868"/>
                    <a:pt x="13253" y="14310"/>
                    <a:pt x="13253" y="14741"/>
                  </a:cubicBezTo>
                  <a:cubicBezTo>
                    <a:pt x="13253" y="15466"/>
                    <a:pt x="13265" y="16191"/>
                    <a:pt x="13265" y="16904"/>
                  </a:cubicBezTo>
                  <a:cubicBezTo>
                    <a:pt x="13253" y="18355"/>
                    <a:pt x="13204" y="19793"/>
                    <a:pt x="13167" y="21232"/>
                  </a:cubicBezTo>
                  <a:cubicBezTo>
                    <a:pt x="13093" y="24022"/>
                    <a:pt x="13032" y="26825"/>
                    <a:pt x="13105" y="29628"/>
                  </a:cubicBezTo>
                  <a:cubicBezTo>
                    <a:pt x="13118" y="29825"/>
                    <a:pt x="13425" y="29776"/>
                    <a:pt x="13413" y="29579"/>
                  </a:cubicBezTo>
                  <a:cubicBezTo>
                    <a:pt x="13413" y="29554"/>
                    <a:pt x="13413" y="29542"/>
                    <a:pt x="13413" y="29517"/>
                  </a:cubicBezTo>
                  <a:cubicBezTo>
                    <a:pt x="14888" y="27858"/>
                    <a:pt x="16240" y="26088"/>
                    <a:pt x="17666" y="24379"/>
                  </a:cubicBezTo>
                  <a:cubicBezTo>
                    <a:pt x="17765" y="24735"/>
                    <a:pt x="17998" y="25030"/>
                    <a:pt x="18232" y="25325"/>
                  </a:cubicBezTo>
                  <a:cubicBezTo>
                    <a:pt x="18662" y="25829"/>
                    <a:pt x="19080" y="26346"/>
                    <a:pt x="19486" y="26874"/>
                  </a:cubicBezTo>
                  <a:cubicBezTo>
                    <a:pt x="20272" y="27882"/>
                    <a:pt x="21022" y="28976"/>
                    <a:pt x="21907" y="29898"/>
                  </a:cubicBezTo>
                  <a:cubicBezTo>
                    <a:pt x="22018" y="30009"/>
                    <a:pt x="22178" y="29874"/>
                    <a:pt x="22092" y="29751"/>
                  </a:cubicBezTo>
                  <a:cubicBezTo>
                    <a:pt x="22092" y="29739"/>
                    <a:pt x="22080" y="29739"/>
                    <a:pt x="22080" y="29726"/>
                  </a:cubicBezTo>
                  <a:cubicBezTo>
                    <a:pt x="22104" y="29702"/>
                    <a:pt x="22116" y="29665"/>
                    <a:pt x="22116" y="29616"/>
                  </a:cubicBezTo>
                  <a:cubicBezTo>
                    <a:pt x="22006" y="26739"/>
                    <a:pt x="21871" y="23850"/>
                    <a:pt x="21735" y="20961"/>
                  </a:cubicBezTo>
                  <a:cubicBezTo>
                    <a:pt x="21674" y="19560"/>
                    <a:pt x="21612" y="18158"/>
                    <a:pt x="21563" y="16757"/>
                  </a:cubicBezTo>
                  <a:cubicBezTo>
                    <a:pt x="21514" y="15528"/>
                    <a:pt x="21539" y="14298"/>
                    <a:pt x="21453" y="13069"/>
                  </a:cubicBezTo>
                  <a:cubicBezTo>
                    <a:pt x="22166" y="13032"/>
                    <a:pt x="22866" y="13032"/>
                    <a:pt x="23567" y="13044"/>
                  </a:cubicBezTo>
                  <a:cubicBezTo>
                    <a:pt x="23432" y="14655"/>
                    <a:pt x="23506" y="16253"/>
                    <a:pt x="23592" y="17888"/>
                  </a:cubicBezTo>
                  <a:cubicBezTo>
                    <a:pt x="23690" y="19879"/>
                    <a:pt x="23739" y="21871"/>
                    <a:pt x="23801" y="23862"/>
                  </a:cubicBezTo>
                  <a:cubicBezTo>
                    <a:pt x="23911" y="27698"/>
                    <a:pt x="23973" y="31546"/>
                    <a:pt x="24083" y="35381"/>
                  </a:cubicBezTo>
                  <a:moveTo>
                    <a:pt x="10167" y="14249"/>
                  </a:moveTo>
                  <a:cubicBezTo>
                    <a:pt x="10179" y="14114"/>
                    <a:pt x="10155" y="13979"/>
                    <a:pt x="10155" y="13856"/>
                  </a:cubicBezTo>
                  <a:cubicBezTo>
                    <a:pt x="10155" y="13671"/>
                    <a:pt x="10179" y="13475"/>
                    <a:pt x="10192" y="13278"/>
                  </a:cubicBezTo>
                  <a:cubicBezTo>
                    <a:pt x="10364" y="13290"/>
                    <a:pt x="10536" y="13278"/>
                    <a:pt x="10708" y="13278"/>
                  </a:cubicBezTo>
                  <a:cubicBezTo>
                    <a:pt x="10683" y="13622"/>
                    <a:pt x="10683" y="13979"/>
                    <a:pt x="10683" y="14323"/>
                  </a:cubicBezTo>
                  <a:cubicBezTo>
                    <a:pt x="10524" y="14286"/>
                    <a:pt x="10352" y="14261"/>
                    <a:pt x="10167" y="14249"/>
                  </a:cubicBezTo>
                  <a:close/>
                  <a:moveTo>
                    <a:pt x="7512" y="12700"/>
                  </a:moveTo>
                  <a:cubicBezTo>
                    <a:pt x="7229" y="11876"/>
                    <a:pt x="7266" y="10918"/>
                    <a:pt x="7303" y="10057"/>
                  </a:cubicBezTo>
                  <a:cubicBezTo>
                    <a:pt x="7303" y="9750"/>
                    <a:pt x="7364" y="9369"/>
                    <a:pt x="7352" y="9000"/>
                  </a:cubicBezTo>
                  <a:cubicBezTo>
                    <a:pt x="7512" y="9000"/>
                    <a:pt x="7672" y="9012"/>
                    <a:pt x="7831" y="9049"/>
                  </a:cubicBezTo>
                  <a:cubicBezTo>
                    <a:pt x="7942" y="9061"/>
                    <a:pt x="8053" y="9098"/>
                    <a:pt x="8151" y="9135"/>
                  </a:cubicBezTo>
                  <a:cubicBezTo>
                    <a:pt x="8163" y="9393"/>
                    <a:pt x="8200" y="9639"/>
                    <a:pt x="8212" y="9836"/>
                  </a:cubicBezTo>
                  <a:cubicBezTo>
                    <a:pt x="8249" y="10586"/>
                    <a:pt x="8286" y="11372"/>
                    <a:pt x="8434" y="12110"/>
                  </a:cubicBezTo>
                  <a:cubicBezTo>
                    <a:pt x="8594" y="12848"/>
                    <a:pt x="9110" y="13143"/>
                    <a:pt x="9725" y="13241"/>
                  </a:cubicBezTo>
                  <a:cubicBezTo>
                    <a:pt x="9626" y="13548"/>
                    <a:pt x="9552" y="13868"/>
                    <a:pt x="9491" y="14200"/>
                  </a:cubicBezTo>
                  <a:cubicBezTo>
                    <a:pt x="9393" y="14188"/>
                    <a:pt x="9294" y="14163"/>
                    <a:pt x="9208" y="14138"/>
                  </a:cubicBezTo>
                  <a:cubicBezTo>
                    <a:pt x="8434" y="13929"/>
                    <a:pt x="7782" y="13475"/>
                    <a:pt x="7512" y="12700"/>
                  </a:cubicBezTo>
                  <a:close/>
                  <a:moveTo>
                    <a:pt x="8274" y="8336"/>
                  </a:moveTo>
                  <a:cubicBezTo>
                    <a:pt x="8249" y="8373"/>
                    <a:pt x="8237" y="8410"/>
                    <a:pt x="8225" y="8459"/>
                  </a:cubicBezTo>
                  <a:cubicBezTo>
                    <a:pt x="8126" y="8447"/>
                    <a:pt x="8028" y="8459"/>
                    <a:pt x="7930" y="8471"/>
                  </a:cubicBezTo>
                  <a:cubicBezTo>
                    <a:pt x="7721" y="8496"/>
                    <a:pt x="7512" y="8508"/>
                    <a:pt x="7315" y="8533"/>
                  </a:cubicBezTo>
                  <a:cubicBezTo>
                    <a:pt x="7303" y="8483"/>
                    <a:pt x="7290" y="8422"/>
                    <a:pt x="7266" y="8373"/>
                  </a:cubicBezTo>
                  <a:cubicBezTo>
                    <a:pt x="7610" y="8360"/>
                    <a:pt x="7942" y="8348"/>
                    <a:pt x="8274" y="8336"/>
                  </a:cubicBezTo>
                  <a:close/>
                  <a:moveTo>
                    <a:pt x="283" y="5976"/>
                  </a:moveTo>
                  <a:cubicBezTo>
                    <a:pt x="468" y="6123"/>
                    <a:pt x="726" y="6221"/>
                    <a:pt x="910" y="6332"/>
                  </a:cubicBezTo>
                  <a:cubicBezTo>
                    <a:pt x="1181" y="6504"/>
                    <a:pt x="1451" y="6750"/>
                    <a:pt x="1746" y="6861"/>
                  </a:cubicBezTo>
                  <a:cubicBezTo>
                    <a:pt x="1758" y="7377"/>
                    <a:pt x="1771" y="7881"/>
                    <a:pt x="1783" y="8397"/>
                  </a:cubicBezTo>
                  <a:cubicBezTo>
                    <a:pt x="1340" y="8643"/>
                    <a:pt x="935" y="8963"/>
                    <a:pt x="517" y="9258"/>
                  </a:cubicBezTo>
                  <a:cubicBezTo>
                    <a:pt x="492" y="8176"/>
                    <a:pt x="492" y="7033"/>
                    <a:pt x="283" y="5976"/>
                  </a:cubicBezTo>
                  <a:close/>
                  <a:moveTo>
                    <a:pt x="1894" y="8336"/>
                  </a:moveTo>
                  <a:cubicBezTo>
                    <a:pt x="1881" y="7856"/>
                    <a:pt x="1869" y="7377"/>
                    <a:pt x="1844" y="6898"/>
                  </a:cubicBezTo>
                  <a:cubicBezTo>
                    <a:pt x="1844" y="6898"/>
                    <a:pt x="1857" y="6898"/>
                    <a:pt x="1869" y="6898"/>
                  </a:cubicBezTo>
                  <a:cubicBezTo>
                    <a:pt x="1881" y="6910"/>
                    <a:pt x="1906" y="6910"/>
                    <a:pt x="1918" y="6910"/>
                  </a:cubicBezTo>
                  <a:cubicBezTo>
                    <a:pt x="1918" y="6984"/>
                    <a:pt x="1943" y="7107"/>
                    <a:pt x="1955" y="7156"/>
                  </a:cubicBezTo>
                  <a:cubicBezTo>
                    <a:pt x="1955" y="7316"/>
                    <a:pt x="1967" y="7475"/>
                    <a:pt x="1967" y="7623"/>
                  </a:cubicBezTo>
                  <a:cubicBezTo>
                    <a:pt x="1980" y="7832"/>
                    <a:pt x="1992" y="8029"/>
                    <a:pt x="2017" y="8238"/>
                  </a:cubicBezTo>
                  <a:cubicBezTo>
                    <a:pt x="1955" y="8238"/>
                    <a:pt x="1918" y="8287"/>
                    <a:pt x="1906" y="8336"/>
                  </a:cubicBezTo>
                  <a:cubicBezTo>
                    <a:pt x="1906" y="8336"/>
                    <a:pt x="1894" y="8336"/>
                    <a:pt x="1894" y="8336"/>
                  </a:cubicBezTo>
                  <a:moveTo>
                    <a:pt x="3516" y="6713"/>
                  </a:moveTo>
                  <a:lnTo>
                    <a:pt x="5446" y="6689"/>
                  </a:lnTo>
                  <a:lnTo>
                    <a:pt x="5950" y="6689"/>
                  </a:lnTo>
                  <a:cubicBezTo>
                    <a:pt x="5963" y="7008"/>
                    <a:pt x="5963" y="7328"/>
                    <a:pt x="5987" y="7647"/>
                  </a:cubicBezTo>
                  <a:cubicBezTo>
                    <a:pt x="5987" y="7746"/>
                    <a:pt x="5975" y="7893"/>
                    <a:pt x="6000" y="8004"/>
                  </a:cubicBezTo>
                  <a:cubicBezTo>
                    <a:pt x="4721" y="8041"/>
                    <a:pt x="3430" y="8102"/>
                    <a:pt x="2152" y="8225"/>
                  </a:cubicBezTo>
                  <a:cubicBezTo>
                    <a:pt x="2139" y="7943"/>
                    <a:pt x="2115" y="7672"/>
                    <a:pt x="2090" y="7402"/>
                  </a:cubicBezTo>
                  <a:cubicBezTo>
                    <a:pt x="2078" y="7242"/>
                    <a:pt x="2103" y="6971"/>
                    <a:pt x="2017" y="6812"/>
                  </a:cubicBezTo>
                  <a:cubicBezTo>
                    <a:pt x="2029" y="6787"/>
                    <a:pt x="2029" y="6750"/>
                    <a:pt x="2004" y="6713"/>
                  </a:cubicBezTo>
                  <a:cubicBezTo>
                    <a:pt x="1980" y="6689"/>
                    <a:pt x="1955" y="6664"/>
                    <a:pt x="1930" y="6639"/>
                  </a:cubicBezTo>
                  <a:cubicBezTo>
                    <a:pt x="2447" y="6750"/>
                    <a:pt x="2988" y="6725"/>
                    <a:pt x="3516" y="6713"/>
                  </a:cubicBezTo>
                  <a:close/>
                  <a:moveTo>
                    <a:pt x="9233" y="5594"/>
                  </a:moveTo>
                  <a:cubicBezTo>
                    <a:pt x="9479" y="5594"/>
                    <a:pt x="9725" y="5594"/>
                    <a:pt x="9970" y="5594"/>
                  </a:cubicBezTo>
                  <a:cubicBezTo>
                    <a:pt x="9934" y="5816"/>
                    <a:pt x="9921" y="6037"/>
                    <a:pt x="9934" y="6271"/>
                  </a:cubicBezTo>
                  <a:cubicBezTo>
                    <a:pt x="9700" y="6271"/>
                    <a:pt x="9479" y="6283"/>
                    <a:pt x="9245" y="6283"/>
                  </a:cubicBezTo>
                  <a:cubicBezTo>
                    <a:pt x="9343" y="6086"/>
                    <a:pt x="9319" y="5791"/>
                    <a:pt x="9233" y="5594"/>
                  </a:cubicBezTo>
                  <a:close/>
                  <a:moveTo>
                    <a:pt x="8889" y="5238"/>
                  </a:moveTo>
                  <a:cubicBezTo>
                    <a:pt x="8741" y="4869"/>
                    <a:pt x="9196" y="4918"/>
                    <a:pt x="9368" y="4894"/>
                  </a:cubicBezTo>
                  <a:cubicBezTo>
                    <a:pt x="9565" y="4869"/>
                    <a:pt x="9749" y="4845"/>
                    <a:pt x="9946" y="4832"/>
                  </a:cubicBezTo>
                  <a:cubicBezTo>
                    <a:pt x="9970" y="4968"/>
                    <a:pt x="9995" y="5115"/>
                    <a:pt x="10032" y="5250"/>
                  </a:cubicBezTo>
                  <a:cubicBezTo>
                    <a:pt x="9688" y="5287"/>
                    <a:pt x="9343" y="5324"/>
                    <a:pt x="8999" y="5336"/>
                  </a:cubicBezTo>
                  <a:cubicBezTo>
                    <a:pt x="8950" y="5312"/>
                    <a:pt x="8913" y="5275"/>
                    <a:pt x="8889" y="5238"/>
                  </a:cubicBezTo>
                  <a:moveTo>
                    <a:pt x="10634" y="5189"/>
                  </a:moveTo>
                  <a:cubicBezTo>
                    <a:pt x="10548" y="5201"/>
                    <a:pt x="10474" y="5213"/>
                    <a:pt x="10401" y="5213"/>
                  </a:cubicBezTo>
                  <a:cubicBezTo>
                    <a:pt x="10413" y="5090"/>
                    <a:pt x="10364" y="4931"/>
                    <a:pt x="10315" y="4808"/>
                  </a:cubicBezTo>
                  <a:cubicBezTo>
                    <a:pt x="10413" y="4808"/>
                    <a:pt x="10511" y="4808"/>
                    <a:pt x="10610" y="4808"/>
                  </a:cubicBezTo>
                  <a:cubicBezTo>
                    <a:pt x="10622" y="4931"/>
                    <a:pt x="10634" y="5066"/>
                    <a:pt x="10634" y="5189"/>
                  </a:cubicBezTo>
                  <a:close/>
                  <a:moveTo>
                    <a:pt x="10241" y="4820"/>
                  </a:moveTo>
                  <a:cubicBezTo>
                    <a:pt x="10278" y="4894"/>
                    <a:pt x="10290" y="4968"/>
                    <a:pt x="10302" y="5054"/>
                  </a:cubicBezTo>
                  <a:cubicBezTo>
                    <a:pt x="10315" y="5103"/>
                    <a:pt x="10302" y="5164"/>
                    <a:pt x="10302" y="5226"/>
                  </a:cubicBezTo>
                  <a:cubicBezTo>
                    <a:pt x="10241" y="5238"/>
                    <a:pt x="10167" y="5238"/>
                    <a:pt x="10093" y="5250"/>
                  </a:cubicBezTo>
                  <a:cubicBezTo>
                    <a:pt x="10069" y="5103"/>
                    <a:pt x="10020" y="4968"/>
                    <a:pt x="9983" y="4832"/>
                  </a:cubicBezTo>
                  <a:cubicBezTo>
                    <a:pt x="10069" y="4820"/>
                    <a:pt x="10155" y="4820"/>
                    <a:pt x="10241" y="4820"/>
                  </a:cubicBezTo>
                  <a:close/>
                  <a:moveTo>
                    <a:pt x="10192" y="5816"/>
                  </a:moveTo>
                  <a:cubicBezTo>
                    <a:pt x="10179" y="5963"/>
                    <a:pt x="10179" y="6123"/>
                    <a:pt x="10179" y="6271"/>
                  </a:cubicBezTo>
                  <a:cubicBezTo>
                    <a:pt x="10130" y="6271"/>
                    <a:pt x="10093" y="6271"/>
                    <a:pt x="10044" y="6271"/>
                  </a:cubicBezTo>
                  <a:cubicBezTo>
                    <a:pt x="10032" y="6037"/>
                    <a:pt x="10044" y="5816"/>
                    <a:pt x="10069" y="5582"/>
                  </a:cubicBezTo>
                  <a:cubicBezTo>
                    <a:pt x="10118" y="5582"/>
                    <a:pt x="10167" y="5582"/>
                    <a:pt x="10216" y="5582"/>
                  </a:cubicBezTo>
                  <a:cubicBezTo>
                    <a:pt x="10192" y="5656"/>
                    <a:pt x="10192" y="5742"/>
                    <a:pt x="10192" y="5816"/>
                  </a:cubicBezTo>
                  <a:close/>
                  <a:moveTo>
                    <a:pt x="12638" y="6000"/>
                  </a:moveTo>
                  <a:cubicBezTo>
                    <a:pt x="12638" y="5963"/>
                    <a:pt x="12638" y="5926"/>
                    <a:pt x="12626" y="5890"/>
                  </a:cubicBezTo>
                  <a:cubicBezTo>
                    <a:pt x="12945" y="5988"/>
                    <a:pt x="13314" y="6012"/>
                    <a:pt x="13634" y="5902"/>
                  </a:cubicBezTo>
                  <a:cubicBezTo>
                    <a:pt x="13622" y="6000"/>
                    <a:pt x="13609" y="6111"/>
                    <a:pt x="13622" y="6221"/>
                  </a:cubicBezTo>
                  <a:cubicBezTo>
                    <a:pt x="13302" y="6221"/>
                    <a:pt x="12982" y="6234"/>
                    <a:pt x="12675" y="6234"/>
                  </a:cubicBezTo>
                  <a:cubicBezTo>
                    <a:pt x="12675" y="6160"/>
                    <a:pt x="12650" y="6074"/>
                    <a:pt x="12638" y="6000"/>
                  </a:cubicBezTo>
                  <a:close/>
                  <a:moveTo>
                    <a:pt x="12085" y="4869"/>
                  </a:moveTo>
                  <a:cubicBezTo>
                    <a:pt x="12196" y="4881"/>
                    <a:pt x="12318" y="4894"/>
                    <a:pt x="12429" y="4894"/>
                  </a:cubicBezTo>
                  <a:cubicBezTo>
                    <a:pt x="12429" y="4968"/>
                    <a:pt x="12429" y="5041"/>
                    <a:pt x="12441" y="5127"/>
                  </a:cubicBezTo>
                  <a:cubicBezTo>
                    <a:pt x="12454" y="5176"/>
                    <a:pt x="12466" y="5226"/>
                    <a:pt x="12491" y="5275"/>
                  </a:cubicBezTo>
                  <a:cubicBezTo>
                    <a:pt x="12429" y="5275"/>
                    <a:pt x="12380" y="5263"/>
                    <a:pt x="12343" y="5250"/>
                  </a:cubicBezTo>
                  <a:cubicBezTo>
                    <a:pt x="12110" y="5299"/>
                    <a:pt x="12023" y="5164"/>
                    <a:pt x="12085" y="4869"/>
                  </a:cubicBezTo>
                  <a:moveTo>
                    <a:pt x="13314" y="4857"/>
                  </a:moveTo>
                  <a:cubicBezTo>
                    <a:pt x="13474" y="4845"/>
                    <a:pt x="13658" y="4832"/>
                    <a:pt x="13831" y="4832"/>
                  </a:cubicBezTo>
                  <a:cubicBezTo>
                    <a:pt x="14126" y="4845"/>
                    <a:pt x="14199" y="4931"/>
                    <a:pt x="14236" y="5152"/>
                  </a:cubicBezTo>
                  <a:cubicBezTo>
                    <a:pt x="13818" y="5263"/>
                    <a:pt x="13400" y="5287"/>
                    <a:pt x="12958" y="5275"/>
                  </a:cubicBezTo>
                  <a:cubicBezTo>
                    <a:pt x="12847" y="5275"/>
                    <a:pt x="12724" y="5287"/>
                    <a:pt x="12589" y="5275"/>
                  </a:cubicBezTo>
                  <a:cubicBezTo>
                    <a:pt x="12564" y="5213"/>
                    <a:pt x="12527" y="5152"/>
                    <a:pt x="12515" y="5090"/>
                  </a:cubicBezTo>
                  <a:cubicBezTo>
                    <a:pt x="12503" y="5029"/>
                    <a:pt x="12491" y="4955"/>
                    <a:pt x="12491" y="4894"/>
                  </a:cubicBezTo>
                  <a:cubicBezTo>
                    <a:pt x="12773" y="4881"/>
                    <a:pt x="13044" y="4857"/>
                    <a:pt x="13314" y="4857"/>
                  </a:cubicBezTo>
                  <a:close/>
                  <a:moveTo>
                    <a:pt x="13720" y="5570"/>
                  </a:moveTo>
                  <a:cubicBezTo>
                    <a:pt x="13720" y="5570"/>
                    <a:pt x="13720" y="5570"/>
                    <a:pt x="13708" y="5570"/>
                  </a:cubicBezTo>
                  <a:cubicBezTo>
                    <a:pt x="13363" y="5631"/>
                    <a:pt x="13019" y="5644"/>
                    <a:pt x="12687" y="5582"/>
                  </a:cubicBezTo>
                  <a:cubicBezTo>
                    <a:pt x="13032" y="5594"/>
                    <a:pt x="13388" y="5582"/>
                    <a:pt x="13732" y="5545"/>
                  </a:cubicBezTo>
                  <a:cubicBezTo>
                    <a:pt x="13732" y="5545"/>
                    <a:pt x="13720" y="5558"/>
                    <a:pt x="13720" y="5570"/>
                  </a:cubicBezTo>
                  <a:close/>
                  <a:moveTo>
                    <a:pt x="12589" y="5668"/>
                  </a:moveTo>
                  <a:cubicBezTo>
                    <a:pt x="12958" y="5754"/>
                    <a:pt x="13314" y="5754"/>
                    <a:pt x="13683" y="5681"/>
                  </a:cubicBezTo>
                  <a:cubicBezTo>
                    <a:pt x="13683" y="5693"/>
                    <a:pt x="13683" y="5705"/>
                    <a:pt x="13683" y="5717"/>
                  </a:cubicBezTo>
                  <a:cubicBezTo>
                    <a:pt x="13671" y="5730"/>
                    <a:pt x="13671" y="5742"/>
                    <a:pt x="13671" y="5754"/>
                  </a:cubicBezTo>
                  <a:cubicBezTo>
                    <a:pt x="13314" y="5853"/>
                    <a:pt x="12995" y="5914"/>
                    <a:pt x="12614" y="5803"/>
                  </a:cubicBezTo>
                  <a:cubicBezTo>
                    <a:pt x="12614" y="5754"/>
                    <a:pt x="12601" y="5705"/>
                    <a:pt x="12589" y="5668"/>
                  </a:cubicBezTo>
                  <a:close/>
                  <a:moveTo>
                    <a:pt x="16117" y="5890"/>
                  </a:moveTo>
                  <a:cubicBezTo>
                    <a:pt x="16474" y="5939"/>
                    <a:pt x="16818" y="5926"/>
                    <a:pt x="17174" y="5840"/>
                  </a:cubicBezTo>
                  <a:cubicBezTo>
                    <a:pt x="17162" y="5939"/>
                    <a:pt x="17162" y="6037"/>
                    <a:pt x="17162" y="6135"/>
                  </a:cubicBezTo>
                  <a:cubicBezTo>
                    <a:pt x="17162" y="6148"/>
                    <a:pt x="17162" y="6160"/>
                    <a:pt x="17174" y="6172"/>
                  </a:cubicBezTo>
                  <a:cubicBezTo>
                    <a:pt x="16818" y="6172"/>
                    <a:pt x="16474" y="6185"/>
                    <a:pt x="16117" y="6185"/>
                  </a:cubicBezTo>
                  <a:cubicBezTo>
                    <a:pt x="16129" y="6086"/>
                    <a:pt x="16129" y="5988"/>
                    <a:pt x="16117" y="5890"/>
                  </a:cubicBezTo>
                  <a:close/>
                  <a:moveTo>
                    <a:pt x="17211" y="5656"/>
                  </a:moveTo>
                  <a:cubicBezTo>
                    <a:pt x="17199" y="5681"/>
                    <a:pt x="17199" y="5693"/>
                    <a:pt x="17187" y="5717"/>
                  </a:cubicBezTo>
                  <a:cubicBezTo>
                    <a:pt x="16843" y="5803"/>
                    <a:pt x="16474" y="5840"/>
                    <a:pt x="16105" y="5816"/>
                  </a:cubicBezTo>
                  <a:cubicBezTo>
                    <a:pt x="16105" y="5767"/>
                    <a:pt x="16093" y="5717"/>
                    <a:pt x="16080" y="5668"/>
                  </a:cubicBezTo>
                  <a:cubicBezTo>
                    <a:pt x="16449" y="5705"/>
                    <a:pt x="16830" y="5693"/>
                    <a:pt x="17211" y="5656"/>
                  </a:cubicBezTo>
                  <a:close/>
                  <a:moveTo>
                    <a:pt x="15539" y="4795"/>
                  </a:moveTo>
                  <a:cubicBezTo>
                    <a:pt x="15712" y="4857"/>
                    <a:pt x="15896" y="4869"/>
                    <a:pt x="16093" y="4869"/>
                  </a:cubicBezTo>
                  <a:cubicBezTo>
                    <a:pt x="16093" y="4992"/>
                    <a:pt x="16105" y="5127"/>
                    <a:pt x="16154" y="5226"/>
                  </a:cubicBezTo>
                  <a:cubicBezTo>
                    <a:pt x="15945" y="5213"/>
                    <a:pt x="15736" y="5201"/>
                    <a:pt x="15564" y="5152"/>
                  </a:cubicBezTo>
                  <a:cubicBezTo>
                    <a:pt x="15552" y="5029"/>
                    <a:pt x="15552" y="4918"/>
                    <a:pt x="15539" y="4795"/>
                  </a:cubicBezTo>
                  <a:close/>
                  <a:moveTo>
                    <a:pt x="16437" y="4869"/>
                  </a:moveTo>
                  <a:cubicBezTo>
                    <a:pt x="16793" y="4869"/>
                    <a:pt x="17150" y="4869"/>
                    <a:pt x="17506" y="4832"/>
                  </a:cubicBezTo>
                  <a:cubicBezTo>
                    <a:pt x="17543" y="4955"/>
                    <a:pt x="17580" y="5090"/>
                    <a:pt x="17605" y="5213"/>
                  </a:cubicBezTo>
                  <a:cubicBezTo>
                    <a:pt x="17260" y="5238"/>
                    <a:pt x="16916" y="5238"/>
                    <a:pt x="16572" y="5226"/>
                  </a:cubicBezTo>
                  <a:cubicBezTo>
                    <a:pt x="16474" y="5226"/>
                    <a:pt x="16363" y="5226"/>
                    <a:pt x="16240" y="5226"/>
                  </a:cubicBezTo>
                  <a:cubicBezTo>
                    <a:pt x="16228" y="5152"/>
                    <a:pt x="16191" y="5078"/>
                    <a:pt x="16179" y="5004"/>
                  </a:cubicBezTo>
                  <a:cubicBezTo>
                    <a:pt x="16179" y="4968"/>
                    <a:pt x="16166" y="4918"/>
                    <a:pt x="16166" y="4869"/>
                  </a:cubicBezTo>
                  <a:cubicBezTo>
                    <a:pt x="16252" y="4869"/>
                    <a:pt x="16351" y="4869"/>
                    <a:pt x="16437" y="4869"/>
                  </a:cubicBezTo>
                  <a:close/>
                  <a:moveTo>
                    <a:pt x="6073" y="8004"/>
                  </a:moveTo>
                  <a:cubicBezTo>
                    <a:pt x="6000" y="7770"/>
                    <a:pt x="6049" y="7426"/>
                    <a:pt x="6037" y="7242"/>
                  </a:cubicBezTo>
                  <a:cubicBezTo>
                    <a:pt x="6037" y="7057"/>
                    <a:pt x="6024" y="6873"/>
                    <a:pt x="6012" y="6676"/>
                  </a:cubicBezTo>
                  <a:lnTo>
                    <a:pt x="6246" y="6676"/>
                  </a:lnTo>
                  <a:cubicBezTo>
                    <a:pt x="6258" y="7094"/>
                    <a:pt x="6258" y="7525"/>
                    <a:pt x="6295" y="7930"/>
                  </a:cubicBezTo>
                  <a:cubicBezTo>
                    <a:pt x="6295" y="7955"/>
                    <a:pt x="6295" y="7967"/>
                    <a:pt x="6295" y="7992"/>
                  </a:cubicBezTo>
                  <a:cubicBezTo>
                    <a:pt x="6221" y="7992"/>
                    <a:pt x="6147" y="7992"/>
                    <a:pt x="6073" y="8004"/>
                  </a:cubicBezTo>
                  <a:close/>
                  <a:moveTo>
                    <a:pt x="26222" y="8520"/>
                  </a:moveTo>
                  <a:cubicBezTo>
                    <a:pt x="26395" y="8508"/>
                    <a:pt x="26567" y="8508"/>
                    <a:pt x="26739" y="8483"/>
                  </a:cubicBezTo>
                  <a:cubicBezTo>
                    <a:pt x="26739" y="8557"/>
                    <a:pt x="26726" y="8631"/>
                    <a:pt x="26726" y="8705"/>
                  </a:cubicBezTo>
                  <a:cubicBezTo>
                    <a:pt x="26640" y="8705"/>
                    <a:pt x="26542" y="8717"/>
                    <a:pt x="26444" y="8717"/>
                  </a:cubicBezTo>
                  <a:cubicBezTo>
                    <a:pt x="26235" y="8729"/>
                    <a:pt x="26038" y="8729"/>
                    <a:pt x="25829" y="8742"/>
                  </a:cubicBezTo>
                  <a:cubicBezTo>
                    <a:pt x="25817" y="8656"/>
                    <a:pt x="25804" y="8569"/>
                    <a:pt x="25792" y="8496"/>
                  </a:cubicBezTo>
                  <a:cubicBezTo>
                    <a:pt x="25927" y="8533"/>
                    <a:pt x="26075" y="8520"/>
                    <a:pt x="26222" y="8520"/>
                  </a:cubicBezTo>
                  <a:close/>
                  <a:moveTo>
                    <a:pt x="25731" y="8213"/>
                  </a:moveTo>
                  <a:cubicBezTo>
                    <a:pt x="25903" y="8225"/>
                    <a:pt x="26087" y="8238"/>
                    <a:pt x="26259" y="8262"/>
                  </a:cubicBezTo>
                  <a:cubicBezTo>
                    <a:pt x="26087" y="8274"/>
                    <a:pt x="25915" y="8287"/>
                    <a:pt x="25768" y="8360"/>
                  </a:cubicBezTo>
                  <a:cubicBezTo>
                    <a:pt x="25755" y="8311"/>
                    <a:pt x="25743" y="8262"/>
                    <a:pt x="25731" y="8213"/>
                  </a:cubicBezTo>
                  <a:close/>
                  <a:moveTo>
                    <a:pt x="7327" y="8631"/>
                  </a:moveTo>
                  <a:cubicBezTo>
                    <a:pt x="7475" y="8631"/>
                    <a:pt x="7610" y="8619"/>
                    <a:pt x="7745" y="8619"/>
                  </a:cubicBezTo>
                  <a:cubicBezTo>
                    <a:pt x="7881" y="8606"/>
                    <a:pt x="8040" y="8582"/>
                    <a:pt x="8188" y="8594"/>
                  </a:cubicBezTo>
                  <a:cubicBezTo>
                    <a:pt x="8151" y="8717"/>
                    <a:pt x="8151" y="8865"/>
                    <a:pt x="8151" y="9000"/>
                  </a:cubicBezTo>
                  <a:cubicBezTo>
                    <a:pt x="7905" y="8926"/>
                    <a:pt x="7610" y="8901"/>
                    <a:pt x="7352" y="8914"/>
                  </a:cubicBezTo>
                  <a:cubicBezTo>
                    <a:pt x="7352" y="8815"/>
                    <a:pt x="7340" y="8729"/>
                    <a:pt x="7327" y="8631"/>
                  </a:cubicBezTo>
                  <a:close/>
                  <a:moveTo>
                    <a:pt x="9983" y="14237"/>
                  </a:moveTo>
                  <a:cubicBezTo>
                    <a:pt x="9872" y="14224"/>
                    <a:pt x="9761" y="14224"/>
                    <a:pt x="9639" y="14212"/>
                  </a:cubicBezTo>
                  <a:cubicBezTo>
                    <a:pt x="9651" y="14188"/>
                    <a:pt x="9663" y="14175"/>
                    <a:pt x="9675" y="14151"/>
                  </a:cubicBezTo>
                  <a:cubicBezTo>
                    <a:pt x="9688" y="14138"/>
                    <a:pt x="9663" y="14114"/>
                    <a:pt x="9651" y="14126"/>
                  </a:cubicBezTo>
                  <a:cubicBezTo>
                    <a:pt x="9639" y="14138"/>
                    <a:pt x="9614" y="14151"/>
                    <a:pt x="9602" y="14163"/>
                  </a:cubicBezTo>
                  <a:cubicBezTo>
                    <a:pt x="9663" y="13856"/>
                    <a:pt x="9725" y="13548"/>
                    <a:pt x="9798" y="13253"/>
                  </a:cubicBezTo>
                  <a:cubicBezTo>
                    <a:pt x="9897" y="13266"/>
                    <a:pt x="9995" y="13266"/>
                    <a:pt x="10081" y="13278"/>
                  </a:cubicBezTo>
                  <a:cubicBezTo>
                    <a:pt x="10032" y="13462"/>
                    <a:pt x="10007" y="13647"/>
                    <a:pt x="9995" y="13843"/>
                  </a:cubicBezTo>
                  <a:cubicBezTo>
                    <a:pt x="9983" y="13966"/>
                    <a:pt x="9970" y="14101"/>
                    <a:pt x="9983" y="14237"/>
                  </a:cubicBezTo>
                  <a:close/>
                  <a:moveTo>
                    <a:pt x="21428" y="12712"/>
                  </a:moveTo>
                  <a:cubicBezTo>
                    <a:pt x="22153" y="12688"/>
                    <a:pt x="22879" y="12675"/>
                    <a:pt x="23604" y="12675"/>
                  </a:cubicBezTo>
                  <a:cubicBezTo>
                    <a:pt x="23592" y="12774"/>
                    <a:pt x="23579" y="12884"/>
                    <a:pt x="23579" y="12983"/>
                  </a:cubicBezTo>
                  <a:cubicBezTo>
                    <a:pt x="22866" y="12958"/>
                    <a:pt x="22166" y="12995"/>
                    <a:pt x="21453" y="13057"/>
                  </a:cubicBezTo>
                  <a:cubicBezTo>
                    <a:pt x="21453" y="12946"/>
                    <a:pt x="21440" y="12835"/>
                    <a:pt x="21428" y="12712"/>
                  </a:cubicBezTo>
                  <a:close/>
                  <a:moveTo>
                    <a:pt x="23616" y="12602"/>
                  </a:moveTo>
                  <a:cubicBezTo>
                    <a:pt x="22879" y="12589"/>
                    <a:pt x="22153" y="12614"/>
                    <a:pt x="21428" y="12675"/>
                  </a:cubicBezTo>
                  <a:cubicBezTo>
                    <a:pt x="21416" y="12614"/>
                    <a:pt x="21416" y="12565"/>
                    <a:pt x="21403" y="12516"/>
                  </a:cubicBezTo>
                  <a:cubicBezTo>
                    <a:pt x="22153" y="12479"/>
                    <a:pt x="22903" y="12442"/>
                    <a:pt x="23641" y="12380"/>
                  </a:cubicBezTo>
                  <a:cubicBezTo>
                    <a:pt x="23629" y="12454"/>
                    <a:pt x="23616" y="12528"/>
                    <a:pt x="23616" y="12602"/>
                  </a:cubicBezTo>
                  <a:close/>
                  <a:moveTo>
                    <a:pt x="11101" y="13229"/>
                  </a:moveTo>
                  <a:cubicBezTo>
                    <a:pt x="11138" y="13216"/>
                    <a:pt x="11163" y="13192"/>
                    <a:pt x="11175" y="13155"/>
                  </a:cubicBezTo>
                  <a:cubicBezTo>
                    <a:pt x="11876" y="13118"/>
                    <a:pt x="12614" y="13106"/>
                    <a:pt x="13302" y="12983"/>
                  </a:cubicBezTo>
                  <a:cubicBezTo>
                    <a:pt x="13277" y="13118"/>
                    <a:pt x="13253" y="13253"/>
                    <a:pt x="13253" y="13388"/>
                  </a:cubicBezTo>
                  <a:cubicBezTo>
                    <a:pt x="12540" y="13364"/>
                    <a:pt x="11827" y="13487"/>
                    <a:pt x="11138" y="13622"/>
                  </a:cubicBezTo>
                  <a:cubicBezTo>
                    <a:pt x="11126" y="13487"/>
                    <a:pt x="11114" y="13364"/>
                    <a:pt x="11101" y="13229"/>
                  </a:cubicBezTo>
                  <a:close/>
                  <a:moveTo>
                    <a:pt x="11187" y="13007"/>
                  </a:moveTo>
                  <a:cubicBezTo>
                    <a:pt x="11519" y="13057"/>
                    <a:pt x="11876" y="13007"/>
                    <a:pt x="12220" y="12983"/>
                  </a:cubicBezTo>
                  <a:cubicBezTo>
                    <a:pt x="12257" y="12983"/>
                    <a:pt x="12306" y="12970"/>
                    <a:pt x="12343" y="12970"/>
                  </a:cubicBezTo>
                  <a:cubicBezTo>
                    <a:pt x="11962" y="13007"/>
                    <a:pt x="11569" y="13057"/>
                    <a:pt x="11187" y="13106"/>
                  </a:cubicBezTo>
                  <a:cubicBezTo>
                    <a:pt x="11200" y="13069"/>
                    <a:pt x="11187" y="13032"/>
                    <a:pt x="11187" y="13007"/>
                  </a:cubicBezTo>
                  <a:close/>
                  <a:moveTo>
                    <a:pt x="13314" y="12921"/>
                  </a:moveTo>
                  <a:cubicBezTo>
                    <a:pt x="13204" y="12921"/>
                    <a:pt x="13093" y="12921"/>
                    <a:pt x="12995" y="12934"/>
                  </a:cubicBezTo>
                  <a:cubicBezTo>
                    <a:pt x="13093" y="12921"/>
                    <a:pt x="13204" y="12921"/>
                    <a:pt x="13314" y="12909"/>
                  </a:cubicBezTo>
                  <a:cubicBezTo>
                    <a:pt x="13314" y="12909"/>
                    <a:pt x="13314" y="12921"/>
                    <a:pt x="13314" y="12921"/>
                  </a:cubicBezTo>
                  <a:close/>
                  <a:moveTo>
                    <a:pt x="17777" y="24084"/>
                  </a:moveTo>
                  <a:cubicBezTo>
                    <a:pt x="17728" y="24022"/>
                    <a:pt x="17642" y="24059"/>
                    <a:pt x="17617" y="24121"/>
                  </a:cubicBezTo>
                  <a:cubicBezTo>
                    <a:pt x="16216" y="25817"/>
                    <a:pt x="14740" y="27464"/>
                    <a:pt x="13400" y="29210"/>
                  </a:cubicBezTo>
                  <a:cubicBezTo>
                    <a:pt x="13277" y="26481"/>
                    <a:pt x="13277" y="23740"/>
                    <a:pt x="13314" y="20998"/>
                  </a:cubicBezTo>
                  <a:cubicBezTo>
                    <a:pt x="13327" y="19646"/>
                    <a:pt x="13339" y="18281"/>
                    <a:pt x="13400" y="16929"/>
                  </a:cubicBezTo>
                  <a:cubicBezTo>
                    <a:pt x="13425" y="16204"/>
                    <a:pt x="13462" y="15491"/>
                    <a:pt x="13499" y="14765"/>
                  </a:cubicBezTo>
                  <a:cubicBezTo>
                    <a:pt x="13523" y="14151"/>
                    <a:pt x="13609" y="13499"/>
                    <a:pt x="13499" y="12897"/>
                  </a:cubicBezTo>
                  <a:cubicBezTo>
                    <a:pt x="13622" y="12884"/>
                    <a:pt x="13757" y="12884"/>
                    <a:pt x="13880" y="12872"/>
                  </a:cubicBezTo>
                  <a:cubicBezTo>
                    <a:pt x="14986" y="12798"/>
                    <a:pt x="16105" y="12737"/>
                    <a:pt x="17211" y="12675"/>
                  </a:cubicBezTo>
                  <a:cubicBezTo>
                    <a:pt x="18551" y="12614"/>
                    <a:pt x="19891" y="12577"/>
                    <a:pt x="21231" y="12516"/>
                  </a:cubicBezTo>
                  <a:cubicBezTo>
                    <a:pt x="21194" y="13819"/>
                    <a:pt x="21342" y="15122"/>
                    <a:pt x="21391" y="16413"/>
                  </a:cubicBezTo>
                  <a:cubicBezTo>
                    <a:pt x="21440" y="17900"/>
                    <a:pt x="21489" y="19388"/>
                    <a:pt x="21539" y="20875"/>
                  </a:cubicBezTo>
                  <a:cubicBezTo>
                    <a:pt x="21612" y="23703"/>
                    <a:pt x="21698" y="26530"/>
                    <a:pt x="21797" y="29358"/>
                  </a:cubicBezTo>
                  <a:cubicBezTo>
                    <a:pt x="21170" y="28522"/>
                    <a:pt x="20444" y="27747"/>
                    <a:pt x="19793" y="26923"/>
                  </a:cubicBezTo>
                  <a:cubicBezTo>
                    <a:pt x="19068" y="26014"/>
                    <a:pt x="18453" y="25030"/>
                    <a:pt x="17777" y="24084"/>
                  </a:cubicBezTo>
                  <a:close/>
                  <a:moveTo>
                    <a:pt x="24317" y="13364"/>
                  </a:moveTo>
                  <a:cubicBezTo>
                    <a:pt x="24317" y="13229"/>
                    <a:pt x="24317" y="13093"/>
                    <a:pt x="24317" y="12970"/>
                  </a:cubicBezTo>
                  <a:cubicBezTo>
                    <a:pt x="24403" y="12958"/>
                    <a:pt x="24489" y="12934"/>
                    <a:pt x="24575" y="12909"/>
                  </a:cubicBezTo>
                  <a:cubicBezTo>
                    <a:pt x="24600" y="13057"/>
                    <a:pt x="24637" y="13216"/>
                    <a:pt x="24661" y="13376"/>
                  </a:cubicBezTo>
                  <a:cubicBezTo>
                    <a:pt x="24673" y="13511"/>
                    <a:pt x="24661" y="13659"/>
                    <a:pt x="24686" y="13806"/>
                  </a:cubicBezTo>
                  <a:cubicBezTo>
                    <a:pt x="24563" y="13819"/>
                    <a:pt x="24440" y="13843"/>
                    <a:pt x="24317" y="13880"/>
                  </a:cubicBezTo>
                  <a:cubicBezTo>
                    <a:pt x="24329" y="13708"/>
                    <a:pt x="24305" y="13536"/>
                    <a:pt x="24317" y="13364"/>
                  </a:cubicBezTo>
                  <a:close/>
                  <a:moveTo>
                    <a:pt x="25522" y="10868"/>
                  </a:moveTo>
                  <a:cubicBezTo>
                    <a:pt x="25485" y="11385"/>
                    <a:pt x="25423" y="11962"/>
                    <a:pt x="24969" y="12294"/>
                  </a:cubicBezTo>
                  <a:cubicBezTo>
                    <a:pt x="24673" y="12503"/>
                    <a:pt x="24342" y="12454"/>
                    <a:pt x="24046" y="12565"/>
                  </a:cubicBezTo>
                  <a:cubicBezTo>
                    <a:pt x="24059" y="12491"/>
                    <a:pt x="24059" y="12430"/>
                    <a:pt x="24071" y="12356"/>
                  </a:cubicBezTo>
                  <a:cubicBezTo>
                    <a:pt x="24083" y="12257"/>
                    <a:pt x="24034" y="12196"/>
                    <a:pt x="23973" y="12159"/>
                  </a:cubicBezTo>
                  <a:cubicBezTo>
                    <a:pt x="23960" y="12110"/>
                    <a:pt x="23924" y="12061"/>
                    <a:pt x="23850" y="12061"/>
                  </a:cubicBezTo>
                  <a:cubicBezTo>
                    <a:pt x="21711" y="11950"/>
                    <a:pt x="19510" y="12073"/>
                    <a:pt x="17371" y="12171"/>
                  </a:cubicBezTo>
                  <a:cubicBezTo>
                    <a:pt x="16265" y="12233"/>
                    <a:pt x="15146" y="12294"/>
                    <a:pt x="14040" y="12368"/>
                  </a:cubicBezTo>
                  <a:cubicBezTo>
                    <a:pt x="13486" y="12393"/>
                    <a:pt x="12933" y="12442"/>
                    <a:pt x="12380" y="12479"/>
                  </a:cubicBezTo>
                  <a:cubicBezTo>
                    <a:pt x="11901" y="12516"/>
                    <a:pt x="11372" y="12491"/>
                    <a:pt x="10942" y="12712"/>
                  </a:cubicBezTo>
                  <a:cubicBezTo>
                    <a:pt x="10892" y="12737"/>
                    <a:pt x="10868" y="12786"/>
                    <a:pt x="10868" y="12835"/>
                  </a:cubicBezTo>
                  <a:cubicBezTo>
                    <a:pt x="10856" y="12835"/>
                    <a:pt x="10843" y="12835"/>
                    <a:pt x="10831" y="12848"/>
                  </a:cubicBezTo>
                  <a:cubicBezTo>
                    <a:pt x="10352" y="12872"/>
                    <a:pt x="9725" y="12909"/>
                    <a:pt x="9294" y="12700"/>
                  </a:cubicBezTo>
                  <a:cubicBezTo>
                    <a:pt x="8741" y="12417"/>
                    <a:pt x="8790" y="11532"/>
                    <a:pt x="8741" y="11016"/>
                  </a:cubicBezTo>
                  <a:cubicBezTo>
                    <a:pt x="8680" y="10487"/>
                    <a:pt x="8655" y="9959"/>
                    <a:pt x="8630" y="9430"/>
                  </a:cubicBezTo>
                  <a:cubicBezTo>
                    <a:pt x="8606" y="9086"/>
                    <a:pt x="8704" y="8643"/>
                    <a:pt x="8532" y="8336"/>
                  </a:cubicBezTo>
                  <a:cubicBezTo>
                    <a:pt x="10806" y="8262"/>
                    <a:pt x="13093" y="8213"/>
                    <a:pt x="15367" y="8188"/>
                  </a:cubicBezTo>
                  <a:cubicBezTo>
                    <a:pt x="17580" y="8151"/>
                    <a:pt x="19781" y="8139"/>
                    <a:pt x="21981" y="8139"/>
                  </a:cubicBezTo>
                  <a:cubicBezTo>
                    <a:pt x="23149" y="8139"/>
                    <a:pt x="24317" y="8139"/>
                    <a:pt x="25485" y="8201"/>
                  </a:cubicBezTo>
                  <a:cubicBezTo>
                    <a:pt x="25497" y="9086"/>
                    <a:pt x="25571" y="9971"/>
                    <a:pt x="25522" y="10868"/>
                  </a:cubicBezTo>
                  <a:moveTo>
                    <a:pt x="25854" y="8889"/>
                  </a:moveTo>
                  <a:cubicBezTo>
                    <a:pt x="26050" y="8889"/>
                    <a:pt x="26247" y="8889"/>
                    <a:pt x="26444" y="8889"/>
                  </a:cubicBezTo>
                  <a:cubicBezTo>
                    <a:pt x="26542" y="8889"/>
                    <a:pt x="26640" y="8889"/>
                    <a:pt x="26726" y="8889"/>
                  </a:cubicBezTo>
                  <a:cubicBezTo>
                    <a:pt x="26739" y="9135"/>
                    <a:pt x="26751" y="9393"/>
                    <a:pt x="26763" y="9639"/>
                  </a:cubicBezTo>
                  <a:cubicBezTo>
                    <a:pt x="26714" y="9614"/>
                    <a:pt x="26677" y="9602"/>
                    <a:pt x="26640" y="9590"/>
                  </a:cubicBezTo>
                  <a:cubicBezTo>
                    <a:pt x="26419" y="9516"/>
                    <a:pt x="26186" y="9467"/>
                    <a:pt x="25952" y="9442"/>
                  </a:cubicBezTo>
                  <a:cubicBezTo>
                    <a:pt x="25940" y="9442"/>
                    <a:pt x="25927" y="9442"/>
                    <a:pt x="25915" y="9455"/>
                  </a:cubicBezTo>
                  <a:cubicBezTo>
                    <a:pt x="25903" y="9258"/>
                    <a:pt x="25878" y="9073"/>
                    <a:pt x="25854" y="8889"/>
                  </a:cubicBezTo>
                  <a:close/>
                  <a:moveTo>
                    <a:pt x="24022" y="6369"/>
                  </a:moveTo>
                  <a:cubicBezTo>
                    <a:pt x="25104" y="6258"/>
                    <a:pt x="26173" y="6025"/>
                    <a:pt x="27206" y="5693"/>
                  </a:cubicBezTo>
                  <a:cubicBezTo>
                    <a:pt x="27108" y="6455"/>
                    <a:pt x="27169" y="7205"/>
                    <a:pt x="27403" y="7943"/>
                  </a:cubicBezTo>
                  <a:cubicBezTo>
                    <a:pt x="25977" y="7758"/>
                    <a:pt x="24551" y="7709"/>
                    <a:pt x="23112" y="7721"/>
                  </a:cubicBezTo>
                  <a:cubicBezTo>
                    <a:pt x="18637" y="7721"/>
                    <a:pt x="14175" y="7783"/>
                    <a:pt x="9712" y="7906"/>
                  </a:cubicBezTo>
                  <a:cubicBezTo>
                    <a:pt x="8606" y="7930"/>
                    <a:pt x="7487" y="7955"/>
                    <a:pt x="6381" y="7992"/>
                  </a:cubicBezTo>
                  <a:cubicBezTo>
                    <a:pt x="6356" y="7820"/>
                    <a:pt x="6368" y="7623"/>
                    <a:pt x="6356" y="7475"/>
                  </a:cubicBezTo>
                  <a:lnTo>
                    <a:pt x="6295" y="6676"/>
                  </a:lnTo>
                  <a:lnTo>
                    <a:pt x="9184" y="6639"/>
                  </a:lnTo>
                  <a:lnTo>
                    <a:pt x="16769" y="6541"/>
                  </a:lnTo>
                  <a:cubicBezTo>
                    <a:pt x="19178" y="6516"/>
                    <a:pt x="21625" y="6603"/>
                    <a:pt x="24022" y="6369"/>
                  </a:cubicBezTo>
                  <a:moveTo>
                    <a:pt x="34816" y="9233"/>
                  </a:moveTo>
                  <a:cubicBezTo>
                    <a:pt x="34730" y="6529"/>
                    <a:pt x="34840" y="3849"/>
                    <a:pt x="35086" y="1132"/>
                  </a:cubicBezTo>
                  <a:cubicBezTo>
                    <a:pt x="35221" y="1034"/>
                    <a:pt x="35357" y="935"/>
                    <a:pt x="35492" y="825"/>
                  </a:cubicBezTo>
                  <a:cubicBezTo>
                    <a:pt x="35320" y="2435"/>
                    <a:pt x="35172" y="4045"/>
                    <a:pt x="35061" y="5668"/>
                  </a:cubicBezTo>
                  <a:cubicBezTo>
                    <a:pt x="35000" y="6455"/>
                    <a:pt x="34951" y="7254"/>
                    <a:pt x="34902" y="8053"/>
                  </a:cubicBezTo>
                  <a:cubicBezTo>
                    <a:pt x="34877" y="8447"/>
                    <a:pt x="34840" y="8840"/>
                    <a:pt x="34816" y="9233"/>
                  </a:cubicBezTo>
                  <a:close/>
                  <a:moveTo>
                    <a:pt x="36156" y="161"/>
                  </a:moveTo>
                  <a:cubicBezTo>
                    <a:pt x="36143" y="38"/>
                    <a:pt x="36020" y="1"/>
                    <a:pt x="35934" y="38"/>
                  </a:cubicBezTo>
                  <a:cubicBezTo>
                    <a:pt x="35897" y="38"/>
                    <a:pt x="35848" y="50"/>
                    <a:pt x="35811" y="75"/>
                  </a:cubicBezTo>
                  <a:cubicBezTo>
                    <a:pt x="32431" y="2644"/>
                    <a:pt x="28866" y="5349"/>
                    <a:pt x="24526" y="5926"/>
                  </a:cubicBezTo>
                  <a:cubicBezTo>
                    <a:pt x="22190" y="6246"/>
                    <a:pt x="19793" y="6148"/>
                    <a:pt x="17433" y="6172"/>
                  </a:cubicBezTo>
                  <a:cubicBezTo>
                    <a:pt x="17433" y="6160"/>
                    <a:pt x="17445" y="6148"/>
                    <a:pt x="17433" y="6123"/>
                  </a:cubicBezTo>
                  <a:cubicBezTo>
                    <a:pt x="17420" y="5963"/>
                    <a:pt x="17433" y="5791"/>
                    <a:pt x="17408" y="5631"/>
                  </a:cubicBezTo>
                  <a:cubicBezTo>
                    <a:pt x="17556" y="5619"/>
                    <a:pt x="17703" y="5594"/>
                    <a:pt x="17851" y="5570"/>
                  </a:cubicBezTo>
                  <a:cubicBezTo>
                    <a:pt x="17949" y="5558"/>
                    <a:pt x="17998" y="5459"/>
                    <a:pt x="17998" y="5361"/>
                  </a:cubicBezTo>
                  <a:cubicBezTo>
                    <a:pt x="17986" y="5078"/>
                    <a:pt x="17949" y="4820"/>
                    <a:pt x="17875" y="4550"/>
                  </a:cubicBezTo>
                  <a:cubicBezTo>
                    <a:pt x="17851" y="4463"/>
                    <a:pt x="17777" y="4365"/>
                    <a:pt x="17678" y="4365"/>
                  </a:cubicBezTo>
                  <a:cubicBezTo>
                    <a:pt x="17248" y="4377"/>
                    <a:pt x="16818" y="4402"/>
                    <a:pt x="16388" y="4390"/>
                  </a:cubicBezTo>
                  <a:cubicBezTo>
                    <a:pt x="16043" y="4377"/>
                    <a:pt x="15712" y="4291"/>
                    <a:pt x="15380" y="4427"/>
                  </a:cubicBezTo>
                  <a:cubicBezTo>
                    <a:pt x="15294" y="4463"/>
                    <a:pt x="15269" y="4586"/>
                    <a:pt x="15318" y="4672"/>
                  </a:cubicBezTo>
                  <a:cubicBezTo>
                    <a:pt x="15134" y="5054"/>
                    <a:pt x="15048" y="5447"/>
                    <a:pt x="15539" y="5570"/>
                  </a:cubicBezTo>
                  <a:cubicBezTo>
                    <a:pt x="15638" y="5594"/>
                    <a:pt x="15748" y="5619"/>
                    <a:pt x="15859" y="5644"/>
                  </a:cubicBezTo>
                  <a:cubicBezTo>
                    <a:pt x="15834" y="5816"/>
                    <a:pt x="15847" y="6012"/>
                    <a:pt x="15834" y="6197"/>
                  </a:cubicBezTo>
                  <a:cubicBezTo>
                    <a:pt x="15220" y="6197"/>
                    <a:pt x="14593" y="6209"/>
                    <a:pt x="13978" y="6221"/>
                  </a:cubicBezTo>
                  <a:cubicBezTo>
                    <a:pt x="13990" y="6074"/>
                    <a:pt x="13978" y="5939"/>
                    <a:pt x="14003" y="5791"/>
                  </a:cubicBezTo>
                  <a:cubicBezTo>
                    <a:pt x="14027" y="5693"/>
                    <a:pt x="14076" y="5582"/>
                    <a:pt x="14076" y="5484"/>
                  </a:cubicBezTo>
                  <a:cubicBezTo>
                    <a:pt x="14199" y="5459"/>
                    <a:pt x="14310" y="5435"/>
                    <a:pt x="14433" y="5410"/>
                  </a:cubicBezTo>
                  <a:cubicBezTo>
                    <a:pt x="14519" y="5385"/>
                    <a:pt x="14556" y="5324"/>
                    <a:pt x="14556" y="5238"/>
                  </a:cubicBezTo>
                  <a:cubicBezTo>
                    <a:pt x="14544" y="4697"/>
                    <a:pt x="14593" y="4427"/>
                    <a:pt x="14003" y="4427"/>
                  </a:cubicBezTo>
                  <a:cubicBezTo>
                    <a:pt x="13351" y="4414"/>
                    <a:pt x="12552" y="4341"/>
                    <a:pt x="11925" y="4513"/>
                  </a:cubicBezTo>
                  <a:cubicBezTo>
                    <a:pt x="11778" y="4550"/>
                    <a:pt x="11753" y="4709"/>
                    <a:pt x="11839" y="4795"/>
                  </a:cubicBezTo>
                  <a:cubicBezTo>
                    <a:pt x="11728" y="5140"/>
                    <a:pt x="11814" y="5508"/>
                    <a:pt x="12220" y="5545"/>
                  </a:cubicBezTo>
                  <a:cubicBezTo>
                    <a:pt x="12269" y="5558"/>
                    <a:pt x="12318" y="5558"/>
                    <a:pt x="12368" y="5558"/>
                  </a:cubicBezTo>
                  <a:cubicBezTo>
                    <a:pt x="12343" y="5705"/>
                    <a:pt x="12355" y="5865"/>
                    <a:pt x="12368" y="6000"/>
                  </a:cubicBezTo>
                  <a:cubicBezTo>
                    <a:pt x="12368" y="6074"/>
                    <a:pt x="12368" y="6160"/>
                    <a:pt x="12380" y="6234"/>
                  </a:cubicBezTo>
                  <a:lnTo>
                    <a:pt x="10438" y="6258"/>
                  </a:lnTo>
                  <a:cubicBezTo>
                    <a:pt x="10425" y="6123"/>
                    <a:pt x="10425" y="5988"/>
                    <a:pt x="10425" y="5840"/>
                  </a:cubicBezTo>
                  <a:cubicBezTo>
                    <a:pt x="10413" y="5754"/>
                    <a:pt x="10413" y="5668"/>
                    <a:pt x="10401" y="5582"/>
                  </a:cubicBezTo>
                  <a:cubicBezTo>
                    <a:pt x="10536" y="5582"/>
                    <a:pt x="10671" y="5582"/>
                    <a:pt x="10806" y="5582"/>
                  </a:cubicBezTo>
                  <a:cubicBezTo>
                    <a:pt x="10917" y="5582"/>
                    <a:pt x="11015" y="5521"/>
                    <a:pt x="11028" y="5398"/>
                  </a:cubicBezTo>
                  <a:cubicBezTo>
                    <a:pt x="11077" y="5103"/>
                    <a:pt x="11065" y="4845"/>
                    <a:pt x="10991" y="4550"/>
                  </a:cubicBezTo>
                  <a:cubicBezTo>
                    <a:pt x="10966" y="4463"/>
                    <a:pt x="10905" y="4365"/>
                    <a:pt x="10806" y="4365"/>
                  </a:cubicBezTo>
                  <a:cubicBezTo>
                    <a:pt x="10032" y="4365"/>
                    <a:pt x="9307" y="4488"/>
                    <a:pt x="8544" y="4525"/>
                  </a:cubicBezTo>
                  <a:cubicBezTo>
                    <a:pt x="8458" y="4537"/>
                    <a:pt x="8360" y="4611"/>
                    <a:pt x="8348" y="4697"/>
                  </a:cubicBezTo>
                  <a:cubicBezTo>
                    <a:pt x="8262" y="5004"/>
                    <a:pt x="8225" y="5312"/>
                    <a:pt x="8483" y="5558"/>
                  </a:cubicBezTo>
                  <a:cubicBezTo>
                    <a:pt x="8606" y="5681"/>
                    <a:pt x="8778" y="5730"/>
                    <a:pt x="8889" y="5865"/>
                  </a:cubicBezTo>
                  <a:cubicBezTo>
                    <a:pt x="8999" y="6000"/>
                    <a:pt x="8975" y="6135"/>
                    <a:pt x="8987" y="6283"/>
                  </a:cubicBezTo>
                  <a:cubicBezTo>
                    <a:pt x="7942" y="6295"/>
                    <a:pt x="6897" y="6307"/>
                    <a:pt x="5852" y="6332"/>
                  </a:cubicBezTo>
                  <a:lnTo>
                    <a:pt x="3799" y="6357"/>
                  </a:lnTo>
                  <a:cubicBezTo>
                    <a:pt x="3148" y="6357"/>
                    <a:pt x="2471" y="6320"/>
                    <a:pt x="1844" y="6504"/>
                  </a:cubicBezTo>
                  <a:cubicBezTo>
                    <a:pt x="1832" y="6504"/>
                    <a:pt x="1820" y="6516"/>
                    <a:pt x="1820" y="6516"/>
                  </a:cubicBezTo>
                  <a:cubicBezTo>
                    <a:pt x="1586" y="6320"/>
                    <a:pt x="1279" y="6185"/>
                    <a:pt x="1033" y="6049"/>
                  </a:cubicBezTo>
                  <a:cubicBezTo>
                    <a:pt x="799" y="5914"/>
                    <a:pt x="517" y="5705"/>
                    <a:pt x="234" y="5705"/>
                  </a:cubicBezTo>
                  <a:cubicBezTo>
                    <a:pt x="209" y="5619"/>
                    <a:pt x="86" y="5619"/>
                    <a:pt x="86" y="5705"/>
                  </a:cubicBezTo>
                  <a:cubicBezTo>
                    <a:pt x="0" y="6984"/>
                    <a:pt x="173" y="8299"/>
                    <a:pt x="185" y="9565"/>
                  </a:cubicBezTo>
                  <a:cubicBezTo>
                    <a:pt x="185" y="9725"/>
                    <a:pt x="345" y="9811"/>
                    <a:pt x="468" y="9725"/>
                  </a:cubicBezTo>
                  <a:cubicBezTo>
                    <a:pt x="1021" y="9344"/>
                    <a:pt x="1635" y="9000"/>
                    <a:pt x="2127" y="8557"/>
                  </a:cubicBezTo>
                  <a:cubicBezTo>
                    <a:pt x="2139" y="8545"/>
                    <a:pt x="2139" y="8545"/>
                    <a:pt x="2152" y="8533"/>
                  </a:cubicBezTo>
                  <a:cubicBezTo>
                    <a:pt x="3775" y="8533"/>
                    <a:pt x="5385" y="8447"/>
                    <a:pt x="7008" y="8385"/>
                  </a:cubicBezTo>
                  <a:cubicBezTo>
                    <a:pt x="6897" y="8668"/>
                    <a:pt x="6922" y="9000"/>
                    <a:pt x="6909" y="9319"/>
                  </a:cubicBezTo>
                  <a:cubicBezTo>
                    <a:pt x="6909" y="9811"/>
                    <a:pt x="6959" y="10278"/>
                    <a:pt x="7008" y="10758"/>
                  </a:cubicBezTo>
                  <a:cubicBezTo>
                    <a:pt x="7081" y="11594"/>
                    <a:pt x="7118" y="12454"/>
                    <a:pt x="7463" y="13229"/>
                  </a:cubicBezTo>
                  <a:cubicBezTo>
                    <a:pt x="7745" y="13843"/>
                    <a:pt x="8262" y="14261"/>
                    <a:pt x="8889" y="14483"/>
                  </a:cubicBezTo>
                  <a:cubicBezTo>
                    <a:pt x="9380" y="14655"/>
                    <a:pt x="10155" y="14876"/>
                    <a:pt x="10708" y="14765"/>
                  </a:cubicBezTo>
                  <a:cubicBezTo>
                    <a:pt x="10720" y="15060"/>
                    <a:pt x="10745" y="15368"/>
                    <a:pt x="10757" y="15663"/>
                  </a:cubicBezTo>
                  <a:cubicBezTo>
                    <a:pt x="10819" y="16695"/>
                    <a:pt x="10843" y="17716"/>
                    <a:pt x="10856" y="18736"/>
                  </a:cubicBezTo>
                  <a:cubicBezTo>
                    <a:pt x="10905" y="20617"/>
                    <a:pt x="10929" y="22498"/>
                    <a:pt x="10954" y="24379"/>
                  </a:cubicBezTo>
                  <a:cubicBezTo>
                    <a:pt x="10991" y="28116"/>
                    <a:pt x="11138" y="31865"/>
                    <a:pt x="11347" y="35603"/>
                  </a:cubicBezTo>
                  <a:cubicBezTo>
                    <a:pt x="11372" y="35959"/>
                    <a:pt x="11913" y="35861"/>
                    <a:pt x="11901" y="35517"/>
                  </a:cubicBezTo>
                  <a:cubicBezTo>
                    <a:pt x="11901" y="35480"/>
                    <a:pt x="11901" y="35443"/>
                    <a:pt x="11888" y="35418"/>
                  </a:cubicBezTo>
                  <a:cubicBezTo>
                    <a:pt x="12355" y="35357"/>
                    <a:pt x="12773" y="34607"/>
                    <a:pt x="13044" y="34300"/>
                  </a:cubicBezTo>
                  <a:cubicBezTo>
                    <a:pt x="13609" y="33660"/>
                    <a:pt x="14163" y="33009"/>
                    <a:pt x="14728" y="32369"/>
                  </a:cubicBezTo>
                  <a:cubicBezTo>
                    <a:pt x="15294" y="31730"/>
                    <a:pt x="15859" y="31103"/>
                    <a:pt x="16437" y="30476"/>
                  </a:cubicBezTo>
                  <a:cubicBezTo>
                    <a:pt x="16830" y="30046"/>
                    <a:pt x="17347" y="29603"/>
                    <a:pt x="17703" y="29099"/>
                  </a:cubicBezTo>
                  <a:cubicBezTo>
                    <a:pt x="18551" y="30390"/>
                    <a:pt x="19744" y="31497"/>
                    <a:pt x="20776" y="32628"/>
                  </a:cubicBezTo>
                  <a:cubicBezTo>
                    <a:pt x="21342" y="33230"/>
                    <a:pt x="21907" y="33832"/>
                    <a:pt x="22485" y="34435"/>
                  </a:cubicBezTo>
                  <a:cubicBezTo>
                    <a:pt x="23026" y="34988"/>
                    <a:pt x="23555" y="35726"/>
                    <a:pt x="24206" y="36131"/>
                  </a:cubicBezTo>
                  <a:cubicBezTo>
                    <a:pt x="24354" y="36217"/>
                    <a:pt x="24501" y="36107"/>
                    <a:pt x="24489" y="35971"/>
                  </a:cubicBezTo>
                  <a:cubicBezTo>
                    <a:pt x="24551" y="35922"/>
                    <a:pt x="24587" y="35848"/>
                    <a:pt x="24587" y="35750"/>
                  </a:cubicBezTo>
                  <a:cubicBezTo>
                    <a:pt x="24452" y="31853"/>
                    <a:pt x="24268" y="27956"/>
                    <a:pt x="24108" y="24047"/>
                  </a:cubicBezTo>
                  <a:cubicBezTo>
                    <a:pt x="24034" y="22068"/>
                    <a:pt x="23960" y="20088"/>
                    <a:pt x="23924" y="18109"/>
                  </a:cubicBezTo>
                  <a:cubicBezTo>
                    <a:pt x="23899" y="16855"/>
                    <a:pt x="23887" y="15589"/>
                    <a:pt x="23936" y="14323"/>
                  </a:cubicBezTo>
                  <a:cubicBezTo>
                    <a:pt x="24477" y="14446"/>
                    <a:pt x="25239" y="14163"/>
                    <a:pt x="25718" y="13929"/>
                  </a:cubicBezTo>
                  <a:cubicBezTo>
                    <a:pt x="26247" y="13671"/>
                    <a:pt x="26726" y="13253"/>
                    <a:pt x="26960" y="12700"/>
                  </a:cubicBezTo>
                  <a:cubicBezTo>
                    <a:pt x="27267" y="11975"/>
                    <a:pt x="27206" y="11077"/>
                    <a:pt x="27218" y="10315"/>
                  </a:cubicBezTo>
                  <a:cubicBezTo>
                    <a:pt x="27218" y="9713"/>
                    <a:pt x="27280" y="8975"/>
                    <a:pt x="27132" y="8360"/>
                  </a:cubicBezTo>
                  <a:cubicBezTo>
                    <a:pt x="27513" y="8410"/>
                    <a:pt x="27907" y="8471"/>
                    <a:pt x="28288" y="8557"/>
                  </a:cubicBezTo>
                  <a:cubicBezTo>
                    <a:pt x="30660" y="9049"/>
                    <a:pt x="32922" y="9971"/>
                    <a:pt x="35160" y="10868"/>
                  </a:cubicBezTo>
                  <a:cubicBezTo>
                    <a:pt x="35393" y="10967"/>
                    <a:pt x="35553" y="10721"/>
                    <a:pt x="35492" y="10536"/>
                  </a:cubicBezTo>
                  <a:cubicBezTo>
                    <a:pt x="35516" y="10524"/>
                    <a:pt x="35529" y="10500"/>
                    <a:pt x="35541" y="10475"/>
                  </a:cubicBezTo>
                  <a:cubicBezTo>
                    <a:pt x="35824" y="9787"/>
                    <a:pt x="35676" y="8803"/>
                    <a:pt x="35701" y="8065"/>
                  </a:cubicBezTo>
                  <a:cubicBezTo>
                    <a:pt x="35738" y="7143"/>
                    <a:pt x="35787" y="6234"/>
                    <a:pt x="35836" y="5324"/>
                  </a:cubicBezTo>
                  <a:cubicBezTo>
                    <a:pt x="35897" y="4451"/>
                    <a:pt x="35959" y="3578"/>
                    <a:pt x="36033" y="2706"/>
                  </a:cubicBezTo>
                  <a:cubicBezTo>
                    <a:pt x="36106" y="1857"/>
                    <a:pt x="36242" y="1009"/>
                    <a:pt x="36156" y="161"/>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14413564"/>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1378423">
            <a:off x="-1030773" y="-395945"/>
            <a:ext cx="9099377" cy="6375641"/>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grpSp>
        <p:nvGrpSpPr>
          <p:cNvPr id="1673" name="Google Shape;1673;p29"/>
          <p:cNvGrpSpPr/>
          <p:nvPr/>
        </p:nvGrpSpPr>
        <p:grpSpPr>
          <a:xfrm rot="558864">
            <a:off x="6265823" y="499800"/>
            <a:ext cx="1897494" cy="811083"/>
            <a:chOff x="1532725" y="4183625"/>
            <a:chExt cx="1722450" cy="736250"/>
          </a:xfrm>
        </p:grpSpPr>
        <p:sp>
          <p:nvSpPr>
            <p:cNvPr id="1674" name="Google Shape;1674;p29"/>
            <p:cNvSpPr/>
            <p:nvPr/>
          </p:nvSpPr>
          <p:spPr>
            <a:xfrm>
              <a:off x="1532725" y="4183625"/>
              <a:ext cx="1722450" cy="736250"/>
            </a:xfrm>
            <a:custGeom>
              <a:avLst/>
              <a:gdLst/>
              <a:ahLst/>
              <a:cxnLst/>
              <a:rect l="l" t="t" r="r" b="b"/>
              <a:pathLst>
                <a:path w="68898" h="29450" extrusionOk="0">
                  <a:moveTo>
                    <a:pt x="45339" y="0"/>
                  </a:moveTo>
                  <a:cubicBezTo>
                    <a:pt x="43785" y="0"/>
                    <a:pt x="42983" y="25"/>
                    <a:pt x="41805" y="351"/>
                  </a:cubicBezTo>
                  <a:cubicBezTo>
                    <a:pt x="38797" y="1178"/>
                    <a:pt x="36291" y="2983"/>
                    <a:pt x="34537" y="5564"/>
                  </a:cubicBezTo>
                  <a:cubicBezTo>
                    <a:pt x="33384" y="3534"/>
                    <a:pt x="31404" y="1905"/>
                    <a:pt x="28923" y="1053"/>
                  </a:cubicBezTo>
                  <a:cubicBezTo>
                    <a:pt x="27970" y="727"/>
                    <a:pt x="26918" y="577"/>
                    <a:pt x="25815" y="577"/>
                  </a:cubicBezTo>
                  <a:cubicBezTo>
                    <a:pt x="24036" y="577"/>
                    <a:pt x="22256" y="1003"/>
                    <a:pt x="20802" y="1780"/>
                  </a:cubicBezTo>
                  <a:cubicBezTo>
                    <a:pt x="18497" y="3008"/>
                    <a:pt x="17168" y="4913"/>
                    <a:pt x="16316" y="6792"/>
                  </a:cubicBezTo>
                  <a:cubicBezTo>
                    <a:pt x="14562" y="7043"/>
                    <a:pt x="13083" y="7995"/>
                    <a:pt x="12030" y="9449"/>
                  </a:cubicBezTo>
                  <a:cubicBezTo>
                    <a:pt x="11228" y="9574"/>
                    <a:pt x="10451" y="9800"/>
                    <a:pt x="9775" y="10126"/>
                  </a:cubicBezTo>
                  <a:cubicBezTo>
                    <a:pt x="7720" y="11103"/>
                    <a:pt x="6592" y="12732"/>
                    <a:pt x="5915" y="13960"/>
                  </a:cubicBezTo>
                  <a:cubicBezTo>
                    <a:pt x="4612" y="14011"/>
                    <a:pt x="3083" y="14261"/>
                    <a:pt x="1830" y="15239"/>
                  </a:cubicBezTo>
                  <a:cubicBezTo>
                    <a:pt x="602" y="16216"/>
                    <a:pt x="0" y="17519"/>
                    <a:pt x="0" y="19173"/>
                  </a:cubicBezTo>
                  <a:cubicBezTo>
                    <a:pt x="0" y="21880"/>
                    <a:pt x="1604" y="23209"/>
                    <a:pt x="3133" y="23660"/>
                  </a:cubicBezTo>
                  <a:cubicBezTo>
                    <a:pt x="4336" y="24462"/>
                    <a:pt x="5815" y="25038"/>
                    <a:pt x="7745" y="25464"/>
                  </a:cubicBezTo>
                  <a:cubicBezTo>
                    <a:pt x="8747" y="25690"/>
                    <a:pt x="9925" y="25790"/>
                    <a:pt x="11279" y="25790"/>
                  </a:cubicBezTo>
                  <a:cubicBezTo>
                    <a:pt x="12482" y="25790"/>
                    <a:pt x="13785" y="25690"/>
                    <a:pt x="14988" y="25514"/>
                  </a:cubicBezTo>
                  <a:cubicBezTo>
                    <a:pt x="15088" y="25514"/>
                    <a:pt x="15188" y="25489"/>
                    <a:pt x="15314" y="25464"/>
                  </a:cubicBezTo>
                  <a:cubicBezTo>
                    <a:pt x="15364" y="25514"/>
                    <a:pt x="15414" y="25539"/>
                    <a:pt x="15464" y="25590"/>
                  </a:cubicBezTo>
                  <a:cubicBezTo>
                    <a:pt x="18647" y="27569"/>
                    <a:pt x="21254" y="28397"/>
                    <a:pt x="24236" y="28397"/>
                  </a:cubicBezTo>
                  <a:cubicBezTo>
                    <a:pt x="26467" y="28397"/>
                    <a:pt x="28020" y="27970"/>
                    <a:pt x="29900" y="27143"/>
                  </a:cubicBezTo>
                  <a:cubicBezTo>
                    <a:pt x="31930" y="28321"/>
                    <a:pt x="34211" y="29023"/>
                    <a:pt x="37093" y="29374"/>
                  </a:cubicBezTo>
                  <a:cubicBezTo>
                    <a:pt x="37494" y="29424"/>
                    <a:pt x="37945" y="29449"/>
                    <a:pt x="38422" y="29449"/>
                  </a:cubicBezTo>
                  <a:cubicBezTo>
                    <a:pt x="40276" y="29449"/>
                    <a:pt x="42507" y="29073"/>
                    <a:pt x="44336" y="28447"/>
                  </a:cubicBezTo>
                  <a:cubicBezTo>
                    <a:pt x="46241" y="27820"/>
                    <a:pt x="47745" y="26993"/>
                    <a:pt x="49600" y="25564"/>
                  </a:cubicBezTo>
                  <a:cubicBezTo>
                    <a:pt x="50226" y="25615"/>
                    <a:pt x="50953" y="25640"/>
                    <a:pt x="51680" y="25640"/>
                  </a:cubicBezTo>
                  <a:cubicBezTo>
                    <a:pt x="52382" y="25640"/>
                    <a:pt x="53710" y="25615"/>
                    <a:pt x="54762" y="25464"/>
                  </a:cubicBezTo>
                  <a:cubicBezTo>
                    <a:pt x="56417" y="25214"/>
                    <a:pt x="57519" y="24838"/>
                    <a:pt x="59299" y="23935"/>
                  </a:cubicBezTo>
                  <a:lnTo>
                    <a:pt x="59549" y="23785"/>
                  </a:lnTo>
                  <a:lnTo>
                    <a:pt x="59976" y="23785"/>
                  </a:lnTo>
                  <a:cubicBezTo>
                    <a:pt x="61354" y="23760"/>
                    <a:pt x="62106" y="23735"/>
                    <a:pt x="63384" y="23334"/>
                  </a:cubicBezTo>
                  <a:cubicBezTo>
                    <a:pt x="66642" y="22331"/>
                    <a:pt x="68447" y="20552"/>
                    <a:pt x="68722" y="18021"/>
                  </a:cubicBezTo>
                  <a:cubicBezTo>
                    <a:pt x="68898" y="16517"/>
                    <a:pt x="68522" y="15264"/>
                    <a:pt x="67545" y="14111"/>
                  </a:cubicBezTo>
                  <a:cubicBezTo>
                    <a:pt x="66467" y="12833"/>
                    <a:pt x="64963" y="12231"/>
                    <a:pt x="63885" y="11880"/>
                  </a:cubicBezTo>
                  <a:cubicBezTo>
                    <a:pt x="62582" y="11454"/>
                    <a:pt x="61680" y="11279"/>
                    <a:pt x="60402" y="11203"/>
                  </a:cubicBezTo>
                  <a:cubicBezTo>
                    <a:pt x="60377" y="11153"/>
                    <a:pt x="60351" y="11128"/>
                    <a:pt x="60351" y="11103"/>
                  </a:cubicBezTo>
                  <a:cubicBezTo>
                    <a:pt x="59675" y="9549"/>
                    <a:pt x="58296" y="8246"/>
                    <a:pt x="56667" y="7494"/>
                  </a:cubicBezTo>
                  <a:cubicBezTo>
                    <a:pt x="56241" y="6166"/>
                    <a:pt x="55439" y="4687"/>
                    <a:pt x="53986" y="3234"/>
                  </a:cubicBezTo>
                  <a:cubicBezTo>
                    <a:pt x="52557" y="1780"/>
                    <a:pt x="51103" y="953"/>
                    <a:pt x="49023" y="401"/>
                  </a:cubicBezTo>
                  <a:cubicBezTo>
                    <a:pt x="47695" y="25"/>
                    <a:pt x="46993" y="0"/>
                    <a:pt x="45339" y="0"/>
                  </a:cubicBezTo>
                  <a:close/>
                </a:path>
              </a:pathLst>
            </a:custGeom>
            <a:solidFill>
              <a:srgbClr val="FFFFFF"/>
            </a:solidFill>
            <a:ln>
              <a:noFill/>
            </a:ln>
            <a:effectLst>
              <a:outerShdw blurRad="42863" dist="47625" dir="792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9"/>
            <p:cNvSpPr/>
            <p:nvPr/>
          </p:nvSpPr>
          <p:spPr>
            <a:xfrm>
              <a:off x="1691250" y="4315450"/>
              <a:ext cx="1425475" cy="459200"/>
            </a:xfrm>
            <a:custGeom>
              <a:avLst/>
              <a:gdLst/>
              <a:ahLst/>
              <a:cxnLst/>
              <a:rect l="l" t="t" r="r" b="b"/>
              <a:pathLst>
                <a:path w="57019" h="18368" extrusionOk="0">
                  <a:moveTo>
                    <a:pt x="35592" y="2668"/>
                  </a:moveTo>
                  <a:cubicBezTo>
                    <a:pt x="35626" y="2668"/>
                    <a:pt x="35668" y="2677"/>
                    <a:pt x="35715" y="2697"/>
                  </a:cubicBezTo>
                  <a:cubicBezTo>
                    <a:pt x="35815" y="2722"/>
                    <a:pt x="35840" y="2798"/>
                    <a:pt x="35815" y="2848"/>
                  </a:cubicBezTo>
                  <a:cubicBezTo>
                    <a:pt x="35777" y="2910"/>
                    <a:pt x="35727" y="2942"/>
                    <a:pt x="35674" y="2942"/>
                  </a:cubicBezTo>
                  <a:cubicBezTo>
                    <a:pt x="35621" y="2942"/>
                    <a:pt x="35564" y="2910"/>
                    <a:pt x="35514" y="2848"/>
                  </a:cubicBezTo>
                  <a:cubicBezTo>
                    <a:pt x="35459" y="2738"/>
                    <a:pt x="35498" y="2668"/>
                    <a:pt x="35592" y="2668"/>
                  </a:cubicBezTo>
                  <a:close/>
                  <a:moveTo>
                    <a:pt x="41802" y="3634"/>
                  </a:moveTo>
                  <a:cubicBezTo>
                    <a:pt x="41930" y="3634"/>
                    <a:pt x="42079" y="3736"/>
                    <a:pt x="42131" y="3875"/>
                  </a:cubicBezTo>
                  <a:cubicBezTo>
                    <a:pt x="42157" y="3954"/>
                    <a:pt x="42087" y="3991"/>
                    <a:pt x="41986" y="3991"/>
                  </a:cubicBezTo>
                  <a:cubicBezTo>
                    <a:pt x="41894" y="3991"/>
                    <a:pt x="41775" y="3960"/>
                    <a:pt x="41680" y="3900"/>
                  </a:cubicBezTo>
                  <a:cubicBezTo>
                    <a:pt x="41554" y="3825"/>
                    <a:pt x="41554" y="3800"/>
                    <a:pt x="41655" y="3700"/>
                  </a:cubicBezTo>
                  <a:cubicBezTo>
                    <a:pt x="41693" y="3654"/>
                    <a:pt x="41746" y="3634"/>
                    <a:pt x="41802" y="3634"/>
                  </a:cubicBezTo>
                  <a:close/>
                  <a:moveTo>
                    <a:pt x="33705" y="3294"/>
                  </a:moveTo>
                  <a:cubicBezTo>
                    <a:pt x="33930" y="3294"/>
                    <a:pt x="34295" y="3679"/>
                    <a:pt x="34512" y="4176"/>
                  </a:cubicBezTo>
                  <a:lnTo>
                    <a:pt x="34712" y="4652"/>
                  </a:lnTo>
                  <a:lnTo>
                    <a:pt x="34512" y="4652"/>
                  </a:lnTo>
                  <a:cubicBezTo>
                    <a:pt x="34411" y="4652"/>
                    <a:pt x="34136" y="4477"/>
                    <a:pt x="33885" y="4251"/>
                  </a:cubicBezTo>
                  <a:cubicBezTo>
                    <a:pt x="33459" y="3825"/>
                    <a:pt x="33384" y="3524"/>
                    <a:pt x="33609" y="3324"/>
                  </a:cubicBezTo>
                  <a:cubicBezTo>
                    <a:pt x="33637" y="3303"/>
                    <a:pt x="33669" y="3294"/>
                    <a:pt x="33705" y="3294"/>
                  </a:cubicBezTo>
                  <a:close/>
                  <a:moveTo>
                    <a:pt x="18394" y="4409"/>
                  </a:moveTo>
                  <a:cubicBezTo>
                    <a:pt x="18738" y="4409"/>
                    <a:pt x="19374" y="4911"/>
                    <a:pt x="19374" y="5229"/>
                  </a:cubicBezTo>
                  <a:cubicBezTo>
                    <a:pt x="19374" y="5291"/>
                    <a:pt x="19242" y="5323"/>
                    <a:pt x="19073" y="5323"/>
                  </a:cubicBezTo>
                  <a:cubicBezTo>
                    <a:pt x="18904" y="5323"/>
                    <a:pt x="18697" y="5291"/>
                    <a:pt x="18547" y="5229"/>
                  </a:cubicBezTo>
                  <a:cubicBezTo>
                    <a:pt x="18121" y="5053"/>
                    <a:pt x="17945" y="4552"/>
                    <a:pt x="18296" y="4427"/>
                  </a:cubicBezTo>
                  <a:cubicBezTo>
                    <a:pt x="18325" y="4415"/>
                    <a:pt x="18358" y="4409"/>
                    <a:pt x="18394" y="4409"/>
                  </a:cubicBezTo>
                  <a:close/>
                  <a:moveTo>
                    <a:pt x="42900" y="4617"/>
                  </a:moveTo>
                  <a:cubicBezTo>
                    <a:pt x="43028" y="4617"/>
                    <a:pt x="43108" y="4701"/>
                    <a:pt x="43108" y="4853"/>
                  </a:cubicBezTo>
                  <a:cubicBezTo>
                    <a:pt x="43108" y="4978"/>
                    <a:pt x="42958" y="5128"/>
                    <a:pt x="42707" y="5279"/>
                  </a:cubicBezTo>
                  <a:cubicBezTo>
                    <a:pt x="42340" y="5479"/>
                    <a:pt x="42095" y="5580"/>
                    <a:pt x="41972" y="5580"/>
                  </a:cubicBezTo>
                  <a:cubicBezTo>
                    <a:pt x="41911" y="5580"/>
                    <a:pt x="41880" y="5555"/>
                    <a:pt x="41880" y="5504"/>
                  </a:cubicBezTo>
                  <a:cubicBezTo>
                    <a:pt x="41880" y="5354"/>
                    <a:pt x="42381" y="4828"/>
                    <a:pt x="42682" y="4677"/>
                  </a:cubicBezTo>
                  <a:cubicBezTo>
                    <a:pt x="42764" y="4637"/>
                    <a:pt x="42837" y="4617"/>
                    <a:pt x="42900" y="4617"/>
                  </a:cubicBezTo>
                  <a:close/>
                  <a:moveTo>
                    <a:pt x="35909" y="6110"/>
                  </a:moveTo>
                  <a:cubicBezTo>
                    <a:pt x="35970" y="6110"/>
                    <a:pt x="36034" y="6133"/>
                    <a:pt x="36091" y="6181"/>
                  </a:cubicBezTo>
                  <a:cubicBezTo>
                    <a:pt x="36341" y="6382"/>
                    <a:pt x="36266" y="6557"/>
                    <a:pt x="35965" y="6557"/>
                  </a:cubicBezTo>
                  <a:cubicBezTo>
                    <a:pt x="35740" y="6557"/>
                    <a:pt x="35665" y="6532"/>
                    <a:pt x="35665" y="6382"/>
                  </a:cubicBezTo>
                  <a:cubicBezTo>
                    <a:pt x="35665" y="6211"/>
                    <a:pt x="35780" y="6110"/>
                    <a:pt x="35909" y="6110"/>
                  </a:cubicBezTo>
                  <a:close/>
                  <a:moveTo>
                    <a:pt x="33151" y="4841"/>
                  </a:moveTo>
                  <a:cubicBezTo>
                    <a:pt x="33374" y="4841"/>
                    <a:pt x="33746" y="5309"/>
                    <a:pt x="34286" y="6281"/>
                  </a:cubicBezTo>
                  <a:cubicBezTo>
                    <a:pt x="34612" y="6858"/>
                    <a:pt x="34612" y="6858"/>
                    <a:pt x="34386" y="6858"/>
                  </a:cubicBezTo>
                  <a:cubicBezTo>
                    <a:pt x="34261" y="6858"/>
                    <a:pt x="34061" y="6758"/>
                    <a:pt x="33885" y="6632"/>
                  </a:cubicBezTo>
                  <a:cubicBezTo>
                    <a:pt x="33334" y="6206"/>
                    <a:pt x="32857" y="5379"/>
                    <a:pt x="32958" y="5053"/>
                  </a:cubicBezTo>
                  <a:cubicBezTo>
                    <a:pt x="33000" y="4912"/>
                    <a:pt x="33064" y="4841"/>
                    <a:pt x="33151" y="4841"/>
                  </a:cubicBezTo>
                  <a:close/>
                  <a:moveTo>
                    <a:pt x="18242" y="6203"/>
                  </a:moveTo>
                  <a:cubicBezTo>
                    <a:pt x="18626" y="6203"/>
                    <a:pt x="19517" y="6740"/>
                    <a:pt x="19349" y="6908"/>
                  </a:cubicBezTo>
                  <a:cubicBezTo>
                    <a:pt x="19286" y="6971"/>
                    <a:pt x="19129" y="7002"/>
                    <a:pt x="18945" y="7002"/>
                  </a:cubicBezTo>
                  <a:cubicBezTo>
                    <a:pt x="18760" y="7002"/>
                    <a:pt x="18547" y="6971"/>
                    <a:pt x="18371" y="6908"/>
                  </a:cubicBezTo>
                  <a:cubicBezTo>
                    <a:pt x="17895" y="6732"/>
                    <a:pt x="17770" y="6607"/>
                    <a:pt x="17895" y="6407"/>
                  </a:cubicBezTo>
                  <a:cubicBezTo>
                    <a:pt x="17970" y="6306"/>
                    <a:pt x="18096" y="6231"/>
                    <a:pt x="18196" y="6206"/>
                  </a:cubicBezTo>
                  <a:cubicBezTo>
                    <a:pt x="18210" y="6204"/>
                    <a:pt x="18226" y="6203"/>
                    <a:pt x="18242" y="6203"/>
                  </a:cubicBezTo>
                  <a:close/>
                  <a:moveTo>
                    <a:pt x="44330" y="5629"/>
                  </a:moveTo>
                  <a:cubicBezTo>
                    <a:pt x="44332" y="5629"/>
                    <a:pt x="44334" y="5629"/>
                    <a:pt x="44336" y="5630"/>
                  </a:cubicBezTo>
                  <a:cubicBezTo>
                    <a:pt x="44411" y="5655"/>
                    <a:pt x="44512" y="5780"/>
                    <a:pt x="44512" y="5905"/>
                  </a:cubicBezTo>
                  <a:cubicBezTo>
                    <a:pt x="44576" y="6398"/>
                    <a:pt x="43471" y="7127"/>
                    <a:pt x="42834" y="7127"/>
                  </a:cubicBezTo>
                  <a:cubicBezTo>
                    <a:pt x="42725" y="7127"/>
                    <a:pt x="42630" y="7106"/>
                    <a:pt x="42557" y="7058"/>
                  </a:cubicBezTo>
                  <a:cubicBezTo>
                    <a:pt x="42408" y="6959"/>
                    <a:pt x="44080" y="5629"/>
                    <a:pt x="44330" y="5629"/>
                  </a:cubicBezTo>
                  <a:close/>
                  <a:moveTo>
                    <a:pt x="32194" y="5547"/>
                  </a:moveTo>
                  <a:cubicBezTo>
                    <a:pt x="32359" y="5547"/>
                    <a:pt x="32528" y="5731"/>
                    <a:pt x="32707" y="6106"/>
                  </a:cubicBezTo>
                  <a:cubicBezTo>
                    <a:pt x="32832" y="6407"/>
                    <a:pt x="33183" y="6858"/>
                    <a:pt x="33509" y="7184"/>
                  </a:cubicBezTo>
                  <a:cubicBezTo>
                    <a:pt x="33835" y="7509"/>
                    <a:pt x="34236" y="7910"/>
                    <a:pt x="34411" y="8111"/>
                  </a:cubicBezTo>
                  <a:lnTo>
                    <a:pt x="34737" y="8462"/>
                  </a:lnTo>
                  <a:lnTo>
                    <a:pt x="34311" y="8462"/>
                  </a:lnTo>
                  <a:cubicBezTo>
                    <a:pt x="34086" y="8462"/>
                    <a:pt x="33735" y="8387"/>
                    <a:pt x="33559" y="8286"/>
                  </a:cubicBezTo>
                  <a:cubicBezTo>
                    <a:pt x="32933" y="7986"/>
                    <a:pt x="32256" y="7334"/>
                    <a:pt x="32005" y="6833"/>
                  </a:cubicBezTo>
                  <a:cubicBezTo>
                    <a:pt x="31730" y="6256"/>
                    <a:pt x="31705" y="6006"/>
                    <a:pt x="31930" y="5705"/>
                  </a:cubicBezTo>
                  <a:cubicBezTo>
                    <a:pt x="32018" y="5600"/>
                    <a:pt x="32105" y="5547"/>
                    <a:pt x="32194" y="5547"/>
                  </a:cubicBezTo>
                  <a:close/>
                  <a:moveTo>
                    <a:pt x="35927" y="7910"/>
                  </a:moveTo>
                  <a:cubicBezTo>
                    <a:pt x="36088" y="7910"/>
                    <a:pt x="36263" y="7950"/>
                    <a:pt x="36391" y="8036"/>
                  </a:cubicBezTo>
                  <a:cubicBezTo>
                    <a:pt x="36642" y="8186"/>
                    <a:pt x="36642" y="8211"/>
                    <a:pt x="36467" y="8387"/>
                  </a:cubicBezTo>
                  <a:cubicBezTo>
                    <a:pt x="36371" y="8509"/>
                    <a:pt x="36164" y="8573"/>
                    <a:pt x="35972" y="8573"/>
                  </a:cubicBezTo>
                  <a:cubicBezTo>
                    <a:pt x="35810" y="8573"/>
                    <a:pt x="35658" y="8528"/>
                    <a:pt x="35589" y="8437"/>
                  </a:cubicBezTo>
                  <a:cubicBezTo>
                    <a:pt x="35514" y="8362"/>
                    <a:pt x="35489" y="8211"/>
                    <a:pt x="35489" y="8111"/>
                  </a:cubicBezTo>
                  <a:cubicBezTo>
                    <a:pt x="35518" y="7982"/>
                    <a:pt x="35711" y="7910"/>
                    <a:pt x="35927" y="7910"/>
                  </a:cubicBezTo>
                  <a:close/>
                  <a:moveTo>
                    <a:pt x="27089" y="8221"/>
                  </a:moveTo>
                  <a:cubicBezTo>
                    <a:pt x="27265" y="8221"/>
                    <a:pt x="27334" y="8336"/>
                    <a:pt x="27193" y="8512"/>
                  </a:cubicBezTo>
                  <a:cubicBezTo>
                    <a:pt x="27118" y="8587"/>
                    <a:pt x="27043" y="8662"/>
                    <a:pt x="27018" y="8662"/>
                  </a:cubicBezTo>
                  <a:cubicBezTo>
                    <a:pt x="26968" y="8637"/>
                    <a:pt x="26842" y="8612"/>
                    <a:pt x="26742" y="8587"/>
                  </a:cubicBezTo>
                  <a:cubicBezTo>
                    <a:pt x="26441" y="8537"/>
                    <a:pt x="26466" y="8412"/>
                    <a:pt x="26817" y="8286"/>
                  </a:cubicBezTo>
                  <a:cubicBezTo>
                    <a:pt x="26921" y="8242"/>
                    <a:pt x="27015" y="8221"/>
                    <a:pt x="27089" y="8221"/>
                  </a:cubicBezTo>
                  <a:close/>
                  <a:moveTo>
                    <a:pt x="19098" y="7986"/>
                  </a:moveTo>
                  <a:cubicBezTo>
                    <a:pt x="19374" y="7986"/>
                    <a:pt x="19850" y="8311"/>
                    <a:pt x="19850" y="8512"/>
                  </a:cubicBezTo>
                  <a:cubicBezTo>
                    <a:pt x="19850" y="8653"/>
                    <a:pt x="19640" y="8732"/>
                    <a:pt x="19368" y="8732"/>
                  </a:cubicBezTo>
                  <a:cubicBezTo>
                    <a:pt x="19252" y="8732"/>
                    <a:pt x="19125" y="8717"/>
                    <a:pt x="18998" y="8687"/>
                  </a:cubicBezTo>
                  <a:cubicBezTo>
                    <a:pt x="18471" y="8537"/>
                    <a:pt x="18547" y="7986"/>
                    <a:pt x="19098" y="7986"/>
                  </a:cubicBezTo>
                  <a:close/>
                  <a:moveTo>
                    <a:pt x="46721" y="8312"/>
                  </a:moveTo>
                  <a:cubicBezTo>
                    <a:pt x="46768" y="8312"/>
                    <a:pt x="46809" y="8328"/>
                    <a:pt x="46843" y="8362"/>
                  </a:cubicBezTo>
                  <a:cubicBezTo>
                    <a:pt x="47018" y="8537"/>
                    <a:pt x="46767" y="8913"/>
                    <a:pt x="46366" y="9139"/>
                  </a:cubicBezTo>
                  <a:cubicBezTo>
                    <a:pt x="46099" y="9264"/>
                    <a:pt x="45970" y="9321"/>
                    <a:pt x="45911" y="9321"/>
                  </a:cubicBezTo>
                  <a:cubicBezTo>
                    <a:pt x="45876" y="9321"/>
                    <a:pt x="45865" y="9301"/>
                    <a:pt x="45865" y="9264"/>
                  </a:cubicBezTo>
                  <a:cubicBezTo>
                    <a:pt x="45865" y="9214"/>
                    <a:pt x="45990" y="9013"/>
                    <a:pt x="46116" y="8838"/>
                  </a:cubicBezTo>
                  <a:cubicBezTo>
                    <a:pt x="46330" y="8507"/>
                    <a:pt x="46559" y="8312"/>
                    <a:pt x="46721" y="8312"/>
                  </a:cubicBezTo>
                  <a:close/>
                  <a:moveTo>
                    <a:pt x="11219" y="9333"/>
                  </a:moveTo>
                  <a:cubicBezTo>
                    <a:pt x="11318" y="9333"/>
                    <a:pt x="11354" y="9388"/>
                    <a:pt x="11354" y="9514"/>
                  </a:cubicBezTo>
                  <a:cubicBezTo>
                    <a:pt x="11354" y="9665"/>
                    <a:pt x="11303" y="9715"/>
                    <a:pt x="11128" y="9715"/>
                  </a:cubicBezTo>
                  <a:cubicBezTo>
                    <a:pt x="10928" y="9715"/>
                    <a:pt x="10877" y="9665"/>
                    <a:pt x="10902" y="9540"/>
                  </a:cubicBezTo>
                  <a:cubicBezTo>
                    <a:pt x="10928" y="9464"/>
                    <a:pt x="11028" y="9364"/>
                    <a:pt x="11153" y="9339"/>
                  </a:cubicBezTo>
                  <a:cubicBezTo>
                    <a:pt x="11178" y="9335"/>
                    <a:pt x="11199" y="9333"/>
                    <a:pt x="11219" y="9333"/>
                  </a:cubicBezTo>
                  <a:close/>
                  <a:moveTo>
                    <a:pt x="28036" y="9615"/>
                  </a:moveTo>
                  <a:cubicBezTo>
                    <a:pt x="28202" y="9615"/>
                    <a:pt x="28246" y="9690"/>
                    <a:pt x="28221" y="9840"/>
                  </a:cubicBezTo>
                  <a:cubicBezTo>
                    <a:pt x="28182" y="10130"/>
                    <a:pt x="27531" y="10391"/>
                    <a:pt x="26983" y="10391"/>
                  </a:cubicBezTo>
                  <a:cubicBezTo>
                    <a:pt x="26821" y="10391"/>
                    <a:pt x="26668" y="10368"/>
                    <a:pt x="26542" y="10316"/>
                  </a:cubicBezTo>
                  <a:cubicBezTo>
                    <a:pt x="26266" y="10191"/>
                    <a:pt x="26466" y="10041"/>
                    <a:pt x="27118" y="9840"/>
                  </a:cubicBezTo>
                  <a:cubicBezTo>
                    <a:pt x="27582" y="9690"/>
                    <a:pt x="27870" y="9615"/>
                    <a:pt x="28036" y="9615"/>
                  </a:cubicBezTo>
                  <a:close/>
                  <a:moveTo>
                    <a:pt x="35457" y="9547"/>
                  </a:moveTo>
                  <a:cubicBezTo>
                    <a:pt x="35562" y="9547"/>
                    <a:pt x="35690" y="9570"/>
                    <a:pt x="35840" y="9615"/>
                  </a:cubicBezTo>
                  <a:cubicBezTo>
                    <a:pt x="36517" y="9840"/>
                    <a:pt x="36993" y="10266"/>
                    <a:pt x="36742" y="10417"/>
                  </a:cubicBezTo>
                  <a:cubicBezTo>
                    <a:pt x="36642" y="10484"/>
                    <a:pt x="36341" y="10528"/>
                    <a:pt x="36085" y="10528"/>
                  </a:cubicBezTo>
                  <a:cubicBezTo>
                    <a:pt x="35957" y="10528"/>
                    <a:pt x="35840" y="10517"/>
                    <a:pt x="35765" y="10492"/>
                  </a:cubicBezTo>
                  <a:cubicBezTo>
                    <a:pt x="35264" y="10316"/>
                    <a:pt x="35088" y="10191"/>
                    <a:pt x="35088" y="9915"/>
                  </a:cubicBezTo>
                  <a:cubicBezTo>
                    <a:pt x="35088" y="9670"/>
                    <a:pt x="35211" y="9547"/>
                    <a:pt x="35457" y="9547"/>
                  </a:cubicBezTo>
                  <a:close/>
                  <a:moveTo>
                    <a:pt x="47917" y="9147"/>
                  </a:moveTo>
                  <a:cubicBezTo>
                    <a:pt x="48019" y="9147"/>
                    <a:pt x="48101" y="9210"/>
                    <a:pt x="48171" y="9339"/>
                  </a:cubicBezTo>
                  <a:cubicBezTo>
                    <a:pt x="48346" y="9690"/>
                    <a:pt x="47945" y="10116"/>
                    <a:pt x="47118" y="10517"/>
                  </a:cubicBezTo>
                  <a:cubicBezTo>
                    <a:pt x="46785" y="10676"/>
                    <a:pt x="46301" y="10774"/>
                    <a:pt x="45991" y="10774"/>
                  </a:cubicBezTo>
                  <a:cubicBezTo>
                    <a:pt x="45811" y="10774"/>
                    <a:pt x="45690" y="10741"/>
                    <a:pt x="45690" y="10667"/>
                  </a:cubicBezTo>
                  <a:cubicBezTo>
                    <a:pt x="45690" y="10542"/>
                    <a:pt x="46316" y="10066"/>
                    <a:pt x="46792" y="9815"/>
                  </a:cubicBezTo>
                  <a:cubicBezTo>
                    <a:pt x="46993" y="9715"/>
                    <a:pt x="47319" y="9514"/>
                    <a:pt x="47469" y="9389"/>
                  </a:cubicBezTo>
                  <a:cubicBezTo>
                    <a:pt x="47656" y="9229"/>
                    <a:pt x="47800" y="9147"/>
                    <a:pt x="47917" y="9147"/>
                  </a:cubicBezTo>
                  <a:close/>
                  <a:moveTo>
                    <a:pt x="11752" y="10298"/>
                  </a:moveTo>
                  <a:cubicBezTo>
                    <a:pt x="12077" y="10298"/>
                    <a:pt x="12187" y="10416"/>
                    <a:pt x="12030" y="10642"/>
                  </a:cubicBezTo>
                  <a:cubicBezTo>
                    <a:pt x="11964" y="10758"/>
                    <a:pt x="11572" y="10830"/>
                    <a:pt x="11248" y="10830"/>
                  </a:cubicBezTo>
                  <a:cubicBezTo>
                    <a:pt x="11080" y="10830"/>
                    <a:pt x="10929" y="10810"/>
                    <a:pt x="10852" y="10768"/>
                  </a:cubicBezTo>
                  <a:cubicBezTo>
                    <a:pt x="10577" y="10592"/>
                    <a:pt x="10677" y="10492"/>
                    <a:pt x="11203" y="10367"/>
                  </a:cubicBezTo>
                  <a:cubicBezTo>
                    <a:pt x="11425" y="10321"/>
                    <a:pt x="11609" y="10298"/>
                    <a:pt x="11752" y="10298"/>
                  </a:cubicBezTo>
                  <a:close/>
                  <a:moveTo>
                    <a:pt x="19402" y="10698"/>
                  </a:moveTo>
                  <a:cubicBezTo>
                    <a:pt x="19441" y="10698"/>
                    <a:pt x="19482" y="10704"/>
                    <a:pt x="19524" y="10717"/>
                  </a:cubicBezTo>
                  <a:cubicBezTo>
                    <a:pt x="19750" y="10793"/>
                    <a:pt x="20050" y="11043"/>
                    <a:pt x="20050" y="11144"/>
                  </a:cubicBezTo>
                  <a:cubicBezTo>
                    <a:pt x="20050" y="11215"/>
                    <a:pt x="19578" y="11421"/>
                    <a:pt x="19400" y="11421"/>
                  </a:cubicBezTo>
                  <a:cubicBezTo>
                    <a:pt x="19390" y="11421"/>
                    <a:pt x="19382" y="11421"/>
                    <a:pt x="19374" y="11419"/>
                  </a:cubicBezTo>
                  <a:cubicBezTo>
                    <a:pt x="19349" y="11419"/>
                    <a:pt x="19248" y="11369"/>
                    <a:pt x="19148" y="11319"/>
                  </a:cubicBezTo>
                  <a:cubicBezTo>
                    <a:pt x="18834" y="11139"/>
                    <a:pt x="19062" y="10698"/>
                    <a:pt x="19402" y="10698"/>
                  </a:cubicBezTo>
                  <a:close/>
                  <a:moveTo>
                    <a:pt x="29429" y="10824"/>
                  </a:moveTo>
                  <a:cubicBezTo>
                    <a:pt x="29618" y="10824"/>
                    <a:pt x="29680" y="10920"/>
                    <a:pt x="29649" y="11118"/>
                  </a:cubicBezTo>
                  <a:cubicBezTo>
                    <a:pt x="29599" y="11645"/>
                    <a:pt x="28647" y="11996"/>
                    <a:pt x="27344" y="11996"/>
                  </a:cubicBezTo>
                  <a:cubicBezTo>
                    <a:pt x="26842" y="11996"/>
                    <a:pt x="26592" y="11946"/>
                    <a:pt x="26366" y="11820"/>
                  </a:cubicBezTo>
                  <a:cubicBezTo>
                    <a:pt x="26040" y="11620"/>
                    <a:pt x="25940" y="11419"/>
                    <a:pt x="26166" y="11419"/>
                  </a:cubicBezTo>
                  <a:cubicBezTo>
                    <a:pt x="26567" y="11419"/>
                    <a:pt x="28472" y="11093"/>
                    <a:pt x="28898" y="10943"/>
                  </a:cubicBezTo>
                  <a:cubicBezTo>
                    <a:pt x="29134" y="10864"/>
                    <a:pt x="29308" y="10824"/>
                    <a:pt x="29429" y="10824"/>
                  </a:cubicBezTo>
                  <a:close/>
                  <a:moveTo>
                    <a:pt x="11805" y="11870"/>
                  </a:moveTo>
                  <a:cubicBezTo>
                    <a:pt x="12456" y="11870"/>
                    <a:pt x="12557" y="11870"/>
                    <a:pt x="12582" y="12046"/>
                  </a:cubicBezTo>
                  <a:cubicBezTo>
                    <a:pt x="12638" y="12288"/>
                    <a:pt x="12416" y="12419"/>
                    <a:pt x="12032" y="12419"/>
                  </a:cubicBezTo>
                  <a:cubicBezTo>
                    <a:pt x="11899" y="12419"/>
                    <a:pt x="11746" y="12404"/>
                    <a:pt x="11579" y="12372"/>
                  </a:cubicBezTo>
                  <a:cubicBezTo>
                    <a:pt x="11228" y="12296"/>
                    <a:pt x="10902" y="12046"/>
                    <a:pt x="11003" y="11946"/>
                  </a:cubicBezTo>
                  <a:cubicBezTo>
                    <a:pt x="11028" y="11920"/>
                    <a:pt x="11379" y="11895"/>
                    <a:pt x="11805" y="11870"/>
                  </a:cubicBezTo>
                  <a:close/>
                  <a:moveTo>
                    <a:pt x="36939" y="12291"/>
                  </a:moveTo>
                  <a:cubicBezTo>
                    <a:pt x="37020" y="12291"/>
                    <a:pt x="37093" y="12336"/>
                    <a:pt x="37093" y="12422"/>
                  </a:cubicBezTo>
                  <a:cubicBezTo>
                    <a:pt x="37093" y="12529"/>
                    <a:pt x="36966" y="12623"/>
                    <a:pt x="36865" y="12623"/>
                  </a:cubicBezTo>
                  <a:cubicBezTo>
                    <a:pt x="36825" y="12623"/>
                    <a:pt x="36789" y="12608"/>
                    <a:pt x="36767" y="12572"/>
                  </a:cubicBezTo>
                  <a:cubicBezTo>
                    <a:pt x="36742" y="12522"/>
                    <a:pt x="36742" y="12422"/>
                    <a:pt x="36767" y="12372"/>
                  </a:cubicBezTo>
                  <a:cubicBezTo>
                    <a:pt x="36811" y="12317"/>
                    <a:pt x="36877" y="12291"/>
                    <a:pt x="36939" y="12291"/>
                  </a:cubicBezTo>
                  <a:close/>
                  <a:moveTo>
                    <a:pt x="27929" y="12879"/>
                  </a:moveTo>
                  <a:cubicBezTo>
                    <a:pt x="28041" y="12879"/>
                    <a:pt x="28164" y="12885"/>
                    <a:pt x="28296" y="12898"/>
                  </a:cubicBezTo>
                  <a:cubicBezTo>
                    <a:pt x="28822" y="12973"/>
                    <a:pt x="29048" y="13149"/>
                    <a:pt x="28973" y="13374"/>
                  </a:cubicBezTo>
                  <a:cubicBezTo>
                    <a:pt x="28938" y="13466"/>
                    <a:pt x="28810" y="13510"/>
                    <a:pt x="28631" y="13510"/>
                  </a:cubicBezTo>
                  <a:cubicBezTo>
                    <a:pt x="28418" y="13510"/>
                    <a:pt x="28131" y="13447"/>
                    <a:pt x="27845" y="13324"/>
                  </a:cubicBezTo>
                  <a:cubicBezTo>
                    <a:pt x="27594" y="13199"/>
                    <a:pt x="27369" y="13073"/>
                    <a:pt x="27369" y="13048"/>
                  </a:cubicBezTo>
                  <a:cubicBezTo>
                    <a:pt x="27369" y="12936"/>
                    <a:pt x="27594" y="12879"/>
                    <a:pt x="27929" y="12879"/>
                  </a:cubicBezTo>
                  <a:close/>
                  <a:moveTo>
                    <a:pt x="22751" y="13161"/>
                  </a:moveTo>
                  <a:cubicBezTo>
                    <a:pt x="22857" y="13161"/>
                    <a:pt x="22908" y="13199"/>
                    <a:pt x="22983" y="13274"/>
                  </a:cubicBezTo>
                  <a:cubicBezTo>
                    <a:pt x="23133" y="13424"/>
                    <a:pt x="23133" y="13449"/>
                    <a:pt x="22908" y="13625"/>
                  </a:cubicBezTo>
                  <a:cubicBezTo>
                    <a:pt x="22779" y="13739"/>
                    <a:pt x="22592" y="13797"/>
                    <a:pt x="22363" y="13797"/>
                  </a:cubicBezTo>
                  <a:cubicBezTo>
                    <a:pt x="22191" y="13797"/>
                    <a:pt x="21995" y="13764"/>
                    <a:pt x="21780" y="13700"/>
                  </a:cubicBezTo>
                  <a:cubicBezTo>
                    <a:pt x="21604" y="13650"/>
                    <a:pt x="21479" y="13575"/>
                    <a:pt x="21504" y="13524"/>
                  </a:cubicBezTo>
                  <a:cubicBezTo>
                    <a:pt x="21529" y="13499"/>
                    <a:pt x="21855" y="13374"/>
                    <a:pt x="22181" y="13274"/>
                  </a:cubicBezTo>
                  <a:cubicBezTo>
                    <a:pt x="22481" y="13199"/>
                    <a:pt x="22644" y="13161"/>
                    <a:pt x="22751" y="13161"/>
                  </a:cubicBezTo>
                  <a:close/>
                  <a:moveTo>
                    <a:pt x="34869" y="12989"/>
                  </a:moveTo>
                  <a:cubicBezTo>
                    <a:pt x="35139" y="12989"/>
                    <a:pt x="35203" y="13070"/>
                    <a:pt x="35188" y="13249"/>
                  </a:cubicBezTo>
                  <a:cubicBezTo>
                    <a:pt x="35116" y="13733"/>
                    <a:pt x="33943" y="14077"/>
                    <a:pt x="32394" y="14077"/>
                  </a:cubicBezTo>
                  <a:cubicBezTo>
                    <a:pt x="32340" y="14077"/>
                    <a:pt x="32286" y="14077"/>
                    <a:pt x="32231" y="14076"/>
                  </a:cubicBezTo>
                  <a:cubicBezTo>
                    <a:pt x="31680" y="14076"/>
                    <a:pt x="31128" y="14051"/>
                    <a:pt x="31003" y="14001"/>
                  </a:cubicBezTo>
                  <a:cubicBezTo>
                    <a:pt x="30627" y="13900"/>
                    <a:pt x="30126" y="13600"/>
                    <a:pt x="30176" y="13550"/>
                  </a:cubicBezTo>
                  <a:cubicBezTo>
                    <a:pt x="30251" y="13474"/>
                    <a:pt x="30401" y="13449"/>
                    <a:pt x="31855" y="13349"/>
                  </a:cubicBezTo>
                  <a:cubicBezTo>
                    <a:pt x="32507" y="13299"/>
                    <a:pt x="33459" y="13174"/>
                    <a:pt x="33985" y="13098"/>
                  </a:cubicBezTo>
                  <a:cubicBezTo>
                    <a:pt x="34403" y="13027"/>
                    <a:pt x="34684" y="12989"/>
                    <a:pt x="34869" y="12989"/>
                  </a:cubicBezTo>
                  <a:close/>
                  <a:moveTo>
                    <a:pt x="45884" y="13366"/>
                  </a:moveTo>
                  <a:cubicBezTo>
                    <a:pt x="46144" y="13366"/>
                    <a:pt x="46460" y="13369"/>
                    <a:pt x="46843" y="13374"/>
                  </a:cubicBezTo>
                  <a:cubicBezTo>
                    <a:pt x="48672" y="13374"/>
                    <a:pt x="48797" y="13399"/>
                    <a:pt x="48672" y="13750"/>
                  </a:cubicBezTo>
                  <a:cubicBezTo>
                    <a:pt x="48582" y="14001"/>
                    <a:pt x="47826" y="14149"/>
                    <a:pt x="46981" y="14149"/>
                  </a:cubicBezTo>
                  <a:cubicBezTo>
                    <a:pt x="46644" y="14149"/>
                    <a:pt x="46294" y="14126"/>
                    <a:pt x="45965" y="14076"/>
                  </a:cubicBezTo>
                  <a:cubicBezTo>
                    <a:pt x="45389" y="14001"/>
                    <a:pt x="44737" y="13700"/>
                    <a:pt x="44737" y="13524"/>
                  </a:cubicBezTo>
                  <a:cubicBezTo>
                    <a:pt x="44737" y="13406"/>
                    <a:pt x="44938" y="13366"/>
                    <a:pt x="45884" y="13366"/>
                  </a:cubicBezTo>
                  <a:close/>
                  <a:moveTo>
                    <a:pt x="38513" y="13567"/>
                  </a:moveTo>
                  <a:cubicBezTo>
                    <a:pt x="38712" y="13567"/>
                    <a:pt x="38875" y="13625"/>
                    <a:pt x="38898" y="13750"/>
                  </a:cubicBezTo>
                  <a:cubicBezTo>
                    <a:pt x="38923" y="13850"/>
                    <a:pt x="38898" y="13976"/>
                    <a:pt x="38848" y="14026"/>
                  </a:cubicBezTo>
                  <a:cubicBezTo>
                    <a:pt x="38745" y="14128"/>
                    <a:pt x="38356" y="14214"/>
                    <a:pt x="38039" y="14214"/>
                  </a:cubicBezTo>
                  <a:cubicBezTo>
                    <a:pt x="37970" y="14214"/>
                    <a:pt x="37904" y="14210"/>
                    <a:pt x="37845" y="14201"/>
                  </a:cubicBezTo>
                  <a:cubicBezTo>
                    <a:pt x="37519" y="14176"/>
                    <a:pt x="37519" y="14101"/>
                    <a:pt x="37820" y="13800"/>
                  </a:cubicBezTo>
                  <a:cubicBezTo>
                    <a:pt x="37984" y="13650"/>
                    <a:pt x="38274" y="13567"/>
                    <a:pt x="38513" y="13567"/>
                  </a:cubicBezTo>
                  <a:close/>
                  <a:moveTo>
                    <a:pt x="11529" y="13725"/>
                  </a:moveTo>
                  <a:cubicBezTo>
                    <a:pt x="12356" y="13725"/>
                    <a:pt x="12983" y="14226"/>
                    <a:pt x="12557" y="14552"/>
                  </a:cubicBezTo>
                  <a:cubicBezTo>
                    <a:pt x="12456" y="14615"/>
                    <a:pt x="12387" y="14646"/>
                    <a:pt x="12290" y="14646"/>
                  </a:cubicBezTo>
                  <a:cubicBezTo>
                    <a:pt x="12193" y="14646"/>
                    <a:pt x="12068" y="14615"/>
                    <a:pt x="11855" y="14552"/>
                  </a:cubicBezTo>
                  <a:cubicBezTo>
                    <a:pt x="11504" y="14427"/>
                    <a:pt x="11078" y="14076"/>
                    <a:pt x="11078" y="13875"/>
                  </a:cubicBezTo>
                  <a:cubicBezTo>
                    <a:pt x="11078" y="13750"/>
                    <a:pt x="11178" y="13725"/>
                    <a:pt x="11529" y="13725"/>
                  </a:cubicBezTo>
                  <a:close/>
                  <a:moveTo>
                    <a:pt x="27078" y="14002"/>
                  </a:moveTo>
                  <a:cubicBezTo>
                    <a:pt x="27170" y="14002"/>
                    <a:pt x="27270" y="14018"/>
                    <a:pt x="27369" y="14051"/>
                  </a:cubicBezTo>
                  <a:cubicBezTo>
                    <a:pt x="27569" y="14126"/>
                    <a:pt x="27619" y="14201"/>
                    <a:pt x="27619" y="14427"/>
                  </a:cubicBezTo>
                  <a:cubicBezTo>
                    <a:pt x="27619" y="14702"/>
                    <a:pt x="27594" y="14728"/>
                    <a:pt x="27294" y="14728"/>
                  </a:cubicBezTo>
                  <a:cubicBezTo>
                    <a:pt x="27243" y="14734"/>
                    <a:pt x="27192" y="14737"/>
                    <a:pt x="27141" y="14737"/>
                  </a:cubicBezTo>
                  <a:cubicBezTo>
                    <a:pt x="26990" y="14737"/>
                    <a:pt x="26849" y="14709"/>
                    <a:pt x="26792" y="14652"/>
                  </a:cubicBezTo>
                  <a:cubicBezTo>
                    <a:pt x="26692" y="14602"/>
                    <a:pt x="26617" y="14452"/>
                    <a:pt x="26617" y="14327"/>
                  </a:cubicBezTo>
                  <a:cubicBezTo>
                    <a:pt x="26617" y="14124"/>
                    <a:pt x="26821" y="14002"/>
                    <a:pt x="27078" y="14002"/>
                  </a:cubicBezTo>
                  <a:close/>
                  <a:moveTo>
                    <a:pt x="39627" y="14401"/>
                  </a:moveTo>
                  <a:cubicBezTo>
                    <a:pt x="39995" y="14401"/>
                    <a:pt x="40098" y="14702"/>
                    <a:pt x="39775" y="15003"/>
                  </a:cubicBezTo>
                  <a:cubicBezTo>
                    <a:pt x="39624" y="15137"/>
                    <a:pt x="39229" y="15226"/>
                    <a:pt x="38952" y="15226"/>
                  </a:cubicBezTo>
                  <a:cubicBezTo>
                    <a:pt x="38814" y="15226"/>
                    <a:pt x="38705" y="15204"/>
                    <a:pt x="38672" y="15154"/>
                  </a:cubicBezTo>
                  <a:cubicBezTo>
                    <a:pt x="38572" y="15003"/>
                    <a:pt x="39098" y="14502"/>
                    <a:pt x="39424" y="14427"/>
                  </a:cubicBezTo>
                  <a:cubicBezTo>
                    <a:pt x="39498" y="14409"/>
                    <a:pt x="39566" y="14401"/>
                    <a:pt x="39627" y="14401"/>
                  </a:cubicBezTo>
                  <a:close/>
                  <a:moveTo>
                    <a:pt x="36028" y="14446"/>
                  </a:moveTo>
                  <a:cubicBezTo>
                    <a:pt x="36228" y="14446"/>
                    <a:pt x="36304" y="14514"/>
                    <a:pt x="36316" y="14652"/>
                  </a:cubicBezTo>
                  <a:cubicBezTo>
                    <a:pt x="36391" y="15154"/>
                    <a:pt x="35539" y="15630"/>
                    <a:pt x="34211" y="15805"/>
                  </a:cubicBezTo>
                  <a:cubicBezTo>
                    <a:pt x="33744" y="15865"/>
                    <a:pt x="33072" y="15896"/>
                    <a:pt x="32391" y="15896"/>
                  </a:cubicBezTo>
                  <a:cubicBezTo>
                    <a:pt x="31645" y="15896"/>
                    <a:pt x="30887" y="15859"/>
                    <a:pt x="30376" y="15780"/>
                  </a:cubicBezTo>
                  <a:cubicBezTo>
                    <a:pt x="29374" y="15605"/>
                    <a:pt x="28898" y="15454"/>
                    <a:pt x="28547" y="15179"/>
                  </a:cubicBezTo>
                  <a:lnTo>
                    <a:pt x="28296" y="14978"/>
                  </a:lnTo>
                  <a:lnTo>
                    <a:pt x="28822" y="14903"/>
                  </a:lnTo>
                  <a:cubicBezTo>
                    <a:pt x="28896" y="14896"/>
                    <a:pt x="29006" y="14893"/>
                    <a:pt x="29140" y="14893"/>
                  </a:cubicBezTo>
                  <a:cubicBezTo>
                    <a:pt x="29505" y="14893"/>
                    <a:pt x="30050" y="14916"/>
                    <a:pt x="30527" y="14953"/>
                  </a:cubicBezTo>
                  <a:cubicBezTo>
                    <a:pt x="30863" y="14976"/>
                    <a:pt x="31225" y="14987"/>
                    <a:pt x="31598" y="14987"/>
                  </a:cubicBezTo>
                  <a:cubicBezTo>
                    <a:pt x="32836" y="14987"/>
                    <a:pt x="34178" y="14864"/>
                    <a:pt x="34988" y="14652"/>
                  </a:cubicBezTo>
                  <a:cubicBezTo>
                    <a:pt x="35502" y="14514"/>
                    <a:pt x="35827" y="14446"/>
                    <a:pt x="36028" y="14446"/>
                  </a:cubicBezTo>
                  <a:close/>
                  <a:moveTo>
                    <a:pt x="26792" y="15630"/>
                  </a:moveTo>
                  <a:cubicBezTo>
                    <a:pt x="27093" y="15630"/>
                    <a:pt x="27344" y="15830"/>
                    <a:pt x="27243" y="16006"/>
                  </a:cubicBezTo>
                  <a:cubicBezTo>
                    <a:pt x="27196" y="16066"/>
                    <a:pt x="27085" y="16097"/>
                    <a:pt x="26969" y="16097"/>
                  </a:cubicBezTo>
                  <a:cubicBezTo>
                    <a:pt x="26841" y="16097"/>
                    <a:pt x="26707" y="16059"/>
                    <a:pt x="26642" y="15981"/>
                  </a:cubicBezTo>
                  <a:cubicBezTo>
                    <a:pt x="26441" y="15780"/>
                    <a:pt x="26517" y="15630"/>
                    <a:pt x="26792" y="15630"/>
                  </a:cubicBezTo>
                  <a:close/>
                  <a:moveTo>
                    <a:pt x="21037" y="15288"/>
                  </a:moveTo>
                  <a:cubicBezTo>
                    <a:pt x="21250" y="15288"/>
                    <a:pt x="21300" y="15396"/>
                    <a:pt x="21253" y="15630"/>
                  </a:cubicBezTo>
                  <a:cubicBezTo>
                    <a:pt x="21228" y="15956"/>
                    <a:pt x="20527" y="16332"/>
                    <a:pt x="19624" y="16582"/>
                  </a:cubicBezTo>
                  <a:cubicBezTo>
                    <a:pt x="19023" y="16733"/>
                    <a:pt x="18597" y="16758"/>
                    <a:pt x="17619" y="16758"/>
                  </a:cubicBezTo>
                  <a:cubicBezTo>
                    <a:pt x="16943" y="16758"/>
                    <a:pt x="16266" y="16733"/>
                    <a:pt x="16141" y="16707"/>
                  </a:cubicBezTo>
                  <a:cubicBezTo>
                    <a:pt x="14963" y="16507"/>
                    <a:pt x="13659" y="16006"/>
                    <a:pt x="13334" y="15630"/>
                  </a:cubicBezTo>
                  <a:cubicBezTo>
                    <a:pt x="13158" y="15429"/>
                    <a:pt x="13158" y="15429"/>
                    <a:pt x="13409" y="15429"/>
                  </a:cubicBezTo>
                  <a:cubicBezTo>
                    <a:pt x="13559" y="15429"/>
                    <a:pt x="14111" y="15530"/>
                    <a:pt x="14637" y="15630"/>
                  </a:cubicBezTo>
                  <a:cubicBezTo>
                    <a:pt x="15291" y="15777"/>
                    <a:pt x="15732" y="15836"/>
                    <a:pt x="16572" y="15836"/>
                  </a:cubicBezTo>
                  <a:cubicBezTo>
                    <a:pt x="16730" y="15836"/>
                    <a:pt x="16903" y="15834"/>
                    <a:pt x="17093" y="15830"/>
                  </a:cubicBezTo>
                  <a:cubicBezTo>
                    <a:pt x="18622" y="15830"/>
                    <a:pt x="19374" y="15730"/>
                    <a:pt x="20451" y="15404"/>
                  </a:cubicBezTo>
                  <a:cubicBezTo>
                    <a:pt x="20717" y="15328"/>
                    <a:pt x="20907" y="15288"/>
                    <a:pt x="21037" y="15288"/>
                  </a:cubicBezTo>
                  <a:close/>
                  <a:moveTo>
                    <a:pt x="37865" y="15290"/>
                  </a:moveTo>
                  <a:cubicBezTo>
                    <a:pt x="38002" y="15290"/>
                    <a:pt x="38075" y="15353"/>
                    <a:pt x="38121" y="15479"/>
                  </a:cubicBezTo>
                  <a:cubicBezTo>
                    <a:pt x="38271" y="15855"/>
                    <a:pt x="36918" y="16707"/>
                    <a:pt x="35715" y="17008"/>
                  </a:cubicBezTo>
                  <a:cubicBezTo>
                    <a:pt x="34838" y="17220"/>
                    <a:pt x="33669" y="17331"/>
                    <a:pt x="32516" y="17331"/>
                  </a:cubicBezTo>
                  <a:cubicBezTo>
                    <a:pt x="31758" y="17331"/>
                    <a:pt x="31007" y="17283"/>
                    <a:pt x="30351" y="17184"/>
                  </a:cubicBezTo>
                  <a:cubicBezTo>
                    <a:pt x="29098" y="16983"/>
                    <a:pt x="27845" y="16557"/>
                    <a:pt x="27845" y="16306"/>
                  </a:cubicBezTo>
                  <a:cubicBezTo>
                    <a:pt x="27845" y="16275"/>
                    <a:pt x="27949" y="16261"/>
                    <a:pt x="28122" y="16261"/>
                  </a:cubicBezTo>
                  <a:cubicBezTo>
                    <a:pt x="28501" y="16261"/>
                    <a:pt x="29212" y="16329"/>
                    <a:pt x="29900" y="16432"/>
                  </a:cubicBezTo>
                  <a:cubicBezTo>
                    <a:pt x="30503" y="16532"/>
                    <a:pt x="31152" y="16581"/>
                    <a:pt x="31818" y="16581"/>
                  </a:cubicBezTo>
                  <a:cubicBezTo>
                    <a:pt x="33643" y="16581"/>
                    <a:pt x="35592" y="16216"/>
                    <a:pt x="37043" y="15555"/>
                  </a:cubicBezTo>
                  <a:cubicBezTo>
                    <a:pt x="37450" y="15378"/>
                    <a:pt x="37703" y="15290"/>
                    <a:pt x="37865" y="15290"/>
                  </a:cubicBezTo>
                  <a:close/>
                  <a:moveTo>
                    <a:pt x="38850" y="0"/>
                  </a:moveTo>
                  <a:cubicBezTo>
                    <a:pt x="38694" y="0"/>
                    <a:pt x="38542" y="5"/>
                    <a:pt x="38396" y="16"/>
                  </a:cubicBezTo>
                  <a:cubicBezTo>
                    <a:pt x="35238" y="241"/>
                    <a:pt x="32983" y="1971"/>
                    <a:pt x="31604" y="5179"/>
                  </a:cubicBezTo>
                  <a:cubicBezTo>
                    <a:pt x="31103" y="6357"/>
                    <a:pt x="31078" y="6707"/>
                    <a:pt x="31479" y="7484"/>
                  </a:cubicBezTo>
                  <a:cubicBezTo>
                    <a:pt x="31780" y="8061"/>
                    <a:pt x="32030" y="8337"/>
                    <a:pt x="33233" y="9339"/>
                  </a:cubicBezTo>
                  <a:cubicBezTo>
                    <a:pt x="33584" y="9615"/>
                    <a:pt x="33860" y="9890"/>
                    <a:pt x="33860" y="9915"/>
                  </a:cubicBezTo>
                  <a:cubicBezTo>
                    <a:pt x="33860" y="9966"/>
                    <a:pt x="33609" y="9991"/>
                    <a:pt x="33309" y="9991"/>
                  </a:cubicBezTo>
                  <a:cubicBezTo>
                    <a:pt x="32281" y="9991"/>
                    <a:pt x="30903" y="9063"/>
                    <a:pt x="30351" y="8011"/>
                  </a:cubicBezTo>
                  <a:cubicBezTo>
                    <a:pt x="30151" y="7635"/>
                    <a:pt x="29925" y="7309"/>
                    <a:pt x="29750" y="7209"/>
                  </a:cubicBezTo>
                  <a:cubicBezTo>
                    <a:pt x="29599" y="7108"/>
                    <a:pt x="29248" y="6833"/>
                    <a:pt x="28973" y="6557"/>
                  </a:cubicBezTo>
                  <a:cubicBezTo>
                    <a:pt x="28435" y="6019"/>
                    <a:pt x="28008" y="5814"/>
                    <a:pt x="27328" y="5814"/>
                  </a:cubicBezTo>
                  <a:cubicBezTo>
                    <a:pt x="27215" y="5814"/>
                    <a:pt x="27096" y="5820"/>
                    <a:pt x="26968" y="5830"/>
                  </a:cubicBezTo>
                  <a:cubicBezTo>
                    <a:pt x="26091" y="5905"/>
                    <a:pt x="25664" y="6081"/>
                    <a:pt x="25188" y="6557"/>
                  </a:cubicBezTo>
                  <a:cubicBezTo>
                    <a:pt x="24913" y="6833"/>
                    <a:pt x="24712" y="6958"/>
                    <a:pt x="24512" y="6958"/>
                  </a:cubicBezTo>
                  <a:cubicBezTo>
                    <a:pt x="24086" y="6958"/>
                    <a:pt x="23985" y="6682"/>
                    <a:pt x="23910" y="5429"/>
                  </a:cubicBezTo>
                  <a:cubicBezTo>
                    <a:pt x="23860" y="4076"/>
                    <a:pt x="23685" y="3524"/>
                    <a:pt x="23158" y="2773"/>
                  </a:cubicBezTo>
                  <a:cubicBezTo>
                    <a:pt x="22381" y="1720"/>
                    <a:pt x="21078" y="1043"/>
                    <a:pt x="19649" y="968"/>
                  </a:cubicBezTo>
                  <a:cubicBezTo>
                    <a:pt x="19536" y="962"/>
                    <a:pt x="19425" y="959"/>
                    <a:pt x="19314" y="959"/>
                  </a:cubicBezTo>
                  <a:cubicBezTo>
                    <a:pt x="18105" y="959"/>
                    <a:pt x="17066" y="1336"/>
                    <a:pt x="16216" y="2071"/>
                  </a:cubicBezTo>
                  <a:cubicBezTo>
                    <a:pt x="15539" y="2672"/>
                    <a:pt x="15539" y="2722"/>
                    <a:pt x="16266" y="3575"/>
                  </a:cubicBezTo>
                  <a:cubicBezTo>
                    <a:pt x="16617" y="3976"/>
                    <a:pt x="16892" y="4326"/>
                    <a:pt x="16867" y="4352"/>
                  </a:cubicBezTo>
                  <a:cubicBezTo>
                    <a:pt x="16862" y="4357"/>
                    <a:pt x="16852" y="4359"/>
                    <a:pt x="16839" y="4359"/>
                  </a:cubicBezTo>
                  <a:cubicBezTo>
                    <a:pt x="16651" y="4359"/>
                    <a:pt x="15722" y="3910"/>
                    <a:pt x="15489" y="3700"/>
                  </a:cubicBezTo>
                  <a:cubicBezTo>
                    <a:pt x="15395" y="3606"/>
                    <a:pt x="15310" y="3560"/>
                    <a:pt x="15242" y="3560"/>
                  </a:cubicBezTo>
                  <a:cubicBezTo>
                    <a:pt x="15148" y="3560"/>
                    <a:pt x="15088" y="3650"/>
                    <a:pt x="15088" y="3825"/>
                  </a:cubicBezTo>
                  <a:cubicBezTo>
                    <a:pt x="15088" y="4126"/>
                    <a:pt x="15589" y="4753"/>
                    <a:pt x="16517" y="5580"/>
                  </a:cubicBezTo>
                  <a:lnTo>
                    <a:pt x="17369" y="6331"/>
                  </a:lnTo>
                  <a:lnTo>
                    <a:pt x="17018" y="6357"/>
                  </a:lnTo>
                  <a:cubicBezTo>
                    <a:pt x="16988" y="6360"/>
                    <a:pt x="16957" y="6362"/>
                    <a:pt x="16925" y="6362"/>
                  </a:cubicBezTo>
                  <a:cubicBezTo>
                    <a:pt x="16483" y="6362"/>
                    <a:pt x="15893" y="6036"/>
                    <a:pt x="15238" y="5404"/>
                  </a:cubicBezTo>
                  <a:cubicBezTo>
                    <a:pt x="14943" y="5132"/>
                    <a:pt x="14669" y="4921"/>
                    <a:pt x="14582" y="4921"/>
                  </a:cubicBezTo>
                  <a:cubicBezTo>
                    <a:pt x="14573" y="4921"/>
                    <a:pt x="14566" y="4923"/>
                    <a:pt x="14562" y="4928"/>
                  </a:cubicBezTo>
                  <a:cubicBezTo>
                    <a:pt x="14336" y="5154"/>
                    <a:pt x="14762" y="5855"/>
                    <a:pt x="15564" y="6607"/>
                  </a:cubicBezTo>
                  <a:cubicBezTo>
                    <a:pt x="16116" y="7108"/>
                    <a:pt x="17494" y="8211"/>
                    <a:pt x="17669" y="8261"/>
                  </a:cubicBezTo>
                  <a:cubicBezTo>
                    <a:pt x="17895" y="8337"/>
                    <a:pt x="17720" y="8462"/>
                    <a:pt x="17394" y="8462"/>
                  </a:cubicBezTo>
                  <a:cubicBezTo>
                    <a:pt x="16767" y="8462"/>
                    <a:pt x="15539" y="7760"/>
                    <a:pt x="14662" y="6883"/>
                  </a:cubicBezTo>
                  <a:cubicBezTo>
                    <a:pt x="14427" y="6672"/>
                    <a:pt x="14215" y="6505"/>
                    <a:pt x="14168" y="6505"/>
                  </a:cubicBezTo>
                  <a:cubicBezTo>
                    <a:pt x="14165" y="6505"/>
                    <a:pt x="14162" y="6505"/>
                    <a:pt x="14161" y="6507"/>
                  </a:cubicBezTo>
                  <a:cubicBezTo>
                    <a:pt x="14060" y="6607"/>
                    <a:pt x="14336" y="7560"/>
                    <a:pt x="14637" y="8136"/>
                  </a:cubicBezTo>
                  <a:cubicBezTo>
                    <a:pt x="14837" y="8537"/>
                    <a:pt x="15263" y="9038"/>
                    <a:pt x="16116" y="9890"/>
                  </a:cubicBezTo>
                  <a:cubicBezTo>
                    <a:pt x="16767" y="10517"/>
                    <a:pt x="17344" y="11043"/>
                    <a:pt x="17369" y="11043"/>
                  </a:cubicBezTo>
                  <a:cubicBezTo>
                    <a:pt x="17419" y="11043"/>
                    <a:pt x="17469" y="11093"/>
                    <a:pt x="17469" y="11144"/>
                  </a:cubicBezTo>
                  <a:cubicBezTo>
                    <a:pt x="17469" y="11203"/>
                    <a:pt x="17298" y="11235"/>
                    <a:pt x="17075" y="11235"/>
                  </a:cubicBezTo>
                  <a:cubicBezTo>
                    <a:pt x="16831" y="11235"/>
                    <a:pt x="16526" y="11197"/>
                    <a:pt x="16316" y="11118"/>
                  </a:cubicBezTo>
                  <a:cubicBezTo>
                    <a:pt x="15489" y="10843"/>
                    <a:pt x="13935" y="9439"/>
                    <a:pt x="13459" y="8537"/>
                  </a:cubicBezTo>
                  <a:cubicBezTo>
                    <a:pt x="13283" y="8186"/>
                    <a:pt x="13183" y="8086"/>
                    <a:pt x="12983" y="8086"/>
                  </a:cubicBezTo>
                  <a:cubicBezTo>
                    <a:pt x="12832" y="8086"/>
                    <a:pt x="12582" y="7910"/>
                    <a:pt x="12231" y="7534"/>
                  </a:cubicBezTo>
                  <a:cubicBezTo>
                    <a:pt x="11742" y="7026"/>
                    <a:pt x="11360" y="6807"/>
                    <a:pt x="10942" y="6807"/>
                  </a:cubicBezTo>
                  <a:cubicBezTo>
                    <a:pt x="10824" y="6807"/>
                    <a:pt x="10703" y="6825"/>
                    <a:pt x="10577" y="6858"/>
                  </a:cubicBezTo>
                  <a:cubicBezTo>
                    <a:pt x="10401" y="6908"/>
                    <a:pt x="10151" y="7033"/>
                    <a:pt x="10075" y="7108"/>
                  </a:cubicBezTo>
                  <a:cubicBezTo>
                    <a:pt x="9825" y="7359"/>
                    <a:pt x="9474" y="8136"/>
                    <a:pt x="9298" y="8788"/>
                  </a:cubicBezTo>
                  <a:cubicBezTo>
                    <a:pt x="9112" y="9552"/>
                    <a:pt x="8959" y="9844"/>
                    <a:pt x="8561" y="9844"/>
                  </a:cubicBezTo>
                  <a:cubicBezTo>
                    <a:pt x="8371" y="9844"/>
                    <a:pt x="8126" y="9778"/>
                    <a:pt x="7795" y="9665"/>
                  </a:cubicBezTo>
                  <a:cubicBezTo>
                    <a:pt x="7324" y="9508"/>
                    <a:pt x="6964" y="9426"/>
                    <a:pt x="6692" y="9426"/>
                  </a:cubicBezTo>
                  <a:cubicBezTo>
                    <a:pt x="6354" y="9426"/>
                    <a:pt x="6151" y="9552"/>
                    <a:pt x="6040" y="9815"/>
                  </a:cubicBezTo>
                  <a:cubicBezTo>
                    <a:pt x="5958" y="9994"/>
                    <a:pt x="5852" y="10090"/>
                    <a:pt x="5770" y="10090"/>
                  </a:cubicBezTo>
                  <a:cubicBezTo>
                    <a:pt x="5703" y="10090"/>
                    <a:pt x="5651" y="10026"/>
                    <a:pt x="5639" y="9890"/>
                  </a:cubicBezTo>
                  <a:cubicBezTo>
                    <a:pt x="5612" y="9795"/>
                    <a:pt x="5600" y="9752"/>
                    <a:pt x="5570" y="9752"/>
                  </a:cubicBezTo>
                  <a:cubicBezTo>
                    <a:pt x="5545" y="9752"/>
                    <a:pt x="5508" y="9783"/>
                    <a:pt x="5439" y="9840"/>
                  </a:cubicBezTo>
                  <a:cubicBezTo>
                    <a:pt x="5188" y="10016"/>
                    <a:pt x="5313" y="10291"/>
                    <a:pt x="6090" y="11344"/>
                  </a:cubicBezTo>
                  <a:cubicBezTo>
                    <a:pt x="6416" y="11795"/>
                    <a:pt x="6692" y="12221"/>
                    <a:pt x="6692" y="12246"/>
                  </a:cubicBezTo>
                  <a:cubicBezTo>
                    <a:pt x="6692" y="12266"/>
                    <a:pt x="6671" y="12275"/>
                    <a:pt x="6636" y="12275"/>
                  </a:cubicBezTo>
                  <a:cubicBezTo>
                    <a:pt x="6491" y="12275"/>
                    <a:pt x="6096" y="12126"/>
                    <a:pt x="5815" y="11946"/>
                  </a:cubicBezTo>
                  <a:cubicBezTo>
                    <a:pt x="5614" y="11820"/>
                    <a:pt x="5288" y="11469"/>
                    <a:pt x="5063" y="11144"/>
                  </a:cubicBezTo>
                  <a:cubicBezTo>
                    <a:pt x="4848" y="10857"/>
                    <a:pt x="4655" y="10615"/>
                    <a:pt x="4616" y="10615"/>
                  </a:cubicBezTo>
                  <a:cubicBezTo>
                    <a:pt x="4614" y="10615"/>
                    <a:pt x="4613" y="10616"/>
                    <a:pt x="4612" y="10617"/>
                  </a:cubicBezTo>
                  <a:cubicBezTo>
                    <a:pt x="4511" y="10717"/>
                    <a:pt x="4537" y="11595"/>
                    <a:pt x="4662" y="11845"/>
                  </a:cubicBezTo>
                  <a:cubicBezTo>
                    <a:pt x="4737" y="11971"/>
                    <a:pt x="5113" y="12447"/>
                    <a:pt x="5514" y="12873"/>
                  </a:cubicBezTo>
                  <a:cubicBezTo>
                    <a:pt x="5915" y="13324"/>
                    <a:pt x="6166" y="13675"/>
                    <a:pt x="6115" y="13725"/>
                  </a:cubicBezTo>
                  <a:cubicBezTo>
                    <a:pt x="6064" y="13758"/>
                    <a:pt x="5995" y="13773"/>
                    <a:pt x="5912" y="13773"/>
                  </a:cubicBezTo>
                  <a:cubicBezTo>
                    <a:pt x="5427" y="13773"/>
                    <a:pt x="4478" y="13247"/>
                    <a:pt x="3985" y="12647"/>
                  </a:cubicBezTo>
                  <a:lnTo>
                    <a:pt x="3735" y="12372"/>
                  </a:lnTo>
                  <a:lnTo>
                    <a:pt x="3158" y="12973"/>
                  </a:lnTo>
                  <a:cubicBezTo>
                    <a:pt x="2456" y="13750"/>
                    <a:pt x="1930" y="14001"/>
                    <a:pt x="802" y="14101"/>
                  </a:cubicBezTo>
                  <a:cubicBezTo>
                    <a:pt x="25" y="14151"/>
                    <a:pt x="0" y="14176"/>
                    <a:pt x="251" y="14276"/>
                  </a:cubicBezTo>
                  <a:cubicBezTo>
                    <a:pt x="802" y="14527"/>
                    <a:pt x="2306" y="14853"/>
                    <a:pt x="3283" y="14953"/>
                  </a:cubicBezTo>
                  <a:cubicBezTo>
                    <a:pt x="3669" y="15002"/>
                    <a:pt x="4057" y="15027"/>
                    <a:pt x="4472" y="15027"/>
                  </a:cubicBezTo>
                  <a:cubicBezTo>
                    <a:pt x="5324" y="15027"/>
                    <a:pt x="6288" y="14922"/>
                    <a:pt x="7569" y="14702"/>
                  </a:cubicBezTo>
                  <a:cubicBezTo>
                    <a:pt x="8393" y="14572"/>
                    <a:pt x="8971" y="14493"/>
                    <a:pt x="9447" y="14493"/>
                  </a:cubicBezTo>
                  <a:cubicBezTo>
                    <a:pt x="10347" y="14493"/>
                    <a:pt x="10883" y="14776"/>
                    <a:pt x="12030" y="15530"/>
                  </a:cubicBezTo>
                  <a:cubicBezTo>
                    <a:pt x="13459" y="16457"/>
                    <a:pt x="14010" y="16758"/>
                    <a:pt x="15088" y="17134"/>
                  </a:cubicBezTo>
                  <a:cubicBezTo>
                    <a:pt x="16054" y="17463"/>
                    <a:pt x="16924" y="17619"/>
                    <a:pt x="17950" y="17619"/>
                  </a:cubicBezTo>
                  <a:cubicBezTo>
                    <a:pt x="18095" y="17619"/>
                    <a:pt x="18244" y="17616"/>
                    <a:pt x="18396" y="17610"/>
                  </a:cubicBezTo>
                  <a:cubicBezTo>
                    <a:pt x="19649" y="17535"/>
                    <a:pt x="20151" y="17384"/>
                    <a:pt x="22106" y="16432"/>
                  </a:cubicBezTo>
                  <a:cubicBezTo>
                    <a:pt x="23064" y="15959"/>
                    <a:pt x="23596" y="15721"/>
                    <a:pt x="24067" y="15721"/>
                  </a:cubicBezTo>
                  <a:cubicBezTo>
                    <a:pt x="24544" y="15721"/>
                    <a:pt x="24958" y="15965"/>
                    <a:pt x="25690" y="16457"/>
                  </a:cubicBezTo>
                  <a:cubicBezTo>
                    <a:pt x="26993" y="17334"/>
                    <a:pt x="28497" y="17936"/>
                    <a:pt x="30126" y="18236"/>
                  </a:cubicBezTo>
                  <a:cubicBezTo>
                    <a:pt x="30627" y="18324"/>
                    <a:pt x="31341" y="18368"/>
                    <a:pt x="32065" y="18368"/>
                  </a:cubicBezTo>
                  <a:cubicBezTo>
                    <a:pt x="32789" y="18368"/>
                    <a:pt x="33522" y="18324"/>
                    <a:pt x="34061" y="18236"/>
                  </a:cubicBezTo>
                  <a:cubicBezTo>
                    <a:pt x="36266" y="17860"/>
                    <a:pt x="37770" y="17209"/>
                    <a:pt x="39825" y="15730"/>
                  </a:cubicBezTo>
                  <a:cubicBezTo>
                    <a:pt x="41038" y="14844"/>
                    <a:pt x="41452" y="14595"/>
                    <a:pt x="41999" y="14595"/>
                  </a:cubicBezTo>
                  <a:cubicBezTo>
                    <a:pt x="42165" y="14595"/>
                    <a:pt x="42342" y="14617"/>
                    <a:pt x="42557" y="14652"/>
                  </a:cubicBezTo>
                  <a:cubicBezTo>
                    <a:pt x="43985" y="14903"/>
                    <a:pt x="44437" y="14953"/>
                    <a:pt x="45640" y="14953"/>
                  </a:cubicBezTo>
                  <a:cubicBezTo>
                    <a:pt x="46943" y="14953"/>
                    <a:pt x="48472" y="14778"/>
                    <a:pt x="49249" y="14502"/>
                  </a:cubicBezTo>
                  <a:cubicBezTo>
                    <a:pt x="49524" y="14427"/>
                    <a:pt x="50176" y="14151"/>
                    <a:pt x="50727" y="13875"/>
                  </a:cubicBezTo>
                  <a:lnTo>
                    <a:pt x="51730" y="13399"/>
                  </a:lnTo>
                  <a:lnTo>
                    <a:pt x="53108" y="13324"/>
                  </a:lnTo>
                  <a:cubicBezTo>
                    <a:pt x="54186" y="13274"/>
                    <a:pt x="54687" y="13199"/>
                    <a:pt x="55364" y="12998"/>
                  </a:cubicBezTo>
                  <a:cubicBezTo>
                    <a:pt x="56291" y="12722"/>
                    <a:pt x="57018" y="12347"/>
                    <a:pt x="57018" y="12146"/>
                  </a:cubicBezTo>
                  <a:cubicBezTo>
                    <a:pt x="57018" y="12021"/>
                    <a:pt x="56191" y="11595"/>
                    <a:pt x="55439" y="11369"/>
                  </a:cubicBezTo>
                  <a:cubicBezTo>
                    <a:pt x="54512" y="11093"/>
                    <a:pt x="53259" y="10968"/>
                    <a:pt x="51329" y="10943"/>
                  </a:cubicBezTo>
                  <a:lnTo>
                    <a:pt x="49399" y="10918"/>
                  </a:lnTo>
                  <a:lnTo>
                    <a:pt x="49123" y="11169"/>
                  </a:lnTo>
                  <a:cubicBezTo>
                    <a:pt x="48998" y="11319"/>
                    <a:pt x="48572" y="11570"/>
                    <a:pt x="48196" y="11720"/>
                  </a:cubicBezTo>
                  <a:cubicBezTo>
                    <a:pt x="47694" y="11963"/>
                    <a:pt x="47109" y="12101"/>
                    <a:pt x="46669" y="12101"/>
                  </a:cubicBezTo>
                  <a:cubicBezTo>
                    <a:pt x="46428" y="12101"/>
                    <a:pt x="46231" y="12059"/>
                    <a:pt x="46116" y="11971"/>
                  </a:cubicBezTo>
                  <a:cubicBezTo>
                    <a:pt x="45940" y="11845"/>
                    <a:pt x="45940" y="11820"/>
                    <a:pt x="46066" y="11820"/>
                  </a:cubicBezTo>
                  <a:cubicBezTo>
                    <a:pt x="46166" y="11820"/>
                    <a:pt x="46692" y="11570"/>
                    <a:pt x="47269" y="11294"/>
                  </a:cubicBezTo>
                  <a:cubicBezTo>
                    <a:pt x="47995" y="10918"/>
                    <a:pt x="48447" y="10617"/>
                    <a:pt x="48772" y="10291"/>
                  </a:cubicBezTo>
                  <a:lnTo>
                    <a:pt x="49249" y="9790"/>
                  </a:lnTo>
                  <a:lnTo>
                    <a:pt x="49249" y="7810"/>
                  </a:lnTo>
                  <a:lnTo>
                    <a:pt x="48923" y="7484"/>
                  </a:lnTo>
                  <a:cubicBezTo>
                    <a:pt x="48497" y="7033"/>
                    <a:pt x="47770" y="6732"/>
                    <a:pt x="46968" y="6682"/>
                  </a:cubicBezTo>
                  <a:lnTo>
                    <a:pt x="46291" y="6632"/>
                  </a:lnTo>
                  <a:lnTo>
                    <a:pt x="45990" y="7083"/>
                  </a:lnTo>
                  <a:cubicBezTo>
                    <a:pt x="45348" y="7987"/>
                    <a:pt x="44232" y="8643"/>
                    <a:pt x="43327" y="8643"/>
                  </a:cubicBezTo>
                  <a:cubicBezTo>
                    <a:pt x="43278" y="8643"/>
                    <a:pt x="43230" y="8641"/>
                    <a:pt x="43183" y="8637"/>
                  </a:cubicBezTo>
                  <a:lnTo>
                    <a:pt x="42782" y="8612"/>
                  </a:lnTo>
                  <a:lnTo>
                    <a:pt x="43158" y="8412"/>
                  </a:lnTo>
                  <a:cubicBezTo>
                    <a:pt x="43710" y="8111"/>
                    <a:pt x="44963" y="6883"/>
                    <a:pt x="45188" y="6382"/>
                  </a:cubicBezTo>
                  <a:cubicBezTo>
                    <a:pt x="45389" y="6031"/>
                    <a:pt x="45414" y="5855"/>
                    <a:pt x="45389" y="5053"/>
                  </a:cubicBezTo>
                  <a:cubicBezTo>
                    <a:pt x="45364" y="4251"/>
                    <a:pt x="45314" y="4051"/>
                    <a:pt x="45038" y="3499"/>
                  </a:cubicBezTo>
                  <a:cubicBezTo>
                    <a:pt x="44512" y="2372"/>
                    <a:pt x="43685" y="1444"/>
                    <a:pt x="42732" y="868"/>
                  </a:cubicBezTo>
                  <a:cubicBezTo>
                    <a:pt x="41879" y="374"/>
                    <a:pt x="40200" y="0"/>
                    <a:pt x="38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9"/>
            <p:cNvSpPr/>
            <p:nvPr/>
          </p:nvSpPr>
          <p:spPr>
            <a:xfrm>
              <a:off x="2228200" y="4644475"/>
              <a:ext cx="41400" cy="15900"/>
            </a:xfrm>
            <a:custGeom>
              <a:avLst/>
              <a:gdLst/>
              <a:ahLst/>
              <a:cxnLst/>
              <a:rect l="l" t="t" r="r" b="b"/>
              <a:pathLst>
                <a:path w="1656" h="636" extrusionOk="0">
                  <a:moveTo>
                    <a:pt x="1273" y="0"/>
                  </a:moveTo>
                  <a:cubicBezTo>
                    <a:pt x="1166" y="0"/>
                    <a:pt x="1003" y="38"/>
                    <a:pt x="703" y="113"/>
                  </a:cubicBezTo>
                  <a:cubicBezTo>
                    <a:pt x="377" y="213"/>
                    <a:pt x="51" y="338"/>
                    <a:pt x="26" y="363"/>
                  </a:cubicBezTo>
                  <a:cubicBezTo>
                    <a:pt x="1" y="414"/>
                    <a:pt x="126" y="489"/>
                    <a:pt x="302" y="539"/>
                  </a:cubicBezTo>
                  <a:cubicBezTo>
                    <a:pt x="517" y="603"/>
                    <a:pt x="713" y="636"/>
                    <a:pt x="885" y="636"/>
                  </a:cubicBezTo>
                  <a:cubicBezTo>
                    <a:pt x="1114" y="636"/>
                    <a:pt x="1301" y="578"/>
                    <a:pt x="1430" y="464"/>
                  </a:cubicBezTo>
                  <a:cubicBezTo>
                    <a:pt x="1655" y="288"/>
                    <a:pt x="1655" y="263"/>
                    <a:pt x="1505" y="113"/>
                  </a:cubicBezTo>
                  <a:cubicBezTo>
                    <a:pt x="1430" y="38"/>
                    <a:pt x="1379" y="0"/>
                    <a:pt x="127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9"/>
            <p:cNvSpPr/>
            <p:nvPr/>
          </p:nvSpPr>
          <p:spPr>
            <a:xfrm>
              <a:off x="2444375" y="4640150"/>
              <a:ext cx="126975" cy="27250"/>
            </a:xfrm>
            <a:custGeom>
              <a:avLst/>
              <a:gdLst/>
              <a:ahLst/>
              <a:cxnLst/>
              <a:rect l="l" t="t" r="r" b="b"/>
              <a:pathLst>
                <a:path w="5079" h="1090" extrusionOk="0">
                  <a:moveTo>
                    <a:pt x="4744" y="1"/>
                  </a:moveTo>
                  <a:cubicBezTo>
                    <a:pt x="4559" y="1"/>
                    <a:pt x="4278" y="39"/>
                    <a:pt x="3860" y="110"/>
                  </a:cubicBezTo>
                  <a:cubicBezTo>
                    <a:pt x="3334" y="186"/>
                    <a:pt x="2382" y="311"/>
                    <a:pt x="1730" y="361"/>
                  </a:cubicBezTo>
                  <a:cubicBezTo>
                    <a:pt x="276" y="461"/>
                    <a:pt x="126" y="486"/>
                    <a:pt x="51" y="562"/>
                  </a:cubicBezTo>
                  <a:cubicBezTo>
                    <a:pt x="1" y="612"/>
                    <a:pt x="502" y="912"/>
                    <a:pt x="878" y="1013"/>
                  </a:cubicBezTo>
                  <a:cubicBezTo>
                    <a:pt x="1003" y="1063"/>
                    <a:pt x="1555" y="1088"/>
                    <a:pt x="2106" y="1088"/>
                  </a:cubicBezTo>
                  <a:cubicBezTo>
                    <a:pt x="2161" y="1089"/>
                    <a:pt x="2215" y="1089"/>
                    <a:pt x="2269" y="1089"/>
                  </a:cubicBezTo>
                  <a:cubicBezTo>
                    <a:pt x="3818" y="1089"/>
                    <a:pt x="4991" y="745"/>
                    <a:pt x="5063" y="261"/>
                  </a:cubicBezTo>
                  <a:cubicBezTo>
                    <a:pt x="5078" y="82"/>
                    <a:pt x="5014" y="1"/>
                    <a:pt x="474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9"/>
            <p:cNvSpPr/>
            <p:nvPr/>
          </p:nvSpPr>
          <p:spPr>
            <a:xfrm>
              <a:off x="2398650" y="4676575"/>
              <a:ext cx="202400" cy="36300"/>
            </a:xfrm>
            <a:custGeom>
              <a:avLst/>
              <a:gdLst/>
              <a:ahLst/>
              <a:cxnLst/>
              <a:rect l="l" t="t" r="r" b="b"/>
              <a:pathLst>
                <a:path w="8096" h="1452" extrusionOk="0">
                  <a:moveTo>
                    <a:pt x="7732" y="1"/>
                  </a:moveTo>
                  <a:cubicBezTo>
                    <a:pt x="7531" y="1"/>
                    <a:pt x="7206" y="69"/>
                    <a:pt x="6692" y="207"/>
                  </a:cubicBezTo>
                  <a:cubicBezTo>
                    <a:pt x="5882" y="419"/>
                    <a:pt x="4540" y="542"/>
                    <a:pt x="3302" y="542"/>
                  </a:cubicBezTo>
                  <a:cubicBezTo>
                    <a:pt x="2929" y="542"/>
                    <a:pt x="2567" y="531"/>
                    <a:pt x="2231" y="508"/>
                  </a:cubicBezTo>
                  <a:cubicBezTo>
                    <a:pt x="1754" y="471"/>
                    <a:pt x="1209" y="448"/>
                    <a:pt x="844" y="448"/>
                  </a:cubicBezTo>
                  <a:cubicBezTo>
                    <a:pt x="710" y="448"/>
                    <a:pt x="600" y="451"/>
                    <a:pt x="526" y="458"/>
                  </a:cubicBezTo>
                  <a:lnTo>
                    <a:pt x="0" y="533"/>
                  </a:lnTo>
                  <a:lnTo>
                    <a:pt x="251" y="759"/>
                  </a:lnTo>
                  <a:cubicBezTo>
                    <a:pt x="602" y="1009"/>
                    <a:pt x="1078" y="1160"/>
                    <a:pt x="2080" y="1335"/>
                  </a:cubicBezTo>
                  <a:cubicBezTo>
                    <a:pt x="2591" y="1414"/>
                    <a:pt x="3349" y="1451"/>
                    <a:pt x="4095" y="1451"/>
                  </a:cubicBezTo>
                  <a:cubicBezTo>
                    <a:pt x="4776" y="1451"/>
                    <a:pt x="5448" y="1420"/>
                    <a:pt x="5915" y="1360"/>
                  </a:cubicBezTo>
                  <a:cubicBezTo>
                    <a:pt x="7243" y="1185"/>
                    <a:pt x="8095" y="709"/>
                    <a:pt x="8020" y="207"/>
                  </a:cubicBezTo>
                  <a:cubicBezTo>
                    <a:pt x="8008" y="69"/>
                    <a:pt x="7932" y="1"/>
                    <a:pt x="773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9"/>
            <p:cNvSpPr/>
            <p:nvPr/>
          </p:nvSpPr>
          <p:spPr>
            <a:xfrm>
              <a:off x="2352275" y="4520975"/>
              <a:ext cx="22350" cy="11050"/>
            </a:xfrm>
            <a:custGeom>
              <a:avLst/>
              <a:gdLst/>
              <a:ahLst/>
              <a:cxnLst/>
              <a:rect l="l" t="t" r="r" b="b"/>
              <a:pathLst>
                <a:path w="894" h="442" extrusionOk="0">
                  <a:moveTo>
                    <a:pt x="648" y="0"/>
                  </a:moveTo>
                  <a:cubicBezTo>
                    <a:pt x="574" y="0"/>
                    <a:pt x="480" y="21"/>
                    <a:pt x="376" y="65"/>
                  </a:cubicBezTo>
                  <a:cubicBezTo>
                    <a:pt x="25" y="191"/>
                    <a:pt x="0" y="316"/>
                    <a:pt x="301" y="366"/>
                  </a:cubicBezTo>
                  <a:cubicBezTo>
                    <a:pt x="401" y="391"/>
                    <a:pt x="527" y="416"/>
                    <a:pt x="577" y="441"/>
                  </a:cubicBezTo>
                  <a:cubicBezTo>
                    <a:pt x="602" y="441"/>
                    <a:pt x="677" y="366"/>
                    <a:pt x="752" y="291"/>
                  </a:cubicBezTo>
                  <a:cubicBezTo>
                    <a:pt x="893" y="115"/>
                    <a:pt x="824" y="0"/>
                    <a:pt x="64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9"/>
            <p:cNvSpPr/>
            <p:nvPr/>
          </p:nvSpPr>
          <p:spPr>
            <a:xfrm>
              <a:off x="2483850" y="4454100"/>
              <a:ext cx="75850" cy="72900"/>
            </a:xfrm>
            <a:custGeom>
              <a:avLst/>
              <a:gdLst/>
              <a:ahLst/>
              <a:cxnLst/>
              <a:rect l="l" t="t" r="r" b="b"/>
              <a:pathLst>
                <a:path w="3034" h="2916" extrusionOk="0">
                  <a:moveTo>
                    <a:pt x="490" y="1"/>
                  </a:moveTo>
                  <a:cubicBezTo>
                    <a:pt x="401" y="1"/>
                    <a:pt x="314" y="54"/>
                    <a:pt x="226" y="159"/>
                  </a:cubicBezTo>
                  <a:cubicBezTo>
                    <a:pt x="1" y="460"/>
                    <a:pt x="26" y="710"/>
                    <a:pt x="301" y="1287"/>
                  </a:cubicBezTo>
                  <a:cubicBezTo>
                    <a:pt x="552" y="1788"/>
                    <a:pt x="1229" y="2440"/>
                    <a:pt x="1855" y="2740"/>
                  </a:cubicBezTo>
                  <a:cubicBezTo>
                    <a:pt x="2031" y="2841"/>
                    <a:pt x="2382" y="2916"/>
                    <a:pt x="2607" y="2916"/>
                  </a:cubicBezTo>
                  <a:lnTo>
                    <a:pt x="3033" y="2916"/>
                  </a:lnTo>
                  <a:lnTo>
                    <a:pt x="2707" y="2565"/>
                  </a:lnTo>
                  <a:cubicBezTo>
                    <a:pt x="2532" y="2364"/>
                    <a:pt x="2131" y="1963"/>
                    <a:pt x="1805" y="1638"/>
                  </a:cubicBezTo>
                  <a:cubicBezTo>
                    <a:pt x="1479" y="1312"/>
                    <a:pt x="1128" y="861"/>
                    <a:pt x="1003" y="560"/>
                  </a:cubicBezTo>
                  <a:cubicBezTo>
                    <a:pt x="824" y="185"/>
                    <a:pt x="655" y="1"/>
                    <a:pt x="49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9"/>
            <p:cNvSpPr/>
            <p:nvPr/>
          </p:nvSpPr>
          <p:spPr>
            <a:xfrm>
              <a:off x="2582850" y="4468200"/>
              <a:ext cx="16950" cy="11200"/>
            </a:xfrm>
            <a:custGeom>
              <a:avLst/>
              <a:gdLst/>
              <a:ahLst/>
              <a:cxnLst/>
              <a:rect l="l" t="t" r="r" b="b"/>
              <a:pathLst>
                <a:path w="678" h="448" extrusionOk="0">
                  <a:moveTo>
                    <a:pt x="245" y="0"/>
                  </a:moveTo>
                  <a:cubicBezTo>
                    <a:pt x="116" y="0"/>
                    <a:pt x="1" y="101"/>
                    <a:pt x="1" y="272"/>
                  </a:cubicBezTo>
                  <a:cubicBezTo>
                    <a:pt x="1" y="422"/>
                    <a:pt x="76" y="447"/>
                    <a:pt x="301" y="447"/>
                  </a:cubicBezTo>
                  <a:cubicBezTo>
                    <a:pt x="602" y="447"/>
                    <a:pt x="677" y="272"/>
                    <a:pt x="427" y="71"/>
                  </a:cubicBezTo>
                  <a:cubicBezTo>
                    <a:pt x="370" y="23"/>
                    <a:pt x="306" y="0"/>
                    <a:pt x="24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9"/>
            <p:cNvSpPr/>
            <p:nvPr/>
          </p:nvSpPr>
          <p:spPr>
            <a:xfrm>
              <a:off x="2577725" y="4382125"/>
              <a:ext cx="9525" cy="6875"/>
            </a:xfrm>
            <a:custGeom>
              <a:avLst/>
              <a:gdLst/>
              <a:ahLst/>
              <a:cxnLst/>
              <a:rect l="l" t="t" r="r" b="b"/>
              <a:pathLst>
                <a:path w="381" h="275" extrusionOk="0">
                  <a:moveTo>
                    <a:pt x="133" y="1"/>
                  </a:moveTo>
                  <a:cubicBezTo>
                    <a:pt x="39" y="1"/>
                    <a:pt x="0" y="71"/>
                    <a:pt x="55" y="181"/>
                  </a:cubicBezTo>
                  <a:cubicBezTo>
                    <a:pt x="105" y="243"/>
                    <a:pt x="162" y="275"/>
                    <a:pt x="215" y="275"/>
                  </a:cubicBezTo>
                  <a:cubicBezTo>
                    <a:pt x="268" y="275"/>
                    <a:pt x="318" y="243"/>
                    <a:pt x="356" y="181"/>
                  </a:cubicBezTo>
                  <a:cubicBezTo>
                    <a:pt x="381" y="131"/>
                    <a:pt x="356" y="55"/>
                    <a:pt x="256" y="30"/>
                  </a:cubicBezTo>
                  <a:cubicBezTo>
                    <a:pt x="209" y="10"/>
                    <a:pt x="167" y="1"/>
                    <a:pt x="13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9"/>
            <p:cNvSpPr/>
            <p:nvPr/>
          </p:nvSpPr>
          <p:spPr>
            <a:xfrm>
              <a:off x="2512675" y="4436450"/>
              <a:ext cx="43875" cy="50450"/>
            </a:xfrm>
            <a:custGeom>
              <a:avLst/>
              <a:gdLst/>
              <a:ahLst/>
              <a:cxnLst/>
              <a:rect l="l" t="t" r="r" b="b"/>
              <a:pathLst>
                <a:path w="1755" h="2018" extrusionOk="0">
                  <a:moveTo>
                    <a:pt x="294" y="1"/>
                  </a:moveTo>
                  <a:cubicBezTo>
                    <a:pt x="207" y="1"/>
                    <a:pt x="143" y="72"/>
                    <a:pt x="101" y="213"/>
                  </a:cubicBezTo>
                  <a:cubicBezTo>
                    <a:pt x="0" y="539"/>
                    <a:pt x="477" y="1366"/>
                    <a:pt x="1028" y="1792"/>
                  </a:cubicBezTo>
                  <a:cubicBezTo>
                    <a:pt x="1204" y="1918"/>
                    <a:pt x="1404" y="2018"/>
                    <a:pt x="1529" y="2018"/>
                  </a:cubicBezTo>
                  <a:cubicBezTo>
                    <a:pt x="1755" y="2018"/>
                    <a:pt x="1755" y="2018"/>
                    <a:pt x="1429" y="1441"/>
                  </a:cubicBezTo>
                  <a:cubicBezTo>
                    <a:pt x="889" y="469"/>
                    <a:pt x="517" y="1"/>
                    <a:pt x="2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9"/>
            <p:cNvSpPr/>
            <p:nvPr/>
          </p:nvSpPr>
          <p:spPr>
            <a:xfrm>
              <a:off x="2568450" y="4554125"/>
              <a:ext cx="47625" cy="24550"/>
            </a:xfrm>
            <a:custGeom>
              <a:avLst/>
              <a:gdLst/>
              <a:ahLst/>
              <a:cxnLst/>
              <a:rect l="l" t="t" r="r" b="b"/>
              <a:pathLst>
                <a:path w="1905" h="982" extrusionOk="0">
                  <a:moveTo>
                    <a:pt x="369" y="0"/>
                  </a:moveTo>
                  <a:cubicBezTo>
                    <a:pt x="123" y="0"/>
                    <a:pt x="0" y="123"/>
                    <a:pt x="0" y="368"/>
                  </a:cubicBezTo>
                  <a:cubicBezTo>
                    <a:pt x="0" y="644"/>
                    <a:pt x="176" y="769"/>
                    <a:pt x="677" y="945"/>
                  </a:cubicBezTo>
                  <a:cubicBezTo>
                    <a:pt x="752" y="970"/>
                    <a:pt x="869" y="981"/>
                    <a:pt x="997" y="981"/>
                  </a:cubicBezTo>
                  <a:cubicBezTo>
                    <a:pt x="1253" y="981"/>
                    <a:pt x="1554" y="937"/>
                    <a:pt x="1654" y="870"/>
                  </a:cubicBezTo>
                  <a:cubicBezTo>
                    <a:pt x="1905" y="719"/>
                    <a:pt x="1429" y="293"/>
                    <a:pt x="752" y="68"/>
                  </a:cubicBezTo>
                  <a:cubicBezTo>
                    <a:pt x="602" y="23"/>
                    <a:pt x="474" y="0"/>
                    <a:pt x="3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9"/>
            <p:cNvSpPr/>
            <p:nvPr/>
          </p:nvSpPr>
          <p:spPr>
            <a:xfrm>
              <a:off x="2347875" y="4555800"/>
              <a:ext cx="49525" cy="19425"/>
            </a:xfrm>
            <a:custGeom>
              <a:avLst/>
              <a:gdLst/>
              <a:ahLst/>
              <a:cxnLst/>
              <a:rect l="l" t="t" r="r" b="b"/>
              <a:pathLst>
                <a:path w="1981" h="777" extrusionOk="0">
                  <a:moveTo>
                    <a:pt x="1771" y="1"/>
                  </a:moveTo>
                  <a:cubicBezTo>
                    <a:pt x="1605" y="1"/>
                    <a:pt x="1317" y="76"/>
                    <a:pt x="853" y="226"/>
                  </a:cubicBezTo>
                  <a:cubicBezTo>
                    <a:pt x="201" y="427"/>
                    <a:pt x="1" y="577"/>
                    <a:pt x="277" y="702"/>
                  </a:cubicBezTo>
                  <a:cubicBezTo>
                    <a:pt x="403" y="754"/>
                    <a:pt x="556" y="777"/>
                    <a:pt x="718" y="777"/>
                  </a:cubicBezTo>
                  <a:cubicBezTo>
                    <a:pt x="1266" y="777"/>
                    <a:pt x="1917" y="516"/>
                    <a:pt x="1956" y="226"/>
                  </a:cubicBezTo>
                  <a:cubicBezTo>
                    <a:pt x="1981" y="76"/>
                    <a:pt x="1937" y="1"/>
                    <a:pt x="177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9"/>
            <p:cNvSpPr/>
            <p:nvPr/>
          </p:nvSpPr>
          <p:spPr>
            <a:xfrm>
              <a:off x="2525825" y="4397775"/>
              <a:ext cx="33250" cy="34000"/>
            </a:xfrm>
            <a:custGeom>
              <a:avLst/>
              <a:gdLst/>
              <a:ahLst/>
              <a:cxnLst/>
              <a:rect l="l" t="t" r="r" b="b"/>
              <a:pathLst>
                <a:path w="1330" h="1360" extrusionOk="0">
                  <a:moveTo>
                    <a:pt x="322" y="1"/>
                  </a:moveTo>
                  <a:cubicBezTo>
                    <a:pt x="286" y="1"/>
                    <a:pt x="254" y="10"/>
                    <a:pt x="226" y="31"/>
                  </a:cubicBezTo>
                  <a:cubicBezTo>
                    <a:pt x="1" y="231"/>
                    <a:pt x="76" y="532"/>
                    <a:pt x="502" y="958"/>
                  </a:cubicBezTo>
                  <a:cubicBezTo>
                    <a:pt x="753" y="1184"/>
                    <a:pt x="1028" y="1359"/>
                    <a:pt x="1129" y="1359"/>
                  </a:cubicBezTo>
                  <a:lnTo>
                    <a:pt x="1329" y="1359"/>
                  </a:lnTo>
                  <a:lnTo>
                    <a:pt x="1129" y="883"/>
                  </a:lnTo>
                  <a:cubicBezTo>
                    <a:pt x="912" y="386"/>
                    <a:pt x="547" y="1"/>
                    <a:pt x="32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9"/>
            <p:cNvSpPr/>
            <p:nvPr/>
          </p:nvSpPr>
          <p:spPr>
            <a:xfrm>
              <a:off x="1968175" y="4658575"/>
              <a:ext cx="47650" cy="23050"/>
            </a:xfrm>
            <a:custGeom>
              <a:avLst/>
              <a:gdLst/>
              <a:ahLst/>
              <a:cxnLst/>
              <a:rect l="l" t="t" r="r" b="b"/>
              <a:pathLst>
                <a:path w="1906" h="922" extrusionOk="0">
                  <a:moveTo>
                    <a:pt x="452" y="0"/>
                  </a:moveTo>
                  <a:cubicBezTo>
                    <a:pt x="101" y="0"/>
                    <a:pt x="1" y="25"/>
                    <a:pt x="1" y="150"/>
                  </a:cubicBezTo>
                  <a:cubicBezTo>
                    <a:pt x="1" y="351"/>
                    <a:pt x="427" y="702"/>
                    <a:pt x="778" y="827"/>
                  </a:cubicBezTo>
                  <a:cubicBezTo>
                    <a:pt x="991" y="890"/>
                    <a:pt x="1116" y="921"/>
                    <a:pt x="1213" y="921"/>
                  </a:cubicBezTo>
                  <a:cubicBezTo>
                    <a:pt x="1310" y="921"/>
                    <a:pt x="1379" y="890"/>
                    <a:pt x="1480" y="827"/>
                  </a:cubicBezTo>
                  <a:cubicBezTo>
                    <a:pt x="1906" y="501"/>
                    <a:pt x="1279" y="0"/>
                    <a:pt x="45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9"/>
            <p:cNvSpPr/>
            <p:nvPr/>
          </p:nvSpPr>
          <p:spPr>
            <a:xfrm>
              <a:off x="2020200" y="4697650"/>
              <a:ext cx="203575" cy="36750"/>
            </a:xfrm>
            <a:custGeom>
              <a:avLst/>
              <a:gdLst/>
              <a:ahLst/>
              <a:cxnLst/>
              <a:rect l="l" t="t" r="r" b="b"/>
              <a:pathLst>
                <a:path w="8143" h="1470" extrusionOk="0">
                  <a:moveTo>
                    <a:pt x="7879" y="0"/>
                  </a:moveTo>
                  <a:cubicBezTo>
                    <a:pt x="7749" y="0"/>
                    <a:pt x="7559" y="40"/>
                    <a:pt x="7293" y="116"/>
                  </a:cubicBezTo>
                  <a:cubicBezTo>
                    <a:pt x="6216" y="442"/>
                    <a:pt x="5464" y="542"/>
                    <a:pt x="3935" y="542"/>
                  </a:cubicBezTo>
                  <a:cubicBezTo>
                    <a:pt x="3745" y="546"/>
                    <a:pt x="3572" y="548"/>
                    <a:pt x="3414" y="548"/>
                  </a:cubicBezTo>
                  <a:cubicBezTo>
                    <a:pt x="2574" y="548"/>
                    <a:pt x="2133" y="489"/>
                    <a:pt x="1479" y="342"/>
                  </a:cubicBezTo>
                  <a:cubicBezTo>
                    <a:pt x="953" y="242"/>
                    <a:pt x="401" y="141"/>
                    <a:pt x="251" y="141"/>
                  </a:cubicBezTo>
                  <a:cubicBezTo>
                    <a:pt x="0" y="141"/>
                    <a:pt x="0" y="141"/>
                    <a:pt x="176" y="342"/>
                  </a:cubicBezTo>
                  <a:cubicBezTo>
                    <a:pt x="501" y="718"/>
                    <a:pt x="1805" y="1219"/>
                    <a:pt x="2983" y="1419"/>
                  </a:cubicBezTo>
                  <a:cubicBezTo>
                    <a:pt x="3108" y="1445"/>
                    <a:pt x="3785" y="1470"/>
                    <a:pt x="4461" y="1470"/>
                  </a:cubicBezTo>
                  <a:cubicBezTo>
                    <a:pt x="5439" y="1470"/>
                    <a:pt x="5865" y="1445"/>
                    <a:pt x="6466" y="1294"/>
                  </a:cubicBezTo>
                  <a:cubicBezTo>
                    <a:pt x="7369" y="1044"/>
                    <a:pt x="8070" y="668"/>
                    <a:pt x="8095" y="342"/>
                  </a:cubicBezTo>
                  <a:cubicBezTo>
                    <a:pt x="8142" y="108"/>
                    <a:pt x="8092" y="0"/>
                    <a:pt x="787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9"/>
            <p:cNvSpPr/>
            <p:nvPr/>
          </p:nvSpPr>
          <p:spPr>
            <a:xfrm>
              <a:off x="1963800" y="4612200"/>
              <a:ext cx="43400" cy="13750"/>
            </a:xfrm>
            <a:custGeom>
              <a:avLst/>
              <a:gdLst/>
              <a:ahLst/>
              <a:cxnLst/>
              <a:rect l="l" t="t" r="r" b="b"/>
              <a:pathLst>
                <a:path w="1736" h="550" extrusionOk="0">
                  <a:moveTo>
                    <a:pt x="903" y="0"/>
                  </a:moveTo>
                  <a:cubicBezTo>
                    <a:pt x="477" y="25"/>
                    <a:pt x="126" y="50"/>
                    <a:pt x="101" y="76"/>
                  </a:cubicBezTo>
                  <a:cubicBezTo>
                    <a:pt x="0" y="176"/>
                    <a:pt x="326" y="426"/>
                    <a:pt x="677" y="502"/>
                  </a:cubicBezTo>
                  <a:cubicBezTo>
                    <a:pt x="844" y="534"/>
                    <a:pt x="997" y="549"/>
                    <a:pt x="1130" y="549"/>
                  </a:cubicBezTo>
                  <a:cubicBezTo>
                    <a:pt x="1514" y="549"/>
                    <a:pt x="1736" y="418"/>
                    <a:pt x="1680" y="176"/>
                  </a:cubicBezTo>
                  <a:cubicBezTo>
                    <a:pt x="1655" y="0"/>
                    <a:pt x="1554" y="0"/>
                    <a:pt x="9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9"/>
            <p:cNvSpPr/>
            <p:nvPr/>
          </p:nvSpPr>
          <p:spPr>
            <a:xfrm>
              <a:off x="2135475" y="4470525"/>
              <a:ext cx="43700" cy="19975"/>
            </a:xfrm>
            <a:custGeom>
              <a:avLst/>
              <a:gdLst/>
              <a:ahLst/>
              <a:cxnLst/>
              <a:rect l="l" t="t" r="r" b="b"/>
              <a:pathLst>
                <a:path w="1748" h="799" extrusionOk="0">
                  <a:moveTo>
                    <a:pt x="473" y="0"/>
                  </a:moveTo>
                  <a:cubicBezTo>
                    <a:pt x="457" y="0"/>
                    <a:pt x="441" y="1"/>
                    <a:pt x="427" y="3"/>
                  </a:cubicBezTo>
                  <a:cubicBezTo>
                    <a:pt x="327" y="28"/>
                    <a:pt x="201" y="103"/>
                    <a:pt x="126" y="204"/>
                  </a:cubicBezTo>
                  <a:cubicBezTo>
                    <a:pt x="1" y="404"/>
                    <a:pt x="126" y="529"/>
                    <a:pt x="602" y="705"/>
                  </a:cubicBezTo>
                  <a:cubicBezTo>
                    <a:pt x="778" y="768"/>
                    <a:pt x="991" y="799"/>
                    <a:pt x="1176" y="799"/>
                  </a:cubicBezTo>
                  <a:cubicBezTo>
                    <a:pt x="1360" y="799"/>
                    <a:pt x="1517" y="768"/>
                    <a:pt x="1580" y="705"/>
                  </a:cubicBezTo>
                  <a:cubicBezTo>
                    <a:pt x="1748" y="537"/>
                    <a:pt x="857" y="0"/>
                    <a:pt x="47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9"/>
            <p:cNvSpPr/>
            <p:nvPr/>
          </p:nvSpPr>
          <p:spPr>
            <a:xfrm>
              <a:off x="2339750" y="4586050"/>
              <a:ext cx="93500" cy="29300"/>
            </a:xfrm>
            <a:custGeom>
              <a:avLst/>
              <a:gdLst/>
              <a:ahLst/>
              <a:cxnLst/>
              <a:rect l="l" t="t" r="r" b="b"/>
              <a:pathLst>
                <a:path w="3740" h="1172" extrusionOk="0">
                  <a:moveTo>
                    <a:pt x="3489" y="0"/>
                  </a:moveTo>
                  <a:cubicBezTo>
                    <a:pt x="3368" y="0"/>
                    <a:pt x="3194" y="40"/>
                    <a:pt x="2958" y="119"/>
                  </a:cubicBezTo>
                  <a:cubicBezTo>
                    <a:pt x="2532" y="269"/>
                    <a:pt x="627" y="595"/>
                    <a:pt x="226" y="595"/>
                  </a:cubicBezTo>
                  <a:cubicBezTo>
                    <a:pt x="0" y="595"/>
                    <a:pt x="100" y="796"/>
                    <a:pt x="426" y="996"/>
                  </a:cubicBezTo>
                  <a:cubicBezTo>
                    <a:pt x="652" y="1122"/>
                    <a:pt x="902" y="1172"/>
                    <a:pt x="1404" y="1172"/>
                  </a:cubicBezTo>
                  <a:cubicBezTo>
                    <a:pt x="2707" y="1172"/>
                    <a:pt x="3659" y="821"/>
                    <a:pt x="3709" y="294"/>
                  </a:cubicBezTo>
                  <a:cubicBezTo>
                    <a:pt x="3740" y="96"/>
                    <a:pt x="3678" y="0"/>
                    <a:pt x="348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9"/>
            <p:cNvSpPr/>
            <p:nvPr/>
          </p:nvSpPr>
          <p:spPr>
            <a:xfrm>
              <a:off x="2162075" y="4582900"/>
              <a:ext cx="30450" cy="18100"/>
            </a:xfrm>
            <a:custGeom>
              <a:avLst/>
              <a:gdLst/>
              <a:ahLst/>
              <a:cxnLst/>
              <a:rect l="l" t="t" r="r" b="b"/>
              <a:pathLst>
                <a:path w="1218" h="724" extrusionOk="0">
                  <a:moveTo>
                    <a:pt x="569" y="0"/>
                  </a:moveTo>
                  <a:cubicBezTo>
                    <a:pt x="229" y="0"/>
                    <a:pt x="1" y="441"/>
                    <a:pt x="315" y="621"/>
                  </a:cubicBezTo>
                  <a:cubicBezTo>
                    <a:pt x="415" y="671"/>
                    <a:pt x="516" y="721"/>
                    <a:pt x="541" y="721"/>
                  </a:cubicBezTo>
                  <a:cubicBezTo>
                    <a:pt x="549" y="723"/>
                    <a:pt x="557" y="723"/>
                    <a:pt x="567" y="723"/>
                  </a:cubicBezTo>
                  <a:cubicBezTo>
                    <a:pt x="745" y="723"/>
                    <a:pt x="1217" y="517"/>
                    <a:pt x="1217" y="446"/>
                  </a:cubicBezTo>
                  <a:cubicBezTo>
                    <a:pt x="1217" y="345"/>
                    <a:pt x="917" y="95"/>
                    <a:pt x="691" y="19"/>
                  </a:cubicBezTo>
                  <a:cubicBezTo>
                    <a:pt x="649" y="6"/>
                    <a:pt x="608" y="0"/>
                    <a:pt x="5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9"/>
            <p:cNvSpPr/>
            <p:nvPr/>
          </p:nvSpPr>
          <p:spPr>
            <a:xfrm>
              <a:off x="2153025" y="4515075"/>
              <a:ext cx="34475" cy="18675"/>
            </a:xfrm>
            <a:custGeom>
              <a:avLst/>
              <a:gdLst/>
              <a:ahLst/>
              <a:cxnLst/>
              <a:rect l="l" t="t" r="r" b="b"/>
              <a:pathLst>
                <a:path w="1379" h="747" extrusionOk="0">
                  <a:moveTo>
                    <a:pt x="627" y="1"/>
                  </a:moveTo>
                  <a:cubicBezTo>
                    <a:pt x="76" y="1"/>
                    <a:pt x="0" y="552"/>
                    <a:pt x="527" y="702"/>
                  </a:cubicBezTo>
                  <a:cubicBezTo>
                    <a:pt x="654" y="732"/>
                    <a:pt x="781" y="747"/>
                    <a:pt x="897" y="747"/>
                  </a:cubicBezTo>
                  <a:cubicBezTo>
                    <a:pt x="1169" y="747"/>
                    <a:pt x="1379" y="668"/>
                    <a:pt x="1379" y="527"/>
                  </a:cubicBezTo>
                  <a:cubicBezTo>
                    <a:pt x="1379" y="326"/>
                    <a:pt x="903" y="1"/>
                    <a:pt x="6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9"/>
            <p:cNvSpPr/>
            <p:nvPr/>
          </p:nvSpPr>
          <p:spPr>
            <a:xfrm>
              <a:off x="2139875" y="4425675"/>
              <a:ext cx="35725" cy="22850"/>
            </a:xfrm>
            <a:custGeom>
              <a:avLst/>
              <a:gdLst/>
              <a:ahLst/>
              <a:cxnLst/>
              <a:rect l="l" t="t" r="r" b="b"/>
              <a:pathLst>
                <a:path w="1429" h="914" extrusionOk="0">
                  <a:moveTo>
                    <a:pt x="449" y="0"/>
                  </a:moveTo>
                  <a:cubicBezTo>
                    <a:pt x="413" y="0"/>
                    <a:pt x="380" y="6"/>
                    <a:pt x="351" y="18"/>
                  </a:cubicBezTo>
                  <a:cubicBezTo>
                    <a:pt x="0" y="143"/>
                    <a:pt x="176" y="644"/>
                    <a:pt x="602" y="820"/>
                  </a:cubicBezTo>
                  <a:cubicBezTo>
                    <a:pt x="752" y="882"/>
                    <a:pt x="959" y="914"/>
                    <a:pt x="1128" y="914"/>
                  </a:cubicBezTo>
                  <a:cubicBezTo>
                    <a:pt x="1297" y="914"/>
                    <a:pt x="1429" y="882"/>
                    <a:pt x="1429" y="820"/>
                  </a:cubicBezTo>
                  <a:cubicBezTo>
                    <a:pt x="1429" y="502"/>
                    <a:pt x="793" y="0"/>
                    <a:pt x="44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9"/>
            <p:cNvSpPr/>
            <p:nvPr/>
          </p:nvSpPr>
          <p:spPr>
            <a:xfrm>
              <a:off x="2809675" y="4649575"/>
              <a:ext cx="101525" cy="19625"/>
            </a:xfrm>
            <a:custGeom>
              <a:avLst/>
              <a:gdLst/>
              <a:ahLst/>
              <a:cxnLst/>
              <a:rect l="l" t="t" r="r" b="b"/>
              <a:pathLst>
                <a:path w="4061" h="785" extrusionOk="0">
                  <a:moveTo>
                    <a:pt x="1147" y="1"/>
                  </a:moveTo>
                  <a:cubicBezTo>
                    <a:pt x="201" y="1"/>
                    <a:pt x="0" y="41"/>
                    <a:pt x="0" y="159"/>
                  </a:cubicBezTo>
                  <a:cubicBezTo>
                    <a:pt x="0" y="335"/>
                    <a:pt x="652" y="636"/>
                    <a:pt x="1228" y="711"/>
                  </a:cubicBezTo>
                  <a:cubicBezTo>
                    <a:pt x="1557" y="761"/>
                    <a:pt x="1907" y="784"/>
                    <a:pt x="2244" y="784"/>
                  </a:cubicBezTo>
                  <a:cubicBezTo>
                    <a:pt x="3089" y="784"/>
                    <a:pt x="3845" y="636"/>
                    <a:pt x="3935" y="385"/>
                  </a:cubicBezTo>
                  <a:cubicBezTo>
                    <a:pt x="4060" y="34"/>
                    <a:pt x="3935" y="9"/>
                    <a:pt x="2106" y="9"/>
                  </a:cubicBezTo>
                  <a:cubicBezTo>
                    <a:pt x="1723" y="4"/>
                    <a:pt x="1407" y="1"/>
                    <a:pt x="114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9"/>
            <p:cNvSpPr/>
            <p:nvPr/>
          </p:nvSpPr>
          <p:spPr>
            <a:xfrm>
              <a:off x="2833475" y="4544100"/>
              <a:ext cx="66450" cy="40700"/>
            </a:xfrm>
            <a:custGeom>
              <a:avLst/>
              <a:gdLst/>
              <a:ahLst/>
              <a:cxnLst/>
              <a:rect l="l" t="t" r="r" b="b"/>
              <a:pathLst>
                <a:path w="2658" h="1628" extrusionOk="0">
                  <a:moveTo>
                    <a:pt x="2228" y="1"/>
                  </a:moveTo>
                  <a:cubicBezTo>
                    <a:pt x="2111" y="1"/>
                    <a:pt x="1967" y="83"/>
                    <a:pt x="1780" y="243"/>
                  </a:cubicBezTo>
                  <a:cubicBezTo>
                    <a:pt x="1630" y="368"/>
                    <a:pt x="1304" y="569"/>
                    <a:pt x="1103" y="669"/>
                  </a:cubicBezTo>
                  <a:cubicBezTo>
                    <a:pt x="627" y="920"/>
                    <a:pt x="1" y="1396"/>
                    <a:pt x="1" y="1521"/>
                  </a:cubicBezTo>
                  <a:cubicBezTo>
                    <a:pt x="1" y="1595"/>
                    <a:pt x="122" y="1628"/>
                    <a:pt x="302" y="1628"/>
                  </a:cubicBezTo>
                  <a:cubicBezTo>
                    <a:pt x="612" y="1628"/>
                    <a:pt x="1096" y="1530"/>
                    <a:pt x="1429" y="1371"/>
                  </a:cubicBezTo>
                  <a:cubicBezTo>
                    <a:pt x="2256" y="970"/>
                    <a:pt x="2657" y="544"/>
                    <a:pt x="2482" y="193"/>
                  </a:cubicBezTo>
                  <a:cubicBezTo>
                    <a:pt x="2412" y="64"/>
                    <a:pt x="2330" y="1"/>
                    <a:pt x="222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9"/>
            <p:cNvSpPr/>
            <p:nvPr/>
          </p:nvSpPr>
          <p:spPr>
            <a:xfrm>
              <a:off x="2837875" y="4523225"/>
              <a:ext cx="28825" cy="25275"/>
            </a:xfrm>
            <a:custGeom>
              <a:avLst/>
              <a:gdLst/>
              <a:ahLst/>
              <a:cxnLst/>
              <a:rect l="l" t="t" r="r" b="b"/>
              <a:pathLst>
                <a:path w="1153" h="1011" extrusionOk="0">
                  <a:moveTo>
                    <a:pt x="856" y="1"/>
                  </a:moveTo>
                  <a:cubicBezTo>
                    <a:pt x="694" y="1"/>
                    <a:pt x="465" y="196"/>
                    <a:pt x="251" y="527"/>
                  </a:cubicBezTo>
                  <a:cubicBezTo>
                    <a:pt x="125" y="702"/>
                    <a:pt x="0" y="903"/>
                    <a:pt x="0" y="953"/>
                  </a:cubicBezTo>
                  <a:cubicBezTo>
                    <a:pt x="0" y="990"/>
                    <a:pt x="11" y="1010"/>
                    <a:pt x="46" y="1010"/>
                  </a:cubicBezTo>
                  <a:cubicBezTo>
                    <a:pt x="105" y="1010"/>
                    <a:pt x="234" y="953"/>
                    <a:pt x="501" y="828"/>
                  </a:cubicBezTo>
                  <a:cubicBezTo>
                    <a:pt x="902" y="602"/>
                    <a:pt x="1153" y="226"/>
                    <a:pt x="978" y="51"/>
                  </a:cubicBezTo>
                  <a:cubicBezTo>
                    <a:pt x="944" y="17"/>
                    <a:pt x="903" y="1"/>
                    <a:pt x="85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9"/>
            <p:cNvSpPr/>
            <p:nvPr/>
          </p:nvSpPr>
          <p:spPr>
            <a:xfrm>
              <a:off x="2352275" y="4706175"/>
              <a:ext cx="22575" cy="11700"/>
            </a:xfrm>
            <a:custGeom>
              <a:avLst/>
              <a:gdLst/>
              <a:ahLst/>
              <a:cxnLst/>
              <a:rect l="l" t="t" r="r" b="b"/>
              <a:pathLst>
                <a:path w="903" h="468" extrusionOk="0">
                  <a:moveTo>
                    <a:pt x="351" y="1"/>
                  </a:moveTo>
                  <a:cubicBezTo>
                    <a:pt x="76" y="1"/>
                    <a:pt x="0" y="151"/>
                    <a:pt x="201" y="352"/>
                  </a:cubicBezTo>
                  <a:cubicBezTo>
                    <a:pt x="266" y="430"/>
                    <a:pt x="400" y="468"/>
                    <a:pt x="528" y="468"/>
                  </a:cubicBezTo>
                  <a:cubicBezTo>
                    <a:pt x="644" y="468"/>
                    <a:pt x="755" y="437"/>
                    <a:pt x="802" y="377"/>
                  </a:cubicBezTo>
                  <a:cubicBezTo>
                    <a:pt x="903" y="201"/>
                    <a:pt x="652" y="1"/>
                    <a:pt x="3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9"/>
            <p:cNvSpPr/>
            <p:nvPr/>
          </p:nvSpPr>
          <p:spPr>
            <a:xfrm>
              <a:off x="2629225" y="4654600"/>
              <a:ext cx="35100" cy="16225"/>
            </a:xfrm>
            <a:custGeom>
              <a:avLst/>
              <a:gdLst/>
              <a:ahLst/>
              <a:cxnLst/>
              <a:rect l="l" t="t" r="r" b="b"/>
              <a:pathLst>
                <a:path w="1404" h="649" extrusionOk="0">
                  <a:moveTo>
                    <a:pt x="994" y="1"/>
                  </a:moveTo>
                  <a:cubicBezTo>
                    <a:pt x="755" y="1"/>
                    <a:pt x="465" y="84"/>
                    <a:pt x="301" y="234"/>
                  </a:cubicBezTo>
                  <a:cubicBezTo>
                    <a:pt x="0" y="535"/>
                    <a:pt x="0" y="610"/>
                    <a:pt x="326" y="635"/>
                  </a:cubicBezTo>
                  <a:cubicBezTo>
                    <a:pt x="385" y="644"/>
                    <a:pt x="451" y="648"/>
                    <a:pt x="520" y="648"/>
                  </a:cubicBezTo>
                  <a:cubicBezTo>
                    <a:pt x="837" y="648"/>
                    <a:pt x="1226" y="562"/>
                    <a:pt x="1329" y="460"/>
                  </a:cubicBezTo>
                  <a:cubicBezTo>
                    <a:pt x="1379" y="410"/>
                    <a:pt x="1404" y="284"/>
                    <a:pt x="1379" y="184"/>
                  </a:cubicBezTo>
                  <a:cubicBezTo>
                    <a:pt x="1356" y="59"/>
                    <a:pt x="1193" y="1"/>
                    <a:pt x="9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9"/>
            <p:cNvSpPr/>
            <p:nvPr/>
          </p:nvSpPr>
          <p:spPr>
            <a:xfrm>
              <a:off x="2578475" y="4513200"/>
              <a:ext cx="28825" cy="16575"/>
            </a:xfrm>
            <a:custGeom>
              <a:avLst/>
              <a:gdLst/>
              <a:ahLst/>
              <a:cxnLst/>
              <a:rect l="l" t="t" r="r" b="b"/>
              <a:pathLst>
                <a:path w="1153" h="663" extrusionOk="0">
                  <a:moveTo>
                    <a:pt x="438" y="0"/>
                  </a:moveTo>
                  <a:cubicBezTo>
                    <a:pt x="222" y="0"/>
                    <a:pt x="29" y="72"/>
                    <a:pt x="0" y="201"/>
                  </a:cubicBezTo>
                  <a:cubicBezTo>
                    <a:pt x="0" y="301"/>
                    <a:pt x="25" y="452"/>
                    <a:pt x="100" y="527"/>
                  </a:cubicBezTo>
                  <a:cubicBezTo>
                    <a:pt x="169" y="618"/>
                    <a:pt x="321" y="663"/>
                    <a:pt x="483" y="663"/>
                  </a:cubicBezTo>
                  <a:cubicBezTo>
                    <a:pt x="675" y="663"/>
                    <a:pt x="882" y="599"/>
                    <a:pt x="978" y="477"/>
                  </a:cubicBezTo>
                  <a:cubicBezTo>
                    <a:pt x="1153" y="301"/>
                    <a:pt x="1153" y="276"/>
                    <a:pt x="902" y="126"/>
                  </a:cubicBezTo>
                  <a:cubicBezTo>
                    <a:pt x="774" y="40"/>
                    <a:pt x="599" y="0"/>
                    <a:pt x="43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9"/>
            <p:cNvSpPr/>
            <p:nvPr/>
          </p:nvSpPr>
          <p:spPr>
            <a:xfrm>
              <a:off x="2730100" y="4406275"/>
              <a:ext cx="15075" cy="8975"/>
            </a:xfrm>
            <a:custGeom>
              <a:avLst/>
              <a:gdLst/>
              <a:ahLst/>
              <a:cxnLst/>
              <a:rect l="l" t="t" r="r" b="b"/>
              <a:pathLst>
                <a:path w="603" h="359" extrusionOk="0">
                  <a:moveTo>
                    <a:pt x="248" y="1"/>
                  </a:moveTo>
                  <a:cubicBezTo>
                    <a:pt x="192" y="1"/>
                    <a:pt x="139" y="21"/>
                    <a:pt x="101" y="67"/>
                  </a:cubicBezTo>
                  <a:cubicBezTo>
                    <a:pt x="0" y="167"/>
                    <a:pt x="0" y="192"/>
                    <a:pt x="126" y="267"/>
                  </a:cubicBezTo>
                  <a:cubicBezTo>
                    <a:pt x="221" y="327"/>
                    <a:pt x="340" y="358"/>
                    <a:pt x="432" y="358"/>
                  </a:cubicBezTo>
                  <a:cubicBezTo>
                    <a:pt x="533" y="358"/>
                    <a:pt x="603" y="321"/>
                    <a:pt x="577" y="242"/>
                  </a:cubicBezTo>
                  <a:cubicBezTo>
                    <a:pt x="525" y="103"/>
                    <a:pt x="376" y="1"/>
                    <a:pt x="24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9"/>
            <p:cNvSpPr/>
            <p:nvPr/>
          </p:nvSpPr>
          <p:spPr>
            <a:xfrm>
              <a:off x="2655525" y="4675450"/>
              <a:ext cx="38175" cy="20650"/>
            </a:xfrm>
            <a:custGeom>
              <a:avLst/>
              <a:gdLst/>
              <a:ahLst/>
              <a:cxnLst/>
              <a:rect l="l" t="t" r="r" b="b"/>
              <a:pathLst>
                <a:path w="1527" h="826" extrusionOk="0">
                  <a:moveTo>
                    <a:pt x="1072" y="1"/>
                  </a:moveTo>
                  <a:cubicBezTo>
                    <a:pt x="1014" y="1"/>
                    <a:pt x="949" y="9"/>
                    <a:pt x="878" y="27"/>
                  </a:cubicBezTo>
                  <a:cubicBezTo>
                    <a:pt x="527" y="102"/>
                    <a:pt x="1" y="603"/>
                    <a:pt x="101" y="754"/>
                  </a:cubicBezTo>
                  <a:cubicBezTo>
                    <a:pt x="134" y="804"/>
                    <a:pt x="243" y="826"/>
                    <a:pt x="381" y="826"/>
                  </a:cubicBezTo>
                  <a:cubicBezTo>
                    <a:pt x="658" y="826"/>
                    <a:pt x="1053" y="737"/>
                    <a:pt x="1204" y="603"/>
                  </a:cubicBezTo>
                  <a:cubicBezTo>
                    <a:pt x="1527" y="302"/>
                    <a:pt x="1424" y="1"/>
                    <a:pt x="10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9"/>
            <p:cNvSpPr/>
            <p:nvPr/>
          </p:nvSpPr>
          <p:spPr>
            <a:xfrm>
              <a:off x="2609800" y="4622725"/>
              <a:ext cx="8800" cy="8325"/>
            </a:xfrm>
            <a:custGeom>
              <a:avLst/>
              <a:gdLst/>
              <a:ahLst/>
              <a:cxnLst/>
              <a:rect l="l" t="t" r="r" b="b"/>
              <a:pathLst>
                <a:path w="352" h="333" extrusionOk="0">
                  <a:moveTo>
                    <a:pt x="197" y="0"/>
                  </a:moveTo>
                  <a:cubicBezTo>
                    <a:pt x="135" y="0"/>
                    <a:pt x="69" y="26"/>
                    <a:pt x="25" y="81"/>
                  </a:cubicBezTo>
                  <a:cubicBezTo>
                    <a:pt x="0" y="131"/>
                    <a:pt x="0" y="231"/>
                    <a:pt x="25" y="281"/>
                  </a:cubicBezTo>
                  <a:cubicBezTo>
                    <a:pt x="47" y="317"/>
                    <a:pt x="83" y="332"/>
                    <a:pt x="123" y="332"/>
                  </a:cubicBezTo>
                  <a:cubicBezTo>
                    <a:pt x="224" y="332"/>
                    <a:pt x="351" y="238"/>
                    <a:pt x="351" y="131"/>
                  </a:cubicBezTo>
                  <a:cubicBezTo>
                    <a:pt x="351" y="45"/>
                    <a:pt x="278" y="0"/>
                    <a:pt x="19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9"/>
            <p:cNvSpPr/>
            <p:nvPr/>
          </p:nvSpPr>
          <p:spPr>
            <a:xfrm>
              <a:off x="2738250" y="4430850"/>
              <a:ext cx="30725" cy="24100"/>
            </a:xfrm>
            <a:custGeom>
              <a:avLst/>
              <a:gdLst/>
              <a:ahLst/>
              <a:cxnLst/>
              <a:rect l="l" t="t" r="r" b="b"/>
              <a:pathLst>
                <a:path w="1229" h="964" extrusionOk="0">
                  <a:moveTo>
                    <a:pt x="1020" y="1"/>
                  </a:moveTo>
                  <a:cubicBezTo>
                    <a:pt x="957" y="1"/>
                    <a:pt x="884" y="21"/>
                    <a:pt x="802" y="61"/>
                  </a:cubicBezTo>
                  <a:cubicBezTo>
                    <a:pt x="501" y="212"/>
                    <a:pt x="0" y="738"/>
                    <a:pt x="0" y="888"/>
                  </a:cubicBezTo>
                  <a:cubicBezTo>
                    <a:pt x="0" y="939"/>
                    <a:pt x="31" y="964"/>
                    <a:pt x="92" y="964"/>
                  </a:cubicBezTo>
                  <a:cubicBezTo>
                    <a:pt x="215" y="964"/>
                    <a:pt x="460" y="863"/>
                    <a:pt x="827" y="663"/>
                  </a:cubicBezTo>
                  <a:cubicBezTo>
                    <a:pt x="1078" y="512"/>
                    <a:pt x="1228" y="362"/>
                    <a:pt x="1228" y="237"/>
                  </a:cubicBezTo>
                  <a:cubicBezTo>
                    <a:pt x="1228" y="85"/>
                    <a:pt x="1148" y="1"/>
                    <a:pt x="102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9"/>
            <p:cNvSpPr/>
            <p:nvPr/>
          </p:nvSpPr>
          <p:spPr>
            <a:xfrm>
              <a:off x="2387350" y="4697675"/>
              <a:ext cx="260700" cy="51075"/>
            </a:xfrm>
            <a:custGeom>
              <a:avLst/>
              <a:gdLst/>
              <a:ahLst/>
              <a:cxnLst/>
              <a:rect l="l" t="t" r="r" b="b"/>
              <a:pathLst>
                <a:path w="10428" h="2043" extrusionOk="0">
                  <a:moveTo>
                    <a:pt x="10021" y="1"/>
                  </a:moveTo>
                  <a:cubicBezTo>
                    <a:pt x="9859" y="1"/>
                    <a:pt x="9606" y="89"/>
                    <a:pt x="9199" y="266"/>
                  </a:cubicBezTo>
                  <a:cubicBezTo>
                    <a:pt x="7748" y="927"/>
                    <a:pt x="5799" y="1292"/>
                    <a:pt x="3974" y="1292"/>
                  </a:cubicBezTo>
                  <a:cubicBezTo>
                    <a:pt x="3308" y="1292"/>
                    <a:pt x="2659" y="1243"/>
                    <a:pt x="2056" y="1143"/>
                  </a:cubicBezTo>
                  <a:cubicBezTo>
                    <a:pt x="1368" y="1040"/>
                    <a:pt x="657" y="972"/>
                    <a:pt x="278" y="972"/>
                  </a:cubicBezTo>
                  <a:cubicBezTo>
                    <a:pt x="105" y="972"/>
                    <a:pt x="1" y="986"/>
                    <a:pt x="1" y="1017"/>
                  </a:cubicBezTo>
                  <a:cubicBezTo>
                    <a:pt x="1" y="1268"/>
                    <a:pt x="1254" y="1694"/>
                    <a:pt x="2507" y="1895"/>
                  </a:cubicBezTo>
                  <a:cubicBezTo>
                    <a:pt x="3163" y="1994"/>
                    <a:pt x="3914" y="2042"/>
                    <a:pt x="4672" y="2042"/>
                  </a:cubicBezTo>
                  <a:cubicBezTo>
                    <a:pt x="5825" y="2042"/>
                    <a:pt x="6994" y="1931"/>
                    <a:pt x="7871" y="1719"/>
                  </a:cubicBezTo>
                  <a:cubicBezTo>
                    <a:pt x="9074" y="1418"/>
                    <a:pt x="10427" y="566"/>
                    <a:pt x="10277" y="190"/>
                  </a:cubicBezTo>
                  <a:cubicBezTo>
                    <a:pt x="10231" y="64"/>
                    <a:pt x="10158" y="1"/>
                    <a:pt x="1002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9"/>
            <p:cNvSpPr/>
            <p:nvPr/>
          </p:nvSpPr>
          <p:spPr>
            <a:xfrm>
              <a:off x="2356650" y="4665500"/>
              <a:ext cx="25100" cy="18375"/>
            </a:xfrm>
            <a:custGeom>
              <a:avLst/>
              <a:gdLst/>
              <a:ahLst/>
              <a:cxnLst/>
              <a:rect l="l" t="t" r="r" b="b"/>
              <a:pathLst>
                <a:path w="1004" h="735" extrusionOk="0">
                  <a:moveTo>
                    <a:pt x="462" y="0"/>
                  </a:moveTo>
                  <a:cubicBezTo>
                    <a:pt x="205" y="0"/>
                    <a:pt x="1" y="122"/>
                    <a:pt x="1" y="325"/>
                  </a:cubicBezTo>
                  <a:cubicBezTo>
                    <a:pt x="1" y="450"/>
                    <a:pt x="76" y="600"/>
                    <a:pt x="176" y="650"/>
                  </a:cubicBezTo>
                  <a:cubicBezTo>
                    <a:pt x="233" y="707"/>
                    <a:pt x="374" y="735"/>
                    <a:pt x="525" y="735"/>
                  </a:cubicBezTo>
                  <a:cubicBezTo>
                    <a:pt x="576" y="735"/>
                    <a:pt x="627" y="732"/>
                    <a:pt x="678" y="726"/>
                  </a:cubicBezTo>
                  <a:cubicBezTo>
                    <a:pt x="978" y="726"/>
                    <a:pt x="1003" y="700"/>
                    <a:pt x="1003" y="425"/>
                  </a:cubicBezTo>
                  <a:cubicBezTo>
                    <a:pt x="1003" y="199"/>
                    <a:pt x="953" y="124"/>
                    <a:pt x="753" y="49"/>
                  </a:cubicBezTo>
                  <a:cubicBezTo>
                    <a:pt x="654" y="16"/>
                    <a:pt x="554" y="0"/>
                    <a:pt x="46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9"/>
            <p:cNvSpPr/>
            <p:nvPr/>
          </p:nvSpPr>
          <p:spPr>
            <a:xfrm>
              <a:off x="2375450" y="4637425"/>
              <a:ext cx="42000" cy="15800"/>
            </a:xfrm>
            <a:custGeom>
              <a:avLst/>
              <a:gdLst/>
              <a:ahLst/>
              <a:cxnLst/>
              <a:rect l="l" t="t" r="r" b="b"/>
              <a:pathLst>
                <a:path w="1680" h="632" extrusionOk="0">
                  <a:moveTo>
                    <a:pt x="561" y="0"/>
                  </a:moveTo>
                  <a:cubicBezTo>
                    <a:pt x="226" y="0"/>
                    <a:pt x="1" y="57"/>
                    <a:pt x="1" y="169"/>
                  </a:cubicBezTo>
                  <a:cubicBezTo>
                    <a:pt x="1" y="194"/>
                    <a:pt x="226" y="320"/>
                    <a:pt x="477" y="445"/>
                  </a:cubicBezTo>
                  <a:cubicBezTo>
                    <a:pt x="763" y="568"/>
                    <a:pt x="1050" y="631"/>
                    <a:pt x="1263" y="631"/>
                  </a:cubicBezTo>
                  <a:cubicBezTo>
                    <a:pt x="1442" y="631"/>
                    <a:pt x="1570" y="587"/>
                    <a:pt x="1605" y="495"/>
                  </a:cubicBezTo>
                  <a:cubicBezTo>
                    <a:pt x="1680" y="270"/>
                    <a:pt x="1454" y="94"/>
                    <a:pt x="928" y="19"/>
                  </a:cubicBezTo>
                  <a:cubicBezTo>
                    <a:pt x="796" y="6"/>
                    <a:pt x="673" y="0"/>
                    <a:pt x="56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9"/>
            <p:cNvSpPr/>
            <p:nvPr/>
          </p:nvSpPr>
          <p:spPr>
            <a:xfrm>
              <a:off x="2751475" y="4456150"/>
              <a:ext cx="54175" cy="37500"/>
            </a:xfrm>
            <a:custGeom>
              <a:avLst/>
              <a:gdLst/>
              <a:ahLst/>
              <a:cxnLst/>
              <a:rect l="l" t="t" r="r" b="b"/>
              <a:pathLst>
                <a:path w="2167" h="1500" extrusionOk="0">
                  <a:moveTo>
                    <a:pt x="1914" y="0"/>
                  </a:moveTo>
                  <a:cubicBezTo>
                    <a:pt x="1641" y="0"/>
                    <a:pt x="0" y="1332"/>
                    <a:pt x="148" y="1430"/>
                  </a:cubicBezTo>
                  <a:cubicBezTo>
                    <a:pt x="221" y="1478"/>
                    <a:pt x="316" y="1499"/>
                    <a:pt x="425" y="1499"/>
                  </a:cubicBezTo>
                  <a:cubicBezTo>
                    <a:pt x="1062" y="1499"/>
                    <a:pt x="2167" y="770"/>
                    <a:pt x="2103" y="277"/>
                  </a:cubicBezTo>
                  <a:cubicBezTo>
                    <a:pt x="2103" y="152"/>
                    <a:pt x="2002" y="27"/>
                    <a:pt x="1927" y="2"/>
                  </a:cubicBezTo>
                  <a:cubicBezTo>
                    <a:pt x="1923" y="1"/>
                    <a:pt x="1919" y="0"/>
                    <a:pt x="191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9"/>
            <p:cNvSpPr/>
            <p:nvPr/>
          </p:nvSpPr>
          <p:spPr>
            <a:xfrm>
              <a:off x="1963175" y="4548750"/>
              <a:ext cx="11925" cy="9575"/>
            </a:xfrm>
            <a:custGeom>
              <a:avLst/>
              <a:gdLst/>
              <a:ahLst/>
              <a:cxnLst/>
              <a:rect l="l" t="t" r="r" b="b"/>
              <a:pathLst>
                <a:path w="477" h="383" extrusionOk="0">
                  <a:moveTo>
                    <a:pt x="342" y="1"/>
                  </a:moveTo>
                  <a:cubicBezTo>
                    <a:pt x="322" y="1"/>
                    <a:pt x="301" y="3"/>
                    <a:pt x="276" y="7"/>
                  </a:cubicBezTo>
                  <a:cubicBezTo>
                    <a:pt x="151" y="32"/>
                    <a:pt x="51" y="132"/>
                    <a:pt x="25" y="208"/>
                  </a:cubicBezTo>
                  <a:cubicBezTo>
                    <a:pt x="0" y="333"/>
                    <a:pt x="51" y="383"/>
                    <a:pt x="251" y="383"/>
                  </a:cubicBezTo>
                  <a:cubicBezTo>
                    <a:pt x="426" y="383"/>
                    <a:pt x="477" y="333"/>
                    <a:pt x="477" y="182"/>
                  </a:cubicBezTo>
                  <a:cubicBezTo>
                    <a:pt x="477" y="56"/>
                    <a:pt x="441" y="1"/>
                    <a:pt x="34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9"/>
            <p:cNvSpPr/>
            <p:nvPr/>
          </p:nvSpPr>
          <p:spPr>
            <a:xfrm>
              <a:off x="1955650" y="4572900"/>
              <a:ext cx="40300" cy="13300"/>
            </a:xfrm>
            <a:custGeom>
              <a:avLst/>
              <a:gdLst/>
              <a:ahLst/>
              <a:cxnLst/>
              <a:rect l="l" t="t" r="r" b="b"/>
              <a:pathLst>
                <a:path w="1612" h="532" extrusionOk="0">
                  <a:moveTo>
                    <a:pt x="1176" y="0"/>
                  </a:moveTo>
                  <a:cubicBezTo>
                    <a:pt x="1033" y="0"/>
                    <a:pt x="849" y="23"/>
                    <a:pt x="627" y="69"/>
                  </a:cubicBezTo>
                  <a:cubicBezTo>
                    <a:pt x="101" y="194"/>
                    <a:pt x="1" y="294"/>
                    <a:pt x="276" y="470"/>
                  </a:cubicBezTo>
                  <a:cubicBezTo>
                    <a:pt x="353" y="512"/>
                    <a:pt x="504" y="532"/>
                    <a:pt x="672" y="532"/>
                  </a:cubicBezTo>
                  <a:cubicBezTo>
                    <a:pt x="996" y="532"/>
                    <a:pt x="1388" y="460"/>
                    <a:pt x="1454" y="344"/>
                  </a:cubicBezTo>
                  <a:cubicBezTo>
                    <a:pt x="1611" y="118"/>
                    <a:pt x="1501" y="0"/>
                    <a:pt x="117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9"/>
            <p:cNvSpPr/>
            <p:nvPr/>
          </p:nvSpPr>
          <p:spPr>
            <a:xfrm>
              <a:off x="1636725" y="4288250"/>
              <a:ext cx="1511325" cy="526975"/>
            </a:xfrm>
            <a:custGeom>
              <a:avLst/>
              <a:gdLst/>
              <a:ahLst/>
              <a:cxnLst/>
              <a:rect l="l" t="t" r="r" b="b"/>
              <a:pathLst>
                <a:path w="60453" h="21079" extrusionOk="0">
                  <a:moveTo>
                    <a:pt x="41031" y="1088"/>
                  </a:moveTo>
                  <a:cubicBezTo>
                    <a:pt x="42381" y="1088"/>
                    <a:pt x="44060" y="1462"/>
                    <a:pt x="44913" y="1956"/>
                  </a:cubicBezTo>
                  <a:cubicBezTo>
                    <a:pt x="45866" y="2532"/>
                    <a:pt x="46693" y="3460"/>
                    <a:pt x="47219" y="4587"/>
                  </a:cubicBezTo>
                  <a:cubicBezTo>
                    <a:pt x="47495" y="5139"/>
                    <a:pt x="47545" y="5339"/>
                    <a:pt x="47570" y="6141"/>
                  </a:cubicBezTo>
                  <a:cubicBezTo>
                    <a:pt x="47595" y="6943"/>
                    <a:pt x="47570" y="7119"/>
                    <a:pt x="47369" y="7470"/>
                  </a:cubicBezTo>
                  <a:cubicBezTo>
                    <a:pt x="47144" y="7971"/>
                    <a:pt x="45891" y="9199"/>
                    <a:pt x="45339" y="9500"/>
                  </a:cubicBezTo>
                  <a:lnTo>
                    <a:pt x="44963" y="9700"/>
                  </a:lnTo>
                  <a:lnTo>
                    <a:pt x="45364" y="9725"/>
                  </a:lnTo>
                  <a:cubicBezTo>
                    <a:pt x="45411" y="9729"/>
                    <a:pt x="45459" y="9731"/>
                    <a:pt x="45508" y="9731"/>
                  </a:cubicBezTo>
                  <a:cubicBezTo>
                    <a:pt x="46413" y="9731"/>
                    <a:pt x="47529" y="9075"/>
                    <a:pt x="48171" y="8171"/>
                  </a:cubicBezTo>
                  <a:lnTo>
                    <a:pt x="48472" y="7720"/>
                  </a:lnTo>
                  <a:lnTo>
                    <a:pt x="49149" y="7770"/>
                  </a:lnTo>
                  <a:cubicBezTo>
                    <a:pt x="49951" y="7820"/>
                    <a:pt x="50678" y="8121"/>
                    <a:pt x="51104" y="8572"/>
                  </a:cubicBezTo>
                  <a:lnTo>
                    <a:pt x="51430" y="8898"/>
                  </a:lnTo>
                  <a:lnTo>
                    <a:pt x="51430" y="10878"/>
                  </a:lnTo>
                  <a:lnTo>
                    <a:pt x="50953" y="11379"/>
                  </a:lnTo>
                  <a:cubicBezTo>
                    <a:pt x="50628" y="11730"/>
                    <a:pt x="50176" y="12006"/>
                    <a:pt x="49450" y="12382"/>
                  </a:cubicBezTo>
                  <a:cubicBezTo>
                    <a:pt x="48873" y="12658"/>
                    <a:pt x="48347" y="12908"/>
                    <a:pt x="48272" y="12908"/>
                  </a:cubicBezTo>
                  <a:cubicBezTo>
                    <a:pt x="48121" y="12908"/>
                    <a:pt x="48121" y="12933"/>
                    <a:pt x="48297" y="13059"/>
                  </a:cubicBezTo>
                  <a:cubicBezTo>
                    <a:pt x="48412" y="13147"/>
                    <a:pt x="48609" y="13189"/>
                    <a:pt x="48850" y="13189"/>
                  </a:cubicBezTo>
                  <a:cubicBezTo>
                    <a:pt x="49290" y="13189"/>
                    <a:pt x="49875" y="13051"/>
                    <a:pt x="50377" y="12808"/>
                  </a:cubicBezTo>
                  <a:cubicBezTo>
                    <a:pt x="50753" y="12658"/>
                    <a:pt x="51179" y="12407"/>
                    <a:pt x="51304" y="12257"/>
                  </a:cubicBezTo>
                  <a:lnTo>
                    <a:pt x="51580" y="12006"/>
                  </a:lnTo>
                  <a:lnTo>
                    <a:pt x="53510" y="12031"/>
                  </a:lnTo>
                  <a:cubicBezTo>
                    <a:pt x="55440" y="12056"/>
                    <a:pt x="56693" y="12181"/>
                    <a:pt x="57620" y="12457"/>
                  </a:cubicBezTo>
                  <a:cubicBezTo>
                    <a:pt x="58372" y="12708"/>
                    <a:pt x="59199" y="13109"/>
                    <a:pt x="59199" y="13234"/>
                  </a:cubicBezTo>
                  <a:cubicBezTo>
                    <a:pt x="59199" y="13435"/>
                    <a:pt x="58472" y="13810"/>
                    <a:pt x="57545" y="14086"/>
                  </a:cubicBezTo>
                  <a:cubicBezTo>
                    <a:pt x="56868" y="14287"/>
                    <a:pt x="56367" y="14362"/>
                    <a:pt x="55289" y="14412"/>
                  </a:cubicBezTo>
                  <a:lnTo>
                    <a:pt x="53911" y="14487"/>
                  </a:lnTo>
                  <a:lnTo>
                    <a:pt x="52908" y="14963"/>
                  </a:lnTo>
                  <a:cubicBezTo>
                    <a:pt x="52357" y="15239"/>
                    <a:pt x="51705" y="15515"/>
                    <a:pt x="51430" y="15590"/>
                  </a:cubicBezTo>
                  <a:cubicBezTo>
                    <a:pt x="50653" y="15866"/>
                    <a:pt x="49124" y="16041"/>
                    <a:pt x="47821" y="16041"/>
                  </a:cubicBezTo>
                  <a:cubicBezTo>
                    <a:pt x="46618" y="16041"/>
                    <a:pt x="46166" y="15991"/>
                    <a:pt x="44738" y="15740"/>
                  </a:cubicBezTo>
                  <a:cubicBezTo>
                    <a:pt x="44523" y="15705"/>
                    <a:pt x="44346" y="15683"/>
                    <a:pt x="44180" y="15683"/>
                  </a:cubicBezTo>
                  <a:cubicBezTo>
                    <a:pt x="43633" y="15683"/>
                    <a:pt x="43219" y="15932"/>
                    <a:pt x="42006" y="16818"/>
                  </a:cubicBezTo>
                  <a:cubicBezTo>
                    <a:pt x="39951" y="18297"/>
                    <a:pt x="38447" y="18948"/>
                    <a:pt x="36242" y="19324"/>
                  </a:cubicBezTo>
                  <a:cubicBezTo>
                    <a:pt x="35703" y="19412"/>
                    <a:pt x="34976" y="19456"/>
                    <a:pt x="34255" y="19456"/>
                  </a:cubicBezTo>
                  <a:cubicBezTo>
                    <a:pt x="33535" y="19456"/>
                    <a:pt x="32820" y="19412"/>
                    <a:pt x="32307" y="19324"/>
                  </a:cubicBezTo>
                  <a:cubicBezTo>
                    <a:pt x="30678" y="19024"/>
                    <a:pt x="29174" y="18422"/>
                    <a:pt x="27871" y="17545"/>
                  </a:cubicBezTo>
                  <a:cubicBezTo>
                    <a:pt x="27139" y="17053"/>
                    <a:pt x="26725" y="16809"/>
                    <a:pt x="26248" y="16809"/>
                  </a:cubicBezTo>
                  <a:cubicBezTo>
                    <a:pt x="25777" y="16809"/>
                    <a:pt x="25245" y="17047"/>
                    <a:pt x="24287" y="17520"/>
                  </a:cubicBezTo>
                  <a:cubicBezTo>
                    <a:pt x="22332" y="18472"/>
                    <a:pt x="21830" y="18623"/>
                    <a:pt x="20577" y="18698"/>
                  </a:cubicBezTo>
                  <a:cubicBezTo>
                    <a:pt x="20425" y="18704"/>
                    <a:pt x="20276" y="18707"/>
                    <a:pt x="20131" y="18707"/>
                  </a:cubicBezTo>
                  <a:cubicBezTo>
                    <a:pt x="19105" y="18707"/>
                    <a:pt x="18235" y="18551"/>
                    <a:pt x="17269" y="18222"/>
                  </a:cubicBezTo>
                  <a:cubicBezTo>
                    <a:pt x="16191" y="17846"/>
                    <a:pt x="15640" y="17545"/>
                    <a:pt x="14211" y="16618"/>
                  </a:cubicBezTo>
                  <a:cubicBezTo>
                    <a:pt x="13064" y="15864"/>
                    <a:pt x="12528" y="15581"/>
                    <a:pt x="11628" y="15581"/>
                  </a:cubicBezTo>
                  <a:cubicBezTo>
                    <a:pt x="11152" y="15581"/>
                    <a:pt x="10574" y="15660"/>
                    <a:pt x="9750" y="15790"/>
                  </a:cubicBezTo>
                  <a:cubicBezTo>
                    <a:pt x="8469" y="16010"/>
                    <a:pt x="7505" y="16115"/>
                    <a:pt x="6653" y="16115"/>
                  </a:cubicBezTo>
                  <a:cubicBezTo>
                    <a:pt x="6238" y="16115"/>
                    <a:pt x="5850" y="16090"/>
                    <a:pt x="5464" y="16041"/>
                  </a:cubicBezTo>
                  <a:cubicBezTo>
                    <a:pt x="4487" y="15941"/>
                    <a:pt x="2983" y="15615"/>
                    <a:pt x="2432" y="15364"/>
                  </a:cubicBezTo>
                  <a:cubicBezTo>
                    <a:pt x="2181" y="15264"/>
                    <a:pt x="2206" y="15239"/>
                    <a:pt x="2983" y="15189"/>
                  </a:cubicBezTo>
                  <a:cubicBezTo>
                    <a:pt x="4111" y="15089"/>
                    <a:pt x="4637" y="14838"/>
                    <a:pt x="5339" y="14061"/>
                  </a:cubicBezTo>
                  <a:lnTo>
                    <a:pt x="5916" y="13460"/>
                  </a:lnTo>
                  <a:lnTo>
                    <a:pt x="6166" y="13735"/>
                  </a:lnTo>
                  <a:cubicBezTo>
                    <a:pt x="6659" y="14335"/>
                    <a:pt x="7608" y="14861"/>
                    <a:pt x="8093" y="14861"/>
                  </a:cubicBezTo>
                  <a:cubicBezTo>
                    <a:pt x="8176" y="14861"/>
                    <a:pt x="8245" y="14846"/>
                    <a:pt x="8296" y="14813"/>
                  </a:cubicBezTo>
                  <a:cubicBezTo>
                    <a:pt x="8347" y="14763"/>
                    <a:pt x="8096" y="14412"/>
                    <a:pt x="7695" y="13961"/>
                  </a:cubicBezTo>
                  <a:cubicBezTo>
                    <a:pt x="7294" y="13535"/>
                    <a:pt x="6918" y="13059"/>
                    <a:pt x="6843" y="12933"/>
                  </a:cubicBezTo>
                  <a:cubicBezTo>
                    <a:pt x="6718" y="12683"/>
                    <a:pt x="6692" y="11805"/>
                    <a:pt x="6793" y="11705"/>
                  </a:cubicBezTo>
                  <a:cubicBezTo>
                    <a:pt x="6794" y="11704"/>
                    <a:pt x="6795" y="11703"/>
                    <a:pt x="6797" y="11703"/>
                  </a:cubicBezTo>
                  <a:cubicBezTo>
                    <a:pt x="6836" y="11703"/>
                    <a:pt x="7029" y="11945"/>
                    <a:pt x="7244" y="12232"/>
                  </a:cubicBezTo>
                  <a:cubicBezTo>
                    <a:pt x="7469" y="12557"/>
                    <a:pt x="7795" y="12908"/>
                    <a:pt x="7996" y="13034"/>
                  </a:cubicBezTo>
                  <a:cubicBezTo>
                    <a:pt x="8277" y="13214"/>
                    <a:pt x="8672" y="13363"/>
                    <a:pt x="8817" y="13363"/>
                  </a:cubicBezTo>
                  <a:cubicBezTo>
                    <a:pt x="8852" y="13363"/>
                    <a:pt x="8873" y="13354"/>
                    <a:pt x="8873" y="13334"/>
                  </a:cubicBezTo>
                  <a:cubicBezTo>
                    <a:pt x="8873" y="13309"/>
                    <a:pt x="8597" y="12883"/>
                    <a:pt x="8271" y="12432"/>
                  </a:cubicBezTo>
                  <a:cubicBezTo>
                    <a:pt x="7494" y="11379"/>
                    <a:pt x="7369" y="11104"/>
                    <a:pt x="7620" y="10928"/>
                  </a:cubicBezTo>
                  <a:cubicBezTo>
                    <a:pt x="7689" y="10871"/>
                    <a:pt x="7731" y="10840"/>
                    <a:pt x="7760" y="10840"/>
                  </a:cubicBezTo>
                  <a:cubicBezTo>
                    <a:pt x="7793" y="10840"/>
                    <a:pt x="7807" y="10883"/>
                    <a:pt x="7820" y="10978"/>
                  </a:cubicBezTo>
                  <a:cubicBezTo>
                    <a:pt x="7832" y="11114"/>
                    <a:pt x="7884" y="11178"/>
                    <a:pt x="7951" y="11178"/>
                  </a:cubicBezTo>
                  <a:cubicBezTo>
                    <a:pt x="8033" y="11178"/>
                    <a:pt x="8139" y="11082"/>
                    <a:pt x="8221" y="10903"/>
                  </a:cubicBezTo>
                  <a:cubicBezTo>
                    <a:pt x="8332" y="10640"/>
                    <a:pt x="8535" y="10514"/>
                    <a:pt x="8873" y="10514"/>
                  </a:cubicBezTo>
                  <a:cubicBezTo>
                    <a:pt x="9145" y="10514"/>
                    <a:pt x="9505" y="10596"/>
                    <a:pt x="9976" y="10753"/>
                  </a:cubicBezTo>
                  <a:cubicBezTo>
                    <a:pt x="10307" y="10866"/>
                    <a:pt x="10552" y="10932"/>
                    <a:pt x="10742" y="10932"/>
                  </a:cubicBezTo>
                  <a:cubicBezTo>
                    <a:pt x="11140" y="10932"/>
                    <a:pt x="11293" y="10640"/>
                    <a:pt x="11479" y="9876"/>
                  </a:cubicBezTo>
                  <a:cubicBezTo>
                    <a:pt x="11655" y="9224"/>
                    <a:pt x="12006" y="8447"/>
                    <a:pt x="12256" y="8196"/>
                  </a:cubicBezTo>
                  <a:cubicBezTo>
                    <a:pt x="12332" y="8121"/>
                    <a:pt x="12582" y="7996"/>
                    <a:pt x="12758" y="7946"/>
                  </a:cubicBezTo>
                  <a:cubicBezTo>
                    <a:pt x="12884" y="7913"/>
                    <a:pt x="13005" y="7895"/>
                    <a:pt x="13123" y="7895"/>
                  </a:cubicBezTo>
                  <a:cubicBezTo>
                    <a:pt x="13541" y="7895"/>
                    <a:pt x="13923" y="8114"/>
                    <a:pt x="14412" y="8622"/>
                  </a:cubicBezTo>
                  <a:cubicBezTo>
                    <a:pt x="14763" y="8998"/>
                    <a:pt x="15013" y="9174"/>
                    <a:pt x="15164" y="9174"/>
                  </a:cubicBezTo>
                  <a:cubicBezTo>
                    <a:pt x="15364" y="9174"/>
                    <a:pt x="15464" y="9274"/>
                    <a:pt x="15640" y="9625"/>
                  </a:cubicBezTo>
                  <a:cubicBezTo>
                    <a:pt x="16116" y="10527"/>
                    <a:pt x="17670" y="11931"/>
                    <a:pt x="18497" y="12206"/>
                  </a:cubicBezTo>
                  <a:cubicBezTo>
                    <a:pt x="18707" y="12285"/>
                    <a:pt x="19012" y="12323"/>
                    <a:pt x="19256" y="12323"/>
                  </a:cubicBezTo>
                  <a:cubicBezTo>
                    <a:pt x="19479" y="12323"/>
                    <a:pt x="19650" y="12291"/>
                    <a:pt x="19650" y="12232"/>
                  </a:cubicBezTo>
                  <a:cubicBezTo>
                    <a:pt x="19650" y="12181"/>
                    <a:pt x="19600" y="12131"/>
                    <a:pt x="19550" y="12131"/>
                  </a:cubicBezTo>
                  <a:cubicBezTo>
                    <a:pt x="19525" y="12131"/>
                    <a:pt x="18948" y="11605"/>
                    <a:pt x="18297" y="10978"/>
                  </a:cubicBezTo>
                  <a:cubicBezTo>
                    <a:pt x="17444" y="10126"/>
                    <a:pt x="17018" y="9625"/>
                    <a:pt x="16818" y="9224"/>
                  </a:cubicBezTo>
                  <a:cubicBezTo>
                    <a:pt x="16517" y="8648"/>
                    <a:pt x="16241" y="7695"/>
                    <a:pt x="16342" y="7595"/>
                  </a:cubicBezTo>
                  <a:cubicBezTo>
                    <a:pt x="16343" y="7593"/>
                    <a:pt x="16346" y="7593"/>
                    <a:pt x="16349" y="7593"/>
                  </a:cubicBezTo>
                  <a:cubicBezTo>
                    <a:pt x="16396" y="7593"/>
                    <a:pt x="16608" y="7760"/>
                    <a:pt x="16843" y="7971"/>
                  </a:cubicBezTo>
                  <a:cubicBezTo>
                    <a:pt x="17720" y="8848"/>
                    <a:pt x="18948" y="9550"/>
                    <a:pt x="19575" y="9550"/>
                  </a:cubicBezTo>
                  <a:cubicBezTo>
                    <a:pt x="19901" y="9550"/>
                    <a:pt x="20076" y="9425"/>
                    <a:pt x="19850" y="9349"/>
                  </a:cubicBezTo>
                  <a:cubicBezTo>
                    <a:pt x="19675" y="9299"/>
                    <a:pt x="18297" y="8196"/>
                    <a:pt x="17745" y="7695"/>
                  </a:cubicBezTo>
                  <a:cubicBezTo>
                    <a:pt x="16943" y="6943"/>
                    <a:pt x="16517" y="6242"/>
                    <a:pt x="16743" y="6016"/>
                  </a:cubicBezTo>
                  <a:cubicBezTo>
                    <a:pt x="16747" y="6011"/>
                    <a:pt x="16754" y="6009"/>
                    <a:pt x="16763" y="6009"/>
                  </a:cubicBezTo>
                  <a:cubicBezTo>
                    <a:pt x="16850" y="6009"/>
                    <a:pt x="17124" y="6220"/>
                    <a:pt x="17419" y="6492"/>
                  </a:cubicBezTo>
                  <a:cubicBezTo>
                    <a:pt x="18074" y="7124"/>
                    <a:pt x="18664" y="7450"/>
                    <a:pt x="19106" y="7450"/>
                  </a:cubicBezTo>
                  <a:cubicBezTo>
                    <a:pt x="19138" y="7450"/>
                    <a:pt x="19169" y="7448"/>
                    <a:pt x="19199" y="7445"/>
                  </a:cubicBezTo>
                  <a:lnTo>
                    <a:pt x="19550" y="7419"/>
                  </a:lnTo>
                  <a:lnTo>
                    <a:pt x="18698" y="6668"/>
                  </a:lnTo>
                  <a:cubicBezTo>
                    <a:pt x="17770" y="5841"/>
                    <a:pt x="17269" y="5214"/>
                    <a:pt x="17269" y="4913"/>
                  </a:cubicBezTo>
                  <a:cubicBezTo>
                    <a:pt x="17269" y="4738"/>
                    <a:pt x="17329" y="4648"/>
                    <a:pt x="17423" y="4648"/>
                  </a:cubicBezTo>
                  <a:cubicBezTo>
                    <a:pt x="17491" y="4648"/>
                    <a:pt x="17576" y="4694"/>
                    <a:pt x="17670" y="4788"/>
                  </a:cubicBezTo>
                  <a:cubicBezTo>
                    <a:pt x="17903" y="4998"/>
                    <a:pt x="18832" y="5447"/>
                    <a:pt x="19020" y="5447"/>
                  </a:cubicBezTo>
                  <a:cubicBezTo>
                    <a:pt x="19033" y="5447"/>
                    <a:pt x="19043" y="5445"/>
                    <a:pt x="19048" y="5440"/>
                  </a:cubicBezTo>
                  <a:cubicBezTo>
                    <a:pt x="19073" y="5414"/>
                    <a:pt x="18798" y="5064"/>
                    <a:pt x="18447" y="4663"/>
                  </a:cubicBezTo>
                  <a:cubicBezTo>
                    <a:pt x="17720" y="3810"/>
                    <a:pt x="17720" y="3760"/>
                    <a:pt x="18397" y="3159"/>
                  </a:cubicBezTo>
                  <a:cubicBezTo>
                    <a:pt x="19247" y="2424"/>
                    <a:pt x="20286" y="2047"/>
                    <a:pt x="21495" y="2047"/>
                  </a:cubicBezTo>
                  <a:cubicBezTo>
                    <a:pt x="21606" y="2047"/>
                    <a:pt x="21717" y="2050"/>
                    <a:pt x="21830" y="2056"/>
                  </a:cubicBezTo>
                  <a:cubicBezTo>
                    <a:pt x="23259" y="2131"/>
                    <a:pt x="24562" y="2808"/>
                    <a:pt x="25339" y="3861"/>
                  </a:cubicBezTo>
                  <a:cubicBezTo>
                    <a:pt x="25866" y="4612"/>
                    <a:pt x="26041" y="5164"/>
                    <a:pt x="26091" y="6517"/>
                  </a:cubicBezTo>
                  <a:cubicBezTo>
                    <a:pt x="26166" y="7770"/>
                    <a:pt x="26267" y="8046"/>
                    <a:pt x="26693" y="8046"/>
                  </a:cubicBezTo>
                  <a:cubicBezTo>
                    <a:pt x="26893" y="8046"/>
                    <a:pt x="27094" y="7921"/>
                    <a:pt x="27369" y="7645"/>
                  </a:cubicBezTo>
                  <a:cubicBezTo>
                    <a:pt x="27845" y="7169"/>
                    <a:pt x="28272" y="6993"/>
                    <a:pt x="29149" y="6918"/>
                  </a:cubicBezTo>
                  <a:cubicBezTo>
                    <a:pt x="29277" y="6908"/>
                    <a:pt x="29396" y="6902"/>
                    <a:pt x="29509" y="6902"/>
                  </a:cubicBezTo>
                  <a:cubicBezTo>
                    <a:pt x="30189" y="6902"/>
                    <a:pt x="30616" y="7107"/>
                    <a:pt x="31154" y="7645"/>
                  </a:cubicBezTo>
                  <a:cubicBezTo>
                    <a:pt x="31429" y="7921"/>
                    <a:pt x="31780" y="8196"/>
                    <a:pt x="31931" y="8297"/>
                  </a:cubicBezTo>
                  <a:cubicBezTo>
                    <a:pt x="32106" y="8397"/>
                    <a:pt x="32357" y="8723"/>
                    <a:pt x="32532" y="9099"/>
                  </a:cubicBezTo>
                  <a:cubicBezTo>
                    <a:pt x="33084" y="10151"/>
                    <a:pt x="34462" y="11079"/>
                    <a:pt x="35490" y="11079"/>
                  </a:cubicBezTo>
                  <a:cubicBezTo>
                    <a:pt x="35790" y="11079"/>
                    <a:pt x="36041" y="11054"/>
                    <a:pt x="36041" y="11003"/>
                  </a:cubicBezTo>
                  <a:cubicBezTo>
                    <a:pt x="36041" y="10978"/>
                    <a:pt x="35765" y="10703"/>
                    <a:pt x="35414" y="10427"/>
                  </a:cubicBezTo>
                  <a:cubicBezTo>
                    <a:pt x="34211" y="9425"/>
                    <a:pt x="33961" y="9149"/>
                    <a:pt x="33660" y="8572"/>
                  </a:cubicBezTo>
                  <a:cubicBezTo>
                    <a:pt x="33259" y="7795"/>
                    <a:pt x="33284" y="7445"/>
                    <a:pt x="33785" y="6267"/>
                  </a:cubicBezTo>
                  <a:cubicBezTo>
                    <a:pt x="35164" y="3059"/>
                    <a:pt x="37419" y="1329"/>
                    <a:pt x="40577" y="1104"/>
                  </a:cubicBezTo>
                  <a:cubicBezTo>
                    <a:pt x="40723" y="1093"/>
                    <a:pt x="40875" y="1088"/>
                    <a:pt x="41031" y="1088"/>
                  </a:cubicBezTo>
                  <a:close/>
                  <a:moveTo>
                    <a:pt x="41179" y="1"/>
                  </a:moveTo>
                  <a:cubicBezTo>
                    <a:pt x="39775" y="1"/>
                    <a:pt x="39399" y="26"/>
                    <a:pt x="38748" y="201"/>
                  </a:cubicBezTo>
                  <a:cubicBezTo>
                    <a:pt x="35841" y="1003"/>
                    <a:pt x="33685" y="3084"/>
                    <a:pt x="32582" y="6216"/>
                  </a:cubicBezTo>
                  <a:cubicBezTo>
                    <a:pt x="32432" y="6592"/>
                    <a:pt x="32307" y="6968"/>
                    <a:pt x="32257" y="6993"/>
                  </a:cubicBezTo>
                  <a:cubicBezTo>
                    <a:pt x="32253" y="7001"/>
                    <a:pt x="32245" y="7004"/>
                    <a:pt x="32234" y="7004"/>
                  </a:cubicBezTo>
                  <a:cubicBezTo>
                    <a:pt x="32171" y="7004"/>
                    <a:pt x="31994" y="6888"/>
                    <a:pt x="31780" y="6718"/>
                  </a:cubicBezTo>
                  <a:cubicBezTo>
                    <a:pt x="31028" y="6041"/>
                    <a:pt x="30602" y="5891"/>
                    <a:pt x="29475" y="5891"/>
                  </a:cubicBezTo>
                  <a:cubicBezTo>
                    <a:pt x="28673" y="5916"/>
                    <a:pt x="28347" y="5941"/>
                    <a:pt x="27946" y="6116"/>
                  </a:cubicBezTo>
                  <a:cubicBezTo>
                    <a:pt x="27645" y="6216"/>
                    <a:pt x="27394" y="6317"/>
                    <a:pt x="27394" y="6317"/>
                  </a:cubicBezTo>
                  <a:cubicBezTo>
                    <a:pt x="27369" y="6317"/>
                    <a:pt x="27369" y="6091"/>
                    <a:pt x="27369" y="5790"/>
                  </a:cubicBezTo>
                  <a:cubicBezTo>
                    <a:pt x="27369" y="3585"/>
                    <a:pt x="25840" y="1655"/>
                    <a:pt x="23409" y="828"/>
                  </a:cubicBezTo>
                  <a:cubicBezTo>
                    <a:pt x="22885" y="650"/>
                    <a:pt x="22274" y="563"/>
                    <a:pt x="21643" y="563"/>
                  </a:cubicBezTo>
                  <a:cubicBezTo>
                    <a:pt x="20584" y="563"/>
                    <a:pt x="19470" y="808"/>
                    <a:pt x="18622" y="1279"/>
                  </a:cubicBezTo>
                  <a:cubicBezTo>
                    <a:pt x="17068" y="2106"/>
                    <a:pt x="16066" y="3560"/>
                    <a:pt x="15314" y="6216"/>
                  </a:cubicBezTo>
                  <a:cubicBezTo>
                    <a:pt x="15164" y="6718"/>
                    <a:pt x="15013" y="7169"/>
                    <a:pt x="14988" y="7194"/>
                  </a:cubicBezTo>
                  <a:cubicBezTo>
                    <a:pt x="14978" y="7204"/>
                    <a:pt x="14960" y="7209"/>
                    <a:pt x="14935" y="7209"/>
                  </a:cubicBezTo>
                  <a:cubicBezTo>
                    <a:pt x="14843" y="7209"/>
                    <a:pt x="14660" y="7137"/>
                    <a:pt x="14462" y="7018"/>
                  </a:cubicBezTo>
                  <a:cubicBezTo>
                    <a:pt x="14186" y="6868"/>
                    <a:pt x="13810" y="6768"/>
                    <a:pt x="13484" y="6718"/>
                  </a:cubicBezTo>
                  <a:cubicBezTo>
                    <a:pt x="13381" y="6709"/>
                    <a:pt x="13281" y="6704"/>
                    <a:pt x="13183" y="6704"/>
                  </a:cubicBezTo>
                  <a:cubicBezTo>
                    <a:pt x="11951" y="6704"/>
                    <a:pt x="11142" y="7437"/>
                    <a:pt x="10677" y="8923"/>
                  </a:cubicBezTo>
                  <a:cubicBezTo>
                    <a:pt x="10543" y="9415"/>
                    <a:pt x="10449" y="9608"/>
                    <a:pt x="10359" y="9608"/>
                  </a:cubicBezTo>
                  <a:cubicBezTo>
                    <a:pt x="10348" y="9608"/>
                    <a:pt x="10337" y="9605"/>
                    <a:pt x="10327" y="9600"/>
                  </a:cubicBezTo>
                  <a:cubicBezTo>
                    <a:pt x="9914" y="9451"/>
                    <a:pt x="9445" y="9375"/>
                    <a:pt x="8975" y="9375"/>
                  </a:cubicBezTo>
                  <a:cubicBezTo>
                    <a:pt x="8416" y="9375"/>
                    <a:pt x="7857" y="9482"/>
                    <a:pt x="7394" y="9700"/>
                  </a:cubicBezTo>
                  <a:cubicBezTo>
                    <a:pt x="6567" y="10101"/>
                    <a:pt x="5966" y="10753"/>
                    <a:pt x="5339" y="11931"/>
                  </a:cubicBezTo>
                  <a:cubicBezTo>
                    <a:pt x="4738" y="13109"/>
                    <a:pt x="4236" y="13685"/>
                    <a:pt x="3685" y="13836"/>
                  </a:cubicBezTo>
                  <a:cubicBezTo>
                    <a:pt x="3459" y="13886"/>
                    <a:pt x="2883" y="13936"/>
                    <a:pt x="2382" y="13936"/>
                  </a:cubicBezTo>
                  <a:cubicBezTo>
                    <a:pt x="1279" y="13936"/>
                    <a:pt x="577" y="14086"/>
                    <a:pt x="251" y="14337"/>
                  </a:cubicBezTo>
                  <a:cubicBezTo>
                    <a:pt x="51" y="14487"/>
                    <a:pt x="1" y="14612"/>
                    <a:pt x="1" y="14988"/>
                  </a:cubicBezTo>
                  <a:cubicBezTo>
                    <a:pt x="1" y="15312"/>
                    <a:pt x="35" y="15462"/>
                    <a:pt x="121" y="15462"/>
                  </a:cubicBezTo>
                  <a:cubicBezTo>
                    <a:pt x="161" y="15462"/>
                    <a:pt x="212" y="15429"/>
                    <a:pt x="276" y="15364"/>
                  </a:cubicBezTo>
                  <a:cubicBezTo>
                    <a:pt x="297" y="15344"/>
                    <a:pt x="322" y="15332"/>
                    <a:pt x="353" y="15332"/>
                  </a:cubicBezTo>
                  <a:cubicBezTo>
                    <a:pt x="433" y="15332"/>
                    <a:pt x="553" y="15409"/>
                    <a:pt x="753" y="15590"/>
                  </a:cubicBezTo>
                  <a:cubicBezTo>
                    <a:pt x="1530" y="16292"/>
                    <a:pt x="2733" y="16818"/>
                    <a:pt x="4487" y="17194"/>
                  </a:cubicBezTo>
                  <a:cubicBezTo>
                    <a:pt x="5201" y="17357"/>
                    <a:pt x="6116" y="17438"/>
                    <a:pt x="7109" y="17438"/>
                  </a:cubicBezTo>
                  <a:cubicBezTo>
                    <a:pt x="8102" y="17438"/>
                    <a:pt x="9174" y="17357"/>
                    <a:pt x="10201" y="17194"/>
                  </a:cubicBezTo>
                  <a:cubicBezTo>
                    <a:pt x="10823" y="17099"/>
                    <a:pt x="11239" y="17040"/>
                    <a:pt x="11578" y="17040"/>
                  </a:cubicBezTo>
                  <a:cubicBezTo>
                    <a:pt x="12221" y="17040"/>
                    <a:pt x="12582" y="17254"/>
                    <a:pt x="13535" y="17846"/>
                  </a:cubicBezTo>
                  <a:cubicBezTo>
                    <a:pt x="16016" y="19425"/>
                    <a:pt x="17896" y="20051"/>
                    <a:pt x="20076" y="20051"/>
                  </a:cubicBezTo>
                  <a:cubicBezTo>
                    <a:pt x="21655" y="20051"/>
                    <a:pt x="22683" y="19775"/>
                    <a:pt x="24637" y="18898"/>
                  </a:cubicBezTo>
                  <a:cubicBezTo>
                    <a:pt x="25403" y="18541"/>
                    <a:pt x="25779" y="18365"/>
                    <a:pt x="26086" y="18365"/>
                  </a:cubicBezTo>
                  <a:cubicBezTo>
                    <a:pt x="26382" y="18365"/>
                    <a:pt x="26613" y="18528"/>
                    <a:pt x="27069" y="18848"/>
                  </a:cubicBezTo>
                  <a:cubicBezTo>
                    <a:pt x="28773" y="20051"/>
                    <a:pt x="30703" y="20703"/>
                    <a:pt x="33409" y="21029"/>
                  </a:cubicBezTo>
                  <a:cubicBezTo>
                    <a:pt x="33677" y="21062"/>
                    <a:pt x="33978" y="21078"/>
                    <a:pt x="34302" y="21078"/>
                  </a:cubicBezTo>
                  <a:cubicBezTo>
                    <a:pt x="35672" y="21078"/>
                    <a:pt x="37449" y="20788"/>
                    <a:pt x="38848" y="20302"/>
                  </a:cubicBezTo>
                  <a:cubicBezTo>
                    <a:pt x="40427" y="19775"/>
                    <a:pt x="41605" y="19099"/>
                    <a:pt x="43284" y="17770"/>
                  </a:cubicBezTo>
                  <a:lnTo>
                    <a:pt x="44161" y="17069"/>
                  </a:lnTo>
                  <a:lnTo>
                    <a:pt x="45189" y="17169"/>
                  </a:lnTo>
                  <a:cubicBezTo>
                    <a:pt x="45852" y="17241"/>
                    <a:pt x="46723" y="17279"/>
                    <a:pt x="47574" y="17279"/>
                  </a:cubicBezTo>
                  <a:cubicBezTo>
                    <a:pt x="48494" y="17279"/>
                    <a:pt x="49390" y="17235"/>
                    <a:pt x="49976" y="17144"/>
                  </a:cubicBezTo>
                  <a:cubicBezTo>
                    <a:pt x="51179" y="16968"/>
                    <a:pt x="51856" y="16718"/>
                    <a:pt x="53234" y="16016"/>
                  </a:cubicBezTo>
                  <a:lnTo>
                    <a:pt x="54387" y="15440"/>
                  </a:lnTo>
                  <a:lnTo>
                    <a:pt x="55765" y="15415"/>
                  </a:lnTo>
                  <a:cubicBezTo>
                    <a:pt x="56968" y="15415"/>
                    <a:pt x="57269" y="15389"/>
                    <a:pt x="57996" y="15164"/>
                  </a:cubicBezTo>
                  <a:cubicBezTo>
                    <a:pt x="59600" y="14663"/>
                    <a:pt x="60327" y="14111"/>
                    <a:pt x="60427" y="13359"/>
                  </a:cubicBezTo>
                  <a:cubicBezTo>
                    <a:pt x="60452" y="13008"/>
                    <a:pt x="60427" y="12883"/>
                    <a:pt x="60202" y="12633"/>
                  </a:cubicBezTo>
                  <a:cubicBezTo>
                    <a:pt x="59901" y="12282"/>
                    <a:pt x="59349" y="11956"/>
                    <a:pt x="58447" y="11680"/>
                  </a:cubicBezTo>
                  <a:cubicBezTo>
                    <a:pt x="57169" y="11254"/>
                    <a:pt x="56542" y="11179"/>
                    <a:pt x="54462" y="11104"/>
                  </a:cubicBezTo>
                  <a:lnTo>
                    <a:pt x="52432" y="11054"/>
                  </a:lnTo>
                  <a:lnTo>
                    <a:pt x="52507" y="10051"/>
                  </a:lnTo>
                  <a:cubicBezTo>
                    <a:pt x="52557" y="9149"/>
                    <a:pt x="52532" y="8973"/>
                    <a:pt x="52357" y="8597"/>
                  </a:cubicBezTo>
                  <a:cubicBezTo>
                    <a:pt x="52006" y="7745"/>
                    <a:pt x="50828" y="6943"/>
                    <a:pt x="49826" y="6843"/>
                  </a:cubicBezTo>
                  <a:cubicBezTo>
                    <a:pt x="49550" y="6818"/>
                    <a:pt x="49199" y="6768"/>
                    <a:pt x="49049" y="6743"/>
                  </a:cubicBezTo>
                  <a:lnTo>
                    <a:pt x="48773" y="6693"/>
                  </a:lnTo>
                  <a:lnTo>
                    <a:pt x="48748" y="6016"/>
                  </a:lnTo>
                  <a:cubicBezTo>
                    <a:pt x="48748" y="4587"/>
                    <a:pt x="48121" y="3234"/>
                    <a:pt x="46868" y="1981"/>
                  </a:cubicBezTo>
                  <a:cubicBezTo>
                    <a:pt x="45966" y="1054"/>
                    <a:pt x="45164" y="602"/>
                    <a:pt x="43785" y="252"/>
                  </a:cubicBezTo>
                  <a:cubicBezTo>
                    <a:pt x="42958" y="26"/>
                    <a:pt x="42683" y="1"/>
                    <a:pt x="41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29"/>
          <p:cNvGrpSpPr/>
          <p:nvPr/>
        </p:nvGrpSpPr>
        <p:grpSpPr>
          <a:xfrm rot="-222579">
            <a:off x="7409619" y="1129536"/>
            <a:ext cx="1125320" cy="693647"/>
            <a:chOff x="4754550" y="3677975"/>
            <a:chExt cx="1125325" cy="693650"/>
          </a:xfrm>
        </p:grpSpPr>
        <p:sp>
          <p:nvSpPr>
            <p:cNvPr id="1713" name="Google Shape;1713;p29"/>
            <p:cNvSpPr/>
            <p:nvPr/>
          </p:nvSpPr>
          <p:spPr>
            <a:xfrm>
              <a:off x="4754550" y="3677975"/>
              <a:ext cx="1125325" cy="693650"/>
            </a:xfrm>
            <a:custGeom>
              <a:avLst/>
              <a:gdLst/>
              <a:ahLst/>
              <a:cxnLst/>
              <a:rect l="l" t="t" r="r" b="b"/>
              <a:pathLst>
                <a:path w="45013" h="27746" extrusionOk="0">
                  <a:moveTo>
                    <a:pt x="30752" y="1"/>
                  </a:moveTo>
                  <a:cubicBezTo>
                    <a:pt x="30326" y="1"/>
                    <a:pt x="29900" y="26"/>
                    <a:pt x="29474" y="76"/>
                  </a:cubicBezTo>
                  <a:cubicBezTo>
                    <a:pt x="27193" y="352"/>
                    <a:pt x="25614" y="1078"/>
                    <a:pt x="24060" y="2582"/>
                  </a:cubicBezTo>
                  <a:cubicBezTo>
                    <a:pt x="23434" y="3184"/>
                    <a:pt x="22832" y="3936"/>
                    <a:pt x="22331" y="4738"/>
                  </a:cubicBezTo>
                  <a:cubicBezTo>
                    <a:pt x="21679" y="4788"/>
                    <a:pt x="21053" y="4963"/>
                    <a:pt x="20351" y="5289"/>
                  </a:cubicBezTo>
                  <a:cubicBezTo>
                    <a:pt x="19850" y="5540"/>
                    <a:pt x="19399" y="5865"/>
                    <a:pt x="19023" y="6191"/>
                  </a:cubicBezTo>
                  <a:cubicBezTo>
                    <a:pt x="18822" y="6166"/>
                    <a:pt x="18647" y="6166"/>
                    <a:pt x="18446" y="6166"/>
                  </a:cubicBezTo>
                  <a:cubicBezTo>
                    <a:pt x="17494" y="6166"/>
                    <a:pt x="16567" y="6392"/>
                    <a:pt x="15639" y="6843"/>
                  </a:cubicBezTo>
                  <a:cubicBezTo>
                    <a:pt x="14737" y="7294"/>
                    <a:pt x="14035" y="7896"/>
                    <a:pt x="13459" y="8547"/>
                  </a:cubicBezTo>
                  <a:cubicBezTo>
                    <a:pt x="13208" y="8522"/>
                    <a:pt x="12933" y="8522"/>
                    <a:pt x="12632" y="8522"/>
                  </a:cubicBezTo>
                  <a:cubicBezTo>
                    <a:pt x="10100" y="8522"/>
                    <a:pt x="8171" y="9424"/>
                    <a:pt x="6642" y="11354"/>
                  </a:cubicBezTo>
                  <a:lnTo>
                    <a:pt x="6516" y="11354"/>
                  </a:lnTo>
                  <a:cubicBezTo>
                    <a:pt x="1980" y="12206"/>
                    <a:pt x="652" y="14688"/>
                    <a:pt x="351" y="16642"/>
                  </a:cubicBezTo>
                  <a:cubicBezTo>
                    <a:pt x="0" y="18748"/>
                    <a:pt x="1003" y="20928"/>
                    <a:pt x="2832" y="22081"/>
                  </a:cubicBezTo>
                  <a:cubicBezTo>
                    <a:pt x="3684" y="22607"/>
                    <a:pt x="4787" y="22883"/>
                    <a:pt x="5213" y="22958"/>
                  </a:cubicBezTo>
                  <a:cubicBezTo>
                    <a:pt x="5664" y="23059"/>
                    <a:pt x="6216" y="23159"/>
                    <a:pt x="6943" y="23159"/>
                  </a:cubicBezTo>
                  <a:cubicBezTo>
                    <a:pt x="7369" y="23159"/>
                    <a:pt x="7820" y="23109"/>
                    <a:pt x="8346" y="23059"/>
                  </a:cubicBezTo>
                  <a:cubicBezTo>
                    <a:pt x="8572" y="23059"/>
                    <a:pt x="8797" y="23033"/>
                    <a:pt x="8998" y="23008"/>
                  </a:cubicBezTo>
                  <a:cubicBezTo>
                    <a:pt x="9725" y="23810"/>
                    <a:pt x="10602" y="24462"/>
                    <a:pt x="11579" y="24938"/>
                  </a:cubicBezTo>
                  <a:cubicBezTo>
                    <a:pt x="12882" y="25590"/>
                    <a:pt x="14035" y="25891"/>
                    <a:pt x="15213" y="25891"/>
                  </a:cubicBezTo>
                  <a:cubicBezTo>
                    <a:pt x="16015" y="25891"/>
                    <a:pt x="16767" y="25740"/>
                    <a:pt x="17519" y="25465"/>
                  </a:cubicBezTo>
                  <a:cubicBezTo>
                    <a:pt x="17945" y="25590"/>
                    <a:pt x="18421" y="25665"/>
                    <a:pt x="18973" y="25665"/>
                  </a:cubicBezTo>
                  <a:cubicBezTo>
                    <a:pt x="19148" y="25665"/>
                    <a:pt x="19349" y="25640"/>
                    <a:pt x="19599" y="25640"/>
                  </a:cubicBezTo>
                  <a:cubicBezTo>
                    <a:pt x="19700" y="25615"/>
                    <a:pt x="19800" y="25615"/>
                    <a:pt x="19900" y="25615"/>
                  </a:cubicBezTo>
                  <a:cubicBezTo>
                    <a:pt x="21078" y="26517"/>
                    <a:pt x="22456" y="27119"/>
                    <a:pt x="23609" y="27419"/>
                  </a:cubicBezTo>
                  <a:cubicBezTo>
                    <a:pt x="24612" y="27695"/>
                    <a:pt x="25664" y="27745"/>
                    <a:pt x="26366" y="27745"/>
                  </a:cubicBezTo>
                  <a:cubicBezTo>
                    <a:pt x="27268" y="27745"/>
                    <a:pt x="28096" y="27670"/>
                    <a:pt x="28797" y="27470"/>
                  </a:cubicBezTo>
                  <a:cubicBezTo>
                    <a:pt x="31128" y="26868"/>
                    <a:pt x="33208" y="25289"/>
                    <a:pt x="34562" y="23134"/>
                  </a:cubicBezTo>
                  <a:cubicBezTo>
                    <a:pt x="34612" y="23134"/>
                    <a:pt x="34637" y="23134"/>
                    <a:pt x="34687" y="23109"/>
                  </a:cubicBezTo>
                  <a:cubicBezTo>
                    <a:pt x="35514" y="23510"/>
                    <a:pt x="36391" y="23760"/>
                    <a:pt x="37319" y="23810"/>
                  </a:cubicBezTo>
                  <a:cubicBezTo>
                    <a:pt x="37569" y="23835"/>
                    <a:pt x="37795" y="23835"/>
                    <a:pt x="37970" y="23835"/>
                  </a:cubicBezTo>
                  <a:cubicBezTo>
                    <a:pt x="39123" y="23835"/>
                    <a:pt x="39950" y="23510"/>
                    <a:pt x="40627" y="23184"/>
                  </a:cubicBezTo>
                  <a:cubicBezTo>
                    <a:pt x="42532" y="22256"/>
                    <a:pt x="44010" y="20427"/>
                    <a:pt x="44587" y="18297"/>
                  </a:cubicBezTo>
                  <a:cubicBezTo>
                    <a:pt x="45013" y="16693"/>
                    <a:pt x="44762" y="15114"/>
                    <a:pt x="43885" y="13785"/>
                  </a:cubicBezTo>
                  <a:cubicBezTo>
                    <a:pt x="43835" y="12908"/>
                    <a:pt x="43634" y="11956"/>
                    <a:pt x="43183" y="11129"/>
                  </a:cubicBezTo>
                  <a:cubicBezTo>
                    <a:pt x="42632" y="10051"/>
                    <a:pt x="41454" y="8873"/>
                    <a:pt x="40276" y="8221"/>
                  </a:cubicBezTo>
                  <a:cubicBezTo>
                    <a:pt x="39675" y="6216"/>
                    <a:pt x="38472" y="4236"/>
                    <a:pt x="36893" y="2632"/>
                  </a:cubicBezTo>
                  <a:cubicBezTo>
                    <a:pt x="35113" y="853"/>
                    <a:pt x="33083" y="1"/>
                    <a:pt x="30752" y="1"/>
                  </a:cubicBezTo>
                  <a:close/>
                </a:path>
              </a:pathLst>
            </a:custGeom>
            <a:solidFill>
              <a:srgbClr val="FFFFFF"/>
            </a:solidFill>
            <a:ln>
              <a:noFill/>
            </a:ln>
            <a:effectLst>
              <a:outerShdw blurRad="42863" dist="47625"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9"/>
            <p:cNvSpPr/>
            <p:nvPr/>
          </p:nvSpPr>
          <p:spPr>
            <a:xfrm>
              <a:off x="4881725" y="3812475"/>
              <a:ext cx="857850" cy="428750"/>
            </a:xfrm>
            <a:custGeom>
              <a:avLst/>
              <a:gdLst/>
              <a:ahLst/>
              <a:cxnLst/>
              <a:rect l="l" t="t" r="r" b="b"/>
              <a:pathLst>
                <a:path w="34314" h="17150" extrusionOk="0">
                  <a:moveTo>
                    <a:pt x="27570" y="2666"/>
                  </a:moveTo>
                  <a:cubicBezTo>
                    <a:pt x="27620" y="2666"/>
                    <a:pt x="27645" y="2716"/>
                    <a:pt x="27645" y="2766"/>
                  </a:cubicBezTo>
                  <a:cubicBezTo>
                    <a:pt x="27645" y="2816"/>
                    <a:pt x="27620" y="2866"/>
                    <a:pt x="27570" y="2866"/>
                  </a:cubicBezTo>
                  <a:cubicBezTo>
                    <a:pt x="27495" y="2866"/>
                    <a:pt x="27470" y="2816"/>
                    <a:pt x="27470" y="2766"/>
                  </a:cubicBezTo>
                  <a:cubicBezTo>
                    <a:pt x="27470" y="2716"/>
                    <a:pt x="27495" y="2666"/>
                    <a:pt x="27570" y="2666"/>
                  </a:cubicBezTo>
                  <a:close/>
                  <a:moveTo>
                    <a:pt x="28171" y="3518"/>
                  </a:moveTo>
                  <a:cubicBezTo>
                    <a:pt x="28447" y="3518"/>
                    <a:pt x="28447" y="3744"/>
                    <a:pt x="28146" y="4019"/>
                  </a:cubicBezTo>
                  <a:cubicBezTo>
                    <a:pt x="27959" y="4190"/>
                    <a:pt x="27760" y="4290"/>
                    <a:pt x="27652" y="4290"/>
                  </a:cubicBezTo>
                  <a:cubicBezTo>
                    <a:pt x="27601" y="4290"/>
                    <a:pt x="27570" y="4268"/>
                    <a:pt x="27570" y="4220"/>
                  </a:cubicBezTo>
                  <a:cubicBezTo>
                    <a:pt x="27570" y="4069"/>
                    <a:pt x="28046" y="3518"/>
                    <a:pt x="28171" y="3518"/>
                  </a:cubicBezTo>
                  <a:close/>
                  <a:moveTo>
                    <a:pt x="28571" y="4493"/>
                  </a:moveTo>
                  <a:cubicBezTo>
                    <a:pt x="28632" y="4493"/>
                    <a:pt x="28678" y="4529"/>
                    <a:pt x="28723" y="4596"/>
                  </a:cubicBezTo>
                  <a:cubicBezTo>
                    <a:pt x="28848" y="4771"/>
                    <a:pt x="28823" y="4821"/>
                    <a:pt x="28497" y="5197"/>
                  </a:cubicBezTo>
                  <a:cubicBezTo>
                    <a:pt x="28146" y="5598"/>
                    <a:pt x="27770" y="5799"/>
                    <a:pt x="27395" y="5799"/>
                  </a:cubicBezTo>
                  <a:cubicBezTo>
                    <a:pt x="27169" y="5799"/>
                    <a:pt x="27169" y="5774"/>
                    <a:pt x="27770" y="5172"/>
                  </a:cubicBezTo>
                  <a:cubicBezTo>
                    <a:pt x="28211" y="4696"/>
                    <a:pt x="28429" y="4493"/>
                    <a:pt x="28571" y="4493"/>
                  </a:cubicBezTo>
                  <a:close/>
                  <a:moveTo>
                    <a:pt x="30035" y="4765"/>
                  </a:moveTo>
                  <a:cubicBezTo>
                    <a:pt x="30089" y="4765"/>
                    <a:pt x="30151" y="4809"/>
                    <a:pt x="30227" y="4896"/>
                  </a:cubicBezTo>
                  <a:cubicBezTo>
                    <a:pt x="30427" y="5122"/>
                    <a:pt x="30252" y="5523"/>
                    <a:pt x="29801" y="5974"/>
                  </a:cubicBezTo>
                  <a:cubicBezTo>
                    <a:pt x="29274" y="6475"/>
                    <a:pt x="28773" y="6751"/>
                    <a:pt x="28222" y="6801"/>
                  </a:cubicBezTo>
                  <a:lnTo>
                    <a:pt x="27796" y="6876"/>
                  </a:lnTo>
                  <a:lnTo>
                    <a:pt x="27796" y="6876"/>
                  </a:lnTo>
                  <a:lnTo>
                    <a:pt x="28046" y="6701"/>
                  </a:lnTo>
                  <a:cubicBezTo>
                    <a:pt x="28623" y="6275"/>
                    <a:pt x="29776" y="5197"/>
                    <a:pt x="29851" y="4997"/>
                  </a:cubicBezTo>
                  <a:cubicBezTo>
                    <a:pt x="29907" y="4841"/>
                    <a:pt x="29964" y="4765"/>
                    <a:pt x="30035" y="4765"/>
                  </a:cubicBezTo>
                  <a:close/>
                  <a:moveTo>
                    <a:pt x="22706" y="6734"/>
                  </a:moveTo>
                  <a:cubicBezTo>
                    <a:pt x="22864" y="6734"/>
                    <a:pt x="22910" y="6836"/>
                    <a:pt x="22833" y="7052"/>
                  </a:cubicBezTo>
                  <a:cubicBezTo>
                    <a:pt x="22748" y="7307"/>
                    <a:pt x="22157" y="7581"/>
                    <a:pt x="21750" y="7581"/>
                  </a:cubicBezTo>
                  <a:cubicBezTo>
                    <a:pt x="21678" y="7581"/>
                    <a:pt x="21612" y="7572"/>
                    <a:pt x="21555" y="7553"/>
                  </a:cubicBezTo>
                  <a:cubicBezTo>
                    <a:pt x="20878" y="7328"/>
                    <a:pt x="20803" y="7102"/>
                    <a:pt x="21430" y="7077"/>
                  </a:cubicBezTo>
                  <a:cubicBezTo>
                    <a:pt x="21655" y="7052"/>
                    <a:pt x="22056" y="6952"/>
                    <a:pt x="22282" y="6851"/>
                  </a:cubicBezTo>
                  <a:cubicBezTo>
                    <a:pt x="22465" y="6774"/>
                    <a:pt x="22608" y="6734"/>
                    <a:pt x="22706" y="6734"/>
                  </a:cubicBezTo>
                  <a:close/>
                  <a:moveTo>
                    <a:pt x="16989" y="6875"/>
                  </a:moveTo>
                  <a:cubicBezTo>
                    <a:pt x="17086" y="6875"/>
                    <a:pt x="17216" y="6962"/>
                    <a:pt x="17420" y="7152"/>
                  </a:cubicBezTo>
                  <a:cubicBezTo>
                    <a:pt x="17636" y="7340"/>
                    <a:pt x="17869" y="7436"/>
                    <a:pt x="18152" y="7436"/>
                  </a:cubicBezTo>
                  <a:cubicBezTo>
                    <a:pt x="18361" y="7436"/>
                    <a:pt x="18597" y="7384"/>
                    <a:pt x="18873" y="7277"/>
                  </a:cubicBezTo>
                  <a:cubicBezTo>
                    <a:pt x="19140" y="7193"/>
                    <a:pt x="19353" y="7149"/>
                    <a:pt x="19503" y="7149"/>
                  </a:cubicBezTo>
                  <a:cubicBezTo>
                    <a:pt x="19663" y="7149"/>
                    <a:pt x="19750" y="7199"/>
                    <a:pt x="19750" y="7303"/>
                  </a:cubicBezTo>
                  <a:cubicBezTo>
                    <a:pt x="19750" y="7821"/>
                    <a:pt x="18877" y="8276"/>
                    <a:pt x="18104" y="8276"/>
                  </a:cubicBezTo>
                  <a:cubicBezTo>
                    <a:pt x="17906" y="8276"/>
                    <a:pt x="17714" y="8246"/>
                    <a:pt x="17545" y="8180"/>
                  </a:cubicBezTo>
                  <a:cubicBezTo>
                    <a:pt x="16993" y="7954"/>
                    <a:pt x="16618" y="7378"/>
                    <a:pt x="16793" y="7052"/>
                  </a:cubicBezTo>
                  <a:cubicBezTo>
                    <a:pt x="16850" y="6937"/>
                    <a:pt x="16908" y="6875"/>
                    <a:pt x="16989" y="6875"/>
                  </a:cubicBezTo>
                  <a:close/>
                  <a:moveTo>
                    <a:pt x="22332" y="8027"/>
                  </a:moveTo>
                  <a:cubicBezTo>
                    <a:pt x="22514" y="8027"/>
                    <a:pt x="22608" y="8111"/>
                    <a:pt x="22608" y="8280"/>
                  </a:cubicBezTo>
                  <a:cubicBezTo>
                    <a:pt x="22608" y="8491"/>
                    <a:pt x="22227" y="8657"/>
                    <a:pt x="21880" y="8657"/>
                  </a:cubicBezTo>
                  <a:cubicBezTo>
                    <a:pt x="21773" y="8657"/>
                    <a:pt x="21669" y="8641"/>
                    <a:pt x="21580" y="8606"/>
                  </a:cubicBezTo>
                  <a:cubicBezTo>
                    <a:pt x="21329" y="8506"/>
                    <a:pt x="21480" y="8305"/>
                    <a:pt x="21881" y="8130"/>
                  </a:cubicBezTo>
                  <a:cubicBezTo>
                    <a:pt x="22066" y="8061"/>
                    <a:pt x="22217" y="8027"/>
                    <a:pt x="22332" y="8027"/>
                  </a:cubicBezTo>
                  <a:close/>
                  <a:moveTo>
                    <a:pt x="22077" y="8932"/>
                  </a:moveTo>
                  <a:cubicBezTo>
                    <a:pt x="22233" y="8932"/>
                    <a:pt x="22336" y="9037"/>
                    <a:pt x="22282" y="9182"/>
                  </a:cubicBezTo>
                  <a:cubicBezTo>
                    <a:pt x="22249" y="9279"/>
                    <a:pt x="22071" y="9335"/>
                    <a:pt x="21914" y="9335"/>
                  </a:cubicBezTo>
                  <a:cubicBezTo>
                    <a:pt x="21829" y="9335"/>
                    <a:pt x="21750" y="9318"/>
                    <a:pt x="21705" y="9282"/>
                  </a:cubicBezTo>
                  <a:cubicBezTo>
                    <a:pt x="21605" y="9157"/>
                    <a:pt x="21655" y="9082"/>
                    <a:pt x="21881" y="8982"/>
                  </a:cubicBezTo>
                  <a:cubicBezTo>
                    <a:pt x="21950" y="8947"/>
                    <a:pt x="22018" y="8932"/>
                    <a:pt x="22077" y="8932"/>
                  </a:cubicBezTo>
                  <a:close/>
                  <a:moveTo>
                    <a:pt x="17266" y="8809"/>
                  </a:moveTo>
                  <a:cubicBezTo>
                    <a:pt x="17664" y="8809"/>
                    <a:pt x="18378" y="9160"/>
                    <a:pt x="18247" y="9358"/>
                  </a:cubicBezTo>
                  <a:cubicBezTo>
                    <a:pt x="18225" y="9402"/>
                    <a:pt x="18073" y="9421"/>
                    <a:pt x="17885" y="9421"/>
                  </a:cubicBezTo>
                  <a:cubicBezTo>
                    <a:pt x="17646" y="9421"/>
                    <a:pt x="17349" y="9389"/>
                    <a:pt x="17194" y="9333"/>
                  </a:cubicBezTo>
                  <a:cubicBezTo>
                    <a:pt x="16968" y="9232"/>
                    <a:pt x="16893" y="8907"/>
                    <a:pt x="17119" y="8831"/>
                  </a:cubicBezTo>
                  <a:cubicBezTo>
                    <a:pt x="17159" y="8816"/>
                    <a:pt x="17209" y="8809"/>
                    <a:pt x="17266" y="8809"/>
                  </a:cubicBezTo>
                  <a:close/>
                  <a:moveTo>
                    <a:pt x="31757" y="8877"/>
                  </a:moveTo>
                  <a:cubicBezTo>
                    <a:pt x="31766" y="8877"/>
                    <a:pt x="31774" y="8879"/>
                    <a:pt x="31781" y="8881"/>
                  </a:cubicBezTo>
                  <a:cubicBezTo>
                    <a:pt x="32031" y="8982"/>
                    <a:pt x="31956" y="9257"/>
                    <a:pt x="31630" y="9383"/>
                  </a:cubicBezTo>
                  <a:cubicBezTo>
                    <a:pt x="31413" y="9478"/>
                    <a:pt x="31299" y="9521"/>
                    <a:pt x="31239" y="9521"/>
                  </a:cubicBezTo>
                  <a:cubicBezTo>
                    <a:pt x="31190" y="9521"/>
                    <a:pt x="31179" y="9490"/>
                    <a:pt x="31179" y="9433"/>
                  </a:cubicBezTo>
                  <a:cubicBezTo>
                    <a:pt x="31179" y="9267"/>
                    <a:pt x="31604" y="8877"/>
                    <a:pt x="31757" y="8877"/>
                  </a:cubicBezTo>
                  <a:close/>
                  <a:moveTo>
                    <a:pt x="14663" y="9333"/>
                  </a:moveTo>
                  <a:cubicBezTo>
                    <a:pt x="14888" y="9333"/>
                    <a:pt x="15214" y="9658"/>
                    <a:pt x="15114" y="9809"/>
                  </a:cubicBezTo>
                  <a:cubicBezTo>
                    <a:pt x="15079" y="9878"/>
                    <a:pt x="15003" y="9910"/>
                    <a:pt x="14910" y="9910"/>
                  </a:cubicBezTo>
                  <a:cubicBezTo>
                    <a:pt x="14802" y="9910"/>
                    <a:pt x="14671" y="9865"/>
                    <a:pt x="14562" y="9784"/>
                  </a:cubicBezTo>
                  <a:cubicBezTo>
                    <a:pt x="14337" y="9633"/>
                    <a:pt x="14412" y="9333"/>
                    <a:pt x="14663" y="9333"/>
                  </a:cubicBezTo>
                  <a:close/>
                  <a:moveTo>
                    <a:pt x="18233" y="9720"/>
                  </a:moveTo>
                  <a:cubicBezTo>
                    <a:pt x="18368" y="9720"/>
                    <a:pt x="18518" y="9762"/>
                    <a:pt x="18648" y="9859"/>
                  </a:cubicBezTo>
                  <a:cubicBezTo>
                    <a:pt x="18848" y="10009"/>
                    <a:pt x="18848" y="10009"/>
                    <a:pt x="18648" y="10135"/>
                  </a:cubicBezTo>
                  <a:cubicBezTo>
                    <a:pt x="18531" y="10238"/>
                    <a:pt x="18388" y="10288"/>
                    <a:pt x="18252" y="10288"/>
                  </a:cubicBezTo>
                  <a:cubicBezTo>
                    <a:pt x="18126" y="10288"/>
                    <a:pt x="18006" y="10244"/>
                    <a:pt x="17921" y="10160"/>
                  </a:cubicBezTo>
                  <a:cubicBezTo>
                    <a:pt x="17734" y="9905"/>
                    <a:pt x="17950" y="9720"/>
                    <a:pt x="18233" y="9720"/>
                  </a:cubicBezTo>
                  <a:close/>
                  <a:moveTo>
                    <a:pt x="7868" y="9947"/>
                  </a:moveTo>
                  <a:cubicBezTo>
                    <a:pt x="8088" y="9947"/>
                    <a:pt x="8447" y="10206"/>
                    <a:pt x="8447" y="10385"/>
                  </a:cubicBezTo>
                  <a:cubicBezTo>
                    <a:pt x="8447" y="10494"/>
                    <a:pt x="8282" y="10555"/>
                    <a:pt x="8103" y="10555"/>
                  </a:cubicBezTo>
                  <a:cubicBezTo>
                    <a:pt x="7994" y="10555"/>
                    <a:pt x="7881" y="10533"/>
                    <a:pt x="7795" y="10485"/>
                  </a:cubicBezTo>
                  <a:cubicBezTo>
                    <a:pt x="7595" y="10335"/>
                    <a:pt x="7595" y="10034"/>
                    <a:pt x="7795" y="9959"/>
                  </a:cubicBezTo>
                  <a:cubicBezTo>
                    <a:pt x="7817" y="9951"/>
                    <a:pt x="7841" y="9947"/>
                    <a:pt x="7868" y="9947"/>
                  </a:cubicBezTo>
                  <a:close/>
                  <a:moveTo>
                    <a:pt x="13585" y="10110"/>
                  </a:moveTo>
                  <a:cubicBezTo>
                    <a:pt x="13760" y="10110"/>
                    <a:pt x="14186" y="10435"/>
                    <a:pt x="14111" y="10511"/>
                  </a:cubicBezTo>
                  <a:cubicBezTo>
                    <a:pt x="14086" y="10561"/>
                    <a:pt x="13911" y="10611"/>
                    <a:pt x="13760" y="10636"/>
                  </a:cubicBezTo>
                  <a:cubicBezTo>
                    <a:pt x="13689" y="10652"/>
                    <a:pt x="13630" y="10660"/>
                    <a:pt x="13581" y="10660"/>
                  </a:cubicBezTo>
                  <a:cubicBezTo>
                    <a:pt x="13476" y="10660"/>
                    <a:pt x="13419" y="10621"/>
                    <a:pt x="13384" y="10536"/>
                  </a:cubicBezTo>
                  <a:cubicBezTo>
                    <a:pt x="13309" y="10335"/>
                    <a:pt x="13410" y="10110"/>
                    <a:pt x="13585" y="10110"/>
                  </a:cubicBezTo>
                  <a:close/>
                  <a:moveTo>
                    <a:pt x="32501" y="9775"/>
                  </a:moveTo>
                  <a:cubicBezTo>
                    <a:pt x="32516" y="9775"/>
                    <a:pt x="32526" y="9778"/>
                    <a:pt x="32532" y="9784"/>
                  </a:cubicBezTo>
                  <a:cubicBezTo>
                    <a:pt x="32833" y="10084"/>
                    <a:pt x="32182" y="10661"/>
                    <a:pt x="31555" y="10661"/>
                  </a:cubicBezTo>
                  <a:cubicBezTo>
                    <a:pt x="31354" y="10661"/>
                    <a:pt x="31179" y="10636"/>
                    <a:pt x="31129" y="10586"/>
                  </a:cubicBezTo>
                  <a:cubicBezTo>
                    <a:pt x="31058" y="10468"/>
                    <a:pt x="32271" y="9775"/>
                    <a:pt x="32501" y="9775"/>
                  </a:cubicBezTo>
                  <a:close/>
                  <a:moveTo>
                    <a:pt x="23779" y="10919"/>
                  </a:moveTo>
                  <a:cubicBezTo>
                    <a:pt x="23818" y="10919"/>
                    <a:pt x="23855" y="10931"/>
                    <a:pt x="23886" y="10962"/>
                  </a:cubicBezTo>
                  <a:cubicBezTo>
                    <a:pt x="23961" y="11037"/>
                    <a:pt x="23886" y="11237"/>
                    <a:pt x="23735" y="11237"/>
                  </a:cubicBezTo>
                  <a:cubicBezTo>
                    <a:pt x="23710" y="11237"/>
                    <a:pt x="23635" y="11187"/>
                    <a:pt x="23585" y="11137"/>
                  </a:cubicBezTo>
                  <a:cubicBezTo>
                    <a:pt x="23528" y="11042"/>
                    <a:pt x="23658" y="10919"/>
                    <a:pt x="23779" y="10919"/>
                  </a:cubicBezTo>
                  <a:close/>
                  <a:moveTo>
                    <a:pt x="14655" y="11441"/>
                  </a:moveTo>
                  <a:cubicBezTo>
                    <a:pt x="14739" y="11441"/>
                    <a:pt x="14788" y="11499"/>
                    <a:pt x="14788" y="11613"/>
                  </a:cubicBezTo>
                  <a:cubicBezTo>
                    <a:pt x="14788" y="11745"/>
                    <a:pt x="14737" y="11808"/>
                    <a:pt x="14649" y="11808"/>
                  </a:cubicBezTo>
                  <a:cubicBezTo>
                    <a:pt x="14587" y="11808"/>
                    <a:pt x="14506" y="11776"/>
                    <a:pt x="14412" y="11714"/>
                  </a:cubicBezTo>
                  <a:cubicBezTo>
                    <a:pt x="14287" y="11638"/>
                    <a:pt x="14287" y="11613"/>
                    <a:pt x="14412" y="11538"/>
                  </a:cubicBezTo>
                  <a:cubicBezTo>
                    <a:pt x="14509" y="11474"/>
                    <a:pt x="14592" y="11441"/>
                    <a:pt x="14655" y="11441"/>
                  </a:cubicBezTo>
                  <a:close/>
                  <a:moveTo>
                    <a:pt x="9896" y="11257"/>
                  </a:moveTo>
                  <a:cubicBezTo>
                    <a:pt x="10077" y="11257"/>
                    <a:pt x="10299" y="11348"/>
                    <a:pt x="10352" y="11488"/>
                  </a:cubicBezTo>
                  <a:cubicBezTo>
                    <a:pt x="10425" y="11692"/>
                    <a:pt x="10320" y="11811"/>
                    <a:pt x="10160" y="11811"/>
                  </a:cubicBezTo>
                  <a:cubicBezTo>
                    <a:pt x="10045" y="11811"/>
                    <a:pt x="9901" y="11750"/>
                    <a:pt x="9775" y="11613"/>
                  </a:cubicBezTo>
                  <a:cubicBezTo>
                    <a:pt x="9650" y="11488"/>
                    <a:pt x="9625" y="11388"/>
                    <a:pt x="9700" y="11313"/>
                  </a:cubicBezTo>
                  <a:cubicBezTo>
                    <a:pt x="9746" y="11275"/>
                    <a:pt x="9817" y="11257"/>
                    <a:pt x="9896" y="11257"/>
                  </a:cubicBezTo>
                  <a:close/>
                  <a:moveTo>
                    <a:pt x="21032" y="11379"/>
                  </a:moveTo>
                  <a:cubicBezTo>
                    <a:pt x="21222" y="11379"/>
                    <a:pt x="21368" y="11534"/>
                    <a:pt x="21279" y="11688"/>
                  </a:cubicBezTo>
                  <a:cubicBezTo>
                    <a:pt x="21208" y="11796"/>
                    <a:pt x="20818" y="11890"/>
                    <a:pt x="20573" y="11890"/>
                  </a:cubicBezTo>
                  <a:cubicBezTo>
                    <a:pt x="20474" y="11890"/>
                    <a:pt x="20399" y="11875"/>
                    <a:pt x="20377" y="11839"/>
                  </a:cubicBezTo>
                  <a:cubicBezTo>
                    <a:pt x="20302" y="11714"/>
                    <a:pt x="20603" y="11488"/>
                    <a:pt x="20953" y="11388"/>
                  </a:cubicBezTo>
                  <a:cubicBezTo>
                    <a:pt x="20980" y="11382"/>
                    <a:pt x="21006" y="11379"/>
                    <a:pt x="21032" y="11379"/>
                  </a:cubicBezTo>
                  <a:close/>
                  <a:moveTo>
                    <a:pt x="24876" y="11641"/>
                  </a:moveTo>
                  <a:cubicBezTo>
                    <a:pt x="24945" y="11641"/>
                    <a:pt x="25003" y="11663"/>
                    <a:pt x="25039" y="11714"/>
                  </a:cubicBezTo>
                  <a:cubicBezTo>
                    <a:pt x="25114" y="11864"/>
                    <a:pt x="24913" y="12165"/>
                    <a:pt x="24688" y="12240"/>
                  </a:cubicBezTo>
                  <a:cubicBezTo>
                    <a:pt x="24562" y="12290"/>
                    <a:pt x="24387" y="12315"/>
                    <a:pt x="24287" y="12340"/>
                  </a:cubicBezTo>
                  <a:cubicBezTo>
                    <a:pt x="24259" y="12354"/>
                    <a:pt x="24235" y="12360"/>
                    <a:pt x="24215" y="12360"/>
                  </a:cubicBezTo>
                  <a:cubicBezTo>
                    <a:pt x="24162" y="12360"/>
                    <a:pt x="24136" y="12319"/>
                    <a:pt x="24136" y="12265"/>
                  </a:cubicBezTo>
                  <a:cubicBezTo>
                    <a:pt x="24136" y="11985"/>
                    <a:pt x="24599" y="11641"/>
                    <a:pt x="24876" y="11641"/>
                  </a:cubicBezTo>
                  <a:close/>
                  <a:moveTo>
                    <a:pt x="9625" y="12190"/>
                  </a:moveTo>
                  <a:cubicBezTo>
                    <a:pt x="10227" y="12190"/>
                    <a:pt x="10552" y="12340"/>
                    <a:pt x="10452" y="12616"/>
                  </a:cubicBezTo>
                  <a:cubicBezTo>
                    <a:pt x="10403" y="12713"/>
                    <a:pt x="10266" y="12763"/>
                    <a:pt x="10089" y="12763"/>
                  </a:cubicBezTo>
                  <a:cubicBezTo>
                    <a:pt x="9901" y="12763"/>
                    <a:pt x="9669" y="12707"/>
                    <a:pt x="9450" y="12591"/>
                  </a:cubicBezTo>
                  <a:cubicBezTo>
                    <a:pt x="8923" y="12340"/>
                    <a:pt x="8973" y="12190"/>
                    <a:pt x="9625" y="12190"/>
                  </a:cubicBezTo>
                  <a:close/>
                  <a:moveTo>
                    <a:pt x="18547" y="12488"/>
                  </a:moveTo>
                  <a:cubicBezTo>
                    <a:pt x="18555" y="12488"/>
                    <a:pt x="18564" y="12489"/>
                    <a:pt x="18572" y="12491"/>
                  </a:cubicBezTo>
                  <a:cubicBezTo>
                    <a:pt x="18673" y="12516"/>
                    <a:pt x="18748" y="12591"/>
                    <a:pt x="18748" y="12666"/>
                  </a:cubicBezTo>
                  <a:cubicBezTo>
                    <a:pt x="18748" y="12769"/>
                    <a:pt x="18665" y="12837"/>
                    <a:pt x="18581" y="12837"/>
                  </a:cubicBezTo>
                  <a:cubicBezTo>
                    <a:pt x="18543" y="12837"/>
                    <a:pt x="18504" y="12823"/>
                    <a:pt x="18472" y="12791"/>
                  </a:cubicBezTo>
                  <a:cubicBezTo>
                    <a:pt x="18354" y="12673"/>
                    <a:pt x="18414" y="12488"/>
                    <a:pt x="18547" y="12488"/>
                  </a:cubicBezTo>
                  <a:close/>
                  <a:moveTo>
                    <a:pt x="14500" y="12517"/>
                  </a:moveTo>
                  <a:cubicBezTo>
                    <a:pt x="14555" y="12517"/>
                    <a:pt x="14601" y="12524"/>
                    <a:pt x="14638" y="12541"/>
                  </a:cubicBezTo>
                  <a:cubicBezTo>
                    <a:pt x="14838" y="12616"/>
                    <a:pt x="14813" y="12942"/>
                    <a:pt x="14587" y="13067"/>
                  </a:cubicBezTo>
                  <a:cubicBezTo>
                    <a:pt x="14402" y="13160"/>
                    <a:pt x="13986" y="13224"/>
                    <a:pt x="13678" y="13224"/>
                  </a:cubicBezTo>
                  <a:cubicBezTo>
                    <a:pt x="13487" y="13224"/>
                    <a:pt x="13338" y="13200"/>
                    <a:pt x="13309" y="13142"/>
                  </a:cubicBezTo>
                  <a:cubicBezTo>
                    <a:pt x="13284" y="13092"/>
                    <a:pt x="13259" y="13042"/>
                    <a:pt x="13284" y="13017"/>
                  </a:cubicBezTo>
                  <a:cubicBezTo>
                    <a:pt x="13725" y="12723"/>
                    <a:pt x="14219" y="12517"/>
                    <a:pt x="14500" y="12517"/>
                  </a:cubicBezTo>
                  <a:close/>
                  <a:moveTo>
                    <a:pt x="22181" y="12390"/>
                  </a:moveTo>
                  <a:cubicBezTo>
                    <a:pt x="22382" y="12390"/>
                    <a:pt x="22357" y="12716"/>
                    <a:pt x="22131" y="12917"/>
                  </a:cubicBezTo>
                  <a:cubicBezTo>
                    <a:pt x="21866" y="13144"/>
                    <a:pt x="21284" y="13329"/>
                    <a:pt x="20962" y="13329"/>
                  </a:cubicBezTo>
                  <a:cubicBezTo>
                    <a:pt x="20859" y="13329"/>
                    <a:pt x="20783" y="13310"/>
                    <a:pt x="20753" y="13267"/>
                  </a:cubicBezTo>
                  <a:cubicBezTo>
                    <a:pt x="20678" y="13117"/>
                    <a:pt x="21856" y="12390"/>
                    <a:pt x="22181" y="12390"/>
                  </a:cubicBezTo>
                  <a:close/>
                  <a:moveTo>
                    <a:pt x="25743" y="12394"/>
                  </a:moveTo>
                  <a:cubicBezTo>
                    <a:pt x="26007" y="12394"/>
                    <a:pt x="26031" y="12757"/>
                    <a:pt x="25640" y="13092"/>
                  </a:cubicBezTo>
                  <a:cubicBezTo>
                    <a:pt x="25465" y="13250"/>
                    <a:pt x="25168" y="13358"/>
                    <a:pt x="25004" y="13358"/>
                  </a:cubicBezTo>
                  <a:cubicBezTo>
                    <a:pt x="24934" y="13358"/>
                    <a:pt x="24888" y="13338"/>
                    <a:pt x="24888" y="13293"/>
                  </a:cubicBezTo>
                  <a:cubicBezTo>
                    <a:pt x="24888" y="13142"/>
                    <a:pt x="25214" y="12666"/>
                    <a:pt x="25390" y="12541"/>
                  </a:cubicBezTo>
                  <a:cubicBezTo>
                    <a:pt x="25531" y="12438"/>
                    <a:pt x="25652" y="12394"/>
                    <a:pt x="25743" y="12394"/>
                  </a:cubicBezTo>
                  <a:close/>
                  <a:moveTo>
                    <a:pt x="7707" y="12695"/>
                  </a:moveTo>
                  <a:cubicBezTo>
                    <a:pt x="7731" y="12695"/>
                    <a:pt x="7760" y="12702"/>
                    <a:pt x="7795" y="12716"/>
                  </a:cubicBezTo>
                  <a:cubicBezTo>
                    <a:pt x="8096" y="12841"/>
                    <a:pt x="10051" y="13418"/>
                    <a:pt x="10452" y="13493"/>
                  </a:cubicBezTo>
                  <a:cubicBezTo>
                    <a:pt x="10753" y="13568"/>
                    <a:pt x="10828" y="13618"/>
                    <a:pt x="10853" y="13794"/>
                  </a:cubicBezTo>
                  <a:cubicBezTo>
                    <a:pt x="10886" y="14043"/>
                    <a:pt x="10545" y="14193"/>
                    <a:pt x="10078" y="14193"/>
                  </a:cubicBezTo>
                  <a:cubicBezTo>
                    <a:pt x="9840" y="14193"/>
                    <a:pt x="9570" y="14154"/>
                    <a:pt x="9299" y="14069"/>
                  </a:cubicBezTo>
                  <a:cubicBezTo>
                    <a:pt x="8698" y="13869"/>
                    <a:pt x="8146" y="13568"/>
                    <a:pt x="7896" y="13242"/>
                  </a:cubicBezTo>
                  <a:cubicBezTo>
                    <a:pt x="7637" y="12941"/>
                    <a:pt x="7564" y="12695"/>
                    <a:pt x="7707" y="12695"/>
                  </a:cubicBezTo>
                  <a:close/>
                  <a:moveTo>
                    <a:pt x="18094" y="13544"/>
                  </a:moveTo>
                  <a:cubicBezTo>
                    <a:pt x="18151" y="13544"/>
                    <a:pt x="18219" y="13552"/>
                    <a:pt x="18297" y="13568"/>
                  </a:cubicBezTo>
                  <a:cubicBezTo>
                    <a:pt x="18648" y="13643"/>
                    <a:pt x="18823" y="13844"/>
                    <a:pt x="18773" y="14069"/>
                  </a:cubicBezTo>
                  <a:cubicBezTo>
                    <a:pt x="18750" y="14198"/>
                    <a:pt x="18677" y="14261"/>
                    <a:pt x="18570" y="14261"/>
                  </a:cubicBezTo>
                  <a:cubicBezTo>
                    <a:pt x="18449" y="14261"/>
                    <a:pt x="18283" y="14180"/>
                    <a:pt x="18096" y="14019"/>
                  </a:cubicBezTo>
                  <a:cubicBezTo>
                    <a:pt x="17782" y="13747"/>
                    <a:pt x="17801" y="13544"/>
                    <a:pt x="18094" y="13544"/>
                  </a:cubicBezTo>
                  <a:close/>
                  <a:moveTo>
                    <a:pt x="15351" y="13571"/>
                  </a:moveTo>
                  <a:cubicBezTo>
                    <a:pt x="15593" y="13571"/>
                    <a:pt x="15630" y="13748"/>
                    <a:pt x="15389" y="14069"/>
                  </a:cubicBezTo>
                  <a:cubicBezTo>
                    <a:pt x="15120" y="14483"/>
                    <a:pt x="14282" y="14755"/>
                    <a:pt x="13589" y="14755"/>
                  </a:cubicBezTo>
                  <a:cubicBezTo>
                    <a:pt x="13317" y="14755"/>
                    <a:pt x="13067" y="14713"/>
                    <a:pt x="12883" y="14621"/>
                  </a:cubicBezTo>
                  <a:cubicBezTo>
                    <a:pt x="12332" y="14320"/>
                    <a:pt x="12432" y="14220"/>
                    <a:pt x="13384" y="14120"/>
                  </a:cubicBezTo>
                  <a:cubicBezTo>
                    <a:pt x="13936" y="14044"/>
                    <a:pt x="14437" y="13919"/>
                    <a:pt x="14763" y="13744"/>
                  </a:cubicBezTo>
                  <a:cubicBezTo>
                    <a:pt x="15015" y="13627"/>
                    <a:pt x="15215" y="13571"/>
                    <a:pt x="15351" y="13571"/>
                  </a:cubicBezTo>
                  <a:close/>
                  <a:moveTo>
                    <a:pt x="23742" y="13294"/>
                  </a:moveTo>
                  <a:cubicBezTo>
                    <a:pt x="23878" y="13294"/>
                    <a:pt x="23936" y="13369"/>
                    <a:pt x="23936" y="13518"/>
                  </a:cubicBezTo>
                  <a:cubicBezTo>
                    <a:pt x="23936" y="13944"/>
                    <a:pt x="22808" y="14596"/>
                    <a:pt x="21755" y="14771"/>
                  </a:cubicBezTo>
                  <a:cubicBezTo>
                    <a:pt x="21400" y="14829"/>
                    <a:pt x="21217" y="14860"/>
                    <a:pt x="21078" y="14860"/>
                  </a:cubicBezTo>
                  <a:cubicBezTo>
                    <a:pt x="20914" y="14860"/>
                    <a:pt x="20810" y="14816"/>
                    <a:pt x="20552" y="14721"/>
                  </a:cubicBezTo>
                  <a:cubicBezTo>
                    <a:pt x="20352" y="14646"/>
                    <a:pt x="20151" y="14571"/>
                    <a:pt x="20151" y="14571"/>
                  </a:cubicBezTo>
                  <a:cubicBezTo>
                    <a:pt x="20126" y="14571"/>
                    <a:pt x="20126" y="14546"/>
                    <a:pt x="20126" y="14496"/>
                  </a:cubicBezTo>
                  <a:cubicBezTo>
                    <a:pt x="20126" y="14420"/>
                    <a:pt x="20252" y="14395"/>
                    <a:pt x="20377" y="14395"/>
                  </a:cubicBezTo>
                  <a:cubicBezTo>
                    <a:pt x="20903" y="14395"/>
                    <a:pt x="22156" y="13994"/>
                    <a:pt x="22883" y="13618"/>
                  </a:cubicBezTo>
                  <a:cubicBezTo>
                    <a:pt x="23305" y="13401"/>
                    <a:pt x="23579" y="13294"/>
                    <a:pt x="23742" y="13294"/>
                  </a:cubicBezTo>
                  <a:close/>
                  <a:moveTo>
                    <a:pt x="24623" y="13867"/>
                  </a:moveTo>
                  <a:cubicBezTo>
                    <a:pt x="24628" y="13867"/>
                    <a:pt x="24633" y="13868"/>
                    <a:pt x="24638" y="13869"/>
                  </a:cubicBezTo>
                  <a:cubicBezTo>
                    <a:pt x="24913" y="13969"/>
                    <a:pt x="24913" y="14295"/>
                    <a:pt x="24663" y="14721"/>
                  </a:cubicBezTo>
                  <a:cubicBezTo>
                    <a:pt x="24107" y="15662"/>
                    <a:pt x="22658" y="16365"/>
                    <a:pt x="21450" y="16365"/>
                  </a:cubicBezTo>
                  <a:cubicBezTo>
                    <a:pt x="21242" y="16365"/>
                    <a:pt x="21041" y="16344"/>
                    <a:pt x="20853" y="16300"/>
                  </a:cubicBezTo>
                  <a:cubicBezTo>
                    <a:pt x="20302" y="16150"/>
                    <a:pt x="19600" y="15749"/>
                    <a:pt x="19324" y="15423"/>
                  </a:cubicBezTo>
                  <a:cubicBezTo>
                    <a:pt x="19077" y="15153"/>
                    <a:pt x="19011" y="14964"/>
                    <a:pt x="19145" y="14964"/>
                  </a:cubicBezTo>
                  <a:cubicBezTo>
                    <a:pt x="19160" y="14964"/>
                    <a:pt x="19178" y="14967"/>
                    <a:pt x="19199" y="14972"/>
                  </a:cubicBezTo>
                  <a:cubicBezTo>
                    <a:pt x="20240" y="15362"/>
                    <a:pt x="20793" y="15508"/>
                    <a:pt x="21280" y="15508"/>
                  </a:cubicBezTo>
                  <a:cubicBezTo>
                    <a:pt x="21356" y="15508"/>
                    <a:pt x="21430" y="15505"/>
                    <a:pt x="21505" y="15498"/>
                  </a:cubicBezTo>
                  <a:cubicBezTo>
                    <a:pt x="22282" y="15448"/>
                    <a:pt x="23134" y="15022"/>
                    <a:pt x="23911" y="14345"/>
                  </a:cubicBezTo>
                  <a:cubicBezTo>
                    <a:pt x="24242" y="14061"/>
                    <a:pt x="24528" y="13867"/>
                    <a:pt x="24623" y="13867"/>
                  </a:cubicBezTo>
                  <a:close/>
                  <a:moveTo>
                    <a:pt x="25559" y="0"/>
                  </a:moveTo>
                  <a:cubicBezTo>
                    <a:pt x="25443" y="0"/>
                    <a:pt x="25320" y="3"/>
                    <a:pt x="25189" y="9"/>
                  </a:cubicBezTo>
                  <a:cubicBezTo>
                    <a:pt x="24462" y="59"/>
                    <a:pt x="24136" y="109"/>
                    <a:pt x="23710" y="310"/>
                  </a:cubicBezTo>
                  <a:cubicBezTo>
                    <a:pt x="22683" y="786"/>
                    <a:pt x="21780" y="1839"/>
                    <a:pt x="21029" y="3493"/>
                  </a:cubicBezTo>
                  <a:cubicBezTo>
                    <a:pt x="20778" y="3994"/>
                    <a:pt x="20527" y="4420"/>
                    <a:pt x="20402" y="4470"/>
                  </a:cubicBezTo>
                  <a:cubicBezTo>
                    <a:pt x="20321" y="4519"/>
                    <a:pt x="20188" y="4547"/>
                    <a:pt x="20029" y="4547"/>
                  </a:cubicBezTo>
                  <a:cubicBezTo>
                    <a:pt x="19943" y="4547"/>
                    <a:pt x="19848" y="4538"/>
                    <a:pt x="19750" y="4521"/>
                  </a:cubicBezTo>
                  <a:cubicBezTo>
                    <a:pt x="19525" y="4495"/>
                    <a:pt x="18948" y="4445"/>
                    <a:pt x="18472" y="4420"/>
                  </a:cubicBezTo>
                  <a:cubicBezTo>
                    <a:pt x="18223" y="4404"/>
                    <a:pt x="18046" y="4393"/>
                    <a:pt x="17909" y="4393"/>
                  </a:cubicBezTo>
                  <a:cubicBezTo>
                    <a:pt x="17619" y="4393"/>
                    <a:pt x="17508" y="4442"/>
                    <a:pt x="17269" y="4596"/>
                  </a:cubicBezTo>
                  <a:cubicBezTo>
                    <a:pt x="17019" y="4771"/>
                    <a:pt x="16668" y="5172"/>
                    <a:pt x="16342" y="5698"/>
                  </a:cubicBezTo>
                  <a:cubicBezTo>
                    <a:pt x="15894" y="6371"/>
                    <a:pt x="15686" y="6651"/>
                    <a:pt x="15267" y="6651"/>
                  </a:cubicBezTo>
                  <a:cubicBezTo>
                    <a:pt x="14984" y="6651"/>
                    <a:pt x="14603" y="6523"/>
                    <a:pt x="13986" y="6300"/>
                  </a:cubicBezTo>
                  <a:cubicBezTo>
                    <a:pt x="13693" y="6192"/>
                    <a:pt x="13533" y="6141"/>
                    <a:pt x="13395" y="6141"/>
                  </a:cubicBezTo>
                  <a:cubicBezTo>
                    <a:pt x="13308" y="6141"/>
                    <a:pt x="13230" y="6161"/>
                    <a:pt x="13134" y="6200"/>
                  </a:cubicBezTo>
                  <a:cubicBezTo>
                    <a:pt x="12858" y="6325"/>
                    <a:pt x="12382" y="6751"/>
                    <a:pt x="12156" y="7102"/>
                  </a:cubicBezTo>
                  <a:cubicBezTo>
                    <a:pt x="11931" y="7428"/>
                    <a:pt x="12181" y="7804"/>
                    <a:pt x="13059" y="8506"/>
                  </a:cubicBezTo>
                  <a:cubicBezTo>
                    <a:pt x="13485" y="8831"/>
                    <a:pt x="13811" y="9132"/>
                    <a:pt x="13785" y="9157"/>
                  </a:cubicBezTo>
                  <a:cubicBezTo>
                    <a:pt x="13753" y="9211"/>
                    <a:pt x="13603" y="9237"/>
                    <a:pt x="13416" y="9237"/>
                  </a:cubicBezTo>
                  <a:cubicBezTo>
                    <a:pt x="13169" y="9237"/>
                    <a:pt x="12857" y="9192"/>
                    <a:pt x="12658" y="9107"/>
                  </a:cubicBezTo>
                  <a:cubicBezTo>
                    <a:pt x="12482" y="9032"/>
                    <a:pt x="12156" y="8831"/>
                    <a:pt x="11906" y="8631"/>
                  </a:cubicBezTo>
                  <a:cubicBezTo>
                    <a:pt x="11688" y="8479"/>
                    <a:pt x="11509" y="8345"/>
                    <a:pt x="11465" y="8345"/>
                  </a:cubicBezTo>
                  <a:cubicBezTo>
                    <a:pt x="11458" y="8345"/>
                    <a:pt x="11455" y="8348"/>
                    <a:pt x="11455" y="8355"/>
                  </a:cubicBezTo>
                  <a:cubicBezTo>
                    <a:pt x="11455" y="8380"/>
                    <a:pt x="11730" y="8681"/>
                    <a:pt x="12106" y="9007"/>
                  </a:cubicBezTo>
                  <a:cubicBezTo>
                    <a:pt x="12457" y="9333"/>
                    <a:pt x="12708" y="9633"/>
                    <a:pt x="12658" y="9683"/>
                  </a:cubicBezTo>
                  <a:cubicBezTo>
                    <a:pt x="12642" y="9699"/>
                    <a:pt x="12609" y="9706"/>
                    <a:pt x="12563" y="9706"/>
                  </a:cubicBezTo>
                  <a:cubicBezTo>
                    <a:pt x="12311" y="9706"/>
                    <a:pt x="11668" y="9494"/>
                    <a:pt x="11329" y="9282"/>
                  </a:cubicBezTo>
                  <a:cubicBezTo>
                    <a:pt x="11129" y="9157"/>
                    <a:pt x="10928" y="9057"/>
                    <a:pt x="10878" y="9057"/>
                  </a:cubicBezTo>
                  <a:cubicBezTo>
                    <a:pt x="10753" y="9107"/>
                    <a:pt x="11404" y="9934"/>
                    <a:pt x="11655" y="10034"/>
                  </a:cubicBezTo>
                  <a:cubicBezTo>
                    <a:pt x="11856" y="10135"/>
                    <a:pt x="11881" y="10285"/>
                    <a:pt x="11705" y="10335"/>
                  </a:cubicBezTo>
                  <a:cubicBezTo>
                    <a:pt x="11652" y="10355"/>
                    <a:pt x="11591" y="10365"/>
                    <a:pt x="11523" y="10365"/>
                  </a:cubicBezTo>
                  <a:cubicBezTo>
                    <a:pt x="11173" y="10365"/>
                    <a:pt x="10651" y="10104"/>
                    <a:pt x="10252" y="9683"/>
                  </a:cubicBezTo>
                  <a:cubicBezTo>
                    <a:pt x="9901" y="9308"/>
                    <a:pt x="9600" y="9107"/>
                    <a:pt x="9124" y="8907"/>
                  </a:cubicBezTo>
                  <a:cubicBezTo>
                    <a:pt x="8568" y="8691"/>
                    <a:pt x="7956" y="8583"/>
                    <a:pt x="7406" y="8583"/>
                  </a:cubicBezTo>
                  <a:cubicBezTo>
                    <a:pt x="6740" y="8583"/>
                    <a:pt x="6165" y="8741"/>
                    <a:pt x="5891" y="9057"/>
                  </a:cubicBezTo>
                  <a:cubicBezTo>
                    <a:pt x="5715" y="9207"/>
                    <a:pt x="5740" y="9257"/>
                    <a:pt x="6392" y="9784"/>
                  </a:cubicBezTo>
                  <a:cubicBezTo>
                    <a:pt x="6743" y="10084"/>
                    <a:pt x="7018" y="10360"/>
                    <a:pt x="6993" y="10410"/>
                  </a:cubicBezTo>
                  <a:cubicBezTo>
                    <a:pt x="6981" y="10435"/>
                    <a:pt x="6928" y="10446"/>
                    <a:pt x="6850" y="10446"/>
                  </a:cubicBezTo>
                  <a:cubicBezTo>
                    <a:pt x="6603" y="10446"/>
                    <a:pt x="6107" y="10337"/>
                    <a:pt x="5841" y="10185"/>
                  </a:cubicBezTo>
                  <a:cubicBezTo>
                    <a:pt x="5665" y="10084"/>
                    <a:pt x="5515" y="10009"/>
                    <a:pt x="5490" y="10009"/>
                  </a:cubicBezTo>
                  <a:cubicBezTo>
                    <a:pt x="5339" y="10009"/>
                    <a:pt x="5891" y="10611"/>
                    <a:pt x="6267" y="10861"/>
                  </a:cubicBezTo>
                  <a:cubicBezTo>
                    <a:pt x="6592" y="11112"/>
                    <a:pt x="6668" y="11212"/>
                    <a:pt x="6567" y="11313"/>
                  </a:cubicBezTo>
                  <a:cubicBezTo>
                    <a:pt x="6495" y="11401"/>
                    <a:pt x="6385" y="11443"/>
                    <a:pt x="6249" y="11443"/>
                  </a:cubicBezTo>
                  <a:cubicBezTo>
                    <a:pt x="5960" y="11443"/>
                    <a:pt x="5556" y="11253"/>
                    <a:pt x="5164" y="10912"/>
                  </a:cubicBezTo>
                  <a:lnTo>
                    <a:pt x="4788" y="10561"/>
                  </a:lnTo>
                  <a:lnTo>
                    <a:pt x="4462" y="10761"/>
                  </a:lnTo>
                  <a:cubicBezTo>
                    <a:pt x="4237" y="10886"/>
                    <a:pt x="3610" y="11062"/>
                    <a:pt x="2758" y="11212"/>
                  </a:cubicBezTo>
                  <a:cubicBezTo>
                    <a:pt x="753" y="11538"/>
                    <a:pt x="1" y="11989"/>
                    <a:pt x="828" y="12365"/>
                  </a:cubicBezTo>
                  <a:cubicBezTo>
                    <a:pt x="1028" y="12442"/>
                    <a:pt x="1208" y="12472"/>
                    <a:pt x="1595" y="12472"/>
                  </a:cubicBezTo>
                  <a:cubicBezTo>
                    <a:pt x="1840" y="12472"/>
                    <a:pt x="2166" y="12460"/>
                    <a:pt x="2633" y="12440"/>
                  </a:cubicBezTo>
                  <a:cubicBezTo>
                    <a:pt x="4537" y="12340"/>
                    <a:pt x="6166" y="12215"/>
                    <a:pt x="6592" y="12140"/>
                  </a:cubicBezTo>
                  <a:cubicBezTo>
                    <a:pt x="6648" y="12129"/>
                    <a:pt x="6701" y="12124"/>
                    <a:pt x="6749" y="12124"/>
                  </a:cubicBezTo>
                  <a:cubicBezTo>
                    <a:pt x="7051" y="12124"/>
                    <a:pt x="7212" y="12321"/>
                    <a:pt x="7169" y="12666"/>
                  </a:cubicBezTo>
                  <a:cubicBezTo>
                    <a:pt x="7169" y="12816"/>
                    <a:pt x="7219" y="12992"/>
                    <a:pt x="7294" y="13042"/>
                  </a:cubicBezTo>
                  <a:cubicBezTo>
                    <a:pt x="7394" y="13117"/>
                    <a:pt x="7445" y="13217"/>
                    <a:pt x="7445" y="13293"/>
                  </a:cubicBezTo>
                  <a:cubicBezTo>
                    <a:pt x="7445" y="13518"/>
                    <a:pt x="8497" y="14395"/>
                    <a:pt x="9099" y="14696"/>
                  </a:cubicBezTo>
                  <a:cubicBezTo>
                    <a:pt x="9517" y="14885"/>
                    <a:pt x="9892" y="14979"/>
                    <a:pt x="10262" y="14979"/>
                  </a:cubicBezTo>
                  <a:cubicBezTo>
                    <a:pt x="10579" y="14979"/>
                    <a:pt x="10894" y="14910"/>
                    <a:pt x="11229" y="14771"/>
                  </a:cubicBezTo>
                  <a:cubicBezTo>
                    <a:pt x="11535" y="14655"/>
                    <a:pt x="11753" y="14592"/>
                    <a:pt x="11952" y="14592"/>
                  </a:cubicBezTo>
                  <a:cubicBezTo>
                    <a:pt x="12226" y="14592"/>
                    <a:pt x="12467" y="14711"/>
                    <a:pt x="12858" y="14972"/>
                  </a:cubicBezTo>
                  <a:cubicBezTo>
                    <a:pt x="13323" y="15289"/>
                    <a:pt x="13766" y="15445"/>
                    <a:pt x="14195" y="15445"/>
                  </a:cubicBezTo>
                  <a:cubicBezTo>
                    <a:pt x="14785" y="15445"/>
                    <a:pt x="15350" y="15151"/>
                    <a:pt x="15916" y="14571"/>
                  </a:cubicBezTo>
                  <a:cubicBezTo>
                    <a:pt x="16279" y="14196"/>
                    <a:pt x="16566" y="14005"/>
                    <a:pt x="16808" y="14005"/>
                  </a:cubicBezTo>
                  <a:cubicBezTo>
                    <a:pt x="17118" y="14005"/>
                    <a:pt x="17356" y="14315"/>
                    <a:pt x="17595" y="14947"/>
                  </a:cubicBezTo>
                  <a:cubicBezTo>
                    <a:pt x="17795" y="15473"/>
                    <a:pt x="17946" y="15699"/>
                    <a:pt x="18297" y="15999"/>
                  </a:cubicBezTo>
                  <a:cubicBezTo>
                    <a:pt x="19154" y="16747"/>
                    <a:pt x="20302" y="17149"/>
                    <a:pt x="21415" y="17149"/>
                  </a:cubicBezTo>
                  <a:cubicBezTo>
                    <a:pt x="21831" y="17149"/>
                    <a:pt x="22243" y="17093"/>
                    <a:pt x="22633" y="16977"/>
                  </a:cubicBezTo>
                  <a:cubicBezTo>
                    <a:pt x="22958" y="16851"/>
                    <a:pt x="23435" y="16651"/>
                    <a:pt x="23685" y="16475"/>
                  </a:cubicBezTo>
                  <a:cubicBezTo>
                    <a:pt x="24663" y="15824"/>
                    <a:pt x="25690" y="14345"/>
                    <a:pt x="26091" y="13017"/>
                  </a:cubicBezTo>
                  <a:cubicBezTo>
                    <a:pt x="26242" y="12491"/>
                    <a:pt x="26492" y="12089"/>
                    <a:pt x="26693" y="12089"/>
                  </a:cubicBezTo>
                  <a:cubicBezTo>
                    <a:pt x="26743" y="12089"/>
                    <a:pt x="26968" y="12240"/>
                    <a:pt x="27144" y="12415"/>
                  </a:cubicBezTo>
                  <a:cubicBezTo>
                    <a:pt x="27651" y="12852"/>
                    <a:pt x="27984" y="13059"/>
                    <a:pt x="28271" y="13059"/>
                  </a:cubicBezTo>
                  <a:cubicBezTo>
                    <a:pt x="28496" y="13059"/>
                    <a:pt x="28693" y="12933"/>
                    <a:pt x="28923" y="12691"/>
                  </a:cubicBezTo>
                  <a:cubicBezTo>
                    <a:pt x="29099" y="12491"/>
                    <a:pt x="29324" y="12190"/>
                    <a:pt x="29425" y="12039"/>
                  </a:cubicBezTo>
                  <a:cubicBezTo>
                    <a:pt x="29598" y="11739"/>
                    <a:pt x="29787" y="11588"/>
                    <a:pt x="30011" y="11588"/>
                  </a:cubicBezTo>
                  <a:cubicBezTo>
                    <a:pt x="30275" y="11588"/>
                    <a:pt x="30586" y="11796"/>
                    <a:pt x="30979" y="12215"/>
                  </a:cubicBezTo>
                  <a:cubicBezTo>
                    <a:pt x="31505" y="12791"/>
                    <a:pt x="32006" y="13042"/>
                    <a:pt x="32633" y="13042"/>
                  </a:cubicBezTo>
                  <a:cubicBezTo>
                    <a:pt x="33009" y="13042"/>
                    <a:pt x="33134" y="12992"/>
                    <a:pt x="33410" y="12766"/>
                  </a:cubicBezTo>
                  <a:cubicBezTo>
                    <a:pt x="33836" y="12390"/>
                    <a:pt x="34136" y="11989"/>
                    <a:pt x="34237" y="11638"/>
                  </a:cubicBezTo>
                  <a:cubicBezTo>
                    <a:pt x="34313" y="11362"/>
                    <a:pt x="34287" y="11227"/>
                    <a:pt x="34162" y="11227"/>
                  </a:cubicBezTo>
                  <a:cubicBezTo>
                    <a:pt x="34084" y="11227"/>
                    <a:pt x="33966" y="11281"/>
                    <a:pt x="33811" y="11388"/>
                  </a:cubicBezTo>
                  <a:cubicBezTo>
                    <a:pt x="33387" y="11660"/>
                    <a:pt x="32890" y="11805"/>
                    <a:pt x="32447" y="11805"/>
                  </a:cubicBezTo>
                  <a:cubicBezTo>
                    <a:pt x="32156" y="11805"/>
                    <a:pt x="31889" y="11742"/>
                    <a:pt x="31680" y="11613"/>
                  </a:cubicBezTo>
                  <a:cubicBezTo>
                    <a:pt x="31436" y="11471"/>
                    <a:pt x="31357" y="11279"/>
                    <a:pt x="31484" y="11279"/>
                  </a:cubicBezTo>
                  <a:cubicBezTo>
                    <a:pt x="31513" y="11279"/>
                    <a:pt x="31553" y="11289"/>
                    <a:pt x="31605" y="11313"/>
                  </a:cubicBezTo>
                  <a:cubicBezTo>
                    <a:pt x="31627" y="11321"/>
                    <a:pt x="31659" y="11324"/>
                    <a:pt x="31701" y="11324"/>
                  </a:cubicBezTo>
                  <a:cubicBezTo>
                    <a:pt x="32053" y="11324"/>
                    <a:pt x="33046" y="11063"/>
                    <a:pt x="33359" y="10861"/>
                  </a:cubicBezTo>
                  <a:cubicBezTo>
                    <a:pt x="33635" y="10686"/>
                    <a:pt x="33635" y="10661"/>
                    <a:pt x="33560" y="10435"/>
                  </a:cubicBezTo>
                  <a:cubicBezTo>
                    <a:pt x="33460" y="10235"/>
                    <a:pt x="33485" y="10110"/>
                    <a:pt x="33610" y="9734"/>
                  </a:cubicBezTo>
                  <a:cubicBezTo>
                    <a:pt x="34187" y="8255"/>
                    <a:pt x="33334" y="7002"/>
                    <a:pt x="31630" y="6876"/>
                  </a:cubicBezTo>
                  <a:cubicBezTo>
                    <a:pt x="31465" y="6864"/>
                    <a:pt x="31339" y="6856"/>
                    <a:pt x="31235" y="6856"/>
                  </a:cubicBezTo>
                  <a:cubicBezTo>
                    <a:pt x="30913" y="6856"/>
                    <a:pt x="30806" y="6931"/>
                    <a:pt x="30427" y="7177"/>
                  </a:cubicBezTo>
                  <a:cubicBezTo>
                    <a:pt x="29975" y="7479"/>
                    <a:pt x="29633" y="7614"/>
                    <a:pt x="29196" y="7614"/>
                  </a:cubicBezTo>
                  <a:cubicBezTo>
                    <a:pt x="29125" y="7614"/>
                    <a:pt x="29051" y="7610"/>
                    <a:pt x="28973" y="7603"/>
                  </a:cubicBezTo>
                  <a:cubicBezTo>
                    <a:pt x="28598" y="7578"/>
                    <a:pt x="28547" y="7428"/>
                    <a:pt x="28898" y="7328"/>
                  </a:cubicBezTo>
                  <a:cubicBezTo>
                    <a:pt x="29174" y="7252"/>
                    <a:pt x="29926" y="6776"/>
                    <a:pt x="30302" y="6450"/>
                  </a:cubicBezTo>
                  <a:cubicBezTo>
                    <a:pt x="31129" y="5698"/>
                    <a:pt x="29475" y="2190"/>
                    <a:pt x="27570" y="711"/>
                  </a:cubicBezTo>
                  <a:cubicBezTo>
                    <a:pt x="26906" y="180"/>
                    <a:pt x="26437" y="0"/>
                    <a:pt x="25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9"/>
            <p:cNvSpPr/>
            <p:nvPr/>
          </p:nvSpPr>
          <p:spPr>
            <a:xfrm>
              <a:off x="5576600" y="3931575"/>
              <a:ext cx="65825" cy="52825"/>
            </a:xfrm>
            <a:custGeom>
              <a:avLst/>
              <a:gdLst/>
              <a:ahLst/>
              <a:cxnLst/>
              <a:rect l="l" t="t" r="r" b="b"/>
              <a:pathLst>
                <a:path w="2633" h="2113" extrusionOk="0">
                  <a:moveTo>
                    <a:pt x="2240" y="1"/>
                  </a:moveTo>
                  <a:cubicBezTo>
                    <a:pt x="2169" y="1"/>
                    <a:pt x="2112" y="77"/>
                    <a:pt x="2056" y="233"/>
                  </a:cubicBezTo>
                  <a:cubicBezTo>
                    <a:pt x="1981" y="433"/>
                    <a:pt x="828" y="1511"/>
                    <a:pt x="251" y="1937"/>
                  </a:cubicBezTo>
                  <a:lnTo>
                    <a:pt x="1" y="2112"/>
                  </a:lnTo>
                  <a:lnTo>
                    <a:pt x="1" y="2112"/>
                  </a:lnTo>
                  <a:lnTo>
                    <a:pt x="427" y="2037"/>
                  </a:lnTo>
                  <a:cubicBezTo>
                    <a:pt x="978" y="1987"/>
                    <a:pt x="1479" y="1711"/>
                    <a:pt x="2006" y="1210"/>
                  </a:cubicBezTo>
                  <a:cubicBezTo>
                    <a:pt x="2457" y="759"/>
                    <a:pt x="2632" y="358"/>
                    <a:pt x="2432" y="132"/>
                  </a:cubicBezTo>
                  <a:cubicBezTo>
                    <a:pt x="2356" y="45"/>
                    <a:pt x="2294" y="1"/>
                    <a:pt x="22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9"/>
            <p:cNvSpPr/>
            <p:nvPr/>
          </p:nvSpPr>
          <p:spPr>
            <a:xfrm>
              <a:off x="5071575" y="4061150"/>
              <a:ext cx="21350" cy="15225"/>
            </a:xfrm>
            <a:custGeom>
              <a:avLst/>
              <a:gdLst/>
              <a:ahLst/>
              <a:cxnLst/>
              <a:rect l="l" t="t" r="r" b="b"/>
              <a:pathLst>
                <a:path w="854" h="609" extrusionOk="0">
                  <a:moveTo>
                    <a:pt x="274" y="0"/>
                  </a:moveTo>
                  <a:cubicBezTo>
                    <a:pt x="247" y="0"/>
                    <a:pt x="223" y="4"/>
                    <a:pt x="201" y="12"/>
                  </a:cubicBezTo>
                  <a:cubicBezTo>
                    <a:pt x="1" y="87"/>
                    <a:pt x="1" y="388"/>
                    <a:pt x="201" y="538"/>
                  </a:cubicBezTo>
                  <a:cubicBezTo>
                    <a:pt x="287" y="586"/>
                    <a:pt x="400" y="608"/>
                    <a:pt x="509" y="608"/>
                  </a:cubicBezTo>
                  <a:cubicBezTo>
                    <a:pt x="688" y="608"/>
                    <a:pt x="853" y="547"/>
                    <a:pt x="853" y="438"/>
                  </a:cubicBezTo>
                  <a:cubicBezTo>
                    <a:pt x="853" y="259"/>
                    <a:pt x="494" y="0"/>
                    <a:pt x="27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9"/>
            <p:cNvSpPr/>
            <p:nvPr/>
          </p:nvSpPr>
          <p:spPr>
            <a:xfrm>
              <a:off x="5238875" y="4098500"/>
              <a:ext cx="12550" cy="9200"/>
            </a:xfrm>
            <a:custGeom>
              <a:avLst/>
              <a:gdLst/>
              <a:ahLst/>
              <a:cxnLst/>
              <a:rect l="l" t="t" r="r" b="b"/>
              <a:pathLst>
                <a:path w="502" h="368" extrusionOk="0">
                  <a:moveTo>
                    <a:pt x="369" y="0"/>
                  </a:moveTo>
                  <a:cubicBezTo>
                    <a:pt x="306" y="0"/>
                    <a:pt x="223" y="33"/>
                    <a:pt x="126" y="97"/>
                  </a:cubicBezTo>
                  <a:cubicBezTo>
                    <a:pt x="1" y="172"/>
                    <a:pt x="1" y="197"/>
                    <a:pt x="126" y="273"/>
                  </a:cubicBezTo>
                  <a:cubicBezTo>
                    <a:pt x="220" y="335"/>
                    <a:pt x="301" y="367"/>
                    <a:pt x="363" y="367"/>
                  </a:cubicBezTo>
                  <a:cubicBezTo>
                    <a:pt x="451" y="367"/>
                    <a:pt x="502" y="304"/>
                    <a:pt x="502" y="172"/>
                  </a:cubicBezTo>
                  <a:cubicBezTo>
                    <a:pt x="502" y="58"/>
                    <a:pt x="453" y="0"/>
                    <a:pt x="3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9"/>
            <p:cNvSpPr/>
            <p:nvPr/>
          </p:nvSpPr>
          <p:spPr>
            <a:xfrm>
              <a:off x="5070800" y="4129850"/>
              <a:ext cx="83100" cy="37450"/>
            </a:xfrm>
            <a:custGeom>
              <a:avLst/>
              <a:gdLst/>
              <a:ahLst/>
              <a:cxnLst/>
              <a:rect l="l" t="t" r="r" b="b"/>
              <a:pathLst>
                <a:path w="3324" h="1498" extrusionOk="0">
                  <a:moveTo>
                    <a:pt x="144" y="0"/>
                  </a:moveTo>
                  <a:cubicBezTo>
                    <a:pt x="1" y="0"/>
                    <a:pt x="74" y="246"/>
                    <a:pt x="333" y="547"/>
                  </a:cubicBezTo>
                  <a:cubicBezTo>
                    <a:pt x="583" y="873"/>
                    <a:pt x="1135" y="1174"/>
                    <a:pt x="1736" y="1374"/>
                  </a:cubicBezTo>
                  <a:cubicBezTo>
                    <a:pt x="2007" y="1459"/>
                    <a:pt x="2277" y="1498"/>
                    <a:pt x="2515" y="1498"/>
                  </a:cubicBezTo>
                  <a:cubicBezTo>
                    <a:pt x="2982" y="1498"/>
                    <a:pt x="3323" y="1348"/>
                    <a:pt x="3290" y="1099"/>
                  </a:cubicBezTo>
                  <a:cubicBezTo>
                    <a:pt x="3265" y="923"/>
                    <a:pt x="3190" y="873"/>
                    <a:pt x="2889" y="798"/>
                  </a:cubicBezTo>
                  <a:cubicBezTo>
                    <a:pt x="2488" y="723"/>
                    <a:pt x="558" y="146"/>
                    <a:pt x="232" y="21"/>
                  </a:cubicBezTo>
                  <a:cubicBezTo>
                    <a:pt x="197" y="7"/>
                    <a:pt x="168" y="0"/>
                    <a:pt x="14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9"/>
            <p:cNvSpPr/>
            <p:nvPr/>
          </p:nvSpPr>
          <p:spPr>
            <a:xfrm>
              <a:off x="5214450" y="4065200"/>
              <a:ext cx="21950" cy="13800"/>
            </a:xfrm>
            <a:custGeom>
              <a:avLst/>
              <a:gdLst/>
              <a:ahLst/>
              <a:cxnLst/>
              <a:rect l="l" t="t" r="r" b="b"/>
              <a:pathLst>
                <a:path w="878" h="552" extrusionOk="0">
                  <a:moveTo>
                    <a:pt x="276" y="1"/>
                  </a:moveTo>
                  <a:cubicBezTo>
                    <a:pt x="101" y="1"/>
                    <a:pt x="0" y="226"/>
                    <a:pt x="75" y="427"/>
                  </a:cubicBezTo>
                  <a:cubicBezTo>
                    <a:pt x="110" y="512"/>
                    <a:pt x="167" y="551"/>
                    <a:pt x="272" y="551"/>
                  </a:cubicBezTo>
                  <a:cubicBezTo>
                    <a:pt x="321" y="551"/>
                    <a:pt x="380" y="543"/>
                    <a:pt x="451" y="527"/>
                  </a:cubicBezTo>
                  <a:cubicBezTo>
                    <a:pt x="602" y="502"/>
                    <a:pt x="777" y="452"/>
                    <a:pt x="802" y="402"/>
                  </a:cubicBezTo>
                  <a:cubicBezTo>
                    <a:pt x="877" y="326"/>
                    <a:pt x="451" y="1"/>
                    <a:pt x="2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9"/>
            <p:cNvSpPr/>
            <p:nvPr/>
          </p:nvSpPr>
          <p:spPr>
            <a:xfrm>
              <a:off x="5213200" y="4125375"/>
              <a:ext cx="39500" cy="17725"/>
            </a:xfrm>
            <a:custGeom>
              <a:avLst/>
              <a:gdLst/>
              <a:ahLst/>
              <a:cxnLst/>
              <a:rect l="l" t="t" r="r" b="b"/>
              <a:pathLst>
                <a:path w="1580" h="709" extrusionOk="0">
                  <a:moveTo>
                    <a:pt x="1241" y="1"/>
                  </a:moveTo>
                  <a:cubicBezTo>
                    <a:pt x="960" y="1"/>
                    <a:pt x="466" y="207"/>
                    <a:pt x="25" y="501"/>
                  </a:cubicBezTo>
                  <a:cubicBezTo>
                    <a:pt x="0" y="526"/>
                    <a:pt x="25" y="576"/>
                    <a:pt x="50" y="626"/>
                  </a:cubicBezTo>
                  <a:cubicBezTo>
                    <a:pt x="79" y="684"/>
                    <a:pt x="228" y="708"/>
                    <a:pt x="419" y="708"/>
                  </a:cubicBezTo>
                  <a:cubicBezTo>
                    <a:pt x="727" y="708"/>
                    <a:pt x="1143" y="644"/>
                    <a:pt x="1328" y="551"/>
                  </a:cubicBezTo>
                  <a:cubicBezTo>
                    <a:pt x="1554" y="426"/>
                    <a:pt x="1579" y="100"/>
                    <a:pt x="1379" y="25"/>
                  </a:cubicBezTo>
                  <a:cubicBezTo>
                    <a:pt x="1342" y="8"/>
                    <a:pt x="1296" y="1"/>
                    <a:pt x="124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9"/>
            <p:cNvSpPr/>
            <p:nvPr/>
          </p:nvSpPr>
          <p:spPr>
            <a:xfrm>
              <a:off x="5122350" y="4093900"/>
              <a:ext cx="20000" cy="13875"/>
            </a:xfrm>
            <a:custGeom>
              <a:avLst/>
              <a:gdLst/>
              <a:ahLst/>
              <a:cxnLst/>
              <a:rect l="l" t="t" r="r" b="b"/>
              <a:pathLst>
                <a:path w="800" h="555" extrusionOk="0">
                  <a:moveTo>
                    <a:pt x="271" y="0"/>
                  </a:moveTo>
                  <a:cubicBezTo>
                    <a:pt x="192" y="0"/>
                    <a:pt x="121" y="18"/>
                    <a:pt x="75" y="56"/>
                  </a:cubicBezTo>
                  <a:cubicBezTo>
                    <a:pt x="0" y="131"/>
                    <a:pt x="25" y="231"/>
                    <a:pt x="150" y="356"/>
                  </a:cubicBezTo>
                  <a:cubicBezTo>
                    <a:pt x="276" y="493"/>
                    <a:pt x="420" y="554"/>
                    <a:pt x="535" y="554"/>
                  </a:cubicBezTo>
                  <a:cubicBezTo>
                    <a:pt x="695" y="554"/>
                    <a:pt x="800" y="435"/>
                    <a:pt x="727" y="231"/>
                  </a:cubicBezTo>
                  <a:cubicBezTo>
                    <a:pt x="674" y="91"/>
                    <a:pt x="452" y="0"/>
                    <a:pt x="27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9"/>
            <p:cNvSpPr/>
            <p:nvPr/>
          </p:nvSpPr>
          <p:spPr>
            <a:xfrm>
              <a:off x="5104800" y="4117200"/>
              <a:ext cx="40750" cy="14375"/>
            </a:xfrm>
            <a:custGeom>
              <a:avLst/>
              <a:gdLst/>
              <a:ahLst/>
              <a:cxnLst/>
              <a:rect l="l" t="t" r="r" b="b"/>
              <a:pathLst>
                <a:path w="1630" h="575" extrusionOk="0">
                  <a:moveTo>
                    <a:pt x="702" y="1"/>
                  </a:moveTo>
                  <a:cubicBezTo>
                    <a:pt x="50" y="1"/>
                    <a:pt x="0" y="151"/>
                    <a:pt x="527" y="402"/>
                  </a:cubicBezTo>
                  <a:cubicBezTo>
                    <a:pt x="746" y="518"/>
                    <a:pt x="978" y="574"/>
                    <a:pt x="1166" y="574"/>
                  </a:cubicBezTo>
                  <a:cubicBezTo>
                    <a:pt x="1343" y="574"/>
                    <a:pt x="1480" y="524"/>
                    <a:pt x="1529" y="427"/>
                  </a:cubicBezTo>
                  <a:cubicBezTo>
                    <a:pt x="1629" y="151"/>
                    <a:pt x="1304" y="1"/>
                    <a:pt x="7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9"/>
            <p:cNvSpPr/>
            <p:nvPr/>
          </p:nvSpPr>
          <p:spPr>
            <a:xfrm>
              <a:off x="5240125" y="4045775"/>
              <a:ext cx="21975" cy="14450"/>
            </a:xfrm>
            <a:custGeom>
              <a:avLst/>
              <a:gdLst/>
              <a:ahLst/>
              <a:cxnLst/>
              <a:rect l="l" t="t" r="r" b="b"/>
              <a:pathLst>
                <a:path w="879" h="578" extrusionOk="0">
                  <a:moveTo>
                    <a:pt x="327" y="1"/>
                  </a:moveTo>
                  <a:cubicBezTo>
                    <a:pt x="76" y="1"/>
                    <a:pt x="1" y="301"/>
                    <a:pt x="226" y="452"/>
                  </a:cubicBezTo>
                  <a:cubicBezTo>
                    <a:pt x="335" y="533"/>
                    <a:pt x="466" y="578"/>
                    <a:pt x="574" y="578"/>
                  </a:cubicBezTo>
                  <a:cubicBezTo>
                    <a:pt x="667" y="578"/>
                    <a:pt x="743" y="546"/>
                    <a:pt x="778" y="477"/>
                  </a:cubicBezTo>
                  <a:cubicBezTo>
                    <a:pt x="878" y="326"/>
                    <a:pt x="552" y="1"/>
                    <a:pt x="3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9"/>
            <p:cNvSpPr/>
            <p:nvPr/>
          </p:nvSpPr>
          <p:spPr>
            <a:xfrm>
              <a:off x="4864200" y="3782600"/>
              <a:ext cx="907925" cy="484650"/>
            </a:xfrm>
            <a:custGeom>
              <a:avLst/>
              <a:gdLst/>
              <a:ahLst/>
              <a:cxnLst/>
              <a:rect l="l" t="t" r="r" b="b"/>
              <a:pathLst>
                <a:path w="36317" h="19386" extrusionOk="0">
                  <a:moveTo>
                    <a:pt x="26260" y="1195"/>
                  </a:moveTo>
                  <a:cubicBezTo>
                    <a:pt x="27138" y="1195"/>
                    <a:pt x="27607" y="1375"/>
                    <a:pt x="28271" y="1906"/>
                  </a:cubicBezTo>
                  <a:cubicBezTo>
                    <a:pt x="30176" y="3385"/>
                    <a:pt x="31830" y="6893"/>
                    <a:pt x="31003" y="7645"/>
                  </a:cubicBezTo>
                  <a:cubicBezTo>
                    <a:pt x="30627" y="7971"/>
                    <a:pt x="29875" y="8447"/>
                    <a:pt x="29599" y="8523"/>
                  </a:cubicBezTo>
                  <a:cubicBezTo>
                    <a:pt x="29248" y="8623"/>
                    <a:pt x="29299" y="8748"/>
                    <a:pt x="29674" y="8798"/>
                  </a:cubicBezTo>
                  <a:cubicBezTo>
                    <a:pt x="29752" y="8805"/>
                    <a:pt x="29826" y="8809"/>
                    <a:pt x="29897" y="8809"/>
                  </a:cubicBezTo>
                  <a:cubicBezTo>
                    <a:pt x="30334" y="8809"/>
                    <a:pt x="30676" y="8674"/>
                    <a:pt x="31128" y="8372"/>
                  </a:cubicBezTo>
                  <a:cubicBezTo>
                    <a:pt x="31507" y="8126"/>
                    <a:pt x="31614" y="8051"/>
                    <a:pt x="31936" y="8051"/>
                  </a:cubicBezTo>
                  <a:cubicBezTo>
                    <a:pt x="32040" y="8051"/>
                    <a:pt x="32166" y="8059"/>
                    <a:pt x="32331" y="8071"/>
                  </a:cubicBezTo>
                  <a:cubicBezTo>
                    <a:pt x="34035" y="8197"/>
                    <a:pt x="34888" y="9450"/>
                    <a:pt x="34311" y="10929"/>
                  </a:cubicBezTo>
                  <a:cubicBezTo>
                    <a:pt x="34186" y="11305"/>
                    <a:pt x="34161" y="11430"/>
                    <a:pt x="34261" y="11630"/>
                  </a:cubicBezTo>
                  <a:cubicBezTo>
                    <a:pt x="34336" y="11856"/>
                    <a:pt x="34336" y="11881"/>
                    <a:pt x="34060" y="12056"/>
                  </a:cubicBezTo>
                  <a:cubicBezTo>
                    <a:pt x="33747" y="12258"/>
                    <a:pt x="32754" y="12519"/>
                    <a:pt x="32402" y="12519"/>
                  </a:cubicBezTo>
                  <a:cubicBezTo>
                    <a:pt x="32360" y="12519"/>
                    <a:pt x="32328" y="12516"/>
                    <a:pt x="32306" y="12508"/>
                  </a:cubicBezTo>
                  <a:cubicBezTo>
                    <a:pt x="32254" y="12484"/>
                    <a:pt x="32214" y="12474"/>
                    <a:pt x="32185" y="12474"/>
                  </a:cubicBezTo>
                  <a:cubicBezTo>
                    <a:pt x="32058" y="12474"/>
                    <a:pt x="32137" y="12666"/>
                    <a:pt x="32381" y="12808"/>
                  </a:cubicBezTo>
                  <a:cubicBezTo>
                    <a:pt x="32590" y="12937"/>
                    <a:pt x="32857" y="13000"/>
                    <a:pt x="33148" y="13000"/>
                  </a:cubicBezTo>
                  <a:cubicBezTo>
                    <a:pt x="33591" y="13000"/>
                    <a:pt x="34088" y="12855"/>
                    <a:pt x="34512" y="12583"/>
                  </a:cubicBezTo>
                  <a:cubicBezTo>
                    <a:pt x="34667" y="12476"/>
                    <a:pt x="34785" y="12422"/>
                    <a:pt x="34863" y="12422"/>
                  </a:cubicBezTo>
                  <a:cubicBezTo>
                    <a:pt x="34988" y="12422"/>
                    <a:pt x="35014" y="12557"/>
                    <a:pt x="34938" y="12833"/>
                  </a:cubicBezTo>
                  <a:cubicBezTo>
                    <a:pt x="34837" y="13184"/>
                    <a:pt x="34537" y="13585"/>
                    <a:pt x="34111" y="13961"/>
                  </a:cubicBezTo>
                  <a:cubicBezTo>
                    <a:pt x="33835" y="14187"/>
                    <a:pt x="33710" y="14237"/>
                    <a:pt x="33334" y="14237"/>
                  </a:cubicBezTo>
                  <a:cubicBezTo>
                    <a:pt x="32707" y="14237"/>
                    <a:pt x="32206" y="13986"/>
                    <a:pt x="31680" y="13410"/>
                  </a:cubicBezTo>
                  <a:cubicBezTo>
                    <a:pt x="31287" y="12991"/>
                    <a:pt x="30976" y="12783"/>
                    <a:pt x="30712" y="12783"/>
                  </a:cubicBezTo>
                  <a:cubicBezTo>
                    <a:pt x="30488" y="12783"/>
                    <a:pt x="30299" y="12934"/>
                    <a:pt x="30126" y="13234"/>
                  </a:cubicBezTo>
                  <a:cubicBezTo>
                    <a:pt x="30025" y="13385"/>
                    <a:pt x="29800" y="13686"/>
                    <a:pt x="29624" y="13886"/>
                  </a:cubicBezTo>
                  <a:cubicBezTo>
                    <a:pt x="29394" y="14128"/>
                    <a:pt x="29197" y="14254"/>
                    <a:pt x="28972" y="14254"/>
                  </a:cubicBezTo>
                  <a:cubicBezTo>
                    <a:pt x="28685" y="14254"/>
                    <a:pt x="28352" y="14047"/>
                    <a:pt x="27845" y="13610"/>
                  </a:cubicBezTo>
                  <a:cubicBezTo>
                    <a:pt x="27669" y="13435"/>
                    <a:pt x="27444" y="13284"/>
                    <a:pt x="27394" y="13284"/>
                  </a:cubicBezTo>
                  <a:cubicBezTo>
                    <a:pt x="27193" y="13284"/>
                    <a:pt x="26943" y="13686"/>
                    <a:pt x="26792" y="14212"/>
                  </a:cubicBezTo>
                  <a:cubicBezTo>
                    <a:pt x="26391" y="15540"/>
                    <a:pt x="25364" y="17019"/>
                    <a:pt x="24386" y="17670"/>
                  </a:cubicBezTo>
                  <a:cubicBezTo>
                    <a:pt x="24136" y="17846"/>
                    <a:pt x="23659" y="18046"/>
                    <a:pt x="23334" y="18147"/>
                  </a:cubicBezTo>
                  <a:cubicBezTo>
                    <a:pt x="22932" y="18273"/>
                    <a:pt x="22507" y="18335"/>
                    <a:pt x="22076" y="18335"/>
                  </a:cubicBezTo>
                  <a:cubicBezTo>
                    <a:pt x="20976" y="18335"/>
                    <a:pt x="19845" y="17933"/>
                    <a:pt x="18998" y="17194"/>
                  </a:cubicBezTo>
                  <a:cubicBezTo>
                    <a:pt x="18647" y="16894"/>
                    <a:pt x="18496" y="16668"/>
                    <a:pt x="18296" y="16142"/>
                  </a:cubicBezTo>
                  <a:cubicBezTo>
                    <a:pt x="18057" y="15510"/>
                    <a:pt x="17819" y="15200"/>
                    <a:pt x="17509" y="15200"/>
                  </a:cubicBezTo>
                  <a:cubicBezTo>
                    <a:pt x="17267" y="15200"/>
                    <a:pt x="16980" y="15391"/>
                    <a:pt x="16617" y="15766"/>
                  </a:cubicBezTo>
                  <a:cubicBezTo>
                    <a:pt x="16051" y="16346"/>
                    <a:pt x="15486" y="16640"/>
                    <a:pt x="14896" y="16640"/>
                  </a:cubicBezTo>
                  <a:cubicBezTo>
                    <a:pt x="14467" y="16640"/>
                    <a:pt x="14024" y="16484"/>
                    <a:pt x="13559" y="16167"/>
                  </a:cubicBezTo>
                  <a:cubicBezTo>
                    <a:pt x="13168" y="15906"/>
                    <a:pt x="12927" y="15787"/>
                    <a:pt x="12653" y="15787"/>
                  </a:cubicBezTo>
                  <a:cubicBezTo>
                    <a:pt x="12454" y="15787"/>
                    <a:pt x="12236" y="15850"/>
                    <a:pt x="11930" y="15966"/>
                  </a:cubicBezTo>
                  <a:cubicBezTo>
                    <a:pt x="11595" y="16105"/>
                    <a:pt x="11280" y="16174"/>
                    <a:pt x="10963" y="16174"/>
                  </a:cubicBezTo>
                  <a:cubicBezTo>
                    <a:pt x="10593" y="16174"/>
                    <a:pt x="10218" y="16080"/>
                    <a:pt x="9800" y="15891"/>
                  </a:cubicBezTo>
                  <a:cubicBezTo>
                    <a:pt x="9198" y="15590"/>
                    <a:pt x="8146" y="14713"/>
                    <a:pt x="8146" y="14488"/>
                  </a:cubicBezTo>
                  <a:cubicBezTo>
                    <a:pt x="8146" y="14412"/>
                    <a:pt x="8095" y="14312"/>
                    <a:pt x="7995" y="14237"/>
                  </a:cubicBezTo>
                  <a:cubicBezTo>
                    <a:pt x="7920" y="14187"/>
                    <a:pt x="7870" y="14011"/>
                    <a:pt x="7870" y="13861"/>
                  </a:cubicBezTo>
                  <a:cubicBezTo>
                    <a:pt x="7913" y="13516"/>
                    <a:pt x="7752" y="13319"/>
                    <a:pt x="7450" y="13319"/>
                  </a:cubicBezTo>
                  <a:cubicBezTo>
                    <a:pt x="7402" y="13319"/>
                    <a:pt x="7349" y="13324"/>
                    <a:pt x="7293" y="13335"/>
                  </a:cubicBezTo>
                  <a:cubicBezTo>
                    <a:pt x="6867" y="13410"/>
                    <a:pt x="5238" y="13535"/>
                    <a:pt x="3334" y="13635"/>
                  </a:cubicBezTo>
                  <a:cubicBezTo>
                    <a:pt x="2867" y="13655"/>
                    <a:pt x="2541" y="13667"/>
                    <a:pt x="2296" y="13667"/>
                  </a:cubicBezTo>
                  <a:cubicBezTo>
                    <a:pt x="1909" y="13667"/>
                    <a:pt x="1729" y="13637"/>
                    <a:pt x="1529" y="13560"/>
                  </a:cubicBezTo>
                  <a:cubicBezTo>
                    <a:pt x="702" y="13184"/>
                    <a:pt x="1454" y="12733"/>
                    <a:pt x="3459" y="12407"/>
                  </a:cubicBezTo>
                  <a:cubicBezTo>
                    <a:pt x="4311" y="12257"/>
                    <a:pt x="4938" y="12081"/>
                    <a:pt x="5163" y="11956"/>
                  </a:cubicBezTo>
                  <a:lnTo>
                    <a:pt x="5489" y="11756"/>
                  </a:lnTo>
                  <a:lnTo>
                    <a:pt x="5865" y="12107"/>
                  </a:lnTo>
                  <a:cubicBezTo>
                    <a:pt x="6257" y="12448"/>
                    <a:pt x="6661" y="12638"/>
                    <a:pt x="6950" y="12638"/>
                  </a:cubicBezTo>
                  <a:cubicBezTo>
                    <a:pt x="7086" y="12638"/>
                    <a:pt x="7196" y="12596"/>
                    <a:pt x="7268" y="12508"/>
                  </a:cubicBezTo>
                  <a:cubicBezTo>
                    <a:pt x="7369" y="12407"/>
                    <a:pt x="7293" y="12307"/>
                    <a:pt x="6968" y="12056"/>
                  </a:cubicBezTo>
                  <a:cubicBezTo>
                    <a:pt x="6592" y="11806"/>
                    <a:pt x="6040" y="11204"/>
                    <a:pt x="6191" y="11204"/>
                  </a:cubicBezTo>
                  <a:cubicBezTo>
                    <a:pt x="6216" y="11204"/>
                    <a:pt x="6366" y="11279"/>
                    <a:pt x="6542" y="11380"/>
                  </a:cubicBezTo>
                  <a:cubicBezTo>
                    <a:pt x="6808" y="11532"/>
                    <a:pt x="7304" y="11641"/>
                    <a:pt x="7551" y="11641"/>
                  </a:cubicBezTo>
                  <a:cubicBezTo>
                    <a:pt x="7629" y="11641"/>
                    <a:pt x="7682" y="11630"/>
                    <a:pt x="7694" y="11605"/>
                  </a:cubicBezTo>
                  <a:cubicBezTo>
                    <a:pt x="7719" y="11555"/>
                    <a:pt x="7444" y="11279"/>
                    <a:pt x="7093" y="10979"/>
                  </a:cubicBezTo>
                  <a:cubicBezTo>
                    <a:pt x="6441" y="10452"/>
                    <a:pt x="6416" y="10402"/>
                    <a:pt x="6592" y="10227"/>
                  </a:cubicBezTo>
                  <a:cubicBezTo>
                    <a:pt x="6864" y="9928"/>
                    <a:pt x="7431" y="9776"/>
                    <a:pt x="8089" y="9776"/>
                  </a:cubicBezTo>
                  <a:cubicBezTo>
                    <a:pt x="8644" y="9776"/>
                    <a:pt x="9263" y="9884"/>
                    <a:pt x="9825" y="10102"/>
                  </a:cubicBezTo>
                  <a:cubicBezTo>
                    <a:pt x="10301" y="10302"/>
                    <a:pt x="10602" y="10503"/>
                    <a:pt x="10953" y="10878"/>
                  </a:cubicBezTo>
                  <a:cubicBezTo>
                    <a:pt x="11352" y="11299"/>
                    <a:pt x="11874" y="11560"/>
                    <a:pt x="12224" y="11560"/>
                  </a:cubicBezTo>
                  <a:cubicBezTo>
                    <a:pt x="12292" y="11560"/>
                    <a:pt x="12353" y="11550"/>
                    <a:pt x="12406" y="11530"/>
                  </a:cubicBezTo>
                  <a:cubicBezTo>
                    <a:pt x="12582" y="11480"/>
                    <a:pt x="12557" y="11330"/>
                    <a:pt x="12356" y="11229"/>
                  </a:cubicBezTo>
                  <a:cubicBezTo>
                    <a:pt x="12105" y="11129"/>
                    <a:pt x="11454" y="10302"/>
                    <a:pt x="11579" y="10252"/>
                  </a:cubicBezTo>
                  <a:cubicBezTo>
                    <a:pt x="11629" y="10252"/>
                    <a:pt x="11830" y="10352"/>
                    <a:pt x="12030" y="10477"/>
                  </a:cubicBezTo>
                  <a:cubicBezTo>
                    <a:pt x="12369" y="10689"/>
                    <a:pt x="13012" y="10901"/>
                    <a:pt x="13264" y="10901"/>
                  </a:cubicBezTo>
                  <a:cubicBezTo>
                    <a:pt x="13310" y="10901"/>
                    <a:pt x="13343" y="10894"/>
                    <a:pt x="13359" y="10878"/>
                  </a:cubicBezTo>
                  <a:cubicBezTo>
                    <a:pt x="13409" y="10828"/>
                    <a:pt x="13158" y="10528"/>
                    <a:pt x="12807" y="10202"/>
                  </a:cubicBezTo>
                  <a:cubicBezTo>
                    <a:pt x="12431" y="9876"/>
                    <a:pt x="12156" y="9575"/>
                    <a:pt x="12156" y="9550"/>
                  </a:cubicBezTo>
                  <a:cubicBezTo>
                    <a:pt x="12156" y="9543"/>
                    <a:pt x="12159" y="9540"/>
                    <a:pt x="12166" y="9540"/>
                  </a:cubicBezTo>
                  <a:cubicBezTo>
                    <a:pt x="12210" y="9540"/>
                    <a:pt x="12389" y="9674"/>
                    <a:pt x="12607" y="9826"/>
                  </a:cubicBezTo>
                  <a:cubicBezTo>
                    <a:pt x="12857" y="10026"/>
                    <a:pt x="13183" y="10227"/>
                    <a:pt x="13359" y="10302"/>
                  </a:cubicBezTo>
                  <a:cubicBezTo>
                    <a:pt x="13558" y="10387"/>
                    <a:pt x="13870" y="10432"/>
                    <a:pt x="14117" y="10432"/>
                  </a:cubicBezTo>
                  <a:cubicBezTo>
                    <a:pt x="14304" y="10432"/>
                    <a:pt x="14454" y="10406"/>
                    <a:pt x="14486" y="10352"/>
                  </a:cubicBezTo>
                  <a:cubicBezTo>
                    <a:pt x="14512" y="10327"/>
                    <a:pt x="14186" y="10026"/>
                    <a:pt x="13760" y="9701"/>
                  </a:cubicBezTo>
                  <a:cubicBezTo>
                    <a:pt x="12882" y="8999"/>
                    <a:pt x="12632" y="8623"/>
                    <a:pt x="12857" y="8297"/>
                  </a:cubicBezTo>
                  <a:cubicBezTo>
                    <a:pt x="13083" y="7946"/>
                    <a:pt x="13559" y="7520"/>
                    <a:pt x="13835" y="7395"/>
                  </a:cubicBezTo>
                  <a:cubicBezTo>
                    <a:pt x="13931" y="7356"/>
                    <a:pt x="14009" y="7336"/>
                    <a:pt x="14096" y="7336"/>
                  </a:cubicBezTo>
                  <a:cubicBezTo>
                    <a:pt x="14234" y="7336"/>
                    <a:pt x="14394" y="7387"/>
                    <a:pt x="14687" y="7495"/>
                  </a:cubicBezTo>
                  <a:cubicBezTo>
                    <a:pt x="15304" y="7718"/>
                    <a:pt x="15685" y="7846"/>
                    <a:pt x="15968" y="7846"/>
                  </a:cubicBezTo>
                  <a:cubicBezTo>
                    <a:pt x="16387" y="7846"/>
                    <a:pt x="16595" y="7566"/>
                    <a:pt x="17043" y="6893"/>
                  </a:cubicBezTo>
                  <a:cubicBezTo>
                    <a:pt x="17369" y="6367"/>
                    <a:pt x="17720" y="5966"/>
                    <a:pt x="17970" y="5791"/>
                  </a:cubicBezTo>
                  <a:cubicBezTo>
                    <a:pt x="18209" y="5637"/>
                    <a:pt x="18320" y="5588"/>
                    <a:pt x="18610" y="5588"/>
                  </a:cubicBezTo>
                  <a:cubicBezTo>
                    <a:pt x="18747" y="5588"/>
                    <a:pt x="18924" y="5599"/>
                    <a:pt x="19173" y="5615"/>
                  </a:cubicBezTo>
                  <a:cubicBezTo>
                    <a:pt x="19649" y="5640"/>
                    <a:pt x="20226" y="5690"/>
                    <a:pt x="20451" y="5716"/>
                  </a:cubicBezTo>
                  <a:cubicBezTo>
                    <a:pt x="20549" y="5733"/>
                    <a:pt x="20644" y="5742"/>
                    <a:pt x="20730" y="5742"/>
                  </a:cubicBezTo>
                  <a:cubicBezTo>
                    <a:pt x="20889" y="5742"/>
                    <a:pt x="21022" y="5714"/>
                    <a:pt x="21103" y="5665"/>
                  </a:cubicBezTo>
                  <a:cubicBezTo>
                    <a:pt x="21228" y="5615"/>
                    <a:pt x="21479" y="5189"/>
                    <a:pt x="21730" y="4688"/>
                  </a:cubicBezTo>
                  <a:cubicBezTo>
                    <a:pt x="22481" y="3034"/>
                    <a:pt x="23384" y="1981"/>
                    <a:pt x="24411" y="1505"/>
                  </a:cubicBezTo>
                  <a:cubicBezTo>
                    <a:pt x="24837" y="1304"/>
                    <a:pt x="25163" y="1254"/>
                    <a:pt x="25890" y="1204"/>
                  </a:cubicBezTo>
                  <a:cubicBezTo>
                    <a:pt x="26021" y="1198"/>
                    <a:pt x="26144" y="1195"/>
                    <a:pt x="26260" y="1195"/>
                  </a:cubicBezTo>
                  <a:close/>
                  <a:moveTo>
                    <a:pt x="26383" y="0"/>
                  </a:moveTo>
                  <a:cubicBezTo>
                    <a:pt x="26131" y="0"/>
                    <a:pt x="25868" y="18"/>
                    <a:pt x="25589" y="51"/>
                  </a:cubicBezTo>
                  <a:cubicBezTo>
                    <a:pt x="24211" y="202"/>
                    <a:pt x="23459" y="553"/>
                    <a:pt x="22557" y="1405"/>
                  </a:cubicBezTo>
                  <a:cubicBezTo>
                    <a:pt x="21880" y="2056"/>
                    <a:pt x="21278" y="3009"/>
                    <a:pt x="20852" y="4011"/>
                  </a:cubicBezTo>
                  <a:lnTo>
                    <a:pt x="20602" y="4688"/>
                  </a:lnTo>
                  <a:lnTo>
                    <a:pt x="19399" y="4663"/>
                  </a:lnTo>
                  <a:cubicBezTo>
                    <a:pt x="18396" y="4663"/>
                    <a:pt x="18146" y="4688"/>
                    <a:pt x="17820" y="4863"/>
                  </a:cubicBezTo>
                  <a:cubicBezTo>
                    <a:pt x="17344" y="5089"/>
                    <a:pt x="16892" y="5540"/>
                    <a:pt x="16441" y="6292"/>
                  </a:cubicBezTo>
                  <a:cubicBezTo>
                    <a:pt x="16216" y="6643"/>
                    <a:pt x="16015" y="6919"/>
                    <a:pt x="16015" y="6919"/>
                  </a:cubicBezTo>
                  <a:cubicBezTo>
                    <a:pt x="15990" y="6919"/>
                    <a:pt x="15765" y="6793"/>
                    <a:pt x="15514" y="6643"/>
                  </a:cubicBezTo>
                  <a:cubicBezTo>
                    <a:pt x="14944" y="6306"/>
                    <a:pt x="14493" y="6141"/>
                    <a:pt x="14062" y="6141"/>
                  </a:cubicBezTo>
                  <a:cubicBezTo>
                    <a:pt x="13754" y="6141"/>
                    <a:pt x="13457" y="6225"/>
                    <a:pt x="13133" y="6392"/>
                  </a:cubicBezTo>
                  <a:cubicBezTo>
                    <a:pt x="12532" y="6693"/>
                    <a:pt x="11980" y="7269"/>
                    <a:pt x="11404" y="8272"/>
                  </a:cubicBezTo>
                  <a:cubicBezTo>
                    <a:pt x="11178" y="8673"/>
                    <a:pt x="10953" y="9024"/>
                    <a:pt x="10902" y="9074"/>
                  </a:cubicBezTo>
                  <a:cubicBezTo>
                    <a:pt x="10898" y="9076"/>
                    <a:pt x="10891" y="9077"/>
                    <a:pt x="10881" y="9077"/>
                  </a:cubicBezTo>
                  <a:cubicBezTo>
                    <a:pt x="10779" y="9077"/>
                    <a:pt x="10385" y="8959"/>
                    <a:pt x="9950" y="8798"/>
                  </a:cubicBezTo>
                  <a:cubicBezTo>
                    <a:pt x="9223" y="8573"/>
                    <a:pt x="8923" y="8498"/>
                    <a:pt x="8246" y="8498"/>
                  </a:cubicBezTo>
                  <a:cubicBezTo>
                    <a:pt x="6817" y="8523"/>
                    <a:pt x="6040" y="8949"/>
                    <a:pt x="5188" y="10202"/>
                  </a:cubicBezTo>
                  <a:cubicBezTo>
                    <a:pt x="4662" y="11004"/>
                    <a:pt x="4787" y="10929"/>
                    <a:pt x="2907" y="11279"/>
                  </a:cubicBezTo>
                  <a:cubicBezTo>
                    <a:pt x="1078" y="11630"/>
                    <a:pt x="226" y="12182"/>
                    <a:pt x="75" y="13134"/>
                  </a:cubicBezTo>
                  <a:cubicBezTo>
                    <a:pt x="0" y="13560"/>
                    <a:pt x="251" y="14087"/>
                    <a:pt x="677" y="14337"/>
                  </a:cubicBezTo>
                  <a:cubicBezTo>
                    <a:pt x="852" y="14462"/>
                    <a:pt x="1303" y="14613"/>
                    <a:pt x="1679" y="14688"/>
                  </a:cubicBezTo>
                  <a:cubicBezTo>
                    <a:pt x="1997" y="14754"/>
                    <a:pt x="2224" y="14785"/>
                    <a:pt x="2518" y="14785"/>
                  </a:cubicBezTo>
                  <a:cubicBezTo>
                    <a:pt x="2781" y="14785"/>
                    <a:pt x="3099" y="14760"/>
                    <a:pt x="3584" y="14713"/>
                  </a:cubicBezTo>
                  <a:cubicBezTo>
                    <a:pt x="4761" y="14609"/>
                    <a:pt x="5734" y="14553"/>
                    <a:pt x="6257" y="14553"/>
                  </a:cubicBezTo>
                  <a:cubicBezTo>
                    <a:pt x="6492" y="14553"/>
                    <a:pt x="6636" y="14564"/>
                    <a:pt x="6667" y="14588"/>
                  </a:cubicBezTo>
                  <a:cubicBezTo>
                    <a:pt x="6717" y="14638"/>
                    <a:pt x="6892" y="14889"/>
                    <a:pt x="7043" y="15164"/>
                  </a:cubicBezTo>
                  <a:cubicBezTo>
                    <a:pt x="7519" y="15966"/>
                    <a:pt x="8196" y="16593"/>
                    <a:pt x="9048" y="17019"/>
                  </a:cubicBezTo>
                  <a:cubicBezTo>
                    <a:pt x="9724" y="17351"/>
                    <a:pt x="10291" y="17521"/>
                    <a:pt x="10826" y="17521"/>
                  </a:cubicBezTo>
                  <a:cubicBezTo>
                    <a:pt x="11461" y="17521"/>
                    <a:pt x="12052" y="17283"/>
                    <a:pt x="12732" y="16793"/>
                  </a:cubicBezTo>
                  <a:cubicBezTo>
                    <a:pt x="12770" y="16770"/>
                    <a:pt x="12813" y="16757"/>
                    <a:pt x="12870" y="16757"/>
                  </a:cubicBezTo>
                  <a:cubicBezTo>
                    <a:pt x="12999" y="16757"/>
                    <a:pt x="13201" y="16827"/>
                    <a:pt x="13584" y="17019"/>
                  </a:cubicBezTo>
                  <a:cubicBezTo>
                    <a:pt x="14050" y="17224"/>
                    <a:pt x="14239" y="17290"/>
                    <a:pt x="14562" y="17290"/>
                  </a:cubicBezTo>
                  <a:cubicBezTo>
                    <a:pt x="14674" y="17290"/>
                    <a:pt x="14802" y="17282"/>
                    <a:pt x="14963" y="17269"/>
                  </a:cubicBezTo>
                  <a:cubicBezTo>
                    <a:pt x="15489" y="17244"/>
                    <a:pt x="15790" y="17169"/>
                    <a:pt x="16241" y="16944"/>
                  </a:cubicBezTo>
                  <a:cubicBezTo>
                    <a:pt x="16567" y="16768"/>
                    <a:pt x="16867" y="16643"/>
                    <a:pt x="16892" y="16643"/>
                  </a:cubicBezTo>
                  <a:cubicBezTo>
                    <a:pt x="16943" y="16643"/>
                    <a:pt x="17068" y="16818"/>
                    <a:pt x="17143" y="17044"/>
                  </a:cubicBezTo>
                  <a:cubicBezTo>
                    <a:pt x="17544" y="17921"/>
                    <a:pt x="18872" y="18823"/>
                    <a:pt x="20276" y="19199"/>
                  </a:cubicBezTo>
                  <a:cubicBezTo>
                    <a:pt x="20753" y="19322"/>
                    <a:pt x="21394" y="19385"/>
                    <a:pt x="22003" y="19385"/>
                  </a:cubicBezTo>
                  <a:cubicBezTo>
                    <a:pt x="22515" y="19385"/>
                    <a:pt x="23004" y="19341"/>
                    <a:pt x="23359" y="19249"/>
                  </a:cubicBezTo>
                  <a:cubicBezTo>
                    <a:pt x="25088" y="18798"/>
                    <a:pt x="26667" y="17269"/>
                    <a:pt x="27319" y="15365"/>
                  </a:cubicBezTo>
                  <a:cubicBezTo>
                    <a:pt x="27469" y="14939"/>
                    <a:pt x="27594" y="14513"/>
                    <a:pt x="27594" y="14412"/>
                  </a:cubicBezTo>
                  <a:cubicBezTo>
                    <a:pt x="27594" y="14363"/>
                    <a:pt x="27606" y="14337"/>
                    <a:pt x="27644" y="14337"/>
                  </a:cubicBezTo>
                  <a:cubicBezTo>
                    <a:pt x="27703" y="14337"/>
                    <a:pt x="27826" y="14400"/>
                    <a:pt x="28070" y="14538"/>
                  </a:cubicBezTo>
                  <a:cubicBezTo>
                    <a:pt x="28444" y="14777"/>
                    <a:pt x="28765" y="14891"/>
                    <a:pt x="29085" y="14891"/>
                  </a:cubicBezTo>
                  <a:cubicBezTo>
                    <a:pt x="29301" y="14891"/>
                    <a:pt x="29517" y="14839"/>
                    <a:pt x="29750" y="14738"/>
                  </a:cubicBezTo>
                  <a:cubicBezTo>
                    <a:pt x="29975" y="14613"/>
                    <a:pt x="30276" y="14387"/>
                    <a:pt x="30376" y="14237"/>
                  </a:cubicBezTo>
                  <a:cubicBezTo>
                    <a:pt x="30512" y="14067"/>
                    <a:pt x="30671" y="13955"/>
                    <a:pt x="30760" y="13955"/>
                  </a:cubicBezTo>
                  <a:cubicBezTo>
                    <a:pt x="30801" y="13955"/>
                    <a:pt x="30827" y="13980"/>
                    <a:pt x="30827" y="14036"/>
                  </a:cubicBezTo>
                  <a:cubicBezTo>
                    <a:pt x="30827" y="14087"/>
                    <a:pt x="31003" y="14312"/>
                    <a:pt x="31203" y="14513"/>
                  </a:cubicBezTo>
                  <a:cubicBezTo>
                    <a:pt x="31755" y="15089"/>
                    <a:pt x="32456" y="15415"/>
                    <a:pt x="33233" y="15465"/>
                  </a:cubicBezTo>
                  <a:cubicBezTo>
                    <a:pt x="33383" y="15479"/>
                    <a:pt x="33505" y="15487"/>
                    <a:pt x="33612" y="15487"/>
                  </a:cubicBezTo>
                  <a:cubicBezTo>
                    <a:pt x="33899" y="15487"/>
                    <a:pt x="34076" y="15429"/>
                    <a:pt x="34386" y="15264"/>
                  </a:cubicBezTo>
                  <a:cubicBezTo>
                    <a:pt x="35238" y="14838"/>
                    <a:pt x="35915" y="14011"/>
                    <a:pt x="36166" y="13034"/>
                  </a:cubicBezTo>
                  <a:cubicBezTo>
                    <a:pt x="36316" y="12432"/>
                    <a:pt x="36166" y="11956"/>
                    <a:pt x="35639" y="11505"/>
                  </a:cubicBezTo>
                  <a:lnTo>
                    <a:pt x="35238" y="11129"/>
                  </a:lnTo>
                  <a:lnTo>
                    <a:pt x="35314" y="10653"/>
                  </a:lnTo>
                  <a:cubicBezTo>
                    <a:pt x="35389" y="10076"/>
                    <a:pt x="35289" y="9249"/>
                    <a:pt x="35088" y="8848"/>
                  </a:cubicBezTo>
                  <a:cubicBezTo>
                    <a:pt x="34888" y="8472"/>
                    <a:pt x="34136" y="7796"/>
                    <a:pt x="33710" y="7620"/>
                  </a:cubicBezTo>
                  <a:cubicBezTo>
                    <a:pt x="33534" y="7520"/>
                    <a:pt x="33108" y="7445"/>
                    <a:pt x="32807" y="7395"/>
                  </a:cubicBezTo>
                  <a:lnTo>
                    <a:pt x="32206" y="7345"/>
                  </a:lnTo>
                  <a:lnTo>
                    <a:pt x="32156" y="6568"/>
                  </a:lnTo>
                  <a:cubicBezTo>
                    <a:pt x="32030" y="4888"/>
                    <a:pt x="31003" y="2883"/>
                    <a:pt x="29549" y="1405"/>
                  </a:cubicBezTo>
                  <a:cubicBezTo>
                    <a:pt x="28570" y="425"/>
                    <a:pt x="27625" y="0"/>
                    <a:pt x="2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9"/>
            <p:cNvSpPr/>
            <p:nvPr/>
          </p:nvSpPr>
          <p:spPr>
            <a:xfrm>
              <a:off x="5190000" y="4151750"/>
              <a:ext cx="82500" cy="29600"/>
            </a:xfrm>
            <a:custGeom>
              <a:avLst/>
              <a:gdLst/>
              <a:ahLst/>
              <a:cxnLst/>
              <a:rect l="l" t="t" r="r" b="b"/>
              <a:pathLst>
                <a:path w="3300" h="1184" extrusionOk="0">
                  <a:moveTo>
                    <a:pt x="3020" y="0"/>
                  </a:moveTo>
                  <a:cubicBezTo>
                    <a:pt x="2884" y="0"/>
                    <a:pt x="2684" y="56"/>
                    <a:pt x="2432" y="173"/>
                  </a:cubicBezTo>
                  <a:cubicBezTo>
                    <a:pt x="2106" y="348"/>
                    <a:pt x="1605" y="473"/>
                    <a:pt x="1053" y="549"/>
                  </a:cubicBezTo>
                  <a:cubicBezTo>
                    <a:pt x="101" y="649"/>
                    <a:pt x="1" y="749"/>
                    <a:pt x="552" y="1050"/>
                  </a:cubicBezTo>
                  <a:cubicBezTo>
                    <a:pt x="736" y="1142"/>
                    <a:pt x="986" y="1184"/>
                    <a:pt x="1258" y="1184"/>
                  </a:cubicBezTo>
                  <a:cubicBezTo>
                    <a:pt x="1951" y="1184"/>
                    <a:pt x="2789" y="912"/>
                    <a:pt x="3058" y="498"/>
                  </a:cubicBezTo>
                  <a:cubicBezTo>
                    <a:pt x="3299" y="177"/>
                    <a:pt x="3262" y="0"/>
                    <a:pt x="302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9"/>
            <p:cNvSpPr/>
            <p:nvPr/>
          </p:nvSpPr>
          <p:spPr>
            <a:xfrm>
              <a:off x="5357000" y="4159125"/>
              <a:ext cx="147575" cy="62500"/>
            </a:xfrm>
            <a:custGeom>
              <a:avLst/>
              <a:gdLst/>
              <a:ahLst/>
              <a:cxnLst/>
              <a:rect l="l" t="t" r="r" b="b"/>
              <a:pathLst>
                <a:path w="5903" h="2500" extrusionOk="0">
                  <a:moveTo>
                    <a:pt x="5633" y="1"/>
                  </a:moveTo>
                  <a:cubicBezTo>
                    <a:pt x="5517" y="1"/>
                    <a:pt x="5231" y="195"/>
                    <a:pt x="4900" y="479"/>
                  </a:cubicBezTo>
                  <a:cubicBezTo>
                    <a:pt x="4123" y="1156"/>
                    <a:pt x="3271" y="1582"/>
                    <a:pt x="2494" y="1632"/>
                  </a:cubicBezTo>
                  <a:cubicBezTo>
                    <a:pt x="2419" y="1639"/>
                    <a:pt x="2345" y="1642"/>
                    <a:pt x="2269" y="1642"/>
                  </a:cubicBezTo>
                  <a:cubicBezTo>
                    <a:pt x="1782" y="1642"/>
                    <a:pt x="1229" y="1496"/>
                    <a:pt x="188" y="1106"/>
                  </a:cubicBezTo>
                  <a:cubicBezTo>
                    <a:pt x="167" y="1101"/>
                    <a:pt x="149" y="1098"/>
                    <a:pt x="134" y="1098"/>
                  </a:cubicBezTo>
                  <a:cubicBezTo>
                    <a:pt x="0" y="1098"/>
                    <a:pt x="66" y="1287"/>
                    <a:pt x="313" y="1557"/>
                  </a:cubicBezTo>
                  <a:cubicBezTo>
                    <a:pt x="589" y="1883"/>
                    <a:pt x="1291" y="2284"/>
                    <a:pt x="1842" y="2434"/>
                  </a:cubicBezTo>
                  <a:cubicBezTo>
                    <a:pt x="2030" y="2478"/>
                    <a:pt x="2231" y="2499"/>
                    <a:pt x="2439" y="2499"/>
                  </a:cubicBezTo>
                  <a:cubicBezTo>
                    <a:pt x="3647" y="2499"/>
                    <a:pt x="5096" y="1796"/>
                    <a:pt x="5652" y="855"/>
                  </a:cubicBezTo>
                  <a:cubicBezTo>
                    <a:pt x="5902" y="429"/>
                    <a:pt x="5902" y="103"/>
                    <a:pt x="5652" y="3"/>
                  </a:cubicBezTo>
                  <a:cubicBezTo>
                    <a:pt x="5646" y="2"/>
                    <a:pt x="5640" y="1"/>
                    <a:pt x="563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9"/>
            <p:cNvSpPr/>
            <p:nvPr/>
          </p:nvSpPr>
          <p:spPr>
            <a:xfrm>
              <a:off x="5297150" y="3984325"/>
              <a:ext cx="78350" cy="35075"/>
            </a:xfrm>
            <a:custGeom>
              <a:avLst/>
              <a:gdLst/>
              <a:ahLst/>
              <a:cxnLst/>
              <a:rect l="l" t="t" r="r" b="b"/>
              <a:pathLst>
                <a:path w="3134" h="1403" extrusionOk="0">
                  <a:moveTo>
                    <a:pt x="372" y="1"/>
                  </a:moveTo>
                  <a:cubicBezTo>
                    <a:pt x="291" y="1"/>
                    <a:pt x="233" y="63"/>
                    <a:pt x="176" y="178"/>
                  </a:cubicBezTo>
                  <a:cubicBezTo>
                    <a:pt x="1" y="504"/>
                    <a:pt x="376" y="1080"/>
                    <a:pt x="928" y="1306"/>
                  </a:cubicBezTo>
                  <a:cubicBezTo>
                    <a:pt x="1097" y="1372"/>
                    <a:pt x="1289" y="1402"/>
                    <a:pt x="1487" y="1402"/>
                  </a:cubicBezTo>
                  <a:cubicBezTo>
                    <a:pt x="2260" y="1402"/>
                    <a:pt x="3133" y="947"/>
                    <a:pt x="3133" y="429"/>
                  </a:cubicBezTo>
                  <a:cubicBezTo>
                    <a:pt x="3133" y="325"/>
                    <a:pt x="3046" y="275"/>
                    <a:pt x="2886" y="275"/>
                  </a:cubicBezTo>
                  <a:cubicBezTo>
                    <a:pt x="2736" y="275"/>
                    <a:pt x="2523" y="319"/>
                    <a:pt x="2256" y="403"/>
                  </a:cubicBezTo>
                  <a:cubicBezTo>
                    <a:pt x="1980" y="510"/>
                    <a:pt x="1744" y="562"/>
                    <a:pt x="1535" y="562"/>
                  </a:cubicBezTo>
                  <a:cubicBezTo>
                    <a:pt x="1252" y="562"/>
                    <a:pt x="1019" y="466"/>
                    <a:pt x="803" y="278"/>
                  </a:cubicBezTo>
                  <a:cubicBezTo>
                    <a:pt x="599" y="88"/>
                    <a:pt x="469" y="1"/>
                    <a:pt x="3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9"/>
            <p:cNvSpPr/>
            <p:nvPr/>
          </p:nvSpPr>
          <p:spPr>
            <a:xfrm>
              <a:off x="5560925" y="3924550"/>
              <a:ext cx="42025" cy="32900"/>
            </a:xfrm>
            <a:custGeom>
              <a:avLst/>
              <a:gdLst/>
              <a:ahLst/>
              <a:cxnLst/>
              <a:rect l="l" t="t" r="r" b="b"/>
              <a:pathLst>
                <a:path w="1681" h="1316" extrusionOk="0">
                  <a:moveTo>
                    <a:pt x="1413" y="1"/>
                  </a:moveTo>
                  <a:cubicBezTo>
                    <a:pt x="1271" y="1"/>
                    <a:pt x="1053" y="202"/>
                    <a:pt x="602" y="689"/>
                  </a:cubicBezTo>
                  <a:cubicBezTo>
                    <a:pt x="1" y="1291"/>
                    <a:pt x="1" y="1316"/>
                    <a:pt x="227" y="1316"/>
                  </a:cubicBezTo>
                  <a:cubicBezTo>
                    <a:pt x="602" y="1316"/>
                    <a:pt x="978" y="1115"/>
                    <a:pt x="1329" y="714"/>
                  </a:cubicBezTo>
                  <a:cubicBezTo>
                    <a:pt x="1655" y="338"/>
                    <a:pt x="1680" y="288"/>
                    <a:pt x="1555" y="88"/>
                  </a:cubicBezTo>
                  <a:cubicBezTo>
                    <a:pt x="1513" y="31"/>
                    <a:pt x="1469" y="1"/>
                    <a:pt x="141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9"/>
            <p:cNvSpPr/>
            <p:nvPr/>
          </p:nvSpPr>
          <p:spPr>
            <a:xfrm>
              <a:off x="5304050" y="4032675"/>
              <a:ext cx="37150" cy="15350"/>
            </a:xfrm>
            <a:custGeom>
              <a:avLst/>
              <a:gdLst/>
              <a:ahLst/>
              <a:cxnLst/>
              <a:rect l="l" t="t" r="r" b="b"/>
              <a:pathLst>
                <a:path w="1486" h="614" extrusionOk="0">
                  <a:moveTo>
                    <a:pt x="373" y="1"/>
                  </a:moveTo>
                  <a:cubicBezTo>
                    <a:pt x="316" y="1"/>
                    <a:pt x="266" y="8"/>
                    <a:pt x="226" y="23"/>
                  </a:cubicBezTo>
                  <a:cubicBezTo>
                    <a:pt x="0" y="99"/>
                    <a:pt x="75" y="424"/>
                    <a:pt x="301" y="525"/>
                  </a:cubicBezTo>
                  <a:cubicBezTo>
                    <a:pt x="456" y="581"/>
                    <a:pt x="753" y="613"/>
                    <a:pt x="992" y="613"/>
                  </a:cubicBezTo>
                  <a:cubicBezTo>
                    <a:pt x="1180" y="613"/>
                    <a:pt x="1332" y="594"/>
                    <a:pt x="1354" y="550"/>
                  </a:cubicBezTo>
                  <a:cubicBezTo>
                    <a:pt x="1485" y="352"/>
                    <a:pt x="771" y="1"/>
                    <a:pt x="37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9"/>
            <p:cNvSpPr/>
            <p:nvPr/>
          </p:nvSpPr>
          <p:spPr>
            <a:xfrm>
              <a:off x="5384875" y="4144800"/>
              <a:ext cx="95250" cy="39175"/>
            </a:xfrm>
            <a:custGeom>
              <a:avLst/>
              <a:gdLst/>
              <a:ahLst/>
              <a:cxnLst/>
              <a:rect l="l" t="t" r="r" b="b"/>
              <a:pathLst>
                <a:path w="3810" h="1567" extrusionOk="0">
                  <a:moveTo>
                    <a:pt x="3616" y="1"/>
                  </a:moveTo>
                  <a:cubicBezTo>
                    <a:pt x="3453" y="1"/>
                    <a:pt x="3179" y="108"/>
                    <a:pt x="2757" y="325"/>
                  </a:cubicBezTo>
                  <a:cubicBezTo>
                    <a:pt x="2030" y="701"/>
                    <a:pt x="777" y="1077"/>
                    <a:pt x="251" y="1102"/>
                  </a:cubicBezTo>
                  <a:cubicBezTo>
                    <a:pt x="126" y="1102"/>
                    <a:pt x="0" y="1127"/>
                    <a:pt x="0" y="1203"/>
                  </a:cubicBezTo>
                  <a:cubicBezTo>
                    <a:pt x="0" y="1253"/>
                    <a:pt x="0" y="1278"/>
                    <a:pt x="25" y="1278"/>
                  </a:cubicBezTo>
                  <a:cubicBezTo>
                    <a:pt x="25" y="1278"/>
                    <a:pt x="226" y="1353"/>
                    <a:pt x="426" y="1428"/>
                  </a:cubicBezTo>
                  <a:cubicBezTo>
                    <a:pt x="684" y="1523"/>
                    <a:pt x="788" y="1567"/>
                    <a:pt x="952" y="1567"/>
                  </a:cubicBezTo>
                  <a:cubicBezTo>
                    <a:pt x="1091" y="1567"/>
                    <a:pt x="1274" y="1536"/>
                    <a:pt x="1629" y="1478"/>
                  </a:cubicBezTo>
                  <a:cubicBezTo>
                    <a:pt x="2682" y="1303"/>
                    <a:pt x="3810" y="651"/>
                    <a:pt x="3810" y="225"/>
                  </a:cubicBezTo>
                  <a:cubicBezTo>
                    <a:pt x="3810" y="76"/>
                    <a:pt x="3752" y="1"/>
                    <a:pt x="361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9"/>
            <p:cNvSpPr/>
            <p:nvPr/>
          </p:nvSpPr>
          <p:spPr>
            <a:xfrm>
              <a:off x="5568450" y="3879100"/>
              <a:ext cx="4425" cy="4425"/>
            </a:xfrm>
            <a:custGeom>
              <a:avLst/>
              <a:gdLst/>
              <a:ahLst/>
              <a:cxnLst/>
              <a:rect l="l" t="t" r="r" b="b"/>
              <a:pathLst>
                <a:path w="177" h="177" extrusionOk="0">
                  <a:moveTo>
                    <a:pt x="101" y="1"/>
                  </a:moveTo>
                  <a:cubicBezTo>
                    <a:pt x="26" y="1"/>
                    <a:pt x="1" y="51"/>
                    <a:pt x="1" y="101"/>
                  </a:cubicBezTo>
                  <a:cubicBezTo>
                    <a:pt x="1" y="151"/>
                    <a:pt x="26" y="176"/>
                    <a:pt x="101" y="176"/>
                  </a:cubicBezTo>
                  <a:cubicBezTo>
                    <a:pt x="151" y="176"/>
                    <a:pt x="176" y="151"/>
                    <a:pt x="176" y="101"/>
                  </a:cubicBezTo>
                  <a:cubicBezTo>
                    <a:pt x="176" y="51"/>
                    <a:pt x="151" y="1"/>
                    <a:pt x="10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9"/>
            <p:cNvSpPr/>
            <p:nvPr/>
          </p:nvSpPr>
          <p:spPr>
            <a:xfrm>
              <a:off x="5340575" y="4124675"/>
              <a:ext cx="9850" cy="8725"/>
            </a:xfrm>
            <a:custGeom>
              <a:avLst/>
              <a:gdLst/>
              <a:ahLst/>
              <a:cxnLst/>
              <a:rect l="l" t="t" r="r" b="b"/>
              <a:pathLst>
                <a:path w="394" h="349" extrusionOk="0">
                  <a:moveTo>
                    <a:pt x="193" y="0"/>
                  </a:moveTo>
                  <a:cubicBezTo>
                    <a:pt x="60" y="0"/>
                    <a:pt x="0" y="185"/>
                    <a:pt x="118" y="303"/>
                  </a:cubicBezTo>
                  <a:cubicBezTo>
                    <a:pt x="150" y="335"/>
                    <a:pt x="189" y="349"/>
                    <a:pt x="227" y="349"/>
                  </a:cubicBezTo>
                  <a:cubicBezTo>
                    <a:pt x="311" y="349"/>
                    <a:pt x="394" y="281"/>
                    <a:pt x="394" y="178"/>
                  </a:cubicBezTo>
                  <a:cubicBezTo>
                    <a:pt x="394" y="103"/>
                    <a:pt x="319" y="28"/>
                    <a:pt x="218" y="3"/>
                  </a:cubicBezTo>
                  <a:cubicBezTo>
                    <a:pt x="210" y="1"/>
                    <a:pt x="201" y="0"/>
                    <a:pt x="19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9"/>
            <p:cNvSpPr/>
            <p:nvPr/>
          </p:nvSpPr>
          <p:spPr>
            <a:xfrm>
              <a:off x="5658175" y="4056825"/>
              <a:ext cx="44400" cy="22175"/>
            </a:xfrm>
            <a:custGeom>
              <a:avLst/>
              <a:gdLst/>
              <a:ahLst/>
              <a:cxnLst/>
              <a:rect l="l" t="t" r="r" b="b"/>
              <a:pathLst>
                <a:path w="1776" h="887" extrusionOk="0">
                  <a:moveTo>
                    <a:pt x="1443" y="1"/>
                  </a:moveTo>
                  <a:cubicBezTo>
                    <a:pt x="1213" y="1"/>
                    <a:pt x="0" y="694"/>
                    <a:pt x="71" y="812"/>
                  </a:cubicBezTo>
                  <a:cubicBezTo>
                    <a:pt x="121" y="862"/>
                    <a:pt x="296" y="887"/>
                    <a:pt x="497" y="887"/>
                  </a:cubicBezTo>
                  <a:cubicBezTo>
                    <a:pt x="1124" y="887"/>
                    <a:pt x="1775" y="310"/>
                    <a:pt x="1474" y="10"/>
                  </a:cubicBezTo>
                  <a:cubicBezTo>
                    <a:pt x="1468" y="4"/>
                    <a:pt x="1458" y="1"/>
                    <a:pt x="144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9"/>
            <p:cNvSpPr/>
            <p:nvPr/>
          </p:nvSpPr>
          <p:spPr>
            <a:xfrm>
              <a:off x="5661200" y="4034400"/>
              <a:ext cx="21325" cy="16125"/>
            </a:xfrm>
            <a:custGeom>
              <a:avLst/>
              <a:gdLst/>
              <a:ahLst/>
              <a:cxnLst/>
              <a:rect l="l" t="t" r="r" b="b"/>
              <a:pathLst>
                <a:path w="853" h="645" extrusionOk="0">
                  <a:moveTo>
                    <a:pt x="578" y="0"/>
                  </a:moveTo>
                  <a:cubicBezTo>
                    <a:pt x="425" y="0"/>
                    <a:pt x="0" y="390"/>
                    <a:pt x="0" y="556"/>
                  </a:cubicBezTo>
                  <a:cubicBezTo>
                    <a:pt x="0" y="613"/>
                    <a:pt x="11" y="644"/>
                    <a:pt x="60" y="644"/>
                  </a:cubicBezTo>
                  <a:cubicBezTo>
                    <a:pt x="120" y="644"/>
                    <a:pt x="234" y="601"/>
                    <a:pt x="451" y="506"/>
                  </a:cubicBezTo>
                  <a:cubicBezTo>
                    <a:pt x="777" y="380"/>
                    <a:pt x="852" y="105"/>
                    <a:pt x="602" y="4"/>
                  </a:cubicBezTo>
                  <a:cubicBezTo>
                    <a:pt x="595" y="2"/>
                    <a:pt x="587" y="0"/>
                    <a:pt x="57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9"/>
            <p:cNvSpPr/>
            <p:nvPr/>
          </p:nvSpPr>
          <p:spPr>
            <a:xfrm>
              <a:off x="5570950" y="3900425"/>
              <a:ext cx="21975" cy="19325"/>
            </a:xfrm>
            <a:custGeom>
              <a:avLst/>
              <a:gdLst/>
              <a:ahLst/>
              <a:cxnLst/>
              <a:rect l="l" t="t" r="r" b="b"/>
              <a:pathLst>
                <a:path w="879" h="773" extrusionOk="0">
                  <a:moveTo>
                    <a:pt x="602" y="0"/>
                  </a:moveTo>
                  <a:cubicBezTo>
                    <a:pt x="477" y="0"/>
                    <a:pt x="1" y="551"/>
                    <a:pt x="1" y="702"/>
                  </a:cubicBezTo>
                  <a:cubicBezTo>
                    <a:pt x="1" y="750"/>
                    <a:pt x="32" y="772"/>
                    <a:pt x="83" y="772"/>
                  </a:cubicBezTo>
                  <a:cubicBezTo>
                    <a:pt x="191" y="772"/>
                    <a:pt x="390" y="672"/>
                    <a:pt x="577" y="501"/>
                  </a:cubicBezTo>
                  <a:cubicBezTo>
                    <a:pt x="878" y="226"/>
                    <a:pt x="878" y="0"/>
                    <a:pt x="60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9"/>
            <p:cNvSpPr/>
            <p:nvPr/>
          </p:nvSpPr>
          <p:spPr>
            <a:xfrm>
              <a:off x="5326250" y="4151075"/>
              <a:ext cx="26075" cy="17950"/>
            </a:xfrm>
            <a:custGeom>
              <a:avLst/>
              <a:gdLst/>
              <a:ahLst/>
              <a:cxnLst/>
              <a:rect l="l" t="t" r="r" b="b"/>
              <a:pathLst>
                <a:path w="1043" h="718" extrusionOk="0">
                  <a:moveTo>
                    <a:pt x="313" y="0"/>
                  </a:moveTo>
                  <a:cubicBezTo>
                    <a:pt x="20" y="0"/>
                    <a:pt x="1" y="203"/>
                    <a:pt x="315" y="475"/>
                  </a:cubicBezTo>
                  <a:cubicBezTo>
                    <a:pt x="502" y="636"/>
                    <a:pt x="668" y="717"/>
                    <a:pt x="789" y="717"/>
                  </a:cubicBezTo>
                  <a:cubicBezTo>
                    <a:pt x="896" y="717"/>
                    <a:pt x="969" y="654"/>
                    <a:pt x="992" y="525"/>
                  </a:cubicBezTo>
                  <a:cubicBezTo>
                    <a:pt x="1042" y="300"/>
                    <a:pt x="867" y="99"/>
                    <a:pt x="516" y="24"/>
                  </a:cubicBezTo>
                  <a:cubicBezTo>
                    <a:pt x="438" y="8"/>
                    <a:pt x="370" y="0"/>
                    <a:pt x="31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9"/>
            <p:cNvSpPr/>
            <p:nvPr/>
          </p:nvSpPr>
          <p:spPr>
            <a:xfrm>
              <a:off x="5414950" y="4013150"/>
              <a:ext cx="31975" cy="15775"/>
            </a:xfrm>
            <a:custGeom>
              <a:avLst/>
              <a:gdLst/>
              <a:ahLst/>
              <a:cxnLst/>
              <a:rect l="l" t="t" r="r" b="b"/>
              <a:pathLst>
                <a:path w="1279" h="631" extrusionOk="0">
                  <a:moveTo>
                    <a:pt x="1003" y="0"/>
                  </a:moveTo>
                  <a:cubicBezTo>
                    <a:pt x="888" y="0"/>
                    <a:pt x="737" y="34"/>
                    <a:pt x="552" y="103"/>
                  </a:cubicBezTo>
                  <a:cubicBezTo>
                    <a:pt x="151" y="278"/>
                    <a:pt x="0" y="479"/>
                    <a:pt x="251" y="579"/>
                  </a:cubicBezTo>
                  <a:cubicBezTo>
                    <a:pt x="340" y="614"/>
                    <a:pt x="444" y="630"/>
                    <a:pt x="551" y="630"/>
                  </a:cubicBezTo>
                  <a:cubicBezTo>
                    <a:pt x="898" y="630"/>
                    <a:pt x="1279" y="464"/>
                    <a:pt x="1279" y="253"/>
                  </a:cubicBezTo>
                  <a:cubicBezTo>
                    <a:pt x="1279" y="84"/>
                    <a:pt x="1185" y="0"/>
                    <a:pt x="10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9"/>
            <p:cNvSpPr/>
            <p:nvPr/>
          </p:nvSpPr>
          <p:spPr>
            <a:xfrm>
              <a:off x="5421850" y="4035750"/>
              <a:ext cx="18300" cy="10100"/>
            </a:xfrm>
            <a:custGeom>
              <a:avLst/>
              <a:gdLst/>
              <a:ahLst/>
              <a:cxnLst/>
              <a:rect l="l" t="t" r="r" b="b"/>
              <a:pathLst>
                <a:path w="732" h="404" extrusionOk="0">
                  <a:moveTo>
                    <a:pt x="472" y="1"/>
                  </a:moveTo>
                  <a:cubicBezTo>
                    <a:pt x="413" y="1"/>
                    <a:pt x="345" y="16"/>
                    <a:pt x="276" y="51"/>
                  </a:cubicBezTo>
                  <a:cubicBezTo>
                    <a:pt x="50" y="151"/>
                    <a:pt x="0" y="226"/>
                    <a:pt x="100" y="351"/>
                  </a:cubicBezTo>
                  <a:cubicBezTo>
                    <a:pt x="145" y="387"/>
                    <a:pt x="224" y="404"/>
                    <a:pt x="309" y="404"/>
                  </a:cubicBezTo>
                  <a:cubicBezTo>
                    <a:pt x="466" y="404"/>
                    <a:pt x="644" y="348"/>
                    <a:pt x="677" y="251"/>
                  </a:cubicBezTo>
                  <a:cubicBezTo>
                    <a:pt x="731" y="106"/>
                    <a:pt x="628" y="1"/>
                    <a:pt x="4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9"/>
            <p:cNvSpPr/>
            <p:nvPr/>
          </p:nvSpPr>
          <p:spPr>
            <a:xfrm>
              <a:off x="5325100" y="4055425"/>
              <a:ext cx="27225" cy="14175"/>
            </a:xfrm>
            <a:custGeom>
              <a:avLst/>
              <a:gdLst/>
              <a:ahLst/>
              <a:cxnLst/>
              <a:rect l="l" t="t" r="r" b="b"/>
              <a:pathLst>
                <a:path w="1089" h="567" extrusionOk="0">
                  <a:moveTo>
                    <a:pt x="494" y="1"/>
                  </a:moveTo>
                  <a:cubicBezTo>
                    <a:pt x="212" y="1"/>
                    <a:pt x="0" y="180"/>
                    <a:pt x="186" y="417"/>
                  </a:cubicBezTo>
                  <a:cubicBezTo>
                    <a:pt x="274" y="517"/>
                    <a:pt x="399" y="567"/>
                    <a:pt x="530" y="567"/>
                  </a:cubicBezTo>
                  <a:cubicBezTo>
                    <a:pt x="662" y="567"/>
                    <a:pt x="800" y="517"/>
                    <a:pt x="913" y="417"/>
                  </a:cubicBezTo>
                  <a:cubicBezTo>
                    <a:pt x="1088" y="291"/>
                    <a:pt x="1088" y="291"/>
                    <a:pt x="913" y="141"/>
                  </a:cubicBezTo>
                  <a:cubicBezTo>
                    <a:pt x="782" y="43"/>
                    <a:pt x="630" y="1"/>
                    <a:pt x="4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9"/>
            <p:cNvSpPr/>
            <p:nvPr/>
          </p:nvSpPr>
          <p:spPr>
            <a:xfrm>
              <a:off x="5389250" y="4096950"/>
              <a:ext cx="26675" cy="12800"/>
            </a:xfrm>
            <a:custGeom>
              <a:avLst/>
              <a:gdLst/>
              <a:ahLst/>
              <a:cxnLst/>
              <a:rect l="l" t="t" r="r" b="b"/>
              <a:pathLst>
                <a:path w="1067" h="512" extrusionOk="0">
                  <a:moveTo>
                    <a:pt x="731" y="0"/>
                  </a:moveTo>
                  <a:cubicBezTo>
                    <a:pt x="705" y="0"/>
                    <a:pt x="679" y="3"/>
                    <a:pt x="652" y="9"/>
                  </a:cubicBezTo>
                  <a:cubicBezTo>
                    <a:pt x="302" y="109"/>
                    <a:pt x="1" y="335"/>
                    <a:pt x="76" y="460"/>
                  </a:cubicBezTo>
                  <a:cubicBezTo>
                    <a:pt x="98" y="496"/>
                    <a:pt x="173" y="511"/>
                    <a:pt x="272" y="511"/>
                  </a:cubicBezTo>
                  <a:cubicBezTo>
                    <a:pt x="517" y="511"/>
                    <a:pt x="907" y="417"/>
                    <a:pt x="978" y="309"/>
                  </a:cubicBezTo>
                  <a:cubicBezTo>
                    <a:pt x="1067" y="155"/>
                    <a:pt x="921" y="0"/>
                    <a:pt x="73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9"/>
            <p:cNvSpPr/>
            <p:nvPr/>
          </p:nvSpPr>
          <p:spPr>
            <a:xfrm>
              <a:off x="5398650" y="4122225"/>
              <a:ext cx="42625" cy="23475"/>
            </a:xfrm>
            <a:custGeom>
              <a:avLst/>
              <a:gdLst/>
              <a:ahLst/>
              <a:cxnLst/>
              <a:rect l="l" t="t" r="r" b="b"/>
              <a:pathLst>
                <a:path w="1705" h="939" extrusionOk="0">
                  <a:moveTo>
                    <a:pt x="1504" y="0"/>
                  </a:moveTo>
                  <a:cubicBezTo>
                    <a:pt x="1179" y="0"/>
                    <a:pt x="1" y="727"/>
                    <a:pt x="76" y="877"/>
                  </a:cubicBezTo>
                  <a:cubicBezTo>
                    <a:pt x="106" y="920"/>
                    <a:pt x="182" y="939"/>
                    <a:pt x="285" y="939"/>
                  </a:cubicBezTo>
                  <a:cubicBezTo>
                    <a:pt x="607" y="939"/>
                    <a:pt x="1189" y="754"/>
                    <a:pt x="1454" y="527"/>
                  </a:cubicBezTo>
                  <a:cubicBezTo>
                    <a:pt x="1680" y="326"/>
                    <a:pt x="1705" y="0"/>
                    <a:pt x="150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9"/>
            <p:cNvSpPr/>
            <p:nvPr/>
          </p:nvSpPr>
          <p:spPr>
            <a:xfrm>
              <a:off x="5503925" y="4122325"/>
              <a:ext cx="28600" cy="24125"/>
            </a:xfrm>
            <a:custGeom>
              <a:avLst/>
              <a:gdLst/>
              <a:ahLst/>
              <a:cxnLst/>
              <a:rect l="l" t="t" r="r" b="b"/>
              <a:pathLst>
                <a:path w="1144" h="965" extrusionOk="0">
                  <a:moveTo>
                    <a:pt x="855" y="0"/>
                  </a:moveTo>
                  <a:cubicBezTo>
                    <a:pt x="764" y="0"/>
                    <a:pt x="643" y="44"/>
                    <a:pt x="502" y="147"/>
                  </a:cubicBezTo>
                  <a:cubicBezTo>
                    <a:pt x="326" y="272"/>
                    <a:pt x="0" y="748"/>
                    <a:pt x="0" y="899"/>
                  </a:cubicBezTo>
                  <a:cubicBezTo>
                    <a:pt x="0" y="944"/>
                    <a:pt x="46" y="964"/>
                    <a:pt x="116" y="964"/>
                  </a:cubicBezTo>
                  <a:cubicBezTo>
                    <a:pt x="280" y="964"/>
                    <a:pt x="577" y="856"/>
                    <a:pt x="752" y="698"/>
                  </a:cubicBezTo>
                  <a:cubicBezTo>
                    <a:pt x="1143" y="363"/>
                    <a:pt x="1119" y="0"/>
                    <a:pt x="85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9"/>
            <p:cNvSpPr/>
            <p:nvPr/>
          </p:nvSpPr>
          <p:spPr>
            <a:xfrm>
              <a:off x="5485125" y="4103475"/>
              <a:ext cx="24450" cy="18025"/>
            </a:xfrm>
            <a:custGeom>
              <a:avLst/>
              <a:gdLst/>
              <a:ahLst/>
              <a:cxnLst/>
              <a:rect l="l" t="t" r="r" b="b"/>
              <a:pathLst>
                <a:path w="978" h="721" extrusionOk="0">
                  <a:moveTo>
                    <a:pt x="740" y="1"/>
                  </a:moveTo>
                  <a:cubicBezTo>
                    <a:pt x="463" y="1"/>
                    <a:pt x="0" y="345"/>
                    <a:pt x="0" y="625"/>
                  </a:cubicBezTo>
                  <a:cubicBezTo>
                    <a:pt x="0" y="679"/>
                    <a:pt x="26" y="720"/>
                    <a:pt x="79" y="720"/>
                  </a:cubicBezTo>
                  <a:cubicBezTo>
                    <a:pt x="99" y="720"/>
                    <a:pt x="123" y="714"/>
                    <a:pt x="151" y="700"/>
                  </a:cubicBezTo>
                  <a:cubicBezTo>
                    <a:pt x="251" y="675"/>
                    <a:pt x="426" y="650"/>
                    <a:pt x="552" y="600"/>
                  </a:cubicBezTo>
                  <a:cubicBezTo>
                    <a:pt x="777" y="525"/>
                    <a:pt x="978" y="224"/>
                    <a:pt x="903" y="74"/>
                  </a:cubicBezTo>
                  <a:cubicBezTo>
                    <a:pt x="867" y="23"/>
                    <a:pt x="809" y="1"/>
                    <a:pt x="7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9"/>
            <p:cNvSpPr/>
            <p:nvPr/>
          </p:nvSpPr>
          <p:spPr>
            <a:xfrm>
              <a:off x="5469925" y="4085425"/>
              <a:ext cx="10825" cy="8000"/>
            </a:xfrm>
            <a:custGeom>
              <a:avLst/>
              <a:gdLst/>
              <a:ahLst/>
              <a:cxnLst/>
              <a:rect l="l" t="t" r="r" b="b"/>
              <a:pathLst>
                <a:path w="433" h="320" extrusionOk="0">
                  <a:moveTo>
                    <a:pt x="251" y="1"/>
                  </a:moveTo>
                  <a:cubicBezTo>
                    <a:pt x="130" y="1"/>
                    <a:pt x="0" y="124"/>
                    <a:pt x="57" y="219"/>
                  </a:cubicBezTo>
                  <a:cubicBezTo>
                    <a:pt x="107" y="269"/>
                    <a:pt x="182" y="319"/>
                    <a:pt x="207" y="319"/>
                  </a:cubicBezTo>
                  <a:cubicBezTo>
                    <a:pt x="358" y="319"/>
                    <a:pt x="433" y="119"/>
                    <a:pt x="358" y="44"/>
                  </a:cubicBezTo>
                  <a:cubicBezTo>
                    <a:pt x="327" y="13"/>
                    <a:pt x="290" y="1"/>
                    <a:pt x="2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9"/>
            <p:cNvSpPr/>
            <p:nvPr/>
          </p:nvSpPr>
          <p:spPr>
            <a:xfrm>
              <a:off x="5401800" y="3980825"/>
              <a:ext cx="52700" cy="21175"/>
            </a:xfrm>
            <a:custGeom>
              <a:avLst/>
              <a:gdLst/>
              <a:ahLst/>
              <a:cxnLst/>
              <a:rect l="l" t="t" r="r" b="b"/>
              <a:pathLst>
                <a:path w="2108" h="847" extrusionOk="0">
                  <a:moveTo>
                    <a:pt x="1903" y="0"/>
                  </a:moveTo>
                  <a:cubicBezTo>
                    <a:pt x="1805" y="0"/>
                    <a:pt x="1662" y="40"/>
                    <a:pt x="1479" y="117"/>
                  </a:cubicBezTo>
                  <a:cubicBezTo>
                    <a:pt x="1253" y="218"/>
                    <a:pt x="852" y="318"/>
                    <a:pt x="627" y="343"/>
                  </a:cubicBezTo>
                  <a:cubicBezTo>
                    <a:pt x="0" y="368"/>
                    <a:pt x="75" y="594"/>
                    <a:pt x="752" y="819"/>
                  </a:cubicBezTo>
                  <a:cubicBezTo>
                    <a:pt x="809" y="838"/>
                    <a:pt x="875" y="847"/>
                    <a:pt x="947" y="847"/>
                  </a:cubicBezTo>
                  <a:cubicBezTo>
                    <a:pt x="1354" y="847"/>
                    <a:pt x="1945" y="573"/>
                    <a:pt x="2030" y="318"/>
                  </a:cubicBezTo>
                  <a:cubicBezTo>
                    <a:pt x="2107" y="102"/>
                    <a:pt x="2061" y="0"/>
                    <a:pt x="19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468" y="-818147"/>
            <a:ext cx="9750871" cy="6832122"/>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pic>
        <p:nvPicPr>
          <p:cNvPr id="79" name="Picture 6" descr="Picture background"/>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408" b="100000" l="11277" r="89946"/>
                    </a14:imgEffect>
                  </a14:imgLayer>
                </a14:imgProps>
              </a:ext>
              <a:ext uri="{28A0092B-C50C-407E-A947-70E740481C1C}">
                <a14:useLocalDpi xmlns:a14="http://schemas.microsoft.com/office/drawing/2010/main" val="0"/>
              </a:ext>
            </a:extLst>
          </a:blip>
          <a:srcRect/>
          <a:stretch>
            <a:fillRect/>
          </a:stretch>
        </p:blipFill>
        <p:spPr bwMode="auto">
          <a:xfrm rot="5400000" flipV="1">
            <a:off x="1398140" y="-2243655"/>
            <a:ext cx="6035380" cy="9688430"/>
          </a:xfrm>
          <a:prstGeom prst="rect">
            <a:avLst/>
          </a:prstGeom>
          <a:noFill/>
          <a:extLst>
            <a:ext uri="{909E8E84-426E-40DD-AFC4-6F175D3DCCD1}">
              <a14:hiddenFill xmlns:a14="http://schemas.microsoft.com/office/drawing/2010/main">
                <a:solidFill>
                  <a:srgbClr val="FFFFFF"/>
                </a:solidFill>
              </a14:hiddenFill>
            </a:ext>
          </a:extLst>
        </p:spPr>
      </p:pic>
      <p:sp>
        <p:nvSpPr>
          <p:cNvPr id="80" name="Google Shape;1577;p27"/>
          <p:cNvSpPr txBox="1">
            <a:spLocks noGrp="1"/>
          </p:cNvSpPr>
          <p:nvPr>
            <p:ph type="title"/>
          </p:nvPr>
        </p:nvSpPr>
        <p:spPr>
          <a:xfrm>
            <a:off x="-1882699" y="2177014"/>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800" dirty="0" smtClean="0"/>
              <a:t>На ноль делить нельзя</a:t>
            </a:r>
            <a:endParaRPr sz="4800" dirty="0"/>
          </a:p>
        </p:txBody>
      </p:sp>
    </p:spTree>
    <p:extLst>
      <p:ext uri="{BB962C8B-B14F-4D97-AF65-F5344CB8AC3E}">
        <p14:creationId xmlns:p14="http://schemas.microsoft.com/office/powerpoint/2010/main" val="55355918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468" y="-818147"/>
            <a:ext cx="9750871" cy="6832122"/>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pic>
        <p:nvPicPr>
          <p:cNvPr id="79" name="Picture 6" descr="Picture background"/>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408" b="100000" l="11277" r="89946"/>
                    </a14:imgEffect>
                  </a14:imgLayer>
                </a14:imgProps>
              </a:ext>
              <a:ext uri="{28A0092B-C50C-407E-A947-70E740481C1C}">
                <a14:useLocalDpi xmlns:a14="http://schemas.microsoft.com/office/drawing/2010/main" val="0"/>
              </a:ext>
            </a:extLst>
          </a:blip>
          <a:srcRect/>
          <a:stretch>
            <a:fillRect/>
          </a:stretch>
        </p:blipFill>
        <p:spPr bwMode="auto">
          <a:xfrm rot="5400000" flipV="1">
            <a:off x="1398140" y="-2243655"/>
            <a:ext cx="6035380" cy="9688430"/>
          </a:xfrm>
          <a:prstGeom prst="rect">
            <a:avLst/>
          </a:prstGeom>
          <a:noFill/>
          <a:extLst>
            <a:ext uri="{909E8E84-426E-40DD-AFC4-6F175D3DCCD1}">
              <a14:hiddenFill xmlns:a14="http://schemas.microsoft.com/office/drawing/2010/main">
                <a:solidFill>
                  <a:srgbClr val="FFFFFF"/>
                </a:solidFill>
              </a14:hiddenFill>
            </a:ext>
          </a:extLst>
        </p:spPr>
      </p:pic>
      <p:sp>
        <p:nvSpPr>
          <p:cNvPr id="80" name="Google Shape;1577;p27"/>
          <p:cNvSpPr txBox="1">
            <a:spLocks noGrp="1"/>
          </p:cNvSpPr>
          <p:nvPr>
            <p:ph type="title"/>
          </p:nvPr>
        </p:nvSpPr>
        <p:spPr>
          <a:xfrm>
            <a:off x="-1882699" y="2177014"/>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6000" dirty="0" smtClean="0"/>
              <a:t>1 м = 10 000 см</a:t>
            </a:r>
            <a:endParaRPr sz="6000" dirty="0"/>
          </a:p>
        </p:txBody>
      </p:sp>
      <p:sp>
        <p:nvSpPr>
          <p:cNvPr id="9" name="Google Shape;1577;p27"/>
          <p:cNvSpPr txBox="1">
            <a:spLocks noGrp="1"/>
          </p:cNvSpPr>
          <p:nvPr>
            <p:ph type="title"/>
          </p:nvPr>
        </p:nvSpPr>
        <p:spPr>
          <a:xfrm>
            <a:off x="1935361" y="1896516"/>
            <a:ext cx="191358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000" dirty="0" smtClean="0"/>
              <a:t>2</a:t>
            </a:r>
            <a:endParaRPr sz="4000" dirty="0"/>
          </a:p>
        </p:txBody>
      </p:sp>
      <p:sp>
        <p:nvSpPr>
          <p:cNvPr id="10" name="Google Shape;1577;p27"/>
          <p:cNvSpPr txBox="1">
            <a:spLocks noGrp="1"/>
          </p:cNvSpPr>
          <p:nvPr>
            <p:ph type="title"/>
          </p:nvPr>
        </p:nvSpPr>
        <p:spPr>
          <a:xfrm>
            <a:off x="5678816" y="1883713"/>
            <a:ext cx="191358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000" dirty="0" smtClean="0"/>
              <a:t>2</a:t>
            </a:r>
            <a:endParaRPr sz="4000" dirty="0"/>
          </a:p>
        </p:txBody>
      </p:sp>
    </p:spTree>
    <p:extLst>
      <p:ext uri="{BB962C8B-B14F-4D97-AF65-F5344CB8AC3E}">
        <p14:creationId xmlns:p14="http://schemas.microsoft.com/office/powerpoint/2010/main" val="334338116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468" y="-818147"/>
            <a:ext cx="9750871" cy="6832122"/>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pic>
        <p:nvPicPr>
          <p:cNvPr id="79" name="Picture 6" descr="Picture background"/>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408" b="100000" l="11277" r="89946"/>
                    </a14:imgEffect>
                  </a14:imgLayer>
                </a14:imgProps>
              </a:ext>
              <a:ext uri="{28A0092B-C50C-407E-A947-70E740481C1C}">
                <a14:useLocalDpi xmlns:a14="http://schemas.microsoft.com/office/drawing/2010/main" val="0"/>
              </a:ext>
            </a:extLst>
          </a:blip>
          <a:srcRect/>
          <a:stretch>
            <a:fillRect/>
          </a:stretch>
        </p:blipFill>
        <p:spPr bwMode="auto">
          <a:xfrm rot="5400000" flipV="1">
            <a:off x="1398140" y="-2243655"/>
            <a:ext cx="6035380" cy="9688430"/>
          </a:xfrm>
          <a:prstGeom prst="rect">
            <a:avLst/>
          </a:prstGeom>
          <a:noFill/>
          <a:extLst>
            <a:ext uri="{909E8E84-426E-40DD-AFC4-6F175D3DCCD1}">
              <a14:hiddenFill xmlns:a14="http://schemas.microsoft.com/office/drawing/2010/main">
                <a:solidFill>
                  <a:srgbClr val="FFFFFF"/>
                </a:solidFill>
              </a14:hiddenFill>
            </a:ext>
          </a:extLst>
        </p:spPr>
      </p:pic>
      <p:sp>
        <p:nvSpPr>
          <p:cNvPr id="80" name="Google Shape;1577;p27"/>
          <p:cNvSpPr txBox="1">
            <a:spLocks noGrp="1"/>
          </p:cNvSpPr>
          <p:nvPr>
            <p:ph type="title"/>
          </p:nvPr>
        </p:nvSpPr>
        <p:spPr>
          <a:xfrm>
            <a:off x="-1882699" y="2177014"/>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800" dirty="0" smtClean="0"/>
              <a:t>Чтобы найти </a:t>
            </a:r>
            <a:r>
              <a:rPr lang="ru-RU" sz="4800" dirty="0" smtClean="0">
                <a:effectLst>
                  <a:outerShdw blurRad="38100" dist="38100" dir="2700000" algn="tl">
                    <a:srgbClr val="000000">
                      <a:alpha val="43137"/>
                    </a:srgbClr>
                  </a:outerShdw>
                </a:effectLst>
              </a:rPr>
              <a:t>длину</a:t>
            </a:r>
            <a:r>
              <a:rPr lang="ru-RU" sz="4800" dirty="0" smtClean="0"/>
              <a:t>, </a:t>
            </a:r>
            <a:br>
              <a:rPr lang="ru-RU" sz="4800" dirty="0" smtClean="0"/>
            </a:br>
            <a:r>
              <a:rPr lang="ru-RU" sz="4800" dirty="0" smtClean="0"/>
              <a:t>надо площадь </a:t>
            </a:r>
            <a:br>
              <a:rPr lang="ru-RU" sz="4800" dirty="0" smtClean="0"/>
            </a:br>
            <a:r>
              <a:rPr lang="ru-RU" sz="4800" dirty="0" smtClean="0"/>
              <a:t>разделить</a:t>
            </a:r>
            <a:br>
              <a:rPr lang="ru-RU" sz="4800" dirty="0" smtClean="0"/>
            </a:br>
            <a:r>
              <a:rPr lang="ru-RU" sz="4800" dirty="0" smtClean="0"/>
              <a:t>на ширину</a:t>
            </a:r>
            <a:endParaRPr sz="4800" dirty="0"/>
          </a:p>
        </p:txBody>
      </p:sp>
    </p:spTree>
    <p:extLst>
      <p:ext uri="{BB962C8B-B14F-4D97-AF65-F5344CB8AC3E}">
        <p14:creationId xmlns:p14="http://schemas.microsoft.com/office/powerpoint/2010/main" val="157835696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468" y="-818147"/>
            <a:ext cx="9750871" cy="6832122"/>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pic>
        <p:nvPicPr>
          <p:cNvPr id="79" name="Picture 6" descr="Picture background"/>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408" b="100000" l="11277" r="89946"/>
                    </a14:imgEffect>
                  </a14:imgLayer>
                </a14:imgProps>
              </a:ext>
              <a:ext uri="{28A0092B-C50C-407E-A947-70E740481C1C}">
                <a14:useLocalDpi xmlns:a14="http://schemas.microsoft.com/office/drawing/2010/main" val="0"/>
              </a:ext>
            </a:extLst>
          </a:blip>
          <a:srcRect/>
          <a:stretch>
            <a:fillRect/>
          </a:stretch>
        </p:blipFill>
        <p:spPr bwMode="auto">
          <a:xfrm rot="5400000" flipV="1">
            <a:off x="1398140" y="-2243655"/>
            <a:ext cx="6035380" cy="9688430"/>
          </a:xfrm>
          <a:prstGeom prst="rect">
            <a:avLst/>
          </a:prstGeom>
          <a:noFill/>
          <a:extLst>
            <a:ext uri="{909E8E84-426E-40DD-AFC4-6F175D3DCCD1}">
              <a14:hiddenFill xmlns:a14="http://schemas.microsoft.com/office/drawing/2010/main">
                <a:solidFill>
                  <a:srgbClr val="FFFFFF"/>
                </a:solidFill>
              </a14:hiddenFill>
            </a:ext>
          </a:extLst>
        </p:spPr>
      </p:pic>
      <p:sp>
        <p:nvSpPr>
          <p:cNvPr id="80" name="Google Shape;1577;p27"/>
          <p:cNvSpPr txBox="1">
            <a:spLocks noGrp="1"/>
          </p:cNvSpPr>
          <p:nvPr>
            <p:ph type="title"/>
          </p:nvPr>
        </p:nvSpPr>
        <p:spPr>
          <a:xfrm>
            <a:off x="-1764991" y="1171651"/>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800" dirty="0" smtClean="0">
                <a:effectLst>
                  <a:outerShdw blurRad="38100" dist="38100" dir="2700000" algn="tl">
                    <a:srgbClr val="000000">
                      <a:alpha val="43137"/>
                    </a:srgbClr>
                  </a:outerShdw>
                </a:effectLst>
              </a:rPr>
              <a:t>Компоненты вычитания-</a:t>
            </a:r>
            <a:br>
              <a:rPr lang="ru-RU" sz="4800" dirty="0" smtClean="0">
                <a:effectLst>
                  <a:outerShdw blurRad="38100" dist="38100" dir="2700000" algn="tl">
                    <a:srgbClr val="000000">
                      <a:alpha val="43137"/>
                    </a:srgbClr>
                  </a:outerShdw>
                </a:effectLst>
              </a:rPr>
            </a:br>
            <a:endParaRPr sz="4800" dirty="0">
              <a:effectLst>
                <a:outerShdw blurRad="38100" dist="38100" dir="2700000" algn="tl">
                  <a:srgbClr val="000000">
                    <a:alpha val="43137"/>
                  </a:srgbClr>
                </a:outerShdw>
              </a:effectLst>
            </a:endParaRPr>
          </a:p>
        </p:txBody>
      </p:sp>
      <p:sp>
        <p:nvSpPr>
          <p:cNvPr id="8" name="Google Shape;1577;p27"/>
          <p:cNvSpPr txBox="1">
            <a:spLocks noGrp="1"/>
          </p:cNvSpPr>
          <p:nvPr>
            <p:ph type="title"/>
          </p:nvPr>
        </p:nvSpPr>
        <p:spPr>
          <a:xfrm>
            <a:off x="-1664128" y="2398800"/>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800" dirty="0"/>
              <a:t>у</a:t>
            </a:r>
            <a:r>
              <a:rPr lang="ru-RU" sz="4800" dirty="0" smtClean="0"/>
              <a:t>меньшаемое</a:t>
            </a:r>
            <a:br>
              <a:rPr lang="ru-RU" sz="4800" dirty="0" smtClean="0"/>
            </a:br>
            <a:r>
              <a:rPr lang="ru-RU" sz="4800" dirty="0" smtClean="0"/>
              <a:t>вычитаемое </a:t>
            </a:r>
            <a:br>
              <a:rPr lang="ru-RU" sz="4800" dirty="0" smtClean="0"/>
            </a:br>
            <a:r>
              <a:rPr lang="ru-RU" sz="4800" dirty="0" smtClean="0"/>
              <a:t>сумма</a:t>
            </a:r>
            <a:endParaRPr sz="4800" dirty="0"/>
          </a:p>
        </p:txBody>
      </p:sp>
    </p:spTree>
    <p:extLst>
      <p:ext uri="{BB962C8B-B14F-4D97-AF65-F5344CB8AC3E}">
        <p14:creationId xmlns:p14="http://schemas.microsoft.com/office/powerpoint/2010/main" val="193049666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68"/>
        <p:cNvGrpSpPr/>
        <p:nvPr/>
      </p:nvGrpSpPr>
      <p:grpSpPr>
        <a:xfrm>
          <a:off x="0" y="0"/>
          <a:ext cx="0" cy="0"/>
          <a:chOff x="0" y="0"/>
          <a:chExt cx="0" cy="0"/>
        </a:xfrm>
      </p:grpSpPr>
      <p:sp>
        <p:nvSpPr>
          <p:cNvPr id="84" name="Google Shape;1409;p26"/>
          <p:cNvSpPr/>
          <p:nvPr/>
        </p:nvSpPr>
        <p:spPr>
          <a:xfrm rot="18900000">
            <a:off x="6227637" y="1800706"/>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93AACA"/>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409;p26"/>
          <p:cNvSpPr/>
          <p:nvPr/>
        </p:nvSpPr>
        <p:spPr>
          <a:xfrm rot="18900000">
            <a:off x="6793415" y="2387161"/>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809CB9"/>
          </a:solidFill>
          <a:ln>
            <a:noFill/>
          </a:ln>
          <a:effectLst>
            <a:softEdge rad="3175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409;p26"/>
          <p:cNvSpPr/>
          <p:nvPr/>
        </p:nvSpPr>
        <p:spPr>
          <a:xfrm rot="18900000">
            <a:off x="6863057" y="3429450"/>
            <a:ext cx="2903079" cy="284502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rgbClr val="667E99"/>
          </a:solidFill>
          <a:ln>
            <a:noFill/>
          </a:ln>
          <a:effectLst>
            <a:softEdge rad="127000"/>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98" name="Picture 2" descr="https://avatars.mds.yandex.net/i?id=de5bd55cfa525ef262a3edffa65c9d2e_l-9203684-images-thumbs&amp;ref=rim&amp;n=13&amp;w=1647&amp;h=11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468" y="-818147"/>
            <a:ext cx="9750871" cy="6832122"/>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pic>
        <p:nvPicPr>
          <p:cNvPr id="79" name="Picture 6" descr="Picture background"/>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408" b="100000" l="11277" r="89946"/>
                    </a14:imgEffect>
                  </a14:imgLayer>
                </a14:imgProps>
              </a:ext>
              <a:ext uri="{28A0092B-C50C-407E-A947-70E740481C1C}">
                <a14:useLocalDpi xmlns:a14="http://schemas.microsoft.com/office/drawing/2010/main" val="0"/>
              </a:ext>
            </a:extLst>
          </a:blip>
          <a:srcRect/>
          <a:stretch>
            <a:fillRect/>
          </a:stretch>
        </p:blipFill>
        <p:spPr bwMode="auto">
          <a:xfrm rot="5400000" flipV="1">
            <a:off x="1398140" y="-2243655"/>
            <a:ext cx="6035380" cy="9688430"/>
          </a:xfrm>
          <a:prstGeom prst="rect">
            <a:avLst/>
          </a:prstGeom>
          <a:noFill/>
          <a:extLst>
            <a:ext uri="{909E8E84-426E-40DD-AFC4-6F175D3DCCD1}">
              <a14:hiddenFill xmlns:a14="http://schemas.microsoft.com/office/drawing/2010/main">
                <a:solidFill>
                  <a:srgbClr val="FFFFFF"/>
                </a:solidFill>
              </a14:hiddenFill>
            </a:ext>
          </a:extLst>
        </p:spPr>
      </p:pic>
      <p:sp>
        <p:nvSpPr>
          <p:cNvPr id="80" name="Google Shape;1577;p27"/>
          <p:cNvSpPr txBox="1">
            <a:spLocks noGrp="1"/>
          </p:cNvSpPr>
          <p:nvPr>
            <p:ph type="title"/>
          </p:nvPr>
        </p:nvSpPr>
        <p:spPr>
          <a:xfrm>
            <a:off x="-1882699" y="2177014"/>
            <a:ext cx="12159916"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ru-RU" sz="4800" dirty="0" smtClean="0"/>
              <a:t>Чтобы найти </a:t>
            </a:r>
            <a:r>
              <a:rPr lang="ru-RU" sz="4800" dirty="0" smtClean="0">
                <a:effectLst>
                  <a:outerShdw blurRad="38100" dist="38100" dir="2700000" algn="tl">
                    <a:srgbClr val="000000">
                      <a:alpha val="43137"/>
                    </a:srgbClr>
                  </a:outerShdw>
                </a:effectLst>
              </a:rPr>
              <a:t>площадь</a:t>
            </a:r>
            <a:r>
              <a:rPr lang="ru-RU" sz="4800" dirty="0" smtClean="0"/>
              <a:t>, </a:t>
            </a:r>
            <a:br>
              <a:rPr lang="ru-RU" sz="4800" dirty="0" smtClean="0"/>
            </a:br>
            <a:r>
              <a:rPr lang="ru-RU" sz="4800" dirty="0" smtClean="0"/>
              <a:t>надо длину умножить </a:t>
            </a:r>
            <a:br>
              <a:rPr lang="ru-RU" sz="4800" dirty="0" smtClean="0"/>
            </a:br>
            <a:r>
              <a:rPr lang="ru-RU" sz="4800" dirty="0" smtClean="0"/>
              <a:t>на ширину</a:t>
            </a:r>
            <a:endParaRPr sz="4800" dirty="0"/>
          </a:p>
        </p:txBody>
      </p:sp>
    </p:spTree>
    <p:extLst>
      <p:ext uri="{BB962C8B-B14F-4D97-AF65-F5344CB8AC3E}">
        <p14:creationId xmlns:p14="http://schemas.microsoft.com/office/powerpoint/2010/main" val="305144641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
        <p:nvSpPr>
          <p:cNvPr id="4" name="Заголовок 3"/>
          <p:cNvSpPr>
            <a:spLocks noGrp="1"/>
          </p:cNvSpPr>
          <p:nvPr>
            <p:ph type="title" idx="2"/>
          </p:nvPr>
        </p:nvSpPr>
        <p:spPr/>
        <p:txBody>
          <a:bodyPr/>
          <a:lstStyle/>
          <a:p>
            <a:endParaRPr lang="ru-RU"/>
          </a:p>
        </p:txBody>
      </p:sp>
      <p:sp>
        <p:nvSpPr>
          <p:cNvPr id="5" name="Подзаголовок 4"/>
          <p:cNvSpPr>
            <a:spLocks noGrp="1"/>
          </p:cNvSpPr>
          <p:nvPr>
            <p:ph type="subTitle" idx="3"/>
          </p:nvPr>
        </p:nvSpPr>
        <p:spPr/>
        <p:txBody>
          <a:bodyPr/>
          <a:lstStyle/>
          <a:p>
            <a:endParaRPr lang="ru-RU"/>
          </a:p>
        </p:txBody>
      </p:sp>
      <p:sp>
        <p:nvSpPr>
          <p:cNvPr id="10" name="Google Shape;1408;p26"/>
          <p:cNvSpPr/>
          <p:nvPr/>
        </p:nvSpPr>
        <p:spPr>
          <a:xfrm rot="2514463" flipH="1">
            <a:off x="1730990" y="-1598209"/>
            <a:ext cx="5410207" cy="806880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8200" name="Picture 8" descr="https://konspekta.net/poisk-ruru/baza9/3841988414827.files/image008.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77562" y="119454"/>
            <a:ext cx="4517062" cy="5314171"/>
          </a:xfrm>
          <a:prstGeom prst="rect">
            <a:avLst/>
          </a:prstGeom>
          <a:noFill/>
          <a:effectLst>
            <a:softEdge rad="1270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2456710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49"/>
        <p:cNvGrpSpPr/>
        <p:nvPr/>
      </p:nvGrpSpPr>
      <p:grpSpPr>
        <a:xfrm>
          <a:off x="0" y="0"/>
          <a:ext cx="0" cy="0"/>
          <a:chOff x="0" y="0"/>
          <a:chExt cx="0" cy="0"/>
        </a:xfrm>
      </p:grpSpPr>
      <p:sp>
        <p:nvSpPr>
          <p:cNvPr id="1750" name="Google Shape;1750;p30"/>
          <p:cNvSpPr/>
          <p:nvPr/>
        </p:nvSpPr>
        <p:spPr>
          <a:xfrm rot="2807042" flipH="1">
            <a:off x="1956660" y="1796606"/>
            <a:ext cx="2518833" cy="246856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0"/>
          <p:cNvSpPr/>
          <p:nvPr/>
        </p:nvSpPr>
        <p:spPr>
          <a:xfrm rot="10250553">
            <a:off x="6263083" y="2116972"/>
            <a:ext cx="2443294" cy="254057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0"/>
          <p:cNvSpPr/>
          <p:nvPr/>
        </p:nvSpPr>
        <p:spPr>
          <a:xfrm rot="-8861673" flipH="1">
            <a:off x="4058871" y="2018479"/>
            <a:ext cx="2481321" cy="25048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4" name="Google Shape;1754;p30"/>
          <p:cNvGrpSpPr/>
          <p:nvPr/>
        </p:nvGrpSpPr>
        <p:grpSpPr>
          <a:xfrm rot="-503268" flipH="1">
            <a:off x="230726" y="990428"/>
            <a:ext cx="1865880" cy="4793661"/>
            <a:chOff x="-7547990" y="7650997"/>
            <a:chExt cx="1468864" cy="3773681"/>
          </a:xfrm>
        </p:grpSpPr>
        <p:sp>
          <p:nvSpPr>
            <p:cNvPr id="1755" name="Google Shape;1755;p30"/>
            <p:cNvSpPr/>
            <p:nvPr/>
          </p:nvSpPr>
          <p:spPr>
            <a:xfrm>
              <a:off x="-7547990" y="7650997"/>
              <a:ext cx="1468864" cy="3773681"/>
            </a:xfrm>
            <a:custGeom>
              <a:avLst/>
              <a:gdLst/>
              <a:ahLst/>
              <a:cxnLst/>
              <a:rect l="l" t="t" r="r" b="b"/>
              <a:pathLst>
                <a:path w="19272" h="49512" extrusionOk="0">
                  <a:moveTo>
                    <a:pt x="13177" y="0"/>
                  </a:moveTo>
                  <a:cubicBezTo>
                    <a:pt x="12780" y="0"/>
                    <a:pt x="12384" y="52"/>
                    <a:pt x="11993" y="150"/>
                  </a:cubicBezTo>
                  <a:cubicBezTo>
                    <a:pt x="11772" y="208"/>
                    <a:pt x="11558" y="280"/>
                    <a:pt x="11356" y="364"/>
                  </a:cubicBezTo>
                  <a:cubicBezTo>
                    <a:pt x="11285" y="351"/>
                    <a:pt x="11207" y="345"/>
                    <a:pt x="11135" y="345"/>
                  </a:cubicBezTo>
                  <a:cubicBezTo>
                    <a:pt x="11037" y="345"/>
                    <a:pt x="10940" y="358"/>
                    <a:pt x="10842" y="377"/>
                  </a:cubicBezTo>
                  <a:cubicBezTo>
                    <a:pt x="10491" y="455"/>
                    <a:pt x="10166" y="631"/>
                    <a:pt x="9880" y="904"/>
                  </a:cubicBezTo>
                  <a:cubicBezTo>
                    <a:pt x="9743" y="1034"/>
                    <a:pt x="9594" y="1203"/>
                    <a:pt x="9412" y="1444"/>
                  </a:cubicBezTo>
                  <a:lnTo>
                    <a:pt x="9405" y="1451"/>
                  </a:lnTo>
                  <a:cubicBezTo>
                    <a:pt x="9268" y="1646"/>
                    <a:pt x="9171" y="1808"/>
                    <a:pt x="9106" y="1977"/>
                  </a:cubicBezTo>
                  <a:cubicBezTo>
                    <a:pt x="9060" y="2107"/>
                    <a:pt x="9034" y="2250"/>
                    <a:pt x="9015" y="2400"/>
                  </a:cubicBezTo>
                  <a:cubicBezTo>
                    <a:pt x="8911" y="2478"/>
                    <a:pt x="8807" y="2569"/>
                    <a:pt x="8703" y="2667"/>
                  </a:cubicBezTo>
                  <a:cubicBezTo>
                    <a:pt x="8442" y="2927"/>
                    <a:pt x="8228" y="3233"/>
                    <a:pt x="8065" y="3571"/>
                  </a:cubicBezTo>
                  <a:cubicBezTo>
                    <a:pt x="7825" y="4071"/>
                    <a:pt x="7695" y="4676"/>
                    <a:pt x="7656" y="5411"/>
                  </a:cubicBezTo>
                  <a:cubicBezTo>
                    <a:pt x="7617" y="6276"/>
                    <a:pt x="7708" y="7122"/>
                    <a:pt x="7929" y="7948"/>
                  </a:cubicBezTo>
                  <a:cubicBezTo>
                    <a:pt x="7656" y="8013"/>
                    <a:pt x="7376" y="8110"/>
                    <a:pt x="7096" y="8227"/>
                  </a:cubicBezTo>
                  <a:cubicBezTo>
                    <a:pt x="6810" y="8351"/>
                    <a:pt x="6498" y="8513"/>
                    <a:pt x="6186" y="8708"/>
                  </a:cubicBezTo>
                  <a:cubicBezTo>
                    <a:pt x="5971" y="8839"/>
                    <a:pt x="5711" y="9008"/>
                    <a:pt x="5392" y="9235"/>
                  </a:cubicBezTo>
                  <a:cubicBezTo>
                    <a:pt x="5113" y="9430"/>
                    <a:pt x="4924" y="9580"/>
                    <a:pt x="4774" y="9710"/>
                  </a:cubicBezTo>
                  <a:cubicBezTo>
                    <a:pt x="4456" y="10003"/>
                    <a:pt x="4163" y="10393"/>
                    <a:pt x="3903" y="10855"/>
                  </a:cubicBezTo>
                  <a:cubicBezTo>
                    <a:pt x="3753" y="11115"/>
                    <a:pt x="3662" y="11349"/>
                    <a:pt x="3623" y="11564"/>
                  </a:cubicBezTo>
                  <a:cubicBezTo>
                    <a:pt x="3571" y="11850"/>
                    <a:pt x="3584" y="12136"/>
                    <a:pt x="3675" y="12428"/>
                  </a:cubicBezTo>
                  <a:cubicBezTo>
                    <a:pt x="3734" y="12598"/>
                    <a:pt x="3812" y="12754"/>
                    <a:pt x="3922" y="12890"/>
                  </a:cubicBezTo>
                  <a:cubicBezTo>
                    <a:pt x="3487" y="13183"/>
                    <a:pt x="3142" y="13554"/>
                    <a:pt x="2888" y="13976"/>
                  </a:cubicBezTo>
                  <a:cubicBezTo>
                    <a:pt x="2713" y="14269"/>
                    <a:pt x="2589" y="14588"/>
                    <a:pt x="2518" y="14913"/>
                  </a:cubicBezTo>
                  <a:cubicBezTo>
                    <a:pt x="2472" y="15121"/>
                    <a:pt x="2453" y="15336"/>
                    <a:pt x="2453" y="15537"/>
                  </a:cubicBezTo>
                  <a:cubicBezTo>
                    <a:pt x="2349" y="15680"/>
                    <a:pt x="2258" y="15830"/>
                    <a:pt x="2173" y="15986"/>
                  </a:cubicBezTo>
                  <a:cubicBezTo>
                    <a:pt x="2062" y="16181"/>
                    <a:pt x="1984" y="16370"/>
                    <a:pt x="1939" y="16558"/>
                  </a:cubicBezTo>
                  <a:lnTo>
                    <a:pt x="1926" y="16591"/>
                  </a:lnTo>
                  <a:cubicBezTo>
                    <a:pt x="1900" y="16708"/>
                    <a:pt x="1880" y="16838"/>
                    <a:pt x="1867" y="16981"/>
                  </a:cubicBezTo>
                  <a:lnTo>
                    <a:pt x="1867" y="17013"/>
                  </a:lnTo>
                  <a:cubicBezTo>
                    <a:pt x="1835" y="17397"/>
                    <a:pt x="1874" y="17774"/>
                    <a:pt x="1965" y="18126"/>
                  </a:cubicBezTo>
                  <a:cubicBezTo>
                    <a:pt x="2082" y="18542"/>
                    <a:pt x="2277" y="18913"/>
                    <a:pt x="2550" y="19225"/>
                  </a:cubicBezTo>
                  <a:cubicBezTo>
                    <a:pt x="2641" y="19322"/>
                    <a:pt x="2752" y="19426"/>
                    <a:pt x="2888" y="19543"/>
                  </a:cubicBezTo>
                  <a:cubicBezTo>
                    <a:pt x="3025" y="19660"/>
                    <a:pt x="3155" y="19758"/>
                    <a:pt x="3272" y="19823"/>
                  </a:cubicBezTo>
                  <a:cubicBezTo>
                    <a:pt x="3500" y="19960"/>
                    <a:pt x="3766" y="20051"/>
                    <a:pt x="4059" y="20090"/>
                  </a:cubicBezTo>
                  <a:cubicBezTo>
                    <a:pt x="4131" y="20103"/>
                    <a:pt x="4209" y="20109"/>
                    <a:pt x="4293" y="20116"/>
                  </a:cubicBezTo>
                  <a:lnTo>
                    <a:pt x="4235" y="20655"/>
                  </a:lnTo>
                  <a:cubicBezTo>
                    <a:pt x="4209" y="20903"/>
                    <a:pt x="4176" y="21150"/>
                    <a:pt x="4131" y="21403"/>
                  </a:cubicBezTo>
                  <a:lnTo>
                    <a:pt x="4053" y="21403"/>
                  </a:lnTo>
                  <a:cubicBezTo>
                    <a:pt x="3786" y="21410"/>
                    <a:pt x="3630" y="21410"/>
                    <a:pt x="3597" y="21410"/>
                  </a:cubicBezTo>
                  <a:lnTo>
                    <a:pt x="3545" y="21410"/>
                  </a:lnTo>
                  <a:cubicBezTo>
                    <a:pt x="3090" y="21429"/>
                    <a:pt x="2641" y="21488"/>
                    <a:pt x="2206" y="21572"/>
                  </a:cubicBezTo>
                  <a:cubicBezTo>
                    <a:pt x="1744" y="21664"/>
                    <a:pt x="1380" y="21807"/>
                    <a:pt x="1106" y="22008"/>
                  </a:cubicBezTo>
                  <a:cubicBezTo>
                    <a:pt x="892" y="22164"/>
                    <a:pt x="684" y="22385"/>
                    <a:pt x="476" y="22685"/>
                  </a:cubicBezTo>
                  <a:cubicBezTo>
                    <a:pt x="1" y="23367"/>
                    <a:pt x="202" y="24005"/>
                    <a:pt x="528" y="24343"/>
                  </a:cubicBezTo>
                  <a:cubicBezTo>
                    <a:pt x="729" y="24564"/>
                    <a:pt x="1002" y="24694"/>
                    <a:pt x="1341" y="24733"/>
                  </a:cubicBezTo>
                  <a:lnTo>
                    <a:pt x="1367" y="24740"/>
                  </a:lnTo>
                  <a:cubicBezTo>
                    <a:pt x="1451" y="24746"/>
                    <a:pt x="1549" y="24746"/>
                    <a:pt x="1653" y="24746"/>
                  </a:cubicBezTo>
                  <a:cubicBezTo>
                    <a:pt x="1776" y="24746"/>
                    <a:pt x="1913" y="24746"/>
                    <a:pt x="2075" y="24733"/>
                  </a:cubicBezTo>
                  <a:cubicBezTo>
                    <a:pt x="2258" y="24720"/>
                    <a:pt x="2362" y="24720"/>
                    <a:pt x="2420" y="24720"/>
                  </a:cubicBezTo>
                  <a:lnTo>
                    <a:pt x="2589" y="24720"/>
                  </a:lnTo>
                  <a:cubicBezTo>
                    <a:pt x="2693" y="24720"/>
                    <a:pt x="2797" y="24714"/>
                    <a:pt x="2888" y="24694"/>
                  </a:cubicBezTo>
                  <a:lnTo>
                    <a:pt x="2888" y="24694"/>
                  </a:lnTo>
                  <a:cubicBezTo>
                    <a:pt x="2836" y="25026"/>
                    <a:pt x="2778" y="25403"/>
                    <a:pt x="2719" y="25832"/>
                  </a:cubicBezTo>
                  <a:cubicBezTo>
                    <a:pt x="2173" y="29767"/>
                    <a:pt x="1666" y="33715"/>
                    <a:pt x="1210" y="37565"/>
                  </a:cubicBezTo>
                  <a:cubicBezTo>
                    <a:pt x="1139" y="38163"/>
                    <a:pt x="1087" y="38664"/>
                    <a:pt x="1054" y="39060"/>
                  </a:cubicBezTo>
                  <a:cubicBezTo>
                    <a:pt x="944" y="40394"/>
                    <a:pt x="944" y="41909"/>
                    <a:pt x="1061" y="43561"/>
                  </a:cubicBezTo>
                  <a:cubicBezTo>
                    <a:pt x="1093" y="44016"/>
                    <a:pt x="1145" y="44582"/>
                    <a:pt x="1217" y="45245"/>
                  </a:cubicBezTo>
                  <a:cubicBezTo>
                    <a:pt x="1139" y="45304"/>
                    <a:pt x="1067" y="45369"/>
                    <a:pt x="1009" y="45440"/>
                  </a:cubicBezTo>
                  <a:cubicBezTo>
                    <a:pt x="807" y="45688"/>
                    <a:pt x="729" y="45980"/>
                    <a:pt x="690" y="46182"/>
                  </a:cubicBezTo>
                  <a:cubicBezTo>
                    <a:pt x="645" y="46403"/>
                    <a:pt x="651" y="46618"/>
                    <a:pt x="697" y="46813"/>
                  </a:cubicBezTo>
                  <a:cubicBezTo>
                    <a:pt x="755" y="47060"/>
                    <a:pt x="885" y="47287"/>
                    <a:pt x="1087" y="47483"/>
                  </a:cubicBezTo>
                  <a:lnTo>
                    <a:pt x="1106" y="47502"/>
                  </a:lnTo>
                  <a:cubicBezTo>
                    <a:pt x="1230" y="47619"/>
                    <a:pt x="1367" y="47723"/>
                    <a:pt x="1510" y="47808"/>
                  </a:cubicBezTo>
                  <a:cubicBezTo>
                    <a:pt x="1510" y="47847"/>
                    <a:pt x="1516" y="47886"/>
                    <a:pt x="1523" y="47931"/>
                  </a:cubicBezTo>
                  <a:cubicBezTo>
                    <a:pt x="1549" y="48152"/>
                    <a:pt x="1614" y="48328"/>
                    <a:pt x="1692" y="48465"/>
                  </a:cubicBezTo>
                  <a:cubicBezTo>
                    <a:pt x="1705" y="48497"/>
                    <a:pt x="1718" y="48523"/>
                    <a:pt x="1731" y="48549"/>
                  </a:cubicBezTo>
                  <a:lnTo>
                    <a:pt x="1731" y="49290"/>
                  </a:lnTo>
                  <a:lnTo>
                    <a:pt x="2797" y="49336"/>
                  </a:lnTo>
                  <a:lnTo>
                    <a:pt x="2823" y="49336"/>
                  </a:lnTo>
                  <a:cubicBezTo>
                    <a:pt x="3259" y="49336"/>
                    <a:pt x="3662" y="49102"/>
                    <a:pt x="3877" y="48712"/>
                  </a:cubicBezTo>
                  <a:cubicBezTo>
                    <a:pt x="3903" y="48679"/>
                    <a:pt x="3922" y="48640"/>
                    <a:pt x="3942" y="48601"/>
                  </a:cubicBezTo>
                  <a:cubicBezTo>
                    <a:pt x="4027" y="48439"/>
                    <a:pt x="4111" y="48269"/>
                    <a:pt x="4189" y="48094"/>
                  </a:cubicBezTo>
                  <a:lnTo>
                    <a:pt x="5704" y="48042"/>
                  </a:lnTo>
                  <a:cubicBezTo>
                    <a:pt x="6322" y="48016"/>
                    <a:pt x="6784" y="47990"/>
                    <a:pt x="7109" y="47951"/>
                  </a:cubicBezTo>
                  <a:cubicBezTo>
                    <a:pt x="7682" y="47892"/>
                    <a:pt x="8195" y="47775"/>
                    <a:pt x="8644" y="47619"/>
                  </a:cubicBezTo>
                  <a:lnTo>
                    <a:pt x="8657" y="47619"/>
                  </a:lnTo>
                  <a:cubicBezTo>
                    <a:pt x="8943" y="47515"/>
                    <a:pt x="9177" y="47391"/>
                    <a:pt x="9366" y="47242"/>
                  </a:cubicBezTo>
                  <a:lnTo>
                    <a:pt x="9392" y="47216"/>
                  </a:lnTo>
                  <a:cubicBezTo>
                    <a:pt x="9620" y="47021"/>
                    <a:pt x="9789" y="46787"/>
                    <a:pt x="9886" y="46526"/>
                  </a:cubicBezTo>
                  <a:cubicBezTo>
                    <a:pt x="9925" y="46455"/>
                    <a:pt x="9958" y="46377"/>
                    <a:pt x="9977" y="46292"/>
                  </a:cubicBezTo>
                  <a:lnTo>
                    <a:pt x="9984" y="46279"/>
                  </a:lnTo>
                  <a:cubicBezTo>
                    <a:pt x="10042" y="46039"/>
                    <a:pt x="10036" y="45785"/>
                    <a:pt x="9958" y="45499"/>
                  </a:cubicBezTo>
                  <a:cubicBezTo>
                    <a:pt x="9906" y="45304"/>
                    <a:pt x="9886" y="45070"/>
                    <a:pt x="9886" y="44797"/>
                  </a:cubicBezTo>
                  <a:cubicBezTo>
                    <a:pt x="9886" y="44595"/>
                    <a:pt x="9899" y="44289"/>
                    <a:pt x="9932" y="43886"/>
                  </a:cubicBezTo>
                  <a:cubicBezTo>
                    <a:pt x="9984" y="43275"/>
                    <a:pt x="10036" y="42761"/>
                    <a:pt x="10088" y="42358"/>
                  </a:cubicBezTo>
                  <a:cubicBezTo>
                    <a:pt x="10146" y="41929"/>
                    <a:pt x="10250" y="41395"/>
                    <a:pt x="10381" y="40777"/>
                  </a:cubicBezTo>
                  <a:cubicBezTo>
                    <a:pt x="10543" y="40042"/>
                    <a:pt x="10667" y="39483"/>
                    <a:pt x="10745" y="39106"/>
                  </a:cubicBezTo>
                  <a:cubicBezTo>
                    <a:pt x="10998" y="37922"/>
                    <a:pt x="11128" y="36908"/>
                    <a:pt x="11141" y="36036"/>
                  </a:cubicBezTo>
                  <a:lnTo>
                    <a:pt x="11220" y="36244"/>
                  </a:lnTo>
                  <a:cubicBezTo>
                    <a:pt x="11720" y="37474"/>
                    <a:pt x="12078" y="38378"/>
                    <a:pt x="12293" y="38937"/>
                  </a:cubicBezTo>
                  <a:cubicBezTo>
                    <a:pt x="12566" y="39646"/>
                    <a:pt x="12774" y="40225"/>
                    <a:pt x="12904" y="40667"/>
                  </a:cubicBezTo>
                  <a:cubicBezTo>
                    <a:pt x="13073" y="41265"/>
                    <a:pt x="13184" y="41818"/>
                    <a:pt x="13223" y="42325"/>
                  </a:cubicBezTo>
                  <a:cubicBezTo>
                    <a:pt x="13236" y="42468"/>
                    <a:pt x="13249" y="42767"/>
                    <a:pt x="13249" y="43333"/>
                  </a:cubicBezTo>
                  <a:cubicBezTo>
                    <a:pt x="13249" y="43749"/>
                    <a:pt x="13242" y="44062"/>
                    <a:pt x="13236" y="44257"/>
                  </a:cubicBezTo>
                  <a:cubicBezTo>
                    <a:pt x="13216" y="44556"/>
                    <a:pt x="13184" y="44823"/>
                    <a:pt x="13132" y="45044"/>
                  </a:cubicBezTo>
                  <a:lnTo>
                    <a:pt x="13125" y="45063"/>
                  </a:lnTo>
                  <a:cubicBezTo>
                    <a:pt x="13119" y="45083"/>
                    <a:pt x="13106" y="45161"/>
                    <a:pt x="13028" y="45440"/>
                  </a:cubicBezTo>
                  <a:cubicBezTo>
                    <a:pt x="12982" y="45610"/>
                    <a:pt x="12950" y="45759"/>
                    <a:pt x="12923" y="45896"/>
                  </a:cubicBezTo>
                  <a:cubicBezTo>
                    <a:pt x="12410" y="46455"/>
                    <a:pt x="12150" y="47060"/>
                    <a:pt x="12156" y="47684"/>
                  </a:cubicBezTo>
                  <a:cubicBezTo>
                    <a:pt x="12156" y="47821"/>
                    <a:pt x="12169" y="47977"/>
                    <a:pt x="12202" y="48185"/>
                  </a:cubicBezTo>
                  <a:lnTo>
                    <a:pt x="12208" y="48211"/>
                  </a:lnTo>
                  <a:cubicBezTo>
                    <a:pt x="12260" y="48491"/>
                    <a:pt x="12358" y="48712"/>
                    <a:pt x="12501" y="48894"/>
                  </a:cubicBezTo>
                  <a:cubicBezTo>
                    <a:pt x="12715" y="49167"/>
                    <a:pt x="13028" y="49343"/>
                    <a:pt x="13431" y="49421"/>
                  </a:cubicBezTo>
                  <a:lnTo>
                    <a:pt x="13450" y="49427"/>
                  </a:lnTo>
                  <a:cubicBezTo>
                    <a:pt x="13769" y="49479"/>
                    <a:pt x="14107" y="49512"/>
                    <a:pt x="14465" y="49512"/>
                  </a:cubicBezTo>
                  <a:cubicBezTo>
                    <a:pt x="14666" y="49512"/>
                    <a:pt x="14875" y="49499"/>
                    <a:pt x="15083" y="49486"/>
                  </a:cubicBezTo>
                  <a:lnTo>
                    <a:pt x="15096" y="49479"/>
                  </a:lnTo>
                  <a:cubicBezTo>
                    <a:pt x="15304" y="49460"/>
                    <a:pt x="15466" y="49440"/>
                    <a:pt x="15583" y="49421"/>
                  </a:cubicBezTo>
                  <a:cubicBezTo>
                    <a:pt x="15824" y="49395"/>
                    <a:pt x="16052" y="49349"/>
                    <a:pt x="16273" y="49290"/>
                  </a:cubicBezTo>
                  <a:cubicBezTo>
                    <a:pt x="16403" y="49258"/>
                    <a:pt x="16553" y="49212"/>
                    <a:pt x="16728" y="49147"/>
                  </a:cubicBezTo>
                  <a:cubicBezTo>
                    <a:pt x="17021" y="49050"/>
                    <a:pt x="17248" y="48959"/>
                    <a:pt x="17424" y="48874"/>
                  </a:cubicBezTo>
                  <a:cubicBezTo>
                    <a:pt x="17743" y="48712"/>
                    <a:pt x="18016" y="48517"/>
                    <a:pt x="18230" y="48276"/>
                  </a:cubicBezTo>
                  <a:cubicBezTo>
                    <a:pt x="18562" y="47905"/>
                    <a:pt x="18770" y="47417"/>
                    <a:pt x="18842" y="46832"/>
                  </a:cubicBezTo>
                  <a:cubicBezTo>
                    <a:pt x="18842" y="46819"/>
                    <a:pt x="18842" y="46813"/>
                    <a:pt x="18842" y="46806"/>
                  </a:cubicBezTo>
                  <a:cubicBezTo>
                    <a:pt x="18887" y="46611"/>
                    <a:pt x="18894" y="46409"/>
                    <a:pt x="18855" y="46208"/>
                  </a:cubicBezTo>
                  <a:cubicBezTo>
                    <a:pt x="18744" y="45636"/>
                    <a:pt x="18686" y="44901"/>
                    <a:pt x="18692" y="44023"/>
                  </a:cubicBezTo>
                  <a:cubicBezTo>
                    <a:pt x="18725" y="42937"/>
                    <a:pt x="18731" y="42104"/>
                    <a:pt x="18725" y="41558"/>
                  </a:cubicBezTo>
                  <a:cubicBezTo>
                    <a:pt x="18705" y="40582"/>
                    <a:pt x="18614" y="39490"/>
                    <a:pt x="18452" y="38306"/>
                  </a:cubicBezTo>
                  <a:cubicBezTo>
                    <a:pt x="18354" y="37584"/>
                    <a:pt x="18178" y="36531"/>
                    <a:pt x="17925" y="35171"/>
                  </a:cubicBezTo>
                  <a:cubicBezTo>
                    <a:pt x="17860" y="34801"/>
                    <a:pt x="17795" y="34508"/>
                    <a:pt x="17710" y="34280"/>
                  </a:cubicBezTo>
                  <a:lnTo>
                    <a:pt x="17710" y="34267"/>
                  </a:lnTo>
                  <a:cubicBezTo>
                    <a:pt x="17665" y="34150"/>
                    <a:pt x="17606" y="34014"/>
                    <a:pt x="17528" y="33845"/>
                  </a:cubicBezTo>
                  <a:cubicBezTo>
                    <a:pt x="17457" y="33689"/>
                    <a:pt x="17411" y="33578"/>
                    <a:pt x="17385" y="33526"/>
                  </a:cubicBezTo>
                  <a:cubicBezTo>
                    <a:pt x="17378" y="33513"/>
                    <a:pt x="17372" y="33500"/>
                    <a:pt x="17372" y="33487"/>
                  </a:cubicBezTo>
                  <a:cubicBezTo>
                    <a:pt x="17398" y="33402"/>
                    <a:pt x="17424" y="33324"/>
                    <a:pt x="17444" y="33246"/>
                  </a:cubicBezTo>
                  <a:lnTo>
                    <a:pt x="17450" y="33227"/>
                  </a:lnTo>
                  <a:cubicBezTo>
                    <a:pt x="17535" y="32824"/>
                    <a:pt x="17450" y="32427"/>
                    <a:pt x="17209" y="32108"/>
                  </a:cubicBezTo>
                  <a:cubicBezTo>
                    <a:pt x="17209" y="32108"/>
                    <a:pt x="17190" y="32082"/>
                    <a:pt x="17190" y="32076"/>
                  </a:cubicBezTo>
                  <a:cubicBezTo>
                    <a:pt x="17183" y="32030"/>
                    <a:pt x="17183" y="31991"/>
                    <a:pt x="17177" y="31946"/>
                  </a:cubicBezTo>
                  <a:cubicBezTo>
                    <a:pt x="17229" y="31887"/>
                    <a:pt x="17255" y="31861"/>
                    <a:pt x="17274" y="31835"/>
                  </a:cubicBezTo>
                  <a:cubicBezTo>
                    <a:pt x="17437" y="31653"/>
                    <a:pt x="17548" y="31458"/>
                    <a:pt x="17613" y="31243"/>
                  </a:cubicBezTo>
                  <a:lnTo>
                    <a:pt x="17619" y="31224"/>
                  </a:lnTo>
                  <a:cubicBezTo>
                    <a:pt x="17678" y="31009"/>
                    <a:pt x="17684" y="30775"/>
                    <a:pt x="17652" y="30515"/>
                  </a:cubicBezTo>
                  <a:cubicBezTo>
                    <a:pt x="17561" y="29650"/>
                    <a:pt x="17450" y="28772"/>
                    <a:pt x="17320" y="27907"/>
                  </a:cubicBezTo>
                  <a:lnTo>
                    <a:pt x="16871" y="24941"/>
                  </a:lnTo>
                  <a:cubicBezTo>
                    <a:pt x="16943" y="24785"/>
                    <a:pt x="16988" y="24649"/>
                    <a:pt x="17008" y="24506"/>
                  </a:cubicBezTo>
                  <a:cubicBezTo>
                    <a:pt x="17014" y="24493"/>
                    <a:pt x="17021" y="24473"/>
                    <a:pt x="17034" y="24434"/>
                  </a:cubicBezTo>
                  <a:cubicBezTo>
                    <a:pt x="17092" y="24258"/>
                    <a:pt x="17131" y="24135"/>
                    <a:pt x="17151" y="24024"/>
                  </a:cubicBezTo>
                  <a:lnTo>
                    <a:pt x="17157" y="23992"/>
                  </a:lnTo>
                  <a:cubicBezTo>
                    <a:pt x="17209" y="23719"/>
                    <a:pt x="17190" y="23413"/>
                    <a:pt x="17112" y="23055"/>
                  </a:cubicBezTo>
                  <a:cubicBezTo>
                    <a:pt x="17047" y="22743"/>
                    <a:pt x="16936" y="22398"/>
                    <a:pt x="16793" y="21995"/>
                  </a:cubicBezTo>
                  <a:lnTo>
                    <a:pt x="16780" y="21969"/>
                  </a:lnTo>
                  <a:cubicBezTo>
                    <a:pt x="16631" y="21579"/>
                    <a:pt x="16513" y="21286"/>
                    <a:pt x="16448" y="21091"/>
                  </a:cubicBezTo>
                  <a:cubicBezTo>
                    <a:pt x="16331" y="20766"/>
                    <a:pt x="16162" y="20213"/>
                    <a:pt x="15954" y="19459"/>
                  </a:cubicBezTo>
                  <a:cubicBezTo>
                    <a:pt x="15837" y="19036"/>
                    <a:pt x="15798" y="18828"/>
                    <a:pt x="15785" y="18737"/>
                  </a:cubicBezTo>
                  <a:cubicBezTo>
                    <a:pt x="15772" y="18464"/>
                    <a:pt x="15746" y="18269"/>
                    <a:pt x="15720" y="18119"/>
                  </a:cubicBezTo>
                  <a:cubicBezTo>
                    <a:pt x="15707" y="18048"/>
                    <a:pt x="15694" y="17976"/>
                    <a:pt x="15675" y="17904"/>
                  </a:cubicBezTo>
                  <a:cubicBezTo>
                    <a:pt x="15798" y="17813"/>
                    <a:pt x="15902" y="17703"/>
                    <a:pt x="16000" y="17560"/>
                  </a:cubicBezTo>
                  <a:cubicBezTo>
                    <a:pt x="16032" y="17521"/>
                    <a:pt x="16091" y="17443"/>
                    <a:pt x="16175" y="17339"/>
                  </a:cubicBezTo>
                  <a:cubicBezTo>
                    <a:pt x="16474" y="16974"/>
                    <a:pt x="16741" y="16591"/>
                    <a:pt x="16962" y="16194"/>
                  </a:cubicBezTo>
                  <a:cubicBezTo>
                    <a:pt x="17164" y="16155"/>
                    <a:pt x="17365" y="16070"/>
                    <a:pt x="17574" y="15940"/>
                  </a:cubicBezTo>
                  <a:lnTo>
                    <a:pt x="17593" y="15934"/>
                  </a:lnTo>
                  <a:cubicBezTo>
                    <a:pt x="17665" y="15888"/>
                    <a:pt x="17704" y="15862"/>
                    <a:pt x="17717" y="15856"/>
                  </a:cubicBezTo>
                  <a:cubicBezTo>
                    <a:pt x="18003" y="15732"/>
                    <a:pt x="18211" y="15544"/>
                    <a:pt x="18341" y="15303"/>
                  </a:cubicBezTo>
                  <a:cubicBezTo>
                    <a:pt x="18348" y="15297"/>
                    <a:pt x="18354" y="15290"/>
                    <a:pt x="18361" y="15284"/>
                  </a:cubicBezTo>
                  <a:cubicBezTo>
                    <a:pt x="18393" y="15258"/>
                    <a:pt x="18419" y="15232"/>
                    <a:pt x="18452" y="15199"/>
                  </a:cubicBezTo>
                  <a:cubicBezTo>
                    <a:pt x="18530" y="15160"/>
                    <a:pt x="18601" y="15114"/>
                    <a:pt x="18666" y="15062"/>
                  </a:cubicBezTo>
                  <a:cubicBezTo>
                    <a:pt x="18887" y="14893"/>
                    <a:pt x="19252" y="14490"/>
                    <a:pt x="19121" y="13762"/>
                  </a:cubicBezTo>
                  <a:cubicBezTo>
                    <a:pt x="19056" y="13372"/>
                    <a:pt x="18991" y="12929"/>
                    <a:pt x="18926" y="12448"/>
                  </a:cubicBezTo>
                  <a:cubicBezTo>
                    <a:pt x="18887" y="12090"/>
                    <a:pt x="18855" y="11824"/>
                    <a:pt x="18829" y="11635"/>
                  </a:cubicBezTo>
                  <a:cubicBezTo>
                    <a:pt x="18887" y="11551"/>
                    <a:pt x="18933" y="11459"/>
                    <a:pt x="18978" y="11355"/>
                  </a:cubicBezTo>
                  <a:cubicBezTo>
                    <a:pt x="19186" y="10861"/>
                    <a:pt x="19271" y="10412"/>
                    <a:pt x="19232" y="9990"/>
                  </a:cubicBezTo>
                  <a:cubicBezTo>
                    <a:pt x="19219" y="9827"/>
                    <a:pt x="19180" y="9632"/>
                    <a:pt x="19108" y="9391"/>
                  </a:cubicBezTo>
                  <a:cubicBezTo>
                    <a:pt x="19050" y="9190"/>
                    <a:pt x="18991" y="8988"/>
                    <a:pt x="18926" y="8806"/>
                  </a:cubicBezTo>
                  <a:cubicBezTo>
                    <a:pt x="18822" y="8513"/>
                    <a:pt x="18718" y="8299"/>
                    <a:pt x="18582" y="8117"/>
                  </a:cubicBezTo>
                  <a:lnTo>
                    <a:pt x="18569" y="8097"/>
                  </a:lnTo>
                  <a:cubicBezTo>
                    <a:pt x="18452" y="7948"/>
                    <a:pt x="18302" y="7811"/>
                    <a:pt x="18120" y="7674"/>
                  </a:cubicBezTo>
                  <a:cubicBezTo>
                    <a:pt x="17691" y="7336"/>
                    <a:pt x="17346" y="7102"/>
                    <a:pt x="17060" y="6946"/>
                  </a:cubicBezTo>
                  <a:cubicBezTo>
                    <a:pt x="16468" y="6634"/>
                    <a:pt x="15798" y="6445"/>
                    <a:pt x="15070" y="6393"/>
                  </a:cubicBezTo>
                  <a:cubicBezTo>
                    <a:pt x="14940" y="6380"/>
                    <a:pt x="14803" y="6380"/>
                    <a:pt x="14666" y="6380"/>
                  </a:cubicBezTo>
                  <a:lnTo>
                    <a:pt x="14465" y="6380"/>
                  </a:lnTo>
                  <a:cubicBezTo>
                    <a:pt x="14491" y="6361"/>
                    <a:pt x="14517" y="6335"/>
                    <a:pt x="14543" y="6315"/>
                  </a:cubicBezTo>
                  <a:cubicBezTo>
                    <a:pt x="14660" y="6354"/>
                    <a:pt x="14790" y="6374"/>
                    <a:pt x="14920" y="6374"/>
                  </a:cubicBezTo>
                  <a:lnTo>
                    <a:pt x="15011" y="6374"/>
                  </a:lnTo>
                  <a:lnTo>
                    <a:pt x="15115" y="6361"/>
                  </a:lnTo>
                  <a:lnTo>
                    <a:pt x="15141" y="6354"/>
                  </a:lnTo>
                  <a:cubicBezTo>
                    <a:pt x="15655" y="6250"/>
                    <a:pt x="16026" y="5808"/>
                    <a:pt x="16065" y="5255"/>
                  </a:cubicBezTo>
                  <a:lnTo>
                    <a:pt x="16071" y="5236"/>
                  </a:lnTo>
                  <a:lnTo>
                    <a:pt x="16071" y="5210"/>
                  </a:lnTo>
                  <a:cubicBezTo>
                    <a:pt x="16078" y="4793"/>
                    <a:pt x="15993" y="4319"/>
                    <a:pt x="15798" y="3753"/>
                  </a:cubicBezTo>
                  <a:cubicBezTo>
                    <a:pt x="15720" y="3512"/>
                    <a:pt x="15642" y="3311"/>
                    <a:pt x="15564" y="3154"/>
                  </a:cubicBezTo>
                  <a:cubicBezTo>
                    <a:pt x="15388" y="2777"/>
                    <a:pt x="15154" y="2439"/>
                    <a:pt x="14862" y="2133"/>
                  </a:cubicBezTo>
                  <a:cubicBezTo>
                    <a:pt x="15076" y="1886"/>
                    <a:pt x="15180" y="1581"/>
                    <a:pt x="15154" y="1255"/>
                  </a:cubicBezTo>
                  <a:lnTo>
                    <a:pt x="15148" y="1229"/>
                  </a:lnTo>
                  <a:cubicBezTo>
                    <a:pt x="15109" y="846"/>
                    <a:pt x="14888" y="508"/>
                    <a:pt x="14536" y="299"/>
                  </a:cubicBezTo>
                  <a:cubicBezTo>
                    <a:pt x="14289" y="150"/>
                    <a:pt x="13990" y="59"/>
                    <a:pt x="13626" y="20"/>
                  </a:cubicBezTo>
                  <a:lnTo>
                    <a:pt x="13606" y="20"/>
                  </a:lnTo>
                  <a:cubicBezTo>
                    <a:pt x="13463" y="7"/>
                    <a:pt x="13320" y="0"/>
                    <a:pt x="13177" y="0"/>
                  </a:cubicBezTo>
                  <a:close/>
                </a:path>
              </a:pathLst>
            </a:custGeom>
            <a:solidFill>
              <a:srgbClr val="FFFFFF"/>
            </a:solidFill>
            <a:ln>
              <a:noFill/>
            </a:ln>
            <a:effectLst>
              <a:outerShdw blurRad="57150" dist="57150" dir="81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0"/>
            <p:cNvSpPr/>
            <p:nvPr/>
          </p:nvSpPr>
          <p:spPr>
            <a:xfrm>
              <a:off x="-7452337" y="7733540"/>
              <a:ext cx="1289371" cy="3608289"/>
            </a:xfrm>
            <a:custGeom>
              <a:avLst/>
              <a:gdLst/>
              <a:ahLst/>
              <a:cxnLst/>
              <a:rect l="l" t="t" r="r" b="b"/>
              <a:pathLst>
                <a:path w="16917" h="47342" extrusionOk="0">
                  <a:moveTo>
                    <a:pt x="11636" y="283"/>
                  </a:moveTo>
                  <a:cubicBezTo>
                    <a:pt x="11532" y="289"/>
                    <a:pt x="11454" y="303"/>
                    <a:pt x="11402" y="316"/>
                  </a:cubicBezTo>
                  <a:lnTo>
                    <a:pt x="11252" y="355"/>
                  </a:lnTo>
                  <a:cubicBezTo>
                    <a:pt x="10999" y="439"/>
                    <a:pt x="10843" y="491"/>
                    <a:pt x="10777" y="517"/>
                  </a:cubicBezTo>
                  <a:cubicBezTo>
                    <a:pt x="10595" y="589"/>
                    <a:pt x="10426" y="680"/>
                    <a:pt x="10264" y="790"/>
                  </a:cubicBezTo>
                  <a:cubicBezTo>
                    <a:pt x="10231" y="816"/>
                    <a:pt x="10212" y="836"/>
                    <a:pt x="10212" y="862"/>
                  </a:cubicBezTo>
                  <a:cubicBezTo>
                    <a:pt x="10329" y="784"/>
                    <a:pt x="10472" y="712"/>
                    <a:pt x="10634" y="641"/>
                  </a:cubicBezTo>
                  <a:lnTo>
                    <a:pt x="11194" y="433"/>
                  </a:lnTo>
                  <a:cubicBezTo>
                    <a:pt x="11376" y="374"/>
                    <a:pt x="11512" y="348"/>
                    <a:pt x="11597" y="348"/>
                  </a:cubicBezTo>
                  <a:cubicBezTo>
                    <a:pt x="11629" y="348"/>
                    <a:pt x="11649" y="342"/>
                    <a:pt x="11662" y="335"/>
                  </a:cubicBezTo>
                  <a:cubicBezTo>
                    <a:pt x="11668" y="335"/>
                    <a:pt x="11675" y="322"/>
                    <a:pt x="11675" y="309"/>
                  </a:cubicBezTo>
                  <a:cubicBezTo>
                    <a:pt x="11675" y="296"/>
                    <a:pt x="11675" y="289"/>
                    <a:pt x="11662" y="283"/>
                  </a:cubicBezTo>
                  <a:close/>
                  <a:moveTo>
                    <a:pt x="9747" y="1165"/>
                  </a:moveTo>
                  <a:cubicBezTo>
                    <a:pt x="9740" y="1165"/>
                    <a:pt x="9737" y="1169"/>
                    <a:pt x="9737" y="1174"/>
                  </a:cubicBezTo>
                  <a:cubicBezTo>
                    <a:pt x="9750" y="1193"/>
                    <a:pt x="9782" y="1206"/>
                    <a:pt x="9834" y="1220"/>
                  </a:cubicBezTo>
                  <a:lnTo>
                    <a:pt x="10173" y="1291"/>
                  </a:lnTo>
                  <a:cubicBezTo>
                    <a:pt x="10218" y="1298"/>
                    <a:pt x="10303" y="1298"/>
                    <a:pt x="10426" y="1298"/>
                  </a:cubicBezTo>
                  <a:cubicBezTo>
                    <a:pt x="10443" y="1294"/>
                    <a:pt x="10457" y="1293"/>
                    <a:pt x="10471" y="1293"/>
                  </a:cubicBezTo>
                  <a:cubicBezTo>
                    <a:pt x="10485" y="1293"/>
                    <a:pt x="10498" y="1294"/>
                    <a:pt x="10511" y="1298"/>
                  </a:cubicBezTo>
                  <a:lnTo>
                    <a:pt x="10556" y="1311"/>
                  </a:lnTo>
                  <a:cubicBezTo>
                    <a:pt x="10576" y="1311"/>
                    <a:pt x="10589" y="1304"/>
                    <a:pt x="10589" y="1291"/>
                  </a:cubicBezTo>
                  <a:cubicBezTo>
                    <a:pt x="10595" y="1272"/>
                    <a:pt x="10589" y="1259"/>
                    <a:pt x="10563" y="1246"/>
                  </a:cubicBezTo>
                  <a:lnTo>
                    <a:pt x="10257" y="1259"/>
                  </a:lnTo>
                  <a:cubicBezTo>
                    <a:pt x="10160" y="1239"/>
                    <a:pt x="10088" y="1226"/>
                    <a:pt x="10043" y="1220"/>
                  </a:cubicBezTo>
                  <a:cubicBezTo>
                    <a:pt x="9913" y="1193"/>
                    <a:pt x="9821" y="1180"/>
                    <a:pt x="9756" y="1167"/>
                  </a:cubicBezTo>
                  <a:cubicBezTo>
                    <a:pt x="9753" y="1166"/>
                    <a:pt x="9749" y="1165"/>
                    <a:pt x="9747" y="1165"/>
                  </a:cubicBezTo>
                  <a:close/>
                  <a:moveTo>
                    <a:pt x="11168" y="1233"/>
                  </a:moveTo>
                  <a:cubicBezTo>
                    <a:pt x="11148" y="1233"/>
                    <a:pt x="11142" y="1233"/>
                    <a:pt x="11142" y="1239"/>
                  </a:cubicBezTo>
                  <a:cubicBezTo>
                    <a:pt x="11135" y="1246"/>
                    <a:pt x="11135" y="1259"/>
                    <a:pt x="11142" y="1265"/>
                  </a:cubicBezTo>
                  <a:cubicBezTo>
                    <a:pt x="11148" y="1272"/>
                    <a:pt x="11155" y="1272"/>
                    <a:pt x="11168" y="1278"/>
                  </a:cubicBezTo>
                  <a:lnTo>
                    <a:pt x="11337" y="1317"/>
                  </a:lnTo>
                  <a:cubicBezTo>
                    <a:pt x="11376" y="1324"/>
                    <a:pt x="11415" y="1337"/>
                    <a:pt x="11447" y="1350"/>
                  </a:cubicBezTo>
                  <a:cubicBezTo>
                    <a:pt x="11486" y="1363"/>
                    <a:pt x="11525" y="1389"/>
                    <a:pt x="11571" y="1415"/>
                  </a:cubicBezTo>
                  <a:lnTo>
                    <a:pt x="11695" y="1493"/>
                  </a:lnTo>
                  <a:cubicBezTo>
                    <a:pt x="11818" y="1577"/>
                    <a:pt x="11896" y="1649"/>
                    <a:pt x="11922" y="1720"/>
                  </a:cubicBezTo>
                  <a:cubicBezTo>
                    <a:pt x="11909" y="1740"/>
                    <a:pt x="11890" y="1753"/>
                    <a:pt x="11851" y="1753"/>
                  </a:cubicBezTo>
                  <a:cubicBezTo>
                    <a:pt x="11805" y="1753"/>
                    <a:pt x="11753" y="1746"/>
                    <a:pt x="11701" y="1733"/>
                  </a:cubicBezTo>
                  <a:cubicBezTo>
                    <a:pt x="11675" y="1727"/>
                    <a:pt x="11623" y="1707"/>
                    <a:pt x="11545" y="1675"/>
                  </a:cubicBezTo>
                  <a:cubicBezTo>
                    <a:pt x="11480" y="1642"/>
                    <a:pt x="11428" y="1623"/>
                    <a:pt x="11389" y="1623"/>
                  </a:cubicBezTo>
                  <a:cubicBezTo>
                    <a:pt x="11343" y="1616"/>
                    <a:pt x="11317" y="1610"/>
                    <a:pt x="11304" y="1603"/>
                  </a:cubicBezTo>
                  <a:lnTo>
                    <a:pt x="11272" y="1571"/>
                  </a:lnTo>
                  <a:cubicBezTo>
                    <a:pt x="11259" y="1551"/>
                    <a:pt x="11239" y="1538"/>
                    <a:pt x="11220" y="1538"/>
                  </a:cubicBezTo>
                  <a:cubicBezTo>
                    <a:pt x="11194" y="1538"/>
                    <a:pt x="11174" y="1551"/>
                    <a:pt x="11168" y="1577"/>
                  </a:cubicBezTo>
                  <a:cubicBezTo>
                    <a:pt x="11168" y="1590"/>
                    <a:pt x="11181" y="1603"/>
                    <a:pt x="11194" y="1616"/>
                  </a:cubicBezTo>
                  <a:lnTo>
                    <a:pt x="11233" y="1649"/>
                  </a:lnTo>
                  <a:cubicBezTo>
                    <a:pt x="11246" y="1662"/>
                    <a:pt x="11259" y="1675"/>
                    <a:pt x="11265" y="1694"/>
                  </a:cubicBezTo>
                  <a:cubicBezTo>
                    <a:pt x="11265" y="1707"/>
                    <a:pt x="11272" y="1727"/>
                    <a:pt x="11278" y="1753"/>
                  </a:cubicBezTo>
                  <a:cubicBezTo>
                    <a:pt x="11278" y="1779"/>
                    <a:pt x="11291" y="1818"/>
                    <a:pt x="11317" y="1876"/>
                  </a:cubicBezTo>
                  <a:cubicBezTo>
                    <a:pt x="11330" y="1915"/>
                    <a:pt x="11350" y="1935"/>
                    <a:pt x="11376" y="1941"/>
                  </a:cubicBezTo>
                  <a:cubicBezTo>
                    <a:pt x="11395" y="1941"/>
                    <a:pt x="11408" y="1941"/>
                    <a:pt x="11421" y="1922"/>
                  </a:cubicBezTo>
                  <a:cubicBezTo>
                    <a:pt x="11428" y="1909"/>
                    <a:pt x="11428" y="1889"/>
                    <a:pt x="11421" y="1876"/>
                  </a:cubicBezTo>
                  <a:lnTo>
                    <a:pt x="11395" y="1844"/>
                  </a:lnTo>
                  <a:lnTo>
                    <a:pt x="11376" y="1805"/>
                  </a:lnTo>
                  <a:lnTo>
                    <a:pt x="11337" y="1681"/>
                  </a:lnTo>
                  <a:cubicBezTo>
                    <a:pt x="11389" y="1681"/>
                    <a:pt x="11428" y="1688"/>
                    <a:pt x="11447" y="1701"/>
                  </a:cubicBezTo>
                  <a:lnTo>
                    <a:pt x="11558" y="1740"/>
                  </a:lnTo>
                  <a:cubicBezTo>
                    <a:pt x="11623" y="1766"/>
                    <a:pt x="11675" y="1785"/>
                    <a:pt x="11721" y="1798"/>
                  </a:cubicBezTo>
                  <a:cubicBezTo>
                    <a:pt x="11748" y="1803"/>
                    <a:pt x="11772" y="1808"/>
                    <a:pt x="11791" y="1808"/>
                  </a:cubicBezTo>
                  <a:cubicBezTo>
                    <a:pt x="11799" y="1808"/>
                    <a:pt x="11806" y="1807"/>
                    <a:pt x="11812" y="1805"/>
                  </a:cubicBezTo>
                  <a:lnTo>
                    <a:pt x="11890" y="1798"/>
                  </a:lnTo>
                  <a:cubicBezTo>
                    <a:pt x="11942" y="1779"/>
                    <a:pt x="11968" y="1759"/>
                    <a:pt x="11968" y="1727"/>
                  </a:cubicBezTo>
                  <a:cubicBezTo>
                    <a:pt x="11968" y="1707"/>
                    <a:pt x="11961" y="1694"/>
                    <a:pt x="11955" y="1675"/>
                  </a:cubicBezTo>
                  <a:cubicBezTo>
                    <a:pt x="11942" y="1649"/>
                    <a:pt x="11922" y="1616"/>
                    <a:pt x="11890" y="1584"/>
                  </a:cubicBezTo>
                  <a:cubicBezTo>
                    <a:pt x="11851" y="1545"/>
                    <a:pt x="11799" y="1499"/>
                    <a:pt x="11727" y="1454"/>
                  </a:cubicBezTo>
                  <a:cubicBezTo>
                    <a:pt x="11642" y="1402"/>
                    <a:pt x="11571" y="1363"/>
                    <a:pt x="11519" y="1337"/>
                  </a:cubicBezTo>
                  <a:cubicBezTo>
                    <a:pt x="11441" y="1298"/>
                    <a:pt x="11324" y="1265"/>
                    <a:pt x="11168" y="1233"/>
                  </a:cubicBezTo>
                  <a:close/>
                  <a:moveTo>
                    <a:pt x="11402" y="2117"/>
                  </a:moveTo>
                  <a:cubicBezTo>
                    <a:pt x="11389" y="2117"/>
                    <a:pt x="11382" y="2123"/>
                    <a:pt x="11389" y="2136"/>
                  </a:cubicBezTo>
                  <a:cubicBezTo>
                    <a:pt x="11389" y="2143"/>
                    <a:pt x="11395" y="2143"/>
                    <a:pt x="11402" y="2150"/>
                  </a:cubicBezTo>
                  <a:lnTo>
                    <a:pt x="11447" y="2215"/>
                  </a:lnTo>
                  <a:cubicBezTo>
                    <a:pt x="11467" y="2241"/>
                    <a:pt x="11486" y="2273"/>
                    <a:pt x="11499" y="2312"/>
                  </a:cubicBezTo>
                  <a:lnTo>
                    <a:pt x="11701" y="2618"/>
                  </a:lnTo>
                  <a:cubicBezTo>
                    <a:pt x="11721" y="2637"/>
                    <a:pt x="11734" y="2644"/>
                    <a:pt x="11740" y="2644"/>
                  </a:cubicBezTo>
                  <a:cubicBezTo>
                    <a:pt x="11747" y="2637"/>
                    <a:pt x="11753" y="2631"/>
                    <a:pt x="11753" y="2618"/>
                  </a:cubicBezTo>
                  <a:lnTo>
                    <a:pt x="11493" y="2202"/>
                  </a:lnTo>
                  <a:lnTo>
                    <a:pt x="11467" y="2169"/>
                  </a:lnTo>
                  <a:cubicBezTo>
                    <a:pt x="11441" y="2143"/>
                    <a:pt x="11421" y="2123"/>
                    <a:pt x="11402" y="2117"/>
                  </a:cubicBezTo>
                  <a:close/>
                  <a:moveTo>
                    <a:pt x="12224" y="2127"/>
                  </a:moveTo>
                  <a:cubicBezTo>
                    <a:pt x="12215" y="2127"/>
                    <a:pt x="12208" y="2133"/>
                    <a:pt x="12208" y="2143"/>
                  </a:cubicBezTo>
                  <a:cubicBezTo>
                    <a:pt x="12208" y="2143"/>
                    <a:pt x="12215" y="2150"/>
                    <a:pt x="12221" y="2156"/>
                  </a:cubicBezTo>
                  <a:lnTo>
                    <a:pt x="12260" y="2202"/>
                  </a:lnTo>
                  <a:lnTo>
                    <a:pt x="12325" y="2280"/>
                  </a:lnTo>
                  <a:cubicBezTo>
                    <a:pt x="12390" y="2371"/>
                    <a:pt x="12468" y="2507"/>
                    <a:pt x="12559" y="2683"/>
                  </a:cubicBezTo>
                  <a:cubicBezTo>
                    <a:pt x="12572" y="2722"/>
                    <a:pt x="12592" y="2748"/>
                    <a:pt x="12605" y="2767"/>
                  </a:cubicBezTo>
                  <a:cubicBezTo>
                    <a:pt x="12618" y="2780"/>
                    <a:pt x="12631" y="2787"/>
                    <a:pt x="12644" y="2787"/>
                  </a:cubicBezTo>
                  <a:cubicBezTo>
                    <a:pt x="12657" y="2787"/>
                    <a:pt x="12664" y="2787"/>
                    <a:pt x="12670" y="2780"/>
                  </a:cubicBezTo>
                  <a:cubicBezTo>
                    <a:pt x="12677" y="2774"/>
                    <a:pt x="12677" y="2767"/>
                    <a:pt x="12677" y="2754"/>
                  </a:cubicBezTo>
                  <a:cubicBezTo>
                    <a:pt x="12677" y="2748"/>
                    <a:pt x="12670" y="2741"/>
                    <a:pt x="12664" y="2735"/>
                  </a:cubicBezTo>
                  <a:lnTo>
                    <a:pt x="12651" y="2722"/>
                  </a:lnTo>
                  <a:cubicBezTo>
                    <a:pt x="12638" y="2715"/>
                    <a:pt x="12631" y="2702"/>
                    <a:pt x="12625" y="2683"/>
                  </a:cubicBezTo>
                  <a:cubicBezTo>
                    <a:pt x="12507" y="2442"/>
                    <a:pt x="12397" y="2267"/>
                    <a:pt x="12286" y="2163"/>
                  </a:cubicBezTo>
                  <a:cubicBezTo>
                    <a:pt x="12267" y="2143"/>
                    <a:pt x="12247" y="2136"/>
                    <a:pt x="12234" y="2130"/>
                  </a:cubicBezTo>
                  <a:cubicBezTo>
                    <a:pt x="12231" y="2128"/>
                    <a:pt x="12227" y="2127"/>
                    <a:pt x="12224" y="2127"/>
                  </a:cubicBezTo>
                  <a:close/>
                  <a:moveTo>
                    <a:pt x="12176" y="1707"/>
                  </a:moveTo>
                  <a:cubicBezTo>
                    <a:pt x="12182" y="1733"/>
                    <a:pt x="12208" y="1759"/>
                    <a:pt x="12254" y="1785"/>
                  </a:cubicBezTo>
                  <a:cubicBezTo>
                    <a:pt x="12364" y="1844"/>
                    <a:pt x="12462" y="1922"/>
                    <a:pt x="12546" y="2013"/>
                  </a:cubicBezTo>
                  <a:cubicBezTo>
                    <a:pt x="12612" y="2084"/>
                    <a:pt x="12683" y="2182"/>
                    <a:pt x="12761" y="2312"/>
                  </a:cubicBezTo>
                  <a:lnTo>
                    <a:pt x="13320" y="3158"/>
                  </a:lnTo>
                  <a:cubicBezTo>
                    <a:pt x="13333" y="3138"/>
                    <a:pt x="13333" y="3099"/>
                    <a:pt x="13314" y="3053"/>
                  </a:cubicBezTo>
                  <a:cubicBezTo>
                    <a:pt x="13275" y="2962"/>
                    <a:pt x="13184" y="2826"/>
                    <a:pt x="13054" y="2631"/>
                  </a:cubicBezTo>
                  <a:lnTo>
                    <a:pt x="12826" y="2293"/>
                  </a:lnTo>
                  <a:cubicBezTo>
                    <a:pt x="12755" y="2189"/>
                    <a:pt x="12690" y="2104"/>
                    <a:pt x="12638" y="2039"/>
                  </a:cubicBezTo>
                  <a:cubicBezTo>
                    <a:pt x="12507" y="1896"/>
                    <a:pt x="12351" y="1785"/>
                    <a:pt x="12176" y="1707"/>
                  </a:cubicBezTo>
                  <a:close/>
                  <a:moveTo>
                    <a:pt x="11929" y="117"/>
                  </a:moveTo>
                  <a:cubicBezTo>
                    <a:pt x="12017" y="117"/>
                    <a:pt x="12106" y="120"/>
                    <a:pt x="12195" y="127"/>
                  </a:cubicBezTo>
                  <a:cubicBezTo>
                    <a:pt x="12423" y="140"/>
                    <a:pt x="12592" y="185"/>
                    <a:pt x="12703" y="270"/>
                  </a:cubicBezTo>
                  <a:cubicBezTo>
                    <a:pt x="12612" y="329"/>
                    <a:pt x="12468" y="387"/>
                    <a:pt x="12273" y="452"/>
                  </a:cubicBezTo>
                  <a:lnTo>
                    <a:pt x="11675" y="654"/>
                  </a:lnTo>
                  <a:cubicBezTo>
                    <a:pt x="11408" y="751"/>
                    <a:pt x="11194" y="816"/>
                    <a:pt x="11018" y="849"/>
                  </a:cubicBezTo>
                  <a:cubicBezTo>
                    <a:pt x="10986" y="855"/>
                    <a:pt x="10960" y="862"/>
                    <a:pt x="10947" y="881"/>
                  </a:cubicBezTo>
                  <a:cubicBezTo>
                    <a:pt x="10921" y="901"/>
                    <a:pt x="10914" y="927"/>
                    <a:pt x="10927" y="953"/>
                  </a:cubicBezTo>
                  <a:cubicBezTo>
                    <a:pt x="10940" y="966"/>
                    <a:pt x="10966" y="972"/>
                    <a:pt x="11018" y="972"/>
                  </a:cubicBezTo>
                  <a:cubicBezTo>
                    <a:pt x="11044" y="969"/>
                    <a:pt x="11071" y="967"/>
                    <a:pt x="11099" y="967"/>
                  </a:cubicBezTo>
                  <a:cubicBezTo>
                    <a:pt x="11238" y="967"/>
                    <a:pt x="11402" y="1008"/>
                    <a:pt x="11597" y="1089"/>
                  </a:cubicBezTo>
                  <a:cubicBezTo>
                    <a:pt x="11968" y="1252"/>
                    <a:pt x="12286" y="1460"/>
                    <a:pt x="12572" y="1714"/>
                  </a:cubicBezTo>
                  <a:cubicBezTo>
                    <a:pt x="12872" y="1993"/>
                    <a:pt x="13093" y="2299"/>
                    <a:pt x="13249" y="2637"/>
                  </a:cubicBezTo>
                  <a:cubicBezTo>
                    <a:pt x="13301" y="2748"/>
                    <a:pt x="13353" y="2904"/>
                    <a:pt x="13418" y="3099"/>
                  </a:cubicBezTo>
                  <a:cubicBezTo>
                    <a:pt x="13476" y="3275"/>
                    <a:pt x="13522" y="3418"/>
                    <a:pt x="13548" y="3528"/>
                  </a:cubicBezTo>
                  <a:cubicBezTo>
                    <a:pt x="13587" y="3691"/>
                    <a:pt x="13607" y="3840"/>
                    <a:pt x="13607" y="3970"/>
                  </a:cubicBezTo>
                  <a:cubicBezTo>
                    <a:pt x="13522" y="3886"/>
                    <a:pt x="13197" y="3580"/>
                    <a:pt x="12631" y="3060"/>
                  </a:cubicBezTo>
                  <a:cubicBezTo>
                    <a:pt x="12228" y="2696"/>
                    <a:pt x="11929" y="2371"/>
                    <a:pt x="11734" y="2084"/>
                  </a:cubicBezTo>
                  <a:cubicBezTo>
                    <a:pt x="11708" y="2052"/>
                    <a:pt x="11688" y="2032"/>
                    <a:pt x="11668" y="2019"/>
                  </a:cubicBezTo>
                  <a:cubicBezTo>
                    <a:pt x="11660" y="2019"/>
                    <a:pt x="11651" y="2017"/>
                    <a:pt x="11642" y="2017"/>
                  </a:cubicBezTo>
                  <a:cubicBezTo>
                    <a:pt x="11638" y="2017"/>
                    <a:pt x="11634" y="2017"/>
                    <a:pt x="11629" y="2019"/>
                  </a:cubicBezTo>
                  <a:cubicBezTo>
                    <a:pt x="11610" y="2026"/>
                    <a:pt x="11603" y="2032"/>
                    <a:pt x="11597" y="2045"/>
                  </a:cubicBezTo>
                  <a:cubicBezTo>
                    <a:pt x="11590" y="2058"/>
                    <a:pt x="11590" y="2078"/>
                    <a:pt x="11610" y="2104"/>
                  </a:cubicBezTo>
                  <a:cubicBezTo>
                    <a:pt x="11655" y="2202"/>
                    <a:pt x="11779" y="2403"/>
                    <a:pt x="11968" y="2709"/>
                  </a:cubicBezTo>
                  <a:cubicBezTo>
                    <a:pt x="12124" y="2949"/>
                    <a:pt x="12228" y="3158"/>
                    <a:pt x="12280" y="3327"/>
                  </a:cubicBezTo>
                  <a:cubicBezTo>
                    <a:pt x="12332" y="3502"/>
                    <a:pt x="12364" y="3756"/>
                    <a:pt x="12384" y="4094"/>
                  </a:cubicBezTo>
                  <a:cubicBezTo>
                    <a:pt x="12221" y="3918"/>
                    <a:pt x="12046" y="3645"/>
                    <a:pt x="11864" y="3268"/>
                  </a:cubicBezTo>
                  <a:cubicBezTo>
                    <a:pt x="11649" y="2845"/>
                    <a:pt x="11486" y="2559"/>
                    <a:pt x="11376" y="2410"/>
                  </a:cubicBezTo>
                  <a:cubicBezTo>
                    <a:pt x="11168" y="2123"/>
                    <a:pt x="10895" y="1889"/>
                    <a:pt x="10569" y="1707"/>
                  </a:cubicBezTo>
                  <a:cubicBezTo>
                    <a:pt x="10251" y="1532"/>
                    <a:pt x="9913" y="1421"/>
                    <a:pt x="9548" y="1369"/>
                  </a:cubicBezTo>
                  <a:cubicBezTo>
                    <a:pt x="9490" y="1369"/>
                    <a:pt x="9444" y="1376"/>
                    <a:pt x="9425" y="1389"/>
                  </a:cubicBezTo>
                  <a:cubicBezTo>
                    <a:pt x="9412" y="1402"/>
                    <a:pt x="9399" y="1428"/>
                    <a:pt x="9386" y="1473"/>
                  </a:cubicBezTo>
                  <a:lnTo>
                    <a:pt x="9269" y="1883"/>
                  </a:lnTo>
                  <a:cubicBezTo>
                    <a:pt x="9230" y="1883"/>
                    <a:pt x="9197" y="1889"/>
                    <a:pt x="9171" y="1889"/>
                  </a:cubicBezTo>
                  <a:cubicBezTo>
                    <a:pt x="9171" y="1883"/>
                    <a:pt x="9171" y="1876"/>
                    <a:pt x="9171" y="1870"/>
                  </a:cubicBezTo>
                  <a:lnTo>
                    <a:pt x="9249" y="1493"/>
                  </a:lnTo>
                  <a:cubicBezTo>
                    <a:pt x="9262" y="1434"/>
                    <a:pt x="9262" y="1382"/>
                    <a:pt x="9249" y="1350"/>
                  </a:cubicBezTo>
                  <a:cubicBezTo>
                    <a:pt x="9230" y="1363"/>
                    <a:pt x="9217" y="1376"/>
                    <a:pt x="9210" y="1402"/>
                  </a:cubicBezTo>
                  <a:cubicBezTo>
                    <a:pt x="9197" y="1434"/>
                    <a:pt x="9184" y="1486"/>
                    <a:pt x="9178" y="1545"/>
                  </a:cubicBezTo>
                  <a:lnTo>
                    <a:pt x="9119" y="1863"/>
                  </a:lnTo>
                  <a:cubicBezTo>
                    <a:pt x="9119" y="1876"/>
                    <a:pt x="9119" y="1889"/>
                    <a:pt x="9119" y="1896"/>
                  </a:cubicBezTo>
                  <a:cubicBezTo>
                    <a:pt x="9106" y="1902"/>
                    <a:pt x="9087" y="1902"/>
                    <a:pt x="9074" y="1902"/>
                  </a:cubicBezTo>
                  <a:lnTo>
                    <a:pt x="9074" y="1844"/>
                  </a:lnTo>
                  <a:lnTo>
                    <a:pt x="9093" y="1590"/>
                  </a:lnTo>
                  <a:cubicBezTo>
                    <a:pt x="9106" y="1506"/>
                    <a:pt x="9113" y="1447"/>
                    <a:pt x="9126" y="1408"/>
                  </a:cubicBezTo>
                  <a:lnTo>
                    <a:pt x="9139" y="1356"/>
                  </a:lnTo>
                  <a:lnTo>
                    <a:pt x="9165" y="1285"/>
                  </a:lnTo>
                  <a:cubicBezTo>
                    <a:pt x="9184" y="1239"/>
                    <a:pt x="9204" y="1200"/>
                    <a:pt x="9223" y="1161"/>
                  </a:cubicBezTo>
                  <a:cubicBezTo>
                    <a:pt x="9256" y="1109"/>
                    <a:pt x="9275" y="1076"/>
                    <a:pt x="9275" y="1050"/>
                  </a:cubicBezTo>
                  <a:cubicBezTo>
                    <a:pt x="9269" y="1049"/>
                    <a:pt x="9264" y="1048"/>
                    <a:pt x="9260" y="1048"/>
                  </a:cubicBezTo>
                  <a:cubicBezTo>
                    <a:pt x="9248" y="1048"/>
                    <a:pt x="9239" y="1052"/>
                    <a:pt x="9230" y="1057"/>
                  </a:cubicBezTo>
                  <a:cubicBezTo>
                    <a:pt x="9217" y="1070"/>
                    <a:pt x="9204" y="1083"/>
                    <a:pt x="9197" y="1096"/>
                  </a:cubicBezTo>
                  <a:cubicBezTo>
                    <a:pt x="9152" y="1161"/>
                    <a:pt x="9126" y="1226"/>
                    <a:pt x="9100" y="1285"/>
                  </a:cubicBezTo>
                  <a:lnTo>
                    <a:pt x="9061" y="1415"/>
                  </a:lnTo>
                  <a:cubicBezTo>
                    <a:pt x="9048" y="1473"/>
                    <a:pt x="9041" y="1564"/>
                    <a:pt x="9028" y="1694"/>
                  </a:cubicBezTo>
                  <a:cubicBezTo>
                    <a:pt x="9028" y="1759"/>
                    <a:pt x="9028" y="1811"/>
                    <a:pt x="9028" y="1844"/>
                  </a:cubicBezTo>
                  <a:lnTo>
                    <a:pt x="9054" y="1909"/>
                  </a:lnTo>
                  <a:cubicBezTo>
                    <a:pt x="9022" y="1915"/>
                    <a:pt x="8995" y="1922"/>
                    <a:pt x="8969" y="1928"/>
                  </a:cubicBezTo>
                  <a:cubicBezTo>
                    <a:pt x="8969" y="1922"/>
                    <a:pt x="8963" y="1922"/>
                    <a:pt x="8963" y="1909"/>
                  </a:cubicBezTo>
                  <a:cubicBezTo>
                    <a:pt x="8956" y="1837"/>
                    <a:pt x="8943" y="1727"/>
                    <a:pt x="8937" y="1584"/>
                  </a:cubicBezTo>
                  <a:cubicBezTo>
                    <a:pt x="8930" y="1473"/>
                    <a:pt x="8937" y="1382"/>
                    <a:pt x="8963" y="1317"/>
                  </a:cubicBezTo>
                  <a:cubicBezTo>
                    <a:pt x="8976" y="1272"/>
                    <a:pt x="9015" y="1200"/>
                    <a:pt x="9087" y="1096"/>
                  </a:cubicBezTo>
                  <a:cubicBezTo>
                    <a:pt x="9223" y="907"/>
                    <a:pt x="9334" y="771"/>
                    <a:pt x="9418" y="693"/>
                  </a:cubicBezTo>
                  <a:cubicBezTo>
                    <a:pt x="9561" y="556"/>
                    <a:pt x="9711" y="478"/>
                    <a:pt x="9867" y="446"/>
                  </a:cubicBezTo>
                  <a:lnTo>
                    <a:pt x="9867" y="446"/>
                  </a:lnTo>
                  <a:lnTo>
                    <a:pt x="9535" y="998"/>
                  </a:lnTo>
                  <a:cubicBezTo>
                    <a:pt x="9509" y="1044"/>
                    <a:pt x="9509" y="1076"/>
                    <a:pt x="9522" y="1096"/>
                  </a:cubicBezTo>
                  <a:cubicBezTo>
                    <a:pt x="9532" y="1109"/>
                    <a:pt x="9543" y="1115"/>
                    <a:pt x="9556" y="1115"/>
                  </a:cubicBezTo>
                  <a:cubicBezTo>
                    <a:pt x="9569" y="1115"/>
                    <a:pt x="9584" y="1109"/>
                    <a:pt x="9600" y="1096"/>
                  </a:cubicBezTo>
                  <a:cubicBezTo>
                    <a:pt x="9607" y="1089"/>
                    <a:pt x="9626" y="1070"/>
                    <a:pt x="9652" y="1031"/>
                  </a:cubicBezTo>
                  <a:cubicBezTo>
                    <a:pt x="9750" y="868"/>
                    <a:pt x="9919" y="719"/>
                    <a:pt x="10173" y="569"/>
                  </a:cubicBezTo>
                  <a:cubicBezTo>
                    <a:pt x="10478" y="400"/>
                    <a:pt x="10804" y="276"/>
                    <a:pt x="11155" y="198"/>
                  </a:cubicBezTo>
                  <a:cubicBezTo>
                    <a:pt x="11412" y="145"/>
                    <a:pt x="11669" y="117"/>
                    <a:pt x="11929" y="117"/>
                  </a:cubicBezTo>
                  <a:close/>
                  <a:moveTo>
                    <a:pt x="10244" y="3997"/>
                  </a:moveTo>
                  <a:cubicBezTo>
                    <a:pt x="10244" y="4010"/>
                    <a:pt x="10251" y="4023"/>
                    <a:pt x="10257" y="4036"/>
                  </a:cubicBezTo>
                  <a:cubicBezTo>
                    <a:pt x="10277" y="4094"/>
                    <a:pt x="10270" y="4159"/>
                    <a:pt x="10251" y="4237"/>
                  </a:cubicBezTo>
                  <a:lnTo>
                    <a:pt x="10225" y="4296"/>
                  </a:lnTo>
                  <a:cubicBezTo>
                    <a:pt x="10212" y="4322"/>
                    <a:pt x="10179" y="4348"/>
                    <a:pt x="10127" y="4380"/>
                  </a:cubicBezTo>
                  <a:lnTo>
                    <a:pt x="9958" y="4484"/>
                  </a:lnTo>
                  <a:cubicBezTo>
                    <a:pt x="9919" y="4504"/>
                    <a:pt x="9893" y="4523"/>
                    <a:pt x="9873" y="4530"/>
                  </a:cubicBezTo>
                  <a:cubicBezTo>
                    <a:pt x="9860" y="4533"/>
                    <a:pt x="9844" y="4535"/>
                    <a:pt x="9826" y="4535"/>
                  </a:cubicBezTo>
                  <a:cubicBezTo>
                    <a:pt x="9808" y="4535"/>
                    <a:pt x="9789" y="4533"/>
                    <a:pt x="9769" y="4530"/>
                  </a:cubicBezTo>
                  <a:lnTo>
                    <a:pt x="9704" y="4517"/>
                  </a:lnTo>
                  <a:cubicBezTo>
                    <a:pt x="9678" y="4510"/>
                    <a:pt x="9659" y="4497"/>
                    <a:pt x="9639" y="4484"/>
                  </a:cubicBezTo>
                  <a:cubicBezTo>
                    <a:pt x="9581" y="4452"/>
                    <a:pt x="9529" y="4413"/>
                    <a:pt x="9483" y="4354"/>
                  </a:cubicBezTo>
                  <a:cubicBezTo>
                    <a:pt x="9477" y="4354"/>
                    <a:pt x="9477" y="4354"/>
                    <a:pt x="9477" y="4348"/>
                  </a:cubicBezTo>
                  <a:cubicBezTo>
                    <a:pt x="9535" y="4315"/>
                    <a:pt x="9594" y="4289"/>
                    <a:pt x="9652" y="4257"/>
                  </a:cubicBezTo>
                  <a:cubicBezTo>
                    <a:pt x="9659" y="4270"/>
                    <a:pt x="9665" y="4283"/>
                    <a:pt x="9685" y="4296"/>
                  </a:cubicBezTo>
                  <a:cubicBezTo>
                    <a:pt x="9711" y="4309"/>
                    <a:pt x="9743" y="4322"/>
                    <a:pt x="9795" y="4322"/>
                  </a:cubicBezTo>
                  <a:cubicBezTo>
                    <a:pt x="9828" y="4322"/>
                    <a:pt x="9860" y="4315"/>
                    <a:pt x="9873" y="4309"/>
                  </a:cubicBezTo>
                  <a:cubicBezTo>
                    <a:pt x="9913" y="4289"/>
                    <a:pt x="9952" y="4244"/>
                    <a:pt x="9991" y="4159"/>
                  </a:cubicBezTo>
                  <a:cubicBezTo>
                    <a:pt x="10004" y="4140"/>
                    <a:pt x="10004" y="4120"/>
                    <a:pt x="10004" y="4107"/>
                  </a:cubicBezTo>
                  <a:cubicBezTo>
                    <a:pt x="10004" y="4101"/>
                    <a:pt x="10004" y="4094"/>
                    <a:pt x="9997" y="4094"/>
                  </a:cubicBezTo>
                  <a:cubicBezTo>
                    <a:pt x="10082" y="4055"/>
                    <a:pt x="10160" y="4023"/>
                    <a:pt x="10244" y="3997"/>
                  </a:cubicBezTo>
                  <a:close/>
                  <a:moveTo>
                    <a:pt x="8774" y="4510"/>
                  </a:moveTo>
                  <a:cubicBezTo>
                    <a:pt x="8774" y="4536"/>
                    <a:pt x="8768" y="4556"/>
                    <a:pt x="8755" y="4582"/>
                  </a:cubicBezTo>
                  <a:lnTo>
                    <a:pt x="8722" y="4647"/>
                  </a:lnTo>
                  <a:cubicBezTo>
                    <a:pt x="8709" y="4673"/>
                    <a:pt x="8683" y="4699"/>
                    <a:pt x="8638" y="4731"/>
                  </a:cubicBezTo>
                  <a:lnTo>
                    <a:pt x="8579" y="4764"/>
                  </a:lnTo>
                  <a:cubicBezTo>
                    <a:pt x="8573" y="4770"/>
                    <a:pt x="8547" y="4777"/>
                    <a:pt x="8501" y="4790"/>
                  </a:cubicBezTo>
                  <a:lnTo>
                    <a:pt x="8443" y="4790"/>
                  </a:lnTo>
                  <a:lnTo>
                    <a:pt x="8404" y="4783"/>
                  </a:lnTo>
                  <a:cubicBezTo>
                    <a:pt x="8287" y="4744"/>
                    <a:pt x="8196" y="4679"/>
                    <a:pt x="8124" y="4588"/>
                  </a:cubicBezTo>
                  <a:lnTo>
                    <a:pt x="8118" y="4575"/>
                  </a:lnTo>
                  <a:cubicBezTo>
                    <a:pt x="8183" y="4562"/>
                    <a:pt x="8254" y="4549"/>
                    <a:pt x="8326" y="4536"/>
                  </a:cubicBezTo>
                  <a:cubicBezTo>
                    <a:pt x="8326" y="4556"/>
                    <a:pt x="8332" y="4569"/>
                    <a:pt x="8345" y="4588"/>
                  </a:cubicBezTo>
                  <a:cubicBezTo>
                    <a:pt x="8369" y="4641"/>
                    <a:pt x="8408" y="4667"/>
                    <a:pt x="8453" y="4667"/>
                  </a:cubicBezTo>
                  <a:cubicBezTo>
                    <a:pt x="8458" y="4667"/>
                    <a:pt x="8464" y="4667"/>
                    <a:pt x="8469" y="4666"/>
                  </a:cubicBezTo>
                  <a:lnTo>
                    <a:pt x="8508" y="4653"/>
                  </a:lnTo>
                  <a:cubicBezTo>
                    <a:pt x="8547" y="4627"/>
                    <a:pt x="8579" y="4608"/>
                    <a:pt x="8592" y="4575"/>
                  </a:cubicBezTo>
                  <a:cubicBezTo>
                    <a:pt x="8605" y="4549"/>
                    <a:pt x="8605" y="4530"/>
                    <a:pt x="8605" y="4517"/>
                  </a:cubicBezTo>
                  <a:cubicBezTo>
                    <a:pt x="8657" y="4510"/>
                    <a:pt x="8716" y="4510"/>
                    <a:pt x="8774" y="4510"/>
                  </a:cubicBezTo>
                  <a:close/>
                  <a:moveTo>
                    <a:pt x="10777" y="3853"/>
                  </a:moveTo>
                  <a:lnTo>
                    <a:pt x="10777" y="3853"/>
                  </a:lnTo>
                  <a:cubicBezTo>
                    <a:pt x="10673" y="4062"/>
                    <a:pt x="10530" y="4237"/>
                    <a:pt x="10342" y="4380"/>
                  </a:cubicBezTo>
                  <a:cubicBezTo>
                    <a:pt x="10153" y="4523"/>
                    <a:pt x="9945" y="4621"/>
                    <a:pt x="9724" y="4666"/>
                  </a:cubicBezTo>
                  <a:cubicBezTo>
                    <a:pt x="9629" y="4687"/>
                    <a:pt x="9537" y="4700"/>
                    <a:pt x="9448" y="4700"/>
                  </a:cubicBezTo>
                  <a:cubicBezTo>
                    <a:pt x="9396" y="4700"/>
                    <a:pt x="9345" y="4695"/>
                    <a:pt x="9295" y="4686"/>
                  </a:cubicBezTo>
                  <a:cubicBezTo>
                    <a:pt x="9230" y="4673"/>
                    <a:pt x="9178" y="4666"/>
                    <a:pt x="9145" y="4660"/>
                  </a:cubicBezTo>
                  <a:cubicBezTo>
                    <a:pt x="9129" y="4658"/>
                    <a:pt x="9114" y="4657"/>
                    <a:pt x="9100" y="4657"/>
                  </a:cubicBezTo>
                  <a:cubicBezTo>
                    <a:pt x="9060" y="4657"/>
                    <a:pt x="9024" y="4663"/>
                    <a:pt x="8995" y="4673"/>
                  </a:cubicBezTo>
                  <a:cubicBezTo>
                    <a:pt x="8982" y="4673"/>
                    <a:pt x="8943" y="4692"/>
                    <a:pt x="8885" y="4725"/>
                  </a:cubicBezTo>
                  <a:cubicBezTo>
                    <a:pt x="8722" y="4822"/>
                    <a:pt x="8553" y="4881"/>
                    <a:pt x="8371" y="4920"/>
                  </a:cubicBezTo>
                  <a:cubicBezTo>
                    <a:pt x="8333" y="4928"/>
                    <a:pt x="8299" y="4931"/>
                    <a:pt x="8269" y="4931"/>
                  </a:cubicBezTo>
                  <a:cubicBezTo>
                    <a:pt x="8247" y="4931"/>
                    <a:pt x="8227" y="4929"/>
                    <a:pt x="8209" y="4927"/>
                  </a:cubicBezTo>
                  <a:cubicBezTo>
                    <a:pt x="8170" y="4920"/>
                    <a:pt x="8118" y="4894"/>
                    <a:pt x="8052" y="4855"/>
                  </a:cubicBezTo>
                  <a:cubicBezTo>
                    <a:pt x="7968" y="4790"/>
                    <a:pt x="7890" y="4725"/>
                    <a:pt x="7825" y="4653"/>
                  </a:cubicBezTo>
                  <a:cubicBezTo>
                    <a:pt x="7896" y="4627"/>
                    <a:pt x="7974" y="4608"/>
                    <a:pt x="8046" y="4595"/>
                  </a:cubicBezTo>
                  <a:cubicBezTo>
                    <a:pt x="8072" y="4653"/>
                    <a:pt x="8098" y="4699"/>
                    <a:pt x="8137" y="4731"/>
                  </a:cubicBezTo>
                  <a:cubicBezTo>
                    <a:pt x="8150" y="4744"/>
                    <a:pt x="8176" y="4764"/>
                    <a:pt x="8215" y="4790"/>
                  </a:cubicBezTo>
                  <a:cubicBezTo>
                    <a:pt x="8300" y="4835"/>
                    <a:pt x="8358" y="4861"/>
                    <a:pt x="8397" y="4868"/>
                  </a:cubicBezTo>
                  <a:cubicBezTo>
                    <a:pt x="8415" y="4873"/>
                    <a:pt x="8433" y="4875"/>
                    <a:pt x="8452" y="4875"/>
                  </a:cubicBezTo>
                  <a:cubicBezTo>
                    <a:pt x="8483" y="4875"/>
                    <a:pt x="8517" y="4870"/>
                    <a:pt x="8553" y="4861"/>
                  </a:cubicBezTo>
                  <a:cubicBezTo>
                    <a:pt x="8579" y="4861"/>
                    <a:pt x="8599" y="4855"/>
                    <a:pt x="8618" y="4842"/>
                  </a:cubicBezTo>
                  <a:cubicBezTo>
                    <a:pt x="8625" y="4842"/>
                    <a:pt x="8651" y="4829"/>
                    <a:pt x="8683" y="4803"/>
                  </a:cubicBezTo>
                  <a:lnTo>
                    <a:pt x="8768" y="4731"/>
                  </a:lnTo>
                  <a:lnTo>
                    <a:pt x="8807" y="4679"/>
                  </a:lnTo>
                  <a:cubicBezTo>
                    <a:pt x="8846" y="4614"/>
                    <a:pt x="8872" y="4562"/>
                    <a:pt x="8878" y="4517"/>
                  </a:cubicBezTo>
                  <a:lnTo>
                    <a:pt x="8989" y="4517"/>
                  </a:lnTo>
                  <a:cubicBezTo>
                    <a:pt x="9028" y="4520"/>
                    <a:pt x="9061" y="4522"/>
                    <a:pt x="9087" y="4522"/>
                  </a:cubicBezTo>
                  <a:cubicBezTo>
                    <a:pt x="9113" y="4522"/>
                    <a:pt x="9132" y="4520"/>
                    <a:pt x="9145" y="4517"/>
                  </a:cubicBezTo>
                  <a:cubicBezTo>
                    <a:pt x="9184" y="4510"/>
                    <a:pt x="9243" y="4484"/>
                    <a:pt x="9314" y="4439"/>
                  </a:cubicBezTo>
                  <a:cubicBezTo>
                    <a:pt x="9347" y="4426"/>
                    <a:pt x="9379" y="4406"/>
                    <a:pt x="9412" y="4387"/>
                  </a:cubicBezTo>
                  <a:cubicBezTo>
                    <a:pt x="9412" y="4387"/>
                    <a:pt x="9412" y="4393"/>
                    <a:pt x="9412" y="4393"/>
                  </a:cubicBezTo>
                  <a:cubicBezTo>
                    <a:pt x="9431" y="4432"/>
                    <a:pt x="9470" y="4478"/>
                    <a:pt x="9542" y="4523"/>
                  </a:cubicBezTo>
                  <a:cubicBezTo>
                    <a:pt x="9600" y="4562"/>
                    <a:pt x="9639" y="4582"/>
                    <a:pt x="9672" y="4595"/>
                  </a:cubicBezTo>
                  <a:cubicBezTo>
                    <a:pt x="9711" y="4614"/>
                    <a:pt x="9763" y="4621"/>
                    <a:pt x="9821" y="4621"/>
                  </a:cubicBezTo>
                  <a:cubicBezTo>
                    <a:pt x="9854" y="4621"/>
                    <a:pt x="9873" y="4621"/>
                    <a:pt x="9886" y="4614"/>
                  </a:cubicBezTo>
                  <a:cubicBezTo>
                    <a:pt x="9900" y="4614"/>
                    <a:pt x="9919" y="4608"/>
                    <a:pt x="9945" y="4588"/>
                  </a:cubicBezTo>
                  <a:cubicBezTo>
                    <a:pt x="10043" y="4536"/>
                    <a:pt x="10121" y="4491"/>
                    <a:pt x="10186" y="4445"/>
                  </a:cubicBezTo>
                  <a:cubicBezTo>
                    <a:pt x="10225" y="4419"/>
                    <a:pt x="10257" y="4393"/>
                    <a:pt x="10277" y="4367"/>
                  </a:cubicBezTo>
                  <a:cubicBezTo>
                    <a:pt x="10316" y="4322"/>
                    <a:pt x="10342" y="4263"/>
                    <a:pt x="10355" y="4192"/>
                  </a:cubicBezTo>
                  <a:cubicBezTo>
                    <a:pt x="10361" y="4127"/>
                    <a:pt x="10361" y="4062"/>
                    <a:pt x="10348" y="3984"/>
                  </a:cubicBezTo>
                  <a:cubicBezTo>
                    <a:pt x="10348" y="3977"/>
                    <a:pt x="10348" y="3970"/>
                    <a:pt x="10342" y="3964"/>
                  </a:cubicBezTo>
                  <a:cubicBezTo>
                    <a:pt x="10498" y="3912"/>
                    <a:pt x="10641" y="3879"/>
                    <a:pt x="10777" y="3853"/>
                  </a:cubicBezTo>
                  <a:close/>
                  <a:moveTo>
                    <a:pt x="11357" y="4638"/>
                  </a:moveTo>
                  <a:cubicBezTo>
                    <a:pt x="11328" y="4638"/>
                    <a:pt x="11290" y="4646"/>
                    <a:pt x="11246" y="4666"/>
                  </a:cubicBezTo>
                  <a:cubicBezTo>
                    <a:pt x="10849" y="4855"/>
                    <a:pt x="10543" y="5044"/>
                    <a:pt x="10329" y="5219"/>
                  </a:cubicBezTo>
                  <a:cubicBezTo>
                    <a:pt x="10264" y="5278"/>
                    <a:pt x="10199" y="5336"/>
                    <a:pt x="10140" y="5395"/>
                  </a:cubicBezTo>
                  <a:lnTo>
                    <a:pt x="10075" y="5466"/>
                  </a:lnTo>
                  <a:cubicBezTo>
                    <a:pt x="10049" y="5499"/>
                    <a:pt x="10036" y="5531"/>
                    <a:pt x="10043" y="5557"/>
                  </a:cubicBezTo>
                  <a:cubicBezTo>
                    <a:pt x="10062" y="5551"/>
                    <a:pt x="10088" y="5525"/>
                    <a:pt x="10121" y="5479"/>
                  </a:cubicBezTo>
                  <a:cubicBezTo>
                    <a:pt x="10140" y="5453"/>
                    <a:pt x="10173" y="5421"/>
                    <a:pt x="10212" y="5382"/>
                  </a:cubicBezTo>
                  <a:cubicBezTo>
                    <a:pt x="10459" y="5141"/>
                    <a:pt x="10784" y="4927"/>
                    <a:pt x="11194" y="4744"/>
                  </a:cubicBezTo>
                  <a:cubicBezTo>
                    <a:pt x="11285" y="4705"/>
                    <a:pt x="11350" y="4666"/>
                    <a:pt x="11382" y="4640"/>
                  </a:cubicBezTo>
                  <a:cubicBezTo>
                    <a:pt x="11375" y="4639"/>
                    <a:pt x="11366" y="4638"/>
                    <a:pt x="11357" y="4638"/>
                  </a:cubicBezTo>
                  <a:close/>
                  <a:moveTo>
                    <a:pt x="10790" y="6930"/>
                  </a:moveTo>
                  <a:cubicBezTo>
                    <a:pt x="10790" y="6936"/>
                    <a:pt x="10797" y="6943"/>
                    <a:pt x="10797" y="6943"/>
                  </a:cubicBezTo>
                  <a:cubicBezTo>
                    <a:pt x="10790" y="6956"/>
                    <a:pt x="10784" y="6969"/>
                    <a:pt x="10771" y="6988"/>
                  </a:cubicBezTo>
                  <a:cubicBezTo>
                    <a:pt x="10771" y="6995"/>
                    <a:pt x="10764" y="7001"/>
                    <a:pt x="10764" y="7008"/>
                  </a:cubicBezTo>
                  <a:cubicBezTo>
                    <a:pt x="10725" y="7021"/>
                    <a:pt x="10693" y="7040"/>
                    <a:pt x="10660" y="7053"/>
                  </a:cubicBezTo>
                  <a:lnTo>
                    <a:pt x="10647" y="7053"/>
                  </a:lnTo>
                  <a:cubicBezTo>
                    <a:pt x="10641" y="7053"/>
                    <a:pt x="10621" y="7053"/>
                    <a:pt x="10582" y="7047"/>
                  </a:cubicBezTo>
                  <a:lnTo>
                    <a:pt x="10660" y="7001"/>
                  </a:lnTo>
                  <a:cubicBezTo>
                    <a:pt x="10706" y="6975"/>
                    <a:pt x="10751" y="6949"/>
                    <a:pt x="10790" y="6930"/>
                  </a:cubicBezTo>
                  <a:close/>
                  <a:moveTo>
                    <a:pt x="7935" y="5817"/>
                  </a:moveTo>
                  <a:cubicBezTo>
                    <a:pt x="8007" y="5817"/>
                    <a:pt x="8105" y="5831"/>
                    <a:pt x="8222" y="5863"/>
                  </a:cubicBezTo>
                  <a:cubicBezTo>
                    <a:pt x="8319" y="5896"/>
                    <a:pt x="8391" y="5928"/>
                    <a:pt x="8449" y="5954"/>
                  </a:cubicBezTo>
                  <a:cubicBezTo>
                    <a:pt x="8475" y="5967"/>
                    <a:pt x="8534" y="6006"/>
                    <a:pt x="8631" y="6078"/>
                  </a:cubicBezTo>
                  <a:cubicBezTo>
                    <a:pt x="8729" y="6149"/>
                    <a:pt x="8794" y="6208"/>
                    <a:pt x="8826" y="6253"/>
                  </a:cubicBezTo>
                  <a:lnTo>
                    <a:pt x="8924" y="6409"/>
                  </a:lnTo>
                  <a:cubicBezTo>
                    <a:pt x="8943" y="6435"/>
                    <a:pt x="8976" y="6481"/>
                    <a:pt x="9022" y="6533"/>
                  </a:cubicBezTo>
                  <a:cubicBezTo>
                    <a:pt x="9048" y="6565"/>
                    <a:pt x="9080" y="6637"/>
                    <a:pt x="9132" y="6741"/>
                  </a:cubicBezTo>
                  <a:cubicBezTo>
                    <a:pt x="9210" y="6917"/>
                    <a:pt x="9269" y="7053"/>
                    <a:pt x="9301" y="7144"/>
                  </a:cubicBezTo>
                  <a:cubicBezTo>
                    <a:pt x="9165" y="7092"/>
                    <a:pt x="9009" y="7060"/>
                    <a:pt x="8839" y="7047"/>
                  </a:cubicBezTo>
                  <a:cubicBezTo>
                    <a:pt x="8807" y="7045"/>
                    <a:pt x="8774" y="7044"/>
                    <a:pt x="8742" y="7044"/>
                  </a:cubicBezTo>
                  <a:cubicBezTo>
                    <a:pt x="8508" y="7044"/>
                    <a:pt x="8275" y="7086"/>
                    <a:pt x="8052" y="7183"/>
                  </a:cubicBezTo>
                  <a:cubicBezTo>
                    <a:pt x="8046" y="7177"/>
                    <a:pt x="8046" y="7170"/>
                    <a:pt x="8046" y="7164"/>
                  </a:cubicBezTo>
                  <a:cubicBezTo>
                    <a:pt x="7916" y="6676"/>
                    <a:pt x="7812" y="6234"/>
                    <a:pt x="7747" y="5831"/>
                  </a:cubicBezTo>
                  <a:cubicBezTo>
                    <a:pt x="7831" y="5817"/>
                    <a:pt x="7890" y="5817"/>
                    <a:pt x="7935" y="5817"/>
                  </a:cubicBezTo>
                  <a:close/>
                  <a:moveTo>
                    <a:pt x="10504" y="7086"/>
                  </a:moveTo>
                  <a:cubicBezTo>
                    <a:pt x="10517" y="7099"/>
                    <a:pt x="10530" y="7105"/>
                    <a:pt x="10550" y="7105"/>
                  </a:cubicBezTo>
                  <a:cubicBezTo>
                    <a:pt x="10550" y="7105"/>
                    <a:pt x="10556" y="7112"/>
                    <a:pt x="10563" y="7112"/>
                  </a:cubicBezTo>
                  <a:cubicBezTo>
                    <a:pt x="10517" y="7131"/>
                    <a:pt x="10478" y="7157"/>
                    <a:pt x="10439" y="7183"/>
                  </a:cubicBezTo>
                  <a:cubicBezTo>
                    <a:pt x="10446" y="7164"/>
                    <a:pt x="10446" y="7144"/>
                    <a:pt x="10446" y="7125"/>
                  </a:cubicBezTo>
                  <a:lnTo>
                    <a:pt x="10504" y="7086"/>
                  </a:lnTo>
                  <a:close/>
                  <a:moveTo>
                    <a:pt x="11486" y="4907"/>
                  </a:moveTo>
                  <a:cubicBezTo>
                    <a:pt x="11610" y="5739"/>
                    <a:pt x="11701" y="6266"/>
                    <a:pt x="11760" y="6481"/>
                  </a:cubicBezTo>
                  <a:cubicBezTo>
                    <a:pt x="11760" y="6487"/>
                    <a:pt x="11766" y="6487"/>
                    <a:pt x="11766" y="6494"/>
                  </a:cubicBezTo>
                  <a:lnTo>
                    <a:pt x="11740" y="6494"/>
                  </a:lnTo>
                  <a:cubicBezTo>
                    <a:pt x="11337" y="6520"/>
                    <a:pt x="11025" y="6585"/>
                    <a:pt x="10810" y="6689"/>
                  </a:cubicBezTo>
                  <a:cubicBezTo>
                    <a:pt x="10745" y="6721"/>
                    <a:pt x="10641" y="6774"/>
                    <a:pt x="10517" y="6852"/>
                  </a:cubicBezTo>
                  <a:lnTo>
                    <a:pt x="9802" y="7287"/>
                  </a:lnTo>
                  <a:cubicBezTo>
                    <a:pt x="9795" y="7242"/>
                    <a:pt x="9789" y="7203"/>
                    <a:pt x="9782" y="7177"/>
                  </a:cubicBezTo>
                  <a:cubicBezTo>
                    <a:pt x="9776" y="7131"/>
                    <a:pt x="9769" y="7053"/>
                    <a:pt x="9769" y="6930"/>
                  </a:cubicBezTo>
                  <a:cubicBezTo>
                    <a:pt x="9769" y="6741"/>
                    <a:pt x="9776" y="6591"/>
                    <a:pt x="9789" y="6487"/>
                  </a:cubicBezTo>
                  <a:cubicBezTo>
                    <a:pt x="9802" y="6331"/>
                    <a:pt x="9834" y="6188"/>
                    <a:pt x="9880" y="6071"/>
                  </a:cubicBezTo>
                  <a:cubicBezTo>
                    <a:pt x="9978" y="5831"/>
                    <a:pt x="10153" y="5622"/>
                    <a:pt x="10407" y="5427"/>
                  </a:cubicBezTo>
                  <a:cubicBezTo>
                    <a:pt x="10569" y="5310"/>
                    <a:pt x="10817" y="5174"/>
                    <a:pt x="11135" y="5018"/>
                  </a:cubicBezTo>
                  <a:lnTo>
                    <a:pt x="11486" y="4907"/>
                  </a:lnTo>
                  <a:close/>
                  <a:moveTo>
                    <a:pt x="10374" y="7164"/>
                  </a:moveTo>
                  <a:cubicBezTo>
                    <a:pt x="10361" y="7177"/>
                    <a:pt x="10348" y="7196"/>
                    <a:pt x="10329" y="7216"/>
                  </a:cubicBezTo>
                  <a:cubicBezTo>
                    <a:pt x="10296" y="7261"/>
                    <a:pt x="10264" y="7281"/>
                    <a:pt x="10231" y="7287"/>
                  </a:cubicBezTo>
                  <a:cubicBezTo>
                    <a:pt x="10220" y="7290"/>
                    <a:pt x="10210" y="7292"/>
                    <a:pt x="10199" y="7292"/>
                  </a:cubicBezTo>
                  <a:cubicBezTo>
                    <a:pt x="10184" y="7292"/>
                    <a:pt x="10168" y="7288"/>
                    <a:pt x="10153" y="7281"/>
                  </a:cubicBezTo>
                  <a:cubicBezTo>
                    <a:pt x="10173" y="7274"/>
                    <a:pt x="10192" y="7261"/>
                    <a:pt x="10205" y="7255"/>
                  </a:cubicBezTo>
                  <a:lnTo>
                    <a:pt x="10374" y="7164"/>
                  </a:lnTo>
                  <a:close/>
                  <a:moveTo>
                    <a:pt x="9592" y="2087"/>
                  </a:moveTo>
                  <a:cubicBezTo>
                    <a:pt x="9639" y="2087"/>
                    <a:pt x="9688" y="2088"/>
                    <a:pt x="9737" y="2091"/>
                  </a:cubicBezTo>
                  <a:cubicBezTo>
                    <a:pt x="10023" y="2104"/>
                    <a:pt x="10251" y="2156"/>
                    <a:pt x="10420" y="2254"/>
                  </a:cubicBezTo>
                  <a:cubicBezTo>
                    <a:pt x="10621" y="2364"/>
                    <a:pt x="10797" y="2572"/>
                    <a:pt x="10953" y="2865"/>
                  </a:cubicBezTo>
                  <a:cubicBezTo>
                    <a:pt x="11168" y="3294"/>
                    <a:pt x="11337" y="3886"/>
                    <a:pt x="11447" y="4640"/>
                  </a:cubicBezTo>
                  <a:cubicBezTo>
                    <a:pt x="11454" y="4699"/>
                    <a:pt x="11467" y="4764"/>
                    <a:pt x="11473" y="4822"/>
                  </a:cubicBezTo>
                  <a:cubicBezTo>
                    <a:pt x="11460" y="4829"/>
                    <a:pt x="11447" y="4829"/>
                    <a:pt x="11441" y="4829"/>
                  </a:cubicBezTo>
                  <a:lnTo>
                    <a:pt x="11415" y="4842"/>
                  </a:lnTo>
                  <a:cubicBezTo>
                    <a:pt x="11402" y="4842"/>
                    <a:pt x="11389" y="4848"/>
                    <a:pt x="11376" y="4861"/>
                  </a:cubicBezTo>
                  <a:cubicBezTo>
                    <a:pt x="11376" y="4861"/>
                    <a:pt x="11369" y="4855"/>
                    <a:pt x="11363" y="4855"/>
                  </a:cubicBezTo>
                  <a:cubicBezTo>
                    <a:pt x="11350" y="4855"/>
                    <a:pt x="11337" y="4855"/>
                    <a:pt x="11324" y="4861"/>
                  </a:cubicBezTo>
                  <a:cubicBezTo>
                    <a:pt x="10960" y="4985"/>
                    <a:pt x="10615" y="5174"/>
                    <a:pt x="10309" y="5414"/>
                  </a:cubicBezTo>
                  <a:cubicBezTo>
                    <a:pt x="10166" y="5525"/>
                    <a:pt x="10056" y="5642"/>
                    <a:pt x="9971" y="5759"/>
                  </a:cubicBezTo>
                  <a:cubicBezTo>
                    <a:pt x="9782" y="6039"/>
                    <a:pt x="9691" y="6429"/>
                    <a:pt x="9717" y="6949"/>
                  </a:cubicBezTo>
                  <a:cubicBezTo>
                    <a:pt x="9717" y="7086"/>
                    <a:pt x="9730" y="7209"/>
                    <a:pt x="9750" y="7320"/>
                  </a:cubicBezTo>
                  <a:lnTo>
                    <a:pt x="9743" y="7326"/>
                  </a:lnTo>
                  <a:cubicBezTo>
                    <a:pt x="9730" y="7326"/>
                    <a:pt x="9724" y="7333"/>
                    <a:pt x="9717" y="7339"/>
                  </a:cubicBezTo>
                  <a:cubicBezTo>
                    <a:pt x="9717" y="7333"/>
                    <a:pt x="9717" y="7326"/>
                    <a:pt x="9717" y="7320"/>
                  </a:cubicBezTo>
                  <a:lnTo>
                    <a:pt x="9607" y="6682"/>
                  </a:lnTo>
                  <a:cubicBezTo>
                    <a:pt x="9587" y="6591"/>
                    <a:pt x="9555" y="6474"/>
                    <a:pt x="9516" y="6338"/>
                  </a:cubicBezTo>
                  <a:lnTo>
                    <a:pt x="9412" y="5987"/>
                  </a:lnTo>
                  <a:cubicBezTo>
                    <a:pt x="9366" y="5831"/>
                    <a:pt x="9314" y="5629"/>
                    <a:pt x="9256" y="5382"/>
                  </a:cubicBezTo>
                  <a:cubicBezTo>
                    <a:pt x="9171" y="5057"/>
                    <a:pt x="9126" y="4868"/>
                    <a:pt x="9106" y="4803"/>
                  </a:cubicBezTo>
                  <a:cubicBezTo>
                    <a:pt x="9145" y="4803"/>
                    <a:pt x="9197" y="4809"/>
                    <a:pt x="9249" y="4816"/>
                  </a:cubicBezTo>
                  <a:cubicBezTo>
                    <a:pt x="9318" y="4825"/>
                    <a:pt x="9386" y="4829"/>
                    <a:pt x="9453" y="4829"/>
                  </a:cubicBezTo>
                  <a:cubicBezTo>
                    <a:pt x="9682" y="4829"/>
                    <a:pt x="9905" y="4778"/>
                    <a:pt x="10121" y="4673"/>
                  </a:cubicBezTo>
                  <a:cubicBezTo>
                    <a:pt x="10394" y="4549"/>
                    <a:pt x="10615" y="4354"/>
                    <a:pt x="10784" y="4101"/>
                  </a:cubicBezTo>
                  <a:cubicBezTo>
                    <a:pt x="10830" y="4042"/>
                    <a:pt x="10888" y="3957"/>
                    <a:pt x="10960" y="3834"/>
                  </a:cubicBezTo>
                  <a:cubicBezTo>
                    <a:pt x="11012" y="3769"/>
                    <a:pt x="11018" y="3723"/>
                    <a:pt x="10979" y="3697"/>
                  </a:cubicBezTo>
                  <a:cubicBezTo>
                    <a:pt x="10970" y="3688"/>
                    <a:pt x="10953" y="3682"/>
                    <a:pt x="10930" y="3682"/>
                  </a:cubicBezTo>
                  <a:cubicBezTo>
                    <a:pt x="10921" y="3682"/>
                    <a:pt x="10912" y="3683"/>
                    <a:pt x="10901" y="3684"/>
                  </a:cubicBezTo>
                  <a:cubicBezTo>
                    <a:pt x="10368" y="3775"/>
                    <a:pt x="9860" y="3957"/>
                    <a:pt x="9392" y="4244"/>
                  </a:cubicBezTo>
                  <a:cubicBezTo>
                    <a:pt x="9288" y="4309"/>
                    <a:pt x="9210" y="4348"/>
                    <a:pt x="9152" y="4367"/>
                  </a:cubicBezTo>
                  <a:cubicBezTo>
                    <a:pt x="9145" y="4341"/>
                    <a:pt x="9132" y="4309"/>
                    <a:pt x="9119" y="4263"/>
                  </a:cubicBezTo>
                  <a:lnTo>
                    <a:pt x="9061" y="4127"/>
                  </a:lnTo>
                  <a:cubicBezTo>
                    <a:pt x="9054" y="4094"/>
                    <a:pt x="9041" y="4075"/>
                    <a:pt x="9022" y="4075"/>
                  </a:cubicBezTo>
                  <a:cubicBezTo>
                    <a:pt x="9015" y="4075"/>
                    <a:pt x="9009" y="4075"/>
                    <a:pt x="9009" y="4088"/>
                  </a:cubicBezTo>
                  <a:lnTo>
                    <a:pt x="9009" y="4114"/>
                  </a:lnTo>
                  <a:cubicBezTo>
                    <a:pt x="9015" y="4159"/>
                    <a:pt x="9022" y="4198"/>
                    <a:pt x="9035" y="4237"/>
                  </a:cubicBezTo>
                  <a:cubicBezTo>
                    <a:pt x="9061" y="4289"/>
                    <a:pt x="9067" y="4328"/>
                    <a:pt x="9067" y="4341"/>
                  </a:cubicBezTo>
                  <a:cubicBezTo>
                    <a:pt x="9067" y="4354"/>
                    <a:pt x="9074" y="4367"/>
                    <a:pt x="9074" y="4380"/>
                  </a:cubicBezTo>
                  <a:lnTo>
                    <a:pt x="8865" y="4380"/>
                  </a:lnTo>
                  <a:cubicBezTo>
                    <a:pt x="8816" y="4378"/>
                    <a:pt x="8766" y="4376"/>
                    <a:pt x="8716" y="4376"/>
                  </a:cubicBezTo>
                  <a:cubicBezTo>
                    <a:pt x="8402" y="4376"/>
                    <a:pt x="8090" y="4430"/>
                    <a:pt x="7792" y="4536"/>
                  </a:cubicBezTo>
                  <a:cubicBezTo>
                    <a:pt x="7740" y="4556"/>
                    <a:pt x="7708" y="4575"/>
                    <a:pt x="7695" y="4601"/>
                  </a:cubicBezTo>
                  <a:cubicBezTo>
                    <a:pt x="7662" y="4653"/>
                    <a:pt x="7695" y="4718"/>
                    <a:pt x="7773" y="4796"/>
                  </a:cubicBezTo>
                  <a:cubicBezTo>
                    <a:pt x="7851" y="4868"/>
                    <a:pt x="7922" y="4927"/>
                    <a:pt x="7974" y="4959"/>
                  </a:cubicBezTo>
                  <a:cubicBezTo>
                    <a:pt x="8059" y="5011"/>
                    <a:pt x="8137" y="5044"/>
                    <a:pt x="8215" y="5057"/>
                  </a:cubicBezTo>
                  <a:cubicBezTo>
                    <a:pt x="8231" y="5058"/>
                    <a:pt x="8248" y="5059"/>
                    <a:pt x="8266" y="5059"/>
                  </a:cubicBezTo>
                  <a:cubicBezTo>
                    <a:pt x="8329" y="5059"/>
                    <a:pt x="8403" y="5049"/>
                    <a:pt x="8488" y="5024"/>
                  </a:cubicBezTo>
                  <a:cubicBezTo>
                    <a:pt x="8631" y="4992"/>
                    <a:pt x="8774" y="4933"/>
                    <a:pt x="8904" y="4861"/>
                  </a:cubicBezTo>
                  <a:cubicBezTo>
                    <a:pt x="8950" y="4835"/>
                    <a:pt x="8989" y="4822"/>
                    <a:pt x="9022" y="4809"/>
                  </a:cubicBezTo>
                  <a:cubicBezTo>
                    <a:pt x="9028" y="4809"/>
                    <a:pt x="9035" y="4809"/>
                    <a:pt x="9041" y="4803"/>
                  </a:cubicBezTo>
                  <a:cubicBezTo>
                    <a:pt x="9139" y="5252"/>
                    <a:pt x="9223" y="5622"/>
                    <a:pt x="9301" y="5928"/>
                  </a:cubicBezTo>
                  <a:cubicBezTo>
                    <a:pt x="9327" y="6032"/>
                    <a:pt x="9373" y="6195"/>
                    <a:pt x="9431" y="6409"/>
                  </a:cubicBezTo>
                  <a:cubicBezTo>
                    <a:pt x="9483" y="6598"/>
                    <a:pt x="9522" y="6761"/>
                    <a:pt x="9542" y="6897"/>
                  </a:cubicBezTo>
                  <a:cubicBezTo>
                    <a:pt x="9555" y="6949"/>
                    <a:pt x="9561" y="7027"/>
                    <a:pt x="9574" y="7125"/>
                  </a:cubicBezTo>
                  <a:cubicBezTo>
                    <a:pt x="9587" y="7202"/>
                    <a:pt x="9600" y="7267"/>
                    <a:pt x="9607" y="7318"/>
                  </a:cubicBezTo>
                  <a:lnTo>
                    <a:pt x="9607" y="7318"/>
                  </a:lnTo>
                  <a:cubicBezTo>
                    <a:pt x="9606" y="7316"/>
                    <a:pt x="9605" y="7313"/>
                    <a:pt x="9600" y="7313"/>
                  </a:cubicBezTo>
                  <a:cubicBezTo>
                    <a:pt x="9548" y="7274"/>
                    <a:pt x="9490" y="7235"/>
                    <a:pt x="9431" y="7203"/>
                  </a:cubicBezTo>
                  <a:cubicBezTo>
                    <a:pt x="9431" y="7196"/>
                    <a:pt x="9425" y="7183"/>
                    <a:pt x="9418" y="7177"/>
                  </a:cubicBezTo>
                  <a:lnTo>
                    <a:pt x="9347" y="7008"/>
                  </a:lnTo>
                  <a:cubicBezTo>
                    <a:pt x="9249" y="6793"/>
                    <a:pt x="9171" y="6637"/>
                    <a:pt x="9113" y="6539"/>
                  </a:cubicBezTo>
                  <a:lnTo>
                    <a:pt x="8963" y="6305"/>
                  </a:lnTo>
                  <a:cubicBezTo>
                    <a:pt x="8898" y="6227"/>
                    <a:pt x="8859" y="6175"/>
                    <a:pt x="8833" y="6149"/>
                  </a:cubicBezTo>
                  <a:cubicBezTo>
                    <a:pt x="8755" y="6091"/>
                    <a:pt x="8696" y="6039"/>
                    <a:pt x="8651" y="6013"/>
                  </a:cubicBezTo>
                  <a:cubicBezTo>
                    <a:pt x="8566" y="5941"/>
                    <a:pt x="8514" y="5909"/>
                    <a:pt x="8501" y="5902"/>
                  </a:cubicBezTo>
                  <a:cubicBezTo>
                    <a:pt x="8456" y="5870"/>
                    <a:pt x="8391" y="5844"/>
                    <a:pt x="8306" y="5817"/>
                  </a:cubicBezTo>
                  <a:cubicBezTo>
                    <a:pt x="8167" y="5777"/>
                    <a:pt x="8041" y="5754"/>
                    <a:pt x="7927" y="5754"/>
                  </a:cubicBezTo>
                  <a:cubicBezTo>
                    <a:pt x="7860" y="5754"/>
                    <a:pt x="7798" y="5762"/>
                    <a:pt x="7740" y="5778"/>
                  </a:cubicBezTo>
                  <a:cubicBezTo>
                    <a:pt x="7734" y="5752"/>
                    <a:pt x="7734" y="5726"/>
                    <a:pt x="7727" y="5707"/>
                  </a:cubicBezTo>
                  <a:lnTo>
                    <a:pt x="7727" y="5707"/>
                  </a:lnTo>
                  <a:cubicBezTo>
                    <a:pt x="7747" y="5710"/>
                    <a:pt x="7766" y="5712"/>
                    <a:pt x="7786" y="5712"/>
                  </a:cubicBezTo>
                  <a:cubicBezTo>
                    <a:pt x="7805" y="5712"/>
                    <a:pt x="7825" y="5710"/>
                    <a:pt x="7844" y="5707"/>
                  </a:cubicBezTo>
                  <a:cubicBezTo>
                    <a:pt x="7890" y="5707"/>
                    <a:pt x="7955" y="5707"/>
                    <a:pt x="8033" y="5700"/>
                  </a:cubicBezTo>
                  <a:cubicBezTo>
                    <a:pt x="8046" y="5694"/>
                    <a:pt x="8052" y="5687"/>
                    <a:pt x="8046" y="5674"/>
                  </a:cubicBezTo>
                  <a:cubicBezTo>
                    <a:pt x="8039" y="5668"/>
                    <a:pt x="8026" y="5661"/>
                    <a:pt x="8020" y="5655"/>
                  </a:cubicBezTo>
                  <a:cubicBezTo>
                    <a:pt x="7994" y="5648"/>
                    <a:pt x="7955" y="5648"/>
                    <a:pt x="7896" y="5648"/>
                  </a:cubicBezTo>
                  <a:cubicBezTo>
                    <a:pt x="7838" y="5648"/>
                    <a:pt x="7779" y="5648"/>
                    <a:pt x="7721" y="5661"/>
                  </a:cubicBezTo>
                  <a:cubicBezTo>
                    <a:pt x="7695" y="5466"/>
                    <a:pt x="7675" y="5291"/>
                    <a:pt x="7662" y="5122"/>
                  </a:cubicBezTo>
                  <a:cubicBezTo>
                    <a:pt x="7617" y="4354"/>
                    <a:pt x="7714" y="3678"/>
                    <a:pt x="7968" y="3080"/>
                  </a:cubicBezTo>
                  <a:cubicBezTo>
                    <a:pt x="8052" y="2871"/>
                    <a:pt x="8157" y="2702"/>
                    <a:pt x="8267" y="2579"/>
                  </a:cubicBezTo>
                  <a:cubicBezTo>
                    <a:pt x="8436" y="2390"/>
                    <a:pt x="8657" y="2260"/>
                    <a:pt x="8937" y="2176"/>
                  </a:cubicBezTo>
                  <a:cubicBezTo>
                    <a:pt x="8956" y="2169"/>
                    <a:pt x="8982" y="2163"/>
                    <a:pt x="9002" y="2156"/>
                  </a:cubicBezTo>
                  <a:lnTo>
                    <a:pt x="9002" y="2156"/>
                  </a:lnTo>
                  <a:cubicBezTo>
                    <a:pt x="8924" y="2449"/>
                    <a:pt x="8878" y="2741"/>
                    <a:pt x="8865" y="3040"/>
                  </a:cubicBezTo>
                  <a:cubicBezTo>
                    <a:pt x="8846" y="3411"/>
                    <a:pt x="8891" y="3710"/>
                    <a:pt x="9002" y="3931"/>
                  </a:cubicBezTo>
                  <a:cubicBezTo>
                    <a:pt x="9009" y="3879"/>
                    <a:pt x="9002" y="3814"/>
                    <a:pt x="8995" y="3743"/>
                  </a:cubicBezTo>
                  <a:cubicBezTo>
                    <a:pt x="8976" y="3658"/>
                    <a:pt x="8969" y="3600"/>
                    <a:pt x="8963" y="3554"/>
                  </a:cubicBezTo>
                  <a:cubicBezTo>
                    <a:pt x="8930" y="3366"/>
                    <a:pt x="8924" y="3158"/>
                    <a:pt x="8937" y="2930"/>
                  </a:cubicBezTo>
                  <a:cubicBezTo>
                    <a:pt x="8956" y="2663"/>
                    <a:pt x="8995" y="2403"/>
                    <a:pt x="9067" y="2143"/>
                  </a:cubicBezTo>
                  <a:cubicBezTo>
                    <a:pt x="9233" y="2107"/>
                    <a:pt x="9407" y="2087"/>
                    <a:pt x="9592" y="2087"/>
                  </a:cubicBezTo>
                  <a:close/>
                  <a:moveTo>
                    <a:pt x="8737" y="7204"/>
                  </a:moveTo>
                  <a:cubicBezTo>
                    <a:pt x="8773" y="7204"/>
                    <a:pt x="8807" y="7206"/>
                    <a:pt x="8839" y="7209"/>
                  </a:cubicBezTo>
                  <a:cubicBezTo>
                    <a:pt x="8839" y="7209"/>
                    <a:pt x="8839" y="7216"/>
                    <a:pt x="8839" y="7222"/>
                  </a:cubicBezTo>
                  <a:cubicBezTo>
                    <a:pt x="8846" y="7242"/>
                    <a:pt x="8846" y="7268"/>
                    <a:pt x="8859" y="7294"/>
                  </a:cubicBezTo>
                  <a:cubicBezTo>
                    <a:pt x="8859" y="7307"/>
                    <a:pt x="8852" y="7320"/>
                    <a:pt x="8839" y="7339"/>
                  </a:cubicBezTo>
                  <a:lnTo>
                    <a:pt x="8807" y="7404"/>
                  </a:lnTo>
                  <a:cubicBezTo>
                    <a:pt x="8787" y="7437"/>
                    <a:pt x="8774" y="7450"/>
                    <a:pt x="8768" y="7456"/>
                  </a:cubicBezTo>
                  <a:cubicBezTo>
                    <a:pt x="8754" y="7467"/>
                    <a:pt x="8737" y="7472"/>
                    <a:pt x="8720" y="7472"/>
                  </a:cubicBezTo>
                  <a:cubicBezTo>
                    <a:pt x="8706" y="7472"/>
                    <a:pt x="8691" y="7469"/>
                    <a:pt x="8677" y="7463"/>
                  </a:cubicBezTo>
                  <a:cubicBezTo>
                    <a:pt x="8664" y="7456"/>
                    <a:pt x="8644" y="7450"/>
                    <a:pt x="8631" y="7437"/>
                  </a:cubicBezTo>
                  <a:lnTo>
                    <a:pt x="8631" y="7294"/>
                  </a:lnTo>
                  <a:cubicBezTo>
                    <a:pt x="8631" y="7255"/>
                    <a:pt x="8631" y="7229"/>
                    <a:pt x="8625" y="7216"/>
                  </a:cubicBezTo>
                  <a:lnTo>
                    <a:pt x="8625" y="7209"/>
                  </a:lnTo>
                  <a:cubicBezTo>
                    <a:pt x="8664" y="7206"/>
                    <a:pt x="8701" y="7204"/>
                    <a:pt x="8737" y="7204"/>
                  </a:cubicBezTo>
                  <a:close/>
                  <a:moveTo>
                    <a:pt x="8904" y="7209"/>
                  </a:moveTo>
                  <a:cubicBezTo>
                    <a:pt x="9009" y="7222"/>
                    <a:pt x="9113" y="7248"/>
                    <a:pt x="9210" y="7287"/>
                  </a:cubicBezTo>
                  <a:cubicBezTo>
                    <a:pt x="9204" y="7294"/>
                    <a:pt x="9197" y="7300"/>
                    <a:pt x="9197" y="7313"/>
                  </a:cubicBezTo>
                  <a:lnTo>
                    <a:pt x="9197" y="7359"/>
                  </a:lnTo>
                  <a:cubicBezTo>
                    <a:pt x="9191" y="7372"/>
                    <a:pt x="9184" y="7398"/>
                    <a:pt x="9171" y="7424"/>
                  </a:cubicBezTo>
                  <a:lnTo>
                    <a:pt x="9152" y="7456"/>
                  </a:lnTo>
                  <a:cubicBezTo>
                    <a:pt x="9137" y="7471"/>
                    <a:pt x="9119" y="7478"/>
                    <a:pt x="9099" y="7478"/>
                  </a:cubicBezTo>
                  <a:cubicBezTo>
                    <a:pt x="9093" y="7478"/>
                    <a:pt x="9087" y="7478"/>
                    <a:pt x="9080" y="7476"/>
                  </a:cubicBezTo>
                  <a:cubicBezTo>
                    <a:pt x="9048" y="7469"/>
                    <a:pt x="9009" y="7456"/>
                    <a:pt x="8976" y="7430"/>
                  </a:cubicBezTo>
                  <a:cubicBezTo>
                    <a:pt x="8950" y="7404"/>
                    <a:pt x="8930" y="7372"/>
                    <a:pt x="8924" y="7339"/>
                  </a:cubicBezTo>
                  <a:lnTo>
                    <a:pt x="8904" y="7209"/>
                  </a:lnTo>
                  <a:close/>
                  <a:moveTo>
                    <a:pt x="10101" y="7313"/>
                  </a:moveTo>
                  <a:cubicBezTo>
                    <a:pt x="10101" y="7313"/>
                    <a:pt x="10101" y="7320"/>
                    <a:pt x="10108" y="7320"/>
                  </a:cubicBezTo>
                  <a:cubicBezTo>
                    <a:pt x="10127" y="7339"/>
                    <a:pt x="10147" y="7346"/>
                    <a:pt x="10166" y="7352"/>
                  </a:cubicBezTo>
                  <a:cubicBezTo>
                    <a:pt x="10095" y="7398"/>
                    <a:pt x="10023" y="7450"/>
                    <a:pt x="9958" y="7502"/>
                  </a:cubicBezTo>
                  <a:cubicBezTo>
                    <a:pt x="9958" y="7476"/>
                    <a:pt x="9958" y="7443"/>
                    <a:pt x="9952" y="7417"/>
                  </a:cubicBezTo>
                  <a:cubicBezTo>
                    <a:pt x="9991" y="7385"/>
                    <a:pt x="10043" y="7346"/>
                    <a:pt x="10101" y="7313"/>
                  </a:cubicBezTo>
                  <a:close/>
                  <a:moveTo>
                    <a:pt x="9256" y="7307"/>
                  </a:moveTo>
                  <a:cubicBezTo>
                    <a:pt x="9340" y="7346"/>
                    <a:pt x="9425" y="7391"/>
                    <a:pt x="9509" y="7450"/>
                  </a:cubicBezTo>
                  <a:lnTo>
                    <a:pt x="9503" y="7450"/>
                  </a:lnTo>
                  <a:cubicBezTo>
                    <a:pt x="9503" y="7469"/>
                    <a:pt x="9496" y="7495"/>
                    <a:pt x="9483" y="7515"/>
                  </a:cubicBezTo>
                  <a:cubicBezTo>
                    <a:pt x="9464" y="7544"/>
                    <a:pt x="9437" y="7559"/>
                    <a:pt x="9406" y="7559"/>
                  </a:cubicBezTo>
                  <a:cubicBezTo>
                    <a:pt x="9395" y="7559"/>
                    <a:pt x="9384" y="7557"/>
                    <a:pt x="9373" y="7554"/>
                  </a:cubicBezTo>
                  <a:cubicBezTo>
                    <a:pt x="9340" y="7547"/>
                    <a:pt x="9308" y="7515"/>
                    <a:pt x="9269" y="7463"/>
                  </a:cubicBezTo>
                  <a:lnTo>
                    <a:pt x="9256" y="7430"/>
                  </a:lnTo>
                  <a:cubicBezTo>
                    <a:pt x="9249" y="7417"/>
                    <a:pt x="9249" y="7378"/>
                    <a:pt x="9256" y="7326"/>
                  </a:cubicBezTo>
                  <a:lnTo>
                    <a:pt x="9256" y="7307"/>
                  </a:lnTo>
                  <a:close/>
                  <a:moveTo>
                    <a:pt x="9880" y="7482"/>
                  </a:moveTo>
                  <a:lnTo>
                    <a:pt x="9880" y="7489"/>
                  </a:lnTo>
                  <a:lnTo>
                    <a:pt x="9873" y="7515"/>
                  </a:lnTo>
                  <a:lnTo>
                    <a:pt x="9873" y="7560"/>
                  </a:lnTo>
                  <a:lnTo>
                    <a:pt x="9880" y="7567"/>
                  </a:lnTo>
                  <a:cubicBezTo>
                    <a:pt x="9841" y="7593"/>
                    <a:pt x="9795" y="7632"/>
                    <a:pt x="9756" y="7664"/>
                  </a:cubicBezTo>
                  <a:cubicBezTo>
                    <a:pt x="9753" y="7661"/>
                    <a:pt x="9748" y="7660"/>
                    <a:pt x="9743" y="7660"/>
                  </a:cubicBezTo>
                  <a:cubicBezTo>
                    <a:pt x="9737" y="7660"/>
                    <a:pt x="9730" y="7661"/>
                    <a:pt x="9724" y="7664"/>
                  </a:cubicBezTo>
                  <a:lnTo>
                    <a:pt x="9646" y="7658"/>
                  </a:lnTo>
                  <a:cubicBezTo>
                    <a:pt x="9594" y="7658"/>
                    <a:pt x="9568" y="7638"/>
                    <a:pt x="9555" y="7612"/>
                  </a:cubicBezTo>
                  <a:cubicBezTo>
                    <a:pt x="9555" y="7586"/>
                    <a:pt x="9555" y="7573"/>
                    <a:pt x="9548" y="7554"/>
                  </a:cubicBezTo>
                  <a:cubicBezTo>
                    <a:pt x="9548" y="7547"/>
                    <a:pt x="9542" y="7541"/>
                    <a:pt x="9542" y="7534"/>
                  </a:cubicBezTo>
                  <a:cubicBezTo>
                    <a:pt x="9548" y="7521"/>
                    <a:pt x="9555" y="7502"/>
                    <a:pt x="9555" y="7482"/>
                  </a:cubicBezTo>
                  <a:cubicBezTo>
                    <a:pt x="9581" y="7495"/>
                    <a:pt x="9600" y="7508"/>
                    <a:pt x="9613" y="7528"/>
                  </a:cubicBezTo>
                  <a:cubicBezTo>
                    <a:pt x="9672" y="7573"/>
                    <a:pt x="9724" y="7593"/>
                    <a:pt x="9756" y="7593"/>
                  </a:cubicBezTo>
                  <a:cubicBezTo>
                    <a:pt x="9782" y="7586"/>
                    <a:pt x="9802" y="7573"/>
                    <a:pt x="9821" y="7554"/>
                  </a:cubicBezTo>
                  <a:cubicBezTo>
                    <a:pt x="9828" y="7554"/>
                    <a:pt x="9841" y="7528"/>
                    <a:pt x="9873" y="7489"/>
                  </a:cubicBezTo>
                  <a:lnTo>
                    <a:pt x="9880" y="7482"/>
                  </a:lnTo>
                  <a:close/>
                  <a:moveTo>
                    <a:pt x="8878" y="7372"/>
                  </a:moveTo>
                  <a:cubicBezTo>
                    <a:pt x="8885" y="7411"/>
                    <a:pt x="8904" y="7437"/>
                    <a:pt x="8930" y="7463"/>
                  </a:cubicBezTo>
                  <a:lnTo>
                    <a:pt x="8904" y="7547"/>
                  </a:lnTo>
                  <a:cubicBezTo>
                    <a:pt x="8904" y="7580"/>
                    <a:pt x="8898" y="7599"/>
                    <a:pt x="8891" y="7606"/>
                  </a:cubicBezTo>
                  <a:cubicBezTo>
                    <a:pt x="8885" y="7619"/>
                    <a:pt x="8865" y="7638"/>
                    <a:pt x="8846" y="7664"/>
                  </a:cubicBezTo>
                  <a:cubicBezTo>
                    <a:pt x="8813" y="7691"/>
                    <a:pt x="8794" y="7704"/>
                    <a:pt x="8781" y="7704"/>
                  </a:cubicBezTo>
                  <a:cubicBezTo>
                    <a:pt x="8761" y="7704"/>
                    <a:pt x="8742" y="7704"/>
                    <a:pt x="8716" y="7684"/>
                  </a:cubicBezTo>
                  <a:cubicBezTo>
                    <a:pt x="8683" y="7671"/>
                    <a:pt x="8664" y="7658"/>
                    <a:pt x="8651" y="7658"/>
                  </a:cubicBezTo>
                  <a:cubicBezTo>
                    <a:pt x="8644" y="7599"/>
                    <a:pt x="8638" y="7547"/>
                    <a:pt x="8638" y="7489"/>
                  </a:cubicBezTo>
                  <a:lnTo>
                    <a:pt x="8638" y="7489"/>
                  </a:lnTo>
                  <a:cubicBezTo>
                    <a:pt x="8651" y="7502"/>
                    <a:pt x="8670" y="7508"/>
                    <a:pt x="8683" y="7515"/>
                  </a:cubicBezTo>
                  <a:cubicBezTo>
                    <a:pt x="8691" y="7517"/>
                    <a:pt x="8699" y="7518"/>
                    <a:pt x="8706" y="7518"/>
                  </a:cubicBezTo>
                  <a:cubicBezTo>
                    <a:pt x="8725" y="7518"/>
                    <a:pt x="8743" y="7513"/>
                    <a:pt x="8761" y="7508"/>
                  </a:cubicBezTo>
                  <a:cubicBezTo>
                    <a:pt x="8781" y="7502"/>
                    <a:pt x="8794" y="7495"/>
                    <a:pt x="8807" y="7482"/>
                  </a:cubicBezTo>
                  <a:cubicBezTo>
                    <a:pt x="8813" y="7476"/>
                    <a:pt x="8826" y="7456"/>
                    <a:pt x="8839" y="7424"/>
                  </a:cubicBezTo>
                  <a:cubicBezTo>
                    <a:pt x="8852" y="7398"/>
                    <a:pt x="8865" y="7378"/>
                    <a:pt x="8878" y="7372"/>
                  </a:cubicBezTo>
                  <a:close/>
                  <a:moveTo>
                    <a:pt x="9204" y="7469"/>
                  </a:moveTo>
                  <a:lnTo>
                    <a:pt x="9256" y="7541"/>
                  </a:lnTo>
                  <a:cubicBezTo>
                    <a:pt x="9256" y="7541"/>
                    <a:pt x="9256" y="7547"/>
                    <a:pt x="9256" y="7547"/>
                  </a:cubicBezTo>
                  <a:lnTo>
                    <a:pt x="9249" y="7580"/>
                  </a:lnTo>
                  <a:cubicBezTo>
                    <a:pt x="9243" y="7638"/>
                    <a:pt x="9223" y="7671"/>
                    <a:pt x="9184" y="7697"/>
                  </a:cubicBezTo>
                  <a:cubicBezTo>
                    <a:pt x="9171" y="7704"/>
                    <a:pt x="9152" y="7704"/>
                    <a:pt x="9126" y="7704"/>
                  </a:cubicBezTo>
                  <a:cubicBezTo>
                    <a:pt x="9100" y="7704"/>
                    <a:pt x="9080" y="7697"/>
                    <a:pt x="9061" y="7691"/>
                  </a:cubicBezTo>
                  <a:cubicBezTo>
                    <a:pt x="9048" y="7684"/>
                    <a:pt x="9035" y="7671"/>
                    <a:pt x="9022" y="7645"/>
                  </a:cubicBezTo>
                  <a:cubicBezTo>
                    <a:pt x="9015" y="7632"/>
                    <a:pt x="9009" y="7625"/>
                    <a:pt x="9009" y="7612"/>
                  </a:cubicBezTo>
                  <a:cubicBezTo>
                    <a:pt x="9002" y="7612"/>
                    <a:pt x="9002" y="7606"/>
                    <a:pt x="9002" y="7599"/>
                  </a:cubicBezTo>
                  <a:cubicBezTo>
                    <a:pt x="8989" y="7567"/>
                    <a:pt x="8976" y="7534"/>
                    <a:pt x="8969" y="7502"/>
                  </a:cubicBezTo>
                  <a:lnTo>
                    <a:pt x="8969" y="7502"/>
                  </a:lnTo>
                  <a:cubicBezTo>
                    <a:pt x="8989" y="7508"/>
                    <a:pt x="9009" y="7515"/>
                    <a:pt x="9035" y="7521"/>
                  </a:cubicBezTo>
                  <a:lnTo>
                    <a:pt x="9106" y="7528"/>
                  </a:lnTo>
                  <a:cubicBezTo>
                    <a:pt x="9132" y="7528"/>
                    <a:pt x="9145" y="7528"/>
                    <a:pt x="9158" y="7521"/>
                  </a:cubicBezTo>
                  <a:cubicBezTo>
                    <a:pt x="9171" y="7521"/>
                    <a:pt x="9184" y="7502"/>
                    <a:pt x="9204" y="7469"/>
                  </a:cubicBezTo>
                  <a:close/>
                  <a:moveTo>
                    <a:pt x="9308" y="7593"/>
                  </a:moveTo>
                  <a:lnTo>
                    <a:pt x="9308" y="7593"/>
                  </a:lnTo>
                  <a:cubicBezTo>
                    <a:pt x="9334" y="7609"/>
                    <a:pt x="9361" y="7621"/>
                    <a:pt x="9392" y="7621"/>
                  </a:cubicBezTo>
                  <a:cubicBezTo>
                    <a:pt x="9398" y="7621"/>
                    <a:pt x="9405" y="7620"/>
                    <a:pt x="9412" y="7619"/>
                  </a:cubicBezTo>
                  <a:cubicBezTo>
                    <a:pt x="9438" y="7619"/>
                    <a:pt x="9464" y="7612"/>
                    <a:pt x="9490" y="7599"/>
                  </a:cubicBezTo>
                  <a:cubicBezTo>
                    <a:pt x="9496" y="7632"/>
                    <a:pt x="9496" y="7664"/>
                    <a:pt x="9496" y="7691"/>
                  </a:cubicBezTo>
                  <a:cubicBezTo>
                    <a:pt x="9490" y="7723"/>
                    <a:pt x="9470" y="7749"/>
                    <a:pt x="9444" y="7762"/>
                  </a:cubicBezTo>
                  <a:cubicBezTo>
                    <a:pt x="9434" y="7765"/>
                    <a:pt x="9425" y="7767"/>
                    <a:pt x="9414" y="7767"/>
                  </a:cubicBezTo>
                  <a:cubicBezTo>
                    <a:pt x="9404" y="7767"/>
                    <a:pt x="9392" y="7765"/>
                    <a:pt x="9379" y="7762"/>
                  </a:cubicBezTo>
                  <a:cubicBezTo>
                    <a:pt x="9360" y="7756"/>
                    <a:pt x="9340" y="7743"/>
                    <a:pt x="9327" y="7723"/>
                  </a:cubicBezTo>
                  <a:cubicBezTo>
                    <a:pt x="9308" y="7697"/>
                    <a:pt x="9301" y="7651"/>
                    <a:pt x="9308" y="7593"/>
                  </a:cubicBezTo>
                  <a:close/>
                  <a:moveTo>
                    <a:pt x="12156" y="7710"/>
                  </a:moveTo>
                  <a:lnTo>
                    <a:pt x="11870" y="7821"/>
                  </a:lnTo>
                  <a:cubicBezTo>
                    <a:pt x="11857" y="7827"/>
                    <a:pt x="11851" y="7834"/>
                    <a:pt x="11851" y="7840"/>
                  </a:cubicBezTo>
                  <a:cubicBezTo>
                    <a:pt x="11844" y="7860"/>
                    <a:pt x="11851" y="7866"/>
                    <a:pt x="11864" y="7866"/>
                  </a:cubicBezTo>
                  <a:cubicBezTo>
                    <a:pt x="11877" y="7873"/>
                    <a:pt x="11883" y="7873"/>
                    <a:pt x="11896" y="7873"/>
                  </a:cubicBezTo>
                  <a:cubicBezTo>
                    <a:pt x="11909" y="7860"/>
                    <a:pt x="11916" y="7853"/>
                    <a:pt x="11929" y="7853"/>
                  </a:cubicBezTo>
                  <a:cubicBezTo>
                    <a:pt x="12007" y="7827"/>
                    <a:pt x="12091" y="7801"/>
                    <a:pt x="12169" y="7762"/>
                  </a:cubicBezTo>
                  <a:cubicBezTo>
                    <a:pt x="12189" y="7749"/>
                    <a:pt x="12195" y="7743"/>
                    <a:pt x="12195" y="7730"/>
                  </a:cubicBezTo>
                  <a:cubicBezTo>
                    <a:pt x="12189" y="7717"/>
                    <a:pt x="12176" y="7710"/>
                    <a:pt x="12156" y="7710"/>
                  </a:cubicBezTo>
                  <a:close/>
                  <a:moveTo>
                    <a:pt x="8989" y="7684"/>
                  </a:moveTo>
                  <a:cubicBezTo>
                    <a:pt x="9002" y="7717"/>
                    <a:pt x="9028" y="7736"/>
                    <a:pt x="9054" y="7743"/>
                  </a:cubicBezTo>
                  <a:cubicBezTo>
                    <a:pt x="9067" y="7749"/>
                    <a:pt x="9100" y="7756"/>
                    <a:pt x="9139" y="7756"/>
                  </a:cubicBezTo>
                  <a:cubicBezTo>
                    <a:pt x="9158" y="7756"/>
                    <a:pt x="9178" y="7756"/>
                    <a:pt x="9191" y="7749"/>
                  </a:cubicBezTo>
                  <a:cubicBezTo>
                    <a:pt x="9191" y="7762"/>
                    <a:pt x="9197" y="7762"/>
                    <a:pt x="9204" y="7769"/>
                  </a:cubicBezTo>
                  <a:lnTo>
                    <a:pt x="9197" y="7801"/>
                  </a:lnTo>
                  <a:cubicBezTo>
                    <a:pt x="9197" y="7821"/>
                    <a:pt x="9191" y="7847"/>
                    <a:pt x="9178" y="7866"/>
                  </a:cubicBezTo>
                  <a:cubicBezTo>
                    <a:pt x="9171" y="7886"/>
                    <a:pt x="9165" y="7892"/>
                    <a:pt x="9152" y="7899"/>
                  </a:cubicBezTo>
                  <a:cubicBezTo>
                    <a:pt x="9145" y="7905"/>
                    <a:pt x="9126" y="7905"/>
                    <a:pt x="9106" y="7905"/>
                  </a:cubicBezTo>
                  <a:cubicBezTo>
                    <a:pt x="9080" y="7899"/>
                    <a:pt x="9061" y="7886"/>
                    <a:pt x="9048" y="7866"/>
                  </a:cubicBezTo>
                  <a:lnTo>
                    <a:pt x="9015" y="7827"/>
                  </a:lnTo>
                  <a:lnTo>
                    <a:pt x="8989" y="7775"/>
                  </a:lnTo>
                  <a:lnTo>
                    <a:pt x="8969" y="7730"/>
                  </a:lnTo>
                  <a:cubicBezTo>
                    <a:pt x="8969" y="7730"/>
                    <a:pt x="8969" y="7723"/>
                    <a:pt x="8969" y="7710"/>
                  </a:cubicBezTo>
                  <a:cubicBezTo>
                    <a:pt x="8969" y="7704"/>
                    <a:pt x="8976" y="7704"/>
                    <a:pt x="8976" y="7697"/>
                  </a:cubicBezTo>
                  <a:lnTo>
                    <a:pt x="8989" y="7684"/>
                  </a:lnTo>
                  <a:close/>
                  <a:moveTo>
                    <a:pt x="9548" y="7710"/>
                  </a:moveTo>
                  <a:cubicBezTo>
                    <a:pt x="9600" y="7723"/>
                    <a:pt x="9646" y="7730"/>
                    <a:pt x="9672" y="7736"/>
                  </a:cubicBezTo>
                  <a:cubicBezTo>
                    <a:pt x="9652" y="7756"/>
                    <a:pt x="9626" y="7775"/>
                    <a:pt x="9607" y="7795"/>
                  </a:cubicBezTo>
                  <a:cubicBezTo>
                    <a:pt x="9574" y="7827"/>
                    <a:pt x="9548" y="7860"/>
                    <a:pt x="9516" y="7892"/>
                  </a:cubicBezTo>
                  <a:cubicBezTo>
                    <a:pt x="9509" y="7892"/>
                    <a:pt x="9503" y="7892"/>
                    <a:pt x="9490" y="7899"/>
                  </a:cubicBezTo>
                  <a:cubicBezTo>
                    <a:pt x="9470" y="7905"/>
                    <a:pt x="9438" y="7912"/>
                    <a:pt x="9392" y="7912"/>
                  </a:cubicBezTo>
                  <a:cubicBezTo>
                    <a:pt x="9360" y="7912"/>
                    <a:pt x="9334" y="7905"/>
                    <a:pt x="9321" y="7899"/>
                  </a:cubicBezTo>
                  <a:lnTo>
                    <a:pt x="9282" y="7866"/>
                  </a:lnTo>
                  <a:cubicBezTo>
                    <a:pt x="9275" y="7866"/>
                    <a:pt x="9275" y="7866"/>
                    <a:pt x="9275" y="7860"/>
                  </a:cubicBezTo>
                  <a:cubicBezTo>
                    <a:pt x="9269" y="7834"/>
                    <a:pt x="9262" y="7808"/>
                    <a:pt x="9269" y="7782"/>
                  </a:cubicBezTo>
                  <a:lnTo>
                    <a:pt x="9269" y="7762"/>
                  </a:lnTo>
                  <a:cubicBezTo>
                    <a:pt x="9269" y="7756"/>
                    <a:pt x="9275" y="7749"/>
                    <a:pt x="9275" y="7749"/>
                  </a:cubicBezTo>
                  <a:cubicBezTo>
                    <a:pt x="9288" y="7769"/>
                    <a:pt x="9308" y="7795"/>
                    <a:pt x="9340" y="7808"/>
                  </a:cubicBezTo>
                  <a:cubicBezTo>
                    <a:pt x="9365" y="7822"/>
                    <a:pt x="9389" y="7828"/>
                    <a:pt x="9412" y="7828"/>
                  </a:cubicBezTo>
                  <a:cubicBezTo>
                    <a:pt x="9433" y="7828"/>
                    <a:pt x="9452" y="7823"/>
                    <a:pt x="9470" y="7814"/>
                  </a:cubicBezTo>
                  <a:cubicBezTo>
                    <a:pt x="9522" y="7788"/>
                    <a:pt x="9548" y="7756"/>
                    <a:pt x="9548" y="7710"/>
                  </a:cubicBezTo>
                  <a:close/>
                  <a:moveTo>
                    <a:pt x="8885" y="7678"/>
                  </a:moveTo>
                  <a:lnTo>
                    <a:pt x="8891" y="7697"/>
                  </a:lnTo>
                  <a:lnTo>
                    <a:pt x="8891" y="7736"/>
                  </a:lnTo>
                  <a:cubicBezTo>
                    <a:pt x="8891" y="7788"/>
                    <a:pt x="8891" y="7827"/>
                    <a:pt x="8878" y="7847"/>
                  </a:cubicBezTo>
                  <a:cubicBezTo>
                    <a:pt x="8865" y="7886"/>
                    <a:pt x="8839" y="7912"/>
                    <a:pt x="8807" y="7931"/>
                  </a:cubicBezTo>
                  <a:cubicBezTo>
                    <a:pt x="8788" y="7939"/>
                    <a:pt x="8769" y="7942"/>
                    <a:pt x="8750" y="7942"/>
                  </a:cubicBezTo>
                  <a:cubicBezTo>
                    <a:pt x="8736" y="7942"/>
                    <a:pt x="8723" y="7940"/>
                    <a:pt x="8709" y="7938"/>
                  </a:cubicBezTo>
                  <a:cubicBezTo>
                    <a:pt x="8690" y="7860"/>
                    <a:pt x="8670" y="7782"/>
                    <a:pt x="8664" y="7697"/>
                  </a:cubicBezTo>
                  <a:lnTo>
                    <a:pt x="8664" y="7697"/>
                  </a:lnTo>
                  <a:cubicBezTo>
                    <a:pt x="8707" y="7730"/>
                    <a:pt x="8742" y="7744"/>
                    <a:pt x="8775" y="7744"/>
                  </a:cubicBezTo>
                  <a:cubicBezTo>
                    <a:pt x="8781" y="7744"/>
                    <a:pt x="8788" y="7744"/>
                    <a:pt x="8794" y="7743"/>
                  </a:cubicBezTo>
                  <a:cubicBezTo>
                    <a:pt x="8813" y="7736"/>
                    <a:pt x="8839" y="7723"/>
                    <a:pt x="8865" y="7697"/>
                  </a:cubicBezTo>
                  <a:cubicBezTo>
                    <a:pt x="8872" y="7691"/>
                    <a:pt x="8878" y="7684"/>
                    <a:pt x="8885" y="7678"/>
                  </a:cubicBezTo>
                  <a:close/>
                  <a:moveTo>
                    <a:pt x="8943" y="7840"/>
                  </a:moveTo>
                  <a:cubicBezTo>
                    <a:pt x="8950" y="7853"/>
                    <a:pt x="8969" y="7866"/>
                    <a:pt x="8989" y="7892"/>
                  </a:cubicBezTo>
                  <a:cubicBezTo>
                    <a:pt x="8989" y="7899"/>
                    <a:pt x="8995" y="7899"/>
                    <a:pt x="9002" y="7905"/>
                  </a:cubicBezTo>
                  <a:lnTo>
                    <a:pt x="8989" y="7918"/>
                  </a:lnTo>
                  <a:lnTo>
                    <a:pt x="8969" y="7957"/>
                  </a:lnTo>
                  <a:lnTo>
                    <a:pt x="8956" y="8009"/>
                  </a:lnTo>
                  <a:cubicBezTo>
                    <a:pt x="8943" y="8048"/>
                    <a:pt x="8917" y="8074"/>
                    <a:pt x="8885" y="8087"/>
                  </a:cubicBezTo>
                  <a:cubicBezTo>
                    <a:pt x="8852" y="8107"/>
                    <a:pt x="8813" y="8113"/>
                    <a:pt x="8774" y="8113"/>
                  </a:cubicBezTo>
                  <a:lnTo>
                    <a:pt x="8761" y="8107"/>
                  </a:lnTo>
                  <a:cubicBezTo>
                    <a:pt x="8748" y="8074"/>
                    <a:pt x="8735" y="8035"/>
                    <a:pt x="8729" y="7996"/>
                  </a:cubicBezTo>
                  <a:lnTo>
                    <a:pt x="8729" y="7996"/>
                  </a:lnTo>
                  <a:cubicBezTo>
                    <a:pt x="8739" y="7998"/>
                    <a:pt x="8749" y="7998"/>
                    <a:pt x="8759" y="7998"/>
                  </a:cubicBezTo>
                  <a:cubicBezTo>
                    <a:pt x="8795" y="7998"/>
                    <a:pt x="8829" y="7989"/>
                    <a:pt x="8859" y="7964"/>
                  </a:cubicBezTo>
                  <a:lnTo>
                    <a:pt x="8891" y="7925"/>
                  </a:lnTo>
                  <a:cubicBezTo>
                    <a:pt x="8911" y="7912"/>
                    <a:pt x="8930" y="7879"/>
                    <a:pt x="8943" y="7840"/>
                  </a:cubicBezTo>
                  <a:close/>
                  <a:moveTo>
                    <a:pt x="9223" y="7918"/>
                  </a:moveTo>
                  <a:cubicBezTo>
                    <a:pt x="9236" y="7951"/>
                    <a:pt x="9262" y="7977"/>
                    <a:pt x="9295" y="7996"/>
                  </a:cubicBezTo>
                  <a:lnTo>
                    <a:pt x="9275" y="8042"/>
                  </a:lnTo>
                  <a:cubicBezTo>
                    <a:pt x="9275" y="8061"/>
                    <a:pt x="9269" y="8074"/>
                    <a:pt x="9262" y="8074"/>
                  </a:cubicBezTo>
                  <a:cubicBezTo>
                    <a:pt x="9256" y="8081"/>
                    <a:pt x="9236" y="8094"/>
                    <a:pt x="9210" y="8107"/>
                  </a:cubicBezTo>
                  <a:lnTo>
                    <a:pt x="9165" y="8113"/>
                  </a:lnTo>
                  <a:cubicBezTo>
                    <a:pt x="9139" y="8113"/>
                    <a:pt x="9119" y="8107"/>
                    <a:pt x="9093" y="8087"/>
                  </a:cubicBezTo>
                  <a:cubicBezTo>
                    <a:pt x="9074" y="8074"/>
                    <a:pt x="9061" y="8048"/>
                    <a:pt x="9061" y="8029"/>
                  </a:cubicBezTo>
                  <a:lnTo>
                    <a:pt x="9054" y="7977"/>
                  </a:lnTo>
                  <a:cubicBezTo>
                    <a:pt x="9048" y="7970"/>
                    <a:pt x="9048" y="7964"/>
                    <a:pt x="9054" y="7957"/>
                  </a:cubicBezTo>
                  <a:lnTo>
                    <a:pt x="9054" y="7944"/>
                  </a:lnTo>
                  <a:cubicBezTo>
                    <a:pt x="9061" y="7951"/>
                    <a:pt x="9074" y="7957"/>
                    <a:pt x="9087" y="7964"/>
                  </a:cubicBezTo>
                  <a:cubicBezTo>
                    <a:pt x="9119" y="7970"/>
                    <a:pt x="9145" y="7970"/>
                    <a:pt x="9158" y="7970"/>
                  </a:cubicBezTo>
                  <a:cubicBezTo>
                    <a:pt x="9178" y="7964"/>
                    <a:pt x="9197" y="7944"/>
                    <a:pt x="9223" y="7918"/>
                  </a:cubicBezTo>
                  <a:close/>
                  <a:moveTo>
                    <a:pt x="9002" y="8055"/>
                  </a:moveTo>
                  <a:cubicBezTo>
                    <a:pt x="9015" y="8087"/>
                    <a:pt x="9035" y="8120"/>
                    <a:pt x="9074" y="8152"/>
                  </a:cubicBezTo>
                  <a:cubicBezTo>
                    <a:pt x="9074" y="8152"/>
                    <a:pt x="9080" y="8152"/>
                    <a:pt x="9080" y="8159"/>
                  </a:cubicBezTo>
                  <a:cubicBezTo>
                    <a:pt x="9080" y="8172"/>
                    <a:pt x="9074" y="8178"/>
                    <a:pt x="9067" y="8185"/>
                  </a:cubicBezTo>
                  <a:cubicBezTo>
                    <a:pt x="9061" y="8198"/>
                    <a:pt x="9048" y="8211"/>
                    <a:pt x="9035" y="8224"/>
                  </a:cubicBezTo>
                  <a:cubicBezTo>
                    <a:pt x="8982" y="8269"/>
                    <a:pt x="8937" y="8289"/>
                    <a:pt x="8904" y="8289"/>
                  </a:cubicBezTo>
                  <a:lnTo>
                    <a:pt x="8865" y="8295"/>
                  </a:lnTo>
                  <a:lnTo>
                    <a:pt x="8859" y="8295"/>
                  </a:lnTo>
                  <a:cubicBezTo>
                    <a:pt x="8833" y="8269"/>
                    <a:pt x="8807" y="8230"/>
                    <a:pt x="8781" y="8178"/>
                  </a:cubicBezTo>
                  <a:lnTo>
                    <a:pt x="8787" y="8178"/>
                  </a:lnTo>
                  <a:cubicBezTo>
                    <a:pt x="8813" y="8178"/>
                    <a:pt x="8839" y="8172"/>
                    <a:pt x="8872" y="8165"/>
                  </a:cubicBezTo>
                  <a:cubicBezTo>
                    <a:pt x="8917" y="8152"/>
                    <a:pt x="8956" y="8120"/>
                    <a:pt x="8989" y="8068"/>
                  </a:cubicBezTo>
                  <a:lnTo>
                    <a:pt x="9002" y="8055"/>
                  </a:lnTo>
                  <a:close/>
                  <a:moveTo>
                    <a:pt x="9308" y="8120"/>
                  </a:moveTo>
                  <a:lnTo>
                    <a:pt x="9308" y="8120"/>
                  </a:lnTo>
                  <a:cubicBezTo>
                    <a:pt x="9269" y="8172"/>
                    <a:pt x="9230" y="8224"/>
                    <a:pt x="9197" y="8282"/>
                  </a:cubicBezTo>
                  <a:cubicBezTo>
                    <a:pt x="9191" y="8289"/>
                    <a:pt x="9184" y="8295"/>
                    <a:pt x="9184" y="8302"/>
                  </a:cubicBezTo>
                  <a:cubicBezTo>
                    <a:pt x="9165" y="8269"/>
                    <a:pt x="9158" y="8230"/>
                    <a:pt x="9165" y="8178"/>
                  </a:cubicBezTo>
                  <a:cubicBezTo>
                    <a:pt x="9191" y="8178"/>
                    <a:pt x="9210" y="8172"/>
                    <a:pt x="9236" y="8165"/>
                  </a:cubicBezTo>
                  <a:cubicBezTo>
                    <a:pt x="9262" y="8152"/>
                    <a:pt x="9288" y="8139"/>
                    <a:pt x="9308" y="8120"/>
                  </a:cubicBezTo>
                  <a:close/>
                  <a:moveTo>
                    <a:pt x="13346" y="6572"/>
                  </a:moveTo>
                  <a:cubicBezTo>
                    <a:pt x="13431" y="6572"/>
                    <a:pt x="13509" y="6578"/>
                    <a:pt x="13587" y="6578"/>
                  </a:cubicBezTo>
                  <a:cubicBezTo>
                    <a:pt x="13138" y="6604"/>
                    <a:pt x="12716" y="6663"/>
                    <a:pt x="12306" y="6767"/>
                  </a:cubicBezTo>
                  <a:cubicBezTo>
                    <a:pt x="11727" y="6910"/>
                    <a:pt x="11213" y="7131"/>
                    <a:pt x="10758" y="7430"/>
                  </a:cubicBezTo>
                  <a:cubicBezTo>
                    <a:pt x="10667" y="7489"/>
                    <a:pt x="10537" y="7586"/>
                    <a:pt x="10368" y="7710"/>
                  </a:cubicBezTo>
                  <a:lnTo>
                    <a:pt x="9672" y="8217"/>
                  </a:lnTo>
                  <a:cubicBezTo>
                    <a:pt x="9594" y="8276"/>
                    <a:pt x="9529" y="8315"/>
                    <a:pt x="9470" y="8334"/>
                  </a:cubicBezTo>
                  <a:cubicBezTo>
                    <a:pt x="9425" y="8354"/>
                    <a:pt x="9386" y="8354"/>
                    <a:pt x="9347" y="8354"/>
                  </a:cubicBezTo>
                  <a:cubicBezTo>
                    <a:pt x="9477" y="8146"/>
                    <a:pt x="9672" y="7938"/>
                    <a:pt x="9945" y="7730"/>
                  </a:cubicBezTo>
                  <a:cubicBezTo>
                    <a:pt x="10426" y="7359"/>
                    <a:pt x="10966" y="7079"/>
                    <a:pt x="11551" y="6878"/>
                  </a:cubicBezTo>
                  <a:cubicBezTo>
                    <a:pt x="12137" y="6676"/>
                    <a:pt x="12735" y="6578"/>
                    <a:pt x="13346" y="6572"/>
                  </a:cubicBezTo>
                  <a:close/>
                  <a:moveTo>
                    <a:pt x="9080" y="8282"/>
                  </a:moveTo>
                  <a:cubicBezTo>
                    <a:pt x="9087" y="8315"/>
                    <a:pt x="9093" y="8341"/>
                    <a:pt x="9100" y="8360"/>
                  </a:cubicBezTo>
                  <a:cubicBezTo>
                    <a:pt x="9093" y="8354"/>
                    <a:pt x="9080" y="8354"/>
                    <a:pt x="9067" y="8354"/>
                  </a:cubicBezTo>
                  <a:cubicBezTo>
                    <a:pt x="9022" y="8354"/>
                    <a:pt x="8989" y="8354"/>
                    <a:pt x="8963" y="8347"/>
                  </a:cubicBezTo>
                  <a:lnTo>
                    <a:pt x="8969" y="8347"/>
                  </a:lnTo>
                  <a:cubicBezTo>
                    <a:pt x="9002" y="8334"/>
                    <a:pt x="9035" y="8315"/>
                    <a:pt x="9080" y="8282"/>
                  </a:cubicBezTo>
                  <a:close/>
                  <a:moveTo>
                    <a:pt x="6329" y="8315"/>
                  </a:moveTo>
                  <a:cubicBezTo>
                    <a:pt x="6355" y="8321"/>
                    <a:pt x="6407" y="8334"/>
                    <a:pt x="6479" y="8360"/>
                  </a:cubicBezTo>
                  <a:cubicBezTo>
                    <a:pt x="6550" y="8380"/>
                    <a:pt x="6602" y="8399"/>
                    <a:pt x="6635" y="8432"/>
                  </a:cubicBezTo>
                  <a:cubicBezTo>
                    <a:pt x="6648" y="8438"/>
                    <a:pt x="6654" y="8445"/>
                    <a:pt x="6654" y="8451"/>
                  </a:cubicBezTo>
                  <a:cubicBezTo>
                    <a:pt x="6654" y="8464"/>
                    <a:pt x="6648" y="8471"/>
                    <a:pt x="6635" y="8477"/>
                  </a:cubicBezTo>
                  <a:cubicBezTo>
                    <a:pt x="6602" y="8503"/>
                    <a:pt x="6557" y="8523"/>
                    <a:pt x="6511" y="8523"/>
                  </a:cubicBezTo>
                  <a:cubicBezTo>
                    <a:pt x="6485" y="8523"/>
                    <a:pt x="6440" y="8510"/>
                    <a:pt x="6388" y="8490"/>
                  </a:cubicBezTo>
                  <a:cubicBezTo>
                    <a:pt x="6309" y="8464"/>
                    <a:pt x="6199" y="8451"/>
                    <a:pt x="6062" y="8438"/>
                  </a:cubicBezTo>
                  <a:cubicBezTo>
                    <a:pt x="6140" y="8393"/>
                    <a:pt x="6212" y="8360"/>
                    <a:pt x="6290" y="8328"/>
                  </a:cubicBezTo>
                  <a:cubicBezTo>
                    <a:pt x="6296" y="8321"/>
                    <a:pt x="6309" y="8321"/>
                    <a:pt x="6329" y="8315"/>
                  </a:cubicBezTo>
                  <a:close/>
                  <a:moveTo>
                    <a:pt x="11363" y="8094"/>
                  </a:moveTo>
                  <a:cubicBezTo>
                    <a:pt x="11324" y="8107"/>
                    <a:pt x="11278" y="8126"/>
                    <a:pt x="11220" y="8159"/>
                  </a:cubicBezTo>
                  <a:cubicBezTo>
                    <a:pt x="11135" y="8204"/>
                    <a:pt x="11018" y="8276"/>
                    <a:pt x="10875" y="8367"/>
                  </a:cubicBezTo>
                  <a:cubicBezTo>
                    <a:pt x="10706" y="8464"/>
                    <a:pt x="10589" y="8536"/>
                    <a:pt x="10524" y="8575"/>
                  </a:cubicBezTo>
                  <a:cubicBezTo>
                    <a:pt x="10473" y="8603"/>
                    <a:pt x="10437" y="8622"/>
                    <a:pt x="10407" y="8622"/>
                  </a:cubicBezTo>
                  <a:cubicBezTo>
                    <a:pt x="10402" y="8622"/>
                    <a:pt x="10398" y="8621"/>
                    <a:pt x="10394" y="8621"/>
                  </a:cubicBezTo>
                  <a:cubicBezTo>
                    <a:pt x="10368" y="8617"/>
                    <a:pt x="10347" y="8616"/>
                    <a:pt x="10331" y="8616"/>
                  </a:cubicBezTo>
                  <a:cubicBezTo>
                    <a:pt x="10316" y="8616"/>
                    <a:pt x="10306" y="8617"/>
                    <a:pt x="10303" y="8621"/>
                  </a:cubicBezTo>
                  <a:cubicBezTo>
                    <a:pt x="10329" y="8647"/>
                    <a:pt x="10361" y="8653"/>
                    <a:pt x="10400" y="8653"/>
                  </a:cubicBezTo>
                  <a:cubicBezTo>
                    <a:pt x="10426" y="8653"/>
                    <a:pt x="10459" y="8647"/>
                    <a:pt x="10491" y="8634"/>
                  </a:cubicBezTo>
                  <a:cubicBezTo>
                    <a:pt x="10543" y="8608"/>
                    <a:pt x="10621" y="8568"/>
                    <a:pt x="10712" y="8510"/>
                  </a:cubicBezTo>
                  <a:cubicBezTo>
                    <a:pt x="10966" y="8360"/>
                    <a:pt x="11174" y="8230"/>
                    <a:pt x="11337" y="8120"/>
                  </a:cubicBezTo>
                  <a:cubicBezTo>
                    <a:pt x="11350" y="8113"/>
                    <a:pt x="11356" y="8107"/>
                    <a:pt x="11363" y="8094"/>
                  </a:cubicBezTo>
                  <a:close/>
                  <a:moveTo>
                    <a:pt x="8065" y="8631"/>
                  </a:moveTo>
                  <a:cubicBezTo>
                    <a:pt x="8065" y="8631"/>
                    <a:pt x="8063" y="8634"/>
                    <a:pt x="8059" y="8634"/>
                  </a:cubicBezTo>
                  <a:lnTo>
                    <a:pt x="8059" y="8640"/>
                  </a:lnTo>
                  <a:lnTo>
                    <a:pt x="8065" y="8653"/>
                  </a:lnTo>
                  <a:lnTo>
                    <a:pt x="8072" y="8653"/>
                  </a:lnTo>
                  <a:lnTo>
                    <a:pt x="8078" y="8660"/>
                  </a:lnTo>
                  <a:lnTo>
                    <a:pt x="8085" y="8653"/>
                  </a:lnTo>
                  <a:lnTo>
                    <a:pt x="8078" y="8647"/>
                  </a:lnTo>
                  <a:lnTo>
                    <a:pt x="8072" y="8647"/>
                  </a:lnTo>
                  <a:lnTo>
                    <a:pt x="8065" y="8634"/>
                  </a:lnTo>
                  <a:cubicBezTo>
                    <a:pt x="8065" y="8631"/>
                    <a:pt x="8065" y="8631"/>
                    <a:pt x="8065" y="8631"/>
                  </a:cubicBezTo>
                  <a:close/>
                  <a:moveTo>
                    <a:pt x="8566" y="8354"/>
                  </a:moveTo>
                  <a:cubicBezTo>
                    <a:pt x="8612" y="8360"/>
                    <a:pt x="8644" y="8360"/>
                    <a:pt x="8664" y="8360"/>
                  </a:cubicBezTo>
                  <a:cubicBezTo>
                    <a:pt x="8696" y="8432"/>
                    <a:pt x="8748" y="8477"/>
                    <a:pt x="8813" y="8497"/>
                  </a:cubicBezTo>
                  <a:cubicBezTo>
                    <a:pt x="8846" y="8516"/>
                    <a:pt x="8904" y="8523"/>
                    <a:pt x="8982" y="8529"/>
                  </a:cubicBezTo>
                  <a:cubicBezTo>
                    <a:pt x="9015" y="8529"/>
                    <a:pt x="9041" y="8536"/>
                    <a:pt x="9067" y="8542"/>
                  </a:cubicBezTo>
                  <a:cubicBezTo>
                    <a:pt x="9061" y="8555"/>
                    <a:pt x="9054" y="8575"/>
                    <a:pt x="9054" y="8595"/>
                  </a:cubicBezTo>
                  <a:cubicBezTo>
                    <a:pt x="9048" y="8614"/>
                    <a:pt x="9041" y="8634"/>
                    <a:pt x="9041" y="8653"/>
                  </a:cubicBezTo>
                  <a:cubicBezTo>
                    <a:pt x="9022" y="8647"/>
                    <a:pt x="8989" y="8640"/>
                    <a:pt x="8950" y="8640"/>
                  </a:cubicBezTo>
                  <a:cubicBezTo>
                    <a:pt x="8885" y="8647"/>
                    <a:pt x="8820" y="8653"/>
                    <a:pt x="8761" y="8660"/>
                  </a:cubicBezTo>
                  <a:cubicBezTo>
                    <a:pt x="8761" y="8660"/>
                    <a:pt x="8761" y="8653"/>
                    <a:pt x="8755" y="8653"/>
                  </a:cubicBezTo>
                  <a:lnTo>
                    <a:pt x="8677" y="8503"/>
                  </a:lnTo>
                  <a:cubicBezTo>
                    <a:pt x="8651" y="8451"/>
                    <a:pt x="8631" y="8425"/>
                    <a:pt x="8618" y="8412"/>
                  </a:cubicBezTo>
                  <a:lnTo>
                    <a:pt x="8573" y="8360"/>
                  </a:lnTo>
                  <a:cubicBezTo>
                    <a:pt x="8566" y="8354"/>
                    <a:pt x="8566" y="8354"/>
                    <a:pt x="8566" y="8354"/>
                  </a:cubicBezTo>
                  <a:close/>
                  <a:moveTo>
                    <a:pt x="8475" y="8347"/>
                  </a:moveTo>
                  <a:cubicBezTo>
                    <a:pt x="8495" y="8354"/>
                    <a:pt x="8501" y="8360"/>
                    <a:pt x="8501" y="8367"/>
                  </a:cubicBezTo>
                  <a:cubicBezTo>
                    <a:pt x="8553" y="8406"/>
                    <a:pt x="8605" y="8484"/>
                    <a:pt x="8657" y="8601"/>
                  </a:cubicBezTo>
                  <a:lnTo>
                    <a:pt x="8690" y="8673"/>
                  </a:lnTo>
                  <a:cubicBezTo>
                    <a:pt x="8586" y="8686"/>
                    <a:pt x="8488" y="8712"/>
                    <a:pt x="8397" y="8738"/>
                  </a:cubicBezTo>
                  <a:cubicBezTo>
                    <a:pt x="8384" y="8725"/>
                    <a:pt x="8378" y="8712"/>
                    <a:pt x="8371" y="8692"/>
                  </a:cubicBezTo>
                  <a:cubicBezTo>
                    <a:pt x="8365" y="8660"/>
                    <a:pt x="8358" y="8640"/>
                    <a:pt x="8352" y="8627"/>
                  </a:cubicBezTo>
                  <a:cubicBezTo>
                    <a:pt x="8339" y="8595"/>
                    <a:pt x="8306" y="8562"/>
                    <a:pt x="8254" y="8523"/>
                  </a:cubicBezTo>
                  <a:lnTo>
                    <a:pt x="8059" y="8367"/>
                  </a:lnTo>
                  <a:lnTo>
                    <a:pt x="8443" y="8347"/>
                  </a:lnTo>
                  <a:close/>
                  <a:moveTo>
                    <a:pt x="9023" y="8960"/>
                  </a:moveTo>
                  <a:cubicBezTo>
                    <a:pt x="8999" y="8960"/>
                    <a:pt x="8973" y="8962"/>
                    <a:pt x="8943" y="8965"/>
                  </a:cubicBezTo>
                  <a:cubicBezTo>
                    <a:pt x="8924" y="8972"/>
                    <a:pt x="8878" y="8978"/>
                    <a:pt x="8794" y="8998"/>
                  </a:cubicBezTo>
                  <a:cubicBezTo>
                    <a:pt x="8631" y="9017"/>
                    <a:pt x="8508" y="9037"/>
                    <a:pt x="8423" y="9063"/>
                  </a:cubicBezTo>
                  <a:cubicBezTo>
                    <a:pt x="8300" y="9095"/>
                    <a:pt x="8183" y="9167"/>
                    <a:pt x="8065" y="9264"/>
                  </a:cubicBezTo>
                  <a:lnTo>
                    <a:pt x="7961" y="9362"/>
                  </a:lnTo>
                  <a:lnTo>
                    <a:pt x="7974" y="9368"/>
                  </a:lnTo>
                  <a:cubicBezTo>
                    <a:pt x="7974" y="9362"/>
                    <a:pt x="7981" y="9349"/>
                    <a:pt x="7994" y="9342"/>
                  </a:cubicBezTo>
                  <a:cubicBezTo>
                    <a:pt x="8183" y="9199"/>
                    <a:pt x="8352" y="9108"/>
                    <a:pt x="8495" y="9076"/>
                  </a:cubicBezTo>
                  <a:cubicBezTo>
                    <a:pt x="8540" y="9063"/>
                    <a:pt x="8644" y="9050"/>
                    <a:pt x="8800" y="9030"/>
                  </a:cubicBezTo>
                  <a:cubicBezTo>
                    <a:pt x="8969" y="8998"/>
                    <a:pt x="9074" y="8985"/>
                    <a:pt x="9106" y="8985"/>
                  </a:cubicBezTo>
                  <a:cubicBezTo>
                    <a:pt x="9106" y="8978"/>
                    <a:pt x="9106" y="8972"/>
                    <a:pt x="9093" y="8965"/>
                  </a:cubicBezTo>
                  <a:cubicBezTo>
                    <a:pt x="9070" y="8962"/>
                    <a:pt x="9048" y="8960"/>
                    <a:pt x="9023" y="8960"/>
                  </a:cubicBezTo>
                  <a:close/>
                  <a:moveTo>
                    <a:pt x="13937" y="6792"/>
                  </a:moveTo>
                  <a:cubicBezTo>
                    <a:pt x="14102" y="6792"/>
                    <a:pt x="14257" y="6798"/>
                    <a:pt x="14400" y="6813"/>
                  </a:cubicBezTo>
                  <a:cubicBezTo>
                    <a:pt x="14680" y="6839"/>
                    <a:pt x="14933" y="6897"/>
                    <a:pt x="15167" y="6969"/>
                  </a:cubicBezTo>
                  <a:cubicBezTo>
                    <a:pt x="15193" y="6988"/>
                    <a:pt x="15226" y="7008"/>
                    <a:pt x="15258" y="7021"/>
                  </a:cubicBezTo>
                  <a:cubicBezTo>
                    <a:pt x="15337" y="7066"/>
                    <a:pt x="15480" y="7164"/>
                    <a:pt x="15694" y="7313"/>
                  </a:cubicBezTo>
                  <a:cubicBezTo>
                    <a:pt x="15850" y="7424"/>
                    <a:pt x="15967" y="7508"/>
                    <a:pt x="16039" y="7573"/>
                  </a:cubicBezTo>
                  <a:cubicBezTo>
                    <a:pt x="16156" y="7671"/>
                    <a:pt x="16247" y="7775"/>
                    <a:pt x="16319" y="7879"/>
                  </a:cubicBezTo>
                  <a:cubicBezTo>
                    <a:pt x="16384" y="7983"/>
                    <a:pt x="16455" y="8159"/>
                    <a:pt x="16533" y="8399"/>
                  </a:cubicBezTo>
                  <a:cubicBezTo>
                    <a:pt x="16618" y="8660"/>
                    <a:pt x="16670" y="8861"/>
                    <a:pt x="16676" y="9011"/>
                  </a:cubicBezTo>
                  <a:cubicBezTo>
                    <a:pt x="16689" y="9160"/>
                    <a:pt x="16676" y="9297"/>
                    <a:pt x="16644" y="9433"/>
                  </a:cubicBezTo>
                  <a:cubicBezTo>
                    <a:pt x="16598" y="9232"/>
                    <a:pt x="16533" y="9037"/>
                    <a:pt x="16455" y="8848"/>
                  </a:cubicBezTo>
                  <a:cubicBezTo>
                    <a:pt x="16364" y="8634"/>
                    <a:pt x="16260" y="8471"/>
                    <a:pt x="16149" y="8360"/>
                  </a:cubicBezTo>
                  <a:cubicBezTo>
                    <a:pt x="16019" y="8230"/>
                    <a:pt x="15818" y="8113"/>
                    <a:pt x="15545" y="8016"/>
                  </a:cubicBezTo>
                  <a:cubicBezTo>
                    <a:pt x="15434" y="7977"/>
                    <a:pt x="15258" y="7925"/>
                    <a:pt x="15011" y="7860"/>
                  </a:cubicBezTo>
                  <a:cubicBezTo>
                    <a:pt x="14595" y="7749"/>
                    <a:pt x="14289" y="7684"/>
                    <a:pt x="14094" y="7658"/>
                  </a:cubicBezTo>
                  <a:cubicBezTo>
                    <a:pt x="13959" y="7641"/>
                    <a:pt x="13819" y="7633"/>
                    <a:pt x="13677" y="7633"/>
                  </a:cubicBezTo>
                  <a:cubicBezTo>
                    <a:pt x="13046" y="7633"/>
                    <a:pt x="12346" y="7796"/>
                    <a:pt x="11577" y="8120"/>
                  </a:cubicBezTo>
                  <a:cubicBezTo>
                    <a:pt x="11278" y="8243"/>
                    <a:pt x="11051" y="8367"/>
                    <a:pt x="10895" y="8497"/>
                  </a:cubicBezTo>
                  <a:cubicBezTo>
                    <a:pt x="10804" y="8575"/>
                    <a:pt x="10732" y="8627"/>
                    <a:pt x="10686" y="8666"/>
                  </a:cubicBezTo>
                  <a:cubicBezTo>
                    <a:pt x="10608" y="8731"/>
                    <a:pt x="10530" y="8777"/>
                    <a:pt x="10459" y="8803"/>
                  </a:cubicBezTo>
                  <a:cubicBezTo>
                    <a:pt x="10391" y="8830"/>
                    <a:pt x="10297" y="8841"/>
                    <a:pt x="10185" y="8841"/>
                  </a:cubicBezTo>
                  <a:cubicBezTo>
                    <a:pt x="10137" y="8841"/>
                    <a:pt x="10085" y="8839"/>
                    <a:pt x="10030" y="8835"/>
                  </a:cubicBezTo>
                  <a:cubicBezTo>
                    <a:pt x="9900" y="8835"/>
                    <a:pt x="9808" y="8803"/>
                    <a:pt x="9756" y="8744"/>
                  </a:cubicBezTo>
                  <a:cubicBezTo>
                    <a:pt x="9704" y="8679"/>
                    <a:pt x="9698" y="8601"/>
                    <a:pt x="9737" y="8503"/>
                  </a:cubicBezTo>
                  <a:cubicBezTo>
                    <a:pt x="9763" y="8445"/>
                    <a:pt x="9815" y="8380"/>
                    <a:pt x="9886" y="8308"/>
                  </a:cubicBezTo>
                  <a:cubicBezTo>
                    <a:pt x="10166" y="8042"/>
                    <a:pt x="10498" y="7801"/>
                    <a:pt x="10888" y="7593"/>
                  </a:cubicBezTo>
                  <a:cubicBezTo>
                    <a:pt x="11200" y="7417"/>
                    <a:pt x="11577" y="7255"/>
                    <a:pt x="12020" y="7092"/>
                  </a:cubicBezTo>
                  <a:cubicBezTo>
                    <a:pt x="12221" y="7014"/>
                    <a:pt x="12410" y="6956"/>
                    <a:pt x="12572" y="6917"/>
                  </a:cubicBezTo>
                  <a:cubicBezTo>
                    <a:pt x="12742" y="6878"/>
                    <a:pt x="12956" y="6845"/>
                    <a:pt x="13223" y="6826"/>
                  </a:cubicBezTo>
                  <a:cubicBezTo>
                    <a:pt x="13481" y="6803"/>
                    <a:pt x="13719" y="6792"/>
                    <a:pt x="13937" y="6792"/>
                  </a:cubicBezTo>
                  <a:close/>
                  <a:moveTo>
                    <a:pt x="4983" y="9102"/>
                  </a:moveTo>
                  <a:cubicBezTo>
                    <a:pt x="5002" y="9108"/>
                    <a:pt x="5028" y="9108"/>
                    <a:pt x="5061" y="9115"/>
                  </a:cubicBezTo>
                  <a:cubicBezTo>
                    <a:pt x="5093" y="9128"/>
                    <a:pt x="5139" y="9141"/>
                    <a:pt x="5210" y="9160"/>
                  </a:cubicBezTo>
                  <a:cubicBezTo>
                    <a:pt x="5269" y="9186"/>
                    <a:pt x="5314" y="9199"/>
                    <a:pt x="5353" y="9206"/>
                  </a:cubicBezTo>
                  <a:cubicBezTo>
                    <a:pt x="5392" y="9212"/>
                    <a:pt x="5445" y="9219"/>
                    <a:pt x="5516" y="9225"/>
                  </a:cubicBezTo>
                  <a:cubicBezTo>
                    <a:pt x="5529" y="9225"/>
                    <a:pt x="5555" y="9238"/>
                    <a:pt x="5594" y="9251"/>
                  </a:cubicBezTo>
                  <a:cubicBezTo>
                    <a:pt x="5633" y="9264"/>
                    <a:pt x="5659" y="9271"/>
                    <a:pt x="5679" y="9271"/>
                  </a:cubicBezTo>
                  <a:lnTo>
                    <a:pt x="5750" y="9284"/>
                  </a:lnTo>
                  <a:cubicBezTo>
                    <a:pt x="5776" y="9297"/>
                    <a:pt x="5796" y="9310"/>
                    <a:pt x="5802" y="9329"/>
                  </a:cubicBezTo>
                  <a:lnTo>
                    <a:pt x="5737" y="9401"/>
                  </a:lnTo>
                  <a:cubicBezTo>
                    <a:pt x="5711" y="9427"/>
                    <a:pt x="5692" y="9446"/>
                    <a:pt x="5679" y="9453"/>
                  </a:cubicBezTo>
                  <a:cubicBezTo>
                    <a:pt x="5659" y="9453"/>
                    <a:pt x="5633" y="9453"/>
                    <a:pt x="5607" y="9446"/>
                  </a:cubicBezTo>
                  <a:cubicBezTo>
                    <a:pt x="5549" y="9427"/>
                    <a:pt x="5484" y="9414"/>
                    <a:pt x="5412" y="9407"/>
                  </a:cubicBezTo>
                  <a:cubicBezTo>
                    <a:pt x="5340" y="9401"/>
                    <a:pt x="5288" y="9388"/>
                    <a:pt x="5256" y="9381"/>
                  </a:cubicBezTo>
                  <a:cubicBezTo>
                    <a:pt x="5152" y="9349"/>
                    <a:pt x="5074" y="9336"/>
                    <a:pt x="5022" y="9329"/>
                  </a:cubicBezTo>
                  <a:lnTo>
                    <a:pt x="4918" y="9323"/>
                  </a:lnTo>
                  <a:cubicBezTo>
                    <a:pt x="4820" y="9323"/>
                    <a:pt x="4742" y="9323"/>
                    <a:pt x="4677" y="9329"/>
                  </a:cubicBezTo>
                  <a:cubicBezTo>
                    <a:pt x="4729" y="9284"/>
                    <a:pt x="4794" y="9238"/>
                    <a:pt x="4859" y="9193"/>
                  </a:cubicBezTo>
                  <a:cubicBezTo>
                    <a:pt x="4898" y="9160"/>
                    <a:pt x="4944" y="9128"/>
                    <a:pt x="4983" y="9102"/>
                  </a:cubicBezTo>
                  <a:close/>
                  <a:moveTo>
                    <a:pt x="14133" y="6637"/>
                  </a:moveTo>
                  <a:cubicBezTo>
                    <a:pt x="14387" y="6676"/>
                    <a:pt x="14621" y="6741"/>
                    <a:pt x="14842" y="6826"/>
                  </a:cubicBezTo>
                  <a:cubicBezTo>
                    <a:pt x="14547" y="6758"/>
                    <a:pt x="14220" y="6726"/>
                    <a:pt x="13860" y="6726"/>
                  </a:cubicBezTo>
                  <a:cubicBezTo>
                    <a:pt x="13663" y="6726"/>
                    <a:pt x="13458" y="6736"/>
                    <a:pt x="13242" y="6754"/>
                  </a:cubicBezTo>
                  <a:cubicBezTo>
                    <a:pt x="13028" y="6774"/>
                    <a:pt x="12833" y="6800"/>
                    <a:pt x="12664" y="6832"/>
                  </a:cubicBezTo>
                  <a:cubicBezTo>
                    <a:pt x="12514" y="6865"/>
                    <a:pt x="12325" y="6917"/>
                    <a:pt x="12104" y="7001"/>
                  </a:cubicBezTo>
                  <a:cubicBezTo>
                    <a:pt x="11155" y="7326"/>
                    <a:pt x="10407" y="7736"/>
                    <a:pt x="9873" y="8230"/>
                  </a:cubicBezTo>
                  <a:cubicBezTo>
                    <a:pt x="9782" y="8315"/>
                    <a:pt x="9717" y="8393"/>
                    <a:pt x="9685" y="8458"/>
                  </a:cubicBezTo>
                  <a:cubicBezTo>
                    <a:pt x="9633" y="8562"/>
                    <a:pt x="9633" y="8660"/>
                    <a:pt x="9678" y="8744"/>
                  </a:cubicBezTo>
                  <a:cubicBezTo>
                    <a:pt x="9737" y="8855"/>
                    <a:pt x="9873" y="8913"/>
                    <a:pt x="10082" y="8913"/>
                  </a:cubicBezTo>
                  <a:cubicBezTo>
                    <a:pt x="10101" y="8920"/>
                    <a:pt x="10127" y="8920"/>
                    <a:pt x="10147" y="8920"/>
                  </a:cubicBezTo>
                  <a:lnTo>
                    <a:pt x="10179" y="9017"/>
                  </a:lnTo>
                  <a:lnTo>
                    <a:pt x="10199" y="9050"/>
                  </a:lnTo>
                  <a:cubicBezTo>
                    <a:pt x="10205" y="9056"/>
                    <a:pt x="10212" y="9063"/>
                    <a:pt x="10218" y="9063"/>
                  </a:cubicBezTo>
                  <a:cubicBezTo>
                    <a:pt x="10225" y="9063"/>
                    <a:pt x="10231" y="9056"/>
                    <a:pt x="10238" y="9050"/>
                  </a:cubicBezTo>
                  <a:lnTo>
                    <a:pt x="10238" y="9024"/>
                  </a:lnTo>
                  <a:lnTo>
                    <a:pt x="10231" y="8998"/>
                  </a:lnTo>
                  <a:lnTo>
                    <a:pt x="10205" y="8920"/>
                  </a:lnTo>
                  <a:cubicBezTo>
                    <a:pt x="10309" y="8920"/>
                    <a:pt x="10400" y="8900"/>
                    <a:pt x="10465" y="8874"/>
                  </a:cubicBezTo>
                  <a:cubicBezTo>
                    <a:pt x="10543" y="8848"/>
                    <a:pt x="10621" y="8803"/>
                    <a:pt x="10706" y="8731"/>
                  </a:cubicBezTo>
                  <a:cubicBezTo>
                    <a:pt x="10758" y="8692"/>
                    <a:pt x="10830" y="8634"/>
                    <a:pt x="10927" y="8555"/>
                  </a:cubicBezTo>
                  <a:cubicBezTo>
                    <a:pt x="11083" y="8425"/>
                    <a:pt x="11304" y="8302"/>
                    <a:pt x="11590" y="8185"/>
                  </a:cubicBezTo>
                  <a:cubicBezTo>
                    <a:pt x="12330" y="7869"/>
                    <a:pt x="13011" y="7707"/>
                    <a:pt x="13632" y="7707"/>
                  </a:cubicBezTo>
                  <a:cubicBezTo>
                    <a:pt x="13765" y="7707"/>
                    <a:pt x="13895" y="7715"/>
                    <a:pt x="14023" y="7730"/>
                  </a:cubicBezTo>
                  <a:cubicBezTo>
                    <a:pt x="14296" y="7762"/>
                    <a:pt x="14647" y="7847"/>
                    <a:pt x="15089" y="7977"/>
                  </a:cubicBezTo>
                  <a:lnTo>
                    <a:pt x="15434" y="8081"/>
                  </a:lnTo>
                  <a:cubicBezTo>
                    <a:pt x="15577" y="8120"/>
                    <a:pt x="15681" y="8159"/>
                    <a:pt x="15753" y="8191"/>
                  </a:cubicBezTo>
                  <a:cubicBezTo>
                    <a:pt x="15954" y="8295"/>
                    <a:pt x="16123" y="8458"/>
                    <a:pt x="16260" y="8692"/>
                  </a:cubicBezTo>
                  <a:cubicBezTo>
                    <a:pt x="16358" y="8868"/>
                    <a:pt x="16442" y="9089"/>
                    <a:pt x="16507" y="9355"/>
                  </a:cubicBezTo>
                  <a:cubicBezTo>
                    <a:pt x="16540" y="9492"/>
                    <a:pt x="16559" y="9583"/>
                    <a:pt x="16572" y="9642"/>
                  </a:cubicBezTo>
                  <a:cubicBezTo>
                    <a:pt x="16553" y="9681"/>
                    <a:pt x="16527" y="9726"/>
                    <a:pt x="16507" y="9765"/>
                  </a:cubicBezTo>
                  <a:cubicBezTo>
                    <a:pt x="16507" y="9765"/>
                    <a:pt x="16501" y="9772"/>
                    <a:pt x="16501" y="9772"/>
                  </a:cubicBezTo>
                  <a:cubicBezTo>
                    <a:pt x="16455" y="9739"/>
                    <a:pt x="16416" y="9694"/>
                    <a:pt x="16390" y="9629"/>
                  </a:cubicBezTo>
                  <a:cubicBezTo>
                    <a:pt x="16364" y="9583"/>
                    <a:pt x="16345" y="9512"/>
                    <a:pt x="16332" y="9420"/>
                  </a:cubicBezTo>
                  <a:cubicBezTo>
                    <a:pt x="16267" y="9056"/>
                    <a:pt x="16162" y="8790"/>
                    <a:pt x="16013" y="8614"/>
                  </a:cubicBezTo>
                  <a:cubicBezTo>
                    <a:pt x="15941" y="8536"/>
                    <a:pt x="15831" y="8445"/>
                    <a:pt x="15681" y="8347"/>
                  </a:cubicBezTo>
                  <a:cubicBezTo>
                    <a:pt x="15519" y="8243"/>
                    <a:pt x="15376" y="8172"/>
                    <a:pt x="15252" y="8120"/>
                  </a:cubicBezTo>
                  <a:cubicBezTo>
                    <a:pt x="15115" y="8068"/>
                    <a:pt x="14920" y="8022"/>
                    <a:pt x="14667" y="7983"/>
                  </a:cubicBezTo>
                  <a:cubicBezTo>
                    <a:pt x="14293" y="7929"/>
                    <a:pt x="13938" y="7902"/>
                    <a:pt x="13603" y="7902"/>
                  </a:cubicBezTo>
                  <a:cubicBezTo>
                    <a:pt x="13378" y="7902"/>
                    <a:pt x="13163" y="7914"/>
                    <a:pt x="12956" y="7938"/>
                  </a:cubicBezTo>
                  <a:cubicBezTo>
                    <a:pt x="12351" y="8016"/>
                    <a:pt x="11818" y="8198"/>
                    <a:pt x="11356" y="8490"/>
                  </a:cubicBezTo>
                  <a:cubicBezTo>
                    <a:pt x="11350" y="8497"/>
                    <a:pt x="11213" y="8588"/>
                    <a:pt x="10940" y="8783"/>
                  </a:cubicBezTo>
                  <a:cubicBezTo>
                    <a:pt x="10771" y="8894"/>
                    <a:pt x="10621" y="8978"/>
                    <a:pt x="10498" y="9030"/>
                  </a:cubicBezTo>
                  <a:cubicBezTo>
                    <a:pt x="10472" y="9043"/>
                    <a:pt x="10452" y="9063"/>
                    <a:pt x="10439" y="9076"/>
                  </a:cubicBezTo>
                  <a:cubicBezTo>
                    <a:pt x="10426" y="9076"/>
                    <a:pt x="10413" y="9076"/>
                    <a:pt x="10400" y="9082"/>
                  </a:cubicBezTo>
                  <a:cubicBezTo>
                    <a:pt x="10297" y="9101"/>
                    <a:pt x="10193" y="9111"/>
                    <a:pt x="10090" y="9111"/>
                  </a:cubicBezTo>
                  <a:cubicBezTo>
                    <a:pt x="9875" y="9111"/>
                    <a:pt x="9661" y="9070"/>
                    <a:pt x="9451" y="8991"/>
                  </a:cubicBezTo>
                  <a:cubicBezTo>
                    <a:pt x="9366" y="8959"/>
                    <a:pt x="9308" y="8926"/>
                    <a:pt x="9275" y="8881"/>
                  </a:cubicBezTo>
                  <a:cubicBezTo>
                    <a:pt x="9197" y="8790"/>
                    <a:pt x="9197" y="8653"/>
                    <a:pt x="9275" y="8484"/>
                  </a:cubicBezTo>
                  <a:cubicBezTo>
                    <a:pt x="9288" y="8458"/>
                    <a:pt x="9301" y="8432"/>
                    <a:pt x="9321" y="8406"/>
                  </a:cubicBezTo>
                  <a:cubicBezTo>
                    <a:pt x="9336" y="8409"/>
                    <a:pt x="9352" y="8410"/>
                    <a:pt x="9369" y="8410"/>
                  </a:cubicBezTo>
                  <a:cubicBezTo>
                    <a:pt x="9463" y="8410"/>
                    <a:pt x="9572" y="8363"/>
                    <a:pt x="9704" y="8269"/>
                  </a:cubicBezTo>
                  <a:cubicBezTo>
                    <a:pt x="9834" y="8172"/>
                    <a:pt x="10036" y="8029"/>
                    <a:pt x="10303" y="7827"/>
                  </a:cubicBezTo>
                  <a:cubicBezTo>
                    <a:pt x="10537" y="7651"/>
                    <a:pt x="10745" y="7508"/>
                    <a:pt x="10921" y="7404"/>
                  </a:cubicBezTo>
                  <a:cubicBezTo>
                    <a:pt x="11363" y="7144"/>
                    <a:pt x="11857" y="6949"/>
                    <a:pt x="12390" y="6819"/>
                  </a:cubicBezTo>
                  <a:cubicBezTo>
                    <a:pt x="12851" y="6713"/>
                    <a:pt x="13328" y="6655"/>
                    <a:pt x="13816" y="6655"/>
                  </a:cubicBezTo>
                  <a:cubicBezTo>
                    <a:pt x="13865" y="6655"/>
                    <a:pt x="13915" y="6655"/>
                    <a:pt x="13964" y="6656"/>
                  </a:cubicBezTo>
                  <a:cubicBezTo>
                    <a:pt x="13984" y="6658"/>
                    <a:pt x="14002" y="6659"/>
                    <a:pt x="14018" y="6659"/>
                  </a:cubicBezTo>
                  <a:cubicBezTo>
                    <a:pt x="14068" y="6659"/>
                    <a:pt x="14104" y="6652"/>
                    <a:pt x="14133" y="6637"/>
                  </a:cubicBezTo>
                  <a:close/>
                  <a:moveTo>
                    <a:pt x="9165" y="9895"/>
                  </a:moveTo>
                  <a:lnTo>
                    <a:pt x="9158" y="9902"/>
                  </a:lnTo>
                  <a:cubicBezTo>
                    <a:pt x="9145" y="9902"/>
                    <a:pt x="9139" y="9908"/>
                    <a:pt x="9132" y="9921"/>
                  </a:cubicBezTo>
                  <a:cubicBezTo>
                    <a:pt x="9132" y="9928"/>
                    <a:pt x="9139" y="9941"/>
                    <a:pt x="9145" y="9941"/>
                  </a:cubicBezTo>
                  <a:lnTo>
                    <a:pt x="9152" y="9947"/>
                  </a:lnTo>
                  <a:lnTo>
                    <a:pt x="9230" y="9947"/>
                  </a:lnTo>
                  <a:lnTo>
                    <a:pt x="9249" y="9954"/>
                  </a:lnTo>
                  <a:lnTo>
                    <a:pt x="9262" y="9967"/>
                  </a:lnTo>
                  <a:cubicBezTo>
                    <a:pt x="9269" y="9973"/>
                    <a:pt x="9275" y="9977"/>
                    <a:pt x="9281" y="9977"/>
                  </a:cubicBezTo>
                  <a:cubicBezTo>
                    <a:pt x="9287" y="9977"/>
                    <a:pt x="9291" y="9973"/>
                    <a:pt x="9295" y="9967"/>
                  </a:cubicBezTo>
                  <a:cubicBezTo>
                    <a:pt x="9308" y="9960"/>
                    <a:pt x="9308" y="9941"/>
                    <a:pt x="9301" y="9921"/>
                  </a:cubicBezTo>
                  <a:cubicBezTo>
                    <a:pt x="9295" y="9915"/>
                    <a:pt x="9282" y="9908"/>
                    <a:pt x="9262" y="9902"/>
                  </a:cubicBezTo>
                  <a:cubicBezTo>
                    <a:pt x="9217" y="9902"/>
                    <a:pt x="9184" y="9895"/>
                    <a:pt x="9165" y="9895"/>
                  </a:cubicBezTo>
                  <a:close/>
                  <a:moveTo>
                    <a:pt x="13938" y="8133"/>
                  </a:moveTo>
                  <a:lnTo>
                    <a:pt x="13938" y="8133"/>
                  </a:lnTo>
                  <a:cubicBezTo>
                    <a:pt x="14094" y="8139"/>
                    <a:pt x="14263" y="8159"/>
                    <a:pt x="14446" y="8185"/>
                  </a:cubicBezTo>
                  <a:cubicBezTo>
                    <a:pt x="14446" y="8243"/>
                    <a:pt x="14465" y="8315"/>
                    <a:pt x="14485" y="8399"/>
                  </a:cubicBezTo>
                  <a:cubicBezTo>
                    <a:pt x="14504" y="8484"/>
                    <a:pt x="14517" y="8614"/>
                    <a:pt x="14524" y="8790"/>
                  </a:cubicBezTo>
                  <a:cubicBezTo>
                    <a:pt x="14530" y="8848"/>
                    <a:pt x="14543" y="8939"/>
                    <a:pt x="14569" y="9069"/>
                  </a:cubicBezTo>
                  <a:cubicBezTo>
                    <a:pt x="14589" y="9193"/>
                    <a:pt x="14602" y="9284"/>
                    <a:pt x="14608" y="9349"/>
                  </a:cubicBezTo>
                  <a:cubicBezTo>
                    <a:pt x="14621" y="9479"/>
                    <a:pt x="14621" y="9635"/>
                    <a:pt x="14608" y="9804"/>
                  </a:cubicBezTo>
                  <a:cubicBezTo>
                    <a:pt x="14595" y="9902"/>
                    <a:pt x="14576" y="9973"/>
                    <a:pt x="14543" y="10006"/>
                  </a:cubicBezTo>
                  <a:cubicBezTo>
                    <a:pt x="14504" y="10051"/>
                    <a:pt x="14420" y="10077"/>
                    <a:pt x="14296" y="10077"/>
                  </a:cubicBezTo>
                  <a:cubicBezTo>
                    <a:pt x="14289" y="9947"/>
                    <a:pt x="14296" y="9830"/>
                    <a:pt x="14309" y="9720"/>
                  </a:cubicBezTo>
                  <a:cubicBezTo>
                    <a:pt x="14315" y="9635"/>
                    <a:pt x="14322" y="9577"/>
                    <a:pt x="14315" y="9544"/>
                  </a:cubicBezTo>
                  <a:cubicBezTo>
                    <a:pt x="14310" y="9517"/>
                    <a:pt x="14305" y="9503"/>
                    <a:pt x="14292" y="9503"/>
                  </a:cubicBezTo>
                  <a:cubicBezTo>
                    <a:pt x="14289" y="9503"/>
                    <a:pt x="14286" y="9504"/>
                    <a:pt x="14283" y="9505"/>
                  </a:cubicBezTo>
                  <a:cubicBezTo>
                    <a:pt x="14270" y="9505"/>
                    <a:pt x="14263" y="9518"/>
                    <a:pt x="14257" y="9538"/>
                  </a:cubicBezTo>
                  <a:cubicBezTo>
                    <a:pt x="14231" y="9648"/>
                    <a:pt x="14218" y="9824"/>
                    <a:pt x="14218" y="10058"/>
                  </a:cubicBezTo>
                  <a:cubicBezTo>
                    <a:pt x="14218" y="10097"/>
                    <a:pt x="14224" y="10123"/>
                    <a:pt x="14237" y="10142"/>
                  </a:cubicBezTo>
                  <a:cubicBezTo>
                    <a:pt x="14250" y="10155"/>
                    <a:pt x="14283" y="10168"/>
                    <a:pt x="14322" y="10168"/>
                  </a:cubicBezTo>
                  <a:cubicBezTo>
                    <a:pt x="14407" y="10162"/>
                    <a:pt x="14485" y="10142"/>
                    <a:pt x="14556" y="10103"/>
                  </a:cubicBezTo>
                  <a:cubicBezTo>
                    <a:pt x="14595" y="10077"/>
                    <a:pt x="14615" y="10058"/>
                    <a:pt x="14634" y="10038"/>
                  </a:cubicBezTo>
                  <a:cubicBezTo>
                    <a:pt x="14641" y="10019"/>
                    <a:pt x="14654" y="9986"/>
                    <a:pt x="14660" y="9947"/>
                  </a:cubicBezTo>
                  <a:cubicBezTo>
                    <a:pt x="14706" y="9713"/>
                    <a:pt x="14712" y="9485"/>
                    <a:pt x="14673" y="9251"/>
                  </a:cubicBezTo>
                  <a:cubicBezTo>
                    <a:pt x="14641" y="9082"/>
                    <a:pt x="14615" y="8952"/>
                    <a:pt x="14602" y="8868"/>
                  </a:cubicBezTo>
                  <a:cubicBezTo>
                    <a:pt x="14582" y="8692"/>
                    <a:pt x="14569" y="8568"/>
                    <a:pt x="14556" y="8484"/>
                  </a:cubicBezTo>
                  <a:cubicBezTo>
                    <a:pt x="14543" y="8367"/>
                    <a:pt x="14530" y="8269"/>
                    <a:pt x="14504" y="8191"/>
                  </a:cubicBezTo>
                  <a:lnTo>
                    <a:pt x="14504" y="8191"/>
                  </a:lnTo>
                  <a:cubicBezTo>
                    <a:pt x="14543" y="8198"/>
                    <a:pt x="14582" y="8198"/>
                    <a:pt x="14615" y="8204"/>
                  </a:cubicBezTo>
                  <a:cubicBezTo>
                    <a:pt x="14621" y="8237"/>
                    <a:pt x="14628" y="8276"/>
                    <a:pt x="14641" y="8308"/>
                  </a:cubicBezTo>
                  <a:cubicBezTo>
                    <a:pt x="14654" y="8354"/>
                    <a:pt x="14673" y="8425"/>
                    <a:pt x="14699" y="8516"/>
                  </a:cubicBezTo>
                  <a:cubicBezTo>
                    <a:pt x="14725" y="8608"/>
                    <a:pt x="14745" y="8718"/>
                    <a:pt x="14758" y="8848"/>
                  </a:cubicBezTo>
                  <a:cubicBezTo>
                    <a:pt x="14771" y="8985"/>
                    <a:pt x="14784" y="9134"/>
                    <a:pt x="14790" y="9303"/>
                  </a:cubicBezTo>
                  <a:cubicBezTo>
                    <a:pt x="14803" y="9577"/>
                    <a:pt x="14797" y="9869"/>
                    <a:pt x="14777" y="10188"/>
                  </a:cubicBezTo>
                  <a:cubicBezTo>
                    <a:pt x="14732" y="10214"/>
                    <a:pt x="14667" y="10227"/>
                    <a:pt x="14582" y="10227"/>
                  </a:cubicBezTo>
                  <a:cubicBezTo>
                    <a:pt x="14485" y="10220"/>
                    <a:pt x="14420" y="10220"/>
                    <a:pt x="14374" y="10220"/>
                  </a:cubicBezTo>
                  <a:cubicBezTo>
                    <a:pt x="14276" y="10227"/>
                    <a:pt x="14231" y="10233"/>
                    <a:pt x="14224" y="10233"/>
                  </a:cubicBezTo>
                  <a:cubicBezTo>
                    <a:pt x="14166" y="10227"/>
                    <a:pt x="14120" y="10214"/>
                    <a:pt x="14094" y="10188"/>
                  </a:cubicBezTo>
                  <a:cubicBezTo>
                    <a:pt x="14081" y="10129"/>
                    <a:pt x="14075" y="10038"/>
                    <a:pt x="14081" y="9921"/>
                  </a:cubicBezTo>
                  <a:lnTo>
                    <a:pt x="14107" y="9225"/>
                  </a:lnTo>
                  <a:cubicBezTo>
                    <a:pt x="14107" y="9134"/>
                    <a:pt x="14094" y="9017"/>
                    <a:pt x="14062" y="8874"/>
                  </a:cubicBezTo>
                  <a:cubicBezTo>
                    <a:pt x="14023" y="8699"/>
                    <a:pt x="14003" y="8581"/>
                    <a:pt x="13997" y="8523"/>
                  </a:cubicBezTo>
                  <a:cubicBezTo>
                    <a:pt x="13984" y="8412"/>
                    <a:pt x="13977" y="8334"/>
                    <a:pt x="13964" y="8282"/>
                  </a:cubicBezTo>
                  <a:cubicBezTo>
                    <a:pt x="13958" y="8224"/>
                    <a:pt x="13945" y="8178"/>
                    <a:pt x="13938" y="8133"/>
                  </a:cubicBezTo>
                  <a:close/>
                  <a:moveTo>
                    <a:pt x="6674" y="9479"/>
                  </a:moveTo>
                  <a:lnTo>
                    <a:pt x="6674" y="9479"/>
                  </a:lnTo>
                  <a:cubicBezTo>
                    <a:pt x="6680" y="9538"/>
                    <a:pt x="6674" y="9596"/>
                    <a:pt x="6667" y="9668"/>
                  </a:cubicBezTo>
                  <a:cubicBezTo>
                    <a:pt x="6661" y="9700"/>
                    <a:pt x="6661" y="9726"/>
                    <a:pt x="6667" y="9739"/>
                  </a:cubicBezTo>
                  <a:lnTo>
                    <a:pt x="6719" y="9843"/>
                  </a:lnTo>
                  <a:cubicBezTo>
                    <a:pt x="6752" y="9889"/>
                    <a:pt x="6771" y="9921"/>
                    <a:pt x="6778" y="9954"/>
                  </a:cubicBezTo>
                  <a:lnTo>
                    <a:pt x="6810" y="10051"/>
                  </a:lnTo>
                  <a:cubicBezTo>
                    <a:pt x="6823" y="10097"/>
                    <a:pt x="6843" y="10123"/>
                    <a:pt x="6869" y="10149"/>
                  </a:cubicBezTo>
                  <a:cubicBezTo>
                    <a:pt x="6882" y="10162"/>
                    <a:pt x="6908" y="10188"/>
                    <a:pt x="6940" y="10207"/>
                  </a:cubicBezTo>
                  <a:lnTo>
                    <a:pt x="6966" y="10246"/>
                  </a:lnTo>
                  <a:lnTo>
                    <a:pt x="6973" y="10253"/>
                  </a:lnTo>
                  <a:lnTo>
                    <a:pt x="6875" y="10266"/>
                  </a:lnTo>
                  <a:cubicBezTo>
                    <a:pt x="6862" y="10269"/>
                    <a:pt x="6851" y="10271"/>
                    <a:pt x="6841" y="10271"/>
                  </a:cubicBezTo>
                  <a:cubicBezTo>
                    <a:pt x="6831" y="10271"/>
                    <a:pt x="6823" y="10269"/>
                    <a:pt x="6817" y="10266"/>
                  </a:cubicBezTo>
                  <a:cubicBezTo>
                    <a:pt x="6797" y="10266"/>
                    <a:pt x="6778" y="10253"/>
                    <a:pt x="6752" y="10227"/>
                  </a:cubicBezTo>
                  <a:cubicBezTo>
                    <a:pt x="6706" y="10181"/>
                    <a:pt x="6687" y="10149"/>
                    <a:pt x="6680" y="10142"/>
                  </a:cubicBezTo>
                  <a:cubicBezTo>
                    <a:pt x="6674" y="10129"/>
                    <a:pt x="6667" y="10103"/>
                    <a:pt x="6661" y="10071"/>
                  </a:cubicBezTo>
                  <a:cubicBezTo>
                    <a:pt x="6654" y="10038"/>
                    <a:pt x="6648" y="10012"/>
                    <a:pt x="6641" y="9999"/>
                  </a:cubicBezTo>
                  <a:lnTo>
                    <a:pt x="6589" y="9882"/>
                  </a:lnTo>
                  <a:cubicBezTo>
                    <a:pt x="6563" y="9811"/>
                    <a:pt x="6550" y="9746"/>
                    <a:pt x="6550" y="9687"/>
                  </a:cubicBezTo>
                  <a:lnTo>
                    <a:pt x="6550" y="9648"/>
                  </a:lnTo>
                  <a:cubicBezTo>
                    <a:pt x="6576" y="9629"/>
                    <a:pt x="6596" y="9609"/>
                    <a:pt x="6609" y="9590"/>
                  </a:cubicBezTo>
                  <a:lnTo>
                    <a:pt x="6641" y="9518"/>
                  </a:lnTo>
                  <a:lnTo>
                    <a:pt x="6674" y="9479"/>
                  </a:lnTo>
                  <a:close/>
                  <a:moveTo>
                    <a:pt x="8000" y="8367"/>
                  </a:moveTo>
                  <a:cubicBezTo>
                    <a:pt x="8020" y="8380"/>
                    <a:pt x="8033" y="8386"/>
                    <a:pt x="8046" y="8399"/>
                  </a:cubicBezTo>
                  <a:lnTo>
                    <a:pt x="8202" y="8529"/>
                  </a:lnTo>
                  <a:cubicBezTo>
                    <a:pt x="8248" y="8562"/>
                    <a:pt x="8280" y="8595"/>
                    <a:pt x="8293" y="8627"/>
                  </a:cubicBezTo>
                  <a:cubicBezTo>
                    <a:pt x="8300" y="8640"/>
                    <a:pt x="8306" y="8666"/>
                    <a:pt x="8326" y="8712"/>
                  </a:cubicBezTo>
                  <a:cubicBezTo>
                    <a:pt x="8332" y="8731"/>
                    <a:pt x="8339" y="8744"/>
                    <a:pt x="8345" y="8757"/>
                  </a:cubicBezTo>
                  <a:cubicBezTo>
                    <a:pt x="8280" y="8777"/>
                    <a:pt x="8222" y="8803"/>
                    <a:pt x="8163" y="8835"/>
                  </a:cubicBezTo>
                  <a:lnTo>
                    <a:pt x="8150" y="8777"/>
                  </a:lnTo>
                  <a:cubicBezTo>
                    <a:pt x="8131" y="8731"/>
                    <a:pt x="8118" y="8705"/>
                    <a:pt x="8111" y="8686"/>
                  </a:cubicBezTo>
                  <a:cubicBezTo>
                    <a:pt x="8105" y="8679"/>
                    <a:pt x="8105" y="8673"/>
                    <a:pt x="8091" y="8666"/>
                  </a:cubicBezTo>
                  <a:cubicBezTo>
                    <a:pt x="8089" y="8663"/>
                    <a:pt x="8085" y="8662"/>
                    <a:pt x="8081" y="8662"/>
                  </a:cubicBezTo>
                  <a:cubicBezTo>
                    <a:pt x="8075" y="8662"/>
                    <a:pt x="8069" y="8665"/>
                    <a:pt x="8065" y="8673"/>
                  </a:cubicBezTo>
                  <a:cubicBezTo>
                    <a:pt x="8065" y="8673"/>
                    <a:pt x="8065" y="8686"/>
                    <a:pt x="8065" y="8699"/>
                  </a:cubicBezTo>
                  <a:cubicBezTo>
                    <a:pt x="8091" y="8764"/>
                    <a:pt x="8111" y="8816"/>
                    <a:pt x="8124" y="8855"/>
                  </a:cubicBezTo>
                  <a:cubicBezTo>
                    <a:pt x="8000" y="8920"/>
                    <a:pt x="7896" y="9004"/>
                    <a:pt x="7812" y="9095"/>
                  </a:cubicBezTo>
                  <a:cubicBezTo>
                    <a:pt x="7740" y="9173"/>
                    <a:pt x="7662" y="9284"/>
                    <a:pt x="7578" y="9440"/>
                  </a:cubicBezTo>
                  <a:cubicBezTo>
                    <a:pt x="7467" y="9629"/>
                    <a:pt x="7396" y="9798"/>
                    <a:pt x="7350" y="9941"/>
                  </a:cubicBezTo>
                  <a:cubicBezTo>
                    <a:pt x="7311" y="10077"/>
                    <a:pt x="7292" y="10201"/>
                    <a:pt x="7292" y="10324"/>
                  </a:cubicBezTo>
                  <a:cubicBezTo>
                    <a:pt x="7272" y="10318"/>
                    <a:pt x="7259" y="10311"/>
                    <a:pt x="7253" y="10305"/>
                  </a:cubicBezTo>
                  <a:cubicBezTo>
                    <a:pt x="7207" y="10266"/>
                    <a:pt x="7168" y="10246"/>
                    <a:pt x="7142" y="10240"/>
                  </a:cubicBezTo>
                  <a:cubicBezTo>
                    <a:pt x="7129" y="10233"/>
                    <a:pt x="7109" y="10233"/>
                    <a:pt x="7096" y="10233"/>
                  </a:cubicBezTo>
                  <a:cubicBezTo>
                    <a:pt x="7090" y="10214"/>
                    <a:pt x="7077" y="10194"/>
                    <a:pt x="7057" y="10175"/>
                  </a:cubicBezTo>
                  <a:lnTo>
                    <a:pt x="6921" y="10032"/>
                  </a:lnTo>
                  <a:cubicBezTo>
                    <a:pt x="6921" y="10025"/>
                    <a:pt x="6908" y="10006"/>
                    <a:pt x="6888" y="9967"/>
                  </a:cubicBezTo>
                  <a:cubicBezTo>
                    <a:pt x="6875" y="9915"/>
                    <a:pt x="6849" y="9863"/>
                    <a:pt x="6823" y="9811"/>
                  </a:cubicBezTo>
                  <a:lnTo>
                    <a:pt x="6771" y="9713"/>
                  </a:lnTo>
                  <a:cubicBezTo>
                    <a:pt x="6765" y="9700"/>
                    <a:pt x="6765" y="9687"/>
                    <a:pt x="6765" y="9668"/>
                  </a:cubicBezTo>
                  <a:lnTo>
                    <a:pt x="6752" y="9485"/>
                  </a:lnTo>
                  <a:cubicBezTo>
                    <a:pt x="6752" y="9414"/>
                    <a:pt x="6758" y="9362"/>
                    <a:pt x="6765" y="9342"/>
                  </a:cubicBezTo>
                  <a:cubicBezTo>
                    <a:pt x="6765" y="9329"/>
                    <a:pt x="6765" y="9323"/>
                    <a:pt x="6765" y="9323"/>
                  </a:cubicBezTo>
                  <a:cubicBezTo>
                    <a:pt x="6927" y="9154"/>
                    <a:pt x="7070" y="9017"/>
                    <a:pt x="7187" y="8913"/>
                  </a:cubicBezTo>
                  <a:cubicBezTo>
                    <a:pt x="7402" y="8725"/>
                    <a:pt x="7617" y="8562"/>
                    <a:pt x="7831" y="8432"/>
                  </a:cubicBezTo>
                  <a:cubicBezTo>
                    <a:pt x="7838" y="8438"/>
                    <a:pt x="7844" y="8445"/>
                    <a:pt x="7864" y="8451"/>
                  </a:cubicBezTo>
                  <a:cubicBezTo>
                    <a:pt x="7916" y="8471"/>
                    <a:pt x="7961" y="8503"/>
                    <a:pt x="8000" y="8542"/>
                  </a:cubicBezTo>
                  <a:cubicBezTo>
                    <a:pt x="8004" y="8546"/>
                    <a:pt x="8007" y="8547"/>
                    <a:pt x="8011" y="8547"/>
                  </a:cubicBezTo>
                  <a:cubicBezTo>
                    <a:pt x="8015" y="8547"/>
                    <a:pt x="8020" y="8546"/>
                    <a:pt x="8026" y="8542"/>
                  </a:cubicBezTo>
                  <a:lnTo>
                    <a:pt x="8020" y="8516"/>
                  </a:lnTo>
                  <a:cubicBezTo>
                    <a:pt x="8013" y="8490"/>
                    <a:pt x="8000" y="8477"/>
                    <a:pt x="7994" y="8471"/>
                  </a:cubicBezTo>
                  <a:cubicBezTo>
                    <a:pt x="7974" y="8458"/>
                    <a:pt x="7961" y="8445"/>
                    <a:pt x="7942" y="8438"/>
                  </a:cubicBezTo>
                  <a:cubicBezTo>
                    <a:pt x="7929" y="8432"/>
                    <a:pt x="7909" y="8419"/>
                    <a:pt x="7877" y="8399"/>
                  </a:cubicBezTo>
                  <a:cubicBezTo>
                    <a:pt x="7890" y="8393"/>
                    <a:pt x="7909" y="8380"/>
                    <a:pt x="7929" y="8373"/>
                  </a:cubicBezTo>
                  <a:lnTo>
                    <a:pt x="8000" y="8367"/>
                  </a:lnTo>
                  <a:close/>
                  <a:moveTo>
                    <a:pt x="13548" y="8120"/>
                  </a:moveTo>
                  <a:lnTo>
                    <a:pt x="13600" y="8412"/>
                  </a:lnTo>
                  <a:cubicBezTo>
                    <a:pt x="13626" y="8627"/>
                    <a:pt x="13646" y="8790"/>
                    <a:pt x="13652" y="8894"/>
                  </a:cubicBezTo>
                  <a:lnTo>
                    <a:pt x="13659" y="9147"/>
                  </a:lnTo>
                  <a:cubicBezTo>
                    <a:pt x="13652" y="9472"/>
                    <a:pt x="13633" y="9778"/>
                    <a:pt x="13587" y="10071"/>
                  </a:cubicBezTo>
                  <a:cubicBezTo>
                    <a:pt x="13587" y="10123"/>
                    <a:pt x="13574" y="10168"/>
                    <a:pt x="13561" y="10201"/>
                  </a:cubicBezTo>
                  <a:cubicBezTo>
                    <a:pt x="13542" y="10233"/>
                    <a:pt x="13516" y="10259"/>
                    <a:pt x="13496" y="10272"/>
                  </a:cubicBezTo>
                  <a:cubicBezTo>
                    <a:pt x="13463" y="10305"/>
                    <a:pt x="13418" y="10324"/>
                    <a:pt x="13359" y="10331"/>
                  </a:cubicBezTo>
                  <a:cubicBezTo>
                    <a:pt x="13288" y="10349"/>
                    <a:pt x="13215" y="10359"/>
                    <a:pt x="13141" y="10359"/>
                  </a:cubicBezTo>
                  <a:cubicBezTo>
                    <a:pt x="13081" y="10359"/>
                    <a:pt x="13021" y="10352"/>
                    <a:pt x="12963" y="10337"/>
                  </a:cubicBezTo>
                  <a:cubicBezTo>
                    <a:pt x="12917" y="10331"/>
                    <a:pt x="12885" y="10318"/>
                    <a:pt x="12865" y="10292"/>
                  </a:cubicBezTo>
                  <a:cubicBezTo>
                    <a:pt x="12859" y="10279"/>
                    <a:pt x="12852" y="10253"/>
                    <a:pt x="12852" y="10214"/>
                  </a:cubicBezTo>
                  <a:cubicBezTo>
                    <a:pt x="12859" y="10181"/>
                    <a:pt x="12865" y="10129"/>
                    <a:pt x="12872" y="10064"/>
                  </a:cubicBezTo>
                  <a:cubicBezTo>
                    <a:pt x="12885" y="9993"/>
                    <a:pt x="12891" y="9941"/>
                    <a:pt x="12898" y="9915"/>
                  </a:cubicBezTo>
                  <a:cubicBezTo>
                    <a:pt x="12898" y="9791"/>
                    <a:pt x="12898" y="9700"/>
                    <a:pt x="12904" y="9635"/>
                  </a:cubicBezTo>
                  <a:cubicBezTo>
                    <a:pt x="12917" y="9498"/>
                    <a:pt x="12930" y="9401"/>
                    <a:pt x="12930" y="9336"/>
                  </a:cubicBezTo>
                  <a:cubicBezTo>
                    <a:pt x="12930" y="9264"/>
                    <a:pt x="12924" y="9186"/>
                    <a:pt x="12911" y="9102"/>
                  </a:cubicBezTo>
                  <a:cubicBezTo>
                    <a:pt x="12891" y="8926"/>
                    <a:pt x="12885" y="8790"/>
                    <a:pt x="12885" y="8699"/>
                  </a:cubicBezTo>
                  <a:lnTo>
                    <a:pt x="12872" y="8412"/>
                  </a:lnTo>
                  <a:cubicBezTo>
                    <a:pt x="12865" y="8341"/>
                    <a:pt x="12846" y="8263"/>
                    <a:pt x="12826" y="8178"/>
                  </a:cubicBezTo>
                  <a:cubicBezTo>
                    <a:pt x="12976" y="8152"/>
                    <a:pt x="13125" y="8133"/>
                    <a:pt x="13275" y="8126"/>
                  </a:cubicBezTo>
                  <a:cubicBezTo>
                    <a:pt x="13307" y="8126"/>
                    <a:pt x="13340" y="8120"/>
                    <a:pt x="13372" y="8120"/>
                  </a:cubicBezTo>
                  <a:cubicBezTo>
                    <a:pt x="13366" y="8139"/>
                    <a:pt x="13372" y="8172"/>
                    <a:pt x="13372" y="8198"/>
                  </a:cubicBezTo>
                  <a:cubicBezTo>
                    <a:pt x="13405" y="8412"/>
                    <a:pt x="13431" y="8738"/>
                    <a:pt x="13457" y="9173"/>
                  </a:cubicBezTo>
                  <a:cubicBezTo>
                    <a:pt x="13463" y="9290"/>
                    <a:pt x="13463" y="9362"/>
                    <a:pt x="13457" y="9388"/>
                  </a:cubicBezTo>
                  <a:cubicBezTo>
                    <a:pt x="13457" y="9459"/>
                    <a:pt x="13444" y="9551"/>
                    <a:pt x="13424" y="9648"/>
                  </a:cubicBezTo>
                  <a:lnTo>
                    <a:pt x="13359" y="9999"/>
                  </a:lnTo>
                  <a:cubicBezTo>
                    <a:pt x="13346" y="10064"/>
                    <a:pt x="13327" y="10110"/>
                    <a:pt x="13301" y="10129"/>
                  </a:cubicBezTo>
                  <a:cubicBezTo>
                    <a:pt x="13281" y="10149"/>
                    <a:pt x="13249" y="10162"/>
                    <a:pt x="13203" y="10168"/>
                  </a:cubicBezTo>
                  <a:cubicBezTo>
                    <a:pt x="13190" y="10170"/>
                    <a:pt x="13178" y="10171"/>
                    <a:pt x="13167" y="10171"/>
                  </a:cubicBezTo>
                  <a:cubicBezTo>
                    <a:pt x="13140" y="10171"/>
                    <a:pt x="13121" y="10166"/>
                    <a:pt x="13112" y="10162"/>
                  </a:cubicBezTo>
                  <a:cubicBezTo>
                    <a:pt x="13086" y="10149"/>
                    <a:pt x="13073" y="10110"/>
                    <a:pt x="13067" y="10058"/>
                  </a:cubicBezTo>
                  <a:cubicBezTo>
                    <a:pt x="13060" y="9960"/>
                    <a:pt x="13060" y="9850"/>
                    <a:pt x="13073" y="9733"/>
                  </a:cubicBezTo>
                  <a:cubicBezTo>
                    <a:pt x="13080" y="9668"/>
                    <a:pt x="13086" y="9616"/>
                    <a:pt x="13086" y="9583"/>
                  </a:cubicBezTo>
                  <a:cubicBezTo>
                    <a:pt x="13086" y="9564"/>
                    <a:pt x="13080" y="9551"/>
                    <a:pt x="13073" y="9544"/>
                  </a:cubicBezTo>
                  <a:cubicBezTo>
                    <a:pt x="13069" y="9542"/>
                    <a:pt x="13064" y="9540"/>
                    <a:pt x="13059" y="9540"/>
                  </a:cubicBezTo>
                  <a:cubicBezTo>
                    <a:pt x="13051" y="9540"/>
                    <a:pt x="13042" y="9545"/>
                    <a:pt x="13034" y="9557"/>
                  </a:cubicBezTo>
                  <a:cubicBezTo>
                    <a:pt x="13028" y="9570"/>
                    <a:pt x="13021" y="9583"/>
                    <a:pt x="13021" y="9603"/>
                  </a:cubicBezTo>
                  <a:lnTo>
                    <a:pt x="12995" y="9999"/>
                  </a:lnTo>
                  <a:cubicBezTo>
                    <a:pt x="12995" y="10110"/>
                    <a:pt x="13015" y="10188"/>
                    <a:pt x="13060" y="10220"/>
                  </a:cubicBezTo>
                  <a:cubicBezTo>
                    <a:pt x="13087" y="10239"/>
                    <a:pt x="13118" y="10249"/>
                    <a:pt x="13154" y="10249"/>
                  </a:cubicBezTo>
                  <a:cubicBezTo>
                    <a:pt x="13181" y="10249"/>
                    <a:pt x="13210" y="10244"/>
                    <a:pt x="13242" y="10233"/>
                  </a:cubicBezTo>
                  <a:cubicBezTo>
                    <a:pt x="13314" y="10214"/>
                    <a:pt x="13359" y="10181"/>
                    <a:pt x="13385" y="10142"/>
                  </a:cubicBezTo>
                  <a:cubicBezTo>
                    <a:pt x="13398" y="10123"/>
                    <a:pt x="13411" y="10084"/>
                    <a:pt x="13424" y="10038"/>
                  </a:cubicBezTo>
                  <a:cubicBezTo>
                    <a:pt x="13483" y="9752"/>
                    <a:pt x="13509" y="9518"/>
                    <a:pt x="13509" y="9336"/>
                  </a:cubicBezTo>
                  <a:lnTo>
                    <a:pt x="13503" y="9134"/>
                  </a:lnTo>
                  <a:cubicBezTo>
                    <a:pt x="13490" y="8803"/>
                    <a:pt x="13463" y="8497"/>
                    <a:pt x="13431" y="8217"/>
                  </a:cubicBezTo>
                  <a:cubicBezTo>
                    <a:pt x="13424" y="8178"/>
                    <a:pt x="13424" y="8146"/>
                    <a:pt x="13411" y="8120"/>
                  </a:cubicBezTo>
                  <a:close/>
                  <a:moveTo>
                    <a:pt x="6479" y="9785"/>
                  </a:moveTo>
                  <a:lnTo>
                    <a:pt x="6479" y="9798"/>
                  </a:lnTo>
                  <a:lnTo>
                    <a:pt x="6602" y="10194"/>
                  </a:lnTo>
                  <a:cubicBezTo>
                    <a:pt x="6622" y="10240"/>
                    <a:pt x="6661" y="10285"/>
                    <a:pt x="6726" y="10344"/>
                  </a:cubicBezTo>
                  <a:lnTo>
                    <a:pt x="6739" y="10350"/>
                  </a:lnTo>
                  <a:lnTo>
                    <a:pt x="6225" y="10409"/>
                  </a:lnTo>
                  <a:cubicBezTo>
                    <a:pt x="6283" y="10194"/>
                    <a:pt x="6368" y="9986"/>
                    <a:pt x="6479" y="9785"/>
                  </a:cubicBezTo>
                  <a:close/>
                  <a:moveTo>
                    <a:pt x="14914" y="8263"/>
                  </a:moveTo>
                  <a:cubicBezTo>
                    <a:pt x="14979" y="8276"/>
                    <a:pt x="15037" y="8289"/>
                    <a:pt x="15096" y="8308"/>
                  </a:cubicBezTo>
                  <a:cubicBezTo>
                    <a:pt x="15180" y="8334"/>
                    <a:pt x="15265" y="8367"/>
                    <a:pt x="15356" y="8412"/>
                  </a:cubicBezTo>
                  <a:lnTo>
                    <a:pt x="15356" y="8419"/>
                  </a:lnTo>
                  <a:cubicBezTo>
                    <a:pt x="15369" y="8451"/>
                    <a:pt x="15376" y="8510"/>
                    <a:pt x="15389" y="8595"/>
                  </a:cubicBezTo>
                  <a:cubicBezTo>
                    <a:pt x="15395" y="8673"/>
                    <a:pt x="15408" y="8731"/>
                    <a:pt x="15428" y="8770"/>
                  </a:cubicBezTo>
                  <a:cubicBezTo>
                    <a:pt x="15434" y="8803"/>
                    <a:pt x="15460" y="8848"/>
                    <a:pt x="15493" y="8913"/>
                  </a:cubicBezTo>
                  <a:cubicBezTo>
                    <a:pt x="15499" y="8946"/>
                    <a:pt x="15506" y="8978"/>
                    <a:pt x="15512" y="9004"/>
                  </a:cubicBezTo>
                  <a:cubicBezTo>
                    <a:pt x="15551" y="9290"/>
                    <a:pt x="15584" y="9492"/>
                    <a:pt x="15597" y="9616"/>
                  </a:cubicBezTo>
                  <a:lnTo>
                    <a:pt x="15675" y="10266"/>
                  </a:lnTo>
                  <a:cubicBezTo>
                    <a:pt x="15675" y="10318"/>
                    <a:pt x="15668" y="10363"/>
                    <a:pt x="15655" y="10389"/>
                  </a:cubicBezTo>
                  <a:cubicBezTo>
                    <a:pt x="15635" y="10429"/>
                    <a:pt x="15608" y="10446"/>
                    <a:pt x="15579" y="10446"/>
                  </a:cubicBezTo>
                  <a:cubicBezTo>
                    <a:pt x="15570" y="10446"/>
                    <a:pt x="15560" y="10445"/>
                    <a:pt x="15551" y="10442"/>
                  </a:cubicBezTo>
                  <a:cubicBezTo>
                    <a:pt x="15545" y="10435"/>
                    <a:pt x="15525" y="10422"/>
                    <a:pt x="15506" y="10396"/>
                  </a:cubicBezTo>
                  <a:cubicBezTo>
                    <a:pt x="15486" y="10383"/>
                    <a:pt x="15467" y="10363"/>
                    <a:pt x="15460" y="10350"/>
                  </a:cubicBezTo>
                  <a:cubicBezTo>
                    <a:pt x="15454" y="10331"/>
                    <a:pt x="15454" y="10305"/>
                    <a:pt x="15460" y="10259"/>
                  </a:cubicBezTo>
                  <a:cubicBezTo>
                    <a:pt x="15467" y="10220"/>
                    <a:pt x="15467" y="10194"/>
                    <a:pt x="15454" y="10175"/>
                  </a:cubicBezTo>
                  <a:cubicBezTo>
                    <a:pt x="15447" y="10162"/>
                    <a:pt x="15434" y="10155"/>
                    <a:pt x="15428" y="10155"/>
                  </a:cubicBezTo>
                  <a:cubicBezTo>
                    <a:pt x="15408" y="10155"/>
                    <a:pt x="15395" y="10181"/>
                    <a:pt x="15395" y="10220"/>
                  </a:cubicBezTo>
                  <a:cubicBezTo>
                    <a:pt x="15395" y="10227"/>
                    <a:pt x="15395" y="10246"/>
                    <a:pt x="15389" y="10279"/>
                  </a:cubicBezTo>
                  <a:cubicBezTo>
                    <a:pt x="15382" y="10298"/>
                    <a:pt x="15376" y="10318"/>
                    <a:pt x="15382" y="10337"/>
                  </a:cubicBezTo>
                  <a:cubicBezTo>
                    <a:pt x="15382" y="10363"/>
                    <a:pt x="15389" y="10389"/>
                    <a:pt x="15415" y="10422"/>
                  </a:cubicBezTo>
                  <a:cubicBezTo>
                    <a:pt x="15447" y="10474"/>
                    <a:pt x="15493" y="10507"/>
                    <a:pt x="15545" y="10513"/>
                  </a:cubicBezTo>
                  <a:cubicBezTo>
                    <a:pt x="15561" y="10518"/>
                    <a:pt x="15577" y="10520"/>
                    <a:pt x="15592" y="10520"/>
                  </a:cubicBezTo>
                  <a:cubicBezTo>
                    <a:pt x="15638" y="10520"/>
                    <a:pt x="15678" y="10498"/>
                    <a:pt x="15707" y="10455"/>
                  </a:cubicBezTo>
                  <a:cubicBezTo>
                    <a:pt x="15740" y="10415"/>
                    <a:pt x="15746" y="10350"/>
                    <a:pt x="15746" y="10259"/>
                  </a:cubicBezTo>
                  <a:cubicBezTo>
                    <a:pt x="15740" y="10168"/>
                    <a:pt x="15714" y="9993"/>
                    <a:pt x="15675" y="9733"/>
                  </a:cubicBezTo>
                  <a:cubicBezTo>
                    <a:pt x="15616" y="9407"/>
                    <a:pt x="15577" y="9219"/>
                    <a:pt x="15571" y="9167"/>
                  </a:cubicBezTo>
                  <a:cubicBezTo>
                    <a:pt x="15551" y="9063"/>
                    <a:pt x="15519" y="8926"/>
                    <a:pt x="15473" y="8751"/>
                  </a:cubicBezTo>
                  <a:cubicBezTo>
                    <a:pt x="15447" y="8666"/>
                    <a:pt x="15441" y="8614"/>
                    <a:pt x="15434" y="8595"/>
                  </a:cubicBezTo>
                  <a:cubicBezTo>
                    <a:pt x="15434" y="8529"/>
                    <a:pt x="15428" y="8484"/>
                    <a:pt x="15421" y="8445"/>
                  </a:cubicBezTo>
                  <a:lnTo>
                    <a:pt x="15421" y="8445"/>
                  </a:lnTo>
                  <a:cubicBezTo>
                    <a:pt x="15454" y="8464"/>
                    <a:pt x="15486" y="8484"/>
                    <a:pt x="15525" y="8503"/>
                  </a:cubicBezTo>
                  <a:cubicBezTo>
                    <a:pt x="15525" y="8516"/>
                    <a:pt x="15525" y="8523"/>
                    <a:pt x="15532" y="8529"/>
                  </a:cubicBezTo>
                  <a:cubicBezTo>
                    <a:pt x="15616" y="8744"/>
                    <a:pt x="15694" y="8965"/>
                    <a:pt x="15759" y="9199"/>
                  </a:cubicBezTo>
                  <a:cubicBezTo>
                    <a:pt x="15779" y="9271"/>
                    <a:pt x="15785" y="9323"/>
                    <a:pt x="15792" y="9349"/>
                  </a:cubicBezTo>
                  <a:cubicBezTo>
                    <a:pt x="15798" y="9394"/>
                    <a:pt x="15805" y="9459"/>
                    <a:pt x="15811" y="9557"/>
                  </a:cubicBezTo>
                  <a:cubicBezTo>
                    <a:pt x="15831" y="9850"/>
                    <a:pt x="15870" y="10194"/>
                    <a:pt x="15922" y="10585"/>
                  </a:cubicBezTo>
                  <a:cubicBezTo>
                    <a:pt x="15928" y="10617"/>
                    <a:pt x="15928" y="10643"/>
                    <a:pt x="15915" y="10650"/>
                  </a:cubicBezTo>
                  <a:cubicBezTo>
                    <a:pt x="15909" y="10669"/>
                    <a:pt x="15883" y="10676"/>
                    <a:pt x="15844" y="10676"/>
                  </a:cubicBezTo>
                  <a:lnTo>
                    <a:pt x="15629" y="10682"/>
                  </a:lnTo>
                  <a:cubicBezTo>
                    <a:pt x="15603" y="10682"/>
                    <a:pt x="15571" y="10676"/>
                    <a:pt x="15551" y="10676"/>
                  </a:cubicBezTo>
                  <a:cubicBezTo>
                    <a:pt x="15544" y="10668"/>
                    <a:pt x="15536" y="10665"/>
                    <a:pt x="15528" y="10665"/>
                  </a:cubicBezTo>
                  <a:cubicBezTo>
                    <a:pt x="15523" y="10665"/>
                    <a:pt x="15518" y="10666"/>
                    <a:pt x="15512" y="10669"/>
                  </a:cubicBezTo>
                  <a:cubicBezTo>
                    <a:pt x="15460" y="10663"/>
                    <a:pt x="15421" y="10656"/>
                    <a:pt x="15389" y="10637"/>
                  </a:cubicBezTo>
                  <a:cubicBezTo>
                    <a:pt x="15350" y="10611"/>
                    <a:pt x="15311" y="10572"/>
                    <a:pt x="15285" y="10520"/>
                  </a:cubicBezTo>
                  <a:cubicBezTo>
                    <a:pt x="15258" y="10481"/>
                    <a:pt x="15245" y="10428"/>
                    <a:pt x="15239" y="10383"/>
                  </a:cubicBezTo>
                  <a:cubicBezTo>
                    <a:pt x="15232" y="10344"/>
                    <a:pt x="15226" y="10285"/>
                    <a:pt x="15226" y="10207"/>
                  </a:cubicBezTo>
                  <a:lnTo>
                    <a:pt x="15200" y="9817"/>
                  </a:lnTo>
                  <a:cubicBezTo>
                    <a:pt x="15193" y="9616"/>
                    <a:pt x="15180" y="9466"/>
                    <a:pt x="15167" y="9368"/>
                  </a:cubicBezTo>
                  <a:cubicBezTo>
                    <a:pt x="15148" y="9193"/>
                    <a:pt x="15109" y="8998"/>
                    <a:pt x="15057" y="8783"/>
                  </a:cubicBezTo>
                  <a:cubicBezTo>
                    <a:pt x="15031" y="8679"/>
                    <a:pt x="14985" y="8503"/>
                    <a:pt x="14914" y="8263"/>
                  </a:cubicBezTo>
                  <a:close/>
                  <a:moveTo>
                    <a:pt x="12520" y="8237"/>
                  </a:moveTo>
                  <a:lnTo>
                    <a:pt x="12520" y="8243"/>
                  </a:lnTo>
                  <a:cubicBezTo>
                    <a:pt x="12527" y="8295"/>
                    <a:pt x="12527" y="8347"/>
                    <a:pt x="12527" y="8419"/>
                  </a:cubicBezTo>
                  <a:cubicBezTo>
                    <a:pt x="12520" y="8673"/>
                    <a:pt x="12475" y="9017"/>
                    <a:pt x="12384" y="9466"/>
                  </a:cubicBezTo>
                  <a:lnTo>
                    <a:pt x="12267" y="10097"/>
                  </a:lnTo>
                  <a:cubicBezTo>
                    <a:pt x="12221" y="10324"/>
                    <a:pt x="12182" y="10487"/>
                    <a:pt x="12143" y="10578"/>
                  </a:cubicBezTo>
                  <a:cubicBezTo>
                    <a:pt x="12130" y="10611"/>
                    <a:pt x="12117" y="10637"/>
                    <a:pt x="12111" y="10650"/>
                  </a:cubicBezTo>
                  <a:cubicBezTo>
                    <a:pt x="12091" y="10669"/>
                    <a:pt x="12065" y="10689"/>
                    <a:pt x="12020" y="10715"/>
                  </a:cubicBezTo>
                  <a:cubicBezTo>
                    <a:pt x="11942" y="10754"/>
                    <a:pt x="11890" y="10780"/>
                    <a:pt x="11851" y="10786"/>
                  </a:cubicBezTo>
                  <a:cubicBezTo>
                    <a:pt x="11834" y="10789"/>
                    <a:pt x="11814" y="10790"/>
                    <a:pt x="11788" y="10790"/>
                  </a:cubicBezTo>
                  <a:cubicBezTo>
                    <a:pt x="11752" y="10790"/>
                    <a:pt x="11706" y="10787"/>
                    <a:pt x="11649" y="10780"/>
                  </a:cubicBezTo>
                  <a:cubicBezTo>
                    <a:pt x="11623" y="10773"/>
                    <a:pt x="11610" y="10767"/>
                    <a:pt x="11603" y="10760"/>
                  </a:cubicBezTo>
                  <a:cubicBezTo>
                    <a:pt x="11597" y="10754"/>
                    <a:pt x="11597" y="10741"/>
                    <a:pt x="11590" y="10715"/>
                  </a:cubicBezTo>
                  <a:cubicBezTo>
                    <a:pt x="11571" y="10546"/>
                    <a:pt x="11590" y="10344"/>
                    <a:pt x="11636" y="10116"/>
                  </a:cubicBezTo>
                  <a:cubicBezTo>
                    <a:pt x="11708" y="9850"/>
                    <a:pt x="11753" y="9648"/>
                    <a:pt x="11786" y="9518"/>
                  </a:cubicBezTo>
                  <a:cubicBezTo>
                    <a:pt x="11831" y="9303"/>
                    <a:pt x="11864" y="9115"/>
                    <a:pt x="11877" y="8952"/>
                  </a:cubicBezTo>
                  <a:cubicBezTo>
                    <a:pt x="11903" y="8751"/>
                    <a:pt x="11896" y="8588"/>
                    <a:pt x="11864" y="8451"/>
                  </a:cubicBezTo>
                  <a:cubicBezTo>
                    <a:pt x="11961" y="8412"/>
                    <a:pt x="12059" y="8373"/>
                    <a:pt x="12156" y="8334"/>
                  </a:cubicBezTo>
                  <a:cubicBezTo>
                    <a:pt x="12234" y="8315"/>
                    <a:pt x="12312" y="8289"/>
                    <a:pt x="12390" y="8269"/>
                  </a:cubicBezTo>
                  <a:cubicBezTo>
                    <a:pt x="12390" y="8282"/>
                    <a:pt x="12390" y="8289"/>
                    <a:pt x="12390" y="8302"/>
                  </a:cubicBezTo>
                  <a:cubicBezTo>
                    <a:pt x="12423" y="8542"/>
                    <a:pt x="12410" y="8816"/>
                    <a:pt x="12351" y="9115"/>
                  </a:cubicBezTo>
                  <a:cubicBezTo>
                    <a:pt x="12325" y="9297"/>
                    <a:pt x="12260" y="9564"/>
                    <a:pt x="12163" y="9921"/>
                  </a:cubicBezTo>
                  <a:lnTo>
                    <a:pt x="12065" y="10279"/>
                  </a:lnTo>
                  <a:cubicBezTo>
                    <a:pt x="12046" y="10357"/>
                    <a:pt x="12020" y="10422"/>
                    <a:pt x="11994" y="10468"/>
                  </a:cubicBezTo>
                  <a:cubicBezTo>
                    <a:pt x="11948" y="10533"/>
                    <a:pt x="11896" y="10572"/>
                    <a:pt x="11825" y="10578"/>
                  </a:cubicBezTo>
                  <a:cubicBezTo>
                    <a:pt x="11799" y="10578"/>
                    <a:pt x="11779" y="10572"/>
                    <a:pt x="11766" y="10559"/>
                  </a:cubicBezTo>
                  <a:cubicBezTo>
                    <a:pt x="11760" y="10552"/>
                    <a:pt x="11747" y="10533"/>
                    <a:pt x="11747" y="10513"/>
                  </a:cubicBezTo>
                  <a:cubicBezTo>
                    <a:pt x="11734" y="10455"/>
                    <a:pt x="11740" y="10389"/>
                    <a:pt x="11766" y="10311"/>
                  </a:cubicBezTo>
                  <a:cubicBezTo>
                    <a:pt x="11799" y="10220"/>
                    <a:pt x="11825" y="10155"/>
                    <a:pt x="11838" y="10116"/>
                  </a:cubicBezTo>
                  <a:cubicBezTo>
                    <a:pt x="11864" y="10038"/>
                    <a:pt x="11883" y="9947"/>
                    <a:pt x="11903" y="9850"/>
                  </a:cubicBezTo>
                  <a:lnTo>
                    <a:pt x="11948" y="9596"/>
                  </a:lnTo>
                  <a:cubicBezTo>
                    <a:pt x="11955" y="9583"/>
                    <a:pt x="11955" y="9570"/>
                    <a:pt x="11948" y="9557"/>
                  </a:cubicBezTo>
                  <a:cubicBezTo>
                    <a:pt x="11948" y="9548"/>
                    <a:pt x="11941" y="9541"/>
                    <a:pt x="11935" y="9541"/>
                  </a:cubicBezTo>
                  <a:cubicBezTo>
                    <a:pt x="11933" y="9541"/>
                    <a:pt x="11930" y="9542"/>
                    <a:pt x="11929" y="9544"/>
                  </a:cubicBezTo>
                  <a:cubicBezTo>
                    <a:pt x="11916" y="9544"/>
                    <a:pt x="11909" y="9557"/>
                    <a:pt x="11903" y="9577"/>
                  </a:cubicBezTo>
                  <a:lnTo>
                    <a:pt x="11857" y="9811"/>
                  </a:lnTo>
                  <a:cubicBezTo>
                    <a:pt x="11838" y="9902"/>
                    <a:pt x="11818" y="9967"/>
                    <a:pt x="11805" y="10012"/>
                  </a:cubicBezTo>
                  <a:cubicBezTo>
                    <a:pt x="11786" y="10071"/>
                    <a:pt x="11760" y="10155"/>
                    <a:pt x="11714" y="10272"/>
                  </a:cubicBezTo>
                  <a:cubicBezTo>
                    <a:pt x="11675" y="10376"/>
                    <a:pt x="11668" y="10461"/>
                    <a:pt x="11681" y="10539"/>
                  </a:cubicBezTo>
                  <a:cubicBezTo>
                    <a:pt x="11688" y="10585"/>
                    <a:pt x="11708" y="10617"/>
                    <a:pt x="11734" y="10630"/>
                  </a:cubicBezTo>
                  <a:cubicBezTo>
                    <a:pt x="11753" y="10643"/>
                    <a:pt x="11779" y="10643"/>
                    <a:pt x="11818" y="10643"/>
                  </a:cubicBezTo>
                  <a:cubicBezTo>
                    <a:pt x="11870" y="10637"/>
                    <a:pt x="11909" y="10624"/>
                    <a:pt x="11942" y="10611"/>
                  </a:cubicBezTo>
                  <a:cubicBezTo>
                    <a:pt x="12020" y="10572"/>
                    <a:pt x="12072" y="10474"/>
                    <a:pt x="12111" y="10324"/>
                  </a:cubicBezTo>
                  <a:lnTo>
                    <a:pt x="12384" y="9277"/>
                  </a:lnTo>
                  <a:cubicBezTo>
                    <a:pt x="12455" y="8946"/>
                    <a:pt x="12475" y="8614"/>
                    <a:pt x="12442" y="8276"/>
                  </a:cubicBezTo>
                  <a:cubicBezTo>
                    <a:pt x="12436" y="8269"/>
                    <a:pt x="12436" y="8263"/>
                    <a:pt x="12436" y="8256"/>
                  </a:cubicBezTo>
                  <a:cubicBezTo>
                    <a:pt x="12462" y="8250"/>
                    <a:pt x="12494" y="8243"/>
                    <a:pt x="12520" y="8237"/>
                  </a:cubicBezTo>
                  <a:close/>
                  <a:moveTo>
                    <a:pt x="7591" y="8009"/>
                  </a:moveTo>
                  <a:lnTo>
                    <a:pt x="7591" y="8009"/>
                  </a:lnTo>
                  <a:cubicBezTo>
                    <a:pt x="7051" y="8347"/>
                    <a:pt x="6557" y="8744"/>
                    <a:pt x="6114" y="9199"/>
                  </a:cubicBezTo>
                  <a:cubicBezTo>
                    <a:pt x="5659" y="9674"/>
                    <a:pt x="5275" y="10194"/>
                    <a:pt x="4970" y="10760"/>
                  </a:cubicBezTo>
                  <a:cubicBezTo>
                    <a:pt x="4957" y="10786"/>
                    <a:pt x="4944" y="10799"/>
                    <a:pt x="4924" y="10806"/>
                  </a:cubicBezTo>
                  <a:cubicBezTo>
                    <a:pt x="4911" y="10806"/>
                    <a:pt x="4898" y="10799"/>
                    <a:pt x="4872" y="10786"/>
                  </a:cubicBezTo>
                  <a:cubicBezTo>
                    <a:pt x="4716" y="10695"/>
                    <a:pt x="4541" y="10637"/>
                    <a:pt x="4358" y="10617"/>
                  </a:cubicBezTo>
                  <a:cubicBezTo>
                    <a:pt x="4286" y="10607"/>
                    <a:pt x="4214" y="10602"/>
                    <a:pt x="4143" y="10602"/>
                  </a:cubicBezTo>
                  <a:cubicBezTo>
                    <a:pt x="4030" y="10602"/>
                    <a:pt x="3920" y="10615"/>
                    <a:pt x="3812" y="10643"/>
                  </a:cubicBezTo>
                  <a:cubicBezTo>
                    <a:pt x="3741" y="10663"/>
                    <a:pt x="3682" y="10682"/>
                    <a:pt x="3630" y="10708"/>
                  </a:cubicBezTo>
                  <a:cubicBezTo>
                    <a:pt x="3650" y="10630"/>
                    <a:pt x="3682" y="10539"/>
                    <a:pt x="3741" y="10448"/>
                  </a:cubicBezTo>
                  <a:cubicBezTo>
                    <a:pt x="3929" y="10097"/>
                    <a:pt x="4124" y="9824"/>
                    <a:pt x="4319" y="9629"/>
                  </a:cubicBezTo>
                  <a:cubicBezTo>
                    <a:pt x="4384" y="9564"/>
                    <a:pt x="4482" y="9479"/>
                    <a:pt x="4599" y="9388"/>
                  </a:cubicBezTo>
                  <a:lnTo>
                    <a:pt x="5009" y="9394"/>
                  </a:lnTo>
                  <a:lnTo>
                    <a:pt x="5614" y="9531"/>
                  </a:lnTo>
                  <a:cubicBezTo>
                    <a:pt x="5633" y="9536"/>
                    <a:pt x="5652" y="9538"/>
                    <a:pt x="5669" y="9538"/>
                  </a:cubicBezTo>
                  <a:cubicBezTo>
                    <a:pt x="5697" y="9538"/>
                    <a:pt x="5719" y="9533"/>
                    <a:pt x="5731" y="9525"/>
                  </a:cubicBezTo>
                  <a:cubicBezTo>
                    <a:pt x="5750" y="9512"/>
                    <a:pt x="5770" y="9492"/>
                    <a:pt x="5789" y="9466"/>
                  </a:cubicBezTo>
                  <a:cubicBezTo>
                    <a:pt x="5802" y="9453"/>
                    <a:pt x="5822" y="9433"/>
                    <a:pt x="5848" y="9407"/>
                  </a:cubicBezTo>
                  <a:cubicBezTo>
                    <a:pt x="5867" y="9381"/>
                    <a:pt x="5880" y="9362"/>
                    <a:pt x="5887" y="9336"/>
                  </a:cubicBezTo>
                  <a:cubicBezTo>
                    <a:pt x="5893" y="9310"/>
                    <a:pt x="5880" y="9284"/>
                    <a:pt x="5854" y="9251"/>
                  </a:cubicBezTo>
                  <a:cubicBezTo>
                    <a:pt x="5835" y="9232"/>
                    <a:pt x="5809" y="9212"/>
                    <a:pt x="5776" y="9206"/>
                  </a:cubicBezTo>
                  <a:lnTo>
                    <a:pt x="5679" y="9180"/>
                  </a:lnTo>
                  <a:cubicBezTo>
                    <a:pt x="5633" y="9160"/>
                    <a:pt x="5601" y="9147"/>
                    <a:pt x="5575" y="9141"/>
                  </a:cubicBezTo>
                  <a:cubicBezTo>
                    <a:pt x="5549" y="9134"/>
                    <a:pt x="5510" y="9128"/>
                    <a:pt x="5451" y="9115"/>
                  </a:cubicBezTo>
                  <a:cubicBezTo>
                    <a:pt x="5392" y="9115"/>
                    <a:pt x="5347" y="9108"/>
                    <a:pt x="5321" y="9095"/>
                  </a:cubicBezTo>
                  <a:cubicBezTo>
                    <a:pt x="5256" y="9069"/>
                    <a:pt x="5210" y="9050"/>
                    <a:pt x="5178" y="9043"/>
                  </a:cubicBezTo>
                  <a:cubicBezTo>
                    <a:pt x="5145" y="9037"/>
                    <a:pt x="5119" y="9030"/>
                    <a:pt x="5100" y="9024"/>
                  </a:cubicBezTo>
                  <a:cubicBezTo>
                    <a:pt x="5419" y="8803"/>
                    <a:pt x="5711" y="8627"/>
                    <a:pt x="5971" y="8484"/>
                  </a:cubicBezTo>
                  <a:cubicBezTo>
                    <a:pt x="5971" y="8490"/>
                    <a:pt x="5978" y="8490"/>
                    <a:pt x="5984" y="8497"/>
                  </a:cubicBezTo>
                  <a:cubicBezTo>
                    <a:pt x="6043" y="8510"/>
                    <a:pt x="6127" y="8523"/>
                    <a:pt x="6244" y="8542"/>
                  </a:cubicBezTo>
                  <a:cubicBezTo>
                    <a:pt x="6257" y="8542"/>
                    <a:pt x="6303" y="8555"/>
                    <a:pt x="6368" y="8575"/>
                  </a:cubicBezTo>
                  <a:cubicBezTo>
                    <a:pt x="6420" y="8595"/>
                    <a:pt x="6459" y="8601"/>
                    <a:pt x="6492" y="8608"/>
                  </a:cubicBezTo>
                  <a:cubicBezTo>
                    <a:pt x="6504" y="8609"/>
                    <a:pt x="6516" y="8610"/>
                    <a:pt x="6527" y="8610"/>
                  </a:cubicBezTo>
                  <a:cubicBezTo>
                    <a:pt x="6559" y="8610"/>
                    <a:pt x="6588" y="8604"/>
                    <a:pt x="6622" y="8595"/>
                  </a:cubicBezTo>
                  <a:cubicBezTo>
                    <a:pt x="6667" y="8581"/>
                    <a:pt x="6700" y="8555"/>
                    <a:pt x="6719" y="8516"/>
                  </a:cubicBezTo>
                  <a:cubicBezTo>
                    <a:pt x="6732" y="8497"/>
                    <a:pt x="6739" y="8471"/>
                    <a:pt x="6739" y="8438"/>
                  </a:cubicBezTo>
                  <a:cubicBezTo>
                    <a:pt x="6739" y="8412"/>
                    <a:pt x="6732" y="8393"/>
                    <a:pt x="6726" y="8380"/>
                  </a:cubicBezTo>
                  <a:cubicBezTo>
                    <a:pt x="6713" y="8367"/>
                    <a:pt x="6687" y="8347"/>
                    <a:pt x="6654" y="8334"/>
                  </a:cubicBezTo>
                  <a:lnTo>
                    <a:pt x="6472" y="8250"/>
                  </a:lnTo>
                  <a:cubicBezTo>
                    <a:pt x="6856" y="8100"/>
                    <a:pt x="7233" y="8022"/>
                    <a:pt x="7591" y="8009"/>
                  </a:cubicBezTo>
                  <a:close/>
                  <a:moveTo>
                    <a:pt x="13659" y="8120"/>
                  </a:moveTo>
                  <a:cubicBezTo>
                    <a:pt x="13730" y="8120"/>
                    <a:pt x="13795" y="8126"/>
                    <a:pt x="13873" y="8126"/>
                  </a:cubicBezTo>
                  <a:cubicBezTo>
                    <a:pt x="13880" y="8165"/>
                    <a:pt x="13886" y="8204"/>
                    <a:pt x="13893" y="8250"/>
                  </a:cubicBezTo>
                  <a:cubicBezTo>
                    <a:pt x="13893" y="8289"/>
                    <a:pt x="13893" y="8341"/>
                    <a:pt x="13893" y="8412"/>
                  </a:cubicBezTo>
                  <a:cubicBezTo>
                    <a:pt x="13899" y="8503"/>
                    <a:pt x="13919" y="8647"/>
                    <a:pt x="13958" y="8835"/>
                  </a:cubicBezTo>
                  <a:cubicBezTo>
                    <a:pt x="14003" y="9017"/>
                    <a:pt x="14023" y="9160"/>
                    <a:pt x="14023" y="9258"/>
                  </a:cubicBezTo>
                  <a:cubicBezTo>
                    <a:pt x="14023" y="9316"/>
                    <a:pt x="14023" y="9401"/>
                    <a:pt x="14010" y="9518"/>
                  </a:cubicBezTo>
                  <a:cubicBezTo>
                    <a:pt x="13997" y="9681"/>
                    <a:pt x="13990" y="9869"/>
                    <a:pt x="13990" y="10077"/>
                  </a:cubicBezTo>
                  <a:cubicBezTo>
                    <a:pt x="13990" y="10142"/>
                    <a:pt x="13990" y="10194"/>
                    <a:pt x="14003" y="10214"/>
                  </a:cubicBezTo>
                  <a:cubicBezTo>
                    <a:pt x="14036" y="10285"/>
                    <a:pt x="14101" y="10324"/>
                    <a:pt x="14198" y="10324"/>
                  </a:cubicBezTo>
                  <a:cubicBezTo>
                    <a:pt x="14220" y="10327"/>
                    <a:pt x="14246" y="10329"/>
                    <a:pt x="14276" y="10329"/>
                  </a:cubicBezTo>
                  <a:cubicBezTo>
                    <a:pt x="14318" y="10329"/>
                    <a:pt x="14369" y="10326"/>
                    <a:pt x="14426" y="10318"/>
                  </a:cubicBezTo>
                  <a:cubicBezTo>
                    <a:pt x="14472" y="10318"/>
                    <a:pt x="14537" y="10324"/>
                    <a:pt x="14621" y="10324"/>
                  </a:cubicBezTo>
                  <a:cubicBezTo>
                    <a:pt x="14680" y="10324"/>
                    <a:pt x="14725" y="10318"/>
                    <a:pt x="14764" y="10311"/>
                  </a:cubicBezTo>
                  <a:cubicBezTo>
                    <a:pt x="14803" y="10298"/>
                    <a:pt x="14829" y="10285"/>
                    <a:pt x="14842" y="10272"/>
                  </a:cubicBezTo>
                  <a:cubicBezTo>
                    <a:pt x="14855" y="10253"/>
                    <a:pt x="14868" y="10220"/>
                    <a:pt x="14868" y="10168"/>
                  </a:cubicBezTo>
                  <a:cubicBezTo>
                    <a:pt x="14881" y="9967"/>
                    <a:pt x="14888" y="9726"/>
                    <a:pt x="14881" y="9446"/>
                  </a:cubicBezTo>
                  <a:cubicBezTo>
                    <a:pt x="14875" y="9043"/>
                    <a:pt x="14842" y="8731"/>
                    <a:pt x="14797" y="8497"/>
                  </a:cubicBezTo>
                  <a:lnTo>
                    <a:pt x="14732" y="8224"/>
                  </a:lnTo>
                  <a:lnTo>
                    <a:pt x="14732" y="8224"/>
                  </a:lnTo>
                  <a:cubicBezTo>
                    <a:pt x="14777" y="8230"/>
                    <a:pt x="14816" y="8237"/>
                    <a:pt x="14855" y="8250"/>
                  </a:cubicBezTo>
                  <a:cubicBezTo>
                    <a:pt x="14855" y="8269"/>
                    <a:pt x="14855" y="8289"/>
                    <a:pt x="14862" y="8308"/>
                  </a:cubicBezTo>
                  <a:cubicBezTo>
                    <a:pt x="14868" y="8354"/>
                    <a:pt x="14907" y="8529"/>
                    <a:pt x="14985" y="8848"/>
                  </a:cubicBezTo>
                  <a:cubicBezTo>
                    <a:pt x="15037" y="9069"/>
                    <a:pt x="15070" y="9251"/>
                    <a:pt x="15089" y="9394"/>
                  </a:cubicBezTo>
                  <a:lnTo>
                    <a:pt x="15135" y="10259"/>
                  </a:lnTo>
                  <a:cubicBezTo>
                    <a:pt x="15141" y="10344"/>
                    <a:pt x="15148" y="10396"/>
                    <a:pt x="15154" y="10415"/>
                  </a:cubicBezTo>
                  <a:cubicBezTo>
                    <a:pt x="15141" y="10415"/>
                    <a:pt x="15135" y="10422"/>
                    <a:pt x="15135" y="10435"/>
                  </a:cubicBezTo>
                  <a:cubicBezTo>
                    <a:pt x="15128" y="10442"/>
                    <a:pt x="15128" y="10455"/>
                    <a:pt x="15128" y="10468"/>
                  </a:cubicBezTo>
                  <a:cubicBezTo>
                    <a:pt x="15128" y="10507"/>
                    <a:pt x="15122" y="10546"/>
                    <a:pt x="15109" y="10578"/>
                  </a:cubicBezTo>
                  <a:cubicBezTo>
                    <a:pt x="15063" y="10546"/>
                    <a:pt x="15011" y="10513"/>
                    <a:pt x="14946" y="10487"/>
                  </a:cubicBezTo>
                  <a:cubicBezTo>
                    <a:pt x="14803" y="10422"/>
                    <a:pt x="14621" y="10389"/>
                    <a:pt x="14394" y="10376"/>
                  </a:cubicBezTo>
                  <a:cubicBezTo>
                    <a:pt x="14361" y="10375"/>
                    <a:pt x="14328" y="10374"/>
                    <a:pt x="14295" y="10374"/>
                  </a:cubicBezTo>
                  <a:cubicBezTo>
                    <a:pt x="14029" y="10374"/>
                    <a:pt x="13717" y="10419"/>
                    <a:pt x="13359" y="10500"/>
                  </a:cubicBezTo>
                  <a:cubicBezTo>
                    <a:pt x="12885" y="10611"/>
                    <a:pt x="12423" y="10767"/>
                    <a:pt x="11981" y="10968"/>
                  </a:cubicBezTo>
                  <a:lnTo>
                    <a:pt x="11981" y="10962"/>
                  </a:lnTo>
                  <a:cubicBezTo>
                    <a:pt x="11987" y="10923"/>
                    <a:pt x="11987" y="10897"/>
                    <a:pt x="11987" y="10890"/>
                  </a:cubicBezTo>
                  <a:cubicBezTo>
                    <a:pt x="11987" y="10877"/>
                    <a:pt x="11981" y="10858"/>
                    <a:pt x="11974" y="10845"/>
                  </a:cubicBezTo>
                  <a:cubicBezTo>
                    <a:pt x="11994" y="10832"/>
                    <a:pt x="12020" y="10819"/>
                    <a:pt x="12052" y="10793"/>
                  </a:cubicBezTo>
                  <a:cubicBezTo>
                    <a:pt x="12098" y="10773"/>
                    <a:pt x="12130" y="10754"/>
                    <a:pt x="12143" y="10741"/>
                  </a:cubicBezTo>
                  <a:cubicBezTo>
                    <a:pt x="12176" y="10715"/>
                    <a:pt x="12208" y="10669"/>
                    <a:pt x="12234" y="10611"/>
                  </a:cubicBezTo>
                  <a:cubicBezTo>
                    <a:pt x="12267" y="10526"/>
                    <a:pt x="12293" y="10415"/>
                    <a:pt x="12319" y="10266"/>
                  </a:cubicBezTo>
                  <a:lnTo>
                    <a:pt x="12501" y="9355"/>
                  </a:lnTo>
                  <a:cubicBezTo>
                    <a:pt x="12553" y="9108"/>
                    <a:pt x="12586" y="8900"/>
                    <a:pt x="12599" y="8738"/>
                  </a:cubicBezTo>
                  <a:cubicBezTo>
                    <a:pt x="12605" y="8686"/>
                    <a:pt x="12612" y="8614"/>
                    <a:pt x="12618" y="8510"/>
                  </a:cubicBezTo>
                  <a:lnTo>
                    <a:pt x="12638" y="8224"/>
                  </a:lnTo>
                  <a:lnTo>
                    <a:pt x="12638" y="8211"/>
                  </a:lnTo>
                  <a:cubicBezTo>
                    <a:pt x="12690" y="8198"/>
                    <a:pt x="12735" y="8191"/>
                    <a:pt x="12787" y="8185"/>
                  </a:cubicBezTo>
                  <a:lnTo>
                    <a:pt x="12787" y="8185"/>
                  </a:lnTo>
                  <a:cubicBezTo>
                    <a:pt x="12781" y="8198"/>
                    <a:pt x="12781" y="8217"/>
                    <a:pt x="12787" y="8243"/>
                  </a:cubicBezTo>
                  <a:cubicBezTo>
                    <a:pt x="12807" y="8354"/>
                    <a:pt x="12813" y="8458"/>
                    <a:pt x="12813" y="8555"/>
                  </a:cubicBezTo>
                  <a:cubicBezTo>
                    <a:pt x="12813" y="8614"/>
                    <a:pt x="12813" y="8712"/>
                    <a:pt x="12807" y="8842"/>
                  </a:cubicBezTo>
                  <a:cubicBezTo>
                    <a:pt x="12813" y="8900"/>
                    <a:pt x="12826" y="8991"/>
                    <a:pt x="12846" y="9108"/>
                  </a:cubicBezTo>
                  <a:cubicBezTo>
                    <a:pt x="12852" y="9199"/>
                    <a:pt x="12852" y="9329"/>
                    <a:pt x="12839" y="9512"/>
                  </a:cubicBezTo>
                  <a:cubicBezTo>
                    <a:pt x="12826" y="9726"/>
                    <a:pt x="12813" y="9889"/>
                    <a:pt x="12800" y="9999"/>
                  </a:cubicBezTo>
                  <a:cubicBezTo>
                    <a:pt x="12787" y="10136"/>
                    <a:pt x="12781" y="10227"/>
                    <a:pt x="12781" y="10259"/>
                  </a:cubicBezTo>
                  <a:cubicBezTo>
                    <a:pt x="12781" y="10305"/>
                    <a:pt x="12787" y="10337"/>
                    <a:pt x="12800" y="10357"/>
                  </a:cubicBezTo>
                  <a:cubicBezTo>
                    <a:pt x="12820" y="10389"/>
                    <a:pt x="12865" y="10415"/>
                    <a:pt x="12930" y="10428"/>
                  </a:cubicBezTo>
                  <a:cubicBezTo>
                    <a:pt x="13003" y="10443"/>
                    <a:pt x="13075" y="10450"/>
                    <a:pt x="13145" y="10450"/>
                  </a:cubicBezTo>
                  <a:cubicBezTo>
                    <a:pt x="13231" y="10450"/>
                    <a:pt x="13313" y="10440"/>
                    <a:pt x="13392" y="10422"/>
                  </a:cubicBezTo>
                  <a:cubicBezTo>
                    <a:pt x="13490" y="10402"/>
                    <a:pt x="13555" y="10363"/>
                    <a:pt x="13594" y="10318"/>
                  </a:cubicBezTo>
                  <a:cubicBezTo>
                    <a:pt x="13633" y="10272"/>
                    <a:pt x="13652" y="10207"/>
                    <a:pt x="13672" y="10103"/>
                  </a:cubicBezTo>
                  <a:cubicBezTo>
                    <a:pt x="13691" y="9921"/>
                    <a:pt x="13717" y="9642"/>
                    <a:pt x="13737" y="9277"/>
                  </a:cubicBezTo>
                  <a:cubicBezTo>
                    <a:pt x="13743" y="9173"/>
                    <a:pt x="13743" y="9069"/>
                    <a:pt x="13743" y="8965"/>
                  </a:cubicBezTo>
                  <a:cubicBezTo>
                    <a:pt x="13743" y="8796"/>
                    <a:pt x="13730" y="8614"/>
                    <a:pt x="13698" y="8432"/>
                  </a:cubicBezTo>
                  <a:cubicBezTo>
                    <a:pt x="13672" y="8256"/>
                    <a:pt x="13659" y="8165"/>
                    <a:pt x="13659" y="8139"/>
                  </a:cubicBezTo>
                  <a:lnTo>
                    <a:pt x="13659" y="8120"/>
                  </a:lnTo>
                  <a:close/>
                  <a:moveTo>
                    <a:pt x="10374" y="9876"/>
                  </a:moveTo>
                  <a:lnTo>
                    <a:pt x="10374" y="9876"/>
                  </a:lnTo>
                  <a:cubicBezTo>
                    <a:pt x="10335" y="9902"/>
                    <a:pt x="10270" y="9954"/>
                    <a:pt x="10199" y="10038"/>
                  </a:cubicBezTo>
                  <a:cubicBezTo>
                    <a:pt x="10127" y="10110"/>
                    <a:pt x="10062" y="10162"/>
                    <a:pt x="10017" y="10188"/>
                  </a:cubicBezTo>
                  <a:cubicBezTo>
                    <a:pt x="9991" y="10194"/>
                    <a:pt x="9978" y="10207"/>
                    <a:pt x="9971" y="10214"/>
                  </a:cubicBezTo>
                  <a:cubicBezTo>
                    <a:pt x="9958" y="10233"/>
                    <a:pt x="9958" y="10253"/>
                    <a:pt x="9971" y="10259"/>
                  </a:cubicBezTo>
                  <a:cubicBezTo>
                    <a:pt x="9978" y="10272"/>
                    <a:pt x="9991" y="10272"/>
                    <a:pt x="10010" y="10272"/>
                  </a:cubicBezTo>
                  <a:lnTo>
                    <a:pt x="10186" y="10272"/>
                  </a:lnTo>
                  <a:cubicBezTo>
                    <a:pt x="10251" y="10272"/>
                    <a:pt x="10309" y="10279"/>
                    <a:pt x="10355" y="10298"/>
                  </a:cubicBezTo>
                  <a:cubicBezTo>
                    <a:pt x="10394" y="10311"/>
                    <a:pt x="10426" y="10331"/>
                    <a:pt x="10459" y="10357"/>
                  </a:cubicBezTo>
                  <a:cubicBezTo>
                    <a:pt x="10524" y="10396"/>
                    <a:pt x="10576" y="10442"/>
                    <a:pt x="10621" y="10487"/>
                  </a:cubicBezTo>
                  <a:cubicBezTo>
                    <a:pt x="10634" y="10507"/>
                    <a:pt x="10654" y="10533"/>
                    <a:pt x="10680" y="10565"/>
                  </a:cubicBezTo>
                  <a:cubicBezTo>
                    <a:pt x="10686" y="10578"/>
                    <a:pt x="10686" y="10591"/>
                    <a:pt x="10680" y="10591"/>
                  </a:cubicBezTo>
                  <a:cubicBezTo>
                    <a:pt x="10621" y="10578"/>
                    <a:pt x="10524" y="10565"/>
                    <a:pt x="10400" y="10559"/>
                  </a:cubicBezTo>
                  <a:cubicBezTo>
                    <a:pt x="10270" y="10552"/>
                    <a:pt x="10173" y="10539"/>
                    <a:pt x="10114" y="10513"/>
                  </a:cubicBezTo>
                  <a:cubicBezTo>
                    <a:pt x="10082" y="10500"/>
                    <a:pt x="10062" y="10487"/>
                    <a:pt x="10056" y="10487"/>
                  </a:cubicBezTo>
                  <a:cubicBezTo>
                    <a:pt x="10049" y="10485"/>
                    <a:pt x="10043" y="10485"/>
                    <a:pt x="10037" y="10485"/>
                  </a:cubicBezTo>
                  <a:cubicBezTo>
                    <a:pt x="10020" y="10485"/>
                    <a:pt x="10007" y="10492"/>
                    <a:pt x="9997" y="10507"/>
                  </a:cubicBezTo>
                  <a:cubicBezTo>
                    <a:pt x="9984" y="10526"/>
                    <a:pt x="9984" y="10546"/>
                    <a:pt x="9997" y="10565"/>
                  </a:cubicBezTo>
                  <a:cubicBezTo>
                    <a:pt x="10017" y="10578"/>
                    <a:pt x="10036" y="10585"/>
                    <a:pt x="10056" y="10585"/>
                  </a:cubicBezTo>
                  <a:lnTo>
                    <a:pt x="10147" y="10734"/>
                  </a:lnTo>
                  <a:lnTo>
                    <a:pt x="10205" y="10799"/>
                  </a:lnTo>
                  <a:cubicBezTo>
                    <a:pt x="10218" y="10812"/>
                    <a:pt x="10225" y="10838"/>
                    <a:pt x="10238" y="10877"/>
                  </a:cubicBezTo>
                  <a:lnTo>
                    <a:pt x="10251" y="10955"/>
                  </a:lnTo>
                  <a:cubicBezTo>
                    <a:pt x="10108" y="10916"/>
                    <a:pt x="9997" y="10832"/>
                    <a:pt x="9932" y="10689"/>
                  </a:cubicBezTo>
                  <a:cubicBezTo>
                    <a:pt x="9921" y="10655"/>
                    <a:pt x="9904" y="10635"/>
                    <a:pt x="9883" y="10635"/>
                  </a:cubicBezTo>
                  <a:cubicBezTo>
                    <a:pt x="9880" y="10635"/>
                    <a:pt x="9877" y="10636"/>
                    <a:pt x="9873" y="10637"/>
                  </a:cubicBezTo>
                  <a:cubicBezTo>
                    <a:pt x="9854" y="10637"/>
                    <a:pt x="9841" y="10656"/>
                    <a:pt x="9841" y="10682"/>
                  </a:cubicBezTo>
                  <a:cubicBezTo>
                    <a:pt x="9841" y="10695"/>
                    <a:pt x="9847" y="10715"/>
                    <a:pt x="9854" y="10734"/>
                  </a:cubicBezTo>
                  <a:cubicBezTo>
                    <a:pt x="9880" y="10812"/>
                    <a:pt x="9886" y="10877"/>
                    <a:pt x="9880" y="10949"/>
                  </a:cubicBezTo>
                  <a:cubicBezTo>
                    <a:pt x="9873" y="10981"/>
                    <a:pt x="9867" y="11007"/>
                    <a:pt x="9854" y="11027"/>
                  </a:cubicBezTo>
                  <a:cubicBezTo>
                    <a:pt x="9828" y="11007"/>
                    <a:pt x="9815" y="10968"/>
                    <a:pt x="9802" y="10923"/>
                  </a:cubicBezTo>
                  <a:cubicBezTo>
                    <a:pt x="9789" y="10877"/>
                    <a:pt x="9782" y="10832"/>
                    <a:pt x="9789" y="10780"/>
                  </a:cubicBezTo>
                  <a:lnTo>
                    <a:pt x="9808" y="10611"/>
                  </a:lnTo>
                  <a:cubicBezTo>
                    <a:pt x="9808" y="10578"/>
                    <a:pt x="9808" y="10552"/>
                    <a:pt x="9815" y="10533"/>
                  </a:cubicBezTo>
                  <a:lnTo>
                    <a:pt x="9828" y="10494"/>
                  </a:lnTo>
                  <a:lnTo>
                    <a:pt x="9828" y="10396"/>
                  </a:lnTo>
                  <a:cubicBezTo>
                    <a:pt x="9828" y="10376"/>
                    <a:pt x="9834" y="10337"/>
                    <a:pt x="9854" y="10272"/>
                  </a:cubicBezTo>
                  <a:cubicBezTo>
                    <a:pt x="9867" y="10220"/>
                    <a:pt x="9873" y="10181"/>
                    <a:pt x="9860" y="10149"/>
                  </a:cubicBezTo>
                  <a:cubicBezTo>
                    <a:pt x="9860" y="10136"/>
                    <a:pt x="9854" y="10129"/>
                    <a:pt x="9860" y="10116"/>
                  </a:cubicBezTo>
                  <a:cubicBezTo>
                    <a:pt x="9860" y="10116"/>
                    <a:pt x="9867" y="10103"/>
                    <a:pt x="9873" y="10097"/>
                  </a:cubicBezTo>
                  <a:cubicBezTo>
                    <a:pt x="9919" y="10051"/>
                    <a:pt x="9984" y="10012"/>
                    <a:pt x="10075" y="9973"/>
                  </a:cubicBezTo>
                  <a:cubicBezTo>
                    <a:pt x="10166" y="9934"/>
                    <a:pt x="10264" y="9902"/>
                    <a:pt x="10374" y="9876"/>
                  </a:cubicBezTo>
                  <a:close/>
                  <a:moveTo>
                    <a:pt x="6862" y="10452"/>
                  </a:moveTo>
                  <a:cubicBezTo>
                    <a:pt x="6876" y="10452"/>
                    <a:pt x="6887" y="10453"/>
                    <a:pt x="6895" y="10455"/>
                  </a:cubicBezTo>
                  <a:lnTo>
                    <a:pt x="7220" y="10494"/>
                  </a:lnTo>
                  <a:cubicBezTo>
                    <a:pt x="7240" y="10497"/>
                    <a:pt x="7257" y="10498"/>
                    <a:pt x="7272" y="10498"/>
                  </a:cubicBezTo>
                  <a:cubicBezTo>
                    <a:pt x="7287" y="10498"/>
                    <a:pt x="7298" y="10497"/>
                    <a:pt x="7305" y="10494"/>
                  </a:cubicBezTo>
                  <a:cubicBezTo>
                    <a:pt x="7331" y="10611"/>
                    <a:pt x="7383" y="10760"/>
                    <a:pt x="7474" y="10949"/>
                  </a:cubicBezTo>
                  <a:cubicBezTo>
                    <a:pt x="7480" y="10968"/>
                    <a:pt x="7487" y="10981"/>
                    <a:pt x="7500" y="10994"/>
                  </a:cubicBezTo>
                  <a:cubicBezTo>
                    <a:pt x="7441" y="10981"/>
                    <a:pt x="7383" y="10968"/>
                    <a:pt x="7318" y="10962"/>
                  </a:cubicBezTo>
                  <a:cubicBezTo>
                    <a:pt x="7246" y="10955"/>
                    <a:pt x="7148" y="10949"/>
                    <a:pt x="7025" y="10949"/>
                  </a:cubicBezTo>
                  <a:cubicBezTo>
                    <a:pt x="6979" y="10948"/>
                    <a:pt x="6935" y="10947"/>
                    <a:pt x="6893" y="10947"/>
                  </a:cubicBezTo>
                  <a:cubicBezTo>
                    <a:pt x="6682" y="10947"/>
                    <a:pt x="6510" y="10961"/>
                    <a:pt x="6375" y="10988"/>
                  </a:cubicBezTo>
                  <a:lnTo>
                    <a:pt x="6212" y="11027"/>
                  </a:lnTo>
                  <a:cubicBezTo>
                    <a:pt x="6173" y="11033"/>
                    <a:pt x="6140" y="11040"/>
                    <a:pt x="6127" y="11053"/>
                  </a:cubicBezTo>
                  <a:cubicBezTo>
                    <a:pt x="6127" y="11007"/>
                    <a:pt x="6127" y="10949"/>
                    <a:pt x="6134" y="10877"/>
                  </a:cubicBezTo>
                  <a:cubicBezTo>
                    <a:pt x="6147" y="10747"/>
                    <a:pt x="6173" y="10617"/>
                    <a:pt x="6205" y="10487"/>
                  </a:cubicBezTo>
                  <a:lnTo>
                    <a:pt x="6218" y="10487"/>
                  </a:lnTo>
                  <a:cubicBezTo>
                    <a:pt x="6248" y="10490"/>
                    <a:pt x="6282" y="10492"/>
                    <a:pt x="6319" y="10492"/>
                  </a:cubicBezTo>
                  <a:cubicBezTo>
                    <a:pt x="6357" y="10492"/>
                    <a:pt x="6397" y="10490"/>
                    <a:pt x="6440" y="10487"/>
                  </a:cubicBezTo>
                  <a:lnTo>
                    <a:pt x="6700" y="10461"/>
                  </a:lnTo>
                  <a:cubicBezTo>
                    <a:pt x="6773" y="10456"/>
                    <a:pt x="6827" y="10452"/>
                    <a:pt x="6862" y="10452"/>
                  </a:cubicBezTo>
                  <a:close/>
                  <a:moveTo>
                    <a:pt x="9282" y="9368"/>
                  </a:moveTo>
                  <a:cubicBezTo>
                    <a:pt x="9282" y="9414"/>
                    <a:pt x="9275" y="9446"/>
                    <a:pt x="9269" y="9472"/>
                  </a:cubicBezTo>
                  <a:cubicBezTo>
                    <a:pt x="9256" y="9498"/>
                    <a:pt x="9230" y="9544"/>
                    <a:pt x="9191" y="9609"/>
                  </a:cubicBezTo>
                  <a:cubicBezTo>
                    <a:pt x="9152" y="9668"/>
                    <a:pt x="9132" y="9713"/>
                    <a:pt x="9132" y="9752"/>
                  </a:cubicBezTo>
                  <a:cubicBezTo>
                    <a:pt x="9126" y="9785"/>
                    <a:pt x="9132" y="9804"/>
                    <a:pt x="9145" y="9811"/>
                  </a:cubicBezTo>
                  <a:cubicBezTo>
                    <a:pt x="9152" y="9817"/>
                    <a:pt x="9161" y="9820"/>
                    <a:pt x="9174" y="9820"/>
                  </a:cubicBezTo>
                  <a:cubicBezTo>
                    <a:pt x="9187" y="9820"/>
                    <a:pt x="9204" y="9817"/>
                    <a:pt x="9223" y="9811"/>
                  </a:cubicBezTo>
                  <a:lnTo>
                    <a:pt x="9496" y="9746"/>
                  </a:lnTo>
                  <a:lnTo>
                    <a:pt x="9711" y="9746"/>
                  </a:lnTo>
                  <a:cubicBezTo>
                    <a:pt x="9730" y="9742"/>
                    <a:pt x="9752" y="9741"/>
                    <a:pt x="9773" y="9741"/>
                  </a:cubicBezTo>
                  <a:cubicBezTo>
                    <a:pt x="9794" y="9741"/>
                    <a:pt x="9815" y="9742"/>
                    <a:pt x="9834" y="9746"/>
                  </a:cubicBezTo>
                  <a:lnTo>
                    <a:pt x="9991" y="9765"/>
                  </a:lnTo>
                  <a:cubicBezTo>
                    <a:pt x="9939" y="9785"/>
                    <a:pt x="9880" y="9817"/>
                    <a:pt x="9815" y="9869"/>
                  </a:cubicBezTo>
                  <a:cubicBezTo>
                    <a:pt x="9730" y="9928"/>
                    <a:pt x="9672" y="9960"/>
                    <a:pt x="9646" y="9980"/>
                  </a:cubicBezTo>
                  <a:lnTo>
                    <a:pt x="9587" y="10012"/>
                  </a:lnTo>
                  <a:lnTo>
                    <a:pt x="9574" y="10012"/>
                  </a:lnTo>
                  <a:cubicBezTo>
                    <a:pt x="9555" y="10012"/>
                    <a:pt x="9542" y="10019"/>
                    <a:pt x="9535" y="10032"/>
                  </a:cubicBezTo>
                  <a:cubicBezTo>
                    <a:pt x="9522" y="10051"/>
                    <a:pt x="9529" y="10077"/>
                    <a:pt x="9548" y="10123"/>
                  </a:cubicBezTo>
                  <a:cubicBezTo>
                    <a:pt x="9574" y="10168"/>
                    <a:pt x="9587" y="10240"/>
                    <a:pt x="9594" y="10331"/>
                  </a:cubicBezTo>
                  <a:cubicBezTo>
                    <a:pt x="9600" y="10591"/>
                    <a:pt x="9535" y="10832"/>
                    <a:pt x="9405" y="11040"/>
                  </a:cubicBezTo>
                  <a:cubicBezTo>
                    <a:pt x="9379" y="11085"/>
                    <a:pt x="9353" y="11118"/>
                    <a:pt x="9334" y="11131"/>
                  </a:cubicBezTo>
                  <a:cubicBezTo>
                    <a:pt x="9301" y="11150"/>
                    <a:pt x="9256" y="11157"/>
                    <a:pt x="9210" y="11157"/>
                  </a:cubicBezTo>
                  <a:cubicBezTo>
                    <a:pt x="9145" y="11150"/>
                    <a:pt x="9048" y="11131"/>
                    <a:pt x="8924" y="11085"/>
                  </a:cubicBezTo>
                  <a:lnTo>
                    <a:pt x="8644" y="10975"/>
                  </a:lnTo>
                  <a:cubicBezTo>
                    <a:pt x="8521" y="10929"/>
                    <a:pt x="8436" y="10890"/>
                    <a:pt x="8384" y="10858"/>
                  </a:cubicBezTo>
                  <a:cubicBezTo>
                    <a:pt x="8293" y="10806"/>
                    <a:pt x="8215" y="10734"/>
                    <a:pt x="8163" y="10656"/>
                  </a:cubicBezTo>
                  <a:cubicBezTo>
                    <a:pt x="8144" y="10630"/>
                    <a:pt x="8137" y="10611"/>
                    <a:pt x="8137" y="10598"/>
                  </a:cubicBezTo>
                  <a:cubicBezTo>
                    <a:pt x="8144" y="10591"/>
                    <a:pt x="8157" y="10572"/>
                    <a:pt x="8176" y="10552"/>
                  </a:cubicBezTo>
                  <a:cubicBezTo>
                    <a:pt x="8196" y="10533"/>
                    <a:pt x="8202" y="10520"/>
                    <a:pt x="8202" y="10507"/>
                  </a:cubicBezTo>
                  <a:cubicBezTo>
                    <a:pt x="8241" y="10526"/>
                    <a:pt x="8267" y="10559"/>
                    <a:pt x="8274" y="10604"/>
                  </a:cubicBezTo>
                  <a:cubicBezTo>
                    <a:pt x="8274" y="10624"/>
                    <a:pt x="8280" y="10656"/>
                    <a:pt x="8287" y="10695"/>
                  </a:cubicBezTo>
                  <a:cubicBezTo>
                    <a:pt x="8297" y="10722"/>
                    <a:pt x="8313" y="10736"/>
                    <a:pt x="8336" y="10736"/>
                  </a:cubicBezTo>
                  <a:cubicBezTo>
                    <a:pt x="8341" y="10736"/>
                    <a:pt x="8346" y="10735"/>
                    <a:pt x="8352" y="10734"/>
                  </a:cubicBezTo>
                  <a:cubicBezTo>
                    <a:pt x="8391" y="10669"/>
                    <a:pt x="8423" y="10604"/>
                    <a:pt x="8449" y="10539"/>
                  </a:cubicBezTo>
                  <a:cubicBezTo>
                    <a:pt x="8462" y="10546"/>
                    <a:pt x="8482" y="10565"/>
                    <a:pt x="8501" y="10604"/>
                  </a:cubicBezTo>
                  <a:lnTo>
                    <a:pt x="8592" y="10812"/>
                  </a:lnTo>
                  <a:cubicBezTo>
                    <a:pt x="8620" y="10868"/>
                    <a:pt x="8648" y="10900"/>
                    <a:pt x="8680" y="10900"/>
                  </a:cubicBezTo>
                  <a:cubicBezTo>
                    <a:pt x="8685" y="10900"/>
                    <a:pt x="8691" y="10899"/>
                    <a:pt x="8696" y="10897"/>
                  </a:cubicBezTo>
                  <a:lnTo>
                    <a:pt x="8820" y="10643"/>
                  </a:lnTo>
                  <a:cubicBezTo>
                    <a:pt x="8911" y="10741"/>
                    <a:pt x="8989" y="10838"/>
                    <a:pt x="9061" y="10942"/>
                  </a:cubicBezTo>
                  <a:cubicBezTo>
                    <a:pt x="9085" y="10981"/>
                    <a:pt x="9113" y="11002"/>
                    <a:pt x="9139" y="11002"/>
                  </a:cubicBezTo>
                  <a:cubicBezTo>
                    <a:pt x="9148" y="11002"/>
                    <a:pt x="9156" y="10999"/>
                    <a:pt x="9165" y="10994"/>
                  </a:cubicBezTo>
                  <a:cubicBezTo>
                    <a:pt x="9165" y="10994"/>
                    <a:pt x="9178" y="10981"/>
                    <a:pt x="9197" y="10962"/>
                  </a:cubicBezTo>
                  <a:cubicBezTo>
                    <a:pt x="9236" y="10884"/>
                    <a:pt x="9249" y="10754"/>
                    <a:pt x="9249" y="10572"/>
                  </a:cubicBezTo>
                  <a:cubicBezTo>
                    <a:pt x="9236" y="10396"/>
                    <a:pt x="9210" y="10272"/>
                    <a:pt x="9165" y="10194"/>
                  </a:cubicBezTo>
                  <a:cubicBezTo>
                    <a:pt x="9145" y="10155"/>
                    <a:pt x="9093" y="10103"/>
                    <a:pt x="9022" y="10038"/>
                  </a:cubicBezTo>
                  <a:lnTo>
                    <a:pt x="8943" y="9960"/>
                  </a:lnTo>
                  <a:cubicBezTo>
                    <a:pt x="8914" y="9931"/>
                    <a:pt x="8889" y="9916"/>
                    <a:pt x="8864" y="9916"/>
                  </a:cubicBezTo>
                  <a:cubicBezTo>
                    <a:pt x="8856" y="9916"/>
                    <a:pt x="8848" y="9918"/>
                    <a:pt x="8839" y="9921"/>
                  </a:cubicBezTo>
                  <a:cubicBezTo>
                    <a:pt x="8826" y="9928"/>
                    <a:pt x="8813" y="9947"/>
                    <a:pt x="8800" y="9980"/>
                  </a:cubicBezTo>
                  <a:cubicBezTo>
                    <a:pt x="8781" y="10012"/>
                    <a:pt x="8768" y="10025"/>
                    <a:pt x="8755" y="10032"/>
                  </a:cubicBezTo>
                  <a:cubicBezTo>
                    <a:pt x="8735" y="10032"/>
                    <a:pt x="8716" y="10032"/>
                    <a:pt x="8696" y="10019"/>
                  </a:cubicBezTo>
                  <a:cubicBezTo>
                    <a:pt x="8644" y="9980"/>
                    <a:pt x="8599" y="9934"/>
                    <a:pt x="8566" y="9876"/>
                  </a:cubicBezTo>
                  <a:cubicBezTo>
                    <a:pt x="8543" y="9835"/>
                    <a:pt x="8520" y="9810"/>
                    <a:pt x="8491" y="9810"/>
                  </a:cubicBezTo>
                  <a:cubicBezTo>
                    <a:pt x="8488" y="9810"/>
                    <a:pt x="8485" y="9810"/>
                    <a:pt x="8482" y="9811"/>
                  </a:cubicBezTo>
                  <a:cubicBezTo>
                    <a:pt x="8469" y="9811"/>
                    <a:pt x="8456" y="9817"/>
                    <a:pt x="8443" y="9837"/>
                  </a:cubicBezTo>
                  <a:lnTo>
                    <a:pt x="8332" y="9941"/>
                  </a:lnTo>
                  <a:cubicBezTo>
                    <a:pt x="8300" y="9902"/>
                    <a:pt x="8280" y="9863"/>
                    <a:pt x="8280" y="9817"/>
                  </a:cubicBezTo>
                  <a:cubicBezTo>
                    <a:pt x="8274" y="9778"/>
                    <a:pt x="8267" y="9752"/>
                    <a:pt x="8261" y="9746"/>
                  </a:cubicBezTo>
                  <a:cubicBezTo>
                    <a:pt x="8254" y="9741"/>
                    <a:pt x="8246" y="9739"/>
                    <a:pt x="8237" y="9739"/>
                  </a:cubicBezTo>
                  <a:cubicBezTo>
                    <a:pt x="8222" y="9739"/>
                    <a:pt x="8204" y="9746"/>
                    <a:pt x="8183" y="9759"/>
                  </a:cubicBezTo>
                  <a:lnTo>
                    <a:pt x="7994" y="9876"/>
                  </a:lnTo>
                  <a:cubicBezTo>
                    <a:pt x="8013" y="9785"/>
                    <a:pt x="8046" y="9707"/>
                    <a:pt x="8105" y="9642"/>
                  </a:cubicBezTo>
                  <a:cubicBezTo>
                    <a:pt x="8124" y="9616"/>
                    <a:pt x="8150" y="9596"/>
                    <a:pt x="8170" y="9590"/>
                  </a:cubicBezTo>
                  <a:cubicBezTo>
                    <a:pt x="8181" y="9584"/>
                    <a:pt x="8197" y="9580"/>
                    <a:pt x="8216" y="9580"/>
                  </a:cubicBezTo>
                  <a:cubicBezTo>
                    <a:pt x="8240" y="9580"/>
                    <a:pt x="8270" y="9585"/>
                    <a:pt x="8306" y="9596"/>
                  </a:cubicBezTo>
                  <a:lnTo>
                    <a:pt x="8878" y="9752"/>
                  </a:lnTo>
                  <a:cubicBezTo>
                    <a:pt x="8885" y="9755"/>
                    <a:pt x="8890" y="9757"/>
                    <a:pt x="8895" y="9757"/>
                  </a:cubicBezTo>
                  <a:cubicBezTo>
                    <a:pt x="8900" y="9757"/>
                    <a:pt x="8904" y="9755"/>
                    <a:pt x="8911" y="9752"/>
                  </a:cubicBezTo>
                  <a:lnTo>
                    <a:pt x="8943" y="9759"/>
                  </a:lnTo>
                  <a:lnTo>
                    <a:pt x="9028" y="9616"/>
                  </a:lnTo>
                  <a:lnTo>
                    <a:pt x="9093" y="9531"/>
                  </a:lnTo>
                  <a:lnTo>
                    <a:pt x="9282" y="9368"/>
                  </a:lnTo>
                  <a:close/>
                  <a:moveTo>
                    <a:pt x="7727" y="8009"/>
                  </a:moveTo>
                  <a:cubicBezTo>
                    <a:pt x="7786" y="8009"/>
                    <a:pt x="7851" y="8016"/>
                    <a:pt x="7909" y="8022"/>
                  </a:cubicBezTo>
                  <a:cubicBezTo>
                    <a:pt x="7922" y="8042"/>
                    <a:pt x="7922" y="8068"/>
                    <a:pt x="7903" y="8094"/>
                  </a:cubicBezTo>
                  <a:cubicBezTo>
                    <a:pt x="7890" y="8113"/>
                    <a:pt x="7870" y="8126"/>
                    <a:pt x="7844" y="8139"/>
                  </a:cubicBezTo>
                  <a:cubicBezTo>
                    <a:pt x="7526" y="8328"/>
                    <a:pt x="7200" y="8575"/>
                    <a:pt x="6875" y="8874"/>
                  </a:cubicBezTo>
                  <a:cubicBezTo>
                    <a:pt x="6635" y="9102"/>
                    <a:pt x="6355" y="9388"/>
                    <a:pt x="6036" y="9752"/>
                  </a:cubicBezTo>
                  <a:cubicBezTo>
                    <a:pt x="5770" y="10045"/>
                    <a:pt x="5581" y="10292"/>
                    <a:pt x="5464" y="10494"/>
                  </a:cubicBezTo>
                  <a:cubicBezTo>
                    <a:pt x="5425" y="10559"/>
                    <a:pt x="5334" y="10747"/>
                    <a:pt x="5191" y="11059"/>
                  </a:cubicBezTo>
                  <a:cubicBezTo>
                    <a:pt x="5158" y="11118"/>
                    <a:pt x="5132" y="11157"/>
                    <a:pt x="5106" y="11163"/>
                  </a:cubicBezTo>
                  <a:cubicBezTo>
                    <a:pt x="5094" y="11169"/>
                    <a:pt x="5081" y="11172"/>
                    <a:pt x="5066" y="11172"/>
                  </a:cubicBezTo>
                  <a:cubicBezTo>
                    <a:pt x="5034" y="11172"/>
                    <a:pt x="4995" y="11158"/>
                    <a:pt x="4950" y="11131"/>
                  </a:cubicBezTo>
                  <a:cubicBezTo>
                    <a:pt x="4755" y="11033"/>
                    <a:pt x="4567" y="10968"/>
                    <a:pt x="4391" y="10942"/>
                  </a:cubicBezTo>
                  <a:cubicBezTo>
                    <a:pt x="4325" y="10932"/>
                    <a:pt x="4261" y="10927"/>
                    <a:pt x="4199" y="10927"/>
                  </a:cubicBezTo>
                  <a:cubicBezTo>
                    <a:pt x="4060" y="10927"/>
                    <a:pt x="3931" y="10953"/>
                    <a:pt x="3819" y="11007"/>
                  </a:cubicBezTo>
                  <a:cubicBezTo>
                    <a:pt x="3784" y="11027"/>
                    <a:pt x="3753" y="11036"/>
                    <a:pt x="3729" y="11036"/>
                  </a:cubicBezTo>
                  <a:cubicBezTo>
                    <a:pt x="3721" y="11036"/>
                    <a:pt x="3714" y="11035"/>
                    <a:pt x="3708" y="11033"/>
                  </a:cubicBezTo>
                  <a:cubicBezTo>
                    <a:pt x="3682" y="11027"/>
                    <a:pt x="3663" y="11001"/>
                    <a:pt x="3643" y="10968"/>
                  </a:cubicBezTo>
                  <a:cubicBezTo>
                    <a:pt x="3617" y="10910"/>
                    <a:pt x="3604" y="10845"/>
                    <a:pt x="3617" y="10767"/>
                  </a:cubicBezTo>
                  <a:cubicBezTo>
                    <a:pt x="3780" y="10702"/>
                    <a:pt x="3942" y="10663"/>
                    <a:pt x="4111" y="10656"/>
                  </a:cubicBezTo>
                  <a:cubicBezTo>
                    <a:pt x="4126" y="10656"/>
                    <a:pt x="4141" y="10655"/>
                    <a:pt x="4156" y="10655"/>
                  </a:cubicBezTo>
                  <a:cubicBezTo>
                    <a:pt x="4345" y="10655"/>
                    <a:pt x="4514" y="10694"/>
                    <a:pt x="4671" y="10767"/>
                  </a:cubicBezTo>
                  <a:cubicBezTo>
                    <a:pt x="4716" y="10793"/>
                    <a:pt x="4788" y="10832"/>
                    <a:pt x="4885" y="10884"/>
                  </a:cubicBezTo>
                  <a:cubicBezTo>
                    <a:pt x="4919" y="10893"/>
                    <a:pt x="4945" y="10899"/>
                    <a:pt x="4964" y="10899"/>
                  </a:cubicBezTo>
                  <a:cubicBezTo>
                    <a:pt x="4971" y="10899"/>
                    <a:pt x="4978" y="10898"/>
                    <a:pt x="4983" y="10897"/>
                  </a:cubicBezTo>
                  <a:cubicBezTo>
                    <a:pt x="5002" y="10884"/>
                    <a:pt x="5022" y="10864"/>
                    <a:pt x="5035" y="10832"/>
                  </a:cubicBezTo>
                  <a:cubicBezTo>
                    <a:pt x="5295" y="10337"/>
                    <a:pt x="5614" y="9882"/>
                    <a:pt x="5984" y="9479"/>
                  </a:cubicBezTo>
                  <a:cubicBezTo>
                    <a:pt x="6101" y="9349"/>
                    <a:pt x="6309" y="9141"/>
                    <a:pt x="6615" y="8848"/>
                  </a:cubicBezTo>
                  <a:cubicBezTo>
                    <a:pt x="6732" y="8738"/>
                    <a:pt x="6836" y="8647"/>
                    <a:pt x="6921" y="8581"/>
                  </a:cubicBezTo>
                  <a:cubicBezTo>
                    <a:pt x="7005" y="8510"/>
                    <a:pt x="7135" y="8419"/>
                    <a:pt x="7292" y="8321"/>
                  </a:cubicBezTo>
                  <a:cubicBezTo>
                    <a:pt x="7493" y="8198"/>
                    <a:pt x="7623" y="8113"/>
                    <a:pt x="7682" y="8068"/>
                  </a:cubicBezTo>
                  <a:cubicBezTo>
                    <a:pt x="7714" y="8048"/>
                    <a:pt x="7727" y="8029"/>
                    <a:pt x="7727" y="8009"/>
                  </a:cubicBezTo>
                  <a:close/>
                  <a:moveTo>
                    <a:pt x="10504" y="9765"/>
                  </a:moveTo>
                  <a:cubicBezTo>
                    <a:pt x="10498" y="9765"/>
                    <a:pt x="10478" y="9765"/>
                    <a:pt x="10459" y="9772"/>
                  </a:cubicBezTo>
                  <a:lnTo>
                    <a:pt x="10192" y="9856"/>
                  </a:lnTo>
                  <a:cubicBezTo>
                    <a:pt x="10095" y="9889"/>
                    <a:pt x="10017" y="9921"/>
                    <a:pt x="9971" y="9947"/>
                  </a:cubicBezTo>
                  <a:cubicBezTo>
                    <a:pt x="9886" y="9993"/>
                    <a:pt x="9828" y="10045"/>
                    <a:pt x="9789" y="10103"/>
                  </a:cubicBezTo>
                  <a:cubicBezTo>
                    <a:pt x="9776" y="10129"/>
                    <a:pt x="9769" y="10142"/>
                    <a:pt x="9769" y="10162"/>
                  </a:cubicBezTo>
                  <a:lnTo>
                    <a:pt x="9776" y="10201"/>
                  </a:lnTo>
                  <a:lnTo>
                    <a:pt x="9769" y="10259"/>
                  </a:lnTo>
                  <a:cubicBezTo>
                    <a:pt x="9756" y="10311"/>
                    <a:pt x="9750" y="10357"/>
                    <a:pt x="9750" y="10409"/>
                  </a:cubicBezTo>
                  <a:lnTo>
                    <a:pt x="9704" y="10838"/>
                  </a:lnTo>
                  <a:cubicBezTo>
                    <a:pt x="9704" y="10864"/>
                    <a:pt x="9704" y="10884"/>
                    <a:pt x="9711" y="10910"/>
                  </a:cubicBezTo>
                  <a:cubicBezTo>
                    <a:pt x="9724" y="10949"/>
                    <a:pt x="9737" y="10994"/>
                    <a:pt x="9756" y="11040"/>
                  </a:cubicBezTo>
                  <a:lnTo>
                    <a:pt x="9802" y="11137"/>
                  </a:lnTo>
                  <a:cubicBezTo>
                    <a:pt x="9815" y="11157"/>
                    <a:pt x="9821" y="11170"/>
                    <a:pt x="9834" y="11176"/>
                  </a:cubicBezTo>
                  <a:cubicBezTo>
                    <a:pt x="9840" y="11180"/>
                    <a:pt x="9845" y="11181"/>
                    <a:pt x="9851" y="11181"/>
                  </a:cubicBezTo>
                  <a:cubicBezTo>
                    <a:pt x="9867" y="11181"/>
                    <a:pt x="9887" y="11168"/>
                    <a:pt x="9906" y="11144"/>
                  </a:cubicBezTo>
                  <a:cubicBezTo>
                    <a:pt x="9939" y="11092"/>
                    <a:pt x="9958" y="11001"/>
                    <a:pt x="9958" y="10871"/>
                  </a:cubicBezTo>
                  <a:cubicBezTo>
                    <a:pt x="10043" y="10962"/>
                    <a:pt x="10153" y="11020"/>
                    <a:pt x="10277" y="11046"/>
                  </a:cubicBezTo>
                  <a:cubicBezTo>
                    <a:pt x="10284" y="11048"/>
                    <a:pt x="10291" y="11049"/>
                    <a:pt x="10297" y="11049"/>
                  </a:cubicBezTo>
                  <a:cubicBezTo>
                    <a:pt x="10310" y="11049"/>
                    <a:pt x="10320" y="11044"/>
                    <a:pt x="10329" y="11040"/>
                  </a:cubicBezTo>
                  <a:cubicBezTo>
                    <a:pt x="10335" y="11033"/>
                    <a:pt x="10342" y="11014"/>
                    <a:pt x="10342" y="10988"/>
                  </a:cubicBezTo>
                  <a:cubicBezTo>
                    <a:pt x="10329" y="10845"/>
                    <a:pt x="10270" y="10728"/>
                    <a:pt x="10173" y="10624"/>
                  </a:cubicBezTo>
                  <a:lnTo>
                    <a:pt x="10173" y="10624"/>
                  </a:lnTo>
                  <a:lnTo>
                    <a:pt x="10524" y="10643"/>
                  </a:lnTo>
                  <a:cubicBezTo>
                    <a:pt x="10576" y="10643"/>
                    <a:pt x="10621" y="10650"/>
                    <a:pt x="10654" y="10663"/>
                  </a:cubicBezTo>
                  <a:cubicBezTo>
                    <a:pt x="10667" y="10669"/>
                    <a:pt x="10686" y="10676"/>
                    <a:pt x="10712" y="10689"/>
                  </a:cubicBezTo>
                  <a:cubicBezTo>
                    <a:pt x="10725" y="10692"/>
                    <a:pt x="10737" y="10694"/>
                    <a:pt x="10747" y="10694"/>
                  </a:cubicBezTo>
                  <a:cubicBezTo>
                    <a:pt x="10756" y="10694"/>
                    <a:pt x="10764" y="10692"/>
                    <a:pt x="10771" y="10689"/>
                  </a:cubicBezTo>
                  <a:cubicBezTo>
                    <a:pt x="10784" y="10689"/>
                    <a:pt x="10784" y="10682"/>
                    <a:pt x="10784" y="10669"/>
                  </a:cubicBezTo>
                  <a:cubicBezTo>
                    <a:pt x="10784" y="10656"/>
                    <a:pt x="10777" y="10650"/>
                    <a:pt x="10771" y="10643"/>
                  </a:cubicBezTo>
                  <a:lnTo>
                    <a:pt x="10732" y="10598"/>
                  </a:lnTo>
                  <a:cubicBezTo>
                    <a:pt x="10732" y="10559"/>
                    <a:pt x="10725" y="10533"/>
                    <a:pt x="10706" y="10526"/>
                  </a:cubicBezTo>
                  <a:cubicBezTo>
                    <a:pt x="10719" y="10513"/>
                    <a:pt x="10712" y="10500"/>
                    <a:pt x="10699" y="10474"/>
                  </a:cubicBezTo>
                  <a:cubicBezTo>
                    <a:pt x="10634" y="10383"/>
                    <a:pt x="10556" y="10311"/>
                    <a:pt x="10452" y="10259"/>
                  </a:cubicBezTo>
                  <a:cubicBezTo>
                    <a:pt x="10365" y="10213"/>
                    <a:pt x="10266" y="10187"/>
                    <a:pt x="10167" y="10187"/>
                  </a:cubicBezTo>
                  <a:cubicBezTo>
                    <a:pt x="10156" y="10187"/>
                    <a:pt x="10145" y="10187"/>
                    <a:pt x="10134" y="10188"/>
                  </a:cubicBezTo>
                  <a:lnTo>
                    <a:pt x="10485" y="9856"/>
                  </a:lnTo>
                  <a:lnTo>
                    <a:pt x="10517" y="9811"/>
                  </a:lnTo>
                  <a:cubicBezTo>
                    <a:pt x="10524" y="9791"/>
                    <a:pt x="10517" y="9772"/>
                    <a:pt x="10504" y="9765"/>
                  </a:cubicBezTo>
                  <a:close/>
                  <a:moveTo>
                    <a:pt x="9300" y="9281"/>
                  </a:moveTo>
                  <a:cubicBezTo>
                    <a:pt x="9288" y="9281"/>
                    <a:pt x="9275" y="9284"/>
                    <a:pt x="9262" y="9290"/>
                  </a:cubicBezTo>
                  <a:cubicBezTo>
                    <a:pt x="9236" y="9303"/>
                    <a:pt x="9210" y="9329"/>
                    <a:pt x="9184" y="9355"/>
                  </a:cubicBezTo>
                  <a:cubicBezTo>
                    <a:pt x="9093" y="9433"/>
                    <a:pt x="9035" y="9498"/>
                    <a:pt x="8995" y="9538"/>
                  </a:cubicBezTo>
                  <a:cubicBezTo>
                    <a:pt x="8969" y="9564"/>
                    <a:pt x="8956" y="9583"/>
                    <a:pt x="8956" y="9596"/>
                  </a:cubicBezTo>
                  <a:cubicBezTo>
                    <a:pt x="8950" y="9622"/>
                    <a:pt x="8943" y="9635"/>
                    <a:pt x="8943" y="9635"/>
                  </a:cubicBezTo>
                  <a:cubicBezTo>
                    <a:pt x="8930" y="9655"/>
                    <a:pt x="8917" y="9668"/>
                    <a:pt x="8911" y="9674"/>
                  </a:cubicBezTo>
                  <a:cubicBezTo>
                    <a:pt x="8904" y="9687"/>
                    <a:pt x="8904" y="9694"/>
                    <a:pt x="8904" y="9707"/>
                  </a:cubicBezTo>
                  <a:cubicBezTo>
                    <a:pt x="8878" y="9687"/>
                    <a:pt x="8852" y="9674"/>
                    <a:pt x="8820" y="9661"/>
                  </a:cubicBezTo>
                  <a:cubicBezTo>
                    <a:pt x="8813" y="9661"/>
                    <a:pt x="8761" y="9648"/>
                    <a:pt x="8677" y="9629"/>
                  </a:cubicBezTo>
                  <a:cubicBezTo>
                    <a:pt x="8631" y="9622"/>
                    <a:pt x="8560" y="9596"/>
                    <a:pt x="8462" y="9564"/>
                  </a:cubicBezTo>
                  <a:cubicBezTo>
                    <a:pt x="8371" y="9538"/>
                    <a:pt x="8300" y="9518"/>
                    <a:pt x="8248" y="9512"/>
                  </a:cubicBezTo>
                  <a:cubicBezTo>
                    <a:pt x="8228" y="9507"/>
                    <a:pt x="8210" y="9504"/>
                    <a:pt x="8193" y="9504"/>
                  </a:cubicBezTo>
                  <a:cubicBezTo>
                    <a:pt x="8166" y="9504"/>
                    <a:pt x="8142" y="9510"/>
                    <a:pt x="8118" y="9518"/>
                  </a:cubicBezTo>
                  <a:cubicBezTo>
                    <a:pt x="8098" y="9531"/>
                    <a:pt x="8072" y="9557"/>
                    <a:pt x="8039" y="9596"/>
                  </a:cubicBezTo>
                  <a:cubicBezTo>
                    <a:pt x="7961" y="9707"/>
                    <a:pt x="7909" y="9824"/>
                    <a:pt x="7890" y="9960"/>
                  </a:cubicBezTo>
                  <a:cubicBezTo>
                    <a:pt x="7883" y="9986"/>
                    <a:pt x="7883" y="9999"/>
                    <a:pt x="7896" y="10012"/>
                  </a:cubicBezTo>
                  <a:cubicBezTo>
                    <a:pt x="7901" y="10017"/>
                    <a:pt x="7907" y="10019"/>
                    <a:pt x="7914" y="10019"/>
                  </a:cubicBezTo>
                  <a:cubicBezTo>
                    <a:pt x="7925" y="10019"/>
                    <a:pt x="7939" y="10014"/>
                    <a:pt x="7955" y="10006"/>
                  </a:cubicBezTo>
                  <a:lnTo>
                    <a:pt x="8196" y="9863"/>
                  </a:lnTo>
                  <a:cubicBezTo>
                    <a:pt x="8209" y="9921"/>
                    <a:pt x="8235" y="9973"/>
                    <a:pt x="8280" y="10019"/>
                  </a:cubicBezTo>
                  <a:cubicBezTo>
                    <a:pt x="8302" y="10040"/>
                    <a:pt x="8319" y="10053"/>
                    <a:pt x="8335" y="10053"/>
                  </a:cubicBezTo>
                  <a:cubicBezTo>
                    <a:pt x="8338" y="10053"/>
                    <a:pt x="8342" y="10052"/>
                    <a:pt x="8345" y="10051"/>
                  </a:cubicBezTo>
                  <a:cubicBezTo>
                    <a:pt x="8365" y="10051"/>
                    <a:pt x="8391" y="10032"/>
                    <a:pt x="8417" y="9993"/>
                  </a:cubicBezTo>
                  <a:cubicBezTo>
                    <a:pt x="8436" y="9954"/>
                    <a:pt x="8462" y="9934"/>
                    <a:pt x="8482" y="9928"/>
                  </a:cubicBezTo>
                  <a:cubicBezTo>
                    <a:pt x="8527" y="9993"/>
                    <a:pt x="8586" y="10051"/>
                    <a:pt x="8657" y="10103"/>
                  </a:cubicBezTo>
                  <a:cubicBezTo>
                    <a:pt x="8701" y="10133"/>
                    <a:pt x="8738" y="10147"/>
                    <a:pt x="8773" y="10147"/>
                  </a:cubicBezTo>
                  <a:cubicBezTo>
                    <a:pt x="8784" y="10147"/>
                    <a:pt x="8796" y="10146"/>
                    <a:pt x="8807" y="10142"/>
                  </a:cubicBezTo>
                  <a:cubicBezTo>
                    <a:pt x="8826" y="10090"/>
                    <a:pt x="8852" y="10064"/>
                    <a:pt x="8885" y="10064"/>
                  </a:cubicBezTo>
                  <a:cubicBezTo>
                    <a:pt x="8904" y="10064"/>
                    <a:pt x="8924" y="10077"/>
                    <a:pt x="8937" y="10090"/>
                  </a:cubicBezTo>
                  <a:cubicBezTo>
                    <a:pt x="9015" y="10155"/>
                    <a:pt x="9074" y="10227"/>
                    <a:pt x="9106" y="10305"/>
                  </a:cubicBezTo>
                  <a:cubicBezTo>
                    <a:pt x="9126" y="10350"/>
                    <a:pt x="9145" y="10435"/>
                    <a:pt x="9158" y="10552"/>
                  </a:cubicBezTo>
                  <a:cubicBezTo>
                    <a:pt x="9171" y="10689"/>
                    <a:pt x="9158" y="10786"/>
                    <a:pt x="9126" y="10851"/>
                  </a:cubicBezTo>
                  <a:lnTo>
                    <a:pt x="9002" y="10695"/>
                  </a:lnTo>
                  <a:cubicBezTo>
                    <a:pt x="8950" y="10630"/>
                    <a:pt x="8911" y="10585"/>
                    <a:pt x="8878" y="10559"/>
                  </a:cubicBezTo>
                  <a:cubicBezTo>
                    <a:pt x="8852" y="10539"/>
                    <a:pt x="8826" y="10533"/>
                    <a:pt x="8807" y="10533"/>
                  </a:cubicBezTo>
                  <a:cubicBezTo>
                    <a:pt x="8774" y="10533"/>
                    <a:pt x="8742" y="10559"/>
                    <a:pt x="8729" y="10604"/>
                  </a:cubicBezTo>
                  <a:cubicBezTo>
                    <a:pt x="8703" y="10663"/>
                    <a:pt x="8683" y="10702"/>
                    <a:pt x="8677" y="10708"/>
                  </a:cubicBezTo>
                  <a:cubicBezTo>
                    <a:pt x="8638" y="10669"/>
                    <a:pt x="8605" y="10624"/>
                    <a:pt x="8586" y="10572"/>
                  </a:cubicBezTo>
                  <a:cubicBezTo>
                    <a:pt x="8566" y="10526"/>
                    <a:pt x="8553" y="10494"/>
                    <a:pt x="8540" y="10474"/>
                  </a:cubicBezTo>
                  <a:cubicBezTo>
                    <a:pt x="8514" y="10435"/>
                    <a:pt x="8488" y="10422"/>
                    <a:pt x="8449" y="10422"/>
                  </a:cubicBezTo>
                  <a:cubicBezTo>
                    <a:pt x="8417" y="10422"/>
                    <a:pt x="8384" y="10461"/>
                    <a:pt x="8345" y="10526"/>
                  </a:cubicBezTo>
                  <a:cubicBezTo>
                    <a:pt x="8332" y="10513"/>
                    <a:pt x="8319" y="10494"/>
                    <a:pt x="8306" y="10474"/>
                  </a:cubicBezTo>
                  <a:cubicBezTo>
                    <a:pt x="8287" y="10435"/>
                    <a:pt x="8280" y="10415"/>
                    <a:pt x="8280" y="10415"/>
                  </a:cubicBezTo>
                  <a:cubicBezTo>
                    <a:pt x="8261" y="10396"/>
                    <a:pt x="8248" y="10383"/>
                    <a:pt x="8228" y="10370"/>
                  </a:cubicBezTo>
                  <a:cubicBezTo>
                    <a:pt x="8215" y="10363"/>
                    <a:pt x="8204" y="10360"/>
                    <a:pt x="8193" y="10360"/>
                  </a:cubicBezTo>
                  <a:cubicBezTo>
                    <a:pt x="8183" y="10360"/>
                    <a:pt x="8173" y="10363"/>
                    <a:pt x="8163" y="10370"/>
                  </a:cubicBezTo>
                  <a:cubicBezTo>
                    <a:pt x="8150" y="10376"/>
                    <a:pt x="8137" y="10396"/>
                    <a:pt x="8131" y="10428"/>
                  </a:cubicBezTo>
                  <a:cubicBezTo>
                    <a:pt x="8118" y="10461"/>
                    <a:pt x="8111" y="10481"/>
                    <a:pt x="8105" y="10487"/>
                  </a:cubicBezTo>
                  <a:cubicBezTo>
                    <a:pt x="8072" y="10513"/>
                    <a:pt x="8052" y="10533"/>
                    <a:pt x="8039" y="10546"/>
                  </a:cubicBezTo>
                  <a:cubicBezTo>
                    <a:pt x="8020" y="10578"/>
                    <a:pt x="8026" y="10617"/>
                    <a:pt x="8052" y="10663"/>
                  </a:cubicBezTo>
                  <a:cubicBezTo>
                    <a:pt x="8078" y="10715"/>
                    <a:pt x="8111" y="10754"/>
                    <a:pt x="8157" y="10793"/>
                  </a:cubicBezTo>
                  <a:lnTo>
                    <a:pt x="8371" y="10962"/>
                  </a:lnTo>
                  <a:cubicBezTo>
                    <a:pt x="8410" y="10988"/>
                    <a:pt x="8456" y="11007"/>
                    <a:pt x="8514" y="11027"/>
                  </a:cubicBezTo>
                  <a:lnTo>
                    <a:pt x="8950" y="11189"/>
                  </a:lnTo>
                  <a:cubicBezTo>
                    <a:pt x="9054" y="11228"/>
                    <a:pt x="9132" y="11248"/>
                    <a:pt x="9184" y="11248"/>
                  </a:cubicBezTo>
                  <a:cubicBezTo>
                    <a:pt x="9203" y="11250"/>
                    <a:pt x="9222" y="11252"/>
                    <a:pt x="9239" y="11252"/>
                  </a:cubicBezTo>
                  <a:cubicBezTo>
                    <a:pt x="9311" y="11252"/>
                    <a:pt x="9370" y="11230"/>
                    <a:pt x="9412" y="11183"/>
                  </a:cubicBezTo>
                  <a:cubicBezTo>
                    <a:pt x="9438" y="11163"/>
                    <a:pt x="9464" y="11124"/>
                    <a:pt x="9496" y="11059"/>
                  </a:cubicBezTo>
                  <a:cubicBezTo>
                    <a:pt x="9529" y="11007"/>
                    <a:pt x="9555" y="10962"/>
                    <a:pt x="9574" y="10910"/>
                  </a:cubicBezTo>
                  <a:cubicBezTo>
                    <a:pt x="9652" y="10728"/>
                    <a:pt x="9685" y="10468"/>
                    <a:pt x="9659" y="10136"/>
                  </a:cubicBezTo>
                  <a:cubicBezTo>
                    <a:pt x="9659" y="10116"/>
                    <a:pt x="9652" y="10097"/>
                    <a:pt x="9652" y="10077"/>
                  </a:cubicBezTo>
                  <a:cubicBezTo>
                    <a:pt x="9698" y="10038"/>
                    <a:pt x="9763" y="9993"/>
                    <a:pt x="9854" y="9934"/>
                  </a:cubicBezTo>
                  <a:cubicBezTo>
                    <a:pt x="9900" y="9902"/>
                    <a:pt x="9932" y="9889"/>
                    <a:pt x="9939" y="9882"/>
                  </a:cubicBezTo>
                  <a:cubicBezTo>
                    <a:pt x="10017" y="9843"/>
                    <a:pt x="10062" y="9824"/>
                    <a:pt x="10069" y="9817"/>
                  </a:cubicBezTo>
                  <a:cubicBezTo>
                    <a:pt x="10088" y="9798"/>
                    <a:pt x="10095" y="9791"/>
                    <a:pt x="10101" y="9785"/>
                  </a:cubicBezTo>
                  <a:cubicBezTo>
                    <a:pt x="10101" y="9772"/>
                    <a:pt x="10095" y="9759"/>
                    <a:pt x="10082" y="9739"/>
                  </a:cubicBezTo>
                  <a:cubicBezTo>
                    <a:pt x="10056" y="9707"/>
                    <a:pt x="10017" y="9681"/>
                    <a:pt x="9965" y="9668"/>
                  </a:cubicBezTo>
                  <a:cubicBezTo>
                    <a:pt x="9932" y="9661"/>
                    <a:pt x="9886" y="9661"/>
                    <a:pt x="9821" y="9661"/>
                  </a:cubicBezTo>
                  <a:lnTo>
                    <a:pt x="9574" y="9655"/>
                  </a:lnTo>
                  <a:cubicBezTo>
                    <a:pt x="9522" y="9655"/>
                    <a:pt x="9490" y="9655"/>
                    <a:pt x="9464" y="9661"/>
                  </a:cubicBezTo>
                  <a:cubicBezTo>
                    <a:pt x="9451" y="9668"/>
                    <a:pt x="9405" y="9674"/>
                    <a:pt x="9340" y="9694"/>
                  </a:cubicBezTo>
                  <a:cubicBezTo>
                    <a:pt x="9295" y="9707"/>
                    <a:pt x="9249" y="9707"/>
                    <a:pt x="9217" y="9707"/>
                  </a:cubicBezTo>
                  <a:cubicBezTo>
                    <a:pt x="9223" y="9687"/>
                    <a:pt x="9249" y="9648"/>
                    <a:pt x="9295" y="9583"/>
                  </a:cubicBezTo>
                  <a:cubicBezTo>
                    <a:pt x="9340" y="9505"/>
                    <a:pt x="9360" y="9427"/>
                    <a:pt x="9353" y="9342"/>
                  </a:cubicBezTo>
                  <a:cubicBezTo>
                    <a:pt x="9347" y="9316"/>
                    <a:pt x="9340" y="9297"/>
                    <a:pt x="9327" y="9290"/>
                  </a:cubicBezTo>
                  <a:cubicBezTo>
                    <a:pt x="9321" y="9284"/>
                    <a:pt x="9311" y="9281"/>
                    <a:pt x="9300" y="9281"/>
                  </a:cubicBezTo>
                  <a:close/>
                  <a:moveTo>
                    <a:pt x="9041" y="8790"/>
                  </a:moveTo>
                  <a:cubicBezTo>
                    <a:pt x="9054" y="8842"/>
                    <a:pt x="9074" y="8887"/>
                    <a:pt x="9100" y="8933"/>
                  </a:cubicBezTo>
                  <a:cubicBezTo>
                    <a:pt x="9165" y="9043"/>
                    <a:pt x="9288" y="9121"/>
                    <a:pt x="9470" y="9173"/>
                  </a:cubicBezTo>
                  <a:cubicBezTo>
                    <a:pt x="9666" y="9233"/>
                    <a:pt x="9862" y="9261"/>
                    <a:pt x="10061" y="9261"/>
                  </a:cubicBezTo>
                  <a:cubicBezTo>
                    <a:pt x="10100" y="9261"/>
                    <a:pt x="10140" y="9260"/>
                    <a:pt x="10179" y="9258"/>
                  </a:cubicBezTo>
                  <a:cubicBezTo>
                    <a:pt x="10296" y="9251"/>
                    <a:pt x="10394" y="9238"/>
                    <a:pt x="10465" y="9206"/>
                  </a:cubicBezTo>
                  <a:cubicBezTo>
                    <a:pt x="10504" y="9193"/>
                    <a:pt x="10524" y="9173"/>
                    <a:pt x="10530" y="9147"/>
                  </a:cubicBezTo>
                  <a:lnTo>
                    <a:pt x="10537" y="9147"/>
                  </a:lnTo>
                  <a:cubicBezTo>
                    <a:pt x="10602" y="9134"/>
                    <a:pt x="10680" y="9108"/>
                    <a:pt x="10758" y="9069"/>
                  </a:cubicBezTo>
                  <a:cubicBezTo>
                    <a:pt x="10777" y="9095"/>
                    <a:pt x="10804" y="9128"/>
                    <a:pt x="10849" y="9173"/>
                  </a:cubicBezTo>
                  <a:cubicBezTo>
                    <a:pt x="11018" y="9342"/>
                    <a:pt x="11116" y="9577"/>
                    <a:pt x="11135" y="9863"/>
                  </a:cubicBezTo>
                  <a:cubicBezTo>
                    <a:pt x="11155" y="10058"/>
                    <a:pt x="11122" y="10311"/>
                    <a:pt x="11057" y="10617"/>
                  </a:cubicBezTo>
                  <a:cubicBezTo>
                    <a:pt x="11051" y="10656"/>
                    <a:pt x="11038" y="10702"/>
                    <a:pt x="11031" y="10734"/>
                  </a:cubicBezTo>
                  <a:lnTo>
                    <a:pt x="11025" y="10734"/>
                  </a:lnTo>
                  <a:cubicBezTo>
                    <a:pt x="10953" y="10819"/>
                    <a:pt x="10862" y="10890"/>
                    <a:pt x="10764" y="10955"/>
                  </a:cubicBezTo>
                  <a:cubicBezTo>
                    <a:pt x="10647" y="11033"/>
                    <a:pt x="10485" y="11105"/>
                    <a:pt x="10264" y="11176"/>
                  </a:cubicBezTo>
                  <a:cubicBezTo>
                    <a:pt x="9945" y="11287"/>
                    <a:pt x="9672" y="11359"/>
                    <a:pt x="9438" y="11391"/>
                  </a:cubicBezTo>
                  <a:cubicBezTo>
                    <a:pt x="9316" y="11409"/>
                    <a:pt x="9199" y="11418"/>
                    <a:pt x="9086" y="11418"/>
                  </a:cubicBezTo>
                  <a:cubicBezTo>
                    <a:pt x="8915" y="11418"/>
                    <a:pt x="8754" y="11398"/>
                    <a:pt x="8605" y="11359"/>
                  </a:cubicBezTo>
                  <a:cubicBezTo>
                    <a:pt x="8410" y="11306"/>
                    <a:pt x="8228" y="11222"/>
                    <a:pt x="8065" y="11105"/>
                  </a:cubicBezTo>
                  <a:cubicBezTo>
                    <a:pt x="7916" y="10988"/>
                    <a:pt x="7747" y="10825"/>
                    <a:pt x="7578" y="10611"/>
                  </a:cubicBezTo>
                  <a:cubicBezTo>
                    <a:pt x="7552" y="10572"/>
                    <a:pt x="7526" y="10539"/>
                    <a:pt x="7506" y="10513"/>
                  </a:cubicBezTo>
                  <a:cubicBezTo>
                    <a:pt x="7500" y="10494"/>
                    <a:pt x="7500" y="10481"/>
                    <a:pt x="7500" y="10461"/>
                  </a:cubicBezTo>
                  <a:cubicBezTo>
                    <a:pt x="7454" y="10214"/>
                    <a:pt x="7532" y="9921"/>
                    <a:pt x="7727" y="9570"/>
                  </a:cubicBezTo>
                  <a:cubicBezTo>
                    <a:pt x="7844" y="9362"/>
                    <a:pt x="7961" y="9212"/>
                    <a:pt x="8072" y="9121"/>
                  </a:cubicBezTo>
                  <a:cubicBezTo>
                    <a:pt x="8176" y="9037"/>
                    <a:pt x="8319" y="8965"/>
                    <a:pt x="8482" y="8920"/>
                  </a:cubicBezTo>
                  <a:cubicBezTo>
                    <a:pt x="8573" y="8894"/>
                    <a:pt x="8729" y="8861"/>
                    <a:pt x="8943" y="8822"/>
                  </a:cubicBezTo>
                  <a:cubicBezTo>
                    <a:pt x="8989" y="8809"/>
                    <a:pt x="9022" y="8803"/>
                    <a:pt x="9041" y="8790"/>
                  </a:cubicBezTo>
                  <a:close/>
                  <a:moveTo>
                    <a:pt x="4456" y="11176"/>
                  </a:moveTo>
                  <a:cubicBezTo>
                    <a:pt x="4528" y="11196"/>
                    <a:pt x="4599" y="11222"/>
                    <a:pt x="4677" y="11248"/>
                  </a:cubicBezTo>
                  <a:lnTo>
                    <a:pt x="4671" y="11248"/>
                  </a:lnTo>
                  <a:cubicBezTo>
                    <a:pt x="4664" y="11267"/>
                    <a:pt x="4664" y="11293"/>
                    <a:pt x="4658" y="11326"/>
                  </a:cubicBezTo>
                  <a:lnTo>
                    <a:pt x="4638" y="11365"/>
                  </a:lnTo>
                  <a:cubicBezTo>
                    <a:pt x="4619" y="11404"/>
                    <a:pt x="4599" y="11424"/>
                    <a:pt x="4586" y="11437"/>
                  </a:cubicBezTo>
                  <a:cubicBezTo>
                    <a:pt x="4560" y="11450"/>
                    <a:pt x="4528" y="11456"/>
                    <a:pt x="4495" y="11456"/>
                  </a:cubicBezTo>
                  <a:cubicBezTo>
                    <a:pt x="4475" y="11456"/>
                    <a:pt x="4462" y="11450"/>
                    <a:pt x="4456" y="11437"/>
                  </a:cubicBezTo>
                  <a:cubicBezTo>
                    <a:pt x="4436" y="11430"/>
                    <a:pt x="4430" y="11417"/>
                    <a:pt x="4423" y="11398"/>
                  </a:cubicBezTo>
                  <a:cubicBezTo>
                    <a:pt x="4417" y="11391"/>
                    <a:pt x="4417" y="11385"/>
                    <a:pt x="4417" y="11378"/>
                  </a:cubicBezTo>
                  <a:cubicBezTo>
                    <a:pt x="4430" y="11352"/>
                    <a:pt x="4436" y="11319"/>
                    <a:pt x="4443" y="11287"/>
                  </a:cubicBezTo>
                  <a:cubicBezTo>
                    <a:pt x="4449" y="11241"/>
                    <a:pt x="4456" y="11209"/>
                    <a:pt x="4456" y="11176"/>
                  </a:cubicBezTo>
                  <a:close/>
                  <a:moveTo>
                    <a:pt x="4742" y="11280"/>
                  </a:moveTo>
                  <a:cubicBezTo>
                    <a:pt x="4781" y="11293"/>
                    <a:pt x="4820" y="11313"/>
                    <a:pt x="4859" y="11339"/>
                  </a:cubicBezTo>
                  <a:cubicBezTo>
                    <a:pt x="4911" y="11365"/>
                    <a:pt x="4957" y="11385"/>
                    <a:pt x="4983" y="11404"/>
                  </a:cubicBezTo>
                  <a:lnTo>
                    <a:pt x="4963" y="11482"/>
                  </a:lnTo>
                  <a:cubicBezTo>
                    <a:pt x="4957" y="11502"/>
                    <a:pt x="4944" y="11521"/>
                    <a:pt x="4931" y="11541"/>
                  </a:cubicBezTo>
                  <a:cubicBezTo>
                    <a:pt x="4924" y="11567"/>
                    <a:pt x="4905" y="11580"/>
                    <a:pt x="4885" y="11593"/>
                  </a:cubicBezTo>
                  <a:cubicBezTo>
                    <a:pt x="4869" y="11603"/>
                    <a:pt x="4853" y="11609"/>
                    <a:pt x="4836" y="11609"/>
                  </a:cubicBezTo>
                  <a:cubicBezTo>
                    <a:pt x="4814" y="11609"/>
                    <a:pt x="4791" y="11599"/>
                    <a:pt x="4768" y="11580"/>
                  </a:cubicBezTo>
                  <a:cubicBezTo>
                    <a:pt x="4742" y="11554"/>
                    <a:pt x="4723" y="11515"/>
                    <a:pt x="4716" y="11469"/>
                  </a:cubicBezTo>
                  <a:cubicBezTo>
                    <a:pt x="4710" y="11443"/>
                    <a:pt x="4716" y="11398"/>
                    <a:pt x="4723" y="11345"/>
                  </a:cubicBezTo>
                  <a:lnTo>
                    <a:pt x="4742" y="11280"/>
                  </a:lnTo>
                  <a:close/>
                  <a:moveTo>
                    <a:pt x="5275" y="11378"/>
                  </a:moveTo>
                  <a:lnTo>
                    <a:pt x="5275" y="11385"/>
                  </a:lnTo>
                  <a:cubicBezTo>
                    <a:pt x="5282" y="11411"/>
                    <a:pt x="5295" y="11430"/>
                    <a:pt x="5314" y="11437"/>
                  </a:cubicBezTo>
                  <a:cubicBezTo>
                    <a:pt x="5327" y="11437"/>
                    <a:pt x="5334" y="11443"/>
                    <a:pt x="5340" y="11443"/>
                  </a:cubicBezTo>
                  <a:lnTo>
                    <a:pt x="5340" y="11469"/>
                  </a:lnTo>
                  <a:cubicBezTo>
                    <a:pt x="5334" y="11469"/>
                    <a:pt x="5314" y="11489"/>
                    <a:pt x="5301" y="11528"/>
                  </a:cubicBezTo>
                  <a:cubicBezTo>
                    <a:pt x="5288" y="11554"/>
                    <a:pt x="5275" y="11573"/>
                    <a:pt x="5256" y="11593"/>
                  </a:cubicBezTo>
                  <a:lnTo>
                    <a:pt x="5217" y="11632"/>
                  </a:lnTo>
                  <a:cubicBezTo>
                    <a:pt x="5165" y="11632"/>
                    <a:pt x="5132" y="11625"/>
                    <a:pt x="5106" y="11606"/>
                  </a:cubicBezTo>
                  <a:cubicBezTo>
                    <a:pt x="5087" y="11593"/>
                    <a:pt x="5067" y="11560"/>
                    <a:pt x="5054" y="11515"/>
                  </a:cubicBezTo>
                  <a:lnTo>
                    <a:pt x="5054" y="11489"/>
                  </a:lnTo>
                  <a:cubicBezTo>
                    <a:pt x="5054" y="11476"/>
                    <a:pt x="5061" y="11463"/>
                    <a:pt x="5067" y="11456"/>
                  </a:cubicBezTo>
                  <a:cubicBezTo>
                    <a:pt x="5074" y="11443"/>
                    <a:pt x="5080" y="11437"/>
                    <a:pt x="5080" y="11424"/>
                  </a:cubicBezTo>
                  <a:lnTo>
                    <a:pt x="5132" y="11424"/>
                  </a:lnTo>
                  <a:cubicBezTo>
                    <a:pt x="5165" y="11417"/>
                    <a:pt x="5197" y="11398"/>
                    <a:pt x="5236" y="11378"/>
                  </a:cubicBezTo>
                  <a:close/>
                  <a:moveTo>
                    <a:pt x="16332" y="10901"/>
                  </a:moveTo>
                  <a:cubicBezTo>
                    <a:pt x="16329" y="10901"/>
                    <a:pt x="16327" y="10901"/>
                    <a:pt x="16325" y="10903"/>
                  </a:cubicBezTo>
                  <a:lnTo>
                    <a:pt x="16306" y="11066"/>
                  </a:lnTo>
                  <a:cubicBezTo>
                    <a:pt x="16306" y="11124"/>
                    <a:pt x="16306" y="11170"/>
                    <a:pt x="16306" y="11196"/>
                  </a:cubicBezTo>
                  <a:lnTo>
                    <a:pt x="16338" y="11469"/>
                  </a:lnTo>
                  <a:lnTo>
                    <a:pt x="16332" y="11534"/>
                  </a:lnTo>
                  <a:lnTo>
                    <a:pt x="16325" y="11567"/>
                  </a:lnTo>
                  <a:cubicBezTo>
                    <a:pt x="16319" y="11580"/>
                    <a:pt x="16312" y="11586"/>
                    <a:pt x="16299" y="11586"/>
                  </a:cubicBezTo>
                  <a:cubicBezTo>
                    <a:pt x="16286" y="11573"/>
                    <a:pt x="16273" y="11560"/>
                    <a:pt x="16267" y="11541"/>
                  </a:cubicBezTo>
                  <a:cubicBezTo>
                    <a:pt x="16254" y="11521"/>
                    <a:pt x="16247" y="11502"/>
                    <a:pt x="16241" y="11469"/>
                  </a:cubicBezTo>
                  <a:lnTo>
                    <a:pt x="16195" y="11241"/>
                  </a:lnTo>
                  <a:lnTo>
                    <a:pt x="16195" y="11202"/>
                  </a:lnTo>
                  <a:cubicBezTo>
                    <a:pt x="16182" y="11176"/>
                    <a:pt x="16176" y="11157"/>
                    <a:pt x="16176" y="11144"/>
                  </a:cubicBezTo>
                  <a:lnTo>
                    <a:pt x="16156" y="11144"/>
                  </a:lnTo>
                  <a:cubicBezTo>
                    <a:pt x="16143" y="11183"/>
                    <a:pt x="16143" y="11222"/>
                    <a:pt x="16149" y="11267"/>
                  </a:cubicBezTo>
                  <a:lnTo>
                    <a:pt x="16156" y="11319"/>
                  </a:lnTo>
                  <a:cubicBezTo>
                    <a:pt x="16156" y="11332"/>
                    <a:pt x="16162" y="11352"/>
                    <a:pt x="16162" y="11385"/>
                  </a:cubicBezTo>
                  <a:lnTo>
                    <a:pt x="16182" y="11456"/>
                  </a:lnTo>
                  <a:cubicBezTo>
                    <a:pt x="16182" y="11463"/>
                    <a:pt x="16189" y="11482"/>
                    <a:pt x="16195" y="11515"/>
                  </a:cubicBezTo>
                  <a:cubicBezTo>
                    <a:pt x="16195" y="11534"/>
                    <a:pt x="16202" y="11554"/>
                    <a:pt x="16208" y="11567"/>
                  </a:cubicBezTo>
                  <a:cubicBezTo>
                    <a:pt x="16208" y="11586"/>
                    <a:pt x="16221" y="11599"/>
                    <a:pt x="16241" y="11619"/>
                  </a:cubicBezTo>
                  <a:cubicBezTo>
                    <a:pt x="16260" y="11632"/>
                    <a:pt x="16280" y="11638"/>
                    <a:pt x="16299" y="11638"/>
                  </a:cubicBezTo>
                  <a:cubicBezTo>
                    <a:pt x="16304" y="11640"/>
                    <a:pt x="16310" y="11641"/>
                    <a:pt x="16315" y="11641"/>
                  </a:cubicBezTo>
                  <a:cubicBezTo>
                    <a:pt x="16329" y="11641"/>
                    <a:pt x="16343" y="11635"/>
                    <a:pt x="16358" y="11625"/>
                  </a:cubicBezTo>
                  <a:cubicBezTo>
                    <a:pt x="16371" y="11612"/>
                    <a:pt x="16384" y="11586"/>
                    <a:pt x="16397" y="11541"/>
                  </a:cubicBezTo>
                  <a:lnTo>
                    <a:pt x="16403" y="11482"/>
                  </a:lnTo>
                  <a:lnTo>
                    <a:pt x="16390" y="11443"/>
                  </a:lnTo>
                  <a:lnTo>
                    <a:pt x="16390" y="11398"/>
                  </a:lnTo>
                  <a:cubicBezTo>
                    <a:pt x="16390" y="11372"/>
                    <a:pt x="16384" y="11326"/>
                    <a:pt x="16371" y="11261"/>
                  </a:cubicBezTo>
                  <a:cubicBezTo>
                    <a:pt x="16364" y="11202"/>
                    <a:pt x="16358" y="11157"/>
                    <a:pt x="16358" y="11124"/>
                  </a:cubicBezTo>
                  <a:cubicBezTo>
                    <a:pt x="16364" y="11085"/>
                    <a:pt x="16371" y="11053"/>
                    <a:pt x="16371" y="11033"/>
                  </a:cubicBezTo>
                  <a:cubicBezTo>
                    <a:pt x="16377" y="11001"/>
                    <a:pt x="16377" y="10968"/>
                    <a:pt x="16371" y="10949"/>
                  </a:cubicBezTo>
                  <a:lnTo>
                    <a:pt x="16358" y="10910"/>
                  </a:lnTo>
                  <a:cubicBezTo>
                    <a:pt x="16348" y="10905"/>
                    <a:pt x="16339" y="10901"/>
                    <a:pt x="16332" y="10901"/>
                  </a:cubicBezTo>
                  <a:close/>
                  <a:moveTo>
                    <a:pt x="7584" y="10721"/>
                  </a:moveTo>
                  <a:lnTo>
                    <a:pt x="7584" y="10721"/>
                  </a:lnTo>
                  <a:cubicBezTo>
                    <a:pt x="7714" y="10884"/>
                    <a:pt x="7870" y="11033"/>
                    <a:pt x="8046" y="11157"/>
                  </a:cubicBezTo>
                  <a:cubicBezTo>
                    <a:pt x="8150" y="11228"/>
                    <a:pt x="8248" y="11287"/>
                    <a:pt x="8352" y="11332"/>
                  </a:cubicBezTo>
                  <a:cubicBezTo>
                    <a:pt x="8582" y="11437"/>
                    <a:pt x="8843" y="11491"/>
                    <a:pt x="9133" y="11491"/>
                  </a:cubicBezTo>
                  <a:cubicBezTo>
                    <a:pt x="9202" y="11491"/>
                    <a:pt x="9274" y="11488"/>
                    <a:pt x="9347" y="11482"/>
                  </a:cubicBezTo>
                  <a:cubicBezTo>
                    <a:pt x="9633" y="11456"/>
                    <a:pt x="9958" y="11378"/>
                    <a:pt x="10335" y="11248"/>
                  </a:cubicBezTo>
                  <a:cubicBezTo>
                    <a:pt x="10498" y="11189"/>
                    <a:pt x="10634" y="11137"/>
                    <a:pt x="10732" y="11085"/>
                  </a:cubicBezTo>
                  <a:cubicBezTo>
                    <a:pt x="10817" y="11040"/>
                    <a:pt x="10888" y="10994"/>
                    <a:pt x="10953" y="10942"/>
                  </a:cubicBezTo>
                  <a:lnTo>
                    <a:pt x="10953" y="10942"/>
                  </a:lnTo>
                  <a:cubicBezTo>
                    <a:pt x="10927" y="11001"/>
                    <a:pt x="10895" y="11059"/>
                    <a:pt x="10856" y="11098"/>
                  </a:cubicBezTo>
                  <a:cubicBezTo>
                    <a:pt x="10810" y="11150"/>
                    <a:pt x="10732" y="11209"/>
                    <a:pt x="10628" y="11287"/>
                  </a:cubicBezTo>
                  <a:cubicBezTo>
                    <a:pt x="10498" y="11378"/>
                    <a:pt x="10394" y="11437"/>
                    <a:pt x="10322" y="11476"/>
                  </a:cubicBezTo>
                  <a:cubicBezTo>
                    <a:pt x="10212" y="11528"/>
                    <a:pt x="10062" y="11580"/>
                    <a:pt x="9860" y="11632"/>
                  </a:cubicBezTo>
                  <a:cubicBezTo>
                    <a:pt x="9495" y="11729"/>
                    <a:pt x="9197" y="11775"/>
                    <a:pt x="8963" y="11775"/>
                  </a:cubicBezTo>
                  <a:cubicBezTo>
                    <a:pt x="8948" y="11775"/>
                    <a:pt x="8932" y="11775"/>
                    <a:pt x="8917" y="11775"/>
                  </a:cubicBezTo>
                  <a:cubicBezTo>
                    <a:pt x="8547" y="11762"/>
                    <a:pt x="8261" y="11658"/>
                    <a:pt x="8039" y="11450"/>
                  </a:cubicBezTo>
                  <a:cubicBezTo>
                    <a:pt x="7935" y="11352"/>
                    <a:pt x="7812" y="11176"/>
                    <a:pt x="7682" y="10929"/>
                  </a:cubicBezTo>
                  <a:cubicBezTo>
                    <a:pt x="7643" y="10851"/>
                    <a:pt x="7610" y="10780"/>
                    <a:pt x="7584" y="10721"/>
                  </a:cubicBezTo>
                  <a:close/>
                  <a:moveTo>
                    <a:pt x="4397" y="11463"/>
                  </a:moveTo>
                  <a:cubicBezTo>
                    <a:pt x="4404" y="11476"/>
                    <a:pt x="4417" y="11489"/>
                    <a:pt x="4436" y="11495"/>
                  </a:cubicBezTo>
                  <a:cubicBezTo>
                    <a:pt x="4457" y="11507"/>
                    <a:pt x="4480" y="11512"/>
                    <a:pt x="4504" y="11512"/>
                  </a:cubicBezTo>
                  <a:cubicBezTo>
                    <a:pt x="4518" y="11512"/>
                    <a:pt x="4533" y="11510"/>
                    <a:pt x="4547" y="11508"/>
                  </a:cubicBezTo>
                  <a:cubicBezTo>
                    <a:pt x="4573" y="11508"/>
                    <a:pt x="4599" y="11502"/>
                    <a:pt x="4612" y="11489"/>
                  </a:cubicBezTo>
                  <a:lnTo>
                    <a:pt x="4612" y="11489"/>
                  </a:lnTo>
                  <a:lnTo>
                    <a:pt x="4599" y="11554"/>
                  </a:lnTo>
                  <a:cubicBezTo>
                    <a:pt x="4593" y="11567"/>
                    <a:pt x="4580" y="11586"/>
                    <a:pt x="4560" y="11606"/>
                  </a:cubicBezTo>
                  <a:lnTo>
                    <a:pt x="4508" y="11677"/>
                  </a:lnTo>
                  <a:cubicBezTo>
                    <a:pt x="4482" y="11716"/>
                    <a:pt x="4456" y="11742"/>
                    <a:pt x="4436" y="11755"/>
                  </a:cubicBezTo>
                  <a:cubicBezTo>
                    <a:pt x="4412" y="11775"/>
                    <a:pt x="4387" y="11784"/>
                    <a:pt x="4365" y="11784"/>
                  </a:cubicBezTo>
                  <a:cubicBezTo>
                    <a:pt x="4358" y="11784"/>
                    <a:pt x="4352" y="11783"/>
                    <a:pt x="4345" y="11781"/>
                  </a:cubicBezTo>
                  <a:lnTo>
                    <a:pt x="4300" y="11697"/>
                  </a:lnTo>
                  <a:cubicBezTo>
                    <a:pt x="4339" y="11619"/>
                    <a:pt x="4365" y="11541"/>
                    <a:pt x="4397" y="11463"/>
                  </a:cubicBezTo>
                  <a:close/>
                  <a:moveTo>
                    <a:pt x="15688" y="8621"/>
                  </a:moveTo>
                  <a:lnTo>
                    <a:pt x="15688" y="8621"/>
                  </a:lnTo>
                  <a:cubicBezTo>
                    <a:pt x="15766" y="8679"/>
                    <a:pt x="15831" y="8744"/>
                    <a:pt x="15876" y="8809"/>
                  </a:cubicBezTo>
                  <a:cubicBezTo>
                    <a:pt x="15941" y="8894"/>
                    <a:pt x="15993" y="8998"/>
                    <a:pt x="16032" y="9128"/>
                  </a:cubicBezTo>
                  <a:cubicBezTo>
                    <a:pt x="16045" y="9186"/>
                    <a:pt x="16071" y="9303"/>
                    <a:pt x="16110" y="9479"/>
                  </a:cubicBezTo>
                  <a:cubicBezTo>
                    <a:pt x="16130" y="9603"/>
                    <a:pt x="16162" y="9700"/>
                    <a:pt x="16195" y="9772"/>
                  </a:cubicBezTo>
                  <a:cubicBezTo>
                    <a:pt x="16208" y="9804"/>
                    <a:pt x="16228" y="9837"/>
                    <a:pt x="16241" y="9863"/>
                  </a:cubicBezTo>
                  <a:cubicBezTo>
                    <a:pt x="16299" y="10168"/>
                    <a:pt x="16351" y="10533"/>
                    <a:pt x="16397" y="10955"/>
                  </a:cubicBezTo>
                  <a:cubicBezTo>
                    <a:pt x="16423" y="11170"/>
                    <a:pt x="16455" y="11463"/>
                    <a:pt x="16494" y="11846"/>
                  </a:cubicBezTo>
                  <a:cubicBezTo>
                    <a:pt x="16488" y="11843"/>
                    <a:pt x="16481" y="11841"/>
                    <a:pt x="16475" y="11841"/>
                  </a:cubicBezTo>
                  <a:cubicBezTo>
                    <a:pt x="16468" y="11841"/>
                    <a:pt x="16462" y="11843"/>
                    <a:pt x="16455" y="11846"/>
                  </a:cubicBezTo>
                  <a:lnTo>
                    <a:pt x="16371" y="11853"/>
                  </a:lnTo>
                  <a:cubicBezTo>
                    <a:pt x="16332" y="11853"/>
                    <a:pt x="16280" y="11840"/>
                    <a:pt x="16208" y="11807"/>
                  </a:cubicBezTo>
                  <a:cubicBezTo>
                    <a:pt x="16162" y="11788"/>
                    <a:pt x="16136" y="11768"/>
                    <a:pt x="16130" y="11749"/>
                  </a:cubicBezTo>
                  <a:cubicBezTo>
                    <a:pt x="16130" y="11742"/>
                    <a:pt x="16117" y="11716"/>
                    <a:pt x="16104" y="11671"/>
                  </a:cubicBezTo>
                  <a:cubicBezTo>
                    <a:pt x="16091" y="11632"/>
                    <a:pt x="16078" y="11599"/>
                    <a:pt x="16071" y="11586"/>
                  </a:cubicBezTo>
                  <a:cubicBezTo>
                    <a:pt x="16065" y="11560"/>
                    <a:pt x="16058" y="11528"/>
                    <a:pt x="16052" y="11482"/>
                  </a:cubicBezTo>
                  <a:cubicBezTo>
                    <a:pt x="16052" y="11430"/>
                    <a:pt x="16052" y="11398"/>
                    <a:pt x="16045" y="11385"/>
                  </a:cubicBezTo>
                  <a:cubicBezTo>
                    <a:pt x="16045" y="11359"/>
                    <a:pt x="16032" y="11319"/>
                    <a:pt x="16013" y="11267"/>
                  </a:cubicBezTo>
                  <a:lnTo>
                    <a:pt x="15974" y="11105"/>
                  </a:lnTo>
                  <a:cubicBezTo>
                    <a:pt x="15961" y="11033"/>
                    <a:pt x="15954" y="10994"/>
                    <a:pt x="15954" y="10988"/>
                  </a:cubicBezTo>
                  <a:lnTo>
                    <a:pt x="15948" y="10890"/>
                  </a:lnTo>
                  <a:cubicBezTo>
                    <a:pt x="15948" y="10864"/>
                    <a:pt x="15941" y="10832"/>
                    <a:pt x="15922" y="10786"/>
                  </a:cubicBezTo>
                  <a:lnTo>
                    <a:pt x="15922" y="10780"/>
                  </a:lnTo>
                  <a:cubicBezTo>
                    <a:pt x="15954" y="10773"/>
                    <a:pt x="15980" y="10760"/>
                    <a:pt x="16000" y="10734"/>
                  </a:cubicBezTo>
                  <a:cubicBezTo>
                    <a:pt x="16019" y="10708"/>
                    <a:pt x="16026" y="10663"/>
                    <a:pt x="16013" y="10598"/>
                  </a:cubicBezTo>
                  <a:lnTo>
                    <a:pt x="15922" y="9655"/>
                  </a:lnTo>
                  <a:cubicBezTo>
                    <a:pt x="15896" y="9375"/>
                    <a:pt x="15863" y="9173"/>
                    <a:pt x="15824" y="9043"/>
                  </a:cubicBezTo>
                  <a:lnTo>
                    <a:pt x="15688" y="8621"/>
                  </a:lnTo>
                  <a:close/>
                  <a:moveTo>
                    <a:pt x="4677" y="11580"/>
                  </a:moveTo>
                  <a:cubicBezTo>
                    <a:pt x="4697" y="11612"/>
                    <a:pt x="4729" y="11638"/>
                    <a:pt x="4755" y="11658"/>
                  </a:cubicBezTo>
                  <a:cubicBezTo>
                    <a:pt x="4784" y="11667"/>
                    <a:pt x="4812" y="11673"/>
                    <a:pt x="4841" y="11673"/>
                  </a:cubicBezTo>
                  <a:cubicBezTo>
                    <a:pt x="4851" y="11673"/>
                    <a:pt x="4862" y="11672"/>
                    <a:pt x="4872" y="11671"/>
                  </a:cubicBezTo>
                  <a:cubicBezTo>
                    <a:pt x="4918" y="11664"/>
                    <a:pt x="4950" y="11645"/>
                    <a:pt x="4970" y="11612"/>
                  </a:cubicBezTo>
                  <a:cubicBezTo>
                    <a:pt x="4976" y="11599"/>
                    <a:pt x="4983" y="11593"/>
                    <a:pt x="4989" y="11593"/>
                  </a:cubicBezTo>
                  <a:cubicBezTo>
                    <a:pt x="4996" y="11599"/>
                    <a:pt x="4996" y="11606"/>
                    <a:pt x="5002" y="11612"/>
                  </a:cubicBezTo>
                  <a:cubicBezTo>
                    <a:pt x="4989" y="11619"/>
                    <a:pt x="4983" y="11625"/>
                    <a:pt x="4976" y="11638"/>
                  </a:cubicBezTo>
                  <a:cubicBezTo>
                    <a:pt x="4963" y="11658"/>
                    <a:pt x="4957" y="11677"/>
                    <a:pt x="4944" y="11716"/>
                  </a:cubicBezTo>
                  <a:cubicBezTo>
                    <a:pt x="4937" y="11736"/>
                    <a:pt x="4924" y="11768"/>
                    <a:pt x="4898" y="11807"/>
                  </a:cubicBezTo>
                  <a:cubicBezTo>
                    <a:pt x="4872" y="11846"/>
                    <a:pt x="4840" y="11872"/>
                    <a:pt x="4814" y="11885"/>
                  </a:cubicBezTo>
                  <a:cubicBezTo>
                    <a:pt x="4804" y="11888"/>
                    <a:pt x="4795" y="11889"/>
                    <a:pt x="4787" y="11889"/>
                  </a:cubicBezTo>
                  <a:cubicBezTo>
                    <a:pt x="4752" y="11889"/>
                    <a:pt x="4722" y="11869"/>
                    <a:pt x="4697" y="11833"/>
                  </a:cubicBezTo>
                  <a:cubicBezTo>
                    <a:pt x="4677" y="11807"/>
                    <a:pt x="4671" y="11762"/>
                    <a:pt x="4671" y="11710"/>
                  </a:cubicBezTo>
                  <a:cubicBezTo>
                    <a:pt x="4664" y="11671"/>
                    <a:pt x="4671" y="11625"/>
                    <a:pt x="4677" y="11580"/>
                  </a:cubicBezTo>
                  <a:close/>
                  <a:moveTo>
                    <a:pt x="5340" y="11658"/>
                  </a:moveTo>
                  <a:lnTo>
                    <a:pt x="5334" y="11872"/>
                  </a:lnTo>
                  <a:cubicBezTo>
                    <a:pt x="5327" y="11879"/>
                    <a:pt x="5321" y="11885"/>
                    <a:pt x="5314" y="11892"/>
                  </a:cubicBezTo>
                  <a:cubicBezTo>
                    <a:pt x="5308" y="11898"/>
                    <a:pt x="5282" y="11911"/>
                    <a:pt x="5249" y="11924"/>
                  </a:cubicBezTo>
                  <a:cubicBezTo>
                    <a:pt x="5219" y="11932"/>
                    <a:pt x="5193" y="11935"/>
                    <a:pt x="5171" y="11935"/>
                  </a:cubicBezTo>
                  <a:cubicBezTo>
                    <a:pt x="5156" y="11935"/>
                    <a:pt x="5143" y="11934"/>
                    <a:pt x="5132" y="11931"/>
                  </a:cubicBezTo>
                  <a:cubicBezTo>
                    <a:pt x="5093" y="11911"/>
                    <a:pt x="5074" y="11872"/>
                    <a:pt x="5067" y="11820"/>
                  </a:cubicBezTo>
                  <a:cubicBezTo>
                    <a:pt x="5061" y="11807"/>
                    <a:pt x="5067" y="11762"/>
                    <a:pt x="5067" y="11697"/>
                  </a:cubicBezTo>
                  <a:lnTo>
                    <a:pt x="5067" y="11690"/>
                  </a:lnTo>
                  <a:cubicBezTo>
                    <a:pt x="5080" y="11697"/>
                    <a:pt x="5100" y="11703"/>
                    <a:pt x="5113" y="11703"/>
                  </a:cubicBezTo>
                  <a:cubicBezTo>
                    <a:pt x="5126" y="11716"/>
                    <a:pt x="5152" y="11723"/>
                    <a:pt x="5184" y="11723"/>
                  </a:cubicBezTo>
                  <a:lnTo>
                    <a:pt x="5210" y="11723"/>
                  </a:lnTo>
                  <a:cubicBezTo>
                    <a:pt x="5217" y="11726"/>
                    <a:pt x="5225" y="11728"/>
                    <a:pt x="5235" y="11728"/>
                  </a:cubicBezTo>
                  <a:cubicBezTo>
                    <a:pt x="5245" y="11728"/>
                    <a:pt x="5256" y="11726"/>
                    <a:pt x="5269" y="11723"/>
                  </a:cubicBezTo>
                  <a:cubicBezTo>
                    <a:pt x="5288" y="11716"/>
                    <a:pt x="5301" y="11703"/>
                    <a:pt x="5321" y="11684"/>
                  </a:cubicBezTo>
                  <a:cubicBezTo>
                    <a:pt x="5321" y="11677"/>
                    <a:pt x="5327" y="11671"/>
                    <a:pt x="5334" y="11664"/>
                  </a:cubicBezTo>
                  <a:lnTo>
                    <a:pt x="5340" y="11658"/>
                  </a:lnTo>
                  <a:close/>
                  <a:moveTo>
                    <a:pt x="4261" y="11768"/>
                  </a:moveTo>
                  <a:cubicBezTo>
                    <a:pt x="4267" y="11788"/>
                    <a:pt x="4274" y="11807"/>
                    <a:pt x="4280" y="11814"/>
                  </a:cubicBezTo>
                  <a:cubicBezTo>
                    <a:pt x="4287" y="11820"/>
                    <a:pt x="4293" y="11827"/>
                    <a:pt x="4300" y="11833"/>
                  </a:cubicBezTo>
                  <a:cubicBezTo>
                    <a:pt x="4300" y="11840"/>
                    <a:pt x="4293" y="11846"/>
                    <a:pt x="4293" y="11859"/>
                  </a:cubicBezTo>
                  <a:cubicBezTo>
                    <a:pt x="4287" y="11879"/>
                    <a:pt x="4280" y="11905"/>
                    <a:pt x="4267" y="11937"/>
                  </a:cubicBezTo>
                  <a:cubicBezTo>
                    <a:pt x="4248" y="11970"/>
                    <a:pt x="4235" y="11989"/>
                    <a:pt x="4215" y="12002"/>
                  </a:cubicBezTo>
                  <a:cubicBezTo>
                    <a:pt x="4201" y="12013"/>
                    <a:pt x="4187" y="12018"/>
                    <a:pt x="4171" y="12018"/>
                  </a:cubicBezTo>
                  <a:cubicBezTo>
                    <a:pt x="4159" y="12018"/>
                    <a:pt x="4145" y="12015"/>
                    <a:pt x="4131" y="12009"/>
                  </a:cubicBezTo>
                  <a:lnTo>
                    <a:pt x="4124" y="12002"/>
                  </a:lnTo>
                  <a:cubicBezTo>
                    <a:pt x="4176" y="11911"/>
                    <a:pt x="4222" y="11833"/>
                    <a:pt x="4261" y="11768"/>
                  </a:cubicBezTo>
                  <a:close/>
                  <a:moveTo>
                    <a:pt x="4580" y="11710"/>
                  </a:moveTo>
                  <a:cubicBezTo>
                    <a:pt x="4586" y="11788"/>
                    <a:pt x="4599" y="11833"/>
                    <a:pt x="4606" y="11859"/>
                  </a:cubicBezTo>
                  <a:cubicBezTo>
                    <a:pt x="4625" y="11898"/>
                    <a:pt x="4645" y="11924"/>
                    <a:pt x="4671" y="11944"/>
                  </a:cubicBezTo>
                  <a:lnTo>
                    <a:pt x="4671" y="11950"/>
                  </a:lnTo>
                  <a:cubicBezTo>
                    <a:pt x="4645" y="12002"/>
                    <a:pt x="4612" y="12041"/>
                    <a:pt x="4580" y="12061"/>
                  </a:cubicBezTo>
                  <a:cubicBezTo>
                    <a:pt x="4550" y="12075"/>
                    <a:pt x="4523" y="12084"/>
                    <a:pt x="4498" y="12084"/>
                  </a:cubicBezTo>
                  <a:cubicBezTo>
                    <a:pt x="4478" y="12084"/>
                    <a:pt x="4460" y="12079"/>
                    <a:pt x="4443" y="12067"/>
                  </a:cubicBezTo>
                  <a:cubicBezTo>
                    <a:pt x="4404" y="12048"/>
                    <a:pt x="4378" y="12009"/>
                    <a:pt x="4371" y="11957"/>
                  </a:cubicBezTo>
                  <a:cubicBezTo>
                    <a:pt x="4365" y="11931"/>
                    <a:pt x="4365" y="11905"/>
                    <a:pt x="4365" y="11872"/>
                  </a:cubicBezTo>
                  <a:lnTo>
                    <a:pt x="4371" y="11853"/>
                  </a:lnTo>
                  <a:cubicBezTo>
                    <a:pt x="4384" y="11853"/>
                    <a:pt x="4404" y="11846"/>
                    <a:pt x="4423" y="11846"/>
                  </a:cubicBezTo>
                  <a:cubicBezTo>
                    <a:pt x="4495" y="11820"/>
                    <a:pt x="4547" y="11775"/>
                    <a:pt x="4580" y="11710"/>
                  </a:cubicBezTo>
                  <a:close/>
                  <a:moveTo>
                    <a:pt x="4976" y="11853"/>
                  </a:moveTo>
                  <a:cubicBezTo>
                    <a:pt x="4989" y="11918"/>
                    <a:pt x="5022" y="11976"/>
                    <a:pt x="5087" y="12009"/>
                  </a:cubicBezTo>
                  <a:lnTo>
                    <a:pt x="5074" y="12028"/>
                  </a:lnTo>
                  <a:cubicBezTo>
                    <a:pt x="5054" y="12074"/>
                    <a:pt x="5022" y="12106"/>
                    <a:pt x="4976" y="12132"/>
                  </a:cubicBezTo>
                  <a:cubicBezTo>
                    <a:pt x="4947" y="12145"/>
                    <a:pt x="4917" y="12152"/>
                    <a:pt x="4888" y="12152"/>
                  </a:cubicBezTo>
                  <a:cubicBezTo>
                    <a:pt x="4872" y="12152"/>
                    <a:pt x="4856" y="12150"/>
                    <a:pt x="4840" y="12145"/>
                  </a:cubicBezTo>
                  <a:cubicBezTo>
                    <a:pt x="4794" y="12132"/>
                    <a:pt x="4768" y="12113"/>
                    <a:pt x="4755" y="12080"/>
                  </a:cubicBezTo>
                  <a:cubicBezTo>
                    <a:pt x="4749" y="12067"/>
                    <a:pt x="4749" y="12048"/>
                    <a:pt x="4749" y="12022"/>
                  </a:cubicBezTo>
                  <a:cubicBezTo>
                    <a:pt x="4755" y="12002"/>
                    <a:pt x="4762" y="11983"/>
                    <a:pt x="4762" y="11976"/>
                  </a:cubicBezTo>
                  <a:lnTo>
                    <a:pt x="4794" y="11976"/>
                  </a:lnTo>
                  <a:cubicBezTo>
                    <a:pt x="4827" y="11976"/>
                    <a:pt x="4859" y="11970"/>
                    <a:pt x="4872" y="11963"/>
                  </a:cubicBezTo>
                  <a:cubicBezTo>
                    <a:pt x="4911" y="11944"/>
                    <a:pt x="4944" y="11911"/>
                    <a:pt x="4976" y="11853"/>
                  </a:cubicBezTo>
                  <a:close/>
                  <a:moveTo>
                    <a:pt x="6986" y="11059"/>
                  </a:moveTo>
                  <a:lnTo>
                    <a:pt x="6986" y="11072"/>
                  </a:lnTo>
                  <a:lnTo>
                    <a:pt x="6979" y="11066"/>
                  </a:lnTo>
                  <a:cubicBezTo>
                    <a:pt x="6973" y="11079"/>
                    <a:pt x="6966" y="11092"/>
                    <a:pt x="6960" y="11098"/>
                  </a:cubicBezTo>
                  <a:lnTo>
                    <a:pt x="6953" y="11098"/>
                  </a:lnTo>
                  <a:cubicBezTo>
                    <a:pt x="6947" y="11098"/>
                    <a:pt x="6940" y="11098"/>
                    <a:pt x="6940" y="11105"/>
                  </a:cubicBezTo>
                  <a:cubicBezTo>
                    <a:pt x="6914" y="11137"/>
                    <a:pt x="6895" y="11170"/>
                    <a:pt x="6882" y="11189"/>
                  </a:cubicBezTo>
                  <a:cubicBezTo>
                    <a:pt x="6875" y="11215"/>
                    <a:pt x="6869" y="11241"/>
                    <a:pt x="6856" y="11287"/>
                  </a:cubicBezTo>
                  <a:lnTo>
                    <a:pt x="6830" y="11456"/>
                  </a:lnTo>
                  <a:cubicBezTo>
                    <a:pt x="6830" y="11489"/>
                    <a:pt x="6823" y="11528"/>
                    <a:pt x="6810" y="11554"/>
                  </a:cubicBezTo>
                  <a:cubicBezTo>
                    <a:pt x="6804" y="11593"/>
                    <a:pt x="6797" y="11612"/>
                    <a:pt x="6797" y="11619"/>
                  </a:cubicBezTo>
                  <a:lnTo>
                    <a:pt x="6797" y="11684"/>
                  </a:lnTo>
                  <a:lnTo>
                    <a:pt x="6784" y="11716"/>
                  </a:lnTo>
                  <a:lnTo>
                    <a:pt x="6784" y="11781"/>
                  </a:lnTo>
                  <a:cubicBezTo>
                    <a:pt x="6784" y="11801"/>
                    <a:pt x="6784" y="11827"/>
                    <a:pt x="6784" y="11866"/>
                  </a:cubicBezTo>
                  <a:lnTo>
                    <a:pt x="6797" y="11911"/>
                  </a:lnTo>
                  <a:cubicBezTo>
                    <a:pt x="6797" y="11924"/>
                    <a:pt x="6804" y="11957"/>
                    <a:pt x="6797" y="11996"/>
                  </a:cubicBezTo>
                  <a:cubicBezTo>
                    <a:pt x="6797" y="12009"/>
                    <a:pt x="6804" y="12028"/>
                    <a:pt x="6810" y="12054"/>
                  </a:cubicBezTo>
                  <a:lnTo>
                    <a:pt x="6817" y="12119"/>
                  </a:lnTo>
                  <a:cubicBezTo>
                    <a:pt x="6817" y="12145"/>
                    <a:pt x="6823" y="12171"/>
                    <a:pt x="6836" y="12204"/>
                  </a:cubicBezTo>
                  <a:lnTo>
                    <a:pt x="6849" y="12223"/>
                  </a:lnTo>
                  <a:cubicBezTo>
                    <a:pt x="6693" y="12113"/>
                    <a:pt x="6576" y="11996"/>
                    <a:pt x="6485" y="11879"/>
                  </a:cubicBezTo>
                  <a:cubicBezTo>
                    <a:pt x="6433" y="11807"/>
                    <a:pt x="6375" y="11703"/>
                    <a:pt x="6296" y="11573"/>
                  </a:cubicBezTo>
                  <a:cubicBezTo>
                    <a:pt x="6205" y="11404"/>
                    <a:pt x="6147" y="11261"/>
                    <a:pt x="6134" y="11150"/>
                  </a:cubicBezTo>
                  <a:cubicBezTo>
                    <a:pt x="6140" y="11150"/>
                    <a:pt x="6160" y="11144"/>
                    <a:pt x="6179" y="11144"/>
                  </a:cubicBezTo>
                  <a:lnTo>
                    <a:pt x="6270" y="11118"/>
                  </a:lnTo>
                  <a:cubicBezTo>
                    <a:pt x="6381" y="11098"/>
                    <a:pt x="6446" y="11085"/>
                    <a:pt x="6466" y="11085"/>
                  </a:cubicBezTo>
                  <a:lnTo>
                    <a:pt x="6615" y="11072"/>
                  </a:lnTo>
                  <a:cubicBezTo>
                    <a:pt x="6771" y="11066"/>
                    <a:pt x="6895" y="11059"/>
                    <a:pt x="6986" y="11059"/>
                  </a:cubicBezTo>
                  <a:close/>
                  <a:moveTo>
                    <a:pt x="5334" y="11989"/>
                  </a:moveTo>
                  <a:cubicBezTo>
                    <a:pt x="5340" y="12093"/>
                    <a:pt x="5347" y="12165"/>
                    <a:pt x="5360" y="12217"/>
                  </a:cubicBezTo>
                  <a:lnTo>
                    <a:pt x="5366" y="12230"/>
                  </a:lnTo>
                  <a:cubicBezTo>
                    <a:pt x="5352" y="12245"/>
                    <a:pt x="5334" y="12252"/>
                    <a:pt x="5312" y="12252"/>
                  </a:cubicBezTo>
                  <a:cubicBezTo>
                    <a:pt x="5304" y="12252"/>
                    <a:pt x="5297" y="12251"/>
                    <a:pt x="5288" y="12249"/>
                  </a:cubicBezTo>
                  <a:cubicBezTo>
                    <a:pt x="5256" y="12249"/>
                    <a:pt x="5223" y="12236"/>
                    <a:pt x="5204" y="12210"/>
                  </a:cubicBezTo>
                  <a:cubicBezTo>
                    <a:pt x="5158" y="12171"/>
                    <a:pt x="5145" y="12113"/>
                    <a:pt x="5152" y="12041"/>
                  </a:cubicBezTo>
                  <a:cubicBezTo>
                    <a:pt x="5152" y="12035"/>
                    <a:pt x="5152" y="12028"/>
                    <a:pt x="5152" y="12028"/>
                  </a:cubicBezTo>
                  <a:cubicBezTo>
                    <a:pt x="5161" y="12030"/>
                    <a:pt x="5171" y="12031"/>
                    <a:pt x="5182" y="12031"/>
                  </a:cubicBezTo>
                  <a:cubicBezTo>
                    <a:pt x="5207" y="12031"/>
                    <a:pt x="5233" y="12026"/>
                    <a:pt x="5256" y="12022"/>
                  </a:cubicBezTo>
                  <a:cubicBezTo>
                    <a:pt x="5282" y="12015"/>
                    <a:pt x="5314" y="12002"/>
                    <a:pt x="5334" y="11989"/>
                  </a:cubicBezTo>
                  <a:close/>
                  <a:moveTo>
                    <a:pt x="4300" y="12009"/>
                  </a:moveTo>
                  <a:cubicBezTo>
                    <a:pt x="4319" y="12048"/>
                    <a:pt x="4339" y="12080"/>
                    <a:pt x="4365" y="12106"/>
                  </a:cubicBezTo>
                  <a:cubicBezTo>
                    <a:pt x="4326" y="12152"/>
                    <a:pt x="4293" y="12184"/>
                    <a:pt x="4267" y="12204"/>
                  </a:cubicBezTo>
                  <a:cubicBezTo>
                    <a:pt x="4228" y="12243"/>
                    <a:pt x="4189" y="12256"/>
                    <a:pt x="4137" y="12256"/>
                  </a:cubicBezTo>
                  <a:cubicBezTo>
                    <a:pt x="4085" y="12256"/>
                    <a:pt x="4046" y="12236"/>
                    <a:pt x="4020" y="12184"/>
                  </a:cubicBezTo>
                  <a:lnTo>
                    <a:pt x="4020" y="12178"/>
                  </a:lnTo>
                  <a:lnTo>
                    <a:pt x="4046" y="12139"/>
                  </a:lnTo>
                  <a:cubicBezTo>
                    <a:pt x="4059" y="12113"/>
                    <a:pt x="4079" y="12087"/>
                    <a:pt x="4092" y="12061"/>
                  </a:cubicBezTo>
                  <a:cubicBezTo>
                    <a:pt x="4124" y="12074"/>
                    <a:pt x="4157" y="12074"/>
                    <a:pt x="4196" y="12074"/>
                  </a:cubicBezTo>
                  <a:cubicBezTo>
                    <a:pt x="4241" y="12067"/>
                    <a:pt x="4280" y="12041"/>
                    <a:pt x="4300" y="12009"/>
                  </a:cubicBezTo>
                  <a:close/>
                  <a:moveTo>
                    <a:pt x="4677" y="12074"/>
                  </a:moveTo>
                  <a:cubicBezTo>
                    <a:pt x="4677" y="12119"/>
                    <a:pt x="4697" y="12158"/>
                    <a:pt x="4736" y="12184"/>
                  </a:cubicBezTo>
                  <a:cubicBezTo>
                    <a:pt x="4723" y="12197"/>
                    <a:pt x="4710" y="12217"/>
                    <a:pt x="4690" y="12243"/>
                  </a:cubicBezTo>
                  <a:cubicBezTo>
                    <a:pt x="4662" y="12280"/>
                    <a:pt x="4628" y="12297"/>
                    <a:pt x="4588" y="12297"/>
                  </a:cubicBezTo>
                  <a:cubicBezTo>
                    <a:pt x="4571" y="12297"/>
                    <a:pt x="4553" y="12294"/>
                    <a:pt x="4534" y="12289"/>
                  </a:cubicBezTo>
                  <a:cubicBezTo>
                    <a:pt x="4501" y="12282"/>
                    <a:pt x="4482" y="12262"/>
                    <a:pt x="4462" y="12236"/>
                  </a:cubicBezTo>
                  <a:cubicBezTo>
                    <a:pt x="4443" y="12210"/>
                    <a:pt x="4436" y="12184"/>
                    <a:pt x="4436" y="12152"/>
                  </a:cubicBezTo>
                  <a:cubicBezTo>
                    <a:pt x="4436" y="12152"/>
                    <a:pt x="4443" y="12152"/>
                    <a:pt x="4443" y="12145"/>
                  </a:cubicBezTo>
                  <a:lnTo>
                    <a:pt x="4469" y="12152"/>
                  </a:lnTo>
                  <a:cubicBezTo>
                    <a:pt x="4487" y="12156"/>
                    <a:pt x="4505" y="12158"/>
                    <a:pt x="4521" y="12158"/>
                  </a:cubicBezTo>
                  <a:cubicBezTo>
                    <a:pt x="4583" y="12158"/>
                    <a:pt x="4636" y="12130"/>
                    <a:pt x="4677" y="12074"/>
                  </a:cubicBezTo>
                  <a:close/>
                  <a:moveTo>
                    <a:pt x="15532" y="11580"/>
                  </a:moveTo>
                  <a:lnTo>
                    <a:pt x="15512" y="11586"/>
                  </a:lnTo>
                  <a:lnTo>
                    <a:pt x="15506" y="11606"/>
                  </a:lnTo>
                  <a:lnTo>
                    <a:pt x="15499" y="11736"/>
                  </a:lnTo>
                  <a:lnTo>
                    <a:pt x="15512" y="11762"/>
                  </a:lnTo>
                  <a:lnTo>
                    <a:pt x="15512" y="11814"/>
                  </a:lnTo>
                  <a:cubicBezTo>
                    <a:pt x="15519" y="11853"/>
                    <a:pt x="15519" y="11924"/>
                    <a:pt x="15525" y="12009"/>
                  </a:cubicBezTo>
                  <a:lnTo>
                    <a:pt x="15525" y="12067"/>
                  </a:lnTo>
                  <a:lnTo>
                    <a:pt x="15532" y="12106"/>
                  </a:lnTo>
                  <a:cubicBezTo>
                    <a:pt x="15538" y="12139"/>
                    <a:pt x="15538" y="12171"/>
                    <a:pt x="15532" y="12197"/>
                  </a:cubicBezTo>
                  <a:lnTo>
                    <a:pt x="15532" y="12236"/>
                  </a:lnTo>
                  <a:cubicBezTo>
                    <a:pt x="15520" y="12265"/>
                    <a:pt x="15499" y="12283"/>
                    <a:pt x="15464" y="12283"/>
                  </a:cubicBezTo>
                  <a:cubicBezTo>
                    <a:pt x="15459" y="12283"/>
                    <a:pt x="15453" y="12283"/>
                    <a:pt x="15447" y="12282"/>
                  </a:cubicBezTo>
                  <a:cubicBezTo>
                    <a:pt x="15441" y="12282"/>
                    <a:pt x="15428" y="12282"/>
                    <a:pt x="15428" y="12276"/>
                  </a:cubicBezTo>
                  <a:cubicBezTo>
                    <a:pt x="15415" y="12269"/>
                    <a:pt x="15415" y="12256"/>
                    <a:pt x="15415" y="12243"/>
                  </a:cubicBezTo>
                  <a:cubicBezTo>
                    <a:pt x="15402" y="12217"/>
                    <a:pt x="15395" y="12204"/>
                    <a:pt x="15389" y="12197"/>
                  </a:cubicBezTo>
                  <a:cubicBezTo>
                    <a:pt x="15380" y="12192"/>
                    <a:pt x="15372" y="12188"/>
                    <a:pt x="15366" y="12188"/>
                  </a:cubicBezTo>
                  <a:cubicBezTo>
                    <a:pt x="15357" y="12188"/>
                    <a:pt x="15350" y="12193"/>
                    <a:pt x="15343" y="12204"/>
                  </a:cubicBezTo>
                  <a:cubicBezTo>
                    <a:pt x="15337" y="12210"/>
                    <a:pt x="15337" y="12223"/>
                    <a:pt x="15343" y="12236"/>
                  </a:cubicBezTo>
                  <a:lnTo>
                    <a:pt x="15356" y="12282"/>
                  </a:lnTo>
                  <a:cubicBezTo>
                    <a:pt x="15369" y="12302"/>
                    <a:pt x="15376" y="12315"/>
                    <a:pt x="15382" y="12321"/>
                  </a:cubicBezTo>
                  <a:cubicBezTo>
                    <a:pt x="15395" y="12334"/>
                    <a:pt x="15421" y="12341"/>
                    <a:pt x="15460" y="12341"/>
                  </a:cubicBezTo>
                  <a:cubicBezTo>
                    <a:pt x="15474" y="12343"/>
                    <a:pt x="15485" y="12345"/>
                    <a:pt x="15494" y="12345"/>
                  </a:cubicBezTo>
                  <a:cubicBezTo>
                    <a:pt x="15508" y="12345"/>
                    <a:pt x="15518" y="12342"/>
                    <a:pt x="15525" y="12334"/>
                  </a:cubicBezTo>
                  <a:cubicBezTo>
                    <a:pt x="15545" y="12328"/>
                    <a:pt x="15558" y="12315"/>
                    <a:pt x="15564" y="12308"/>
                  </a:cubicBezTo>
                  <a:lnTo>
                    <a:pt x="15590" y="12269"/>
                  </a:lnTo>
                  <a:cubicBezTo>
                    <a:pt x="15597" y="12249"/>
                    <a:pt x="15603" y="12217"/>
                    <a:pt x="15597" y="12178"/>
                  </a:cubicBezTo>
                  <a:lnTo>
                    <a:pt x="15551" y="11606"/>
                  </a:lnTo>
                  <a:cubicBezTo>
                    <a:pt x="15545" y="11593"/>
                    <a:pt x="15538" y="11580"/>
                    <a:pt x="15532" y="11580"/>
                  </a:cubicBezTo>
                  <a:close/>
                  <a:moveTo>
                    <a:pt x="6303" y="9811"/>
                  </a:moveTo>
                  <a:lnTo>
                    <a:pt x="6303" y="9811"/>
                  </a:lnTo>
                  <a:cubicBezTo>
                    <a:pt x="6160" y="10090"/>
                    <a:pt x="6056" y="10337"/>
                    <a:pt x="5991" y="10546"/>
                  </a:cubicBezTo>
                  <a:cubicBezTo>
                    <a:pt x="5906" y="10832"/>
                    <a:pt x="5874" y="11098"/>
                    <a:pt x="5900" y="11352"/>
                  </a:cubicBezTo>
                  <a:cubicBezTo>
                    <a:pt x="5900" y="11385"/>
                    <a:pt x="5906" y="11437"/>
                    <a:pt x="5919" y="11502"/>
                  </a:cubicBezTo>
                  <a:cubicBezTo>
                    <a:pt x="5945" y="11599"/>
                    <a:pt x="5971" y="11684"/>
                    <a:pt x="6017" y="11762"/>
                  </a:cubicBezTo>
                  <a:cubicBezTo>
                    <a:pt x="5971" y="11814"/>
                    <a:pt x="5913" y="11898"/>
                    <a:pt x="5835" y="12022"/>
                  </a:cubicBezTo>
                  <a:lnTo>
                    <a:pt x="5633" y="12367"/>
                  </a:lnTo>
                  <a:cubicBezTo>
                    <a:pt x="5614" y="12341"/>
                    <a:pt x="5601" y="12315"/>
                    <a:pt x="5588" y="12282"/>
                  </a:cubicBezTo>
                  <a:lnTo>
                    <a:pt x="5718" y="12048"/>
                  </a:lnTo>
                  <a:cubicBezTo>
                    <a:pt x="5789" y="11898"/>
                    <a:pt x="5861" y="11781"/>
                    <a:pt x="5926" y="11684"/>
                  </a:cubicBezTo>
                  <a:lnTo>
                    <a:pt x="5932" y="11684"/>
                  </a:lnTo>
                  <a:cubicBezTo>
                    <a:pt x="5939" y="11677"/>
                    <a:pt x="5939" y="11677"/>
                    <a:pt x="5945" y="11677"/>
                  </a:cubicBezTo>
                  <a:cubicBezTo>
                    <a:pt x="5952" y="11671"/>
                    <a:pt x="5952" y="11664"/>
                    <a:pt x="5952" y="11658"/>
                  </a:cubicBezTo>
                  <a:lnTo>
                    <a:pt x="5945" y="11645"/>
                  </a:lnTo>
                  <a:lnTo>
                    <a:pt x="5900" y="11580"/>
                  </a:lnTo>
                  <a:lnTo>
                    <a:pt x="5893" y="11560"/>
                  </a:lnTo>
                  <a:lnTo>
                    <a:pt x="5880" y="11554"/>
                  </a:lnTo>
                  <a:lnTo>
                    <a:pt x="5874" y="11534"/>
                  </a:lnTo>
                  <a:cubicBezTo>
                    <a:pt x="5874" y="11521"/>
                    <a:pt x="5861" y="11502"/>
                    <a:pt x="5848" y="11482"/>
                  </a:cubicBezTo>
                  <a:lnTo>
                    <a:pt x="5822" y="11430"/>
                  </a:lnTo>
                  <a:lnTo>
                    <a:pt x="5809" y="11437"/>
                  </a:lnTo>
                  <a:lnTo>
                    <a:pt x="5809" y="11456"/>
                  </a:lnTo>
                  <a:lnTo>
                    <a:pt x="5822" y="11515"/>
                  </a:lnTo>
                  <a:cubicBezTo>
                    <a:pt x="5854" y="11580"/>
                    <a:pt x="5874" y="11612"/>
                    <a:pt x="5880" y="11619"/>
                  </a:cubicBezTo>
                  <a:cubicBezTo>
                    <a:pt x="5887" y="11632"/>
                    <a:pt x="5893" y="11638"/>
                    <a:pt x="5893" y="11645"/>
                  </a:cubicBezTo>
                  <a:lnTo>
                    <a:pt x="5893" y="11664"/>
                  </a:lnTo>
                  <a:cubicBezTo>
                    <a:pt x="5893" y="11664"/>
                    <a:pt x="5893" y="11671"/>
                    <a:pt x="5893" y="11671"/>
                  </a:cubicBezTo>
                  <a:cubicBezTo>
                    <a:pt x="5841" y="11736"/>
                    <a:pt x="5789" y="11807"/>
                    <a:pt x="5744" y="11885"/>
                  </a:cubicBezTo>
                  <a:cubicBezTo>
                    <a:pt x="5711" y="11937"/>
                    <a:pt x="5692" y="11970"/>
                    <a:pt x="5685" y="11989"/>
                  </a:cubicBezTo>
                  <a:cubicBezTo>
                    <a:pt x="5659" y="12022"/>
                    <a:pt x="5627" y="12080"/>
                    <a:pt x="5594" y="12158"/>
                  </a:cubicBezTo>
                  <a:lnTo>
                    <a:pt x="5568" y="12210"/>
                  </a:lnTo>
                  <a:lnTo>
                    <a:pt x="5562" y="12223"/>
                  </a:lnTo>
                  <a:cubicBezTo>
                    <a:pt x="5542" y="12184"/>
                    <a:pt x="5529" y="12139"/>
                    <a:pt x="5523" y="12087"/>
                  </a:cubicBezTo>
                  <a:cubicBezTo>
                    <a:pt x="5516" y="12035"/>
                    <a:pt x="5510" y="11976"/>
                    <a:pt x="5510" y="11918"/>
                  </a:cubicBezTo>
                  <a:lnTo>
                    <a:pt x="5503" y="11372"/>
                  </a:lnTo>
                  <a:cubicBezTo>
                    <a:pt x="5503" y="11287"/>
                    <a:pt x="5510" y="11222"/>
                    <a:pt x="5516" y="11176"/>
                  </a:cubicBezTo>
                  <a:cubicBezTo>
                    <a:pt x="5529" y="11124"/>
                    <a:pt x="5536" y="11085"/>
                    <a:pt x="5536" y="11053"/>
                  </a:cubicBezTo>
                  <a:cubicBezTo>
                    <a:pt x="5536" y="11040"/>
                    <a:pt x="5536" y="11007"/>
                    <a:pt x="5529" y="10968"/>
                  </a:cubicBezTo>
                  <a:cubicBezTo>
                    <a:pt x="5529" y="10929"/>
                    <a:pt x="5529" y="10903"/>
                    <a:pt x="5529" y="10877"/>
                  </a:cubicBezTo>
                  <a:lnTo>
                    <a:pt x="5542" y="10845"/>
                  </a:lnTo>
                  <a:cubicBezTo>
                    <a:pt x="5646" y="10643"/>
                    <a:pt x="5776" y="10435"/>
                    <a:pt x="5952" y="10220"/>
                  </a:cubicBezTo>
                  <a:cubicBezTo>
                    <a:pt x="6036" y="10110"/>
                    <a:pt x="6153" y="9973"/>
                    <a:pt x="6303" y="9811"/>
                  </a:cubicBezTo>
                  <a:close/>
                  <a:moveTo>
                    <a:pt x="4749" y="12289"/>
                  </a:moveTo>
                  <a:cubicBezTo>
                    <a:pt x="4749" y="12315"/>
                    <a:pt x="4755" y="12341"/>
                    <a:pt x="4781" y="12380"/>
                  </a:cubicBezTo>
                  <a:cubicBezTo>
                    <a:pt x="4749" y="12367"/>
                    <a:pt x="4716" y="12354"/>
                    <a:pt x="4684" y="12347"/>
                  </a:cubicBezTo>
                  <a:cubicBezTo>
                    <a:pt x="4710" y="12334"/>
                    <a:pt x="4729" y="12315"/>
                    <a:pt x="4749" y="12289"/>
                  </a:cubicBezTo>
                  <a:close/>
                  <a:moveTo>
                    <a:pt x="5087" y="12132"/>
                  </a:moveTo>
                  <a:cubicBezTo>
                    <a:pt x="5093" y="12178"/>
                    <a:pt x="5106" y="12217"/>
                    <a:pt x="5132" y="12243"/>
                  </a:cubicBezTo>
                  <a:lnTo>
                    <a:pt x="5132" y="12249"/>
                  </a:lnTo>
                  <a:cubicBezTo>
                    <a:pt x="5100" y="12302"/>
                    <a:pt x="5074" y="12334"/>
                    <a:pt x="5041" y="12354"/>
                  </a:cubicBezTo>
                  <a:cubicBezTo>
                    <a:pt x="5010" y="12376"/>
                    <a:pt x="4979" y="12386"/>
                    <a:pt x="4948" y="12386"/>
                  </a:cubicBezTo>
                  <a:cubicBezTo>
                    <a:pt x="4934" y="12386"/>
                    <a:pt x="4919" y="12384"/>
                    <a:pt x="4905" y="12380"/>
                  </a:cubicBezTo>
                  <a:cubicBezTo>
                    <a:pt x="4846" y="12354"/>
                    <a:pt x="4820" y="12302"/>
                    <a:pt x="4820" y="12223"/>
                  </a:cubicBezTo>
                  <a:lnTo>
                    <a:pt x="4872" y="12223"/>
                  </a:lnTo>
                  <a:cubicBezTo>
                    <a:pt x="4880" y="12224"/>
                    <a:pt x="4888" y="12224"/>
                    <a:pt x="4896" y="12224"/>
                  </a:cubicBezTo>
                  <a:cubicBezTo>
                    <a:pt x="4982" y="12224"/>
                    <a:pt x="5045" y="12192"/>
                    <a:pt x="5087" y="12132"/>
                  </a:cubicBezTo>
                  <a:close/>
                  <a:moveTo>
                    <a:pt x="4365" y="12204"/>
                  </a:moveTo>
                  <a:cubicBezTo>
                    <a:pt x="4371" y="12249"/>
                    <a:pt x="4391" y="12282"/>
                    <a:pt x="4423" y="12314"/>
                  </a:cubicBezTo>
                  <a:lnTo>
                    <a:pt x="4423" y="12314"/>
                  </a:lnTo>
                  <a:cubicBezTo>
                    <a:pt x="4404" y="12314"/>
                    <a:pt x="4385" y="12313"/>
                    <a:pt x="4366" y="12313"/>
                  </a:cubicBezTo>
                  <a:cubicBezTo>
                    <a:pt x="4212" y="12313"/>
                    <a:pt x="4057" y="12335"/>
                    <a:pt x="3897" y="12386"/>
                  </a:cubicBezTo>
                  <a:lnTo>
                    <a:pt x="3981" y="12243"/>
                  </a:lnTo>
                  <a:cubicBezTo>
                    <a:pt x="3994" y="12269"/>
                    <a:pt x="4014" y="12289"/>
                    <a:pt x="4053" y="12308"/>
                  </a:cubicBezTo>
                  <a:cubicBezTo>
                    <a:pt x="4077" y="12320"/>
                    <a:pt x="4102" y="12325"/>
                    <a:pt x="4132" y="12325"/>
                  </a:cubicBezTo>
                  <a:cubicBezTo>
                    <a:pt x="4149" y="12325"/>
                    <a:pt x="4168" y="12323"/>
                    <a:pt x="4189" y="12321"/>
                  </a:cubicBezTo>
                  <a:cubicBezTo>
                    <a:pt x="4261" y="12302"/>
                    <a:pt x="4319" y="12262"/>
                    <a:pt x="4365" y="12204"/>
                  </a:cubicBezTo>
                  <a:close/>
                  <a:moveTo>
                    <a:pt x="15291" y="10695"/>
                  </a:moveTo>
                  <a:lnTo>
                    <a:pt x="15291" y="10695"/>
                  </a:lnTo>
                  <a:cubicBezTo>
                    <a:pt x="15317" y="10715"/>
                    <a:pt x="15343" y="10728"/>
                    <a:pt x="15376" y="10741"/>
                  </a:cubicBezTo>
                  <a:cubicBezTo>
                    <a:pt x="15402" y="10754"/>
                    <a:pt x="15447" y="10767"/>
                    <a:pt x="15506" y="10773"/>
                  </a:cubicBezTo>
                  <a:cubicBezTo>
                    <a:pt x="15512" y="10806"/>
                    <a:pt x="15512" y="10845"/>
                    <a:pt x="15525" y="10897"/>
                  </a:cubicBezTo>
                  <a:cubicBezTo>
                    <a:pt x="15545" y="11014"/>
                    <a:pt x="15564" y="11137"/>
                    <a:pt x="15577" y="11261"/>
                  </a:cubicBezTo>
                  <a:lnTo>
                    <a:pt x="15610" y="11482"/>
                  </a:lnTo>
                  <a:cubicBezTo>
                    <a:pt x="15623" y="11612"/>
                    <a:pt x="15629" y="11677"/>
                    <a:pt x="15629" y="11684"/>
                  </a:cubicBezTo>
                  <a:lnTo>
                    <a:pt x="15642" y="11931"/>
                  </a:lnTo>
                  <a:cubicBezTo>
                    <a:pt x="15649" y="11970"/>
                    <a:pt x="15662" y="12028"/>
                    <a:pt x="15681" y="12100"/>
                  </a:cubicBezTo>
                  <a:cubicBezTo>
                    <a:pt x="15694" y="12171"/>
                    <a:pt x="15694" y="12223"/>
                    <a:pt x="15688" y="12269"/>
                  </a:cubicBezTo>
                  <a:cubicBezTo>
                    <a:pt x="15668" y="12347"/>
                    <a:pt x="15616" y="12419"/>
                    <a:pt x="15532" y="12471"/>
                  </a:cubicBezTo>
                  <a:cubicBezTo>
                    <a:pt x="15487" y="12505"/>
                    <a:pt x="15447" y="12521"/>
                    <a:pt x="15407" y="12521"/>
                  </a:cubicBezTo>
                  <a:cubicBezTo>
                    <a:pt x="15394" y="12521"/>
                    <a:pt x="15382" y="12519"/>
                    <a:pt x="15369" y="12516"/>
                  </a:cubicBezTo>
                  <a:cubicBezTo>
                    <a:pt x="15369" y="12510"/>
                    <a:pt x="15369" y="12510"/>
                    <a:pt x="15363" y="12510"/>
                  </a:cubicBezTo>
                  <a:cubicBezTo>
                    <a:pt x="15363" y="12510"/>
                    <a:pt x="15363" y="12503"/>
                    <a:pt x="15363" y="12503"/>
                  </a:cubicBezTo>
                  <a:cubicBezTo>
                    <a:pt x="15350" y="12477"/>
                    <a:pt x="15330" y="12464"/>
                    <a:pt x="15311" y="12464"/>
                  </a:cubicBezTo>
                  <a:lnTo>
                    <a:pt x="15304" y="12464"/>
                  </a:lnTo>
                  <a:cubicBezTo>
                    <a:pt x="15285" y="12308"/>
                    <a:pt x="15245" y="12126"/>
                    <a:pt x="15187" y="11918"/>
                  </a:cubicBezTo>
                  <a:cubicBezTo>
                    <a:pt x="15245" y="11807"/>
                    <a:pt x="15291" y="11703"/>
                    <a:pt x="15324" y="11599"/>
                  </a:cubicBezTo>
                  <a:cubicBezTo>
                    <a:pt x="15434" y="11313"/>
                    <a:pt x="15441" y="11066"/>
                    <a:pt x="15356" y="10871"/>
                  </a:cubicBezTo>
                  <a:cubicBezTo>
                    <a:pt x="15337" y="10832"/>
                    <a:pt x="15317" y="10793"/>
                    <a:pt x="15291" y="10760"/>
                  </a:cubicBezTo>
                  <a:cubicBezTo>
                    <a:pt x="15298" y="10747"/>
                    <a:pt x="15298" y="10728"/>
                    <a:pt x="15298" y="10708"/>
                  </a:cubicBezTo>
                  <a:cubicBezTo>
                    <a:pt x="15291" y="10702"/>
                    <a:pt x="15291" y="10695"/>
                    <a:pt x="15291" y="10695"/>
                  </a:cubicBezTo>
                  <a:close/>
                  <a:moveTo>
                    <a:pt x="5399" y="12302"/>
                  </a:moveTo>
                  <a:cubicBezTo>
                    <a:pt x="5405" y="12308"/>
                    <a:pt x="5405" y="12321"/>
                    <a:pt x="5412" y="12334"/>
                  </a:cubicBezTo>
                  <a:cubicBezTo>
                    <a:pt x="5412" y="12334"/>
                    <a:pt x="5438" y="12373"/>
                    <a:pt x="5477" y="12445"/>
                  </a:cubicBezTo>
                  <a:cubicBezTo>
                    <a:pt x="5471" y="12451"/>
                    <a:pt x="5464" y="12464"/>
                    <a:pt x="5451" y="12471"/>
                  </a:cubicBezTo>
                  <a:cubicBezTo>
                    <a:pt x="5432" y="12497"/>
                    <a:pt x="5405" y="12516"/>
                    <a:pt x="5373" y="12523"/>
                  </a:cubicBezTo>
                  <a:cubicBezTo>
                    <a:pt x="5364" y="12524"/>
                    <a:pt x="5356" y="12525"/>
                    <a:pt x="5347" y="12525"/>
                  </a:cubicBezTo>
                  <a:cubicBezTo>
                    <a:pt x="5323" y="12525"/>
                    <a:pt x="5299" y="12519"/>
                    <a:pt x="5275" y="12510"/>
                  </a:cubicBezTo>
                  <a:cubicBezTo>
                    <a:pt x="5249" y="12490"/>
                    <a:pt x="5230" y="12464"/>
                    <a:pt x="5217" y="12438"/>
                  </a:cubicBezTo>
                  <a:cubicBezTo>
                    <a:pt x="5204" y="12406"/>
                    <a:pt x="5197" y="12373"/>
                    <a:pt x="5204" y="12341"/>
                  </a:cubicBezTo>
                  <a:cubicBezTo>
                    <a:pt x="5210" y="12328"/>
                    <a:pt x="5210" y="12315"/>
                    <a:pt x="5210" y="12308"/>
                  </a:cubicBezTo>
                  <a:cubicBezTo>
                    <a:pt x="5243" y="12321"/>
                    <a:pt x="5269" y="12328"/>
                    <a:pt x="5301" y="12328"/>
                  </a:cubicBezTo>
                  <a:cubicBezTo>
                    <a:pt x="5334" y="12328"/>
                    <a:pt x="5366" y="12315"/>
                    <a:pt x="5399" y="12302"/>
                  </a:cubicBezTo>
                  <a:close/>
                  <a:moveTo>
                    <a:pt x="11812" y="8471"/>
                  </a:moveTo>
                  <a:lnTo>
                    <a:pt x="11812" y="8471"/>
                  </a:lnTo>
                  <a:cubicBezTo>
                    <a:pt x="11831" y="8660"/>
                    <a:pt x="11818" y="8887"/>
                    <a:pt x="11773" y="9147"/>
                  </a:cubicBezTo>
                  <a:cubicBezTo>
                    <a:pt x="11734" y="9355"/>
                    <a:pt x="11662" y="9661"/>
                    <a:pt x="11551" y="10064"/>
                  </a:cubicBezTo>
                  <a:lnTo>
                    <a:pt x="11519" y="10259"/>
                  </a:lnTo>
                  <a:cubicBezTo>
                    <a:pt x="11499" y="10357"/>
                    <a:pt x="11493" y="10507"/>
                    <a:pt x="11499" y="10708"/>
                  </a:cubicBezTo>
                  <a:cubicBezTo>
                    <a:pt x="11499" y="10754"/>
                    <a:pt x="11506" y="10786"/>
                    <a:pt x="11519" y="10812"/>
                  </a:cubicBezTo>
                  <a:cubicBezTo>
                    <a:pt x="11538" y="10838"/>
                    <a:pt x="11584" y="10864"/>
                    <a:pt x="11662" y="10871"/>
                  </a:cubicBezTo>
                  <a:cubicBezTo>
                    <a:pt x="11701" y="10877"/>
                    <a:pt x="11734" y="10884"/>
                    <a:pt x="11766" y="10884"/>
                  </a:cubicBezTo>
                  <a:cubicBezTo>
                    <a:pt x="11760" y="10903"/>
                    <a:pt x="11747" y="10936"/>
                    <a:pt x="11740" y="10975"/>
                  </a:cubicBezTo>
                  <a:lnTo>
                    <a:pt x="11721" y="11033"/>
                  </a:lnTo>
                  <a:cubicBezTo>
                    <a:pt x="11714" y="11040"/>
                    <a:pt x="11708" y="11066"/>
                    <a:pt x="11708" y="11098"/>
                  </a:cubicBezTo>
                  <a:cubicBezTo>
                    <a:pt x="11415" y="11248"/>
                    <a:pt x="11129" y="11417"/>
                    <a:pt x="10849" y="11606"/>
                  </a:cubicBezTo>
                  <a:lnTo>
                    <a:pt x="10498" y="11859"/>
                  </a:lnTo>
                  <a:cubicBezTo>
                    <a:pt x="10296" y="11989"/>
                    <a:pt x="10127" y="12087"/>
                    <a:pt x="9984" y="12132"/>
                  </a:cubicBezTo>
                  <a:cubicBezTo>
                    <a:pt x="9913" y="12158"/>
                    <a:pt x="9795" y="12184"/>
                    <a:pt x="9646" y="12217"/>
                  </a:cubicBezTo>
                  <a:cubicBezTo>
                    <a:pt x="8872" y="12373"/>
                    <a:pt x="8091" y="12497"/>
                    <a:pt x="7318" y="12588"/>
                  </a:cubicBezTo>
                  <a:cubicBezTo>
                    <a:pt x="7305" y="12568"/>
                    <a:pt x="7285" y="12542"/>
                    <a:pt x="7259" y="12523"/>
                  </a:cubicBezTo>
                  <a:cubicBezTo>
                    <a:pt x="7103" y="12412"/>
                    <a:pt x="6979" y="12321"/>
                    <a:pt x="6888" y="12256"/>
                  </a:cubicBezTo>
                  <a:cubicBezTo>
                    <a:pt x="6895" y="12256"/>
                    <a:pt x="6895" y="12256"/>
                    <a:pt x="6901" y="12249"/>
                  </a:cubicBezTo>
                  <a:cubicBezTo>
                    <a:pt x="6914" y="12230"/>
                    <a:pt x="6914" y="12204"/>
                    <a:pt x="6901" y="12165"/>
                  </a:cubicBezTo>
                  <a:cubicBezTo>
                    <a:pt x="6882" y="12119"/>
                    <a:pt x="6875" y="12093"/>
                    <a:pt x="6875" y="12080"/>
                  </a:cubicBezTo>
                  <a:cubicBezTo>
                    <a:pt x="6882" y="12054"/>
                    <a:pt x="6875" y="12035"/>
                    <a:pt x="6875" y="12022"/>
                  </a:cubicBezTo>
                  <a:lnTo>
                    <a:pt x="6862" y="11989"/>
                  </a:lnTo>
                  <a:cubicBezTo>
                    <a:pt x="6856" y="11983"/>
                    <a:pt x="6856" y="11957"/>
                    <a:pt x="6856" y="11918"/>
                  </a:cubicBezTo>
                  <a:cubicBezTo>
                    <a:pt x="6836" y="11840"/>
                    <a:pt x="6830" y="11788"/>
                    <a:pt x="6836" y="11755"/>
                  </a:cubicBezTo>
                  <a:lnTo>
                    <a:pt x="6856" y="11671"/>
                  </a:lnTo>
                  <a:lnTo>
                    <a:pt x="6856" y="11606"/>
                  </a:lnTo>
                  <a:cubicBezTo>
                    <a:pt x="6869" y="11586"/>
                    <a:pt x="6869" y="11573"/>
                    <a:pt x="6869" y="11567"/>
                  </a:cubicBezTo>
                  <a:lnTo>
                    <a:pt x="6869" y="11528"/>
                  </a:lnTo>
                  <a:lnTo>
                    <a:pt x="6888" y="11476"/>
                  </a:lnTo>
                  <a:lnTo>
                    <a:pt x="6888" y="11404"/>
                  </a:lnTo>
                  <a:lnTo>
                    <a:pt x="6895" y="11332"/>
                  </a:lnTo>
                  <a:lnTo>
                    <a:pt x="6921" y="11254"/>
                  </a:lnTo>
                  <a:cubicBezTo>
                    <a:pt x="6927" y="11235"/>
                    <a:pt x="6934" y="11222"/>
                    <a:pt x="6940" y="11209"/>
                  </a:cubicBezTo>
                  <a:lnTo>
                    <a:pt x="6966" y="11209"/>
                  </a:lnTo>
                  <a:cubicBezTo>
                    <a:pt x="6973" y="11202"/>
                    <a:pt x="6973" y="11196"/>
                    <a:pt x="6973" y="11183"/>
                  </a:cubicBezTo>
                  <a:cubicBezTo>
                    <a:pt x="6973" y="11176"/>
                    <a:pt x="6973" y="11170"/>
                    <a:pt x="6979" y="11163"/>
                  </a:cubicBezTo>
                  <a:lnTo>
                    <a:pt x="6986" y="11150"/>
                  </a:lnTo>
                  <a:lnTo>
                    <a:pt x="6992" y="11124"/>
                  </a:lnTo>
                  <a:cubicBezTo>
                    <a:pt x="7005" y="11098"/>
                    <a:pt x="7018" y="11085"/>
                    <a:pt x="7012" y="11072"/>
                  </a:cubicBezTo>
                  <a:lnTo>
                    <a:pt x="6992" y="11059"/>
                  </a:lnTo>
                  <a:lnTo>
                    <a:pt x="7057" y="11059"/>
                  </a:lnTo>
                  <a:lnTo>
                    <a:pt x="7161" y="11066"/>
                  </a:lnTo>
                  <a:cubicBezTo>
                    <a:pt x="7305" y="11072"/>
                    <a:pt x="7415" y="11092"/>
                    <a:pt x="7493" y="11118"/>
                  </a:cubicBezTo>
                  <a:cubicBezTo>
                    <a:pt x="7526" y="11131"/>
                    <a:pt x="7552" y="11137"/>
                    <a:pt x="7571" y="11144"/>
                  </a:cubicBezTo>
                  <a:cubicBezTo>
                    <a:pt x="7669" y="11326"/>
                    <a:pt x="7760" y="11463"/>
                    <a:pt x="7844" y="11560"/>
                  </a:cubicBezTo>
                  <a:cubicBezTo>
                    <a:pt x="7916" y="11638"/>
                    <a:pt x="8000" y="11703"/>
                    <a:pt x="8091" y="11762"/>
                  </a:cubicBezTo>
                  <a:cubicBezTo>
                    <a:pt x="8013" y="11911"/>
                    <a:pt x="7916" y="12041"/>
                    <a:pt x="7792" y="12152"/>
                  </a:cubicBezTo>
                  <a:lnTo>
                    <a:pt x="7474" y="12432"/>
                  </a:lnTo>
                  <a:cubicBezTo>
                    <a:pt x="7448" y="12451"/>
                    <a:pt x="7402" y="12464"/>
                    <a:pt x="7344" y="12471"/>
                  </a:cubicBezTo>
                  <a:cubicBezTo>
                    <a:pt x="7318" y="12477"/>
                    <a:pt x="7305" y="12484"/>
                    <a:pt x="7298" y="12484"/>
                  </a:cubicBezTo>
                  <a:cubicBezTo>
                    <a:pt x="7279" y="12503"/>
                    <a:pt x="7272" y="12516"/>
                    <a:pt x="7285" y="12536"/>
                  </a:cubicBezTo>
                  <a:cubicBezTo>
                    <a:pt x="7292" y="12542"/>
                    <a:pt x="7305" y="12542"/>
                    <a:pt x="7331" y="12542"/>
                  </a:cubicBezTo>
                  <a:lnTo>
                    <a:pt x="7396" y="12536"/>
                  </a:lnTo>
                  <a:lnTo>
                    <a:pt x="7422" y="12529"/>
                  </a:lnTo>
                  <a:lnTo>
                    <a:pt x="7448" y="12510"/>
                  </a:lnTo>
                  <a:cubicBezTo>
                    <a:pt x="7467" y="12503"/>
                    <a:pt x="7487" y="12497"/>
                    <a:pt x="7493" y="12490"/>
                  </a:cubicBezTo>
                  <a:lnTo>
                    <a:pt x="7831" y="12197"/>
                  </a:lnTo>
                  <a:cubicBezTo>
                    <a:pt x="7916" y="12113"/>
                    <a:pt x="7981" y="12041"/>
                    <a:pt x="8026" y="11989"/>
                  </a:cubicBezTo>
                  <a:lnTo>
                    <a:pt x="8144" y="11807"/>
                  </a:lnTo>
                  <a:lnTo>
                    <a:pt x="8150" y="11801"/>
                  </a:lnTo>
                  <a:cubicBezTo>
                    <a:pt x="8202" y="11833"/>
                    <a:pt x="8261" y="11859"/>
                    <a:pt x="8326" y="11885"/>
                  </a:cubicBezTo>
                  <a:cubicBezTo>
                    <a:pt x="8501" y="11957"/>
                    <a:pt x="8690" y="12002"/>
                    <a:pt x="8891" y="12009"/>
                  </a:cubicBezTo>
                  <a:cubicBezTo>
                    <a:pt x="8943" y="12013"/>
                    <a:pt x="8995" y="12015"/>
                    <a:pt x="9049" y="12015"/>
                  </a:cubicBezTo>
                  <a:cubicBezTo>
                    <a:pt x="9343" y="12015"/>
                    <a:pt x="9674" y="11955"/>
                    <a:pt x="10043" y="11840"/>
                  </a:cubicBezTo>
                  <a:cubicBezTo>
                    <a:pt x="10374" y="11736"/>
                    <a:pt x="10641" y="11612"/>
                    <a:pt x="10830" y="11469"/>
                  </a:cubicBezTo>
                  <a:cubicBezTo>
                    <a:pt x="10986" y="11352"/>
                    <a:pt x="11096" y="11222"/>
                    <a:pt x="11174" y="11079"/>
                  </a:cubicBezTo>
                  <a:cubicBezTo>
                    <a:pt x="11226" y="10981"/>
                    <a:pt x="11272" y="10858"/>
                    <a:pt x="11304" y="10702"/>
                  </a:cubicBezTo>
                  <a:cubicBezTo>
                    <a:pt x="11389" y="10350"/>
                    <a:pt x="11421" y="10051"/>
                    <a:pt x="11402" y="9804"/>
                  </a:cubicBezTo>
                  <a:cubicBezTo>
                    <a:pt x="11369" y="9466"/>
                    <a:pt x="11252" y="9193"/>
                    <a:pt x="11064" y="8985"/>
                  </a:cubicBezTo>
                  <a:cubicBezTo>
                    <a:pt x="11038" y="8959"/>
                    <a:pt x="11018" y="8939"/>
                    <a:pt x="10999" y="8926"/>
                  </a:cubicBezTo>
                  <a:cubicBezTo>
                    <a:pt x="11038" y="8900"/>
                    <a:pt x="11077" y="8874"/>
                    <a:pt x="11135" y="8835"/>
                  </a:cubicBezTo>
                  <a:cubicBezTo>
                    <a:pt x="11350" y="8699"/>
                    <a:pt x="11577" y="8575"/>
                    <a:pt x="11812" y="8471"/>
                  </a:cubicBezTo>
                  <a:close/>
                  <a:moveTo>
                    <a:pt x="6134" y="10331"/>
                  </a:moveTo>
                  <a:lnTo>
                    <a:pt x="6134" y="10331"/>
                  </a:lnTo>
                  <a:cubicBezTo>
                    <a:pt x="6101" y="10435"/>
                    <a:pt x="6069" y="10565"/>
                    <a:pt x="6036" y="10721"/>
                  </a:cubicBezTo>
                  <a:cubicBezTo>
                    <a:pt x="6004" y="10916"/>
                    <a:pt x="5997" y="11066"/>
                    <a:pt x="6017" y="11176"/>
                  </a:cubicBezTo>
                  <a:cubicBezTo>
                    <a:pt x="6023" y="11248"/>
                    <a:pt x="6049" y="11319"/>
                    <a:pt x="6082" y="11404"/>
                  </a:cubicBezTo>
                  <a:cubicBezTo>
                    <a:pt x="6218" y="11768"/>
                    <a:pt x="6446" y="12074"/>
                    <a:pt x="6752" y="12315"/>
                  </a:cubicBezTo>
                  <a:cubicBezTo>
                    <a:pt x="6797" y="12347"/>
                    <a:pt x="6862" y="12399"/>
                    <a:pt x="6960" y="12464"/>
                  </a:cubicBezTo>
                  <a:cubicBezTo>
                    <a:pt x="7038" y="12523"/>
                    <a:pt x="7103" y="12568"/>
                    <a:pt x="7148" y="12601"/>
                  </a:cubicBezTo>
                  <a:cubicBezTo>
                    <a:pt x="7122" y="12607"/>
                    <a:pt x="7096" y="12607"/>
                    <a:pt x="7070" y="12614"/>
                  </a:cubicBezTo>
                  <a:lnTo>
                    <a:pt x="7064" y="12607"/>
                  </a:lnTo>
                  <a:cubicBezTo>
                    <a:pt x="7038" y="12588"/>
                    <a:pt x="7005" y="12562"/>
                    <a:pt x="6960" y="12536"/>
                  </a:cubicBezTo>
                  <a:cubicBezTo>
                    <a:pt x="6908" y="12516"/>
                    <a:pt x="6869" y="12490"/>
                    <a:pt x="6843" y="12477"/>
                  </a:cubicBezTo>
                  <a:cubicBezTo>
                    <a:pt x="6810" y="12458"/>
                    <a:pt x="6778" y="12425"/>
                    <a:pt x="6732" y="12386"/>
                  </a:cubicBezTo>
                  <a:cubicBezTo>
                    <a:pt x="6674" y="12341"/>
                    <a:pt x="6635" y="12308"/>
                    <a:pt x="6622" y="12295"/>
                  </a:cubicBezTo>
                  <a:cubicBezTo>
                    <a:pt x="6563" y="12256"/>
                    <a:pt x="6524" y="12223"/>
                    <a:pt x="6492" y="12204"/>
                  </a:cubicBezTo>
                  <a:cubicBezTo>
                    <a:pt x="6446" y="12165"/>
                    <a:pt x="6407" y="12132"/>
                    <a:pt x="6381" y="12093"/>
                  </a:cubicBezTo>
                  <a:cubicBezTo>
                    <a:pt x="6368" y="12067"/>
                    <a:pt x="6355" y="12048"/>
                    <a:pt x="6349" y="12041"/>
                  </a:cubicBezTo>
                  <a:cubicBezTo>
                    <a:pt x="6332" y="12025"/>
                    <a:pt x="6316" y="12014"/>
                    <a:pt x="6300" y="12014"/>
                  </a:cubicBezTo>
                  <a:cubicBezTo>
                    <a:pt x="6297" y="12014"/>
                    <a:pt x="6293" y="12014"/>
                    <a:pt x="6290" y="12015"/>
                  </a:cubicBezTo>
                  <a:cubicBezTo>
                    <a:pt x="6264" y="12022"/>
                    <a:pt x="6244" y="12048"/>
                    <a:pt x="6225" y="12106"/>
                  </a:cubicBezTo>
                  <a:cubicBezTo>
                    <a:pt x="6212" y="12152"/>
                    <a:pt x="6179" y="12204"/>
                    <a:pt x="6134" y="12269"/>
                  </a:cubicBezTo>
                  <a:cubicBezTo>
                    <a:pt x="6069" y="12360"/>
                    <a:pt x="6030" y="12412"/>
                    <a:pt x="6023" y="12419"/>
                  </a:cubicBezTo>
                  <a:cubicBezTo>
                    <a:pt x="5984" y="12490"/>
                    <a:pt x="5958" y="12529"/>
                    <a:pt x="5945" y="12536"/>
                  </a:cubicBezTo>
                  <a:cubicBezTo>
                    <a:pt x="5932" y="12555"/>
                    <a:pt x="5906" y="12575"/>
                    <a:pt x="5880" y="12607"/>
                  </a:cubicBezTo>
                  <a:cubicBezTo>
                    <a:pt x="5874" y="12620"/>
                    <a:pt x="5867" y="12633"/>
                    <a:pt x="5861" y="12646"/>
                  </a:cubicBezTo>
                  <a:cubicBezTo>
                    <a:pt x="5854" y="12633"/>
                    <a:pt x="5848" y="12627"/>
                    <a:pt x="5835" y="12614"/>
                  </a:cubicBezTo>
                  <a:cubicBezTo>
                    <a:pt x="5776" y="12549"/>
                    <a:pt x="5750" y="12516"/>
                    <a:pt x="5750" y="12510"/>
                  </a:cubicBezTo>
                  <a:cubicBezTo>
                    <a:pt x="5731" y="12484"/>
                    <a:pt x="5711" y="12464"/>
                    <a:pt x="5698" y="12445"/>
                  </a:cubicBezTo>
                  <a:lnTo>
                    <a:pt x="5952" y="12002"/>
                  </a:lnTo>
                  <a:cubicBezTo>
                    <a:pt x="5991" y="11937"/>
                    <a:pt x="6023" y="11892"/>
                    <a:pt x="6049" y="11866"/>
                  </a:cubicBezTo>
                  <a:cubicBezTo>
                    <a:pt x="6082" y="11833"/>
                    <a:pt x="6095" y="11814"/>
                    <a:pt x="6101" y="11814"/>
                  </a:cubicBezTo>
                  <a:cubicBezTo>
                    <a:pt x="6114" y="11788"/>
                    <a:pt x="6101" y="11742"/>
                    <a:pt x="6069" y="11677"/>
                  </a:cubicBezTo>
                  <a:cubicBezTo>
                    <a:pt x="5984" y="11534"/>
                    <a:pt x="5952" y="11319"/>
                    <a:pt x="5965" y="11033"/>
                  </a:cubicBezTo>
                  <a:lnTo>
                    <a:pt x="5984" y="10838"/>
                  </a:lnTo>
                  <a:cubicBezTo>
                    <a:pt x="5997" y="10734"/>
                    <a:pt x="6036" y="10604"/>
                    <a:pt x="6088" y="10448"/>
                  </a:cubicBezTo>
                  <a:cubicBezTo>
                    <a:pt x="6101" y="10409"/>
                    <a:pt x="6114" y="10370"/>
                    <a:pt x="6134" y="10331"/>
                  </a:cubicBezTo>
                  <a:close/>
                  <a:moveTo>
                    <a:pt x="5119" y="12399"/>
                  </a:moveTo>
                  <a:cubicBezTo>
                    <a:pt x="5126" y="12445"/>
                    <a:pt x="5139" y="12484"/>
                    <a:pt x="5171" y="12523"/>
                  </a:cubicBezTo>
                  <a:cubicBezTo>
                    <a:pt x="5204" y="12562"/>
                    <a:pt x="5236" y="12588"/>
                    <a:pt x="5282" y="12594"/>
                  </a:cubicBezTo>
                  <a:cubicBezTo>
                    <a:pt x="5301" y="12601"/>
                    <a:pt x="5314" y="12601"/>
                    <a:pt x="5334" y="12601"/>
                  </a:cubicBezTo>
                  <a:cubicBezTo>
                    <a:pt x="5334" y="12614"/>
                    <a:pt x="5327" y="12620"/>
                    <a:pt x="5327" y="12633"/>
                  </a:cubicBezTo>
                  <a:lnTo>
                    <a:pt x="5334" y="12718"/>
                  </a:lnTo>
                  <a:cubicBezTo>
                    <a:pt x="5295" y="12679"/>
                    <a:pt x="5249" y="12633"/>
                    <a:pt x="5204" y="12601"/>
                  </a:cubicBezTo>
                  <a:cubicBezTo>
                    <a:pt x="5139" y="12549"/>
                    <a:pt x="5074" y="12503"/>
                    <a:pt x="5002" y="12464"/>
                  </a:cubicBezTo>
                  <a:cubicBezTo>
                    <a:pt x="5041" y="12458"/>
                    <a:pt x="5080" y="12432"/>
                    <a:pt x="5119" y="12399"/>
                  </a:cubicBezTo>
                  <a:close/>
                  <a:moveTo>
                    <a:pt x="6303" y="12152"/>
                  </a:moveTo>
                  <a:cubicBezTo>
                    <a:pt x="6375" y="12230"/>
                    <a:pt x="6427" y="12282"/>
                    <a:pt x="6466" y="12308"/>
                  </a:cubicBezTo>
                  <a:cubicBezTo>
                    <a:pt x="6492" y="12321"/>
                    <a:pt x="6531" y="12347"/>
                    <a:pt x="6583" y="12386"/>
                  </a:cubicBezTo>
                  <a:lnTo>
                    <a:pt x="6648" y="12445"/>
                  </a:lnTo>
                  <a:lnTo>
                    <a:pt x="6862" y="12607"/>
                  </a:lnTo>
                  <a:cubicBezTo>
                    <a:pt x="6869" y="12607"/>
                    <a:pt x="6882" y="12614"/>
                    <a:pt x="6914" y="12633"/>
                  </a:cubicBezTo>
                  <a:cubicBezTo>
                    <a:pt x="6654" y="12653"/>
                    <a:pt x="6394" y="12679"/>
                    <a:pt x="6140" y="12698"/>
                  </a:cubicBezTo>
                  <a:cubicBezTo>
                    <a:pt x="6056" y="12705"/>
                    <a:pt x="5984" y="12711"/>
                    <a:pt x="5913" y="12718"/>
                  </a:cubicBezTo>
                  <a:cubicBezTo>
                    <a:pt x="5913" y="12718"/>
                    <a:pt x="5913" y="12711"/>
                    <a:pt x="5906" y="12705"/>
                  </a:cubicBezTo>
                  <a:cubicBezTo>
                    <a:pt x="5919" y="12679"/>
                    <a:pt x="5945" y="12646"/>
                    <a:pt x="5991" y="12594"/>
                  </a:cubicBezTo>
                  <a:cubicBezTo>
                    <a:pt x="6049" y="12529"/>
                    <a:pt x="6121" y="12445"/>
                    <a:pt x="6199" y="12328"/>
                  </a:cubicBezTo>
                  <a:cubicBezTo>
                    <a:pt x="6251" y="12249"/>
                    <a:pt x="6290" y="12191"/>
                    <a:pt x="6303" y="12152"/>
                  </a:cubicBezTo>
                  <a:close/>
                  <a:moveTo>
                    <a:pt x="5529" y="12523"/>
                  </a:moveTo>
                  <a:lnTo>
                    <a:pt x="5614" y="12640"/>
                  </a:lnTo>
                  <a:cubicBezTo>
                    <a:pt x="5640" y="12685"/>
                    <a:pt x="5666" y="12718"/>
                    <a:pt x="5685" y="12737"/>
                  </a:cubicBezTo>
                  <a:lnTo>
                    <a:pt x="5692" y="12744"/>
                  </a:lnTo>
                  <a:cubicBezTo>
                    <a:pt x="5633" y="12750"/>
                    <a:pt x="5588" y="12757"/>
                    <a:pt x="5542" y="12770"/>
                  </a:cubicBezTo>
                  <a:cubicBezTo>
                    <a:pt x="5510" y="12776"/>
                    <a:pt x="5484" y="12783"/>
                    <a:pt x="5464" y="12796"/>
                  </a:cubicBezTo>
                  <a:lnTo>
                    <a:pt x="5464" y="12789"/>
                  </a:lnTo>
                  <a:cubicBezTo>
                    <a:pt x="5464" y="12783"/>
                    <a:pt x="5458" y="12770"/>
                    <a:pt x="5445" y="12744"/>
                  </a:cubicBezTo>
                  <a:cubicBezTo>
                    <a:pt x="5438" y="12731"/>
                    <a:pt x="5432" y="12711"/>
                    <a:pt x="5425" y="12692"/>
                  </a:cubicBezTo>
                  <a:lnTo>
                    <a:pt x="5412" y="12653"/>
                  </a:lnTo>
                  <a:cubicBezTo>
                    <a:pt x="5405" y="12633"/>
                    <a:pt x="5399" y="12614"/>
                    <a:pt x="5399" y="12601"/>
                  </a:cubicBezTo>
                  <a:cubicBezTo>
                    <a:pt x="5405" y="12594"/>
                    <a:pt x="5412" y="12594"/>
                    <a:pt x="5425" y="12594"/>
                  </a:cubicBezTo>
                  <a:cubicBezTo>
                    <a:pt x="5464" y="12575"/>
                    <a:pt x="5497" y="12555"/>
                    <a:pt x="5529" y="12523"/>
                  </a:cubicBezTo>
                  <a:close/>
                  <a:moveTo>
                    <a:pt x="9919" y="12640"/>
                  </a:moveTo>
                  <a:cubicBezTo>
                    <a:pt x="9945" y="12640"/>
                    <a:pt x="9965" y="12646"/>
                    <a:pt x="9984" y="12659"/>
                  </a:cubicBezTo>
                  <a:cubicBezTo>
                    <a:pt x="9997" y="12672"/>
                    <a:pt x="10010" y="12692"/>
                    <a:pt x="10017" y="12731"/>
                  </a:cubicBezTo>
                  <a:lnTo>
                    <a:pt x="10023" y="12770"/>
                  </a:lnTo>
                  <a:lnTo>
                    <a:pt x="10010" y="12822"/>
                  </a:lnTo>
                  <a:cubicBezTo>
                    <a:pt x="10004" y="12854"/>
                    <a:pt x="9991" y="12874"/>
                    <a:pt x="9971" y="12900"/>
                  </a:cubicBezTo>
                  <a:cubicBezTo>
                    <a:pt x="9952" y="12919"/>
                    <a:pt x="9926" y="12932"/>
                    <a:pt x="9900" y="12932"/>
                  </a:cubicBezTo>
                  <a:cubicBezTo>
                    <a:pt x="9880" y="12932"/>
                    <a:pt x="9860" y="12926"/>
                    <a:pt x="9841" y="12919"/>
                  </a:cubicBezTo>
                  <a:cubicBezTo>
                    <a:pt x="9802" y="12906"/>
                    <a:pt x="9776" y="12887"/>
                    <a:pt x="9763" y="12867"/>
                  </a:cubicBezTo>
                  <a:cubicBezTo>
                    <a:pt x="9756" y="12861"/>
                    <a:pt x="9750" y="12835"/>
                    <a:pt x="9743" y="12802"/>
                  </a:cubicBezTo>
                  <a:cubicBezTo>
                    <a:pt x="9730" y="12770"/>
                    <a:pt x="9737" y="12737"/>
                    <a:pt x="9743" y="12718"/>
                  </a:cubicBezTo>
                  <a:cubicBezTo>
                    <a:pt x="9756" y="12692"/>
                    <a:pt x="9795" y="12666"/>
                    <a:pt x="9860" y="12653"/>
                  </a:cubicBezTo>
                  <a:cubicBezTo>
                    <a:pt x="9886" y="12646"/>
                    <a:pt x="9906" y="12640"/>
                    <a:pt x="9919" y="12640"/>
                  </a:cubicBezTo>
                  <a:close/>
                  <a:moveTo>
                    <a:pt x="16449" y="12061"/>
                  </a:moveTo>
                  <a:cubicBezTo>
                    <a:pt x="16436" y="12074"/>
                    <a:pt x="16429" y="12093"/>
                    <a:pt x="16436" y="12132"/>
                  </a:cubicBezTo>
                  <a:cubicBezTo>
                    <a:pt x="16436" y="12152"/>
                    <a:pt x="16436" y="12223"/>
                    <a:pt x="16436" y="12360"/>
                  </a:cubicBezTo>
                  <a:cubicBezTo>
                    <a:pt x="16436" y="12406"/>
                    <a:pt x="16442" y="12438"/>
                    <a:pt x="16449" y="12458"/>
                  </a:cubicBezTo>
                  <a:lnTo>
                    <a:pt x="16468" y="12510"/>
                  </a:lnTo>
                  <a:cubicBezTo>
                    <a:pt x="16468" y="12516"/>
                    <a:pt x="16475" y="12536"/>
                    <a:pt x="16475" y="12562"/>
                  </a:cubicBezTo>
                  <a:lnTo>
                    <a:pt x="16494" y="12607"/>
                  </a:lnTo>
                  <a:cubicBezTo>
                    <a:pt x="16507" y="12640"/>
                    <a:pt x="16507" y="12692"/>
                    <a:pt x="16507" y="12757"/>
                  </a:cubicBezTo>
                  <a:cubicBezTo>
                    <a:pt x="16507" y="12796"/>
                    <a:pt x="16507" y="12828"/>
                    <a:pt x="16494" y="12841"/>
                  </a:cubicBezTo>
                  <a:cubicBezTo>
                    <a:pt x="16481" y="12867"/>
                    <a:pt x="16449" y="12887"/>
                    <a:pt x="16397" y="12900"/>
                  </a:cubicBezTo>
                  <a:lnTo>
                    <a:pt x="16371" y="12906"/>
                  </a:lnTo>
                  <a:cubicBezTo>
                    <a:pt x="16364" y="12919"/>
                    <a:pt x="16364" y="12926"/>
                    <a:pt x="16364" y="12932"/>
                  </a:cubicBezTo>
                  <a:cubicBezTo>
                    <a:pt x="16364" y="12939"/>
                    <a:pt x="16371" y="12939"/>
                    <a:pt x="16384" y="12939"/>
                  </a:cubicBezTo>
                  <a:cubicBezTo>
                    <a:pt x="16392" y="12942"/>
                    <a:pt x="16402" y="12944"/>
                    <a:pt x="16411" y="12944"/>
                  </a:cubicBezTo>
                  <a:cubicBezTo>
                    <a:pt x="16437" y="12944"/>
                    <a:pt x="16466" y="12932"/>
                    <a:pt x="16494" y="12913"/>
                  </a:cubicBezTo>
                  <a:cubicBezTo>
                    <a:pt x="16527" y="12893"/>
                    <a:pt x="16546" y="12874"/>
                    <a:pt x="16553" y="12861"/>
                  </a:cubicBezTo>
                  <a:cubicBezTo>
                    <a:pt x="16559" y="12848"/>
                    <a:pt x="16559" y="12822"/>
                    <a:pt x="16559" y="12789"/>
                  </a:cubicBezTo>
                  <a:lnTo>
                    <a:pt x="16559" y="12646"/>
                  </a:lnTo>
                  <a:cubicBezTo>
                    <a:pt x="16559" y="12620"/>
                    <a:pt x="16553" y="12607"/>
                    <a:pt x="16546" y="12594"/>
                  </a:cubicBezTo>
                  <a:cubicBezTo>
                    <a:pt x="16533" y="12568"/>
                    <a:pt x="16527" y="12555"/>
                    <a:pt x="16527" y="12549"/>
                  </a:cubicBezTo>
                  <a:lnTo>
                    <a:pt x="16527" y="12503"/>
                  </a:lnTo>
                  <a:cubicBezTo>
                    <a:pt x="16527" y="12497"/>
                    <a:pt x="16520" y="12484"/>
                    <a:pt x="16501" y="12451"/>
                  </a:cubicBezTo>
                  <a:cubicBezTo>
                    <a:pt x="16501" y="12432"/>
                    <a:pt x="16494" y="12399"/>
                    <a:pt x="16494" y="12367"/>
                  </a:cubicBezTo>
                  <a:lnTo>
                    <a:pt x="16501" y="12217"/>
                  </a:lnTo>
                  <a:cubicBezTo>
                    <a:pt x="16501" y="12184"/>
                    <a:pt x="16501" y="12152"/>
                    <a:pt x="16494" y="12132"/>
                  </a:cubicBezTo>
                  <a:cubicBezTo>
                    <a:pt x="16481" y="12100"/>
                    <a:pt x="16468" y="12080"/>
                    <a:pt x="16449" y="12061"/>
                  </a:cubicBezTo>
                  <a:close/>
                  <a:moveTo>
                    <a:pt x="10205" y="12926"/>
                  </a:moveTo>
                  <a:cubicBezTo>
                    <a:pt x="10218" y="12926"/>
                    <a:pt x="10225" y="12932"/>
                    <a:pt x="10231" y="12939"/>
                  </a:cubicBezTo>
                  <a:lnTo>
                    <a:pt x="10231" y="12958"/>
                  </a:lnTo>
                  <a:cubicBezTo>
                    <a:pt x="10231" y="12971"/>
                    <a:pt x="10244" y="12978"/>
                    <a:pt x="10251" y="12991"/>
                  </a:cubicBezTo>
                  <a:cubicBezTo>
                    <a:pt x="10251" y="12997"/>
                    <a:pt x="10244" y="13004"/>
                    <a:pt x="10231" y="13010"/>
                  </a:cubicBezTo>
                  <a:lnTo>
                    <a:pt x="10166" y="13043"/>
                  </a:lnTo>
                  <a:cubicBezTo>
                    <a:pt x="10153" y="13043"/>
                    <a:pt x="10140" y="13043"/>
                    <a:pt x="10134" y="13049"/>
                  </a:cubicBezTo>
                  <a:cubicBezTo>
                    <a:pt x="10127" y="13056"/>
                    <a:pt x="10127" y="13062"/>
                    <a:pt x="10127" y="13062"/>
                  </a:cubicBezTo>
                  <a:lnTo>
                    <a:pt x="10069" y="13095"/>
                  </a:lnTo>
                  <a:cubicBezTo>
                    <a:pt x="9997" y="13134"/>
                    <a:pt x="9939" y="13160"/>
                    <a:pt x="9906" y="13166"/>
                  </a:cubicBezTo>
                  <a:lnTo>
                    <a:pt x="9880" y="13108"/>
                  </a:lnTo>
                  <a:lnTo>
                    <a:pt x="9965" y="13062"/>
                  </a:lnTo>
                  <a:cubicBezTo>
                    <a:pt x="10036" y="13030"/>
                    <a:pt x="10095" y="12997"/>
                    <a:pt x="10140" y="12965"/>
                  </a:cubicBezTo>
                  <a:cubicBezTo>
                    <a:pt x="10166" y="12945"/>
                    <a:pt x="10186" y="12932"/>
                    <a:pt x="10205" y="12926"/>
                  </a:cubicBezTo>
                  <a:close/>
                  <a:moveTo>
                    <a:pt x="15063" y="12139"/>
                  </a:moveTo>
                  <a:cubicBezTo>
                    <a:pt x="15161" y="12386"/>
                    <a:pt x="15200" y="12640"/>
                    <a:pt x="15187" y="12906"/>
                  </a:cubicBezTo>
                  <a:cubicBezTo>
                    <a:pt x="15187" y="12971"/>
                    <a:pt x="15180" y="13043"/>
                    <a:pt x="15167" y="13114"/>
                  </a:cubicBezTo>
                  <a:cubicBezTo>
                    <a:pt x="15167" y="13121"/>
                    <a:pt x="15161" y="13121"/>
                    <a:pt x="15161" y="13121"/>
                  </a:cubicBezTo>
                  <a:cubicBezTo>
                    <a:pt x="15122" y="13147"/>
                    <a:pt x="15089" y="13160"/>
                    <a:pt x="15063" y="13166"/>
                  </a:cubicBezTo>
                  <a:lnTo>
                    <a:pt x="15011" y="13173"/>
                  </a:lnTo>
                  <a:lnTo>
                    <a:pt x="14946" y="13199"/>
                  </a:lnTo>
                  <a:cubicBezTo>
                    <a:pt x="14933" y="13206"/>
                    <a:pt x="14907" y="13206"/>
                    <a:pt x="14881" y="13206"/>
                  </a:cubicBezTo>
                  <a:lnTo>
                    <a:pt x="14771" y="13212"/>
                  </a:lnTo>
                  <a:cubicBezTo>
                    <a:pt x="14706" y="13212"/>
                    <a:pt x="14654" y="13212"/>
                    <a:pt x="14608" y="13199"/>
                  </a:cubicBezTo>
                  <a:cubicBezTo>
                    <a:pt x="14563" y="13186"/>
                    <a:pt x="14530" y="13179"/>
                    <a:pt x="14511" y="13179"/>
                  </a:cubicBezTo>
                  <a:lnTo>
                    <a:pt x="14387" y="13179"/>
                  </a:lnTo>
                  <a:lnTo>
                    <a:pt x="14803" y="12549"/>
                  </a:lnTo>
                  <a:cubicBezTo>
                    <a:pt x="14914" y="12380"/>
                    <a:pt x="14998" y="12243"/>
                    <a:pt x="15063" y="12139"/>
                  </a:cubicBezTo>
                  <a:close/>
                  <a:moveTo>
                    <a:pt x="15724" y="12916"/>
                  </a:moveTo>
                  <a:cubicBezTo>
                    <a:pt x="15720" y="12916"/>
                    <a:pt x="15717" y="12919"/>
                    <a:pt x="15714" y="12926"/>
                  </a:cubicBezTo>
                  <a:cubicBezTo>
                    <a:pt x="15707" y="12939"/>
                    <a:pt x="15701" y="12958"/>
                    <a:pt x="15707" y="12978"/>
                  </a:cubicBezTo>
                  <a:lnTo>
                    <a:pt x="15714" y="13036"/>
                  </a:lnTo>
                  <a:cubicBezTo>
                    <a:pt x="15714" y="13056"/>
                    <a:pt x="15707" y="13082"/>
                    <a:pt x="15701" y="13114"/>
                  </a:cubicBezTo>
                  <a:lnTo>
                    <a:pt x="15707" y="13368"/>
                  </a:lnTo>
                  <a:lnTo>
                    <a:pt x="15727" y="13518"/>
                  </a:lnTo>
                  <a:lnTo>
                    <a:pt x="15649" y="13557"/>
                  </a:lnTo>
                  <a:cubicBezTo>
                    <a:pt x="15630" y="13561"/>
                    <a:pt x="15615" y="13566"/>
                    <a:pt x="15603" y="13566"/>
                  </a:cubicBezTo>
                  <a:cubicBezTo>
                    <a:pt x="15598" y="13566"/>
                    <a:pt x="15594" y="13565"/>
                    <a:pt x="15590" y="13563"/>
                  </a:cubicBezTo>
                  <a:cubicBezTo>
                    <a:pt x="15571" y="13550"/>
                    <a:pt x="15564" y="13544"/>
                    <a:pt x="15558" y="13544"/>
                  </a:cubicBezTo>
                  <a:cubicBezTo>
                    <a:pt x="15554" y="13543"/>
                    <a:pt x="15551" y="13542"/>
                    <a:pt x="15549" y="13542"/>
                  </a:cubicBezTo>
                  <a:cubicBezTo>
                    <a:pt x="15536" y="13542"/>
                    <a:pt x="15532" y="13555"/>
                    <a:pt x="15532" y="13576"/>
                  </a:cubicBezTo>
                  <a:cubicBezTo>
                    <a:pt x="15538" y="13589"/>
                    <a:pt x="15545" y="13602"/>
                    <a:pt x="15564" y="13609"/>
                  </a:cubicBezTo>
                  <a:cubicBezTo>
                    <a:pt x="15582" y="13619"/>
                    <a:pt x="15602" y="13624"/>
                    <a:pt x="15622" y="13624"/>
                  </a:cubicBezTo>
                  <a:cubicBezTo>
                    <a:pt x="15638" y="13624"/>
                    <a:pt x="15654" y="13621"/>
                    <a:pt x="15668" y="13615"/>
                  </a:cubicBezTo>
                  <a:lnTo>
                    <a:pt x="15701" y="13596"/>
                  </a:lnTo>
                  <a:lnTo>
                    <a:pt x="15740" y="13589"/>
                  </a:lnTo>
                  <a:cubicBezTo>
                    <a:pt x="15766" y="13576"/>
                    <a:pt x="15785" y="13557"/>
                    <a:pt x="15785" y="13524"/>
                  </a:cubicBezTo>
                  <a:cubicBezTo>
                    <a:pt x="15792" y="13511"/>
                    <a:pt x="15785" y="13485"/>
                    <a:pt x="15779" y="13453"/>
                  </a:cubicBezTo>
                  <a:lnTo>
                    <a:pt x="15759" y="13349"/>
                  </a:lnTo>
                  <a:lnTo>
                    <a:pt x="15759" y="13121"/>
                  </a:lnTo>
                  <a:lnTo>
                    <a:pt x="15766" y="13088"/>
                  </a:lnTo>
                  <a:lnTo>
                    <a:pt x="15772" y="13043"/>
                  </a:lnTo>
                  <a:cubicBezTo>
                    <a:pt x="15772" y="13017"/>
                    <a:pt x="15766" y="12984"/>
                    <a:pt x="15753" y="12952"/>
                  </a:cubicBezTo>
                  <a:cubicBezTo>
                    <a:pt x="15746" y="12932"/>
                    <a:pt x="15740" y="12926"/>
                    <a:pt x="15740" y="12926"/>
                  </a:cubicBezTo>
                  <a:cubicBezTo>
                    <a:pt x="15733" y="12919"/>
                    <a:pt x="15728" y="12916"/>
                    <a:pt x="15724" y="12916"/>
                  </a:cubicBezTo>
                  <a:close/>
                  <a:moveTo>
                    <a:pt x="15577" y="10773"/>
                  </a:moveTo>
                  <a:lnTo>
                    <a:pt x="15818" y="10786"/>
                  </a:lnTo>
                  <a:lnTo>
                    <a:pt x="15850" y="10786"/>
                  </a:lnTo>
                  <a:cubicBezTo>
                    <a:pt x="15863" y="10845"/>
                    <a:pt x="15876" y="10903"/>
                    <a:pt x="15876" y="10968"/>
                  </a:cubicBezTo>
                  <a:lnTo>
                    <a:pt x="15876" y="11059"/>
                  </a:lnTo>
                  <a:lnTo>
                    <a:pt x="15889" y="11118"/>
                  </a:lnTo>
                  <a:cubicBezTo>
                    <a:pt x="15896" y="11137"/>
                    <a:pt x="15902" y="11163"/>
                    <a:pt x="15902" y="11209"/>
                  </a:cubicBezTo>
                  <a:cubicBezTo>
                    <a:pt x="15909" y="11241"/>
                    <a:pt x="15909" y="11274"/>
                    <a:pt x="15915" y="11293"/>
                  </a:cubicBezTo>
                  <a:cubicBezTo>
                    <a:pt x="15928" y="11319"/>
                    <a:pt x="15941" y="11352"/>
                    <a:pt x="15961" y="11398"/>
                  </a:cubicBezTo>
                  <a:lnTo>
                    <a:pt x="15961" y="11502"/>
                  </a:lnTo>
                  <a:cubicBezTo>
                    <a:pt x="15961" y="11534"/>
                    <a:pt x="15967" y="11573"/>
                    <a:pt x="15980" y="11625"/>
                  </a:cubicBezTo>
                  <a:lnTo>
                    <a:pt x="16000" y="11684"/>
                  </a:lnTo>
                  <a:cubicBezTo>
                    <a:pt x="16019" y="11768"/>
                    <a:pt x="16052" y="11827"/>
                    <a:pt x="16084" y="11859"/>
                  </a:cubicBezTo>
                  <a:cubicBezTo>
                    <a:pt x="16091" y="11866"/>
                    <a:pt x="16117" y="11879"/>
                    <a:pt x="16162" y="11905"/>
                  </a:cubicBezTo>
                  <a:cubicBezTo>
                    <a:pt x="16250" y="11941"/>
                    <a:pt x="16322" y="11961"/>
                    <a:pt x="16380" y="11961"/>
                  </a:cubicBezTo>
                  <a:cubicBezTo>
                    <a:pt x="16395" y="11961"/>
                    <a:pt x="16409" y="11959"/>
                    <a:pt x="16423" y="11957"/>
                  </a:cubicBezTo>
                  <a:lnTo>
                    <a:pt x="16442" y="11957"/>
                  </a:lnTo>
                  <a:cubicBezTo>
                    <a:pt x="16449" y="11957"/>
                    <a:pt x="16462" y="11963"/>
                    <a:pt x="16481" y="11976"/>
                  </a:cubicBezTo>
                  <a:cubicBezTo>
                    <a:pt x="16488" y="11983"/>
                    <a:pt x="16501" y="11989"/>
                    <a:pt x="16507" y="11989"/>
                  </a:cubicBezTo>
                  <a:cubicBezTo>
                    <a:pt x="16514" y="12041"/>
                    <a:pt x="16520" y="12106"/>
                    <a:pt x="16527" y="12165"/>
                  </a:cubicBezTo>
                  <a:cubicBezTo>
                    <a:pt x="16559" y="12432"/>
                    <a:pt x="16598" y="12692"/>
                    <a:pt x="16637" y="12958"/>
                  </a:cubicBezTo>
                  <a:cubicBezTo>
                    <a:pt x="16520" y="13017"/>
                    <a:pt x="16416" y="13095"/>
                    <a:pt x="16325" y="13192"/>
                  </a:cubicBezTo>
                  <a:cubicBezTo>
                    <a:pt x="16280" y="13166"/>
                    <a:pt x="16254" y="13121"/>
                    <a:pt x="16234" y="13056"/>
                  </a:cubicBezTo>
                  <a:cubicBezTo>
                    <a:pt x="16228" y="13036"/>
                    <a:pt x="16221" y="12978"/>
                    <a:pt x="16208" y="12880"/>
                  </a:cubicBezTo>
                  <a:cubicBezTo>
                    <a:pt x="16202" y="12822"/>
                    <a:pt x="16189" y="12737"/>
                    <a:pt x="16169" y="12633"/>
                  </a:cubicBezTo>
                  <a:lnTo>
                    <a:pt x="15954" y="11586"/>
                  </a:lnTo>
                  <a:cubicBezTo>
                    <a:pt x="15941" y="11541"/>
                    <a:pt x="15928" y="11508"/>
                    <a:pt x="15909" y="11482"/>
                  </a:cubicBezTo>
                  <a:cubicBezTo>
                    <a:pt x="15893" y="11455"/>
                    <a:pt x="15872" y="11441"/>
                    <a:pt x="15847" y="11441"/>
                  </a:cubicBezTo>
                  <a:cubicBezTo>
                    <a:pt x="15841" y="11441"/>
                    <a:pt x="15836" y="11442"/>
                    <a:pt x="15831" y="11443"/>
                  </a:cubicBezTo>
                  <a:cubicBezTo>
                    <a:pt x="15792" y="11450"/>
                    <a:pt x="15766" y="11476"/>
                    <a:pt x="15766" y="11528"/>
                  </a:cubicBezTo>
                  <a:cubicBezTo>
                    <a:pt x="15766" y="11554"/>
                    <a:pt x="15772" y="11593"/>
                    <a:pt x="15785" y="11645"/>
                  </a:cubicBezTo>
                  <a:cubicBezTo>
                    <a:pt x="15811" y="11729"/>
                    <a:pt x="15831" y="11827"/>
                    <a:pt x="15837" y="11937"/>
                  </a:cubicBezTo>
                  <a:cubicBezTo>
                    <a:pt x="15844" y="11989"/>
                    <a:pt x="15850" y="12093"/>
                    <a:pt x="15850" y="12236"/>
                  </a:cubicBezTo>
                  <a:cubicBezTo>
                    <a:pt x="15863" y="12659"/>
                    <a:pt x="15896" y="13108"/>
                    <a:pt x="15954" y="13576"/>
                  </a:cubicBezTo>
                  <a:cubicBezTo>
                    <a:pt x="15824" y="13713"/>
                    <a:pt x="15662" y="13804"/>
                    <a:pt x="15486" y="13849"/>
                  </a:cubicBezTo>
                  <a:cubicBezTo>
                    <a:pt x="15447" y="13674"/>
                    <a:pt x="15441" y="13498"/>
                    <a:pt x="15460" y="13316"/>
                  </a:cubicBezTo>
                  <a:cubicBezTo>
                    <a:pt x="15467" y="13258"/>
                    <a:pt x="15467" y="13212"/>
                    <a:pt x="15460" y="13186"/>
                  </a:cubicBezTo>
                  <a:cubicBezTo>
                    <a:pt x="15447" y="13153"/>
                    <a:pt x="15434" y="13134"/>
                    <a:pt x="15415" y="13121"/>
                  </a:cubicBezTo>
                  <a:cubicBezTo>
                    <a:pt x="15408" y="13062"/>
                    <a:pt x="15402" y="12997"/>
                    <a:pt x="15389" y="12919"/>
                  </a:cubicBezTo>
                  <a:cubicBezTo>
                    <a:pt x="15376" y="12796"/>
                    <a:pt x="15369" y="12698"/>
                    <a:pt x="15363" y="12627"/>
                  </a:cubicBezTo>
                  <a:cubicBezTo>
                    <a:pt x="15402" y="12627"/>
                    <a:pt x="15447" y="12614"/>
                    <a:pt x="15486" y="12601"/>
                  </a:cubicBezTo>
                  <a:cubicBezTo>
                    <a:pt x="15558" y="12581"/>
                    <a:pt x="15616" y="12549"/>
                    <a:pt x="15668" y="12497"/>
                  </a:cubicBezTo>
                  <a:lnTo>
                    <a:pt x="15727" y="12419"/>
                  </a:lnTo>
                  <a:cubicBezTo>
                    <a:pt x="15772" y="12334"/>
                    <a:pt x="15792" y="12243"/>
                    <a:pt x="15779" y="12152"/>
                  </a:cubicBezTo>
                  <a:cubicBezTo>
                    <a:pt x="15779" y="12126"/>
                    <a:pt x="15772" y="12093"/>
                    <a:pt x="15759" y="12048"/>
                  </a:cubicBezTo>
                  <a:cubicBezTo>
                    <a:pt x="15746" y="11989"/>
                    <a:pt x="15733" y="11957"/>
                    <a:pt x="15733" y="11937"/>
                  </a:cubicBezTo>
                  <a:cubicBezTo>
                    <a:pt x="15727" y="11898"/>
                    <a:pt x="15720" y="11833"/>
                    <a:pt x="15720" y="11755"/>
                  </a:cubicBezTo>
                  <a:cubicBezTo>
                    <a:pt x="15720" y="11723"/>
                    <a:pt x="15707" y="11612"/>
                    <a:pt x="15688" y="11424"/>
                  </a:cubicBezTo>
                  <a:lnTo>
                    <a:pt x="15577" y="10773"/>
                  </a:lnTo>
                  <a:close/>
                  <a:moveTo>
                    <a:pt x="15141" y="13238"/>
                  </a:moveTo>
                  <a:cubicBezTo>
                    <a:pt x="15115" y="13388"/>
                    <a:pt x="15063" y="13544"/>
                    <a:pt x="14998" y="13719"/>
                  </a:cubicBezTo>
                  <a:cubicBezTo>
                    <a:pt x="14979" y="13784"/>
                    <a:pt x="14953" y="13843"/>
                    <a:pt x="14927" y="13908"/>
                  </a:cubicBezTo>
                  <a:cubicBezTo>
                    <a:pt x="14907" y="13921"/>
                    <a:pt x="14888" y="13940"/>
                    <a:pt x="14862" y="13953"/>
                  </a:cubicBezTo>
                  <a:cubicBezTo>
                    <a:pt x="14810" y="13992"/>
                    <a:pt x="14764" y="14012"/>
                    <a:pt x="14745" y="14018"/>
                  </a:cubicBezTo>
                  <a:cubicBezTo>
                    <a:pt x="14699" y="14031"/>
                    <a:pt x="14660" y="14038"/>
                    <a:pt x="14634" y="14044"/>
                  </a:cubicBezTo>
                  <a:lnTo>
                    <a:pt x="14485" y="14096"/>
                  </a:lnTo>
                  <a:lnTo>
                    <a:pt x="14354" y="14123"/>
                  </a:lnTo>
                  <a:cubicBezTo>
                    <a:pt x="14094" y="14162"/>
                    <a:pt x="13880" y="14181"/>
                    <a:pt x="13717" y="14188"/>
                  </a:cubicBezTo>
                  <a:cubicBezTo>
                    <a:pt x="13776" y="14109"/>
                    <a:pt x="13834" y="14012"/>
                    <a:pt x="13906" y="13908"/>
                  </a:cubicBezTo>
                  <a:lnTo>
                    <a:pt x="14341" y="13245"/>
                  </a:lnTo>
                  <a:cubicBezTo>
                    <a:pt x="14381" y="13245"/>
                    <a:pt x="14420" y="13251"/>
                    <a:pt x="14472" y="13251"/>
                  </a:cubicBezTo>
                  <a:lnTo>
                    <a:pt x="14654" y="13290"/>
                  </a:lnTo>
                  <a:cubicBezTo>
                    <a:pt x="14680" y="13290"/>
                    <a:pt x="14712" y="13297"/>
                    <a:pt x="14764" y="13297"/>
                  </a:cubicBezTo>
                  <a:lnTo>
                    <a:pt x="14901" y="13297"/>
                  </a:lnTo>
                  <a:cubicBezTo>
                    <a:pt x="14940" y="13297"/>
                    <a:pt x="14966" y="13290"/>
                    <a:pt x="14985" y="13284"/>
                  </a:cubicBezTo>
                  <a:lnTo>
                    <a:pt x="15050" y="13258"/>
                  </a:lnTo>
                  <a:lnTo>
                    <a:pt x="15102" y="13251"/>
                  </a:lnTo>
                  <a:cubicBezTo>
                    <a:pt x="15115" y="13245"/>
                    <a:pt x="15128" y="13238"/>
                    <a:pt x="15141" y="13238"/>
                  </a:cubicBezTo>
                  <a:close/>
                  <a:moveTo>
                    <a:pt x="13245" y="12249"/>
                  </a:moveTo>
                  <a:cubicBezTo>
                    <a:pt x="13253" y="12249"/>
                    <a:pt x="13261" y="12249"/>
                    <a:pt x="13268" y="12249"/>
                  </a:cubicBezTo>
                  <a:cubicBezTo>
                    <a:pt x="13359" y="12256"/>
                    <a:pt x="13450" y="12282"/>
                    <a:pt x="13522" y="12341"/>
                  </a:cubicBezTo>
                  <a:cubicBezTo>
                    <a:pt x="13607" y="12399"/>
                    <a:pt x="13659" y="12471"/>
                    <a:pt x="13678" y="12555"/>
                  </a:cubicBezTo>
                  <a:cubicBezTo>
                    <a:pt x="13704" y="12653"/>
                    <a:pt x="13685" y="12776"/>
                    <a:pt x="13626" y="12932"/>
                  </a:cubicBezTo>
                  <a:cubicBezTo>
                    <a:pt x="13568" y="13088"/>
                    <a:pt x="13490" y="13179"/>
                    <a:pt x="13398" y="13212"/>
                  </a:cubicBezTo>
                  <a:cubicBezTo>
                    <a:pt x="13378" y="13220"/>
                    <a:pt x="13355" y="13223"/>
                    <a:pt x="13331" y="13223"/>
                  </a:cubicBezTo>
                  <a:cubicBezTo>
                    <a:pt x="13293" y="13223"/>
                    <a:pt x="13251" y="13215"/>
                    <a:pt x="13203" y="13199"/>
                  </a:cubicBezTo>
                  <a:cubicBezTo>
                    <a:pt x="13093" y="13166"/>
                    <a:pt x="13015" y="13108"/>
                    <a:pt x="12976" y="13017"/>
                  </a:cubicBezTo>
                  <a:cubicBezTo>
                    <a:pt x="12950" y="12971"/>
                    <a:pt x="12943" y="12919"/>
                    <a:pt x="12950" y="12867"/>
                  </a:cubicBezTo>
                  <a:cubicBezTo>
                    <a:pt x="12950" y="12815"/>
                    <a:pt x="12969" y="12770"/>
                    <a:pt x="13002" y="12731"/>
                  </a:cubicBezTo>
                  <a:cubicBezTo>
                    <a:pt x="13041" y="12698"/>
                    <a:pt x="13086" y="12679"/>
                    <a:pt x="13145" y="12672"/>
                  </a:cubicBezTo>
                  <a:cubicBezTo>
                    <a:pt x="13197" y="12672"/>
                    <a:pt x="13242" y="12685"/>
                    <a:pt x="13275" y="12718"/>
                  </a:cubicBezTo>
                  <a:cubicBezTo>
                    <a:pt x="13301" y="12744"/>
                    <a:pt x="13314" y="12770"/>
                    <a:pt x="13314" y="12802"/>
                  </a:cubicBezTo>
                  <a:cubicBezTo>
                    <a:pt x="13314" y="12835"/>
                    <a:pt x="13307" y="12861"/>
                    <a:pt x="13281" y="12874"/>
                  </a:cubicBezTo>
                  <a:cubicBezTo>
                    <a:pt x="13268" y="12887"/>
                    <a:pt x="13236" y="12893"/>
                    <a:pt x="13184" y="12900"/>
                  </a:cubicBezTo>
                  <a:cubicBezTo>
                    <a:pt x="13145" y="12900"/>
                    <a:pt x="13112" y="12906"/>
                    <a:pt x="13099" y="12926"/>
                  </a:cubicBezTo>
                  <a:cubicBezTo>
                    <a:pt x="13080" y="12939"/>
                    <a:pt x="13073" y="12958"/>
                    <a:pt x="13080" y="12984"/>
                  </a:cubicBezTo>
                  <a:cubicBezTo>
                    <a:pt x="13086" y="13010"/>
                    <a:pt x="13099" y="13030"/>
                    <a:pt x="13112" y="13043"/>
                  </a:cubicBezTo>
                  <a:cubicBezTo>
                    <a:pt x="13135" y="13058"/>
                    <a:pt x="13158" y="13064"/>
                    <a:pt x="13183" y="13064"/>
                  </a:cubicBezTo>
                  <a:cubicBezTo>
                    <a:pt x="13201" y="13064"/>
                    <a:pt x="13221" y="13061"/>
                    <a:pt x="13242" y="13056"/>
                  </a:cubicBezTo>
                  <a:cubicBezTo>
                    <a:pt x="13307" y="13036"/>
                    <a:pt x="13353" y="13004"/>
                    <a:pt x="13392" y="12945"/>
                  </a:cubicBezTo>
                  <a:cubicBezTo>
                    <a:pt x="13431" y="12887"/>
                    <a:pt x="13444" y="12822"/>
                    <a:pt x="13431" y="12763"/>
                  </a:cubicBezTo>
                  <a:cubicBezTo>
                    <a:pt x="13418" y="12679"/>
                    <a:pt x="13366" y="12614"/>
                    <a:pt x="13288" y="12575"/>
                  </a:cubicBezTo>
                  <a:cubicBezTo>
                    <a:pt x="13236" y="12547"/>
                    <a:pt x="13186" y="12533"/>
                    <a:pt x="13136" y="12533"/>
                  </a:cubicBezTo>
                  <a:cubicBezTo>
                    <a:pt x="13105" y="12533"/>
                    <a:pt x="13073" y="12539"/>
                    <a:pt x="13041" y="12549"/>
                  </a:cubicBezTo>
                  <a:cubicBezTo>
                    <a:pt x="12963" y="12581"/>
                    <a:pt x="12904" y="12633"/>
                    <a:pt x="12865" y="12718"/>
                  </a:cubicBezTo>
                  <a:cubicBezTo>
                    <a:pt x="12826" y="12796"/>
                    <a:pt x="12807" y="12874"/>
                    <a:pt x="12826" y="12958"/>
                  </a:cubicBezTo>
                  <a:cubicBezTo>
                    <a:pt x="12839" y="13036"/>
                    <a:pt x="12872" y="13114"/>
                    <a:pt x="12930" y="13179"/>
                  </a:cubicBezTo>
                  <a:cubicBezTo>
                    <a:pt x="12950" y="13192"/>
                    <a:pt x="12963" y="13212"/>
                    <a:pt x="12982" y="13225"/>
                  </a:cubicBezTo>
                  <a:lnTo>
                    <a:pt x="12956" y="13225"/>
                  </a:lnTo>
                  <a:cubicBezTo>
                    <a:pt x="12904" y="13232"/>
                    <a:pt x="12846" y="13258"/>
                    <a:pt x="12787" y="13303"/>
                  </a:cubicBezTo>
                  <a:cubicBezTo>
                    <a:pt x="12735" y="13342"/>
                    <a:pt x="12703" y="13381"/>
                    <a:pt x="12683" y="13420"/>
                  </a:cubicBezTo>
                  <a:cubicBezTo>
                    <a:pt x="12657" y="13479"/>
                    <a:pt x="12657" y="13537"/>
                    <a:pt x="12690" y="13602"/>
                  </a:cubicBezTo>
                  <a:cubicBezTo>
                    <a:pt x="12703" y="13641"/>
                    <a:pt x="12729" y="13667"/>
                    <a:pt x="12768" y="13693"/>
                  </a:cubicBezTo>
                  <a:cubicBezTo>
                    <a:pt x="12794" y="13709"/>
                    <a:pt x="12826" y="13721"/>
                    <a:pt x="12854" y="13721"/>
                  </a:cubicBezTo>
                  <a:cubicBezTo>
                    <a:pt x="12860" y="13721"/>
                    <a:pt x="12866" y="13720"/>
                    <a:pt x="12872" y="13719"/>
                  </a:cubicBezTo>
                  <a:cubicBezTo>
                    <a:pt x="12917" y="13719"/>
                    <a:pt x="12950" y="13700"/>
                    <a:pt x="12976" y="13667"/>
                  </a:cubicBezTo>
                  <a:cubicBezTo>
                    <a:pt x="13008" y="13635"/>
                    <a:pt x="13021" y="13602"/>
                    <a:pt x="13015" y="13563"/>
                  </a:cubicBezTo>
                  <a:cubicBezTo>
                    <a:pt x="13008" y="13537"/>
                    <a:pt x="13002" y="13518"/>
                    <a:pt x="12982" y="13505"/>
                  </a:cubicBezTo>
                  <a:cubicBezTo>
                    <a:pt x="12971" y="13499"/>
                    <a:pt x="12958" y="13496"/>
                    <a:pt x="12943" y="13496"/>
                  </a:cubicBezTo>
                  <a:cubicBezTo>
                    <a:pt x="12926" y="13496"/>
                    <a:pt x="12906" y="13500"/>
                    <a:pt x="12885" y="13511"/>
                  </a:cubicBezTo>
                  <a:cubicBezTo>
                    <a:pt x="12859" y="13524"/>
                    <a:pt x="12846" y="13537"/>
                    <a:pt x="12852" y="13550"/>
                  </a:cubicBezTo>
                  <a:cubicBezTo>
                    <a:pt x="12852" y="13565"/>
                    <a:pt x="12859" y="13572"/>
                    <a:pt x="12877" y="13572"/>
                  </a:cubicBezTo>
                  <a:cubicBezTo>
                    <a:pt x="12883" y="13572"/>
                    <a:pt x="12890" y="13571"/>
                    <a:pt x="12898" y="13570"/>
                  </a:cubicBezTo>
                  <a:cubicBezTo>
                    <a:pt x="12909" y="13562"/>
                    <a:pt x="12921" y="13559"/>
                    <a:pt x="12931" y="13559"/>
                  </a:cubicBezTo>
                  <a:cubicBezTo>
                    <a:pt x="12938" y="13559"/>
                    <a:pt x="12944" y="13561"/>
                    <a:pt x="12950" y="13563"/>
                  </a:cubicBezTo>
                  <a:cubicBezTo>
                    <a:pt x="12956" y="13602"/>
                    <a:pt x="12937" y="13628"/>
                    <a:pt x="12891" y="13648"/>
                  </a:cubicBezTo>
                  <a:cubicBezTo>
                    <a:pt x="12880" y="13652"/>
                    <a:pt x="12869" y="13654"/>
                    <a:pt x="12859" y="13654"/>
                  </a:cubicBezTo>
                  <a:cubicBezTo>
                    <a:pt x="12837" y="13654"/>
                    <a:pt x="12815" y="13646"/>
                    <a:pt x="12794" y="13628"/>
                  </a:cubicBezTo>
                  <a:cubicBezTo>
                    <a:pt x="12755" y="13596"/>
                    <a:pt x="12735" y="13557"/>
                    <a:pt x="12742" y="13511"/>
                  </a:cubicBezTo>
                  <a:cubicBezTo>
                    <a:pt x="12774" y="13433"/>
                    <a:pt x="12826" y="13375"/>
                    <a:pt x="12898" y="13342"/>
                  </a:cubicBezTo>
                  <a:cubicBezTo>
                    <a:pt x="12930" y="13323"/>
                    <a:pt x="12963" y="13316"/>
                    <a:pt x="12989" y="13316"/>
                  </a:cubicBezTo>
                  <a:cubicBezTo>
                    <a:pt x="13008" y="13316"/>
                    <a:pt x="13034" y="13323"/>
                    <a:pt x="13067" y="13342"/>
                  </a:cubicBezTo>
                  <a:cubicBezTo>
                    <a:pt x="13099" y="13355"/>
                    <a:pt x="13125" y="13368"/>
                    <a:pt x="13145" y="13394"/>
                  </a:cubicBezTo>
                  <a:cubicBezTo>
                    <a:pt x="13158" y="13414"/>
                    <a:pt x="13171" y="13446"/>
                    <a:pt x="13190" y="13485"/>
                  </a:cubicBezTo>
                  <a:cubicBezTo>
                    <a:pt x="13216" y="13531"/>
                    <a:pt x="13229" y="13557"/>
                    <a:pt x="13236" y="13570"/>
                  </a:cubicBezTo>
                  <a:cubicBezTo>
                    <a:pt x="13249" y="13622"/>
                    <a:pt x="13236" y="13680"/>
                    <a:pt x="13190" y="13739"/>
                  </a:cubicBezTo>
                  <a:cubicBezTo>
                    <a:pt x="13145" y="13804"/>
                    <a:pt x="13099" y="13849"/>
                    <a:pt x="13047" y="13875"/>
                  </a:cubicBezTo>
                  <a:cubicBezTo>
                    <a:pt x="13013" y="13890"/>
                    <a:pt x="12964" y="13897"/>
                    <a:pt x="12901" y="13897"/>
                  </a:cubicBezTo>
                  <a:cubicBezTo>
                    <a:pt x="12880" y="13897"/>
                    <a:pt x="12857" y="13897"/>
                    <a:pt x="12833" y="13895"/>
                  </a:cubicBezTo>
                  <a:lnTo>
                    <a:pt x="12599" y="13888"/>
                  </a:lnTo>
                  <a:cubicBezTo>
                    <a:pt x="12546" y="13883"/>
                    <a:pt x="12499" y="13881"/>
                    <a:pt x="12456" y="13881"/>
                  </a:cubicBezTo>
                  <a:cubicBezTo>
                    <a:pt x="12397" y="13881"/>
                    <a:pt x="12347" y="13885"/>
                    <a:pt x="12306" y="13888"/>
                  </a:cubicBezTo>
                  <a:cubicBezTo>
                    <a:pt x="12195" y="13908"/>
                    <a:pt x="12104" y="13947"/>
                    <a:pt x="12046" y="14005"/>
                  </a:cubicBezTo>
                  <a:cubicBezTo>
                    <a:pt x="11981" y="14064"/>
                    <a:pt x="11942" y="14136"/>
                    <a:pt x="11922" y="14220"/>
                  </a:cubicBezTo>
                  <a:cubicBezTo>
                    <a:pt x="11922" y="14123"/>
                    <a:pt x="11929" y="13999"/>
                    <a:pt x="11948" y="13843"/>
                  </a:cubicBezTo>
                  <a:cubicBezTo>
                    <a:pt x="11961" y="13745"/>
                    <a:pt x="11981" y="13661"/>
                    <a:pt x="12000" y="13596"/>
                  </a:cubicBezTo>
                  <a:cubicBezTo>
                    <a:pt x="12020" y="13518"/>
                    <a:pt x="12078" y="13407"/>
                    <a:pt x="12169" y="13258"/>
                  </a:cubicBezTo>
                  <a:lnTo>
                    <a:pt x="12377" y="12913"/>
                  </a:lnTo>
                  <a:cubicBezTo>
                    <a:pt x="12429" y="12822"/>
                    <a:pt x="12481" y="12744"/>
                    <a:pt x="12533" y="12666"/>
                  </a:cubicBezTo>
                  <a:cubicBezTo>
                    <a:pt x="12605" y="12575"/>
                    <a:pt x="12683" y="12497"/>
                    <a:pt x="12768" y="12438"/>
                  </a:cubicBezTo>
                  <a:cubicBezTo>
                    <a:pt x="12929" y="12314"/>
                    <a:pt x="13084" y="12249"/>
                    <a:pt x="13245" y="12249"/>
                  </a:cubicBezTo>
                  <a:close/>
                  <a:moveTo>
                    <a:pt x="7181" y="13745"/>
                  </a:moveTo>
                  <a:cubicBezTo>
                    <a:pt x="7168" y="13745"/>
                    <a:pt x="7161" y="13758"/>
                    <a:pt x="7161" y="13771"/>
                  </a:cubicBezTo>
                  <a:lnTo>
                    <a:pt x="7122" y="14233"/>
                  </a:lnTo>
                  <a:lnTo>
                    <a:pt x="7122" y="14279"/>
                  </a:lnTo>
                  <a:cubicBezTo>
                    <a:pt x="7132" y="14293"/>
                    <a:pt x="7138" y="14301"/>
                    <a:pt x="7149" y="14301"/>
                  </a:cubicBezTo>
                  <a:cubicBezTo>
                    <a:pt x="7153" y="14301"/>
                    <a:pt x="7157" y="14300"/>
                    <a:pt x="7161" y="14298"/>
                  </a:cubicBezTo>
                  <a:cubicBezTo>
                    <a:pt x="7174" y="14298"/>
                    <a:pt x="7181" y="14279"/>
                    <a:pt x="7181" y="14259"/>
                  </a:cubicBezTo>
                  <a:lnTo>
                    <a:pt x="7200" y="14038"/>
                  </a:lnTo>
                  <a:cubicBezTo>
                    <a:pt x="7207" y="13934"/>
                    <a:pt x="7207" y="13869"/>
                    <a:pt x="7207" y="13843"/>
                  </a:cubicBezTo>
                  <a:cubicBezTo>
                    <a:pt x="7207" y="13817"/>
                    <a:pt x="7200" y="13797"/>
                    <a:pt x="7194" y="13771"/>
                  </a:cubicBezTo>
                  <a:cubicBezTo>
                    <a:pt x="7194" y="13752"/>
                    <a:pt x="7187" y="13745"/>
                    <a:pt x="7181" y="13745"/>
                  </a:cubicBezTo>
                  <a:close/>
                  <a:moveTo>
                    <a:pt x="10153" y="13127"/>
                  </a:moveTo>
                  <a:lnTo>
                    <a:pt x="10446" y="13596"/>
                  </a:lnTo>
                  <a:cubicBezTo>
                    <a:pt x="10524" y="13732"/>
                    <a:pt x="10576" y="13817"/>
                    <a:pt x="10595" y="13856"/>
                  </a:cubicBezTo>
                  <a:cubicBezTo>
                    <a:pt x="10693" y="14044"/>
                    <a:pt x="10745" y="14240"/>
                    <a:pt x="10764" y="14441"/>
                  </a:cubicBezTo>
                  <a:lnTo>
                    <a:pt x="10556" y="14227"/>
                  </a:lnTo>
                  <a:cubicBezTo>
                    <a:pt x="10491" y="14168"/>
                    <a:pt x="10452" y="14116"/>
                    <a:pt x="10426" y="14077"/>
                  </a:cubicBezTo>
                  <a:cubicBezTo>
                    <a:pt x="10400" y="14031"/>
                    <a:pt x="10374" y="13966"/>
                    <a:pt x="10348" y="13875"/>
                  </a:cubicBezTo>
                  <a:cubicBezTo>
                    <a:pt x="10283" y="13648"/>
                    <a:pt x="10205" y="13420"/>
                    <a:pt x="10114" y="13192"/>
                  </a:cubicBezTo>
                  <a:cubicBezTo>
                    <a:pt x="10101" y="13179"/>
                    <a:pt x="10095" y="13166"/>
                    <a:pt x="10088" y="13160"/>
                  </a:cubicBezTo>
                  <a:lnTo>
                    <a:pt x="10153" y="13127"/>
                  </a:lnTo>
                  <a:close/>
                  <a:moveTo>
                    <a:pt x="7096" y="14451"/>
                  </a:moveTo>
                  <a:cubicBezTo>
                    <a:pt x="7094" y="14451"/>
                    <a:pt x="7092" y="14452"/>
                    <a:pt x="7090" y="14454"/>
                  </a:cubicBezTo>
                  <a:lnTo>
                    <a:pt x="7083" y="14454"/>
                  </a:lnTo>
                  <a:lnTo>
                    <a:pt x="7077" y="14461"/>
                  </a:lnTo>
                  <a:cubicBezTo>
                    <a:pt x="7083" y="14467"/>
                    <a:pt x="7083" y="14474"/>
                    <a:pt x="7077" y="14480"/>
                  </a:cubicBezTo>
                  <a:lnTo>
                    <a:pt x="7070" y="14487"/>
                  </a:lnTo>
                  <a:lnTo>
                    <a:pt x="7064" y="14513"/>
                  </a:lnTo>
                  <a:lnTo>
                    <a:pt x="7057" y="14526"/>
                  </a:lnTo>
                  <a:lnTo>
                    <a:pt x="7057" y="14552"/>
                  </a:lnTo>
                  <a:lnTo>
                    <a:pt x="7070" y="14552"/>
                  </a:lnTo>
                  <a:cubicBezTo>
                    <a:pt x="7074" y="14555"/>
                    <a:pt x="7077" y="14557"/>
                    <a:pt x="7080" y="14557"/>
                  </a:cubicBezTo>
                  <a:cubicBezTo>
                    <a:pt x="7083" y="14557"/>
                    <a:pt x="7087" y="14555"/>
                    <a:pt x="7090" y="14552"/>
                  </a:cubicBezTo>
                  <a:lnTo>
                    <a:pt x="7096" y="14539"/>
                  </a:lnTo>
                  <a:lnTo>
                    <a:pt x="7103" y="14526"/>
                  </a:lnTo>
                  <a:lnTo>
                    <a:pt x="7103" y="14506"/>
                  </a:lnTo>
                  <a:lnTo>
                    <a:pt x="7109" y="14493"/>
                  </a:lnTo>
                  <a:lnTo>
                    <a:pt x="7116" y="14474"/>
                  </a:lnTo>
                  <a:lnTo>
                    <a:pt x="7109" y="14461"/>
                  </a:lnTo>
                  <a:cubicBezTo>
                    <a:pt x="7105" y="14456"/>
                    <a:pt x="7100" y="14451"/>
                    <a:pt x="7096" y="14451"/>
                  </a:cubicBezTo>
                  <a:close/>
                  <a:moveTo>
                    <a:pt x="10147" y="12334"/>
                  </a:moveTo>
                  <a:cubicBezTo>
                    <a:pt x="10153" y="12347"/>
                    <a:pt x="10166" y="12354"/>
                    <a:pt x="10179" y="12360"/>
                  </a:cubicBezTo>
                  <a:cubicBezTo>
                    <a:pt x="10264" y="12412"/>
                    <a:pt x="10355" y="12484"/>
                    <a:pt x="10439" y="12575"/>
                  </a:cubicBezTo>
                  <a:cubicBezTo>
                    <a:pt x="10498" y="12627"/>
                    <a:pt x="10569" y="12711"/>
                    <a:pt x="10667" y="12822"/>
                  </a:cubicBezTo>
                  <a:cubicBezTo>
                    <a:pt x="10745" y="12906"/>
                    <a:pt x="10797" y="12971"/>
                    <a:pt x="10830" y="13030"/>
                  </a:cubicBezTo>
                  <a:cubicBezTo>
                    <a:pt x="10882" y="13121"/>
                    <a:pt x="10927" y="13258"/>
                    <a:pt x="10960" y="13440"/>
                  </a:cubicBezTo>
                  <a:cubicBezTo>
                    <a:pt x="10986" y="13570"/>
                    <a:pt x="11005" y="13700"/>
                    <a:pt x="11025" y="13830"/>
                  </a:cubicBezTo>
                  <a:lnTo>
                    <a:pt x="11025" y="13836"/>
                  </a:lnTo>
                  <a:lnTo>
                    <a:pt x="10973" y="14259"/>
                  </a:lnTo>
                  <a:lnTo>
                    <a:pt x="10947" y="14363"/>
                  </a:lnTo>
                  <a:lnTo>
                    <a:pt x="10836" y="14259"/>
                  </a:lnTo>
                  <a:cubicBezTo>
                    <a:pt x="10823" y="14246"/>
                    <a:pt x="10810" y="14233"/>
                    <a:pt x="10804" y="14227"/>
                  </a:cubicBezTo>
                  <a:cubicBezTo>
                    <a:pt x="10797" y="14188"/>
                    <a:pt x="10790" y="14168"/>
                    <a:pt x="10784" y="14155"/>
                  </a:cubicBezTo>
                  <a:cubicBezTo>
                    <a:pt x="10764" y="14057"/>
                    <a:pt x="10719" y="13953"/>
                    <a:pt x="10667" y="13843"/>
                  </a:cubicBezTo>
                  <a:cubicBezTo>
                    <a:pt x="10634" y="13778"/>
                    <a:pt x="10582" y="13680"/>
                    <a:pt x="10504" y="13550"/>
                  </a:cubicBezTo>
                  <a:lnTo>
                    <a:pt x="10348" y="13297"/>
                  </a:lnTo>
                  <a:cubicBezTo>
                    <a:pt x="10296" y="13206"/>
                    <a:pt x="10257" y="13140"/>
                    <a:pt x="10218" y="13088"/>
                  </a:cubicBezTo>
                  <a:lnTo>
                    <a:pt x="10257" y="13069"/>
                  </a:lnTo>
                  <a:cubicBezTo>
                    <a:pt x="10277" y="13062"/>
                    <a:pt x="10290" y="13049"/>
                    <a:pt x="10296" y="13036"/>
                  </a:cubicBezTo>
                  <a:cubicBezTo>
                    <a:pt x="10316" y="13010"/>
                    <a:pt x="10309" y="12978"/>
                    <a:pt x="10296" y="12932"/>
                  </a:cubicBezTo>
                  <a:cubicBezTo>
                    <a:pt x="10283" y="12900"/>
                    <a:pt x="10277" y="12887"/>
                    <a:pt x="10264" y="12874"/>
                  </a:cubicBezTo>
                  <a:cubicBezTo>
                    <a:pt x="10255" y="12870"/>
                    <a:pt x="10245" y="12868"/>
                    <a:pt x="10234" y="12868"/>
                  </a:cubicBezTo>
                  <a:cubicBezTo>
                    <a:pt x="10208" y="12868"/>
                    <a:pt x="10176" y="12878"/>
                    <a:pt x="10140" y="12900"/>
                  </a:cubicBezTo>
                  <a:cubicBezTo>
                    <a:pt x="10121" y="12919"/>
                    <a:pt x="10095" y="12932"/>
                    <a:pt x="10069" y="12952"/>
                  </a:cubicBezTo>
                  <a:lnTo>
                    <a:pt x="10062" y="12926"/>
                  </a:lnTo>
                  <a:cubicBezTo>
                    <a:pt x="10049" y="12906"/>
                    <a:pt x="10043" y="12900"/>
                    <a:pt x="10030" y="12900"/>
                  </a:cubicBezTo>
                  <a:cubicBezTo>
                    <a:pt x="10036" y="12874"/>
                    <a:pt x="10049" y="12848"/>
                    <a:pt x="10056" y="12815"/>
                  </a:cubicBezTo>
                  <a:cubicBezTo>
                    <a:pt x="10056" y="12796"/>
                    <a:pt x="10062" y="12763"/>
                    <a:pt x="10062" y="12724"/>
                  </a:cubicBezTo>
                  <a:cubicBezTo>
                    <a:pt x="10049" y="12666"/>
                    <a:pt x="10036" y="12633"/>
                    <a:pt x="10004" y="12607"/>
                  </a:cubicBezTo>
                  <a:cubicBezTo>
                    <a:pt x="9984" y="12591"/>
                    <a:pt x="9957" y="12583"/>
                    <a:pt x="9924" y="12583"/>
                  </a:cubicBezTo>
                  <a:cubicBezTo>
                    <a:pt x="9903" y="12583"/>
                    <a:pt x="9880" y="12586"/>
                    <a:pt x="9854" y="12594"/>
                  </a:cubicBezTo>
                  <a:cubicBezTo>
                    <a:pt x="9776" y="12607"/>
                    <a:pt x="9730" y="12640"/>
                    <a:pt x="9704" y="12679"/>
                  </a:cubicBezTo>
                  <a:cubicBezTo>
                    <a:pt x="9698" y="12698"/>
                    <a:pt x="9691" y="12724"/>
                    <a:pt x="9685" y="12763"/>
                  </a:cubicBezTo>
                  <a:cubicBezTo>
                    <a:pt x="9685" y="12841"/>
                    <a:pt x="9704" y="12893"/>
                    <a:pt x="9743" y="12926"/>
                  </a:cubicBezTo>
                  <a:cubicBezTo>
                    <a:pt x="9763" y="12939"/>
                    <a:pt x="9789" y="12952"/>
                    <a:pt x="9828" y="12965"/>
                  </a:cubicBezTo>
                  <a:cubicBezTo>
                    <a:pt x="9851" y="12972"/>
                    <a:pt x="9871" y="12976"/>
                    <a:pt x="9890" y="12976"/>
                  </a:cubicBezTo>
                  <a:cubicBezTo>
                    <a:pt x="9903" y="12976"/>
                    <a:pt x="9915" y="12974"/>
                    <a:pt x="9926" y="12971"/>
                  </a:cubicBezTo>
                  <a:cubicBezTo>
                    <a:pt x="9945" y="12971"/>
                    <a:pt x="9958" y="12965"/>
                    <a:pt x="9978" y="12958"/>
                  </a:cubicBezTo>
                  <a:lnTo>
                    <a:pt x="9978" y="12971"/>
                  </a:lnTo>
                  <a:lnTo>
                    <a:pt x="9991" y="12991"/>
                  </a:lnTo>
                  <a:cubicBezTo>
                    <a:pt x="9945" y="13017"/>
                    <a:pt x="9906" y="13036"/>
                    <a:pt x="9860" y="13056"/>
                  </a:cubicBezTo>
                  <a:cubicBezTo>
                    <a:pt x="9828" y="13069"/>
                    <a:pt x="9808" y="13088"/>
                    <a:pt x="9802" y="13108"/>
                  </a:cubicBezTo>
                  <a:cubicBezTo>
                    <a:pt x="9802" y="13121"/>
                    <a:pt x="9802" y="13140"/>
                    <a:pt x="9815" y="13166"/>
                  </a:cubicBezTo>
                  <a:cubicBezTo>
                    <a:pt x="9834" y="13206"/>
                    <a:pt x="9854" y="13232"/>
                    <a:pt x="9873" y="13245"/>
                  </a:cubicBezTo>
                  <a:cubicBezTo>
                    <a:pt x="9880" y="13246"/>
                    <a:pt x="9886" y="13247"/>
                    <a:pt x="9894" y="13247"/>
                  </a:cubicBezTo>
                  <a:cubicBezTo>
                    <a:pt x="9918" y="13247"/>
                    <a:pt x="9949" y="13238"/>
                    <a:pt x="9984" y="13219"/>
                  </a:cubicBezTo>
                  <a:lnTo>
                    <a:pt x="10056" y="13179"/>
                  </a:lnTo>
                  <a:cubicBezTo>
                    <a:pt x="10056" y="13186"/>
                    <a:pt x="10056" y="13192"/>
                    <a:pt x="10056" y="13199"/>
                  </a:cubicBezTo>
                  <a:lnTo>
                    <a:pt x="10264" y="13810"/>
                  </a:lnTo>
                  <a:cubicBezTo>
                    <a:pt x="10316" y="13960"/>
                    <a:pt x="10355" y="14051"/>
                    <a:pt x="10374" y="14096"/>
                  </a:cubicBezTo>
                  <a:cubicBezTo>
                    <a:pt x="10394" y="14136"/>
                    <a:pt x="10407" y="14168"/>
                    <a:pt x="10420" y="14188"/>
                  </a:cubicBezTo>
                  <a:lnTo>
                    <a:pt x="10485" y="14246"/>
                  </a:lnTo>
                  <a:cubicBezTo>
                    <a:pt x="10485" y="14272"/>
                    <a:pt x="10485" y="14292"/>
                    <a:pt x="10498" y="14324"/>
                  </a:cubicBezTo>
                  <a:lnTo>
                    <a:pt x="10504" y="14350"/>
                  </a:lnTo>
                  <a:lnTo>
                    <a:pt x="10511" y="14383"/>
                  </a:lnTo>
                  <a:cubicBezTo>
                    <a:pt x="10517" y="14415"/>
                    <a:pt x="10517" y="14428"/>
                    <a:pt x="10517" y="14435"/>
                  </a:cubicBezTo>
                  <a:lnTo>
                    <a:pt x="10511" y="14441"/>
                  </a:lnTo>
                  <a:cubicBezTo>
                    <a:pt x="10511" y="14435"/>
                    <a:pt x="10485" y="14415"/>
                    <a:pt x="10452" y="14383"/>
                  </a:cubicBezTo>
                  <a:cubicBezTo>
                    <a:pt x="10426" y="14350"/>
                    <a:pt x="10394" y="14324"/>
                    <a:pt x="10355" y="14311"/>
                  </a:cubicBezTo>
                  <a:cubicBezTo>
                    <a:pt x="10335" y="14305"/>
                    <a:pt x="10329" y="14305"/>
                    <a:pt x="10322" y="14305"/>
                  </a:cubicBezTo>
                  <a:cubicBezTo>
                    <a:pt x="10309" y="14318"/>
                    <a:pt x="10303" y="14324"/>
                    <a:pt x="10303" y="14337"/>
                  </a:cubicBezTo>
                  <a:cubicBezTo>
                    <a:pt x="10303" y="14350"/>
                    <a:pt x="10309" y="14363"/>
                    <a:pt x="10316" y="14376"/>
                  </a:cubicBezTo>
                  <a:lnTo>
                    <a:pt x="10335" y="14435"/>
                  </a:lnTo>
                  <a:cubicBezTo>
                    <a:pt x="10348" y="14467"/>
                    <a:pt x="10361" y="14500"/>
                    <a:pt x="10381" y="14532"/>
                  </a:cubicBezTo>
                  <a:lnTo>
                    <a:pt x="10472" y="14695"/>
                  </a:lnTo>
                  <a:cubicBezTo>
                    <a:pt x="10458" y="14698"/>
                    <a:pt x="10446" y="14699"/>
                    <a:pt x="10434" y="14699"/>
                  </a:cubicBezTo>
                  <a:cubicBezTo>
                    <a:pt x="10418" y="14699"/>
                    <a:pt x="10403" y="14696"/>
                    <a:pt x="10387" y="14688"/>
                  </a:cubicBezTo>
                  <a:lnTo>
                    <a:pt x="10381" y="14688"/>
                  </a:lnTo>
                  <a:cubicBezTo>
                    <a:pt x="10368" y="14669"/>
                    <a:pt x="10355" y="14643"/>
                    <a:pt x="10342" y="14617"/>
                  </a:cubicBezTo>
                  <a:cubicBezTo>
                    <a:pt x="10088" y="14070"/>
                    <a:pt x="9769" y="13563"/>
                    <a:pt x="9379" y="13108"/>
                  </a:cubicBezTo>
                  <a:cubicBezTo>
                    <a:pt x="9191" y="12887"/>
                    <a:pt x="9015" y="12724"/>
                    <a:pt x="8846" y="12601"/>
                  </a:cubicBezTo>
                  <a:cubicBezTo>
                    <a:pt x="9132" y="12555"/>
                    <a:pt x="9412" y="12510"/>
                    <a:pt x="9691" y="12458"/>
                  </a:cubicBezTo>
                  <a:cubicBezTo>
                    <a:pt x="9867" y="12425"/>
                    <a:pt x="10004" y="12393"/>
                    <a:pt x="10101" y="12354"/>
                  </a:cubicBezTo>
                  <a:cubicBezTo>
                    <a:pt x="10114" y="12347"/>
                    <a:pt x="10127" y="12341"/>
                    <a:pt x="10147" y="12334"/>
                  </a:cubicBezTo>
                  <a:close/>
                  <a:moveTo>
                    <a:pt x="7070" y="12854"/>
                  </a:moveTo>
                  <a:cubicBezTo>
                    <a:pt x="7077" y="12861"/>
                    <a:pt x="7083" y="12874"/>
                    <a:pt x="7083" y="12880"/>
                  </a:cubicBezTo>
                  <a:lnTo>
                    <a:pt x="7174" y="13056"/>
                  </a:lnTo>
                  <a:cubicBezTo>
                    <a:pt x="7227" y="13179"/>
                    <a:pt x="7266" y="13264"/>
                    <a:pt x="7279" y="13310"/>
                  </a:cubicBezTo>
                  <a:cubicBezTo>
                    <a:pt x="7305" y="13388"/>
                    <a:pt x="7324" y="13466"/>
                    <a:pt x="7337" y="13550"/>
                  </a:cubicBezTo>
                  <a:lnTo>
                    <a:pt x="7402" y="13882"/>
                  </a:lnTo>
                  <a:cubicBezTo>
                    <a:pt x="7435" y="14070"/>
                    <a:pt x="7441" y="14207"/>
                    <a:pt x="7428" y="14292"/>
                  </a:cubicBezTo>
                  <a:cubicBezTo>
                    <a:pt x="7422" y="14331"/>
                    <a:pt x="7409" y="14383"/>
                    <a:pt x="7396" y="14454"/>
                  </a:cubicBezTo>
                  <a:lnTo>
                    <a:pt x="7376" y="14591"/>
                  </a:lnTo>
                  <a:cubicBezTo>
                    <a:pt x="7370" y="14597"/>
                    <a:pt x="7344" y="14636"/>
                    <a:pt x="7305" y="14701"/>
                  </a:cubicBezTo>
                  <a:cubicBezTo>
                    <a:pt x="7292" y="14708"/>
                    <a:pt x="7285" y="14721"/>
                    <a:pt x="7279" y="14734"/>
                  </a:cubicBezTo>
                  <a:cubicBezTo>
                    <a:pt x="6856" y="14591"/>
                    <a:pt x="6596" y="14506"/>
                    <a:pt x="6498" y="14480"/>
                  </a:cubicBezTo>
                  <a:cubicBezTo>
                    <a:pt x="6375" y="14448"/>
                    <a:pt x="6257" y="14428"/>
                    <a:pt x="6147" y="14409"/>
                  </a:cubicBezTo>
                  <a:lnTo>
                    <a:pt x="6108" y="14266"/>
                  </a:lnTo>
                  <a:cubicBezTo>
                    <a:pt x="6088" y="14207"/>
                    <a:pt x="6069" y="14155"/>
                    <a:pt x="6043" y="14103"/>
                  </a:cubicBezTo>
                  <a:lnTo>
                    <a:pt x="5978" y="13953"/>
                  </a:lnTo>
                  <a:cubicBezTo>
                    <a:pt x="5952" y="13895"/>
                    <a:pt x="5932" y="13849"/>
                    <a:pt x="5913" y="13823"/>
                  </a:cubicBezTo>
                  <a:cubicBezTo>
                    <a:pt x="5880" y="13784"/>
                    <a:pt x="5822" y="13732"/>
                    <a:pt x="5744" y="13687"/>
                  </a:cubicBezTo>
                  <a:lnTo>
                    <a:pt x="5724" y="13680"/>
                  </a:lnTo>
                  <a:lnTo>
                    <a:pt x="5724" y="13674"/>
                  </a:lnTo>
                  <a:cubicBezTo>
                    <a:pt x="5744" y="13628"/>
                    <a:pt x="5731" y="13557"/>
                    <a:pt x="5698" y="13466"/>
                  </a:cubicBezTo>
                  <a:lnTo>
                    <a:pt x="5620" y="13238"/>
                  </a:lnTo>
                  <a:cubicBezTo>
                    <a:pt x="5581" y="13134"/>
                    <a:pt x="5549" y="13056"/>
                    <a:pt x="5523" y="12997"/>
                  </a:cubicBezTo>
                  <a:lnTo>
                    <a:pt x="5568" y="12997"/>
                  </a:lnTo>
                  <a:cubicBezTo>
                    <a:pt x="6010" y="12965"/>
                    <a:pt x="6453" y="12926"/>
                    <a:pt x="6895" y="12874"/>
                  </a:cubicBezTo>
                  <a:cubicBezTo>
                    <a:pt x="6940" y="12939"/>
                    <a:pt x="6973" y="13010"/>
                    <a:pt x="7005" y="13088"/>
                  </a:cubicBezTo>
                  <a:cubicBezTo>
                    <a:pt x="7057" y="13219"/>
                    <a:pt x="7083" y="13290"/>
                    <a:pt x="7090" y="13310"/>
                  </a:cubicBezTo>
                  <a:cubicBezTo>
                    <a:pt x="7095" y="13324"/>
                    <a:pt x="7103" y="13332"/>
                    <a:pt x="7113" y="13332"/>
                  </a:cubicBezTo>
                  <a:cubicBezTo>
                    <a:pt x="7116" y="13332"/>
                    <a:pt x="7119" y="13331"/>
                    <a:pt x="7122" y="13329"/>
                  </a:cubicBezTo>
                  <a:cubicBezTo>
                    <a:pt x="7129" y="13316"/>
                    <a:pt x="7129" y="13297"/>
                    <a:pt x="7122" y="13277"/>
                  </a:cubicBezTo>
                  <a:cubicBezTo>
                    <a:pt x="7070" y="13101"/>
                    <a:pt x="7012" y="12965"/>
                    <a:pt x="6947" y="12867"/>
                  </a:cubicBezTo>
                  <a:cubicBezTo>
                    <a:pt x="6986" y="12867"/>
                    <a:pt x="7031" y="12861"/>
                    <a:pt x="7070" y="12854"/>
                  </a:cubicBezTo>
                  <a:close/>
                  <a:moveTo>
                    <a:pt x="11051" y="14044"/>
                  </a:moveTo>
                  <a:cubicBezTo>
                    <a:pt x="11083" y="14259"/>
                    <a:pt x="11103" y="14480"/>
                    <a:pt x="11109" y="14701"/>
                  </a:cubicBezTo>
                  <a:cubicBezTo>
                    <a:pt x="11096" y="14727"/>
                    <a:pt x="11077" y="14760"/>
                    <a:pt x="11051" y="14792"/>
                  </a:cubicBezTo>
                  <a:cubicBezTo>
                    <a:pt x="10999" y="14649"/>
                    <a:pt x="10927" y="14526"/>
                    <a:pt x="10843" y="14422"/>
                  </a:cubicBezTo>
                  <a:cubicBezTo>
                    <a:pt x="10843" y="14415"/>
                    <a:pt x="10836" y="14409"/>
                    <a:pt x="10836" y="14409"/>
                  </a:cubicBezTo>
                  <a:lnTo>
                    <a:pt x="10830" y="14396"/>
                  </a:lnTo>
                  <a:cubicBezTo>
                    <a:pt x="10823" y="14350"/>
                    <a:pt x="10817" y="14318"/>
                    <a:pt x="10817" y="14285"/>
                  </a:cubicBezTo>
                  <a:lnTo>
                    <a:pt x="10817" y="14285"/>
                  </a:lnTo>
                  <a:lnTo>
                    <a:pt x="10823" y="14298"/>
                  </a:lnTo>
                  <a:lnTo>
                    <a:pt x="10849" y="14331"/>
                  </a:lnTo>
                  <a:cubicBezTo>
                    <a:pt x="10888" y="14363"/>
                    <a:pt x="10914" y="14402"/>
                    <a:pt x="10927" y="14441"/>
                  </a:cubicBezTo>
                  <a:cubicBezTo>
                    <a:pt x="10934" y="14454"/>
                    <a:pt x="10940" y="14461"/>
                    <a:pt x="10940" y="14461"/>
                  </a:cubicBezTo>
                  <a:lnTo>
                    <a:pt x="10953" y="14467"/>
                  </a:lnTo>
                  <a:cubicBezTo>
                    <a:pt x="10966" y="14467"/>
                    <a:pt x="10973" y="14467"/>
                    <a:pt x="10979" y="14461"/>
                  </a:cubicBezTo>
                  <a:cubicBezTo>
                    <a:pt x="10986" y="14454"/>
                    <a:pt x="10992" y="14448"/>
                    <a:pt x="10992" y="14428"/>
                  </a:cubicBezTo>
                  <a:lnTo>
                    <a:pt x="11012" y="14318"/>
                  </a:lnTo>
                  <a:lnTo>
                    <a:pt x="11018" y="14292"/>
                  </a:lnTo>
                  <a:lnTo>
                    <a:pt x="11025" y="14233"/>
                  </a:lnTo>
                  <a:cubicBezTo>
                    <a:pt x="11031" y="14214"/>
                    <a:pt x="11038" y="14188"/>
                    <a:pt x="11038" y="14168"/>
                  </a:cubicBezTo>
                  <a:lnTo>
                    <a:pt x="11038" y="14123"/>
                  </a:lnTo>
                  <a:lnTo>
                    <a:pt x="11051" y="14044"/>
                  </a:lnTo>
                  <a:close/>
                  <a:moveTo>
                    <a:pt x="7370" y="12822"/>
                  </a:moveTo>
                  <a:cubicBezTo>
                    <a:pt x="7402" y="12867"/>
                    <a:pt x="7435" y="12932"/>
                    <a:pt x="7467" y="13004"/>
                  </a:cubicBezTo>
                  <a:cubicBezTo>
                    <a:pt x="7558" y="13232"/>
                    <a:pt x="7610" y="13394"/>
                    <a:pt x="7636" y="13498"/>
                  </a:cubicBezTo>
                  <a:lnTo>
                    <a:pt x="7708" y="14044"/>
                  </a:lnTo>
                  <a:cubicBezTo>
                    <a:pt x="7714" y="14103"/>
                    <a:pt x="7721" y="14155"/>
                    <a:pt x="7721" y="14207"/>
                  </a:cubicBezTo>
                  <a:cubicBezTo>
                    <a:pt x="7714" y="14240"/>
                    <a:pt x="7708" y="14298"/>
                    <a:pt x="7695" y="14383"/>
                  </a:cubicBezTo>
                  <a:cubicBezTo>
                    <a:pt x="7669" y="14539"/>
                    <a:pt x="7649" y="14695"/>
                    <a:pt x="7636" y="14851"/>
                  </a:cubicBezTo>
                  <a:cubicBezTo>
                    <a:pt x="7584" y="14831"/>
                    <a:pt x="7526" y="14818"/>
                    <a:pt x="7474" y="14799"/>
                  </a:cubicBezTo>
                  <a:lnTo>
                    <a:pt x="7422" y="14786"/>
                  </a:lnTo>
                  <a:cubicBezTo>
                    <a:pt x="7448" y="14747"/>
                    <a:pt x="7461" y="14727"/>
                    <a:pt x="7474" y="14708"/>
                  </a:cubicBezTo>
                  <a:cubicBezTo>
                    <a:pt x="7493" y="14682"/>
                    <a:pt x="7506" y="14630"/>
                    <a:pt x="7513" y="14558"/>
                  </a:cubicBezTo>
                  <a:lnTo>
                    <a:pt x="7539" y="14389"/>
                  </a:lnTo>
                  <a:cubicBezTo>
                    <a:pt x="7552" y="14298"/>
                    <a:pt x="7558" y="14240"/>
                    <a:pt x="7558" y="14220"/>
                  </a:cubicBezTo>
                  <a:cubicBezTo>
                    <a:pt x="7565" y="14136"/>
                    <a:pt x="7552" y="14012"/>
                    <a:pt x="7526" y="13849"/>
                  </a:cubicBezTo>
                  <a:cubicBezTo>
                    <a:pt x="7480" y="13609"/>
                    <a:pt x="7441" y="13446"/>
                    <a:pt x="7415" y="13362"/>
                  </a:cubicBezTo>
                  <a:cubicBezTo>
                    <a:pt x="7363" y="13173"/>
                    <a:pt x="7285" y="13004"/>
                    <a:pt x="7187" y="12841"/>
                  </a:cubicBezTo>
                  <a:cubicBezTo>
                    <a:pt x="7246" y="12835"/>
                    <a:pt x="7311" y="12828"/>
                    <a:pt x="7370" y="12822"/>
                  </a:cubicBezTo>
                  <a:close/>
                  <a:moveTo>
                    <a:pt x="5495" y="14630"/>
                  </a:moveTo>
                  <a:cubicBezTo>
                    <a:pt x="5521" y="14630"/>
                    <a:pt x="5555" y="14636"/>
                    <a:pt x="5594" y="14643"/>
                  </a:cubicBezTo>
                  <a:cubicBezTo>
                    <a:pt x="5640" y="14649"/>
                    <a:pt x="5698" y="14656"/>
                    <a:pt x="5770" y="14656"/>
                  </a:cubicBezTo>
                  <a:lnTo>
                    <a:pt x="5828" y="14656"/>
                  </a:lnTo>
                  <a:cubicBezTo>
                    <a:pt x="5815" y="14656"/>
                    <a:pt x="5809" y="14662"/>
                    <a:pt x="5796" y="14675"/>
                  </a:cubicBezTo>
                  <a:cubicBezTo>
                    <a:pt x="5796" y="14682"/>
                    <a:pt x="5789" y="14701"/>
                    <a:pt x="5789" y="14721"/>
                  </a:cubicBezTo>
                  <a:cubicBezTo>
                    <a:pt x="5783" y="14753"/>
                    <a:pt x="5750" y="14779"/>
                    <a:pt x="5698" y="14805"/>
                  </a:cubicBezTo>
                  <a:cubicBezTo>
                    <a:pt x="5647" y="14835"/>
                    <a:pt x="5601" y="14851"/>
                    <a:pt x="5563" y="14851"/>
                  </a:cubicBezTo>
                  <a:cubicBezTo>
                    <a:pt x="5543" y="14851"/>
                    <a:pt x="5525" y="14847"/>
                    <a:pt x="5510" y="14838"/>
                  </a:cubicBezTo>
                  <a:cubicBezTo>
                    <a:pt x="5458" y="14812"/>
                    <a:pt x="5432" y="14753"/>
                    <a:pt x="5432" y="14656"/>
                  </a:cubicBezTo>
                  <a:cubicBezTo>
                    <a:pt x="5432" y="14649"/>
                    <a:pt x="5438" y="14643"/>
                    <a:pt x="5445" y="14643"/>
                  </a:cubicBezTo>
                  <a:cubicBezTo>
                    <a:pt x="5456" y="14634"/>
                    <a:pt x="5473" y="14630"/>
                    <a:pt x="5495" y="14630"/>
                  </a:cubicBezTo>
                  <a:close/>
                  <a:moveTo>
                    <a:pt x="4362" y="12548"/>
                  </a:moveTo>
                  <a:cubicBezTo>
                    <a:pt x="4429" y="12548"/>
                    <a:pt x="4494" y="12552"/>
                    <a:pt x="4560" y="12562"/>
                  </a:cubicBezTo>
                  <a:cubicBezTo>
                    <a:pt x="4749" y="12588"/>
                    <a:pt x="4911" y="12646"/>
                    <a:pt x="5041" y="12744"/>
                  </a:cubicBezTo>
                  <a:cubicBezTo>
                    <a:pt x="5236" y="12887"/>
                    <a:pt x="5379" y="13095"/>
                    <a:pt x="5490" y="13388"/>
                  </a:cubicBezTo>
                  <a:cubicBezTo>
                    <a:pt x="5503" y="13446"/>
                    <a:pt x="5510" y="13492"/>
                    <a:pt x="5503" y="13524"/>
                  </a:cubicBezTo>
                  <a:lnTo>
                    <a:pt x="5438" y="13524"/>
                  </a:lnTo>
                  <a:cubicBezTo>
                    <a:pt x="5379" y="13524"/>
                    <a:pt x="5334" y="13518"/>
                    <a:pt x="5308" y="13511"/>
                  </a:cubicBezTo>
                  <a:lnTo>
                    <a:pt x="5197" y="13472"/>
                  </a:lnTo>
                  <a:lnTo>
                    <a:pt x="5119" y="13459"/>
                  </a:lnTo>
                  <a:cubicBezTo>
                    <a:pt x="5100" y="13453"/>
                    <a:pt x="5074" y="13433"/>
                    <a:pt x="5041" y="13414"/>
                  </a:cubicBezTo>
                  <a:cubicBezTo>
                    <a:pt x="4950" y="13349"/>
                    <a:pt x="4892" y="13297"/>
                    <a:pt x="4866" y="13251"/>
                  </a:cubicBezTo>
                  <a:lnTo>
                    <a:pt x="4820" y="13179"/>
                  </a:lnTo>
                  <a:lnTo>
                    <a:pt x="4788" y="13140"/>
                  </a:lnTo>
                  <a:cubicBezTo>
                    <a:pt x="4755" y="13108"/>
                    <a:pt x="4736" y="13075"/>
                    <a:pt x="4723" y="13036"/>
                  </a:cubicBezTo>
                  <a:lnTo>
                    <a:pt x="4710" y="13017"/>
                  </a:lnTo>
                  <a:cubicBezTo>
                    <a:pt x="4703" y="13014"/>
                    <a:pt x="4698" y="13012"/>
                    <a:pt x="4694" y="13012"/>
                  </a:cubicBezTo>
                  <a:cubicBezTo>
                    <a:pt x="4690" y="13012"/>
                    <a:pt x="4687" y="13014"/>
                    <a:pt x="4684" y="13017"/>
                  </a:cubicBezTo>
                  <a:cubicBezTo>
                    <a:pt x="4703" y="13082"/>
                    <a:pt x="4729" y="13127"/>
                    <a:pt x="4755" y="13160"/>
                  </a:cubicBezTo>
                  <a:lnTo>
                    <a:pt x="4801" y="13212"/>
                  </a:lnTo>
                  <a:lnTo>
                    <a:pt x="4827" y="13251"/>
                  </a:lnTo>
                  <a:cubicBezTo>
                    <a:pt x="4846" y="13290"/>
                    <a:pt x="4892" y="13342"/>
                    <a:pt x="4970" y="13407"/>
                  </a:cubicBezTo>
                  <a:lnTo>
                    <a:pt x="5106" y="13505"/>
                  </a:lnTo>
                  <a:cubicBezTo>
                    <a:pt x="5119" y="13511"/>
                    <a:pt x="5145" y="13518"/>
                    <a:pt x="5184" y="13518"/>
                  </a:cubicBezTo>
                  <a:cubicBezTo>
                    <a:pt x="5197" y="13524"/>
                    <a:pt x="5223" y="13537"/>
                    <a:pt x="5262" y="13550"/>
                  </a:cubicBezTo>
                  <a:cubicBezTo>
                    <a:pt x="5295" y="13563"/>
                    <a:pt x="5321" y="13570"/>
                    <a:pt x="5340" y="13570"/>
                  </a:cubicBezTo>
                  <a:cubicBezTo>
                    <a:pt x="5366" y="13576"/>
                    <a:pt x="5405" y="13576"/>
                    <a:pt x="5451" y="13576"/>
                  </a:cubicBezTo>
                  <a:cubicBezTo>
                    <a:pt x="5438" y="13589"/>
                    <a:pt x="5425" y="13596"/>
                    <a:pt x="5405" y="13602"/>
                  </a:cubicBezTo>
                  <a:cubicBezTo>
                    <a:pt x="5353" y="13623"/>
                    <a:pt x="5297" y="13633"/>
                    <a:pt x="5239" y="13633"/>
                  </a:cubicBezTo>
                  <a:cubicBezTo>
                    <a:pt x="5205" y="13633"/>
                    <a:pt x="5169" y="13629"/>
                    <a:pt x="5132" y="13622"/>
                  </a:cubicBezTo>
                  <a:cubicBezTo>
                    <a:pt x="5041" y="13596"/>
                    <a:pt x="4957" y="13557"/>
                    <a:pt x="4879" y="13492"/>
                  </a:cubicBezTo>
                  <a:cubicBezTo>
                    <a:pt x="4755" y="13388"/>
                    <a:pt x="4651" y="13238"/>
                    <a:pt x="4567" y="13030"/>
                  </a:cubicBezTo>
                  <a:cubicBezTo>
                    <a:pt x="4534" y="12952"/>
                    <a:pt x="4501" y="12900"/>
                    <a:pt x="4475" y="12874"/>
                  </a:cubicBezTo>
                  <a:cubicBezTo>
                    <a:pt x="4449" y="12854"/>
                    <a:pt x="4417" y="12848"/>
                    <a:pt x="4391" y="12841"/>
                  </a:cubicBezTo>
                  <a:cubicBezTo>
                    <a:pt x="4358" y="12841"/>
                    <a:pt x="4332" y="12848"/>
                    <a:pt x="4306" y="12867"/>
                  </a:cubicBezTo>
                  <a:cubicBezTo>
                    <a:pt x="4287" y="12893"/>
                    <a:pt x="4280" y="12939"/>
                    <a:pt x="4280" y="12997"/>
                  </a:cubicBezTo>
                  <a:cubicBezTo>
                    <a:pt x="4287" y="13056"/>
                    <a:pt x="4300" y="13153"/>
                    <a:pt x="4326" y="13277"/>
                  </a:cubicBezTo>
                  <a:cubicBezTo>
                    <a:pt x="4345" y="13394"/>
                    <a:pt x="4358" y="13485"/>
                    <a:pt x="4365" y="13550"/>
                  </a:cubicBezTo>
                  <a:cubicBezTo>
                    <a:pt x="4378" y="13784"/>
                    <a:pt x="4319" y="13953"/>
                    <a:pt x="4189" y="14064"/>
                  </a:cubicBezTo>
                  <a:cubicBezTo>
                    <a:pt x="4157" y="14083"/>
                    <a:pt x="4131" y="14096"/>
                    <a:pt x="4105" y="14096"/>
                  </a:cubicBezTo>
                  <a:cubicBezTo>
                    <a:pt x="4085" y="14096"/>
                    <a:pt x="4072" y="14090"/>
                    <a:pt x="4066" y="14077"/>
                  </a:cubicBezTo>
                  <a:lnTo>
                    <a:pt x="4111" y="14018"/>
                  </a:lnTo>
                  <a:lnTo>
                    <a:pt x="4131" y="13966"/>
                  </a:lnTo>
                  <a:cubicBezTo>
                    <a:pt x="4144" y="13914"/>
                    <a:pt x="4157" y="13856"/>
                    <a:pt x="4157" y="13804"/>
                  </a:cubicBezTo>
                  <a:cubicBezTo>
                    <a:pt x="4163" y="13745"/>
                    <a:pt x="4170" y="13667"/>
                    <a:pt x="4170" y="13557"/>
                  </a:cubicBezTo>
                  <a:lnTo>
                    <a:pt x="4163" y="13219"/>
                  </a:lnTo>
                  <a:cubicBezTo>
                    <a:pt x="4163" y="13160"/>
                    <a:pt x="4163" y="13108"/>
                    <a:pt x="4157" y="13082"/>
                  </a:cubicBezTo>
                  <a:lnTo>
                    <a:pt x="4144" y="13069"/>
                  </a:lnTo>
                  <a:cubicBezTo>
                    <a:pt x="4144" y="13075"/>
                    <a:pt x="4137" y="13088"/>
                    <a:pt x="4131" y="13114"/>
                  </a:cubicBezTo>
                  <a:cubicBezTo>
                    <a:pt x="4131" y="13179"/>
                    <a:pt x="4131" y="13297"/>
                    <a:pt x="4131" y="13472"/>
                  </a:cubicBezTo>
                  <a:cubicBezTo>
                    <a:pt x="4131" y="13615"/>
                    <a:pt x="4131" y="13732"/>
                    <a:pt x="4124" y="13817"/>
                  </a:cubicBezTo>
                  <a:cubicBezTo>
                    <a:pt x="4105" y="13921"/>
                    <a:pt x="4085" y="13999"/>
                    <a:pt x="4046" y="14038"/>
                  </a:cubicBezTo>
                  <a:cubicBezTo>
                    <a:pt x="4046" y="14044"/>
                    <a:pt x="4046" y="14051"/>
                    <a:pt x="4040" y="14057"/>
                  </a:cubicBezTo>
                  <a:cubicBezTo>
                    <a:pt x="4027" y="14044"/>
                    <a:pt x="4020" y="14031"/>
                    <a:pt x="4014" y="14012"/>
                  </a:cubicBezTo>
                  <a:cubicBezTo>
                    <a:pt x="3962" y="13914"/>
                    <a:pt x="3929" y="13791"/>
                    <a:pt x="3910" y="13654"/>
                  </a:cubicBezTo>
                  <a:cubicBezTo>
                    <a:pt x="3903" y="13563"/>
                    <a:pt x="3897" y="13433"/>
                    <a:pt x="3897" y="13277"/>
                  </a:cubicBezTo>
                  <a:cubicBezTo>
                    <a:pt x="3897" y="13192"/>
                    <a:pt x="3890" y="13134"/>
                    <a:pt x="3871" y="13101"/>
                  </a:cubicBezTo>
                  <a:cubicBezTo>
                    <a:pt x="3851" y="13069"/>
                    <a:pt x="3832" y="13049"/>
                    <a:pt x="3806" y="13036"/>
                  </a:cubicBezTo>
                  <a:cubicBezTo>
                    <a:pt x="3786" y="13028"/>
                    <a:pt x="3768" y="13023"/>
                    <a:pt x="3751" y="13023"/>
                  </a:cubicBezTo>
                  <a:cubicBezTo>
                    <a:pt x="3741" y="13023"/>
                    <a:pt x="3731" y="13025"/>
                    <a:pt x="3721" y="13030"/>
                  </a:cubicBezTo>
                  <a:cubicBezTo>
                    <a:pt x="3676" y="13049"/>
                    <a:pt x="3650" y="13108"/>
                    <a:pt x="3637" y="13192"/>
                  </a:cubicBezTo>
                  <a:lnTo>
                    <a:pt x="3571" y="13817"/>
                  </a:lnTo>
                  <a:cubicBezTo>
                    <a:pt x="3558" y="13947"/>
                    <a:pt x="3539" y="14044"/>
                    <a:pt x="3513" y="14123"/>
                  </a:cubicBezTo>
                  <a:cubicBezTo>
                    <a:pt x="3480" y="14227"/>
                    <a:pt x="3428" y="14311"/>
                    <a:pt x="3357" y="14363"/>
                  </a:cubicBezTo>
                  <a:cubicBezTo>
                    <a:pt x="3311" y="14402"/>
                    <a:pt x="3272" y="14422"/>
                    <a:pt x="3233" y="14422"/>
                  </a:cubicBezTo>
                  <a:cubicBezTo>
                    <a:pt x="3233" y="14415"/>
                    <a:pt x="3240" y="14409"/>
                    <a:pt x="3246" y="14402"/>
                  </a:cubicBezTo>
                  <a:cubicBezTo>
                    <a:pt x="3318" y="14298"/>
                    <a:pt x="3370" y="14155"/>
                    <a:pt x="3396" y="13960"/>
                  </a:cubicBezTo>
                  <a:cubicBezTo>
                    <a:pt x="3409" y="13752"/>
                    <a:pt x="3428" y="13589"/>
                    <a:pt x="3448" y="13492"/>
                  </a:cubicBezTo>
                  <a:lnTo>
                    <a:pt x="3513" y="13206"/>
                  </a:lnTo>
                  <a:cubicBezTo>
                    <a:pt x="3558" y="13043"/>
                    <a:pt x="3604" y="12926"/>
                    <a:pt x="3650" y="12867"/>
                  </a:cubicBezTo>
                  <a:lnTo>
                    <a:pt x="3663" y="12841"/>
                  </a:lnTo>
                  <a:cubicBezTo>
                    <a:pt x="3663" y="12822"/>
                    <a:pt x="3656" y="12815"/>
                    <a:pt x="3650" y="12815"/>
                  </a:cubicBezTo>
                  <a:cubicBezTo>
                    <a:pt x="3643" y="12815"/>
                    <a:pt x="3637" y="12815"/>
                    <a:pt x="3623" y="12828"/>
                  </a:cubicBezTo>
                  <a:cubicBezTo>
                    <a:pt x="3571" y="12874"/>
                    <a:pt x="3526" y="12971"/>
                    <a:pt x="3487" y="13108"/>
                  </a:cubicBezTo>
                  <a:cubicBezTo>
                    <a:pt x="3415" y="13388"/>
                    <a:pt x="3376" y="13609"/>
                    <a:pt x="3370" y="13771"/>
                  </a:cubicBezTo>
                  <a:lnTo>
                    <a:pt x="3363" y="13953"/>
                  </a:lnTo>
                  <a:cubicBezTo>
                    <a:pt x="3350" y="14096"/>
                    <a:pt x="3305" y="14240"/>
                    <a:pt x="3220" y="14376"/>
                  </a:cubicBezTo>
                  <a:cubicBezTo>
                    <a:pt x="3207" y="14389"/>
                    <a:pt x="3201" y="14409"/>
                    <a:pt x="3188" y="14422"/>
                  </a:cubicBezTo>
                  <a:cubicBezTo>
                    <a:pt x="3181" y="14415"/>
                    <a:pt x="3175" y="14415"/>
                    <a:pt x="3168" y="14409"/>
                  </a:cubicBezTo>
                  <a:cubicBezTo>
                    <a:pt x="3116" y="14383"/>
                    <a:pt x="3090" y="14344"/>
                    <a:pt x="3084" y="14279"/>
                  </a:cubicBezTo>
                  <a:cubicBezTo>
                    <a:pt x="3077" y="14253"/>
                    <a:pt x="3077" y="14201"/>
                    <a:pt x="3090" y="14123"/>
                  </a:cubicBezTo>
                  <a:lnTo>
                    <a:pt x="3142" y="13784"/>
                  </a:lnTo>
                  <a:cubicBezTo>
                    <a:pt x="3155" y="13706"/>
                    <a:pt x="3155" y="13641"/>
                    <a:pt x="3149" y="13602"/>
                  </a:cubicBezTo>
                  <a:cubicBezTo>
                    <a:pt x="3136" y="13576"/>
                    <a:pt x="3116" y="13550"/>
                    <a:pt x="3097" y="13524"/>
                  </a:cubicBezTo>
                  <a:cubicBezTo>
                    <a:pt x="3064" y="13505"/>
                    <a:pt x="3038" y="13498"/>
                    <a:pt x="3006" y="13498"/>
                  </a:cubicBezTo>
                  <a:cubicBezTo>
                    <a:pt x="2960" y="13511"/>
                    <a:pt x="2928" y="13544"/>
                    <a:pt x="2908" y="13602"/>
                  </a:cubicBezTo>
                  <a:cubicBezTo>
                    <a:pt x="2895" y="13622"/>
                    <a:pt x="2889" y="13674"/>
                    <a:pt x="2882" y="13745"/>
                  </a:cubicBezTo>
                  <a:cubicBezTo>
                    <a:pt x="2882" y="13797"/>
                    <a:pt x="2869" y="13862"/>
                    <a:pt x="2850" y="13953"/>
                  </a:cubicBezTo>
                  <a:cubicBezTo>
                    <a:pt x="2824" y="14044"/>
                    <a:pt x="2811" y="14116"/>
                    <a:pt x="2804" y="14155"/>
                  </a:cubicBezTo>
                  <a:cubicBezTo>
                    <a:pt x="2798" y="14194"/>
                    <a:pt x="2791" y="14272"/>
                    <a:pt x="2791" y="14376"/>
                  </a:cubicBezTo>
                  <a:cubicBezTo>
                    <a:pt x="2785" y="14467"/>
                    <a:pt x="2785" y="14545"/>
                    <a:pt x="2772" y="14597"/>
                  </a:cubicBezTo>
                  <a:cubicBezTo>
                    <a:pt x="2759" y="14669"/>
                    <a:pt x="2733" y="14747"/>
                    <a:pt x="2700" y="14838"/>
                  </a:cubicBezTo>
                  <a:cubicBezTo>
                    <a:pt x="2680" y="14877"/>
                    <a:pt x="2667" y="14896"/>
                    <a:pt x="2654" y="14903"/>
                  </a:cubicBezTo>
                  <a:lnTo>
                    <a:pt x="2622" y="14903"/>
                  </a:lnTo>
                  <a:cubicBezTo>
                    <a:pt x="2622" y="14883"/>
                    <a:pt x="2628" y="14857"/>
                    <a:pt x="2635" y="14831"/>
                  </a:cubicBezTo>
                  <a:cubicBezTo>
                    <a:pt x="2635" y="14792"/>
                    <a:pt x="2641" y="14708"/>
                    <a:pt x="2648" y="14571"/>
                  </a:cubicBezTo>
                  <a:cubicBezTo>
                    <a:pt x="2654" y="14467"/>
                    <a:pt x="2661" y="14376"/>
                    <a:pt x="2674" y="14311"/>
                  </a:cubicBezTo>
                  <a:lnTo>
                    <a:pt x="2706" y="14207"/>
                  </a:lnTo>
                  <a:cubicBezTo>
                    <a:pt x="2759" y="14018"/>
                    <a:pt x="2804" y="13823"/>
                    <a:pt x="2837" y="13635"/>
                  </a:cubicBezTo>
                  <a:cubicBezTo>
                    <a:pt x="2835" y="13633"/>
                    <a:pt x="2833" y="13632"/>
                    <a:pt x="2830" y="13632"/>
                  </a:cubicBezTo>
                  <a:cubicBezTo>
                    <a:pt x="2823" y="13632"/>
                    <a:pt x="2812" y="13640"/>
                    <a:pt x="2798" y="13654"/>
                  </a:cubicBezTo>
                  <a:cubicBezTo>
                    <a:pt x="2778" y="13706"/>
                    <a:pt x="2759" y="13765"/>
                    <a:pt x="2746" y="13830"/>
                  </a:cubicBezTo>
                  <a:lnTo>
                    <a:pt x="2609" y="14396"/>
                  </a:lnTo>
                  <a:lnTo>
                    <a:pt x="2589" y="14870"/>
                  </a:lnTo>
                  <a:cubicBezTo>
                    <a:pt x="2576" y="14851"/>
                    <a:pt x="2563" y="14825"/>
                    <a:pt x="2557" y="14799"/>
                  </a:cubicBezTo>
                  <a:cubicBezTo>
                    <a:pt x="2518" y="14571"/>
                    <a:pt x="2505" y="14409"/>
                    <a:pt x="2511" y="14292"/>
                  </a:cubicBezTo>
                  <a:cubicBezTo>
                    <a:pt x="2531" y="14012"/>
                    <a:pt x="2648" y="13719"/>
                    <a:pt x="2863" y="13420"/>
                  </a:cubicBezTo>
                  <a:cubicBezTo>
                    <a:pt x="3077" y="13127"/>
                    <a:pt x="3318" y="12906"/>
                    <a:pt x="3597" y="12757"/>
                  </a:cubicBezTo>
                  <a:cubicBezTo>
                    <a:pt x="3851" y="12617"/>
                    <a:pt x="4108" y="12548"/>
                    <a:pt x="4362" y="12548"/>
                  </a:cubicBezTo>
                  <a:close/>
                  <a:moveTo>
                    <a:pt x="7500" y="12802"/>
                  </a:moveTo>
                  <a:lnTo>
                    <a:pt x="7695" y="13173"/>
                  </a:lnTo>
                  <a:cubicBezTo>
                    <a:pt x="7734" y="13251"/>
                    <a:pt x="7760" y="13349"/>
                    <a:pt x="7786" y="13459"/>
                  </a:cubicBezTo>
                  <a:cubicBezTo>
                    <a:pt x="7792" y="13498"/>
                    <a:pt x="7812" y="13609"/>
                    <a:pt x="7838" y="13784"/>
                  </a:cubicBezTo>
                  <a:lnTo>
                    <a:pt x="7870" y="14012"/>
                  </a:lnTo>
                  <a:cubicBezTo>
                    <a:pt x="7877" y="14090"/>
                    <a:pt x="7883" y="14181"/>
                    <a:pt x="7883" y="14279"/>
                  </a:cubicBezTo>
                  <a:cubicBezTo>
                    <a:pt x="7883" y="14376"/>
                    <a:pt x="7877" y="14474"/>
                    <a:pt x="7864" y="14584"/>
                  </a:cubicBezTo>
                  <a:cubicBezTo>
                    <a:pt x="7857" y="14662"/>
                    <a:pt x="7844" y="14753"/>
                    <a:pt x="7831" y="14851"/>
                  </a:cubicBezTo>
                  <a:cubicBezTo>
                    <a:pt x="7825" y="14877"/>
                    <a:pt x="7825" y="14896"/>
                    <a:pt x="7825" y="14909"/>
                  </a:cubicBezTo>
                  <a:cubicBezTo>
                    <a:pt x="7792" y="14896"/>
                    <a:pt x="7760" y="14890"/>
                    <a:pt x="7727" y="14877"/>
                  </a:cubicBezTo>
                  <a:cubicBezTo>
                    <a:pt x="7721" y="14877"/>
                    <a:pt x="7721" y="14870"/>
                    <a:pt x="7721" y="14864"/>
                  </a:cubicBezTo>
                  <a:cubicBezTo>
                    <a:pt x="7721" y="14818"/>
                    <a:pt x="7714" y="14786"/>
                    <a:pt x="7721" y="14773"/>
                  </a:cubicBezTo>
                  <a:cubicBezTo>
                    <a:pt x="7727" y="14747"/>
                    <a:pt x="7734" y="14727"/>
                    <a:pt x="7740" y="14714"/>
                  </a:cubicBezTo>
                  <a:cubicBezTo>
                    <a:pt x="7747" y="14701"/>
                    <a:pt x="7747" y="14669"/>
                    <a:pt x="7747" y="14623"/>
                  </a:cubicBezTo>
                  <a:cubicBezTo>
                    <a:pt x="7747" y="14578"/>
                    <a:pt x="7760" y="14500"/>
                    <a:pt x="7779" y="14396"/>
                  </a:cubicBezTo>
                  <a:cubicBezTo>
                    <a:pt x="7799" y="14298"/>
                    <a:pt x="7805" y="14220"/>
                    <a:pt x="7799" y="14168"/>
                  </a:cubicBezTo>
                  <a:cubicBezTo>
                    <a:pt x="7779" y="14077"/>
                    <a:pt x="7773" y="14005"/>
                    <a:pt x="7773" y="13960"/>
                  </a:cubicBezTo>
                  <a:cubicBezTo>
                    <a:pt x="7773" y="13908"/>
                    <a:pt x="7766" y="13869"/>
                    <a:pt x="7766" y="13843"/>
                  </a:cubicBezTo>
                  <a:lnTo>
                    <a:pt x="7740" y="13739"/>
                  </a:lnTo>
                  <a:cubicBezTo>
                    <a:pt x="7727" y="13602"/>
                    <a:pt x="7708" y="13505"/>
                    <a:pt x="7695" y="13440"/>
                  </a:cubicBezTo>
                  <a:cubicBezTo>
                    <a:pt x="7675" y="13375"/>
                    <a:pt x="7643" y="13277"/>
                    <a:pt x="7591" y="13147"/>
                  </a:cubicBezTo>
                  <a:lnTo>
                    <a:pt x="7467" y="12874"/>
                  </a:lnTo>
                  <a:cubicBezTo>
                    <a:pt x="7461" y="12854"/>
                    <a:pt x="7448" y="12828"/>
                    <a:pt x="7441" y="12809"/>
                  </a:cubicBezTo>
                  <a:cubicBezTo>
                    <a:pt x="7461" y="12809"/>
                    <a:pt x="7480" y="12802"/>
                    <a:pt x="7500" y="12802"/>
                  </a:cubicBezTo>
                  <a:close/>
                  <a:moveTo>
                    <a:pt x="5945" y="14649"/>
                  </a:moveTo>
                  <a:cubicBezTo>
                    <a:pt x="6049" y="14649"/>
                    <a:pt x="6166" y="14669"/>
                    <a:pt x="6309" y="14708"/>
                  </a:cubicBezTo>
                  <a:cubicBezTo>
                    <a:pt x="6309" y="14708"/>
                    <a:pt x="6303" y="14708"/>
                    <a:pt x="6303" y="14714"/>
                  </a:cubicBezTo>
                  <a:cubicBezTo>
                    <a:pt x="6231" y="14851"/>
                    <a:pt x="6147" y="14929"/>
                    <a:pt x="6043" y="14942"/>
                  </a:cubicBezTo>
                  <a:cubicBezTo>
                    <a:pt x="6031" y="14944"/>
                    <a:pt x="6020" y="14944"/>
                    <a:pt x="6010" y="14944"/>
                  </a:cubicBezTo>
                  <a:cubicBezTo>
                    <a:pt x="5979" y="14944"/>
                    <a:pt x="5952" y="14937"/>
                    <a:pt x="5932" y="14922"/>
                  </a:cubicBezTo>
                  <a:cubicBezTo>
                    <a:pt x="5887" y="14890"/>
                    <a:pt x="5867" y="14825"/>
                    <a:pt x="5880" y="14734"/>
                  </a:cubicBezTo>
                  <a:cubicBezTo>
                    <a:pt x="5887" y="14714"/>
                    <a:pt x="5893" y="14695"/>
                    <a:pt x="5887" y="14675"/>
                  </a:cubicBezTo>
                  <a:cubicBezTo>
                    <a:pt x="5880" y="14662"/>
                    <a:pt x="5874" y="14656"/>
                    <a:pt x="5861" y="14656"/>
                  </a:cubicBezTo>
                  <a:cubicBezTo>
                    <a:pt x="5887" y="14649"/>
                    <a:pt x="5913" y="14649"/>
                    <a:pt x="5945" y="14649"/>
                  </a:cubicBezTo>
                  <a:close/>
                  <a:moveTo>
                    <a:pt x="14862" y="14070"/>
                  </a:moveTo>
                  <a:lnTo>
                    <a:pt x="14862" y="14070"/>
                  </a:lnTo>
                  <a:cubicBezTo>
                    <a:pt x="14738" y="14350"/>
                    <a:pt x="14595" y="14610"/>
                    <a:pt x="14439" y="14857"/>
                  </a:cubicBezTo>
                  <a:cubicBezTo>
                    <a:pt x="14426" y="14857"/>
                    <a:pt x="14420" y="14857"/>
                    <a:pt x="14407" y="14864"/>
                  </a:cubicBezTo>
                  <a:cubicBezTo>
                    <a:pt x="14387" y="14877"/>
                    <a:pt x="14367" y="14883"/>
                    <a:pt x="14354" y="14883"/>
                  </a:cubicBezTo>
                  <a:cubicBezTo>
                    <a:pt x="14309" y="14909"/>
                    <a:pt x="14244" y="14922"/>
                    <a:pt x="14159" y="14935"/>
                  </a:cubicBezTo>
                  <a:cubicBezTo>
                    <a:pt x="14016" y="14948"/>
                    <a:pt x="13789" y="14961"/>
                    <a:pt x="13490" y="14961"/>
                  </a:cubicBezTo>
                  <a:lnTo>
                    <a:pt x="13372" y="14955"/>
                  </a:lnTo>
                  <a:cubicBezTo>
                    <a:pt x="13249" y="14935"/>
                    <a:pt x="13151" y="14922"/>
                    <a:pt x="13086" y="14916"/>
                  </a:cubicBezTo>
                  <a:lnTo>
                    <a:pt x="13067" y="14916"/>
                  </a:lnTo>
                  <a:cubicBezTo>
                    <a:pt x="13262" y="14747"/>
                    <a:pt x="13444" y="14558"/>
                    <a:pt x="13607" y="14344"/>
                  </a:cubicBezTo>
                  <a:cubicBezTo>
                    <a:pt x="13626" y="14318"/>
                    <a:pt x="13646" y="14292"/>
                    <a:pt x="13672" y="14259"/>
                  </a:cubicBezTo>
                  <a:cubicBezTo>
                    <a:pt x="13746" y="14267"/>
                    <a:pt x="13820" y="14270"/>
                    <a:pt x="13895" y="14270"/>
                  </a:cubicBezTo>
                  <a:cubicBezTo>
                    <a:pt x="14077" y="14270"/>
                    <a:pt x="14261" y="14249"/>
                    <a:pt x="14446" y="14207"/>
                  </a:cubicBezTo>
                  <a:cubicBezTo>
                    <a:pt x="14472" y="14201"/>
                    <a:pt x="14517" y="14188"/>
                    <a:pt x="14582" y="14168"/>
                  </a:cubicBezTo>
                  <a:lnTo>
                    <a:pt x="14777" y="14116"/>
                  </a:lnTo>
                  <a:lnTo>
                    <a:pt x="14855" y="14077"/>
                  </a:lnTo>
                  <a:cubicBezTo>
                    <a:pt x="14855" y="14077"/>
                    <a:pt x="14855" y="14077"/>
                    <a:pt x="14862" y="14070"/>
                  </a:cubicBezTo>
                  <a:close/>
                  <a:moveTo>
                    <a:pt x="6869" y="14870"/>
                  </a:moveTo>
                  <a:cubicBezTo>
                    <a:pt x="6940" y="14890"/>
                    <a:pt x="7018" y="14916"/>
                    <a:pt x="7109" y="14942"/>
                  </a:cubicBezTo>
                  <a:cubicBezTo>
                    <a:pt x="7096" y="14948"/>
                    <a:pt x="7096" y="14948"/>
                    <a:pt x="7090" y="14948"/>
                  </a:cubicBezTo>
                  <a:cubicBezTo>
                    <a:pt x="7080" y="14958"/>
                    <a:pt x="7066" y="14963"/>
                    <a:pt x="7047" y="14963"/>
                  </a:cubicBezTo>
                  <a:cubicBezTo>
                    <a:pt x="7028" y="14963"/>
                    <a:pt x="7005" y="14958"/>
                    <a:pt x="6979" y="14948"/>
                  </a:cubicBezTo>
                  <a:cubicBezTo>
                    <a:pt x="6921" y="14935"/>
                    <a:pt x="6882" y="14916"/>
                    <a:pt x="6875" y="14883"/>
                  </a:cubicBezTo>
                  <a:cubicBezTo>
                    <a:pt x="6869" y="14883"/>
                    <a:pt x="6869" y="14877"/>
                    <a:pt x="6869" y="14870"/>
                  </a:cubicBezTo>
                  <a:close/>
                  <a:moveTo>
                    <a:pt x="6414" y="14727"/>
                  </a:moveTo>
                  <a:cubicBezTo>
                    <a:pt x="6472" y="14747"/>
                    <a:pt x="6583" y="14779"/>
                    <a:pt x="6745" y="14831"/>
                  </a:cubicBezTo>
                  <a:cubicBezTo>
                    <a:pt x="6745" y="14844"/>
                    <a:pt x="6739" y="14864"/>
                    <a:pt x="6732" y="14877"/>
                  </a:cubicBezTo>
                  <a:cubicBezTo>
                    <a:pt x="6719" y="14916"/>
                    <a:pt x="6687" y="14942"/>
                    <a:pt x="6648" y="14968"/>
                  </a:cubicBezTo>
                  <a:cubicBezTo>
                    <a:pt x="6624" y="14976"/>
                    <a:pt x="6599" y="14982"/>
                    <a:pt x="6575" y="14982"/>
                  </a:cubicBezTo>
                  <a:cubicBezTo>
                    <a:pt x="6560" y="14982"/>
                    <a:pt x="6546" y="14979"/>
                    <a:pt x="6531" y="14974"/>
                  </a:cubicBezTo>
                  <a:cubicBezTo>
                    <a:pt x="6492" y="14961"/>
                    <a:pt x="6459" y="14942"/>
                    <a:pt x="6433" y="14903"/>
                  </a:cubicBezTo>
                  <a:cubicBezTo>
                    <a:pt x="6407" y="14864"/>
                    <a:pt x="6401" y="14831"/>
                    <a:pt x="6407" y="14786"/>
                  </a:cubicBezTo>
                  <a:cubicBezTo>
                    <a:pt x="6407" y="14760"/>
                    <a:pt x="6414" y="14740"/>
                    <a:pt x="6414" y="14727"/>
                  </a:cubicBezTo>
                  <a:close/>
                  <a:moveTo>
                    <a:pt x="5379" y="14727"/>
                  </a:moveTo>
                  <a:lnTo>
                    <a:pt x="5379" y="14753"/>
                  </a:lnTo>
                  <a:cubicBezTo>
                    <a:pt x="5386" y="14812"/>
                    <a:pt x="5405" y="14851"/>
                    <a:pt x="5438" y="14877"/>
                  </a:cubicBezTo>
                  <a:cubicBezTo>
                    <a:pt x="5474" y="14909"/>
                    <a:pt x="5514" y="14925"/>
                    <a:pt x="5559" y="14925"/>
                  </a:cubicBezTo>
                  <a:cubicBezTo>
                    <a:pt x="5578" y="14925"/>
                    <a:pt x="5599" y="14922"/>
                    <a:pt x="5620" y="14916"/>
                  </a:cubicBezTo>
                  <a:cubicBezTo>
                    <a:pt x="5633" y="14909"/>
                    <a:pt x="5646" y="14909"/>
                    <a:pt x="5659" y="14903"/>
                  </a:cubicBezTo>
                  <a:cubicBezTo>
                    <a:pt x="5659" y="14922"/>
                    <a:pt x="5659" y="14942"/>
                    <a:pt x="5666" y="14974"/>
                  </a:cubicBezTo>
                  <a:cubicBezTo>
                    <a:pt x="5666" y="14994"/>
                    <a:pt x="5646" y="15020"/>
                    <a:pt x="5620" y="15046"/>
                  </a:cubicBezTo>
                  <a:cubicBezTo>
                    <a:pt x="5568" y="15098"/>
                    <a:pt x="5510" y="15131"/>
                    <a:pt x="5445" y="15144"/>
                  </a:cubicBezTo>
                  <a:cubicBezTo>
                    <a:pt x="5420" y="15156"/>
                    <a:pt x="5400" y="15160"/>
                    <a:pt x="5381" y="15160"/>
                  </a:cubicBezTo>
                  <a:cubicBezTo>
                    <a:pt x="5370" y="15160"/>
                    <a:pt x="5359" y="15159"/>
                    <a:pt x="5347" y="15157"/>
                  </a:cubicBezTo>
                  <a:cubicBezTo>
                    <a:pt x="5314" y="15150"/>
                    <a:pt x="5295" y="15131"/>
                    <a:pt x="5282" y="15105"/>
                  </a:cubicBezTo>
                  <a:lnTo>
                    <a:pt x="5269" y="15059"/>
                  </a:lnTo>
                  <a:cubicBezTo>
                    <a:pt x="5269" y="15053"/>
                    <a:pt x="5269" y="15053"/>
                    <a:pt x="5262" y="15046"/>
                  </a:cubicBezTo>
                  <a:cubicBezTo>
                    <a:pt x="5295" y="14948"/>
                    <a:pt x="5334" y="14851"/>
                    <a:pt x="5366" y="14753"/>
                  </a:cubicBezTo>
                  <a:lnTo>
                    <a:pt x="5379" y="14727"/>
                  </a:lnTo>
                  <a:close/>
                  <a:moveTo>
                    <a:pt x="10543" y="14305"/>
                  </a:moveTo>
                  <a:lnTo>
                    <a:pt x="10647" y="14409"/>
                  </a:lnTo>
                  <a:cubicBezTo>
                    <a:pt x="10654" y="14409"/>
                    <a:pt x="10654" y="14409"/>
                    <a:pt x="10654" y="14415"/>
                  </a:cubicBezTo>
                  <a:cubicBezTo>
                    <a:pt x="10654" y="14415"/>
                    <a:pt x="10654" y="14422"/>
                    <a:pt x="10654" y="14422"/>
                  </a:cubicBezTo>
                  <a:lnTo>
                    <a:pt x="10660" y="14448"/>
                  </a:lnTo>
                  <a:cubicBezTo>
                    <a:pt x="10673" y="14467"/>
                    <a:pt x="10686" y="14500"/>
                    <a:pt x="10693" y="14545"/>
                  </a:cubicBezTo>
                  <a:cubicBezTo>
                    <a:pt x="10699" y="14558"/>
                    <a:pt x="10706" y="14571"/>
                    <a:pt x="10719" y="14591"/>
                  </a:cubicBezTo>
                  <a:lnTo>
                    <a:pt x="10745" y="14656"/>
                  </a:lnTo>
                  <a:cubicBezTo>
                    <a:pt x="10771" y="14708"/>
                    <a:pt x="10790" y="14779"/>
                    <a:pt x="10817" y="14877"/>
                  </a:cubicBezTo>
                  <a:lnTo>
                    <a:pt x="10849" y="14981"/>
                  </a:lnTo>
                  <a:cubicBezTo>
                    <a:pt x="10830" y="14961"/>
                    <a:pt x="10804" y="14948"/>
                    <a:pt x="10758" y="14929"/>
                  </a:cubicBezTo>
                  <a:cubicBezTo>
                    <a:pt x="10712" y="14909"/>
                    <a:pt x="10680" y="14890"/>
                    <a:pt x="10660" y="14870"/>
                  </a:cubicBezTo>
                  <a:lnTo>
                    <a:pt x="10634" y="14844"/>
                  </a:lnTo>
                  <a:cubicBezTo>
                    <a:pt x="10625" y="14840"/>
                    <a:pt x="10616" y="14835"/>
                    <a:pt x="10607" y="14835"/>
                  </a:cubicBezTo>
                  <a:cubicBezTo>
                    <a:pt x="10603" y="14835"/>
                    <a:pt x="10599" y="14836"/>
                    <a:pt x="10595" y="14838"/>
                  </a:cubicBezTo>
                  <a:cubicBezTo>
                    <a:pt x="10576" y="14844"/>
                    <a:pt x="10576" y="14864"/>
                    <a:pt x="10576" y="14896"/>
                  </a:cubicBezTo>
                  <a:lnTo>
                    <a:pt x="10693" y="15131"/>
                  </a:lnTo>
                  <a:cubicBezTo>
                    <a:pt x="10719" y="15176"/>
                    <a:pt x="10738" y="15209"/>
                    <a:pt x="10745" y="15228"/>
                  </a:cubicBezTo>
                  <a:cubicBezTo>
                    <a:pt x="10725" y="15235"/>
                    <a:pt x="10693" y="15235"/>
                    <a:pt x="10654" y="15235"/>
                  </a:cubicBezTo>
                  <a:lnTo>
                    <a:pt x="10582" y="15235"/>
                  </a:lnTo>
                  <a:lnTo>
                    <a:pt x="10576" y="15228"/>
                  </a:lnTo>
                  <a:cubicBezTo>
                    <a:pt x="10537" y="15092"/>
                    <a:pt x="10498" y="14981"/>
                    <a:pt x="10459" y="14896"/>
                  </a:cubicBezTo>
                  <a:cubicBezTo>
                    <a:pt x="10452" y="14864"/>
                    <a:pt x="10433" y="14825"/>
                    <a:pt x="10407" y="14766"/>
                  </a:cubicBezTo>
                  <a:lnTo>
                    <a:pt x="10459" y="14766"/>
                  </a:lnTo>
                  <a:cubicBezTo>
                    <a:pt x="10485" y="14766"/>
                    <a:pt x="10498" y="14766"/>
                    <a:pt x="10504" y="14773"/>
                  </a:cubicBezTo>
                  <a:cubicBezTo>
                    <a:pt x="10530" y="14786"/>
                    <a:pt x="10550" y="14792"/>
                    <a:pt x="10550" y="14792"/>
                  </a:cubicBezTo>
                  <a:cubicBezTo>
                    <a:pt x="10569" y="14786"/>
                    <a:pt x="10576" y="14773"/>
                    <a:pt x="10576" y="14753"/>
                  </a:cubicBezTo>
                  <a:lnTo>
                    <a:pt x="10569" y="14727"/>
                  </a:lnTo>
                  <a:lnTo>
                    <a:pt x="10407" y="14441"/>
                  </a:lnTo>
                  <a:lnTo>
                    <a:pt x="10498" y="14519"/>
                  </a:lnTo>
                  <a:lnTo>
                    <a:pt x="10537" y="14539"/>
                  </a:lnTo>
                  <a:cubicBezTo>
                    <a:pt x="10556" y="14548"/>
                    <a:pt x="10568" y="14554"/>
                    <a:pt x="10578" y="14554"/>
                  </a:cubicBezTo>
                  <a:cubicBezTo>
                    <a:pt x="10582" y="14554"/>
                    <a:pt x="10585" y="14553"/>
                    <a:pt x="10589" y="14552"/>
                  </a:cubicBezTo>
                  <a:cubicBezTo>
                    <a:pt x="10602" y="14552"/>
                    <a:pt x="10608" y="14539"/>
                    <a:pt x="10608" y="14526"/>
                  </a:cubicBezTo>
                  <a:lnTo>
                    <a:pt x="10595" y="14506"/>
                  </a:lnTo>
                  <a:cubicBezTo>
                    <a:pt x="10595" y="14500"/>
                    <a:pt x="10589" y="14474"/>
                    <a:pt x="10576" y="14428"/>
                  </a:cubicBezTo>
                  <a:lnTo>
                    <a:pt x="10543" y="14305"/>
                  </a:lnTo>
                  <a:close/>
                  <a:moveTo>
                    <a:pt x="6797" y="14981"/>
                  </a:moveTo>
                  <a:cubicBezTo>
                    <a:pt x="6862" y="15033"/>
                    <a:pt x="6934" y="15066"/>
                    <a:pt x="7005" y="15079"/>
                  </a:cubicBezTo>
                  <a:cubicBezTo>
                    <a:pt x="7018" y="15085"/>
                    <a:pt x="7031" y="15085"/>
                    <a:pt x="7051" y="15085"/>
                  </a:cubicBezTo>
                  <a:cubicBezTo>
                    <a:pt x="7031" y="15098"/>
                    <a:pt x="7012" y="15111"/>
                    <a:pt x="6992" y="15124"/>
                  </a:cubicBezTo>
                  <a:cubicBezTo>
                    <a:pt x="6947" y="15157"/>
                    <a:pt x="6882" y="15209"/>
                    <a:pt x="6797" y="15287"/>
                  </a:cubicBezTo>
                  <a:cubicBezTo>
                    <a:pt x="6771" y="15274"/>
                    <a:pt x="6752" y="15254"/>
                    <a:pt x="6732" y="15241"/>
                  </a:cubicBezTo>
                  <a:cubicBezTo>
                    <a:pt x="6713" y="15209"/>
                    <a:pt x="6700" y="15183"/>
                    <a:pt x="6693" y="15144"/>
                  </a:cubicBezTo>
                  <a:lnTo>
                    <a:pt x="6693" y="15066"/>
                  </a:lnTo>
                  <a:lnTo>
                    <a:pt x="6693" y="15059"/>
                  </a:lnTo>
                  <a:cubicBezTo>
                    <a:pt x="6732" y="15039"/>
                    <a:pt x="6765" y="15013"/>
                    <a:pt x="6797" y="14981"/>
                  </a:cubicBezTo>
                  <a:close/>
                  <a:moveTo>
                    <a:pt x="2596" y="15137"/>
                  </a:moveTo>
                  <a:cubicBezTo>
                    <a:pt x="2615" y="15144"/>
                    <a:pt x="2641" y="15144"/>
                    <a:pt x="2661" y="15144"/>
                  </a:cubicBezTo>
                  <a:cubicBezTo>
                    <a:pt x="2661" y="15170"/>
                    <a:pt x="2654" y="15196"/>
                    <a:pt x="2641" y="15228"/>
                  </a:cubicBezTo>
                  <a:cubicBezTo>
                    <a:pt x="2635" y="15241"/>
                    <a:pt x="2628" y="15267"/>
                    <a:pt x="2622" y="15300"/>
                  </a:cubicBezTo>
                  <a:lnTo>
                    <a:pt x="2615" y="15300"/>
                  </a:lnTo>
                  <a:lnTo>
                    <a:pt x="2596" y="15267"/>
                  </a:lnTo>
                  <a:lnTo>
                    <a:pt x="2583" y="15222"/>
                  </a:lnTo>
                  <a:cubicBezTo>
                    <a:pt x="2576" y="15209"/>
                    <a:pt x="2583" y="15196"/>
                    <a:pt x="2589" y="15163"/>
                  </a:cubicBezTo>
                  <a:cubicBezTo>
                    <a:pt x="2589" y="15157"/>
                    <a:pt x="2589" y="15144"/>
                    <a:pt x="2596" y="15137"/>
                  </a:cubicBezTo>
                  <a:close/>
                  <a:moveTo>
                    <a:pt x="7285" y="15000"/>
                  </a:moveTo>
                  <a:cubicBezTo>
                    <a:pt x="7337" y="15020"/>
                    <a:pt x="7389" y="15033"/>
                    <a:pt x="7441" y="15053"/>
                  </a:cubicBezTo>
                  <a:cubicBezTo>
                    <a:pt x="7448" y="15059"/>
                    <a:pt x="7454" y="15059"/>
                    <a:pt x="7467" y="15066"/>
                  </a:cubicBezTo>
                  <a:lnTo>
                    <a:pt x="7350" y="15111"/>
                  </a:lnTo>
                  <a:cubicBezTo>
                    <a:pt x="7246" y="15150"/>
                    <a:pt x="7168" y="15189"/>
                    <a:pt x="7122" y="15228"/>
                  </a:cubicBezTo>
                  <a:cubicBezTo>
                    <a:pt x="7113" y="15224"/>
                    <a:pt x="7104" y="15219"/>
                    <a:pt x="7095" y="15219"/>
                  </a:cubicBezTo>
                  <a:cubicBezTo>
                    <a:pt x="7091" y="15219"/>
                    <a:pt x="7087" y="15220"/>
                    <a:pt x="7083" y="15222"/>
                  </a:cubicBezTo>
                  <a:cubicBezTo>
                    <a:pt x="7070" y="15222"/>
                    <a:pt x="7044" y="15228"/>
                    <a:pt x="7012" y="15254"/>
                  </a:cubicBezTo>
                  <a:cubicBezTo>
                    <a:pt x="6953" y="15287"/>
                    <a:pt x="6901" y="15300"/>
                    <a:pt x="6856" y="15300"/>
                  </a:cubicBezTo>
                  <a:cubicBezTo>
                    <a:pt x="6895" y="15261"/>
                    <a:pt x="6934" y="15235"/>
                    <a:pt x="6960" y="15209"/>
                  </a:cubicBezTo>
                  <a:cubicBezTo>
                    <a:pt x="7077" y="15124"/>
                    <a:pt x="7187" y="15059"/>
                    <a:pt x="7285" y="15000"/>
                  </a:cubicBezTo>
                  <a:close/>
                  <a:moveTo>
                    <a:pt x="2355" y="14929"/>
                  </a:moveTo>
                  <a:cubicBezTo>
                    <a:pt x="2381" y="14974"/>
                    <a:pt x="2407" y="15013"/>
                    <a:pt x="2440" y="15046"/>
                  </a:cubicBezTo>
                  <a:cubicBezTo>
                    <a:pt x="2459" y="15072"/>
                    <a:pt x="2492" y="15098"/>
                    <a:pt x="2524" y="15111"/>
                  </a:cubicBezTo>
                  <a:lnTo>
                    <a:pt x="2518" y="15118"/>
                  </a:lnTo>
                  <a:lnTo>
                    <a:pt x="2505" y="15163"/>
                  </a:lnTo>
                  <a:lnTo>
                    <a:pt x="2446" y="15248"/>
                  </a:lnTo>
                  <a:cubicBezTo>
                    <a:pt x="2427" y="15280"/>
                    <a:pt x="2407" y="15300"/>
                    <a:pt x="2394" y="15306"/>
                  </a:cubicBezTo>
                  <a:cubicBezTo>
                    <a:pt x="2381" y="15306"/>
                    <a:pt x="2362" y="15313"/>
                    <a:pt x="2329" y="15313"/>
                  </a:cubicBezTo>
                  <a:cubicBezTo>
                    <a:pt x="2284" y="15306"/>
                    <a:pt x="2251" y="15293"/>
                    <a:pt x="2232" y="15274"/>
                  </a:cubicBezTo>
                  <a:cubicBezTo>
                    <a:pt x="2219" y="15261"/>
                    <a:pt x="2199" y="15241"/>
                    <a:pt x="2193" y="15215"/>
                  </a:cubicBezTo>
                  <a:lnTo>
                    <a:pt x="2173" y="15176"/>
                  </a:lnTo>
                  <a:cubicBezTo>
                    <a:pt x="2219" y="15111"/>
                    <a:pt x="2284" y="15026"/>
                    <a:pt x="2355" y="14929"/>
                  </a:cubicBezTo>
                  <a:close/>
                  <a:moveTo>
                    <a:pt x="5796" y="14831"/>
                  </a:moveTo>
                  <a:cubicBezTo>
                    <a:pt x="5796" y="14870"/>
                    <a:pt x="5809" y="14903"/>
                    <a:pt x="5828" y="14935"/>
                  </a:cubicBezTo>
                  <a:cubicBezTo>
                    <a:pt x="5854" y="14968"/>
                    <a:pt x="5880" y="14994"/>
                    <a:pt x="5913" y="15007"/>
                  </a:cubicBezTo>
                  <a:cubicBezTo>
                    <a:pt x="5949" y="15023"/>
                    <a:pt x="5984" y="15031"/>
                    <a:pt x="6021" y="15031"/>
                  </a:cubicBezTo>
                  <a:cubicBezTo>
                    <a:pt x="6057" y="15031"/>
                    <a:pt x="6095" y="15023"/>
                    <a:pt x="6134" y="15007"/>
                  </a:cubicBezTo>
                  <a:cubicBezTo>
                    <a:pt x="6199" y="14987"/>
                    <a:pt x="6251" y="14942"/>
                    <a:pt x="6309" y="14870"/>
                  </a:cubicBezTo>
                  <a:cubicBezTo>
                    <a:pt x="6329" y="14942"/>
                    <a:pt x="6355" y="14994"/>
                    <a:pt x="6394" y="15033"/>
                  </a:cubicBezTo>
                  <a:cubicBezTo>
                    <a:pt x="6433" y="15059"/>
                    <a:pt x="6485" y="15079"/>
                    <a:pt x="6544" y="15085"/>
                  </a:cubicBezTo>
                  <a:lnTo>
                    <a:pt x="6576" y="15085"/>
                  </a:lnTo>
                  <a:cubicBezTo>
                    <a:pt x="6576" y="15092"/>
                    <a:pt x="6570" y="15098"/>
                    <a:pt x="6570" y="15111"/>
                  </a:cubicBezTo>
                  <a:cubicBezTo>
                    <a:pt x="6544" y="15202"/>
                    <a:pt x="6492" y="15267"/>
                    <a:pt x="6414" y="15313"/>
                  </a:cubicBezTo>
                  <a:cubicBezTo>
                    <a:pt x="6384" y="15327"/>
                    <a:pt x="6359" y="15335"/>
                    <a:pt x="6331" y="15335"/>
                  </a:cubicBezTo>
                  <a:cubicBezTo>
                    <a:pt x="6322" y="15335"/>
                    <a:pt x="6313" y="15334"/>
                    <a:pt x="6303" y="15332"/>
                  </a:cubicBezTo>
                  <a:cubicBezTo>
                    <a:pt x="6257" y="15319"/>
                    <a:pt x="6231" y="15287"/>
                    <a:pt x="6212" y="15235"/>
                  </a:cubicBezTo>
                  <a:cubicBezTo>
                    <a:pt x="6199" y="15209"/>
                    <a:pt x="6199" y="15157"/>
                    <a:pt x="6205" y="15098"/>
                  </a:cubicBezTo>
                  <a:cubicBezTo>
                    <a:pt x="6205" y="15053"/>
                    <a:pt x="6192" y="15020"/>
                    <a:pt x="6179" y="15013"/>
                  </a:cubicBezTo>
                  <a:cubicBezTo>
                    <a:pt x="6171" y="15008"/>
                    <a:pt x="6163" y="15005"/>
                    <a:pt x="6155" y="15005"/>
                  </a:cubicBezTo>
                  <a:cubicBezTo>
                    <a:pt x="6143" y="15005"/>
                    <a:pt x="6130" y="15011"/>
                    <a:pt x="6114" y="15026"/>
                  </a:cubicBezTo>
                  <a:cubicBezTo>
                    <a:pt x="6101" y="15033"/>
                    <a:pt x="6088" y="15053"/>
                    <a:pt x="6075" y="15079"/>
                  </a:cubicBezTo>
                  <a:cubicBezTo>
                    <a:pt x="6056" y="15131"/>
                    <a:pt x="6030" y="15170"/>
                    <a:pt x="6004" y="15189"/>
                  </a:cubicBezTo>
                  <a:cubicBezTo>
                    <a:pt x="5979" y="15209"/>
                    <a:pt x="5953" y="15220"/>
                    <a:pt x="5926" y="15220"/>
                  </a:cubicBezTo>
                  <a:cubicBezTo>
                    <a:pt x="5910" y="15220"/>
                    <a:pt x="5895" y="15216"/>
                    <a:pt x="5880" y="15209"/>
                  </a:cubicBezTo>
                  <a:cubicBezTo>
                    <a:pt x="5861" y="15196"/>
                    <a:pt x="5841" y="15176"/>
                    <a:pt x="5822" y="15137"/>
                  </a:cubicBezTo>
                  <a:cubicBezTo>
                    <a:pt x="5796" y="15085"/>
                    <a:pt x="5776" y="15026"/>
                    <a:pt x="5770" y="14968"/>
                  </a:cubicBezTo>
                  <a:cubicBezTo>
                    <a:pt x="5770" y="14929"/>
                    <a:pt x="5763" y="14903"/>
                    <a:pt x="5757" y="14883"/>
                  </a:cubicBezTo>
                  <a:cubicBezTo>
                    <a:pt x="5750" y="14877"/>
                    <a:pt x="5744" y="14870"/>
                    <a:pt x="5737" y="14864"/>
                  </a:cubicBezTo>
                  <a:cubicBezTo>
                    <a:pt x="5757" y="14857"/>
                    <a:pt x="5776" y="14844"/>
                    <a:pt x="5796" y="14831"/>
                  </a:cubicBezTo>
                  <a:close/>
                  <a:moveTo>
                    <a:pt x="5230" y="15163"/>
                  </a:moveTo>
                  <a:cubicBezTo>
                    <a:pt x="5243" y="15189"/>
                    <a:pt x="5262" y="15209"/>
                    <a:pt x="5295" y="15228"/>
                  </a:cubicBezTo>
                  <a:cubicBezTo>
                    <a:pt x="5319" y="15242"/>
                    <a:pt x="5347" y="15249"/>
                    <a:pt x="5380" y="15249"/>
                  </a:cubicBezTo>
                  <a:cubicBezTo>
                    <a:pt x="5409" y="15249"/>
                    <a:pt x="5441" y="15244"/>
                    <a:pt x="5477" y="15235"/>
                  </a:cubicBezTo>
                  <a:lnTo>
                    <a:pt x="5477" y="15235"/>
                  </a:lnTo>
                  <a:cubicBezTo>
                    <a:pt x="5471" y="15241"/>
                    <a:pt x="5464" y="15254"/>
                    <a:pt x="5464" y="15267"/>
                  </a:cubicBezTo>
                  <a:cubicBezTo>
                    <a:pt x="5464" y="15287"/>
                    <a:pt x="5471" y="15313"/>
                    <a:pt x="5477" y="15345"/>
                  </a:cubicBezTo>
                  <a:cubicBezTo>
                    <a:pt x="5484" y="15384"/>
                    <a:pt x="5464" y="15417"/>
                    <a:pt x="5432" y="15443"/>
                  </a:cubicBezTo>
                  <a:cubicBezTo>
                    <a:pt x="5405" y="15469"/>
                    <a:pt x="5366" y="15482"/>
                    <a:pt x="5321" y="15488"/>
                  </a:cubicBezTo>
                  <a:cubicBezTo>
                    <a:pt x="5310" y="15489"/>
                    <a:pt x="5300" y="15489"/>
                    <a:pt x="5290" y="15489"/>
                  </a:cubicBezTo>
                  <a:cubicBezTo>
                    <a:pt x="5222" y="15489"/>
                    <a:pt x="5175" y="15470"/>
                    <a:pt x="5152" y="15430"/>
                  </a:cubicBezTo>
                  <a:cubicBezTo>
                    <a:pt x="5178" y="15339"/>
                    <a:pt x="5204" y="15254"/>
                    <a:pt x="5230" y="15163"/>
                  </a:cubicBezTo>
                  <a:close/>
                  <a:moveTo>
                    <a:pt x="5698" y="15092"/>
                  </a:moveTo>
                  <a:cubicBezTo>
                    <a:pt x="5744" y="15222"/>
                    <a:pt x="5802" y="15293"/>
                    <a:pt x="5861" y="15313"/>
                  </a:cubicBezTo>
                  <a:cubicBezTo>
                    <a:pt x="5881" y="15318"/>
                    <a:pt x="5902" y="15322"/>
                    <a:pt x="5922" y="15322"/>
                  </a:cubicBezTo>
                  <a:cubicBezTo>
                    <a:pt x="5947" y="15322"/>
                    <a:pt x="5972" y="15317"/>
                    <a:pt x="5997" y="15306"/>
                  </a:cubicBezTo>
                  <a:lnTo>
                    <a:pt x="5997" y="15306"/>
                  </a:lnTo>
                  <a:cubicBezTo>
                    <a:pt x="5991" y="15313"/>
                    <a:pt x="5991" y="15319"/>
                    <a:pt x="5984" y="15332"/>
                  </a:cubicBezTo>
                  <a:cubicBezTo>
                    <a:pt x="5939" y="15417"/>
                    <a:pt x="5893" y="15462"/>
                    <a:pt x="5848" y="15482"/>
                  </a:cubicBezTo>
                  <a:cubicBezTo>
                    <a:pt x="5829" y="15487"/>
                    <a:pt x="5810" y="15490"/>
                    <a:pt x="5791" y="15490"/>
                  </a:cubicBezTo>
                  <a:cubicBezTo>
                    <a:pt x="5763" y="15490"/>
                    <a:pt x="5735" y="15484"/>
                    <a:pt x="5705" y="15469"/>
                  </a:cubicBezTo>
                  <a:cubicBezTo>
                    <a:pt x="5627" y="15443"/>
                    <a:pt x="5588" y="15404"/>
                    <a:pt x="5575" y="15352"/>
                  </a:cubicBezTo>
                  <a:cubicBezTo>
                    <a:pt x="5575" y="15313"/>
                    <a:pt x="5568" y="15280"/>
                    <a:pt x="5568" y="15261"/>
                  </a:cubicBezTo>
                  <a:cubicBezTo>
                    <a:pt x="5562" y="15241"/>
                    <a:pt x="5555" y="15228"/>
                    <a:pt x="5542" y="15222"/>
                  </a:cubicBezTo>
                  <a:cubicBezTo>
                    <a:pt x="5536" y="15215"/>
                    <a:pt x="5536" y="15215"/>
                    <a:pt x="5529" y="15209"/>
                  </a:cubicBezTo>
                  <a:cubicBezTo>
                    <a:pt x="5588" y="15189"/>
                    <a:pt x="5646" y="15144"/>
                    <a:pt x="5698" y="15092"/>
                  </a:cubicBezTo>
                  <a:close/>
                  <a:moveTo>
                    <a:pt x="14404" y="10620"/>
                  </a:moveTo>
                  <a:cubicBezTo>
                    <a:pt x="14551" y="10620"/>
                    <a:pt x="14673" y="10638"/>
                    <a:pt x="14771" y="10669"/>
                  </a:cubicBezTo>
                  <a:cubicBezTo>
                    <a:pt x="14946" y="10721"/>
                    <a:pt x="15070" y="10825"/>
                    <a:pt x="15128" y="10968"/>
                  </a:cubicBezTo>
                  <a:cubicBezTo>
                    <a:pt x="15200" y="11131"/>
                    <a:pt x="15174" y="11345"/>
                    <a:pt x="15057" y="11612"/>
                  </a:cubicBezTo>
                  <a:cubicBezTo>
                    <a:pt x="14927" y="11898"/>
                    <a:pt x="14738" y="12236"/>
                    <a:pt x="14472" y="12633"/>
                  </a:cubicBezTo>
                  <a:cubicBezTo>
                    <a:pt x="14068" y="13238"/>
                    <a:pt x="13854" y="13570"/>
                    <a:pt x="13821" y="13622"/>
                  </a:cubicBezTo>
                  <a:lnTo>
                    <a:pt x="13561" y="14044"/>
                  </a:lnTo>
                  <a:cubicBezTo>
                    <a:pt x="13301" y="14441"/>
                    <a:pt x="12976" y="14766"/>
                    <a:pt x="12586" y="15020"/>
                  </a:cubicBezTo>
                  <a:cubicBezTo>
                    <a:pt x="12189" y="15280"/>
                    <a:pt x="11773" y="15436"/>
                    <a:pt x="11337" y="15495"/>
                  </a:cubicBezTo>
                  <a:cubicBezTo>
                    <a:pt x="11350" y="15365"/>
                    <a:pt x="11356" y="15222"/>
                    <a:pt x="11356" y="15072"/>
                  </a:cubicBezTo>
                  <a:cubicBezTo>
                    <a:pt x="11369" y="15079"/>
                    <a:pt x="11389" y="15092"/>
                    <a:pt x="11415" y="15098"/>
                  </a:cubicBezTo>
                  <a:cubicBezTo>
                    <a:pt x="11448" y="15111"/>
                    <a:pt x="11482" y="15118"/>
                    <a:pt x="11516" y="15118"/>
                  </a:cubicBezTo>
                  <a:cubicBezTo>
                    <a:pt x="11534" y="15118"/>
                    <a:pt x="11553" y="15116"/>
                    <a:pt x="11571" y="15111"/>
                  </a:cubicBezTo>
                  <a:cubicBezTo>
                    <a:pt x="11675" y="15092"/>
                    <a:pt x="11760" y="15033"/>
                    <a:pt x="11838" y="14942"/>
                  </a:cubicBezTo>
                  <a:cubicBezTo>
                    <a:pt x="11916" y="14844"/>
                    <a:pt x="11955" y="14747"/>
                    <a:pt x="11955" y="14636"/>
                  </a:cubicBezTo>
                  <a:lnTo>
                    <a:pt x="11955" y="14578"/>
                  </a:lnTo>
                  <a:cubicBezTo>
                    <a:pt x="11994" y="14636"/>
                    <a:pt x="12052" y="14669"/>
                    <a:pt x="12130" y="14688"/>
                  </a:cubicBezTo>
                  <a:cubicBezTo>
                    <a:pt x="12163" y="14695"/>
                    <a:pt x="12221" y="14701"/>
                    <a:pt x="12299" y="14701"/>
                  </a:cubicBezTo>
                  <a:cubicBezTo>
                    <a:pt x="12358" y="14714"/>
                    <a:pt x="12397" y="14714"/>
                    <a:pt x="12410" y="14714"/>
                  </a:cubicBezTo>
                  <a:cubicBezTo>
                    <a:pt x="12442" y="14701"/>
                    <a:pt x="12468" y="14682"/>
                    <a:pt x="12494" y="14656"/>
                  </a:cubicBezTo>
                  <a:cubicBezTo>
                    <a:pt x="12592" y="14558"/>
                    <a:pt x="12638" y="14474"/>
                    <a:pt x="12631" y="14402"/>
                  </a:cubicBezTo>
                  <a:cubicBezTo>
                    <a:pt x="12618" y="14350"/>
                    <a:pt x="12592" y="14305"/>
                    <a:pt x="12540" y="14259"/>
                  </a:cubicBezTo>
                  <a:cubicBezTo>
                    <a:pt x="12481" y="14206"/>
                    <a:pt x="12423" y="14180"/>
                    <a:pt x="12364" y="14180"/>
                  </a:cubicBezTo>
                  <a:cubicBezTo>
                    <a:pt x="12358" y="14180"/>
                    <a:pt x="12351" y="14180"/>
                    <a:pt x="12345" y="14181"/>
                  </a:cubicBezTo>
                  <a:cubicBezTo>
                    <a:pt x="12299" y="14188"/>
                    <a:pt x="12254" y="14214"/>
                    <a:pt x="12215" y="14266"/>
                  </a:cubicBezTo>
                  <a:cubicBezTo>
                    <a:pt x="12195" y="14298"/>
                    <a:pt x="12176" y="14331"/>
                    <a:pt x="12176" y="14363"/>
                  </a:cubicBezTo>
                  <a:cubicBezTo>
                    <a:pt x="12176" y="14409"/>
                    <a:pt x="12189" y="14435"/>
                    <a:pt x="12215" y="14454"/>
                  </a:cubicBezTo>
                  <a:cubicBezTo>
                    <a:pt x="12234" y="14461"/>
                    <a:pt x="12247" y="14467"/>
                    <a:pt x="12267" y="14467"/>
                  </a:cubicBezTo>
                  <a:cubicBezTo>
                    <a:pt x="12286" y="14461"/>
                    <a:pt x="12306" y="14454"/>
                    <a:pt x="12312" y="14441"/>
                  </a:cubicBezTo>
                  <a:cubicBezTo>
                    <a:pt x="12325" y="14422"/>
                    <a:pt x="12325" y="14409"/>
                    <a:pt x="12319" y="14389"/>
                  </a:cubicBezTo>
                  <a:cubicBezTo>
                    <a:pt x="12312" y="14370"/>
                    <a:pt x="12299" y="14357"/>
                    <a:pt x="12280" y="14357"/>
                  </a:cubicBezTo>
                  <a:cubicBezTo>
                    <a:pt x="12280" y="14331"/>
                    <a:pt x="12293" y="14311"/>
                    <a:pt x="12312" y="14292"/>
                  </a:cubicBezTo>
                  <a:cubicBezTo>
                    <a:pt x="12331" y="14282"/>
                    <a:pt x="12347" y="14276"/>
                    <a:pt x="12364" y="14276"/>
                  </a:cubicBezTo>
                  <a:cubicBezTo>
                    <a:pt x="12370" y="14276"/>
                    <a:pt x="12377" y="14277"/>
                    <a:pt x="12384" y="14279"/>
                  </a:cubicBezTo>
                  <a:cubicBezTo>
                    <a:pt x="12429" y="14285"/>
                    <a:pt x="12468" y="14311"/>
                    <a:pt x="12507" y="14363"/>
                  </a:cubicBezTo>
                  <a:cubicBezTo>
                    <a:pt x="12527" y="14389"/>
                    <a:pt x="12540" y="14409"/>
                    <a:pt x="12540" y="14422"/>
                  </a:cubicBezTo>
                  <a:lnTo>
                    <a:pt x="12533" y="14454"/>
                  </a:lnTo>
                  <a:lnTo>
                    <a:pt x="12501" y="14513"/>
                  </a:lnTo>
                  <a:cubicBezTo>
                    <a:pt x="12481" y="14558"/>
                    <a:pt x="12449" y="14591"/>
                    <a:pt x="12403" y="14610"/>
                  </a:cubicBezTo>
                  <a:cubicBezTo>
                    <a:pt x="12390" y="14617"/>
                    <a:pt x="12351" y="14617"/>
                    <a:pt x="12293" y="14617"/>
                  </a:cubicBezTo>
                  <a:cubicBezTo>
                    <a:pt x="12156" y="14604"/>
                    <a:pt x="12072" y="14571"/>
                    <a:pt x="12026" y="14519"/>
                  </a:cubicBezTo>
                  <a:cubicBezTo>
                    <a:pt x="11981" y="14454"/>
                    <a:pt x="11974" y="14363"/>
                    <a:pt x="12013" y="14246"/>
                  </a:cubicBezTo>
                  <a:cubicBezTo>
                    <a:pt x="12026" y="14194"/>
                    <a:pt x="12046" y="14162"/>
                    <a:pt x="12059" y="14142"/>
                  </a:cubicBezTo>
                  <a:cubicBezTo>
                    <a:pt x="12104" y="14064"/>
                    <a:pt x="12176" y="14012"/>
                    <a:pt x="12286" y="13992"/>
                  </a:cubicBezTo>
                  <a:cubicBezTo>
                    <a:pt x="12345" y="13973"/>
                    <a:pt x="12436" y="13973"/>
                    <a:pt x="12566" y="13973"/>
                  </a:cubicBezTo>
                  <a:lnTo>
                    <a:pt x="12846" y="13986"/>
                  </a:lnTo>
                  <a:cubicBezTo>
                    <a:pt x="12872" y="13988"/>
                    <a:pt x="12896" y="13988"/>
                    <a:pt x="12919" y="13988"/>
                  </a:cubicBezTo>
                  <a:cubicBezTo>
                    <a:pt x="12987" y="13988"/>
                    <a:pt x="13039" y="13981"/>
                    <a:pt x="13073" y="13966"/>
                  </a:cubicBezTo>
                  <a:cubicBezTo>
                    <a:pt x="13145" y="13940"/>
                    <a:pt x="13203" y="13882"/>
                    <a:pt x="13262" y="13804"/>
                  </a:cubicBezTo>
                  <a:cubicBezTo>
                    <a:pt x="13288" y="13758"/>
                    <a:pt x="13307" y="13719"/>
                    <a:pt x="13314" y="13693"/>
                  </a:cubicBezTo>
                  <a:cubicBezTo>
                    <a:pt x="13340" y="13615"/>
                    <a:pt x="13327" y="13524"/>
                    <a:pt x="13275" y="13420"/>
                  </a:cubicBezTo>
                  <a:cubicBezTo>
                    <a:pt x="13255" y="13394"/>
                    <a:pt x="13236" y="13368"/>
                    <a:pt x="13223" y="13349"/>
                  </a:cubicBezTo>
                  <a:lnTo>
                    <a:pt x="13223" y="13349"/>
                  </a:lnTo>
                  <a:cubicBezTo>
                    <a:pt x="13250" y="13356"/>
                    <a:pt x="13278" y="13359"/>
                    <a:pt x="13308" y="13359"/>
                  </a:cubicBezTo>
                  <a:cubicBezTo>
                    <a:pt x="13329" y="13359"/>
                    <a:pt x="13351" y="13358"/>
                    <a:pt x="13372" y="13355"/>
                  </a:cubicBezTo>
                  <a:cubicBezTo>
                    <a:pt x="13470" y="13336"/>
                    <a:pt x="13555" y="13284"/>
                    <a:pt x="13626" y="13192"/>
                  </a:cubicBezTo>
                  <a:cubicBezTo>
                    <a:pt x="13685" y="13121"/>
                    <a:pt x="13737" y="13030"/>
                    <a:pt x="13769" y="12919"/>
                  </a:cubicBezTo>
                  <a:cubicBezTo>
                    <a:pt x="13821" y="12750"/>
                    <a:pt x="13834" y="12614"/>
                    <a:pt x="13802" y="12503"/>
                  </a:cubicBezTo>
                  <a:cubicBezTo>
                    <a:pt x="13789" y="12471"/>
                    <a:pt x="13776" y="12438"/>
                    <a:pt x="13763" y="12412"/>
                  </a:cubicBezTo>
                  <a:lnTo>
                    <a:pt x="13763" y="12412"/>
                  </a:lnTo>
                  <a:cubicBezTo>
                    <a:pt x="13802" y="12419"/>
                    <a:pt x="13860" y="12425"/>
                    <a:pt x="13932" y="12425"/>
                  </a:cubicBezTo>
                  <a:lnTo>
                    <a:pt x="13990" y="12432"/>
                  </a:lnTo>
                  <a:cubicBezTo>
                    <a:pt x="14010" y="12432"/>
                    <a:pt x="14042" y="12425"/>
                    <a:pt x="14081" y="12412"/>
                  </a:cubicBezTo>
                  <a:cubicBezTo>
                    <a:pt x="14114" y="12412"/>
                    <a:pt x="14140" y="12406"/>
                    <a:pt x="14159" y="12393"/>
                  </a:cubicBezTo>
                  <a:lnTo>
                    <a:pt x="14211" y="12373"/>
                  </a:lnTo>
                  <a:cubicBezTo>
                    <a:pt x="14257" y="12354"/>
                    <a:pt x="14283" y="12334"/>
                    <a:pt x="14296" y="12328"/>
                  </a:cubicBezTo>
                  <a:cubicBezTo>
                    <a:pt x="14315" y="12315"/>
                    <a:pt x="14335" y="12282"/>
                    <a:pt x="14367" y="12223"/>
                  </a:cubicBezTo>
                  <a:cubicBezTo>
                    <a:pt x="14426" y="12113"/>
                    <a:pt x="14465" y="12035"/>
                    <a:pt x="14478" y="11996"/>
                  </a:cubicBezTo>
                  <a:cubicBezTo>
                    <a:pt x="14491" y="11957"/>
                    <a:pt x="14498" y="11931"/>
                    <a:pt x="14498" y="11918"/>
                  </a:cubicBezTo>
                  <a:cubicBezTo>
                    <a:pt x="14498" y="11879"/>
                    <a:pt x="14491" y="11846"/>
                    <a:pt x="14478" y="11807"/>
                  </a:cubicBezTo>
                  <a:lnTo>
                    <a:pt x="14491" y="11807"/>
                  </a:lnTo>
                  <a:cubicBezTo>
                    <a:pt x="14499" y="11808"/>
                    <a:pt x="14506" y="11809"/>
                    <a:pt x="14513" y="11809"/>
                  </a:cubicBezTo>
                  <a:cubicBezTo>
                    <a:pt x="14550" y="11809"/>
                    <a:pt x="14582" y="11795"/>
                    <a:pt x="14615" y="11768"/>
                  </a:cubicBezTo>
                  <a:lnTo>
                    <a:pt x="14660" y="11729"/>
                  </a:lnTo>
                  <a:lnTo>
                    <a:pt x="14712" y="11703"/>
                  </a:lnTo>
                  <a:lnTo>
                    <a:pt x="14764" y="11658"/>
                  </a:lnTo>
                  <a:lnTo>
                    <a:pt x="14894" y="11476"/>
                  </a:lnTo>
                  <a:cubicBezTo>
                    <a:pt x="14907" y="11456"/>
                    <a:pt x="14920" y="11437"/>
                    <a:pt x="14927" y="11424"/>
                  </a:cubicBezTo>
                  <a:cubicBezTo>
                    <a:pt x="14940" y="11391"/>
                    <a:pt x="14946" y="11352"/>
                    <a:pt x="14933" y="11313"/>
                  </a:cubicBezTo>
                  <a:cubicBezTo>
                    <a:pt x="14914" y="11274"/>
                    <a:pt x="14894" y="11241"/>
                    <a:pt x="14888" y="11222"/>
                  </a:cubicBezTo>
                  <a:cubicBezTo>
                    <a:pt x="14875" y="11202"/>
                    <a:pt x="14868" y="11176"/>
                    <a:pt x="14868" y="11157"/>
                  </a:cubicBezTo>
                  <a:cubicBezTo>
                    <a:pt x="14868" y="11137"/>
                    <a:pt x="14862" y="11124"/>
                    <a:pt x="14855" y="11118"/>
                  </a:cubicBezTo>
                  <a:cubicBezTo>
                    <a:pt x="14842" y="11111"/>
                    <a:pt x="14836" y="11105"/>
                    <a:pt x="14829" y="11098"/>
                  </a:cubicBezTo>
                  <a:cubicBezTo>
                    <a:pt x="14829" y="11085"/>
                    <a:pt x="14823" y="11079"/>
                    <a:pt x="14816" y="11072"/>
                  </a:cubicBezTo>
                  <a:lnTo>
                    <a:pt x="14797" y="11053"/>
                  </a:lnTo>
                  <a:lnTo>
                    <a:pt x="14732" y="11014"/>
                  </a:lnTo>
                  <a:lnTo>
                    <a:pt x="14660" y="10975"/>
                  </a:lnTo>
                  <a:cubicBezTo>
                    <a:pt x="14647" y="10968"/>
                    <a:pt x="14634" y="10968"/>
                    <a:pt x="14615" y="10968"/>
                  </a:cubicBezTo>
                  <a:cubicBezTo>
                    <a:pt x="14602" y="10968"/>
                    <a:pt x="14582" y="10975"/>
                    <a:pt x="14556" y="10988"/>
                  </a:cubicBezTo>
                  <a:lnTo>
                    <a:pt x="14504" y="11014"/>
                  </a:lnTo>
                  <a:cubicBezTo>
                    <a:pt x="14459" y="11040"/>
                    <a:pt x="14433" y="11059"/>
                    <a:pt x="14413" y="11085"/>
                  </a:cubicBezTo>
                  <a:cubicBezTo>
                    <a:pt x="14407" y="11092"/>
                    <a:pt x="14400" y="11105"/>
                    <a:pt x="14394" y="11118"/>
                  </a:cubicBezTo>
                  <a:cubicBezTo>
                    <a:pt x="14387" y="11150"/>
                    <a:pt x="14381" y="11196"/>
                    <a:pt x="14381" y="11261"/>
                  </a:cubicBezTo>
                  <a:cubicBezTo>
                    <a:pt x="14381" y="11306"/>
                    <a:pt x="14381" y="11339"/>
                    <a:pt x="14387" y="11359"/>
                  </a:cubicBezTo>
                  <a:lnTo>
                    <a:pt x="14407" y="11404"/>
                  </a:lnTo>
                  <a:cubicBezTo>
                    <a:pt x="14426" y="11430"/>
                    <a:pt x="14459" y="11450"/>
                    <a:pt x="14517" y="11456"/>
                  </a:cubicBezTo>
                  <a:lnTo>
                    <a:pt x="14563" y="11463"/>
                  </a:lnTo>
                  <a:cubicBezTo>
                    <a:pt x="14621" y="11463"/>
                    <a:pt x="14673" y="11437"/>
                    <a:pt x="14725" y="11378"/>
                  </a:cubicBezTo>
                  <a:cubicBezTo>
                    <a:pt x="14745" y="11359"/>
                    <a:pt x="14758" y="11345"/>
                    <a:pt x="14764" y="11326"/>
                  </a:cubicBezTo>
                  <a:cubicBezTo>
                    <a:pt x="14777" y="11280"/>
                    <a:pt x="14764" y="11248"/>
                    <a:pt x="14719" y="11215"/>
                  </a:cubicBezTo>
                  <a:cubicBezTo>
                    <a:pt x="14703" y="11207"/>
                    <a:pt x="14682" y="11202"/>
                    <a:pt x="14656" y="11202"/>
                  </a:cubicBezTo>
                  <a:cubicBezTo>
                    <a:pt x="14639" y="11202"/>
                    <a:pt x="14622" y="11204"/>
                    <a:pt x="14602" y="11209"/>
                  </a:cubicBezTo>
                  <a:cubicBezTo>
                    <a:pt x="14582" y="11209"/>
                    <a:pt x="14569" y="11209"/>
                    <a:pt x="14556" y="11222"/>
                  </a:cubicBezTo>
                  <a:cubicBezTo>
                    <a:pt x="14537" y="11228"/>
                    <a:pt x="14524" y="11241"/>
                    <a:pt x="14524" y="11261"/>
                  </a:cubicBezTo>
                  <a:cubicBezTo>
                    <a:pt x="14517" y="11274"/>
                    <a:pt x="14524" y="11287"/>
                    <a:pt x="14537" y="11293"/>
                  </a:cubicBezTo>
                  <a:cubicBezTo>
                    <a:pt x="14546" y="11303"/>
                    <a:pt x="14556" y="11309"/>
                    <a:pt x="14565" y="11309"/>
                  </a:cubicBezTo>
                  <a:cubicBezTo>
                    <a:pt x="14569" y="11309"/>
                    <a:pt x="14572" y="11308"/>
                    <a:pt x="14576" y="11306"/>
                  </a:cubicBezTo>
                  <a:cubicBezTo>
                    <a:pt x="14589" y="11287"/>
                    <a:pt x="14608" y="11280"/>
                    <a:pt x="14641" y="11280"/>
                  </a:cubicBezTo>
                  <a:cubicBezTo>
                    <a:pt x="14643" y="11279"/>
                    <a:pt x="14645" y="11278"/>
                    <a:pt x="14648" y="11278"/>
                  </a:cubicBezTo>
                  <a:cubicBezTo>
                    <a:pt x="14654" y="11278"/>
                    <a:pt x="14662" y="11282"/>
                    <a:pt x="14667" y="11287"/>
                  </a:cubicBezTo>
                  <a:cubicBezTo>
                    <a:pt x="14673" y="11293"/>
                    <a:pt x="14680" y="11306"/>
                    <a:pt x="14673" y="11319"/>
                  </a:cubicBezTo>
                  <a:cubicBezTo>
                    <a:pt x="14667" y="11332"/>
                    <a:pt x="14654" y="11352"/>
                    <a:pt x="14634" y="11365"/>
                  </a:cubicBezTo>
                  <a:cubicBezTo>
                    <a:pt x="14615" y="11372"/>
                    <a:pt x="14595" y="11378"/>
                    <a:pt x="14569" y="11378"/>
                  </a:cubicBezTo>
                  <a:cubicBezTo>
                    <a:pt x="14558" y="11380"/>
                    <a:pt x="14548" y="11380"/>
                    <a:pt x="14539" y="11380"/>
                  </a:cubicBezTo>
                  <a:cubicBezTo>
                    <a:pt x="14509" y="11380"/>
                    <a:pt x="14486" y="11372"/>
                    <a:pt x="14472" y="11352"/>
                  </a:cubicBezTo>
                  <a:cubicBezTo>
                    <a:pt x="14459" y="11339"/>
                    <a:pt x="14452" y="11313"/>
                    <a:pt x="14452" y="11274"/>
                  </a:cubicBezTo>
                  <a:cubicBezTo>
                    <a:pt x="14446" y="11209"/>
                    <a:pt x="14452" y="11157"/>
                    <a:pt x="14478" y="11131"/>
                  </a:cubicBezTo>
                  <a:cubicBezTo>
                    <a:pt x="14498" y="11111"/>
                    <a:pt x="14517" y="11092"/>
                    <a:pt x="14550" y="11079"/>
                  </a:cubicBezTo>
                  <a:cubicBezTo>
                    <a:pt x="14569" y="11066"/>
                    <a:pt x="14589" y="11059"/>
                    <a:pt x="14608" y="11053"/>
                  </a:cubicBezTo>
                  <a:cubicBezTo>
                    <a:pt x="14634" y="11053"/>
                    <a:pt x="14660" y="11059"/>
                    <a:pt x="14686" y="11072"/>
                  </a:cubicBezTo>
                  <a:cubicBezTo>
                    <a:pt x="14758" y="11105"/>
                    <a:pt x="14797" y="11144"/>
                    <a:pt x="14810" y="11183"/>
                  </a:cubicBezTo>
                  <a:cubicBezTo>
                    <a:pt x="14816" y="11202"/>
                    <a:pt x="14823" y="11228"/>
                    <a:pt x="14829" y="11267"/>
                  </a:cubicBezTo>
                  <a:cubicBezTo>
                    <a:pt x="14836" y="11280"/>
                    <a:pt x="14849" y="11293"/>
                    <a:pt x="14862" y="11313"/>
                  </a:cubicBezTo>
                  <a:cubicBezTo>
                    <a:pt x="14875" y="11326"/>
                    <a:pt x="14881" y="11345"/>
                    <a:pt x="14875" y="11359"/>
                  </a:cubicBezTo>
                  <a:cubicBezTo>
                    <a:pt x="14875" y="11372"/>
                    <a:pt x="14868" y="11391"/>
                    <a:pt x="14842" y="11424"/>
                  </a:cubicBezTo>
                  <a:lnTo>
                    <a:pt x="14751" y="11560"/>
                  </a:lnTo>
                  <a:cubicBezTo>
                    <a:pt x="14732" y="11593"/>
                    <a:pt x="14680" y="11638"/>
                    <a:pt x="14602" y="11690"/>
                  </a:cubicBezTo>
                  <a:cubicBezTo>
                    <a:pt x="14550" y="11723"/>
                    <a:pt x="14504" y="11749"/>
                    <a:pt x="14472" y="11749"/>
                  </a:cubicBezTo>
                  <a:cubicBezTo>
                    <a:pt x="14465" y="11755"/>
                    <a:pt x="14459" y="11755"/>
                    <a:pt x="14452" y="11755"/>
                  </a:cubicBezTo>
                  <a:cubicBezTo>
                    <a:pt x="14420" y="11690"/>
                    <a:pt x="14367" y="11651"/>
                    <a:pt x="14309" y="11638"/>
                  </a:cubicBezTo>
                  <a:cubicBezTo>
                    <a:pt x="14296" y="11632"/>
                    <a:pt x="14270" y="11632"/>
                    <a:pt x="14244" y="11632"/>
                  </a:cubicBezTo>
                  <a:cubicBezTo>
                    <a:pt x="14192" y="11632"/>
                    <a:pt x="14140" y="11638"/>
                    <a:pt x="14088" y="11658"/>
                  </a:cubicBezTo>
                  <a:cubicBezTo>
                    <a:pt x="14055" y="11664"/>
                    <a:pt x="14029" y="11677"/>
                    <a:pt x="14016" y="11690"/>
                  </a:cubicBezTo>
                  <a:cubicBezTo>
                    <a:pt x="13984" y="11716"/>
                    <a:pt x="13971" y="11749"/>
                    <a:pt x="13971" y="11794"/>
                  </a:cubicBezTo>
                  <a:cubicBezTo>
                    <a:pt x="13971" y="11827"/>
                    <a:pt x="13977" y="11866"/>
                    <a:pt x="13997" y="11918"/>
                  </a:cubicBezTo>
                  <a:cubicBezTo>
                    <a:pt x="14003" y="11944"/>
                    <a:pt x="14016" y="11970"/>
                    <a:pt x="14036" y="11983"/>
                  </a:cubicBezTo>
                  <a:cubicBezTo>
                    <a:pt x="14042" y="11989"/>
                    <a:pt x="14062" y="11996"/>
                    <a:pt x="14081" y="12002"/>
                  </a:cubicBezTo>
                  <a:cubicBezTo>
                    <a:pt x="14127" y="12002"/>
                    <a:pt x="14159" y="11996"/>
                    <a:pt x="14185" y="11983"/>
                  </a:cubicBezTo>
                  <a:cubicBezTo>
                    <a:pt x="14218" y="11963"/>
                    <a:pt x="14237" y="11931"/>
                    <a:pt x="14244" y="11892"/>
                  </a:cubicBezTo>
                  <a:cubicBezTo>
                    <a:pt x="14244" y="11879"/>
                    <a:pt x="14237" y="11866"/>
                    <a:pt x="14224" y="11859"/>
                  </a:cubicBezTo>
                  <a:cubicBezTo>
                    <a:pt x="14217" y="11854"/>
                    <a:pt x="14211" y="11852"/>
                    <a:pt x="14207" y="11852"/>
                  </a:cubicBezTo>
                  <a:cubicBezTo>
                    <a:pt x="14200" y="11852"/>
                    <a:pt x="14196" y="11858"/>
                    <a:pt x="14192" y="11866"/>
                  </a:cubicBezTo>
                  <a:cubicBezTo>
                    <a:pt x="14185" y="11879"/>
                    <a:pt x="14185" y="11892"/>
                    <a:pt x="14185" y="11898"/>
                  </a:cubicBezTo>
                  <a:cubicBezTo>
                    <a:pt x="14179" y="11911"/>
                    <a:pt x="14166" y="11918"/>
                    <a:pt x="14146" y="11924"/>
                  </a:cubicBezTo>
                  <a:cubicBezTo>
                    <a:pt x="14136" y="11927"/>
                    <a:pt x="14125" y="11929"/>
                    <a:pt x="14115" y="11929"/>
                  </a:cubicBezTo>
                  <a:cubicBezTo>
                    <a:pt x="14101" y="11929"/>
                    <a:pt x="14089" y="11925"/>
                    <a:pt x="14081" y="11918"/>
                  </a:cubicBezTo>
                  <a:cubicBezTo>
                    <a:pt x="14075" y="11911"/>
                    <a:pt x="14068" y="11898"/>
                    <a:pt x="14068" y="11872"/>
                  </a:cubicBezTo>
                  <a:cubicBezTo>
                    <a:pt x="14062" y="11859"/>
                    <a:pt x="14055" y="11853"/>
                    <a:pt x="14055" y="11846"/>
                  </a:cubicBezTo>
                  <a:cubicBezTo>
                    <a:pt x="14049" y="11827"/>
                    <a:pt x="14042" y="11820"/>
                    <a:pt x="14049" y="11807"/>
                  </a:cubicBezTo>
                  <a:cubicBezTo>
                    <a:pt x="14049" y="11781"/>
                    <a:pt x="14068" y="11762"/>
                    <a:pt x="14107" y="11749"/>
                  </a:cubicBezTo>
                  <a:cubicBezTo>
                    <a:pt x="14172" y="11729"/>
                    <a:pt x="14224" y="11723"/>
                    <a:pt x="14276" y="11723"/>
                  </a:cubicBezTo>
                  <a:cubicBezTo>
                    <a:pt x="14283" y="11729"/>
                    <a:pt x="14302" y="11742"/>
                    <a:pt x="14328" y="11755"/>
                  </a:cubicBezTo>
                  <a:cubicBezTo>
                    <a:pt x="14354" y="11768"/>
                    <a:pt x="14374" y="11781"/>
                    <a:pt x="14381" y="11794"/>
                  </a:cubicBezTo>
                  <a:lnTo>
                    <a:pt x="14394" y="11846"/>
                  </a:lnTo>
                  <a:lnTo>
                    <a:pt x="14407" y="11879"/>
                  </a:lnTo>
                  <a:cubicBezTo>
                    <a:pt x="14413" y="11892"/>
                    <a:pt x="14413" y="11905"/>
                    <a:pt x="14413" y="11918"/>
                  </a:cubicBezTo>
                  <a:lnTo>
                    <a:pt x="14394" y="11950"/>
                  </a:lnTo>
                  <a:lnTo>
                    <a:pt x="14387" y="11989"/>
                  </a:lnTo>
                  <a:cubicBezTo>
                    <a:pt x="14381" y="12015"/>
                    <a:pt x="14374" y="12041"/>
                    <a:pt x="14348" y="12067"/>
                  </a:cubicBezTo>
                  <a:lnTo>
                    <a:pt x="14276" y="12204"/>
                  </a:lnTo>
                  <a:cubicBezTo>
                    <a:pt x="14257" y="12230"/>
                    <a:pt x="14250" y="12243"/>
                    <a:pt x="14244" y="12249"/>
                  </a:cubicBezTo>
                  <a:cubicBezTo>
                    <a:pt x="14231" y="12262"/>
                    <a:pt x="14211" y="12276"/>
                    <a:pt x="14192" y="12282"/>
                  </a:cubicBezTo>
                  <a:cubicBezTo>
                    <a:pt x="14127" y="12315"/>
                    <a:pt x="14075" y="12328"/>
                    <a:pt x="14036" y="12334"/>
                  </a:cubicBezTo>
                  <a:lnTo>
                    <a:pt x="13821" y="12315"/>
                  </a:lnTo>
                  <a:cubicBezTo>
                    <a:pt x="13795" y="12308"/>
                    <a:pt x="13776" y="12302"/>
                    <a:pt x="13769" y="12295"/>
                  </a:cubicBezTo>
                  <a:cubicBezTo>
                    <a:pt x="13756" y="12282"/>
                    <a:pt x="13750" y="12269"/>
                    <a:pt x="13743" y="12262"/>
                  </a:cubicBezTo>
                  <a:cubicBezTo>
                    <a:pt x="13732" y="12252"/>
                    <a:pt x="13722" y="12247"/>
                    <a:pt x="13709" y="12247"/>
                  </a:cubicBezTo>
                  <a:cubicBezTo>
                    <a:pt x="13698" y="12247"/>
                    <a:pt x="13686" y="12250"/>
                    <a:pt x="13672" y="12256"/>
                  </a:cubicBezTo>
                  <a:cubicBezTo>
                    <a:pt x="13659" y="12262"/>
                    <a:pt x="13646" y="12262"/>
                    <a:pt x="13639" y="12269"/>
                  </a:cubicBezTo>
                  <a:lnTo>
                    <a:pt x="13607" y="12243"/>
                  </a:lnTo>
                  <a:cubicBezTo>
                    <a:pt x="13509" y="12178"/>
                    <a:pt x="13405" y="12139"/>
                    <a:pt x="13288" y="12132"/>
                  </a:cubicBezTo>
                  <a:cubicBezTo>
                    <a:pt x="13273" y="12131"/>
                    <a:pt x="13258" y="12131"/>
                    <a:pt x="13243" y="12131"/>
                  </a:cubicBezTo>
                  <a:cubicBezTo>
                    <a:pt x="13050" y="12131"/>
                    <a:pt x="12857" y="12209"/>
                    <a:pt x="12670" y="12360"/>
                  </a:cubicBezTo>
                  <a:cubicBezTo>
                    <a:pt x="12566" y="12445"/>
                    <a:pt x="12475" y="12542"/>
                    <a:pt x="12397" y="12646"/>
                  </a:cubicBezTo>
                  <a:lnTo>
                    <a:pt x="12098" y="13134"/>
                  </a:lnTo>
                  <a:cubicBezTo>
                    <a:pt x="12000" y="13290"/>
                    <a:pt x="11935" y="13407"/>
                    <a:pt x="11909" y="13498"/>
                  </a:cubicBezTo>
                  <a:cubicBezTo>
                    <a:pt x="11877" y="13570"/>
                    <a:pt x="11857" y="13661"/>
                    <a:pt x="11831" y="13778"/>
                  </a:cubicBezTo>
                  <a:cubicBezTo>
                    <a:pt x="11805" y="13947"/>
                    <a:pt x="11799" y="14090"/>
                    <a:pt x="11805" y="14220"/>
                  </a:cubicBezTo>
                  <a:cubicBezTo>
                    <a:pt x="11812" y="14298"/>
                    <a:pt x="11825" y="14409"/>
                    <a:pt x="11838" y="14558"/>
                  </a:cubicBezTo>
                  <a:cubicBezTo>
                    <a:pt x="11844" y="14695"/>
                    <a:pt x="11818" y="14799"/>
                    <a:pt x="11766" y="14877"/>
                  </a:cubicBezTo>
                  <a:cubicBezTo>
                    <a:pt x="11734" y="14929"/>
                    <a:pt x="11695" y="14968"/>
                    <a:pt x="11649" y="14994"/>
                  </a:cubicBezTo>
                  <a:cubicBezTo>
                    <a:pt x="11600" y="15016"/>
                    <a:pt x="11556" y="15028"/>
                    <a:pt x="11513" y="15028"/>
                  </a:cubicBezTo>
                  <a:cubicBezTo>
                    <a:pt x="11504" y="15028"/>
                    <a:pt x="11495" y="15028"/>
                    <a:pt x="11486" y="15026"/>
                  </a:cubicBezTo>
                  <a:cubicBezTo>
                    <a:pt x="11421" y="15020"/>
                    <a:pt x="11376" y="14994"/>
                    <a:pt x="11350" y="14948"/>
                  </a:cubicBezTo>
                  <a:cubicBezTo>
                    <a:pt x="11350" y="14903"/>
                    <a:pt x="11343" y="14857"/>
                    <a:pt x="11343" y="14805"/>
                  </a:cubicBezTo>
                  <a:cubicBezTo>
                    <a:pt x="11298" y="14409"/>
                    <a:pt x="11272" y="14116"/>
                    <a:pt x="11265" y="13914"/>
                  </a:cubicBezTo>
                  <a:cubicBezTo>
                    <a:pt x="11259" y="13752"/>
                    <a:pt x="11246" y="13628"/>
                    <a:pt x="11233" y="13550"/>
                  </a:cubicBezTo>
                  <a:cubicBezTo>
                    <a:pt x="11220" y="13466"/>
                    <a:pt x="11187" y="13375"/>
                    <a:pt x="11148" y="13264"/>
                  </a:cubicBezTo>
                  <a:cubicBezTo>
                    <a:pt x="10986" y="12848"/>
                    <a:pt x="10719" y="12503"/>
                    <a:pt x="10348" y="12230"/>
                  </a:cubicBezTo>
                  <a:cubicBezTo>
                    <a:pt x="10394" y="12204"/>
                    <a:pt x="10439" y="12171"/>
                    <a:pt x="10498" y="12139"/>
                  </a:cubicBezTo>
                  <a:lnTo>
                    <a:pt x="10953" y="12646"/>
                  </a:lnTo>
                  <a:cubicBezTo>
                    <a:pt x="10979" y="12672"/>
                    <a:pt x="10999" y="12685"/>
                    <a:pt x="11018" y="12692"/>
                  </a:cubicBezTo>
                  <a:cubicBezTo>
                    <a:pt x="11025" y="12640"/>
                    <a:pt x="10992" y="12568"/>
                    <a:pt x="10927" y="12484"/>
                  </a:cubicBezTo>
                  <a:cubicBezTo>
                    <a:pt x="10830" y="12367"/>
                    <a:pt x="10758" y="12282"/>
                    <a:pt x="10712" y="12243"/>
                  </a:cubicBezTo>
                  <a:lnTo>
                    <a:pt x="10589" y="12126"/>
                  </a:lnTo>
                  <a:cubicBezTo>
                    <a:pt x="10576" y="12113"/>
                    <a:pt x="10569" y="12106"/>
                    <a:pt x="10563" y="12093"/>
                  </a:cubicBezTo>
                  <a:cubicBezTo>
                    <a:pt x="10569" y="12087"/>
                    <a:pt x="10582" y="12080"/>
                    <a:pt x="10595" y="12074"/>
                  </a:cubicBezTo>
                  <a:lnTo>
                    <a:pt x="10947" y="11833"/>
                  </a:lnTo>
                  <a:cubicBezTo>
                    <a:pt x="11135" y="11703"/>
                    <a:pt x="11324" y="11586"/>
                    <a:pt x="11512" y="11482"/>
                  </a:cubicBezTo>
                  <a:cubicBezTo>
                    <a:pt x="11519" y="11495"/>
                    <a:pt x="11525" y="11502"/>
                    <a:pt x="11532" y="11502"/>
                  </a:cubicBezTo>
                  <a:lnTo>
                    <a:pt x="11610" y="11547"/>
                  </a:lnTo>
                  <a:lnTo>
                    <a:pt x="11668" y="11593"/>
                  </a:lnTo>
                  <a:cubicBezTo>
                    <a:pt x="11675" y="11599"/>
                    <a:pt x="11681" y="11606"/>
                    <a:pt x="11695" y="11612"/>
                  </a:cubicBezTo>
                  <a:lnTo>
                    <a:pt x="11727" y="11612"/>
                  </a:lnTo>
                  <a:cubicBezTo>
                    <a:pt x="11734" y="11593"/>
                    <a:pt x="11734" y="11580"/>
                    <a:pt x="11721" y="11560"/>
                  </a:cubicBezTo>
                  <a:lnTo>
                    <a:pt x="11688" y="11515"/>
                  </a:lnTo>
                  <a:lnTo>
                    <a:pt x="11655" y="11489"/>
                  </a:lnTo>
                  <a:lnTo>
                    <a:pt x="11616" y="11469"/>
                  </a:lnTo>
                  <a:lnTo>
                    <a:pt x="11577" y="11443"/>
                  </a:lnTo>
                  <a:cubicBezTo>
                    <a:pt x="12501" y="10929"/>
                    <a:pt x="13405" y="10656"/>
                    <a:pt x="14283" y="10624"/>
                  </a:cubicBezTo>
                  <a:cubicBezTo>
                    <a:pt x="14325" y="10621"/>
                    <a:pt x="14365" y="10620"/>
                    <a:pt x="14404" y="10620"/>
                  </a:cubicBezTo>
                  <a:close/>
                  <a:moveTo>
                    <a:pt x="2134" y="15228"/>
                  </a:moveTo>
                  <a:lnTo>
                    <a:pt x="2141" y="15241"/>
                  </a:lnTo>
                  <a:lnTo>
                    <a:pt x="2154" y="15267"/>
                  </a:lnTo>
                  <a:lnTo>
                    <a:pt x="2180" y="15306"/>
                  </a:lnTo>
                  <a:cubicBezTo>
                    <a:pt x="2199" y="15326"/>
                    <a:pt x="2225" y="15339"/>
                    <a:pt x="2251" y="15358"/>
                  </a:cubicBezTo>
                  <a:lnTo>
                    <a:pt x="2245" y="15391"/>
                  </a:lnTo>
                  <a:cubicBezTo>
                    <a:pt x="2245" y="15410"/>
                    <a:pt x="2238" y="15430"/>
                    <a:pt x="2219" y="15456"/>
                  </a:cubicBezTo>
                  <a:cubicBezTo>
                    <a:pt x="2193" y="15508"/>
                    <a:pt x="2167" y="15540"/>
                    <a:pt x="2141" y="15553"/>
                  </a:cubicBezTo>
                  <a:lnTo>
                    <a:pt x="2095" y="15573"/>
                  </a:lnTo>
                  <a:lnTo>
                    <a:pt x="2037" y="15579"/>
                  </a:lnTo>
                  <a:cubicBezTo>
                    <a:pt x="2004" y="15579"/>
                    <a:pt x="1978" y="15573"/>
                    <a:pt x="1965" y="15553"/>
                  </a:cubicBezTo>
                  <a:lnTo>
                    <a:pt x="1946" y="15527"/>
                  </a:lnTo>
                  <a:cubicBezTo>
                    <a:pt x="1978" y="15462"/>
                    <a:pt x="2017" y="15391"/>
                    <a:pt x="2063" y="15326"/>
                  </a:cubicBezTo>
                  <a:cubicBezTo>
                    <a:pt x="2076" y="15306"/>
                    <a:pt x="2102" y="15274"/>
                    <a:pt x="2134" y="15228"/>
                  </a:cubicBezTo>
                  <a:close/>
                  <a:moveTo>
                    <a:pt x="6127" y="15306"/>
                  </a:moveTo>
                  <a:cubicBezTo>
                    <a:pt x="6147" y="15358"/>
                    <a:pt x="6179" y="15397"/>
                    <a:pt x="6225" y="15423"/>
                  </a:cubicBezTo>
                  <a:cubicBezTo>
                    <a:pt x="6260" y="15439"/>
                    <a:pt x="6296" y="15448"/>
                    <a:pt x="6334" y="15448"/>
                  </a:cubicBezTo>
                  <a:cubicBezTo>
                    <a:pt x="6359" y="15448"/>
                    <a:pt x="6385" y="15444"/>
                    <a:pt x="6414" y="15436"/>
                  </a:cubicBezTo>
                  <a:lnTo>
                    <a:pt x="6414" y="15436"/>
                  </a:lnTo>
                  <a:cubicBezTo>
                    <a:pt x="6407" y="15443"/>
                    <a:pt x="6401" y="15456"/>
                    <a:pt x="6394" y="15469"/>
                  </a:cubicBezTo>
                  <a:cubicBezTo>
                    <a:pt x="6368" y="15508"/>
                    <a:pt x="6349" y="15540"/>
                    <a:pt x="6329" y="15566"/>
                  </a:cubicBezTo>
                  <a:cubicBezTo>
                    <a:pt x="6296" y="15593"/>
                    <a:pt x="6268" y="15607"/>
                    <a:pt x="6237" y="15607"/>
                  </a:cubicBezTo>
                  <a:cubicBezTo>
                    <a:pt x="6231" y="15607"/>
                    <a:pt x="6225" y="15606"/>
                    <a:pt x="6218" y="15605"/>
                  </a:cubicBezTo>
                  <a:cubicBezTo>
                    <a:pt x="6166" y="15605"/>
                    <a:pt x="6134" y="15573"/>
                    <a:pt x="6108" y="15514"/>
                  </a:cubicBezTo>
                  <a:cubicBezTo>
                    <a:pt x="6095" y="15469"/>
                    <a:pt x="6095" y="15423"/>
                    <a:pt x="6108" y="15365"/>
                  </a:cubicBezTo>
                  <a:cubicBezTo>
                    <a:pt x="6114" y="15345"/>
                    <a:pt x="6114" y="15326"/>
                    <a:pt x="6114" y="15313"/>
                  </a:cubicBezTo>
                  <a:lnTo>
                    <a:pt x="6127" y="15306"/>
                  </a:lnTo>
                  <a:close/>
                  <a:moveTo>
                    <a:pt x="2505" y="15287"/>
                  </a:moveTo>
                  <a:cubicBezTo>
                    <a:pt x="2511" y="15293"/>
                    <a:pt x="2524" y="15306"/>
                    <a:pt x="2531" y="15326"/>
                  </a:cubicBezTo>
                  <a:cubicBezTo>
                    <a:pt x="2537" y="15339"/>
                    <a:pt x="2563" y="15358"/>
                    <a:pt x="2596" y="15391"/>
                  </a:cubicBezTo>
                  <a:cubicBezTo>
                    <a:pt x="2589" y="15417"/>
                    <a:pt x="2589" y="15436"/>
                    <a:pt x="2583" y="15456"/>
                  </a:cubicBezTo>
                  <a:cubicBezTo>
                    <a:pt x="2576" y="15469"/>
                    <a:pt x="2570" y="15488"/>
                    <a:pt x="2570" y="15514"/>
                  </a:cubicBezTo>
                  <a:lnTo>
                    <a:pt x="2550" y="15599"/>
                  </a:lnTo>
                  <a:lnTo>
                    <a:pt x="2550" y="15612"/>
                  </a:lnTo>
                  <a:lnTo>
                    <a:pt x="2518" y="15612"/>
                  </a:lnTo>
                  <a:cubicBezTo>
                    <a:pt x="2466" y="15612"/>
                    <a:pt x="2420" y="15592"/>
                    <a:pt x="2381" y="15553"/>
                  </a:cubicBezTo>
                  <a:cubicBezTo>
                    <a:pt x="2362" y="15534"/>
                    <a:pt x="2355" y="15521"/>
                    <a:pt x="2349" y="15514"/>
                  </a:cubicBezTo>
                  <a:cubicBezTo>
                    <a:pt x="2336" y="15488"/>
                    <a:pt x="2329" y="15469"/>
                    <a:pt x="2336" y="15443"/>
                  </a:cubicBezTo>
                  <a:lnTo>
                    <a:pt x="2342" y="15391"/>
                  </a:lnTo>
                  <a:lnTo>
                    <a:pt x="2342" y="15378"/>
                  </a:lnTo>
                  <a:lnTo>
                    <a:pt x="2355" y="15378"/>
                  </a:lnTo>
                  <a:cubicBezTo>
                    <a:pt x="2420" y="15371"/>
                    <a:pt x="2472" y="15339"/>
                    <a:pt x="2505" y="15287"/>
                  </a:cubicBezTo>
                  <a:close/>
                  <a:moveTo>
                    <a:pt x="8157" y="12711"/>
                  </a:moveTo>
                  <a:lnTo>
                    <a:pt x="8404" y="12893"/>
                  </a:lnTo>
                  <a:cubicBezTo>
                    <a:pt x="8631" y="13056"/>
                    <a:pt x="8794" y="13192"/>
                    <a:pt x="8885" y="13297"/>
                  </a:cubicBezTo>
                  <a:cubicBezTo>
                    <a:pt x="8943" y="13362"/>
                    <a:pt x="9041" y="13485"/>
                    <a:pt x="9171" y="13680"/>
                  </a:cubicBezTo>
                  <a:lnTo>
                    <a:pt x="9529" y="14214"/>
                  </a:lnTo>
                  <a:cubicBezTo>
                    <a:pt x="9678" y="14441"/>
                    <a:pt x="9789" y="14617"/>
                    <a:pt x="9854" y="14740"/>
                  </a:cubicBezTo>
                  <a:cubicBezTo>
                    <a:pt x="9991" y="15013"/>
                    <a:pt x="10088" y="15306"/>
                    <a:pt x="10134" y="15618"/>
                  </a:cubicBezTo>
                  <a:cubicBezTo>
                    <a:pt x="10134" y="15625"/>
                    <a:pt x="10140" y="15631"/>
                    <a:pt x="10140" y="15638"/>
                  </a:cubicBezTo>
                  <a:cubicBezTo>
                    <a:pt x="10082" y="15638"/>
                    <a:pt x="10030" y="15638"/>
                    <a:pt x="9971" y="15631"/>
                  </a:cubicBezTo>
                  <a:cubicBezTo>
                    <a:pt x="9548" y="15618"/>
                    <a:pt x="9223" y="15560"/>
                    <a:pt x="9009" y="15462"/>
                  </a:cubicBezTo>
                  <a:cubicBezTo>
                    <a:pt x="8950" y="15436"/>
                    <a:pt x="8911" y="15410"/>
                    <a:pt x="8898" y="15384"/>
                  </a:cubicBezTo>
                  <a:cubicBezTo>
                    <a:pt x="8885" y="15365"/>
                    <a:pt x="8878" y="15345"/>
                    <a:pt x="8872" y="15313"/>
                  </a:cubicBezTo>
                  <a:cubicBezTo>
                    <a:pt x="8859" y="15267"/>
                    <a:pt x="8852" y="15248"/>
                    <a:pt x="8852" y="15235"/>
                  </a:cubicBezTo>
                  <a:cubicBezTo>
                    <a:pt x="8826" y="15170"/>
                    <a:pt x="8774" y="15118"/>
                    <a:pt x="8690" y="15085"/>
                  </a:cubicBezTo>
                  <a:cubicBezTo>
                    <a:pt x="8651" y="15072"/>
                    <a:pt x="8573" y="15059"/>
                    <a:pt x="8462" y="15046"/>
                  </a:cubicBezTo>
                  <a:cubicBezTo>
                    <a:pt x="8300" y="15026"/>
                    <a:pt x="8111" y="14987"/>
                    <a:pt x="7896" y="14929"/>
                  </a:cubicBezTo>
                  <a:cubicBezTo>
                    <a:pt x="7909" y="14896"/>
                    <a:pt x="7916" y="14857"/>
                    <a:pt x="7922" y="14805"/>
                  </a:cubicBezTo>
                  <a:lnTo>
                    <a:pt x="7942" y="14630"/>
                  </a:lnTo>
                  <a:cubicBezTo>
                    <a:pt x="7961" y="14467"/>
                    <a:pt x="7961" y="14311"/>
                    <a:pt x="7961" y="14168"/>
                  </a:cubicBezTo>
                  <a:cubicBezTo>
                    <a:pt x="7961" y="14083"/>
                    <a:pt x="7955" y="14005"/>
                    <a:pt x="7942" y="13947"/>
                  </a:cubicBezTo>
                  <a:cubicBezTo>
                    <a:pt x="7929" y="13875"/>
                    <a:pt x="7916" y="13817"/>
                    <a:pt x="7909" y="13778"/>
                  </a:cubicBezTo>
                  <a:cubicBezTo>
                    <a:pt x="7909" y="13706"/>
                    <a:pt x="7903" y="13648"/>
                    <a:pt x="7903" y="13615"/>
                  </a:cubicBezTo>
                  <a:cubicBezTo>
                    <a:pt x="7896" y="13589"/>
                    <a:pt x="7890" y="13550"/>
                    <a:pt x="7877" y="13498"/>
                  </a:cubicBezTo>
                  <a:lnTo>
                    <a:pt x="7818" y="13277"/>
                  </a:lnTo>
                  <a:cubicBezTo>
                    <a:pt x="7805" y="13219"/>
                    <a:pt x="7792" y="13173"/>
                    <a:pt x="7773" y="13127"/>
                  </a:cubicBezTo>
                  <a:lnTo>
                    <a:pt x="7591" y="12789"/>
                  </a:lnTo>
                  <a:cubicBezTo>
                    <a:pt x="7779" y="12763"/>
                    <a:pt x="7961" y="12737"/>
                    <a:pt x="8157" y="12711"/>
                  </a:cubicBezTo>
                  <a:close/>
                  <a:moveTo>
                    <a:pt x="4215" y="15144"/>
                  </a:moveTo>
                  <a:lnTo>
                    <a:pt x="4209" y="15534"/>
                  </a:lnTo>
                  <a:lnTo>
                    <a:pt x="4209" y="15612"/>
                  </a:lnTo>
                  <a:cubicBezTo>
                    <a:pt x="4202" y="15618"/>
                    <a:pt x="4196" y="15618"/>
                    <a:pt x="4196" y="15625"/>
                  </a:cubicBezTo>
                  <a:lnTo>
                    <a:pt x="4163" y="15638"/>
                  </a:lnTo>
                  <a:lnTo>
                    <a:pt x="4066" y="15657"/>
                  </a:lnTo>
                  <a:cubicBezTo>
                    <a:pt x="4040" y="15657"/>
                    <a:pt x="4020" y="15657"/>
                    <a:pt x="4007" y="15651"/>
                  </a:cubicBezTo>
                  <a:cubicBezTo>
                    <a:pt x="4007" y="15644"/>
                    <a:pt x="4001" y="15644"/>
                    <a:pt x="4001" y="15644"/>
                  </a:cubicBezTo>
                  <a:cubicBezTo>
                    <a:pt x="4020" y="15592"/>
                    <a:pt x="4046" y="15527"/>
                    <a:pt x="4072" y="15456"/>
                  </a:cubicBezTo>
                  <a:cubicBezTo>
                    <a:pt x="4124" y="15345"/>
                    <a:pt x="4163" y="15261"/>
                    <a:pt x="4189" y="15202"/>
                  </a:cubicBezTo>
                  <a:cubicBezTo>
                    <a:pt x="4196" y="15183"/>
                    <a:pt x="4202" y="15163"/>
                    <a:pt x="4215" y="15144"/>
                  </a:cubicBezTo>
                  <a:close/>
                  <a:moveTo>
                    <a:pt x="8553" y="12653"/>
                  </a:moveTo>
                  <a:lnTo>
                    <a:pt x="9009" y="13095"/>
                  </a:lnTo>
                  <a:cubicBezTo>
                    <a:pt x="9171" y="13258"/>
                    <a:pt x="9295" y="13381"/>
                    <a:pt x="9366" y="13472"/>
                  </a:cubicBezTo>
                  <a:cubicBezTo>
                    <a:pt x="9483" y="13615"/>
                    <a:pt x="9633" y="13849"/>
                    <a:pt x="9802" y="14162"/>
                  </a:cubicBezTo>
                  <a:cubicBezTo>
                    <a:pt x="9952" y="14428"/>
                    <a:pt x="10062" y="14643"/>
                    <a:pt x="10140" y="14805"/>
                  </a:cubicBezTo>
                  <a:cubicBezTo>
                    <a:pt x="10251" y="15046"/>
                    <a:pt x="10335" y="15267"/>
                    <a:pt x="10394" y="15475"/>
                  </a:cubicBezTo>
                  <a:cubicBezTo>
                    <a:pt x="10413" y="15553"/>
                    <a:pt x="10433" y="15599"/>
                    <a:pt x="10446" y="15631"/>
                  </a:cubicBezTo>
                  <a:cubicBezTo>
                    <a:pt x="10452" y="15638"/>
                    <a:pt x="10459" y="15651"/>
                    <a:pt x="10465" y="15657"/>
                  </a:cubicBezTo>
                  <a:cubicBezTo>
                    <a:pt x="10413" y="15657"/>
                    <a:pt x="10348" y="15651"/>
                    <a:pt x="10290" y="15651"/>
                  </a:cubicBezTo>
                  <a:cubicBezTo>
                    <a:pt x="10290" y="15638"/>
                    <a:pt x="10283" y="15631"/>
                    <a:pt x="10283" y="15618"/>
                  </a:cubicBezTo>
                  <a:cubicBezTo>
                    <a:pt x="10238" y="15352"/>
                    <a:pt x="10166" y="15105"/>
                    <a:pt x="10062" y="14870"/>
                  </a:cubicBezTo>
                  <a:cubicBezTo>
                    <a:pt x="9997" y="14727"/>
                    <a:pt x="9919" y="14571"/>
                    <a:pt x="9815" y="14402"/>
                  </a:cubicBezTo>
                  <a:cubicBezTo>
                    <a:pt x="9756" y="14311"/>
                    <a:pt x="9659" y="14162"/>
                    <a:pt x="9522" y="13953"/>
                  </a:cubicBezTo>
                  <a:lnTo>
                    <a:pt x="9223" y="13518"/>
                  </a:lnTo>
                  <a:cubicBezTo>
                    <a:pt x="9132" y="13388"/>
                    <a:pt x="9067" y="13297"/>
                    <a:pt x="9028" y="13251"/>
                  </a:cubicBezTo>
                  <a:cubicBezTo>
                    <a:pt x="8930" y="13147"/>
                    <a:pt x="8807" y="13036"/>
                    <a:pt x="8644" y="12919"/>
                  </a:cubicBezTo>
                  <a:cubicBezTo>
                    <a:pt x="8508" y="12822"/>
                    <a:pt x="8397" y="12750"/>
                    <a:pt x="8313" y="12692"/>
                  </a:cubicBezTo>
                  <a:cubicBezTo>
                    <a:pt x="8391" y="12679"/>
                    <a:pt x="8475" y="12666"/>
                    <a:pt x="8553" y="12653"/>
                  </a:cubicBezTo>
                  <a:close/>
                  <a:moveTo>
                    <a:pt x="8742" y="12620"/>
                  </a:moveTo>
                  <a:cubicBezTo>
                    <a:pt x="8943" y="12750"/>
                    <a:pt x="9145" y="12945"/>
                    <a:pt x="9353" y="13192"/>
                  </a:cubicBezTo>
                  <a:cubicBezTo>
                    <a:pt x="9965" y="13914"/>
                    <a:pt x="10387" y="14740"/>
                    <a:pt x="10621" y="15664"/>
                  </a:cubicBezTo>
                  <a:cubicBezTo>
                    <a:pt x="10621" y="15670"/>
                    <a:pt x="10621" y="15670"/>
                    <a:pt x="10628" y="15677"/>
                  </a:cubicBezTo>
                  <a:cubicBezTo>
                    <a:pt x="10595" y="15670"/>
                    <a:pt x="10563" y="15670"/>
                    <a:pt x="10530" y="15664"/>
                  </a:cubicBezTo>
                  <a:cubicBezTo>
                    <a:pt x="10452" y="15391"/>
                    <a:pt x="10355" y="15118"/>
                    <a:pt x="10244" y="14864"/>
                  </a:cubicBezTo>
                  <a:cubicBezTo>
                    <a:pt x="10199" y="14760"/>
                    <a:pt x="10160" y="14669"/>
                    <a:pt x="10114" y="14591"/>
                  </a:cubicBezTo>
                  <a:cubicBezTo>
                    <a:pt x="10036" y="14454"/>
                    <a:pt x="9978" y="14350"/>
                    <a:pt x="9939" y="14279"/>
                  </a:cubicBezTo>
                  <a:cubicBezTo>
                    <a:pt x="9834" y="14064"/>
                    <a:pt x="9750" y="13901"/>
                    <a:pt x="9685" y="13804"/>
                  </a:cubicBezTo>
                  <a:cubicBezTo>
                    <a:pt x="9561" y="13596"/>
                    <a:pt x="9392" y="13381"/>
                    <a:pt x="9165" y="13153"/>
                  </a:cubicBezTo>
                  <a:cubicBezTo>
                    <a:pt x="9035" y="13017"/>
                    <a:pt x="8852" y="12848"/>
                    <a:pt x="8618" y="12640"/>
                  </a:cubicBezTo>
                  <a:cubicBezTo>
                    <a:pt x="8664" y="12633"/>
                    <a:pt x="8703" y="12627"/>
                    <a:pt x="8742" y="12620"/>
                  </a:cubicBezTo>
                  <a:close/>
                  <a:moveTo>
                    <a:pt x="12976" y="14987"/>
                  </a:moveTo>
                  <a:cubicBezTo>
                    <a:pt x="13093" y="15020"/>
                    <a:pt x="13223" y="15039"/>
                    <a:pt x="13359" y="15046"/>
                  </a:cubicBezTo>
                  <a:cubicBezTo>
                    <a:pt x="13476" y="15059"/>
                    <a:pt x="13633" y="15059"/>
                    <a:pt x="13841" y="15059"/>
                  </a:cubicBezTo>
                  <a:cubicBezTo>
                    <a:pt x="13990" y="15053"/>
                    <a:pt x="14101" y="15046"/>
                    <a:pt x="14179" y="15033"/>
                  </a:cubicBezTo>
                  <a:lnTo>
                    <a:pt x="14283" y="15013"/>
                  </a:lnTo>
                  <a:cubicBezTo>
                    <a:pt x="14302" y="15013"/>
                    <a:pt x="14322" y="15013"/>
                    <a:pt x="14341" y="15007"/>
                  </a:cubicBezTo>
                  <a:lnTo>
                    <a:pt x="14341" y="15007"/>
                  </a:lnTo>
                  <a:cubicBezTo>
                    <a:pt x="14198" y="15215"/>
                    <a:pt x="14042" y="15410"/>
                    <a:pt x="13873" y="15599"/>
                  </a:cubicBezTo>
                  <a:cubicBezTo>
                    <a:pt x="13847" y="15631"/>
                    <a:pt x="13821" y="15657"/>
                    <a:pt x="13795" y="15683"/>
                  </a:cubicBezTo>
                  <a:cubicBezTo>
                    <a:pt x="13791" y="15681"/>
                    <a:pt x="13787" y="15681"/>
                    <a:pt x="13782" y="15681"/>
                  </a:cubicBezTo>
                  <a:cubicBezTo>
                    <a:pt x="13770" y="15681"/>
                    <a:pt x="13755" y="15685"/>
                    <a:pt x="13737" y="15690"/>
                  </a:cubicBezTo>
                  <a:cubicBezTo>
                    <a:pt x="13702" y="15704"/>
                    <a:pt x="13650" y="15712"/>
                    <a:pt x="13582" y="15712"/>
                  </a:cubicBezTo>
                  <a:cubicBezTo>
                    <a:pt x="13559" y="15712"/>
                    <a:pt x="13535" y="15711"/>
                    <a:pt x="13509" y="15709"/>
                  </a:cubicBezTo>
                  <a:lnTo>
                    <a:pt x="13164" y="15683"/>
                  </a:lnTo>
                  <a:cubicBezTo>
                    <a:pt x="13119" y="15677"/>
                    <a:pt x="13093" y="15670"/>
                    <a:pt x="13073" y="15664"/>
                  </a:cubicBezTo>
                  <a:lnTo>
                    <a:pt x="12995" y="15638"/>
                  </a:lnTo>
                  <a:lnTo>
                    <a:pt x="12898" y="15631"/>
                  </a:lnTo>
                  <a:cubicBezTo>
                    <a:pt x="12872" y="15625"/>
                    <a:pt x="12813" y="15618"/>
                    <a:pt x="12729" y="15592"/>
                  </a:cubicBezTo>
                  <a:lnTo>
                    <a:pt x="12423" y="15514"/>
                  </a:lnTo>
                  <a:cubicBezTo>
                    <a:pt x="12377" y="15508"/>
                    <a:pt x="12338" y="15495"/>
                    <a:pt x="12312" y="15475"/>
                  </a:cubicBezTo>
                  <a:cubicBezTo>
                    <a:pt x="12286" y="15462"/>
                    <a:pt x="12267" y="15443"/>
                    <a:pt x="12260" y="15423"/>
                  </a:cubicBezTo>
                  <a:cubicBezTo>
                    <a:pt x="12371" y="15371"/>
                    <a:pt x="12488" y="15313"/>
                    <a:pt x="12599" y="15248"/>
                  </a:cubicBezTo>
                  <a:cubicBezTo>
                    <a:pt x="12729" y="15170"/>
                    <a:pt x="12859" y="15085"/>
                    <a:pt x="12976" y="14987"/>
                  </a:cubicBezTo>
                  <a:close/>
                  <a:moveTo>
                    <a:pt x="6622" y="15287"/>
                  </a:moveTo>
                  <a:cubicBezTo>
                    <a:pt x="6641" y="15313"/>
                    <a:pt x="6667" y="15339"/>
                    <a:pt x="6700" y="15365"/>
                  </a:cubicBezTo>
                  <a:cubicBezTo>
                    <a:pt x="6635" y="15417"/>
                    <a:pt x="6583" y="15469"/>
                    <a:pt x="6537" y="15514"/>
                  </a:cubicBezTo>
                  <a:cubicBezTo>
                    <a:pt x="6524" y="15527"/>
                    <a:pt x="6524" y="15534"/>
                    <a:pt x="6531" y="15547"/>
                  </a:cubicBezTo>
                  <a:lnTo>
                    <a:pt x="6550" y="15547"/>
                  </a:lnTo>
                  <a:lnTo>
                    <a:pt x="6609" y="15495"/>
                  </a:lnTo>
                  <a:cubicBezTo>
                    <a:pt x="6654" y="15456"/>
                    <a:pt x="6700" y="15417"/>
                    <a:pt x="6739" y="15391"/>
                  </a:cubicBezTo>
                  <a:cubicBezTo>
                    <a:pt x="6782" y="15407"/>
                    <a:pt x="6820" y="15418"/>
                    <a:pt x="6861" y="15418"/>
                  </a:cubicBezTo>
                  <a:cubicBezTo>
                    <a:pt x="6870" y="15418"/>
                    <a:pt x="6879" y="15418"/>
                    <a:pt x="6888" y="15417"/>
                  </a:cubicBezTo>
                  <a:cubicBezTo>
                    <a:pt x="6914" y="15417"/>
                    <a:pt x="6940" y="15417"/>
                    <a:pt x="6966" y="15404"/>
                  </a:cubicBezTo>
                  <a:lnTo>
                    <a:pt x="6966" y="15404"/>
                  </a:lnTo>
                  <a:cubicBezTo>
                    <a:pt x="6960" y="15417"/>
                    <a:pt x="6953" y="15423"/>
                    <a:pt x="6947" y="15430"/>
                  </a:cubicBezTo>
                  <a:cubicBezTo>
                    <a:pt x="6882" y="15514"/>
                    <a:pt x="6810" y="15612"/>
                    <a:pt x="6719" y="15722"/>
                  </a:cubicBezTo>
                  <a:cubicBezTo>
                    <a:pt x="6706" y="15709"/>
                    <a:pt x="6700" y="15703"/>
                    <a:pt x="6680" y="15696"/>
                  </a:cubicBezTo>
                  <a:cubicBezTo>
                    <a:pt x="6661" y="15690"/>
                    <a:pt x="6641" y="15683"/>
                    <a:pt x="6628" y="15683"/>
                  </a:cubicBezTo>
                  <a:cubicBezTo>
                    <a:pt x="6596" y="15670"/>
                    <a:pt x="6570" y="15651"/>
                    <a:pt x="6550" y="15618"/>
                  </a:cubicBezTo>
                  <a:cubicBezTo>
                    <a:pt x="6531" y="15592"/>
                    <a:pt x="6518" y="15560"/>
                    <a:pt x="6518" y="15521"/>
                  </a:cubicBezTo>
                  <a:cubicBezTo>
                    <a:pt x="6524" y="15488"/>
                    <a:pt x="6524" y="15469"/>
                    <a:pt x="6524" y="15449"/>
                  </a:cubicBezTo>
                  <a:cubicBezTo>
                    <a:pt x="6518" y="15423"/>
                    <a:pt x="6505" y="15404"/>
                    <a:pt x="6492" y="15397"/>
                  </a:cubicBezTo>
                  <a:cubicBezTo>
                    <a:pt x="6531" y="15371"/>
                    <a:pt x="6576" y="15332"/>
                    <a:pt x="6622" y="15287"/>
                  </a:cubicBezTo>
                  <a:close/>
                  <a:moveTo>
                    <a:pt x="10719" y="14487"/>
                  </a:moveTo>
                  <a:lnTo>
                    <a:pt x="10719" y="14487"/>
                  </a:lnTo>
                  <a:cubicBezTo>
                    <a:pt x="10745" y="14519"/>
                    <a:pt x="10764" y="14545"/>
                    <a:pt x="10777" y="14571"/>
                  </a:cubicBezTo>
                  <a:cubicBezTo>
                    <a:pt x="10792" y="14595"/>
                    <a:pt x="10810" y="14609"/>
                    <a:pt x="10826" y="14609"/>
                  </a:cubicBezTo>
                  <a:cubicBezTo>
                    <a:pt x="10832" y="14609"/>
                    <a:pt x="10837" y="14607"/>
                    <a:pt x="10843" y="14604"/>
                  </a:cubicBezTo>
                  <a:cubicBezTo>
                    <a:pt x="10856" y="14597"/>
                    <a:pt x="10856" y="14578"/>
                    <a:pt x="10849" y="14552"/>
                  </a:cubicBezTo>
                  <a:lnTo>
                    <a:pt x="10849" y="14513"/>
                  </a:lnTo>
                  <a:cubicBezTo>
                    <a:pt x="10849" y="14519"/>
                    <a:pt x="10856" y="14526"/>
                    <a:pt x="10862" y="14539"/>
                  </a:cubicBezTo>
                  <a:cubicBezTo>
                    <a:pt x="10875" y="14558"/>
                    <a:pt x="10895" y="14591"/>
                    <a:pt x="10921" y="14630"/>
                  </a:cubicBezTo>
                  <a:cubicBezTo>
                    <a:pt x="10953" y="14682"/>
                    <a:pt x="10979" y="14760"/>
                    <a:pt x="11018" y="14864"/>
                  </a:cubicBezTo>
                  <a:cubicBezTo>
                    <a:pt x="11029" y="14891"/>
                    <a:pt x="11044" y="14905"/>
                    <a:pt x="11060" y="14905"/>
                  </a:cubicBezTo>
                  <a:cubicBezTo>
                    <a:pt x="11064" y="14905"/>
                    <a:pt x="11067" y="14904"/>
                    <a:pt x="11070" y="14903"/>
                  </a:cubicBezTo>
                  <a:cubicBezTo>
                    <a:pt x="11070" y="14896"/>
                    <a:pt x="11077" y="14890"/>
                    <a:pt x="11083" y="14877"/>
                  </a:cubicBezTo>
                  <a:lnTo>
                    <a:pt x="11116" y="14818"/>
                  </a:lnTo>
                  <a:cubicBezTo>
                    <a:pt x="11122" y="14929"/>
                    <a:pt x="11122" y="15046"/>
                    <a:pt x="11122" y="15163"/>
                  </a:cubicBezTo>
                  <a:cubicBezTo>
                    <a:pt x="11122" y="15326"/>
                    <a:pt x="11103" y="15449"/>
                    <a:pt x="11070" y="15527"/>
                  </a:cubicBezTo>
                  <a:cubicBezTo>
                    <a:pt x="11057" y="15566"/>
                    <a:pt x="11051" y="15592"/>
                    <a:pt x="11044" y="15612"/>
                  </a:cubicBezTo>
                  <a:cubicBezTo>
                    <a:pt x="11018" y="15651"/>
                    <a:pt x="10986" y="15690"/>
                    <a:pt x="10960" y="15735"/>
                  </a:cubicBezTo>
                  <a:cubicBezTo>
                    <a:pt x="10901" y="15716"/>
                    <a:pt x="10830" y="15703"/>
                    <a:pt x="10738" y="15690"/>
                  </a:cubicBezTo>
                  <a:lnTo>
                    <a:pt x="10608" y="15313"/>
                  </a:lnTo>
                  <a:lnTo>
                    <a:pt x="10777" y="15306"/>
                  </a:lnTo>
                  <a:cubicBezTo>
                    <a:pt x="10804" y="15306"/>
                    <a:pt x="10817" y="15300"/>
                    <a:pt x="10830" y="15287"/>
                  </a:cubicBezTo>
                  <a:cubicBezTo>
                    <a:pt x="10843" y="15274"/>
                    <a:pt x="10843" y="15248"/>
                    <a:pt x="10823" y="15209"/>
                  </a:cubicBezTo>
                  <a:lnTo>
                    <a:pt x="10712" y="15013"/>
                  </a:lnTo>
                  <a:cubicBezTo>
                    <a:pt x="10699" y="14994"/>
                    <a:pt x="10693" y="14987"/>
                    <a:pt x="10693" y="14974"/>
                  </a:cubicBezTo>
                  <a:cubicBezTo>
                    <a:pt x="10719" y="14974"/>
                    <a:pt x="10758" y="14987"/>
                    <a:pt x="10797" y="15026"/>
                  </a:cubicBezTo>
                  <a:cubicBezTo>
                    <a:pt x="10843" y="15059"/>
                    <a:pt x="10875" y="15079"/>
                    <a:pt x="10901" y="15085"/>
                  </a:cubicBezTo>
                  <a:cubicBezTo>
                    <a:pt x="10921" y="15072"/>
                    <a:pt x="10921" y="15053"/>
                    <a:pt x="10908" y="15020"/>
                  </a:cubicBezTo>
                  <a:lnTo>
                    <a:pt x="10751" y="14571"/>
                  </a:lnTo>
                  <a:lnTo>
                    <a:pt x="10725" y="14519"/>
                  </a:lnTo>
                  <a:cubicBezTo>
                    <a:pt x="10725" y="14506"/>
                    <a:pt x="10719" y="14493"/>
                    <a:pt x="10719" y="14487"/>
                  </a:cubicBezTo>
                  <a:close/>
                  <a:moveTo>
                    <a:pt x="5132" y="15514"/>
                  </a:moveTo>
                  <a:cubicBezTo>
                    <a:pt x="5145" y="15527"/>
                    <a:pt x="5158" y="15540"/>
                    <a:pt x="5178" y="15547"/>
                  </a:cubicBezTo>
                  <a:cubicBezTo>
                    <a:pt x="5218" y="15569"/>
                    <a:pt x="5258" y="15579"/>
                    <a:pt x="5302" y="15579"/>
                  </a:cubicBezTo>
                  <a:cubicBezTo>
                    <a:pt x="5322" y="15579"/>
                    <a:pt x="5344" y="15577"/>
                    <a:pt x="5366" y="15573"/>
                  </a:cubicBezTo>
                  <a:cubicBezTo>
                    <a:pt x="5373" y="15566"/>
                    <a:pt x="5379" y="15566"/>
                    <a:pt x="5386" y="15566"/>
                  </a:cubicBezTo>
                  <a:lnTo>
                    <a:pt x="5386" y="15586"/>
                  </a:lnTo>
                  <a:cubicBezTo>
                    <a:pt x="5386" y="15631"/>
                    <a:pt x="5373" y="15670"/>
                    <a:pt x="5347" y="15709"/>
                  </a:cubicBezTo>
                  <a:cubicBezTo>
                    <a:pt x="5321" y="15748"/>
                    <a:pt x="5282" y="15774"/>
                    <a:pt x="5243" y="15787"/>
                  </a:cubicBezTo>
                  <a:cubicBezTo>
                    <a:pt x="5217" y="15794"/>
                    <a:pt x="5184" y="15800"/>
                    <a:pt x="5132" y="15800"/>
                  </a:cubicBezTo>
                  <a:cubicBezTo>
                    <a:pt x="5100" y="15800"/>
                    <a:pt x="5080" y="15787"/>
                    <a:pt x="5067" y="15774"/>
                  </a:cubicBezTo>
                  <a:lnTo>
                    <a:pt x="5067" y="15768"/>
                  </a:lnTo>
                  <a:cubicBezTo>
                    <a:pt x="5080" y="15722"/>
                    <a:pt x="5106" y="15638"/>
                    <a:pt x="5132" y="15514"/>
                  </a:cubicBezTo>
                  <a:close/>
                  <a:moveTo>
                    <a:pt x="5529" y="15482"/>
                  </a:moveTo>
                  <a:cubicBezTo>
                    <a:pt x="5601" y="15553"/>
                    <a:pt x="5679" y="15592"/>
                    <a:pt x="5763" y="15599"/>
                  </a:cubicBezTo>
                  <a:lnTo>
                    <a:pt x="5809" y="15599"/>
                  </a:lnTo>
                  <a:lnTo>
                    <a:pt x="5802" y="15618"/>
                  </a:lnTo>
                  <a:cubicBezTo>
                    <a:pt x="5783" y="15683"/>
                    <a:pt x="5750" y="15742"/>
                    <a:pt x="5711" y="15774"/>
                  </a:cubicBezTo>
                  <a:cubicBezTo>
                    <a:pt x="5685" y="15794"/>
                    <a:pt x="5659" y="15807"/>
                    <a:pt x="5627" y="15807"/>
                  </a:cubicBezTo>
                  <a:cubicBezTo>
                    <a:pt x="5588" y="15807"/>
                    <a:pt x="5562" y="15800"/>
                    <a:pt x="5536" y="15781"/>
                  </a:cubicBezTo>
                  <a:cubicBezTo>
                    <a:pt x="5490" y="15748"/>
                    <a:pt x="5471" y="15696"/>
                    <a:pt x="5477" y="15618"/>
                  </a:cubicBezTo>
                  <a:cubicBezTo>
                    <a:pt x="5477" y="15566"/>
                    <a:pt x="5477" y="15534"/>
                    <a:pt x="5477" y="15527"/>
                  </a:cubicBezTo>
                  <a:cubicBezTo>
                    <a:pt x="5497" y="15514"/>
                    <a:pt x="5516" y="15501"/>
                    <a:pt x="5529" y="15482"/>
                  </a:cubicBezTo>
                  <a:close/>
                  <a:moveTo>
                    <a:pt x="12215" y="15443"/>
                  </a:moveTo>
                  <a:cubicBezTo>
                    <a:pt x="12215" y="15449"/>
                    <a:pt x="12221" y="15456"/>
                    <a:pt x="12221" y="15456"/>
                  </a:cubicBezTo>
                  <a:cubicBezTo>
                    <a:pt x="12228" y="15482"/>
                    <a:pt x="12247" y="15501"/>
                    <a:pt x="12267" y="15514"/>
                  </a:cubicBezTo>
                  <a:cubicBezTo>
                    <a:pt x="12293" y="15534"/>
                    <a:pt x="12332" y="15553"/>
                    <a:pt x="12397" y="15573"/>
                  </a:cubicBezTo>
                  <a:lnTo>
                    <a:pt x="12657" y="15638"/>
                  </a:lnTo>
                  <a:cubicBezTo>
                    <a:pt x="12761" y="15664"/>
                    <a:pt x="12833" y="15683"/>
                    <a:pt x="12878" y="15690"/>
                  </a:cubicBezTo>
                  <a:cubicBezTo>
                    <a:pt x="12943" y="15696"/>
                    <a:pt x="12976" y="15696"/>
                    <a:pt x="12976" y="15696"/>
                  </a:cubicBezTo>
                  <a:lnTo>
                    <a:pt x="13041" y="15722"/>
                  </a:lnTo>
                  <a:lnTo>
                    <a:pt x="13613" y="15781"/>
                  </a:lnTo>
                  <a:lnTo>
                    <a:pt x="13672" y="15781"/>
                  </a:lnTo>
                  <a:cubicBezTo>
                    <a:pt x="13652" y="15794"/>
                    <a:pt x="13633" y="15807"/>
                    <a:pt x="13613" y="15813"/>
                  </a:cubicBezTo>
                  <a:cubicBezTo>
                    <a:pt x="13587" y="15820"/>
                    <a:pt x="13516" y="15820"/>
                    <a:pt x="13392" y="15820"/>
                  </a:cubicBezTo>
                  <a:cubicBezTo>
                    <a:pt x="13337" y="15817"/>
                    <a:pt x="13296" y="15815"/>
                    <a:pt x="13269" y="15815"/>
                  </a:cubicBezTo>
                  <a:cubicBezTo>
                    <a:pt x="13242" y="15815"/>
                    <a:pt x="13229" y="15817"/>
                    <a:pt x="13229" y="15820"/>
                  </a:cubicBezTo>
                  <a:cubicBezTo>
                    <a:pt x="13080" y="15800"/>
                    <a:pt x="12859" y="15761"/>
                    <a:pt x="12572" y="15696"/>
                  </a:cubicBezTo>
                  <a:cubicBezTo>
                    <a:pt x="12462" y="15670"/>
                    <a:pt x="12377" y="15651"/>
                    <a:pt x="12325" y="15625"/>
                  </a:cubicBezTo>
                  <a:cubicBezTo>
                    <a:pt x="12234" y="15592"/>
                    <a:pt x="12169" y="15540"/>
                    <a:pt x="12130" y="15482"/>
                  </a:cubicBezTo>
                  <a:lnTo>
                    <a:pt x="12124" y="15482"/>
                  </a:lnTo>
                  <a:cubicBezTo>
                    <a:pt x="12156" y="15469"/>
                    <a:pt x="12189" y="15456"/>
                    <a:pt x="12215" y="15443"/>
                  </a:cubicBezTo>
                  <a:close/>
                  <a:moveTo>
                    <a:pt x="5997" y="15501"/>
                  </a:moveTo>
                  <a:cubicBezTo>
                    <a:pt x="6004" y="15547"/>
                    <a:pt x="6017" y="15592"/>
                    <a:pt x="6049" y="15631"/>
                  </a:cubicBezTo>
                  <a:cubicBezTo>
                    <a:pt x="6082" y="15670"/>
                    <a:pt x="6121" y="15696"/>
                    <a:pt x="6166" y="15709"/>
                  </a:cubicBezTo>
                  <a:cubicBezTo>
                    <a:pt x="6179" y="15709"/>
                    <a:pt x="6199" y="15716"/>
                    <a:pt x="6212" y="15716"/>
                  </a:cubicBezTo>
                  <a:cubicBezTo>
                    <a:pt x="6205" y="15722"/>
                    <a:pt x="6205" y="15735"/>
                    <a:pt x="6199" y="15748"/>
                  </a:cubicBezTo>
                  <a:cubicBezTo>
                    <a:pt x="6186" y="15781"/>
                    <a:pt x="6173" y="15807"/>
                    <a:pt x="6153" y="15820"/>
                  </a:cubicBezTo>
                  <a:cubicBezTo>
                    <a:pt x="6126" y="15844"/>
                    <a:pt x="6098" y="15855"/>
                    <a:pt x="6066" y="15855"/>
                  </a:cubicBezTo>
                  <a:cubicBezTo>
                    <a:pt x="6037" y="15855"/>
                    <a:pt x="6006" y="15845"/>
                    <a:pt x="5971" y="15826"/>
                  </a:cubicBezTo>
                  <a:cubicBezTo>
                    <a:pt x="5945" y="15813"/>
                    <a:pt x="5932" y="15800"/>
                    <a:pt x="5919" y="15781"/>
                  </a:cubicBezTo>
                  <a:cubicBezTo>
                    <a:pt x="5906" y="15761"/>
                    <a:pt x="5906" y="15735"/>
                    <a:pt x="5913" y="15703"/>
                  </a:cubicBezTo>
                  <a:lnTo>
                    <a:pt x="5919" y="15612"/>
                  </a:lnTo>
                  <a:cubicBezTo>
                    <a:pt x="5919" y="15592"/>
                    <a:pt x="5919" y="15586"/>
                    <a:pt x="5919" y="15573"/>
                  </a:cubicBezTo>
                  <a:cubicBezTo>
                    <a:pt x="5945" y="15553"/>
                    <a:pt x="5971" y="15534"/>
                    <a:pt x="5997" y="15501"/>
                  </a:cubicBezTo>
                  <a:close/>
                  <a:moveTo>
                    <a:pt x="2259" y="15551"/>
                  </a:moveTo>
                  <a:cubicBezTo>
                    <a:pt x="2261" y="15551"/>
                    <a:pt x="2262" y="15552"/>
                    <a:pt x="2264" y="15553"/>
                  </a:cubicBezTo>
                  <a:cubicBezTo>
                    <a:pt x="2264" y="15553"/>
                    <a:pt x="2271" y="15560"/>
                    <a:pt x="2277" y="15573"/>
                  </a:cubicBezTo>
                  <a:cubicBezTo>
                    <a:pt x="2277" y="15579"/>
                    <a:pt x="2284" y="15592"/>
                    <a:pt x="2297" y="15605"/>
                  </a:cubicBezTo>
                  <a:cubicBezTo>
                    <a:pt x="2355" y="15657"/>
                    <a:pt x="2414" y="15690"/>
                    <a:pt x="2492" y="15703"/>
                  </a:cubicBezTo>
                  <a:lnTo>
                    <a:pt x="2472" y="15761"/>
                  </a:lnTo>
                  <a:cubicBezTo>
                    <a:pt x="2459" y="15787"/>
                    <a:pt x="2453" y="15800"/>
                    <a:pt x="2446" y="15807"/>
                  </a:cubicBezTo>
                  <a:cubicBezTo>
                    <a:pt x="2440" y="15820"/>
                    <a:pt x="2420" y="15833"/>
                    <a:pt x="2401" y="15846"/>
                  </a:cubicBezTo>
                  <a:cubicBezTo>
                    <a:pt x="2384" y="15859"/>
                    <a:pt x="2367" y="15866"/>
                    <a:pt x="2352" y="15866"/>
                  </a:cubicBezTo>
                  <a:cubicBezTo>
                    <a:pt x="2344" y="15866"/>
                    <a:pt x="2336" y="15864"/>
                    <a:pt x="2329" y="15859"/>
                  </a:cubicBezTo>
                  <a:cubicBezTo>
                    <a:pt x="2323" y="15859"/>
                    <a:pt x="2310" y="15846"/>
                    <a:pt x="2290" y="15826"/>
                  </a:cubicBezTo>
                  <a:cubicBezTo>
                    <a:pt x="2251" y="15755"/>
                    <a:pt x="2225" y="15703"/>
                    <a:pt x="2212" y="15657"/>
                  </a:cubicBezTo>
                  <a:cubicBezTo>
                    <a:pt x="2206" y="15638"/>
                    <a:pt x="2199" y="15625"/>
                    <a:pt x="2193" y="15618"/>
                  </a:cubicBezTo>
                  <a:cubicBezTo>
                    <a:pt x="2193" y="15612"/>
                    <a:pt x="2186" y="15612"/>
                    <a:pt x="2186" y="15612"/>
                  </a:cubicBezTo>
                  <a:cubicBezTo>
                    <a:pt x="2212" y="15592"/>
                    <a:pt x="2232" y="15579"/>
                    <a:pt x="2245" y="15566"/>
                  </a:cubicBezTo>
                  <a:cubicBezTo>
                    <a:pt x="2249" y="15557"/>
                    <a:pt x="2254" y="15551"/>
                    <a:pt x="2259" y="15551"/>
                  </a:cubicBezTo>
                  <a:close/>
                  <a:moveTo>
                    <a:pt x="6420" y="15625"/>
                  </a:moveTo>
                  <a:cubicBezTo>
                    <a:pt x="6453" y="15703"/>
                    <a:pt x="6505" y="15761"/>
                    <a:pt x="6589" y="15794"/>
                  </a:cubicBezTo>
                  <a:cubicBezTo>
                    <a:pt x="6609" y="15807"/>
                    <a:pt x="6622" y="15807"/>
                    <a:pt x="6641" y="15813"/>
                  </a:cubicBezTo>
                  <a:cubicBezTo>
                    <a:pt x="6635" y="15820"/>
                    <a:pt x="6622" y="15826"/>
                    <a:pt x="6615" y="15839"/>
                  </a:cubicBezTo>
                  <a:cubicBezTo>
                    <a:pt x="6589" y="15865"/>
                    <a:pt x="6563" y="15898"/>
                    <a:pt x="6531" y="15937"/>
                  </a:cubicBezTo>
                  <a:cubicBezTo>
                    <a:pt x="6524" y="15924"/>
                    <a:pt x="6518" y="15917"/>
                    <a:pt x="6505" y="15917"/>
                  </a:cubicBezTo>
                  <a:cubicBezTo>
                    <a:pt x="6479" y="15917"/>
                    <a:pt x="6459" y="15917"/>
                    <a:pt x="6440" y="15911"/>
                  </a:cubicBezTo>
                  <a:cubicBezTo>
                    <a:pt x="6427" y="15904"/>
                    <a:pt x="6407" y="15898"/>
                    <a:pt x="6394" y="15878"/>
                  </a:cubicBezTo>
                  <a:cubicBezTo>
                    <a:pt x="6362" y="15846"/>
                    <a:pt x="6349" y="15807"/>
                    <a:pt x="6342" y="15755"/>
                  </a:cubicBezTo>
                  <a:lnTo>
                    <a:pt x="6342" y="15690"/>
                  </a:lnTo>
                  <a:cubicBezTo>
                    <a:pt x="6375" y="15677"/>
                    <a:pt x="6401" y="15651"/>
                    <a:pt x="6420" y="15625"/>
                  </a:cubicBezTo>
                  <a:close/>
                  <a:moveTo>
                    <a:pt x="3006" y="14597"/>
                  </a:moveTo>
                  <a:cubicBezTo>
                    <a:pt x="3065" y="14632"/>
                    <a:pt x="3128" y="14648"/>
                    <a:pt x="3197" y="14648"/>
                  </a:cubicBezTo>
                  <a:cubicBezTo>
                    <a:pt x="3219" y="14648"/>
                    <a:pt x="3242" y="14646"/>
                    <a:pt x="3266" y="14643"/>
                  </a:cubicBezTo>
                  <a:lnTo>
                    <a:pt x="3285" y="14643"/>
                  </a:lnTo>
                  <a:cubicBezTo>
                    <a:pt x="3220" y="14909"/>
                    <a:pt x="3149" y="15163"/>
                    <a:pt x="3064" y="15410"/>
                  </a:cubicBezTo>
                  <a:lnTo>
                    <a:pt x="3038" y="15495"/>
                  </a:lnTo>
                  <a:cubicBezTo>
                    <a:pt x="2999" y="15592"/>
                    <a:pt x="2980" y="15657"/>
                    <a:pt x="2973" y="15683"/>
                  </a:cubicBezTo>
                  <a:cubicBezTo>
                    <a:pt x="2967" y="15709"/>
                    <a:pt x="2960" y="15755"/>
                    <a:pt x="2947" y="15813"/>
                  </a:cubicBezTo>
                  <a:cubicBezTo>
                    <a:pt x="2941" y="15839"/>
                    <a:pt x="2908" y="15885"/>
                    <a:pt x="2856" y="15943"/>
                  </a:cubicBezTo>
                  <a:cubicBezTo>
                    <a:pt x="2856" y="15943"/>
                    <a:pt x="2850" y="15950"/>
                    <a:pt x="2850" y="15950"/>
                  </a:cubicBezTo>
                  <a:cubicBezTo>
                    <a:pt x="2837" y="15937"/>
                    <a:pt x="2824" y="15924"/>
                    <a:pt x="2817" y="15917"/>
                  </a:cubicBezTo>
                  <a:cubicBezTo>
                    <a:pt x="2785" y="15891"/>
                    <a:pt x="2765" y="15865"/>
                    <a:pt x="2765" y="15859"/>
                  </a:cubicBezTo>
                  <a:cubicBezTo>
                    <a:pt x="2719" y="15631"/>
                    <a:pt x="2726" y="15417"/>
                    <a:pt x="2785" y="15202"/>
                  </a:cubicBezTo>
                  <a:cubicBezTo>
                    <a:pt x="2863" y="15033"/>
                    <a:pt x="2902" y="14942"/>
                    <a:pt x="2902" y="14929"/>
                  </a:cubicBezTo>
                  <a:cubicBezTo>
                    <a:pt x="2954" y="14805"/>
                    <a:pt x="2986" y="14695"/>
                    <a:pt x="3006" y="14597"/>
                  </a:cubicBezTo>
                  <a:close/>
                  <a:moveTo>
                    <a:pt x="1920" y="15592"/>
                  </a:moveTo>
                  <a:cubicBezTo>
                    <a:pt x="1926" y="15605"/>
                    <a:pt x="1946" y="15612"/>
                    <a:pt x="1965" y="15625"/>
                  </a:cubicBezTo>
                  <a:cubicBezTo>
                    <a:pt x="1985" y="15638"/>
                    <a:pt x="2024" y="15644"/>
                    <a:pt x="2082" y="15644"/>
                  </a:cubicBezTo>
                  <a:lnTo>
                    <a:pt x="2115" y="15638"/>
                  </a:lnTo>
                  <a:lnTo>
                    <a:pt x="2115" y="15638"/>
                  </a:lnTo>
                  <a:cubicBezTo>
                    <a:pt x="2108" y="15644"/>
                    <a:pt x="2108" y="15651"/>
                    <a:pt x="2108" y="15657"/>
                  </a:cubicBezTo>
                  <a:cubicBezTo>
                    <a:pt x="2108" y="15683"/>
                    <a:pt x="2115" y="15703"/>
                    <a:pt x="2128" y="15716"/>
                  </a:cubicBezTo>
                  <a:cubicBezTo>
                    <a:pt x="2134" y="15735"/>
                    <a:pt x="2141" y="15748"/>
                    <a:pt x="2141" y="15748"/>
                  </a:cubicBezTo>
                  <a:lnTo>
                    <a:pt x="2134" y="15774"/>
                  </a:lnTo>
                  <a:cubicBezTo>
                    <a:pt x="2089" y="15872"/>
                    <a:pt x="2024" y="15924"/>
                    <a:pt x="1952" y="15950"/>
                  </a:cubicBezTo>
                  <a:cubicBezTo>
                    <a:pt x="1938" y="15955"/>
                    <a:pt x="1926" y="15957"/>
                    <a:pt x="1915" y="15957"/>
                  </a:cubicBezTo>
                  <a:cubicBezTo>
                    <a:pt x="1895" y="15957"/>
                    <a:pt x="1880" y="15950"/>
                    <a:pt x="1868" y="15937"/>
                  </a:cubicBezTo>
                  <a:lnTo>
                    <a:pt x="1835" y="15904"/>
                  </a:lnTo>
                  <a:lnTo>
                    <a:pt x="1828" y="15904"/>
                  </a:lnTo>
                  <a:cubicBezTo>
                    <a:pt x="1835" y="15859"/>
                    <a:pt x="1848" y="15813"/>
                    <a:pt x="1855" y="15774"/>
                  </a:cubicBezTo>
                  <a:cubicBezTo>
                    <a:pt x="1868" y="15716"/>
                    <a:pt x="1887" y="15651"/>
                    <a:pt x="1920" y="15592"/>
                  </a:cubicBezTo>
                  <a:close/>
                  <a:moveTo>
                    <a:pt x="4599" y="13550"/>
                  </a:moveTo>
                  <a:lnTo>
                    <a:pt x="4599" y="13550"/>
                  </a:lnTo>
                  <a:cubicBezTo>
                    <a:pt x="4703" y="13693"/>
                    <a:pt x="4853" y="13797"/>
                    <a:pt x="5041" y="13843"/>
                  </a:cubicBezTo>
                  <a:cubicBezTo>
                    <a:pt x="5119" y="13864"/>
                    <a:pt x="5194" y="13874"/>
                    <a:pt x="5267" y="13874"/>
                  </a:cubicBezTo>
                  <a:cubicBezTo>
                    <a:pt x="5376" y="13874"/>
                    <a:pt x="5480" y="13851"/>
                    <a:pt x="5581" y="13804"/>
                  </a:cubicBezTo>
                  <a:cubicBezTo>
                    <a:pt x="5614" y="13791"/>
                    <a:pt x="5640" y="13778"/>
                    <a:pt x="5659" y="13758"/>
                  </a:cubicBezTo>
                  <a:cubicBezTo>
                    <a:pt x="5666" y="13765"/>
                    <a:pt x="5666" y="13765"/>
                    <a:pt x="5679" y="13771"/>
                  </a:cubicBezTo>
                  <a:cubicBezTo>
                    <a:pt x="5731" y="13804"/>
                    <a:pt x="5776" y="13843"/>
                    <a:pt x="5809" y="13882"/>
                  </a:cubicBezTo>
                  <a:cubicBezTo>
                    <a:pt x="5822" y="13901"/>
                    <a:pt x="5841" y="13940"/>
                    <a:pt x="5867" y="13992"/>
                  </a:cubicBezTo>
                  <a:lnTo>
                    <a:pt x="5919" y="14149"/>
                  </a:lnTo>
                  <a:lnTo>
                    <a:pt x="5945" y="14194"/>
                  </a:lnTo>
                  <a:lnTo>
                    <a:pt x="5991" y="14350"/>
                  </a:lnTo>
                  <a:cubicBezTo>
                    <a:pt x="5997" y="14363"/>
                    <a:pt x="5997" y="14376"/>
                    <a:pt x="6004" y="14389"/>
                  </a:cubicBezTo>
                  <a:lnTo>
                    <a:pt x="5984" y="14389"/>
                  </a:lnTo>
                  <a:cubicBezTo>
                    <a:pt x="5893" y="14376"/>
                    <a:pt x="5757" y="14370"/>
                    <a:pt x="5581" y="14363"/>
                  </a:cubicBezTo>
                  <a:cubicBezTo>
                    <a:pt x="5490" y="14363"/>
                    <a:pt x="5425" y="14370"/>
                    <a:pt x="5386" y="14376"/>
                  </a:cubicBezTo>
                  <a:cubicBezTo>
                    <a:pt x="5314" y="14389"/>
                    <a:pt x="5256" y="14415"/>
                    <a:pt x="5217" y="14454"/>
                  </a:cubicBezTo>
                  <a:cubicBezTo>
                    <a:pt x="5171" y="14493"/>
                    <a:pt x="5139" y="14571"/>
                    <a:pt x="5106" y="14682"/>
                  </a:cubicBezTo>
                  <a:cubicBezTo>
                    <a:pt x="4989" y="15079"/>
                    <a:pt x="4885" y="15443"/>
                    <a:pt x="4801" y="15774"/>
                  </a:cubicBezTo>
                  <a:cubicBezTo>
                    <a:pt x="4755" y="15917"/>
                    <a:pt x="4697" y="15996"/>
                    <a:pt x="4619" y="15996"/>
                  </a:cubicBezTo>
                  <a:lnTo>
                    <a:pt x="4612" y="15996"/>
                  </a:lnTo>
                  <a:cubicBezTo>
                    <a:pt x="4625" y="15983"/>
                    <a:pt x="4632" y="15963"/>
                    <a:pt x="4638" y="15950"/>
                  </a:cubicBezTo>
                  <a:cubicBezTo>
                    <a:pt x="4671" y="15878"/>
                    <a:pt x="4697" y="15794"/>
                    <a:pt x="4729" y="15696"/>
                  </a:cubicBezTo>
                  <a:cubicBezTo>
                    <a:pt x="4736" y="15657"/>
                    <a:pt x="4755" y="15573"/>
                    <a:pt x="4788" y="15443"/>
                  </a:cubicBezTo>
                  <a:cubicBezTo>
                    <a:pt x="4879" y="15000"/>
                    <a:pt x="4996" y="14643"/>
                    <a:pt x="5132" y="14363"/>
                  </a:cubicBezTo>
                  <a:cubicBezTo>
                    <a:pt x="5171" y="14298"/>
                    <a:pt x="5204" y="14253"/>
                    <a:pt x="5243" y="14227"/>
                  </a:cubicBezTo>
                  <a:cubicBezTo>
                    <a:pt x="5275" y="14201"/>
                    <a:pt x="5334" y="14181"/>
                    <a:pt x="5405" y="14168"/>
                  </a:cubicBezTo>
                  <a:cubicBezTo>
                    <a:pt x="5549" y="14142"/>
                    <a:pt x="5679" y="14116"/>
                    <a:pt x="5789" y="14083"/>
                  </a:cubicBezTo>
                  <a:cubicBezTo>
                    <a:pt x="5815" y="14070"/>
                    <a:pt x="5828" y="14057"/>
                    <a:pt x="5828" y="14044"/>
                  </a:cubicBezTo>
                  <a:cubicBezTo>
                    <a:pt x="5822" y="14031"/>
                    <a:pt x="5809" y="14025"/>
                    <a:pt x="5789" y="14025"/>
                  </a:cubicBezTo>
                  <a:cubicBezTo>
                    <a:pt x="5744" y="14025"/>
                    <a:pt x="5685" y="14038"/>
                    <a:pt x="5620" y="14057"/>
                  </a:cubicBezTo>
                  <a:cubicBezTo>
                    <a:pt x="5510" y="14083"/>
                    <a:pt x="5451" y="14096"/>
                    <a:pt x="5445" y="14096"/>
                  </a:cubicBezTo>
                  <a:cubicBezTo>
                    <a:pt x="5386" y="14109"/>
                    <a:pt x="5347" y="14116"/>
                    <a:pt x="5314" y="14123"/>
                  </a:cubicBezTo>
                  <a:cubicBezTo>
                    <a:pt x="5269" y="14136"/>
                    <a:pt x="5223" y="14149"/>
                    <a:pt x="5191" y="14175"/>
                  </a:cubicBezTo>
                  <a:cubicBezTo>
                    <a:pt x="5152" y="14207"/>
                    <a:pt x="5106" y="14266"/>
                    <a:pt x="5067" y="14357"/>
                  </a:cubicBezTo>
                  <a:cubicBezTo>
                    <a:pt x="4924" y="14662"/>
                    <a:pt x="4820" y="14987"/>
                    <a:pt x="4755" y="15326"/>
                  </a:cubicBezTo>
                  <a:cubicBezTo>
                    <a:pt x="4723" y="15521"/>
                    <a:pt x="4703" y="15638"/>
                    <a:pt x="4690" y="15677"/>
                  </a:cubicBezTo>
                  <a:cubicBezTo>
                    <a:pt x="4658" y="15800"/>
                    <a:pt x="4612" y="15904"/>
                    <a:pt x="4560" y="15983"/>
                  </a:cubicBezTo>
                  <a:cubicBezTo>
                    <a:pt x="4528" y="15970"/>
                    <a:pt x="4501" y="15943"/>
                    <a:pt x="4482" y="15904"/>
                  </a:cubicBezTo>
                  <a:cubicBezTo>
                    <a:pt x="4462" y="15865"/>
                    <a:pt x="4449" y="15807"/>
                    <a:pt x="4436" y="15729"/>
                  </a:cubicBezTo>
                  <a:cubicBezTo>
                    <a:pt x="4423" y="15488"/>
                    <a:pt x="4430" y="15163"/>
                    <a:pt x="4462" y="14766"/>
                  </a:cubicBezTo>
                  <a:cubicBezTo>
                    <a:pt x="4475" y="14701"/>
                    <a:pt x="4469" y="14656"/>
                    <a:pt x="4462" y="14617"/>
                  </a:cubicBezTo>
                  <a:cubicBezTo>
                    <a:pt x="4443" y="14565"/>
                    <a:pt x="4410" y="14532"/>
                    <a:pt x="4358" y="14526"/>
                  </a:cubicBezTo>
                  <a:cubicBezTo>
                    <a:pt x="4326" y="14526"/>
                    <a:pt x="4293" y="14539"/>
                    <a:pt x="4274" y="14558"/>
                  </a:cubicBezTo>
                  <a:cubicBezTo>
                    <a:pt x="4261" y="14565"/>
                    <a:pt x="4254" y="14565"/>
                    <a:pt x="4248" y="14571"/>
                  </a:cubicBezTo>
                  <a:cubicBezTo>
                    <a:pt x="4222" y="14591"/>
                    <a:pt x="4202" y="14630"/>
                    <a:pt x="4189" y="14688"/>
                  </a:cubicBezTo>
                  <a:cubicBezTo>
                    <a:pt x="4118" y="14896"/>
                    <a:pt x="4033" y="15105"/>
                    <a:pt x="3929" y="15306"/>
                  </a:cubicBezTo>
                  <a:lnTo>
                    <a:pt x="3851" y="15462"/>
                  </a:lnTo>
                  <a:cubicBezTo>
                    <a:pt x="3812" y="15560"/>
                    <a:pt x="3780" y="15657"/>
                    <a:pt x="3760" y="15768"/>
                  </a:cubicBezTo>
                  <a:cubicBezTo>
                    <a:pt x="3741" y="15859"/>
                    <a:pt x="3728" y="15911"/>
                    <a:pt x="3708" y="15943"/>
                  </a:cubicBezTo>
                  <a:cubicBezTo>
                    <a:pt x="3682" y="15983"/>
                    <a:pt x="3637" y="16022"/>
                    <a:pt x="3565" y="16054"/>
                  </a:cubicBezTo>
                  <a:cubicBezTo>
                    <a:pt x="3565" y="16048"/>
                    <a:pt x="3571" y="16041"/>
                    <a:pt x="3571" y="16028"/>
                  </a:cubicBezTo>
                  <a:cubicBezTo>
                    <a:pt x="3656" y="15859"/>
                    <a:pt x="3715" y="15690"/>
                    <a:pt x="3754" y="15527"/>
                  </a:cubicBezTo>
                  <a:cubicBezTo>
                    <a:pt x="3793" y="15378"/>
                    <a:pt x="3812" y="15293"/>
                    <a:pt x="3819" y="15280"/>
                  </a:cubicBezTo>
                  <a:cubicBezTo>
                    <a:pt x="3832" y="15235"/>
                    <a:pt x="3858" y="15189"/>
                    <a:pt x="3890" y="15144"/>
                  </a:cubicBezTo>
                  <a:cubicBezTo>
                    <a:pt x="4027" y="14890"/>
                    <a:pt x="4131" y="14617"/>
                    <a:pt x="4202" y="14337"/>
                  </a:cubicBezTo>
                  <a:cubicBezTo>
                    <a:pt x="4209" y="14331"/>
                    <a:pt x="4209" y="14324"/>
                    <a:pt x="4209" y="14318"/>
                  </a:cubicBezTo>
                  <a:cubicBezTo>
                    <a:pt x="4215" y="14311"/>
                    <a:pt x="4228" y="14305"/>
                    <a:pt x="4241" y="14298"/>
                  </a:cubicBezTo>
                  <a:cubicBezTo>
                    <a:pt x="4300" y="14266"/>
                    <a:pt x="4352" y="14227"/>
                    <a:pt x="4404" y="14162"/>
                  </a:cubicBezTo>
                  <a:cubicBezTo>
                    <a:pt x="4554" y="13986"/>
                    <a:pt x="4619" y="13778"/>
                    <a:pt x="4599" y="13550"/>
                  </a:cubicBezTo>
                  <a:close/>
                  <a:moveTo>
                    <a:pt x="5399" y="15768"/>
                  </a:moveTo>
                  <a:cubicBezTo>
                    <a:pt x="5412" y="15807"/>
                    <a:pt x="5438" y="15839"/>
                    <a:pt x="5471" y="15865"/>
                  </a:cubicBezTo>
                  <a:cubicBezTo>
                    <a:pt x="5471" y="15872"/>
                    <a:pt x="5464" y="15872"/>
                    <a:pt x="5458" y="15878"/>
                  </a:cubicBezTo>
                  <a:lnTo>
                    <a:pt x="5412" y="15956"/>
                  </a:lnTo>
                  <a:cubicBezTo>
                    <a:pt x="5392" y="15983"/>
                    <a:pt x="5379" y="16002"/>
                    <a:pt x="5360" y="16022"/>
                  </a:cubicBezTo>
                  <a:cubicBezTo>
                    <a:pt x="5340" y="16035"/>
                    <a:pt x="5308" y="16054"/>
                    <a:pt x="5262" y="16074"/>
                  </a:cubicBezTo>
                  <a:cubicBezTo>
                    <a:pt x="5204" y="16093"/>
                    <a:pt x="5152" y="16106"/>
                    <a:pt x="5119" y="16106"/>
                  </a:cubicBezTo>
                  <a:cubicBezTo>
                    <a:pt x="5106" y="16009"/>
                    <a:pt x="5080" y="15924"/>
                    <a:pt x="5035" y="15872"/>
                  </a:cubicBezTo>
                  <a:cubicBezTo>
                    <a:pt x="5035" y="15859"/>
                    <a:pt x="5035" y="15852"/>
                    <a:pt x="5041" y="15839"/>
                  </a:cubicBezTo>
                  <a:cubicBezTo>
                    <a:pt x="5054" y="15852"/>
                    <a:pt x="5067" y="15859"/>
                    <a:pt x="5080" y="15865"/>
                  </a:cubicBezTo>
                  <a:cubicBezTo>
                    <a:pt x="5098" y="15871"/>
                    <a:pt x="5119" y="15875"/>
                    <a:pt x="5144" y="15875"/>
                  </a:cubicBezTo>
                  <a:cubicBezTo>
                    <a:pt x="5175" y="15875"/>
                    <a:pt x="5210" y="15870"/>
                    <a:pt x="5249" y="15859"/>
                  </a:cubicBezTo>
                  <a:cubicBezTo>
                    <a:pt x="5327" y="15839"/>
                    <a:pt x="5379" y="15807"/>
                    <a:pt x="5399" y="15768"/>
                  </a:cubicBezTo>
                  <a:close/>
                  <a:moveTo>
                    <a:pt x="4209" y="15716"/>
                  </a:moveTo>
                  <a:cubicBezTo>
                    <a:pt x="4215" y="15807"/>
                    <a:pt x="4222" y="15872"/>
                    <a:pt x="4241" y="15924"/>
                  </a:cubicBezTo>
                  <a:cubicBezTo>
                    <a:pt x="4241" y="15937"/>
                    <a:pt x="4248" y="15943"/>
                    <a:pt x="4254" y="15956"/>
                  </a:cubicBezTo>
                  <a:cubicBezTo>
                    <a:pt x="4215" y="16022"/>
                    <a:pt x="4176" y="16061"/>
                    <a:pt x="4144" y="16080"/>
                  </a:cubicBezTo>
                  <a:cubicBezTo>
                    <a:pt x="4124" y="16093"/>
                    <a:pt x="4092" y="16106"/>
                    <a:pt x="4046" y="16113"/>
                  </a:cubicBezTo>
                  <a:lnTo>
                    <a:pt x="3936" y="16119"/>
                  </a:lnTo>
                  <a:cubicBezTo>
                    <a:pt x="3897" y="16119"/>
                    <a:pt x="3877" y="16113"/>
                    <a:pt x="3864" y="16093"/>
                  </a:cubicBezTo>
                  <a:lnTo>
                    <a:pt x="3851" y="16087"/>
                  </a:lnTo>
                  <a:cubicBezTo>
                    <a:pt x="3864" y="16080"/>
                    <a:pt x="3864" y="16067"/>
                    <a:pt x="3871" y="16061"/>
                  </a:cubicBezTo>
                  <a:cubicBezTo>
                    <a:pt x="3897" y="16022"/>
                    <a:pt x="3923" y="15963"/>
                    <a:pt x="3942" y="15898"/>
                  </a:cubicBezTo>
                  <a:cubicBezTo>
                    <a:pt x="3955" y="15826"/>
                    <a:pt x="3968" y="15768"/>
                    <a:pt x="3981" y="15729"/>
                  </a:cubicBezTo>
                  <a:cubicBezTo>
                    <a:pt x="4006" y="15741"/>
                    <a:pt x="4036" y="15746"/>
                    <a:pt x="4071" y="15746"/>
                  </a:cubicBezTo>
                  <a:cubicBezTo>
                    <a:pt x="4091" y="15746"/>
                    <a:pt x="4113" y="15744"/>
                    <a:pt x="4137" y="15742"/>
                  </a:cubicBezTo>
                  <a:cubicBezTo>
                    <a:pt x="4163" y="15735"/>
                    <a:pt x="4189" y="15729"/>
                    <a:pt x="4209" y="15716"/>
                  </a:cubicBezTo>
                  <a:close/>
                  <a:moveTo>
                    <a:pt x="2193" y="15833"/>
                  </a:moveTo>
                  <a:cubicBezTo>
                    <a:pt x="2199" y="15846"/>
                    <a:pt x="2219" y="15872"/>
                    <a:pt x="2245" y="15898"/>
                  </a:cubicBezTo>
                  <a:cubicBezTo>
                    <a:pt x="2264" y="15924"/>
                    <a:pt x="2284" y="15943"/>
                    <a:pt x="2303" y="15950"/>
                  </a:cubicBezTo>
                  <a:cubicBezTo>
                    <a:pt x="2316" y="15953"/>
                    <a:pt x="2329" y="15955"/>
                    <a:pt x="2343" y="15955"/>
                  </a:cubicBezTo>
                  <a:cubicBezTo>
                    <a:pt x="2357" y="15955"/>
                    <a:pt x="2372" y="15953"/>
                    <a:pt x="2388" y="15950"/>
                  </a:cubicBezTo>
                  <a:cubicBezTo>
                    <a:pt x="2390" y="15950"/>
                    <a:pt x="2391" y="15950"/>
                    <a:pt x="2392" y="15949"/>
                  </a:cubicBezTo>
                  <a:lnTo>
                    <a:pt x="2392" y="15949"/>
                  </a:lnTo>
                  <a:cubicBezTo>
                    <a:pt x="2386" y="15961"/>
                    <a:pt x="2381" y="15978"/>
                    <a:pt x="2381" y="15989"/>
                  </a:cubicBezTo>
                  <a:cubicBezTo>
                    <a:pt x="2368" y="16028"/>
                    <a:pt x="2349" y="16061"/>
                    <a:pt x="2316" y="16087"/>
                  </a:cubicBezTo>
                  <a:cubicBezTo>
                    <a:pt x="2284" y="16119"/>
                    <a:pt x="2251" y="16139"/>
                    <a:pt x="2212" y="16145"/>
                  </a:cubicBezTo>
                  <a:cubicBezTo>
                    <a:pt x="2201" y="16147"/>
                    <a:pt x="2191" y="16147"/>
                    <a:pt x="2181" y="16147"/>
                  </a:cubicBezTo>
                  <a:cubicBezTo>
                    <a:pt x="2148" y="16147"/>
                    <a:pt x="2118" y="16139"/>
                    <a:pt x="2089" y="16119"/>
                  </a:cubicBezTo>
                  <a:cubicBezTo>
                    <a:pt x="2050" y="16100"/>
                    <a:pt x="2030" y="16067"/>
                    <a:pt x="2017" y="16028"/>
                  </a:cubicBezTo>
                  <a:cubicBezTo>
                    <a:pt x="2017" y="16015"/>
                    <a:pt x="2011" y="16009"/>
                    <a:pt x="2011" y="16002"/>
                  </a:cubicBezTo>
                  <a:cubicBezTo>
                    <a:pt x="2011" y="15996"/>
                    <a:pt x="2011" y="15996"/>
                    <a:pt x="2011" y="15996"/>
                  </a:cubicBezTo>
                  <a:lnTo>
                    <a:pt x="2069" y="15970"/>
                  </a:lnTo>
                  <a:cubicBezTo>
                    <a:pt x="2089" y="15963"/>
                    <a:pt x="2115" y="15937"/>
                    <a:pt x="2147" y="15891"/>
                  </a:cubicBezTo>
                  <a:lnTo>
                    <a:pt x="2193" y="15833"/>
                  </a:lnTo>
                  <a:close/>
                  <a:moveTo>
                    <a:pt x="11943" y="15665"/>
                  </a:moveTo>
                  <a:cubicBezTo>
                    <a:pt x="11932" y="15665"/>
                    <a:pt x="11919" y="15667"/>
                    <a:pt x="11903" y="15670"/>
                  </a:cubicBezTo>
                  <a:cubicBezTo>
                    <a:pt x="11818" y="15683"/>
                    <a:pt x="11753" y="15696"/>
                    <a:pt x="11714" y="15703"/>
                  </a:cubicBezTo>
                  <a:cubicBezTo>
                    <a:pt x="11642" y="15722"/>
                    <a:pt x="11584" y="15742"/>
                    <a:pt x="11532" y="15761"/>
                  </a:cubicBezTo>
                  <a:cubicBezTo>
                    <a:pt x="11532" y="15772"/>
                    <a:pt x="11545" y="15783"/>
                    <a:pt x="11571" y="15783"/>
                  </a:cubicBezTo>
                  <a:cubicBezTo>
                    <a:pt x="11577" y="15783"/>
                    <a:pt x="11583" y="15782"/>
                    <a:pt x="11590" y="15781"/>
                  </a:cubicBezTo>
                  <a:lnTo>
                    <a:pt x="11890" y="15729"/>
                  </a:lnTo>
                  <a:lnTo>
                    <a:pt x="11955" y="15729"/>
                  </a:lnTo>
                  <a:cubicBezTo>
                    <a:pt x="11968" y="15742"/>
                    <a:pt x="11981" y="15748"/>
                    <a:pt x="11994" y="15768"/>
                  </a:cubicBezTo>
                  <a:cubicBezTo>
                    <a:pt x="12026" y="15800"/>
                    <a:pt x="12085" y="15846"/>
                    <a:pt x="12169" y="15891"/>
                  </a:cubicBezTo>
                  <a:lnTo>
                    <a:pt x="12306" y="15970"/>
                  </a:lnTo>
                  <a:cubicBezTo>
                    <a:pt x="12377" y="16015"/>
                    <a:pt x="12442" y="16048"/>
                    <a:pt x="12494" y="16061"/>
                  </a:cubicBezTo>
                  <a:lnTo>
                    <a:pt x="12722" y="16113"/>
                  </a:lnTo>
                  <a:cubicBezTo>
                    <a:pt x="12826" y="16139"/>
                    <a:pt x="12911" y="16152"/>
                    <a:pt x="12982" y="16152"/>
                  </a:cubicBezTo>
                  <a:cubicBezTo>
                    <a:pt x="13021" y="16152"/>
                    <a:pt x="13041" y="16145"/>
                    <a:pt x="13041" y="16119"/>
                  </a:cubicBezTo>
                  <a:cubicBezTo>
                    <a:pt x="13041" y="16106"/>
                    <a:pt x="13021" y="16093"/>
                    <a:pt x="12989" y="16087"/>
                  </a:cubicBezTo>
                  <a:cubicBezTo>
                    <a:pt x="12839" y="16067"/>
                    <a:pt x="12735" y="16054"/>
                    <a:pt x="12670" y="16041"/>
                  </a:cubicBezTo>
                  <a:cubicBezTo>
                    <a:pt x="12559" y="16015"/>
                    <a:pt x="12455" y="15983"/>
                    <a:pt x="12371" y="15943"/>
                  </a:cubicBezTo>
                  <a:lnTo>
                    <a:pt x="12228" y="15859"/>
                  </a:lnTo>
                  <a:cubicBezTo>
                    <a:pt x="12130" y="15794"/>
                    <a:pt x="12065" y="15748"/>
                    <a:pt x="12033" y="15716"/>
                  </a:cubicBezTo>
                  <a:cubicBezTo>
                    <a:pt x="12000" y="15690"/>
                    <a:pt x="11981" y="15670"/>
                    <a:pt x="11974" y="15670"/>
                  </a:cubicBezTo>
                  <a:cubicBezTo>
                    <a:pt x="11964" y="15667"/>
                    <a:pt x="11955" y="15665"/>
                    <a:pt x="11943" y="15665"/>
                  </a:cubicBezTo>
                  <a:close/>
                  <a:moveTo>
                    <a:pt x="3773" y="14051"/>
                  </a:moveTo>
                  <a:cubicBezTo>
                    <a:pt x="3819" y="14129"/>
                    <a:pt x="3858" y="14188"/>
                    <a:pt x="3884" y="14220"/>
                  </a:cubicBezTo>
                  <a:cubicBezTo>
                    <a:pt x="3936" y="14279"/>
                    <a:pt x="3988" y="14311"/>
                    <a:pt x="4046" y="14324"/>
                  </a:cubicBezTo>
                  <a:cubicBezTo>
                    <a:pt x="4069" y="14329"/>
                    <a:pt x="4089" y="14333"/>
                    <a:pt x="4112" y="14333"/>
                  </a:cubicBezTo>
                  <a:cubicBezTo>
                    <a:pt x="4122" y="14333"/>
                    <a:pt x="4132" y="14333"/>
                    <a:pt x="4144" y="14331"/>
                  </a:cubicBezTo>
                  <a:lnTo>
                    <a:pt x="4144" y="14331"/>
                  </a:lnTo>
                  <a:cubicBezTo>
                    <a:pt x="4137" y="14337"/>
                    <a:pt x="4137" y="14344"/>
                    <a:pt x="4137" y="14350"/>
                  </a:cubicBezTo>
                  <a:cubicBezTo>
                    <a:pt x="4111" y="14500"/>
                    <a:pt x="4046" y="14688"/>
                    <a:pt x="3929" y="14929"/>
                  </a:cubicBezTo>
                  <a:lnTo>
                    <a:pt x="3806" y="15202"/>
                  </a:lnTo>
                  <a:cubicBezTo>
                    <a:pt x="3773" y="15267"/>
                    <a:pt x="3754" y="15319"/>
                    <a:pt x="3747" y="15339"/>
                  </a:cubicBezTo>
                  <a:lnTo>
                    <a:pt x="3702" y="15534"/>
                  </a:lnTo>
                  <a:cubicBezTo>
                    <a:pt x="3676" y="15670"/>
                    <a:pt x="3610" y="15846"/>
                    <a:pt x="3513" y="16067"/>
                  </a:cubicBezTo>
                  <a:cubicBezTo>
                    <a:pt x="3506" y="16074"/>
                    <a:pt x="3506" y="16080"/>
                    <a:pt x="3500" y="16087"/>
                  </a:cubicBezTo>
                  <a:lnTo>
                    <a:pt x="3396" y="16139"/>
                  </a:lnTo>
                  <a:cubicBezTo>
                    <a:pt x="3378" y="16149"/>
                    <a:pt x="3364" y="16154"/>
                    <a:pt x="3352" y="16154"/>
                  </a:cubicBezTo>
                  <a:cubicBezTo>
                    <a:pt x="3342" y="16154"/>
                    <a:pt x="3333" y="16151"/>
                    <a:pt x="3324" y="16145"/>
                  </a:cubicBezTo>
                  <a:cubicBezTo>
                    <a:pt x="3318" y="16139"/>
                    <a:pt x="3311" y="16126"/>
                    <a:pt x="3305" y="16113"/>
                  </a:cubicBezTo>
                  <a:cubicBezTo>
                    <a:pt x="3279" y="16028"/>
                    <a:pt x="3279" y="15917"/>
                    <a:pt x="3311" y="15781"/>
                  </a:cubicBezTo>
                  <a:cubicBezTo>
                    <a:pt x="3331" y="15696"/>
                    <a:pt x="3357" y="15605"/>
                    <a:pt x="3389" y="15501"/>
                  </a:cubicBezTo>
                  <a:cubicBezTo>
                    <a:pt x="3415" y="15436"/>
                    <a:pt x="3435" y="15384"/>
                    <a:pt x="3448" y="15352"/>
                  </a:cubicBezTo>
                  <a:cubicBezTo>
                    <a:pt x="3467" y="15287"/>
                    <a:pt x="3487" y="15235"/>
                    <a:pt x="3493" y="15189"/>
                  </a:cubicBezTo>
                  <a:cubicBezTo>
                    <a:pt x="3513" y="15105"/>
                    <a:pt x="3526" y="15046"/>
                    <a:pt x="3539" y="15000"/>
                  </a:cubicBezTo>
                  <a:cubicBezTo>
                    <a:pt x="3565" y="14942"/>
                    <a:pt x="3584" y="14890"/>
                    <a:pt x="3591" y="14857"/>
                  </a:cubicBezTo>
                  <a:cubicBezTo>
                    <a:pt x="3604" y="14792"/>
                    <a:pt x="3591" y="14747"/>
                    <a:pt x="3565" y="14708"/>
                  </a:cubicBezTo>
                  <a:cubicBezTo>
                    <a:pt x="3545" y="14688"/>
                    <a:pt x="3519" y="14675"/>
                    <a:pt x="3487" y="14669"/>
                  </a:cubicBezTo>
                  <a:cubicBezTo>
                    <a:pt x="3448" y="14669"/>
                    <a:pt x="3422" y="14675"/>
                    <a:pt x="3396" y="14701"/>
                  </a:cubicBezTo>
                  <a:cubicBezTo>
                    <a:pt x="3376" y="14721"/>
                    <a:pt x="3357" y="14760"/>
                    <a:pt x="3344" y="14818"/>
                  </a:cubicBezTo>
                  <a:cubicBezTo>
                    <a:pt x="3324" y="14870"/>
                    <a:pt x="3311" y="14929"/>
                    <a:pt x="3298" y="14987"/>
                  </a:cubicBezTo>
                  <a:lnTo>
                    <a:pt x="3272" y="15144"/>
                  </a:lnTo>
                  <a:lnTo>
                    <a:pt x="3214" y="15339"/>
                  </a:lnTo>
                  <a:cubicBezTo>
                    <a:pt x="3123" y="15579"/>
                    <a:pt x="3084" y="15794"/>
                    <a:pt x="3084" y="15983"/>
                  </a:cubicBezTo>
                  <a:lnTo>
                    <a:pt x="3084" y="16035"/>
                  </a:lnTo>
                  <a:cubicBezTo>
                    <a:pt x="3038" y="16048"/>
                    <a:pt x="3006" y="16061"/>
                    <a:pt x="2980" y="16067"/>
                  </a:cubicBezTo>
                  <a:cubicBezTo>
                    <a:pt x="2960" y="16067"/>
                    <a:pt x="2941" y="16054"/>
                    <a:pt x="2928" y="16041"/>
                  </a:cubicBezTo>
                  <a:lnTo>
                    <a:pt x="2882" y="15989"/>
                  </a:lnTo>
                  <a:cubicBezTo>
                    <a:pt x="2876" y="15983"/>
                    <a:pt x="2876" y="15983"/>
                    <a:pt x="2869" y="15976"/>
                  </a:cubicBezTo>
                  <a:cubicBezTo>
                    <a:pt x="2876" y="15970"/>
                    <a:pt x="2882" y="15963"/>
                    <a:pt x="2895" y="15956"/>
                  </a:cubicBezTo>
                  <a:cubicBezTo>
                    <a:pt x="2921" y="15930"/>
                    <a:pt x="2941" y="15904"/>
                    <a:pt x="2947" y="15891"/>
                  </a:cubicBezTo>
                  <a:cubicBezTo>
                    <a:pt x="2967" y="15865"/>
                    <a:pt x="2980" y="15833"/>
                    <a:pt x="2986" y="15787"/>
                  </a:cubicBezTo>
                  <a:cubicBezTo>
                    <a:pt x="2999" y="15722"/>
                    <a:pt x="3006" y="15683"/>
                    <a:pt x="3006" y="15683"/>
                  </a:cubicBezTo>
                  <a:cubicBezTo>
                    <a:pt x="3032" y="15618"/>
                    <a:pt x="3051" y="15566"/>
                    <a:pt x="3064" y="15534"/>
                  </a:cubicBezTo>
                  <a:lnTo>
                    <a:pt x="3357" y="14617"/>
                  </a:lnTo>
                  <a:cubicBezTo>
                    <a:pt x="3415" y="14597"/>
                    <a:pt x="3467" y="14565"/>
                    <a:pt x="3513" y="14526"/>
                  </a:cubicBezTo>
                  <a:cubicBezTo>
                    <a:pt x="3637" y="14428"/>
                    <a:pt x="3721" y="14266"/>
                    <a:pt x="3773" y="14051"/>
                  </a:cubicBezTo>
                  <a:close/>
                  <a:moveTo>
                    <a:pt x="5815" y="15807"/>
                  </a:moveTo>
                  <a:cubicBezTo>
                    <a:pt x="5854" y="15885"/>
                    <a:pt x="5913" y="15937"/>
                    <a:pt x="6004" y="15950"/>
                  </a:cubicBezTo>
                  <a:cubicBezTo>
                    <a:pt x="5997" y="15956"/>
                    <a:pt x="5997" y="15963"/>
                    <a:pt x="5991" y="15976"/>
                  </a:cubicBezTo>
                  <a:cubicBezTo>
                    <a:pt x="5958" y="16067"/>
                    <a:pt x="5900" y="16139"/>
                    <a:pt x="5822" y="16184"/>
                  </a:cubicBezTo>
                  <a:cubicBezTo>
                    <a:pt x="5783" y="16210"/>
                    <a:pt x="5750" y="16223"/>
                    <a:pt x="5731" y="16223"/>
                  </a:cubicBezTo>
                  <a:cubicBezTo>
                    <a:pt x="5723" y="16225"/>
                    <a:pt x="5714" y="16226"/>
                    <a:pt x="5706" y="16226"/>
                  </a:cubicBezTo>
                  <a:cubicBezTo>
                    <a:pt x="5682" y="16226"/>
                    <a:pt x="5659" y="16218"/>
                    <a:pt x="5640" y="16204"/>
                  </a:cubicBezTo>
                  <a:cubicBezTo>
                    <a:pt x="5627" y="16197"/>
                    <a:pt x="5614" y="16178"/>
                    <a:pt x="5601" y="16152"/>
                  </a:cubicBezTo>
                  <a:cubicBezTo>
                    <a:pt x="5562" y="16087"/>
                    <a:pt x="5549" y="16015"/>
                    <a:pt x="5555" y="15930"/>
                  </a:cubicBezTo>
                  <a:cubicBezTo>
                    <a:pt x="5555" y="15917"/>
                    <a:pt x="5562" y="15911"/>
                    <a:pt x="5562" y="15904"/>
                  </a:cubicBezTo>
                  <a:lnTo>
                    <a:pt x="5594" y="15904"/>
                  </a:lnTo>
                  <a:cubicBezTo>
                    <a:pt x="5601" y="15905"/>
                    <a:pt x="5608" y="15905"/>
                    <a:pt x="5615" y="15905"/>
                  </a:cubicBezTo>
                  <a:cubicBezTo>
                    <a:pt x="5691" y="15905"/>
                    <a:pt x="5756" y="15872"/>
                    <a:pt x="5815" y="15807"/>
                  </a:cubicBezTo>
                  <a:close/>
                  <a:moveTo>
                    <a:pt x="6257" y="15872"/>
                  </a:moveTo>
                  <a:cubicBezTo>
                    <a:pt x="6277" y="15911"/>
                    <a:pt x="6303" y="15950"/>
                    <a:pt x="6342" y="15983"/>
                  </a:cubicBezTo>
                  <a:cubicBezTo>
                    <a:pt x="6375" y="16015"/>
                    <a:pt x="6407" y="16035"/>
                    <a:pt x="6433" y="16041"/>
                  </a:cubicBezTo>
                  <a:lnTo>
                    <a:pt x="6440" y="16041"/>
                  </a:lnTo>
                  <a:cubicBezTo>
                    <a:pt x="6388" y="16100"/>
                    <a:pt x="6329" y="16165"/>
                    <a:pt x="6270" y="16236"/>
                  </a:cubicBezTo>
                  <a:cubicBezTo>
                    <a:pt x="6264" y="16243"/>
                    <a:pt x="6257" y="16243"/>
                    <a:pt x="6251" y="16249"/>
                  </a:cubicBezTo>
                  <a:cubicBezTo>
                    <a:pt x="6251" y="16236"/>
                    <a:pt x="6244" y="16223"/>
                    <a:pt x="6231" y="16210"/>
                  </a:cubicBezTo>
                  <a:cubicBezTo>
                    <a:pt x="6205" y="16197"/>
                    <a:pt x="6192" y="16184"/>
                    <a:pt x="6179" y="16178"/>
                  </a:cubicBezTo>
                  <a:cubicBezTo>
                    <a:pt x="6127" y="16139"/>
                    <a:pt x="6101" y="16087"/>
                    <a:pt x="6108" y="16022"/>
                  </a:cubicBezTo>
                  <a:cubicBezTo>
                    <a:pt x="6114" y="15989"/>
                    <a:pt x="6114" y="15963"/>
                    <a:pt x="6114" y="15956"/>
                  </a:cubicBezTo>
                  <a:cubicBezTo>
                    <a:pt x="6166" y="15943"/>
                    <a:pt x="6212" y="15917"/>
                    <a:pt x="6257" y="15872"/>
                  </a:cubicBezTo>
                  <a:close/>
                  <a:moveTo>
                    <a:pt x="2550" y="15826"/>
                  </a:moveTo>
                  <a:cubicBezTo>
                    <a:pt x="2550" y="15826"/>
                    <a:pt x="2550" y="15833"/>
                    <a:pt x="2550" y="15839"/>
                  </a:cubicBezTo>
                  <a:cubicBezTo>
                    <a:pt x="2570" y="15898"/>
                    <a:pt x="2583" y="15943"/>
                    <a:pt x="2596" y="15970"/>
                  </a:cubicBezTo>
                  <a:cubicBezTo>
                    <a:pt x="2602" y="15983"/>
                    <a:pt x="2615" y="16002"/>
                    <a:pt x="2641" y="16028"/>
                  </a:cubicBezTo>
                  <a:lnTo>
                    <a:pt x="2641" y="16048"/>
                  </a:lnTo>
                  <a:lnTo>
                    <a:pt x="2589" y="16217"/>
                  </a:lnTo>
                  <a:cubicBezTo>
                    <a:pt x="2576" y="16236"/>
                    <a:pt x="2557" y="16256"/>
                    <a:pt x="2537" y="16269"/>
                  </a:cubicBezTo>
                  <a:lnTo>
                    <a:pt x="2511" y="16288"/>
                  </a:lnTo>
                  <a:lnTo>
                    <a:pt x="2440" y="16314"/>
                  </a:lnTo>
                  <a:cubicBezTo>
                    <a:pt x="2436" y="16316"/>
                    <a:pt x="2432" y="16317"/>
                    <a:pt x="2427" y="16317"/>
                  </a:cubicBezTo>
                  <a:cubicBezTo>
                    <a:pt x="2415" y="16317"/>
                    <a:pt x="2400" y="16312"/>
                    <a:pt x="2381" y="16308"/>
                  </a:cubicBezTo>
                  <a:cubicBezTo>
                    <a:pt x="2355" y="16301"/>
                    <a:pt x="2336" y="16295"/>
                    <a:pt x="2323" y="16295"/>
                  </a:cubicBezTo>
                  <a:lnTo>
                    <a:pt x="2284" y="16275"/>
                  </a:lnTo>
                  <a:cubicBezTo>
                    <a:pt x="2277" y="16269"/>
                    <a:pt x="2271" y="16249"/>
                    <a:pt x="2258" y="16230"/>
                  </a:cubicBezTo>
                  <a:lnTo>
                    <a:pt x="2245" y="16210"/>
                  </a:lnTo>
                  <a:cubicBezTo>
                    <a:pt x="2251" y="16210"/>
                    <a:pt x="2258" y="16204"/>
                    <a:pt x="2264" y="16204"/>
                  </a:cubicBezTo>
                  <a:cubicBezTo>
                    <a:pt x="2303" y="16191"/>
                    <a:pt x="2342" y="16171"/>
                    <a:pt x="2375" y="16145"/>
                  </a:cubicBezTo>
                  <a:cubicBezTo>
                    <a:pt x="2407" y="16113"/>
                    <a:pt x="2440" y="16061"/>
                    <a:pt x="2466" y="15996"/>
                  </a:cubicBezTo>
                  <a:cubicBezTo>
                    <a:pt x="2479" y="15976"/>
                    <a:pt x="2485" y="15956"/>
                    <a:pt x="2485" y="15950"/>
                  </a:cubicBezTo>
                  <a:cubicBezTo>
                    <a:pt x="2492" y="15930"/>
                    <a:pt x="2485" y="15917"/>
                    <a:pt x="2466" y="15904"/>
                  </a:cubicBezTo>
                  <a:cubicBezTo>
                    <a:pt x="2485" y="15898"/>
                    <a:pt x="2505" y="15878"/>
                    <a:pt x="2518" y="15865"/>
                  </a:cubicBezTo>
                  <a:cubicBezTo>
                    <a:pt x="2531" y="15839"/>
                    <a:pt x="2544" y="15826"/>
                    <a:pt x="2550" y="15826"/>
                  </a:cubicBezTo>
                  <a:close/>
                  <a:moveTo>
                    <a:pt x="3780" y="16158"/>
                  </a:moveTo>
                  <a:cubicBezTo>
                    <a:pt x="3786" y="16171"/>
                    <a:pt x="3786" y="16191"/>
                    <a:pt x="3786" y="16223"/>
                  </a:cubicBezTo>
                  <a:cubicBezTo>
                    <a:pt x="3786" y="16256"/>
                    <a:pt x="3780" y="16282"/>
                    <a:pt x="3773" y="16301"/>
                  </a:cubicBezTo>
                  <a:cubicBezTo>
                    <a:pt x="3760" y="16321"/>
                    <a:pt x="3741" y="16347"/>
                    <a:pt x="3702" y="16366"/>
                  </a:cubicBezTo>
                  <a:cubicBezTo>
                    <a:pt x="3695" y="16373"/>
                    <a:pt x="3663" y="16386"/>
                    <a:pt x="3610" y="16399"/>
                  </a:cubicBezTo>
                  <a:cubicBezTo>
                    <a:pt x="3584" y="16405"/>
                    <a:pt x="3562" y="16408"/>
                    <a:pt x="3543" y="16408"/>
                  </a:cubicBezTo>
                  <a:cubicBezTo>
                    <a:pt x="3524" y="16408"/>
                    <a:pt x="3510" y="16405"/>
                    <a:pt x="3500" y="16399"/>
                  </a:cubicBezTo>
                  <a:cubicBezTo>
                    <a:pt x="3487" y="16392"/>
                    <a:pt x="3474" y="16373"/>
                    <a:pt x="3461" y="16347"/>
                  </a:cubicBezTo>
                  <a:cubicBezTo>
                    <a:pt x="3454" y="16340"/>
                    <a:pt x="3454" y="16334"/>
                    <a:pt x="3448" y="16334"/>
                  </a:cubicBezTo>
                  <a:cubicBezTo>
                    <a:pt x="3474" y="16321"/>
                    <a:pt x="3493" y="16314"/>
                    <a:pt x="3513" y="16301"/>
                  </a:cubicBezTo>
                  <a:cubicBezTo>
                    <a:pt x="3617" y="16249"/>
                    <a:pt x="3682" y="16217"/>
                    <a:pt x="3708" y="16204"/>
                  </a:cubicBezTo>
                  <a:cubicBezTo>
                    <a:pt x="3734" y="16184"/>
                    <a:pt x="3760" y="16171"/>
                    <a:pt x="3780" y="16158"/>
                  </a:cubicBezTo>
                  <a:close/>
                  <a:moveTo>
                    <a:pt x="2713" y="16100"/>
                  </a:moveTo>
                  <a:lnTo>
                    <a:pt x="2752" y="16152"/>
                  </a:lnTo>
                  <a:cubicBezTo>
                    <a:pt x="2778" y="16178"/>
                    <a:pt x="2804" y="16197"/>
                    <a:pt x="2817" y="16210"/>
                  </a:cubicBezTo>
                  <a:cubicBezTo>
                    <a:pt x="2837" y="16223"/>
                    <a:pt x="2863" y="16236"/>
                    <a:pt x="2882" y="16243"/>
                  </a:cubicBezTo>
                  <a:cubicBezTo>
                    <a:pt x="2892" y="16246"/>
                    <a:pt x="2902" y="16248"/>
                    <a:pt x="2912" y="16248"/>
                  </a:cubicBezTo>
                  <a:cubicBezTo>
                    <a:pt x="2923" y="16248"/>
                    <a:pt x="2934" y="16246"/>
                    <a:pt x="2947" y="16243"/>
                  </a:cubicBezTo>
                  <a:lnTo>
                    <a:pt x="2960" y="16243"/>
                  </a:lnTo>
                  <a:cubicBezTo>
                    <a:pt x="2960" y="16256"/>
                    <a:pt x="2960" y="16262"/>
                    <a:pt x="2954" y="16275"/>
                  </a:cubicBezTo>
                  <a:cubicBezTo>
                    <a:pt x="2954" y="16308"/>
                    <a:pt x="2947" y="16327"/>
                    <a:pt x="2934" y="16347"/>
                  </a:cubicBezTo>
                  <a:cubicBezTo>
                    <a:pt x="2921" y="16373"/>
                    <a:pt x="2869" y="16399"/>
                    <a:pt x="2798" y="16412"/>
                  </a:cubicBezTo>
                  <a:cubicBezTo>
                    <a:pt x="2752" y="16418"/>
                    <a:pt x="2719" y="16418"/>
                    <a:pt x="2693" y="16418"/>
                  </a:cubicBezTo>
                  <a:cubicBezTo>
                    <a:pt x="2654" y="16412"/>
                    <a:pt x="2628" y="16399"/>
                    <a:pt x="2609" y="16373"/>
                  </a:cubicBezTo>
                  <a:lnTo>
                    <a:pt x="2583" y="16334"/>
                  </a:lnTo>
                  <a:lnTo>
                    <a:pt x="2648" y="16269"/>
                  </a:lnTo>
                  <a:lnTo>
                    <a:pt x="2706" y="16132"/>
                  </a:lnTo>
                  <a:lnTo>
                    <a:pt x="2713" y="16100"/>
                  </a:lnTo>
                  <a:close/>
                  <a:moveTo>
                    <a:pt x="1822" y="15963"/>
                  </a:moveTo>
                  <a:cubicBezTo>
                    <a:pt x="1828" y="15970"/>
                    <a:pt x="1835" y="15976"/>
                    <a:pt x="1835" y="15983"/>
                  </a:cubicBezTo>
                  <a:cubicBezTo>
                    <a:pt x="1855" y="16002"/>
                    <a:pt x="1874" y="16009"/>
                    <a:pt x="1894" y="16015"/>
                  </a:cubicBezTo>
                  <a:cubicBezTo>
                    <a:pt x="1900" y="16017"/>
                    <a:pt x="1907" y="16018"/>
                    <a:pt x="1913" y="16018"/>
                  </a:cubicBezTo>
                  <a:cubicBezTo>
                    <a:pt x="1926" y="16018"/>
                    <a:pt x="1939" y="16015"/>
                    <a:pt x="1952" y="16015"/>
                  </a:cubicBezTo>
                  <a:cubicBezTo>
                    <a:pt x="1952" y="16028"/>
                    <a:pt x="1952" y="16048"/>
                    <a:pt x="1965" y="16067"/>
                  </a:cubicBezTo>
                  <a:cubicBezTo>
                    <a:pt x="1985" y="16113"/>
                    <a:pt x="2017" y="16152"/>
                    <a:pt x="2056" y="16178"/>
                  </a:cubicBezTo>
                  <a:cubicBezTo>
                    <a:pt x="2082" y="16204"/>
                    <a:pt x="2115" y="16217"/>
                    <a:pt x="2141" y="16223"/>
                  </a:cubicBezTo>
                  <a:cubicBezTo>
                    <a:pt x="2134" y="16249"/>
                    <a:pt x="2102" y="16288"/>
                    <a:pt x="2056" y="16340"/>
                  </a:cubicBezTo>
                  <a:cubicBezTo>
                    <a:pt x="2024" y="16373"/>
                    <a:pt x="1991" y="16399"/>
                    <a:pt x="1965" y="16412"/>
                  </a:cubicBezTo>
                  <a:cubicBezTo>
                    <a:pt x="1940" y="16424"/>
                    <a:pt x="1915" y="16432"/>
                    <a:pt x="1891" y="16432"/>
                  </a:cubicBezTo>
                  <a:cubicBezTo>
                    <a:pt x="1878" y="16432"/>
                    <a:pt x="1866" y="16429"/>
                    <a:pt x="1855" y="16425"/>
                  </a:cubicBezTo>
                  <a:lnTo>
                    <a:pt x="1822" y="16412"/>
                  </a:lnTo>
                  <a:cubicBezTo>
                    <a:pt x="1822" y="16347"/>
                    <a:pt x="1815" y="16275"/>
                    <a:pt x="1815" y="16204"/>
                  </a:cubicBezTo>
                  <a:cubicBezTo>
                    <a:pt x="1815" y="16113"/>
                    <a:pt x="1815" y="16035"/>
                    <a:pt x="1822" y="15963"/>
                  </a:cubicBezTo>
                  <a:close/>
                  <a:moveTo>
                    <a:pt x="9048" y="16259"/>
                  </a:moveTo>
                  <a:cubicBezTo>
                    <a:pt x="9045" y="16259"/>
                    <a:pt x="9043" y="16260"/>
                    <a:pt x="9041" y="16262"/>
                  </a:cubicBezTo>
                  <a:cubicBezTo>
                    <a:pt x="9035" y="16262"/>
                    <a:pt x="9028" y="16269"/>
                    <a:pt x="9028" y="16282"/>
                  </a:cubicBezTo>
                  <a:lnTo>
                    <a:pt x="9041" y="16314"/>
                  </a:lnTo>
                  <a:lnTo>
                    <a:pt x="9126" y="16431"/>
                  </a:lnTo>
                  <a:cubicBezTo>
                    <a:pt x="9143" y="16454"/>
                    <a:pt x="9159" y="16472"/>
                    <a:pt x="9176" y="16472"/>
                  </a:cubicBezTo>
                  <a:cubicBezTo>
                    <a:pt x="9179" y="16472"/>
                    <a:pt x="9182" y="16471"/>
                    <a:pt x="9184" y="16470"/>
                  </a:cubicBezTo>
                  <a:cubicBezTo>
                    <a:pt x="9184" y="16470"/>
                    <a:pt x="9197" y="16464"/>
                    <a:pt x="9223" y="16444"/>
                  </a:cubicBezTo>
                  <a:cubicBezTo>
                    <a:pt x="9249" y="16418"/>
                    <a:pt x="9275" y="16405"/>
                    <a:pt x="9295" y="16405"/>
                  </a:cubicBezTo>
                  <a:cubicBezTo>
                    <a:pt x="9340" y="16392"/>
                    <a:pt x="9360" y="16386"/>
                    <a:pt x="9366" y="16379"/>
                  </a:cubicBezTo>
                  <a:cubicBezTo>
                    <a:pt x="9379" y="16373"/>
                    <a:pt x="9386" y="16360"/>
                    <a:pt x="9392" y="16347"/>
                  </a:cubicBezTo>
                  <a:cubicBezTo>
                    <a:pt x="9392" y="16334"/>
                    <a:pt x="9392" y="16321"/>
                    <a:pt x="9386" y="16314"/>
                  </a:cubicBezTo>
                  <a:cubicBezTo>
                    <a:pt x="9376" y="16308"/>
                    <a:pt x="9366" y="16304"/>
                    <a:pt x="9356" y="16304"/>
                  </a:cubicBezTo>
                  <a:cubicBezTo>
                    <a:pt x="9345" y="16304"/>
                    <a:pt x="9334" y="16308"/>
                    <a:pt x="9321" y="16314"/>
                  </a:cubicBezTo>
                  <a:lnTo>
                    <a:pt x="9191" y="16379"/>
                  </a:lnTo>
                  <a:lnTo>
                    <a:pt x="9171" y="16379"/>
                  </a:lnTo>
                  <a:cubicBezTo>
                    <a:pt x="9171" y="16379"/>
                    <a:pt x="9165" y="16379"/>
                    <a:pt x="9158" y="16366"/>
                  </a:cubicBezTo>
                  <a:cubicBezTo>
                    <a:pt x="9132" y="16327"/>
                    <a:pt x="9106" y="16295"/>
                    <a:pt x="9074" y="16269"/>
                  </a:cubicBezTo>
                  <a:cubicBezTo>
                    <a:pt x="9064" y="16264"/>
                    <a:pt x="9055" y="16259"/>
                    <a:pt x="9048" y="16259"/>
                  </a:cubicBezTo>
                  <a:close/>
                  <a:moveTo>
                    <a:pt x="4274" y="16087"/>
                  </a:moveTo>
                  <a:cubicBezTo>
                    <a:pt x="4274" y="16087"/>
                    <a:pt x="4274" y="16093"/>
                    <a:pt x="4274" y="16093"/>
                  </a:cubicBezTo>
                  <a:lnTo>
                    <a:pt x="4248" y="16327"/>
                  </a:lnTo>
                  <a:cubicBezTo>
                    <a:pt x="4248" y="16327"/>
                    <a:pt x="4241" y="16334"/>
                    <a:pt x="4241" y="16334"/>
                  </a:cubicBezTo>
                  <a:cubicBezTo>
                    <a:pt x="4222" y="16340"/>
                    <a:pt x="4209" y="16366"/>
                    <a:pt x="4189" y="16399"/>
                  </a:cubicBezTo>
                  <a:cubicBezTo>
                    <a:pt x="4137" y="16457"/>
                    <a:pt x="4046" y="16477"/>
                    <a:pt x="3916" y="16477"/>
                  </a:cubicBezTo>
                  <a:cubicBezTo>
                    <a:pt x="3851" y="16477"/>
                    <a:pt x="3806" y="16457"/>
                    <a:pt x="3786" y="16425"/>
                  </a:cubicBezTo>
                  <a:cubicBezTo>
                    <a:pt x="3780" y="16418"/>
                    <a:pt x="3780" y="16412"/>
                    <a:pt x="3773" y="16412"/>
                  </a:cubicBezTo>
                  <a:cubicBezTo>
                    <a:pt x="3780" y="16405"/>
                    <a:pt x="3786" y="16399"/>
                    <a:pt x="3793" y="16399"/>
                  </a:cubicBezTo>
                  <a:cubicBezTo>
                    <a:pt x="3838" y="16353"/>
                    <a:pt x="3864" y="16288"/>
                    <a:pt x="3858" y="16197"/>
                  </a:cubicBezTo>
                  <a:lnTo>
                    <a:pt x="3858" y="16197"/>
                  </a:lnTo>
                  <a:cubicBezTo>
                    <a:pt x="3901" y="16207"/>
                    <a:pt x="3942" y="16211"/>
                    <a:pt x="3981" y="16211"/>
                  </a:cubicBezTo>
                  <a:cubicBezTo>
                    <a:pt x="4073" y="16211"/>
                    <a:pt x="4151" y="16185"/>
                    <a:pt x="4215" y="16139"/>
                  </a:cubicBezTo>
                  <a:cubicBezTo>
                    <a:pt x="4235" y="16119"/>
                    <a:pt x="4254" y="16106"/>
                    <a:pt x="4274" y="16087"/>
                  </a:cubicBezTo>
                  <a:close/>
                  <a:moveTo>
                    <a:pt x="6023" y="16139"/>
                  </a:moveTo>
                  <a:cubicBezTo>
                    <a:pt x="6030" y="16171"/>
                    <a:pt x="6062" y="16210"/>
                    <a:pt x="6121" y="16262"/>
                  </a:cubicBezTo>
                  <a:cubicBezTo>
                    <a:pt x="6147" y="16282"/>
                    <a:pt x="6173" y="16295"/>
                    <a:pt x="6186" y="16301"/>
                  </a:cubicBezTo>
                  <a:lnTo>
                    <a:pt x="6212" y="16301"/>
                  </a:lnTo>
                  <a:cubicBezTo>
                    <a:pt x="6173" y="16347"/>
                    <a:pt x="6121" y="16412"/>
                    <a:pt x="6049" y="16503"/>
                  </a:cubicBezTo>
                  <a:cubicBezTo>
                    <a:pt x="6043" y="16496"/>
                    <a:pt x="6036" y="16496"/>
                    <a:pt x="6030" y="16490"/>
                  </a:cubicBezTo>
                  <a:cubicBezTo>
                    <a:pt x="6017" y="16477"/>
                    <a:pt x="6004" y="16457"/>
                    <a:pt x="5997" y="16438"/>
                  </a:cubicBezTo>
                  <a:cubicBezTo>
                    <a:pt x="5971" y="16392"/>
                    <a:pt x="5958" y="16334"/>
                    <a:pt x="5952" y="16275"/>
                  </a:cubicBezTo>
                  <a:cubicBezTo>
                    <a:pt x="5952" y="16249"/>
                    <a:pt x="5945" y="16230"/>
                    <a:pt x="5939" y="16217"/>
                  </a:cubicBezTo>
                  <a:cubicBezTo>
                    <a:pt x="5965" y="16191"/>
                    <a:pt x="5991" y="16165"/>
                    <a:pt x="6023" y="16139"/>
                  </a:cubicBezTo>
                  <a:close/>
                  <a:moveTo>
                    <a:pt x="5464" y="16041"/>
                  </a:moveTo>
                  <a:cubicBezTo>
                    <a:pt x="5471" y="16106"/>
                    <a:pt x="5490" y="16158"/>
                    <a:pt x="5516" y="16210"/>
                  </a:cubicBezTo>
                  <a:cubicBezTo>
                    <a:pt x="5523" y="16217"/>
                    <a:pt x="5529" y="16230"/>
                    <a:pt x="5536" y="16243"/>
                  </a:cubicBezTo>
                  <a:cubicBezTo>
                    <a:pt x="5529" y="16249"/>
                    <a:pt x="5516" y="16269"/>
                    <a:pt x="5497" y="16301"/>
                  </a:cubicBezTo>
                  <a:cubicBezTo>
                    <a:pt x="5458" y="16373"/>
                    <a:pt x="5386" y="16431"/>
                    <a:pt x="5288" y="16483"/>
                  </a:cubicBezTo>
                  <a:cubicBezTo>
                    <a:pt x="5235" y="16505"/>
                    <a:pt x="5188" y="16518"/>
                    <a:pt x="5149" y="16518"/>
                  </a:cubicBezTo>
                  <a:cubicBezTo>
                    <a:pt x="5131" y="16518"/>
                    <a:pt x="5114" y="16516"/>
                    <a:pt x="5100" y="16509"/>
                  </a:cubicBezTo>
                  <a:cubicBezTo>
                    <a:pt x="5106" y="16405"/>
                    <a:pt x="5113" y="16327"/>
                    <a:pt x="5119" y="16275"/>
                  </a:cubicBezTo>
                  <a:cubicBezTo>
                    <a:pt x="5119" y="16243"/>
                    <a:pt x="5119" y="16217"/>
                    <a:pt x="5119" y="16184"/>
                  </a:cubicBezTo>
                  <a:lnTo>
                    <a:pt x="5132" y="16184"/>
                  </a:lnTo>
                  <a:cubicBezTo>
                    <a:pt x="5152" y="16184"/>
                    <a:pt x="5184" y="16178"/>
                    <a:pt x="5223" y="16165"/>
                  </a:cubicBezTo>
                  <a:cubicBezTo>
                    <a:pt x="5340" y="16132"/>
                    <a:pt x="5419" y="16087"/>
                    <a:pt x="5464" y="16041"/>
                  </a:cubicBezTo>
                  <a:close/>
                  <a:moveTo>
                    <a:pt x="4937" y="16035"/>
                  </a:moveTo>
                  <a:lnTo>
                    <a:pt x="4937" y="16041"/>
                  </a:lnTo>
                  <a:cubicBezTo>
                    <a:pt x="4970" y="16119"/>
                    <a:pt x="4970" y="16236"/>
                    <a:pt x="4937" y="16399"/>
                  </a:cubicBezTo>
                  <a:cubicBezTo>
                    <a:pt x="4924" y="16444"/>
                    <a:pt x="4918" y="16496"/>
                    <a:pt x="4911" y="16542"/>
                  </a:cubicBezTo>
                  <a:lnTo>
                    <a:pt x="4885" y="16548"/>
                  </a:lnTo>
                  <a:cubicBezTo>
                    <a:pt x="4872" y="16555"/>
                    <a:pt x="4859" y="16561"/>
                    <a:pt x="4840" y="16561"/>
                  </a:cubicBezTo>
                  <a:lnTo>
                    <a:pt x="4788" y="16561"/>
                  </a:lnTo>
                  <a:lnTo>
                    <a:pt x="4716" y="16574"/>
                  </a:lnTo>
                  <a:cubicBezTo>
                    <a:pt x="4690" y="16574"/>
                    <a:pt x="4651" y="16574"/>
                    <a:pt x="4606" y="16561"/>
                  </a:cubicBezTo>
                  <a:lnTo>
                    <a:pt x="4514" y="16542"/>
                  </a:lnTo>
                  <a:cubicBezTo>
                    <a:pt x="4456" y="16535"/>
                    <a:pt x="4417" y="16522"/>
                    <a:pt x="4391" y="16496"/>
                  </a:cubicBezTo>
                  <a:lnTo>
                    <a:pt x="4358" y="16457"/>
                  </a:lnTo>
                  <a:lnTo>
                    <a:pt x="4384" y="16152"/>
                  </a:lnTo>
                  <a:cubicBezTo>
                    <a:pt x="4417" y="16178"/>
                    <a:pt x="4449" y="16197"/>
                    <a:pt x="4482" y="16210"/>
                  </a:cubicBezTo>
                  <a:cubicBezTo>
                    <a:pt x="4515" y="16220"/>
                    <a:pt x="4547" y="16225"/>
                    <a:pt x="4580" y="16225"/>
                  </a:cubicBezTo>
                  <a:cubicBezTo>
                    <a:pt x="4633" y="16225"/>
                    <a:pt x="4686" y="16212"/>
                    <a:pt x="4742" y="16184"/>
                  </a:cubicBezTo>
                  <a:cubicBezTo>
                    <a:pt x="4820" y="16152"/>
                    <a:pt x="4879" y="16106"/>
                    <a:pt x="4937" y="16035"/>
                  </a:cubicBezTo>
                  <a:close/>
                  <a:moveTo>
                    <a:pt x="5848" y="16282"/>
                  </a:moveTo>
                  <a:cubicBezTo>
                    <a:pt x="5861" y="16360"/>
                    <a:pt x="5880" y="16438"/>
                    <a:pt x="5913" y="16509"/>
                  </a:cubicBezTo>
                  <a:lnTo>
                    <a:pt x="5919" y="16529"/>
                  </a:lnTo>
                  <a:cubicBezTo>
                    <a:pt x="5919" y="16529"/>
                    <a:pt x="5913" y="16535"/>
                    <a:pt x="5906" y="16542"/>
                  </a:cubicBezTo>
                  <a:cubicBezTo>
                    <a:pt x="5880" y="16568"/>
                    <a:pt x="5861" y="16587"/>
                    <a:pt x="5854" y="16594"/>
                  </a:cubicBezTo>
                  <a:cubicBezTo>
                    <a:pt x="5831" y="16608"/>
                    <a:pt x="5807" y="16619"/>
                    <a:pt x="5779" y="16619"/>
                  </a:cubicBezTo>
                  <a:cubicBezTo>
                    <a:pt x="5768" y="16619"/>
                    <a:pt x="5756" y="16617"/>
                    <a:pt x="5744" y="16613"/>
                  </a:cubicBezTo>
                  <a:cubicBezTo>
                    <a:pt x="5698" y="16600"/>
                    <a:pt x="5666" y="16574"/>
                    <a:pt x="5646" y="16535"/>
                  </a:cubicBezTo>
                  <a:cubicBezTo>
                    <a:pt x="5646" y="16529"/>
                    <a:pt x="5633" y="16509"/>
                    <a:pt x="5627" y="16483"/>
                  </a:cubicBezTo>
                  <a:cubicBezTo>
                    <a:pt x="5607" y="16431"/>
                    <a:pt x="5601" y="16379"/>
                    <a:pt x="5614" y="16334"/>
                  </a:cubicBezTo>
                  <a:lnTo>
                    <a:pt x="5614" y="16301"/>
                  </a:lnTo>
                  <a:cubicBezTo>
                    <a:pt x="5642" y="16317"/>
                    <a:pt x="5672" y="16325"/>
                    <a:pt x="5706" y="16325"/>
                  </a:cubicBezTo>
                  <a:cubicBezTo>
                    <a:pt x="5742" y="16325"/>
                    <a:pt x="5781" y="16315"/>
                    <a:pt x="5822" y="16295"/>
                  </a:cubicBezTo>
                  <a:lnTo>
                    <a:pt x="5848" y="16282"/>
                  </a:lnTo>
                  <a:close/>
                  <a:moveTo>
                    <a:pt x="2206" y="16275"/>
                  </a:moveTo>
                  <a:lnTo>
                    <a:pt x="2206" y="16282"/>
                  </a:lnTo>
                  <a:cubicBezTo>
                    <a:pt x="2225" y="16308"/>
                    <a:pt x="2238" y="16321"/>
                    <a:pt x="2258" y="16334"/>
                  </a:cubicBezTo>
                  <a:cubicBezTo>
                    <a:pt x="2264" y="16347"/>
                    <a:pt x="2284" y="16353"/>
                    <a:pt x="2303" y="16360"/>
                  </a:cubicBezTo>
                  <a:cubicBezTo>
                    <a:pt x="2355" y="16379"/>
                    <a:pt x="2401" y="16386"/>
                    <a:pt x="2440" y="16392"/>
                  </a:cubicBezTo>
                  <a:cubicBezTo>
                    <a:pt x="2466" y="16392"/>
                    <a:pt x="2492" y="16386"/>
                    <a:pt x="2511" y="16379"/>
                  </a:cubicBezTo>
                  <a:lnTo>
                    <a:pt x="2524" y="16412"/>
                  </a:lnTo>
                  <a:cubicBezTo>
                    <a:pt x="2531" y="16444"/>
                    <a:pt x="2531" y="16477"/>
                    <a:pt x="2511" y="16509"/>
                  </a:cubicBezTo>
                  <a:cubicBezTo>
                    <a:pt x="2498" y="16542"/>
                    <a:pt x="2472" y="16568"/>
                    <a:pt x="2440" y="16594"/>
                  </a:cubicBezTo>
                  <a:cubicBezTo>
                    <a:pt x="2401" y="16613"/>
                    <a:pt x="2362" y="16620"/>
                    <a:pt x="2336" y="16620"/>
                  </a:cubicBezTo>
                  <a:cubicBezTo>
                    <a:pt x="2290" y="16613"/>
                    <a:pt x="2245" y="16594"/>
                    <a:pt x="2212" y="16555"/>
                  </a:cubicBezTo>
                  <a:cubicBezTo>
                    <a:pt x="2186" y="16529"/>
                    <a:pt x="2160" y="16483"/>
                    <a:pt x="2134" y="16431"/>
                  </a:cubicBezTo>
                  <a:cubicBezTo>
                    <a:pt x="2121" y="16418"/>
                    <a:pt x="2115" y="16412"/>
                    <a:pt x="2115" y="16405"/>
                  </a:cubicBezTo>
                  <a:cubicBezTo>
                    <a:pt x="2147" y="16366"/>
                    <a:pt x="2173" y="16334"/>
                    <a:pt x="2186" y="16308"/>
                  </a:cubicBezTo>
                  <a:cubicBezTo>
                    <a:pt x="2193" y="16295"/>
                    <a:pt x="2199" y="16282"/>
                    <a:pt x="2206" y="16275"/>
                  </a:cubicBezTo>
                  <a:close/>
                  <a:moveTo>
                    <a:pt x="3116" y="16204"/>
                  </a:moveTo>
                  <a:lnTo>
                    <a:pt x="3123" y="16217"/>
                  </a:lnTo>
                  <a:cubicBezTo>
                    <a:pt x="3162" y="16301"/>
                    <a:pt x="3220" y="16353"/>
                    <a:pt x="3305" y="16360"/>
                  </a:cubicBezTo>
                  <a:lnTo>
                    <a:pt x="3324" y="16360"/>
                  </a:lnTo>
                  <a:cubicBezTo>
                    <a:pt x="3318" y="16405"/>
                    <a:pt x="3279" y="16457"/>
                    <a:pt x="3227" y="16509"/>
                  </a:cubicBezTo>
                  <a:cubicBezTo>
                    <a:pt x="3162" y="16561"/>
                    <a:pt x="3123" y="16594"/>
                    <a:pt x="3090" y="16607"/>
                  </a:cubicBezTo>
                  <a:cubicBezTo>
                    <a:pt x="3067" y="16617"/>
                    <a:pt x="3045" y="16621"/>
                    <a:pt x="3021" y="16621"/>
                  </a:cubicBezTo>
                  <a:cubicBezTo>
                    <a:pt x="2998" y="16621"/>
                    <a:pt x="2973" y="16617"/>
                    <a:pt x="2947" y="16607"/>
                  </a:cubicBezTo>
                  <a:cubicBezTo>
                    <a:pt x="2902" y="16594"/>
                    <a:pt x="2869" y="16561"/>
                    <a:pt x="2843" y="16522"/>
                  </a:cubicBezTo>
                  <a:cubicBezTo>
                    <a:pt x="2837" y="16516"/>
                    <a:pt x="2830" y="16503"/>
                    <a:pt x="2830" y="16496"/>
                  </a:cubicBezTo>
                  <a:cubicBezTo>
                    <a:pt x="2850" y="16496"/>
                    <a:pt x="2876" y="16490"/>
                    <a:pt x="2902" y="16477"/>
                  </a:cubicBezTo>
                  <a:cubicBezTo>
                    <a:pt x="2954" y="16457"/>
                    <a:pt x="2986" y="16431"/>
                    <a:pt x="3006" y="16405"/>
                  </a:cubicBezTo>
                  <a:cubicBezTo>
                    <a:pt x="3019" y="16386"/>
                    <a:pt x="3032" y="16353"/>
                    <a:pt x="3038" y="16308"/>
                  </a:cubicBezTo>
                  <a:lnTo>
                    <a:pt x="3051" y="16223"/>
                  </a:lnTo>
                  <a:lnTo>
                    <a:pt x="3064" y="16223"/>
                  </a:lnTo>
                  <a:cubicBezTo>
                    <a:pt x="3084" y="16217"/>
                    <a:pt x="3103" y="16210"/>
                    <a:pt x="3116" y="16204"/>
                  </a:cubicBezTo>
                  <a:close/>
                  <a:moveTo>
                    <a:pt x="4228" y="16470"/>
                  </a:moveTo>
                  <a:lnTo>
                    <a:pt x="4209" y="16672"/>
                  </a:lnTo>
                  <a:cubicBezTo>
                    <a:pt x="4176" y="16652"/>
                    <a:pt x="4150" y="16620"/>
                    <a:pt x="4131" y="16561"/>
                  </a:cubicBezTo>
                  <a:cubicBezTo>
                    <a:pt x="4131" y="16548"/>
                    <a:pt x="4124" y="16535"/>
                    <a:pt x="4124" y="16529"/>
                  </a:cubicBezTo>
                  <a:cubicBezTo>
                    <a:pt x="4163" y="16509"/>
                    <a:pt x="4196" y="16496"/>
                    <a:pt x="4228" y="16470"/>
                  </a:cubicBezTo>
                  <a:close/>
                  <a:moveTo>
                    <a:pt x="11994" y="15521"/>
                  </a:moveTo>
                  <a:cubicBezTo>
                    <a:pt x="12065" y="15618"/>
                    <a:pt x="12163" y="15696"/>
                    <a:pt x="12280" y="15748"/>
                  </a:cubicBezTo>
                  <a:cubicBezTo>
                    <a:pt x="12332" y="15774"/>
                    <a:pt x="12442" y="15807"/>
                    <a:pt x="12605" y="15839"/>
                  </a:cubicBezTo>
                  <a:cubicBezTo>
                    <a:pt x="12846" y="15885"/>
                    <a:pt x="13021" y="15917"/>
                    <a:pt x="13125" y="15937"/>
                  </a:cubicBezTo>
                  <a:cubicBezTo>
                    <a:pt x="13145" y="15937"/>
                    <a:pt x="13164" y="15937"/>
                    <a:pt x="13184" y="15943"/>
                  </a:cubicBezTo>
                  <a:lnTo>
                    <a:pt x="12917" y="16652"/>
                  </a:lnTo>
                  <a:cubicBezTo>
                    <a:pt x="12911" y="16672"/>
                    <a:pt x="12904" y="16685"/>
                    <a:pt x="12904" y="16698"/>
                  </a:cubicBezTo>
                  <a:cubicBezTo>
                    <a:pt x="12839" y="16678"/>
                    <a:pt x="12755" y="16646"/>
                    <a:pt x="12651" y="16594"/>
                  </a:cubicBezTo>
                  <a:cubicBezTo>
                    <a:pt x="12403" y="16470"/>
                    <a:pt x="12221" y="16392"/>
                    <a:pt x="12098" y="16366"/>
                  </a:cubicBezTo>
                  <a:cubicBezTo>
                    <a:pt x="12007" y="16340"/>
                    <a:pt x="11909" y="16327"/>
                    <a:pt x="11792" y="16327"/>
                  </a:cubicBezTo>
                  <a:cubicBezTo>
                    <a:pt x="11721" y="16321"/>
                    <a:pt x="11616" y="16321"/>
                    <a:pt x="11480" y="16321"/>
                  </a:cubicBezTo>
                  <a:cubicBezTo>
                    <a:pt x="11200" y="16327"/>
                    <a:pt x="10992" y="16340"/>
                    <a:pt x="10856" y="16360"/>
                  </a:cubicBezTo>
                  <a:cubicBezTo>
                    <a:pt x="10843" y="16360"/>
                    <a:pt x="10830" y="16360"/>
                    <a:pt x="10823" y="16366"/>
                  </a:cubicBezTo>
                  <a:cubicBezTo>
                    <a:pt x="10777" y="16256"/>
                    <a:pt x="10725" y="16145"/>
                    <a:pt x="10660" y="16035"/>
                  </a:cubicBezTo>
                  <a:cubicBezTo>
                    <a:pt x="10634" y="15989"/>
                    <a:pt x="10608" y="15943"/>
                    <a:pt x="10576" y="15911"/>
                  </a:cubicBezTo>
                  <a:lnTo>
                    <a:pt x="10576" y="15911"/>
                  </a:lnTo>
                  <a:cubicBezTo>
                    <a:pt x="10680" y="15924"/>
                    <a:pt x="10771" y="15943"/>
                    <a:pt x="10849" y="15970"/>
                  </a:cubicBezTo>
                  <a:cubicBezTo>
                    <a:pt x="10914" y="15996"/>
                    <a:pt x="10960" y="16009"/>
                    <a:pt x="10992" y="16015"/>
                  </a:cubicBezTo>
                  <a:cubicBezTo>
                    <a:pt x="11004" y="16016"/>
                    <a:pt x="11015" y="16017"/>
                    <a:pt x="11026" y="16017"/>
                  </a:cubicBezTo>
                  <a:cubicBezTo>
                    <a:pt x="11064" y="16017"/>
                    <a:pt x="11097" y="16008"/>
                    <a:pt x="11122" y="15983"/>
                  </a:cubicBezTo>
                  <a:cubicBezTo>
                    <a:pt x="11148" y="15970"/>
                    <a:pt x="11161" y="15943"/>
                    <a:pt x="11174" y="15904"/>
                  </a:cubicBezTo>
                  <a:cubicBezTo>
                    <a:pt x="11194" y="15865"/>
                    <a:pt x="11207" y="15839"/>
                    <a:pt x="11213" y="15820"/>
                  </a:cubicBezTo>
                  <a:cubicBezTo>
                    <a:pt x="11213" y="15813"/>
                    <a:pt x="11220" y="15807"/>
                    <a:pt x="11226" y="15794"/>
                  </a:cubicBezTo>
                  <a:cubicBezTo>
                    <a:pt x="11265" y="15794"/>
                    <a:pt x="11291" y="15755"/>
                    <a:pt x="11304" y="15683"/>
                  </a:cubicBezTo>
                  <a:cubicBezTo>
                    <a:pt x="11311" y="15670"/>
                    <a:pt x="11311" y="15657"/>
                    <a:pt x="11317" y="15638"/>
                  </a:cubicBezTo>
                  <a:cubicBezTo>
                    <a:pt x="11551" y="15631"/>
                    <a:pt x="11773" y="15592"/>
                    <a:pt x="11994" y="15521"/>
                  </a:cubicBezTo>
                  <a:close/>
                  <a:moveTo>
                    <a:pt x="2050" y="16464"/>
                  </a:moveTo>
                  <a:lnTo>
                    <a:pt x="2056" y="16477"/>
                  </a:lnTo>
                  <a:cubicBezTo>
                    <a:pt x="2069" y="16496"/>
                    <a:pt x="2076" y="16542"/>
                    <a:pt x="2089" y="16607"/>
                  </a:cubicBezTo>
                  <a:cubicBezTo>
                    <a:pt x="2089" y="16639"/>
                    <a:pt x="2082" y="16659"/>
                    <a:pt x="2076" y="16672"/>
                  </a:cubicBezTo>
                  <a:cubicBezTo>
                    <a:pt x="2069" y="16678"/>
                    <a:pt x="2050" y="16691"/>
                    <a:pt x="2024" y="16691"/>
                  </a:cubicBezTo>
                  <a:cubicBezTo>
                    <a:pt x="1993" y="16700"/>
                    <a:pt x="1966" y="16705"/>
                    <a:pt x="1941" y="16705"/>
                  </a:cubicBezTo>
                  <a:cubicBezTo>
                    <a:pt x="1913" y="16705"/>
                    <a:pt x="1888" y="16699"/>
                    <a:pt x="1868" y="16685"/>
                  </a:cubicBezTo>
                  <a:lnTo>
                    <a:pt x="1868" y="16678"/>
                  </a:lnTo>
                  <a:cubicBezTo>
                    <a:pt x="1855" y="16633"/>
                    <a:pt x="1842" y="16574"/>
                    <a:pt x="1835" y="16522"/>
                  </a:cubicBezTo>
                  <a:cubicBezTo>
                    <a:pt x="1868" y="16522"/>
                    <a:pt x="1887" y="16529"/>
                    <a:pt x="1907" y="16529"/>
                  </a:cubicBezTo>
                  <a:cubicBezTo>
                    <a:pt x="1952" y="16522"/>
                    <a:pt x="1998" y="16503"/>
                    <a:pt x="2050" y="16464"/>
                  </a:cubicBezTo>
                  <a:close/>
                  <a:moveTo>
                    <a:pt x="3402" y="16373"/>
                  </a:moveTo>
                  <a:lnTo>
                    <a:pt x="3428" y="16418"/>
                  </a:lnTo>
                  <a:cubicBezTo>
                    <a:pt x="3448" y="16444"/>
                    <a:pt x="3474" y="16464"/>
                    <a:pt x="3513" y="16477"/>
                  </a:cubicBezTo>
                  <a:cubicBezTo>
                    <a:pt x="3522" y="16479"/>
                    <a:pt x="3530" y="16480"/>
                    <a:pt x="3539" y="16480"/>
                  </a:cubicBezTo>
                  <a:cubicBezTo>
                    <a:pt x="3558" y="16480"/>
                    <a:pt x="3578" y="16477"/>
                    <a:pt x="3604" y="16477"/>
                  </a:cubicBezTo>
                  <a:cubicBezTo>
                    <a:pt x="3637" y="16470"/>
                    <a:pt x="3663" y="16464"/>
                    <a:pt x="3689" y="16457"/>
                  </a:cubicBezTo>
                  <a:lnTo>
                    <a:pt x="3689" y="16457"/>
                  </a:lnTo>
                  <a:cubicBezTo>
                    <a:pt x="3669" y="16529"/>
                    <a:pt x="3637" y="16587"/>
                    <a:pt x="3578" y="16639"/>
                  </a:cubicBezTo>
                  <a:cubicBezTo>
                    <a:pt x="3526" y="16691"/>
                    <a:pt x="3461" y="16717"/>
                    <a:pt x="3389" y="16724"/>
                  </a:cubicBezTo>
                  <a:cubicBezTo>
                    <a:pt x="3380" y="16725"/>
                    <a:pt x="3372" y="16725"/>
                    <a:pt x="3363" y="16725"/>
                  </a:cubicBezTo>
                  <a:cubicBezTo>
                    <a:pt x="3305" y="16725"/>
                    <a:pt x="3262" y="16706"/>
                    <a:pt x="3233" y="16672"/>
                  </a:cubicBezTo>
                  <a:cubicBezTo>
                    <a:pt x="3220" y="16652"/>
                    <a:pt x="3214" y="16633"/>
                    <a:pt x="3201" y="16626"/>
                  </a:cubicBezTo>
                  <a:cubicBezTo>
                    <a:pt x="3233" y="16600"/>
                    <a:pt x="3266" y="16568"/>
                    <a:pt x="3298" y="16535"/>
                  </a:cubicBezTo>
                  <a:cubicBezTo>
                    <a:pt x="3337" y="16503"/>
                    <a:pt x="3363" y="16477"/>
                    <a:pt x="3376" y="16444"/>
                  </a:cubicBezTo>
                  <a:cubicBezTo>
                    <a:pt x="3389" y="16418"/>
                    <a:pt x="3396" y="16399"/>
                    <a:pt x="3402" y="16373"/>
                  </a:cubicBezTo>
                  <a:close/>
                  <a:moveTo>
                    <a:pt x="5301" y="16561"/>
                  </a:moveTo>
                  <a:cubicBezTo>
                    <a:pt x="5295" y="16574"/>
                    <a:pt x="5295" y="16587"/>
                    <a:pt x="5295" y="16607"/>
                  </a:cubicBezTo>
                  <a:cubicBezTo>
                    <a:pt x="5282" y="16659"/>
                    <a:pt x="5262" y="16704"/>
                    <a:pt x="5230" y="16756"/>
                  </a:cubicBezTo>
                  <a:cubicBezTo>
                    <a:pt x="5217" y="16776"/>
                    <a:pt x="5204" y="16789"/>
                    <a:pt x="5197" y="16795"/>
                  </a:cubicBezTo>
                  <a:cubicBezTo>
                    <a:pt x="5184" y="16805"/>
                    <a:pt x="5166" y="16810"/>
                    <a:pt x="5145" y="16810"/>
                  </a:cubicBezTo>
                  <a:cubicBezTo>
                    <a:pt x="5124" y="16810"/>
                    <a:pt x="5100" y="16805"/>
                    <a:pt x="5074" y="16795"/>
                  </a:cubicBezTo>
                  <a:lnTo>
                    <a:pt x="5067" y="16795"/>
                  </a:lnTo>
                  <a:cubicBezTo>
                    <a:pt x="5074" y="16717"/>
                    <a:pt x="5080" y="16646"/>
                    <a:pt x="5087" y="16581"/>
                  </a:cubicBezTo>
                  <a:cubicBezTo>
                    <a:pt x="5093" y="16581"/>
                    <a:pt x="5093" y="16587"/>
                    <a:pt x="5100" y="16587"/>
                  </a:cubicBezTo>
                  <a:cubicBezTo>
                    <a:pt x="5115" y="16589"/>
                    <a:pt x="5131" y="16590"/>
                    <a:pt x="5146" y="16590"/>
                  </a:cubicBezTo>
                  <a:cubicBezTo>
                    <a:pt x="5196" y="16590"/>
                    <a:pt x="5247" y="16581"/>
                    <a:pt x="5301" y="16561"/>
                  </a:cubicBezTo>
                  <a:close/>
                  <a:moveTo>
                    <a:pt x="2609" y="16483"/>
                  </a:moveTo>
                  <a:cubicBezTo>
                    <a:pt x="2654" y="16496"/>
                    <a:pt x="2693" y="16509"/>
                    <a:pt x="2739" y="16509"/>
                  </a:cubicBezTo>
                  <a:cubicBezTo>
                    <a:pt x="2739" y="16516"/>
                    <a:pt x="2746" y="16522"/>
                    <a:pt x="2746" y="16529"/>
                  </a:cubicBezTo>
                  <a:cubicBezTo>
                    <a:pt x="2759" y="16568"/>
                    <a:pt x="2746" y="16620"/>
                    <a:pt x="2713" y="16685"/>
                  </a:cubicBezTo>
                  <a:cubicBezTo>
                    <a:pt x="2687" y="16724"/>
                    <a:pt x="2667" y="16756"/>
                    <a:pt x="2641" y="16782"/>
                  </a:cubicBezTo>
                  <a:cubicBezTo>
                    <a:pt x="2622" y="16795"/>
                    <a:pt x="2589" y="16808"/>
                    <a:pt x="2550" y="16815"/>
                  </a:cubicBezTo>
                  <a:cubicBezTo>
                    <a:pt x="2539" y="16816"/>
                    <a:pt x="2527" y="16817"/>
                    <a:pt x="2514" y="16817"/>
                  </a:cubicBezTo>
                  <a:cubicBezTo>
                    <a:pt x="2472" y="16817"/>
                    <a:pt x="2428" y="16808"/>
                    <a:pt x="2388" y="16782"/>
                  </a:cubicBezTo>
                  <a:cubicBezTo>
                    <a:pt x="2349" y="16756"/>
                    <a:pt x="2316" y="16730"/>
                    <a:pt x="2297" y="16691"/>
                  </a:cubicBezTo>
                  <a:lnTo>
                    <a:pt x="2297" y="16691"/>
                  </a:lnTo>
                  <a:cubicBezTo>
                    <a:pt x="2320" y="16698"/>
                    <a:pt x="2341" y="16701"/>
                    <a:pt x="2361" y="16701"/>
                  </a:cubicBezTo>
                  <a:cubicBezTo>
                    <a:pt x="2381" y="16701"/>
                    <a:pt x="2401" y="16698"/>
                    <a:pt x="2420" y="16691"/>
                  </a:cubicBezTo>
                  <a:cubicBezTo>
                    <a:pt x="2466" y="16678"/>
                    <a:pt x="2511" y="16652"/>
                    <a:pt x="2544" y="16613"/>
                  </a:cubicBezTo>
                  <a:cubicBezTo>
                    <a:pt x="2576" y="16574"/>
                    <a:pt x="2596" y="16535"/>
                    <a:pt x="2609" y="16483"/>
                  </a:cubicBezTo>
                  <a:close/>
                  <a:moveTo>
                    <a:pt x="5516" y="16418"/>
                  </a:moveTo>
                  <a:lnTo>
                    <a:pt x="5516" y="16418"/>
                  </a:lnTo>
                  <a:cubicBezTo>
                    <a:pt x="5510" y="16464"/>
                    <a:pt x="5529" y="16529"/>
                    <a:pt x="5581" y="16613"/>
                  </a:cubicBezTo>
                  <a:cubicBezTo>
                    <a:pt x="5601" y="16646"/>
                    <a:pt x="5614" y="16665"/>
                    <a:pt x="5627" y="16672"/>
                  </a:cubicBezTo>
                  <a:cubicBezTo>
                    <a:pt x="5646" y="16685"/>
                    <a:pt x="5666" y="16698"/>
                    <a:pt x="5692" y="16704"/>
                  </a:cubicBezTo>
                  <a:cubicBezTo>
                    <a:pt x="5711" y="16711"/>
                    <a:pt x="5731" y="16717"/>
                    <a:pt x="5750" y="16717"/>
                  </a:cubicBezTo>
                  <a:lnTo>
                    <a:pt x="5731" y="16737"/>
                  </a:lnTo>
                  <a:cubicBezTo>
                    <a:pt x="5692" y="16802"/>
                    <a:pt x="5640" y="16847"/>
                    <a:pt x="5562" y="16860"/>
                  </a:cubicBezTo>
                  <a:cubicBezTo>
                    <a:pt x="5510" y="16860"/>
                    <a:pt x="5471" y="16854"/>
                    <a:pt x="5445" y="16828"/>
                  </a:cubicBezTo>
                  <a:lnTo>
                    <a:pt x="5425" y="16789"/>
                  </a:lnTo>
                  <a:lnTo>
                    <a:pt x="5399" y="16737"/>
                  </a:lnTo>
                  <a:cubicBezTo>
                    <a:pt x="5399" y="16717"/>
                    <a:pt x="5392" y="16691"/>
                    <a:pt x="5392" y="16652"/>
                  </a:cubicBezTo>
                  <a:cubicBezTo>
                    <a:pt x="5399" y="16607"/>
                    <a:pt x="5399" y="16574"/>
                    <a:pt x="5392" y="16555"/>
                  </a:cubicBezTo>
                  <a:cubicBezTo>
                    <a:pt x="5392" y="16542"/>
                    <a:pt x="5392" y="16529"/>
                    <a:pt x="5386" y="16516"/>
                  </a:cubicBezTo>
                  <a:cubicBezTo>
                    <a:pt x="5419" y="16490"/>
                    <a:pt x="5464" y="16457"/>
                    <a:pt x="5516" y="16418"/>
                  </a:cubicBezTo>
                  <a:close/>
                  <a:moveTo>
                    <a:pt x="3754" y="16509"/>
                  </a:moveTo>
                  <a:cubicBezTo>
                    <a:pt x="3823" y="16544"/>
                    <a:pt x="3891" y="16560"/>
                    <a:pt x="3963" y="16560"/>
                  </a:cubicBezTo>
                  <a:cubicBezTo>
                    <a:pt x="3986" y="16560"/>
                    <a:pt x="4010" y="16558"/>
                    <a:pt x="4033" y="16555"/>
                  </a:cubicBezTo>
                  <a:lnTo>
                    <a:pt x="4033" y="16561"/>
                  </a:lnTo>
                  <a:cubicBezTo>
                    <a:pt x="4040" y="16652"/>
                    <a:pt x="4014" y="16724"/>
                    <a:pt x="3968" y="16782"/>
                  </a:cubicBezTo>
                  <a:cubicBezTo>
                    <a:pt x="3923" y="16854"/>
                    <a:pt x="3851" y="16887"/>
                    <a:pt x="3773" y="16887"/>
                  </a:cubicBezTo>
                  <a:cubicBezTo>
                    <a:pt x="3734" y="16887"/>
                    <a:pt x="3695" y="16880"/>
                    <a:pt x="3656" y="16860"/>
                  </a:cubicBezTo>
                  <a:cubicBezTo>
                    <a:pt x="3623" y="16834"/>
                    <a:pt x="3597" y="16808"/>
                    <a:pt x="3584" y="16776"/>
                  </a:cubicBezTo>
                  <a:cubicBezTo>
                    <a:pt x="3578" y="16756"/>
                    <a:pt x="3571" y="16750"/>
                    <a:pt x="3571" y="16743"/>
                  </a:cubicBezTo>
                  <a:cubicBezTo>
                    <a:pt x="3650" y="16691"/>
                    <a:pt x="3715" y="16613"/>
                    <a:pt x="3754" y="16509"/>
                  </a:cubicBezTo>
                  <a:close/>
                  <a:moveTo>
                    <a:pt x="8452" y="16327"/>
                  </a:moveTo>
                  <a:cubicBezTo>
                    <a:pt x="8445" y="16327"/>
                    <a:pt x="8435" y="16332"/>
                    <a:pt x="8423" y="16340"/>
                  </a:cubicBezTo>
                  <a:cubicBezTo>
                    <a:pt x="8417" y="16340"/>
                    <a:pt x="8404" y="16353"/>
                    <a:pt x="8397" y="16373"/>
                  </a:cubicBezTo>
                  <a:cubicBezTo>
                    <a:pt x="8378" y="16399"/>
                    <a:pt x="8352" y="16444"/>
                    <a:pt x="8313" y="16496"/>
                  </a:cubicBezTo>
                  <a:cubicBezTo>
                    <a:pt x="8293" y="16529"/>
                    <a:pt x="8274" y="16555"/>
                    <a:pt x="8261" y="16587"/>
                  </a:cubicBezTo>
                  <a:lnTo>
                    <a:pt x="8228" y="16659"/>
                  </a:lnTo>
                  <a:lnTo>
                    <a:pt x="8222" y="16691"/>
                  </a:lnTo>
                  <a:cubicBezTo>
                    <a:pt x="8196" y="16756"/>
                    <a:pt x="8189" y="16815"/>
                    <a:pt x="8196" y="16880"/>
                  </a:cubicBezTo>
                  <a:lnTo>
                    <a:pt x="8202" y="16906"/>
                  </a:lnTo>
                  <a:cubicBezTo>
                    <a:pt x="8209" y="16913"/>
                    <a:pt x="8222" y="16913"/>
                    <a:pt x="8228" y="16913"/>
                  </a:cubicBezTo>
                  <a:cubicBezTo>
                    <a:pt x="8235" y="16906"/>
                    <a:pt x="8241" y="16880"/>
                    <a:pt x="8248" y="16834"/>
                  </a:cubicBezTo>
                  <a:lnTo>
                    <a:pt x="8267" y="16756"/>
                  </a:lnTo>
                  <a:lnTo>
                    <a:pt x="8319" y="16633"/>
                  </a:lnTo>
                  <a:lnTo>
                    <a:pt x="8430" y="16457"/>
                  </a:lnTo>
                  <a:lnTo>
                    <a:pt x="8495" y="16561"/>
                  </a:lnTo>
                  <a:lnTo>
                    <a:pt x="8514" y="16620"/>
                  </a:lnTo>
                  <a:cubicBezTo>
                    <a:pt x="8527" y="16659"/>
                    <a:pt x="8547" y="16691"/>
                    <a:pt x="8573" y="16717"/>
                  </a:cubicBezTo>
                  <a:cubicBezTo>
                    <a:pt x="8592" y="16730"/>
                    <a:pt x="8605" y="16737"/>
                    <a:pt x="8618" y="16737"/>
                  </a:cubicBezTo>
                  <a:cubicBezTo>
                    <a:pt x="8644" y="16737"/>
                    <a:pt x="8651" y="16730"/>
                    <a:pt x="8651" y="16711"/>
                  </a:cubicBezTo>
                  <a:cubicBezTo>
                    <a:pt x="8651" y="16698"/>
                    <a:pt x="8651" y="16691"/>
                    <a:pt x="8644" y="16685"/>
                  </a:cubicBezTo>
                  <a:cubicBezTo>
                    <a:pt x="8612" y="16659"/>
                    <a:pt x="8592" y="16639"/>
                    <a:pt x="8586" y="16620"/>
                  </a:cubicBezTo>
                  <a:lnTo>
                    <a:pt x="8573" y="16587"/>
                  </a:lnTo>
                  <a:cubicBezTo>
                    <a:pt x="8573" y="16568"/>
                    <a:pt x="8560" y="16548"/>
                    <a:pt x="8547" y="16522"/>
                  </a:cubicBezTo>
                  <a:cubicBezTo>
                    <a:pt x="8521" y="16483"/>
                    <a:pt x="8508" y="16464"/>
                    <a:pt x="8501" y="16457"/>
                  </a:cubicBezTo>
                  <a:cubicBezTo>
                    <a:pt x="8495" y="16451"/>
                    <a:pt x="8495" y="16438"/>
                    <a:pt x="8495" y="16425"/>
                  </a:cubicBezTo>
                  <a:lnTo>
                    <a:pt x="8488" y="16392"/>
                  </a:lnTo>
                  <a:lnTo>
                    <a:pt x="8482" y="16373"/>
                  </a:lnTo>
                  <a:cubicBezTo>
                    <a:pt x="8475" y="16353"/>
                    <a:pt x="8475" y="16340"/>
                    <a:pt x="8462" y="16334"/>
                  </a:cubicBezTo>
                  <a:cubicBezTo>
                    <a:pt x="8460" y="16329"/>
                    <a:pt x="8456" y="16327"/>
                    <a:pt x="8452" y="16327"/>
                  </a:cubicBezTo>
                  <a:close/>
                  <a:moveTo>
                    <a:pt x="8115" y="15272"/>
                  </a:moveTo>
                  <a:cubicBezTo>
                    <a:pt x="8051" y="15272"/>
                    <a:pt x="7960" y="15286"/>
                    <a:pt x="7851" y="15319"/>
                  </a:cubicBezTo>
                  <a:cubicBezTo>
                    <a:pt x="7662" y="15371"/>
                    <a:pt x="7526" y="15423"/>
                    <a:pt x="7441" y="15475"/>
                  </a:cubicBezTo>
                  <a:cubicBezTo>
                    <a:pt x="7396" y="15501"/>
                    <a:pt x="7324" y="15560"/>
                    <a:pt x="7214" y="15651"/>
                  </a:cubicBezTo>
                  <a:lnTo>
                    <a:pt x="6856" y="15963"/>
                  </a:lnTo>
                  <a:cubicBezTo>
                    <a:pt x="6836" y="15989"/>
                    <a:pt x="6778" y="16054"/>
                    <a:pt x="6687" y="16158"/>
                  </a:cubicBezTo>
                  <a:lnTo>
                    <a:pt x="6205" y="16763"/>
                  </a:lnTo>
                  <a:cubicBezTo>
                    <a:pt x="6153" y="16828"/>
                    <a:pt x="6127" y="16880"/>
                    <a:pt x="6127" y="16919"/>
                  </a:cubicBezTo>
                  <a:lnTo>
                    <a:pt x="6531" y="16431"/>
                  </a:lnTo>
                  <a:cubicBezTo>
                    <a:pt x="6726" y="16197"/>
                    <a:pt x="6869" y="16035"/>
                    <a:pt x="6966" y="15943"/>
                  </a:cubicBezTo>
                  <a:lnTo>
                    <a:pt x="7181" y="15748"/>
                  </a:lnTo>
                  <a:cubicBezTo>
                    <a:pt x="7311" y="15638"/>
                    <a:pt x="7422" y="15560"/>
                    <a:pt x="7506" y="15508"/>
                  </a:cubicBezTo>
                  <a:cubicBezTo>
                    <a:pt x="7610" y="15449"/>
                    <a:pt x="7753" y="15404"/>
                    <a:pt x="7922" y="15365"/>
                  </a:cubicBezTo>
                  <a:cubicBezTo>
                    <a:pt x="8033" y="15339"/>
                    <a:pt x="8105" y="15313"/>
                    <a:pt x="8150" y="15274"/>
                  </a:cubicBezTo>
                  <a:cubicBezTo>
                    <a:pt x="8139" y="15273"/>
                    <a:pt x="8128" y="15272"/>
                    <a:pt x="8115" y="15272"/>
                  </a:cubicBezTo>
                  <a:close/>
                  <a:moveTo>
                    <a:pt x="2824" y="16613"/>
                  </a:moveTo>
                  <a:cubicBezTo>
                    <a:pt x="2877" y="16667"/>
                    <a:pt x="2934" y="16695"/>
                    <a:pt x="2997" y="16695"/>
                  </a:cubicBezTo>
                  <a:cubicBezTo>
                    <a:pt x="3019" y="16695"/>
                    <a:pt x="3041" y="16692"/>
                    <a:pt x="3064" y="16685"/>
                  </a:cubicBezTo>
                  <a:cubicBezTo>
                    <a:pt x="3084" y="16685"/>
                    <a:pt x="3097" y="16678"/>
                    <a:pt x="3116" y="16672"/>
                  </a:cubicBezTo>
                  <a:lnTo>
                    <a:pt x="3116" y="16672"/>
                  </a:lnTo>
                  <a:cubicBezTo>
                    <a:pt x="3110" y="16730"/>
                    <a:pt x="3077" y="16789"/>
                    <a:pt x="3019" y="16860"/>
                  </a:cubicBezTo>
                  <a:cubicBezTo>
                    <a:pt x="2947" y="16945"/>
                    <a:pt x="2882" y="16991"/>
                    <a:pt x="2811" y="17004"/>
                  </a:cubicBezTo>
                  <a:cubicBezTo>
                    <a:pt x="2800" y="17005"/>
                    <a:pt x="2789" y="17006"/>
                    <a:pt x="2779" y="17006"/>
                  </a:cubicBezTo>
                  <a:cubicBezTo>
                    <a:pt x="2705" y="17006"/>
                    <a:pt x="2631" y="16967"/>
                    <a:pt x="2557" y="16893"/>
                  </a:cubicBezTo>
                  <a:cubicBezTo>
                    <a:pt x="2583" y="16887"/>
                    <a:pt x="2609" y="16880"/>
                    <a:pt x="2635" y="16873"/>
                  </a:cubicBezTo>
                  <a:cubicBezTo>
                    <a:pt x="2700" y="16834"/>
                    <a:pt x="2765" y="16750"/>
                    <a:pt x="2824" y="16613"/>
                  </a:cubicBezTo>
                  <a:close/>
                  <a:moveTo>
                    <a:pt x="2160" y="16620"/>
                  </a:moveTo>
                  <a:cubicBezTo>
                    <a:pt x="2173" y="16633"/>
                    <a:pt x="2186" y="16646"/>
                    <a:pt x="2199" y="16659"/>
                  </a:cubicBezTo>
                  <a:lnTo>
                    <a:pt x="2199" y="16678"/>
                  </a:lnTo>
                  <a:cubicBezTo>
                    <a:pt x="2212" y="16769"/>
                    <a:pt x="2199" y="16847"/>
                    <a:pt x="2173" y="16913"/>
                  </a:cubicBezTo>
                  <a:cubicBezTo>
                    <a:pt x="2154" y="16945"/>
                    <a:pt x="2128" y="16978"/>
                    <a:pt x="2095" y="17004"/>
                  </a:cubicBezTo>
                  <a:cubicBezTo>
                    <a:pt x="2076" y="17023"/>
                    <a:pt x="2043" y="17030"/>
                    <a:pt x="2017" y="17036"/>
                  </a:cubicBezTo>
                  <a:cubicBezTo>
                    <a:pt x="1965" y="16952"/>
                    <a:pt x="1920" y="16867"/>
                    <a:pt x="1894" y="16782"/>
                  </a:cubicBezTo>
                  <a:cubicBezTo>
                    <a:pt x="1887" y="16776"/>
                    <a:pt x="1887" y="16776"/>
                    <a:pt x="1887" y="16769"/>
                  </a:cubicBezTo>
                  <a:lnTo>
                    <a:pt x="1894" y="16769"/>
                  </a:lnTo>
                  <a:cubicBezTo>
                    <a:pt x="1916" y="16776"/>
                    <a:pt x="1939" y="16779"/>
                    <a:pt x="1962" y="16779"/>
                  </a:cubicBezTo>
                  <a:cubicBezTo>
                    <a:pt x="1985" y="16779"/>
                    <a:pt x="2007" y="16776"/>
                    <a:pt x="2030" y="16769"/>
                  </a:cubicBezTo>
                  <a:cubicBezTo>
                    <a:pt x="2076" y="16756"/>
                    <a:pt x="2108" y="16743"/>
                    <a:pt x="2128" y="16724"/>
                  </a:cubicBezTo>
                  <a:cubicBezTo>
                    <a:pt x="2160" y="16691"/>
                    <a:pt x="2173" y="16652"/>
                    <a:pt x="2160" y="16620"/>
                  </a:cubicBezTo>
                  <a:close/>
                  <a:moveTo>
                    <a:pt x="5308" y="16769"/>
                  </a:moveTo>
                  <a:cubicBezTo>
                    <a:pt x="5314" y="16789"/>
                    <a:pt x="5321" y="16815"/>
                    <a:pt x="5340" y="16847"/>
                  </a:cubicBezTo>
                  <a:cubicBezTo>
                    <a:pt x="5347" y="16867"/>
                    <a:pt x="5360" y="16887"/>
                    <a:pt x="5379" y="16906"/>
                  </a:cubicBezTo>
                  <a:cubicBezTo>
                    <a:pt x="5386" y="16913"/>
                    <a:pt x="5399" y="16919"/>
                    <a:pt x="5405" y="16926"/>
                  </a:cubicBezTo>
                  <a:cubicBezTo>
                    <a:pt x="5399" y="16932"/>
                    <a:pt x="5392" y="16945"/>
                    <a:pt x="5386" y="16958"/>
                  </a:cubicBezTo>
                  <a:cubicBezTo>
                    <a:pt x="5373" y="16978"/>
                    <a:pt x="5360" y="16991"/>
                    <a:pt x="5353" y="16997"/>
                  </a:cubicBezTo>
                  <a:cubicBezTo>
                    <a:pt x="5301" y="17043"/>
                    <a:pt x="5230" y="17069"/>
                    <a:pt x="5139" y="17069"/>
                  </a:cubicBezTo>
                  <a:cubicBezTo>
                    <a:pt x="5119" y="17069"/>
                    <a:pt x="5100" y="17069"/>
                    <a:pt x="5093" y="17062"/>
                  </a:cubicBezTo>
                  <a:cubicBezTo>
                    <a:pt x="5074" y="17056"/>
                    <a:pt x="5061" y="17043"/>
                    <a:pt x="5061" y="17023"/>
                  </a:cubicBezTo>
                  <a:cubicBezTo>
                    <a:pt x="5061" y="17010"/>
                    <a:pt x="5054" y="17004"/>
                    <a:pt x="5054" y="16997"/>
                  </a:cubicBezTo>
                  <a:cubicBezTo>
                    <a:pt x="5048" y="16991"/>
                    <a:pt x="5048" y="16991"/>
                    <a:pt x="5048" y="16991"/>
                  </a:cubicBezTo>
                  <a:lnTo>
                    <a:pt x="5048" y="16978"/>
                  </a:lnTo>
                  <a:cubicBezTo>
                    <a:pt x="5048" y="16939"/>
                    <a:pt x="5054" y="16900"/>
                    <a:pt x="5061" y="16867"/>
                  </a:cubicBezTo>
                  <a:cubicBezTo>
                    <a:pt x="5087" y="16873"/>
                    <a:pt x="5119" y="16880"/>
                    <a:pt x="5152" y="16880"/>
                  </a:cubicBezTo>
                  <a:cubicBezTo>
                    <a:pt x="5178" y="16880"/>
                    <a:pt x="5204" y="16873"/>
                    <a:pt x="5217" y="16867"/>
                  </a:cubicBezTo>
                  <a:cubicBezTo>
                    <a:pt x="5249" y="16854"/>
                    <a:pt x="5275" y="16821"/>
                    <a:pt x="5308" y="16769"/>
                  </a:cubicBezTo>
                  <a:close/>
                  <a:moveTo>
                    <a:pt x="12279" y="16812"/>
                  </a:moveTo>
                  <a:cubicBezTo>
                    <a:pt x="12267" y="16812"/>
                    <a:pt x="12256" y="16813"/>
                    <a:pt x="12247" y="16815"/>
                  </a:cubicBezTo>
                  <a:cubicBezTo>
                    <a:pt x="12241" y="16828"/>
                    <a:pt x="12247" y="16834"/>
                    <a:pt x="12254" y="16841"/>
                  </a:cubicBezTo>
                  <a:lnTo>
                    <a:pt x="12280" y="16854"/>
                  </a:lnTo>
                  <a:lnTo>
                    <a:pt x="12494" y="16906"/>
                  </a:lnTo>
                  <a:cubicBezTo>
                    <a:pt x="12586" y="16926"/>
                    <a:pt x="12651" y="16945"/>
                    <a:pt x="12696" y="16965"/>
                  </a:cubicBezTo>
                  <a:cubicBezTo>
                    <a:pt x="12722" y="16978"/>
                    <a:pt x="12761" y="16997"/>
                    <a:pt x="12813" y="17023"/>
                  </a:cubicBezTo>
                  <a:cubicBezTo>
                    <a:pt x="12859" y="17049"/>
                    <a:pt x="12898" y="17069"/>
                    <a:pt x="12930" y="17075"/>
                  </a:cubicBezTo>
                  <a:cubicBezTo>
                    <a:pt x="12956" y="17075"/>
                    <a:pt x="12969" y="17069"/>
                    <a:pt x="12976" y="17062"/>
                  </a:cubicBezTo>
                  <a:cubicBezTo>
                    <a:pt x="12982" y="17049"/>
                    <a:pt x="12982" y="17036"/>
                    <a:pt x="12969" y="17023"/>
                  </a:cubicBezTo>
                  <a:cubicBezTo>
                    <a:pt x="12963" y="17017"/>
                    <a:pt x="12950" y="17017"/>
                    <a:pt x="12930" y="17010"/>
                  </a:cubicBezTo>
                  <a:cubicBezTo>
                    <a:pt x="12898" y="16997"/>
                    <a:pt x="12865" y="16984"/>
                    <a:pt x="12826" y="16958"/>
                  </a:cubicBezTo>
                  <a:cubicBezTo>
                    <a:pt x="12768" y="16932"/>
                    <a:pt x="12735" y="16919"/>
                    <a:pt x="12716" y="16913"/>
                  </a:cubicBezTo>
                  <a:cubicBezTo>
                    <a:pt x="12670" y="16887"/>
                    <a:pt x="12592" y="16867"/>
                    <a:pt x="12488" y="16847"/>
                  </a:cubicBezTo>
                  <a:lnTo>
                    <a:pt x="12416" y="16828"/>
                  </a:lnTo>
                  <a:cubicBezTo>
                    <a:pt x="12359" y="16818"/>
                    <a:pt x="12313" y="16812"/>
                    <a:pt x="12279" y="16812"/>
                  </a:cubicBezTo>
                  <a:close/>
                  <a:moveTo>
                    <a:pt x="4092" y="16704"/>
                  </a:moveTo>
                  <a:cubicBezTo>
                    <a:pt x="4111" y="16717"/>
                    <a:pt x="4131" y="16737"/>
                    <a:pt x="4163" y="16756"/>
                  </a:cubicBezTo>
                  <a:cubicBezTo>
                    <a:pt x="4176" y="16769"/>
                    <a:pt x="4183" y="16776"/>
                    <a:pt x="4196" y="16782"/>
                  </a:cubicBezTo>
                  <a:lnTo>
                    <a:pt x="4163" y="17101"/>
                  </a:lnTo>
                  <a:cubicBezTo>
                    <a:pt x="4154" y="17103"/>
                    <a:pt x="4144" y="17103"/>
                    <a:pt x="4134" y="17103"/>
                  </a:cubicBezTo>
                  <a:cubicBezTo>
                    <a:pt x="4098" y="17103"/>
                    <a:pt x="4062" y="17093"/>
                    <a:pt x="4027" y="17062"/>
                  </a:cubicBezTo>
                  <a:cubicBezTo>
                    <a:pt x="3994" y="17036"/>
                    <a:pt x="3962" y="16997"/>
                    <a:pt x="3942" y="16945"/>
                  </a:cubicBezTo>
                  <a:cubicBezTo>
                    <a:pt x="3942" y="16932"/>
                    <a:pt x="3936" y="16926"/>
                    <a:pt x="3936" y="16919"/>
                  </a:cubicBezTo>
                  <a:cubicBezTo>
                    <a:pt x="3962" y="16906"/>
                    <a:pt x="3988" y="16887"/>
                    <a:pt x="4014" y="16860"/>
                  </a:cubicBezTo>
                  <a:cubicBezTo>
                    <a:pt x="4053" y="16815"/>
                    <a:pt x="4079" y="16763"/>
                    <a:pt x="4092" y="16704"/>
                  </a:cubicBezTo>
                  <a:close/>
                  <a:moveTo>
                    <a:pt x="3181" y="16743"/>
                  </a:moveTo>
                  <a:cubicBezTo>
                    <a:pt x="3227" y="16776"/>
                    <a:pt x="3285" y="16795"/>
                    <a:pt x="3344" y="16802"/>
                  </a:cubicBezTo>
                  <a:cubicBezTo>
                    <a:pt x="3389" y="16802"/>
                    <a:pt x="3428" y="16795"/>
                    <a:pt x="3474" y="16789"/>
                  </a:cubicBezTo>
                  <a:lnTo>
                    <a:pt x="3474" y="16802"/>
                  </a:lnTo>
                  <a:cubicBezTo>
                    <a:pt x="3467" y="16821"/>
                    <a:pt x="3467" y="16854"/>
                    <a:pt x="3461" y="16900"/>
                  </a:cubicBezTo>
                  <a:cubicBezTo>
                    <a:pt x="3454" y="16939"/>
                    <a:pt x="3441" y="16965"/>
                    <a:pt x="3428" y="16991"/>
                  </a:cubicBezTo>
                  <a:cubicBezTo>
                    <a:pt x="3409" y="17023"/>
                    <a:pt x="3363" y="17062"/>
                    <a:pt x="3298" y="17095"/>
                  </a:cubicBezTo>
                  <a:cubicBezTo>
                    <a:pt x="3240" y="17127"/>
                    <a:pt x="3194" y="17140"/>
                    <a:pt x="3162" y="17140"/>
                  </a:cubicBezTo>
                  <a:cubicBezTo>
                    <a:pt x="3110" y="17134"/>
                    <a:pt x="3058" y="17095"/>
                    <a:pt x="2999" y="17023"/>
                  </a:cubicBezTo>
                  <a:cubicBezTo>
                    <a:pt x="2993" y="17017"/>
                    <a:pt x="2986" y="17017"/>
                    <a:pt x="2986" y="17010"/>
                  </a:cubicBezTo>
                  <a:cubicBezTo>
                    <a:pt x="3012" y="16984"/>
                    <a:pt x="3038" y="16958"/>
                    <a:pt x="3064" y="16926"/>
                  </a:cubicBezTo>
                  <a:cubicBezTo>
                    <a:pt x="3097" y="16887"/>
                    <a:pt x="3136" y="16821"/>
                    <a:pt x="3181" y="16743"/>
                  </a:cubicBezTo>
                  <a:close/>
                  <a:moveTo>
                    <a:pt x="8846" y="16412"/>
                  </a:moveTo>
                  <a:cubicBezTo>
                    <a:pt x="8885" y="16431"/>
                    <a:pt x="8930" y="16483"/>
                    <a:pt x="8976" y="16555"/>
                  </a:cubicBezTo>
                  <a:lnTo>
                    <a:pt x="9009" y="16607"/>
                  </a:lnTo>
                  <a:cubicBezTo>
                    <a:pt x="9015" y="16633"/>
                    <a:pt x="9015" y="16646"/>
                    <a:pt x="9015" y="16646"/>
                  </a:cubicBezTo>
                  <a:cubicBezTo>
                    <a:pt x="9028" y="16659"/>
                    <a:pt x="9048" y="16672"/>
                    <a:pt x="9074" y="16672"/>
                  </a:cubicBezTo>
                  <a:lnTo>
                    <a:pt x="9139" y="16652"/>
                  </a:lnTo>
                  <a:cubicBezTo>
                    <a:pt x="9249" y="16613"/>
                    <a:pt x="9321" y="16581"/>
                    <a:pt x="9366" y="16548"/>
                  </a:cubicBezTo>
                  <a:cubicBezTo>
                    <a:pt x="9405" y="16522"/>
                    <a:pt x="9431" y="16509"/>
                    <a:pt x="9451" y="16509"/>
                  </a:cubicBezTo>
                  <a:cubicBezTo>
                    <a:pt x="9444" y="16529"/>
                    <a:pt x="9451" y="16548"/>
                    <a:pt x="9464" y="16561"/>
                  </a:cubicBezTo>
                  <a:lnTo>
                    <a:pt x="9477" y="16581"/>
                  </a:lnTo>
                  <a:cubicBezTo>
                    <a:pt x="9483" y="16587"/>
                    <a:pt x="9477" y="16594"/>
                    <a:pt x="9464" y="16607"/>
                  </a:cubicBezTo>
                  <a:cubicBezTo>
                    <a:pt x="9405" y="16665"/>
                    <a:pt x="9321" y="16711"/>
                    <a:pt x="9197" y="16750"/>
                  </a:cubicBezTo>
                  <a:cubicBezTo>
                    <a:pt x="9171" y="16756"/>
                    <a:pt x="9152" y="16769"/>
                    <a:pt x="9139" y="16789"/>
                  </a:cubicBezTo>
                  <a:cubicBezTo>
                    <a:pt x="9132" y="16808"/>
                    <a:pt x="9139" y="16834"/>
                    <a:pt x="9171" y="16873"/>
                  </a:cubicBezTo>
                  <a:cubicBezTo>
                    <a:pt x="9210" y="16926"/>
                    <a:pt x="9243" y="16991"/>
                    <a:pt x="9269" y="17062"/>
                  </a:cubicBezTo>
                  <a:cubicBezTo>
                    <a:pt x="9275" y="17082"/>
                    <a:pt x="9275" y="17095"/>
                    <a:pt x="9269" y="17108"/>
                  </a:cubicBezTo>
                  <a:cubicBezTo>
                    <a:pt x="9262" y="17114"/>
                    <a:pt x="9256" y="17121"/>
                    <a:pt x="9243" y="17127"/>
                  </a:cubicBezTo>
                  <a:cubicBezTo>
                    <a:pt x="9236" y="17134"/>
                    <a:pt x="9223" y="17140"/>
                    <a:pt x="9204" y="17147"/>
                  </a:cubicBezTo>
                  <a:cubicBezTo>
                    <a:pt x="9191" y="17153"/>
                    <a:pt x="9184" y="17160"/>
                    <a:pt x="9178" y="17160"/>
                  </a:cubicBezTo>
                  <a:cubicBezTo>
                    <a:pt x="9171" y="17166"/>
                    <a:pt x="9158" y="17166"/>
                    <a:pt x="9152" y="17166"/>
                  </a:cubicBezTo>
                  <a:cubicBezTo>
                    <a:pt x="9139" y="17166"/>
                    <a:pt x="9126" y="17153"/>
                    <a:pt x="9119" y="17140"/>
                  </a:cubicBezTo>
                  <a:cubicBezTo>
                    <a:pt x="9067" y="17069"/>
                    <a:pt x="9041" y="17017"/>
                    <a:pt x="9028" y="16984"/>
                  </a:cubicBezTo>
                  <a:cubicBezTo>
                    <a:pt x="9028" y="16952"/>
                    <a:pt x="9022" y="16932"/>
                    <a:pt x="9015" y="16913"/>
                  </a:cubicBezTo>
                  <a:cubicBezTo>
                    <a:pt x="9002" y="16887"/>
                    <a:pt x="8989" y="16867"/>
                    <a:pt x="8969" y="16854"/>
                  </a:cubicBezTo>
                  <a:cubicBezTo>
                    <a:pt x="8963" y="16852"/>
                    <a:pt x="8957" y="16852"/>
                    <a:pt x="8950" y="16852"/>
                  </a:cubicBezTo>
                  <a:cubicBezTo>
                    <a:pt x="8927" y="16852"/>
                    <a:pt x="8900" y="16860"/>
                    <a:pt x="8865" y="16880"/>
                  </a:cubicBezTo>
                  <a:lnTo>
                    <a:pt x="8553" y="17075"/>
                  </a:lnTo>
                  <a:lnTo>
                    <a:pt x="8508" y="17101"/>
                  </a:lnTo>
                  <a:cubicBezTo>
                    <a:pt x="8482" y="17101"/>
                    <a:pt x="8462" y="17101"/>
                    <a:pt x="8456" y="17082"/>
                  </a:cubicBezTo>
                  <a:cubicBezTo>
                    <a:pt x="8449" y="17075"/>
                    <a:pt x="8443" y="17056"/>
                    <a:pt x="8443" y="17030"/>
                  </a:cubicBezTo>
                  <a:lnTo>
                    <a:pt x="8443" y="17030"/>
                  </a:lnTo>
                  <a:cubicBezTo>
                    <a:pt x="8446" y="17031"/>
                    <a:pt x="8450" y="17032"/>
                    <a:pt x="8453" y="17032"/>
                  </a:cubicBezTo>
                  <a:cubicBezTo>
                    <a:pt x="8463" y="17032"/>
                    <a:pt x="8472" y="17026"/>
                    <a:pt x="8482" y="17017"/>
                  </a:cubicBezTo>
                  <a:cubicBezTo>
                    <a:pt x="8495" y="16997"/>
                    <a:pt x="8508" y="16991"/>
                    <a:pt x="8514" y="16984"/>
                  </a:cubicBezTo>
                  <a:lnTo>
                    <a:pt x="8579" y="16945"/>
                  </a:lnTo>
                  <a:cubicBezTo>
                    <a:pt x="8586" y="16939"/>
                    <a:pt x="8618" y="16919"/>
                    <a:pt x="8683" y="16873"/>
                  </a:cubicBezTo>
                  <a:lnTo>
                    <a:pt x="8839" y="16776"/>
                  </a:lnTo>
                  <a:cubicBezTo>
                    <a:pt x="8859" y="16763"/>
                    <a:pt x="8878" y="16750"/>
                    <a:pt x="8885" y="16730"/>
                  </a:cubicBezTo>
                  <a:cubicBezTo>
                    <a:pt x="8898" y="16704"/>
                    <a:pt x="8898" y="16672"/>
                    <a:pt x="8885" y="16652"/>
                  </a:cubicBezTo>
                  <a:cubicBezTo>
                    <a:pt x="8885" y="16639"/>
                    <a:pt x="8865" y="16620"/>
                    <a:pt x="8839" y="16574"/>
                  </a:cubicBezTo>
                  <a:cubicBezTo>
                    <a:pt x="8813" y="16542"/>
                    <a:pt x="8787" y="16503"/>
                    <a:pt x="8768" y="16457"/>
                  </a:cubicBezTo>
                  <a:cubicBezTo>
                    <a:pt x="8794" y="16431"/>
                    <a:pt x="8820" y="16418"/>
                    <a:pt x="8846" y="16412"/>
                  </a:cubicBezTo>
                  <a:close/>
                  <a:moveTo>
                    <a:pt x="9672" y="16724"/>
                  </a:moveTo>
                  <a:cubicBezTo>
                    <a:pt x="9665" y="16724"/>
                    <a:pt x="9659" y="16724"/>
                    <a:pt x="9659" y="16730"/>
                  </a:cubicBezTo>
                  <a:cubicBezTo>
                    <a:pt x="9574" y="16769"/>
                    <a:pt x="9490" y="16802"/>
                    <a:pt x="9412" y="16828"/>
                  </a:cubicBezTo>
                  <a:cubicBezTo>
                    <a:pt x="9379" y="16834"/>
                    <a:pt x="9360" y="16841"/>
                    <a:pt x="9360" y="16860"/>
                  </a:cubicBezTo>
                  <a:cubicBezTo>
                    <a:pt x="9353" y="16873"/>
                    <a:pt x="9366" y="16893"/>
                    <a:pt x="9399" y="16926"/>
                  </a:cubicBezTo>
                  <a:lnTo>
                    <a:pt x="9438" y="16997"/>
                  </a:lnTo>
                  <a:cubicBezTo>
                    <a:pt x="9457" y="17036"/>
                    <a:pt x="9490" y="17088"/>
                    <a:pt x="9529" y="17147"/>
                  </a:cubicBezTo>
                  <a:cubicBezTo>
                    <a:pt x="9555" y="17166"/>
                    <a:pt x="9568" y="17173"/>
                    <a:pt x="9574" y="17173"/>
                  </a:cubicBezTo>
                  <a:cubicBezTo>
                    <a:pt x="9581" y="17173"/>
                    <a:pt x="9594" y="17173"/>
                    <a:pt x="9600" y="17166"/>
                  </a:cubicBezTo>
                  <a:cubicBezTo>
                    <a:pt x="9607" y="17160"/>
                    <a:pt x="9613" y="17153"/>
                    <a:pt x="9613" y="17140"/>
                  </a:cubicBezTo>
                  <a:cubicBezTo>
                    <a:pt x="9613" y="17121"/>
                    <a:pt x="9607" y="17108"/>
                    <a:pt x="9594" y="17101"/>
                  </a:cubicBezTo>
                  <a:lnTo>
                    <a:pt x="9457" y="16873"/>
                  </a:lnTo>
                  <a:cubicBezTo>
                    <a:pt x="9516" y="16854"/>
                    <a:pt x="9555" y="16834"/>
                    <a:pt x="9581" y="16821"/>
                  </a:cubicBezTo>
                  <a:cubicBezTo>
                    <a:pt x="9626" y="16795"/>
                    <a:pt x="9659" y="16769"/>
                    <a:pt x="9678" y="16743"/>
                  </a:cubicBezTo>
                  <a:lnTo>
                    <a:pt x="9685" y="16730"/>
                  </a:lnTo>
                  <a:cubicBezTo>
                    <a:pt x="9685" y="16724"/>
                    <a:pt x="9678" y="16724"/>
                    <a:pt x="9672" y="16724"/>
                  </a:cubicBezTo>
                  <a:close/>
                  <a:moveTo>
                    <a:pt x="5763" y="16867"/>
                  </a:moveTo>
                  <a:lnTo>
                    <a:pt x="5523" y="17179"/>
                  </a:lnTo>
                  <a:cubicBezTo>
                    <a:pt x="5510" y="17166"/>
                    <a:pt x="5510" y="17160"/>
                    <a:pt x="5503" y="17153"/>
                  </a:cubicBezTo>
                  <a:cubicBezTo>
                    <a:pt x="5503" y="17134"/>
                    <a:pt x="5497" y="17127"/>
                    <a:pt x="5497" y="17114"/>
                  </a:cubicBezTo>
                  <a:lnTo>
                    <a:pt x="5490" y="17101"/>
                  </a:lnTo>
                  <a:lnTo>
                    <a:pt x="5484" y="17062"/>
                  </a:lnTo>
                  <a:cubicBezTo>
                    <a:pt x="5477" y="17030"/>
                    <a:pt x="5477" y="17004"/>
                    <a:pt x="5477" y="16991"/>
                  </a:cubicBezTo>
                  <a:lnTo>
                    <a:pt x="5490" y="16958"/>
                  </a:lnTo>
                  <a:lnTo>
                    <a:pt x="5503" y="16958"/>
                  </a:lnTo>
                  <a:cubicBezTo>
                    <a:pt x="5511" y="16960"/>
                    <a:pt x="5520" y="16960"/>
                    <a:pt x="5530" y="16960"/>
                  </a:cubicBezTo>
                  <a:cubicBezTo>
                    <a:pt x="5559" y="16960"/>
                    <a:pt x="5594" y="16953"/>
                    <a:pt x="5633" y="16939"/>
                  </a:cubicBezTo>
                  <a:cubicBezTo>
                    <a:pt x="5666" y="16926"/>
                    <a:pt x="5698" y="16913"/>
                    <a:pt x="5731" y="16887"/>
                  </a:cubicBezTo>
                  <a:cubicBezTo>
                    <a:pt x="5744" y="16880"/>
                    <a:pt x="5750" y="16873"/>
                    <a:pt x="5763" y="16867"/>
                  </a:cubicBezTo>
                  <a:close/>
                  <a:moveTo>
                    <a:pt x="4358" y="16503"/>
                  </a:moveTo>
                  <a:cubicBezTo>
                    <a:pt x="4365" y="16516"/>
                    <a:pt x="4378" y="16529"/>
                    <a:pt x="4391" y="16542"/>
                  </a:cubicBezTo>
                  <a:lnTo>
                    <a:pt x="4404" y="16561"/>
                  </a:lnTo>
                  <a:lnTo>
                    <a:pt x="4436" y="16574"/>
                  </a:lnTo>
                  <a:lnTo>
                    <a:pt x="4475" y="16587"/>
                  </a:lnTo>
                  <a:lnTo>
                    <a:pt x="4599" y="16613"/>
                  </a:lnTo>
                  <a:cubicBezTo>
                    <a:pt x="4641" y="16621"/>
                    <a:pt x="4674" y="16624"/>
                    <a:pt x="4699" y="16624"/>
                  </a:cubicBezTo>
                  <a:cubicBezTo>
                    <a:pt x="4717" y="16624"/>
                    <a:pt x="4731" y="16623"/>
                    <a:pt x="4742" y="16620"/>
                  </a:cubicBezTo>
                  <a:lnTo>
                    <a:pt x="4905" y="16613"/>
                  </a:lnTo>
                  <a:lnTo>
                    <a:pt x="4905" y="16613"/>
                  </a:lnTo>
                  <a:cubicBezTo>
                    <a:pt x="4872" y="16808"/>
                    <a:pt x="4846" y="17010"/>
                    <a:pt x="4840" y="17205"/>
                  </a:cubicBezTo>
                  <a:lnTo>
                    <a:pt x="4827" y="17205"/>
                  </a:lnTo>
                  <a:lnTo>
                    <a:pt x="4762" y="17212"/>
                  </a:lnTo>
                  <a:lnTo>
                    <a:pt x="4547" y="17212"/>
                  </a:lnTo>
                  <a:lnTo>
                    <a:pt x="4469" y="17186"/>
                  </a:lnTo>
                  <a:cubicBezTo>
                    <a:pt x="4423" y="17166"/>
                    <a:pt x="4391" y="17153"/>
                    <a:pt x="4371" y="17140"/>
                  </a:cubicBezTo>
                  <a:lnTo>
                    <a:pt x="4345" y="17114"/>
                  </a:lnTo>
                  <a:lnTo>
                    <a:pt x="4319" y="17049"/>
                  </a:lnTo>
                  <a:lnTo>
                    <a:pt x="4358" y="16503"/>
                  </a:lnTo>
                  <a:close/>
                  <a:moveTo>
                    <a:pt x="3539" y="16873"/>
                  </a:moveTo>
                  <a:cubicBezTo>
                    <a:pt x="3578" y="16913"/>
                    <a:pt x="3630" y="16939"/>
                    <a:pt x="3689" y="16952"/>
                  </a:cubicBezTo>
                  <a:cubicBezTo>
                    <a:pt x="3718" y="16961"/>
                    <a:pt x="3747" y="16966"/>
                    <a:pt x="3776" y="16966"/>
                  </a:cubicBezTo>
                  <a:cubicBezTo>
                    <a:pt x="3806" y="16966"/>
                    <a:pt x="3835" y="16961"/>
                    <a:pt x="3864" y="16952"/>
                  </a:cubicBezTo>
                  <a:lnTo>
                    <a:pt x="3864" y="16965"/>
                  </a:lnTo>
                  <a:cubicBezTo>
                    <a:pt x="3877" y="17049"/>
                    <a:pt x="3851" y="17127"/>
                    <a:pt x="3780" y="17186"/>
                  </a:cubicBezTo>
                  <a:cubicBezTo>
                    <a:pt x="3773" y="17186"/>
                    <a:pt x="3767" y="17192"/>
                    <a:pt x="3760" y="17199"/>
                  </a:cubicBezTo>
                  <a:cubicBezTo>
                    <a:pt x="3754" y="17199"/>
                    <a:pt x="3747" y="17199"/>
                    <a:pt x="3741" y="17205"/>
                  </a:cubicBezTo>
                  <a:cubicBezTo>
                    <a:pt x="3734" y="17205"/>
                    <a:pt x="3734" y="17212"/>
                    <a:pt x="3734" y="17218"/>
                  </a:cubicBezTo>
                  <a:cubicBezTo>
                    <a:pt x="3689" y="17238"/>
                    <a:pt x="3645" y="17247"/>
                    <a:pt x="3597" y="17247"/>
                  </a:cubicBezTo>
                  <a:cubicBezTo>
                    <a:pt x="3582" y="17247"/>
                    <a:pt x="3567" y="17246"/>
                    <a:pt x="3552" y="17244"/>
                  </a:cubicBezTo>
                  <a:cubicBezTo>
                    <a:pt x="3480" y="17231"/>
                    <a:pt x="3435" y="17199"/>
                    <a:pt x="3422" y="17153"/>
                  </a:cubicBezTo>
                  <a:cubicBezTo>
                    <a:pt x="3415" y="17140"/>
                    <a:pt x="3409" y="17127"/>
                    <a:pt x="3409" y="17121"/>
                  </a:cubicBezTo>
                  <a:cubicBezTo>
                    <a:pt x="3409" y="17114"/>
                    <a:pt x="3415" y="17108"/>
                    <a:pt x="3422" y="17108"/>
                  </a:cubicBezTo>
                  <a:cubicBezTo>
                    <a:pt x="3461" y="17075"/>
                    <a:pt x="3493" y="17043"/>
                    <a:pt x="3513" y="17010"/>
                  </a:cubicBezTo>
                  <a:cubicBezTo>
                    <a:pt x="3526" y="16984"/>
                    <a:pt x="3532" y="16939"/>
                    <a:pt x="3539" y="16873"/>
                  </a:cubicBezTo>
                  <a:close/>
                  <a:moveTo>
                    <a:pt x="2264" y="16776"/>
                  </a:moveTo>
                  <a:cubicBezTo>
                    <a:pt x="2297" y="16828"/>
                    <a:pt x="2355" y="16867"/>
                    <a:pt x="2446" y="16880"/>
                  </a:cubicBezTo>
                  <a:lnTo>
                    <a:pt x="2472" y="16887"/>
                  </a:lnTo>
                  <a:cubicBezTo>
                    <a:pt x="2472" y="16900"/>
                    <a:pt x="2472" y="16913"/>
                    <a:pt x="2472" y="16926"/>
                  </a:cubicBezTo>
                  <a:cubicBezTo>
                    <a:pt x="2479" y="17030"/>
                    <a:pt x="2440" y="17114"/>
                    <a:pt x="2362" y="17179"/>
                  </a:cubicBezTo>
                  <a:cubicBezTo>
                    <a:pt x="2310" y="17225"/>
                    <a:pt x="2245" y="17251"/>
                    <a:pt x="2180" y="17251"/>
                  </a:cubicBezTo>
                  <a:cubicBezTo>
                    <a:pt x="2128" y="17192"/>
                    <a:pt x="2089" y="17140"/>
                    <a:pt x="2050" y="17088"/>
                  </a:cubicBezTo>
                  <a:cubicBezTo>
                    <a:pt x="2102" y="17075"/>
                    <a:pt x="2154" y="17043"/>
                    <a:pt x="2193" y="16997"/>
                  </a:cubicBezTo>
                  <a:cubicBezTo>
                    <a:pt x="2238" y="16939"/>
                    <a:pt x="2264" y="16867"/>
                    <a:pt x="2264" y="16776"/>
                  </a:cubicBezTo>
                  <a:close/>
                  <a:moveTo>
                    <a:pt x="2550" y="16984"/>
                  </a:moveTo>
                  <a:cubicBezTo>
                    <a:pt x="2596" y="17030"/>
                    <a:pt x="2648" y="17056"/>
                    <a:pt x="2713" y="17069"/>
                  </a:cubicBezTo>
                  <a:cubicBezTo>
                    <a:pt x="2740" y="17074"/>
                    <a:pt x="2766" y="17077"/>
                    <a:pt x="2791" y="17077"/>
                  </a:cubicBezTo>
                  <a:cubicBezTo>
                    <a:pt x="2827" y="17077"/>
                    <a:pt x="2861" y="17071"/>
                    <a:pt x="2895" y="17056"/>
                  </a:cubicBezTo>
                  <a:lnTo>
                    <a:pt x="2895" y="17075"/>
                  </a:lnTo>
                  <a:cubicBezTo>
                    <a:pt x="2902" y="17127"/>
                    <a:pt x="2882" y="17166"/>
                    <a:pt x="2850" y="17205"/>
                  </a:cubicBezTo>
                  <a:cubicBezTo>
                    <a:pt x="2811" y="17244"/>
                    <a:pt x="2772" y="17270"/>
                    <a:pt x="2719" y="17277"/>
                  </a:cubicBezTo>
                  <a:cubicBezTo>
                    <a:pt x="2707" y="17278"/>
                    <a:pt x="2695" y="17279"/>
                    <a:pt x="2684" y="17279"/>
                  </a:cubicBezTo>
                  <a:cubicBezTo>
                    <a:pt x="2602" y="17279"/>
                    <a:pt x="2534" y="17240"/>
                    <a:pt x="2466" y="17166"/>
                  </a:cubicBezTo>
                  <a:cubicBezTo>
                    <a:pt x="2466" y="17160"/>
                    <a:pt x="2466" y="17160"/>
                    <a:pt x="2459" y="17160"/>
                  </a:cubicBezTo>
                  <a:cubicBezTo>
                    <a:pt x="2505" y="17108"/>
                    <a:pt x="2537" y="17043"/>
                    <a:pt x="2550" y="16984"/>
                  </a:cubicBezTo>
                  <a:close/>
                  <a:moveTo>
                    <a:pt x="8882" y="16274"/>
                  </a:moveTo>
                  <a:cubicBezTo>
                    <a:pt x="8866" y="16274"/>
                    <a:pt x="8848" y="16279"/>
                    <a:pt x="8826" y="16288"/>
                  </a:cubicBezTo>
                  <a:cubicBezTo>
                    <a:pt x="8781" y="16314"/>
                    <a:pt x="8748" y="16334"/>
                    <a:pt x="8722" y="16347"/>
                  </a:cubicBezTo>
                  <a:cubicBezTo>
                    <a:pt x="8690" y="16353"/>
                    <a:pt x="8670" y="16366"/>
                    <a:pt x="8670" y="16373"/>
                  </a:cubicBezTo>
                  <a:cubicBezTo>
                    <a:pt x="8651" y="16392"/>
                    <a:pt x="8657" y="16418"/>
                    <a:pt x="8677" y="16457"/>
                  </a:cubicBezTo>
                  <a:lnTo>
                    <a:pt x="8807" y="16685"/>
                  </a:lnTo>
                  <a:lnTo>
                    <a:pt x="8410" y="16952"/>
                  </a:lnTo>
                  <a:cubicBezTo>
                    <a:pt x="8371" y="16971"/>
                    <a:pt x="8352" y="16997"/>
                    <a:pt x="8345" y="17023"/>
                  </a:cubicBezTo>
                  <a:cubicBezTo>
                    <a:pt x="8339" y="17056"/>
                    <a:pt x="8358" y="17101"/>
                    <a:pt x="8410" y="17153"/>
                  </a:cubicBezTo>
                  <a:cubicBezTo>
                    <a:pt x="8446" y="17184"/>
                    <a:pt x="8474" y="17203"/>
                    <a:pt x="8500" y="17203"/>
                  </a:cubicBezTo>
                  <a:cubicBezTo>
                    <a:pt x="8507" y="17203"/>
                    <a:pt x="8514" y="17201"/>
                    <a:pt x="8521" y="17199"/>
                  </a:cubicBezTo>
                  <a:cubicBezTo>
                    <a:pt x="8527" y="17199"/>
                    <a:pt x="8547" y="17186"/>
                    <a:pt x="8573" y="17166"/>
                  </a:cubicBezTo>
                  <a:cubicBezTo>
                    <a:pt x="8599" y="17147"/>
                    <a:pt x="8631" y="17127"/>
                    <a:pt x="8683" y="17101"/>
                  </a:cubicBezTo>
                  <a:lnTo>
                    <a:pt x="8891" y="16978"/>
                  </a:lnTo>
                  <a:cubicBezTo>
                    <a:pt x="8911" y="16971"/>
                    <a:pt x="8917" y="16971"/>
                    <a:pt x="8924" y="16971"/>
                  </a:cubicBezTo>
                  <a:cubicBezTo>
                    <a:pt x="8937" y="16971"/>
                    <a:pt x="8943" y="16991"/>
                    <a:pt x="8943" y="17017"/>
                  </a:cubicBezTo>
                  <a:cubicBezTo>
                    <a:pt x="8950" y="17069"/>
                    <a:pt x="8989" y="17134"/>
                    <a:pt x="9054" y="17231"/>
                  </a:cubicBezTo>
                  <a:cubicBezTo>
                    <a:pt x="9087" y="17264"/>
                    <a:pt x="9106" y="17283"/>
                    <a:pt x="9132" y="17283"/>
                  </a:cubicBezTo>
                  <a:cubicBezTo>
                    <a:pt x="9145" y="17283"/>
                    <a:pt x="9165" y="17283"/>
                    <a:pt x="9184" y="17270"/>
                  </a:cubicBezTo>
                  <a:cubicBezTo>
                    <a:pt x="9191" y="17264"/>
                    <a:pt x="9210" y="17257"/>
                    <a:pt x="9230" y="17244"/>
                  </a:cubicBezTo>
                  <a:cubicBezTo>
                    <a:pt x="9249" y="17231"/>
                    <a:pt x="9275" y="17225"/>
                    <a:pt x="9314" y="17212"/>
                  </a:cubicBezTo>
                  <a:cubicBezTo>
                    <a:pt x="9347" y="17199"/>
                    <a:pt x="9366" y="17179"/>
                    <a:pt x="9379" y="17160"/>
                  </a:cubicBezTo>
                  <a:cubicBezTo>
                    <a:pt x="9379" y="17147"/>
                    <a:pt x="9379" y="17121"/>
                    <a:pt x="9366" y="17082"/>
                  </a:cubicBezTo>
                  <a:lnTo>
                    <a:pt x="9340" y="16991"/>
                  </a:lnTo>
                  <a:cubicBezTo>
                    <a:pt x="9321" y="16926"/>
                    <a:pt x="9295" y="16873"/>
                    <a:pt x="9269" y="16828"/>
                  </a:cubicBezTo>
                  <a:cubicBezTo>
                    <a:pt x="9360" y="16795"/>
                    <a:pt x="9425" y="16763"/>
                    <a:pt x="9464" y="16730"/>
                  </a:cubicBezTo>
                  <a:cubicBezTo>
                    <a:pt x="9496" y="16704"/>
                    <a:pt x="9522" y="16685"/>
                    <a:pt x="9542" y="16678"/>
                  </a:cubicBezTo>
                  <a:lnTo>
                    <a:pt x="9574" y="16659"/>
                  </a:lnTo>
                  <a:cubicBezTo>
                    <a:pt x="9581" y="16652"/>
                    <a:pt x="9594" y="16646"/>
                    <a:pt x="9594" y="16633"/>
                  </a:cubicBezTo>
                  <a:cubicBezTo>
                    <a:pt x="9607" y="16620"/>
                    <a:pt x="9607" y="16600"/>
                    <a:pt x="9594" y="16568"/>
                  </a:cubicBezTo>
                  <a:lnTo>
                    <a:pt x="9561" y="16509"/>
                  </a:lnTo>
                  <a:cubicBezTo>
                    <a:pt x="9548" y="16483"/>
                    <a:pt x="9542" y="16464"/>
                    <a:pt x="9535" y="16444"/>
                  </a:cubicBezTo>
                  <a:cubicBezTo>
                    <a:pt x="9522" y="16425"/>
                    <a:pt x="9509" y="16405"/>
                    <a:pt x="9490" y="16399"/>
                  </a:cubicBezTo>
                  <a:cubicBezTo>
                    <a:pt x="9480" y="16392"/>
                    <a:pt x="9469" y="16389"/>
                    <a:pt x="9456" y="16389"/>
                  </a:cubicBezTo>
                  <a:cubicBezTo>
                    <a:pt x="9443" y="16389"/>
                    <a:pt x="9428" y="16392"/>
                    <a:pt x="9412" y="16399"/>
                  </a:cubicBezTo>
                  <a:cubicBezTo>
                    <a:pt x="9399" y="16405"/>
                    <a:pt x="9379" y="16418"/>
                    <a:pt x="9347" y="16444"/>
                  </a:cubicBezTo>
                  <a:cubicBezTo>
                    <a:pt x="9275" y="16496"/>
                    <a:pt x="9191" y="16535"/>
                    <a:pt x="9100" y="16548"/>
                  </a:cubicBezTo>
                  <a:cubicBezTo>
                    <a:pt x="9087" y="16522"/>
                    <a:pt x="9067" y="16490"/>
                    <a:pt x="9028" y="16451"/>
                  </a:cubicBezTo>
                  <a:cubicBezTo>
                    <a:pt x="8989" y="16412"/>
                    <a:pt x="8969" y="16379"/>
                    <a:pt x="8956" y="16353"/>
                  </a:cubicBezTo>
                  <a:lnTo>
                    <a:pt x="8930" y="16295"/>
                  </a:lnTo>
                  <a:cubicBezTo>
                    <a:pt x="8917" y="16281"/>
                    <a:pt x="8901" y="16274"/>
                    <a:pt x="8882" y="16274"/>
                  </a:cubicBezTo>
                  <a:close/>
                  <a:moveTo>
                    <a:pt x="8849" y="17079"/>
                  </a:moveTo>
                  <a:cubicBezTo>
                    <a:pt x="8839" y="17079"/>
                    <a:pt x="8826" y="17086"/>
                    <a:pt x="8807" y="17101"/>
                  </a:cubicBezTo>
                  <a:cubicBezTo>
                    <a:pt x="8742" y="17160"/>
                    <a:pt x="8670" y="17212"/>
                    <a:pt x="8592" y="17251"/>
                  </a:cubicBezTo>
                  <a:cubicBezTo>
                    <a:pt x="8560" y="17270"/>
                    <a:pt x="8540" y="17290"/>
                    <a:pt x="8547" y="17309"/>
                  </a:cubicBezTo>
                  <a:cubicBezTo>
                    <a:pt x="8552" y="17310"/>
                    <a:pt x="8558" y="17311"/>
                    <a:pt x="8564" y="17311"/>
                  </a:cubicBezTo>
                  <a:cubicBezTo>
                    <a:pt x="8593" y="17311"/>
                    <a:pt x="8627" y="17297"/>
                    <a:pt x="8670" y="17270"/>
                  </a:cubicBezTo>
                  <a:lnTo>
                    <a:pt x="8833" y="17166"/>
                  </a:lnTo>
                  <a:lnTo>
                    <a:pt x="8917" y="17303"/>
                  </a:lnTo>
                  <a:cubicBezTo>
                    <a:pt x="8930" y="17322"/>
                    <a:pt x="8943" y="17335"/>
                    <a:pt x="8956" y="17342"/>
                  </a:cubicBezTo>
                  <a:cubicBezTo>
                    <a:pt x="8966" y="17346"/>
                    <a:pt x="8973" y="17349"/>
                    <a:pt x="8980" y="17349"/>
                  </a:cubicBezTo>
                  <a:cubicBezTo>
                    <a:pt x="8991" y="17349"/>
                    <a:pt x="8998" y="17341"/>
                    <a:pt x="9002" y="17329"/>
                  </a:cubicBezTo>
                  <a:cubicBezTo>
                    <a:pt x="9009" y="17316"/>
                    <a:pt x="9002" y="17296"/>
                    <a:pt x="8982" y="17277"/>
                  </a:cubicBezTo>
                  <a:cubicBezTo>
                    <a:pt x="8937" y="17225"/>
                    <a:pt x="8904" y="17173"/>
                    <a:pt x="8885" y="17114"/>
                  </a:cubicBezTo>
                  <a:cubicBezTo>
                    <a:pt x="8878" y="17095"/>
                    <a:pt x="8872" y="17088"/>
                    <a:pt x="8859" y="17082"/>
                  </a:cubicBezTo>
                  <a:cubicBezTo>
                    <a:pt x="8856" y="17080"/>
                    <a:pt x="8852" y="17079"/>
                    <a:pt x="8849" y="17079"/>
                  </a:cubicBezTo>
                  <a:close/>
                  <a:moveTo>
                    <a:pt x="3923" y="17075"/>
                  </a:moveTo>
                  <a:cubicBezTo>
                    <a:pt x="3981" y="17153"/>
                    <a:pt x="4059" y="17186"/>
                    <a:pt x="4150" y="17192"/>
                  </a:cubicBezTo>
                  <a:lnTo>
                    <a:pt x="4137" y="17335"/>
                  </a:lnTo>
                  <a:cubicBezTo>
                    <a:pt x="4111" y="17348"/>
                    <a:pt x="4079" y="17355"/>
                    <a:pt x="4040" y="17361"/>
                  </a:cubicBezTo>
                  <a:cubicBezTo>
                    <a:pt x="3994" y="17361"/>
                    <a:pt x="3949" y="17348"/>
                    <a:pt x="3910" y="17329"/>
                  </a:cubicBezTo>
                  <a:cubicBezTo>
                    <a:pt x="3884" y="17309"/>
                    <a:pt x="3858" y="17290"/>
                    <a:pt x="3832" y="17257"/>
                  </a:cubicBezTo>
                  <a:cubicBezTo>
                    <a:pt x="3825" y="17251"/>
                    <a:pt x="3825" y="17244"/>
                    <a:pt x="3825" y="17244"/>
                  </a:cubicBezTo>
                  <a:cubicBezTo>
                    <a:pt x="3832" y="17238"/>
                    <a:pt x="3838" y="17231"/>
                    <a:pt x="3845" y="17218"/>
                  </a:cubicBezTo>
                  <a:cubicBezTo>
                    <a:pt x="3884" y="17179"/>
                    <a:pt x="3910" y="17134"/>
                    <a:pt x="3923" y="17075"/>
                  </a:cubicBezTo>
                  <a:close/>
                  <a:moveTo>
                    <a:pt x="5392" y="17075"/>
                  </a:moveTo>
                  <a:cubicBezTo>
                    <a:pt x="5392" y="17088"/>
                    <a:pt x="5392" y="17114"/>
                    <a:pt x="5399" y="17140"/>
                  </a:cubicBezTo>
                  <a:lnTo>
                    <a:pt x="5405" y="17166"/>
                  </a:lnTo>
                  <a:cubicBezTo>
                    <a:pt x="5405" y="17179"/>
                    <a:pt x="5405" y="17199"/>
                    <a:pt x="5412" y="17212"/>
                  </a:cubicBezTo>
                  <a:cubicBezTo>
                    <a:pt x="5419" y="17225"/>
                    <a:pt x="5432" y="17238"/>
                    <a:pt x="5451" y="17257"/>
                  </a:cubicBezTo>
                  <a:lnTo>
                    <a:pt x="5366" y="17368"/>
                  </a:lnTo>
                  <a:cubicBezTo>
                    <a:pt x="5353" y="17348"/>
                    <a:pt x="5340" y="17316"/>
                    <a:pt x="5334" y="17283"/>
                  </a:cubicBezTo>
                  <a:cubicBezTo>
                    <a:pt x="5327" y="17257"/>
                    <a:pt x="5327" y="17212"/>
                    <a:pt x="5327" y="17153"/>
                  </a:cubicBezTo>
                  <a:cubicBezTo>
                    <a:pt x="5327" y="17140"/>
                    <a:pt x="5321" y="17127"/>
                    <a:pt x="5321" y="17114"/>
                  </a:cubicBezTo>
                  <a:lnTo>
                    <a:pt x="5327" y="17114"/>
                  </a:lnTo>
                  <a:cubicBezTo>
                    <a:pt x="5353" y="17108"/>
                    <a:pt x="5366" y="17095"/>
                    <a:pt x="5379" y="17082"/>
                  </a:cubicBezTo>
                  <a:lnTo>
                    <a:pt x="5392" y="17075"/>
                  </a:lnTo>
                  <a:close/>
                  <a:moveTo>
                    <a:pt x="5035" y="17114"/>
                  </a:moveTo>
                  <a:cubicBezTo>
                    <a:pt x="5041" y="17121"/>
                    <a:pt x="5048" y="17127"/>
                    <a:pt x="5061" y="17134"/>
                  </a:cubicBezTo>
                  <a:cubicBezTo>
                    <a:pt x="5074" y="17140"/>
                    <a:pt x="5093" y="17147"/>
                    <a:pt x="5126" y="17153"/>
                  </a:cubicBezTo>
                  <a:cubicBezTo>
                    <a:pt x="5178" y="17153"/>
                    <a:pt x="5210" y="17147"/>
                    <a:pt x="5236" y="17140"/>
                  </a:cubicBezTo>
                  <a:lnTo>
                    <a:pt x="5243" y="17140"/>
                  </a:lnTo>
                  <a:cubicBezTo>
                    <a:pt x="5236" y="17153"/>
                    <a:pt x="5230" y="17166"/>
                    <a:pt x="5230" y="17179"/>
                  </a:cubicBezTo>
                  <a:cubicBezTo>
                    <a:pt x="5230" y="17192"/>
                    <a:pt x="5230" y="17212"/>
                    <a:pt x="5236" y="17238"/>
                  </a:cubicBezTo>
                  <a:cubicBezTo>
                    <a:pt x="5236" y="17264"/>
                    <a:pt x="5230" y="17283"/>
                    <a:pt x="5230" y="17303"/>
                  </a:cubicBezTo>
                  <a:cubicBezTo>
                    <a:pt x="5217" y="17342"/>
                    <a:pt x="5191" y="17368"/>
                    <a:pt x="5145" y="17387"/>
                  </a:cubicBezTo>
                  <a:cubicBezTo>
                    <a:pt x="5132" y="17392"/>
                    <a:pt x="5118" y="17394"/>
                    <a:pt x="5104" y="17394"/>
                  </a:cubicBezTo>
                  <a:cubicBezTo>
                    <a:pt x="5079" y="17394"/>
                    <a:pt x="5056" y="17387"/>
                    <a:pt x="5035" y="17374"/>
                  </a:cubicBezTo>
                  <a:cubicBezTo>
                    <a:pt x="5022" y="17368"/>
                    <a:pt x="5015" y="17361"/>
                    <a:pt x="5009" y="17361"/>
                  </a:cubicBezTo>
                  <a:cubicBezTo>
                    <a:pt x="5015" y="17283"/>
                    <a:pt x="5022" y="17199"/>
                    <a:pt x="5035" y="17114"/>
                  </a:cubicBezTo>
                  <a:close/>
                  <a:moveTo>
                    <a:pt x="11590" y="16443"/>
                  </a:moveTo>
                  <a:cubicBezTo>
                    <a:pt x="11783" y="16443"/>
                    <a:pt x="11940" y="16457"/>
                    <a:pt x="12065" y="16490"/>
                  </a:cubicBezTo>
                  <a:cubicBezTo>
                    <a:pt x="12169" y="16516"/>
                    <a:pt x="12293" y="16568"/>
                    <a:pt x="12442" y="16633"/>
                  </a:cubicBezTo>
                  <a:cubicBezTo>
                    <a:pt x="12651" y="16737"/>
                    <a:pt x="12774" y="16789"/>
                    <a:pt x="12820" y="16808"/>
                  </a:cubicBezTo>
                  <a:lnTo>
                    <a:pt x="12969" y="16867"/>
                  </a:lnTo>
                  <a:cubicBezTo>
                    <a:pt x="13002" y="16873"/>
                    <a:pt x="13021" y="16880"/>
                    <a:pt x="13041" y="16880"/>
                  </a:cubicBezTo>
                  <a:cubicBezTo>
                    <a:pt x="13112" y="16932"/>
                    <a:pt x="13164" y="17004"/>
                    <a:pt x="13190" y="17114"/>
                  </a:cubicBezTo>
                  <a:cubicBezTo>
                    <a:pt x="13210" y="17179"/>
                    <a:pt x="13229" y="17283"/>
                    <a:pt x="13236" y="17420"/>
                  </a:cubicBezTo>
                  <a:lnTo>
                    <a:pt x="13060" y="17290"/>
                  </a:lnTo>
                  <a:cubicBezTo>
                    <a:pt x="12995" y="17244"/>
                    <a:pt x="12937" y="17205"/>
                    <a:pt x="12885" y="17173"/>
                  </a:cubicBezTo>
                  <a:cubicBezTo>
                    <a:pt x="12833" y="17147"/>
                    <a:pt x="12768" y="17121"/>
                    <a:pt x="12677" y="17088"/>
                  </a:cubicBezTo>
                  <a:cubicBezTo>
                    <a:pt x="12468" y="17030"/>
                    <a:pt x="12241" y="16958"/>
                    <a:pt x="11987" y="16893"/>
                  </a:cubicBezTo>
                  <a:cubicBezTo>
                    <a:pt x="11818" y="16847"/>
                    <a:pt x="11708" y="16821"/>
                    <a:pt x="11655" y="16815"/>
                  </a:cubicBezTo>
                  <a:cubicBezTo>
                    <a:pt x="11590" y="16808"/>
                    <a:pt x="11486" y="16802"/>
                    <a:pt x="11350" y="16789"/>
                  </a:cubicBezTo>
                  <a:lnTo>
                    <a:pt x="10986" y="16763"/>
                  </a:lnTo>
                  <a:lnTo>
                    <a:pt x="10940" y="16763"/>
                  </a:lnTo>
                  <a:cubicBezTo>
                    <a:pt x="10921" y="16659"/>
                    <a:pt x="10895" y="16548"/>
                    <a:pt x="10856" y="16444"/>
                  </a:cubicBezTo>
                  <a:lnTo>
                    <a:pt x="10869" y="16444"/>
                  </a:lnTo>
                  <a:cubicBezTo>
                    <a:pt x="10904" y="16450"/>
                    <a:pt x="10961" y="16452"/>
                    <a:pt x="11038" y="16452"/>
                  </a:cubicBezTo>
                  <a:cubicBezTo>
                    <a:pt x="11144" y="16452"/>
                    <a:pt x="11289" y="16448"/>
                    <a:pt x="11473" y="16444"/>
                  </a:cubicBezTo>
                  <a:cubicBezTo>
                    <a:pt x="11513" y="16443"/>
                    <a:pt x="11552" y="16443"/>
                    <a:pt x="11590" y="16443"/>
                  </a:cubicBezTo>
                  <a:close/>
                  <a:moveTo>
                    <a:pt x="2980" y="17114"/>
                  </a:moveTo>
                  <a:cubicBezTo>
                    <a:pt x="3019" y="17175"/>
                    <a:pt x="3077" y="17208"/>
                    <a:pt x="3154" y="17208"/>
                  </a:cubicBezTo>
                  <a:cubicBezTo>
                    <a:pt x="3167" y="17208"/>
                    <a:pt x="3180" y="17207"/>
                    <a:pt x="3194" y="17205"/>
                  </a:cubicBezTo>
                  <a:cubicBezTo>
                    <a:pt x="3233" y="17205"/>
                    <a:pt x="3272" y="17192"/>
                    <a:pt x="3311" y="17179"/>
                  </a:cubicBezTo>
                  <a:lnTo>
                    <a:pt x="3311" y="17199"/>
                  </a:lnTo>
                  <a:cubicBezTo>
                    <a:pt x="3318" y="17251"/>
                    <a:pt x="3305" y="17303"/>
                    <a:pt x="3266" y="17348"/>
                  </a:cubicBezTo>
                  <a:cubicBezTo>
                    <a:pt x="3240" y="17394"/>
                    <a:pt x="3194" y="17426"/>
                    <a:pt x="3149" y="17446"/>
                  </a:cubicBezTo>
                  <a:cubicBezTo>
                    <a:pt x="3125" y="17452"/>
                    <a:pt x="3102" y="17455"/>
                    <a:pt x="3078" y="17455"/>
                  </a:cubicBezTo>
                  <a:cubicBezTo>
                    <a:pt x="3049" y="17455"/>
                    <a:pt x="3018" y="17450"/>
                    <a:pt x="2986" y="17439"/>
                  </a:cubicBezTo>
                  <a:cubicBezTo>
                    <a:pt x="2934" y="17420"/>
                    <a:pt x="2895" y="17394"/>
                    <a:pt x="2863" y="17348"/>
                  </a:cubicBezTo>
                  <a:cubicBezTo>
                    <a:pt x="2850" y="17335"/>
                    <a:pt x="2843" y="17322"/>
                    <a:pt x="2837" y="17316"/>
                  </a:cubicBezTo>
                  <a:cubicBezTo>
                    <a:pt x="2915" y="17277"/>
                    <a:pt x="2960" y="17205"/>
                    <a:pt x="2980" y="17114"/>
                  </a:cubicBezTo>
                  <a:close/>
                  <a:moveTo>
                    <a:pt x="2407" y="17212"/>
                  </a:moveTo>
                  <a:cubicBezTo>
                    <a:pt x="2414" y="17225"/>
                    <a:pt x="2420" y="17238"/>
                    <a:pt x="2427" y="17257"/>
                  </a:cubicBezTo>
                  <a:cubicBezTo>
                    <a:pt x="2459" y="17296"/>
                    <a:pt x="2472" y="17342"/>
                    <a:pt x="2466" y="17387"/>
                  </a:cubicBezTo>
                  <a:cubicBezTo>
                    <a:pt x="2459" y="17426"/>
                    <a:pt x="2446" y="17459"/>
                    <a:pt x="2420" y="17485"/>
                  </a:cubicBezTo>
                  <a:cubicBezTo>
                    <a:pt x="2375" y="17446"/>
                    <a:pt x="2329" y="17407"/>
                    <a:pt x="2277" y="17361"/>
                  </a:cubicBezTo>
                  <a:cubicBezTo>
                    <a:pt x="2264" y="17342"/>
                    <a:pt x="2245" y="17322"/>
                    <a:pt x="2225" y="17309"/>
                  </a:cubicBezTo>
                  <a:cubicBezTo>
                    <a:pt x="2238" y="17303"/>
                    <a:pt x="2245" y="17303"/>
                    <a:pt x="2258" y="17303"/>
                  </a:cubicBezTo>
                  <a:cubicBezTo>
                    <a:pt x="2316" y="17283"/>
                    <a:pt x="2362" y="17251"/>
                    <a:pt x="2407" y="17212"/>
                  </a:cubicBezTo>
                  <a:close/>
                  <a:moveTo>
                    <a:pt x="8924" y="16129"/>
                  </a:moveTo>
                  <a:cubicBezTo>
                    <a:pt x="8949" y="16129"/>
                    <a:pt x="8971" y="16134"/>
                    <a:pt x="8989" y="16139"/>
                  </a:cubicBezTo>
                  <a:lnTo>
                    <a:pt x="9054" y="16165"/>
                  </a:lnTo>
                  <a:cubicBezTo>
                    <a:pt x="9087" y="16178"/>
                    <a:pt x="9152" y="16184"/>
                    <a:pt x="9262" y="16191"/>
                  </a:cubicBezTo>
                  <a:cubicBezTo>
                    <a:pt x="9379" y="16204"/>
                    <a:pt x="9490" y="16236"/>
                    <a:pt x="9594" y="16295"/>
                  </a:cubicBezTo>
                  <a:cubicBezTo>
                    <a:pt x="9698" y="16360"/>
                    <a:pt x="9782" y="16438"/>
                    <a:pt x="9847" y="16535"/>
                  </a:cubicBezTo>
                  <a:cubicBezTo>
                    <a:pt x="9893" y="16607"/>
                    <a:pt x="9919" y="16665"/>
                    <a:pt x="9926" y="16724"/>
                  </a:cubicBezTo>
                  <a:cubicBezTo>
                    <a:pt x="9932" y="16782"/>
                    <a:pt x="9932" y="16847"/>
                    <a:pt x="9913" y="16919"/>
                  </a:cubicBezTo>
                  <a:cubicBezTo>
                    <a:pt x="9906" y="16952"/>
                    <a:pt x="9900" y="16991"/>
                    <a:pt x="9893" y="17023"/>
                  </a:cubicBezTo>
                  <a:cubicBezTo>
                    <a:pt x="9893" y="17030"/>
                    <a:pt x="9886" y="17030"/>
                    <a:pt x="9886" y="17030"/>
                  </a:cubicBezTo>
                  <a:cubicBezTo>
                    <a:pt x="9873" y="17056"/>
                    <a:pt x="9854" y="17082"/>
                    <a:pt x="9821" y="17121"/>
                  </a:cubicBezTo>
                  <a:cubicBezTo>
                    <a:pt x="9659" y="17322"/>
                    <a:pt x="9496" y="17439"/>
                    <a:pt x="9334" y="17478"/>
                  </a:cubicBezTo>
                  <a:cubicBezTo>
                    <a:pt x="9308" y="17491"/>
                    <a:pt x="9249" y="17498"/>
                    <a:pt x="9152" y="17511"/>
                  </a:cubicBezTo>
                  <a:cubicBezTo>
                    <a:pt x="9083" y="17515"/>
                    <a:pt x="9027" y="17520"/>
                    <a:pt x="8984" y="17520"/>
                  </a:cubicBezTo>
                  <a:cubicBezTo>
                    <a:pt x="8966" y="17520"/>
                    <a:pt x="8950" y="17519"/>
                    <a:pt x="8937" y="17517"/>
                  </a:cubicBezTo>
                  <a:cubicBezTo>
                    <a:pt x="8852" y="17517"/>
                    <a:pt x="8735" y="17498"/>
                    <a:pt x="8579" y="17459"/>
                  </a:cubicBezTo>
                  <a:cubicBezTo>
                    <a:pt x="8495" y="17439"/>
                    <a:pt x="8430" y="17420"/>
                    <a:pt x="8384" y="17400"/>
                  </a:cubicBezTo>
                  <a:cubicBezTo>
                    <a:pt x="8352" y="17381"/>
                    <a:pt x="8306" y="17355"/>
                    <a:pt x="8248" y="17309"/>
                  </a:cubicBezTo>
                  <a:cubicBezTo>
                    <a:pt x="8189" y="17257"/>
                    <a:pt x="8163" y="17231"/>
                    <a:pt x="8157" y="17218"/>
                  </a:cubicBezTo>
                  <a:cubicBezTo>
                    <a:pt x="8137" y="17199"/>
                    <a:pt x="8124" y="17173"/>
                    <a:pt x="8105" y="17134"/>
                  </a:cubicBezTo>
                  <a:cubicBezTo>
                    <a:pt x="8072" y="17062"/>
                    <a:pt x="8059" y="16984"/>
                    <a:pt x="8059" y="16893"/>
                  </a:cubicBezTo>
                  <a:cubicBezTo>
                    <a:pt x="8065" y="16867"/>
                    <a:pt x="8065" y="16847"/>
                    <a:pt x="8052" y="16828"/>
                  </a:cubicBezTo>
                  <a:cubicBezTo>
                    <a:pt x="8046" y="16828"/>
                    <a:pt x="8046" y="16821"/>
                    <a:pt x="8039" y="16821"/>
                  </a:cubicBezTo>
                  <a:cubicBezTo>
                    <a:pt x="8046" y="16795"/>
                    <a:pt x="8059" y="16769"/>
                    <a:pt x="8065" y="16743"/>
                  </a:cubicBezTo>
                  <a:cubicBezTo>
                    <a:pt x="8124" y="16568"/>
                    <a:pt x="8235" y="16431"/>
                    <a:pt x="8384" y="16314"/>
                  </a:cubicBezTo>
                  <a:cubicBezTo>
                    <a:pt x="8540" y="16204"/>
                    <a:pt x="8709" y="16139"/>
                    <a:pt x="8891" y="16132"/>
                  </a:cubicBezTo>
                  <a:cubicBezTo>
                    <a:pt x="8903" y="16130"/>
                    <a:pt x="8914" y="16129"/>
                    <a:pt x="8924" y="16129"/>
                  </a:cubicBezTo>
                  <a:close/>
                  <a:moveTo>
                    <a:pt x="3389" y="17244"/>
                  </a:moveTo>
                  <a:cubicBezTo>
                    <a:pt x="3435" y="17283"/>
                    <a:pt x="3480" y="17303"/>
                    <a:pt x="3539" y="17316"/>
                  </a:cubicBezTo>
                  <a:cubicBezTo>
                    <a:pt x="3565" y="17322"/>
                    <a:pt x="3590" y="17325"/>
                    <a:pt x="3615" y="17325"/>
                  </a:cubicBezTo>
                  <a:cubicBezTo>
                    <a:pt x="3644" y="17325"/>
                    <a:pt x="3673" y="17320"/>
                    <a:pt x="3702" y="17309"/>
                  </a:cubicBezTo>
                  <a:cubicBezTo>
                    <a:pt x="3715" y="17309"/>
                    <a:pt x="3721" y="17303"/>
                    <a:pt x="3734" y="17303"/>
                  </a:cubicBezTo>
                  <a:cubicBezTo>
                    <a:pt x="3728" y="17322"/>
                    <a:pt x="3721" y="17348"/>
                    <a:pt x="3708" y="17374"/>
                  </a:cubicBezTo>
                  <a:cubicBezTo>
                    <a:pt x="3676" y="17446"/>
                    <a:pt x="3650" y="17498"/>
                    <a:pt x="3617" y="17530"/>
                  </a:cubicBezTo>
                  <a:cubicBezTo>
                    <a:pt x="3604" y="17530"/>
                    <a:pt x="3597" y="17530"/>
                    <a:pt x="3591" y="17537"/>
                  </a:cubicBezTo>
                  <a:cubicBezTo>
                    <a:pt x="3584" y="17537"/>
                    <a:pt x="3584" y="17543"/>
                    <a:pt x="3578" y="17556"/>
                  </a:cubicBezTo>
                  <a:cubicBezTo>
                    <a:pt x="3548" y="17574"/>
                    <a:pt x="3506" y="17582"/>
                    <a:pt x="3454" y="17582"/>
                  </a:cubicBezTo>
                  <a:cubicBezTo>
                    <a:pt x="3428" y="17582"/>
                    <a:pt x="3400" y="17580"/>
                    <a:pt x="3370" y="17576"/>
                  </a:cubicBezTo>
                  <a:cubicBezTo>
                    <a:pt x="3324" y="17563"/>
                    <a:pt x="3285" y="17550"/>
                    <a:pt x="3266" y="17537"/>
                  </a:cubicBezTo>
                  <a:cubicBezTo>
                    <a:pt x="3253" y="17517"/>
                    <a:pt x="3240" y="17504"/>
                    <a:pt x="3233" y="17498"/>
                  </a:cubicBezTo>
                  <a:cubicBezTo>
                    <a:pt x="3227" y="17491"/>
                    <a:pt x="3220" y="17491"/>
                    <a:pt x="3220" y="17491"/>
                  </a:cubicBezTo>
                  <a:cubicBezTo>
                    <a:pt x="3253" y="17472"/>
                    <a:pt x="3285" y="17439"/>
                    <a:pt x="3318" y="17400"/>
                  </a:cubicBezTo>
                  <a:cubicBezTo>
                    <a:pt x="3376" y="17348"/>
                    <a:pt x="3396" y="17290"/>
                    <a:pt x="3389" y="17244"/>
                  </a:cubicBezTo>
                  <a:close/>
                  <a:moveTo>
                    <a:pt x="2524" y="17309"/>
                  </a:moveTo>
                  <a:lnTo>
                    <a:pt x="2524" y="17309"/>
                  </a:lnTo>
                  <a:cubicBezTo>
                    <a:pt x="2563" y="17329"/>
                    <a:pt x="2609" y="17348"/>
                    <a:pt x="2661" y="17348"/>
                  </a:cubicBezTo>
                  <a:cubicBezTo>
                    <a:pt x="2672" y="17350"/>
                    <a:pt x="2683" y="17351"/>
                    <a:pt x="2694" y="17351"/>
                  </a:cubicBezTo>
                  <a:cubicBezTo>
                    <a:pt x="2719" y="17351"/>
                    <a:pt x="2742" y="17346"/>
                    <a:pt x="2765" y="17342"/>
                  </a:cubicBezTo>
                  <a:lnTo>
                    <a:pt x="2765" y="17355"/>
                  </a:lnTo>
                  <a:cubicBezTo>
                    <a:pt x="2765" y="17361"/>
                    <a:pt x="2772" y="17387"/>
                    <a:pt x="2785" y="17426"/>
                  </a:cubicBezTo>
                  <a:cubicBezTo>
                    <a:pt x="2798" y="17465"/>
                    <a:pt x="2798" y="17511"/>
                    <a:pt x="2785" y="17556"/>
                  </a:cubicBezTo>
                  <a:cubicBezTo>
                    <a:pt x="2772" y="17602"/>
                    <a:pt x="2746" y="17634"/>
                    <a:pt x="2719" y="17660"/>
                  </a:cubicBezTo>
                  <a:cubicBezTo>
                    <a:pt x="2635" y="17628"/>
                    <a:pt x="2550" y="17582"/>
                    <a:pt x="2466" y="17517"/>
                  </a:cubicBezTo>
                  <a:cubicBezTo>
                    <a:pt x="2479" y="17504"/>
                    <a:pt x="2492" y="17491"/>
                    <a:pt x="2505" y="17465"/>
                  </a:cubicBezTo>
                  <a:cubicBezTo>
                    <a:pt x="2524" y="17413"/>
                    <a:pt x="2531" y="17361"/>
                    <a:pt x="2524" y="17309"/>
                  </a:cubicBezTo>
                  <a:close/>
                  <a:moveTo>
                    <a:pt x="5275" y="17394"/>
                  </a:moveTo>
                  <a:cubicBezTo>
                    <a:pt x="5282" y="17413"/>
                    <a:pt x="5288" y="17433"/>
                    <a:pt x="5301" y="17446"/>
                  </a:cubicBezTo>
                  <a:lnTo>
                    <a:pt x="5282" y="17465"/>
                  </a:lnTo>
                  <a:cubicBezTo>
                    <a:pt x="5243" y="17504"/>
                    <a:pt x="5197" y="17543"/>
                    <a:pt x="5139" y="17582"/>
                  </a:cubicBezTo>
                  <a:cubicBezTo>
                    <a:pt x="5087" y="17621"/>
                    <a:pt x="5048" y="17647"/>
                    <a:pt x="5015" y="17654"/>
                  </a:cubicBezTo>
                  <a:lnTo>
                    <a:pt x="5002" y="17660"/>
                  </a:lnTo>
                  <a:cubicBezTo>
                    <a:pt x="4996" y="17595"/>
                    <a:pt x="5002" y="17517"/>
                    <a:pt x="5002" y="17439"/>
                  </a:cubicBezTo>
                  <a:cubicBezTo>
                    <a:pt x="5009" y="17446"/>
                    <a:pt x="5015" y="17452"/>
                    <a:pt x="5022" y="17452"/>
                  </a:cubicBezTo>
                  <a:cubicBezTo>
                    <a:pt x="5041" y="17462"/>
                    <a:pt x="5060" y="17468"/>
                    <a:pt x="5084" y="17468"/>
                  </a:cubicBezTo>
                  <a:cubicBezTo>
                    <a:pt x="5093" y="17468"/>
                    <a:pt x="5102" y="17467"/>
                    <a:pt x="5113" y="17465"/>
                  </a:cubicBezTo>
                  <a:cubicBezTo>
                    <a:pt x="5171" y="17459"/>
                    <a:pt x="5230" y="17433"/>
                    <a:pt x="5275" y="17394"/>
                  </a:cubicBezTo>
                  <a:close/>
                  <a:moveTo>
                    <a:pt x="3806" y="17355"/>
                  </a:moveTo>
                  <a:cubicBezTo>
                    <a:pt x="3851" y="17400"/>
                    <a:pt x="3910" y="17426"/>
                    <a:pt x="3981" y="17439"/>
                  </a:cubicBezTo>
                  <a:cubicBezTo>
                    <a:pt x="4003" y="17442"/>
                    <a:pt x="4023" y="17444"/>
                    <a:pt x="4043" y="17444"/>
                  </a:cubicBezTo>
                  <a:cubicBezTo>
                    <a:pt x="4072" y="17444"/>
                    <a:pt x="4100" y="17440"/>
                    <a:pt x="4131" y="17433"/>
                  </a:cubicBezTo>
                  <a:lnTo>
                    <a:pt x="4131" y="17433"/>
                  </a:lnTo>
                  <a:lnTo>
                    <a:pt x="4098" y="17693"/>
                  </a:lnTo>
                  <a:cubicBezTo>
                    <a:pt x="4072" y="17676"/>
                    <a:pt x="4038" y="17667"/>
                    <a:pt x="3990" y="17667"/>
                  </a:cubicBezTo>
                  <a:cubicBezTo>
                    <a:pt x="3967" y="17667"/>
                    <a:pt x="3940" y="17669"/>
                    <a:pt x="3910" y="17673"/>
                  </a:cubicBezTo>
                  <a:lnTo>
                    <a:pt x="3884" y="17686"/>
                  </a:lnTo>
                  <a:cubicBezTo>
                    <a:pt x="3884" y="17680"/>
                    <a:pt x="3877" y="17673"/>
                    <a:pt x="3871" y="17673"/>
                  </a:cubicBezTo>
                  <a:lnTo>
                    <a:pt x="3838" y="17667"/>
                  </a:lnTo>
                  <a:cubicBezTo>
                    <a:pt x="3832" y="17667"/>
                    <a:pt x="3825" y="17667"/>
                    <a:pt x="3812" y="17660"/>
                  </a:cubicBezTo>
                  <a:lnTo>
                    <a:pt x="3689" y="17576"/>
                  </a:lnTo>
                  <a:cubicBezTo>
                    <a:pt x="3741" y="17511"/>
                    <a:pt x="3780" y="17439"/>
                    <a:pt x="3806" y="17355"/>
                  </a:cubicBezTo>
                  <a:close/>
                  <a:moveTo>
                    <a:pt x="2869" y="17465"/>
                  </a:moveTo>
                  <a:lnTo>
                    <a:pt x="2869" y="17465"/>
                  </a:lnTo>
                  <a:cubicBezTo>
                    <a:pt x="2960" y="17511"/>
                    <a:pt x="3032" y="17532"/>
                    <a:pt x="3087" y="17532"/>
                  </a:cubicBezTo>
                  <a:cubicBezTo>
                    <a:pt x="3095" y="17532"/>
                    <a:pt x="3103" y="17531"/>
                    <a:pt x="3110" y="17530"/>
                  </a:cubicBezTo>
                  <a:cubicBezTo>
                    <a:pt x="3123" y="17524"/>
                    <a:pt x="3136" y="17524"/>
                    <a:pt x="3149" y="17524"/>
                  </a:cubicBezTo>
                  <a:cubicBezTo>
                    <a:pt x="3149" y="17530"/>
                    <a:pt x="3155" y="17543"/>
                    <a:pt x="3168" y="17576"/>
                  </a:cubicBezTo>
                  <a:cubicBezTo>
                    <a:pt x="3181" y="17608"/>
                    <a:pt x="3181" y="17654"/>
                    <a:pt x="3175" y="17712"/>
                  </a:cubicBezTo>
                  <a:cubicBezTo>
                    <a:pt x="3168" y="17725"/>
                    <a:pt x="3168" y="17738"/>
                    <a:pt x="3168" y="17751"/>
                  </a:cubicBezTo>
                  <a:cubicBezTo>
                    <a:pt x="3032" y="17745"/>
                    <a:pt x="2915" y="17732"/>
                    <a:pt x="2817" y="17699"/>
                  </a:cubicBezTo>
                  <a:cubicBezTo>
                    <a:pt x="2804" y="17693"/>
                    <a:pt x="2791" y="17693"/>
                    <a:pt x="2785" y="17693"/>
                  </a:cubicBezTo>
                  <a:cubicBezTo>
                    <a:pt x="2850" y="17634"/>
                    <a:pt x="2876" y="17556"/>
                    <a:pt x="2869" y="17465"/>
                  </a:cubicBezTo>
                  <a:close/>
                  <a:moveTo>
                    <a:pt x="3617" y="17628"/>
                  </a:moveTo>
                  <a:cubicBezTo>
                    <a:pt x="3637" y="17641"/>
                    <a:pt x="3656" y="17660"/>
                    <a:pt x="3682" y="17673"/>
                  </a:cubicBezTo>
                  <a:lnTo>
                    <a:pt x="3721" y="17712"/>
                  </a:lnTo>
                  <a:cubicBezTo>
                    <a:pt x="3578" y="17732"/>
                    <a:pt x="3422" y="17745"/>
                    <a:pt x="3272" y="17751"/>
                  </a:cubicBezTo>
                  <a:lnTo>
                    <a:pt x="3240" y="17751"/>
                  </a:lnTo>
                  <a:cubicBezTo>
                    <a:pt x="3246" y="17719"/>
                    <a:pt x="3253" y="17680"/>
                    <a:pt x="3253" y="17641"/>
                  </a:cubicBezTo>
                  <a:lnTo>
                    <a:pt x="3415" y="17660"/>
                  </a:lnTo>
                  <a:cubicBezTo>
                    <a:pt x="3442" y="17668"/>
                    <a:pt x="3466" y="17671"/>
                    <a:pt x="3490" y="17671"/>
                  </a:cubicBezTo>
                  <a:cubicBezTo>
                    <a:pt x="3507" y="17671"/>
                    <a:pt x="3523" y="17670"/>
                    <a:pt x="3539" y="17667"/>
                  </a:cubicBezTo>
                  <a:cubicBezTo>
                    <a:pt x="3558" y="17660"/>
                    <a:pt x="3584" y="17647"/>
                    <a:pt x="3617" y="17628"/>
                  </a:cubicBezTo>
                  <a:close/>
                  <a:moveTo>
                    <a:pt x="8039" y="17179"/>
                  </a:moveTo>
                  <a:cubicBezTo>
                    <a:pt x="8059" y="17231"/>
                    <a:pt x="8078" y="17270"/>
                    <a:pt x="8098" y="17290"/>
                  </a:cubicBezTo>
                  <a:cubicBezTo>
                    <a:pt x="8105" y="17303"/>
                    <a:pt x="8131" y="17329"/>
                    <a:pt x="8176" y="17361"/>
                  </a:cubicBezTo>
                  <a:cubicBezTo>
                    <a:pt x="8241" y="17413"/>
                    <a:pt x="8306" y="17452"/>
                    <a:pt x="8365" y="17485"/>
                  </a:cubicBezTo>
                  <a:cubicBezTo>
                    <a:pt x="8430" y="17524"/>
                    <a:pt x="8527" y="17556"/>
                    <a:pt x="8651" y="17582"/>
                  </a:cubicBezTo>
                  <a:cubicBezTo>
                    <a:pt x="8781" y="17608"/>
                    <a:pt x="8891" y="17621"/>
                    <a:pt x="8976" y="17621"/>
                  </a:cubicBezTo>
                  <a:cubicBezTo>
                    <a:pt x="9022" y="17615"/>
                    <a:pt x="9100" y="17608"/>
                    <a:pt x="9197" y="17602"/>
                  </a:cubicBezTo>
                  <a:cubicBezTo>
                    <a:pt x="9262" y="17602"/>
                    <a:pt x="9301" y="17602"/>
                    <a:pt x="9321" y="17595"/>
                  </a:cubicBezTo>
                  <a:cubicBezTo>
                    <a:pt x="9340" y="17595"/>
                    <a:pt x="9379" y="17582"/>
                    <a:pt x="9431" y="17563"/>
                  </a:cubicBezTo>
                  <a:cubicBezTo>
                    <a:pt x="9561" y="17511"/>
                    <a:pt x="9672" y="17433"/>
                    <a:pt x="9769" y="17335"/>
                  </a:cubicBezTo>
                  <a:cubicBezTo>
                    <a:pt x="9776" y="17329"/>
                    <a:pt x="9782" y="17322"/>
                    <a:pt x="9789" y="17316"/>
                  </a:cubicBezTo>
                  <a:lnTo>
                    <a:pt x="9789" y="17316"/>
                  </a:lnTo>
                  <a:cubicBezTo>
                    <a:pt x="9789" y="17322"/>
                    <a:pt x="9782" y="17335"/>
                    <a:pt x="9776" y="17342"/>
                  </a:cubicBezTo>
                  <a:cubicBezTo>
                    <a:pt x="9737" y="17394"/>
                    <a:pt x="9704" y="17446"/>
                    <a:pt x="9672" y="17485"/>
                  </a:cubicBezTo>
                  <a:cubicBezTo>
                    <a:pt x="9620" y="17550"/>
                    <a:pt x="9581" y="17595"/>
                    <a:pt x="9542" y="17621"/>
                  </a:cubicBezTo>
                  <a:cubicBezTo>
                    <a:pt x="9496" y="17654"/>
                    <a:pt x="9418" y="17693"/>
                    <a:pt x="9295" y="17732"/>
                  </a:cubicBezTo>
                  <a:cubicBezTo>
                    <a:pt x="9210" y="17764"/>
                    <a:pt x="9152" y="17777"/>
                    <a:pt x="9132" y="17784"/>
                  </a:cubicBezTo>
                  <a:cubicBezTo>
                    <a:pt x="9080" y="17790"/>
                    <a:pt x="8989" y="17797"/>
                    <a:pt x="8859" y="17797"/>
                  </a:cubicBezTo>
                  <a:cubicBezTo>
                    <a:pt x="8794" y="17797"/>
                    <a:pt x="8735" y="17790"/>
                    <a:pt x="8696" y="17777"/>
                  </a:cubicBezTo>
                  <a:cubicBezTo>
                    <a:pt x="8664" y="17771"/>
                    <a:pt x="8618" y="17745"/>
                    <a:pt x="8560" y="17706"/>
                  </a:cubicBezTo>
                  <a:lnTo>
                    <a:pt x="8241" y="17504"/>
                  </a:lnTo>
                  <a:cubicBezTo>
                    <a:pt x="8183" y="17465"/>
                    <a:pt x="8144" y="17433"/>
                    <a:pt x="8124" y="17407"/>
                  </a:cubicBezTo>
                  <a:cubicBezTo>
                    <a:pt x="8078" y="17361"/>
                    <a:pt x="8052" y="17283"/>
                    <a:pt x="8039" y="17179"/>
                  </a:cubicBezTo>
                  <a:close/>
                  <a:moveTo>
                    <a:pt x="4306" y="17147"/>
                  </a:moveTo>
                  <a:lnTo>
                    <a:pt x="4326" y="17173"/>
                  </a:lnTo>
                  <a:cubicBezTo>
                    <a:pt x="4358" y="17192"/>
                    <a:pt x="4371" y="17212"/>
                    <a:pt x="4384" y="17212"/>
                  </a:cubicBezTo>
                  <a:cubicBezTo>
                    <a:pt x="4404" y="17225"/>
                    <a:pt x="4436" y="17238"/>
                    <a:pt x="4469" y="17251"/>
                  </a:cubicBezTo>
                  <a:lnTo>
                    <a:pt x="4547" y="17277"/>
                  </a:lnTo>
                  <a:lnTo>
                    <a:pt x="4826" y="17283"/>
                  </a:lnTo>
                  <a:lnTo>
                    <a:pt x="4826" y="17283"/>
                  </a:lnTo>
                  <a:cubicBezTo>
                    <a:pt x="4820" y="17404"/>
                    <a:pt x="4820" y="17520"/>
                    <a:pt x="4814" y="17641"/>
                  </a:cubicBezTo>
                  <a:cubicBezTo>
                    <a:pt x="4814" y="17719"/>
                    <a:pt x="4814" y="17771"/>
                    <a:pt x="4807" y="17797"/>
                  </a:cubicBezTo>
                  <a:cubicBezTo>
                    <a:pt x="4801" y="17817"/>
                    <a:pt x="4801" y="17843"/>
                    <a:pt x="4794" y="17862"/>
                  </a:cubicBezTo>
                  <a:cubicBezTo>
                    <a:pt x="4788" y="17862"/>
                    <a:pt x="4781" y="17856"/>
                    <a:pt x="4775" y="17856"/>
                  </a:cubicBezTo>
                  <a:lnTo>
                    <a:pt x="4768" y="17862"/>
                  </a:lnTo>
                  <a:lnTo>
                    <a:pt x="4749" y="17862"/>
                  </a:lnTo>
                  <a:cubicBezTo>
                    <a:pt x="4742" y="17862"/>
                    <a:pt x="4736" y="17862"/>
                    <a:pt x="4723" y="17869"/>
                  </a:cubicBezTo>
                  <a:cubicBezTo>
                    <a:pt x="4710" y="17875"/>
                    <a:pt x="4697" y="17882"/>
                    <a:pt x="4690" y="17882"/>
                  </a:cubicBezTo>
                  <a:lnTo>
                    <a:pt x="4664" y="17882"/>
                  </a:lnTo>
                  <a:lnTo>
                    <a:pt x="4495" y="17862"/>
                  </a:lnTo>
                  <a:lnTo>
                    <a:pt x="4436" y="17836"/>
                  </a:lnTo>
                  <a:cubicBezTo>
                    <a:pt x="4384" y="17817"/>
                    <a:pt x="4345" y="17797"/>
                    <a:pt x="4326" y="17784"/>
                  </a:cubicBezTo>
                  <a:cubicBezTo>
                    <a:pt x="4306" y="17777"/>
                    <a:pt x="4287" y="17758"/>
                    <a:pt x="4267" y="17738"/>
                  </a:cubicBezTo>
                  <a:lnTo>
                    <a:pt x="4267" y="17706"/>
                  </a:lnTo>
                  <a:lnTo>
                    <a:pt x="4306" y="17147"/>
                  </a:lnTo>
                  <a:close/>
                  <a:moveTo>
                    <a:pt x="7675" y="15131"/>
                  </a:moveTo>
                  <a:cubicBezTo>
                    <a:pt x="7987" y="15228"/>
                    <a:pt x="8254" y="15287"/>
                    <a:pt x="8482" y="15319"/>
                  </a:cubicBezTo>
                  <a:cubicBezTo>
                    <a:pt x="8547" y="15326"/>
                    <a:pt x="8586" y="15345"/>
                    <a:pt x="8612" y="15371"/>
                  </a:cubicBezTo>
                  <a:cubicBezTo>
                    <a:pt x="8618" y="15378"/>
                    <a:pt x="8625" y="15397"/>
                    <a:pt x="8631" y="15436"/>
                  </a:cubicBezTo>
                  <a:lnTo>
                    <a:pt x="8482" y="15443"/>
                  </a:lnTo>
                  <a:cubicBezTo>
                    <a:pt x="8443" y="15449"/>
                    <a:pt x="8423" y="15456"/>
                    <a:pt x="8417" y="15462"/>
                  </a:cubicBezTo>
                  <a:cubicBezTo>
                    <a:pt x="8410" y="15469"/>
                    <a:pt x="8397" y="15475"/>
                    <a:pt x="8391" y="15488"/>
                  </a:cubicBezTo>
                  <a:cubicBezTo>
                    <a:pt x="8372" y="15486"/>
                    <a:pt x="8352" y="15484"/>
                    <a:pt x="8331" y="15484"/>
                  </a:cubicBezTo>
                  <a:cubicBezTo>
                    <a:pt x="8301" y="15484"/>
                    <a:pt x="8269" y="15487"/>
                    <a:pt x="8235" y="15495"/>
                  </a:cubicBezTo>
                  <a:cubicBezTo>
                    <a:pt x="8163" y="15508"/>
                    <a:pt x="8059" y="15553"/>
                    <a:pt x="7929" y="15631"/>
                  </a:cubicBezTo>
                  <a:cubicBezTo>
                    <a:pt x="7721" y="15768"/>
                    <a:pt x="7532" y="15930"/>
                    <a:pt x="7363" y="16119"/>
                  </a:cubicBezTo>
                  <a:cubicBezTo>
                    <a:pt x="7259" y="16230"/>
                    <a:pt x="7187" y="16334"/>
                    <a:pt x="7148" y="16425"/>
                  </a:cubicBezTo>
                  <a:cubicBezTo>
                    <a:pt x="7135" y="16464"/>
                    <a:pt x="7122" y="16509"/>
                    <a:pt x="7109" y="16555"/>
                  </a:cubicBezTo>
                  <a:lnTo>
                    <a:pt x="6797" y="16737"/>
                  </a:lnTo>
                  <a:cubicBezTo>
                    <a:pt x="6505" y="16900"/>
                    <a:pt x="6303" y="17023"/>
                    <a:pt x="6173" y="17114"/>
                  </a:cubicBezTo>
                  <a:cubicBezTo>
                    <a:pt x="6082" y="17173"/>
                    <a:pt x="5984" y="17251"/>
                    <a:pt x="5887" y="17342"/>
                  </a:cubicBezTo>
                  <a:cubicBezTo>
                    <a:pt x="5835" y="17381"/>
                    <a:pt x="5802" y="17420"/>
                    <a:pt x="5776" y="17459"/>
                  </a:cubicBezTo>
                  <a:cubicBezTo>
                    <a:pt x="5763" y="17485"/>
                    <a:pt x="5750" y="17524"/>
                    <a:pt x="5731" y="17576"/>
                  </a:cubicBezTo>
                  <a:cubicBezTo>
                    <a:pt x="5705" y="17660"/>
                    <a:pt x="5685" y="17738"/>
                    <a:pt x="5679" y="17810"/>
                  </a:cubicBezTo>
                  <a:cubicBezTo>
                    <a:pt x="5659" y="17817"/>
                    <a:pt x="5640" y="17836"/>
                    <a:pt x="5620" y="17849"/>
                  </a:cubicBezTo>
                  <a:cubicBezTo>
                    <a:pt x="5594" y="17875"/>
                    <a:pt x="5549" y="17901"/>
                    <a:pt x="5484" y="17934"/>
                  </a:cubicBezTo>
                  <a:cubicBezTo>
                    <a:pt x="5451" y="17953"/>
                    <a:pt x="5412" y="17979"/>
                    <a:pt x="5366" y="18025"/>
                  </a:cubicBezTo>
                  <a:cubicBezTo>
                    <a:pt x="5373" y="17927"/>
                    <a:pt x="5373" y="17803"/>
                    <a:pt x="5366" y="17660"/>
                  </a:cubicBezTo>
                  <a:cubicBezTo>
                    <a:pt x="5366" y="17628"/>
                    <a:pt x="5353" y="17602"/>
                    <a:pt x="5340" y="17589"/>
                  </a:cubicBezTo>
                  <a:lnTo>
                    <a:pt x="5334" y="17589"/>
                  </a:lnTo>
                  <a:cubicBezTo>
                    <a:pt x="5340" y="17582"/>
                    <a:pt x="5347" y="17582"/>
                    <a:pt x="5347" y="17576"/>
                  </a:cubicBezTo>
                  <a:lnTo>
                    <a:pt x="5353" y="17576"/>
                  </a:lnTo>
                  <a:lnTo>
                    <a:pt x="5373" y="17543"/>
                  </a:lnTo>
                  <a:cubicBezTo>
                    <a:pt x="5386" y="17537"/>
                    <a:pt x="5392" y="17524"/>
                    <a:pt x="5399" y="17511"/>
                  </a:cubicBezTo>
                  <a:lnTo>
                    <a:pt x="5405" y="17504"/>
                  </a:lnTo>
                  <a:lnTo>
                    <a:pt x="5412" y="17504"/>
                  </a:lnTo>
                  <a:cubicBezTo>
                    <a:pt x="5425" y="17498"/>
                    <a:pt x="5432" y="17485"/>
                    <a:pt x="5438" y="17472"/>
                  </a:cubicBezTo>
                  <a:cubicBezTo>
                    <a:pt x="5445" y="17465"/>
                    <a:pt x="5445" y="17465"/>
                    <a:pt x="5445" y="17459"/>
                  </a:cubicBezTo>
                  <a:lnTo>
                    <a:pt x="6062" y="16672"/>
                  </a:lnTo>
                  <a:cubicBezTo>
                    <a:pt x="6244" y="16444"/>
                    <a:pt x="6368" y="16295"/>
                    <a:pt x="6427" y="16223"/>
                  </a:cubicBezTo>
                  <a:cubicBezTo>
                    <a:pt x="6557" y="16080"/>
                    <a:pt x="6654" y="15976"/>
                    <a:pt x="6719" y="15904"/>
                  </a:cubicBezTo>
                  <a:cubicBezTo>
                    <a:pt x="6830" y="15781"/>
                    <a:pt x="6921" y="15677"/>
                    <a:pt x="6992" y="15579"/>
                  </a:cubicBezTo>
                  <a:cubicBezTo>
                    <a:pt x="7077" y="15462"/>
                    <a:pt x="7142" y="15384"/>
                    <a:pt x="7187" y="15352"/>
                  </a:cubicBezTo>
                  <a:cubicBezTo>
                    <a:pt x="7240" y="15306"/>
                    <a:pt x="7331" y="15261"/>
                    <a:pt x="7454" y="15215"/>
                  </a:cubicBezTo>
                  <a:lnTo>
                    <a:pt x="7675" y="15131"/>
                  </a:lnTo>
                  <a:close/>
                  <a:moveTo>
                    <a:pt x="8347" y="15867"/>
                  </a:moveTo>
                  <a:cubicBezTo>
                    <a:pt x="8357" y="15867"/>
                    <a:pt x="8365" y="15869"/>
                    <a:pt x="8371" y="15872"/>
                  </a:cubicBezTo>
                  <a:cubicBezTo>
                    <a:pt x="8384" y="15878"/>
                    <a:pt x="8397" y="15898"/>
                    <a:pt x="8404" y="15930"/>
                  </a:cubicBezTo>
                  <a:lnTo>
                    <a:pt x="8436" y="16061"/>
                  </a:lnTo>
                  <a:cubicBezTo>
                    <a:pt x="8449" y="16100"/>
                    <a:pt x="8469" y="16126"/>
                    <a:pt x="8488" y="16139"/>
                  </a:cubicBezTo>
                  <a:cubicBezTo>
                    <a:pt x="8300" y="16223"/>
                    <a:pt x="8144" y="16373"/>
                    <a:pt x="8026" y="16574"/>
                  </a:cubicBezTo>
                  <a:cubicBezTo>
                    <a:pt x="7987" y="16639"/>
                    <a:pt x="7961" y="16698"/>
                    <a:pt x="7948" y="16750"/>
                  </a:cubicBezTo>
                  <a:cubicBezTo>
                    <a:pt x="7935" y="16808"/>
                    <a:pt x="7922" y="16900"/>
                    <a:pt x="7922" y="17023"/>
                  </a:cubicBezTo>
                  <a:cubicBezTo>
                    <a:pt x="7922" y="17225"/>
                    <a:pt x="7955" y="17368"/>
                    <a:pt x="8007" y="17452"/>
                  </a:cubicBezTo>
                  <a:cubicBezTo>
                    <a:pt x="8046" y="17511"/>
                    <a:pt x="8111" y="17563"/>
                    <a:pt x="8189" y="17615"/>
                  </a:cubicBezTo>
                  <a:cubicBezTo>
                    <a:pt x="8241" y="17641"/>
                    <a:pt x="8313" y="17686"/>
                    <a:pt x="8410" y="17738"/>
                  </a:cubicBezTo>
                  <a:cubicBezTo>
                    <a:pt x="8430" y="17758"/>
                    <a:pt x="8462" y="17777"/>
                    <a:pt x="8501" y="17810"/>
                  </a:cubicBezTo>
                  <a:cubicBezTo>
                    <a:pt x="8495" y="17817"/>
                    <a:pt x="8488" y="17823"/>
                    <a:pt x="8482" y="17830"/>
                  </a:cubicBezTo>
                  <a:lnTo>
                    <a:pt x="8358" y="18070"/>
                  </a:lnTo>
                  <a:cubicBezTo>
                    <a:pt x="8280" y="18070"/>
                    <a:pt x="8202" y="18057"/>
                    <a:pt x="8124" y="18025"/>
                  </a:cubicBezTo>
                  <a:cubicBezTo>
                    <a:pt x="8013" y="17979"/>
                    <a:pt x="7909" y="17901"/>
                    <a:pt x="7805" y="17784"/>
                  </a:cubicBezTo>
                  <a:cubicBezTo>
                    <a:pt x="7682" y="17654"/>
                    <a:pt x="7597" y="17517"/>
                    <a:pt x="7552" y="17368"/>
                  </a:cubicBezTo>
                  <a:cubicBezTo>
                    <a:pt x="7526" y="17277"/>
                    <a:pt x="7506" y="17153"/>
                    <a:pt x="7500" y="16997"/>
                  </a:cubicBezTo>
                  <a:cubicBezTo>
                    <a:pt x="7493" y="16867"/>
                    <a:pt x="7506" y="16756"/>
                    <a:pt x="7526" y="16665"/>
                  </a:cubicBezTo>
                  <a:cubicBezTo>
                    <a:pt x="7584" y="16425"/>
                    <a:pt x="7779" y="16197"/>
                    <a:pt x="8105" y="15983"/>
                  </a:cubicBezTo>
                  <a:cubicBezTo>
                    <a:pt x="8183" y="15930"/>
                    <a:pt x="8254" y="15891"/>
                    <a:pt x="8313" y="15872"/>
                  </a:cubicBezTo>
                  <a:cubicBezTo>
                    <a:pt x="8326" y="15869"/>
                    <a:pt x="8337" y="15867"/>
                    <a:pt x="8347" y="15867"/>
                  </a:cubicBezTo>
                  <a:close/>
                  <a:moveTo>
                    <a:pt x="4261" y="17823"/>
                  </a:moveTo>
                  <a:lnTo>
                    <a:pt x="4326" y="17862"/>
                  </a:lnTo>
                  <a:lnTo>
                    <a:pt x="4345" y="17869"/>
                  </a:lnTo>
                  <a:lnTo>
                    <a:pt x="4365" y="17882"/>
                  </a:lnTo>
                  <a:cubicBezTo>
                    <a:pt x="4378" y="17888"/>
                    <a:pt x="4391" y="17888"/>
                    <a:pt x="4417" y="17895"/>
                  </a:cubicBezTo>
                  <a:lnTo>
                    <a:pt x="4456" y="17914"/>
                  </a:lnTo>
                  <a:cubicBezTo>
                    <a:pt x="4469" y="17927"/>
                    <a:pt x="4488" y="17934"/>
                    <a:pt x="4508" y="17934"/>
                  </a:cubicBezTo>
                  <a:cubicBezTo>
                    <a:pt x="4534" y="17934"/>
                    <a:pt x="4554" y="17940"/>
                    <a:pt x="4567" y="17940"/>
                  </a:cubicBezTo>
                  <a:lnTo>
                    <a:pt x="4606" y="17947"/>
                  </a:lnTo>
                  <a:lnTo>
                    <a:pt x="4638" y="17947"/>
                  </a:lnTo>
                  <a:cubicBezTo>
                    <a:pt x="4651" y="17947"/>
                    <a:pt x="4671" y="17953"/>
                    <a:pt x="4703" y="17953"/>
                  </a:cubicBezTo>
                  <a:lnTo>
                    <a:pt x="4723" y="17947"/>
                  </a:lnTo>
                  <a:lnTo>
                    <a:pt x="4729" y="17947"/>
                  </a:lnTo>
                  <a:lnTo>
                    <a:pt x="4749" y="17960"/>
                  </a:lnTo>
                  <a:cubicBezTo>
                    <a:pt x="4742" y="17973"/>
                    <a:pt x="4723" y="17992"/>
                    <a:pt x="4703" y="18018"/>
                  </a:cubicBezTo>
                  <a:cubicBezTo>
                    <a:pt x="4677" y="18044"/>
                    <a:pt x="4664" y="18064"/>
                    <a:pt x="4651" y="18083"/>
                  </a:cubicBezTo>
                  <a:cubicBezTo>
                    <a:pt x="4645" y="18096"/>
                    <a:pt x="4645" y="18109"/>
                    <a:pt x="4638" y="18122"/>
                  </a:cubicBezTo>
                  <a:lnTo>
                    <a:pt x="4632" y="18122"/>
                  </a:lnTo>
                  <a:cubicBezTo>
                    <a:pt x="4612" y="18129"/>
                    <a:pt x="4567" y="18129"/>
                    <a:pt x="4495" y="18129"/>
                  </a:cubicBezTo>
                  <a:cubicBezTo>
                    <a:pt x="4456" y="18129"/>
                    <a:pt x="4417" y="18129"/>
                    <a:pt x="4384" y="18122"/>
                  </a:cubicBezTo>
                  <a:cubicBezTo>
                    <a:pt x="4371" y="18103"/>
                    <a:pt x="4358" y="18090"/>
                    <a:pt x="4339" y="18083"/>
                  </a:cubicBezTo>
                  <a:cubicBezTo>
                    <a:pt x="4339" y="18077"/>
                    <a:pt x="4332" y="18077"/>
                    <a:pt x="4332" y="18077"/>
                  </a:cubicBezTo>
                  <a:cubicBezTo>
                    <a:pt x="4326" y="18057"/>
                    <a:pt x="4319" y="18038"/>
                    <a:pt x="4306" y="18012"/>
                  </a:cubicBezTo>
                  <a:cubicBezTo>
                    <a:pt x="4293" y="17966"/>
                    <a:pt x="4280" y="17947"/>
                    <a:pt x="4280" y="17940"/>
                  </a:cubicBezTo>
                  <a:cubicBezTo>
                    <a:pt x="4267" y="17908"/>
                    <a:pt x="4261" y="17869"/>
                    <a:pt x="4261" y="17823"/>
                  </a:cubicBezTo>
                  <a:close/>
                  <a:moveTo>
                    <a:pt x="6999" y="16997"/>
                  </a:moveTo>
                  <a:cubicBezTo>
                    <a:pt x="6999" y="16997"/>
                    <a:pt x="6979" y="17004"/>
                    <a:pt x="6953" y="17017"/>
                  </a:cubicBezTo>
                  <a:cubicBezTo>
                    <a:pt x="6888" y="17062"/>
                    <a:pt x="6784" y="17127"/>
                    <a:pt x="6635" y="17212"/>
                  </a:cubicBezTo>
                  <a:cubicBezTo>
                    <a:pt x="6498" y="17290"/>
                    <a:pt x="6394" y="17355"/>
                    <a:pt x="6323" y="17400"/>
                  </a:cubicBezTo>
                  <a:cubicBezTo>
                    <a:pt x="6290" y="17426"/>
                    <a:pt x="6270" y="17446"/>
                    <a:pt x="6270" y="17465"/>
                  </a:cubicBezTo>
                  <a:cubicBezTo>
                    <a:pt x="6270" y="17478"/>
                    <a:pt x="6283" y="17498"/>
                    <a:pt x="6303" y="17524"/>
                  </a:cubicBezTo>
                  <a:lnTo>
                    <a:pt x="6368" y="17589"/>
                  </a:lnTo>
                  <a:cubicBezTo>
                    <a:pt x="6388" y="17615"/>
                    <a:pt x="6407" y="17628"/>
                    <a:pt x="6414" y="17628"/>
                  </a:cubicBezTo>
                  <a:cubicBezTo>
                    <a:pt x="6418" y="17630"/>
                    <a:pt x="6424" y="17630"/>
                    <a:pt x="6431" y="17630"/>
                  </a:cubicBezTo>
                  <a:cubicBezTo>
                    <a:pt x="6450" y="17630"/>
                    <a:pt x="6475" y="17623"/>
                    <a:pt x="6505" y="17608"/>
                  </a:cubicBezTo>
                  <a:lnTo>
                    <a:pt x="6856" y="17433"/>
                  </a:lnTo>
                  <a:cubicBezTo>
                    <a:pt x="6875" y="17472"/>
                    <a:pt x="6895" y="17517"/>
                    <a:pt x="6901" y="17563"/>
                  </a:cubicBezTo>
                  <a:cubicBezTo>
                    <a:pt x="6765" y="17667"/>
                    <a:pt x="6583" y="17797"/>
                    <a:pt x="6349" y="17947"/>
                  </a:cubicBezTo>
                  <a:cubicBezTo>
                    <a:pt x="6264" y="18012"/>
                    <a:pt x="6186" y="18051"/>
                    <a:pt x="6134" y="18077"/>
                  </a:cubicBezTo>
                  <a:cubicBezTo>
                    <a:pt x="6114" y="18083"/>
                    <a:pt x="6095" y="18083"/>
                    <a:pt x="6088" y="18083"/>
                  </a:cubicBezTo>
                  <a:cubicBezTo>
                    <a:pt x="6069" y="18083"/>
                    <a:pt x="6056" y="18070"/>
                    <a:pt x="6043" y="18057"/>
                  </a:cubicBezTo>
                  <a:cubicBezTo>
                    <a:pt x="6017" y="18025"/>
                    <a:pt x="5997" y="17966"/>
                    <a:pt x="5991" y="17882"/>
                  </a:cubicBezTo>
                  <a:cubicBezTo>
                    <a:pt x="5991" y="17738"/>
                    <a:pt x="6004" y="17647"/>
                    <a:pt x="6017" y="17595"/>
                  </a:cubicBezTo>
                  <a:cubicBezTo>
                    <a:pt x="6023" y="17569"/>
                    <a:pt x="6017" y="17556"/>
                    <a:pt x="6004" y="17556"/>
                  </a:cubicBezTo>
                  <a:cubicBezTo>
                    <a:pt x="5991" y="17556"/>
                    <a:pt x="5984" y="17563"/>
                    <a:pt x="5978" y="17576"/>
                  </a:cubicBezTo>
                  <a:cubicBezTo>
                    <a:pt x="5945" y="17634"/>
                    <a:pt x="5932" y="17751"/>
                    <a:pt x="5932" y="17908"/>
                  </a:cubicBezTo>
                  <a:cubicBezTo>
                    <a:pt x="5932" y="17947"/>
                    <a:pt x="5939" y="17979"/>
                    <a:pt x="5945" y="18018"/>
                  </a:cubicBezTo>
                  <a:cubicBezTo>
                    <a:pt x="5952" y="18031"/>
                    <a:pt x="5965" y="18064"/>
                    <a:pt x="5991" y="18096"/>
                  </a:cubicBezTo>
                  <a:cubicBezTo>
                    <a:pt x="6004" y="18122"/>
                    <a:pt x="6017" y="18142"/>
                    <a:pt x="6036" y="18148"/>
                  </a:cubicBezTo>
                  <a:cubicBezTo>
                    <a:pt x="6048" y="18152"/>
                    <a:pt x="6061" y="18156"/>
                    <a:pt x="6077" y="18156"/>
                  </a:cubicBezTo>
                  <a:cubicBezTo>
                    <a:pt x="6088" y="18156"/>
                    <a:pt x="6101" y="18154"/>
                    <a:pt x="6114" y="18148"/>
                  </a:cubicBezTo>
                  <a:cubicBezTo>
                    <a:pt x="6166" y="18135"/>
                    <a:pt x="6238" y="18096"/>
                    <a:pt x="6329" y="18038"/>
                  </a:cubicBezTo>
                  <a:lnTo>
                    <a:pt x="6979" y="17595"/>
                  </a:lnTo>
                  <a:cubicBezTo>
                    <a:pt x="6999" y="17589"/>
                    <a:pt x="7005" y="17576"/>
                    <a:pt x="7012" y="17563"/>
                  </a:cubicBezTo>
                  <a:cubicBezTo>
                    <a:pt x="7025" y="17537"/>
                    <a:pt x="7018" y="17517"/>
                    <a:pt x="6999" y="17511"/>
                  </a:cubicBezTo>
                  <a:lnTo>
                    <a:pt x="6979" y="17511"/>
                  </a:lnTo>
                  <a:cubicBezTo>
                    <a:pt x="6960" y="17504"/>
                    <a:pt x="6947" y="17491"/>
                    <a:pt x="6947" y="17465"/>
                  </a:cubicBezTo>
                  <a:lnTo>
                    <a:pt x="6914" y="17381"/>
                  </a:lnTo>
                  <a:cubicBezTo>
                    <a:pt x="6908" y="17355"/>
                    <a:pt x="6895" y="17342"/>
                    <a:pt x="6882" y="17335"/>
                  </a:cubicBezTo>
                  <a:cubicBezTo>
                    <a:pt x="6877" y="17334"/>
                    <a:pt x="6872" y="17333"/>
                    <a:pt x="6867" y="17333"/>
                  </a:cubicBezTo>
                  <a:cubicBezTo>
                    <a:pt x="6850" y="17333"/>
                    <a:pt x="6832" y="17341"/>
                    <a:pt x="6817" y="17361"/>
                  </a:cubicBezTo>
                  <a:cubicBezTo>
                    <a:pt x="6739" y="17420"/>
                    <a:pt x="6615" y="17485"/>
                    <a:pt x="6446" y="17556"/>
                  </a:cubicBezTo>
                  <a:lnTo>
                    <a:pt x="6381" y="17498"/>
                  </a:lnTo>
                  <a:cubicBezTo>
                    <a:pt x="6368" y="17485"/>
                    <a:pt x="6362" y="17478"/>
                    <a:pt x="6362" y="17472"/>
                  </a:cubicBezTo>
                  <a:cubicBezTo>
                    <a:pt x="6362" y="17459"/>
                    <a:pt x="6375" y="17452"/>
                    <a:pt x="6394" y="17439"/>
                  </a:cubicBezTo>
                  <a:lnTo>
                    <a:pt x="6999" y="17082"/>
                  </a:lnTo>
                  <a:cubicBezTo>
                    <a:pt x="7031" y="17062"/>
                    <a:pt x="7051" y="17036"/>
                    <a:pt x="7044" y="17017"/>
                  </a:cubicBezTo>
                  <a:cubicBezTo>
                    <a:pt x="7038" y="17004"/>
                    <a:pt x="7025" y="16997"/>
                    <a:pt x="6999" y="16997"/>
                  </a:cubicBezTo>
                  <a:close/>
                  <a:moveTo>
                    <a:pt x="10069" y="16009"/>
                  </a:moveTo>
                  <a:cubicBezTo>
                    <a:pt x="10186" y="16074"/>
                    <a:pt x="10283" y="16178"/>
                    <a:pt x="10368" y="16321"/>
                  </a:cubicBezTo>
                  <a:cubicBezTo>
                    <a:pt x="10420" y="16412"/>
                    <a:pt x="10472" y="16548"/>
                    <a:pt x="10530" y="16730"/>
                  </a:cubicBezTo>
                  <a:cubicBezTo>
                    <a:pt x="10563" y="16841"/>
                    <a:pt x="10582" y="16939"/>
                    <a:pt x="10589" y="17017"/>
                  </a:cubicBezTo>
                  <a:cubicBezTo>
                    <a:pt x="10595" y="17114"/>
                    <a:pt x="10576" y="17251"/>
                    <a:pt x="10524" y="17426"/>
                  </a:cubicBezTo>
                  <a:cubicBezTo>
                    <a:pt x="10504" y="17517"/>
                    <a:pt x="10472" y="17589"/>
                    <a:pt x="10446" y="17641"/>
                  </a:cubicBezTo>
                  <a:cubicBezTo>
                    <a:pt x="10413" y="17693"/>
                    <a:pt x="10374" y="17745"/>
                    <a:pt x="10322" y="17797"/>
                  </a:cubicBezTo>
                  <a:cubicBezTo>
                    <a:pt x="10179" y="17966"/>
                    <a:pt x="10036" y="18077"/>
                    <a:pt x="9906" y="18129"/>
                  </a:cubicBezTo>
                  <a:cubicBezTo>
                    <a:pt x="9821" y="18168"/>
                    <a:pt x="9711" y="18187"/>
                    <a:pt x="9568" y="18207"/>
                  </a:cubicBezTo>
                  <a:cubicBezTo>
                    <a:pt x="9353" y="18220"/>
                    <a:pt x="9236" y="18233"/>
                    <a:pt x="9217" y="18233"/>
                  </a:cubicBezTo>
                  <a:cubicBezTo>
                    <a:pt x="9223" y="18142"/>
                    <a:pt x="9217" y="18038"/>
                    <a:pt x="9204" y="17921"/>
                  </a:cubicBezTo>
                  <a:cubicBezTo>
                    <a:pt x="9197" y="17914"/>
                    <a:pt x="9197" y="17908"/>
                    <a:pt x="9197" y="17895"/>
                  </a:cubicBezTo>
                  <a:cubicBezTo>
                    <a:pt x="9347" y="17869"/>
                    <a:pt x="9483" y="17803"/>
                    <a:pt x="9613" y="17706"/>
                  </a:cubicBezTo>
                  <a:cubicBezTo>
                    <a:pt x="9756" y="17595"/>
                    <a:pt x="9860" y="17465"/>
                    <a:pt x="9932" y="17309"/>
                  </a:cubicBezTo>
                  <a:cubicBezTo>
                    <a:pt x="9978" y="17212"/>
                    <a:pt x="10010" y="17088"/>
                    <a:pt x="10036" y="16952"/>
                  </a:cubicBezTo>
                  <a:cubicBezTo>
                    <a:pt x="10056" y="16834"/>
                    <a:pt x="10062" y="16737"/>
                    <a:pt x="10049" y="16665"/>
                  </a:cubicBezTo>
                  <a:cubicBezTo>
                    <a:pt x="10036" y="16613"/>
                    <a:pt x="10010" y="16555"/>
                    <a:pt x="9971" y="16483"/>
                  </a:cubicBezTo>
                  <a:cubicBezTo>
                    <a:pt x="9926" y="16405"/>
                    <a:pt x="9873" y="16340"/>
                    <a:pt x="9815" y="16288"/>
                  </a:cubicBezTo>
                  <a:cubicBezTo>
                    <a:pt x="9821" y="16282"/>
                    <a:pt x="9828" y="16275"/>
                    <a:pt x="9834" y="16269"/>
                  </a:cubicBezTo>
                  <a:cubicBezTo>
                    <a:pt x="9926" y="16184"/>
                    <a:pt x="10004" y="16093"/>
                    <a:pt x="10069" y="16009"/>
                  </a:cubicBezTo>
                  <a:close/>
                  <a:moveTo>
                    <a:pt x="8377" y="15777"/>
                  </a:moveTo>
                  <a:cubicBezTo>
                    <a:pt x="8367" y="15777"/>
                    <a:pt x="8356" y="15778"/>
                    <a:pt x="8345" y="15781"/>
                  </a:cubicBezTo>
                  <a:cubicBezTo>
                    <a:pt x="8241" y="15813"/>
                    <a:pt x="8124" y="15878"/>
                    <a:pt x="7994" y="15970"/>
                  </a:cubicBezTo>
                  <a:cubicBezTo>
                    <a:pt x="7688" y="16197"/>
                    <a:pt x="7506" y="16438"/>
                    <a:pt x="7454" y="16685"/>
                  </a:cubicBezTo>
                  <a:cubicBezTo>
                    <a:pt x="7441" y="16743"/>
                    <a:pt x="7435" y="16834"/>
                    <a:pt x="7435" y="16952"/>
                  </a:cubicBezTo>
                  <a:cubicBezTo>
                    <a:pt x="7441" y="17179"/>
                    <a:pt x="7467" y="17355"/>
                    <a:pt x="7519" y="17478"/>
                  </a:cubicBezTo>
                  <a:cubicBezTo>
                    <a:pt x="7539" y="17524"/>
                    <a:pt x="7571" y="17582"/>
                    <a:pt x="7610" y="17654"/>
                  </a:cubicBezTo>
                  <a:cubicBezTo>
                    <a:pt x="7656" y="17725"/>
                    <a:pt x="7695" y="17784"/>
                    <a:pt x="7727" y="17830"/>
                  </a:cubicBezTo>
                  <a:cubicBezTo>
                    <a:pt x="7760" y="17862"/>
                    <a:pt x="7818" y="17908"/>
                    <a:pt x="7896" y="17966"/>
                  </a:cubicBezTo>
                  <a:cubicBezTo>
                    <a:pt x="7994" y="18051"/>
                    <a:pt x="8072" y="18096"/>
                    <a:pt x="8111" y="18116"/>
                  </a:cubicBezTo>
                  <a:cubicBezTo>
                    <a:pt x="8163" y="18135"/>
                    <a:pt x="8241" y="18155"/>
                    <a:pt x="8339" y="18174"/>
                  </a:cubicBezTo>
                  <a:cubicBezTo>
                    <a:pt x="8358" y="18182"/>
                    <a:pt x="8372" y="18185"/>
                    <a:pt x="8385" y="18185"/>
                  </a:cubicBezTo>
                  <a:cubicBezTo>
                    <a:pt x="8394" y="18185"/>
                    <a:pt x="8402" y="18183"/>
                    <a:pt x="8410" y="18181"/>
                  </a:cubicBezTo>
                  <a:cubicBezTo>
                    <a:pt x="8423" y="18174"/>
                    <a:pt x="8430" y="18161"/>
                    <a:pt x="8443" y="18129"/>
                  </a:cubicBezTo>
                  <a:cubicBezTo>
                    <a:pt x="8462" y="18057"/>
                    <a:pt x="8501" y="17986"/>
                    <a:pt x="8547" y="17914"/>
                  </a:cubicBezTo>
                  <a:cubicBezTo>
                    <a:pt x="8560" y="17895"/>
                    <a:pt x="8573" y="17882"/>
                    <a:pt x="8579" y="17862"/>
                  </a:cubicBezTo>
                  <a:cubicBezTo>
                    <a:pt x="8592" y="17869"/>
                    <a:pt x="8612" y="17882"/>
                    <a:pt x="8625" y="17888"/>
                  </a:cubicBezTo>
                  <a:cubicBezTo>
                    <a:pt x="8683" y="17908"/>
                    <a:pt x="8761" y="17921"/>
                    <a:pt x="8865" y="17921"/>
                  </a:cubicBezTo>
                  <a:cubicBezTo>
                    <a:pt x="8976" y="17921"/>
                    <a:pt x="9061" y="17914"/>
                    <a:pt x="9126" y="17908"/>
                  </a:cubicBezTo>
                  <a:cubicBezTo>
                    <a:pt x="9126" y="17934"/>
                    <a:pt x="9132" y="17973"/>
                    <a:pt x="9139" y="18012"/>
                  </a:cubicBezTo>
                  <a:cubicBezTo>
                    <a:pt x="9145" y="18090"/>
                    <a:pt x="9152" y="18155"/>
                    <a:pt x="9139" y="18194"/>
                  </a:cubicBezTo>
                  <a:cubicBezTo>
                    <a:pt x="9132" y="18239"/>
                    <a:pt x="9132" y="18272"/>
                    <a:pt x="9139" y="18285"/>
                  </a:cubicBezTo>
                  <a:cubicBezTo>
                    <a:pt x="9152" y="18304"/>
                    <a:pt x="9178" y="18311"/>
                    <a:pt x="9217" y="18311"/>
                  </a:cubicBezTo>
                  <a:cubicBezTo>
                    <a:pt x="9275" y="18311"/>
                    <a:pt x="9360" y="18304"/>
                    <a:pt x="9477" y="18298"/>
                  </a:cubicBezTo>
                  <a:cubicBezTo>
                    <a:pt x="9607" y="18285"/>
                    <a:pt x="9711" y="18272"/>
                    <a:pt x="9776" y="18259"/>
                  </a:cubicBezTo>
                  <a:cubicBezTo>
                    <a:pt x="9886" y="18233"/>
                    <a:pt x="9978" y="18200"/>
                    <a:pt x="10056" y="18161"/>
                  </a:cubicBezTo>
                  <a:cubicBezTo>
                    <a:pt x="10127" y="18116"/>
                    <a:pt x="10225" y="18038"/>
                    <a:pt x="10335" y="17921"/>
                  </a:cubicBezTo>
                  <a:cubicBezTo>
                    <a:pt x="10426" y="17823"/>
                    <a:pt x="10485" y="17751"/>
                    <a:pt x="10517" y="17693"/>
                  </a:cubicBezTo>
                  <a:cubicBezTo>
                    <a:pt x="10556" y="17621"/>
                    <a:pt x="10589" y="17543"/>
                    <a:pt x="10615" y="17452"/>
                  </a:cubicBezTo>
                  <a:cubicBezTo>
                    <a:pt x="10673" y="17244"/>
                    <a:pt x="10693" y="17075"/>
                    <a:pt x="10680" y="16932"/>
                  </a:cubicBezTo>
                  <a:cubicBezTo>
                    <a:pt x="10667" y="16867"/>
                    <a:pt x="10654" y="16789"/>
                    <a:pt x="10621" y="16698"/>
                  </a:cubicBezTo>
                  <a:cubicBezTo>
                    <a:pt x="10569" y="16516"/>
                    <a:pt x="10511" y="16373"/>
                    <a:pt x="10446" y="16262"/>
                  </a:cubicBezTo>
                  <a:cubicBezTo>
                    <a:pt x="10368" y="16113"/>
                    <a:pt x="10257" y="16002"/>
                    <a:pt x="10127" y="15924"/>
                  </a:cubicBezTo>
                  <a:cubicBezTo>
                    <a:pt x="10103" y="15909"/>
                    <a:pt x="10078" y="15902"/>
                    <a:pt x="10059" y="15902"/>
                  </a:cubicBezTo>
                  <a:cubicBezTo>
                    <a:pt x="10053" y="15902"/>
                    <a:pt x="10047" y="15903"/>
                    <a:pt x="10043" y="15904"/>
                  </a:cubicBezTo>
                  <a:cubicBezTo>
                    <a:pt x="10017" y="15904"/>
                    <a:pt x="9991" y="15937"/>
                    <a:pt x="9952" y="15989"/>
                  </a:cubicBezTo>
                  <a:cubicBezTo>
                    <a:pt x="9906" y="16067"/>
                    <a:pt x="9847" y="16126"/>
                    <a:pt x="9776" y="16178"/>
                  </a:cubicBezTo>
                  <a:cubicBezTo>
                    <a:pt x="9756" y="16191"/>
                    <a:pt x="9737" y="16204"/>
                    <a:pt x="9730" y="16217"/>
                  </a:cubicBezTo>
                  <a:cubicBezTo>
                    <a:pt x="9659" y="16165"/>
                    <a:pt x="9581" y="16126"/>
                    <a:pt x="9490" y="16100"/>
                  </a:cubicBezTo>
                  <a:cubicBezTo>
                    <a:pt x="9399" y="16067"/>
                    <a:pt x="9262" y="16054"/>
                    <a:pt x="9093" y="16048"/>
                  </a:cubicBezTo>
                  <a:cubicBezTo>
                    <a:pt x="9068" y="16047"/>
                    <a:pt x="9045" y="16047"/>
                    <a:pt x="9021" y="16047"/>
                  </a:cubicBezTo>
                  <a:cubicBezTo>
                    <a:pt x="8816" y="16047"/>
                    <a:pt x="8658" y="16072"/>
                    <a:pt x="8547" y="16113"/>
                  </a:cubicBezTo>
                  <a:cubicBezTo>
                    <a:pt x="8540" y="16113"/>
                    <a:pt x="8527" y="16119"/>
                    <a:pt x="8521" y="16119"/>
                  </a:cubicBezTo>
                  <a:lnTo>
                    <a:pt x="8449" y="15839"/>
                  </a:lnTo>
                  <a:cubicBezTo>
                    <a:pt x="8436" y="15813"/>
                    <a:pt x="8430" y="15794"/>
                    <a:pt x="8417" y="15787"/>
                  </a:cubicBezTo>
                  <a:cubicBezTo>
                    <a:pt x="8405" y="15780"/>
                    <a:pt x="8392" y="15777"/>
                    <a:pt x="8377" y="15777"/>
                  </a:cubicBezTo>
                  <a:close/>
                  <a:moveTo>
                    <a:pt x="7090" y="16678"/>
                  </a:moveTo>
                  <a:cubicBezTo>
                    <a:pt x="7090" y="16691"/>
                    <a:pt x="7083" y="16704"/>
                    <a:pt x="7083" y="16724"/>
                  </a:cubicBezTo>
                  <a:cubicBezTo>
                    <a:pt x="7044" y="17075"/>
                    <a:pt x="7083" y="17407"/>
                    <a:pt x="7200" y="17712"/>
                  </a:cubicBezTo>
                  <a:cubicBezTo>
                    <a:pt x="7181" y="17712"/>
                    <a:pt x="7161" y="17719"/>
                    <a:pt x="7129" y="17738"/>
                  </a:cubicBezTo>
                  <a:lnTo>
                    <a:pt x="6667" y="17999"/>
                  </a:lnTo>
                  <a:cubicBezTo>
                    <a:pt x="6459" y="18116"/>
                    <a:pt x="6290" y="18213"/>
                    <a:pt x="6160" y="18291"/>
                  </a:cubicBezTo>
                  <a:cubicBezTo>
                    <a:pt x="6114" y="18324"/>
                    <a:pt x="6075" y="18343"/>
                    <a:pt x="6049" y="18356"/>
                  </a:cubicBezTo>
                  <a:cubicBezTo>
                    <a:pt x="6021" y="18364"/>
                    <a:pt x="5996" y="18370"/>
                    <a:pt x="5971" y="18370"/>
                  </a:cubicBezTo>
                  <a:cubicBezTo>
                    <a:pt x="5956" y="18370"/>
                    <a:pt x="5941" y="18368"/>
                    <a:pt x="5926" y="18363"/>
                  </a:cubicBezTo>
                  <a:cubicBezTo>
                    <a:pt x="5854" y="18343"/>
                    <a:pt x="5809" y="18278"/>
                    <a:pt x="5783" y="18161"/>
                  </a:cubicBezTo>
                  <a:cubicBezTo>
                    <a:pt x="5757" y="18025"/>
                    <a:pt x="5757" y="17895"/>
                    <a:pt x="5783" y="17758"/>
                  </a:cubicBezTo>
                  <a:cubicBezTo>
                    <a:pt x="5809" y="17654"/>
                    <a:pt x="5835" y="17582"/>
                    <a:pt x="5874" y="17524"/>
                  </a:cubicBezTo>
                  <a:cubicBezTo>
                    <a:pt x="5926" y="17439"/>
                    <a:pt x="6023" y="17348"/>
                    <a:pt x="6166" y="17244"/>
                  </a:cubicBezTo>
                  <a:lnTo>
                    <a:pt x="6394" y="17082"/>
                  </a:lnTo>
                  <a:lnTo>
                    <a:pt x="7064" y="16685"/>
                  </a:lnTo>
                  <a:cubicBezTo>
                    <a:pt x="7070" y="16685"/>
                    <a:pt x="7077" y="16678"/>
                    <a:pt x="7090" y="16678"/>
                  </a:cubicBezTo>
                  <a:close/>
                  <a:moveTo>
                    <a:pt x="7279" y="17895"/>
                  </a:moveTo>
                  <a:cubicBezTo>
                    <a:pt x="7279" y="17895"/>
                    <a:pt x="7285" y="17895"/>
                    <a:pt x="7285" y="17901"/>
                  </a:cubicBezTo>
                  <a:cubicBezTo>
                    <a:pt x="7370" y="18057"/>
                    <a:pt x="7461" y="18181"/>
                    <a:pt x="7565" y="18265"/>
                  </a:cubicBezTo>
                  <a:cubicBezTo>
                    <a:pt x="7591" y="18285"/>
                    <a:pt x="7617" y="18304"/>
                    <a:pt x="7656" y="18324"/>
                  </a:cubicBezTo>
                  <a:cubicBezTo>
                    <a:pt x="7610" y="18330"/>
                    <a:pt x="7565" y="18350"/>
                    <a:pt x="7513" y="18376"/>
                  </a:cubicBezTo>
                  <a:lnTo>
                    <a:pt x="7370" y="18447"/>
                  </a:lnTo>
                  <a:cubicBezTo>
                    <a:pt x="7324" y="18467"/>
                    <a:pt x="7292" y="18486"/>
                    <a:pt x="7272" y="18499"/>
                  </a:cubicBezTo>
                  <a:cubicBezTo>
                    <a:pt x="7259" y="18408"/>
                    <a:pt x="7246" y="18337"/>
                    <a:pt x="7220" y="18291"/>
                  </a:cubicBezTo>
                  <a:cubicBezTo>
                    <a:pt x="7200" y="18233"/>
                    <a:pt x="7161" y="18174"/>
                    <a:pt x="7122" y="18122"/>
                  </a:cubicBezTo>
                  <a:cubicBezTo>
                    <a:pt x="7103" y="18090"/>
                    <a:pt x="7077" y="18070"/>
                    <a:pt x="7057" y="18057"/>
                  </a:cubicBezTo>
                  <a:lnTo>
                    <a:pt x="7129" y="18018"/>
                  </a:lnTo>
                  <a:cubicBezTo>
                    <a:pt x="7200" y="17979"/>
                    <a:pt x="7246" y="17940"/>
                    <a:pt x="7266" y="17914"/>
                  </a:cubicBezTo>
                  <a:lnTo>
                    <a:pt x="7279" y="17895"/>
                  </a:lnTo>
                  <a:close/>
                  <a:moveTo>
                    <a:pt x="8521" y="15573"/>
                  </a:moveTo>
                  <a:cubicBezTo>
                    <a:pt x="8547" y="15573"/>
                    <a:pt x="8592" y="15573"/>
                    <a:pt x="8651" y="15579"/>
                  </a:cubicBezTo>
                  <a:cubicBezTo>
                    <a:pt x="8664" y="15579"/>
                    <a:pt x="8664" y="15579"/>
                    <a:pt x="8657" y="15586"/>
                  </a:cubicBezTo>
                  <a:cubicBezTo>
                    <a:pt x="8667" y="15589"/>
                    <a:pt x="8677" y="15591"/>
                    <a:pt x="8686" y="15591"/>
                  </a:cubicBezTo>
                  <a:cubicBezTo>
                    <a:pt x="8695" y="15591"/>
                    <a:pt x="8703" y="15589"/>
                    <a:pt x="8709" y="15586"/>
                  </a:cubicBezTo>
                  <a:cubicBezTo>
                    <a:pt x="8761" y="15638"/>
                    <a:pt x="8846" y="15683"/>
                    <a:pt x="8956" y="15716"/>
                  </a:cubicBezTo>
                  <a:cubicBezTo>
                    <a:pt x="9275" y="15820"/>
                    <a:pt x="9600" y="15878"/>
                    <a:pt x="9932" y="15885"/>
                  </a:cubicBezTo>
                  <a:cubicBezTo>
                    <a:pt x="9984" y="15891"/>
                    <a:pt x="10043" y="15891"/>
                    <a:pt x="10121" y="15891"/>
                  </a:cubicBezTo>
                  <a:cubicBezTo>
                    <a:pt x="10127" y="15904"/>
                    <a:pt x="10147" y="15911"/>
                    <a:pt x="10166" y="15917"/>
                  </a:cubicBezTo>
                  <a:cubicBezTo>
                    <a:pt x="10192" y="15930"/>
                    <a:pt x="10225" y="15943"/>
                    <a:pt x="10270" y="15956"/>
                  </a:cubicBezTo>
                  <a:cubicBezTo>
                    <a:pt x="10394" y="16002"/>
                    <a:pt x="10498" y="16126"/>
                    <a:pt x="10582" y="16334"/>
                  </a:cubicBezTo>
                  <a:cubicBezTo>
                    <a:pt x="10738" y="16698"/>
                    <a:pt x="10810" y="17030"/>
                    <a:pt x="10804" y="17322"/>
                  </a:cubicBezTo>
                  <a:cubicBezTo>
                    <a:pt x="10797" y="17498"/>
                    <a:pt x="10758" y="17667"/>
                    <a:pt x="10693" y="17823"/>
                  </a:cubicBezTo>
                  <a:cubicBezTo>
                    <a:pt x="10615" y="17986"/>
                    <a:pt x="10511" y="18116"/>
                    <a:pt x="10381" y="18220"/>
                  </a:cubicBezTo>
                  <a:cubicBezTo>
                    <a:pt x="10264" y="18304"/>
                    <a:pt x="10121" y="18376"/>
                    <a:pt x="9945" y="18421"/>
                  </a:cubicBezTo>
                  <a:cubicBezTo>
                    <a:pt x="9821" y="18454"/>
                    <a:pt x="9659" y="18473"/>
                    <a:pt x="9457" y="18493"/>
                  </a:cubicBezTo>
                  <a:cubicBezTo>
                    <a:pt x="9328" y="18500"/>
                    <a:pt x="9216" y="18504"/>
                    <a:pt x="9124" y="18504"/>
                  </a:cubicBezTo>
                  <a:cubicBezTo>
                    <a:pt x="9058" y="18504"/>
                    <a:pt x="9002" y="18502"/>
                    <a:pt x="8956" y="18499"/>
                  </a:cubicBezTo>
                  <a:cubicBezTo>
                    <a:pt x="8813" y="18486"/>
                    <a:pt x="8657" y="18460"/>
                    <a:pt x="8482" y="18415"/>
                  </a:cubicBezTo>
                  <a:cubicBezTo>
                    <a:pt x="8378" y="18389"/>
                    <a:pt x="8222" y="18337"/>
                    <a:pt x="8007" y="18272"/>
                  </a:cubicBezTo>
                  <a:cubicBezTo>
                    <a:pt x="7877" y="18226"/>
                    <a:pt x="7779" y="18181"/>
                    <a:pt x="7721" y="18142"/>
                  </a:cubicBezTo>
                  <a:cubicBezTo>
                    <a:pt x="7636" y="18083"/>
                    <a:pt x="7552" y="17986"/>
                    <a:pt x="7474" y="17856"/>
                  </a:cubicBezTo>
                  <a:cubicBezTo>
                    <a:pt x="7370" y="17673"/>
                    <a:pt x="7298" y="17478"/>
                    <a:pt x="7266" y="17264"/>
                  </a:cubicBezTo>
                  <a:cubicBezTo>
                    <a:pt x="7227" y="17056"/>
                    <a:pt x="7227" y="16841"/>
                    <a:pt x="7266" y="16633"/>
                  </a:cubicBezTo>
                  <a:cubicBezTo>
                    <a:pt x="7292" y="16516"/>
                    <a:pt x="7324" y="16412"/>
                    <a:pt x="7376" y="16327"/>
                  </a:cubicBezTo>
                  <a:cubicBezTo>
                    <a:pt x="7435" y="16223"/>
                    <a:pt x="7552" y="16100"/>
                    <a:pt x="7727" y="15950"/>
                  </a:cubicBezTo>
                  <a:cubicBezTo>
                    <a:pt x="7909" y="15800"/>
                    <a:pt x="8046" y="15709"/>
                    <a:pt x="8144" y="15664"/>
                  </a:cubicBezTo>
                  <a:cubicBezTo>
                    <a:pt x="8202" y="15638"/>
                    <a:pt x="8293" y="15612"/>
                    <a:pt x="8410" y="15586"/>
                  </a:cubicBezTo>
                  <a:cubicBezTo>
                    <a:pt x="8410" y="15592"/>
                    <a:pt x="8410" y="15592"/>
                    <a:pt x="8417" y="15592"/>
                  </a:cubicBezTo>
                  <a:lnTo>
                    <a:pt x="8475" y="15592"/>
                  </a:lnTo>
                  <a:cubicBezTo>
                    <a:pt x="8475" y="15586"/>
                    <a:pt x="8482" y="15579"/>
                    <a:pt x="8495" y="15573"/>
                  </a:cubicBezTo>
                  <a:close/>
                  <a:moveTo>
                    <a:pt x="10960" y="16847"/>
                  </a:moveTo>
                  <a:cubicBezTo>
                    <a:pt x="10999" y="16854"/>
                    <a:pt x="11051" y="16867"/>
                    <a:pt x="11122" y="16880"/>
                  </a:cubicBezTo>
                  <a:cubicBezTo>
                    <a:pt x="11194" y="16893"/>
                    <a:pt x="11298" y="16906"/>
                    <a:pt x="11434" y="16919"/>
                  </a:cubicBezTo>
                  <a:cubicBezTo>
                    <a:pt x="11577" y="16926"/>
                    <a:pt x="11681" y="16939"/>
                    <a:pt x="11747" y="16952"/>
                  </a:cubicBezTo>
                  <a:cubicBezTo>
                    <a:pt x="11779" y="16958"/>
                    <a:pt x="11857" y="16978"/>
                    <a:pt x="11987" y="17010"/>
                  </a:cubicBezTo>
                  <a:cubicBezTo>
                    <a:pt x="12182" y="17069"/>
                    <a:pt x="12416" y="17140"/>
                    <a:pt x="12696" y="17238"/>
                  </a:cubicBezTo>
                  <a:cubicBezTo>
                    <a:pt x="12755" y="17257"/>
                    <a:pt x="12800" y="17283"/>
                    <a:pt x="12839" y="17303"/>
                  </a:cubicBezTo>
                  <a:cubicBezTo>
                    <a:pt x="12872" y="17322"/>
                    <a:pt x="12917" y="17355"/>
                    <a:pt x="12976" y="17407"/>
                  </a:cubicBezTo>
                  <a:cubicBezTo>
                    <a:pt x="12995" y="17420"/>
                    <a:pt x="13021" y="17439"/>
                    <a:pt x="13067" y="17472"/>
                  </a:cubicBezTo>
                  <a:cubicBezTo>
                    <a:pt x="13112" y="17498"/>
                    <a:pt x="13145" y="17524"/>
                    <a:pt x="13164" y="17537"/>
                  </a:cubicBezTo>
                  <a:cubicBezTo>
                    <a:pt x="13203" y="17576"/>
                    <a:pt x="13236" y="17602"/>
                    <a:pt x="13249" y="17608"/>
                  </a:cubicBezTo>
                  <a:cubicBezTo>
                    <a:pt x="13268" y="17771"/>
                    <a:pt x="13294" y="17947"/>
                    <a:pt x="13333" y="18135"/>
                  </a:cubicBezTo>
                  <a:cubicBezTo>
                    <a:pt x="13353" y="18233"/>
                    <a:pt x="13385" y="18363"/>
                    <a:pt x="13424" y="18519"/>
                  </a:cubicBezTo>
                  <a:cubicBezTo>
                    <a:pt x="13392" y="18499"/>
                    <a:pt x="13359" y="18480"/>
                    <a:pt x="13320" y="18454"/>
                  </a:cubicBezTo>
                  <a:cubicBezTo>
                    <a:pt x="12950" y="18252"/>
                    <a:pt x="12664" y="18116"/>
                    <a:pt x="12455" y="18044"/>
                  </a:cubicBezTo>
                  <a:cubicBezTo>
                    <a:pt x="12273" y="17979"/>
                    <a:pt x="12065" y="17934"/>
                    <a:pt x="11838" y="17895"/>
                  </a:cubicBezTo>
                  <a:cubicBezTo>
                    <a:pt x="11584" y="17851"/>
                    <a:pt x="11341" y="17829"/>
                    <a:pt x="11110" y="17829"/>
                  </a:cubicBezTo>
                  <a:cubicBezTo>
                    <a:pt x="11032" y="17829"/>
                    <a:pt x="10956" y="17831"/>
                    <a:pt x="10882" y="17836"/>
                  </a:cubicBezTo>
                  <a:cubicBezTo>
                    <a:pt x="10882" y="17830"/>
                    <a:pt x="10888" y="17823"/>
                    <a:pt x="10888" y="17817"/>
                  </a:cubicBezTo>
                  <a:cubicBezTo>
                    <a:pt x="10895" y="17803"/>
                    <a:pt x="10901" y="17784"/>
                    <a:pt x="10908" y="17771"/>
                  </a:cubicBezTo>
                  <a:cubicBezTo>
                    <a:pt x="10914" y="17764"/>
                    <a:pt x="10921" y="17764"/>
                    <a:pt x="10927" y="17764"/>
                  </a:cubicBezTo>
                  <a:cubicBezTo>
                    <a:pt x="11067" y="17758"/>
                    <a:pt x="11190" y="17755"/>
                    <a:pt x="11296" y="17755"/>
                  </a:cubicBezTo>
                  <a:cubicBezTo>
                    <a:pt x="11402" y="17755"/>
                    <a:pt x="11490" y="17758"/>
                    <a:pt x="11558" y="17764"/>
                  </a:cubicBezTo>
                  <a:cubicBezTo>
                    <a:pt x="11662" y="17777"/>
                    <a:pt x="11812" y="17797"/>
                    <a:pt x="12013" y="17830"/>
                  </a:cubicBezTo>
                  <a:cubicBezTo>
                    <a:pt x="12038" y="17831"/>
                    <a:pt x="12061" y="17832"/>
                    <a:pt x="12082" y="17832"/>
                  </a:cubicBezTo>
                  <a:cubicBezTo>
                    <a:pt x="12141" y="17832"/>
                    <a:pt x="12188" y="17826"/>
                    <a:pt x="12221" y="17817"/>
                  </a:cubicBezTo>
                  <a:cubicBezTo>
                    <a:pt x="12176" y="17797"/>
                    <a:pt x="12111" y="17784"/>
                    <a:pt x="12039" y="17777"/>
                  </a:cubicBezTo>
                  <a:lnTo>
                    <a:pt x="11818" y="17738"/>
                  </a:lnTo>
                  <a:cubicBezTo>
                    <a:pt x="11662" y="17719"/>
                    <a:pt x="11525" y="17706"/>
                    <a:pt x="11415" y="17699"/>
                  </a:cubicBezTo>
                  <a:cubicBezTo>
                    <a:pt x="11369" y="17696"/>
                    <a:pt x="11319" y="17695"/>
                    <a:pt x="11264" y="17695"/>
                  </a:cubicBezTo>
                  <a:cubicBezTo>
                    <a:pt x="11208" y="17695"/>
                    <a:pt x="11148" y="17696"/>
                    <a:pt x="11083" y="17699"/>
                  </a:cubicBezTo>
                  <a:cubicBezTo>
                    <a:pt x="11025" y="17699"/>
                    <a:pt x="10966" y="17706"/>
                    <a:pt x="10921" y="17712"/>
                  </a:cubicBezTo>
                  <a:cubicBezTo>
                    <a:pt x="10960" y="17569"/>
                    <a:pt x="10979" y="17413"/>
                    <a:pt x="10986" y="17251"/>
                  </a:cubicBezTo>
                  <a:cubicBezTo>
                    <a:pt x="10986" y="17192"/>
                    <a:pt x="10986" y="17140"/>
                    <a:pt x="10979" y="17082"/>
                  </a:cubicBezTo>
                  <a:lnTo>
                    <a:pt x="10979" y="17082"/>
                  </a:lnTo>
                  <a:lnTo>
                    <a:pt x="11122" y="17101"/>
                  </a:lnTo>
                  <a:cubicBezTo>
                    <a:pt x="11324" y="17127"/>
                    <a:pt x="11473" y="17147"/>
                    <a:pt x="11571" y="17153"/>
                  </a:cubicBezTo>
                  <a:lnTo>
                    <a:pt x="11668" y="17153"/>
                  </a:lnTo>
                  <a:cubicBezTo>
                    <a:pt x="11675" y="17153"/>
                    <a:pt x="11675" y="17147"/>
                    <a:pt x="11675" y="17134"/>
                  </a:cubicBezTo>
                  <a:cubicBezTo>
                    <a:pt x="11675" y="17134"/>
                    <a:pt x="11668" y="17127"/>
                    <a:pt x="11655" y="17121"/>
                  </a:cubicBezTo>
                  <a:cubicBezTo>
                    <a:pt x="11603" y="17108"/>
                    <a:pt x="11506" y="17088"/>
                    <a:pt x="11363" y="17075"/>
                  </a:cubicBezTo>
                  <a:cubicBezTo>
                    <a:pt x="11259" y="17062"/>
                    <a:pt x="11181" y="17049"/>
                    <a:pt x="11122" y="17043"/>
                  </a:cubicBezTo>
                  <a:cubicBezTo>
                    <a:pt x="11070" y="17036"/>
                    <a:pt x="11025" y="17030"/>
                    <a:pt x="10979" y="17030"/>
                  </a:cubicBezTo>
                  <a:cubicBezTo>
                    <a:pt x="10973" y="16965"/>
                    <a:pt x="10966" y="16906"/>
                    <a:pt x="10960" y="16847"/>
                  </a:cubicBezTo>
                  <a:close/>
                  <a:moveTo>
                    <a:pt x="4456" y="18194"/>
                  </a:moveTo>
                  <a:lnTo>
                    <a:pt x="4619" y="18207"/>
                  </a:lnTo>
                  <a:cubicBezTo>
                    <a:pt x="4619" y="18213"/>
                    <a:pt x="4619" y="18226"/>
                    <a:pt x="4612" y="18239"/>
                  </a:cubicBezTo>
                  <a:cubicBezTo>
                    <a:pt x="4606" y="18369"/>
                    <a:pt x="4593" y="18512"/>
                    <a:pt x="4580" y="18668"/>
                  </a:cubicBezTo>
                  <a:lnTo>
                    <a:pt x="4469" y="18668"/>
                  </a:lnTo>
                  <a:cubicBezTo>
                    <a:pt x="4430" y="18662"/>
                    <a:pt x="4397" y="18655"/>
                    <a:pt x="4371" y="18642"/>
                  </a:cubicBezTo>
                  <a:cubicBezTo>
                    <a:pt x="4365" y="18636"/>
                    <a:pt x="4358" y="18629"/>
                    <a:pt x="4352" y="18629"/>
                  </a:cubicBezTo>
                  <a:lnTo>
                    <a:pt x="4397" y="18246"/>
                  </a:lnTo>
                  <a:cubicBezTo>
                    <a:pt x="4397" y="18226"/>
                    <a:pt x="4397" y="18207"/>
                    <a:pt x="4397" y="18194"/>
                  </a:cubicBezTo>
                  <a:close/>
                  <a:moveTo>
                    <a:pt x="4345" y="18694"/>
                  </a:moveTo>
                  <a:cubicBezTo>
                    <a:pt x="4352" y="18694"/>
                    <a:pt x="4358" y="18701"/>
                    <a:pt x="4365" y="18707"/>
                  </a:cubicBezTo>
                  <a:cubicBezTo>
                    <a:pt x="4404" y="18727"/>
                    <a:pt x="4462" y="18734"/>
                    <a:pt x="4534" y="18734"/>
                  </a:cubicBezTo>
                  <a:cubicBezTo>
                    <a:pt x="4547" y="18734"/>
                    <a:pt x="4560" y="18727"/>
                    <a:pt x="4573" y="18727"/>
                  </a:cubicBezTo>
                  <a:cubicBezTo>
                    <a:pt x="4560" y="18909"/>
                    <a:pt x="4547" y="19104"/>
                    <a:pt x="4534" y="19325"/>
                  </a:cubicBezTo>
                  <a:cubicBezTo>
                    <a:pt x="4528" y="19319"/>
                    <a:pt x="4528" y="19319"/>
                    <a:pt x="4528" y="19319"/>
                  </a:cubicBezTo>
                  <a:lnTo>
                    <a:pt x="4436" y="19286"/>
                  </a:lnTo>
                  <a:cubicBezTo>
                    <a:pt x="4397" y="19286"/>
                    <a:pt x="4371" y="19280"/>
                    <a:pt x="4352" y="19273"/>
                  </a:cubicBezTo>
                  <a:cubicBezTo>
                    <a:pt x="4326" y="19267"/>
                    <a:pt x="4306" y="19260"/>
                    <a:pt x="4287" y="19254"/>
                  </a:cubicBezTo>
                  <a:lnTo>
                    <a:pt x="4345" y="18694"/>
                  </a:lnTo>
                  <a:close/>
                  <a:moveTo>
                    <a:pt x="5659" y="17986"/>
                  </a:moveTo>
                  <a:cubicBezTo>
                    <a:pt x="5659" y="18090"/>
                    <a:pt x="5672" y="18181"/>
                    <a:pt x="5705" y="18259"/>
                  </a:cubicBezTo>
                  <a:cubicBezTo>
                    <a:pt x="5750" y="18369"/>
                    <a:pt x="5809" y="18441"/>
                    <a:pt x="5887" y="18467"/>
                  </a:cubicBezTo>
                  <a:cubicBezTo>
                    <a:pt x="5913" y="18473"/>
                    <a:pt x="5939" y="18480"/>
                    <a:pt x="5971" y="18480"/>
                  </a:cubicBezTo>
                  <a:lnTo>
                    <a:pt x="5640" y="18675"/>
                  </a:lnTo>
                  <a:cubicBezTo>
                    <a:pt x="5594" y="18701"/>
                    <a:pt x="5562" y="18727"/>
                    <a:pt x="5549" y="18753"/>
                  </a:cubicBezTo>
                  <a:cubicBezTo>
                    <a:pt x="5536" y="18779"/>
                    <a:pt x="5523" y="18818"/>
                    <a:pt x="5523" y="18883"/>
                  </a:cubicBezTo>
                  <a:cubicBezTo>
                    <a:pt x="5523" y="18929"/>
                    <a:pt x="5529" y="18974"/>
                    <a:pt x="5529" y="19020"/>
                  </a:cubicBezTo>
                  <a:lnTo>
                    <a:pt x="5432" y="19085"/>
                  </a:lnTo>
                  <a:cubicBezTo>
                    <a:pt x="5419" y="19091"/>
                    <a:pt x="5386" y="19111"/>
                    <a:pt x="5334" y="19150"/>
                  </a:cubicBezTo>
                  <a:cubicBezTo>
                    <a:pt x="5301" y="19182"/>
                    <a:pt x="5269" y="19202"/>
                    <a:pt x="5243" y="19208"/>
                  </a:cubicBezTo>
                  <a:lnTo>
                    <a:pt x="5171" y="19254"/>
                  </a:lnTo>
                  <a:lnTo>
                    <a:pt x="5139" y="19286"/>
                  </a:lnTo>
                  <a:cubicBezTo>
                    <a:pt x="5132" y="19293"/>
                    <a:pt x="5119" y="19299"/>
                    <a:pt x="5093" y="19312"/>
                  </a:cubicBezTo>
                  <a:cubicBezTo>
                    <a:pt x="5067" y="19325"/>
                    <a:pt x="5035" y="19351"/>
                    <a:pt x="4996" y="19377"/>
                  </a:cubicBezTo>
                  <a:cubicBezTo>
                    <a:pt x="4996" y="19332"/>
                    <a:pt x="5002" y="19286"/>
                    <a:pt x="5009" y="19241"/>
                  </a:cubicBezTo>
                  <a:cubicBezTo>
                    <a:pt x="5035" y="19059"/>
                    <a:pt x="5074" y="18922"/>
                    <a:pt x="5132" y="18825"/>
                  </a:cubicBezTo>
                  <a:cubicBezTo>
                    <a:pt x="5197" y="18720"/>
                    <a:pt x="5230" y="18668"/>
                    <a:pt x="5230" y="18662"/>
                  </a:cubicBezTo>
                  <a:cubicBezTo>
                    <a:pt x="5269" y="18597"/>
                    <a:pt x="5301" y="18512"/>
                    <a:pt x="5321" y="18402"/>
                  </a:cubicBezTo>
                  <a:cubicBezTo>
                    <a:pt x="5334" y="18324"/>
                    <a:pt x="5347" y="18246"/>
                    <a:pt x="5360" y="18174"/>
                  </a:cubicBezTo>
                  <a:cubicBezTo>
                    <a:pt x="5360" y="18168"/>
                    <a:pt x="5366" y="18168"/>
                    <a:pt x="5373" y="18161"/>
                  </a:cubicBezTo>
                  <a:cubicBezTo>
                    <a:pt x="5510" y="18070"/>
                    <a:pt x="5594" y="18018"/>
                    <a:pt x="5627" y="17999"/>
                  </a:cubicBezTo>
                  <a:cubicBezTo>
                    <a:pt x="5633" y="17999"/>
                    <a:pt x="5646" y="17992"/>
                    <a:pt x="5659" y="17986"/>
                  </a:cubicBezTo>
                  <a:close/>
                  <a:moveTo>
                    <a:pt x="6986" y="18129"/>
                  </a:moveTo>
                  <a:cubicBezTo>
                    <a:pt x="6999" y="18135"/>
                    <a:pt x="7012" y="18148"/>
                    <a:pt x="7031" y="18174"/>
                  </a:cubicBezTo>
                  <a:lnTo>
                    <a:pt x="7070" y="18246"/>
                  </a:lnTo>
                  <a:cubicBezTo>
                    <a:pt x="6706" y="18402"/>
                    <a:pt x="6362" y="18584"/>
                    <a:pt x="6036" y="18792"/>
                  </a:cubicBezTo>
                  <a:cubicBezTo>
                    <a:pt x="6010" y="18812"/>
                    <a:pt x="5997" y="18825"/>
                    <a:pt x="5991" y="18838"/>
                  </a:cubicBezTo>
                  <a:cubicBezTo>
                    <a:pt x="5991" y="18851"/>
                    <a:pt x="6004" y="18877"/>
                    <a:pt x="6023" y="18896"/>
                  </a:cubicBezTo>
                  <a:cubicBezTo>
                    <a:pt x="6049" y="18929"/>
                    <a:pt x="6075" y="18942"/>
                    <a:pt x="6095" y="18942"/>
                  </a:cubicBezTo>
                  <a:cubicBezTo>
                    <a:pt x="6101" y="18942"/>
                    <a:pt x="6121" y="18935"/>
                    <a:pt x="6140" y="18922"/>
                  </a:cubicBezTo>
                  <a:cubicBezTo>
                    <a:pt x="6303" y="18818"/>
                    <a:pt x="6570" y="18681"/>
                    <a:pt x="6940" y="18512"/>
                  </a:cubicBezTo>
                  <a:lnTo>
                    <a:pt x="6940" y="18512"/>
                  </a:lnTo>
                  <a:cubicBezTo>
                    <a:pt x="6934" y="18525"/>
                    <a:pt x="6940" y="18538"/>
                    <a:pt x="6947" y="18558"/>
                  </a:cubicBezTo>
                  <a:cubicBezTo>
                    <a:pt x="6960" y="18577"/>
                    <a:pt x="6966" y="18597"/>
                    <a:pt x="6966" y="18603"/>
                  </a:cubicBezTo>
                  <a:cubicBezTo>
                    <a:pt x="6973" y="18629"/>
                    <a:pt x="6953" y="18655"/>
                    <a:pt x="6908" y="18688"/>
                  </a:cubicBezTo>
                  <a:lnTo>
                    <a:pt x="6479" y="18935"/>
                  </a:lnTo>
                  <a:cubicBezTo>
                    <a:pt x="6309" y="19033"/>
                    <a:pt x="6173" y="19098"/>
                    <a:pt x="6075" y="19130"/>
                  </a:cubicBezTo>
                  <a:cubicBezTo>
                    <a:pt x="6057" y="19135"/>
                    <a:pt x="6042" y="19139"/>
                    <a:pt x="6025" y="19139"/>
                  </a:cubicBezTo>
                  <a:cubicBezTo>
                    <a:pt x="6019" y="19139"/>
                    <a:pt x="6011" y="19139"/>
                    <a:pt x="6004" y="19137"/>
                  </a:cubicBezTo>
                  <a:cubicBezTo>
                    <a:pt x="5991" y="19137"/>
                    <a:pt x="5971" y="19124"/>
                    <a:pt x="5945" y="19104"/>
                  </a:cubicBezTo>
                  <a:cubicBezTo>
                    <a:pt x="5906" y="19078"/>
                    <a:pt x="5874" y="19033"/>
                    <a:pt x="5841" y="18974"/>
                  </a:cubicBezTo>
                  <a:lnTo>
                    <a:pt x="5828" y="18916"/>
                  </a:lnTo>
                  <a:cubicBezTo>
                    <a:pt x="5828" y="18883"/>
                    <a:pt x="5822" y="18857"/>
                    <a:pt x="5822" y="18851"/>
                  </a:cubicBezTo>
                  <a:cubicBezTo>
                    <a:pt x="5812" y="18825"/>
                    <a:pt x="5802" y="18816"/>
                    <a:pt x="5785" y="18816"/>
                  </a:cubicBezTo>
                  <a:cubicBezTo>
                    <a:pt x="5781" y="18816"/>
                    <a:pt x="5776" y="18817"/>
                    <a:pt x="5770" y="18818"/>
                  </a:cubicBezTo>
                  <a:cubicBezTo>
                    <a:pt x="5750" y="18818"/>
                    <a:pt x="5744" y="18844"/>
                    <a:pt x="5744" y="18877"/>
                  </a:cubicBezTo>
                  <a:cubicBezTo>
                    <a:pt x="5757" y="19007"/>
                    <a:pt x="5815" y="19104"/>
                    <a:pt x="5919" y="19176"/>
                  </a:cubicBezTo>
                  <a:cubicBezTo>
                    <a:pt x="5952" y="19195"/>
                    <a:pt x="5978" y="19202"/>
                    <a:pt x="5991" y="19208"/>
                  </a:cubicBezTo>
                  <a:cubicBezTo>
                    <a:pt x="6004" y="19208"/>
                    <a:pt x="6030" y="19202"/>
                    <a:pt x="6075" y="19195"/>
                  </a:cubicBezTo>
                  <a:cubicBezTo>
                    <a:pt x="6121" y="19176"/>
                    <a:pt x="6192" y="19150"/>
                    <a:pt x="6283" y="19104"/>
                  </a:cubicBezTo>
                  <a:lnTo>
                    <a:pt x="6992" y="18707"/>
                  </a:lnTo>
                  <a:cubicBezTo>
                    <a:pt x="7018" y="18694"/>
                    <a:pt x="7031" y="18681"/>
                    <a:pt x="7031" y="18668"/>
                  </a:cubicBezTo>
                  <a:cubicBezTo>
                    <a:pt x="7038" y="18662"/>
                    <a:pt x="7044" y="18642"/>
                    <a:pt x="7044" y="18610"/>
                  </a:cubicBezTo>
                  <a:lnTo>
                    <a:pt x="7018" y="18493"/>
                  </a:lnTo>
                  <a:cubicBezTo>
                    <a:pt x="7012" y="18460"/>
                    <a:pt x="7005" y="18441"/>
                    <a:pt x="6986" y="18434"/>
                  </a:cubicBezTo>
                  <a:cubicBezTo>
                    <a:pt x="6982" y="18432"/>
                    <a:pt x="6977" y="18432"/>
                    <a:pt x="6972" y="18432"/>
                  </a:cubicBezTo>
                  <a:cubicBezTo>
                    <a:pt x="6958" y="18432"/>
                    <a:pt x="6941" y="18436"/>
                    <a:pt x="6927" y="18441"/>
                  </a:cubicBezTo>
                  <a:cubicBezTo>
                    <a:pt x="6635" y="18571"/>
                    <a:pt x="6355" y="18714"/>
                    <a:pt x="6095" y="18870"/>
                  </a:cubicBezTo>
                  <a:lnTo>
                    <a:pt x="6062" y="18838"/>
                  </a:lnTo>
                  <a:cubicBezTo>
                    <a:pt x="6238" y="18727"/>
                    <a:pt x="6401" y="18623"/>
                    <a:pt x="6563" y="18538"/>
                  </a:cubicBezTo>
                  <a:cubicBezTo>
                    <a:pt x="6622" y="18506"/>
                    <a:pt x="6667" y="18480"/>
                    <a:pt x="6706" y="18467"/>
                  </a:cubicBezTo>
                  <a:cubicBezTo>
                    <a:pt x="6882" y="18389"/>
                    <a:pt x="7012" y="18330"/>
                    <a:pt x="7096" y="18285"/>
                  </a:cubicBezTo>
                  <a:lnTo>
                    <a:pt x="7103" y="18298"/>
                  </a:lnTo>
                  <a:cubicBezTo>
                    <a:pt x="7148" y="18395"/>
                    <a:pt x="7174" y="18499"/>
                    <a:pt x="7174" y="18603"/>
                  </a:cubicBezTo>
                  <a:cubicBezTo>
                    <a:pt x="7174" y="18603"/>
                    <a:pt x="7168" y="18610"/>
                    <a:pt x="7168" y="18616"/>
                  </a:cubicBezTo>
                  <a:cubicBezTo>
                    <a:pt x="7129" y="18668"/>
                    <a:pt x="7070" y="18727"/>
                    <a:pt x="6999" y="18792"/>
                  </a:cubicBezTo>
                  <a:cubicBezTo>
                    <a:pt x="6882" y="18883"/>
                    <a:pt x="6719" y="18987"/>
                    <a:pt x="6524" y="19104"/>
                  </a:cubicBezTo>
                  <a:cubicBezTo>
                    <a:pt x="6238" y="19267"/>
                    <a:pt x="6069" y="19364"/>
                    <a:pt x="6023" y="19390"/>
                  </a:cubicBezTo>
                  <a:cubicBezTo>
                    <a:pt x="5998" y="19410"/>
                    <a:pt x="5974" y="19419"/>
                    <a:pt x="5955" y="19419"/>
                  </a:cubicBezTo>
                  <a:cubicBezTo>
                    <a:pt x="5949" y="19419"/>
                    <a:pt x="5943" y="19418"/>
                    <a:pt x="5939" y="19416"/>
                  </a:cubicBezTo>
                  <a:cubicBezTo>
                    <a:pt x="5919" y="19416"/>
                    <a:pt x="5900" y="19403"/>
                    <a:pt x="5880" y="19384"/>
                  </a:cubicBezTo>
                  <a:cubicBezTo>
                    <a:pt x="5770" y="19273"/>
                    <a:pt x="5698" y="19169"/>
                    <a:pt x="5659" y="19072"/>
                  </a:cubicBezTo>
                  <a:cubicBezTo>
                    <a:pt x="5646" y="19000"/>
                    <a:pt x="5633" y="18955"/>
                    <a:pt x="5633" y="18942"/>
                  </a:cubicBezTo>
                  <a:cubicBezTo>
                    <a:pt x="5627" y="18903"/>
                    <a:pt x="5633" y="18870"/>
                    <a:pt x="5646" y="18838"/>
                  </a:cubicBezTo>
                  <a:cubicBezTo>
                    <a:pt x="5659" y="18799"/>
                    <a:pt x="5705" y="18760"/>
                    <a:pt x="5776" y="18714"/>
                  </a:cubicBezTo>
                  <a:lnTo>
                    <a:pt x="6160" y="18486"/>
                  </a:lnTo>
                  <a:cubicBezTo>
                    <a:pt x="6264" y="18428"/>
                    <a:pt x="6336" y="18382"/>
                    <a:pt x="6388" y="18356"/>
                  </a:cubicBezTo>
                  <a:cubicBezTo>
                    <a:pt x="6492" y="18304"/>
                    <a:pt x="6648" y="18233"/>
                    <a:pt x="6869" y="18148"/>
                  </a:cubicBezTo>
                  <a:cubicBezTo>
                    <a:pt x="6888" y="18148"/>
                    <a:pt x="6914" y="18142"/>
                    <a:pt x="6934" y="18142"/>
                  </a:cubicBezTo>
                  <a:cubicBezTo>
                    <a:pt x="6947" y="18129"/>
                    <a:pt x="6966" y="18129"/>
                    <a:pt x="6986" y="18129"/>
                  </a:cubicBezTo>
                  <a:close/>
                  <a:moveTo>
                    <a:pt x="4280" y="19332"/>
                  </a:moveTo>
                  <a:cubicBezTo>
                    <a:pt x="4300" y="19338"/>
                    <a:pt x="4332" y="19345"/>
                    <a:pt x="4371" y="19351"/>
                  </a:cubicBezTo>
                  <a:cubicBezTo>
                    <a:pt x="4423" y="19364"/>
                    <a:pt x="4469" y="19371"/>
                    <a:pt x="4508" y="19371"/>
                  </a:cubicBezTo>
                  <a:lnTo>
                    <a:pt x="4528" y="19364"/>
                  </a:lnTo>
                  <a:lnTo>
                    <a:pt x="4528" y="19364"/>
                  </a:lnTo>
                  <a:cubicBezTo>
                    <a:pt x="4521" y="19475"/>
                    <a:pt x="4514" y="19592"/>
                    <a:pt x="4508" y="19716"/>
                  </a:cubicBezTo>
                  <a:lnTo>
                    <a:pt x="4495" y="19911"/>
                  </a:lnTo>
                  <a:cubicBezTo>
                    <a:pt x="4482" y="19904"/>
                    <a:pt x="4462" y="19898"/>
                    <a:pt x="4436" y="19898"/>
                  </a:cubicBezTo>
                  <a:lnTo>
                    <a:pt x="4358" y="19891"/>
                  </a:lnTo>
                  <a:lnTo>
                    <a:pt x="4300" y="19878"/>
                  </a:lnTo>
                  <a:cubicBezTo>
                    <a:pt x="4267" y="19872"/>
                    <a:pt x="4241" y="19859"/>
                    <a:pt x="4228" y="19852"/>
                  </a:cubicBezTo>
                  <a:cubicBezTo>
                    <a:pt x="4222" y="19852"/>
                    <a:pt x="4222" y="19852"/>
                    <a:pt x="4222" y="19846"/>
                  </a:cubicBezTo>
                  <a:lnTo>
                    <a:pt x="4222" y="19839"/>
                  </a:lnTo>
                  <a:lnTo>
                    <a:pt x="4280" y="19332"/>
                  </a:lnTo>
                  <a:close/>
                  <a:moveTo>
                    <a:pt x="5568" y="19150"/>
                  </a:moveTo>
                  <a:cubicBezTo>
                    <a:pt x="5581" y="19195"/>
                    <a:pt x="5607" y="19234"/>
                    <a:pt x="5640" y="19280"/>
                  </a:cubicBezTo>
                  <a:cubicBezTo>
                    <a:pt x="5666" y="19319"/>
                    <a:pt x="5718" y="19377"/>
                    <a:pt x="5783" y="19455"/>
                  </a:cubicBezTo>
                  <a:cubicBezTo>
                    <a:pt x="5809" y="19481"/>
                    <a:pt x="5828" y="19507"/>
                    <a:pt x="5854" y="19527"/>
                  </a:cubicBezTo>
                  <a:cubicBezTo>
                    <a:pt x="5854" y="19527"/>
                    <a:pt x="5848" y="19527"/>
                    <a:pt x="5841" y="19533"/>
                  </a:cubicBezTo>
                  <a:lnTo>
                    <a:pt x="5783" y="19572"/>
                  </a:lnTo>
                  <a:cubicBezTo>
                    <a:pt x="5770" y="19579"/>
                    <a:pt x="5718" y="19611"/>
                    <a:pt x="5627" y="19670"/>
                  </a:cubicBezTo>
                  <a:lnTo>
                    <a:pt x="5178" y="19969"/>
                  </a:lnTo>
                  <a:cubicBezTo>
                    <a:pt x="5126" y="20002"/>
                    <a:pt x="5100" y="20034"/>
                    <a:pt x="5087" y="20060"/>
                  </a:cubicBezTo>
                  <a:lnTo>
                    <a:pt x="5087" y="20067"/>
                  </a:lnTo>
                  <a:cubicBezTo>
                    <a:pt x="5048" y="20047"/>
                    <a:pt x="5022" y="20028"/>
                    <a:pt x="5015" y="20008"/>
                  </a:cubicBezTo>
                  <a:cubicBezTo>
                    <a:pt x="5002" y="19989"/>
                    <a:pt x="4996" y="19963"/>
                    <a:pt x="4989" y="19930"/>
                  </a:cubicBezTo>
                  <a:cubicBezTo>
                    <a:pt x="4983" y="19794"/>
                    <a:pt x="4983" y="19657"/>
                    <a:pt x="4989" y="19520"/>
                  </a:cubicBezTo>
                  <a:lnTo>
                    <a:pt x="5015" y="19488"/>
                  </a:lnTo>
                  <a:cubicBezTo>
                    <a:pt x="5035" y="19468"/>
                    <a:pt x="5061" y="19449"/>
                    <a:pt x="5093" y="19436"/>
                  </a:cubicBezTo>
                  <a:cubicBezTo>
                    <a:pt x="5132" y="19423"/>
                    <a:pt x="5165" y="19403"/>
                    <a:pt x="5184" y="19397"/>
                  </a:cubicBezTo>
                  <a:cubicBezTo>
                    <a:pt x="5204" y="19384"/>
                    <a:pt x="5223" y="19377"/>
                    <a:pt x="5236" y="19364"/>
                  </a:cubicBezTo>
                  <a:lnTo>
                    <a:pt x="5256" y="19338"/>
                  </a:lnTo>
                  <a:cubicBezTo>
                    <a:pt x="5269" y="19332"/>
                    <a:pt x="5288" y="19312"/>
                    <a:pt x="5321" y="19293"/>
                  </a:cubicBezTo>
                  <a:lnTo>
                    <a:pt x="5497" y="19202"/>
                  </a:lnTo>
                  <a:lnTo>
                    <a:pt x="5568" y="19150"/>
                  </a:lnTo>
                  <a:close/>
                  <a:moveTo>
                    <a:pt x="4215" y="19924"/>
                  </a:moveTo>
                  <a:cubicBezTo>
                    <a:pt x="4267" y="19950"/>
                    <a:pt x="4339" y="19963"/>
                    <a:pt x="4423" y="19963"/>
                  </a:cubicBezTo>
                  <a:cubicBezTo>
                    <a:pt x="4449" y="19963"/>
                    <a:pt x="4462" y="19963"/>
                    <a:pt x="4475" y="19956"/>
                  </a:cubicBezTo>
                  <a:cubicBezTo>
                    <a:pt x="4482" y="19956"/>
                    <a:pt x="4488" y="19950"/>
                    <a:pt x="4495" y="19950"/>
                  </a:cubicBezTo>
                  <a:lnTo>
                    <a:pt x="4449" y="20691"/>
                  </a:lnTo>
                  <a:cubicBezTo>
                    <a:pt x="4443" y="20691"/>
                    <a:pt x="4423" y="20698"/>
                    <a:pt x="4397" y="20698"/>
                  </a:cubicBezTo>
                  <a:cubicBezTo>
                    <a:pt x="4379" y="20702"/>
                    <a:pt x="4360" y="20704"/>
                    <a:pt x="4340" y="20704"/>
                  </a:cubicBezTo>
                  <a:cubicBezTo>
                    <a:pt x="4305" y="20704"/>
                    <a:pt x="4268" y="20697"/>
                    <a:pt x="4235" y="20685"/>
                  </a:cubicBezTo>
                  <a:cubicBezTo>
                    <a:pt x="4196" y="20665"/>
                    <a:pt x="4157" y="20639"/>
                    <a:pt x="4131" y="20613"/>
                  </a:cubicBezTo>
                  <a:cubicBezTo>
                    <a:pt x="4131" y="20594"/>
                    <a:pt x="4137" y="20574"/>
                    <a:pt x="4137" y="20554"/>
                  </a:cubicBezTo>
                  <a:cubicBezTo>
                    <a:pt x="4157" y="20411"/>
                    <a:pt x="4183" y="20203"/>
                    <a:pt x="4215" y="19924"/>
                  </a:cubicBezTo>
                  <a:close/>
                  <a:moveTo>
                    <a:pt x="7747" y="18369"/>
                  </a:moveTo>
                  <a:cubicBezTo>
                    <a:pt x="7818" y="18402"/>
                    <a:pt x="7896" y="18434"/>
                    <a:pt x="7987" y="18467"/>
                  </a:cubicBezTo>
                  <a:cubicBezTo>
                    <a:pt x="8085" y="18499"/>
                    <a:pt x="8176" y="18532"/>
                    <a:pt x="8261" y="18558"/>
                  </a:cubicBezTo>
                  <a:cubicBezTo>
                    <a:pt x="8261" y="18564"/>
                    <a:pt x="8254" y="18577"/>
                    <a:pt x="8254" y="18584"/>
                  </a:cubicBezTo>
                  <a:cubicBezTo>
                    <a:pt x="8254" y="18662"/>
                    <a:pt x="8228" y="18916"/>
                    <a:pt x="8189" y="19345"/>
                  </a:cubicBezTo>
                  <a:cubicBezTo>
                    <a:pt x="8150" y="19755"/>
                    <a:pt x="8131" y="19989"/>
                    <a:pt x="8124" y="20047"/>
                  </a:cubicBezTo>
                  <a:cubicBezTo>
                    <a:pt x="8105" y="20184"/>
                    <a:pt x="8091" y="20398"/>
                    <a:pt x="8085" y="20678"/>
                  </a:cubicBezTo>
                  <a:cubicBezTo>
                    <a:pt x="8085" y="20698"/>
                    <a:pt x="8085" y="20724"/>
                    <a:pt x="8085" y="20769"/>
                  </a:cubicBezTo>
                  <a:cubicBezTo>
                    <a:pt x="8078" y="20763"/>
                    <a:pt x="8059" y="20763"/>
                    <a:pt x="8020" y="20763"/>
                  </a:cubicBezTo>
                  <a:cubicBezTo>
                    <a:pt x="7968" y="20756"/>
                    <a:pt x="7896" y="20743"/>
                    <a:pt x="7812" y="20724"/>
                  </a:cubicBezTo>
                  <a:cubicBezTo>
                    <a:pt x="7714" y="20704"/>
                    <a:pt x="7643" y="20691"/>
                    <a:pt x="7604" y="20691"/>
                  </a:cubicBezTo>
                  <a:cubicBezTo>
                    <a:pt x="7566" y="20686"/>
                    <a:pt x="7531" y="20684"/>
                    <a:pt x="7498" y="20684"/>
                  </a:cubicBezTo>
                  <a:cubicBezTo>
                    <a:pt x="7405" y="20684"/>
                    <a:pt x="7328" y="20703"/>
                    <a:pt x="7266" y="20737"/>
                  </a:cubicBezTo>
                  <a:cubicBezTo>
                    <a:pt x="7266" y="20659"/>
                    <a:pt x="7279" y="20561"/>
                    <a:pt x="7305" y="20444"/>
                  </a:cubicBezTo>
                  <a:cubicBezTo>
                    <a:pt x="7331" y="20281"/>
                    <a:pt x="7344" y="20158"/>
                    <a:pt x="7344" y="20073"/>
                  </a:cubicBezTo>
                  <a:cubicBezTo>
                    <a:pt x="7337" y="19930"/>
                    <a:pt x="7337" y="19820"/>
                    <a:pt x="7337" y="19748"/>
                  </a:cubicBezTo>
                  <a:cubicBezTo>
                    <a:pt x="7337" y="19703"/>
                    <a:pt x="7344" y="19631"/>
                    <a:pt x="7350" y="19540"/>
                  </a:cubicBezTo>
                  <a:lnTo>
                    <a:pt x="7435" y="18760"/>
                  </a:lnTo>
                  <a:cubicBezTo>
                    <a:pt x="7441" y="18688"/>
                    <a:pt x="7448" y="18636"/>
                    <a:pt x="7441" y="18603"/>
                  </a:cubicBezTo>
                  <a:cubicBezTo>
                    <a:pt x="7435" y="18584"/>
                    <a:pt x="7435" y="18571"/>
                    <a:pt x="7428" y="18564"/>
                  </a:cubicBezTo>
                  <a:lnTo>
                    <a:pt x="7669" y="18441"/>
                  </a:lnTo>
                  <a:cubicBezTo>
                    <a:pt x="7701" y="18428"/>
                    <a:pt x="7721" y="18415"/>
                    <a:pt x="7727" y="18408"/>
                  </a:cubicBezTo>
                  <a:cubicBezTo>
                    <a:pt x="7740" y="18395"/>
                    <a:pt x="7747" y="18382"/>
                    <a:pt x="7747" y="18369"/>
                  </a:cubicBezTo>
                  <a:close/>
                  <a:moveTo>
                    <a:pt x="5217" y="17751"/>
                  </a:moveTo>
                  <a:lnTo>
                    <a:pt x="5217" y="17751"/>
                  </a:lnTo>
                  <a:cubicBezTo>
                    <a:pt x="5243" y="17882"/>
                    <a:pt x="5230" y="18025"/>
                    <a:pt x="5191" y="18187"/>
                  </a:cubicBezTo>
                  <a:cubicBezTo>
                    <a:pt x="5158" y="18304"/>
                    <a:pt x="5093" y="18460"/>
                    <a:pt x="4989" y="18675"/>
                  </a:cubicBezTo>
                  <a:cubicBezTo>
                    <a:pt x="4931" y="18812"/>
                    <a:pt x="4892" y="18916"/>
                    <a:pt x="4866" y="18987"/>
                  </a:cubicBezTo>
                  <a:cubicBezTo>
                    <a:pt x="4833" y="19104"/>
                    <a:pt x="4807" y="19247"/>
                    <a:pt x="4801" y="19403"/>
                  </a:cubicBezTo>
                  <a:cubicBezTo>
                    <a:pt x="4794" y="19507"/>
                    <a:pt x="4794" y="19644"/>
                    <a:pt x="4794" y="19833"/>
                  </a:cubicBezTo>
                  <a:cubicBezTo>
                    <a:pt x="4794" y="19976"/>
                    <a:pt x="4814" y="20080"/>
                    <a:pt x="4853" y="20145"/>
                  </a:cubicBezTo>
                  <a:cubicBezTo>
                    <a:pt x="4879" y="20184"/>
                    <a:pt x="4892" y="20216"/>
                    <a:pt x="4898" y="20242"/>
                  </a:cubicBezTo>
                  <a:cubicBezTo>
                    <a:pt x="4898" y="20249"/>
                    <a:pt x="4898" y="20281"/>
                    <a:pt x="4892" y="20320"/>
                  </a:cubicBezTo>
                  <a:lnTo>
                    <a:pt x="4703" y="21192"/>
                  </a:lnTo>
                  <a:cubicBezTo>
                    <a:pt x="4697" y="21218"/>
                    <a:pt x="4697" y="21244"/>
                    <a:pt x="4690" y="21270"/>
                  </a:cubicBezTo>
                  <a:lnTo>
                    <a:pt x="4593" y="21270"/>
                  </a:lnTo>
                  <a:cubicBezTo>
                    <a:pt x="4599" y="21250"/>
                    <a:pt x="4599" y="21224"/>
                    <a:pt x="4606" y="21192"/>
                  </a:cubicBezTo>
                  <a:cubicBezTo>
                    <a:pt x="4606" y="21036"/>
                    <a:pt x="4619" y="20821"/>
                    <a:pt x="4651" y="20548"/>
                  </a:cubicBezTo>
                  <a:cubicBezTo>
                    <a:pt x="4677" y="20236"/>
                    <a:pt x="4697" y="20021"/>
                    <a:pt x="4703" y="19898"/>
                  </a:cubicBezTo>
                  <a:cubicBezTo>
                    <a:pt x="4710" y="19820"/>
                    <a:pt x="4710" y="19631"/>
                    <a:pt x="4716" y="19338"/>
                  </a:cubicBezTo>
                  <a:cubicBezTo>
                    <a:pt x="4723" y="19104"/>
                    <a:pt x="4729" y="18922"/>
                    <a:pt x="4749" y="18779"/>
                  </a:cubicBezTo>
                  <a:cubicBezTo>
                    <a:pt x="4775" y="18597"/>
                    <a:pt x="4788" y="18460"/>
                    <a:pt x="4801" y="18369"/>
                  </a:cubicBezTo>
                  <a:cubicBezTo>
                    <a:pt x="4807" y="18265"/>
                    <a:pt x="4827" y="18194"/>
                    <a:pt x="4846" y="18155"/>
                  </a:cubicBezTo>
                  <a:cubicBezTo>
                    <a:pt x="4892" y="18103"/>
                    <a:pt x="4924" y="18064"/>
                    <a:pt x="4944" y="18038"/>
                  </a:cubicBezTo>
                  <a:cubicBezTo>
                    <a:pt x="4970" y="17999"/>
                    <a:pt x="4983" y="17953"/>
                    <a:pt x="4996" y="17901"/>
                  </a:cubicBezTo>
                  <a:cubicBezTo>
                    <a:pt x="5061" y="17869"/>
                    <a:pt x="5132" y="17823"/>
                    <a:pt x="5217" y="17751"/>
                  </a:cubicBezTo>
                  <a:close/>
                  <a:moveTo>
                    <a:pt x="7344" y="18610"/>
                  </a:moveTo>
                  <a:lnTo>
                    <a:pt x="7240" y="19429"/>
                  </a:lnTo>
                  <a:cubicBezTo>
                    <a:pt x="7220" y="19611"/>
                    <a:pt x="7207" y="19748"/>
                    <a:pt x="7214" y="19846"/>
                  </a:cubicBezTo>
                  <a:lnTo>
                    <a:pt x="7214" y="19995"/>
                  </a:lnTo>
                  <a:cubicBezTo>
                    <a:pt x="7214" y="20047"/>
                    <a:pt x="7207" y="20125"/>
                    <a:pt x="7194" y="20229"/>
                  </a:cubicBezTo>
                  <a:lnTo>
                    <a:pt x="7109" y="20834"/>
                  </a:lnTo>
                  <a:cubicBezTo>
                    <a:pt x="7109" y="20860"/>
                    <a:pt x="7109" y="20880"/>
                    <a:pt x="7109" y="20899"/>
                  </a:cubicBezTo>
                  <a:cubicBezTo>
                    <a:pt x="7096" y="20912"/>
                    <a:pt x="7083" y="20932"/>
                    <a:pt x="7070" y="20958"/>
                  </a:cubicBezTo>
                  <a:cubicBezTo>
                    <a:pt x="7018" y="21042"/>
                    <a:pt x="6973" y="21107"/>
                    <a:pt x="6934" y="21140"/>
                  </a:cubicBezTo>
                  <a:cubicBezTo>
                    <a:pt x="6862" y="21198"/>
                    <a:pt x="6745" y="21231"/>
                    <a:pt x="6570" y="21244"/>
                  </a:cubicBezTo>
                  <a:cubicBezTo>
                    <a:pt x="6453" y="21257"/>
                    <a:pt x="6309" y="21263"/>
                    <a:pt x="6140" y="21270"/>
                  </a:cubicBezTo>
                  <a:lnTo>
                    <a:pt x="6140" y="21257"/>
                  </a:lnTo>
                  <a:cubicBezTo>
                    <a:pt x="6134" y="21192"/>
                    <a:pt x="6140" y="21094"/>
                    <a:pt x="6147" y="20958"/>
                  </a:cubicBezTo>
                  <a:lnTo>
                    <a:pt x="6186" y="20444"/>
                  </a:lnTo>
                  <a:cubicBezTo>
                    <a:pt x="6205" y="20307"/>
                    <a:pt x="6244" y="20099"/>
                    <a:pt x="6316" y="19826"/>
                  </a:cubicBezTo>
                  <a:cubicBezTo>
                    <a:pt x="6342" y="19716"/>
                    <a:pt x="6362" y="19611"/>
                    <a:pt x="6375" y="19527"/>
                  </a:cubicBezTo>
                  <a:cubicBezTo>
                    <a:pt x="6381" y="19462"/>
                    <a:pt x="6388" y="19397"/>
                    <a:pt x="6388" y="19319"/>
                  </a:cubicBezTo>
                  <a:cubicBezTo>
                    <a:pt x="6433" y="19293"/>
                    <a:pt x="6479" y="19267"/>
                    <a:pt x="6531" y="19234"/>
                  </a:cubicBezTo>
                  <a:cubicBezTo>
                    <a:pt x="6719" y="19130"/>
                    <a:pt x="6869" y="19039"/>
                    <a:pt x="6966" y="18968"/>
                  </a:cubicBezTo>
                  <a:cubicBezTo>
                    <a:pt x="6999" y="18942"/>
                    <a:pt x="7064" y="18883"/>
                    <a:pt x="7168" y="18779"/>
                  </a:cubicBezTo>
                  <a:cubicBezTo>
                    <a:pt x="7266" y="18688"/>
                    <a:pt x="7318" y="18636"/>
                    <a:pt x="7318" y="18629"/>
                  </a:cubicBezTo>
                  <a:cubicBezTo>
                    <a:pt x="7324" y="18623"/>
                    <a:pt x="7331" y="18616"/>
                    <a:pt x="7344" y="18610"/>
                  </a:cubicBezTo>
                  <a:close/>
                  <a:moveTo>
                    <a:pt x="6270" y="19384"/>
                  </a:moveTo>
                  <a:lnTo>
                    <a:pt x="6270" y="19384"/>
                  </a:lnTo>
                  <a:cubicBezTo>
                    <a:pt x="6257" y="19514"/>
                    <a:pt x="6212" y="19709"/>
                    <a:pt x="6140" y="19976"/>
                  </a:cubicBezTo>
                  <a:lnTo>
                    <a:pt x="6095" y="20171"/>
                  </a:lnTo>
                  <a:cubicBezTo>
                    <a:pt x="6069" y="20288"/>
                    <a:pt x="6049" y="20470"/>
                    <a:pt x="6030" y="20711"/>
                  </a:cubicBezTo>
                  <a:lnTo>
                    <a:pt x="5991" y="21270"/>
                  </a:lnTo>
                  <a:cubicBezTo>
                    <a:pt x="5926" y="21272"/>
                    <a:pt x="5856" y="21273"/>
                    <a:pt x="5783" y="21273"/>
                  </a:cubicBezTo>
                  <a:cubicBezTo>
                    <a:pt x="5637" y="21273"/>
                    <a:pt x="5475" y="21270"/>
                    <a:pt x="5301" y="21270"/>
                  </a:cubicBezTo>
                  <a:cubicBezTo>
                    <a:pt x="5230" y="21267"/>
                    <a:pt x="5160" y="21265"/>
                    <a:pt x="5092" y="21265"/>
                  </a:cubicBezTo>
                  <a:cubicBezTo>
                    <a:pt x="5023" y="21265"/>
                    <a:pt x="4957" y="21267"/>
                    <a:pt x="4892" y="21270"/>
                  </a:cubicBezTo>
                  <a:cubicBezTo>
                    <a:pt x="4892" y="21257"/>
                    <a:pt x="4898" y="21237"/>
                    <a:pt x="4898" y="21224"/>
                  </a:cubicBezTo>
                  <a:cubicBezTo>
                    <a:pt x="4905" y="21192"/>
                    <a:pt x="4918" y="21127"/>
                    <a:pt x="4931" y="21029"/>
                  </a:cubicBezTo>
                  <a:cubicBezTo>
                    <a:pt x="4957" y="20873"/>
                    <a:pt x="4989" y="20717"/>
                    <a:pt x="5022" y="20567"/>
                  </a:cubicBezTo>
                  <a:cubicBezTo>
                    <a:pt x="5061" y="20431"/>
                    <a:pt x="5100" y="20327"/>
                    <a:pt x="5132" y="20268"/>
                  </a:cubicBezTo>
                  <a:cubicBezTo>
                    <a:pt x="5165" y="20203"/>
                    <a:pt x="5178" y="20151"/>
                    <a:pt x="5165" y="20125"/>
                  </a:cubicBezTo>
                  <a:cubicBezTo>
                    <a:pt x="5165" y="20119"/>
                    <a:pt x="5158" y="20112"/>
                    <a:pt x="5152" y="20106"/>
                  </a:cubicBezTo>
                  <a:cubicBezTo>
                    <a:pt x="5158" y="20099"/>
                    <a:pt x="5165" y="20099"/>
                    <a:pt x="5178" y="20093"/>
                  </a:cubicBezTo>
                  <a:cubicBezTo>
                    <a:pt x="5223" y="20054"/>
                    <a:pt x="5269" y="20028"/>
                    <a:pt x="5314" y="20002"/>
                  </a:cubicBezTo>
                  <a:lnTo>
                    <a:pt x="5731" y="19735"/>
                  </a:lnTo>
                  <a:lnTo>
                    <a:pt x="5770" y="19709"/>
                  </a:lnTo>
                  <a:cubicBezTo>
                    <a:pt x="5783" y="19709"/>
                    <a:pt x="5809" y="19690"/>
                    <a:pt x="5854" y="19664"/>
                  </a:cubicBezTo>
                  <a:lnTo>
                    <a:pt x="6088" y="19494"/>
                  </a:lnTo>
                  <a:cubicBezTo>
                    <a:pt x="6127" y="19462"/>
                    <a:pt x="6192" y="19429"/>
                    <a:pt x="6270" y="19384"/>
                  </a:cubicBezTo>
                  <a:close/>
                  <a:moveTo>
                    <a:pt x="4118" y="20698"/>
                  </a:moveTo>
                  <a:cubicBezTo>
                    <a:pt x="4150" y="20724"/>
                    <a:pt x="4183" y="20743"/>
                    <a:pt x="4228" y="20763"/>
                  </a:cubicBezTo>
                  <a:cubicBezTo>
                    <a:pt x="4261" y="20772"/>
                    <a:pt x="4295" y="20777"/>
                    <a:pt x="4332" y="20777"/>
                  </a:cubicBezTo>
                  <a:cubicBezTo>
                    <a:pt x="4368" y="20777"/>
                    <a:pt x="4407" y="20772"/>
                    <a:pt x="4449" y="20763"/>
                  </a:cubicBezTo>
                  <a:lnTo>
                    <a:pt x="4449" y="20763"/>
                  </a:lnTo>
                  <a:lnTo>
                    <a:pt x="4423" y="21153"/>
                  </a:lnTo>
                  <a:cubicBezTo>
                    <a:pt x="4417" y="21205"/>
                    <a:pt x="4423" y="21244"/>
                    <a:pt x="4436" y="21276"/>
                  </a:cubicBezTo>
                  <a:cubicBezTo>
                    <a:pt x="4280" y="21276"/>
                    <a:pt x="4150" y="21289"/>
                    <a:pt x="4033" y="21296"/>
                  </a:cubicBezTo>
                  <a:cubicBezTo>
                    <a:pt x="4020" y="21302"/>
                    <a:pt x="4007" y="21302"/>
                    <a:pt x="3994" y="21302"/>
                  </a:cubicBezTo>
                  <a:cubicBezTo>
                    <a:pt x="3994" y="21296"/>
                    <a:pt x="4001" y="21283"/>
                    <a:pt x="4001" y="21270"/>
                  </a:cubicBezTo>
                  <a:cubicBezTo>
                    <a:pt x="4046" y="21094"/>
                    <a:pt x="4085" y="20906"/>
                    <a:pt x="4118" y="20698"/>
                  </a:cubicBezTo>
                  <a:close/>
                  <a:moveTo>
                    <a:pt x="10836" y="17953"/>
                  </a:moveTo>
                  <a:cubicBezTo>
                    <a:pt x="11174" y="17953"/>
                    <a:pt x="11460" y="17973"/>
                    <a:pt x="11701" y="18005"/>
                  </a:cubicBezTo>
                  <a:cubicBezTo>
                    <a:pt x="11805" y="18018"/>
                    <a:pt x="11909" y="18038"/>
                    <a:pt x="12007" y="18057"/>
                  </a:cubicBezTo>
                  <a:lnTo>
                    <a:pt x="12527" y="19280"/>
                  </a:lnTo>
                  <a:cubicBezTo>
                    <a:pt x="12625" y="19520"/>
                    <a:pt x="12677" y="19657"/>
                    <a:pt x="12690" y="19677"/>
                  </a:cubicBezTo>
                  <a:cubicBezTo>
                    <a:pt x="12722" y="19787"/>
                    <a:pt x="12761" y="19904"/>
                    <a:pt x="12800" y="20034"/>
                  </a:cubicBezTo>
                  <a:lnTo>
                    <a:pt x="13353" y="21842"/>
                  </a:lnTo>
                  <a:cubicBezTo>
                    <a:pt x="13359" y="21849"/>
                    <a:pt x="13359" y="21855"/>
                    <a:pt x="13359" y="21862"/>
                  </a:cubicBezTo>
                  <a:lnTo>
                    <a:pt x="12794" y="21862"/>
                  </a:lnTo>
                  <a:cubicBezTo>
                    <a:pt x="12592" y="21862"/>
                    <a:pt x="12442" y="21868"/>
                    <a:pt x="12338" y="21868"/>
                  </a:cubicBezTo>
                  <a:cubicBezTo>
                    <a:pt x="12169" y="21881"/>
                    <a:pt x="12020" y="21894"/>
                    <a:pt x="11890" y="21927"/>
                  </a:cubicBezTo>
                  <a:cubicBezTo>
                    <a:pt x="11851" y="21933"/>
                    <a:pt x="11805" y="21946"/>
                    <a:pt x="11753" y="21959"/>
                  </a:cubicBezTo>
                  <a:cubicBezTo>
                    <a:pt x="11753" y="21953"/>
                    <a:pt x="11747" y="21940"/>
                    <a:pt x="11747" y="21933"/>
                  </a:cubicBezTo>
                  <a:cubicBezTo>
                    <a:pt x="11662" y="21712"/>
                    <a:pt x="11564" y="21367"/>
                    <a:pt x="11454" y="20912"/>
                  </a:cubicBezTo>
                  <a:lnTo>
                    <a:pt x="10940" y="18870"/>
                  </a:lnTo>
                  <a:cubicBezTo>
                    <a:pt x="10914" y="18747"/>
                    <a:pt x="10882" y="18649"/>
                    <a:pt x="10849" y="18571"/>
                  </a:cubicBezTo>
                  <a:cubicBezTo>
                    <a:pt x="10797" y="18467"/>
                    <a:pt x="10732" y="18369"/>
                    <a:pt x="10647" y="18278"/>
                  </a:cubicBezTo>
                  <a:cubicBezTo>
                    <a:pt x="10641" y="18272"/>
                    <a:pt x="10634" y="18265"/>
                    <a:pt x="10634" y="18265"/>
                  </a:cubicBezTo>
                  <a:cubicBezTo>
                    <a:pt x="10712" y="18174"/>
                    <a:pt x="10777" y="18070"/>
                    <a:pt x="10836" y="17953"/>
                  </a:cubicBezTo>
                  <a:close/>
                  <a:moveTo>
                    <a:pt x="12124" y="18083"/>
                  </a:moveTo>
                  <a:lnTo>
                    <a:pt x="12124" y="18083"/>
                  </a:lnTo>
                  <a:cubicBezTo>
                    <a:pt x="12293" y="18122"/>
                    <a:pt x="12449" y="18174"/>
                    <a:pt x="12592" y="18239"/>
                  </a:cubicBezTo>
                  <a:cubicBezTo>
                    <a:pt x="12664" y="18265"/>
                    <a:pt x="12807" y="18337"/>
                    <a:pt x="13028" y="18454"/>
                  </a:cubicBezTo>
                  <a:lnTo>
                    <a:pt x="13275" y="18584"/>
                  </a:lnTo>
                  <a:cubicBezTo>
                    <a:pt x="13320" y="18603"/>
                    <a:pt x="13359" y="18629"/>
                    <a:pt x="13392" y="18662"/>
                  </a:cubicBezTo>
                  <a:cubicBezTo>
                    <a:pt x="13431" y="18688"/>
                    <a:pt x="13457" y="18707"/>
                    <a:pt x="13476" y="18720"/>
                  </a:cubicBezTo>
                  <a:cubicBezTo>
                    <a:pt x="13483" y="18747"/>
                    <a:pt x="13490" y="18773"/>
                    <a:pt x="13496" y="18799"/>
                  </a:cubicBezTo>
                  <a:cubicBezTo>
                    <a:pt x="13613" y="19228"/>
                    <a:pt x="13698" y="19527"/>
                    <a:pt x="13750" y="19703"/>
                  </a:cubicBezTo>
                  <a:cubicBezTo>
                    <a:pt x="13847" y="20034"/>
                    <a:pt x="13945" y="20333"/>
                    <a:pt x="14042" y="20587"/>
                  </a:cubicBezTo>
                  <a:cubicBezTo>
                    <a:pt x="14107" y="20769"/>
                    <a:pt x="14218" y="21042"/>
                    <a:pt x="14361" y="21400"/>
                  </a:cubicBezTo>
                  <a:cubicBezTo>
                    <a:pt x="14465" y="21667"/>
                    <a:pt x="14543" y="21907"/>
                    <a:pt x="14595" y="22115"/>
                  </a:cubicBezTo>
                  <a:cubicBezTo>
                    <a:pt x="14589" y="22109"/>
                    <a:pt x="14576" y="22102"/>
                    <a:pt x="14569" y="22102"/>
                  </a:cubicBezTo>
                  <a:cubicBezTo>
                    <a:pt x="14550" y="22096"/>
                    <a:pt x="14504" y="22083"/>
                    <a:pt x="14420" y="22070"/>
                  </a:cubicBezTo>
                  <a:cubicBezTo>
                    <a:pt x="14348" y="22057"/>
                    <a:pt x="14224" y="22024"/>
                    <a:pt x="14055" y="21972"/>
                  </a:cubicBezTo>
                  <a:cubicBezTo>
                    <a:pt x="13899" y="21920"/>
                    <a:pt x="13776" y="21888"/>
                    <a:pt x="13685" y="21875"/>
                  </a:cubicBezTo>
                  <a:cubicBezTo>
                    <a:pt x="13646" y="21875"/>
                    <a:pt x="13594" y="21868"/>
                    <a:pt x="13542" y="21868"/>
                  </a:cubicBezTo>
                  <a:cubicBezTo>
                    <a:pt x="13418" y="21576"/>
                    <a:pt x="13268" y="21140"/>
                    <a:pt x="13099" y="20554"/>
                  </a:cubicBezTo>
                  <a:cubicBezTo>
                    <a:pt x="12917" y="19963"/>
                    <a:pt x="12774" y="19520"/>
                    <a:pt x="12651" y="19234"/>
                  </a:cubicBezTo>
                  <a:cubicBezTo>
                    <a:pt x="12618" y="19143"/>
                    <a:pt x="12540" y="18981"/>
                    <a:pt x="12429" y="18747"/>
                  </a:cubicBezTo>
                  <a:lnTo>
                    <a:pt x="12124" y="18083"/>
                  </a:lnTo>
                  <a:close/>
                  <a:moveTo>
                    <a:pt x="7556" y="20944"/>
                  </a:moveTo>
                  <a:cubicBezTo>
                    <a:pt x="7600" y="20944"/>
                    <a:pt x="7648" y="20951"/>
                    <a:pt x="7701" y="20964"/>
                  </a:cubicBezTo>
                  <a:cubicBezTo>
                    <a:pt x="7740" y="20971"/>
                    <a:pt x="7805" y="20990"/>
                    <a:pt x="7883" y="21010"/>
                  </a:cubicBezTo>
                  <a:cubicBezTo>
                    <a:pt x="7955" y="21029"/>
                    <a:pt x="8013" y="21036"/>
                    <a:pt x="8065" y="21036"/>
                  </a:cubicBezTo>
                  <a:cubicBezTo>
                    <a:pt x="8000" y="21205"/>
                    <a:pt x="7942" y="21328"/>
                    <a:pt x="7890" y="21413"/>
                  </a:cubicBezTo>
                  <a:cubicBezTo>
                    <a:pt x="7805" y="21550"/>
                    <a:pt x="7708" y="21641"/>
                    <a:pt x="7597" y="21686"/>
                  </a:cubicBezTo>
                  <a:cubicBezTo>
                    <a:pt x="7513" y="21725"/>
                    <a:pt x="7389" y="21745"/>
                    <a:pt x="7220" y="21751"/>
                  </a:cubicBezTo>
                  <a:cubicBezTo>
                    <a:pt x="7179" y="21752"/>
                    <a:pt x="7134" y="21753"/>
                    <a:pt x="7087" y="21753"/>
                  </a:cubicBezTo>
                  <a:cubicBezTo>
                    <a:pt x="6858" y="21753"/>
                    <a:pt x="6560" y="21740"/>
                    <a:pt x="6199" y="21719"/>
                  </a:cubicBezTo>
                  <a:cubicBezTo>
                    <a:pt x="5718" y="21686"/>
                    <a:pt x="5373" y="21673"/>
                    <a:pt x="5171" y="21673"/>
                  </a:cubicBezTo>
                  <a:cubicBezTo>
                    <a:pt x="5067" y="21673"/>
                    <a:pt x="4827" y="21680"/>
                    <a:pt x="4456" y="21693"/>
                  </a:cubicBezTo>
                  <a:lnTo>
                    <a:pt x="1796" y="21829"/>
                  </a:lnTo>
                  <a:cubicBezTo>
                    <a:pt x="1659" y="21842"/>
                    <a:pt x="1568" y="21868"/>
                    <a:pt x="1516" y="21914"/>
                  </a:cubicBezTo>
                  <a:cubicBezTo>
                    <a:pt x="1484" y="21946"/>
                    <a:pt x="1451" y="22011"/>
                    <a:pt x="1425" y="22102"/>
                  </a:cubicBezTo>
                  <a:cubicBezTo>
                    <a:pt x="1399" y="22206"/>
                    <a:pt x="1367" y="22278"/>
                    <a:pt x="1347" y="22310"/>
                  </a:cubicBezTo>
                  <a:lnTo>
                    <a:pt x="339" y="22336"/>
                  </a:lnTo>
                  <a:cubicBezTo>
                    <a:pt x="332" y="22337"/>
                    <a:pt x="326" y="22338"/>
                    <a:pt x="320" y="22338"/>
                  </a:cubicBezTo>
                  <a:cubicBezTo>
                    <a:pt x="279" y="22338"/>
                    <a:pt x="254" y="22320"/>
                    <a:pt x="248" y="22297"/>
                  </a:cubicBezTo>
                  <a:cubicBezTo>
                    <a:pt x="424" y="22096"/>
                    <a:pt x="573" y="21959"/>
                    <a:pt x="697" y="21894"/>
                  </a:cubicBezTo>
                  <a:cubicBezTo>
                    <a:pt x="820" y="21823"/>
                    <a:pt x="1003" y="21771"/>
                    <a:pt x="1256" y="21732"/>
                  </a:cubicBezTo>
                  <a:cubicBezTo>
                    <a:pt x="1705" y="21654"/>
                    <a:pt x="2082" y="21615"/>
                    <a:pt x="2381" y="21615"/>
                  </a:cubicBezTo>
                  <a:lnTo>
                    <a:pt x="2791" y="21615"/>
                  </a:lnTo>
                  <a:cubicBezTo>
                    <a:pt x="2876" y="21618"/>
                    <a:pt x="2952" y="21619"/>
                    <a:pt x="3020" y="21619"/>
                  </a:cubicBezTo>
                  <a:cubicBezTo>
                    <a:pt x="3089" y="21619"/>
                    <a:pt x="3149" y="21618"/>
                    <a:pt x="3201" y="21615"/>
                  </a:cubicBezTo>
                  <a:cubicBezTo>
                    <a:pt x="3292" y="21608"/>
                    <a:pt x="3409" y="21602"/>
                    <a:pt x="3545" y="21589"/>
                  </a:cubicBezTo>
                  <a:cubicBezTo>
                    <a:pt x="3617" y="21576"/>
                    <a:pt x="3734" y="21563"/>
                    <a:pt x="3884" y="21543"/>
                  </a:cubicBezTo>
                  <a:cubicBezTo>
                    <a:pt x="4112" y="21524"/>
                    <a:pt x="4407" y="21512"/>
                    <a:pt x="4765" y="21512"/>
                  </a:cubicBezTo>
                  <a:cubicBezTo>
                    <a:pt x="4897" y="21512"/>
                    <a:pt x="5036" y="21514"/>
                    <a:pt x="5184" y="21517"/>
                  </a:cubicBezTo>
                  <a:cubicBezTo>
                    <a:pt x="5440" y="21520"/>
                    <a:pt x="5665" y="21521"/>
                    <a:pt x="5858" y="21521"/>
                  </a:cubicBezTo>
                  <a:cubicBezTo>
                    <a:pt x="6131" y="21521"/>
                    <a:pt x="6340" y="21518"/>
                    <a:pt x="6485" y="21511"/>
                  </a:cubicBezTo>
                  <a:cubicBezTo>
                    <a:pt x="6648" y="21504"/>
                    <a:pt x="6784" y="21478"/>
                    <a:pt x="6882" y="21452"/>
                  </a:cubicBezTo>
                  <a:cubicBezTo>
                    <a:pt x="7025" y="21406"/>
                    <a:pt x="7129" y="21328"/>
                    <a:pt x="7200" y="21231"/>
                  </a:cubicBezTo>
                  <a:cubicBezTo>
                    <a:pt x="7233" y="21179"/>
                    <a:pt x="7253" y="21140"/>
                    <a:pt x="7266" y="21114"/>
                  </a:cubicBezTo>
                  <a:cubicBezTo>
                    <a:pt x="7292" y="21068"/>
                    <a:pt x="7324" y="21036"/>
                    <a:pt x="7350" y="21016"/>
                  </a:cubicBezTo>
                  <a:cubicBezTo>
                    <a:pt x="7402" y="20969"/>
                    <a:pt x="7470" y="20944"/>
                    <a:pt x="7556" y="20944"/>
                  </a:cubicBezTo>
                  <a:close/>
                  <a:moveTo>
                    <a:pt x="13417" y="22341"/>
                  </a:moveTo>
                  <a:cubicBezTo>
                    <a:pt x="13405" y="22341"/>
                    <a:pt x="13392" y="22341"/>
                    <a:pt x="13379" y="22343"/>
                  </a:cubicBezTo>
                  <a:lnTo>
                    <a:pt x="13353" y="22349"/>
                  </a:lnTo>
                  <a:cubicBezTo>
                    <a:pt x="13346" y="22362"/>
                    <a:pt x="13340" y="22369"/>
                    <a:pt x="13340" y="22375"/>
                  </a:cubicBezTo>
                  <a:cubicBezTo>
                    <a:pt x="13340" y="22382"/>
                    <a:pt x="13346" y="22388"/>
                    <a:pt x="13359" y="22401"/>
                  </a:cubicBezTo>
                  <a:lnTo>
                    <a:pt x="13385" y="22408"/>
                  </a:lnTo>
                  <a:lnTo>
                    <a:pt x="13463" y="22408"/>
                  </a:lnTo>
                  <a:cubicBezTo>
                    <a:pt x="13476" y="22401"/>
                    <a:pt x="13496" y="22401"/>
                    <a:pt x="13516" y="22401"/>
                  </a:cubicBezTo>
                  <a:lnTo>
                    <a:pt x="13522" y="22382"/>
                  </a:lnTo>
                  <a:cubicBezTo>
                    <a:pt x="13529" y="22369"/>
                    <a:pt x="13529" y="22362"/>
                    <a:pt x="13522" y="22362"/>
                  </a:cubicBezTo>
                  <a:cubicBezTo>
                    <a:pt x="13488" y="22348"/>
                    <a:pt x="13454" y="22341"/>
                    <a:pt x="13417" y="22341"/>
                  </a:cubicBezTo>
                  <a:close/>
                  <a:moveTo>
                    <a:pt x="13834" y="22323"/>
                  </a:moveTo>
                  <a:lnTo>
                    <a:pt x="13834" y="22330"/>
                  </a:lnTo>
                  <a:cubicBezTo>
                    <a:pt x="13821" y="22330"/>
                    <a:pt x="13815" y="22330"/>
                    <a:pt x="13808" y="22336"/>
                  </a:cubicBezTo>
                  <a:cubicBezTo>
                    <a:pt x="13795" y="22343"/>
                    <a:pt x="13795" y="22349"/>
                    <a:pt x="13795" y="22362"/>
                  </a:cubicBezTo>
                  <a:lnTo>
                    <a:pt x="13802" y="22375"/>
                  </a:lnTo>
                  <a:cubicBezTo>
                    <a:pt x="13815" y="22401"/>
                    <a:pt x="13841" y="22421"/>
                    <a:pt x="13873" y="22428"/>
                  </a:cubicBezTo>
                  <a:lnTo>
                    <a:pt x="13906" y="22428"/>
                  </a:lnTo>
                  <a:cubicBezTo>
                    <a:pt x="13925" y="22421"/>
                    <a:pt x="13938" y="22408"/>
                    <a:pt x="13938" y="22395"/>
                  </a:cubicBezTo>
                  <a:cubicBezTo>
                    <a:pt x="13938" y="22388"/>
                    <a:pt x="13932" y="22382"/>
                    <a:pt x="13925" y="22375"/>
                  </a:cubicBezTo>
                  <a:lnTo>
                    <a:pt x="13899" y="22362"/>
                  </a:lnTo>
                  <a:cubicBezTo>
                    <a:pt x="13880" y="22336"/>
                    <a:pt x="13854" y="22323"/>
                    <a:pt x="13834" y="22323"/>
                  </a:cubicBezTo>
                  <a:close/>
                  <a:moveTo>
                    <a:pt x="13145" y="22480"/>
                  </a:moveTo>
                  <a:cubicBezTo>
                    <a:pt x="13146" y="22480"/>
                    <a:pt x="13146" y="22480"/>
                    <a:pt x="13147" y="22480"/>
                  </a:cubicBezTo>
                  <a:lnTo>
                    <a:pt x="13147" y="22480"/>
                  </a:lnTo>
                  <a:lnTo>
                    <a:pt x="13151" y="22480"/>
                  </a:lnTo>
                  <a:close/>
                  <a:moveTo>
                    <a:pt x="11658" y="22464"/>
                  </a:moveTo>
                  <a:cubicBezTo>
                    <a:pt x="11650" y="22464"/>
                    <a:pt x="11643" y="22465"/>
                    <a:pt x="11636" y="22467"/>
                  </a:cubicBezTo>
                  <a:lnTo>
                    <a:pt x="11629" y="22473"/>
                  </a:lnTo>
                  <a:cubicBezTo>
                    <a:pt x="11629" y="22473"/>
                    <a:pt x="11616" y="22473"/>
                    <a:pt x="11597" y="22480"/>
                  </a:cubicBezTo>
                  <a:lnTo>
                    <a:pt x="11558" y="22506"/>
                  </a:lnTo>
                  <a:cubicBezTo>
                    <a:pt x="11545" y="22519"/>
                    <a:pt x="11551" y="22532"/>
                    <a:pt x="11564" y="22538"/>
                  </a:cubicBezTo>
                  <a:cubicBezTo>
                    <a:pt x="11571" y="22545"/>
                    <a:pt x="11584" y="22551"/>
                    <a:pt x="11603" y="22551"/>
                  </a:cubicBezTo>
                  <a:lnTo>
                    <a:pt x="11636" y="22551"/>
                  </a:lnTo>
                  <a:cubicBezTo>
                    <a:pt x="11655" y="22545"/>
                    <a:pt x="11662" y="22538"/>
                    <a:pt x="11675" y="22538"/>
                  </a:cubicBezTo>
                  <a:lnTo>
                    <a:pt x="11714" y="22525"/>
                  </a:lnTo>
                  <a:cubicBezTo>
                    <a:pt x="11727" y="22519"/>
                    <a:pt x="11734" y="22506"/>
                    <a:pt x="11734" y="22493"/>
                  </a:cubicBezTo>
                  <a:lnTo>
                    <a:pt x="11714" y="22480"/>
                  </a:lnTo>
                  <a:cubicBezTo>
                    <a:pt x="11700" y="22470"/>
                    <a:pt x="11678" y="22464"/>
                    <a:pt x="11658" y="22464"/>
                  </a:cubicBezTo>
                  <a:close/>
                  <a:moveTo>
                    <a:pt x="13147" y="22480"/>
                  </a:moveTo>
                  <a:lnTo>
                    <a:pt x="13073" y="22493"/>
                  </a:lnTo>
                  <a:cubicBezTo>
                    <a:pt x="13060" y="22499"/>
                    <a:pt x="13054" y="22506"/>
                    <a:pt x="13047" y="22512"/>
                  </a:cubicBezTo>
                  <a:cubicBezTo>
                    <a:pt x="13047" y="22519"/>
                    <a:pt x="13047" y="22525"/>
                    <a:pt x="13047" y="22525"/>
                  </a:cubicBezTo>
                  <a:lnTo>
                    <a:pt x="13054" y="22538"/>
                  </a:lnTo>
                  <a:lnTo>
                    <a:pt x="13073" y="22551"/>
                  </a:lnTo>
                  <a:lnTo>
                    <a:pt x="13132" y="22545"/>
                  </a:lnTo>
                  <a:lnTo>
                    <a:pt x="13145" y="22538"/>
                  </a:lnTo>
                  <a:lnTo>
                    <a:pt x="13158" y="22532"/>
                  </a:lnTo>
                  <a:lnTo>
                    <a:pt x="13164" y="22512"/>
                  </a:lnTo>
                  <a:cubicBezTo>
                    <a:pt x="13171" y="22506"/>
                    <a:pt x="13171" y="22499"/>
                    <a:pt x="13171" y="22499"/>
                  </a:cubicBezTo>
                  <a:cubicBezTo>
                    <a:pt x="13171" y="22493"/>
                    <a:pt x="13165" y="22487"/>
                    <a:pt x="13147" y="22480"/>
                  </a:cubicBezTo>
                  <a:close/>
                  <a:moveTo>
                    <a:pt x="11261" y="22579"/>
                  </a:moveTo>
                  <a:cubicBezTo>
                    <a:pt x="11249" y="22579"/>
                    <a:pt x="11238" y="22582"/>
                    <a:pt x="11226" y="22590"/>
                  </a:cubicBezTo>
                  <a:lnTo>
                    <a:pt x="11194" y="22610"/>
                  </a:lnTo>
                  <a:lnTo>
                    <a:pt x="11174" y="22623"/>
                  </a:lnTo>
                  <a:lnTo>
                    <a:pt x="11155" y="22642"/>
                  </a:lnTo>
                  <a:cubicBezTo>
                    <a:pt x="11148" y="22649"/>
                    <a:pt x="11142" y="22655"/>
                    <a:pt x="11122" y="22655"/>
                  </a:cubicBezTo>
                  <a:cubicBezTo>
                    <a:pt x="11103" y="22668"/>
                    <a:pt x="11096" y="22688"/>
                    <a:pt x="11103" y="22707"/>
                  </a:cubicBezTo>
                  <a:cubicBezTo>
                    <a:pt x="11115" y="22715"/>
                    <a:pt x="11127" y="22721"/>
                    <a:pt x="11140" y="22721"/>
                  </a:cubicBezTo>
                  <a:cubicBezTo>
                    <a:pt x="11149" y="22721"/>
                    <a:pt x="11158" y="22719"/>
                    <a:pt x="11168" y="22714"/>
                  </a:cubicBezTo>
                  <a:cubicBezTo>
                    <a:pt x="11187" y="22694"/>
                    <a:pt x="11200" y="22681"/>
                    <a:pt x="11213" y="22668"/>
                  </a:cubicBezTo>
                  <a:lnTo>
                    <a:pt x="11259" y="22642"/>
                  </a:lnTo>
                  <a:cubicBezTo>
                    <a:pt x="11272" y="22629"/>
                    <a:pt x="11285" y="22616"/>
                    <a:pt x="11291" y="22590"/>
                  </a:cubicBezTo>
                  <a:lnTo>
                    <a:pt x="11285" y="22584"/>
                  </a:lnTo>
                  <a:cubicBezTo>
                    <a:pt x="11277" y="22581"/>
                    <a:pt x="11269" y="22579"/>
                    <a:pt x="11261" y="22579"/>
                  </a:cubicBezTo>
                  <a:close/>
                  <a:moveTo>
                    <a:pt x="10550" y="18343"/>
                  </a:moveTo>
                  <a:cubicBezTo>
                    <a:pt x="10621" y="18395"/>
                    <a:pt x="10673" y="18480"/>
                    <a:pt x="10719" y="18577"/>
                  </a:cubicBezTo>
                  <a:cubicBezTo>
                    <a:pt x="10751" y="18649"/>
                    <a:pt x="10777" y="18747"/>
                    <a:pt x="10810" y="18890"/>
                  </a:cubicBezTo>
                  <a:cubicBezTo>
                    <a:pt x="10849" y="19059"/>
                    <a:pt x="10940" y="19423"/>
                    <a:pt x="11090" y="19982"/>
                  </a:cubicBezTo>
                  <a:cubicBezTo>
                    <a:pt x="11207" y="20431"/>
                    <a:pt x="11291" y="20802"/>
                    <a:pt x="11343" y="21081"/>
                  </a:cubicBezTo>
                  <a:cubicBezTo>
                    <a:pt x="11376" y="21237"/>
                    <a:pt x="11402" y="21348"/>
                    <a:pt x="11421" y="21413"/>
                  </a:cubicBezTo>
                  <a:cubicBezTo>
                    <a:pt x="11421" y="21419"/>
                    <a:pt x="11454" y="21498"/>
                    <a:pt x="11506" y="21634"/>
                  </a:cubicBezTo>
                  <a:cubicBezTo>
                    <a:pt x="11538" y="21725"/>
                    <a:pt x="11558" y="21797"/>
                    <a:pt x="11564" y="21862"/>
                  </a:cubicBezTo>
                  <a:cubicBezTo>
                    <a:pt x="11571" y="21881"/>
                    <a:pt x="11577" y="21907"/>
                    <a:pt x="11584" y="21946"/>
                  </a:cubicBezTo>
                  <a:cubicBezTo>
                    <a:pt x="11584" y="21972"/>
                    <a:pt x="11590" y="21985"/>
                    <a:pt x="11603" y="22005"/>
                  </a:cubicBezTo>
                  <a:cubicBezTo>
                    <a:pt x="11499" y="22037"/>
                    <a:pt x="11389" y="22076"/>
                    <a:pt x="11259" y="22122"/>
                  </a:cubicBezTo>
                  <a:cubicBezTo>
                    <a:pt x="11109" y="22174"/>
                    <a:pt x="10999" y="22219"/>
                    <a:pt x="10921" y="22265"/>
                  </a:cubicBezTo>
                  <a:cubicBezTo>
                    <a:pt x="10804" y="22323"/>
                    <a:pt x="10706" y="22388"/>
                    <a:pt x="10628" y="22467"/>
                  </a:cubicBezTo>
                  <a:cubicBezTo>
                    <a:pt x="10576" y="22519"/>
                    <a:pt x="10543" y="22577"/>
                    <a:pt x="10517" y="22636"/>
                  </a:cubicBezTo>
                  <a:cubicBezTo>
                    <a:pt x="10511" y="22662"/>
                    <a:pt x="10504" y="22688"/>
                    <a:pt x="10504" y="22714"/>
                  </a:cubicBezTo>
                  <a:lnTo>
                    <a:pt x="10498" y="22720"/>
                  </a:lnTo>
                  <a:cubicBezTo>
                    <a:pt x="10491" y="22727"/>
                    <a:pt x="10491" y="22740"/>
                    <a:pt x="10485" y="22759"/>
                  </a:cubicBezTo>
                  <a:lnTo>
                    <a:pt x="10394" y="20463"/>
                  </a:lnTo>
                  <a:cubicBezTo>
                    <a:pt x="10374" y="20041"/>
                    <a:pt x="10355" y="19716"/>
                    <a:pt x="10335" y="19488"/>
                  </a:cubicBezTo>
                  <a:cubicBezTo>
                    <a:pt x="10296" y="19143"/>
                    <a:pt x="10238" y="18838"/>
                    <a:pt x="10160" y="18564"/>
                  </a:cubicBezTo>
                  <a:cubicBezTo>
                    <a:pt x="10309" y="18512"/>
                    <a:pt x="10439" y="18434"/>
                    <a:pt x="10550" y="18343"/>
                  </a:cubicBezTo>
                  <a:close/>
                  <a:moveTo>
                    <a:pt x="12969" y="22629"/>
                  </a:moveTo>
                  <a:lnTo>
                    <a:pt x="12924" y="22675"/>
                  </a:lnTo>
                  <a:lnTo>
                    <a:pt x="12917" y="22688"/>
                  </a:lnTo>
                  <a:lnTo>
                    <a:pt x="12917" y="22694"/>
                  </a:lnTo>
                  <a:lnTo>
                    <a:pt x="12917" y="22746"/>
                  </a:lnTo>
                  <a:cubicBezTo>
                    <a:pt x="12917" y="22759"/>
                    <a:pt x="12924" y="22772"/>
                    <a:pt x="12930" y="22772"/>
                  </a:cubicBezTo>
                  <a:cubicBezTo>
                    <a:pt x="12930" y="22779"/>
                    <a:pt x="12937" y="22779"/>
                    <a:pt x="12956" y="22779"/>
                  </a:cubicBezTo>
                  <a:cubicBezTo>
                    <a:pt x="12963" y="22779"/>
                    <a:pt x="12969" y="22772"/>
                    <a:pt x="12976" y="22772"/>
                  </a:cubicBezTo>
                  <a:cubicBezTo>
                    <a:pt x="12976" y="22759"/>
                    <a:pt x="12976" y="22753"/>
                    <a:pt x="12982" y="22746"/>
                  </a:cubicBezTo>
                  <a:lnTo>
                    <a:pt x="12995" y="22707"/>
                  </a:lnTo>
                  <a:lnTo>
                    <a:pt x="13002" y="22694"/>
                  </a:lnTo>
                  <a:lnTo>
                    <a:pt x="12995" y="22681"/>
                  </a:lnTo>
                  <a:cubicBezTo>
                    <a:pt x="12995" y="22675"/>
                    <a:pt x="13002" y="22662"/>
                    <a:pt x="13008" y="22642"/>
                  </a:cubicBezTo>
                  <a:cubicBezTo>
                    <a:pt x="13008" y="22629"/>
                    <a:pt x="13002" y="22629"/>
                    <a:pt x="12989" y="22629"/>
                  </a:cubicBezTo>
                  <a:close/>
                  <a:moveTo>
                    <a:pt x="11892" y="22624"/>
                  </a:moveTo>
                  <a:cubicBezTo>
                    <a:pt x="11888" y="22624"/>
                    <a:pt x="11883" y="22626"/>
                    <a:pt x="11877" y="22629"/>
                  </a:cubicBezTo>
                  <a:lnTo>
                    <a:pt x="11870" y="22649"/>
                  </a:lnTo>
                  <a:cubicBezTo>
                    <a:pt x="11864" y="22675"/>
                    <a:pt x="11864" y="22694"/>
                    <a:pt x="11864" y="22707"/>
                  </a:cubicBezTo>
                  <a:lnTo>
                    <a:pt x="11883" y="22733"/>
                  </a:lnTo>
                  <a:lnTo>
                    <a:pt x="11916" y="22766"/>
                  </a:lnTo>
                  <a:cubicBezTo>
                    <a:pt x="11929" y="22785"/>
                    <a:pt x="11942" y="22798"/>
                    <a:pt x="11948" y="22798"/>
                  </a:cubicBezTo>
                  <a:cubicBezTo>
                    <a:pt x="11955" y="22800"/>
                    <a:pt x="11960" y="22801"/>
                    <a:pt x="11965" y="22801"/>
                  </a:cubicBezTo>
                  <a:cubicBezTo>
                    <a:pt x="11980" y="22801"/>
                    <a:pt x="11989" y="22793"/>
                    <a:pt x="11994" y="22779"/>
                  </a:cubicBezTo>
                  <a:cubicBezTo>
                    <a:pt x="11994" y="22766"/>
                    <a:pt x="11987" y="22759"/>
                    <a:pt x="11981" y="22753"/>
                  </a:cubicBezTo>
                  <a:cubicBezTo>
                    <a:pt x="11942" y="22714"/>
                    <a:pt x="11916" y="22681"/>
                    <a:pt x="11916" y="22655"/>
                  </a:cubicBezTo>
                  <a:cubicBezTo>
                    <a:pt x="11909" y="22636"/>
                    <a:pt x="11903" y="22629"/>
                    <a:pt x="11903" y="22629"/>
                  </a:cubicBezTo>
                  <a:cubicBezTo>
                    <a:pt x="11899" y="22626"/>
                    <a:pt x="11896" y="22624"/>
                    <a:pt x="11892" y="22624"/>
                  </a:cubicBezTo>
                  <a:close/>
                  <a:moveTo>
                    <a:pt x="5210" y="21920"/>
                  </a:moveTo>
                  <a:cubicBezTo>
                    <a:pt x="5353" y="21920"/>
                    <a:pt x="5575" y="21933"/>
                    <a:pt x="5874" y="21953"/>
                  </a:cubicBezTo>
                  <a:lnTo>
                    <a:pt x="5874" y="21985"/>
                  </a:lnTo>
                  <a:cubicBezTo>
                    <a:pt x="5867" y="21985"/>
                    <a:pt x="5861" y="21992"/>
                    <a:pt x="5854" y="21998"/>
                  </a:cubicBezTo>
                  <a:cubicBezTo>
                    <a:pt x="5848" y="22011"/>
                    <a:pt x="5841" y="22024"/>
                    <a:pt x="5841" y="22050"/>
                  </a:cubicBezTo>
                  <a:lnTo>
                    <a:pt x="5828" y="22239"/>
                  </a:lnTo>
                  <a:lnTo>
                    <a:pt x="5711" y="22941"/>
                  </a:lnTo>
                  <a:cubicBezTo>
                    <a:pt x="5705" y="22961"/>
                    <a:pt x="5705" y="22974"/>
                    <a:pt x="5705" y="22993"/>
                  </a:cubicBezTo>
                  <a:cubicBezTo>
                    <a:pt x="5464" y="22928"/>
                    <a:pt x="5295" y="22889"/>
                    <a:pt x="5204" y="22876"/>
                  </a:cubicBezTo>
                  <a:cubicBezTo>
                    <a:pt x="5171" y="22863"/>
                    <a:pt x="5139" y="22863"/>
                    <a:pt x="5113" y="22863"/>
                  </a:cubicBezTo>
                  <a:cubicBezTo>
                    <a:pt x="5119" y="22785"/>
                    <a:pt x="5139" y="22610"/>
                    <a:pt x="5171" y="22330"/>
                  </a:cubicBezTo>
                  <a:cubicBezTo>
                    <a:pt x="5197" y="22063"/>
                    <a:pt x="5210" y="21927"/>
                    <a:pt x="5210" y="21920"/>
                  </a:cubicBezTo>
                  <a:close/>
                  <a:moveTo>
                    <a:pt x="10882" y="22796"/>
                  </a:moveTo>
                  <a:cubicBezTo>
                    <a:pt x="10877" y="22796"/>
                    <a:pt x="10871" y="22800"/>
                    <a:pt x="10862" y="22805"/>
                  </a:cubicBezTo>
                  <a:lnTo>
                    <a:pt x="10823" y="22831"/>
                  </a:lnTo>
                  <a:cubicBezTo>
                    <a:pt x="10817" y="22837"/>
                    <a:pt x="10797" y="22857"/>
                    <a:pt x="10777" y="22889"/>
                  </a:cubicBezTo>
                  <a:cubicBezTo>
                    <a:pt x="10764" y="22915"/>
                    <a:pt x="10758" y="22928"/>
                    <a:pt x="10758" y="22948"/>
                  </a:cubicBezTo>
                  <a:cubicBezTo>
                    <a:pt x="10751" y="22961"/>
                    <a:pt x="10751" y="22980"/>
                    <a:pt x="10764" y="22993"/>
                  </a:cubicBezTo>
                  <a:cubicBezTo>
                    <a:pt x="10770" y="22995"/>
                    <a:pt x="10775" y="22996"/>
                    <a:pt x="10780" y="22996"/>
                  </a:cubicBezTo>
                  <a:cubicBezTo>
                    <a:pt x="10794" y="22996"/>
                    <a:pt x="10807" y="22990"/>
                    <a:pt x="10817" y="22980"/>
                  </a:cubicBezTo>
                  <a:cubicBezTo>
                    <a:pt x="10830" y="22954"/>
                    <a:pt x="10843" y="22941"/>
                    <a:pt x="10856" y="22928"/>
                  </a:cubicBezTo>
                  <a:lnTo>
                    <a:pt x="10869" y="22915"/>
                  </a:lnTo>
                  <a:lnTo>
                    <a:pt x="10882" y="22889"/>
                  </a:lnTo>
                  <a:cubicBezTo>
                    <a:pt x="10882" y="22883"/>
                    <a:pt x="10895" y="22876"/>
                    <a:pt x="10901" y="22863"/>
                  </a:cubicBezTo>
                  <a:cubicBezTo>
                    <a:pt x="10908" y="22857"/>
                    <a:pt x="10908" y="22837"/>
                    <a:pt x="10901" y="22818"/>
                  </a:cubicBezTo>
                  <a:cubicBezTo>
                    <a:pt x="10895" y="22805"/>
                    <a:pt x="10895" y="22798"/>
                    <a:pt x="10888" y="22798"/>
                  </a:cubicBezTo>
                  <a:cubicBezTo>
                    <a:pt x="10886" y="22796"/>
                    <a:pt x="10884" y="22796"/>
                    <a:pt x="10882" y="22796"/>
                  </a:cubicBezTo>
                  <a:close/>
                  <a:moveTo>
                    <a:pt x="5984" y="21959"/>
                  </a:moveTo>
                  <a:cubicBezTo>
                    <a:pt x="6056" y="21966"/>
                    <a:pt x="6140" y="21972"/>
                    <a:pt x="6225" y="21979"/>
                  </a:cubicBezTo>
                  <a:cubicBezTo>
                    <a:pt x="6511" y="21998"/>
                    <a:pt x="6765" y="22011"/>
                    <a:pt x="6966" y="22011"/>
                  </a:cubicBezTo>
                  <a:cubicBezTo>
                    <a:pt x="6966" y="22011"/>
                    <a:pt x="6966" y="22018"/>
                    <a:pt x="6966" y="22018"/>
                  </a:cubicBezTo>
                  <a:lnTo>
                    <a:pt x="6947" y="22180"/>
                  </a:lnTo>
                  <a:cubicBezTo>
                    <a:pt x="6947" y="22206"/>
                    <a:pt x="6947" y="22239"/>
                    <a:pt x="6940" y="22284"/>
                  </a:cubicBezTo>
                  <a:lnTo>
                    <a:pt x="6927" y="22382"/>
                  </a:lnTo>
                  <a:cubicBezTo>
                    <a:pt x="6921" y="22421"/>
                    <a:pt x="6921" y="22473"/>
                    <a:pt x="6927" y="22525"/>
                  </a:cubicBezTo>
                  <a:cubicBezTo>
                    <a:pt x="6927" y="22597"/>
                    <a:pt x="6921" y="22649"/>
                    <a:pt x="6921" y="22688"/>
                  </a:cubicBezTo>
                  <a:lnTo>
                    <a:pt x="6901" y="22779"/>
                  </a:lnTo>
                  <a:cubicBezTo>
                    <a:pt x="6901" y="22798"/>
                    <a:pt x="6901" y="22831"/>
                    <a:pt x="6901" y="22883"/>
                  </a:cubicBezTo>
                  <a:cubicBezTo>
                    <a:pt x="6901" y="22922"/>
                    <a:pt x="6901" y="22954"/>
                    <a:pt x="6895" y="22980"/>
                  </a:cubicBezTo>
                  <a:cubicBezTo>
                    <a:pt x="6895" y="23006"/>
                    <a:pt x="6888" y="23026"/>
                    <a:pt x="6875" y="23032"/>
                  </a:cubicBezTo>
                  <a:lnTo>
                    <a:pt x="6849" y="23058"/>
                  </a:lnTo>
                  <a:cubicBezTo>
                    <a:pt x="6843" y="23065"/>
                    <a:pt x="6836" y="23084"/>
                    <a:pt x="6823" y="23117"/>
                  </a:cubicBezTo>
                  <a:cubicBezTo>
                    <a:pt x="6817" y="23130"/>
                    <a:pt x="6817" y="23143"/>
                    <a:pt x="6817" y="23156"/>
                  </a:cubicBezTo>
                  <a:cubicBezTo>
                    <a:pt x="6706" y="23136"/>
                    <a:pt x="6622" y="23130"/>
                    <a:pt x="6570" y="23123"/>
                  </a:cubicBezTo>
                  <a:cubicBezTo>
                    <a:pt x="6414" y="23117"/>
                    <a:pt x="6323" y="23117"/>
                    <a:pt x="6290" y="23110"/>
                  </a:cubicBezTo>
                  <a:cubicBezTo>
                    <a:pt x="6166" y="23097"/>
                    <a:pt x="6004" y="23071"/>
                    <a:pt x="5809" y="23019"/>
                  </a:cubicBezTo>
                  <a:cubicBezTo>
                    <a:pt x="5809" y="23013"/>
                    <a:pt x="5809" y="23013"/>
                    <a:pt x="5809" y="23006"/>
                  </a:cubicBezTo>
                  <a:cubicBezTo>
                    <a:pt x="5822" y="22974"/>
                    <a:pt x="5828" y="22928"/>
                    <a:pt x="5841" y="22876"/>
                  </a:cubicBezTo>
                  <a:cubicBezTo>
                    <a:pt x="5848" y="22818"/>
                    <a:pt x="5854" y="22772"/>
                    <a:pt x="5861" y="22746"/>
                  </a:cubicBezTo>
                  <a:lnTo>
                    <a:pt x="5874" y="22681"/>
                  </a:lnTo>
                  <a:lnTo>
                    <a:pt x="5880" y="22610"/>
                  </a:lnTo>
                  <a:lnTo>
                    <a:pt x="5952" y="22278"/>
                  </a:lnTo>
                  <a:lnTo>
                    <a:pt x="5958" y="22180"/>
                  </a:lnTo>
                  <a:cubicBezTo>
                    <a:pt x="5965" y="22135"/>
                    <a:pt x="5971" y="22102"/>
                    <a:pt x="5971" y="22076"/>
                  </a:cubicBezTo>
                  <a:cubicBezTo>
                    <a:pt x="5978" y="22063"/>
                    <a:pt x="5984" y="22057"/>
                    <a:pt x="5984" y="22050"/>
                  </a:cubicBezTo>
                  <a:lnTo>
                    <a:pt x="5978" y="21992"/>
                  </a:lnTo>
                  <a:lnTo>
                    <a:pt x="5984" y="21959"/>
                  </a:lnTo>
                  <a:close/>
                  <a:moveTo>
                    <a:pt x="8052" y="21634"/>
                  </a:moveTo>
                  <a:lnTo>
                    <a:pt x="8052" y="21634"/>
                  </a:lnTo>
                  <a:cubicBezTo>
                    <a:pt x="8026" y="22083"/>
                    <a:pt x="7987" y="22519"/>
                    <a:pt x="7942" y="22935"/>
                  </a:cubicBezTo>
                  <a:cubicBezTo>
                    <a:pt x="7935" y="22974"/>
                    <a:pt x="7929" y="23019"/>
                    <a:pt x="7922" y="23078"/>
                  </a:cubicBezTo>
                  <a:cubicBezTo>
                    <a:pt x="7922" y="23078"/>
                    <a:pt x="7922" y="23084"/>
                    <a:pt x="7916" y="23091"/>
                  </a:cubicBezTo>
                  <a:cubicBezTo>
                    <a:pt x="7896" y="23130"/>
                    <a:pt x="7864" y="23169"/>
                    <a:pt x="7831" y="23201"/>
                  </a:cubicBezTo>
                  <a:cubicBezTo>
                    <a:pt x="7818" y="23195"/>
                    <a:pt x="7799" y="23195"/>
                    <a:pt x="7779" y="23195"/>
                  </a:cubicBezTo>
                  <a:cubicBezTo>
                    <a:pt x="7635" y="23203"/>
                    <a:pt x="7512" y="23206"/>
                    <a:pt x="7411" y="23206"/>
                  </a:cubicBezTo>
                  <a:cubicBezTo>
                    <a:pt x="7339" y="23206"/>
                    <a:pt x="7278" y="23204"/>
                    <a:pt x="7227" y="23201"/>
                  </a:cubicBezTo>
                  <a:cubicBezTo>
                    <a:pt x="7168" y="23195"/>
                    <a:pt x="7083" y="23188"/>
                    <a:pt x="6979" y="23175"/>
                  </a:cubicBezTo>
                  <a:cubicBezTo>
                    <a:pt x="7012" y="23123"/>
                    <a:pt x="7025" y="23065"/>
                    <a:pt x="7031" y="23006"/>
                  </a:cubicBezTo>
                  <a:cubicBezTo>
                    <a:pt x="7031" y="22928"/>
                    <a:pt x="7031" y="22863"/>
                    <a:pt x="7031" y="22824"/>
                  </a:cubicBezTo>
                  <a:lnTo>
                    <a:pt x="7057" y="22688"/>
                  </a:lnTo>
                  <a:lnTo>
                    <a:pt x="7077" y="22083"/>
                  </a:lnTo>
                  <a:cubicBezTo>
                    <a:pt x="7077" y="22057"/>
                    <a:pt x="7077" y="22031"/>
                    <a:pt x="7083" y="22011"/>
                  </a:cubicBezTo>
                  <a:lnTo>
                    <a:pt x="7246" y="22011"/>
                  </a:lnTo>
                  <a:cubicBezTo>
                    <a:pt x="7493" y="21998"/>
                    <a:pt x="7682" y="21953"/>
                    <a:pt x="7812" y="21875"/>
                  </a:cubicBezTo>
                  <a:cubicBezTo>
                    <a:pt x="7896" y="21823"/>
                    <a:pt x="7974" y="21745"/>
                    <a:pt x="8052" y="21634"/>
                  </a:cubicBezTo>
                  <a:close/>
                  <a:moveTo>
                    <a:pt x="14244" y="22213"/>
                  </a:moveTo>
                  <a:lnTo>
                    <a:pt x="14563" y="22310"/>
                  </a:lnTo>
                  <a:cubicBezTo>
                    <a:pt x="14563" y="22349"/>
                    <a:pt x="14576" y="22382"/>
                    <a:pt x="14602" y="22401"/>
                  </a:cubicBezTo>
                  <a:cubicBezTo>
                    <a:pt x="14621" y="22421"/>
                    <a:pt x="14634" y="22428"/>
                    <a:pt x="14654" y="22434"/>
                  </a:cubicBezTo>
                  <a:cubicBezTo>
                    <a:pt x="14667" y="22564"/>
                    <a:pt x="14660" y="22681"/>
                    <a:pt x="14641" y="22785"/>
                  </a:cubicBezTo>
                  <a:cubicBezTo>
                    <a:pt x="14615" y="22876"/>
                    <a:pt x="14543" y="23026"/>
                    <a:pt x="14420" y="23227"/>
                  </a:cubicBezTo>
                  <a:cubicBezTo>
                    <a:pt x="14413" y="23240"/>
                    <a:pt x="14407" y="23247"/>
                    <a:pt x="14407" y="23253"/>
                  </a:cubicBezTo>
                  <a:lnTo>
                    <a:pt x="14244" y="22213"/>
                  </a:lnTo>
                  <a:close/>
                  <a:moveTo>
                    <a:pt x="12949" y="23090"/>
                  </a:moveTo>
                  <a:cubicBezTo>
                    <a:pt x="12946" y="23090"/>
                    <a:pt x="12942" y="23092"/>
                    <a:pt x="12937" y="23097"/>
                  </a:cubicBezTo>
                  <a:cubicBezTo>
                    <a:pt x="12937" y="23097"/>
                    <a:pt x="12937" y="23104"/>
                    <a:pt x="12930" y="23117"/>
                  </a:cubicBezTo>
                  <a:lnTo>
                    <a:pt x="12917" y="23175"/>
                  </a:lnTo>
                  <a:lnTo>
                    <a:pt x="12924" y="23208"/>
                  </a:lnTo>
                  <a:lnTo>
                    <a:pt x="12930" y="23221"/>
                  </a:lnTo>
                  <a:lnTo>
                    <a:pt x="12937" y="23260"/>
                  </a:lnTo>
                  <a:cubicBezTo>
                    <a:pt x="12943" y="23266"/>
                    <a:pt x="12950" y="23273"/>
                    <a:pt x="12963" y="23286"/>
                  </a:cubicBezTo>
                  <a:cubicBezTo>
                    <a:pt x="12976" y="23299"/>
                    <a:pt x="12982" y="23299"/>
                    <a:pt x="12989" y="23299"/>
                  </a:cubicBezTo>
                  <a:lnTo>
                    <a:pt x="13002" y="23286"/>
                  </a:lnTo>
                  <a:lnTo>
                    <a:pt x="13008" y="23266"/>
                  </a:lnTo>
                  <a:lnTo>
                    <a:pt x="12995" y="23240"/>
                  </a:lnTo>
                  <a:lnTo>
                    <a:pt x="12995" y="23208"/>
                  </a:lnTo>
                  <a:lnTo>
                    <a:pt x="12982" y="23188"/>
                  </a:lnTo>
                  <a:lnTo>
                    <a:pt x="12976" y="23175"/>
                  </a:lnTo>
                  <a:lnTo>
                    <a:pt x="12976" y="23136"/>
                  </a:lnTo>
                  <a:cubicBezTo>
                    <a:pt x="12969" y="23117"/>
                    <a:pt x="12969" y="23110"/>
                    <a:pt x="12963" y="23104"/>
                  </a:cubicBezTo>
                  <a:cubicBezTo>
                    <a:pt x="12959" y="23096"/>
                    <a:pt x="12955" y="23090"/>
                    <a:pt x="12949" y="23090"/>
                  </a:cubicBezTo>
                  <a:close/>
                  <a:moveTo>
                    <a:pt x="12053" y="23126"/>
                  </a:moveTo>
                  <a:cubicBezTo>
                    <a:pt x="12050" y="23126"/>
                    <a:pt x="12048" y="23128"/>
                    <a:pt x="12046" y="23130"/>
                  </a:cubicBezTo>
                  <a:lnTo>
                    <a:pt x="12033" y="23149"/>
                  </a:lnTo>
                  <a:lnTo>
                    <a:pt x="12026" y="23169"/>
                  </a:lnTo>
                  <a:cubicBezTo>
                    <a:pt x="12020" y="23182"/>
                    <a:pt x="12020" y="23188"/>
                    <a:pt x="12020" y="23195"/>
                  </a:cubicBezTo>
                  <a:cubicBezTo>
                    <a:pt x="12020" y="23201"/>
                    <a:pt x="12026" y="23214"/>
                    <a:pt x="12039" y="23227"/>
                  </a:cubicBezTo>
                  <a:lnTo>
                    <a:pt x="12039" y="23253"/>
                  </a:lnTo>
                  <a:lnTo>
                    <a:pt x="12072" y="23331"/>
                  </a:lnTo>
                  <a:lnTo>
                    <a:pt x="12085" y="23351"/>
                  </a:lnTo>
                  <a:cubicBezTo>
                    <a:pt x="12091" y="23358"/>
                    <a:pt x="12098" y="23358"/>
                    <a:pt x="12104" y="23358"/>
                  </a:cubicBezTo>
                  <a:cubicBezTo>
                    <a:pt x="12117" y="23358"/>
                    <a:pt x="12124" y="23345"/>
                    <a:pt x="12124" y="23331"/>
                  </a:cubicBezTo>
                  <a:cubicBezTo>
                    <a:pt x="12130" y="23318"/>
                    <a:pt x="12124" y="23312"/>
                    <a:pt x="12124" y="23292"/>
                  </a:cubicBezTo>
                  <a:lnTo>
                    <a:pt x="12124" y="23266"/>
                  </a:lnTo>
                  <a:cubicBezTo>
                    <a:pt x="12111" y="23247"/>
                    <a:pt x="12111" y="23240"/>
                    <a:pt x="12111" y="23234"/>
                  </a:cubicBezTo>
                  <a:lnTo>
                    <a:pt x="12104" y="23195"/>
                  </a:lnTo>
                  <a:cubicBezTo>
                    <a:pt x="12098" y="23188"/>
                    <a:pt x="12091" y="23175"/>
                    <a:pt x="12085" y="23169"/>
                  </a:cubicBezTo>
                  <a:lnTo>
                    <a:pt x="12072" y="23143"/>
                  </a:lnTo>
                  <a:cubicBezTo>
                    <a:pt x="12063" y="23131"/>
                    <a:pt x="12058" y="23126"/>
                    <a:pt x="12053" y="23126"/>
                  </a:cubicBezTo>
                  <a:close/>
                  <a:moveTo>
                    <a:pt x="5360" y="23299"/>
                  </a:moveTo>
                  <a:lnTo>
                    <a:pt x="5347" y="23312"/>
                  </a:lnTo>
                  <a:cubicBezTo>
                    <a:pt x="5340" y="23318"/>
                    <a:pt x="5334" y="23318"/>
                    <a:pt x="5334" y="23325"/>
                  </a:cubicBezTo>
                  <a:lnTo>
                    <a:pt x="5334" y="23364"/>
                  </a:lnTo>
                  <a:lnTo>
                    <a:pt x="5340" y="23377"/>
                  </a:lnTo>
                  <a:lnTo>
                    <a:pt x="5353" y="23390"/>
                  </a:lnTo>
                  <a:lnTo>
                    <a:pt x="5366" y="23397"/>
                  </a:lnTo>
                  <a:lnTo>
                    <a:pt x="5412" y="23397"/>
                  </a:lnTo>
                  <a:cubicBezTo>
                    <a:pt x="5419" y="23377"/>
                    <a:pt x="5425" y="23364"/>
                    <a:pt x="5425" y="23358"/>
                  </a:cubicBezTo>
                  <a:cubicBezTo>
                    <a:pt x="5425" y="23345"/>
                    <a:pt x="5419" y="23331"/>
                    <a:pt x="5412" y="23318"/>
                  </a:cubicBezTo>
                  <a:cubicBezTo>
                    <a:pt x="5405" y="23305"/>
                    <a:pt x="5392" y="23299"/>
                    <a:pt x="5373" y="23299"/>
                  </a:cubicBezTo>
                  <a:close/>
                  <a:moveTo>
                    <a:pt x="5568" y="23397"/>
                  </a:moveTo>
                  <a:cubicBezTo>
                    <a:pt x="5555" y="23397"/>
                    <a:pt x="5549" y="23403"/>
                    <a:pt x="5549" y="23423"/>
                  </a:cubicBezTo>
                  <a:cubicBezTo>
                    <a:pt x="5549" y="23468"/>
                    <a:pt x="5568" y="23501"/>
                    <a:pt x="5614" y="23507"/>
                  </a:cubicBezTo>
                  <a:cubicBezTo>
                    <a:pt x="5620" y="23540"/>
                    <a:pt x="5640" y="23559"/>
                    <a:pt x="5666" y="23566"/>
                  </a:cubicBezTo>
                  <a:cubicBezTo>
                    <a:pt x="5676" y="23571"/>
                    <a:pt x="5685" y="23573"/>
                    <a:pt x="5693" y="23573"/>
                  </a:cubicBezTo>
                  <a:cubicBezTo>
                    <a:pt x="5708" y="23573"/>
                    <a:pt x="5721" y="23567"/>
                    <a:pt x="5737" y="23559"/>
                  </a:cubicBezTo>
                  <a:lnTo>
                    <a:pt x="5750" y="23540"/>
                  </a:lnTo>
                  <a:cubicBezTo>
                    <a:pt x="5744" y="23533"/>
                    <a:pt x="5737" y="23527"/>
                    <a:pt x="5737" y="23520"/>
                  </a:cubicBezTo>
                  <a:lnTo>
                    <a:pt x="5672" y="23442"/>
                  </a:lnTo>
                  <a:lnTo>
                    <a:pt x="5575" y="23397"/>
                  </a:lnTo>
                  <a:cubicBezTo>
                    <a:pt x="5575" y="23400"/>
                    <a:pt x="5575" y="23401"/>
                    <a:pt x="5574" y="23401"/>
                  </a:cubicBezTo>
                  <a:cubicBezTo>
                    <a:pt x="5573" y="23401"/>
                    <a:pt x="5571" y="23400"/>
                    <a:pt x="5568" y="23397"/>
                  </a:cubicBezTo>
                  <a:close/>
                  <a:moveTo>
                    <a:pt x="12182" y="23611"/>
                  </a:moveTo>
                  <a:cubicBezTo>
                    <a:pt x="12163" y="23611"/>
                    <a:pt x="12156" y="23618"/>
                    <a:pt x="12150" y="23637"/>
                  </a:cubicBezTo>
                  <a:cubicBezTo>
                    <a:pt x="12143" y="23663"/>
                    <a:pt x="12137" y="23709"/>
                    <a:pt x="12130" y="23793"/>
                  </a:cubicBezTo>
                  <a:cubicBezTo>
                    <a:pt x="12130" y="23832"/>
                    <a:pt x="12137" y="23865"/>
                    <a:pt x="12156" y="23878"/>
                  </a:cubicBezTo>
                  <a:cubicBezTo>
                    <a:pt x="12176" y="23897"/>
                    <a:pt x="12182" y="23910"/>
                    <a:pt x="12182" y="23917"/>
                  </a:cubicBezTo>
                  <a:lnTo>
                    <a:pt x="12208" y="23917"/>
                  </a:lnTo>
                  <a:cubicBezTo>
                    <a:pt x="12221" y="23904"/>
                    <a:pt x="12228" y="23891"/>
                    <a:pt x="12228" y="23871"/>
                  </a:cubicBezTo>
                  <a:cubicBezTo>
                    <a:pt x="12228" y="23852"/>
                    <a:pt x="12228" y="23839"/>
                    <a:pt x="12215" y="23826"/>
                  </a:cubicBezTo>
                  <a:cubicBezTo>
                    <a:pt x="12221" y="23813"/>
                    <a:pt x="12221" y="23780"/>
                    <a:pt x="12215" y="23748"/>
                  </a:cubicBezTo>
                  <a:lnTo>
                    <a:pt x="12195" y="23637"/>
                  </a:lnTo>
                  <a:cubicBezTo>
                    <a:pt x="12195" y="23618"/>
                    <a:pt x="12189" y="23611"/>
                    <a:pt x="12182" y="23611"/>
                  </a:cubicBezTo>
                  <a:close/>
                  <a:moveTo>
                    <a:pt x="5757" y="23767"/>
                  </a:moveTo>
                  <a:cubicBezTo>
                    <a:pt x="5744" y="23767"/>
                    <a:pt x="5737" y="23774"/>
                    <a:pt x="5724" y="23793"/>
                  </a:cubicBezTo>
                  <a:lnTo>
                    <a:pt x="5718" y="23832"/>
                  </a:lnTo>
                  <a:lnTo>
                    <a:pt x="5724" y="23878"/>
                  </a:lnTo>
                  <a:cubicBezTo>
                    <a:pt x="5724" y="23891"/>
                    <a:pt x="5731" y="23910"/>
                    <a:pt x="5731" y="23936"/>
                  </a:cubicBezTo>
                  <a:lnTo>
                    <a:pt x="5770" y="23930"/>
                  </a:lnTo>
                  <a:cubicBezTo>
                    <a:pt x="5770" y="23930"/>
                    <a:pt x="5776" y="23917"/>
                    <a:pt x="5783" y="23891"/>
                  </a:cubicBezTo>
                  <a:lnTo>
                    <a:pt x="5789" y="23878"/>
                  </a:lnTo>
                  <a:lnTo>
                    <a:pt x="5789" y="23858"/>
                  </a:lnTo>
                  <a:cubicBezTo>
                    <a:pt x="5789" y="23839"/>
                    <a:pt x="5789" y="23819"/>
                    <a:pt x="5783" y="23800"/>
                  </a:cubicBezTo>
                  <a:cubicBezTo>
                    <a:pt x="5776" y="23780"/>
                    <a:pt x="5770" y="23774"/>
                    <a:pt x="5757" y="23767"/>
                  </a:cubicBezTo>
                  <a:close/>
                  <a:moveTo>
                    <a:pt x="13034" y="23631"/>
                  </a:moveTo>
                  <a:cubicBezTo>
                    <a:pt x="13021" y="23631"/>
                    <a:pt x="13015" y="23644"/>
                    <a:pt x="13015" y="23663"/>
                  </a:cubicBezTo>
                  <a:cubicBezTo>
                    <a:pt x="13002" y="23715"/>
                    <a:pt x="13002" y="23748"/>
                    <a:pt x="13015" y="23774"/>
                  </a:cubicBezTo>
                  <a:lnTo>
                    <a:pt x="13021" y="23800"/>
                  </a:lnTo>
                  <a:lnTo>
                    <a:pt x="13021" y="23839"/>
                  </a:lnTo>
                  <a:lnTo>
                    <a:pt x="13041" y="23865"/>
                  </a:lnTo>
                  <a:cubicBezTo>
                    <a:pt x="13041" y="23871"/>
                    <a:pt x="13047" y="23884"/>
                    <a:pt x="13047" y="23904"/>
                  </a:cubicBezTo>
                  <a:cubicBezTo>
                    <a:pt x="13047" y="23930"/>
                    <a:pt x="13060" y="23943"/>
                    <a:pt x="13073" y="23943"/>
                  </a:cubicBezTo>
                  <a:cubicBezTo>
                    <a:pt x="13086" y="23943"/>
                    <a:pt x="13099" y="23930"/>
                    <a:pt x="13106" y="23904"/>
                  </a:cubicBezTo>
                  <a:lnTo>
                    <a:pt x="13112" y="23858"/>
                  </a:lnTo>
                  <a:lnTo>
                    <a:pt x="13106" y="23813"/>
                  </a:lnTo>
                  <a:lnTo>
                    <a:pt x="13086" y="23761"/>
                  </a:lnTo>
                  <a:cubicBezTo>
                    <a:pt x="13073" y="23722"/>
                    <a:pt x="13067" y="23696"/>
                    <a:pt x="13067" y="23683"/>
                  </a:cubicBezTo>
                  <a:lnTo>
                    <a:pt x="13060" y="23650"/>
                  </a:lnTo>
                  <a:cubicBezTo>
                    <a:pt x="13060" y="23637"/>
                    <a:pt x="13047" y="23631"/>
                    <a:pt x="13034" y="23631"/>
                  </a:cubicBezTo>
                  <a:close/>
                  <a:moveTo>
                    <a:pt x="7578" y="23813"/>
                  </a:moveTo>
                  <a:cubicBezTo>
                    <a:pt x="7558" y="23813"/>
                    <a:pt x="7545" y="23819"/>
                    <a:pt x="7532" y="23845"/>
                  </a:cubicBezTo>
                  <a:lnTo>
                    <a:pt x="7526" y="23904"/>
                  </a:lnTo>
                  <a:cubicBezTo>
                    <a:pt x="7526" y="23969"/>
                    <a:pt x="7532" y="24014"/>
                    <a:pt x="7532" y="24053"/>
                  </a:cubicBezTo>
                  <a:lnTo>
                    <a:pt x="7565" y="24053"/>
                  </a:lnTo>
                  <a:cubicBezTo>
                    <a:pt x="7571" y="24034"/>
                    <a:pt x="7578" y="24001"/>
                    <a:pt x="7578" y="23962"/>
                  </a:cubicBezTo>
                  <a:cubicBezTo>
                    <a:pt x="7578" y="23917"/>
                    <a:pt x="7578" y="23884"/>
                    <a:pt x="7584" y="23871"/>
                  </a:cubicBezTo>
                  <a:cubicBezTo>
                    <a:pt x="7584" y="23858"/>
                    <a:pt x="7591" y="23845"/>
                    <a:pt x="7584" y="23839"/>
                  </a:cubicBezTo>
                  <a:cubicBezTo>
                    <a:pt x="7578" y="23826"/>
                    <a:pt x="7578" y="23819"/>
                    <a:pt x="7578" y="23813"/>
                  </a:cubicBezTo>
                  <a:close/>
                  <a:moveTo>
                    <a:pt x="5720" y="24194"/>
                  </a:moveTo>
                  <a:cubicBezTo>
                    <a:pt x="5711" y="24194"/>
                    <a:pt x="5705" y="24198"/>
                    <a:pt x="5705" y="24203"/>
                  </a:cubicBezTo>
                  <a:cubicBezTo>
                    <a:pt x="5698" y="24216"/>
                    <a:pt x="5692" y="24229"/>
                    <a:pt x="5692" y="24235"/>
                  </a:cubicBezTo>
                  <a:cubicBezTo>
                    <a:pt x="5692" y="24268"/>
                    <a:pt x="5692" y="24294"/>
                    <a:pt x="5692" y="24327"/>
                  </a:cubicBezTo>
                  <a:lnTo>
                    <a:pt x="5698" y="24353"/>
                  </a:lnTo>
                  <a:cubicBezTo>
                    <a:pt x="5705" y="24359"/>
                    <a:pt x="5718" y="24359"/>
                    <a:pt x="5737" y="24359"/>
                  </a:cubicBezTo>
                  <a:cubicBezTo>
                    <a:pt x="5744" y="24353"/>
                    <a:pt x="5750" y="24340"/>
                    <a:pt x="5750" y="24340"/>
                  </a:cubicBezTo>
                  <a:lnTo>
                    <a:pt x="5757" y="24307"/>
                  </a:lnTo>
                  <a:lnTo>
                    <a:pt x="5757" y="24288"/>
                  </a:lnTo>
                  <a:cubicBezTo>
                    <a:pt x="5757" y="24281"/>
                    <a:pt x="5757" y="24268"/>
                    <a:pt x="5750" y="24242"/>
                  </a:cubicBezTo>
                  <a:lnTo>
                    <a:pt x="5750" y="24209"/>
                  </a:lnTo>
                  <a:cubicBezTo>
                    <a:pt x="5744" y="24203"/>
                    <a:pt x="5737" y="24196"/>
                    <a:pt x="5731" y="24196"/>
                  </a:cubicBezTo>
                  <a:cubicBezTo>
                    <a:pt x="5727" y="24195"/>
                    <a:pt x="5723" y="24194"/>
                    <a:pt x="5720" y="24194"/>
                  </a:cubicBezTo>
                  <a:close/>
                  <a:moveTo>
                    <a:pt x="13093" y="24170"/>
                  </a:moveTo>
                  <a:cubicBezTo>
                    <a:pt x="13086" y="24170"/>
                    <a:pt x="13080" y="24177"/>
                    <a:pt x="13073" y="24196"/>
                  </a:cubicBezTo>
                  <a:cubicBezTo>
                    <a:pt x="13067" y="24229"/>
                    <a:pt x="13060" y="24288"/>
                    <a:pt x="13060" y="24359"/>
                  </a:cubicBezTo>
                  <a:cubicBezTo>
                    <a:pt x="13067" y="24366"/>
                    <a:pt x="13067" y="24379"/>
                    <a:pt x="13073" y="24392"/>
                  </a:cubicBezTo>
                  <a:cubicBezTo>
                    <a:pt x="13082" y="24404"/>
                    <a:pt x="13090" y="24411"/>
                    <a:pt x="13102" y="24411"/>
                  </a:cubicBezTo>
                  <a:cubicBezTo>
                    <a:pt x="13109" y="24411"/>
                    <a:pt x="13116" y="24409"/>
                    <a:pt x="13125" y="24405"/>
                  </a:cubicBezTo>
                  <a:lnTo>
                    <a:pt x="13119" y="24216"/>
                  </a:lnTo>
                  <a:lnTo>
                    <a:pt x="13106" y="24190"/>
                  </a:lnTo>
                  <a:cubicBezTo>
                    <a:pt x="13106" y="24177"/>
                    <a:pt x="13099" y="24170"/>
                    <a:pt x="13093" y="24170"/>
                  </a:cubicBezTo>
                  <a:close/>
                  <a:moveTo>
                    <a:pt x="12237" y="24244"/>
                  </a:moveTo>
                  <a:cubicBezTo>
                    <a:pt x="12233" y="24244"/>
                    <a:pt x="12228" y="24245"/>
                    <a:pt x="12221" y="24248"/>
                  </a:cubicBezTo>
                  <a:cubicBezTo>
                    <a:pt x="12215" y="24268"/>
                    <a:pt x="12208" y="24307"/>
                    <a:pt x="12208" y="24346"/>
                  </a:cubicBezTo>
                  <a:cubicBezTo>
                    <a:pt x="12208" y="24385"/>
                    <a:pt x="12215" y="24411"/>
                    <a:pt x="12228" y="24444"/>
                  </a:cubicBezTo>
                  <a:lnTo>
                    <a:pt x="12254" y="24450"/>
                  </a:lnTo>
                  <a:cubicBezTo>
                    <a:pt x="12262" y="24453"/>
                    <a:pt x="12268" y="24454"/>
                    <a:pt x="12272" y="24454"/>
                  </a:cubicBezTo>
                  <a:cubicBezTo>
                    <a:pt x="12278" y="24454"/>
                    <a:pt x="12280" y="24451"/>
                    <a:pt x="12280" y="24444"/>
                  </a:cubicBezTo>
                  <a:cubicBezTo>
                    <a:pt x="12286" y="24437"/>
                    <a:pt x="12286" y="24437"/>
                    <a:pt x="12280" y="24424"/>
                  </a:cubicBezTo>
                  <a:cubicBezTo>
                    <a:pt x="12273" y="24418"/>
                    <a:pt x="12273" y="24411"/>
                    <a:pt x="12273" y="24405"/>
                  </a:cubicBezTo>
                  <a:lnTo>
                    <a:pt x="12267" y="24379"/>
                  </a:lnTo>
                  <a:lnTo>
                    <a:pt x="12260" y="24346"/>
                  </a:lnTo>
                  <a:cubicBezTo>
                    <a:pt x="12254" y="24333"/>
                    <a:pt x="12254" y="24327"/>
                    <a:pt x="12260" y="24314"/>
                  </a:cubicBezTo>
                  <a:lnTo>
                    <a:pt x="12254" y="24275"/>
                  </a:lnTo>
                  <a:lnTo>
                    <a:pt x="12247" y="24248"/>
                  </a:lnTo>
                  <a:cubicBezTo>
                    <a:pt x="12244" y="24245"/>
                    <a:pt x="12241" y="24244"/>
                    <a:pt x="12237" y="24244"/>
                  </a:cubicBezTo>
                  <a:close/>
                  <a:moveTo>
                    <a:pt x="7489" y="24342"/>
                  </a:moveTo>
                  <a:cubicBezTo>
                    <a:pt x="7486" y="24342"/>
                    <a:pt x="7483" y="24343"/>
                    <a:pt x="7480" y="24346"/>
                  </a:cubicBezTo>
                  <a:lnTo>
                    <a:pt x="7474" y="24366"/>
                  </a:lnTo>
                  <a:cubicBezTo>
                    <a:pt x="7467" y="24411"/>
                    <a:pt x="7467" y="24463"/>
                    <a:pt x="7474" y="24509"/>
                  </a:cubicBezTo>
                  <a:cubicBezTo>
                    <a:pt x="7474" y="24541"/>
                    <a:pt x="7467" y="24567"/>
                    <a:pt x="7461" y="24587"/>
                  </a:cubicBezTo>
                  <a:cubicBezTo>
                    <a:pt x="7454" y="24606"/>
                    <a:pt x="7454" y="24619"/>
                    <a:pt x="7454" y="24619"/>
                  </a:cubicBezTo>
                  <a:cubicBezTo>
                    <a:pt x="7454" y="24626"/>
                    <a:pt x="7454" y="24639"/>
                    <a:pt x="7467" y="24652"/>
                  </a:cubicBezTo>
                  <a:lnTo>
                    <a:pt x="7480" y="24658"/>
                  </a:lnTo>
                  <a:cubicBezTo>
                    <a:pt x="7487" y="24652"/>
                    <a:pt x="7493" y="24639"/>
                    <a:pt x="7506" y="24619"/>
                  </a:cubicBezTo>
                  <a:cubicBezTo>
                    <a:pt x="7519" y="24600"/>
                    <a:pt x="7519" y="24561"/>
                    <a:pt x="7519" y="24515"/>
                  </a:cubicBezTo>
                  <a:cubicBezTo>
                    <a:pt x="7519" y="24431"/>
                    <a:pt x="7519" y="24385"/>
                    <a:pt x="7513" y="24379"/>
                  </a:cubicBezTo>
                  <a:cubicBezTo>
                    <a:pt x="7513" y="24366"/>
                    <a:pt x="7513" y="24359"/>
                    <a:pt x="7506" y="24353"/>
                  </a:cubicBezTo>
                  <a:cubicBezTo>
                    <a:pt x="7499" y="24345"/>
                    <a:pt x="7493" y="24342"/>
                    <a:pt x="7489" y="24342"/>
                  </a:cubicBezTo>
                  <a:close/>
                  <a:moveTo>
                    <a:pt x="13125" y="24567"/>
                  </a:moveTo>
                  <a:cubicBezTo>
                    <a:pt x="13119" y="24567"/>
                    <a:pt x="13106" y="24574"/>
                    <a:pt x="13106" y="24593"/>
                  </a:cubicBezTo>
                  <a:cubicBezTo>
                    <a:pt x="13099" y="24606"/>
                    <a:pt x="13099" y="24626"/>
                    <a:pt x="13099" y="24652"/>
                  </a:cubicBezTo>
                  <a:lnTo>
                    <a:pt x="13099" y="24704"/>
                  </a:lnTo>
                  <a:lnTo>
                    <a:pt x="13099" y="24717"/>
                  </a:lnTo>
                  <a:cubicBezTo>
                    <a:pt x="13106" y="24723"/>
                    <a:pt x="13106" y="24730"/>
                    <a:pt x="13112" y="24736"/>
                  </a:cubicBezTo>
                  <a:cubicBezTo>
                    <a:pt x="13117" y="24741"/>
                    <a:pt x="13122" y="24743"/>
                    <a:pt x="13127" y="24743"/>
                  </a:cubicBezTo>
                  <a:cubicBezTo>
                    <a:pt x="13134" y="24743"/>
                    <a:pt x="13141" y="24738"/>
                    <a:pt x="13145" y="24730"/>
                  </a:cubicBezTo>
                  <a:cubicBezTo>
                    <a:pt x="13151" y="24723"/>
                    <a:pt x="13158" y="24717"/>
                    <a:pt x="13158" y="24710"/>
                  </a:cubicBezTo>
                  <a:lnTo>
                    <a:pt x="13158" y="24665"/>
                  </a:lnTo>
                  <a:lnTo>
                    <a:pt x="13158" y="24606"/>
                  </a:lnTo>
                  <a:lnTo>
                    <a:pt x="13151" y="24580"/>
                  </a:lnTo>
                  <a:cubicBezTo>
                    <a:pt x="13138" y="24567"/>
                    <a:pt x="13132" y="24567"/>
                    <a:pt x="13125" y="24567"/>
                  </a:cubicBezTo>
                  <a:close/>
                  <a:moveTo>
                    <a:pt x="5698" y="24606"/>
                  </a:moveTo>
                  <a:lnTo>
                    <a:pt x="5698" y="24613"/>
                  </a:lnTo>
                  <a:cubicBezTo>
                    <a:pt x="5695" y="24610"/>
                    <a:pt x="5693" y="24608"/>
                    <a:pt x="5690" y="24608"/>
                  </a:cubicBezTo>
                  <a:cubicBezTo>
                    <a:pt x="5686" y="24608"/>
                    <a:pt x="5682" y="24612"/>
                    <a:pt x="5679" y="24619"/>
                  </a:cubicBezTo>
                  <a:lnTo>
                    <a:pt x="5666" y="24717"/>
                  </a:lnTo>
                  <a:lnTo>
                    <a:pt x="5653" y="24743"/>
                  </a:lnTo>
                  <a:cubicBezTo>
                    <a:pt x="5646" y="24769"/>
                    <a:pt x="5653" y="24801"/>
                    <a:pt x="5659" y="24847"/>
                  </a:cubicBezTo>
                  <a:lnTo>
                    <a:pt x="5698" y="24847"/>
                  </a:lnTo>
                  <a:cubicBezTo>
                    <a:pt x="5705" y="24834"/>
                    <a:pt x="5711" y="24821"/>
                    <a:pt x="5711" y="24801"/>
                  </a:cubicBezTo>
                  <a:lnTo>
                    <a:pt x="5711" y="24775"/>
                  </a:lnTo>
                  <a:lnTo>
                    <a:pt x="5731" y="24749"/>
                  </a:lnTo>
                  <a:cubicBezTo>
                    <a:pt x="5737" y="24743"/>
                    <a:pt x="5737" y="24723"/>
                    <a:pt x="5737" y="24704"/>
                  </a:cubicBezTo>
                  <a:lnTo>
                    <a:pt x="5731" y="24652"/>
                  </a:lnTo>
                  <a:lnTo>
                    <a:pt x="5724" y="24619"/>
                  </a:lnTo>
                  <a:cubicBezTo>
                    <a:pt x="5718" y="24613"/>
                    <a:pt x="5711" y="24606"/>
                    <a:pt x="5698" y="24606"/>
                  </a:cubicBezTo>
                  <a:close/>
                  <a:moveTo>
                    <a:pt x="14003" y="24782"/>
                  </a:moveTo>
                  <a:lnTo>
                    <a:pt x="14010" y="24788"/>
                  </a:lnTo>
                  <a:cubicBezTo>
                    <a:pt x="13997" y="24788"/>
                    <a:pt x="13984" y="24788"/>
                    <a:pt x="13977" y="24801"/>
                  </a:cubicBezTo>
                  <a:lnTo>
                    <a:pt x="13977" y="24821"/>
                  </a:lnTo>
                  <a:lnTo>
                    <a:pt x="13977" y="24840"/>
                  </a:lnTo>
                  <a:lnTo>
                    <a:pt x="13977" y="24847"/>
                  </a:lnTo>
                  <a:lnTo>
                    <a:pt x="13984" y="24853"/>
                  </a:lnTo>
                  <a:lnTo>
                    <a:pt x="14003" y="24853"/>
                  </a:lnTo>
                  <a:lnTo>
                    <a:pt x="14010" y="24860"/>
                  </a:lnTo>
                  <a:lnTo>
                    <a:pt x="14023" y="24853"/>
                  </a:lnTo>
                  <a:cubicBezTo>
                    <a:pt x="14029" y="24853"/>
                    <a:pt x="14036" y="24840"/>
                    <a:pt x="14036" y="24827"/>
                  </a:cubicBezTo>
                  <a:cubicBezTo>
                    <a:pt x="14042" y="24814"/>
                    <a:pt x="14036" y="24808"/>
                    <a:pt x="14029" y="24801"/>
                  </a:cubicBezTo>
                  <a:cubicBezTo>
                    <a:pt x="14029" y="24795"/>
                    <a:pt x="14023" y="24788"/>
                    <a:pt x="14003" y="24782"/>
                  </a:cubicBezTo>
                  <a:close/>
                  <a:moveTo>
                    <a:pt x="12280" y="24691"/>
                  </a:moveTo>
                  <a:cubicBezTo>
                    <a:pt x="12267" y="24691"/>
                    <a:pt x="12260" y="24704"/>
                    <a:pt x="12260" y="24723"/>
                  </a:cubicBezTo>
                  <a:cubicBezTo>
                    <a:pt x="12254" y="24743"/>
                    <a:pt x="12254" y="24769"/>
                    <a:pt x="12254" y="24808"/>
                  </a:cubicBezTo>
                  <a:cubicBezTo>
                    <a:pt x="12254" y="24821"/>
                    <a:pt x="12254" y="24827"/>
                    <a:pt x="12260" y="24834"/>
                  </a:cubicBezTo>
                  <a:cubicBezTo>
                    <a:pt x="12260" y="24834"/>
                    <a:pt x="12267" y="24847"/>
                    <a:pt x="12280" y="24853"/>
                  </a:cubicBezTo>
                  <a:lnTo>
                    <a:pt x="12280" y="24866"/>
                  </a:lnTo>
                  <a:cubicBezTo>
                    <a:pt x="12286" y="24873"/>
                    <a:pt x="12293" y="24879"/>
                    <a:pt x="12299" y="24879"/>
                  </a:cubicBezTo>
                  <a:lnTo>
                    <a:pt x="12319" y="24873"/>
                  </a:lnTo>
                  <a:lnTo>
                    <a:pt x="12338" y="24827"/>
                  </a:lnTo>
                  <a:lnTo>
                    <a:pt x="12338" y="24808"/>
                  </a:lnTo>
                  <a:cubicBezTo>
                    <a:pt x="12332" y="24801"/>
                    <a:pt x="12332" y="24801"/>
                    <a:pt x="12325" y="24795"/>
                  </a:cubicBezTo>
                  <a:lnTo>
                    <a:pt x="12312" y="24704"/>
                  </a:lnTo>
                  <a:cubicBezTo>
                    <a:pt x="12299" y="24691"/>
                    <a:pt x="12293" y="24691"/>
                    <a:pt x="12280" y="24691"/>
                  </a:cubicBezTo>
                  <a:close/>
                  <a:moveTo>
                    <a:pt x="13255" y="24795"/>
                  </a:moveTo>
                  <a:lnTo>
                    <a:pt x="13242" y="24801"/>
                  </a:lnTo>
                  <a:cubicBezTo>
                    <a:pt x="13236" y="24808"/>
                    <a:pt x="13236" y="24814"/>
                    <a:pt x="13242" y="24827"/>
                  </a:cubicBezTo>
                  <a:lnTo>
                    <a:pt x="13249" y="24847"/>
                  </a:lnTo>
                  <a:lnTo>
                    <a:pt x="13255" y="24873"/>
                  </a:lnTo>
                  <a:cubicBezTo>
                    <a:pt x="13255" y="24886"/>
                    <a:pt x="13268" y="24899"/>
                    <a:pt x="13294" y="24912"/>
                  </a:cubicBezTo>
                  <a:cubicBezTo>
                    <a:pt x="13314" y="24920"/>
                    <a:pt x="13340" y="24925"/>
                    <a:pt x="13370" y="24925"/>
                  </a:cubicBezTo>
                  <a:cubicBezTo>
                    <a:pt x="13388" y="24925"/>
                    <a:pt x="13409" y="24923"/>
                    <a:pt x="13431" y="24918"/>
                  </a:cubicBezTo>
                  <a:lnTo>
                    <a:pt x="13431" y="24912"/>
                  </a:lnTo>
                  <a:lnTo>
                    <a:pt x="13457" y="24912"/>
                  </a:lnTo>
                  <a:cubicBezTo>
                    <a:pt x="13463" y="24899"/>
                    <a:pt x="13470" y="24892"/>
                    <a:pt x="13470" y="24892"/>
                  </a:cubicBezTo>
                  <a:cubicBezTo>
                    <a:pt x="13470" y="24879"/>
                    <a:pt x="13470" y="24873"/>
                    <a:pt x="13457" y="24866"/>
                  </a:cubicBezTo>
                  <a:cubicBezTo>
                    <a:pt x="13444" y="24853"/>
                    <a:pt x="13424" y="24847"/>
                    <a:pt x="13392" y="24847"/>
                  </a:cubicBezTo>
                  <a:cubicBezTo>
                    <a:pt x="13359" y="24847"/>
                    <a:pt x="13333" y="24847"/>
                    <a:pt x="13320" y="24834"/>
                  </a:cubicBezTo>
                  <a:lnTo>
                    <a:pt x="13288" y="24808"/>
                  </a:lnTo>
                  <a:cubicBezTo>
                    <a:pt x="13275" y="24801"/>
                    <a:pt x="13262" y="24795"/>
                    <a:pt x="13255" y="24795"/>
                  </a:cubicBezTo>
                  <a:close/>
                  <a:moveTo>
                    <a:pt x="13901" y="24842"/>
                  </a:moveTo>
                  <a:cubicBezTo>
                    <a:pt x="13891" y="24842"/>
                    <a:pt x="13880" y="24844"/>
                    <a:pt x="13867" y="24847"/>
                  </a:cubicBezTo>
                  <a:cubicBezTo>
                    <a:pt x="13828" y="24861"/>
                    <a:pt x="13785" y="24869"/>
                    <a:pt x="13739" y="24869"/>
                  </a:cubicBezTo>
                  <a:cubicBezTo>
                    <a:pt x="13723" y="24869"/>
                    <a:pt x="13707" y="24868"/>
                    <a:pt x="13691" y="24866"/>
                  </a:cubicBezTo>
                  <a:cubicBezTo>
                    <a:pt x="13687" y="24864"/>
                    <a:pt x="13684" y="24864"/>
                    <a:pt x="13681" y="24864"/>
                  </a:cubicBezTo>
                  <a:cubicBezTo>
                    <a:pt x="13674" y="24864"/>
                    <a:pt x="13670" y="24868"/>
                    <a:pt x="13665" y="24873"/>
                  </a:cubicBezTo>
                  <a:cubicBezTo>
                    <a:pt x="13652" y="24879"/>
                    <a:pt x="13652" y="24892"/>
                    <a:pt x="13665" y="24905"/>
                  </a:cubicBezTo>
                  <a:cubicBezTo>
                    <a:pt x="13672" y="24905"/>
                    <a:pt x="13685" y="24912"/>
                    <a:pt x="13711" y="24925"/>
                  </a:cubicBezTo>
                  <a:cubicBezTo>
                    <a:pt x="13724" y="24938"/>
                    <a:pt x="13756" y="24944"/>
                    <a:pt x="13795" y="24944"/>
                  </a:cubicBezTo>
                  <a:cubicBezTo>
                    <a:pt x="13854" y="24938"/>
                    <a:pt x="13893" y="24931"/>
                    <a:pt x="13912" y="24912"/>
                  </a:cubicBezTo>
                  <a:cubicBezTo>
                    <a:pt x="13925" y="24905"/>
                    <a:pt x="13932" y="24892"/>
                    <a:pt x="13932" y="24879"/>
                  </a:cubicBezTo>
                  <a:cubicBezTo>
                    <a:pt x="13932" y="24866"/>
                    <a:pt x="13932" y="24853"/>
                    <a:pt x="13925" y="24847"/>
                  </a:cubicBezTo>
                  <a:cubicBezTo>
                    <a:pt x="13919" y="24844"/>
                    <a:pt x="13911" y="24842"/>
                    <a:pt x="13901" y="24842"/>
                  </a:cubicBezTo>
                  <a:close/>
                  <a:moveTo>
                    <a:pt x="7441" y="24905"/>
                  </a:moveTo>
                  <a:cubicBezTo>
                    <a:pt x="7435" y="24905"/>
                    <a:pt x="7422" y="24918"/>
                    <a:pt x="7415" y="24931"/>
                  </a:cubicBezTo>
                  <a:lnTo>
                    <a:pt x="7396" y="24970"/>
                  </a:lnTo>
                  <a:cubicBezTo>
                    <a:pt x="7389" y="24990"/>
                    <a:pt x="7389" y="25003"/>
                    <a:pt x="7396" y="25022"/>
                  </a:cubicBezTo>
                  <a:cubicBezTo>
                    <a:pt x="7396" y="25042"/>
                    <a:pt x="7396" y="25068"/>
                    <a:pt x="7389" y="25100"/>
                  </a:cubicBezTo>
                  <a:cubicBezTo>
                    <a:pt x="7396" y="25133"/>
                    <a:pt x="7396" y="25159"/>
                    <a:pt x="7409" y="25179"/>
                  </a:cubicBezTo>
                  <a:lnTo>
                    <a:pt x="7435" y="25179"/>
                  </a:lnTo>
                  <a:cubicBezTo>
                    <a:pt x="7441" y="25159"/>
                    <a:pt x="7448" y="25139"/>
                    <a:pt x="7454" y="25107"/>
                  </a:cubicBezTo>
                  <a:cubicBezTo>
                    <a:pt x="7448" y="25068"/>
                    <a:pt x="7448" y="25042"/>
                    <a:pt x="7448" y="25022"/>
                  </a:cubicBezTo>
                  <a:lnTo>
                    <a:pt x="7454" y="24977"/>
                  </a:lnTo>
                  <a:cubicBezTo>
                    <a:pt x="7461" y="24951"/>
                    <a:pt x="7461" y="24931"/>
                    <a:pt x="7461" y="24918"/>
                  </a:cubicBezTo>
                  <a:cubicBezTo>
                    <a:pt x="7454" y="24912"/>
                    <a:pt x="7448" y="24905"/>
                    <a:pt x="7441" y="24905"/>
                  </a:cubicBezTo>
                  <a:close/>
                  <a:moveTo>
                    <a:pt x="12260" y="25100"/>
                  </a:moveTo>
                  <a:lnTo>
                    <a:pt x="12234" y="25113"/>
                  </a:lnTo>
                  <a:lnTo>
                    <a:pt x="12150" y="25159"/>
                  </a:lnTo>
                  <a:lnTo>
                    <a:pt x="12111" y="25185"/>
                  </a:lnTo>
                  <a:lnTo>
                    <a:pt x="12078" y="25250"/>
                  </a:lnTo>
                  <a:cubicBezTo>
                    <a:pt x="12078" y="25276"/>
                    <a:pt x="12078" y="25296"/>
                    <a:pt x="12078" y="25302"/>
                  </a:cubicBezTo>
                  <a:cubicBezTo>
                    <a:pt x="12085" y="25305"/>
                    <a:pt x="12091" y="25307"/>
                    <a:pt x="12099" y="25307"/>
                  </a:cubicBezTo>
                  <a:cubicBezTo>
                    <a:pt x="12106" y="25307"/>
                    <a:pt x="12114" y="25305"/>
                    <a:pt x="12124" y="25302"/>
                  </a:cubicBezTo>
                  <a:cubicBezTo>
                    <a:pt x="12124" y="25296"/>
                    <a:pt x="12137" y="25289"/>
                    <a:pt x="12150" y="25276"/>
                  </a:cubicBezTo>
                  <a:cubicBezTo>
                    <a:pt x="12169" y="25257"/>
                    <a:pt x="12195" y="25237"/>
                    <a:pt x="12221" y="25224"/>
                  </a:cubicBezTo>
                  <a:cubicBezTo>
                    <a:pt x="12241" y="25218"/>
                    <a:pt x="12254" y="25211"/>
                    <a:pt x="12260" y="25205"/>
                  </a:cubicBezTo>
                  <a:cubicBezTo>
                    <a:pt x="12267" y="25198"/>
                    <a:pt x="12273" y="25185"/>
                    <a:pt x="12273" y="25165"/>
                  </a:cubicBezTo>
                  <a:lnTo>
                    <a:pt x="12286" y="25113"/>
                  </a:lnTo>
                  <a:cubicBezTo>
                    <a:pt x="12280" y="25107"/>
                    <a:pt x="12273" y="25100"/>
                    <a:pt x="12260" y="25100"/>
                  </a:cubicBezTo>
                  <a:close/>
                  <a:moveTo>
                    <a:pt x="5692" y="25107"/>
                  </a:moveTo>
                  <a:lnTo>
                    <a:pt x="5666" y="25133"/>
                  </a:lnTo>
                  <a:cubicBezTo>
                    <a:pt x="5659" y="25139"/>
                    <a:pt x="5659" y="25146"/>
                    <a:pt x="5659" y="25159"/>
                  </a:cubicBezTo>
                  <a:lnTo>
                    <a:pt x="5659" y="25296"/>
                  </a:lnTo>
                  <a:cubicBezTo>
                    <a:pt x="5666" y="25302"/>
                    <a:pt x="5672" y="25309"/>
                    <a:pt x="5679" y="25309"/>
                  </a:cubicBezTo>
                  <a:cubicBezTo>
                    <a:pt x="5685" y="25309"/>
                    <a:pt x="5692" y="25309"/>
                    <a:pt x="5705" y="25296"/>
                  </a:cubicBezTo>
                  <a:lnTo>
                    <a:pt x="5705" y="25276"/>
                  </a:lnTo>
                  <a:lnTo>
                    <a:pt x="5705" y="25192"/>
                  </a:lnTo>
                  <a:lnTo>
                    <a:pt x="5711" y="25165"/>
                  </a:lnTo>
                  <a:lnTo>
                    <a:pt x="5718" y="25139"/>
                  </a:lnTo>
                  <a:cubicBezTo>
                    <a:pt x="5718" y="25126"/>
                    <a:pt x="5718" y="25120"/>
                    <a:pt x="5711" y="25113"/>
                  </a:cubicBezTo>
                  <a:cubicBezTo>
                    <a:pt x="5711" y="25107"/>
                    <a:pt x="5705" y="25107"/>
                    <a:pt x="5692" y="25107"/>
                  </a:cubicBezTo>
                  <a:close/>
                  <a:moveTo>
                    <a:pt x="12014" y="25371"/>
                  </a:moveTo>
                  <a:cubicBezTo>
                    <a:pt x="12010" y="25371"/>
                    <a:pt x="12005" y="25372"/>
                    <a:pt x="12000" y="25374"/>
                  </a:cubicBezTo>
                  <a:lnTo>
                    <a:pt x="11961" y="25380"/>
                  </a:lnTo>
                  <a:cubicBezTo>
                    <a:pt x="11955" y="25387"/>
                    <a:pt x="11935" y="25387"/>
                    <a:pt x="11909" y="25387"/>
                  </a:cubicBezTo>
                  <a:lnTo>
                    <a:pt x="11857" y="25387"/>
                  </a:lnTo>
                  <a:lnTo>
                    <a:pt x="11818" y="25419"/>
                  </a:lnTo>
                  <a:lnTo>
                    <a:pt x="11805" y="25439"/>
                  </a:lnTo>
                  <a:cubicBezTo>
                    <a:pt x="11799" y="25452"/>
                    <a:pt x="11799" y="25465"/>
                    <a:pt x="11812" y="25471"/>
                  </a:cubicBezTo>
                  <a:lnTo>
                    <a:pt x="11825" y="25478"/>
                  </a:lnTo>
                  <a:lnTo>
                    <a:pt x="11883" y="25484"/>
                  </a:lnTo>
                  <a:cubicBezTo>
                    <a:pt x="11890" y="25478"/>
                    <a:pt x="11896" y="25471"/>
                    <a:pt x="11909" y="25465"/>
                  </a:cubicBezTo>
                  <a:lnTo>
                    <a:pt x="11968" y="25452"/>
                  </a:lnTo>
                  <a:lnTo>
                    <a:pt x="11987" y="25445"/>
                  </a:lnTo>
                  <a:lnTo>
                    <a:pt x="12000" y="25426"/>
                  </a:lnTo>
                  <a:cubicBezTo>
                    <a:pt x="12007" y="25419"/>
                    <a:pt x="12013" y="25413"/>
                    <a:pt x="12020" y="25413"/>
                  </a:cubicBezTo>
                  <a:cubicBezTo>
                    <a:pt x="12039" y="25400"/>
                    <a:pt x="12039" y="25393"/>
                    <a:pt x="12039" y="25387"/>
                  </a:cubicBezTo>
                  <a:cubicBezTo>
                    <a:pt x="12034" y="25377"/>
                    <a:pt x="12026" y="25371"/>
                    <a:pt x="12014" y="25371"/>
                  </a:cubicBezTo>
                  <a:close/>
                  <a:moveTo>
                    <a:pt x="11512" y="25556"/>
                  </a:moveTo>
                  <a:cubicBezTo>
                    <a:pt x="11514" y="25556"/>
                    <a:pt x="11515" y="25556"/>
                    <a:pt x="11517" y="25556"/>
                  </a:cubicBezTo>
                  <a:lnTo>
                    <a:pt x="11517" y="25556"/>
                  </a:lnTo>
                  <a:lnTo>
                    <a:pt x="11519" y="25556"/>
                  </a:lnTo>
                  <a:close/>
                  <a:moveTo>
                    <a:pt x="7405" y="25404"/>
                  </a:moveTo>
                  <a:cubicBezTo>
                    <a:pt x="7402" y="25404"/>
                    <a:pt x="7399" y="25404"/>
                    <a:pt x="7396" y="25406"/>
                  </a:cubicBezTo>
                  <a:cubicBezTo>
                    <a:pt x="7389" y="25406"/>
                    <a:pt x="7383" y="25413"/>
                    <a:pt x="7383" y="25426"/>
                  </a:cubicBezTo>
                  <a:cubicBezTo>
                    <a:pt x="7376" y="25452"/>
                    <a:pt x="7376" y="25484"/>
                    <a:pt x="7376" y="25523"/>
                  </a:cubicBezTo>
                  <a:cubicBezTo>
                    <a:pt x="7376" y="25543"/>
                    <a:pt x="7376" y="25556"/>
                    <a:pt x="7383" y="25562"/>
                  </a:cubicBezTo>
                  <a:lnTo>
                    <a:pt x="7402" y="25588"/>
                  </a:lnTo>
                  <a:cubicBezTo>
                    <a:pt x="7409" y="25588"/>
                    <a:pt x="7415" y="25582"/>
                    <a:pt x="7422" y="25569"/>
                  </a:cubicBezTo>
                  <a:lnTo>
                    <a:pt x="7428" y="25549"/>
                  </a:lnTo>
                  <a:lnTo>
                    <a:pt x="7435" y="25523"/>
                  </a:lnTo>
                  <a:lnTo>
                    <a:pt x="7435" y="25471"/>
                  </a:lnTo>
                  <a:cubicBezTo>
                    <a:pt x="7435" y="25445"/>
                    <a:pt x="7428" y="25426"/>
                    <a:pt x="7422" y="25419"/>
                  </a:cubicBezTo>
                  <a:cubicBezTo>
                    <a:pt x="7417" y="25410"/>
                    <a:pt x="7412" y="25404"/>
                    <a:pt x="7405" y="25404"/>
                  </a:cubicBezTo>
                  <a:close/>
                  <a:moveTo>
                    <a:pt x="14309" y="25484"/>
                  </a:moveTo>
                  <a:cubicBezTo>
                    <a:pt x="14296" y="25484"/>
                    <a:pt x="14276" y="25491"/>
                    <a:pt x="14231" y="25510"/>
                  </a:cubicBezTo>
                  <a:lnTo>
                    <a:pt x="14179" y="25523"/>
                  </a:lnTo>
                  <a:cubicBezTo>
                    <a:pt x="14153" y="25530"/>
                    <a:pt x="14140" y="25543"/>
                    <a:pt x="14133" y="25556"/>
                  </a:cubicBezTo>
                  <a:cubicBezTo>
                    <a:pt x="14133" y="25569"/>
                    <a:pt x="14133" y="25575"/>
                    <a:pt x="14140" y="25582"/>
                  </a:cubicBezTo>
                  <a:cubicBezTo>
                    <a:pt x="14140" y="25588"/>
                    <a:pt x="14153" y="25588"/>
                    <a:pt x="14166" y="25588"/>
                  </a:cubicBezTo>
                  <a:lnTo>
                    <a:pt x="14224" y="25588"/>
                  </a:lnTo>
                  <a:lnTo>
                    <a:pt x="14257" y="25582"/>
                  </a:lnTo>
                  <a:lnTo>
                    <a:pt x="14296" y="25549"/>
                  </a:lnTo>
                  <a:lnTo>
                    <a:pt x="14322" y="25536"/>
                  </a:lnTo>
                  <a:cubicBezTo>
                    <a:pt x="14335" y="25530"/>
                    <a:pt x="14341" y="25523"/>
                    <a:pt x="14341" y="25517"/>
                  </a:cubicBezTo>
                  <a:cubicBezTo>
                    <a:pt x="14341" y="25497"/>
                    <a:pt x="14328" y="25491"/>
                    <a:pt x="14309" y="25484"/>
                  </a:cubicBezTo>
                  <a:close/>
                  <a:moveTo>
                    <a:pt x="11168" y="25627"/>
                  </a:moveTo>
                  <a:cubicBezTo>
                    <a:pt x="11169" y="25627"/>
                    <a:pt x="11170" y="25627"/>
                    <a:pt x="11172" y="25627"/>
                  </a:cubicBezTo>
                  <a:lnTo>
                    <a:pt x="11172" y="25627"/>
                  </a:lnTo>
                  <a:cubicBezTo>
                    <a:pt x="11172" y="25627"/>
                    <a:pt x="11173" y="25627"/>
                    <a:pt x="11174" y="25627"/>
                  </a:cubicBezTo>
                  <a:close/>
                  <a:moveTo>
                    <a:pt x="11517" y="25556"/>
                  </a:moveTo>
                  <a:lnTo>
                    <a:pt x="11447" y="25575"/>
                  </a:lnTo>
                  <a:cubicBezTo>
                    <a:pt x="11434" y="25582"/>
                    <a:pt x="11421" y="25595"/>
                    <a:pt x="11421" y="25608"/>
                  </a:cubicBezTo>
                  <a:lnTo>
                    <a:pt x="11441" y="25627"/>
                  </a:lnTo>
                  <a:cubicBezTo>
                    <a:pt x="11454" y="25634"/>
                    <a:pt x="11473" y="25634"/>
                    <a:pt x="11486" y="25634"/>
                  </a:cubicBezTo>
                  <a:lnTo>
                    <a:pt x="11519" y="25621"/>
                  </a:lnTo>
                  <a:cubicBezTo>
                    <a:pt x="11538" y="25614"/>
                    <a:pt x="11558" y="25608"/>
                    <a:pt x="11577" y="25608"/>
                  </a:cubicBezTo>
                  <a:lnTo>
                    <a:pt x="11603" y="25608"/>
                  </a:lnTo>
                  <a:cubicBezTo>
                    <a:pt x="11616" y="25595"/>
                    <a:pt x="11623" y="25588"/>
                    <a:pt x="11616" y="25582"/>
                  </a:cubicBezTo>
                  <a:lnTo>
                    <a:pt x="11610" y="25569"/>
                  </a:lnTo>
                  <a:cubicBezTo>
                    <a:pt x="11597" y="25562"/>
                    <a:pt x="11584" y="25562"/>
                    <a:pt x="11558" y="25562"/>
                  </a:cubicBezTo>
                  <a:cubicBezTo>
                    <a:pt x="11542" y="25562"/>
                    <a:pt x="11526" y="25558"/>
                    <a:pt x="11517" y="25556"/>
                  </a:cubicBezTo>
                  <a:close/>
                  <a:moveTo>
                    <a:pt x="5679" y="25510"/>
                  </a:moveTo>
                  <a:cubicBezTo>
                    <a:pt x="5659" y="25510"/>
                    <a:pt x="5653" y="25510"/>
                    <a:pt x="5640" y="25517"/>
                  </a:cubicBezTo>
                  <a:lnTo>
                    <a:pt x="5620" y="25536"/>
                  </a:lnTo>
                  <a:lnTo>
                    <a:pt x="5607" y="25543"/>
                  </a:lnTo>
                  <a:lnTo>
                    <a:pt x="5601" y="25562"/>
                  </a:lnTo>
                  <a:lnTo>
                    <a:pt x="5607" y="25627"/>
                  </a:lnTo>
                  <a:cubicBezTo>
                    <a:pt x="5607" y="25634"/>
                    <a:pt x="5620" y="25634"/>
                    <a:pt x="5633" y="25640"/>
                  </a:cubicBezTo>
                  <a:cubicBezTo>
                    <a:pt x="5640" y="25640"/>
                    <a:pt x="5653" y="25640"/>
                    <a:pt x="5659" y="25634"/>
                  </a:cubicBezTo>
                  <a:cubicBezTo>
                    <a:pt x="5666" y="25627"/>
                    <a:pt x="5666" y="25621"/>
                    <a:pt x="5666" y="25614"/>
                  </a:cubicBezTo>
                  <a:cubicBezTo>
                    <a:pt x="5666" y="25601"/>
                    <a:pt x="5666" y="25595"/>
                    <a:pt x="5666" y="25588"/>
                  </a:cubicBezTo>
                  <a:lnTo>
                    <a:pt x="5679" y="25582"/>
                  </a:lnTo>
                  <a:lnTo>
                    <a:pt x="5685" y="25549"/>
                  </a:lnTo>
                  <a:cubicBezTo>
                    <a:pt x="5685" y="25530"/>
                    <a:pt x="5679" y="25517"/>
                    <a:pt x="5679" y="25510"/>
                  </a:cubicBezTo>
                  <a:close/>
                  <a:moveTo>
                    <a:pt x="13657" y="25574"/>
                  </a:moveTo>
                  <a:cubicBezTo>
                    <a:pt x="13653" y="25574"/>
                    <a:pt x="13649" y="25574"/>
                    <a:pt x="13646" y="25575"/>
                  </a:cubicBezTo>
                  <a:lnTo>
                    <a:pt x="13620" y="25582"/>
                  </a:lnTo>
                  <a:cubicBezTo>
                    <a:pt x="13600" y="25588"/>
                    <a:pt x="13594" y="25595"/>
                    <a:pt x="13594" y="25608"/>
                  </a:cubicBezTo>
                  <a:cubicBezTo>
                    <a:pt x="13600" y="25614"/>
                    <a:pt x="13613" y="25627"/>
                    <a:pt x="13639" y="25634"/>
                  </a:cubicBezTo>
                  <a:lnTo>
                    <a:pt x="13652" y="25647"/>
                  </a:lnTo>
                  <a:lnTo>
                    <a:pt x="13750" y="25660"/>
                  </a:lnTo>
                  <a:cubicBezTo>
                    <a:pt x="13763" y="25653"/>
                    <a:pt x="13763" y="25640"/>
                    <a:pt x="13756" y="25621"/>
                  </a:cubicBezTo>
                  <a:cubicBezTo>
                    <a:pt x="13750" y="25614"/>
                    <a:pt x="13743" y="25608"/>
                    <a:pt x="13724" y="25601"/>
                  </a:cubicBezTo>
                  <a:cubicBezTo>
                    <a:pt x="13697" y="25585"/>
                    <a:pt x="13675" y="25574"/>
                    <a:pt x="13657" y="25574"/>
                  </a:cubicBezTo>
                  <a:close/>
                  <a:moveTo>
                    <a:pt x="13392" y="25575"/>
                  </a:moveTo>
                  <a:cubicBezTo>
                    <a:pt x="13379" y="25575"/>
                    <a:pt x="13366" y="25575"/>
                    <a:pt x="13359" y="25588"/>
                  </a:cubicBezTo>
                  <a:cubicBezTo>
                    <a:pt x="13353" y="25601"/>
                    <a:pt x="13353" y="25608"/>
                    <a:pt x="13359" y="25621"/>
                  </a:cubicBezTo>
                  <a:lnTo>
                    <a:pt x="13392" y="25634"/>
                  </a:lnTo>
                  <a:lnTo>
                    <a:pt x="13411" y="25653"/>
                  </a:lnTo>
                  <a:cubicBezTo>
                    <a:pt x="13411" y="25660"/>
                    <a:pt x="13424" y="25666"/>
                    <a:pt x="13437" y="25666"/>
                  </a:cubicBezTo>
                  <a:lnTo>
                    <a:pt x="13457" y="25666"/>
                  </a:lnTo>
                  <a:cubicBezTo>
                    <a:pt x="13476" y="25660"/>
                    <a:pt x="13483" y="25653"/>
                    <a:pt x="13483" y="25640"/>
                  </a:cubicBezTo>
                  <a:lnTo>
                    <a:pt x="13457" y="25601"/>
                  </a:lnTo>
                  <a:lnTo>
                    <a:pt x="13450" y="25595"/>
                  </a:lnTo>
                  <a:lnTo>
                    <a:pt x="13437" y="25588"/>
                  </a:lnTo>
                  <a:cubicBezTo>
                    <a:pt x="13411" y="25582"/>
                    <a:pt x="13398" y="25575"/>
                    <a:pt x="13398" y="25575"/>
                  </a:cubicBezTo>
                  <a:close/>
                  <a:moveTo>
                    <a:pt x="11172" y="25627"/>
                  </a:moveTo>
                  <a:lnTo>
                    <a:pt x="11172" y="25627"/>
                  </a:lnTo>
                  <a:cubicBezTo>
                    <a:pt x="11159" y="25628"/>
                    <a:pt x="11147" y="25635"/>
                    <a:pt x="11135" y="25647"/>
                  </a:cubicBezTo>
                  <a:lnTo>
                    <a:pt x="11122" y="25653"/>
                  </a:lnTo>
                  <a:lnTo>
                    <a:pt x="11116" y="25673"/>
                  </a:lnTo>
                  <a:lnTo>
                    <a:pt x="11122" y="25699"/>
                  </a:lnTo>
                  <a:cubicBezTo>
                    <a:pt x="11129" y="25712"/>
                    <a:pt x="11135" y="25718"/>
                    <a:pt x="11142" y="25718"/>
                  </a:cubicBezTo>
                  <a:lnTo>
                    <a:pt x="11155" y="25725"/>
                  </a:lnTo>
                  <a:lnTo>
                    <a:pt x="11194" y="25712"/>
                  </a:lnTo>
                  <a:lnTo>
                    <a:pt x="11213" y="25692"/>
                  </a:lnTo>
                  <a:lnTo>
                    <a:pt x="11213" y="25679"/>
                  </a:lnTo>
                  <a:cubicBezTo>
                    <a:pt x="11213" y="25666"/>
                    <a:pt x="11213" y="25653"/>
                    <a:pt x="11207" y="25647"/>
                  </a:cubicBezTo>
                  <a:cubicBezTo>
                    <a:pt x="11201" y="25635"/>
                    <a:pt x="11189" y="25628"/>
                    <a:pt x="11172" y="25627"/>
                  </a:cubicBezTo>
                  <a:close/>
                  <a:moveTo>
                    <a:pt x="5510" y="25660"/>
                  </a:moveTo>
                  <a:lnTo>
                    <a:pt x="5503" y="25666"/>
                  </a:lnTo>
                  <a:lnTo>
                    <a:pt x="5497" y="25679"/>
                  </a:lnTo>
                  <a:cubicBezTo>
                    <a:pt x="5490" y="25686"/>
                    <a:pt x="5484" y="25692"/>
                    <a:pt x="5464" y="25692"/>
                  </a:cubicBezTo>
                  <a:cubicBezTo>
                    <a:pt x="5451" y="25699"/>
                    <a:pt x="5445" y="25705"/>
                    <a:pt x="5445" y="25712"/>
                  </a:cubicBezTo>
                  <a:lnTo>
                    <a:pt x="5445" y="25770"/>
                  </a:lnTo>
                  <a:lnTo>
                    <a:pt x="5490" y="25770"/>
                  </a:lnTo>
                  <a:cubicBezTo>
                    <a:pt x="5484" y="25764"/>
                    <a:pt x="5490" y="25757"/>
                    <a:pt x="5497" y="25751"/>
                  </a:cubicBezTo>
                  <a:lnTo>
                    <a:pt x="5523" y="25751"/>
                  </a:lnTo>
                  <a:lnTo>
                    <a:pt x="5536" y="25731"/>
                  </a:lnTo>
                  <a:lnTo>
                    <a:pt x="5549" y="25712"/>
                  </a:lnTo>
                  <a:lnTo>
                    <a:pt x="5562" y="25679"/>
                  </a:lnTo>
                  <a:cubicBezTo>
                    <a:pt x="5549" y="25673"/>
                    <a:pt x="5536" y="25666"/>
                    <a:pt x="5523" y="25660"/>
                  </a:cubicBezTo>
                  <a:lnTo>
                    <a:pt x="5516" y="25666"/>
                  </a:lnTo>
                  <a:lnTo>
                    <a:pt x="5510" y="25660"/>
                  </a:lnTo>
                  <a:close/>
                  <a:moveTo>
                    <a:pt x="13242" y="25634"/>
                  </a:moveTo>
                  <a:lnTo>
                    <a:pt x="13229" y="25653"/>
                  </a:lnTo>
                  <a:cubicBezTo>
                    <a:pt x="13223" y="25660"/>
                    <a:pt x="13223" y="25666"/>
                    <a:pt x="13223" y="25679"/>
                  </a:cubicBezTo>
                  <a:lnTo>
                    <a:pt x="13223" y="25751"/>
                  </a:lnTo>
                  <a:cubicBezTo>
                    <a:pt x="13223" y="25790"/>
                    <a:pt x="13229" y="25809"/>
                    <a:pt x="13242" y="25822"/>
                  </a:cubicBezTo>
                  <a:lnTo>
                    <a:pt x="13262" y="25822"/>
                  </a:lnTo>
                  <a:cubicBezTo>
                    <a:pt x="13275" y="25809"/>
                    <a:pt x="13288" y="25783"/>
                    <a:pt x="13288" y="25757"/>
                  </a:cubicBezTo>
                  <a:lnTo>
                    <a:pt x="13288" y="25686"/>
                  </a:lnTo>
                  <a:cubicBezTo>
                    <a:pt x="13288" y="25673"/>
                    <a:pt x="13288" y="25660"/>
                    <a:pt x="13294" y="25647"/>
                  </a:cubicBezTo>
                  <a:cubicBezTo>
                    <a:pt x="13281" y="25634"/>
                    <a:pt x="13268" y="25634"/>
                    <a:pt x="13255" y="25634"/>
                  </a:cubicBezTo>
                  <a:cubicBezTo>
                    <a:pt x="13255" y="25637"/>
                    <a:pt x="13254" y="25639"/>
                    <a:pt x="13251" y="25639"/>
                  </a:cubicBezTo>
                  <a:cubicBezTo>
                    <a:pt x="13249" y="25639"/>
                    <a:pt x="13246" y="25637"/>
                    <a:pt x="13242" y="25634"/>
                  </a:cubicBezTo>
                  <a:close/>
                  <a:moveTo>
                    <a:pt x="7331" y="25744"/>
                  </a:moveTo>
                  <a:lnTo>
                    <a:pt x="7318" y="25751"/>
                  </a:lnTo>
                  <a:cubicBezTo>
                    <a:pt x="7311" y="25757"/>
                    <a:pt x="7305" y="25764"/>
                    <a:pt x="7285" y="25770"/>
                  </a:cubicBezTo>
                  <a:lnTo>
                    <a:pt x="7285" y="25783"/>
                  </a:lnTo>
                  <a:lnTo>
                    <a:pt x="7266" y="25796"/>
                  </a:lnTo>
                  <a:cubicBezTo>
                    <a:pt x="7233" y="25816"/>
                    <a:pt x="7220" y="25848"/>
                    <a:pt x="7227" y="25881"/>
                  </a:cubicBezTo>
                  <a:cubicBezTo>
                    <a:pt x="7240" y="25884"/>
                    <a:pt x="7251" y="25885"/>
                    <a:pt x="7261" y="25885"/>
                  </a:cubicBezTo>
                  <a:cubicBezTo>
                    <a:pt x="7275" y="25885"/>
                    <a:pt x="7287" y="25882"/>
                    <a:pt x="7298" y="25874"/>
                  </a:cubicBezTo>
                  <a:lnTo>
                    <a:pt x="7344" y="25835"/>
                  </a:lnTo>
                  <a:lnTo>
                    <a:pt x="7376" y="25796"/>
                  </a:lnTo>
                  <a:lnTo>
                    <a:pt x="7376" y="25770"/>
                  </a:lnTo>
                  <a:cubicBezTo>
                    <a:pt x="7376" y="25764"/>
                    <a:pt x="7370" y="25757"/>
                    <a:pt x="7357" y="25751"/>
                  </a:cubicBezTo>
                  <a:cubicBezTo>
                    <a:pt x="7350" y="25744"/>
                    <a:pt x="7344" y="25744"/>
                    <a:pt x="7331" y="25744"/>
                  </a:cubicBezTo>
                  <a:close/>
                  <a:moveTo>
                    <a:pt x="5230" y="25809"/>
                  </a:moveTo>
                  <a:lnTo>
                    <a:pt x="5165" y="25842"/>
                  </a:lnTo>
                  <a:cubicBezTo>
                    <a:pt x="5152" y="25842"/>
                    <a:pt x="5139" y="25842"/>
                    <a:pt x="5132" y="25848"/>
                  </a:cubicBezTo>
                  <a:cubicBezTo>
                    <a:pt x="5126" y="25848"/>
                    <a:pt x="5119" y="25861"/>
                    <a:pt x="5119" y="25881"/>
                  </a:cubicBezTo>
                  <a:cubicBezTo>
                    <a:pt x="5113" y="25887"/>
                    <a:pt x="5113" y="25900"/>
                    <a:pt x="5119" y="25907"/>
                  </a:cubicBezTo>
                  <a:cubicBezTo>
                    <a:pt x="5126" y="25913"/>
                    <a:pt x="5132" y="25913"/>
                    <a:pt x="5145" y="25913"/>
                  </a:cubicBezTo>
                  <a:lnTo>
                    <a:pt x="5178" y="25913"/>
                  </a:lnTo>
                  <a:lnTo>
                    <a:pt x="5191" y="25900"/>
                  </a:lnTo>
                  <a:lnTo>
                    <a:pt x="5223" y="25887"/>
                  </a:lnTo>
                  <a:lnTo>
                    <a:pt x="5236" y="25874"/>
                  </a:lnTo>
                  <a:lnTo>
                    <a:pt x="5249" y="25848"/>
                  </a:lnTo>
                  <a:lnTo>
                    <a:pt x="5256" y="25829"/>
                  </a:lnTo>
                  <a:cubicBezTo>
                    <a:pt x="5256" y="25816"/>
                    <a:pt x="5243" y="25809"/>
                    <a:pt x="5230" y="25809"/>
                  </a:cubicBezTo>
                  <a:close/>
                  <a:moveTo>
                    <a:pt x="6951" y="25865"/>
                  </a:moveTo>
                  <a:cubicBezTo>
                    <a:pt x="6935" y="25865"/>
                    <a:pt x="6919" y="25866"/>
                    <a:pt x="6901" y="25868"/>
                  </a:cubicBezTo>
                  <a:lnTo>
                    <a:pt x="6895" y="25874"/>
                  </a:lnTo>
                  <a:cubicBezTo>
                    <a:pt x="6890" y="25870"/>
                    <a:pt x="6886" y="25868"/>
                    <a:pt x="6881" y="25868"/>
                  </a:cubicBezTo>
                  <a:cubicBezTo>
                    <a:pt x="6873" y="25868"/>
                    <a:pt x="6864" y="25875"/>
                    <a:pt x="6856" y="25887"/>
                  </a:cubicBezTo>
                  <a:cubicBezTo>
                    <a:pt x="6849" y="25907"/>
                    <a:pt x="6856" y="25920"/>
                    <a:pt x="6875" y="25933"/>
                  </a:cubicBezTo>
                  <a:lnTo>
                    <a:pt x="7025" y="25933"/>
                  </a:lnTo>
                  <a:lnTo>
                    <a:pt x="7044" y="25926"/>
                  </a:lnTo>
                  <a:lnTo>
                    <a:pt x="7057" y="25913"/>
                  </a:lnTo>
                  <a:cubicBezTo>
                    <a:pt x="7057" y="25907"/>
                    <a:pt x="7064" y="25894"/>
                    <a:pt x="7057" y="25894"/>
                  </a:cubicBezTo>
                  <a:lnTo>
                    <a:pt x="7051" y="25881"/>
                  </a:lnTo>
                  <a:cubicBezTo>
                    <a:pt x="7027" y="25871"/>
                    <a:pt x="6993" y="25865"/>
                    <a:pt x="6951" y="25865"/>
                  </a:cubicBezTo>
                  <a:close/>
                  <a:moveTo>
                    <a:pt x="12195" y="26011"/>
                  </a:moveTo>
                  <a:lnTo>
                    <a:pt x="12195" y="26017"/>
                  </a:lnTo>
                  <a:lnTo>
                    <a:pt x="12137" y="26050"/>
                  </a:lnTo>
                  <a:lnTo>
                    <a:pt x="12143" y="26063"/>
                  </a:lnTo>
                  <a:lnTo>
                    <a:pt x="12189" y="26069"/>
                  </a:lnTo>
                  <a:lnTo>
                    <a:pt x="12202" y="26069"/>
                  </a:lnTo>
                  <a:lnTo>
                    <a:pt x="12215" y="26056"/>
                  </a:lnTo>
                  <a:lnTo>
                    <a:pt x="12228" y="26043"/>
                  </a:lnTo>
                  <a:lnTo>
                    <a:pt x="12228" y="26024"/>
                  </a:lnTo>
                  <a:lnTo>
                    <a:pt x="12195" y="26011"/>
                  </a:lnTo>
                  <a:close/>
                  <a:moveTo>
                    <a:pt x="12428" y="25963"/>
                  </a:moveTo>
                  <a:cubicBezTo>
                    <a:pt x="12421" y="25963"/>
                    <a:pt x="12414" y="25965"/>
                    <a:pt x="12410" y="25965"/>
                  </a:cubicBezTo>
                  <a:cubicBezTo>
                    <a:pt x="12403" y="25972"/>
                    <a:pt x="12397" y="25985"/>
                    <a:pt x="12397" y="25991"/>
                  </a:cubicBezTo>
                  <a:cubicBezTo>
                    <a:pt x="12397" y="25998"/>
                    <a:pt x="12397" y="26011"/>
                    <a:pt x="12410" y="26024"/>
                  </a:cubicBezTo>
                  <a:lnTo>
                    <a:pt x="12436" y="26056"/>
                  </a:lnTo>
                  <a:lnTo>
                    <a:pt x="12449" y="26069"/>
                  </a:lnTo>
                  <a:cubicBezTo>
                    <a:pt x="12449" y="26076"/>
                    <a:pt x="12462" y="26082"/>
                    <a:pt x="12481" y="26089"/>
                  </a:cubicBezTo>
                  <a:lnTo>
                    <a:pt x="12507" y="26095"/>
                  </a:lnTo>
                  <a:cubicBezTo>
                    <a:pt x="12514" y="26099"/>
                    <a:pt x="12519" y="26100"/>
                    <a:pt x="12523" y="26100"/>
                  </a:cubicBezTo>
                  <a:cubicBezTo>
                    <a:pt x="12527" y="26100"/>
                    <a:pt x="12530" y="26099"/>
                    <a:pt x="12533" y="26095"/>
                  </a:cubicBezTo>
                  <a:cubicBezTo>
                    <a:pt x="12540" y="26089"/>
                    <a:pt x="12533" y="26082"/>
                    <a:pt x="12520" y="26063"/>
                  </a:cubicBezTo>
                  <a:lnTo>
                    <a:pt x="12507" y="26024"/>
                  </a:lnTo>
                  <a:cubicBezTo>
                    <a:pt x="12501" y="26024"/>
                    <a:pt x="12488" y="26004"/>
                    <a:pt x="12455" y="25972"/>
                  </a:cubicBezTo>
                  <a:lnTo>
                    <a:pt x="12436" y="25965"/>
                  </a:lnTo>
                  <a:cubicBezTo>
                    <a:pt x="12434" y="25963"/>
                    <a:pt x="12431" y="25963"/>
                    <a:pt x="12428" y="25963"/>
                  </a:cubicBezTo>
                  <a:close/>
                  <a:moveTo>
                    <a:pt x="11890" y="26141"/>
                  </a:moveTo>
                  <a:lnTo>
                    <a:pt x="11890" y="26148"/>
                  </a:lnTo>
                  <a:cubicBezTo>
                    <a:pt x="11877" y="26148"/>
                    <a:pt x="11864" y="26154"/>
                    <a:pt x="11857" y="26167"/>
                  </a:cubicBezTo>
                  <a:lnTo>
                    <a:pt x="11825" y="26193"/>
                  </a:lnTo>
                  <a:lnTo>
                    <a:pt x="11799" y="26213"/>
                  </a:lnTo>
                  <a:cubicBezTo>
                    <a:pt x="11792" y="26213"/>
                    <a:pt x="11792" y="26226"/>
                    <a:pt x="11792" y="26239"/>
                  </a:cubicBezTo>
                  <a:lnTo>
                    <a:pt x="11792" y="26258"/>
                  </a:lnTo>
                  <a:cubicBezTo>
                    <a:pt x="11799" y="26265"/>
                    <a:pt x="11805" y="26271"/>
                    <a:pt x="11812" y="26271"/>
                  </a:cubicBezTo>
                  <a:lnTo>
                    <a:pt x="11831" y="26271"/>
                  </a:lnTo>
                  <a:lnTo>
                    <a:pt x="11929" y="26193"/>
                  </a:lnTo>
                  <a:cubicBezTo>
                    <a:pt x="11935" y="26180"/>
                    <a:pt x="11935" y="26167"/>
                    <a:pt x="11929" y="26154"/>
                  </a:cubicBezTo>
                  <a:lnTo>
                    <a:pt x="11890" y="26141"/>
                  </a:lnTo>
                  <a:close/>
                  <a:moveTo>
                    <a:pt x="5339" y="26236"/>
                  </a:moveTo>
                  <a:cubicBezTo>
                    <a:pt x="5327" y="26236"/>
                    <a:pt x="5314" y="26237"/>
                    <a:pt x="5301" y="26239"/>
                  </a:cubicBezTo>
                  <a:cubicBezTo>
                    <a:pt x="5295" y="26239"/>
                    <a:pt x="5282" y="26239"/>
                    <a:pt x="5269" y="26252"/>
                  </a:cubicBezTo>
                  <a:cubicBezTo>
                    <a:pt x="5262" y="26258"/>
                    <a:pt x="5256" y="26265"/>
                    <a:pt x="5256" y="26278"/>
                  </a:cubicBezTo>
                  <a:cubicBezTo>
                    <a:pt x="5256" y="26291"/>
                    <a:pt x="5256" y="26304"/>
                    <a:pt x="5262" y="26310"/>
                  </a:cubicBezTo>
                  <a:cubicBezTo>
                    <a:pt x="5275" y="26323"/>
                    <a:pt x="5301" y="26330"/>
                    <a:pt x="5327" y="26330"/>
                  </a:cubicBezTo>
                  <a:lnTo>
                    <a:pt x="5379" y="26330"/>
                  </a:lnTo>
                  <a:lnTo>
                    <a:pt x="5405" y="26323"/>
                  </a:lnTo>
                  <a:lnTo>
                    <a:pt x="5451" y="26304"/>
                  </a:lnTo>
                  <a:cubicBezTo>
                    <a:pt x="5464" y="26297"/>
                    <a:pt x="5471" y="26284"/>
                    <a:pt x="5458" y="26271"/>
                  </a:cubicBezTo>
                  <a:lnTo>
                    <a:pt x="5445" y="26258"/>
                  </a:lnTo>
                  <a:cubicBezTo>
                    <a:pt x="5410" y="26243"/>
                    <a:pt x="5376" y="26236"/>
                    <a:pt x="5339" y="26236"/>
                  </a:cubicBezTo>
                  <a:close/>
                  <a:moveTo>
                    <a:pt x="13289" y="26158"/>
                  </a:moveTo>
                  <a:cubicBezTo>
                    <a:pt x="13288" y="26158"/>
                    <a:pt x="13288" y="26159"/>
                    <a:pt x="13288" y="26161"/>
                  </a:cubicBezTo>
                  <a:cubicBezTo>
                    <a:pt x="13275" y="26161"/>
                    <a:pt x="13268" y="26174"/>
                    <a:pt x="13268" y="26193"/>
                  </a:cubicBezTo>
                  <a:lnTo>
                    <a:pt x="13268" y="26258"/>
                  </a:lnTo>
                  <a:cubicBezTo>
                    <a:pt x="13275" y="26278"/>
                    <a:pt x="13281" y="26291"/>
                    <a:pt x="13288" y="26304"/>
                  </a:cubicBezTo>
                  <a:lnTo>
                    <a:pt x="13301" y="26323"/>
                  </a:lnTo>
                  <a:lnTo>
                    <a:pt x="13301" y="26356"/>
                  </a:lnTo>
                  <a:cubicBezTo>
                    <a:pt x="13307" y="26369"/>
                    <a:pt x="13314" y="26375"/>
                    <a:pt x="13320" y="26382"/>
                  </a:cubicBezTo>
                  <a:cubicBezTo>
                    <a:pt x="13330" y="26386"/>
                    <a:pt x="13336" y="26391"/>
                    <a:pt x="13343" y="26391"/>
                  </a:cubicBezTo>
                  <a:cubicBezTo>
                    <a:pt x="13346" y="26391"/>
                    <a:pt x="13349" y="26390"/>
                    <a:pt x="13353" y="26388"/>
                  </a:cubicBezTo>
                  <a:cubicBezTo>
                    <a:pt x="13359" y="26382"/>
                    <a:pt x="13359" y="26375"/>
                    <a:pt x="13359" y="26369"/>
                  </a:cubicBezTo>
                  <a:cubicBezTo>
                    <a:pt x="13353" y="26356"/>
                    <a:pt x="13353" y="26349"/>
                    <a:pt x="13353" y="26343"/>
                  </a:cubicBezTo>
                  <a:lnTo>
                    <a:pt x="13353" y="26304"/>
                  </a:lnTo>
                  <a:cubicBezTo>
                    <a:pt x="13353" y="26297"/>
                    <a:pt x="13346" y="26284"/>
                    <a:pt x="13333" y="26265"/>
                  </a:cubicBezTo>
                  <a:cubicBezTo>
                    <a:pt x="13320" y="26245"/>
                    <a:pt x="13314" y="26232"/>
                    <a:pt x="13314" y="26219"/>
                  </a:cubicBezTo>
                  <a:lnTo>
                    <a:pt x="13307" y="26180"/>
                  </a:lnTo>
                  <a:cubicBezTo>
                    <a:pt x="13307" y="26174"/>
                    <a:pt x="13307" y="26174"/>
                    <a:pt x="13301" y="26167"/>
                  </a:cubicBezTo>
                  <a:cubicBezTo>
                    <a:pt x="13296" y="26162"/>
                    <a:pt x="13292" y="26158"/>
                    <a:pt x="13289" y="26158"/>
                  </a:cubicBezTo>
                  <a:close/>
                  <a:moveTo>
                    <a:pt x="5523" y="26336"/>
                  </a:moveTo>
                  <a:lnTo>
                    <a:pt x="5510" y="26343"/>
                  </a:lnTo>
                  <a:lnTo>
                    <a:pt x="5490" y="26356"/>
                  </a:lnTo>
                  <a:lnTo>
                    <a:pt x="5490" y="26434"/>
                  </a:lnTo>
                  <a:lnTo>
                    <a:pt x="5490" y="26453"/>
                  </a:lnTo>
                  <a:cubicBezTo>
                    <a:pt x="5497" y="26460"/>
                    <a:pt x="5503" y="26466"/>
                    <a:pt x="5510" y="26466"/>
                  </a:cubicBezTo>
                  <a:lnTo>
                    <a:pt x="5542" y="26466"/>
                  </a:lnTo>
                  <a:lnTo>
                    <a:pt x="5555" y="26453"/>
                  </a:lnTo>
                  <a:cubicBezTo>
                    <a:pt x="5555" y="26447"/>
                    <a:pt x="5562" y="26427"/>
                    <a:pt x="5562" y="26408"/>
                  </a:cubicBezTo>
                  <a:cubicBezTo>
                    <a:pt x="5562" y="26382"/>
                    <a:pt x="5555" y="26369"/>
                    <a:pt x="5549" y="26356"/>
                  </a:cubicBezTo>
                  <a:lnTo>
                    <a:pt x="5542" y="26343"/>
                  </a:lnTo>
                  <a:cubicBezTo>
                    <a:pt x="5536" y="26343"/>
                    <a:pt x="5529" y="26336"/>
                    <a:pt x="5523" y="26336"/>
                  </a:cubicBezTo>
                  <a:close/>
                  <a:moveTo>
                    <a:pt x="6615" y="26414"/>
                  </a:moveTo>
                  <a:lnTo>
                    <a:pt x="6615" y="26421"/>
                  </a:lnTo>
                  <a:lnTo>
                    <a:pt x="6602" y="26421"/>
                  </a:lnTo>
                  <a:cubicBezTo>
                    <a:pt x="6596" y="26427"/>
                    <a:pt x="6596" y="26427"/>
                    <a:pt x="6596" y="26434"/>
                  </a:cubicBezTo>
                  <a:cubicBezTo>
                    <a:pt x="6589" y="26440"/>
                    <a:pt x="6596" y="26453"/>
                    <a:pt x="6609" y="26460"/>
                  </a:cubicBezTo>
                  <a:lnTo>
                    <a:pt x="6635" y="26466"/>
                  </a:lnTo>
                  <a:lnTo>
                    <a:pt x="6635" y="26473"/>
                  </a:lnTo>
                  <a:lnTo>
                    <a:pt x="6680" y="26486"/>
                  </a:lnTo>
                  <a:lnTo>
                    <a:pt x="6693" y="26492"/>
                  </a:lnTo>
                  <a:lnTo>
                    <a:pt x="6771" y="26492"/>
                  </a:lnTo>
                  <a:cubicBezTo>
                    <a:pt x="6791" y="26486"/>
                    <a:pt x="6791" y="26479"/>
                    <a:pt x="6791" y="26473"/>
                  </a:cubicBezTo>
                  <a:cubicBezTo>
                    <a:pt x="6784" y="26466"/>
                    <a:pt x="6758" y="26453"/>
                    <a:pt x="6713" y="26447"/>
                  </a:cubicBezTo>
                  <a:lnTo>
                    <a:pt x="6667" y="26421"/>
                  </a:lnTo>
                  <a:cubicBezTo>
                    <a:pt x="6648" y="26414"/>
                    <a:pt x="6635" y="26414"/>
                    <a:pt x="6615" y="26414"/>
                  </a:cubicBezTo>
                  <a:close/>
                  <a:moveTo>
                    <a:pt x="11395" y="26414"/>
                  </a:moveTo>
                  <a:cubicBezTo>
                    <a:pt x="11369" y="26414"/>
                    <a:pt x="11337" y="26427"/>
                    <a:pt x="11298" y="26440"/>
                  </a:cubicBezTo>
                  <a:cubicBezTo>
                    <a:pt x="11252" y="26460"/>
                    <a:pt x="11220" y="26473"/>
                    <a:pt x="11200" y="26473"/>
                  </a:cubicBezTo>
                  <a:cubicBezTo>
                    <a:pt x="11187" y="26473"/>
                    <a:pt x="11181" y="26479"/>
                    <a:pt x="11174" y="26479"/>
                  </a:cubicBezTo>
                  <a:cubicBezTo>
                    <a:pt x="11161" y="26492"/>
                    <a:pt x="11161" y="26512"/>
                    <a:pt x="11168" y="26538"/>
                  </a:cubicBezTo>
                  <a:cubicBezTo>
                    <a:pt x="11184" y="26544"/>
                    <a:pt x="11202" y="26547"/>
                    <a:pt x="11222" y="26547"/>
                  </a:cubicBezTo>
                  <a:cubicBezTo>
                    <a:pt x="11243" y="26547"/>
                    <a:pt x="11265" y="26544"/>
                    <a:pt x="11291" y="26538"/>
                  </a:cubicBezTo>
                  <a:lnTo>
                    <a:pt x="11343" y="26518"/>
                  </a:lnTo>
                  <a:lnTo>
                    <a:pt x="11369" y="26486"/>
                  </a:lnTo>
                  <a:cubicBezTo>
                    <a:pt x="11402" y="26466"/>
                    <a:pt x="11421" y="26447"/>
                    <a:pt x="11428" y="26427"/>
                  </a:cubicBezTo>
                  <a:cubicBezTo>
                    <a:pt x="11421" y="26421"/>
                    <a:pt x="11415" y="26414"/>
                    <a:pt x="11395" y="26414"/>
                  </a:cubicBezTo>
                  <a:close/>
                  <a:moveTo>
                    <a:pt x="12611" y="26340"/>
                  </a:moveTo>
                  <a:cubicBezTo>
                    <a:pt x="12609" y="26340"/>
                    <a:pt x="12607" y="26341"/>
                    <a:pt x="12605" y="26343"/>
                  </a:cubicBezTo>
                  <a:cubicBezTo>
                    <a:pt x="12605" y="26343"/>
                    <a:pt x="12599" y="26349"/>
                    <a:pt x="12592" y="26356"/>
                  </a:cubicBezTo>
                  <a:cubicBezTo>
                    <a:pt x="12586" y="26369"/>
                    <a:pt x="12579" y="26388"/>
                    <a:pt x="12572" y="26414"/>
                  </a:cubicBezTo>
                  <a:cubicBezTo>
                    <a:pt x="12566" y="26447"/>
                    <a:pt x="12566" y="26479"/>
                    <a:pt x="12572" y="26499"/>
                  </a:cubicBezTo>
                  <a:lnTo>
                    <a:pt x="12592" y="26557"/>
                  </a:lnTo>
                  <a:lnTo>
                    <a:pt x="12612" y="26590"/>
                  </a:lnTo>
                  <a:cubicBezTo>
                    <a:pt x="12625" y="26603"/>
                    <a:pt x="12638" y="26609"/>
                    <a:pt x="12651" y="26609"/>
                  </a:cubicBezTo>
                  <a:cubicBezTo>
                    <a:pt x="12670" y="26609"/>
                    <a:pt x="12677" y="26609"/>
                    <a:pt x="12690" y="26596"/>
                  </a:cubicBezTo>
                  <a:cubicBezTo>
                    <a:pt x="12696" y="26590"/>
                    <a:pt x="12696" y="26577"/>
                    <a:pt x="12690" y="26564"/>
                  </a:cubicBezTo>
                  <a:cubicBezTo>
                    <a:pt x="12670" y="26518"/>
                    <a:pt x="12651" y="26479"/>
                    <a:pt x="12651" y="26453"/>
                  </a:cubicBezTo>
                  <a:lnTo>
                    <a:pt x="12644" y="26408"/>
                  </a:lnTo>
                  <a:lnTo>
                    <a:pt x="12631" y="26375"/>
                  </a:lnTo>
                  <a:lnTo>
                    <a:pt x="12625" y="26349"/>
                  </a:lnTo>
                  <a:cubicBezTo>
                    <a:pt x="12620" y="26345"/>
                    <a:pt x="12615" y="26340"/>
                    <a:pt x="12611" y="26340"/>
                  </a:cubicBezTo>
                  <a:close/>
                  <a:moveTo>
                    <a:pt x="6992" y="26564"/>
                  </a:moveTo>
                  <a:lnTo>
                    <a:pt x="6986" y="26570"/>
                  </a:lnTo>
                  <a:lnTo>
                    <a:pt x="6979" y="26583"/>
                  </a:lnTo>
                  <a:cubicBezTo>
                    <a:pt x="6979" y="26590"/>
                    <a:pt x="6979" y="26603"/>
                    <a:pt x="6979" y="26609"/>
                  </a:cubicBezTo>
                  <a:cubicBezTo>
                    <a:pt x="6986" y="26622"/>
                    <a:pt x="6992" y="26635"/>
                    <a:pt x="6999" y="26635"/>
                  </a:cubicBezTo>
                  <a:lnTo>
                    <a:pt x="7025" y="26648"/>
                  </a:lnTo>
                  <a:lnTo>
                    <a:pt x="7031" y="26655"/>
                  </a:lnTo>
                  <a:cubicBezTo>
                    <a:pt x="7038" y="26661"/>
                    <a:pt x="7044" y="26668"/>
                    <a:pt x="7064" y="26674"/>
                  </a:cubicBezTo>
                  <a:lnTo>
                    <a:pt x="7070" y="26687"/>
                  </a:lnTo>
                  <a:cubicBezTo>
                    <a:pt x="7077" y="26694"/>
                    <a:pt x="7083" y="26694"/>
                    <a:pt x="7096" y="26694"/>
                  </a:cubicBezTo>
                  <a:cubicBezTo>
                    <a:pt x="7109" y="26687"/>
                    <a:pt x="7116" y="26681"/>
                    <a:pt x="7116" y="26668"/>
                  </a:cubicBezTo>
                  <a:cubicBezTo>
                    <a:pt x="7116" y="26661"/>
                    <a:pt x="7109" y="26655"/>
                    <a:pt x="7103" y="26648"/>
                  </a:cubicBezTo>
                  <a:cubicBezTo>
                    <a:pt x="7070" y="26629"/>
                    <a:pt x="7051" y="26609"/>
                    <a:pt x="7031" y="26596"/>
                  </a:cubicBezTo>
                  <a:cubicBezTo>
                    <a:pt x="7018" y="26577"/>
                    <a:pt x="7005" y="26570"/>
                    <a:pt x="6992" y="26564"/>
                  </a:cubicBezTo>
                  <a:close/>
                  <a:moveTo>
                    <a:pt x="5511" y="26639"/>
                  </a:moveTo>
                  <a:cubicBezTo>
                    <a:pt x="5507" y="26639"/>
                    <a:pt x="5502" y="26640"/>
                    <a:pt x="5497" y="26642"/>
                  </a:cubicBezTo>
                  <a:lnTo>
                    <a:pt x="5477" y="26655"/>
                  </a:lnTo>
                  <a:lnTo>
                    <a:pt x="5471" y="26674"/>
                  </a:lnTo>
                  <a:lnTo>
                    <a:pt x="5471" y="26772"/>
                  </a:lnTo>
                  <a:lnTo>
                    <a:pt x="5477" y="26791"/>
                  </a:lnTo>
                  <a:cubicBezTo>
                    <a:pt x="5477" y="26798"/>
                    <a:pt x="5484" y="26811"/>
                    <a:pt x="5490" y="26817"/>
                  </a:cubicBezTo>
                  <a:lnTo>
                    <a:pt x="5523" y="26824"/>
                  </a:lnTo>
                  <a:cubicBezTo>
                    <a:pt x="5523" y="26817"/>
                    <a:pt x="5529" y="26811"/>
                    <a:pt x="5536" y="26798"/>
                  </a:cubicBezTo>
                  <a:cubicBezTo>
                    <a:pt x="5542" y="26791"/>
                    <a:pt x="5542" y="26759"/>
                    <a:pt x="5542" y="26713"/>
                  </a:cubicBezTo>
                  <a:cubicBezTo>
                    <a:pt x="5549" y="26687"/>
                    <a:pt x="5542" y="26668"/>
                    <a:pt x="5536" y="26655"/>
                  </a:cubicBezTo>
                  <a:cubicBezTo>
                    <a:pt x="5531" y="26645"/>
                    <a:pt x="5523" y="26639"/>
                    <a:pt x="5511" y="26639"/>
                  </a:cubicBezTo>
                  <a:close/>
                  <a:moveTo>
                    <a:pt x="13424" y="26629"/>
                  </a:moveTo>
                  <a:lnTo>
                    <a:pt x="13411" y="26648"/>
                  </a:lnTo>
                  <a:cubicBezTo>
                    <a:pt x="13398" y="26681"/>
                    <a:pt x="13392" y="26713"/>
                    <a:pt x="13405" y="26746"/>
                  </a:cubicBezTo>
                  <a:cubicBezTo>
                    <a:pt x="13405" y="26752"/>
                    <a:pt x="13405" y="26765"/>
                    <a:pt x="13411" y="26785"/>
                  </a:cubicBezTo>
                  <a:lnTo>
                    <a:pt x="13424" y="26817"/>
                  </a:lnTo>
                  <a:cubicBezTo>
                    <a:pt x="13444" y="26837"/>
                    <a:pt x="13457" y="26850"/>
                    <a:pt x="13463" y="26856"/>
                  </a:cubicBezTo>
                  <a:cubicBezTo>
                    <a:pt x="13471" y="26859"/>
                    <a:pt x="13477" y="26860"/>
                    <a:pt x="13483" y="26860"/>
                  </a:cubicBezTo>
                  <a:cubicBezTo>
                    <a:pt x="13493" y="26860"/>
                    <a:pt x="13501" y="26856"/>
                    <a:pt x="13509" y="26843"/>
                  </a:cubicBezTo>
                  <a:lnTo>
                    <a:pt x="13450" y="26642"/>
                  </a:lnTo>
                  <a:cubicBezTo>
                    <a:pt x="13444" y="26629"/>
                    <a:pt x="13431" y="26629"/>
                    <a:pt x="13424" y="26629"/>
                  </a:cubicBezTo>
                  <a:close/>
                  <a:moveTo>
                    <a:pt x="7194" y="26798"/>
                  </a:moveTo>
                  <a:cubicBezTo>
                    <a:pt x="7187" y="26804"/>
                    <a:pt x="7181" y="26811"/>
                    <a:pt x="7181" y="26824"/>
                  </a:cubicBezTo>
                  <a:cubicBezTo>
                    <a:pt x="7174" y="26850"/>
                    <a:pt x="7168" y="26882"/>
                    <a:pt x="7168" y="26915"/>
                  </a:cubicBezTo>
                  <a:cubicBezTo>
                    <a:pt x="7168" y="26934"/>
                    <a:pt x="7168" y="26947"/>
                    <a:pt x="7174" y="26954"/>
                  </a:cubicBezTo>
                  <a:cubicBezTo>
                    <a:pt x="7174" y="26967"/>
                    <a:pt x="7181" y="26980"/>
                    <a:pt x="7194" y="26999"/>
                  </a:cubicBezTo>
                  <a:cubicBezTo>
                    <a:pt x="7200" y="27012"/>
                    <a:pt x="7200" y="27032"/>
                    <a:pt x="7200" y="27052"/>
                  </a:cubicBezTo>
                  <a:cubicBezTo>
                    <a:pt x="7207" y="27058"/>
                    <a:pt x="7220" y="27058"/>
                    <a:pt x="7246" y="27058"/>
                  </a:cubicBezTo>
                  <a:cubicBezTo>
                    <a:pt x="7253" y="27052"/>
                    <a:pt x="7259" y="27039"/>
                    <a:pt x="7259" y="27026"/>
                  </a:cubicBezTo>
                  <a:cubicBezTo>
                    <a:pt x="7266" y="27012"/>
                    <a:pt x="7266" y="26999"/>
                    <a:pt x="7266" y="26986"/>
                  </a:cubicBezTo>
                  <a:cubicBezTo>
                    <a:pt x="7266" y="26980"/>
                    <a:pt x="7272" y="26967"/>
                    <a:pt x="7266" y="26960"/>
                  </a:cubicBezTo>
                  <a:lnTo>
                    <a:pt x="7253" y="26941"/>
                  </a:lnTo>
                  <a:cubicBezTo>
                    <a:pt x="7246" y="26928"/>
                    <a:pt x="7246" y="26908"/>
                    <a:pt x="7246" y="26882"/>
                  </a:cubicBezTo>
                  <a:cubicBezTo>
                    <a:pt x="7246" y="26856"/>
                    <a:pt x="7240" y="26837"/>
                    <a:pt x="7240" y="26824"/>
                  </a:cubicBezTo>
                  <a:lnTo>
                    <a:pt x="7220" y="26804"/>
                  </a:lnTo>
                  <a:cubicBezTo>
                    <a:pt x="7207" y="26798"/>
                    <a:pt x="7200" y="26798"/>
                    <a:pt x="7194" y="26798"/>
                  </a:cubicBezTo>
                  <a:close/>
                  <a:moveTo>
                    <a:pt x="12732" y="26841"/>
                  </a:moveTo>
                  <a:cubicBezTo>
                    <a:pt x="12729" y="26841"/>
                    <a:pt x="12726" y="26842"/>
                    <a:pt x="12722" y="26843"/>
                  </a:cubicBezTo>
                  <a:cubicBezTo>
                    <a:pt x="12722" y="26856"/>
                    <a:pt x="12709" y="26869"/>
                    <a:pt x="12690" y="26882"/>
                  </a:cubicBezTo>
                  <a:cubicBezTo>
                    <a:pt x="12690" y="26889"/>
                    <a:pt x="12690" y="26908"/>
                    <a:pt x="12690" y="26941"/>
                  </a:cubicBezTo>
                  <a:lnTo>
                    <a:pt x="12690" y="26993"/>
                  </a:lnTo>
                  <a:lnTo>
                    <a:pt x="12696" y="27019"/>
                  </a:lnTo>
                  <a:lnTo>
                    <a:pt x="12722" y="27084"/>
                  </a:lnTo>
                  <a:cubicBezTo>
                    <a:pt x="12727" y="27087"/>
                    <a:pt x="12732" y="27088"/>
                    <a:pt x="12736" y="27088"/>
                  </a:cubicBezTo>
                  <a:cubicBezTo>
                    <a:pt x="12742" y="27088"/>
                    <a:pt x="12747" y="27085"/>
                    <a:pt x="12755" y="27078"/>
                  </a:cubicBezTo>
                  <a:cubicBezTo>
                    <a:pt x="12761" y="27065"/>
                    <a:pt x="12768" y="27058"/>
                    <a:pt x="12768" y="27045"/>
                  </a:cubicBezTo>
                  <a:cubicBezTo>
                    <a:pt x="12774" y="27019"/>
                    <a:pt x="12774" y="26999"/>
                    <a:pt x="12768" y="26986"/>
                  </a:cubicBezTo>
                  <a:lnTo>
                    <a:pt x="12755" y="26967"/>
                  </a:lnTo>
                  <a:cubicBezTo>
                    <a:pt x="12748" y="26960"/>
                    <a:pt x="12748" y="26947"/>
                    <a:pt x="12748" y="26934"/>
                  </a:cubicBezTo>
                  <a:cubicBezTo>
                    <a:pt x="12748" y="26908"/>
                    <a:pt x="12748" y="26895"/>
                    <a:pt x="12755" y="26889"/>
                  </a:cubicBezTo>
                  <a:cubicBezTo>
                    <a:pt x="12755" y="26876"/>
                    <a:pt x="12755" y="26863"/>
                    <a:pt x="12755" y="26856"/>
                  </a:cubicBezTo>
                  <a:cubicBezTo>
                    <a:pt x="12750" y="26847"/>
                    <a:pt x="12742" y="26841"/>
                    <a:pt x="12732" y="26841"/>
                  </a:cubicBezTo>
                  <a:close/>
                  <a:moveTo>
                    <a:pt x="13555" y="27058"/>
                  </a:moveTo>
                  <a:cubicBezTo>
                    <a:pt x="13548" y="27065"/>
                    <a:pt x="13542" y="27071"/>
                    <a:pt x="13535" y="27084"/>
                  </a:cubicBezTo>
                  <a:lnTo>
                    <a:pt x="13535" y="27110"/>
                  </a:lnTo>
                  <a:cubicBezTo>
                    <a:pt x="13535" y="27123"/>
                    <a:pt x="13548" y="27143"/>
                    <a:pt x="13568" y="27169"/>
                  </a:cubicBezTo>
                  <a:lnTo>
                    <a:pt x="13581" y="27201"/>
                  </a:lnTo>
                  <a:cubicBezTo>
                    <a:pt x="13587" y="27208"/>
                    <a:pt x="13600" y="27214"/>
                    <a:pt x="13620" y="27214"/>
                  </a:cubicBezTo>
                  <a:cubicBezTo>
                    <a:pt x="13620" y="27208"/>
                    <a:pt x="13620" y="27201"/>
                    <a:pt x="13626" y="27195"/>
                  </a:cubicBezTo>
                  <a:cubicBezTo>
                    <a:pt x="13626" y="27175"/>
                    <a:pt x="13620" y="27162"/>
                    <a:pt x="13620" y="27149"/>
                  </a:cubicBezTo>
                  <a:cubicBezTo>
                    <a:pt x="13620" y="27143"/>
                    <a:pt x="13613" y="27136"/>
                    <a:pt x="13607" y="27130"/>
                  </a:cubicBezTo>
                  <a:lnTo>
                    <a:pt x="13600" y="27110"/>
                  </a:lnTo>
                  <a:lnTo>
                    <a:pt x="13581" y="27084"/>
                  </a:lnTo>
                  <a:lnTo>
                    <a:pt x="13574" y="27065"/>
                  </a:lnTo>
                  <a:cubicBezTo>
                    <a:pt x="13574" y="27058"/>
                    <a:pt x="13561" y="27058"/>
                    <a:pt x="13555" y="27058"/>
                  </a:cubicBezTo>
                  <a:close/>
                  <a:moveTo>
                    <a:pt x="5490" y="27045"/>
                  </a:moveTo>
                  <a:lnTo>
                    <a:pt x="5477" y="27052"/>
                  </a:lnTo>
                  <a:cubicBezTo>
                    <a:pt x="5471" y="27052"/>
                    <a:pt x="5464" y="27058"/>
                    <a:pt x="5458" y="27078"/>
                  </a:cubicBezTo>
                  <a:cubicBezTo>
                    <a:pt x="5451" y="27104"/>
                    <a:pt x="5451" y="27143"/>
                    <a:pt x="5451" y="27195"/>
                  </a:cubicBezTo>
                  <a:lnTo>
                    <a:pt x="5458" y="27227"/>
                  </a:lnTo>
                  <a:cubicBezTo>
                    <a:pt x="5458" y="27227"/>
                    <a:pt x="5464" y="27234"/>
                    <a:pt x="5471" y="27247"/>
                  </a:cubicBezTo>
                  <a:cubicBezTo>
                    <a:pt x="5484" y="27260"/>
                    <a:pt x="5490" y="27266"/>
                    <a:pt x="5490" y="27273"/>
                  </a:cubicBezTo>
                  <a:lnTo>
                    <a:pt x="5523" y="27279"/>
                  </a:lnTo>
                  <a:cubicBezTo>
                    <a:pt x="5536" y="27253"/>
                    <a:pt x="5536" y="27240"/>
                    <a:pt x="5536" y="27227"/>
                  </a:cubicBezTo>
                  <a:lnTo>
                    <a:pt x="5529" y="27188"/>
                  </a:lnTo>
                  <a:lnTo>
                    <a:pt x="5529" y="27110"/>
                  </a:lnTo>
                  <a:cubicBezTo>
                    <a:pt x="5529" y="27071"/>
                    <a:pt x="5516" y="27052"/>
                    <a:pt x="5490" y="27045"/>
                  </a:cubicBezTo>
                  <a:close/>
                  <a:moveTo>
                    <a:pt x="14361" y="27240"/>
                  </a:moveTo>
                  <a:lnTo>
                    <a:pt x="14354" y="27247"/>
                  </a:lnTo>
                  <a:cubicBezTo>
                    <a:pt x="14348" y="27247"/>
                    <a:pt x="14322" y="27253"/>
                    <a:pt x="14283" y="27266"/>
                  </a:cubicBezTo>
                  <a:lnTo>
                    <a:pt x="14263" y="27279"/>
                  </a:lnTo>
                  <a:cubicBezTo>
                    <a:pt x="14250" y="27286"/>
                    <a:pt x="14250" y="27305"/>
                    <a:pt x="14257" y="27331"/>
                  </a:cubicBezTo>
                  <a:lnTo>
                    <a:pt x="14257" y="27344"/>
                  </a:lnTo>
                  <a:lnTo>
                    <a:pt x="14263" y="27351"/>
                  </a:lnTo>
                  <a:cubicBezTo>
                    <a:pt x="14276" y="27351"/>
                    <a:pt x="14289" y="27351"/>
                    <a:pt x="14322" y="27344"/>
                  </a:cubicBezTo>
                  <a:cubicBezTo>
                    <a:pt x="14341" y="27344"/>
                    <a:pt x="14354" y="27338"/>
                    <a:pt x="14361" y="27331"/>
                  </a:cubicBezTo>
                  <a:cubicBezTo>
                    <a:pt x="14381" y="27318"/>
                    <a:pt x="14387" y="27299"/>
                    <a:pt x="14394" y="27273"/>
                  </a:cubicBezTo>
                  <a:lnTo>
                    <a:pt x="14387" y="27247"/>
                  </a:lnTo>
                  <a:cubicBezTo>
                    <a:pt x="14381" y="27247"/>
                    <a:pt x="14374" y="27240"/>
                    <a:pt x="14361" y="27240"/>
                  </a:cubicBezTo>
                  <a:close/>
                  <a:moveTo>
                    <a:pt x="13971" y="27344"/>
                  </a:moveTo>
                  <a:cubicBezTo>
                    <a:pt x="13971" y="27351"/>
                    <a:pt x="13958" y="27351"/>
                    <a:pt x="13932" y="27357"/>
                  </a:cubicBezTo>
                  <a:lnTo>
                    <a:pt x="13737" y="27383"/>
                  </a:lnTo>
                  <a:cubicBezTo>
                    <a:pt x="13717" y="27383"/>
                    <a:pt x="13704" y="27390"/>
                    <a:pt x="13691" y="27396"/>
                  </a:cubicBezTo>
                  <a:cubicBezTo>
                    <a:pt x="13678" y="27403"/>
                    <a:pt x="13678" y="27416"/>
                    <a:pt x="13685" y="27435"/>
                  </a:cubicBezTo>
                  <a:cubicBezTo>
                    <a:pt x="13737" y="27442"/>
                    <a:pt x="13782" y="27448"/>
                    <a:pt x="13828" y="27448"/>
                  </a:cubicBezTo>
                  <a:cubicBezTo>
                    <a:pt x="13867" y="27448"/>
                    <a:pt x="13912" y="27442"/>
                    <a:pt x="13958" y="27422"/>
                  </a:cubicBezTo>
                  <a:cubicBezTo>
                    <a:pt x="13990" y="27409"/>
                    <a:pt x="14010" y="27396"/>
                    <a:pt x="14023" y="27383"/>
                  </a:cubicBezTo>
                  <a:lnTo>
                    <a:pt x="14023" y="27370"/>
                  </a:lnTo>
                  <a:lnTo>
                    <a:pt x="13971" y="27344"/>
                  </a:lnTo>
                  <a:close/>
                  <a:moveTo>
                    <a:pt x="7231" y="27320"/>
                  </a:moveTo>
                  <a:cubicBezTo>
                    <a:pt x="7227" y="27320"/>
                    <a:pt x="7223" y="27321"/>
                    <a:pt x="7220" y="27325"/>
                  </a:cubicBezTo>
                  <a:lnTo>
                    <a:pt x="7194" y="27344"/>
                  </a:lnTo>
                  <a:cubicBezTo>
                    <a:pt x="7181" y="27357"/>
                    <a:pt x="7181" y="27370"/>
                    <a:pt x="7181" y="27383"/>
                  </a:cubicBezTo>
                  <a:lnTo>
                    <a:pt x="7181" y="27429"/>
                  </a:lnTo>
                  <a:cubicBezTo>
                    <a:pt x="7174" y="27435"/>
                    <a:pt x="7174" y="27448"/>
                    <a:pt x="7181" y="27455"/>
                  </a:cubicBezTo>
                  <a:lnTo>
                    <a:pt x="7194" y="27474"/>
                  </a:lnTo>
                  <a:cubicBezTo>
                    <a:pt x="7200" y="27481"/>
                    <a:pt x="7200" y="27494"/>
                    <a:pt x="7200" y="27507"/>
                  </a:cubicBezTo>
                  <a:cubicBezTo>
                    <a:pt x="7200" y="27520"/>
                    <a:pt x="7207" y="27526"/>
                    <a:pt x="7207" y="27533"/>
                  </a:cubicBezTo>
                  <a:cubicBezTo>
                    <a:pt x="7215" y="27540"/>
                    <a:pt x="7222" y="27544"/>
                    <a:pt x="7230" y="27544"/>
                  </a:cubicBezTo>
                  <a:cubicBezTo>
                    <a:pt x="7235" y="27544"/>
                    <a:pt x="7241" y="27542"/>
                    <a:pt x="7246" y="27539"/>
                  </a:cubicBezTo>
                  <a:cubicBezTo>
                    <a:pt x="7253" y="27533"/>
                    <a:pt x="7259" y="27520"/>
                    <a:pt x="7259" y="27500"/>
                  </a:cubicBezTo>
                  <a:cubicBezTo>
                    <a:pt x="7259" y="27481"/>
                    <a:pt x="7259" y="27461"/>
                    <a:pt x="7253" y="27442"/>
                  </a:cubicBezTo>
                  <a:lnTo>
                    <a:pt x="7246" y="27422"/>
                  </a:lnTo>
                  <a:cubicBezTo>
                    <a:pt x="7240" y="27409"/>
                    <a:pt x="7233" y="27396"/>
                    <a:pt x="7240" y="27377"/>
                  </a:cubicBezTo>
                  <a:lnTo>
                    <a:pt x="7246" y="27357"/>
                  </a:lnTo>
                  <a:cubicBezTo>
                    <a:pt x="7246" y="27344"/>
                    <a:pt x="7246" y="27338"/>
                    <a:pt x="7246" y="27325"/>
                  </a:cubicBezTo>
                  <a:cubicBezTo>
                    <a:pt x="7240" y="27321"/>
                    <a:pt x="7235" y="27320"/>
                    <a:pt x="7231" y="27320"/>
                  </a:cubicBezTo>
                  <a:close/>
                  <a:moveTo>
                    <a:pt x="12783" y="27359"/>
                  </a:moveTo>
                  <a:cubicBezTo>
                    <a:pt x="12779" y="27359"/>
                    <a:pt x="12777" y="27361"/>
                    <a:pt x="12774" y="27364"/>
                  </a:cubicBezTo>
                  <a:cubicBezTo>
                    <a:pt x="12768" y="27364"/>
                    <a:pt x="12761" y="27377"/>
                    <a:pt x="12761" y="27383"/>
                  </a:cubicBezTo>
                  <a:cubicBezTo>
                    <a:pt x="12761" y="27390"/>
                    <a:pt x="12755" y="27396"/>
                    <a:pt x="12742" y="27409"/>
                  </a:cubicBezTo>
                  <a:cubicBezTo>
                    <a:pt x="12735" y="27416"/>
                    <a:pt x="12735" y="27429"/>
                    <a:pt x="12729" y="27455"/>
                  </a:cubicBezTo>
                  <a:lnTo>
                    <a:pt x="12729" y="27533"/>
                  </a:lnTo>
                  <a:cubicBezTo>
                    <a:pt x="12729" y="27559"/>
                    <a:pt x="12735" y="27572"/>
                    <a:pt x="12748" y="27572"/>
                  </a:cubicBezTo>
                  <a:lnTo>
                    <a:pt x="12768" y="27578"/>
                  </a:lnTo>
                  <a:cubicBezTo>
                    <a:pt x="12781" y="27578"/>
                    <a:pt x="12794" y="27572"/>
                    <a:pt x="12800" y="27572"/>
                  </a:cubicBezTo>
                  <a:cubicBezTo>
                    <a:pt x="12807" y="27565"/>
                    <a:pt x="12807" y="27552"/>
                    <a:pt x="12807" y="27539"/>
                  </a:cubicBezTo>
                  <a:cubicBezTo>
                    <a:pt x="12820" y="27513"/>
                    <a:pt x="12820" y="27481"/>
                    <a:pt x="12807" y="27448"/>
                  </a:cubicBezTo>
                  <a:lnTo>
                    <a:pt x="12807" y="27429"/>
                  </a:lnTo>
                  <a:lnTo>
                    <a:pt x="12813" y="27416"/>
                  </a:lnTo>
                  <a:lnTo>
                    <a:pt x="12807" y="27396"/>
                  </a:lnTo>
                  <a:lnTo>
                    <a:pt x="12800" y="27370"/>
                  </a:lnTo>
                  <a:cubicBezTo>
                    <a:pt x="12793" y="27363"/>
                    <a:pt x="12787" y="27359"/>
                    <a:pt x="12783" y="27359"/>
                  </a:cubicBezTo>
                  <a:close/>
                  <a:moveTo>
                    <a:pt x="5512" y="27515"/>
                  </a:moveTo>
                  <a:cubicBezTo>
                    <a:pt x="5508" y="27515"/>
                    <a:pt x="5503" y="27517"/>
                    <a:pt x="5497" y="27520"/>
                  </a:cubicBezTo>
                  <a:cubicBezTo>
                    <a:pt x="5490" y="27520"/>
                    <a:pt x="5490" y="27533"/>
                    <a:pt x="5484" y="27546"/>
                  </a:cubicBezTo>
                  <a:lnTo>
                    <a:pt x="5464" y="27565"/>
                  </a:lnTo>
                  <a:lnTo>
                    <a:pt x="5458" y="27598"/>
                  </a:lnTo>
                  <a:cubicBezTo>
                    <a:pt x="5458" y="27630"/>
                    <a:pt x="5464" y="27669"/>
                    <a:pt x="5471" y="27715"/>
                  </a:cubicBezTo>
                  <a:lnTo>
                    <a:pt x="5523" y="27715"/>
                  </a:lnTo>
                  <a:lnTo>
                    <a:pt x="5529" y="27695"/>
                  </a:lnTo>
                  <a:cubicBezTo>
                    <a:pt x="5523" y="27689"/>
                    <a:pt x="5516" y="27676"/>
                    <a:pt x="5516" y="27663"/>
                  </a:cubicBezTo>
                  <a:lnTo>
                    <a:pt x="5523" y="27598"/>
                  </a:lnTo>
                  <a:lnTo>
                    <a:pt x="5536" y="27578"/>
                  </a:lnTo>
                  <a:cubicBezTo>
                    <a:pt x="5542" y="27572"/>
                    <a:pt x="5542" y="27559"/>
                    <a:pt x="5536" y="27546"/>
                  </a:cubicBezTo>
                  <a:lnTo>
                    <a:pt x="5523" y="27520"/>
                  </a:lnTo>
                  <a:cubicBezTo>
                    <a:pt x="5519" y="27517"/>
                    <a:pt x="5516" y="27515"/>
                    <a:pt x="5512" y="27515"/>
                  </a:cubicBezTo>
                  <a:close/>
                  <a:moveTo>
                    <a:pt x="12703" y="27721"/>
                  </a:moveTo>
                  <a:cubicBezTo>
                    <a:pt x="12690" y="27734"/>
                    <a:pt x="12657" y="27741"/>
                    <a:pt x="12618" y="27741"/>
                  </a:cubicBezTo>
                  <a:lnTo>
                    <a:pt x="12579" y="27760"/>
                  </a:lnTo>
                  <a:lnTo>
                    <a:pt x="12533" y="27773"/>
                  </a:lnTo>
                  <a:lnTo>
                    <a:pt x="12494" y="27793"/>
                  </a:lnTo>
                  <a:lnTo>
                    <a:pt x="12436" y="27819"/>
                  </a:lnTo>
                  <a:cubicBezTo>
                    <a:pt x="12410" y="27838"/>
                    <a:pt x="12403" y="27858"/>
                    <a:pt x="12416" y="27877"/>
                  </a:cubicBezTo>
                  <a:cubicBezTo>
                    <a:pt x="12420" y="27879"/>
                    <a:pt x="12425" y="27880"/>
                    <a:pt x="12430" y="27880"/>
                  </a:cubicBezTo>
                  <a:cubicBezTo>
                    <a:pt x="12441" y="27880"/>
                    <a:pt x="12457" y="27876"/>
                    <a:pt x="12475" y="27871"/>
                  </a:cubicBezTo>
                  <a:cubicBezTo>
                    <a:pt x="12481" y="27871"/>
                    <a:pt x="12481" y="27871"/>
                    <a:pt x="12481" y="27864"/>
                  </a:cubicBezTo>
                  <a:cubicBezTo>
                    <a:pt x="12488" y="27858"/>
                    <a:pt x="12488" y="27858"/>
                    <a:pt x="12488" y="27851"/>
                  </a:cubicBezTo>
                  <a:cubicBezTo>
                    <a:pt x="12493" y="27854"/>
                    <a:pt x="12498" y="27856"/>
                    <a:pt x="12502" y="27856"/>
                  </a:cubicBezTo>
                  <a:cubicBezTo>
                    <a:pt x="12507" y="27856"/>
                    <a:pt x="12513" y="27853"/>
                    <a:pt x="12520" y="27845"/>
                  </a:cubicBezTo>
                  <a:lnTo>
                    <a:pt x="12540" y="27812"/>
                  </a:lnTo>
                  <a:cubicBezTo>
                    <a:pt x="12546" y="27806"/>
                    <a:pt x="12559" y="27799"/>
                    <a:pt x="12586" y="27793"/>
                  </a:cubicBezTo>
                  <a:lnTo>
                    <a:pt x="12670" y="27767"/>
                  </a:lnTo>
                  <a:cubicBezTo>
                    <a:pt x="12696" y="27760"/>
                    <a:pt x="12709" y="27747"/>
                    <a:pt x="12709" y="27734"/>
                  </a:cubicBezTo>
                  <a:lnTo>
                    <a:pt x="12703" y="27721"/>
                  </a:lnTo>
                  <a:close/>
                  <a:moveTo>
                    <a:pt x="12234" y="27936"/>
                  </a:moveTo>
                  <a:lnTo>
                    <a:pt x="12163" y="27942"/>
                  </a:lnTo>
                  <a:lnTo>
                    <a:pt x="12143" y="27956"/>
                  </a:lnTo>
                  <a:lnTo>
                    <a:pt x="12091" y="27995"/>
                  </a:lnTo>
                  <a:cubicBezTo>
                    <a:pt x="12085" y="28001"/>
                    <a:pt x="12078" y="28014"/>
                    <a:pt x="12078" y="28021"/>
                  </a:cubicBezTo>
                  <a:cubicBezTo>
                    <a:pt x="12072" y="28027"/>
                    <a:pt x="12072" y="28034"/>
                    <a:pt x="12078" y="28040"/>
                  </a:cubicBezTo>
                  <a:cubicBezTo>
                    <a:pt x="12085" y="28047"/>
                    <a:pt x="12098" y="28047"/>
                    <a:pt x="12111" y="28047"/>
                  </a:cubicBezTo>
                  <a:lnTo>
                    <a:pt x="12117" y="28047"/>
                  </a:lnTo>
                  <a:lnTo>
                    <a:pt x="12137" y="28040"/>
                  </a:lnTo>
                  <a:lnTo>
                    <a:pt x="12156" y="28027"/>
                  </a:lnTo>
                  <a:lnTo>
                    <a:pt x="12182" y="28014"/>
                  </a:lnTo>
                  <a:cubicBezTo>
                    <a:pt x="12182" y="28008"/>
                    <a:pt x="12195" y="28008"/>
                    <a:pt x="12221" y="27995"/>
                  </a:cubicBezTo>
                  <a:cubicBezTo>
                    <a:pt x="12228" y="27995"/>
                    <a:pt x="12241" y="27995"/>
                    <a:pt x="12247" y="27982"/>
                  </a:cubicBezTo>
                  <a:lnTo>
                    <a:pt x="12260" y="27956"/>
                  </a:lnTo>
                  <a:cubicBezTo>
                    <a:pt x="12267" y="27949"/>
                    <a:pt x="12260" y="27942"/>
                    <a:pt x="12254" y="27942"/>
                  </a:cubicBezTo>
                  <a:lnTo>
                    <a:pt x="12234" y="27936"/>
                  </a:lnTo>
                  <a:close/>
                  <a:moveTo>
                    <a:pt x="7235" y="27842"/>
                  </a:moveTo>
                  <a:cubicBezTo>
                    <a:pt x="7226" y="27842"/>
                    <a:pt x="7218" y="27847"/>
                    <a:pt x="7214" y="27851"/>
                  </a:cubicBezTo>
                  <a:lnTo>
                    <a:pt x="7200" y="27884"/>
                  </a:lnTo>
                  <a:cubicBezTo>
                    <a:pt x="7194" y="27916"/>
                    <a:pt x="7187" y="27949"/>
                    <a:pt x="7187" y="27969"/>
                  </a:cubicBezTo>
                  <a:lnTo>
                    <a:pt x="7187" y="28027"/>
                  </a:lnTo>
                  <a:cubicBezTo>
                    <a:pt x="7181" y="28047"/>
                    <a:pt x="7181" y="28066"/>
                    <a:pt x="7187" y="28073"/>
                  </a:cubicBezTo>
                  <a:cubicBezTo>
                    <a:pt x="7192" y="28077"/>
                    <a:pt x="7197" y="28082"/>
                    <a:pt x="7204" y="28082"/>
                  </a:cubicBezTo>
                  <a:cubicBezTo>
                    <a:pt x="7206" y="28082"/>
                    <a:pt x="7210" y="28081"/>
                    <a:pt x="7214" y="28079"/>
                  </a:cubicBezTo>
                  <a:cubicBezTo>
                    <a:pt x="7227" y="28079"/>
                    <a:pt x="7240" y="28079"/>
                    <a:pt x="7246" y="28073"/>
                  </a:cubicBezTo>
                  <a:lnTo>
                    <a:pt x="7246" y="28066"/>
                  </a:lnTo>
                  <a:cubicBezTo>
                    <a:pt x="7259" y="28060"/>
                    <a:pt x="7266" y="28047"/>
                    <a:pt x="7266" y="28021"/>
                  </a:cubicBezTo>
                  <a:cubicBezTo>
                    <a:pt x="7272" y="27995"/>
                    <a:pt x="7272" y="27969"/>
                    <a:pt x="7266" y="27942"/>
                  </a:cubicBezTo>
                  <a:lnTo>
                    <a:pt x="7259" y="27897"/>
                  </a:lnTo>
                  <a:cubicBezTo>
                    <a:pt x="7259" y="27884"/>
                    <a:pt x="7259" y="27864"/>
                    <a:pt x="7272" y="27851"/>
                  </a:cubicBezTo>
                  <a:cubicBezTo>
                    <a:pt x="7266" y="27845"/>
                    <a:pt x="7253" y="27845"/>
                    <a:pt x="7246" y="27845"/>
                  </a:cubicBezTo>
                  <a:cubicBezTo>
                    <a:pt x="7242" y="27843"/>
                    <a:pt x="7238" y="27842"/>
                    <a:pt x="7235" y="27842"/>
                  </a:cubicBezTo>
                  <a:close/>
                  <a:moveTo>
                    <a:pt x="5490" y="27936"/>
                  </a:moveTo>
                  <a:cubicBezTo>
                    <a:pt x="5477" y="27936"/>
                    <a:pt x="5471" y="27942"/>
                    <a:pt x="5464" y="27956"/>
                  </a:cubicBezTo>
                  <a:lnTo>
                    <a:pt x="5445" y="27982"/>
                  </a:lnTo>
                  <a:cubicBezTo>
                    <a:pt x="5438" y="27995"/>
                    <a:pt x="5432" y="28021"/>
                    <a:pt x="5432" y="28047"/>
                  </a:cubicBezTo>
                  <a:lnTo>
                    <a:pt x="5438" y="28066"/>
                  </a:lnTo>
                  <a:lnTo>
                    <a:pt x="5458" y="28086"/>
                  </a:lnTo>
                  <a:cubicBezTo>
                    <a:pt x="5471" y="28090"/>
                    <a:pt x="5482" y="28095"/>
                    <a:pt x="5491" y="28095"/>
                  </a:cubicBezTo>
                  <a:cubicBezTo>
                    <a:pt x="5495" y="28095"/>
                    <a:pt x="5499" y="28094"/>
                    <a:pt x="5503" y="28092"/>
                  </a:cubicBezTo>
                  <a:lnTo>
                    <a:pt x="5516" y="28073"/>
                  </a:lnTo>
                  <a:cubicBezTo>
                    <a:pt x="5497" y="28053"/>
                    <a:pt x="5497" y="28034"/>
                    <a:pt x="5510" y="28014"/>
                  </a:cubicBezTo>
                  <a:cubicBezTo>
                    <a:pt x="5516" y="27995"/>
                    <a:pt x="5523" y="27982"/>
                    <a:pt x="5523" y="27975"/>
                  </a:cubicBezTo>
                  <a:cubicBezTo>
                    <a:pt x="5516" y="27962"/>
                    <a:pt x="5516" y="27956"/>
                    <a:pt x="5510" y="27949"/>
                  </a:cubicBezTo>
                  <a:cubicBezTo>
                    <a:pt x="5503" y="27936"/>
                    <a:pt x="5497" y="27936"/>
                    <a:pt x="5490" y="27936"/>
                  </a:cubicBezTo>
                  <a:close/>
                  <a:moveTo>
                    <a:pt x="14472" y="27982"/>
                  </a:moveTo>
                  <a:lnTo>
                    <a:pt x="14426" y="28014"/>
                  </a:lnTo>
                  <a:lnTo>
                    <a:pt x="14407" y="28014"/>
                  </a:lnTo>
                  <a:cubicBezTo>
                    <a:pt x="14400" y="28014"/>
                    <a:pt x="14394" y="28027"/>
                    <a:pt x="14387" y="28040"/>
                  </a:cubicBezTo>
                  <a:cubicBezTo>
                    <a:pt x="14374" y="28053"/>
                    <a:pt x="14361" y="28066"/>
                    <a:pt x="14348" y="28073"/>
                  </a:cubicBezTo>
                  <a:cubicBezTo>
                    <a:pt x="14348" y="28079"/>
                    <a:pt x="14354" y="28092"/>
                    <a:pt x="14361" y="28099"/>
                  </a:cubicBezTo>
                  <a:lnTo>
                    <a:pt x="14400" y="28099"/>
                  </a:lnTo>
                  <a:cubicBezTo>
                    <a:pt x="14420" y="28099"/>
                    <a:pt x="14439" y="28086"/>
                    <a:pt x="14452" y="28073"/>
                  </a:cubicBezTo>
                  <a:lnTo>
                    <a:pt x="14485" y="28034"/>
                  </a:lnTo>
                  <a:lnTo>
                    <a:pt x="14504" y="28008"/>
                  </a:lnTo>
                  <a:cubicBezTo>
                    <a:pt x="14498" y="27995"/>
                    <a:pt x="14485" y="27982"/>
                    <a:pt x="14472" y="27982"/>
                  </a:cubicBezTo>
                  <a:close/>
                  <a:moveTo>
                    <a:pt x="11727" y="28099"/>
                  </a:moveTo>
                  <a:lnTo>
                    <a:pt x="11708" y="28105"/>
                  </a:lnTo>
                  <a:cubicBezTo>
                    <a:pt x="11701" y="28112"/>
                    <a:pt x="11695" y="28118"/>
                    <a:pt x="11695" y="28125"/>
                  </a:cubicBezTo>
                  <a:lnTo>
                    <a:pt x="11688" y="28144"/>
                  </a:lnTo>
                  <a:lnTo>
                    <a:pt x="11695" y="28157"/>
                  </a:lnTo>
                  <a:cubicBezTo>
                    <a:pt x="11695" y="28170"/>
                    <a:pt x="11708" y="28170"/>
                    <a:pt x="11727" y="28170"/>
                  </a:cubicBezTo>
                  <a:lnTo>
                    <a:pt x="11779" y="28170"/>
                  </a:lnTo>
                  <a:lnTo>
                    <a:pt x="11779" y="28164"/>
                  </a:lnTo>
                  <a:lnTo>
                    <a:pt x="11805" y="28157"/>
                  </a:lnTo>
                  <a:cubicBezTo>
                    <a:pt x="11812" y="28151"/>
                    <a:pt x="11805" y="28144"/>
                    <a:pt x="11805" y="28144"/>
                  </a:cubicBezTo>
                  <a:lnTo>
                    <a:pt x="11760" y="28118"/>
                  </a:lnTo>
                  <a:cubicBezTo>
                    <a:pt x="11747" y="28105"/>
                    <a:pt x="11734" y="28099"/>
                    <a:pt x="11727" y="28099"/>
                  </a:cubicBezTo>
                  <a:close/>
                  <a:moveTo>
                    <a:pt x="14088" y="28144"/>
                  </a:moveTo>
                  <a:cubicBezTo>
                    <a:pt x="14068" y="28144"/>
                    <a:pt x="14042" y="28157"/>
                    <a:pt x="14023" y="28177"/>
                  </a:cubicBezTo>
                  <a:cubicBezTo>
                    <a:pt x="14029" y="28196"/>
                    <a:pt x="14029" y="28203"/>
                    <a:pt x="14029" y="28203"/>
                  </a:cubicBezTo>
                  <a:lnTo>
                    <a:pt x="14049" y="28209"/>
                  </a:lnTo>
                  <a:lnTo>
                    <a:pt x="14094" y="28209"/>
                  </a:lnTo>
                  <a:cubicBezTo>
                    <a:pt x="14101" y="28203"/>
                    <a:pt x="14107" y="28196"/>
                    <a:pt x="14127" y="28196"/>
                  </a:cubicBezTo>
                  <a:cubicBezTo>
                    <a:pt x="14140" y="28183"/>
                    <a:pt x="14146" y="28170"/>
                    <a:pt x="14146" y="28164"/>
                  </a:cubicBezTo>
                  <a:cubicBezTo>
                    <a:pt x="14146" y="28157"/>
                    <a:pt x="14133" y="28151"/>
                    <a:pt x="14127" y="28151"/>
                  </a:cubicBezTo>
                  <a:lnTo>
                    <a:pt x="14094" y="28144"/>
                  </a:lnTo>
                  <a:close/>
                  <a:moveTo>
                    <a:pt x="13880" y="28164"/>
                  </a:moveTo>
                  <a:cubicBezTo>
                    <a:pt x="13880" y="28170"/>
                    <a:pt x="13880" y="28170"/>
                    <a:pt x="13880" y="28170"/>
                  </a:cubicBezTo>
                  <a:lnTo>
                    <a:pt x="13873" y="28170"/>
                  </a:lnTo>
                  <a:lnTo>
                    <a:pt x="13854" y="28177"/>
                  </a:lnTo>
                  <a:cubicBezTo>
                    <a:pt x="13841" y="28196"/>
                    <a:pt x="13828" y="28209"/>
                    <a:pt x="13828" y="28216"/>
                  </a:cubicBezTo>
                  <a:cubicBezTo>
                    <a:pt x="13828" y="28229"/>
                    <a:pt x="13834" y="28235"/>
                    <a:pt x="13847" y="28242"/>
                  </a:cubicBezTo>
                  <a:lnTo>
                    <a:pt x="13886" y="28255"/>
                  </a:lnTo>
                  <a:lnTo>
                    <a:pt x="13906" y="28255"/>
                  </a:lnTo>
                  <a:cubicBezTo>
                    <a:pt x="13912" y="28255"/>
                    <a:pt x="13919" y="28248"/>
                    <a:pt x="13925" y="28242"/>
                  </a:cubicBezTo>
                  <a:cubicBezTo>
                    <a:pt x="13932" y="28235"/>
                    <a:pt x="13938" y="28222"/>
                    <a:pt x="13938" y="28216"/>
                  </a:cubicBezTo>
                  <a:lnTo>
                    <a:pt x="13938" y="28196"/>
                  </a:lnTo>
                  <a:cubicBezTo>
                    <a:pt x="13938" y="28183"/>
                    <a:pt x="13932" y="28177"/>
                    <a:pt x="13919" y="28170"/>
                  </a:cubicBezTo>
                  <a:lnTo>
                    <a:pt x="13880" y="28164"/>
                  </a:lnTo>
                  <a:close/>
                  <a:moveTo>
                    <a:pt x="7135" y="28235"/>
                  </a:moveTo>
                  <a:cubicBezTo>
                    <a:pt x="7129" y="28235"/>
                    <a:pt x="7122" y="28235"/>
                    <a:pt x="7116" y="28242"/>
                  </a:cubicBezTo>
                  <a:cubicBezTo>
                    <a:pt x="7103" y="28248"/>
                    <a:pt x="7096" y="28248"/>
                    <a:pt x="7096" y="28261"/>
                  </a:cubicBezTo>
                  <a:lnTo>
                    <a:pt x="7090" y="28274"/>
                  </a:lnTo>
                  <a:cubicBezTo>
                    <a:pt x="7090" y="28281"/>
                    <a:pt x="7090" y="28294"/>
                    <a:pt x="7077" y="28307"/>
                  </a:cubicBezTo>
                  <a:cubicBezTo>
                    <a:pt x="7070" y="28313"/>
                    <a:pt x="7070" y="28320"/>
                    <a:pt x="7083" y="28333"/>
                  </a:cubicBezTo>
                  <a:cubicBezTo>
                    <a:pt x="7077" y="28333"/>
                    <a:pt x="7077" y="28339"/>
                    <a:pt x="7077" y="28346"/>
                  </a:cubicBezTo>
                  <a:cubicBezTo>
                    <a:pt x="7077" y="28359"/>
                    <a:pt x="7077" y="28365"/>
                    <a:pt x="7083" y="28365"/>
                  </a:cubicBezTo>
                  <a:lnTo>
                    <a:pt x="7109" y="28352"/>
                  </a:lnTo>
                  <a:lnTo>
                    <a:pt x="7116" y="28339"/>
                  </a:lnTo>
                  <a:lnTo>
                    <a:pt x="7135" y="28326"/>
                  </a:lnTo>
                  <a:cubicBezTo>
                    <a:pt x="7142" y="28320"/>
                    <a:pt x="7142" y="28307"/>
                    <a:pt x="7142" y="28281"/>
                  </a:cubicBezTo>
                  <a:cubicBezTo>
                    <a:pt x="7142" y="28268"/>
                    <a:pt x="7148" y="28255"/>
                    <a:pt x="7155" y="28248"/>
                  </a:cubicBezTo>
                  <a:cubicBezTo>
                    <a:pt x="7155" y="28242"/>
                    <a:pt x="7148" y="28235"/>
                    <a:pt x="7135" y="28235"/>
                  </a:cubicBezTo>
                  <a:close/>
                  <a:moveTo>
                    <a:pt x="5490" y="28294"/>
                  </a:moveTo>
                  <a:lnTo>
                    <a:pt x="5464" y="28300"/>
                  </a:lnTo>
                  <a:lnTo>
                    <a:pt x="5458" y="28326"/>
                  </a:lnTo>
                  <a:cubicBezTo>
                    <a:pt x="5458" y="28346"/>
                    <a:pt x="5458" y="28365"/>
                    <a:pt x="5458" y="28385"/>
                  </a:cubicBezTo>
                  <a:cubicBezTo>
                    <a:pt x="5458" y="28424"/>
                    <a:pt x="5464" y="28450"/>
                    <a:pt x="5471" y="28469"/>
                  </a:cubicBezTo>
                  <a:lnTo>
                    <a:pt x="5503" y="28469"/>
                  </a:lnTo>
                  <a:cubicBezTo>
                    <a:pt x="5516" y="28437"/>
                    <a:pt x="5523" y="28404"/>
                    <a:pt x="5523" y="28372"/>
                  </a:cubicBezTo>
                  <a:cubicBezTo>
                    <a:pt x="5523" y="28352"/>
                    <a:pt x="5523" y="28333"/>
                    <a:pt x="5516" y="28313"/>
                  </a:cubicBezTo>
                  <a:cubicBezTo>
                    <a:pt x="5503" y="28300"/>
                    <a:pt x="5497" y="28294"/>
                    <a:pt x="5490" y="28294"/>
                  </a:cubicBezTo>
                  <a:close/>
                  <a:moveTo>
                    <a:pt x="13034" y="28443"/>
                  </a:moveTo>
                  <a:lnTo>
                    <a:pt x="13034" y="28450"/>
                  </a:lnTo>
                  <a:cubicBezTo>
                    <a:pt x="13034" y="28447"/>
                    <a:pt x="13033" y="28446"/>
                    <a:pt x="13031" y="28446"/>
                  </a:cubicBezTo>
                  <a:cubicBezTo>
                    <a:pt x="13029" y="28446"/>
                    <a:pt x="13025" y="28449"/>
                    <a:pt x="13021" y="28456"/>
                  </a:cubicBezTo>
                  <a:lnTo>
                    <a:pt x="13015" y="28469"/>
                  </a:lnTo>
                  <a:lnTo>
                    <a:pt x="13021" y="28495"/>
                  </a:lnTo>
                  <a:cubicBezTo>
                    <a:pt x="13034" y="28508"/>
                    <a:pt x="13041" y="28515"/>
                    <a:pt x="13034" y="28521"/>
                  </a:cubicBezTo>
                  <a:lnTo>
                    <a:pt x="13073" y="28528"/>
                  </a:lnTo>
                  <a:cubicBezTo>
                    <a:pt x="13080" y="28521"/>
                    <a:pt x="13086" y="28508"/>
                    <a:pt x="13093" y="28502"/>
                  </a:cubicBezTo>
                  <a:cubicBezTo>
                    <a:pt x="13086" y="28502"/>
                    <a:pt x="13086" y="28495"/>
                    <a:pt x="13080" y="28482"/>
                  </a:cubicBezTo>
                  <a:cubicBezTo>
                    <a:pt x="13080" y="28463"/>
                    <a:pt x="13080" y="28456"/>
                    <a:pt x="13080" y="28456"/>
                  </a:cubicBezTo>
                  <a:cubicBezTo>
                    <a:pt x="13067" y="28443"/>
                    <a:pt x="13054" y="28443"/>
                    <a:pt x="13034" y="28443"/>
                  </a:cubicBezTo>
                  <a:close/>
                  <a:moveTo>
                    <a:pt x="12872" y="28443"/>
                  </a:moveTo>
                  <a:cubicBezTo>
                    <a:pt x="12859" y="28443"/>
                    <a:pt x="12839" y="28456"/>
                    <a:pt x="12826" y="28469"/>
                  </a:cubicBezTo>
                  <a:cubicBezTo>
                    <a:pt x="12813" y="28482"/>
                    <a:pt x="12807" y="28489"/>
                    <a:pt x="12800" y="28489"/>
                  </a:cubicBezTo>
                  <a:lnTo>
                    <a:pt x="12787" y="28495"/>
                  </a:lnTo>
                  <a:cubicBezTo>
                    <a:pt x="12781" y="28502"/>
                    <a:pt x="12774" y="28508"/>
                    <a:pt x="12774" y="28521"/>
                  </a:cubicBezTo>
                  <a:cubicBezTo>
                    <a:pt x="12774" y="28534"/>
                    <a:pt x="12774" y="28541"/>
                    <a:pt x="12781" y="28547"/>
                  </a:cubicBezTo>
                  <a:cubicBezTo>
                    <a:pt x="12787" y="28554"/>
                    <a:pt x="12807" y="28560"/>
                    <a:pt x="12826" y="28560"/>
                  </a:cubicBezTo>
                  <a:lnTo>
                    <a:pt x="12846" y="28554"/>
                  </a:lnTo>
                  <a:cubicBezTo>
                    <a:pt x="12846" y="28554"/>
                    <a:pt x="12852" y="28547"/>
                    <a:pt x="12865" y="28541"/>
                  </a:cubicBezTo>
                  <a:lnTo>
                    <a:pt x="12898" y="28495"/>
                  </a:lnTo>
                  <a:lnTo>
                    <a:pt x="12904" y="28476"/>
                  </a:lnTo>
                  <a:cubicBezTo>
                    <a:pt x="12911" y="28469"/>
                    <a:pt x="12911" y="28463"/>
                    <a:pt x="12904" y="28456"/>
                  </a:cubicBezTo>
                  <a:cubicBezTo>
                    <a:pt x="12891" y="28443"/>
                    <a:pt x="12885" y="28443"/>
                    <a:pt x="12878" y="28443"/>
                  </a:cubicBezTo>
                  <a:close/>
                  <a:moveTo>
                    <a:pt x="6921" y="28508"/>
                  </a:moveTo>
                  <a:cubicBezTo>
                    <a:pt x="6908" y="28508"/>
                    <a:pt x="6895" y="28515"/>
                    <a:pt x="6882" y="28534"/>
                  </a:cubicBezTo>
                  <a:lnTo>
                    <a:pt x="6875" y="28547"/>
                  </a:lnTo>
                  <a:cubicBezTo>
                    <a:pt x="6875" y="28567"/>
                    <a:pt x="6875" y="28580"/>
                    <a:pt x="6882" y="28599"/>
                  </a:cubicBezTo>
                  <a:lnTo>
                    <a:pt x="6921" y="28599"/>
                  </a:lnTo>
                  <a:lnTo>
                    <a:pt x="6921" y="28593"/>
                  </a:lnTo>
                  <a:cubicBezTo>
                    <a:pt x="6927" y="28593"/>
                    <a:pt x="6934" y="28593"/>
                    <a:pt x="6940" y="28586"/>
                  </a:cubicBezTo>
                  <a:lnTo>
                    <a:pt x="6947" y="28580"/>
                  </a:lnTo>
                  <a:lnTo>
                    <a:pt x="6960" y="28554"/>
                  </a:lnTo>
                  <a:cubicBezTo>
                    <a:pt x="6966" y="28541"/>
                    <a:pt x="6966" y="28534"/>
                    <a:pt x="6960" y="28528"/>
                  </a:cubicBezTo>
                  <a:cubicBezTo>
                    <a:pt x="6960" y="28515"/>
                    <a:pt x="6947" y="28508"/>
                    <a:pt x="6927" y="28508"/>
                  </a:cubicBezTo>
                  <a:close/>
                  <a:moveTo>
                    <a:pt x="13792" y="28493"/>
                  </a:moveTo>
                  <a:cubicBezTo>
                    <a:pt x="13783" y="28493"/>
                    <a:pt x="13774" y="28500"/>
                    <a:pt x="13769" y="28515"/>
                  </a:cubicBezTo>
                  <a:cubicBezTo>
                    <a:pt x="13756" y="28534"/>
                    <a:pt x="13756" y="28560"/>
                    <a:pt x="13769" y="28586"/>
                  </a:cubicBezTo>
                  <a:lnTo>
                    <a:pt x="13795" y="28632"/>
                  </a:lnTo>
                  <a:cubicBezTo>
                    <a:pt x="13795" y="28645"/>
                    <a:pt x="13802" y="28658"/>
                    <a:pt x="13802" y="28677"/>
                  </a:cubicBezTo>
                  <a:cubicBezTo>
                    <a:pt x="13815" y="28697"/>
                    <a:pt x="13821" y="28703"/>
                    <a:pt x="13834" y="28703"/>
                  </a:cubicBezTo>
                  <a:lnTo>
                    <a:pt x="13847" y="28671"/>
                  </a:lnTo>
                  <a:cubicBezTo>
                    <a:pt x="13867" y="28645"/>
                    <a:pt x="13867" y="28619"/>
                    <a:pt x="13860" y="28606"/>
                  </a:cubicBezTo>
                  <a:lnTo>
                    <a:pt x="13841" y="28580"/>
                  </a:lnTo>
                  <a:cubicBezTo>
                    <a:pt x="13834" y="28567"/>
                    <a:pt x="13821" y="28547"/>
                    <a:pt x="13821" y="28534"/>
                  </a:cubicBezTo>
                  <a:cubicBezTo>
                    <a:pt x="13815" y="28508"/>
                    <a:pt x="13808" y="28495"/>
                    <a:pt x="13802" y="28495"/>
                  </a:cubicBezTo>
                  <a:cubicBezTo>
                    <a:pt x="13798" y="28494"/>
                    <a:pt x="13795" y="28493"/>
                    <a:pt x="13792" y="28493"/>
                  </a:cubicBezTo>
                  <a:close/>
                  <a:moveTo>
                    <a:pt x="5419" y="28612"/>
                  </a:moveTo>
                  <a:lnTo>
                    <a:pt x="5412" y="28625"/>
                  </a:lnTo>
                  <a:cubicBezTo>
                    <a:pt x="5412" y="28622"/>
                    <a:pt x="5410" y="28620"/>
                    <a:pt x="5408" y="28620"/>
                  </a:cubicBezTo>
                  <a:cubicBezTo>
                    <a:pt x="5405" y="28620"/>
                    <a:pt x="5402" y="28622"/>
                    <a:pt x="5399" y="28625"/>
                  </a:cubicBezTo>
                  <a:cubicBezTo>
                    <a:pt x="5392" y="28632"/>
                    <a:pt x="5386" y="28638"/>
                    <a:pt x="5379" y="28658"/>
                  </a:cubicBezTo>
                  <a:cubicBezTo>
                    <a:pt x="5379" y="28664"/>
                    <a:pt x="5373" y="28671"/>
                    <a:pt x="5366" y="28677"/>
                  </a:cubicBezTo>
                  <a:cubicBezTo>
                    <a:pt x="5360" y="28684"/>
                    <a:pt x="5366" y="28697"/>
                    <a:pt x="5379" y="28703"/>
                  </a:cubicBezTo>
                  <a:lnTo>
                    <a:pt x="5386" y="28710"/>
                  </a:lnTo>
                  <a:lnTo>
                    <a:pt x="5392" y="28710"/>
                  </a:lnTo>
                  <a:lnTo>
                    <a:pt x="5399" y="28703"/>
                  </a:lnTo>
                  <a:lnTo>
                    <a:pt x="5419" y="28703"/>
                  </a:lnTo>
                  <a:cubicBezTo>
                    <a:pt x="5438" y="28697"/>
                    <a:pt x="5451" y="28677"/>
                    <a:pt x="5451" y="28658"/>
                  </a:cubicBezTo>
                  <a:lnTo>
                    <a:pt x="5445" y="28632"/>
                  </a:lnTo>
                  <a:lnTo>
                    <a:pt x="5438" y="28625"/>
                  </a:lnTo>
                  <a:cubicBezTo>
                    <a:pt x="5432" y="28625"/>
                    <a:pt x="5425" y="28619"/>
                    <a:pt x="5419" y="28612"/>
                  </a:cubicBezTo>
                  <a:close/>
                  <a:moveTo>
                    <a:pt x="6739" y="28645"/>
                  </a:moveTo>
                  <a:cubicBezTo>
                    <a:pt x="6739" y="28651"/>
                    <a:pt x="6739" y="28658"/>
                    <a:pt x="6732" y="28658"/>
                  </a:cubicBezTo>
                  <a:cubicBezTo>
                    <a:pt x="6726" y="28658"/>
                    <a:pt x="6719" y="28664"/>
                    <a:pt x="6726" y="28664"/>
                  </a:cubicBezTo>
                  <a:cubicBezTo>
                    <a:pt x="6722" y="28666"/>
                    <a:pt x="6717" y="28667"/>
                    <a:pt x="6711" y="28667"/>
                  </a:cubicBezTo>
                  <a:cubicBezTo>
                    <a:pt x="6697" y="28667"/>
                    <a:pt x="6677" y="28662"/>
                    <a:pt x="6654" y="28658"/>
                  </a:cubicBezTo>
                  <a:lnTo>
                    <a:pt x="6602" y="28658"/>
                  </a:lnTo>
                  <a:cubicBezTo>
                    <a:pt x="6583" y="28658"/>
                    <a:pt x="6563" y="28658"/>
                    <a:pt x="6550" y="28664"/>
                  </a:cubicBezTo>
                  <a:cubicBezTo>
                    <a:pt x="6531" y="28684"/>
                    <a:pt x="6524" y="28697"/>
                    <a:pt x="6537" y="28710"/>
                  </a:cubicBezTo>
                  <a:cubicBezTo>
                    <a:pt x="6559" y="28713"/>
                    <a:pt x="6579" y="28714"/>
                    <a:pt x="6600" y="28714"/>
                  </a:cubicBezTo>
                  <a:cubicBezTo>
                    <a:pt x="6629" y="28714"/>
                    <a:pt x="6659" y="28711"/>
                    <a:pt x="6693" y="28703"/>
                  </a:cubicBezTo>
                  <a:lnTo>
                    <a:pt x="6758" y="28677"/>
                  </a:lnTo>
                  <a:lnTo>
                    <a:pt x="6810" y="28671"/>
                  </a:lnTo>
                  <a:lnTo>
                    <a:pt x="6804" y="28651"/>
                  </a:lnTo>
                  <a:lnTo>
                    <a:pt x="6739" y="28645"/>
                  </a:lnTo>
                  <a:close/>
                  <a:moveTo>
                    <a:pt x="12377" y="28606"/>
                  </a:moveTo>
                  <a:lnTo>
                    <a:pt x="12364" y="28612"/>
                  </a:lnTo>
                  <a:cubicBezTo>
                    <a:pt x="12358" y="28612"/>
                    <a:pt x="12345" y="28619"/>
                    <a:pt x="12325" y="28625"/>
                  </a:cubicBezTo>
                  <a:cubicBezTo>
                    <a:pt x="12299" y="28632"/>
                    <a:pt x="12273" y="28645"/>
                    <a:pt x="12234" y="28671"/>
                  </a:cubicBezTo>
                  <a:lnTo>
                    <a:pt x="12202" y="28697"/>
                  </a:lnTo>
                  <a:cubicBezTo>
                    <a:pt x="12195" y="28716"/>
                    <a:pt x="12195" y="28729"/>
                    <a:pt x="12202" y="28742"/>
                  </a:cubicBezTo>
                  <a:cubicBezTo>
                    <a:pt x="12208" y="28749"/>
                    <a:pt x="12221" y="28749"/>
                    <a:pt x="12234" y="28749"/>
                  </a:cubicBezTo>
                  <a:cubicBezTo>
                    <a:pt x="12260" y="28749"/>
                    <a:pt x="12280" y="28742"/>
                    <a:pt x="12293" y="28729"/>
                  </a:cubicBezTo>
                  <a:cubicBezTo>
                    <a:pt x="12299" y="28723"/>
                    <a:pt x="12312" y="28716"/>
                    <a:pt x="12319" y="28716"/>
                  </a:cubicBezTo>
                  <a:cubicBezTo>
                    <a:pt x="12332" y="28710"/>
                    <a:pt x="12351" y="28710"/>
                    <a:pt x="12358" y="28703"/>
                  </a:cubicBezTo>
                  <a:lnTo>
                    <a:pt x="12377" y="28684"/>
                  </a:lnTo>
                  <a:lnTo>
                    <a:pt x="12410" y="28625"/>
                  </a:lnTo>
                  <a:cubicBezTo>
                    <a:pt x="12403" y="28619"/>
                    <a:pt x="12390" y="28612"/>
                    <a:pt x="12377" y="28606"/>
                  </a:cubicBezTo>
                  <a:close/>
                  <a:moveTo>
                    <a:pt x="4981" y="28675"/>
                  </a:moveTo>
                  <a:cubicBezTo>
                    <a:pt x="4977" y="28675"/>
                    <a:pt x="4974" y="28675"/>
                    <a:pt x="4970" y="28677"/>
                  </a:cubicBezTo>
                  <a:lnTo>
                    <a:pt x="4970" y="28684"/>
                  </a:lnTo>
                  <a:lnTo>
                    <a:pt x="4950" y="28684"/>
                  </a:lnTo>
                  <a:cubicBezTo>
                    <a:pt x="4944" y="28703"/>
                    <a:pt x="4944" y="28716"/>
                    <a:pt x="4950" y="28729"/>
                  </a:cubicBezTo>
                  <a:cubicBezTo>
                    <a:pt x="4957" y="28742"/>
                    <a:pt x="4970" y="28749"/>
                    <a:pt x="4983" y="28749"/>
                  </a:cubicBezTo>
                  <a:cubicBezTo>
                    <a:pt x="5002" y="28762"/>
                    <a:pt x="5028" y="28768"/>
                    <a:pt x="5061" y="28768"/>
                  </a:cubicBezTo>
                  <a:cubicBezTo>
                    <a:pt x="5080" y="28768"/>
                    <a:pt x="5106" y="28768"/>
                    <a:pt x="5139" y="28762"/>
                  </a:cubicBezTo>
                  <a:cubicBezTo>
                    <a:pt x="5145" y="28742"/>
                    <a:pt x="5139" y="28723"/>
                    <a:pt x="5132" y="28716"/>
                  </a:cubicBezTo>
                  <a:lnTo>
                    <a:pt x="5119" y="28703"/>
                  </a:lnTo>
                  <a:cubicBezTo>
                    <a:pt x="5067" y="28703"/>
                    <a:pt x="5028" y="28697"/>
                    <a:pt x="5009" y="28684"/>
                  </a:cubicBezTo>
                  <a:cubicBezTo>
                    <a:pt x="5000" y="28679"/>
                    <a:pt x="4990" y="28675"/>
                    <a:pt x="4981" y="28675"/>
                  </a:cubicBezTo>
                  <a:close/>
                  <a:moveTo>
                    <a:pt x="11486" y="28723"/>
                  </a:moveTo>
                  <a:cubicBezTo>
                    <a:pt x="11499" y="28729"/>
                    <a:pt x="11499" y="28736"/>
                    <a:pt x="11480" y="28736"/>
                  </a:cubicBezTo>
                  <a:cubicBezTo>
                    <a:pt x="11467" y="28736"/>
                    <a:pt x="11454" y="28742"/>
                    <a:pt x="11441" y="28755"/>
                  </a:cubicBezTo>
                  <a:cubicBezTo>
                    <a:pt x="11447" y="28768"/>
                    <a:pt x="11460" y="28781"/>
                    <a:pt x="11486" y="28794"/>
                  </a:cubicBezTo>
                  <a:cubicBezTo>
                    <a:pt x="11506" y="28801"/>
                    <a:pt x="11545" y="28807"/>
                    <a:pt x="11590" y="28807"/>
                  </a:cubicBezTo>
                  <a:lnTo>
                    <a:pt x="11695" y="28801"/>
                  </a:lnTo>
                  <a:cubicBezTo>
                    <a:pt x="11714" y="28794"/>
                    <a:pt x="11727" y="28788"/>
                    <a:pt x="11734" y="28775"/>
                  </a:cubicBezTo>
                  <a:cubicBezTo>
                    <a:pt x="11721" y="28762"/>
                    <a:pt x="11695" y="28749"/>
                    <a:pt x="11655" y="28749"/>
                  </a:cubicBezTo>
                  <a:cubicBezTo>
                    <a:pt x="11616" y="28749"/>
                    <a:pt x="11577" y="28742"/>
                    <a:pt x="11545" y="28736"/>
                  </a:cubicBezTo>
                  <a:cubicBezTo>
                    <a:pt x="11506" y="28729"/>
                    <a:pt x="11493" y="28723"/>
                    <a:pt x="11486" y="28723"/>
                  </a:cubicBezTo>
                  <a:close/>
                  <a:moveTo>
                    <a:pt x="6244" y="28716"/>
                  </a:moveTo>
                  <a:lnTo>
                    <a:pt x="6238" y="28729"/>
                  </a:lnTo>
                  <a:cubicBezTo>
                    <a:pt x="6234" y="28728"/>
                    <a:pt x="6231" y="28727"/>
                    <a:pt x="6226" y="28727"/>
                  </a:cubicBezTo>
                  <a:cubicBezTo>
                    <a:pt x="6215" y="28727"/>
                    <a:pt x="6202" y="28733"/>
                    <a:pt x="6192" y="28742"/>
                  </a:cubicBezTo>
                  <a:lnTo>
                    <a:pt x="6186" y="28749"/>
                  </a:lnTo>
                  <a:lnTo>
                    <a:pt x="6179" y="28762"/>
                  </a:lnTo>
                  <a:cubicBezTo>
                    <a:pt x="6179" y="28775"/>
                    <a:pt x="6179" y="28788"/>
                    <a:pt x="6179" y="28794"/>
                  </a:cubicBezTo>
                  <a:cubicBezTo>
                    <a:pt x="6179" y="28814"/>
                    <a:pt x="6186" y="28820"/>
                    <a:pt x="6199" y="28827"/>
                  </a:cubicBezTo>
                  <a:lnTo>
                    <a:pt x="6218" y="28827"/>
                  </a:lnTo>
                  <a:cubicBezTo>
                    <a:pt x="6225" y="28830"/>
                    <a:pt x="6233" y="28832"/>
                    <a:pt x="6244" y="28832"/>
                  </a:cubicBezTo>
                  <a:cubicBezTo>
                    <a:pt x="6254" y="28832"/>
                    <a:pt x="6267" y="28830"/>
                    <a:pt x="6283" y="28827"/>
                  </a:cubicBezTo>
                  <a:cubicBezTo>
                    <a:pt x="6309" y="28807"/>
                    <a:pt x="6323" y="28788"/>
                    <a:pt x="6329" y="28775"/>
                  </a:cubicBezTo>
                  <a:cubicBezTo>
                    <a:pt x="6329" y="28768"/>
                    <a:pt x="6323" y="28762"/>
                    <a:pt x="6309" y="28749"/>
                  </a:cubicBezTo>
                  <a:lnTo>
                    <a:pt x="6244" y="28716"/>
                  </a:lnTo>
                  <a:close/>
                  <a:moveTo>
                    <a:pt x="13125" y="28742"/>
                  </a:moveTo>
                  <a:cubicBezTo>
                    <a:pt x="13119" y="28742"/>
                    <a:pt x="13119" y="28749"/>
                    <a:pt x="13112" y="28749"/>
                  </a:cubicBezTo>
                  <a:lnTo>
                    <a:pt x="13106" y="28762"/>
                  </a:lnTo>
                  <a:lnTo>
                    <a:pt x="13099" y="28788"/>
                  </a:lnTo>
                  <a:cubicBezTo>
                    <a:pt x="13093" y="28807"/>
                    <a:pt x="13093" y="28827"/>
                    <a:pt x="13099" y="28846"/>
                  </a:cubicBezTo>
                  <a:lnTo>
                    <a:pt x="13106" y="28866"/>
                  </a:lnTo>
                  <a:lnTo>
                    <a:pt x="13112" y="28899"/>
                  </a:lnTo>
                  <a:cubicBezTo>
                    <a:pt x="13119" y="28925"/>
                    <a:pt x="13119" y="28944"/>
                    <a:pt x="13125" y="28957"/>
                  </a:cubicBezTo>
                  <a:lnTo>
                    <a:pt x="13164" y="28957"/>
                  </a:lnTo>
                  <a:cubicBezTo>
                    <a:pt x="13177" y="28938"/>
                    <a:pt x="13184" y="28912"/>
                    <a:pt x="13184" y="28873"/>
                  </a:cubicBezTo>
                  <a:lnTo>
                    <a:pt x="13177" y="28840"/>
                  </a:lnTo>
                  <a:lnTo>
                    <a:pt x="13164" y="28814"/>
                  </a:lnTo>
                  <a:lnTo>
                    <a:pt x="13151" y="28775"/>
                  </a:lnTo>
                  <a:cubicBezTo>
                    <a:pt x="13151" y="28762"/>
                    <a:pt x="13151" y="28755"/>
                    <a:pt x="13145" y="28749"/>
                  </a:cubicBezTo>
                  <a:lnTo>
                    <a:pt x="13125" y="28742"/>
                  </a:lnTo>
                  <a:close/>
                  <a:moveTo>
                    <a:pt x="13912" y="28920"/>
                  </a:moveTo>
                  <a:cubicBezTo>
                    <a:pt x="13907" y="28920"/>
                    <a:pt x="13902" y="28921"/>
                    <a:pt x="13899" y="28925"/>
                  </a:cubicBezTo>
                  <a:cubicBezTo>
                    <a:pt x="13893" y="28925"/>
                    <a:pt x="13886" y="28938"/>
                    <a:pt x="13886" y="28957"/>
                  </a:cubicBezTo>
                  <a:cubicBezTo>
                    <a:pt x="13886" y="28977"/>
                    <a:pt x="13886" y="28990"/>
                    <a:pt x="13893" y="28996"/>
                  </a:cubicBezTo>
                  <a:lnTo>
                    <a:pt x="13938" y="29035"/>
                  </a:lnTo>
                  <a:cubicBezTo>
                    <a:pt x="13951" y="29042"/>
                    <a:pt x="13964" y="29042"/>
                    <a:pt x="13977" y="29048"/>
                  </a:cubicBezTo>
                  <a:cubicBezTo>
                    <a:pt x="13990" y="29029"/>
                    <a:pt x="13997" y="29022"/>
                    <a:pt x="14003" y="29009"/>
                  </a:cubicBezTo>
                  <a:lnTo>
                    <a:pt x="13971" y="28970"/>
                  </a:lnTo>
                  <a:lnTo>
                    <a:pt x="13945" y="28951"/>
                  </a:lnTo>
                  <a:cubicBezTo>
                    <a:pt x="13945" y="28951"/>
                    <a:pt x="13945" y="28944"/>
                    <a:pt x="13938" y="28938"/>
                  </a:cubicBezTo>
                  <a:lnTo>
                    <a:pt x="13925" y="28925"/>
                  </a:lnTo>
                  <a:cubicBezTo>
                    <a:pt x="13922" y="28921"/>
                    <a:pt x="13917" y="28920"/>
                    <a:pt x="13912" y="28920"/>
                  </a:cubicBezTo>
                  <a:close/>
                  <a:moveTo>
                    <a:pt x="10784" y="24788"/>
                  </a:moveTo>
                  <a:cubicBezTo>
                    <a:pt x="10777" y="25152"/>
                    <a:pt x="10777" y="25426"/>
                    <a:pt x="10777" y="25608"/>
                  </a:cubicBezTo>
                  <a:cubicBezTo>
                    <a:pt x="10784" y="25835"/>
                    <a:pt x="10797" y="26356"/>
                    <a:pt x="10823" y="27162"/>
                  </a:cubicBezTo>
                  <a:cubicBezTo>
                    <a:pt x="10856" y="27962"/>
                    <a:pt x="10895" y="28560"/>
                    <a:pt x="10947" y="28957"/>
                  </a:cubicBezTo>
                  <a:cubicBezTo>
                    <a:pt x="10960" y="29068"/>
                    <a:pt x="10979" y="29159"/>
                    <a:pt x="11005" y="29230"/>
                  </a:cubicBezTo>
                  <a:cubicBezTo>
                    <a:pt x="11025" y="29204"/>
                    <a:pt x="11031" y="29159"/>
                    <a:pt x="11025" y="29094"/>
                  </a:cubicBezTo>
                  <a:cubicBezTo>
                    <a:pt x="10908" y="27760"/>
                    <a:pt x="10836" y="26408"/>
                    <a:pt x="10817" y="25035"/>
                  </a:cubicBezTo>
                  <a:cubicBezTo>
                    <a:pt x="10817" y="24925"/>
                    <a:pt x="10804" y="24847"/>
                    <a:pt x="10784" y="24788"/>
                  </a:cubicBezTo>
                  <a:close/>
                  <a:moveTo>
                    <a:pt x="13210" y="29269"/>
                  </a:moveTo>
                  <a:lnTo>
                    <a:pt x="13210" y="29302"/>
                  </a:lnTo>
                  <a:cubicBezTo>
                    <a:pt x="13203" y="29308"/>
                    <a:pt x="13210" y="29321"/>
                    <a:pt x="13216" y="29334"/>
                  </a:cubicBezTo>
                  <a:cubicBezTo>
                    <a:pt x="13223" y="29354"/>
                    <a:pt x="13223" y="29367"/>
                    <a:pt x="13223" y="29373"/>
                  </a:cubicBezTo>
                  <a:lnTo>
                    <a:pt x="13236" y="29373"/>
                  </a:lnTo>
                  <a:cubicBezTo>
                    <a:pt x="13242" y="29360"/>
                    <a:pt x="13242" y="29347"/>
                    <a:pt x="13242" y="29334"/>
                  </a:cubicBezTo>
                  <a:lnTo>
                    <a:pt x="13242" y="29321"/>
                  </a:lnTo>
                  <a:lnTo>
                    <a:pt x="13236" y="29308"/>
                  </a:lnTo>
                  <a:cubicBezTo>
                    <a:pt x="13229" y="29302"/>
                    <a:pt x="13229" y="29289"/>
                    <a:pt x="13229" y="29269"/>
                  </a:cubicBezTo>
                  <a:close/>
                  <a:moveTo>
                    <a:pt x="6362" y="29302"/>
                  </a:moveTo>
                  <a:lnTo>
                    <a:pt x="6355" y="29308"/>
                  </a:lnTo>
                  <a:cubicBezTo>
                    <a:pt x="6329" y="29311"/>
                    <a:pt x="6300" y="29313"/>
                    <a:pt x="6269" y="29313"/>
                  </a:cubicBezTo>
                  <a:cubicBezTo>
                    <a:pt x="6238" y="29313"/>
                    <a:pt x="6205" y="29311"/>
                    <a:pt x="6173" y="29308"/>
                  </a:cubicBezTo>
                  <a:cubicBezTo>
                    <a:pt x="6167" y="29306"/>
                    <a:pt x="6162" y="29306"/>
                    <a:pt x="6157" y="29306"/>
                  </a:cubicBezTo>
                  <a:cubicBezTo>
                    <a:pt x="6146" y="29306"/>
                    <a:pt x="6138" y="29310"/>
                    <a:pt x="6134" y="29315"/>
                  </a:cubicBezTo>
                  <a:cubicBezTo>
                    <a:pt x="6121" y="29328"/>
                    <a:pt x="6121" y="29347"/>
                    <a:pt x="6134" y="29367"/>
                  </a:cubicBezTo>
                  <a:cubicBezTo>
                    <a:pt x="6153" y="29367"/>
                    <a:pt x="6173" y="29373"/>
                    <a:pt x="6186" y="29380"/>
                  </a:cubicBezTo>
                  <a:cubicBezTo>
                    <a:pt x="6205" y="29389"/>
                    <a:pt x="6217" y="29395"/>
                    <a:pt x="6225" y="29395"/>
                  </a:cubicBezTo>
                  <a:cubicBezTo>
                    <a:pt x="6228" y="29395"/>
                    <a:pt x="6230" y="29395"/>
                    <a:pt x="6231" y="29393"/>
                  </a:cubicBezTo>
                  <a:lnTo>
                    <a:pt x="6251" y="29386"/>
                  </a:lnTo>
                  <a:lnTo>
                    <a:pt x="6342" y="29373"/>
                  </a:lnTo>
                  <a:cubicBezTo>
                    <a:pt x="6368" y="29367"/>
                    <a:pt x="6394" y="29347"/>
                    <a:pt x="6414" y="29321"/>
                  </a:cubicBezTo>
                  <a:lnTo>
                    <a:pt x="6362" y="29302"/>
                  </a:lnTo>
                  <a:close/>
                  <a:moveTo>
                    <a:pt x="6654" y="29321"/>
                  </a:moveTo>
                  <a:lnTo>
                    <a:pt x="6635" y="29328"/>
                  </a:lnTo>
                  <a:cubicBezTo>
                    <a:pt x="6635" y="29328"/>
                    <a:pt x="6628" y="29328"/>
                    <a:pt x="6622" y="29334"/>
                  </a:cubicBezTo>
                  <a:lnTo>
                    <a:pt x="6622" y="29354"/>
                  </a:lnTo>
                  <a:cubicBezTo>
                    <a:pt x="6622" y="29367"/>
                    <a:pt x="6622" y="29380"/>
                    <a:pt x="6628" y="29386"/>
                  </a:cubicBezTo>
                  <a:cubicBezTo>
                    <a:pt x="6635" y="29386"/>
                    <a:pt x="6641" y="29393"/>
                    <a:pt x="6654" y="29393"/>
                  </a:cubicBezTo>
                  <a:cubicBezTo>
                    <a:pt x="6661" y="29393"/>
                    <a:pt x="6674" y="29406"/>
                    <a:pt x="6687" y="29412"/>
                  </a:cubicBezTo>
                  <a:cubicBezTo>
                    <a:pt x="6700" y="29412"/>
                    <a:pt x="6706" y="29419"/>
                    <a:pt x="6706" y="29419"/>
                  </a:cubicBezTo>
                  <a:cubicBezTo>
                    <a:pt x="6714" y="29424"/>
                    <a:pt x="6720" y="29426"/>
                    <a:pt x="6726" y="29426"/>
                  </a:cubicBezTo>
                  <a:cubicBezTo>
                    <a:pt x="6737" y="29426"/>
                    <a:pt x="6746" y="29420"/>
                    <a:pt x="6758" y="29412"/>
                  </a:cubicBezTo>
                  <a:lnTo>
                    <a:pt x="6765" y="29399"/>
                  </a:lnTo>
                  <a:lnTo>
                    <a:pt x="6758" y="29393"/>
                  </a:lnTo>
                  <a:cubicBezTo>
                    <a:pt x="6758" y="29380"/>
                    <a:pt x="6745" y="29367"/>
                    <a:pt x="6739" y="29354"/>
                  </a:cubicBezTo>
                  <a:lnTo>
                    <a:pt x="6693" y="29341"/>
                  </a:lnTo>
                  <a:cubicBezTo>
                    <a:pt x="6667" y="29328"/>
                    <a:pt x="6654" y="29321"/>
                    <a:pt x="6654" y="29321"/>
                  </a:cubicBezTo>
                  <a:close/>
                  <a:moveTo>
                    <a:pt x="4820" y="29386"/>
                  </a:moveTo>
                  <a:lnTo>
                    <a:pt x="4820" y="29393"/>
                  </a:lnTo>
                  <a:cubicBezTo>
                    <a:pt x="4814" y="29393"/>
                    <a:pt x="4801" y="29393"/>
                    <a:pt x="4794" y="29399"/>
                  </a:cubicBezTo>
                  <a:cubicBezTo>
                    <a:pt x="4788" y="29406"/>
                    <a:pt x="4788" y="29419"/>
                    <a:pt x="4794" y="29432"/>
                  </a:cubicBezTo>
                  <a:cubicBezTo>
                    <a:pt x="4794" y="29445"/>
                    <a:pt x="4801" y="29451"/>
                    <a:pt x="4807" y="29458"/>
                  </a:cubicBezTo>
                  <a:lnTo>
                    <a:pt x="4820" y="29458"/>
                  </a:lnTo>
                  <a:lnTo>
                    <a:pt x="4911" y="29464"/>
                  </a:lnTo>
                  <a:lnTo>
                    <a:pt x="4931" y="29451"/>
                  </a:lnTo>
                  <a:lnTo>
                    <a:pt x="4989" y="29438"/>
                  </a:lnTo>
                  <a:cubicBezTo>
                    <a:pt x="4996" y="29432"/>
                    <a:pt x="4996" y="29425"/>
                    <a:pt x="4996" y="29412"/>
                  </a:cubicBezTo>
                  <a:cubicBezTo>
                    <a:pt x="4996" y="29406"/>
                    <a:pt x="4989" y="29393"/>
                    <a:pt x="4970" y="29393"/>
                  </a:cubicBezTo>
                  <a:lnTo>
                    <a:pt x="4937" y="29386"/>
                  </a:lnTo>
                  <a:lnTo>
                    <a:pt x="4911" y="29393"/>
                  </a:lnTo>
                  <a:cubicBezTo>
                    <a:pt x="4892" y="29399"/>
                    <a:pt x="4872" y="29406"/>
                    <a:pt x="4853" y="29406"/>
                  </a:cubicBezTo>
                  <a:cubicBezTo>
                    <a:pt x="4846" y="29393"/>
                    <a:pt x="4840" y="29386"/>
                    <a:pt x="4820" y="29386"/>
                  </a:cubicBezTo>
                  <a:close/>
                  <a:moveTo>
                    <a:pt x="5197" y="29399"/>
                  </a:moveTo>
                  <a:lnTo>
                    <a:pt x="5191" y="29406"/>
                  </a:lnTo>
                  <a:cubicBezTo>
                    <a:pt x="5178" y="29419"/>
                    <a:pt x="5171" y="29425"/>
                    <a:pt x="5171" y="29432"/>
                  </a:cubicBezTo>
                  <a:cubicBezTo>
                    <a:pt x="5165" y="29445"/>
                    <a:pt x="5171" y="29451"/>
                    <a:pt x="5184" y="29464"/>
                  </a:cubicBezTo>
                  <a:lnTo>
                    <a:pt x="5262" y="29464"/>
                  </a:lnTo>
                  <a:lnTo>
                    <a:pt x="5295" y="29451"/>
                  </a:lnTo>
                  <a:cubicBezTo>
                    <a:pt x="5301" y="29445"/>
                    <a:pt x="5308" y="29438"/>
                    <a:pt x="5301" y="29425"/>
                  </a:cubicBezTo>
                  <a:cubicBezTo>
                    <a:pt x="5295" y="29425"/>
                    <a:pt x="5288" y="29419"/>
                    <a:pt x="5275" y="29412"/>
                  </a:cubicBezTo>
                  <a:lnTo>
                    <a:pt x="5197" y="29399"/>
                  </a:lnTo>
                  <a:close/>
                  <a:moveTo>
                    <a:pt x="14055" y="29276"/>
                  </a:moveTo>
                  <a:cubicBezTo>
                    <a:pt x="14049" y="29276"/>
                    <a:pt x="14042" y="29282"/>
                    <a:pt x="14036" y="29302"/>
                  </a:cubicBezTo>
                  <a:lnTo>
                    <a:pt x="14023" y="29341"/>
                  </a:lnTo>
                  <a:cubicBezTo>
                    <a:pt x="14023" y="29354"/>
                    <a:pt x="14023" y="29360"/>
                    <a:pt x="14023" y="29367"/>
                  </a:cubicBezTo>
                  <a:lnTo>
                    <a:pt x="14036" y="29380"/>
                  </a:lnTo>
                  <a:cubicBezTo>
                    <a:pt x="14042" y="29386"/>
                    <a:pt x="14042" y="29393"/>
                    <a:pt x="14042" y="29406"/>
                  </a:cubicBezTo>
                  <a:cubicBezTo>
                    <a:pt x="14042" y="29419"/>
                    <a:pt x="14049" y="29432"/>
                    <a:pt x="14062" y="29445"/>
                  </a:cubicBezTo>
                  <a:cubicBezTo>
                    <a:pt x="14062" y="29458"/>
                    <a:pt x="14068" y="29477"/>
                    <a:pt x="14068" y="29497"/>
                  </a:cubicBezTo>
                  <a:cubicBezTo>
                    <a:pt x="14068" y="29510"/>
                    <a:pt x="14081" y="29516"/>
                    <a:pt x="14088" y="29523"/>
                  </a:cubicBezTo>
                  <a:cubicBezTo>
                    <a:pt x="14095" y="29530"/>
                    <a:pt x="14103" y="29534"/>
                    <a:pt x="14111" y="29534"/>
                  </a:cubicBezTo>
                  <a:cubicBezTo>
                    <a:pt x="14116" y="29534"/>
                    <a:pt x="14121" y="29532"/>
                    <a:pt x="14127" y="29529"/>
                  </a:cubicBezTo>
                  <a:cubicBezTo>
                    <a:pt x="14133" y="29523"/>
                    <a:pt x="14133" y="29503"/>
                    <a:pt x="14133" y="29477"/>
                  </a:cubicBezTo>
                  <a:lnTo>
                    <a:pt x="14133" y="29425"/>
                  </a:lnTo>
                  <a:cubicBezTo>
                    <a:pt x="14127" y="29393"/>
                    <a:pt x="14120" y="29367"/>
                    <a:pt x="14101" y="29347"/>
                  </a:cubicBezTo>
                  <a:cubicBezTo>
                    <a:pt x="14088" y="29328"/>
                    <a:pt x="14081" y="29315"/>
                    <a:pt x="14081" y="29315"/>
                  </a:cubicBezTo>
                  <a:cubicBezTo>
                    <a:pt x="14081" y="29302"/>
                    <a:pt x="14075" y="29295"/>
                    <a:pt x="14075" y="29289"/>
                  </a:cubicBezTo>
                  <a:cubicBezTo>
                    <a:pt x="14068" y="29282"/>
                    <a:pt x="14062" y="29276"/>
                    <a:pt x="14055" y="29276"/>
                  </a:cubicBezTo>
                  <a:close/>
                  <a:moveTo>
                    <a:pt x="6810" y="29516"/>
                  </a:moveTo>
                  <a:cubicBezTo>
                    <a:pt x="6810" y="29516"/>
                    <a:pt x="6810" y="29516"/>
                    <a:pt x="6810" y="29523"/>
                  </a:cubicBezTo>
                  <a:lnTo>
                    <a:pt x="6797" y="29523"/>
                  </a:lnTo>
                  <a:cubicBezTo>
                    <a:pt x="6791" y="29523"/>
                    <a:pt x="6791" y="29529"/>
                    <a:pt x="6791" y="29536"/>
                  </a:cubicBezTo>
                  <a:cubicBezTo>
                    <a:pt x="6771" y="29581"/>
                    <a:pt x="6765" y="29646"/>
                    <a:pt x="6765" y="29718"/>
                  </a:cubicBezTo>
                  <a:cubicBezTo>
                    <a:pt x="6765" y="29737"/>
                    <a:pt x="6771" y="29757"/>
                    <a:pt x="6778" y="29770"/>
                  </a:cubicBezTo>
                  <a:cubicBezTo>
                    <a:pt x="6788" y="29786"/>
                    <a:pt x="6799" y="29798"/>
                    <a:pt x="6813" y="29798"/>
                  </a:cubicBezTo>
                  <a:cubicBezTo>
                    <a:pt x="6817" y="29798"/>
                    <a:pt x="6820" y="29797"/>
                    <a:pt x="6823" y="29796"/>
                  </a:cubicBezTo>
                  <a:cubicBezTo>
                    <a:pt x="6836" y="29783"/>
                    <a:pt x="6849" y="29770"/>
                    <a:pt x="6856" y="29750"/>
                  </a:cubicBezTo>
                  <a:lnTo>
                    <a:pt x="6856" y="29698"/>
                  </a:lnTo>
                  <a:cubicBezTo>
                    <a:pt x="6849" y="29614"/>
                    <a:pt x="6843" y="29562"/>
                    <a:pt x="6843" y="29549"/>
                  </a:cubicBezTo>
                  <a:cubicBezTo>
                    <a:pt x="6836" y="29529"/>
                    <a:pt x="6823" y="29516"/>
                    <a:pt x="6810" y="29516"/>
                  </a:cubicBezTo>
                  <a:close/>
                  <a:moveTo>
                    <a:pt x="13275" y="29640"/>
                  </a:moveTo>
                  <a:cubicBezTo>
                    <a:pt x="13268" y="29640"/>
                    <a:pt x="13262" y="29646"/>
                    <a:pt x="13249" y="29666"/>
                  </a:cubicBezTo>
                  <a:lnTo>
                    <a:pt x="13236" y="29692"/>
                  </a:lnTo>
                  <a:cubicBezTo>
                    <a:pt x="13229" y="29698"/>
                    <a:pt x="13229" y="29705"/>
                    <a:pt x="13229" y="29724"/>
                  </a:cubicBezTo>
                  <a:cubicBezTo>
                    <a:pt x="13229" y="29744"/>
                    <a:pt x="13229" y="29770"/>
                    <a:pt x="13236" y="29790"/>
                  </a:cubicBezTo>
                  <a:cubicBezTo>
                    <a:pt x="13236" y="29803"/>
                    <a:pt x="13242" y="29809"/>
                    <a:pt x="13249" y="29809"/>
                  </a:cubicBezTo>
                  <a:cubicBezTo>
                    <a:pt x="13255" y="29822"/>
                    <a:pt x="13268" y="29829"/>
                    <a:pt x="13288" y="29829"/>
                  </a:cubicBezTo>
                  <a:cubicBezTo>
                    <a:pt x="13327" y="29770"/>
                    <a:pt x="13327" y="29711"/>
                    <a:pt x="13294" y="29653"/>
                  </a:cubicBezTo>
                  <a:cubicBezTo>
                    <a:pt x="13281" y="29646"/>
                    <a:pt x="13275" y="29640"/>
                    <a:pt x="13275" y="29640"/>
                  </a:cubicBezTo>
                  <a:close/>
                  <a:moveTo>
                    <a:pt x="5334" y="29516"/>
                  </a:moveTo>
                  <a:cubicBezTo>
                    <a:pt x="5334" y="29529"/>
                    <a:pt x="5321" y="29575"/>
                    <a:pt x="5308" y="29640"/>
                  </a:cubicBezTo>
                  <a:lnTo>
                    <a:pt x="5295" y="29692"/>
                  </a:lnTo>
                  <a:lnTo>
                    <a:pt x="5288" y="29750"/>
                  </a:lnTo>
                  <a:cubicBezTo>
                    <a:pt x="5288" y="29763"/>
                    <a:pt x="5295" y="29776"/>
                    <a:pt x="5301" y="29790"/>
                  </a:cubicBezTo>
                  <a:cubicBezTo>
                    <a:pt x="5301" y="29796"/>
                    <a:pt x="5308" y="29803"/>
                    <a:pt x="5321" y="29816"/>
                  </a:cubicBezTo>
                  <a:lnTo>
                    <a:pt x="5347" y="29835"/>
                  </a:lnTo>
                  <a:cubicBezTo>
                    <a:pt x="5366" y="29835"/>
                    <a:pt x="5373" y="29822"/>
                    <a:pt x="5373" y="29803"/>
                  </a:cubicBezTo>
                  <a:lnTo>
                    <a:pt x="5373" y="29757"/>
                  </a:lnTo>
                  <a:lnTo>
                    <a:pt x="5373" y="29718"/>
                  </a:lnTo>
                  <a:cubicBezTo>
                    <a:pt x="5366" y="29698"/>
                    <a:pt x="5366" y="29685"/>
                    <a:pt x="5360" y="29679"/>
                  </a:cubicBezTo>
                  <a:cubicBezTo>
                    <a:pt x="5366" y="29672"/>
                    <a:pt x="5379" y="29653"/>
                    <a:pt x="5379" y="29633"/>
                  </a:cubicBezTo>
                  <a:lnTo>
                    <a:pt x="5360" y="29516"/>
                  </a:lnTo>
                  <a:close/>
                  <a:moveTo>
                    <a:pt x="14192" y="29809"/>
                  </a:moveTo>
                  <a:lnTo>
                    <a:pt x="14179" y="29816"/>
                  </a:lnTo>
                  <a:cubicBezTo>
                    <a:pt x="14166" y="29822"/>
                    <a:pt x="14166" y="29829"/>
                    <a:pt x="14166" y="29842"/>
                  </a:cubicBezTo>
                  <a:lnTo>
                    <a:pt x="14166" y="29881"/>
                  </a:lnTo>
                  <a:cubicBezTo>
                    <a:pt x="14166" y="29887"/>
                    <a:pt x="14166" y="29894"/>
                    <a:pt x="14179" y="29907"/>
                  </a:cubicBezTo>
                  <a:lnTo>
                    <a:pt x="14198" y="29965"/>
                  </a:lnTo>
                  <a:lnTo>
                    <a:pt x="14211" y="29965"/>
                  </a:lnTo>
                  <a:cubicBezTo>
                    <a:pt x="14221" y="29968"/>
                    <a:pt x="14229" y="29970"/>
                    <a:pt x="14236" y="29970"/>
                  </a:cubicBezTo>
                  <a:cubicBezTo>
                    <a:pt x="14242" y="29970"/>
                    <a:pt x="14247" y="29968"/>
                    <a:pt x="14250" y="29965"/>
                  </a:cubicBezTo>
                  <a:cubicBezTo>
                    <a:pt x="14250" y="29952"/>
                    <a:pt x="14250" y="29933"/>
                    <a:pt x="14244" y="29907"/>
                  </a:cubicBezTo>
                  <a:lnTo>
                    <a:pt x="14231" y="29887"/>
                  </a:lnTo>
                  <a:lnTo>
                    <a:pt x="14224" y="29874"/>
                  </a:lnTo>
                  <a:cubicBezTo>
                    <a:pt x="14218" y="29868"/>
                    <a:pt x="14211" y="29855"/>
                    <a:pt x="14211" y="29855"/>
                  </a:cubicBezTo>
                  <a:lnTo>
                    <a:pt x="14205" y="29829"/>
                  </a:lnTo>
                  <a:lnTo>
                    <a:pt x="14192" y="29809"/>
                  </a:lnTo>
                  <a:close/>
                  <a:moveTo>
                    <a:pt x="14719" y="29913"/>
                  </a:moveTo>
                  <a:cubicBezTo>
                    <a:pt x="14719" y="29920"/>
                    <a:pt x="14719" y="29920"/>
                    <a:pt x="14712" y="29920"/>
                  </a:cubicBezTo>
                  <a:lnTo>
                    <a:pt x="14706" y="29926"/>
                  </a:lnTo>
                  <a:lnTo>
                    <a:pt x="14706" y="29933"/>
                  </a:lnTo>
                  <a:lnTo>
                    <a:pt x="14706" y="29952"/>
                  </a:lnTo>
                  <a:lnTo>
                    <a:pt x="14719" y="29965"/>
                  </a:lnTo>
                  <a:lnTo>
                    <a:pt x="14732" y="29972"/>
                  </a:lnTo>
                  <a:lnTo>
                    <a:pt x="14751" y="29972"/>
                  </a:lnTo>
                  <a:lnTo>
                    <a:pt x="14758" y="29965"/>
                  </a:lnTo>
                  <a:lnTo>
                    <a:pt x="14764" y="29959"/>
                  </a:lnTo>
                  <a:lnTo>
                    <a:pt x="14771" y="29933"/>
                  </a:lnTo>
                  <a:lnTo>
                    <a:pt x="14771" y="29926"/>
                  </a:lnTo>
                  <a:lnTo>
                    <a:pt x="14771" y="29920"/>
                  </a:lnTo>
                  <a:lnTo>
                    <a:pt x="14764" y="29913"/>
                  </a:lnTo>
                  <a:close/>
                  <a:moveTo>
                    <a:pt x="14589" y="29998"/>
                  </a:moveTo>
                  <a:cubicBezTo>
                    <a:pt x="14563" y="29998"/>
                    <a:pt x="14543" y="29998"/>
                    <a:pt x="14517" y="30004"/>
                  </a:cubicBezTo>
                  <a:lnTo>
                    <a:pt x="14491" y="30017"/>
                  </a:lnTo>
                  <a:cubicBezTo>
                    <a:pt x="14485" y="30030"/>
                    <a:pt x="14485" y="30037"/>
                    <a:pt x="14491" y="30043"/>
                  </a:cubicBezTo>
                  <a:lnTo>
                    <a:pt x="14511" y="30050"/>
                  </a:lnTo>
                  <a:lnTo>
                    <a:pt x="14543" y="30063"/>
                  </a:lnTo>
                  <a:cubicBezTo>
                    <a:pt x="14559" y="30066"/>
                    <a:pt x="14572" y="30068"/>
                    <a:pt x="14584" y="30068"/>
                  </a:cubicBezTo>
                  <a:cubicBezTo>
                    <a:pt x="14595" y="30068"/>
                    <a:pt x="14605" y="30066"/>
                    <a:pt x="14615" y="30063"/>
                  </a:cubicBezTo>
                  <a:cubicBezTo>
                    <a:pt x="14634" y="30056"/>
                    <a:pt x="14647" y="30050"/>
                    <a:pt x="14647" y="30030"/>
                  </a:cubicBezTo>
                  <a:cubicBezTo>
                    <a:pt x="14647" y="30017"/>
                    <a:pt x="14641" y="30011"/>
                    <a:pt x="14628" y="29998"/>
                  </a:cubicBezTo>
                  <a:close/>
                  <a:moveTo>
                    <a:pt x="5360" y="30121"/>
                  </a:moveTo>
                  <a:cubicBezTo>
                    <a:pt x="5347" y="30121"/>
                    <a:pt x="5347" y="30128"/>
                    <a:pt x="5340" y="30134"/>
                  </a:cubicBezTo>
                  <a:cubicBezTo>
                    <a:pt x="5327" y="30147"/>
                    <a:pt x="5321" y="30180"/>
                    <a:pt x="5321" y="30219"/>
                  </a:cubicBezTo>
                  <a:lnTo>
                    <a:pt x="5327" y="30232"/>
                  </a:lnTo>
                  <a:cubicBezTo>
                    <a:pt x="5334" y="30238"/>
                    <a:pt x="5340" y="30245"/>
                    <a:pt x="5360" y="30245"/>
                  </a:cubicBezTo>
                  <a:cubicBezTo>
                    <a:pt x="5360" y="30238"/>
                    <a:pt x="5360" y="30238"/>
                    <a:pt x="5360" y="30232"/>
                  </a:cubicBezTo>
                  <a:lnTo>
                    <a:pt x="5366" y="30225"/>
                  </a:lnTo>
                  <a:cubicBezTo>
                    <a:pt x="5366" y="30206"/>
                    <a:pt x="5373" y="30193"/>
                    <a:pt x="5373" y="30180"/>
                  </a:cubicBezTo>
                  <a:lnTo>
                    <a:pt x="5386" y="30154"/>
                  </a:lnTo>
                  <a:cubicBezTo>
                    <a:pt x="5386" y="30147"/>
                    <a:pt x="5386" y="30134"/>
                    <a:pt x="5373" y="30128"/>
                  </a:cubicBezTo>
                  <a:lnTo>
                    <a:pt x="5360" y="30121"/>
                  </a:lnTo>
                  <a:close/>
                  <a:moveTo>
                    <a:pt x="6766" y="30067"/>
                  </a:moveTo>
                  <a:cubicBezTo>
                    <a:pt x="6764" y="30067"/>
                    <a:pt x="6761" y="30068"/>
                    <a:pt x="6758" y="30069"/>
                  </a:cubicBezTo>
                  <a:lnTo>
                    <a:pt x="6752" y="30076"/>
                  </a:lnTo>
                  <a:lnTo>
                    <a:pt x="6745" y="30076"/>
                  </a:lnTo>
                  <a:cubicBezTo>
                    <a:pt x="6739" y="30076"/>
                    <a:pt x="6739" y="30082"/>
                    <a:pt x="6739" y="30089"/>
                  </a:cubicBezTo>
                  <a:lnTo>
                    <a:pt x="6732" y="30108"/>
                  </a:lnTo>
                  <a:lnTo>
                    <a:pt x="6713" y="30128"/>
                  </a:lnTo>
                  <a:cubicBezTo>
                    <a:pt x="6706" y="30134"/>
                    <a:pt x="6706" y="30147"/>
                    <a:pt x="6706" y="30160"/>
                  </a:cubicBezTo>
                  <a:lnTo>
                    <a:pt x="6706" y="30277"/>
                  </a:lnTo>
                  <a:lnTo>
                    <a:pt x="6713" y="30303"/>
                  </a:lnTo>
                  <a:cubicBezTo>
                    <a:pt x="6719" y="30316"/>
                    <a:pt x="6732" y="30316"/>
                    <a:pt x="6752" y="30316"/>
                  </a:cubicBezTo>
                  <a:lnTo>
                    <a:pt x="6771" y="30297"/>
                  </a:lnTo>
                  <a:cubicBezTo>
                    <a:pt x="6778" y="30284"/>
                    <a:pt x="6778" y="30258"/>
                    <a:pt x="6778" y="30232"/>
                  </a:cubicBezTo>
                  <a:cubicBezTo>
                    <a:pt x="6778" y="30206"/>
                    <a:pt x="6778" y="30180"/>
                    <a:pt x="6784" y="30167"/>
                  </a:cubicBezTo>
                  <a:lnTo>
                    <a:pt x="6791" y="30141"/>
                  </a:lnTo>
                  <a:cubicBezTo>
                    <a:pt x="6791" y="30128"/>
                    <a:pt x="6791" y="30108"/>
                    <a:pt x="6784" y="30095"/>
                  </a:cubicBezTo>
                  <a:cubicBezTo>
                    <a:pt x="6779" y="30075"/>
                    <a:pt x="6774" y="30067"/>
                    <a:pt x="6766" y="30067"/>
                  </a:cubicBezTo>
                  <a:close/>
                  <a:moveTo>
                    <a:pt x="13301" y="30219"/>
                  </a:moveTo>
                  <a:lnTo>
                    <a:pt x="13301" y="30225"/>
                  </a:lnTo>
                  <a:cubicBezTo>
                    <a:pt x="13288" y="30225"/>
                    <a:pt x="13281" y="30232"/>
                    <a:pt x="13275" y="30238"/>
                  </a:cubicBezTo>
                  <a:lnTo>
                    <a:pt x="13262" y="30349"/>
                  </a:lnTo>
                  <a:cubicBezTo>
                    <a:pt x="13262" y="30355"/>
                    <a:pt x="13268" y="30368"/>
                    <a:pt x="13275" y="30368"/>
                  </a:cubicBezTo>
                  <a:cubicBezTo>
                    <a:pt x="13275" y="30375"/>
                    <a:pt x="13281" y="30381"/>
                    <a:pt x="13294" y="30388"/>
                  </a:cubicBezTo>
                  <a:lnTo>
                    <a:pt x="13320" y="30388"/>
                  </a:lnTo>
                  <a:lnTo>
                    <a:pt x="13327" y="30381"/>
                  </a:lnTo>
                  <a:cubicBezTo>
                    <a:pt x="13340" y="30375"/>
                    <a:pt x="13340" y="30362"/>
                    <a:pt x="13340" y="30342"/>
                  </a:cubicBezTo>
                  <a:lnTo>
                    <a:pt x="13346" y="30297"/>
                  </a:lnTo>
                  <a:cubicBezTo>
                    <a:pt x="13346" y="30277"/>
                    <a:pt x="13340" y="30258"/>
                    <a:pt x="13340" y="30245"/>
                  </a:cubicBezTo>
                  <a:cubicBezTo>
                    <a:pt x="13327" y="30232"/>
                    <a:pt x="13314" y="30219"/>
                    <a:pt x="13301" y="30219"/>
                  </a:cubicBezTo>
                  <a:close/>
                  <a:moveTo>
                    <a:pt x="10033" y="18609"/>
                  </a:moveTo>
                  <a:cubicBezTo>
                    <a:pt x="10058" y="18609"/>
                    <a:pt x="10075" y="18668"/>
                    <a:pt x="10082" y="18786"/>
                  </a:cubicBezTo>
                  <a:cubicBezTo>
                    <a:pt x="10160" y="19742"/>
                    <a:pt x="10231" y="21595"/>
                    <a:pt x="10309" y="24359"/>
                  </a:cubicBezTo>
                  <a:cubicBezTo>
                    <a:pt x="10368" y="26635"/>
                    <a:pt x="10485" y="28456"/>
                    <a:pt x="10654" y="29822"/>
                  </a:cubicBezTo>
                  <a:cubicBezTo>
                    <a:pt x="10621" y="29816"/>
                    <a:pt x="10586" y="29812"/>
                    <a:pt x="10548" y="29812"/>
                  </a:cubicBezTo>
                  <a:cubicBezTo>
                    <a:pt x="10511" y="29812"/>
                    <a:pt x="10472" y="29816"/>
                    <a:pt x="10433" y="29822"/>
                  </a:cubicBezTo>
                  <a:cubicBezTo>
                    <a:pt x="10348" y="29835"/>
                    <a:pt x="10231" y="29868"/>
                    <a:pt x="10088" y="29926"/>
                  </a:cubicBezTo>
                  <a:lnTo>
                    <a:pt x="9978" y="29972"/>
                  </a:lnTo>
                  <a:lnTo>
                    <a:pt x="9978" y="29868"/>
                  </a:lnTo>
                  <a:cubicBezTo>
                    <a:pt x="9971" y="29165"/>
                    <a:pt x="9965" y="28638"/>
                    <a:pt x="9965" y="28287"/>
                  </a:cubicBezTo>
                  <a:cubicBezTo>
                    <a:pt x="9958" y="27656"/>
                    <a:pt x="9965" y="27123"/>
                    <a:pt x="9984" y="26694"/>
                  </a:cubicBezTo>
                  <a:cubicBezTo>
                    <a:pt x="10010" y="26219"/>
                    <a:pt x="10030" y="25861"/>
                    <a:pt x="10036" y="25627"/>
                  </a:cubicBezTo>
                  <a:cubicBezTo>
                    <a:pt x="10049" y="25211"/>
                    <a:pt x="10049" y="24853"/>
                    <a:pt x="10023" y="24548"/>
                  </a:cubicBezTo>
                  <a:cubicBezTo>
                    <a:pt x="10017" y="24535"/>
                    <a:pt x="10010" y="24522"/>
                    <a:pt x="10010" y="24522"/>
                  </a:cubicBezTo>
                  <a:cubicBezTo>
                    <a:pt x="10005" y="24519"/>
                    <a:pt x="10000" y="24517"/>
                    <a:pt x="9997" y="24517"/>
                  </a:cubicBezTo>
                  <a:cubicBezTo>
                    <a:pt x="9992" y="24517"/>
                    <a:pt x="9988" y="24521"/>
                    <a:pt x="9984" y="24528"/>
                  </a:cubicBezTo>
                  <a:cubicBezTo>
                    <a:pt x="9971" y="24541"/>
                    <a:pt x="9971" y="24554"/>
                    <a:pt x="9971" y="24567"/>
                  </a:cubicBezTo>
                  <a:lnTo>
                    <a:pt x="9873" y="26778"/>
                  </a:lnTo>
                  <a:cubicBezTo>
                    <a:pt x="9847" y="27500"/>
                    <a:pt x="9841" y="28580"/>
                    <a:pt x="9847" y="30017"/>
                  </a:cubicBezTo>
                  <a:lnTo>
                    <a:pt x="9457" y="30167"/>
                  </a:lnTo>
                  <a:cubicBezTo>
                    <a:pt x="9451" y="30173"/>
                    <a:pt x="9444" y="30173"/>
                    <a:pt x="9431" y="30180"/>
                  </a:cubicBezTo>
                  <a:cubicBezTo>
                    <a:pt x="9425" y="30147"/>
                    <a:pt x="9412" y="30115"/>
                    <a:pt x="9399" y="30076"/>
                  </a:cubicBezTo>
                  <a:cubicBezTo>
                    <a:pt x="9366" y="30024"/>
                    <a:pt x="9347" y="29978"/>
                    <a:pt x="9340" y="29952"/>
                  </a:cubicBezTo>
                  <a:cubicBezTo>
                    <a:pt x="9288" y="29848"/>
                    <a:pt x="9282" y="29757"/>
                    <a:pt x="9314" y="29685"/>
                  </a:cubicBezTo>
                  <a:cubicBezTo>
                    <a:pt x="9327" y="29646"/>
                    <a:pt x="9366" y="29601"/>
                    <a:pt x="9418" y="29549"/>
                  </a:cubicBezTo>
                  <a:cubicBezTo>
                    <a:pt x="9483" y="29497"/>
                    <a:pt x="9522" y="29451"/>
                    <a:pt x="9542" y="29419"/>
                  </a:cubicBezTo>
                  <a:cubicBezTo>
                    <a:pt x="9561" y="29373"/>
                    <a:pt x="9574" y="29321"/>
                    <a:pt x="9574" y="29256"/>
                  </a:cubicBezTo>
                  <a:cubicBezTo>
                    <a:pt x="9574" y="29230"/>
                    <a:pt x="9568" y="29172"/>
                    <a:pt x="9555" y="29087"/>
                  </a:cubicBezTo>
                  <a:cubicBezTo>
                    <a:pt x="9548" y="28983"/>
                    <a:pt x="9542" y="28853"/>
                    <a:pt x="9555" y="28697"/>
                  </a:cubicBezTo>
                  <a:cubicBezTo>
                    <a:pt x="9581" y="28112"/>
                    <a:pt x="9607" y="27676"/>
                    <a:pt x="9620" y="27390"/>
                  </a:cubicBezTo>
                  <a:cubicBezTo>
                    <a:pt x="9639" y="26869"/>
                    <a:pt x="9646" y="26434"/>
                    <a:pt x="9639" y="26076"/>
                  </a:cubicBezTo>
                  <a:cubicBezTo>
                    <a:pt x="9633" y="26030"/>
                    <a:pt x="9620" y="26011"/>
                    <a:pt x="9600" y="26011"/>
                  </a:cubicBezTo>
                  <a:cubicBezTo>
                    <a:pt x="9574" y="26011"/>
                    <a:pt x="9561" y="26030"/>
                    <a:pt x="9555" y="26076"/>
                  </a:cubicBezTo>
                  <a:cubicBezTo>
                    <a:pt x="9542" y="26245"/>
                    <a:pt x="9529" y="26414"/>
                    <a:pt x="9522" y="26590"/>
                  </a:cubicBezTo>
                  <a:lnTo>
                    <a:pt x="9457" y="28060"/>
                  </a:lnTo>
                  <a:cubicBezTo>
                    <a:pt x="9438" y="28528"/>
                    <a:pt x="9431" y="28892"/>
                    <a:pt x="9451" y="29152"/>
                  </a:cubicBezTo>
                  <a:cubicBezTo>
                    <a:pt x="9464" y="29302"/>
                    <a:pt x="9438" y="29399"/>
                    <a:pt x="9386" y="29445"/>
                  </a:cubicBezTo>
                  <a:cubicBezTo>
                    <a:pt x="9373" y="29458"/>
                    <a:pt x="9353" y="29471"/>
                    <a:pt x="9327" y="29490"/>
                  </a:cubicBezTo>
                  <a:cubicBezTo>
                    <a:pt x="9295" y="29503"/>
                    <a:pt x="9275" y="29523"/>
                    <a:pt x="9269" y="29536"/>
                  </a:cubicBezTo>
                  <a:cubicBezTo>
                    <a:pt x="9236" y="29568"/>
                    <a:pt x="9217" y="29620"/>
                    <a:pt x="9204" y="29698"/>
                  </a:cubicBezTo>
                  <a:cubicBezTo>
                    <a:pt x="9191" y="29868"/>
                    <a:pt x="9236" y="30017"/>
                    <a:pt x="9334" y="30154"/>
                  </a:cubicBezTo>
                  <a:cubicBezTo>
                    <a:pt x="9347" y="30173"/>
                    <a:pt x="9360" y="30186"/>
                    <a:pt x="9373" y="30199"/>
                  </a:cubicBezTo>
                  <a:cubicBezTo>
                    <a:pt x="9318" y="30216"/>
                    <a:pt x="9270" y="30225"/>
                    <a:pt x="9227" y="30225"/>
                  </a:cubicBezTo>
                  <a:cubicBezTo>
                    <a:pt x="9174" y="30225"/>
                    <a:pt x="9129" y="30212"/>
                    <a:pt x="9093" y="30186"/>
                  </a:cubicBezTo>
                  <a:cubicBezTo>
                    <a:pt x="9035" y="30147"/>
                    <a:pt x="8989" y="30056"/>
                    <a:pt x="8963" y="29920"/>
                  </a:cubicBezTo>
                  <a:lnTo>
                    <a:pt x="8833" y="29204"/>
                  </a:lnTo>
                  <a:cubicBezTo>
                    <a:pt x="8820" y="29139"/>
                    <a:pt x="8800" y="29100"/>
                    <a:pt x="8768" y="29087"/>
                  </a:cubicBezTo>
                  <a:cubicBezTo>
                    <a:pt x="8755" y="29081"/>
                    <a:pt x="8742" y="29077"/>
                    <a:pt x="8729" y="29077"/>
                  </a:cubicBezTo>
                  <a:cubicBezTo>
                    <a:pt x="8716" y="29077"/>
                    <a:pt x="8703" y="29081"/>
                    <a:pt x="8690" y="29087"/>
                  </a:cubicBezTo>
                  <a:cubicBezTo>
                    <a:pt x="8664" y="29100"/>
                    <a:pt x="8638" y="29120"/>
                    <a:pt x="8625" y="29146"/>
                  </a:cubicBezTo>
                  <a:cubicBezTo>
                    <a:pt x="8612" y="29185"/>
                    <a:pt x="8605" y="29243"/>
                    <a:pt x="8618" y="29321"/>
                  </a:cubicBezTo>
                  <a:lnTo>
                    <a:pt x="8722" y="30219"/>
                  </a:lnTo>
                  <a:cubicBezTo>
                    <a:pt x="8729" y="30303"/>
                    <a:pt x="8722" y="30362"/>
                    <a:pt x="8696" y="30388"/>
                  </a:cubicBezTo>
                  <a:cubicBezTo>
                    <a:pt x="8670" y="30427"/>
                    <a:pt x="8605" y="30440"/>
                    <a:pt x="8514" y="30440"/>
                  </a:cubicBezTo>
                  <a:cubicBezTo>
                    <a:pt x="8397" y="30433"/>
                    <a:pt x="8293" y="30427"/>
                    <a:pt x="8215" y="30427"/>
                  </a:cubicBezTo>
                  <a:cubicBezTo>
                    <a:pt x="8189" y="29887"/>
                    <a:pt x="8196" y="29341"/>
                    <a:pt x="8241" y="28788"/>
                  </a:cubicBezTo>
                  <a:cubicBezTo>
                    <a:pt x="8254" y="28554"/>
                    <a:pt x="8261" y="28411"/>
                    <a:pt x="8261" y="28346"/>
                  </a:cubicBezTo>
                  <a:cubicBezTo>
                    <a:pt x="8261" y="28268"/>
                    <a:pt x="8261" y="28170"/>
                    <a:pt x="8254" y="28047"/>
                  </a:cubicBezTo>
                  <a:cubicBezTo>
                    <a:pt x="8241" y="27890"/>
                    <a:pt x="8241" y="27793"/>
                    <a:pt x="8235" y="27754"/>
                  </a:cubicBezTo>
                  <a:cubicBezTo>
                    <a:pt x="8222" y="27468"/>
                    <a:pt x="8241" y="27084"/>
                    <a:pt x="8287" y="26609"/>
                  </a:cubicBezTo>
                  <a:cubicBezTo>
                    <a:pt x="8345" y="26050"/>
                    <a:pt x="8371" y="25666"/>
                    <a:pt x="8378" y="25465"/>
                  </a:cubicBezTo>
                  <a:cubicBezTo>
                    <a:pt x="8378" y="25439"/>
                    <a:pt x="8371" y="25426"/>
                    <a:pt x="8358" y="25419"/>
                  </a:cubicBezTo>
                  <a:cubicBezTo>
                    <a:pt x="8355" y="25418"/>
                    <a:pt x="8352" y="25418"/>
                    <a:pt x="8349" y="25418"/>
                  </a:cubicBezTo>
                  <a:cubicBezTo>
                    <a:pt x="8329" y="25418"/>
                    <a:pt x="8318" y="25438"/>
                    <a:pt x="8313" y="25478"/>
                  </a:cubicBezTo>
                  <a:lnTo>
                    <a:pt x="8241" y="26063"/>
                  </a:lnTo>
                  <a:cubicBezTo>
                    <a:pt x="8196" y="26466"/>
                    <a:pt x="8163" y="26765"/>
                    <a:pt x="8150" y="26967"/>
                  </a:cubicBezTo>
                  <a:cubicBezTo>
                    <a:pt x="8124" y="27299"/>
                    <a:pt x="8118" y="27598"/>
                    <a:pt x="8124" y="27864"/>
                  </a:cubicBezTo>
                  <a:cubicBezTo>
                    <a:pt x="8131" y="27975"/>
                    <a:pt x="8137" y="28138"/>
                    <a:pt x="8150" y="28352"/>
                  </a:cubicBezTo>
                  <a:cubicBezTo>
                    <a:pt x="8150" y="28521"/>
                    <a:pt x="8131" y="28768"/>
                    <a:pt x="8091" y="29107"/>
                  </a:cubicBezTo>
                  <a:cubicBezTo>
                    <a:pt x="8085" y="29263"/>
                    <a:pt x="8078" y="29497"/>
                    <a:pt x="8078" y="29809"/>
                  </a:cubicBezTo>
                  <a:lnTo>
                    <a:pt x="8078" y="30414"/>
                  </a:lnTo>
                  <a:cubicBezTo>
                    <a:pt x="7929" y="30394"/>
                    <a:pt x="7825" y="30355"/>
                    <a:pt x="7773" y="30297"/>
                  </a:cubicBezTo>
                  <a:cubicBezTo>
                    <a:pt x="7727" y="30251"/>
                    <a:pt x="7701" y="30193"/>
                    <a:pt x="7695" y="30121"/>
                  </a:cubicBezTo>
                  <a:cubicBezTo>
                    <a:pt x="7682" y="30069"/>
                    <a:pt x="7682" y="30004"/>
                    <a:pt x="7682" y="29913"/>
                  </a:cubicBezTo>
                  <a:cubicBezTo>
                    <a:pt x="7747" y="27396"/>
                    <a:pt x="7896" y="24840"/>
                    <a:pt x="8124" y="22252"/>
                  </a:cubicBezTo>
                  <a:cubicBezTo>
                    <a:pt x="8144" y="22044"/>
                    <a:pt x="8150" y="21888"/>
                    <a:pt x="8150" y="21784"/>
                  </a:cubicBezTo>
                  <a:cubicBezTo>
                    <a:pt x="8150" y="21693"/>
                    <a:pt x="8137" y="21608"/>
                    <a:pt x="8124" y="21530"/>
                  </a:cubicBezTo>
                  <a:cubicBezTo>
                    <a:pt x="8241" y="21348"/>
                    <a:pt x="8313" y="21192"/>
                    <a:pt x="8339" y="21049"/>
                  </a:cubicBezTo>
                  <a:cubicBezTo>
                    <a:pt x="8352" y="20958"/>
                    <a:pt x="8345" y="20893"/>
                    <a:pt x="8313" y="20847"/>
                  </a:cubicBezTo>
                  <a:cubicBezTo>
                    <a:pt x="8293" y="20821"/>
                    <a:pt x="8261" y="20802"/>
                    <a:pt x="8222" y="20789"/>
                  </a:cubicBezTo>
                  <a:lnTo>
                    <a:pt x="8254" y="20379"/>
                  </a:lnTo>
                  <a:cubicBezTo>
                    <a:pt x="8274" y="20216"/>
                    <a:pt x="8293" y="20093"/>
                    <a:pt x="8306" y="20008"/>
                  </a:cubicBezTo>
                  <a:cubicBezTo>
                    <a:pt x="8339" y="19878"/>
                    <a:pt x="8352" y="19787"/>
                    <a:pt x="8352" y="19722"/>
                  </a:cubicBezTo>
                  <a:cubicBezTo>
                    <a:pt x="8352" y="19605"/>
                    <a:pt x="8352" y="19520"/>
                    <a:pt x="8352" y="19468"/>
                  </a:cubicBezTo>
                  <a:cubicBezTo>
                    <a:pt x="8352" y="19423"/>
                    <a:pt x="8365" y="19364"/>
                    <a:pt x="8378" y="19286"/>
                  </a:cubicBezTo>
                  <a:cubicBezTo>
                    <a:pt x="8397" y="19195"/>
                    <a:pt x="8410" y="19137"/>
                    <a:pt x="8417" y="19111"/>
                  </a:cubicBezTo>
                  <a:cubicBezTo>
                    <a:pt x="8423" y="19046"/>
                    <a:pt x="8423" y="18968"/>
                    <a:pt x="8423" y="18870"/>
                  </a:cubicBezTo>
                  <a:lnTo>
                    <a:pt x="8417" y="18629"/>
                  </a:lnTo>
                  <a:lnTo>
                    <a:pt x="8417" y="18610"/>
                  </a:lnTo>
                  <a:cubicBezTo>
                    <a:pt x="8508" y="18629"/>
                    <a:pt x="8592" y="18649"/>
                    <a:pt x="8670" y="18668"/>
                  </a:cubicBezTo>
                  <a:cubicBezTo>
                    <a:pt x="8670" y="18675"/>
                    <a:pt x="8670" y="18688"/>
                    <a:pt x="8670" y="18694"/>
                  </a:cubicBezTo>
                  <a:cubicBezTo>
                    <a:pt x="8683" y="18883"/>
                    <a:pt x="8690" y="19111"/>
                    <a:pt x="8683" y="19377"/>
                  </a:cubicBezTo>
                  <a:cubicBezTo>
                    <a:pt x="8677" y="19553"/>
                    <a:pt x="8664" y="19826"/>
                    <a:pt x="8644" y="20184"/>
                  </a:cubicBezTo>
                  <a:cubicBezTo>
                    <a:pt x="8618" y="20847"/>
                    <a:pt x="8644" y="21387"/>
                    <a:pt x="8716" y="21803"/>
                  </a:cubicBezTo>
                  <a:cubicBezTo>
                    <a:pt x="8722" y="21829"/>
                    <a:pt x="8729" y="21842"/>
                    <a:pt x="8735" y="21855"/>
                  </a:cubicBezTo>
                  <a:cubicBezTo>
                    <a:pt x="8746" y="21866"/>
                    <a:pt x="8755" y="21871"/>
                    <a:pt x="8763" y="21871"/>
                  </a:cubicBezTo>
                  <a:cubicBezTo>
                    <a:pt x="8769" y="21871"/>
                    <a:pt x="8775" y="21868"/>
                    <a:pt x="8781" y="21862"/>
                  </a:cubicBezTo>
                  <a:cubicBezTo>
                    <a:pt x="8794" y="21849"/>
                    <a:pt x="8800" y="21836"/>
                    <a:pt x="8794" y="21816"/>
                  </a:cubicBezTo>
                  <a:cubicBezTo>
                    <a:pt x="8748" y="21237"/>
                    <a:pt x="8742" y="20665"/>
                    <a:pt x="8761" y="20093"/>
                  </a:cubicBezTo>
                  <a:cubicBezTo>
                    <a:pt x="8781" y="19787"/>
                    <a:pt x="8787" y="19559"/>
                    <a:pt x="8794" y="19410"/>
                  </a:cubicBezTo>
                  <a:cubicBezTo>
                    <a:pt x="8800" y="19143"/>
                    <a:pt x="8794" y="18916"/>
                    <a:pt x="8774" y="18727"/>
                  </a:cubicBezTo>
                  <a:cubicBezTo>
                    <a:pt x="8774" y="18707"/>
                    <a:pt x="8774" y="18694"/>
                    <a:pt x="8774" y="18681"/>
                  </a:cubicBezTo>
                  <a:cubicBezTo>
                    <a:pt x="8891" y="18696"/>
                    <a:pt x="9023" y="18703"/>
                    <a:pt x="9164" y="18703"/>
                  </a:cubicBezTo>
                  <a:cubicBezTo>
                    <a:pt x="9211" y="18703"/>
                    <a:pt x="9259" y="18703"/>
                    <a:pt x="9308" y="18701"/>
                  </a:cubicBezTo>
                  <a:lnTo>
                    <a:pt x="9308" y="18701"/>
                  </a:lnTo>
                  <a:lnTo>
                    <a:pt x="9249" y="20151"/>
                  </a:lnTo>
                  <a:cubicBezTo>
                    <a:pt x="9236" y="20633"/>
                    <a:pt x="9230" y="20964"/>
                    <a:pt x="9236" y="21159"/>
                  </a:cubicBezTo>
                  <a:cubicBezTo>
                    <a:pt x="9243" y="21257"/>
                    <a:pt x="9262" y="21484"/>
                    <a:pt x="9288" y="21842"/>
                  </a:cubicBezTo>
                  <a:cubicBezTo>
                    <a:pt x="9314" y="22115"/>
                    <a:pt x="9321" y="22343"/>
                    <a:pt x="9321" y="22512"/>
                  </a:cubicBezTo>
                  <a:cubicBezTo>
                    <a:pt x="9321" y="22623"/>
                    <a:pt x="9314" y="22785"/>
                    <a:pt x="9301" y="23006"/>
                  </a:cubicBezTo>
                  <a:cubicBezTo>
                    <a:pt x="9223" y="24229"/>
                    <a:pt x="9184" y="24931"/>
                    <a:pt x="9171" y="25100"/>
                  </a:cubicBezTo>
                  <a:cubicBezTo>
                    <a:pt x="9145" y="25894"/>
                    <a:pt x="9152" y="26596"/>
                    <a:pt x="9204" y="27195"/>
                  </a:cubicBezTo>
                  <a:cubicBezTo>
                    <a:pt x="9210" y="27227"/>
                    <a:pt x="9217" y="27247"/>
                    <a:pt x="9230" y="27266"/>
                  </a:cubicBezTo>
                  <a:cubicBezTo>
                    <a:pt x="9245" y="27286"/>
                    <a:pt x="9256" y="27294"/>
                    <a:pt x="9269" y="27294"/>
                  </a:cubicBezTo>
                  <a:cubicBezTo>
                    <a:pt x="9273" y="27294"/>
                    <a:pt x="9277" y="27294"/>
                    <a:pt x="9282" y="27292"/>
                  </a:cubicBezTo>
                  <a:cubicBezTo>
                    <a:pt x="9301" y="27201"/>
                    <a:pt x="9308" y="27104"/>
                    <a:pt x="9308" y="26986"/>
                  </a:cubicBezTo>
                  <a:cubicBezTo>
                    <a:pt x="9308" y="26928"/>
                    <a:pt x="9301" y="26830"/>
                    <a:pt x="9295" y="26681"/>
                  </a:cubicBezTo>
                  <a:cubicBezTo>
                    <a:pt x="9275" y="26200"/>
                    <a:pt x="9275" y="25660"/>
                    <a:pt x="9295" y="25068"/>
                  </a:cubicBezTo>
                  <a:cubicBezTo>
                    <a:pt x="9314" y="24658"/>
                    <a:pt x="9347" y="24118"/>
                    <a:pt x="9399" y="23449"/>
                  </a:cubicBezTo>
                  <a:cubicBezTo>
                    <a:pt x="9431" y="23058"/>
                    <a:pt x="9451" y="22759"/>
                    <a:pt x="9451" y="22564"/>
                  </a:cubicBezTo>
                  <a:cubicBezTo>
                    <a:pt x="9451" y="22375"/>
                    <a:pt x="9431" y="22109"/>
                    <a:pt x="9405" y="21777"/>
                  </a:cubicBezTo>
                  <a:cubicBezTo>
                    <a:pt x="9379" y="21406"/>
                    <a:pt x="9360" y="21146"/>
                    <a:pt x="9360" y="20984"/>
                  </a:cubicBezTo>
                  <a:cubicBezTo>
                    <a:pt x="9353" y="20815"/>
                    <a:pt x="9366" y="20424"/>
                    <a:pt x="9392" y="19813"/>
                  </a:cubicBezTo>
                  <a:cubicBezTo>
                    <a:pt x="9412" y="19358"/>
                    <a:pt x="9405" y="18987"/>
                    <a:pt x="9373" y="18694"/>
                  </a:cubicBezTo>
                  <a:cubicBezTo>
                    <a:pt x="9496" y="18694"/>
                    <a:pt x="9607" y="18681"/>
                    <a:pt x="9717" y="18668"/>
                  </a:cubicBezTo>
                  <a:cubicBezTo>
                    <a:pt x="9724" y="18727"/>
                    <a:pt x="9724" y="18805"/>
                    <a:pt x="9724" y="18896"/>
                  </a:cubicBezTo>
                  <a:cubicBezTo>
                    <a:pt x="9698" y="19449"/>
                    <a:pt x="9691" y="19930"/>
                    <a:pt x="9711" y="20346"/>
                  </a:cubicBezTo>
                  <a:cubicBezTo>
                    <a:pt x="9730" y="20860"/>
                    <a:pt x="9782" y="21335"/>
                    <a:pt x="9867" y="21771"/>
                  </a:cubicBezTo>
                  <a:cubicBezTo>
                    <a:pt x="9873" y="21829"/>
                    <a:pt x="9886" y="21875"/>
                    <a:pt x="9906" y="21907"/>
                  </a:cubicBezTo>
                  <a:cubicBezTo>
                    <a:pt x="9926" y="21816"/>
                    <a:pt x="9932" y="21712"/>
                    <a:pt x="9926" y="21595"/>
                  </a:cubicBezTo>
                  <a:cubicBezTo>
                    <a:pt x="9926" y="21537"/>
                    <a:pt x="9913" y="21432"/>
                    <a:pt x="9900" y="21276"/>
                  </a:cubicBezTo>
                  <a:cubicBezTo>
                    <a:pt x="9860" y="20945"/>
                    <a:pt x="9834" y="20574"/>
                    <a:pt x="9828" y="20164"/>
                  </a:cubicBezTo>
                  <a:cubicBezTo>
                    <a:pt x="9821" y="19898"/>
                    <a:pt x="9821" y="19527"/>
                    <a:pt x="9828" y="19052"/>
                  </a:cubicBezTo>
                  <a:lnTo>
                    <a:pt x="9834" y="18681"/>
                  </a:lnTo>
                  <a:lnTo>
                    <a:pt x="9834" y="18649"/>
                  </a:lnTo>
                  <a:cubicBezTo>
                    <a:pt x="9900" y="18636"/>
                    <a:pt x="9965" y="18623"/>
                    <a:pt x="10030" y="18610"/>
                  </a:cubicBezTo>
                  <a:cubicBezTo>
                    <a:pt x="10031" y="18610"/>
                    <a:pt x="10032" y="18609"/>
                    <a:pt x="10033" y="18609"/>
                  </a:cubicBezTo>
                  <a:close/>
                  <a:moveTo>
                    <a:pt x="6667" y="30492"/>
                  </a:moveTo>
                  <a:cubicBezTo>
                    <a:pt x="6641" y="30498"/>
                    <a:pt x="6628" y="30505"/>
                    <a:pt x="6622" y="30511"/>
                  </a:cubicBezTo>
                  <a:lnTo>
                    <a:pt x="6615" y="30531"/>
                  </a:lnTo>
                  <a:lnTo>
                    <a:pt x="6596" y="30557"/>
                  </a:lnTo>
                  <a:lnTo>
                    <a:pt x="6570" y="30576"/>
                  </a:lnTo>
                  <a:cubicBezTo>
                    <a:pt x="6563" y="30589"/>
                    <a:pt x="6557" y="30602"/>
                    <a:pt x="6563" y="30609"/>
                  </a:cubicBezTo>
                  <a:lnTo>
                    <a:pt x="6576" y="30622"/>
                  </a:lnTo>
                  <a:cubicBezTo>
                    <a:pt x="6586" y="30625"/>
                    <a:pt x="6594" y="30627"/>
                    <a:pt x="6601" y="30627"/>
                  </a:cubicBezTo>
                  <a:cubicBezTo>
                    <a:pt x="6609" y="30627"/>
                    <a:pt x="6615" y="30625"/>
                    <a:pt x="6622" y="30622"/>
                  </a:cubicBezTo>
                  <a:cubicBezTo>
                    <a:pt x="6641" y="30622"/>
                    <a:pt x="6654" y="30602"/>
                    <a:pt x="6674" y="30576"/>
                  </a:cubicBezTo>
                  <a:cubicBezTo>
                    <a:pt x="6693" y="30544"/>
                    <a:pt x="6706" y="30524"/>
                    <a:pt x="6719" y="30511"/>
                  </a:cubicBezTo>
                  <a:cubicBezTo>
                    <a:pt x="6719" y="30505"/>
                    <a:pt x="6706" y="30498"/>
                    <a:pt x="6693" y="30492"/>
                  </a:cubicBezTo>
                  <a:close/>
                  <a:moveTo>
                    <a:pt x="5327" y="30513"/>
                  </a:moveTo>
                  <a:cubicBezTo>
                    <a:pt x="5323" y="30513"/>
                    <a:pt x="5318" y="30515"/>
                    <a:pt x="5314" y="30518"/>
                  </a:cubicBezTo>
                  <a:cubicBezTo>
                    <a:pt x="5314" y="30531"/>
                    <a:pt x="5301" y="30557"/>
                    <a:pt x="5275" y="30583"/>
                  </a:cubicBezTo>
                  <a:lnTo>
                    <a:pt x="5275" y="30680"/>
                  </a:lnTo>
                  <a:cubicBezTo>
                    <a:pt x="5280" y="30700"/>
                    <a:pt x="5289" y="30709"/>
                    <a:pt x="5302" y="30709"/>
                  </a:cubicBezTo>
                  <a:cubicBezTo>
                    <a:pt x="5306" y="30709"/>
                    <a:pt x="5310" y="30708"/>
                    <a:pt x="5314" y="30706"/>
                  </a:cubicBezTo>
                  <a:cubicBezTo>
                    <a:pt x="5334" y="30693"/>
                    <a:pt x="5340" y="30667"/>
                    <a:pt x="5334" y="30628"/>
                  </a:cubicBezTo>
                  <a:lnTo>
                    <a:pt x="5334" y="30596"/>
                  </a:lnTo>
                  <a:lnTo>
                    <a:pt x="5353" y="30557"/>
                  </a:lnTo>
                  <a:lnTo>
                    <a:pt x="5347" y="30544"/>
                  </a:lnTo>
                  <a:cubicBezTo>
                    <a:pt x="5347" y="30531"/>
                    <a:pt x="5347" y="30524"/>
                    <a:pt x="5340" y="30518"/>
                  </a:cubicBezTo>
                  <a:cubicBezTo>
                    <a:pt x="5337" y="30515"/>
                    <a:pt x="5332" y="30513"/>
                    <a:pt x="5327" y="30513"/>
                  </a:cubicBezTo>
                  <a:close/>
                  <a:moveTo>
                    <a:pt x="13216" y="30609"/>
                  </a:moveTo>
                  <a:lnTo>
                    <a:pt x="13216" y="30615"/>
                  </a:lnTo>
                  <a:lnTo>
                    <a:pt x="13171" y="30628"/>
                  </a:lnTo>
                  <a:cubicBezTo>
                    <a:pt x="13158" y="30635"/>
                    <a:pt x="13151" y="30641"/>
                    <a:pt x="13151" y="30641"/>
                  </a:cubicBezTo>
                  <a:lnTo>
                    <a:pt x="13151" y="30654"/>
                  </a:lnTo>
                  <a:cubicBezTo>
                    <a:pt x="13145" y="30667"/>
                    <a:pt x="13138" y="30674"/>
                    <a:pt x="13125" y="30680"/>
                  </a:cubicBezTo>
                  <a:cubicBezTo>
                    <a:pt x="13125" y="30687"/>
                    <a:pt x="13125" y="30693"/>
                    <a:pt x="13132" y="30706"/>
                  </a:cubicBezTo>
                  <a:cubicBezTo>
                    <a:pt x="13138" y="30726"/>
                    <a:pt x="13138" y="30733"/>
                    <a:pt x="13132" y="30739"/>
                  </a:cubicBezTo>
                  <a:cubicBezTo>
                    <a:pt x="13158" y="30739"/>
                    <a:pt x="13177" y="30733"/>
                    <a:pt x="13190" y="30726"/>
                  </a:cubicBezTo>
                  <a:cubicBezTo>
                    <a:pt x="13210" y="30713"/>
                    <a:pt x="13216" y="30700"/>
                    <a:pt x="13216" y="30680"/>
                  </a:cubicBezTo>
                  <a:cubicBezTo>
                    <a:pt x="13229" y="30680"/>
                    <a:pt x="13242" y="30674"/>
                    <a:pt x="13242" y="30654"/>
                  </a:cubicBezTo>
                  <a:cubicBezTo>
                    <a:pt x="13249" y="30648"/>
                    <a:pt x="13249" y="30641"/>
                    <a:pt x="13249" y="30635"/>
                  </a:cubicBezTo>
                  <a:cubicBezTo>
                    <a:pt x="13249" y="30622"/>
                    <a:pt x="13236" y="30615"/>
                    <a:pt x="13216" y="30609"/>
                  </a:cubicBezTo>
                  <a:close/>
                  <a:moveTo>
                    <a:pt x="5793" y="30350"/>
                  </a:moveTo>
                  <a:cubicBezTo>
                    <a:pt x="5789" y="30350"/>
                    <a:pt x="5786" y="30352"/>
                    <a:pt x="5783" y="30355"/>
                  </a:cubicBezTo>
                  <a:cubicBezTo>
                    <a:pt x="5770" y="30362"/>
                    <a:pt x="5770" y="30375"/>
                    <a:pt x="5763" y="30381"/>
                  </a:cubicBezTo>
                  <a:cubicBezTo>
                    <a:pt x="5763" y="30394"/>
                    <a:pt x="5763" y="30420"/>
                    <a:pt x="5763" y="30446"/>
                  </a:cubicBezTo>
                  <a:cubicBezTo>
                    <a:pt x="5757" y="30453"/>
                    <a:pt x="5750" y="30466"/>
                    <a:pt x="5744" y="30485"/>
                  </a:cubicBezTo>
                  <a:lnTo>
                    <a:pt x="5744" y="30544"/>
                  </a:lnTo>
                  <a:cubicBezTo>
                    <a:pt x="5744" y="30557"/>
                    <a:pt x="5737" y="30576"/>
                    <a:pt x="5724" y="30602"/>
                  </a:cubicBezTo>
                  <a:cubicBezTo>
                    <a:pt x="5724" y="30628"/>
                    <a:pt x="5718" y="30667"/>
                    <a:pt x="5718" y="30720"/>
                  </a:cubicBezTo>
                  <a:cubicBezTo>
                    <a:pt x="5718" y="30746"/>
                    <a:pt x="5724" y="30765"/>
                    <a:pt x="5737" y="30772"/>
                  </a:cubicBezTo>
                  <a:cubicBezTo>
                    <a:pt x="5741" y="30779"/>
                    <a:pt x="5749" y="30782"/>
                    <a:pt x="5761" y="30782"/>
                  </a:cubicBezTo>
                  <a:cubicBezTo>
                    <a:pt x="5769" y="30782"/>
                    <a:pt x="5778" y="30781"/>
                    <a:pt x="5789" y="30778"/>
                  </a:cubicBezTo>
                  <a:cubicBezTo>
                    <a:pt x="5796" y="30765"/>
                    <a:pt x="5796" y="30746"/>
                    <a:pt x="5789" y="30706"/>
                  </a:cubicBezTo>
                  <a:cubicBezTo>
                    <a:pt x="5789" y="30674"/>
                    <a:pt x="5789" y="30654"/>
                    <a:pt x="5789" y="30635"/>
                  </a:cubicBezTo>
                  <a:lnTo>
                    <a:pt x="5809" y="30583"/>
                  </a:lnTo>
                  <a:lnTo>
                    <a:pt x="5809" y="30518"/>
                  </a:lnTo>
                  <a:lnTo>
                    <a:pt x="5822" y="30479"/>
                  </a:lnTo>
                  <a:cubicBezTo>
                    <a:pt x="5828" y="30459"/>
                    <a:pt x="5828" y="30427"/>
                    <a:pt x="5822" y="30381"/>
                  </a:cubicBezTo>
                  <a:cubicBezTo>
                    <a:pt x="5815" y="30368"/>
                    <a:pt x="5815" y="30355"/>
                    <a:pt x="5809" y="30355"/>
                  </a:cubicBezTo>
                  <a:cubicBezTo>
                    <a:pt x="5802" y="30352"/>
                    <a:pt x="5797" y="30350"/>
                    <a:pt x="5793" y="30350"/>
                  </a:cubicBezTo>
                  <a:close/>
                  <a:moveTo>
                    <a:pt x="6381" y="30701"/>
                  </a:moveTo>
                  <a:cubicBezTo>
                    <a:pt x="6375" y="30701"/>
                    <a:pt x="6368" y="30703"/>
                    <a:pt x="6362" y="30706"/>
                  </a:cubicBezTo>
                  <a:lnTo>
                    <a:pt x="6342" y="30713"/>
                  </a:lnTo>
                  <a:cubicBezTo>
                    <a:pt x="6324" y="30708"/>
                    <a:pt x="6312" y="30704"/>
                    <a:pt x="6302" y="30704"/>
                  </a:cubicBezTo>
                  <a:cubicBezTo>
                    <a:pt x="6298" y="30704"/>
                    <a:pt x="6294" y="30705"/>
                    <a:pt x="6290" y="30706"/>
                  </a:cubicBezTo>
                  <a:lnTo>
                    <a:pt x="6290" y="30713"/>
                  </a:lnTo>
                  <a:cubicBezTo>
                    <a:pt x="6288" y="30711"/>
                    <a:pt x="6286" y="30710"/>
                    <a:pt x="6284" y="30710"/>
                  </a:cubicBezTo>
                  <a:cubicBezTo>
                    <a:pt x="6277" y="30710"/>
                    <a:pt x="6269" y="30716"/>
                    <a:pt x="6264" y="30726"/>
                  </a:cubicBezTo>
                  <a:cubicBezTo>
                    <a:pt x="6244" y="30739"/>
                    <a:pt x="6238" y="30746"/>
                    <a:pt x="6238" y="30759"/>
                  </a:cubicBezTo>
                  <a:cubicBezTo>
                    <a:pt x="6238" y="30772"/>
                    <a:pt x="6244" y="30785"/>
                    <a:pt x="6257" y="30791"/>
                  </a:cubicBezTo>
                  <a:cubicBezTo>
                    <a:pt x="6270" y="30798"/>
                    <a:pt x="6283" y="30804"/>
                    <a:pt x="6296" y="30804"/>
                  </a:cubicBezTo>
                  <a:lnTo>
                    <a:pt x="6309" y="30798"/>
                  </a:lnTo>
                  <a:lnTo>
                    <a:pt x="6316" y="30791"/>
                  </a:lnTo>
                  <a:lnTo>
                    <a:pt x="6336" y="30785"/>
                  </a:lnTo>
                  <a:cubicBezTo>
                    <a:pt x="6342" y="30785"/>
                    <a:pt x="6355" y="30778"/>
                    <a:pt x="6368" y="30765"/>
                  </a:cubicBezTo>
                  <a:cubicBezTo>
                    <a:pt x="6381" y="30759"/>
                    <a:pt x="6394" y="30752"/>
                    <a:pt x="6401" y="30752"/>
                  </a:cubicBezTo>
                  <a:cubicBezTo>
                    <a:pt x="6407" y="30739"/>
                    <a:pt x="6407" y="30733"/>
                    <a:pt x="6414" y="30733"/>
                  </a:cubicBezTo>
                  <a:cubicBezTo>
                    <a:pt x="6409" y="30713"/>
                    <a:pt x="6397" y="30701"/>
                    <a:pt x="6381" y="30701"/>
                  </a:cubicBezTo>
                  <a:close/>
                  <a:moveTo>
                    <a:pt x="5184" y="30804"/>
                  </a:moveTo>
                  <a:lnTo>
                    <a:pt x="5139" y="30817"/>
                  </a:lnTo>
                  <a:lnTo>
                    <a:pt x="5113" y="30830"/>
                  </a:lnTo>
                  <a:lnTo>
                    <a:pt x="5113" y="30856"/>
                  </a:lnTo>
                  <a:lnTo>
                    <a:pt x="5100" y="30876"/>
                  </a:lnTo>
                  <a:cubicBezTo>
                    <a:pt x="5093" y="30882"/>
                    <a:pt x="5093" y="30889"/>
                    <a:pt x="5100" y="30902"/>
                  </a:cubicBezTo>
                  <a:cubicBezTo>
                    <a:pt x="5100" y="30908"/>
                    <a:pt x="5106" y="30915"/>
                    <a:pt x="5119" y="30915"/>
                  </a:cubicBezTo>
                  <a:cubicBezTo>
                    <a:pt x="5122" y="30917"/>
                    <a:pt x="5126" y="30919"/>
                    <a:pt x="5131" y="30919"/>
                  </a:cubicBezTo>
                  <a:cubicBezTo>
                    <a:pt x="5140" y="30919"/>
                    <a:pt x="5152" y="30914"/>
                    <a:pt x="5165" y="30902"/>
                  </a:cubicBezTo>
                  <a:lnTo>
                    <a:pt x="5184" y="30876"/>
                  </a:lnTo>
                  <a:lnTo>
                    <a:pt x="5210" y="30856"/>
                  </a:lnTo>
                  <a:cubicBezTo>
                    <a:pt x="5230" y="30850"/>
                    <a:pt x="5236" y="30837"/>
                    <a:pt x="5230" y="30824"/>
                  </a:cubicBezTo>
                  <a:cubicBezTo>
                    <a:pt x="5230" y="30817"/>
                    <a:pt x="5223" y="30811"/>
                    <a:pt x="5210" y="30804"/>
                  </a:cubicBezTo>
                  <a:close/>
                  <a:moveTo>
                    <a:pt x="5893" y="30837"/>
                  </a:moveTo>
                  <a:cubicBezTo>
                    <a:pt x="5880" y="30837"/>
                    <a:pt x="5867" y="30843"/>
                    <a:pt x="5854" y="30856"/>
                  </a:cubicBezTo>
                  <a:cubicBezTo>
                    <a:pt x="5841" y="30863"/>
                    <a:pt x="5841" y="30869"/>
                    <a:pt x="5841" y="30876"/>
                  </a:cubicBezTo>
                  <a:cubicBezTo>
                    <a:pt x="5841" y="30876"/>
                    <a:pt x="5854" y="30889"/>
                    <a:pt x="5867" y="30895"/>
                  </a:cubicBezTo>
                  <a:lnTo>
                    <a:pt x="5893" y="30915"/>
                  </a:lnTo>
                  <a:cubicBezTo>
                    <a:pt x="5919" y="30928"/>
                    <a:pt x="5945" y="30934"/>
                    <a:pt x="5984" y="30934"/>
                  </a:cubicBezTo>
                  <a:lnTo>
                    <a:pt x="6004" y="30928"/>
                  </a:lnTo>
                  <a:cubicBezTo>
                    <a:pt x="6010" y="30921"/>
                    <a:pt x="6017" y="30915"/>
                    <a:pt x="6017" y="30902"/>
                  </a:cubicBezTo>
                  <a:cubicBezTo>
                    <a:pt x="6017" y="30889"/>
                    <a:pt x="6010" y="30882"/>
                    <a:pt x="5997" y="30876"/>
                  </a:cubicBezTo>
                  <a:cubicBezTo>
                    <a:pt x="5991" y="30869"/>
                    <a:pt x="5971" y="30863"/>
                    <a:pt x="5952" y="30856"/>
                  </a:cubicBezTo>
                  <a:cubicBezTo>
                    <a:pt x="5919" y="30843"/>
                    <a:pt x="5906" y="30843"/>
                    <a:pt x="5893" y="30837"/>
                  </a:cubicBezTo>
                  <a:close/>
                  <a:moveTo>
                    <a:pt x="12794" y="30863"/>
                  </a:moveTo>
                  <a:cubicBezTo>
                    <a:pt x="12781" y="30869"/>
                    <a:pt x="12774" y="30876"/>
                    <a:pt x="12768" y="30882"/>
                  </a:cubicBezTo>
                  <a:lnTo>
                    <a:pt x="12748" y="30902"/>
                  </a:lnTo>
                  <a:cubicBezTo>
                    <a:pt x="12748" y="30915"/>
                    <a:pt x="12748" y="30921"/>
                    <a:pt x="12755" y="30928"/>
                  </a:cubicBezTo>
                  <a:cubicBezTo>
                    <a:pt x="12761" y="30934"/>
                    <a:pt x="12774" y="30934"/>
                    <a:pt x="12794" y="30934"/>
                  </a:cubicBezTo>
                  <a:lnTo>
                    <a:pt x="12911" y="30915"/>
                  </a:lnTo>
                  <a:cubicBezTo>
                    <a:pt x="12917" y="30902"/>
                    <a:pt x="12937" y="30882"/>
                    <a:pt x="12950" y="30876"/>
                  </a:cubicBezTo>
                  <a:cubicBezTo>
                    <a:pt x="12950" y="30869"/>
                    <a:pt x="12937" y="30863"/>
                    <a:pt x="12911" y="30863"/>
                  </a:cubicBezTo>
                  <a:cubicBezTo>
                    <a:pt x="12904" y="30866"/>
                    <a:pt x="12896" y="30867"/>
                    <a:pt x="12887" y="30867"/>
                  </a:cubicBezTo>
                  <a:cubicBezTo>
                    <a:pt x="12878" y="30867"/>
                    <a:pt x="12868" y="30866"/>
                    <a:pt x="12859" y="30863"/>
                  </a:cubicBezTo>
                  <a:close/>
                  <a:moveTo>
                    <a:pt x="4833" y="30817"/>
                  </a:moveTo>
                  <a:cubicBezTo>
                    <a:pt x="4827" y="30817"/>
                    <a:pt x="4820" y="30817"/>
                    <a:pt x="4814" y="30824"/>
                  </a:cubicBezTo>
                  <a:cubicBezTo>
                    <a:pt x="4807" y="30824"/>
                    <a:pt x="4807" y="30837"/>
                    <a:pt x="4807" y="30843"/>
                  </a:cubicBezTo>
                  <a:lnTo>
                    <a:pt x="4801" y="30889"/>
                  </a:lnTo>
                  <a:cubicBezTo>
                    <a:pt x="4807" y="30908"/>
                    <a:pt x="4814" y="30921"/>
                    <a:pt x="4814" y="30921"/>
                  </a:cubicBezTo>
                  <a:lnTo>
                    <a:pt x="4833" y="30934"/>
                  </a:lnTo>
                  <a:lnTo>
                    <a:pt x="4892" y="30947"/>
                  </a:lnTo>
                  <a:lnTo>
                    <a:pt x="4911" y="30921"/>
                  </a:lnTo>
                  <a:cubicBezTo>
                    <a:pt x="4892" y="30902"/>
                    <a:pt x="4885" y="30895"/>
                    <a:pt x="4879" y="30889"/>
                  </a:cubicBezTo>
                  <a:lnTo>
                    <a:pt x="4872" y="30837"/>
                  </a:lnTo>
                  <a:lnTo>
                    <a:pt x="4859" y="30824"/>
                  </a:lnTo>
                  <a:cubicBezTo>
                    <a:pt x="4859" y="30817"/>
                    <a:pt x="4846" y="30817"/>
                    <a:pt x="4840" y="30817"/>
                  </a:cubicBezTo>
                  <a:close/>
                  <a:moveTo>
                    <a:pt x="12429" y="30967"/>
                  </a:moveTo>
                  <a:lnTo>
                    <a:pt x="12429" y="30980"/>
                  </a:lnTo>
                  <a:cubicBezTo>
                    <a:pt x="12423" y="30976"/>
                    <a:pt x="12418" y="30975"/>
                    <a:pt x="12413" y="30975"/>
                  </a:cubicBezTo>
                  <a:cubicBezTo>
                    <a:pt x="12408" y="30975"/>
                    <a:pt x="12403" y="30976"/>
                    <a:pt x="12397" y="30980"/>
                  </a:cubicBezTo>
                  <a:cubicBezTo>
                    <a:pt x="12390" y="30986"/>
                    <a:pt x="12384" y="30993"/>
                    <a:pt x="12384" y="31006"/>
                  </a:cubicBezTo>
                  <a:cubicBezTo>
                    <a:pt x="12384" y="31012"/>
                    <a:pt x="12390" y="31019"/>
                    <a:pt x="12410" y="31025"/>
                  </a:cubicBezTo>
                  <a:lnTo>
                    <a:pt x="12501" y="31025"/>
                  </a:lnTo>
                  <a:lnTo>
                    <a:pt x="12501" y="31038"/>
                  </a:lnTo>
                  <a:cubicBezTo>
                    <a:pt x="12511" y="31041"/>
                    <a:pt x="12520" y="31043"/>
                    <a:pt x="12529" y="31043"/>
                  </a:cubicBezTo>
                  <a:cubicBezTo>
                    <a:pt x="12537" y="31043"/>
                    <a:pt x="12543" y="31041"/>
                    <a:pt x="12546" y="31038"/>
                  </a:cubicBezTo>
                  <a:cubicBezTo>
                    <a:pt x="12559" y="31038"/>
                    <a:pt x="12566" y="31032"/>
                    <a:pt x="12572" y="31025"/>
                  </a:cubicBezTo>
                  <a:cubicBezTo>
                    <a:pt x="12572" y="31012"/>
                    <a:pt x="12566" y="31006"/>
                    <a:pt x="12559" y="30999"/>
                  </a:cubicBezTo>
                  <a:lnTo>
                    <a:pt x="12533" y="30980"/>
                  </a:lnTo>
                  <a:cubicBezTo>
                    <a:pt x="12527" y="30973"/>
                    <a:pt x="12507" y="30967"/>
                    <a:pt x="12481" y="30967"/>
                  </a:cubicBezTo>
                  <a:cubicBezTo>
                    <a:pt x="12468" y="30970"/>
                    <a:pt x="12457" y="30972"/>
                    <a:pt x="12448" y="30972"/>
                  </a:cubicBezTo>
                  <a:cubicBezTo>
                    <a:pt x="12439" y="30972"/>
                    <a:pt x="12433" y="30970"/>
                    <a:pt x="12429" y="30967"/>
                  </a:cubicBezTo>
                  <a:close/>
                  <a:moveTo>
                    <a:pt x="12085" y="30954"/>
                  </a:moveTo>
                  <a:cubicBezTo>
                    <a:pt x="12059" y="30954"/>
                    <a:pt x="12033" y="30960"/>
                    <a:pt x="12020" y="30980"/>
                  </a:cubicBezTo>
                  <a:cubicBezTo>
                    <a:pt x="12013" y="30986"/>
                    <a:pt x="12007" y="30993"/>
                    <a:pt x="12007" y="31006"/>
                  </a:cubicBezTo>
                  <a:lnTo>
                    <a:pt x="12020" y="31019"/>
                  </a:lnTo>
                  <a:lnTo>
                    <a:pt x="12033" y="31038"/>
                  </a:lnTo>
                  <a:lnTo>
                    <a:pt x="12065" y="31051"/>
                  </a:lnTo>
                  <a:lnTo>
                    <a:pt x="12078" y="31051"/>
                  </a:lnTo>
                  <a:cubicBezTo>
                    <a:pt x="12091" y="31045"/>
                    <a:pt x="12098" y="31038"/>
                    <a:pt x="12104" y="31025"/>
                  </a:cubicBezTo>
                  <a:lnTo>
                    <a:pt x="12117" y="30993"/>
                  </a:lnTo>
                  <a:lnTo>
                    <a:pt x="12124" y="30986"/>
                  </a:lnTo>
                  <a:lnTo>
                    <a:pt x="12124" y="30973"/>
                  </a:lnTo>
                  <a:cubicBezTo>
                    <a:pt x="12117" y="30960"/>
                    <a:pt x="12104" y="30954"/>
                    <a:pt x="12091" y="30954"/>
                  </a:cubicBezTo>
                  <a:close/>
                  <a:moveTo>
                    <a:pt x="5106" y="23071"/>
                  </a:moveTo>
                  <a:cubicBezTo>
                    <a:pt x="5119" y="23078"/>
                    <a:pt x="5132" y="23084"/>
                    <a:pt x="5152" y="23084"/>
                  </a:cubicBezTo>
                  <a:lnTo>
                    <a:pt x="5718" y="23221"/>
                  </a:lnTo>
                  <a:cubicBezTo>
                    <a:pt x="5867" y="23253"/>
                    <a:pt x="5991" y="23279"/>
                    <a:pt x="6088" y="23292"/>
                  </a:cubicBezTo>
                  <a:cubicBezTo>
                    <a:pt x="6095" y="23292"/>
                    <a:pt x="6095" y="23292"/>
                    <a:pt x="6101" y="23299"/>
                  </a:cubicBezTo>
                  <a:lnTo>
                    <a:pt x="6095" y="23299"/>
                  </a:lnTo>
                  <a:cubicBezTo>
                    <a:pt x="6088" y="23312"/>
                    <a:pt x="6082" y="23325"/>
                    <a:pt x="6082" y="23338"/>
                  </a:cubicBezTo>
                  <a:cubicBezTo>
                    <a:pt x="6082" y="23449"/>
                    <a:pt x="6069" y="23598"/>
                    <a:pt x="6036" y="23800"/>
                  </a:cubicBezTo>
                  <a:cubicBezTo>
                    <a:pt x="6004" y="24008"/>
                    <a:pt x="5991" y="24164"/>
                    <a:pt x="5984" y="24255"/>
                  </a:cubicBezTo>
                  <a:cubicBezTo>
                    <a:pt x="5978" y="24340"/>
                    <a:pt x="5978" y="24463"/>
                    <a:pt x="5978" y="24632"/>
                  </a:cubicBezTo>
                  <a:cubicBezTo>
                    <a:pt x="5971" y="24983"/>
                    <a:pt x="5919" y="25387"/>
                    <a:pt x="5828" y="25848"/>
                  </a:cubicBezTo>
                  <a:cubicBezTo>
                    <a:pt x="5614" y="25881"/>
                    <a:pt x="5412" y="25959"/>
                    <a:pt x="5230" y="26069"/>
                  </a:cubicBezTo>
                  <a:cubicBezTo>
                    <a:pt x="5191" y="26095"/>
                    <a:pt x="5171" y="26122"/>
                    <a:pt x="5171" y="26148"/>
                  </a:cubicBezTo>
                  <a:cubicBezTo>
                    <a:pt x="5171" y="26174"/>
                    <a:pt x="5184" y="26187"/>
                    <a:pt x="5210" y="26200"/>
                  </a:cubicBezTo>
                  <a:cubicBezTo>
                    <a:pt x="5220" y="26203"/>
                    <a:pt x="5232" y="26204"/>
                    <a:pt x="5244" y="26204"/>
                  </a:cubicBezTo>
                  <a:cubicBezTo>
                    <a:pt x="5256" y="26204"/>
                    <a:pt x="5269" y="26203"/>
                    <a:pt x="5282" y="26200"/>
                  </a:cubicBezTo>
                  <a:cubicBezTo>
                    <a:pt x="5314" y="26193"/>
                    <a:pt x="5347" y="26174"/>
                    <a:pt x="5379" y="26154"/>
                  </a:cubicBezTo>
                  <a:cubicBezTo>
                    <a:pt x="5425" y="26128"/>
                    <a:pt x="5451" y="26102"/>
                    <a:pt x="5471" y="26089"/>
                  </a:cubicBezTo>
                  <a:cubicBezTo>
                    <a:pt x="5564" y="26036"/>
                    <a:pt x="5674" y="26010"/>
                    <a:pt x="5808" y="26010"/>
                  </a:cubicBezTo>
                  <a:cubicBezTo>
                    <a:pt x="5823" y="26010"/>
                    <a:pt x="5839" y="26010"/>
                    <a:pt x="5854" y="26011"/>
                  </a:cubicBezTo>
                  <a:cubicBezTo>
                    <a:pt x="5835" y="26427"/>
                    <a:pt x="5802" y="26895"/>
                    <a:pt x="5763" y="27409"/>
                  </a:cubicBezTo>
                  <a:lnTo>
                    <a:pt x="5692" y="28411"/>
                  </a:lnTo>
                  <a:cubicBezTo>
                    <a:pt x="5685" y="28547"/>
                    <a:pt x="5672" y="28651"/>
                    <a:pt x="5659" y="28723"/>
                  </a:cubicBezTo>
                  <a:cubicBezTo>
                    <a:pt x="5653" y="28788"/>
                    <a:pt x="5633" y="28846"/>
                    <a:pt x="5614" y="28879"/>
                  </a:cubicBezTo>
                  <a:cubicBezTo>
                    <a:pt x="5601" y="28886"/>
                    <a:pt x="5594" y="28892"/>
                    <a:pt x="5588" y="28912"/>
                  </a:cubicBezTo>
                  <a:cubicBezTo>
                    <a:pt x="5562" y="28938"/>
                    <a:pt x="5529" y="28957"/>
                    <a:pt x="5484" y="28970"/>
                  </a:cubicBezTo>
                  <a:cubicBezTo>
                    <a:pt x="5451" y="28983"/>
                    <a:pt x="5405" y="28996"/>
                    <a:pt x="5340" y="29003"/>
                  </a:cubicBezTo>
                  <a:cubicBezTo>
                    <a:pt x="5316" y="29008"/>
                    <a:pt x="5294" y="29010"/>
                    <a:pt x="5274" y="29010"/>
                  </a:cubicBezTo>
                  <a:cubicBezTo>
                    <a:pt x="5243" y="29010"/>
                    <a:pt x="5217" y="29004"/>
                    <a:pt x="5197" y="28996"/>
                  </a:cubicBezTo>
                  <a:cubicBezTo>
                    <a:pt x="5191" y="28990"/>
                    <a:pt x="5171" y="28977"/>
                    <a:pt x="5132" y="28944"/>
                  </a:cubicBezTo>
                  <a:cubicBezTo>
                    <a:pt x="5106" y="28925"/>
                    <a:pt x="5087" y="28918"/>
                    <a:pt x="5067" y="28918"/>
                  </a:cubicBezTo>
                  <a:cubicBezTo>
                    <a:pt x="5041" y="28918"/>
                    <a:pt x="5022" y="28938"/>
                    <a:pt x="5015" y="28970"/>
                  </a:cubicBezTo>
                  <a:cubicBezTo>
                    <a:pt x="5009" y="29003"/>
                    <a:pt x="5009" y="29029"/>
                    <a:pt x="5022" y="29048"/>
                  </a:cubicBezTo>
                  <a:cubicBezTo>
                    <a:pt x="5048" y="29081"/>
                    <a:pt x="5100" y="29107"/>
                    <a:pt x="5165" y="29120"/>
                  </a:cubicBezTo>
                  <a:cubicBezTo>
                    <a:pt x="5210" y="29129"/>
                    <a:pt x="5254" y="29134"/>
                    <a:pt x="5296" y="29134"/>
                  </a:cubicBezTo>
                  <a:cubicBezTo>
                    <a:pt x="5337" y="29134"/>
                    <a:pt x="5376" y="29129"/>
                    <a:pt x="5412" y="29120"/>
                  </a:cubicBezTo>
                  <a:cubicBezTo>
                    <a:pt x="5464" y="29113"/>
                    <a:pt x="5516" y="29094"/>
                    <a:pt x="5568" y="29068"/>
                  </a:cubicBezTo>
                  <a:lnTo>
                    <a:pt x="5568" y="29068"/>
                  </a:lnTo>
                  <a:cubicBezTo>
                    <a:pt x="5562" y="29256"/>
                    <a:pt x="5555" y="29523"/>
                    <a:pt x="5555" y="29861"/>
                  </a:cubicBezTo>
                  <a:cubicBezTo>
                    <a:pt x="5555" y="29939"/>
                    <a:pt x="5549" y="29991"/>
                    <a:pt x="5542" y="30024"/>
                  </a:cubicBezTo>
                  <a:cubicBezTo>
                    <a:pt x="5536" y="30056"/>
                    <a:pt x="5536" y="30076"/>
                    <a:pt x="5536" y="30082"/>
                  </a:cubicBezTo>
                  <a:cubicBezTo>
                    <a:pt x="5542" y="30108"/>
                    <a:pt x="5568" y="30128"/>
                    <a:pt x="5614" y="30128"/>
                  </a:cubicBezTo>
                  <a:cubicBezTo>
                    <a:pt x="5633" y="30128"/>
                    <a:pt x="5653" y="30128"/>
                    <a:pt x="5659" y="30115"/>
                  </a:cubicBezTo>
                  <a:cubicBezTo>
                    <a:pt x="5679" y="30102"/>
                    <a:pt x="5685" y="30076"/>
                    <a:pt x="5685" y="30037"/>
                  </a:cubicBezTo>
                  <a:lnTo>
                    <a:pt x="5685" y="29803"/>
                  </a:lnTo>
                  <a:cubicBezTo>
                    <a:pt x="5685" y="29451"/>
                    <a:pt x="5679" y="29178"/>
                    <a:pt x="5666" y="28996"/>
                  </a:cubicBezTo>
                  <a:lnTo>
                    <a:pt x="5666" y="28996"/>
                  </a:lnTo>
                  <a:lnTo>
                    <a:pt x="5672" y="29003"/>
                  </a:lnTo>
                  <a:lnTo>
                    <a:pt x="5705" y="29029"/>
                  </a:lnTo>
                  <a:cubicBezTo>
                    <a:pt x="5711" y="29035"/>
                    <a:pt x="5737" y="29042"/>
                    <a:pt x="5770" y="29055"/>
                  </a:cubicBezTo>
                  <a:cubicBezTo>
                    <a:pt x="5802" y="29068"/>
                    <a:pt x="5841" y="29074"/>
                    <a:pt x="5887" y="29081"/>
                  </a:cubicBezTo>
                  <a:cubicBezTo>
                    <a:pt x="5900" y="29083"/>
                    <a:pt x="5915" y="29083"/>
                    <a:pt x="5932" y="29083"/>
                  </a:cubicBezTo>
                  <a:cubicBezTo>
                    <a:pt x="5972" y="29083"/>
                    <a:pt x="6022" y="29079"/>
                    <a:pt x="6082" y="29074"/>
                  </a:cubicBezTo>
                  <a:cubicBezTo>
                    <a:pt x="6153" y="29068"/>
                    <a:pt x="6218" y="29061"/>
                    <a:pt x="6277" y="29048"/>
                  </a:cubicBezTo>
                  <a:cubicBezTo>
                    <a:pt x="6290" y="29048"/>
                    <a:pt x="6309" y="29042"/>
                    <a:pt x="6336" y="29042"/>
                  </a:cubicBezTo>
                  <a:cubicBezTo>
                    <a:pt x="6355" y="29042"/>
                    <a:pt x="6388" y="29042"/>
                    <a:pt x="6433" y="29055"/>
                  </a:cubicBezTo>
                  <a:cubicBezTo>
                    <a:pt x="6472" y="29055"/>
                    <a:pt x="6505" y="29048"/>
                    <a:pt x="6524" y="29029"/>
                  </a:cubicBezTo>
                  <a:cubicBezTo>
                    <a:pt x="6531" y="29022"/>
                    <a:pt x="6537" y="29016"/>
                    <a:pt x="6544" y="29003"/>
                  </a:cubicBezTo>
                  <a:cubicBezTo>
                    <a:pt x="6550" y="28970"/>
                    <a:pt x="6544" y="28938"/>
                    <a:pt x="6511" y="28918"/>
                  </a:cubicBezTo>
                  <a:cubicBezTo>
                    <a:pt x="6498" y="28899"/>
                    <a:pt x="6466" y="28892"/>
                    <a:pt x="6427" y="28886"/>
                  </a:cubicBezTo>
                  <a:cubicBezTo>
                    <a:pt x="6407" y="28886"/>
                    <a:pt x="6375" y="28892"/>
                    <a:pt x="6336" y="28899"/>
                  </a:cubicBezTo>
                  <a:lnTo>
                    <a:pt x="6218" y="28925"/>
                  </a:lnTo>
                  <a:cubicBezTo>
                    <a:pt x="6095" y="28947"/>
                    <a:pt x="5995" y="28960"/>
                    <a:pt x="5915" y="28960"/>
                  </a:cubicBezTo>
                  <a:cubicBezTo>
                    <a:pt x="5878" y="28960"/>
                    <a:pt x="5844" y="28957"/>
                    <a:pt x="5815" y="28951"/>
                  </a:cubicBezTo>
                  <a:lnTo>
                    <a:pt x="5757" y="28938"/>
                  </a:lnTo>
                  <a:cubicBezTo>
                    <a:pt x="5750" y="28931"/>
                    <a:pt x="5737" y="28931"/>
                    <a:pt x="5724" y="28925"/>
                  </a:cubicBezTo>
                  <a:cubicBezTo>
                    <a:pt x="5737" y="28905"/>
                    <a:pt x="5750" y="28886"/>
                    <a:pt x="5757" y="28866"/>
                  </a:cubicBezTo>
                  <a:cubicBezTo>
                    <a:pt x="5770" y="28827"/>
                    <a:pt x="5783" y="28762"/>
                    <a:pt x="5783" y="28671"/>
                  </a:cubicBezTo>
                  <a:lnTo>
                    <a:pt x="5906" y="26772"/>
                  </a:lnTo>
                  <a:cubicBezTo>
                    <a:pt x="5926" y="26447"/>
                    <a:pt x="5939" y="26193"/>
                    <a:pt x="5926" y="26017"/>
                  </a:cubicBezTo>
                  <a:lnTo>
                    <a:pt x="5926" y="26017"/>
                  </a:lnTo>
                  <a:cubicBezTo>
                    <a:pt x="6017" y="26024"/>
                    <a:pt x="6140" y="26037"/>
                    <a:pt x="6296" y="26063"/>
                  </a:cubicBezTo>
                  <a:cubicBezTo>
                    <a:pt x="6355" y="26069"/>
                    <a:pt x="6446" y="26076"/>
                    <a:pt x="6570" y="26089"/>
                  </a:cubicBezTo>
                  <a:cubicBezTo>
                    <a:pt x="6674" y="26102"/>
                    <a:pt x="6752" y="26128"/>
                    <a:pt x="6817" y="26167"/>
                  </a:cubicBezTo>
                  <a:cubicBezTo>
                    <a:pt x="6869" y="26206"/>
                    <a:pt x="6901" y="26226"/>
                    <a:pt x="6914" y="26226"/>
                  </a:cubicBezTo>
                  <a:cubicBezTo>
                    <a:pt x="6928" y="26230"/>
                    <a:pt x="6941" y="26232"/>
                    <a:pt x="6953" y="26232"/>
                  </a:cubicBezTo>
                  <a:cubicBezTo>
                    <a:pt x="6981" y="26232"/>
                    <a:pt x="7003" y="26220"/>
                    <a:pt x="7012" y="26193"/>
                  </a:cubicBezTo>
                  <a:cubicBezTo>
                    <a:pt x="7025" y="26174"/>
                    <a:pt x="7018" y="26148"/>
                    <a:pt x="6999" y="26122"/>
                  </a:cubicBezTo>
                  <a:cubicBezTo>
                    <a:pt x="6979" y="26102"/>
                    <a:pt x="6960" y="26082"/>
                    <a:pt x="6927" y="26069"/>
                  </a:cubicBezTo>
                  <a:cubicBezTo>
                    <a:pt x="6784" y="26004"/>
                    <a:pt x="6622" y="25959"/>
                    <a:pt x="6433" y="25933"/>
                  </a:cubicBezTo>
                  <a:cubicBezTo>
                    <a:pt x="6309" y="25913"/>
                    <a:pt x="6140" y="25900"/>
                    <a:pt x="5919" y="25894"/>
                  </a:cubicBezTo>
                  <a:cubicBezTo>
                    <a:pt x="6010" y="25478"/>
                    <a:pt x="6056" y="25068"/>
                    <a:pt x="6062" y="24652"/>
                  </a:cubicBezTo>
                  <a:cubicBezTo>
                    <a:pt x="6062" y="24444"/>
                    <a:pt x="6069" y="24294"/>
                    <a:pt x="6075" y="24190"/>
                  </a:cubicBezTo>
                  <a:cubicBezTo>
                    <a:pt x="6075" y="24157"/>
                    <a:pt x="6095" y="24014"/>
                    <a:pt x="6121" y="23754"/>
                  </a:cubicBezTo>
                  <a:cubicBezTo>
                    <a:pt x="6147" y="23579"/>
                    <a:pt x="6153" y="23436"/>
                    <a:pt x="6147" y="23318"/>
                  </a:cubicBezTo>
                  <a:cubicBezTo>
                    <a:pt x="6147" y="23312"/>
                    <a:pt x="6140" y="23305"/>
                    <a:pt x="6140" y="23299"/>
                  </a:cubicBezTo>
                  <a:lnTo>
                    <a:pt x="6140" y="23299"/>
                  </a:lnTo>
                  <a:cubicBezTo>
                    <a:pt x="6179" y="23305"/>
                    <a:pt x="6244" y="23312"/>
                    <a:pt x="6323" y="23318"/>
                  </a:cubicBezTo>
                  <a:lnTo>
                    <a:pt x="6888" y="23364"/>
                  </a:lnTo>
                  <a:cubicBezTo>
                    <a:pt x="7116" y="23384"/>
                    <a:pt x="7285" y="23390"/>
                    <a:pt x="7396" y="23390"/>
                  </a:cubicBezTo>
                  <a:cubicBezTo>
                    <a:pt x="7467" y="23390"/>
                    <a:pt x="7539" y="23384"/>
                    <a:pt x="7604" y="23377"/>
                  </a:cubicBezTo>
                  <a:lnTo>
                    <a:pt x="7604" y="23377"/>
                  </a:lnTo>
                  <a:cubicBezTo>
                    <a:pt x="7604" y="23390"/>
                    <a:pt x="7597" y="23410"/>
                    <a:pt x="7597" y="23436"/>
                  </a:cubicBezTo>
                  <a:lnTo>
                    <a:pt x="7591" y="23475"/>
                  </a:lnTo>
                  <a:cubicBezTo>
                    <a:pt x="7584" y="23501"/>
                    <a:pt x="7584" y="23527"/>
                    <a:pt x="7591" y="23546"/>
                  </a:cubicBezTo>
                  <a:lnTo>
                    <a:pt x="7610" y="23546"/>
                  </a:lnTo>
                  <a:lnTo>
                    <a:pt x="7636" y="23488"/>
                  </a:lnTo>
                  <a:lnTo>
                    <a:pt x="7643" y="23442"/>
                  </a:lnTo>
                  <a:cubicBezTo>
                    <a:pt x="7649" y="23423"/>
                    <a:pt x="7649" y="23403"/>
                    <a:pt x="7649" y="23371"/>
                  </a:cubicBezTo>
                  <a:cubicBezTo>
                    <a:pt x="7740" y="23351"/>
                    <a:pt x="7818" y="23331"/>
                    <a:pt x="7890" y="23305"/>
                  </a:cubicBezTo>
                  <a:cubicBezTo>
                    <a:pt x="7896" y="23299"/>
                    <a:pt x="7896" y="23299"/>
                    <a:pt x="7903" y="23299"/>
                  </a:cubicBezTo>
                  <a:cubicBezTo>
                    <a:pt x="7883" y="23410"/>
                    <a:pt x="7870" y="23546"/>
                    <a:pt x="7851" y="23696"/>
                  </a:cubicBezTo>
                  <a:cubicBezTo>
                    <a:pt x="7812" y="24014"/>
                    <a:pt x="7786" y="24268"/>
                    <a:pt x="7766" y="24457"/>
                  </a:cubicBezTo>
                  <a:cubicBezTo>
                    <a:pt x="7740" y="24749"/>
                    <a:pt x="7714" y="25185"/>
                    <a:pt x="7682" y="25777"/>
                  </a:cubicBezTo>
                  <a:lnTo>
                    <a:pt x="7506" y="29744"/>
                  </a:lnTo>
                  <a:cubicBezTo>
                    <a:pt x="7480" y="29750"/>
                    <a:pt x="7454" y="29770"/>
                    <a:pt x="7435" y="29796"/>
                  </a:cubicBezTo>
                  <a:cubicBezTo>
                    <a:pt x="7415" y="29816"/>
                    <a:pt x="7396" y="29855"/>
                    <a:pt x="7370" y="29913"/>
                  </a:cubicBezTo>
                  <a:cubicBezTo>
                    <a:pt x="7344" y="29972"/>
                    <a:pt x="7311" y="30037"/>
                    <a:pt x="7266" y="30108"/>
                  </a:cubicBezTo>
                  <a:lnTo>
                    <a:pt x="7161" y="30290"/>
                  </a:lnTo>
                  <a:cubicBezTo>
                    <a:pt x="7096" y="30388"/>
                    <a:pt x="7025" y="30498"/>
                    <a:pt x="6947" y="30609"/>
                  </a:cubicBezTo>
                  <a:cubicBezTo>
                    <a:pt x="6849" y="30739"/>
                    <a:pt x="6765" y="30824"/>
                    <a:pt x="6700" y="30869"/>
                  </a:cubicBezTo>
                  <a:cubicBezTo>
                    <a:pt x="6667" y="30895"/>
                    <a:pt x="6615" y="30921"/>
                    <a:pt x="6544" y="30954"/>
                  </a:cubicBezTo>
                  <a:lnTo>
                    <a:pt x="6264" y="31090"/>
                  </a:lnTo>
                  <a:cubicBezTo>
                    <a:pt x="6069" y="31181"/>
                    <a:pt x="5932" y="31233"/>
                    <a:pt x="5835" y="31259"/>
                  </a:cubicBezTo>
                  <a:cubicBezTo>
                    <a:pt x="5744" y="31279"/>
                    <a:pt x="5627" y="31298"/>
                    <a:pt x="5503" y="31305"/>
                  </a:cubicBezTo>
                  <a:cubicBezTo>
                    <a:pt x="5432" y="31311"/>
                    <a:pt x="5314" y="31311"/>
                    <a:pt x="5165" y="31311"/>
                  </a:cubicBezTo>
                  <a:cubicBezTo>
                    <a:pt x="5061" y="31305"/>
                    <a:pt x="4976" y="31298"/>
                    <a:pt x="4918" y="31285"/>
                  </a:cubicBezTo>
                  <a:cubicBezTo>
                    <a:pt x="4833" y="31272"/>
                    <a:pt x="4762" y="31240"/>
                    <a:pt x="4703" y="31194"/>
                  </a:cubicBezTo>
                  <a:cubicBezTo>
                    <a:pt x="4684" y="31175"/>
                    <a:pt x="4664" y="31162"/>
                    <a:pt x="4651" y="31149"/>
                  </a:cubicBezTo>
                  <a:lnTo>
                    <a:pt x="4638" y="31123"/>
                  </a:lnTo>
                  <a:cubicBezTo>
                    <a:pt x="4632" y="31097"/>
                    <a:pt x="4625" y="31077"/>
                    <a:pt x="4619" y="31071"/>
                  </a:cubicBezTo>
                  <a:cubicBezTo>
                    <a:pt x="4612" y="31051"/>
                    <a:pt x="4599" y="31032"/>
                    <a:pt x="4586" y="31025"/>
                  </a:cubicBezTo>
                  <a:lnTo>
                    <a:pt x="4547" y="31012"/>
                  </a:lnTo>
                  <a:cubicBezTo>
                    <a:pt x="4547" y="31006"/>
                    <a:pt x="4541" y="30993"/>
                    <a:pt x="4534" y="30967"/>
                  </a:cubicBezTo>
                  <a:cubicBezTo>
                    <a:pt x="4521" y="30941"/>
                    <a:pt x="4501" y="30921"/>
                    <a:pt x="4475" y="30921"/>
                  </a:cubicBezTo>
                  <a:lnTo>
                    <a:pt x="4716" y="28938"/>
                  </a:lnTo>
                  <a:cubicBezTo>
                    <a:pt x="4742" y="28651"/>
                    <a:pt x="4775" y="28216"/>
                    <a:pt x="4807" y="27643"/>
                  </a:cubicBezTo>
                  <a:lnTo>
                    <a:pt x="5106" y="23071"/>
                  </a:lnTo>
                  <a:close/>
                  <a:moveTo>
                    <a:pt x="13405" y="22037"/>
                  </a:moveTo>
                  <a:cubicBezTo>
                    <a:pt x="13529" y="22037"/>
                    <a:pt x="13620" y="22037"/>
                    <a:pt x="13685" y="22050"/>
                  </a:cubicBezTo>
                  <a:cubicBezTo>
                    <a:pt x="13756" y="22057"/>
                    <a:pt x="13854" y="22083"/>
                    <a:pt x="13977" y="22128"/>
                  </a:cubicBezTo>
                  <a:lnTo>
                    <a:pt x="14049" y="22148"/>
                  </a:lnTo>
                  <a:cubicBezTo>
                    <a:pt x="14049" y="22167"/>
                    <a:pt x="14049" y="22180"/>
                    <a:pt x="14049" y="22200"/>
                  </a:cubicBezTo>
                  <a:lnTo>
                    <a:pt x="14283" y="23904"/>
                  </a:lnTo>
                  <a:cubicBezTo>
                    <a:pt x="14374" y="24561"/>
                    <a:pt x="14439" y="25042"/>
                    <a:pt x="14491" y="25354"/>
                  </a:cubicBezTo>
                  <a:cubicBezTo>
                    <a:pt x="14563" y="25816"/>
                    <a:pt x="14680" y="26505"/>
                    <a:pt x="14842" y="27429"/>
                  </a:cubicBezTo>
                  <a:cubicBezTo>
                    <a:pt x="14966" y="28235"/>
                    <a:pt x="15037" y="28938"/>
                    <a:pt x="15050" y="29523"/>
                  </a:cubicBezTo>
                  <a:cubicBezTo>
                    <a:pt x="15057" y="29666"/>
                    <a:pt x="15044" y="29770"/>
                    <a:pt x="15011" y="29842"/>
                  </a:cubicBezTo>
                  <a:cubicBezTo>
                    <a:pt x="14992" y="29900"/>
                    <a:pt x="14933" y="29978"/>
                    <a:pt x="14842" y="30089"/>
                  </a:cubicBezTo>
                  <a:cubicBezTo>
                    <a:pt x="14667" y="30277"/>
                    <a:pt x="14537" y="30420"/>
                    <a:pt x="14446" y="30511"/>
                  </a:cubicBezTo>
                  <a:cubicBezTo>
                    <a:pt x="14283" y="30661"/>
                    <a:pt x="14133" y="30785"/>
                    <a:pt x="13990" y="30882"/>
                  </a:cubicBezTo>
                  <a:cubicBezTo>
                    <a:pt x="13828" y="30993"/>
                    <a:pt x="13561" y="31129"/>
                    <a:pt x="13190" y="31292"/>
                  </a:cubicBezTo>
                  <a:cubicBezTo>
                    <a:pt x="12865" y="31428"/>
                    <a:pt x="12618" y="31519"/>
                    <a:pt x="12449" y="31565"/>
                  </a:cubicBezTo>
                  <a:cubicBezTo>
                    <a:pt x="12384" y="31578"/>
                    <a:pt x="12325" y="31591"/>
                    <a:pt x="12267" y="31604"/>
                  </a:cubicBezTo>
                  <a:cubicBezTo>
                    <a:pt x="12267" y="31597"/>
                    <a:pt x="12267" y="31591"/>
                    <a:pt x="12267" y="31591"/>
                  </a:cubicBezTo>
                  <a:cubicBezTo>
                    <a:pt x="12260" y="31578"/>
                    <a:pt x="12247" y="31565"/>
                    <a:pt x="12241" y="31558"/>
                  </a:cubicBezTo>
                  <a:cubicBezTo>
                    <a:pt x="12221" y="31552"/>
                    <a:pt x="12195" y="31545"/>
                    <a:pt x="12163" y="31545"/>
                  </a:cubicBezTo>
                  <a:cubicBezTo>
                    <a:pt x="12072" y="31539"/>
                    <a:pt x="11987" y="31513"/>
                    <a:pt x="11909" y="31467"/>
                  </a:cubicBezTo>
                  <a:cubicBezTo>
                    <a:pt x="11825" y="31422"/>
                    <a:pt x="11760" y="31363"/>
                    <a:pt x="11714" y="31292"/>
                  </a:cubicBezTo>
                  <a:cubicBezTo>
                    <a:pt x="11681" y="31253"/>
                    <a:pt x="11649" y="31194"/>
                    <a:pt x="11616" y="31116"/>
                  </a:cubicBezTo>
                  <a:cubicBezTo>
                    <a:pt x="11447" y="30733"/>
                    <a:pt x="11337" y="30329"/>
                    <a:pt x="11285" y="29920"/>
                  </a:cubicBezTo>
                  <a:cubicBezTo>
                    <a:pt x="11265" y="29796"/>
                    <a:pt x="11259" y="29698"/>
                    <a:pt x="11246" y="29633"/>
                  </a:cubicBezTo>
                  <a:cubicBezTo>
                    <a:pt x="11233" y="29523"/>
                    <a:pt x="11220" y="29425"/>
                    <a:pt x="11200" y="29347"/>
                  </a:cubicBezTo>
                  <a:cubicBezTo>
                    <a:pt x="11194" y="29334"/>
                    <a:pt x="11187" y="29321"/>
                    <a:pt x="11174" y="29315"/>
                  </a:cubicBezTo>
                  <a:cubicBezTo>
                    <a:pt x="11170" y="29307"/>
                    <a:pt x="11164" y="29304"/>
                    <a:pt x="11157" y="29304"/>
                  </a:cubicBezTo>
                  <a:cubicBezTo>
                    <a:pt x="11152" y="29304"/>
                    <a:pt x="11147" y="29306"/>
                    <a:pt x="11142" y="29308"/>
                  </a:cubicBezTo>
                  <a:cubicBezTo>
                    <a:pt x="11135" y="29315"/>
                    <a:pt x="11135" y="29328"/>
                    <a:pt x="11142" y="29354"/>
                  </a:cubicBezTo>
                  <a:cubicBezTo>
                    <a:pt x="11155" y="29406"/>
                    <a:pt x="11168" y="29536"/>
                    <a:pt x="11181" y="29731"/>
                  </a:cubicBezTo>
                  <a:cubicBezTo>
                    <a:pt x="11220" y="30225"/>
                    <a:pt x="11337" y="30706"/>
                    <a:pt x="11538" y="31162"/>
                  </a:cubicBezTo>
                  <a:cubicBezTo>
                    <a:pt x="11564" y="31233"/>
                    <a:pt x="11597" y="31292"/>
                    <a:pt x="11629" y="31344"/>
                  </a:cubicBezTo>
                  <a:cubicBezTo>
                    <a:pt x="11695" y="31441"/>
                    <a:pt x="11779" y="31513"/>
                    <a:pt x="11883" y="31565"/>
                  </a:cubicBezTo>
                  <a:cubicBezTo>
                    <a:pt x="11922" y="31584"/>
                    <a:pt x="11961" y="31604"/>
                    <a:pt x="12000" y="31617"/>
                  </a:cubicBezTo>
                  <a:cubicBezTo>
                    <a:pt x="11844" y="31604"/>
                    <a:pt x="11714" y="31558"/>
                    <a:pt x="11610" y="31467"/>
                  </a:cubicBezTo>
                  <a:cubicBezTo>
                    <a:pt x="11499" y="31383"/>
                    <a:pt x="11408" y="31233"/>
                    <a:pt x="11330" y="31012"/>
                  </a:cubicBezTo>
                  <a:cubicBezTo>
                    <a:pt x="11207" y="30680"/>
                    <a:pt x="11122" y="30329"/>
                    <a:pt x="11070" y="29959"/>
                  </a:cubicBezTo>
                  <a:cubicBezTo>
                    <a:pt x="11046" y="29827"/>
                    <a:pt x="11006" y="29762"/>
                    <a:pt x="10944" y="29762"/>
                  </a:cubicBezTo>
                  <a:cubicBezTo>
                    <a:pt x="10939" y="29762"/>
                    <a:pt x="10933" y="29762"/>
                    <a:pt x="10927" y="29763"/>
                  </a:cubicBezTo>
                  <a:cubicBezTo>
                    <a:pt x="10914" y="29763"/>
                    <a:pt x="10908" y="29763"/>
                    <a:pt x="10895" y="29770"/>
                  </a:cubicBezTo>
                  <a:cubicBezTo>
                    <a:pt x="10817" y="29204"/>
                    <a:pt x="10764" y="28684"/>
                    <a:pt x="10725" y="28196"/>
                  </a:cubicBezTo>
                  <a:cubicBezTo>
                    <a:pt x="10680" y="27650"/>
                    <a:pt x="10634" y="26765"/>
                    <a:pt x="10582" y="25543"/>
                  </a:cubicBezTo>
                  <a:lnTo>
                    <a:pt x="10491" y="22974"/>
                  </a:lnTo>
                  <a:cubicBezTo>
                    <a:pt x="10504" y="22967"/>
                    <a:pt x="10511" y="22961"/>
                    <a:pt x="10517" y="22954"/>
                  </a:cubicBezTo>
                  <a:cubicBezTo>
                    <a:pt x="10524" y="23195"/>
                    <a:pt x="10530" y="23436"/>
                    <a:pt x="10550" y="23683"/>
                  </a:cubicBezTo>
                  <a:lnTo>
                    <a:pt x="10589" y="23676"/>
                  </a:lnTo>
                  <a:lnTo>
                    <a:pt x="10582" y="23390"/>
                  </a:lnTo>
                  <a:cubicBezTo>
                    <a:pt x="10576" y="23195"/>
                    <a:pt x="10569" y="23032"/>
                    <a:pt x="10556" y="22909"/>
                  </a:cubicBezTo>
                  <a:cubicBezTo>
                    <a:pt x="10563" y="22883"/>
                    <a:pt x="10576" y="22863"/>
                    <a:pt x="10582" y="22837"/>
                  </a:cubicBezTo>
                  <a:lnTo>
                    <a:pt x="10582" y="22824"/>
                  </a:lnTo>
                  <a:lnTo>
                    <a:pt x="10595" y="22824"/>
                  </a:lnTo>
                  <a:cubicBezTo>
                    <a:pt x="10641" y="22688"/>
                    <a:pt x="10738" y="22564"/>
                    <a:pt x="10882" y="22467"/>
                  </a:cubicBezTo>
                  <a:cubicBezTo>
                    <a:pt x="10986" y="22395"/>
                    <a:pt x="11122" y="22323"/>
                    <a:pt x="11291" y="22265"/>
                  </a:cubicBezTo>
                  <a:cubicBezTo>
                    <a:pt x="11642" y="22141"/>
                    <a:pt x="11987" y="22070"/>
                    <a:pt x="12312" y="22044"/>
                  </a:cubicBezTo>
                  <a:cubicBezTo>
                    <a:pt x="12338" y="22141"/>
                    <a:pt x="12364" y="22284"/>
                    <a:pt x="12390" y="22473"/>
                  </a:cubicBezTo>
                  <a:lnTo>
                    <a:pt x="12566" y="23709"/>
                  </a:lnTo>
                  <a:cubicBezTo>
                    <a:pt x="12605" y="23995"/>
                    <a:pt x="12631" y="24216"/>
                    <a:pt x="12644" y="24359"/>
                  </a:cubicBezTo>
                  <a:cubicBezTo>
                    <a:pt x="12670" y="24606"/>
                    <a:pt x="12677" y="24827"/>
                    <a:pt x="12670" y="25022"/>
                  </a:cubicBezTo>
                  <a:cubicBezTo>
                    <a:pt x="12670" y="25055"/>
                    <a:pt x="12670" y="25087"/>
                    <a:pt x="12664" y="25113"/>
                  </a:cubicBezTo>
                  <a:cubicBezTo>
                    <a:pt x="12664" y="25139"/>
                    <a:pt x="12664" y="25165"/>
                    <a:pt x="12657" y="25185"/>
                  </a:cubicBezTo>
                  <a:cubicBezTo>
                    <a:pt x="12644" y="25250"/>
                    <a:pt x="12625" y="25296"/>
                    <a:pt x="12605" y="25335"/>
                  </a:cubicBezTo>
                  <a:cubicBezTo>
                    <a:pt x="12566" y="25400"/>
                    <a:pt x="12488" y="25465"/>
                    <a:pt x="12371" y="25530"/>
                  </a:cubicBezTo>
                  <a:cubicBezTo>
                    <a:pt x="12130" y="25673"/>
                    <a:pt x="11883" y="25796"/>
                    <a:pt x="11616" y="25913"/>
                  </a:cubicBezTo>
                  <a:cubicBezTo>
                    <a:pt x="11558" y="25939"/>
                    <a:pt x="11532" y="25972"/>
                    <a:pt x="11545" y="26004"/>
                  </a:cubicBezTo>
                  <a:cubicBezTo>
                    <a:pt x="11545" y="26024"/>
                    <a:pt x="11564" y="26043"/>
                    <a:pt x="11603" y="26043"/>
                  </a:cubicBezTo>
                  <a:cubicBezTo>
                    <a:pt x="11629" y="26043"/>
                    <a:pt x="11655" y="26037"/>
                    <a:pt x="11688" y="26024"/>
                  </a:cubicBezTo>
                  <a:cubicBezTo>
                    <a:pt x="12052" y="25842"/>
                    <a:pt x="12312" y="25699"/>
                    <a:pt x="12468" y="25595"/>
                  </a:cubicBezTo>
                  <a:cubicBezTo>
                    <a:pt x="12586" y="25517"/>
                    <a:pt x="12664" y="25445"/>
                    <a:pt x="12696" y="25374"/>
                  </a:cubicBezTo>
                  <a:cubicBezTo>
                    <a:pt x="12703" y="25367"/>
                    <a:pt x="12709" y="25354"/>
                    <a:pt x="12716" y="25341"/>
                  </a:cubicBezTo>
                  <a:cubicBezTo>
                    <a:pt x="12852" y="25725"/>
                    <a:pt x="12969" y="26206"/>
                    <a:pt x="13073" y="26772"/>
                  </a:cubicBezTo>
                  <a:cubicBezTo>
                    <a:pt x="13119" y="26993"/>
                    <a:pt x="13171" y="27292"/>
                    <a:pt x="13236" y="27669"/>
                  </a:cubicBezTo>
                  <a:cubicBezTo>
                    <a:pt x="13190" y="27767"/>
                    <a:pt x="13119" y="27845"/>
                    <a:pt x="13041" y="27910"/>
                  </a:cubicBezTo>
                  <a:cubicBezTo>
                    <a:pt x="13002" y="27942"/>
                    <a:pt x="12956" y="27975"/>
                    <a:pt x="12885" y="28021"/>
                  </a:cubicBezTo>
                  <a:cubicBezTo>
                    <a:pt x="12800" y="28092"/>
                    <a:pt x="12748" y="28131"/>
                    <a:pt x="12729" y="28138"/>
                  </a:cubicBezTo>
                  <a:cubicBezTo>
                    <a:pt x="12709" y="28151"/>
                    <a:pt x="12638" y="28170"/>
                    <a:pt x="12527" y="28203"/>
                  </a:cubicBezTo>
                  <a:cubicBezTo>
                    <a:pt x="12442" y="28222"/>
                    <a:pt x="12325" y="28261"/>
                    <a:pt x="12182" y="28313"/>
                  </a:cubicBezTo>
                  <a:cubicBezTo>
                    <a:pt x="12163" y="28326"/>
                    <a:pt x="12150" y="28333"/>
                    <a:pt x="12150" y="28339"/>
                  </a:cubicBezTo>
                  <a:cubicBezTo>
                    <a:pt x="12143" y="28352"/>
                    <a:pt x="12150" y="28359"/>
                    <a:pt x="12156" y="28372"/>
                  </a:cubicBezTo>
                  <a:cubicBezTo>
                    <a:pt x="12176" y="28378"/>
                    <a:pt x="12189" y="28385"/>
                    <a:pt x="12202" y="28385"/>
                  </a:cubicBezTo>
                  <a:cubicBezTo>
                    <a:pt x="12241" y="28385"/>
                    <a:pt x="12293" y="28378"/>
                    <a:pt x="12351" y="28359"/>
                  </a:cubicBezTo>
                  <a:cubicBezTo>
                    <a:pt x="12384" y="28352"/>
                    <a:pt x="12429" y="28339"/>
                    <a:pt x="12501" y="28313"/>
                  </a:cubicBezTo>
                  <a:cubicBezTo>
                    <a:pt x="12514" y="28313"/>
                    <a:pt x="12553" y="28307"/>
                    <a:pt x="12612" y="28300"/>
                  </a:cubicBezTo>
                  <a:cubicBezTo>
                    <a:pt x="12664" y="28294"/>
                    <a:pt x="12696" y="28281"/>
                    <a:pt x="12729" y="28274"/>
                  </a:cubicBezTo>
                  <a:cubicBezTo>
                    <a:pt x="12755" y="28261"/>
                    <a:pt x="12807" y="28229"/>
                    <a:pt x="12885" y="28177"/>
                  </a:cubicBezTo>
                  <a:cubicBezTo>
                    <a:pt x="13054" y="28066"/>
                    <a:pt x="13184" y="27956"/>
                    <a:pt x="13275" y="27858"/>
                  </a:cubicBezTo>
                  <a:cubicBezTo>
                    <a:pt x="13294" y="28021"/>
                    <a:pt x="13327" y="28183"/>
                    <a:pt x="13359" y="28365"/>
                  </a:cubicBezTo>
                  <a:cubicBezTo>
                    <a:pt x="13372" y="28443"/>
                    <a:pt x="13431" y="28697"/>
                    <a:pt x="13535" y="29133"/>
                  </a:cubicBezTo>
                  <a:cubicBezTo>
                    <a:pt x="13600" y="29445"/>
                    <a:pt x="13652" y="29698"/>
                    <a:pt x="13685" y="29900"/>
                  </a:cubicBezTo>
                  <a:cubicBezTo>
                    <a:pt x="13691" y="29952"/>
                    <a:pt x="13704" y="29978"/>
                    <a:pt x="13737" y="29991"/>
                  </a:cubicBezTo>
                  <a:cubicBezTo>
                    <a:pt x="13742" y="29994"/>
                    <a:pt x="13749" y="29995"/>
                    <a:pt x="13755" y="29995"/>
                  </a:cubicBezTo>
                  <a:cubicBezTo>
                    <a:pt x="13765" y="29995"/>
                    <a:pt x="13775" y="29992"/>
                    <a:pt x="13782" y="29985"/>
                  </a:cubicBezTo>
                  <a:cubicBezTo>
                    <a:pt x="13802" y="29978"/>
                    <a:pt x="13815" y="29959"/>
                    <a:pt x="13821" y="29939"/>
                  </a:cubicBezTo>
                  <a:cubicBezTo>
                    <a:pt x="13828" y="29920"/>
                    <a:pt x="13828" y="29881"/>
                    <a:pt x="13815" y="29835"/>
                  </a:cubicBezTo>
                  <a:cubicBezTo>
                    <a:pt x="13711" y="29354"/>
                    <a:pt x="13633" y="28996"/>
                    <a:pt x="13581" y="28762"/>
                  </a:cubicBezTo>
                  <a:cubicBezTo>
                    <a:pt x="13503" y="28398"/>
                    <a:pt x="13431" y="28073"/>
                    <a:pt x="13379" y="27793"/>
                  </a:cubicBezTo>
                  <a:lnTo>
                    <a:pt x="13379" y="27793"/>
                  </a:lnTo>
                  <a:cubicBezTo>
                    <a:pt x="13429" y="27813"/>
                    <a:pt x="13490" y="27821"/>
                    <a:pt x="13565" y="27821"/>
                  </a:cubicBezTo>
                  <a:cubicBezTo>
                    <a:pt x="13588" y="27821"/>
                    <a:pt x="13613" y="27820"/>
                    <a:pt x="13639" y="27819"/>
                  </a:cubicBezTo>
                  <a:cubicBezTo>
                    <a:pt x="13938" y="27780"/>
                    <a:pt x="14231" y="27695"/>
                    <a:pt x="14517" y="27559"/>
                  </a:cubicBezTo>
                  <a:cubicBezTo>
                    <a:pt x="14550" y="27546"/>
                    <a:pt x="14576" y="27526"/>
                    <a:pt x="14589" y="27513"/>
                  </a:cubicBezTo>
                  <a:cubicBezTo>
                    <a:pt x="14615" y="27487"/>
                    <a:pt x="14621" y="27461"/>
                    <a:pt x="14608" y="27435"/>
                  </a:cubicBezTo>
                  <a:cubicBezTo>
                    <a:pt x="14602" y="27409"/>
                    <a:pt x="14589" y="27403"/>
                    <a:pt x="14569" y="27396"/>
                  </a:cubicBezTo>
                  <a:cubicBezTo>
                    <a:pt x="14556" y="27393"/>
                    <a:pt x="14545" y="27391"/>
                    <a:pt x="14534" y="27391"/>
                  </a:cubicBezTo>
                  <a:cubicBezTo>
                    <a:pt x="14524" y="27391"/>
                    <a:pt x="14514" y="27393"/>
                    <a:pt x="14504" y="27396"/>
                  </a:cubicBezTo>
                  <a:cubicBezTo>
                    <a:pt x="14498" y="27396"/>
                    <a:pt x="14465" y="27416"/>
                    <a:pt x="14394" y="27461"/>
                  </a:cubicBezTo>
                  <a:cubicBezTo>
                    <a:pt x="14348" y="27500"/>
                    <a:pt x="14283" y="27526"/>
                    <a:pt x="14192" y="27552"/>
                  </a:cubicBezTo>
                  <a:cubicBezTo>
                    <a:pt x="14023" y="27604"/>
                    <a:pt x="13854" y="27650"/>
                    <a:pt x="13672" y="27682"/>
                  </a:cubicBezTo>
                  <a:cubicBezTo>
                    <a:pt x="13635" y="27686"/>
                    <a:pt x="13601" y="27689"/>
                    <a:pt x="13570" y="27689"/>
                  </a:cubicBezTo>
                  <a:cubicBezTo>
                    <a:pt x="13504" y="27689"/>
                    <a:pt x="13451" y="27679"/>
                    <a:pt x="13411" y="27656"/>
                  </a:cubicBezTo>
                  <a:cubicBezTo>
                    <a:pt x="13385" y="27643"/>
                    <a:pt x="13366" y="27637"/>
                    <a:pt x="13353" y="27624"/>
                  </a:cubicBezTo>
                  <a:cubicBezTo>
                    <a:pt x="13262" y="27084"/>
                    <a:pt x="13190" y="26681"/>
                    <a:pt x="13132" y="26414"/>
                  </a:cubicBezTo>
                  <a:cubicBezTo>
                    <a:pt x="13054" y="26011"/>
                    <a:pt x="12956" y="25653"/>
                    <a:pt x="12846" y="25354"/>
                  </a:cubicBezTo>
                  <a:cubicBezTo>
                    <a:pt x="12852" y="25354"/>
                    <a:pt x="12865" y="25354"/>
                    <a:pt x="12872" y="25361"/>
                  </a:cubicBezTo>
                  <a:cubicBezTo>
                    <a:pt x="12911" y="25367"/>
                    <a:pt x="12955" y="25370"/>
                    <a:pt x="13005" y="25370"/>
                  </a:cubicBezTo>
                  <a:cubicBezTo>
                    <a:pt x="13055" y="25370"/>
                    <a:pt x="13112" y="25367"/>
                    <a:pt x="13177" y="25361"/>
                  </a:cubicBezTo>
                  <a:lnTo>
                    <a:pt x="13476" y="25309"/>
                  </a:lnTo>
                  <a:cubicBezTo>
                    <a:pt x="13516" y="25309"/>
                    <a:pt x="13574" y="25302"/>
                    <a:pt x="13659" y="25302"/>
                  </a:cubicBezTo>
                  <a:lnTo>
                    <a:pt x="13932" y="25302"/>
                  </a:lnTo>
                  <a:cubicBezTo>
                    <a:pt x="13984" y="25302"/>
                    <a:pt x="14016" y="25289"/>
                    <a:pt x="14029" y="25263"/>
                  </a:cubicBezTo>
                  <a:cubicBezTo>
                    <a:pt x="14055" y="25237"/>
                    <a:pt x="14049" y="25211"/>
                    <a:pt x="14023" y="25192"/>
                  </a:cubicBezTo>
                  <a:cubicBezTo>
                    <a:pt x="14010" y="25179"/>
                    <a:pt x="13984" y="25172"/>
                    <a:pt x="13945" y="25172"/>
                  </a:cubicBezTo>
                  <a:lnTo>
                    <a:pt x="13691" y="25172"/>
                  </a:lnTo>
                  <a:cubicBezTo>
                    <a:pt x="13594" y="25172"/>
                    <a:pt x="13516" y="25172"/>
                    <a:pt x="13470" y="25179"/>
                  </a:cubicBezTo>
                  <a:cubicBezTo>
                    <a:pt x="13424" y="25179"/>
                    <a:pt x="13359" y="25192"/>
                    <a:pt x="13268" y="25211"/>
                  </a:cubicBezTo>
                  <a:cubicBezTo>
                    <a:pt x="13177" y="25224"/>
                    <a:pt x="13112" y="25237"/>
                    <a:pt x="13060" y="25244"/>
                  </a:cubicBezTo>
                  <a:cubicBezTo>
                    <a:pt x="12989" y="25244"/>
                    <a:pt x="12924" y="25244"/>
                    <a:pt x="12872" y="25237"/>
                  </a:cubicBezTo>
                  <a:cubicBezTo>
                    <a:pt x="12846" y="25231"/>
                    <a:pt x="12820" y="25231"/>
                    <a:pt x="12794" y="25224"/>
                  </a:cubicBezTo>
                  <a:cubicBezTo>
                    <a:pt x="12787" y="25211"/>
                    <a:pt x="12781" y="25192"/>
                    <a:pt x="12774" y="25179"/>
                  </a:cubicBezTo>
                  <a:cubicBezTo>
                    <a:pt x="12774" y="25165"/>
                    <a:pt x="12768" y="25152"/>
                    <a:pt x="12761" y="25146"/>
                  </a:cubicBezTo>
                  <a:cubicBezTo>
                    <a:pt x="12781" y="24977"/>
                    <a:pt x="12781" y="24782"/>
                    <a:pt x="12768" y="24567"/>
                  </a:cubicBezTo>
                  <a:cubicBezTo>
                    <a:pt x="12755" y="24437"/>
                    <a:pt x="12729" y="24229"/>
                    <a:pt x="12696" y="23956"/>
                  </a:cubicBezTo>
                  <a:lnTo>
                    <a:pt x="12481" y="22454"/>
                  </a:lnTo>
                  <a:cubicBezTo>
                    <a:pt x="12455" y="22278"/>
                    <a:pt x="12423" y="22135"/>
                    <a:pt x="12397" y="22044"/>
                  </a:cubicBezTo>
                  <a:cubicBezTo>
                    <a:pt x="12475" y="22037"/>
                    <a:pt x="12592" y="22037"/>
                    <a:pt x="12742" y="22037"/>
                  </a:cubicBezTo>
                  <a:close/>
                  <a:moveTo>
                    <a:pt x="10602" y="31713"/>
                  </a:moveTo>
                  <a:cubicBezTo>
                    <a:pt x="10600" y="31713"/>
                    <a:pt x="10598" y="31713"/>
                    <a:pt x="10595" y="31715"/>
                  </a:cubicBezTo>
                  <a:cubicBezTo>
                    <a:pt x="10589" y="31715"/>
                    <a:pt x="10582" y="31728"/>
                    <a:pt x="10589" y="31754"/>
                  </a:cubicBezTo>
                  <a:lnTo>
                    <a:pt x="10654" y="32131"/>
                  </a:lnTo>
                  <a:cubicBezTo>
                    <a:pt x="10673" y="32228"/>
                    <a:pt x="10699" y="32300"/>
                    <a:pt x="10725" y="32339"/>
                  </a:cubicBezTo>
                  <a:cubicBezTo>
                    <a:pt x="10792" y="32417"/>
                    <a:pt x="10898" y="32457"/>
                    <a:pt x="11053" y="32457"/>
                  </a:cubicBezTo>
                  <a:cubicBezTo>
                    <a:pt x="11065" y="32457"/>
                    <a:pt x="11077" y="32456"/>
                    <a:pt x="11090" y="32456"/>
                  </a:cubicBezTo>
                  <a:cubicBezTo>
                    <a:pt x="11259" y="32449"/>
                    <a:pt x="11441" y="32423"/>
                    <a:pt x="11636" y="32384"/>
                  </a:cubicBezTo>
                  <a:cubicBezTo>
                    <a:pt x="11760" y="32358"/>
                    <a:pt x="11935" y="32313"/>
                    <a:pt x="12176" y="32248"/>
                  </a:cubicBezTo>
                  <a:lnTo>
                    <a:pt x="12651" y="32118"/>
                  </a:lnTo>
                  <a:cubicBezTo>
                    <a:pt x="12781" y="32085"/>
                    <a:pt x="12872" y="32053"/>
                    <a:pt x="12937" y="32033"/>
                  </a:cubicBezTo>
                  <a:cubicBezTo>
                    <a:pt x="13034" y="31994"/>
                    <a:pt x="13119" y="31942"/>
                    <a:pt x="13184" y="31884"/>
                  </a:cubicBezTo>
                  <a:cubicBezTo>
                    <a:pt x="13229" y="31851"/>
                    <a:pt x="13242" y="31819"/>
                    <a:pt x="13229" y="31786"/>
                  </a:cubicBezTo>
                  <a:cubicBezTo>
                    <a:pt x="13223" y="31767"/>
                    <a:pt x="13203" y="31754"/>
                    <a:pt x="13171" y="31754"/>
                  </a:cubicBezTo>
                  <a:cubicBezTo>
                    <a:pt x="13132" y="31754"/>
                    <a:pt x="13099" y="31767"/>
                    <a:pt x="13060" y="31793"/>
                  </a:cubicBezTo>
                  <a:cubicBezTo>
                    <a:pt x="13041" y="31812"/>
                    <a:pt x="13008" y="31838"/>
                    <a:pt x="12969" y="31877"/>
                  </a:cubicBezTo>
                  <a:cubicBezTo>
                    <a:pt x="12930" y="31903"/>
                    <a:pt x="12865" y="31936"/>
                    <a:pt x="12774" y="31962"/>
                  </a:cubicBezTo>
                  <a:cubicBezTo>
                    <a:pt x="12416" y="32066"/>
                    <a:pt x="12072" y="32163"/>
                    <a:pt x="11727" y="32248"/>
                  </a:cubicBezTo>
                  <a:cubicBezTo>
                    <a:pt x="11564" y="32287"/>
                    <a:pt x="11447" y="32313"/>
                    <a:pt x="11363" y="32326"/>
                  </a:cubicBezTo>
                  <a:cubicBezTo>
                    <a:pt x="11258" y="32346"/>
                    <a:pt x="11162" y="32354"/>
                    <a:pt x="11073" y="32354"/>
                  </a:cubicBezTo>
                  <a:cubicBezTo>
                    <a:pt x="11045" y="32354"/>
                    <a:pt x="11018" y="32353"/>
                    <a:pt x="10992" y="32352"/>
                  </a:cubicBezTo>
                  <a:cubicBezTo>
                    <a:pt x="10888" y="32339"/>
                    <a:pt x="10817" y="32313"/>
                    <a:pt x="10784" y="32267"/>
                  </a:cubicBezTo>
                  <a:cubicBezTo>
                    <a:pt x="10771" y="32241"/>
                    <a:pt x="10751" y="32183"/>
                    <a:pt x="10732" y="32105"/>
                  </a:cubicBezTo>
                  <a:cubicBezTo>
                    <a:pt x="10719" y="31994"/>
                    <a:pt x="10686" y="31877"/>
                    <a:pt x="10634" y="31741"/>
                  </a:cubicBezTo>
                  <a:cubicBezTo>
                    <a:pt x="10624" y="31725"/>
                    <a:pt x="10613" y="31713"/>
                    <a:pt x="10602" y="31713"/>
                  </a:cubicBezTo>
                  <a:close/>
                  <a:moveTo>
                    <a:pt x="10517" y="30049"/>
                  </a:moveTo>
                  <a:cubicBezTo>
                    <a:pt x="10577" y="30049"/>
                    <a:pt x="10634" y="30056"/>
                    <a:pt x="10686" y="30069"/>
                  </a:cubicBezTo>
                  <a:cubicBezTo>
                    <a:pt x="10699" y="30076"/>
                    <a:pt x="10706" y="30076"/>
                    <a:pt x="10712" y="30082"/>
                  </a:cubicBezTo>
                  <a:cubicBezTo>
                    <a:pt x="10719" y="30082"/>
                    <a:pt x="10719" y="30089"/>
                    <a:pt x="10719" y="30089"/>
                  </a:cubicBezTo>
                  <a:cubicBezTo>
                    <a:pt x="10745" y="30115"/>
                    <a:pt x="10764" y="30134"/>
                    <a:pt x="10797" y="30141"/>
                  </a:cubicBezTo>
                  <a:cubicBezTo>
                    <a:pt x="10817" y="30147"/>
                    <a:pt x="10836" y="30147"/>
                    <a:pt x="10856" y="30147"/>
                  </a:cubicBezTo>
                  <a:cubicBezTo>
                    <a:pt x="10856" y="30160"/>
                    <a:pt x="10862" y="30180"/>
                    <a:pt x="10862" y="30199"/>
                  </a:cubicBezTo>
                  <a:cubicBezTo>
                    <a:pt x="10856" y="30199"/>
                    <a:pt x="10849" y="30193"/>
                    <a:pt x="10843" y="30193"/>
                  </a:cubicBezTo>
                  <a:cubicBezTo>
                    <a:pt x="10823" y="30190"/>
                    <a:pt x="10804" y="30189"/>
                    <a:pt x="10784" y="30189"/>
                  </a:cubicBezTo>
                  <a:cubicBezTo>
                    <a:pt x="10706" y="30189"/>
                    <a:pt x="10629" y="30210"/>
                    <a:pt x="10556" y="30251"/>
                  </a:cubicBezTo>
                  <a:cubicBezTo>
                    <a:pt x="10556" y="30277"/>
                    <a:pt x="10563" y="30290"/>
                    <a:pt x="10589" y="30290"/>
                  </a:cubicBezTo>
                  <a:cubicBezTo>
                    <a:pt x="10595" y="30290"/>
                    <a:pt x="10602" y="30284"/>
                    <a:pt x="10615" y="30277"/>
                  </a:cubicBezTo>
                  <a:cubicBezTo>
                    <a:pt x="10628" y="30274"/>
                    <a:pt x="10639" y="30272"/>
                    <a:pt x="10651" y="30272"/>
                  </a:cubicBezTo>
                  <a:cubicBezTo>
                    <a:pt x="10662" y="30272"/>
                    <a:pt x="10673" y="30274"/>
                    <a:pt x="10686" y="30277"/>
                  </a:cubicBezTo>
                  <a:cubicBezTo>
                    <a:pt x="10693" y="30258"/>
                    <a:pt x="10706" y="30251"/>
                    <a:pt x="10732" y="30251"/>
                  </a:cubicBezTo>
                  <a:cubicBezTo>
                    <a:pt x="10771" y="30251"/>
                    <a:pt x="10804" y="30258"/>
                    <a:pt x="10823" y="30264"/>
                  </a:cubicBezTo>
                  <a:cubicBezTo>
                    <a:pt x="10849" y="30277"/>
                    <a:pt x="10869" y="30277"/>
                    <a:pt x="10875" y="30277"/>
                  </a:cubicBezTo>
                  <a:lnTo>
                    <a:pt x="10882" y="30277"/>
                  </a:lnTo>
                  <a:cubicBezTo>
                    <a:pt x="10882" y="30297"/>
                    <a:pt x="10888" y="30323"/>
                    <a:pt x="10895" y="30349"/>
                  </a:cubicBezTo>
                  <a:lnTo>
                    <a:pt x="10823" y="30355"/>
                  </a:lnTo>
                  <a:lnTo>
                    <a:pt x="10790" y="30362"/>
                  </a:lnTo>
                  <a:cubicBezTo>
                    <a:pt x="10751" y="30368"/>
                    <a:pt x="10725" y="30375"/>
                    <a:pt x="10706" y="30381"/>
                  </a:cubicBezTo>
                  <a:lnTo>
                    <a:pt x="10660" y="30407"/>
                  </a:lnTo>
                  <a:cubicBezTo>
                    <a:pt x="10654" y="30407"/>
                    <a:pt x="10647" y="30414"/>
                    <a:pt x="10647" y="30420"/>
                  </a:cubicBezTo>
                  <a:cubicBezTo>
                    <a:pt x="10641" y="30433"/>
                    <a:pt x="10647" y="30440"/>
                    <a:pt x="10654" y="30453"/>
                  </a:cubicBezTo>
                  <a:lnTo>
                    <a:pt x="10680" y="30459"/>
                  </a:lnTo>
                  <a:lnTo>
                    <a:pt x="10719" y="30440"/>
                  </a:lnTo>
                  <a:cubicBezTo>
                    <a:pt x="10729" y="30437"/>
                    <a:pt x="10743" y="30435"/>
                    <a:pt x="10761" y="30435"/>
                  </a:cubicBezTo>
                  <a:cubicBezTo>
                    <a:pt x="10779" y="30435"/>
                    <a:pt x="10800" y="30437"/>
                    <a:pt x="10823" y="30440"/>
                  </a:cubicBezTo>
                  <a:lnTo>
                    <a:pt x="10856" y="30427"/>
                  </a:lnTo>
                  <a:cubicBezTo>
                    <a:pt x="10869" y="30420"/>
                    <a:pt x="10888" y="30420"/>
                    <a:pt x="10908" y="30420"/>
                  </a:cubicBezTo>
                  <a:cubicBezTo>
                    <a:pt x="10966" y="30667"/>
                    <a:pt x="11044" y="30921"/>
                    <a:pt x="11148" y="31168"/>
                  </a:cubicBezTo>
                  <a:cubicBezTo>
                    <a:pt x="11233" y="31370"/>
                    <a:pt x="11324" y="31519"/>
                    <a:pt x="11421" y="31617"/>
                  </a:cubicBezTo>
                  <a:cubicBezTo>
                    <a:pt x="11538" y="31734"/>
                    <a:pt x="11688" y="31806"/>
                    <a:pt x="11870" y="31845"/>
                  </a:cubicBezTo>
                  <a:cubicBezTo>
                    <a:pt x="11943" y="31859"/>
                    <a:pt x="12018" y="31866"/>
                    <a:pt x="12094" y="31866"/>
                  </a:cubicBezTo>
                  <a:cubicBezTo>
                    <a:pt x="12186" y="31866"/>
                    <a:pt x="12281" y="31856"/>
                    <a:pt x="12377" y="31838"/>
                  </a:cubicBezTo>
                  <a:cubicBezTo>
                    <a:pt x="12520" y="31812"/>
                    <a:pt x="12683" y="31754"/>
                    <a:pt x="12859" y="31682"/>
                  </a:cubicBezTo>
                  <a:cubicBezTo>
                    <a:pt x="12865" y="31682"/>
                    <a:pt x="13021" y="31610"/>
                    <a:pt x="13327" y="31467"/>
                  </a:cubicBezTo>
                  <a:cubicBezTo>
                    <a:pt x="13424" y="31428"/>
                    <a:pt x="13574" y="31363"/>
                    <a:pt x="13776" y="31272"/>
                  </a:cubicBezTo>
                  <a:cubicBezTo>
                    <a:pt x="13945" y="31194"/>
                    <a:pt x="14088" y="31116"/>
                    <a:pt x="14205" y="31038"/>
                  </a:cubicBezTo>
                  <a:cubicBezTo>
                    <a:pt x="14289" y="30973"/>
                    <a:pt x="14387" y="30895"/>
                    <a:pt x="14491" y="30791"/>
                  </a:cubicBezTo>
                  <a:cubicBezTo>
                    <a:pt x="14504" y="30804"/>
                    <a:pt x="14517" y="30824"/>
                    <a:pt x="14530" y="30850"/>
                  </a:cubicBezTo>
                  <a:cubicBezTo>
                    <a:pt x="14563" y="30889"/>
                    <a:pt x="14589" y="30928"/>
                    <a:pt x="14602" y="30967"/>
                  </a:cubicBezTo>
                  <a:cubicBezTo>
                    <a:pt x="14589" y="30986"/>
                    <a:pt x="14582" y="31012"/>
                    <a:pt x="14569" y="31032"/>
                  </a:cubicBezTo>
                  <a:lnTo>
                    <a:pt x="14407" y="31337"/>
                  </a:lnTo>
                  <a:cubicBezTo>
                    <a:pt x="14381" y="31389"/>
                    <a:pt x="14354" y="31435"/>
                    <a:pt x="14328" y="31467"/>
                  </a:cubicBezTo>
                  <a:cubicBezTo>
                    <a:pt x="14296" y="31506"/>
                    <a:pt x="14250" y="31539"/>
                    <a:pt x="14198" y="31578"/>
                  </a:cubicBezTo>
                  <a:cubicBezTo>
                    <a:pt x="14166" y="31597"/>
                    <a:pt x="14114" y="31630"/>
                    <a:pt x="14049" y="31663"/>
                  </a:cubicBezTo>
                  <a:cubicBezTo>
                    <a:pt x="14023" y="31676"/>
                    <a:pt x="13951" y="31728"/>
                    <a:pt x="13821" y="31812"/>
                  </a:cubicBezTo>
                  <a:lnTo>
                    <a:pt x="13704" y="31897"/>
                  </a:lnTo>
                  <a:cubicBezTo>
                    <a:pt x="13698" y="31903"/>
                    <a:pt x="13659" y="31923"/>
                    <a:pt x="13600" y="31968"/>
                  </a:cubicBezTo>
                  <a:cubicBezTo>
                    <a:pt x="13606" y="31969"/>
                    <a:pt x="13613" y="31970"/>
                    <a:pt x="13620" y="31970"/>
                  </a:cubicBezTo>
                  <a:cubicBezTo>
                    <a:pt x="13656" y="31970"/>
                    <a:pt x="13701" y="31954"/>
                    <a:pt x="13756" y="31916"/>
                  </a:cubicBezTo>
                  <a:cubicBezTo>
                    <a:pt x="13899" y="31819"/>
                    <a:pt x="14003" y="31747"/>
                    <a:pt x="14081" y="31702"/>
                  </a:cubicBezTo>
                  <a:cubicBezTo>
                    <a:pt x="14192" y="31637"/>
                    <a:pt x="14250" y="31597"/>
                    <a:pt x="14257" y="31597"/>
                  </a:cubicBezTo>
                  <a:cubicBezTo>
                    <a:pt x="14322" y="31552"/>
                    <a:pt x="14374" y="31506"/>
                    <a:pt x="14400" y="31454"/>
                  </a:cubicBezTo>
                  <a:cubicBezTo>
                    <a:pt x="14413" y="31435"/>
                    <a:pt x="14439" y="31389"/>
                    <a:pt x="14465" y="31331"/>
                  </a:cubicBezTo>
                  <a:cubicBezTo>
                    <a:pt x="14517" y="31214"/>
                    <a:pt x="14569" y="31123"/>
                    <a:pt x="14621" y="31051"/>
                  </a:cubicBezTo>
                  <a:lnTo>
                    <a:pt x="14621" y="31058"/>
                  </a:lnTo>
                  <a:cubicBezTo>
                    <a:pt x="14621" y="31097"/>
                    <a:pt x="14589" y="31175"/>
                    <a:pt x="14530" y="31285"/>
                  </a:cubicBezTo>
                  <a:cubicBezTo>
                    <a:pt x="14478" y="31376"/>
                    <a:pt x="14465" y="31448"/>
                    <a:pt x="14491" y="31500"/>
                  </a:cubicBezTo>
                  <a:cubicBezTo>
                    <a:pt x="14511" y="31532"/>
                    <a:pt x="14543" y="31565"/>
                    <a:pt x="14595" y="31597"/>
                  </a:cubicBezTo>
                  <a:lnTo>
                    <a:pt x="14797" y="31734"/>
                  </a:lnTo>
                  <a:cubicBezTo>
                    <a:pt x="14868" y="31786"/>
                    <a:pt x="14907" y="31832"/>
                    <a:pt x="14907" y="31877"/>
                  </a:cubicBezTo>
                  <a:cubicBezTo>
                    <a:pt x="14907" y="31910"/>
                    <a:pt x="14894" y="31942"/>
                    <a:pt x="14868" y="31988"/>
                  </a:cubicBezTo>
                  <a:lnTo>
                    <a:pt x="14680" y="32241"/>
                  </a:lnTo>
                  <a:cubicBezTo>
                    <a:pt x="14647" y="32287"/>
                    <a:pt x="14621" y="32313"/>
                    <a:pt x="14589" y="32319"/>
                  </a:cubicBezTo>
                  <a:cubicBezTo>
                    <a:pt x="14583" y="32320"/>
                    <a:pt x="14578" y="32321"/>
                    <a:pt x="14573" y="32321"/>
                  </a:cubicBezTo>
                  <a:cubicBezTo>
                    <a:pt x="14546" y="32321"/>
                    <a:pt x="14518" y="32307"/>
                    <a:pt x="14491" y="32274"/>
                  </a:cubicBezTo>
                  <a:cubicBezTo>
                    <a:pt x="14459" y="32228"/>
                    <a:pt x="14433" y="32196"/>
                    <a:pt x="14420" y="32176"/>
                  </a:cubicBezTo>
                  <a:cubicBezTo>
                    <a:pt x="14374" y="32105"/>
                    <a:pt x="14302" y="32053"/>
                    <a:pt x="14205" y="32027"/>
                  </a:cubicBezTo>
                  <a:cubicBezTo>
                    <a:pt x="14147" y="32004"/>
                    <a:pt x="14089" y="31994"/>
                    <a:pt x="14027" y="31994"/>
                  </a:cubicBezTo>
                  <a:cubicBezTo>
                    <a:pt x="13999" y="31994"/>
                    <a:pt x="13969" y="31997"/>
                    <a:pt x="13938" y="32001"/>
                  </a:cubicBezTo>
                  <a:cubicBezTo>
                    <a:pt x="13867" y="32014"/>
                    <a:pt x="13776" y="32033"/>
                    <a:pt x="13678" y="32066"/>
                  </a:cubicBezTo>
                  <a:cubicBezTo>
                    <a:pt x="13568" y="32111"/>
                    <a:pt x="13483" y="32144"/>
                    <a:pt x="13424" y="32163"/>
                  </a:cubicBezTo>
                  <a:cubicBezTo>
                    <a:pt x="13320" y="32202"/>
                    <a:pt x="13190" y="32241"/>
                    <a:pt x="13041" y="32274"/>
                  </a:cubicBezTo>
                  <a:cubicBezTo>
                    <a:pt x="12865" y="32313"/>
                    <a:pt x="12729" y="32345"/>
                    <a:pt x="12644" y="32365"/>
                  </a:cubicBezTo>
                  <a:cubicBezTo>
                    <a:pt x="12215" y="32475"/>
                    <a:pt x="11844" y="32619"/>
                    <a:pt x="11538" y="32794"/>
                  </a:cubicBezTo>
                  <a:cubicBezTo>
                    <a:pt x="11434" y="32853"/>
                    <a:pt x="11356" y="32885"/>
                    <a:pt x="11304" y="32885"/>
                  </a:cubicBezTo>
                  <a:cubicBezTo>
                    <a:pt x="11278" y="32885"/>
                    <a:pt x="11220" y="32866"/>
                    <a:pt x="11122" y="32833"/>
                  </a:cubicBezTo>
                  <a:cubicBezTo>
                    <a:pt x="11070" y="32814"/>
                    <a:pt x="10947" y="32788"/>
                    <a:pt x="10771" y="32755"/>
                  </a:cubicBezTo>
                  <a:cubicBezTo>
                    <a:pt x="10615" y="32729"/>
                    <a:pt x="10498" y="32697"/>
                    <a:pt x="10420" y="32651"/>
                  </a:cubicBezTo>
                  <a:cubicBezTo>
                    <a:pt x="10322" y="32606"/>
                    <a:pt x="10257" y="32540"/>
                    <a:pt x="10231" y="32462"/>
                  </a:cubicBezTo>
                  <a:cubicBezTo>
                    <a:pt x="10218" y="32423"/>
                    <a:pt x="10212" y="32378"/>
                    <a:pt x="10231" y="32332"/>
                  </a:cubicBezTo>
                  <a:cubicBezTo>
                    <a:pt x="10244" y="32287"/>
                    <a:pt x="10270" y="32248"/>
                    <a:pt x="10309" y="32235"/>
                  </a:cubicBezTo>
                  <a:cubicBezTo>
                    <a:pt x="10322" y="32228"/>
                    <a:pt x="10342" y="32215"/>
                    <a:pt x="10374" y="32202"/>
                  </a:cubicBezTo>
                  <a:cubicBezTo>
                    <a:pt x="10394" y="32196"/>
                    <a:pt x="10413" y="32183"/>
                    <a:pt x="10420" y="32163"/>
                  </a:cubicBezTo>
                  <a:cubicBezTo>
                    <a:pt x="10433" y="32144"/>
                    <a:pt x="10426" y="32105"/>
                    <a:pt x="10400" y="32046"/>
                  </a:cubicBezTo>
                  <a:cubicBezTo>
                    <a:pt x="10290" y="31825"/>
                    <a:pt x="10186" y="31539"/>
                    <a:pt x="10095" y="31181"/>
                  </a:cubicBezTo>
                  <a:cubicBezTo>
                    <a:pt x="10004" y="30785"/>
                    <a:pt x="9926" y="30485"/>
                    <a:pt x="9867" y="30284"/>
                  </a:cubicBezTo>
                  <a:cubicBezTo>
                    <a:pt x="9860" y="30271"/>
                    <a:pt x="9854" y="30264"/>
                    <a:pt x="9854" y="30251"/>
                  </a:cubicBezTo>
                  <a:cubicBezTo>
                    <a:pt x="10036" y="30173"/>
                    <a:pt x="10160" y="30121"/>
                    <a:pt x="10231" y="30095"/>
                  </a:cubicBezTo>
                  <a:cubicBezTo>
                    <a:pt x="10332" y="30064"/>
                    <a:pt x="10428" y="30049"/>
                    <a:pt x="10517" y="30049"/>
                  </a:cubicBezTo>
                  <a:close/>
                  <a:moveTo>
                    <a:pt x="7506" y="30154"/>
                  </a:moveTo>
                  <a:cubicBezTo>
                    <a:pt x="7519" y="30258"/>
                    <a:pt x="7558" y="30342"/>
                    <a:pt x="7610" y="30407"/>
                  </a:cubicBezTo>
                  <a:cubicBezTo>
                    <a:pt x="7688" y="30498"/>
                    <a:pt x="7818" y="30563"/>
                    <a:pt x="8000" y="30596"/>
                  </a:cubicBezTo>
                  <a:cubicBezTo>
                    <a:pt x="8158" y="30629"/>
                    <a:pt x="8307" y="30643"/>
                    <a:pt x="8447" y="30643"/>
                  </a:cubicBezTo>
                  <a:cubicBezTo>
                    <a:pt x="8474" y="30643"/>
                    <a:pt x="8501" y="30643"/>
                    <a:pt x="8527" y="30641"/>
                  </a:cubicBezTo>
                  <a:cubicBezTo>
                    <a:pt x="8664" y="30635"/>
                    <a:pt x="8755" y="30609"/>
                    <a:pt x="8820" y="30563"/>
                  </a:cubicBezTo>
                  <a:cubicBezTo>
                    <a:pt x="8865" y="30537"/>
                    <a:pt x="8891" y="30492"/>
                    <a:pt x="8904" y="30440"/>
                  </a:cubicBezTo>
                  <a:cubicBezTo>
                    <a:pt x="8924" y="30388"/>
                    <a:pt x="8911" y="30342"/>
                    <a:pt x="8885" y="30297"/>
                  </a:cubicBezTo>
                  <a:lnTo>
                    <a:pt x="8885" y="30297"/>
                  </a:lnTo>
                  <a:cubicBezTo>
                    <a:pt x="8917" y="30323"/>
                    <a:pt x="8950" y="30342"/>
                    <a:pt x="8982" y="30362"/>
                  </a:cubicBezTo>
                  <a:cubicBezTo>
                    <a:pt x="8943" y="30407"/>
                    <a:pt x="8924" y="30492"/>
                    <a:pt x="8924" y="30609"/>
                  </a:cubicBezTo>
                  <a:cubicBezTo>
                    <a:pt x="8911" y="30928"/>
                    <a:pt x="8872" y="31233"/>
                    <a:pt x="8813" y="31526"/>
                  </a:cubicBezTo>
                  <a:cubicBezTo>
                    <a:pt x="8781" y="31650"/>
                    <a:pt x="8768" y="31741"/>
                    <a:pt x="8768" y="31799"/>
                  </a:cubicBezTo>
                  <a:cubicBezTo>
                    <a:pt x="8761" y="31877"/>
                    <a:pt x="8774" y="31942"/>
                    <a:pt x="8807" y="32007"/>
                  </a:cubicBezTo>
                  <a:cubicBezTo>
                    <a:pt x="8839" y="32079"/>
                    <a:pt x="8891" y="32124"/>
                    <a:pt x="8950" y="32137"/>
                  </a:cubicBezTo>
                  <a:cubicBezTo>
                    <a:pt x="8969" y="32144"/>
                    <a:pt x="9002" y="32150"/>
                    <a:pt x="9048" y="32150"/>
                  </a:cubicBezTo>
                  <a:cubicBezTo>
                    <a:pt x="9087" y="32157"/>
                    <a:pt x="9113" y="32163"/>
                    <a:pt x="9132" y="32183"/>
                  </a:cubicBezTo>
                  <a:cubicBezTo>
                    <a:pt x="9145" y="32196"/>
                    <a:pt x="9152" y="32215"/>
                    <a:pt x="9165" y="32241"/>
                  </a:cubicBezTo>
                  <a:cubicBezTo>
                    <a:pt x="9171" y="32254"/>
                    <a:pt x="9178" y="32274"/>
                    <a:pt x="9191" y="32306"/>
                  </a:cubicBezTo>
                  <a:cubicBezTo>
                    <a:pt x="9204" y="32352"/>
                    <a:pt x="9236" y="32423"/>
                    <a:pt x="9282" y="32514"/>
                  </a:cubicBezTo>
                  <a:cubicBezTo>
                    <a:pt x="9301" y="32567"/>
                    <a:pt x="9314" y="32638"/>
                    <a:pt x="9314" y="32716"/>
                  </a:cubicBezTo>
                  <a:cubicBezTo>
                    <a:pt x="9314" y="32846"/>
                    <a:pt x="9269" y="32963"/>
                    <a:pt x="9191" y="33074"/>
                  </a:cubicBezTo>
                  <a:cubicBezTo>
                    <a:pt x="9106" y="33184"/>
                    <a:pt x="9002" y="33256"/>
                    <a:pt x="8878" y="33282"/>
                  </a:cubicBezTo>
                  <a:cubicBezTo>
                    <a:pt x="8836" y="33293"/>
                    <a:pt x="8789" y="33298"/>
                    <a:pt x="8739" y="33298"/>
                  </a:cubicBezTo>
                  <a:cubicBezTo>
                    <a:pt x="8674" y="33298"/>
                    <a:pt x="8604" y="33290"/>
                    <a:pt x="8527" y="33275"/>
                  </a:cubicBezTo>
                  <a:cubicBezTo>
                    <a:pt x="8495" y="33262"/>
                    <a:pt x="8384" y="33230"/>
                    <a:pt x="8189" y="33165"/>
                  </a:cubicBezTo>
                  <a:cubicBezTo>
                    <a:pt x="7948" y="33087"/>
                    <a:pt x="7701" y="33041"/>
                    <a:pt x="7435" y="33022"/>
                  </a:cubicBezTo>
                  <a:cubicBezTo>
                    <a:pt x="7330" y="33012"/>
                    <a:pt x="7204" y="33006"/>
                    <a:pt x="7053" y="33006"/>
                  </a:cubicBezTo>
                  <a:cubicBezTo>
                    <a:pt x="6997" y="33006"/>
                    <a:pt x="6938" y="33007"/>
                    <a:pt x="6875" y="33009"/>
                  </a:cubicBezTo>
                  <a:lnTo>
                    <a:pt x="6316" y="33009"/>
                  </a:lnTo>
                  <a:cubicBezTo>
                    <a:pt x="6030" y="33002"/>
                    <a:pt x="5776" y="32963"/>
                    <a:pt x="5562" y="32892"/>
                  </a:cubicBezTo>
                  <a:cubicBezTo>
                    <a:pt x="5555" y="32879"/>
                    <a:pt x="5542" y="32866"/>
                    <a:pt x="5523" y="32859"/>
                  </a:cubicBezTo>
                  <a:lnTo>
                    <a:pt x="5516" y="32859"/>
                  </a:lnTo>
                  <a:cubicBezTo>
                    <a:pt x="5490" y="32833"/>
                    <a:pt x="5458" y="32820"/>
                    <a:pt x="5412" y="32820"/>
                  </a:cubicBezTo>
                  <a:cubicBezTo>
                    <a:pt x="5405" y="32820"/>
                    <a:pt x="5399" y="32820"/>
                    <a:pt x="5392" y="32827"/>
                  </a:cubicBezTo>
                  <a:cubicBezTo>
                    <a:pt x="5340" y="32801"/>
                    <a:pt x="5295" y="32775"/>
                    <a:pt x="5249" y="32749"/>
                  </a:cubicBezTo>
                  <a:cubicBezTo>
                    <a:pt x="5165" y="32697"/>
                    <a:pt x="5100" y="32638"/>
                    <a:pt x="5067" y="32580"/>
                  </a:cubicBezTo>
                  <a:cubicBezTo>
                    <a:pt x="5028" y="32514"/>
                    <a:pt x="5009" y="32430"/>
                    <a:pt x="5009" y="32332"/>
                  </a:cubicBezTo>
                  <a:cubicBezTo>
                    <a:pt x="5009" y="32306"/>
                    <a:pt x="5015" y="32215"/>
                    <a:pt x="5035" y="32059"/>
                  </a:cubicBezTo>
                  <a:cubicBezTo>
                    <a:pt x="5035" y="32040"/>
                    <a:pt x="5041" y="32020"/>
                    <a:pt x="5041" y="32001"/>
                  </a:cubicBezTo>
                  <a:cubicBezTo>
                    <a:pt x="5061" y="32027"/>
                    <a:pt x="5074" y="32053"/>
                    <a:pt x="5100" y="32079"/>
                  </a:cubicBezTo>
                  <a:cubicBezTo>
                    <a:pt x="5158" y="32150"/>
                    <a:pt x="5249" y="32222"/>
                    <a:pt x="5386" y="32287"/>
                  </a:cubicBezTo>
                  <a:cubicBezTo>
                    <a:pt x="5750" y="32472"/>
                    <a:pt x="6222" y="32564"/>
                    <a:pt x="6793" y="32564"/>
                  </a:cubicBezTo>
                  <a:cubicBezTo>
                    <a:pt x="6865" y="32564"/>
                    <a:pt x="6937" y="32563"/>
                    <a:pt x="7012" y="32560"/>
                  </a:cubicBezTo>
                  <a:cubicBezTo>
                    <a:pt x="7402" y="32547"/>
                    <a:pt x="7890" y="32495"/>
                    <a:pt x="8482" y="32404"/>
                  </a:cubicBezTo>
                  <a:cubicBezTo>
                    <a:pt x="8560" y="32391"/>
                    <a:pt x="8605" y="32371"/>
                    <a:pt x="8625" y="32345"/>
                  </a:cubicBezTo>
                  <a:cubicBezTo>
                    <a:pt x="8644" y="32326"/>
                    <a:pt x="8644" y="32293"/>
                    <a:pt x="8638" y="32267"/>
                  </a:cubicBezTo>
                  <a:cubicBezTo>
                    <a:pt x="8631" y="32235"/>
                    <a:pt x="8612" y="32222"/>
                    <a:pt x="8586" y="32222"/>
                  </a:cubicBezTo>
                  <a:cubicBezTo>
                    <a:pt x="8573" y="32222"/>
                    <a:pt x="8553" y="32228"/>
                    <a:pt x="8527" y="32241"/>
                  </a:cubicBezTo>
                  <a:cubicBezTo>
                    <a:pt x="8508" y="32251"/>
                    <a:pt x="8493" y="32257"/>
                    <a:pt x="8481" y="32257"/>
                  </a:cubicBezTo>
                  <a:cubicBezTo>
                    <a:pt x="8476" y="32257"/>
                    <a:pt x="8472" y="32256"/>
                    <a:pt x="8469" y="32254"/>
                  </a:cubicBezTo>
                  <a:cubicBezTo>
                    <a:pt x="8456" y="32254"/>
                    <a:pt x="8436" y="32241"/>
                    <a:pt x="8417" y="32222"/>
                  </a:cubicBezTo>
                  <a:cubicBezTo>
                    <a:pt x="8339" y="32124"/>
                    <a:pt x="8280" y="32020"/>
                    <a:pt x="8235" y="31910"/>
                  </a:cubicBezTo>
                  <a:cubicBezTo>
                    <a:pt x="8319" y="31897"/>
                    <a:pt x="8391" y="31864"/>
                    <a:pt x="8456" y="31819"/>
                  </a:cubicBezTo>
                  <a:cubicBezTo>
                    <a:pt x="8521" y="31773"/>
                    <a:pt x="8573" y="31708"/>
                    <a:pt x="8612" y="31643"/>
                  </a:cubicBezTo>
                  <a:cubicBezTo>
                    <a:pt x="8631" y="31597"/>
                    <a:pt x="8638" y="31558"/>
                    <a:pt x="8631" y="31526"/>
                  </a:cubicBezTo>
                  <a:cubicBezTo>
                    <a:pt x="8631" y="31506"/>
                    <a:pt x="8618" y="31493"/>
                    <a:pt x="8605" y="31480"/>
                  </a:cubicBezTo>
                  <a:cubicBezTo>
                    <a:pt x="8596" y="31466"/>
                    <a:pt x="8582" y="31458"/>
                    <a:pt x="8568" y="31458"/>
                  </a:cubicBezTo>
                  <a:cubicBezTo>
                    <a:pt x="8563" y="31458"/>
                    <a:pt x="8558" y="31459"/>
                    <a:pt x="8553" y="31461"/>
                  </a:cubicBezTo>
                  <a:cubicBezTo>
                    <a:pt x="8521" y="31461"/>
                    <a:pt x="8495" y="31487"/>
                    <a:pt x="8482" y="31532"/>
                  </a:cubicBezTo>
                  <a:cubicBezTo>
                    <a:pt x="8475" y="31552"/>
                    <a:pt x="8462" y="31584"/>
                    <a:pt x="8449" y="31637"/>
                  </a:cubicBezTo>
                  <a:cubicBezTo>
                    <a:pt x="8436" y="31669"/>
                    <a:pt x="8397" y="31702"/>
                    <a:pt x="8352" y="31728"/>
                  </a:cubicBezTo>
                  <a:cubicBezTo>
                    <a:pt x="8319" y="31741"/>
                    <a:pt x="8274" y="31754"/>
                    <a:pt x="8202" y="31780"/>
                  </a:cubicBezTo>
                  <a:cubicBezTo>
                    <a:pt x="8157" y="31786"/>
                    <a:pt x="8124" y="31806"/>
                    <a:pt x="8105" y="31832"/>
                  </a:cubicBezTo>
                  <a:cubicBezTo>
                    <a:pt x="8091" y="31858"/>
                    <a:pt x="8091" y="31897"/>
                    <a:pt x="8111" y="31949"/>
                  </a:cubicBezTo>
                  <a:cubicBezTo>
                    <a:pt x="8157" y="32092"/>
                    <a:pt x="8235" y="32209"/>
                    <a:pt x="8345" y="32313"/>
                  </a:cubicBezTo>
                  <a:cubicBezTo>
                    <a:pt x="7968" y="32371"/>
                    <a:pt x="7617" y="32410"/>
                    <a:pt x="7292" y="32436"/>
                  </a:cubicBezTo>
                  <a:cubicBezTo>
                    <a:pt x="7063" y="32454"/>
                    <a:pt x="6858" y="32464"/>
                    <a:pt x="6676" y="32464"/>
                  </a:cubicBezTo>
                  <a:cubicBezTo>
                    <a:pt x="6527" y="32464"/>
                    <a:pt x="6394" y="32458"/>
                    <a:pt x="6277" y="32443"/>
                  </a:cubicBezTo>
                  <a:cubicBezTo>
                    <a:pt x="5906" y="32404"/>
                    <a:pt x="5581" y="32306"/>
                    <a:pt x="5314" y="32144"/>
                  </a:cubicBezTo>
                  <a:cubicBezTo>
                    <a:pt x="5204" y="32079"/>
                    <a:pt x="5132" y="32014"/>
                    <a:pt x="5087" y="31936"/>
                  </a:cubicBezTo>
                  <a:cubicBezTo>
                    <a:pt x="5074" y="31903"/>
                    <a:pt x="5061" y="31871"/>
                    <a:pt x="5054" y="31832"/>
                  </a:cubicBezTo>
                  <a:cubicBezTo>
                    <a:pt x="5054" y="31773"/>
                    <a:pt x="5054" y="31721"/>
                    <a:pt x="5048" y="31669"/>
                  </a:cubicBezTo>
                  <a:cubicBezTo>
                    <a:pt x="5054" y="31623"/>
                    <a:pt x="5061" y="31571"/>
                    <a:pt x="5074" y="31519"/>
                  </a:cubicBezTo>
                  <a:lnTo>
                    <a:pt x="5087" y="31519"/>
                  </a:lnTo>
                  <a:cubicBezTo>
                    <a:pt x="5145" y="31526"/>
                    <a:pt x="5217" y="31526"/>
                    <a:pt x="5321" y="31526"/>
                  </a:cubicBezTo>
                  <a:cubicBezTo>
                    <a:pt x="5510" y="31526"/>
                    <a:pt x="5653" y="31513"/>
                    <a:pt x="5744" y="31493"/>
                  </a:cubicBezTo>
                  <a:cubicBezTo>
                    <a:pt x="5802" y="31487"/>
                    <a:pt x="5867" y="31467"/>
                    <a:pt x="5945" y="31441"/>
                  </a:cubicBezTo>
                  <a:cubicBezTo>
                    <a:pt x="5976" y="31449"/>
                    <a:pt x="6015" y="31452"/>
                    <a:pt x="6064" y="31452"/>
                  </a:cubicBezTo>
                  <a:cubicBezTo>
                    <a:pt x="6098" y="31452"/>
                    <a:pt x="6136" y="31451"/>
                    <a:pt x="6179" y="31448"/>
                  </a:cubicBezTo>
                  <a:lnTo>
                    <a:pt x="6323" y="31441"/>
                  </a:lnTo>
                  <a:cubicBezTo>
                    <a:pt x="6440" y="31428"/>
                    <a:pt x="6524" y="31422"/>
                    <a:pt x="6583" y="31409"/>
                  </a:cubicBezTo>
                  <a:lnTo>
                    <a:pt x="6752" y="31376"/>
                  </a:lnTo>
                  <a:cubicBezTo>
                    <a:pt x="6843" y="31363"/>
                    <a:pt x="6901" y="31357"/>
                    <a:pt x="6927" y="31350"/>
                  </a:cubicBezTo>
                  <a:lnTo>
                    <a:pt x="7012" y="31318"/>
                  </a:lnTo>
                  <a:lnTo>
                    <a:pt x="7051" y="31292"/>
                  </a:lnTo>
                  <a:cubicBezTo>
                    <a:pt x="6986" y="31292"/>
                    <a:pt x="6908" y="31298"/>
                    <a:pt x="6817" y="31311"/>
                  </a:cubicBezTo>
                  <a:cubicBezTo>
                    <a:pt x="6713" y="31331"/>
                    <a:pt x="6635" y="31344"/>
                    <a:pt x="6576" y="31350"/>
                  </a:cubicBezTo>
                  <a:lnTo>
                    <a:pt x="6446" y="31370"/>
                  </a:lnTo>
                  <a:cubicBezTo>
                    <a:pt x="6329" y="31389"/>
                    <a:pt x="6205" y="31402"/>
                    <a:pt x="6082" y="31409"/>
                  </a:cubicBezTo>
                  <a:cubicBezTo>
                    <a:pt x="6056" y="31415"/>
                    <a:pt x="6030" y="31415"/>
                    <a:pt x="6017" y="31415"/>
                  </a:cubicBezTo>
                  <a:cubicBezTo>
                    <a:pt x="6069" y="31396"/>
                    <a:pt x="6127" y="31370"/>
                    <a:pt x="6192" y="31344"/>
                  </a:cubicBezTo>
                  <a:cubicBezTo>
                    <a:pt x="6401" y="31253"/>
                    <a:pt x="6544" y="31194"/>
                    <a:pt x="6635" y="31175"/>
                  </a:cubicBezTo>
                  <a:cubicBezTo>
                    <a:pt x="6713" y="31155"/>
                    <a:pt x="6758" y="31136"/>
                    <a:pt x="6784" y="31123"/>
                  </a:cubicBezTo>
                  <a:cubicBezTo>
                    <a:pt x="6823" y="31103"/>
                    <a:pt x="6856" y="31071"/>
                    <a:pt x="6895" y="31032"/>
                  </a:cubicBezTo>
                  <a:cubicBezTo>
                    <a:pt x="6966" y="30954"/>
                    <a:pt x="7031" y="30882"/>
                    <a:pt x="7090" y="30804"/>
                  </a:cubicBezTo>
                  <a:cubicBezTo>
                    <a:pt x="7116" y="30811"/>
                    <a:pt x="7148" y="30811"/>
                    <a:pt x="7181" y="30811"/>
                  </a:cubicBezTo>
                  <a:cubicBezTo>
                    <a:pt x="7214" y="30811"/>
                    <a:pt x="7266" y="30804"/>
                    <a:pt x="7337" y="30798"/>
                  </a:cubicBezTo>
                  <a:cubicBezTo>
                    <a:pt x="7363" y="30798"/>
                    <a:pt x="7435" y="30798"/>
                    <a:pt x="7539" y="30804"/>
                  </a:cubicBezTo>
                  <a:cubicBezTo>
                    <a:pt x="7623" y="30804"/>
                    <a:pt x="7695" y="30798"/>
                    <a:pt x="7747" y="30785"/>
                  </a:cubicBezTo>
                  <a:lnTo>
                    <a:pt x="7753" y="30746"/>
                  </a:lnTo>
                  <a:cubicBezTo>
                    <a:pt x="7689" y="30729"/>
                    <a:pt x="7607" y="30718"/>
                    <a:pt x="7508" y="30718"/>
                  </a:cubicBezTo>
                  <a:cubicBezTo>
                    <a:pt x="7486" y="30718"/>
                    <a:pt x="7464" y="30718"/>
                    <a:pt x="7441" y="30720"/>
                  </a:cubicBezTo>
                  <a:cubicBezTo>
                    <a:pt x="7370" y="30720"/>
                    <a:pt x="7266" y="30726"/>
                    <a:pt x="7142" y="30739"/>
                  </a:cubicBezTo>
                  <a:cubicBezTo>
                    <a:pt x="7181" y="30687"/>
                    <a:pt x="7220" y="30628"/>
                    <a:pt x="7259" y="30570"/>
                  </a:cubicBezTo>
                  <a:cubicBezTo>
                    <a:pt x="7259" y="30576"/>
                    <a:pt x="7259" y="30583"/>
                    <a:pt x="7266" y="30589"/>
                  </a:cubicBezTo>
                  <a:lnTo>
                    <a:pt x="7318" y="30596"/>
                  </a:lnTo>
                  <a:cubicBezTo>
                    <a:pt x="7318" y="30583"/>
                    <a:pt x="7331" y="30583"/>
                    <a:pt x="7344" y="30583"/>
                  </a:cubicBezTo>
                  <a:lnTo>
                    <a:pt x="7441" y="30583"/>
                  </a:lnTo>
                  <a:cubicBezTo>
                    <a:pt x="7500" y="30576"/>
                    <a:pt x="7539" y="30563"/>
                    <a:pt x="7552" y="30544"/>
                  </a:cubicBezTo>
                  <a:lnTo>
                    <a:pt x="7565" y="30524"/>
                  </a:lnTo>
                  <a:cubicBezTo>
                    <a:pt x="7565" y="30511"/>
                    <a:pt x="7552" y="30505"/>
                    <a:pt x="7532" y="30498"/>
                  </a:cubicBezTo>
                  <a:lnTo>
                    <a:pt x="7526" y="30505"/>
                  </a:lnTo>
                  <a:cubicBezTo>
                    <a:pt x="7500" y="30511"/>
                    <a:pt x="7461" y="30518"/>
                    <a:pt x="7409" y="30518"/>
                  </a:cubicBezTo>
                  <a:cubicBezTo>
                    <a:pt x="7363" y="30518"/>
                    <a:pt x="7324" y="30524"/>
                    <a:pt x="7298" y="30531"/>
                  </a:cubicBezTo>
                  <a:cubicBezTo>
                    <a:pt x="7292" y="30531"/>
                    <a:pt x="7285" y="30537"/>
                    <a:pt x="7279" y="30544"/>
                  </a:cubicBezTo>
                  <a:cubicBezTo>
                    <a:pt x="7298" y="30511"/>
                    <a:pt x="7311" y="30479"/>
                    <a:pt x="7331" y="30453"/>
                  </a:cubicBezTo>
                  <a:cubicBezTo>
                    <a:pt x="7350" y="30453"/>
                    <a:pt x="7370" y="30453"/>
                    <a:pt x="7389" y="30446"/>
                  </a:cubicBezTo>
                  <a:lnTo>
                    <a:pt x="7402" y="30446"/>
                  </a:lnTo>
                  <a:lnTo>
                    <a:pt x="7415" y="30440"/>
                  </a:lnTo>
                  <a:lnTo>
                    <a:pt x="7435" y="30440"/>
                  </a:lnTo>
                  <a:cubicBezTo>
                    <a:pt x="7467" y="30433"/>
                    <a:pt x="7500" y="30414"/>
                    <a:pt x="7519" y="30375"/>
                  </a:cubicBezTo>
                  <a:cubicBezTo>
                    <a:pt x="7526" y="30368"/>
                    <a:pt x="7526" y="30362"/>
                    <a:pt x="7519" y="30362"/>
                  </a:cubicBezTo>
                  <a:cubicBezTo>
                    <a:pt x="7514" y="30360"/>
                    <a:pt x="7509" y="30359"/>
                    <a:pt x="7502" y="30359"/>
                  </a:cubicBezTo>
                  <a:cubicBezTo>
                    <a:pt x="7482" y="30359"/>
                    <a:pt x="7453" y="30367"/>
                    <a:pt x="7409" y="30381"/>
                  </a:cubicBezTo>
                  <a:lnTo>
                    <a:pt x="7370" y="30388"/>
                  </a:lnTo>
                  <a:cubicBezTo>
                    <a:pt x="7370" y="30388"/>
                    <a:pt x="7370" y="30381"/>
                    <a:pt x="7376" y="30375"/>
                  </a:cubicBezTo>
                  <a:cubicBezTo>
                    <a:pt x="7435" y="30271"/>
                    <a:pt x="7474" y="30199"/>
                    <a:pt x="7493" y="30167"/>
                  </a:cubicBezTo>
                  <a:cubicBezTo>
                    <a:pt x="7500" y="30167"/>
                    <a:pt x="7500" y="30160"/>
                    <a:pt x="7506" y="30154"/>
                  </a:cubicBezTo>
                  <a:close/>
                  <a:moveTo>
                    <a:pt x="6922" y="35053"/>
                  </a:moveTo>
                  <a:cubicBezTo>
                    <a:pt x="6920" y="35053"/>
                    <a:pt x="6917" y="35055"/>
                    <a:pt x="6914" y="35057"/>
                  </a:cubicBezTo>
                  <a:lnTo>
                    <a:pt x="6901" y="35116"/>
                  </a:lnTo>
                  <a:lnTo>
                    <a:pt x="6862" y="35181"/>
                  </a:lnTo>
                  <a:cubicBezTo>
                    <a:pt x="6856" y="35187"/>
                    <a:pt x="6836" y="35194"/>
                    <a:pt x="6804" y="35200"/>
                  </a:cubicBezTo>
                  <a:cubicBezTo>
                    <a:pt x="6771" y="35200"/>
                    <a:pt x="6732" y="35213"/>
                    <a:pt x="6700" y="35233"/>
                  </a:cubicBezTo>
                  <a:cubicBezTo>
                    <a:pt x="6687" y="35246"/>
                    <a:pt x="6680" y="35252"/>
                    <a:pt x="6680" y="35252"/>
                  </a:cubicBezTo>
                  <a:cubicBezTo>
                    <a:pt x="6680" y="35272"/>
                    <a:pt x="6687" y="35278"/>
                    <a:pt x="6700" y="35285"/>
                  </a:cubicBezTo>
                  <a:cubicBezTo>
                    <a:pt x="6703" y="35288"/>
                    <a:pt x="6708" y="35290"/>
                    <a:pt x="6714" y="35290"/>
                  </a:cubicBezTo>
                  <a:cubicBezTo>
                    <a:pt x="6719" y="35290"/>
                    <a:pt x="6726" y="35288"/>
                    <a:pt x="6732" y="35285"/>
                  </a:cubicBezTo>
                  <a:cubicBezTo>
                    <a:pt x="6758" y="35285"/>
                    <a:pt x="6797" y="35272"/>
                    <a:pt x="6849" y="35252"/>
                  </a:cubicBezTo>
                  <a:cubicBezTo>
                    <a:pt x="6869" y="35252"/>
                    <a:pt x="6875" y="35246"/>
                    <a:pt x="6882" y="35233"/>
                  </a:cubicBezTo>
                  <a:cubicBezTo>
                    <a:pt x="6895" y="35226"/>
                    <a:pt x="6908" y="35213"/>
                    <a:pt x="6914" y="35187"/>
                  </a:cubicBezTo>
                  <a:cubicBezTo>
                    <a:pt x="6934" y="35148"/>
                    <a:pt x="6940" y="35109"/>
                    <a:pt x="6940" y="35083"/>
                  </a:cubicBezTo>
                  <a:cubicBezTo>
                    <a:pt x="6940" y="35077"/>
                    <a:pt x="6934" y="35070"/>
                    <a:pt x="6934" y="35064"/>
                  </a:cubicBezTo>
                  <a:cubicBezTo>
                    <a:pt x="6930" y="35056"/>
                    <a:pt x="6926" y="35053"/>
                    <a:pt x="6922" y="35053"/>
                  </a:cubicBezTo>
                  <a:close/>
                  <a:moveTo>
                    <a:pt x="13997" y="32723"/>
                  </a:moveTo>
                  <a:cubicBezTo>
                    <a:pt x="14094" y="33093"/>
                    <a:pt x="14159" y="33379"/>
                    <a:pt x="14198" y="33575"/>
                  </a:cubicBezTo>
                  <a:cubicBezTo>
                    <a:pt x="14263" y="33893"/>
                    <a:pt x="14302" y="34179"/>
                    <a:pt x="14315" y="34440"/>
                  </a:cubicBezTo>
                  <a:cubicBezTo>
                    <a:pt x="14322" y="34602"/>
                    <a:pt x="14296" y="34719"/>
                    <a:pt x="14237" y="34797"/>
                  </a:cubicBezTo>
                  <a:cubicBezTo>
                    <a:pt x="14198" y="34849"/>
                    <a:pt x="14120" y="34895"/>
                    <a:pt x="14010" y="34947"/>
                  </a:cubicBezTo>
                  <a:cubicBezTo>
                    <a:pt x="13431" y="35187"/>
                    <a:pt x="12839" y="35396"/>
                    <a:pt x="12228" y="35565"/>
                  </a:cubicBezTo>
                  <a:cubicBezTo>
                    <a:pt x="11968" y="35636"/>
                    <a:pt x="11747" y="35675"/>
                    <a:pt x="11577" y="35682"/>
                  </a:cubicBezTo>
                  <a:cubicBezTo>
                    <a:pt x="11506" y="35526"/>
                    <a:pt x="11447" y="35389"/>
                    <a:pt x="11402" y="35278"/>
                  </a:cubicBezTo>
                  <a:cubicBezTo>
                    <a:pt x="11278" y="34979"/>
                    <a:pt x="11096" y="34492"/>
                    <a:pt x="10843" y="33802"/>
                  </a:cubicBezTo>
                  <a:cubicBezTo>
                    <a:pt x="11057" y="33770"/>
                    <a:pt x="11285" y="33718"/>
                    <a:pt x="11532" y="33640"/>
                  </a:cubicBezTo>
                  <a:cubicBezTo>
                    <a:pt x="11708" y="33594"/>
                    <a:pt x="11961" y="33510"/>
                    <a:pt x="12286" y="33405"/>
                  </a:cubicBezTo>
                  <a:lnTo>
                    <a:pt x="13542" y="32983"/>
                  </a:lnTo>
                  <a:cubicBezTo>
                    <a:pt x="13583" y="32968"/>
                    <a:pt x="13618" y="32961"/>
                    <a:pt x="13649" y="32961"/>
                  </a:cubicBezTo>
                  <a:cubicBezTo>
                    <a:pt x="13686" y="32961"/>
                    <a:pt x="13715" y="32971"/>
                    <a:pt x="13737" y="32989"/>
                  </a:cubicBezTo>
                  <a:cubicBezTo>
                    <a:pt x="13756" y="33015"/>
                    <a:pt x="13776" y="33048"/>
                    <a:pt x="13782" y="33106"/>
                  </a:cubicBezTo>
                  <a:cubicBezTo>
                    <a:pt x="13795" y="33217"/>
                    <a:pt x="13815" y="33379"/>
                    <a:pt x="13834" y="33594"/>
                  </a:cubicBezTo>
                  <a:cubicBezTo>
                    <a:pt x="13860" y="33783"/>
                    <a:pt x="13893" y="33939"/>
                    <a:pt x="13938" y="34069"/>
                  </a:cubicBezTo>
                  <a:cubicBezTo>
                    <a:pt x="13945" y="34101"/>
                    <a:pt x="13964" y="34160"/>
                    <a:pt x="13990" y="34238"/>
                  </a:cubicBezTo>
                  <a:cubicBezTo>
                    <a:pt x="14010" y="34303"/>
                    <a:pt x="14016" y="34361"/>
                    <a:pt x="14023" y="34407"/>
                  </a:cubicBezTo>
                  <a:cubicBezTo>
                    <a:pt x="14023" y="34473"/>
                    <a:pt x="14040" y="34512"/>
                    <a:pt x="14073" y="34512"/>
                  </a:cubicBezTo>
                  <a:cubicBezTo>
                    <a:pt x="14076" y="34512"/>
                    <a:pt x="14079" y="34512"/>
                    <a:pt x="14081" y="34511"/>
                  </a:cubicBezTo>
                  <a:cubicBezTo>
                    <a:pt x="14101" y="34505"/>
                    <a:pt x="14114" y="34492"/>
                    <a:pt x="14114" y="34459"/>
                  </a:cubicBezTo>
                  <a:cubicBezTo>
                    <a:pt x="14114" y="34440"/>
                    <a:pt x="14114" y="34414"/>
                    <a:pt x="14101" y="34387"/>
                  </a:cubicBezTo>
                  <a:cubicBezTo>
                    <a:pt x="13951" y="33958"/>
                    <a:pt x="13860" y="33523"/>
                    <a:pt x="13828" y="33080"/>
                  </a:cubicBezTo>
                  <a:cubicBezTo>
                    <a:pt x="13828" y="33002"/>
                    <a:pt x="13808" y="32950"/>
                    <a:pt x="13769" y="32924"/>
                  </a:cubicBezTo>
                  <a:cubicBezTo>
                    <a:pt x="13750" y="32911"/>
                    <a:pt x="13711" y="32905"/>
                    <a:pt x="13659" y="32905"/>
                  </a:cubicBezTo>
                  <a:cubicBezTo>
                    <a:pt x="13574" y="32918"/>
                    <a:pt x="13450" y="32950"/>
                    <a:pt x="13281" y="33002"/>
                  </a:cubicBezTo>
                  <a:lnTo>
                    <a:pt x="12325" y="33327"/>
                  </a:lnTo>
                  <a:cubicBezTo>
                    <a:pt x="11968" y="33451"/>
                    <a:pt x="11695" y="33536"/>
                    <a:pt x="11512" y="33588"/>
                  </a:cubicBezTo>
                  <a:cubicBezTo>
                    <a:pt x="11265" y="33659"/>
                    <a:pt x="11038" y="33718"/>
                    <a:pt x="10830" y="33757"/>
                  </a:cubicBezTo>
                  <a:cubicBezTo>
                    <a:pt x="10810" y="33705"/>
                    <a:pt x="10790" y="33646"/>
                    <a:pt x="10771" y="33594"/>
                  </a:cubicBezTo>
                  <a:cubicBezTo>
                    <a:pt x="10817" y="33594"/>
                    <a:pt x="10875" y="33588"/>
                    <a:pt x="10953" y="33562"/>
                  </a:cubicBezTo>
                  <a:lnTo>
                    <a:pt x="12085" y="33249"/>
                  </a:lnTo>
                  <a:cubicBezTo>
                    <a:pt x="12299" y="33191"/>
                    <a:pt x="12429" y="33152"/>
                    <a:pt x="12475" y="33132"/>
                  </a:cubicBezTo>
                  <a:cubicBezTo>
                    <a:pt x="12566" y="33100"/>
                    <a:pt x="12703" y="33048"/>
                    <a:pt x="12885" y="32976"/>
                  </a:cubicBezTo>
                  <a:cubicBezTo>
                    <a:pt x="12982" y="32944"/>
                    <a:pt x="13119" y="32911"/>
                    <a:pt x="13288" y="32872"/>
                  </a:cubicBezTo>
                  <a:lnTo>
                    <a:pt x="13997" y="32723"/>
                  </a:lnTo>
                  <a:close/>
                  <a:moveTo>
                    <a:pt x="5432" y="33048"/>
                  </a:moveTo>
                  <a:cubicBezTo>
                    <a:pt x="5633" y="33132"/>
                    <a:pt x="5822" y="33191"/>
                    <a:pt x="5997" y="33217"/>
                  </a:cubicBezTo>
                  <a:cubicBezTo>
                    <a:pt x="6073" y="33228"/>
                    <a:pt x="6173" y="33232"/>
                    <a:pt x="6301" y="33232"/>
                  </a:cubicBezTo>
                  <a:cubicBezTo>
                    <a:pt x="6405" y="33232"/>
                    <a:pt x="6527" y="33229"/>
                    <a:pt x="6667" y="33223"/>
                  </a:cubicBezTo>
                  <a:lnTo>
                    <a:pt x="6713" y="33223"/>
                  </a:lnTo>
                  <a:cubicBezTo>
                    <a:pt x="6726" y="33243"/>
                    <a:pt x="6732" y="33275"/>
                    <a:pt x="6745" y="33314"/>
                  </a:cubicBezTo>
                  <a:lnTo>
                    <a:pt x="6849" y="33848"/>
                  </a:lnTo>
                  <a:cubicBezTo>
                    <a:pt x="6862" y="33926"/>
                    <a:pt x="6875" y="34043"/>
                    <a:pt x="6888" y="34199"/>
                  </a:cubicBezTo>
                  <a:lnTo>
                    <a:pt x="6966" y="34849"/>
                  </a:lnTo>
                  <a:cubicBezTo>
                    <a:pt x="6968" y="34851"/>
                    <a:pt x="6970" y="34852"/>
                    <a:pt x="6972" y="34852"/>
                  </a:cubicBezTo>
                  <a:cubicBezTo>
                    <a:pt x="6976" y="34852"/>
                    <a:pt x="6981" y="34846"/>
                    <a:pt x="6986" y="34836"/>
                  </a:cubicBezTo>
                  <a:cubicBezTo>
                    <a:pt x="6999" y="34791"/>
                    <a:pt x="6999" y="34713"/>
                    <a:pt x="6979" y="34602"/>
                  </a:cubicBezTo>
                  <a:lnTo>
                    <a:pt x="6888" y="33880"/>
                  </a:lnTo>
                  <a:cubicBezTo>
                    <a:pt x="6875" y="33770"/>
                    <a:pt x="6856" y="33659"/>
                    <a:pt x="6830" y="33549"/>
                  </a:cubicBezTo>
                  <a:lnTo>
                    <a:pt x="6778" y="33301"/>
                  </a:lnTo>
                  <a:cubicBezTo>
                    <a:pt x="6771" y="33269"/>
                    <a:pt x="6765" y="33243"/>
                    <a:pt x="6758" y="33217"/>
                  </a:cubicBezTo>
                  <a:lnTo>
                    <a:pt x="6934" y="33217"/>
                  </a:lnTo>
                  <a:cubicBezTo>
                    <a:pt x="7057" y="33523"/>
                    <a:pt x="7129" y="33848"/>
                    <a:pt x="7155" y="34192"/>
                  </a:cubicBezTo>
                  <a:cubicBezTo>
                    <a:pt x="7161" y="34342"/>
                    <a:pt x="7161" y="34563"/>
                    <a:pt x="7148" y="34856"/>
                  </a:cubicBezTo>
                  <a:cubicBezTo>
                    <a:pt x="7135" y="35083"/>
                    <a:pt x="7122" y="35252"/>
                    <a:pt x="7090" y="35363"/>
                  </a:cubicBezTo>
                  <a:cubicBezTo>
                    <a:pt x="6901" y="35435"/>
                    <a:pt x="6622" y="35513"/>
                    <a:pt x="6264" y="35591"/>
                  </a:cubicBezTo>
                  <a:lnTo>
                    <a:pt x="5405" y="35786"/>
                  </a:lnTo>
                  <a:cubicBezTo>
                    <a:pt x="5210" y="35831"/>
                    <a:pt x="5054" y="35857"/>
                    <a:pt x="4937" y="35870"/>
                  </a:cubicBezTo>
                  <a:cubicBezTo>
                    <a:pt x="4937" y="35805"/>
                    <a:pt x="4944" y="35747"/>
                    <a:pt x="4944" y="35688"/>
                  </a:cubicBezTo>
                  <a:lnTo>
                    <a:pt x="5054" y="35682"/>
                  </a:lnTo>
                  <a:lnTo>
                    <a:pt x="5327" y="35604"/>
                  </a:lnTo>
                  <a:cubicBezTo>
                    <a:pt x="5529" y="35545"/>
                    <a:pt x="5692" y="35500"/>
                    <a:pt x="5822" y="35474"/>
                  </a:cubicBezTo>
                  <a:cubicBezTo>
                    <a:pt x="5913" y="35454"/>
                    <a:pt x="5971" y="35428"/>
                    <a:pt x="5997" y="35396"/>
                  </a:cubicBezTo>
                  <a:lnTo>
                    <a:pt x="5997" y="35396"/>
                  </a:lnTo>
                  <a:cubicBezTo>
                    <a:pt x="5861" y="35402"/>
                    <a:pt x="5653" y="35448"/>
                    <a:pt x="5386" y="35526"/>
                  </a:cubicBezTo>
                  <a:lnTo>
                    <a:pt x="5106" y="35604"/>
                  </a:lnTo>
                  <a:cubicBezTo>
                    <a:pt x="5041" y="35617"/>
                    <a:pt x="5009" y="35630"/>
                    <a:pt x="5002" y="35630"/>
                  </a:cubicBezTo>
                  <a:lnTo>
                    <a:pt x="4944" y="35630"/>
                  </a:lnTo>
                  <a:cubicBezTo>
                    <a:pt x="4950" y="35454"/>
                    <a:pt x="4957" y="35304"/>
                    <a:pt x="4963" y="35174"/>
                  </a:cubicBezTo>
                  <a:cubicBezTo>
                    <a:pt x="5002" y="34498"/>
                    <a:pt x="5067" y="33900"/>
                    <a:pt x="5165" y="33366"/>
                  </a:cubicBezTo>
                  <a:cubicBezTo>
                    <a:pt x="5184" y="33249"/>
                    <a:pt x="5217" y="33171"/>
                    <a:pt x="5269" y="33132"/>
                  </a:cubicBezTo>
                  <a:cubicBezTo>
                    <a:pt x="5295" y="33113"/>
                    <a:pt x="5321" y="33093"/>
                    <a:pt x="5366" y="33080"/>
                  </a:cubicBezTo>
                  <a:cubicBezTo>
                    <a:pt x="5392" y="33067"/>
                    <a:pt x="5412" y="33054"/>
                    <a:pt x="5432" y="33048"/>
                  </a:cubicBezTo>
                  <a:close/>
                  <a:moveTo>
                    <a:pt x="6823" y="35987"/>
                  </a:moveTo>
                  <a:cubicBezTo>
                    <a:pt x="6810" y="35987"/>
                    <a:pt x="6804" y="35994"/>
                    <a:pt x="6804" y="36013"/>
                  </a:cubicBezTo>
                  <a:cubicBezTo>
                    <a:pt x="6804" y="36065"/>
                    <a:pt x="6810" y="36143"/>
                    <a:pt x="6823" y="36241"/>
                  </a:cubicBezTo>
                  <a:cubicBezTo>
                    <a:pt x="6830" y="36280"/>
                    <a:pt x="6843" y="36339"/>
                    <a:pt x="6856" y="36417"/>
                  </a:cubicBezTo>
                  <a:cubicBezTo>
                    <a:pt x="6869" y="36495"/>
                    <a:pt x="6869" y="36631"/>
                    <a:pt x="6856" y="36826"/>
                  </a:cubicBezTo>
                  <a:cubicBezTo>
                    <a:pt x="6849" y="36872"/>
                    <a:pt x="6843" y="36904"/>
                    <a:pt x="6830" y="36924"/>
                  </a:cubicBezTo>
                  <a:cubicBezTo>
                    <a:pt x="6823" y="36943"/>
                    <a:pt x="6810" y="36963"/>
                    <a:pt x="6791" y="36976"/>
                  </a:cubicBezTo>
                  <a:cubicBezTo>
                    <a:pt x="6713" y="37041"/>
                    <a:pt x="6609" y="37093"/>
                    <a:pt x="6479" y="37125"/>
                  </a:cubicBezTo>
                  <a:cubicBezTo>
                    <a:pt x="6440" y="37138"/>
                    <a:pt x="6323" y="37158"/>
                    <a:pt x="6134" y="37184"/>
                  </a:cubicBezTo>
                  <a:cubicBezTo>
                    <a:pt x="6036" y="37197"/>
                    <a:pt x="5861" y="37236"/>
                    <a:pt x="5620" y="37288"/>
                  </a:cubicBezTo>
                  <a:cubicBezTo>
                    <a:pt x="5399" y="37334"/>
                    <a:pt x="5230" y="37366"/>
                    <a:pt x="5100" y="37379"/>
                  </a:cubicBezTo>
                  <a:cubicBezTo>
                    <a:pt x="5074" y="37379"/>
                    <a:pt x="5048" y="37386"/>
                    <a:pt x="5035" y="37399"/>
                  </a:cubicBezTo>
                  <a:cubicBezTo>
                    <a:pt x="5028" y="37412"/>
                    <a:pt x="5022" y="37418"/>
                    <a:pt x="5015" y="37431"/>
                  </a:cubicBezTo>
                  <a:cubicBezTo>
                    <a:pt x="5015" y="37444"/>
                    <a:pt x="5022" y="37457"/>
                    <a:pt x="5028" y="37464"/>
                  </a:cubicBezTo>
                  <a:cubicBezTo>
                    <a:pt x="5035" y="37467"/>
                    <a:pt x="5041" y="37469"/>
                    <a:pt x="5049" y="37469"/>
                  </a:cubicBezTo>
                  <a:cubicBezTo>
                    <a:pt x="5056" y="37469"/>
                    <a:pt x="5064" y="37467"/>
                    <a:pt x="5074" y="37464"/>
                  </a:cubicBezTo>
                  <a:lnTo>
                    <a:pt x="6153" y="37236"/>
                  </a:lnTo>
                  <a:cubicBezTo>
                    <a:pt x="6329" y="37210"/>
                    <a:pt x="6440" y="37191"/>
                    <a:pt x="6498" y="37171"/>
                  </a:cubicBezTo>
                  <a:cubicBezTo>
                    <a:pt x="6622" y="37138"/>
                    <a:pt x="6726" y="37093"/>
                    <a:pt x="6804" y="37034"/>
                  </a:cubicBezTo>
                  <a:cubicBezTo>
                    <a:pt x="6836" y="37008"/>
                    <a:pt x="6862" y="36982"/>
                    <a:pt x="6875" y="36956"/>
                  </a:cubicBezTo>
                  <a:cubicBezTo>
                    <a:pt x="6882" y="36937"/>
                    <a:pt x="6895" y="36898"/>
                    <a:pt x="6895" y="36846"/>
                  </a:cubicBezTo>
                  <a:cubicBezTo>
                    <a:pt x="6908" y="36657"/>
                    <a:pt x="6908" y="36514"/>
                    <a:pt x="6901" y="36423"/>
                  </a:cubicBezTo>
                  <a:cubicBezTo>
                    <a:pt x="6895" y="36345"/>
                    <a:pt x="6869" y="36195"/>
                    <a:pt x="6823" y="35987"/>
                  </a:cubicBezTo>
                  <a:close/>
                  <a:moveTo>
                    <a:pt x="7005" y="35753"/>
                  </a:moveTo>
                  <a:lnTo>
                    <a:pt x="7096" y="36397"/>
                  </a:lnTo>
                  <a:cubicBezTo>
                    <a:pt x="7116" y="36553"/>
                    <a:pt x="7103" y="36794"/>
                    <a:pt x="7064" y="37132"/>
                  </a:cubicBezTo>
                  <a:cubicBezTo>
                    <a:pt x="7057" y="37171"/>
                    <a:pt x="7051" y="37204"/>
                    <a:pt x="7031" y="37223"/>
                  </a:cubicBezTo>
                  <a:cubicBezTo>
                    <a:pt x="7018" y="37243"/>
                    <a:pt x="6986" y="37262"/>
                    <a:pt x="6934" y="37275"/>
                  </a:cubicBezTo>
                  <a:cubicBezTo>
                    <a:pt x="6270" y="37464"/>
                    <a:pt x="5601" y="37581"/>
                    <a:pt x="4918" y="37633"/>
                  </a:cubicBezTo>
                  <a:lnTo>
                    <a:pt x="4918" y="36995"/>
                  </a:lnTo>
                  <a:cubicBezTo>
                    <a:pt x="4924" y="36690"/>
                    <a:pt x="4924" y="36417"/>
                    <a:pt x="4931" y="36169"/>
                  </a:cubicBezTo>
                  <a:cubicBezTo>
                    <a:pt x="4953" y="36173"/>
                    <a:pt x="4976" y="36174"/>
                    <a:pt x="5000" y="36174"/>
                  </a:cubicBezTo>
                  <a:cubicBezTo>
                    <a:pt x="5023" y="36174"/>
                    <a:pt x="5048" y="36173"/>
                    <a:pt x="5074" y="36169"/>
                  </a:cubicBezTo>
                  <a:cubicBezTo>
                    <a:pt x="5139" y="36169"/>
                    <a:pt x="5217" y="36163"/>
                    <a:pt x="5314" y="36143"/>
                  </a:cubicBezTo>
                  <a:cubicBezTo>
                    <a:pt x="5906" y="36039"/>
                    <a:pt x="6472" y="35909"/>
                    <a:pt x="7005" y="35753"/>
                  </a:cubicBezTo>
                  <a:close/>
                  <a:moveTo>
                    <a:pt x="14660" y="35057"/>
                  </a:moveTo>
                  <a:lnTo>
                    <a:pt x="14797" y="35350"/>
                  </a:lnTo>
                  <a:cubicBezTo>
                    <a:pt x="14946" y="35669"/>
                    <a:pt x="15037" y="35922"/>
                    <a:pt x="15076" y="36091"/>
                  </a:cubicBezTo>
                  <a:cubicBezTo>
                    <a:pt x="15115" y="36234"/>
                    <a:pt x="15141" y="36469"/>
                    <a:pt x="15161" y="36800"/>
                  </a:cubicBezTo>
                  <a:cubicBezTo>
                    <a:pt x="15161" y="36846"/>
                    <a:pt x="15161" y="36885"/>
                    <a:pt x="15141" y="36911"/>
                  </a:cubicBezTo>
                  <a:cubicBezTo>
                    <a:pt x="15128" y="36937"/>
                    <a:pt x="15096" y="36969"/>
                    <a:pt x="15044" y="36995"/>
                  </a:cubicBezTo>
                  <a:cubicBezTo>
                    <a:pt x="14472" y="37288"/>
                    <a:pt x="13802" y="37496"/>
                    <a:pt x="13034" y="37607"/>
                  </a:cubicBezTo>
                  <a:cubicBezTo>
                    <a:pt x="12890" y="37626"/>
                    <a:pt x="12763" y="37635"/>
                    <a:pt x="12652" y="37635"/>
                  </a:cubicBezTo>
                  <a:cubicBezTo>
                    <a:pt x="12531" y="37635"/>
                    <a:pt x="12429" y="37624"/>
                    <a:pt x="12345" y="37600"/>
                  </a:cubicBezTo>
                  <a:cubicBezTo>
                    <a:pt x="12325" y="37548"/>
                    <a:pt x="12306" y="37503"/>
                    <a:pt x="12293" y="37457"/>
                  </a:cubicBezTo>
                  <a:lnTo>
                    <a:pt x="12293" y="37457"/>
                  </a:lnTo>
                  <a:cubicBezTo>
                    <a:pt x="12354" y="37461"/>
                    <a:pt x="12417" y="37464"/>
                    <a:pt x="12483" y="37464"/>
                  </a:cubicBezTo>
                  <a:cubicBezTo>
                    <a:pt x="12615" y="37464"/>
                    <a:pt x="12757" y="37455"/>
                    <a:pt x="12904" y="37438"/>
                  </a:cubicBezTo>
                  <a:cubicBezTo>
                    <a:pt x="13060" y="37418"/>
                    <a:pt x="13288" y="37379"/>
                    <a:pt x="13574" y="37327"/>
                  </a:cubicBezTo>
                  <a:cubicBezTo>
                    <a:pt x="13821" y="37282"/>
                    <a:pt x="13997" y="37243"/>
                    <a:pt x="14088" y="37204"/>
                  </a:cubicBezTo>
                  <a:cubicBezTo>
                    <a:pt x="14179" y="37178"/>
                    <a:pt x="14276" y="37138"/>
                    <a:pt x="14394" y="37086"/>
                  </a:cubicBezTo>
                  <a:lnTo>
                    <a:pt x="14855" y="36891"/>
                  </a:lnTo>
                  <a:cubicBezTo>
                    <a:pt x="14927" y="36852"/>
                    <a:pt x="14979" y="36820"/>
                    <a:pt x="14992" y="36781"/>
                  </a:cubicBezTo>
                  <a:cubicBezTo>
                    <a:pt x="15005" y="36748"/>
                    <a:pt x="15011" y="36703"/>
                    <a:pt x="14998" y="36644"/>
                  </a:cubicBezTo>
                  <a:cubicBezTo>
                    <a:pt x="14953" y="36332"/>
                    <a:pt x="14855" y="35981"/>
                    <a:pt x="14712" y="35591"/>
                  </a:cubicBezTo>
                  <a:lnTo>
                    <a:pt x="14608" y="35324"/>
                  </a:lnTo>
                  <a:cubicBezTo>
                    <a:pt x="14589" y="35324"/>
                    <a:pt x="14582" y="35344"/>
                    <a:pt x="14589" y="35383"/>
                  </a:cubicBezTo>
                  <a:cubicBezTo>
                    <a:pt x="14595" y="35435"/>
                    <a:pt x="14615" y="35493"/>
                    <a:pt x="14641" y="35565"/>
                  </a:cubicBezTo>
                  <a:cubicBezTo>
                    <a:pt x="14654" y="35610"/>
                    <a:pt x="14673" y="35669"/>
                    <a:pt x="14706" y="35753"/>
                  </a:cubicBezTo>
                  <a:cubicBezTo>
                    <a:pt x="14771" y="35909"/>
                    <a:pt x="14849" y="36182"/>
                    <a:pt x="14933" y="36560"/>
                  </a:cubicBezTo>
                  <a:cubicBezTo>
                    <a:pt x="14959" y="36644"/>
                    <a:pt x="14953" y="36709"/>
                    <a:pt x="14927" y="36748"/>
                  </a:cubicBezTo>
                  <a:cubicBezTo>
                    <a:pt x="14907" y="36781"/>
                    <a:pt x="14875" y="36807"/>
                    <a:pt x="14810" y="36839"/>
                  </a:cubicBezTo>
                  <a:cubicBezTo>
                    <a:pt x="14054" y="37205"/>
                    <a:pt x="13263" y="37388"/>
                    <a:pt x="12433" y="37388"/>
                  </a:cubicBezTo>
                  <a:cubicBezTo>
                    <a:pt x="12378" y="37388"/>
                    <a:pt x="12323" y="37387"/>
                    <a:pt x="12267" y="37386"/>
                  </a:cubicBezTo>
                  <a:cubicBezTo>
                    <a:pt x="12117" y="36976"/>
                    <a:pt x="11994" y="36644"/>
                    <a:pt x="11883" y="36384"/>
                  </a:cubicBezTo>
                  <a:cubicBezTo>
                    <a:pt x="11818" y="36234"/>
                    <a:pt x="11760" y="36098"/>
                    <a:pt x="11701" y="35974"/>
                  </a:cubicBezTo>
                  <a:lnTo>
                    <a:pt x="11701" y="35974"/>
                  </a:lnTo>
                  <a:cubicBezTo>
                    <a:pt x="11747" y="35981"/>
                    <a:pt x="11786" y="35981"/>
                    <a:pt x="11831" y="35981"/>
                  </a:cubicBezTo>
                  <a:cubicBezTo>
                    <a:pt x="11909" y="35981"/>
                    <a:pt x="12013" y="35968"/>
                    <a:pt x="12137" y="35948"/>
                  </a:cubicBezTo>
                  <a:cubicBezTo>
                    <a:pt x="13028" y="35786"/>
                    <a:pt x="13867" y="35487"/>
                    <a:pt x="14660" y="35057"/>
                  </a:cubicBezTo>
                  <a:close/>
                  <a:moveTo>
                    <a:pt x="6765" y="37659"/>
                  </a:moveTo>
                  <a:cubicBezTo>
                    <a:pt x="6784" y="37678"/>
                    <a:pt x="6791" y="37711"/>
                    <a:pt x="6791" y="37756"/>
                  </a:cubicBezTo>
                  <a:cubicBezTo>
                    <a:pt x="6791" y="37776"/>
                    <a:pt x="6784" y="37815"/>
                    <a:pt x="6771" y="37867"/>
                  </a:cubicBezTo>
                  <a:cubicBezTo>
                    <a:pt x="6758" y="37932"/>
                    <a:pt x="6765" y="38016"/>
                    <a:pt x="6778" y="38127"/>
                  </a:cubicBezTo>
                  <a:cubicBezTo>
                    <a:pt x="6797" y="38264"/>
                    <a:pt x="6804" y="38348"/>
                    <a:pt x="6804" y="38394"/>
                  </a:cubicBezTo>
                  <a:cubicBezTo>
                    <a:pt x="6804" y="38439"/>
                    <a:pt x="6797" y="38504"/>
                    <a:pt x="6791" y="38582"/>
                  </a:cubicBezTo>
                  <a:cubicBezTo>
                    <a:pt x="6771" y="38673"/>
                    <a:pt x="6765" y="38732"/>
                    <a:pt x="6765" y="38771"/>
                  </a:cubicBezTo>
                  <a:lnTo>
                    <a:pt x="6758" y="38940"/>
                  </a:lnTo>
                  <a:cubicBezTo>
                    <a:pt x="6758" y="38985"/>
                    <a:pt x="6745" y="39057"/>
                    <a:pt x="6732" y="39142"/>
                  </a:cubicBezTo>
                  <a:cubicBezTo>
                    <a:pt x="6352" y="39156"/>
                    <a:pt x="5975" y="39164"/>
                    <a:pt x="5596" y="39164"/>
                  </a:cubicBezTo>
                  <a:cubicBezTo>
                    <a:pt x="5470" y="39164"/>
                    <a:pt x="5344" y="39163"/>
                    <a:pt x="5217" y="39161"/>
                  </a:cubicBezTo>
                  <a:cubicBezTo>
                    <a:pt x="5126" y="39161"/>
                    <a:pt x="5061" y="39155"/>
                    <a:pt x="5015" y="39142"/>
                  </a:cubicBezTo>
                  <a:cubicBezTo>
                    <a:pt x="4989" y="39129"/>
                    <a:pt x="4963" y="39122"/>
                    <a:pt x="4944" y="39122"/>
                  </a:cubicBezTo>
                  <a:cubicBezTo>
                    <a:pt x="4931" y="39116"/>
                    <a:pt x="4911" y="39116"/>
                    <a:pt x="4898" y="39116"/>
                  </a:cubicBezTo>
                  <a:lnTo>
                    <a:pt x="4905" y="38940"/>
                  </a:lnTo>
                  <a:cubicBezTo>
                    <a:pt x="4950" y="38937"/>
                    <a:pt x="5010" y="38935"/>
                    <a:pt x="5086" y="38935"/>
                  </a:cubicBezTo>
                  <a:cubicBezTo>
                    <a:pt x="5162" y="38935"/>
                    <a:pt x="5253" y="38937"/>
                    <a:pt x="5360" y="38940"/>
                  </a:cubicBezTo>
                  <a:cubicBezTo>
                    <a:pt x="5431" y="38942"/>
                    <a:pt x="5498" y="38944"/>
                    <a:pt x="5560" y="38944"/>
                  </a:cubicBezTo>
                  <a:cubicBezTo>
                    <a:pt x="5667" y="38944"/>
                    <a:pt x="5758" y="38939"/>
                    <a:pt x="5828" y="38927"/>
                  </a:cubicBezTo>
                  <a:cubicBezTo>
                    <a:pt x="5893" y="38920"/>
                    <a:pt x="5939" y="38914"/>
                    <a:pt x="5971" y="38914"/>
                  </a:cubicBezTo>
                  <a:cubicBezTo>
                    <a:pt x="5991" y="38914"/>
                    <a:pt x="6036" y="38920"/>
                    <a:pt x="6114" y="38933"/>
                  </a:cubicBezTo>
                  <a:cubicBezTo>
                    <a:pt x="6166" y="38940"/>
                    <a:pt x="6244" y="38946"/>
                    <a:pt x="6342" y="38946"/>
                  </a:cubicBezTo>
                  <a:lnTo>
                    <a:pt x="6498" y="38946"/>
                  </a:lnTo>
                  <a:cubicBezTo>
                    <a:pt x="6524" y="38946"/>
                    <a:pt x="6544" y="38940"/>
                    <a:pt x="6557" y="38933"/>
                  </a:cubicBezTo>
                  <a:cubicBezTo>
                    <a:pt x="6570" y="38920"/>
                    <a:pt x="6583" y="38901"/>
                    <a:pt x="6589" y="38875"/>
                  </a:cubicBezTo>
                  <a:cubicBezTo>
                    <a:pt x="6609" y="38803"/>
                    <a:pt x="6615" y="38686"/>
                    <a:pt x="6615" y="38537"/>
                  </a:cubicBezTo>
                  <a:cubicBezTo>
                    <a:pt x="6609" y="38270"/>
                    <a:pt x="6596" y="38088"/>
                    <a:pt x="6583" y="37984"/>
                  </a:cubicBezTo>
                  <a:cubicBezTo>
                    <a:pt x="6570" y="38179"/>
                    <a:pt x="6557" y="38348"/>
                    <a:pt x="6563" y="38485"/>
                  </a:cubicBezTo>
                  <a:cubicBezTo>
                    <a:pt x="6563" y="38589"/>
                    <a:pt x="6563" y="38654"/>
                    <a:pt x="6557" y="38686"/>
                  </a:cubicBezTo>
                  <a:cubicBezTo>
                    <a:pt x="6550" y="38764"/>
                    <a:pt x="6537" y="38829"/>
                    <a:pt x="6511" y="38881"/>
                  </a:cubicBezTo>
                  <a:cubicBezTo>
                    <a:pt x="6479" y="38888"/>
                    <a:pt x="6438" y="38891"/>
                    <a:pt x="6390" y="38891"/>
                  </a:cubicBezTo>
                  <a:cubicBezTo>
                    <a:pt x="6342" y="38891"/>
                    <a:pt x="6287" y="38888"/>
                    <a:pt x="6225" y="38881"/>
                  </a:cubicBezTo>
                  <a:cubicBezTo>
                    <a:pt x="6075" y="38862"/>
                    <a:pt x="5984" y="38855"/>
                    <a:pt x="5939" y="38855"/>
                  </a:cubicBezTo>
                  <a:cubicBezTo>
                    <a:pt x="5913" y="38855"/>
                    <a:pt x="5841" y="38862"/>
                    <a:pt x="5711" y="38875"/>
                  </a:cubicBezTo>
                  <a:cubicBezTo>
                    <a:pt x="5666" y="38878"/>
                    <a:pt x="5609" y="38880"/>
                    <a:pt x="5541" y="38880"/>
                  </a:cubicBezTo>
                  <a:cubicBezTo>
                    <a:pt x="5474" y="38880"/>
                    <a:pt x="5396" y="38878"/>
                    <a:pt x="5308" y="38875"/>
                  </a:cubicBezTo>
                  <a:cubicBezTo>
                    <a:pt x="5175" y="38870"/>
                    <a:pt x="5067" y="38866"/>
                    <a:pt x="4988" y="38866"/>
                  </a:cubicBezTo>
                  <a:cubicBezTo>
                    <a:pt x="4955" y="38866"/>
                    <a:pt x="4928" y="38867"/>
                    <a:pt x="4905" y="38868"/>
                  </a:cubicBezTo>
                  <a:lnTo>
                    <a:pt x="4911" y="37893"/>
                  </a:lnTo>
                  <a:cubicBezTo>
                    <a:pt x="4950" y="37899"/>
                    <a:pt x="4996" y="37899"/>
                    <a:pt x="5048" y="37899"/>
                  </a:cubicBezTo>
                  <a:cubicBezTo>
                    <a:pt x="5301" y="37893"/>
                    <a:pt x="5594" y="37867"/>
                    <a:pt x="5906" y="37815"/>
                  </a:cubicBezTo>
                  <a:cubicBezTo>
                    <a:pt x="6101" y="37789"/>
                    <a:pt x="6388" y="37737"/>
                    <a:pt x="6765" y="37659"/>
                  </a:cubicBezTo>
                  <a:close/>
                  <a:moveTo>
                    <a:pt x="15096" y="37522"/>
                  </a:moveTo>
                  <a:cubicBezTo>
                    <a:pt x="15083" y="37587"/>
                    <a:pt x="15089" y="37659"/>
                    <a:pt x="15109" y="37750"/>
                  </a:cubicBezTo>
                  <a:cubicBezTo>
                    <a:pt x="15115" y="37795"/>
                    <a:pt x="15135" y="37867"/>
                    <a:pt x="15161" y="37964"/>
                  </a:cubicBezTo>
                  <a:cubicBezTo>
                    <a:pt x="15180" y="38068"/>
                    <a:pt x="15200" y="38205"/>
                    <a:pt x="15206" y="38361"/>
                  </a:cubicBezTo>
                  <a:lnTo>
                    <a:pt x="15272" y="39116"/>
                  </a:lnTo>
                  <a:cubicBezTo>
                    <a:pt x="15278" y="39194"/>
                    <a:pt x="15272" y="39246"/>
                    <a:pt x="15258" y="39278"/>
                  </a:cubicBezTo>
                  <a:cubicBezTo>
                    <a:pt x="15239" y="39311"/>
                    <a:pt x="15213" y="39343"/>
                    <a:pt x="15167" y="39376"/>
                  </a:cubicBezTo>
                  <a:cubicBezTo>
                    <a:pt x="15070" y="39454"/>
                    <a:pt x="14979" y="39519"/>
                    <a:pt x="14907" y="39564"/>
                  </a:cubicBezTo>
                  <a:cubicBezTo>
                    <a:pt x="14816" y="39629"/>
                    <a:pt x="14693" y="39694"/>
                    <a:pt x="14530" y="39772"/>
                  </a:cubicBezTo>
                  <a:lnTo>
                    <a:pt x="14146" y="39961"/>
                  </a:lnTo>
                  <a:cubicBezTo>
                    <a:pt x="14023" y="40026"/>
                    <a:pt x="13932" y="40065"/>
                    <a:pt x="13873" y="40078"/>
                  </a:cubicBezTo>
                  <a:cubicBezTo>
                    <a:pt x="13793" y="40103"/>
                    <a:pt x="13713" y="40116"/>
                    <a:pt x="13633" y="40116"/>
                  </a:cubicBezTo>
                  <a:cubicBezTo>
                    <a:pt x="13506" y="40116"/>
                    <a:pt x="13379" y="40084"/>
                    <a:pt x="13255" y="40020"/>
                  </a:cubicBezTo>
                  <a:cubicBezTo>
                    <a:pt x="13184" y="39987"/>
                    <a:pt x="13138" y="39974"/>
                    <a:pt x="13112" y="39974"/>
                  </a:cubicBezTo>
                  <a:cubicBezTo>
                    <a:pt x="13112" y="39974"/>
                    <a:pt x="13106" y="39974"/>
                    <a:pt x="13106" y="39981"/>
                  </a:cubicBezTo>
                  <a:cubicBezTo>
                    <a:pt x="13093" y="39922"/>
                    <a:pt x="13080" y="39870"/>
                    <a:pt x="13067" y="39818"/>
                  </a:cubicBezTo>
                  <a:lnTo>
                    <a:pt x="13067" y="39818"/>
                  </a:lnTo>
                  <a:lnTo>
                    <a:pt x="13249" y="39831"/>
                  </a:lnTo>
                  <a:cubicBezTo>
                    <a:pt x="13264" y="39831"/>
                    <a:pt x="13280" y="39832"/>
                    <a:pt x="13296" y="39832"/>
                  </a:cubicBezTo>
                  <a:cubicBezTo>
                    <a:pt x="13476" y="39832"/>
                    <a:pt x="13727" y="39798"/>
                    <a:pt x="14055" y="39727"/>
                  </a:cubicBezTo>
                  <a:cubicBezTo>
                    <a:pt x="14172" y="39707"/>
                    <a:pt x="14250" y="39681"/>
                    <a:pt x="14289" y="39668"/>
                  </a:cubicBezTo>
                  <a:cubicBezTo>
                    <a:pt x="14322" y="39655"/>
                    <a:pt x="14381" y="39629"/>
                    <a:pt x="14465" y="39590"/>
                  </a:cubicBezTo>
                  <a:cubicBezTo>
                    <a:pt x="14569" y="39538"/>
                    <a:pt x="14693" y="39493"/>
                    <a:pt x="14836" y="39447"/>
                  </a:cubicBezTo>
                  <a:cubicBezTo>
                    <a:pt x="14946" y="39408"/>
                    <a:pt x="15011" y="39376"/>
                    <a:pt x="15044" y="39337"/>
                  </a:cubicBezTo>
                  <a:cubicBezTo>
                    <a:pt x="15070" y="39304"/>
                    <a:pt x="15089" y="39265"/>
                    <a:pt x="15102" y="39207"/>
                  </a:cubicBezTo>
                  <a:cubicBezTo>
                    <a:pt x="15115" y="39122"/>
                    <a:pt x="15122" y="38985"/>
                    <a:pt x="15109" y="38790"/>
                  </a:cubicBezTo>
                  <a:cubicBezTo>
                    <a:pt x="15083" y="38569"/>
                    <a:pt x="15063" y="38400"/>
                    <a:pt x="15044" y="38283"/>
                  </a:cubicBezTo>
                  <a:cubicBezTo>
                    <a:pt x="15031" y="38212"/>
                    <a:pt x="15011" y="38095"/>
                    <a:pt x="14972" y="37932"/>
                  </a:cubicBezTo>
                  <a:cubicBezTo>
                    <a:pt x="14959" y="37867"/>
                    <a:pt x="14933" y="37821"/>
                    <a:pt x="14907" y="37795"/>
                  </a:cubicBezTo>
                  <a:lnTo>
                    <a:pt x="14907" y="37795"/>
                  </a:lnTo>
                  <a:cubicBezTo>
                    <a:pt x="14907" y="37880"/>
                    <a:pt x="14927" y="37977"/>
                    <a:pt x="14959" y="38101"/>
                  </a:cubicBezTo>
                  <a:cubicBezTo>
                    <a:pt x="14998" y="38296"/>
                    <a:pt x="15024" y="38394"/>
                    <a:pt x="15024" y="38407"/>
                  </a:cubicBezTo>
                  <a:cubicBezTo>
                    <a:pt x="15037" y="38504"/>
                    <a:pt x="15050" y="38595"/>
                    <a:pt x="15057" y="38686"/>
                  </a:cubicBezTo>
                  <a:lnTo>
                    <a:pt x="15063" y="38829"/>
                  </a:lnTo>
                  <a:cubicBezTo>
                    <a:pt x="15070" y="38933"/>
                    <a:pt x="15070" y="39044"/>
                    <a:pt x="15057" y="39142"/>
                  </a:cubicBezTo>
                  <a:cubicBezTo>
                    <a:pt x="15050" y="39207"/>
                    <a:pt x="15037" y="39252"/>
                    <a:pt x="15011" y="39278"/>
                  </a:cubicBezTo>
                  <a:cubicBezTo>
                    <a:pt x="14985" y="39317"/>
                    <a:pt x="14933" y="39350"/>
                    <a:pt x="14855" y="39369"/>
                  </a:cubicBezTo>
                  <a:cubicBezTo>
                    <a:pt x="14738" y="39408"/>
                    <a:pt x="14628" y="39454"/>
                    <a:pt x="14524" y="39506"/>
                  </a:cubicBezTo>
                  <a:cubicBezTo>
                    <a:pt x="14426" y="39551"/>
                    <a:pt x="14348" y="39584"/>
                    <a:pt x="14296" y="39597"/>
                  </a:cubicBezTo>
                  <a:cubicBezTo>
                    <a:pt x="14231" y="39623"/>
                    <a:pt x="14140" y="39649"/>
                    <a:pt x="14036" y="39668"/>
                  </a:cubicBezTo>
                  <a:cubicBezTo>
                    <a:pt x="13834" y="39714"/>
                    <a:pt x="13678" y="39740"/>
                    <a:pt x="13568" y="39753"/>
                  </a:cubicBezTo>
                  <a:cubicBezTo>
                    <a:pt x="13500" y="39758"/>
                    <a:pt x="13434" y="39761"/>
                    <a:pt x="13372" y="39761"/>
                  </a:cubicBezTo>
                  <a:cubicBezTo>
                    <a:pt x="13274" y="39761"/>
                    <a:pt x="13183" y="39753"/>
                    <a:pt x="13099" y="39733"/>
                  </a:cubicBezTo>
                  <a:lnTo>
                    <a:pt x="13047" y="39733"/>
                  </a:lnTo>
                  <a:cubicBezTo>
                    <a:pt x="13015" y="39616"/>
                    <a:pt x="12976" y="39493"/>
                    <a:pt x="12937" y="39369"/>
                  </a:cubicBezTo>
                  <a:cubicBezTo>
                    <a:pt x="12904" y="39239"/>
                    <a:pt x="12826" y="39018"/>
                    <a:pt x="12722" y="38699"/>
                  </a:cubicBezTo>
                  <a:cubicBezTo>
                    <a:pt x="12644" y="38465"/>
                    <a:pt x="12566" y="38238"/>
                    <a:pt x="12494" y="38029"/>
                  </a:cubicBezTo>
                  <a:lnTo>
                    <a:pt x="12494" y="38029"/>
                  </a:lnTo>
                  <a:cubicBezTo>
                    <a:pt x="12599" y="38049"/>
                    <a:pt x="12715" y="38058"/>
                    <a:pt x="12839" y="38058"/>
                  </a:cubicBezTo>
                  <a:cubicBezTo>
                    <a:pt x="12877" y="38058"/>
                    <a:pt x="12916" y="38057"/>
                    <a:pt x="12956" y="38055"/>
                  </a:cubicBezTo>
                  <a:cubicBezTo>
                    <a:pt x="13119" y="38049"/>
                    <a:pt x="13327" y="38016"/>
                    <a:pt x="13568" y="37964"/>
                  </a:cubicBezTo>
                  <a:cubicBezTo>
                    <a:pt x="14172" y="37841"/>
                    <a:pt x="14680" y="37698"/>
                    <a:pt x="15096" y="37522"/>
                  </a:cubicBezTo>
                  <a:close/>
                  <a:moveTo>
                    <a:pt x="4898" y="39376"/>
                  </a:moveTo>
                  <a:cubicBezTo>
                    <a:pt x="5009" y="39408"/>
                    <a:pt x="5139" y="39434"/>
                    <a:pt x="5295" y="39460"/>
                  </a:cubicBezTo>
                  <a:cubicBezTo>
                    <a:pt x="5314" y="39460"/>
                    <a:pt x="5425" y="39473"/>
                    <a:pt x="5640" y="39499"/>
                  </a:cubicBezTo>
                  <a:cubicBezTo>
                    <a:pt x="5892" y="39524"/>
                    <a:pt x="6156" y="39534"/>
                    <a:pt x="6425" y="39534"/>
                  </a:cubicBezTo>
                  <a:cubicBezTo>
                    <a:pt x="6503" y="39534"/>
                    <a:pt x="6582" y="39533"/>
                    <a:pt x="6661" y="39532"/>
                  </a:cubicBezTo>
                  <a:lnTo>
                    <a:pt x="6661" y="39532"/>
                  </a:lnTo>
                  <a:lnTo>
                    <a:pt x="6654" y="40241"/>
                  </a:lnTo>
                  <a:cubicBezTo>
                    <a:pt x="6654" y="40332"/>
                    <a:pt x="6654" y="40397"/>
                    <a:pt x="6641" y="40442"/>
                  </a:cubicBezTo>
                  <a:cubicBezTo>
                    <a:pt x="6635" y="40488"/>
                    <a:pt x="6622" y="40546"/>
                    <a:pt x="6602" y="40611"/>
                  </a:cubicBezTo>
                  <a:cubicBezTo>
                    <a:pt x="6589" y="40644"/>
                    <a:pt x="6570" y="40702"/>
                    <a:pt x="6544" y="40767"/>
                  </a:cubicBezTo>
                  <a:cubicBezTo>
                    <a:pt x="6492" y="40930"/>
                    <a:pt x="6466" y="41086"/>
                    <a:pt x="6466" y="41236"/>
                  </a:cubicBezTo>
                  <a:lnTo>
                    <a:pt x="5783" y="41151"/>
                  </a:lnTo>
                  <a:cubicBezTo>
                    <a:pt x="5399" y="41106"/>
                    <a:pt x="5100" y="41073"/>
                    <a:pt x="4879" y="41060"/>
                  </a:cubicBezTo>
                  <a:lnTo>
                    <a:pt x="4879" y="40891"/>
                  </a:lnTo>
                  <a:cubicBezTo>
                    <a:pt x="5165" y="40898"/>
                    <a:pt x="5497" y="40937"/>
                    <a:pt x="5861" y="40995"/>
                  </a:cubicBezTo>
                  <a:cubicBezTo>
                    <a:pt x="5945" y="41008"/>
                    <a:pt x="6010" y="41015"/>
                    <a:pt x="6056" y="41015"/>
                  </a:cubicBezTo>
                  <a:cubicBezTo>
                    <a:pt x="6127" y="41015"/>
                    <a:pt x="6186" y="41008"/>
                    <a:pt x="6238" y="40982"/>
                  </a:cubicBezTo>
                  <a:cubicBezTo>
                    <a:pt x="6264" y="40943"/>
                    <a:pt x="6277" y="40891"/>
                    <a:pt x="6283" y="40819"/>
                  </a:cubicBezTo>
                  <a:cubicBezTo>
                    <a:pt x="6283" y="40728"/>
                    <a:pt x="6290" y="40670"/>
                    <a:pt x="6303" y="40637"/>
                  </a:cubicBezTo>
                  <a:cubicBezTo>
                    <a:pt x="6303" y="40631"/>
                    <a:pt x="6323" y="40598"/>
                    <a:pt x="6355" y="40533"/>
                  </a:cubicBezTo>
                  <a:cubicBezTo>
                    <a:pt x="6407" y="40436"/>
                    <a:pt x="6446" y="40299"/>
                    <a:pt x="6466" y="40111"/>
                  </a:cubicBezTo>
                  <a:cubicBezTo>
                    <a:pt x="6479" y="40039"/>
                    <a:pt x="6492" y="39922"/>
                    <a:pt x="6505" y="39759"/>
                  </a:cubicBezTo>
                  <a:cubicBezTo>
                    <a:pt x="6505" y="39753"/>
                    <a:pt x="6505" y="39753"/>
                    <a:pt x="6498" y="39746"/>
                  </a:cubicBezTo>
                  <a:lnTo>
                    <a:pt x="6479" y="39746"/>
                  </a:lnTo>
                  <a:cubicBezTo>
                    <a:pt x="6466" y="39753"/>
                    <a:pt x="6466" y="39766"/>
                    <a:pt x="6466" y="39779"/>
                  </a:cubicBezTo>
                  <a:cubicBezTo>
                    <a:pt x="6446" y="39915"/>
                    <a:pt x="6427" y="40085"/>
                    <a:pt x="6388" y="40273"/>
                  </a:cubicBezTo>
                  <a:cubicBezTo>
                    <a:pt x="6368" y="40371"/>
                    <a:pt x="6349" y="40442"/>
                    <a:pt x="6329" y="40481"/>
                  </a:cubicBezTo>
                  <a:cubicBezTo>
                    <a:pt x="6323" y="40488"/>
                    <a:pt x="6309" y="40514"/>
                    <a:pt x="6283" y="40553"/>
                  </a:cubicBezTo>
                  <a:cubicBezTo>
                    <a:pt x="6270" y="40585"/>
                    <a:pt x="6257" y="40611"/>
                    <a:pt x="6251" y="40631"/>
                  </a:cubicBezTo>
                  <a:cubicBezTo>
                    <a:pt x="6244" y="40657"/>
                    <a:pt x="6238" y="40696"/>
                    <a:pt x="6238" y="40741"/>
                  </a:cubicBezTo>
                  <a:lnTo>
                    <a:pt x="6231" y="40832"/>
                  </a:lnTo>
                  <a:cubicBezTo>
                    <a:pt x="6231" y="40872"/>
                    <a:pt x="6225" y="40898"/>
                    <a:pt x="6212" y="40917"/>
                  </a:cubicBezTo>
                  <a:cubicBezTo>
                    <a:pt x="6199" y="40930"/>
                    <a:pt x="6179" y="40943"/>
                    <a:pt x="6153" y="40950"/>
                  </a:cubicBezTo>
                  <a:cubicBezTo>
                    <a:pt x="6130" y="40957"/>
                    <a:pt x="6102" y="40961"/>
                    <a:pt x="6069" y="40961"/>
                  </a:cubicBezTo>
                  <a:cubicBezTo>
                    <a:pt x="6017" y="40961"/>
                    <a:pt x="5953" y="40952"/>
                    <a:pt x="5874" y="40937"/>
                  </a:cubicBezTo>
                  <a:cubicBezTo>
                    <a:pt x="5705" y="40904"/>
                    <a:pt x="5575" y="40878"/>
                    <a:pt x="5490" y="40865"/>
                  </a:cubicBezTo>
                  <a:cubicBezTo>
                    <a:pt x="5347" y="40846"/>
                    <a:pt x="5171" y="40826"/>
                    <a:pt x="4963" y="40813"/>
                  </a:cubicBezTo>
                  <a:lnTo>
                    <a:pt x="4879" y="40806"/>
                  </a:lnTo>
                  <a:lnTo>
                    <a:pt x="4898" y="39376"/>
                  </a:lnTo>
                  <a:close/>
                  <a:moveTo>
                    <a:pt x="15265" y="39974"/>
                  </a:moveTo>
                  <a:cubicBezTo>
                    <a:pt x="15298" y="40039"/>
                    <a:pt x="15324" y="40137"/>
                    <a:pt x="15356" y="40260"/>
                  </a:cubicBezTo>
                  <a:cubicBezTo>
                    <a:pt x="15402" y="40468"/>
                    <a:pt x="15428" y="40670"/>
                    <a:pt x="15447" y="40878"/>
                  </a:cubicBezTo>
                  <a:cubicBezTo>
                    <a:pt x="15473" y="41216"/>
                    <a:pt x="15460" y="41522"/>
                    <a:pt x="15402" y="41802"/>
                  </a:cubicBezTo>
                  <a:cubicBezTo>
                    <a:pt x="15395" y="41841"/>
                    <a:pt x="15389" y="41860"/>
                    <a:pt x="15376" y="41867"/>
                  </a:cubicBezTo>
                  <a:cubicBezTo>
                    <a:pt x="15363" y="41880"/>
                    <a:pt x="15337" y="41886"/>
                    <a:pt x="15304" y="41893"/>
                  </a:cubicBezTo>
                  <a:lnTo>
                    <a:pt x="14446" y="41964"/>
                  </a:lnTo>
                  <a:cubicBezTo>
                    <a:pt x="14296" y="41977"/>
                    <a:pt x="14185" y="41984"/>
                    <a:pt x="14107" y="41984"/>
                  </a:cubicBezTo>
                  <a:cubicBezTo>
                    <a:pt x="13984" y="41977"/>
                    <a:pt x="13873" y="41964"/>
                    <a:pt x="13776" y="41938"/>
                  </a:cubicBezTo>
                  <a:cubicBezTo>
                    <a:pt x="13763" y="41938"/>
                    <a:pt x="13685" y="41912"/>
                    <a:pt x="13542" y="41860"/>
                  </a:cubicBezTo>
                  <a:cubicBezTo>
                    <a:pt x="13444" y="41828"/>
                    <a:pt x="13366" y="41808"/>
                    <a:pt x="13301" y="41802"/>
                  </a:cubicBezTo>
                  <a:lnTo>
                    <a:pt x="13294" y="41802"/>
                  </a:lnTo>
                  <a:cubicBezTo>
                    <a:pt x="13294" y="41743"/>
                    <a:pt x="13294" y="41691"/>
                    <a:pt x="13294" y="41645"/>
                  </a:cubicBezTo>
                  <a:cubicBezTo>
                    <a:pt x="13359" y="41658"/>
                    <a:pt x="13483" y="41684"/>
                    <a:pt x="13665" y="41710"/>
                  </a:cubicBezTo>
                  <a:lnTo>
                    <a:pt x="14003" y="41756"/>
                  </a:lnTo>
                  <a:cubicBezTo>
                    <a:pt x="14094" y="41766"/>
                    <a:pt x="14170" y="41772"/>
                    <a:pt x="14233" y="41772"/>
                  </a:cubicBezTo>
                  <a:cubicBezTo>
                    <a:pt x="14256" y="41772"/>
                    <a:pt x="14277" y="41771"/>
                    <a:pt x="14296" y="41769"/>
                  </a:cubicBezTo>
                  <a:cubicBezTo>
                    <a:pt x="14315" y="41769"/>
                    <a:pt x="14367" y="41762"/>
                    <a:pt x="14465" y="41743"/>
                  </a:cubicBezTo>
                  <a:cubicBezTo>
                    <a:pt x="14517" y="41736"/>
                    <a:pt x="14615" y="41730"/>
                    <a:pt x="14764" y="41730"/>
                  </a:cubicBezTo>
                  <a:lnTo>
                    <a:pt x="15122" y="41736"/>
                  </a:lnTo>
                  <a:cubicBezTo>
                    <a:pt x="15136" y="41738"/>
                    <a:pt x="15148" y="41739"/>
                    <a:pt x="15160" y="41739"/>
                  </a:cubicBezTo>
                  <a:cubicBezTo>
                    <a:pt x="15191" y="41739"/>
                    <a:pt x="15213" y="41733"/>
                    <a:pt x="15232" y="41723"/>
                  </a:cubicBezTo>
                  <a:cubicBezTo>
                    <a:pt x="15278" y="41697"/>
                    <a:pt x="15304" y="41632"/>
                    <a:pt x="15304" y="41522"/>
                  </a:cubicBezTo>
                  <a:cubicBezTo>
                    <a:pt x="15298" y="41281"/>
                    <a:pt x="15285" y="41099"/>
                    <a:pt x="15258" y="40982"/>
                  </a:cubicBezTo>
                  <a:lnTo>
                    <a:pt x="15115" y="40377"/>
                  </a:lnTo>
                  <a:cubicBezTo>
                    <a:pt x="15115" y="40351"/>
                    <a:pt x="15102" y="40332"/>
                    <a:pt x="15083" y="40319"/>
                  </a:cubicBezTo>
                  <a:lnTo>
                    <a:pt x="15089" y="40299"/>
                  </a:lnTo>
                  <a:cubicBezTo>
                    <a:pt x="15089" y="40293"/>
                    <a:pt x="15083" y="40286"/>
                    <a:pt x="15070" y="40286"/>
                  </a:cubicBezTo>
                  <a:cubicBezTo>
                    <a:pt x="15063" y="40286"/>
                    <a:pt x="15057" y="40293"/>
                    <a:pt x="15050" y="40299"/>
                  </a:cubicBezTo>
                  <a:cubicBezTo>
                    <a:pt x="15044" y="40312"/>
                    <a:pt x="15044" y="40325"/>
                    <a:pt x="15050" y="40345"/>
                  </a:cubicBezTo>
                  <a:lnTo>
                    <a:pt x="15141" y="40702"/>
                  </a:lnTo>
                  <a:cubicBezTo>
                    <a:pt x="15193" y="40924"/>
                    <a:pt x="15226" y="41086"/>
                    <a:pt x="15239" y="41197"/>
                  </a:cubicBezTo>
                  <a:cubicBezTo>
                    <a:pt x="15245" y="41275"/>
                    <a:pt x="15252" y="41385"/>
                    <a:pt x="15252" y="41541"/>
                  </a:cubicBezTo>
                  <a:cubicBezTo>
                    <a:pt x="15252" y="41593"/>
                    <a:pt x="15239" y="41632"/>
                    <a:pt x="15219" y="41652"/>
                  </a:cubicBezTo>
                  <a:cubicBezTo>
                    <a:pt x="15200" y="41665"/>
                    <a:pt x="15167" y="41678"/>
                    <a:pt x="15115" y="41678"/>
                  </a:cubicBezTo>
                  <a:cubicBezTo>
                    <a:pt x="15048" y="41681"/>
                    <a:pt x="14986" y="41682"/>
                    <a:pt x="14931" y="41682"/>
                  </a:cubicBezTo>
                  <a:cubicBezTo>
                    <a:pt x="14853" y="41682"/>
                    <a:pt x="14788" y="41679"/>
                    <a:pt x="14738" y="41671"/>
                  </a:cubicBezTo>
                  <a:cubicBezTo>
                    <a:pt x="14641" y="41665"/>
                    <a:pt x="14569" y="41658"/>
                    <a:pt x="14543" y="41658"/>
                  </a:cubicBezTo>
                  <a:cubicBezTo>
                    <a:pt x="14511" y="41665"/>
                    <a:pt x="14465" y="41671"/>
                    <a:pt x="14407" y="41678"/>
                  </a:cubicBezTo>
                  <a:cubicBezTo>
                    <a:pt x="14341" y="41691"/>
                    <a:pt x="14296" y="41697"/>
                    <a:pt x="14270" y="41704"/>
                  </a:cubicBezTo>
                  <a:cubicBezTo>
                    <a:pt x="14211" y="41704"/>
                    <a:pt x="14127" y="41704"/>
                    <a:pt x="14010" y="41691"/>
                  </a:cubicBezTo>
                  <a:lnTo>
                    <a:pt x="13457" y="41613"/>
                  </a:lnTo>
                  <a:cubicBezTo>
                    <a:pt x="13392" y="41606"/>
                    <a:pt x="13333" y="41587"/>
                    <a:pt x="13301" y="41567"/>
                  </a:cubicBezTo>
                  <a:cubicBezTo>
                    <a:pt x="13294" y="41561"/>
                    <a:pt x="13294" y="41561"/>
                    <a:pt x="13288" y="41561"/>
                  </a:cubicBezTo>
                  <a:cubicBezTo>
                    <a:pt x="13281" y="41392"/>
                    <a:pt x="13275" y="41236"/>
                    <a:pt x="13262" y="41099"/>
                  </a:cubicBezTo>
                  <a:cubicBezTo>
                    <a:pt x="13242" y="40832"/>
                    <a:pt x="13216" y="40585"/>
                    <a:pt x="13177" y="40351"/>
                  </a:cubicBezTo>
                  <a:lnTo>
                    <a:pt x="13177" y="40351"/>
                  </a:lnTo>
                  <a:cubicBezTo>
                    <a:pt x="13203" y="40364"/>
                    <a:pt x="13229" y="40371"/>
                    <a:pt x="13255" y="40384"/>
                  </a:cubicBezTo>
                  <a:cubicBezTo>
                    <a:pt x="13346" y="40429"/>
                    <a:pt x="13411" y="40455"/>
                    <a:pt x="13450" y="40468"/>
                  </a:cubicBezTo>
                  <a:cubicBezTo>
                    <a:pt x="13545" y="40501"/>
                    <a:pt x="13648" y="40519"/>
                    <a:pt x="13756" y="40519"/>
                  </a:cubicBezTo>
                  <a:cubicBezTo>
                    <a:pt x="13819" y="40519"/>
                    <a:pt x="13884" y="40513"/>
                    <a:pt x="13951" y="40501"/>
                  </a:cubicBezTo>
                  <a:cubicBezTo>
                    <a:pt x="14094" y="40481"/>
                    <a:pt x="14257" y="40436"/>
                    <a:pt x="14452" y="40364"/>
                  </a:cubicBezTo>
                  <a:cubicBezTo>
                    <a:pt x="14790" y="40247"/>
                    <a:pt x="15057" y="40117"/>
                    <a:pt x="15265" y="39974"/>
                  </a:cubicBezTo>
                  <a:close/>
                  <a:moveTo>
                    <a:pt x="4879" y="41359"/>
                  </a:moveTo>
                  <a:cubicBezTo>
                    <a:pt x="5054" y="41405"/>
                    <a:pt x="5197" y="41431"/>
                    <a:pt x="5301" y="41437"/>
                  </a:cubicBezTo>
                  <a:lnTo>
                    <a:pt x="5536" y="41457"/>
                  </a:lnTo>
                  <a:cubicBezTo>
                    <a:pt x="5601" y="41470"/>
                    <a:pt x="5698" y="41502"/>
                    <a:pt x="5828" y="41541"/>
                  </a:cubicBezTo>
                  <a:cubicBezTo>
                    <a:pt x="5900" y="41561"/>
                    <a:pt x="6004" y="41574"/>
                    <a:pt x="6147" y="41580"/>
                  </a:cubicBezTo>
                  <a:cubicBezTo>
                    <a:pt x="6290" y="41593"/>
                    <a:pt x="6394" y="41606"/>
                    <a:pt x="6466" y="41619"/>
                  </a:cubicBezTo>
                  <a:cubicBezTo>
                    <a:pt x="6466" y="41691"/>
                    <a:pt x="6453" y="41782"/>
                    <a:pt x="6433" y="41899"/>
                  </a:cubicBezTo>
                  <a:cubicBezTo>
                    <a:pt x="6388" y="42146"/>
                    <a:pt x="6336" y="42328"/>
                    <a:pt x="6283" y="42452"/>
                  </a:cubicBezTo>
                  <a:cubicBezTo>
                    <a:pt x="6238" y="42543"/>
                    <a:pt x="6160" y="42679"/>
                    <a:pt x="6030" y="42862"/>
                  </a:cubicBezTo>
                  <a:lnTo>
                    <a:pt x="6004" y="42888"/>
                  </a:lnTo>
                  <a:cubicBezTo>
                    <a:pt x="5994" y="42891"/>
                    <a:pt x="5984" y="42892"/>
                    <a:pt x="5975" y="42892"/>
                  </a:cubicBezTo>
                  <a:cubicBezTo>
                    <a:pt x="5965" y="42892"/>
                    <a:pt x="5955" y="42891"/>
                    <a:pt x="5945" y="42888"/>
                  </a:cubicBezTo>
                  <a:lnTo>
                    <a:pt x="5035" y="42621"/>
                  </a:lnTo>
                  <a:cubicBezTo>
                    <a:pt x="4879" y="42575"/>
                    <a:pt x="4762" y="42543"/>
                    <a:pt x="4677" y="42530"/>
                  </a:cubicBezTo>
                  <a:cubicBezTo>
                    <a:pt x="4697" y="42497"/>
                    <a:pt x="4716" y="42471"/>
                    <a:pt x="4736" y="42445"/>
                  </a:cubicBezTo>
                  <a:lnTo>
                    <a:pt x="4755" y="42445"/>
                  </a:lnTo>
                  <a:cubicBezTo>
                    <a:pt x="4794" y="42452"/>
                    <a:pt x="4872" y="42465"/>
                    <a:pt x="4976" y="42491"/>
                  </a:cubicBezTo>
                  <a:lnTo>
                    <a:pt x="5308" y="42582"/>
                  </a:lnTo>
                  <a:cubicBezTo>
                    <a:pt x="5484" y="42627"/>
                    <a:pt x="5653" y="42653"/>
                    <a:pt x="5815" y="42666"/>
                  </a:cubicBezTo>
                  <a:cubicBezTo>
                    <a:pt x="5822" y="42670"/>
                    <a:pt x="5830" y="42671"/>
                    <a:pt x="5838" y="42671"/>
                  </a:cubicBezTo>
                  <a:cubicBezTo>
                    <a:pt x="5846" y="42671"/>
                    <a:pt x="5854" y="42670"/>
                    <a:pt x="5861" y="42666"/>
                  </a:cubicBezTo>
                  <a:cubicBezTo>
                    <a:pt x="5874" y="42660"/>
                    <a:pt x="5887" y="42653"/>
                    <a:pt x="5900" y="42634"/>
                  </a:cubicBezTo>
                  <a:cubicBezTo>
                    <a:pt x="5952" y="42588"/>
                    <a:pt x="5991" y="42556"/>
                    <a:pt x="6017" y="42530"/>
                  </a:cubicBezTo>
                  <a:cubicBezTo>
                    <a:pt x="6056" y="42491"/>
                    <a:pt x="6088" y="42452"/>
                    <a:pt x="6108" y="42413"/>
                  </a:cubicBezTo>
                  <a:cubicBezTo>
                    <a:pt x="6127" y="42374"/>
                    <a:pt x="6147" y="42302"/>
                    <a:pt x="6166" y="42198"/>
                  </a:cubicBezTo>
                  <a:cubicBezTo>
                    <a:pt x="6192" y="42088"/>
                    <a:pt x="6225" y="41977"/>
                    <a:pt x="6270" y="41880"/>
                  </a:cubicBezTo>
                  <a:cubicBezTo>
                    <a:pt x="6303" y="41802"/>
                    <a:pt x="6316" y="41743"/>
                    <a:pt x="6309" y="41704"/>
                  </a:cubicBezTo>
                  <a:cubicBezTo>
                    <a:pt x="6306" y="41702"/>
                    <a:pt x="6303" y="41702"/>
                    <a:pt x="6300" y="41702"/>
                  </a:cubicBezTo>
                  <a:cubicBezTo>
                    <a:pt x="6291" y="41702"/>
                    <a:pt x="6283" y="41709"/>
                    <a:pt x="6283" y="41723"/>
                  </a:cubicBezTo>
                  <a:cubicBezTo>
                    <a:pt x="6199" y="41886"/>
                    <a:pt x="6147" y="42049"/>
                    <a:pt x="6108" y="42218"/>
                  </a:cubicBezTo>
                  <a:cubicBezTo>
                    <a:pt x="6095" y="42289"/>
                    <a:pt x="6082" y="42335"/>
                    <a:pt x="6075" y="42348"/>
                  </a:cubicBezTo>
                  <a:cubicBezTo>
                    <a:pt x="6049" y="42400"/>
                    <a:pt x="5991" y="42471"/>
                    <a:pt x="5900" y="42556"/>
                  </a:cubicBezTo>
                  <a:cubicBezTo>
                    <a:pt x="5861" y="42582"/>
                    <a:pt x="5841" y="42595"/>
                    <a:pt x="5835" y="42595"/>
                  </a:cubicBezTo>
                  <a:cubicBezTo>
                    <a:pt x="5815" y="42601"/>
                    <a:pt x="5789" y="42601"/>
                    <a:pt x="5763" y="42601"/>
                  </a:cubicBezTo>
                  <a:cubicBezTo>
                    <a:pt x="5646" y="42588"/>
                    <a:pt x="5510" y="42562"/>
                    <a:pt x="5353" y="42517"/>
                  </a:cubicBezTo>
                  <a:cubicBezTo>
                    <a:pt x="5178" y="42465"/>
                    <a:pt x="5041" y="42426"/>
                    <a:pt x="4950" y="42400"/>
                  </a:cubicBezTo>
                  <a:cubicBezTo>
                    <a:pt x="4891" y="42384"/>
                    <a:pt x="4837" y="42372"/>
                    <a:pt x="4794" y="42372"/>
                  </a:cubicBezTo>
                  <a:cubicBezTo>
                    <a:pt x="4785" y="42372"/>
                    <a:pt x="4776" y="42373"/>
                    <a:pt x="4768" y="42374"/>
                  </a:cubicBezTo>
                  <a:cubicBezTo>
                    <a:pt x="4814" y="42270"/>
                    <a:pt x="4840" y="42153"/>
                    <a:pt x="4859" y="42016"/>
                  </a:cubicBezTo>
                  <a:cubicBezTo>
                    <a:pt x="4866" y="41932"/>
                    <a:pt x="4872" y="41802"/>
                    <a:pt x="4872" y="41626"/>
                  </a:cubicBezTo>
                  <a:lnTo>
                    <a:pt x="4879" y="41359"/>
                  </a:lnTo>
                  <a:close/>
                  <a:moveTo>
                    <a:pt x="13301" y="42133"/>
                  </a:moveTo>
                  <a:cubicBezTo>
                    <a:pt x="13379" y="42172"/>
                    <a:pt x="13463" y="42205"/>
                    <a:pt x="13555" y="42237"/>
                  </a:cubicBezTo>
                  <a:cubicBezTo>
                    <a:pt x="13639" y="42263"/>
                    <a:pt x="13808" y="42302"/>
                    <a:pt x="14055" y="42354"/>
                  </a:cubicBezTo>
                  <a:cubicBezTo>
                    <a:pt x="14179" y="42374"/>
                    <a:pt x="14276" y="42387"/>
                    <a:pt x="14341" y="42387"/>
                  </a:cubicBezTo>
                  <a:cubicBezTo>
                    <a:pt x="14352" y="42388"/>
                    <a:pt x="14365" y="42388"/>
                    <a:pt x="14379" y="42388"/>
                  </a:cubicBezTo>
                  <a:cubicBezTo>
                    <a:pt x="14449" y="42388"/>
                    <a:pt x="14558" y="42375"/>
                    <a:pt x="14699" y="42348"/>
                  </a:cubicBezTo>
                  <a:lnTo>
                    <a:pt x="15350" y="42231"/>
                  </a:lnTo>
                  <a:cubicBezTo>
                    <a:pt x="15369" y="42387"/>
                    <a:pt x="15376" y="42569"/>
                    <a:pt x="15363" y="42771"/>
                  </a:cubicBezTo>
                  <a:cubicBezTo>
                    <a:pt x="15350" y="42914"/>
                    <a:pt x="15324" y="43128"/>
                    <a:pt x="15272" y="43408"/>
                  </a:cubicBezTo>
                  <a:cubicBezTo>
                    <a:pt x="15265" y="43434"/>
                    <a:pt x="15258" y="43460"/>
                    <a:pt x="15245" y="43473"/>
                  </a:cubicBezTo>
                  <a:cubicBezTo>
                    <a:pt x="15231" y="43482"/>
                    <a:pt x="15213" y="43488"/>
                    <a:pt x="15192" y="43488"/>
                  </a:cubicBezTo>
                  <a:cubicBezTo>
                    <a:pt x="15184" y="43488"/>
                    <a:pt x="15176" y="43488"/>
                    <a:pt x="15167" y="43486"/>
                  </a:cubicBezTo>
                  <a:cubicBezTo>
                    <a:pt x="14998" y="43473"/>
                    <a:pt x="14875" y="43473"/>
                    <a:pt x="14784" y="43473"/>
                  </a:cubicBezTo>
                  <a:cubicBezTo>
                    <a:pt x="14758" y="43473"/>
                    <a:pt x="14634" y="43473"/>
                    <a:pt x="14413" y="43486"/>
                  </a:cubicBezTo>
                  <a:cubicBezTo>
                    <a:pt x="14369" y="43488"/>
                    <a:pt x="14328" y="43489"/>
                    <a:pt x="14288" y="43489"/>
                  </a:cubicBezTo>
                  <a:cubicBezTo>
                    <a:pt x="14194" y="43489"/>
                    <a:pt x="14113" y="43484"/>
                    <a:pt x="14049" y="43479"/>
                  </a:cubicBezTo>
                  <a:cubicBezTo>
                    <a:pt x="13938" y="43466"/>
                    <a:pt x="13808" y="43447"/>
                    <a:pt x="13665" y="43408"/>
                  </a:cubicBezTo>
                  <a:cubicBezTo>
                    <a:pt x="13496" y="43369"/>
                    <a:pt x="13366" y="43336"/>
                    <a:pt x="13281" y="43310"/>
                  </a:cubicBezTo>
                  <a:cubicBezTo>
                    <a:pt x="13281" y="43297"/>
                    <a:pt x="13281" y="43278"/>
                    <a:pt x="13288" y="43265"/>
                  </a:cubicBezTo>
                  <a:cubicBezTo>
                    <a:pt x="13405" y="43284"/>
                    <a:pt x="13529" y="43304"/>
                    <a:pt x="13652" y="43323"/>
                  </a:cubicBezTo>
                  <a:cubicBezTo>
                    <a:pt x="13737" y="43330"/>
                    <a:pt x="13795" y="43336"/>
                    <a:pt x="13834" y="43343"/>
                  </a:cubicBezTo>
                  <a:cubicBezTo>
                    <a:pt x="13906" y="43343"/>
                    <a:pt x="13971" y="43343"/>
                    <a:pt x="14023" y="43336"/>
                  </a:cubicBezTo>
                  <a:cubicBezTo>
                    <a:pt x="14036" y="43336"/>
                    <a:pt x="14068" y="43330"/>
                    <a:pt x="14120" y="43317"/>
                  </a:cubicBezTo>
                  <a:cubicBezTo>
                    <a:pt x="14159" y="43310"/>
                    <a:pt x="14192" y="43304"/>
                    <a:pt x="14218" y="43304"/>
                  </a:cubicBezTo>
                  <a:cubicBezTo>
                    <a:pt x="14263" y="43304"/>
                    <a:pt x="14315" y="43304"/>
                    <a:pt x="14374" y="43310"/>
                  </a:cubicBezTo>
                  <a:lnTo>
                    <a:pt x="14764" y="43343"/>
                  </a:lnTo>
                  <a:cubicBezTo>
                    <a:pt x="14818" y="43350"/>
                    <a:pt x="14864" y="43354"/>
                    <a:pt x="14903" y="43354"/>
                  </a:cubicBezTo>
                  <a:cubicBezTo>
                    <a:pt x="14930" y="43354"/>
                    <a:pt x="14953" y="43352"/>
                    <a:pt x="14972" y="43349"/>
                  </a:cubicBezTo>
                  <a:cubicBezTo>
                    <a:pt x="15050" y="43330"/>
                    <a:pt x="15109" y="43297"/>
                    <a:pt x="15148" y="43252"/>
                  </a:cubicBezTo>
                  <a:cubicBezTo>
                    <a:pt x="15180" y="43200"/>
                    <a:pt x="15200" y="43128"/>
                    <a:pt x="15200" y="43024"/>
                  </a:cubicBezTo>
                  <a:cubicBezTo>
                    <a:pt x="15213" y="42810"/>
                    <a:pt x="15226" y="42608"/>
                    <a:pt x="15245" y="42432"/>
                  </a:cubicBezTo>
                  <a:lnTo>
                    <a:pt x="15245" y="42413"/>
                  </a:lnTo>
                  <a:cubicBezTo>
                    <a:pt x="15240" y="42404"/>
                    <a:pt x="15234" y="42401"/>
                    <a:pt x="15228" y="42401"/>
                  </a:cubicBezTo>
                  <a:cubicBezTo>
                    <a:pt x="15221" y="42401"/>
                    <a:pt x="15214" y="42406"/>
                    <a:pt x="15206" y="42413"/>
                  </a:cubicBezTo>
                  <a:cubicBezTo>
                    <a:pt x="15200" y="42419"/>
                    <a:pt x="15193" y="42439"/>
                    <a:pt x="15193" y="42452"/>
                  </a:cubicBezTo>
                  <a:cubicBezTo>
                    <a:pt x="15167" y="42693"/>
                    <a:pt x="15154" y="42875"/>
                    <a:pt x="15148" y="43005"/>
                  </a:cubicBezTo>
                  <a:cubicBezTo>
                    <a:pt x="15141" y="43096"/>
                    <a:pt x="15128" y="43167"/>
                    <a:pt x="15096" y="43206"/>
                  </a:cubicBezTo>
                  <a:cubicBezTo>
                    <a:pt x="15057" y="43252"/>
                    <a:pt x="15005" y="43278"/>
                    <a:pt x="14940" y="43291"/>
                  </a:cubicBezTo>
                  <a:cubicBezTo>
                    <a:pt x="14924" y="43294"/>
                    <a:pt x="14903" y="43295"/>
                    <a:pt x="14878" y="43295"/>
                  </a:cubicBezTo>
                  <a:cubicBezTo>
                    <a:pt x="14844" y="43295"/>
                    <a:pt x="14801" y="43292"/>
                    <a:pt x="14751" y="43284"/>
                  </a:cubicBezTo>
                  <a:lnTo>
                    <a:pt x="14426" y="43258"/>
                  </a:lnTo>
                  <a:cubicBezTo>
                    <a:pt x="14374" y="43252"/>
                    <a:pt x="14315" y="43245"/>
                    <a:pt x="14263" y="43245"/>
                  </a:cubicBezTo>
                  <a:cubicBezTo>
                    <a:pt x="14166" y="43258"/>
                    <a:pt x="14094" y="43271"/>
                    <a:pt x="14042" y="43278"/>
                  </a:cubicBezTo>
                  <a:cubicBezTo>
                    <a:pt x="14004" y="43280"/>
                    <a:pt x="13964" y="43282"/>
                    <a:pt x="13923" y="43282"/>
                  </a:cubicBezTo>
                  <a:cubicBezTo>
                    <a:pt x="13852" y="43282"/>
                    <a:pt x="13776" y="43277"/>
                    <a:pt x="13698" y="43265"/>
                  </a:cubicBezTo>
                  <a:cubicBezTo>
                    <a:pt x="13561" y="43252"/>
                    <a:pt x="13431" y="43226"/>
                    <a:pt x="13288" y="43193"/>
                  </a:cubicBezTo>
                  <a:cubicBezTo>
                    <a:pt x="13301" y="42894"/>
                    <a:pt x="13307" y="42549"/>
                    <a:pt x="13301" y="42159"/>
                  </a:cubicBezTo>
                  <a:lnTo>
                    <a:pt x="13301" y="42133"/>
                  </a:lnTo>
                  <a:close/>
                  <a:moveTo>
                    <a:pt x="4469" y="42777"/>
                  </a:moveTo>
                  <a:cubicBezTo>
                    <a:pt x="4573" y="42790"/>
                    <a:pt x="4677" y="42816"/>
                    <a:pt x="4794" y="42849"/>
                  </a:cubicBezTo>
                  <a:cubicBezTo>
                    <a:pt x="4879" y="42868"/>
                    <a:pt x="5009" y="42907"/>
                    <a:pt x="5204" y="42972"/>
                  </a:cubicBezTo>
                  <a:cubicBezTo>
                    <a:pt x="5301" y="43005"/>
                    <a:pt x="5379" y="43031"/>
                    <a:pt x="5432" y="43050"/>
                  </a:cubicBezTo>
                  <a:cubicBezTo>
                    <a:pt x="5516" y="43083"/>
                    <a:pt x="5666" y="43148"/>
                    <a:pt x="5874" y="43245"/>
                  </a:cubicBezTo>
                  <a:cubicBezTo>
                    <a:pt x="5737" y="43414"/>
                    <a:pt x="5607" y="43596"/>
                    <a:pt x="5477" y="43792"/>
                  </a:cubicBezTo>
                  <a:cubicBezTo>
                    <a:pt x="5451" y="43795"/>
                    <a:pt x="5423" y="43796"/>
                    <a:pt x="5394" y="43796"/>
                  </a:cubicBezTo>
                  <a:cubicBezTo>
                    <a:pt x="5301" y="43796"/>
                    <a:pt x="5193" y="43779"/>
                    <a:pt x="5074" y="43740"/>
                  </a:cubicBezTo>
                  <a:cubicBezTo>
                    <a:pt x="4905" y="43675"/>
                    <a:pt x="4775" y="43623"/>
                    <a:pt x="4684" y="43590"/>
                  </a:cubicBezTo>
                  <a:cubicBezTo>
                    <a:pt x="4599" y="43557"/>
                    <a:pt x="4443" y="43505"/>
                    <a:pt x="4215" y="43434"/>
                  </a:cubicBezTo>
                  <a:cubicBezTo>
                    <a:pt x="4079" y="43395"/>
                    <a:pt x="3962" y="43356"/>
                    <a:pt x="3871" y="43317"/>
                  </a:cubicBezTo>
                  <a:cubicBezTo>
                    <a:pt x="3897" y="43291"/>
                    <a:pt x="3929" y="43271"/>
                    <a:pt x="3955" y="43245"/>
                  </a:cubicBezTo>
                  <a:lnTo>
                    <a:pt x="4033" y="43265"/>
                  </a:lnTo>
                  <a:cubicBezTo>
                    <a:pt x="4111" y="43284"/>
                    <a:pt x="4157" y="43297"/>
                    <a:pt x="4170" y="43304"/>
                  </a:cubicBezTo>
                  <a:lnTo>
                    <a:pt x="4306" y="43356"/>
                  </a:lnTo>
                  <a:cubicBezTo>
                    <a:pt x="4332" y="43362"/>
                    <a:pt x="4371" y="43362"/>
                    <a:pt x="4430" y="43362"/>
                  </a:cubicBezTo>
                  <a:cubicBezTo>
                    <a:pt x="4469" y="43362"/>
                    <a:pt x="4508" y="43375"/>
                    <a:pt x="4554" y="43388"/>
                  </a:cubicBezTo>
                  <a:cubicBezTo>
                    <a:pt x="4612" y="43408"/>
                    <a:pt x="4703" y="43440"/>
                    <a:pt x="4833" y="43492"/>
                  </a:cubicBezTo>
                  <a:cubicBezTo>
                    <a:pt x="4885" y="43512"/>
                    <a:pt x="4944" y="43538"/>
                    <a:pt x="5002" y="43551"/>
                  </a:cubicBezTo>
                  <a:cubicBezTo>
                    <a:pt x="5054" y="43564"/>
                    <a:pt x="5132" y="43577"/>
                    <a:pt x="5243" y="43583"/>
                  </a:cubicBezTo>
                  <a:cubicBezTo>
                    <a:pt x="5258" y="43585"/>
                    <a:pt x="5273" y="43586"/>
                    <a:pt x="5287" y="43586"/>
                  </a:cubicBezTo>
                  <a:cubicBezTo>
                    <a:pt x="5320" y="43586"/>
                    <a:pt x="5348" y="43582"/>
                    <a:pt x="5366" y="43577"/>
                  </a:cubicBezTo>
                  <a:cubicBezTo>
                    <a:pt x="5386" y="43564"/>
                    <a:pt x="5412" y="43544"/>
                    <a:pt x="5445" y="43518"/>
                  </a:cubicBezTo>
                  <a:lnTo>
                    <a:pt x="5588" y="43388"/>
                  </a:lnTo>
                  <a:cubicBezTo>
                    <a:pt x="5653" y="43330"/>
                    <a:pt x="5685" y="43284"/>
                    <a:pt x="5698" y="43239"/>
                  </a:cubicBezTo>
                  <a:cubicBezTo>
                    <a:pt x="5698" y="43226"/>
                    <a:pt x="5698" y="43219"/>
                    <a:pt x="5698" y="43213"/>
                  </a:cubicBezTo>
                  <a:cubicBezTo>
                    <a:pt x="5694" y="43208"/>
                    <a:pt x="5689" y="43204"/>
                    <a:pt x="5684" y="43204"/>
                  </a:cubicBezTo>
                  <a:cubicBezTo>
                    <a:pt x="5682" y="43204"/>
                    <a:pt x="5681" y="43204"/>
                    <a:pt x="5679" y="43206"/>
                  </a:cubicBezTo>
                  <a:cubicBezTo>
                    <a:pt x="5666" y="43206"/>
                    <a:pt x="5659" y="43206"/>
                    <a:pt x="5653" y="43213"/>
                  </a:cubicBezTo>
                  <a:lnTo>
                    <a:pt x="5627" y="43258"/>
                  </a:lnTo>
                  <a:cubicBezTo>
                    <a:pt x="5620" y="43271"/>
                    <a:pt x="5607" y="43284"/>
                    <a:pt x="5588" y="43304"/>
                  </a:cubicBezTo>
                  <a:lnTo>
                    <a:pt x="5445" y="43434"/>
                  </a:lnTo>
                  <a:cubicBezTo>
                    <a:pt x="5399" y="43473"/>
                    <a:pt x="5366" y="43499"/>
                    <a:pt x="5327" y="43512"/>
                  </a:cubicBezTo>
                  <a:cubicBezTo>
                    <a:pt x="5314" y="43512"/>
                    <a:pt x="5282" y="43518"/>
                    <a:pt x="5230" y="43518"/>
                  </a:cubicBezTo>
                  <a:cubicBezTo>
                    <a:pt x="5126" y="43512"/>
                    <a:pt x="5054" y="43499"/>
                    <a:pt x="5009" y="43486"/>
                  </a:cubicBezTo>
                  <a:cubicBezTo>
                    <a:pt x="4983" y="43479"/>
                    <a:pt x="4905" y="43447"/>
                    <a:pt x="4781" y="43395"/>
                  </a:cubicBezTo>
                  <a:cubicBezTo>
                    <a:pt x="4658" y="43336"/>
                    <a:pt x="4541" y="43297"/>
                    <a:pt x="4417" y="43284"/>
                  </a:cubicBezTo>
                  <a:cubicBezTo>
                    <a:pt x="4352" y="43284"/>
                    <a:pt x="4306" y="43278"/>
                    <a:pt x="4280" y="43271"/>
                  </a:cubicBezTo>
                  <a:cubicBezTo>
                    <a:pt x="4209" y="43232"/>
                    <a:pt x="4157" y="43213"/>
                    <a:pt x="4124" y="43200"/>
                  </a:cubicBezTo>
                  <a:cubicBezTo>
                    <a:pt x="4085" y="43193"/>
                    <a:pt x="4059" y="43187"/>
                    <a:pt x="4027" y="43180"/>
                  </a:cubicBezTo>
                  <a:cubicBezTo>
                    <a:pt x="4137" y="43089"/>
                    <a:pt x="4248" y="42992"/>
                    <a:pt x="4352" y="42894"/>
                  </a:cubicBezTo>
                  <a:cubicBezTo>
                    <a:pt x="4391" y="42855"/>
                    <a:pt x="4436" y="42816"/>
                    <a:pt x="4469" y="42777"/>
                  </a:cubicBezTo>
                  <a:close/>
                  <a:moveTo>
                    <a:pt x="4436" y="31214"/>
                  </a:moveTo>
                  <a:cubicBezTo>
                    <a:pt x="4456" y="31233"/>
                    <a:pt x="4469" y="31259"/>
                    <a:pt x="4488" y="31279"/>
                  </a:cubicBezTo>
                  <a:cubicBezTo>
                    <a:pt x="4508" y="31298"/>
                    <a:pt x="4521" y="31311"/>
                    <a:pt x="4534" y="31318"/>
                  </a:cubicBezTo>
                  <a:lnTo>
                    <a:pt x="4541" y="31318"/>
                  </a:lnTo>
                  <a:cubicBezTo>
                    <a:pt x="4619" y="31396"/>
                    <a:pt x="4723" y="31454"/>
                    <a:pt x="4859" y="31487"/>
                  </a:cubicBezTo>
                  <a:cubicBezTo>
                    <a:pt x="4872" y="31487"/>
                    <a:pt x="4885" y="31493"/>
                    <a:pt x="4898" y="31493"/>
                  </a:cubicBezTo>
                  <a:cubicBezTo>
                    <a:pt x="4898" y="31506"/>
                    <a:pt x="4892" y="31513"/>
                    <a:pt x="4892" y="31519"/>
                  </a:cubicBezTo>
                  <a:lnTo>
                    <a:pt x="4840" y="32358"/>
                  </a:lnTo>
                  <a:cubicBezTo>
                    <a:pt x="4833" y="32521"/>
                    <a:pt x="4846" y="32638"/>
                    <a:pt x="4885" y="32703"/>
                  </a:cubicBezTo>
                  <a:cubicBezTo>
                    <a:pt x="4924" y="32762"/>
                    <a:pt x="4996" y="32827"/>
                    <a:pt x="5113" y="32892"/>
                  </a:cubicBezTo>
                  <a:cubicBezTo>
                    <a:pt x="5126" y="32898"/>
                    <a:pt x="5145" y="32911"/>
                    <a:pt x="5158" y="32918"/>
                  </a:cubicBezTo>
                  <a:cubicBezTo>
                    <a:pt x="5100" y="32963"/>
                    <a:pt x="5048" y="33028"/>
                    <a:pt x="5002" y="33100"/>
                  </a:cubicBezTo>
                  <a:cubicBezTo>
                    <a:pt x="4944" y="33204"/>
                    <a:pt x="4905" y="33373"/>
                    <a:pt x="4872" y="33594"/>
                  </a:cubicBezTo>
                  <a:cubicBezTo>
                    <a:pt x="4742" y="34596"/>
                    <a:pt x="4677" y="35955"/>
                    <a:pt x="4677" y="37665"/>
                  </a:cubicBezTo>
                  <a:cubicBezTo>
                    <a:pt x="4684" y="39688"/>
                    <a:pt x="4658" y="41047"/>
                    <a:pt x="4612" y="41756"/>
                  </a:cubicBezTo>
                  <a:cubicBezTo>
                    <a:pt x="4599" y="41886"/>
                    <a:pt x="4586" y="41984"/>
                    <a:pt x="4580" y="42049"/>
                  </a:cubicBezTo>
                  <a:cubicBezTo>
                    <a:pt x="4560" y="42159"/>
                    <a:pt x="4534" y="42257"/>
                    <a:pt x="4495" y="42335"/>
                  </a:cubicBezTo>
                  <a:cubicBezTo>
                    <a:pt x="4449" y="42432"/>
                    <a:pt x="4371" y="42536"/>
                    <a:pt x="4274" y="42634"/>
                  </a:cubicBezTo>
                  <a:cubicBezTo>
                    <a:pt x="4215" y="42693"/>
                    <a:pt x="4118" y="42777"/>
                    <a:pt x="3988" y="42881"/>
                  </a:cubicBezTo>
                  <a:lnTo>
                    <a:pt x="3344" y="43401"/>
                  </a:lnTo>
                  <a:cubicBezTo>
                    <a:pt x="3259" y="43460"/>
                    <a:pt x="3227" y="43518"/>
                    <a:pt x="3240" y="43577"/>
                  </a:cubicBezTo>
                  <a:cubicBezTo>
                    <a:pt x="3253" y="43603"/>
                    <a:pt x="3272" y="43629"/>
                    <a:pt x="3305" y="43636"/>
                  </a:cubicBezTo>
                  <a:cubicBezTo>
                    <a:pt x="3129" y="43675"/>
                    <a:pt x="2960" y="43746"/>
                    <a:pt x="2811" y="43837"/>
                  </a:cubicBezTo>
                  <a:cubicBezTo>
                    <a:pt x="2967" y="43089"/>
                    <a:pt x="3136" y="41990"/>
                    <a:pt x="3305" y="40553"/>
                  </a:cubicBezTo>
                  <a:lnTo>
                    <a:pt x="4436" y="31214"/>
                  </a:lnTo>
                  <a:close/>
                  <a:moveTo>
                    <a:pt x="7402" y="33230"/>
                  </a:moveTo>
                  <a:lnTo>
                    <a:pt x="7402" y="33230"/>
                  </a:lnTo>
                  <a:cubicBezTo>
                    <a:pt x="7656" y="33249"/>
                    <a:pt x="7883" y="33295"/>
                    <a:pt x="8078" y="33360"/>
                  </a:cubicBezTo>
                  <a:cubicBezTo>
                    <a:pt x="8131" y="33379"/>
                    <a:pt x="8202" y="33399"/>
                    <a:pt x="8287" y="33431"/>
                  </a:cubicBezTo>
                  <a:cubicBezTo>
                    <a:pt x="8293" y="33444"/>
                    <a:pt x="8306" y="33457"/>
                    <a:pt x="8319" y="33477"/>
                  </a:cubicBezTo>
                  <a:cubicBezTo>
                    <a:pt x="8449" y="33633"/>
                    <a:pt x="8527" y="33841"/>
                    <a:pt x="8573" y="34088"/>
                  </a:cubicBezTo>
                  <a:cubicBezTo>
                    <a:pt x="8599" y="34270"/>
                    <a:pt x="8612" y="34498"/>
                    <a:pt x="8599" y="34778"/>
                  </a:cubicBezTo>
                  <a:cubicBezTo>
                    <a:pt x="8592" y="34934"/>
                    <a:pt x="8586" y="35090"/>
                    <a:pt x="8579" y="35246"/>
                  </a:cubicBezTo>
                  <a:cubicBezTo>
                    <a:pt x="8566" y="35239"/>
                    <a:pt x="8553" y="35239"/>
                    <a:pt x="8540" y="35239"/>
                  </a:cubicBezTo>
                  <a:cubicBezTo>
                    <a:pt x="8352" y="35252"/>
                    <a:pt x="8202" y="35278"/>
                    <a:pt x="8085" y="35318"/>
                  </a:cubicBezTo>
                  <a:lnTo>
                    <a:pt x="8046" y="35344"/>
                  </a:lnTo>
                  <a:cubicBezTo>
                    <a:pt x="8039" y="35357"/>
                    <a:pt x="8033" y="35370"/>
                    <a:pt x="8039" y="35383"/>
                  </a:cubicBezTo>
                  <a:cubicBezTo>
                    <a:pt x="8049" y="35397"/>
                    <a:pt x="8063" y="35404"/>
                    <a:pt x="8082" y="35404"/>
                  </a:cubicBezTo>
                  <a:cubicBezTo>
                    <a:pt x="8089" y="35404"/>
                    <a:pt x="8096" y="35404"/>
                    <a:pt x="8105" y="35402"/>
                  </a:cubicBezTo>
                  <a:lnTo>
                    <a:pt x="8436" y="35357"/>
                  </a:lnTo>
                  <a:cubicBezTo>
                    <a:pt x="8469" y="35357"/>
                    <a:pt x="8488" y="35357"/>
                    <a:pt x="8508" y="35363"/>
                  </a:cubicBezTo>
                  <a:cubicBezTo>
                    <a:pt x="8514" y="35363"/>
                    <a:pt x="8527" y="35370"/>
                    <a:pt x="8547" y="35383"/>
                  </a:cubicBezTo>
                  <a:cubicBezTo>
                    <a:pt x="8553" y="35389"/>
                    <a:pt x="8560" y="35389"/>
                    <a:pt x="8566" y="35389"/>
                  </a:cubicBezTo>
                  <a:cubicBezTo>
                    <a:pt x="8566" y="35441"/>
                    <a:pt x="8560" y="35487"/>
                    <a:pt x="8560" y="35539"/>
                  </a:cubicBezTo>
                  <a:cubicBezTo>
                    <a:pt x="8469" y="35578"/>
                    <a:pt x="8378" y="35617"/>
                    <a:pt x="8280" y="35656"/>
                  </a:cubicBezTo>
                  <a:cubicBezTo>
                    <a:pt x="8248" y="35675"/>
                    <a:pt x="8228" y="35688"/>
                    <a:pt x="8222" y="35695"/>
                  </a:cubicBezTo>
                  <a:cubicBezTo>
                    <a:pt x="8215" y="35701"/>
                    <a:pt x="8209" y="35714"/>
                    <a:pt x="8209" y="35727"/>
                  </a:cubicBezTo>
                  <a:cubicBezTo>
                    <a:pt x="8209" y="35740"/>
                    <a:pt x="8215" y="35753"/>
                    <a:pt x="8228" y="35760"/>
                  </a:cubicBezTo>
                  <a:cubicBezTo>
                    <a:pt x="8231" y="35763"/>
                    <a:pt x="8238" y="35765"/>
                    <a:pt x="8246" y="35765"/>
                  </a:cubicBezTo>
                  <a:cubicBezTo>
                    <a:pt x="8254" y="35765"/>
                    <a:pt x="8264" y="35763"/>
                    <a:pt x="8274" y="35760"/>
                  </a:cubicBezTo>
                  <a:cubicBezTo>
                    <a:pt x="8319" y="35747"/>
                    <a:pt x="8410" y="35721"/>
                    <a:pt x="8547" y="35675"/>
                  </a:cubicBezTo>
                  <a:lnTo>
                    <a:pt x="8547" y="35675"/>
                  </a:lnTo>
                  <a:cubicBezTo>
                    <a:pt x="8469" y="36540"/>
                    <a:pt x="8326" y="37399"/>
                    <a:pt x="8124" y="38257"/>
                  </a:cubicBezTo>
                  <a:cubicBezTo>
                    <a:pt x="8072" y="38472"/>
                    <a:pt x="7994" y="38784"/>
                    <a:pt x="7883" y="39207"/>
                  </a:cubicBezTo>
                  <a:cubicBezTo>
                    <a:pt x="7753" y="39772"/>
                    <a:pt x="7643" y="40390"/>
                    <a:pt x="7552" y="41067"/>
                  </a:cubicBezTo>
                  <a:cubicBezTo>
                    <a:pt x="7487" y="41593"/>
                    <a:pt x="7422" y="42218"/>
                    <a:pt x="7370" y="42946"/>
                  </a:cubicBezTo>
                  <a:cubicBezTo>
                    <a:pt x="7350" y="43161"/>
                    <a:pt x="7337" y="43356"/>
                    <a:pt x="7337" y="43525"/>
                  </a:cubicBezTo>
                  <a:cubicBezTo>
                    <a:pt x="7331" y="43525"/>
                    <a:pt x="7324" y="43525"/>
                    <a:pt x="7318" y="43531"/>
                  </a:cubicBezTo>
                  <a:cubicBezTo>
                    <a:pt x="7285" y="43544"/>
                    <a:pt x="7233" y="43551"/>
                    <a:pt x="7168" y="43557"/>
                  </a:cubicBezTo>
                  <a:cubicBezTo>
                    <a:pt x="7077" y="43564"/>
                    <a:pt x="7025" y="43570"/>
                    <a:pt x="7012" y="43577"/>
                  </a:cubicBezTo>
                  <a:cubicBezTo>
                    <a:pt x="6992" y="43577"/>
                    <a:pt x="6979" y="43583"/>
                    <a:pt x="6973" y="43590"/>
                  </a:cubicBezTo>
                  <a:cubicBezTo>
                    <a:pt x="6960" y="43596"/>
                    <a:pt x="6953" y="43610"/>
                    <a:pt x="6953" y="43623"/>
                  </a:cubicBezTo>
                  <a:cubicBezTo>
                    <a:pt x="6960" y="43642"/>
                    <a:pt x="6979" y="43649"/>
                    <a:pt x="7005" y="43655"/>
                  </a:cubicBezTo>
                  <a:cubicBezTo>
                    <a:pt x="7057" y="43662"/>
                    <a:pt x="7111" y="43665"/>
                    <a:pt x="7166" y="43665"/>
                  </a:cubicBezTo>
                  <a:cubicBezTo>
                    <a:pt x="7220" y="43665"/>
                    <a:pt x="7275" y="43662"/>
                    <a:pt x="7331" y="43655"/>
                  </a:cubicBezTo>
                  <a:cubicBezTo>
                    <a:pt x="7331" y="43714"/>
                    <a:pt x="7331" y="43779"/>
                    <a:pt x="7331" y="43837"/>
                  </a:cubicBezTo>
                  <a:lnTo>
                    <a:pt x="7305" y="43850"/>
                  </a:lnTo>
                  <a:cubicBezTo>
                    <a:pt x="7285" y="43857"/>
                    <a:pt x="7266" y="43863"/>
                    <a:pt x="7240" y="43863"/>
                  </a:cubicBezTo>
                  <a:lnTo>
                    <a:pt x="6986" y="43915"/>
                  </a:lnTo>
                  <a:lnTo>
                    <a:pt x="6615" y="43928"/>
                  </a:lnTo>
                  <a:cubicBezTo>
                    <a:pt x="6531" y="43928"/>
                    <a:pt x="6479" y="43922"/>
                    <a:pt x="6459" y="43922"/>
                  </a:cubicBezTo>
                  <a:cubicBezTo>
                    <a:pt x="6446" y="43918"/>
                    <a:pt x="6435" y="43917"/>
                    <a:pt x="6426" y="43917"/>
                  </a:cubicBezTo>
                  <a:cubicBezTo>
                    <a:pt x="6417" y="43917"/>
                    <a:pt x="6410" y="43918"/>
                    <a:pt x="6407" y="43922"/>
                  </a:cubicBezTo>
                  <a:cubicBezTo>
                    <a:pt x="6401" y="43928"/>
                    <a:pt x="6401" y="43935"/>
                    <a:pt x="6401" y="43948"/>
                  </a:cubicBezTo>
                  <a:cubicBezTo>
                    <a:pt x="6394" y="43961"/>
                    <a:pt x="6401" y="43974"/>
                    <a:pt x="6407" y="43980"/>
                  </a:cubicBezTo>
                  <a:cubicBezTo>
                    <a:pt x="6407" y="43987"/>
                    <a:pt x="6420" y="43993"/>
                    <a:pt x="6440" y="44006"/>
                  </a:cubicBezTo>
                  <a:cubicBezTo>
                    <a:pt x="6498" y="44026"/>
                    <a:pt x="6563" y="44032"/>
                    <a:pt x="6622" y="44032"/>
                  </a:cubicBezTo>
                  <a:cubicBezTo>
                    <a:pt x="6648" y="44032"/>
                    <a:pt x="6661" y="44032"/>
                    <a:pt x="6674" y="44039"/>
                  </a:cubicBezTo>
                  <a:lnTo>
                    <a:pt x="6706" y="44045"/>
                  </a:lnTo>
                  <a:cubicBezTo>
                    <a:pt x="6716" y="44048"/>
                    <a:pt x="6726" y="44050"/>
                    <a:pt x="6735" y="44050"/>
                  </a:cubicBezTo>
                  <a:cubicBezTo>
                    <a:pt x="6745" y="44050"/>
                    <a:pt x="6755" y="44048"/>
                    <a:pt x="6765" y="44045"/>
                  </a:cubicBezTo>
                  <a:lnTo>
                    <a:pt x="7083" y="44019"/>
                  </a:lnTo>
                  <a:lnTo>
                    <a:pt x="7142" y="44006"/>
                  </a:lnTo>
                  <a:cubicBezTo>
                    <a:pt x="7207" y="43993"/>
                    <a:pt x="7253" y="43987"/>
                    <a:pt x="7285" y="43980"/>
                  </a:cubicBezTo>
                  <a:lnTo>
                    <a:pt x="7337" y="43974"/>
                  </a:lnTo>
                  <a:cubicBezTo>
                    <a:pt x="7344" y="44006"/>
                    <a:pt x="7344" y="44039"/>
                    <a:pt x="7344" y="44078"/>
                  </a:cubicBezTo>
                  <a:cubicBezTo>
                    <a:pt x="7285" y="44097"/>
                    <a:pt x="7240" y="44117"/>
                    <a:pt x="7207" y="44123"/>
                  </a:cubicBezTo>
                  <a:cubicBezTo>
                    <a:pt x="7116" y="44149"/>
                    <a:pt x="6986" y="44162"/>
                    <a:pt x="6830" y="44169"/>
                  </a:cubicBezTo>
                  <a:cubicBezTo>
                    <a:pt x="6622" y="44175"/>
                    <a:pt x="6479" y="44175"/>
                    <a:pt x="6388" y="44175"/>
                  </a:cubicBezTo>
                  <a:cubicBezTo>
                    <a:pt x="6244" y="44169"/>
                    <a:pt x="6114" y="44149"/>
                    <a:pt x="6004" y="44123"/>
                  </a:cubicBezTo>
                  <a:lnTo>
                    <a:pt x="6375" y="43759"/>
                  </a:lnTo>
                  <a:cubicBezTo>
                    <a:pt x="6576" y="43564"/>
                    <a:pt x="6713" y="43401"/>
                    <a:pt x="6784" y="43271"/>
                  </a:cubicBezTo>
                  <a:cubicBezTo>
                    <a:pt x="6823" y="43180"/>
                    <a:pt x="6856" y="43076"/>
                    <a:pt x="6882" y="42953"/>
                  </a:cubicBezTo>
                  <a:cubicBezTo>
                    <a:pt x="6895" y="42875"/>
                    <a:pt x="6908" y="42764"/>
                    <a:pt x="6921" y="42627"/>
                  </a:cubicBezTo>
                  <a:lnTo>
                    <a:pt x="7714" y="34394"/>
                  </a:lnTo>
                  <a:cubicBezTo>
                    <a:pt x="7734" y="34231"/>
                    <a:pt x="7740" y="34114"/>
                    <a:pt x="7740" y="34030"/>
                  </a:cubicBezTo>
                  <a:cubicBezTo>
                    <a:pt x="7740" y="33893"/>
                    <a:pt x="7727" y="33776"/>
                    <a:pt x="7701" y="33672"/>
                  </a:cubicBezTo>
                  <a:cubicBezTo>
                    <a:pt x="7669" y="33549"/>
                    <a:pt x="7617" y="33444"/>
                    <a:pt x="7539" y="33353"/>
                  </a:cubicBezTo>
                  <a:cubicBezTo>
                    <a:pt x="7500" y="33301"/>
                    <a:pt x="7454" y="33262"/>
                    <a:pt x="7402" y="33230"/>
                  </a:cubicBezTo>
                  <a:close/>
                  <a:moveTo>
                    <a:pt x="7116" y="33217"/>
                  </a:moveTo>
                  <a:cubicBezTo>
                    <a:pt x="7116" y="33256"/>
                    <a:pt x="7155" y="33288"/>
                    <a:pt x="7214" y="33327"/>
                  </a:cubicBezTo>
                  <a:cubicBezTo>
                    <a:pt x="7383" y="33431"/>
                    <a:pt x="7487" y="33601"/>
                    <a:pt x="7526" y="33841"/>
                  </a:cubicBezTo>
                  <a:cubicBezTo>
                    <a:pt x="7545" y="33932"/>
                    <a:pt x="7545" y="34036"/>
                    <a:pt x="7539" y="34147"/>
                  </a:cubicBezTo>
                  <a:cubicBezTo>
                    <a:pt x="7539" y="34212"/>
                    <a:pt x="7526" y="34309"/>
                    <a:pt x="7513" y="34459"/>
                  </a:cubicBezTo>
                  <a:cubicBezTo>
                    <a:pt x="7200" y="37008"/>
                    <a:pt x="6953" y="39584"/>
                    <a:pt x="6758" y="42198"/>
                  </a:cubicBezTo>
                  <a:cubicBezTo>
                    <a:pt x="6739" y="42419"/>
                    <a:pt x="6719" y="42588"/>
                    <a:pt x="6700" y="42706"/>
                  </a:cubicBezTo>
                  <a:cubicBezTo>
                    <a:pt x="6661" y="42894"/>
                    <a:pt x="6609" y="43057"/>
                    <a:pt x="6531" y="43187"/>
                  </a:cubicBezTo>
                  <a:cubicBezTo>
                    <a:pt x="6459" y="43297"/>
                    <a:pt x="6342" y="43440"/>
                    <a:pt x="6166" y="43610"/>
                  </a:cubicBezTo>
                  <a:lnTo>
                    <a:pt x="5438" y="44325"/>
                  </a:lnTo>
                  <a:cubicBezTo>
                    <a:pt x="5321" y="44188"/>
                    <a:pt x="5119" y="44071"/>
                    <a:pt x="4840" y="43980"/>
                  </a:cubicBezTo>
                  <a:cubicBezTo>
                    <a:pt x="4449" y="43850"/>
                    <a:pt x="4222" y="43766"/>
                    <a:pt x="4157" y="43733"/>
                  </a:cubicBezTo>
                  <a:cubicBezTo>
                    <a:pt x="4033" y="43662"/>
                    <a:pt x="3942" y="43603"/>
                    <a:pt x="3877" y="43570"/>
                  </a:cubicBezTo>
                  <a:cubicBezTo>
                    <a:pt x="3799" y="43525"/>
                    <a:pt x="3728" y="43499"/>
                    <a:pt x="3663" y="43479"/>
                  </a:cubicBezTo>
                  <a:cubicBezTo>
                    <a:pt x="3695" y="43453"/>
                    <a:pt x="3721" y="43434"/>
                    <a:pt x="3754" y="43408"/>
                  </a:cubicBezTo>
                  <a:lnTo>
                    <a:pt x="4554" y="43668"/>
                  </a:lnTo>
                  <a:cubicBezTo>
                    <a:pt x="4658" y="43701"/>
                    <a:pt x="4729" y="43727"/>
                    <a:pt x="4781" y="43746"/>
                  </a:cubicBezTo>
                  <a:cubicBezTo>
                    <a:pt x="4827" y="43766"/>
                    <a:pt x="4905" y="43798"/>
                    <a:pt x="4996" y="43844"/>
                  </a:cubicBezTo>
                  <a:cubicBezTo>
                    <a:pt x="5093" y="43876"/>
                    <a:pt x="5249" y="43902"/>
                    <a:pt x="5458" y="43915"/>
                  </a:cubicBezTo>
                  <a:cubicBezTo>
                    <a:pt x="5484" y="43915"/>
                    <a:pt x="5503" y="43915"/>
                    <a:pt x="5516" y="43909"/>
                  </a:cubicBezTo>
                  <a:cubicBezTo>
                    <a:pt x="5542" y="43896"/>
                    <a:pt x="5562" y="43876"/>
                    <a:pt x="5588" y="43844"/>
                  </a:cubicBezTo>
                  <a:cubicBezTo>
                    <a:pt x="5731" y="43603"/>
                    <a:pt x="5841" y="43440"/>
                    <a:pt x="5919" y="43356"/>
                  </a:cubicBezTo>
                  <a:cubicBezTo>
                    <a:pt x="5984" y="43284"/>
                    <a:pt x="6010" y="43232"/>
                    <a:pt x="5984" y="43193"/>
                  </a:cubicBezTo>
                  <a:cubicBezTo>
                    <a:pt x="5978" y="43174"/>
                    <a:pt x="5952" y="43148"/>
                    <a:pt x="5906" y="43135"/>
                  </a:cubicBezTo>
                  <a:cubicBezTo>
                    <a:pt x="5659" y="43018"/>
                    <a:pt x="5353" y="42907"/>
                    <a:pt x="4989" y="42803"/>
                  </a:cubicBezTo>
                  <a:cubicBezTo>
                    <a:pt x="4807" y="42745"/>
                    <a:pt x="4658" y="42719"/>
                    <a:pt x="4534" y="42706"/>
                  </a:cubicBezTo>
                  <a:cubicBezTo>
                    <a:pt x="4554" y="42686"/>
                    <a:pt x="4580" y="42660"/>
                    <a:pt x="4599" y="42634"/>
                  </a:cubicBezTo>
                  <a:cubicBezTo>
                    <a:pt x="4710" y="42640"/>
                    <a:pt x="4859" y="42673"/>
                    <a:pt x="5054" y="42738"/>
                  </a:cubicBezTo>
                  <a:lnTo>
                    <a:pt x="5724" y="42933"/>
                  </a:lnTo>
                  <a:cubicBezTo>
                    <a:pt x="5809" y="42959"/>
                    <a:pt x="5880" y="42979"/>
                    <a:pt x="5952" y="43005"/>
                  </a:cubicBezTo>
                  <a:cubicBezTo>
                    <a:pt x="5976" y="43014"/>
                    <a:pt x="5999" y="43020"/>
                    <a:pt x="6018" y="43020"/>
                  </a:cubicBezTo>
                  <a:cubicBezTo>
                    <a:pt x="6025" y="43020"/>
                    <a:pt x="6031" y="43019"/>
                    <a:pt x="6036" y="43018"/>
                  </a:cubicBezTo>
                  <a:cubicBezTo>
                    <a:pt x="6056" y="43011"/>
                    <a:pt x="6075" y="42992"/>
                    <a:pt x="6095" y="42966"/>
                  </a:cubicBezTo>
                  <a:cubicBezTo>
                    <a:pt x="6179" y="42842"/>
                    <a:pt x="6244" y="42751"/>
                    <a:pt x="6277" y="42686"/>
                  </a:cubicBezTo>
                  <a:cubicBezTo>
                    <a:pt x="6342" y="42582"/>
                    <a:pt x="6394" y="42484"/>
                    <a:pt x="6427" y="42393"/>
                  </a:cubicBezTo>
                  <a:cubicBezTo>
                    <a:pt x="6466" y="42283"/>
                    <a:pt x="6505" y="42094"/>
                    <a:pt x="6544" y="41834"/>
                  </a:cubicBezTo>
                  <a:lnTo>
                    <a:pt x="6576" y="41613"/>
                  </a:lnTo>
                  <a:cubicBezTo>
                    <a:pt x="6583" y="41580"/>
                    <a:pt x="6576" y="41561"/>
                    <a:pt x="6570" y="41548"/>
                  </a:cubicBezTo>
                  <a:cubicBezTo>
                    <a:pt x="6557" y="41535"/>
                    <a:pt x="6544" y="41528"/>
                    <a:pt x="6511" y="41522"/>
                  </a:cubicBezTo>
                  <a:cubicBezTo>
                    <a:pt x="6459" y="41515"/>
                    <a:pt x="6355" y="41509"/>
                    <a:pt x="6186" y="41489"/>
                  </a:cubicBezTo>
                  <a:cubicBezTo>
                    <a:pt x="6049" y="41476"/>
                    <a:pt x="5945" y="41463"/>
                    <a:pt x="5861" y="41450"/>
                  </a:cubicBezTo>
                  <a:cubicBezTo>
                    <a:pt x="5705" y="41398"/>
                    <a:pt x="5581" y="41372"/>
                    <a:pt x="5497" y="41359"/>
                  </a:cubicBezTo>
                  <a:cubicBezTo>
                    <a:pt x="5386" y="41359"/>
                    <a:pt x="5314" y="41353"/>
                    <a:pt x="5262" y="41346"/>
                  </a:cubicBezTo>
                  <a:cubicBezTo>
                    <a:pt x="5230" y="41346"/>
                    <a:pt x="5152" y="41333"/>
                    <a:pt x="5015" y="41307"/>
                  </a:cubicBezTo>
                  <a:cubicBezTo>
                    <a:pt x="4963" y="41294"/>
                    <a:pt x="4918" y="41288"/>
                    <a:pt x="4879" y="41281"/>
                  </a:cubicBezTo>
                  <a:lnTo>
                    <a:pt x="4879" y="41177"/>
                  </a:lnTo>
                  <a:cubicBezTo>
                    <a:pt x="5386" y="41216"/>
                    <a:pt x="5906" y="41275"/>
                    <a:pt x="6433" y="41353"/>
                  </a:cubicBezTo>
                  <a:cubicBezTo>
                    <a:pt x="6455" y="41355"/>
                    <a:pt x="6473" y="41357"/>
                    <a:pt x="6488" y="41357"/>
                  </a:cubicBezTo>
                  <a:cubicBezTo>
                    <a:pt x="6510" y="41357"/>
                    <a:pt x="6526" y="41354"/>
                    <a:pt x="6537" y="41346"/>
                  </a:cubicBezTo>
                  <a:cubicBezTo>
                    <a:pt x="6557" y="41327"/>
                    <a:pt x="6570" y="41301"/>
                    <a:pt x="6570" y="41262"/>
                  </a:cubicBezTo>
                  <a:cubicBezTo>
                    <a:pt x="6576" y="41229"/>
                    <a:pt x="6583" y="41184"/>
                    <a:pt x="6589" y="41125"/>
                  </a:cubicBezTo>
                  <a:cubicBezTo>
                    <a:pt x="6589" y="41054"/>
                    <a:pt x="6596" y="41008"/>
                    <a:pt x="6602" y="40982"/>
                  </a:cubicBezTo>
                  <a:cubicBezTo>
                    <a:pt x="6609" y="40924"/>
                    <a:pt x="6635" y="40832"/>
                    <a:pt x="6680" y="40722"/>
                  </a:cubicBezTo>
                  <a:cubicBezTo>
                    <a:pt x="6719" y="40605"/>
                    <a:pt x="6745" y="40520"/>
                    <a:pt x="6752" y="40462"/>
                  </a:cubicBezTo>
                  <a:cubicBezTo>
                    <a:pt x="6758" y="40410"/>
                    <a:pt x="6765" y="40338"/>
                    <a:pt x="6765" y="40241"/>
                  </a:cubicBezTo>
                  <a:lnTo>
                    <a:pt x="6758" y="39519"/>
                  </a:lnTo>
                  <a:cubicBezTo>
                    <a:pt x="6758" y="39486"/>
                    <a:pt x="6758" y="39467"/>
                    <a:pt x="6745" y="39454"/>
                  </a:cubicBezTo>
                  <a:cubicBezTo>
                    <a:pt x="6735" y="39439"/>
                    <a:pt x="6718" y="39432"/>
                    <a:pt x="6697" y="39432"/>
                  </a:cubicBezTo>
                  <a:cubicBezTo>
                    <a:pt x="6690" y="39432"/>
                    <a:pt x="6682" y="39433"/>
                    <a:pt x="6674" y="39434"/>
                  </a:cubicBezTo>
                  <a:cubicBezTo>
                    <a:pt x="6592" y="39436"/>
                    <a:pt x="6511" y="39437"/>
                    <a:pt x="6430" y="39437"/>
                  </a:cubicBezTo>
                  <a:cubicBezTo>
                    <a:pt x="6024" y="39437"/>
                    <a:pt x="5618" y="39410"/>
                    <a:pt x="5217" y="39356"/>
                  </a:cubicBezTo>
                  <a:lnTo>
                    <a:pt x="4918" y="39304"/>
                  </a:lnTo>
                  <a:lnTo>
                    <a:pt x="4898" y="39304"/>
                  </a:lnTo>
                  <a:lnTo>
                    <a:pt x="4898" y="39252"/>
                  </a:lnTo>
                  <a:cubicBezTo>
                    <a:pt x="5016" y="39268"/>
                    <a:pt x="5169" y="39280"/>
                    <a:pt x="5353" y="39280"/>
                  </a:cubicBezTo>
                  <a:cubicBezTo>
                    <a:pt x="5393" y="39280"/>
                    <a:pt x="5434" y="39279"/>
                    <a:pt x="5477" y="39278"/>
                  </a:cubicBezTo>
                  <a:lnTo>
                    <a:pt x="6765" y="39272"/>
                  </a:lnTo>
                  <a:cubicBezTo>
                    <a:pt x="6784" y="39272"/>
                    <a:pt x="6804" y="39265"/>
                    <a:pt x="6817" y="39259"/>
                  </a:cubicBezTo>
                  <a:cubicBezTo>
                    <a:pt x="6830" y="39252"/>
                    <a:pt x="6836" y="39226"/>
                    <a:pt x="6843" y="39194"/>
                  </a:cubicBezTo>
                  <a:lnTo>
                    <a:pt x="6895" y="38595"/>
                  </a:lnTo>
                  <a:cubicBezTo>
                    <a:pt x="6914" y="38413"/>
                    <a:pt x="6914" y="38290"/>
                    <a:pt x="6901" y="38218"/>
                  </a:cubicBezTo>
                  <a:cubicBezTo>
                    <a:pt x="6888" y="38147"/>
                    <a:pt x="6882" y="38095"/>
                    <a:pt x="6875" y="38062"/>
                  </a:cubicBezTo>
                  <a:cubicBezTo>
                    <a:pt x="6869" y="38003"/>
                    <a:pt x="6862" y="37951"/>
                    <a:pt x="6869" y="37906"/>
                  </a:cubicBezTo>
                  <a:cubicBezTo>
                    <a:pt x="6882" y="37834"/>
                    <a:pt x="6895" y="37782"/>
                    <a:pt x="6895" y="37750"/>
                  </a:cubicBezTo>
                  <a:cubicBezTo>
                    <a:pt x="6901" y="37678"/>
                    <a:pt x="6882" y="37633"/>
                    <a:pt x="6849" y="37607"/>
                  </a:cubicBezTo>
                  <a:cubicBezTo>
                    <a:pt x="6823" y="37589"/>
                    <a:pt x="6791" y="37581"/>
                    <a:pt x="6750" y="37581"/>
                  </a:cubicBezTo>
                  <a:cubicBezTo>
                    <a:pt x="6729" y="37581"/>
                    <a:pt x="6706" y="37583"/>
                    <a:pt x="6680" y="37587"/>
                  </a:cubicBezTo>
                  <a:cubicBezTo>
                    <a:pt x="6394" y="37652"/>
                    <a:pt x="6179" y="37691"/>
                    <a:pt x="6036" y="37717"/>
                  </a:cubicBezTo>
                  <a:cubicBezTo>
                    <a:pt x="5789" y="37769"/>
                    <a:pt x="5575" y="37802"/>
                    <a:pt x="5392" y="37808"/>
                  </a:cubicBezTo>
                  <a:cubicBezTo>
                    <a:pt x="5288" y="37815"/>
                    <a:pt x="5210" y="37815"/>
                    <a:pt x="5152" y="37821"/>
                  </a:cubicBezTo>
                  <a:cubicBezTo>
                    <a:pt x="5061" y="37821"/>
                    <a:pt x="4976" y="37834"/>
                    <a:pt x="4918" y="37841"/>
                  </a:cubicBezTo>
                  <a:cubicBezTo>
                    <a:pt x="4911" y="37841"/>
                    <a:pt x="4911" y="37847"/>
                    <a:pt x="4911" y="37847"/>
                  </a:cubicBezTo>
                  <a:lnTo>
                    <a:pt x="4911" y="37750"/>
                  </a:lnTo>
                  <a:lnTo>
                    <a:pt x="4918" y="37750"/>
                  </a:lnTo>
                  <a:cubicBezTo>
                    <a:pt x="5646" y="37691"/>
                    <a:pt x="6349" y="37555"/>
                    <a:pt x="7025" y="37347"/>
                  </a:cubicBezTo>
                  <a:cubicBezTo>
                    <a:pt x="7077" y="37327"/>
                    <a:pt x="7109" y="37308"/>
                    <a:pt x="7129" y="37288"/>
                  </a:cubicBezTo>
                  <a:cubicBezTo>
                    <a:pt x="7135" y="37269"/>
                    <a:pt x="7148" y="37243"/>
                    <a:pt x="7148" y="37204"/>
                  </a:cubicBezTo>
                  <a:cubicBezTo>
                    <a:pt x="7227" y="36722"/>
                    <a:pt x="7207" y="36241"/>
                    <a:pt x="7090" y="35760"/>
                  </a:cubicBezTo>
                  <a:cubicBezTo>
                    <a:pt x="7077" y="35708"/>
                    <a:pt x="7057" y="35675"/>
                    <a:pt x="7031" y="35662"/>
                  </a:cubicBezTo>
                  <a:cubicBezTo>
                    <a:pt x="7023" y="35659"/>
                    <a:pt x="7014" y="35658"/>
                    <a:pt x="7003" y="35658"/>
                  </a:cubicBezTo>
                  <a:cubicBezTo>
                    <a:pt x="6988" y="35658"/>
                    <a:pt x="6970" y="35661"/>
                    <a:pt x="6947" y="35669"/>
                  </a:cubicBezTo>
                  <a:cubicBezTo>
                    <a:pt x="6205" y="35896"/>
                    <a:pt x="5536" y="36046"/>
                    <a:pt x="4937" y="36111"/>
                  </a:cubicBezTo>
                  <a:lnTo>
                    <a:pt x="4931" y="36111"/>
                  </a:lnTo>
                  <a:cubicBezTo>
                    <a:pt x="4937" y="36065"/>
                    <a:pt x="4937" y="36013"/>
                    <a:pt x="4937" y="35968"/>
                  </a:cubicBezTo>
                  <a:cubicBezTo>
                    <a:pt x="4996" y="35968"/>
                    <a:pt x="5067" y="35968"/>
                    <a:pt x="5139" y="35955"/>
                  </a:cubicBezTo>
                  <a:cubicBezTo>
                    <a:pt x="5197" y="35948"/>
                    <a:pt x="5295" y="35929"/>
                    <a:pt x="5438" y="35896"/>
                  </a:cubicBezTo>
                  <a:lnTo>
                    <a:pt x="6329" y="35682"/>
                  </a:lnTo>
                  <a:cubicBezTo>
                    <a:pt x="6674" y="35604"/>
                    <a:pt x="6921" y="35539"/>
                    <a:pt x="7064" y="35493"/>
                  </a:cubicBezTo>
                  <a:cubicBezTo>
                    <a:pt x="7116" y="35474"/>
                    <a:pt x="7155" y="35448"/>
                    <a:pt x="7181" y="35422"/>
                  </a:cubicBezTo>
                  <a:cubicBezTo>
                    <a:pt x="7194" y="35402"/>
                    <a:pt x="7200" y="35363"/>
                    <a:pt x="7207" y="35311"/>
                  </a:cubicBezTo>
                  <a:cubicBezTo>
                    <a:pt x="7233" y="34901"/>
                    <a:pt x="7240" y="34570"/>
                    <a:pt x="7233" y="34322"/>
                  </a:cubicBezTo>
                  <a:cubicBezTo>
                    <a:pt x="7214" y="33958"/>
                    <a:pt x="7155" y="33640"/>
                    <a:pt x="7064" y="33360"/>
                  </a:cubicBezTo>
                  <a:cubicBezTo>
                    <a:pt x="7044" y="33301"/>
                    <a:pt x="7025" y="33256"/>
                    <a:pt x="7005" y="33217"/>
                  </a:cubicBezTo>
                  <a:close/>
                  <a:moveTo>
                    <a:pt x="13255" y="43616"/>
                  </a:moveTo>
                  <a:cubicBezTo>
                    <a:pt x="13327" y="43649"/>
                    <a:pt x="13424" y="43681"/>
                    <a:pt x="13568" y="43707"/>
                  </a:cubicBezTo>
                  <a:cubicBezTo>
                    <a:pt x="13789" y="43740"/>
                    <a:pt x="14075" y="43772"/>
                    <a:pt x="14420" y="43798"/>
                  </a:cubicBezTo>
                  <a:cubicBezTo>
                    <a:pt x="14636" y="43815"/>
                    <a:pt x="14813" y="43824"/>
                    <a:pt x="14954" y="43824"/>
                  </a:cubicBezTo>
                  <a:cubicBezTo>
                    <a:pt x="15025" y="43824"/>
                    <a:pt x="15087" y="43822"/>
                    <a:pt x="15141" y="43818"/>
                  </a:cubicBezTo>
                  <a:cubicBezTo>
                    <a:pt x="15153" y="43816"/>
                    <a:pt x="15163" y="43815"/>
                    <a:pt x="15173" y="43815"/>
                  </a:cubicBezTo>
                  <a:cubicBezTo>
                    <a:pt x="15202" y="43815"/>
                    <a:pt x="15223" y="43822"/>
                    <a:pt x="15232" y="43837"/>
                  </a:cubicBezTo>
                  <a:cubicBezTo>
                    <a:pt x="15252" y="43857"/>
                    <a:pt x="15252" y="43889"/>
                    <a:pt x="15232" y="43941"/>
                  </a:cubicBezTo>
                  <a:cubicBezTo>
                    <a:pt x="15226" y="43980"/>
                    <a:pt x="15219" y="44032"/>
                    <a:pt x="15219" y="44104"/>
                  </a:cubicBezTo>
                  <a:cubicBezTo>
                    <a:pt x="15213" y="44279"/>
                    <a:pt x="15187" y="44448"/>
                    <a:pt x="15141" y="44598"/>
                  </a:cubicBezTo>
                  <a:cubicBezTo>
                    <a:pt x="15135" y="44624"/>
                    <a:pt x="15122" y="44644"/>
                    <a:pt x="15109" y="44650"/>
                  </a:cubicBezTo>
                  <a:cubicBezTo>
                    <a:pt x="15102" y="44653"/>
                    <a:pt x="15096" y="44655"/>
                    <a:pt x="15089" y="44655"/>
                  </a:cubicBezTo>
                  <a:cubicBezTo>
                    <a:pt x="15081" y="44655"/>
                    <a:pt x="15073" y="44653"/>
                    <a:pt x="15063" y="44650"/>
                  </a:cubicBezTo>
                  <a:cubicBezTo>
                    <a:pt x="14998" y="44631"/>
                    <a:pt x="14920" y="44624"/>
                    <a:pt x="14836" y="44618"/>
                  </a:cubicBezTo>
                  <a:cubicBezTo>
                    <a:pt x="14777" y="44611"/>
                    <a:pt x="14706" y="44611"/>
                    <a:pt x="14602" y="44611"/>
                  </a:cubicBezTo>
                  <a:lnTo>
                    <a:pt x="13548" y="44618"/>
                  </a:lnTo>
                  <a:cubicBezTo>
                    <a:pt x="13359" y="44618"/>
                    <a:pt x="13203" y="44624"/>
                    <a:pt x="13080" y="44631"/>
                  </a:cubicBezTo>
                  <a:cubicBezTo>
                    <a:pt x="13099" y="44566"/>
                    <a:pt x="13112" y="44500"/>
                    <a:pt x="13125" y="44435"/>
                  </a:cubicBezTo>
                  <a:cubicBezTo>
                    <a:pt x="13242" y="44429"/>
                    <a:pt x="13372" y="44426"/>
                    <a:pt x="13518" y="44426"/>
                  </a:cubicBezTo>
                  <a:cubicBezTo>
                    <a:pt x="13663" y="44426"/>
                    <a:pt x="13824" y="44429"/>
                    <a:pt x="14003" y="44435"/>
                  </a:cubicBezTo>
                  <a:lnTo>
                    <a:pt x="14556" y="44448"/>
                  </a:lnTo>
                  <a:lnTo>
                    <a:pt x="14998" y="44416"/>
                  </a:lnTo>
                  <a:cubicBezTo>
                    <a:pt x="15024" y="44416"/>
                    <a:pt x="15050" y="44403"/>
                    <a:pt x="15063" y="44390"/>
                  </a:cubicBezTo>
                  <a:cubicBezTo>
                    <a:pt x="15083" y="44377"/>
                    <a:pt x="15089" y="44344"/>
                    <a:pt x="15089" y="44292"/>
                  </a:cubicBezTo>
                  <a:cubicBezTo>
                    <a:pt x="15083" y="44169"/>
                    <a:pt x="15102" y="44045"/>
                    <a:pt x="15141" y="43922"/>
                  </a:cubicBezTo>
                  <a:cubicBezTo>
                    <a:pt x="15135" y="43915"/>
                    <a:pt x="15128" y="43915"/>
                    <a:pt x="15115" y="43915"/>
                  </a:cubicBezTo>
                  <a:cubicBezTo>
                    <a:pt x="15114" y="43913"/>
                    <a:pt x="15111" y="43912"/>
                    <a:pt x="15108" y="43912"/>
                  </a:cubicBezTo>
                  <a:cubicBezTo>
                    <a:pt x="15102" y="43912"/>
                    <a:pt x="15094" y="43917"/>
                    <a:pt x="15089" y="43922"/>
                  </a:cubicBezTo>
                  <a:cubicBezTo>
                    <a:pt x="15083" y="43928"/>
                    <a:pt x="15076" y="43941"/>
                    <a:pt x="15070" y="43961"/>
                  </a:cubicBezTo>
                  <a:cubicBezTo>
                    <a:pt x="15044" y="44039"/>
                    <a:pt x="15031" y="44104"/>
                    <a:pt x="15031" y="44162"/>
                  </a:cubicBezTo>
                  <a:lnTo>
                    <a:pt x="15031" y="44253"/>
                  </a:lnTo>
                  <a:cubicBezTo>
                    <a:pt x="15031" y="44292"/>
                    <a:pt x="15024" y="44325"/>
                    <a:pt x="15011" y="44344"/>
                  </a:cubicBezTo>
                  <a:cubicBezTo>
                    <a:pt x="14875" y="44370"/>
                    <a:pt x="14686" y="44377"/>
                    <a:pt x="14446" y="44377"/>
                  </a:cubicBezTo>
                  <a:lnTo>
                    <a:pt x="13906" y="44370"/>
                  </a:lnTo>
                  <a:cubicBezTo>
                    <a:pt x="13633" y="44357"/>
                    <a:pt x="13470" y="44357"/>
                    <a:pt x="13411" y="44357"/>
                  </a:cubicBezTo>
                  <a:cubicBezTo>
                    <a:pt x="13391" y="44356"/>
                    <a:pt x="13368" y="44355"/>
                    <a:pt x="13344" y="44355"/>
                  </a:cubicBezTo>
                  <a:cubicBezTo>
                    <a:pt x="13285" y="44355"/>
                    <a:pt x="13218" y="44359"/>
                    <a:pt x="13145" y="44364"/>
                  </a:cubicBezTo>
                  <a:cubicBezTo>
                    <a:pt x="13190" y="44130"/>
                    <a:pt x="13229" y="43883"/>
                    <a:pt x="13255" y="43616"/>
                  </a:cubicBezTo>
                  <a:close/>
                  <a:moveTo>
                    <a:pt x="14042" y="32239"/>
                  </a:moveTo>
                  <a:cubicBezTo>
                    <a:pt x="14141" y="32239"/>
                    <a:pt x="14222" y="32271"/>
                    <a:pt x="14283" y="32332"/>
                  </a:cubicBezTo>
                  <a:cubicBezTo>
                    <a:pt x="14296" y="32352"/>
                    <a:pt x="14322" y="32397"/>
                    <a:pt x="14374" y="32469"/>
                  </a:cubicBezTo>
                  <a:cubicBezTo>
                    <a:pt x="14381" y="32482"/>
                    <a:pt x="14387" y="32488"/>
                    <a:pt x="14394" y="32501"/>
                  </a:cubicBezTo>
                  <a:cubicBezTo>
                    <a:pt x="14420" y="32677"/>
                    <a:pt x="14472" y="32853"/>
                    <a:pt x="14543" y="33028"/>
                  </a:cubicBezTo>
                  <a:cubicBezTo>
                    <a:pt x="14569" y="33080"/>
                    <a:pt x="14621" y="33191"/>
                    <a:pt x="14706" y="33366"/>
                  </a:cubicBezTo>
                  <a:cubicBezTo>
                    <a:pt x="14771" y="33503"/>
                    <a:pt x="14816" y="33620"/>
                    <a:pt x="14849" y="33711"/>
                  </a:cubicBezTo>
                  <a:cubicBezTo>
                    <a:pt x="14894" y="33854"/>
                    <a:pt x="14933" y="34043"/>
                    <a:pt x="14959" y="34277"/>
                  </a:cubicBezTo>
                  <a:cubicBezTo>
                    <a:pt x="14972" y="34407"/>
                    <a:pt x="14992" y="34596"/>
                    <a:pt x="15011" y="34849"/>
                  </a:cubicBezTo>
                  <a:cubicBezTo>
                    <a:pt x="15031" y="34986"/>
                    <a:pt x="15063" y="35148"/>
                    <a:pt x="15109" y="35350"/>
                  </a:cubicBezTo>
                  <a:cubicBezTo>
                    <a:pt x="15135" y="35454"/>
                    <a:pt x="15174" y="35623"/>
                    <a:pt x="15226" y="35838"/>
                  </a:cubicBezTo>
                  <a:cubicBezTo>
                    <a:pt x="15285" y="36117"/>
                    <a:pt x="15343" y="36482"/>
                    <a:pt x="15402" y="36937"/>
                  </a:cubicBezTo>
                  <a:lnTo>
                    <a:pt x="15636" y="38680"/>
                  </a:lnTo>
                  <a:cubicBezTo>
                    <a:pt x="15707" y="39213"/>
                    <a:pt x="15753" y="39642"/>
                    <a:pt x="15785" y="39968"/>
                  </a:cubicBezTo>
                  <a:cubicBezTo>
                    <a:pt x="15857" y="40872"/>
                    <a:pt x="15844" y="41769"/>
                    <a:pt x="15740" y="42673"/>
                  </a:cubicBezTo>
                  <a:cubicBezTo>
                    <a:pt x="15636" y="43544"/>
                    <a:pt x="15454" y="44403"/>
                    <a:pt x="15187" y="45242"/>
                  </a:cubicBezTo>
                  <a:cubicBezTo>
                    <a:pt x="15180" y="45222"/>
                    <a:pt x="15167" y="45203"/>
                    <a:pt x="15154" y="45183"/>
                  </a:cubicBezTo>
                  <a:cubicBezTo>
                    <a:pt x="15122" y="45151"/>
                    <a:pt x="15057" y="45118"/>
                    <a:pt x="14959" y="45086"/>
                  </a:cubicBezTo>
                  <a:cubicBezTo>
                    <a:pt x="14543" y="44956"/>
                    <a:pt x="14211" y="44878"/>
                    <a:pt x="13971" y="44845"/>
                  </a:cubicBezTo>
                  <a:cubicBezTo>
                    <a:pt x="13847" y="44828"/>
                    <a:pt x="13729" y="44819"/>
                    <a:pt x="13615" y="44819"/>
                  </a:cubicBezTo>
                  <a:cubicBezTo>
                    <a:pt x="13388" y="44819"/>
                    <a:pt x="13182" y="44854"/>
                    <a:pt x="12995" y="44923"/>
                  </a:cubicBezTo>
                  <a:lnTo>
                    <a:pt x="13041" y="44767"/>
                  </a:lnTo>
                  <a:cubicBezTo>
                    <a:pt x="13119" y="44754"/>
                    <a:pt x="13190" y="44748"/>
                    <a:pt x="13275" y="44748"/>
                  </a:cubicBezTo>
                  <a:cubicBezTo>
                    <a:pt x="13333" y="44741"/>
                    <a:pt x="13444" y="44735"/>
                    <a:pt x="13607" y="44735"/>
                  </a:cubicBezTo>
                  <a:lnTo>
                    <a:pt x="14634" y="44728"/>
                  </a:lnTo>
                  <a:cubicBezTo>
                    <a:pt x="14810" y="44728"/>
                    <a:pt x="14946" y="44741"/>
                    <a:pt x="15031" y="44767"/>
                  </a:cubicBezTo>
                  <a:cubicBezTo>
                    <a:pt x="15071" y="44779"/>
                    <a:pt x="15105" y="44786"/>
                    <a:pt x="15133" y="44786"/>
                  </a:cubicBezTo>
                  <a:cubicBezTo>
                    <a:pt x="15165" y="44786"/>
                    <a:pt x="15189" y="44778"/>
                    <a:pt x="15206" y="44761"/>
                  </a:cubicBezTo>
                  <a:cubicBezTo>
                    <a:pt x="15213" y="44754"/>
                    <a:pt x="15226" y="44735"/>
                    <a:pt x="15232" y="44709"/>
                  </a:cubicBezTo>
                  <a:cubicBezTo>
                    <a:pt x="15291" y="44513"/>
                    <a:pt x="15324" y="44325"/>
                    <a:pt x="15324" y="44143"/>
                  </a:cubicBezTo>
                  <a:cubicBezTo>
                    <a:pt x="15330" y="44019"/>
                    <a:pt x="15337" y="43941"/>
                    <a:pt x="15350" y="43915"/>
                  </a:cubicBezTo>
                  <a:cubicBezTo>
                    <a:pt x="15356" y="43863"/>
                    <a:pt x="15363" y="43837"/>
                    <a:pt x="15363" y="43818"/>
                  </a:cubicBezTo>
                  <a:cubicBezTo>
                    <a:pt x="15369" y="43785"/>
                    <a:pt x="15356" y="43759"/>
                    <a:pt x="15337" y="43740"/>
                  </a:cubicBezTo>
                  <a:cubicBezTo>
                    <a:pt x="15324" y="43720"/>
                    <a:pt x="15285" y="43714"/>
                    <a:pt x="15232" y="43714"/>
                  </a:cubicBezTo>
                  <a:lnTo>
                    <a:pt x="14634" y="43714"/>
                  </a:lnTo>
                  <a:cubicBezTo>
                    <a:pt x="14569" y="43707"/>
                    <a:pt x="14381" y="43688"/>
                    <a:pt x="14075" y="43662"/>
                  </a:cubicBezTo>
                  <a:cubicBezTo>
                    <a:pt x="13704" y="43623"/>
                    <a:pt x="13437" y="43577"/>
                    <a:pt x="13275" y="43531"/>
                  </a:cubicBezTo>
                  <a:lnTo>
                    <a:pt x="13262" y="43531"/>
                  </a:lnTo>
                  <a:cubicBezTo>
                    <a:pt x="13268" y="43505"/>
                    <a:pt x="13268" y="43473"/>
                    <a:pt x="13275" y="43447"/>
                  </a:cubicBezTo>
                  <a:lnTo>
                    <a:pt x="13418" y="43479"/>
                  </a:lnTo>
                  <a:cubicBezTo>
                    <a:pt x="13685" y="43551"/>
                    <a:pt x="13886" y="43590"/>
                    <a:pt x="14036" y="43603"/>
                  </a:cubicBezTo>
                  <a:cubicBezTo>
                    <a:pt x="14100" y="43608"/>
                    <a:pt x="14178" y="43612"/>
                    <a:pt x="14266" y="43612"/>
                  </a:cubicBezTo>
                  <a:cubicBezTo>
                    <a:pt x="14302" y="43612"/>
                    <a:pt x="14341" y="43611"/>
                    <a:pt x="14381" y="43610"/>
                  </a:cubicBezTo>
                  <a:cubicBezTo>
                    <a:pt x="14452" y="43603"/>
                    <a:pt x="14569" y="43596"/>
                    <a:pt x="14719" y="43590"/>
                  </a:cubicBezTo>
                  <a:cubicBezTo>
                    <a:pt x="14868" y="43590"/>
                    <a:pt x="15018" y="43590"/>
                    <a:pt x="15167" y="43603"/>
                  </a:cubicBezTo>
                  <a:cubicBezTo>
                    <a:pt x="15245" y="43603"/>
                    <a:pt x="15298" y="43596"/>
                    <a:pt x="15324" y="43577"/>
                  </a:cubicBezTo>
                  <a:cubicBezTo>
                    <a:pt x="15356" y="43551"/>
                    <a:pt x="15376" y="43499"/>
                    <a:pt x="15389" y="43427"/>
                  </a:cubicBezTo>
                  <a:lnTo>
                    <a:pt x="15415" y="43291"/>
                  </a:lnTo>
                  <a:cubicBezTo>
                    <a:pt x="15460" y="43018"/>
                    <a:pt x="15480" y="42810"/>
                    <a:pt x="15486" y="42666"/>
                  </a:cubicBezTo>
                  <a:cubicBezTo>
                    <a:pt x="15486" y="42562"/>
                    <a:pt x="15480" y="42406"/>
                    <a:pt x="15460" y="42198"/>
                  </a:cubicBezTo>
                  <a:cubicBezTo>
                    <a:pt x="15454" y="42166"/>
                    <a:pt x="15447" y="42146"/>
                    <a:pt x="15434" y="42127"/>
                  </a:cubicBezTo>
                  <a:cubicBezTo>
                    <a:pt x="15421" y="42109"/>
                    <a:pt x="15397" y="42101"/>
                    <a:pt x="15364" y="42101"/>
                  </a:cubicBezTo>
                  <a:cubicBezTo>
                    <a:pt x="15348" y="42101"/>
                    <a:pt x="15330" y="42103"/>
                    <a:pt x="15311" y="42107"/>
                  </a:cubicBezTo>
                  <a:lnTo>
                    <a:pt x="14699" y="42231"/>
                  </a:lnTo>
                  <a:cubicBezTo>
                    <a:pt x="14563" y="42257"/>
                    <a:pt x="14452" y="42276"/>
                    <a:pt x="14361" y="42276"/>
                  </a:cubicBezTo>
                  <a:cubicBezTo>
                    <a:pt x="14289" y="42276"/>
                    <a:pt x="14179" y="42263"/>
                    <a:pt x="14036" y="42237"/>
                  </a:cubicBezTo>
                  <a:cubicBezTo>
                    <a:pt x="13737" y="42179"/>
                    <a:pt x="13509" y="42114"/>
                    <a:pt x="13353" y="42049"/>
                  </a:cubicBezTo>
                  <a:cubicBezTo>
                    <a:pt x="13333" y="42042"/>
                    <a:pt x="13314" y="42042"/>
                    <a:pt x="13301" y="42036"/>
                  </a:cubicBezTo>
                  <a:cubicBezTo>
                    <a:pt x="13301" y="42010"/>
                    <a:pt x="13301" y="41977"/>
                    <a:pt x="13301" y="41951"/>
                  </a:cubicBezTo>
                  <a:lnTo>
                    <a:pt x="13353" y="41951"/>
                  </a:lnTo>
                  <a:cubicBezTo>
                    <a:pt x="13405" y="41951"/>
                    <a:pt x="13463" y="41958"/>
                    <a:pt x="13535" y="41984"/>
                  </a:cubicBezTo>
                  <a:cubicBezTo>
                    <a:pt x="13574" y="41997"/>
                    <a:pt x="13639" y="42023"/>
                    <a:pt x="13717" y="42049"/>
                  </a:cubicBezTo>
                  <a:cubicBezTo>
                    <a:pt x="13834" y="42088"/>
                    <a:pt x="13977" y="42107"/>
                    <a:pt x="14133" y="42107"/>
                  </a:cubicBezTo>
                  <a:cubicBezTo>
                    <a:pt x="14224" y="42107"/>
                    <a:pt x="14367" y="42101"/>
                    <a:pt x="14563" y="42081"/>
                  </a:cubicBezTo>
                  <a:lnTo>
                    <a:pt x="15304" y="42003"/>
                  </a:lnTo>
                  <a:cubicBezTo>
                    <a:pt x="15376" y="41997"/>
                    <a:pt x="15421" y="41977"/>
                    <a:pt x="15447" y="41958"/>
                  </a:cubicBezTo>
                  <a:cubicBezTo>
                    <a:pt x="15493" y="41925"/>
                    <a:pt x="15512" y="41867"/>
                    <a:pt x="15525" y="41776"/>
                  </a:cubicBezTo>
                  <a:cubicBezTo>
                    <a:pt x="15584" y="41333"/>
                    <a:pt x="15577" y="40904"/>
                    <a:pt x="15506" y="40481"/>
                  </a:cubicBezTo>
                  <a:cubicBezTo>
                    <a:pt x="15480" y="40332"/>
                    <a:pt x="15447" y="40176"/>
                    <a:pt x="15402" y="40026"/>
                  </a:cubicBezTo>
                  <a:cubicBezTo>
                    <a:pt x="15382" y="39922"/>
                    <a:pt x="15337" y="39863"/>
                    <a:pt x="15278" y="39857"/>
                  </a:cubicBezTo>
                  <a:cubicBezTo>
                    <a:pt x="15252" y="39857"/>
                    <a:pt x="15219" y="39870"/>
                    <a:pt x="15167" y="39902"/>
                  </a:cubicBezTo>
                  <a:cubicBezTo>
                    <a:pt x="14966" y="40033"/>
                    <a:pt x="14777" y="40130"/>
                    <a:pt x="14615" y="40195"/>
                  </a:cubicBezTo>
                  <a:cubicBezTo>
                    <a:pt x="14550" y="40221"/>
                    <a:pt x="14439" y="40260"/>
                    <a:pt x="14283" y="40306"/>
                  </a:cubicBezTo>
                  <a:cubicBezTo>
                    <a:pt x="14120" y="40358"/>
                    <a:pt x="14003" y="40390"/>
                    <a:pt x="13919" y="40403"/>
                  </a:cubicBezTo>
                  <a:cubicBezTo>
                    <a:pt x="13872" y="40408"/>
                    <a:pt x="13826" y="40411"/>
                    <a:pt x="13780" y="40411"/>
                  </a:cubicBezTo>
                  <a:cubicBezTo>
                    <a:pt x="13595" y="40411"/>
                    <a:pt x="13413" y="40368"/>
                    <a:pt x="13236" y="40280"/>
                  </a:cubicBezTo>
                  <a:cubicBezTo>
                    <a:pt x="13203" y="40260"/>
                    <a:pt x="13177" y="40254"/>
                    <a:pt x="13158" y="40247"/>
                  </a:cubicBezTo>
                  <a:cubicBezTo>
                    <a:pt x="13151" y="40208"/>
                    <a:pt x="13145" y="40169"/>
                    <a:pt x="13138" y="40137"/>
                  </a:cubicBezTo>
                  <a:lnTo>
                    <a:pt x="13138" y="40137"/>
                  </a:lnTo>
                  <a:cubicBezTo>
                    <a:pt x="13268" y="40169"/>
                    <a:pt x="13372" y="40202"/>
                    <a:pt x="13437" y="40215"/>
                  </a:cubicBezTo>
                  <a:cubicBezTo>
                    <a:pt x="13520" y="40232"/>
                    <a:pt x="13596" y="40241"/>
                    <a:pt x="13667" y="40241"/>
                  </a:cubicBezTo>
                  <a:cubicBezTo>
                    <a:pt x="13703" y="40241"/>
                    <a:pt x="13737" y="40239"/>
                    <a:pt x="13769" y="40234"/>
                  </a:cubicBezTo>
                  <a:cubicBezTo>
                    <a:pt x="13880" y="40221"/>
                    <a:pt x="14010" y="40176"/>
                    <a:pt x="14153" y="40098"/>
                  </a:cubicBezTo>
                  <a:cubicBezTo>
                    <a:pt x="14315" y="40007"/>
                    <a:pt x="14439" y="39942"/>
                    <a:pt x="14517" y="39902"/>
                  </a:cubicBezTo>
                  <a:cubicBezTo>
                    <a:pt x="14712" y="39818"/>
                    <a:pt x="14855" y="39746"/>
                    <a:pt x="14946" y="39694"/>
                  </a:cubicBezTo>
                  <a:cubicBezTo>
                    <a:pt x="15011" y="39662"/>
                    <a:pt x="15115" y="39584"/>
                    <a:pt x="15258" y="39467"/>
                  </a:cubicBezTo>
                  <a:cubicBezTo>
                    <a:pt x="15317" y="39428"/>
                    <a:pt x="15350" y="39389"/>
                    <a:pt x="15369" y="39350"/>
                  </a:cubicBezTo>
                  <a:cubicBezTo>
                    <a:pt x="15382" y="39317"/>
                    <a:pt x="15389" y="39265"/>
                    <a:pt x="15389" y="39194"/>
                  </a:cubicBezTo>
                  <a:cubicBezTo>
                    <a:pt x="15369" y="38647"/>
                    <a:pt x="15311" y="38095"/>
                    <a:pt x="15200" y="37529"/>
                  </a:cubicBezTo>
                  <a:cubicBezTo>
                    <a:pt x="15187" y="37483"/>
                    <a:pt x="15180" y="37457"/>
                    <a:pt x="15161" y="37444"/>
                  </a:cubicBezTo>
                  <a:cubicBezTo>
                    <a:pt x="15141" y="37425"/>
                    <a:pt x="15117" y="37415"/>
                    <a:pt x="15086" y="37415"/>
                  </a:cubicBezTo>
                  <a:cubicBezTo>
                    <a:pt x="15055" y="37415"/>
                    <a:pt x="15018" y="37425"/>
                    <a:pt x="14972" y="37444"/>
                  </a:cubicBezTo>
                  <a:cubicBezTo>
                    <a:pt x="14257" y="37750"/>
                    <a:pt x="13509" y="37925"/>
                    <a:pt x="12722" y="37971"/>
                  </a:cubicBezTo>
                  <a:cubicBezTo>
                    <a:pt x="12685" y="37976"/>
                    <a:pt x="12651" y="37978"/>
                    <a:pt x="12619" y="37978"/>
                  </a:cubicBezTo>
                  <a:cubicBezTo>
                    <a:pt x="12561" y="37978"/>
                    <a:pt x="12510" y="37971"/>
                    <a:pt x="12468" y="37958"/>
                  </a:cubicBezTo>
                  <a:cubicBezTo>
                    <a:pt x="12442" y="37880"/>
                    <a:pt x="12416" y="37808"/>
                    <a:pt x="12390" y="37737"/>
                  </a:cubicBezTo>
                  <a:lnTo>
                    <a:pt x="12390" y="37737"/>
                  </a:lnTo>
                  <a:cubicBezTo>
                    <a:pt x="12460" y="37746"/>
                    <a:pt x="12538" y="37751"/>
                    <a:pt x="12624" y="37751"/>
                  </a:cubicBezTo>
                  <a:cubicBezTo>
                    <a:pt x="12723" y="37751"/>
                    <a:pt x="12834" y="37744"/>
                    <a:pt x="12956" y="37730"/>
                  </a:cubicBezTo>
                  <a:cubicBezTo>
                    <a:pt x="13704" y="37639"/>
                    <a:pt x="14413" y="37438"/>
                    <a:pt x="15089" y="37112"/>
                  </a:cubicBezTo>
                  <a:cubicBezTo>
                    <a:pt x="15180" y="37067"/>
                    <a:pt x="15239" y="37015"/>
                    <a:pt x="15265" y="36963"/>
                  </a:cubicBezTo>
                  <a:cubicBezTo>
                    <a:pt x="15278" y="36917"/>
                    <a:pt x="15285" y="36865"/>
                    <a:pt x="15278" y="36800"/>
                  </a:cubicBezTo>
                  <a:cubicBezTo>
                    <a:pt x="15252" y="36482"/>
                    <a:pt x="15226" y="36241"/>
                    <a:pt x="15180" y="36065"/>
                  </a:cubicBezTo>
                  <a:cubicBezTo>
                    <a:pt x="15141" y="35903"/>
                    <a:pt x="15083" y="35721"/>
                    <a:pt x="15005" y="35526"/>
                  </a:cubicBezTo>
                  <a:cubicBezTo>
                    <a:pt x="14959" y="35415"/>
                    <a:pt x="14875" y="35239"/>
                    <a:pt x="14764" y="35012"/>
                  </a:cubicBezTo>
                  <a:cubicBezTo>
                    <a:pt x="14745" y="34973"/>
                    <a:pt x="14732" y="34953"/>
                    <a:pt x="14719" y="34947"/>
                  </a:cubicBezTo>
                  <a:cubicBezTo>
                    <a:pt x="14706" y="34939"/>
                    <a:pt x="14692" y="34936"/>
                    <a:pt x="14677" y="34936"/>
                  </a:cubicBezTo>
                  <a:cubicBezTo>
                    <a:pt x="14650" y="34936"/>
                    <a:pt x="14619" y="34946"/>
                    <a:pt x="14582" y="34966"/>
                  </a:cubicBezTo>
                  <a:cubicBezTo>
                    <a:pt x="13685" y="35480"/>
                    <a:pt x="12716" y="35799"/>
                    <a:pt x="11681" y="35929"/>
                  </a:cubicBezTo>
                  <a:cubicBezTo>
                    <a:pt x="11662" y="35877"/>
                    <a:pt x="11636" y="35831"/>
                    <a:pt x="11616" y="35779"/>
                  </a:cubicBezTo>
                  <a:cubicBezTo>
                    <a:pt x="11792" y="35779"/>
                    <a:pt x="12000" y="35747"/>
                    <a:pt x="12247" y="35675"/>
                  </a:cubicBezTo>
                  <a:cubicBezTo>
                    <a:pt x="12904" y="35500"/>
                    <a:pt x="13542" y="35278"/>
                    <a:pt x="14179" y="34999"/>
                  </a:cubicBezTo>
                  <a:cubicBezTo>
                    <a:pt x="14270" y="34960"/>
                    <a:pt x="14328" y="34921"/>
                    <a:pt x="14354" y="34888"/>
                  </a:cubicBezTo>
                  <a:cubicBezTo>
                    <a:pt x="14394" y="34836"/>
                    <a:pt x="14420" y="34752"/>
                    <a:pt x="14426" y="34635"/>
                  </a:cubicBezTo>
                  <a:cubicBezTo>
                    <a:pt x="14439" y="34335"/>
                    <a:pt x="14420" y="34004"/>
                    <a:pt x="14348" y="33640"/>
                  </a:cubicBezTo>
                  <a:cubicBezTo>
                    <a:pt x="14309" y="33418"/>
                    <a:pt x="14231" y="33093"/>
                    <a:pt x="14120" y="32664"/>
                  </a:cubicBezTo>
                  <a:cubicBezTo>
                    <a:pt x="14107" y="32619"/>
                    <a:pt x="14094" y="32593"/>
                    <a:pt x="14068" y="32580"/>
                  </a:cubicBezTo>
                  <a:cubicBezTo>
                    <a:pt x="14060" y="32571"/>
                    <a:pt x="14047" y="32567"/>
                    <a:pt x="14030" y="32567"/>
                  </a:cubicBezTo>
                  <a:cubicBezTo>
                    <a:pt x="14010" y="32567"/>
                    <a:pt x="13983" y="32572"/>
                    <a:pt x="13951" y="32580"/>
                  </a:cubicBezTo>
                  <a:cubicBezTo>
                    <a:pt x="13841" y="32619"/>
                    <a:pt x="13665" y="32664"/>
                    <a:pt x="13437" y="32703"/>
                  </a:cubicBezTo>
                  <a:cubicBezTo>
                    <a:pt x="13203" y="32749"/>
                    <a:pt x="13034" y="32788"/>
                    <a:pt x="12924" y="32827"/>
                  </a:cubicBezTo>
                  <a:cubicBezTo>
                    <a:pt x="12729" y="32898"/>
                    <a:pt x="12586" y="32957"/>
                    <a:pt x="12481" y="32989"/>
                  </a:cubicBezTo>
                  <a:cubicBezTo>
                    <a:pt x="12358" y="33035"/>
                    <a:pt x="12202" y="33080"/>
                    <a:pt x="12013" y="33132"/>
                  </a:cubicBezTo>
                  <a:lnTo>
                    <a:pt x="10914" y="33431"/>
                  </a:lnTo>
                  <a:cubicBezTo>
                    <a:pt x="10876" y="33444"/>
                    <a:pt x="10841" y="33451"/>
                    <a:pt x="10812" y="33451"/>
                  </a:cubicBezTo>
                  <a:cubicBezTo>
                    <a:pt x="10796" y="33451"/>
                    <a:pt x="10783" y="33449"/>
                    <a:pt x="10771" y="33444"/>
                  </a:cubicBezTo>
                  <a:cubicBezTo>
                    <a:pt x="10745" y="33438"/>
                    <a:pt x="10725" y="33438"/>
                    <a:pt x="10712" y="33431"/>
                  </a:cubicBezTo>
                  <a:cubicBezTo>
                    <a:pt x="10699" y="33373"/>
                    <a:pt x="10693" y="33321"/>
                    <a:pt x="10693" y="33275"/>
                  </a:cubicBezTo>
                  <a:cubicBezTo>
                    <a:pt x="10699" y="33184"/>
                    <a:pt x="10732" y="33126"/>
                    <a:pt x="10790" y="33100"/>
                  </a:cubicBezTo>
                  <a:cubicBezTo>
                    <a:pt x="10823" y="33087"/>
                    <a:pt x="10869" y="33067"/>
                    <a:pt x="10940" y="33048"/>
                  </a:cubicBezTo>
                  <a:cubicBezTo>
                    <a:pt x="10966" y="33041"/>
                    <a:pt x="10986" y="33028"/>
                    <a:pt x="10999" y="33009"/>
                  </a:cubicBezTo>
                  <a:cubicBezTo>
                    <a:pt x="11025" y="33015"/>
                    <a:pt x="11044" y="33022"/>
                    <a:pt x="11064" y="33028"/>
                  </a:cubicBezTo>
                  <a:lnTo>
                    <a:pt x="11213" y="33100"/>
                  </a:lnTo>
                  <a:cubicBezTo>
                    <a:pt x="11272" y="33126"/>
                    <a:pt x="11324" y="33139"/>
                    <a:pt x="11369" y="33139"/>
                  </a:cubicBezTo>
                  <a:cubicBezTo>
                    <a:pt x="11428" y="33139"/>
                    <a:pt x="11512" y="33100"/>
                    <a:pt x="11616" y="33022"/>
                  </a:cubicBezTo>
                  <a:cubicBezTo>
                    <a:pt x="11857" y="32859"/>
                    <a:pt x="12189" y="32723"/>
                    <a:pt x="12618" y="32612"/>
                  </a:cubicBezTo>
                  <a:cubicBezTo>
                    <a:pt x="13314" y="32423"/>
                    <a:pt x="13672" y="32332"/>
                    <a:pt x="13691" y="32326"/>
                  </a:cubicBezTo>
                  <a:cubicBezTo>
                    <a:pt x="13841" y="32274"/>
                    <a:pt x="13938" y="32248"/>
                    <a:pt x="13990" y="32241"/>
                  </a:cubicBezTo>
                  <a:cubicBezTo>
                    <a:pt x="14008" y="32239"/>
                    <a:pt x="14025" y="32239"/>
                    <a:pt x="14042" y="32239"/>
                  </a:cubicBezTo>
                  <a:close/>
                  <a:moveTo>
                    <a:pt x="3604" y="43753"/>
                  </a:moveTo>
                  <a:cubicBezTo>
                    <a:pt x="3682" y="43753"/>
                    <a:pt x="3773" y="43785"/>
                    <a:pt x="3877" y="43844"/>
                  </a:cubicBezTo>
                  <a:cubicBezTo>
                    <a:pt x="3936" y="43876"/>
                    <a:pt x="4020" y="43922"/>
                    <a:pt x="4137" y="43993"/>
                  </a:cubicBezTo>
                  <a:cubicBezTo>
                    <a:pt x="4176" y="44013"/>
                    <a:pt x="4371" y="44078"/>
                    <a:pt x="4723" y="44188"/>
                  </a:cubicBezTo>
                  <a:cubicBezTo>
                    <a:pt x="4957" y="44260"/>
                    <a:pt x="5119" y="44364"/>
                    <a:pt x="5210" y="44494"/>
                  </a:cubicBezTo>
                  <a:cubicBezTo>
                    <a:pt x="5249" y="44553"/>
                    <a:pt x="5275" y="44592"/>
                    <a:pt x="5288" y="44598"/>
                  </a:cubicBezTo>
                  <a:cubicBezTo>
                    <a:pt x="5321" y="44637"/>
                    <a:pt x="5360" y="44657"/>
                    <a:pt x="5392" y="44657"/>
                  </a:cubicBezTo>
                  <a:cubicBezTo>
                    <a:pt x="5432" y="44657"/>
                    <a:pt x="5471" y="44631"/>
                    <a:pt x="5523" y="44579"/>
                  </a:cubicBezTo>
                  <a:lnTo>
                    <a:pt x="5913" y="44208"/>
                  </a:lnTo>
                  <a:cubicBezTo>
                    <a:pt x="5945" y="44221"/>
                    <a:pt x="5997" y="44240"/>
                    <a:pt x="6049" y="44253"/>
                  </a:cubicBezTo>
                  <a:cubicBezTo>
                    <a:pt x="6199" y="44279"/>
                    <a:pt x="6407" y="44292"/>
                    <a:pt x="6674" y="44292"/>
                  </a:cubicBezTo>
                  <a:cubicBezTo>
                    <a:pt x="6856" y="44292"/>
                    <a:pt x="6999" y="44286"/>
                    <a:pt x="7090" y="44279"/>
                  </a:cubicBezTo>
                  <a:cubicBezTo>
                    <a:pt x="7168" y="44273"/>
                    <a:pt x="7220" y="44260"/>
                    <a:pt x="7253" y="44253"/>
                  </a:cubicBezTo>
                  <a:cubicBezTo>
                    <a:pt x="7292" y="44240"/>
                    <a:pt x="7331" y="44227"/>
                    <a:pt x="7357" y="44221"/>
                  </a:cubicBezTo>
                  <a:cubicBezTo>
                    <a:pt x="7363" y="44286"/>
                    <a:pt x="7370" y="44357"/>
                    <a:pt x="7383" y="44435"/>
                  </a:cubicBezTo>
                  <a:lnTo>
                    <a:pt x="7324" y="44448"/>
                  </a:lnTo>
                  <a:lnTo>
                    <a:pt x="7259" y="44494"/>
                  </a:lnTo>
                  <a:cubicBezTo>
                    <a:pt x="7240" y="44520"/>
                    <a:pt x="7214" y="44533"/>
                    <a:pt x="7194" y="44546"/>
                  </a:cubicBezTo>
                  <a:cubicBezTo>
                    <a:pt x="7174" y="44559"/>
                    <a:pt x="7155" y="44572"/>
                    <a:pt x="7129" y="44579"/>
                  </a:cubicBezTo>
                  <a:lnTo>
                    <a:pt x="7044" y="44618"/>
                  </a:lnTo>
                  <a:cubicBezTo>
                    <a:pt x="6992" y="44637"/>
                    <a:pt x="6953" y="44650"/>
                    <a:pt x="6927" y="44657"/>
                  </a:cubicBezTo>
                  <a:lnTo>
                    <a:pt x="6862" y="44663"/>
                  </a:lnTo>
                  <a:lnTo>
                    <a:pt x="6791" y="44689"/>
                  </a:lnTo>
                  <a:cubicBezTo>
                    <a:pt x="6765" y="44696"/>
                    <a:pt x="6732" y="44702"/>
                    <a:pt x="6687" y="44709"/>
                  </a:cubicBezTo>
                  <a:lnTo>
                    <a:pt x="6498" y="44748"/>
                  </a:lnTo>
                  <a:lnTo>
                    <a:pt x="6433" y="44767"/>
                  </a:lnTo>
                  <a:cubicBezTo>
                    <a:pt x="6427" y="44774"/>
                    <a:pt x="6420" y="44780"/>
                    <a:pt x="6414" y="44787"/>
                  </a:cubicBezTo>
                  <a:cubicBezTo>
                    <a:pt x="6407" y="44800"/>
                    <a:pt x="6414" y="44806"/>
                    <a:pt x="6427" y="44806"/>
                  </a:cubicBezTo>
                  <a:cubicBezTo>
                    <a:pt x="6433" y="44800"/>
                    <a:pt x="6440" y="44800"/>
                    <a:pt x="6459" y="44800"/>
                  </a:cubicBezTo>
                  <a:lnTo>
                    <a:pt x="6485" y="44800"/>
                  </a:lnTo>
                  <a:lnTo>
                    <a:pt x="6511" y="44780"/>
                  </a:lnTo>
                  <a:lnTo>
                    <a:pt x="6537" y="44787"/>
                  </a:lnTo>
                  <a:cubicBezTo>
                    <a:pt x="6563" y="44787"/>
                    <a:pt x="6596" y="44787"/>
                    <a:pt x="6635" y="44774"/>
                  </a:cubicBezTo>
                  <a:lnTo>
                    <a:pt x="6706" y="44767"/>
                  </a:lnTo>
                  <a:cubicBezTo>
                    <a:pt x="6732" y="44761"/>
                    <a:pt x="6778" y="44754"/>
                    <a:pt x="6836" y="44741"/>
                  </a:cubicBezTo>
                  <a:lnTo>
                    <a:pt x="6927" y="44715"/>
                  </a:lnTo>
                  <a:cubicBezTo>
                    <a:pt x="6934" y="44715"/>
                    <a:pt x="6973" y="44702"/>
                    <a:pt x="7051" y="44676"/>
                  </a:cubicBezTo>
                  <a:lnTo>
                    <a:pt x="7220" y="44605"/>
                  </a:lnTo>
                  <a:cubicBezTo>
                    <a:pt x="7253" y="44592"/>
                    <a:pt x="7285" y="44572"/>
                    <a:pt x="7337" y="44533"/>
                  </a:cubicBezTo>
                  <a:lnTo>
                    <a:pt x="7370" y="44513"/>
                  </a:lnTo>
                  <a:lnTo>
                    <a:pt x="7389" y="44513"/>
                  </a:lnTo>
                  <a:cubicBezTo>
                    <a:pt x="7396" y="44540"/>
                    <a:pt x="7396" y="44566"/>
                    <a:pt x="7402" y="44592"/>
                  </a:cubicBezTo>
                  <a:lnTo>
                    <a:pt x="7396" y="44592"/>
                  </a:lnTo>
                  <a:cubicBezTo>
                    <a:pt x="7227" y="44735"/>
                    <a:pt x="7012" y="44839"/>
                    <a:pt x="6758" y="44917"/>
                  </a:cubicBezTo>
                  <a:cubicBezTo>
                    <a:pt x="6583" y="44969"/>
                    <a:pt x="6342" y="45021"/>
                    <a:pt x="6036" y="45066"/>
                  </a:cubicBezTo>
                  <a:cubicBezTo>
                    <a:pt x="5809" y="45092"/>
                    <a:pt x="5301" y="45157"/>
                    <a:pt x="4521" y="45255"/>
                  </a:cubicBezTo>
                  <a:cubicBezTo>
                    <a:pt x="4497" y="45258"/>
                    <a:pt x="4476" y="45259"/>
                    <a:pt x="4458" y="45259"/>
                  </a:cubicBezTo>
                  <a:cubicBezTo>
                    <a:pt x="4433" y="45259"/>
                    <a:pt x="4415" y="45256"/>
                    <a:pt x="4404" y="45248"/>
                  </a:cubicBezTo>
                  <a:cubicBezTo>
                    <a:pt x="4352" y="45235"/>
                    <a:pt x="4306" y="45183"/>
                    <a:pt x="4261" y="45099"/>
                  </a:cubicBezTo>
                  <a:cubicBezTo>
                    <a:pt x="4092" y="44787"/>
                    <a:pt x="3929" y="44540"/>
                    <a:pt x="3773" y="44364"/>
                  </a:cubicBezTo>
                  <a:cubicBezTo>
                    <a:pt x="3578" y="44143"/>
                    <a:pt x="3370" y="43987"/>
                    <a:pt x="3136" y="43889"/>
                  </a:cubicBezTo>
                  <a:cubicBezTo>
                    <a:pt x="3188" y="43876"/>
                    <a:pt x="3240" y="43870"/>
                    <a:pt x="3305" y="43857"/>
                  </a:cubicBezTo>
                  <a:cubicBezTo>
                    <a:pt x="3376" y="43857"/>
                    <a:pt x="3422" y="43837"/>
                    <a:pt x="3448" y="43818"/>
                  </a:cubicBezTo>
                  <a:cubicBezTo>
                    <a:pt x="3467" y="43824"/>
                    <a:pt x="3487" y="43831"/>
                    <a:pt x="3506" y="43837"/>
                  </a:cubicBezTo>
                  <a:cubicBezTo>
                    <a:pt x="3552" y="43844"/>
                    <a:pt x="3584" y="43857"/>
                    <a:pt x="3597" y="43857"/>
                  </a:cubicBezTo>
                  <a:cubicBezTo>
                    <a:pt x="3597" y="43863"/>
                    <a:pt x="3637" y="43889"/>
                    <a:pt x="3708" y="43935"/>
                  </a:cubicBezTo>
                  <a:cubicBezTo>
                    <a:pt x="3741" y="43961"/>
                    <a:pt x="3786" y="43980"/>
                    <a:pt x="3845" y="44006"/>
                  </a:cubicBezTo>
                  <a:cubicBezTo>
                    <a:pt x="3923" y="44032"/>
                    <a:pt x="3968" y="44052"/>
                    <a:pt x="3994" y="44065"/>
                  </a:cubicBezTo>
                  <a:cubicBezTo>
                    <a:pt x="4027" y="44084"/>
                    <a:pt x="4072" y="44110"/>
                    <a:pt x="4118" y="44143"/>
                  </a:cubicBezTo>
                  <a:cubicBezTo>
                    <a:pt x="4144" y="44169"/>
                    <a:pt x="4183" y="44201"/>
                    <a:pt x="4235" y="44240"/>
                  </a:cubicBezTo>
                  <a:cubicBezTo>
                    <a:pt x="4306" y="44299"/>
                    <a:pt x="4384" y="44344"/>
                    <a:pt x="4456" y="44383"/>
                  </a:cubicBezTo>
                  <a:lnTo>
                    <a:pt x="4501" y="44409"/>
                  </a:lnTo>
                  <a:lnTo>
                    <a:pt x="4528" y="44435"/>
                  </a:lnTo>
                  <a:lnTo>
                    <a:pt x="4560" y="44461"/>
                  </a:lnTo>
                  <a:cubicBezTo>
                    <a:pt x="4619" y="44487"/>
                    <a:pt x="4716" y="44559"/>
                    <a:pt x="4853" y="44676"/>
                  </a:cubicBezTo>
                  <a:lnTo>
                    <a:pt x="4976" y="44780"/>
                  </a:lnTo>
                  <a:cubicBezTo>
                    <a:pt x="4976" y="44800"/>
                    <a:pt x="4996" y="44819"/>
                    <a:pt x="5022" y="44832"/>
                  </a:cubicBezTo>
                  <a:cubicBezTo>
                    <a:pt x="5061" y="44852"/>
                    <a:pt x="5087" y="44865"/>
                    <a:pt x="5100" y="44871"/>
                  </a:cubicBezTo>
                  <a:cubicBezTo>
                    <a:pt x="5113" y="44884"/>
                    <a:pt x="5126" y="44897"/>
                    <a:pt x="5132" y="44897"/>
                  </a:cubicBezTo>
                  <a:cubicBezTo>
                    <a:pt x="5136" y="44899"/>
                    <a:pt x="5139" y="44900"/>
                    <a:pt x="5142" y="44900"/>
                  </a:cubicBezTo>
                  <a:cubicBezTo>
                    <a:pt x="5149" y="44900"/>
                    <a:pt x="5154" y="44894"/>
                    <a:pt x="5158" y="44884"/>
                  </a:cubicBezTo>
                  <a:cubicBezTo>
                    <a:pt x="5165" y="44871"/>
                    <a:pt x="5165" y="44858"/>
                    <a:pt x="5165" y="44845"/>
                  </a:cubicBezTo>
                  <a:cubicBezTo>
                    <a:pt x="5152" y="44832"/>
                    <a:pt x="5139" y="44819"/>
                    <a:pt x="5106" y="44806"/>
                  </a:cubicBezTo>
                  <a:cubicBezTo>
                    <a:pt x="5067" y="44780"/>
                    <a:pt x="5009" y="44735"/>
                    <a:pt x="4937" y="44676"/>
                  </a:cubicBezTo>
                  <a:cubicBezTo>
                    <a:pt x="4827" y="44579"/>
                    <a:pt x="4729" y="44500"/>
                    <a:pt x="4632" y="44435"/>
                  </a:cubicBezTo>
                  <a:lnTo>
                    <a:pt x="4001" y="44019"/>
                  </a:lnTo>
                  <a:cubicBezTo>
                    <a:pt x="3897" y="43974"/>
                    <a:pt x="3819" y="43941"/>
                    <a:pt x="3767" y="43909"/>
                  </a:cubicBezTo>
                  <a:cubicBezTo>
                    <a:pt x="3702" y="43863"/>
                    <a:pt x="3656" y="43837"/>
                    <a:pt x="3623" y="43818"/>
                  </a:cubicBezTo>
                  <a:cubicBezTo>
                    <a:pt x="3591" y="43811"/>
                    <a:pt x="3552" y="43798"/>
                    <a:pt x="3500" y="43785"/>
                  </a:cubicBezTo>
                  <a:cubicBezTo>
                    <a:pt x="3506" y="43779"/>
                    <a:pt x="3513" y="43779"/>
                    <a:pt x="3519" y="43779"/>
                  </a:cubicBezTo>
                  <a:cubicBezTo>
                    <a:pt x="3558" y="43759"/>
                    <a:pt x="3584" y="43753"/>
                    <a:pt x="3604" y="43753"/>
                  </a:cubicBezTo>
                  <a:close/>
                  <a:moveTo>
                    <a:pt x="3357" y="44279"/>
                  </a:moveTo>
                  <a:cubicBezTo>
                    <a:pt x="3344" y="44286"/>
                    <a:pt x="3344" y="44292"/>
                    <a:pt x="3357" y="44312"/>
                  </a:cubicBezTo>
                  <a:lnTo>
                    <a:pt x="3519" y="44572"/>
                  </a:lnTo>
                  <a:cubicBezTo>
                    <a:pt x="3571" y="44657"/>
                    <a:pt x="3610" y="44709"/>
                    <a:pt x="3630" y="44735"/>
                  </a:cubicBezTo>
                  <a:cubicBezTo>
                    <a:pt x="3643" y="44754"/>
                    <a:pt x="3669" y="44787"/>
                    <a:pt x="3702" y="44819"/>
                  </a:cubicBezTo>
                  <a:cubicBezTo>
                    <a:pt x="3728" y="44858"/>
                    <a:pt x="3747" y="44891"/>
                    <a:pt x="3767" y="44917"/>
                  </a:cubicBezTo>
                  <a:lnTo>
                    <a:pt x="3799" y="44982"/>
                  </a:lnTo>
                  <a:cubicBezTo>
                    <a:pt x="3799" y="44982"/>
                    <a:pt x="3812" y="45001"/>
                    <a:pt x="3832" y="45027"/>
                  </a:cubicBezTo>
                  <a:cubicBezTo>
                    <a:pt x="3845" y="45047"/>
                    <a:pt x="3858" y="45066"/>
                    <a:pt x="3864" y="45079"/>
                  </a:cubicBezTo>
                  <a:cubicBezTo>
                    <a:pt x="3864" y="45092"/>
                    <a:pt x="3864" y="45118"/>
                    <a:pt x="3864" y="45164"/>
                  </a:cubicBezTo>
                  <a:cubicBezTo>
                    <a:pt x="3864" y="45190"/>
                    <a:pt x="3871" y="45222"/>
                    <a:pt x="3877" y="45261"/>
                  </a:cubicBezTo>
                  <a:cubicBezTo>
                    <a:pt x="3884" y="45281"/>
                    <a:pt x="3890" y="45287"/>
                    <a:pt x="3890" y="45294"/>
                  </a:cubicBezTo>
                  <a:cubicBezTo>
                    <a:pt x="3897" y="45300"/>
                    <a:pt x="3910" y="45307"/>
                    <a:pt x="3923" y="45307"/>
                  </a:cubicBezTo>
                  <a:cubicBezTo>
                    <a:pt x="3936" y="45307"/>
                    <a:pt x="3949" y="45307"/>
                    <a:pt x="3949" y="45300"/>
                  </a:cubicBezTo>
                  <a:cubicBezTo>
                    <a:pt x="3962" y="45294"/>
                    <a:pt x="3962" y="45281"/>
                    <a:pt x="3955" y="45255"/>
                  </a:cubicBezTo>
                  <a:lnTo>
                    <a:pt x="3923" y="45151"/>
                  </a:lnTo>
                  <a:cubicBezTo>
                    <a:pt x="3929" y="45118"/>
                    <a:pt x="3929" y="45092"/>
                    <a:pt x="3929" y="45073"/>
                  </a:cubicBezTo>
                  <a:cubicBezTo>
                    <a:pt x="3923" y="45060"/>
                    <a:pt x="3916" y="45034"/>
                    <a:pt x="3897" y="45008"/>
                  </a:cubicBezTo>
                  <a:cubicBezTo>
                    <a:pt x="3819" y="44884"/>
                    <a:pt x="3754" y="44787"/>
                    <a:pt x="3695" y="44728"/>
                  </a:cubicBezTo>
                  <a:lnTo>
                    <a:pt x="3650" y="44676"/>
                  </a:lnTo>
                  <a:lnTo>
                    <a:pt x="3493" y="44422"/>
                  </a:lnTo>
                  <a:cubicBezTo>
                    <a:pt x="3461" y="44377"/>
                    <a:pt x="3441" y="44344"/>
                    <a:pt x="3422" y="44325"/>
                  </a:cubicBezTo>
                  <a:cubicBezTo>
                    <a:pt x="3396" y="44305"/>
                    <a:pt x="3376" y="44286"/>
                    <a:pt x="3357" y="44279"/>
                  </a:cubicBezTo>
                  <a:close/>
                  <a:moveTo>
                    <a:pt x="1126" y="44852"/>
                  </a:moveTo>
                  <a:cubicBezTo>
                    <a:pt x="1152" y="45125"/>
                    <a:pt x="1191" y="45411"/>
                    <a:pt x="1224" y="45710"/>
                  </a:cubicBezTo>
                  <a:cubicBezTo>
                    <a:pt x="1204" y="45697"/>
                    <a:pt x="1172" y="45691"/>
                    <a:pt x="1139" y="45684"/>
                  </a:cubicBezTo>
                  <a:cubicBezTo>
                    <a:pt x="1003" y="45645"/>
                    <a:pt x="872" y="45587"/>
                    <a:pt x="749" y="45509"/>
                  </a:cubicBezTo>
                  <a:cubicBezTo>
                    <a:pt x="710" y="45483"/>
                    <a:pt x="684" y="45457"/>
                    <a:pt x="671" y="45424"/>
                  </a:cubicBezTo>
                  <a:cubicBezTo>
                    <a:pt x="664" y="45398"/>
                    <a:pt x="671" y="45359"/>
                    <a:pt x="684" y="45300"/>
                  </a:cubicBezTo>
                  <a:cubicBezTo>
                    <a:pt x="703" y="45229"/>
                    <a:pt x="723" y="45183"/>
                    <a:pt x="742" y="45157"/>
                  </a:cubicBezTo>
                  <a:cubicBezTo>
                    <a:pt x="762" y="45118"/>
                    <a:pt x="807" y="45086"/>
                    <a:pt x="866" y="45053"/>
                  </a:cubicBezTo>
                  <a:cubicBezTo>
                    <a:pt x="944" y="45014"/>
                    <a:pt x="990" y="44982"/>
                    <a:pt x="1016" y="44962"/>
                  </a:cubicBezTo>
                  <a:cubicBezTo>
                    <a:pt x="1048" y="44923"/>
                    <a:pt x="1081" y="44891"/>
                    <a:pt x="1100" y="44878"/>
                  </a:cubicBezTo>
                  <a:cubicBezTo>
                    <a:pt x="1107" y="44865"/>
                    <a:pt x="1120" y="44858"/>
                    <a:pt x="1126" y="44852"/>
                  </a:cubicBezTo>
                  <a:close/>
                  <a:moveTo>
                    <a:pt x="3006" y="43935"/>
                  </a:moveTo>
                  <a:cubicBezTo>
                    <a:pt x="3266" y="44032"/>
                    <a:pt x="3506" y="44208"/>
                    <a:pt x="3715" y="44461"/>
                  </a:cubicBezTo>
                  <a:cubicBezTo>
                    <a:pt x="3851" y="44624"/>
                    <a:pt x="4007" y="44878"/>
                    <a:pt x="4189" y="45216"/>
                  </a:cubicBezTo>
                  <a:cubicBezTo>
                    <a:pt x="4241" y="45313"/>
                    <a:pt x="4300" y="45372"/>
                    <a:pt x="4352" y="45391"/>
                  </a:cubicBezTo>
                  <a:cubicBezTo>
                    <a:pt x="4368" y="45398"/>
                    <a:pt x="4393" y="45401"/>
                    <a:pt x="4424" y="45401"/>
                  </a:cubicBezTo>
                  <a:cubicBezTo>
                    <a:pt x="4456" y="45401"/>
                    <a:pt x="4495" y="45398"/>
                    <a:pt x="4541" y="45391"/>
                  </a:cubicBezTo>
                  <a:cubicBezTo>
                    <a:pt x="4729" y="45352"/>
                    <a:pt x="4976" y="45313"/>
                    <a:pt x="5275" y="45287"/>
                  </a:cubicBezTo>
                  <a:cubicBezTo>
                    <a:pt x="5698" y="45242"/>
                    <a:pt x="5945" y="45216"/>
                    <a:pt x="6023" y="45209"/>
                  </a:cubicBezTo>
                  <a:cubicBezTo>
                    <a:pt x="6615" y="45131"/>
                    <a:pt x="7077" y="44982"/>
                    <a:pt x="7422" y="44761"/>
                  </a:cubicBezTo>
                  <a:cubicBezTo>
                    <a:pt x="7428" y="44774"/>
                    <a:pt x="7428" y="44793"/>
                    <a:pt x="7435" y="44806"/>
                  </a:cubicBezTo>
                  <a:cubicBezTo>
                    <a:pt x="7428" y="44813"/>
                    <a:pt x="7422" y="44826"/>
                    <a:pt x="7422" y="44839"/>
                  </a:cubicBezTo>
                  <a:cubicBezTo>
                    <a:pt x="7415" y="44871"/>
                    <a:pt x="7402" y="44917"/>
                    <a:pt x="7389" y="44988"/>
                  </a:cubicBezTo>
                  <a:cubicBezTo>
                    <a:pt x="7363" y="45066"/>
                    <a:pt x="7279" y="45131"/>
                    <a:pt x="7148" y="45196"/>
                  </a:cubicBezTo>
                  <a:cubicBezTo>
                    <a:pt x="6810" y="45352"/>
                    <a:pt x="6401" y="45463"/>
                    <a:pt x="5939" y="45535"/>
                  </a:cubicBezTo>
                  <a:cubicBezTo>
                    <a:pt x="5646" y="45574"/>
                    <a:pt x="5223" y="45613"/>
                    <a:pt x="4664" y="45639"/>
                  </a:cubicBezTo>
                  <a:lnTo>
                    <a:pt x="2271" y="45756"/>
                  </a:lnTo>
                  <a:cubicBezTo>
                    <a:pt x="2459" y="45229"/>
                    <a:pt x="2622" y="44663"/>
                    <a:pt x="2765" y="44052"/>
                  </a:cubicBezTo>
                  <a:cubicBezTo>
                    <a:pt x="2811" y="44032"/>
                    <a:pt x="2843" y="44019"/>
                    <a:pt x="2869" y="44006"/>
                  </a:cubicBezTo>
                  <a:lnTo>
                    <a:pt x="2993" y="43941"/>
                  </a:lnTo>
                  <a:cubicBezTo>
                    <a:pt x="2999" y="43941"/>
                    <a:pt x="2999" y="43935"/>
                    <a:pt x="2999" y="43935"/>
                  </a:cubicBezTo>
                  <a:close/>
                  <a:moveTo>
                    <a:pt x="14784" y="32449"/>
                  </a:moveTo>
                  <a:cubicBezTo>
                    <a:pt x="14829" y="32606"/>
                    <a:pt x="14888" y="32762"/>
                    <a:pt x="14953" y="32911"/>
                  </a:cubicBezTo>
                  <a:cubicBezTo>
                    <a:pt x="14966" y="32937"/>
                    <a:pt x="15024" y="33061"/>
                    <a:pt x="15128" y="33295"/>
                  </a:cubicBezTo>
                  <a:cubicBezTo>
                    <a:pt x="15200" y="33451"/>
                    <a:pt x="15252" y="33581"/>
                    <a:pt x="15285" y="33685"/>
                  </a:cubicBezTo>
                  <a:cubicBezTo>
                    <a:pt x="15343" y="33861"/>
                    <a:pt x="15389" y="34082"/>
                    <a:pt x="15421" y="34355"/>
                  </a:cubicBezTo>
                  <a:cubicBezTo>
                    <a:pt x="15434" y="34511"/>
                    <a:pt x="15460" y="34739"/>
                    <a:pt x="15493" y="35038"/>
                  </a:cubicBezTo>
                  <a:cubicBezTo>
                    <a:pt x="15512" y="35168"/>
                    <a:pt x="15545" y="35324"/>
                    <a:pt x="15584" y="35506"/>
                  </a:cubicBezTo>
                  <a:cubicBezTo>
                    <a:pt x="15603" y="35617"/>
                    <a:pt x="15642" y="35773"/>
                    <a:pt x="15688" y="35974"/>
                  </a:cubicBezTo>
                  <a:cubicBezTo>
                    <a:pt x="15798" y="36521"/>
                    <a:pt x="15902" y="37210"/>
                    <a:pt x="15993" y="38042"/>
                  </a:cubicBezTo>
                  <a:cubicBezTo>
                    <a:pt x="16091" y="38927"/>
                    <a:pt x="16156" y="39655"/>
                    <a:pt x="16169" y="40228"/>
                  </a:cubicBezTo>
                  <a:cubicBezTo>
                    <a:pt x="16182" y="40572"/>
                    <a:pt x="16182" y="41008"/>
                    <a:pt x="16169" y="41528"/>
                  </a:cubicBezTo>
                  <a:cubicBezTo>
                    <a:pt x="16162" y="41821"/>
                    <a:pt x="16149" y="42257"/>
                    <a:pt x="16143" y="42836"/>
                  </a:cubicBezTo>
                  <a:cubicBezTo>
                    <a:pt x="16130" y="43863"/>
                    <a:pt x="16189" y="44715"/>
                    <a:pt x="16319" y="45391"/>
                  </a:cubicBezTo>
                  <a:cubicBezTo>
                    <a:pt x="16319" y="45391"/>
                    <a:pt x="16312" y="45398"/>
                    <a:pt x="16312" y="45404"/>
                  </a:cubicBezTo>
                  <a:cubicBezTo>
                    <a:pt x="16299" y="45430"/>
                    <a:pt x="16286" y="45463"/>
                    <a:pt x="16280" y="45509"/>
                  </a:cubicBezTo>
                  <a:cubicBezTo>
                    <a:pt x="16241" y="45613"/>
                    <a:pt x="16215" y="45678"/>
                    <a:pt x="16202" y="45710"/>
                  </a:cubicBezTo>
                  <a:cubicBezTo>
                    <a:pt x="16143" y="45834"/>
                    <a:pt x="16078" y="45925"/>
                    <a:pt x="16006" y="45996"/>
                  </a:cubicBezTo>
                  <a:cubicBezTo>
                    <a:pt x="15961" y="46035"/>
                    <a:pt x="15876" y="46094"/>
                    <a:pt x="15759" y="46159"/>
                  </a:cubicBezTo>
                  <a:cubicBezTo>
                    <a:pt x="15649" y="46230"/>
                    <a:pt x="15571" y="46282"/>
                    <a:pt x="15525" y="46334"/>
                  </a:cubicBezTo>
                  <a:cubicBezTo>
                    <a:pt x="15493" y="46360"/>
                    <a:pt x="15473" y="46380"/>
                    <a:pt x="15454" y="46380"/>
                  </a:cubicBezTo>
                  <a:cubicBezTo>
                    <a:pt x="15451" y="46380"/>
                    <a:pt x="15448" y="46381"/>
                    <a:pt x="15445" y="46381"/>
                  </a:cubicBezTo>
                  <a:cubicBezTo>
                    <a:pt x="15409" y="46381"/>
                    <a:pt x="15373" y="46341"/>
                    <a:pt x="15343" y="46256"/>
                  </a:cubicBezTo>
                  <a:cubicBezTo>
                    <a:pt x="15304" y="46152"/>
                    <a:pt x="15232" y="46048"/>
                    <a:pt x="15128" y="45951"/>
                  </a:cubicBezTo>
                  <a:cubicBezTo>
                    <a:pt x="15057" y="45886"/>
                    <a:pt x="14959" y="45808"/>
                    <a:pt x="14816" y="45717"/>
                  </a:cubicBezTo>
                  <a:cubicBezTo>
                    <a:pt x="14550" y="45548"/>
                    <a:pt x="14328" y="45437"/>
                    <a:pt x="14153" y="45398"/>
                  </a:cubicBezTo>
                  <a:cubicBezTo>
                    <a:pt x="14036" y="45365"/>
                    <a:pt x="13899" y="45352"/>
                    <a:pt x="13743" y="45352"/>
                  </a:cubicBezTo>
                  <a:cubicBezTo>
                    <a:pt x="13652" y="45352"/>
                    <a:pt x="13516" y="45359"/>
                    <a:pt x="13327" y="45372"/>
                  </a:cubicBezTo>
                  <a:lnTo>
                    <a:pt x="12891" y="45417"/>
                  </a:lnTo>
                  <a:cubicBezTo>
                    <a:pt x="12904" y="45404"/>
                    <a:pt x="12956" y="45352"/>
                    <a:pt x="13041" y="45261"/>
                  </a:cubicBezTo>
                  <a:cubicBezTo>
                    <a:pt x="13119" y="45183"/>
                    <a:pt x="13177" y="45138"/>
                    <a:pt x="13210" y="45118"/>
                  </a:cubicBezTo>
                  <a:cubicBezTo>
                    <a:pt x="13295" y="45078"/>
                    <a:pt x="13400" y="45059"/>
                    <a:pt x="13534" y="45059"/>
                  </a:cubicBezTo>
                  <a:cubicBezTo>
                    <a:pt x="13554" y="45059"/>
                    <a:pt x="13573" y="45059"/>
                    <a:pt x="13594" y="45060"/>
                  </a:cubicBezTo>
                  <a:cubicBezTo>
                    <a:pt x="13964" y="45086"/>
                    <a:pt x="14504" y="45248"/>
                    <a:pt x="15200" y="45535"/>
                  </a:cubicBezTo>
                  <a:cubicBezTo>
                    <a:pt x="15214" y="45541"/>
                    <a:pt x="15228" y="45544"/>
                    <a:pt x="15241" y="45544"/>
                  </a:cubicBezTo>
                  <a:cubicBezTo>
                    <a:pt x="15270" y="45544"/>
                    <a:pt x="15297" y="45529"/>
                    <a:pt x="15324" y="45502"/>
                  </a:cubicBezTo>
                  <a:cubicBezTo>
                    <a:pt x="15356" y="45470"/>
                    <a:pt x="15382" y="45424"/>
                    <a:pt x="15395" y="45365"/>
                  </a:cubicBezTo>
                  <a:cubicBezTo>
                    <a:pt x="15421" y="45294"/>
                    <a:pt x="15441" y="45216"/>
                    <a:pt x="15467" y="45144"/>
                  </a:cubicBezTo>
                  <a:cubicBezTo>
                    <a:pt x="15493" y="45151"/>
                    <a:pt x="15519" y="45164"/>
                    <a:pt x="15551" y="45170"/>
                  </a:cubicBezTo>
                  <a:lnTo>
                    <a:pt x="15616" y="45203"/>
                  </a:lnTo>
                  <a:cubicBezTo>
                    <a:pt x="15675" y="45229"/>
                    <a:pt x="15740" y="45242"/>
                    <a:pt x="15792" y="45242"/>
                  </a:cubicBezTo>
                  <a:cubicBezTo>
                    <a:pt x="15805" y="45245"/>
                    <a:pt x="15816" y="45247"/>
                    <a:pt x="15827" y="45247"/>
                  </a:cubicBezTo>
                  <a:cubicBezTo>
                    <a:pt x="15837" y="45247"/>
                    <a:pt x="15847" y="45245"/>
                    <a:pt x="15857" y="45242"/>
                  </a:cubicBezTo>
                  <a:cubicBezTo>
                    <a:pt x="15883" y="45229"/>
                    <a:pt x="15896" y="45216"/>
                    <a:pt x="15896" y="45196"/>
                  </a:cubicBezTo>
                  <a:lnTo>
                    <a:pt x="15649" y="45118"/>
                  </a:lnTo>
                  <a:cubicBezTo>
                    <a:pt x="15584" y="45099"/>
                    <a:pt x="15545" y="45086"/>
                    <a:pt x="15519" y="45086"/>
                  </a:cubicBezTo>
                  <a:cubicBezTo>
                    <a:pt x="15506" y="45079"/>
                    <a:pt x="15499" y="45079"/>
                    <a:pt x="15486" y="45079"/>
                  </a:cubicBezTo>
                  <a:cubicBezTo>
                    <a:pt x="15506" y="45008"/>
                    <a:pt x="15525" y="44936"/>
                    <a:pt x="15545" y="44865"/>
                  </a:cubicBezTo>
                  <a:cubicBezTo>
                    <a:pt x="15590" y="44878"/>
                    <a:pt x="15636" y="44884"/>
                    <a:pt x="15694" y="44891"/>
                  </a:cubicBezTo>
                  <a:cubicBezTo>
                    <a:pt x="15824" y="44910"/>
                    <a:pt x="15909" y="44930"/>
                    <a:pt x="15954" y="44936"/>
                  </a:cubicBezTo>
                  <a:cubicBezTo>
                    <a:pt x="15980" y="44949"/>
                    <a:pt x="16000" y="44956"/>
                    <a:pt x="16006" y="44962"/>
                  </a:cubicBezTo>
                  <a:cubicBezTo>
                    <a:pt x="16013" y="44969"/>
                    <a:pt x="16026" y="44982"/>
                    <a:pt x="16039" y="45001"/>
                  </a:cubicBezTo>
                  <a:cubicBezTo>
                    <a:pt x="16045" y="45008"/>
                    <a:pt x="16058" y="45008"/>
                    <a:pt x="16071" y="45008"/>
                  </a:cubicBezTo>
                  <a:cubicBezTo>
                    <a:pt x="16084" y="45001"/>
                    <a:pt x="16097" y="44988"/>
                    <a:pt x="16104" y="44975"/>
                  </a:cubicBezTo>
                  <a:cubicBezTo>
                    <a:pt x="16117" y="44949"/>
                    <a:pt x="16110" y="44930"/>
                    <a:pt x="16091" y="44904"/>
                  </a:cubicBezTo>
                  <a:cubicBezTo>
                    <a:pt x="16078" y="44891"/>
                    <a:pt x="16058" y="44878"/>
                    <a:pt x="16026" y="44865"/>
                  </a:cubicBezTo>
                  <a:cubicBezTo>
                    <a:pt x="15987" y="44852"/>
                    <a:pt x="15935" y="44839"/>
                    <a:pt x="15863" y="44832"/>
                  </a:cubicBezTo>
                  <a:lnTo>
                    <a:pt x="15564" y="44793"/>
                  </a:lnTo>
                  <a:cubicBezTo>
                    <a:pt x="15759" y="44058"/>
                    <a:pt x="15896" y="43310"/>
                    <a:pt x="15974" y="42549"/>
                  </a:cubicBezTo>
                  <a:cubicBezTo>
                    <a:pt x="16071" y="41587"/>
                    <a:pt x="16071" y="40631"/>
                    <a:pt x="15980" y="39675"/>
                  </a:cubicBezTo>
                  <a:cubicBezTo>
                    <a:pt x="15954" y="39447"/>
                    <a:pt x="15915" y="39109"/>
                    <a:pt x="15857" y="38667"/>
                  </a:cubicBezTo>
                  <a:cubicBezTo>
                    <a:pt x="15681" y="37366"/>
                    <a:pt x="15480" y="36033"/>
                    <a:pt x="15245" y="34654"/>
                  </a:cubicBezTo>
                  <a:cubicBezTo>
                    <a:pt x="15180" y="34270"/>
                    <a:pt x="15122" y="33971"/>
                    <a:pt x="15063" y="33757"/>
                  </a:cubicBezTo>
                  <a:cubicBezTo>
                    <a:pt x="15005" y="33542"/>
                    <a:pt x="14888" y="33217"/>
                    <a:pt x="14712" y="32775"/>
                  </a:cubicBezTo>
                  <a:cubicBezTo>
                    <a:pt x="14680" y="32697"/>
                    <a:pt x="14647" y="32632"/>
                    <a:pt x="14621" y="32573"/>
                  </a:cubicBezTo>
                  <a:cubicBezTo>
                    <a:pt x="14667" y="32554"/>
                    <a:pt x="14712" y="32514"/>
                    <a:pt x="14764" y="32469"/>
                  </a:cubicBezTo>
                  <a:cubicBezTo>
                    <a:pt x="14771" y="32462"/>
                    <a:pt x="14777" y="32456"/>
                    <a:pt x="14784" y="32449"/>
                  </a:cubicBezTo>
                  <a:close/>
                  <a:moveTo>
                    <a:pt x="13613" y="45704"/>
                  </a:moveTo>
                  <a:cubicBezTo>
                    <a:pt x="13613" y="45717"/>
                    <a:pt x="13626" y="45736"/>
                    <a:pt x="13665" y="45743"/>
                  </a:cubicBezTo>
                  <a:cubicBezTo>
                    <a:pt x="13698" y="45749"/>
                    <a:pt x="13789" y="45762"/>
                    <a:pt x="13932" y="45782"/>
                  </a:cubicBezTo>
                  <a:cubicBezTo>
                    <a:pt x="14036" y="45788"/>
                    <a:pt x="14127" y="45808"/>
                    <a:pt x="14192" y="45834"/>
                  </a:cubicBezTo>
                  <a:cubicBezTo>
                    <a:pt x="14211" y="45847"/>
                    <a:pt x="14263" y="45873"/>
                    <a:pt x="14341" y="45918"/>
                  </a:cubicBezTo>
                  <a:lnTo>
                    <a:pt x="14595" y="46074"/>
                  </a:lnTo>
                  <a:cubicBezTo>
                    <a:pt x="14641" y="46100"/>
                    <a:pt x="14667" y="46120"/>
                    <a:pt x="14673" y="46126"/>
                  </a:cubicBezTo>
                  <a:cubicBezTo>
                    <a:pt x="14699" y="46146"/>
                    <a:pt x="14719" y="46172"/>
                    <a:pt x="14738" y="46198"/>
                  </a:cubicBezTo>
                  <a:cubicBezTo>
                    <a:pt x="14790" y="46263"/>
                    <a:pt x="14836" y="46321"/>
                    <a:pt x="14875" y="46387"/>
                  </a:cubicBezTo>
                  <a:cubicBezTo>
                    <a:pt x="14894" y="46406"/>
                    <a:pt x="14907" y="46419"/>
                    <a:pt x="14914" y="46426"/>
                  </a:cubicBezTo>
                  <a:cubicBezTo>
                    <a:pt x="14923" y="46431"/>
                    <a:pt x="14930" y="46435"/>
                    <a:pt x="14937" y="46435"/>
                  </a:cubicBezTo>
                  <a:cubicBezTo>
                    <a:pt x="14946" y="46435"/>
                    <a:pt x="14955" y="46430"/>
                    <a:pt x="14966" y="46419"/>
                  </a:cubicBezTo>
                  <a:cubicBezTo>
                    <a:pt x="14966" y="46406"/>
                    <a:pt x="14966" y="46387"/>
                    <a:pt x="14946" y="46367"/>
                  </a:cubicBezTo>
                  <a:lnTo>
                    <a:pt x="14836" y="46198"/>
                  </a:lnTo>
                  <a:lnTo>
                    <a:pt x="14758" y="46126"/>
                  </a:lnTo>
                  <a:cubicBezTo>
                    <a:pt x="14719" y="46081"/>
                    <a:pt x="14660" y="46035"/>
                    <a:pt x="14576" y="45990"/>
                  </a:cubicBezTo>
                  <a:cubicBezTo>
                    <a:pt x="14459" y="45925"/>
                    <a:pt x="14394" y="45886"/>
                    <a:pt x="14374" y="45873"/>
                  </a:cubicBezTo>
                  <a:cubicBezTo>
                    <a:pt x="14309" y="45827"/>
                    <a:pt x="14276" y="45808"/>
                    <a:pt x="14263" y="45801"/>
                  </a:cubicBezTo>
                  <a:cubicBezTo>
                    <a:pt x="14231" y="45782"/>
                    <a:pt x="14185" y="45762"/>
                    <a:pt x="14127" y="45749"/>
                  </a:cubicBezTo>
                  <a:cubicBezTo>
                    <a:pt x="13984" y="45717"/>
                    <a:pt x="13815" y="45704"/>
                    <a:pt x="13613" y="45704"/>
                  </a:cubicBezTo>
                  <a:close/>
                  <a:moveTo>
                    <a:pt x="5067" y="21920"/>
                  </a:moveTo>
                  <a:cubicBezTo>
                    <a:pt x="4827" y="23923"/>
                    <a:pt x="4664" y="25913"/>
                    <a:pt x="4567" y="27903"/>
                  </a:cubicBezTo>
                  <a:cubicBezTo>
                    <a:pt x="4547" y="28307"/>
                    <a:pt x="4528" y="28612"/>
                    <a:pt x="4514" y="28814"/>
                  </a:cubicBezTo>
                  <a:cubicBezTo>
                    <a:pt x="4488" y="29074"/>
                    <a:pt x="4456" y="29380"/>
                    <a:pt x="4417" y="29731"/>
                  </a:cubicBezTo>
                  <a:lnTo>
                    <a:pt x="3422" y="37945"/>
                  </a:lnTo>
                  <a:cubicBezTo>
                    <a:pt x="3279" y="39090"/>
                    <a:pt x="3175" y="39948"/>
                    <a:pt x="3097" y="40533"/>
                  </a:cubicBezTo>
                  <a:cubicBezTo>
                    <a:pt x="2967" y="41483"/>
                    <a:pt x="2837" y="42341"/>
                    <a:pt x="2706" y="43102"/>
                  </a:cubicBezTo>
                  <a:cubicBezTo>
                    <a:pt x="2576" y="43857"/>
                    <a:pt x="2440" y="44481"/>
                    <a:pt x="2303" y="44975"/>
                  </a:cubicBezTo>
                  <a:cubicBezTo>
                    <a:pt x="2147" y="45535"/>
                    <a:pt x="1952" y="46035"/>
                    <a:pt x="1731" y="46478"/>
                  </a:cubicBezTo>
                  <a:cubicBezTo>
                    <a:pt x="1744" y="45255"/>
                    <a:pt x="1815" y="43896"/>
                    <a:pt x="1939" y="42413"/>
                  </a:cubicBezTo>
                  <a:cubicBezTo>
                    <a:pt x="2017" y="41418"/>
                    <a:pt x="2167" y="39929"/>
                    <a:pt x="2388" y="37951"/>
                  </a:cubicBezTo>
                  <a:lnTo>
                    <a:pt x="3715" y="26011"/>
                  </a:lnTo>
                  <a:cubicBezTo>
                    <a:pt x="3806" y="25192"/>
                    <a:pt x="3884" y="24574"/>
                    <a:pt x="3955" y="24177"/>
                  </a:cubicBezTo>
                  <a:cubicBezTo>
                    <a:pt x="4046" y="23650"/>
                    <a:pt x="4111" y="23253"/>
                    <a:pt x="4150" y="22993"/>
                  </a:cubicBezTo>
                  <a:cubicBezTo>
                    <a:pt x="4215" y="22603"/>
                    <a:pt x="4248" y="22252"/>
                    <a:pt x="4261" y="21953"/>
                  </a:cubicBezTo>
                  <a:lnTo>
                    <a:pt x="4456" y="21940"/>
                  </a:lnTo>
                  <a:cubicBezTo>
                    <a:pt x="4684" y="21933"/>
                    <a:pt x="4885" y="21920"/>
                    <a:pt x="5067" y="21920"/>
                  </a:cubicBezTo>
                  <a:close/>
                  <a:moveTo>
                    <a:pt x="4228" y="21953"/>
                  </a:moveTo>
                  <a:lnTo>
                    <a:pt x="4228" y="21953"/>
                  </a:lnTo>
                  <a:cubicBezTo>
                    <a:pt x="3780" y="24034"/>
                    <a:pt x="3493" y="26135"/>
                    <a:pt x="3357" y="28255"/>
                  </a:cubicBezTo>
                  <a:cubicBezTo>
                    <a:pt x="3311" y="29159"/>
                    <a:pt x="3279" y="29724"/>
                    <a:pt x="3253" y="29952"/>
                  </a:cubicBezTo>
                  <a:cubicBezTo>
                    <a:pt x="3220" y="30355"/>
                    <a:pt x="3175" y="30817"/>
                    <a:pt x="3103" y="31331"/>
                  </a:cubicBezTo>
                  <a:cubicBezTo>
                    <a:pt x="3077" y="31558"/>
                    <a:pt x="3012" y="32014"/>
                    <a:pt x="2915" y="32703"/>
                  </a:cubicBezTo>
                  <a:cubicBezTo>
                    <a:pt x="2264" y="37353"/>
                    <a:pt x="1822" y="42016"/>
                    <a:pt x="1581" y="46699"/>
                  </a:cubicBezTo>
                  <a:cubicBezTo>
                    <a:pt x="1575" y="46647"/>
                    <a:pt x="1562" y="46614"/>
                    <a:pt x="1542" y="46588"/>
                  </a:cubicBezTo>
                  <a:cubicBezTo>
                    <a:pt x="1315" y="44631"/>
                    <a:pt x="1178" y="43297"/>
                    <a:pt x="1120" y="42595"/>
                  </a:cubicBezTo>
                  <a:cubicBezTo>
                    <a:pt x="1003" y="41067"/>
                    <a:pt x="977" y="39701"/>
                    <a:pt x="1055" y="38504"/>
                  </a:cubicBezTo>
                  <a:cubicBezTo>
                    <a:pt x="1087" y="38042"/>
                    <a:pt x="1165" y="37288"/>
                    <a:pt x="1289" y="36254"/>
                  </a:cubicBezTo>
                  <a:cubicBezTo>
                    <a:pt x="1789" y="32098"/>
                    <a:pt x="2323" y="27995"/>
                    <a:pt x="2882" y="23943"/>
                  </a:cubicBezTo>
                  <a:cubicBezTo>
                    <a:pt x="2993" y="23110"/>
                    <a:pt x="3103" y="22480"/>
                    <a:pt x="3220" y="22057"/>
                  </a:cubicBezTo>
                  <a:cubicBezTo>
                    <a:pt x="3227" y="22037"/>
                    <a:pt x="3227" y="22018"/>
                    <a:pt x="3233" y="22005"/>
                  </a:cubicBezTo>
                  <a:lnTo>
                    <a:pt x="4228" y="21953"/>
                  </a:lnTo>
                  <a:close/>
                  <a:moveTo>
                    <a:pt x="13628" y="45447"/>
                  </a:moveTo>
                  <a:cubicBezTo>
                    <a:pt x="13664" y="45447"/>
                    <a:pt x="13698" y="45448"/>
                    <a:pt x="13730" y="45450"/>
                  </a:cubicBezTo>
                  <a:cubicBezTo>
                    <a:pt x="14029" y="45463"/>
                    <a:pt x="14283" y="45528"/>
                    <a:pt x="14485" y="45632"/>
                  </a:cubicBezTo>
                  <a:cubicBezTo>
                    <a:pt x="14569" y="45678"/>
                    <a:pt x="14699" y="45756"/>
                    <a:pt x="14862" y="45879"/>
                  </a:cubicBezTo>
                  <a:cubicBezTo>
                    <a:pt x="14959" y="45957"/>
                    <a:pt x="15037" y="46022"/>
                    <a:pt x="15083" y="46074"/>
                  </a:cubicBezTo>
                  <a:cubicBezTo>
                    <a:pt x="15154" y="46159"/>
                    <a:pt x="15226" y="46302"/>
                    <a:pt x="15311" y="46504"/>
                  </a:cubicBezTo>
                  <a:cubicBezTo>
                    <a:pt x="15317" y="46536"/>
                    <a:pt x="15330" y="46556"/>
                    <a:pt x="15350" y="46569"/>
                  </a:cubicBezTo>
                  <a:cubicBezTo>
                    <a:pt x="15359" y="46574"/>
                    <a:pt x="15370" y="46577"/>
                    <a:pt x="15382" y="46577"/>
                  </a:cubicBezTo>
                  <a:cubicBezTo>
                    <a:pt x="15412" y="46577"/>
                    <a:pt x="15451" y="46558"/>
                    <a:pt x="15493" y="46517"/>
                  </a:cubicBezTo>
                  <a:cubicBezTo>
                    <a:pt x="15610" y="46406"/>
                    <a:pt x="15733" y="46315"/>
                    <a:pt x="15863" y="46237"/>
                  </a:cubicBezTo>
                  <a:cubicBezTo>
                    <a:pt x="15993" y="46159"/>
                    <a:pt x="16071" y="46107"/>
                    <a:pt x="16091" y="46087"/>
                  </a:cubicBezTo>
                  <a:cubicBezTo>
                    <a:pt x="16110" y="46074"/>
                    <a:pt x="16136" y="46055"/>
                    <a:pt x="16156" y="46035"/>
                  </a:cubicBezTo>
                  <a:lnTo>
                    <a:pt x="16156" y="46035"/>
                  </a:lnTo>
                  <a:cubicBezTo>
                    <a:pt x="16084" y="46211"/>
                    <a:pt x="15980" y="46347"/>
                    <a:pt x="15844" y="46452"/>
                  </a:cubicBezTo>
                  <a:cubicBezTo>
                    <a:pt x="15753" y="46523"/>
                    <a:pt x="15616" y="46595"/>
                    <a:pt x="15434" y="46666"/>
                  </a:cubicBezTo>
                  <a:cubicBezTo>
                    <a:pt x="15128" y="46790"/>
                    <a:pt x="14901" y="46868"/>
                    <a:pt x="14745" y="46913"/>
                  </a:cubicBezTo>
                  <a:cubicBezTo>
                    <a:pt x="14686" y="46926"/>
                    <a:pt x="14563" y="46952"/>
                    <a:pt x="14367" y="46991"/>
                  </a:cubicBezTo>
                  <a:cubicBezTo>
                    <a:pt x="13990" y="47056"/>
                    <a:pt x="13672" y="47095"/>
                    <a:pt x="13411" y="47108"/>
                  </a:cubicBezTo>
                  <a:cubicBezTo>
                    <a:pt x="13297" y="47117"/>
                    <a:pt x="13186" y="47121"/>
                    <a:pt x="13078" y="47121"/>
                  </a:cubicBezTo>
                  <a:cubicBezTo>
                    <a:pt x="12853" y="47121"/>
                    <a:pt x="12642" y="47102"/>
                    <a:pt x="12449" y="47063"/>
                  </a:cubicBezTo>
                  <a:cubicBezTo>
                    <a:pt x="12371" y="47050"/>
                    <a:pt x="12319" y="47030"/>
                    <a:pt x="12286" y="47004"/>
                  </a:cubicBezTo>
                  <a:cubicBezTo>
                    <a:pt x="12260" y="46978"/>
                    <a:pt x="12241" y="46939"/>
                    <a:pt x="12228" y="46900"/>
                  </a:cubicBezTo>
                  <a:cubicBezTo>
                    <a:pt x="12137" y="46653"/>
                    <a:pt x="12176" y="46367"/>
                    <a:pt x="12345" y="46055"/>
                  </a:cubicBezTo>
                  <a:cubicBezTo>
                    <a:pt x="12455" y="45847"/>
                    <a:pt x="12599" y="45665"/>
                    <a:pt x="12768" y="45509"/>
                  </a:cubicBezTo>
                  <a:lnTo>
                    <a:pt x="12950" y="45489"/>
                  </a:lnTo>
                  <a:cubicBezTo>
                    <a:pt x="13138" y="45476"/>
                    <a:pt x="13268" y="45463"/>
                    <a:pt x="13340" y="45457"/>
                  </a:cubicBezTo>
                  <a:cubicBezTo>
                    <a:pt x="13446" y="45452"/>
                    <a:pt x="13542" y="45447"/>
                    <a:pt x="13628" y="45447"/>
                  </a:cubicBezTo>
                  <a:close/>
                  <a:moveTo>
                    <a:pt x="11918" y="1"/>
                  </a:moveTo>
                  <a:cubicBezTo>
                    <a:pt x="11614" y="1"/>
                    <a:pt x="11311" y="40"/>
                    <a:pt x="11012" y="120"/>
                  </a:cubicBezTo>
                  <a:cubicBezTo>
                    <a:pt x="10595" y="224"/>
                    <a:pt x="10218" y="400"/>
                    <a:pt x="9873" y="634"/>
                  </a:cubicBezTo>
                  <a:cubicBezTo>
                    <a:pt x="9880" y="615"/>
                    <a:pt x="9886" y="595"/>
                    <a:pt x="9906" y="569"/>
                  </a:cubicBezTo>
                  <a:cubicBezTo>
                    <a:pt x="9932" y="537"/>
                    <a:pt x="9945" y="517"/>
                    <a:pt x="9945" y="511"/>
                  </a:cubicBezTo>
                  <a:cubicBezTo>
                    <a:pt x="9984" y="452"/>
                    <a:pt x="9984" y="407"/>
                    <a:pt x="9952" y="374"/>
                  </a:cubicBezTo>
                  <a:cubicBezTo>
                    <a:pt x="9934" y="357"/>
                    <a:pt x="9911" y="348"/>
                    <a:pt x="9878" y="348"/>
                  </a:cubicBezTo>
                  <a:cubicBezTo>
                    <a:pt x="9862" y="348"/>
                    <a:pt x="9843" y="350"/>
                    <a:pt x="9821" y="355"/>
                  </a:cubicBezTo>
                  <a:cubicBezTo>
                    <a:pt x="9665" y="387"/>
                    <a:pt x="9516" y="472"/>
                    <a:pt x="9366" y="608"/>
                  </a:cubicBezTo>
                  <a:cubicBezTo>
                    <a:pt x="9282" y="693"/>
                    <a:pt x="9165" y="829"/>
                    <a:pt x="9022" y="1018"/>
                  </a:cubicBezTo>
                  <a:cubicBezTo>
                    <a:pt x="8943" y="1122"/>
                    <a:pt x="8898" y="1206"/>
                    <a:pt x="8872" y="1265"/>
                  </a:cubicBezTo>
                  <a:cubicBezTo>
                    <a:pt x="8846" y="1350"/>
                    <a:pt x="8833" y="1460"/>
                    <a:pt x="8839" y="1597"/>
                  </a:cubicBezTo>
                  <a:cubicBezTo>
                    <a:pt x="8846" y="1662"/>
                    <a:pt x="8852" y="1759"/>
                    <a:pt x="8865" y="1896"/>
                  </a:cubicBezTo>
                  <a:cubicBezTo>
                    <a:pt x="8865" y="1915"/>
                    <a:pt x="8872" y="1935"/>
                    <a:pt x="8885" y="1954"/>
                  </a:cubicBezTo>
                  <a:cubicBezTo>
                    <a:pt x="8865" y="1954"/>
                    <a:pt x="8839" y="1961"/>
                    <a:pt x="8820" y="1967"/>
                  </a:cubicBezTo>
                  <a:cubicBezTo>
                    <a:pt x="8599" y="2045"/>
                    <a:pt x="8397" y="2176"/>
                    <a:pt x="8215" y="2358"/>
                  </a:cubicBezTo>
                  <a:cubicBezTo>
                    <a:pt x="8039" y="2527"/>
                    <a:pt x="7903" y="2728"/>
                    <a:pt x="7792" y="2956"/>
                  </a:cubicBezTo>
                  <a:cubicBezTo>
                    <a:pt x="7617" y="3327"/>
                    <a:pt x="7513" y="3795"/>
                    <a:pt x="7480" y="4374"/>
                  </a:cubicBezTo>
                  <a:cubicBezTo>
                    <a:pt x="7435" y="5395"/>
                    <a:pt x="7597" y="6383"/>
                    <a:pt x="7968" y="7339"/>
                  </a:cubicBezTo>
                  <a:cubicBezTo>
                    <a:pt x="7973" y="7341"/>
                    <a:pt x="7978" y="7342"/>
                    <a:pt x="7984" y="7342"/>
                  </a:cubicBezTo>
                  <a:cubicBezTo>
                    <a:pt x="7998" y="7342"/>
                    <a:pt x="8012" y="7336"/>
                    <a:pt x="8026" y="7326"/>
                  </a:cubicBezTo>
                  <a:cubicBezTo>
                    <a:pt x="8032" y="7328"/>
                    <a:pt x="8037" y="7329"/>
                    <a:pt x="8043" y="7329"/>
                  </a:cubicBezTo>
                  <a:cubicBezTo>
                    <a:pt x="8060" y="7329"/>
                    <a:pt x="8079" y="7323"/>
                    <a:pt x="8098" y="7313"/>
                  </a:cubicBezTo>
                  <a:cubicBezTo>
                    <a:pt x="8280" y="7268"/>
                    <a:pt x="8410" y="7242"/>
                    <a:pt x="8501" y="7229"/>
                  </a:cubicBezTo>
                  <a:cubicBezTo>
                    <a:pt x="8508" y="7229"/>
                    <a:pt x="8514" y="7229"/>
                    <a:pt x="8521" y="7222"/>
                  </a:cubicBezTo>
                  <a:lnTo>
                    <a:pt x="8521" y="7222"/>
                  </a:lnTo>
                  <a:lnTo>
                    <a:pt x="8514" y="7248"/>
                  </a:lnTo>
                  <a:cubicBezTo>
                    <a:pt x="8495" y="7326"/>
                    <a:pt x="8488" y="7411"/>
                    <a:pt x="8495" y="7515"/>
                  </a:cubicBezTo>
                  <a:cubicBezTo>
                    <a:pt x="8501" y="7573"/>
                    <a:pt x="8514" y="7664"/>
                    <a:pt x="8527" y="7788"/>
                  </a:cubicBezTo>
                  <a:lnTo>
                    <a:pt x="8573" y="8068"/>
                  </a:lnTo>
                  <a:cubicBezTo>
                    <a:pt x="8579" y="8113"/>
                    <a:pt x="8592" y="8152"/>
                    <a:pt x="8599" y="8185"/>
                  </a:cubicBezTo>
                  <a:lnTo>
                    <a:pt x="8592" y="8185"/>
                  </a:lnTo>
                  <a:cubicBezTo>
                    <a:pt x="8559" y="8183"/>
                    <a:pt x="8526" y="8182"/>
                    <a:pt x="8492" y="8182"/>
                  </a:cubicBezTo>
                  <a:cubicBezTo>
                    <a:pt x="8399" y="8182"/>
                    <a:pt x="8302" y="8188"/>
                    <a:pt x="8202" y="8198"/>
                  </a:cubicBezTo>
                  <a:cubicBezTo>
                    <a:pt x="8241" y="8152"/>
                    <a:pt x="8261" y="8107"/>
                    <a:pt x="8261" y="8061"/>
                  </a:cubicBezTo>
                  <a:cubicBezTo>
                    <a:pt x="8261" y="7996"/>
                    <a:pt x="8222" y="7951"/>
                    <a:pt x="8157" y="7912"/>
                  </a:cubicBezTo>
                  <a:cubicBezTo>
                    <a:pt x="8118" y="7886"/>
                    <a:pt x="8059" y="7873"/>
                    <a:pt x="7974" y="7860"/>
                  </a:cubicBezTo>
                  <a:cubicBezTo>
                    <a:pt x="7858" y="7844"/>
                    <a:pt x="7739" y="7836"/>
                    <a:pt x="7619" y="7836"/>
                  </a:cubicBezTo>
                  <a:cubicBezTo>
                    <a:pt x="7191" y="7836"/>
                    <a:pt x="6743" y="7936"/>
                    <a:pt x="6270" y="8139"/>
                  </a:cubicBezTo>
                  <a:cubicBezTo>
                    <a:pt x="6023" y="8243"/>
                    <a:pt x="5770" y="8380"/>
                    <a:pt x="5497" y="8549"/>
                  </a:cubicBezTo>
                  <a:cubicBezTo>
                    <a:pt x="5301" y="8666"/>
                    <a:pt x="5054" y="8829"/>
                    <a:pt x="4762" y="9037"/>
                  </a:cubicBezTo>
                  <a:cubicBezTo>
                    <a:pt x="4528" y="9199"/>
                    <a:pt x="4358" y="9329"/>
                    <a:pt x="4261" y="9420"/>
                  </a:cubicBezTo>
                  <a:cubicBezTo>
                    <a:pt x="4020" y="9642"/>
                    <a:pt x="3793" y="9941"/>
                    <a:pt x="3584" y="10311"/>
                  </a:cubicBezTo>
                  <a:cubicBezTo>
                    <a:pt x="3500" y="10455"/>
                    <a:pt x="3454" y="10578"/>
                    <a:pt x="3435" y="10682"/>
                  </a:cubicBezTo>
                  <a:cubicBezTo>
                    <a:pt x="3415" y="10793"/>
                    <a:pt x="3422" y="10903"/>
                    <a:pt x="3454" y="11014"/>
                  </a:cubicBezTo>
                  <a:cubicBezTo>
                    <a:pt x="3474" y="11072"/>
                    <a:pt x="3506" y="11131"/>
                    <a:pt x="3552" y="11176"/>
                  </a:cubicBezTo>
                  <a:cubicBezTo>
                    <a:pt x="3597" y="11228"/>
                    <a:pt x="3650" y="11254"/>
                    <a:pt x="3708" y="11267"/>
                  </a:cubicBezTo>
                  <a:cubicBezTo>
                    <a:pt x="3747" y="11267"/>
                    <a:pt x="3793" y="11261"/>
                    <a:pt x="3845" y="11241"/>
                  </a:cubicBezTo>
                  <a:cubicBezTo>
                    <a:pt x="3877" y="11235"/>
                    <a:pt x="3923" y="11222"/>
                    <a:pt x="3981" y="11196"/>
                  </a:cubicBezTo>
                  <a:cubicBezTo>
                    <a:pt x="4057" y="11169"/>
                    <a:pt x="4137" y="11155"/>
                    <a:pt x="4222" y="11155"/>
                  </a:cubicBezTo>
                  <a:cubicBezTo>
                    <a:pt x="4239" y="11155"/>
                    <a:pt x="4257" y="11156"/>
                    <a:pt x="4274" y="11157"/>
                  </a:cubicBezTo>
                  <a:cubicBezTo>
                    <a:pt x="4267" y="11170"/>
                    <a:pt x="4267" y="11189"/>
                    <a:pt x="4267" y="11209"/>
                  </a:cubicBezTo>
                  <a:cubicBezTo>
                    <a:pt x="4261" y="11293"/>
                    <a:pt x="4235" y="11391"/>
                    <a:pt x="4196" y="11495"/>
                  </a:cubicBezTo>
                  <a:cubicBezTo>
                    <a:pt x="4170" y="11567"/>
                    <a:pt x="4131" y="11658"/>
                    <a:pt x="4066" y="11775"/>
                  </a:cubicBezTo>
                  <a:lnTo>
                    <a:pt x="3871" y="12171"/>
                  </a:lnTo>
                  <a:cubicBezTo>
                    <a:pt x="3812" y="12289"/>
                    <a:pt x="3760" y="12367"/>
                    <a:pt x="3708" y="12412"/>
                  </a:cubicBezTo>
                  <a:cubicBezTo>
                    <a:pt x="3682" y="12438"/>
                    <a:pt x="3669" y="12464"/>
                    <a:pt x="3669" y="12477"/>
                  </a:cubicBezTo>
                  <a:cubicBezTo>
                    <a:pt x="3617" y="12503"/>
                    <a:pt x="3565" y="12529"/>
                    <a:pt x="3506" y="12562"/>
                  </a:cubicBezTo>
                  <a:cubicBezTo>
                    <a:pt x="3090" y="12789"/>
                    <a:pt x="2778" y="13088"/>
                    <a:pt x="2563" y="13446"/>
                  </a:cubicBezTo>
                  <a:cubicBezTo>
                    <a:pt x="2446" y="13641"/>
                    <a:pt x="2368" y="13843"/>
                    <a:pt x="2323" y="14057"/>
                  </a:cubicBezTo>
                  <a:cubicBezTo>
                    <a:pt x="2277" y="14279"/>
                    <a:pt x="2271" y="14500"/>
                    <a:pt x="2297" y="14714"/>
                  </a:cubicBezTo>
                  <a:cubicBezTo>
                    <a:pt x="2303" y="14747"/>
                    <a:pt x="2310" y="14773"/>
                    <a:pt x="2316" y="14799"/>
                  </a:cubicBezTo>
                  <a:cubicBezTo>
                    <a:pt x="2310" y="14805"/>
                    <a:pt x="2297" y="14812"/>
                    <a:pt x="2284" y="14825"/>
                  </a:cubicBezTo>
                  <a:cubicBezTo>
                    <a:pt x="2128" y="15007"/>
                    <a:pt x="1985" y="15202"/>
                    <a:pt x="1868" y="15423"/>
                  </a:cubicBezTo>
                  <a:cubicBezTo>
                    <a:pt x="1802" y="15540"/>
                    <a:pt x="1757" y="15651"/>
                    <a:pt x="1731" y="15755"/>
                  </a:cubicBezTo>
                  <a:cubicBezTo>
                    <a:pt x="1711" y="15826"/>
                    <a:pt x="1698" y="15904"/>
                    <a:pt x="1692" y="16002"/>
                  </a:cubicBezTo>
                  <a:cubicBezTo>
                    <a:pt x="1672" y="16269"/>
                    <a:pt x="1692" y="16522"/>
                    <a:pt x="1757" y="16756"/>
                  </a:cubicBezTo>
                  <a:cubicBezTo>
                    <a:pt x="1828" y="17017"/>
                    <a:pt x="1946" y="17238"/>
                    <a:pt x="2102" y="17413"/>
                  </a:cubicBezTo>
                  <a:cubicBezTo>
                    <a:pt x="2160" y="17478"/>
                    <a:pt x="2238" y="17556"/>
                    <a:pt x="2336" y="17634"/>
                  </a:cubicBezTo>
                  <a:cubicBezTo>
                    <a:pt x="2427" y="17712"/>
                    <a:pt x="2505" y="17771"/>
                    <a:pt x="2570" y="17803"/>
                  </a:cubicBezTo>
                  <a:cubicBezTo>
                    <a:pt x="2674" y="17869"/>
                    <a:pt x="2804" y="17914"/>
                    <a:pt x="2960" y="17934"/>
                  </a:cubicBezTo>
                  <a:cubicBezTo>
                    <a:pt x="3071" y="17953"/>
                    <a:pt x="3207" y="17960"/>
                    <a:pt x="3383" y="17960"/>
                  </a:cubicBezTo>
                  <a:cubicBezTo>
                    <a:pt x="3617" y="17960"/>
                    <a:pt x="3806" y="17947"/>
                    <a:pt x="3955" y="17914"/>
                  </a:cubicBezTo>
                  <a:cubicBezTo>
                    <a:pt x="4014" y="17908"/>
                    <a:pt x="4053" y="17888"/>
                    <a:pt x="4079" y="17869"/>
                  </a:cubicBezTo>
                  <a:cubicBezTo>
                    <a:pt x="4079" y="17908"/>
                    <a:pt x="4079" y="17940"/>
                    <a:pt x="4085" y="17960"/>
                  </a:cubicBezTo>
                  <a:cubicBezTo>
                    <a:pt x="4085" y="17979"/>
                    <a:pt x="4098" y="18018"/>
                    <a:pt x="4118" y="18077"/>
                  </a:cubicBezTo>
                  <a:cubicBezTo>
                    <a:pt x="4131" y="18116"/>
                    <a:pt x="4150" y="18148"/>
                    <a:pt x="4170" y="18174"/>
                  </a:cubicBezTo>
                  <a:cubicBezTo>
                    <a:pt x="4189" y="18194"/>
                    <a:pt x="4209" y="18207"/>
                    <a:pt x="4228" y="18213"/>
                  </a:cubicBezTo>
                  <a:cubicBezTo>
                    <a:pt x="4215" y="18265"/>
                    <a:pt x="4209" y="18337"/>
                    <a:pt x="4202" y="18415"/>
                  </a:cubicBezTo>
                  <a:lnTo>
                    <a:pt x="4059" y="19690"/>
                  </a:lnTo>
                  <a:cubicBezTo>
                    <a:pt x="4007" y="20177"/>
                    <a:pt x="3929" y="20659"/>
                    <a:pt x="3825" y="21140"/>
                  </a:cubicBezTo>
                  <a:cubicBezTo>
                    <a:pt x="3812" y="21211"/>
                    <a:pt x="3812" y="21270"/>
                    <a:pt x="3825" y="21302"/>
                  </a:cubicBezTo>
                  <a:cubicBezTo>
                    <a:pt x="3825" y="21309"/>
                    <a:pt x="3754" y="21322"/>
                    <a:pt x="3604" y="21341"/>
                  </a:cubicBezTo>
                  <a:cubicBezTo>
                    <a:pt x="3454" y="21367"/>
                    <a:pt x="3344" y="21380"/>
                    <a:pt x="3285" y="21387"/>
                  </a:cubicBezTo>
                  <a:cubicBezTo>
                    <a:pt x="3162" y="21393"/>
                    <a:pt x="3006" y="21400"/>
                    <a:pt x="2811" y="21406"/>
                  </a:cubicBezTo>
                  <a:cubicBezTo>
                    <a:pt x="2531" y="21406"/>
                    <a:pt x="2375" y="21413"/>
                    <a:pt x="2342" y="21413"/>
                  </a:cubicBezTo>
                  <a:cubicBezTo>
                    <a:pt x="1939" y="21432"/>
                    <a:pt x="1549" y="21478"/>
                    <a:pt x="1159" y="21556"/>
                  </a:cubicBezTo>
                  <a:cubicBezTo>
                    <a:pt x="859" y="21615"/>
                    <a:pt x="632" y="21699"/>
                    <a:pt x="482" y="21810"/>
                  </a:cubicBezTo>
                  <a:cubicBezTo>
                    <a:pt x="372" y="21888"/>
                    <a:pt x="248" y="22024"/>
                    <a:pt x="112" y="22219"/>
                  </a:cubicBezTo>
                  <a:cubicBezTo>
                    <a:pt x="14" y="22356"/>
                    <a:pt x="1" y="22454"/>
                    <a:pt x="60" y="22519"/>
                  </a:cubicBezTo>
                  <a:cubicBezTo>
                    <a:pt x="86" y="22551"/>
                    <a:pt x="138" y="22564"/>
                    <a:pt x="216" y="22577"/>
                  </a:cubicBezTo>
                  <a:cubicBezTo>
                    <a:pt x="267" y="22580"/>
                    <a:pt x="327" y="22581"/>
                    <a:pt x="396" y="22581"/>
                  </a:cubicBezTo>
                  <a:cubicBezTo>
                    <a:pt x="495" y="22581"/>
                    <a:pt x="612" y="22578"/>
                    <a:pt x="749" y="22571"/>
                  </a:cubicBezTo>
                  <a:cubicBezTo>
                    <a:pt x="901" y="22558"/>
                    <a:pt x="1030" y="22554"/>
                    <a:pt x="1133" y="22554"/>
                  </a:cubicBezTo>
                  <a:cubicBezTo>
                    <a:pt x="1192" y="22554"/>
                    <a:pt x="1242" y="22555"/>
                    <a:pt x="1282" y="22558"/>
                  </a:cubicBezTo>
                  <a:cubicBezTo>
                    <a:pt x="1393" y="22558"/>
                    <a:pt x="1464" y="22551"/>
                    <a:pt x="1497" y="22525"/>
                  </a:cubicBezTo>
                  <a:cubicBezTo>
                    <a:pt x="1542" y="22499"/>
                    <a:pt x="1575" y="22421"/>
                    <a:pt x="1607" y="22304"/>
                  </a:cubicBezTo>
                  <a:cubicBezTo>
                    <a:pt x="1633" y="22187"/>
                    <a:pt x="1672" y="22115"/>
                    <a:pt x="1724" y="22089"/>
                  </a:cubicBezTo>
                  <a:cubicBezTo>
                    <a:pt x="1757" y="22076"/>
                    <a:pt x="1796" y="22070"/>
                    <a:pt x="1842" y="22070"/>
                  </a:cubicBezTo>
                  <a:lnTo>
                    <a:pt x="3071" y="22011"/>
                  </a:lnTo>
                  <a:lnTo>
                    <a:pt x="3071" y="22011"/>
                  </a:lnTo>
                  <a:cubicBezTo>
                    <a:pt x="2954" y="22454"/>
                    <a:pt x="2856" y="22896"/>
                    <a:pt x="2778" y="23345"/>
                  </a:cubicBezTo>
                  <a:cubicBezTo>
                    <a:pt x="2706" y="23748"/>
                    <a:pt x="2628" y="24268"/>
                    <a:pt x="2537" y="24899"/>
                  </a:cubicBezTo>
                  <a:cubicBezTo>
                    <a:pt x="1991" y="28846"/>
                    <a:pt x="1490" y="32749"/>
                    <a:pt x="1035" y="36612"/>
                  </a:cubicBezTo>
                  <a:cubicBezTo>
                    <a:pt x="964" y="37197"/>
                    <a:pt x="911" y="37678"/>
                    <a:pt x="879" y="38068"/>
                  </a:cubicBezTo>
                  <a:cubicBezTo>
                    <a:pt x="775" y="39350"/>
                    <a:pt x="775" y="40793"/>
                    <a:pt x="892" y="42406"/>
                  </a:cubicBezTo>
                  <a:cubicBezTo>
                    <a:pt x="931" y="42998"/>
                    <a:pt x="1003" y="43766"/>
                    <a:pt x="1107" y="44715"/>
                  </a:cubicBezTo>
                  <a:cubicBezTo>
                    <a:pt x="1081" y="44715"/>
                    <a:pt x="1048" y="44728"/>
                    <a:pt x="1022" y="44754"/>
                  </a:cubicBezTo>
                  <a:cubicBezTo>
                    <a:pt x="996" y="44767"/>
                    <a:pt x="964" y="44800"/>
                    <a:pt x="918" y="44845"/>
                  </a:cubicBezTo>
                  <a:cubicBezTo>
                    <a:pt x="892" y="44871"/>
                    <a:pt x="833" y="44904"/>
                    <a:pt x="749" y="44943"/>
                  </a:cubicBezTo>
                  <a:cubicBezTo>
                    <a:pt x="671" y="44975"/>
                    <a:pt x="619" y="45014"/>
                    <a:pt x="593" y="45047"/>
                  </a:cubicBezTo>
                  <a:cubicBezTo>
                    <a:pt x="554" y="45092"/>
                    <a:pt x="521" y="45177"/>
                    <a:pt x="502" y="45300"/>
                  </a:cubicBezTo>
                  <a:cubicBezTo>
                    <a:pt x="489" y="45372"/>
                    <a:pt x="482" y="45430"/>
                    <a:pt x="495" y="45476"/>
                  </a:cubicBezTo>
                  <a:cubicBezTo>
                    <a:pt x="508" y="45522"/>
                    <a:pt x="541" y="45580"/>
                    <a:pt x="599" y="45632"/>
                  </a:cubicBezTo>
                  <a:cubicBezTo>
                    <a:pt x="736" y="45762"/>
                    <a:pt x="892" y="45853"/>
                    <a:pt x="1068" y="45892"/>
                  </a:cubicBezTo>
                  <a:cubicBezTo>
                    <a:pt x="1100" y="45899"/>
                    <a:pt x="1128" y="45902"/>
                    <a:pt x="1152" y="45902"/>
                  </a:cubicBezTo>
                  <a:cubicBezTo>
                    <a:pt x="1177" y="45902"/>
                    <a:pt x="1198" y="45899"/>
                    <a:pt x="1217" y="45892"/>
                  </a:cubicBezTo>
                  <a:cubicBezTo>
                    <a:pt x="1224" y="45892"/>
                    <a:pt x="1237" y="45886"/>
                    <a:pt x="1243" y="45879"/>
                  </a:cubicBezTo>
                  <a:cubicBezTo>
                    <a:pt x="1276" y="46152"/>
                    <a:pt x="1308" y="46432"/>
                    <a:pt x="1347" y="46725"/>
                  </a:cubicBezTo>
                  <a:cubicBezTo>
                    <a:pt x="1354" y="46796"/>
                    <a:pt x="1367" y="46848"/>
                    <a:pt x="1399" y="46868"/>
                  </a:cubicBezTo>
                  <a:cubicBezTo>
                    <a:pt x="1419" y="46926"/>
                    <a:pt x="1445" y="46985"/>
                    <a:pt x="1477" y="47037"/>
                  </a:cubicBezTo>
                  <a:cubicBezTo>
                    <a:pt x="1503" y="47082"/>
                    <a:pt x="1536" y="47108"/>
                    <a:pt x="1562" y="47121"/>
                  </a:cubicBezTo>
                  <a:cubicBezTo>
                    <a:pt x="1562" y="47134"/>
                    <a:pt x="1562" y="47154"/>
                    <a:pt x="1562" y="47167"/>
                  </a:cubicBezTo>
                  <a:cubicBezTo>
                    <a:pt x="1566" y="47167"/>
                    <a:pt x="1571" y="47168"/>
                    <a:pt x="1575" y="47168"/>
                  </a:cubicBezTo>
                  <a:cubicBezTo>
                    <a:pt x="1621" y="47168"/>
                    <a:pt x="1662" y="47136"/>
                    <a:pt x="1685" y="47089"/>
                  </a:cubicBezTo>
                  <a:cubicBezTo>
                    <a:pt x="1698" y="47069"/>
                    <a:pt x="1711" y="47050"/>
                    <a:pt x="1724" y="47024"/>
                  </a:cubicBezTo>
                  <a:cubicBezTo>
                    <a:pt x="1894" y="46692"/>
                    <a:pt x="2056" y="46328"/>
                    <a:pt x="2199" y="45951"/>
                  </a:cubicBezTo>
                  <a:lnTo>
                    <a:pt x="2245" y="45951"/>
                  </a:lnTo>
                  <a:lnTo>
                    <a:pt x="4410" y="45873"/>
                  </a:lnTo>
                  <a:cubicBezTo>
                    <a:pt x="4996" y="45853"/>
                    <a:pt x="5438" y="45827"/>
                    <a:pt x="5737" y="45795"/>
                  </a:cubicBezTo>
                  <a:cubicBezTo>
                    <a:pt x="6225" y="45736"/>
                    <a:pt x="6661" y="45645"/>
                    <a:pt x="7031" y="45515"/>
                  </a:cubicBezTo>
                  <a:cubicBezTo>
                    <a:pt x="7207" y="45450"/>
                    <a:pt x="7344" y="45378"/>
                    <a:pt x="7441" y="45307"/>
                  </a:cubicBezTo>
                  <a:cubicBezTo>
                    <a:pt x="7552" y="45209"/>
                    <a:pt x="7617" y="45105"/>
                    <a:pt x="7636" y="44982"/>
                  </a:cubicBezTo>
                  <a:cubicBezTo>
                    <a:pt x="7656" y="44969"/>
                    <a:pt x="7669" y="44949"/>
                    <a:pt x="7675" y="44923"/>
                  </a:cubicBezTo>
                  <a:cubicBezTo>
                    <a:pt x="7695" y="44871"/>
                    <a:pt x="7682" y="44793"/>
                    <a:pt x="7656" y="44696"/>
                  </a:cubicBezTo>
                  <a:cubicBezTo>
                    <a:pt x="7584" y="44409"/>
                    <a:pt x="7545" y="44084"/>
                    <a:pt x="7545" y="43714"/>
                  </a:cubicBezTo>
                  <a:cubicBezTo>
                    <a:pt x="7545" y="43479"/>
                    <a:pt x="7565" y="43148"/>
                    <a:pt x="7597" y="42719"/>
                  </a:cubicBezTo>
                  <a:cubicBezTo>
                    <a:pt x="7649" y="42081"/>
                    <a:pt x="7701" y="41554"/>
                    <a:pt x="7760" y="41125"/>
                  </a:cubicBezTo>
                  <a:cubicBezTo>
                    <a:pt x="7825" y="40670"/>
                    <a:pt x="7929" y="40117"/>
                    <a:pt x="8065" y="39460"/>
                  </a:cubicBezTo>
                  <a:cubicBezTo>
                    <a:pt x="8235" y="38719"/>
                    <a:pt x="8352" y="38166"/>
                    <a:pt x="8430" y="37802"/>
                  </a:cubicBezTo>
                  <a:cubicBezTo>
                    <a:pt x="8716" y="36462"/>
                    <a:pt x="8833" y="35344"/>
                    <a:pt x="8794" y="34459"/>
                  </a:cubicBezTo>
                  <a:cubicBezTo>
                    <a:pt x="8774" y="34062"/>
                    <a:pt x="8703" y="33750"/>
                    <a:pt x="8573" y="33529"/>
                  </a:cubicBezTo>
                  <a:lnTo>
                    <a:pt x="8573" y="33529"/>
                  </a:lnTo>
                  <a:cubicBezTo>
                    <a:pt x="8644" y="33539"/>
                    <a:pt x="8709" y="33545"/>
                    <a:pt x="8766" y="33545"/>
                  </a:cubicBezTo>
                  <a:cubicBezTo>
                    <a:pt x="8787" y="33545"/>
                    <a:pt x="8807" y="33544"/>
                    <a:pt x="8826" y="33542"/>
                  </a:cubicBezTo>
                  <a:cubicBezTo>
                    <a:pt x="9035" y="33510"/>
                    <a:pt x="9204" y="33399"/>
                    <a:pt x="9347" y="33210"/>
                  </a:cubicBezTo>
                  <a:cubicBezTo>
                    <a:pt x="9451" y="33061"/>
                    <a:pt x="9522" y="32866"/>
                    <a:pt x="9561" y="32625"/>
                  </a:cubicBezTo>
                  <a:cubicBezTo>
                    <a:pt x="9574" y="32521"/>
                    <a:pt x="9561" y="32443"/>
                    <a:pt x="9522" y="32404"/>
                  </a:cubicBezTo>
                  <a:cubicBezTo>
                    <a:pt x="9516" y="32397"/>
                    <a:pt x="9496" y="32384"/>
                    <a:pt x="9464" y="32358"/>
                  </a:cubicBezTo>
                  <a:cubicBezTo>
                    <a:pt x="9431" y="32339"/>
                    <a:pt x="9418" y="32326"/>
                    <a:pt x="9405" y="32306"/>
                  </a:cubicBezTo>
                  <a:cubicBezTo>
                    <a:pt x="9392" y="32287"/>
                    <a:pt x="9392" y="32261"/>
                    <a:pt x="9392" y="32222"/>
                  </a:cubicBezTo>
                  <a:cubicBezTo>
                    <a:pt x="9386" y="32176"/>
                    <a:pt x="9386" y="32150"/>
                    <a:pt x="9386" y="32137"/>
                  </a:cubicBezTo>
                  <a:cubicBezTo>
                    <a:pt x="9366" y="32092"/>
                    <a:pt x="9334" y="32053"/>
                    <a:pt x="9282" y="32027"/>
                  </a:cubicBezTo>
                  <a:cubicBezTo>
                    <a:pt x="9210" y="31994"/>
                    <a:pt x="9165" y="31975"/>
                    <a:pt x="9132" y="31962"/>
                  </a:cubicBezTo>
                  <a:cubicBezTo>
                    <a:pt x="9080" y="31936"/>
                    <a:pt x="9048" y="31910"/>
                    <a:pt x="9028" y="31877"/>
                  </a:cubicBezTo>
                  <a:cubicBezTo>
                    <a:pt x="9015" y="31851"/>
                    <a:pt x="9015" y="31806"/>
                    <a:pt x="9022" y="31741"/>
                  </a:cubicBezTo>
                  <a:lnTo>
                    <a:pt x="9204" y="30466"/>
                  </a:lnTo>
                  <a:cubicBezTo>
                    <a:pt x="9210" y="30446"/>
                    <a:pt x="9210" y="30433"/>
                    <a:pt x="9210" y="30420"/>
                  </a:cubicBezTo>
                  <a:cubicBezTo>
                    <a:pt x="9360" y="30420"/>
                    <a:pt x="9529" y="30388"/>
                    <a:pt x="9730" y="30303"/>
                  </a:cubicBezTo>
                  <a:lnTo>
                    <a:pt x="9730" y="30310"/>
                  </a:lnTo>
                  <a:cubicBezTo>
                    <a:pt x="9828" y="30895"/>
                    <a:pt x="9978" y="31480"/>
                    <a:pt x="10166" y="32066"/>
                  </a:cubicBezTo>
                  <a:cubicBezTo>
                    <a:pt x="10095" y="32157"/>
                    <a:pt x="10049" y="32222"/>
                    <a:pt x="10036" y="32254"/>
                  </a:cubicBezTo>
                  <a:cubicBezTo>
                    <a:pt x="9991" y="32326"/>
                    <a:pt x="9971" y="32397"/>
                    <a:pt x="9984" y="32462"/>
                  </a:cubicBezTo>
                  <a:cubicBezTo>
                    <a:pt x="9991" y="32527"/>
                    <a:pt x="10023" y="32593"/>
                    <a:pt x="10082" y="32651"/>
                  </a:cubicBezTo>
                  <a:cubicBezTo>
                    <a:pt x="10121" y="32690"/>
                    <a:pt x="10179" y="32736"/>
                    <a:pt x="10264" y="32781"/>
                  </a:cubicBezTo>
                  <a:cubicBezTo>
                    <a:pt x="10407" y="32879"/>
                    <a:pt x="10530" y="32944"/>
                    <a:pt x="10628" y="32963"/>
                  </a:cubicBezTo>
                  <a:cubicBezTo>
                    <a:pt x="10550" y="33041"/>
                    <a:pt x="10498" y="33132"/>
                    <a:pt x="10478" y="33236"/>
                  </a:cubicBezTo>
                  <a:cubicBezTo>
                    <a:pt x="10465" y="33334"/>
                    <a:pt x="10472" y="33438"/>
                    <a:pt x="10504" y="33549"/>
                  </a:cubicBezTo>
                  <a:cubicBezTo>
                    <a:pt x="10524" y="33627"/>
                    <a:pt x="10556" y="33724"/>
                    <a:pt x="10608" y="33854"/>
                  </a:cubicBezTo>
                  <a:lnTo>
                    <a:pt x="10973" y="34752"/>
                  </a:lnTo>
                  <a:cubicBezTo>
                    <a:pt x="11473" y="35994"/>
                    <a:pt x="11831" y="36898"/>
                    <a:pt x="12052" y="37464"/>
                  </a:cubicBezTo>
                  <a:cubicBezTo>
                    <a:pt x="12332" y="38199"/>
                    <a:pt x="12546" y="38803"/>
                    <a:pt x="12690" y="39278"/>
                  </a:cubicBezTo>
                  <a:cubicBezTo>
                    <a:pt x="12885" y="39948"/>
                    <a:pt x="13002" y="40572"/>
                    <a:pt x="13047" y="41151"/>
                  </a:cubicBezTo>
                  <a:cubicBezTo>
                    <a:pt x="13067" y="41392"/>
                    <a:pt x="13080" y="41762"/>
                    <a:pt x="13080" y="42250"/>
                  </a:cubicBezTo>
                  <a:cubicBezTo>
                    <a:pt x="13080" y="42686"/>
                    <a:pt x="13073" y="43018"/>
                    <a:pt x="13060" y="43232"/>
                  </a:cubicBezTo>
                  <a:cubicBezTo>
                    <a:pt x="13041" y="43596"/>
                    <a:pt x="12995" y="43922"/>
                    <a:pt x="12930" y="44208"/>
                  </a:cubicBezTo>
                  <a:cubicBezTo>
                    <a:pt x="12917" y="44273"/>
                    <a:pt x="12878" y="44416"/>
                    <a:pt x="12826" y="44637"/>
                  </a:cubicBezTo>
                  <a:cubicBezTo>
                    <a:pt x="12774" y="44813"/>
                    <a:pt x="12742" y="44956"/>
                    <a:pt x="12729" y="45066"/>
                  </a:cubicBezTo>
                  <a:cubicBezTo>
                    <a:pt x="12709" y="45164"/>
                    <a:pt x="12729" y="45229"/>
                    <a:pt x="12781" y="45261"/>
                  </a:cubicBezTo>
                  <a:cubicBezTo>
                    <a:pt x="12716" y="45307"/>
                    <a:pt x="12644" y="45365"/>
                    <a:pt x="12572" y="45437"/>
                  </a:cubicBezTo>
                  <a:cubicBezTo>
                    <a:pt x="12176" y="45827"/>
                    <a:pt x="11981" y="46217"/>
                    <a:pt x="11987" y="46601"/>
                  </a:cubicBezTo>
                  <a:cubicBezTo>
                    <a:pt x="11987" y="46679"/>
                    <a:pt x="11994" y="46783"/>
                    <a:pt x="12020" y="46933"/>
                  </a:cubicBezTo>
                  <a:cubicBezTo>
                    <a:pt x="12039" y="47030"/>
                    <a:pt x="12065" y="47102"/>
                    <a:pt x="12098" y="47141"/>
                  </a:cubicBezTo>
                  <a:cubicBezTo>
                    <a:pt x="12143" y="47206"/>
                    <a:pt x="12241" y="47245"/>
                    <a:pt x="12384" y="47277"/>
                  </a:cubicBezTo>
                  <a:cubicBezTo>
                    <a:pt x="12638" y="47318"/>
                    <a:pt x="12912" y="47341"/>
                    <a:pt x="13205" y="47341"/>
                  </a:cubicBezTo>
                  <a:cubicBezTo>
                    <a:pt x="13378" y="47341"/>
                    <a:pt x="13558" y="47333"/>
                    <a:pt x="13743" y="47317"/>
                  </a:cubicBezTo>
                  <a:cubicBezTo>
                    <a:pt x="13932" y="47304"/>
                    <a:pt x="14075" y="47284"/>
                    <a:pt x="14179" y="47264"/>
                  </a:cubicBezTo>
                  <a:cubicBezTo>
                    <a:pt x="14374" y="47245"/>
                    <a:pt x="14563" y="47206"/>
                    <a:pt x="14738" y="47160"/>
                  </a:cubicBezTo>
                  <a:cubicBezTo>
                    <a:pt x="14842" y="47134"/>
                    <a:pt x="14966" y="47095"/>
                    <a:pt x="15122" y="47037"/>
                  </a:cubicBezTo>
                  <a:cubicBezTo>
                    <a:pt x="15369" y="46959"/>
                    <a:pt x="15558" y="46881"/>
                    <a:pt x="15688" y="46822"/>
                  </a:cubicBezTo>
                  <a:cubicBezTo>
                    <a:pt x="15889" y="46718"/>
                    <a:pt x="16045" y="46608"/>
                    <a:pt x="16162" y="46471"/>
                  </a:cubicBezTo>
                  <a:cubicBezTo>
                    <a:pt x="16351" y="46263"/>
                    <a:pt x="16468" y="45977"/>
                    <a:pt x="16507" y="45606"/>
                  </a:cubicBezTo>
                  <a:cubicBezTo>
                    <a:pt x="16514" y="45574"/>
                    <a:pt x="16520" y="45548"/>
                    <a:pt x="16520" y="45528"/>
                  </a:cubicBezTo>
                  <a:cubicBezTo>
                    <a:pt x="16520" y="45515"/>
                    <a:pt x="16520" y="45509"/>
                    <a:pt x="16527" y="45496"/>
                  </a:cubicBezTo>
                  <a:cubicBezTo>
                    <a:pt x="16546" y="45443"/>
                    <a:pt x="16546" y="45391"/>
                    <a:pt x="16533" y="45333"/>
                  </a:cubicBezTo>
                  <a:cubicBezTo>
                    <a:pt x="16410" y="44683"/>
                    <a:pt x="16351" y="43876"/>
                    <a:pt x="16351" y="42920"/>
                  </a:cubicBezTo>
                  <a:cubicBezTo>
                    <a:pt x="16384" y="41841"/>
                    <a:pt x="16390" y="41028"/>
                    <a:pt x="16384" y="40488"/>
                  </a:cubicBezTo>
                  <a:cubicBezTo>
                    <a:pt x="16371" y="39558"/>
                    <a:pt x="16286" y="38517"/>
                    <a:pt x="16123" y="37373"/>
                  </a:cubicBezTo>
                  <a:cubicBezTo>
                    <a:pt x="16026" y="36664"/>
                    <a:pt x="15850" y="35630"/>
                    <a:pt x="15603" y="34277"/>
                  </a:cubicBezTo>
                  <a:cubicBezTo>
                    <a:pt x="15551" y="33965"/>
                    <a:pt x="15493" y="33724"/>
                    <a:pt x="15434" y="33562"/>
                  </a:cubicBezTo>
                  <a:cubicBezTo>
                    <a:pt x="15402" y="33477"/>
                    <a:pt x="15356" y="33353"/>
                    <a:pt x="15285" y="33210"/>
                  </a:cubicBezTo>
                  <a:cubicBezTo>
                    <a:pt x="15206" y="33035"/>
                    <a:pt x="15154" y="32918"/>
                    <a:pt x="15128" y="32853"/>
                  </a:cubicBezTo>
                  <a:cubicBezTo>
                    <a:pt x="15050" y="32658"/>
                    <a:pt x="14998" y="32540"/>
                    <a:pt x="14972" y="32495"/>
                  </a:cubicBezTo>
                  <a:cubicBezTo>
                    <a:pt x="14946" y="32443"/>
                    <a:pt x="14914" y="32397"/>
                    <a:pt x="14875" y="32358"/>
                  </a:cubicBezTo>
                  <a:cubicBezTo>
                    <a:pt x="14927" y="32300"/>
                    <a:pt x="14972" y="32235"/>
                    <a:pt x="15018" y="32170"/>
                  </a:cubicBezTo>
                  <a:cubicBezTo>
                    <a:pt x="15076" y="32085"/>
                    <a:pt x="15115" y="32001"/>
                    <a:pt x="15128" y="31923"/>
                  </a:cubicBezTo>
                  <a:cubicBezTo>
                    <a:pt x="15154" y="31825"/>
                    <a:pt x="15135" y="31741"/>
                    <a:pt x="15089" y="31676"/>
                  </a:cubicBezTo>
                  <a:cubicBezTo>
                    <a:pt x="15070" y="31656"/>
                    <a:pt x="15011" y="31604"/>
                    <a:pt x="14907" y="31532"/>
                  </a:cubicBezTo>
                  <a:cubicBezTo>
                    <a:pt x="14829" y="31480"/>
                    <a:pt x="14790" y="31422"/>
                    <a:pt x="14784" y="31363"/>
                  </a:cubicBezTo>
                  <a:cubicBezTo>
                    <a:pt x="14784" y="31344"/>
                    <a:pt x="14790" y="31318"/>
                    <a:pt x="14797" y="31285"/>
                  </a:cubicBezTo>
                  <a:cubicBezTo>
                    <a:pt x="14816" y="31253"/>
                    <a:pt x="14823" y="31227"/>
                    <a:pt x="14829" y="31207"/>
                  </a:cubicBezTo>
                  <a:cubicBezTo>
                    <a:pt x="14855" y="31123"/>
                    <a:pt x="14855" y="31032"/>
                    <a:pt x="14836" y="30928"/>
                  </a:cubicBezTo>
                  <a:cubicBezTo>
                    <a:pt x="14816" y="30856"/>
                    <a:pt x="14777" y="30759"/>
                    <a:pt x="14732" y="30648"/>
                  </a:cubicBezTo>
                  <a:cubicBezTo>
                    <a:pt x="14719" y="30622"/>
                    <a:pt x="14706" y="30596"/>
                    <a:pt x="14699" y="30576"/>
                  </a:cubicBezTo>
                  <a:cubicBezTo>
                    <a:pt x="14888" y="30368"/>
                    <a:pt x="15005" y="30238"/>
                    <a:pt x="15050" y="30193"/>
                  </a:cubicBezTo>
                  <a:cubicBezTo>
                    <a:pt x="15141" y="30108"/>
                    <a:pt x="15193" y="30056"/>
                    <a:pt x="15206" y="30037"/>
                  </a:cubicBezTo>
                  <a:cubicBezTo>
                    <a:pt x="15258" y="29978"/>
                    <a:pt x="15298" y="29913"/>
                    <a:pt x="15317" y="29855"/>
                  </a:cubicBezTo>
                  <a:cubicBezTo>
                    <a:pt x="15337" y="29776"/>
                    <a:pt x="15337" y="29679"/>
                    <a:pt x="15324" y="29555"/>
                  </a:cubicBezTo>
                  <a:cubicBezTo>
                    <a:pt x="15232" y="28697"/>
                    <a:pt x="15122" y="27845"/>
                    <a:pt x="14992" y="26986"/>
                  </a:cubicBezTo>
                  <a:lnTo>
                    <a:pt x="14465" y="23507"/>
                  </a:lnTo>
                  <a:lnTo>
                    <a:pt x="14465" y="23507"/>
                  </a:lnTo>
                  <a:cubicBezTo>
                    <a:pt x="14477" y="23542"/>
                    <a:pt x="14493" y="23560"/>
                    <a:pt x="14511" y="23560"/>
                  </a:cubicBezTo>
                  <a:cubicBezTo>
                    <a:pt x="14534" y="23560"/>
                    <a:pt x="14560" y="23534"/>
                    <a:pt x="14589" y="23481"/>
                  </a:cubicBezTo>
                  <a:cubicBezTo>
                    <a:pt x="14647" y="23377"/>
                    <a:pt x="14680" y="23305"/>
                    <a:pt x="14680" y="23253"/>
                  </a:cubicBezTo>
                  <a:cubicBezTo>
                    <a:pt x="14693" y="23188"/>
                    <a:pt x="14719" y="23104"/>
                    <a:pt x="14751" y="22987"/>
                  </a:cubicBezTo>
                  <a:cubicBezTo>
                    <a:pt x="14797" y="22863"/>
                    <a:pt x="14823" y="22779"/>
                    <a:pt x="14836" y="22720"/>
                  </a:cubicBezTo>
                  <a:cubicBezTo>
                    <a:pt x="14862" y="22590"/>
                    <a:pt x="14849" y="22421"/>
                    <a:pt x="14797" y="22206"/>
                  </a:cubicBezTo>
                  <a:cubicBezTo>
                    <a:pt x="14745" y="21946"/>
                    <a:pt x="14647" y="21634"/>
                    <a:pt x="14517" y="21283"/>
                  </a:cubicBezTo>
                  <a:cubicBezTo>
                    <a:pt x="14361" y="20880"/>
                    <a:pt x="14244" y="20581"/>
                    <a:pt x="14172" y="20379"/>
                  </a:cubicBezTo>
                  <a:cubicBezTo>
                    <a:pt x="14042" y="20021"/>
                    <a:pt x="13873" y="19449"/>
                    <a:pt x="13652" y="18662"/>
                  </a:cubicBezTo>
                  <a:cubicBezTo>
                    <a:pt x="13542" y="18259"/>
                    <a:pt x="13476" y="17960"/>
                    <a:pt x="13450" y="17751"/>
                  </a:cubicBezTo>
                  <a:cubicBezTo>
                    <a:pt x="13437" y="17517"/>
                    <a:pt x="13418" y="17335"/>
                    <a:pt x="13398" y="17218"/>
                  </a:cubicBezTo>
                  <a:cubicBezTo>
                    <a:pt x="13366" y="17023"/>
                    <a:pt x="13301" y="16867"/>
                    <a:pt x="13210" y="16750"/>
                  </a:cubicBezTo>
                  <a:cubicBezTo>
                    <a:pt x="13164" y="16691"/>
                    <a:pt x="13138" y="16652"/>
                    <a:pt x="13132" y="16620"/>
                  </a:cubicBezTo>
                  <a:cubicBezTo>
                    <a:pt x="13119" y="16581"/>
                    <a:pt x="13138" y="16516"/>
                    <a:pt x="13177" y="16431"/>
                  </a:cubicBezTo>
                  <a:cubicBezTo>
                    <a:pt x="13255" y="16282"/>
                    <a:pt x="13301" y="16119"/>
                    <a:pt x="13320" y="15956"/>
                  </a:cubicBezTo>
                  <a:cubicBezTo>
                    <a:pt x="13437" y="15970"/>
                    <a:pt x="13542" y="15976"/>
                    <a:pt x="13646" y="15976"/>
                  </a:cubicBezTo>
                  <a:cubicBezTo>
                    <a:pt x="13698" y="15976"/>
                    <a:pt x="13737" y="15970"/>
                    <a:pt x="13763" y="15956"/>
                  </a:cubicBezTo>
                  <a:cubicBezTo>
                    <a:pt x="13789" y="15943"/>
                    <a:pt x="13821" y="15904"/>
                    <a:pt x="13860" y="15846"/>
                  </a:cubicBezTo>
                  <a:cubicBezTo>
                    <a:pt x="13886" y="15813"/>
                    <a:pt x="13958" y="15722"/>
                    <a:pt x="14081" y="15566"/>
                  </a:cubicBezTo>
                  <a:cubicBezTo>
                    <a:pt x="14446" y="15131"/>
                    <a:pt x="14745" y="14662"/>
                    <a:pt x="14972" y="14168"/>
                  </a:cubicBezTo>
                  <a:cubicBezTo>
                    <a:pt x="15135" y="13823"/>
                    <a:pt x="15239" y="13498"/>
                    <a:pt x="15291" y="13199"/>
                  </a:cubicBezTo>
                  <a:lnTo>
                    <a:pt x="15291" y="13219"/>
                  </a:lnTo>
                  <a:cubicBezTo>
                    <a:pt x="15291" y="13232"/>
                    <a:pt x="15291" y="13251"/>
                    <a:pt x="15291" y="13271"/>
                  </a:cubicBezTo>
                  <a:cubicBezTo>
                    <a:pt x="15291" y="13563"/>
                    <a:pt x="15298" y="13778"/>
                    <a:pt x="15317" y="13921"/>
                  </a:cubicBezTo>
                  <a:cubicBezTo>
                    <a:pt x="15324" y="13966"/>
                    <a:pt x="15337" y="13992"/>
                    <a:pt x="15356" y="14012"/>
                  </a:cubicBezTo>
                  <a:cubicBezTo>
                    <a:pt x="15371" y="14036"/>
                    <a:pt x="15399" y="14049"/>
                    <a:pt x="15440" y="14049"/>
                  </a:cubicBezTo>
                  <a:cubicBezTo>
                    <a:pt x="15454" y="14049"/>
                    <a:pt x="15469" y="14048"/>
                    <a:pt x="15486" y="14044"/>
                  </a:cubicBezTo>
                  <a:cubicBezTo>
                    <a:pt x="15564" y="14038"/>
                    <a:pt x="15655" y="13999"/>
                    <a:pt x="15759" y="13934"/>
                  </a:cubicBezTo>
                  <a:cubicBezTo>
                    <a:pt x="15889" y="13849"/>
                    <a:pt x="15974" y="13797"/>
                    <a:pt x="16019" y="13784"/>
                  </a:cubicBezTo>
                  <a:cubicBezTo>
                    <a:pt x="16078" y="13758"/>
                    <a:pt x="16117" y="13732"/>
                    <a:pt x="16130" y="13713"/>
                  </a:cubicBezTo>
                  <a:cubicBezTo>
                    <a:pt x="16143" y="13687"/>
                    <a:pt x="16143" y="13648"/>
                    <a:pt x="16136" y="13602"/>
                  </a:cubicBezTo>
                  <a:lnTo>
                    <a:pt x="16078" y="13186"/>
                  </a:lnTo>
                  <a:cubicBezTo>
                    <a:pt x="16091" y="13186"/>
                    <a:pt x="16097" y="13192"/>
                    <a:pt x="16104" y="13192"/>
                  </a:cubicBezTo>
                  <a:cubicBezTo>
                    <a:pt x="16117" y="13219"/>
                    <a:pt x="16136" y="13251"/>
                    <a:pt x="16149" y="13303"/>
                  </a:cubicBezTo>
                  <a:cubicBezTo>
                    <a:pt x="16176" y="13375"/>
                    <a:pt x="16202" y="13414"/>
                    <a:pt x="16241" y="13427"/>
                  </a:cubicBezTo>
                  <a:cubicBezTo>
                    <a:pt x="16254" y="13432"/>
                    <a:pt x="16268" y="13434"/>
                    <a:pt x="16281" y="13434"/>
                  </a:cubicBezTo>
                  <a:cubicBezTo>
                    <a:pt x="16320" y="13434"/>
                    <a:pt x="16358" y="13415"/>
                    <a:pt x="16397" y="13381"/>
                  </a:cubicBezTo>
                  <a:cubicBezTo>
                    <a:pt x="16423" y="13362"/>
                    <a:pt x="16455" y="13323"/>
                    <a:pt x="16501" y="13258"/>
                  </a:cubicBezTo>
                  <a:cubicBezTo>
                    <a:pt x="16546" y="13212"/>
                    <a:pt x="16598" y="13179"/>
                    <a:pt x="16657" y="13166"/>
                  </a:cubicBezTo>
                  <a:cubicBezTo>
                    <a:pt x="16696" y="13153"/>
                    <a:pt x="16728" y="13140"/>
                    <a:pt x="16741" y="13127"/>
                  </a:cubicBezTo>
                  <a:cubicBezTo>
                    <a:pt x="16806" y="13088"/>
                    <a:pt x="16826" y="13004"/>
                    <a:pt x="16800" y="12867"/>
                  </a:cubicBezTo>
                  <a:cubicBezTo>
                    <a:pt x="16728" y="12451"/>
                    <a:pt x="16657" y="11996"/>
                    <a:pt x="16598" y="11495"/>
                  </a:cubicBezTo>
                  <a:cubicBezTo>
                    <a:pt x="16553" y="11118"/>
                    <a:pt x="16520" y="10832"/>
                    <a:pt x="16494" y="10637"/>
                  </a:cubicBezTo>
                  <a:cubicBezTo>
                    <a:pt x="16462" y="10402"/>
                    <a:pt x="16429" y="10188"/>
                    <a:pt x="16397" y="9999"/>
                  </a:cubicBezTo>
                  <a:lnTo>
                    <a:pt x="16397" y="9999"/>
                  </a:lnTo>
                  <a:cubicBezTo>
                    <a:pt x="16431" y="10017"/>
                    <a:pt x="16463" y="10025"/>
                    <a:pt x="16492" y="10025"/>
                  </a:cubicBezTo>
                  <a:cubicBezTo>
                    <a:pt x="16506" y="10025"/>
                    <a:pt x="16520" y="10023"/>
                    <a:pt x="16533" y="10019"/>
                  </a:cubicBezTo>
                  <a:lnTo>
                    <a:pt x="16559" y="10019"/>
                  </a:lnTo>
                  <a:cubicBezTo>
                    <a:pt x="16585" y="10019"/>
                    <a:pt x="16611" y="10012"/>
                    <a:pt x="16631" y="9993"/>
                  </a:cubicBezTo>
                  <a:cubicBezTo>
                    <a:pt x="16663" y="9967"/>
                    <a:pt x="16696" y="9921"/>
                    <a:pt x="16722" y="9856"/>
                  </a:cubicBezTo>
                  <a:cubicBezTo>
                    <a:pt x="16865" y="9525"/>
                    <a:pt x="16917" y="9238"/>
                    <a:pt x="16897" y="9004"/>
                  </a:cubicBezTo>
                  <a:cubicBezTo>
                    <a:pt x="16891" y="8913"/>
                    <a:pt x="16865" y="8777"/>
                    <a:pt x="16813" y="8608"/>
                  </a:cubicBezTo>
                  <a:cubicBezTo>
                    <a:pt x="16761" y="8419"/>
                    <a:pt x="16702" y="8243"/>
                    <a:pt x="16644" y="8074"/>
                  </a:cubicBezTo>
                  <a:cubicBezTo>
                    <a:pt x="16585" y="7899"/>
                    <a:pt x="16527" y="7769"/>
                    <a:pt x="16462" y="7684"/>
                  </a:cubicBezTo>
                  <a:cubicBezTo>
                    <a:pt x="16403" y="7612"/>
                    <a:pt x="16319" y="7534"/>
                    <a:pt x="16208" y="7456"/>
                  </a:cubicBezTo>
                  <a:cubicBezTo>
                    <a:pt x="15831" y="7157"/>
                    <a:pt x="15525" y="6943"/>
                    <a:pt x="15291" y="6819"/>
                  </a:cubicBezTo>
                  <a:cubicBezTo>
                    <a:pt x="14836" y="6572"/>
                    <a:pt x="14315" y="6429"/>
                    <a:pt x="13743" y="6390"/>
                  </a:cubicBezTo>
                  <a:cubicBezTo>
                    <a:pt x="13637" y="6383"/>
                    <a:pt x="13531" y="6380"/>
                    <a:pt x="13423" y="6380"/>
                  </a:cubicBezTo>
                  <a:cubicBezTo>
                    <a:pt x="13012" y="6380"/>
                    <a:pt x="12583" y="6429"/>
                    <a:pt x="12130" y="6526"/>
                  </a:cubicBezTo>
                  <a:cubicBezTo>
                    <a:pt x="12065" y="6539"/>
                    <a:pt x="12000" y="6552"/>
                    <a:pt x="11942" y="6572"/>
                  </a:cubicBezTo>
                  <a:lnTo>
                    <a:pt x="11942" y="6565"/>
                  </a:lnTo>
                  <a:cubicBezTo>
                    <a:pt x="11961" y="6552"/>
                    <a:pt x="11974" y="6533"/>
                    <a:pt x="11981" y="6507"/>
                  </a:cubicBezTo>
                  <a:cubicBezTo>
                    <a:pt x="11994" y="6468"/>
                    <a:pt x="11987" y="6403"/>
                    <a:pt x="11961" y="6312"/>
                  </a:cubicBezTo>
                  <a:cubicBezTo>
                    <a:pt x="11916" y="6143"/>
                    <a:pt x="11812" y="5531"/>
                    <a:pt x="11636" y="4471"/>
                  </a:cubicBezTo>
                  <a:cubicBezTo>
                    <a:pt x="11512" y="3723"/>
                    <a:pt x="11337" y="3138"/>
                    <a:pt x="11096" y="2715"/>
                  </a:cubicBezTo>
                  <a:cubicBezTo>
                    <a:pt x="10947" y="2442"/>
                    <a:pt x="10771" y="2241"/>
                    <a:pt x="10576" y="2104"/>
                  </a:cubicBezTo>
                  <a:cubicBezTo>
                    <a:pt x="10338" y="1948"/>
                    <a:pt x="10004" y="1869"/>
                    <a:pt x="9586" y="1869"/>
                  </a:cubicBezTo>
                  <a:cubicBezTo>
                    <a:pt x="9569" y="1869"/>
                    <a:pt x="9552" y="1870"/>
                    <a:pt x="9535" y="1870"/>
                  </a:cubicBezTo>
                  <a:lnTo>
                    <a:pt x="9399" y="1870"/>
                  </a:lnTo>
                  <a:cubicBezTo>
                    <a:pt x="9444" y="1727"/>
                    <a:pt x="9477" y="1597"/>
                    <a:pt x="9503" y="1493"/>
                  </a:cubicBezTo>
                  <a:cubicBezTo>
                    <a:pt x="9847" y="1532"/>
                    <a:pt x="10166" y="1636"/>
                    <a:pt x="10465" y="1792"/>
                  </a:cubicBezTo>
                  <a:cubicBezTo>
                    <a:pt x="10777" y="1954"/>
                    <a:pt x="11031" y="2163"/>
                    <a:pt x="11233" y="2423"/>
                  </a:cubicBezTo>
                  <a:cubicBezTo>
                    <a:pt x="11363" y="2585"/>
                    <a:pt x="11525" y="2858"/>
                    <a:pt x="11714" y="3236"/>
                  </a:cubicBezTo>
                  <a:cubicBezTo>
                    <a:pt x="11896" y="3613"/>
                    <a:pt x="12052" y="3886"/>
                    <a:pt x="12189" y="4049"/>
                  </a:cubicBezTo>
                  <a:cubicBezTo>
                    <a:pt x="12215" y="4081"/>
                    <a:pt x="12254" y="4133"/>
                    <a:pt x="12312" y="4205"/>
                  </a:cubicBezTo>
                  <a:cubicBezTo>
                    <a:pt x="12364" y="4263"/>
                    <a:pt x="12397" y="4315"/>
                    <a:pt x="12416" y="4367"/>
                  </a:cubicBezTo>
                  <a:cubicBezTo>
                    <a:pt x="12440" y="4433"/>
                    <a:pt x="12470" y="4466"/>
                    <a:pt x="12504" y="4466"/>
                  </a:cubicBezTo>
                  <a:cubicBezTo>
                    <a:pt x="12508" y="4466"/>
                    <a:pt x="12511" y="4465"/>
                    <a:pt x="12514" y="4465"/>
                  </a:cubicBezTo>
                  <a:cubicBezTo>
                    <a:pt x="12553" y="4452"/>
                    <a:pt x="12566" y="4406"/>
                    <a:pt x="12546" y="4328"/>
                  </a:cubicBezTo>
                  <a:cubicBezTo>
                    <a:pt x="12527" y="4237"/>
                    <a:pt x="12514" y="4107"/>
                    <a:pt x="12501" y="3951"/>
                  </a:cubicBezTo>
                  <a:cubicBezTo>
                    <a:pt x="12481" y="3762"/>
                    <a:pt x="12468" y="3632"/>
                    <a:pt x="12455" y="3567"/>
                  </a:cubicBezTo>
                  <a:cubicBezTo>
                    <a:pt x="12416" y="3294"/>
                    <a:pt x="12319" y="3034"/>
                    <a:pt x="12163" y="2793"/>
                  </a:cubicBezTo>
                  <a:lnTo>
                    <a:pt x="12163" y="2793"/>
                  </a:lnTo>
                  <a:lnTo>
                    <a:pt x="13275" y="3808"/>
                  </a:lnTo>
                  <a:cubicBezTo>
                    <a:pt x="13424" y="3951"/>
                    <a:pt x="13529" y="4062"/>
                    <a:pt x="13574" y="4140"/>
                  </a:cubicBezTo>
                  <a:cubicBezTo>
                    <a:pt x="13613" y="4192"/>
                    <a:pt x="13646" y="4211"/>
                    <a:pt x="13672" y="4211"/>
                  </a:cubicBezTo>
                  <a:cubicBezTo>
                    <a:pt x="13704" y="4205"/>
                    <a:pt x="13724" y="4166"/>
                    <a:pt x="13730" y="4101"/>
                  </a:cubicBezTo>
                  <a:cubicBezTo>
                    <a:pt x="13737" y="3814"/>
                    <a:pt x="13665" y="3457"/>
                    <a:pt x="13516" y="3014"/>
                  </a:cubicBezTo>
                  <a:cubicBezTo>
                    <a:pt x="13450" y="2819"/>
                    <a:pt x="13392" y="2657"/>
                    <a:pt x="13327" y="2533"/>
                  </a:cubicBezTo>
                  <a:cubicBezTo>
                    <a:pt x="13145" y="2143"/>
                    <a:pt x="12872" y="1798"/>
                    <a:pt x="12514" y="1512"/>
                  </a:cubicBezTo>
                  <a:cubicBezTo>
                    <a:pt x="12189" y="1239"/>
                    <a:pt x="11805" y="1031"/>
                    <a:pt x="11363" y="881"/>
                  </a:cubicBezTo>
                  <a:lnTo>
                    <a:pt x="12150" y="615"/>
                  </a:lnTo>
                  <a:cubicBezTo>
                    <a:pt x="12377" y="537"/>
                    <a:pt x="12553" y="478"/>
                    <a:pt x="12677" y="426"/>
                  </a:cubicBezTo>
                  <a:cubicBezTo>
                    <a:pt x="12774" y="374"/>
                    <a:pt x="12820" y="322"/>
                    <a:pt x="12820" y="263"/>
                  </a:cubicBezTo>
                  <a:cubicBezTo>
                    <a:pt x="12813" y="218"/>
                    <a:pt x="12781" y="179"/>
                    <a:pt x="12722" y="146"/>
                  </a:cubicBezTo>
                  <a:cubicBezTo>
                    <a:pt x="12618" y="81"/>
                    <a:pt x="12462" y="36"/>
                    <a:pt x="12254" y="16"/>
                  </a:cubicBezTo>
                  <a:cubicBezTo>
                    <a:pt x="12142" y="6"/>
                    <a:pt x="12030" y="1"/>
                    <a:pt x="1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0"/>
            <p:cNvSpPr/>
            <p:nvPr/>
          </p:nvSpPr>
          <p:spPr>
            <a:xfrm>
              <a:off x="-7401728" y="8107539"/>
              <a:ext cx="1180762" cy="3217522"/>
            </a:xfrm>
            <a:custGeom>
              <a:avLst/>
              <a:gdLst/>
              <a:ahLst/>
              <a:cxnLst/>
              <a:rect l="l" t="t" r="r" b="b"/>
              <a:pathLst>
                <a:path w="15492" h="42215" extrusionOk="0">
                  <a:moveTo>
                    <a:pt x="7271" y="910"/>
                  </a:moveTo>
                  <a:cubicBezTo>
                    <a:pt x="7226" y="910"/>
                    <a:pt x="7167" y="910"/>
                    <a:pt x="7083" y="924"/>
                  </a:cubicBezTo>
                  <a:cubicBezTo>
                    <a:pt x="7148" y="1327"/>
                    <a:pt x="7252" y="1769"/>
                    <a:pt x="7382" y="2257"/>
                  </a:cubicBezTo>
                  <a:cubicBezTo>
                    <a:pt x="7382" y="2263"/>
                    <a:pt x="7382" y="2270"/>
                    <a:pt x="7388" y="2276"/>
                  </a:cubicBezTo>
                  <a:cubicBezTo>
                    <a:pt x="7611" y="2179"/>
                    <a:pt x="7844" y="2137"/>
                    <a:pt x="8078" y="2137"/>
                  </a:cubicBezTo>
                  <a:cubicBezTo>
                    <a:pt x="8110" y="2137"/>
                    <a:pt x="8143" y="2138"/>
                    <a:pt x="8175" y="2140"/>
                  </a:cubicBezTo>
                  <a:cubicBezTo>
                    <a:pt x="8345" y="2153"/>
                    <a:pt x="8501" y="2185"/>
                    <a:pt x="8637" y="2237"/>
                  </a:cubicBezTo>
                  <a:cubicBezTo>
                    <a:pt x="8605" y="2146"/>
                    <a:pt x="8546" y="2010"/>
                    <a:pt x="8468" y="1834"/>
                  </a:cubicBezTo>
                  <a:cubicBezTo>
                    <a:pt x="8416" y="1730"/>
                    <a:pt x="8384" y="1658"/>
                    <a:pt x="8358" y="1626"/>
                  </a:cubicBezTo>
                  <a:cubicBezTo>
                    <a:pt x="8312" y="1574"/>
                    <a:pt x="8279" y="1528"/>
                    <a:pt x="8260" y="1502"/>
                  </a:cubicBezTo>
                  <a:lnTo>
                    <a:pt x="8162" y="1346"/>
                  </a:lnTo>
                  <a:cubicBezTo>
                    <a:pt x="8130" y="1301"/>
                    <a:pt x="8065" y="1242"/>
                    <a:pt x="7967" y="1171"/>
                  </a:cubicBezTo>
                  <a:cubicBezTo>
                    <a:pt x="7870" y="1099"/>
                    <a:pt x="7811" y="1060"/>
                    <a:pt x="7785" y="1047"/>
                  </a:cubicBezTo>
                  <a:cubicBezTo>
                    <a:pt x="7727" y="1021"/>
                    <a:pt x="7655" y="989"/>
                    <a:pt x="7558" y="956"/>
                  </a:cubicBezTo>
                  <a:cubicBezTo>
                    <a:pt x="7441" y="924"/>
                    <a:pt x="7343" y="910"/>
                    <a:pt x="7271" y="910"/>
                  </a:cubicBezTo>
                  <a:close/>
                  <a:moveTo>
                    <a:pt x="10822" y="0"/>
                  </a:moveTo>
                  <a:lnTo>
                    <a:pt x="10471" y="111"/>
                  </a:lnTo>
                  <a:cubicBezTo>
                    <a:pt x="10153" y="267"/>
                    <a:pt x="9905" y="403"/>
                    <a:pt x="9743" y="520"/>
                  </a:cubicBezTo>
                  <a:cubicBezTo>
                    <a:pt x="9489" y="715"/>
                    <a:pt x="9314" y="924"/>
                    <a:pt x="9216" y="1158"/>
                  </a:cubicBezTo>
                  <a:cubicBezTo>
                    <a:pt x="9170" y="1281"/>
                    <a:pt x="9138" y="1424"/>
                    <a:pt x="9125" y="1580"/>
                  </a:cubicBezTo>
                  <a:cubicBezTo>
                    <a:pt x="9112" y="1684"/>
                    <a:pt x="9105" y="1827"/>
                    <a:pt x="9105" y="2023"/>
                  </a:cubicBezTo>
                  <a:cubicBezTo>
                    <a:pt x="9105" y="2146"/>
                    <a:pt x="9112" y="2224"/>
                    <a:pt x="9118" y="2270"/>
                  </a:cubicBezTo>
                  <a:cubicBezTo>
                    <a:pt x="9125" y="2296"/>
                    <a:pt x="9131" y="2335"/>
                    <a:pt x="9138" y="2380"/>
                  </a:cubicBezTo>
                  <a:lnTo>
                    <a:pt x="9853" y="1945"/>
                  </a:lnTo>
                  <a:cubicBezTo>
                    <a:pt x="9977" y="1867"/>
                    <a:pt x="10081" y="1814"/>
                    <a:pt x="10146" y="1782"/>
                  </a:cubicBezTo>
                  <a:cubicBezTo>
                    <a:pt x="10361" y="1678"/>
                    <a:pt x="10673" y="1613"/>
                    <a:pt x="11076" y="1587"/>
                  </a:cubicBezTo>
                  <a:lnTo>
                    <a:pt x="11102" y="1587"/>
                  </a:lnTo>
                  <a:cubicBezTo>
                    <a:pt x="11102" y="1580"/>
                    <a:pt x="11096" y="1580"/>
                    <a:pt x="11096" y="1574"/>
                  </a:cubicBezTo>
                  <a:cubicBezTo>
                    <a:pt x="11037" y="1359"/>
                    <a:pt x="10946" y="832"/>
                    <a:pt x="10822" y="0"/>
                  </a:cubicBezTo>
                  <a:close/>
                  <a:moveTo>
                    <a:pt x="7401" y="3724"/>
                  </a:moveTo>
                  <a:cubicBezTo>
                    <a:pt x="7401" y="3724"/>
                    <a:pt x="7401" y="3724"/>
                    <a:pt x="7401" y="3727"/>
                  </a:cubicBezTo>
                  <a:lnTo>
                    <a:pt x="7408" y="3740"/>
                  </a:lnTo>
                  <a:lnTo>
                    <a:pt x="7414" y="3740"/>
                  </a:lnTo>
                  <a:lnTo>
                    <a:pt x="7421" y="3746"/>
                  </a:lnTo>
                  <a:lnTo>
                    <a:pt x="7414" y="3753"/>
                  </a:lnTo>
                  <a:lnTo>
                    <a:pt x="7408" y="3746"/>
                  </a:lnTo>
                  <a:lnTo>
                    <a:pt x="7401" y="3746"/>
                  </a:lnTo>
                  <a:lnTo>
                    <a:pt x="7395" y="3733"/>
                  </a:lnTo>
                  <a:lnTo>
                    <a:pt x="7395" y="3727"/>
                  </a:lnTo>
                  <a:cubicBezTo>
                    <a:pt x="7399" y="3727"/>
                    <a:pt x="7401" y="3724"/>
                    <a:pt x="7401" y="3724"/>
                  </a:cubicBezTo>
                  <a:close/>
                  <a:moveTo>
                    <a:pt x="7902" y="3447"/>
                  </a:moveTo>
                  <a:cubicBezTo>
                    <a:pt x="7902" y="3447"/>
                    <a:pt x="7902" y="3447"/>
                    <a:pt x="7909" y="3453"/>
                  </a:cubicBezTo>
                  <a:lnTo>
                    <a:pt x="7954" y="3505"/>
                  </a:lnTo>
                  <a:cubicBezTo>
                    <a:pt x="7967" y="3518"/>
                    <a:pt x="7987" y="3544"/>
                    <a:pt x="8013" y="3596"/>
                  </a:cubicBezTo>
                  <a:lnTo>
                    <a:pt x="8091" y="3746"/>
                  </a:lnTo>
                  <a:cubicBezTo>
                    <a:pt x="8097" y="3746"/>
                    <a:pt x="8097" y="3753"/>
                    <a:pt x="8097" y="3753"/>
                  </a:cubicBezTo>
                  <a:cubicBezTo>
                    <a:pt x="8156" y="3746"/>
                    <a:pt x="8221" y="3740"/>
                    <a:pt x="8286" y="3733"/>
                  </a:cubicBezTo>
                  <a:cubicBezTo>
                    <a:pt x="8325" y="3733"/>
                    <a:pt x="8358" y="3740"/>
                    <a:pt x="8377" y="3746"/>
                  </a:cubicBezTo>
                  <a:cubicBezTo>
                    <a:pt x="8377" y="3727"/>
                    <a:pt x="8384" y="3707"/>
                    <a:pt x="8390" y="3688"/>
                  </a:cubicBezTo>
                  <a:cubicBezTo>
                    <a:pt x="8390" y="3668"/>
                    <a:pt x="8397" y="3648"/>
                    <a:pt x="8403" y="3635"/>
                  </a:cubicBezTo>
                  <a:cubicBezTo>
                    <a:pt x="8377" y="3629"/>
                    <a:pt x="8351" y="3622"/>
                    <a:pt x="8318" y="3622"/>
                  </a:cubicBezTo>
                  <a:cubicBezTo>
                    <a:pt x="8240" y="3616"/>
                    <a:pt x="8182" y="3609"/>
                    <a:pt x="8149" y="3590"/>
                  </a:cubicBezTo>
                  <a:cubicBezTo>
                    <a:pt x="8084" y="3570"/>
                    <a:pt x="8032" y="3525"/>
                    <a:pt x="8000" y="3453"/>
                  </a:cubicBezTo>
                  <a:cubicBezTo>
                    <a:pt x="7980" y="3453"/>
                    <a:pt x="7948" y="3453"/>
                    <a:pt x="7902" y="3447"/>
                  </a:cubicBezTo>
                  <a:close/>
                  <a:moveTo>
                    <a:pt x="8501" y="4988"/>
                  </a:moveTo>
                  <a:cubicBezTo>
                    <a:pt x="8520" y="4988"/>
                    <a:pt x="8553" y="4995"/>
                    <a:pt x="8598" y="4995"/>
                  </a:cubicBezTo>
                  <a:cubicBezTo>
                    <a:pt x="8618" y="5001"/>
                    <a:pt x="8631" y="5008"/>
                    <a:pt x="8637" y="5014"/>
                  </a:cubicBezTo>
                  <a:cubicBezTo>
                    <a:pt x="8644" y="5034"/>
                    <a:pt x="8644" y="5053"/>
                    <a:pt x="8631" y="5060"/>
                  </a:cubicBezTo>
                  <a:cubicBezTo>
                    <a:pt x="8627" y="5066"/>
                    <a:pt x="8623" y="5070"/>
                    <a:pt x="8617" y="5070"/>
                  </a:cubicBezTo>
                  <a:cubicBezTo>
                    <a:pt x="8611" y="5070"/>
                    <a:pt x="8605" y="5066"/>
                    <a:pt x="8598" y="5060"/>
                  </a:cubicBezTo>
                  <a:lnTo>
                    <a:pt x="8585" y="5047"/>
                  </a:lnTo>
                  <a:lnTo>
                    <a:pt x="8566" y="5040"/>
                  </a:lnTo>
                  <a:lnTo>
                    <a:pt x="8488" y="5040"/>
                  </a:lnTo>
                  <a:lnTo>
                    <a:pt x="8481" y="5034"/>
                  </a:lnTo>
                  <a:cubicBezTo>
                    <a:pt x="8475" y="5034"/>
                    <a:pt x="8468" y="5021"/>
                    <a:pt x="8468" y="5014"/>
                  </a:cubicBezTo>
                  <a:cubicBezTo>
                    <a:pt x="8475" y="5001"/>
                    <a:pt x="8481" y="4995"/>
                    <a:pt x="8494" y="4995"/>
                  </a:cubicBezTo>
                  <a:lnTo>
                    <a:pt x="8501" y="4988"/>
                  </a:lnTo>
                  <a:close/>
                  <a:moveTo>
                    <a:pt x="7336" y="3460"/>
                  </a:moveTo>
                  <a:lnTo>
                    <a:pt x="7265" y="3466"/>
                  </a:lnTo>
                  <a:cubicBezTo>
                    <a:pt x="7245" y="3473"/>
                    <a:pt x="7226" y="3486"/>
                    <a:pt x="7213" y="3492"/>
                  </a:cubicBezTo>
                  <a:cubicBezTo>
                    <a:pt x="7245" y="3512"/>
                    <a:pt x="7265" y="3525"/>
                    <a:pt x="7278" y="3531"/>
                  </a:cubicBezTo>
                  <a:cubicBezTo>
                    <a:pt x="7297" y="3538"/>
                    <a:pt x="7310" y="3551"/>
                    <a:pt x="7330" y="3564"/>
                  </a:cubicBezTo>
                  <a:cubicBezTo>
                    <a:pt x="7336" y="3570"/>
                    <a:pt x="7349" y="3583"/>
                    <a:pt x="7356" y="3609"/>
                  </a:cubicBezTo>
                  <a:lnTo>
                    <a:pt x="7362" y="3635"/>
                  </a:lnTo>
                  <a:cubicBezTo>
                    <a:pt x="7356" y="3639"/>
                    <a:pt x="7351" y="3640"/>
                    <a:pt x="7347" y="3640"/>
                  </a:cubicBezTo>
                  <a:cubicBezTo>
                    <a:pt x="7343" y="3640"/>
                    <a:pt x="7340" y="3639"/>
                    <a:pt x="7336" y="3635"/>
                  </a:cubicBezTo>
                  <a:cubicBezTo>
                    <a:pt x="7297" y="3596"/>
                    <a:pt x="7252" y="3564"/>
                    <a:pt x="7200" y="3544"/>
                  </a:cubicBezTo>
                  <a:cubicBezTo>
                    <a:pt x="7180" y="3538"/>
                    <a:pt x="7174" y="3531"/>
                    <a:pt x="7167" y="3525"/>
                  </a:cubicBezTo>
                  <a:cubicBezTo>
                    <a:pt x="6953" y="3655"/>
                    <a:pt x="6738" y="3818"/>
                    <a:pt x="6523" y="4006"/>
                  </a:cubicBezTo>
                  <a:cubicBezTo>
                    <a:pt x="6406" y="4110"/>
                    <a:pt x="6263" y="4247"/>
                    <a:pt x="6101" y="4416"/>
                  </a:cubicBezTo>
                  <a:cubicBezTo>
                    <a:pt x="6101" y="4416"/>
                    <a:pt x="6101" y="4422"/>
                    <a:pt x="6101" y="4435"/>
                  </a:cubicBezTo>
                  <a:cubicBezTo>
                    <a:pt x="6094" y="4455"/>
                    <a:pt x="6088" y="4507"/>
                    <a:pt x="6088" y="4578"/>
                  </a:cubicBezTo>
                  <a:lnTo>
                    <a:pt x="6101" y="4761"/>
                  </a:lnTo>
                  <a:cubicBezTo>
                    <a:pt x="6101" y="4780"/>
                    <a:pt x="6101" y="4793"/>
                    <a:pt x="6107" y="4806"/>
                  </a:cubicBezTo>
                  <a:lnTo>
                    <a:pt x="6159" y="4904"/>
                  </a:lnTo>
                  <a:cubicBezTo>
                    <a:pt x="6185" y="4956"/>
                    <a:pt x="6211" y="5008"/>
                    <a:pt x="6224" y="5060"/>
                  </a:cubicBezTo>
                  <a:cubicBezTo>
                    <a:pt x="6244" y="5099"/>
                    <a:pt x="6257" y="5118"/>
                    <a:pt x="6257" y="5125"/>
                  </a:cubicBezTo>
                  <a:lnTo>
                    <a:pt x="6393" y="5268"/>
                  </a:lnTo>
                  <a:cubicBezTo>
                    <a:pt x="6413" y="5287"/>
                    <a:pt x="6426" y="5307"/>
                    <a:pt x="6432" y="5326"/>
                  </a:cubicBezTo>
                  <a:cubicBezTo>
                    <a:pt x="6445" y="5326"/>
                    <a:pt x="6465" y="5326"/>
                    <a:pt x="6478" y="5333"/>
                  </a:cubicBezTo>
                  <a:cubicBezTo>
                    <a:pt x="6504" y="5339"/>
                    <a:pt x="6543" y="5359"/>
                    <a:pt x="6589" y="5398"/>
                  </a:cubicBezTo>
                  <a:cubicBezTo>
                    <a:pt x="6595" y="5404"/>
                    <a:pt x="6608" y="5411"/>
                    <a:pt x="6628" y="5417"/>
                  </a:cubicBezTo>
                  <a:cubicBezTo>
                    <a:pt x="6628" y="5294"/>
                    <a:pt x="6647" y="5170"/>
                    <a:pt x="6686" y="5034"/>
                  </a:cubicBezTo>
                  <a:cubicBezTo>
                    <a:pt x="6732" y="4891"/>
                    <a:pt x="6803" y="4722"/>
                    <a:pt x="6914" y="4533"/>
                  </a:cubicBezTo>
                  <a:cubicBezTo>
                    <a:pt x="6998" y="4377"/>
                    <a:pt x="7076" y="4266"/>
                    <a:pt x="7148" y="4188"/>
                  </a:cubicBezTo>
                  <a:cubicBezTo>
                    <a:pt x="7232" y="4097"/>
                    <a:pt x="7336" y="4013"/>
                    <a:pt x="7460" y="3948"/>
                  </a:cubicBezTo>
                  <a:cubicBezTo>
                    <a:pt x="7447" y="3909"/>
                    <a:pt x="7427" y="3857"/>
                    <a:pt x="7401" y="3792"/>
                  </a:cubicBezTo>
                  <a:cubicBezTo>
                    <a:pt x="7401" y="3779"/>
                    <a:pt x="7401" y="3766"/>
                    <a:pt x="7401" y="3766"/>
                  </a:cubicBezTo>
                  <a:cubicBezTo>
                    <a:pt x="7405" y="3758"/>
                    <a:pt x="7411" y="3755"/>
                    <a:pt x="7417" y="3755"/>
                  </a:cubicBezTo>
                  <a:cubicBezTo>
                    <a:pt x="7421" y="3755"/>
                    <a:pt x="7425" y="3756"/>
                    <a:pt x="7427" y="3759"/>
                  </a:cubicBezTo>
                  <a:cubicBezTo>
                    <a:pt x="7441" y="3766"/>
                    <a:pt x="7441" y="3772"/>
                    <a:pt x="7447" y="3779"/>
                  </a:cubicBezTo>
                  <a:cubicBezTo>
                    <a:pt x="7454" y="3798"/>
                    <a:pt x="7467" y="3824"/>
                    <a:pt x="7486" y="3870"/>
                  </a:cubicBezTo>
                  <a:lnTo>
                    <a:pt x="7499" y="3928"/>
                  </a:lnTo>
                  <a:cubicBezTo>
                    <a:pt x="7558" y="3896"/>
                    <a:pt x="7616" y="3870"/>
                    <a:pt x="7681" y="3850"/>
                  </a:cubicBezTo>
                  <a:cubicBezTo>
                    <a:pt x="7675" y="3837"/>
                    <a:pt x="7668" y="3824"/>
                    <a:pt x="7662" y="3805"/>
                  </a:cubicBezTo>
                  <a:cubicBezTo>
                    <a:pt x="7642" y="3759"/>
                    <a:pt x="7636" y="3733"/>
                    <a:pt x="7629" y="3720"/>
                  </a:cubicBezTo>
                  <a:cubicBezTo>
                    <a:pt x="7616" y="3688"/>
                    <a:pt x="7584" y="3655"/>
                    <a:pt x="7538" y="3622"/>
                  </a:cubicBezTo>
                  <a:lnTo>
                    <a:pt x="7382" y="3492"/>
                  </a:lnTo>
                  <a:cubicBezTo>
                    <a:pt x="7369" y="3479"/>
                    <a:pt x="7356" y="3473"/>
                    <a:pt x="7336" y="3460"/>
                  </a:cubicBezTo>
                  <a:close/>
                  <a:moveTo>
                    <a:pt x="5815" y="4878"/>
                  </a:moveTo>
                  <a:cubicBezTo>
                    <a:pt x="5704" y="5079"/>
                    <a:pt x="5619" y="5287"/>
                    <a:pt x="5561" y="5502"/>
                  </a:cubicBezTo>
                  <a:lnTo>
                    <a:pt x="6075" y="5443"/>
                  </a:lnTo>
                  <a:lnTo>
                    <a:pt x="6062" y="5437"/>
                  </a:lnTo>
                  <a:cubicBezTo>
                    <a:pt x="5997" y="5378"/>
                    <a:pt x="5958" y="5333"/>
                    <a:pt x="5938" y="5287"/>
                  </a:cubicBezTo>
                  <a:lnTo>
                    <a:pt x="5815" y="4891"/>
                  </a:lnTo>
                  <a:lnTo>
                    <a:pt x="5815" y="4878"/>
                  </a:lnTo>
                  <a:close/>
                  <a:moveTo>
                    <a:pt x="9710" y="4969"/>
                  </a:moveTo>
                  <a:lnTo>
                    <a:pt x="9710" y="4969"/>
                  </a:lnTo>
                  <a:cubicBezTo>
                    <a:pt x="9600" y="4995"/>
                    <a:pt x="9502" y="5027"/>
                    <a:pt x="9411" y="5066"/>
                  </a:cubicBezTo>
                  <a:cubicBezTo>
                    <a:pt x="9320" y="5105"/>
                    <a:pt x="9255" y="5144"/>
                    <a:pt x="9209" y="5190"/>
                  </a:cubicBezTo>
                  <a:cubicBezTo>
                    <a:pt x="9203" y="5196"/>
                    <a:pt x="9196" y="5209"/>
                    <a:pt x="9196" y="5209"/>
                  </a:cubicBezTo>
                  <a:cubicBezTo>
                    <a:pt x="9190" y="5222"/>
                    <a:pt x="9196" y="5229"/>
                    <a:pt x="9196" y="5242"/>
                  </a:cubicBezTo>
                  <a:cubicBezTo>
                    <a:pt x="9209" y="5274"/>
                    <a:pt x="9203" y="5313"/>
                    <a:pt x="9190" y="5365"/>
                  </a:cubicBezTo>
                  <a:cubicBezTo>
                    <a:pt x="9170" y="5430"/>
                    <a:pt x="9164" y="5469"/>
                    <a:pt x="9164" y="5489"/>
                  </a:cubicBezTo>
                  <a:lnTo>
                    <a:pt x="9164" y="5587"/>
                  </a:lnTo>
                  <a:lnTo>
                    <a:pt x="9151" y="5626"/>
                  </a:lnTo>
                  <a:cubicBezTo>
                    <a:pt x="9144" y="5645"/>
                    <a:pt x="9144" y="5671"/>
                    <a:pt x="9144" y="5704"/>
                  </a:cubicBezTo>
                  <a:lnTo>
                    <a:pt x="9125" y="5873"/>
                  </a:lnTo>
                  <a:cubicBezTo>
                    <a:pt x="9118" y="5925"/>
                    <a:pt x="9125" y="5970"/>
                    <a:pt x="9138" y="6016"/>
                  </a:cubicBezTo>
                  <a:cubicBezTo>
                    <a:pt x="9151" y="6061"/>
                    <a:pt x="9164" y="6100"/>
                    <a:pt x="9190" y="6120"/>
                  </a:cubicBezTo>
                  <a:cubicBezTo>
                    <a:pt x="9203" y="6100"/>
                    <a:pt x="9209" y="6074"/>
                    <a:pt x="9216" y="6042"/>
                  </a:cubicBezTo>
                  <a:cubicBezTo>
                    <a:pt x="9222" y="5970"/>
                    <a:pt x="9216" y="5905"/>
                    <a:pt x="9190" y="5827"/>
                  </a:cubicBezTo>
                  <a:cubicBezTo>
                    <a:pt x="9183" y="5808"/>
                    <a:pt x="9177" y="5788"/>
                    <a:pt x="9177" y="5775"/>
                  </a:cubicBezTo>
                  <a:cubicBezTo>
                    <a:pt x="9177" y="5749"/>
                    <a:pt x="9190" y="5730"/>
                    <a:pt x="9209" y="5730"/>
                  </a:cubicBezTo>
                  <a:cubicBezTo>
                    <a:pt x="9213" y="5729"/>
                    <a:pt x="9216" y="5728"/>
                    <a:pt x="9219" y="5728"/>
                  </a:cubicBezTo>
                  <a:cubicBezTo>
                    <a:pt x="9240" y="5728"/>
                    <a:pt x="9257" y="5748"/>
                    <a:pt x="9268" y="5782"/>
                  </a:cubicBezTo>
                  <a:cubicBezTo>
                    <a:pt x="9333" y="5925"/>
                    <a:pt x="9444" y="6009"/>
                    <a:pt x="9587" y="6048"/>
                  </a:cubicBezTo>
                  <a:lnTo>
                    <a:pt x="9574" y="5970"/>
                  </a:lnTo>
                  <a:cubicBezTo>
                    <a:pt x="9561" y="5931"/>
                    <a:pt x="9554" y="5905"/>
                    <a:pt x="9541" y="5892"/>
                  </a:cubicBezTo>
                  <a:lnTo>
                    <a:pt x="9483" y="5827"/>
                  </a:lnTo>
                  <a:lnTo>
                    <a:pt x="9392" y="5678"/>
                  </a:lnTo>
                  <a:cubicBezTo>
                    <a:pt x="9372" y="5678"/>
                    <a:pt x="9353" y="5671"/>
                    <a:pt x="9333" y="5658"/>
                  </a:cubicBezTo>
                  <a:cubicBezTo>
                    <a:pt x="9320" y="5639"/>
                    <a:pt x="9320" y="5619"/>
                    <a:pt x="9333" y="5600"/>
                  </a:cubicBezTo>
                  <a:cubicBezTo>
                    <a:pt x="9343" y="5585"/>
                    <a:pt x="9356" y="5578"/>
                    <a:pt x="9373" y="5578"/>
                  </a:cubicBezTo>
                  <a:cubicBezTo>
                    <a:pt x="9379" y="5578"/>
                    <a:pt x="9385" y="5578"/>
                    <a:pt x="9392" y="5580"/>
                  </a:cubicBezTo>
                  <a:cubicBezTo>
                    <a:pt x="9398" y="5580"/>
                    <a:pt x="9418" y="5593"/>
                    <a:pt x="9450" y="5606"/>
                  </a:cubicBezTo>
                  <a:cubicBezTo>
                    <a:pt x="9509" y="5632"/>
                    <a:pt x="9606" y="5645"/>
                    <a:pt x="9736" y="5652"/>
                  </a:cubicBezTo>
                  <a:cubicBezTo>
                    <a:pt x="9860" y="5658"/>
                    <a:pt x="9957" y="5671"/>
                    <a:pt x="10016" y="5684"/>
                  </a:cubicBezTo>
                  <a:cubicBezTo>
                    <a:pt x="10022" y="5684"/>
                    <a:pt x="10022" y="5671"/>
                    <a:pt x="10016" y="5658"/>
                  </a:cubicBezTo>
                  <a:cubicBezTo>
                    <a:pt x="9990" y="5626"/>
                    <a:pt x="9970" y="5600"/>
                    <a:pt x="9957" y="5580"/>
                  </a:cubicBezTo>
                  <a:cubicBezTo>
                    <a:pt x="9912" y="5535"/>
                    <a:pt x="9860" y="5489"/>
                    <a:pt x="9795" y="5450"/>
                  </a:cubicBezTo>
                  <a:cubicBezTo>
                    <a:pt x="9762" y="5424"/>
                    <a:pt x="9730" y="5404"/>
                    <a:pt x="9691" y="5391"/>
                  </a:cubicBezTo>
                  <a:cubicBezTo>
                    <a:pt x="9645" y="5372"/>
                    <a:pt x="9587" y="5365"/>
                    <a:pt x="9522" y="5365"/>
                  </a:cubicBezTo>
                  <a:lnTo>
                    <a:pt x="9346" y="5365"/>
                  </a:lnTo>
                  <a:cubicBezTo>
                    <a:pt x="9327" y="5365"/>
                    <a:pt x="9314" y="5365"/>
                    <a:pt x="9307" y="5352"/>
                  </a:cubicBezTo>
                  <a:cubicBezTo>
                    <a:pt x="9294" y="5346"/>
                    <a:pt x="9294" y="5326"/>
                    <a:pt x="9307" y="5307"/>
                  </a:cubicBezTo>
                  <a:cubicBezTo>
                    <a:pt x="9314" y="5300"/>
                    <a:pt x="9327" y="5287"/>
                    <a:pt x="9353" y="5281"/>
                  </a:cubicBezTo>
                  <a:cubicBezTo>
                    <a:pt x="9398" y="5255"/>
                    <a:pt x="9463" y="5203"/>
                    <a:pt x="9535" y="5131"/>
                  </a:cubicBezTo>
                  <a:cubicBezTo>
                    <a:pt x="9606" y="5047"/>
                    <a:pt x="9671" y="4995"/>
                    <a:pt x="9710" y="4969"/>
                  </a:cubicBezTo>
                  <a:close/>
                  <a:moveTo>
                    <a:pt x="8618" y="4461"/>
                  </a:moveTo>
                  <a:lnTo>
                    <a:pt x="8429" y="4624"/>
                  </a:lnTo>
                  <a:lnTo>
                    <a:pt x="8364" y="4709"/>
                  </a:lnTo>
                  <a:lnTo>
                    <a:pt x="8279" y="4852"/>
                  </a:lnTo>
                  <a:lnTo>
                    <a:pt x="8247" y="4845"/>
                  </a:lnTo>
                  <a:cubicBezTo>
                    <a:pt x="8240" y="4848"/>
                    <a:pt x="8236" y="4850"/>
                    <a:pt x="8231" y="4850"/>
                  </a:cubicBezTo>
                  <a:cubicBezTo>
                    <a:pt x="8226" y="4850"/>
                    <a:pt x="8221" y="4848"/>
                    <a:pt x="8214" y="4845"/>
                  </a:cubicBezTo>
                  <a:lnTo>
                    <a:pt x="7642" y="4689"/>
                  </a:lnTo>
                  <a:cubicBezTo>
                    <a:pt x="7606" y="4678"/>
                    <a:pt x="7576" y="4673"/>
                    <a:pt x="7552" y="4673"/>
                  </a:cubicBezTo>
                  <a:cubicBezTo>
                    <a:pt x="7533" y="4673"/>
                    <a:pt x="7517" y="4677"/>
                    <a:pt x="7506" y="4683"/>
                  </a:cubicBezTo>
                  <a:cubicBezTo>
                    <a:pt x="7486" y="4689"/>
                    <a:pt x="7460" y="4709"/>
                    <a:pt x="7441" y="4735"/>
                  </a:cubicBezTo>
                  <a:cubicBezTo>
                    <a:pt x="7382" y="4800"/>
                    <a:pt x="7349" y="4878"/>
                    <a:pt x="7330" y="4969"/>
                  </a:cubicBezTo>
                  <a:lnTo>
                    <a:pt x="7519" y="4852"/>
                  </a:lnTo>
                  <a:cubicBezTo>
                    <a:pt x="7540" y="4839"/>
                    <a:pt x="7558" y="4832"/>
                    <a:pt x="7573" y="4832"/>
                  </a:cubicBezTo>
                  <a:cubicBezTo>
                    <a:pt x="7582" y="4832"/>
                    <a:pt x="7590" y="4834"/>
                    <a:pt x="7597" y="4839"/>
                  </a:cubicBezTo>
                  <a:cubicBezTo>
                    <a:pt x="7603" y="4845"/>
                    <a:pt x="7610" y="4871"/>
                    <a:pt x="7616" y="4910"/>
                  </a:cubicBezTo>
                  <a:cubicBezTo>
                    <a:pt x="7616" y="4956"/>
                    <a:pt x="7636" y="4995"/>
                    <a:pt x="7668" y="5034"/>
                  </a:cubicBezTo>
                  <a:lnTo>
                    <a:pt x="7779" y="4930"/>
                  </a:lnTo>
                  <a:cubicBezTo>
                    <a:pt x="7792" y="4910"/>
                    <a:pt x="7805" y="4904"/>
                    <a:pt x="7818" y="4904"/>
                  </a:cubicBezTo>
                  <a:cubicBezTo>
                    <a:pt x="7821" y="4903"/>
                    <a:pt x="7824" y="4903"/>
                    <a:pt x="7827" y="4903"/>
                  </a:cubicBezTo>
                  <a:cubicBezTo>
                    <a:pt x="7856" y="4903"/>
                    <a:pt x="7879" y="4928"/>
                    <a:pt x="7902" y="4969"/>
                  </a:cubicBezTo>
                  <a:cubicBezTo>
                    <a:pt x="7935" y="5027"/>
                    <a:pt x="7980" y="5073"/>
                    <a:pt x="8032" y="5112"/>
                  </a:cubicBezTo>
                  <a:cubicBezTo>
                    <a:pt x="8052" y="5125"/>
                    <a:pt x="8071" y="5125"/>
                    <a:pt x="8091" y="5125"/>
                  </a:cubicBezTo>
                  <a:cubicBezTo>
                    <a:pt x="8104" y="5118"/>
                    <a:pt x="8117" y="5105"/>
                    <a:pt x="8136" y="5073"/>
                  </a:cubicBezTo>
                  <a:cubicBezTo>
                    <a:pt x="8149" y="5040"/>
                    <a:pt x="8162" y="5021"/>
                    <a:pt x="8175" y="5014"/>
                  </a:cubicBezTo>
                  <a:cubicBezTo>
                    <a:pt x="8184" y="5011"/>
                    <a:pt x="8192" y="5009"/>
                    <a:pt x="8200" y="5009"/>
                  </a:cubicBezTo>
                  <a:cubicBezTo>
                    <a:pt x="8225" y="5009"/>
                    <a:pt x="8250" y="5024"/>
                    <a:pt x="8279" y="5053"/>
                  </a:cubicBezTo>
                  <a:lnTo>
                    <a:pt x="8358" y="5131"/>
                  </a:lnTo>
                  <a:cubicBezTo>
                    <a:pt x="8429" y="5196"/>
                    <a:pt x="8481" y="5248"/>
                    <a:pt x="8501" y="5287"/>
                  </a:cubicBezTo>
                  <a:cubicBezTo>
                    <a:pt x="8546" y="5365"/>
                    <a:pt x="8572" y="5489"/>
                    <a:pt x="8585" y="5665"/>
                  </a:cubicBezTo>
                  <a:cubicBezTo>
                    <a:pt x="8585" y="5847"/>
                    <a:pt x="8572" y="5977"/>
                    <a:pt x="8533" y="6055"/>
                  </a:cubicBezTo>
                  <a:cubicBezTo>
                    <a:pt x="8514" y="6074"/>
                    <a:pt x="8501" y="6087"/>
                    <a:pt x="8501" y="6087"/>
                  </a:cubicBezTo>
                  <a:cubicBezTo>
                    <a:pt x="8492" y="6092"/>
                    <a:pt x="8484" y="6095"/>
                    <a:pt x="8475" y="6095"/>
                  </a:cubicBezTo>
                  <a:cubicBezTo>
                    <a:pt x="8449" y="6095"/>
                    <a:pt x="8421" y="6074"/>
                    <a:pt x="8397" y="6035"/>
                  </a:cubicBezTo>
                  <a:cubicBezTo>
                    <a:pt x="8325" y="5931"/>
                    <a:pt x="8247" y="5834"/>
                    <a:pt x="8156" y="5736"/>
                  </a:cubicBezTo>
                  <a:lnTo>
                    <a:pt x="8032" y="5990"/>
                  </a:lnTo>
                  <a:cubicBezTo>
                    <a:pt x="8027" y="5992"/>
                    <a:pt x="8021" y="5993"/>
                    <a:pt x="8016" y="5993"/>
                  </a:cubicBezTo>
                  <a:cubicBezTo>
                    <a:pt x="7984" y="5993"/>
                    <a:pt x="7956" y="5961"/>
                    <a:pt x="7928" y="5905"/>
                  </a:cubicBezTo>
                  <a:lnTo>
                    <a:pt x="7837" y="5697"/>
                  </a:lnTo>
                  <a:cubicBezTo>
                    <a:pt x="7818" y="5658"/>
                    <a:pt x="7798" y="5639"/>
                    <a:pt x="7785" y="5632"/>
                  </a:cubicBezTo>
                  <a:cubicBezTo>
                    <a:pt x="7759" y="5697"/>
                    <a:pt x="7727" y="5762"/>
                    <a:pt x="7688" y="5827"/>
                  </a:cubicBezTo>
                  <a:cubicBezTo>
                    <a:pt x="7682" y="5828"/>
                    <a:pt x="7677" y="5829"/>
                    <a:pt x="7672" y="5829"/>
                  </a:cubicBezTo>
                  <a:cubicBezTo>
                    <a:pt x="7649" y="5829"/>
                    <a:pt x="7633" y="5815"/>
                    <a:pt x="7623" y="5788"/>
                  </a:cubicBezTo>
                  <a:cubicBezTo>
                    <a:pt x="7616" y="5749"/>
                    <a:pt x="7610" y="5717"/>
                    <a:pt x="7610" y="5697"/>
                  </a:cubicBezTo>
                  <a:cubicBezTo>
                    <a:pt x="7603" y="5652"/>
                    <a:pt x="7577" y="5619"/>
                    <a:pt x="7538" y="5600"/>
                  </a:cubicBezTo>
                  <a:cubicBezTo>
                    <a:pt x="7538" y="5613"/>
                    <a:pt x="7532" y="5626"/>
                    <a:pt x="7512" y="5645"/>
                  </a:cubicBezTo>
                  <a:cubicBezTo>
                    <a:pt x="7493" y="5665"/>
                    <a:pt x="7480" y="5684"/>
                    <a:pt x="7473" y="5691"/>
                  </a:cubicBezTo>
                  <a:cubicBezTo>
                    <a:pt x="7473" y="5704"/>
                    <a:pt x="7480" y="5723"/>
                    <a:pt x="7499" y="5749"/>
                  </a:cubicBezTo>
                  <a:cubicBezTo>
                    <a:pt x="7551" y="5827"/>
                    <a:pt x="7629" y="5899"/>
                    <a:pt x="7720" y="5951"/>
                  </a:cubicBezTo>
                  <a:cubicBezTo>
                    <a:pt x="7772" y="5983"/>
                    <a:pt x="7857" y="6022"/>
                    <a:pt x="7980" y="6068"/>
                  </a:cubicBezTo>
                  <a:lnTo>
                    <a:pt x="8260" y="6178"/>
                  </a:lnTo>
                  <a:cubicBezTo>
                    <a:pt x="8384" y="6224"/>
                    <a:pt x="8481" y="6243"/>
                    <a:pt x="8546" y="6250"/>
                  </a:cubicBezTo>
                  <a:cubicBezTo>
                    <a:pt x="8592" y="6250"/>
                    <a:pt x="8637" y="6243"/>
                    <a:pt x="8670" y="6217"/>
                  </a:cubicBezTo>
                  <a:cubicBezTo>
                    <a:pt x="8689" y="6211"/>
                    <a:pt x="8715" y="6178"/>
                    <a:pt x="8741" y="6133"/>
                  </a:cubicBezTo>
                  <a:cubicBezTo>
                    <a:pt x="8871" y="5925"/>
                    <a:pt x="8936" y="5684"/>
                    <a:pt x="8930" y="5424"/>
                  </a:cubicBezTo>
                  <a:cubicBezTo>
                    <a:pt x="8923" y="5333"/>
                    <a:pt x="8910" y="5261"/>
                    <a:pt x="8884" y="5216"/>
                  </a:cubicBezTo>
                  <a:cubicBezTo>
                    <a:pt x="8865" y="5170"/>
                    <a:pt x="8858" y="5138"/>
                    <a:pt x="8871" y="5125"/>
                  </a:cubicBezTo>
                  <a:cubicBezTo>
                    <a:pt x="8878" y="5112"/>
                    <a:pt x="8891" y="5105"/>
                    <a:pt x="8910" y="5105"/>
                  </a:cubicBezTo>
                  <a:lnTo>
                    <a:pt x="8923" y="5105"/>
                  </a:lnTo>
                  <a:lnTo>
                    <a:pt x="8982" y="5073"/>
                  </a:lnTo>
                  <a:cubicBezTo>
                    <a:pt x="9008" y="5053"/>
                    <a:pt x="9066" y="5021"/>
                    <a:pt x="9151" y="4962"/>
                  </a:cubicBezTo>
                  <a:cubicBezTo>
                    <a:pt x="9216" y="4910"/>
                    <a:pt x="9275" y="4878"/>
                    <a:pt x="9327" y="4858"/>
                  </a:cubicBezTo>
                  <a:lnTo>
                    <a:pt x="9170" y="4839"/>
                  </a:lnTo>
                  <a:cubicBezTo>
                    <a:pt x="9151" y="4835"/>
                    <a:pt x="9130" y="4834"/>
                    <a:pt x="9109" y="4834"/>
                  </a:cubicBezTo>
                  <a:cubicBezTo>
                    <a:pt x="9088" y="4834"/>
                    <a:pt x="9066" y="4835"/>
                    <a:pt x="9047" y="4839"/>
                  </a:cubicBezTo>
                  <a:lnTo>
                    <a:pt x="8832" y="4839"/>
                  </a:lnTo>
                  <a:lnTo>
                    <a:pt x="8559" y="4904"/>
                  </a:lnTo>
                  <a:cubicBezTo>
                    <a:pt x="8540" y="4910"/>
                    <a:pt x="8523" y="4913"/>
                    <a:pt x="8510" y="4913"/>
                  </a:cubicBezTo>
                  <a:cubicBezTo>
                    <a:pt x="8497" y="4913"/>
                    <a:pt x="8488" y="4910"/>
                    <a:pt x="8481" y="4904"/>
                  </a:cubicBezTo>
                  <a:cubicBezTo>
                    <a:pt x="8468" y="4897"/>
                    <a:pt x="8462" y="4878"/>
                    <a:pt x="8468" y="4845"/>
                  </a:cubicBezTo>
                  <a:cubicBezTo>
                    <a:pt x="8468" y="4806"/>
                    <a:pt x="8488" y="4761"/>
                    <a:pt x="8527" y="4702"/>
                  </a:cubicBezTo>
                  <a:cubicBezTo>
                    <a:pt x="8566" y="4637"/>
                    <a:pt x="8592" y="4591"/>
                    <a:pt x="8605" y="4565"/>
                  </a:cubicBezTo>
                  <a:cubicBezTo>
                    <a:pt x="8611" y="4539"/>
                    <a:pt x="8618" y="4507"/>
                    <a:pt x="8618" y="4461"/>
                  </a:cubicBezTo>
                  <a:close/>
                  <a:moveTo>
                    <a:pt x="6920" y="5814"/>
                  </a:moveTo>
                  <a:lnTo>
                    <a:pt x="6920" y="5814"/>
                  </a:lnTo>
                  <a:cubicBezTo>
                    <a:pt x="6946" y="5873"/>
                    <a:pt x="6979" y="5944"/>
                    <a:pt x="7018" y="6022"/>
                  </a:cubicBezTo>
                  <a:cubicBezTo>
                    <a:pt x="7148" y="6269"/>
                    <a:pt x="7271" y="6445"/>
                    <a:pt x="7375" y="6543"/>
                  </a:cubicBezTo>
                  <a:cubicBezTo>
                    <a:pt x="7597" y="6751"/>
                    <a:pt x="7883" y="6855"/>
                    <a:pt x="8253" y="6868"/>
                  </a:cubicBezTo>
                  <a:cubicBezTo>
                    <a:pt x="8268" y="6868"/>
                    <a:pt x="8284" y="6868"/>
                    <a:pt x="8299" y="6868"/>
                  </a:cubicBezTo>
                  <a:cubicBezTo>
                    <a:pt x="8533" y="6868"/>
                    <a:pt x="8831" y="6822"/>
                    <a:pt x="9196" y="6725"/>
                  </a:cubicBezTo>
                  <a:cubicBezTo>
                    <a:pt x="9398" y="6673"/>
                    <a:pt x="9548" y="6621"/>
                    <a:pt x="9658" y="6569"/>
                  </a:cubicBezTo>
                  <a:cubicBezTo>
                    <a:pt x="9730" y="6530"/>
                    <a:pt x="9834" y="6471"/>
                    <a:pt x="9964" y="6380"/>
                  </a:cubicBezTo>
                  <a:cubicBezTo>
                    <a:pt x="10068" y="6302"/>
                    <a:pt x="10146" y="6243"/>
                    <a:pt x="10192" y="6191"/>
                  </a:cubicBezTo>
                  <a:cubicBezTo>
                    <a:pt x="10231" y="6152"/>
                    <a:pt x="10263" y="6094"/>
                    <a:pt x="10289" y="6035"/>
                  </a:cubicBezTo>
                  <a:lnTo>
                    <a:pt x="10289" y="6035"/>
                  </a:lnTo>
                  <a:cubicBezTo>
                    <a:pt x="10224" y="6087"/>
                    <a:pt x="10153" y="6133"/>
                    <a:pt x="10068" y="6178"/>
                  </a:cubicBezTo>
                  <a:cubicBezTo>
                    <a:pt x="9970" y="6230"/>
                    <a:pt x="9834" y="6282"/>
                    <a:pt x="9671" y="6341"/>
                  </a:cubicBezTo>
                  <a:cubicBezTo>
                    <a:pt x="9294" y="6471"/>
                    <a:pt x="8969" y="6549"/>
                    <a:pt x="8683" y="6575"/>
                  </a:cubicBezTo>
                  <a:cubicBezTo>
                    <a:pt x="8610" y="6581"/>
                    <a:pt x="8538" y="6584"/>
                    <a:pt x="8469" y="6584"/>
                  </a:cubicBezTo>
                  <a:cubicBezTo>
                    <a:pt x="8179" y="6584"/>
                    <a:pt x="7918" y="6530"/>
                    <a:pt x="7688" y="6425"/>
                  </a:cubicBezTo>
                  <a:cubicBezTo>
                    <a:pt x="7584" y="6380"/>
                    <a:pt x="7486" y="6321"/>
                    <a:pt x="7382" y="6250"/>
                  </a:cubicBezTo>
                  <a:cubicBezTo>
                    <a:pt x="7206" y="6126"/>
                    <a:pt x="7050" y="5977"/>
                    <a:pt x="6920" y="5814"/>
                  </a:cubicBezTo>
                  <a:close/>
                  <a:moveTo>
                    <a:pt x="6322" y="6152"/>
                  </a:moveTo>
                  <a:cubicBezTo>
                    <a:pt x="6231" y="6152"/>
                    <a:pt x="6107" y="6159"/>
                    <a:pt x="5951" y="6165"/>
                  </a:cubicBezTo>
                  <a:lnTo>
                    <a:pt x="5802" y="6178"/>
                  </a:lnTo>
                  <a:cubicBezTo>
                    <a:pt x="5782" y="6178"/>
                    <a:pt x="5717" y="6191"/>
                    <a:pt x="5606" y="6211"/>
                  </a:cubicBezTo>
                  <a:lnTo>
                    <a:pt x="5515" y="6237"/>
                  </a:lnTo>
                  <a:cubicBezTo>
                    <a:pt x="5496" y="6237"/>
                    <a:pt x="5476" y="6243"/>
                    <a:pt x="5470" y="6243"/>
                  </a:cubicBezTo>
                  <a:cubicBezTo>
                    <a:pt x="5483" y="6354"/>
                    <a:pt x="5541" y="6497"/>
                    <a:pt x="5632" y="6666"/>
                  </a:cubicBezTo>
                  <a:cubicBezTo>
                    <a:pt x="5711" y="6796"/>
                    <a:pt x="5769" y="6900"/>
                    <a:pt x="5821" y="6972"/>
                  </a:cubicBezTo>
                  <a:cubicBezTo>
                    <a:pt x="5912" y="7089"/>
                    <a:pt x="6029" y="7206"/>
                    <a:pt x="6185" y="7316"/>
                  </a:cubicBezTo>
                  <a:cubicBezTo>
                    <a:pt x="6179" y="7310"/>
                    <a:pt x="6179" y="7303"/>
                    <a:pt x="6172" y="7297"/>
                  </a:cubicBezTo>
                  <a:cubicBezTo>
                    <a:pt x="6159" y="7264"/>
                    <a:pt x="6153" y="7238"/>
                    <a:pt x="6153" y="7212"/>
                  </a:cubicBezTo>
                  <a:lnTo>
                    <a:pt x="6146" y="7147"/>
                  </a:lnTo>
                  <a:cubicBezTo>
                    <a:pt x="6140" y="7121"/>
                    <a:pt x="6133" y="7102"/>
                    <a:pt x="6133" y="7089"/>
                  </a:cubicBezTo>
                  <a:cubicBezTo>
                    <a:pt x="6133" y="7050"/>
                    <a:pt x="6133" y="7017"/>
                    <a:pt x="6133" y="6998"/>
                  </a:cubicBezTo>
                  <a:lnTo>
                    <a:pt x="6120" y="6959"/>
                  </a:lnTo>
                  <a:cubicBezTo>
                    <a:pt x="6120" y="6920"/>
                    <a:pt x="6120" y="6894"/>
                    <a:pt x="6120" y="6874"/>
                  </a:cubicBezTo>
                  <a:lnTo>
                    <a:pt x="6120" y="6809"/>
                  </a:lnTo>
                  <a:lnTo>
                    <a:pt x="6133" y="6777"/>
                  </a:lnTo>
                  <a:lnTo>
                    <a:pt x="6133" y="6712"/>
                  </a:lnTo>
                  <a:cubicBezTo>
                    <a:pt x="6133" y="6705"/>
                    <a:pt x="6133" y="6686"/>
                    <a:pt x="6146" y="6647"/>
                  </a:cubicBezTo>
                  <a:cubicBezTo>
                    <a:pt x="6159" y="6621"/>
                    <a:pt x="6166" y="6582"/>
                    <a:pt x="6166" y="6543"/>
                  </a:cubicBezTo>
                  <a:lnTo>
                    <a:pt x="6192" y="6380"/>
                  </a:lnTo>
                  <a:cubicBezTo>
                    <a:pt x="6205" y="6334"/>
                    <a:pt x="6211" y="6308"/>
                    <a:pt x="6218" y="6282"/>
                  </a:cubicBezTo>
                  <a:cubicBezTo>
                    <a:pt x="6231" y="6263"/>
                    <a:pt x="6250" y="6230"/>
                    <a:pt x="6276" y="6198"/>
                  </a:cubicBezTo>
                  <a:cubicBezTo>
                    <a:pt x="6276" y="6191"/>
                    <a:pt x="6283" y="6191"/>
                    <a:pt x="6289" y="6191"/>
                  </a:cubicBezTo>
                  <a:lnTo>
                    <a:pt x="6296" y="6191"/>
                  </a:lnTo>
                  <a:cubicBezTo>
                    <a:pt x="6302" y="6185"/>
                    <a:pt x="6309" y="6172"/>
                    <a:pt x="6315" y="6159"/>
                  </a:cubicBezTo>
                  <a:lnTo>
                    <a:pt x="6322" y="6165"/>
                  </a:lnTo>
                  <a:lnTo>
                    <a:pt x="6322" y="6152"/>
                  </a:lnTo>
                  <a:close/>
                  <a:moveTo>
                    <a:pt x="5639" y="4904"/>
                  </a:moveTo>
                  <a:lnTo>
                    <a:pt x="5639" y="4904"/>
                  </a:lnTo>
                  <a:cubicBezTo>
                    <a:pt x="5489" y="5066"/>
                    <a:pt x="5372" y="5203"/>
                    <a:pt x="5288" y="5313"/>
                  </a:cubicBezTo>
                  <a:cubicBezTo>
                    <a:pt x="5112" y="5528"/>
                    <a:pt x="4982" y="5736"/>
                    <a:pt x="4878" y="5938"/>
                  </a:cubicBezTo>
                  <a:lnTo>
                    <a:pt x="4865" y="5970"/>
                  </a:lnTo>
                  <a:cubicBezTo>
                    <a:pt x="4865" y="5996"/>
                    <a:pt x="4865" y="6022"/>
                    <a:pt x="4865" y="6061"/>
                  </a:cubicBezTo>
                  <a:cubicBezTo>
                    <a:pt x="4872" y="6100"/>
                    <a:pt x="4872" y="6133"/>
                    <a:pt x="4872" y="6146"/>
                  </a:cubicBezTo>
                  <a:cubicBezTo>
                    <a:pt x="4872" y="6178"/>
                    <a:pt x="4865" y="6217"/>
                    <a:pt x="4852" y="6269"/>
                  </a:cubicBezTo>
                  <a:cubicBezTo>
                    <a:pt x="4846" y="6315"/>
                    <a:pt x="4839" y="6380"/>
                    <a:pt x="4839" y="6465"/>
                  </a:cubicBezTo>
                  <a:lnTo>
                    <a:pt x="4846" y="7011"/>
                  </a:lnTo>
                  <a:cubicBezTo>
                    <a:pt x="4846" y="7069"/>
                    <a:pt x="4852" y="7128"/>
                    <a:pt x="4859" y="7180"/>
                  </a:cubicBezTo>
                  <a:cubicBezTo>
                    <a:pt x="4865" y="7232"/>
                    <a:pt x="4878" y="7277"/>
                    <a:pt x="4898" y="7316"/>
                  </a:cubicBezTo>
                  <a:lnTo>
                    <a:pt x="4904" y="7303"/>
                  </a:lnTo>
                  <a:lnTo>
                    <a:pt x="4930" y="7251"/>
                  </a:lnTo>
                  <a:cubicBezTo>
                    <a:pt x="4963" y="7173"/>
                    <a:pt x="4995" y="7115"/>
                    <a:pt x="5021" y="7082"/>
                  </a:cubicBezTo>
                  <a:cubicBezTo>
                    <a:pt x="5028" y="7063"/>
                    <a:pt x="5047" y="7030"/>
                    <a:pt x="5080" y="6978"/>
                  </a:cubicBezTo>
                  <a:cubicBezTo>
                    <a:pt x="5125" y="6900"/>
                    <a:pt x="5177" y="6829"/>
                    <a:pt x="5229" y="6764"/>
                  </a:cubicBezTo>
                  <a:cubicBezTo>
                    <a:pt x="5229" y="6764"/>
                    <a:pt x="5229" y="6757"/>
                    <a:pt x="5229" y="6757"/>
                  </a:cubicBezTo>
                  <a:lnTo>
                    <a:pt x="5229" y="6738"/>
                  </a:lnTo>
                  <a:cubicBezTo>
                    <a:pt x="5229" y="6731"/>
                    <a:pt x="5223" y="6725"/>
                    <a:pt x="5216" y="6712"/>
                  </a:cubicBezTo>
                  <a:cubicBezTo>
                    <a:pt x="5210" y="6705"/>
                    <a:pt x="5190" y="6673"/>
                    <a:pt x="5158" y="6608"/>
                  </a:cubicBezTo>
                  <a:lnTo>
                    <a:pt x="5145" y="6549"/>
                  </a:lnTo>
                  <a:lnTo>
                    <a:pt x="5145" y="6530"/>
                  </a:lnTo>
                  <a:lnTo>
                    <a:pt x="5158" y="6523"/>
                  </a:lnTo>
                  <a:lnTo>
                    <a:pt x="5184" y="6575"/>
                  </a:lnTo>
                  <a:cubicBezTo>
                    <a:pt x="5197" y="6595"/>
                    <a:pt x="5210" y="6614"/>
                    <a:pt x="5210" y="6627"/>
                  </a:cubicBezTo>
                  <a:lnTo>
                    <a:pt x="5216" y="6647"/>
                  </a:lnTo>
                  <a:lnTo>
                    <a:pt x="5229" y="6653"/>
                  </a:lnTo>
                  <a:lnTo>
                    <a:pt x="5236" y="6673"/>
                  </a:lnTo>
                  <a:lnTo>
                    <a:pt x="5281" y="6738"/>
                  </a:lnTo>
                  <a:lnTo>
                    <a:pt x="5288" y="6751"/>
                  </a:lnTo>
                  <a:cubicBezTo>
                    <a:pt x="5288" y="6757"/>
                    <a:pt x="5288" y="6764"/>
                    <a:pt x="5281" y="6770"/>
                  </a:cubicBezTo>
                  <a:cubicBezTo>
                    <a:pt x="5275" y="6770"/>
                    <a:pt x="5275" y="6770"/>
                    <a:pt x="5268" y="6777"/>
                  </a:cubicBezTo>
                  <a:lnTo>
                    <a:pt x="5262" y="6777"/>
                  </a:lnTo>
                  <a:cubicBezTo>
                    <a:pt x="5197" y="6874"/>
                    <a:pt x="5125" y="6991"/>
                    <a:pt x="5054" y="7141"/>
                  </a:cubicBezTo>
                  <a:lnTo>
                    <a:pt x="4924" y="7375"/>
                  </a:lnTo>
                  <a:cubicBezTo>
                    <a:pt x="4937" y="7408"/>
                    <a:pt x="4950" y="7434"/>
                    <a:pt x="4969" y="7460"/>
                  </a:cubicBezTo>
                  <a:lnTo>
                    <a:pt x="5171" y="7115"/>
                  </a:lnTo>
                  <a:cubicBezTo>
                    <a:pt x="5249" y="6991"/>
                    <a:pt x="5307" y="6907"/>
                    <a:pt x="5353" y="6855"/>
                  </a:cubicBezTo>
                  <a:cubicBezTo>
                    <a:pt x="5307" y="6777"/>
                    <a:pt x="5281" y="6692"/>
                    <a:pt x="5255" y="6595"/>
                  </a:cubicBezTo>
                  <a:cubicBezTo>
                    <a:pt x="5242" y="6530"/>
                    <a:pt x="5236" y="6478"/>
                    <a:pt x="5236" y="6445"/>
                  </a:cubicBezTo>
                  <a:cubicBezTo>
                    <a:pt x="5210" y="6191"/>
                    <a:pt x="5242" y="5925"/>
                    <a:pt x="5327" y="5639"/>
                  </a:cubicBezTo>
                  <a:cubicBezTo>
                    <a:pt x="5392" y="5430"/>
                    <a:pt x="5496" y="5183"/>
                    <a:pt x="5639" y="4904"/>
                  </a:cubicBezTo>
                  <a:close/>
                  <a:moveTo>
                    <a:pt x="5639" y="7245"/>
                  </a:moveTo>
                  <a:cubicBezTo>
                    <a:pt x="5626" y="7284"/>
                    <a:pt x="5587" y="7342"/>
                    <a:pt x="5535" y="7421"/>
                  </a:cubicBezTo>
                  <a:cubicBezTo>
                    <a:pt x="5457" y="7538"/>
                    <a:pt x="5385" y="7622"/>
                    <a:pt x="5327" y="7687"/>
                  </a:cubicBezTo>
                  <a:cubicBezTo>
                    <a:pt x="5281" y="7739"/>
                    <a:pt x="5255" y="7772"/>
                    <a:pt x="5242" y="7798"/>
                  </a:cubicBezTo>
                  <a:cubicBezTo>
                    <a:pt x="5249" y="7804"/>
                    <a:pt x="5249" y="7811"/>
                    <a:pt x="5249" y="7811"/>
                  </a:cubicBezTo>
                  <a:cubicBezTo>
                    <a:pt x="5320" y="7804"/>
                    <a:pt x="5392" y="7798"/>
                    <a:pt x="5476" y="7791"/>
                  </a:cubicBezTo>
                  <a:cubicBezTo>
                    <a:pt x="5730" y="7772"/>
                    <a:pt x="5990" y="7746"/>
                    <a:pt x="6250" y="7726"/>
                  </a:cubicBezTo>
                  <a:cubicBezTo>
                    <a:pt x="6218" y="7707"/>
                    <a:pt x="6205" y="7700"/>
                    <a:pt x="6198" y="7700"/>
                  </a:cubicBezTo>
                  <a:lnTo>
                    <a:pt x="5984" y="7538"/>
                  </a:lnTo>
                  <a:lnTo>
                    <a:pt x="5919" y="7479"/>
                  </a:lnTo>
                  <a:cubicBezTo>
                    <a:pt x="5867" y="7440"/>
                    <a:pt x="5828" y="7414"/>
                    <a:pt x="5802" y="7401"/>
                  </a:cubicBezTo>
                  <a:cubicBezTo>
                    <a:pt x="5763" y="7375"/>
                    <a:pt x="5711" y="7323"/>
                    <a:pt x="5639" y="7245"/>
                  </a:cubicBezTo>
                  <a:close/>
                  <a:moveTo>
                    <a:pt x="9255" y="7733"/>
                  </a:moveTo>
                  <a:cubicBezTo>
                    <a:pt x="9242" y="7733"/>
                    <a:pt x="9222" y="7739"/>
                    <a:pt x="9196" y="7746"/>
                  </a:cubicBezTo>
                  <a:cubicBezTo>
                    <a:pt x="9131" y="7759"/>
                    <a:pt x="9092" y="7785"/>
                    <a:pt x="9079" y="7811"/>
                  </a:cubicBezTo>
                  <a:cubicBezTo>
                    <a:pt x="9073" y="7830"/>
                    <a:pt x="9066" y="7863"/>
                    <a:pt x="9079" y="7895"/>
                  </a:cubicBezTo>
                  <a:cubicBezTo>
                    <a:pt x="9086" y="7928"/>
                    <a:pt x="9092" y="7954"/>
                    <a:pt x="9099" y="7960"/>
                  </a:cubicBezTo>
                  <a:cubicBezTo>
                    <a:pt x="9112" y="7980"/>
                    <a:pt x="9138" y="7999"/>
                    <a:pt x="9177" y="8012"/>
                  </a:cubicBezTo>
                  <a:cubicBezTo>
                    <a:pt x="9196" y="8019"/>
                    <a:pt x="9216" y="8025"/>
                    <a:pt x="9236" y="8025"/>
                  </a:cubicBezTo>
                  <a:cubicBezTo>
                    <a:pt x="9262" y="8025"/>
                    <a:pt x="9288" y="8012"/>
                    <a:pt x="9307" y="7993"/>
                  </a:cubicBezTo>
                  <a:cubicBezTo>
                    <a:pt x="9327" y="7967"/>
                    <a:pt x="9340" y="7947"/>
                    <a:pt x="9346" y="7915"/>
                  </a:cubicBezTo>
                  <a:lnTo>
                    <a:pt x="9359" y="7863"/>
                  </a:lnTo>
                  <a:lnTo>
                    <a:pt x="9353" y="7824"/>
                  </a:lnTo>
                  <a:cubicBezTo>
                    <a:pt x="9346" y="7785"/>
                    <a:pt x="9333" y="7765"/>
                    <a:pt x="9320" y="7752"/>
                  </a:cubicBezTo>
                  <a:cubicBezTo>
                    <a:pt x="9301" y="7739"/>
                    <a:pt x="9281" y="7733"/>
                    <a:pt x="9255" y="7733"/>
                  </a:cubicBezTo>
                  <a:close/>
                  <a:moveTo>
                    <a:pt x="14152" y="8009"/>
                  </a:moveTo>
                  <a:cubicBezTo>
                    <a:pt x="14161" y="8009"/>
                    <a:pt x="14170" y="8012"/>
                    <a:pt x="14178" y="8012"/>
                  </a:cubicBezTo>
                  <a:cubicBezTo>
                    <a:pt x="14198" y="8019"/>
                    <a:pt x="14204" y="8032"/>
                    <a:pt x="14211" y="8045"/>
                  </a:cubicBezTo>
                  <a:cubicBezTo>
                    <a:pt x="14224" y="8071"/>
                    <a:pt x="14217" y="8097"/>
                    <a:pt x="14191" y="8123"/>
                  </a:cubicBezTo>
                  <a:cubicBezTo>
                    <a:pt x="14178" y="8129"/>
                    <a:pt x="14159" y="8136"/>
                    <a:pt x="14139" y="8136"/>
                  </a:cubicBezTo>
                  <a:lnTo>
                    <a:pt x="14113" y="8129"/>
                  </a:lnTo>
                  <a:cubicBezTo>
                    <a:pt x="14100" y="8129"/>
                    <a:pt x="14087" y="8129"/>
                    <a:pt x="14074" y="8123"/>
                  </a:cubicBezTo>
                  <a:cubicBezTo>
                    <a:pt x="14055" y="8110"/>
                    <a:pt x="14048" y="8097"/>
                    <a:pt x="14048" y="8084"/>
                  </a:cubicBezTo>
                  <a:cubicBezTo>
                    <a:pt x="14048" y="8071"/>
                    <a:pt x="14055" y="8064"/>
                    <a:pt x="14068" y="8058"/>
                  </a:cubicBezTo>
                  <a:lnTo>
                    <a:pt x="14139" y="8012"/>
                  </a:lnTo>
                  <a:cubicBezTo>
                    <a:pt x="14144" y="8010"/>
                    <a:pt x="14148" y="8009"/>
                    <a:pt x="14152" y="8009"/>
                  </a:cubicBezTo>
                  <a:close/>
                  <a:moveTo>
                    <a:pt x="9541" y="8019"/>
                  </a:moveTo>
                  <a:cubicBezTo>
                    <a:pt x="9522" y="8025"/>
                    <a:pt x="9502" y="8038"/>
                    <a:pt x="9476" y="8058"/>
                  </a:cubicBezTo>
                  <a:cubicBezTo>
                    <a:pt x="9431" y="8090"/>
                    <a:pt x="9372" y="8123"/>
                    <a:pt x="9301" y="8155"/>
                  </a:cubicBezTo>
                  <a:lnTo>
                    <a:pt x="9216" y="8201"/>
                  </a:lnTo>
                  <a:lnTo>
                    <a:pt x="9242" y="8259"/>
                  </a:lnTo>
                  <a:cubicBezTo>
                    <a:pt x="9275" y="8253"/>
                    <a:pt x="9333" y="8227"/>
                    <a:pt x="9405" y="8188"/>
                  </a:cubicBezTo>
                  <a:lnTo>
                    <a:pt x="9463" y="8155"/>
                  </a:lnTo>
                  <a:cubicBezTo>
                    <a:pt x="9463" y="8155"/>
                    <a:pt x="9463" y="8149"/>
                    <a:pt x="9470" y="8142"/>
                  </a:cubicBezTo>
                  <a:cubicBezTo>
                    <a:pt x="9476" y="8136"/>
                    <a:pt x="9489" y="8136"/>
                    <a:pt x="9502" y="8136"/>
                  </a:cubicBezTo>
                  <a:lnTo>
                    <a:pt x="9567" y="8103"/>
                  </a:lnTo>
                  <a:cubicBezTo>
                    <a:pt x="9580" y="8097"/>
                    <a:pt x="9587" y="8090"/>
                    <a:pt x="9587" y="8084"/>
                  </a:cubicBezTo>
                  <a:cubicBezTo>
                    <a:pt x="9580" y="8071"/>
                    <a:pt x="9567" y="8058"/>
                    <a:pt x="9567" y="8051"/>
                  </a:cubicBezTo>
                  <a:lnTo>
                    <a:pt x="9567" y="8032"/>
                  </a:lnTo>
                  <a:cubicBezTo>
                    <a:pt x="9561" y="8025"/>
                    <a:pt x="9554" y="8019"/>
                    <a:pt x="9541" y="8019"/>
                  </a:cubicBezTo>
                  <a:close/>
                  <a:moveTo>
                    <a:pt x="14399" y="7232"/>
                  </a:moveTo>
                  <a:cubicBezTo>
                    <a:pt x="14334" y="7336"/>
                    <a:pt x="14250" y="7473"/>
                    <a:pt x="14139" y="7642"/>
                  </a:cubicBezTo>
                  <a:lnTo>
                    <a:pt x="13723" y="8272"/>
                  </a:lnTo>
                  <a:lnTo>
                    <a:pt x="13847" y="8272"/>
                  </a:lnTo>
                  <a:cubicBezTo>
                    <a:pt x="13866" y="8272"/>
                    <a:pt x="13899" y="8279"/>
                    <a:pt x="13944" y="8292"/>
                  </a:cubicBezTo>
                  <a:cubicBezTo>
                    <a:pt x="13990" y="8305"/>
                    <a:pt x="14042" y="8305"/>
                    <a:pt x="14107" y="8305"/>
                  </a:cubicBezTo>
                  <a:lnTo>
                    <a:pt x="14217" y="8299"/>
                  </a:lnTo>
                  <a:cubicBezTo>
                    <a:pt x="14243" y="8299"/>
                    <a:pt x="14269" y="8299"/>
                    <a:pt x="14282" y="8292"/>
                  </a:cubicBezTo>
                  <a:lnTo>
                    <a:pt x="14347" y="8266"/>
                  </a:lnTo>
                  <a:lnTo>
                    <a:pt x="14399" y="8259"/>
                  </a:lnTo>
                  <a:cubicBezTo>
                    <a:pt x="14425" y="8253"/>
                    <a:pt x="14458" y="8240"/>
                    <a:pt x="14497" y="8214"/>
                  </a:cubicBezTo>
                  <a:cubicBezTo>
                    <a:pt x="14497" y="8214"/>
                    <a:pt x="14503" y="8214"/>
                    <a:pt x="14503" y="8207"/>
                  </a:cubicBezTo>
                  <a:cubicBezTo>
                    <a:pt x="14516" y="8136"/>
                    <a:pt x="14523" y="8064"/>
                    <a:pt x="14523" y="7999"/>
                  </a:cubicBezTo>
                  <a:cubicBezTo>
                    <a:pt x="14536" y="7733"/>
                    <a:pt x="14497" y="7479"/>
                    <a:pt x="14399" y="7232"/>
                  </a:cubicBezTo>
                  <a:close/>
                  <a:moveTo>
                    <a:pt x="14031" y="8764"/>
                  </a:moveTo>
                  <a:cubicBezTo>
                    <a:pt x="14043" y="8764"/>
                    <a:pt x="14052" y="8769"/>
                    <a:pt x="14061" y="8773"/>
                  </a:cubicBezTo>
                  <a:cubicBezTo>
                    <a:pt x="14081" y="8780"/>
                    <a:pt x="14087" y="8793"/>
                    <a:pt x="14094" y="8806"/>
                  </a:cubicBezTo>
                  <a:cubicBezTo>
                    <a:pt x="14107" y="8838"/>
                    <a:pt x="14100" y="8864"/>
                    <a:pt x="14068" y="8890"/>
                  </a:cubicBezTo>
                  <a:cubicBezTo>
                    <a:pt x="14048" y="8903"/>
                    <a:pt x="14029" y="8910"/>
                    <a:pt x="14009" y="8910"/>
                  </a:cubicBezTo>
                  <a:cubicBezTo>
                    <a:pt x="13892" y="8949"/>
                    <a:pt x="13801" y="8975"/>
                    <a:pt x="13743" y="8988"/>
                  </a:cubicBezTo>
                  <a:lnTo>
                    <a:pt x="13645" y="9007"/>
                  </a:lnTo>
                  <a:cubicBezTo>
                    <a:pt x="13632" y="9014"/>
                    <a:pt x="13612" y="9020"/>
                    <a:pt x="13586" y="9020"/>
                  </a:cubicBezTo>
                  <a:lnTo>
                    <a:pt x="13508" y="9027"/>
                  </a:lnTo>
                  <a:cubicBezTo>
                    <a:pt x="13500" y="9029"/>
                    <a:pt x="13493" y="9029"/>
                    <a:pt x="13486" y="9029"/>
                  </a:cubicBezTo>
                  <a:cubicBezTo>
                    <a:pt x="13466" y="9029"/>
                    <a:pt x="13451" y="9022"/>
                    <a:pt x="13437" y="9007"/>
                  </a:cubicBezTo>
                  <a:cubicBezTo>
                    <a:pt x="13424" y="9001"/>
                    <a:pt x="13417" y="8988"/>
                    <a:pt x="13424" y="8975"/>
                  </a:cubicBezTo>
                  <a:cubicBezTo>
                    <a:pt x="13424" y="8968"/>
                    <a:pt x="13430" y="8962"/>
                    <a:pt x="13443" y="8949"/>
                  </a:cubicBezTo>
                  <a:cubicBezTo>
                    <a:pt x="13482" y="8929"/>
                    <a:pt x="13554" y="8910"/>
                    <a:pt x="13645" y="8897"/>
                  </a:cubicBezTo>
                  <a:lnTo>
                    <a:pt x="13697" y="8877"/>
                  </a:lnTo>
                  <a:cubicBezTo>
                    <a:pt x="13703" y="8871"/>
                    <a:pt x="13723" y="8871"/>
                    <a:pt x="13749" y="8864"/>
                  </a:cubicBezTo>
                  <a:lnTo>
                    <a:pt x="13814" y="8838"/>
                  </a:lnTo>
                  <a:cubicBezTo>
                    <a:pt x="13853" y="8825"/>
                    <a:pt x="13905" y="8806"/>
                    <a:pt x="13977" y="8780"/>
                  </a:cubicBezTo>
                  <a:lnTo>
                    <a:pt x="14016" y="8767"/>
                  </a:lnTo>
                  <a:cubicBezTo>
                    <a:pt x="14021" y="8765"/>
                    <a:pt x="14027" y="8764"/>
                    <a:pt x="14031" y="8764"/>
                  </a:cubicBezTo>
                  <a:close/>
                  <a:moveTo>
                    <a:pt x="14477" y="8331"/>
                  </a:moveTo>
                  <a:cubicBezTo>
                    <a:pt x="14464" y="8331"/>
                    <a:pt x="14451" y="8338"/>
                    <a:pt x="14438" y="8344"/>
                  </a:cubicBezTo>
                  <a:lnTo>
                    <a:pt x="14386" y="8351"/>
                  </a:lnTo>
                  <a:lnTo>
                    <a:pt x="14321" y="8377"/>
                  </a:lnTo>
                  <a:cubicBezTo>
                    <a:pt x="14302" y="8383"/>
                    <a:pt x="14276" y="8390"/>
                    <a:pt x="14237" y="8390"/>
                  </a:cubicBezTo>
                  <a:lnTo>
                    <a:pt x="14100" y="8390"/>
                  </a:lnTo>
                  <a:cubicBezTo>
                    <a:pt x="14048" y="8390"/>
                    <a:pt x="14016" y="8383"/>
                    <a:pt x="13990" y="8383"/>
                  </a:cubicBezTo>
                  <a:lnTo>
                    <a:pt x="13808" y="8344"/>
                  </a:lnTo>
                  <a:cubicBezTo>
                    <a:pt x="13756" y="8344"/>
                    <a:pt x="13717" y="8338"/>
                    <a:pt x="13677" y="8338"/>
                  </a:cubicBezTo>
                  <a:lnTo>
                    <a:pt x="13242" y="9001"/>
                  </a:lnTo>
                  <a:cubicBezTo>
                    <a:pt x="13170" y="9105"/>
                    <a:pt x="13112" y="9202"/>
                    <a:pt x="13053" y="9281"/>
                  </a:cubicBezTo>
                  <a:cubicBezTo>
                    <a:pt x="13216" y="9274"/>
                    <a:pt x="13430" y="9255"/>
                    <a:pt x="13690" y="9216"/>
                  </a:cubicBezTo>
                  <a:lnTo>
                    <a:pt x="13821" y="9189"/>
                  </a:lnTo>
                  <a:lnTo>
                    <a:pt x="13970" y="9137"/>
                  </a:lnTo>
                  <a:cubicBezTo>
                    <a:pt x="13996" y="9131"/>
                    <a:pt x="14035" y="9124"/>
                    <a:pt x="14081" y="9111"/>
                  </a:cubicBezTo>
                  <a:cubicBezTo>
                    <a:pt x="14100" y="9105"/>
                    <a:pt x="14146" y="9085"/>
                    <a:pt x="14198" y="9046"/>
                  </a:cubicBezTo>
                  <a:cubicBezTo>
                    <a:pt x="14224" y="9033"/>
                    <a:pt x="14243" y="9014"/>
                    <a:pt x="14263" y="9001"/>
                  </a:cubicBezTo>
                  <a:cubicBezTo>
                    <a:pt x="14289" y="8936"/>
                    <a:pt x="14315" y="8877"/>
                    <a:pt x="14334" y="8812"/>
                  </a:cubicBezTo>
                  <a:cubicBezTo>
                    <a:pt x="14399" y="8637"/>
                    <a:pt x="14451" y="8481"/>
                    <a:pt x="14477" y="8331"/>
                  </a:cubicBezTo>
                  <a:close/>
                  <a:moveTo>
                    <a:pt x="6517" y="8838"/>
                  </a:moveTo>
                  <a:cubicBezTo>
                    <a:pt x="6523" y="8838"/>
                    <a:pt x="6530" y="8845"/>
                    <a:pt x="6530" y="8864"/>
                  </a:cubicBezTo>
                  <a:cubicBezTo>
                    <a:pt x="6536" y="8890"/>
                    <a:pt x="6543" y="8910"/>
                    <a:pt x="6543" y="8936"/>
                  </a:cubicBezTo>
                  <a:cubicBezTo>
                    <a:pt x="6543" y="8962"/>
                    <a:pt x="6543" y="9027"/>
                    <a:pt x="6536" y="9131"/>
                  </a:cubicBezTo>
                  <a:lnTo>
                    <a:pt x="6517" y="9352"/>
                  </a:lnTo>
                  <a:cubicBezTo>
                    <a:pt x="6517" y="9372"/>
                    <a:pt x="6510" y="9391"/>
                    <a:pt x="6497" y="9391"/>
                  </a:cubicBezTo>
                  <a:cubicBezTo>
                    <a:pt x="6493" y="9393"/>
                    <a:pt x="6489" y="9394"/>
                    <a:pt x="6485" y="9394"/>
                  </a:cubicBezTo>
                  <a:cubicBezTo>
                    <a:pt x="6474" y="9394"/>
                    <a:pt x="6468" y="9386"/>
                    <a:pt x="6458" y="9372"/>
                  </a:cubicBezTo>
                  <a:lnTo>
                    <a:pt x="6458" y="9326"/>
                  </a:lnTo>
                  <a:lnTo>
                    <a:pt x="6497" y="8864"/>
                  </a:lnTo>
                  <a:cubicBezTo>
                    <a:pt x="6497" y="8851"/>
                    <a:pt x="6504" y="8838"/>
                    <a:pt x="6517" y="8838"/>
                  </a:cubicBezTo>
                  <a:close/>
                  <a:moveTo>
                    <a:pt x="9489" y="8220"/>
                  </a:moveTo>
                  <a:lnTo>
                    <a:pt x="9424" y="8253"/>
                  </a:lnTo>
                  <a:cubicBezTo>
                    <a:pt x="9431" y="8259"/>
                    <a:pt x="9437" y="8272"/>
                    <a:pt x="9450" y="8285"/>
                  </a:cubicBezTo>
                  <a:cubicBezTo>
                    <a:pt x="9541" y="8513"/>
                    <a:pt x="9619" y="8741"/>
                    <a:pt x="9684" y="8968"/>
                  </a:cubicBezTo>
                  <a:cubicBezTo>
                    <a:pt x="9710" y="9059"/>
                    <a:pt x="9736" y="9124"/>
                    <a:pt x="9762" y="9170"/>
                  </a:cubicBezTo>
                  <a:cubicBezTo>
                    <a:pt x="9788" y="9209"/>
                    <a:pt x="9827" y="9261"/>
                    <a:pt x="9892" y="9320"/>
                  </a:cubicBezTo>
                  <a:lnTo>
                    <a:pt x="10100" y="9534"/>
                  </a:lnTo>
                  <a:cubicBezTo>
                    <a:pt x="10081" y="9333"/>
                    <a:pt x="10029" y="9137"/>
                    <a:pt x="9931" y="8949"/>
                  </a:cubicBezTo>
                  <a:cubicBezTo>
                    <a:pt x="9912" y="8910"/>
                    <a:pt x="9860" y="8825"/>
                    <a:pt x="9782" y="8689"/>
                  </a:cubicBezTo>
                  <a:lnTo>
                    <a:pt x="9489" y="8220"/>
                  </a:lnTo>
                  <a:close/>
                  <a:moveTo>
                    <a:pt x="6432" y="9544"/>
                  </a:moveTo>
                  <a:cubicBezTo>
                    <a:pt x="6436" y="9544"/>
                    <a:pt x="6441" y="9549"/>
                    <a:pt x="6445" y="9554"/>
                  </a:cubicBezTo>
                  <a:lnTo>
                    <a:pt x="6452" y="9567"/>
                  </a:lnTo>
                  <a:lnTo>
                    <a:pt x="6445" y="9586"/>
                  </a:lnTo>
                  <a:lnTo>
                    <a:pt x="6439" y="9599"/>
                  </a:lnTo>
                  <a:lnTo>
                    <a:pt x="6439" y="9619"/>
                  </a:lnTo>
                  <a:lnTo>
                    <a:pt x="6432" y="9632"/>
                  </a:lnTo>
                  <a:lnTo>
                    <a:pt x="6426" y="9645"/>
                  </a:lnTo>
                  <a:cubicBezTo>
                    <a:pt x="6423" y="9648"/>
                    <a:pt x="6419" y="9650"/>
                    <a:pt x="6416" y="9650"/>
                  </a:cubicBezTo>
                  <a:cubicBezTo>
                    <a:pt x="6413" y="9650"/>
                    <a:pt x="6410" y="9648"/>
                    <a:pt x="6406" y="9645"/>
                  </a:cubicBezTo>
                  <a:lnTo>
                    <a:pt x="6393" y="9645"/>
                  </a:lnTo>
                  <a:lnTo>
                    <a:pt x="6393" y="9619"/>
                  </a:lnTo>
                  <a:lnTo>
                    <a:pt x="6400" y="9606"/>
                  </a:lnTo>
                  <a:lnTo>
                    <a:pt x="6406" y="9580"/>
                  </a:lnTo>
                  <a:lnTo>
                    <a:pt x="6413" y="9573"/>
                  </a:lnTo>
                  <a:cubicBezTo>
                    <a:pt x="6419" y="9567"/>
                    <a:pt x="6419" y="9560"/>
                    <a:pt x="6413" y="9554"/>
                  </a:cubicBezTo>
                  <a:lnTo>
                    <a:pt x="6419" y="9547"/>
                  </a:lnTo>
                  <a:lnTo>
                    <a:pt x="6426" y="9547"/>
                  </a:lnTo>
                  <a:cubicBezTo>
                    <a:pt x="6428" y="9545"/>
                    <a:pt x="6430" y="9544"/>
                    <a:pt x="6432" y="9544"/>
                  </a:cubicBezTo>
                  <a:close/>
                  <a:moveTo>
                    <a:pt x="9483" y="7427"/>
                  </a:moveTo>
                  <a:cubicBezTo>
                    <a:pt x="9463" y="7434"/>
                    <a:pt x="9450" y="7440"/>
                    <a:pt x="9437" y="7447"/>
                  </a:cubicBezTo>
                  <a:cubicBezTo>
                    <a:pt x="9340" y="7486"/>
                    <a:pt x="9203" y="7518"/>
                    <a:pt x="9027" y="7551"/>
                  </a:cubicBezTo>
                  <a:cubicBezTo>
                    <a:pt x="8748" y="7603"/>
                    <a:pt x="8468" y="7648"/>
                    <a:pt x="8182" y="7694"/>
                  </a:cubicBezTo>
                  <a:cubicBezTo>
                    <a:pt x="8351" y="7817"/>
                    <a:pt x="8527" y="7980"/>
                    <a:pt x="8715" y="8201"/>
                  </a:cubicBezTo>
                  <a:cubicBezTo>
                    <a:pt x="9105" y="8656"/>
                    <a:pt x="9424" y="9163"/>
                    <a:pt x="9678" y="9710"/>
                  </a:cubicBezTo>
                  <a:cubicBezTo>
                    <a:pt x="9691" y="9736"/>
                    <a:pt x="9704" y="9762"/>
                    <a:pt x="9717" y="9781"/>
                  </a:cubicBezTo>
                  <a:lnTo>
                    <a:pt x="9723" y="9781"/>
                  </a:lnTo>
                  <a:cubicBezTo>
                    <a:pt x="9742" y="9786"/>
                    <a:pt x="9760" y="9791"/>
                    <a:pt x="9781" y="9791"/>
                  </a:cubicBezTo>
                  <a:cubicBezTo>
                    <a:pt x="9789" y="9791"/>
                    <a:pt x="9798" y="9790"/>
                    <a:pt x="9808" y="9788"/>
                  </a:cubicBezTo>
                  <a:lnTo>
                    <a:pt x="9717" y="9625"/>
                  </a:lnTo>
                  <a:cubicBezTo>
                    <a:pt x="9697" y="9593"/>
                    <a:pt x="9684" y="9560"/>
                    <a:pt x="9671" y="9528"/>
                  </a:cubicBezTo>
                  <a:lnTo>
                    <a:pt x="9652" y="9463"/>
                  </a:lnTo>
                  <a:cubicBezTo>
                    <a:pt x="9645" y="9456"/>
                    <a:pt x="9639" y="9443"/>
                    <a:pt x="9639" y="9430"/>
                  </a:cubicBezTo>
                  <a:cubicBezTo>
                    <a:pt x="9639" y="9417"/>
                    <a:pt x="9645" y="9411"/>
                    <a:pt x="9658" y="9398"/>
                  </a:cubicBezTo>
                  <a:cubicBezTo>
                    <a:pt x="9665" y="9398"/>
                    <a:pt x="9671" y="9398"/>
                    <a:pt x="9691" y="9404"/>
                  </a:cubicBezTo>
                  <a:cubicBezTo>
                    <a:pt x="9730" y="9417"/>
                    <a:pt x="9762" y="9443"/>
                    <a:pt x="9788" y="9476"/>
                  </a:cubicBezTo>
                  <a:cubicBezTo>
                    <a:pt x="9821" y="9508"/>
                    <a:pt x="9847" y="9528"/>
                    <a:pt x="9847" y="9528"/>
                  </a:cubicBezTo>
                  <a:lnTo>
                    <a:pt x="9853" y="9528"/>
                  </a:lnTo>
                  <a:cubicBezTo>
                    <a:pt x="9853" y="9521"/>
                    <a:pt x="9853" y="9508"/>
                    <a:pt x="9847" y="9476"/>
                  </a:cubicBezTo>
                  <a:lnTo>
                    <a:pt x="9840" y="9443"/>
                  </a:lnTo>
                  <a:lnTo>
                    <a:pt x="9834" y="9417"/>
                  </a:lnTo>
                  <a:cubicBezTo>
                    <a:pt x="9821" y="9385"/>
                    <a:pt x="9821" y="9365"/>
                    <a:pt x="9821" y="9339"/>
                  </a:cubicBezTo>
                  <a:lnTo>
                    <a:pt x="9756" y="9281"/>
                  </a:lnTo>
                  <a:cubicBezTo>
                    <a:pt x="9743" y="9261"/>
                    <a:pt x="9730" y="9229"/>
                    <a:pt x="9710" y="9189"/>
                  </a:cubicBezTo>
                  <a:cubicBezTo>
                    <a:pt x="9691" y="9144"/>
                    <a:pt x="9652" y="9053"/>
                    <a:pt x="9600" y="8903"/>
                  </a:cubicBezTo>
                  <a:lnTo>
                    <a:pt x="9392" y="8292"/>
                  </a:lnTo>
                  <a:cubicBezTo>
                    <a:pt x="9392" y="8285"/>
                    <a:pt x="9392" y="8279"/>
                    <a:pt x="9392" y="8272"/>
                  </a:cubicBezTo>
                  <a:lnTo>
                    <a:pt x="9320" y="8312"/>
                  </a:lnTo>
                  <a:cubicBezTo>
                    <a:pt x="9285" y="8331"/>
                    <a:pt x="9254" y="8340"/>
                    <a:pt x="9230" y="8340"/>
                  </a:cubicBezTo>
                  <a:cubicBezTo>
                    <a:pt x="9222" y="8340"/>
                    <a:pt x="9216" y="8339"/>
                    <a:pt x="9209" y="8338"/>
                  </a:cubicBezTo>
                  <a:cubicBezTo>
                    <a:pt x="9190" y="8325"/>
                    <a:pt x="9170" y="8299"/>
                    <a:pt x="9151" y="8259"/>
                  </a:cubicBezTo>
                  <a:cubicBezTo>
                    <a:pt x="9138" y="8233"/>
                    <a:pt x="9138" y="8214"/>
                    <a:pt x="9138" y="8201"/>
                  </a:cubicBezTo>
                  <a:cubicBezTo>
                    <a:pt x="9144" y="8181"/>
                    <a:pt x="9164" y="8162"/>
                    <a:pt x="9196" y="8149"/>
                  </a:cubicBezTo>
                  <a:cubicBezTo>
                    <a:pt x="9242" y="8129"/>
                    <a:pt x="9281" y="8110"/>
                    <a:pt x="9327" y="8084"/>
                  </a:cubicBezTo>
                  <a:lnTo>
                    <a:pt x="9314" y="8064"/>
                  </a:lnTo>
                  <a:lnTo>
                    <a:pt x="9314" y="8051"/>
                  </a:lnTo>
                  <a:cubicBezTo>
                    <a:pt x="9294" y="8058"/>
                    <a:pt x="9281" y="8058"/>
                    <a:pt x="9262" y="8064"/>
                  </a:cubicBezTo>
                  <a:cubicBezTo>
                    <a:pt x="9251" y="8067"/>
                    <a:pt x="9239" y="8069"/>
                    <a:pt x="9226" y="8069"/>
                  </a:cubicBezTo>
                  <a:cubicBezTo>
                    <a:pt x="9207" y="8069"/>
                    <a:pt x="9187" y="8065"/>
                    <a:pt x="9164" y="8058"/>
                  </a:cubicBezTo>
                  <a:cubicBezTo>
                    <a:pt x="9125" y="8045"/>
                    <a:pt x="9099" y="8032"/>
                    <a:pt x="9079" y="8019"/>
                  </a:cubicBezTo>
                  <a:cubicBezTo>
                    <a:pt x="9040" y="7986"/>
                    <a:pt x="9021" y="7934"/>
                    <a:pt x="9021" y="7856"/>
                  </a:cubicBezTo>
                  <a:cubicBezTo>
                    <a:pt x="9027" y="7817"/>
                    <a:pt x="9034" y="7791"/>
                    <a:pt x="9040" y="7772"/>
                  </a:cubicBezTo>
                  <a:cubicBezTo>
                    <a:pt x="9066" y="7733"/>
                    <a:pt x="9112" y="7700"/>
                    <a:pt x="9190" y="7687"/>
                  </a:cubicBezTo>
                  <a:cubicBezTo>
                    <a:pt x="9216" y="7679"/>
                    <a:pt x="9239" y="7676"/>
                    <a:pt x="9260" y="7676"/>
                  </a:cubicBezTo>
                  <a:cubicBezTo>
                    <a:pt x="9293" y="7676"/>
                    <a:pt x="9320" y="7684"/>
                    <a:pt x="9340" y="7700"/>
                  </a:cubicBezTo>
                  <a:cubicBezTo>
                    <a:pt x="9372" y="7726"/>
                    <a:pt x="9385" y="7759"/>
                    <a:pt x="9398" y="7817"/>
                  </a:cubicBezTo>
                  <a:cubicBezTo>
                    <a:pt x="9398" y="7856"/>
                    <a:pt x="9392" y="7889"/>
                    <a:pt x="9392" y="7908"/>
                  </a:cubicBezTo>
                  <a:cubicBezTo>
                    <a:pt x="9385" y="7941"/>
                    <a:pt x="9372" y="7967"/>
                    <a:pt x="9366" y="7993"/>
                  </a:cubicBezTo>
                  <a:cubicBezTo>
                    <a:pt x="9379" y="7993"/>
                    <a:pt x="9385" y="7999"/>
                    <a:pt x="9398" y="8019"/>
                  </a:cubicBezTo>
                  <a:lnTo>
                    <a:pt x="9405" y="8045"/>
                  </a:lnTo>
                  <a:cubicBezTo>
                    <a:pt x="9431" y="8025"/>
                    <a:pt x="9457" y="8012"/>
                    <a:pt x="9476" y="7993"/>
                  </a:cubicBezTo>
                  <a:cubicBezTo>
                    <a:pt x="9512" y="7971"/>
                    <a:pt x="9544" y="7961"/>
                    <a:pt x="9570" y="7961"/>
                  </a:cubicBezTo>
                  <a:cubicBezTo>
                    <a:pt x="9581" y="7961"/>
                    <a:pt x="9591" y="7963"/>
                    <a:pt x="9600" y="7967"/>
                  </a:cubicBezTo>
                  <a:cubicBezTo>
                    <a:pt x="9613" y="7980"/>
                    <a:pt x="9619" y="7993"/>
                    <a:pt x="9632" y="8025"/>
                  </a:cubicBezTo>
                  <a:cubicBezTo>
                    <a:pt x="9645" y="8071"/>
                    <a:pt x="9652" y="8103"/>
                    <a:pt x="9632" y="8129"/>
                  </a:cubicBezTo>
                  <a:cubicBezTo>
                    <a:pt x="9626" y="8142"/>
                    <a:pt x="9613" y="8155"/>
                    <a:pt x="9593" y="8162"/>
                  </a:cubicBezTo>
                  <a:lnTo>
                    <a:pt x="9554" y="8181"/>
                  </a:lnTo>
                  <a:cubicBezTo>
                    <a:pt x="9593" y="8233"/>
                    <a:pt x="9632" y="8299"/>
                    <a:pt x="9684" y="8390"/>
                  </a:cubicBezTo>
                  <a:lnTo>
                    <a:pt x="9840" y="8643"/>
                  </a:lnTo>
                  <a:cubicBezTo>
                    <a:pt x="9918" y="8773"/>
                    <a:pt x="9970" y="8871"/>
                    <a:pt x="10003" y="8936"/>
                  </a:cubicBezTo>
                  <a:cubicBezTo>
                    <a:pt x="10055" y="9046"/>
                    <a:pt x="10100" y="9150"/>
                    <a:pt x="10120" y="9248"/>
                  </a:cubicBezTo>
                  <a:cubicBezTo>
                    <a:pt x="10126" y="9261"/>
                    <a:pt x="10133" y="9281"/>
                    <a:pt x="10140" y="9320"/>
                  </a:cubicBezTo>
                  <a:cubicBezTo>
                    <a:pt x="10146" y="9326"/>
                    <a:pt x="10159" y="9339"/>
                    <a:pt x="10172" y="9352"/>
                  </a:cubicBezTo>
                  <a:lnTo>
                    <a:pt x="10283" y="9456"/>
                  </a:lnTo>
                  <a:lnTo>
                    <a:pt x="10309" y="9352"/>
                  </a:lnTo>
                  <a:lnTo>
                    <a:pt x="10361" y="8929"/>
                  </a:lnTo>
                  <a:lnTo>
                    <a:pt x="10361" y="8923"/>
                  </a:lnTo>
                  <a:cubicBezTo>
                    <a:pt x="10341" y="8793"/>
                    <a:pt x="10322" y="8663"/>
                    <a:pt x="10296" y="8533"/>
                  </a:cubicBezTo>
                  <a:cubicBezTo>
                    <a:pt x="10263" y="8351"/>
                    <a:pt x="10218" y="8214"/>
                    <a:pt x="10166" y="8123"/>
                  </a:cubicBezTo>
                  <a:cubicBezTo>
                    <a:pt x="10133" y="8064"/>
                    <a:pt x="10081" y="7999"/>
                    <a:pt x="10003" y="7915"/>
                  </a:cubicBezTo>
                  <a:cubicBezTo>
                    <a:pt x="9905" y="7798"/>
                    <a:pt x="9834" y="7720"/>
                    <a:pt x="9775" y="7668"/>
                  </a:cubicBezTo>
                  <a:cubicBezTo>
                    <a:pt x="9691" y="7577"/>
                    <a:pt x="9600" y="7505"/>
                    <a:pt x="9515" y="7453"/>
                  </a:cubicBezTo>
                  <a:cubicBezTo>
                    <a:pt x="9502" y="7447"/>
                    <a:pt x="9489" y="7440"/>
                    <a:pt x="9483" y="7427"/>
                  </a:cubicBezTo>
                  <a:close/>
                  <a:moveTo>
                    <a:pt x="6406" y="7947"/>
                  </a:moveTo>
                  <a:cubicBezTo>
                    <a:pt x="6367" y="7954"/>
                    <a:pt x="6322" y="7960"/>
                    <a:pt x="6283" y="7960"/>
                  </a:cubicBezTo>
                  <a:cubicBezTo>
                    <a:pt x="6348" y="8058"/>
                    <a:pt x="6406" y="8194"/>
                    <a:pt x="6458" y="8370"/>
                  </a:cubicBezTo>
                  <a:cubicBezTo>
                    <a:pt x="6465" y="8390"/>
                    <a:pt x="6465" y="8409"/>
                    <a:pt x="6458" y="8422"/>
                  </a:cubicBezTo>
                  <a:cubicBezTo>
                    <a:pt x="6455" y="8424"/>
                    <a:pt x="6452" y="8425"/>
                    <a:pt x="6449" y="8425"/>
                  </a:cubicBezTo>
                  <a:cubicBezTo>
                    <a:pt x="6439" y="8425"/>
                    <a:pt x="6431" y="8417"/>
                    <a:pt x="6426" y="8403"/>
                  </a:cubicBezTo>
                  <a:cubicBezTo>
                    <a:pt x="6419" y="8383"/>
                    <a:pt x="6393" y="8312"/>
                    <a:pt x="6341" y="8181"/>
                  </a:cubicBezTo>
                  <a:cubicBezTo>
                    <a:pt x="6309" y="8103"/>
                    <a:pt x="6276" y="8032"/>
                    <a:pt x="6231" y="7967"/>
                  </a:cubicBezTo>
                  <a:cubicBezTo>
                    <a:pt x="5789" y="8019"/>
                    <a:pt x="5346" y="8058"/>
                    <a:pt x="4904" y="8090"/>
                  </a:cubicBezTo>
                  <a:lnTo>
                    <a:pt x="4859" y="8090"/>
                  </a:lnTo>
                  <a:cubicBezTo>
                    <a:pt x="4885" y="8149"/>
                    <a:pt x="4917" y="8227"/>
                    <a:pt x="4956" y="8331"/>
                  </a:cubicBezTo>
                  <a:lnTo>
                    <a:pt x="5034" y="8559"/>
                  </a:lnTo>
                  <a:cubicBezTo>
                    <a:pt x="5067" y="8650"/>
                    <a:pt x="5080" y="8721"/>
                    <a:pt x="5060" y="8767"/>
                  </a:cubicBezTo>
                  <a:lnTo>
                    <a:pt x="5060" y="8773"/>
                  </a:lnTo>
                  <a:lnTo>
                    <a:pt x="5080" y="8780"/>
                  </a:lnTo>
                  <a:cubicBezTo>
                    <a:pt x="5158" y="8825"/>
                    <a:pt x="5216" y="8877"/>
                    <a:pt x="5249" y="8916"/>
                  </a:cubicBezTo>
                  <a:cubicBezTo>
                    <a:pt x="5268" y="8942"/>
                    <a:pt x="5288" y="8988"/>
                    <a:pt x="5314" y="9046"/>
                  </a:cubicBezTo>
                  <a:lnTo>
                    <a:pt x="5379" y="9196"/>
                  </a:lnTo>
                  <a:cubicBezTo>
                    <a:pt x="5405" y="9248"/>
                    <a:pt x="5424" y="9300"/>
                    <a:pt x="5444" y="9359"/>
                  </a:cubicBezTo>
                  <a:lnTo>
                    <a:pt x="5483" y="9502"/>
                  </a:lnTo>
                  <a:cubicBezTo>
                    <a:pt x="5593" y="9521"/>
                    <a:pt x="5711" y="9541"/>
                    <a:pt x="5834" y="9573"/>
                  </a:cubicBezTo>
                  <a:cubicBezTo>
                    <a:pt x="5932" y="9599"/>
                    <a:pt x="6192" y="9684"/>
                    <a:pt x="6615" y="9827"/>
                  </a:cubicBezTo>
                  <a:cubicBezTo>
                    <a:pt x="6621" y="9814"/>
                    <a:pt x="6628" y="9801"/>
                    <a:pt x="6641" y="9788"/>
                  </a:cubicBezTo>
                  <a:cubicBezTo>
                    <a:pt x="6680" y="9729"/>
                    <a:pt x="6706" y="9690"/>
                    <a:pt x="6712" y="9684"/>
                  </a:cubicBezTo>
                  <a:lnTo>
                    <a:pt x="6732" y="9547"/>
                  </a:lnTo>
                  <a:cubicBezTo>
                    <a:pt x="6745" y="9476"/>
                    <a:pt x="6758" y="9424"/>
                    <a:pt x="6764" y="9385"/>
                  </a:cubicBezTo>
                  <a:cubicBezTo>
                    <a:pt x="6777" y="9300"/>
                    <a:pt x="6771" y="9163"/>
                    <a:pt x="6738" y="8975"/>
                  </a:cubicBezTo>
                  <a:lnTo>
                    <a:pt x="6673" y="8643"/>
                  </a:lnTo>
                  <a:cubicBezTo>
                    <a:pt x="6660" y="8559"/>
                    <a:pt x="6641" y="8481"/>
                    <a:pt x="6615" y="8403"/>
                  </a:cubicBezTo>
                  <a:cubicBezTo>
                    <a:pt x="6602" y="8357"/>
                    <a:pt x="6563" y="8272"/>
                    <a:pt x="6510" y="8149"/>
                  </a:cubicBezTo>
                  <a:lnTo>
                    <a:pt x="6419" y="7973"/>
                  </a:lnTo>
                  <a:cubicBezTo>
                    <a:pt x="6419" y="7967"/>
                    <a:pt x="6413" y="7954"/>
                    <a:pt x="6406" y="7947"/>
                  </a:cubicBezTo>
                  <a:close/>
                  <a:moveTo>
                    <a:pt x="10387" y="9137"/>
                  </a:moveTo>
                  <a:lnTo>
                    <a:pt x="10374" y="9216"/>
                  </a:lnTo>
                  <a:lnTo>
                    <a:pt x="10374" y="9261"/>
                  </a:lnTo>
                  <a:cubicBezTo>
                    <a:pt x="10374" y="9281"/>
                    <a:pt x="10367" y="9307"/>
                    <a:pt x="10361" y="9326"/>
                  </a:cubicBezTo>
                  <a:lnTo>
                    <a:pt x="10354" y="9385"/>
                  </a:lnTo>
                  <a:lnTo>
                    <a:pt x="10348" y="9411"/>
                  </a:lnTo>
                  <a:lnTo>
                    <a:pt x="10328" y="9521"/>
                  </a:lnTo>
                  <a:cubicBezTo>
                    <a:pt x="10328" y="9541"/>
                    <a:pt x="10322" y="9547"/>
                    <a:pt x="10315" y="9554"/>
                  </a:cubicBezTo>
                  <a:cubicBezTo>
                    <a:pt x="10309" y="9560"/>
                    <a:pt x="10302" y="9560"/>
                    <a:pt x="10289" y="9560"/>
                  </a:cubicBezTo>
                  <a:lnTo>
                    <a:pt x="10276" y="9554"/>
                  </a:lnTo>
                  <a:cubicBezTo>
                    <a:pt x="10276" y="9554"/>
                    <a:pt x="10270" y="9547"/>
                    <a:pt x="10263" y="9534"/>
                  </a:cubicBezTo>
                  <a:cubicBezTo>
                    <a:pt x="10250" y="9495"/>
                    <a:pt x="10224" y="9456"/>
                    <a:pt x="10185" y="9424"/>
                  </a:cubicBezTo>
                  <a:lnTo>
                    <a:pt x="10159" y="9391"/>
                  </a:lnTo>
                  <a:lnTo>
                    <a:pt x="10153" y="9378"/>
                  </a:lnTo>
                  <a:lnTo>
                    <a:pt x="10153" y="9378"/>
                  </a:lnTo>
                  <a:cubicBezTo>
                    <a:pt x="10153" y="9411"/>
                    <a:pt x="10159" y="9443"/>
                    <a:pt x="10166" y="9489"/>
                  </a:cubicBezTo>
                  <a:lnTo>
                    <a:pt x="10172" y="9502"/>
                  </a:lnTo>
                  <a:cubicBezTo>
                    <a:pt x="10172" y="9502"/>
                    <a:pt x="10179" y="9508"/>
                    <a:pt x="10179" y="9515"/>
                  </a:cubicBezTo>
                  <a:cubicBezTo>
                    <a:pt x="10263" y="9619"/>
                    <a:pt x="10335" y="9742"/>
                    <a:pt x="10387" y="9885"/>
                  </a:cubicBezTo>
                  <a:cubicBezTo>
                    <a:pt x="10413" y="9853"/>
                    <a:pt x="10432" y="9820"/>
                    <a:pt x="10445" y="9788"/>
                  </a:cubicBezTo>
                  <a:cubicBezTo>
                    <a:pt x="10439" y="9573"/>
                    <a:pt x="10419" y="9352"/>
                    <a:pt x="10387" y="9137"/>
                  </a:cubicBezTo>
                  <a:close/>
                  <a:moveTo>
                    <a:pt x="13606" y="9736"/>
                  </a:moveTo>
                  <a:cubicBezTo>
                    <a:pt x="13632" y="9736"/>
                    <a:pt x="13651" y="9742"/>
                    <a:pt x="13664" y="9762"/>
                  </a:cubicBezTo>
                  <a:cubicBezTo>
                    <a:pt x="13671" y="9781"/>
                    <a:pt x="13671" y="9801"/>
                    <a:pt x="13658" y="9827"/>
                  </a:cubicBezTo>
                  <a:cubicBezTo>
                    <a:pt x="13651" y="9846"/>
                    <a:pt x="13632" y="9859"/>
                    <a:pt x="13606" y="9866"/>
                  </a:cubicBezTo>
                  <a:cubicBezTo>
                    <a:pt x="13573" y="9866"/>
                    <a:pt x="13541" y="9866"/>
                    <a:pt x="13521" y="9872"/>
                  </a:cubicBezTo>
                  <a:lnTo>
                    <a:pt x="13463" y="9892"/>
                  </a:lnTo>
                  <a:cubicBezTo>
                    <a:pt x="13417" y="9898"/>
                    <a:pt x="13385" y="9905"/>
                    <a:pt x="13365" y="9905"/>
                  </a:cubicBezTo>
                  <a:lnTo>
                    <a:pt x="13307" y="9931"/>
                  </a:lnTo>
                  <a:cubicBezTo>
                    <a:pt x="13261" y="9944"/>
                    <a:pt x="13203" y="9957"/>
                    <a:pt x="13138" y="9963"/>
                  </a:cubicBezTo>
                  <a:cubicBezTo>
                    <a:pt x="13103" y="9966"/>
                    <a:pt x="13071" y="9968"/>
                    <a:pt x="13042" y="9968"/>
                  </a:cubicBezTo>
                  <a:cubicBezTo>
                    <a:pt x="13001" y="9968"/>
                    <a:pt x="12967" y="9965"/>
                    <a:pt x="12936" y="9957"/>
                  </a:cubicBezTo>
                  <a:cubicBezTo>
                    <a:pt x="12910" y="9950"/>
                    <a:pt x="12891" y="9944"/>
                    <a:pt x="12884" y="9931"/>
                  </a:cubicBezTo>
                  <a:cubicBezTo>
                    <a:pt x="12865" y="9918"/>
                    <a:pt x="12858" y="9898"/>
                    <a:pt x="12865" y="9879"/>
                  </a:cubicBezTo>
                  <a:cubicBezTo>
                    <a:pt x="12871" y="9866"/>
                    <a:pt x="12884" y="9859"/>
                    <a:pt x="12904" y="9853"/>
                  </a:cubicBezTo>
                  <a:cubicBezTo>
                    <a:pt x="12917" y="9853"/>
                    <a:pt x="12930" y="9853"/>
                    <a:pt x="12949" y="9859"/>
                  </a:cubicBezTo>
                  <a:cubicBezTo>
                    <a:pt x="12976" y="9863"/>
                    <a:pt x="13002" y="9864"/>
                    <a:pt x="13029" y="9864"/>
                  </a:cubicBezTo>
                  <a:cubicBezTo>
                    <a:pt x="13104" y="9864"/>
                    <a:pt x="13178" y="9851"/>
                    <a:pt x="13255" y="9827"/>
                  </a:cubicBezTo>
                  <a:lnTo>
                    <a:pt x="13547" y="9749"/>
                  </a:lnTo>
                  <a:cubicBezTo>
                    <a:pt x="13573" y="9736"/>
                    <a:pt x="13593" y="9736"/>
                    <a:pt x="13606" y="9736"/>
                  </a:cubicBezTo>
                  <a:close/>
                  <a:moveTo>
                    <a:pt x="14198" y="9163"/>
                  </a:moveTo>
                  <a:cubicBezTo>
                    <a:pt x="14191" y="9170"/>
                    <a:pt x="14191" y="9170"/>
                    <a:pt x="14191" y="9170"/>
                  </a:cubicBezTo>
                  <a:lnTo>
                    <a:pt x="14113" y="9202"/>
                  </a:lnTo>
                  <a:lnTo>
                    <a:pt x="13918" y="9261"/>
                  </a:lnTo>
                  <a:cubicBezTo>
                    <a:pt x="13853" y="9281"/>
                    <a:pt x="13808" y="9294"/>
                    <a:pt x="13782" y="9300"/>
                  </a:cubicBezTo>
                  <a:cubicBezTo>
                    <a:pt x="13597" y="9342"/>
                    <a:pt x="13413" y="9363"/>
                    <a:pt x="13231" y="9363"/>
                  </a:cubicBezTo>
                  <a:cubicBezTo>
                    <a:pt x="13156" y="9363"/>
                    <a:pt x="13082" y="9360"/>
                    <a:pt x="13008" y="9352"/>
                  </a:cubicBezTo>
                  <a:cubicBezTo>
                    <a:pt x="12982" y="9385"/>
                    <a:pt x="12962" y="9411"/>
                    <a:pt x="12943" y="9437"/>
                  </a:cubicBezTo>
                  <a:cubicBezTo>
                    <a:pt x="12780" y="9651"/>
                    <a:pt x="12598" y="9840"/>
                    <a:pt x="12403" y="10009"/>
                  </a:cubicBezTo>
                  <a:lnTo>
                    <a:pt x="12422" y="10009"/>
                  </a:lnTo>
                  <a:cubicBezTo>
                    <a:pt x="12487" y="10015"/>
                    <a:pt x="12585" y="10028"/>
                    <a:pt x="12708" y="10048"/>
                  </a:cubicBezTo>
                  <a:lnTo>
                    <a:pt x="12826" y="10054"/>
                  </a:lnTo>
                  <a:cubicBezTo>
                    <a:pt x="13125" y="10054"/>
                    <a:pt x="13352" y="10041"/>
                    <a:pt x="13495" y="10028"/>
                  </a:cubicBezTo>
                  <a:cubicBezTo>
                    <a:pt x="13580" y="10015"/>
                    <a:pt x="13645" y="10002"/>
                    <a:pt x="13690" y="9976"/>
                  </a:cubicBezTo>
                  <a:cubicBezTo>
                    <a:pt x="13703" y="9976"/>
                    <a:pt x="13723" y="9970"/>
                    <a:pt x="13743" y="9957"/>
                  </a:cubicBezTo>
                  <a:cubicBezTo>
                    <a:pt x="13756" y="9950"/>
                    <a:pt x="13762" y="9950"/>
                    <a:pt x="13775" y="9950"/>
                  </a:cubicBezTo>
                  <a:cubicBezTo>
                    <a:pt x="13931" y="9703"/>
                    <a:pt x="14074" y="9443"/>
                    <a:pt x="14198" y="9163"/>
                  </a:cubicBezTo>
                  <a:close/>
                  <a:moveTo>
                    <a:pt x="9879" y="9398"/>
                  </a:moveTo>
                  <a:lnTo>
                    <a:pt x="9912" y="9521"/>
                  </a:lnTo>
                  <a:cubicBezTo>
                    <a:pt x="9925" y="9567"/>
                    <a:pt x="9931" y="9593"/>
                    <a:pt x="9931" y="9599"/>
                  </a:cubicBezTo>
                  <a:lnTo>
                    <a:pt x="9944" y="9619"/>
                  </a:lnTo>
                  <a:cubicBezTo>
                    <a:pt x="9944" y="9632"/>
                    <a:pt x="9938" y="9645"/>
                    <a:pt x="9925" y="9645"/>
                  </a:cubicBezTo>
                  <a:cubicBezTo>
                    <a:pt x="9921" y="9646"/>
                    <a:pt x="9918" y="9647"/>
                    <a:pt x="9914" y="9647"/>
                  </a:cubicBezTo>
                  <a:cubicBezTo>
                    <a:pt x="9904" y="9647"/>
                    <a:pt x="9892" y="9641"/>
                    <a:pt x="9873" y="9632"/>
                  </a:cubicBezTo>
                  <a:lnTo>
                    <a:pt x="9834" y="9612"/>
                  </a:lnTo>
                  <a:lnTo>
                    <a:pt x="9743" y="9534"/>
                  </a:lnTo>
                  <a:lnTo>
                    <a:pt x="9905" y="9820"/>
                  </a:lnTo>
                  <a:lnTo>
                    <a:pt x="9912" y="9846"/>
                  </a:lnTo>
                  <a:cubicBezTo>
                    <a:pt x="9912" y="9866"/>
                    <a:pt x="9905" y="9879"/>
                    <a:pt x="9886" y="9885"/>
                  </a:cubicBezTo>
                  <a:cubicBezTo>
                    <a:pt x="9886" y="9885"/>
                    <a:pt x="9866" y="9879"/>
                    <a:pt x="9840" y="9866"/>
                  </a:cubicBezTo>
                  <a:cubicBezTo>
                    <a:pt x="9834" y="9859"/>
                    <a:pt x="9821" y="9859"/>
                    <a:pt x="9795" y="9859"/>
                  </a:cubicBezTo>
                  <a:lnTo>
                    <a:pt x="9743" y="9859"/>
                  </a:lnTo>
                  <a:cubicBezTo>
                    <a:pt x="9769" y="9918"/>
                    <a:pt x="9788" y="9957"/>
                    <a:pt x="9795" y="9989"/>
                  </a:cubicBezTo>
                  <a:cubicBezTo>
                    <a:pt x="9834" y="10074"/>
                    <a:pt x="9873" y="10185"/>
                    <a:pt x="9912" y="10321"/>
                  </a:cubicBezTo>
                  <a:lnTo>
                    <a:pt x="9918" y="10328"/>
                  </a:lnTo>
                  <a:lnTo>
                    <a:pt x="9990" y="10328"/>
                  </a:lnTo>
                  <a:cubicBezTo>
                    <a:pt x="10029" y="10328"/>
                    <a:pt x="10061" y="10328"/>
                    <a:pt x="10081" y="10321"/>
                  </a:cubicBezTo>
                  <a:cubicBezTo>
                    <a:pt x="10074" y="10302"/>
                    <a:pt x="10055" y="10269"/>
                    <a:pt x="10029" y="10224"/>
                  </a:cubicBezTo>
                  <a:lnTo>
                    <a:pt x="9912" y="9989"/>
                  </a:lnTo>
                  <a:cubicBezTo>
                    <a:pt x="9912" y="9957"/>
                    <a:pt x="9912" y="9937"/>
                    <a:pt x="9931" y="9931"/>
                  </a:cubicBezTo>
                  <a:cubicBezTo>
                    <a:pt x="9935" y="9929"/>
                    <a:pt x="9939" y="9928"/>
                    <a:pt x="9943" y="9928"/>
                  </a:cubicBezTo>
                  <a:cubicBezTo>
                    <a:pt x="9952" y="9928"/>
                    <a:pt x="9961" y="9933"/>
                    <a:pt x="9970" y="9937"/>
                  </a:cubicBezTo>
                  <a:lnTo>
                    <a:pt x="9996" y="9963"/>
                  </a:lnTo>
                  <a:cubicBezTo>
                    <a:pt x="10016" y="9983"/>
                    <a:pt x="10048" y="10002"/>
                    <a:pt x="10094" y="10022"/>
                  </a:cubicBezTo>
                  <a:cubicBezTo>
                    <a:pt x="10140" y="10041"/>
                    <a:pt x="10166" y="10054"/>
                    <a:pt x="10185" y="10074"/>
                  </a:cubicBezTo>
                  <a:lnTo>
                    <a:pt x="10153" y="9970"/>
                  </a:lnTo>
                  <a:cubicBezTo>
                    <a:pt x="10126" y="9872"/>
                    <a:pt x="10107" y="9801"/>
                    <a:pt x="10081" y="9749"/>
                  </a:cubicBezTo>
                  <a:lnTo>
                    <a:pt x="10055" y="9684"/>
                  </a:lnTo>
                  <a:cubicBezTo>
                    <a:pt x="10042" y="9664"/>
                    <a:pt x="10035" y="9651"/>
                    <a:pt x="10029" y="9638"/>
                  </a:cubicBezTo>
                  <a:cubicBezTo>
                    <a:pt x="10022" y="9593"/>
                    <a:pt x="10009" y="9560"/>
                    <a:pt x="9996" y="9541"/>
                  </a:cubicBezTo>
                  <a:lnTo>
                    <a:pt x="9990" y="9515"/>
                  </a:lnTo>
                  <a:cubicBezTo>
                    <a:pt x="9990" y="9515"/>
                    <a:pt x="9990" y="9508"/>
                    <a:pt x="9990" y="9508"/>
                  </a:cubicBezTo>
                  <a:cubicBezTo>
                    <a:pt x="9990" y="9502"/>
                    <a:pt x="9990" y="9502"/>
                    <a:pt x="9983" y="9502"/>
                  </a:cubicBezTo>
                  <a:lnTo>
                    <a:pt x="9879" y="9398"/>
                  </a:lnTo>
                  <a:close/>
                  <a:moveTo>
                    <a:pt x="12878" y="10305"/>
                  </a:moveTo>
                  <a:cubicBezTo>
                    <a:pt x="12899" y="10305"/>
                    <a:pt x="12916" y="10310"/>
                    <a:pt x="12930" y="10315"/>
                  </a:cubicBezTo>
                  <a:cubicBezTo>
                    <a:pt x="12949" y="10328"/>
                    <a:pt x="12962" y="10341"/>
                    <a:pt x="12962" y="10367"/>
                  </a:cubicBezTo>
                  <a:cubicBezTo>
                    <a:pt x="12962" y="10393"/>
                    <a:pt x="12949" y="10412"/>
                    <a:pt x="12936" y="10419"/>
                  </a:cubicBezTo>
                  <a:cubicBezTo>
                    <a:pt x="12917" y="10432"/>
                    <a:pt x="12891" y="10432"/>
                    <a:pt x="12845" y="10432"/>
                  </a:cubicBezTo>
                  <a:cubicBezTo>
                    <a:pt x="12826" y="10432"/>
                    <a:pt x="12760" y="10438"/>
                    <a:pt x="12669" y="10451"/>
                  </a:cubicBezTo>
                  <a:cubicBezTo>
                    <a:pt x="12640" y="10454"/>
                    <a:pt x="12612" y="10455"/>
                    <a:pt x="12588" y="10455"/>
                  </a:cubicBezTo>
                  <a:cubicBezTo>
                    <a:pt x="12553" y="10455"/>
                    <a:pt x="12523" y="10452"/>
                    <a:pt x="12500" y="10445"/>
                  </a:cubicBezTo>
                  <a:cubicBezTo>
                    <a:pt x="12481" y="10438"/>
                    <a:pt x="12468" y="10425"/>
                    <a:pt x="12461" y="10412"/>
                  </a:cubicBezTo>
                  <a:cubicBezTo>
                    <a:pt x="12461" y="10406"/>
                    <a:pt x="12468" y="10393"/>
                    <a:pt x="12481" y="10380"/>
                  </a:cubicBezTo>
                  <a:cubicBezTo>
                    <a:pt x="12494" y="10373"/>
                    <a:pt x="12507" y="10367"/>
                    <a:pt x="12513" y="10367"/>
                  </a:cubicBezTo>
                  <a:cubicBezTo>
                    <a:pt x="12663" y="10341"/>
                    <a:pt x="12780" y="10315"/>
                    <a:pt x="12852" y="10308"/>
                  </a:cubicBezTo>
                  <a:cubicBezTo>
                    <a:pt x="12861" y="10306"/>
                    <a:pt x="12870" y="10305"/>
                    <a:pt x="12878" y="10305"/>
                  </a:cubicBezTo>
                  <a:close/>
                  <a:moveTo>
                    <a:pt x="12312" y="10080"/>
                  </a:moveTo>
                  <a:cubicBezTo>
                    <a:pt x="12195" y="10178"/>
                    <a:pt x="12065" y="10263"/>
                    <a:pt x="11935" y="10341"/>
                  </a:cubicBezTo>
                  <a:cubicBezTo>
                    <a:pt x="11824" y="10406"/>
                    <a:pt x="11707" y="10464"/>
                    <a:pt x="11596" y="10516"/>
                  </a:cubicBezTo>
                  <a:cubicBezTo>
                    <a:pt x="11603" y="10536"/>
                    <a:pt x="11622" y="10555"/>
                    <a:pt x="11648" y="10568"/>
                  </a:cubicBezTo>
                  <a:cubicBezTo>
                    <a:pt x="11674" y="10588"/>
                    <a:pt x="11713" y="10601"/>
                    <a:pt x="11759" y="10607"/>
                  </a:cubicBezTo>
                  <a:lnTo>
                    <a:pt x="12065" y="10685"/>
                  </a:lnTo>
                  <a:cubicBezTo>
                    <a:pt x="12149" y="10711"/>
                    <a:pt x="12208" y="10718"/>
                    <a:pt x="12234" y="10724"/>
                  </a:cubicBezTo>
                  <a:lnTo>
                    <a:pt x="12331" y="10731"/>
                  </a:lnTo>
                  <a:lnTo>
                    <a:pt x="12409" y="10757"/>
                  </a:lnTo>
                  <a:cubicBezTo>
                    <a:pt x="12429" y="10763"/>
                    <a:pt x="12455" y="10770"/>
                    <a:pt x="12500" y="10776"/>
                  </a:cubicBezTo>
                  <a:lnTo>
                    <a:pt x="12845" y="10802"/>
                  </a:lnTo>
                  <a:cubicBezTo>
                    <a:pt x="12871" y="10804"/>
                    <a:pt x="12895" y="10805"/>
                    <a:pt x="12918" y="10805"/>
                  </a:cubicBezTo>
                  <a:cubicBezTo>
                    <a:pt x="12986" y="10805"/>
                    <a:pt x="13038" y="10797"/>
                    <a:pt x="13073" y="10783"/>
                  </a:cubicBezTo>
                  <a:cubicBezTo>
                    <a:pt x="13091" y="10778"/>
                    <a:pt x="13106" y="10774"/>
                    <a:pt x="13118" y="10774"/>
                  </a:cubicBezTo>
                  <a:cubicBezTo>
                    <a:pt x="13123" y="10774"/>
                    <a:pt x="13127" y="10774"/>
                    <a:pt x="13131" y="10776"/>
                  </a:cubicBezTo>
                  <a:cubicBezTo>
                    <a:pt x="13157" y="10750"/>
                    <a:pt x="13183" y="10724"/>
                    <a:pt x="13209" y="10692"/>
                  </a:cubicBezTo>
                  <a:cubicBezTo>
                    <a:pt x="13378" y="10503"/>
                    <a:pt x="13534" y="10308"/>
                    <a:pt x="13677" y="10100"/>
                  </a:cubicBezTo>
                  <a:lnTo>
                    <a:pt x="13677" y="10100"/>
                  </a:lnTo>
                  <a:cubicBezTo>
                    <a:pt x="13658" y="10106"/>
                    <a:pt x="13638" y="10106"/>
                    <a:pt x="13619" y="10106"/>
                  </a:cubicBezTo>
                  <a:lnTo>
                    <a:pt x="13515" y="10126"/>
                  </a:lnTo>
                  <a:cubicBezTo>
                    <a:pt x="13437" y="10139"/>
                    <a:pt x="13326" y="10146"/>
                    <a:pt x="13177" y="10152"/>
                  </a:cubicBezTo>
                  <a:cubicBezTo>
                    <a:pt x="12969" y="10152"/>
                    <a:pt x="12812" y="10152"/>
                    <a:pt x="12695" y="10139"/>
                  </a:cubicBezTo>
                  <a:cubicBezTo>
                    <a:pt x="12559" y="10132"/>
                    <a:pt x="12429" y="10113"/>
                    <a:pt x="12312" y="10080"/>
                  </a:cubicBezTo>
                  <a:close/>
                  <a:moveTo>
                    <a:pt x="10055" y="9580"/>
                  </a:moveTo>
                  <a:cubicBezTo>
                    <a:pt x="10055" y="9586"/>
                    <a:pt x="10061" y="9599"/>
                    <a:pt x="10061" y="9612"/>
                  </a:cubicBezTo>
                  <a:lnTo>
                    <a:pt x="10087" y="9664"/>
                  </a:lnTo>
                  <a:lnTo>
                    <a:pt x="10244" y="10113"/>
                  </a:lnTo>
                  <a:cubicBezTo>
                    <a:pt x="10257" y="10146"/>
                    <a:pt x="10257" y="10165"/>
                    <a:pt x="10237" y="10178"/>
                  </a:cubicBezTo>
                  <a:cubicBezTo>
                    <a:pt x="10211" y="10172"/>
                    <a:pt x="10179" y="10152"/>
                    <a:pt x="10133" y="10113"/>
                  </a:cubicBezTo>
                  <a:cubicBezTo>
                    <a:pt x="10094" y="10080"/>
                    <a:pt x="10055" y="10067"/>
                    <a:pt x="10029" y="10067"/>
                  </a:cubicBezTo>
                  <a:cubicBezTo>
                    <a:pt x="10029" y="10080"/>
                    <a:pt x="10035" y="10087"/>
                    <a:pt x="10048" y="10106"/>
                  </a:cubicBezTo>
                  <a:lnTo>
                    <a:pt x="10159" y="10302"/>
                  </a:lnTo>
                  <a:cubicBezTo>
                    <a:pt x="10179" y="10341"/>
                    <a:pt x="10179" y="10367"/>
                    <a:pt x="10166" y="10380"/>
                  </a:cubicBezTo>
                  <a:cubicBezTo>
                    <a:pt x="10153" y="10393"/>
                    <a:pt x="10140" y="10399"/>
                    <a:pt x="10113" y="10399"/>
                  </a:cubicBezTo>
                  <a:lnTo>
                    <a:pt x="9944" y="10406"/>
                  </a:lnTo>
                  <a:lnTo>
                    <a:pt x="10074" y="10783"/>
                  </a:lnTo>
                  <a:cubicBezTo>
                    <a:pt x="10166" y="10796"/>
                    <a:pt x="10237" y="10809"/>
                    <a:pt x="10296" y="10828"/>
                  </a:cubicBezTo>
                  <a:cubicBezTo>
                    <a:pt x="10322" y="10783"/>
                    <a:pt x="10354" y="10744"/>
                    <a:pt x="10380" y="10705"/>
                  </a:cubicBezTo>
                  <a:cubicBezTo>
                    <a:pt x="10387" y="10685"/>
                    <a:pt x="10393" y="10659"/>
                    <a:pt x="10406" y="10620"/>
                  </a:cubicBezTo>
                  <a:cubicBezTo>
                    <a:pt x="10439" y="10542"/>
                    <a:pt x="10458" y="10419"/>
                    <a:pt x="10458" y="10256"/>
                  </a:cubicBezTo>
                  <a:cubicBezTo>
                    <a:pt x="10458" y="10139"/>
                    <a:pt x="10458" y="10022"/>
                    <a:pt x="10452" y="9911"/>
                  </a:cubicBezTo>
                  <a:lnTo>
                    <a:pt x="10419" y="9970"/>
                  </a:lnTo>
                  <a:cubicBezTo>
                    <a:pt x="10413" y="9983"/>
                    <a:pt x="10406" y="9989"/>
                    <a:pt x="10406" y="9996"/>
                  </a:cubicBezTo>
                  <a:cubicBezTo>
                    <a:pt x="10403" y="9997"/>
                    <a:pt x="10400" y="9998"/>
                    <a:pt x="10396" y="9998"/>
                  </a:cubicBezTo>
                  <a:cubicBezTo>
                    <a:pt x="10380" y="9998"/>
                    <a:pt x="10365" y="9984"/>
                    <a:pt x="10354" y="9957"/>
                  </a:cubicBezTo>
                  <a:cubicBezTo>
                    <a:pt x="10315" y="9853"/>
                    <a:pt x="10289" y="9775"/>
                    <a:pt x="10257" y="9723"/>
                  </a:cubicBezTo>
                  <a:cubicBezTo>
                    <a:pt x="10231" y="9684"/>
                    <a:pt x="10211" y="9651"/>
                    <a:pt x="10198" y="9632"/>
                  </a:cubicBezTo>
                  <a:cubicBezTo>
                    <a:pt x="10192" y="9619"/>
                    <a:pt x="10185" y="9612"/>
                    <a:pt x="10185" y="9606"/>
                  </a:cubicBezTo>
                  <a:lnTo>
                    <a:pt x="10185" y="9645"/>
                  </a:lnTo>
                  <a:cubicBezTo>
                    <a:pt x="10192" y="9671"/>
                    <a:pt x="10192" y="9690"/>
                    <a:pt x="10179" y="9697"/>
                  </a:cubicBezTo>
                  <a:cubicBezTo>
                    <a:pt x="10174" y="9700"/>
                    <a:pt x="10168" y="9702"/>
                    <a:pt x="10163" y="9702"/>
                  </a:cubicBezTo>
                  <a:cubicBezTo>
                    <a:pt x="10146" y="9702"/>
                    <a:pt x="10128" y="9687"/>
                    <a:pt x="10113" y="9658"/>
                  </a:cubicBezTo>
                  <a:cubicBezTo>
                    <a:pt x="10100" y="9638"/>
                    <a:pt x="10081" y="9612"/>
                    <a:pt x="10055" y="9580"/>
                  </a:cubicBezTo>
                  <a:close/>
                  <a:moveTo>
                    <a:pt x="11279" y="10758"/>
                  </a:moveTo>
                  <a:cubicBezTo>
                    <a:pt x="11291" y="10758"/>
                    <a:pt x="11300" y="10760"/>
                    <a:pt x="11310" y="10763"/>
                  </a:cubicBezTo>
                  <a:cubicBezTo>
                    <a:pt x="11317" y="10763"/>
                    <a:pt x="11336" y="10783"/>
                    <a:pt x="11369" y="10809"/>
                  </a:cubicBezTo>
                  <a:cubicBezTo>
                    <a:pt x="11401" y="10841"/>
                    <a:pt x="11466" y="10887"/>
                    <a:pt x="11564" y="10952"/>
                  </a:cubicBezTo>
                  <a:lnTo>
                    <a:pt x="11707" y="11036"/>
                  </a:lnTo>
                  <a:cubicBezTo>
                    <a:pt x="11791" y="11076"/>
                    <a:pt x="11895" y="11108"/>
                    <a:pt x="12006" y="11134"/>
                  </a:cubicBezTo>
                  <a:cubicBezTo>
                    <a:pt x="12071" y="11147"/>
                    <a:pt x="12175" y="11160"/>
                    <a:pt x="12325" y="11180"/>
                  </a:cubicBezTo>
                  <a:cubicBezTo>
                    <a:pt x="12357" y="11186"/>
                    <a:pt x="12377" y="11199"/>
                    <a:pt x="12377" y="11212"/>
                  </a:cubicBezTo>
                  <a:cubicBezTo>
                    <a:pt x="12377" y="11238"/>
                    <a:pt x="12357" y="11245"/>
                    <a:pt x="12318" y="11245"/>
                  </a:cubicBezTo>
                  <a:cubicBezTo>
                    <a:pt x="12247" y="11245"/>
                    <a:pt x="12162" y="11232"/>
                    <a:pt x="12058" y="11206"/>
                  </a:cubicBezTo>
                  <a:lnTo>
                    <a:pt x="11830" y="11154"/>
                  </a:lnTo>
                  <a:cubicBezTo>
                    <a:pt x="11778" y="11141"/>
                    <a:pt x="11713" y="11108"/>
                    <a:pt x="11642" y="11063"/>
                  </a:cubicBezTo>
                  <a:lnTo>
                    <a:pt x="11505" y="10984"/>
                  </a:lnTo>
                  <a:cubicBezTo>
                    <a:pt x="11421" y="10932"/>
                    <a:pt x="11362" y="10893"/>
                    <a:pt x="11330" y="10861"/>
                  </a:cubicBezTo>
                  <a:cubicBezTo>
                    <a:pt x="11317" y="10841"/>
                    <a:pt x="11304" y="10835"/>
                    <a:pt x="11291" y="10822"/>
                  </a:cubicBezTo>
                  <a:lnTo>
                    <a:pt x="11226" y="10822"/>
                  </a:lnTo>
                  <a:lnTo>
                    <a:pt x="10926" y="10874"/>
                  </a:lnTo>
                  <a:cubicBezTo>
                    <a:pt x="10919" y="10875"/>
                    <a:pt x="10913" y="10876"/>
                    <a:pt x="10907" y="10876"/>
                  </a:cubicBezTo>
                  <a:cubicBezTo>
                    <a:pt x="10881" y="10876"/>
                    <a:pt x="10868" y="10865"/>
                    <a:pt x="10868" y="10854"/>
                  </a:cubicBezTo>
                  <a:cubicBezTo>
                    <a:pt x="10920" y="10835"/>
                    <a:pt x="10978" y="10815"/>
                    <a:pt x="11050" y="10796"/>
                  </a:cubicBezTo>
                  <a:cubicBezTo>
                    <a:pt x="11089" y="10789"/>
                    <a:pt x="11154" y="10776"/>
                    <a:pt x="11239" y="10763"/>
                  </a:cubicBezTo>
                  <a:cubicBezTo>
                    <a:pt x="11255" y="10760"/>
                    <a:pt x="11268" y="10758"/>
                    <a:pt x="11279" y="10758"/>
                  </a:cubicBezTo>
                  <a:close/>
                  <a:moveTo>
                    <a:pt x="11330" y="10614"/>
                  </a:moveTo>
                  <a:cubicBezTo>
                    <a:pt x="11109" y="10685"/>
                    <a:pt x="10887" y="10724"/>
                    <a:pt x="10653" y="10731"/>
                  </a:cubicBezTo>
                  <a:cubicBezTo>
                    <a:pt x="10647" y="10750"/>
                    <a:pt x="10647" y="10763"/>
                    <a:pt x="10640" y="10776"/>
                  </a:cubicBezTo>
                  <a:cubicBezTo>
                    <a:pt x="10627" y="10848"/>
                    <a:pt x="10601" y="10887"/>
                    <a:pt x="10562" y="10887"/>
                  </a:cubicBezTo>
                  <a:cubicBezTo>
                    <a:pt x="10556" y="10900"/>
                    <a:pt x="10549" y="10906"/>
                    <a:pt x="10549" y="10913"/>
                  </a:cubicBezTo>
                  <a:cubicBezTo>
                    <a:pt x="10543" y="10932"/>
                    <a:pt x="10530" y="10958"/>
                    <a:pt x="10510" y="10997"/>
                  </a:cubicBezTo>
                  <a:cubicBezTo>
                    <a:pt x="10497" y="11036"/>
                    <a:pt x="10484" y="11063"/>
                    <a:pt x="10458" y="11076"/>
                  </a:cubicBezTo>
                  <a:cubicBezTo>
                    <a:pt x="10433" y="11101"/>
                    <a:pt x="10400" y="11110"/>
                    <a:pt x="10362" y="11110"/>
                  </a:cubicBezTo>
                  <a:cubicBezTo>
                    <a:pt x="10351" y="11110"/>
                    <a:pt x="10340" y="11109"/>
                    <a:pt x="10328" y="11108"/>
                  </a:cubicBezTo>
                  <a:cubicBezTo>
                    <a:pt x="10296" y="11102"/>
                    <a:pt x="10250" y="11089"/>
                    <a:pt x="10185" y="11063"/>
                  </a:cubicBezTo>
                  <a:cubicBezTo>
                    <a:pt x="10107" y="11036"/>
                    <a:pt x="10016" y="11017"/>
                    <a:pt x="9912" y="11004"/>
                  </a:cubicBezTo>
                  <a:lnTo>
                    <a:pt x="9912" y="11004"/>
                  </a:lnTo>
                  <a:cubicBezTo>
                    <a:pt x="9944" y="11036"/>
                    <a:pt x="9970" y="11082"/>
                    <a:pt x="9996" y="11128"/>
                  </a:cubicBezTo>
                  <a:cubicBezTo>
                    <a:pt x="10061" y="11238"/>
                    <a:pt x="10113" y="11349"/>
                    <a:pt x="10159" y="11459"/>
                  </a:cubicBezTo>
                  <a:cubicBezTo>
                    <a:pt x="10166" y="11453"/>
                    <a:pt x="10179" y="11453"/>
                    <a:pt x="10192" y="11453"/>
                  </a:cubicBezTo>
                  <a:cubicBezTo>
                    <a:pt x="10328" y="11433"/>
                    <a:pt x="10536" y="11420"/>
                    <a:pt x="10816" y="11414"/>
                  </a:cubicBezTo>
                  <a:cubicBezTo>
                    <a:pt x="10952" y="11414"/>
                    <a:pt x="11057" y="11414"/>
                    <a:pt x="11128" y="11420"/>
                  </a:cubicBezTo>
                  <a:cubicBezTo>
                    <a:pt x="11245" y="11420"/>
                    <a:pt x="11343" y="11433"/>
                    <a:pt x="11434" y="11459"/>
                  </a:cubicBezTo>
                  <a:cubicBezTo>
                    <a:pt x="11557" y="11485"/>
                    <a:pt x="11739" y="11563"/>
                    <a:pt x="11987" y="11687"/>
                  </a:cubicBezTo>
                  <a:cubicBezTo>
                    <a:pt x="12091" y="11739"/>
                    <a:pt x="12175" y="11771"/>
                    <a:pt x="12240" y="11791"/>
                  </a:cubicBezTo>
                  <a:cubicBezTo>
                    <a:pt x="12240" y="11778"/>
                    <a:pt x="12247" y="11765"/>
                    <a:pt x="12253" y="11745"/>
                  </a:cubicBezTo>
                  <a:lnTo>
                    <a:pt x="12520" y="11036"/>
                  </a:lnTo>
                  <a:cubicBezTo>
                    <a:pt x="12500" y="11030"/>
                    <a:pt x="12481" y="11030"/>
                    <a:pt x="12461" y="11030"/>
                  </a:cubicBezTo>
                  <a:cubicBezTo>
                    <a:pt x="12357" y="11010"/>
                    <a:pt x="12182" y="10978"/>
                    <a:pt x="11941" y="10932"/>
                  </a:cubicBezTo>
                  <a:cubicBezTo>
                    <a:pt x="11778" y="10900"/>
                    <a:pt x="11668" y="10867"/>
                    <a:pt x="11616" y="10841"/>
                  </a:cubicBezTo>
                  <a:cubicBezTo>
                    <a:pt x="11499" y="10789"/>
                    <a:pt x="11401" y="10711"/>
                    <a:pt x="11330" y="10614"/>
                  </a:cubicBezTo>
                  <a:close/>
                  <a:moveTo>
                    <a:pt x="7451" y="10365"/>
                  </a:moveTo>
                  <a:cubicBezTo>
                    <a:pt x="7464" y="10365"/>
                    <a:pt x="7475" y="10366"/>
                    <a:pt x="7486" y="10367"/>
                  </a:cubicBezTo>
                  <a:cubicBezTo>
                    <a:pt x="7441" y="10406"/>
                    <a:pt x="7369" y="10432"/>
                    <a:pt x="7258" y="10458"/>
                  </a:cubicBezTo>
                  <a:cubicBezTo>
                    <a:pt x="7089" y="10497"/>
                    <a:pt x="6946" y="10542"/>
                    <a:pt x="6842" y="10601"/>
                  </a:cubicBezTo>
                  <a:cubicBezTo>
                    <a:pt x="6758" y="10653"/>
                    <a:pt x="6647" y="10731"/>
                    <a:pt x="6517" y="10841"/>
                  </a:cubicBezTo>
                  <a:lnTo>
                    <a:pt x="6302" y="11036"/>
                  </a:lnTo>
                  <a:cubicBezTo>
                    <a:pt x="6205" y="11128"/>
                    <a:pt x="6062" y="11290"/>
                    <a:pt x="5867" y="11524"/>
                  </a:cubicBezTo>
                  <a:lnTo>
                    <a:pt x="5463" y="12012"/>
                  </a:lnTo>
                  <a:cubicBezTo>
                    <a:pt x="5463" y="11973"/>
                    <a:pt x="5489" y="11921"/>
                    <a:pt x="5541" y="11856"/>
                  </a:cubicBezTo>
                  <a:lnTo>
                    <a:pt x="6023" y="11251"/>
                  </a:lnTo>
                  <a:cubicBezTo>
                    <a:pt x="6114" y="11147"/>
                    <a:pt x="6172" y="11082"/>
                    <a:pt x="6192" y="11056"/>
                  </a:cubicBezTo>
                  <a:lnTo>
                    <a:pt x="6550" y="10744"/>
                  </a:lnTo>
                  <a:cubicBezTo>
                    <a:pt x="6660" y="10653"/>
                    <a:pt x="6732" y="10594"/>
                    <a:pt x="6777" y="10568"/>
                  </a:cubicBezTo>
                  <a:cubicBezTo>
                    <a:pt x="6862" y="10516"/>
                    <a:pt x="6998" y="10464"/>
                    <a:pt x="7187" y="10412"/>
                  </a:cubicBezTo>
                  <a:cubicBezTo>
                    <a:pt x="7296" y="10379"/>
                    <a:pt x="7387" y="10365"/>
                    <a:pt x="7451" y="10365"/>
                  </a:cubicBezTo>
                  <a:close/>
                  <a:moveTo>
                    <a:pt x="7011" y="10224"/>
                  </a:moveTo>
                  <a:lnTo>
                    <a:pt x="6790" y="10308"/>
                  </a:lnTo>
                  <a:cubicBezTo>
                    <a:pt x="6667" y="10354"/>
                    <a:pt x="6576" y="10399"/>
                    <a:pt x="6523" y="10445"/>
                  </a:cubicBezTo>
                  <a:cubicBezTo>
                    <a:pt x="6478" y="10477"/>
                    <a:pt x="6413" y="10555"/>
                    <a:pt x="6328" y="10672"/>
                  </a:cubicBezTo>
                  <a:cubicBezTo>
                    <a:pt x="6257" y="10770"/>
                    <a:pt x="6166" y="10874"/>
                    <a:pt x="6055" y="10997"/>
                  </a:cubicBezTo>
                  <a:cubicBezTo>
                    <a:pt x="5990" y="11069"/>
                    <a:pt x="5893" y="11173"/>
                    <a:pt x="5763" y="11316"/>
                  </a:cubicBezTo>
                  <a:cubicBezTo>
                    <a:pt x="5704" y="11388"/>
                    <a:pt x="5580" y="11537"/>
                    <a:pt x="5398" y="11765"/>
                  </a:cubicBezTo>
                  <a:lnTo>
                    <a:pt x="4781" y="12552"/>
                  </a:lnTo>
                  <a:cubicBezTo>
                    <a:pt x="4781" y="12558"/>
                    <a:pt x="4781" y="12558"/>
                    <a:pt x="4774" y="12565"/>
                  </a:cubicBezTo>
                  <a:cubicBezTo>
                    <a:pt x="4768" y="12578"/>
                    <a:pt x="4761" y="12591"/>
                    <a:pt x="4748" y="12597"/>
                  </a:cubicBezTo>
                  <a:lnTo>
                    <a:pt x="4741" y="12597"/>
                  </a:lnTo>
                  <a:lnTo>
                    <a:pt x="4735" y="12604"/>
                  </a:lnTo>
                  <a:cubicBezTo>
                    <a:pt x="4728" y="12617"/>
                    <a:pt x="4722" y="12630"/>
                    <a:pt x="4709" y="12636"/>
                  </a:cubicBezTo>
                  <a:lnTo>
                    <a:pt x="4689" y="12669"/>
                  </a:lnTo>
                  <a:lnTo>
                    <a:pt x="4683" y="12669"/>
                  </a:lnTo>
                  <a:cubicBezTo>
                    <a:pt x="4683" y="12675"/>
                    <a:pt x="4676" y="12675"/>
                    <a:pt x="4670" y="12682"/>
                  </a:cubicBezTo>
                  <a:lnTo>
                    <a:pt x="4676" y="12682"/>
                  </a:lnTo>
                  <a:cubicBezTo>
                    <a:pt x="4689" y="12695"/>
                    <a:pt x="4702" y="12721"/>
                    <a:pt x="4702" y="12753"/>
                  </a:cubicBezTo>
                  <a:cubicBezTo>
                    <a:pt x="4709" y="12896"/>
                    <a:pt x="4709" y="13020"/>
                    <a:pt x="4702" y="13118"/>
                  </a:cubicBezTo>
                  <a:cubicBezTo>
                    <a:pt x="4748" y="13072"/>
                    <a:pt x="4787" y="13046"/>
                    <a:pt x="4820" y="13027"/>
                  </a:cubicBezTo>
                  <a:cubicBezTo>
                    <a:pt x="4885" y="12994"/>
                    <a:pt x="4930" y="12968"/>
                    <a:pt x="4956" y="12942"/>
                  </a:cubicBezTo>
                  <a:cubicBezTo>
                    <a:pt x="4976" y="12923"/>
                    <a:pt x="4995" y="12910"/>
                    <a:pt x="5015" y="12903"/>
                  </a:cubicBezTo>
                  <a:cubicBezTo>
                    <a:pt x="5021" y="12831"/>
                    <a:pt x="5041" y="12753"/>
                    <a:pt x="5067" y="12669"/>
                  </a:cubicBezTo>
                  <a:cubicBezTo>
                    <a:pt x="5086" y="12617"/>
                    <a:pt x="5099" y="12578"/>
                    <a:pt x="5112" y="12552"/>
                  </a:cubicBezTo>
                  <a:cubicBezTo>
                    <a:pt x="5138" y="12513"/>
                    <a:pt x="5171" y="12474"/>
                    <a:pt x="5223" y="12435"/>
                  </a:cubicBezTo>
                  <a:cubicBezTo>
                    <a:pt x="5320" y="12344"/>
                    <a:pt x="5418" y="12266"/>
                    <a:pt x="5509" y="12207"/>
                  </a:cubicBezTo>
                  <a:cubicBezTo>
                    <a:pt x="5639" y="12116"/>
                    <a:pt x="5841" y="11993"/>
                    <a:pt x="6133" y="11830"/>
                  </a:cubicBezTo>
                  <a:lnTo>
                    <a:pt x="6445" y="11648"/>
                  </a:lnTo>
                  <a:cubicBezTo>
                    <a:pt x="6458" y="11602"/>
                    <a:pt x="6471" y="11557"/>
                    <a:pt x="6484" y="11518"/>
                  </a:cubicBezTo>
                  <a:cubicBezTo>
                    <a:pt x="6523" y="11427"/>
                    <a:pt x="6595" y="11323"/>
                    <a:pt x="6699" y="11212"/>
                  </a:cubicBezTo>
                  <a:cubicBezTo>
                    <a:pt x="6868" y="11023"/>
                    <a:pt x="7057" y="10861"/>
                    <a:pt x="7265" y="10724"/>
                  </a:cubicBezTo>
                  <a:cubicBezTo>
                    <a:pt x="7395" y="10646"/>
                    <a:pt x="7499" y="10601"/>
                    <a:pt x="7571" y="10588"/>
                  </a:cubicBezTo>
                  <a:cubicBezTo>
                    <a:pt x="7605" y="10580"/>
                    <a:pt x="7637" y="10577"/>
                    <a:pt x="7667" y="10577"/>
                  </a:cubicBezTo>
                  <a:cubicBezTo>
                    <a:pt x="7688" y="10577"/>
                    <a:pt x="7708" y="10579"/>
                    <a:pt x="7727" y="10581"/>
                  </a:cubicBezTo>
                  <a:cubicBezTo>
                    <a:pt x="7733" y="10568"/>
                    <a:pt x="7746" y="10562"/>
                    <a:pt x="7753" y="10555"/>
                  </a:cubicBezTo>
                  <a:cubicBezTo>
                    <a:pt x="7759" y="10549"/>
                    <a:pt x="7779" y="10542"/>
                    <a:pt x="7818" y="10536"/>
                  </a:cubicBezTo>
                  <a:lnTo>
                    <a:pt x="7967" y="10529"/>
                  </a:lnTo>
                  <a:cubicBezTo>
                    <a:pt x="7961" y="10490"/>
                    <a:pt x="7954" y="10471"/>
                    <a:pt x="7948" y="10464"/>
                  </a:cubicBezTo>
                  <a:cubicBezTo>
                    <a:pt x="7922" y="10438"/>
                    <a:pt x="7883" y="10419"/>
                    <a:pt x="7818" y="10412"/>
                  </a:cubicBezTo>
                  <a:cubicBezTo>
                    <a:pt x="7590" y="10380"/>
                    <a:pt x="7323" y="10321"/>
                    <a:pt x="7011" y="10224"/>
                  </a:cubicBezTo>
                  <a:close/>
                  <a:moveTo>
                    <a:pt x="6335" y="12090"/>
                  </a:moveTo>
                  <a:cubicBezTo>
                    <a:pt x="6361" y="12090"/>
                    <a:pt x="6374" y="12097"/>
                    <a:pt x="6380" y="12110"/>
                  </a:cubicBezTo>
                  <a:cubicBezTo>
                    <a:pt x="6387" y="12129"/>
                    <a:pt x="6367" y="12155"/>
                    <a:pt x="6335" y="12175"/>
                  </a:cubicBezTo>
                  <a:lnTo>
                    <a:pt x="5730" y="12532"/>
                  </a:lnTo>
                  <a:cubicBezTo>
                    <a:pt x="5711" y="12545"/>
                    <a:pt x="5698" y="12552"/>
                    <a:pt x="5698" y="12565"/>
                  </a:cubicBezTo>
                  <a:cubicBezTo>
                    <a:pt x="5698" y="12571"/>
                    <a:pt x="5704" y="12578"/>
                    <a:pt x="5717" y="12591"/>
                  </a:cubicBezTo>
                  <a:lnTo>
                    <a:pt x="5782" y="12643"/>
                  </a:lnTo>
                  <a:cubicBezTo>
                    <a:pt x="5951" y="12578"/>
                    <a:pt x="6075" y="12513"/>
                    <a:pt x="6153" y="12448"/>
                  </a:cubicBezTo>
                  <a:cubicBezTo>
                    <a:pt x="6167" y="12433"/>
                    <a:pt x="6186" y="12426"/>
                    <a:pt x="6202" y="12426"/>
                  </a:cubicBezTo>
                  <a:cubicBezTo>
                    <a:pt x="6208" y="12426"/>
                    <a:pt x="6213" y="12427"/>
                    <a:pt x="6218" y="12428"/>
                  </a:cubicBezTo>
                  <a:cubicBezTo>
                    <a:pt x="6231" y="12435"/>
                    <a:pt x="6244" y="12448"/>
                    <a:pt x="6250" y="12474"/>
                  </a:cubicBezTo>
                  <a:lnTo>
                    <a:pt x="6283" y="12558"/>
                  </a:lnTo>
                  <a:cubicBezTo>
                    <a:pt x="6283" y="12584"/>
                    <a:pt x="6296" y="12597"/>
                    <a:pt x="6315" y="12604"/>
                  </a:cubicBezTo>
                  <a:lnTo>
                    <a:pt x="6335" y="12604"/>
                  </a:lnTo>
                  <a:cubicBezTo>
                    <a:pt x="6354" y="12610"/>
                    <a:pt x="6361" y="12630"/>
                    <a:pt x="6348" y="12656"/>
                  </a:cubicBezTo>
                  <a:cubicBezTo>
                    <a:pt x="6341" y="12669"/>
                    <a:pt x="6335" y="12682"/>
                    <a:pt x="6315" y="12688"/>
                  </a:cubicBezTo>
                  <a:lnTo>
                    <a:pt x="5665" y="13131"/>
                  </a:lnTo>
                  <a:cubicBezTo>
                    <a:pt x="5574" y="13189"/>
                    <a:pt x="5502" y="13228"/>
                    <a:pt x="5450" y="13241"/>
                  </a:cubicBezTo>
                  <a:cubicBezTo>
                    <a:pt x="5434" y="13244"/>
                    <a:pt x="5419" y="13246"/>
                    <a:pt x="5406" y="13246"/>
                  </a:cubicBezTo>
                  <a:cubicBezTo>
                    <a:pt x="5393" y="13246"/>
                    <a:pt x="5382" y="13244"/>
                    <a:pt x="5372" y="13241"/>
                  </a:cubicBezTo>
                  <a:cubicBezTo>
                    <a:pt x="5353" y="13235"/>
                    <a:pt x="5340" y="13215"/>
                    <a:pt x="5327" y="13189"/>
                  </a:cubicBezTo>
                  <a:cubicBezTo>
                    <a:pt x="5301" y="13157"/>
                    <a:pt x="5288" y="13124"/>
                    <a:pt x="5281" y="13111"/>
                  </a:cubicBezTo>
                  <a:cubicBezTo>
                    <a:pt x="5275" y="13072"/>
                    <a:pt x="5268" y="13040"/>
                    <a:pt x="5268" y="13001"/>
                  </a:cubicBezTo>
                  <a:cubicBezTo>
                    <a:pt x="5268" y="12844"/>
                    <a:pt x="5281" y="12727"/>
                    <a:pt x="5314" y="12669"/>
                  </a:cubicBezTo>
                  <a:cubicBezTo>
                    <a:pt x="5320" y="12656"/>
                    <a:pt x="5327" y="12649"/>
                    <a:pt x="5340" y="12649"/>
                  </a:cubicBezTo>
                  <a:cubicBezTo>
                    <a:pt x="5353" y="12649"/>
                    <a:pt x="5359" y="12662"/>
                    <a:pt x="5353" y="12688"/>
                  </a:cubicBezTo>
                  <a:cubicBezTo>
                    <a:pt x="5340" y="12740"/>
                    <a:pt x="5327" y="12831"/>
                    <a:pt x="5327" y="12975"/>
                  </a:cubicBezTo>
                  <a:cubicBezTo>
                    <a:pt x="5333" y="13059"/>
                    <a:pt x="5353" y="13118"/>
                    <a:pt x="5379" y="13150"/>
                  </a:cubicBezTo>
                  <a:cubicBezTo>
                    <a:pt x="5392" y="13163"/>
                    <a:pt x="5405" y="13176"/>
                    <a:pt x="5424" y="13176"/>
                  </a:cubicBezTo>
                  <a:cubicBezTo>
                    <a:pt x="5431" y="13176"/>
                    <a:pt x="5450" y="13176"/>
                    <a:pt x="5470" y="13170"/>
                  </a:cubicBezTo>
                  <a:cubicBezTo>
                    <a:pt x="5522" y="13144"/>
                    <a:pt x="5600" y="13105"/>
                    <a:pt x="5685" y="13040"/>
                  </a:cubicBezTo>
                  <a:cubicBezTo>
                    <a:pt x="5919" y="12890"/>
                    <a:pt x="6101" y="12760"/>
                    <a:pt x="6237" y="12656"/>
                  </a:cubicBezTo>
                  <a:cubicBezTo>
                    <a:pt x="6231" y="12610"/>
                    <a:pt x="6211" y="12565"/>
                    <a:pt x="6192" y="12526"/>
                  </a:cubicBezTo>
                  <a:lnTo>
                    <a:pt x="5841" y="12701"/>
                  </a:lnTo>
                  <a:cubicBezTo>
                    <a:pt x="5811" y="12716"/>
                    <a:pt x="5786" y="12723"/>
                    <a:pt x="5767" y="12723"/>
                  </a:cubicBezTo>
                  <a:cubicBezTo>
                    <a:pt x="5760" y="12723"/>
                    <a:pt x="5754" y="12723"/>
                    <a:pt x="5750" y="12721"/>
                  </a:cubicBezTo>
                  <a:cubicBezTo>
                    <a:pt x="5743" y="12721"/>
                    <a:pt x="5724" y="12708"/>
                    <a:pt x="5704" y="12682"/>
                  </a:cubicBezTo>
                  <a:lnTo>
                    <a:pt x="5639" y="12617"/>
                  </a:lnTo>
                  <a:cubicBezTo>
                    <a:pt x="5619" y="12591"/>
                    <a:pt x="5606" y="12571"/>
                    <a:pt x="5606" y="12558"/>
                  </a:cubicBezTo>
                  <a:cubicBezTo>
                    <a:pt x="5606" y="12539"/>
                    <a:pt x="5626" y="12513"/>
                    <a:pt x="5659" y="12493"/>
                  </a:cubicBezTo>
                  <a:cubicBezTo>
                    <a:pt x="5730" y="12448"/>
                    <a:pt x="5834" y="12383"/>
                    <a:pt x="5971" y="12305"/>
                  </a:cubicBezTo>
                  <a:cubicBezTo>
                    <a:pt x="6120" y="12220"/>
                    <a:pt x="6224" y="12155"/>
                    <a:pt x="6289" y="12110"/>
                  </a:cubicBezTo>
                  <a:cubicBezTo>
                    <a:pt x="6315" y="12097"/>
                    <a:pt x="6335" y="12090"/>
                    <a:pt x="6335" y="12090"/>
                  </a:cubicBezTo>
                  <a:close/>
                  <a:moveTo>
                    <a:pt x="6426" y="11771"/>
                  </a:moveTo>
                  <a:cubicBezTo>
                    <a:pt x="6413" y="11771"/>
                    <a:pt x="6406" y="11778"/>
                    <a:pt x="6400" y="11778"/>
                  </a:cubicBezTo>
                  <a:lnTo>
                    <a:pt x="5730" y="12175"/>
                  </a:lnTo>
                  <a:lnTo>
                    <a:pt x="5502" y="12337"/>
                  </a:lnTo>
                  <a:cubicBezTo>
                    <a:pt x="5359" y="12441"/>
                    <a:pt x="5262" y="12532"/>
                    <a:pt x="5210" y="12617"/>
                  </a:cubicBezTo>
                  <a:cubicBezTo>
                    <a:pt x="5171" y="12675"/>
                    <a:pt x="5145" y="12747"/>
                    <a:pt x="5119" y="12851"/>
                  </a:cubicBezTo>
                  <a:cubicBezTo>
                    <a:pt x="5093" y="12988"/>
                    <a:pt x="5093" y="13118"/>
                    <a:pt x="5119" y="13254"/>
                  </a:cubicBezTo>
                  <a:cubicBezTo>
                    <a:pt x="5145" y="13371"/>
                    <a:pt x="5190" y="13436"/>
                    <a:pt x="5262" y="13456"/>
                  </a:cubicBezTo>
                  <a:cubicBezTo>
                    <a:pt x="5277" y="13461"/>
                    <a:pt x="5292" y="13463"/>
                    <a:pt x="5307" y="13463"/>
                  </a:cubicBezTo>
                  <a:cubicBezTo>
                    <a:pt x="5332" y="13463"/>
                    <a:pt x="5357" y="13457"/>
                    <a:pt x="5385" y="13449"/>
                  </a:cubicBezTo>
                  <a:cubicBezTo>
                    <a:pt x="5411" y="13436"/>
                    <a:pt x="5450" y="13417"/>
                    <a:pt x="5496" y="13384"/>
                  </a:cubicBezTo>
                  <a:cubicBezTo>
                    <a:pt x="5626" y="13306"/>
                    <a:pt x="5795" y="13209"/>
                    <a:pt x="6003" y="13092"/>
                  </a:cubicBezTo>
                  <a:lnTo>
                    <a:pt x="6465" y="12831"/>
                  </a:lnTo>
                  <a:cubicBezTo>
                    <a:pt x="6497" y="12812"/>
                    <a:pt x="6517" y="12805"/>
                    <a:pt x="6536" y="12805"/>
                  </a:cubicBezTo>
                  <a:cubicBezTo>
                    <a:pt x="6419" y="12500"/>
                    <a:pt x="6380" y="12168"/>
                    <a:pt x="6419" y="11817"/>
                  </a:cubicBezTo>
                  <a:cubicBezTo>
                    <a:pt x="6419" y="11797"/>
                    <a:pt x="6426" y="11784"/>
                    <a:pt x="6426" y="11771"/>
                  </a:cubicBezTo>
                  <a:close/>
                  <a:moveTo>
                    <a:pt x="6322" y="13222"/>
                  </a:moveTo>
                  <a:cubicBezTo>
                    <a:pt x="6302" y="13222"/>
                    <a:pt x="6283" y="13222"/>
                    <a:pt x="6270" y="13235"/>
                  </a:cubicBezTo>
                  <a:cubicBezTo>
                    <a:pt x="6250" y="13235"/>
                    <a:pt x="6224" y="13241"/>
                    <a:pt x="6205" y="13241"/>
                  </a:cubicBezTo>
                  <a:cubicBezTo>
                    <a:pt x="5984" y="13326"/>
                    <a:pt x="5828" y="13397"/>
                    <a:pt x="5724" y="13449"/>
                  </a:cubicBezTo>
                  <a:cubicBezTo>
                    <a:pt x="5672" y="13475"/>
                    <a:pt x="5600" y="13521"/>
                    <a:pt x="5496" y="13579"/>
                  </a:cubicBezTo>
                  <a:lnTo>
                    <a:pt x="5112" y="13807"/>
                  </a:lnTo>
                  <a:cubicBezTo>
                    <a:pt x="5041" y="13853"/>
                    <a:pt x="4995" y="13892"/>
                    <a:pt x="4982" y="13931"/>
                  </a:cubicBezTo>
                  <a:cubicBezTo>
                    <a:pt x="4969" y="13963"/>
                    <a:pt x="4963" y="13996"/>
                    <a:pt x="4969" y="14035"/>
                  </a:cubicBezTo>
                  <a:cubicBezTo>
                    <a:pt x="4969" y="14048"/>
                    <a:pt x="4982" y="14093"/>
                    <a:pt x="4995" y="14165"/>
                  </a:cubicBezTo>
                  <a:cubicBezTo>
                    <a:pt x="5034" y="14262"/>
                    <a:pt x="5106" y="14366"/>
                    <a:pt x="5216" y="14477"/>
                  </a:cubicBezTo>
                  <a:cubicBezTo>
                    <a:pt x="5236" y="14496"/>
                    <a:pt x="5255" y="14509"/>
                    <a:pt x="5275" y="14509"/>
                  </a:cubicBezTo>
                  <a:cubicBezTo>
                    <a:pt x="5279" y="14511"/>
                    <a:pt x="5285" y="14512"/>
                    <a:pt x="5291" y="14512"/>
                  </a:cubicBezTo>
                  <a:cubicBezTo>
                    <a:pt x="5310" y="14512"/>
                    <a:pt x="5334" y="14503"/>
                    <a:pt x="5359" y="14483"/>
                  </a:cubicBezTo>
                  <a:cubicBezTo>
                    <a:pt x="5405" y="14457"/>
                    <a:pt x="5574" y="14360"/>
                    <a:pt x="5860" y="14197"/>
                  </a:cubicBezTo>
                  <a:cubicBezTo>
                    <a:pt x="6055" y="14080"/>
                    <a:pt x="6218" y="13976"/>
                    <a:pt x="6335" y="13885"/>
                  </a:cubicBezTo>
                  <a:cubicBezTo>
                    <a:pt x="6406" y="13820"/>
                    <a:pt x="6465" y="13761"/>
                    <a:pt x="6504" y="13709"/>
                  </a:cubicBezTo>
                  <a:cubicBezTo>
                    <a:pt x="6504" y="13703"/>
                    <a:pt x="6510" y="13696"/>
                    <a:pt x="6510" y="13696"/>
                  </a:cubicBezTo>
                  <a:cubicBezTo>
                    <a:pt x="6510" y="13592"/>
                    <a:pt x="6484" y="13488"/>
                    <a:pt x="6439" y="13391"/>
                  </a:cubicBezTo>
                  <a:lnTo>
                    <a:pt x="6432" y="13378"/>
                  </a:lnTo>
                  <a:cubicBezTo>
                    <a:pt x="6348" y="13423"/>
                    <a:pt x="6218" y="13482"/>
                    <a:pt x="6042" y="13560"/>
                  </a:cubicBezTo>
                  <a:cubicBezTo>
                    <a:pt x="6003" y="13573"/>
                    <a:pt x="5958" y="13599"/>
                    <a:pt x="5899" y="13631"/>
                  </a:cubicBezTo>
                  <a:cubicBezTo>
                    <a:pt x="5737" y="13716"/>
                    <a:pt x="5574" y="13820"/>
                    <a:pt x="5398" y="13931"/>
                  </a:cubicBezTo>
                  <a:lnTo>
                    <a:pt x="5431" y="13963"/>
                  </a:lnTo>
                  <a:cubicBezTo>
                    <a:pt x="5691" y="13807"/>
                    <a:pt x="5971" y="13664"/>
                    <a:pt x="6263" y="13534"/>
                  </a:cubicBezTo>
                  <a:cubicBezTo>
                    <a:pt x="6277" y="13529"/>
                    <a:pt x="6294" y="13525"/>
                    <a:pt x="6308" y="13525"/>
                  </a:cubicBezTo>
                  <a:cubicBezTo>
                    <a:pt x="6313" y="13525"/>
                    <a:pt x="6318" y="13525"/>
                    <a:pt x="6322" y="13527"/>
                  </a:cubicBezTo>
                  <a:cubicBezTo>
                    <a:pt x="6341" y="13534"/>
                    <a:pt x="6348" y="13553"/>
                    <a:pt x="6354" y="13586"/>
                  </a:cubicBezTo>
                  <a:lnTo>
                    <a:pt x="6380" y="13703"/>
                  </a:lnTo>
                  <a:cubicBezTo>
                    <a:pt x="6380" y="13735"/>
                    <a:pt x="6374" y="13755"/>
                    <a:pt x="6367" y="13761"/>
                  </a:cubicBezTo>
                  <a:cubicBezTo>
                    <a:pt x="6367" y="13774"/>
                    <a:pt x="6354" y="13787"/>
                    <a:pt x="6328" y="13800"/>
                  </a:cubicBezTo>
                  <a:lnTo>
                    <a:pt x="5619" y="14197"/>
                  </a:lnTo>
                  <a:cubicBezTo>
                    <a:pt x="5528" y="14243"/>
                    <a:pt x="5457" y="14269"/>
                    <a:pt x="5411" y="14288"/>
                  </a:cubicBezTo>
                  <a:cubicBezTo>
                    <a:pt x="5366" y="14295"/>
                    <a:pt x="5340" y="14301"/>
                    <a:pt x="5327" y="14301"/>
                  </a:cubicBezTo>
                  <a:cubicBezTo>
                    <a:pt x="5314" y="14295"/>
                    <a:pt x="5288" y="14288"/>
                    <a:pt x="5255" y="14269"/>
                  </a:cubicBezTo>
                  <a:cubicBezTo>
                    <a:pt x="5151" y="14197"/>
                    <a:pt x="5093" y="14100"/>
                    <a:pt x="5080" y="13970"/>
                  </a:cubicBezTo>
                  <a:cubicBezTo>
                    <a:pt x="5080" y="13937"/>
                    <a:pt x="5086" y="13911"/>
                    <a:pt x="5106" y="13911"/>
                  </a:cubicBezTo>
                  <a:cubicBezTo>
                    <a:pt x="5112" y="13910"/>
                    <a:pt x="5117" y="13909"/>
                    <a:pt x="5121" y="13909"/>
                  </a:cubicBezTo>
                  <a:cubicBezTo>
                    <a:pt x="5138" y="13909"/>
                    <a:pt x="5148" y="13918"/>
                    <a:pt x="5158" y="13944"/>
                  </a:cubicBezTo>
                  <a:cubicBezTo>
                    <a:pt x="5158" y="13950"/>
                    <a:pt x="5164" y="13976"/>
                    <a:pt x="5164" y="14009"/>
                  </a:cubicBezTo>
                  <a:lnTo>
                    <a:pt x="5177" y="14067"/>
                  </a:lnTo>
                  <a:cubicBezTo>
                    <a:pt x="5210" y="14126"/>
                    <a:pt x="5242" y="14171"/>
                    <a:pt x="5281" y="14197"/>
                  </a:cubicBezTo>
                  <a:cubicBezTo>
                    <a:pt x="5307" y="14217"/>
                    <a:pt x="5327" y="14230"/>
                    <a:pt x="5340" y="14230"/>
                  </a:cubicBezTo>
                  <a:cubicBezTo>
                    <a:pt x="5347" y="14232"/>
                    <a:pt x="5355" y="14232"/>
                    <a:pt x="5361" y="14232"/>
                  </a:cubicBezTo>
                  <a:cubicBezTo>
                    <a:pt x="5378" y="14232"/>
                    <a:pt x="5393" y="14228"/>
                    <a:pt x="5411" y="14223"/>
                  </a:cubicBezTo>
                  <a:cubicBezTo>
                    <a:pt x="5509" y="14191"/>
                    <a:pt x="5645" y="14126"/>
                    <a:pt x="5815" y="14028"/>
                  </a:cubicBezTo>
                  <a:lnTo>
                    <a:pt x="6244" y="13781"/>
                  </a:lnTo>
                  <a:cubicBezTo>
                    <a:pt x="6289" y="13748"/>
                    <a:pt x="6309" y="13722"/>
                    <a:pt x="6302" y="13696"/>
                  </a:cubicBezTo>
                  <a:cubicBezTo>
                    <a:pt x="6302" y="13690"/>
                    <a:pt x="6296" y="13670"/>
                    <a:pt x="6283" y="13651"/>
                  </a:cubicBezTo>
                  <a:cubicBezTo>
                    <a:pt x="6276" y="13631"/>
                    <a:pt x="6270" y="13618"/>
                    <a:pt x="6276" y="13605"/>
                  </a:cubicBezTo>
                  <a:lnTo>
                    <a:pt x="6276" y="13605"/>
                  </a:lnTo>
                  <a:cubicBezTo>
                    <a:pt x="5906" y="13774"/>
                    <a:pt x="5639" y="13911"/>
                    <a:pt x="5476" y="14015"/>
                  </a:cubicBezTo>
                  <a:cubicBezTo>
                    <a:pt x="5457" y="14028"/>
                    <a:pt x="5437" y="14035"/>
                    <a:pt x="5431" y="14035"/>
                  </a:cubicBezTo>
                  <a:cubicBezTo>
                    <a:pt x="5411" y="14035"/>
                    <a:pt x="5385" y="14022"/>
                    <a:pt x="5359" y="13989"/>
                  </a:cubicBezTo>
                  <a:cubicBezTo>
                    <a:pt x="5340" y="13970"/>
                    <a:pt x="5327" y="13944"/>
                    <a:pt x="5327" y="13931"/>
                  </a:cubicBezTo>
                  <a:cubicBezTo>
                    <a:pt x="5333" y="13918"/>
                    <a:pt x="5346" y="13905"/>
                    <a:pt x="5372" y="13885"/>
                  </a:cubicBezTo>
                  <a:cubicBezTo>
                    <a:pt x="5698" y="13677"/>
                    <a:pt x="6042" y="13495"/>
                    <a:pt x="6406" y="13339"/>
                  </a:cubicBezTo>
                  <a:lnTo>
                    <a:pt x="6367" y="13267"/>
                  </a:lnTo>
                  <a:cubicBezTo>
                    <a:pt x="6348" y="13241"/>
                    <a:pt x="6335" y="13228"/>
                    <a:pt x="6322" y="13222"/>
                  </a:cubicBezTo>
                  <a:close/>
                  <a:moveTo>
                    <a:pt x="7070" y="13859"/>
                  </a:moveTo>
                  <a:cubicBezTo>
                    <a:pt x="7096" y="14048"/>
                    <a:pt x="7096" y="14236"/>
                    <a:pt x="7076" y="14412"/>
                  </a:cubicBezTo>
                  <a:cubicBezTo>
                    <a:pt x="7076" y="14457"/>
                    <a:pt x="7057" y="14587"/>
                    <a:pt x="7018" y="14802"/>
                  </a:cubicBezTo>
                  <a:cubicBezTo>
                    <a:pt x="6998" y="14958"/>
                    <a:pt x="6985" y="15088"/>
                    <a:pt x="6985" y="15192"/>
                  </a:cubicBezTo>
                  <a:cubicBezTo>
                    <a:pt x="6985" y="15218"/>
                    <a:pt x="6985" y="15257"/>
                    <a:pt x="6979" y="15303"/>
                  </a:cubicBezTo>
                  <a:cubicBezTo>
                    <a:pt x="6979" y="15355"/>
                    <a:pt x="6972" y="15387"/>
                    <a:pt x="6966" y="15420"/>
                  </a:cubicBezTo>
                  <a:cubicBezTo>
                    <a:pt x="6959" y="15439"/>
                    <a:pt x="6959" y="15452"/>
                    <a:pt x="6966" y="15465"/>
                  </a:cubicBezTo>
                  <a:cubicBezTo>
                    <a:pt x="6966" y="15472"/>
                    <a:pt x="6966" y="15485"/>
                    <a:pt x="6979" y="15511"/>
                  </a:cubicBezTo>
                  <a:cubicBezTo>
                    <a:pt x="6998" y="15550"/>
                    <a:pt x="6998" y="15589"/>
                    <a:pt x="6966" y="15621"/>
                  </a:cubicBezTo>
                  <a:cubicBezTo>
                    <a:pt x="6953" y="15641"/>
                    <a:pt x="6940" y="15647"/>
                    <a:pt x="6914" y="15647"/>
                  </a:cubicBezTo>
                  <a:cubicBezTo>
                    <a:pt x="6894" y="15647"/>
                    <a:pt x="6875" y="15641"/>
                    <a:pt x="6862" y="15628"/>
                  </a:cubicBezTo>
                  <a:cubicBezTo>
                    <a:pt x="6849" y="15615"/>
                    <a:pt x="6842" y="15595"/>
                    <a:pt x="6842" y="15569"/>
                  </a:cubicBezTo>
                  <a:cubicBezTo>
                    <a:pt x="6836" y="15537"/>
                    <a:pt x="6842" y="15491"/>
                    <a:pt x="6849" y="15446"/>
                  </a:cubicBezTo>
                  <a:cubicBezTo>
                    <a:pt x="6855" y="15374"/>
                    <a:pt x="6862" y="15335"/>
                    <a:pt x="6862" y="15322"/>
                  </a:cubicBezTo>
                  <a:lnTo>
                    <a:pt x="6875" y="15134"/>
                  </a:lnTo>
                  <a:cubicBezTo>
                    <a:pt x="6875" y="15075"/>
                    <a:pt x="6888" y="14997"/>
                    <a:pt x="6907" y="14887"/>
                  </a:cubicBezTo>
                  <a:cubicBezTo>
                    <a:pt x="6946" y="14620"/>
                    <a:pt x="6972" y="14457"/>
                    <a:pt x="6979" y="14412"/>
                  </a:cubicBezTo>
                  <a:cubicBezTo>
                    <a:pt x="7005" y="14230"/>
                    <a:pt x="7011" y="14074"/>
                    <a:pt x="7011" y="13937"/>
                  </a:cubicBezTo>
                  <a:cubicBezTo>
                    <a:pt x="7011" y="13905"/>
                    <a:pt x="7011" y="13885"/>
                    <a:pt x="7018" y="13879"/>
                  </a:cubicBezTo>
                  <a:cubicBezTo>
                    <a:pt x="7024" y="13872"/>
                    <a:pt x="7031" y="13866"/>
                    <a:pt x="7044" y="13859"/>
                  </a:cubicBezTo>
                  <a:close/>
                  <a:moveTo>
                    <a:pt x="7083" y="13462"/>
                  </a:moveTo>
                  <a:cubicBezTo>
                    <a:pt x="7083" y="13475"/>
                    <a:pt x="7076" y="13488"/>
                    <a:pt x="7063" y="13501"/>
                  </a:cubicBezTo>
                  <a:cubicBezTo>
                    <a:pt x="7057" y="13508"/>
                    <a:pt x="7037" y="13521"/>
                    <a:pt x="7005" y="13534"/>
                  </a:cubicBezTo>
                  <a:lnTo>
                    <a:pt x="6764" y="13657"/>
                  </a:lnTo>
                  <a:cubicBezTo>
                    <a:pt x="6771" y="13664"/>
                    <a:pt x="6771" y="13677"/>
                    <a:pt x="6777" y="13696"/>
                  </a:cubicBezTo>
                  <a:cubicBezTo>
                    <a:pt x="6784" y="13729"/>
                    <a:pt x="6777" y="13781"/>
                    <a:pt x="6771" y="13853"/>
                  </a:cubicBezTo>
                  <a:lnTo>
                    <a:pt x="6686" y="14633"/>
                  </a:lnTo>
                  <a:cubicBezTo>
                    <a:pt x="6680" y="14724"/>
                    <a:pt x="6673" y="14796"/>
                    <a:pt x="6673" y="14841"/>
                  </a:cubicBezTo>
                  <a:cubicBezTo>
                    <a:pt x="6673" y="14913"/>
                    <a:pt x="6673" y="15023"/>
                    <a:pt x="6680" y="15166"/>
                  </a:cubicBezTo>
                  <a:cubicBezTo>
                    <a:pt x="6680" y="15251"/>
                    <a:pt x="6667" y="15374"/>
                    <a:pt x="6641" y="15537"/>
                  </a:cubicBezTo>
                  <a:cubicBezTo>
                    <a:pt x="6615" y="15654"/>
                    <a:pt x="6602" y="15752"/>
                    <a:pt x="6602" y="15830"/>
                  </a:cubicBezTo>
                  <a:cubicBezTo>
                    <a:pt x="6664" y="15796"/>
                    <a:pt x="6741" y="15777"/>
                    <a:pt x="6834" y="15777"/>
                  </a:cubicBezTo>
                  <a:cubicBezTo>
                    <a:pt x="6867" y="15777"/>
                    <a:pt x="6902" y="15779"/>
                    <a:pt x="6940" y="15784"/>
                  </a:cubicBezTo>
                  <a:cubicBezTo>
                    <a:pt x="6979" y="15784"/>
                    <a:pt x="7050" y="15797"/>
                    <a:pt x="7148" y="15817"/>
                  </a:cubicBezTo>
                  <a:cubicBezTo>
                    <a:pt x="7232" y="15836"/>
                    <a:pt x="7304" y="15849"/>
                    <a:pt x="7356" y="15856"/>
                  </a:cubicBezTo>
                  <a:cubicBezTo>
                    <a:pt x="7395" y="15856"/>
                    <a:pt x="7414" y="15856"/>
                    <a:pt x="7421" y="15862"/>
                  </a:cubicBezTo>
                  <a:cubicBezTo>
                    <a:pt x="7421" y="15817"/>
                    <a:pt x="7421" y="15791"/>
                    <a:pt x="7421" y="15771"/>
                  </a:cubicBezTo>
                  <a:cubicBezTo>
                    <a:pt x="7427" y="15491"/>
                    <a:pt x="7441" y="15277"/>
                    <a:pt x="7460" y="15140"/>
                  </a:cubicBezTo>
                  <a:cubicBezTo>
                    <a:pt x="7467" y="15082"/>
                    <a:pt x="7486" y="14848"/>
                    <a:pt x="7525" y="14438"/>
                  </a:cubicBezTo>
                  <a:cubicBezTo>
                    <a:pt x="7564" y="14009"/>
                    <a:pt x="7590" y="13755"/>
                    <a:pt x="7590" y="13677"/>
                  </a:cubicBezTo>
                  <a:cubicBezTo>
                    <a:pt x="7590" y="13670"/>
                    <a:pt x="7597" y="13657"/>
                    <a:pt x="7597" y="13651"/>
                  </a:cubicBezTo>
                  <a:cubicBezTo>
                    <a:pt x="7512" y="13625"/>
                    <a:pt x="7421" y="13592"/>
                    <a:pt x="7323" y="13560"/>
                  </a:cubicBezTo>
                  <a:cubicBezTo>
                    <a:pt x="7232" y="13527"/>
                    <a:pt x="7154" y="13495"/>
                    <a:pt x="7083" y="13462"/>
                  </a:cubicBezTo>
                  <a:close/>
                  <a:moveTo>
                    <a:pt x="6352" y="14463"/>
                  </a:moveTo>
                  <a:cubicBezTo>
                    <a:pt x="6357" y="14463"/>
                    <a:pt x="6362" y="14465"/>
                    <a:pt x="6367" y="14470"/>
                  </a:cubicBezTo>
                  <a:cubicBezTo>
                    <a:pt x="6393" y="14477"/>
                    <a:pt x="6406" y="14490"/>
                    <a:pt x="6413" y="14516"/>
                  </a:cubicBezTo>
                  <a:cubicBezTo>
                    <a:pt x="6413" y="14535"/>
                    <a:pt x="6413" y="14555"/>
                    <a:pt x="6406" y="14587"/>
                  </a:cubicBezTo>
                  <a:lnTo>
                    <a:pt x="6211" y="15940"/>
                  </a:lnTo>
                  <a:cubicBezTo>
                    <a:pt x="6211" y="15966"/>
                    <a:pt x="6205" y="15973"/>
                    <a:pt x="6192" y="15973"/>
                  </a:cubicBezTo>
                  <a:cubicBezTo>
                    <a:pt x="6179" y="15973"/>
                    <a:pt x="6166" y="15966"/>
                    <a:pt x="6159" y="15940"/>
                  </a:cubicBezTo>
                  <a:cubicBezTo>
                    <a:pt x="6153" y="15895"/>
                    <a:pt x="6153" y="15836"/>
                    <a:pt x="6159" y="15771"/>
                  </a:cubicBezTo>
                  <a:cubicBezTo>
                    <a:pt x="6166" y="15654"/>
                    <a:pt x="6172" y="15595"/>
                    <a:pt x="6172" y="15589"/>
                  </a:cubicBezTo>
                  <a:lnTo>
                    <a:pt x="6276" y="14704"/>
                  </a:lnTo>
                  <a:cubicBezTo>
                    <a:pt x="6276" y="14672"/>
                    <a:pt x="6283" y="14646"/>
                    <a:pt x="6296" y="14620"/>
                  </a:cubicBezTo>
                  <a:cubicBezTo>
                    <a:pt x="6283" y="14574"/>
                    <a:pt x="6283" y="14535"/>
                    <a:pt x="6289" y="14516"/>
                  </a:cubicBezTo>
                  <a:cubicBezTo>
                    <a:pt x="6296" y="14496"/>
                    <a:pt x="6309" y="14483"/>
                    <a:pt x="6322" y="14477"/>
                  </a:cubicBezTo>
                  <a:cubicBezTo>
                    <a:pt x="6334" y="14469"/>
                    <a:pt x="6344" y="14463"/>
                    <a:pt x="6352" y="14463"/>
                  </a:cubicBezTo>
                  <a:close/>
                  <a:moveTo>
                    <a:pt x="5275" y="14971"/>
                  </a:moveTo>
                  <a:cubicBezTo>
                    <a:pt x="5288" y="14971"/>
                    <a:pt x="5301" y="14971"/>
                    <a:pt x="5307" y="14978"/>
                  </a:cubicBezTo>
                  <a:cubicBezTo>
                    <a:pt x="5320" y="14984"/>
                    <a:pt x="5327" y="14991"/>
                    <a:pt x="5327" y="15004"/>
                  </a:cubicBezTo>
                  <a:cubicBezTo>
                    <a:pt x="5340" y="15023"/>
                    <a:pt x="5340" y="15049"/>
                    <a:pt x="5340" y="15075"/>
                  </a:cubicBezTo>
                  <a:cubicBezTo>
                    <a:pt x="5333" y="15095"/>
                    <a:pt x="5333" y="15127"/>
                    <a:pt x="5327" y="15173"/>
                  </a:cubicBezTo>
                  <a:cubicBezTo>
                    <a:pt x="5320" y="15225"/>
                    <a:pt x="5314" y="15257"/>
                    <a:pt x="5314" y="15283"/>
                  </a:cubicBezTo>
                  <a:lnTo>
                    <a:pt x="5314" y="15381"/>
                  </a:lnTo>
                  <a:lnTo>
                    <a:pt x="5294" y="15420"/>
                  </a:lnTo>
                  <a:cubicBezTo>
                    <a:pt x="5288" y="15439"/>
                    <a:pt x="5288" y="15465"/>
                    <a:pt x="5288" y="15498"/>
                  </a:cubicBezTo>
                  <a:cubicBezTo>
                    <a:pt x="5288" y="15498"/>
                    <a:pt x="5288" y="15530"/>
                    <a:pt x="5281" y="15582"/>
                  </a:cubicBezTo>
                  <a:lnTo>
                    <a:pt x="5268" y="15680"/>
                  </a:lnTo>
                  <a:cubicBezTo>
                    <a:pt x="5268" y="15687"/>
                    <a:pt x="5255" y="15758"/>
                    <a:pt x="5229" y="15908"/>
                  </a:cubicBezTo>
                  <a:lnTo>
                    <a:pt x="5184" y="16181"/>
                  </a:lnTo>
                  <a:cubicBezTo>
                    <a:pt x="5184" y="16194"/>
                    <a:pt x="5177" y="16207"/>
                    <a:pt x="5171" y="16207"/>
                  </a:cubicBezTo>
                  <a:cubicBezTo>
                    <a:pt x="5167" y="16210"/>
                    <a:pt x="5164" y="16212"/>
                    <a:pt x="5160" y="16212"/>
                  </a:cubicBezTo>
                  <a:cubicBezTo>
                    <a:pt x="5156" y="16212"/>
                    <a:pt x="5151" y="16210"/>
                    <a:pt x="5145" y="16207"/>
                  </a:cubicBezTo>
                  <a:cubicBezTo>
                    <a:pt x="5125" y="16200"/>
                    <a:pt x="5112" y="16181"/>
                    <a:pt x="5112" y="16148"/>
                  </a:cubicBezTo>
                  <a:cubicBezTo>
                    <a:pt x="5106" y="16103"/>
                    <a:pt x="5112" y="16031"/>
                    <a:pt x="5125" y="15940"/>
                  </a:cubicBezTo>
                  <a:lnTo>
                    <a:pt x="5151" y="15791"/>
                  </a:lnTo>
                  <a:cubicBezTo>
                    <a:pt x="5164" y="15693"/>
                    <a:pt x="5171" y="15595"/>
                    <a:pt x="5177" y="15485"/>
                  </a:cubicBezTo>
                  <a:lnTo>
                    <a:pt x="5197" y="15270"/>
                  </a:lnTo>
                  <a:cubicBezTo>
                    <a:pt x="5197" y="15238"/>
                    <a:pt x="5203" y="15212"/>
                    <a:pt x="5210" y="15192"/>
                  </a:cubicBezTo>
                  <a:cubicBezTo>
                    <a:pt x="5216" y="15166"/>
                    <a:pt x="5223" y="15147"/>
                    <a:pt x="5223" y="15127"/>
                  </a:cubicBezTo>
                  <a:cubicBezTo>
                    <a:pt x="5223" y="15121"/>
                    <a:pt x="5216" y="15095"/>
                    <a:pt x="5216" y="15056"/>
                  </a:cubicBezTo>
                  <a:cubicBezTo>
                    <a:pt x="5216" y="15023"/>
                    <a:pt x="5223" y="14997"/>
                    <a:pt x="5236" y="14984"/>
                  </a:cubicBezTo>
                  <a:cubicBezTo>
                    <a:pt x="5242" y="14978"/>
                    <a:pt x="5255" y="14971"/>
                    <a:pt x="5275" y="14971"/>
                  </a:cubicBezTo>
                  <a:close/>
                  <a:moveTo>
                    <a:pt x="6680" y="13703"/>
                  </a:moveTo>
                  <a:lnTo>
                    <a:pt x="6680" y="13703"/>
                  </a:lnTo>
                  <a:cubicBezTo>
                    <a:pt x="6667" y="13709"/>
                    <a:pt x="6660" y="13716"/>
                    <a:pt x="6654" y="13722"/>
                  </a:cubicBezTo>
                  <a:cubicBezTo>
                    <a:pt x="6654" y="13729"/>
                    <a:pt x="6602" y="13781"/>
                    <a:pt x="6504" y="13872"/>
                  </a:cubicBezTo>
                  <a:cubicBezTo>
                    <a:pt x="6400" y="13976"/>
                    <a:pt x="6335" y="14035"/>
                    <a:pt x="6302" y="14061"/>
                  </a:cubicBezTo>
                  <a:cubicBezTo>
                    <a:pt x="6205" y="14132"/>
                    <a:pt x="6055" y="14223"/>
                    <a:pt x="5867" y="14327"/>
                  </a:cubicBezTo>
                  <a:cubicBezTo>
                    <a:pt x="5815" y="14360"/>
                    <a:pt x="5769" y="14386"/>
                    <a:pt x="5724" y="14412"/>
                  </a:cubicBezTo>
                  <a:cubicBezTo>
                    <a:pt x="5724" y="14490"/>
                    <a:pt x="5717" y="14555"/>
                    <a:pt x="5711" y="14620"/>
                  </a:cubicBezTo>
                  <a:cubicBezTo>
                    <a:pt x="5698" y="14704"/>
                    <a:pt x="5678" y="14809"/>
                    <a:pt x="5652" y="14919"/>
                  </a:cubicBezTo>
                  <a:cubicBezTo>
                    <a:pt x="5580" y="15192"/>
                    <a:pt x="5541" y="15400"/>
                    <a:pt x="5522" y="15537"/>
                  </a:cubicBezTo>
                  <a:lnTo>
                    <a:pt x="5483" y="16051"/>
                  </a:lnTo>
                  <a:cubicBezTo>
                    <a:pt x="5476" y="16187"/>
                    <a:pt x="5470" y="16285"/>
                    <a:pt x="5476" y="16350"/>
                  </a:cubicBezTo>
                  <a:lnTo>
                    <a:pt x="5476" y="16363"/>
                  </a:lnTo>
                  <a:cubicBezTo>
                    <a:pt x="5645" y="16356"/>
                    <a:pt x="5789" y="16350"/>
                    <a:pt x="5906" y="16337"/>
                  </a:cubicBezTo>
                  <a:cubicBezTo>
                    <a:pt x="6081" y="16324"/>
                    <a:pt x="6198" y="16291"/>
                    <a:pt x="6270" y="16233"/>
                  </a:cubicBezTo>
                  <a:cubicBezTo>
                    <a:pt x="6309" y="16200"/>
                    <a:pt x="6354" y="16135"/>
                    <a:pt x="6406" y="16051"/>
                  </a:cubicBezTo>
                  <a:cubicBezTo>
                    <a:pt x="6419" y="16025"/>
                    <a:pt x="6432" y="16005"/>
                    <a:pt x="6445" y="15992"/>
                  </a:cubicBezTo>
                  <a:cubicBezTo>
                    <a:pt x="6445" y="15973"/>
                    <a:pt x="6445" y="15953"/>
                    <a:pt x="6445" y="15927"/>
                  </a:cubicBezTo>
                  <a:lnTo>
                    <a:pt x="6530" y="15322"/>
                  </a:lnTo>
                  <a:cubicBezTo>
                    <a:pt x="6543" y="15218"/>
                    <a:pt x="6550" y="15140"/>
                    <a:pt x="6550" y="15088"/>
                  </a:cubicBezTo>
                  <a:lnTo>
                    <a:pt x="6550" y="14939"/>
                  </a:lnTo>
                  <a:cubicBezTo>
                    <a:pt x="6543" y="14841"/>
                    <a:pt x="6556" y="14704"/>
                    <a:pt x="6576" y="14522"/>
                  </a:cubicBezTo>
                  <a:lnTo>
                    <a:pt x="6680" y="13703"/>
                  </a:lnTo>
                  <a:close/>
                  <a:moveTo>
                    <a:pt x="5606" y="14477"/>
                  </a:moveTo>
                  <a:lnTo>
                    <a:pt x="5606" y="14477"/>
                  </a:lnTo>
                  <a:cubicBezTo>
                    <a:pt x="5528" y="14522"/>
                    <a:pt x="5463" y="14555"/>
                    <a:pt x="5424" y="14587"/>
                  </a:cubicBezTo>
                  <a:lnTo>
                    <a:pt x="5190" y="14757"/>
                  </a:lnTo>
                  <a:cubicBezTo>
                    <a:pt x="5145" y="14783"/>
                    <a:pt x="5119" y="14802"/>
                    <a:pt x="5106" y="14802"/>
                  </a:cubicBezTo>
                  <a:lnTo>
                    <a:pt x="5067" y="14828"/>
                  </a:lnTo>
                  <a:lnTo>
                    <a:pt x="4650" y="15095"/>
                  </a:lnTo>
                  <a:cubicBezTo>
                    <a:pt x="4605" y="15121"/>
                    <a:pt x="4559" y="15147"/>
                    <a:pt x="4514" y="15186"/>
                  </a:cubicBezTo>
                  <a:cubicBezTo>
                    <a:pt x="4501" y="15192"/>
                    <a:pt x="4494" y="15192"/>
                    <a:pt x="4488" y="15199"/>
                  </a:cubicBezTo>
                  <a:cubicBezTo>
                    <a:pt x="4494" y="15205"/>
                    <a:pt x="4501" y="15212"/>
                    <a:pt x="4501" y="15218"/>
                  </a:cubicBezTo>
                  <a:cubicBezTo>
                    <a:pt x="4514" y="15244"/>
                    <a:pt x="4501" y="15296"/>
                    <a:pt x="4468" y="15361"/>
                  </a:cubicBezTo>
                  <a:cubicBezTo>
                    <a:pt x="4436" y="15420"/>
                    <a:pt x="4397" y="15524"/>
                    <a:pt x="4358" y="15660"/>
                  </a:cubicBezTo>
                  <a:cubicBezTo>
                    <a:pt x="4325" y="15810"/>
                    <a:pt x="4293" y="15966"/>
                    <a:pt x="4267" y="16122"/>
                  </a:cubicBezTo>
                  <a:cubicBezTo>
                    <a:pt x="4254" y="16220"/>
                    <a:pt x="4241" y="16285"/>
                    <a:pt x="4234" y="16317"/>
                  </a:cubicBezTo>
                  <a:cubicBezTo>
                    <a:pt x="4234" y="16330"/>
                    <a:pt x="4228" y="16350"/>
                    <a:pt x="4228" y="16363"/>
                  </a:cubicBezTo>
                  <a:cubicBezTo>
                    <a:pt x="4293" y="16360"/>
                    <a:pt x="4359" y="16358"/>
                    <a:pt x="4428" y="16358"/>
                  </a:cubicBezTo>
                  <a:cubicBezTo>
                    <a:pt x="4496" y="16358"/>
                    <a:pt x="4566" y="16360"/>
                    <a:pt x="4637" y="16363"/>
                  </a:cubicBezTo>
                  <a:cubicBezTo>
                    <a:pt x="4811" y="16363"/>
                    <a:pt x="4973" y="16366"/>
                    <a:pt x="5119" y="16366"/>
                  </a:cubicBezTo>
                  <a:cubicBezTo>
                    <a:pt x="5192" y="16366"/>
                    <a:pt x="5262" y="16365"/>
                    <a:pt x="5327" y="16363"/>
                  </a:cubicBezTo>
                  <a:lnTo>
                    <a:pt x="5366" y="15804"/>
                  </a:lnTo>
                  <a:cubicBezTo>
                    <a:pt x="5385" y="15563"/>
                    <a:pt x="5405" y="15381"/>
                    <a:pt x="5431" y="15264"/>
                  </a:cubicBezTo>
                  <a:lnTo>
                    <a:pt x="5476" y="15069"/>
                  </a:lnTo>
                  <a:cubicBezTo>
                    <a:pt x="5548" y="14802"/>
                    <a:pt x="5593" y="14607"/>
                    <a:pt x="5606" y="14477"/>
                  </a:cubicBezTo>
                  <a:close/>
                  <a:moveTo>
                    <a:pt x="10348" y="13352"/>
                  </a:moveTo>
                  <a:cubicBezTo>
                    <a:pt x="10361" y="13352"/>
                    <a:pt x="10374" y="13352"/>
                    <a:pt x="10380" y="13358"/>
                  </a:cubicBezTo>
                  <a:cubicBezTo>
                    <a:pt x="10400" y="13365"/>
                    <a:pt x="10413" y="13391"/>
                    <a:pt x="10426" y="13417"/>
                  </a:cubicBezTo>
                  <a:cubicBezTo>
                    <a:pt x="10445" y="13469"/>
                    <a:pt x="10478" y="13573"/>
                    <a:pt x="10523" y="13735"/>
                  </a:cubicBezTo>
                  <a:lnTo>
                    <a:pt x="11323" y="16591"/>
                  </a:lnTo>
                  <a:cubicBezTo>
                    <a:pt x="11330" y="16636"/>
                    <a:pt x="11336" y="16669"/>
                    <a:pt x="11330" y="16682"/>
                  </a:cubicBezTo>
                  <a:cubicBezTo>
                    <a:pt x="11323" y="16721"/>
                    <a:pt x="11297" y="16740"/>
                    <a:pt x="11265" y="16740"/>
                  </a:cubicBezTo>
                  <a:cubicBezTo>
                    <a:pt x="11239" y="16734"/>
                    <a:pt x="11219" y="16708"/>
                    <a:pt x="11200" y="16649"/>
                  </a:cubicBezTo>
                  <a:lnTo>
                    <a:pt x="10835" y="15387"/>
                  </a:lnTo>
                  <a:cubicBezTo>
                    <a:pt x="10705" y="14932"/>
                    <a:pt x="10608" y="14587"/>
                    <a:pt x="10556" y="14360"/>
                  </a:cubicBezTo>
                  <a:lnTo>
                    <a:pt x="10322" y="13404"/>
                  </a:lnTo>
                  <a:lnTo>
                    <a:pt x="10322" y="13371"/>
                  </a:lnTo>
                  <a:cubicBezTo>
                    <a:pt x="10328" y="13365"/>
                    <a:pt x="10335" y="13358"/>
                    <a:pt x="10348" y="13352"/>
                  </a:cubicBezTo>
                  <a:close/>
                  <a:moveTo>
                    <a:pt x="11987" y="13573"/>
                  </a:moveTo>
                  <a:cubicBezTo>
                    <a:pt x="12006" y="13573"/>
                    <a:pt x="12019" y="13586"/>
                    <a:pt x="12032" y="13625"/>
                  </a:cubicBezTo>
                  <a:lnTo>
                    <a:pt x="12357" y="14431"/>
                  </a:lnTo>
                  <a:cubicBezTo>
                    <a:pt x="12409" y="14561"/>
                    <a:pt x="12474" y="14724"/>
                    <a:pt x="12546" y="14913"/>
                  </a:cubicBezTo>
                  <a:cubicBezTo>
                    <a:pt x="12624" y="15134"/>
                    <a:pt x="12708" y="15420"/>
                    <a:pt x="12806" y="15771"/>
                  </a:cubicBezTo>
                  <a:cubicBezTo>
                    <a:pt x="12943" y="16252"/>
                    <a:pt x="13021" y="16538"/>
                    <a:pt x="13047" y="16630"/>
                  </a:cubicBezTo>
                  <a:cubicBezTo>
                    <a:pt x="13066" y="16688"/>
                    <a:pt x="13060" y="16727"/>
                    <a:pt x="13027" y="16753"/>
                  </a:cubicBezTo>
                  <a:cubicBezTo>
                    <a:pt x="13019" y="16757"/>
                    <a:pt x="13011" y="16759"/>
                    <a:pt x="13002" y="16759"/>
                  </a:cubicBezTo>
                  <a:cubicBezTo>
                    <a:pt x="12985" y="16759"/>
                    <a:pt x="12967" y="16749"/>
                    <a:pt x="12949" y="16727"/>
                  </a:cubicBezTo>
                  <a:cubicBezTo>
                    <a:pt x="12936" y="16714"/>
                    <a:pt x="12923" y="16688"/>
                    <a:pt x="12910" y="16649"/>
                  </a:cubicBezTo>
                  <a:cubicBezTo>
                    <a:pt x="12871" y="16512"/>
                    <a:pt x="12806" y="16272"/>
                    <a:pt x="12715" y="15934"/>
                  </a:cubicBezTo>
                  <a:cubicBezTo>
                    <a:pt x="12630" y="15628"/>
                    <a:pt x="12565" y="15387"/>
                    <a:pt x="12507" y="15218"/>
                  </a:cubicBezTo>
                  <a:cubicBezTo>
                    <a:pt x="12455" y="15049"/>
                    <a:pt x="12370" y="14802"/>
                    <a:pt x="12247" y="14483"/>
                  </a:cubicBezTo>
                  <a:cubicBezTo>
                    <a:pt x="12123" y="14152"/>
                    <a:pt x="12039" y="13911"/>
                    <a:pt x="11987" y="13748"/>
                  </a:cubicBezTo>
                  <a:cubicBezTo>
                    <a:pt x="11954" y="13664"/>
                    <a:pt x="11954" y="13605"/>
                    <a:pt x="11987" y="13573"/>
                  </a:cubicBezTo>
                  <a:close/>
                  <a:moveTo>
                    <a:pt x="10172" y="13046"/>
                  </a:moveTo>
                  <a:cubicBezTo>
                    <a:pt x="10113" y="13163"/>
                    <a:pt x="10048" y="13267"/>
                    <a:pt x="9970" y="13358"/>
                  </a:cubicBezTo>
                  <a:cubicBezTo>
                    <a:pt x="9970" y="13358"/>
                    <a:pt x="9977" y="13365"/>
                    <a:pt x="9983" y="13371"/>
                  </a:cubicBezTo>
                  <a:cubicBezTo>
                    <a:pt x="10068" y="13462"/>
                    <a:pt x="10133" y="13560"/>
                    <a:pt x="10185" y="13664"/>
                  </a:cubicBezTo>
                  <a:cubicBezTo>
                    <a:pt x="10218" y="13742"/>
                    <a:pt x="10250" y="13840"/>
                    <a:pt x="10276" y="13963"/>
                  </a:cubicBezTo>
                  <a:lnTo>
                    <a:pt x="10790" y="16005"/>
                  </a:lnTo>
                  <a:cubicBezTo>
                    <a:pt x="10900" y="16460"/>
                    <a:pt x="10998" y="16805"/>
                    <a:pt x="11083" y="17026"/>
                  </a:cubicBezTo>
                  <a:cubicBezTo>
                    <a:pt x="11083" y="17033"/>
                    <a:pt x="11089" y="17046"/>
                    <a:pt x="11089" y="17052"/>
                  </a:cubicBezTo>
                  <a:cubicBezTo>
                    <a:pt x="11141" y="17039"/>
                    <a:pt x="11187" y="17026"/>
                    <a:pt x="11226" y="17020"/>
                  </a:cubicBezTo>
                  <a:cubicBezTo>
                    <a:pt x="11356" y="16987"/>
                    <a:pt x="11505" y="16974"/>
                    <a:pt x="11674" y="16961"/>
                  </a:cubicBezTo>
                  <a:cubicBezTo>
                    <a:pt x="11778" y="16961"/>
                    <a:pt x="11928" y="16955"/>
                    <a:pt x="12130" y="16955"/>
                  </a:cubicBezTo>
                  <a:lnTo>
                    <a:pt x="12695" y="16955"/>
                  </a:lnTo>
                  <a:cubicBezTo>
                    <a:pt x="12695" y="16948"/>
                    <a:pt x="12695" y="16942"/>
                    <a:pt x="12689" y="16935"/>
                  </a:cubicBezTo>
                  <a:lnTo>
                    <a:pt x="12136" y="15127"/>
                  </a:lnTo>
                  <a:cubicBezTo>
                    <a:pt x="12097" y="14997"/>
                    <a:pt x="12058" y="14880"/>
                    <a:pt x="12026" y="14770"/>
                  </a:cubicBezTo>
                  <a:cubicBezTo>
                    <a:pt x="12013" y="14750"/>
                    <a:pt x="11961" y="14613"/>
                    <a:pt x="11863" y="14373"/>
                  </a:cubicBezTo>
                  <a:lnTo>
                    <a:pt x="11343" y="13150"/>
                  </a:lnTo>
                  <a:cubicBezTo>
                    <a:pt x="11245" y="13131"/>
                    <a:pt x="11141" y="13111"/>
                    <a:pt x="11037" y="13098"/>
                  </a:cubicBezTo>
                  <a:cubicBezTo>
                    <a:pt x="10796" y="13066"/>
                    <a:pt x="10510" y="13046"/>
                    <a:pt x="10172" y="13046"/>
                  </a:cubicBezTo>
                  <a:close/>
                  <a:moveTo>
                    <a:pt x="11460" y="13176"/>
                  </a:moveTo>
                  <a:lnTo>
                    <a:pt x="11765" y="13840"/>
                  </a:lnTo>
                  <a:cubicBezTo>
                    <a:pt x="11876" y="14074"/>
                    <a:pt x="11954" y="14236"/>
                    <a:pt x="11987" y="14327"/>
                  </a:cubicBezTo>
                  <a:cubicBezTo>
                    <a:pt x="12110" y="14613"/>
                    <a:pt x="12253" y="15056"/>
                    <a:pt x="12435" y="15647"/>
                  </a:cubicBezTo>
                  <a:cubicBezTo>
                    <a:pt x="12604" y="16233"/>
                    <a:pt x="12754" y="16669"/>
                    <a:pt x="12878" y="16961"/>
                  </a:cubicBezTo>
                  <a:cubicBezTo>
                    <a:pt x="12930" y="16961"/>
                    <a:pt x="12982" y="16968"/>
                    <a:pt x="13021" y="16968"/>
                  </a:cubicBezTo>
                  <a:cubicBezTo>
                    <a:pt x="13112" y="16981"/>
                    <a:pt x="13235" y="17013"/>
                    <a:pt x="13391" y="17065"/>
                  </a:cubicBezTo>
                  <a:cubicBezTo>
                    <a:pt x="13560" y="17117"/>
                    <a:pt x="13684" y="17150"/>
                    <a:pt x="13756" y="17163"/>
                  </a:cubicBezTo>
                  <a:cubicBezTo>
                    <a:pt x="13840" y="17176"/>
                    <a:pt x="13886" y="17189"/>
                    <a:pt x="13905" y="17195"/>
                  </a:cubicBezTo>
                  <a:cubicBezTo>
                    <a:pt x="13912" y="17195"/>
                    <a:pt x="13925" y="17202"/>
                    <a:pt x="13931" y="17208"/>
                  </a:cubicBezTo>
                  <a:cubicBezTo>
                    <a:pt x="13879" y="17000"/>
                    <a:pt x="13801" y="16760"/>
                    <a:pt x="13697" y="16493"/>
                  </a:cubicBezTo>
                  <a:cubicBezTo>
                    <a:pt x="13554" y="16135"/>
                    <a:pt x="13443" y="15862"/>
                    <a:pt x="13378" y="15680"/>
                  </a:cubicBezTo>
                  <a:cubicBezTo>
                    <a:pt x="13281" y="15426"/>
                    <a:pt x="13183" y="15127"/>
                    <a:pt x="13086" y="14796"/>
                  </a:cubicBezTo>
                  <a:cubicBezTo>
                    <a:pt x="13034" y="14620"/>
                    <a:pt x="12949" y="14321"/>
                    <a:pt x="12832" y="13892"/>
                  </a:cubicBezTo>
                  <a:cubicBezTo>
                    <a:pt x="12826" y="13866"/>
                    <a:pt x="12819" y="13840"/>
                    <a:pt x="12812" y="13813"/>
                  </a:cubicBezTo>
                  <a:cubicBezTo>
                    <a:pt x="12793" y="13800"/>
                    <a:pt x="12767" y="13781"/>
                    <a:pt x="12728" y="13755"/>
                  </a:cubicBezTo>
                  <a:cubicBezTo>
                    <a:pt x="12695" y="13722"/>
                    <a:pt x="12656" y="13696"/>
                    <a:pt x="12611" y="13677"/>
                  </a:cubicBezTo>
                  <a:lnTo>
                    <a:pt x="12364" y="13547"/>
                  </a:lnTo>
                  <a:cubicBezTo>
                    <a:pt x="12143" y="13430"/>
                    <a:pt x="12000" y="13358"/>
                    <a:pt x="11928" y="13332"/>
                  </a:cubicBezTo>
                  <a:cubicBezTo>
                    <a:pt x="11785" y="13267"/>
                    <a:pt x="11629" y="13215"/>
                    <a:pt x="11460" y="13176"/>
                  </a:cubicBezTo>
                  <a:close/>
                  <a:moveTo>
                    <a:pt x="4904" y="17299"/>
                  </a:moveTo>
                  <a:cubicBezTo>
                    <a:pt x="4924" y="17299"/>
                    <a:pt x="4937" y="17306"/>
                    <a:pt x="4956" y="17312"/>
                  </a:cubicBezTo>
                  <a:cubicBezTo>
                    <a:pt x="4969" y="17325"/>
                    <a:pt x="4982" y="17351"/>
                    <a:pt x="4982" y="17384"/>
                  </a:cubicBezTo>
                  <a:cubicBezTo>
                    <a:pt x="4989" y="17429"/>
                    <a:pt x="4976" y="17481"/>
                    <a:pt x="4956" y="17540"/>
                  </a:cubicBezTo>
                  <a:cubicBezTo>
                    <a:pt x="4937" y="17573"/>
                    <a:pt x="4917" y="17618"/>
                    <a:pt x="4891" y="17683"/>
                  </a:cubicBezTo>
                  <a:cubicBezTo>
                    <a:pt x="4885" y="17716"/>
                    <a:pt x="4872" y="17735"/>
                    <a:pt x="4852" y="17742"/>
                  </a:cubicBezTo>
                  <a:cubicBezTo>
                    <a:pt x="4850" y="17744"/>
                    <a:pt x="4848" y="17744"/>
                    <a:pt x="4845" y="17744"/>
                  </a:cubicBezTo>
                  <a:cubicBezTo>
                    <a:pt x="4838" y="17744"/>
                    <a:pt x="4829" y="17740"/>
                    <a:pt x="4820" y="17735"/>
                  </a:cubicBezTo>
                  <a:cubicBezTo>
                    <a:pt x="4807" y="17729"/>
                    <a:pt x="4800" y="17722"/>
                    <a:pt x="4794" y="17709"/>
                  </a:cubicBezTo>
                  <a:cubicBezTo>
                    <a:pt x="4794" y="17690"/>
                    <a:pt x="4794" y="17664"/>
                    <a:pt x="4800" y="17638"/>
                  </a:cubicBezTo>
                  <a:cubicBezTo>
                    <a:pt x="4813" y="17586"/>
                    <a:pt x="4826" y="17547"/>
                    <a:pt x="4833" y="17521"/>
                  </a:cubicBezTo>
                  <a:cubicBezTo>
                    <a:pt x="4846" y="17475"/>
                    <a:pt x="4852" y="17436"/>
                    <a:pt x="4852" y="17403"/>
                  </a:cubicBezTo>
                  <a:cubicBezTo>
                    <a:pt x="4852" y="17364"/>
                    <a:pt x="4859" y="17345"/>
                    <a:pt x="4865" y="17325"/>
                  </a:cubicBezTo>
                  <a:cubicBezTo>
                    <a:pt x="4878" y="17312"/>
                    <a:pt x="4891" y="17306"/>
                    <a:pt x="4904" y="17299"/>
                  </a:cubicBezTo>
                  <a:close/>
                  <a:moveTo>
                    <a:pt x="9886" y="13436"/>
                  </a:moveTo>
                  <a:cubicBezTo>
                    <a:pt x="9775" y="13527"/>
                    <a:pt x="9645" y="13605"/>
                    <a:pt x="9496" y="13657"/>
                  </a:cubicBezTo>
                  <a:cubicBezTo>
                    <a:pt x="9574" y="13931"/>
                    <a:pt x="9632" y="14236"/>
                    <a:pt x="9671" y="14581"/>
                  </a:cubicBezTo>
                  <a:cubicBezTo>
                    <a:pt x="9691" y="14809"/>
                    <a:pt x="9710" y="15134"/>
                    <a:pt x="9730" y="15556"/>
                  </a:cubicBezTo>
                  <a:lnTo>
                    <a:pt x="9821" y="17852"/>
                  </a:lnTo>
                  <a:cubicBezTo>
                    <a:pt x="9827" y="17833"/>
                    <a:pt x="9827" y="17820"/>
                    <a:pt x="9834" y="17813"/>
                  </a:cubicBezTo>
                  <a:lnTo>
                    <a:pt x="9840" y="17807"/>
                  </a:lnTo>
                  <a:cubicBezTo>
                    <a:pt x="9840" y="17781"/>
                    <a:pt x="9847" y="17755"/>
                    <a:pt x="9853" y="17729"/>
                  </a:cubicBezTo>
                  <a:cubicBezTo>
                    <a:pt x="9879" y="17670"/>
                    <a:pt x="9912" y="17612"/>
                    <a:pt x="9964" y="17560"/>
                  </a:cubicBezTo>
                  <a:cubicBezTo>
                    <a:pt x="10042" y="17481"/>
                    <a:pt x="10140" y="17416"/>
                    <a:pt x="10257" y="17358"/>
                  </a:cubicBezTo>
                  <a:cubicBezTo>
                    <a:pt x="10335" y="17312"/>
                    <a:pt x="10445" y="17267"/>
                    <a:pt x="10595" y="17215"/>
                  </a:cubicBezTo>
                  <a:cubicBezTo>
                    <a:pt x="10725" y="17169"/>
                    <a:pt x="10835" y="17130"/>
                    <a:pt x="10939" y="17098"/>
                  </a:cubicBezTo>
                  <a:cubicBezTo>
                    <a:pt x="10926" y="17078"/>
                    <a:pt x="10920" y="17065"/>
                    <a:pt x="10920" y="17039"/>
                  </a:cubicBezTo>
                  <a:cubicBezTo>
                    <a:pt x="10913" y="17000"/>
                    <a:pt x="10907" y="16974"/>
                    <a:pt x="10900" y="16955"/>
                  </a:cubicBezTo>
                  <a:cubicBezTo>
                    <a:pt x="10894" y="16890"/>
                    <a:pt x="10874" y="16818"/>
                    <a:pt x="10842" y="16727"/>
                  </a:cubicBezTo>
                  <a:cubicBezTo>
                    <a:pt x="10790" y="16591"/>
                    <a:pt x="10757" y="16512"/>
                    <a:pt x="10757" y="16506"/>
                  </a:cubicBezTo>
                  <a:cubicBezTo>
                    <a:pt x="10738" y="16441"/>
                    <a:pt x="10712" y="16330"/>
                    <a:pt x="10679" y="16174"/>
                  </a:cubicBezTo>
                  <a:cubicBezTo>
                    <a:pt x="10627" y="15895"/>
                    <a:pt x="10543" y="15524"/>
                    <a:pt x="10426" y="15075"/>
                  </a:cubicBezTo>
                  <a:cubicBezTo>
                    <a:pt x="10276" y="14516"/>
                    <a:pt x="10185" y="14152"/>
                    <a:pt x="10146" y="13983"/>
                  </a:cubicBezTo>
                  <a:cubicBezTo>
                    <a:pt x="10113" y="13840"/>
                    <a:pt x="10087" y="13742"/>
                    <a:pt x="10055" y="13670"/>
                  </a:cubicBezTo>
                  <a:cubicBezTo>
                    <a:pt x="10009" y="13573"/>
                    <a:pt x="9957" y="13488"/>
                    <a:pt x="9886" y="13436"/>
                  </a:cubicBezTo>
                  <a:close/>
                  <a:moveTo>
                    <a:pt x="5618" y="17440"/>
                  </a:moveTo>
                  <a:cubicBezTo>
                    <a:pt x="5623" y="17440"/>
                    <a:pt x="5627" y="17441"/>
                    <a:pt x="5632" y="17442"/>
                  </a:cubicBezTo>
                  <a:cubicBezTo>
                    <a:pt x="5659" y="17455"/>
                    <a:pt x="5672" y="17475"/>
                    <a:pt x="5678" y="17514"/>
                  </a:cubicBezTo>
                  <a:cubicBezTo>
                    <a:pt x="5678" y="17534"/>
                    <a:pt x="5672" y="17560"/>
                    <a:pt x="5665" y="17599"/>
                  </a:cubicBezTo>
                  <a:cubicBezTo>
                    <a:pt x="5665" y="17618"/>
                    <a:pt x="5659" y="17638"/>
                    <a:pt x="5652" y="17664"/>
                  </a:cubicBezTo>
                  <a:lnTo>
                    <a:pt x="5639" y="17696"/>
                  </a:lnTo>
                  <a:cubicBezTo>
                    <a:pt x="5639" y="17703"/>
                    <a:pt x="5639" y="17709"/>
                    <a:pt x="5645" y="17722"/>
                  </a:cubicBezTo>
                  <a:cubicBezTo>
                    <a:pt x="5652" y="17761"/>
                    <a:pt x="5652" y="17794"/>
                    <a:pt x="5652" y="17826"/>
                  </a:cubicBezTo>
                  <a:cubicBezTo>
                    <a:pt x="5652" y="17865"/>
                    <a:pt x="5645" y="17891"/>
                    <a:pt x="5626" y="17917"/>
                  </a:cubicBezTo>
                  <a:cubicBezTo>
                    <a:pt x="5613" y="17924"/>
                    <a:pt x="5600" y="17930"/>
                    <a:pt x="5580" y="17937"/>
                  </a:cubicBezTo>
                  <a:cubicBezTo>
                    <a:pt x="5567" y="17937"/>
                    <a:pt x="5548" y="17930"/>
                    <a:pt x="5541" y="17917"/>
                  </a:cubicBezTo>
                  <a:cubicBezTo>
                    <a:pt x="5535" y="17904"/>
                    <a:pt x="5535" y="17891"/>
                    <a:pt x="5541" y="17872"/>
                  </a:cubicBezTo>
                  <a:cubicBezTo>
                    <a:pt x="5548" y="17839"/>
                    <a:pt x="5548" y="17826"/>
                    <a:pt x="5548" y="17820"/>
                  </a:cubicBezTo>
                  <a:cubicBezTo>
                    <a:pt x="5548" y="17807"/>
                    <a:pt x="5548" y="17794"/>
                    <a:pt x="5541" y="17774"/>
                  </a:cubicBezTo>
                  <a:cubicBezTo>
                    <a:pt x="5535" y="17748"/>
                    <a:pt x="5528" y="17735"/>
                    <a:pt x="5528" y="17729"/>
                  </a:cubicBezTo>
                  <a:cubicBezTo>
                    <a:pt x="5528" y="17716"/>
                    <a:pt x="5528" y="17677"/>
                    <a:pt x="5535" y="17612"/>
                  </a:cubicBezTo>
                  <a:lnTo>
                    <a:pt x="5548" y="17501"/>
                  </a:lnTo>
                  <a:cubicBezTo>
                    <a:pt x="5554" y="17481"/>
                    <a:pt x="5561" y="17462"/>
                    <a:pt x="5580" y="17455"/>
                  </a:cubicBezTo>
                  <a:cubicBezTo>
                    <a:pt x="5595" y="17446"/>
                    <a:pt x="5606" y="17440"/>
                    <a:pt x="5618" y="17440"/>
                  </a:cubicBezTo>
                  <a:close/>
                  <a:moveTo>
                    <a:pt x="6726" y="17271"/>
                  </a:moveTo>
                  <a:cubicBezTo>
                    <a:pt x="6733" y="17271"/>
                    <a:pt x="6742" y="17275"/>
                    <a:pt x="6751" y="17280"/>
                  </a:cubicBezTo>
                  <a:cubicBezTo>
                    <a:pt x="6764" y="17293"/>
                    <a:pt x="6771" y="17299"/>
                    <a:pt x="6777" y="17312"/>
                  </a:cubicBezTo>
                  <a:cubicBezTo>
                    <a:pt x="6777" y="17332"/>
                    <a:pt x="6777" y="17358"/>
                    <a:pt x="6771" y="17397"/>
                  </a:cubicBezTo>
                  <a:lnTo>
                    <a:pt x="6712" y="17852"/>
                  </a:lnTo>
                  <a:cubicBezTo>
                    <a:pt x="6706" y="17885"/>
                    <a:pt x="6699" y="17911"/>
                    <a:pt x="6686" y="17930"/>
                  </a:cubicBezTo>
                  <a:cubicBezTo>
                    <a:pt x="6675" y="17952"/>
                    <a:pt x="6656" y="17964"/>
                    <a:pt x="6634" y="17964"/>
                  </a:cubicBezTo>
                  <a:cubicBezTo>
                    <a:pt x="6630" y="17964"/>
                    <a:pt x="6626" y="17964"/>
                    <a:pt x="6621" y="17963"/>
                  </a:cubicBezTo>
                  <a:cubicBezTo>
                    <a:pt x="6595" y="17956"/>
                    <a:pt x="6582" y="17937"/>
                    <a:pt x="6582" y="17911"/>
                  </a:cubicBezTo>
                  <a:cubicBezTo>
                    <a:pt x="6576" y="17898"/>
                    <a:pt x="6576" y="17872"/>
                    <a:pt x="6582" y="17846"/>
                  </a:cubicBezTo>
                  <a:lnTo>
                    <a:pt x="6673" y="17345"/>
                  </a:lnTo>
                  <a:cubicBezTo>
                    <a:pt x="6673" y="17299"/>
                    <a:pt x="6693" y="17273"/>
                    <a:pt x="6719" y="17273"/>
                  </a:cubicBezTo>
                  <a:cubicBezTo>
                    <a:pt x="6721" y="17271"/>
                    <a:pt x="6723" y="17271"/>
                    <a:pt x="6726" y="17271"/>
                  </a:cubicBezTo>
                  <a:close/>
                  <a:moveTo>
                    <a:pt x="4546" y="17013"/>
                  </a:moveTo>
                  <a:cubicBezTo>
                    <a:pt x="4546" y="17020"/>
                    <a:pt x="4533" y="17156"/>
                    <a:pt x="4507" y="17423"/>
                  </a:cubicBezTo>
                  <a:cubicBezTo>
                    <a:pt x="4475" y="17703"/>
                    <a:pt x="4455" y="17878"/>
                    <a:pt x="4449" y="17956"/>
                  </a:cubicBezTo>
                  <a:cubicBezTo>
                    <a:pt x="4475" y="17956"/>
                    <a:pt x="4507" y="17956"/>
                    <a:pt x="4540" y="17963"/>
                  </a:cubicBezTo>
                  <a:cubicBezTo>
                    <a:pt x="4631" y="17982"/>
                    <a:pt x="4800" y="18021"/>
                    <a:pt x="5041" y="18086"/>
                  </a:cubicBezTo>
                  <a:cubicBezTo>
                    <a:pt x="5041" y="18067"/>
                    <a:pt x="5041" y="18054"/>
                    <a:pt x="5047" y="18034"/>
                  </a:cubicBezTo>
                  <a:lnTo>
                    <a:pt x="5164" y="17332"/>
                  </a:lnTo>
                  <a:lnTo>
                    <a:pt x="5177" y="17143"/>
                  </a:lnTo>
                  <a:cubicBezTo>
                    <a:pt x="5177" y="17117"/>
                    <a:pt x="5184" y="17104"/>
                    <a:pt x="5190" y="17091"/>
                  </a:cubicBezTo>
                  <a:cubicBezTo>
                    <a:pt x="5197" y="17085"/>
                    <a:pt x="5203" y="17078"/>
                    <a:pt x="5210" y="17078"/>
                  </a:cubicBezTo>
                  <a:lnTo>
                    <a:pt x="5210" y="17046"/>
                  </a:lnTo>
                  <a:cubicBezTo>
                    <a:pt x="4911" y="17026"/>
                    <a:pt x="4689" y="17013"/>
                    <a:pt x="4546" y="17013"/>
                  </a:cubicBezTo>
                  <a:close/>
                  <a:moveTo>
                    <a:pt x="5320" y="17052"/>
                  </a:moveTo>
                  <a:lnTo>
                    <a:pt x="5314" y="17085"/>
                  </a:lnTo>
                  <a:lnTo>
                    <a:pt x="5320" y="17143"/>
                  </a:lnTo>
                  <a:cubicBezTo>
                    <a:pt x="5320" y="17150"/>
                    <a:pt x="5314" y="17156"/>
                    <a:pt x="5307" y="17169"/>
                  </a:cubicBezTo>
                  <a:cubicBezTo>
                    <a:pt x="5307" y="17195"/>
                    <a:pt x="5301" y="17228"/>
                    <a:pt x="5294" y="17273"/>
                  </a:cubicBezTo>
                  <a:lnTo>
                    <a:pt x="5288" y="17371"/>
                  </a:lnTo>
                  <a:lnTo>
                    <a:pt x="5216" y="17703"/>
                  </a:lnTo>
                  <a:lnTo>
                    <a:pt x="5210" y="17774"/>
                  </a:lnTo>
                  <a:lnTo>
                    <a:pt x="5197" y="17833"/>
                  </a:lnTo>
                  <a:cubicBezTo>
                    <a:pt x="5190" y="17865"/>
                    <a:pt x="5184" y="17911"/>
                    <a:pt x="5177" y="17969"/>
                  </a:cubicBezTo>
                  <a:cubicBezTo>
                    <a:pt x="5164" y="18021"/>
                    <a:pt x="5158" y="18067"/>
                    <a:pt x="5145" y="18099"/>
                  </a:cubicBezTo>
                  <a:cubicBezTo>
                    <a:pt x="5145" y="18106"/>
                    <a:pt x="5145" y="18106"/>
                    <a:pt x="5145" y="18112"/>
                  </a:cubicBezTo>
                  <a:cubicBezTo>
                    <a:pt x="5340" y="18158"/>
                    <a:pt x="5502" y="18190"/>
                    <a:pt x="5626" y="18203"/>
                  </a:cubicBezTo>
                  <a:cubicBezTo>
                    <a:pt x="5659" y="18210"/>
                    <a:pt x="5750" y="18210"/>
                    <a:pt x="5906" y="18216"/>
                  </a:cubicBezTo>
                  <a:cubicBezTo>
                    <a:pt x="5958" y="18223"/>
                    <a:pt x="6042" y="18229"/>
                    <a:pt x="6153" y="18249"/>
                  </a:cubicBezTo>
                  <a:cubicBezTo>
                    <a:pt x="6153" y="18236"/>
                    <a:pt x="6153" y="18223"/>
                    <a:pt x="6159" y="18210"/>
                  </a:cubicBezTo>
                  <a:cubicBezTo>
                    <a:pt x="6172" y="18177"/>
                    <a:pt x="6179" y="18158"/>
                    <a:pt x="6185" y="18151"/>
                  </a:cubicBezTo>
                  <a:lnTo>
                    <a:pt x="6211" y="18125"/>
                  </a:lnTo>
                  <a:cubicBezTo>
                    <a:pt x="6224" y="18119"/>
                    <a:pt x="6231" y="18099"/>
                    <a:pt x="6231" y="18073"/>
                  </a:cubicBezTo>
                  <a:cubicBezTo>
                    <a:pt x="6237" y="18047"/>
                    <a:pt x="6237" y="18015"/>
                    <a:pt x="6237" y="17976"/>
                  </a:cubicBezTo>
                  <a:cubicBezTo>
                    <a:pt x="6237" y="17924"/>
                    <a:pt x="6237" y="17891"/>
                    <a:pt x="6237" y="17872"/>
                  </a:cubicBezTo>
                  <a:lnTo>
                    <a:pt x="6257" y="17781"/>
                  </a:lnTo>
                  <a:cubicBezTo>
                    <a:pt x="6257" y="17742"/>
                    <a:pt x="6263" y="17690"/>
                    <a:pt x="6263" y="17618"/>
                  </a:cubicBezTo>
                  <a:cubicBezTo>
                    <a:pt x="6257" y="17566"/>
                    <a:pt x="6257" y="17514"/>
                    <a:pt x="6263" y="17475"/>
                  </a:cubicBezTo>
                  <a:lnTo>
                    <a:pt x="6276" y="17377"/>
                  </a:lnTo>
                  <a:cubicBezTo>
                    <a:pt x="6283" y="17332"/>
                    <a:pt x="6283" y="17299"/>
                    <a:pt x="6283" y="17273"/>
                  </a:cubicBezTo>
                  <a:lnTo>
                    <a:pt x="6302" y="17111"/>
                  </a:lnTo>
                  <a:cubicBezTo>
                    <a:pt x="6302" y="17111"/>
                    <a:pt x="6302" y="17104"/>
                    <a:pt x="6302" y="17104"/>
                  </a:cubicBezTo>
                  <a:cubicBezTo>
                    <a:pt x="6101" y="17104"/>
                    <a:pt x="5847" y="17091"/>
                    <a:pt x="5561" y="17072"/>
                  </a:cubicBezTo>
                  <a:cubicBezTo>
                    <a:pt x="5476" y="17065"/>
                    <a:pt x="5392" y="17059"/>
                    <a:pt x="5320" y="17052"/>
                  </a:cubicBezTo>
                  <a:close/>
                  <a:moveTo>
                    <a:pt x="7388" y="16727"/>
                  </a:moveTo>
                  <a:lnTo>
                    <a:pt x="7388" y="16727"/>
                  </a:lnTo>
                  <a:cubicBezTo>
                    <a:pt x="7310" y="16838"/>
                    <a:pt x="7232" y="16916"/>
                    <a:pt x="7148" y="16968"/>
                  </a:cubicBezTo>
                  <a:cubicBezTo>
                    <a:pt x="7018" y="17046"/>
                    <a:pt x="6829" y="17091"/>
                    <a:pt x="6582" y="17104"/>
                  </a:cubicBezTo>
                  <a:lnTo>
                    <a:pt x="6419" y="17104"/>
                  </a:lnTo>
                  <a:cubicBezTo>
                    <a:pt x="6413" y="17124"/>
                    <a:pt x="6413" y="17150"/>
                    <a:pt x="6413" y="17176"/>
                  </a:cubicBezTo>
                  <a:lnTo>
                    <a:pt x="6393" y="17781"/>
                  </a:lnTo>
                  <a:lnTo>
                    <a:pt x="6367" y="17917"/>
                  </a:lnTo>
                  <a:cubicBezTo>
                    <a:pt x="6367" y="17956"/>
                    <a:pt x="6367" y="18021"/>
                    <a:pt x="6367" y="18099"/>
                  </a:cubicBezTo>
                  <a:cubicBezTo>
                    <a:pt x="6361" y="18158"/>
                    <a:pt x="6348" y="18216"/>
                    <a:pt x="6315" y="18268"/>
                  </a:cubicBezTo>
                  <a:cubicBezTo>
                    <a:pt x="6419" y="18281"/>
                    <a:pt x="6504" y="18288"/>
                    <a:pt x="6563" y="18294"/>
                  </a:cubicBezTo>
                  <a:cubicBezTo>
                    <a:pt x="6614" y="18297"/>
                    <a:pt x="6675" y="18299"/>
                    <a:pt x="6747" y="18299"/>
                  </a:cubicBezTo>
                  <a:cubicBezTo>
                    <a:pt x="6848" y="18299"/>
                    <a:pt x="6971" y="18296"/>
                    <a:pt x="7115" y="18288"/>
                  </a:cubicBezTo>
                  <a:lnTo>
                    <a:pt x="7167" y="18288"/>
                  </a:lnTo>
                  <a:cubicBezTo>
                    <a:pt x="7200" y="18262"/>
                    <a:pt x="7232" y="18223"/>
                    <a:pt x="7252" y="18184"/>
                  </a:cubicBezTo>
                  <a:cubicBezTo>
                    <a:pt x="7258" y="18177"/>
                    <a:pt x="7258" y="18171"/>
                    <a:pt x="7258" y="18171"/>
                  </a:cubicBezTo>
                  <a:cubicBezTo>
                    <a:pt x="7265" y="18112"/>
                    <a:pt x="7271" y="18067"/>
                    <a:pt x="7278" y="18028"/>
                  </a:cubicBezTo>
                  <a:cubicBezTo>
                    <a:pt x="7323" y="17612"/>
                    <a:pt x="7362" y="17176"/>
                    <a:pt x="7388" y="16727"/>
                  </a:cubicBezTo>
                  <a:close/>
                  <a:moveTo>
                    <a:pt x="6258" y="30146"/>
                  </a:moveTo>
                  <a:cubicBezTo>
                    <a:pt x="6262" y="30146"/>
                    <a:pt x="6266" y="30149"/>
                    <a:pt x="6270" y="30157"/>
                  </a:cubicBezTo>
                  <a:cubicBezTo>
                    <a:pt x="6270" y="30163"/>
                    <a:pt x="6276" y="30170"/>
                    <a:pt x="6276" y="30176"/>
                  </a:cubicBezTo>
                  <a:cubicBezTo>
                    <a:pt x="6276" y="30202"/>
                    <a:pt x="6270" y="30241"/>
                    <a:pt x="6250" y="30280"/>
                  </a:cubicBezTo>
                  <a:cubicBezTo>
                    <a:pt x="6244" y="30306"/>
                    <a:pt x="6231" y="30319"/>
                    <a:pt x="6218" y="30326"/>
                  </a:cubicBezTo>
                  <a:cubicBezTo>
                    <a:pt x="6211" y="30339"/>
                    <a:pt x="6205" y="30345"/>
                    <a:pt x="6185" y="30345"/>
                  </a:cubicBezTo>
                  <a:cubicBezTo>
                    <a:pt x="6133" y="30365"/>
                    <a:pt x="6094" y="30378"/>
                    <a:pt x="6068" y="30378"/>
                  </a:cubicBezTo>
                  <a:cubicBezTo>
                    <a:pt x="6062" y="30381"/>
                    <a:pt x="6055" y="30383"/>
                    <a:pt x="6050" y="30383"/>
                  </a:cubicBezTo>
                  <a:cubicBezTo>
                    <a:pt x="6044" y="30383"/>
                    <a:pt x="6039" y="30381"/>
                    <a:pt x="6036" y="30378"/>
                  </a:cubicBezTo>
                  <a:cubicBezTo>
                    <a:pt x="6023" y="30371"/>
                    <a:pt x="6016" y="30365"/>
                    <a:pt x="6016" y="30345"/>
                  </a:cubicBezTo>
                  <a:cubicBezTo>
                    <a:pt x="6016" y="30345"/>
                    <a:pt x="6023" y="30339"/>
                    <a:pt x="6036" y="30326"/>
                  </a:cubicBezTo>
                  <a:cubicBezTo>
                    <a:pt x="6068" y="30306"/>
                    <a:pt x="6107" y="30293"/>
                    <a:pt x="6140" y="30293"/>
                  </a:cubicBezTo>
                  <a:cubicBezTo>
                    <a:pt x="6172" y="30287"/>
                    <a:pt x="6192" y="30280"/>
                    <a:pt x="6198" y="30274"/>
                  </a:cubicBezTo>
                  <a:lnTo>
                    <a:pt x="6237" y="30209"/>
                  </a:lnTo>
                  <a:lnTo>
                    <a:pt x="6250" y="30150"/>
                  </a:lnTo>
                  <a:cubicBezTo>
                    <a:pt x="6253" y="30148"/>
                    <a:pt x="6256" y="30146"/>
                    <a:pt x="6258" y="30146"/>
                  </a:cubicBezTo>
                  <a:close/>
                  <a:moveTo>
                    <a:pt x="13333" y="27816"/>
                  </a:moveTo>
                  <a:lnTo>
                    <a:pt x="12624" y="27965"/>
                  </a:lnTo>
                  <a:cubicBezTo>
                    <a:pt x="12455" y="28004"/>
                    <a:pt x="12318" y="28037"/>
                    <a:pt x="12221" y="28069"/>
                  </a:cubicBezTo>
                  <a:cubicBezTo>
                    <a:pt x="12039" y="28141"/>
                    <a:pt x="11902" y="28193"/>
                    <a:pt x="11811" y="28225"/>
                  </a:cubicBezTo>
                  <a:cubicBezTo>
                    <a:pt x="11765" y="28245"/>
                    <a:pt x="11635" y="28284"/>
                    <a:pt x="11421" y="28342"/>
                  </a:cubicBezTo>
                  <a:lnTo>
                    <a:pt x="10289" y="28655"/>
                  </a:lnTo>
                  <a:cubicBezTo>
                    <a:pt x="10211" y="28681"/>
                    <a:pt x="10153" y="28687"/>
                    <a:pt x="10107" y="28687"/>
                  </a:cubicBezTo>
                  <a:cubicBezTo>
                    <a:pt x="10126" y="28739"/>
                    <a:pt x="10146" y="28798"/>
                    <a:pt x="10166" y="28850"/>
                  </a:cubicBezTo>
                  <a:cubicBezTo>
                    <a:pt x="10374" y="28811"/>
                    <a:pt x="10601" y="28752"/>
                    <a:pt x="10848" y="28681"/>
                  </a:cubicBezTo>
                  <a:cubicBezTo>
                    <a:pt x="11031" y="28629"/>
                    <a:pt x="11304" y="28544"/>
                    <a:pt x="11661" y="28420"/>
                  </a:cubicBezTo>
                  <a:lnTo>
                    <a:pt x="12617" y="28095"/>
                  </a:lnTo>
                  <a:cubicBezTo>
                    <a:pt x="12786" y="28043"/>
                    <a:pt x="12910" y="28011"/>
                    <a:pt x="12995" y="27998"/>
                  </a:cubicBezTo>
                  <a:cubicBezTo>
                    <a:pt x="13047" y="27998"/>
                    <a:pt x="13086" y="27998"/>
                    <a:pt x="13105" y="28017"/>
                  </a:cubicBezTo>
                  <a:cubicBezTo>
                    <a:pt x="13144" y="28043"/>
                    <a:pt x="13164" y="28095"/>
                    <a:pt x="13164" y="28173"/>
                  </a:cubicBezTo>
                  <a:cubicBezTo>
                    <a:pt x="13196" y="28616"/>
                    <a:pt x="13287" y="29051"/>
                    <a:pt x="13437" y="29480"/>
                  </a:cubicBezTo>
                  <a:cubicBezTo>
                    <a:pt x="13450" y="29507"/>
                    <a:pt x="13450" y="29533"/>
                    <a:pt x="13450" y="29552"/>
                  </a:cubicBezTo>
                  <a:cubicBezTo>
                    <a:pt x="13450" y="29585"/>
                    <a:pt x="13437" y="29598"/>
                    <a:pt x="13417" y="29604"/>
                  </a:cubicBezTo>
                  <a:cubicBezTo>
                    <a:pt x="13415" y="29605"/>
                    <a:pt x="13412" y="29605"/>
                    <a:pt x="13409" y="29605"/>
                  </a:cubicBezTo>
                  <a:cubicBezTo>
                    <a:pt x="13376" y="29605"/>
                    <a:pt x="13359" y="29566"/>
                    <a:pt x="13359" y="29500"/>
                  </a:cubicBezTo>
                  <a:cubicBezTo>
                    <a:pt x="13352" y="29454"/>
                    <a:pt x="13346" y="29396"/>
                    <a:pt x="13326" y="29331"/>
                  </a:cubicBezTo>
                  <a:cubicBezTo>
                    <a:pt x="13300" y="29253"/>
                    <a:pt x="13281" y="29194"/>
                    <a:pt x="13274" y="29162"/>
                  </a:cubicBezTo>
                  <a:cubicBezTo>
                    <a:pt x="13229" y="29032"/>
                    <a:pt x="13196" y="28876"/>
                    <a:pt x="13170" y="28687"/>
                  </a:cubicBezTo>
                  <a:cubicBezTo>
                    <a:pt x="13151" y="28472"/>
                    <a:pt x="13131" y="28310"/>
                    <a:pt x="13118" y="28199"/>
                  </a:cubicBezTo>
                  <a:cubicBezTo>
                    <a:pt x="13112" y="28141"/>
                    <a:pt x="13092" y="28108"/>
                    <a:pt x="13073" y="28082"/>
                  </a:cubicBezTo>
                  <a:cubicBezTo>
                    <a:pt x="13051" y="28064"/>
                    <a:pt x="13022" y="28054"/>
                    <a:pt x="12985" y="28054"/>
                  </a:cubicBezTo>
                  <a:cubicBezTo>
                    <a:pt x="12954" y="28054"/>
                    <a:pt x="12919" y="28061"/>
                    <a:pt x="12878" y="28076"/>
                  </a:cubicBezTo>
                  <a:lnTo>
                    <a:pt x="11622" y="28498"/>
                  </a:lnTo>
                  <a:cubicBezTo>
                    <a:pt x="11297" y="28603"/>
                    <a:pt x="11044" y="28687"/>
                    <a:pt x="10868" y="28733"/>
                  </a:cubicBezTo>
                  <a:cubicBezTo>
                    <a:pt x="10621" y="28811"/>
                    <a:pt x="10393" y="28863"/>
                    <a:pt x="10179" y="28895"/>
                  </a:cubicBezTo>
                  <a:cubicBezTo>
                    <a:pt x="10432" y="29585"/>
                    <a:pt x="10614" y="30072"/>
                    <a:pt x="10738" y="30371"/>
                  </a:cubicBezTo>
                  <a:cubicBezTo>
                    <a:pt x="10783" y="30482"/>
                    <a:pt x="10842" y="30619"/>
                    <a:pt x="10913" y="30775"/>
                  </a:cubicBezTo>
                  <a:cubicBezTo>
                    <a:pt x="11083" y="30768"/>
                    <a:pt x="11304" y="30729"/>
                    <a:pt x="11564" y="30658"/>
                  </a:cubicBezTo>
                  <a:cubicBezTo>
                    <a:pt x="12175" y="30489"/>
                    <a:pt x="12767" y="30280"/>
                    <a:pt x="13346" y="30040"/>
                  </a:cubicBezTo>
                  <a:cubicBezTo>
                    <a:pt x="13456" y="29988"/>
                    <a:pt x="13534" y="29942"/>
                    <a:pt x="13573" y="29890"/>
                  </a:cubicBezTo>
                  <a:cubicBezTo>
                    <a:pt x="13632" y="29812"/>
                    <a:pt x="13658" y="29695"/>
                    <a:pt x="13651" y="29533"/>
                  </a:cubicBezTo>
                  <a:cubicBezTo>
                    <a:pt x="13638" y="29272"/>
                    <a:pt x="13599" y="28986"/>
                    <a:pt x="13534" y="28668"/>
                  </a:cubicBezTo>
                  <a:cubicBezTo>
                    <a:pt x="13495" y="28472"/>
                    <a:pt x="13430" y="28186"/>
                    <a:pt x="13333" y="27816"/>
                  </a:cubicBezTo>
                  <a:close/>
                  <a:moveTo>
                    <a:pt x="4768" y="28141"/>
                  </a:moveTo>
                  <a:cubicBezTo>
                    <a:pt x="4748" y="28147"/>
                    <a:pt x="4728" y="28160"/>
                    <a:pt x="4702" y="28173"/>
                  </a:cubicBezTo>
                  <a:cubicBezTo>
                    <a:pt x="4657" y="28186"/>
                    <a:pt x="4631" y="28206"/>
                    <a:pt x="4605" y="28225"/>
                  </a:cubicBezTo>
                  <a:cubicBezTo>
                    <a:pt x="4553" y="28264"/>
                    <a:pt x="4520" y="28342"/>
                    <a:pt x="4501" y="28459"/>
                  </a:cubicBezTo>
                  <a:cubicBezTo>
                    <a:pt x="4403" y="28993"/>
                    <a:pt x="4338" y="29591"/>
                    <a:pt x="4299" y="30267"/>
                  </a:cubicBezTo>
                  <a:cubicBezTo>
                    <a:pt x="4293" y="30397"/>
                    <a:pt x="4286" y="30547"/>
                    <a:pt x="4280" y="30723"/>
                  </a:cubicBezTo>
                  <a:lnTo>
                    <a:pt x="4338" y="30723"/>
                  </a:lnTo>
                  <a:cubicBezTo>
                    <a:pt x="4345" y="30723"/>
                    <a:pt x="4377" y="30710"/>
                    <a:pt x="4442" y="30697"/>
                  </a:cubicBezTo>
                  <a:lnTo>
                    <a:pt x="4722" y="30619"/>
                  </a:lnTo>
                  <a:cubicBezTo>
                    <a:pt x="4989" y="30541"/>
                    <a:pt x="5197" y="30495"/>
                    <a:pt x="5333" y="30489"/>
                  </a:cubicBezTo>
                  <a:lnTo>
                    <a:pt x="5333" y="30489"/>
                  </a:lnTo>
                  <a:cubicBezTo>
                    <a:pt x="5307" y="30521"/>
                    <a:pt x="5249" y="30547"/>
                    <a:pt x="5158" y="30567"/>
                  </a:cubicBezTo>
                  <a:cubicBezTo>
                    <a:pt x="5028" y="30593"/>
                    <a:pt x="4865" y="30638"/>
                    <a:pt x="4663" y="30697"/>
                  </a:cubicBezTo>
                  <a:lnTo>
                    <a:pt x="4390" y="30775"/>
                  </a:lnTo>
                  <a:lnTo>
                    <a:pt x="4280" y="30781"/>
                  </a:lnTo>
                  <a:cubicBezTo>
                    <a:pt x="4280" y="30840"/>
                    <a:pt x="4273" y="30898"/>
                    <a:pt x="4273" y="30963"/>
                  </a:cubicBezTo>
                  <a:cubicBezTo>
                    <a:pt x="4390" y="30950"/>
                    <a:pt x="4546" y="30924"/>
                    <a:pt x="4741" y="30879"/>
                  </a:cubicBezTo>
                  <a:lnTo>
                    <a:pt x="5600" y="30684"/>
                  </a:lnTo>
                  <a:cubicBezTo>
                    <a:pt x="5958" y="30606"/>
                    <a:pt x="6237" y="30528"/>
                    <a:pt x="6426" y="30456"/>
                  </a:cubicBezTo>
                  <a:cubicBezTo>
                    <a:pt x="6458" y="30345"/>
                    <a:pt x="6471" y="30176"/>
                    <a:pt x="6484" y="29949"/>
                  </a:cubicBezTo>
                  <a:cubicBezTo>
                    <a:pt x="6497" y="29656"/>
                    <a:pt x="6497" y="29435"/>
                    <a:pt x="6491" y="29285"/>
                  </a:cubicBezTo>
                  <a:cubicBezTo>
                    <a:pt x="6465" y="28941"/>
                    <a:pt x="6393" y="28616"/>
                    <a:pt x="6270" y="28310"/>
                  </a:cubicBezTo>
                  <a:lnTo>
                    <a:pt x="6094" y="28310"/>
                  </a:lnTo>
                  <a:cubicBezTo>
                    <a:pt x="6101" y="28336"/>
                    <a:pt x="6107" y="28362"/>
                    <a:pt x="6114" y="28394"/>
                  </a:cubicBezTo>
                  <a:lnTo>
                    <a:pt x="6166" y="28642"/>
                  </a:lnTo>
                  <a:cubicBezTo>
                    <a:pt x="6192" y="28752"/>
                    <a:pt x="6211" y="28863"/>
                    <a:pt x="6224" y="28973"/>
                  </a:cubicBezTo>
                  <a:lnTo>
                    <a:pt x="6315" y="29695"/>
                  </a:lnTo>
                  <a:cubicBezTo>
                    <a:pt x="6335" y="29806"/>
                    <a:pt x="6335" y="29884"/>
                    <a:pt x="6322" y="29929"/>
                  </a:cubicBezTo>
                  <a:cubicBezTo>
                    <a:pt x="6317" y="29939"/>
                    <a:pt x="6312" y="29945"/>
                    <a:pt x="6308" y="29945"/>
                  </a:cubicBezTo>
                  <a:cubicBezTo>
                    <a:pt x="6306" y="29945"/>
                    <a:pt x="6304" y="29944"/>
                    <a:pt x="6302" y="29942"/>
                  </a:cubicBezTo>
                  <a:lnTo>
                    <a:pt x="6224" y="29292"/>
                  </a:lnTo>
                  <a:cubicBezTo>
                    <a:pt x="6211" y="29136"/>
                    <a:pt x="6198" y="29019"/>
                    <a:pt x="6185" y="28941"/>
                  </a:cubicBezTo>
                  <a:lnTo>
                    <a:pt x="6081" y="28407"/>
                  </a:lnTo>
                  <a:cubicBezTo>
                    <a:pt x="6068" y="28368"/>
                    <a:pt x="6062" y="28336"/>
                    <a:pt x="6049" y="28316"/>
                  </a:cubicBezTo>
                  <a:lnTo>
                    <a:pt x="6003" y="28316"/>
                  </a:lnTo>
                  <a:cubicBezTo>
                    <a:pt x="5884" y="28321"/>
                    <a:pt x="5778" y="28323"/>
                    <a:pt x="5685" y="28323"/>
                  </a:cubicBezTo>
                  <a:cubicBezTo>
                    <a:pt x="5534" y="28323"/>
                    <a:pt x="5418" y="28318"/>
                    <a:pt x="5333" y="28310"/>
                  </a:cubicBezTo>
                  <a:cubicBezTo>
                    <a:pt x="5158" y="28284"/>
                    <a:pt x="4969" y="28225"/>
                    <a:pt x="4768" y="28141"/>
                  </a:cubicBezTo>
                  <a:close/>
                  <a:moveTo>
                    <a:pt x="6159" y="31080"/>
                  </a:moveTo>
                  <a:cubicBezTo>
                    <a:pt x="6205" y="31288"/>
                    <a:pt x="6231" y="31438"/>
                    <a:pt x="6237" y="31516"/>
                  </a:cubicBezTo>
                  <a:cubicBezTo>
                    <a:pt x="6244" y="31607"/>
                    <a:pt x="6244" y="31750"/>
                    <a:pt x="6231" y="31939"/>
                  </a:cubicBezTo>
                  <a:cubicBezTo>
                    <a:pt x="6231" y="31991"/>
                    <a:pt x="6218" y="32030"/>
                    <a:pt x="6211" y="32049"/>
                  </a:cubicBezTo>
                  <a:cubicBezTo>
                    <a:pt x="6198" y="32075"/>
                    <a:pt x="6172" y="32101"/>
                    <a:pt x="6140" y="32127"/>
                  </a:cubicBezTo>
                  <a:cubicBezTo>
                    <a:pt x="6062" y="32186"/>
                    <a:pt x="5958" y="32231"/>
                    <a:pt x="5834" y="32264"/>
                  </a:cubicBezTo>
                  <a:cubicBezTo>
                    <a:pt x="5776" y="32284"/>
                    <a:pt x="5665" y="32303"/>
                    <a:pt x="5489" y="32329"/>
                  </a:cubicBezTo>
                  <a:lnTo>
                    <a:pt x="4410" y="32557"/>
                  </a:lnTo>
                  <a:cubicBezTo>
                    <a:pt x="4400" y="32560"/>
                    <a:pt x="4392" y="32562"/>
                    <a:pt x="4385" y="32562"/>
                  </a:cubicBezTo>
                  <a:cubicBezTo>
                    <a:pt x="4377" y="32562"/>
                    <a:pt x="4371" y="32560"/>
                    <a:pt x="4364" y="32557"/>
                  </a:cubicBezTo>
                  <a:cubicBezTo>
                    <a:pt x="4358" y="32550"/>
                    <a:pt x="4351" y="32537"/>
                    <a:pt x="4351" y="32524"/>
                  </a:cubicBezTo>
                  <a:cubicBezTo>
                    <a:pt x="4358" y="32511"/>
                    <a:pt x="4364" y="32505"/>
                    <a:pt x="4371" y="32492"/>
                  </a:cubicBezTo>
                  <a:cubicBezTo>
                    <a:pt x="4384" y="32479"/>
                    <a:pt x="4410" y="32472"/>
                    <a:pt x="4436" y="32472"/>
                  </a:cubicBezTo>
                  <a:cubicBezTo>
                    <a:pt x="4566" y="32459"/>
                    <a:pt x="4735" y="32427"/>
                    <a:pt x="4956" y="32381"/>
                  </a:cubicBezTo>
                  <a:cubicBezTo>
                    <a:pt x="5197" y="32329"/>
                    <a:pt x="5372" y="32290"/>
                    <a:pt x="5470" y="32277"/>
                  </a:cubicBezTo>
                  <a:cubicBezTo>
                    <a:pt x="5659" y="32251"/>
                    <a:pt x="5776" y="32231"/>
                    <a:pt x="5815" y="32218"/>
                  </a:cubicBezTo>
                  <a:cubicBezTo>
                    <a:pt x="5945" y="32186"/>
                    <a:pt x="6049" y="32134"/>
                    <a:pt x="6127" y="32069"/>
                  </a:cubicBezTo>
                  <a:cubicBezTo>
                    <a:pt x="6146" y="32056"/>
                    <a:pt x="6159" y="32036"/>
                    <a:pt x="6166" y="32017"/>
                  </a:cubicBezTo>
                  <a:cubicBezTo>
                    <a:pt x="6179" y="31997"/>
                    <a:pt x="6185" y="31965"/>
                    <a:pt x="6192" y="31919"/>
                  </a:cubicBezTo>
                  <a:cubicBezTo>
                    <a:pt x="6205" y="31724"/>
                    <a:pt x="6205" y="31588"/>
                    <a:pt x="6192" y="31510"/>
                  </a:cubicBezTo>
                  <a:cubicBezTo>
                    <a:pt x="6179" y="31432"/>
                    <a:pt x="6166" y="31373"/>
                    <a:pt x="6159" y="31327"/>
                  </a:cubicBezTo>
                  <a:cubicBezTo>
                    <a:pt x="6146" y="31236"/>
                    <a:pt x="6140" y="31158"/>
                    <a:pt x="6140" y="31106"/>
                  </a:cubicBezTo>
                  <a:cubicBezTo>
                    <a:pt x="6140" y="31087"/>
                    <a:pt x="6146" y="31080"/>
                    <a:pt x="6159" y="31080"/>
                  </a:cubicBezTo>
                  <a:close/>
                  <a:moveTo>
                    <a:pt x="6341" y="30846"/>
                  </a:moveTo>
                  <a:cubicBezTo>
                    <a:pt x="5808" y="31002"/>
                    <a:pt x="5242" y="31132"/>
                    <a:pt x="4650" y="31236"/>
                  </a:cubicBezTo>
                  <a:cubicBezTo>
                    <a:pt x="4553" y="31256"/>
                    <a:pt x="4475" y="31262"/>
                    <a:pt x="4410" y="31262"/>
                  </a:cubicBezTo>
                  <a:cubicBezTo>
                    <a:pt x="4384" y="31266"/>
                    <a:pt x="4359" y="31267"/>
                    <a:pt x="4336" y="31267"/>
                  </a:cubicBezTo>
                  <a:cubicBezTo>
                    <a:pt x="4312" y="31267"/>
                    <a:pt x="4289" y="31266"/>
                    <a:pt x="4267" y="31262"/>
                  </a:cubicBezTo>
                  <a:cubicBezTo>
                    <a:pt x="4260" y="31510"/>
                    <a:pt x="4260" y="31783"/>
                    <a:pt x="4254" y="32088"/>
                  </a:cubicBezTo>
                  <a:lnTo>
                    <a:pt x="4254" y="32726"/>
                  </a:lnTo>
                  <a:cubicBezTo>
                    <a:pt x="4937" y="32674"/>
                    <a:pt x="5606" y="32557"/>
                    <a:pt x="6270" y="32368"/>
                  </a:cubicBezTo>
                  <a:cubicBezTo>
                    <a:pt x="6322" y="32355"/>
                    <a:pt x="6354" y="32336"/>
                    <a:pt x="6367" y="32316"/>
                  </a:cubicBezTo>
                  <a:cubicBezTo>
                    <a:pt x="6387" y="32297"/>
                    <a:pt x="6393" y="32264"/>
                    <a:pt x="6400" y="32225"/>
                  </a:cubicBezTo>
                  <a:cubicBezTo>
                    <a:pt x="6439" y="31887"/>
                    <a:pt x="6452" y="31646"/>
                    <a:pt x="6432" y="31490"/>
                  </a:cubicBezTo>
                  <a:lnTo>
                    <a:pt x="6341" y="30846"/>
                  </a:lnTo>
                  <a:close/>
                  <a:moveTo>
                    <a:pt x="13996" y="30150"/>
                  </a:moveTo>
                  <a:cubicBezTo>
                    <a:pt x="13203" y="30580"/>
                    <a:pt x="12364" y="30879"/>
                    <a:pt x="11473" y="31041"/>
                  </a:cubicBezTo>
                  <a:cubicBezTo>
                    <a:pt x="11349" y="31061"/>
                    <a:pt x="11245" y="31074"/>
                    <a:pt x="11167" y="31074"/>
                  </a:cubicBezTo>
                  <a:cubicBezTo>
                    <a:pt x="11122" y="31074"/>
                    <a:pt x="11083" y="31074"/>
                    <a:pt x="11037" y="31067"/>
                  </a:cubicBezTo>
                  <a:lnTo>
                    <a:pt x="11037" y="31067"/>
                  </a:lnTo>
                  <a:cubicBezTo>
                    <a:pt x="11096" y="31191"/>
                    <a:pt x="11154" y="31327"/>
                    <a:pt x="11219" y="31477"/>
                  </a:cubicBezTo>
                  <a:cubicBezTo>
                    <a:pt x="11330" y="31737"/>
                    <a:pt x="11453" y="32069"/>
                    <a:pt x="11603" y="32479"/>
                  </a:cubicBezTo>
                  <a:cubicBezTo>
                    <a:pt x="11659" y="32480"/>
                    <a:pt x="11714" y="32481"/>
                    <a:pt x="11769" y="32481"/>
                  </a:cubicBezTo>
                  <a:cubicBezTo>
                    <a:pt x="12599" y="32481"/>
                    <a:pt x="13390" y="32298"/>
                    <a:pt x="14146" y="31932"/>
                  </a:cubicBezTo>
                  <a:cubicBezTo>
                    <a:pt x="14211" y="31900"/>
                    <a:pt x="14243" y="31874"/>
                    <a:pt x="14263" y="31841"/>
                  </a:cubicBezTo>
                  <a:cubicBezTo>
                    <a:pt x="14289" y="31802"/>
                    <a:pt x="14295" y="31737"/>
                    <a:pt x="14269" y="31653"/>
                  </a:cubicBezTo>
                  <a:cubicBezTo>
                    <a:pt x="14185" y="31275"/>
                    <a:pt x="14107" y="31002"/>
                    <a:pt x="14042" y="30846"/>
                  </a:cubicBezTo>
                  <a:cubicBezTo>
                    <a:pt x="14009" y="30762"/>
                    <a:pt x="13990" y="30703"/>
                    <a:pt x="13977" y="30658"/>
                  </a:cubicBezTo>
                  <a:cubicBezTo>
                    <a:pt x="13951" y="30586"/>
                    <a:pt x="13931" y="30528"/>
                    <a:pt x="13925" y="30476"/>
                  </a:cubicBezTo>
                  <a:cubicBezTo>
                    <a:pt x="13918" y="30437"/>
                    <a:pt x="13925" y="30417"/>
                    <a:pt x="13944" y="30417"/>
                  </a:cubicBezTo>
                  <a:lnTo>
                    <a:pt x="14048" y="30684"/>
                  </a:lnTo>
                  <a:cubicBezTo>
                    <a:pt x="14191" y="31074"/>
                    <a:pt x="14289" y="31425"/>
                    <a:pt x="14334" y="31737"/>
                  </a:cubicBezTo>
                  <a:cubicBezTo>
                    <a:pt x="14347" y="31796"/>
                    <a:pt x="14341" y="31841"/>
                    <a:pt x="14328" y="31874"/>
                  </a:cubicBezTo>
                  <a:cubicBezTo>
                    <a:pt x="14315" y="31913"/>
                    <a:pt x="14263" y="31945"/>
                    <a:pt x="14191" y="31984"/>
                  </a:cubicBezTo>
                  <a:lnTo>
                    <a:pt x="13730" y="32179"/>
                  </a:lnTo>
                  <a:cubicBezTo>
                    <a:pt x="13612" y="32231"/>
                    <a:pt x="13515" y="32271"/>
                    <a:pt x="13424" y="32297"/>
                  </a:cubicBezTo>
                  <a:cubicBezTo>
                    <a:pt x="13333" y="32336"/>
                    <a:pt x="13157" y="32375"/>
                    <a:pt x="12910" y="32420"/>
                  </a:cubicBezTo>
                  <a:cubicBezTo>
                    <a:pt x="12624" y="32472"/>
                    <a:pt x="12396" y="32511"/>
                    <a:pt x="12240" y="32531"/>
                  </a:cubicBezTo>
                  <a:cubicBezTo>
                    <a:pt x="12093" y="32548"/>
                    <a:pt x="11951" y="32557"/>
                    <a:pt x="11819" y="32557"/>
                  </a:cubicBezTo>
                  <a:cubicBezTo>
                    <a:pt x="11753" y="32557"/>
                    <a:pt x="11690" y="32554"/>
                    <a:pt x="11629" y="32550"/>
                  </a:cubicBezTo>
                  <a:lnTo>
                    <a:pt x="11629" y="32550"/>
                  </a:lnTo>
                  <a:cubicBezTo>
                    <a:pt x="11642" y="32596"/>
                    <a:pt x="11661" y="32641"/>
                    <a:pt x="11681" y="32693"/>
                  </a:cubicBezTo>
                  <a:cubicBezTo>
                    <a:pt x="11765" y="32717"/>
                    <a:pt x="11867" y="32728"/>
                    <a:pt x="11988" y="32728"/>
                  </a:cubicBezTo>
                  <a:cubicBezTo>
                    <a:pt x="12099" y="32728"/>
                    <a:pt x="12226" y="32719"/>
                    <a:pt x="12370" y="32700"/>
                  </a:cubicBezTo>
                  <a:cubicBezTo>
                    <a:pt x="13138" y="32589"/>
                    <a:pt x="13808" y="32381"/>
                    <a:pt x="14380" y="32088"/>
                  </a:cubicBezTo>
                  <a:cubicBezTo>
                    <a:pt x="14432" y="32062"/>
                    <a:pt x="14464" y="32030"/>
                    <a:pt x="14477" y="32004"/>
                  </a:cubicBezTo>
                  <a:cubicBezTo>
                    <a:pt x="14497" y="31978"/>
                    <a:pt x="14497" y="31939"/>
                    <a:pt x="14497" y="31893"/>
                  </a:cubicBezTo>
                  <a:cubicBezTo>
                    <a:pt x="14477" y="31562"/>
                    <a:pt x="14451" y="31327"/>
                    <a:pt x="14412" y="31184"/>
                  </a:cubicBezTo>
                  <a:cubicBezTo>
                    <a:pt x="14373" y="31015"/>
                    <a:pt x="14282" y="30762"/>
                    <a:pt x="14133" y="30443"/>
                  </a:cubicBezTo>
                  <a:lnTo>
                    <a:pt x="13996" y="30150"/>
                  </a:lnTo>
                  <a:close/>
                  <a:moveTo>
                    <a:pt x="6101" y="32752"/>
                  </a:moveTo>
                  <a:cubicBezTo>
                    <a:pt x="5724" y="32830"/>
                    <a:pt x="5437" y="32882"/>
                    <a:pt x="5242" y="32908"/>
                  </a:cubicBezTo>
                  <a:cubicBezTo>
                    <a:pt x="4930" y="32960"/>
                    <a:pt x="4637" y="32986"/>
                    <a:pt x="4384" y="32992"/>
                  </a:cubicBezTo>
                  <a:cubicBezTo>
                    <a:pt x="4332" y="32992"/>
                    <a:pt x="4286" y="32992"/>
                    <a:pt x="4247" y="32986"/>
                  </a:cubicBezTo>
                  <a:lnTo>
                    <a:pt x="4241" y="33961"/>
                  </a:lnTo>
                  <a:cubicBezTo>
                    <a:pt x="4264" y="33960"/>
                    <a:pt x="4291" y="33959"/>
                    <a:pt x="4324" y="33959"/>
                  </a:cubicBezTo>
                  <a:cubicBezTo>
                    <a:pt x="4403" y="33959"/>
                    <a:pt x="4511" y="33963"/>
                    <a:pt x="4644" y="33968"/>
                  </a:cubicBezTo>
                  <a:cubicBezTo>
                    <a:pt x="4732" y="33971"/>
                    <a:pt x="4810" y="33973"/>
                    <a:pt x="4877" y="33973"/>
                  </a:cubicBezTo>
                  <a:cubicBezTo>
                    <a:pt x="4945" y="33973"/>
                    <a:pt x="5002" y="33971"/>
                    <a:pt x="5047" y="33968"/>
                  </a:cubicBezTo>
                  <a:cubicBezTo>
                    <a:pt x="5177" y="33955"/>
                    <a:pt x="5249" y="33948"/>
                    <a:pt x="5275" y="33948"/>
                  </a:cubicBezTo>
                  <a:cubicBezTo>
                    <a:pt x="5320" y="33948"/>
                    <a:pt x="5411" y="33955"/>
                    <a:pt x="5561" y="33974"/>
                  </a:cubicBezTo>
                  <a:cubicBezTo>
                    <a:pt x="5623" y="33981"/>
                    <a:pt x="5678" y="33984"/>
                    <a:pt x="5726" y="33984"/>
                  </a:cubicBezTo>
                  <a:cubicBezTo>
                    <a:pt x="5774" y="33984"/>
                    <a:pt x="5815" y="33981"/>
                    <a:pt x="5847" y="33974"/>
                  </a:cubicBezTo>
                  <a:cubicBezTo>
                    <a:pt x="5873" y="33922"/>
                    <a:pt x="5886" y="33857"/>
                    <a:pt x="5893" y="33779"/>
                  </a:cubicBezTo>
                  <a:cubicBezTo>
                    <a:pt x="5899" y="33747"/>
                    <a:pt x="5899" y="33682"/>
                    <a:pt x="5899" y="33578"/>
                  </a:cubicBezTo>
                  <a:cubicBezTo>
                    <a:pt x="5893" y="33441"/>
                    <a:pt x="5906" y="33272"/>
                    <a:pt x="5919" y="33077"/>
                  </a:cubicBezTo>
                  <a:cubicBezTo>
                    <a:pt x="5932" y="33181"/>
                    <a:pt x="5945" y="33363"/>
                    <a:pt x="5951" y="33630"/>
                  </a:cubicBezTo>
                  <a:cubicBezTo>
                    <a:pt x="5951" y="33779"/>
                    <a:pt x="5945" y="33896"/>
                    <a:pt x="5925" y="33968"/>
                  </a:cubicBezTo>
                  <a:cubicBezTo>
                    <a:pt x="5919" y="33994"/>
                    <a:pt x="5906" y="34013"/>
                    <a:pt x="5893" y="34026"/>
                  </a:cubicBezTo>
                  <a:cubicBezTo>
                    <a:pt x="5880" y="34033"/>
                    <a:pt x="5860" y="34039"/>
                    <a:pt x="5834" y="34039"/>
                  </a:cubicBezTo>
                  <a:lnTo>
                    <a:pt x="5678" y="34039"/>
                  </a:lnTo>
                  <a:cubicBezTo>
                    <a:pt x="5580" y="34039"/>
                    <a:pt x="5502" y="34033"/>
                    <a:pt x="5450" y="34026"/>
                  </a:cubicBezTo>
                  <a:cubicBezTo>
                    <a:pt x="5372" y="34013"/>
                    <a:pt x="5327" y="34007"/>
                    <a:pt x="5307" y="34007"/>
                  </a:cubicBezTo>
                  <a:cubicBezTo>
                    <a:pt x="5275" y="34007"/>
                    <a:pt x="5229" y="34013"/>
                    <a:pt x="5164" y="34020"/>
                  </a:cubicBezTo>
                  <a:cubicBezTo>
                    <a:pt x="5094" y="34032"/>
                    <a:pt x="5003" y="34037"/>
                    <a:pt x="4896" y="34037"/>
                  </a:cubicBezTo>
                  <a:cubicBezTo>
                    <a:pt x="4834" y="34037"/>
                    <a:pt x="4767" y="34035"/>
                    <a:pt x="4696" y="34033"/>
                  </a:cubicBezTo>
                  <a:cubicBezTo>
                    <a:pt x="4589" y="34030"/>
                    <a:pt x="4498" y="34028"/>
                    <a:pt x="4422" y="34028"/>
                  </a:cubicBezTo>
                  <a:cubicBezTo>
                    <a:pt x="4346" y="34028"/>
                    <a:pt x="4286" y="34030"/>
                    <a:pt x="4241" y="34033"/>
                  </a:cubicBezTo>
                  <a:lnTo>
                    <a:pt x="4234" y="34209"/>
                  </a:lnTo>
                  <a:cubicBezTo>
                    <a:pt x="4247" y="34209"/>
                    <a:pt x="4267" y="34209"/>
                    <a:pt x="4280" y="34215"/>
                  </a:cubicBezTo>
                  <a:cubicBezTo>
                    <a:pt x="4299" y="34215"/>
                    <a:pt x="4325" y="34222"/>
                    <a:pt x="4351" y="34235"/>
                  </a:cubicBezTo>
                  <a:cubicBezTo>
                    <a:pt x="4397" y="34248"/>
                    <a:pt x="4462" y="34254"/>
                    <a:pt x="4553" y="34254"/>
                  </a:cubicBezTo>
                  <a:cubicBezTo>
                    <a:pt x="4680" y="34256"/>
                    <a:pt x="4806" y="34257"/>
                    <a:pt x="4932" y="34257"/>
                  </a:cubicBezTo>
                  <a:cubicBezTo>
                    <a:pt x="5311" y="34257"/>
                    <a:pt x="5688" y="34249"/>
                    <a:pt x="6068" y="34235"/>
                  </a:cubicBezTo>
                  <a:cubicBezTo>
                    <a:pt x="6081" y="34150"/>
                    <a:pt x="6094" y="34078"/>
                    <a:pt x="6094" y="34033"/>
                  </a:cubicBezTo>
                  <a:lnTo>
                    <a:pt x="6101" y="33864"/>
                  </a:lnTo>
                  <a:cubicBezTo>
                    <a:pt x="6101" y="33825"/>
                    <a:pt x="6107" y="33766"/>
                    <a:pt x="6127" y="33675"/>
                  </a:cubicBezTo>
                  <a:cubicBezTo>
                    <a:pt x="6133" y="33597"/>
                    <a:pt x="6140" y="33532"/>
                    <a:pt x="6140" y="33487"/>
                  </a:cubicBezTo>
                  <a:cubicBezTo>
                    <a:pt x="6140" y="33441"/>
                    <a:pt x="6133" y="33357"/>
                    <a:pt x="6114" y="33220"/>
                  </a:cubicBezTo>
                  <a:cubicBezTo>
                    <a:pt x="6101" y="33109"/>
                    <a:pt x="6094" y="33025"/>
                    <a:pt x="6107" y="32960"/>
                  </a:cubicBezTo>
                  <a:cubicBezTo>
                    <a:pt x="6120" y="32908"/>
                    <a:pt x="6127" y="32869"/>
                    <a:pt x="6127" y="32849"/>
                  </a:cubicBezTo>
                  <a:cubicBezTo>
                    <a:pt x="6127" y="32804"/>
                    <a:pt x="6120" y="32771"/>
                    <a:pt x="6101" y="32752"/>
                  </a:cubicBezTo>
                  <a:close/>
                  <a:moveTo>
                    <a:pt x="14432" y="32615"/>
                  </a:moveTo>
                  <a:lnTo>
                    <a:pt x="14432" y="32615"/>
                  </a:lnTo>
                  <a:cubicBezTo>
                    <a:pt x="14016" y="32791"/>
                    <a:pt x="13508" y="32934"/>
                    <a:pt x="12904" y="33057"/>
                  </a:cubicBezTo>
                  <a:cubicBezTo>
                    <a:pt x="12663" y="33109"/>
                    <a:pt x="12455" y="33142"/>
                    <a:pt x="12292" y="33148"/>
                  </a:cubicBezTo>
                  <a:cubicBezTo>
                    <a:pt x="12252" y="33150"/>
                    <a:pt x="12213" y="33151"/>
                    <a:pt x="12175" y="33151"/>
                  </a:cubicBezTo>
                  <a:cubicBezTo>
                    <a:pt x="12051" y="33151"/>
                    <a:pt x="11935" y="33142"/>
                    <a:pt x="11830" y="33122"/>
                  </a:cubicBezTo>
                  <a:lnTo>
                    <a:pt x="11830" y="33122"/>
                  </a:lnTo>
                  <a:cubicBezTo>
                    <a:pt x="11902" y="33331"/>
                    <a:pt x="11980" y="33558"/>
                    <a:pt x="12058" y="33792"/>
                  </a:cubicBezTo>
                  <a:cubicBezTo>
                    <a:pt x="12162" y="34111"/>
                    <a:pt x="12240" y="34332"/>
                    <a:pt x="12273" y="34462"/>
                  </a:cubicBezTo>
                  <a:cubicBezTo>
                    <a:pt x="12312" y="34586"/>
                    <a:pt x="12351" y="34709"/>
                    <a:pt x="12383" y="34826"/>
                  </a:cubicBezTo>
                  <a:lnTo>
                    <a:pt x="12435" y="34826"/>
                  </a:lnTo>
                  <a:cubicBezTo>
                    <a:pt x="12519" y="34846"/>
                    <a:pt x="12610" y="34854"/>
                    <a:pt x="12708" y="34854"/>
                  </a:cubicBezTo>
                  <a:cubicBezTo>
                    <a:pt x="12770" y="34854"/>
                    <a:pt x="12836" y="34851"/>
                    <a:pt x="12904" y="34846"/>
                  </a:cubicBezTo>
                  <a:cubicBezTo>
                    <a:pt x="13014" y="34833"/>
                    <a:pt x="13170" y="34807"/>
                    <a:pt x="13372" y="34761"/>
                  </a:cubicBezTo>
                  <a:cubicBezTo>
                    <a:pt x="13476" y="34742"/>
                    <a:pt x="13567" y="34716"/>
                    <a:pt x="13632" y="34690"/>
                  </a:cubicBezTo>
                  <a:cubicBezTo>
                    <a:pt x="13684" y="34677"/>
                    <a:pt x="13762" y="34644"/>
                    <a:pt x="13860" y="34599"/>
                  </a:cubicBezTo>
                  <a:cubicBezTo>
                    <a:pt x="13964" y="34547"/>
                    <a:pt x="14074" y="34501"/>
                    <a:pt x="14191" y="34462"/>
                  </a:cubicBezTo>
                  <a:cubicBezTo>
                    <a:pt x="14269" y="34443"/>
                    <a:pt x="14321" y="34410"/>
                    <a:pt x="14347" y="34371"/>
                  </a:cubicBezTo>
                  <a:cubicBezTo>
                    <a:pt x="14373" y="34345"/>
                    <a:pt x="14386" y="34300"/>
                    <a:pt x="14393" y="34235"/>
                  </a:cubicBezTo>
                  <a:cubicBezTo>
                    <a:pt x="14406" y="34137"/>
                    <a:pt x="14406" y="34026"/>
                    <a:pt x="14399" y="33922"/>
                  </a:cubicBezTo>
                  <a:lnTo>
                    <a:pt x="14393" y="33779"/>
                  </a:lnTo>
                  <a:cubicBezTo>
                    <a:pt x="14386" y="33688"/>
                    <a:pt x="14373" y="33597"/>
                    <a:pt x="14360" y="33500"/>
                  </a:cubicBezTo>
                  <a:cubicBezTo>
                    <a:pt x="14360" y="33487"/>
                    <a:pt x="14334" y="33383"/>
                    <a:pt x="14295" y="33194"/>
                  </a:cubicBezTo>
                  <a:cubicBezTo>
                    <a:pt x="14263" y="33070"/>
                    <a:pt x="14243" y="32973"/>
                    <a:pt x="14243" y="32888"/>
                  </a:cubicBezTo>
                  <a:lnTo>
                    <a:pt x="14243" y="32888"/>
                  </a:lnTo>
                  <a:cubicBezTo>
                    <a:pt x="14269" y="32914"/>
                    <a:pt x="14295" y="32960"/>
                    <a:pt x="14308" y="33025"/>
                  </a:cubicBezTo>
                  <a:cubicBezTo>
                    <a:pt x="14347" y="33188"/>
                    <a:pt x="14367" y="33305"/>
                    <a:pt x="14380" y="33376"/>
                  </a:cubicBezTo>
                  <a:cubicBezTo>
                    <a:pt x="14399" y="33493"/>
                    <a:pt x="14419" y="33662"/>
                    <a:pt x="14445" y="33883"/>
                  </a:cubicBezTo>
                  <a:cubicBezTo>
                    <a:pt x="14458" y="34078"/>
                    <a:pt x="14451" y="34215"/>
                    <a:pt x="14438" y="34300"/>
                  </a:cubicBezTo>
                  <a:cubicBezTo>
                    <a:pt x="14425" y="34358"/>
                    <a:pt x="14406" y="34397"/>
                    <a:pt x="14380" y="34430"/>
                  </a:cubicBezTo>
                  <a:cubicBezTo>
                    <a:pt x="14347" y="34469"/>
                    <a:pt x="14282" y="34501"/>
                    <a:pt x="14172" y="34540"/>
                  </a:cubicBezTo>
                  <a:cubicBezTo>
                    <a:pt x="14029" y="34586"/>
                    <a:pt x="13905" y="34631"/>
                    <a:pt x="13801" y="34683"/>
                  </a:cubicBezTo>
                  <a:cubicBezTo>
                    <a:pt x="13717" y="34722"/>
                    <a:pt x="13658" y="34748"/>
                    <a:pt x="13625" y="34761"/>
                  </a:cubicBezTo>
                  <a:cubicBezTo>
                    <a:pt x="13586" y="34774"/>
                    <a:pt x="13508" y="34800"/>
                    <a:pt x="13391" y="34820"/>
                  </a:cubicBezTo>
                  <a:cubicBezTo>
                    <a:pt x="13063" y="34891"/>
                    <a:pt x="12812" y="34925"/>
                    <a:pt x="12632" y="34925"/>
                  </a:cubicBezTo>
                  <a:cubicBezTo>
                    <a:pt x="12616" y="34925"/>
                    <a:pt x="12600" y="34924"/>
                    <a:pt x="12585" y="34924"/>
                  </a:cubicBezTo>
                  <a:lnTo>
                    <a:pt x="12403" y="34911"/>
                  </a:lnTo>
                  <a:lnTo>
                    <a:pt x="12403" y="34911"/>
                  </a:lnTo>
                  <a:cubicBezTo>
                    <a:pt x="12416" y="34963"/>
                    <a:pt x="12429" y="35015"/>
                    <a:pt x="12442" y="35074"/>
                  </a:cubicBezTo>
                  <a:cubicBezTo>
                    <a:pt x="12442" y="35067"/>
                    <a:pt x="12448" y="35067"/>
                    <a:pt x="12448" y="35067"/>
                  </a:cubicBezTo>
                  <a:cubicBezTo>
                    <a:pt x="12474" y="35067"/>
                    <a:pt x="12520" y="35080"/>
                    <a:pt x="12591" y="35113"/>
                  </a:cubicBezTo>
                  <a:cubicBezTo>
                    <a:pt x="12715" y="35177"/>
                    <a:pt x="12842" y="35209"/>
                    <a:pt x="12969" y="35209"/>
                  </a:cubicBezTo>
                  <a:cubicBezTo>
                    <a:pt x="13049" y="35209"/>
                    <a:pt x="13129" y="35196"/>
                    <a:pt x="13209" y="35171"/>
                  </a:cubicBezTo>
                  <a:cubicBezTo>
                    <a:pt x="13268" y="35158"/>
                    <a:pt x="13359" y="35119"/>
                    <a:pt x="13482" y="35054"/>
                  </a:cubicBezTo>
                  <a:lnTo>
                    <a:pt x="13866" y="34865"/>
                  </a:lnTo>
                  <a:cubicBezTo>
                    <a:pt x="14029" y="34787"/>
                    <a:pt x="14152" y="34722"/>
                    <a:pt x="14243" y="34657"/>
                  </a:cubicBezTo>
                  <a:cubicBezTo>
                    <a:pt x="14315" y="34612"/>
                    <a:pt x="14406" y="34547"/>
                    <a:pt x="14503" y="34469"/>
                  </a:cubicBezTo>
                  <a:cubicBezTo>
                    <a:pt x="14549" y="34436"/>
                    <a:pt x="14575" y="34404"/>
                    <a:pt x="14594" y="34371"/>
                  </a:cubicBezTo>
                  <a:cubicBezTo>
                    <a:pt x="14608" y="34339"/>
                    <a:pt x="14614" y="34287"/>
                    <a:pt x="14608" y="34209"/>
                  </a:cubicBezTo>
                  <a:lnTo>
                    <a:pt x="14542" y="33454"/>
                  </a:lnTo>
                  <a:cubicBezTo>
                    <a:pt x="14536" y="33298"/>
                    <a:pt x="14516" y="33161"/>
                    <a:pt x="14497" y="33057"/>
                  </a:cubicBezTo>
                  <a:cubicBezTo>
                    <a:pt x="14471" y="32960"/>
                    <a:pt x="14451" y="32888"/>
                    <a:pt x="14445" y="32843"/>
                  </a:cubicBezTo>
                  <a:cubicBezTo>
                    <a:pt x="14425" y="32752"/>
                    <a:pt x="14419" y="32680"/>
                    <a:pt x="14432" y="32615"/>
                  </a:cubicBezTo>
                  <a:close/>
                  <a:moveTo>
                    <a:pt x="4234" y="34469"/>
                  </a:moveTo>
                  <a:lnTo>
                    <a:pt x="4215" y="35899"/>
                  </a:lnTo>
                  <a:lnTo>
                    <a:pt x="4299" y="35906"/>
                  </a:lnTo>
                  <a:cubicBezTo>
                    <a:pt x="4507" y="35919"/>
                    <a:pt x="4683" y="35939"/>
                    <a:pt x="4826" y="35958"/>
                  </a:cubicBezTo>
                  <a:cubicBezTo>
                    <a:pt x="4911" y="35971"/>
                    <a:pt x="5041" y="35997"/>
                    <a:pt x="5210" y="36030"/>
                  </a:cubicBezTo>
                  <a:cubicBezTo>
                    <a:pt x="5289" y="36045"/>
                    <a:pt x="5353" y="36054"/>
                    <a:pt x="5405" y="36054"/>
                  </a:cubicBezTo>
                  <a:cubicBezTo>
                    <a:pt x="5438" y="36054"/>
                    <a:pt x="5466" y="36050"/>
                    <a:pt x="5489" y="36043"/>
                  </a:cubicBezTo>
                  <a:cubicBezTo>
                    <a:pt x="5515" y="36036"/>
                    <a:pt x="5535" y="36023"/>
                    <a:pt x="5548" y="36010"/>
                  </a:cubicBezTo>
                  <a:cubicBezTo>
                    <a:pt x="5561" y="35991"/>
                    <a:pt x="5567" y="35965"/>
                    <a:pt x="5567" y="35925"/>
                  </a:cubicBezTo>
                  <a:lnTo>
                    <a:pt x="5574" y="35834"/>
                  </a:lnTo>
                  <a:cubicBezTo>
                    <a:pt x="5574" y="35789"/>
                    <a:pt x="5580" y="35750"/>
                    <a:pt x="5587" y="35724"/>
                  </a:cubicBezTo>
                  <a:cubicBezTo>
                    <a:pt x="5593" y="35704"/>
                    <a:pt x="5606" y="35678"/>
                    <a:pt x="5619" y="35646"/>
                  </a:cubicBezTo>
                  <a:cubicBezTo>
                    <a:pt x="5645" y="35607"/>
                    <a:pt x="5659" y="35581"/>
                    <a:pt x="5665" y="35574"/>
                  </a:cubicBezTo>
                  <a:cubicBezTo>
                    <a:pt x="5685" y="35535"/>
                    <a:pt x="5704" y="35464"/>
                    <a:pt x="5724" y="35366"/>
                  </a:cubicBezTo>
                  <a:cubicBezTo>
                    <a:pt x="5763" y="35178"/>
                    <a:pt x="5782" y="35008"/>
                    <a:pt x="5802" y="34872"/>
                  </a:cubicBezTo>
                  <a:cubicBezTo>
                    <a:pt x="5802" y="34859"/>
                    <a:pt x="5802" y="34846"/>
                    <a:pt x="5815" y="34839"/>
                  </a:cubicBezTo>
                  <a:lnTo>
                    <a:pt x="5834" y="34839"/>
                  </a:lnTo>
                  <a:cubicBezTo>
                    <a:pt x="5841" y="34846"/>
                    <a:pt x="5841" y="34846"/>
                    <a:pt x="5841" y="34852"/>
                  </a:cubicBezTo>
                  <a:cubicBezTo>
                    <a:pt x="5828" y="35015"/>
                    <a:pt x="5815" y="35132"/>
                    <a:pt x="5802" y="35204"/>
                  </a:cubicBezTo>
                  <a:cubicBezTo>
                    <a:pt x="5782" y="35392"/>
                    <a:pt x="5743" y="35529"/>
                    <a:pt x="5691" y="35626"/>
                  </a:cubicBezTo>
                  <a:cubicBezTo>
                    <a:pt x="5659" y="35691"/>
                    <a:pt x="5639" y="35724"/>
                    <a:pt x="5639" y="35730"/>
                  </a:cubicBezTo>
                  <a:cubicBezTo>
                    <a:pt x="5626" y="35763"/>
                    <a:pt x="5619" y="35821"/>
                    <a:pt x="5619" y="35912"/>
                  </a:cubicBezTo>
                  <a:cubicBezTo>
                    <a:pt x="5613" y="35984"/>
                    <a:pt x="5600" y="36036"/>
                    <a:pt x="5574" y="36075"/>
                  </a:cubicBezTo>
                  <a:cubicBezTo>
                    <a:pt x="5522" y="36101"/>
                    <a:pt x="5463" y="36108"/>
                    <a:pt x="5392" y="36108"/>
                  </a:cubicBezTo>
                  <a:cubicBezTo>
                    <a:pt x="5346" y="36108"/>
                    <a:pt x="5281" y="36101"/>
                    <a:pt x="5197" y="36088"/>
                  </a:cubicBezTo>
                  <a:cubicBezTo>
                    <a:pt x="4833" y="36030"/>
                    <a:pt x="4501" y="35991"/>
                    <a:pt x="4215" y="35984"/>
                  </a:cubicBezTo>
                  <a:lnTo>
                    <a:pt x="4215" y="36153"/>
                  </a:lnTo>
                  <a:cubicBezTo>
                    <a:pt x="4436" y="36166"/>
                    <a:pt x="4735" y="36199"/>
                    <a:pt x="5119" y="36244"/>
                  </a:cubicBezTo>
                  <a:lnTo>
                    <a:pt x="5802" y="36329"/>
                  </a:lnTo>
                  <a:cubicBezTo>
                    <a:pt x="5802" y="36173"/>
                    <a:pt x="5828" y="36023"/>
                    <a:pt x="5880" y="35860"/>
                  </a:cubicBezTo>
                  <a:cubicBezTo>
                    <a:pt x="5906" y="35795"/>
                    <a:pt x="5925" y="35737"/>
                    <a:pt x="5938" y="35704"/>
                  </a:cubicBezTo>
                  <a:cubicBezTo>
                    <a:pt x="5958" y="35639"/>
                    <a:pt x="5971" y="35581"/>
                    <a:pt x="5977" y="35535"/>
                  </a:cubicBezTo>
                  <a:cubicBezTo>
                    <a:pt x="5990" y="35490"/>
                    <a:pt x="5990" y="35425"/>
                    <a:pt x="5990" y="35334"/>
                  </a:cubicBezTo>
                  <a:lnTo>
                    <a:pt x="5997" y="34625"/>
                  </a:lnTo>
                  <a:lnTo>
                    <a:pt x="5997" y="34625"/>
                  </a:lnTo>
                  <a:cubicBezTo>
                    <a:pt x="5918" y="34626"/>
                    <a:pt x="5839" y="34627"/>
                    <a:pt x="5761" y="34627"/>
                  </a:cubicBezTo>
                  <a:cubicBezTo>
                    <a:pt x="5492" y="34627"/>
                    <a:pt x="5228" y="34617"/>
                    <a:pt x="4976" y="34592"/>
                  </a:cubicBezTo>
                  <a:cubicBezTo>
                    <a:pt x="4761" y="34566"/>
                    <a:pt x="4650" y="34553"/>
                    <a:pt x="4631" y="34553"/>
                  </a:cubicBezTo>
                  <a:cubicBezTo>
                    <a:pt x="4475" y="34527"/>
                    <a:pt x="4345" y="34501"/>
                    <a:pt x="4234" y="34469"/>
                  </a:cubicBezTo>
                  <a:close/>
                  <a:moveTo>
                    <a:pt x="14601" y="35067"/>
                  </a:moveTo>
                  <a:cubicBezTo>
                    <a:pt x="14393" y="35210"/>
                    <a:pt x="14126" y="35340"/>
                    <a:pt x="13788" y="35457"/>
                  </a:cubicBezTo>
                  <a:cubicBezTo>
                    <a:pt x="13593" y="35529"/>
                    <a:pt x="13430" y="35574"/>
                    <a:pt x="13287" y="35594"/>
                  </a:cubicBezTo>
                  <a:cubicBezTo>
                    <a:pt x="13220" y="35606"/>
                    <a:pt x="13155" y="35612"/>
                    <a:pt x="13092" y="35612"/>
                  </a:cubicBezTo>
                  <a:cubicBezTo>
                    <a:pt x="12984" y="35612"/>
                    <a:pt x="12881" y="35594"/>
                    <a:pt x="12786" y="35561"/>
                  </a:cubicBezTo>
                  <a:cubicBezTo>
                    <a:pt x="12747" y="35548"/>
                    <a:pt x="12682" y="35522"/>
                    <a:pt x="12591" y="35477"/>
                  </a:cubicBezTo>
                  <a:cubicBezTo>
                    <a:pt x="12565" y="35464"/>
                    <a:pt x="12539" y="35457"/>
                    <a:pt x="12513" y="35444"/>
                  </a:cubicBezTo>
                  <a:lnTo>
                    <a:pt x="12513" y="35444"/>
                  </a:lnTo>
                  <a:cubicBezTo>
                    <a:pt x="12552" y="35678"/>
                    <a:pt x="12578" y="35925"/>
                    <a:pt x="12598" y="36192"/>
                  </a:cubicBezTo>
                  <a:cubicBezTo>
                    <a:pt x="12611" y="36329"/>
                    <a:pt x="12617" y="36485"/>
                    <a:pt x="12624" y="36647"/>
                  </a:cubicBezTo>
                  <a:cubicBezTo>
                    <a:pt x="12630" y="36654"/>
                    <a:pt x="12630" y="36654"/>
                    <a:pt x="12637" y="36660"/>
                  </a:cubicBezTo>
                  <a:cubicBezTo>
                    <a:pt x="12669" y="36680"/>
                    <a:pt x="12728" y="36699"/>
                    <a:pt x="12793" y="36706"/>
                  </a:cubicBezTo>
                  <a:lnTo>
                    <a:pt x="13346" y="36777"/>
                  </a:lnTo>
                  <a:cubicBezTo>
                    <a:pt x="13463" y="36797"/>
                    <a:pt x="13547" y="36797"/>
                    <a:pt x="13606" y="36797"/>
                  </a:cubicBezTo>
                  <a:cubicBezTo>
                    <a:pt x="13632" y="36790"/>
                    <a:pt x="13677" y="36784"/>
                    <a:pt x="13743" y="36771"/>
                  </a:cubicBezTo>
                  <a:cubicBezTo>
                    <a:pt x="13801" y="36764"/>
                    <a:pt x="13847" y="36758"/>
                    <a:pt x="13879" y="36751"/>
                  </a:cubicBezTo>
                  <a:cubicBezTo>
                    <a:pt x="13905" y="36751"/>
                    <a:pt x="13977" y="36758"/>
                    <a:pt x="14074" y="36764"/>
                  </a:cubicBezTo>
                  <a:cubicBezTo>
                    <a:pt x="14124" y="36772"/>
                    <a:pt x="14189" y="36775"/>
                    <a:pt x="14267" y="36775"/>
                  </a:cubicBezTo>
                  <a:cubicBezTo>
                    <a:pt x="14322" y="36775"/>
                    <a:pt x="14384" y="36774"/>
                    <a:pt x="14451" y="36771"/>
                  </a:cubicBezTo>
                  <a:cubicBezTo>
                    <a:pt x="14503" y="36771"/>
                    <a:pt x="14536" y="36758"/>
                    <a:pt x="14555" y="36745"/>
                  </a:cubicBezTo>
                  <a:cubicBezTo>
                    <a:pt x="14575" y="36725"/>
                    <a:pt x="14588" y="36686"/>
                    <a:pt x="14588" y="36634"/>
                  </a:cubicBezTo>
                  <a:cubicBezTo>
                    <a:pt x="14588" y="36478"/>
                    <a:pt x="14581" y="36368"/>
                    <a:pt x="14575" y="36290"/>
                  </a:cubicBezTo>
                  <a:cubicBezTo>
                    <a:pt x="14562" y="36179"/>
                    <a:pt x="14529" y="36017"/>
                    <a:pt x="14477" y="35795"/>
                  </a:cubicBezTo>
                  <a:lnTo>
                    <a:pt x="14386" y="35438"/>
                  </a:lnTo>
                  <a:cubicBezTo>
                    <a:pt x="14380" y="35418"/>
                    <a:pt x="14380" y="35405"/>
                    <a:pt x="14386" y="35392"/>
                  </a:cubicBezTo>
                  <a:cubicBezTo>
                    <a:pt x="14393" y="35386"/>
                    <a:pt x="14399" y="35379"/>
                    <a:pt x="14406" y="35379"/>
                  </a:cubicBezTo>
                  <a:cubicBezTo>
                    <a:pt x="14419" y="35379"/>
                    <a:pt x="14425" y="35386"/>
                    <a:pt x="14425" y="35392"/>
                  </a:cubicBezTo>
                  <a:lnTo>
                    <a:pt x="14419" y="35412"/>
                  </a:lnTo>
                  <a:cubicBezTo>
                    <a:pt x="14438" y="35425"/>
                    <a:pt x="14451" y="35444"/>
                    <a:pt x="14451" y="35470"/>
                  </a:cubicBezTo>
                  <a:lnTo>
                    <a:pt x="14594" y="36075"/>
                  </a:lnTo>
                  <a:cubicBezTo>
                    <a:pt x="14621" y="36192"/>
                    <a:pt x="14634" y="36374"/>
                    <a:pt x="14640" y="36615"/>
                  </a:cubicBezTo>
                  <a:cubicBezTo>
                    <a:pt x="14640" y="36725"/>
                    <a:pt x="14614" y="36790"/>
                    <a:pt x="14568" y="36816"/>
                  </a:cubicBezTo>
                  <a:cubicBezTo>
                    <a:pt x="14549" y="36826"/>
                    <a:pt x="14527" y="36832"/>
                    <a:pt x="14496" y="36832"/>
                  </a:cubicBezTo>
                  <a:cubicBezTo>
                    <a:pt x="14484" y="36832"/>
                    <a:pt x="14472" y="36831"/>
                    <a:pt x="14458" y="36829"/>
                  </a:cubicBezTo>
                  <a:lnTo>
                    <a:pt x="14100" y="36823"/>
                  </a:lnTo>
                  <a:cubicBezTo>
                    <a:pt x="13951" y="36823"/>
                    <a:pt x="13853" y="36829"/>
                    <a:pt x="13801" y="36836"/>
                  </a:cubicBezTo>
                  <a:cubicBezTo>
                    <a:pt x="13703" y="36855"/>
                    <a:pt x="13651" y="36862"/>
                    <a:pt x="13632" y="36862"/>
                  </a:cubicBezTo>
                  <a:cubicBezTo>
                    <a:pt x="13613" y="36864"/>
                    <a:pt x="13592" y="36865"/>
                    <a:pt x="13569" y="36865"/>
                  </a:cubicBezTo>
                  <a:cubicBezTo>
                    <a:pt x="13506" y="36865"/>
                    <a:pt x="13430" y="36859"/>
                    <a:pt x="13339" y="36849"/>
                  </a:cubicBezTo>
                  <a:lnTo>
                    <a:pt x="13001" y="36803"/>
                  </a:lnTo>
                  <a:cubicBezTo>
                    <a:pt x="12819" y="36777"/>
                    <a:pt x="12695" y="36751"/>
                    <a:pt x="12630" y="36738"/>
                  </a:cubicBezTo>
                  <a:cubicBezTo>
                    <a:pt x="12630" y="36784"/>
                    <a:pt x="12630" y="36836"/>
                    <a:pt x="12630" y="36895"/>
                  </a:cubicBezTo>
                  <a:lnTo>
                    <a:pt x="12637" y="36895"/>
                  </a:lnTo>
                  <a:cubicBezTo>
                    <a:pt x="12702" y="36901"/>
                    <a:pt x="12780" y="36921"/>
                    <a:pt x="12878" y="36953"/>
                  </a:cubicBezTo>
                  <a:cubicBezTo>
                    <a:pt x="13021" y="37005"/>
                    <a:pt x="13099" y="37031"/>
                    <a:pt x="13112" y="37031"/>
                  </a:cubicBezTo>
                  <a:cubicBezTo>
                    <a:pt x="13209" y="37057"/>
                    <a:pt x="13320" y="37070"/>
                    <a:pt x="13443" y="37077"/>
                  </a:cubicBezTo>
                  <a:cubicBezTo>
                    <a:pt x="13521" y="37077"/>
                    <a:pt x="13632" y="37070"/>
                    <a:pt x="13782" y="37057"/>
                  </a:cubicBezTo>
                  <a:lnTo>
                    <a:pt x="14640" y="36986"/>
                  </a:lnTo>
                  <a:cubicBezTo>
                    <a:pt x="14673" y="36979"/>
                    <a:pt x="14699" y="36973"/>
                    <a:pt x="14712" y="36960"/>
                  </a:cubicBezTo>
                  <a:cubicBezTo>
                    <a:pt x="14725" y="36953"/>
                    <a:pt x="14731" y="36934"/>
                    <a:pt x="14738" y="36895"/>
                  </a:cubicBezTo>
                  <a:cubicBezTo>
                    <a:pt x="14796" y="36615"/>
                    <a:pt x="14809" y="36309"/>
                    <a:pt x="14783" y="35971"/>
                  </a:cubicBezTo>
                  <a:cubicBezTo>
                    <a:pt x="14764" y="35763"/>
                    <a:pt x="14738" y="35561"/>
                    <a:pt x="14692" y="35353"/>
                  </a:cubicBezTo>
                  <a:cubicBezTo>
                    <a:pt x="14660" y="35230"/>
                    <a:pt x="14634" y="35132"/>
                    <a:pt x="14601" y="35067"/>
                  </a:cubicBezTo>
                  <a:close/>
                  <a:moveTo>
                    <a:pt x="4215" y="36452"/>
                  </a:moveTo>
                  <a:lnTo>
                    <a:pt x="4208" y="36719"/>
                  </a:lnTo>
                  <a:cubicBezTo>
                    <a:pt x="4208" y="36895"/>
                    <a:pt x="4202" y="37025"/>
                    <a:pt x="4195" y="37109"/>
                  </a:cubicBezTo>
                  <a:cubicBezTo>
                    <a:pt x="4176" y="37246"/>
                    <a:pt x="4150" y="37363"/>
                    <a:pt x="4104" y="37467"/>
                  </a:cubicBezTo>
                  <a:cubicBezTo>
                    <a:pt x="4112" y="37466"/>
                    <a:pt x="4121" y="37465"/>
                    <a:pt x="4130" y="37465"/>
                  </a:cubicBezTo>
                  <a:cubicBezTo>
                    <a:pt x="4173" y="37465"/>
                    <a:pt x="4227" y="37477"/>
                    <a:pt x="4286" y="37493"/>
                  </a:cubicBezTo>
                  <a:cubicBezTo>
                    <a:pt x="4377" y="37519"/>
                    <a:pt x="4514" y="37558"/>
                    <a:pt x="4689" y="37610"/>
                  </a:cubicBezTo>
                  <a:cubicBezTo>
                    <a:pt x="4846" y="37655"/>
                    <a:pt x="4982" y="37681"/>
                    <a:pt x="5099" y="37694"/>
                  </a:cubicBezTo>
                  <a:cubicBezTo>
                    <a:pt x="5125" y="37694"/>
                    <a:pt x="5151" y="37694"/>
                    <a:pt x="5171" y="37688"/>
                  </a:cubicBezTo>
                  <a:cubicBezTo>
                    <a:pt x="5177" y="37688"/>
                    <a:pt x="5197" y="37675"/>
                    <a:pt x="5236" y="37649"/>
                  </a:cubicBezTo>
                  <a:cubicBezTo>
                    <a:pt x="5327" y="37564"/>
                    <a:pt x="5385" y="37493"/>
                    <a:pt x="5411" y="37441"/>
                  </a:cubicBezTo>
                  <a:cubicBezTo>
                    <a:pt x="5418" y="37428"/>
                    <a:pt x="5431" y="37382"/>
                    <a:pt x="5444" y="37311"/>
                  </a:cubicBezTo>
                  <a:cubicBezTo>
                    <a:pt x="5483" y="37142"/>
                    <a:pt x="5535" y="36979"/>
                    <a:pt x="5619" y="36816"/>
                  </a:cubicBezTo>
                  <a:cubicBezTo>
                    <a:pt x="5619" y="36802"/>
                    <a:pt x="5627" y="36795"/>
                    <a:pt x="5636" y="36795"/>
                  </a:cubicBezTo>
                  <a:cubicBezTo>
                    <a:pt x="5639" y="36795"/>
                    <a:pt x="5642" y="36795"/>
                    <a:pt x="5645" y="36797"/>
                  </a:cubicBezTo>
                  <a:cubicBezTo>
                    <a:pt x="5652" y="36836"/>
                    <a:pt x="5639" y="36895"/>
                    <a:pt x="5606" y="36973"/>
                  </a:cubicBezTo>
                  <a:cubicBezTo>
                    <a:pt x="5561" y="37070"/>
                    <a:pt x="5528" y="37181"/>
                    <a:pt x="5502" y="37291"/>
                  </a:cubicBezTo>
                  <a:cubicBezTo>
                    <a:pt x="5483" y="37395"/>
                    <a:pt x="5463" y="37467"/>
                    <a:pt x="5444" y="37506"/>
                  </a:cubicBezTo>
                  <a:cubicBezTo>
                    <a:pt x="5424" y="37545"/>
                    <a:pt x="5392" y="37584"/>
                    <a:pt x="5353" y="37623"/>
                  </a:cubicBezTo>
                  <a:cubicBezTo>
                    <a:pt x="5327" y="37649"/>
                    <a:pt x="5288" y="37681"/>
                    <a:pt x="5236" y="37727"/>
                  </a:cubicBezTo>
                  <a:cubicBezTo>
                    <a:pt x="5223" y="37746"/>
                    <a:pt x="5210" y="37753"/>
                    <a:pt x="5197" y="37759"/>
                  </a:cubicBezTo>
                  <a:cubicBezTo>
                    <a:pt x="5190" y="37763"/>
                    <a:pt x="5182" y="37764"/>
                    <a:pt x="5174" y="37764"/>
                  </a:cubicBezTo>
                  <a:cubicBezTo>
                    <a:pt x="5166" y="37764"/>
                    <a:pt x="5158" y="37763"/>
                    <a:pt x="5151" y="37759"/>
                  </a:cubicBezTo>
                  <a:cubicBezTo>
                    <a:pt x="4989" y="37746"/>
                    <a:pt x="4820" y="37720"/>
                    <a:pt x="4644" y="37675"/>
                  </a:cubicBezTo>
                  <a:lnTo>
                    <a:pt x="4312" y="37584"/>
                  </a:lnTo>
                  <a:cubicBezTo>
                    <a:pt x="4208" y="37558"/>
                    <a:pt x="4130" y="37545"/>
                    <a:pt x="4091" y="37538"/>
                  </a:cubicBezTo>
                  <a:lnTo>
                    <a:pt x="4072" y="37538"/>
                  </a:lnTo>
                  <a:cubicBezTo>
                    <a:pt x="4052" y="37564"/>
                    <a:pt x="4033" y="37590"/>
                    <a:pt x="4013" y="37623"/>
                  </a:cubicBezTo>
                  <a:cubicBezTo>
                    <a:pt x="4098" y="37636"/>
                    <a:pt x="4215" y="37668"/>
                    <a:pt x="4371" y="37714"/>
                  </a:cubicBezTo>
                  <a:lnTo>
                    <a:pt x="5281" y="37981"/>
                  </a:lnTo>
                  <a:cubicBezTo>
                    <a:pt x="5291" y="37984"/>
                    <a:pt x="5301" y="37985"/>
                    <a:pt x="5311" y="37985"/>
                  </a:cubicBezTo>
                  <a:cubicBezTo>
                    <a:pt x="5320" y="37985"/>
                    <a:pt x="5330" y="37984"/>
                    <a:pt x="5340" y="37981"/>
                  </a:cubicBezTo>
                  <a:lnTo>
                    <a:pt x="5366" y="37955"/>
                  </a:lnTo>
                  <a:cubicBezTo>
                    <a:pt x="5496" y="37772"/>
                    <a:pt x="5574" y="37636"/>
                    <a:pt x="5619" y="37545"/>
                  </a:cubicBezTo>
                  <a:cubicBezTo>
                    <a:pt x="5672" y="37421"/>
                    <a:pt x="5724" y="37239"/>
                    <a:pt x="5769" y="36992"/>
                  </a:cubicBezTo>
                  <a:cubicBezTo>
                    <a:pt x="5789" y="36875"/>
                    <a:pt x="5802" y="36784"/>
                    <a:pt x="5802" y="36712"/>
                  </a:cubicBezTo>
                  <a:cubicBezTo>
                    <a:pt x="5730" y="36699"/>
                    <a:pt x="5626" y="36686"/>
                    <a:pt x="5483" y="36673"/>
                  </a:cubicBezTo>
                  <a:cubicBezTo>
                    <a:pt x="5340" y="36667"/>
                    <a:pt x="5236" y="36654"/>
                    <a:pt x="5164" y="36634"/>
                  </a:cubicBezTo>
                  <a:cubicBezTo>
                    <a:pt x="5034" y="36595"/>
                    <a:pt x="4937" y="36563"/>
                    <a:pt x="4872" y="36550"/>
                  </a:cubicBezTo>
                  <a:lnTo>
                    <a:pt x="4637" y="36530"/>
                  </a:lnTo>
                  <a:cubicBezTo>
                    <a:pt x="4533" y="36524"/>
                    <a:pt x="4390" y="36498"/>
                    <a:pt x="4215" y="36452"/>
                  </a:cubicBezTo>
                  <a:close/>
                  <a:moveTo>
                    <a:pt x="12637" y="37226"/>
                  </a:moveTo>
                  <a:lnTo>
                    <a:pt x="12637" y="37252"/>
                  </a:lnTo>
                  <a:cubicBezTo>
                    <a:pt x="12643" y="37642"/>
                    <a:pt x="12637" y="37987"/>
                    <a:pt x="12624" y="38286"/>
                  </a:cubicBezTo>
                  <a:cubicBezTo>
                    <a:pt x="12767" y="38319"/>
                    <a:pt x="12897" y="38345"/>
                    <a:pt x="13034" y="38358"/>
                  </a:cubicBezTo>
                  <a:cubicBezTo>
                    <a:pt x="13112" y="38370"/>
                    <a:pt x="13188" y="38375"/>
                    <a:pt x="13259" y="38375"/>
                  </a:cubicBezTo>
                  <a:cubicBezTo>
                    <a:pt x="13300" y="38375"/>
                    <a:pt x="13340" y="38373"/>
                    <a:pt x="13378" y="38371"/>
                  </a:cubicBezTo>
                  <a:cubicBezTo>
                    <a:pt x="13430" y="38364"/>
                    <a:pt x="13502" y="38351"/>
                    <a:pt x="13599" y="38338"/>
                  </a:cubicBezTo>
                  <a:cubicBezTo>
                    <a:pt x="13651" y="38338"/>
                    <a:pt x="13710" y="38345"/>
                    <a:pt x="13762" y="38351"/>
                  </a:cubicBezTo>
                  <a:lnTo>
                    <a:pt x="14087" y="38377"/>
                  </a:lnTo>
                  <a:cubicBezTo>
                    <a:pt x="14137" y="38385"/>
                    <a:pt x="14180" y="38388"/>
                    <a:pt x="14214" y="38388"/>
                  </a:cubicBezTo>
                  <a:cubicBezTo>
                    <a:pt x="14239" y="38388"/>
                    <a:pt x="14260" y="38387"/>
                    <a:pt x="14276" y="38384"/>
                  </a:cubicBezTo>
                  <a:cubicBezTo>
                    <a:pt x="14341" y="38371"/>
                    <a:pt x="14393" y="38345"/>
                    <a:pt x="14432" y="38299"/>
                  </a:cubicBezTo>
                  <a:cubicBezTo>
                    <a:pt x="14464" y="38260"/>
                    <a:pt x="14477" y="38189"/>
                    <a:pt x="14484" y="38098"/>
                  </a:cubicBezTo>
                  <a:cubicBezTo>
                    <a:pt x="14490" y="37968"/>
                    <a:pt x="14503" y="37786"/>
                    <a:pt x="14529" y="37545"/>
                  </a:cubicBezTo>
                  <a:cubicBezTo>
                    <a:pt x="14529" y="37532"/>
                    <a:pt x="14536" y="37512"/>
                    <a:pt x="14542" y="37506"/>
                  </a:cubicBezTo>
                  <a:cubicBezTo>
                    <a:pt x="14550" y="37499"/>
                    <a:pt x="14557" y="37494"/>
                    <a:pt x="14564" y="37494"/>
                  </a:cubicBezTo>
                  <a:cubicBezTo>
                    <a:pt x="14570" y="37494"/>
                    <a:pt x="14576" y="37497"/>
                    <a:pt x="14581" y="37506"/>
                  </a:cubicBezTo>
                  <a:lnTo>
                    <a:pt x="14581" y="37525"/>
                  </a:lnTo>
                  <a:cubicBezTo>
                    <a:pt x="14562" y="37701"/>
                    <a:pt x="14549" y="37903"/>
                    <a:pt x="14536" y="38117"/>
                  </a:cubicBezTo>
                  <a:cubicBezTo>
                    <a:pt x="14536" y="38221"/>
                    <a:pt x="14516" y="38293"/>
                    <a:pt x="14484" y="38345"/>
                  </a:cubicBezTo>
                  <a:cubicBezTo>
                    <a:pt x="14445" y="38390"/>
                    <a:pt x="14386" y="38423"/>
                    <a:pt x="14308" y="38442"/>
                  </a:cubicBezTo>
                  <a:cubicBezTo>
                    <a:pt x="14289" y="38445"/>
                    <a:pt x="14266" y="38447"/>
                    <a:pt x="14239" y="38447"/>
                  </a:cubicBezTo>
                  <a:cubicBezTo>
                    <a:pt x="14200" y="38447"/>
                    <a:pt x="14154" y="38443"/>
                    <a:pt x="14100" y="38436"/>
                  </a:cubicBezTo>
                  <a:lnTo>
                    <a:pt x="13710" y="38403"/>
                  </a:lnTo>
                  <a:cubicBezTo>
                    <a:pt x="13651" y="38397"/>
                    <a:pt x="13599" y="38397"/>
                    <a:pt x="13554" y="38397"/>
                  </a:cubicBezTo>
                  <a:cubicBezTo>
                    <a:pt x="13528" y="38397"/>
                    <a:pt x="13495" y="38403"/>
                    <a:pt x="13456" y="38410"/>
                  </a:cubicBezTo>
                  <a:cubicBezTo>
                    <a:pt x="13404" y="38423"/>
                    <a:pt x="13372" y="38429"/>
                    <a:pt x="13359" y="38429"/>
                  </a:cubicBezTo>
                  <a:cubicBezTo>
                    <a:pt x="13307" y="38436"/>
                    <a:pt x="13242" y="38436"/>
                    <a:pt x="13170" y="38436"/>
                  </a:cubicBezTo>
                  <a:cubicBezTo>
                    <a:pt x="13131" y="38429"/>
                    <a:pt x="13073" y="38423"/>
                    <a:pt x="12988" y="38416"/>
                  </a:cubicBezTo>
                  <a:cubicBezTo>
                    <a:pt x="12865" y="38397"/>
                    <a:pt x="12741" y="38377"/>
                    <a:pt x="12624" y="38358"/>
                  </a:cubicBezTo>
                  <a:cubicBezTo>
                    <a:pt x="12617" y="38371"/>
                    <a:pt x="12617" y="38390"/>
                    <a:pt x="12617" y="38403"/>
                  </a:cubicBezTo>
                  <a:cubicBezTo>
                    <a:pt x="12702" y="38429"/>
                    <a:pt x="12832" y="38462"/>
                    <a:pt x="13001" y="38501"/>
                  </a:cubicBezTo>
                  <a:cubicBezTo>
                    <a:pt x="13144" y="38540"/>
                    <a:pt x="13274" y="38559"/>
                    <a:pt x="13385" y="38572"/>
                  </a:cubicBezTo>
                  <a:cubicBezTo>
                    <a:pt x="13449" y="38577"/>
                    <a:pt x="13530" y="38582"/>
                    <a:pt x="13624" y="38582"/>
                  </a:cubicBezTo>
                  <a:cubicBezTo>
                    <a:pt x="13664" y="38582"/>
                    <a:pt x="13705" y="38581"/>
                    <a:pt x="13749" y="38579"/>
                  </a:cubicBezTo>
                  <a:cubicBezTo>
                    <a:pt x="13970" y="38566"/>
                    <a:pt x="14094" y="38566"/>
                    <a:pt x="14120" y="38566"/>
                  </a:cubicBezTo>
                  <a:cubicBezTo>
                    <a:pt x="14211" y="38566"/>
                    <a:pt x="14334" y="38566"/>
                    <a:pt x="14503" y="38579"/>
                  </a:cubicBezTo>
                  <a:cubicBezTo>
                    <a:pt x="14512" y="38581"/>
                    <a:pt x="14520" y="38581"/>
                    <a:pt x="14528" y="38581"/>
                  </a:cubicBezTo>
                  <a:cubicBezTo>
                    <a:pt x="14549" y="38581"/>
                    <a:pt x="14567" y="38575"/>
                    <a:pt x="14581" y="38566"/>
                  </a:cubicBezTo>
                  <a:cubicBezTo>
                    <a:pt x="14594" y="38553"/>
                    <a:pt x="14601" y="38527"/>
                    <a:pt x="14608" y="38501"/>
                  </a:cubicBezTo>
                  <a:cubicBezTo>
                    <a:pt x="14660" y="38221"/>
                    <a:pt x="14686" y="38007"/>
                    <a:pt x="14699" y="37864"/>
                  </a:cubicBezTo>
                  <a:cubicBezTo>
                    <a:pt x="14712" y="37662"/>
                    <a:pt x="14705" y="37480"/>
                    <a:pt x="14686" y="37324"/>
                  </a:cubicBezTo>
                  <a:lnTo>
                    <a:pt x="14035" y="37441"/>
                  </a:lnTo>
                  <a:cubicBezTo>
                    <a:pt x="13894" y="37468"/>
                    <a:pt x="13785" y="37481"/>
                    <a:pt x="13715" y="37481"/>
                  </a:cubicBezTo>
                  <a:cubicBezTo>
                    <a:pt x="13701" y="37481"/>
                    <a:pt x="13688" y="37481"/>
                    <a:pt x="13677" y="37480"/>
                  </a:cubicBezTo>
                  <a:cubicBezTo>
                    <a:pt x="13612" y="37480"/>
                    <a:pt x="13515" y="37467"/>
                    <a:pt x="13391" y="37447"/>
                  </a:cubicBezTo>
                  <a:cubicBezTo>
                    <a:pt x="13144" y="37395"/>
                    <a:pt x="12975" y="37356"/>
                    <a:pt x="12891" y="37330"/>
                  </a:cubicBezTo>
                  <a:cubicBezTo>
                    <a:pt x="12799" y="37298"/>
                    <a:pt x="12715" y="37265"/>
                    <a:pt x="12637" y="37226"/>
                  </a:cubicBezTo>
                  <a:close/>
                  <a:moveTo>
                    <a:pt x="3805" y="37870"/>
                  </a:moveTo>
                  <a:cubicBezTo>
                    <a:pt x="3772" y="37909"/>
                    <a:pt x="3727" y="37948"/>
                    <a:pt x="3688" y="37987"/>
                  </a:cubicBezTo>
                  <a:cubicBezTo>
                    <a:pt x="3584" y="38085"/>
                    <a:pt x="3473" y="38182"/>
                    <a:pt x="3363" y="38273"/>
                  </a:cubicBezTo>
                  <a:cubicBezTo>
                    <a:pt x="3395" y="38280"/>
                    <a:pt x="3421" y="38286"/>
                    <a:pt x="3460" y="38293"/>
                  </a:cubicBezTo>
                  <a:cubicBezTo>
                    <a:pt x="3493" y="38306"/>
                    <a:pt x="3545" y="38325"/>
                    <a:pt x="3616" y="38364"/>
                  </a:cubicBezTo>
                  <a:cubicBezTo>
                    <a:pt x="3642" y="38371"/>
                    <a:pt x="3688" y="38377"/>
                    <a:pt x="3753" y="38377"/>
                  </a:cubicBezTo>
                  <a:cubicBezTo>
                    <a:pt x="3877" y="38390"/>
                    <a:pt x="3994" y="38429"/>
                    <a:pt x="4117" y="38488"/>
                  </a:cubicBezTo>
                  <a:cubicBezTo>
                    <a:pt x="4241" y="38540"/>
                    <a:pt x="4319" y="38572"/>
                    <a:pt x="4345" y="38579"/>
                  </a:cubicBezTo>
                  <a:cubicBezTo>
                    <a:pt x="4390" y="38592"/>
                    <a:pt x="4462" y="38605"/>
                    <a:pt x="4566" y="38611"/>
                  </a:cubicBezTo>
                  <a:cubicBezTo>
                    <a:pt x="4618" y="38611"/>
                    <a:pt x="4650" y="38605"/>
                    <a:pt x="4663" y="38605"/>
                  </a:cubicBezTo>
                  <a:cubicBezTo>
                    <a:pt x="4702" y="38592"/>
                    <a:pt x="4735" y="38566"/>
                    <a:pt x="4781" y="38527"/>
                  </a:cubicBezTo>
                  <a:lnTo>
                    <a:pt x="4924" y="38397"/>
                  </a:lnTo>
                  <a:cubicBezTo>
                    <a:pt x="4943" y="38377"/>
                    <a:pt x="4956" y="38364"/>
                    <a:pt x="4963" y="38351"/>
                  </a:cubicBezTo>
                  <a:lnTo>
                    <a:pt x="4989" y="38306"/>
                  </a:lnTo>
                  <a:cubicBezTo>
                    <a:pt x="4995" y="38299"/>
                    <a:pt x="5002" y="38299"/>
                    <a:pt x="5015" y="38299"/>
                  </a:cubicBezTo>
                  <a:cubicBezTo>
                    <a:pt x="5017" y="38297"/>
                    <a:pt x="5018" y="38297"/>
                    <a:pt x="5020" y="38297"/>
                  </a:cubicBezTo>
                  <a:cubicBezTo>
                    <a:pt x="5025" y="38297"/>
                    <a:pt x="5030" y="38301"/>
                    <a:pt x="5034" y="38306"/>
                  </a:cubicBezTo>
                  <a:cubicBezTo>
                    <a:pt x="5034" y="38312"/>
                    <a:pt x="5034" y="38319"/>
                    <a:pt x="5034" y="38332"/>
                  </a:cubicBezTo>
                  <a:cubicBezTo>
                    <a:pt x="5021" y="38377"/>
                    <a:pt x="4989" y="38423"/>
                    <a:pt x="4924" y="38481"/>
                  </a:cubicBezTo>
                  <a:lnTo>
                    <a:pt x="4781" y="38611"/>
                  </a:lnTo>
                  <a:cubicBezTo>
                    <a:pt x="4748" y="38637"/>
                    <a:pt x="4722" y="38657"/>
                    <a:pt x="4702" y="38670"/>
                  </a:cubicBezTo>
                  <a:cubicBezTo>
                    <a:pt x="4684" y="38675"/>
                    <a:pt x="4656" y="38679"/>
                    <a:pt x="4623" y="38679"/>
                  </a:cubicBezTo>
                  <a:cubicBezTo>
                    <a:pt x="4609" y="38679"/>
                    <a:pt x="4594" y="38678"/>
                    <a:pt x="4579" y="38676"/>
                  </a:cubicBezTo>
                  <a:cubicBezTo>
                    <a:pt x="4468" y="38670"/>
                    <a:pt x="4390" y="38657"/>
                    <a:pt x="4338" y="38644"/>
                  </a:cubicBezTo>
                  <a:cubicBezTo>
                    <a:pt x="4280" y="38631"/>
                    <a:pt x="4221" y="38605"/>
                    <a:pt x="4169" y="38585"/>
                  </a:cubicBezTo>
                  <a:cubicBezTo>
                    <a:pt x="4039" y="38533"/>
                    <a:pt x="3948" y="38501"/>
                    <a:pt x="3890" y="38481"/>
                  </a:cubicBezTo>
                  <a:cubicBezTo>
                    <a:pt x="3844" y="38468"/>
                    <a:pt x="3805" y="38455"/>
                    <a:pt x="3766" y="38455"/>
                  </a:cubicBezTo>
                  <a:cubicBezTo>
                    <a:pt x="3707" y="38455"/>
                    <a:pt x="3668" y="38455"/>
                    <a:pt x="3642" y="38449"/>
                  </a:cubicBezTo>
                  <a:lnTo>
                    <a:pt x="3506" y="38397"/>
                  </a:lnTo>
                  <a:cubicBezTo>
                    <a:pt x="3493" y="38390"/>
                    <a:pt x="3447" y="38377"/>
                    <a:pt x="3369" y="38358"/>
                  </a:cubicBezTo>
                  <a:lnTo>
                    <a:pt x="3291" y="38338"/>
                  </a:lnTo>
                  <a:cubicBezTo>
                    <a:pt x="3265" y="38358"/>
                    <a:pt x="3233" y="38384"/>
                    <a:pt x="3207" y="38410"/>
                  </a:cubicBezTo>
                  <a:cubicBezTo>
                    <a:pt x="3298" y="38449"/>
                    <a:pt x="3415" y="38488"/>
                    <a:pt x="3551" y="38527"/>
                  </a:cubicBezTo>
                  <a:cubicBezTo>
                    <a:pt x="3779" y="38598"/>
                    <a:pt x="3935" y="38650"/>
                    <a:pt x="4020" y="38683"/>
                  </a:cubicBezTo>
                  <a:cubicBezTo>
                    <a:pt x="4111" y="38716"/>
                    <a:pt x="4241" y="38768"/>
                    <a:pt x="4410" y="38833"/>
                  </a:cubicBezTo>
                  <a:cubicBezTo>
                    <a:pt x="4529" y="38872"/>
                    <a:pt x="4637" y="38889"/>
                    <a:pt x="4730" y="38889"/>
                  </a:cubicBezTo>
                  <a:cubicBezTo>
                    <a:pt x="4759" y="38889"/>
                    <a:pt x="4787" y="38888"/>
                    <a:pt x="4813" y="38885"/>
                  </a:cubicBezTo>
                  <a:cubicBezTo>
                    <a:pt x="4943" y="38689"/>
                    <a:pt x="5073" y="38507"/>
                    <a:pt x="5210" y="38338"/>
                  </a:cubicBezTo>
                  <a:cubicBezTo>
                    <a:pt x="5002" y="38241"/>
                    <a:pt x="4852" y="38176"/>
                    <a:pt x="4768" y="38143"/>
                  </a:cubicBezTo>
                  <a:cubicBezTo>
                    <a:pt x="4715" y="38124"/>
                    <a:pt x="4637" y="38098"/>
                    <a:pt x="4540" y="38065"/>
                  </a:cubicBezTo>
                  <a:cubicBezTo>
                    <a:pt x="4345" y="38000"/>
                    <a:pt x="4215" y="37961"/>
                    <a:pt x="4130" y="37942"/>
                  </a:cubicBezTo>
                  <a:cubicBezTo>
                    <a:pt x="4013" y="37909"/>
                    <a:pt x="3909" y="37883"/>
                    <a:pt x="3805" y="37870"/>
                  </a:cubicBezTo>
                  <a:close/>
                  <a:moveTo>
                    <a:pt x="12591" y="38709"/>
                  </a:moveTo>
                  <a:cubicBezTo>
                    <a:pt x="12565" y="38976"/>
                    <a:pt x="12526" y="39223"/>
                    <a:pt x="12481" y="39457"/>
                  </a:cubicBezTo>
                  <a:cubicBezTo>
                    <a:pt x="12554" y="39452"/>
                    <a:pt x="12621" y="39448"/>
                    <a:pt x="12680" y="39448"/>
                  </a:cubicBezTo>
                  <a:cubicBezTo>
                    <a:pt x="12704" y="39448"/>
                    <a:pt x="12727" y="39449"/>
                    <a:pt x="12747" y="39450"/>
                  </a:cubicBezTo>
                  <a:cubicBezTo>
                    <a:pt x="12806" y="39450"/>
                    <a:pt x="12969" y="39450"/>
                    <a:pt x="13242" y="39463"/>
                  </a:cubicBezTo>
                  <a:lnTo>
                    <a:pt x="13782" y="39470"/>
                  </a:lnTo>
                  <a:cubicBezTo>
                    <a:pt x="14022" y="39470"/>
                    <a:pt x="14211" y="39463"/>
                    <a:pt x="14347" y="39437"/>
                  </a:cubicBezTo>
                  <a:cubicBezTo>
                    <a:pt x="14360" y="39418"/>
                    <a:pt x="14367" y="39385"/>
                    <a:pt x="14367" y="39346"/>
                  </a:cubicBezTo>
                  <a:lnTo>
                    <a:pt x="14367" y="39255"/>
                  </a:lnTo>
                  <a:cubicBezTo>
                    <a:pt x="14367" y="39197"/>
                    <a:pt x="14380" y="39132"/>
                    <a:pt x="14406" y="39054"/>
                  </a:cubicBezTo>
                  <a:cubicBezTo>
                    <a:pt x="14412" y="39034"/>
                    <a:pt x="14419" y="39021"/>
                    <a:pt x="14425" y="39015"/>
                  </a:cubicBezTo>
                  <a:cubicBezTo>
                    <a:pt x="14430" y="39010"/>
                    <a:pt x="14438" y="39005"/>
                    <a:pt x="14444" y="39005"/>
                  </a:cubicBezTo>
                  <a:cubicBezTo>
                    <a:pt x="14447" y="39005"/>
                    <a:pt x="14450" y="39006"/>
                    <a:pt x="14451" y="39008"/>
                  </a:cubicBezTo>
                  <a:cubicBezTo>
                    <a:pt x="14464" y="39008"/>
                    <a:pt x="14471" y="39008"/>
                    <a:pt x="14477" y="39015"/>
                  </a:cubicBezTo>
                  <a:cubicBezTo>
                    <a:pt x="14438" y="39138"/>
                    <a:pt x="14419" y="39262"/>
                    <a:pt x="14425" y="39385"/>
                  </a:cubicBezTo>
                  <a:cubicBezTo>
                    <a:pt x="14425" y="39437"/>
                    <a:pt x="14419" y="39470"/>
                    <a:pt x="14399" y="39483"/>
                  </a:cubicBezTo>
                  <a:cubicBezTo>
                    <a:pt x="14386" y="39496"/>
                    <a:pt x="14360" y="39502"/>
                    <a:pt x="14334" y="39502"/>
                  </a:cubicBezTo>
                  <a:lnTo>
                    <a:pt x="13892" y="39541"/>
                  </a:lnTo>
                  <a:lnTo>
                    <a:pt x="13339" y="39528"/>
                  </a:lnTo>
                  <a:cubicBezTo>
                    <a:pt x="13160" y="39522"/>
                    <a:pt x="12999" y="39519"/>
                    <a:pt x="12854" y="39519"/>
                  </a:cubicBezTo>
                  <a:cubicBezTo>
                    <a:pt x="12708" y="39519"/>
                    <a:pt x="12578" y="39522"/>
                    <a:pt x="12461" y="39528"/>
                  </a:cubicBezTo>
                  <a:cubicBezTo>
                    <a:pt x="12448" y="39593"/>
                    <a:pt x="12435" y="39659"/>
                    <a:pt x="12416" y="39724"/>
                  </a:cubicBezTo>
                  <a:cubicBezTo>
                    <a:pt x="12539" y="39717"/>
                    <a:pt x="12695" y="39711"/>
                    <a:pt x="12884" y="39711"/>
                  </a:cubicBezTo>
                  <a:lnTo>
                    <a:pt x="13938" y="39704"/>
                  </a:lnTo>
                  <a:cubicBezTo>
                    <a:pt x="14042" y="39704"/>
                    <a:pt x="14113" y="39704"/>
                    <a:pt x="14172" y="39711"/>
                  </a:cubicBezTo>
                  <a:cubicBezTo>
                    <a:pt x="14256" y="39717"/>
                    <a:pt x="14334" y="39724"/>
                    <a:pt x="14399" y="39743"/>
                  </a:cubicBezTo>
                  <a:cubicBezTo>
                    <a:pt x="14409" y="39746"/>
                    <a:pt x="14417" y="39748"/>
                    <a:pt x="14425" y="39748"/>
                  </a:cubicBezTo>
                  <a:cubicBezTo>
                    <a:pt x="14432" y="39748"/>
                    <a:pt x="14438" y="39746"/>
                    <a:pt x="14445" y="39743"/>
                  </a:cubicBezTo>
                  <a:cubicBezTo>
                    <a:pt x="14458" y="39737"/>
                    <a:pt x="14471" y="39717"/>
                    <a:pt x="14477" y="39691"/>
                  </a:cubicBezTo>
                  <a:cubicBezTo>
                    <a:pt x="14523" y="39541"/>
                    <a:pt x="14549" y="39372"/>
                    <a:pt x="14555" y="39197"/>
                  </a:cubicBezTo>
                  <a:cubicBezTo>
                    <a:pt x="14555" y="39125"/>
                    <a:pt x="14562" y="39073"/>
                    <a:pt x="14568" y="39034"/>
                  </a:cubicBezTo>
                  <a:cubicBezTo>
                    <a:pt x="14588" y="38982"/>
                    <a:pt x="14588" y="38950"/>
                    <a:pt x="14568" y="38930"/>
                  </a:cubicBezTo>
                  <a:cubicBezTo>
                    <a:pt x="14559" y="38915"/>
                    <a:pt x="14538" y="38908"/>
                    <a:pt x="14509" y="38908"/>
                  </a:cubicBezTo>
                  <a:cubicBezTo>
                    <a:pt x="14499" y="38908"/>
                    <a:pt x="14489" y="38909"/>
                    <a:pt x="14477" y="38911"/>
                  </a:cubicBezTo>
                  <a:cubicBezTo>
                    <a:pt x="14423" y="38915"/>
                    <a:pt x="14361" y="38917"/>
                    <a:pt x="14290" y="38917"/>
                  </a:cubicBezTo>
                  <a:cubicBezTo>
                    <a:pt x="14149" y="38917"/>
                    <a:pt x="13972" y="38908"/>
                    <a:pt x="13756" y="38891"/>
                  </a:cubicBezTo>
                  <a:cubicBezTo>
                    <a:pt x="13411" y="38865"/>
                    <a:pt x="13125" y="38833"/>
                    <a:pt x="12904" y="38800"/>
                  </a:cubicBezTo>
                  <a:cubicBezTo>
                    <a:pt x="12760" y="38774"/>
                    <a:pt x="12663" y="38742"/>
                    <a:pt x="12591" y="38709"/>
                  </a:cubicBezTo>
                  <a:close/>
                  <a:moveTo>
                    <a:pt x="2693" y="39372"/>
                  </a:moveTo>
                  <a:cubicBezTo>
                    <a:pt x="2712" y="39379"/>
                    <a:pt x="2732" y="39398"/>
                    <a:pt x="2758" y="39418"/>
                  </a:cubicBezTo>
                  <a:cubicBezTo>
                    <a:pt x="2777" y="39437"/>
                    <a:pt x="2797" y="39470"/>
                    <a:pt x="2829" y="39515"/>
                  </a:cubicBezTo>
                  <a:lnTo>
                    <a:pt x="2986" y="39763"/>
                  </a:lnTo>
                  <a:lnTo>
                    <a:pt x="3031" y="39821"/>
                  </a:lnTo>
                  <a:cubicBezTo>
                    <a:pt x="3090" y="39880"/>
                    <a:pt x="3155" y="39977"/>
                    <a:pt x="3233" y="40101"/>
                  </a:cubicBezTo>
                  <a:cubicBezTo>
                    <a:pt x="3252" y="40127"/>
                    <a:pt x="3259" y="40153"/>
                    <a:pt x="3265" y="40166"/>
                  </a:cubicBezTo>
                  <a:cubicBezTo>
                    <a:pt x="3265" y="40185"/>
                    <a:pt x="3265" y="40211"/>
                    <a:pt x="3259" y="40244"/>
                  </a:cubicBezTo>
                  <a:lnTo>
                    <a:pt x="3291" y="40348"/>
                  </a:lnTo>
                  <a:cubicBezTo>
                    <a:pt x="3298" y="40374"/>
                    <a:pt x="3298" y="40387"/>
                    <a:pt x="3285" y="40393"/>
                  </a:cubicBezTo>
                  <a:cubicBezTo>
                    <a:pt x="3285" y="40400"/>
                    <a:pt x="3272" y="40400"/>
                    <a:pt x="3259" y="40400"/>
                  </a:cubicBezTo>
                  <a:cubicBezTo>
                    <a:pt x="3246" y="40400"/>
                    <a:pt x="3233" y="40393"/>
                    <a:pt x="3226" y="40387"/>
                  </a:cubicBezTo>
                  <a:cubicBezTo>
                    <a:pt x="3226" y="40380"/>
                    <a:pt x="3220" y="40374"/>
                    <a:pt x="3213" y="40354"/>
                  </a:cubicBezTo>
                  <a:cubicBezTo>
                    <a:pt x="3207" y="40315"/>
                    <a:pt x="3200" y="40283"/>
                    <a:pt x="3200" y="40257"/>
                  </a:cubicBezTo>
                  <a:cubicBezTo>
                    <a:pt x="3200" y="40211"/>
                    <a:pt x="3200" y="40185"/>
                    <a:pt x="3200" y="40172"/>
                  </a:cubicBezTo>
                  <a:cubicBezTo>
                    <a:pt x="3194" y="40159"/>
                    <a:pt x="3181" y="40140"/>
                    <a:pt x="3168" y="40120"/>
                  </a:cubicBezTo>
                  <a:cubicBezTo>
                    <a:pt x="3148" y="40094"/>
                    <a:pt x="3135" y="40075"/>
                    <a:pt x="3135" y="40075"/>
                  </a:cubicBezTo>
                  <a:lnTo>
                    <a:pt x="3103" y="40010"/>
                  </a:lnTo>
                  <a:cubicBezTo>
                    <a:pt x="3083" y="39984"/>
                    <a:pt x="3064" y="39951"/>
                    <a:pt x="3038" y="39912"/>
                  </a:cubicBezTo>
                  <a:cubicBezTo>
                    <a:pt x="3005" y="39880"/>
                    <a:pt x="2979" y="39847"/>
                    <a:pt x="2966" y="39828"/>
                  </a:cubicBezTo>
                  <a:cubicBezTo>
                    <a:pt x="2946" y="39802"/>
                    <a:pt x="2907" y="39750"/>
                    <a:pt x="2855" y="39665"/>
                  </a:cubicBezTo>
                  <a:lnTo>
                    <a:pt x="2693" y="39405"/>
                  </a:lnTo>
                  <a:cubicBezTo>
                    <a:pt x="2680" y="39385"/>
                    <a:pt x="2680" y="39379"/>
                    <a:pt x="2693" y="39372"/>
                  </a:cubicBezTo>
                  <a:close/>
                  <a:moveTo>
                    <a:pt x="462" y="39945"/>
                  </a:moveTo>
                  <a:cubicBezTo>
                    <a:pt x="456" y="39951"/>
                    <a:pt x="443" y="39958"/>
                    <a:pt x="436" y="39971"/>
                  </a:cubicBezTo>
                  <a:cubicBezTo>
                    <a:pt x="417" y="39984"/>
                    <a:pt x="384" y="40016"/>
                    <a:pt x="352" y="40055"/>
                  </a:cubicBezTo>
                  <a:cubicBezTo>
                    <a:pt x="326" y="40075"/>
                    <a:pt x="280" y="40107"/>
                    <a:pt x="202" y="40146"/>
                  </a:cubicBezTo>
                  <a:cubicBezTo>
                    <a:pt x="143" y="40179"/>
                    <a:pt x="98" y="40211"/>
                    <a:pt x="78" y="40250"/>
                  </a:cubicBezTo>
                  <a:cubicBezTo>
                    <a:pt x="59" y="40276"/>
                    <a:pt x="39" y="40322"/>
                    <a:pt x="20" y="40393"/>
                  </a:cubicBezTo>
                  <a:cubicBezTo>
                    <a:pt x="7" y="40452"/>
                    <a:pt x="0" y="40491"/>
                    <a:pt x="7" y="40517"/>
                  </a:cubicBezTo>
                  <a:cubicBezTo>
                    <a:pt x="20" y="40550"/>
                    <a:pt x="46" y="40576"/>
                    <a:pt x="85" y="40602"/>
                  </a:cubicBezTo>
                  <a:cubicBezTo>
                    <a:pt x="208" y="40680"/>
                    <a:pt x="339" y="40738"/>
                    <a:pt x="475" y="40777"/>
                  </a:cubicBezTo>
                  <a:cubicBezTo>
                    <a:pt x="508" y="40784"/>
                    <a:pt x="540" y="40790"/>
                    <a:pt x="560" y="40803"/>
                  </a:cubicBezTo>
                  <a:cubicBezTo>
                    <a:pt x="527" y="40504"/>
                    <a:pt x="488" y="40218"/>
                    <a:pt x="462" y="39945"/>
                  </a:cubicBezTo>
                  <a:close/>
                  <a:moveTo>
                    <a:pt x="2335" y="39028"/>
                  </a:moveTo>
                  <a:cubicBezTo>
                    <a:pt x="2335" y="39028"/>
                    <a:pt x="2335" y="39028"/>
                    <a:pt x="2329" y="39034"/>
                  </a:cubicBezTo>
                  <a:lnTo>
                    <a:pt x="2205" y="39099"/>
                  </a:lnTo>
                  <a:cubicBezTo>
                    <a:pt x="2179" y="39112"/>
                    <a:pt x="2147" y="39125"/>
                    <a:pt x="2101" y="39145"/>
                  </a:cubicBezTo>
                  <a:cubicBezTo>
                    <a:pt x="1958" y="39756"/>
                    <a:pt x="1795" y="40322"/>
                    <a:pt x="1607" y="40849"/>
                  </a:cubicBezTo>
                  <a:lnTo>
                    <a:pt x="4000" y="40732"/>
                  </a:lnTo>
                  <a:cubicBezTo>
                    <a:pt x="4559" y="40706"/>
                    <a:pt x="4982" y="40667"/>
                    <a:pt x="5275" y="40628"/>
                  </a:cubicBezTo>
                  <a:cubicBezTo>
                    <a:pt x="5737" y="40556"/>
                    <a:pt x="6146" y="40445"/>
                    <a:pt x="6484" y="40289"/>
                  </a:cubicBezTo>
                  <a:cubicBezTo>
                    <a:pt x="6615" y="40224"/>
                    <a:pt x="6699" y="40159"/>
                    <a:pt x="6725" y="40081"/>
                  </a:cubicBezTo>
                  <a:cubicBezTo>
                    <a:pt x="6738" y="40010"/>
                    <a:pt x="6751" y="39964"/>
                    <a:pt x="6758" y="39932"/>
                  </a:cubicBezTo>
                  <a:cubicBezTo>
                    <a:pt x="6758" y="39919"/>
                    <a:pt x="6764" y="39906"/>
                    <a:pt x="6771" y="39899"/>
                  </a:cubicBezTo>
                  <a:cubicBezTo>
                    <a:pt x="6764" y="39886"/>
                    <a:pt x="6764" y="39867"/>
                    <a:pt x="6758" y="39854"/>
                  </a:cubicBezTo>
                  <a:cubicBezTo>
                    <a:pt x="6413" y="40075"/>
                    <a:pt x="5951" y="40224"/>
                    <a:pt x="5359" y="40302"/>
                  </a:cubicBezTo>
                  <a:cubicBezTo>
                    <a:pt x="5281" y="40309"/>
                    <a:pt x="5034" y="40335"/>
                    <a:pt x="4611" y="40380"/>
                  </a:cubicBezTo>
                  <a:cubicBezTo>
                    <a:pt x="4312" y="40406"/>
                    <a:pt x="4065" y="40445"/>
                    <a:pt x="3877" y="40484"/>
                  </a:cubicBezTo>
                  <a:cubicBezTo>
                    <a:pt x="3831" y="40491"/>
                    <a:pt x="3792" y="40494"/>
                    <a:pt x="3760" y="40494"/>
                  </a:cubicBezTo>
                  <a:cubicBezTo>
                    <a:pt x="3729" y="40494"/>
                    <a:pt x="3704" y="40491"/>
                    <a:pt x="3688" y="40484"/>
                  </a:cubicBezTo>
                  <a:cubicBezTo>
                    <a:pt x="3636" y="40465"/>
                    <a:pt x="3577" y="40406"/>
                    <a:pt x="3525" y="40309"/>
                  </a:cubicBezTo>
                  <a:cubicBezTo>
                    <a:pt x="3343" y="39971"/>
                    <a:pt x="3187" y="39717"/>
                    <a:pt x="3051" y="39554"/>
                  </a:cubicBezTo>
                  <a:cubicBezTo>
                    <a:pt x="2842" y="39301"/>
                    <a:pt x="2602" y="39125"/>
                    <a:pt x="2342" y="39028"/>
                  </a:cubicBezTo>
                  <a:close/>
                  <a:moveTo>
                    <a:pt x="12949" y="40797"/>
                  </a:moveTo>
                  <a:cubicBezTo>
                    <a:pt x="13151" y="40797"/>
                    <a:pt x="13320" y="40810"/>
                    <a:pt x="13463" y="40842"/>
                  </a:cubicBezTo>
                  <a:cubicBezTo>
                    <a:pt x="13521" y="40855"/>
                    <a:pt x="13567" y="40875"/>
                    <a:pt x="13599" y="40894"/>
                  </a:cubicBezTo>
                  <a:cubicBezTo>
                    <a:pt x="13612" y="40901"/>
                    <a:pt x="13645" y="40920"/>
                    <a:pt x="13710" y="40966"/>
                  </a:cubicBezTo>
                  <a:cubicBezTo>
                    <a:pt x="13730" y="40979"/>
                    <a:pt x="13795" y="41018"/>
                    <a:pt x="13912" y="41083"/>
                  </a:cubicBezTo>
                  <a:cubicBezTo>
                    <a:pt x="13996" y="41128"/>
                    <a:pt x="14055" y="41174"/>
                    <a:pt x="14094" y="41219"/>
                  </a:cubicBezTo>
                  <a:lnTo>
                    <a:pt x="14172" y="41291"/>
                  </a:lnTo>
                  <a:lnTo>
                    <a:pt x="14282" y="41460"/>
                  </a:lnTo>
                  <a:cubicBezTo>
                    <a:pt x="14302" y="41480"/>
                    <a:pt x="14302" y="41499"/>
                    <a:pt x="14302" y="41512"/>
                  </a:cubicBezTo>
                  <a:cubicBezTo>
                    <a:pt x="14291" y="41523"/>
                    <a:pt x="14282" y="41528"/>
                    <a:pt x="14273" y="41528"/>
                  </a:cubicBezTo>
                  <a:cubicBezTo>
                    <a:pt x="14266" y="41528"/>
                    <a:pt x="14259" y="41524"/>
                    <a:pt x="14250" y="41519"/>
                  </a:cubicBezTo>
                  <a:cubicBezTo>
                    <a:pt x="14243" y="41512"/>
                    <a:pt x="14230" y="41499"/>
                    <a:pt x="14211" y="41480"/>
                  </a:cubicBezTo>
                  <a:cubicBezTo>
                    <a:pt x="14172" y="41414"/>
                    <a:pt x="14126" y="41356"/>
                    <a:pt x="14074" y="41291"/>
                  </a:cubicBezTo>
                  <a:cubicBezTo>
                    <a:pt x="14055" y="41265"/>
                    <a:pt x="14035" y="41239"/>
                    <a:pt x="14009" y="41219"/>
                  </a:cubicBezTo>
                  <a:cubicBezTo>
                    <a:pt x="14003" y="41213"/>
                    <a:pt x="13977" y="41193"/>
                    <a:pt x="13931" y="41167"/>
                  </a:cubicBezTo>
                  <a:lnTo>
                    <a:pt x="13677" y="41011"/>
                  </a:lnTo>
                  <a:cubicBezTo>
                    <a:pt x="13599" y="40966"/>
                    <a:pt x="13547" y="40940"/>
                    <a:pt x="13528" y="40927"/>
                  </a:cubicBezTo>
                  <a:cubicBezTo>
                    <a:pt x="13463" y="40901"/>
                    <a:pt x="13372" y="40881"/>
                    <a:pt x="13268" y="40875"/>
                  </a:cubicBezTo>
                  <a:cubicBezTo>
                    <a:pt x="13125" y="40855"/>
                    <a:pt x="13034" y="40842"/>
                    <a:pt x="13001" y="40836"/>
                  </a:cubicBezTo>
                  <a:cubicBezTo>
                    <a:pt x="12962" y="40829"/>
                    <a:pt x="12949" y="40810"/>
                    <a:pt x="12949" y="40797"/>
                  </a:cubicBezTo>
                  <a:close/>
                  <a:moveTo>
                    <a:pt x="12275" y="40936"/>
                  </a:moveTo>
                  <a:cubicBezTo>
                    <a:pt x="12292" y="40936"/>
                    <a:pt x="12308" y="40940"/>
                    <a:pt x="12325" y="40946"/>
                  </a:cubicBezTo>
                  <a:cubicBezTo>
                    <a:pt x="12357" y="40953"/>
                    <a:pt x="12383" y="40972"/>
                    <a:pt x="12403" y="41005"/>
                  </a:cubicBezTo>
                  <a:cubicBezTo>
                    <a:pt x="12429" y="41031"/>
                    <a:pt x="12448" y="41050"/>
                    <a:pt x="12455" y="41070"/>
                  </a:cubicBezTo>
                  <a:lnTo>
                    <a:pt x="12513" y="41180"/>
                  </a:lnTo>
                  <a:cubicBezTo>
                    <a:pt x="12533" y="41219"/>
                    <a:pt x="12533" y="41271"/>
                    <a:pt x="12526" y="41336"/>
                  </a:cubicBezTo>
                  <a:cubicBezTo>
                    <a:pt x="12520" y="41369"/>
                    <a:pt x="12500" y="41414"/>
                    <a:pt x="12474" y="41480"/>
                  </a:cubicBezTo>
                  <a:lnTo>
                    <a:pt x="12435" y="41571"/>
                  </a:lnTo>
                  <a:lnTo>
                    <a:pt x="12377" y="41642"/>
                  </a:lnTo>
                  <a:cubicBezTo>
                    <a:pt x="12364" y="41662"/>
                    <a:pt x="12351" y="41675"/>
                    <a:pt x="12331" y="41688"/>
                  </a:cubicBezTo>
                  <a:cubicBezTo>
                    <a:pt x="12312" y="41707"/>
                    <a:pt x="12279" y="41733"/>
                    <a:pt x="12227" y="41759"/>
                  </a:cubicBezTo>
                  <a:cubicBezTo>
                    <a:pt x="12195" y="41772"/>
                    <a:pt x="12182" y="41785"/>
                    <a:pt x="12169" y="41785"/>
                  </a:cubicBezTo>
                  <a:cubicBezTo>
                    <a:pt x="12162" y="41785"/>
                    <a:pt x="12136" y="41792"/>
                    <a:pt x="12078" y="41792"/>
                  </a:cubicBezTo>
                  <a:lnTo>
                    <a:pt x="12032" y="41785"/>
                  </a:lnTo>
                  <a:cubicBezTo>
                    <a:pt x="12000" y="41779"/>
                    <a:pt x="11974" y="41746"/>
                    <a:pt x="11961" y="41694"/>
                  </a:cubicBezTo>
                  <a:lnTo>
                    <a:pt x="11895" y="41538"/>
                  </a:lnTo>
                  <a:cubicBezTo>
                    <a:pt x="11882" y="41512"/>
                    <a:pt x="11882" y="41480"/>
                    <a:pt x="11882" y="41440"/>
                  </a:cubicBezTo>
                  <a:cubicBezTo>
                    <a:pt x="11882" y="41395"/>
                    <a:pt x="11882" y="41362"/>
                    <a:pt x="11882" y="41343"/>
                  </a:cubicBezTo>
                  <a:cubicBezTo>
                    <a:pt x="11882" y="41310"/>
                    <a:pt x="11882" y="41284"/>
                    <a:pt x="11889" y="41265"/>
                  </a:cubicBezTo>
                  <a:cubicBezTo>
                    <a:pt x="11889" y="41252"/>
                    <a:pt x="11902" y="41232"/>
                    <a:pt x="11915" y="41206"/>
                  </a:cubicBezTo>
                  <a:cubicBezTo>
                    <a:pt x="11954" y="41154"/>
                    <a:pt x="11980" y="41115"/>
                    <a:pt x="12006" y="41089"/>
                  </a:cubicBezTo>
                  <a:cubicBezTo>
                    <a:pt x="12045" y="41057"/>
                    <a:pt x="12084" y="41024"/>
                    <a:pt x="12130" y="40998"/>
                  </a:cubicBezTo>
                  <a:cubicBezTo>
                    <a:pt x="12156" y="40979"/>
                    <a:pt x="12188" y="40959"/>
                    <a:pt x="12221" y="40946"/>
                  </a:cubicBezTo>
                  <a:cubicBezTo>
                    <a:pt x="12240" y="40940"/>
                    <a:pt x="12258" y="40936"/>
                    <a:pt x="12275" y="40936"/>
                  </a:cubicBezTo>
                  <a:close/>
                  <a:moveTo>
                    <a:pt x="12964" y="40540"/>
                  </a:moveTo>
                  <a:cubicBezTo>
                    <a:pt x="12878" y="40540"/>
                    <a:pt x="12782" y="40545"/>
                    <a:pt x="12676" y="40550"/>
                  </a:cubicBezTo>
                  <a:cubicBezTo>
                    <a:pt x="12604" y="40556"/>
                    <a:pt x="12474" y="40563"/>
                    <a:pt x="12286" y="40582"/>
                  </a:cubicBezTo>
                  <a:lnTo>
                    <a:pt x="12104" y="40602"/>
                  </a:lnTo>
                  <a:cubicBezTo>
                    <a:pt x="11935" y="40758"/>
                    <a:pt x="11791" y="40940"/>
                    <a:pt x="11681" y="41148"/>
                  </a:cubicBezTo>
                  <a:cubicBezTo>
                    <a:pt x="11512" y="41460"/>
                    <a:pt x="11473" y="41746"/>
                    <a:pt x="11564" y="41993"/>
                  </a:cubicBezTo>
                  <a:cubicBezTo>
                    <a:pt x="11577" y="42032"/>
                    <a:pt x="11596" y="42071"/>
                    <a:pt x="11622" y="42097"/>
                  </a:cubicBezTo>
                  <a:cubicBezTo>
                    <a:pt x="11655" y="42123"/>
                    <a:pt x="11707" y="42143"/>
                    <a:pt x="11785" y="42156"/>
                  </a:cubicBezTo>
                  <a:cubicBezTo>
                    <a:pt x="11978" y="42195"/>
                    <a:pt x="12189" y="42214"/>
                    <a:pt x="12414" y="42214"/>
                  </a:cubicBezTo>
                  <a:cubicBezTo>
                    <a:pt x="12522" y="42214"/>
                    <a:pt x="12633" y="42210"/>
                    <a:pt x="12747" y="42201"/>
                  </a:cubicBezTo>
                  <a:cubicBezTo>
                    <a:pt x="13008" y="42188"/>
                    <a:pt x="13326" y="42149"/>
                    <a:pt x="13703" y="42084"/>
                  </a:cubicBezTo>
                  <a:cubicBezTo>
                    <a:pt x="13899" y="42045"/>
                    <a:pt x="14022" y="42019"/>
                    <a:pt x="14081" y="42006"/>
                  </a:cubicBezTo>
                  <a:cubicBezTo>
                    <a:pt x="14237" y="41961"/>
                    <a:pt x="14464" y="41883"/>
                    <a:pt x="14770" y="41759"/>
                  </a:cubicBezTo>
                  <a:cubicBezTo>
                    <a:pt x="14952" y="41688"/>
                    <a:pt x="15089" y="41616"/>
                    <a:pt x="15180" y="41545"/>
                  </a:cubicBezTo>
                  <a:cubicBezTo>
                    <a:pt x="15316" y="41440"/>
                    <a:pt x="15420" y="41304"/>
                    <a:pt x="15492" y="41128"/>
                  </a:cubicBezTo>
                  <a:lnTo>
                    <a:pt x="15492" y="41128"/>
                  </a:lnTo>
                  <a:cubicBezTo>
                    <a:pt x="15472" y="41148"/>
                    <a:pt x="15446" y="41167"/>
                    <a:pt x="15427" y="41180"/>
                  </a:cubicBezTo>
                  <a:cubicBezTo>
                    <a:pt x="15407" y="41200"/>
                    <a:pt x="15329" y="41252"/>
                    <a:pt x="15199" y="41330"/>
                  </a:cubicBezTo>
                  <a:cubicBezTo>
                    <a:pt x="15069" y="41408"/>
                    <a:pt x="14946" y="41499"/>
                    <a:pt x="14829" y="41610"/>
                  </a:cubicBezTo>
                  <a:cubicBezTo>
                    <a:pt x="14787" y="41651"/>
                    <a:pt x="14748" y="41670"/>
                    <a:pt x="14718" y="41670"/>
                  </a:cubicBezTo>
                  <a:cubicBezTo>
                    <a:pt x="14706" y="41670"/>
                    <a:pt x="14695" y="41667"/>
                    <a:pt x="14686" y="41662"/>
                  </a:cubicBezTo>
                  <a:cubicBezTo>
                    <a:pt x="14666" y="41649"/>
                    <a:pt x="14653" y="41629"/>
                    <a:pt x="14647" y="41597"/>
                  </a:cubicBezTo>
                  <a:cubicBezTo>
                    <a:pt x="14562" y="41395"/>
                    <a:pt x="14490" y="41252"/>
                    <a:pt x="14419" y="41167"/>
                  </a:cubicBezTo>
                  <a:cubicBezTo>
                    <a:pt x="14373" y="41115"/>
                    <a:pt x="14295" y="41050"/>
                    <a:pt x="14198" y="40972"/>
                  </a:cubicBezTo>
                  <a:cubicBezTo>
                    <a:pt x="14035" y="40849"/>
                    <a:pt x="13905" y="40771"/>
                    <a:pt x="13821" y="40725"/>
                  </a:cubicBezTo>
                  <a:cubicBezTo>
                    <a:pt x="13619" y="40621"/>
                    <a:pt x="13365" y="40556"/>
                    <a:pt x="13066" y="40543"/>
                  </a:cubicBezTo>
                  <a:cubicBezTo>
                    <a:pt x="13034" y="40541"/>
                    <a:pt x="13000" y="40540"/>
                    <a:pt x="12964" y="4054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0"/>
            <p:cNvSpPr/>
            <p:nvPr/>
          </p:nvSpPr>
          <p:spPr>
            <a:xfrm>
              <a:off x="-7036418" y="7892606"/>
              <a:ext cx="718807" cy="3400215"/>
            </a:xfrm>
            <a:custGeom>
              <a:avLst/>
              <a:gdLst/>
              <a:ahLst/>
              <a:cxnLst/>
              <a:rect l="l" t="t" r="r" b="b"/>
              <a:pathLst>
                <a:path w="9431" h="44612" extrusionOk="0">
                  <a:moveTo>
                    <a:pt x="4878" y="1545"/>
                  </a:moveTo>
                  <a:lnTo>
                    <a:pt x="4878" y="1545"/>
                  </a:lnTo>
                  <a:cubicBezTo>
                    <a:pt x="4859" y="1571"/>
                    <a:pt x="4820" y="1591"/>
                    <a:pt x="4755" y="1610"/>
                  </a:cubicBezTo>
                  <a:cubicBezTo>
                    <a:pt x="4696" y="1636"/>
                    <a:pt x="4625" y="1662"/>
                    <a:pt x="4560" y="1695"/>
                  </a:cubicBezTo>
                  <a:lnTo>
                    <a:pt x="4280" y="1825"/>
                  </a:lnTo>
                  <a:cubicBezTo>
                    <a:pt x="4182" y="1883"/>
                    <a:pt x="4046" y="1968"/>
                    <a:pt x="3870" y="2079"/>
                  </a:cubicBezTo>
                  <a:cubicBezTo>
                    <a:pt x="3870" y="2066"/>
                    <a:pt x="3883" y="2053"/>
                    <a:pt x="3896" y="2040"/>
                  </a:cubicBezTo>
                  <a:lnTo>
                    <a:pt x="4033" y="1936"/>
                  </a:lnTo>
                  <a:cubicBezTo>
                    <a:pt x="4078" y="1897"/>
                    <a:pt x="4137" y="1857"/>
                    <a:pt x="4202" y="1818"/>
                  </a:cubicBezTo>
                  <a:cubicBezTo>
                    <a:pt x="4273" y="1779"/>
                    <a:pt x="4377" y="1727"/>
                    <a:pt x="4514" y="1669"/>
                  </a:cubicBezTo>
                  <a:cubicBezTo>
                    <a:pt x="4631" y="1610"/>
                    <a:pt x="4729" y="1578"/>
                    <a:pt x="4807" y="1558"/>
                  </a:cubicBezTo>
                  <a:lnTo>
                    <a:pt x="4878" y="1545"/>
                  </a:lnTo>
                  <a:close/>
                  <a:moveTo>
                    <a:pt x="2928" y="472"/>
                  </a:moveTo>
                  <a:cubicBezTo>
                    <a:pt x="2941" y="472"/>
                    <a:pt x="2954" y="477"/>
                    <a:pt x="2966" y="485"/>
                  </a:cubicBezTo>
                  <a:cubicBezTo>
                    <a:pt x="2992" y="505"/>
                    <a:pt x="2999" y="531"/>
                    <a:pt x="2986" y="563"/>
                  </a:cubicBezTo>
                  <a:cubicBezTo>
                    <a:pt x="2979" y="583"/>
                    <a:pt x="2966" y="609"/>
                    <a:pt x="2940" y="641"/>
                  </a:cubicBezTo>
                  <a:cubicBezTo>
                    <a:pt x="2901" y="706"/>
                    <a:pt x="2869" y="778"/>
                    <a:pt x="2843" y="856"/>
                  </a:cubicBezTo>
                  <a:cubicBezTo>
                    <a:pt x="2719" y="1155"/>
                    <a:pt x="2648" y="1467"/>
                    <a:pt x="2615" y="1792"/>
                  </a:cubicBezTo>
                  <a:cubicBezTo>
                    <a:pt x="2602" y="1942"/>
                    <a:pt x="2602" y="2059"/>
                    <a:pt x="2628" y="2144"/>
                  </a:cubicBezTo>
                  <a:cubicBezTo>
                    <a:pt x="2771" y="2118"/>
                    <a:pt x="2927" y="2092"/>
                    <a:pt x="3096" y="2079"/>
                  </a:cubicBezTo>
                  <a:cubicBezTo>
                    <a:pt x="3112" y="2078"/>
                    <a:pt x="3127" y="2077"/>
                    <a:pt x="3141" y="2077"/>
                  </a:cubicBezTo>
                  <a:cubicBezTo>
                    <a:pt x="3240" y="2077"/>
                    <a:pt x="3311" y="2097"/>
                    <a:pt x="3356" y="2137"/>
                  </a:cubicBezTo>
                  <a:cubicBezTo>
                    <a:pt x="3337" y="2144"/>
                    <a:pt x="3304" y="2150"/>
                    <a:pt x="3246" y="2157"/>
                  </a:cubicBezTo>
                  <a:cubicBezTo>
                    <a:pt x="3103" y="2163"/>
                    <a:pt x="2966" y="2183"/>
                    <a:pt x="2830" y="2215"/>
                  </a:cubicBezTo>
                  <a:cubicBezTo>
                    <a:pt x="2745" y="2241"/>
                    <a:pt x="2680" y="2254"/>
                    <a:pt x="2641" y="2267"/>
                  </a:cubicBezTo>
                  <a:cubicBezTo>
                    <a:pt x="2599" y="2275"/>
                    <a:pt x="2562" y="2278"/>
                    <a:pt x="2527" y="2278"/>
                  </a:cubicBezTo>
                  <a:cubicBezTo>
                    <a:pt x="2503" y="2278"/>
                    <a:pt x="2480" y="2276"/>
                    <a:pt x="2459" y="2274"/>
                  </a:cubicBezTo>
                  <a:cubicBezTo>
                    <a:pt x="2420" y="2267"/>
                    <a:pt x="2400" y="2254"/>
                    <a:pt x="2387" y="2241"/>
                  </a:cubicBezTo>
                  <a:cubicBezTo>
                    <a:pt x="2374" y="2228"/>
                    <a:pt x="2368" y="2189"/>
                    <a:pt x="2368" y="2137"/>
                  </a:cubicBezTo>
                  <a:cubicBezTo>
                    <a:pt x="2374" y="1936"/>
                    <a:pt x="2400" y="1740"/>
                    <a:pt x="2433" y="1558"/>
                  </a:cubicBezTo>
                  <a:cubicBezTo>
                    <a:pt x="2439" y="1480"/>
                    <a:pt x="2459" y="1409"/>
                    <a:pt x="2472" y="1344"/>
                  </a:cubicBezTo>
                  <a:cubicBezTo>
                    <a:pt x="2498" y="1272"/>
                    <a:pt x="2530" y="1175"/>
                    <a:pt x="2589" y="1045"/>
                  </a:cubicBezTo>
                  <a:lnTo>
                    <a:pt x="2661" y="862"/>
                  </a:lnTo>
                  <a:cubicBezTo>
                    <a:pt x="2726" y="713"/>
                    <a:pt x="2784" y="596"/>
                    <a:pt x="2843" y="531"/>
                  </a:cubicBezTo>
                  <a:cubicBezTo>
                    <a:pt x="2873" y="491"/>
                    <a:pt x="2901" y="472"/>
                    <a:pt x="2928" y="472"/>
                  </a:cubicBezTo>
                  <a:close/>
                  <a:moveTo>
                    <a:pt x="5900" y="2551"/>
                  </a:moveTo>
                  <a:cubicBezTo>
                    <a:pt x="5909" y="2551"/>
                    <a:pt x="5918" y="2552"/>
                    <a:pt x="5925" y="2553"/>
                  </a:cubicBezTo>
                  <a:cubicBezTo>
                    <a:pt x="5893" y="2579"/>
                    <a:pt x="5828" y="2618"/>
                    <a:pt x="5737" y="2657"/>
                  </a:cubicBezTo>
                  <a:cubicBezTo>
                    <a:pt x="5327" y="2840"/>
                    <a:pt x="5002" y="3054"/>
                    <a:pt x="4755" y="3295"/>
                  </a:cubicBezTo>
                  <a:cubicBezTo>
                    <a:pt x="4716" y="3334"/>
                    <a:pt x="4683" y="3366"/>
                    <a:pt x="4664" y="3392"/>
                  </a:cubicBezTo>
                  <a:cubicBezTo>
                    <a:pt x="4631" y="3438"/>
                    <a:pt x="4605" y="3464"/>
                    <a:pt x="4586" y="3470"/>
                  </a:cubicBezTo>
                  <a:cubicBezTo>
                    <a:pt x="4579" y="3444"/>
                    <a:pt x="4592" y="3412"/>
                    <a:pt x="4618" y="3379"/>
                  </a:cubicBezTo>
                  <a:lnTo>
                    <a:pt x="4683" y="3308"/>
                  </a:lnTo>
                  <a:cubicBezTo>
                    <a:pt x="4742" y="3249"/>
                    <a:pt x="4807" y="3191"/>
                    <a:pt x="4872" y="3132"/>
                  </a:cubicBezTo>
                  <a:cubicBezTo>
                    <a:pt x="5086" y="2957"/>
                    <a:pt x="5392" y="2768"/>
                    <a:pt x="5789" y="2579"/>
                  </a:cubicBezTo>
                  <a:cubicBezTo>
                    <a:pt x="5833" y="2559"/>
                    <a:pt x="5871" y="2551"/>
                    <a:pt x="5900" y="2551"/>
                  </a:cubicBezTo>
                  <a:close/>
                  <a:moveTo>
                    <a:pt x="2413" y="3041"/>
                  </a:moveTo>
                  <a:cubicBezTo>
                    <a:pt x="2433" y="3048"/>
                    <a:pt x="2446" y="3054"/>
                    <a:pt x="2459" y="3061"/>
                  </a:cubicBezTo>
                  <a:cubicBezTo>
                    <a:pt x="2478" y="3087"/>
                    <a:pt x="2485" y="3113"/>
                    <a:pt x="2485" y="3158"/>
                  </a:cubicBezTo>
                  <a:cubicBezTo>
                    <a:pt x="2485" y="3217"/>
                    <a:pt x="2478" y="3249"/>
                    <a:pt x="2478" y="3262"/>
                  </a:cubicBezTo>
                  <a:cubicBezTo>
                    <a:pt x="2478" y="3288"/>
                    <a:pt x="2485" y="3321"/>
                    <a:pt x="2498" y="3373"/>
                  </a:cubicBezTo>
                  <a:cubicBezTo>
                    <a:pt x="2504" y="3418"/>
                    <a:pt x="2491" y="3451"/>
                    <a:pt x="2465" y="3477"/>
                  </a:cubicBezTo>
                  <a:cubicBezTo>
                    <a:pt x="2433" y="3477"/>
                    <a:pt x="2413" y="3470"/>
                    <a:pt x="2400" y="3444"/>
                  </a:cubicBezTo>
                  <a:cubicBezTo>
                    <a:pt x="2387" y="3431"/>
                    <a:pt x="2381" y="3412"/>
                    <a:pt x="2381" y="3392"/>
                  </a:cubicBezTo>
                  <a:cubicBezTo>
                    <a:pt x="2361" y="3295"/>
                    <a:pt x="2348" y="3204"/>
                    <a:pt x="2348" y="3119"/>
                  </a:cubicBezTo>
                  <a:cubicBezTo>
                    <a:pt x="2348" y="3093"/>
                    <a:pt x="2355" y="3074"/>
                    <a:pt x="2368" y="3061"/>
                  </a:cubicBezTo>
                  <a:cubicBezTo>
                    <a:pt x="2374" y="3048"/>
                    <a:pt x="2394" y="3041"/>
                    <a:pt x="2413" y="3041"/>
                  </a:cubicBezTo>
                  <a:close/>
                  <a:moveTo>
                    <a:pt x="4150" y="5231"/>
                  </a:moveTo>
                  <a:cubicBezTo>
                    <a:pt x="4150" y="5232"/>
                    <a:pt x="4150" y="5232"/>
                    <a:pt x="4150" y="5233"/>
                  </a:cubicBezTo>
                  <a:cubicBezTo>
                    <a:pt x="4150" y="5233"/>
                    <a:pt x="4150" y="5232"/>
                    <a:pt x="4150" y="5231"/>
                  </a:cubicBezTo>
                  <a:close/>
                  <a:moveTo>
                    <a:pt x="4135" y="0"/>
                  </a:moveTo>
                  <a:cubicBezTo>
                    <a:pt x="3950" y="0"/>
                    <a:pt x="3776" y="20"/>
                    <a:pt x="3610" y="56"/>
                  </a:cubicBezTo>
                  <a:cubicBezTo>
                    <a:pt x="3538" y="316"/>
                    <a:pt x="3499" y="576"/>
                    <a:pt x="3480" y="843"/>
                  </a:cubicBezTo>
                  <a:cubicBezTo>
                    <a:pt x="3467" y="1071"/>
                    <a:pt x="3473" y="1279"/>
                    <a:pt x="3506" y="1467"/>
                  </a:cubicBezTo>
                  <a:cubicBezTo>
                    <a:pt x="3512" y="1513"/>
                    <a:pt x="3519" y="1571"/>
                    <a:pt x="3538" y="1656"/>
                  </a:cubicBezTo>
                  <a:cubicBezTo>
                    <a:pt x="3545" y="1727"/>
                    <a:pt x="3552" y="1792"/>
                    <a:pt x="3545" y="1844"/>
                  </a:cubicBezTo>
                  <a:cubicBezTo>
                    <a:pt x="3434" y="1623"/>
                    <a:pt x="3389" y="1324"/>
                    <a:pt x="3408" y="953"/>
                  </a:cubicBezTo>
                  <a:cubicBezTo>
                    <a:pt x="3421" y="654"/>
                    <a:pt x="3467" y="362"/>
                    <a:pt x="3545" y="69"/>
                  </a:cubicBezTo>
                  <a:lnTo>
                    <a:pt x="3545" y="69"/>
                  </a:lnTo>
                  <a:cubicBezTo>
                    <a:pt x="3525" y="76"/>
                    <a:pt x="3499" y="82"/>
                    <a:pt x="3480" y="89"/>
                  </a:cubicBezTo>
                  <a:cubicBezTo>
                    <a:pt x="3200" y="173"/>
                    <a:pt x="2979" y="303"/>
                    <a:pt x="2810" y="492"/>
                  </a:cubicBezTo>
                  <a:cubicBezTo>
                    <a:pt x="2700" y="615"/>
                    <a:pt x="2595" y="784"/>
                    <a:pt x="2511" y="993"/>
                  </a:cubicBezTo>
                  <a:cubicBezTo>
                    <a:pt x="2257" y="1591"/>
                    <a:pt x="2160" y="2267"/>
                    <a:pt x="2205" y="3035"/>
                  </a:cubicBezTo>
                  <a:cubicBezTo>
                    <a:pt x="2218" y="3204"/>
                    <a:pt x="2238" y="3379"/>
                    <a:pt x="2264" y="3574"/>
                  </a:cubicBezTo>
                  <a:cubicBezTo>
                    <a:pt x="2322" y="3561"/>
                    <a:pt x="2381" y="3561"/>
                    <a:pt x="2439" y="3561"/>
                  </a:cubicBezTo>
                  <a:cubicBezTo>
                    <a:pt x="2498" y="3561"/>
                    <a:pt x="2537" y="3561"/>
                    <a:pt x="2563" y="3568"/>
                  </a:cubicBezTo>
                  <a:cubicBezTo>
                    <a:pt x="2569" y="3574"/>
                    <a:pt x="2582" y="3581"/>
                    <a:pt x="2589" y="3587"/>
                  </a:cubicBezTo>
                  <a:cubicBezTo>
                    <a:pt x="2595" y="3600"/>
                    <a:pt x="2589" y="3607"/>
                    <a:pt x="2576" y="3613"/>
                  </a:cubicBezTo>
                  <a:cubicBezTo>
                    <a:pt x="2498" y="3620"/>
                    <a:pt x="2433" y="3620"/>
                    <a:pt x="2387" y="3620"/>
                  </a:cubicBezTo>
                  <a:cubicBezTo>
                    <a:pt x="2368" y="3623"/>
                    <a:pt x="2348" y="3625"/>
                    <a:pt x="2329" y="3625"/>
                  </a:cubicBezTo>
                  <a:cubicBezTo>
                    <a:pt x="2309" y="3625"/>
                    <a:pt x="2290" y="3623"/>
                    <a:pt x="2270" y="3620"/>
                  </a:cubicBezTo>
                  <a:lnTo>
                    <a:pt x="2270" y="3620"/>
                  </a:lnTo>
                  <a:cubicBezTo>
                    <a:pt x="2277" y="3639"/>
                    <a:pt x="2277" y="3665"/>
                    <a:pt x="2283" y="3691"/>
                  </a:cubicBezTo>
                  <a:cubicBezTo>
                    <a:pt x="2341" y="3675"/>
                    <a:pt x="2403" y="3667"/>
                    <a:pt x="2470" y="3667"/>
                  </a:cubicBezTo>
                  <a:cubicBezTo>
                    <a:pt x="2584" y="3667"/>
                    <a:pt x="2710" y="3690"/>
                    <a:pt x="2849" y="3730"/>
                  </a:cubicBezTo>
                  <a:cubicBezTo>
                    <a:pt x="2934" y="3757"/>
                    <a:pt x="2999" y="3783"/>
                    <a:pt x="3044" y="3815"/>
                  </a:cubicBezTo>
                  <a:cubicBezTo>
                    <a:pt x="3057" y="3822"/>
                    <a:pt x="3109" y="3854"/>
                    <a:pt x="3194" y="3926"/>
                  </a:cubicBezTo>
                  <a:cubicBezTo>
                    <a:pt x="3239" y="3952"/>
                    <a:pt x="3298" y="4004"/>
                    <a:pt x="3376" y="4062"/>
                  </a:cubicBezTo>
                  <a:cubicBezTo>
                    <a:pt x="3402" y="4088"/>
                    <a:pt x="3441" y="4140"/>
                    <a:pt x="3506" y="4218"/>
                  </a:cubicBezTo>
                  <a:lnTo>
                    <a:pt x="3656" y="4452"/>
                  </a:lnTo>
                  <a:cubicBezTo>
                    <a:pt x="3714" y="4550"/>
                    <a:pt x="3792" y="4706"/>
                    <a:pt x="3890" y="4921"/>
                  </a:cubicBezTo>
                  <a:lnTo>
                    <a:pt x="3961" y="5090"/>
                  </a:lnTo>
                  <a:cubicBezTo>
                    <a:pt x="3968" y="5096"/>
                    <a:pt x="3974" y="5109"/>
                    <a:pt x="3974" y="5116"/>
                  </a:cubicBezTo>
                  <a:cubicBezTo>
                    <a:pt x="4033" y="5148"/>
                    <a:pt x="4091" y="5187"/>
                    <a:pt x="4143" y="5226"/>
                  </a:cubicBezTo>
                  <a:cubicBezTo>
                    <a:pt x="4148" y="5226"/>
                    <a:pt x="4149" y="5229"/>
                    <a:pt x="4150" y="5231"/>
                  </a:cubicBezTo>
                  <a:lnTo>
                    <a:pt x="4150" y="5231"/>
                  </a:lnTo>
                  <a:cubicBezTo>
                    <a:pt x="4143" y="5180"/>
                    <a:pt x="4130" y="5115"/>
                    <a:pt x="4117" y="5038"/>
                  </a:cubicBezTo>
                  <a:cubicBezTo>
                    <a:pt x="4104" y="4940"/>
                    <a:pt x="4098" y="4862"/>
                    <a:pt x="4085" y="4810"/>
                  </a:cubicBezTo>
                  <a:cubicBezTo>
                    <a:pt x="4065" y="4674"/>
                    <a:pt x="4026" y="4511"/>
                    <a:pt x="3974" y="4322"/>
                  </a:cubicBezTo>
                  <a:cubicBezTo>
                    <a:pt x="3916" y="4108"/>
                    <a:pt x="3870" y="3945"/>
                    <a:pt x="3844" y="3841"/>
                  </a:cubicBezTo>
                  <a:cubicBezTo>
                    <a:pt x="3766" y="3535"/>
                    <a:pt x="3682" y="3165"/>
                    <a:pt x="3584" y="2716"/>
                  </a:cubicBezTo>
                  <a:cubicBezTo>
                    <a:pt x="3578" y="2722"/>
                    <a:pt x="3571" y="2722"/>
                    <a:pt x="3565" y="2722"/>
                  </a:cubicBezTo>
                  <a:cubicBezTo>
                    <a:pt x="3532" y="2735"/>
                    <a:pt x="3493" y="2748"/>
                    <a:pt x="3447" y="2774"/>
                  </a:cubicBezTo>
                  <a:cubicBezTo>
                    <a:pt x="3317" y="2846"/>
                    <a:pt x="3174" y="2905"/>
                    <a:pt x="3031" y="2937"/>
                  </a:cubicBezTo>
                  <a:cubicBezTo>
                    <a:pt x="2946" y="2962"/>
                    <a:pt x="2872" y="2972"/>
                    <a:pt x="2809" y="2972"/>
                  </a:cubicBezTo>
                  <a:cubicBezTo>
                    <a:pt x="2791" y="2972"/>
                    <a:pt x="2774" y="2971"/>
                    <a:pt x="2758" y="2970"/>
                  </a:cubicBezTo>
                  <a:cubicBezTo>
                    <a:pt x="2680" y="2957"/>
                    <a:pt x="2602" y="2924"/>
                    <a:pt x="2517" y="2872"/>
                  </a:cubicBezTo>
                  <a:cubicBezTo>
                    <a:pt x="2465" y="2840"/>
                    <a:pt x="2394" y="2781"/>
                    <a:pt x="2316" y="2709"/>
                  </a:cubicBezTo>
                  <a:cubicBezTo>
                    <a:pt x="2238" y="2631"/>
                    <a:pt x="2205" y="2566"/>
                    <a:pt x="2238" y="2514"/>
                  </a:cubicBezTo>
                  <a:cubicBezTo>
                    <a:pt x="2251" y="2488"/>
                    <a:pt x="2283" y="2469"/>
                    <a:pt x="2335" y="2449"/>
                  </a:cubicBezTo>
                  <a:cubicBezTo>
                    <a:pt x="2633" y="2343"/>
                    <a:pt x="2945" y="2289"/>
                    <a:pt x="3259" y="2289"/>
                  </a:cubicBezTo>
                  <a:cubicBezTo>
                    <a:pt x="3309" y="2289"/>
                    <a:pt x="3359" y="2291"/>
                    <a:pt x="3408" y="2293"/>
                  </a:cubicBezTo>
                  <a:lnTo>
                    <a:pt x="3617" y="2293"/>
                  </a:lnTo>
                  <a:cubicBezTo>
                    <a:pt x="3617" y="2280"/>
                    <a:pt x="3610" y="2267"/>
                    <a:pt x="3610" y="2254"/>
                  </a:cubicBezTo>
                  <a:cubicBezTo>
                    <a:pt x="3610" y="2241"/>
                    <a:pt x="3604" y="2202"/>
                    <a:pt x="3578" y="2150"/>
                  </a:cubicBezTo>
                  <a:cubicBezTo>
                    <a:pt x="3565" y="2111"/>
                    <a:pt x="3558" y="2072"/>
                    <a:pt x="3552" y="2027"/>
                  </a:cubicBezTo>
                  <a:lnTo>
                    <a:pt x="3552" y="2001"/>
                  </a:lnTo>
                  <a:cubicBezTo>
                    <a:pt x="3552" y="1988"/>
                    <a:pt x="3558" y="1988"/>
                    <a:pt x="3565" y="1988"/>
                  </a:cubicBezTo>
                  <a:cubicBezTo>
                    <a:pt x="3584" y="1988"/>
                    <a:pt x="3597" y="2007"/>
                    <a:pt x="3604" y="2040"/>
                  </a:cubicBezTo>
                  <a:lnTo>
                    <a:pt x="3662" y="2176"/>
                  </a:lnTo>
                  <a:cubicBezTo>
                    <a:pt x="3675" y="2222"/>
                    <a:pt x="3688" y="2254"/>
                    <a:pt x="3695" y="2280"/>
                  </a:cubicBezTo>
                  <a:cubicBezTo>
                    <a:pt x="3753" y="2261"/>
                    <a:pt x="3831" y="2222"/>
                    <a:pt x="3935" y="2157"/>
                  </a:cubicBezTo>
                  <a:cubicBezTo>
                    <a:pt x="4403" y="1870"/>
                    <a:pt x="4911" y="1688"/>
                    <a:pt x="5444" y="1597"/>
                  </a:cubicBezTo>
                  <a:cubicBezTo>
                    <a:pt x="5455" y="1596"/>
                    <a:pt x="5464" y="1595"/>
                    <a:pt x="5473" y="1595"/>
                  </a:cubicBezTo>
                  <a:cubicBezTo>
                    <a:pt x="5496" y="1595"/>
                    <a:pt x="5513" y="1601"/>
                    <a:pt x="5522" y="1610"/>
                  </a:cubicBezTo>
                  <a:cubicBezTo>
                    <a:pt x="5561" y="1636"/>
                    <a:pt x="5555" y="1682"/>
                    <a:pt x="5503" y="1747"/>
                  </a:cubicBezTo>
                  <a:cubicBezTo>
                    <a:pt x="5431" y="1870"/>
                    <a:pt x="5373" y="1955"/>
                    <a:pt x="5327" y="2014"/>
                  </a:cubicBezTo>
                  <a:cubicBezTo>
                    <a:pt x="5158" y="2267"/>
                    <a:pt x="4930" y="2462"/>
                    <a:pt x="4664" y="2586"/>
                  </a:cubicBezTo>
                  <a:cubicBezTo>
                    <a:pt x="4448" y="2691"/>
                    <a:pt x="4225" y="2742"/>
                    <a:pt x="3996" y="2742"/>
                  </a:cubicBezTo>
                  <a:cubicBezTo>
                    <a:pt x="3929" y="2742"/>
                    <a:pt x="3861" y="2738"/>
                    <a:pt x="3792" y="2729"/>
                  </a:cubicBezTo>
                  <a:cubicBezTo>
                    <a:pt x="3740" y="2722"/>
                    <a:pt x="3688" y="2716"/>
                    <a:pt x="3649" y="2716"/>
                  </a:cubicBezTo>
                  <a:cubicBezTo>
                    <a:pt x="3669" y="2781"/>
                    <a:pt x="3714" y="2970"/>
                    <a:pt x="3799" y="3295"/>
                  </a:cubicBezTo>
                  <a:cubicBezTo>
                    <a:pt x="3857" y="3542"/>
                    <a:pt x="3909" y="3744"/>
                    <a:pt x="3955" y="3900"/>
                  </a:cubicBezTo>
                  <a:lnTo>
                    <a:pt x="4059" y="4251"/>
                  </a:lnTo>
                  <a:cubicBezTo>
                    <a:pt x="4098" y="4387"/>
                    <a:pt x="4130" y="4504"/>
                    <a:pt x="4150" y="4595"/>
                  </a:cubicBezTo>
                  <a:lnTo>
                    <a:pt x="4260" y="5233"/>
                  </a:lnTo>
                  <a:cubicBezTo>
                    <a:pt x="4260" y="5239"/>
                    <a:pt x="4260" y="5246"/>
                    <a:pt x="4260" y="5252"/>
                  </a:cubicBezTo>
                  <a:cubicBezTo>
                    <a:pt x="4267" y="5246"/>
                    <a:pt x="4273" y="5239"/>
                    <a:pt x="4286" y="5239"/>
                  </a:cubicBezTo>
                  <a:lnTo>
                    <a:pt x="4293" y="5233"/>
                  </a:lnTo>
                  <a:cubicBezTo>
                    <a:pt x="4273" y="5122"/>
                    <a:pt x="4260" y="4999"/>
                    <a:pt x="4260" y="4862"/>
                  </a:cubicBezTo>
                  <a:cubicBezTo>
                    <a:pt x="4234" y="4342"/>
                    <a:pt x="4325" y="3952"/>
                    <a:pt x="4514" y="3672"/>
                  </a:cubicBezTo>
                  <a:cubicBezTo>
                    <a:pt x="4599" y="3555"/>
                    <a:pt x="4709" y="3438"/>
                    <a:pt x="4852" y="3327"/>
                  </a:cubicBezTo>
                  <a:cubicBezTo>
                    <a:pt x="5158" y="3087"/>
                    <a:pt x="5503" y="2898"/>
                    <a:pt x="5867" y="2774"/>
                  </a:cubicBezTo>
                  <a:cubicBezTo>
                    <a:pt x="5880" y="2768"/>
                    <a:pt x="5893" y="2768"/>
                    <a:pt x="5906" y="2768"/>
                  </a:cubicBezTo>
                  <a:cubicBezTo>
                    <a:pt x="5912" y="2768"/>
                    <a:pt x="5919" y="2774"/>
                    <a:pt x="5919" y="2774"/>
                  </a:cubicBezTo>
                  <a:cubicBezTo>
                    <a:pt x="5932" y="2761"/>
                    <a:pt x="5945" y="2755"/>
                    <a:pt x="5958" y="2755"/>
                  </a:cubicBezTo>
                  <a:lnTo>
                    <a:pt x="5984" y="2742"/>
                  </a:lnTo>
                  <a:cubicBezTo>
                    <a:pt x="5990" y="2742"/>
                    <a:pt x="6003" y="2742"/>
                    <a:pt x="6016" y="2735"/>
                  </a:cubicBezTo>
                  <a:cubicBezTo>
                    <a:pt x="6010" y="2677"/>
                    <a:pt x="5997" y="2612"/>
                    <a:pt x="5990" y="2553"/>
                  </a:cubicBezTo>
                  <a:cubicBezTo>
                    <a:pt x="5880" y="1792"/>
                    <a:pt x="5711" y="1207"/>
                    <a:pt x="5496" y="778"/>
                  </a:cubicBezTo>
                  <a:cubicBezTo>
                    <a:pt x="5340" y="485"/>
                    <a:pt x="5164" y="277"/>
                    <a:pt x="4963" y="167"/>
                  </a:cubicBezTo>
                  <a:cubicBezTo>
                    <a:pt x="4794" y="69"/>
                    <a:pt x="4566" y="17"/>
                    <a:pt x="4280" y="4"/>
                  </a:cubicBezTo>
                  <a:cubicBezTo>
                    <a:pt x="4231" y="1"/>
                    <a:pt x="4182" y="0"/>
                    <a:pt x="4135" y="0"/>
                  </a:cubicBezTo>
                  <a:close/>
                  <a:moveTo>
                    <a:pt x="2986" y="6260"/>
                  </a:moveTo>
                  <a:lnTo>
                    <a:pt x="2602" y="6280"/>
                  </a:lnTo>
                  <a:lnTo>
                    <a:pt x="2797" y="6436"/>
                  </a:lnTo>
                  <a:cubicBezTo>
                    <a:pt x="2849" y="6475"/>
                    <a:pt x="2875" y="6508"/>
                    <a:pt x="2895" y="6540"/>
                  </a:cubicBezTo>
                  <a:cubicBezTo>
                    <a:pt x="2901" y="6553"/>
                    <a:pt x="2908" y="6573"/>
                    <a:pt x="2914" y="6605"/>
                  </a:cubicBezTo>
                  <a:cubicBezTo>
                    <a:pt x="2921" y="6625"/>
                    <a:pt x="2927" y="6638"/>
                    <a:pt x="2940" y="6651"/>
                  </a:cubicBezTo>
                  <a:cubicBezTo>
                    <a:pt x="3031" y="6625"/>
                    <a:pt x="3129" y="6599"/>
                    <a:pt x="3233" y="6586"/>
                  </a:cubicBezTo>
                  <a:lnTo>
                    <a:pt x="3200" y="6508"/>
                  </a:lnTo>
                  <a:cubicBezTo>
                    <a:pt x="3148" y="6397"/>
                    <a:pt x="3096" y="6319"/>
                    <a:pt x="3044" y="6280"/>
                  </a:cubicBezTo>
                  <a:cubicBezTo>
                    <a:pt x="3044" y="6273"/>
                    <a:pt x="3038" y="6267"/>
                    <a:pt x="3018" y="6260"/>
                  </a:cubicBezTo>
                  <a:close/>
                  <a:moveTo>
                    <a:pt x="3566" y="6873"/>
                  </a:moveTo>
                  <a:cubicBezTo>
                    <a:pt x="3591" y="6873"/>
                    <a:pt x="3613" y="6875"/>
                    <a:pt x="3636" y="6878"/>
                  </a:cubicBezTo>
                  <a:cubicBezTo>
                    <a:pt x="3649" y="6885"/>
                    <a:pt x="3649" y="6891"/>
                    <a:pt x="3649" y="6898"/>
                  </a:cubicBezTo>
                  <a:cubicBezTo>
                    <a:pt x="3617" y="6898"/>
                    <a:pt x="3512" y="6911"/>
                    <a:pt x="3343" y="6943"/>
                  </a:cubicBezTo>
                  <a:cubicBezTo>
                    <a:pt x="3187" y="6963"/>
                    <a:pt x="3083" y="6976"/>
                    <a:pt x="3038" y="6989"/>
                  </a:cubicBezTo>
                  <a:cubicBezTo>
                    <a:pt x="2895" y="7021"/>
                    <a:pt x="2726" y="7112"/>
                    <a:pt x="2537" y="7255"/>
                  </a:cubicBezTo>
                  <a:cubicBezTo>
                    <a:pt x="2524" y="7262"/>
                    <a:pt x="2517" y="7275"/>
                    <a:pt x="2517" y="7281"/>
                  </a:cubicBezTo>
                  <a:lnTo>
                    <a:pt x="2504" y="7275"/>
                  </a:lnTo>
                  <a:lnTo>
                    <a:pt x="2608" y="7177"/>
                  </a:lnTo>
                  <a:cubicBezTo>
                    <a:pt x="2726" y="7080"/>
                    <a:pt x="2843" y="7008"/>
                    <a:pt x="2966" y="6976"/>
                  </a:cubicBezTo>
                  <a:cubicBezTo>
                    <a:pt x="3051" y="6950"/>
                    <a:pt x="3174" y="6930"/>
                    <a:pt x="3337" y="6911"/>
                  </a:cubicBezTo>
                  <a:cubicBezTo>
                    <a:pt x="3421" y="6891"/>
                    <a:pt x="3467" y="6885"/>
                    <a:pt x="3486" y="6878"/>
                  </a:cubicBezTo>
                  <a:cubicBezTo>
                    <a:pt x="3516" y="6875"/>
                    <a:pt x="3542" y="6873"/>
                    <a:pt x="3566" y="6873"/>
                  </a:cubicBezTo>
                  <a:close/>
                  <a:moveTo>
                    <a:pt x="1217" y="7392"/>
                  </a:moveTo>
                  <a:lnTo>
                    <a:pt x="1184" y="7431"/>
                  </a:lnTo>
                  <a:lnTo>
                    <a:pt x="1152" y="7503"/>
                  </a:lnTo>
                  <a:cubicBezTo>
                    <a:pt x="1139" y="7522"/>
                    <a:pt x="1119" y="7542"/>
                    <a:pt x="1093" y="7561"/>
                  </a:cubicBezTo>
                  <a:lnTo>
                    <a:pt x="1093" y="7600"/>
                  </a:lnTo>
                  <a:cubicBezTo>
                    <a:pt x="1093" y="7659"/>
                    <a:pt x="1106" y="7724"/>
                    <a:pt x="1132" y="7795"/>
                  </a:cubicBezTo>
                  <a:lnTo>
                    <a:pt x="1184" y="7912"/>
                  </a:lnTo>
                  <a:cubicBezTo>
                    <a:pt x="1191" y="7925"/>
                    <a:pt x="1197" y="7951"/>
                    <a:pt x="1204" y="7984"/>
                  </a:cubicBezTo>
                  <a:cubicBezTo>
                    <a:pt x="1210" y="8016"/>
                    <a:pt x="1217" y="8042"/>
                    <a:pt x="1223" y="8055"/>
                  </a:cubicBezTo>
                  <a:cubicBezTo>
                    <a:pt x="1230" y="8062"/>
                    <a:pt x="1249" y="8094"/>
                    <a:pt x="1295" y="8140"/>
                  </a:cubicBezTo>
                  <a:cubicBezTo>
                    <a:pt x="1321" y="8166"/>
                    <a:pt x="1340" y="8179"/>
                    <a:pt x="1360" y="8179"/>
                  </a:cubicBezTo>
                  <a:cubicBezTo>
                    <a:pt x="1366" y="8182"/>
                    <a:pt x="1374" y="8184"/>
                    <a:pt x="1384" y="8184"/>
                  </a:cubicBezTo>
                  <a:cubicBezTo>
                    <a:pt x="1394" y="8184"/>
                    <a:pt x="1405" y="8182"/>
                    <a:pt x="1418" y="8179"/>
                  </a:cubicBezTo>
                  <a:lnTo>
                    <a:pt x="1516" y="8166"/>
                  </a:lnTo>
                  <a:lnTo>
                    <a:pt x="1509" y="8159"/>
                  </a:lnTo>
                  <a:lnTo>
                    <a:pt x="1483" y="8120"/>
                  </a:lnTo>
                  <a:cubicBezTo>
                    <a:pt x="1451" y="8101"/>
                    <a:pt x="1425" y="8075"/>
                    <a:pt x="1412" y="8062"/>
                  </a:cubicBezTo>
                  <a:cubicBezTo>
                    <a:pt x="1386" y="8036"/>
                    <a:pt x="1366" y="8010"/>
                    <a:pt x="1353" y="7964"/>
                  </a:cubicBezTo>
                  <a:lnTo>
                    <a:pt x="1321" y="7867"/>
                  </a:lnTo>
                  <a:cubicBezTo>
                    <a:pt x="1314" y="7834"/>
                    <a:pt x="1295" y="7802"/>
                    <a:pt x="1262" y="7756"/>
                  </a:cubicBezTo>
                  <a:lnTo>
                    <a:pt x="1210" y="7652"/>
                  </a:lnTo>
                  <a:cubicBezTo>
                    <a:pt x="1204" y="7639"/>
                    <a:pt x="1204" y="7613"/>
                    <a:pt x="1210" y="7581"/>
                  </a:cubicBezTo>
                  <a:cubicBezTo>
                    <a:pt x="1217" y="7509"/>
                    <a:pt x="1223" y="7451"/>
                    <a:pt x="1217" y="7392"/>
                  </a:cubicBezTo>
                  <a:close/>
                  <a:moveTo>
                    <a:pt x="1401" y="8365"/>
                  </a:moveTo>
                  <a:cubicBezTo>
                    <a:pt x="1364" y="8365"/>
                    <a:pt x="1312" y="8369"/>
                    <a:pt x="1243" y="8374"/>
                  </a:cubicBezTo>
                  <a:lnTo>
                    <a:pt x="983" y="8400"/>
                  </a:lnTo>
                  <a:cubicBezTo>
                    <a:pt x="940" y="8403"/>
                    <a:pt x="900" y="8405"/>
                    <a:pt x="862" y="8405"/>
                  </a:cubicBezTo>
                  <a:cubicBezTo>
                    <a:pt x="825" y="8405"/>
                    <a:pt x="791" y="8403"/>
                    <a:pt x="761" y="8400"/>
                  </a:cubicBezTo>
                  <a:lnTo>
                    <a:pt x="748" y="8400"/>
                  </a:lnTo>
                  <a:cubicBezTo>
                    <a:pt x="716" y="8530"/>
                    <a:pt x="690" y="8660"/>
                    <a:pt x="677" y="8790"/>
                  </a:cubicBezTo>
                  <a:cubicBezTo>
                    <a:pt x="670" y="8862"/>
                    <a:pt x="670" y="8920"/>
                    <a:pt x="670" y="8966"/>
                  </a:cubicBezTo>
                  <a:cubicBezTo>
                    <a:pt x="683" y="8953"/>
                    <a:pt x="716" y="8946"/>
                    <a:pt x="755" y="8940"/>
                  </a:cubicBezTo>
                  <a:lnTo>
                    <a:pt x="918" y="8901"/>
                  </a:lnTo>
                  <a:cubicBezTo>
                    <a:pt x="1053" y="8874"/>
                    <a:pt x="1225" y="8860"/>
                    <a:pt x="1436" y="8860"/>
                  </a:cubicBezTo>
                  <a:cubicBezTo>
                    <a:pt x="1478" y="8860"/>
                    <a:pt x="1522" y="8861"/>
                    <a:pt x="1568" y="8862"/>
                  </a:cubicBezTo>
                  <a:cubicBezTo>
                    <a:pt x="1691" y="8862"/>
                    <a:pt x="1789" y="8868"/>
                    <a:pt x="1861" y="8875"/>
                  </a:cubicBezTo>
                  <a:cubicBezTo>
                    <a:pt x="1926" y="8881"/>
                    <a:pt x="1984" y="8894"/>
                    <a:pt x="2043" y="8907"/>
                  </a:cubicBezTo>
                  <a:cubicBezTo>
                    <a:pt x="2030" y="8894"/>
                    <a:pt x="2023" y="8881"/>
                    <a:pt x="2017" y="8862"/>
                  </a:cubicBezTo>
                  <a:cubicBezTo>
                    <a:pt x="1926" y="8673"/>
                    <a:pt x="1874" y="8524"/>
                    <a:pt x="1848" y="8407"/>
                  </a:cubicBezTo>
                  <a:cubicBezTo>
                    <a:pt x="1841" y="8410"/>
                    <a:pt x="1830" y="8411"/>
                    <a:pt x="1815" y="8411"/>
                  </a:cubicBezTo>
                  <a:cubicBezTo>
                    <a:pt x="1800" y="8411"/>
                    <a:pt x="1783" y="8410"/>
                    <a:pt x="1763" y="8407"/>
                  </a:cubicBezTo>
                  <a:lnTo>
                    <a:pt x="1438" y="8368"/>
                  </a:lnTo>
                  <a:cubicBezTo>
                    <a:pt x="1428" y="8366"/>
                    <a:pt x="1416" y="8365"/>
                    <a:pt x="1401" y="8365"/>
                  </a:cubicBezTo>
                  <a:close/>
                  <a:moveTo>
                    <a:pt x="5047" y="7678"/>
                  </a:moveTo>
                  <a:cubicBezTo>
                    <a:pt x="5060" y="7685"/>
                    <a:pt x="5060" y="7704"/>
                    <a:pt x="5060" y="7724"/>
                  </a:cubicBezTo>
                  <a:lnTo>
                    <a:pt x="5028" y="7769"/>
                  </a:lnTo>
                  <a:lnTo>
                    <a:pt x="4677" y="8101"/>
                  </a:lnTo>
                  <a:cubicBezTo>
                    <a:pt x="4688" y="8100"/>
                    <a:pt x="4699" y="8100"/>
                    <a:pt x="4710" y="8100"/>
                  </a:cubicBezTo>
                  <a:cubicBezTo>
                    <a:pt x="4809" y="8100"/>
                    <a:pt x="4908" y="8126"/>
                    <a:pt x="4995" y="8172"/>
                  </a:cubicBezTo>
                  <a:cubicBezTo>
                    <a:pt x="5099" y="8224"/>
                    <a:pt x="5177" y="8296"/>
                    <a:pt x="5242" y="8387"/>
                  </a:cubicBezTo>
                  <a:cubicBezTo>
                    <a:pt x="5255" y="8413"/>
                    <a:pt x="5262" y="8426"/>
                    <a:pt x="5249" y="8439"/>
                  </a:cubicBezTo>
                  <a:cubicBezTo>
                    <a:pt x="5268" y="8446"/>
                    <a:pt x="5275" y="8472"/>
                    <a:pt x="5275" y="8511"/>
                  </a:cubicBezTo>
                  <a:lnTo>
                    <a:pt x="5314" y="8556"/>
                  </a:lnTo>
                  <a:cubicBezTo>
                    <a:pt x="5320" y="8563"/>
                    <a:pt x="5327" y="8569"/>
                    <a:pt x="5327" y="8582"/>
                  </a:cubicBezTo>
                  <a:cubicBezTo>
                    <a:pt x="5327" y="8595"/>
                    <a:pt x="5327" y="8602"/>
                    <a:pt x="5314" y="8602"/>
                  </a:cubicBezTo>
                  <a:cubicBezTo>
                    <a:pt x="5307" y="8605"/>
                    <a:pt x="5299" y="8607"/>
                    <a:pt x="5290" y="8607"/>
                  </a:cubicBezTo>
                  <a:cubicBezTo>
                    <a:pt x="5280" y="8607"/>
                    <a:pt x="5268" y="8605"/>
                    <a:pt x="5255" y="8602"/>
                  </a:cubicBezTo>
                  <a:cubicBezTo>
                    <a:pt x="5229" y="8589"/>
                    <a:pt x="5210" y="8582"/>
                    <a:pt x="5197" y="8576"/>
                  </a:cubicBezTo>
                  <a:cubicBezTo>
                    <a:pt x="5164" y="8563"/>
                    <a:pt x="5119" y="8556"/>
                    <a:pt x="5067" y="8556"/>
                  </a:cubicBezTo>
                  <a:lnTo>
                    <a:pt x="4716" y="8537"/>
                  </a:lnTo>
                  <a:lnTo>
                    <a:pt x="4716" y="8537"/>
                  </a:lnTo>
                  <a:cubicBezTo>
                    <a:pt x="4813" y="8641"/>
                    <a:pt x="4872" y="8758"/>
                    <a:pt x="4885" y="8901"/>
                  </a:cubicBezTo>
                  <a:cubicBezTo>
                    <a:pt x="4885" y="8927"/>
                    <a:pt x="4878" y="8946"/>
                    <a:pt x="4872" y="8953"/>
                  </a:cubicBezTo>
                  <a:cubicBezTo>
                    <a:pt x="4863" y="8957"/>
                    <a:pt x="4853" y="8962"/>
                    <a:pt x="4840" y="8962"/>
                  </a:cubicBezTo>
                  <a:cubicBezTo>
                    <a:pt x="4834" y="8962"/>
                    <a:pt x="4827" y="8961"/>
                    <a:pt x="4820" y="8959"/>
                  </a:cubicBezTo>
                  <a:cubicBezTo>
                    <a:pt x="4696" y="8933"/>
                    <a:pt x="4586" y="8875"/>
                    <a:pt x="4501" y="8784"/>
                  </a:cubicBezTo>
                  <a:cubicBezTo>
                    <a:pt x="4501" y="8914"/>
                    <a:pt x="4482" y="9005"/>
                    <a:pt x="4449" y="9057"/>
                  </a:cubicBezTo>
                  <a:cubicBezTo>
                    <a:pt x="4430" y="9081"/>
                    <a:pt x="4410" y="9094"/>
                    <a:pt x="4394" y="9094"/>
                  </a:cubicBezTo>
                  <a:cubicBezTo>
                    <a:pt x="4388" y="9094"/>
                    <a:pt x="4383" y="9093"/>
                    <a:pt x="4377" y="9089"/>
                  </a:cubicBezTo>
                  <a:cubicBezTo>
                    <a:pt x="4364" y="9083"/>
                    <a:pt x="4358" y="9070"/>
                    <a:pt x="4345" y="9050"/>
                  </a:cubicBezTo>
                  <a:lnTo>
                    <a:pt x="4299" y="8953"/>
                  </a:lnTo>
                  <a:cubicBezTo>
                    <a:pt x="4280" y="8907"/>
                    <a:pt x="4267" y="8862"/>
                    <a:pt x="4254" y="8823"/>
                  </a:cubicBezTo>
                  <a:cubicBezTo>
                    <a:pt x="4247" y="8797"/>
                    <a:pt x="4247" y="8777"/>
                    <a:pt x="4247" y="8751"/>
                  </a:cubicBezTo>
                  <a:lnTo>
                    <a:pt x="4293" y="8322"/>
                  </a:lnTo>
                  <a:cubicBezTo>
                    <a:pt x="4293" y="8270"/>
                    <a:pt x="4299" y="8224"/>
                    <a:pt x="4312" y="8172"/>
                  </a:cubicBezTo>
                  <a:lnTo>
                    <a:pt x="4319" y="8114"/>
                  </a:lnTo>
                  <a:lnTo>
                    <a:pt x="4312" y="8075"/>
                  </a:lnTo>
                  <a:cubicBezTo>
                    <a:pt x="4312" y="8055"/>
                    <a:pt x="4319" y="8042"/>
                    <a:pt x="4332" y="8016"/>
                  </a:cubicBezTo>
                  <a:cubicBezTo>
                    <a:pt x="4371" y="7958"/>
                    <a:pt x="4429" y="7906"/>
                    <a:pt x="4514" y="7860"/>
                  </a:cubicBezTo>
                  <a:cubicBezTo>
                    <a:pt x="4560" y="7834"/>
                    <a:pt x="4638" y="7802"/>
                    <a:pt x="4735" y="7769"/>
                  </a:cubicBezTo>
                  <a:lnTo>
                    <a:pt x="5002" y="7685"/>
                  </a:lnTo>
                  <a:cubicBezTo>
                    <a:pt x="5021" y="7678"/>
                    <a:pt x="5041" y="7678"/>
                    <a:pt x="5047" y="7678"/>
                  </a:cubicBezTo>
                  <a:close/>
                  <a:moveTo>
                    <a:pt x="3843" y="7194"/>
                  </a:moveTo>
                  <a:cubicBezTo>
                    <a:pt x="3854" y="7194"/>
                    <a:pt x="3864" y="7197"/>
                    <a:pt x="3870" y="7203"/>
                  </a:cubicBezTo>
                  <a:cubicBezTo>
                    <a:pt x="3883" y="7210"/>
                    <a:pt x="3890" y="7229"/>
                    <a:pt x="3896" y="7255"/>
                  </a:cubicBezTo>
                  <a:cubicBezTo>
                    <a:pt x="3903" y="7340"/>
                    <a:pt x="3883" y="7418"/>
                    <a:pt x="3838" y="7496"/>
                  </a:cubicBezTo>
                  <a:cubicBezTo>
                    <a:pt x="3792" y="7561"/>
                    <a:pt x="3766" y="7600"/>
                    <a:pt x="3760" y="7620"/>
                  </a:cubicBezTo>
                  <a:cubicBezTo>
                    <a:pt x="3792" y="7620"/>
                    <a:pt x="3838" y="7620"/>
                    <a:pt x="3883" y="7607"/>
                  </a:cubicBezTo>
                  <a:cubicBezTo>
                    <a:pt x="3948" y="7587"/>
                    <a:pt x="3994" y="7581"/>
                    <a:pt x="4007" y="7574"/>
                  </a:cubicBezTo>
                  <a:cubicBezTo>
                    <a:pt x="4033" y="7568"/>
                    <a:pt x="4065" y="7568"/>
                    <a:pt x="4117" y="7568"/>
                  </a:cubicBezTo>
                  <a:lnTo>
                    <a:pt x="4364" y="7574"/>
                  </a:lnTo>
                  <a:cubicBezTo>
                    <a:pt x="4429" y="7574"/>
                    <a:pt x="4475" y="7574"/>
                    <a:pt x="4508" y="7581"/>
                  </a:cubicBezTo>
                  <a:cubicBezTo>
                    <a:pt x="4560" y="7594"/>
                    <a:pt x="4599" y="7620"/>
                    <a:pt x="4625" y="7652"/>
                  </a:cubicBezTo>
                  <a:cubicBezTo>
                    <a:pt x="4638" y="7672"/>
                    <a:pt x="4644" y="7685"/>
                    <a:pt x="4644" y="7698"/>
                  </a:cubicBezTo>
                  <a:cubicBezTo>
                    <a:pt x="4638" y="7704"/>
                    <a:pt x="4631" y="7711"/>
                    <a:pt x="4612" y="7730"/>
                  </a:cubicBezTo>
                  <a:cubicBezTo>
                    <a:pt x="4605" y="7737"/>
                    <a:pt x="4560" y="7756"/>
                    <a:pt x="4482" y="7795"/>
                  </a:cubicBezTo>
                  <a:cubicBezTo>
                    <a:pt x="4475" y="7802"/>
                    <a:pt x="4443" y="7815"/>
                    <a:pt x="4397" y="7847"/>
                  </a:cubicBezTo>
                  <a:cubicBezTo>
                    <a:pt x="4306" y="7906"/>
                    <a:pt x="4241" y="7951"/>
                    <a:pt x="4195" y="7990"/>
                  </a:cubicBezTo>
                  <a:cubicBezTo>
                    <a:pt x="4195" y="8010"/>
                    <a:pt x="4202" y="8029"/>
                    <a:pt x="4202" y="8049"/>
                  </a:cubicBezTo>
                  <a:cubicBezTo>
                    <a:pt x="4228" y="8381"/>
                    <a:pt x="4195" y="8641"/>
                    <a:pt x="4117" y="8823"/>
                  </a:cubicBezTo>
                  <a:cubicBezTo>
                    <a:pt x="4098" y="8875"/>
                    <a:pt x="4072" y="8920"/>
                    <a:pt x="4039" y="8972"/>
                  </a:cubicBezTo>
                  <a:cubicBezTo>
                    <a:pt x="4007" y="9037"/>
                    <a:pt x="3981" y="9076"/>
                    <a:pt x="3955" y="9096"/>
                  </a:cubicBezTo>
                  <a:cubicBezTo>
                    <a:pt x="3913" y="9143"/>
                    <a:pt x="3854" y="9165"/>
                    <a:pt x="3782" y="9165"/>
                  </a:cubicBezTo>
                  <a:cubicBezTo>
                    <a:pt x="3765" y="9165"/>
                    <a:pt x="3746" y="9163"/>
                    <a:pt x="3727" y="9161"/>
                  </a:cubicBezTo>
                  <a:cubicBezTo>
                    <a:pt x="3675" y="9161"/>
                    <a:pt x="3597" y="9141"/>
                    <a:pt x="3493" y="9102"/>
                  </a:cubicBezTo>
                  <a:lnTo>
                    <a:pt x="3057" y="8940"/>
                  </a:lnTo>
                  <a:cubicBezTo>
                    <a:pt x="2999" y="8920"/>
                    <a:pt x="2953" y="8901"/>
                    <a:pt x="2914" y="8875"/>
                  </a:cubicBezTo>
                  <a:lnTo>
                    <a:pt x="2700" y="8706"/>
                  </a:lnTo>
                  <a:cubicBezTo>
                    <a:pt x="2654" y="8667"/>
                    <a:pt x="2621" y="8628"/>
                    <a:pt x="2595" y="8576"/>
                  </a:cubicBezTo>
                  <a:cubicBezTo>
                    <a:pt x="2569" y="8530"/>
                    <a:pt x="2563" y="8491"/>
                    <a:pt x="2582" y="8459"/>
                  </a:cubicBezTo>
                  <a:cubicBezTo>
                    <a:pt x="2595" y="8446"/>
                    <a:pt x="2615" y="8426"/>
                    <a:pt x="2648" y="8400"/>
                  </a:cubicBezTo>
                  <a:cubicBezTo>
                    <a:pt x="2654" y="8394"/>
                    <a:pt x="2661" y="8368"/>
                    <a:pt x="2674" y="8341"/>
                  </a:cubicBezTo>
                  <a:cubicBezTo>
                    <a:pt x="2680" y="8309"/>
                    <a:pt x="2693" y="8289"/>
                    <a:pt x="2706" y="8283"/>
                  </a:cubicBezTo>
                  <a:cubicBezTo>
                    <a:pt x="2716" y="8276"/>
                    <a:pt x="2726" y="8273"/>
                    <a:pt x="2736" y="8273"/>
                  </a:cubicBezTo>
                  <a:cubicBezTo>
                    <a:pt x="2747" y="8273"/>
                    <a:pt x="2758" y="8276"/>
                    <a:pt x="2771" y="8283"/>
                  </a:cubicBezTo>
                  <a:cubicBezTo>
                    <a:pt x="2791" y="8296"/>
                    <a:pt x="2804" y="8309"/>
                    <a:pt x="2823" y="8328"/>
                  </a:cubicBezTo>
                  <a:cubicBezTo>
                    <a:pt x="2823" y="8328"/>
                    <a:pt x="2830" y="8348"/>
                    <a:pt x="2849" y="8387"/>
                  </a:cubicBezTo>
                  <a:cubicBezTo>
                    <a:pt x="2862" y="8407"/>
                    <a:pt x="2875" y="8426"/>
                    <a:pt x="2888" y="8439"/>
                  </a:cubicBezTo>
                  <a:cubicBezTo>
                    <a:pt x="2927" y="8374"/>
                    <a:pt x="2960" y="8335"/>
                    <a:pt x="2992" y="8335"/>
                  </a:cubicBezTo>
                  <a:cubicBezTo>
                    <a:pt x="3031" y="8335"/>
                    <a:pt x="3057" y="8348"/>
                    <a:pt x="3083" y="8387"/>
                  </a:cubicBezTo>
                  <a:cubicBezTo>
                    <a:pt x="3096" y="8407"/>
                    <a:pt x="3109" y="8439"/>
                    <a:pt x="3129" y="8485"/>
                  </a:cubicBezTo>
                  <a:cubicBezTo>
                    <a:pt x="3148" y="8537"/>
                    <a:pt x="3181" y="8582"/>
                    <a:pt x="3220" y="8621"/>
                  </a:cubicBezTo>
                  <a:cubicBezTo>
                    <a:pt x="3226" y="8615"/>
                    <a:pt x="3246" y="8576"/>
                    <a:pt x="3265" y="8517"/>
                  </a:cubicBezTo>
                  <a:cubicBezTo>
                    <a:pt x="3285" y="8472"/>
                    <a:pt x="3317" y="8446"/>
                    <a:pt x="3350" y="8446"/>
                  </a:cubicBezTo>
                  <a:cubicBezTo>
                    <a:pt x="3369" y="8446"/>
                    <a:pt x="3395" y="8452"/>
                    <a:pt x="3421" y="8472"/>
                  </a:cubicBezTo>
                  <a:cubicBezTo>
                    <a:pt x="3454" y="8498"/>
                    <a:pt x="3493" y="8543"/>
                    <a:pt x="3545" y="8608"/>
                  </a:cubicBezTo>
                  <a:lnTo>
                    <a:pt x="3669" y="8764"/>
                  </a:lnTo>
                  <a:cubicBezTo>
                    <a:pt x="3701" y="8699"/>
                    <a:pt x="3714" y="8602"/>
                    <a:pt x="3701" y="8465"/>
                  </a:cubicBezTo>
                  <a:cubicBezTo>
                    <a:pt x="3688" y="8348"/>
                    <a:pt x="3669" y="8263"/>
                    <a:pt x="3649" y="8218"/>
                  </a:cubicBezTo>
                  <a:cubicBezTo>
                    <a:pt x="3617" y="8140"/>
                    <a:pt x="3558" y="8068"/>
                    <a:pt x="3480" y="8003"/>
                  </a:cubicBezTo>
                  <a:cubicBezTo>
                    <a:pt x="3467" y="7990"/>
                    <a:pt x="3447" y="7977"/>
                    <a:pt x="3428" y="7977"/>
                  </a:cubicBezTo>
                  <a:cubicBezTo>
                    <a:pt x="3395" y="7977"/>
                    <a:pt x="3369" y="8003"/>
                    <a:pt x="3350" y="8055"/>
                  </a:cubicBezTo>
                  <a:cubicBezTo>
                    <a:pt x="3339" y="8059"/>
                    <a:pt x="3327" y="8060"/>
                    <a:pt x="3316" y="8060"/>
                  </a:cubicBezTo>
                  <a:cubicBezTo>
                    <a:pt x="3281" y="8060"/>
                    <a:pt x="3244" y="8046"/>
                    <a:pt x="3200" y="8016"/>
                  </a:cubicBezTo>
                  <a:cubicBezTo>
                    <a:pt x="3129" y="7964"/>
                    <a:pt x="3070" y="7906"/>
                    <a:pt x="3025" y="7841"/>
                  </a:cubicBezTo>
                  <a:cubicBezTo>
                    <a:pt x="3005" y="7847"/>
                    <a:pt x="2979" y="7867"/>
                    <a:pt x="2960" y="7906"/>
                  </a:cubicBezTo>
                  <a:cubicBezTo>
                    <a:pt x="2934" y="7945"/>
                    <a:pt x="2908" y="7964"/>
                    <a:pt x="2888" y="7964"/>
                  </a:cubicBezTo>
                  <a:cubicBezTo>
                    <a:pt x="2885" y="7965"/>
                    <a:pt x="2881" y="7966"/>
                    <a:pt x="2878" y="7966"/>
                  </a:cubicBezTo>
                  <a:cubicBezTo>
                    <a:pt x="2862" y="7966"/>
                    <a:pt x="2845" y="7953"/>
                    <a:pt x="2823" y="7932"/>
                  </a:cubicBezTo>
                  <a:cubicBezTo>
                    <a:pt x="2778" y="7886"/>
                    <a:pt x="2752" y="7834"/>
                    <a:pt x="2739" y="7776"/>
                  </a:cubicBezTo>
                  <a:lnTo>
                    <a:pt x="2498" y="7919"/>
                  </a:lnTo>
                  <a:cubicBezTo>
                    <a:pt x="2482" y="7927"/>
                    <a:pt x="2468" y="7932"/>
                    <a:pt x="2457" y="7932"/>
                  </a:cubicBezTo>
                  <a:cubicBezTo>
                    <a:pt x="2450" y="7932"/>
                    <a:pt x="2444" y="7930"/>
                    <a:pt x="2439" y="7925"/>
                  </a:cubicBezTo>
                  <a:cubicBezTo>
                    <a:pt x="2426" y="7912"/>
                    <a:pt x="2426" y="7899"/>
                    <a:pt x="2433" y="7873"/>
                  </a:cubicBezTo>
                  <a:cubicBezTo>
                    <a:pt x="2452" y="7737"/>
                    <a:pt x="2504" y="7620"/>
                    <a:pt x="2582" y="7509"/>
                  </a:cubicBezTo>
                  <a:cubicBezTo>
                    <a:pt x="2615" y="7470"/>
                    <a:pt x="2641" y="7444"/>
                    <a:pt x="2661" y="7431"/>
                  </a:cubicBezTo>
                  <a:cubicBezTo>
                    <a:pt x="2685" y="7423"/>
                    <a:pt x="2709" y="7417"/>
                    <a:pt x="2736" y="7417"/>
                  </a:cubicBezTo>
                  <a:cubicBezTo>
                    <a:pt x="2753" y="7417"/>
                    <a:pt x="2771" y="7420"/>
                    <a:pt x="2791" y="7425"/>
                  </a:cubicBezTo>
                  <a:cubicBezTo>
                    <a:pt x="2843" y="7431"/>
                    <a:pt x="2914" y="7451"/>
                    <a:pt x="3005" y="7477"/>
                  </a:cubicBezTo>
                  <a:cubicBezTo>
                    <a:pt x="3103" y="7509"/>
                    <a:pt x="3174" y="7535"/>
                    <a:pt x="3220" y="7542"/>
                  </a:cubicBezTo>
                  <a:cubicBezTo>
                    <a:pt x="3304" y="7561"/>
                    <a:pt x="3356" y="7574"/>
                    <a:pt x="3363" y="7574"/>
                  </a:cubicBezTo>
                  <a:cubicBezTo>
                    <a:pt x="3395" y="7587"/>
                    <a:pt x="3421" y="7600"/>
                    <a:pt x="3447" y="7620"/>
                  </a:cubicBezTo>
                  <a:cubicBezTo>
                    <a:pt x="3447" y="7607"/>
                    <a:pt x="3447" y="7600"/>
                    <a:pt x="3454" y="7587"/>
                  </a:cubicBezTo>
                  <a:cubicBezTo>
                    <a:pt x="3460" y="7581"/>
                    <a:pt x="3473" y="7568"/>
                    <a:pt x="3486" y="7548"/>
                  </a:cubicBezTo>
                  <a:cubicBezTo>
                    <a:pt x="3486" y="7548"/>
                    <a:pt x="3493" y="7535"/>
                    <a:pt x="3499" y="7509"/>
                  </a:cubicBezTo>
                  <a:cubicBezTo>
                    <a:pt x="3499" y="7496"/>
                    <a:pt x="3512" y="7477"/>
                    <a:pt x="3538" y="7451"/>
                  </a:cubicBezTo>
                  <a:cubicBezTo>
                    <a:pt x="3578" y="7411"/>
                    <a:pt x="3636" y="7346"/>
                    <a:pt x="3727" y="7268"/>
                  </a:cubicBezTo>
                  <a:cubicBezTo>
                    <a:pt x="3753" y="7242"/>
                    <a:pt x="3779" y="7216"/>
                    <a:pt x="3805" y="7203"/>
                  </a:cubicBezTo>
                  <a:cubicBezTo>
                    <a:pt x="3818" y="7197"/>
                    <a:pt x="3831" y="7194"/>
                    <a:pt x="3843" y="7194"/>
                  </a:cubicBezTo>
                  <a:close/>
                  <a:moveTo>
                    <a:pt x="3584" y="6703"/>
                  </a:moveTo>
                  <a:cubicBezTo>
                    <a:pt x="3565" y="6716"/>
                    <a:pt x="3532" y="6722"/>
                    <a:pt x="3486" y="6735"/>
                  </a:cubicBezTo>
                  <a:cubicBezTo>
                    <a:pt x="3272" y="6774"/>
                    <a:pt x="3116" y="6807"/>
                    <a:pt x="3025" y="6833"/>
                  </a:cubicBezTo>
                  <a:cubicBezTo>
                    <a:pt x="2862" y="6878"/>
                    <a:pt x="2719" y="6950"/>
                    <a:pt x="2615" y="7034"/>
                  </a:cubicBezTo>
                  <a:cubicBezTo>
                    <a:pt x="2504" y="7125"/>
                    <a:pt x="2387" y="7275"/>
                    <a:pt x="2270" y="7483"/>
                  </a:cubicBezTo>
                  <a:cubicBezTo>
                    <a:pt x="2075" y="7834"/>
                    <a:pt x="1997" y="8127"/>
                    <a:pt x="2043" y="8374"/>
                  </a:cubicBezTo>
                  <a:cubicBezTo>
                    <a:pt x="2043" y="8394"/>
                    <a:pt x="2043" y="8407"/>
                    <a:pt x="2049" y="8426"/>
                  </a:cubicBezTo>
                  <a:cubicBezTo>
                    <a:pt x="2069" y="8452"/>
                    <a:pt x="2095" y="8485"/>
                    <a:pt x="2121" y="8524"/>
                  </a:cubicBezTo>
                  <a:cubicBezTo>
                    <a:pt x="2290" y="8738"/>
                    <a:pt x="2459" y="8901"/>
                    <a:pt x="2608" y="9018"/>
                  </a:cubicBezTo>
                  <a:cubicBezTo>
                    <a:pt x="2771" y="9135"/>
                    <a:pt x="2953" y="9219"/>
                    <a:pt x="3148" y="9272"/>
                  </a:cubicBezTo>
                  <a:cubicBezTo>
                    <a:pt x="3297" y="9311"/>
                    <a:pt x="3458" y="9331"/>
                    <a:pt x="3629" y="9331"/>
                  </a:cubicBezTo>
                  <a:cubicBezTo>
                    <a:pt x="3742" y="9331"/>
                    <a:pt x="3859" y="9322"/>
                    <a:pt x="3981" y="9304"/>
                  </a:cubicBezTo>
                  <a:cubicBezTo>
                    <a:pt x="4215" y="9272"/>
                    <a:pt x="4488" y="9200"/>
                    <a:pt x="4807" y="9089"/>
                  </a:cubicBezTo>
                  <a:cubicBezTo>
                    <a:pt x="5028" y="9018"/>
                    <a:pt x="5190" y="8946"/>
                    <a:pt x="5307" y="8868"/>
                  </a:cubicBezTo>
                  <a:cubicBezTo>
                    <a:pt x="5405" y="8803"/>
                    <a:pt x="5496" y="8732"/>
                    <a:pt x="5568" y="8647"/>
                  </a:cubicBezTo>
                  <a:lnTo>
                    <a:pt x="5574" y="8647"/>
                  </a:lnTo>
                  <a:cubicBezTo>
                    <a:pt x="5581" y="8615"/>
                    <a:pt x="5594" y="8569"/>
                    <a:pt x="5600" y="8530"/>
                  </a:cubicBezTo>
                  <a:cubicBezTo>
                    <a:pt x="5665" y="8224"/>
                    <a:pt x="5698" y="7971"/>
                    <a:pt x="5678" y="7776"/>
                  </a:cubicBezTo>
                  <a:cubicBezTo>
                    <a:pt x="5659" y="7490"/>
                    <a:pt x="5561" y="7255"/>
                    <a:pt x="5392" y="7086"/>
                  </a:cubicBezTo>
                  <a:cubicBezTo>
                    <a:pt x="5347" y="7041"/>
                    <a:pt x="5320" y="7008"/>
                    <a:pt x="5301" y="6982"/>
                  </a:cubicBezTo>
                  <a:cubicBezTo>
                    <a:pt x="5223" y="7021"/>
                    <a:pt x="5145" y="7047"/>
                    <a:pt x="5080" y="7060"/>
                  </a:cubicBezTo>
                  <a:lnTo>
                    <a:pt x="5073" y="7060"/>
                  </a:lnTo>
                  <a:cubicBezTo>
                    <a:pt x="5067" y="7086"/>
                    <a:pt x="5047" y="7106"/>
                    <a:pt x="5008" y="7119"/>
                  </a:cubicBezTo>
                  <a:cubicBezTo>
                    <a:pt x="4930" y="7151"/>
                    <a:pt x="4839" y="7164"/>
                    <a:pt x="4722" y="7171"/>
                  </a:cubicBezTo>
                  <a:cubicBezTo>
                    <a:pt x="4683" y="7173"/>
                    <a:pt x="4643" y="7174"/>
                    <a:pt x="4604" y="7174"/>
                  </a:cubicBezTo>
                  <a:cubicBezTo>
                    <a:pt x="4405" y="7174"/>
                    <a:pt x="4209" y="7146"/>
                    <a:pt x="4013" y="7086"/>
                  </a:cubicBezTo>
                  <a:cubicBezTo>
                    <a:pt x="3831" y="7034"/>
                    <a:pt x="3708" y="6956"/>
                    <a:pt x="3643" y="6846"/>
                  </a:cubicBezTo>
                  <a:cubicBezTo>
                    <a:pt x="3617" y="6800"/>
                    <a:pt x="3597" y="6755"/>
                    <a:pt x="3584" y="6703"/>
                  </a:cubicBezTo>
                  <a:close/>
                  <a:moveTo>
                    <a:pt x="9359" y="10829"/>
                  </a:moveTo>
                  <a:cubicBezTo>
                    <a:pt x="9355" y="10829"/>
                    <a:pt x="9351" y="10830"/>
                    <a:pt x="9346" y="10832"/>
                  </a:cubicBezTo>
                  <a:lnTo>
                    <a:pt x="9275" y="10878"/>
                  </a:lnTo>
                  <a:cubicBezTo>
                    <a:pt x="9262" y="10884"/>
                    <a:pt x="9255" y="10891"/>
                    <a:pt x="9255" y="10904"/>
                  </a:cubicBezTo>
                  <a:cubicBezTo>
                    <a:pt x="9255" y="10917"/>
                    <a:pt x="9262" y="10930"/>
                    <a:pt x="9281" y="10943"/>
                  </a:cubicBezTo>
                  <a:cubicBezTo>
                    <a:pt x="9294" y="10949"/>
                    <a:pt x="9307" y="10949"/>
                    <a:pt x="9320" y="10949"/>
                  </a:cubicBezTo>
                  <a:lnTo>
                    <a:pt x="9346" y="10956"/>
                  </a:lnTo>
                  <a:cubicBezTo>
                    <a:pt x="9366" y="10956"/>
                    <a:pt x="9385" y="10949"/>
                    <a:pt x="9398" y="10943"/>
                  </a:cubicBezTo>
                  <a:cubicBezTo>
                    <a:pt x="9424" y="10917"/>
                    <a:pt x="9431" y="10891"/>
                    <a:pt x="9418" y="10865"/>
                  </a:cubicBezTo>
                  <a:cubicBezTo>
                    <a:pt x="9411" y="10852"/>
                    <a:pt x="9405" y="10839"/>
                    <a:pt x="9385" y="10832"/>
                  </a:cubicBezTo>
                  <a:cubicBezTo>
                    <a:pt x="9377" y="10832"/>
                    <a:pt x="9368" y="10829"/>
                    <a:pt x="9359" y="10829"/>
                  </a:cubicBezTo>
                  <a:close/>
                  <a:moveTo>
                    <a:pt x="9238" y="11584"/>
                  </a:moveTo>
                  <a:cubicBezTo>
                    <a:pt x="9234" y="11584"/>
                    <a:pt x="9228" y="11585"/>
                    <a:pt x="9223" y="11587"/>
                  </a:cubicBezTo>
                  <a:lnTo>
                    <a:pt x="9184" y="11600"/>
                  </a:lnTo>
                  <a:cubicBezTo>
                    <a:pt x="9112" y="11626"/>
                    <a:pt x="9060" y="11645"/>
                    <a:pt x="9021" y="11658"/>
                  </a:cubicBezTo>
                  <a:lnTo>
                    <a:pt x="8956" y="11684"/>
                  </a:lnTo>
                  <a:cubicBezTo>
                    <a:pt x="8930" y="11691"/>
                    <a:pt x="8910" y="11691"/>
                    <a:pt x="8904" y="11697"/>
                  </a:cubicBezTo>
                  <a:lnTo>
                    <a:pt x="8852" y="11717"/>
                  </a:lnTo>
                  <a:cubicBezTo>
                    <a:pt x="8761" y="11730"/>
                    <a:pt x="8689" y="11749"/>
                    <a:pt x="8650" y="11769"/>
                  </a:cubicBezTo>
                  <a:cubicBezTo>
                    <a:pt x="8637" y="11782"/>
                    <a:pt x="8631" y="11788"/>
                    <a:pt x="8631" y="11795"/>
                  </a:cubicBezTo>
                  <a:cubicBezTo>
                    <a:pt x="8624" y="11808"/>
                    <a:pt x="8631" y="11821"/>
                    <a:pt x="8644" y="11827"/>
                  </a:cubicBezTo>
                  <a:cubicBezTo>
                    <a:pt x="8658" y="11842"/>
                    <a:pt x="8673" y="11849"/>
                    <a:pt x="8693" y="11849"/>
                  </a:cubicBezTo>
                  <a:cubicBezTo>
                    <a:pt x="8700" y="11849"/>
                    <a:pt x="8707" y="11849"/>
                    <a:pt x="8715" y="11847"/>
                  </a:cubicBezTo>
                  <a:lnTo>
                    <a:pt x="8793" y="11840"/>
                  </a:lnTo>
                  <a:cubicBezTo>
                    <a:pt x="8819" y="11840"/>
                    <a:pt x="8839" y="11834"/>
                    <a:pt x="8852" y="11827"/>
                  </a:cubicBezTo>
                  <a:lnTo>
                    <a:pt x="8950" y="11808"/>
                  </a:lnTo>
                  <a:cubicBezTo>
                    <a:pt x="9008" y="11795"/>
                    <a:pt x="9099" y="11769"/>
                    <a:pt x="9216" y="11730"/>
                  </a:cubicBezTo>
                  <a:cubicBezTo>
                    <a:pt x="9236" y="11730"/>
                    <a:pt x="9255" y="11723"/>
                    <a:pt x="9275" y="11710"/>
                  </a:cubicBezTo>
                  <a:cubicBezTo>
                    <a:pt x="9307" y="11684"/>
                    <a:pt x="9314" y="11658"/>
                    <a:pt x="9301" y="11626"/>
                  </a:cubicBezTo>
                  <a:cubicBezTo>
                    <a:pt x="9294" y="11613"/>
                    <a:pt x="9288" y="11600"/>
                    <a:pt x="9268" y="11593"/>
                  </a:cubicBezTo>
                  <a:cubicBezTo>
                    <a:pt x="9259" y="11589"/>
                    <a:pt x="9250" y="11584"/>
                    <a:pt x="9238" y="11584"/>
                  </a:cubicBezTo>
                  <a:close/>
                  <a:moveTo>
                    <a:pt x="8813" y="12556"/>
                  </a:moveTo>
                  <a:cubicBezTo>
                    <a:pt x="8800" y="12556"/>
                    <a:pt x="8780" y="12556"/>
                    <a:pt x="8754" y="12569"/>
                  </a:cubicBezTo>
                  <a:lnTo>
                    <a:pt x="8455" y="12647"/>
                  </a:lnTo>
                  <a:cubicBezTo>
                    <a:pt x="8383" y="12671"/>
                    <a:pt x="8311" y="12684"/>
                    <a:pt x="8236" y="12684"/>
                  </a:cubicBezTo>
                  <a:cubicBezTo>
                    <a:pt x="8209" y="12684"/>
                    <a:pt x="8183" y="12683"/>
                    <a:pt x="8156" y="12679"/>
                  </a:cubicBezTo>
                  <a:cubicBezTo>
                    <a:pt x="8137" y="12673"/>
                    <a:pt x="8124" y="12673"/>
                    <a:pt x="8111" y="12673"/>
                  </a:cubicBezTo>
                  <a:cubicBezTo>
                    <a:pt x="8091" y="12679"/>
                    <a:pt x="8078" y="12686"/>
                    <a:pt x="8072" y="12699"/>
                  </a:cubicBezTo>
                  <a:cubicBezTo>
                    <a:pt x="8065" y="12718"/>
                    <a:pt x="8072" y="12738"/>
                    <a:pt x="8091" y="12751"/>
                  </a:cubicBezTo>
                  <a:cubicBezTo>
                    <a:pt x="8098" y="12764"/>
                    <a:pt x="8117" y="12770"/>
                    <a:pt x="8143" y="12777"/>
                  </a:cubicBezTo>
                  <a:cubicBezTo>
                    <a:pt x="8174" y="12785"/>
                    <a:pt x="8208" y="12788"/>
                    <a:pt x="8249" y="12788"/>
                  </a:cubicBezTo>
                  <a:cubicBezTo>
                    <a:pt x="8278" y="12788"/>
                    <a:pt x="8310" y="12786"/>
                    <a:pt x="8345" y="12783"/>
                  </a:cubicBezTo>
                  <a:cubicBezTo>
                    <a:pt x="8410" y="12777"/>
                    <a:pt x="8468" y="12764"/>
                    <a:pt x="8514" y="12751"/>
                  </a:cubicBezTo>
                  <a:lnTo>
                    <a:pt x="8572" y="12725"/>
                  </a:lnTo>
                  <a:cubicBezTo>
                    <a:pt x="8592" y="12725"/>
                    <a:pt x="8624" y="12718"/>
                    <a:pt x="8670" y="12712"/>
                  </a:cubicBezTo>
                  <a:lnTo>
                    <a:pt x="8728" y="12692"/>
                  </a:lnTo>
                  <a:cubicBezTo>
                    <a:pt x="8748" y="12686"/>
                    <a:pt x="8780" y="12686"/>
                    <a:pt x="8813" y="12686"/>
                  </a:cubicBezTo>
                  <a:cubicBezTo>
                    <a:pt x="8839" y="12679"/>
                    <a:pt x="8858" y="12666"/>
                    <a:pt x="8865" y="12647"/>
                  </a:cubicBezTo>
                  <a:cubicBezTo>
                    <a:pt x="8878" y="12621"/>
                    <a:pt x="8878" y="12601"/>
                    <a:pt x="8871" y="12582"/>
                  </a:cubicBezTo>
                  <a:cubicBezTo>
                    <a:pt x="8858" y="12562"/>
                    <a:pt x="8839" y="12556"/>
                    <a:pt x="8813" y="12556"/>
                  </a:cubicBezTo>
                  <a:close/>
                  <a:moveTo>
                    <a:pt x="2043" y="10715"/>
                  </a:moveTo>
                  <a:cubicBezTo>
                    <a:pt x="2023" y="10715"/>
                    <a:pt x="2004" y="10722"/>
                    <a:pt x="1984" y="10722"/>
                  </a:cubicBezTo>
                  <a:cubicBezTo>
                    <a:pt x="1991" y="10741"/>
                    <a:pt x="2004" y="10767"/>
                    <a:pt x="2010" y="10787"/>
                  </a:cubicBezTo>
                  <a:lnTo>
                    <a:pt x="2134" y="11060"/>
                  </a:lnTo>
                  <a:cubicBezTo>
                    <a:pt x="2186" y="11190"/>
                    <a:pt x="2218" y="11288"/>
                    <a:pt x="2238" y="11353"/>
                  </a:cubicBezTo>
                  <a:cubicBezTo>
                    <a:pt x="2251" y="11418"/>
                    <a:pt x="2270" y="11515"/>
                    <a:pt x="2283" y="11652"/>
                  </a:cubicBezTo>
                  <a:lnTo>
                    <a:pt x="2309" y="11756"/>
                  </a:lnTo>
                  <a:cubicBezTo>
                    <a:pt x="2309" y="11782"/>
                    <a:pt x="2316" y="11821"/>
                    <a:pt x="2316" y="11873"/>
                  </a:cubicBezTo>
                  <a:cubicBezTo>
                    <a:pt x="2316" y="11918"/>
                    <a:pt x="2322" y="11990"/>
                    <a:pt x="2342" y="12081"/>
                  </a:cubicBezTo>
                  <a:cubicBezTo>
                    <a:pt x="2348" y="12133"/>
                    <a:pt x="2335" y="12211"/>
                    <a:pt x="2322" y="12309"/>
                  </a:cubicBezTo>
                  <a:cubicBezTo>
                    <a:pt x="2303" y="12413"/>
                    <a:pt x="2290" y="12491"/>
                    <a:pt x="2290" y="12536"/>
                  </a:cubicBezTo>
                  <a:cubicBezTo>
                    <a:pt x="2290" y="12582"/>
                    <a:pt x="2290" y="12614"/>
                    <a:pt x="2283" y="12627"/>
                  </a:cubicBezTo>
                  <a:cubicBezTo>
                    <a:pt x="2277" y="12640"/>
                    <a:pt x="2270" y="12660"/>
                    <a:pt x="2264" y="12686"/>
                  </a:cubicBezTo>
                  <a:cubicBezTo>
                    <a:pt x="2257" y="12699"/>
                    <a:pt x="2264" y="12731"/>
                    <a:pt x="2264" y="12777"/>
                  </a:cubicBezTo>
                  <a:cubicBezTo>
                    <a:pt x="2264" y="12783"/>
                    <a:pt x="2264" y="12790"/>
                    <a:pt x="2270" y="12790"/>
                  </a:cubicBezTo>
                  <a:cubicBezTo>
                    <a:pt x="2303" y="12803"/>
                    <a:pt x="2335" y="12809"/>
                    <a:pt x="2368" y="12822"/>
                  </a:cubicBezTo>
                  <a:cubicBezTo>
                    <a:pt x="2368" y="12809"/>
                    <a:pt x="2368" y="12790"/>
                    <a:pt x="2374" y="12764"/>
                  </a:cubicBezTo>
                  <a:cubicBezTo>
                    <a:pt x="2387" y="12666"/>
                    <a:pt x="2400" y="12575"/>
                    <a:pt x="2407" y="12497"/>
                  </a:cubicBezTo>
                  <a:cubicBezTo>
                    <a:pt x="2420" y="12387"/>
                    <a:pt x="2426" y="12289"/>
                    <a:pt x="2426" y="12192"/>
                  </a:cubicBezTo>
                  <a:cubicBezTo>
                    <a:pt x="2426" y="12094"/>
                    <a:pt x="2420" y="12003"/>
                    <a:pt x="2413" y="11925"/>
                  </a:cubicBezTo>
                  <a:lnTo>
                    <a:pt x="2381" y="11697"/>
                  </a:lnTo>
                  <a:cubicBezTo>
                    <a:pt x="2355" y="11522"/>
                    <a:pt x="2335" y="11411"/>
                    <a:pt x="2329" y="11372"/>
                  </a:cubicBezTo>
                  <a:cubicBezTo>
                    <a:pt x="2303" y="11262"/>
                    <a:pt x="2277" y="11164"/>
                    <a:pt x="2238" y="11086"/>
                  </a:cubicBezTo>
                  <a:lnTo>
                    <a:pt x="2043" y="10715"/>
                  </a:lnTo>
                  <a:close/>
                  <a:moveTo>
                    <a:pt x="8085" y="13125"/>
                  </a:moveTo>
                  <a:cubicBezTo>
                    <a:pt x="8077" y="13125"/>
                    <a:pt x="8068" y="13126"/>
                    <a:pt x="8059" y="13128"/>
                  </a:cubicBezTo>
                  <a:cubicBezTo>
                    <a:pt x="7987" y="13135"/>
                    <a:pt x="7870" y="13161"/>
                    <a:pt x="7720" y="13187"/>
                  </a:cubicBezTo>
                  <a:cubicBezTo>
                    <a:pt x="7714" y="13187"/>
                    <a:pt x="7701" y="13193"/>
                    <a:pt x="7688" y="13200"/>
                  </a:cubicBezTo>
                  <a:cubicBezTo>
                    <a:pt x="7675" y="13213"/>
                    <a:pt x="7668" y="13226"/>
                    <a:pt x="7668" y="13232"/>
                  </a:cubicBezTo>
                  <a:cubicBezTo>
                    <a:pt x="7675" y="13245"/>
                    <a:pt x="7688" y="13258"/>
                    <a:pt x="7707" y="13265"/>
                  </a:cubicBezTo>
                  <a:cubicBezTo>
                    <a:pt x="7730" y="13272"/>
                    <a:pt x="7760" y="13275"/>
                    <a:pt x="7795" y="13275"/>
                  </a:cubicBezTo>
                  <a:cubicBezTo>
                    <a:pt x="7819" y="13275"/>
                    <a:pt x="7847" y="13274"/>
                    <a:pt x="7876" y="13271"/>
                  </a:cubicBezTo>
                  <a:cubicBezTo>
                    <a:pt x="7967" y="13258"/>
                    <a:pt x="8033" y="13252"/>
                    <a:pt x="8052" y="13252"/>
                  </a:cubicBezTo>
                  <a:cubicBezTo>
                    <a:pt x="8098" y="13252"/>
                    <a:pt x="8124" y="13252"/>
                    <a:pt x="8143" y="13239"/>
                  </a:cubicBezTo>
                  <a:cubicBezTo>
                    <a:pt x="8156" y="13232"/>
                    <a:pt x="8169" y="13213"/>
                    <a:pt x="8169" y="13187"/>
                  </a:cubicBezTo>
                  <a:cubicBezTo>
                    <a:pt x="8169" y="13161"/>
                    <a:pt x="8156" y="13148"/>
                    <a:pt x="8137" y="13135"/>
                  </a:cubicBezTo>
                  <a:cubicBezTo>
                    <a:pt x="8123" y="13130"/>
                    <a:pt x="8106" y="13125"/>
                    <a:pt x="8085" y="13125"/>
                  </a:cubicBezTo>
                  <a:close/>
                  <a:moveTo>
                    <a:pt x="3096" y="10566"/>
                  </a:moveTo>
                  <a:cubicBezTo>
                    <a:pt x="3018" y="10579"/>
                    <a:pt x="2934" y="10592"/>
                    <a:pt x="2856" y="10605"/>
                  </a:cubicBezTo>
                  <a:cubicBezTo>
                    <a:pt x="2940" y="10663"/>
                    <a:pt x="3051" y="10735"/>
                    <a:pt x="3187" y="10832"/>
                  </a:cubicBezTo>
                  <a:cubicBezTo>
                    <a:pt x="3350" y="10949"/>
                    <a:pt x="3473" y="11060"/>
                    <a:pt x="3571" y="11164"/>
                  </a:cubicBezTo>
                  <a:cubicBezTo>
                    <a:pt x="3610" y="11210"/>
                    <a:pt x="3675" y="11301"/>
                    <a:pt x="3766" y="11431"/>
                  </a:cubicBezTo>
                  <a:lnTo>
                    <a:pt x="4065" y="11866"/>
                  </a:lnTo>
                  <a:cubicBezTo>
                    <a:pt x="4202" y="12075"/>
                    <a:pt x="4299" y="12224"/>
                    <a:pt x="4358" y="12315"/>
                  </a:cubicBezTo>
                  <a:cubicBezTo>
                    <a:pt x="4462" y="12484"/>
                    <a:pt x="4540" y="12640"/>
                    <a:pt x="4605" y="12783"/>
                  </a:cubicBezTo>
                  <a:cubicBezTo>
                    <a:pt x="4709" y="13018"/>
                    <a:pt x="4781" y="13265"/>
                    <a:pt x="4826" y="13531"/>
                  </a:cubicBezTo>
                  <a:cubicBezTo>
                    <a:pt x="4826" y="13544"/>
                    <a:pt x="4833" y="13551"/>
                    <a:pt x="4833" y="13564"/>
                  </a:cubicBezTo>
                  <a:cubicBezTo>
                    <a:pt x="4891" y="13564"/>
                    <a:pt x="4956" y="13570"/>
                    <a:pt x="5008" y="13570"/>
                  </a:cubicBezTo>
                  <a:cubicBezTo>
                    <a:pt x="5002" y="13564"/>
                    <a:pt x="4995" y="13551"/>
                    <a:pt x="4989" y="13544"/>
                  </a:cubicBezTo>
                  <a:cubicBezTo>
                    <a:pt x="4976" y="13512"/>
                    <a:pt x="4956" y="13466"/>
                    <a:pt x="4937" y="13388"/>
                  </a:cubicBezTo>
                  <a:cubicBezTo>
                    <a:pt x="4878" y="13180"/>
                    <a:pt x="4794" y="12959"/>
                    <a:pt x="4683" y="12718"/>
                  </a:cubicBezTo>
                  <a:cubicBezTo>
                    <a:pt x="4605" y="12556"/>
                    <a:pt x="4495" y="12341"/>
                    <a:pt x="4345" y="12075"/>
                  </a:cubicBezTo>
                  <a:cubicBezTo>
                    <a:pt x="4176" y="11762"/>
                    <a:pt x="4026" y="11528"/>
                    <a:pt x="3909" y="11385"/>
                  </a:cubicBezTo>
                  <a:cubicBezTo>
                    <a:pt x="3838" y="11294"/>
                    <a:pt x="3714" y="11171"/>
                    <a:pt x="3552" y="11008"/>
                  </a:cubicBezTo>
                  <a:lnTo>
                    <a:pt x="3096" y="10566"/>
                  </a:lnTo>
                  <a:close/>
                  <a:moveTo>
                    <a:pt x="2251" y="16679"/>
                  </a:moveTo>
                  <a:cubicBezTo>
                    <a:pt x="2238" y="16686"/>
                    <a:pt x="2231" y="16692"/>
                    <a:pt x="2225" y="16699"/>
                  </a:cubicBezTo>
                  <a:cubicBezTo>
                    <a:pt x="2218" y="16705"/>
                    <a:pt x="2218" y="16725"/>
                    <a:pt x="2218" y="16757"/>
                  </a:cubicBezTo>
                  <a:cubicBezTo>
                    <a:pt x="2218" y="16894"/>
                    <a:pt x="2212" y="17050"/>
                    <a:pt x="2186" y="17232"/>
                  </a:cubicBezTo>
                  <a:cubicBezTo>
                    <a:pt x="2179" y="17277"/>
                    <a:pt x="2153" y="17440"/>
                    <a:pt x="2114" y="17707"/>
                  </a:cubicBezTo>
                  <a:cubicBezTo>
                    <a:pt x="2095" y="17817"/>
                    <a:pt x="2082" y="17895"/>
                    <a:pt x="2082" y="17954"/>
                  </a:cubicBezTo>
                  <a:lnTo>
                    <a:pt x="2069" y="18142"/>
                  </a:lnTo>
                  <a:cubicBezTo>
                    <a:pt x="2069" y="18155"/>
                    <a:pt x="2062" y="18194"/>
                    <a:pt x="2056" y="18266"/>
                  </a:cubicBezTo>
                  <a:cubicBezTo>
                    <a:pt x="2049" y="18311"/>
                    <a:pt x="2043" y="18357"/>
                    <a:pt x="2049" y="18389"/>
                  </a:cubicBezTo>
                  <a:cubicBezTo>
                    <a:pt x="2049" y="18415"/>
                    <a:pt x="2056" y="18435"/>
                    <a:pt x="2069" y="18448"/>
                  </a:cubicBezTo>
                  <a:cubicBezTo>
                    <a:pt x="2082" y="18461"/>
                    <a:pt x="2101" y="18467"/>
                    <a:pt x="2121" y="18467"/>
                  </a:cubicBezTo>
                  <a:cubicBezTo>
                    <a:pt x="2147" y="18467"/>
                    <a:pt x="2160" y="18461"/>
                    <a:pt x="2173" y="18441"/>
                  </a:cubicBezTo>
                  <a:cubicBezTo>
                    <a:pt x="2205" y="18409"/>
                    <a:pt x="2205" y="18370"/>
                    <a:pt x="2186" y="18331"/>
                  </a:cubicBezTo>
                  <a:cubicBezTo>
                    <a:pt x="2173" y="18305"/>
                    <a:pt x="2173" y="18292"/>
                    <a:pt x="2173" y="18285"/>
                  </a:cubicBezTo>
                  <a:cubicBezTo>
                    <a:pt x="2166" y="18272"/>
                    <a:pt x="2166" y="18259"/>
                    <a:pt x="2173" y="18240"/>
                  </a:cubicBezTo>
                  <a:cubicBezTo>
                    <a:pt x="2179" y="18207"/>
                    <a:pt x="2186" y="18175"/>
                    <a:pt x="2186" y="18123"/>
                  </a:cubicBezTo>
                  <a:cubicBezTo>
                    <a:pt x="2192" y="18077"/>
                    <a:pt x="2192" y="18038"/>
                    <a:pt x="2192" y="18012"/>
                  </a:cubicBezTo>
                  <a:cubicBezTo>
                    <a:pt x="2192" y="17908"/>
                    <a:pt x="2205" y="17778"/>
                    <a:pt x="2225" y="17622"/>
                  </a:cubicBezTo>
                  <a:cubicBezTo>
                    <a:pt x="2264" y="17407"/>
                    <a:pt x="2283" y="17277"/>
                    <a:pt x="2283" y="17232"/>
                  </a:cubicBezTo>
                  <a:cubicBezTo>
                    <a:pt x="2303" y="17056"/>
                    <a:pt x="2303" y="16868"/>
                    <a:pt x="2277" y="16679"/>
                  </a:cubicBezTo>
                  <a:close/>
                  <a:moveTo>
                    <a:pt x="1559" y="17283"/>
                  </a:moveTo>
                  <a:cubicBezTo>
                    <a:pt x="1551" y="17283"/>
                    <a:pt x="1541" y="17289"/>
                    <a:pt x="1529" y="17297"/>
                  </a:cubicBezTo>
                  <a:cubicBezTo>
                    <a:pt x="1516" y="17303"/>
                    <a:pt x="1503" y="17316"/>
                    <a:pt x="1496" y="17336"/>
                  </a:cubicBezTo>
                  <a:cubicBezTo>
                    <a:pt x="1490" y="17355"/>
                    <a:pt x="1490" y="17394"/>
                    <a:pt x="1503" y="17440"/>
                  </a:cubicBezTo>
                  <a:cubicBezTo>
                    <a:pt x="1490" y="17466"/>
                    <a:pt x="1483" y="17492"/>
                    <a:pt x="1483" y="17524"/>
                  </a:cubicBezTo>
                  <a:lnTo>
                    <a:pt x="1379" y="18409"/>
                  </a:lnTo>
                  <a:cubicBezTo>
                    <a:pt x="1379" y="18415"/>
                    <a:pt x="1373" y="18474"/>
                    <a:pt x="1366" y="18591"/>
                  </a:cubicBezTo>
                  <a:cubicBezTo>
                    <a:pt x="1360" y="18656"/>
                    <a:pt x="1360" y="18715"/>
                    <a:pt x="1366" y="18760"/>
                  </a:cubicBezTo>
                  <a:cubicBezTo>
                    <a:pt x="1373" y="18786"/>
                    <a:pt x="1386" y="18793"/>
                    <a:pt x="1399" y="18793"/>
                  </a:cubicBezTo>
                  <a:cubicBezTo>
                    <a:pt x="1412" y="18793"/>
                    <a:pt x="1418" y="18786"/>
                    <a:pt x="1418" y="18760"/>
                  </a:cubicBezTo>
                  <a:lnTo>
                    <a:pt x="1613" y="17407"/>
                  </a:lnTo>
                  <a:cubicBezTo>
                    <a:pt x="1620" y="17375"/>
                    <a:pt x="1620" y="17355"/>
                    <a:pt x="1620" y="17336"/>
                  </a:cubicBezTo>
                  <a:cubicBezTo>
                    <a:pt x="1613" y="17310"/>
                    <a:pt x="1600" y="17297"/>
                    <a:pt x="1574" y="17290"/>
                  </a:cubicBezTo>
                  <a:cubicBezTo>
                    <a:pt x="1569" y="17285"/>
                    <a:pt x="1564" y="17283"/>
                    <a:pt x="1559" y="17283"/>
                  </a:cubicBezTo>
                  <a:close/>
                  <a:moveTo>
                    <a:pt x="482" y="17791"/>
                  </a:moveTo>
                  <a:cubicBezTo>
                    <a:pt x="462" y="17791"/>
                    <a:pt x="449" y="17798"/>
                    <a:pt x="443" y="17804"/>
                  </a:cubicBezTo>
                  <a:cubicBezTo>
                    <a:pt x="430" y="17817"/>
                    <a:pt x="423" y="17843"/>
                    <a:pt x="423" y="17876"/>
                  </a:cubicBezTo>
                  <a:cubicBezTo>
                    <a:pt x="423" y="17915"/>
                    <a:pt x="430" y="17941"/>
                    <a:pt x="430" y="17947"/>
                  </a:cubicBezTo>
                  <a:cubicBezTo>
                    <a:pt x="430" y="17967"/>
                    <a:pt x="423" y="17986"/>
                    <a:pt x="410" y="18012"/>
                  </a:cubicBezTo>
                  <a:cubicBezTo>
                    <a:pt x="410" y="18032"/>
                    <a:pt x="404" y="18058"/>
                    <a:pt x="404" y="18090"/>
                  </a:cubicBezTo>
                  <a:lnTo>
                    <a:pt x="384" y="18305"/>
                  </a:lnTo>
                  <a:cubicBezTo>
                    <a:pt x="378" y="18415"/>
                    <a:pt x="371" y="18513"/>
                    <a:pt x="358" y="18611"/>
                  </a:cubicBezTo>
                  <a:lnTo>
                    <a:pt x="332" y="18760"/>
                  </a:lnTo>
                  <a:cubicBezTo>
                    <a:pt x="319" y="18851"/>
                    <a:pt x="313" y="18923"/>
                    <a:pt x="319" y="18968"/>
                  </a:cubicBezTo>
                  <a:cubicBezTo>
                    <a:pt x="319" y="19001"/>
                    <a:pt x="332" y="19020"/>
                    <a:pt x="345" y="19027"/>
                  </a:cubicBezTo>
                  <a:cubicBezTo>
                    <a:pt x="355" y="19030"/>
                    <a:pt x="361" y="19032"/>
                    <a:pt x="366" y="19032"/>
                  </a:cubicBezTo>
                  <a:cubicBezTo>
                    <a:pt x="371" y="19032"/>
                    <a:pt x="374" y="19030"/>
                    <a:pt x="378" y="19027"/>
                  </a:cubicBezTo>
                  <a:cubicBezTo>
                    <a:pt x="384" y="19027"/>
                    <a:pt x="391" y="19014"/>
                    <a:pt x="391" y="19001"/>
                  </a:cubicBezTo>
                  <a:lnTo>
                    <a:pt x="436" y="18728"/>
                  </a:lnTo>
                  <a:cubicBezTo>
                    <a:pt x="462" y="18578"/>
                    <a:pt x="475" y="18507"/>
                    <a:pt x="475" y="18500"/>
                  </a:cubicBezTo>
                  <a:lnTo>
                    <a:pt x="488" y="18402"/>
                  </a:lnTo>
                  <a:cubicBezTo>
                    <a:pt x="495" y="18350"/>
                    <a:pt x="495" y="18318"/>
                    <a:pt x="495" y="18318"/>
                  </a:cubicBezTo>
                  <a:cubicBezTo>
                    <a:pt x="495" y="18285"/>
                    <a:pt x="495" y="18259"/>
                    <a:pt x="501" y="18240"/>
                  </a:cubicBezTo>
                  <a:lnTo>
                    <a:pt x="521" y="18201"/>
                  </a:lnTo>
                  <a:lnTo>
                    <a:pt x="521" y="18103"/>
                  </a:lnTo>
                  <a:cubicBezTo>
                    <a:pt x="521" y="18077"/>
                    <a:pt x="527" y="18045"/>
                    <a:pt x="534" y="17993"/>
                  </a:cubicBezTo>
                  <a:cubicBezTo>
                    <a:pt x="540" y="17947"/>
                    <a:pt x="540" y="17915"/>
                    <a:pt x="540" y="17895"/>
                  </a:cubicBezTo>
                  <a:cubicBezTo>
                    <a:pt x="547" y="17869"/>
                    <a:pt x="547" y="17843"/>
                    <a:pt x="534" y="17824"/>
                  </a:cubicBezTo>
                  <a:cubicBezTo>
                    <a:pt x="534" y="17811"/>
                    <a:pt x="527" y="17804"/>
                    <a:pt x="514" y="17798"/>
                  </a:cubicBezTo>
                  <a:cubicBezTo>
                    <a:pt x="508" y="17791"/>
                    <a:pt x="495" y="17791"/>
                    <a:pt x="482" y="17791"/>
                  </a:cubicBezTo>
                  <a:close/>
                  <a:moveTo>
                    <a:pt x="5555" y="16172"/>
                  </a:moveTo>
                  <a:cubicBezTo>
                    <a:pt x="5542" y="16178"/>
                    <a:pt x="5535" y="16185"/>
                    <a:pt x="5529" y="16191"/>
                  </a:cubicBezTo>
                  <a:lnTo>
                    <a:pt x="5529" y="16224"/>
                  </a:lnTo>
                  <a:lnTo>
                    <a:pt x="5763" y="17180"/>
                  </a:lnTo>
                  <a:cubicBezTo>
                    <a:pt x="5815" y="17407"/>
                    <a:pt x="5912" y="17752"/>
                    <a:pt x="6042" y="18207"/>
                  </a:cubicBezTo>
                  <a:lnTo>
                    <a:pt x="6407" y="19469"/>
                  </a:lnTo>
                  <a:cubicBezTo>
                    <a:pt x="6426" y="19528"/>
                    <a:pt x="6446" y="19554"/>
                    <a:pt x="6472" y="19560"/>
                  </a:cubicBezTo>
                  <a:cubicBezTo>
                    <a:pt x="6504" y="19560"/>
                    <a:pt x="6530" y="19541"/>
                    <a:pt x="6537" y="19502"/>
                  </a:cubicBezTo>
                  <a:cubicBezTo>
                    <a:pt x="6543" y="19489"/>
                    <a:pt x="6537" y="19456"/>
                    <a:pt x="6530" y="19411"/>
                  </a:cubicBezTo>
                  <a:lnTo>
                    <a:pt x="5730" y="16555"/>
                  </a:lnTo>
                  <a:cubicBezTo>
                    <a:pt x="5685" y="16393"/>
                    <a:pt x="5652" y="16289"/>
                    <a:pt x="5633" y="16237"/>
                  </a:cubicBezTo>
                  <a:cubicBezTo>
                    <a:pt x="5620" y="16211"/>
                    <a:pt x="5600" y="16185"/>
                    <a:pt x="5587" y="16178"/>
                  </a:cubicBezTo>
                  <a:cubicBezTo>
                    <a:pt x="5581" y="16172"/>
                    <a:pt x="5568" y="16172"/>
                    <a:pt x="5555" y="16172"/>
                  </a:cubicBezTo>
                  <a:close/>
                  <a:moveTo>
                    <a:pt x="7194" y="16393"/>
                  </a:moveTo>
                  <a:cubicBezTo>
                    <a:pt x="7161" y="16425"/>
                    <a:pt x="7161" y="16484"/>
                    <a:pt x="7194" y="16568"/>
                  </a:cubicBezTo>
                  <a:cubicBezTo>
                    <a:pt x="7246" y="16731"/>
                    <a:pt x="7330" y="16972"/>
                    <a:pt x="7454" y="17303"/>
                  </a:cubicBezTo>
                  <a:cubicBezTo>
                    <a:pt x="7577" y="17622"/>
                    <a:pt x="7662" y="17869"/>
                    <a:pt x="7714" y="18038"/>
                  </a:cubicBezTo>
                  <a:cubicBezTo>
                    <a:pt x="7772" y="18207"/>
                    <a:pt x="7837" y="18448"/>
                    <a:pt x="7922" y="18754"/>
                  </a:cubicBezTo>
                  <a:cubicBezTo>
                    <a:pt x="8013" y="19092"/>
                    <a:pt x="8078" y="19332"/>
                    <a:pt x="8117" y="19469"/>
                  </a:cubicBezTo>
                  <a:cubicBezTo>
                    <a:pt x="8130" y="19508"/>
                    <a:pt x="8143" y="19534"/>
                    <a:pt x="8156" y="19547"/>
                  </a:cubicBezTo>
                  <a:cubicBezTo>
                    <a:pt x="8174" y="19569"/>
                    <a:pt x="8192" y="19579"/>
                    <a:pt x="8209" y="19579"/>
                  </a:cubicBezTo>
                  <a:cubicBezTo>
                    <a:pt x="8218" y="19579"/>
                    <a:pt x="8226" y="19577"/>
                    <a:pt x="8234" y="19573"/>
                  </a:cubicBezTo>
                  <a:cubicBezTo>
                    <a:pt x="8267" y="19547"/>
                    <a:pt x="8273" y="19508"/>
                    <a:pt x="8254" y="19450"/>
                  </a:cubicBezTo>
                  <a:cubicBezTo>
                    <a:pt x="8228" y="19358"/>
                    <a:pt x="8150" y="19072"/>
                    <a:pt x="8013" y="18591"/>
                  </a:cubicBezTo>
                  <a:cubicBezTo>
                    <a:pt x="7915" y="18240"/>
                    <a:pt x="7831" y="17954"/>
                    <a:pt x="7753" y="17733"/>
                  </a:cubicBezTo>
                  <a:cubicBezTo>
                    <a:pt x="7681" y="17544"/>
                    <a:pt x="7616" y="17381"/>
                    <a:pt x="7564" y="17251"/>
                  </a:cubicBezTo>
                  <a:lnTo>
                    <a:pt x="7239" y="16445"/>
                  </a:lnTo>
                  <a:cubicBezTo>
                    <a:pt x="7226" y="16406"/>
                    <a:pt x="7213" y="16393"/>
                    <a:pt x="7194" y="16393"/>
                  </a:cubicBezTo>
                  <a:close/>
                  <a:moveTo>
                    <a:pt x="111" y="20119"/>
                  </a:moveTo>
                  <a:cubicBezTo>
                    <a:pt x="98" y="20126"/>
                    <a:pt x="85" y="20132"/>
                    <a:pt x="72" y="20145"/>
                  </a:cubicBezTo>
                  <a:cubicBezTo>
                    <a:pt x="66" y="20165"/>
                    <a:pt x="59" y="20184"/>
                    <a:pt x="59" y="20223"/>
                  </a:cubicBezTo>
                  <a:cubicBezTo>
                    <a:pt x="59" y="20256"/>
                    <a:pt x="53" y="20295"/>
                    <a:pt x="40" y="20341"/>
                  </a:cubicBezTo>
                  <a:cubicBezTo>
                    <a:pt x="33" y="20367"/>
                    <a:pt x="20" y="20406"/>
                    <a:pt x="7" y="20458"/>
                  </a:cubicBezTo>
                  <a:cubicBezTo>
                    <a:pt x="1" y="20484"/>
                    <a:pt x="1" y="20510"/>
                    <a:pt x="1" y="20529"/>
                  </a:cubicBezTo>
                  <a:cubicBezTo>
                    <a:pt x="7" y="20542"/>
                    <a:pt x="14" y="20549"/>
                    <a:pt x="27" y="20555"/>
                  </a:cubicBezTo>
                  <a:cubicBezTo>
                    <a:pt x="36" y="20560"/>
                    <a:pt x="45" y="20564"/>
                    <a:pt x="52" y="20564"/>
                  </a:cubicBezTo>
                  <a:cubicBezTo>
                    <a:pt x="55" y="20564"/>
                    <a:pt x="57" y="20564"/>
                    <a:pt x="59" y="20562"/>
                  </a:cubicBezTo>
                  <a:cubicBezTo>
                    <a:pt x="79" y="20555"/>
                    <a:pt x="92" y="20536"/>
                    <a:pt x="98" y="20503"/>
                  </a:cubicBezTo>
                  <a:cubicBezTo>
                    <a:pt x="124" y="20438"/>
                    <a:pt x="144" y="20393"/>
                    <a:pt x="163" y="20360"/>
                  </a:cubicBezTo>
                  <a:cubicBezTo>
                    <a:pt x="183" y="20301"/>
                    <a:pt x="196" y="20249"/>
                    <a:pt x="189" y="20204"/>
                  </a:cubicBezTo>
                  <a:cubicBezTo>
                    <a:pt x="189" y="20171"/>
                    <a:pt x="176" y="20145"/>
                    <a:pt x="163" y="20132"/>
                  </a:cubicBezTo>
                  <a:cubicBezTo>
                    <a:pt x="144" y="20126"/>
                    <a:pt x="131" y="20119"/>
                    <a:pt x="111" y="20119"/>
                  </a:cubicBezTo>
                  <a:close/>
                  <a:moveTo>
                    <a:pt x="825" y="20260"/>
                  </a:moveTo>
                  <a:cubicBezTo>
                    <a:pt x="813" y="20260"/>
                    <a:pt x="802" y="20266"/>
                    <a:pt x="787" y="20275"/>
                  </a:cubicBezTo>
                  <a:cubicBezTo>
                    <a:pt x="768" y="20282"/>
                    <a:pt x="761" y="20301"/>
                    <a:pt x="755" y="20321"/>
                  </a:cubicBezTo>
                  <a:lnTo>
                    <a:pt x="742" y="20432"/>
                  </a:lnTo>
                  <a:cubicBezTo>
                    <a:pt x="735" y="20497"/>
                    <a:pt x="735" y="20536"/>
                    <a:pt x="735" y="20549"/>
                  </a:cubicBezTo>
                  <a:cubicBezTo>
                    <a:pt x="735" y="20555"/>
                    <a:pt x="742" y="20568"/>
                    <a:pt x="748" y="20594"/>
                  </a:cubicBezTo>
                  <a:cubicBezTo>
                    <a:pt x="755" y="20614"/>
                    <a:pt x="755" y="20627"/>
                    <a:pt x="755" y="20640"/>
                  </a:cubicBezTo>
                  <a:cubicBezTo>
                    <a:pt x="755" y="20646"/>
                    <a:pt x="755" y="20659"/>
                    <a:pt x="748" y="20692"/>
                  </a:cubicBezTo>
                  <a:cubicBezTo>
                    <a:pt x="742" y="20711"/>
                    <a:pt x="742" y="20724"/>
                    <a:pt x="748" y="20737"/>
                  </a:cubicBezTo>
                  <a:cubicBezTo>
                    <a:pt x="755" y="20750"/>
                    <a:pt x="774" y="20757"/>
                    <a:pt x="787" y="20757"/>
                  </a:cubicBezTo>
                  <a:cubicBezTo>
                    <a:pt x="807" y="20750"/>
                    <a:pt x="820" y="20744"/>
                    <a:pt x="833" y="20737"/>
                  </a:cubicBezTo>
                  <a:cubicBezTo>
                    <a:pt x="852" y="20711"/>
                    <a:pt x="859" y="20685"/>
                    <a:pt x="859" y="20646"/>
                  </a:cubicBezTo>
                  <a:cubicBezTo>
                    <a:pt x="859" y="20614"/>
                    <a:pt x="859" y="20581"/>
                    <a:pt x="852" y="20542"/>
                  </a:cubicBezTo>
                  <a:cubicBezTo>
                    <a:pt x="846" y="20529"/>
                    <a:pt x="846" y="20523"/>
                    <a:pt x="846" y="20516"/>
                  </a:cubicBezTo>
                  <a:lnTo>
                    <a:pt x="859" y="20484"/>
                  </a:lnTo>
                  <a:cubicBezTo>
                    <a:pt x="866" y="20458"/>
                    <a:pt x="872" y="20438"/>
                    <a:pt x="872" y="20419"/>
                  </a:cubicBezTo>
                  <a:cubicBezTo>
                    <a:pt x="879" y="20380"/>
                    <a:pt x="885" y="20354"/>
                    <a:pt x="885" y="20334"/>
                  </a:cubicBezTo>
                  <a:cubicBezTo>
                    <a:pt x="879" y="20295"/>
                    <a:pt x="866" y="20275"/>
                    <a:pt x="839" y="20262"/>
                  </a:cubicBezTo>
                  <a:cubicBezTo>
                    <a:pt x="834" y="20261"/>
                    <a:pt x="830" y="20260"/>
                    <a:pt x="825" y="20260"/>
                  </a:cubicBezTo>
                  <a:close/>
                  <a:moveTo>
                    <a:pt x="1933" y="20091"/>
                  </a:moveTo>
                  <a:cubicBezTo>
                    <a:pt x="1930" y="20091"/>
                    <a:pt x="1928" y="20091"/>
                    <a:pt x="1926" y="20093"/>
                  </a:cubicBezTo>
                  <a:cubicBezTo>
                    <a:pt x="1900" y="20093"/>
                    <a:pt x="1880" y="20119"/>
                    <a:pt x="1880" y="20165"/>
                  </a:cubicBezTo>
                  <a:lnTo>
                    <a:pt x="1789" y="20666"/>
                  </a:lnTo>
                  <a:cubicBezTo>
                    <a:pt x="1783" y="20692"/>
                    <a:pt x="1783" y="20718"/>
                    <a:pt x="1789" y="20731"/>
                  </a:cubicBezTo>
                  <a:cubicBezTo>
                    <a:pt x="1789" y="20757"/>
                    <a:pt x="1802" y="20776"/>
                    <a:pt x="1828" y="20783"/>
                  </a:cubicBezTo>
                  <a:cubicBezTo>
                    <a:pt x="1833" y="20784"/>
                    <a:pt x="1837" y="20784"/>
                    <a:pt x="1841" y="20784"/>
                  </a:cubicBezTo>
                  <a:cubicBezTo>
                    <a:pt x="1863" y="20784"/>
                    <a:pt x="1882" y="20772"/>
                    <a:pt x="1893" y="20750"/>
                  </a:cubicBezTo>
                  <a:cubicBezTo>
                    <a:pt x="1906" y="20731"/>
                    <a:pt x="1913" y="20705"/>
                    <a:pt x="1919" y="20672"/>
                  </a:cubicBezTo>
                  <a:lnTo>
                    <a:pt x="1978" y="20217"/>
                  </a:lnTo>
                  <a:cubicBezTo>
                    <a:pt x="1984" y="20178"/>
                    <a:pt x="1984" y="20152"/>
                    <a:pt x="1984" y="20132"/>
                  </a:cubicBezTo>
                  <a:cubicBezTo>
                    <a:pt x="1978" y="20119"/>
                    <a:pt x="1971" y="20113"/>
                    <a:pt x="1958" y="20100"/>
                  </a:cubicBezTo>
                  <a:cubicBezTo>
                    <a:pt x="1949" y="20095"/>
                    <a:pt x="1940" y="20091"/>
                    <a:pt x="1933" y="20091"/>
                  </a:cubicBezTo>
                  <a:close/>
                  <a:moveTo>
                    <a:pt x="7482" y="43756"/>
                  </a:moveTo>
                  <a:cubicBezTo>
                    <a:pt x="7465" y="43756"/>
                    <a:pt x="7447" y="43760"/>
                    <a:pt x="7428" y="43766"/>
                  </a:cubicBezTo>
                  <a:cubicBezTo>
                    <a:pt x="7395" y="43779"/>
                    <a:pt x="7363" y="43799"/>
                    <a:pt x="7337" y="43818"/>
                  </a:cubicBezTo>
                  <a:cubicBezTo>
                    <a:pt x="7291" y="43844"/>
                    <a:pt x="7252" y="43877"/>
                    <a:pt x="7213" y="43909"/>
                  </a:cubicBezTo>
                  <a:cubicBezTo>
                    <a:pt x="7187" y="43935"/>
                    <a:pt x="7161" y="43974"/>
                    <a:pt x="7122" y="44026"/>
                  </a:cubicBezTo>
                  <a:cubicBezTo>
                    <a:pt x="7109" y="44052"/>
                    <a:pt x="7096" y="44072"/>
                    <a:pt x="7096" y="44085"/>
                  </a:cubicBezTo>
                  <a:cubicBezTo>
                    <a:pt x="7089" y="44104"/>
                    <a:pt x="7089" y="44130"/>
                    <a:pt x="7089" y="44163"/>
                  </a:cubicBezTo>
                  <a:cubicBezTo>
                    <a:pt x="7089" y="44182"/>
                    <a:pt x="7089" y="44215"/>
                    <a:pt x="7089" y="44260"/>
                  </a:cubicBezTo>
                  <a:cubicBezTo>
                    <a:pt x="7089" y="44300"/>
                    <a:pt x="7089" y="44332"/>
                    <a:pt x="7102" y="44358"/>
                  </a:cubicBezTo>
                  <a:lnTo>
                    <a:pt x="7168" y="44514"/>
                  </a:lnTo>
                  <a:cubicBezTo>
                    <a:pt x="7181" y="44566"/>
                    <a:pt x="7207" y="44599"/>
                    <a:pt x="7239" y="44605"/>
                  </a:cubicBezTo>
                  <a:lnTo>
                    <a:pt x="7285" y="44612"/>
                  </a:lnTo>
                  <a:cubicBezTo>
                    <a:pt x="7343" y="44612"/>
                    <a:pt x="7369" y="44605"/>
                    <a:pt x="7376" y="44605"/>
                  </a:cubicBezTo>
                  <a:cubicBezTo>
                    <a:pt x="7389" y="44605"/>
                    <a:pt x="7402" y="44592"/>
                    <a:pt x="7434" y="44579"/>
                  </a:cubicBezTo>
                  <a:cubicBezTo>
                    <a:pt x="7486" y="44553"/>
                    <a:pt x="7519" y="44527"/>
                    <a:pt x="7538" y="44508"/>
                  </a:cubicBezTo>
                  <a:cubicBezTo>
                    <a:pt x="7558" y="44495"/>
                    <a:pt x="7571" y="44482"/>
                    <a:pt x="7584" y="44462"/>
                  </a:cubicBezTo>
                  <a:lnTo>
                    <a:pt x="7642" y="44391"/>
                  </a:lnTo>
                  <a:lnTo>
                    <a:pt x="7681" y="44300"/>
                  </a:lnTo>
                  <a:cubicBezTo>
                    <a:pt x="7707" y="44234"/>
                    <a:pt x="7727" y="44189"/>
                    <a:pt x="7733" y="44156"/>
                  </a:cubicBezTo>
                  <a:cubicBezTo>
                    <a:pt x="7740" y="44091"/>
                    <a:pt x="7740" y="44039"/>
                    <a:pt x="7720" y="44000"/>
                  </a:cubicBezTo>
                  <a:lnTo>
                    <a:pt x="7662" y="43890"/>
                  </a:lnTo>
                  <a:cubicBezTo>
                    <a:pt x="7655" y="43870"/>
                    <a:pt x="7636" y="43851"/>
                    <a:pt x="7610" y="43825"/>
                  </a:cubicBezTo>
                  <a:cubicBezTo>
                    <a:pt x="7590" y="43792"/>
                    <a:pt x="7564" y="43773"/>
                    <a:pt x="7532" y="43766"/>
                  </a:cubicBezTo>
                  <a:cubicBezTo>
                    <a:pt x="7515" y="43760"/>
                    <a:pt x="7499" y="43756"/>
                    <a:pt x="7482" y="43756"/>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0"/>
            <p:cNvSpPr/>
            <p:nvPr/>
          </p:nvSpPr>
          <p:spPr>
            <a:xfrm>
              <a:off x="-7213395" y="8352350"/>
              <a:ext cx="1029165" cy="2830794"/>
            </a:xfrm>
            <a:custGeom>
              <a:avLst/>
              <a:gdLst/>
              <a:ahLst/>
              <a:cxnLst/>
              <a:rect l="l" t="t" r="r" b="b"/>
              <a:pathLst>
                <a:path w="13503" h="37141" extrusionOk="0">
                  <a:moveTo>
                    <a:pt x="10524" y="1"/>
                  </a:moveTo>
                  <a:lnTo>
                    <a:pt x="10524" y="20"/>
                  </a:lnTo>
                  <a:cubicBezTo>
                    <a:pt x="10524" y="46"/>
                    <a:pt x="10537" y="137"/>
                    <a:pt x="10563" y="313"/>
                  </a:cubicBezTo>
                  <a:cubicBezTo>
                    <a:pt x="10595" y="495"/>
                    <a:pt x="10608" y="677"/>
                    <a:pt x="10608" y="846"/>
                  </a:cubicBezTo>
                  <a:cubicBezTo>
                    <a:pt x="10608" y="950"/>
                    <a:pt x="10608" y="1054"/>
                    <a:pt x="10602" y="1158"/>
                  </a:cubicBezTo>
                  <a:cubicBezTo>
                    <a:pt x="10582" y="1523"/>
                    <a:pt x="10556" y="1802"/>
                    <a:pt x="10537" y="1984"/>
                  </a:cubicBezTo>
                  <a:cubicBezTo>
                    <a:pt x="10517" y="2088"/>
                    <a:pt x="10498" y="2153"/>
                    <a:pt x="10459" y="2199"/>
                  </a:cubicBezTo>
                  <a:cubicBezTo>
                    <a:pt x="10420" y="2244"/>
                    <a:pt x="10355" y="2283"/>
                    <a:pt x="10257" y="2303"/>
                  </a:cubicBezTo>
                  <a:cubicBezTo>
                    <a:pt x="10178" y="2321"/>
                    <a:pt x="10096" y="2331"/>
                    <a:pt x="10010" y="2331"/>
                  </a:cubicBezTo>
                  <a:cubicBezTo>
                    <a:pt x="9940" y="2331"/>
                    <a:pt x="9868" y="2324"/>
                    <a:pt x="9795" y="2309"/>
                  </a:cubicBezTo>
                  <a:cubicBezTo>
                    <a:pt x="9730" y="2296"/>
                    <a:pt x="9685" y="2270"/>
                    <a:pt x="9665" y="2238"/>
                  </a:cubicBezTo>
                  <a:cubicBezTo>
                    <a:pt x="9652" y="2218"/>
                    <a:pt x="9646" y="2186"/>
                    <a:pt x="9646" y="2140"/>
                  </a:cubicBezTo>
                  <a:cubicBezTo>
                    <a:pt x="9646" y="2108"/>
                    <a:pt x="9652" y="2017"/>
                    <a:pt x="9665" y="1880"/>
                  </a:cubicBezTo>
                  <a:cubicBezTo>
                    <a:pt x="9678" y="1770"/>
                    <a:pt x="9691" y="1607"/>
                    <a:pt x="9704" y="1386"/>
                  </a:cubicBezTo>
                  <a:cubicBezTo>
                    <a:pt x="9717" y="1210"/>
                    <a:pt x="9717" y="1080"/>
                    <a:pt x="9711" y="989"/>
                  </a:cubicBezTo>
                  <a:cubicBezTo>
                    <a:pt x="9691" y="872"/>
                    <a:pt x="9678" y="781"/>
                    <a:pt x="9672" y="723"/>
                  </a:cubicBezTo>
                  <a:cubicBezTo>
                    <a:pt x="9678" y="593"/>
                    <a:pt x="9678" y="495"/>
                    <a:pt x="9678" y="436"/>
                  </a:cubicBezTo>
                  <a:cubicBezTo>
                    <a:pt x="9678" y="339"/>
                    <a:pt x="9672" y="235"/>
                    <a:pt x="9652" y="124"/>
                  </a:cubicBezTo>
                  <a:cubicBezTo>
                    <a:pt x="9646" y="98"/>
                    <a:pt x="9646" y="79"/>
                    <a:pt x="9652" y="66"/>
                  </a:cubicBezTo>
                  <a:lnTo>
                    <a:pt x="9652" y="66"/>
                  </a:lnTo>
                  <a:cubicBezTo>
                    <a:pt x="9600" y="72"/>
                    <a:pt x="9555" y="79"/>
                    <a:pt x="9503" y="92"/>
                  </a:cubicBezTo>
                  <a:lnTo>
                    <a:pt x="9503" y="105"/>
                  </a:lnTo>
                  <a:lnTo>
                    <a:pt x="9483" y="391"/>
                  </a:lnTo>
                  <a:cubicBezTo>
                    <a:pt x="9477" y="495"/>
                    <a:pt x="9470" y="567"/>
                    <a:pt x="9464" y="619"/>
                  </a:cubicBezTo>
                  <a:cubicBezTo>
                    <a:pt x="9451" y="781"/>
                    <a:pt x="9418" y="989"/>
                    <a:pt x="9366" y="1236"/>
                  </a:cubicBezTo>
                  <a:lnTo>
                    <a:pt x="9184" y="2147"/>
                  </a:lnTo>
                  <a:cubicBezTo>
                    <a:pt x="9158" y="2296"/>
                    <a:pt x="9132" y="2407"/>
                    <a:pt x="9099" y="2492"/>
                  </a:cubicBezTo>
                  <a:cubicBezTo>
                    <a:pt x="9073" y="2550"/>
                    <a:pt x="9041" y="2596"/>
                    <a:pt x="9008" y="2622"/>
                  </a:cubicBezTo>
                  <a:cubicBezTo>
                    <a:pt x="8995" y="2635"/>
                    <a:pt x="8963" y="2654"/>
                    <a:pt x="8917" y="2674"/>
                  </a:cubicBezTo>
                  <a:cubicBezTo>
                    <a:pt x="8885" y="2700"/>
                    <a:pt x="8859" y="2713"/>
                    <a:pt x="8839" y="2726"/>
                  </a:cubicBezTo>
                  <a:cubicBezTo>
                    <a:pt x="8846" y="2739"/>
                    <a:pt x="8852" y="2758"/>
                    <a:pt x="8852" y="2771"/>
                  </a:cubicBezTo>
                  <a:cubicBezTo>
                    <a:pt x="8852" y="2778"/>
                    <a:pt x="8852" y="2804"/>
                    <a:pt x="8846" y="2843"/>
                  </a:cubicBezTo>
                  <a:lnTo>
                    <a:pt x="8846" y="2849"/>
                  </a:lnTo>
                  <a:cubicBezTo>
                    <a:pt x="9288" y="2648"/>
                    <a:pt x="9750" y="2492"/>
                    <a:pt x="10224" y="2381"/>
                  </a:cubicBezTo>
                  <a:cubicBezTo>
                    <a:pt x="10582" y="2300"/>
                    <a:pt x="10894" y="2255"/>
                    <a:pt x="11160" y="2255"/>
                  </a:cubicBezTo>
                  <a:cubicBezTo>
                    <a:pt x="11193" y="2255"/>
                    <a:pt x="11226" y="2256"/>
                    <a:pt x="11259" y="2257"/>
                  </a:cubicBezTo>
                  <a:cubicBezTo>
                    <a:pt x="11486" y="2270"/>
                    <a:pt x="11668" y="2303"/>
                    <a:pt x="11811" y="2368"/>
                  </a:cubicBezTo>
                  <a:cubicBezTo>
                    <a:pt x="11876" y="2394"/>
                    <a:pt x="11928" y="2427"/>
                    <a:pt x="11974" y="2459"/>
                  </a:cubicBezTo>
                  <a:cubicBezTo>
                    <a:pt x="11987" y="2427"/>
                    <a:pt x="11993" y="2388"/>
                    <a:pt x="11993" y="2349"/>
                  </a:cubicBezTo>
                  <a:cubicBezTo>
                    <a:pt x="11993" y="2336"/>
                    <a:pt x="11993" y="2323"/>
                    <a:pt x="12000" y="2316"/>
                  </a:cubicBezTo>
                  <a:cubicBezTo>
                    <a:pt x="12000" y="2303"/>
                    <a:pt x="12006" y="2296"/>
                    <a:pt x="12019" y="2296"/>
                  </a:cubicBezTo>
                  <a:cubicBezTo>
                    <a:pt x="12013" y="2277"/>
                    <a:pt x="12006" y="2225"/>
                    <a:pt x="12000" y="2140"/>
                  </a:cubicBezTo>
                  <a:lnTo>
                    <a:pt x="11954" y="1275"/>
                  </a:lnTo>
                  <a:cubicBezTo>
                    <a:pt x="11935" y="1126"/>
                    <a:pt x="11902" y="950"/>
                    <a:pt x="11850" y="729"/>
                  </a:cubicBezTo>
                  <a:cubicBezTo>
                    <a:pt x="11772" y="410"/>
                    <a:pt x="11733" y="235"/>
                    <a:pt x="11727" y="189"/>
                  </a:cubicBezTo>
                  <a:cubicBezTo>
                    <a:pt x="11720" y="170"/>
                    <a:pt x="11720" y="150"/>
                    <a:pt x="11720" y="131"/>
                  </a:cubicBezTo>
                  <a:cubicBezTo>
                    <a:pt x="11681" y="118"/>
                    <a:pt x="11642" y="111"/>
                    <a:pt x="11597" y="105"/>
                  </a:cubicBezTo>
                  <a:lnTo>
                    <a:pt x="11597" y="105"/>
                  </a:lnTo>
                  <a:lnTo>
                    <a:pt x="11662" y="378"/>
                  </a:lnTo>
                  <a:cubicBezTo>
                    <a:pt x="11707" y="606"/>
                    <a:pt x="11740" y="924"/>
                    <a:pt x="11746" y="1327"/>
                  </a:cubicBezTo>
                  <a:cubicBezTo>
                    <a:pt x="11753" y="1601"/>
                    <a:pt x="11746" y="1848"/>
                    <a:pt x="11733" y="2049"/>
                  </a:cubicBezTo>
                  <a:cubicBezTo>
                    <a:pt x="11733" y="2101"/>
                    <a:pt x="11720" y="2134"/>
                    <a:pt x="11707" y="2153"/>
                  </a:cubicBezTo>
                  <a:cubicBezTo>
                    <a:pt x="11694" y="2166"/>
                    <a:pt x="11668" y="2179"/>
                    <a:pt x="11629" y="2192"/>
                  </a:cubicBezTo>
                  <a:cubicBezTo>
                    <a:pt x="11590" y="2199"/>
                    <a:pt x="11545" y="2205"/>
                    <a:pt x="11486" y="2205"/>
                  </a:cubicBezTo>
                  <a:cubicBezTo>
                    <a:pt x="11402" y="2205"/>
                    <a:pt x="11337" y="2199"/>
                    <a:pt x="11291" y="2199"/>
                  </a:cubicBezTo>
                  <a:cubicBezTo>
                    <a:pt x="11234" y="2207"/>
                    <a:pt x="11183" y="2210"/>
                    <a:pt x="11141" y="2210"/>
                  </a:cubicBezTo>
                  <a:cubicBezTo>
                    <a:pt x="11111" y="2210"/>
                    <a:pt x="11085" y="2208"/>
                    <a:pt x="11063" y="2205"/>
                  </a:cubicBezTo>
                  <a:cubicBezTo>
                    <a:pt x="10966" y="2205"/>
                    <a:pt x="10901" y="2166"/>
                    <a:pt x="10868" y="2095"/>
                  </a:cubicBezTo>
                  <a:cubicBezTo>
                    <a:pt x="10855" y="2075"/>
                    <a:pt x="10855" y="2023"/>
                    <a:pt x="10855" y="1958"/>
                  </a:cubicBezTo>
                  <a:cubicBezTo>
                    <a:pt x="10855" y="1750"/>
                    <a:pt x="10862" y="1562"/>
                    <a:pt x="10875" y="1399"/>
                  </a:cubicBezTo>
                  <a:cubicBezTo>
                    <a:pt x="10888" y="1282"/>
                    <a:pt x="10888" y="1197"/>
                    <a:pt x="10888" y="1139"/>
                  </a:cubicBezTo>
                  <a:cubicBezTo>
                    <a:pt x="10888" y="1041"/>
                    <a:pt x="10868" y="898"/>
                    <a:pt x="10823" y="716"/>
                  </a:cubicBezTo>
                  <a:cubicBezTo>
                    <a:pt x="10784" y="528"/>
                    <a:pt x="10764" y="384"/>
                    <a:pt x="10758" y="293"/>
                  </a:cubicBezTo>
                  <a:cubicBezTo>
                    <a:pt x="10758" y="222"/>
                    <a:pt x="10758" y="170"/>
                    <a:pt x="10758" y="131"/>
                  </a:cubicBezTo>
                  <a:cubicBezTo>
                    <a:pt x="10751" y="85"/>
                    <a:pt x="10745" y="46"/>
                    <a:pt x="10738" y="7"/>
                  </a:cubicBezTo>
                  <a:cubicBezTo>
                    <a:pt x="10660" y="7"/>
                    <a:pt x="10595" y="1"/>
                    <a:pt x="10524" y="1"/>
                  </a:cubicBezTo>
                  <a:close/>
                  <a:moveTo>
                    <a:pt x="13314" y="3942"/>
                  </a:moveTo>
                  <a:cubicBezTo>
                    <a:pt x="13333" y="3961"/>
                    <a:pt x="13346" y="3981"/>
                    <a:pt x="13359" y="4013"/>
                  </a:cubicBezTo>
                  <a:cubicBezTo>
                    <a:pt x="13366" y="4033"/>
                    <a:pt x="13366" y="4065"/>
                    <a:pt x="13366" y="4098"/>
                  </a:cubicBezTo>
                  <a:lnTo>
                    <a:pt x="13359" y="4248"/>
                  </a:lnTo>
                  <a:cubicBezTo>
                    <a:pt x="13359" y="4280"/>
                    <a:pt x="13366" y="4313"/>
                    <a:pt x="13366" y="4332"/>
                  </a:cubicBezTo>
                  <a:cubicBezTo>
                    <a:pt x="13385" y="4365"/>
                    <a:pt x="13392" y="4378"/>
                    <a:pt x="13392" y="4384"/>
                  </a:cubicBezTo>
                  <a:lnTo>
                    <a:pt x="13392" y="4430"/>
                  </a:lnTo>
                  <a:cubicBezTo>
                    <a:pt x="13392" y="4436"/>
                    <a:pt x="13398" y="4449"/>
                    <a:pt x="13411" y="4475"/>
                  </a:cubicBezTo>
                  <a:cubicBezTo>
                    <a:pt x="13418" y="4488"/>
                    <a:pt x="13424" y="4501"/>
                    <a:pt x="13424" y="4527"/>
                  </a:cubicBezTo>
                  <a:lnTo>
                    <a:pt x="13424" y="4670"/>
                  </a:lnTo>
                  <a:cubicBezTo>
                    <a:pt x="13424" y="4703"/>
                    <a:pt x="13424" y="4729"/>
                    <a:pt x="13418" y="4742"/>
                  </a:cubicBezTo>
                  <a:cubicBezTo>
                    <a:pt x="13411" y="4755"/>
                    <a:pt x="13392" y="4774"/>
                    <a:pt x="13359" y="4794"/>
                  </a:cubicBezTo>
                  <a:cubicBezTo>
                    <a:pt x="13331" y="4813"/>
                    <a:pt x="13302" y="4825"/>
                    <a:pt x="13276" y="4825"/>
                  </a:cubicBezTo>
                  <a:cubicBezTo>
                    <a:pt x="13267" y="4825"/>
                    <a:pt x="13257" y="4823"/>
                    <a:pt x="13249" y="4820"/>
                  </a:cubicBezTo>
                  <a:cubicBezTo>
                    <a:pt x="13236" y="4820"/>
                    <a:pt x="13229" y="4820"/>
                    <a:pt x="13229" y="4813"/>
                  </a:cubicBezTo>
                  <a:cubicBezTo>
                    <a:pt x="13229" y="4807"/>
                    <a:pt x="13229" y="4800"/>
                    <a:pt x="13236" y="4787"/>
                  </a:cubicBezTo>
                  <a:lnTo>
                    <a:pt x="13262" y="4781"/>
                  </a:lnTo>
                  <a:cubicBezTo>
                    <a:pt x="13314" y="4768"/>
                    <a:pt x="13346" y="4748"/>
                    <a:pt x="13359" y="4722"/>
                  </a:cubicBezTo>
                  <a:cubicBezTo>
                    <a:pt x="13372" y="4709"/>
                    <a:pt x="13372" y="4677"/>
                    <a:pt x="13372" y="4638"/>
                  </a:cubicBezTo>
                  <a:cubicBezTo>
                    <a:pt x="13372" y="4573"/>
                    <a:pt x="13372" y="4521"/>
                    <a:pt x="13359" y="4488"/>
                  </a:cubicBezTo>
                  <a:lnTo>
                    <a:pt x="13340" y="4443"/>
                  </a:lnTo>
                  <a:cubicBezTo>
                    <a:pt x="13340" y="4417"/>
                    <a:pt x="13333" y="4397"/>
                    <a:pt x="13333" y="4391"/>
                  </a:cubicBezTo>
                  <a:lnTo>
                    <a:pt x="13314" y="4339"/>
                  </a:lnTo>
                  <a:cubicBezTo>
                    <a:pt x="13307" y="4319"/>
                    <a:pt x="13301" y="4287"/>
                    <a:pt x="13301" y="4241"/>
                  </a:cubicBezTo>
                  <a:cubicBezTo>
                    <a:pt x="13301" y="4104"/>
                    <a:pt x="13301" y="4033"/>
                    <a:pt x="13301" y="4013"/>
                  </a:cubicBezTo>
                  <a:cubicBezTo>
                    <a:pt x="13294" y="3974"/>
                    <a:pt x="13301" y="3955"/>
                    <a:pt x="13314" y="3942"/>
                  </a:cubicBezTo>
                  <a:close/>
                  <a:moveTo>
                    <a:pt x="12589" y="4797"/>
                  </a:moveTo>
                  <a:cubicBezTo>
                    <a:pt x="12593" y="4797"/>
                    <a:pt x="12598" y="4800"/>
                    <a:pt x="12605" y="4807"/>
                  </a:cubicBezTo>
                  <a:cubicBezTo>
                    <a:pt x="12605" y="4807"/>
                    <a:pt x="12611" y="4813"/>
                    <a:pt x="12618" y="4833"/>
                  </a:cubicBezTo>
                  <a:cubicBezTo>
                    <a:pt x="12631" y="4865"/>
                    <a:pt x="12637" y="4898"/>
                    <a:pt x="12637" y="4924"/>
                  </a:cubicBezTo>
                  <a:lnTo>
                    <a:pt x="12631" y="4969"/>
                  </a:lnTo>
                  <a:lnTo>
                    <a:pt x="12624" y="5002"/>
                  </a:lnTo>
                  <a:lnTo>
                    <a:pt x="12624" y="5230"/>
                  </a:lnTo>
                  <a:lnTo>
                    <a:pt x="12644" y="5334"/>
                  </a:lnTo>
                  <a:cubicBezTo>
                    <a:pt x="12650" y="5366"/>
                    <a:pt x="12657" y="5392"/>
                    <a:pt x="12650" y="5405"/>
                  </a:cubicBezTo>
                  <a:cubicBezTo>
                    <a:pt x="12650" y="5438"/>
                    <a:pt x="12631" y="5457"/>
                    <a:pt x="12605" y="5470"/>
                  </a:cubicBezTo>
                  <a:lnTo>
                    <a:pt x="12566" y="5477"/>
                  </a:lnTo>
                  <a:lnTo>
                    <a:pt x="12533" y="5496"/>
                  </a:lnTo>
                  <a:cubicBezTo>
                    <a:pt x="12519" y="5502"/>
                    <a:pt x="12503" y="5505"/>
                    <a:pt x="12487" y="5505"/>
                  </a:cubicBezTo>
                  <a:cubicBezTo>
                    <a:pt x="12467" y="5505"/>
                    <a:pt x="12447" y="5500"/>
                    <a:pt x="12429" y="5490"/>
                  </a:cubicBezTo>
                  <a:cubicBezTo>
                    <a:pt x="12410" y="5483"/>
                    <a:pt x="12403" y="5470"/>
                    <a:pt x="12397" y="5457"/>
                  </a:cubicBezTo>
                  <a:cubicBezTo>
                    <a:pt x="12397" y="5436"/>
                    <a:pt x="12401" y="5423"/>
                    <a:pt x="12414" y="5423"/>
                  </a:cubicBezTo>
                  <a:cubicBezTo>
                    <a:pt x="12416" y="5423"/>
                    <a:pt x="12419" y="5424"/>
                    <a:pt x="12423" y="5425"/>
                  </a:cubicBezTo>
                  <a:cubicBezTo>
                    <a:pt x="12429" y="5425"/>
                    <a:pt x="12436" y="5431"/>
                    <a:pt x="12455" y="5444"/>
                  </a:cubicBezTo>
                  <a:cubicBezTo>
                    <a:pt x="12459" y="5446"/>
                    <a:pt x="12463" y="5447"/>
                    <a:pt x="12468" y="5447"/>
                  </a:cubicBezTo>
                  <a:cubicBezTo>
                    <a:pt x="12480" y="5447"/>
                    <a:pt x="12495" y="5442"/>
                    <a:pt x="12514" y="5438"/>
                  </a:cubicBezTo>
                  <a:lnTo>
                    <a:pt x="12592" y="5399"/>
                  </a:lnTo>
                  <a:lnTo>
                    <a:pt x="12572" y="5249"/>
                  </a:lnTo>
                  <a:lnTo>
                    <a:pt x="12566" y="4995"/>
                  </a:lnTo>
                  <a:cubicBezTo>
                    <a:pt x="12572" y="4963"/>
                    <a:pt x="12579" y="4937"/>
                    <a:pt x="12579" y="4917"/>
                  </a:cubicBezTo>
                  <a:lnTo>
                    <a:pt x="12572" y="4859"/>
                  </a:lnTo>
                  <a:cubicBezTo>
                    <a:pt x="12566" y="4839"/>
                    <a:pt x="12572" y="4820"/>
                    <a:pt x="12579" y="4807"/>
                  </a:cubicBezTo>
                  <a:cubicBezTo>
                    <a:pt x="12582" y="4800"/>
                    <a:pt x="12585" y="4797"/>
                    <a:pt x="12589" y="4797"/>
                  </a:cubicBezTo>
                  <a:close/>
                  <a:moveTo>
                    <a:pt x="12442" y="2654"/>
                  </a:moveTo>
                  <a:lnTo>
                    <a:pt x="12553" y="3305"/>
                  </a:lnTo>
                  <a:cubicBezTo>
                    <a:pt x="12572" y="3493"/>
                    <a:pt x="12585" y="3604"/>
                    <a:pt x="12585" y="3636"/>
                  </a:cubicBezTo>
                  <a:cubicBezTo>
                    <a:pt x="12585" y="3714"/>
                    <a:pt x="12592" y="3779"/>
                    <a:pt x="12598" y="3818"/>
                  </a:cubicBezTo>
                  <a:cubicBezTo>
                    <a:pt x="12598" y="3838"/>
                    <a:pt x="12611" y="3870"/>
                    <a:pt x="12624" y="3929"/>
                  </a:cubicBezTo>
                  <a:cubicBezTo>
                    <a:pt x="12637" y="3974"/>
                    <a:pt x="12644" y="4007"/>
                    <a:pt x="12644" y="4033"/>
                  </a:cubicBezTo>
                  <a:cubicBezTo>
                    <a:pt x="12657" y="4124"/>
                    <a:pt x="12637" y="4215"/>
                    <a:pt x="12592" y="4300"/>
                  </a:cubicBezTo>
                  <a:lnTo>
                    <a:pt x="12533" y="4371"/>
                  </a:lnTo>
                  <a:cubicBezTo>
                    <a:pt x="12481" y="4430"/>
                    <a:pt x="12423" y="4462"/>
                    <a:pt x="12351" y="4482"/>
                  </a:cubicBezTo>
                  <a:cubicBezTo>
                    <a:pt x="12312" y="4495"/>
                    <a:pt x="12267" y="4508"/>
                    <a:pt x="12228" y="4508"/>
                  </a:cubicBezTo>
                  <a:cubicBezTo>
                    <a:pt x="12234" y="4579"/>
                    <a:pt x="12241" y="4677"/>
                    <a:pt x="12254" y="4800"/>
                  </a:cubicBezTo>
                  <a:cubicBezTo>
                    <a:pt x="12267" y="4878"/>
                    <a:pt x="12273" y="4943"/>
                    <a:pt x="12280" y="5002"/>
                  </a:cubicBezTo>
                  <a:cubicBezTo>
                    <a:pt x="12299" y="5015"/>
                    <a:pt x="12312" y="5034"/>
                    <a:pt x="12325" y="5067"/>
                  </a:cubicBezTo>
                  <a:cubicBezTo>
                    <a:pt x="12332" y="5093"/>
                    <a:pt x="12332" y="5139"/>
                    <a:pt x="12325" y="5197"/>
                  </a:cubicBezTo>
                  <a:cubicBezTo>
                    <a:pt x="12306" y="5379"/>
                    <a:pt x="12312" y="5555"/>
                    <a:pt x="12351" y="5730"/>
                  </a:cubicBezTo>
                  <a:cubicBezTo>
                    <a:pt x="12527" y="5685"/>
                    <a:pt x="12689" y="5594"/>
                    <a:pt x="12819" y="5457"/>
                  </a:cubicBezTo>
                  <a:cubicBezTo>
                    <a:pt x="12761" y="4989"/>
                    <a:pt x="12728" y="4540"/>
                    <a:pt x="12715" y="4117"/>
                  </a:cubicBezTo>
                  <a:cubicBezTo>
                    <a:pt x="12715" y="3974"/>
                    <a:pt x="12709" y="3870"/>
                    <a:pt x="12702" y="3818"/>
                  </a:cubicBezTo>
                  <a:cubicBezTo>
                    <a:pt x="12696" y="3708"/>
                    <a:pt x="12676" y="3610"/>
                    <a:pt x="12650" y="3526"/>
                  </a:cubicBezTo>
                  <a:cubicBezTo>
                    <a:pt x="12637" y="3474"/>
                    <a:pt x="12631" y="3435"/>
                    <a:pt x="12631" y="3409"/>
                  </a:cubicBezTo>
                  <a:cubicBezTo>
                    <a:pt x="12631" y="3357"/>
                    <a:pt x="12657" y="3331"/>
                    <a:pt x="12696" y="3324"/>
                  </a:cubicBezTo>
                  <a:cubicBezTo>
                    <a:pt x="12701" y="3323"/>
                    <a:pt x="12706" y="3322"/>
                    <a:pt x="12712" y="3322"/>
                  </a:cubicBezTo>
                  <a:cubicBezTo>
                    <a:pt x="12737" y="3322"/>
                    <a:pt x="12758" y="3336"/>
                    <a:pt x="12774" y="3363"/>
                  </a:cubicBezTo>
                  <a:cubicBezTo>
                    <a:pt x="12793" y="3389"/>
                    <a:pt x="12806" y="3422"/>
                    <a:pt x="12819" y="3461"/>
                  </a:cubicBezTo>
                  <a:lnTo>
                    <a:pt x="13034" y="4514"/>
                  </a:lnTo>
                  <a:cubicBezTo>
                    <a:pt x="13054" y="4618"/>
                    <a:pt x="13067" y="4703"/>
                    <a:pt x="13073" y="4761"/>
                  </a:cubicBezTo>
                  <a:cubicBezTo>
                    <a:pt x="13086" y="4859"/>
                    <a:pt x="13093" y="4917"/>
                    <a:pt x="13099" y="4937"/>
                  </a:cubicBezTo>
                  <a:cubicBezTo>
                    <a:pt x="13119" y="5002"/>
                    <a:pt x="13145" y="5047"/>
                    <a:pt x="13190" y="5073"/>
                  </a:cubicBezTo>
                  <a:cubicBezTo>
                    <a:pt x="13281" y="4976"/>
                    <a:pt x="13385" y="4898"/>
                    <a:pt x="13502" y="4839"/>
                  </a:cubicBezTo>
                  <a:cubicBezTo>
                    <a:pt x="13463" y="4573"/>
                    <a:pt x="13424" y="4313"/>
                    <a:pt x="13392" y="4046"/>
                  </a:cubicBezTo>
                  <a:cubicBezTo>
                    <a:pt x="13385" y="3987"/>
                    <a:pt x="13379" y="3922"/>
                    <a:pt x="13372" y="3870"/>
                  </a:cubicBezTo>
                  <a:cubicBezTo>
                    <a:pt x="13366" y="3870"/>
                    <a:pt x="13353" y="3864"/>
                    <a:pt x="13346" y="3857"/>
                  </a:cubicBezTo>
                  <a:cubicBezTo>
                    <a:pt x="13327" y="3844"/>
                    <a:pt x="13314" y="3838"/>
                    <a:pt x="13307" y="3838"/>
                  </a:cubicBezTo>
                  <a:lnTo>
                    <a:pt x="13288" y="3838"/>
                  </a:lnTo>
                  <a:cubicBezTo>
                    <a:pt x="13274" y="3840"/>
                    <a:pt x="13260" y="3842"/>
                    <a:pt x="13245" y="3842"/>
                  </a:cubicBezTo>
                  <a:cubicBezTo>
                    <a:pt x="13187" y="3842"/>
                    <a:pt x="13115" y="3822"/>
                    <a:pt x="13027" y="3786"/>
                  </a:cubicBezTo>
                  <a:cubicBezTo>
                    <a:pt x="12982" y="3760"/>
                    <a:pt x="12956" y="3747"/>
                    <a:pt x="12949" y="3740"/>
                  </a:cubicBezTo>
                  <a:cubicBezTo>
                    <a:pt x="12917" y="3708"/>
                    <a:pt x="12884" y="3649"/>
                    <a:pt x="12865" y="3565"/>
                  </a:cubicBezTo>
                  <a:lnTo>
                    <a:pt x="12845" y="3506"/>
                  </a:lnTo>
                  <a:cubicBezTo>
                    <a:pt x="12832" y="3454"/>
                    <a:pt x="12826" y="3415"/>
                    <a:pt x="12826" y="3383"/>
                  </a:cubicBezTo>
                  <a:lnTo>
                    <a:pt x="12826" y="3279"/>
                  </a:lnTo>
                  <a:cubicBezTo>
                    <a:pt x="12806" y="3233"/>
                    <a:pt x="12793" y="3200"/>
                    <a:pt x="12780" y="3174"/>
                  </a:cubicBezTo>
                  <a:cubicBezTo>
                    <a:pt x="12774" y="3155"/>
                    <a:pt x="12774" y="3122"/>
                    <a:pt x="12767" y="3090"/>
                  </a:cubicBezTo>
                  <a:cubicBezTo>
                    <a:pt x="12767" y="3044"/>
                    <a:pt x="12761" y="3018"/>
                    <a:pt x="12754" y="2999"/>
                  </a:cubicBezTo>
                  <a:lnTo>
                    <a:pt x="12741" y="2940"/>
                  </a:lnTo>
                  <a:lnTo>
                    <a:pt x="12741" y="2849"/>
                  </a:lnTo>
                  <a:cubicBezTo>
                    <a:pt x="12741" y="2784"/>
                    <a:pt x="12728" y="2726"/>
                    <a:pt x="12715" y="2667"/>
                  </a:cubicBezTo>
                  <a:lnTo>
                    <a:pt x="12683" y="2667"/>
                  </a:lnTo>
                  <a:lnTo>
                    <a:pt x="12442" y="2654"/>
                  </a:lnTo>
                  <a:close/>
                  <a:moveTo>
                    <a:pt x="9144" y="8693"/>
                  </a:moveTo>
                  <a:cubicBezTo>
                    <a:pt x="9178" y="8693"/>
                    <a:pt x="9224" y="8699"/>
                    <a:pt x="9281" y="8709"/>
                  </a:cubicBezTo>
                  <a:lnTo>
                    <a:pt x="9353" y="8728"/>
                  </a:lnTo>
                  <a:cubicBezTo>
                    <a:pt x="9457" y="8748"/>
                    <a:pt x="9535" y="8768"/>
                    <a:pt x="9581" y="8794"/>
                  </a:cubicBezTo>
                  <a:cubicBezTo>
                    <a:pt x="9600" y="8800"/>
                    <a:pt x="9633" y="8813"/>
                    <a:pt x="9691" y="8839"/>
                  </a:cubicBezTo>
                  <a:cubicBezTo>
                    <a:pt x="9730" y="8865"/>
                    <a:pt x="9763" y="8878"/>
                    <a:pt x="9795" y="8891"/>
                  </a:cubicBezTo>
                  <a:cubicBezTo>
                    <a:pt x="9815" y="8898"/>
                    <a:pt x="9828" y="8898"/>
                    <a:pt x="9834" y="8904"/>
                  </a:cubicBezTo>
                  <a:cubicBezTo>
                    <a:pt x="9847" y="8917"/>
                    <a:pt x="9847" y="8930"/>
                    <a:pt x="9841" y="8943"/>
                  </a:cubicBezTo>
                  <a:cubicBezTo>
                    <a:pt x="9834" y="8950"/>
                    <a:pt x="9821" y="8956"/>
                    <a:pt x="9795" y="8956"/>
                  </a:cubicBezTo>
                  <a:cubicBezTo>
                    <a:pt x="9763" y="8950"/>
                    <a:pt x="9724" y="8930"/>
                    <a:pt x="9678" y="8904"/>
                  </a:cubicBezTo>
                  <a:cubicBezTo>
                    <a:pt x="9626" y="8878"/>
                    <a:pt x="9587" y="8859"/>
                    <a:pt x="9561" y="8846"/>
                  </a:cubicBezTo>
                  <a:cubicBezTo>
                    <a:pt x="9516" y="8826"/>
                    <a:pt x="9451" y="8807"/>
                    <a:pt x="9359" y="8781"/>
                  </a:cubicBezTo>
                  <a:lnTo>
                    <a:pt x="9145" y="8735"/>
                  </a:lnTo>
                  <a:lnTo>
                    <a:pt x="9119" y="8722"/>
                  </a:lnTo>
                  <a:cubicBezTo>
                    <a:pt x="9112" y="8715"/>
                    <a:pt x="9106" y="8709"/>
                    <a:pt x="9112" y="8696"/>
                  </a:cubicBezTo>
                  <a:cubicBezTo>
                    <a:pt x="9121" y="8694"/>
                    <a:pt x="9132" y="8693"/>
                    <a:pt x="9144" y="8693"/>
                  </a:cubicBezTo>
                  <a:close/>
                  <a:moveTo>
                    <a:pt x="8455" y="8324"/>
                  </a:moveTo>
                  <a:cubicBezTo>
                    <a:pt x="8417" y="8324"/>
                    <a:pt x="8378" y="8324"/>
                    <a:pt x="8338" y="8325"/>
                  </a:cubicBezTo>
                  <a:cubicBezTo>
                    <a:pt x="8154" y="8329"/>
                    <a:pt x="8009" y="8333"/>
                    <a:pt x="7903" y="8333"/>
                  </a:cubicBezTo>
                  <a:cubicBezTo>
                    <a:pt x="7826" y="8333"/>
                    <a:pt x="7769" y="8331"/>
                    <a:pt x="7734" y="8325"/>
                  </a:cubicBezTo>
                  <a:lnTo>
                    <a:pt x="7721" y="8325"/>
                  </a:lnTo>
                  <a:cubicBezTo>
                    <a:pt x="7760" y="8429"/>
                    <a:pt x="7786" y="8540"/>
                    <a:pt x="7805" y="8644"/>
                  </a:cubicBezTo>
                  <a:lnTo>
                    <a:pt x="7851" y="8644"/>
                  </a:lnTo>
                  <a:lnTo>
                    <a:pt x="8215" y="8670"/>
                  </a:lnTo>
                  <a:cubicBezTo>
                    <a:pt x="8351" y="8683"/>
                    <a:pt x="8455" y="8689"/>
                    <a:pt x="8520" y="8696"/>
                  </a:cubicBezTo>
                  <a:cubicBezTo>
                    <a:pt x="8573" y="8702"/>
                    <a:pt x="8683" y="8728"/>
                    <a:pt x="8852" y="8774"/>
                  </a:cubicBezTo>
                  <a:cubicBezTo>
                    <a:pt x="9106" y="8839"/>
                    <a:pt x="9333" y="8911"/>
                    <a:pt x="9542" y="8969"/>
                  </a:cubicBezTo>
                  <a:cubicBezTo>
                    <a:pt x="9633" y="9002"/>
                    <a:pt x="9698" y="9028"/>
                    <a:pt x="9750" y="9054"/>
                  </a:cubicBezTo>
                  <a:cubicBezTo>
                    <a:pt x="9802" y="9086"/>
                    <a:pt x="9860" y="9125"/>
                    <a:pt x="9925" y="9171"/>
                  </a:cubicBezTo>
                  <a:lnTo>
                    <a:pt x="10101" y="9301"/>
                  </a:lnTo>
                  <a:cubicBezTo>
                    <a:pt x="10094" y="9164"/>
                    <a:pt x="10075" y="9060"/>
                    <a:pt x="10055" y="8995"/>
                  </a:cubicBezTo>
                  <a:cubicBezTo>
                    <a:pt x="10029" y="8885"/>
                    <a:pt x="9977" y="8813"/>
                    <a:pt x="9906" y="8761"/>
                  </a:cubicBezTo>
                  <a:cubicBezTo>
                    <a:pt x="9886" y="8761"/>
                    <a:pt x="9867" y="8754"/>
                    <a:pt x="9834" y="8748"/>
                  </a:cubicBezTo>
                  <a:lnTo>
                    <a:pt x="9685" y="8689"/>
                  </a:lnTo>
                  <a:cubicBezTo>
                    <a:pt x="9639" y="8670"/>
                    <a:pt x="9516" y="8618"/>
                    <a:pt x="9307" y="8514"/>
                  </a:cubicBezTo>
                  <a:cubicBezTo>
                    <a:pt x="9158" y="8449"/>
                    <a:pt x="9034" y="8397"/>
                    <a:pt x="8930" y="8371"/>
                  </a:cubicBezTo>
                  <a:cubicBezTo>
                    <a:pt x="8805" y="8338"/>
                    <a:pt x="8648" y="8324"/>
                    <a:pt x="8455" y="8324"/>
                  </a:cubicBezTo>
                  <a:close/>
                  <a:moveTo>
                    <a:pt x="4144" y="9776"/>
                  </a:moveTo>
                  <a:cubicBezTo>
                    <a:pt x="4144" y="9782"/>
                    <a:pt x="4137" y="9789"/>
                    <a:pt x="4131" y="9795"/>
                  </a:cubicBezTo>
                  <a:cubicBezTo>
                    <a:pt x="4111" y="9821"/>
                    <a:pt x="4065" y="9860"/>
                    <a:pt x="3994" y="9899"/>
                  </a:cubicBezTo>
                  <a:lnTo>
                    <a:pt x="3922" y="9938"/>
                  </a:lnTo>
                  <a:cubicBezTo>
                    <a:pt x="3942" y="9951"/>
                    <a:pt x="3968" y="9971"/>
                    <a:pt x="3987" y="10003"/>
                  </a:cubicBezTo>
                  <a:cubicBezTo>
                    <a:pt x="4026" y="10055"/>
                    <a:pt x="4065" y="10114"/>
                    <a:pt x="4085" y="10172"/>
                  </a:cubicBezTo>
                  <a:cubicBezTo>
                    <a:pt x="4111" y="10218"/>
                    <a:pt x="4124" y="10289"/>
                    <a:pt x="4137" y="10380"/>
                  </a:cubicBezTo>
                  <a:cubicBezTo>
                    <a:pt x="4157" y="10367"/>
                    <a:pt x="4189" y="10348"/>
                    <a:pt x="4235" y="10328"/>
                  </a:cubicBezTo>
                  <a:lnTo>
                    <a:pt x="4378" y="10257"/>
                  </a:lnTo>
                  <a:cubicBezTo>
                    <a:pt x="4430" y="10231"/>
                    <a:pt x="4475" y="10211"/>
                    <a:pt x="4521" y="10205"/>
                  </a:cubicBezTo>
                  <a:cubicBezTo>
                    <a:pt x="4482" y="10185"/>
                    <a:pt x="4456" y="10166"/>
                    <a:pt x="4430" y="10146"/>
                  </a:cubicBezTo>
                  <a:cubicBezTo>
                    <a:pt x="4326" y="10062"/>
                    <a:pt x="4235" y="9938"/>
                    <a:pt x="4150" y="9782"/>
                  </a:cubicBezTo>
                  <a:cubicBezTo>
                    <a:pt x="4150" y="9776"/>
                    <a:pt x="4144" y="9776"/>
                    <a:pt x="4144" y="9776"/>
                  </a:cubicBezTo>
                  <a:close/>
                  <a:moveTo>
                    <a:pt x="7825" y="8728"/>
                  </a:moveTo>
                  <a:lnTo>
                    <a:pt x="7825" y="8728"/>
                  </a:lnTo>
                  <a:cubicBezTo>
                    <a:pt x="7831" y="8787"/>
                    <a:pt x="7838" y="8846"/>
                    <a:pt x="7844" y="8911"/>
                  </a:cubicBezTo>
                  <a:cubicBezTo>
                    <a:pt x="7890" y="8911"/>
                    <a:pt x="7935" y="8917"/>
                    <a:pt x="7987" y="8924"/>
                  </a:cubicBezTo>
                  <a:cubicBezTo>
                    <a:pt x="8046" y="8930"/>
                    <a:pt x="8124" y="8943"/>
                    <a:pt x="8228" y="8956"/>
                  </a:cubicBezTo>
                  <a:cubicBezTo>
                    <a:pt x="8371" y="8969"/>
                    <a:pt x="8468" y="8989"/>
                    <a:pt x="8520" y="9002"/>
                  </a:cubicBezTo>
                  <a:cubicBezTo>
                    <a:pt x="8533" y="9008"/>
                    <a:pt x="8540" y="9015"/>
                    <a:pt x="8540" y="9015"/>
                  </a:cubicBezTo>
                  <a:cubicBezTo>
                    <a:pt x="8540" y="9028"/>
                    <a:pt x="8540" y="9034"/>
                    <a:pt x="8533" y="9034"/>
                  </a:cubicBezTo>
                  <a:lnTo>
                    <a:pt x="8436" y="9034"/>
                  </a:lnTo>
                  <a:cubicBezTo>
                    <a:pt x="8338" y="9028"/>
                    <a:pt x="8189" y="9008"/>
                    <a:pt x="7987" y="8982"/>
                  </a:cubicBezTo>
                  <a:lnTo>
                    <a:pt x="7844" y="8963"/>
                  </a:lnTo>
                  <a:lnTo>
                    <a:pt x="7844" y="8963"/>
                  </a:lnTo>
                  <a:cubicBezTo>
                    <a:pt x="7851" y="9021"/>
                    <a:pt x="7851" y="9073"/>
                    <a:pt x="7851" y="9132"/>
                  </a:cubicBezTo>
                  <a:cubicBezTo>
                    <a:pt x="7844" y="9294"/>
                    <a:pt x="7825" y="9450"/>
                    <a:pt x="7786" y="9593"/>
                  </a:cubicBezTo>
                  <a:cubicBezTo>
                    <a:pt x="7831" y="9587"/>
                    <a:pt x="7890" y="9580"/>
                    <a:pt x="7948" y="9580"/>
                  </a:cubicBezTo>
                  <a:cubicBezTo>
                    <a:pt x="8013" y="9577"/>
                    <a:pt x="8073" y="9576"/>
                    <a:pt x="8129" y="9576"/>
                  </a:cubicBezTo>
                  <a:cubicBezTo>
                    <a:pt x="8184" y="9576"/>
                    <a:pt x="8234" y="9577"/>
                    <a:pt x="8280" y="9580"/>
                  </a:cubicBezTo>
                  <a:cubicBezTo>
                    <a:pt x="8390" y="9587"/>
                    <a:pt x="8527" y="9600"/>
                    <a:pt x="8683" y="9619"/>
                  </a:cubicBezTo>
                  <a:lnTo>
                    <a:pt x="8904" y="9658"/>
                  </a:lnTo>
                  <a:cubicBezTo>
                    <a:pt x="8976" y="9665"/>
                    <a:pt x="9041" y="9678"/>
                    <a:pt x="9086" y="9698"/>
                  </a:cubicBezTo>
                  <a:cubicBezTo>
                    <a:pt x="9053" y="9707"/>
                    <a:pt x="9006" y="9713"/>
                    <a:pt x="8947" y="9713"/>
                  </a:cubicBezTo>
                  <a:cubicBezTo>
                    <a:pt x="8926" y="9713"/>
                    <a:pt x="8903" y="9712"/>
                    <a:pt x="8878" y="9711"/>
                  </a:cubicBezTo>
                  <a:cubicBezTo>
                    <a:pt x="8677" y="9678"/>
                    <a:pt x="8527" y="9658"/>
                    <a:pt x="8423" y="9645"/>
                  </a:cubicBezTo>
                  <a:cubicBezTo>
                    <a:pt x="8355" y="9639"/>
                    <a:pt x="8267" y="9636"/>
                    <a:pt x="8161" y="9636"/>
                  </a:cubicBezTo>
                  <a:cubicBezTo>
                    <a:pt x="8055" y="9636"/>
                    <a:pt x="7932" y="9639"/>
                    <a:pt x="7792" y="9645"/>
                  </a:cubicBezTo>
                  <a:cubicBezTo>
                    <a:pt x="7786" y="9645"/>
                    <a:pt x="7779" y="9645"/>
                    <a:pt x="7773" y="9652"/>
                  </a:cubicBezTo>
                  <a:cubicBezTo>
                    <a:pt x="7766" y="9665"/>
                    <a:pt x="7760" y="9684"/>
                    <a:pt x="7753" y="9698"/>
                  </a:cubicBezTo>
                  <a:cubicBezTo>
                    <a:pt x="7753" y="9704"/>
                    <a:pt x="7747" y="9711"/>
                    <a:pt x="7747" y="9717"/>
                  </a:cubicBezTo>
                  <a:cubicBezTo>
                    <a:pt x="7821" y="9712"/>
                    <a:pt x="7897" y="9710"/>
                    <a:pt x="7975" y="9710"/>
                  </a:cubicBezTo>
                  <a:cubicBezTo>
                    <a:pt x="8206" y="9710"/>
                    <a:pt x="8449" y="9732"/>
                    <a:pt x="8703" y="9776"/>
                  </a:cubicBezTo>
                  <a:cubicBezTo>
                    <a:pt x="8930" y="9815"/>
                    <a:pt x="9138" y="9860"/>
                    <a:pt x="9320" y="9925"/>
                  </a:cubicBezTo>
                  <a:cubicBezTo>
                    <a:pt x="9529" y="9997"/>
                    <a:pt x="9815" y="10133"/>
                    <a:pt x="10185" y="10335"/>
                  </a:cubicBezTo>
                  <a:cubicBezTo>
                    <a:pt x="10224" y="10361"/>
                    <a:pt x="10257" y="10380"/>
                    <a:pt x="10289" y="10400"/>
                  </a:cubicBezTo>
                  <a:cubicBezTo>
                    <a:pt x="10250" y="10244"/>
                    <a:pt x="10218" y="10114"/>
                    <a:pt x="10198" y="10016"/>
                  </a:cubicBezTo>
                  <a:cubicBezTo>
                    <a:pt x="10159" y="9828"/>
                    <a:pt x="10133" y="9652"/>
                    <a:pt x="10114" y="9489"/>
                  </a:cubicBezTo>
                  <a:cubicBezTo>
                    <a:pt x="10101" y="9483"/>
                    <a:pt x="10068" y="9457"/>
                    <a:pt x="10029" y="9418"/>
                  </a:cubicBezTo>
                  <a:cubicBezTo>
                    <a:pt x="10010" y="9405"/>
                    <a:pt x="9977" y="9379"/>
                    <a:pt x="9932" y="9353"/>
                  </a:cubicBezTo>
                  <a:cubicBezTo>
                    <a:pt x="9886" y="9320"/>
                    <a:pt x="9860" y="9301"/>
                    <a:pt x="9841" y="9288"/>
                  </a:cubicBezTo>
                  <a:cubicBezTo>
                    <a:pt x="9782" y="9236"/>
                    <a:pt x="9737" y="9203"/>
                    <a:pt x="9704" y="9184"/>
                  </a:cubicBezTo>
                  <a:cubicBezTo>
                    <a:pt x="9665" y="9164"/>
                    <a:pt x="9620" y="9138"/>
                    <a:pt x="9561" y="9119"/>
                  </a:cubicBezTo>
                  <a:cubicBezTo>
                    <a:pt x="9281" y="9021"/>
                    <a:pt x="9047" y="8950"/>
                    <a:pt x="8852" y="8891"/>
                  </a:cubicBezTo>
                  <a:cubicBezTo>
                    <a:pt x="8722" y="8859"/>
                    <a:pt x="8644" y="8839"/>
                    <a:pt x="8612" y="8833"/>
                  </a:cubicBezTo>
                  <a:cubicBezTo>
                    <a:pt x="8546" y="8820"/>
                    <a:pt x="8442" y="8807"/>
                    <a:pt x="8299" y="8800"/>
                  </a:cubicBezTo>
                  <a:cubicBezTo>
                    <a:pt x="8163" y="8787"/>
                    <a:pt x="8059" y="8774"/>
                    <a:pt x="7987" y="8761"/>
                  </a:cubicBezTo>
                  <a:cubicBezTo>
                    <a:pt x="7916" y="8748"/>
                    <a:pt x="7864" y="8735"/>
                    <a:pt x="7825" y="8728"/>
                  </a:cubicBezTo>
                  <a:close/>
                  <a:moveTo>
                    <a:pt x="2524" y="9867"/>
                  </a:moveTo>
                  <a:cubicBezTo>
                    <a:pt x="2511" y="9873"/>
                    <a:pt x="2498" y="9880"/>
                    <a:pt x="2492" y="9880"/>
                  </a:cubicBezTo>
                  <a:cubicBezTo>
                    <a:pt x="2459" y="9899"/>
                    <a:pt x="2375" y="9951"/>
                    <a:pt x="2238" y="10042"/>
                  </a:cubicBezTo>
                  <a:cubicBezTo>
                    <a:pt x="2231" y="10049"/>
                    <a:pt x="2225" y="10049"/>
                    <a:pt x="2225" y="10055"/>
                  </a:cubicBezTo>
                  <a:cubicBezTo>
                    <a:pt x="2212" y="10127"/>
                    <a:pt x="2199" y="10205"/>
                    <a:pt x="2186" y="10283"/>
                  </a:cubicBezTo>
                  <a:cubicBezTo>
                    <a:pt x="2166" y="10393"/>
                    <a:pt x="2134" y="10478"/>
                    <a:pt x="2095" y="10543"/>
                  </a:cubicBezTo>
                  <a:cubicBezTo>
                    <a:pt x="2095" y="10549"/>
                    <a:pt x="2062" y="10601"/>
                    <a:pt x="1997" y="10706"/>
                  </a:cubicBezTo>
                  <a:cubicBezTo>
                    <a:pt x="1939" y="10803"/>
                    <a:pt x="1900" y="10940"/>
                    <a:pt x="1874" y="11122"/>
                  </a:cubicBezTo>
                  <a:cubicBezTo>
                    <a:pt x="1867" y="11167"/>
                    <a:pt x="1861" y="11213"/>
                    <a:pt x="1861" y="11258"/>
                  </a:cubicBezTo>
                  <a:cubicBezTo>
                    <a:pt x="1900" y="11232"/>
                    <a:pt x="1932" y="11206"/>
                    <a:pt x="1958" y="11193"/>
                  </a:cubicBezTo>
                  <a:cubicBezTo>
                    <a:pt x="1984" y="11180"/>
                    <a:pt x="1997" y="11174"/>
                    <a:pt x="2004" y="11167"/>
                  </a:cubicBezTo>
                  <a:lnTo>
                    <a:pt x="2036" y="11135"/>
                  </a:lnTo>
                  <a:lnTo>
                    <a:pt x="2108" y="11089"/>
                  </a:lnTo>
                  <a:cubicBezTo>
                    <a:pt x="2134" y="11083"/>
                    <a:pt x="2166" y="11063"/>
                    <a:pt x="2199" y="11031"/>
                  </a:cubicBezTo>
                  <a:cubicBezTo>
                    <a:pt x="2251" y="10992"/>
                    <a:pt x="2284" y="10972"/>
                    <a:pt x="2297" y="10966"/>
                  </a:cubicBezTo>
                  <a:lnTo>
                    <a:pt x="2394" y="10901"/>
                  </a:lnTo>
                  <a:cubicBezTo>
                    <a:pt x="2394" y="10855"/>
                    <a:pt x="2388" y="10810"/>
                    <a:pt x="2388" y="10764"/>
                  </a:cubicBezTo>
                  <a:cubicBezTo>
                    <a:pt x="2388" y="10699"/>
                    <a:pt x="2401" y="10660"/>
                    <a:pt x="2414" y="10634"/>
                  </a:cubicBezTo>
                  <a:cubicBezTo>
                    <a:pt x="2427" y="10608"/>
                    <a:pt x="2459" y="10582"/>
                    <a:pt x="2505" y="10556"/>
                  </a:cubicBezTo>
                  <a:lnTo>
                    <a:pt x="2836" y="10361"/>
                  </a:lnTo>
                  <a:cubicBezTo>
                    <a:pt x="2804" y="10361"/>
                    <a:pt x="2778" y="10354"/>
                    <a:pt x="2752" y="10348"/>
                  </a:cubicBezTo>
                  <a:cubicBezTo>
                    <a:pt x="2674" y="10322"/>
                    <a:pt x="2615" y="10250"/>
                    <a:pt x="2570" y="10140"/>
                  </a:cubicBezTo>
                  <a:cubicBezTo>
                    <a:pt x="2537" y="10062"/>
                    <a:pt x="2524" y="9971"/>
                    <a:pt x="2524" y="9867"/>
                  </a:cubicBezTo>
                  <a:close/>
                  <a:moveTo>
                    <a:pt x="7467" y="23594"/>
                  </a:moveTo>
                  <a:cubicBezTo>
                    <a:pt x="7478" y="23594"/>
                    <a:pt x="7489" y="23606"/>
                    <a:pt x="7499" y="23622"/>
                  </a:cubicBezTo>
                  <a:cubicBezTo>
                    <a:pt x="7551" y="23758"/>
                    <a:pt x="7584" y="23875"/>
                    <a:pt x="7597" y="23986"/>
                  </a:cubicBezTo>
                  <a:cubicBezTo>
                    <a:pt x="7616" y="24064"/>
                    <a:pt x="7636" y="24122"/>
                    <a:pt x="7649" y="24148"/>
                  </a:cubicBezTo>
                  <a:cubicBezTo>
                    <a:pt x="7682" y="24194"/>
                    <a:pt x="7753" y="24220"/>
                    <a:pt x="7857" y="24233"/>
                  </a:cubicBezTo>
                  <a:cubicBezTo>
                    <a:pt x="7883" y="24234"/>
                    <a:pt x="7910" y="24235"/>
                    <a:pt x="7938" y="24235"/>
                  </a:cubicBezTo>
                  <a:cubicBezTo>
                    <a:pt x="8027" y="24235"/>
                    <a:pt x="8123" y="24227"/>
                    <a:pt x="8228" y="24207"/>
                  </a:cubicBezTo>
                  <a:cubicBezTo>
                    <a:pt x="8312" y="24194"/>
                    <a:pt x="8429" y="24168"/>
                    <a:pt x="8592" y="24129"/>
                  </a:cubicBezTo>
                  <a:cubicBezTo>
                    <a:pt x="8937" y="24044"/>
                    <a:pt x="9281" y="23947"/>
                    <a:pt x="9639" y="23843"/>
                  </a:cubicBezTo>
                  <a:cubicBezTo>
                    <a:pt x="9730" y="23817"/>
                    <a:pt x="9795" y="23784"/>
                    <a:pt x="9834" y="23758"/>
                  </a:cubicBezTo>
                  <a:cubicBezTo>
                    <a:pt x="9873" y="23719"/>
                    <a:pt x="9906" y="23693"/>
                    <a:pt x="9925" y="23674"/>
                  </a:cubicBezTo>
                  <a:cubicBezTo>
                    <a:pt x="9964" y="23648"/>
                    <a:pt x="9997" y="23635"/>
                    <a:pt x="10036" y="23635"/>
                  </a:cubicBezTo>
                  <a:cubicBezTo>
                    <a:pt x="10068" y="23635"/>
                    <a:pt x="10088" y="23648"/>
                    <a:pt x="10094" y="23667"/>
                  </a:cubicBezTo>
                  <a:cubicBezTo>
                    <a:pt x="10107" y="23700"/>
                    <a:pt x="10094" y="23732"/>
                    <a:pt x="10049" y="23765"/>
                  </a:cubicBezTo>
                  <a:cubicBezTo>
                    <a:pt x="9984" y="23823"/>
                    <a:pt x="9899" y="23875"/>
                    <a:pt x="9802" y="23914"/>
                  </a:cubicBezTo>
                  <a:cubicBezTo>
                    <a:pt x="9737" y="23934"/>
                    <a:pt x="9646" y="23966"/>
                    <a:pt x="9516" y="23999"/>
                  </a:cubicBezTo>
                  <a:lnTo>
                    <a:pt x="9041" y="24129"/>
                  </a:lnTo>
                  <a:cubicBezTo>
                    <a:pt x="8800" y="24194"/>
                    <a:pt x="8625" y="24239"/>
                    <a:pt x="8501" y="24265"/>
                  </a:cubicBezTo>
                  <a:cubicBezTo>
                    <a:pt x="8306" y="24304"/>
                    <a:pt x="8117" y="24330"/>
                    <a:pt x="7955" y="24337"/>
                  </a:cubicBezTo>
                  <a:cubicBezTo>
                    <a:pt x="7942" y="24337"/>
                    <a:pt x="7930" y="24338"/>
                    <a:pt x="7918" y="24338"/>
                  </a:cubicBezTo>
                  <a:cubicBezTo>
                    <a:pt x="7763" y="24338"/>
                    <a:pt x="7657" y="24298"/>
                    <a:pt x="7590" y="24220"/>
                  </a:cubicBezTo>
                  <a:cubicBezTo>
                    <a:pt x="7564" y="24181"/>
                    <a:pt x="7538" y="24109"/>
                    <a:pt x="7519" y="24012"/>
                  </a:cubicBezTo>
                  <a:lnTo>
                    <a:pt x="7454" y="23635"/>
                  </a:lnTo>
                  <a:cubicBezTo>
                    <a:pt x="7447" y="23609"/>
                    <a:pt x="7454" y="23596"/>
                    <a:pt x="7460" y="23596"/>
                  </a:cubicBezTo>
                  <a:cubicBezTo>
                    <a:pt x="7463" y="23594"/>
                    <a:pt x="7465" y="23594"/>
                    <a:pt x="7467" y="23594"/>
                  </a:cubicBezTo>
                  <a:close/>
                  <a:moveTo>
                    <a:pt x="7382" y="21930"/>
                  </a:moveTo>
                  <a:cubicBezTo>
                    <a:pt x="7293" y="21930"/>
                    <a:pt x="7197" y="21945"/>
                    <a:pt x="7096" y="21976"/>
                  </a:cubicBezTo>
                  <a:cubicBezTo>
                    <a:pt x="7025" y="22002"/>
                    <a:pt x="6901" y="22054"/>
                    <a:pt x="6719" y="22132"/>
                  </a:cubicBezTo>
                  <a:cubicBezTo>
                    <a:pt x="6719" y="22145"/>
                    <a:pt x="6725" y="22152"/>
                    <a:pt x="6732" y="22165"/>
                  </a:cubicBezTo>
                  <a:cubicBezTo>
                    <a:pt x="6791" y="22366"/>
                    <a:pt x="6869" y="22666"/>
                    <a:pt x="6960" y="23062"/>
                  </a:cubicBezTo>
                  <a:cubicBezTo>
                    <a:pt x="7051" y="23420"/>
                    <a:pt x="7155" y="23706"/>
                    <a:pt x="7265" y="23927"/>
                  </a:cubicBezTo>
                  <a:cubicBezTo>
                    <a:pt x="7291" y="23986"/>
                    <a:pt x="7298" y="24025"/>
                    <a:pt x="7285" y="24044"/>
                  </a:cubicBezTo>
                  <a:cubicBezTo>
                    <a:pt x="7278" y="24064"/>
                    <a:pt x="7259" y="24077"/>
                    <a:pt x="7239" y="24083"/>
                  </a:cubicBezTo>
                  <a:cubicBezTo>
                    <a:pt x="7207" y="24096"/>
                    <a:pt x="7187" y="24109"/>
                    <a:pt x="7174" y="24116"/>
                  </a:cubicBezTo>
                  <a:cubicBezTo>
                    <a:pt x="7135" y="24129"/>
                    <a:pt x="7109" y="24168"/>
                    <a:pt x="7096" y="24213"/>
                  </a:cubicBezTo>
                  <a:cubicBezTo>
                    <a:pt x="7077" y="24259"/>
                    <a:pt x="7083" y="24304"/>
                    <a:pt x="7096" y="24343"/>
                  </a:cubicBezTo>
                  <a:cubicBezTo>
                    <a:pt x="7122" y="24421"/>
                    <a:pt x="7187" y="24487"/>
                    <a:pt x="7285" y="24532"/>
                  </a:cubicBezTo>
                  <a:cubicBezTo>
                    <a:pt x="7363" y="24578"/>
                    <a:pt x="7480" y="24610"/>
                    <a:pt x="7636" y="24636"/>
                  </a:cubicBezTo>
                  <a:cubicBezTo>
                    <a:pt x="7812" y="24669"/>
                    <a:pt x="7935" y="24695"/>
                    <a:pt x="7987" y="24714"/>
                  </a:cubicBezTo>
                  <a:cubicBezTo>
                    <a:pt x="8085" y="24747"/>
                    <a:pt x="8143" y="24766"/>
                    <a:pt x="8169" y="24766"/>
                  </a:cubicBezTo>
                  <a:cubicBezTo>
                    <a:pt x="8221" y="24766"/>
                    <a:pt x="8299" y="24734"/>
                    <a:pt x="8403" y="24675"/>
                  </a:cubicBezTo>
                  <a:cubicBezTo>
                    <a:pt x="8709" y="24500"/>
                    <a:pt x="9080" y="24356"/>
                    <a:pt x="9509" y="24246"/>
                  </a:cubicBezTo>
                  <a:cubicBezTo>
                    <a:pt x="9594" y="24226"/>
                    <a:pt x="9730" y="24194"/>
                    <a:pt x="9906" y="24155"/>
                  </a:cubicBezTo>
                  <a:cubicBezTo>
                    <a:pt x="10055" y="24122"/>
                    <a:pt x="10185" y="24083"/>
                    <a:pt x="10289" y="24044"/>
                  </a:cubicBezTo>
                  <a:cubicBezTo>
                    <a:pt x="10348" y="24025"/>
                    <a:pt x="10433" y="23992"/>
                    <a:pt x="10543" y="23947"/>
                  </a:cubicBezTo>
                  <a:cubicBezTo>
                    <a:pt x="10641" y="23914"/>
                    <a:pt x="10732" y="23895"/>
                    <a:pt x="10803" y="23882"/>
                  </a:cubicBezTo>
                  <a:cubicBezTo>
                    <a:pt x="10834" y="23878"/>
                    <a:pt x="10864" y="23875"/>
                    <a:pt x="10892" y="23875"/>
                  </a:cubicBezTo>
                  <a:cubicBezTo>
                    <a:pt x="10954" y="23875"/>
                    <a:pt x="11012" y="23885"/>
                    <a:pt x="11070" y="23908"/>
                  </a:cubicBezTo>
                  <a:cubicBezTo>
                    <a:pt x="11167" y="23934"/>
                    <a:pt x="11239" y="23986"/>
                    <a:pt x="11285" y="24057"/>
                  </a:cubicBezTo>
                  <a:cubicBezTo>
                    <a:pt x="11298" y="24077"/>
                    <a:pt x="11324" y="24109"/>
                    <a:pt x="11356" y="24155"/>
                  </a:cubicBezTo>
                  <a:cubicBezTo>
                    <a:pt x="11383" y="24188"/>
                    <a:pt x="11411" y="24202"/>
                    <a:pt x="11438" y="24202"/>
                  </a:cubicBezTo>
                  <a:cubicBezTo>
                    <a:pt x="11443" y="24202"/>
                    <a:pt x="11448" y="24201"/>
                    <a:pt x="11454" y="24200"/>
                  </a:cubicBezTo>
                  <a:cubicBezTo>
                    <a:pt x="11486" y="24194"/>
                    <a:pt x="11512" y="24168"/>
                    <a:pt x="11545" y="24122"/>
                  </a:cubicBezTo>
                  <a:lnTo>
                    <a:pt x="11733" y="23869"/>
                  </a:lnTo>
                  <a:cubicBezTo>
                    <a:pt x="11759" y="23823"/>
                    <a:pt x="11772" y="23791"/>
                    <a:pt x="11772" y="23758"/>
                  </a:cubicBezTo>
                  <a:cubicBezTo>
                    <a:pt x="11772" y="23713"/>
                    <a:pt x="11733" y="23667"/>
                    <a:pt x="11662" y="23615"/>
                  </a:cubicBezTo>
                  <a:lnTo>
                    <a:pt x="11460" y="23478"/>
                  </a:lnTo>
                  <a:cubicBezTo>
                    <a:pt x="11408" y="23446"/>
                    <a:pt x="11376" y="23413"/>
                    <a:pt x="11356" y="23381"/>
                  </a:cubicBezTo>
                  <a:cubicBezTo>
                    <a:pt x="11330" y="23329"/>
                    <a:pt x="11343" y="23257"/>
                    <a:pt x="11395" y="23166"/>
                  </a:cubicBezTo>
                  <a:cubicBezTo>
                    <a:pt x="11454" y="23056"/>
                    <a:pt x="11486" y="22978"/>
                    <a:pt x="11486" y="22939"/>
                  </a:cubicBezTo>
                  <a:lnTo>
                    <a:pt x="11486" y="22932"/>
                  </a:lnTo>
                  <a:cubicBezTo>
                    <a:pt x="11434" y="23004"/>
                    <a:pt x="11382" y="23095"/>
                    <a:pt x="11330" y="23212"/>
                  </a:cubicBezTo>
                  <a:cubicBezTo>
                    <a:pt x="11304" y="23270"/>
                    <a:pt x="11278" y="23316"/>
                    <a:pt x="11265" y="23335"/>
                  </a:cubicBezTo>
                  <a:cubicBezTo>
                    <a:pt x="11239" y="23387"/>
                    <a:pt x="11187" y="23433"/>
                    <a:pt x="11122" y="23478"/>
                  </a:cubicBezTo>
                  <a:cubicBezTo>
                    <a:pt x="11115" y="23478"/>
                    <a:pt x="11057" y="23518"/>
                    <a:pt x="10946" y="23583"/>
                  </a:cubicBezTo>
                  <a:cubicBezTo>
                    <a:pt x="10868" y="23628"/>
                    <a:pt x="10764" y="23700"/>
                    <a:pt x="10621" y="23797"/>
                  </a:cubicBezTo>
                  <a:cubicBezTo>
                    <a:pt x="10566" y="23835"/>
                    <a:pt x="10521" y="23851"/>
                    <a:pt x="10485" y="23851"/>
                  </a:cubicBezTo>
                  <a:cubicBezTo>
                    <a:pt x="10478" y="23851"/>
                    <a:pt x="10471" y="23850"/>
                    <a:pt x="10465" y="23849"/>
                  </a:cubicBezTo>
                  <a:cubicBezTo>
                    <a:pt x="10524" y="23804"/>
                    <a:pt x="10563" y="23784"/>
                    <a:pt x="10569" y="23778"/>
                  </a:cubicBezTo>
                  <a:lnTo>
                    <a:pt x="10686" y="23693"/>
                  </a:lnTo>
                  <a:cubicBezTo>
                    <a:pt x="10816" y="23609"/>
                    <a:pt x="10888" y="23557"/>
                    <a:pt x="10914" y="23544"/>
                  </a:cubicBezTo>
                  <a:cubicBezTo>
                    <a:pt x="10979" y="23511"/>
                    <a:pt x="11031" y="23478"/>
                    <a:pt x="11063" y="23459"/>
                  </a:cubicBezTo>
                  <a:cubicBezTo>
                    <a:pt x="11115" y="23420"/>
                    <a:pt x="11161" y="23387"/>
                    <a:pt x="11193" y="23348"/>
                  </a:cubicBezTo>
                  <a:cubicBezTo>
                    <a:pt x="11219" y="23316"/>
                    <a:pt x="11246" y="23270"/>
                    <a:pt x="11272" y="23218"/>
                  </a:cubicBezTo>
                  <a:lnTo>
                    <a:pt x="11434" y="22913"/>
                  </a:lnTo>
                  <a:cubicBezTo>
                    <a:pt x="11447" y="22893"/>
                    <a:pt x="11454" y="22867"/>
                    <a:pt x="11467" y="22848"/>
                  </a:cubicBezTo>
                  <a:cubicBezTo>
                    <a:pt x="11454" y="22809"/>
                    <a:pt x="11428" y="22770"/>
                    <a:pt x="11395" y="22731"/>
                  </a:cubicBezTo>
                  <a:cubicBezTo>
                    <a:pt x="11382" y="22705"/>
                    <a:pt x="11369" y="22685"/>
                    <a:pt x="11356" y="22672"/>
                  </a:cubicBezTo>
                  <a:cubicBezTo>
                    <a:pt x="11252" y="22776"/>
                    <a:pt x="11154" y="22854"/>
                    <a:pt x="11070" y="22919"/>
                  </a:cubicBezTo>
                  <a:cubicBezTo>
                    <a:pt x="10953" y="22997"/>
                    <a:pt x="10810" y="23075"/>
                    <a:pt x="10641" y="23153"/>
                  </a:cubicBezTo>
                  <a:cubicBezTo>
                    <a:pt x="10439" y="23244"/>
                    <a:pt x="10289" y="23309"/>
                    <a:pt x="10192" y="23348"/>
                  </a:cubicBezTo>
                  <a:cubicBezTo>
                    <a:pt x="9886" y="23491"/>
                    <a:pt x="9730" y="23563"/>
                    <a:pt x="9724" y="23563"/>
                  </a:cubicBezTo>
                  <a:cubicBezTo>
                    <a:pt x="9548" y="23635"/>
                    <a:pt x="9385" y="23693"/>
                    <a:pt x="9242" y="23719"/>
                  </a:cubicBezTo>
                  <a:cubicBezTo>
                    <a:pt x="9146" y="23737"/>
                    <a:pt x="9051" y="23747"/>
                    <a:pt x="8959" y="23747"/>
                  </a:cubicBezTo>
                  <a:cubicBezTo>
                    <a:pt x="8883" y="23747"/>
                    <a:pt x="8808" y="23740"/>
                    <a:pt x="8735" y="23726"/>
                  </a:cubicBezTo>
                  <a:cubicBezTo>
                    <a:pt x="8553" y="23687"/>
                    <a:pt x="8403" y="23615"/>
                    <a:pt x="8286" y="23498"/>
                  </a:cubicBezTo>
                  <a:cubicBezTo>
                    <a:pt x="8189" y="23400"/>
                    <a:pt x="8098" y="23251"/>
                    <a:pt x="8013" y="23049"/>
                  </a:cubicBezTo>
                  <a:cubicBezTo>
                    <a:pt x="7909" y="22802"/>
                    <a:pt x="7831" y="22548"/>
                    <a:pt x="7773" y="22301"/>
                  </a:cubicBezTo>
                  <a:cubicBezTo>
                    <a:pt x="7753" y="22301"/>
                    <a:pt x="7734" y="22301"/>
                    <a:pt x="7721" y="22308"/>
                  </a:cubicBezTo>
                  <a:lnTo>
                    <a:pt x="7688" y="22321"/>
                  </a:lnTo>
                  <a:cubicBezTo>
                    <a:pt x="7665" y="22318"/>
                    <a:pt x="7644" y="22316"/>
                    <a:pt x="7626" y="22316"/>
                  </a:cubicBezTo>
                  <a:cubicBezTo>
                    <a:pt x="7608" y="22316"/>
                    <a:pt x="7594" y="22318"/>
                    <a:pt x="7584" y="22321"/>
                  </a:cubicBezTo>
                  <a:lnTo>
                    <a:pt x="7545" y="22340"/>
                  </a:lnTo>
                  <a:lnTo>
                    <a:pt x="7519" y="22334"/>
                  </a:lnTo>
                  <a:cubicBezTo>
                    <a:pt x="7512" y="22321"/>
                    <a:pt x="7506" y="22314"/>
                    <a:pt x="7512" y="22301"/>
                  </a:cubicBezTo>
                  <a:cubicBezTo>
                    <a:pt x="7512" y="22295"/>
                    <a:pt x="7519" y="22288"/>
                    <a:pt x="7525" y="22288"/>
                  </a:cubicBezTo>
                  <a:lnTo>
                    <a:pt x="7571" y="22262"/>
                  </a:lnTo>
                  <a:cubicBezTo>
                    <a:pt x="7590" y="22256"/>
                    <a:pt x="7616" y="22249"/>
                    <a:pt x="7655" y="22243"/>
                  </a:cubicBezTo>
                  <a:lnTo>
                    <a:pt x="7688" y="22236"/>
                  </a:lnTo>
                  <a:lnTo>
                    <a:pt x="7760" y="22230"/>
                  </a:lnTo>
                  <a:cubicBezTo>
                    <a:pt x="7753" y="22204"/>
                    <a:pt x="7747" y="22178"/>
                    <a:pt x="7747" y="22158"/>
                  </a:cubicBezTo>
                  <a:lnTo>
                    <a:pt x="7740" y="22158"/>
                  </a:lnTo>
                  <a:cubicBezTo>
                    <a:pt x="7734" y="22158"/>
                    <a:pt x="7714" y="22158"/>
                    <a:pt x="7688" y="22145"/>
                  </a:cubicBezTo>
                  <a:cubicBezTo>
                    <a:pt x="7669" y="22139"/>
                    <a:pt x="7636" y="22132"/>
                    <a:pt x="7597" y="22132"/>
                  </a:cubicBezTo>
                  <a:cubicBezTo>
                    <a:pt x="7571" y="22132"/>
                    <a:pt x="7558" y="22139"/>
                    <a:pt x="7551" y="22158"/>
                  </a:cubicBezTo>
                  <a:cubicBezTo>
                    <a:pt x="7538" y="22155"/>
                    <a:pt x="7527" y="22153"/>
                    <a:pt x="7516" y="22153"/>
                  </a:cubicBezTo>
                  <a:cubicBezTo>
                    <a:pt x="7504" y="22153"/>
                    <a:pt x="7493" y="22155"/>
                    <a:pt x="7480" y="22158"/>
                  </a:cubicBezTo>
                  <a:cubicBezTo>
                    <a:pt x="7467" y="22165"/>
                    <a:pt x="7460" y="22171"/>
                    <a:pt x="7454" y="22171"/>
                  </a:cubicBezTo>
                  <a:cubicBezTo>
                    <a:pt x="7428" y="22171"/>
                    <a:pt x="7421" y="22158"/>
                    <a:pt x="7421" y="22132"/>
                  </a:cubicBezTo>
                  <a:cubicBezTo>
                    <a:pt x="7494" y="22091"/>
                    <a:pt x="7571" y="22070"/>
                    <a:pt x="7649" y="22070"/>
                  </a:cubicBezTo>
                  <a:cubicBezTo>
                    <a:pt x="7669" y="22070"/>
                    <a:pt x="7688" y="22071"/>
                    <a:pt x="7708" y="22074"/>
                  </a:cubicBezTo>
                  <a:cubicBezTo>
                    <a:pt x="7714" y="22074"/>
                    <a:pt x="7721" y="22080"/>
                    <a:pt x="7727" y="22080"/>
                  </a:cubicBezTo>
                  <a:cubicBezTo>
                    <a:pt x="7727" y="22061"/>
                    <a:pt x="7721" y="22041"/>
                    <a:pt x="7721" y="22028"/>
                  </a:cubicBezTo>
                  <a:cubicBezTo>
                    <a:pt x="7701" y="22028"/>
                    <a:pt x="7682" y="22028"/>
                    <a:pt x="7662" y="22022"/>
                  </a:cubicBezTo>
                  <a:cubicBezTo>
                    <a:pt x="7629" y="22015"/>
                    <a:pt x="7610" y="21996"/>
                    <a:pt x="7584" y="21970"/>
                  </a:cubicBezTo>
                  <a:cubicBezTo>
                    <a:pt x="7584" y="21970"/>
                    <a:pt x="7584" y="21963"/>
                    <a:pt x="7577" y="21963"/>
                  </a:cubicBezTo>
                  <a:cubicBezTo>
                    <a:pt x="7571" y="21957"/>
                    <a:pt x="7564" y="21957"/>
                    <a:pt x="7551" y="21950"/>
                  </a:cubicBezTo>
                  <a:cubicBezTo>
                    <a:pt x="7499" y="21937"/>
                    <a:pt x="7442" y="21930"/>
                    <a:pt x="7382" y="21930"/>
                  </a:cubicBezTo>
                  <a:close/>
                  <a:moveTo>
                    <a:pt x="4371" y="22035"/>
                  </a:moveTo>
                  <a:lnTo>
                    <a:pt x="4358" y="22048"/>
                  </a:lnTo>
                  <a:cubicBezTo>
                    <a:pt x="4339" y="22080"/>
                    <a:pt x="4300" y="22152"/>
                    <a:pt x="4241" y="22256"/>
                  </a:cubicBezTo>
                  <a:cubicBezTo>
                    <a:pt x="4235" y="22262"/>
                    <a:pt x="4235" y="22269"/>
                    <a:pt x="4235" y="22269"/>
                  </a:cubicBezTo>
                  <a:lnTo>
                    <a:pt x="4274" y="22262"/>
                  </a:lnTo>
                  <a:cubicBezTo>
                    <a:pt x="4318" y="22248"/>
                    <a:pt x="4347" y="22240"/>
                    <a:pt x="4367" y="22240"/>
                  </a:cubicBezTo>
                  <a:cubicBezTo>
                    <a:pt x="4374" y="22240"/>
                    <a:pt x="4379" y="22241"/>
                    <a:pt x="4384" y="22243"/>
                  </a:cubicBezTo>
                  <a:cubicBezTo>
                    <a:pt x="4391" y="22243"/>
                    <a:pt x="4391" y="22249"/>
                    <a:pt x="4384" y="22256"/>
                  </a:cubicBezTo>
                  <a:cubicBezTo>
                    <a:pt x="4365" y="22295"/>
                    <a:pt x="4332" y="22314"/>
                    <a:pt x="4300" y="22321"/>
                  </a:cubicBezTo>
                  <a:lnTo>
                    <a:pt x="4280" y="22321"/>
                  </a:lnTo>
                  <a:lnTo>
                    <a:pt x="4267" y="22327"/>
                  </a:lnTo>
                  <a:lnTo>
                    <a:pt x="4254" y="22327"/>
                  </a:lnTo>
                  <a:cubicBezTo>
                    <a:pt x="4235" y="22334"/>
                    <a:pt x="4215" y="22334"/>
                    <a:pt x="4196" y="22334"/>
                  </a:cubicBezTo>
                  <a:cubicBezTo>
                    <a:pt x="4176" y="22360"/>
                    <a:pt x="4163" y="22392"/>
                    <a:pt x="4144" y="22425"/>
                  </a:cubicBezTo>
                  <a:cubicBezTo>
                    <a:pt x="4150" y="22418"/>
                    <a:pt x="4157" y="22412"/>
                    <a:pt x="4163" y="22412"/>
                  </a:cubicBezTo>
                  <a:cubicBezTo>
                    <a:pt x="4189" y="22405"/>
                    <a:pt x="4228" y="22399"/>
                    <a:pt x="4274" y="22399"/>
                  </a:cubicBezTo>
                  <a:cubicBezTo>
                    <a:pt x="4326" y="22399"/>
                    <a:pt x="4365" y="22392"/>
                    <a:pt x="4391" y="22386"/>
                  </a:cubicBezTo>
                  <a:lnTo>
                    <a:pt x="4397" y="22379"/>
                  </a:lnTo>
                  <a:cubicBezTo>
                    <a:pt x="4417" y="22386"/>
                    <a:pt x="4430" y="22392"/>
                    <a:pt x="4430" y="22405"/>
                  </a:cubicBezTo>
                  <a:lnTo>
                    <a:pt x="4417" y="22425"/>
                  </a:lnTo>
                  <a:cubicBezTo>
                    <a:pt x="4404" y="22444"/>
                    <a:pt x="4365" y="22457"/>
                    <a:pt x="4306" y="22464"/>
                  </a:cubicBezTo>
                  <a:lnTo>
                    <a:pt x="4209" y="22464"/>
                  </a:lnTo>
                  <a:cubicBezTo>
                    <a:pt x="4196" y="22464"/>
                    <a:pt x="4183" y="22464"/>
                    <a:pt x="4183" y="22470"/>
                  </a:cubicBezTo>
                  <a:lnTo>
                    <a:pt x="4131" y="22470"/>
                  </a:lnTo>
                  <a:cubicBezTo>
                    <a:pt x="4124" y="22464"/>
                    <a:pt x="4124" y="22457"/>
                    <a:pt x="4124" y="22451"/>
                  </a:cubicBezTo>
                  <a:cubicBezTo>
                    <a:pt x="4085" y="22509"/>
                    <a:pt x="4046" y="22568"/>
                    <a:pt x="4007" y="22620"/>
                  </a:cubicBezTo>
                  <a:cubicBezTo>
                    <a:pt x="4131" y="22607"/>
                    <a:pt x="4235" y="22601"/>
                    <a:pt x="4306" y="22601"/>
                  </a:cubicBezTo>
                  <a:cubicBezTo>
                    <a:pt x="4337" y="22599"/>
                    <a:pt x="4366" y="22598"/>
                    <a:pt x="4394" y="22598"/>
                  </a:cubicBezTo>
                  <a:cubicBezTo>
                    <a:pt x="4484" y="22598"/>
                    <a:pt x="4559" y="22607"/>
                    <a:pt x="4618" y="22627"/>
                  </a:cubicBezTo>
                  <a:lnTo>
                    <a:pt x="4612" y="22666"/>
                  </a:lnTo>
                  <a:cubicBezTo>
                    <a:pt x="4560" y="22679"/>
                    <a:pt x="4488" y="22685"/>
                    <a:pt x="4404" y="22685"/>
                  </a:cubicBezTo>
                  <a:cubicBezTo>
                    <a:pt x="4300" y="22679"/>
                    <a:pt x="4228" y="22679"/>
                    <a:pt x="4202" y="22679"/>
                  </a:cubicBezTo>
                  <a:cubicBezTo>
                    <a:pt x="4131" y="22685"/>
                    <a:pt x="4079" y="22692"/>
                    <a:pt x="4046" y="22692"/>
                  </a:cubicBezTo>
                  <a:cubicBezTo>
                    <a:pt x="4013" y="22692"/>
                    <a:pt x="3981" y="22692"/>
                    <a:pt x="3955" y="22685"/>
                  </a:cubicBezTo>
                  <a:cubicBezTo>
                    <a:pt x="3896" y="22763"/>
                    <a:pt x="3831" y="22835"/>
                    <a:pt x="3760" y="22913"/>
                  </a:cubicBezTo>
                  <a:cubicBezTo>
                    <a:pt x="3721" y="22952"/>
                    <a:pt x="3688" y="22984"/>
                    <a:pt x="3649" y="23004"/>
                  </a:cubicBezTo>
                  <a:cubicBezTo>
                    <a:pt x="3623" y="23017"/>
                    <a:pt x="3578" y="23036"/>
                    <a:pt x="3500" y="23056"/>
                  </a:cubicBezTo>
                  <a:cubicBezTo>
                    <a:pt x="3409" y="23075"/>
                    <a:pt x="3266" y="23134"/>
                    <a:pt x="3057" y="23225"/>
                  </a:cubicBezTo>
                  <a:cubicBezTo>
                    <a:pt x="2992" y="23251"/>
                    <a:pt x="2934" y="23277"/>
                    <a:pt x="2882" y="23296"/>
                  </a:cubicBezTo>
                  <a:cubicBezTo>
                    <a:pt x="2895" y="23296"/>
                    <a:pt x="2921" y="23296"/>
                    <a:pt x="2947" y="23290"/>
                  </a:cubicBezTo>
                  <a:cubicBezTo>
                    <a:pt x="3070" y="23283"/>
                    <a:pt x="3194" y="23270"/>
                    <a:pt x="3311" y="23251"/>
                  </a:cubicBezTo>
                  <a:lnTo>
                    <a:pt x="3441" y="23231"/>
                  </a:lnTo>
                  <a:cubicBezTo>
                    <a:pt x="3500" y="23225"/>
                    <a:pt x="3578" y="23212"/>
                    <a:pt x="3682" y="23192"/>
                  </a:cubicBezTo>
                  <a:cubicBezTo>
                    <a:pt x="3773" y="23179"/>
                    <a:pt x="3851" y="23173"/>
                    <a:pt x="3916" y="23173"/>
                  </a:cubicBezTo>
                  <a:lnTo>
                    <a:pt x="3877" y="23199"/>
                  </a:lnTo>
                  <a:lnTo>
                    <a:pt x="3792" y="23231"/>
                  </a:lnTo>
                  <a:cubicBezTo>
                    <a:pt x="3766" y="23238"/>
                    <a:pt x="3708" y="23244"/>
                    <a:pt x="3617" y="23257"/>
                  </a:cubicBezTo>
                  <a:lnTo>
                    <a:pt x="3448" y="23290"/>
                  </a:lnTo>
                  <a:cubicBezTo>
                    <a:pt x="3389" y="23303"/>
                    <a:pt x="3305" y="23309"/>
                    <a:pt x="3188" y="23322"/>
                  </a:cubicBezTo>
                  <a:lnTo>
                    <a:pt x="3044" y="23329"/>
                  </a:lnTo>
                  <a:cubicBezTo>
                    <a:pt x="3001" y="23332"/>
                    <a:pt x="2963" y="23333"/>
                    <a:pt x="2929" y="23333"/>
                  </a:cubicBezTo>
                  <a:cubicBezTo>
                    <a:pt x="2880" y="23333"/>
                    <a:pt x="2841" y="23330"/>
                    <a:pt x="2810" y="23322"/>
                  </a:cubicBezTo>
                  <a:cubicBezTo>
                    <a:pt x="2732" y="23348"/>
                    <a:pt x="2667" y="23368"/>
                    <a:pt x="2609" y="23374"/>
                  </a:cubicBezTo>
                  <a:cubicBezTo>
                    <a:pt x="2518" y="23394"/>
                    <a:pt x="2375" y="23407"/>
                    <a:pt x="2186" y="23407"/>
                  </a:cubicBezTo>
                  <a:cubicBezTo>
                    <a:pt x="2082" y="23407"/>
                    <a:pt x="2010" y="23400"/>
                    <a:pt x="1952" y="23400"/>
                  </a:cubicBezTo>
                  <a:lnTo>
                    <a:pt x="1939" y="23400"/>
                  </a:lnTo>
                  <a:cubicBezTo>
                    <a:pt x="1926" y="23452"/>
                    <a:pt x="1919" y="23504"/>
                    <a:pt x="1913" y="23550"/>
                  </a:cubicBezTo>
                  <a:cubicBezTo>
                    <a:pt x="1919" y="23602"/>
                    <a:pt x="1919" y="23654"/>
                    <a:pt x="1919" y="23713"/>
                  </a:cubicBezTo>
                  <a:cubicBezTo>
                    <a:pt x="1926" y="23752"/>
                    <a:pt x="1939" y="23784"/>
                    <a:pt x="1952" y="23817"/>
                  </a:cubicBezTo>
                  <a:cubicBezTo>
                    <a:pt x="1997" y="23895"/>
                    <a:pt x="2069" y="23960"/>
                    <a:pt x="2179" y="24025"/>
                  </a:cubicBezTo>
                  <a:cubicBezTo>
                    <a:pt x="2446" y="24181"/>
                    <a:pt x="2771" y="24285"/>
                    <a:pt x="3142" y="24324"/>
                  </a:cubicBezTo>
                  <a:cubicBezTo>
                    <a:pt x="3259" y="24339"/>
                    <a:pt x="3392" y="24345"/>
                    <a:pt x="3541" y="24345"/>
                  </a:cubicBezTo>
                  <a:cubicBezTo>
                    <a:pt x="3723" y="24345"/>
                    <a:pt x="3928" y="24335"/>
                    <a:pt x="4157" y="24317"/>
                  </a:cubicBezTo>
                  <a:cubicBezTo>
                    <a:pt x="4482" y="24291"/>
                    <a:pt x="4833" y="24252"/>
                    <a:pt x="5210" y="24194"/>
                  </a:cubicBezTo>
                  <a:cubicBezTo>
                    <a:pt x="5100" y="24090"/>
                    <a:pt x="5022" y="23973"/>
                    <a:pt x="4976" y="23830"/>
                  </a:cubicBezTo>
                  <a:cubicBezTo>
                    <a:pt x="4956" y="23778"/>
                    <a:pt x="4956" y="23739"/>
                    <a:pt x="4970" y="23713"/>
                  </a:cubicBezTo>
                  <a:cubicBezTo>
                    <a:pt x="4989" y="23687"/>
                    <a:pt x="5022" y="23667"/>
                    <a:pt x="5067" y="23661"/>
                  </a:cubicBezTo>
                  <a:cubicBezTo>
                    <a:pt x="5139" y="23635"/>
                    <a:pt x="5184" y="23622"/>
                    <a:pt x="5217" y="23609"/>
                  </a:cubicBezTo>
                  <a:cubicBezTo>
                    <a:pt x="5262" y="23583"/>
                    <a:pt x="5301" y="23550"/>
                    <a:pt x="5314" y="23518"/>
                  </a:cubicBezTo>
                  <a:cubicBezTo>
                    <a:pt x="5327" y="23465"/>
                    <a:pt x="5340" y="23433"/>
                    <a:pt x="5347" y="23413"/>
                  </a:cubicBezTo>
                  <a:cubicBezTo>
                    <a:pt x="5360" y="23368"/>
                    <a:pt x="5386" y="23342"/>
                    <a:pt x="5418" y="23342"/>
                  </a:cubicBezTo>
                  <a:cubicBezTo>
                    <a:pt x="5423" y="23340"/>
                    <a:pt x="5428" y="23339"/>
                    <a:pt x="5433" y="23339"/>
                  </a:cubicBezTo>
                  <a:cubicBezTo>
                    <a:pt x="5447" y="23339"/>
                    <a:pt x="5461" y="23347"/>
                    <a:pt x="5470" y="23361"/>
                  </a:cubicBezTo>
                  <a:cubicBezTo>
                    <a:pt x="5483" y="23374"/>
                    <a:pt x="5496" y="23387"/>
                    <a:pt x="5496" y="23407"/>
                  </a:cubicBezTo>
                  <a:cubicBezTo>
                    <a:pt x="5503" y="23439"/>
                    <a:pt x="5496" y="23478"/>
                    <a:pt x="5477" y="23524"/>
                  </a:cubicBezTo>
                  <a:cubicBezTo>
                    <a:pt x="5438" y="23589"/>
                    <a:pt x="5386" y="23654"/>
                    <a:pt x="5321" y="23700"/>
                  </a:cubicBezTo>
                  <a:cubicBezTo>
                    <a:pt x="5256" y="23745"/>
                    <a:pt x="5184" y="23778"/>
                    <a:pt x="5100" y="23791"/>
                  </a:cubicBezTo>
                  <a:cubicBezTo>
                    <a:pt x="5145" y="23901"/>
                    <a:pt x="5204" y="24005"/>
                    <a:pt x="5282" y="24103"/>
                  </a:cubicBezTo>
                  <a:cubicBezTo>
                    <a:pt x="5301" y="24122"/>
                    <a:pt x="5321" y="24135"/>
                    <a:pt x="5334" y="24135"/>
                  </a:cubicBezTo>
                  <a:cubicBezTo>
                    <a:pt x="5337" y="24137"/>
                    <a:pt x="5341" y="24138"/>
                    <a:pt x="5346" y="24138"/>
                  </a:cubicBezTo>
                  <a:cubicBezTo>
                    <a:pt x="5358" y="24138"/>
                    <a:pt x="5373" y="24132"/>
                    <a:pt x="5392" y="24122"/>
                  </a:cubicBezTo>
                  <a:cubicBezTo>
                    <a:pt x="5418" y="24109"/>
                    <a:pt x="5438" y="24103"/>
                    <a:pt x="5451" y="24103"/>
                  </a:cubicBezTo>
                  <a:cubicBezTo>
                    <a:pt x="5477" y="24103"/>
                    <a:pt x="5496" y="24116"/>
                    <a:pt x="5503" y="24148"/>
                  </a:cubicBezTo>
                  <a:cubicBezTo>
                    <a:pt x="5509" y="24174"/>
                    <a:pt x="5509" y="24200"/>
                    <a:pt x="5490" y="24226"/>
                  </a:cubicBezTo>
                  <a:cubicBezTo>
                    <a:pt x="5470" y="24252"/>
                    <a:pt x="5425" y="24272"/>
                    <a:pt x="5347" y="24285"/>
                  </a:cubicBezTo>
                  <a:cubicBezTo>
                    <a:pt x="4755" y="24376"/>
                    <a:pt x="4267" y="24428"/>
                    <a:pt x="3877" y="24441"/>
                  </a:cubicBezTo>
                  <a:cubicBezTo>
                    <a:pt x="3815" y="24443"/>
                    <a:pt x="3753" y="24444"/>
                    <a:pt x="3693" y="24444"/>
                  </a:cubicBezTo>
                  <a:cubicBezTo>
                    <a:pt x="3107" y="24444"/>
                    <a:pt x="2623" y="24357"/>
                    <a:pt x="2251" y="24168"/>
                  </a:cubicBezTo>
                  <a:cubicBezTo>
                    <a:pt x="2114" y="24103"/>
                    <a:pt x="2023" y="24031"/>
                    <a:pt x="1965" y="23960"/>
                  </a:cubicBezTo>
                  <a:cubicBezTo>
                    <a:pt x="1939" y="23934"/>
                    <a:pt x="1926" y="23908"/>
                    <a:pt x="1906" y="23882"/>
                  </a:cubicBezTo>
                  <a:cubicBezTo>
                    <a:pt x="1906" y="23901"/>
                    <a:pt x="1900" y="23921"/>
                    <a:pt x="1900" y="23940"/>
                  </a:cubicBezTo>
                  <a:cubicBezTo>
                    <a:pt x="1880" y="24096"/>
                    <a:pt x="1874" y="24187"/>
                    <a:pt x="1874" y="24213"/>
                  </a:cubicBezTo>
                  <a:cubicBezTo>
                    <a:pt x="1874" y="24311"/>
                    <a:pt x="1893" y="24395"/>
                    <a:pt x="1932" y="24461"/>
                  </a:cubicBezTo>
                  <a:cubicBezTo>
                    <a:pt x="1965" y="24519"/>
                    <a:pt x="2030" y="24578"/>
                    <a:pt x="2114" y="24630"/>
                  </a:cubicBezTo>
                  <a:cubicBezTo>
                    <a:pt x="2160" y="24656"/>
                    <a:pt x="2205" y="24682"/>
                    <a:pt x="2257" y="24708"/>
                  </a:cubicBezTo>
                  <a:cubicBezTo>
                    <a:pt x="2264" y="24701"/>
                    <a:pt x="2270" y="24701"/>
                    <a:pt x="2277" y="24701"/>
                  </a:cubicBezTo>
                  <a:cubicBezTo>
                    <a:pt x="2323" y="24701"/>
                    <a:pt x="2355" y="24714"/>
                    <a:pt x="2381" y="24740"/>
                  </a:cubicBezTo>
                  <a:lnTo>
                    <a:pt x="2388" y="24740"/>
                  </a:lnTo>
                  <a:cubicBezTo>
                    <a:pt x="2407" y="24747"/>
                    <a:pt x="2420" y="24760"/>
                    <a:pt x="2427" y="24773"/>
                  </a:cubicBezTo>
                  <a:cubicBezTo>
                    <a:pt x="2641" y="24844"/>
                    <a:pt x="2895" y="24883"/>
                    <a:pt x="3181" y="24890"/>
                  </a:cubicBezTo>
                  <a:lnTo>
                    <a:pt x="3740" y="24890"/>
                  </a:lnTo>
                  <a:cubicBezTo>
                    <a:pt x="3803" y="24888"/>
                    <a:pt x="3862" y="24887"/>
                    <a:pt x="3918" y="24887"/>
                  </a:cubicBezTo>
                  <a:cubicBezTo>
                    <a:pt x="4069" y="24887"/>
                    <a:pt x="4195" y="24893"/>
                    <a:pt x="4300" y="24903"/>
                  </a:cubicBezTo>
                  <a:cubicBezTo>
                    <a:pt x="4566" y="24922"/>
                    <a:pt x="4813" y="24968"/>
                    <a:pt x="5054" y="25046"/>
                  </a:cubicBezTo>
                  <a:cubicBezTo>
                    <a:pt x="5249" y="25111"/>
                    <a:pt x="5360" y="25143"/>
                    <a:pt x="5392" y="25156"/>
                  </a:cubicBezTo>
                  <a:cubicBezTo>
                    <a:pt x="5469" y="25171"/>
                    <a:pt x="5539" y="25179"/>
                    <a:pt x="5604" y="25179"/>
                  </a:cubicBezTo>
                  <a:cubicBezTo>
                    <a:pt x="5654" y="25179"/>
                    <a:pt x="5701" y="25174"/>
                    <a:pt x="5743" y="25163"/>
                  </a:cubicBezTo>
                  <a:cubicBezTo>
                    <a:pt x="5867" y="25137"/>
                    <a:pt x="5971" y="25065"/>
                    <a:pt x="6056" y="24955"/>
                  </a:cubicBezTo>
                  <a:cubicBezTo>
                    <a:pt x="6134" y="24844"/>
                    <a:pt x="6179" y="24727"/>
                    <a:pt x="6179" y="24597"/>
                  </a:cubicBezTo>
                  <a:cubicBezTo>
                    <a:pt x="6179" y="24519"/>
                    <a:pt x="6166" y="24448"/>
                    <a:pt x="6147" y="24395"/>
                  </a:cubicBezTo>
                  <a:cubicBezTo>
                    <a:pt x="6101" y="24304"/>
                    <a:pt x="6069" y="24233"/>
                    <a:pt x="6056" y="24187"/>
                  </a:cubicBezTo>
                  <a:cubicBezTo>
                    <a:pt x="6043" y="24155"/>
                    <a:pt x="6036" y="24135"/>
                    <a:pt x="6030" y="24122"/>
                  </a:cubicBezTo>
                  <a:cubicBezTo>
                    <a:pt x="6017" y="24096"/>
                    <a:pt x="6010" y="24077"/>
                    <a:pt x="5997" y="24064"/>
                  </a:cubicBezTo>
                  <a:cubicBezTo>
                    <a:pt x="5978" y="24044"/>
                    <a:pt x="5952" y="24038"/>
                    <a:pt x="5913" y="24031"/>
                  </a:cubicBezTo>
                  <a:cubicBezTo>
                    <a:pt x="5867" y="24031"/>
                    <a:pt x="5834" y="24025"/>
                    <a:pt x="5815" y="24018"/>
                  </a:cubicBezTo>
                  <a:cubicBezTo>
                    <a:pt x="5756" y="24005"/>
                    <a:pt x="5704" y="23960"/>
                    <a:pt x="5672" y="23888"/>
                  </a:cubicBezTo>
                  <a:cubicBezTo>
                    <a:pt x="5639" y="23823"/>
                    <a:pt x="5626" y="23758"/>
                    <a:pt x="5633" y="23680"/>
                  </a:cubicBezTo>
                  <a:cubicBezTo>
                    <a:pt x="5633" y="23622"/>
                    <a:pt x="5646" y="23531"/>
                    <a:pt x="5678" y="23407"/>
                  </a:cubicBezTo>
                  <a:cubicBezTo>
                    <a:pt x="5737" y="23114"/>
                    <a:pt x="5776" y="22809"/>
                    <a:pt x="5789" y="22490"/>
                  </a:cubicBezTo>
                  <a:cubicBezTo>
                    <a:pt x="5789" y="22373"/>
                    <a:pt x="5808" y="22288"/>
                    <a:pt x="5847" y="22243"/>
                  </a:cubicBezTo>
                  <a:cubicBezTo>
                    <a:pt x="5815" y="22223"/>
                    <a:pt x="5782" y="22204"/>
                    <a:pt x="5750" y="22178"/>
                  </a:cubicBezTo>
                  <a:lnTo>
                    <a:pt x="5750" y="22178"/>
                  </a:lnTo>
                  <a:cubicBezTo>
                    <a:pt x="5776" y="22223"/>
                    <a:pt x="5789" y="22269"/>
                    <a:pt x="5769" y="22321"/>
                  </a:cubicBezTo>
                  <a:cubicBezTo>
                    <a:pt x="5756" y="22373"/>
                    <a:pt x="5730" y="22418"/>
                    <a:pt x="5685" y="22444"/>
                  </a:cubicBezTo>
                  <a:cubicBezTo>
                    <a:pt x="5620" y="22490"/>
                    <a:pt x="5522" y="22516"/>
                    <a:pt x="5392" y="22522"/>
                  </a:cubicBezTo>
                  <a:cubicBezTo>
                    <a:pt x="5366" y="22524"/>
                    <a:pt x="5339" y="22524"/>
                    <a:pt x="5312" y="22524"/>
                  </a:cubicBezTo>
                  <a:cubicBezTo>
                    <a:pt x="5172" y="22524"/>
                    <a:pt x="5023" y="22510"/>
                    <a:pt x="4865" y="22477"/>
                  </a:cubicBezTo>
                  <a:cubicBezTo>
                    <a:pt x="4683" y="22444"/>
                    <a:pt x="4553" y="22379"/>
                    <a:pt x="4475" y="22288"/>
                  </a:cubicBezTo>
                  <a:cubicBezTo>
                    <a:pt x="4423" y="22223"/>
                    <a:pt x="4384" y="22139"/>
                    <a:pt x="4371" y="22035"/>
                  </a:cubicBezTo>
                  <a:close/>
                  <a:moveTo>
                    <a:pt x="469" y="35634"/>
                  </a:moveTo>
                  <a:cubicBezTo>
                    <a:pt x="449" y="35634"/>
                    <a:pt x="423" y="35640"/>
                    <a:pt x="384" y="35660"/>
                  </a:cubicBezTo>
                  <a:cubicBezTo>
                    <a:pt x="378" y="35660"/>
                    <a:pt x="371" y="35660"/>
                    <a:pt x="365" y="35666"/>
                  </a:cubicBezTo>
                  <a:cubicBezTo>
                    <a:pt x="417" y="35679"/>
                    <a:pt x="456" y="35692"/>
                    <a:pt x="488" y="35699"/>
                  </a:cubicBezTo>
                  <a:cubicBezTo>
                    <a:pt x="521" y="35718"/>
                    <a:pt x="567" y="35744"/>
                    <a:pt x="632" y="35790"/>
                  </a:cubicBezTo>
                  <a:cubicBezTo>
                    <a:pt x="684" y="35822"/>
                    <a:pt x="762" y="35855"/>
                    <a:pt x="866" y="35900"/>
                  </a:cubicBezTo>
                  <a:lnTo>
                    <a:pt x="1497" y="36316"/>
                  </a:lnTo>
                  <a:cubicBezTo>
                    <a:pt x="1594" y="36381"/>
                    <a:pt x="1692" y="36460"/>
                    <a:pt x="1802" y="36551"/>
                  </a:cubicBezTo>
                  <a:cubicBezTo>
                    <a:pt x="1874" y="36616"/>
                    <a:pt x="1932" y="36661"/>
                    <a:pt x="1971" y="36687"/>
                  </a:cubicBezTo>
                  <a:cubicBezTo>
                    <a:pt x="2004" y="36700"/>
                    <a:pt x="2017" y="36713"/>
                    <a:pt x="2030" y="36726"/>
                  </a:cubicBezTo>
                  <a:cubicBezTo>
                    <a:pt x="2030" y="36739"/>
                    <a:pt x="2030" y="36752"/>
                    <a:pt x="2023" y="36765"/>
                  </a:cubicBezTo>
                  <a:cubicBezTo>
                    <a:pt x="2019" y="36775"/>
                    <a:pt x="2014" y="36781"/>
                    <a:pt x="2007" y="36781"/>
                  </a:cubicBezTo>
                  <a:cubicBezTo>
                    <a:pt x="2004" y="36781"/>
                    <a:pt x="2001" y="36780"/>
                    <a:pt x="1997" y="36778"/>
                  </a:cubicBezTo>
                  <a:cubicBezTo>
                    <a:pt x="1991" y="36778"/>
                    <a:pt x="1978" y="36765"/>
                    <a:pt x="1965" y="36752"/>
                  </a:cubicBezTo>
                  <a:cubicBezTo>
                    <a:pt x="1952" y="36746"/>
                    <a:pt x="1926" y="36733"/>
                    <a:pt x="1887" y="36713"/>
                  </a:cubicBezTo>
                  <a:cubicBezTo>
                    <a:pt x="1861" y="36700"/>
                    <a:pt x="1841" y="36681"/>
                    <a:pt x="1841" y="36661"/>
                  </a:cubicBezTo>
                  <a:lnTo>
                    <a:pt x="1718" y="36557"/>
                  </a:lnTo>
                  <a:cubicBezTo>
                    <a:pt x="1581" y="36440"/>
                    <a:pt x="1484" y="36368"/>
                    <a:pt x="1425" y="36342"/>
                  </a:cubicBezTo>
                  <a:lnTo>
                    <a:pt x="1393" y="36316"/>
                  </a:lnTo>
                  <a:lnTo>
                    <a:pt x="1366" y="36290"/>
                  </a:lnTo>
                  <a:lnTo>
                    <a:pt x="1321" y="36264"/>
                  </a:lnTo>
                  <a:cubicBezTo>
                    <a:pt x="1249" y="36225"/>
                    <a:pt x="1171" y="36180"/>
                    <a:pt x="1100" y="36121"/>
                  </a:cubicBezTo>
                  <a:cubicBezTo>
                    <a:pt x="1048" y="36076"/>
                    <a:pt x="1009" y="36050"/>
                    <a:pt x="983" y="36024"/>
                  </a:cubicBezTo>
                  <a:cubicBezTo>
                    <a:pt x="937" y="35991"/>
                    <a:pt x="892" y="35965"/>
                    <a:pt x="859" y="35946"/>
                  </a:cubicBezTo>
                  <a:cubicBezTo>
                    <a:pt x="833" y="35933"/>
                    <a:pt x="788" y="35913"/>
                    <a:pt x="710" y="35887"/>
                  </a:cubicBezTo>
                  <a:cubicBezTo>
                    <a:pt x="651" y="35861"/>
                    <a:pt x="606" y="35842"/>
                    <a:pt x="573" y="35816"/>
                  </a:cubicBezTo>
                  <a:cubicBezTo>
                    <a:pt x="502" y="35770"/>
                    <a:pt x="462" y="35744"/>
                    <a:pt x="462" y="35738"/>
                  </a:cubicBezTo>
                  <a:cubicBezTo>
                    <a:pt x="449" y="35738"/>
                    <a:pt x="417" y="35725"/>
                    <a:pt x="371" y="35718"/>
                  </a:cubicBezTo>
                  <a:cubicBezTo>
                    <a:pt x="352" y="35712"/>
                    <a:pt x="332" y="35705"/>
                    <a:pt x="313" y="35699"/>
                  </a:cubicBezTo>
                  <a:cubicBezTo>
                    <a:pt x="287" y="35718"/>
                    <a:pt x="241" y="35738"/>
                    <a:pt x="170" y="35738"/>
                  </a:cubicBezTo>
                  <a:cubicBezTo>
                    <a:pt x="105" y="35751"/>
                    <a:pt x="53" y="35757"/>
                    <a:pt x="1" y="35770"/>
                  </a:cubicBezTo>
                  <a:cubicBezTo>
                    <a:pt x="235" y="35868"/>
                    <a:pt x="443" y="36024"/>
                    <a:pt x="638" y="36245"/>
                  </a:cubicBezTo>
                  <a:cubicBezTo>
                    <a:pt x="794" y="36421"/>
                    <a:pt x="957" y="36668"/>
                    <a:pt x="1126" y="36980"/>
                  </a:cubicBezTo>
                  <a:cubicBezTo>
                    <a:pt x="1171" y="37064"/>
                    <a:pt x="1217" y="37116"/>
                    <a:pt x="1269" y="37129"/>
                  </a:cubicBezTo>
                  <a:cubicBezTo>
                    <a:pt x="1280" y="37137"/>
                    <a:pt x="1298" y="37140"/>
                    <a:pt x="1323" y="37140"/>
                  </a:cubicBezTo>
                  <a:cubicBezTo>
                    <a:pt x="1341" y="37140"/>
                    <a:pt x="1362" y="37139"/>
                    <a:pt x="1386" y="37136"/>
                  </a:cubicBezTo>
                  <a:cubicBezTo>
                    <a:pt x="2166" y="37038"/>
                    <a:pt x="2674" y="36973"/>
                    <a:pt x="2901" y="36947"/>
                  </a:cubicBezTo>
                  <a:cubicBezTo>
                    <a:pt x="3207" y="36902"/>
                    <a:pt x="3448" y="36850"/>
                    <a:pt x="3623" y="36798"/>
                  </a:cubicBezTo>
                  <a:cubicBezTo>
                    <a:pt x="3877" y="36720"/>
                    <a:pt x="4092" y="36616"/>
                    <a:pt x="4261" y="36473"/>
                  </a:cubicBezTo>
                  <a:lnTo>
                    <a:pt x="4267" y="36473"/>
                  </a:lnTo>
                  <a:cubicBezTo>
                    <a:pt x="4261" y="36447"/>
                    <a:pt x="4261" y="36421"/>
                    <a:pt x="4254" y="36394"/>
                  </a:cubicBezTo>
                  <a:lnTo>
                    <a:pt x="4235" y="36394"/>
                  </a:lnTo>
                  <a:lnTo>
                    <a:pt x="4202" y="36414"/>
                  </a:lnTo>
                  <a:cubicBezTo>
                    <a:pt x="4150" y="36453"/>
                    <a:pt x="4118" y="36473"/>
                    <a:pt x="4085" y="36486"/>
                  </a:cubicBezTo>
                  <a:lnTo>
                    <a:pt x="3916" y="36557"/>
                  </a:lnTo>
                  <a:cubicBezTo>
                    <a:pt x="3838" y="36583"/>
                    <a:pt x="3799" y="36596"/>
                    <a:pt x="3792" y="36596"/>
                  </a:cubicBezTo>
                  <a:lnTo>
                    <a:pt x="3701" y="36622"/>
                  </a:lnTo>
                  <a:cubicBezTo>
                    <a:pt x="3643" y="36635"/>
                    <a:pt x="3597" y="36642"/>
                    <a:pt x="3571" y="36648"/>
                  </a:cubicBezTo>
                  <a:lnTo>
                    <a:pt x="3500" y="36655"/>
                  </a:lnTo>
                  <a:cubicBezTo>
                    <a:pt x="3461" y="36668"/>
                    <a:pt x="3428" y="36668"/>
                    <a:pt x="3402" y="36668"/>
                  </a:cubicBezTo>
                  <a:lnTo>
                    <a:pt x="3376" y="36661"/>
                  </a:lnTo>
                  <a:lnTo>
                    <a:pt x="3350" y="36681"/>
                  </a:lnTo>
                  <a:lnTo>
                    <a:pt x="3324" y="36681"/>
                  </a:lnTo>
                  <a:cubicBezTo>
                    <a:pt x="3305" y="36681"/>
                    <a:pt x="3298" y="36681"/>
                    <a:pt x="3292" y="36687"/>
                  </a:cubicBezTo>
                  <a:cubicBezTo>
                    <a:pt x="3279" y="36687"/>
                    <a:pt x="3272" y="36681"/>
                    <a:pt x="3279" y="36668"/>
                  </a:cubicBezTo>
                  <a:cubicBezTo>
                    <a:pt x="3285" y="36661"/>
                    <a:pt x="3292" y="36655"/>
                    <a:pt x="3298" y="36648"/>
                  </a:cubicBezTo>
                  <a:lnTo>
                    <a:pt x="3363" y="36629"/>
                  </a:lnTo>
                  <a:lnTo>
                    <a:pt x="3552" y="36590"/>
                  </a:lnTo>
                  <a:cubicBezTo>
                    <a:pt x="3597" y="36583"/>
                    <a:pt x="3630" y="36577"/>
                    <a:pt x="3656" y="36570"/>
                  </a:cubicBezTo>
                  <a:lnTo>
                    <a:pt x="3727" y="36544"/>
                  </a:lnTo>
                  <a:lnTo>
                    <a:pt x="3792" y="36538"/>
                  </a:lnTo>
                  <a:cubicBezTo>
                    <a:pt x="3818" y="36531"/>
                    <a:pt x="3857" y="36518"/>
                    <a:pt x="3909" y="36499"/>
                  </a:cubicBezTo>
                  <a:lnTo>
                    <a:pt x="3994" y="36460"/>
                  </a:lnTo>
                  <a:cubicBezTo>
                    <a:pt x="4020" y="36453"/>
                    <a:pt x="4039" y="36440"/>
                    <a:pt x="4059" y="36427"/>
                  </a:cubicBezTo>
                  <a:cubicBezTo>
                    <a:pt x="4079" y="36414"/>
                    <a:pt x="4105" y="36401"/>
                    <a:pt x="4124" y="36375"/>
                  </a:cubicBezTo>
                  <a:lnTo>
                    <a:pt x="4189" y="36329"/>
                  </a:lnTo>
                  <a:lnTo>
                    <a:pt x="4248" y="36316"/>
                  </a:lnTo>
                  <a:cubicBezTo>
                    <a:pt x="4235" y="36238"/>
                    <a:pt x="4228" y="36167"/>
                    <a:pt x="4222" y="36102"/>
                  </a:cubicBezTo>
                  <a:cubicBezTo>
                    <a:pt x="4196" y="36108"/>
                    <a:pt x="4157" y="36121"/>
                    <a:pt x="4118" y="36134"/>
                  </a:cubicBezTo>
                  <a:cubicBezTo>
                    <a:pt x="4085" y="36141"/>
                    <a:pt x="4033" y="36154"/>
                    <a:pt x="3955" y="36160"/>
                  </a:cubicBezTo>
                  <a:cubicBezTo>
                    <a:pt x="3864" y="36167"/>
                    <a:pt x="3721" y="36173"/>
                    <a:pt x="3539" y="36173"/>
                  </a:cubicBezTo>
                  <a:cubicBezTo>
                    <a:pt x="3272" y="36173"/>
                    <a:pt x="3064" y="36160"/>
                    <a:pt x="2914" y="36134"/>
                  </a:cubicBezTo>
                  <a:cubicBezTo>
                    <a:pt x="2862" y="36121"/>
                    <a:pt x="2810" y="36102"/>
                    <a:pt x="2778" y="36089"/>
                  </a:cubicBezTo>
                  <a:lnTo>
                    <a:pt x="2388" y="36460"/>
                  </a:lnTo>
                  <a:cubicBezTo>
                    <a:pt x="2336" y="36512"/>
                    <a:pt x="2297" y="36538"/>
                    <a:pt x="2257" y="36538"/>
                  </a:cubicBezTo>
                  <a:cubicBezTo>
                    <a:pt x="2225" y="36538"/>
                    <a:pt x="2186" y="36518"/>
                    <a:pt x="2153" y="36479"/>
                  </a:cubicBezTo>
                  <a:cubicBezTo>
                    <a:pt x="2140" y="36473"/>
                    <a:pt x="2114" y="36434"/>
                    <a:pt x="2075" y="36375"/>
                  </a:cubicBezTo>
                  <a:cubicBezTo>
                    <a:pt x="1984" y="36245"/>
                    <a:pt x="1822" y="36141"/>
                    <a:pt x="1588" y="36069"/>
                  </a:cubicBezTo>
                  <a:cubicBezTo>
                    <a:pt x="1236" y="35959"/>
                    <a:pt x="1041" y="35894"/>
                    <a:pt x="1002" y="35874"/>
                  </a:cubicBezTo>
                  <a:cubicBezTo>
                    <a:pt x="885" y="35803"/>
                    <a:pt x="801" y="35751"/>
                    <a:pt x="742" y="35725"/>
                  </a:cubicBezTo>
                  <a:cubicBezTo>
                    <a:pt x="638" y="35666"/>
                    <a:pt x="547" y="35634"/>
                    <a:pt x="469" y="35634"/>
                  </a:cubicBezTo>
                  <a:close/>
                </a:path>
              </a:pathLst>
            </a:custGeom>
            <a:solidFill>
              <a:srgbClr val="5F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0"/>
            <p:cNvSpPr/>
            <p:nvPr/>
          </p:nvSpPr>
          <p:spPr>
            <a:xfrm>
              <a:off x="-7261488" y="8352350"/>
              <a:ext cx="1066359" cy="2916234"/>
            </a:xfrm>
            <a:custGeom>
              <a:avLst/>
              <a:gdLst/>
              <a:ahLst/>
              <a:cxnLst/>
              <a:rect l="l" t="t" r="r" b="b"/>
              <a:pathLst>
                <a:path w="13991" h="38262" extrusionOk="0">
                  <a:moveTo>
                    <a:pt x="11434" y="14"/>
                  </a:moveTo>
                  <a:cubicBezTo>
                    <a:pt x="11441" y="59"/>
                    <a:pt x="11454" y="105"/>
                    <a:pt x="11460" y="163"/>
                  </a:cubicBezTo>
                  <a:cubicBezTo>
                    <a:pt x="11473" y="215"/>
                    <a:pt x="11480" y="293"/>
                    <a:pt x="11493" y="404"/>
                  </a:cubicBezTo>
                  <a:cubicBezTo>
                    <a:pt x="11499" y="462"/>
                    <a:pt x="11519" y="580"/>
                    <a:pt x="11558" y="755"/>
                  </a:cubicBezTo>
                  <a:cubicBezTo>
                    <a:pt x="11590" y="898"/>
                    <a:pt x="11603" y="1015"/>
                    <a:pt x="11603" y="1106"/>
                  </a:cubicBezTo>
                  <a:lnTo>
                    <a:pt x="11577" y="1802"/>
                  </a:lnTo>
                  <a:cubicBezTo>
                    <a:pt x="11571" y="1919"/>
                    <a:pt x="11577" y="2010"/>
                    <a:pt x="11590" y="2069"/>
                  </a:cubicBezTo>
                  <a:cubicBezTo>
                    <a:pt x="11616" y="2095"/>
                    <a:pt x="11662" y="2108"/>
                    <a:pt x="11720" y="2114"/>
                  </a:cubicBezTo>
                  <a:cubicBezTo>
                    <a:pt x="11727" y="2114"/>
                    <a:pt x="11772" y="2108"/>
                    <a:pt x="11870" y="2101"/>
                  </a:cubicBezTo>
                  <a:cubicBezTo>
                    <a:pt x="11916" y="2101"/>
                    <a:pt x="11981" y="2101"/>
                    <a:pt x="12078" y="2108"/>
                  </a:cubicBezTo>
                  <a:cubicBezTo>
                    <a:pt x="12163" y="2108"/>
                    <a:pt x="12228" y="2095"/>
                    <a:pt x="12273" y="2069"/>
                  </a:cubicBezTo>
                  <a:cubicBezTo>
                    <a:pt x="12293" y="1750"/>
                    <a:pt x="12299" y="1458"/>
                    <a:pt x="12286" y="1184"/>
                  </a:cubicBezTo>
                  <a:cubicBezTo>
                    <a:pt x="12280" y="1015"/>
                    <a:pt x="12267" y="866"/>
                    <a:pt x="12254" y="729"/>
                  </a:cubicBezTo>
                  <a:cubicBezTo>
                    <a:pt x="12241" y="599"/>
                    <a:pt x="12221" y="489"/>
                    <a:pt x="12195" y="397"/>
                  </a:cubicBezTo>
                  <a:cubicBezTo>
                    <a:pt x="12169" y="306"/>
                    <a:pt x="12150" y="235"/>
                    <a:pt x="12137" y="189"/>
                  </a:cubicBezTo>
                  <a:cubicBezTo>
                    <a:pt x="12124" y="157"/>
                    <a:pt x="12117" y="118"/>
                    <a:pt x="12111" y="85"/>
                  </a:cubicBezTo>
                  <a:cubicBezTo>
                    <a:pt x="12078" y="79"/>
                    <a:pt x="12039" y="79"/>
                    <a:pt x="12000" y="72"/>
                  </a:cubicBezTo>
                  <a:lnTo>
                    <a:pt x="12000" y="72"/>
                  </a:lnTo>
                  <a:cubicBezTo>
                    <a:pt x="12026" y="150"/>
                    <a:pt x="12039" y="248"/>
                    <a:pt x="12052" y="365"/>
                  </a:cubicBezTo>
                  <a:cubicBezTo>
                    <a:pt x="12065" y="449"/>
                    <a:pt x="12078" y="573"/>
                    <a:pt x="12098" y="749"/>
                  </a:cubicBezTo>
                  <a:cubicBezTo>
                    <a:pt x="12111" y="833"/>
                    <a:pt x="12137" y="963"/>
                    <a:pt x="12169" y="1132"/>
                  </a:cubicBezTo>
                  <a:cubicBezTo>
                    <a:pt x="12208" y="1366"/>
                    <a:pt x="12202" y="1594"/>
                    <a:pt x="12156" y="1828"/>
                  </a:cubicBezTo>
                  <a:cubicBezTo>
                    <a:pt x="12150" y="1867"/>
                    <a:pt x="12137" y="1900"/>
                    <a:pt x="12130" y="1919"/>
                  </a:cubicBezTo>
                  <a:cubicBezTo>
                    <a:pt x="12111" y="1939"/>
                    <a:pt x="12091" y="1958"/>
                    <a:pt x="12052" y="1984"/>
                  </a:cubicBezTo>
                  <a:cubicBezTo>
                    <a:pt x="11981" y="2023"/>
                    <a:pt x="11903" y="2043"/>
                    <a:pt x="11818" y="2049"/>
                  </a:cubicBezTo>
                  <a:cubicBezTo>
                    <a:pt x="11779" y="2049"/>
                    <a:pt x="11746" y="2036"/>
                    <a:pt x="11733" y="2023"/>
                  </a:cubicBezTo>
                  <a:cubicBezTo>
                    <a:pt x="11720" y="2004"/>
                    <a:pt x="11714" y="1978"/>
                    <a:pt x="11714" y="1939"/>
                  </a:cubicBezTo>
                  <a:cubicBezTo>
                    <a:pt x="11714" y="1705"/>
                    <a:pt x="11727" y="1529"/>
                    <a:pt x="11753" y="1419"/>
                  </a:cubicBezTo>
                  <a:cubicBezTo>
                    <a:pt x="11759" y="1399"/>
                    <a:pt x="11766" y="1386"/>
                    <a:pt x="11779" y="1386"/>
                  </a:cubicBezTo>
                  <a:cubicBezTo>
                    <a:pt x="11782" y="1385"/>
                    <a:pt x="11785" y="1384"/>
                    <a:pt x="11788" y="1384"/>
                  </a:cubicBezTo>
                  <a:cubicBezTo>
                    <a:pt x="11801" y="1384"/>
                    <a:pt x="11806" y="1398"/>
                    <a:pt x="11811" y="1425"/>
                  </a:cubicBezTo>
                  <a:cubicBezTo>
                    <a:pt x="11818" y="1458"/>
                    <a:pt x="11811" y="1516"/>
                    <a:pt x="11805" y="1601"/>
                  </a:cubicBezTo>
                  <a:cubicBezTo>
                    <a:pt x="11792" y="1711"/>
                    <a:pt x="11785" y="1828"/>
                    <a:pt x="11792" y="1958"/>
                  </a:cubicBezTo>
                  <a:cubicBezTo>
                    <a:pt x="11916" y="1958"/>
                    <a:pt x="12000" y="1932"/>
                    <a:pt x="12039" y="1887"/>
                  </a:cubicBezTo>
                  <a:cubicBezTo>
                    <a:pt x="12072" y="1854"/>
                    <a:pt x="12091" y="1783"/>
                    <a:pt x="12104" y="1685"/>
                  </a:cubicBezTo>
                  <a:cubicBezTo>
                    <a:pt x="12117" y="1516"/>
                    <a:pt x="12117" y="1360"/>
                    <a:pt x="12104" y="1230"/>
                  </a:cubicBezTo>
                  <a:cubicBezTo>
                    <a:pt x="12098" y="1165"/>
                    <a:pt x="12085" y="1074"/>
                    <a:pt x="12065" y="950"/>
                  </a:cubicBezTo>
                  <a:cubicBezTo>
                    <a:pt x="12039" y="820"/>
                    <a:pt x="12026" y="729"/>
                    <a:pt x="12020" y="671"/>
                  </a:cubicBezTo>
                  <a:cubicBezTo>
                    <a:pt x="12013" y="495"/>
                    <a:pt x="12000" y="365"/>
                    <a:pt x="11981" y="280"/>
                  </a:cubicBezTo>
                  <a:cubicBezTo>
                    <a:pt x="11961" y="196"/>
                    <a:pt x="11942" y="124"/>
                    <a:pt x="11942" y="66"/>
                  </a:cubicBezTo>
                  <a:cubicBezTo>
                    <a:pt x="11759" y="40"/>
                    <a:pt x="11590" y="20"/>
                    <a:pt x="11434" y="14"/>
                  </a:cubicBezTo>
                  <a:close/>
                  <a:moveTo>
                    <a:pt x="10868" y="1"/>
                  </a:moveTo>
                  <a:cubicBezTo>
                    <a:pt x="10836" y="1"/>
                    <a:pt x="10803" y="1"/>
                    <a:pt x="10771" y="7"/>
                  </a:cubicBezTo>
                  <a:cubicBezTo>
                    <a:pt x="10621" y="14"/>
                    <a:pt x="10472" y="33"/>
                    <a:pt x="10322" y="59"/>
                  </a:cubicBezTo>
                  <a:cubicBezTo>
                    <a:pt x="10342" y="144"/>
                    <a:pt x="10361" y="222"/>
                    <a:pt x="10368" y="293"/>
                  </a:cubicBezTo>
                  <a:lnTo>
                    <a:pt x="10381" y="580"/>
                  </a:lnTo>
                  <a:cubicBezTo>
                    <a:pt x="10381" y="671"/>
                    <a:pt x="10387" y="801"/>
                    <a:pt x="10407" y="983"/>
                  </a:cubicBezTo>
                  <a:cubicBezTo>
                    <a:pt x="10420" y="1067"/>
                    <a:pt x="10426" y="1145"/>
                    <a:pt x="10426" y="1217"/>
                  </a:cubicBezTo>
                  <a:cubicBezTo>
                    <a:pt x="10426" y="1282"/>
                    <a:pt x="10413" y="1379"/>
                    <a:pt x="10400" y="1516"/>
                  </a:cubicBezTo>
                  <a:cubicBezTo>
                    <a:pt x="10394" y="1581"/>
                    <a:pt x="10394" y="1672"/>
                    <a:pt x="10394" y="1796"/>
                  </a:cubicBezTo>
                  <a:cubicBezTo>
                    <a:pt x="10387" y="1822"/>
                    <a:pt x="10381" y="1874"/>
                    <a:pt x="10368" y="1945"/>
                  </a:cubicBezTo>
                  <a:cubicBezTo>
                    <a:pt x="10361" y="2010"/>
                    <a:pt x="10355" y="2062"/>
                    <a:pt x="10348" y="2095"/>
                  </a:cubicBezTo>
                  <a:cubicBezTo>
                    <a:pt x="10348" y="2134"/>
                    <a:pt x="10355" y="2160"/>
                    <a:pt x="10361" y="2173"/>
                  </a:cubicBezTo>
                  <a:cubicBezTo>
                    <a:pt x="10381" y="2199"/>
                    <a:pt x="10413" y="2212"/>
                    <a:pt x="10459" y="2218"/>
                  </a:cubicBezTo>
                  <a:cubicBezTo>
                    <a:pt x="10517" y="2233"/>
                    <a:pt x="10577" y="2240"/>
                    <a:pt x="10637" y="2240"/>
                  </a:cubicBezTo>
                  <a:cubicBezTo>
                    <a:pt x="10711" y="2240"/>
                    <a:pt x="10784" y="2230"/>
                    <a:pt x="10855" y="2212"/>
                  </a:cubicBezTo>
                  <a:cubicBezTo>
                    <a:pt x="10914" y="2205"/>
                    <a:pt x="10959" y="2186"/>
                    <a:pt x="10992" y="2153"/>
                  </a:cubicBezTo>
                  <a:cubicBezTo>
                    <a:pt x="11012" y="2140"/>
                    <a:pt x="11038" y="2114"/>
                    <a:pt x="11057" y="2082"/>
                  </a:cubicBezTo>
                  <a:cubicBezTo>
                    <a:pt x="11070" y="2049"/>
                    <a:pt x="11083" y="2004"/>
                    <a:pt x="11083" y="1952"/>
                  </a:cubicBezTo>
                  <a:cubicBezTo>
                    <a:pt x="11129" y="1659"/>
                    <a:pt x="11148" y="1353"/>
                    <a:pt x="11155" y="1028"/>
                  </a:cubicBezTo>
                  <a:lnTo>
                    <a:pt x="11148" y="775"/>
                  </a:lnTo>
                  <a:cubicBezTo>
                    <a:pt x="11142" y="671"/>
                    <a:pt x="11122" y="508"/>
                    <a:pt x="11096" y="293"/>
                  </a:cubicBezTo>
                  <a:lnTo>
                    <a:pt x="11044" y="1"/>
                  </a:lnTo>
                  <a:lnTo>
                    <a:pt x="10907" y="1"/>
                  </a:lnTo>
                  <a:cubicBezTo>
                    <a:pt x="10920" y="27"/>
                    <a:pt x="10920" y="59"/>
                    <a:pt x="10927" y="98"/>
                  </a:cubicBezTo>
                  <a:cubicBezTo>
                    <a:pt x="10959" y="378"/>
                    <a:pt x="10986" y="684"/>
                    <a:pt x="10999" y="1015"/>
                  </a:cubicBezTo>
                  <a:lnTo>
                    <a:pt x="11005" y="1217"/>
                  </a:lnTo>
                  <a:cubicBezTo>
                    <a:pt x="11005" y="1399"/>
                    <a:pt x="10979" y="1633"/>
                    <a:pt x="10920" y="1919"/>
                  </a:cubicBezTo>
                  <a:cubicBezTo>
                    <a:pt x="10907" y="1965"/>
                    <a:pt x="10894" y="2004"/>
                    <a:pt x="10881" y="2023"/>
                  </a:cubicBezTo>
                  <a:cubicBezTo>
                    <a:pt x="10855" y="2062"/>
                    <a:pt x="10810" y="2095"/>
                    <a:pt x="10738" y="2114"/>
                  </a:cubicBezTo>
                  <a:cubicBezTo>
                    <a:pt x="10706" y="2125"/>
                    <a:pt x="10677" y="2130"/>
                    <a:pt x="10650" y="2130"/>
                  </a:cubicBezTo>
                  <a:cubicBezTo>
                    <a:pt x="10614" y="2130"/>
                    <a:pt x="10583" y="2120"/>
                    <a:pt x="10556" y="2101"/>
                  </a:cubicBezTo>
                  <a:cubicBezTo>
                    <a:pt x="10511" y="2069"/>
                    <a:pt x="10491" y="1991"/>
                    <a:pt x="10491" y="1880"/>
                  </a:cubicBezTo>
                  <a:lnTo>
                    <a:pt x="10517" y="1484"/>
                  </a:lnTo>
                  <a:cubicBezTo>
                    <a:pt x="10517" y="1464"/>
                    <a:pt x="10524" y="1451"/>
                    <a:pt x="10530" y="1438"/>
                  </a:cubicBezTo>
                  <a:cubicBezTo>
                    <a:pt x="10538" y="1426"/>
                    <a:pt x="10547" y="1421"/>
                    <a:pt x="10555" y="1421"/>
                  </a:cubicBezTo>
                  <a:cubicBezTo>
                    <a:pt x="10560" y="1421"/>
                    <a:pt x="10565" y="1423"/>
                    <a:pt x="10569" y="1425"/>
                  </a:cubicBezTo>
                  <a:cubicBezTo>
                    <a:pt x="10576" y="1432"/>
                    <a:pt x="10582" y="1445"/>
                    <a:pt x="10582" y="1464"/>
                  </a:cubicBezTo>
                  <a:cubicBezTo>
                    <a:pt x="10582" y="1497"/>
                    <a:pt x="10576" y="1549"/>
                    <a:pt x="10569" y="1614"/>
                  </a:cubicBezTo>
                  <a:cubicBezTo>
                    <a:pt x="10556" y="1731"/>
                    <a:pt x="10556" y="1841"/>
                    <a:pt x="10563" y="1939"/>
                  </a:cubicBezTo>
                  <a:cubicBezTo>
                    <a:pt x="10569" y="1991"/>
                    <a:pt x="10582" y="2030"/>
                    <a:pt x="10608" y="2043"/>
                  </a:cubicBezTo>
                  <a:cubicBezTo>
                    <a:pt x="10617" y="2047"/>
                    <a:pt x="10636" y="2052"/>
                    <a:pt x="10663" y="2052"/>
                  </a:cubicBezTo>
                  <a:cubicBezTo>
                    <a:pt x="10674" y="2052"/>
                    <a:pt x="10686" y="2051"/>
                    <a:pt x="10699" y="2049"/>
                  </a:cubicBezTo>
                  <a:cubicBezTo>
                    <a:pt x="10745" y="2043"/>
                    <a:pt x="10777" y="2030"/>
                    <a:pt x="10797" y="2010"/>
                  </a:cubicBezTo>
                  <a:cubicBezTo>
                    <a:pt x="10823" y="1991"/>
                    <a:pt x="10842" y="1945"/>
                    <a:pt x="10855" y="1880"/>
                  </a:cubicBezTo>
                  <a:lnTo>
                    <a:pt x="10920" y="1529"/>
                  </a:lnTo>
                  <a:cubicBezTo>
                    <a:pt x="10940" y="1432"/>
                    <a:pt x="10953" y="1340"/>
                    <a:pt x="10953" y="1269"/>
                  </a:cubicBezTo>
                  <a:cubicBezTo>
                    <a:pt x="10959" y="1243"/>
                    <a:pt x="10959" y="1171"/>
                    <a:pt x="10953" y="1054"/>
                  </a:cubicBezTo>
                  <a:cubicBezTo>
                    <a:pt x="10927" y="619"/>
                    <a:pt x="10901" y="293"/>
                    <a:pt x="10868" y="79"/>
                  </a:cubicBezTo>
                  <a:cubicBezTo>
                    <a:pt x="10868" y="53"/>
                    <a:pt x="10862" y="20"/>
                    <a:pt x="10868" y="1"/>
                  </a:cubicBezTo>
                  <a:close/>
                  <a:moveTo>
                    <a:pt x="12410" y="144"/>
                  </a:moveTo>
                  <a:lnTo>
                    <a:pt x="12410" y="144"/>
                  </a:lnTo>
                  <a:cubicBezTo>
                    <a:pt x="12481" y="384"/>
                    <a:pt x="12527" y="560"/>
                    <a:pt x="12553" y="664"/>
                  </a:cubicBezTo>
                  <a:cubicBezTo>
                    <a:pt x="12605" y="879"/>
                    <a:pt x="12644" y="1074"/>
                    <a:pt x="12663" y="1249"/>
                  </a:cubicBezTo>
                  <a:cubicBezTo>
                    <a:pt x="12676" y="1347"/>
                    <a:pt x="12689" y="1497"/>
                    <a:pt x="12696" y="1698"/>
                  </a:cubicBezTo>
                  <a:lnTo>
                    <a:pt x="12722" y="2088"/>
                  </a:lnTo>
                  <a:cubicBezTo>
                    <a:pt x="12722" y="2166"/>
                    <a:pt x="12728" y="2225"/>
                    <a:pt x="12735" y="2264"/>
                  </a:cubicBezTo>
                  <a:cubicBezTo>
                    <a:pt x="12741" y="2309"/>
                    <a:pt x="12754" y="2362"/>
                    <a:pt x="12781" y="2401"/>
                  </a:cubicBezTo>
                  <a:cubicBezTo>
                    <a:pt x="12807" y="2453"/>
                    <a:pt x="12846" y="2492"/>
                    <a:pt x="12885" y="2518"/>
                  </a:cubicBezTo>
                  <a:cubicBezTo>
                    <a:pt x="12917" y="2537"/>
                    <a:pt x="12956" y="2544"/>
                    <a:pt x="13008" y="2550"/>
                  </a:cubicBezTo>
                  <a:cubicBezTo>
                    <a:pt x="13014" y="2547"/>
                    <a:pt x="13019" y="2546"/>
                    <a:pt x="13024" y="2546"/>
                  </a:cubicBezTo>
                  <a:cubicBezTo>
                    <a:pt x="13032" y="2546"/>
                    <a:pt x="13040" y="2549"/>
                    <a:pt x="13047" y="2557"/>
                  </a:cubicBezTo>
                  <a:cubicBezTo>
                    <a:pt x="13067" y="2557"/>
                    <a:pt x="13099" y="2563"/>
                    <a:pt x="13125" y="2563"/>
                  </a:cubicBezTo>
                  <a:lnTo>
                    <a:pt x="13340" y="2557"/>
                  </a:lnTo>
                  <a:cubicBezTo>
                    <a:pt x="13379" y="2557"/>
                    <a:pt x="13405" y="2550"/>
                    <a:pt x="13411" y="2531"/>
                  </a:cubicBezTo>
                  <a:cubicBezTo>
                    <a:pt x="13424" y="2524"/>
                    <a:pt x="13424" y="2498"/>
                    <a:pt x="13418" y="2466"/>
                  </a:cubicBezTo>
                  <a:cubicBezTo>
                    <a:pt x="13366" y="2075"/>
                    <a:pt x="13327" y="1731"/>
                    <a:pt x="13307" y="1438"/>
                  </a:cubicBezTo>
                  <a:cubicBezTo>
                    <a:pt x="13301" y="1340"/>
                    <a:pt x="13294" y="1275"/>
                    <a:pt x="13288" y="1230"/>
                  </a:cubicBezTo>
                  <a:cubicBezTo>
                    <a:pt x="13281" y="1204"/>
                    <a:pt x="13275" y="1152"/>
                    <a:pt x="13255" y="1080"/>
                  </a:cubicBezTo>
                  <a:cubicBezTo>
                    <a:pt x="13190" y="846"/>
                    <a:pt x="13112" y="625"/>
                    <a:pt x="13028" y="410"/>
                  </a:cubicBezTo>
                  <a:cubicBezTo>
                    <a:pt x="13021" y="404"/>
                    <a:pt x="13021" y="397"/>
                    <a:pt x="13021" y="384"/>
                  </a:cubicBezTo>
                  <a:cubicBezTo>
                    <a:pt x="12982" y="365"/>
                    <a:pt x="12950" y="345"/>
                    <a:pt x="12917" y="326"/>
                  </a:cubicBezTo>
                  <a:lnTo>
                    <a:pt x="12917" y="326"/>
                  </a:lnTo>
                  <a:cubicBezTo>
                    <a:pt x="12924" y="365"/>
                    <a:pt x="12930" y="410"/>
                    <a:pt x="12930" y="476"/>
                  </a:cubicBezTo>
                  <a:cubicBezTo>
                    <a:pt x="12937" y="495"/>
                    <a:pt x="12943" y="547"/>
                    <a:pt x="12969" y="632"/>
                  </a:cubicBezTo>
                  <a:cubicBezTo>
                    <a:pt x="13015" y="807"/>
                    <a:pt x="13047" y="944"/>
                    <a:pt x="13067" y="1048"/>
                  </a:cubicBezTo>
                  <a:cubicBezTo>
                    <a:pt x="13073" y="1100"/>
                    <a:pt x="13112" y="1288"/>
                    <a:pt x="13171" y="1614"/>
                  </a:cubicBezTo>
                  <a:cubicBezTo>
                    <a:pt x="13210" y="1874"/>
                    <a:pt x="13236" y="2049"/>
                    <a:pt x="13242" y="2140"/>
                  </a:cubicBezTo>
                  <a:cubicBezTo>
                    <a:pt x="13242" y="2231"/>
                    <a:pt x="13236" y="2296"/>
                    <a:pt x="13203" y="2336"/>
                  </a:cubicBezTo>
                  <a:cubicBezTo>
                    <a:pt x="13174" y="2379"/>
                    <a:pt x="13134" y="2401"/>
                    <a:pt x="13088" y="2401"/>
                  </a:cubicBezTo>
                  <a:cubicBezTo>
                    <a:pt x="13073" y="2401"/>
                    <a:pt x="13057" y="2399"/>
                    <a:pt x="13041" y="2394"/>
                  </a:cubicBezTo>
                  <a:cubicBezTo>
                    <a:pt x="12989" y="2388"/>
                    <a:pt x="12943" y="2355"/>
                    <a:pt x="12911" y="2303"/>
                  </a:cubicBezTo>
                  <a:cubicBezTo>
                    <a:pt x="12885" y="2270"/>
                    <a:pt x="12878" y="2244"/>
                    <a:pt x="12878" y="2218"/>
                  </a:cubicBezTo>
                  <a:cubicBezTo>
                    <a:pt x="12872" y="2199"/>
                    <a:pt x="12878" y="2179"/>
                    <a:pt x="12885" y="2160"/>
                  </a:cubicBezTo>
                  <a:cubicBezTo>
                    <a:pt x="12891" y="2127"/>
                    <a:pt x="12891" y="2108"/>
                    <a:pt x="12891" y="2101"/>
                  </a:cubicBezTo>
                  <a:cubicBezTo>
                    <a:pt x="12891" y="2062"/>
                    <a:pt x="12904" y="2036"/>
                    <a:pt x="12924" y="2036"/>
                  </a:cubicBezTo>
                  <a:cubicBezTo>
                    <a:pt x="12930" y="2036"/>
                    <a:pt x="12943" y="2043"/>
                    <a:pt x="12950" y="2056"/>
                  </a:cubicBezTo>
                  <a:cubicBezTo>
                    <a:pt x="12963" y="2075"/>
                    <a:pt x="12963" y="2101"/>
                    <a:pt x="12956" y="2140"/>
                  </a:cubicBezTo>
                  <a:cubicBezTo>
                    <a:pt x="12950" y="2186"/>
                    <a:pt x="12950" y="2212"/>
                    <a:pt x="12956" y="2231"/>
                  </a:cubicBezTo>
                  <a:cubicBezTo>
                    <a:pt x="12963" y="2244"/>
                    <a:pt x="12982" y="2264"/>
                    <a:pt x="13002" y="2277"/>
                  </a:cubicBezTo>
                  <a:cubicBezTo>
                    <a:pt x="13021" y="2303"/>
                    <a:pt x="13041" y="2316"/>
                    <a:pt x="13047" y="2323"/>
                  </a:cubicBezTo>
                  <a:cubicBezTo>
                    <a:pt x="13056" y="2326"/>
                    <a:pt x="13066" y="2327"/>
                    <a:pt x="13075" y="2327"/>
                  </a:cubicBezTo>
                  <a:cubicBezTo>
                    <a:pt x="13104" y="2327"/>
                    <a:pt x="13131" y="2310"/>
                    <a:pt x="13151" y="2270"/>
                  </a:cubicBezTo>
                  <a:cubicBezTo>
                    <a:pt x="13164" y="2244"/>
                    <a:pt x="13171" y="2199"/>
                    <a:pt x="13171" y="2147"/>
                  </a:cubicBezTo>
                  <a:lnTo>
                    <a:pt x="13093" y="1497"/>
                  </a:lnTo>
                  <a:cubicBezTo>
                    <a:pt x="13080" y="1373"/>
                    <a:pt x="13047" y="1171"/>
                    <a:pt x="13008" y="885"/>
                  </a:cubicBezTo>
                  <a:cubicBezTo>
                    <a:pt x="13002" y="859"/>
                    <a:pt x="12995" y="827"/>
                    <a:pt x="12989" y="794"/>
                  </a:cubicBezTo>
                  <a:cubicBezTo>
                    <a:pt x="12956" y="729"/>
                    <a:pt x="12930" y="684"/>
                    <a:pt x="12924" y="651"/>
                  </a:cubicBezTo>
                  <a:cubicBezTo>
                    <a:pt x="12904" y="612"/>
                    <a:pt x="12891" y="554"/>
                    <a:pt x="12885" y="476"/>
                  </a:cubicBezTo>
                  <a:cubicBezTo>
                    <a:pt x="12872" y="391"/>
                    <a:pt x="12865" y="332"/>
                    <a:pt x="12852" y="300"/>
                  </a:cubicBezTo>
                  <a:lnTo>
                    <a:pt x="12852" y="293"/>
                  </a:lnTo>
                  <a:cubicBezTo>
                    <a:pt x="12761" y="248"/>
                    <a:pt x="12676" y="215"/>
                    <a:pt x="12592" y="189"/>
                  </a:cubicBezTo>
                  <a:cubicBezTo>
                    <a:pt x="12533" y="170"/>
                    <a:pt x="12475" y="157"/>
                    <a:pt x="12410" y="144"/>
                  </a:cubicBezTo>
                  <a:close/>
                  <a:moveTo>
                    <a:pt x="10016" y="118"/>
                  </a:moveTo>
                  <a:cubicBezTo>
                    <a:pt x="9990" y="124"/>
                    <a:pt x="9958" y="131"/>
                    <a:pt x="9932" y="137"/>
                  </a:cubicBezTo>
                  <a:cubicBezTo>
                    <a:pt x="9932" y="144"/>
                    <a:pt x="9932" y="150"/>
                    <a:pt x="9938" y="157"/>
                  </a:cubicBezTo>
                  <a:cubicBezTo>
                    <a:pt x="9971" y="495"/>
                    <a:pt x="9951" y="827"/>
                    <a:pt x="9880" y="1158"/>
                  </a:cubicBezTo>
                  <a:lnTo>
                    <a:pt x="9607" y="2205"/>
                  </a:lnTo>
                  <a:cubicBezTo>
                    <a:pt x="9568" y="2355"/>
                    <a:pt x="9516" y="2453"/>
                    <a:pt x="9438" y="2492"/>
                  </a:cubicBezTo>
                  <a:cubicBezTo>
                    <a:pt x="9405" y="2505"/>
                    <a:pt x="9366" y="2518"/>
                    <a:pt x="9314" y="2524"/>
                  </a:cubicBezTo>
                  <a:cubicBezTo>
                    <a:pt x="9275" y="2524"/>
                    <a:pt x="9249" y="2524"/>
                    <a:pt x="9230" y="2511"/>
                  </a:cubicBezTo>
                  <a:cubicBezTo>
                    <a:pt x="9204" y="2498"/>
                    <a:pt x="9184" y="2466"/>
                    <a:pt x="9177" y="2420"/>
                  </a:cubicBezTo>
                  <a:cubicBezTo>
                    <a:pt x="9164" y="2342"/>
                    <a:pt x="9171" y="2257"/>
                    <a:pt x="9210" y="2153"/>
                  </a:cubicBezTo>
                  <a:cubicBezTo>
                    <a:pt x="9256" y="2036"/>
                    <a:pt x="9282" y="1952"/>
                    <a:pt x="9301" y="1893"/>
                  </a:cubicBezTo>
                  <a:cubicBezTo>
                    <a:pt x="9314" y="1848"/>
                    <a:pt x="9334" y="1783"/>
                    <a:pt x="9353" y="1692"/>
                  </a:cubicBezTo>
                  <a:lnTo>
                    <a:pt x="9399" y="1458"/>
                  </a:lnTo>
                  <a:cubicBezTo>
                    <a:pt x="9405" y="1438"/>
                    <a:pt x="9412" y="1425"/>
                    <a:pt x="9425" y="1425"/>
                  </a:cubicBezTo>
                  <a:cubicBezTo>
                    <a:pt x="9426" y="1423"/>
                    <a:pt x="9429" y="1422"/>
                    <a:pt x="9431" y="1422"/>
                  </a:cubicBezTo>
                  <a:cubicBezTo>
                    <a:pt x="9437" y="1422"/>
                    <a:pt x="9444" y="1429"/>
                    <a:pt x="9444" y="1438"/>
                  </a:cubicBezTo>
                  <a:cubicBezTo>
                    <a:pt x="9451" y="1451"/>
                    <a:pt x="9451" y="1464"/>
                    <a:pt x="9444" y="1477"/>
                  </a:cubicBezTo>
                  <a:lnTo>
                    <a:pt x="9399" y="1731"/>
                  </a:lnTo>
                  <a:cubicBezTo>
                    <a:pt x="9379" y="1828"/>
                    <a:pt x="9360" y="1919"/>
                    <a:pt x="9334" y="1997"/>
                  </a:cubicBezTo>
                  <a:cubicBezTo>
                    <a:pt x="9321" y="2036"/>
                    <a:pt x="9295" y="2101"/>
                    <a:pt x="9262" y="2192"/>
                  </a:cubicBezTo>
                  <a:cubicBezTo>
                    <a:pt x="9236" y="2270"/>
                    <a:pt x="9230" y="2336"/>
                    <a:pt x="9243" y="2394"/>
                  </a:cubicBezTo>
                  <a:cubicBezTo>
                    <a:pt x="9243" y="2414"/>
                    <a:pt x="9256" y="2433"/>
                    <a:pt x="9262" y="2440"/>
                  </a:cubicBezTo>
                  <a:cubicBezTo>
                    <a:pt x="9275" y="2453"/>
                    <a:pt x="9295" y="2459"/>
                    <a:pt x="9321" y="2459"/>
                  </a:cubicBezTo>
                  <a:cubicBezTo>
                    <a:pt x="9392" y="2453"/>
                    <a:pt x="9444" y="2414"/>
                    <a:pt x="9490" y="2349"/>
                  </a:cubicBezTo>
                  <a:cubicBezTo>
                    <a:pt x="9516" y="2303"/>
                    <a:pt x="9542" y="2238"/>
                    <a:pt x="9561" y="2160"/>
                  </a:cubicBezTo>
                  <a:lnTo>
                    <a:pt x="9659" y="1802"/>
                  </a:lnTo>
                  <a:cubicBezTo>
                    <a:pt x="9756" y="1445"/>
                    <a:pt x="9821" y="1178"/>
                    <a:pt x="9847" y="996"/>
                  </a:cubicBezTo>
                  <a:cubicBezTo>
                    <a:pt x="9906" y="697"/>
                    <a:pt x="9919" y="423"/>
                    <a:pt x="9886" y="183"/>
                  </a:cubicBezTo>
                  <a:cubicBezTo>
                    <a:pt x="9886" y="170"/>
                    <a:pt x="9886" y="163"/>
                    <a:pt x="9886" y="150"/>
                  </a:cubicBezTo>
                  <a:cubicBezTo>
                    <a:pt x="9808" y="170"/>
                    <a:pt x="9730" y="196"/>
                    <a:pt x="9652" y="215"/>
                  </a:cubicBezTo>
                  <a:cubicBezTo>
                    <a:pt x="9555" y="254"/>
                    <a:pt x="9457" y="293"/>
                    <a:pt x="9360" y="332"/>
                  </a:cubicBezTo>
                  <a:cubicBezTo>
                    <a:pt x="9392" y="469"/>
                    <a:pt x="9399" y="632"/>
                    <a:pt x="9373" y="833"/>
                  </a:cubicBezTo>
                  <a:cubicBezTo>
                    <a:pt x="9360" y="996"/>
                    <a:pt x="9327" y="1184"/>
                    <a:pt x="9282" y="1399"/>
                  </a:cubicBezTo>
                  <a:cubicBezTo>
                    <a:pt x="9249" y="1529"/>
                    <a:pt x="9204" y="1731"/>
                    <a:pt x="9132" y="1997"/>
                  </a:cubicBezTo>
                  <a:cubicBezTo>
                    <a:pt x="9086" y="2225"/>
                    <a:pt x="9067" y="2427"/>
                    <a:pt x="9086" y="2596"/>
                  </a:cubicBezTo>
                  <a:cubicBezTo>
                    <a:pt x="9093" y="2622"/>
                    <a:pt x="9093" y="2635"/>
                    <a:pt x="9099" y="2641"/>
                  </a:cubicBezTo>
                  <a:cubicBezTo>
                    <a:pt x="9106" y="2648"/>
                    <a:pt x="9119" y="2654"/>
                    <a:pt x="9145" y="2661"/>
                  </a:cubicBezTo>
                  <a:cubicBezTo>
                    <a:pt x="9202" y="2668"/>
                    <a:pt x="9248" y="2671"/>
                    <a:pt x="9284" y="2671"/>
                  </a:cubicBezTo>
                  <a:cubicBezTo>
                    <a:pt x="9310" y="2671"/>
                    <a:pt x="9330" y="2670"/>
                    <a:pt x="9347" y="2667"/>
                  </a:cubicBezTo>
                  <a:cubicBezTo>
                    <a:pt x="9386" y="2661"/>
                    <a:pt x="9438" y="2635"/>
                    <a:pt x="9516" y="2596"/>
                  </a:cubicBezTo>
                  <a:cubicBezTo>
                    <a:pt x="9561" y="2570"/>
                    <a:pt x="9587" y="2550"/>
                    <a:pt x="9607" y="2531"/>
                  </a:cubicBezTo>
                  <a:cubicBezTo>
                    <a:pt x="9613" y="2518"/>
                    <a:pt x="9626" y="2492"/>
                    <a:pt x="9639" y="2459"/>
                  </a:cubicBezTo>
                  <a:cubicBezTo>
                    <a:pt x="9678" y="2368"/>
                    <a:pt x="9717" y="2205"/>
                    <a:pt x="9763" y="1978"/>
                  </a:cubicBezTo>
                  <a:lnTo>
                    <a:pt x="9880" y="1347"/>
                  </a:lnTo>
                  <a:cubicBezTo>
                    <a:pt x="9971" y="898"/>
                    <a:pt x="10016" y="554"/>
                    <a:pt x="10023" y="300"/>
                  </a:cubicBezTo>
                  <a:cubicBezTo>
                    <a:pt x="10023" y="228"/>
                    <a:pt x="10023" y="176"/>
                    <a:pt x="10016" y="124"/>
                  </a:cubicBezTo>
                  <a:lnTo>
                    <a:pt x="10016" y="118"/>
                  </a:lnTo>
                  <a:close/>
                  <a:moveTo>
                    <a:pt x="13828" y="2782"/>
                  </a:moveTo>
                  <a:cubicBezTo>
                    <a:pt x="13835" y="2782"/>
                    <a:pt x="13844" y="2786"/>
                    <a:pt x="13854" y="2791"/>
                  </a:cubicBezTo>
                  <a:lnTo>
                    <a:pt x="13867" y="2830"/>
                  </a:lnTo>
                  <a:cubicBezTo>
                    <a:pt x="13873" y="2849"/>
                    <a:pt x="13873" y="2882"/>
                    <a:pt x="13867" y="2914"/>
                  </a:cubicBezTo>
                  <a:cubicBezTo>
                    <a:pt x="13867" y="2934"/>
                    <a:pt x="13860" y="2966"/>
                    <a:pt x="13854" y="3005"/>
                  </a:cubicBezTo>
                  <a:cubicBezTo>
                    <a:pt x="13854" y="3038"/>
                    <a:pt x="13860" y="3083"/>
                    <a:pt x="13867" y="3135"/>
                  </a:cubicBezTo>
                  <a:cubicBezTo>
                    <a:pt x="13880" y="3207"/>
                    <a:pt x="13886" y="3253"/>
                    <a:pt x="13886" y="3279"/>
                  </a:cubicBezTo>
                  <a:lnTo>
                    <a:pt x="13886" y="3324"/>
                  </a:lnTo>
                  <a:lnTo>
                    <a:pt x="13899" y="3363"/>
                  </a:lnTo>
                  <a:lnTo>
                    <a:pt x="13893" y="3422"/>
                  </a:lnTo>
                  <a:cubicBezTo>
                    <a:pt x="13880" y="3461"/>
                    <a:pt x="13867" y="3493"/>
                    <a:pt x="13854" y="3506"/>
                  </a:cubicBezTo>
                  <a:cubicBezTo>
                    <a:pt x="13839" y="3516"/>
                    <a:pt x="13825" y="3522"/>
                    <a:pt x="13811" y="3522"/>
                  </a:cubicBezTo>
                  <a:cubicBezTo>
                    <a:pt x="13806" y="3522"/>
                    <a:pt x="13800" y="3521"/>
                    <a:pt x="13795" y="3519"/>
                  </a:cubicBezTo>
                  <a:cubicBezTo>
                    <a:pt x="13776" y="3519"/>
                    <a:pt x="13756" y="3513"/>
                    <a:pt x="13737" y="3500"/>
                  </a:cubicBezTo>
                  <a:cubicBezTo>
                    <a:pt x="13717" y="3480"/>
                    <a:pt x="13704" y="3461"/>
                    <a:pt x="13704" y="3448"/>
                  </a:cubicBezTo>
                  <a:cubicBezTo>
                    <a:pt x="13698" y="3435"/>
                    <a:pt x="13691" y="3415"/>
                    <a:pt x="13691" y="3396"/>
                  </a:cubicBezTo>
                  <a:cubicBezTo>
                    <a:pt x="13685" y="3363"/>
                    <a:pt x="13678" y="3344"/>
                    <a:pt x="13678" y="3331"/>
                  </a:cubicBezTo>
                  <a:lnTo>
                    <a:pt x="13658" y="3266"/>
                  </a:lnTo>
                  <a:cubicBezTo>
                    <a:pt x="13658" y="3233"/>
                    <a:pt x="13652" y="3213"/>
                    <a:pt x="13652" y="3200"/>
                  </a:cubicBezTo>
                  <a:lnTo>
                    <a:pt x="13645" y="3148"/>
                  </a:lnTo>
                  <a:cubicBezTo>
                    <a:pt x="13639" y="3103"/>
                    <a:pt x="13639" y="3064"/>
                    <a:pt x="13652" y="3025"/>
                  </a:cubicBezTo>
                  <a:lnTo>
                    <a:pt x="13672" y="3025"/>
                  </a:lnTo>
                  <a:cubicBezTo>
                    <a:pt x="13672" y="3038"/>
                    <a:pt x="13678" y="3057"/>
                    <a:pt x="13691" y="3083"/>
                  </a:cubicBezTo>
                  <a:lnTo>
                    <a:pt x="13691" y="3122"/>
                  </a:lnTo>
                  <a:lnTo>
                    <a:pt x="13737" y="3350"/>
                  </a:lnTo>
                  <a:cubicBezTo>
                    <a:pt x="13743" y="3383"/>
                    <a:pt x="13750" y="3402"/>
                    <a:pt x="13763" y="3422"/>
                  </a:cubicBezTo>
                  <a:cubicBezTo>
                    <a:pt x="13769" y="3441"/>
                    <a:pt x="13782" y="3454"/>
                    <a:pt x="13795" y="3461"/>
                  </a:cubicBezTo>
                  <a:cubicBezTo>
                    <a:pt x="13808" y="3461"/>
                    <a:pt x="13815" y="3461"/>
                    <a:pt x="13821" y="3448"/>
                  </a:cubicBezTo>
                  <a:lnTo>
                    <a:pt x="13828" y="3415"/>
                  </a:lnTo>
                  <a:lnTo>
                    <a:pt x="13834" y="3350"/>
                  </a:lnTo>
                  <a:lnTo>
                    <a:pt x="13802" y="3077"/>
                  </a:lnTo>
                  <a:cubicBezTo>
                    <a:pt x="13802" y="3051"/>
                    <a:pt x="13802" y="3005"/>
                    <a:pt x="13802" y="2947"/>
                  </a:cubicBezTo>
                  <a:lnTo>
                    <a:pt x="13821" y="2784"/>
                  </a:lnTo>
                  <a:cubicBezTo>
                    <a:pt x="13823" y="2782"/>
                    <a:pt x="13825" y="2782"/>
                    <a:pt x="13828" y="2782"/>
                  </a:cubicBezTo>
                  <a:close/>
                  <a:moveTo>
                    <a:pt x="13184" y="502"/>
                  </a:moveTo>
                  <a:lnTo>
                    <a:pt x="13320" y="924"/>
                  </a:lnTo>
                  <a:cubicBezTo>
                    <a:pt x="13359" y="1054"/>
                    <a:pt x="13392" y="1256"/>
                    <a:pt x="13418" y="1536"/>
                  </a:cubicBezTo>
                  <a:lnTo>
                    <a:pt x="13509" y="2479"/>
                  </a:lnTo>
                  <a:cubicBezTo>
                    <a:pt x="13522" y="2544"/>
                    <a:pt x="13515" y="2589"/>
                    <a:pt x="13496" y="2615"/>
                  </a:cubicBezTo>
                  <a:cubicBezTo>
                    <a:pt x="13476" y="2641"/>
                    <a:pt x="13450" y="2654"/>
                    <a:pt x="13418" y="2661"/>
                  </a:cubicBezTo>
                  <a:lnTo>
                    <a:pt x="13418" y="2667"/>
                  </a:lnTo>
                  <a:cubicBezTo>
                    <a:pt x="13437" y="2713"/>
                    <a:pt x="13444" y="2745"/>
                    <a:pt x="13444" y="2771"/>
                  </a:cubicBezTo>
                  <a:lnTo>
                    <a:pt x="13450" y="2869"/>
                  </a:lnTo>
                  <a:cubicBezTo>
                    <a:pt x="13450" y="2875"/>
                    <a:pt x="13457" y="2914"/>
                    <a:pt x="13470" y="2986"/>
                  </a:cubicBezTo>
                  <a:lnTo>
                    <a:pt x="13509" y="3148"/>
                  </a:lnTo>
                  <a:cubicBezTo>
                    <a:pt x="13528" y="3200"/>
                    <a:pt x="13541" y="3240"/>
                    <a:pt x="13541" y="3266"/>
                  </a:cubicBezTo>
                  <a:cubicBezTo>
                    <a:pt x="13548" y="3279"/>
                    <a:pt x="13548" y="3311"/>
                    <a:pt x="13548" y="3363"/>
                  </a:cubicBezTo>
                  <a:cubicBezTo>
                    <a:pt x="13554" y="3409"/>
                    <a:pt x="13561" y="3441"/>
                    <a:pt x="13567" y="3461"/>
                  </a:cubicBezTo>
                  <a:cubicBezTo>
                    <a:pt x="13574" y="3480"/>
                    <a:pt x="13587" y="3513"/>
                    <a:pt x="13600" y="3552"/>
                  </a:cubicBezTo>
                  <a:cubicBezTo>
                    <a:pt x="13613" y="3597"/>
                    <a:pt x="13626" y="3623"/>
                    <a:pt x="13626" y="3630"/>
                  </a:cubicBezTo>
                  <a:cubicBezTo>
                    <a:pt x="13632" y="3649"/>
                    <a:pt x="13658" y="3669"/>
                    <a:pt x="13704" y="3688"/>
                  </a:cubicBezTo>
                  <a:cubicBezTo>
                    <a:pt x="13776" y="3721"/>
                    <a:pt x="13828" y="3734"/>
                    <a:pt x="13867" y="3734"/>
                  </a:cubicBezTo>
                  <a:lnTo>
                    <a:pt x="13951" y="3721"/>
                  </a:lnTo>
                  <a:lnTo>
                    <a:pt x="13990" y="3721"/>
                  </a:lnTo>
                  <a:cubicBezTo>
                    <a:pt x="13951" y="3344"/>
                    <a:pt x="13919" y="3051"/>
                    <a:pt x="13893" y="2836"/>
                  </a:cubicBezTo>
                  <a:cubicBezTo>
                    <a:pt x="13847" y="2414"/>
                    <a:pt x="13795" y="2049"/>
                    <a:pt x="13737" y="1744"/>
                  </a:cubicBezTo>
                  <a:cubicBezTo>
                    <a:pt x="13724" y="1718"/>
                    <a:pt x="13704" y="1685"/>
                    <a:pt x="13691" y="1653"/>
                  </a:cubicBezTo>
                  <a:cubicBezTo>
                    <a:pt x="13658" y="1581"/>
                    <a:pt x="13626" y="1484"/>
                    <a:pt x="13606" y="1360"/>
                  </a:cubicBezTo>
                  <a:cubicBezTo>
                    <a:pt x="13567" y="1184"/>
                    <a:pt x="13541" y="1067"/>
                    <a:pt x="13528" y="1009"/>
                  </a:cubicBezTo>
                  <a:cubicBezTo>
                    <a:pt x="13489" y="879"/>
                    <a:pt x="13437" y="775"/>
                    <a:pt x="13372" y="690"/>
                  </a:cubicBezTo>
                  <a:cubicBezTo>
                    <a:pt x="13327" y="625"/>
                    <a:pt x="13262" y="560"/>
                    <a:pt x="13184" y="502"/>
                  </a:cubicBezTo>
                  <a:close/>
                  <a:moveTo>
                    <a:pt x="13028" y="3461"/>
                  </a:moveTo>
                  <a:cubicBezTo>
                    <a:pt x="13034" y="3461"/>
                    <a:pt x="13041" y="3474"/>
                    <a:pt x="13047" y="3487"/>
                  </a:cubicBezTo>
                  <a:lnTo>
                    <a:pt x="13093" y="4059"/>
                  </a:lnTo>
                  <a:cubicBezTo>
                    <a:pt x="13099" y="4098"/>
                    <a:pt x="13093" y="4130"/>
                    <a:pt x="13086" y="4150"/>
                  </a:cubicBezTo>
                  <a:lnTo>
                    <a:pt x="13060" y="4189"/>
                  </a:lnTo>
                  <a:cubicBezTo>
                    <a:pt x="13054" y="4196"/>
                    <a:pt x="13041" y="4209"/>
                    <a:pt x="13021" y="4215"/>
                  </a:cubicBezTo>
                  <a:cubicBezTo>
                    <a:pt x="13014" y="4223"/>
                    <a:pt x="13004" y="4226"/>
                    <a:pt x="12990" y="4226"/>
                  </a:cubicBezTo>
                  <a:cubicBezTo>
                    <a:pt x="12981" y="4226"/>
                    <a:pt x="12970" y="4224"/>
                    <a:pt x="12956" y="4222"/>
                  </a:cubicBezTo>
                  <a:cubicBezTo>
                    <a:pt x="12917" y="4222"/>
                    <a:pt x="12891" y="4215"/>
                    <a:pt x="12878" y="4202"/>
                  </a:cubicBezTo>
                  <a:cubicBezTo>
                    <a:pt x="12872" y="4196"/>
                    <a:pt x="12865" y="4183"/>
                    <a:pt x="12852" y="4163"/>
                  </a:cubicBezTo>
                  <a:lnTo>
                    <a:pt x="12839" y="4117"/>
                  </a:lnTo>
                  <a:cubicBezTo>
                    <a:pt x="12833" y="4104"/>
                    <a:pt x="12833" y="4091"/>
                    <a:pt x="12839" y="4085"/>
                  </a:cubicBezTo>
                  <a:cubicBezTo>
                    <a:pt x="12846" y="4074"/>
                    <a:pt x="12853" y="4069"/>
                    <a:pt x="12862" y="4069"/>
                  </a:cubicBezTo>
                  <a:cubicBezTo>
                    <a:pt x="12868" y="4069"/>
                    <a:pt x="12876" y="4073"/>
                    <a:pt x="12885" y="4078"/>
                  </a:cubicBezTo>
                  <a:cubicBezTo>
                    <a:pt x="12891" y="4085"/>
                    <a:pt x="12898" y="4098"/>
                    <a:pt x="12911" y="4124"/>
                  </a:cubicBezTo>
                  <a:cubicBezTo>
                    <a:pt x="12911" y="4137"/>
                    <a:pt x="12911" y="4150"/>
                    <a:pt x="12924" y="4157"/>
                  </a:cubicBezTo>
                  <a:cubicBezTo>
                    <a:pt x="12924" y="4163"/>
                    <a:pt x="12937" y="4163"/>
                    <a:pt x="12943" y="4163"/>
                  </a:cubicBezTo>
                  <a:cubicBezTo>
                    <a:pt x="12949" y="4164"/>
                    <a:pt x="12955" y="4164"/>
                    <a:pt x="12960" y="4164"/>
                  </a:cubicBezTo>
                  <a:cubicBezTo>
                    <a:pt x="12995" y="4164"/>
                    <a:pt x="13016" y="4146"/>
                    <a:pt x="13028" y="4117"/>
                  </a:cubicBezTo>
                  <a:lnTo>
                    <a:pt x="13028" y="4078"/>
                  </a:lnTo>
                  <a:cubicBezTo>
                    <a:pt x="13034" y="4052"/>
                    <a:pt x="13034" y="4020"/>
                    <a:pt x="13028" y="3987"/>
                  </a:cubicBezTo>
                  <a:lnTo>
                    <a:pt x="13021" y="3948"/>
                  </a:lnTo>
                  <a:lnTo>
                    <a:pt x="13021" y="3890"/>
                  </a:lnTo>
                  <a:cubicBezTo>
                    <a:pt x="13015" y="3805"/>
                    <a:pt x="13015" y="3734"/>
                    <a:pt x="13008" y="3695"/>
                  </a:cubicBezTo>
                  <a:lnTo>
                    <a:pt x="13008" y="3643"/>
                  </a:lnTo>
                  <a:lnTo>
                    <a:pt x="12995" y="3617"/>
                  </a:lnTo>
                  <a:lnTo>
                    <a:pt x="13002" y="3487"/>
                  </a:lnTo>
                  <a:lnTo>
                    <a:pt x="13008" y="3467"/>
                  </a:lnTo>
                  <a:lnTo>
                    <a:pt x="13028" y="3461"/>
                  </a:lnTo>
                  <a:close/>
                  <a:moveTo>
                    <a:pt x="12787" y="2576"/>
                  </a:moveTo>
                  <a:cubicBezTo>
                    <a:pt x="12787" y="2576"/>
                    <a:pt x="12787" y="2583"/>
                    <a:pt x="12794" y="2589"/>
                  </a:cubicBezTo>
                  <a:cubicBezTo>
                    <a:pt x="12794" y="2609"/>
                    <a:pt x="12794" y="2628"/>
                    <a:pt x="12787" y="2641"/>
                  </a:cubicBezTo>
                  <a:cubicBezTo>
                    <a:pt x="12813" y="2674"/>
                    <a:pt x="12833" y="2713"/>
                    <a:pt x="12852" y="2752"/>
                  </a:cubicBezTo>
                  <a:cubicBezTo>
                    <a:pt x="12937" y="2947"/>
                    <a:pt x="12930" y="3194"/>
                    <a:pt x="12820" y="3480"/>
                  </a:cubicBezTo>
                  <a:cubicBezTo>
                    <a:pt x="12787" y="3584"/>
                    <a:pt x="12741" y="3688"/>
                    <a:pt x="12683" y="3799"/>
                  </a:cubicBezTo>
                  <a:cubicBezTo>
                    <a:pt x="12741" y="4007"/>
                    <a:pt x="12781" y="4189"/>
                    <a:pt x="12800" y="4345"/>
                  </a:cubicBezTo>
                  <a:lnTo>
                    <a:pt x="12807" y="4345"/>
                  </a:lnTo>
                  <a:cubicBezTo>
                    <a:pt x="12826" y="4345"/>
                    <a:pt x="12846" y="4358"/>
                    <a:pt x="12859" y="4384"/>
                  </a:cubicBezTo>
                  <a:cubicBezTo>
                    <a:pt x="12859" y="4384"/>
                    <a:pt x="12859" y="4391"/>
                    <a:pt x="12859" y="4391"/>
                  </a:cubicBezTo>
                  <a:cubicBezTo>
                    <a:pt x="12865" y="4391"/>
                    <a:pt x="12865" y="4391"/>
                    <a:pt x="12865" y="4397"/>
                  </a:cubicBezTo>
                  <a:cubicBezTo>
                    <a:pt x="12878" y="4400"/>
                    <a:pt x="12890" y="4402"/>
                    <a:pt x="12903" y="4402"/>
                  </a:cubicBezTo>
                  <a:cubicBezTo>
                    <a:pt x="12943" y="4402"/>
                    <a:pt x="12983" y="4386"/>
                    <a:pt x="13028" y="4352"/>
                  </a:cubicBezTo>
                  <a:cubicBezTo>
                    <a:pt x="13112" y="4300"/>
                    <a:pt x="13164" y="4228"/>
                    <a:pt x="13184" y="4150"/>
                  </a:cubicBezTo>
                  <a:cubicBezTo>
                    <a:pt x="13190" y="4104"/>
                    <a:pt x="13190" y="4046"/>
                    <a:pt x="13177" y="3981"/>
                  </a:cubicBezTo>
                  <a:cubicBezTo>
                    <a:pt x="13158" y="3909"/>
                    <a:pt x="13145" y="3851"/>
                    <a:pt x="13138" y="3812"/>
                  </a:cubicBezTo>
                  <a:lnTo>
                    <a:pt x="13125" y="3565"/>
                  </a:lnTo>
                  <a:cubicBezTo>
                    <a:pt x="13125" y="3558"/>
                    <a:pt x="13119" y="3493"/>
                    <a:pt x="13106" y="3363"/>
                  </a:cubicBezTo>
                  <a:lnTo>
                    <a:pt x="13073" y="3135"/>
                  </a:lnTo>
                  <a:cubicBezTo>
                    <a:pt x="13060" y="3018"/>
                    <a:pt x="13041" y="2895"/>
                    <a:pt x="13021" y="2778"/>
                  </a:cubicBezTo>
                  <a:cubicBezTo>
                    <a:pt x="13008" y="2726"/>
                    <a:pt x="13008" y="2687"/>
                    <a:pt x="13002" y="2654"/>
                  </a:cubicBezTo>
                  <a:cubicBezTo>
                    <a:pt x="12943" y="2648"/>
                    <a:pt x="12898" y="2635"/>
                    <a:pt x="12872" y="2622"/>
                  </a:cubicBezTo>
                  <a:cubicBezTo>
                    <a:pt x="12839" y="2609"/>
                    <a:pt x="12813" y="2596"/>
                    <a:pt x="12787" y="2576"/>
                  </a:cubicBezTo>
                  <a:close/>
                  <a:moveTo>
                    <a:pt x="1858" y="4429"/>
                  </a:moveTo>
                  <a:cubicBezTo>
                    <a:pt x="1604" y="4429"/>
                    <a:pt x="1347" y="4498"/>
                    <a:pt x="1093" y="4638"/>
                  </a:cubicBezTo>
                  <a:cubicBezTo>
                    <a:pt x="814" y="4787"/>
                    <a:pt x="573" y="5008"/>
                    <a:pt x="359" y="5301"/>
                  </a:cubicBezTo>
                  <a:cubicBezTo>
                    <a:pt x="144" y="5600"/>
                    <a:pt x="27" y="5893"/>
                    <a:pt x="7" y="6173"/>
                  </a:cubicBezTo>
                  <a:cubicBezTo>
                    <a:pt x="1" y="6290"/>
                    <a:pt x="14" y="6452"/>
                    <a:pt x="53" y="6680"/>
                  </a:cubicBezTo>
                  <a:cubicBezTo>
                    <a:pt x="59" y="6706"/>
                    <a:pt x="72" y="6732"/>
                    <a:pt x="85" y="6751"/>
                  </a:cubicBezTo>
                  <a:lnTo>
                    <a:pt x="105" y="6277"/>
                  </a:lnTo>
                  <a:lnTo>
                    <a:pt x="242" y="5711"/>
                  </a:lnTo>
                  <a:cubicBezTo>
                    <a:pt x="255" y="5646"/>
                    <a:pt x="274" y="5587"/>
                    <a:pt x="294" y="5535"/>
                  </a:cubicBezTo>
                  <a:cubicBezTo>
                    <a:pt x="308" y="5521"/>
                    <a:pt x="319" y="5513"/>
                    <a:pt x="326" y="5513"/>
                  </a:cubicBezTo>
                  <a:cubicBezTo>
                    <a:pt x="329" y="5513"/>
                    <a:pt x="331" y="5514"/>
                    <a:pt x="333" y="5516"/>
                  </a:cubicBezTo>
                  <a:cubicBezTo>
                    <a:pt x="300" y="5704"/>
                    <a:pt x="255" y="5899"/>
                    <a:pt x="202" y="6088"/>
                  </a:cubicBezTo>
                  <a:lnTo>
                    <a:pt x="170" y="6192"/>
                  </a:lnTo>
                  <a:cubicBezTo>
                    <a:pt x="157" y="6257"/>
                    <a:pt x="150" y="6348"/>
                    <a:pt x="144" y="6452"/>
                  </a:cubicBezTo>
                  <a:cubicBezTo>
                    <a:pt x="137" y="6589"/>
                    <a:pt x="131" y="6673"/>
                    <a:pt x="131" y="6712"/>
                  </a:cubicBezTo>
                  <a:cubicBezTo>
                    <a:pt x="124" y="6738"/>
                    <a:pt x="118" y="6764"/>
                    <a:pt x="118" y="6784"/>
                  </a:cubicBezTo>
                  <a:lnTo>
                    <a:pt x="150" y="6784"/>
                  </a:lnTo>
                  <a:cubicBezTo>
                    <a:pt x="163" y="6777"/>
                    <a:pt x="176" y="6758"/>
                    <a:pt x="196" y="6719"/>
                  </a:cubicBezTo>
                  <a:cubicBezTo>
                    <a:pt x="229" y="6628"/>
                    <a:pt x="255" y="6550"/>
                    <a:pt x="268" y="6478"/>
                  </a:cubicBezTo>
                  <a:cubicBezTo>
                    <a:pt x="281" y="6426"/>
                    <a:pt x="281" y="6348"/>
                    <a:pt x="287" y="6257"/>
                  </a:cubicBezTo>
                  <a:cubicBezTo>
                    <a:pt x="287" y="6153"/>
                    <a:pt x="294" y="6075"/>
                    <a:pt x="300" y="6036"/>
                  </a:cubicBezTo>
                  <a:cubicBezTo>
                    <a:pt x="307" y="5997"/>
                    <a:pt x="320" y="5925"/>
                    <a:pt x="346" y="5834"/>
                  </a:cubicBezTo>
                  <a:cubicBezTo>
                    <a:pt x="365" y="5743"/>
                    <a:pt x="378" y="5678"/>
                    <a:pt x="378" y="5626"/>
                  </a:cubicBezTo>
                  <a:cubicBezTo>
                    <a:pt x="385" y="5555"/>
                    <a:pt x="391" y="5503"/>
                    <a:pt x="404" y="5483"/>
                  </a:cubicBezTo>
                  <a:cubicBezTo>
                    <a:pt x="424" y="5425"/>
                    <a:pt x="456" y="5392"/>
                    <a:pt x="502" y="5379"/>
                  </a:cubicBezTo>
                  <a:cubicBezTo>
                    <a:pt x="534" y="5379"/>
                    <a:pt x="560" y="5386"/>
                    <a:pt x="593" y="5405"/>
                  </a:cubicBezTo>
                  <a:cubicBezTo>
                    <a:pt x="612" y="5431"/>
                    <a:pt x="632" y="5451"/>
                    <a:pt x="638" y="5483"/>
                  </a:cubicBezTo>
                  <a:cubicBezTo>
                    <a:pt x="651" y="5522"/>
                    <a:pt x="651" y="5581"/>
                    <a:pt x="638" y="5665"/>
                  </a:cubicBezTo>
                  <a:lnTo>
                    <a:pt x="586" y="6004"/>
                  </a:lnTo>
                  <a:cubicBezTo>
                    <a:pt x="573" y="6082"/>
                    <a:pt x="573" y="6134"/>
                    <a:pt x="573" y="6160"/>
                  </a:cubicBezTo>
                  <a:cubicBezTo>
                    <a:pt x="586" y="6225"/>
                    <a:pt x="612" y="6264"/>
                    <a:pt x="664" y="6290"/>
                  </a:cubicBezTo>
                  <a:cubicBezTo>
                    <a:pt x="671" y="6296"/>
                    <a:pt x="677" y="6296"/>
                    <a:pt x="684" y="6303"/>
                  </a:cubicBezTo>
                  <a:cubicBezTo>
                    <a:pt x="697" y="6290"/>
                    <a:pt x="703" y="6270"/>
                    <a:pt x="716" y="6251"/>
                  </a:cubicBezTo>
                  <a:cubicBezTo>
                    <a:pt x="801" y="6121"/>
                    <a:pt x="846" y="5977"/>
                    <a:pt x="859" y="5834"/>
                  </a:cubicBezTo>
                  <a:lnTo>
                    <a:pt x="866" y="5652"/>
                  </a:lnTo>
                  <a:cubicBezTo>
                    <a:pt x="872" y="5490"/>
                    <a:pt x="911" y="5269"/>
                    <a:pt x="983" y="4989"/>
                  </a:cubicBezTo>
                  <a:cubicBezTo>
                    <a:pt x="1022" y="4852"/>
                    <a:pt x="1067" y="4755"/>
                    <a:pt x="1119" y="4709"/>
                  </a:cubicBezTo>
                  <a:cubicBezTo>
                    <a:pt x="1133" y="4696"/>
                    <a:pt x="1139" y="4696"/>
                    <a:pt x="1146" y="4696"/>
                  </a:cubicBezTo>
                  <a:cubicBezTo>
                    <a:pt x="1152" y="4696"/>
                    <a:pt x="1159" y="4703"/>
                    <a:pt x="1159" y="4722"/>
                  </a:cubicBezTo>
                  <a:lnTo>
                    <a:pt x="1146" y="4748"/>
                  </a:lnTo>
                  <a:cubicBezTo>
                    <a:pt x="1100" y="4807"/>
                    <a:pt x="1054" y="4924"/>
                    <a:pt x="1009" y="5087"/>
                  </a:cubicBezTo>
                  <a:lnTo>
                    <a:pt x="944" y="5373"/>
                  </a:lnTo>
                  <a:cubicBezTo>
                    <a:pt x="924" y="5470"/>
                    <a:pt x="905" y="5633"/>
                    <a:pt x="892" y="5841"/>
                  </a:cubicBezTo>
                  <a:cubicBezTo>
                    <a:pt x="866" y="6036"/>
                    <a:pt x="814" y="6179"/>
                    <a:pt x="742" y="6283"/>
                  </a:cubicBezTo>
                  <a:cubicBezTo>
                    <a:pt x="736" y="6290"/>
                    <a:pt x="729" y="6296"/>
                    <a:pt x="729" y="6303"/>
                  </a:cubicBezTo>
                  <a:cubicBezTo>
                    <a:pt x="768" y="6303"/>
                    <a:pt x="807" y="6283"/>
                    <a:pt x="853" y="6244"/>
                  </a:cubicBezTo>
                  <a:cubicBezTo>
                    <a:pt x="924" y="6192"/>
                    <a:pt x="976" y="6108"/>
                    <a:pt x="1009" y="6004"/>
                  </a:cubicBezTo>
                  <a:cubicBezTo>
                    <a:pt x="1035" y="5925"/>
                    <a:pt x="1054" y="5828"/>
                    <a:pt x="1067" y="5698"/>
                  </a:cubicBezTo>
                  <a:lnTo>
                    <a:pt x="1133" y="5073"/>
                  </a:lnTo>
                  <a:cubicBezTo>
                    <a:pt x="1146" y="4989"/>
                    <a:pt x="1172" y="4930"/>
                    <a:pt x="1217" y="4911"/>
                  </a:cubicBezTo>
                  <a:cubicBezTo>
                    <a:pt x="1227" y="4906"/>
                    <a:pt x="1237" y="4904"/>
                    <a:pt x="1247" y="4904"/>
                  </a:cubicBezTo>
                  <a:cubicBezTo>
                    <a:pt x="1264" y="4904"/>
                    <a:pt x="1282" y="4909"/>
                    <a:pt x="1302" y="4917"/>
                  </a:cubicBezTo>
                  <a:cubicBezTo>
                    <a:pt x="1328" y="4930"/>
                    <a:pt x="1347" y="4950"/>
                    <a:pt x="1367" y="4982"/>
                  </a:cubicBezTo>
                  <a:cubicBezTo>
                    <a:pt x="1386" y="5015"/>
                    <a:pt x="1393" y="5073"/>
                    <a:pt x="1393" y="5158"/>
                  </a:cubicBezTo>
                  <a:cubicBezTo>
                    <a:pt x="1393" y="5314"/>
                    <a:pt x="1399" y="5444"/>
                    <a:pt x="1406" y="5535"/>
                  </a:cubicBezTo>
                  <a:cubicBezTo>
                    <a:pt x="1425" y="5672"/>
                    <a:pt x="1458" y="5795"/>
                    <a:pt x="1510" y="5893"/>
                  </a:cubicBezTo>
                  <a:cubicBezTo>
                    <a:pt x="1516" y="5912"/>
                    <a:pt x="1523" y="5925"/>
                    <a:pt x="1536" y="5938"/>
                  </a:cubicBezTo>
                  <a:cubicBezTo>
                    <a:pt x="1542" y="5932"/>
                    <a:pt x="1542" y="5925"/>
                    <a:pt x="1542" y="5919"/>
                  </a:cubicBezTo>
                  <a:cubicBezTo>
                    <a:pt x="1581" y="5880"/>
                    <a:pt x="1601" y="5802"/>
                    <a:pt x="1620" y="5698"/>
                  </a:cubicBezTo>
                  <a:cubicBezTo>
                    <a:pt x="1627" y="5613"/>
                    <a:pt x="1627" y="5496"/>
                    <a:pt x="1627" y="5353"/>
                  </a:cubicBezTo>
                  <a:cubicBezTo>
                    <a:pt x="1627" y="5178"/>
                    <a:pt x="1627" y="5060"/>
                    <a:pt x="1627" y="4995"/>
                  </a:cubicBezTo>
                  <a:cubicBezTo>
                    <a:pt x="1633" y="4969"/>
                    <a:pt x="1640" y="4956"/>
                    <a:pt x="1640" y="4950"/>
                  </a:cubicBezTo>
                  <a:lnTo>
                    <a:pt x="1653" y="4963"/>
                  </a:lnTo>
                  <a:cubicBezTo>
                    <a:pt x="1659" y="4989"/>
                    <a:pt x="1659" y="5041"/>
                    <a:pt x="1659" y="5100"/>
                  </a:cubicBezTo>
                  <a:lnTo>
                    <a:pt x="1666" y="5438"/>
                  </a:lnTo>
                  <a:cubicBezTo>
                    <a:pt x="1666" y="5548"/>
                    <a:pt x="1659" y="5626"/>
                    <a:pt x="1653" y="5685"/>
                  </a:cubicBezTo>
                  <a:cubicBezTo>
                    <a:pt x="1653" y="5737"/>
                    <a:pt x="1640" y="5795"/>
                    <a:pt x="1627" y="5847"/>
                  </a:cubicBezTo>
                  <a:lnTo>
                    <a:pt x="1607" y="5899"/>
                  </a:lnTo>
                  <a:lnTo>
                    <a:pt x="1562" y="5958"/>
                  </a:lnTo>
                  <a:cubicBezTo>
                    <a:pt x="1568" y="5971"/>
                    <a:pt x="1581" y="5977"/>
                    <a:pt x="1601" y="5977"/>
                  </a:cubicBezTo>
                  <a:cubicBezTo>
                    <a:pt x="1627" y="5977"/>
                    <a:pt x="1653" y="5964"/>
                    <a:pt x="1685" y="5945"/>
                  </a:cubicBezTo>
                  <a:cubicBezTo>
                    <a:pt x="1815" y="5834"/>
                    <a:pt x="1874" y="5665"/>
                    <a:pt x="1861" y="5431"/>
                  </a:cubicBezTo>
                  <a:cubicBezTo>
                    <a:pt x="1854" y="5366"/>
                    <a:pt x="1841" y="5275"/>
                    <a:pt x="1822" y="5158"/>
                  </a:cubicBezTo>
                  <a:cubicBezTo>
                    <a:pt x="1796" y="5034"/>
                    <a:pt x="1783" y="4937"/>
                    <a:pt x="1776" y="4878"/>
                  </a:cubicBezTo>
                  <a:cubicBezTo>
                    <a:pt x="1776" y="4820"/>
                    <a:pt x="1783" y="4774"/>
                    <a:pt x="1802" y="4748"/>
                  </a:cubicBezTo>
                  <a:cubicBezTo>
                    <a:pt x="1828" y="4729"/>
                    <a:pt x="1854" y="4722"/>
                    <a:pt x="1887" y="4722"/>
                  </a:cubicBezTo>
                  <a:cubicBezTo>
                    <a:pt x="1913" y="4729"/>
                    <a:pt x="1945" y="4735"/>
                    <a:pt x="1971" y="4755"/>
                  </a:cubicBezTo>
                  <a:cubicBezTo>
                    <a:pt x="1997" y="4781"/>
                    <a:pt x="2030" y="4833"/>
                    <a:pt x="2063" y="4911"/>
                  </a:cubicBezTo>
                  <a:cubicBezTo>
                    <a:pt x="2147" y="5119"/>
                    <a:pt x="2251" y="5269"/>
                    <a:pt x="2375" y="5373"/>
                  </a:cubicBezTo>
                  <a:cubicBezTo>
                    <a:pt x="2453" y="5438"/>
                    <a:pt x="2537" y="5477"/>
                    <a:pt x="2628" y="5503"/>
                  </a:cubicBezTo>
                  <a:cubicBezTo>
                    <a:pt x="2665" y="5510"/>
                    <a:pt x="2701" y="5514"/>
                    <a:pt x="2735" y="5514"/>
                  </a:cubicBezTo>
                  <a:cubicBezTo>
                    <a:pt x="2793" y="5514"/>
                    <a:pt x="2849" y="5504"/>
                    <a:pt x="2901" y="5483"/>
                  </a:cubicBezTo>
                  <a:cubicBezTo>
                    <a:pt x="2921" y="5477"/>
                    <a:pt x="2934" y="5470"/>
                    <a:pt x="2947" y="5457"/>
                  </a:cubicBezTo>
                  <a:cubicBezTo>
                    <a:pt x="2901" y="5457"/>
                    <a:pt x="2862" y="5457"/>
                    <a:pt x="2836" y="5451"/>
                  </a:cubicBezTo>
                  <a:cubicBezTo>
                    <a:pt x="2817" y="5451"/>
                    <a:pt x="2791" y="5444"/>
                    <a:pt x="2758" y="5431"/>
                  </a:cubicBezTo>
                  <a:cubicBezTo>
                    <a:pt x="2719" y="5418"/>
                    <a:pt x="2693" y="5405"/>
                    <a:pt x="2680" y="5399"/>
                  </a:cubicBezTo>
                  <a:cubicBezTo>
                    <a:pt x="2641" y="5399"/>
                    <a:pt x="2615" y="5392"/>
                    <a:pt x="2602" y="5386"/>
                  </a:cubicBezTo>
                  <a:lnTo>
                    <a:pt x="2466" y="5288"/>
                  </a:lnTo>
                  <a:cubicBezTo>
                    <a:pt x="2388" y="5223"/>
                    <a:pt x="2342" y="5171"/>
                    <a:pt x="2323" y="5132"/>
                  </a:cubicBezTo>
                  <a:lnTo>
                    <a:pt x="2297" y="5093"/>
                  </a:lnTo>
                  <a:lnTo>
                    <a:pt x="2251" y="5041"/>
                  </a:lnTo>
                  <a:cubicBezTo>
                    <a:pt x="2225" y="5008"/>
                    <a:pt x="2199" y="4963"/>
                    <a:pt x="2180" y="4898"/>
                  </a:cubicBezTo>
                  <a:cubicBezTo>
                    <a:pt x="2183" y="4895"/>
                    <a:pt x="2186" y="4893"/>
                    <a:pt x="2190" y="4893"/>
                  </a:cubicBezTo>
                  <a:cubicBezTo>
                    <a:pt x="2194" y="4893"/>
                    <a:pt x="2199" y="4895"/>
                    <a:pt x="2206" y="4898"/>
                  </a:cubicBezTo>
                  <a:lnTo>
                    <a:pt x="2219" y="4917"/>
                  </a:lnTo>
                  <a:cubicBezTo>
                    <a:pt x="2232" y="4956"/>
                    <a:pt x="2251" y="4989"/>
                    <a:pt x="2284" y="5021"/>
                  </a:cubicBezTo>
                  <a:lnTo>
                    <a:pt x="2316" y="5060"/>
                  </a:lnTo>
                  <a:lnTo>
                    <a:pt x="2362" y="5132"/>
                  </a:lnTo>
                  <a:cubicBezTo>
                    <a:pt x="2388" y="5178"/>
                    <a:pt x="2446" y="5230"/>
                    <a:pt x="2537" y="5295"/>
                  </a:cubicBezTo>
                  <a:cubicBezTo>
                    <a:pt x="2570" y="5314"/>
                    <a:pt x="2596" y="5334"/>
                    <a:pt x="2615" y="5340"/>
                  </a:cubicBezTo>
                  <a:lnTo>
                    <a:pt x="2693" y="5353"/>
                  </a:lnTo>
                  <a:lnTo>
                    <a:pt x="2804" y="5392"/>
                  </a:lnTo>
                  <a:cubicBezTo>
                    <a:pt x="2830" y="5399"/>
                    <a:pt x="2875" y="5405"/>
                    <a:pt x="2934" y="5405"/>
                  </a:cubicBezTo>
                  <a:lnTo>
                    <a:pt x="2999" y="5405"/>
                  </a:lnTo>
                  <a:cubicBezTo>
                    <a:pt x="3006" y="5373"/>
                    <a:pt x="2999" y="5327"/>
                    <a:pt x="2986" y="5269"/>
                  </a:cubicBezTo>
                  <a:cubicBezTo>
                    <a:pt x="2875" y="4976"/>
                    <a:pt x="2732" y="4768"/>
                    <a:pt x="2537" y="4625"/>
                  </a:cubicBezTo>
                  <a:cubicBezTo>
                    <a:pt x="2407" y="4527"/>
                    <a:pt x="2245" y="4469"/>
                    <a:pt x="2056" y="4443"/>
                  </a:cubicBezTo>
                  <a:cubicBezTo>
                    <a:pt x="1990" y="4433"/>
                    <a:pt x="1925" y="4429"/>
                    <a:pt x="1858" y="4429"/>
                  </a:cubicBezTo>
                  <a:close/>
                  <a:moveTo>
                    <a:pt x="502" y="6478"/>
                  </a:moveTo>
                  <a:cubicBezTo>
                    <a:pt x="482" y="6576"/>
                    <a:pt x="450" y="6686"/>
                    <a:pt x="398" y="6810"/>
                  </a:cubicBezTo>
                  <a:cubicBezTo>
                    <a:pt x="398" y="6823"/>
                    <a:pt x="359" y="6914"/>
                    <a:pt x="281" y="7083"/>
                  </a:cubicBezTo>
                  <a:cubicBezTo>
                    <a:pt x="222" y="7298"/>
                    <a:pt x="215" y="7512"/>
                    <a:pt x="261" y="7740"/>
                  </a:cubicBezTo>
                  <a:cubicBezTo>
                    <a:pt x="261" y="7746"/>
                    <a:pt x="281" y="7772"/>
                    <a:pt x="313" y="7798"/>
                  </a:cubicBezTo>
                  <a:cubicBezTo>
                    <a:pt x="320" y="7805"/>
                    <a:pt x="333" y="7818"/>
                    <a:pt x="346" y="7831"/>
                  </a:cubicBezTo>
                  <a:cubicBezTo>
                    <a:pt x="346" y="7831"/>
                    <a:pt x="352" y="7824"/>
                    <a:pt x="352" y="7824"/>
                  </a:cubicBezTo>
                  <a:cubicBezTo>
                    <a:pt x="404" y="7766"/>
                    <a:pt x="437" y="7720"/>
                    <a:pt x="443" y="7694"/>
                  </a:cubicBezTo>
                  <a:cubicBezTo>
                    <a:pt x="456" y="7636"/>
                    <a:pt x="463" y="7590"/>
                    <a:pt x="469" y="7564"/>
                  </a:cubicBezTo>
                  <a:cubicBezTo>
                    <a:pt x="476" y="7538"/>
                    <a:pt x="495" y="7473"/>
                    <a:pt x="534" y="7376"/>
                  </a:cubicBezTo>
                  <a:lnTo>
                    <a:pt x="560" y="7291"/>
                  </a:lnTo>
                  <a:cubicBezTo>
                    <a:pt x="645" y="7044"/>
                    <a:pt x="716" y="6790"/>
                    <a:pt x="781" y="6524"/>
                  </a:cubicBezTo>
                  <a:lnTo>
                    <a:pt x="762" y="6524"/>
                  </a:lnTo>
                  <a:cubicBezTo>
                    <a:pt x="738" y="6527"/>
                    <a:pt x="715" y="6529"/>
                    <a:pt x="693" y="6529"/>
                  </a:cubicBezTo>
                  <a:cubicBezTo>
                    <a:pt x="624" y="6529"/>
                    <a:pt x="561" y="6513"/>
                    <a:pt x="502" y="6478"/>
                  </a:cubicBezTo>
                  <a:close/>
                  <a:moveTo>
                    <a:pt x="2095" y="5431"/>
                  </a:moveTo>
                  <a:lnTo>
                    <a:pt x="2095" y="5431"/>
                  </a:lnTo>
                  <a:cubicBezTo>
                    <a:pt x="2115" y="5659"/>
                    <a:pt x="2050" y="5867"/>
                    <a:pt x="1900" y="6043"/>
                  </a:cubicBezTo>
                  <a:cubicBezTo>
                    <a:pt x="1848" y="6101"/>
                    <a:pt x="1796" y="6147"/>
                    <a:pt x="1737" y="6179"/>
                  </a:cubicBezTo>
                  <a:cubicBezTo>
                    <a:pt x="1724" y="6186"/>
                    <a:pt x="1711" y="6192"/>
                    <a:pt x="1705" y="6199"/>
                  </a:cubicBezTo>
                  <a:cubicBezTo>
                    <a:pt x="1705" y="6205"/>
                    <a:pt x="1705" y="6212"/>
                    <a:pt x="1698" y="6218"/>
                  </a:cubicBezTo>
                  <a:cubicBezTo>
                    <a:pt x="1627" y="6498"/>
                    <a:pt x="1523" y="6771"/>
                    <a:pt x="1386" y="7025"/>
                  </a:cubicBezTo>
                  <a:cubicBezTo>
                    <a:pt x="1354" y="7070"/>
                    <a:pt x="1328" y="7116"/>
                    <a:pt x="1315" y="7161"/>
                  </a:cubicBezTo>
                  <a:cubicBezTo>
                    <a:pt x="1308" y="7174"/>
                    <a:pt x="1289" y="7259"/>
                    <a:pt x="1250" y="7408"/>
                  </a:cubicBezTo>
                  <a:cubicBezTo>
                    <a:pt x="1211" y="7571"/>
                    <a:pt x="1152" y="7740"/>
                    <a:pt x="1067" y="7909"/>
                  </a:cubicBezTo>
                  <a:cubicBezTo>
                    <a:pt x="1067" y="7922"/>
                    <a:pt x="1061" y="7929"/>
                    <a:pt x="1061" y="7935"/>
                  </a:cubicBezTo>
                  <a:cubicBezTo>
                    <a:pt x="1133" y="7903"/>
                    <a:pt x="1178" y="7864"/>
                    <a:pt x="1204" y="7824"/>
                  </a:cubicBezTo>
                  <a:cubicBezTo>
                    <a:pt x="1224" y="7792"/>
                    <a:pt x="1237" y="7740"/>
                    <a:pt x="1256" y="7649"/>
                  </a:cubicBezTo>
                  <a:cubicBezTo>
                    <a:pt x="1276" y="7538"/>
                    <a:pt x="1308" y="7441"/>
                    <a:pt x="1347" y="7343"/>
                  </a:cubicBezTo>
                  <a:lnTo>
                    <a:pt x="1425" y="7187"/>
                  </a:lnTo>
                  <a:cubicBezTo>
                    <a:pt x="1529" y="6986"/>
                    <a:pt x="1614" y="6777"/>
                    <a:pt x="1685" y="6569"/>
                  </a:cubicBezTo>
                  <a:cubicBezTo>
                    <a:pt x="1698" y="6511"/>
                    <a:pt x="1718" y="6472"/>
                    <a:pt x="1744" y="6452"/>
                  </a:cubicBezTo>
                  <a:cubicBezTo>
                    <a:pt x="1750" y="6446"/>
                    <a:pt x="1757" y="6446"/>
                    <a:pt x="1770" y="6439"/>
                  </a:cubicBezTo>
                  <a:cubicBezTo>
                    <a:pt x="1789" y="6420"/>
                    <a:pt x="1822" y="6407"/>
                    <a:pt x="1854" y="6407"/>
                  </a:cubicBezTo>
                  <a:cubicBezTo>
                    <a:pt x="1906" y="6413"/>
                    <a:pt x="1939" y="6446"/>
                    <a:pt x="1958" y="6498"/>
                  </a:cubicBezTo>
                  <a:cubicBezTo>
                    <a:pt x="1965" y="6537"/>
                    <a:pt x="1971" y="6582"/>
                    <a:pt x="1958" y="6647"/>
                  </a:cubicBezTo>
                  <a:cubicBezTo>
                    <a:pt x="1926" y="7044"/>
                    <a:pt x="1919" y="7369"/>
                    <a:pt x="1932" y="7610"/>
                  </a:cubicBezTo>
                  <a:cubicBezTo>
                    <a:pt x="1945" y="7688"/>
                    <a:pt x="1958" y="7746"/>
                    <a:pt x="1978" y="7785"/>
                  </a:cubicBezTo>
                  <a:cubicBezTo>
                    <a:pt x="1997" y="7824"/>
                    <a:pt x="2024" y="7851"/>
                    <a:pt x="2056" y="7864"/>
                  </a:cubicBezTo>
                  <a:cubicBezTo>
                    <a:pt x="2108" y="7785"/>
                    <a:pt x="2154" y="7681"/>
                    <a:pt x="2186" y="7558"/>
                  </a:cubicBezTo>
                  <a:cubicBezTo>
                    <a:pt x="2199" y="7519"/>
                    <a:pt x="2219" y="7402"/>
                    <a:pt x="2251" y="7207"/>
                  </a:cubicBezTo>
                  <a:cubicBezTo>
                    <a:pt x="2316" y="6868"/>
                    <a:pt x="2420" y="6543"/>
                    <a:pt x="2563" y="6238"/>
                  </a:cubicBezTo>
                  <a:cubicBezTo>
                    <a:pt x="2602" y="6147"/>
                    <a:pt x="2648" y="6088"/>
                    <a:pt x="2687" y="6056"/>
                  </a:cubicBezTo>
                  <a:cubicBezTo>
                    <a:pt x="2719" y="6030"/>
                    <a:pt x="2765" y="6017"/>
                    <a:pt x="2810" y="6004"/>
                  </a:cubicBezTo>
                  <a:cubicBezTo>
                    <a:pt x="2843" y="5997"/>
                    <a:pt x="2882" y="5990"/>
                    <a:pt x="2941" y="5977"/>
                  </a:cubicBezTo>
                  <a:cubicBezTo>
                    <a:pt x="2947" y="5977"/>
                    <a:pt x="3006" y="5964"/>
                    <a:pt x="3116" y="5938"/>
                  </a:cubicBezTo>
                  <a:cubicBezTo>
                    <a:pt x="3181" y="5919"/>
                    <a:pt x="3240" y="5906"/>
                    <a:pt x="3285" y="5906"/>
                  </a:cubicBezTo>
                  <a:cubicBezTo>
                    <a:pt x="3305" y="5906"/>
                    <a:pt x="3318" y="5912"/>
                    <a:pt x="3324" y="5925"/>
                  </a:cubicBezTo>
                  <a:cubicBezTo>
                    <a:pt x="3324" y="5938"/>
                    <a:pt x="3311" y="5951"/>
                    <a:pt x="3285" y="5964"/>
                  </a:cubicBezTo>
                  <a:cubicBezTo>
                    <a:pt x="3175" y="5997"/>
                    <a:pt x="3045" y="6023"/>
                    <a:pt x="2901" y="6049"/>
                  </a:cubicBezTo>
                  <a:cubicBezTo>
                    <a:pt x="2830" y="6062"/>
                    <a:pt x="2771" y="6082"/>
                    <a:pt x="2739" y="6108"/>
                  </a:cubicBezTo>
                  <a:cubicBezTo>
                    <a:pt x="2700" y="6134"/>
                    <a:pt x="2667" y="6179"/>
                    <a:pt x="2628" y="6244"/>
                  </a:cubicBezTo>
                  <a:cubicBezTo>
                    <a:pt x="2492" y="6524"/>
                    <a:pt x="2375" y="6881"/>
                    <a:pt x="2284" y="7324"/>
                  </a:cubicBezTo>
                  <a:cubicBezTo>
                    <a:pt x="2251" y="7454"/>
                    <a:pt x="2232" y="7538"/>
                    <a:pt x="2225" y="7577"/>
                  </a:cubicBezTo>
                  <a:cubicBezTo>
                    <a:pt x="2193" y="7675"/>
                    <a:pt x="2167" y="7759"/>
                    <a:pt x="2134" y="7831"/>
                  </a:cubicBezTo>
                  <a:cubicBezTo>
                    <a:pt x="2128" y="7844"/>
                    <a:pt x="2121" y="7864"/>
                    <a:pt x="2108" y="7877"/>
                  </a:cubicBezTo>
                  <a:lnTo>
                    <a:pt x="2115" y="7877"/>
                  </a:lnTo>
                  <a:cubicBezTo>
                    <a:pt x="2193" y="7877"/>
                    <a:pt x="2251" y="7798"/>
                    <a:pt x="2297" y="7655"/>
                  </a:cubicBezTo>
                  <a:cubicBezTo>
                    <a:pt x="2381" y="7324"/>
                    <a:pt x="2485" y="6960"/>
                    <a:pt x="2602" y="6563"/>
                  </a:cubicBezTo>
                  <a:cubicBezTo>
                    <a:pt x="2635" y="6452"/>
                    <a:pt x="2667" y="6374"/>
                    <a:pt x="2713" y="6335"/>
                  </a:cubicBezTo>
                  <a:cubicBezTo>
                    <a:pt x="2752" y="6296"/>
                    <a:pt x="2810" y="6270"/>
                    <a:pt x="2882" y="6257"/>
                  </a:cubicBezTo>
                  <a:cubicBezTo>
                    <a:pt x="2921" y="6251"/>
                    <a:pt x="2986" y="6244"/>
                    <a:pt x="3077" y="6244"/>
                  </a:cubicBezTo>
                  <a:cubicBezTo>
                    <a:pt x="3253" y="6251"/>
                    <a:pt x="3389" y="6257"/>
                    <a:pt x="3480" y="6270"/>
                  </a:cubicBezTo>
                  <a:lnTo>
                    <a:pt x="3493" y="6270"/>
                  </a:lnTo>
                  <a:cubicBezTo>
                    <a:pt x="3493" y="6257"/>
                    <a:pt x="3493" y="6244"/>
                    <a:pt x="3487" y="6231"/>
                  </a:cubicBezTo>
                  <a:lnTo>
                    <a:pt x="3441" y="6075"/>
                  </a:lnTo>
                  <a:lnTo>
                    <a:pt x="3415" y="6030"/>
                  </a:lnTo>
                  <a:lnTo>
                    <a:pt x="3363" y="5873"/>
                  </a:lnTo>
                  <a:cubicBezTo>
                    <a:pt x="3337" y="5821"/>
                    <a:pt x="3318" y="5782"/>
                    <a:pt x="3305" y="5763"/>
                  </a:cubicBezTo>
                  <a:cubicBezTo>
                    <a:pt x="3272" y="5724"/>
                    <a:pt x="3227" y="5685"/>
                    <a:pt x="3168" y="5652"/>
                  </a:cubicBezTo>
                  <a:cubicBezTo>
                    <a:pt x="3162" y="5646"/>
                    <a:pt x="3162" y="5646"/>
                    <a:pt x="3155" y="5639"/>
                  </a:cubicBezTo>
                  <a:cubicBezTo>
                    <a:pt x="3136" y="5659"/>
                    <a:pt x="3110" y="5672"/>
                    <a:pt x="3077" y="5685"/>
                  </a:cubicBezTo>
                  <a:cubicBezTo>
                    <a:pt x="2976" y="5732"/>
                    <a:pt x="2872" y="5755"/>
                    <a:pt x="2763" y="5755"/>
                  </a:cubicBezTo>
                  <a:cubicBezTo>
                    <a:pt x="2690" y="5755"/>
                    <a:pt x="2615" y="5745"/>
                    <a:pt x="2537" y="5724"/>
                  </a:cubicBezTo>
                  <a:cubicBezTo>
                    <a:pt x="2349" y="5678"/>
                    <a:pt x="2199" y="5574"/>
                    <a:pt x="2095" y="5431"/>
                  </a:cubicBezTo>
                  <a:close/>
                  <a:moveTo>
                    <a:pt x="1269" y="5932"/>
                  </a:moveTo>
                  <a:cubicBezTo>
                    <a:pt x="1217" y="6147"/>
                    <a:pt x="1133" y="6309"/>
                    <a:pt x="1009" y="6407"/>
                  </a:cubicBezTo>
                  <a:cubicBezTo>
                    <a:pt x="963" y="6446"/>
                    <a:pt x="911" y="6478"/>
                    <a:pt x="853" y="6498"/>
                  </a:cubicBezTo>
                  <a:lnTo>
                    <a:pt x="560" y="7415"/>
                  </a:lnTo>
                  <a:cubicBezTo>
                    <a:pt x="547" y="7447"/>
                    <a:pt x="528" y="7499"/>
                    <a:pt x="502" y="7564"/>
                  </a:cubicBezTo>
                  <a:cubicBezTo>
                    <a:pt x="502" y="7564"/>
                    <a:pt x="495" y="7603"/>
                    <a:pt x="482" y="7668"/>
                  </a:cubicBezTo>
                  <a:cubicBezTo>
                    <a:pt x="476" y="7714"/>
                    <a:pt x="463" y="7746"/>
                    <a:pt x="443" y="7772"/>
                  </a:cubicBezTo>
                  <a:cubicBezTo>
                    <a:pt x="437" y="7785"/>
                    <a:pt x="417" y="7811"/>
                    <a:pt x="391" y="7837"/>
                  </a:cubicBezTo>
                  <a:cubicBezTo>
                    <a:pt x="378" y="7844"/>
                    <a:pt x="372" y="7851"/>
                    <a:pt x="365" y="7857"/>
                  </a:cubicBezTo>
                  <a:cubicBezTo>
                    <a:pt x="372" y="7864"/>
                    <a:pt x="372" y="7864"/>
                    <a:pt x="378" y="7870"/>
                  </a:cubicBezTo>
                  <a:lnTo>
                    <a:pt x="424" y="7922"/>
                  </a:lnTo>
                  <a:cubicBezTo>
                    <a:pt x="437" y="7935"/>
                    <a:pt x="456" y="7948"/>
                    <a:pt x="476" y="7948"/>
                  </a:cubicBezTo>
                  <a:cubicBezTo>
                    <a:pt x="502" y="7942"/>
                    <a:pt x="534" y="7929"/>
                    <a:pt x="573" y="7916"/>
                  </a:cubicBezTo>
                  <a:lnTo>
                    <a:pt x="573" y="7864"/>
                  </a:lnTo>
                  <a:cubicBezTo>
                    <a:pt x="573" y="7675"/>
                    <a:pt x="619" y="7460"/>
                    <a:pt x="710" y="7220"/>
                  </a:cubicBezTo>
                  <a:lnTo>
                    <a:pt x="768" y="7025"/>
                  </a:lnTo>
                  <a:lnTo>
                    <a:pt x="794" y="6868"/>
                  </a:lnTo>
                  <a:cubicBezTo>
                    <a:pt x="807" y="6810"/>
                    <a:pt x="820" y="6751"/>
                    <a:pt x="840" y="6699"/>
                  </a:cubicBezTo>
                  <a:cubicBezTo>
                    <a:pt x="853" y="6641"/>
                    <a:pt x="872" y="6602"/>
                    <a:pt x="892" y="6576"/>
                  </a:cubicBezTo>
                  <a:cubicBezTo>
                    <a:pt x="918" y="6556"/>
                    <a:pt x="944" y="6550"/>
                    <a:pt x="983" y="6550"/>
                  </a:cubicBezTo>
                  <a:cubicBezTo>
                    <a:pt x="1015" y="6556"/>
                    <a:pt x="1041" y="6569"/>
                    <a:pt x="1061" y="6589"/>
                  </a:cubicBezTo>
                  <a:cubicBezTo>
                    <a:pt x="1087" y="6628"/>
                    <a:pt x="1100" y="6673"/>
                    <a:pt x="1087" y="6738"/>
                  </a:cubicBezTo>
                  <a:cubicBezTo>
                    <a:pt x="1080" y="6771"/>
                    <a:pt x="1061" y="6823"/>
                    <a:pt x="1035" y="6881"/>
                  </a:cubicBezTo>
                  <a:cubicBezTo>
                    <a:pt x="1022" y="6927"/>
                    <a:pt x="1009" y="6986"/>
                    <a:pt x="989" y="7070"/>
                  </a:cubicBezTo>
                  <a:cubicBezTo>
                    <a:pt x="983" y="7116"/>
                    <a:pt x="963" y="7168"/>
                    <a:pt x="944" y="7233"/>
                  </a:cubicBezTo>
                  <a:cubicBezTo>
                    <a:pt x="931" y="7265"/>
                    <a:pt x="911" y="7317"/>
                    <a:pt x="885" y="7382"/>
                  </a:cubicBezTo>
                  <a:cubicBezTo>
                    <a:pt x="853" y="7486"/>
                    <a:pt x="827" y="7577"/>
                    <a:pt x="807" y="7662"/>
                  </a:cubicBezTo>
                  <a:cubicBezTo>
                    <a:pt x="775" y="7798"/>
                    <a:pt x="775" y="7909"/>
                    <a:pt x="801" y="7994"/>
                  </a:cubicBezTo>
                  <a:cubicBezTo>
                    <a:pt x="807" y="8007"/>
                    <a:pt x="814" y="8020"/>
                    <a:pt x="820" y="8026"/>
                  </a:cubicBezTo>
                  <a:cubicBezTo>
                    <a:pt x="829" y="8032"/>
                    <a:pt x="838" y="8035"/>
                    <a:pt x="848" y="8035"/>
                  </a:cubicBezTo>
                  <a:cubicBezTo>
                    <a:pt x="860" y="8035"/>
                    <a:pt x="874" y="8030"/>
                    <a:pt x="892" y="8020"/>
                  </a:cubicBezTo>
                  <a:lnTo>
                    <a:pt x="996" y="7968"/>
                  </a:lnTo>
                  <a:cubicBezTo>
                    <a:pt x="1002" y="7961"/>
                    <a:pt x="1002" y="7955"/>
                    <a:pt x="1009" y="7948"/>
                  </a:cubicBezTo>
                  <a:cubicBezTo>
                    <a:pt x="1106" y="7727"/>
                    <a:pt x="1172" y="7551"/>
                    <a:pt x="1198" y="7415"/>
                  </a:cubicBezTo>
                  <a:lnTo>
                    <a:pt x="1243" y="7220"/>
                  </a:lnTo>
                  <a:cubicBezTo>
                    <a:pt x="1250" y="7200"/>
                    <a:pt x="1269" y="7148"/>
                    <a:pt x="1302" y="7083"/>
                  </a:cubicBezTo>
                  <a:lnTo>
                    <a:pt x="1425" y="6810"/>
                  </a:lnTo>
                  <a:cubicBezTo>
                    <a:pt x="1542" y="6569"/>
                    <a:pt x="1607" y="6381"/>
                    <a:pt x="1633" y="6231"/>
                  </a:cubicBezTo>
                  <a:cubicBezTo>
                    <a:pt x="1633" y="6225"/>
                    <a:pt x="1633" y="6218"/>
                    <a:pt x="1640" y="6212"/>
                  </a:cubicBezTo>
                  <a:lnTo>
                    <a:pt x="1640" y="6212"/>
                  </a:lnTo>
                  <a:cubicBezTo>
                    <a:pt x="1628" y="6214"/>
                    <a:pt x="1618" y="6214"/>
                    <a:pt x="1608" y="6214"/>
                  </a:cubicBezTo>
                  <a:cubicBezTo>
                    <a:pt x="1585" y="6214"/>
                    <a:pt x="1565" y="6210"/>
                    <a:pt x="1542" y="6205"/>
                  </a:cubicBezTo>
                  <a:cubicBezTo>
                    <a:pt x="1484" y="6192"/>
                    <a:pt x="1432" y="6160"/>
                    <a:pt x="1380" y="6101"/>
                  </a:cubicBezTo>
                  <a:cubicBezTo>
                    <a:pt x="1354" y="6069"/>
                    <a:pt x="1315" y="6010"/>
                    <a:pt x="1269" y="5932"/>
                  </a:cubicBezTo>
                  <a:close/>
                  <a:moveTo>
                    <a:pt x="10913" y="14222"/>
                  </a:moveTo>
                  <a:cubicBezTo>
                    <a:pt x="10950" y="14222"/>
                    <a:pt x="10984" y="14229"/>
                    <a:pt x="11018" y="14243"/>
                  </a:cubicBezTo>
                  <a:cubicBezTo>
                    <a:pt x="11025" y="14243"/>
                    <a:pt x="11025" y="14250"/>
                    <a:pt x="11018" y="14263"/>
                  </a:cubicBezTo>
                  <a:lnTo>
                    <a:pt x="11012" y="14282"/>
                  </a:lnTo>
                  <a:cubicBezTo>
                    <a:pt x="10992" y="14282"/>
                    <a:pt x="10972" y="14282"/>
                    <a:pt x="10959" y="14289"/>
                  </a:cubicBezTo>
                  <a:lnTo>
                    <a:pt x="10881" y="14289"/>
                  </a:lnTo>
                  <a:lnTo>
                    <a:pt x="10855" y="14282"/>
                  </a:lnTo>
                  <a:cubicBezTo>
                    <a:pt x="10842" y="14269"/>
                    <a:pt x="10836" y="14263"/>
                    <a:pt x="10836" y="14256"/>
                  </a:cubicBezTo>
                  <a:cubicBezTo>
                    <a:pt x="10836" y="14250"/>
                    <a:pt x="10842" y="14243"/>
                    <a:pt x="10849" y="14230"/>
                  </a:cubicBezTo>
                  <a:lnTo>
                    <a:pt x="10875" y="14224"/>
                  </a:lnTo>
                  <a:cubicBezTo>
                    <a:pt x="10888" y="14222"/>
                    <a:pt x="10901" y="14222"/>
                    <a:pt x="10913" y="14222"/>
                  </a:cubicBezTo>
                  <a:close/>
                  <a:moveTo>
                    <a:pt x="11330" y="14204"/>
                  </a:moveTo>
                  <a:cubicBezTo>
                    <a:pt x="11350" y="14204"/>
                    <a:pt x="11376" y="14217"/>
                    <a:pt x="11395" y="14243"/>
                  </a:cubicBezTo>
                  <a:lnTo>
                    <a:pt x="11421" y="14256"/>
                  </a:lnTo>
                  <a:cubicBezTo>
                    <a:pt x="11428" y="14263"/>
                    <a:pt x="11434" y="14269"/>
                    <a:pt x="11434" y="14276"/>
                  </a:cubicBezTo>
                  <a:cubicBezTo>
                    <a:pt x="11434" y="14289"/>
                    <a:pt x="11421" y="14302"/>
                    <a:pt x="11402" y="14309"/>
                  </a:cubicBezTo>
                  <a:lnTo>
                    <a:pt x="11369" y="14309"/>
                  </a:lnTo>
                  <a:cubicBezTo>
                    <a:pt x="11337" y="14302"/>
                    <a:pt x="11311" y="14282"/>
                    <a:pt x="11298" y="14256"/>
                  </a:cubicBezTo>
                  <a:lnTo>
                    <a:pt x="11291" y="14243"/>
                  </a:lnTo>
                  <a:cubicBezTo>
                    <a:pt x="11291" y="14230"/>
                    <a:pt x="11291" y="14224"/>
                    <a:pt x="11304" y="14217"/>
                  </a:cubicBezTo>
                  <a:cubicBezTo>
                    <a:pt x="11311" y="14211"/>
                    <a:pt x="11317" y="14211"/>
                    <a:pt x="11330" y="14211"/>
                  </a:cubicBezTo>
                  <a:lnTo>
                    <a:pt x="11330" y="14204"/>
                  </a:lnTo>
                  <a:close/>
                  <a:moveTo>
                    <a:pt x="10643" y="14361"/>
                  </a:moveTo>
                  <a:lnTo>
                    <a:pt x="10643" y="14361"/>
                  </a:lnTo>
                  <a:cubicBezTo>
                    <a:pt x="10661" y="14368"/>
                    <a:pt x="10667" y="14374"/>
                    <a:pt x="10667" y="14380"/>
                  </a:cubicBezTo>
                  <a:cubicBezTo>
                    <a:pt x="10667" y="14380"/>
                    <a:pt x="10667" y="14387"/>
                    <a:pt x="10660" y="14393"/>
                  </a:cubicBezTo>
                  <a:lnTo>
                    <a:pt x="10654" y="14413"/>
                  </a:lnTo>
                  <a:lnTo>
                    <a:pt x="10641" y="14419"/>
                  </a:lnTo>
                  <a:lnTo>
                    <a:pt x="10628" y="14426"/>
                  </a:lnTo>
                  <a:lnTo>
                    <a:pt x="10569" y="14426"/>
                  </a:lnTo>
                  <a:lnTo>
                    <a:pt x="10550" y="14419"/>
                  </a:lnTo>
                  <a:lnTo>
                    <a:pt x="10543" y="14406"/>
                  </a:lnTo>
                  <a:cubicBezTo>
                    <a:pt x="10543" y="14406"/>
                    <a:pt x="10543" y="14400"/>
                    <a:pt x="10543" y="14393"/>
                  </a:cubicBezTo>
                  <a:cubicBezTo>
                    <a:pt x="10550" y="14387"/>
                    <a:pt x="10556" y="14380"/>
                    <a:pt x="10569" y="14374"/>
                  </a:cubicBezTo>
                  <a:lnTo>
                    <a:pt x="10643" y="14361"/>
                  </a:lnTo>
                  <a:close/>
                  <a:moveTo>
                    <a:pt x="9154" y="14345"/>
                  </a:moveTo>
                  <a:cubicBezTo>
                    <a:pt x="9174" y="14345"/>
                    <a:pt x="9196" y="14351"/>
                    <a:pt x="9210" y="14361"/>
                  </a:cubicBezTo>
                  <a:lnTo>
                    <a:pt x="9230" y="14374"/>
                  </a:lnTo>
                  <a:cubicBezTo>
                    <a:pt x="9230" y="14387"/>
                    <a:pt x="9223" y="14400"/>
                    <a:pt x="9210" y="14406"/>
                  </a:cubicBezTo>
                  <a:lnTo>
                    <a:pt x="9171" y="14419"/>
                  </a:lnTo>
                  <a:cubicBezTo>
                    <a:pt x="9158" y="14419"/>
                    <a:pt x="9151" y="14426"/>
                    <a:pt x="9132" y="14432"/>
                  </a:cubicBezTo>
                  <a:lnTo>
                    <a:pt x="9099" y="14432"/>
                  </a:lnTo>
                  <a:cubicBezTo>
                    <a:pt x="9080" y="14432"/>
                    <a:pt x="9067" y="14426"/>
                    <a:pt x="9060" y="14419"/>
                  </a:cubicBezTo>
                  <a:cubicBezTo>
                    <a:pt x="9047" y="14406"/>
                    <a:pt x="9041" y="14400"/>
                    <a:pt x="9054" y="14387"/>
                  </a:cubicBezTo>
                  <a:lnTo>
                    <a:pt x="9093" y="14361"/>
                  </a:lnTo>
                  <a:cubicBezTo>
                    <a:pt x="9112" y="14354"/>
                    <a:pt x="9125" y="14354"/>
                    <a:pt x="9125" y="14354"/>
                  </a:cubicBezTo>
                  <a:lnTo>
                    <a:pt x="9132" y="14348"/>
                  </a:lnTo>
                  <a:cubicBezTo>
                    <a:pt x="9139" y="14346"/>
                    <a:pt x="9146" y="14345"/>
                    <a:pt x="9154" y="14345"/>
                  </a:cubicBezTo>
                  <a:close/>
                  <a:moveTo>
                    <a:pt x="8757" y="14460"/>
                  </a:moveTo>
                  <a:cubicBezTo>
                    <a:pt x="8765" y="14460"/>
                    <a:pt x="8773" y="14462"/>
                    <a:pt x="8781" y="14465"/>
                  </a:cubicBezTo>
                  <a:lnTo>
                    <a:pt x="8787" y="14471"/>
                  </a:lnTo>
                  <a:cubicBezTo>
                    <a:pt x="8781" y="14497"/>
                    <a:pt x="8768" y="14510"/>
                    <a:pt x="8748" y="14523"/>
                  </a:cubicBezTo>
                  <a:lnTo>
                    <a:pt x="8709" y="14549"/>
                  </a:lnTo>
                  <a:cubicBezTo>
                    <a:pt x="8696" y="14556"/>
                    <a:pt x="8683" y="14575"/>
                    <a:pt x="8664" y="14595"/>
                  </a:cubicBezTo>
                  <a:cubicBezTo>
                    <a:pt x="8654" y="14600"/>
                    <a:pt x="8645" y="14602"/>
                    <a:pt x="8636" y="14602"/>
                  </a:cubicBezTo>
                  <a:cubicBezTo>
                    <a:pt x="8623" y="14602"/>
                    <a:pt x="8611" y="14596"/>
                    <a:pt x="8599" y="14588"/>
                  </a:cubicBezTo>
                  <a:cubicBezTo>
                    <a:pt x="8592" y="14569"/>
                    <a:pt x="8599" y="14549"/>
                    <a:pt x="8618" y="14536"/>
                  </a:cubicBezTo>
                  <a:cubicBezTo>
                    <a:pt x="8638" y="14536"/>
                    <a:pt x="8644" y="14530"/>
                    <a:pt x="8651" y="14523"/>
                  </a:cubicBezTo>
                  <a:lnTo>
                    <a:pt x="8670" y="14504"/>
                  </a:lnTo>
                  <a:lnTo>
                    <a:pt x="8690" y="14491"/>
                  </a:lnTo>
                  <a:lnTo>
                    <a:pt x="8722" y="14471"/>
                  </a:lnTo>
                  <a:cubicBezTo>
                    <a:pt x="8734" y="14463"/>
                    <a:pt x="8745" y="14460"/>
                    <a:pt x="8757" y="14460"/>
                  </a:cubicBezTo>
                  <a:close/>
                  <a:moveTo>
                    <a:pt x="10485" y="14510"/>
                  </a:moveTo>
                  <a:cubicBezTo>
                    <a:pt x="10498" y="14510"/>
                    <a:pt x="10504" y="14510"/>
                    <a:pt x="10504" y="14523"/>
                  </a:cubicBezTo>
                  <a:cubicBezTo>
                    <a:pt x="10498" y="14543"/>
                    <a:pt x="10491" y="14556"/>
                    <a:pt x="10491" y="14562"/>
                  </a:cubicBezTo>
                  <a:lnTo>
                    <a:pt x="10498" y="14575"/>
                  </a:lnTo>
                  <a:lnTo>
                    <a:pt x="10491" y="14588"/>
                  </a:lnTo>
                  <a:lnTo>
                    <a:pt x="10478" y="14621"/>
                  </a:lnTo>
                  <a:cubicBezTo>
                    <a:pt x="10472" y="14634"/>
                    <a:pt x="10472" y="14640"/>
                    <a:pt x="10472" y="14653"/>
                  </a:cubicBezTo>
                  <a:cubicBezTo>
                    <a:pt x="10465" y="14653"/>
                    <a:pt x="10459" y="14660"/>
                    <a:pt x="10452" y="14660"/>
                  </a:cubicBezTo>
                  <a:cubicBezTo>
                    <a:pt x="10433" y="14660"/>
                    <a:pt x="10426" y="14660"/>
                    <a:pt x="10426" y="14653"/>
                  </a:cubicBezTo>
                  <a:cubicBezTo>
                    <a:pt x="10420" y="14653"/>
                    <a:pt x="10413" y="14640"/>
                    <a:pt x="10413" y="14627"/>
                  </a:cubicBezTo>
                  <a:lnTo>
                    <a:pt x="10413" y="14575"/>
                  </a:lnTo>
                  <a:lnTo>
                    <a:pt x="10413" y="14569"/>
                  </a:lnTo>
                  <a:lnTo>
                    <a:pt x="10420" y="14556"/>
                  </a:lnTo>
                  <a:lnTo>
                    <a:pt x="10465" y="14510"/>
                  </a:lnTo>
                  <a:close/>
                  <a:moveTo>
                    <a:pt x="9388" y="14505"/>
                  </a:moveTo>
                  <a:cubicBezTo>
                    <a:pt x="9392" y="14505"/>
                    <a:pt x="9395" y="14507"/>
                    <a:pt x="9399" y="14510"/>
                  </a:cubicBezTo>
                  <a:cubicBezTo>
                    <a:pt x="9399" y="14510"/>
                    <a:pt x="9405" y="14517"/>
                    <a:pt x="9412" y="14536"/>
                  </a:cubicBezTo>
                  <a:cubicBezTo>
                    <a:pt x="9412" y="14562"/>
                    <a:pt x="9438" y="14595"/>
                    <a:pt x="9477" y="14634"/>
                  </a:cubicBezTo>
                  <a:cubicBezTo>
                    <a:pt x="9483" y="14640"/>
                    <a:pt x="9490" y="14647"/>
                    <a:pt x="9490" y="14660"/>
                  </a:cubicBezTo>
                  <a:cubicBezTo>
                    <a:pt x="9485" y="14674"/>
                    <a:pt x="9476" y="14682"/>
                    <a:pt x="9461" y="14682"/>
                  </a:cubicBezTo>
                  <a:cubicBezTo>
                    <a:pt x="9456" y="14682"/>
                    <a:pt x="9451" y="14681"/>
                    <a:pt x="9444" y="14679"/>
                  </a:cubicBezTo>
                  <a:cubicBezTo>
                    <a:pt x="9438" y="14679"/>
                    <a:pt x="9425" y="14666"/>
                    <a:pt x="9412" y="14647"/>
                  </a:cubicBezTo>
                  <a:lnTo>
                    <a:pt x="9379" y="14614"/>
                  </a:lnTo>
                  <a:lnTo>
                    <a:pt x="9360" y="14588"/>
                  </a:lnTo>
                  <a:cubicBezTo>
                    <a:pt x="9353" y="14575"/>
                    <a:pt x="9360" y="14556"/>
                    <a:pt x="9366" y="14530"/>
                  </a:cubicBezTo>
                  <a:lnTo>
                    <a:pt x="9373" y="14510"/>
                  </a:lnTo>
                  <a:cubicBezTo>
                    <a:pt x="9379" y="14507"/>
                    <a:pt x="9384" y="14505"/>
                    <a:pt x="9388" y="14505"/>
                  </a:cubicBezTo>
                  <a:close/>
                  <a:moveTo>
                    <a:pt x="8378" y="14677"/>
                  </a:moveTo>
                  <a:cubicBezTo>
                    <a:pt x="8380" y="14677"/>
                    <a:pt x="8382" y="14677"/>
                    <a:pt x="8384" y="14679"/>
                  </a:cubicBezTo>
                  <a:cubicBezTo>
                    <a:pt x="8391" y="14679"/>
                    <a:pt x="8391" y="14686"/>
                    <a:pt x="8397" y="14699"/>
                  </a:cubicBezTo>
                  <a:cubicBezTo>
                    <a:pt x="8404" y="14718"/>
                    <a:pt x="8404" y="14738"/>
                    <a:pt x="8397" y="14744"/>
                  </a:cubicBezTo>
                  <a:cubicBezTo>
                    <a:pt x="8391" y="14757"/>
                    <a:pt x="8378" y="14764"/>
                    <a:pt x="8378" y="14770"/>
                  </a:cubicBezTo>
                  <a:lnTo>
                    <a:pt x="8365" y="14796"/>
                  </a:lnTo>
                  <a:lnTo>
                    <a:pt x="8352" y="14809"/>
                  </a:lnTo>
                  <a:cubicBezTo>
                    <a:pt x="8339" y="14822"/>
                    <a:pt x="8326" y="14835"/>
                    <a:pt x="8313" y="14861"/>
                  </a:cubicBezTo>
                  <a:cubicBezTo>
                    <a:pt x="8303" y="14871"/>
                    <a:pt x="8290" y="14877"/>
                    <a:pt x="8276" y="14877"/>
                  </a:cubicBezTo>
                  <a:cubicBezTo>
                    <a:pt x="8271" y="14877"/>
                    <a:pt x="8266" y="14876"/>
                    <a:pt x="8260" y="14874"/>
                  </a:cubicBezTo>
                  <a:cubicBezTo>
                    <a:pt x="8247" y="14861"/>
                    <a:pt x="8247" y="14842"/>
                    <a:pt x="8254" y="14829"/>
                  </a:cubicBezTo>
                  <a:cubicBezTo>
                    <a:pt x="8254" y="14809"/>
                    <a:pt x="8260" y="14796"/>
                    <a:pt x="8273" y="14770"/>
                  </a:cubicBezTo>
                  <a:cubicBezTo>
                    <a:pt x="8293" y="14738"/>
                    <a:pt x="8313" y="14718"/>
                    <a:pt x="8319" y="14712"/>
                  </a:cubicBezTo>
                  <a:lnTo>
                    <a:pt x="8358" y="14686"/>
                  </a:lnTo>
                  <a:cubicBezTo>
                    <a:pt x="8367" y="14681"/>
                    <a:pt x="8373" y="14677"/>
                    <a:pt x="8378" y="14677"/>
                  </a:cubicBezTo>
                  <a:close/>
                  <a:moveTo>
                    <a:pt x="10445" y="14971"/>
                  </a:moveTo>
                  <a:cubicBezTo>
                    <a:pt x="10451" y="14971"/>
                    <a:pt x="10455" y="14977"/>
                    <a:pt x="10459" y="14985"/>
                  </a:cubicBezTo>
                  <a:cubicBezTo>
                    <a:pt x="10465" y="14991"/>
                    <a:pt x="10465" y="14998"/>
                    <a:pt x="10472" y="15011"/>
                  </a:cubicBezTo>
                  <a:lnTo>
                    <a:pt x="10472" y="15056"/>
                  </a:lnTo>
                  <a:lnTo>
                    <a:pt x="10478" y="15069"/>
                  </a:lnTo>
                  <a:lnTo>
                    <a:pt x="10491" y="15089"/>
                  </a:lnTo>
                  <a:lnTo>
                    <a:pt x="10491" y="15121"/>
                  </a:lnTo>
                  <a:lnTo>
                    <a:pt x="10504" y="15147"/>
                  </a:lnTo>
                  <a:lnTo>
                    <a:pt x="10498" y="15167"/>
                  </a:lnTo>
                  <a:lnTo>
                    <a:pt x="10485" y="15180"/>
                  </a:lnTo>
                  <a:cubicBezTo>
                    <a:pt x="10478" y="15180"/>
                    <a:pt x="10472" y="15180"/>
                    <a:pt x="10459" y="15167"/>
                  </a:cubicBezTo>
                  <a:cubicBezTo>
                    <a:pt x="10446" y="15154"/>
                    <a:pt x="10439" y="15147"/>
                    <a:pt x="10433" y="15141"/>
                  </a:cubicBezTo>
                  <a:lnTo>
                    <a:pt x="10426" y="15102"/>
                  </a:lnTo>
                  <a:lnTo>
                    <a:pt x="10420" y="15089"/>
                  </a:lnTo>
                  <a:lnTo>
                    <a:pt x="10413" y="15056"/>
                  </a:lnTo>
                  <a:lnTo>
                    <a:pt x="10426" y="14998"/>
                  </a:lnTo>
                  <a:cubicBezTo>
                    <a:pt x="10433" y="14985"/>
                    <a:pt x="10433" y="14978"/>
                    <a:pt x="10433" y="14978"/>
                  </a:cubicBezTo>
                  <a:cubicBezTo>
                    <a:pt x="10438" y="14973"/>
                    <a:pt x="10442" y="14971"/>
                    <a:pt x="10445" y="14971"/>
                  </a:cubicBezTo>
                  <a:close/>
                  <a:moveTo>
                    <a:pt x="9549" y="15007"/>
                  </a:moveTo>
                  <a:cubicBezTo>
                    <a:pt x="9554" y="15007"/>
                    <a:pt x="9559" y="15012"/>
                    <a:pt x="9568" y="15024"/>
                  </a:cubicBezTo>
                  <a:lnTo>
                    <a:pt x="9581" y="15050"/>
                  </a:lnTo>
                  <a:cubicBezTo>
                    <a:pt x="9587" y="15056"/>
                    <a:pt x="9594" y="15069"/>
                    <a:pt x="9600" y="15076"/>
                  </a:cubicBezTo>
                  <a:lnTo>
                    <a:pt x="9607" y="15115"/>
                  </a:lnTo>
                  <a:cubicBezTo>
                    <a:pt x="9607" y="15121"/>
                    <a:pt x="9607" y="15128"/>
                    <a:pt x="9620" y="15147"/>
                  </a:cubicBezTo>
                  <a:lnTo>
                    <a:pt x="9620" y="15173"/>
                  </a:lnTo>
                  <a:cubicBezTo>
                    <a:pt x="9620" y="15193"/>
                    <a:pt x="9626" y="15199"/>
                    <a:pt x="9620" y="15206"/>
                  </a:cubicBezTo>
                  <a:cubicBezTo>
                    <a:pt x="9620" y="15226"/>
                    <a:pt x="9613" y="15239"/>
                    <a:pt x="9600" y="15239"/>
                  </a:cubicBezTo>
                  <a:cubicBezTo>
                    <a:pt x="9594" y="15239"/>
                    <a:pt x="9587" y="15239"/>
                    <a:pt x="9581" y="15232"/>
                  </a:cubicBezTo>
                  <a:lnTo>
                    <a:pt x="9568" y="15206"/>
                  </a:lnTo>
                  <a:lnTo>
                    <a:pt x="9535" y="15134"/>
                  </a:lnTo>
                  <a:lnTo>
                    <a:pt x="9535" y="15108"/>
                  </a:lnTo>
                  <a:cubicBezTo>
                    <a:pt x="9522" y="15095"/>
                    <a:pt x="9516" y="15082"/>
                    <a:pt x="9516" y="15076"/>
                  </a:cubicBezTo>
                  <a:cubicBezTo>
                    <a:pt x="9516" y="15069"/>
                    <a:pt x="9516" y="15063"/>
                    <a:pt x="9522" y="15050"/>
                  </a:cubicBezTo>
                  <a:lnTo>
                    <a:pt x="9529" y="15030"/>
                  </a:lnTo>
                  <a:lnTo>
                    <a:pt x="9542" y="15011"/>
                  </a:lnTo>
                  <a:cubicBezTo>
                    <a:pt x="9544" y="15009"/>
                    <a:pt x="9546" y="15007"/>
                    <a:pt x="9549" y="15007"/>
                  </a:cubicBezTo>
                  <a:close/>
                  <a:moveTo>
                    <a:pt x="2869" y="15180"/>
                  </a:moveTo>
                  <a:cubicBezTo>
                    <a:pt x="2888" y="15180"/>
                    <a:pt x="2901" y="15186"/>
                    <a:pt x="2908" y="15199"/>
                  </a:cubicBezTo>
                  <a:cubicBezTo>
                    <a:pt x="2915" y="15212"/>
                    <a:pt x="2921" y="15226"/>
                    <a:pt x="2921" y="15239"/>
                  </a:cubicBezTo>
                  <a:cubicBezTo>
                    <a:pt x="2921" y="15245"/>
                    <a:pt x="2915" y="15258"/>
                    <a:pt x="2908" y="15278"/>
                  </a:cubicBezTo>
                  <a:lnTo>
                    <a:pt x="2862" y="15278"/>
                  </a:lnTo>
                  <a:lnTo>
                    <a:pt x="2849" y="15271"/>
                  </a:lnTo>
                  <a:lnTo>
                    <a:pt x="2836" y="15258"/>
                  </a:lnTo>
                  <a:lnTo>
                    <a:pt x="2830" y="15245"/>
                  </a:lnTo>
                  <a:lnTo>
                    <a:pt x="2830" y="15206"/>
                  </a:lnTo>
                  <a:cubicBezTo>
                    <a:pt x="2830" y="15199"/>
                    <a:pt x="2836" y="15199"/>
                    <a:pt x="2843" y="15193"/>
                  </a:cubicBezTo>
                  <a:lnTo>
                    <a:pt x="2856" y="15180"/>
                  </a:lnTo>
                  <a:close/>
                  <a:moveTo>
                    <a:pt x="3071" y="15278"/>
                  </a:moveTo>
                  <a:lnTo>
                    <a:pt x="3168" y="15323"/>
                  </a:lnTo>
                  <a:lnTo>
                    <a:pt x="3233" y="15401"/>
                  </a:lnTo>
                  <a:cubicBezTo>
                    <a:pt x="3233" y="15408"/>
                    <a:pt x="3240" y="15414"/>
                    <a:pt x="3246" y="15421"/>
                  </a:cubicBezTo>
                  <a:lnTo>
                    <a:pt x="3233" y="15440"/>
                  </a:lnTo>
                  <a:cubicBezTo>
                    <a:pt x="3217" y="15448"/>
                    <a:pt x="3204" y="15454"/>
                    <a:pt x="3189" y="15454"/>
                  </a:cubicBezTo>
                  <a:cubicBezTo>
                    <a:pt x="3181" y="15454"/>
                    <a:pt x="3172" y="15452"/>
                    <a:pt x="3162" y="15447"/>
                  </a:cubicBezTo>
                  <a:cubicBezTo>
                    <a:pt x="3136" y="15440"/>
                    <a:pt x="3116" y="15421"/>
                    <a:pt x="3110" y="15388"/>
                  </a:cubicBezTo>
                  <a:cubicBezTo>
                    <a:pt x="3064" y="15382"/>
                    <a:pt x="3045" y="15349"/>
                    <a:pt x="3045" y="15304"/>
                  </a:cubicBezTo>
                  <a:cubicBezTo>
                    <a:pt x="3045" y="15284"/>
                    <a:pt x="3051" y="15278"/>
                    <a:pt x="3064" y="15278"/>
                  </a:cubicBezTo>
                  <a:cubicBezTo>
                    <a:pt x="3067" y="15281"/>
                    <a:pt x="3069" y="15282"/>
                    <a:pt x="3070" y="15282"/>
                  </a:cubicBezTo>
                  <a:cubicBezTo>
                    <a:pt x="3071" y="15282"/>
                    <a:pt x="3071" y="15281"/>
                    <a:pt x="3071" y="15278"/>
                  </a:cubicBezTo>
                  <a:close/>
                  <a:moveTo>
                    <a:pt x="9678" y="15492"/>
                  </a:moveTo>
                  <a:cubicBezTo>
                    <a:pt x="9685" y="15492"/>
                    <a:pt x="9691" y="15499"/>
                    <a:pt x="9691" y="15518"/>
                  </a:cubicBezTo>
                  <a:lnTo>
                    <a:pt x="9711" y="15629"/>
                  </a:lnTo>
                  <a:cubicBezTo>
                    <a:pt x="9717" y="15661"/>
                    <a:pt x="9717" y="15694"/>
                    <a:pt x="9711" y="15707"/>
                  </a:cubicBezTo>
                  <a:cubicBezTo>
                    <a:pt x="9724" y="15720"/>
                    <a:pt x="9724" y="15733"/>
                    <a:pt x="9724" y="15752"/>
                  </a:cubicBezTo>
                  <a:cubicBezTo>
                    <a:pt x="9724" y="15772"/>
                    <a:pt x="9717" y="15785"/>
                    <a:pt x="9704" y="15798"/>
                  </a:cubicBezTo>
                  <a:lnTo>
                    <a:pt x="9678" y="15798"/>
                  </a:lnTo>
                  <a:cubicBezTo>
                    <a:pt x="9678" y="15791"/>
                    <a:pt x="9672" y="15778"/>
                    <a:pt x="9652" y="15759"/>
                  </a:cubicBezTo>
                  <a:cubicBezTo>
                    <a:pt x="9633" y="15746"/>
                    <a:pt x="9626" y="15713"/>
                    <a:pt x="9626" y="15674"/>
                  </a:cubicBezTo>
                  <a:cubicBezTo>
                    <a:pt x="9633" y="15590"/>
                    <a:pt x="9639" y="15544"/>
                    <a:pt x="9646" y="15518"/>
                  </a:cubicBezTo>
                  <a:cubicBezTo>
                    <a:pt x="9652" y="15499"/>
                    <a:pt x="9659" y="15492"/>
                    <a:pt x="9678" y="15492"/>
                  </a:cubicBezTo>
                  <a:close/>
                  <a:moveTo>
                    <a:pt x="3253" y="15648"/>
                  </a:moveTo>
                  <a:cubicBezTo>
                    <a:pt x="3266" y="15655"/>
                    <a:pt x="3272" y="15661"/>
                    <a:pt x="3279" y="15681"/>
                  </a:cubicBezTo>
                  <a:cubicBezTo>
                    <a:pt x="3285" y="15700"/>
                    <a:pt x="3285" y="15720"/>
                    <a:pt x="3285" y="15739"/>
                  </a:cubicBezTo>
                  <a:lnTo>
                    <a:pt x="3285" y="15759"/>
                  </a:lnTo>
                  <a:lnTo>
                    <a:pt x="3279" y="15772"/>
                  </a:lnTo>
                  <a:cubicBezTo>
                    <a:pt x="3272" y="15798"/>
                    <a:pt x="3266" y="15811"/>
                    <a:pt x="3266" y="15811"/>
                  </a:cubicBezTo>
                  <a:lnTo>
                    <a:pt x="3227" y="15817"/>
                  </a:lnTo>
                  <a:cubicBezTo>
                    <a:pt x="3227" y="15791"/>
                    <a:pt x="3220" y="15772"/>
                    <a:pt x="3220" y="15759"/>
                  </a:cubicBezTo>
                  <a:lnTo>
                    <a:pt x="3214" y="15713"/>
                  </a:lnTo>
                  <a:lnTo>
                    <a:pt x="3220" y="15674"/>
                  </a:lnTo>
                  <a:cubicBezTo>
                    <a:pt x="3233" y="15655"/>
                    <a:pt x="3240" y="15648"/>
                    <a:pt x="3253" y="15648"/>
                  </a:cubicBezTo>
                  <a:close/>
                  <a:moveTo>
                    <a:pt x="10530" y="15512"/>
                  </a:moveTo>
                  <a:cubicBezTo>
                    <a:pt x="10543" y="15512"/>
                    <a:pt x="10556" y="15518"/>
                    <a:pt x="10556" y="15531"/>
                  </a:cubicBezTo>
                  <a:lnTo>
                    <a:pt x="10563" y="15564"/>
                  </a:lnTo>
                  <a:cubicBezTo>
                    <a:pt x="10563" y="15577"/>
                    <a:pt x="10569" y="15603"/>
                    <a:pt x="10582" y="15642"/>
                  </a:cubicBezTo>
                  <a:lnTo>
                    <a:pt x="10602" y="15694"/>
                  </a:lnTo>
                  <a:lnTo>
                    <a:pt x="10608" y="15739"/>
                  </a:lnTo>
                  <a:lnTo>
                    <a:pt x="10602" y="15785"/>
                  </a:lnTo>
                  <a:cubicBezTo>
                    <a:pt x="10595" y="15811"/>
                    <a:pt x="10582" y="15824"/>
                    <a:pt x="10569" y="15824"/>
                  </a:cubicBezTo>
                  <a:cubicBezTo>
                    <a:pt x="10556" y="15824"/>
                    <a:pt x="10543" y="15811"/>
                    <a:pt x="10543" y="15785"/>
                  </a:cubicBezTo>
                  <a:cubicBezTo>
                    <a:pt x="10543" y="15765"/>
                    <a:pt x="10537" y="15752"/>
                    <a:pt x="10537" y="15746"/>
                  </a:cubicBezTo>
                  <a:lnTo>
                    <a:pt x="10517" y="15720"/>
                  </a:lnTo>
                  <a:lnTo>
                    <a:pt x="10517" y="15681"/>
                  </a:lnTo>
                  <a:lnTo>
                    <a:pt x="10511" y="15655"/>
                  </a:lnTo>
                  <a:cubicBezTo>
                    <a:pt x="10498" y="15629"/>
                    <a:pt x="10498" y="15596"/>
                    <a:pt x="10511" y="15544"/>
                  </a:cubicBezTo>
                  <a:cubicBezTo>
                    <a:pt x="10511" y="15525"/>
                    <a:pt x="10517" y="15512"/>
                    <a:pt x="10530" y="15512"/>
                  </a:cubicBezTo>
                  <a:close/>
                  <a:moveTo>
                    <a:pt x="5074" y="15694"/>
                  </a:moveTo>
                  <a:cubicBezTo>
                    <a:pt x="5074" y="15700"/>
                    <a:pt x="5074" y="15707"/>
                    <a:pt x="5080" y="15720"/>
                  </a:cubicBezTo>
                  <a:cubicBezTo>
                    <a:pt x="5087" y="15726"/>
                    <a:pt x="5080" y="15739"/>
                    <a:pt x="5080" y="15752"/>
                  </a:cubicBezTo>
                  <a:cubicBezTo>
                    <a:pt x="5074" y="15765"/>
                    <a:pt x="5074" y="15798"/>
                    <a:pt x="5074" y="15843"/>
                  </a:cubicBezTo>
                  <a:cubicBezTo>
                    <a:pt x="5074" y="15882"/>
                    <a:pt x="5067" y="15915"/>
                    <a:pt x="5061" y="15934"/>
                  </a:cubicBezTo>
                  <a:lnTo>
                    <a:pt x="5028" y="15934"/>
                  </a:lnTo>
                  <a:cubicBezTo>
                    <a:pt x="5028" y="15895"/>
                    <a:pt x="5022" y="15850"/>
                    <a:pt x="5022" y="15785"/>
                  </a:cubicBezTo>
                  <a:lnTo>
                    <a:pt x="5028" y="15726"/>
                  </a:lnTo>
                  <a:cubicBezTo>
                    <a:pt x="5041" y="15700"/>
                    <a:pt x="5054" y="15694"/>
                    <a:pt x="5074" y="15694"/>
                  </a:cubicBezTo>
                  <a:close/>
                  <a:moveTo>
                    <a:pt x="3216" y="16075"/>
                  </a:moveTo>
                  <a:cubicBezTo>
                    <a:pt x="3219" y="16075"/>
                    <a:pt x="3223" y="16076"/>
                    <a:pt x="3227" y="16077"/>
                  </a:cubicBezTo>
                  <a:cubicBezTo>
                    <a:pt x="3233" y="16077"/>
                    <a:pt x="3240" y="16084"/>
                    <a:pt x="3246" y="16090"/>
                  </a:cubicBezTo>
                  <a:lnTo>
                    <a:pt x="3246" y="16123"/>
                  </a:lnTo>
                  <a:cubicBezTo>
                    <a:pt x="3253" y="16149"/>
                    <a:pt x="3253" y="16162"/>
                    <a:pt x="3253" y="16169"/>
                  </a:cubicBezTo>
                  <a:lnTo>
                    <a:pt x="3253" y="16188"/>
                  </a:lnTo>
                  <a:lnTo>
                    <a:pt x="3246" y="16221"/>
                  </a:lnTo>
                  <a:cubicBezTo>
                    <a:pt x="3246" y="16221"/>
                    <a:pt x="3240" y="16234"/>
                    <a:pt x="3233" y="16240"/>
                  </a:cubicBezTo>
                  <a:cubicBezTo>
                    <a:pt x="3214" y="16240"/>
                    <a:pt x="3201" y="16240"/>
                    <a:pt x="3194" y="16234"/>
                  </a:cubicBezTo>
                  <a:lnTo>
                    <a:pt x="3188" y="16208"/>
                  </a:lnTo>
                  <a:cubicBezTo>
                    <a:pt x="3188" y="16175"/>
                    <a:pt x="3188" y="16149"/>
                    <a:pt x="3188" y="16116"/>
                  </a:cubicBezTo>
                  <a:cubicBezTo>
                    <a:pt x="3188" y="16110"/>
                    <a:pt x="3194" y="16097"/>
                    <a:pt x="3201" y="16084"/>
                  </a:cubicBezTo>
                  <a:cubicBezTo>
                    <a:pt x="3201" y="16079"/>
                    <a:pt x="3207" y="16075"/>
                    <a:pt x="3216" y="16075"/>
                  </a:cubicBezTo>
                  <a:close/>
                  <a:moveTo>
                    <a:pt x="10589" y="16051"/>
                  </a:moveTo>
                  <a:cubicBezTo>
                    <a:pt x="10595" y="16051"/>
                    <a:pt x="10602" y="16058"/>
                    <a:pt x="10602" y="16071"/>
                  </a:cubicBezTo>
                  <a:lnTo>
                    <a:pt x="10615" y="16097"/>
                  </a:lnTo>
                  <a:lnTo>
                    <a:pt x="10621" y="16286"/>
                  </a:lnTo>
                  <a:cubicBezTo>
                    <a:pt x="10612" y="16290"/>
                    <a:pt x="10605" y="16292"/>
                    <a:pt x="10598" y="16292"/>
                  </a:cubicBezTo>
                  <a:cubicBezTo>
                    <a:pt x="10586" y="16292"/>
                    <a:pt x="10578" y="16285"/>
                    <a:pt x="10569" y="16273"/>
                  </a:cubicBezTo>
                  <a:cubicBezTo>
                    <a:pt x="10563" y="16260"/>
                    <a:pt x="10563" y="16247"/>
                    <a:pt x="10556" y="16240"/>
                  </a:cubicBezTo>
                  <a:cubicBezTo>
                    <a:pt x="10556" y="16169"/>
                    <a:pt x="10563" y="16110"/>
                    <a:pt x="10569" y="16077"/>
                  </a:cubicBezTo>
                  <a:cubicBezTo>
                    <a:pt x="10576" y="16058"/>
                    <a:pt x="10582" y="16051"/>
                    <a:pt x="10589" y="16051"/>
                  </a:cubicBezTo>
                  <a:close/>
                  <a:moveTo>
                    <a:pt x="9733" y="16125"/>
                  </a:moveTo>
                  <a:cubicBezTo>
                    <a:pt x="9737" y="16125"/>
                    <a:pt x="9740" y="16126"/>
                    <a:pt x="9743" y="16129"/>
                  </a:cubicBezTo>
                  <a:lnTo>
                    <a:pt x="9750" y="16156"/>
                  </a:lnTo>
                  <a:lnTo>
                    <a:pt x="9756" y="16195"/>
                  </a:lnTo>
                  <a:cubicBezTo>
                    <a:pt x="9750" y="16208"/>
                    <a:pt x="9750" y="16214"/>
                    <a:pt x="9756" y="16227"/>
                  </a:cubicBezTo>
                  <a:lnTo>
                    <a:pt x="9763" y="16260"/>
                  </a:lnTo>
                  <a:lnTo>
                    <a:pt x="9769" y="16286"/>
                  </a:lnTo>
                  <a:cubicBezTo>
                    <a:pt x="9769" y="16292"/>
                    <a:pt x="9769" y="16299"/>
                    <a:pt x="9776" y="16305"/>
                  </a:cubicBezTo>
                  <a:cubicBezTo>
                    <a:pt x="9782" y="16318"/>
                    <a:pt x="9782" y="16318"/>
                    <a:pt x="9776" y="16325"/>
                  </a:cubicBezTo>
                  <a:cubicBezTo>
                    <a:pt x="9776" y="16332"/>
                    <a:pt x="9774" y="16335"/>
                    <a:pt x="9768" y="16335"/>
                  </a:cubicBezTo>
                  <a:cubicBezTo>
                    <a:pt x="9764" y="16335"/>
                    <a:pt x="9758" y="16334"/>
                    <a:pt x="9750" y="16331"/>
                  </a:cubicBezTo>
                  <a:lnTo>
                    <a:pt x="9724" y="16325"/>
                  </a:lnTo>
                  <a:cubicBezTo>
                    <a:pt x="9711" y="16292"/>
                    <a:pt x="9704" y="16266"/>
                    <a:pt x="9704" y="16227"/>
                  </a:cubicBezTo>
                  <a:cubicBezTo>
                    <a:pt x="9704" y="16188"/>
                    <a:pt x="9711" y="16149"/>
                    <a:pt x="9717" y="16129"/>
                  </a:cubicBezTo>
                  <a:cubicBezTo>
                    <a:pt x="9724" y="16126"/>
                    <a:pt x="9729" y="16125"/>
                    <a:pt x="9733" y="16125"/>
                  </a:cubicBezTo>
                  <a:close/>
                  <a:moveTo>
                    <a:pt x="4985" y="16223"/>
                  </a:moveTo>
                  <a:cubicBezTo>
                    <a:pt x="4989" y="16223"/>
                    <a:pt x="4995" y="16226"/>
                    <a:pt x="5002" y="16234"/>
                  </a:cubicBezTo>
                  <a:cubicBezTo>
                    <a:pt x="5009" y="16240"/>
                    <a:pt x="5009" y="16247"/>
                    <a:pt x="5009" y="16260"/>
                  </a:cubicBezTo>
                  <a:cubicBezTo>
                    <a:pt x="5015" y="16266"/>
                    <a:pt x="5015" y="16312"/>
                    <a:pt x="5015" y="16396"/>
                  </a:cubicBezTo>
                  <a:cubicBezTo>
                    <a:pt x="5015" y="16442"/>
                    <a:pt x="5015" y="16481"/>
                    <a:pt x="5002" y="16500"/>
                  </a:cubicBezTo>
                  <a:cubicBezTo>
                    <a:pt x="4989" y="16520"/>
                    <a:pt x="4983" y="16533"/>
                    <a:pt x="4976" y="16539"/>
                  </a:cubicBezTo>
                  <a:lnTo>
                    <a:pt x="4963" y="16533"/>
                  </a:lnTo>
                  <a:cubicBezTo>
                    <a:pt x="4950" y="16520"/>
                    <a:pt x="4950" y="16507"/>
                    <a:pt x="4950" y="16500"/>
                  </a:cubicBezTo>
                  <a:cubicBezTo>
                    <a:pt x="4950" y="16500"/>
                    <a:pt x="4950" y="16487"/>
                    <a:pt x="4957" y="16468"/>
                  </a:cubicBezTo>
                  <a:cubicBezTo>
                    <a:pt x="4963" y="16448"/>
                    <a:pt x="4970" y="16422"/>
                    <a:pt x="4970" y="16390"/>
                  </a:cubicBezTo>
                  <a:cubicBezTo>
                    <a:pt x="4963" y="16344"/>
                    <a:pt x="4963" y="16292"/>
                    <a:pt x="4970" y="16247"/>
                  </a:cubicBezTo>
                  <a:lnTo>
                    <a:pt x="4976" y="16227"/>
                  </a:lnTo>
                  <a:cubicBezTo>
                    <a:pt x="4979" y="16224"/>
                    <a:pt x="4982" y="16223"/>
                    <a:pt x="4985" y="16223"/>
                  </a:cubicBezTo>
                  <a:close/>
                  <a:moveTo>
                    <a:pt x="10621" y="16448"/>
                  </a:moveTo>
                  <a:cubicBezTo>
                    <a:pt x="10628" y="16448"/>
                    <a:pt x="10634" y="16448"/>
                    <a:pt x="10647" y="16461"/>
                  </a:cubicBezTo>
                  <a:lnTo>
                    <a:pt x="10654" y="16487"/>
                  </a:lnTo>
                  <a:lnTo>
                    <a:pt x="10654" y="16546"/>
                  </a:lnTo>
                  <a:lnTo>
                    <a:pt x="10654" y="16591"/>
                  </a:lnTo>
                  <a:cubicBezTo>
                    <a:pt x="10654" y="16598"/>
                    <a:pt x="10647" y="16604"/>
                    <a:pt x="10641" y="16611"/>
                  </a:cubicBezTo>
                  <a:cubicBezTo>
                    <a:pt x="10637" y="16619"/>
                    <a:pt x="10630" y="16624"/>
                    <a:pt x="10623" y="16624"/>
                  </a:cubicBezTo>
                  <a:cubicBezTo>
                    <a:pt x="10618" y="16624"/>
                    <a:pt x="10613" y="16622"/>
                    <a:pt x="10608" y="16617"/>
                  </a:cubicBezTo>
                  <a:cubicBezTo>
                    <a:pt x="10602" y="16611"/>
                    <a:pt x="10602" y="16604"/>
                    <a:pt x="10595" y="16598"/>
                  </a:cubicBezTo>
                  <a:lnTo>
                    <a:pt x="10595" y="16585"/>
                  </a:lnTo>
                  <a:lnTo>
                    <a:pt x="10595" y="16533"/>
                  </a:lnTo>
                  <a:cubicBezTo>
                    <a:pt x="10595" y="16507"/>
                    <a:pt x="10595" y="16487"/>
                    <a:pt x="10602" y="16474"/>
                  </a:cubicBezTo>
                  <a:cubicBezTo>
                    <a:pt x="10602" y="16455"/>
                    <a:pt x="10608" y="16448"/>
                    <a:pt x="10621" y="16448"/>
                  </a:cubicBezTo>
                  <a:close/>
                  <a:moveTo>
                    <a:pt x="3194" y="16487"/>
                  </a:moveTo>
                  <a:cubicBezTo>
                    <a:pt x="3207" y="16487"/>
                    <a:pt x="3214" y="16494"/>
                    <a:pt x="3220" y="16500"/>
                  </a:cubicBezTo>
                  <a:lnTo>
                    <a:pt x="3227" y="16533"/>
                  </a:lnTo>
                  <a:lnTo>
                    <a:pt x="3233" y="16585"/>
                  </a:lnTo>
                  <a:cubicBezTo>
                    <a:pt x="3233" y="16604"/>
                    <a:pt x="3233" y="16624"/>
                    <a:pt x="3227" y="16630"/>
                  </a:cubicBezTo>
                  <a:lnTo>
                    <a:pt x="3207" y="16656"/>
                  </a:lnTo>
                  <a:lnTo>
                    <a:pt x="3207" y="16682"/>
                  </a:lnTo>
                  <a:cubicBezTo>
                    <a:pt x="3207" y="16702"/>
                    <a:pt x="3201" y="16715"/>
                    <a:pt x="3194" y="16728"/>
                  </a:cubicBezTo>
                  <a:lnTo>
                    <a:pt x="3155" y="16728"/>
                  </a:lnTo>
                  <a:cubicBezTo>
                    <a:pt x="3149" y="16682"/>
                    <a:pt x="3142" y="16650"/>
                    <a:pt x="3149" y="16624"/>
                  </a:cubicBezTo>
                  <a:lnTo>
                    <a:pt x="3162" y="16598"/>
                  </a:lnTo>
                  <a:lnTo>
                    <a:pt x="3175" y="16500"/>
                  </a:lnTo>
                  <a:cubicBezTo>
                    <a:pt x="3178" y="16493"/>
                    <a:pt x="3182" y="16489"/>
                    <a:pt x="3186" y="16489"/>
                  </a:cubicBezTo>
                  <a:cubicBezTo>
                    <a:pt x="3189" y="16489"/>
                    <a:pt x="3191" y="16491"/>
                    <a:pt x="3194" y="16494"/>
                  </a:cubicBezTo>
                  <a:lnTo>
                    <a:pt x="3194" y="16487"/>
                  </a:lnTo>
                  <a:close/>
                  <a:moveTo>
                    <a:pt x="11499" y="16663"/>
                  </a:moveTo>
                  <a:lnTo>
                    <a:pt x="11499" y="16663"/>
                  </a:lnTo>
                  <a:cubicBezTo>
                    <a:pt x="11519" y="16669"/>
                    <a:pt x="11525" y="16676"/>
                    <a:pt x="11525" y="16682"/>
                  </a:cubicBezTo>
                  <a:cubicBezTo>
                    <a:pt x="11532" y="16689"/>
                    <a:pt x="11538" y="16695"/>
                    <a:pt x="11532" y="16708"/>
                  </a:cubicBezTo>
                  <a:cubicBezTo>
                    <a:pt x="11532" y="16721"/>
                    <a:pt x="11525" y="16734"/>
                    <a:pt x="11519" y="16734"/>
                  </a:cubicBezTo>
                  <a:lnTo>
                    <a:pt x="11506" y="16741"/>
                  </a:lnTo>
                  <a:lnTo>
                    <a:pt x="11499" y="16734"/>
                  </a:lnTo>
                  <a:lnTo>
                    <a:pt x="11480" y="16734"/>
                  </a:lnTo>
                  <a:lnTo>
                    <a:pt x="11473" y="16728"/>
                  </a:lnTo>
                  <a:lnTo>
                    <a:pt x="11473" y="16721"/>
                  </a:lnTo>
                  <a:lnTo>
                    <a:pt x="11473" y="16702"/>
                  </a:lnTo>
                  <a:lnTo>
                    <a:pt x="11473" y="16682"/>
                  </a:lnTo>
                  <a:cubicBezTo>
                    <a:pt x="11480" y="16669"/>
                    <a:pt x="11493" y="16669"/>
                    <a:pt x="11506" y="16669"/>
                  </a:cubicBezTo>
                  <a:lnTo>
                    <a:pt x="11499" y="16663"/>
                  </a:lnTo>
                  <a:close/>
                  <a:moveTo>
                    <a:pt x="9776" y="16572"/>
                  </a:moveTo>
                  <a:cubicBezTo>
                    <a:pt x="9789" y="16572"/>
                    <a:pt x="9795" y="16572"/>
                    <a:pt x="9808" y="16585"/>
                  </a:cubicBezTo>
                  <a:lnTo>
                    <a:pt x="9821" y="16676"/>
                  </a:lnTo>
                  <a:cubicBezTo>
                    <a:pt x="9828" y="16676"/>
                    <a:pt x="9828" y="16682"/>
                    <a:pt x="9834" y="16689"/>
                  </a:cubicBezTo>
                  <a:lnTo>
                    <a:pt x="9834" y="16708"/>
                  </a:lnTo>
                  <a:lnTo>
                    <a:pt x="9815" y="16754"/>
                  </a:lnTo>
                  <a:lnTo>
                    <a:pt x="9795" y="16760"/>
                  </a:lnTo>
                  <a:cubicBezTo>
                    <a:pt x="9789" y="16760"/>
                    <a:pt x="9782" y="16754"/>
                    <a:pt x="9776" y="16747"/>
                  </a:cubicBezTo>
                  <a:lnTo>
                    <a:pt x="9776" y="16734"/>
                  </a:lnTo>
                  <a:cubicBezTo>
                    <a:pt x="9763" y="16728"/>
                    <a:pt x="9756" y="16715"/>
                    <a:pt x="9756" y="16715"/>
                  </a:cubicBezTo>
                  <a:cubicBezTo>
                    <a:pt x="9750" y="16708"/>
                    <a:pt x="9750" y="16702"/>
                    <a:pt x="9750" y="16689"/>
                  </a:cubicBezTo>
                  <a:cubicBezTo>
                    <a:pt x="9750" y="16650"/>
                    <a:pt x="9750" y="16624"/>
                    <a:pt x="9756" y="16604"/>
                  </a:cubicBezTo>
                  <a:cubicBezTo>
                    <a:pt x="9756" y="16585"/>
                    <a:pt x="9763" y="16572"/>
                    <a:pt x="9776" y="16572"/>
                  </a:cubicBezTo>
                  <a:close/>
                  <a:moveTo>
                    <a:pt x="10751" y="16676"/>
                  </a:moveTo>
                  <a:cubicBezTo>
                    <a:pt x="10758" y="16676"/>
                    <a:pt x="10771" y="16676"/>
                    <a:pt x="10784" y="16689"/>
                  </a:cubicBezTo>
                  <a:lnTo>
                    <a:pt x="10816" y="16715"/>
                  </a:lnTo>
                  <a:cubicBezTo>
                    <a:pt x="10829" y="16728"/>
                    <a:pt x="10855" y="16728"/>
                    <a:pt x="10888" y="16728"/>
                  </a:cubicBezTo>
                  <a:cubicBezTo>
                    <a:pt x="10920" y="16728"/>
                    <a:pt x="10940" y="16734"/>
                    <a:pt x="10953" y="16747"/>
                  </a:cubicBezTo>
                  <a:cubicBezTo>
                    <a:pt x="10966" y="16754"/>
                    <a:pt x="10966" y="16760"/>
                    <a:pt x="10966" y="16773"/>
                  </a:cubicBezTo>
                  <a:cubicBezTo>
                    <a:pt x="10966" y="16773"/>
                    <a:pt x="10959" y="16780"/>
                    <a:pt x="10953" y="16793"/>
                  </a:cubicBezTo>
                  <a:lnTo>
                    <a:pt x="10927" y="16793"/>
                  </a:lnTo>
                  <a:lnTo>
                    <a:pt x="10927" y="16799"/>
                  </a:lnTo>
                  <a:cubicBezTo>
                    <a:pt x="10905" y="16804"/>
                    <a:pt x="10884" y="16806"/>
                    <a:pt x="10866" y="16806"/>
                  </a:cubicBezTo>
                  <a:cubicBezTo>
                    <a:pt x="10836" y="16806"/>
                    <a:pt x="10810" y="16801"/>
                    <a:pt x="10790" y="16793"/>
                  </a:cubicBezTo>
                  <a:cubicBezTo>
                    <a:pt x="10764" y="16780"/>
                    <a:pt x="10751" y="16767"/>
                    <a:pt x="10751" y="16754"/>
                  </a:cubicBezTo>
                  <a:lnTo>
                    <a:pt x="10745" y="16728"/>
                  </a:lnTo>
                  <a:lnTo>
                    <a:pt x="10738" y="16708"/>
                  </a:lnTo>
                  <a:cubicBezTo>
                    <a:pt x="10732" y="16695"/>
                    <a:pt x="10732" y="16689"/>
                    <a:pt x="10738" y="16682"/>
                  </a:cubicBezTo>
                  <a:lnTo>
                    <a:pt x="10751" y="16676"/>
                  </a:lnTo>
                  <a:close/>
                  <a:moveTo>
                    <a:pt x="11397" y="16723"/>
                  </a:moveTo>
                  <a:cubicBezTo>
                    <a:pt x="11407" y="16723"/>
                    <a:pt x="11415" y="16725"/>
                    <a:pt x="11421" y="16728"/>
                  </a:cubicBezTo>
                  <a:cubicBezTo>
                    <a:pt x="11428" y="16734"/>
                    <a:pt x="11428" y="16747"/>
                    <a:pt x="11428" y="16760"/>
                  </a:cubicBezTo>
                  <a:cubicBezTo>
                    <a:pt x="11428" y="16773"/>
                    <a:pt x="11421" y="16786"/>
                    <a:pt x="11408" y="16793"/>
                  </a:cubicBezTo>
                  <a:cubicBezTo>
                    <a:pt x="11389" y="16806"/>
                    <a:pt x="11350" y="16819"/>
                    <a:pt x="11291" y="16825"/>
                  </a:cubicBezTo>
                  <a:cubicBezTo>
                    <a:pt x="11252" y="16825"/>
                    <a:pt x="11220" y="16819"/>
                    <a:pt x="11207" y="16806"/>
                  </a:cubicBezTo>
                  <a:cubicBezTo>
                    <a:pt x="11181" y="16793"/>
                    <a:pt x="11168" y="16786"/>
                    <a:pt x="11161" y="16786"/>
                  </a:cubicBezTo>
                  <a:cubicBezTo>
                    <a:pt x="11148" y="16773"/>
                    <a:pt x="11148" y="16760"/>
                    <a:pt x="11161" y="16754"/>
                  </a:cubicBezTo>
                  <a:cubicBezTo>
                    <a:pt x="11165" y="16746"/>
                    <a:pt x="11169" y="16743"/>
                    <a:pt x="11174" y="16743"/>
                  </a:cubicBezTo>
                  <a:cubicBezTo>
                    <a:pt x="11177" y="16743"/>
                    <a:pt x="11182" y="16745"/>
                    <a:pt x="11187" y="16747"/>
                  </a:cubicBezTo>
                  <a:cubicBezTo>
                    <a:pt x="11203" y="16749"/>
                    <a:pt x="11219" y="16750"/>
                    <a:pt x="11235" y="16750"/>
                  </a:cubicBezTo>
                  <a:cubicBezTo>
                    <a:pt x="11281" y="16750"/>
                    <a:pt x="11324" y="16742"/>
                    <a:pt x="11363" y="16728"/>
                  </a:cubicBezTo>
                  <a:cubicBezTo>
                    <a:pt x="11376" y="16725"/>
                    <a:pt x="11387" y="16723"/>
                    <a:pt x="11397" y="16723"/>
                  </a:cubicBezTo>
                  <a:close/>
                  <a:moveTo>
                    <a:pt x="4937" y="16786"/>
                  </a:moveTo>
                  <a:cubicBezTo>
                    <a:pt x="4944" y="16786"/>
                    <a:pt x="4950" y="16793"/>
                    <a:pt x="4957" y="16799"/>
                  </a:cubicBezTo>
                  <a:cubicBezTo>
                    <a:pt x="4957" y="16812"/>
                    <a:pt x="4957" y="16832"/>
                    <a:pt x="4950" y="16858"/>
                  </a:cubicBezTo>
                  <a:lnTo>
                    <a:pt x="4944" y="16903"/>
                  </a:lnTo>
                  <a:cubicBezTo>
                    <a:pt x="4944" y="16923"/>
                    <a:pt x="4944" y="16949"/>
                    <a:pt x="4950" y="16988"/>
                  </a:cubicBezTo>
                  <a:cubicBezTo>
                    <a:pt x="4944" y="17020"/>
                    <a:pt x="4937" y="17040"/>
                    <a:pt x="4931" y="17060"/>
                  </a:cubicBezTo>
                  <a:lnTo>
                    <a:pt x="4905" y="17060"/>
                  </a:lnTo>
                  <a:cubicBezTo>
                    <a:pt x="4892" y="17040"/>
                    <a:pt x="4892" y="17014"/>
                    <a:pt x="4885" y="16981"/>
                  </a:cubicBezTo>
                  <a:cubicBezTo>
                    <a:pt x="4892" y="16949"/>
                    <a:pt x="4892" y="16923"/>
                    <a:pt x="4892" y="16903"/>
                  </a:cubicBezTo>
                  <a:cubicBezTo>
                    <a:pt x="4885" y="16884"/>
                    <a:pt x="4885" y="16871"/>
                    <a:pt x="4892" y="16851"/>
                  </a:cubicBezTo>
                  <a:lnTo>
                    <a:pt x="4911" y="16812"/>
                  </a:lnTo>
                  <a:cubicBezTo>
                    <a:pt x="4918" y="16799"/>
                    <a:pt x="4931" y="16786"/>
                    <a:pt x="4937" y="16786"/>
                  </a:cubicBezTo>
                  <a:close/>
                  <a:moveTo>
                    <a:pt x="9756" y="16981"/>
                  </a:moveTo>
                  <a:cubicBezTo>
                    <a:pt x="9769" y="16981"/>
                    <a:pt x="9776" y="16988"/>
                    <a:pt x="9782" y="16994"/>
                  </a:cubicBezTo>
                  <a:lnTo>
                    <a:pt x="9769" y="17046"/>
                  </a:lnTo>
                  <a:cubicBezTo>
                    <a:pt x="9769" y="17066"/>
                    <a:pt x="9763" y="17079"/>
                    <a:pt x="9756" y="17086"/>
                  </a:cubicBezTo>
                  <a:cubicBezTo>
                    <a:pt x="9750" y="17092"/>
                    <a:pt x="9737" y="17099"/>
                    <a:pt x="9717" y="17105"/>
                  </a:cubicBezTo>
                  <a:cubicBezTo>
                    <a:pt x="9691" y="17118"/>
                    <a:pt x="9665" y="17138"/>
                    <a:pt x="9646" y="17151"/>
                  </a:cubicBezTo>
                  <a:cubicBezTo>
                    <a:pt x="9633" y="17170"/>
                    <a:pt x="9620" y="17177"/>
                    <a:pt x="9620" y="17183"/>
                  </a:cubicBezTo>
                  <a:cubicBezTo>
                    <a:pt x="9610" y="17186"/>
                    <a:pt x="9602" y="17188"/>
                    <a:pt x="9595" y="17188"/>
                  </a:cubicBezTo>
                  <a:cubicBezTo>
                    <a:pt x="9587" y="17188"/>
                    <a:pt x="9581" y="17186"/>
                    <a:pt x="9574" y="17183"/>
                  </a:cubicBezTo>
                  <a:cubicBezTo>
                    <a:pt x="9574" y="17177"/>
                    <a:pt x="9574" y="17157"/>
                    <a:pt x="9574" y="17131"/>
                  </a:cubicBezTo>
                  <a:lnTo>
                    <a:pt x="9607" y="17066"/>
                  </a:lnTo>
                  <a:lnTo>
                    <a:pt x="9646" y="17040"/>
                  </a:lnTo>
                  <a:lnTo>
                    <a:pt x="9730" y="16994"/>
                  </a:lnTo>
                  <a:lnTo>
                    <a:pt x="9756" y="16981"/>
                  </a:lnTo>
                  <a:close/>
                  <a:moveTo>
                    <a:pt x="3188" y="16988"/>
                  </a:moveTo>
                  <a:cubicBezTo>
                    <a:pt x="3201" y="16988"/>
                    <a:pt x="3207" y="16988"/>
                    <a:pt x="3207" y="16994"/>
                  </a:cubicBezTo>
                  <a:cubicBezTo>
                    <a:pt x="3214" y="17001"/>
                    <a:pt x="3214" y="17007"/>
                    <a:pt x="3214" y="17020"/>
                  </a:cubicBezTo>
                  <a:lnTo>
                    <a:pt x="3207" y="17046"/>
                  </a:lnTo>
                  <a:lnTo>
                    <a:pt x="3201" y="17073"/>
                  </a:lnTo>
                  <a:lnTo>
                    <a:pt x="3201" y="17151"/>
                  </a:lnTo>
                  <a:lnTo>
                    <a:pt x="3201" y="17177"/>
                  </a:lnTo>
                  <a:cubicBezTo>
                    <a:pt x="3188" y="17190"/>
                    <a:pt x="3181" y="17190"/>
                    <a:pt x="3175" y="17190"/>
                  </a:cubicBezTo>
                  <a:cubicBezTo>
                    <a:pt x="3168" y="17190"/>
                    <a:pt x="3162" y="17183"/>
                    <a:pt x="3155" y="17177"/>
                  </a:cubicBezTo>
                  <a:lnTo>
                    <a:pt x="3155" y="17040"/>
                  </a:lnTo>
                  <a:cubicBezTo>
                    <a:pt x="3155" y="17027"/>
                    <a:pt x="3155" y="17020"/>
                    <a:pt x="3162" y="17014"/>
                  </a:cubicBezTo>
                  <a:lnTo>
                    <a:pt x="3188" y="16988"/>
                  </a:lnTo>
                  <a:close/>
                  <a:moveTo>
                    <a:pt x="9510" y="17252"/>
                  </a:moveTo>
                  <a:cubicBezTo>
                    <a:pt x="9522" y="17252"/>
                    <a:pt x="9530" y="17258"/>
                    <a:pt x="9535" y="17268"/>
                  </a:cubicBezTo>
                  <a:cubicBezTo>
                    <a:pt x="9535" y="17274"/>
                    <a:pt x="9535" y="17281"/>
                    <a:pt x="9516" y="17294"/>
                  </a:cubicBezTo>
                  <a:cubicBezTo>
                    <a:pt x="9509" y="17294"/>
                    <a:pt x="9503" y="17300"/>
                    <a:pt x="9496" y="17307"/>
                  </a:cubicBezTo>
                  <a:lnTo>
                    <a:pt x="9483" y="17326"/>
                  </a:lnTo>
                  <a:lnTo>
                    <a:pt x="9464" y="17333"/>
                  </a:lnTo>
                  <a:lnTo>
                    <a:pt x="9405" y="17346"/>
                  </a:lnTo>
                  <a:cubicBezTo>
                    <a:pt x="9392" y="17352"/>
                    <a:pt x="9386" y="17359"/>
                    <a:pt x="9379" y="17365"/>
                  </a:cubicBezTo>
                  <a:lnTo>
                    <a:pt x="9321" y="17359"/>
                  </a:lnTo>
                  <a:lnTo>
                    <a:pt x="9308" y="17352"/>
                  </a:lnTo>
                  <a:cubicBezTo>
                    <a:pt x="9295" y="17346"/>
                    <a:pt x="9295" y="17333"/>
                    <a:pt x="9301" y="17320"/>
                  </a:cubicBezTo>
                  <a:lnTo>
                    <a:pt x="9314" y="17300"/>
                  </a:lnTo>
                  <a:lnTo>
                    <a:pt x="9353" y="17268"/>
                  </a:lnTo>
                  <a:lnTo>
                    <a:pt x="9405" y="17268"/>
                  </a:lnTo>
                  <a:cubicBezTo>
                    <a:pt x="9431" y="17268"/>
                    <a:pt x="9451" y="17268"/>
                    <a:pt x="9457" y="17261"/>
                  </a:cubicBezTo>
                  <a:lnTo>
                    <a:pt x="9496" y="17255"/>
                  </a:lnTo>
                  <a:cubicBezTo>
                    <a:pt x="9501" y="17253"/>
                    <a:pt x="9506" y="17252"/>
                    <a:pt x="9510" y="17252"/>
                  </a:cubicBezTo>
                  <a:close/>
                  <a:moveTo>
                    <a:pt x="4892" y="17281"/>
                  </a:moveTo>
                  <a:cubicBezTo>
                    <a:pt x="4905" y="17281"/>
                    <a:pt x="4911" y="17287"/>
                    <a:pt x="4918" y="17300"/>
                  </a:cubicBezTo>
                  <a:cubicBezTo>
                    <a:pt x="4924" y="17307"/>
                    <a:pt x="4931" y="17326"/>
                    <a:pt x="4931" y="17352"/>
                  </a:cubicBezTo>
                  <a:lnTo>
                    <a:pt x="4931" y="17404"/>
                  </a:lnTo>
                  <a:lnTo>
                    <a:pt x="4924" y="17430"/>
                  </a:lnTo>
                  <a:lnTo>
                    <a:pt x="4918" y="17450"/>
                  </a:lnTo>
                  <a:cubicBezTo>
                    <a:pt x="4911" y="17463"/>
                    <a:pt x="4905" y="17469"/>
                    <a:pt x="4898" y="17469"/>
                  </a:cubicBezTo>
                  <a:lnTo>
                    <a:pt x="4879" y="17443"/>
                  </a:lnTo>
                  <a:cubicBezTo>
                    <a:pt x="4872" y="17437"/>
                    <a:pt x="4872" y="17424"/>
                    <a:pt x="4872" y="17404"/>
                  </a:cubicBezTo>
                  <a:cubicBezTo>
                    <a:pt x="4872" y="17365"/>
                    <a:pt x="4872" y="17333"/>
                    <a:pt x="4879" y="17307"/>
                  </a:cubicBezTo>
                  <a:cubicBezTo>
                    <a:pt x="4879" y="17294"/>
                    <a:pt x="4885" y="17287"/>
                    <a:pt x="4892" y="17281"/>
                  </a:cubicBezTo>
                  <a:close/>
                  <a:moveTo>
                    <a:pt x="11805" y="17365"/>
                  </a:moveTo>
                  <a:cubicBezTo>
                    <a:pt x="11824" y="17372"/>
                    <a:pt x="11837" y="17378"/>
                    <a:pt x="11837" y="17398"/>
                  </a:cubicBezTo>
                  <a:cubicBezTo>
                    <a:pt x="11837" y="17404"/>
                    <a:pt x="11831" y="17411"/>
                    <a:pt x="11818" y="17417"/>
                  </a:cubicBezTo>
                  <a:lnTo>
                    <a:pt x="11792" y="17430"/>
                  </a:lnTo>
                  <a:lnTo>
                    <a:pt x="11753" y="17463"/>
                  </a:lnTo>
                  <a:lnTo>
                    <a:pt x="11720" y="17469"/>
                  </a:lnTo>
                  <a:lnTo>
                    <a:pt x="11662" y="17469"/>
                  </a:lnTo>
                  <a:cubicBezTo>
                    <a:pt x="11649" y="17469"/>
                    <a:pt x="11636" y="17469"/>
                    <a:pt x="11636" y="17463"/>
                  </a:cubicBezTo>
                  <a:cubicBezTo>
                    <a:pt x="11629" y="17456"/>
                    <a:pt x="11629" y="17450"/>
                    <a:pt x="11629" y="17437"/>
                  </a:cubicBezTo>
                  <a:cubicBezTo>
                    <a:pt x="11636" y="17424"/>
                    <a:pt x="11649" y="17411"/>
                    <a:pt x="11675" y="17404"/>
                  </a:cubicBezTo>
                  <a:lnTo>
                    <a:pt x="11727" y="17391"/>
                  </a:lnTo>
                  <a:cubicBezTo>
                    <a:pt x="11772" y="17372"/>
                    <a:pt x="11792" y="17365"/>
                    <a:pt x="11805" y="17365"/>
                  </a:cubicBezTo>
                  <a:close/>
                  <a:moveTo>
                    <a:pt x="9013" y="17437"/>
                  </a:moveTo>
                  <a:cubicBezTo>
                    <a:pt x="9022" y="17439"/>
                    <a:pt x="9038" y="17443"/>
                    <a:pt x="9054" y="17443"/>
                  </a:cubicBezTo>
                  <a:cubicBezTo>
                    <a:pt x="9080" y="17443"/>
                    <a:pt x="9093" y="17443"/>
                    <a:pt x="9106" y="17450"/>
                  </a:cubicBezTo>
                  <a:lnTo>
                    <a:pt x="9112" y="17463"/>
                  </a:lnTo>
                  <a:cubicBezTo>
                    <a:pt x="9119" y="17469"/>
                    <a:pt x="9112" y="17476"/>
                    <a:pt x="9099" y="17489"/>
                  </a:cubicBezTo>
                  <a:lnTo>
                    <a:pt x="9073" y="17489"/>
                  </a:lnTo>
                  <a:cubicBezTo>
                    <a:pt x="9054" y="17489"/>
                    <a:pt x="9034" y="17495"/>
                    <a:pt x="9015" y="17502"/>
                  </a:cubicBezTo>
                  <a:lnTo>
                    <a:pt x="8982" y="17515"/>
                  </a:lnTo>
                  <a:cubicBezTo>
                    <a:pt x="8969" y="17515"/>
                    <a:pt x="8950" y="17515"/>
                    <a:pt x="8937" y="17508"/>
                  </a:cubicBezTo>
                  <a:lnTo>
                    <a:pt x="8917" y="17489"/>
                  </a:lnTo>
                  <a:cubicBezTo>
                    <a:pt x="8917" y="17476"/>
                    <a:pt x="8930" y="17463"/>
                    <a:pt x="8943" y="17456"/>
                  </a:cubicBezTo>
                  <a:lnTo>
                    <a:pt x="9013" y="17437"/>
                  </a:lnTo>
                  <a:close/>
                  <a:moveTo>
                    <a:pt x="3168" y="17391"/>
                  </a:moveTo>
                  <a:cubicBezTo>
                    <a:pt x="3175" y="17398"/>
                    <a:pt x="3181" y="17411"/>
                    <a:pt x="3181" y="17430"/>
                  </a:cubicBezTo>
                  <a:lnTo>
                    <a:pt x="3168" y="17463"/>
                  </a:lnTo>
                  <a:lnTo>
                    <a:pt x="3162" y="17469"/>
                  </a:lnTo>
                  <a:cubicBezTo>
                    <a:pt x="3162" y="17476"/>
                    <a:pt x="3162" y="17482"/>
                    <a:pt x="3162" y="17495"/>
                  </a:cubicBezTo>
                  <a:cubicBezTo>
                    <a:pt x="3162" y="17502"/>
                    <a:pt x="3162" y="17508"/>
                    <a:pt x="3155" y="17515"/>
                  </a:cubicBezTo>
                  <a:cubicBezTo>
                    <a:pt x="3149" y="17521"/>
                    <a:pt x="3136" y="17521"/>
                    <a:pt x="3129" y="17521"/>
                  </a:cubicBezTo>
                  <a:cubicBezTo>
                    <a:pt x="3116" y="17515"/>
                    <a:pt x="3103" y="17515"/>
                    <a:pt x="3103" y="17508"/>
                  </a:cubicBezTo>
                  <a:lnTo>
                    <a:pt x="3097" y="17443"/>
                  </a:lnTo>
                  <a:lnTo>
                    <a:pt x="3103" y="17424"/>
                  </a:lnTo>
                  <a:lnTo>
                    <a:pt x="3116" y="17411"/>
                  </a:lnTo>
                  <a:lnTo>
                    <a:pt x="3136" y="17398"/>
                  </a:lnTo>
                  <a:cubicBezTo>
                    <a:pt x="3149" y="17391"/>
                    <a:pt x="3155" y="17391"/>
                    <a:pt x="3168" y="17391"/>
                  </a:cubicBezTo>
                  <a:close/>
                  <a:moveTo>
                    <a:pt x="10894" y="17456"/>
                  </a:moveTo>
                  <a:cubicBezTo>
                    <a:pt x="10894" y="17456"/>
                    <a:pt x="10907" y="17463"/>
                    <a:pt x="10933" y="17469"/>
                  </a:cubicBezTo>
                  <a:lnTo>
                    <a:pt x="10946" y="17476"/>
                  </a:lnTo>
                  <a:lnTo>
                    <a:pt x="10953" y="17482"/>
                  </a:lnTo>
                  <a:lnTo>
                    <a:pt x="10979" y="17521"/>
                  </a:lnTo>
                  <a:cubicBezTo>
                    <a:pt x="10979" y="17534"/>
                    <a:pt x="10972" y="17541"/>
                    <a:pt x="10953" y="17541"/>
                  </a:cubicBezTo>
                  <a:lnTo>
                    <a:pt x="10933" y="17541"/>
                  </a:lnTo>
                  <a:cubicBezTo>
                    <a:pt x="10920" y="17541"/>
                    <a:pt x="10907" y="17541"/>
                    <a:pt x="10907" y="17534"/>
                  </a:cubicBezTo>
                  <a:lnTo>
                    <a:pt x="10888" y="17515"/>
                  </a:lnTo>
                  <a:lnTo>
                    <a:pt x="10855" y="17502"/>
                  </a:lnTo>
                  <a:cubicBezTo>
                    <a:pt x="10849" y="17489"/>
                    <a:pt x="10849" y="17482"/>
                    <a:pt x="10855" y="17469"/>
                  </a:cubicBezTo>
                  <a:cubicBezTo>
                    <a:pt x="10862" y="17456"/>
                    <a:pt x="10875" y="17456"/>
                    <a:pt x="10888" y="17456"/>
                  </a:cubicBezTo>
                  <a:close/>
                  <a:moveTo>
                    <a:pt x="11153" y="17454"/>
                  </a:moveTo>
                  <a:cubicBezTo>
                    <a:pt x="11171" y="17454"/>
                    <a:pt x="11193" y="17465"/>
                    <a:pt x="11220" y="17476"/>
                  </a:cubicBezTo>
                  <a:cubicBezTo>
                    <a:pt x="11239" y="17489"/>
                    <a:pt x="11246" y="17495"/>
                    <a:pt x="11252" y="17502"/>
                  </a:cubicBezTo>
                  <a:cubicBezTo>
                    <a:pt x="11259" y="17521"/>
                    <a:pt x="11259" y="17534"/>
                    <a:pt x="11246" y="17541"/>
                  </a:cubicBezTo>
                  <a:lnTo>
                    <a:pt x="11148" y="17528"/>
                  </a:lnTo>
                  <a:lnTo>
                    <a:pt x="11135" y="17515"/>
                  </a:lnTo>
                  <a:cubicBezTo>
                    <a:pt x="11109" y="17508"/>
                    <a:pt x="11096" y="17495"/>
                    <a:pt x="11090" y="17489"/>
                  </a:cubicBezTo>
                  <a:cubicBezTo>
                    <a:pt x="11090" y="17476"/>
                    <a:pt x="11096" y="17469"/>
                    <a:pt x="11116" y="17463"/>
                  </a:cubicBezTo>
                  <a:lnTo>
                    <a:pt x="11142" y="17456"/>
                  </a:lnTo>
                  <a:cubicBezTo>
                    <a:pt x="11145" y="17455"/>
                    <a:pt x="11149" y="17454"/>
                    <a:pt x="11153" y="17454"/>
                  </a:cubicBezTo>
                  <a:close/>
                  <a:moveTo>
                    <a:pt x="8668" y="17508"/>
                  </a:moveTo>
                  <a:cubicBezTo>
                    <a:pt x="8685" y="17509"/>
                    <a:pt x="8697" y="17516"/>
                    <a:pt x="8703" y="17528"/>
                  </a:cubicBezTo>
                  <a:cubicBezTo>
                    <a:pt x="8709" y="17534"/>
                    <a:pt x="8709" y="17541"/>
                    <a:pt x="8709" y="17560"/>
                  </a:cubicBezTo>
                  <a:lnTo>
                    <a:pt x="8709" y="17573"/>
                  </a:lnTo>
                  <a:lnTo>
                    <a:pt x="8690" y="17593"/>
                  </a:lnTo>
                  <a:lnTo>
                    <a:pt x="8651" y="17606"/>
                  </a:lnTo>
                  <a:lnTo>
                    <a:pt x="8638" y="17599"/>
                  </a:lnTo>
                  <a:cubicBezTo>
                    <a:pt x="8631" y="17599"/>
                    <a:pt x="8625" y="17593"/>
                    <a:pt x="8618" y="17580"/>
                  </a:cubicBezTo>
                  <a:lnTo>
                    <a:pt x="8612" y="17554"/>
                  </a:lnTo>
                  <a:lnTo>
                    <a:pt x="8618" y="17534"/>
                  </a:lnTo>
                  <a:lnTo>
                    <a:pt x="8631" y="17528"/>
                  </a:lnTo>
                  <a:cubicBezTo>
                    <a:pt x="8643" y="17516"/>
                    <a:pt x="8655" y="17509"/>
                    <a:pt x="8668" y="17508"/>
                  </a:cubicBezTo>
                  <a:close/>
                  <a:moveTo>
                    <a:pt x="3019" y="17541"/>
                  </a:moveTo>
                  <a:cubicBezTo>
                    <a:pt x="3032" y="17547"/>
                    <a:pt x="3045" y="17554"/>
                    <a:pt x="3058" y="17560"/>
                  </a:cubicBezTo>
                  <a:lnTo>
                    <a:pt x="3045" y="17593"/>
                  </a:lnTo>
                  <a:lnTo>
                    <a:pt x="3032" y="17606"/>
                  </a:lnTo>
                  <a:lnTo>
                    <a:pt x="3019" y="17632"/>
                  </a:lnTo>
                  <a:lnTo>
                    <a:pt x="2993" y="17632"/>
                  </a:lnTo>
                  <a:cubicBezTo>
                    <a:pt x="2986" y="17638"/>
                    <a:pt x="2980" y="17645"/>
                    <a:pt x="2986" y="17651"/>
                  </a:cubicBezTo>
                  <a:lnTo>
                    <a:pt x="2941" y="17651"/>
                  </a:lnTo>
                  <a:lnTo>
                    <a:pt x="2941" y="17593"/>
                  </a:lnTo>
                  <a:cubicBezTo>
                    <a:pt x="2941" y="17586"/>
                    <a:pt x="2947" y="17580"/>
                    <a:pt x="2960" y="17573"/>
                  </a:cubicBezTo>
                  <a:cubicBezTo>
                    <a:pt x="2980" y="17573"/>
                    <a:pt x="2986" y="17567"/>
                    <a:pt x="2993" y="17560"/>
                  </a:cubicBezTo>
                  <a:lnTo>
                    <a:pt x="2999" y="17547"/>
                  </a:lnTo>
                  <a:lnTo>
                    <a:pt x="3006" y="17541"/>
                  </a:lnTo>
                  <a:close/>
                  <a:moveTo>
                    <a:pt x="10751" y="17515"/>
                  </a:moveTo>
                  <a:cubicBezTo>
                    <a:pt x="10764" y="17515"/>
                    <a:pt x="10777" y="17515"/>
                    <a:pt x="10790" y="17528"/>
                  </a:cubicBezTo>
                  <a:cubicBezTo>
                    <a:pt x="10784" y="17541"/>
                    <a:pt x="10784" y="17554"/>
                    <a:pt x="10784" y="17567"/>
                  </a:cubicBezTo>
                  <a:lnTo>
                    <a:pt x="10784" y="17638"/>
                  </a:lnTo>
                  <a:cubicBezTo>
                    <a:pt x="10784" y="17664"/>
                    <a:pt x="10771" y="17690"/>
                    <a:pt x="10758" y="17703"/>
                  </a:cubicBezTo>
                  <a:lnTo>
                    <a:pt x="10738" y="17703"/>
                  </a:lnTo>
                  <a:cubicBezTo>
                    <a:pt x="10725" y="17690"/>
                    <a:pt x="10719" y="17671"/>
                    <a:pt x="10719" y="17632"/>
                  </a:cubicBezTo>
                  <a:lnTo>
                    <a:pt x="10719" y="17560"/>
                  </a:lnTo>
                  <a:cubicBezTo>
                    <a:pt x="10719" y="17547"/>
                    <a:pt x="10719" y="17541"/>
                    <a:pt x="10725" y="17534"/>
                  </a:cubicBezTo>
                  <a:lnTo>
                    <a:pt x="10738" y="17515"/>
                  </a:lnTo>
                  <a:cubicBezTo>
                    <a:pt x="10742" y="17518"/>
                    <a:pt x="10745" y="17520"/>
                    <a:pt x="10747" y="17520"/>
                  </a:cubicBezTo>
                  <a:cubicBezTo>
                    <a:pt x="10750" y="17520"/>
                    <a:pt x="10751" y="17518"/>
                    <a:pt x="10751" y="17515"/>
                  </a:cubicBezTo>
                  <a:close/>
                  <a:moveTo>
                    <a:pt x="4827" y="17625"/>
                  </a:moveTo>
                  <a:cubicBezTo>
                    <a:pt x="4840" y="17625"/>
                    <a:pt x="4846" y="17625"/>
                    <a:pt x="4853" y="17632"/>
                  </a:cubicBezTo>
                  <a:cubicBezTo>
                    <a:pt x="4866" y="17638"/>
                    <a:pt x="4872" y="17645"/>
                    <a:pt x="4872" y="17651"/>
                  </a:cubicBezTo>
                  <a:lnTo>
                    <a:pt x="4872" y="17671"/>
                  </a:lnTo>
                  <a:lnTo>
                    <a:pt x="4840" y="17716"/>
                  </a:lnTo>
                  <a:lnTo>
                    <a:pt x="4794" y="17755"/>
                  </a:lnTo>
                  <a:cubicBezTo>
                    <a:pt x="4783" y="17763"/>
                    <a:pt x="4771" y="17766"/>
                    <a:pt x="4757" y="17766"/>
                  </a:cubicBezTo>
                  <a:cubicBezTo>
                    <a:pt x="4747" y="17766"/>
                    <a:pt x="4736" y="17765"/>
                    <a:pt x="4723" y="17762"/>
                  </a:cubicBezTo>
                  <a:cubicBezTo>
                    <a:pt x="4716" y="17729"/>
                    <a:pt x="4729" y="17697"/>
                    <a:pt x="4762" y="17677"/>
                  </a:cubicBezTo>
                  <a:lnTo>
                    <a:pt x="4781" y="17664"/>
                  </a:lnTo>
                  <a:lnTo>
                    <a:pt x="4781" y="17651"/>
                  </a:lnTo>
                  <a:cubicBezTo>
                    <a:pt x="4801" y="17645"/>
                    <a:pt x="4807" y="17638"/>
                    <a:pt x="4814" y="17632"/>
                  </a:cubicBezTo>
                  <a:lnTo>
                    <a:pt x="4827" y="17625"/>
                  </a:lnTo>
                  <a:close/>
                  <a:moveTo>
                    <a:pt x="2726" y="17690"/>
                  </a:moveTo>
                  <a:cubicBezTo>
                    <a:pt x="2739" y="17690"/>
                    <a:pt x="2752" y="17697"/>
                    <a:pt x="2752" y="17710"/>
                  </a:cubicBezTo>
                  <a:lnTo>
                    <a:pt x="2745" y="17729"/>
                  </a:lnTo>
                  <a:lnTo>
                    <a:pt x="2732" y="17755"/>
                  </a:lnTo>
                  <a:lnTo>
                    <a:pt x="2719" y="17768"/>
                  </a:lnTo>
                  <a:lnTo>
                    <a:pt x="2687" y="17781"/>
                  </a:lnTo>
                  <a:lnTo>
                    <a:pt x="2674" y="17794"/>
                  </a:lnTo>
                  <a:lnTo>
                    <a:pt x="2641" y="17794"/>
                  </a:lnTo>
                  <a:cubicBezTo>
                    <a:pt x="2628" y="17794"/>
                    <a:pt x="2622" y="17794"/>
                    <a:pt x="2615" y="17788"/>
                  </a:cubicBezTo>
                  <a:cubicBezTo>
                    <a:pt x="2609" y="17781"/>
                    <a:pt x="2609" y="17768"/>
                    <a:pt x="2615" y="17762"/>
                  </a:cubicBezTo>
                  <a:cubicBezTo>
                    <a:pt x="2615" y="17742"/>
                    <a:pt x="2622" y="17729"/>
                    <a:pt x="2628" y="17729"/>
                  </a:cubicBezTo>
                  <a:cubicBezTo>
                    <a:pt x="2635" y="17723"/>
                    <a:pt x="2648" y="17723"/>
                    <a:pt x="2661" y="17723"/>
                  </a:cubicBezTo>
                  <a:lnTo>
                    <a:pt x="2726" y="17690"/>
                  </a:lnTo>
                  <a:close/>
                  <a:moveTo>
                    <a:pt x="4447" y="17746"/>
                  </a:moveTo>
                  <a:cubicBezTo>
                    <a:pt x="4489" y="17746"/>
                    <a:pt x="4523" y="17752"/>
                    <a:pt x="4547" y="17762"/>
                  </a:cubicBezTo>
                  <a:lnTo>
                    <a:pt x="4553" y="17775"/>
                  </a:lnTo>
                  <a:cubicBezTo>
                    <a:pt x="4560" y="17775"/>
                    <a:pt x="4553" y="17788"/>
                    <a:pt x="4553" y="17794"/>
                  </a:cubicBezTo>
                  <a:lnTo>
                    <a:pt x="4540" y="17807"/>
                  </a:lnTo>
                  <a:lnTo>
                    <a:pt x="4521" y="17814"/>
                  </a:lnTo>
                  <a:lnTo>
                    <a:pt x="4371" y="17814"/>
                  </a:lnTo>
                  <a:cubicBezTo>
                    <a:pt x="4352" y="17801"/>
                    <a:pt x="4345" y="17788"/>
                    <a:pt x="4352" y="17768"/>
                  </a:cubicBezTo>
                  <a:cubicBezTo>
                    <a:pt x="4356" y="17756"/>
                    <a:pt x="4366" y="17749"/>
                    <a:pt x="4375" y="17749"/>
                  </a:cubicBezTo>
                  <a:cubicBezTo>
                    <a:pt x="4381" y="17749"/>
                    <a:pt x="4386" y="17751"/>
                    <a:pt x="4391" y="17755"/>
                  </a:cubicBezTo>
                  <a:lnTo>
                    <a:pt x="4397" y="17749"/>
                  </a:lnTo>
                  <a:cubicBezTo>
                    <a:pt x="4415" y="17747"/>
                    <a:pt x="4431" y="17746"/>
                    <a:pt x="4447" y="17746"/>
                  </a:cubicBezTo>
                  <a:close/>
                  <a:moveTo>
                    <a:pt x="9691" y="17892"/>
                  </a:moveTo>
                  <a:lnTo>
                    <a:pt x="9724" y="17905"/>
                  </a:lnTo>
                  <a:lnTo>
                    <a:pt x="9724" y="17924"/>
                  </a:lnTo>
                  <a:lnTo>
                    <a:pt x="9711" y="17937"/>
                  </a:lnTo>
                  <a:lnTo>
                    <a:pt x="9698" y="17950"/>
                  </a:lnTo>
                  <a:lnTo>
                    <a:pt x="9685" y="17950"/>
                  </a:lnTo>
                  <a:lnTo>
                    <a:pt x="9639" y="17944"/>
                  </a:lnTo>
                  <a:lnTo>
                    <a:pt x="9633" y="17931"/>
                  </a:lnTo>
                  <a:lnTo>
                    <a:pt x="9691" y="17898"/>
                  </a:lnTo>
                  <a:lnTo>
                    <a:pt x="9691" y="17892"/>
                  </a:lnTo>
                  <a:close/>
                  <a:moveTo>
                    <a:pt x="9924" y="17844"/>
                  </a:moveTo>
                  <a:cubicBezTo>
                    <a:pt x="9927" y="17844"/>
                    <a:pt x="9930" y="17844"/>
                    <a:pt x="9932" y="17846"/>
                  </a:cubicBezTo>
                  <a:lnTo>
                    <a:pt x="9951" y="17853"/>
                  </a:lnTo>
                  <a:cubicBezTo>
                    <a:pt x="9984" y="17885"/>
                    <a:pt x="9997" y="17905"/>
                    <a:pt x="10003" y="17905"/>
                  </a:cubicBezTo>
                  <a:lnTo>
                    <a:pt x="10016" y="17944"/>
                  </a:lnTo>
                  <a:cubicBezTo>
                    <a:pt x="10029" y="17963"/>
                    <a:pt x="10036" y="17970"/>
                    <a:pt x="10029" y="17976"/>
                  </a:cubicBezTo>
                  <a:cubicBezTo>
                    <a:pt x="10026" y="17980"/>
                    <a:pt x="10023" y="17981"/>
                    <a:pt x="10019" y="17981"/>
                  </a:cubicBezTo>
                  <a:cubicBezTo>
                    <a:pt x="10015" y="17981"/>
                    <a:pt x="10010" y="17980"/>
                    <a:pt x="10003" y="17976"/>
                  </a:cubicBezTo>
                  <a:lnTo>
                    <a:pt x="9977" y="17970"/>
                  </a:lnTo>
                  <a:cubicBezTo>
                    <a:pt x="9958" y="17963"/>
                    <a:pt x="9945" y="17957"/>
                    <a:pt x="9945" y="17950"/>
                  </a:cubicBezTo>
                  <a:lnTo>
                    <a:pt x="9932" y="17937"/>
                  </a:lnTo>
                  <a:lnTo>
                    <a:pt x="9906" y="17905"/>
                  </a:lnTo>
                  <a:cubicBezTo>
                    <a:pt x="9893" y="17892"/>
                    <a:pt x="9893" y="17879"/>
                    <a:pt x="9893" y="17872"/>
                  </a:cubicBezTo>
                  <a:cubicBezTo>
                    <a:pt x="9893" y="17866"/>
                    <a:pt x="9899" y="17853"/>
                    <a:pt x="9906" y="17846"/>
                  </a:cubicBezTo>
                  <a:cubicBezTo>
                    <a:pt x="9910" y="17846"/>
                    <a:pt x="9917" y="17844"/>
                    <a:pt x="9924" y="17844"/>
                  </a:cubicBezTo>
                  <a:close/>
                  <a:moveTo>
                    <a:pt x="9386" y="18022"/>
                  </a:moveTo>
                  <a:lnTo>
                    <a:pt x="9425" y="18035"/>
                  </a:lnTo>
                  <a:cubicBezTo>
                    <a:pt x="9431" y="18048"/>
                    <a:pt x="9431" y="18061"/>
                    <a:pt x="9425" y="18074"/>
                  </a:cubicBezTo>
                  <a:lnTo>
                    <a:pt x="9327" y="18152"/>
                  </a:lnTo>
                  <a:lnTo>
                    <a:pt x="9308" y="18152"/>
                  </a:lnTo>
                  <a:cubicBezTo>
                    <a:pt x="9301" y="18152"/>
                    <a:pt x="9295" y="18146"/>
                    <a:pt x="9288" y="18139"/>
                  </a:cubicBezTo>
                  <a:lnTo>
                    <a:pt x="9288" y="18120"/>
                  </a:lnTo>
                  <a:cubicBezTo>
                    <a:pt x="9288" y="18107"/>
                    <a:pt x="9288" y="18094"/>
                    <a:pt x="9295" y="18094"/>
                  </a:cubicBezTo>
                  <a:lnTo>
                    <a:pt x="9321" y="18074"/>
                  </a:lnTo>
                  <a:lnTo>
                    <a:pt x="9353" y="18048"/>
                  </a:lnTo>
                  <a:cubicBezTo>
                    <a:pt x="9360" y="18035"/>
                    <a:pt x="9373" y="18029"/>
                    <a:pt x="9386" y="18029"/>
                  </a:cubicBezTo>
                  <a:lnTo>
                    <a:pt x="9386" y="18022"/>
                  </a:lnTo>
                  <a:close/>
                  <a:moveTo>
                    <a:pt x="2835" y="18117"/>
                  </a:moveTo>
                  <a:cubicBezTo>
                    <a:pt x="2872" y="18117"/>
                    <a:pt x="2906" y="18124"/>
                    <a:pt x="2941" y="18139"/>
                  </a:cubicBezTo>
                  <a:lnTo>
                    <a:pt x="2954" y="18152"/>
                  </a:lnTo>
                  <a:cubicBezTo>
                    <a:pt x="2967" y="18165"/>
                    <a:pt x="2960" y="18178"/>
                    <a:pt x="2947" y="18185"/>
                  </a:cubicBezTo>
                  <a:lnTo>
                    <a:pt x="2901" y="18204"/>
                  </a:lnTo>
                  <a:lnTo>
                    <a:pt x="2875" y="18211"/>
                  </a:lnTo>
                  <a:lnTo>
                    <a:pt x="2823" y="18211"/>
                  </a:lnTo>
                  <a:cubicBezTo>
                    <a:pt x="2797" y="18211"/>
                    <a:pt x="2771" y="18204"/>
                    <a:pt x="2758" y="18191"/>
                  </a:cubicBezTo>
                  <a:cubicBezTo>
                    <a:pt x="2752" y="18185"/>
                    <a:pt x="2752" y="18172"/>
                    <a:pt x="2752" y="18159"/>
                  </a:cubicBezTo>
                  <a:cubicBezTo>
                    <a:pt x="2752" y="18146"/>
                    <a:pt x="2758" y="18139"/>
                    <a:pt x="2765" y="18133"/>
                  </a:cubicBezTo>
                  <a:cubicBezTo>
                    <a:pt x="2778" y="18120"/>
                    <a:pt x="2791" y="18120"/>
                    <a:pt x="2797" y="18120"/>
                  </a:cubicBezTo>
                  <a:cubicBezTo>
                    <a:pt x="2810" y="18118"/>
                    <a:pt x="2823" y="18117"/>
                    <a:pt x="2835" y="18117"/>
                  </a:cubicBezTo>
                  <a:close/>
                  <a:moveTo>
                    <a:pt x="10785" y="18039"/>
                  </a:moveTo>
                  <a:cubicBezTo>
                    <a:pt x="10788" y="18039"/>
                    <a:pt x="10792" y="18043"/>
                    <a:pt x="10797" y="18048"/>
                  </a:cubicBezTo>
                  <a:cubicBezTo>
                    <a:pt x="10803" y="18055"/>
                    <a:pt x="10803" y="18055"/>
                    <a:pt x="10803" y="18061"/>
                  </a:cubicBezTo>
                  <a:lnTo>
                    <a:pt x="10810" y="18100"/>
                  </a:lnTo>
                  <a:cubicBezTo>
                    <a:pt x="10810" y="18113"/>
                    <a:pt x="10816" y="18126"/>
                    <a:pt x="10829" y="18146"/>
                  </a:cubicBezTo>
                  <a:cubicBezTo>
                    <a:pt x="10842" y="18165"/>
                    <a:pt x="10849" y="18178"/>
                    <a:pt x="10849" y="18185"/>
                  </a:cubicBezTo>
                  <a:lnTo>
                    <a:pt x="10849" y="18224"/>
                  </a:lnTo>
                  <a:cubicBezTo>
                    <a:pt x="10849" y="18230"/>
                    <a:pt x="10849" y="18237"/>
                    <a:pt x="10855" y="18250"/>
                  </a:cubicBezTo>
                  <a:cubicBezTo>
                    <a:pt x="10855" y="18256"/>
                    <a:pt x="10855" y="18263"/>
                    <a:pt x="10849" y="18269"/>
                  </a:cubicBezTo>
                  <a:cubicBezTo>
                    <a:pt x="10845" y="18271"/>
                    <a:pt x="10842" y="18272"/>
                    <a:pt x="10839" y="18272"/>
                  </a:cubicBezTo>
                  <a:cubicBezTo>
                    <a:pt x="10832" y="18272"/>
                    <a:pt x="10826" y="18267"/>
                    <a:pt x="10816" y="18263"/>
                  </a:cubicBezTo>
                  <a:cubicBezTo>
                    <a:pt x="10810" y="18256"/>
                    <a:pt x="10803" y="18250"/>
                    <a:pt x="10797" y="18237"/>
                  </a:cubicBezTo>
                  <a:lnTo>
                    <a:pt x="10797" y="18204"/>
                  </a:lnTo>
                  <a:lnTo>
                    <a:pt x="10784" y="18185"/>
                  </a:lnTo>
                  <a:cubicBezTo>
                    <a:pt x="10777" y="18172"/>
                    <a:pt x="10771" y="18159"/>
                    <a:pt x="10764" y="18139"/>
                  </a:cubicBezTo>
                  <a:lnTo>
                    <a:pt x="10764" y="18074"/>
                  </a:lnTo>
                  <a:cubicBezTo>
                    <a:pt x="10764" y="18055"/>
                    <a:pt x="10771" y="18042"/>
                    <a:pt x="10784" y="18042"/>
                  </a:cubicBezTo>
                  <a:cubicBezTo>
                    <a:pt x="10784" y="18040"/>
                    <a:pt x="10784" y="18039"/>
                    <a:pt x="10785" y="18039"/>
                  </a:cubicBezTo>
                  <a:close/>
                  <a:moveTo>
                    <a:pt x="3019" y="18217"/>
                  </a:moveTo>
                  <a:cubicBezTo>
                    <a:pt x="3025" y="18217"/>
                    <a:pt x="3032" y="18224"/>
                    <a:pt x="3038" y="18224"/>
                  </a:cubicBezTo>
                  <a:lnTo>
                    <a:pt x="3045" y="18237"/>
                  </a:lnTo>
                  <a:cubicBezTo>
                    <a:pt x="3051" y="18250"/>
                    <a:pt x="3058" y="18263"/>
                    <a:pt x="3058" y="18289"/>
                  </a:cubicBezTo>
                  <a:cubicBezTo>
                    <a:pt x="3058" y="18308"/>
                    <a:pt x="3051" y="18328"/>
                    <a:pt x="3051" y="18334"/>
                  </a:cubicBezTo>
                  <a:lnTo>
                    <a:pt x="3038" y="18347"/>
                  </a:lnTo>
                  <a:lnTo>
                    <a:pt x="3006" y="18347"/>
                  </a:lnTo>
                  <a:cubicBezTo>
                    <a:pt x="2999" y="18347"/>
                    <a:pt x="2993" y="18341"/>
                    <a:pt x="2986" y="18334"/>
                  </a:cubicBezTo>
                  <a:lnTo>
                    <a:pt x="2986" y="18315"/>
                  </a:lnTo>
                  <a:lnTo>
                    <a:pt x="2986" y="18237"/>
                  </a:lnTo>
                  <a:lnTo>
                    <a:pt x="3006" y="18224"/>
                  </a:lnTo>
                  <a:lnTo>
                    <a:pt x="3019" y="18217"/>
                  </a:lnTo>
                  <a:close/>
                  <a:moveTo>
                    <a:pt x="4111" y="18295"/>
                  </a:moveTo>
                  <a:cubicBezTo>
                    <a:pt x="4131" y="18295"/>
                    <a:pt x="4144" y="18295"/>
                    <a:pt x="4163" y="18302"/>
                  </a:cubicBezTo>
                  <a:lnTo>
                    <a:pt x="4209" y="18328"/>
                  </a:lnTo>
                  <a:cubicBezTo>
                    <a:pt x="4254" y="18334"/>
                    <a:pt x="4280" y="18347"/>
                    <a:pt x="4287" y="18354"/>
                  </a:cubicBezTo>
                  <a:cubicBezTo>
                    <a:pt x="4287" y="18360"/>
                    <a:pt x="4287" y="18367"/>
                    <a:pt x="4267" y="18373"/>
                  </a:cubicBezTo>
                  <a:lnTo>
                    <a:pt x="4189" y="18373"/>
                  </a:lnTo>
                  <a:lnTo>
                    <a:pt x="4176" y="18367"/>
                  </a:lnTo>
                  <a:lnTo>
                    <a:pt x="4131" y="18354"/>
                  </a:lnTo>
                  <a:lnTo>
                    <a:pt x="4131" y="18347"/>
                  </a:lnTo>
                  <a:lnTo>
                    <a:pt x="4105" y="18341"/>
                  </a:lnTo>
                  <a:cubicBezTo>
                    <a:pt x="4092" y="18334"/>
                    <a:pt x="4085" y="18321"/>
                    <a:pt x="4092" y="18315"/>
                  </a:cubicBezTo>
                  <a:cubicBezTo>
                    <a:pt x="4092" y="18308"/>
                    <a:pt x="4092" y="18308"/>
                    <a:pt x="4098" y="18302"/>
                  </a:cubicBezTo>
                  <a:lnTo>
                    <a:pt x="4111" y="18302"/>
                  </a:lnTo>
                  <a:lnTo>
                    <a:pt x="4111" y="18295"/>
                  </a:lnTo>
                  <a:close/>
                  <a:moveTo>
                    <a:pt x="8891" y="18295"/>
                  </a:moveTo>
                  <a:cubicBezTo>
                    <a:pt x="8911" y="18295"/>
                    <a:pt x="8917" y="18302"/>
                    <a:pt x="8924" y="18308"/>
                  </a:cubicBezTo>
                  <a:cubicBezTo>
                    <a:pt x="8917" y="18328"/>
                    <a:pt x="8898" y="18347"/>
                    <a:pt x="8865" y="18367"/>
                  </a:cubicBezTo>
                  <a:lnTo>
                    <a:pt x="8839" y="18399"/>
                  </a:lnTo>
                  <a:lnTo>
                    <a:pt x="8787" y="18419"/>
                  </a:lnTo>
                  <a:cubicBezTo>
                    <a:pt x="8761" y="18425"/>
                    <a:pt x="8739" y="18428"/>
                    <a:pt x="8718" y="18428"/>
                  </a:cubicBezTo>
                  <a:cubicBezTo>
                    <a:pt x="8698" y="18428"/>
                    <a:pt x="8680" y="18425"/>
                    <a:pt x="8664" y="18419"/>
                  </a:cubicBezTo>
                  <a:cubicBezTo>
                    <a:pt x="8657" y="18393"/>
                    <a:pt x="8657" y="18373"/>
                    <a:pt x="8670" y="18360"/>
                  </a:cubicBezTo>
                  <a:cubicBezTo>
                    <a:pt x="8677" y="18360"/>
                    <a:pt x="8683" y="18354"/>
                    <a:pt x="8696" y="18354"/>
                  </a:cubicBezTo>
                  <a:cubicBezTo>
                    <a:pt x="8716" y="18354"/>
                    <a:pt x="8748" y="18341"/>
                    <a:pt x="8794" y="18321"/>
                  </a:cubicBezTo>
                  <a:cubicBezTo>
                    <a:pt x="8833" y="18308"/>
                    <a:pt x="8865" y="18295"/>
                    <a:pt x="8891" y="18295"/>
                  </a:cubicBezTo>
                  <a:close/>
                  <a:moveTo>
                    <a:pt x="10107" y="18221"/>
                  </a:moveTo>
                  <a:cubicBezTo>
                    <a:pt x="10111" y="18221"/>
                    <a:pt x="10116" y="18226"/>
                    <a:pt x="10121" y="18230"/>
                  </a:cubicBezTo>
                  <a:lnTo>
                    <a:pt x="10127" y="18256"/>
                  </a:lnTo>
                  <a:lnTo>
                    <a:pt x="10140" y="18289"/>
                  </a:lnTo>
                  <a:lnTo>
                    <a:pt x="10147" y="18334"/>
                  </a:lnTo>
                  <a:cubicBezTo>
                    <a:pt x="10147" y="18360"/>
                    <a:pt x="10166" y="18399"/>
                    <a:pt x="10186" y="18445"/>
                  </a:cubicBezTo>
                  <a:cubicBezTo>
                    <a:pt x="10192" y="18458"/>
                    <a:pt x="10192" y="18471"/>
                    <a:pt x="10186" y="18477"/>
                  </a:cubicBezTo>
                  <a:cubicBezTo>
                    <a:pt x="10173" y="18490"/>
                    <a:pt x="10166" y="18490"/>
                    <a:pt x="10147" y="18490"/>
                  </a:cubicBezTo>
                  <a:cubicBezTo>
                    <a:pt x="10134" y="18490"/>
                    <a:pt x="10121" y="18484"/>
                    <a:pt x="10108" y="18471"/>
                  </a:cubicBezTo>
                  <a:lnTo>
                    <a:pt x="10088" y="18438"/>
                  </a:lnTo>
                  <a:lnTo>
                    <a:pt x="10068" y="18380"/>
                  </a:lnTo>
                  <a:cubicBezTo>
                    <a:pt x="10062" y="18360"/>
                    <a:pt x="10062" y="18328"/>
                    <a:pt x="10068" y="18295"/>
                  </a:cubicBezTo>
                  <a:cubicBezTo>
                    <a:pt x="10075" y="18269"/>
                    <a:pt x="10082" y="18250"/>
                    <a:pt x="10088" y="18237"/>
                  </a:cubicBezTo>
                  <a:cubicBezTo>
                    <a:pt x="10095" y="18230"/>
                    <a:pt x="10101" y="18224"/>
                    <a:pt x="10101" y="18224"/>
                  </a:cubicBezTo>
                  <a:cubicBezTo>
                    <a:pt x="10103" y="18222"/>
                    <a:pt x="10105" y="18221"/>
                    <a:pt x="10107" y="18221"/>
                  </a:cubicBezTo>
                  <a:close/>
                  <a:moveTo>
                    <a:pt x="4488" y="18445"/>
                  </a:moveTo>
                  <a:cubicBezTo>
                    <a:pt x="4501" y="18451"/>
                    <a:pt x="4514" y="18458"/>
                    <a:pt x="4527" y="18477"/>
                  </a:cubicBezTo>
                  <a:cubicBezTo>
                    <a:pt x="4547" y="18490"/>
                    <a:pt x="4566" y="18510"/>
                    <a:pt x="4599" y="18529"/>
                  </a:cubicBezTo>
                  <a:cubicBezTo>
                    <a:pt x="4605" y="18536"/>
                    <a:pt x="4612" y="18542"/>
                    <a:pt x="4612" y="18549"/>
                  </a:cubicBezTo>
                  <a:cubicBezTo>
                    <a:pt x="4612" y="18562"/>
                    <a:pt x="4605" y="18568"/>
                    <a:pt x="4592" y="18575"/>
                  </a:cubicBezTo>
                  <a:cubicBezTo>
                    <a:pt x="4579" y="18575"/>
                    <a:pt x="4573" y="18575"/>
                    <a:pt x="4566" y="18568"/>
                  </a:cubicBezTo>
                  <a:lnTo>
                    <a:pt x="4560" y="18555"/>
                  </a:lnTo>
                  <a:cubicBezTo>
                    <a:pt x="4540" y="18549"/>
                    <a:pt x="4534" y="18542"/>
                    <a:pt x="4527" y="18536"/>
                  </a:cubicBezTo>
                  <a:lnTo>
                    <a:pt x="4521" y="18529"/>
                  </a:lnTo>
                  <a:lnTo>
                    <a:pt x="4495" y="18516"/>
                  </a:lnTo>
                  <a:cubicBezTo>
                    <a:pt x="4488" y="18516"/>
                    <a:pt x="4482" y="18503"/>
                    <a:pt x="4475" y="18490"/>
                  </a:cubicBezTo>
                  <a:cubicBezTo>
                    <a:pt x="4475" y="18484"/>
                    <a:pt x="4475" y="18471"/>
                    <a:pt x="4475" y="18464"/>
                  </a:cubicBezTo>
                  <a:lnTo>
                    <a:pt x="4482" y="18451"/>
                  </a:lnTo>
                  <a:lnTo>
                    <a:pt x="4488" y="18445"/>
                  </a:lnTo>
                  <a:close/>
                  <a:moveTo>
                    <a:pt x="3007" y="18520"/>
                  </a:moveTo>
                  <a:cubicBezTo>
                    <a:pt x="3019" y="18520"/>
                    <a:pt x="3027" y="18526"/>
                    <a:pt x="3032" y="18536"/>
                  </a:cubicBezTo>
                  <a:cubicBezTo>
                    <a:pt x="3038" y="18549"/>
                    <a:pt x="3045" y="18568"/>
                    <a:pt x="3038" y="18594"/>
                  </a:cubicBezTo>
                  <a:cubicBezTo>
                    <a:pt x="3038" y="18640"/>
                    <a:pt x="3038" y="18672"/>
                    <a:pt x="3032" y="18679"/>
                  </a:cubicBezTo>
                  <a:cubicBezTo>
                    <a:pt x="3025" y="18692"/>
                    <a:pt x="3019" y="18698"/>
                    <a:pt x="3019" y="18705"/>
                  </a:cubicBezTo>
                  <a:lnTo>
                    <a:pt x="2986" y="18698"/>
                  </a:lnTo>
                  <a:cubicBezTo>
                    <a:pt x="2980" y="18692"/>
                    <a:pt x="2973" y="18679"/>
                    <a:pt x="2973" y="18672"/>
                  </a:cubicBezTo>
                  <a:lnTo>
                    <a:pt x="2967" y="18653"/>
                  </a:lnTo>
                  <a:lnTo>
                    <a:pt x="2967" y="18555"/>
                  </a:lnTo>
                  <a:lnTo>
                    <a:pt x="2973" y="18536"/>
                  </a:lnTo>
                  <a:lnTo>
                    <a:pt x="2993" y="18523"/>
                  </a:lnTo>
                  <a:cubicBezTo>
                    <a:pt x="2998" y="18521"/>
                    <a:pt x="3003" y="18520"/>
                    <a:pt x="3007" y="18520"/>
                  </a:cubicBezTo>
                  <a:close/>
                  <a:moveTo>
                    <a:pt x="10920" y="18510"/>
                  </a:moveTo>
                  <a:cubicBezTo>
                    <a:pt x="10927" y="18510"/>
                    <a:pt x="10933" y="18510"/>
                    <a:pt x="10946" y="18523"/>
                  </a:cubicBezTo>
                  <a:lnTo>
                    <a:pt x="11005" y="18724"/>
                  </a:lnTo>
                  <a:cubicBezTo>
                    <a:pt x="10997" y="18737"/>
                    <a:pt x="10989" y="18741"/>
                    <a:pt x="10979" y="18741"/>
                  </a:cubicBezTo>
                  <a:cubicBezTo>
                    <a:pt x="10973" y="18741"/>
                    <a:pt x="10967" y="18740"/>
                    <a:pt x="10959" y="18737"/>
                  </a:cubicBezTo>
                  <a:cubicBezTo>
                    <a:pt x="10953" y="18731"/>
                    <a:pt x="10940" y="18718"/>
                    <a:pt x="10920" y="18698"/>
                  </a:cubicBezTo>
                  <a:lnTo>
                    <a:pt x="10907" y="18666"/>
                  </a:lnTo>
                  <a:cubicBezTo>
                    <a:pt x="10901" y="18646"/>
                    <a:pt x="10901" y="18633"/>
                    <a:pt x="10901" y="18627"/>
                  </a:cubicBezTo>
                  <a:cubicBezTo>
                    <a:pt x="10888" y="18594"/>
                    <a:pt x="10894" y="18562"/>
                    <a:pt x="10907" y="18529"/>
                  </a:cubicBezTo>
                  <a:lnTo>
                    <a:pt x="10920" y="18510"/>
                  </a:lnTo>
                  <a:close/>
                  <a:moveTo>
                    <a:pt x="4690" y="18679"/>
                  </a:moveTo>
                  <a:cubicBezTo>
                    <a:pt x="4696" y="18679"/>
                    <a:pt x="4703" y="18679"/>
                    <a:pt x="4716" y="18685"/>
                  </a:cubicBezTo>
                  <a:lnTo>
                    <a:pt x="4736" y="18705"/>
                  </a:lnTo>
                  <a:cubicBezTo>
                    <a:pt x="4736" y="18718"/>
                    <a:pt x="4742" y="18737"/>
                    <a:pt x="4742" y="18763"/>
                  </a:cubicBezTo>
                  <a:cubicBezTo>
                    <a:pt x="4742" y="18789"/>
                    <a:pt x="4742" y="18809"/>
                    <a:pt x="4749" y="18822"/>
                  </a:cubicBezTo>
                  <a:lnTo>
                    <a:pt x="4762" y="18841"/>
                  </a:lnTo>
                  <a:cubicBezTo>
                    <a:pt x="4768" y="18848"/>
                    <a:pt x="4762" y="18861"/>
                    <a:pt x="4762" y="18867"/>
                  </a:cubicBezTo>
                  <a:cubicBezTo>
                    <a:pt x="4762" y="18880"/>
                    <a:pt x="4762" y="18893"/>
                    <a:pt x="4755" y="18907"/>
                  </a:cubicBezTo>
                  <a:cubicBezTo>
                    <a:pt x="4755" y="18920"/>
                    <a:pt x="4749" y="18933"/>
                    <a:pt x="4742" y="18939"/>
                  </a:cubicBezTo>
                  <a:cubicBezTo>
                    <a:pt x="4716" y="18939"/>
                    <a:pt x="4703" y="18939"/>
                    <a:pt x="4696" y="18933"/>
                  </a:cubicBezTo>
                  <a:cubicBezTo>
                    <a:pt x="4696" y="18913"/>
                    <a:pt x="4696" y="18893"/>
                    <a:pt x="4690" y="18880"/>
                  </a:cubicBezTo>
                  <a:cubicBezTo>
                    <a:pt x="4677" y="18861"/>
                    <a:pt x="4670" y="18848"/>
                    <a:pt x="4670" y="18835"/>
                  </a:cubicBezTo>
                  <a:cubicBezTo>
                    <a:pt x="4664" y="18828"/>
                    <a:pt x="4664" y="18815"/>
                    <a:pt x="4664" y="18796"/>
                  </a:cubicBezTo>
                  <a:cubicBezTo>
                    <a:pt x="4664" y="18763"/>
                    <a:pt x="4670" y="18731"/>
                    <a:pt x="4677" y="18705"/>
                  </a:cubicBezTo>
                  <a:cubicBezTo>
                    <a:pt x="4677" y="18692"/>
                    <a:pt x="4683" y="18685"/>
                    <a:pt x="4690" y="18679"/>
                  </a:cubicBezTo>
                  <a:close/>
                  <a:moveTo>
                    <a:pt x="10228" y="18722"/>
                  </a:moveTo>
                  <a:cubicBezTo>
                    <a:pt x="10238" y="18722"/>
                    <a:pt x="10246" y="18728"/>
                    <a:pt x="10251" y="18737"/>
                  </a:cubicBezTo>
                  <a:cubicBezTo>
                    <a:pt x="10251" y="18744"/>
                    <a:pt x="10251" y="18757"/>
                    <a:pt x="10251" y="18770"/>
                  </a:cubicBezTo>
                  <a:cubicBezTo>
                    <a:pt x="10244" y="18776"/>
                    <a:pt x="10244" y="18789"/>
                    <a:pt x="10244" y="18815"/>
                  </a:cubicBezTo>
                  <a:cubicBezTo>
                    <a:pt x="10244" y="18828"/>
                    <a:pt x="10244" y="18841"/>
                    <a:pt x="10251" y="18848"/>
                  </a:cubicBezTo>
                  <a:lnTo>
                    <a:pt x="10264" y="18867"/>
                  </a:lnTo>
                  <a:cubicBezTo>
                    <a:pt x="10270" y="18880"/>
                    <a:pt x="10270" y="18900"/>
                    <a:pt x="10264" y="18926"/>
                  </a:cubicBezTo>
                  <a:cubicBezTo>
                    <a:pt x="10264" y="18939"/>
                    <a:pt x="10257" y="18946"/>
                    <a:pt x="10251" y="18959"/>
                  </a:cubicBezTo>
                  <a:cubicBezTo>
                    <a:pt x="10243" y="18966"/>
                    <a:pt x="10238" y="18969"/>
                    <a:pt x="10232" y="18969"/>
                  </a:cubicBezTo>
                  <a:cubicBezTo>
                    <a:pt x="10228" y="18969"/>
                    <a:pt x="10223" y="18968"/>
                    <a:pt x="10218" y="18965"/>
                  </a:cubicBezTo>
                  <a:lnTo>
                    <a:pt x="10192" y="18900"/>
                  </a:lnTo>
                  <a:lnTo>
                    <a:pt x="10186" y="18874"/>
                  </a:lnTo>
                  <a:lnTo>
                    <a:pt x="10186" y="18822"/>
                  </a:lnTo>
                  <a:cubicBezTo>
                    <a:pt x="10186" y="18789"/>
                    <a:pt x="10186" y="18770"/>
                    <a:pt x="10186" y="18763"/>
                  </a:cubicBezTo>
                  <a:cubicBezTo>
                    <a:pt x="10205" y="18750"/>
                    <a:pt x="10218" y="18737"/>
                    <a:pt x="10218" y="18724"/>
                  </a:cubicBezTo>
                  <a:cubicBezTo>
                    <a:pt x="10222" y="18723"/>
                    <a:pt x="10225" y="18722"/>
                    <a:pt x="10228" y="18722"/>
                  </a:cubicBezTo>
                  <a:close/>
                  <a:moveTo>
                    <a:pt x="11051" y="18939"/>
                  </a:moveTo>
                  <a:cubicBezTo>
                    <a:pt x="11057" y="18939"/>
                    <a:pt x="11070" y="18939"/>
                    <a:pt x="11070" y="18946"/>
                  </a:cubicBezTo>
                  <a:lnTo>
                    <a:pt x="11077" y="18965"/>
                  </a:lnTo>
                  <a:lnTo>
                    <a:pt x="11096" y="18991"/>
                  </a:lnTo>
                  <a:lnTo>
                    <a:pt x="11103" y="19011"/>
                  </a:lnTo>
                  <a:cubicBezTo>
                    <a:pt x="11109" y="19017"/>
                    <a:pt x="11116" y="19024"/>
                    <a:pt x="11116" y="19030"/>
                  </a:cubicBezTo>
                  <a:cubicBezTo>
                    <a:pt x="11116" y="19043"/>
                    <a:pt x="11122" y="19056"/>
                    <a:pt x="11122" y="19076"/>
                  </a:cubicBezTo>
                  <a:cubicBezTo>
                    <a:pt x="11116" y="19082"/>
                    <a:pt x="11116" y="19089"/>
                    <a:pt x="11116" y="19095"/>
                  </a:cubicBezTo>
                  <a:cubicBezTo>
                    <a:pt x="11096" y="19095"/>
                    <a:pt x="11083" y="19089"/>
                    <a:pt x="11077" y="19082"/>
                  </a:cubicBezTo>
                  <a:lnTo>
                    <a:pt x="11064" y="19050"/>
                  </a:lnTo>
                  <a:cubicBezTo>
                    <a:pt x="11044" y="19024"/>
                    <a:pt x="11031" y="19004"/>
                    <a:pt x="11031" y="18991"/>
                  </a:cubicBezTo>
                  <a:lnTo>
                    <a:pt x="11031" y="18965"/>
                  </a:lnTo>
                  <a:cubicBezTo>
                    <a:pt x="11038" y="18952"/>
                    <a:pt x="11044" y="18946"/>
                    <a:pt x="11051" y="18939"/>
                  </a:cubicBezTo>
                  <a:close/>
                  <a:moveTo>
                    <a:pt x="2986" y="18926"/>
                  </a:moveTo>
                  <a:cubicBezTo>
                    <a:pt x="3012" y="18933"/>
                    <a:pt x="3025" y="18952"/>
                    <a:pt x="3025" y="18991"/>
                  </a:cubicBezTo>
                  <a:lnTo>
                    <a:pt x="3025" y="19069"/>
                  </a:lnTo>
                  <a:lnTo>
                    <a:pt x="3032" y="19108"/>
                  </a:lnTo>
                  <a:cubicBezTo>
                    <a:pt x="3032" y="19121"/>
                    <a:pt x="3032" y="19134"/>
                    <a:pt x="3019" y="19160"/>
                  </a:cubicBezTo>
                  <a:lnTo>
                    <a:pt x="2986" y="19154"/>
                  </a:lnTo>
                  <a:cubicBezTo>
                    <a:pt x="2986" y="19147"/>
                    <a:pt x="2980" y="19141"/>
                    <a:pt x="2967" y="19128"/>
                  </a:cubicBezTo>
                  <a:cubicBezTo>
                    <a:pt x="2960" y="19115"/>
                    <a:pt x="2954" y="19108"/>
                    <a:pt x="2954" y="19108"/>
                  </a:cubicBezTo>
                  <a:lnTo>
                    <a:pt x="2947" y="19076"/>
                  </a:lnTo>
                  <a:cubicBezTo>
                    <a:pt x="2947" y="19024"/>
                    <a:pt x="2947" y="18985"/>
                    <a:pt x="2954" y="18959"/>
                  </a:cubicBezTo>
                  <a:cubicBezTo>
                    <a:pt x="2960" y="18939"/>
                    <a:pt x="2967" y="18933"/>
                    <a:pt x="2973" y="18933"/>
                  </a:cubicBezTo>
                  <a:lnTo>
                    <a:pt x="2986" y="18926"/>
                  </a:lnTo>
                  <a:close/>
                  <a:moveTo>
                    <a:pt x="11857" y="19121"/>
                  </a:moveTo>
                  <a:cubicBezTo>
                    <a:pt x="11870" y="19121"/>
                    <a:pt x="11877" y="19128"/>
                    <a:pt x="11883" y="19128"/>
                  </a:cubicBezTo>
                  <a:lnTo>
                    <a:pt x="11890" y="19154"/>
                  </a:lnTo>
                  <a:cubicBezTo>
                    <a:pt x="11883" y="19180"/>
                    <a:pt x="11877" y="19199"/>
                    <a:pt x="11857" y="19212"/>
                  </a:cubicBezTo>
                  <a:cubicBezTo>
                    <a:pt x="11850" y="19219"/>
                    <a:pt x="11837" y="19225"/>
                    <a:pt x="11818" y="19225"/>
                  </a:cubicBezTo>
                  <a:cubicBezTo>
                    <a:pt x="11785" y="19232"/>
                    <a:pt x="11772" y="19232"/>
                    <a:pt x="11759" y="19232"/>
                  </a:cubicBezTo>
                  <a:lnTo>
                    <a:pt x="11753" y="19225"/>
                  </a:lnTo>
                  <a:lnTo>
                    <a:pt x="11753" y="19212"/>
                  </a:lnTo>
                  <a:cubicBezTo>
                    <a:pt x="11746" y="19186"/>
                    <a:pt x="11746" y="19167"/>
                    <a:pt x="11759" y="19160"/>
                  </a:cubicBezTo>
                  <a:lnTo>
                    <a:pt x="11779" y="19147"/>
                  </a:lnTo>
                  <a:cubicBezTo>
                    <a:pt x="11818" y="19134"/>
                    <a:pt x="11844" y="19128"/>
                    <a:pt x="11850" y="19128"/>
                  </a:cubicBezTo>
                  <a:lnTo>
                    <a:pt x="11857" y="19121"/>
                  </a:lnTo>
                  <a:close/>
                  <a:moveTo>
                    <a:pt x="11467" y="19225"/>
                  </a:moveTo>
                  <a:lnTo>
                    <a:pt x="11519" y="19251"/>
                  </a:lnTo>
                  <a:lnTo>
                    <a:pt x="11519" y="19264"/>
                  </a:lnTo>
                  <a:cubicBezTo>
                    <a:pt x="11506" y="19277"/>
                    <a:pt x="11486" y="19290"/>
                    <a:pt x="11454" y="19303"/>
                  </a:cubicBezTo>
                  <a:cubicBezTo>
                    <a:pt x="11408" y="19323"/>
                    <a:pt x="11363" y="19329"/>
                    <a:pt x="11324" y="19329"/>
                  </a:cubicBezTo>
                  <a:cubicBezTo>
                    <a:pt x="11278" y="19329"/>
                    <a:pt x="11233" y="19323"/>
                    <a:pt x="11181" y="19316"/>
                  </a:cubicBezTo>
                  <a:cubicBezTo>
                    <a:pt x="11174" y="19297"/>
                    <a:pt x="11174" y="19284"/>
                    <a:pt x="11187" y="19277"/>
                  </a:cubicBezTo>
                  <a:cubicBezTo>
                    <a:pt x="11200" y="19271"/>
                    <a:pt x="11213" y="19264"/>
                    <a:pt x="11233" y="19264"/>
                  </a:cubicBezTo>
                  <a:lnTo>
                    <a:pt x="11428" y="19238"/>
                  </a:lnTo>
                  <a:cubicBezTo>
                    <a:pt x="11454" y="19232"/>
                    <a:pt x="11467" y="19232"/>
                    <a:pt x="11467" y="19225"/>
                  </a:cubicBezTo>
                  <a:close/>
                  <a:moveTo>
                    <a:pt x="4727" y="19201"/>
                  </a:moveTo>
                  <a:cubicBezTo>
                    <a:pt x="4731" y="19201"/>
                    <a:pt x="4736" y="19202"/>
                    <a:pt x="4742" y="19206"/>
                  </a:cubicBezTo>
                  <a:cubicBezTo>
                    <a:pt x="4742" y="19219"/>
                    <a:pt x="4742" y="19225"/>
                    <a:pt x="4742" y="19238"/>
                  </a:cubicBezTo>
                  <a:lnTo>
                    <a:pt x="4736" y="19258"/>
                  </a:lnTo>
                  <a:cubicBezTo>
                    <a:pt x="4729" y="19277"/>
                    <a:pt x="4736" y="19290"/>
                    <a:pt x="4742" y="19303"/>
                  </a:cubicBezTo>
                  <a:lnTo>
                    <a:pt x="4749" y="19323"/>
                  </a:lnTo>
                  <a:cubicBezTo>
                    <a:pt x="4755" y="19342"/>
                    <a:pt x="4755" y="19362"/>
                    <a:pt x="4755" y="19381"/>
                  </a:cubicBezTo>
                  <a:cubicBezTo>
                    <a:pt x="4755" y="19401"/>
                    <a:pt x="4749" y="19414"/>
                    <a:pt x="4742" y="19420"/>
                  </a:cubicBezTo>
                  <a:cubicBezTo>
                    <a:pt x="4737" y="19423"/>
                    <a:pt x="4731" y="19425"/>
                    <a:pt x="4726" y="19425"/>
                  </a:cubicBezTo>
                  <a:cubicBezTo>
                    <a:pt x="4718" y="19425"/>
                    <a:pt x="4711" y="19421"/>
                    <a:pt x="4703" y="19414"/>
                  </a:cubicBezTo>
                  <a:cubicBezTo>
                    <a:pt x="4703" y="19407"/>
                    <a:pt x="4696" y="19401"/>
                    <a:pt x="4696" y="19388"/>
                  </a:cubicBezTo>
                  <a:cubicBezTo>
                    <a:pt x="4696" y="19375"/>
                    <a:pt x="4696" y="19362"/>
                    <a:pt x="4690" y="19355"/>
                  </a:cubicBezTo>
                  <a:lnTo>
                    <a:pt x="4677" y="19336"/>
                  </a:lnTo>
                  <a:cubicBezTo>
                    <a:pt x="4670" y="19329"/>
                    <a:pt x="4670" y="19316"/>
                    <a:pt x="4677" y="19310"/>
                  </a:cubicBezTo>
                  <a:lnTo>
                    <a:pt x="4677" y="19264"/>
                  </a:lnTo>
                  <a:cubicBezTo>
                    <a:pt x="4677" y="19251"/>
                    <a:pt x="4677" y="19238"/>
                    <a:pt x="4690" y="19225"/>
                  </a:cubicBezTo>
                  <a:lnTo>
                    <a:pt x="4716" y="19206"/>
                  </a:lnTo>
                  <a:cubicBezTo>
                    <a:pt x="4719" y="19202"/>
                    <a:pt x="4723" y="19201"/>
                    <a:pt x="4727" y="19201"/>
                  </a:cubicBezTo>
                  <a:close/>
                  <a:moveTo>
                    <a:pt x="10279" y="19240"/>
                  </a:moveTo>
                  <a:cubicBezTo>
                    <a:pt x="10283" y="19240"/>
                    <a:pt x="10289" y="19244"/>
                    <a:pt x="10296" y="19251"/>
                  </a:cubicBezTo>
                  <a:lnTo>
                    <a:pt x="10303" y="19277"/>
                  </a:lnTo>
                  <a:lnTo>
                    <a:pt x="10309" y="19297"/>
                  </a:lnTo>
                  <a:lnTo>
                    <a:pt x="10303" y="19310"/>
                  </a:lnTo>
                  <a:lnTo>
                    <a:pt x="10303" y="19329"/>
                  </a:lnTo>
                  <a:cubicBezTo>
                    <a:pt x="10316" y="19362"/>
                    <a:pt x="10316" y="19394"/>
                    <a:pt x="10303" y="19420"/>
                  </a:cubicBezTo>
                  <a:cubicBezTo>
                    <a:pt x="10303" y="19433"/>
                    <a:pt x="10303" y="19446"/>
                    <a:pt x="10296" y="19453"/>
                  </a:cubicBezTo>
                  <a:cubicBezTo>
                    <a:pt x="10290" y="19453"/>
                    <a:pt x="10277" y="19459"/>
                    <a:pt x="10264" y="19459"/>
                  </a:cubicBezTo>
                  <a:lnTo>
                    <a:pt x="10244" y="19453"/>
                  </a:lnTo>
                  <a:cubicBezTo>
                    <a:pt x="10231" y="19453"/>
                    <a:pt x="10225" y="19440"/>
                    <a:pt x="10225" y="19414"/>
                  </a:cubicBezTo>
                  <a:lnTo>
                    <a:pt x="10225" y="19336"/>
                  </a:lnTo>
                  <a:cubicBezTo>
                    <a:pt x="10231" y="19310"/>
                    <a:pt x="10231" y="19297"/>
                    <a:pt x="10238" y="19290"/>
                  </a:cubicBezTo>
                  <a:cubicBezTo>
                    <a:pt x="10251" y="19277"/>
                    <a:pt x="10257" y="19271"/>
                    <a:pt x="10257" y="19264"/>
                  </a:cubicBezTo>
                  <a:cubicBezTo>
                    <a:pt x="10257" y="19258"/>
                    <a:pt x="10264" y="19245"/>
                    <a:pt x="10270" y="19245"/>
                  </a:cubicBezTo>
                  <a:cubicBezTo>
                    <a:pt x="10273" y="19242"/>
                    <a:pt x="10275" y="19240"/>
                    <a:pt x="10279" y="19240"/>
                  </a:cubicBezTo>
                  <a:close/>
                  <a:moveTo>
                    <a:pt x="3008" y="19396"/>
                  </a:moveTo>
                  <a:cubicBezTo>
                    <a:pt x="3012" y="19396"/>
                    <a:pt x="3015" y="19398"/>
                    <a:pt x="3019" y="19401"/>
                  </a:cubicBezTo>
                  <a:lnTo>
                    <a:pt x="3032" y="19427"/>
                  </a:lnTo>
                  <a:cubicBezTo>
                    <a:pt x="3038" y="19440"/>
                    <a:pt x="3038" y="19453"/>
                    <a:pt x="3032" y="19459"/>
                  </a:cubicBezTo>
                  <a:lnTo>
                    <a:pt x="3019" y="19479"/>
                  </a:lnTo>
                  <a:lnTo>
                    <a:pt x="3012" y="19544"/>
                  </a:lnTo>
                  <a:cubicBezTo>
                    <a:pt x="3012" y="19557"/>
                    <a:pt x="3019" y="19570"/>
                    <a:pt x="3025" y="19576"/>
                  </a:cubicBezTo>
                  <a:lnTo>
                    <a:pt x="3019" y="19596"/>
                  </a:lnTo>
                  <a:lnTo>
                    <a:pt x="2967" y="19596"/>
                  </a:lnTo>
                  <a:cubicBezTo>
                    <a:pt x="2960" y="19550"/>
                    <a:pt x="2954" y="19511"/>
                    <a:pt x="2954" y="19479"/>
                  </a:cubicBezTo>
                  <a:lnTo>
                    <a:pt x="2960" y="19446"/>
                  </a:lnTo>
                  <a:lnTo>
                    <a:pt x="2980" y="19427"/>
                  </a:lnTo>
                  <a:cubicBezTo>
                    <a:pt x="2986" y="19414"/>
                    <a:pt x="2986" y="19401"/>
                    <a:pt x="2993" y="19401"/>
                  </a:cubicBezTo>
                  <a:cubicBezTo>
                    <a:pt x="2999" y="19398"/>
                    <a:pt x="3004" y="19396"/>
                    <a:pt x="3008" y="19396"/>
                  </a:cubicBezTo>
                  <a:close/>
                  <a:moveTo>
                    <a:pt x="10199" y="19602"/>
                  </a:moveTo>
                  <a:lnTo>
                    <a:pt x="10205" y="19615"/>
                  </a:lnTo>
                  <a:cubicBezTo>
                    <a:pt x="10205" y="19628"/>
                    <a:pt x="10192" y="19641"/>
                    <a:pt x="10166" y="19648"/>
                  </a:cubicBezTo>
                  <a:lnTo>
                    <a:pt x="10082" y="19674"/>
                  </a:lnTo>
                  <a:cubicBezTo>
                    <a:pt x="10055" y="19680"/>
                    <a:pt x="10042" y="19687"/>
                    <a:pt x="10036" y="19693"/>
                  </a:cubicBezTo>
                  <a:lnTo>
                    <a:pt x="10016" y="19726"/>
                  </a:lnTo>
                  <a:cubicBezTo>
                    <a:pt x="10009" y="19734"/>
                    <a:pt x="10003" y="19737"/>
                    <a:pt x="9998" y="19737"/>
                  </a:cubicBezTo>
                  <a:cubicBezTo>
                    <a:pt x="9994" y="19737"/>
                    <a:pt x="9989" y="19735"/>
                    <a:pt x="9984" y="19732"/>
                  </a:cubicBezTo>
                  <a:cubicBezTo>
                    <a:pt x="9984" y="19739"/>
                    <a:pt x="9984" y="19739"/>
                    <a:pt x="9977" y="19745"/>
                  </a:cubicBezTo>
                  <a:cubicBezTo>
                    <a:pt x="9977" y="19752"/>
                    <a:pt x="9977" y="19752"/>
                    <a:pt x="9971" y="19752"/>
                  </a:cubicBezTo>
                  <a:cubicBezTo>
                    <a:pt x="9953" y="19757"/>
                    <a:pt x="9937" y="19761"/>
                    <a:pt x="9926" y="19761"/>
                  </a:cubicBezTo>
                  <a:cubicBezTo>
                    <a:pt x="9921" y="19761"/>
                    <a:pt x="9916" y="19760"/>
                    <a:pt x="9912" y="19758"/>
                  </a:cubicBezTo>
                  <a:cubicBezTo>
                    <a:pt x="9899" y="19739"/>
                    <a:pt x="9906" y="19719"/>
                    <a:pt x="9932" y="19700"/>
                  </a:cubicBezTo>
                  <a:lnTo>
                    <a:pt x="9990" y="19674"/>
                  </a:lnTo>
                  <a:lnTo>
                    <a:pt x="10029" y="19654"/>
                  </a:lnTo>
                  <a:lnTo>
                    <a:pt x="10075" y="19641"/>
                  </a:lnTo>
                  <a:lnTo>
                    <a:pt x="10114" y="19622"/>
                  </a:lnTo>
                  <a:cubicBezTo>
                    <a:pt x="10153" y="19622"/>
                    <a:pt x="10186" y="19615"/>
                    <a:pt x="10199" y="19602"/>
                  </a:cubicBezTo>
                  <a:close/>
                  <a:moveTo>
                    <a:pt x="9730" y="19817"/>
                  </a:moveTo>
                  <a:lnTo>
                    <a:pt x="9750" y="19823"/>
                  </a:lnTo>
                  <a:cubicBezTo>
                    <a:pt x="9756" y="19823"/>
                    <a:pt x="9763" y="19830"/>
                    <a:pt x="9756" y="19837"/>
                  </a:cubicBezTo>
                  <a:lnTo>
                    <a:pt x="9743" y="19863"/>
                  </a:lnTo>
                  <a:cubicBezTo>
                    <a:pt x="9737" y="19876"/>
                    <a:pt x="9724" y="19876"/>
                    <a:pt x="9717" y="19876"/>
                  </a:cubicBezTo>
                  <a:cubicBezTo>
                    <a:pt x="9691" y="19889"/>
                    <a:pt x="9678" y="19889"/>
                    <a:pt x="9678" y="19895"/>
                  </a:cubicBezTo>
                  <a:lnTo>
                    <a:pt x="9652" y="19908"/>
                  </a:lnTo>
                  <a:lnTo>
                    <a:pt x="9633" y="19921"/>
                  </a:lnTo>
                  <a:lnTo>
                    <a:pt x="9613" y="19928"/>
                  </a:lnTo>
                  <a:lnTo>
                    <a:pt x="9607" y="19928"/>
                  </a:lnTo>
                  <a:cubicBezTo>
                    <a:pt x="9594" y="19928"/>
                    <a:pt x="9581" y="19928"/>
                    <a:pt x="9574" y="19921"/>
                  </a:cubicBezTo>
                  <a:cubicBezTo>
                    <a:pt x="9568" y="19915"/>
                    <a:pt x="9568" y="19908"/>
                    <a:pt x="9574" y="19902"/>
                  </a:cubicBezTo>
                  <a:cubicBezTo>
                    <a:pt x="9574" y="19895"/>
                    <a:pt x="9581" y="19882"/>
                    <a:pt x="9587" y="19876"/>
                  </a:cubicBezTo>
                  <a:lnTo>
                    <a:pt x="9639" y="19837"/>
                  </a:lnTo>
                  <a:lnTo>
                    <a:pt x="9659" y="19823"/>
                  </a:lnTo>
                  <a:lnTo>
                    <a:pt x="9730" y="19817"/>
                  </a:lnTo>
                  <a:close/>
                  <a:moveTo>
                    <a:pt x="4731" y="19723"/>
                  </a:moveTo>
                  <a:cubicBezTo>
                    <a:pt x="4734" y="19723"/>
                    <a:pt x="4738" y="19724"/>
                    <a:pt x="4742" y="19726"/>
                  </a:cubicBezTo>
                  <a:cubicBezTo>
                    <a:pt x="4749" y="19726"/>
                    <a:pt x="4762" y="19726"/>
                    <a:pt x="4768" y="19732"/>
                  </a:cubicBezTo>
                  <a:cubicBezTo>
                    <a:pt x="4755" y="19745"/>
                    <a:pt x="4755" y="19765"/>
                    <a:pt x="4755" y="19778"/>
                  </a:cubicBezTo>
                  <a:lnTo>
                    <a:pt x="4762" y="19823"/>
                  </a:lnTo>
                  <a:cubicBezTo>
                    <a:pt x="4768" y="19850"/>
                    <a:pt x="4768" y="19876"/>
                    <a:pt x="4762" y="19902"/>
                  </a:cubicBezTo>
                  <a:cubicBezTo>
                    <a:pt x="4762" y="19928"/>
                    <a:pt x="4755" y="19941"/>
                    <a:pt x="4742" y="19947"/>
                  </a:cubicBezTo>
                  <a:lnTo>
                    <a:pt x="4742" y="19954"/>
                  </a:lnTo>
                  <a:cubicBezTo>
                    <a:pt x="4736" y="19960"/>
                    <a:pt x="4723" y="19960"/>
                    <a:pt x="4710" y="19960"/>
                  </a:cubicBezTo>
                  <a:cubicBezTo>
                    <a:pt x="4706" y="19962"/>
                    <a:pt x="4702" y="19963"/>
                    <a:pt x="4700" y="19963"/>
                  </a:cubicBezTo>
                  <a:cubicBezTo>
                    <a:pt x="4693" y="19963"/>
                    <a:pt x="4688" y="19958"/>
                    <a:pt x="4683" y="19954"/>
                  </a:cubicBezTo>
                  <a:cubicBezTo>
                    <a:pt x="4677" y="19941"/>
                    <a:pt x="4677" y="19928"/>
                    <a:pt x="4683" y="19908"/>
                  </a:cubicBezTo>
                  <a:lnTo>
                    <a:pt x="4683" y="19850"/>
                  </a:lnTo>
                  <a:cubicBezTo>
                    <a:pt x="4683" y="19830"/>
                    <a:pt x="4690" y="19797"/>
                    <a:pt x="4696" y="19765"/>
                  </a:cubicBezTo>
                  <a:lnTo>
                    <a:pt x="4710" y="19732"/>
                  </a:lnTo>
                  <a:cubicBezTo>
                    <a:pt x="4714" y="19728"/>
                    <a:pt x="4722" y="19723"/>
                    <a:pt x="4731" y="19723"/>
                  </a:cubicBezTo>
                  <a:close/>
                  <a:moveTo>
                    <a:pt x="2986" y="19810"/>
                  </a:moveTo>
                  <a:cubicBezTo>
                    <a:pt x="2993" y="19810"/>
                    <a:pt x="2999" y="19817"/>
                    <a:pt x="3006" y="19830"/>
                  </a:cubicBezTo>
                  <a:cubicBezTo>
                    <a:pt x="3012" y="19837"/>
                    <a:pt x="3012" y="19843"/>
                    <a:pt x="3019" y="19856"/>
                  </a:cubicBezTo>
                  <a:cubicBezTo>
                    <a:pt x="3019" y="19863"/>
                    <a:pt x="3012" y="19876"/>
                    <a:pt x="3006" y="19895"/>
                  </a:cubicBezTo>
                  <a:cubicBezTo>
                    <a:pt x="2993" y="19915"/>
                    <a:pt x="2993" y="19934"/>
                    <a:pt x="3012" y="19954"/>
                  </a:cubicBezTo>
                  <a:lnTo>
                    <a:pt x="2999" y="19973"/>
                  </a:lnTo>
                  <a:cubicBezTo>
                    <a:pt x="2995" y="19975"/>
                    <a:pt x="2991" y="19976"/>
                    <a:pt x="2987" y="19976"/>
                  </a:cubicBezTo>
                  <a:cubicBezTo>
                    <a:pt x="2978" y="19976"/>
                    <a:pt x="2967" y="19971"/>
                    <a:pt x="2954" y="19967"/>
                  </a:cubicBezTo>
                  <a:lnTo>
                    <a:pt x="2934" y="19947"/>
                  </a:lnTo>
                  <a:lnTo>
                    <a:pt x="2928" y="19928"/>
                  </a:lnTo>
                  <a:cubicBezTo>
                    <a:pt x="2928" y="19902"/>
                    <a:pt x="2934" y="19876"/>
                    <a:pt x="2941" y="19863"/>
                  </a:cubicBezTo>
                  <a:lnTo>
                    <a:pt x="2960" y="19837"/>
                  </a:lnTo>
                  <a:cubicBezTo>
                    <a:pt x="2967" y="19823"/>
                    <a:pt x="2973" y="19810"/>
                    <a:pt x="2986" y="19810"/>
                  </a:cubicBezTo>
                  <a:close/>
                  <a:moveTo>
                    <a:pt x="11968" y="19863"/>
                  </a:moveTo>
                  <a:cubicBezTo>
                    <a:pt x="11981" y="19863"/>
                    <a:pt x="11994" y="19876"/>
                    <a:pt x="12000" y="19889"/>
                  </a:cubicBezTo>
                  <a:lnTo>
                    <a:pt x="11981" y="19915"/>
                  </a:lnTo>
                  <a:lnTo>
                    <a:pt x="11948" y="19954"/>
                  </a:lnTo>
                  <a:cubicBezTo>
                    <a:pt x="11935" y="19967"/>
                    <a:pt x="11916" y="19980"/>
                    <a:pt x="11896" y="19980"/>
                  </a:cubicBezTo>
                  <a:lnTo>
                    <a:pt x="11857" y="19980"/>
                  </a:lnTo>
                  <a:cubicBezTo>
                    <a:pt x="11850" y="19973"/>
                    <a:pt x="11844" y="19960"/>
                    <a:pt x="11844" y="19954"/>
                  </a:cubicBezTo>
                  <a:cubicBezTo>
                    <a:pt x="11857" y="19941"/>
                    <a:pt x="11870" y="19934"/>
                    <a:pt x="11883" y="19921"/>
                  </a:cubicBezTo>
                  <a:cubicBezTo>
                    <a:pt x="11890" y="19908"/>
                    <a:pt x="11896" y="19895"/>
                    <a:pt x="11903" y="19895"/>
                  </a:cubicBezTo>
                  <a:lnTo>
                    <a:pt x="11922" y="19895"/>
                  </a:lnTo>
                  <a:lnTo>
                    <a:pt x="11968" y="19863"/>
                  </a:lnTo>
                  <a:close/>
                  <a:moveTo>
                    <a:pt x="9223" y="19980"/>
                  </a:moveTo>
                  <a:cubicBezTo>
                    <a:pt x="9230" y="19980"/>
                    <a:pt x="9243" y="19986"/>
                    <a:pt x="9256" y="19999"/>
                  </a:cubicBezTo>
                  <a:lnTo>
                    <a:pt x="9301" y="20025"/>
                  </a:lnTo>
                  <a:cubicBezTo>
                    <a:pt x="9301" y="20025"/>
                    <a:pt x="9308" y="20032"/>
                    <a:pt x="9301" y="20038"/>
                  </a:cubicBezTo>
                  <a:lnTo>
                    <a:pt x="9275" y="20045"/>
                  </a:lnTo>
                  <a:lnTo>
                    <a:pt x="9275" y="20051"/>
                  </a:lnTo>
                  <a:lnTo>
                    <a:pt x="9223" y="20051"/>
                  </a:lnTo>
                  <a:cubicBezTo>
                    <a:pt x="9204" y="20051"/>
                    <a:pt x="9191" y="20051"/>
                    <a:pt x="9191" y="20038"/>
                  </a:cubicBezTo>
                  <a:lnTo>
                    <a:pt x="9184" y="20025"/>
                  </a:lnTo>
                  <a:lnTo>
                    <a:pt x="9191" y="20006"/>
                  </a:lnTo>
                  <a:cubicBezTo>
                    <a:pt x="9191" y="19999"/>
                    <a:pt x="9197" y="19993"/>
                    <a:pt x="9204" y="19986"/>
                  </a:cubicBezTo>
                  <a:lnTo>
                    <a:pt x="9223" y="19980"/>
                  </a:lnTo>
                  <a:close/>
                  <a:moveTo>
                    <a:pt x="11590" y="20025"/>
                  </a:moveTo>
                  <a:lnTo>
                    <a:pt x="11623" y="20032"/>
                  </a:lnTo>
                  <a:cubicBezTo>
                    <a:pt x="11629" y="20032"/>
                    <a:pt x="11642" y="20038"/>
                    <a:pt x="11642" y="20045"/>
                  </a:cubicBezTo>
                  <a:cubicBezTo>
                    <a:pt x="11642" y="20051"/>
                    <a:pt x="11636" y="20064"/>
                    <a:pt x="11623" y="20071"/>
                  </a:cubicBezTo>
                  <a:cubicBezTo>
                    <a:pt x="11603" y="20077"/>
                    <a:pt x="11597" y="20084"/>
                    <a:pt x="11590" y="20090"/>
                  </a:cubicBezTo>
                  <a:lnTo>
                    <a:pt x="11545" y="20090"/>
                  </a:lnTo>
                  <a:lnTo>
                    <a:pt x="11525" y="20084"/>
                  </a:lnTo>
                  <a:cubicBezTo>
                    <a:pt x="11525" y="20084"/>
                    <a:pt x="11525" y="20071"/>
                    <a:pt x="11519" y="20058"/>
                  </a:cubicBezTo>
                  <a:cubicBezTo>
                    <a:pt x="11538" y="20038"/>
                    <a:pt x="11564" y="20025"/>
                    <a:pt x="11584" y="20025"/>
                  </a:cubicBezTo>
                  <a:close/>
                  <a:moveTo>
                    <a:pt x="11376" y="20045"/>
                  </a:moveTo>
                  <a:lnTo>
                    <a:pt x="11408" y="20051"/>
                  </a:lnTo>
                  <a:cubicBezTo>
                    <a:pt x="11428" y="20058"/>
                    <a:pt x="11434" y="20064"/>
                    <a:pt x="11434" y="20077"/>
                  </a:cubicBezTo>
                  <a:lnTo>
                    <a:pt x="11434" y="20097"/>
                  </a:lnTo>
                  <a:cubicBezTo>
                    <a:pt x="11434" y="20103"/>
                    <a:pt x="11428" y="20116"/>
                    <a:pt x="11421" y="20123"/>
                  </a:cubicBezTo>
                  <a:cubicBezTo>
                    <a:pt x="11415" y="20129"/>
                    <a:pt x="11408" y="20136"/>
                    <a:pt x="11402" y="20136"/>
                  </a:cubicBezTo>
                  <a:lnTo>
                    <a:pt x="11382" y="20136"/>
                  </a:lnTo>
                  <a:lnTo>
                    <a:pt x="11343" y="20123"/>
                  </a:lnTo>
                  <a:cubicBezTo>
                    <a:pt x="11330" y="20116"/>
                    <a:pt x="11324" y="20110"/>
                    <a:pt x="11324" y="20097"/>
                  </a:cubicBezTo>
                  <a:cubicBezTo>
                    <a:pt x="11324" y="20090"/>
                    <a:pt x="11337" y="20077"/>
                    <a:pt x="11350" y="20058"/>
                  </a:cubicBezTo>
                  <a:lnTo>
                    <a:pt x="11369" y="20051"/>
                  </a:lnTo>
                  <a:lnTo>
                    <a:pt x="11376" y="20051"/>
                  </a:lnTo>
                  <a:cubicBezTo>
                    <a:pt x="11376" y="20051"/>
                    <a:pt x="11376" y="20051"/>
                    <a:pt x="11376" y="20045"/>
                  </a:cubicBezTo>
                  <a:close/>
                  <a:moveTo>
                    <a:pt x="4631" y="20116"/>
                  </a:moveTo>
                  <a:cubicBezTo>
                    <a:pt x="4644" y="20116"/>
                    <a:pt x="4651" y="20123"/>
                    <a:pt x="4651" y="20129"/>
                  </a:cubicBezTo>
                  <a:cubicBezTo>
                    <a:pt x="4644" y="20136"/>
                    <a:pt x="4638" y="20149"/>
                    <a:pt x="4638" y="20162"/>
                  </a:cubicBezTo>
                  <a:cubicBezTo>
                    <a:pt x="4638" y="20188"/>
                    <a:pt x="4638" y="20201"/>
                    <a:pt x="4631" y="20201"/>
                  </a:cubicBezTo>
                  <a:lnTo>
                    <a:pt x="4612" y="20220"/>
                  </a:lnTo>
                  <a:lnTo>
                    <a:pt x="4605" y="20233"/>
                  </a:lnTo>
                  <a:lnTo>
                    <a:pt x="4579" y="20246"/>
                  </a:lnTo>
                  <a:cubicBezTo>
                    <a:pt x="4573" y="20246"/>
                    <a:pt x="4573" y="20240"/>
                    <a:pt x="4573" y="20227"/>
                  </a:cubicBezTo>
                  <a:cubicBezTo>
                    <a:pt x="4573" y="20220"/>
                    <a:pt x="4573" y="20214"/>
                    <a:pt x="4579" y="20214"/>
                  </a:cubicBezTo>
                  <a:cubicBezTo>
                    <a:pt x="4566" y="20201"/>
                    <a:pt x="4566" y="20194"/>
                    <a:pt x="4573" y="20188"/>
                  </a:cubicBezTo>
                  <a:cubicBezTo>
                    <a:pt x="4586" y="20175"/>
                    <a:pt x="4586" y="20162"/>
                    <a:pt x="4586" y="20155"/>
                  </a:cubicBezTo>
                  <a:lnTo>
                    <a:pt x="4592" y="20136"/>
                  </a:lnTo>
                  <a:cubicBezTo>
                    <a:pt x="4592" y="20129"/>
                    <a:pt x="4599" y="20129"/>
                    <a:pt x="4612" y="20123"/>
                  </a:cubicBezTo>
                  <a:cubicBezTo>
                    <a:pt x="4618" y="20116"/>
                    <a:pt x="4625" y="20116"/>
                    <a:pt x="4631" y="20116"/>
                  </a:cubicBezTo>
                  <a:close/>
                  <a:moveTo>
                    <a:pt x="2986" y="20175"/>
                  </a:moveTo>
                  <a:cubicBezTo>
                    <a:pt x="2993" y="20175"/>
                    <a:pt x="2999" y="20181"/>
                    <a:pt x="3012" y="20194"/>
                  </a:cubicBezTo>
                  <a:cubicBezTo>
                    <a:pt x="3019" y="20214"/>
                    <a:pt x="3019" y="20233"/>
                    <a:pt x="3019" y="20253"/>
                  </a:cubicBezTo>
                  <a:cubicBezTo>
                    <a:pt x="3019" y="20285"/>
                    <a:pt x="3012" y="20318"/>
                    <a:pt x="2999" y="20350"/>
                  </a:cubicBezTo>
                  <a:lnTo>
                    <a:pt x="2967" y="20350"/>
                  </a:lnTo>
                  <a:cubicBezTo>
                    <a:pt x="2960" y="20331"/>
                    <a:pt x="2954" y="20305"/>
                    <a:pt x="2954" y="20266"/>
                  </a:cubicBezTo>
                  <a:cubicBezTo>
                    <a:pt x="2954" y="20246"/>
                    <a:pt x="2954" y="20227"/>
                    <a:pt x="2954" y="20207"/>
                  </a:cubicBezTo>
                  <a:lnTo>
                    <a:pt x="2960" y="20181"/>
                  </a:lnTo>
                  <a:lnTo>
                    <a:pt x="2986" y="20175"/>
                  </a:lnTo>
                  <a:close/>
                  <a:moveTo>
                    <a:pt x="10530" y="20324"/>
                  </a:moveTo>
                  <a:cubicBezTo>
                    <a:pt x="10550" y="20324"/>
                    <a:pt x="10563" y="20324"/>
                    <a:pt x="10576" y="20331"/>
                  </a:cubicBezTo>
                  <a:cubicBezTo>
                    <a:pt x="10576" y="20337"/>
                    <a:pt x="10576" y="20344"/>
                    <a:pt x="10576" y="20363"/>
                  </a:cubicBezTo>
                  <a:cubicBezTo>
                    <a:pt x="10582" y="20376"/>
                    <a:pt x="10582" y="20383"/>
                    <a:pt x="10589" y="20383"/>
                  </a:cubicBezTo>
                  <a:cubicBezTo>
                    <a:pt x="10582" y="20389"/>
                    <a:pt x="10576" y="20402"/>
                    <a:pt x="10569" y="20409"/>
                  </a:cubicBezTo>
                  <a:lnTo>
                    <a:pt x="10530" y="20402"/>
                  </a:lnTo>
                  <a:cubicBezTo>
                    <a:pt x="10537" y="20396"/>
                    <a:pt x="10530" y="20389"/>
                    <a:pt x="10517" y="20376"/>
                  </a:cubicBezTo>
                  <a:lnTo>
                    <a:pt x="10511" y="20350"/>
                  </a:lnTo>
                  <a:lnTo>
                    <a:pt x="10517" y="20331"/>
                  </a:lnTo>
                  <a:cubicBezTo>
                    <a:pt x="10520" y="20328"/>
                    <a:pt x="10524" y="20326"/>
                    <a:pt x="10526" y="20326"/>
                  </a:cubicBezTo>
                  <a:cubicBezTo>
                    <a:pt x="10529" y="20326"/>
                    <a:pt x="10530" y="20328"/>
                    <a:pt x="10530" y="20331"/>
                  </a:cubicBezTo>
                  <a:lnTo>
                    <a:pt x="10530" y="20324"/>
                  </a:lnTo>
                  <a:close/>
                  <a:moveTo>
                    <a:pt x="10374" y="20324"/>
                  </a:moveTo>
                  <a:cubicBezTo>
                    <a:pt x="10381" y="20324"/>
                    <a:pt x="10387" y="20324"/>
                    <a:pt x="10400" y="20331"/>
                  </a:cubicBezTo>
                  <a:cubicBezTo>
                    <a:pt x="10407" y="20344"/>
                    <a:pt x="10407" y="20350"/>
                    <a:pt x="10400" y="20357"/>
                  </a:cubicBezTo>
                  <a:lnTo>
                    <a:pt x="10394" y="20376"/>
                  </a:lnTo>
                  <a:lnTo>
                    <a:pt x="10361" y="20422"/>
                  </a:lnTo>
                  <a:cubicBezTo>
                    <a:pt x="10348" y="20428"/>
                    <a:pt x="10342" y="20435"/>
                    <a:pt x="10342" y="20435"/>
                  </a:cubicBezTo>
                  <a:lnTo>
                    <a:pt x="10322" y="20441"/>
                  </a:lnTo>
                  <a:cubicBezTo>
                    <a:pt x="10303" y="20441"/>
                    <a:pt x="10283" y="20435"/>
                    <a:pt x="10277" y="20428"/>
                  </a:cubicBezTo>
                  <a:cubicBezTo>
                    <a:pt x="10270" y="20422"/>
                    <a:pt x="10270" y="20415"/>
                    <a:pt x="10270" y="20402"/>
                  </a:cubicBezTo>
                  <a:cubicBezTo>
                    <a:pt x="10270" y="20389"/>
                    <a:pt x="10277" y="20383"/>
                    <a:pt x="10283" y="20376"/>
                  </a:cubicBezTo>
                  <a:lnTo>
                    <a:pt x="10296" y="20370"/>
                  </a:lnTo>
                  <a:cubicBezTo>
                    <a:pt x="10303" y="20370"/>
                    <a:pt x="10309" y="20363"/>
                    <a:pt x="10322" y="20350"/>
                  </a:cubicBezTo>
                  <a:cubicBezTo>
                    <a:pt x="10335" y="20331"/>
                    <a:pt x="10355" y="20324"/>
                    <a:pt x="10368" y="20324"/>
                  </a:cubicBezTo>
                  <a:close/>
                  <a:moveTo>
                    <a:pt x="4423" y="20389"/>
                  </a:moveTo>
                  <a:cubicBezTo>
                    <a:pt x="4443" y="20389"/>
                    <a:pt x="4456" y="20396"/>
                    <a:pt x="4456" y="20409"/>
                  </a:cubicBezTo>
                  <a:cubicBezTo>
                    <a:pt x="4462" y="20415"/>
                    <a:pt x="4462" y="20422"/>
                    <a:pt x="4456" y="20435"/>
                  </a:cubicBezTo>
                  <a:lnTo>
                    <a:pt x="4443" y="20461"/>
                  </a:lnTo>
                  <a:lnTo>
                    <a:pt x="4436" y="20467"/>
                  </a:lnTo>
                  <a:cubicBezTo>
                    <a:pt x="4430" y="20474"/>
                    <a:pt x="4423" y="20474"/>
                    <a:pt x="4417" y="20474"/>
                  </a:cubicBezTo>
                  <a:lnTo>
                    <a:pt x="4417" y="20480"/>
                  </a:lnTo>
                  <a:lnTo>
                    <a:pt x="4378" y="20480"/>
                  </a:lnTo>
                  <a:cubicBezTo>
                    <a:pt x="4371" y="20461"/>
                    <a:pt x="4371" y="20448"/>
                    <a:pt x="4371" y="20428"/>
                  </a:cubicBezTo>
                  <a:lnTo>
                    <a:pt x="4378" y="20415"/>
                  </a:lnTo>
                  <a:cubicBezTo>
                    <a:pt x="4391" y="20396"/>
                    <a:pt x="4404" y="20389"/>
                    <a:pt x="4417" y="20389"/>
                  </a:cubicBezTo>
                  <a:close/>
                  <a:moveTo>
                    <a:pt x="11288" y="20374"/>
                  </a:moveTo>
                  <a:cubicBezTo>
                    <a:pt x="11291" y="20374"/>
                    <a:pt x="11294" y="20375"/>
                    <a:pt x="11298" y="20376"/>
                  </a:cubicBezTo>
                  <a:cubicBezTo>
                    <a:pt x="11304" y="20376"/>
                    <a:pt x="11311" y="20389"/>
                    <a:pt x="11317" y="20415"/>
                  </a:cubicBezTo>
                  <a:cubicBezTo>
                    <a:pt x="11317" y="20428"/>
                    <a:pt x="11330" y="20448"/>
                    <a:pt x="11337" y="20461"/>
                  </a:cubicBezTo>
                  <a:lnTo>
                    <a:pt x="11356" y="20487"/>
                  </a:lnTo>
                  <a:cubicBezTo>
                    <a:pt x="11363" y="20500"/>
                    <a:pt x="11363" y="20526"/>
                    <a:pt x="11343" y="20552"/>
                  </a:cubicBezTo>
                  <a:lnTo>
                    <a:pt x="11330" y="20584"/>
                  </a:lnTo>
                  <a:cubicBezTo>
                    <a:pt x="11317" y="20584"/>
                    <a:pt x="11311" y="20578"/>
                    <a:pt x="11298" y="20558"/>
                  </a:cubicBezTo>
                  <a:cubicBezTo>
                    <a:pt x="11298" y="20539"/>
                    <a:pt x="11291" y="20526"/>
                    <a:pt x="11291" y="20513"/>
                  </a:cubicBezTo>
                  <a:lnTo>
                    <a:pt x="11265" y="20467"/>
                  </a:lnTo>
                  <a:cubicBezTo>
                    <a:pt x="11252" y="20441"/>
                    <a:pt x="11252" y="20415"/>
                    <a:pt x="11265" y="20396"/>
                  </a:cubicBezTo>
                  <a:cubicBezTo>
                    <a:pt x="11270" y="20381"/>
                    <a:pt x="11279" y="20374"/>
                    <a:pt x="11288" y="20374"/>
                  </a:cubicBezTo>
                  <a:close/>
                  <a:moveTo>
                    <a:pt x="2915" y="20493"/>
                  </a:moveTo>
                  <a:cubicBezTo>
                    <a:pt x="2921" y="20500"/>
                    <a:pt x="2928" y="20506"/>
                    <a:pt x="2934" y="20506"/>
                  </a:cubicBezTo>
                  <a:lnTo>
                    <a:pt x="2941" y="20513"/>
                  </a:lnTo>
                  <a:lnTo>
                    <a:pt x="2947" y="20539"/>
                  </a:lnTo>
                  <a:cubicBezTo>
                    <a:pt x="2947" y="20558"/>
                    <a:pt x="2934" y="20578"/>
                    <a:pt x="2915" y="20584"/>
                  </a:cubicBezTo>
                  <a:lnTo>
                    <a:pt x="2895" y="20584"/>
                  </a:lnTo>
                  <a:lnTo>
                    <a:pt x="2888" y="20591"/>
                  </a:lnTo>
                  <a:lnTo>
                    <a:pt x="2882" y="20591"/>
                  </a:lnTo>
                  <a:lnTo>
                    <a:pt x="2875" y="20584"/>
                  </a:lnTo>
                  <a:cubicBezTo>
                    <a:pt x="2862" y="20578"/>
                    <a:pt x="2856" y="20565"/>
                    <a:pt x="2862" y="20558"/>
                  </a:cubicBezTo>
                  <a:cubicBezTo>
                    <a:pt x="2869" y="20552"/>
                    <a:pt x="2875" y="20545"/>
                    <a:pt x="2875" y="20539"/>
                  </a:cubicBezTo>
                  <a:cubicBezTo>
                    <a:pt x="2882" y="20519"/>
                    <a:pt x="2888" y="20513"/>
                    <a:pt x="2895" y="20506"/>
                  </a:cubicBezTo>
                  <a:cubicBezTo>
                    <a:pt x="2898" y="20503"/>
                    <a:pt x="2901" y="20501"/>
                    <a:pt x="2904" y="20501"/>
                  </a:cubicBezTo>
                  <a:cubicBezTo>
                    <a:pt x="2906" y="20501"/>
                    <a:pt x="2908" y="20503"/>
                    <a:pt x="2908" y="20506"/>
                  </a:cubicBezTo>
                  <a:lnTo>
                    <a:pt x="2915" y="20493"/>
                  </a:lnTo>
                  <a:close/>
                  <a:moveTo>
                    <a:pt x="4235" y="20526"/>
                  </a:moveTo>
                  <a:lnTo>
                    <a:pt x="4300" y="20532"/>
                  </a:lnTo>
                  <a:lnTo>
                    <a:pt x="4306" y="20552"/>
                  </a:lnTo>
                  <a:lnTo>
                    <a:pt x="4254" y="20558"/>
                  </a:lnTo>
                  <a:lnTo>
                    <a:pt x="4189" y="20584"/>
                  </a:lnTo>
                  <a:cubicBezTo>
                    <a:pt x="4155" y="20592"/>
                    <a:pt x="4125" y="20595"/>
                    <a:pt x="4096" y="20595"/>
                  </a:cubicBezTo>
                  <a:cubicBezTo>
                    <a:pt x="4075" y="20595"/>
                    <a:pt x="4055" y="20594"/>
                    <a:pt x="4033" y="20591"/>
                  </a:cubicBezTo>
                  <a:cubicBezTo>
                    <a:pt x="4020" y="20578"/>
                    <a:pt x="4027" y="20565"/>
                    <a:pt x="4046" y="20545"/>
                  </a:cubicBezTo>
                  <a:cubicBezTo>
                    <a:pt x="4059" y="20539"/>
                    <a:pt x="4079" y="20539"/>
                    <a:pt x="4098" y="20539"/>
                  </a:cubicBezTo>
                  <a:lnTo>
                    <a:pt x="4150" y="20539"/>
                  </a:lnTo>
                  <a:cubicBezTo>
                    <a:pt x="4173" y="20543"/>
                    <a:pt x="4193" y="20548"/>
                    <a:pt x="4207" y="20548"/>
                  </a:cubicBezTo>
                  <a:cubicBezTo>
                    <a:pt x="4213" y="20548"/>
                    <a:pt x="4218" y="20547"/>
                    <a:pt x="4222" y="20545"/>
                  </a:cubicBezTo>
                  <a:cubicBezTo>
                    <a:pt x="4215" y="20545"/>
                    <a:pt x="4222" y="20539"/>
                    <a:pt x="4228" y="20539"/>
                  </a:cubicBezTo>
                  <a:cubicBezTo>
                    <a:pt x="4235" y="20539"/>
                    <a:pt x="4235" y="20532"/>
                    <a:pt x="4235" y="20526"/>
                  </a:cubicBezTo>
                  <a:close/>
                  <a:moveTo>
                    <a:pt x="9873" y="20487"/>
                  </a:moveTo>
                  <a:cubicBezTo>
                    <a:pt x="9886" y="20493"/>
                    <a:pt x="9899" y="20500"/>
                    <a:pt x="9906" y="20506"/>
                  </a:cubicBezTo>
                  <a:lnTo>
                    <a:pt x="9873" y="20565"/>
                  </a:lnTo>
                  <a:lnTo>
                    <a:pt x="9854" y="20584"/>
                  </a:lnTo>
                  <a:cubicBezTo>
                    <a:pt x="9847" y="20591"/>
                    <a:pt x="9828" y="20591"/>
                    <a:pt x="9815" y="20597"/>
                  </a:cubicBezTo>
                  <a:cubicBezTo>
                    <a:pt x="9808" y="20597"/>
                    <a:pt x="9795" y="20604"/>
                    <a:pt x="9789" y="20610"/>
                  </a:cubicBezTo>
                  <a:cubicBezTo>
                    <a:pt x="9776" y="20623"/>
                    <a:pt x="9756" y="20630"/>
                    <a:pt x="9730" y="20630"/>
                  </a:cubicBezTo>
                  <a:cubicBezTo>
                    <a:pt x="9717" y="20630"/>
                    <a:pt x="9704" y="20630"/>
                    <a:pt x="9698" y="20623"/>
                  </a:cubicBezTo>
                  <a:cubicBezTo>
                    <a:pt x="9691" y="20610"/>
                    <a:pt x="9691" y="20597"/>
                    <a:pt x="9698" y="20578"/>
                  </a:cubicBezTo>
                  <a:lnTo>
                    <a:pt x="9730" y="20552"/>
                  </a:lnTo>
                  <a:cubicBezTo>
                    <a:pt x="9769" y="20526"/>
                    <a:pt x="9795" y="20513"/>
                    <a:pt x="9821" y="20506"/>
                  </a:cubicBezTo>
                  <a:cubicBezTo>
                    <a:pt x="9841" y="20500"/>
                    <a:pt x="9854" y="20493"/>
                    <a:pt x="9860" y="20493"/>
                  </a:cubicBezTo>
                  <a:lnTo>
                    <a:pt x="9873" y="20487"/>
                  </a:lnTo>
                  <a:close/>
                  <a:moveTo>
                    <a:pt x="2477" y="20556"/>
                  </a:moveTo>
                  <a:cubicBezTo>
                    <a:pt x="2486" y="20556"/>
                    <a:pt x="2496" y="20560"/>
                    <a:pt x="2505" y="20565"/>
                  </a:cubicBezTo>
                  <a:cubicBezTo>
                    <a:pt x="2524" y="20578"/>
                    <a:pt x="2563" y="20584"/>
                    <a:pt x="2615" y="20584"/>
                  </a:cubicBezTo>
                  <a:lnTo>
                    <a:pt x="2628" y="20597"/>
                  </a:lnTo>
                  <a:cubicBezTo>
                    <a:pt x="2635" y="20604"/>
                    <a:pt x="2641" y="20623"/>
                    <a:pt x="2635" y="20643"/>
                  </a:cubicBezTo>
                  <a:cubicBezTo>
                    <a:pt x="2602" y="20649"/>
                    <a:pt x="2576" y="20649"/>
                    <a:pt x="2557" y="20649"/>
                  </a:cubicBezTo>
                  <a:cubicBezTo>
                    <a:pt x="2524" y="20649"/>
                    <a:pt x="2498" y="20643"/>
                    <a:pt x="2479" y="20630"/>
                  </a:cubicBezTo>
                  <a:cubicBezTo>
                    <a:pt x="2466" y="20630"/>
                    <a:pt x="2453" y="20623"/>
                    <a:pt x="2446" y="20610"/>
                  </a:cubicBezTo>
                  <a:cubicBezTo>
                    <a:pt x="2440" y="20597"/>
                    <a:pt x="2440" y="20584"/>
                    <a:pt x="2446" y="20565"/>
                  </a:cubicBezTo>
                  <a:lnTo>
                    <a:pt x="2466" y="20565"/>
                  </a:lnTo>
                  <a:lnTo>
                    <a:pt x="2466" y="20558"/>
                  </a:lnTo>
                  <a:cubicBezTo>
                    <a:pt x="2470" y="20556"/>
                    <a:pt x="2473" y="20556"/>
                    <a:pt x="2477" y="20556"/>
                  </a:cubicBezTo>
                  <a:close/>
                  <a:moveTo>
                    <a:pt x="8982" y="20604"/>
                  </a:moveTo>
                  <a:cubicBezTo>
                    <a:pt x="8989" y="20604"/>
                    <a:pt x="9002" y="20610"/>
                    <a:pt x="9041" y="20617"/>
                  </a:cubicBezTo>
                  <a:cubicBezTo>
                    <a:pt x="9073" y="20623"/>
                    <a:pt x="9112" y="20630"/>
                    <a:pt x="9151" y="20630"/>
                  </a:cubicBezTo>
                  <a:cubicBezTo>
                    <a:pt x="9191" y="20630"/>
                    <a:pt x="9217" y="20643"/>
                    <a:pt x="9230" y="20656"/>
                  </a:cubicBezTo>
                  <a:cubicBezTo>
                    <a:pt x="9223" y="20669"/>
                    <a:pt x="9210" y="20675"/>
                    <a:pt x="9191" y="20682"/>
                  </a:cubicBezTo>
                  <a:lnTo>
                    <a:pt x="9086" y="20688"/>
                  </a:lnTo>
                  <a:cubicBezTo>
                    <a:pt x="9041" y="20688"/>
                    <a:pt x="9002" y="20682"/>
                    <a:pt x="8982" y="20675"/>
                  </a:cubicBezTo>
                  <a:cubicBezTo>
                    <a:pt x="8956" y="20662"/>
                    <a:pt x="8943" y="20649"/>
                    <a:pt x="8937" y="20636"/>
                  </a:cubicBezTo>
                  <a:cubicBezTo>
                    <a:pt x="8950" y="20623"/>
                    <a:pt x="8963" y="20617"/>
                    <a:pt x="8976" y="20617"/>
                  </a:cubicBezTo>
                  <a:cubicBezTo>
                    <a:pt x="8995" y="20617"/>
                    <a:pt x="8995" y="20610"/>
                    <a:pt x="8982" y="20604"/>
                  </a:cubicBezTo>
                  <a:close/>
                  <a:moveTo>
                    <a:pt x="3740" y="20597"/>
                  </a:moveTo>
                  <a:lnTo>
                    <a:pt x="3805" y="20630"/>
                  </a:lnTo>
                  <a:cubicBezTo>
                    <a:pt x="3819" y="20643"/>
                    <a:pt x="3825" y="20649"/>
                    <a:pt x="3825" y="20656"/>
                  </a:cubicBezTo>
                  <a:cubicBezTo>
                    <a:pt x="3819" y="20669"/>
                    <a:pt x="3805" y="20688"/>
                    <a:pt x="3779" y="20708"/>
                  </a:cubicBezTo>
                  <a:cubicBezTo>
                    <a:pt x="3763" y="20711"/>
                    <a:pt x="3750" y="20713"/>
                    <a:pt x="3740" y="20713"/>
                  </a:cubicBezTo>
                  <a:cubicBezTo>
                    <a:pt x="3729" y="20713"/>
                    <a:pt x="3721" y="20711"/>
                    <a:pt x="3714" y="20708"/>
                  </a:cubicBezTo>
                  <a:lnTo>
                    <a:pt x="3695" y="20708"/>
                  </a:lnTo>
                  <a:cubicBezTo>
                    <a:pt x="3682" y="20701"/>
                    <a:pt x="3675" y="20695"/>
                    <a:pt x="3675" y="20675"/>
                  </a:cubicBezTo>
                  <a:cubicBezTo>
                    <a:pt x="3675" y="20669"/>
                    <a:pt x="3675" y="20656"/>
                    <a:pt x="3675" y="20643"/>
                  </a:cubicBezTo>
                  <a:lnTo>
                    <a:pt x="3682" y="20630"/>
                  </a:lnTo>
                  <a:lnTo>
                    <a:pt x="3688" y="20623"/>
                  </a:lnTo>
                  <a:cubicBezTo>
                    <a:pt x="3698" y="20614"/>
                    <a:pt x="3711" y="20608"/>
                    <a:pt x="3722" y="20608"/>
                  </a:cubicBezTo>
                  <a:cubicBezTo>
                    <a:pt x="3727" y="20608"/>
                    <a:pt x="3730" y="20609"/>
                    <a:pt x="3734" y="20610"/>
                  </a:cubicBezTo>
                  <a:lnTo>
                    <a:pt x="3740" y="20597"/>
                  </a:lnTo>
                  <a:close/>
                  <a:moveTo>
                    <a:pt x="10621" y="20623"/>
                  </a:moveTo>
                  <a:lnTo>
                    <a:pt x="10641" y="20630"/>
                  </a:lnTo>
                  <a:cubicBezTo>
                    <a:pt x="10647" y="20636"/>
                    <a:pt x="10647" y="20643"/>
                    <a:pt x="10647" y="20656"/>
                  </a:cubicBezTo>
                  <a:lnTo>
                    <a:pt x="10660" y="20695"/>
                  </a:lnTo>
                  <a:lnTo>
                    <a:pt x="10673" y="20721"/>
                  </a:lnTo>
                  <a:lnTo>
                    <a:pt x="10680" y="20754"/>
                  </a:lnTo>
                  <a:cubicBezTo>
                    <a:pt x="10680" y="20793"/>
                    <a:pt x="10673" y="20819"/>
                    <a:pt x="10660" y="20838"/>
                  </a:cubicBezTo>
                  <a:lnTo>
                    <a:pt x="10621" y="20838"/>
                  </a:lnTo>
                  <a:cubicBezTo>
                    <a:pt x="10615" y="20825"/>
                    <a:pt x="10608" y="20806"/>
                    <a:pt x="10608" y="20780"/>
                  </a:cubicBezTo>
                  <a:lnTo>
                    <a:pt x="10602" y="20747"/>
                  </a:lnTo>
                  <a:lnTo>
                    <a:pt x="10595" y="20727"/>
                  </a:lnTo>
                  <a:cubicBezTo>
                    <a:pt x="10589" y="20708"/>
                    <a:pt x="10589" y="20688"/>
                    <a:pt x="10595" y="20669"/>
                  </a:cubicBezTo>
                  <a:lnTo>
                    <a:pt x="10602" y="20643"/>
                  </a:lnTo>
                  <a:lnTo>
                    <a:pt x="10608" y="20630"/>
                  </a:lnTo>
                  <a:cubicBezTo>
                    <a:pt x="10615" y="20630"/>
                    <a:pt x="10615" y="20623"/>
                    <a:pt x="10621" y="20623"/>
                  </a:cubicBezTo>
                  <a:close/>
                  <a:moveTo>
                    <a:pt x="11406" y="20801"/>
                  </a:moveTo>
                  <a:cubicBezTo>
                    <a:pt x="11410" y="20801"/>
                    <a:pt x="11415" y="20802"/>
                    <a:pt x="11421" y="20806"/>
                  </a:cubicBezTo>
                  <a:lnTo>
                    <a:pt x="11434" y="20819"/>
                  </a:lnTo>
                  <a:cubicBezTo>
                    <a:pt x="11441" y="20825"/>
                    <a:pt x="11441" y="20832"/>
                    <a:pt x="11441" y="20832"/>
                  </a:cubicBezTo>
                  <a:lnTo>
                    <a:pt x="11467" y="20851"/>
                  </a:lnTo>
                  <a:lnTo>
                    <a:pt x="11499" y="20890"/>
                  </a:lnTo>
                  <a:cubicBezTo>
                    <a:pt x="11493" y="20903"/>
                    <a:pt x="11486" y="20910"/>
                    <a:pt x="11473" y="20929"/>
                  </a:cubicBezTo>
                  <a:cubicBezTo>
                    <a:pt x="11460" y="20923"/>
                    <a:pt x="11447" y="20923"/>
                    <a:pt x="11434" y="20916"/>
                  </a:cubicBezTo>
                  <a:lnTo>
                    <a:pt x="11389" y="20877"/>
                  </a:lnTo>
                  <a:cubicBezTo>
                    <a:pt x="11382" y="20871"/>
                    <a:pt x="11382" y="20858"/>
                    <a:pt x="11382" y="20838"/>
                  </a:cubicBezTo>
                  <a:cubicBezTo>
                    <a:pt x="11382" y="20819"/>
                    <a:pt x="11389" y="20806"/>
                    <a:pt x="11395" y="20806"/>
                  </a:cubicBezTo>
                  <a:cubicBezTo>
                    <a:pt x="11398" y="20802"/>
                    <a:pt x="11402" y="20801"/>
                    <a:pt x="11406" y="20801"/>
                  </a:cubicBezTo>
                  <a:close/>
                  <a:moveTo>
                    <a:pt x="8280" y="16669"/>
                  </a:moveTo>
                  <a:cubicBezTo>
                    <a:pt x="8300" y="16728"/>
                    <a:pt x="8313" y="16806"/>
                    <a:pt x="8313" y="16916"/>
                  </a:cubicBezTo>
                  <a:cubicBezTo>
                    <a:pt x="8332" y="18289"/>
                    <a:pt x="8404" y="19641"/>
                    <a:pt x="8521" y="20975"/>
                  </a:cubicBezTo>
                  <a:cubicBezTo>
                    <a:pt x="8527" y="21040"/>
                    <a:pt x="8521" y="21085"/>
                    <a:pt x="8501" y="21111"/>
                  </a:cubicBezTo>
                  <a:cubicBezTo>
                    <a:pt x="8475" y="21040"/>
                    <a:pt x="8456" y="20949"/>
                    <a:pt x="8443" y="20838"/>
                  </a:cubicBezTo>
                  <a:cubicBezTo>
                    <a:pt x="8391" y="20441"/>
                    <a:pt x="8352" y="19843"/>
                    <a:pt x="8319" y="19043"/>
                  </a:cubicBezTo>
                  <a:cubicBezTo>
                    <a:pt x="8293" y="18237"/>
                    <a:pt x="8280" y="17716"/>
                    <a:pt x="8273" y="17489"/>
                  </a:cubicBezTo>
                  <a:cubicBezTo>
                    <a:pt x="8273" y="17307"/>
                    <a:pt x="8273" y="17033"/>
                    <a:pt x="8280" y="16669"/>
                  </a:cubicBezTo>
                  <a:close/>
                  <a:moveTo>
                    <a:pt x="10725" y="21150"/>
                  </a:moveTo>
                  <a:cubicBezTo>
                    <a:pt x="10725" y="21170"/>
                    <a:pt x="10725" y="21183"/>
                    <a:pt x="10732" y="21189"/>
                  </a:cubicBezTo>
                  <a:lnTo>
                    <a:pt x="10738" y="21202"/>
                  </a:lnTo>
                  <a:lnTo>
                    <a:pt x="10738" y="21215"/>
                  </a:lnTo>
                  <a:cubicBezTo>
                    <a:pt x="10738" y="21228"/>
                    <a:pt x="10738" y="21241"/>
                    <a:pt x="10732" y="21254"/>
                  </a:cubicBezTo>
                  <a:lnTo>
                    <a:pt x="10719" y="21254"/>
                  </a:lnTo>
                  <a:cubicBezTo>
                    <a:pt x="10719" y="21248"/>
                    <a:pt x="10719" y="21235"/>
                    <a:pt x="10712" y="21215"/>
                  </a:cubicBezTo>
                  <a:cubicBezTo>
                    <a:pt x="10706" y="21202"/>
                    <a:pt x="10699" y="21189"/>
                    <a:pt x="10706" y="21183"/>
                  </a:cubicBezTo>
                  <a:lnTo>
                    <a:pt x="10706" y="21150"/>
                  </a:lnTo>
                  <a:close/>
                  <a:moveTo>
                    <a:pt x="3858" y="21183"/>
                  </a:moveTo>
                  <a:lnTo>
                    <a:pt x="3910" y="21202"/>
                  </a:lnTo>
                  <a:cubicBezTo>
                    <a:pt x="3890" y="21228"/>
                    <a:pt x="3864" y="21248"/>
                    <a:pt x="3838" y="21254"/>
                  </a:cubicBezTo>
                  <a:lnTo>
                    <a:pt x="3747" y="21267"/>
                  </a:lnTo>
                  <a:lnTo>
                    <a:pt x="3727" y="21274"/>
                  </a:lnTo>
                  <a:cubicBezTo>
                    <a:pt x="3726" y="21276"/>
                    <a:pt x="3724" y="21276"/>
                    <a:pt x="3721" y="21276"/>
                  </a:cubicBezTo>
                  <a:cubicBezTo>
                    <a:pt x="3713" y="21276"/>
                    <a:pt x="3701" y="21270"/>
                    <a:pt x="3682" y="21261"/>
                  </a:cubicBezTo>
                  <a:cubicBezTo>
                    <a:pt x="3669" y="21254"/>
                    <a:pt x="3649" y="21248"/>
                    <a:pt x="3630" y="21248"/>
                  </a:cubicBezTo>
                  <a:cubicBezTo>
                    <a:pt x="3617" y="21228"/>
                    <a:pt x="3617" y="21209"/>
                    <a:pt x="3630" y="21196"/>
                  </a:cubicBezTo>
                  <a:cubicBezTo>
                    <a:pt x="3634" y="21191"/>
                    <a:pt x="3642" y="21187"/>
                    <a:pt x="3653" y="21187"/>
                  </a:cubicBezTo>
                  <a:cubicBezTo>
                    <a:pt x="3658" y="21187"/>
                    <a:pt x="3663" y="21187"/>
                    <a:pt x="3669" y="21189"/>
                  </a:cubicBezTo>
                  <a:cubicBezTo>
                    <a:pt x="3701" y="21192"/>
                    <a:pt x="3734" y="21194"/>
                    <a:pt x="3765" y="21194"/>
                  </a:cubicBezTo>
                  <a:cubicBezTo>
                    <a:pt x="3796" y="21194"/>
                    <a:pt x="3825" y="21192"/>
                    <a:pt x="3851" y="21189"/>
                  </a:cubicBezTo>
                  <a:cubicBezTo>
                    <a:pt x="3858" y="21183"/>
                    <a:pt x="3858" y="21183"/>
                    <a:pt x="3858" y="21183"/>
                  </a:cubicBezTo>
                  <a:close/>
                  <a:moveTo>
                    <a:pt x="4150" y="21202"/>
                  </a:moveTo>
                  <a:cubicBezTo>
                    <a:pt x="4150" y="21202"/>
                    <a:pt x="4163" y="21209"/>
                    <a:pt x="4189" y="21222"/>
                  </a:cubicBezTo>
                  <a:lnTo>
                    <a:pt x="4235" y="21235"/>
                  </a:lnTo>
                  <a:cubicBezTo>
                    <a:pt x="4241" y="21248"/>
                    <a:pt x="4254" y="21261"/>
                    <a:pt x="4254" y="21274"/>
                  </a:cubicBezTo>
                  <a:lnTo>
                    <a:pt x="4261" y="21280"/>
                  </a:lnTo>
                  <a:lnTo>
                    <a:pt x="4254" y="21293"/>
                  </a:lnTo>
                  <a:cubicBezTo>
                    <a:pt x="4242" y="21301"/>
                    <a:pt x="4233" y="21307"/>
                    <a:pt x="4222" y="21307"/>
                  </a:cubicBezTo>
                  <a:cubicBezTo>
                    <a:pt x="4216" y="21307"/>
                    <a:pt x="4210" y="21305"/>
                    <a:pt x="4202" y="21300"/>
                  </a:cubicBezTo>
                  <a:cubicBezTo>
                    <a:pt x="4202" y="21300"/>
                    <a:pt x="4196" y="21293"/>
                    <a:pt x="4183" y="21293"/>
                  </a:cubicBezTo>
                  <a:cubicBezTo>
                    <a:pt x="4170" y="21287"/>
                    <a:pt x="4157" y="21274"/>
                    <a:pt x="4150" y="21274"/>
                  </a:cubicBezTo>
                  <a:cubicBezTo>
                    <a:pt x="4137" y="21274"/>
                    <a:pt x="4131" y="21267"/>
                    <a:pt x="4124" y="21267"/>
                  </a:cubicBezTo>
                  <a:cubicBezTo>
                    <a:pt x="4118" y="21261"/>
                    <a:pt x="4118" y="21248"/>
                    <a:pt x="4118" y="21235"/>
                  </a:cubicBezTo>
                  <a:lnTo>
                    <a:pt x="4118" y="21215"/>
                  </a:lnTo>
                  <a:cubicBezTo>
                    <a:pt x="4124" y="21209"/>
                    <a:pt x="4131" y="21209"/>
                    <a:pt x="4131" y="21209"/>
                  </a:cubicBezTo>
                  <a:lnTo>
                    <a:pt x="4150" y="21202"/>
                  </a:lnTo>
                  <a:close/>
                  <a:moveTo>
                    <a:pt x="2433" y="21267"/>
                  </a:moveTo>
                  <a:lnTo>
                    <a:pt x="2466" y="21274"/>
                  </a:lnTo>
                  <a:cubicBezTo>
                    <a:pt x="2485" y="21274"/>
                    <a:pt x="2492" y="21287"/>
                    <a:pt x="2492" y="21293"/>
                  </a:cubicBezTo>
                  <a:cubicBezTo>
                    <a:pt x="2492" y="21306"/>
                    <a:pt x="2492" y="21313"/>
                    <a:pt x="2485" y="21319"/>
                  </a:cubicBezTo>
                  <a:lnTo>
                    <a:pt x="2427" y="21332"/>
                  </a:lnTo>
                  <a:lnTo>
                    <a:pt x="2407" y="21345"/>
                  </a:lnTo>
                  <a:lnTo>
                    <a:pt x="2316" y="21339"/>
                  </a:lnTo>
                  <a:lnTo>
                    <a:pt x="2303" y="21339"/>
                  </a:lnTo>
                  <a:cubicBezTo>
                    <a:pt x="2297" y="21332"/>
                    <a:pt x="2290" y="21326"/>
                    <a:pt x="2290" y="21313"/>
                  </a:cubicBezTo>
                  <a:cubicBezTo>
                    <a:pt x="2284" y="21300"/>
                    <a:pt x="2284" y="21287"/>
                    <a:pt x="2290" y="21280"/>
                  </a:cubicBezTo>
                  <a:cubicBezTo>
                    <a:pt x="2297" y="21274"/>
                    <a:pt x="2310" y="21274"/>
                    <a:pt x="2316" y="21274"/>
                  </a:cubicBezTo>
                  <a:lnTo>
                    <a:pt x="2316" y="21267"/>
                  </a:lnTo>
                  <a:cubicBezTo>
                    <a:pt x="2336" y="21267"/>
                    <a:pt x="2342" y="21274"/>
                    <a:pt x="2349" y="21287"/>
                  </a:cubicBezTo>
                  <a:cubicBezTo>
                    <a:pt x="2368" y="21287"/>
                    <a:pt x="2388" y="21280"/>
                    <a:pt x="2407" y="21274"/>
                  </a:cubicBezTo>
                  <a:lnTo>
                    <a:pt x="2433" y="21267"/>
                  </a:lnTo>
                  <a:close/>
                  <a:moveTo>
                    <a:pt x="2693" y="21280"/>
                  </a:moveTo>
                  <a:lnTo>
                    <a:pt x="2771" y="21293"/>
                  </a:lnTo>
                  <a:cubicBezTo>
                    <a:pt x="2784" y="21300"/>
                    <a:pt x="2791" y="21306"/>
                    <a:pt x="2797" y="21306"/>
                  </a:cubicBezTo>
                  <a:cubicBezTo>
                    <a:pt x="2804" y="21319"/>
                    <a:pt x="2797" y="21326"/>
                    <a:pt x="2791" y="21332"/>
                  </a:cubicBezTo>
                  <a:lnTo>
                    <a:pt x="2758" y="21345"/>
                  </a:lnTo>
                  <a:lnTo>
                    <a:pt x="2680" y="21345"/>
                  </a:lnTo>
                  <a:cubicBezTo>
                    <a:pt x="2667" y="21332"/>
                    <a:pt x="2661" y="21326"/>
                    <a:pt x="2667" y="21313"/>
                  </a:cubicBezTo>
                  <a:cubicBezTo>
                    <a:pt x="2667" y="21306"/>
                    <a:pt x="2674" y="21300"/>
                    <a:pt x="2687" y="21287"/>
                  </a:cubicBezTo>
                  <a:lnTo>
                    <a:pt x="2693" y="21280"/>
                  </a:lnTo>
                  <a:close/>
                  <a:moveTo>
                    <a:pt x="11551" y="21157"/>
                  </a:moveTo>
                  <a:cubicBezTo>
                    <a:pt x="11558" y="21157"/>
                    <a:pt x="11564" y="21163"/>
                    <a:pt x="11571" y="21170"/>
                  </a:cubicBezTo>
                  <a:cubicBezTo>
                    <a:pt x="11571" y="21176"/>
                    <a:pt x="11577" y="21183"/>
                    <a:pt x="11577" y="21196"/>
                  </a:cubicBezTo>
                  <a:cubicBezTo>
                    <a:pt x="11577" y="21196"/>
                    <a:pt x="11584" y="21209"/>
                    <a:pt x="11597" y="21228"/>
                  </a:cubicBezTo>
                  <a:cubicBezTo>
                    <a:pt x="11616" y="21248"/>
                    <a:pt x="11623" y="21274"/>
                    <a:pt x="11629" y="21306"/>
                  </a:cubicBezTo>
                  <a:lnTo>
                    <a:pt x="11629" y="21358"/>
                  </a:lnTo>
                  <a:cubicBezTo>
                    <a:pt x="11629" y="21384"/>
                    <a:pt x="11629" y="21404"/>
                    <a:pt x="11623" y="21410"/>
                  </a:cubicBezTo>
                  <a:cubicBezTo>
                    <a:pt x="11617" y="21413"/>
                    <a:pt x="11612" y="21415"/>
                    <a:pt x="11607" y="21415"/>
                  </a:cubicBezTo>
                  <a:cubicBezTo>
                    <a:pt x="11599" y="21415"/>
                    <a:pt x="11591" y="21411"/>
                    <a:pt x="11584" y="21404"/>
                  </a:cubicBezTo>
                  <a:cubicBezTo>
                    <a:pt x="11577" y="21397"/>
                    <a:pt x="11564" y="21391"/>
                    <a:pt x="11564" y="21378"/>
                  </a:cubicBezTo>
                  <a:cubicBezTo>
                    <a:pt x="11564" y="21358"/>
                    <a:pt x="11558" y="21339"/>
                    <a:pt x="11558" y="21326"/>
                  </a:cubicBezTo>
                  <a:cubicBezTo>
                    <a:pt x="11545" y="21313"/>
                    <a:pt x="11538" y="21300"/>
                    <a:pt x="11538" y="21287"/>
                  </a:cubicBezTo>
                  <a:cubicBezTo>
                    <a:pt x="11538" y="21274"/>
                    <a:pt x="11538" y="21267"/>
                    <a:pt x="11532" y="21261"/>
                  </a:cubicBezTo>
                  <a:lnTo>
                    <a:pt x="11519" y="21248"/>
                  </a:lnTo>
                  <a:cubicBezTo>
                    <a:pt x="11519" y="21241"/>
                    <a:pt x="11519" y="21235"/>
                    <a:pt x="11519" y="21222"/>
                  </a:cubicBezTo>
                  <a:lnTo>
                    <a:pt x="11532" y="21183"/>
                  </a:lnTo>
                  <a:cubicBezTo>
                    <a:pt x="11538" y="21163"/>
                    <a:pt x="11545" y="21157"/>
                    <a:pt x="11551" y="21157"/>
                  </a:cubicBezTo>
                  <a:close/>
                  <a:moveTo>
                    <a:pt x="4306" y="21397"/>
                  </a:moveTo>
                  <a:cubicBezTo>
                    <a:pt x="4319" y="21397"/>
                    <a:pt x="4332" y="21410"/>
                    <a:pt x="4339" y="21430"/>
                  </a:cubicBezTo>
                  <a:cubicBezTo>
                    <a:pt x="4339" y="21443"/>
                    <a:pt x="4345" y="21495"/>
                    <a:pt x="4352" y="21579"/>
                  </a:cubicBezTo>
                  <a:lnTo>
                    <a:pt x="4352" y="21631"/>
                  </a:lnTo>
                  <a:cubicBezTo>
                    <a:pt x="4345" y="21651"/>
                    <a:pt x="4332" y="21664"/>
                    <a:pt x="4319" y="21677"/>
                  </a:cubicBezTo>
                  <a:cubicBezTo>
                    <a:pt x="4316" y="21678"/>
                    <a:pt x="4313" y="21679"/>
                    <a:pt x="4309" y="21679"/>
                  </a:cubicBezTo>
                  <a:cubicBezTo>
                    <a:pt x="4295" y="21679"/>
                    <a:pt x="4284" y="21667"/>
                    <a:pt x="4274" y="21651"/>
                  </a:cubicBezTo>
                  <a:cubicBezTo>
                    <a:pt x="4267" y="21638"/>
                    <a:pt x="4261" y="21618"/>
                    <a:pt x="4261" y="21599"/>
                  </a:cubicBezTo>
                  <a:cubicBezTo>
                    <a:pt x="4261" y="21527"/>
                    <a:pt x="4267" y="21462"/>
                    <a:pt x="4287" y="21417"/>
                  </a:cubicBezTo>
                  <a:cubicBezTo>
                    <a:pt x="4287" y="21410"/>
                    <a:pt x="4287" y="21404"/>
                    <a:pt x="4293" y="21404"/>
                  </a:cubicBezTo>
                  <a:lnTo>
                    <a:pt x="4306" y="21404"/>
                  </a:lnTo>
                  <a:cubicBezTo>
                    <a:pt x="4306" y="21397"/>
                    <a:pt x="4306" y="21397"/>
                    <a:pt x="4306" y="21397"/>
                  </a:cubicBezTo>
                  <a:close/>
                  <a:moveTo>
                    <a:pt x="10771" y="21521"/>
                  </a:moveTo>
                  <a:cubicBezTo>
                    <a:pt x="10771" y="21521"/>
                    <a:pt x="10777" y="21521"/>
                    <a:pt x="10790" y="21534"/>
                  </a:cubicBezTo>
                  <a:cubicBezTo>
                    <a:pt x="10823" y="21592"/>
                    <a:pt x="10823" y="21651"/>
                    <a:pt x="10784" y="21710"/>
                  </a:cubicBezTo>
                  <a:cubicBezTo>
                    <a:pt x="10764" y="21710"/>
                    <a:pt x="10751" y="21703"/>
                    <a:pt x="10745" y="21690"/>
                  </a:cubicBezTo>
                  <a:cubicBezTo>
                    <a:pt x="10738" y="21690"/>
                    <a:pt x="10732" y="21684"/>
                    <a:pt x="10732" y="21671"/>
                  </a:cubicBezTo>
                  <a:cubicBezTo>
                    <a:pt x="10725" y="21651"/>
                    <a:pt x="10725" y="21625"/>
                    <a:pt x="10725" y="21605"/>
                  </a:cubicBezTo>
                  <a:cubicBezTo>
                    <a:pt x="10725" y="21586"/>
                    <a:pt x="10725" y="21579"/>
                    <a:pt x="10732" y="21573"/>
                  </a:cubicBezTo>
                  <a:lnTo>
                    <a:pt x="10745" y="21547"/>
                  </a:lnTo>
                  <a:cubicBezTo>
                    <a:pt x="10758" y="21527"/>
                    <a:pt x="10764" y="21521"/>
                    <a:pt x="10771" y="21521"/>
                  </a:cubicBezTo>
                  <a:close/>
                  <a:moveTo>
                    <a:pt x="2856" y="21397"/>
                  </a:moveTo>
                  <a:lnTo>
                    <a:pt x="2875" y="21514"/>
                  </a:lnTo>
                  <a:cubicBezTo>
                    <a:pt x="2875" y="21534"/>
                    <a:pt x="2862" y="21553"/>
                    <a:pt x="2856" y="21560"/>
                  </a:cubicBezTo>
                  <a:cubicBezTo>
                    <a:pt x="2862" y="21566"/>
                    <a:pt x="2862" y="21579"/>
                    <a:pt x="2869" y="21599"/>
                  </a:cubicBezTo>
                  <a:lnTo>
                    <a:pt x="2869" y="21638"/>
                  </a:lnTo>
                  <a:lnTo>
                    <a:pt x="2869" y="21684"/>
                  </a:lnTo>
                  <a:cubicBezTo>
                    <a:pt x="2869" y="21703"/>
                    <a:pt x="2862" y="21716"/>
                    <a:pt x="2843" y="21716"/>
                  </a:cubicBezTo>
                  <a:lnTo>
                    <a:pt x="2817" y="21697"/>
                  </a:lnTo>
                  <a:cubicBezTo>
                    <a:pt x="2804" y="21684"/>
                    <a:pt x="2797" y="21677"/>
                    <a:pt x="2797" y="21671"/>
                  </a:cubicBezTo>
                  <a:cubicBezTo>
                    <a:pt x="2791" y="21657"/>
                    <a:pt x="2784" y="21644"/>
                    <a:pt x="2784" y="21631"/>
                  </a:cubicBezTo>
                  <a:lnTo>
                    <a:pt x="2791" y="21573"/>
                  </a:lnTo>
                  <a:lnTo>
                    <a:pt x="2804" y="21521"/>
                  </a:lnTo>
                  <a:cubicBezTo>
                    <a:pt x="2817" y="21456"/>
                    <a:pt x="2830" y="21410"/>
                    <a:pt x="2830" y="21397"/>
                  </a:cubicBezTo>
                  <a:close/>
                  <a:moveTo>
                    <a:pt x="11688" y="21690"/>
                  </a:moveTo>
                  <a:lnTo>
                    <a:pt x="11701" y="21710"/>
                  </a:lnTo>
                  <a:lnTo>
                    <a:pt x="11707" y="21736"/>
                  </a:lnTo>
                  <a:cubicBezTo>
                    <a:pt x="11707" y="21736"/>
                    <a:pt x="11714" y="21749"/>
                    <a:pt x="11720" y="21755"/>
                  </a:cubicBezTo>
                  <a:lnTo>
                    <a:pt x="11727" y="21768"/>
                  </a:lnTo>
                  <a:lnTo>
                    <a:pt x="11733" y="21788"/>
                  </a:lnTo>
                  <a:cubicBezTo>
                    <a:pt x="11746" y="21814"/>
                    <a:pt x="11746" y="21833"/>
                    <a:pt x="11746" y="21846"/>
                  </a:cubicBezTo>
                  <a:cubicBezTo>
                    <a:pt x="11743" y="21849"/>
                    <a:pt x="11738" y="21851"/>
                    <a:pt x="11732" y="21851"/>
                  </a:cubicBezTo>
                  <a:cubicBezTo>
                    <a:pt x="11725" y="21851"/>
                    <a:pt x="11717" y="21849"/>
                    <a:pt x="11707" y="21846"/>
                  </a:cubicBezTo>
                  <a:lnTo>
                    <a:pt x="11694" y="21846"/>
                  </a:lnTo>
                  <a:lnTo>
                    <a:pt x="11675" y="21788"/>
                  </a:lnTo>
                  <a:cubicBezTo>
                    <a:pt x="11662" y="21775"/>
                    <a:pt x="11662" y="21768"/>
                    <a:pt x="11662" y="21762"/>
                  </a:cubicBezTo>
                  <a:lnTo>
                    <a:pt x="11662" y="21723"/>
                  </a:lnTo>
                  <a:cubicBezTo>
                    <a:pt x="11662" y="21710"/>
                    <a:pt x="11662" y="21703"/>
                    <a:pt x="11675" y="21697"/>
                  </a:cubicBezTo>
                  <a:lnTo>
                    <a:pt x="11688" y="21690"/>
                  </a:lnTo>
                  <a:close/>
                  <a:moveTo>
                    <a:pt x="12260" y="21794"/>
                  </a:moveTo>
                  <a:lnTo>
                    <a:pt x="12267" y="21801"/>
                  </a:lnTo>
                  <a:lnTo>
                    <a:pt x="12267" y="21807"/>
                  </a:lnTo>
                  <a:lnTo>
                    <a:pt x="12267" y="21814"/>
                  </a:lnTo>
                  <a:lnTo>
                    <a:pt x="12260" y="21840"/>
                  </a:lnTo>
                  <a:lnTo>
                    <a:pt x="12254" y="21846"/>
                  </a:lnTo>
                  <a:lnTo>
                    <a:pt x="12247" y="21853"/>
                  </a:lnTo>
                  <a:lnTo>
                    <a:pt x="12228" y="21853"/>
                  </a:lnTo>
                  <a:lnTo>
                    <a:pt x="12215" y="21846"/>
                  </a:lnTo>
                  <a:lnTo>
                    <a:pt x="12202" y="21833"/>
                  </a:lnTo>
                  <a:lnTo>
                    <a:pt x="12202" y="21814"/>
                  </a:lnTo>
                  <a:lnTo>
                    <a:pt x="12202" y="21807"/>
                  </a:lnTo>
                  <a:lnTo>
                    <a:pt x="12208" y="21801"/>
                  </a:lnTo>
                  <a:cubicBezTo>
                    <a:pt x="12215" y="21801"/>
                    <a:pt x="12215" y="21801"/>
                    <a:pt x="12215" y="21794"/>
                  </a:cubicBezTo>
                  <a:close/>
                  <a:moveTo>
                    <a:pt x="12124" y="21879"/>
                  </a:moveTo>
                  <a:cubicBezTo>
                    <a:pt x="12137" y="21892"/>
                    <a:pt x="12143" y="21898"/>
                    <a:pt x="12143" y="21911"/>
                  </a:cubicBezTo>
                  <a:cubicBezTo>
                    <a:pt x="12143" y="21931"/>
                    <a:pt x="12130" y="21937"/>
                    <a:pt x="12111" y="21944"/>
                  </a:cubicBezTo>
                  <a:cubicBezTo>
                    <a:pt x="12101" y="21947"/>
                    <a:pt x="12091" y="21949"/>
                    <a:pt x="12080" y="21949"/>
                  </a:cubicBezTo>
                  <a:cubicBezTo>
                    <a:pt x="12068" y="21949"/>
                    <a:pt x="12055" y="21947"/>
                    <a:pt x="12039" y="21944"/>
                  </a:cubicBezTo>
                  <a:lnTo>
                    <a:pt x="12007" y="21931"/>
                  </a:lnTo>
                  <a:lnTo>
                    <a:pt x="11987" y="21924"/>
                  </a:lnTo>
                  <a:cubicBezTo>
                    <a:pt x="11981" y="21918"/>
                    <a:pt x="11981" y="21911"/>
                    <a:pt x="11987" y="21898"/>
                  </a:cubicBezTo>
                  <a:lnTo>
                    <a:pt x="12013" y="21885"/>
                  </a:lnTo>
                  <a:cubicBezTo>
                    <a:pt x="12039" y="21879"/>
                    <a:pt x="12059" y="21879"/>
                    <a:pt x="12085" y="21879"/>
                  </a:cubicBezTo>
                  <a:close/>
                  <a:moveTo>
                    <a:pt x="2856" y="22002"/>
                  </a:moveTo>
                  <a:lnTo>
                    <a:pt x="2869" y="22009"/>
                  </a:lnTo>
                  <a:cubicBezTo>
                    <a:pt x="2882" y="22015"/>
                    <a:pt x="2882" y="22028"/>
                    <a:pt x="2882" y="22035"/>
                  </a:cubicBezTo>
                  <a:lnTo>
                    <a:pt x="2869" y="22061"/>
                  </a:lnTo>
                  <a:cubicBezTo>
                    <a:pt x="2869" y="22074"/>
                    <a:pt x="2862" y="22087"/>
                    <a:pt x="2862" y="22106"/>
                  </a:cubicBezTo>
                  <a:lnTo>
                    <a:pt x="2856" y="22113"/>
                  </a:lnTo>
                  <a:cubicBezTo>
                    <a:pt x="2856" y="22119"/>
                    <a:pt x="2856" y="22119"/>
                    <a:pt x="2856" y="22126"/>
                  </a:cubicBezTo>
                  <a:cubicBezTo>
                    <a:pt x="2836" y="22126"/>
                    <a:pt x="2830" y="22119"/>
                    <a:pt x="2823" y="22113"/>
                  </a:cubicBezTo>
                  <a:lnTo>
                    <a:pt x="2817" y="22100"/>
                  </a:lnTo>
                  <a:cubicBezTo>
                    <a:pt x="2817" y="22061"/>
                    <a:pt x="2823" y="22028"/>
                    <a:pt x="2836" y="22015"/>
                  </a:cubicBezTo>
                  <a:cubicBezTo>
                    <a:pt x="2843" y="22009"/>
                    <a:pt x="2843" y="22002"/>
                    <a:pt x="2856" y="22002"/>
                  </a:cubicBezTo>
                  <a:close/>
                  <a:moveTo>
                    <a:pt x="4262" y="21948"/>
                  </a:moveTo>
                  <a:cubicBezTo>
                    <a:pt x="4270" y="21948"/>
                    <a:pt x="4275" y="21956"/>
                    <a:pt x="4280" y="21976"/>
                  </a:cubicBezTo>
                  <a:cubicBezTo>
                    <a:pt x="4287" y="21989"/>
                    <a:pt x="4287" y="22009"/>
                    <a:pt x="4287" y="22022"/>
                  </a:cubicBezTo>
                  <a:lnTo>
                    <a:pt x="4280" y="22048"/>
                  </a:lnTo>
                  <a:cubicBezTo>
                    <a:pt x="4274" y="22061"/>
                    <a:pt x="4274" y="22087"/>
                    <a:pt x="4274" y="22113"/>
                  </a:cubicBezTo>
                  <a:cubicBezTo>
                    <a:pt x="4274" y="22139"/>
                    <a:pt x="4274" y="22165"/>
                    <a:pt x="4267" y="22178"/>
                  </a:cubicBezTo>
                  <a:lnTo>
                    <a:pt x="4248" y="22197"/>
                  </a:lnTo>
                  <a:cubicBezTo>
                    <a:pt x="4228" y="22197"/>
                    <a:pt x="4215" y="22197"/>
                    <a:pt x="4209" y="22184"/>
                  </a:cubicBezTo>
                  <a:lnTo>
                    <a:pt x="4202" y="22158"/>
                  </a:lnTo>
                  <a:lnTo>
                    <a:pt x="4202" y="22041"/>
                  </a:lnTo>
                  <a:cubicBezTo>
                    <a:pt x="4202" y="22028"/>
                    <a:pt x="4202" y="22015"/>
                    <a:pt x="4209" y="22009"/>
                  </a:cubicBezTo>
                  <a:lnTo>
                    <a:pt x="4228" y="21989"/>
                  </a:lnTo>
                  <a:lnTo>
                    <a:pt x="4235" y="21970"/>
                  </a:lnTo>
                  <a:cubicBezTo>
                    <a:pt x="4235" y="21963"/>
                    <a:pt x="4235" y="21957"/>
                    <a:pt x="4241" y="21957"/>
                  </a:cubicBezTo>
                  <a:lnTo>
                    <a:pt x="4248" y="21957"/>
                  </a:lnTo>
                  <a:lnTo>
                    <a:pt x="4254" y="21950"/>
                  </a:lnTo>
                  <a:cubicBezTo>
                    <a:pt x="4257" y="21949"/>
                    <a:pt x="4260" y="21948"/>
                    <a:pt x="4262" y="21948"/>
                  </a:cubicBezTo>
                  <a:close/>
                  <a:moveTo>
                    <a:pt x="10797" y="22100"/>
                  </a:moveTo>
                  <a:cubicBezTo>
                    <a:pt x="10810" y="22100"/>
                    <a:pt x="10823" y="22113"/>
                    <a:pt x="10836" y="22126"/>
                  </a:cubicBezTo>
                  <a:cubicBezTo>
                    <a:pt x="10836" y="22139"/>
                    <a:pt x="10842" y="22158"/>
                    <a:pt x="10842" y="22178"/>
                  </a:cubicBezTo>
                  <a:lnTo>
                    <a:pt x="10836" y="22223"/>
                  </a:lnTo>
                  <a:cubicBezTo>
                    <a:pt x="10836" y="22243"/>
                    <a:pt x="10836" y="22256"/>
                    <a:pt x="10823" y="22262"/>
                  </a:cubicBezTo>
                  <a:lnTo>
                    <a:pt x="10816" y="22269"/>
                  </a:lnTo>
                  <a:lnTo>
                    <a:pt x="10790" y="22269"/>
                  </a:lnTo>
                  <a:cubicBezTo>
                    <a:pt x="10777" y="22262"/>
                    <a:pt x="10771" y="22256"/>
                    <a:pt x="10771" y="22249"/>
                  </a:cubicBezTo>
                  <a:cubicBezTo>
                    <a:pt x="10764" y="22249"/>
                    <a:pt x="10758" y="22236"/>
                    <a:pt x="10758" y="22230"/>
                  </a:cubicBezTo>
                  <a:lnTo>
                    <a:pt x="10771" y="22119"/>
                  </a:lnTo>
                  <a:cubicBezTo>
                    <a:pt x="10777" y="22113"/>
                    <a:pt x="10784" y="22106"/>
                    <a:pt x="10797" y="22106"/>
                  </a:cubicBezTo>
                  <a:lnTo>
                    <a:pt x="10797" y="22100"/>
                  </a:lnTo>
                  <a:close/>
                  <a:moveTo>
                    <a:pt x="4189" y="22373"/>
                  </a:moveTo>
                  <a:cubicBezTo>
                    <a:pt x="4202" y="22379"/>
                    <a:pt x="4215" y="22386"/>
                    <a:pt x="4215" y="22392"/>
                  </a:cubicBezTo>
                  <a:cubicBezTo>
                    <a:pt x="4202" y="22405"/>
                    <a:pt x="4189" y="22425"/>
                    <a:pt x="4170" y="22457"/>
                  </a:cubicBezTo>
                  <a:cubicBezTo>
                    <a:pt x="4150" y="22483"/>
                    <a:pt x="4137" y="22503"/>
                    <a:pt x="4118" y="22503"/>
                  </a:cubicBezTo>
                  <a:cubicBezTo>
                    <a:pt x="4111" y="22506"/>
                    <a:pt x="4105" y="22508"/>
                    <a:pt x="4097" y="22508"/>
                  </a:cubicBezTo>
                  <a:cubicBezTo>
                    <a:pt x="4090" y="22508"/>
                    <a:pt x="4082" y="22506"/>
                    <a:pt x="4072" y="22503"/>
                  </a:cubicBezTo>
                  <a:lnTo>
                    <a:pt x="4059" y="22490"/>
                  </a:lnTo>
                  <a:cubicBezTo>
                    <a:pt x="4053" y="22483"/>
                    <a:pt x="4059" y="22470"/>
                    <a:pt x="4066" y="22457"/>
                  </a:cubicBezTo>
                  <a:lnTo>
                    <a:pt x="4092" y="22438"/>
                  </a:lnTo>
                  <a:lnTo>
                    <a:pt x="4111" y="22412"/>
                  </a:lnTo>
                  <a:lnTo>
                    <a:pt x="4118" y="22392"/>
                  </a:lnTo>
                  <a:cubicBezTo>
                    <a:pt x="4124" y="22386"/>
                    <a:pt x="4137" y="22379"/>
                    <a:pt x="4163" y="22373"/>
                  </a:cubicBezTo>
                  <a:close/>
                  <a:moveTo>
                    <a:pt x="2823" y="22389"/>
                  </a:moveTo>
                  <a:cubicBezTo>
                    <a:pt x="2828" y="22389"/>
                    <a:pt x="2833" y="22392"/>
                    <a:pt x="2836" y="22399"/>
                  </a:cubicBezTo>
                  <a:cubicBezTo>
                    <a:pt x="2843" y="22405"/>
                    <a:pt x="2843" y="22412"/>
                    <a:pt x="2843" y="22425"/>
                  </a:cubicBezTo>
                  <a:lnTo>
                    <a:pt x="2849" y="22438"/>
                  </a:lnTo>
                  <a:lnTo>
                    <a:pt x="2830" y="22477"/>
                  </a:lnTo>
                  <a:lnTo>
                    <a:pt x="2830" y="22509"/>
                  </a:lnTo>
                  <a:cubicBezTo>
                    <a:pt x="2836" y="22548"/>
                    <a:pt x="2830" y="22574"/>
                    <a:pt x="2810" y="22587"/>
                  </a:cubicBezTo>
                  <a:cubicBezTo>
                    <a:pt x="2807" y="22589"/>
                    <a:pt x="2804" y="22589"/>
                    <a:pt x="2801" y="22589"/>
                  </a:cubicBezTo>
                  <a:cubicBezTo>
                    <a:pt x="2787" y="22589"/>
                    <a:pt x="2777" y="22578"/>
                    <a:pt x="2771" y="22561"/>
                  </a:cubicBezTo>
                  <a:lnTo>
                    <a:pt x="2771" y="22464"/>
                  </a:lnTo>
                  <a:cubicBezTo>
                    <a:pt x="2797" y="22438"/>
                    <a:pt x="2810" y="22412"/>
                    <a:pt x="2810" y="22399"/>
                  </a:cubicBezTo>
                  <a:cubicBezTo>
                    <a:pt x="2814" y="22392"/>
                    <a:pt x="2819" y="22389"/>
                    <a:pt x="2823" y="22389"/>
                  </a:cubicBezTo>
                  <a:close/>
                  <a:moveTo>
                    <a:pt x="10712" y="22490"/>
                  </a:moveTo>
                  <a:cubicBezTo>
                    <a:pt x="10732" y="22496"/>
                    <a:pt x="10745" y="22503"/>
                    <a:pt x="10745" y="22516"/>
                  </a:cubicBezTo>
                  <a:cubicBezTo>
                    <a:pt x="10745" y="22522"/>
                    <a:pt x="10745" y="22529"/>
                    <a:pt x="10738" y="22535"/>
                  </a:cubicBezTo>
                  <a:cubicBezTo>
                    <a:pt x="10738" y="22555"/>
                    <a:pt x="10725" y="22561"/>
                    <a:pt x="10712" y="22561"/>
                  </a:cubicBezTo>
                  <a:cubicBezTo>
                    <a:pt x="10712" y="22581"/>
                    <a:pt x="10706" y="22594"/>
                    <a:pt x="10686" y="22607"/>
                  </a:cubicBezTo>
                  <a:cubicBezTo>
                    <a:pt x="10673" y="22614"/>
                    <a:pt x="10654" y="22620"/>
                    <a:pt x="10628" y="22620"/>
                  </a:cubicBezTo>
                  <a:cubicBezTo>
                    <a:pt x="10634" y="22614"/>
                    <a:pt x="10634" y="22601"/>
                    <a:pt x="10628" y="22587"/>
                  </a:cubicBezTo>
                  <a:cubicBezTo>
                    <a:pt x="10621" y="22574"/>
                    <a:pt x="10621" y="22568"/>
                    <a:pt x="10621" y="22561"/>
                  </a:cubicBezTo>
                  <a:cubicBezTo>
                    <a:pt x="10634" y="22555"/>
                    <a:pt x="10641" y="22548"/>
                    <a:pt x="10647" y="22535"/>
                  </a:cubicBezTo>
                  <a:lnTo>
                    <a:pt x="10647" y="22522"/>
                  </a:lnTo>
                  <a:cubicBezTo>
                    <a:pt x="10647" y="22522"/>
                    <a:pt x="10654" y="22516"/>
                    <a:pt x="10667" y="22509"/>
                  </a:cubicBezTo>
                  <a:lnTo>
                    <a:pt x="10712" y="22496"/>
                  </a:lnTo>
                  <a:lnTo>
                    <a:pt x="10712" y="22490"/>
                  </a:lnTo>
                  <a:close/>
                  <a:moveTo>
                    <a:pt x="3289" y="22231"/>
                  </a:moveTo>
                  <a:cubicBezTo>
                    <a:pt x="3293" y="22231"/>
                    <a:pt x="3298" y="22233"/>
                    <a:pt x="3305" y="22236"/>
                  </a:cubicBezTo>
                  <a:cubicBezTo>
                    <a:pt x="3311" y="22236"/>
                    <a:pt x="3311" y="22249"/>
                    <a:pt x="3318" y="22262"/>
                  </a:cubicBezTo>
                  <a:cubicBezTo>
                    <a:pt x="3324" y="22308"/>
                    <a:pt x="3324" y="22340"/>
                    <a:pt x="3318" y="22360"/>
                  </a:cubicBezTo>
                  <a:lnTo>
                    <a:pt x="3305" y="22399"/>
                  </a:lnTo>
                  <a:lnTo>
                    <a:pt x="3305" y="22464"/>
                  </a:lnTo>
                  <a:lnTo>
                    <a:pt x="3285" y="22516"/>
                  </a:lnTo>
                  <a:cubicBezTo>
                    <a:pt x="3285" y="22535"/>
                    <a:pt x="3285" y="22555"/>
                    <a:pt x="3285" y="22587"/>
                  </a:cubicBezTo>
                  <a:cubicBezTo>
                    <a:pt x="3292" y="22627"/>
                    <a:pt x="3292" y="22646"/>
                    <a:pt x="3285" y="22659"/>
                  </a:cubicBezTo>
                  <a:cubicBezTo>
                    <a:pt x="3274" y="22662"/>
                    <a:pt x="3265" y="22663"/>
                    <a:pt x="3257" y="22663"/>
                  </a:cubicBezTo>
                  <a:cubicBezTo>
                    <a:pt x="3245" y="22663"/>
                    <a:pt x="3237" y="22660"/>
                    <a:pt x="3233" y="22653"/>
                  </a:cubicBezTo>
                  <a:cubicBezTo>
                    <a:pt x="3220" y="22646"/>
                    <a:pt x="3214" y="22627"/>
                    <a:pt x="3214" y="22601"/>
                  </a:cubicBezTo>
                  <a:cubicBezTo>
                    <a:pt x="3214" y="22548"/>
                    <a:pt x="3220" y="22509"/>
                    <a:pt x="3220" y="22483"/>
                  </a:cubicBezTo>
                  <a:cubicBezTo>
                    <a:pt x="3233" y="22457"/>
                    <a:pt x="3233" y="22438"/>
                    <a:pt x="3233" y="22425"/>
                  </a:cubicBezTo>
                  <a:lnTo>
                    <a:pt x="3233" y="22366"/>
                  </a:lnTo>
                  <a:cubicBezTo>
                    <a:pt x="3246" y="22347"/>
                    <a:pt x="3253" y="22334"/>
                    <a:pt x="3259" y="22327"/>
                  </a:cubicBezTo>
                  <a:cubicBezTo>
                    <a:pt x="3259" y="22301"/>
                    <a:pt x="3259" y="22275"/>
                    <a:pt x="3259" y="22262"/>
                  </a:cubicBezTo>
                  <a:cubicBezTo>
                    <a:pt x="3266" y="22256"/>
                    <a:pt x="3266" y="22243"/>
                    <a:pt x="3279" y="22236"/>
                  </a:cubicBezTo>
                  <a:cubicBezTo>
                    <a:pt x="3282" y="22233"/>
                    <a:pt x="3285" y="22231"/>
                    <a:pt x="3289" y="22231"/>
                  </a:cubicBezTo>
                  <a:close/>
                  <a:moveTo>
                    <a:pt x="3877" y="22582"/>
                  </a:moveTo>
                  <a:cubicBezTo>
                    <a:pt x="3893" y="22582"/>
                    <a:pt x="3905" y="22594"/>
                    <a:pt x="3910" y="22614"/>
                  </a:cubicBezTo>
                  <a:cubicBezTo>
                    <a:pt x="3903" y="22614"/>
                    <a:pt x="3903" y="22620"/>
                    <a:pt x="3897" y="22633"/>
                  </a:cubicBezTo>
                  <a:cubicBezTo>
                    <a:pt x="3890" y="22633"/>
                    <a:pt x="3877" y="22640"/>
                    <a:pt x="3864" y="22646"/>
                  </a:cubicBezTo>
                  <a:cubicBezTo>
                    <a:pt x="3851" y="22659"/>
                    <a:pt x="3838" y="22666"/>
                    <a:pt x="3832" y="22666"/>
                  </a:cubicBezTo>
                  <a:lnTo>
                    <a:pt x="3812" y="22672"/>
                  </a:lnTo>
                  <a:lnTo>
                    <a:pt x="3805" y="22679"/>
                  </a:lnTo>
                  <a:lnTo>
                    <a:pt x="3792" y="22685"/>
                  </a:lnTo>
                  <a:cubicBezTo>
                    <a:pt x="3779" y="22685"/>
                    <a:pt x="3766" y="22679"/>
                    <a:pt x="3753" y="22672"/>
                  </a:cubicBezTo>
                  <a:cubicBezTo>
                    <a:pt x="3740" y="22666"/>
                    <a:pt x="3734" y="22653"/>
                    <a:pt x="3734" y="22640"/>
                  </a:cubicBezTo>
                  <a:cubicBezTo>
                    <a:pt x="3734" y="22627"/>
                    <a:pt x="3740" y="22620"/>
                    <a:pt x="3760" y="22601"/>
                  </a:cubicBezTo>
                  <a:cubicBezTo>
                    <a:pt x="3765" y="22596"/>
                    <a:pt x="3772" y="22591"/>
                    <a:pt x="3779" y="22591"/>
                  </a:cubicBezTo>
                  <a:cubicBezTo>
                    <a:pt x="3782" y="22591"/>
                    <a:pt x="3784" y="22592"/>
                    <a:pt x="3786" y="22594"/>
                  </a:cubicBezTo>
                  <a:lnTo>
                    <a:pt x="3786" y="22587"/>
                  </a:lnTo>
                  <a:cubicBezTo>
                    <a:pt x="3791" y="22585"/>
                    <a:pt x="3797" y="22583"/>
                    <a:pt x="3803" y="22583"/>
                  </a:cubicBezTo>
                  <a:cubicBezTo>
                    <a:pt x="3812" y="22583"/>
                    <a:pt x="3823" y="22586"/>
                    <a:pt x="3838" y="22594"/>
                  </a:cubicBezTo>
                  <a:lnTo>
                    <a:pt x="3858" y="22587"/>
                  </a:lnTo>
                  <a:cubicBezTo>
                    <a:pt x="3864" y="22584"/>
                    <a:pt x="3871" y="22582"/>
                    <a:pt x="3877" y="22582"/>
                  </a:cubicBezTo>
                  <a:close/>
                  <a:moveTo>
                    <a:pt x="2706" y="22685"/>
                  </a:moveTo>
                  <a:cubicBezTo>
                    <a:pt x="2719" y="22692"/>
                    <a:pt x="2726" y="22698"/>
                    <a:pt x="2726" y="22705"/>
                  </a:cubicBezTo>
                  <a:cubicBezTo>
                    <a:pt x="2732" y="22718"/>
                    <a:pt x="2726" y="22731"/>
                    <a:pt x="2706" y="22737"/>
                  </a:cubicBezTo>
                  <a:lnTo>
                    <a:pt x="2680" y="22757"/>
                  </a:lnTo>
                  <a:lnTo>
                    <a:pt x="2661" y="22783"/>
                  </a:lnTo>
                  <a:cubicBezTo>
                    <a:pt x="2647" y="22792"/>
                    <a:pt x="2632" y="22798"/>
                    <a:pt x="2623" y="22798"/>
                  </a:cubicBezTo>
                  <a:cubicBezTo>
                    <a:pt x="2620" y="22798"/>
                    <a:pt x="2617" y="22797"/>
                    <a:pt x="2615" y="22796"/>
                  </a:cubicBezTo>
                  <a:cubicBezTo>
                    <a:pt x="2602" y="22796"/>
                    <a:pt x="2596" y="22789"/>
                    <a:pt x="2596" y="22783"/>
                  </a:cubicBezTo>
                  <a:cubicBezTo>
                    <a:pt x="2589" y="22770"/>
                    <a:pt x="2589" y="22763"/>
                    <a:pt x="2596" y="22757"/>
                  </a:cubicBezTo>
                  <a:lnTo>
                    <a:pt x="2609" y="22737"/>
                  </a:lnTo>
                  <a:lnTo>
                    <a:pt x="2609" y="22711"/>
                  </a:lnTo>
                  <a:lnTo>
                    <a:pt x="2635" y="22698"/>
                  </a:lnTo>
                  <a:lnTo>
                    <a:pt x="2680" y="22685"/>
                  </a:lnTo>
                  <a:close/>
                  <a:moveTo>
                    <a:pt x="3389" y="22718"/>
                  </a:moveTo>
                  <a:cubicBezTo>
                    <a:pt x="3402" y="22724"/>
                    <a:pt x="3415" y="22724"/>
                    <a:pt x="3448" y="22731"/>
                  </a:cubicBezTo>
                  <a:cubicBezTo>
                    <a:pt x="3467" y="22744"/>
                    <a:pt x="3487" y="22750"/>
                    <a:pt x="3493" y="22757"/>
                  </a:cubicBezTo>
                  <a:cubicBezTo>
                    <a:pt x="3506" y="22763"/>
                    <a:pt x="3513" y="22770"/>
                    <a:pt x="3513" y="22783"/>
                  </a:cubicBezTo>
                  <a:cubicBezTo>
                    <a:pt x="3513" y="22796"/>
                    <a:pt x="3506" y="22802"/>
                    <a:pt x="3500" y="22809"/>
                  </a:cubicBezTo>
                  <a:lnTo>
                    <a:pt x="3480" y="22815"/>
                  </a:lnTo>
                  <a:cubicBezTo>
                    <a:pt x="3441" y="22815"/>
                    <a:pt x="3415" y="22809"/>
                    <a:pt x="3389" y="22796"/>
                  </a:cubicBezTo>
                  <a:lnTo>
                    <a:pt x="3363" y="22776"/>
                  </a:lnTo>
                  <a:cubicBezTo>
                    <a:pt x="3350" y="22770"/>
                    <a:pt x="3337" y="22757"/>
                    <a:pt x="3337" y="22757"/>
                  </a:cubicBezTo>
                  <a:cubicBezTo>
                    <a:pt x="3337" y="22750"/>
                    <a:pt x="3337" y="22744"/>
                    <a:pt x="3350" y="22737"/>
                  </a:cubicBezTo>
                  <a:cubicBezTo>
                    <a:pt x="3363" y="22724"/>
                    <a:pt x="3376" y="22718"/>
                    <a:pt x="3389" y="22718"/>
                  </a:cubicBezTo>
                  <a:close/>
                  <a:moveTo>
                    <a:pt x="10407" y="22744"/>
                  </a:moveTo>
                  <a:cubicBezTo>
                    <a:pt x="10433" y="22744"/>
                    <a:pt x="10446" y="22750"/>
                    <a:pt x="10446" y="22757"/>
                  </a:cubicBezTo>
                  <a:cubicBezTo>
                    <a:pt x="10433" y="22763"/>
                    <a:pt x="10413" y="22783"/>
                    <a:pt x="10407" y="22796"/>
                  </a:cubicBezTo>
                  <a:lnTo>
                    <a:pt x="10290" y="22815"/>
                  </a:lnTo>
                  <a:cubicBezTo>
                    <a:pt x="10270" y="22815"/>
                    <a:pt x="10257" y="22815"/>
                    <a:pt x="10251" y="22809"/>
                  </a:cubicBezTo>
                  <a:cubicBezTo>
                    <a:pt x="10244" y="22802"/>
                    <a:pt x="10244" y="22796"/>
                    <a:pt x="10244" y="22783"/>
                  </a:cubicBezTo>
                  <a:lnTo>
                    <a:pt x="10264" y="22763"/>
                  </a:lnTo>
                  <a:cubicBezTo>
                    <a:pt x="10270" y="22757"/>
                    <a:pt x="10277" y="22750"/>
                    <a:pt x="10290" y="22744"/>
                  </a:cubicBezTo>
                  <a:lnTo>
                    <a:pt x="10355" y="22744"/>
                  </a:lnTo>
                  <a:cubicBezTo>
                    <a:pt x="10364" y="22747"/>
                    <a:pt x="10374" y="22748"/>
                    <a:pt x="10383" y="22748"/>
                  </a:cubicBezTo>
                  <a:cubicBezTo>
                    <a:pt x="10392" y="22748"/>
                    <a:pt x="10400" y="22747"/>
                    <a:pt x="10407" y="22744"/>
                  </a:cubicBezTo>
                  <a:close/>
                  <a:moveTo>
                    <a:pt x="2336" y="22698"/>
                  </a:moveTo>
                  <a:cubicBezTo>
                    <a:pt x="2342" y="22698"/>
                    <a:pt x="2355" y="22698"/>
                    <a:pt x="2355" y="22705"/>
                  </a:cubicBezTo>
                  <a:lnTo>
                    <a:pt x="2368" y="22718"/>
                  </a:lnTo>
                  <a:lnTo>
                    <a:pt x="2375" y="22770"/>
                  </a:lnTo>
                  <a:cubicBezTo>
                    <a:pt x="2381" y="22776"/>
                    <a:pt x="2388" y="22783"/>
                    <a:pt x="2407" y="22796"/>
                  </a:cubicBezTo>
                  <a:lnTo>
                    <a:pt x="2388" y="22828"/>
                  </a:lnTo>
                  <a:lnTo>
                    <a:pt x="2329" y="22815"/>
                  </a:lnTo>
                  <a:lnTo>
                    <a:pt x="2310" y="22802"/>
                  </a:lnTo>
                  <a:cubicBezTo>
                    <a:pt x="2310" y="22802"/>
                    <a:pt x="2303" y="22789"/>
                    <a:pt x="2297" y="22770"/>
                  </a:cubicBezTo>
                  <a:lnTo>
                    <a:pt x="2303" y="22724"/>
                  </a:lnTo>
                  <a:cubicBezTo>
                    <a:pt x="2303" y="22718"/>
                    <a:pt x="2303" y="22705"/>
                    <a:pt x="2310" y="22705"/>
                  </a:cubicBezTo>
                  <a:cubicBezTo>
                    <a:pt x="2316" y="22698"/>
                    <a:pt x="2323" y="22698"/>
                    <a:pt x="2329" y="22698"/>
                  </a:cubicBezTo>
                  <a:close/>
                  <a:moveTo>
                    <a:pt x="9977" y="22848"/>
                  </a:moveTo>
                  <a:cubicBezTo>
                    <a:pt x="10003" y="22848"/>
                    <a:pt x="10023" y="22854"/>
                    <a:pt x="10029" y="22861"/>
                  </a:cubicBezTo>
                  <a:lnTo>
                    <a:pt x="10055" y="22880"/>
                  </a:lnTo>
                  <a:cubicBezTo>
                    <a:pt x="10062" y="22887"/>
                    <a:pt x="10068" y="22893"/>
                    <a:pt x="10068" y="22906"/>
                  </a:cubicBezTo>
                  <a:cubicBezTo>
                    <a:pt x="10062" y="22913"/>
                    <a:pt x="10055" y="22919"/>
                    <a:pt x="10042" y="22919"/>
                  </a:cubicBezTo>
                  <a:cubicBezTo>
                    <a:pt x="10039" y="22922"/>
                    <a:pt x="10033" y="22924"/>
                    <a:pt x="10025" y="22924"/>
                  </a:cubicBezTo>
                  <a:cubicBezTo>
                    <a:pt x="10016" y="22924"/>
                    <a:pt x="10007" y="22922"/>
                    <a:pt x="9997" y="22919"/>
                  </a:cubicBezTo>
                  <a:lnTo>
                    <a:pt x="9997" y="22906"/>
                  </a:lnTo>
                  <a:lnTo>
                    <a:pt x="9906" y="22906"/>
                  </a:lnTo>
                  <a:cubicBezTo>
                    <a:pt x="9886" y="22900"/>
                    <a:pt x="9880" y="22893"/>
                    <a:pt x="9880" y="22887"/>
                  </a:cubicBezTo>
                  <a:cubicBezTo>
                    <a:pt x="9880" y="22874"/>
                    <a:pt x="9886" y="22867"/>
                    <a:pt x="9893" y="22861"/>
                  </a:cubicBezTo>
                  <a:cubicBezTo>
                    <a:pt x="9899" y="22857"/>
                    <a:pt x="9904" y="22856"/>
                    <a:pt x="9909" y="22856"/>
                  </a:cubicBezTo>
                  <a:cubicBezTo>
                    <a:pt x="9914" y="22856"/>
                    <a:pt x="9919" y="22857"/>
                    <a:pt x="9925" y="22861"/>
                  </a:cubicBezTo>
                  <a:lnTo>
                    <a:pt x="9925" y="22848"/>
                  </a:lnTo>
                  <a:cubicBezTo>
                    <a:pt x="9929" y="22851"/>
                    <a:pt x="9935" y="22853"/>
                    <a:pt x="9944" y="22853"/>
                  </a:cubicBezTo>
                  <a:cubicBezTo>
                    <a:pt x="9953" y="22853"/>
                    <a:pt x="9964" y="22851"/>
                    <a:pt x="9977" y="22848"/>
                  </a:cubicBezTo>
                  <a:close/>
                  <a:moveTo>
                    <a:pt x="9587" y="22835"/>
                  </a:moveTo>
                  <a:cubicBezTo>
                    <a:pt x="9600" y="22835"/>
                    <a:pt x="9613" y="22841"/>
                    <a:pt x="9620" y="22854"/>
                  </a:cubicBezTo>
                  <a:lnTo>
                    <a:pt x="9620" y="22861"/>
                  </a:lnTo>
                  <a:lnTo>
                    <a:pt x="9613" y="22874"/>
                  </a:lnTo>
                  <a:lnTo>
                    <a:pt x="9600" y="22906"/>
                  </a:lnTo>
                  <a:cubicBezTo>
                    <a:pt x="9594" y="22919"/>
                    <a:pt x="9587" y="22926"/>
                    <a:pt x="9574" y="22926"/>
                  </a:cubicBezTo>
                  <a:lnTo>
                    <a:pt x="9561" y="22926"/>
                  </a:lnTo>
                  <a:lnTo>
                    <a:pt x="9529" y="22919"/>
                  </a:lnTo>
                  <a:lnTo>
                    <a:pt x="9516" y="22900"/>
                  </a:lnTo>
                  <a:lnTo>
                    <a:pt x="9503" y="22887"/>
                  </a:lnTo>
                  <a:cubicBezTo>
                    <a:pt x="9503" y="22874"/>
                    <a:pt x="9509" y="22867"/>
                    <a:pt x="9516" y="22861"/>
                  </a:cubicBezTo>
                  <a:cubicBezTo>
                    <a:pt x="9529" y="22841"/>
                    <a:pt x="9555" y="22835"/>
                    <a:pt x="9581" y="22835"/>
                  </a:cubicBezTo>
                  <a:close/>
                  <a:moveTo>
                    <a:pt x="2602" y="14952"/>
                  </a:moveTo>
                  <a:lnTo>
                    <a:pt x="2303" y="19524"/>
                  </a:lnTo>
                  <a:cubicBezTo>
                    <a:pt x="2271" y="20097"/>
                    <a:pt x="2238" y="20526"/>
                    <a:pt x="2212" y="20819"/>
                  </a:cubicBezTo>
                  <a:lnTo>
                    <a:pt x="1971" y="22802"/>
                  </a:lnTo>
                  <a:cubicBezTo>
                    <a:pt x="1997" y="22802"/>
                    <a:pt x="2017" y="22822"/>
                    <a:pt x="2030" y="22848"/>
                  </a:cubicBezTo>
                  <a:cubicBezTo>
                    <a:pt x="2037" y="22874"/>
                    <a:pt x="2043" y="22887"/>
                    <a:pt x="2043" y="22893"/>
                  </a:cubicBezTo>
                  <a:lnTo>
                    <a:pt x="2082" y="22906"/>
                  </a:lnTo>
                  <a:cubicBezTo>
                    <a:pt x="2095" y="22913"/>
                    <a:pt x="2108" y="22926"/>
                    <a:pt x="2115" y="22952"/>
                  </a:cubicBezTo>
                  <a:cubicBezTo>
                    <a:pt x="2121" y="22958"/>
                    <a:pt x="2128" y="22978"/>
                    <a:pt x="2134" y="23004"/>
                  </a:cubicBezTo>
                  <a:lnTo>
                    <a:pt x="2147" y="23030"/>
                  </a:lnTo>
                  <a:cubicBezTo>
                    <a:pt x="2160" y="23043"/>
                    <a:pt x="2180" y="23056"/>
                    <a:pt x="2199" y="23075"/>
                  </a:cubicBezTo>
                  <a:cubicBezTo>
                    <a:pt x="2258" y="23121"/>
                    <a:pt x="2329" y="23153"/>
                    <a:pt x="2414" y="23166"/>
                  </a:cubicBezTo>
                  <a:cubicBezTo>
                    <a:pt x="2472" y="23179"/>
                    <a:pt x="2557" y="23186"/>
                    <a:pt x="2661" y="23186"/>
                  </a:cubicBezTo>
                  <a:cubicBezTo>
                    <a:pt x="2736" y="23189"/>
                    <a:pt x="2802" y="23191"/>
                    <a:pt x="2859" y="23191"/>
                  </a:cubicBezTo>
                  <a:cubicBezTo>
                    <a:pt x="2916" y="23191"/>
                    <a:pt x="2963" y="23189"/>
                    <a:pt x="2999" y="23186"/>
                  </a:cubicBezTo>
                  <a:cubicBezTo>
                    <a:pt x="3123" y="23179"/>
                    <a:pt x="3233" y="23160"/>
                    <a:pt x="3331" y="23140"/>
                  </a:cubicBezTo>
                  <a:cubicBezTo>
                    <a:pt x="3428" y="23114"/>
                    <a:pt x="3565" y="23056"/>
                    <a:pt x="3760" y="22971"/>
                  </a:cubicBezTo>
                  <a:lnTo>
                    <a:pt x="4040" y="22835"/>
                  </a:lnTo>
                  <a:cubicBezTo>
                    <a:pt x="4111" y="22802"/>
                    <a:pt x="4163" y="22776"/>
                    <a:pt x="4196" y="22750"/>
                  </a:cubicBezTo>
                  <a:cubicBezTo>
                    <a:pt x="4261" y="22705"/>
                    <a:pt x="4345" y="22620"/>
                    <a:pt x="4443" y="22490"/>
                  </a:cubicBezTo>
                  <a:cubicBezTo>
                    <a:pt x="4521" y="22379"/>
                    <a:pt x="4592" y="22269"/>
                    <a:pt x="4657" y="22171"/>
                  </a:cubicBezTo>
                  <a:lnTo>
                    <a:pt x="4762" y="21989"/>
                  </a:lnTo>
                  <a:cubicBezTo>
                    <a:pt x="4807" y="21918"/>
                    <a:pt x="4840" y="21853"/>
                    <a:pt x="4866" y="21794"/>
                  </a:cubicBezTo>
                  <a:cubicBezTo>
                    <a:pt x="4892" y="21736"/>
                    <a:pt x="4911" y="21697"/>
                    <a:pt x="4931" y="21677"/>
                  </a:cubicBezTo>
                  <a:cubicBezTo>
                    <a:pt x="4950" y="21651"/>
                    <a:pt x="4976" y="21631"/>
                    <a:pt x="5002" y="21625"/>
                  </a:cubicBezTo>
                  <a:lnTo>
                    <a:pt x="5178" y="17658"/>
                  </a:lnTo>
                  <a:cubicBezTo>
                    <a:pt x="5210" y="17066"/>
                    <a:pt x="5236" y="16630"/>
                    <a:pt x="5262" y="16338"/>
                  </a:cubicBezTo>
                  <a:cubicBezTo>
                    <a:pt x="5282" y="16149"/>
                    <a:pt x="5308" y="15895"/>
                    <a:pt x="5347" y="15577"/>
                  </a:cubicBezTo>
                  <a:cubicBezTo>
                    <a:pt x="5366" y="15421"/>
                    <a:pt x="5379" y="15291"/>
                    <a:pt x="5399" y="15180"/>
                  </a:cubicBezTo>
                  <a:cubicBezTo>
                    <a:pt x="5392" y="15180"/>
                    <a:pt x="5392" y="15180"/>
                    <a:pt x="5386" y="15186"/>
                  </a:cubicBezTo>
                  <a:cubicBezTo>
                    <a:pt x="5314" y="15212"/>
                    <a:pt x="5236" y="15232"/>
                    <a:pt x="5145" y="15252"/>
                  </a:cubicBezTo>
                  <a:cubicBezTo>
                    <a:pt x="5145" y="15284"/>
                    <a:pt x="5145" y="15304"/>
                    <a:pt x="5139" y="15323"/>
                  </a:cubicBezTo>
                  <a:lnTo>
                    <a:pt x="5132" y="15369"/>
                  </a:lnTo>
                  <a:lnTo>
                    <a:pt x="5106" y="15427"/>
                  </a:lnTo>
                  <a:lnTo>
                    <a:pt x="5087" y="15427"/>
                  </a:lnTo>
                  <a:cubicBezTo>
                    <a:pt x="5080" y="15408"/>
                    <a:pt x="5080" y="15382"/>
                    <a:pt x="5087" y="15356"/>
                  </a:cubicBezTo>
                  <a:lnTo>
                    <a:pt x="5093" y="15317"/>
                  </a:lnTo>
                  <a:cubicBezTo>
                    <a:pt x="5093" y="15291"/>
                    <a:pt x="5100" y="15271"/>
                    <a:pt x="5100" y="15258"/>
                  </a:cubicBezTo>
                  <a:lnTo>
                    <a:pt x="5100" y="15258"/>
                  </a:lnTo>
                  <a:cubicBezTo>
                    <a:pt x="5035" y="15265"/>
                    <a:pt x="4963" y="15271"/>
                    <a:pt x="4892" y="15271"/>
                  </a:cubicBezTo>
                  <a:cubicBezTo>
                    <a:pt x="4781" y="15271"/>
                    <a:pt x="4612" y="15265"/>
                    <a:pt x="4384" y="15245"/>
                  </a:cubicBezTo>
                  <a:lnTo>
                    <a:pt x="3819" y="15199"/>
                  </a:lnTo>
                  <a:cubicBezTo>
                    <a:pt x="3740" y="15193"/>
                    <a:pt x="3675" y="15186"/>
                    <a:pt x="3636" y="15180"/>
                  </a:cubicBezTo>
                  <a:lnTo>
                    <a:pt x="3636" y="15180"/>
                  </a:lnTo>
                  <a:cubicBezTo>
                    <a:pt x="3636" y="15186"/>
                    <a:pt x="3643" y="15193"/>
                    <a:pt x="3643" y="15199"/>
                  </a:cubicBezTo>
                  <a:cubicBezTo>
                    <a:pt x="3649" y="15317"/>
                    <a:pt x="3643" y="15460"/>
                    <a:pt x="3617" y="15635"/>
                  </a:cubicBezTo>
                  <a:cubicBezTo>
                    <a:pt x="3591" y="15895"/>
                    <a:pt x="3571" y="16038"/>
                    <a:pt x="3571" y="16071"/>
                  </a:cubicBezTo>
                  <a:cubicBezTo>
                    <a:pt x="3558" y="16175"/>
                    <a:pt x="3558" y="16325"/>
                    <a:pt x="3558" y="16533"/>
                  </a:cubicBezTo>
                  <a:cubicBezTo>
                    <a:pt x="3552" y="16949"/>
                    <a:pt x="3506" y="17359"/>
                    <a:pt x="3415" y="17775"/>
                  </a:cubicBezTo>
                  <a:cubicBezTo>
                    <a:pt x="3636" y="17781"/>
                    <a:pt x="3805" y="17794"/>
                    <a:pt x="3929" y="17814"/>
                  </a:cubicBezTo>
                  <a:cubicBezTo>
                    <a:pt x="4118" y="17840"/>
                    <a:pt x="4280" y="17885"/>
                    <a:pt x="4423" y="17950"/>
                  </a:cubicBezTo>
                  <a:cubicBezTo>
                    <a:pt x="4456" y="17963"/>
                    <a:pt x="4475" y="17983"/>
                    <a:pt x="4495" y="18003"/>
                  </a:cubicBezTo>
                  <a:cubicBezTo>
                    <a:pt x="4514" y="18029"/>
                    <a:pt x="4521" y="18055"/>
                    <a:pt x="4508" y="18074"/>
                  </a:cubicBezTo>
                  <a:cubicBezTo>
                    <a:pt x="4499" y="18101"/>
                    <a:pt x="4477" y="18113"/>
                    <a:pt x="4449" y="18113"/>
                  </a:cubicBezTo>
                  <a:cubicBezTo>
                    <a:pt x="4437" y="18113"/>
                    <a:pt x="4424" y="18111"/>
                    <a:pt x="4410" y="18107"/>
                  </a:cubicBezTo>
                  <a:cubicBezTo>
                    <a:pt x="4397" y="18107"/>
                    <a:pt x="4365" y="18087"/>
                    <a:pt x="4313" y="18048"/>
                  </a:cubicBezTo>
                  <a:cubicBezTo>
                    <a:pt x="4248" y="18009"/>
                    <a:pt x="4170" y="17983"/>
                    <a:pt x="4066" y="17970"/>
                  </a:cubicBezTo>
                  <a:cubicBezTo>
                    <a:pt x="3942" y="17957"/>
                    <a:pt x="3851" y="17950"/>
                    <a:pt x="3792" y="17944"/>
                  </a:cubicBezTo>
                  <a:cubicBezTo>
                    <a:pt x="3636" y="17918"/>
                    <a:pt x="3513" y="17905"/>
                    <a:pt x="3422" y="17898"/>
                  </a:cubicBezTo>
                  <a:lnTo>
                    <a:pt x="3422" y="17898"/>
                  </a:lnTo>
                  <a:cubicBezTo>
                    <a:pt x="3435" y="18074"/>
                    <a:pt x="3422" y="18328"/>
                    <a:pt x="3402" y="18653"/>
                  </a:cubicBezTo>
                  <a:lnTo>
                    <a:pt x="3279" y="20552"/>
                  </a:lnTo>
                  <a:cubicBezTo>
                    <a:pt x="3279" y="20643"/>
                    <a:pt x="3266" y="20708"/>
                    <a:pt x="3253" y="20747"/>
                  </a:cubicBezTo>
                  <a:cubicBezTo>
                    <a:pt x="3246" y="20767"/>
                    <a:pt x="3233" y="20786"/>
                    <a:pt x="3220" y="20806"/>
                  </a:cubicBezTo>
                  <a:cubicBezTo>
                    <a:pt x="3233" y="20812"/>
                    <a:pt x="3246" y="20812"/>
                    <a:pt x="3253" y="20819"/>
                  </a:cubicBezTo>
                  <a:lnTo>
                    <a:pt x="3311" y="20832"/>
                  </a:lnTo>
                  <a:cubicBezTo>
                    <a:pt x="3340" y="20838"/>
                    <a:pt x="3374" y="20841"/>
                    <a:pt x="3411" y="20841"/>
                  </a:cubicBezTo>
                  <a:cubicBezTo>
                    <a:pt x="3491" y="20841"/>
                    <a:pt x="3591" y="20828"/>
                    <a:pt x="3714" y="20806"/>
                  </a:cubicBezTo>
                  <a:lnTo>
                    <a:pt x="3832" y="20780"/>
                  </a:lnTo>
                  <a:cubicBezTo>
                    <a:pt x="3871" y="20773"/>
                    <a:pt x="3903" y="20767"/>
                    <a:pt x="3923" y="20767"/>
                  </a:cubicBezTo>
                  <a:cubicBezTo>
                    <a:pt x="3962" y="20773"/>
                    <a:pt x="3994" y="20780"/>
                    <a:pt x="4007" y="20799"/>
                  </a:cubicBezTo>
                  <a:cubicBezTo>
                    <a:pt x="4040" y="20819"/>
                    <a:pt x="4046" y="20851"/>
                    <a:pt x="4040" y="20884"/>
                  </a:cubicBezTo>
                  <a:cubicBezTo>
                    <a:pt x="4033" y="20897"/>
                    <a:pt x="4027" y="20903"/>
                    <a:pt x="4020" y="20910"/>
                  </a:cubicBezTo>
                  <a:cubicBezTo>
                    <a:pt x="4001" y="20929"/>
                    <a:pt x="3968" y="20936"/>
                    <a:pt x="3929" y="20936"/>
                  </a:cubicBezTo>
                  <a:cubicBezTo>
                    <a:pt x="3884" y="20923"/>
                    <a:pt x="3851" y="20923"/>
                    <a:pt x="3832" y="20923"/>
                  </a:cubicBezTo>
                  <a:cubicBezTo>
                    <a:pt x="3805" y="20923"/>
                    <a:pt x="3786" y="20929"/>
                    <a:pt x="3773" y="20929"/>
                  </a:cubicBezTo>
                  <a:cubicBezTo>
                    <a:pt x="3714" y="20942"/>
                    <a:pt x="3649" y="20949"/>
                    <a:pt x="3578" y="20955"/>
                  </a:cubicBezTo>
                  <a:cubicBezTo>
                    <a:pt x="3518" y="20960"/>
                    <a:pt x="3468" y="20964"/>
                    <a:pt x="3428" y="20964"/>
                  </a:cubicBezTo>
                  <a:cubicBezTo>
                    <a:pt x="3411" y="20964"/>
                    <a:pt x="3396" y="20964"/>
                    <a:pt x="3383" y="20962"/>
                  </a:cubicBezTo>
                  <a:cubicBezTo>
                    <a:pt x="3337" y="20955"/>
                    <a:pt x="3298" y="20949"/>
                    <a:pt x="3266" y="20936"/>
                  </a:cubicBezTo>
                  <a:cubicBezTo>
                    <a:pt x="3233" y="20923"/>
                    <a:pt x="3207" y="20916"/>
                    <a:pt x="3201" y="20910"/>
                  </a:cubicBezTo>
                  <a:lnTo>
                    <a:pt x="3168" y="20884"/>
                  </a:lnTo>
                  <a:lnTo>
                    <a:pt x="3162" y="20877"/>
                  </a:lnTo>
                  <a:lnTo>
                    <a:pt x="3162" y="20877"/>
                  </a:lnTo>
                  <a:cubicBezTo>
                    <a:pt x="3175" y="21059"/>
                    <a:pt x="3181" y="21332"/>
                    <a:pt x="3181" y="21684"/>
                  </a:cubicBezTo>
                  <a:lnTo>
                    <a:pt x="3181" y="21918"/>
                  </a:lnTo>
                  <a:cubicBezTo>
                    <a:pt x="3181" y="21957"/>
                    <a:pt x="3168" y="21983"/>
                    <a:pt x="3155" y="21996"/>
                  </a:cubicBezTo>
                  <a:cubicBezTo>
                    <a:pt x="3149" y="22009"/>
                    <a:pt x="3129" y="22009"/>
                    <a:pt x="3103" y="22009"/>
                  </a:cubicBezTo>
                  <a:cubicBezTo>
                    <a:pt x="3064" y="22009"/>
                    <a:pt x="3038" y="21989"/>
                    <a:pt x="3032" y="21963"/>
                  </a:cubicBezTo>
                  <a:cubicBezTo>
                    <a:pt x="3032" y="21957"/>
                    <a:pt x="3032" y="21937"/>
                    <a:pt x="3038" y="21905"/>
                  </a:cubicBezTo>
                  <a:cubicBezTo>
                    <a:pt x="3045" y="21872"/>
                    <a:pt x="3051" y="21820"/>
                    <a:pt x="3051" y="21742"/>
                  </a:cubicBezTo>
                  <a:cubicBezTo>
                    <a:pt x="3051" y="21404"/>
                    <a:pt x="3058" y="21137"/>
                    <a:pt x="3064" y="20949"/>
                  </a:cubicBezTo>
                  <a:lnTo>
                    <a:pt x="3064" y="20949"/>
                  </a:lnTo>
                  <a:cubicBezTo>
                    <a:pt x="3012" y="20975"/>
                    <a:pt x="2960" y="20994"/>
                    <a:pt x="2908" y="21001"/>
                  </a:cubicBezTo>
                  <a:cubicBezTo>
                    <a:pt x="2872" y="21010"/>
                    <a:pt x="2833" y="21015"/>
                    <a:pt x="2792" y="21015"/>
                  </a:cubicBezTo>
                  <a:cubicBezTo>
                    <a:pt x="2750" y="21015"/>
                    <a:pt x="2706" y="21010"/>
                    <a:pt x="2661" y="21001"/>
                  </a:cubicBezTo>
                  <a:cubicBezTo>
                    <a:pt x="2596" y="20988"/>
                    <a:pt x="2544" y="20962"/>
                    <a:pt x="2518" y="20929"/>
                  </a:cubicBezTo>
                  <a:cubicBezTo>
                    <a:pt x="2505" y="20910"/>
                    <a:pt x="2505" y="20884"/>
                    <a:pt x="2511" y="20851"/>
                  </a:cubicBezTo>
                  <a:cubicBezTo>
                    <a:pt x="2518" y="20819"/>
                    <a:pt x="2537" y="20799"/>
                    <a:pt x="2563" y="20799"/>
                  </a:cubicBezTo>
                  <a:cubicBezTo>
                    <a:pt x="2583" y="20799"/>
                    <a:pt x="2602" y="20806"/>
                    <a:pt x="2628" y="20825"/>
                  </a:cubicBezTo>
                  <a:cubicBezTo>
                    <a:pt x="2667" y="20858"/>
                    <a:pt x="2687" y="20871"/>
                    <a:pt x="2693" y="20877"/>
                  </a:cubicBezTo>
                  <a:cubicBezTo>
                    <a:pt x="2713" y="20885"/>
                    <a:pt x="2739" y="20891"/>
                    <a:pt x="2770" y="20891"/>
                  </a:cubicBezTo>
                  <a:cubicBezTo>
                    <a:pt x="2790" y="20891"/>
                    <a:pt x="2812" y="20889"/>
                    <a:pt x="2836" y="20884"/>
                  </a:cubicBezTo>
                  <a:cubicBezTo>
                    <a:pt x="2901" y="20871"/>
                    <a:pt x="2947" y="20864"/>
                    <a:pt x="2980" y="20851"/>
                  </a:cubicBezTo>
                  <a:cubicBezTo>
                    <a:pt x="3025" y="20838"/>
                    <a:pt x="3058" y="20819"/>
                    <a:pt x="3084" y="20793"/>
                  </a:cubicBezTo>
                  <a:cubicBezTo>
                    <a:pt x="3090" y="20773"/>
                    <a:pt x="3097" y="20767"/>
                    <a:pt x="3103" y="20760"/>
                  </a:cubicBezTo>
                  <a:cubicBezTo>
                    <a:pt x="3129" y="20727"/>
                    <a:pt x="3149" y="20669"/>
                    <a:pt x="3155" y="20604"/>
                  </a:cubicBezTo>
                  <a:cubicBezTo>
                    <a:pt x="3168" y="20532"/>
                    <a:pt x="3181" y="20428"/>
                    <a:pt x="3188" y="20292"/>
                  </a:cubicBezTo>
                  <a:lnTo>
                    <a:pt x="3259" y="19290"/>
                  </a:lnTo>
                  <a:cubicBezTo>
                    <a:pt x="3298" y="18776"/>
                    <a:pt x="3331" y="18308"/>
                    <a:pt x="3350" y="17892"/>
                  </a:cubicBezTo>
                  <a:cubicBezTo>
                    <a:pt x="3335" y="17891"/>
                    <a:pt x="3319" y="17891"/>
                    <a:pt x="3304" y="17891"/>
                  </a:cubicBezTo>
                  <a:cubicBezTo>
                    <a:pt x="3170" y="17891"/>
                    <a:pt x="3060" y="17917"/>
                    <a:pt x="2967" y="17970"/>
                  </a:cubicBezTo>
                  <a:cubicBezTo>
                    <a:pt x="2947" y="17983"/>
                    <a:pt x="2921" y="18009"/>
                    <a:pt x="2875" y="18035"/>
                  </a:cubicBezTo>
                  <a:cubicBezTo>
                    <a:pt x="2843" y="18055"/>
                    <a:pt x="2810" y="18074"/>
                    <a:pt x="2778" y="18081"/>
                  </a:cubicBezTo>
                  <a:cubicBezTo>
                    <a:pt x="2765" y="18084"/>
                    <a:pt x="2752" y="18085"/>
                    <a:pt x="2740" y="18085"/>
                  </a:cubicBezTo>
                  <a:cubicBezTo>
                    <a:pt x="2728" y="18085"/>
                    <a:pt x="2716" y="18084"/>
                    <a:pt x="2706" y="18081"/>
                  </a:cubicBezTo>
                  <a:cubicBezTo>
                    <a:pt x="2680" y="18068"/>
                    <a:pt x="2667" y="18055"/>
                    <a:pt x="2667" y="18029"/>
                  </a:cubicBezTo>
                  <a:cubicBezTo>
                    <a:pt x="2667" y="18003"/>
                    <a:pt x="2687" y="17976"/>
                    <a:pt x="2726" y="17950"/>
                  </a:cubicBezTo>
                  <a:cubicBezTo>
                    <a:pt x="2908" y="17840"/>
                    <a:pt x="3110" y="17762"/>
                    <a:pt x="3324" y="17729"/>
                  </a:cubicBezTo>
                  <a:cubicBezTo>
                    <a:pt x="3415" y="17268"/>
                    <a:pt x="3467" y="16864"/>
                    <a:pt x="3474" y="16513"/>
                  </a:cubicBezTo>
                  <a:cubicBezTo>
                    <a:pt x="3474" y="16344"/>
                    <a:pt x="3474" y="16221"/>
                    <a:pt x="3480" y="16136"/>
                  </a:cubicBezTo>
                  <a:cubicBezTo>
                    <a:pt x="3487" y="16045"/>
                    <a:pt x="3500" y="15889"/>
                    <a:pt x="3532" y="15681"/>
                  </a:cubicBezTo>
                  <a:cubicBezTo>
                    <a:pt x="3558" y="15479"/>
                    <a:pt x="3578" y="15330"/>
                    <a:pt x="3578" y="15219"/>
                  </a:cubicBezTo>
                  <a:cubicBezTo>
                    <a:pt x="3578" y="15206"/>
                    <a:pt x="3584" y="15193"/>
                    <a:pt x="3591" y="15180"/>
                  </a:cubicBezTo>
                  <a:lnTo>
                    <a:pt x="3597" y="15180"/>
                  </a:lnTo>
                  <a:cubicBezTo>
                    <a:pt x="3591" y="15173"/>
                    <a:pt x="3591" y="15173"/>
                    <a:pt x="3584" y="15173"/>
                  </a:cubicBezTo>
                  <a:cubicBezTo>
                    <a:pt x="3487" y="15160"/>
                    <a:pt x="3363" y="15134"/>
                    <a:pt x="3214" y="15102"/>
                  </a:cubicBezTo>
                  <a:lnTo>
                    <a:pt x="2648" y="14965"/>
                  </a:lnTo>
                  <a:cubicBezTo>
                    <a:pt x="2628" y="14965"/>
                    <a:pt x="2615" y="14959"/>
                    <a:pt x="2602" y="14952"/>
                  </a:cubicBezTo>
                  <a:close/>
                  <a:moveTo>
                    <a:pt x="10238" y="13918"/>
                  </a:moveTo>
                  <a:cubicBezTo>
                    <a:pt x="10088" y="13918"/>
                    <a:pt x="9971" y="13918"/>
                    <a:pt x="9893" y="13925"/>
                  </a:cubicBezTo>
                  <a:cubicBezTo>
                    <a:pt x="9919" y="14016"/>
                    <a:pt x="9951" y="14159"/>
                    <a:pt x="9977" y="14335"/>
                  </a:cubicBezTo>
                  <a:lnTo>
                    <a:pt x="10192" y="15837"/>
                  </a:lnTo>
                  <a:cubicBezTo>
                    <a:pt x="10225" y="16110"/>
                    <a:pt x="10251" y="16318"/>
                    <a:pt x="10264" y="16448"/>
                  </a:cubicBezTo>
                  <a:cubicBezTo>
                    <a:pt x="10277" y="16663"/>
                    <a:pt x="10277" y="16858"/>
                    <a:pt x="10257" y="17027"/>
                  </a:cubicBezTo>
                  <a:cubicBezTo>
                    <a:pt x="10264" y="17033"/>
                    <a:pt x="10270" y="17046"/>
                    <a:pt x="10270" y="17060"/>
                  </a:cubicBezTo>
                  <a:cubicBezTo>
                    <a:pt x="10277" y="17073"/>
                    <a:pt x="10283" y="17092"/>
                    <a:pt x="10290" y="17105"/>
                  </a:cubicBezTo>
                  <a:cubicBezTo>
                    <a:pt x="10316" y="17112"/>
                    <a:pt x="10342" y="17112"/>
                    <a:pt x="10368" y="17118"/>
                  </a:cubicBezTo>
                  <a:cubicBezTo>
                    <a:pt x="10420" y="17125"/>
                    <a:pt x="10485" y="17125"/>
                    <a:pt x="10556" y="17125"/>
                  </a:cubicBezTo>
                  <a:cubicBezTo>
                    <a:pt x="10608" y="17118"/>
                    <a:pt x="10673" y="17105"/>
                    <a:pt x="10764" y="17092"/>
                  </a:cubicBezTo>
                  <a:cubicBezTo>
                    <a:pt x="10855" y="17073"/>
                    <a:pt x="10920" y="17060"/>
                    <a:pt x="10966" y="17060"/>
                  </a:cubicBezTo>
                  <a:cubicBezTo>
                    <a:pt x="11012" y="17053"/>
                    <a:pt x="11090" y="17053"/>
                    <a:pt x="11187" y="17053"/>
                  </a:cubicBezTo>
                  <a:lnTo>
                    <a:pt x="11441" y="17053"/>
                  </a:lnTo>
                  <a:cubicBezTo>
                    <a:pt x="11480" y="17053"/>
                    <a:pt x="11506" y="17060"/>
                    <a:pt x="11519" y="17073"/>
                  </a:cubicBezTo>
                  <a:cubicBezTo>
                    <a:pt x="11545" y="17092"/>
                    <a:pt x="11551" y="17118"/>
                    <a:pt x="11525" y="17144"/>
                  </a:cubicBezTo>
                  <a:cubicBezTo>
                    <a:pt x="11512" y="17170"/>
                    <a:pt x="11480" y="17183"/>
                    <a:pt x="11428" y="17183"/>
                  </a:cubicBezTo>
                  <a:lnTo>
                    <a:pt x="11155" y="17183"/>
                  </a:lnTo>
                  <a:cubicBezTo>
                    <a:pt x="11070" y="17183"/>
                    <a:pt x="11012" y="17190"/>
                    <a:pt x="10972" y="17190"/>
                  </a:cubicBezTo>
                  <a:lnTo>
                    <a:pt x="10673" y="17242"/>
                  </a:lnTo>
                  <a:cubicBezTo>
                    <a:pt x="10608" y="17248"/>
                    <a:pt x="10551" y="17251"/>
                    <a:pt x="10501" y="17251"/>
                  </a:cubicBezTo>
                  <a:cubicBezTo>
                    <a:pt x="10451" y="17251"/>
                    <a:pt x="10407" y="17248"/>
                    <a:pt x="10368" y="17242"/>
                  </a:cubicBezTo>
                  <a:cubicBezTo>
                    <a:pt x="10361" y="17235"/>
                    <a:pt x="10348" y="17235"/>
                    <a:pt x="10342" y="17235"/>
                  </a:cubicBezTo>
                  <a:cubicBezTo>
                    <a:pt x="10452" y="17534"/>
                    <a:pt x="10550" y="17892"/>
                    <a:pt x="10628" y="18295"/>
                  </a:cubicBezTo>
                  <a:cubicBezTo>
                    <a:pt x="10686" y="18562"/>
                    <a:pt x="10758" y="18965"/>
                    <a:pt x="10849" y="19505"/>
                  </a:cubicBezTo>
                  <a:cubicBezTo>
                    <a:pt x="10862" y="19518"/>
                    <a:pt x="10881" y="19524"/>
                    <a:pt x="10907" y="19537"/>
                  </a:cubicBezTo>
                  <a:cubicBezTo>
                    <a:pt x="10947" y="19560"/>
                    <a:pt x="11000" y="19570"/>
                    <a:pt x="11066" y="19570"/>
                  </a:cubicBezTo>
                  <a:cubicBezTo>
                    <a:pt x="11097" y="19570"/>
                    <a:pt x="11131" y="19567"/>
                    <a:pt x="11168" y="19563"/>
                  </a:cubicBezTo>
                  <a:cubicBezTo>
                    <a:pt x="11350" y="19531"/>
                    <a:pt x="11519" y="19485"/>
                    <a:pt x="11688" y="19433"/>
                  </a:cubicBezTo>
                  <a:cubicBezTo>
                    <a:pt x="11779" y="19407"/>
                    <a:pt x="11844" y="19381"/>
                    <a:pt x="11890" y="19342"/>
                  </a:cubicBezTo>
                  <a:cubicBezTo>
                    <a:pt x="11961" y="19297"/>
                    <a:pt x="11994" y="19277"/>
                    <a:pt x="12000" y="19277"/>
                  </a:cubicBezTo>
                  <a:cubicBezTo>
                    <a:pt x="12010" y="19274"/>
                    <a:pt x="12020" y="19272"/>
                    <a:pt x="12030" y="19272"/>
                  </a:cubicBezTo>
                  <a:cubicBezTo>
                    <a:pt x="12041" y="19272"/>
                    <a:pt x="12052" y="19274"/>
                    <a:pt x="12065" y="19277"/>
                  </a:cubicBezTo>
                  <a:cubicBezTo>
                    <a:pt x="12085" y="19284"/>
                    <a:pt x="12098" y="19290"/>
                    <a:pt x="12104" y="19316"/>
                  </a:cubicBezTo>
                  <a:cubicBezTo>
                    <a:pt x="12117" y="19342"/>
                    <a:pt x="12111" y="19368"/>
                    <a:pt x="12085" y="19394"/>
                  </a:cubicBezTo>
                  <a:cubicBezTo>
                    <a:pt x="12072" y="19407"/>
                    <a:pt x="12046" y="19427"/>
                    <a:pt x="12013" y="19440"/>
                  </a:cubicBezTo>
                  <a:cubicBezTo>
                    <a:pt x="11727" y="19576"/>
                    <a:pt x="11434" y="19661"/>
                    <a:pt x="11135" y="19700"/>
                  </a:cubicBezTo>
                  <a:cubicBezTo>
                    <a:pt x="11109" y="19701"/>
                    <a:pt x="11084" y="19702"/>
                    <a:pt x="11061" y="19702"/>
                  </a:cubicBezTo>
                  <a:cubicBezTo>
                    <a:pt x="10986" y="19702"/>
                    <a:pt x="10925" y="19694"/>
                    <a:pt x="10875" y="19674"/>
                  </a:cubicBezTo>
                  <a:lnTo>
                    <a:pt x="10875" y="19674"/>
                  </a:lnTo>
                  <a:cubicBezTo>
                    <a:pt x="10927" y="19954"/>
                    <a:pt x="10999" y="20279"/>
                    <a:pt x="11077" y="20643"/>
                  </a:cubicBezTo>
                  <a:cubicBezTo>
                    <a:pt x="11129" y="20877"/>
                    <a:pt x="11207" y="21235"/>
                    <a:pt x="11311" y="21716"/>
                  </a:cubicBezTo>
                  <a:cubicBezTo>
                    <a:pt x="11324" y="21762"/>
                    <a:pt x="11324" y="21801"/>
                    <a:pt x="11317" y="21820"/>
                  </a:cubicBezTo>
                  <a:cubicBezTo>
                    <a:pt x="11311" y="21840"/>
                    <a:pt x="11298" y="21859"/>
                    <a:pt x="11278" y="21866"/>
                  </a:cubicBezTo>
                  <a:cubicBezTo>
                    <a:pt x="11271" y="21873"/>
                    <a:pt x="11261" y="21876"/>
                    <a:pt x="11251" y="21876"/>
                  </a:cubicBezTo>
                  <a:cubicBezTo>
                    <a:pt x="11245" y="21876"/>
                    <a:pt x="11238" y="21875"/>
                    <a:pt x="11233" y="21872"/>
                  </a:cubicBezTo>
                  <a:cubicBezTo>
                    <a:pt x="11200" y="21859"/>
                    <a:pt x="11187" y="21833"/>
                    <a:pt x="11181" y="21781"/>
                  </a:cubicBezTo>
                  <a:cubicBezTo>
                    <a:pt x="11148" y="21579"/>
                    <a:pt x="11096" y="21326"/>
                    <a:pt x="11031" y="21014"/>
                  </a:cubicBezTo>
                  <a:cubicBezTo>
                    <a:pt x="10927" y="20578"/>
                    <a:pt x="10868" y="20324"/>
                    <a:pt x="10855" y="20246"/>
                  </a:cubicBezTo>
                  <a:cubicBezTo>
                    <a:pt x="10823" y="20064"/>
                    <a:pt x="10790" y="19902"/>
                    <a:pt x="10771" y="19739"/>
                  </a:cubicBezTo>
                  <a:cubicBezTo>
                    <a:pt x="10680" y="19837"/>
                    <a:pt x="10550" y="19941"/>
                    <a:pt x="10381" y="20058"/>
                  </a:cubicBezTo>
                  <a:cubicBezTo>
                    <a:pt x="10303" y="20110"/>
                    <a:pt x="10251" y="20142"/>
                    <a:pt x="10225" y="20155"/>
                  </a:cubicBezTo>
                  <a:cubicBezTo>
                    <a:pt x="10192" y="20162"/>
                    <a:pt x="10153" y="20175"/>
                    <a:pt x="10108" y="20181"/>
                  </a:cubicBezTo>
                  <a:cubicBezTo>
                    <a:pt x="10049" y="20188"/>
                    <a:pt x="10010" y="20194"/>
                    <a:pt x="9997" y="20194"/>
                  </a:cubicBezTo>
                  <a:cubicBezTo>
                    <a:pt x="9925" y="20220"/>
                    <a:pt x="9880" y="20233"/>
                    <a:pt x="9847" y="20240"/>
                  </a:cubicBezTo>
                  <a:cubicBezTo>
                    <a:pt x="9789" y="20259"/>
                    <a:pt x="9737" y="20266"/>
                    <a:pt x="9698" y="20266"/>
                  </a:cubicBezTo>
                  <a:cubicBezTo>
                    <a:pt x="9685" y="20266"/>
                    <a:pt x="9672" y="20259"/>
                    <a:pt x="9652" y="20253"/>
                  </a:cubicBezTo>
                  <a:cubicBezTo>
                    <a:pt x="9646" y="20240"/>
                    <a:pt x="9639" y="20233"/>
                    <a:pt x="9646" y="20220"/>
                  </a:cubicBezTo>
                  <a:cubicBezTo>
                    <a:pt x="9646" y="20214"/>
                    <a:pt x="9659" y="20207"/>
                    <a:pt x="9678" y="20194"/>
                  </a:cubicBezTo>
                  <a:cubicBezTo>
                    <a:pt x="9821" y="20142"/>
                    <a:pt x="9938" y="20103"/>
                    <a:pt x="10023" y="20084"/>
                  </a:cubicBezTo>
                  <a:cubicBezTo>
                    <a:pt x="10134" y="20051"/>
                    <a:pt x="10205" y="20032"/>
                    <a:pt x="10225" y="20019"/>
                  </a:cubicBezTo>
                  <a:cubicBezTo>
                    <a:pt x="10244" y="20012"/>
                    <a:pt x="10296" y="19973"/>
                    <a:pt x="10381" y="19902"/>
                  </a:cubicBezTo>
                  <a:cubicBezTo>
                    <a:pt x="10452" y="19856"/>
                    <a:pt x="10498" y="19823"/>
                    <a:pt x="10537" y="19791"/>
                  </a:cubicBezTo>
                  <a:cubicBezTo>
                    <a:pt x="10615" y="19726"/>
                    <a:pt x="10686" y="19648"/>
                    <a:pt x="10732" y="19550"/>
                  </a:cubicBezTo>
                  <a:cubicBezTo>
                    <a:pt x="10667" y="19173"/>
                    <a:pt x="10615" y="18874"/>
                    <a:pt x="10569" y="18653"/>
                  </a:cubicBezTo>
                  <a:cubicBezTo>
                    <a:pt x="10465" y="18081"/>
                    <a:pt x="10348" y="17606"/>
                    <a:pt x="10212" y="17222"/>
                  </a:cubicBezTo>
                  <a:cubicBezTo>
                    <a:pt x="10205" y="17235"/>
                    <a:pt x="10199" y="17248"/>
                    <a:pt x="10192" y="17255"/>
                  </a:cubicBezTo>
                  <a:cubicBezTo>
                    <a:pt x="10160" y="17326"/>
                    <a:pt x="10082" y="17398"/>
                    <a:pt x="9964" y="17476"/>
                  </a:cubicBezTo>
                  <a:cubicBezTo>
                    <a:pt x="9808" y="17580"/>
                    <a:pt x="9548" y="17723"/>
                    <a:pt x="9184" y="17905"/>
                  </a:cubicBezTo>
                  <a:cubicBezTo>
                    <a:pt x="9151" y="17918"/>
                    <a:pt x="9125" y="17924"/>
                    <a:pt x="9099" y="17924"/>
                  </a:cubicBezTo>
                  <a:cubicBezTo>
                    <a:pt x="9060" y="17924"/>
                    <a:pt x="9041" y="17905"/>
                    <a:pt x="9041" y="17885"/>
                  </a:cubicBezTo>
                  <a:cubicBezTo>
                    <a:pt x="9028" y="17853"/>
                    <a:pt x="9054" y="17820"/>
                    <a:pt x="9112" y="17794"/>
                  </a:cubicBezTo>
                  <a:cubicBezTo>
                    <a:pt x="9379" y="17677"/>
                    <a:pt x="9626" y="17554"/>
                    <a:pt x="9867" y="17411"/>
                  </a:cubicBezTo>
                  <a:cubicBezTo>
                    <a:pt x="9984" y="17346"/>
                    <a:pt x="10062" y="17281"/>
                    <a:pt x="10101" y="17216"/>
                  </a:cubicBezTo>
                  <a:cubicBezTo>
                    <a:pt x="10121" y="17177"/>
                    <a:pt x="10140" y="17131"/>
                    <a:pt x="10153" y="17066"/>
                  </a:cubicBezTo>
                  <a:cubicBezTo>
                    <a:pt x="10160" y="17046"/>
                    <a:pt x="10160" y="17020"/>
                    <a:pt x="10160" y="16994"/>
                  </a:cubicBezTo>
                  <a:cubicBezTo>
                    <a:pt x="10166" y="16968"/>
                    <a:pt x="10166" y="16936"/>
                    <a:pt x="10166" y="16903"/>
                  </a:cubicBezTo>
                  <a:cubicBezTo>
                    <a:pt x="10173" y="16708"/>
                    <a:pt x="10166" y="16487"/>
                    <a:pt x="10140" y="16240"/>
                  </a:cubicBezTo>
                  <a:cubicBezTo>
                    <a:pt x="10127" y="16097"/>
                    <a:pt x="10101" y="15876"/>
                    <a:pt x="10062" y="15590"/>
                  </a:cubicBezTo>
                  <a:lnTo>
                    <a:pt x="9886" y="14354"/>
                  </a:lnTo>
                  <a:cubicBezTo>
                    <a:pt x="9860" y="14165"/>
                    <a:pt x="9834" y="14022"/>
                    <a:pt x="9808" y="13925"/>
                  </a:cubicBezTo>
                  <a:cubicBezTo>
                    <a:pt x="9483" y="13951"/>
                    <a:pt x="9138" y="14022"/>
                    <a:pt x="8787" y="14146"/>
                  </a:cubicBezTo>
                  <a:cubicBezTo>
                    <a:pt x="8618" y="14204"/>
                    <a:pt x="8482" y="14276"/>
                    <a:pt x="8378" y="14348"/>
                  </a:cubicBezTo>
                  <a:cubicBezTo>
                    <a:pt x="8234" y="14445"/>
                    <a:pt x="8137" y="14569"/>
                    <a:pt x="8091" y="14705"/>
                  </a:cubicBezTo>
                  <a:lnTo>
                    <a:pt x="8078" y="14705"/>
                  </a:lnTo>
                  <a:lnTo>
                    <a:pt x="8078" y="14718"/>
                  </a:lnTo>
                  <a:cubicBezTo>
                    <a:pt x="8072" y="14744"/>
                    <a:pt x="8059" y="14764"/>
                    <a:pt x="8052" y="14790"/>
                  </a:cubicBezTo>
                  <a:cubicBezTo>
                    <a:pt x="8065" y="14913"/>
                    <a:pt x="8072" y="15076"/>
                    <a:pt x="8078" y="15271"/>
                  </a:cubicBezTo>
                  <a:lnTo>
                    <a:pt x="8085" y="15557"/>
                  </a:lnTo>
                  <a:lnTo>
                    <a:pt x="8046" y="15564"/>
                  </a:lnTo>
                  <a:cubicBezTo>
                    <a:pt x="8026" y="15317"/>
                    <a:pt x="8020" y="15076"/>
                    <a:pt x="8013" y="14835"/>
                  </a:cubicBezTo>
                  <a:cubicBezTo>
                    <a:pt x="8007" y="14842"/>
                    <a:pt x="8000" y="14848"/>
                    <a:pt x="7987" y="14855"/>
                  </a:cubicBezTo>
                  <a:lnTo>
                    <a:pt x="8078" y="17424"/>
                  </a:lnTo>
                  <a:cubicBezTo>
                    <a:pt x="8130" y="18646"/>
                    <a:pt x="8176" y="19531"/>
                    <a:pt x="8221" y="20071"/>
                  </a:cubicBezTo>
                  <a:cubicBezTo>
                    <a:pt x="8260" y="20565"/>
                    <a:pt x="8313" y="21085"/>
                    <a:pt x="8391" y="21651"/>
                  </a:cubicBezTo>
                  <a:cubicBezTo>
                    <a:pt x="8404" y="21644"/>
                    <a:pt x="8410" y="21644"/>
                    <a:pt x="8423" y="21644"/>
                  </a:cubicBezTo>
                  <a:cubicBezTo>
                    <a:pt x="8429" y="21643"/>
                    <a:pt x="8435" y="21643"/>
                    <a:pt x="8440" y="21643"/>
                  </a:cubicBezTo>
                  <a:cubicBezTo>
                    <a:pt x="8502" y="21643"/>
                    <a:pt x="8542" y="21708"/>
                    <a:pt x="8566" y="21840"/>
                  </a:cubicBezTo>
                  <a:cubicBezTo>
                    <a:pt x="8618" y="22210"/>
                    <a:pt x="8703" y="22561"/>
                    <a:pt x="8826" y="22893"/>
                  </a:cubicBezTo>
                  <a:cubicBezTo>
                    <a:pt x="8904" y="23114"/>
                    <a:pt x="8995" y="23264"/>
                    <a:pt x="9106" y="23348"/>
                  </a:cubicBezTo>
                  <a:cubicBezTo>
                    <a:pt x="9210" y="23439"/>
                    <a:pt x="9340" y="23485"/>
                    <a:pt x="9496" y="23498"/>
                  </a:cubicBezTo>
                  <a:cubicBezTo>
                    <a:pt x="9457" y="23485"/>
                    <a:pt x="9418" y="23465"/>
                    <a:pt x="9379" y="23446"/>
                  </a:cubicBezTo>
                  <a:cubicBezTo>
                    <a:pt x="9275" y="23394"/>
                    <a:pt x="9191" y="23322"/>
                    <a:pt x="9125" y="23225"/>
                  </a:cubicBezTo>
                  <a:cubicBezTo>
                    <a:pt x="9093" y="23173"/>
                    <a:pt x="9060" y="23114"/>
                    <a:pt x="9034" y="23043"/>
                  </a:cubicBezTo>
                  <a:cubicBezTo>
                    <a:pt x="8833" y="22587"/>
                    <a:pt x="8716" y="22106"/>
                    <a:pt x="8677" y="21612"/>
                  </a:cubicBezTo>
                  <a:cubicBezTo>
                    <a:pt x="8664" y="21417"/>
                    <a:pt x="8651" y="21287"/>
                    <a:pt x="8638" y="21235"/>
                  </a:cubicBezTo>
                  <a:cubicBezTo>
                    <a:pt x="8631" y="21209"/>
                    <a:pt x="8631" y="21196"/>
                    <a:pt x="8638" y="21189"/>
                  </a:cubicBezTo>
                  <a:cubicBezTo>
                    <a:pt x="8643" y="21187"/>
                    <a:pt x="8648" y="21185"/>
                    <a:pt x="8653" y="21185"/>
                  </a:cubicBezTo>
                  <a:cubicBezTo>
                    <a:pt x="8660" y="21185"/>
                    <a:pt x="8666" y="21188"/>
                    <a:pt x="8670" y="21196"/>
                  </a:cubicBezTo>
                  <a:cubicBezTo>
                    <a:pt x="8683" y="21202"/>
                    <a:pt x="8690" y="21215"/>
                    <a:pt x="8696" y="21228"/>
                  </a:cubicBezTo>
                  <a:cubicBezTo>
                    <a:pt x="8716" y="21306"/>
                    <a:pt x="8729" y="21404"/>
                    <a:pt x="8742" y="21514"/>
                  </a:cubicBezTo>
                  <a:cubicBezTo>
                    <a:pt x="8748" y="21579"/>
                    <a:pt x="8761" y="21677"/>
                    <a:pt x="8781" y="21801"/>
                  </a:cubicBezTo>
                  <a:cubicBezTo>
                    <a:pt x="8833" y="22210"/>
                    <a:pt x="8943" y="22614"/>
                    <a:pt x="9112" y="22991"/>
                  </a:cubicBezTo>
                  <a:cubicBezTo>
                    <a:pt x="9145" y="23075"/>
                    <a:pt x="9177" y="23134"/>
                    <a:pt x="9210" y="23173"/>
                  </a:cubicBezTo>
                  <a:cubicBezTo>
                    <a:pt x="9256" y="23244"/>
                    <a:pt x="9321" y="23303"/>
                    <a:pt x="9405" y="23348"/>
                  </a:cubicBezTo>
                  <a:cubicBezTo>
                    <a:pt x="9483" y="23394"/>
                    <a:pt x="9568" y="23420"/>
                    <a:pt x="9659" y="23426"/>
                  </a:cubicBezTo>
                  <a:cubicBezTo>
                    <a:pt x="9691" y="23426"/>
                    <a:pt x="9717" y="23433"/>
                    <a:pt x="9737" y="23439"/>
                  </a:cubicBezTo>
                  <a:cubicBezTo>
                    <a:pt x="9743" y="23446"/>
                    <a:pt x="9756" y="23459"/>
                    <a:pt x="9763" y="23472"/>
                  </a:cubicBezTo>
                  <a:cubicBezTo>
                    <a:pt x="9763" y="23472"/>
                    <a:pt x="9763" y="23478"/>
                    <a:pt x="9763" y="23485"/>
                  </a:cubicBezTo>
                  <a:cubicBezTo>
                    <a:pt x="9821" y="23472"/>
                    <a:pt x="9880" y="23459"/>
                    <a:pt x="9945" y="23446"/>
                  </a:cubicBezTo>
                  <a:cubicBezTo>
                    <a:pt x="10114" y="23400"/>
                    <a:pt x="10361" y="23309"/>
                    <a:pt x="10686" y="23173"/>
                  </a:cubicBezTo>
                  <a:cubicBezTo>
                    <a:pt x="11057" y="23010"/>
                    <a:pt x="11324" y="22874"/>
                    <a:pt x="11486" y="22763"/>
                  </a:cubicBezTo>
                  <a:cubicBezTo>
                    <a:pt x="11629" y="22666"/>
                    <a:pt x="11779" y="22542"/>
                    <a:pt x="11942" y="22392"/>
                  </a:cubicBezTo>
                  <a:cubicBezTo>
                    <a:pt x="12033" y="22301"/>
                    <a:pt x="12163" y="22158"/>
                    <a:pt x="12338" y="21970"/>
                  </a:cubicBezTo>
                  <a:cubicBezTo>
                    <a:pt x="12429" y="21859"/>
                    <a:pt x="12488" y="21781"/>
                    <a:pt x="12507" y="21723"/>
                  </a:cubicBezTo>
                  <a:cubicBezTo>
                    <a:pt x="12540" y="21651"/>
                    <a:pt x="12553" y="21547"/>
                    <a:pt x="12546" y="21404"/>
                  </a:cubicBezTo>
                  <a:cubicBezTo>
                    <a:pt x="12533" y="20819"/>
                    <a:pt x="12462" y="20116"/>
                    <a:pt x="12338" y="19310"/>
                  </a:cubicBezTo>
                  <a:cubicBezTo>
                    <a:pt x="12176" y="18386"/>
                    <a:pt x="12059" y="17697"/>
                    <a:pt x="11987" y="17235"/>
                  </a:cubicBezTo>
                  <a:cubicBezTo>
                    <a:pt x="11935" y="16923"/>
                    <a:pt x="11870" y="16442"/>
                    <a:pt x="11779" y="15785"/>
                  </a:cubicBezTo>
                  <a:lnTo>
                    <a:pt x="11545" y="14081"/>
                  </a:lnTo>
                  <a:cubicBezTo>
                    <a:pt x="11545" y="14061"/>
                    <a:pt x="11545" y="14048"/>
                    <a:pt x="11545" y="14029"/>
                  </a:cubicBezTo>
                  <a:lnTo>
                    <a:pt x="11473" y="14009"/>
                  </a:lnTo>
                  <a:cubicBezTo>
                    <a:pt x="11350" y="13964"/>
                    <a:pt x="11252" y="13938"/>
                    <a:pt x="11181" y="13931"/>
                  </a:cubicBezTo>
                  <a:cubicBezTo>
                    <a:pt x="11116" y="13918"/>
                    <a:pt x="11025" y="13918"/>
                    <a:pt x="10901" y="13918"/>
                  </a:cubicBezTo>
                  <a:close/>
                  <a:moveTo>
                    <a:pt x="4898" y="25111"/>
                  </a:moveTo>
                  <a:lnTo>
                    <a:pt x="4898" y="25111"/>
                  </a:lnTo>
                  <a:cubicBezTo>
                    <a:pt x="4950" y="25143"/>
                    <a:pt x="4996" y="25182"/>
                    <a:pt x="5035" y="25234"/>
                  </a:cubicBezTo>
                  <a:cubicBezTo>
                    <a:pt x="5113" y="25325"/>
                    <a:pt x="5165" y="25430"/>
                    <a:pt x="5197" y="25553"/>
                  </a:cubicBezTo>
                  <a:cubicBezTo>
                    <a:pt x="5223" y="25657"/>
                    <a:pt x="5236" y="25774"/>
                    <a:pt x="5236" y="25911"/>
                  </a:cubicBezTo>
                  <a:cubicBezTo>
                    <a:pt x="5236" y="25995"/>
                    <a:pt x="5230" y="26112"/>
                    <a:pt x="5210" y="26275"/>
                  </a:cubicBezTo>
                  <a:lnTo>
                    <a:pt x="4417" y="34508"/>
                  </a:lnTo>
                  <a:cubicBezTo>
                    <a:pt x="4404" y="34645"/>
                    <a:pt x="4391" y="34756"/>
                    <a:pt x="4378" y="34834"/>
                  </a:cubicBezTo>
                  <a:cubicBezTo>
                    <a:pt x="4352" y="34951"/>
                    <a:pt x="4319" y="35061"/>
                    <a:pt x="4280" y="35152"/>
                  </a:cubicBezTo>
                  <a:cubicBezTo>
                    <a:pt x="4209" y="35282"/>
                    <a:pt x="4072" y="35445"/>
                    <a:pt x="3871" y="35640"/>
                  </a:cubicBezTo>
                  <a:lnTo>
                    <a:pt x="3493" y="36004"/>
                  </a:lnTo>
                  <a:cubicBezTo>
                    <a:pt x="3610" y="36030"/>
                    <a:pt x="3740" y="36050"/>
                    <a:pt x="3884" y="36056"/>
                  </a:cubicBezTo>
                  <a:cubicBezTo>
                    <a:pt x="3975" y="36056"/>
                    <a:pt x="4118" y="36056"/>
                    <a:pt x="4326" y="36050"/>
                  </a:cubicBezTo>
                  <a:cubicBezTo>
                    <a:pt x="4482" y="36043"/>
                    <a:pt x="4612" y="36030"/>
                    <a:pt x="4703" y="36004"/>
                  </a:cubicBezTo>
                  <a:cubicBezTo>
                    <a:pt x="4736" y="35998"/>
                    <a:pt x="4781" y="35978"/>
                    <a:pt x="4840" y="35959"/>
                  </a:cubicBezTo>
                  <a:cubicBezTo>
                    <a:pt x="4840" y="35920"/>
                    <a:pt x="4840" y="35887"/>
                    <a:pt x="4833" y="35855"/>
                  </a:cubicBezTo>
                  <a:lnTo>
                    <a:pt x="4781" y="35861"/>
                  </a:lnTo>
                  <a:cubicBezTo>
                    <a:pt x="4749" y="35868"/>
                    <a:pt x="4703" y="35874"/>
                    <a:pt x="4638" y="35887"/>
                  </a:cubicBezTo>
                  <a:lnTo>
                    <a:pt x="4579" y="35900"/>
                  </a:lnTo>
                  <a:lnTo>
                    <a:pt x="4261" y="35926"/>
                  </a:lnTo>
                  <a:cubicBezTo>
                    <a:pt x="4251" y="35929"/>
                    <a:pt x="4241" y="35931"/>
                    <a:pt x="4231" y="35931"/>
                  </a:cubicBezTo>
                  <a:cubicBezTo>
                    <a:pt x="4222" y="35931"/>
                    <a:pt x="4212" y="35929"/>
                    <a:pt x="4202" y="35926"/>
                  </a:cubicBezTo>
                  <a:lnTo>
                    <a:pt x="4170" y="35920"/>
                  </a:lnTo>
                  <a:cubicBezTo>
                    <a:pt x="4157" y="35913"/>
                    <a:pt x="4144" y="35913"/>
                    <a:pt x="4118" y="35913"/>
                  </a:cubicBezTo>
                  <a:cubicBezTo>
                    <a:pt x="4059" y="35913"/>
                    <a:pt x="3994" y="35907"/>
                    <a:pt x="3936" y="35887"/>
                  </a:cubicBezTo>
                  <a:cubicBezTo>
                    <a:pt x="3916" y="35874"/>
                    <a:pt x="3903" y="35868"/>
                    <a:pt x="3903" y="35861"/>
                  </a:cubicBezTo>
                  <a:cubicBezTo>
                    <a:pt x="3897" y="35855"/>
                    <a:pt x="3890" y="35842"/>
                    <a:pt x="3897" y="35829"/>
                  </a:cubicBezTo>
                  <a:cubicBezTo>
                    <a:pt x="3897" y="35816"/>
                    <a:pt x="3897" y="35809"/>
                    <a:pt x="3903" y="35803"/>
                  </a:cubicBezTo>
                  <a:cubicBezTo>
                    <a:pt x="3906" y="35799"/>
                    <a:pt x="3913" y="35798"/>
                    <a:pt x="3922" y="35798"/>
                  </a:cubicBezTo>
                  <a:cubicBezTo>
                    <a:pt x="3931" y="35798"/>
                    <a:pt x="3942" y="35799"/>
                    <a:pt x="3955" y="35803"/>
                  </a:cubicBezTo>
                  <a:cubicBezTo>
                    <a:pt x="3975" y="35803"/>
                    <a:pt x="4027" y="35809"/>
                    <a:pt x="4111" y="35809"/>
                  </a:cubicBezTo>
                  <a:lnTo>
                    <a:pt x="4482" y="35796"/>
                  </a:lnTo>
                  <a:lnTo>
                    <a:pt x="4736" y="35744"/>
                  </a:lnTo>
                  <a:cubicBezTo>
                    <a:pt x="4762" y="35744"/>
                    <a:pt x="4781" y="35738"/>
                    <a:pt x="4801" y="35731"/>
                  </a:cubicBezTo>
                  <a:lnTo>
                    <a:pt x="4827" y="35718"/>
                  </a:lnTo>
                  <a:cubicBezTo>
                    <a:pt x="4827" y="35660"/>
                    <a:pt x="4827" y="35595"/>
                    <a:pt x="4827" y="35536"/>
                  </a:cubicBezTo>
                  <a:cubicBezTo>
                    <a:pt x="4771" y="35543"/>
                    <a:pt x="4716" y="35546"/>
                    <a:pt x="4662" y="35546"/>
                  </a:cubicBezTo>
                  <a:cubicBezTo>
                    <a:pt x="4607" y="35546"/>
                    <a:pt x="4553" y="35543"/>
                    <a:pt x="4501" y="35536"/>
                  </a:cubicBezTo>
                  <a:cubicBezTo>
                    <a:pt x="4475" y="35530"/>
                    <a:pt x="4456" y="35523"/>
                    <a:pt x="4449" y="35504"/>
                  </a:cubicBezTo>
                  <a:cubicBezTo>
                    <a:pt x="4449" y="35491"/>
                    <a:pt x="4456" y="35477"/>
                    <a:pt x="4469" y="35471"/>
                  </a:cubicBezTo>
                  <a:cubicBezTo>
                    <a:pt x="4475" y="35464"/>
                    <a:pt x="4488" y="35458"/>
                    <a:pt x="4508" y="35458"/>
                  </a:cubicBezTo>
                  <a:cubicBezTo>
                    <a:pt x="4521" y="35451"/>
                    <a:pt x="4573" y="35445"/>
                    <a:pt x="4664" y="35438"/>
                  </a:cubicBezTo>
                  <a:cubicBezTo>
                    <a:pt x="4729" y="35432"/>
                    <a:pt x="4781" y="35425"/>
                    <a:pt x="4814" y="35412"/>
                  </a:cubicBezTo>
                  <a:cubicBezTo>
                    <a:pt x="4820" y="35406"/>
                    <a:pt x="4827" y="35406"/>
                    <a:pt x="4833" y="35406"/>
                  </a:cubicBezTo>
                  <a:cubicBezTo>
                    <a:pt x="4833" y="35237"/>
                    <a:pt x="4846" y="35042"/>
                    <a:pt x="4866" y="34827"/>
                  </a:cubicBezTo>
                  <a:cubicBezTo>
                    <a:pt x="4918" y="34099"/>
                    <a:pt x="4983" y="33474"/>
                    <a:pt x="5048" y="32948"/>
                  </a:cubicBezTo>
                  <a:cubicBezTo>
                    <a:pt x="5139" y="32271"/>
                    <a:pt x="5249" y="31653"/>
                    <a:pt x="5379" y="31088"/>
                  </a:cubicBezTo>
                  <a:cubicBezTo>
                    <a:pt x="5490" y="30665"/>
                    <a:pt x="5568" y="30353"/>
                    <a:pt x="5620" y="30138"/>
                  </a:cubicBezTo>
                  <a:cubicBezTo>
                    <a:pt x="5822" y="29280"/>
                    <a:pt x="5965" y="28421"/>
                    <a:pt x="6043" y="27556"/>
                  </a:cubicBezTo>
                  <a:lnTo>
                    <a:pt x="6043" y="27556"/>
                  </a:lnTo>
                  <a:cubicBezTo>
                    <a:pt x="5906" y="27602"/>
                    <a:pt x="5815" y="27628"/>
                    <a:pt x="5770" y="27641"/>
                  </a:cubicBezTo>
                  <a:lnTo>
                    <a:pt x="5724" y="27641"/>
                  </a:lnTo>
                  <a:cubicBezTo>
                    <a:pt x="5711" y="27634"/>
                    <a:pt x="5705" y="27621"/>
                    <a:pt x="5705" y="27608"/>
                  </a:cubicBezTo>
                  <a:cubicBezTo>
                    <a:pt x="5705" y="27595"/>
                    <a:pt x="5711" y="27582"/>
                    <a:pt x="5718" y="27576"/>
                  </a:cubicBezTo>
                  <a:cubicBezTo>
                    <a:pt x="5724" y="27569"/>
                    <a:pt x="5744" y="27556"/>
                    <a:pt x="5776" y="27537"/>
                  </a:cubicBezTo>
                  <a:cubicBezTo>
                    <a:pt x="5874" y="27498"/>
                    <a:pt x="5965" y="27459"/>
                    <a:pt x="6056" y="27420"/>
                  </a:cubicBezTo>
                  <a:cubicBezTo>
                    <a:pt x="6056" y="27368"/>
                    <a:pt x="6062" y="27316"/>
                    <a:pt x="6062" y="27270"/>
                  </a:cubicBezTo>
                  <a:cubicBezTo>
                    <a:pt x="6056" y="27270"/>
                    <a:pt x="6049" y="27270"/>
                    <a:pt x="6043" y="27264"/>
                  </a:cubicBezTo>
                  <a:cubicBezTo>
                    <a:pt x="6023" y="27251"/>
                    <a:pt x="6010" y="27244"/>
                    <a:pt x="6004" y="27244"/>
                  </a:cubicBezTo>
                  <a:cubicBezTo>
                    <a:pt x="5984" y="27238"/>
                    <a:pt x="5965" y="27238"/>
                    <a:pt x="5932" y="27238"/>
                  </a:cubicBezTo>
                  <a:lnTo>
                    <a:pt x="5601" y="27283"/>
                  </a:lnTo>
                  <a:cubicBezTo>
                    <a:pt x="5592" y="27285"/>
                    <a:pt x="5585" y="27285"/>
                    <a:pt x="5578" y="27285"/>
                  </a:cubicBezTo>
                  <a:cubicBezTo>
                    <a:pt x="5559" y="27285"/>
                    <a:pt x="5545" y="27278"/>
                    <a:pt x="5535" y="27264"/>
                  </a:cubicBezTo>
                  <a:cubicBezTo>
                    <a:pt x="5529" y="27251"/>
                    <a:pt x="5535" y="27238"/>
                    <a:pt x="5542" y="27225"/>
                  </a:cubicBezTo>
                  <a:lnTo>
                    <a:pt x="5581" y="27199"/>
                  </a:lnTo>
                  <a:cubicBezTo>
                    <a:pt x="5698" y="27159"/>
                    <a:pt x="5848" y="27133"/>
                    <a:pt x="6036" y="27120"/>
                  </a:cubicBezTo>
                  <a:cubicBezTo>
                    <a:pt x="6049" y="27120"/>
                    <a:pt x="6062" y="27120"/>
                    <a:pt x="6075" y="27127"/>
                  </a:cubicBezTo>
                  <a:cubicBezTo>
                    <a:pt x="6082" y="26971"/>
                    <a:pt x="6088" y="26815"/>
                    <a:pt x="6095" y="26659"/>
                  </a:cubicBezTo>
                  <a:cubicBezTo>
                    <a:pt x="6108" y="26379"/>
                    <a:pt x="6095" y="26151"/>
                    <a:pt x="6069" y="25969"/>
                  </a:cubicBezTo>
                  <a:cubicBezTo>
                    <a:pt x="6023" y="25722"/>
                    <a:pt x="5945" y="25514"/>
                    <a:pt x="5815" y="25358"/>
                  </a:cubicBezTo>
                  <a:cubicBezTo>
                    <a:pt x="5802" y="25338"/>
                    <a:pt x="5789" y="25325"/>
                    <a:pt x="5783" y="25312"/>
                  </a:cubicBezTo>
                  <a:cubicBezTo>
                    <a:pt x="5698" y="25280"/>
                    <a:pt x="5627" y="25260"/>
                    <a:pt x="5574" y="25241"/>
                  </a:cubicBezTo>
                  <a:cubicBezTo>
                    <a:pt x="5379" y="25176"/>
                    <a:pt x="5152" y="25130"/>
                    <a:pt x="4898" y="25111"/>
                  </a:cubicBezTo>
                  <a:close/>
                  <a:moveTo>
                    <a:pt x="12280" y="24330"/>
                  </a:moveTo>
                  <a:cubicBezTo>
                    <a:pt x="12273" y="24337"/>
                    <a:pt x="12267" y="24343"/>
                    <a:pt x="12260" y="24350"/>
                  </a:cubicBezTo>
                  <a:cubicBezTo>
                    <a:pt x="12208" y="24395"/>
                    <a:pt x="12163" y="24435"/>
                    <a:pt x="12117" y="24454"/>
                  </a:cubicBezTo>
                  <a:cubicBezTo>
                    <a:pt x="12143" y="24513"/>
                    <a:pt x="12176" y="24578"/>
                    <a:pt x="12208" y="24656"/>
                  </a:cubicBezTo>
                  <a:cubicBezTo>
                    <a:pt x="12384" y="25098"/>
                    <a:pt x="12501" y="25423"/>
                    <a:pt x="12559" y="25638"/>
                  </a:cubicBezTo>
                  <a:cubicBezTo>
                    <a:pt x="12618" y="25852"/>
                    <a:pt x="12676" y="26151"/>
                    <a:pt x="12741" y="26535"/>
                  </a:cubicBezTo>
                  <a:cubicBezTo>
                    <a:pt x="12976" y="27914"/>
                    <a:pt x="13177" y="29247"/>
                    <a:pt x="13353" y="30548"/>
                  </a:cubicBezTo>
                  <a:cubicBezTo>
                    <a:pt x="13411" y="30990"/>
                    <a:pt x="13450" y="31328"/>
                    <a:pt x="13476" y="31556"/>
                  </a:cubicBezTo>
                  <a:cubicBezTo>
                    <a:pt x="13567" y="32512"/>
                    <a:pt x="13567" y="33468"/>
                    <a:pt x="13470" y="34430"/>
                  </a:cubicBezTo>
                  <a:cubicBezTo>
                    <a:pt x="13392" y="35191"/>
                    <a:pt x="13255" y="35939"/>
                    <a:pt x="13060" y="36674"/>
                  </a:cubicBezTo>
                  <a:lnTo>
                    <a:pt x="13359" y="36713"/>
                  </a:lnTo>
                  <a:cubicBezTo>
                    <a:pt x="13431" y="36720"/>
                    <a:pt x="13483" y="36733"/>
                    <a:pt x="13522" y="36746"/>
                  </a:cubicBezTo>
                  <a:cubicBezTo>
                    <a:pt x="13554" y="36759"/>
                    <a:pt x="13574" y="36772"/>
                    <a:pt x="13587" y="36785"/>
                  </a:cubicBezTo>
                  <a:cubicBezTo>
                    <a:pt x="13606" y="36811"/>
                    <a:pt x="13613" y="36830"/>
                    <a:pt x="13600" y="36856"/>
                  </a:cubicBezTo>
                  <a:cubicBezTo>
                    <a:pt x="13593" y="36869"/>
                    <a:pt x="13580" y="36876"/>
                    <a:pt x="13567" y="36889"/>
                  </a:cubicBezTo>
                  <a:cubicBezTo>
                    <a:pt x="13554" y="36889"/>
                    <a:pt x="13541" y="36889"/>
                    <a:pt x="13535" y="36882"/>
                  </a:cubicBezTo>
                  <a:cubicBezTo>
                    <a:pt x="13522" y="36863"/>
                    <a:pt x="13509" y="36850"/>
                    <a:pt x="13502" y="36843"/>
                  </a:cubicBezTo>
                  <a:cubicBezTo>
                    <a:pt x="13496" y="36837"/>
                    <a:pt x="13476" y="36830"/>
                    <a:pt x="13450" y="36817"/>
                  </a:cubicBezTo>
                  <a:cubicBezTo>
                    <a:pt x="13405" y="36811"/>
                    <a:pt x="13320" y="36791"/>
                    <a:pt x="13190" y="36772"/>
                  </a:cubicBezTo>
                  <a:cubicBezTo>
                    <a:pt x="13132" y="36765"/>
                    <a:pt x="13086" y="36759"/>
                    <a:pt x="13041" y="36746"/>
                  </a:cubicBezTo>
                  <a:cubicBezTo>
                    <a:pt x="13021" y="36817"/>
                    <a:pt x="13002" y="36889"/>
                    <a:pt x="12982" y="36960"/>
                  </a:cubicBezTo>
                  <a:cubicBezTo>
                    <a:pt x="12995" y="36960"/>
                    <a:pt x="13002" y="36960"/>
                    <a:pt x="13015" y="36967"/>
                  </a:cubicBezTo>
                  <a:cubicBezTo>
                    <a:pt x="13041" y="36967"/>
                    <a:pt x="13080" y="36980"/>
                    <a:pt x="13145" y="36999"/>
                  </a:cubicBezTo>
                  <a:lnTo>
                    <a:pt x="13392" y="37077"/>
                  </a:lnTo>
                  <a:cubicBezTo>
                    <a:pt x="13392" y="37097"/>
                    <a:pt x="13379" y="37110"/>
                    <a:pt x="13353" y="37123"/>
                  </a:cubicBezTo>
                  <a:cubicBezTo>
                    <a:pt x="13343" y="37126"/>
                    <a:pt x="13333" y="37128"/>
                    <a:pt x="13323" y="37128"/>
                  </a:cubicBezTo>
                  <a:cubicBezTo>
                    <a:pt x="13312" y="37128"/>
                    <a:pt x="13301" y="37126"/>
                    <a:pt x="13288" y="37123"/>
                  </a:cubicBezTo>
                  <a:cubicBezTo>
                    <a:pt x="13236" y="37123"/>
                    <a:pt x="13171" y="37110"/>
                    <a:pt x="13112" y="37084"/>
                  </a:cubicBezTo>
                  <a:lnTo>
                    <a:pt x="13047" y="37051"/>
                  </a:lnTo>
                  <a:cubicBezTo>
                    <a:pt x="13015" y="37045"/>
                    <a:pt x="12989" y="37032"/>
                    <a:pt x="12963" y="37025"/>
                  </a:cubicBezTo>
                  <a:cubicBezTo>
                    <a:pt x="12937" y="37097"/>
                    <a:pt x="12917" y="37175"/>
                    <a:pt x="12891" y="37246"/>
                  </a:cubicBezTo>
                  <a:cubicBezTo>
                    <a:pt x="12878" y="37305"/>
                    <a:pt x="12852" y="37351"/>
                    <a:pt x="12820" y="37383"/>
                  </a:cubicBezTo>
                  <a:cubicBezTo>
                    <a:pt x="12793" y="37410"/>
                    <a:pt x="12766" y="37425"/>
                    <a:pt x="12737" y="37425"/>
                  </a:cubicBezTo>
                  <a:cubicBezTo>
                    <a:pt x="12724" y="37425"/>
                    <a:pt x="12710" y="37422"/>
                    <a:pt x="12696" y="37416"/>
                  </a:cubicBezTo>
                  <a:cubicBezTo>
                    <a:pt x="12000" y="37129"/>
                    <a:pt x="11460" y="36967"/>
                    <a:pt x="11090" y="36941"/>
                  </a:cubicBezTo>
                  <a:cubicBezTo>
                    <a:pt x="11069" y="36940"/>
                    <a:pt x="11050" y="36940"/>
                    <a:pt x="11030" y="36940"/>
                  </a:cubicBezTo>
                  <a:cubicBezTo>
                    <a:pt x="10896" y="36940"/>
                    <a:pt x="10791" y="36959"/>
                    <a:pt x="10706" y="36999"/>
                  </a:cubicBezTo>
                  <a:cubicBezTo>
                    <a:pt x="10673" y="37019"/>
                    <a:pt x="10615" y="37064"/>
                    <a:pt x="10537" y="37142"/>
                  </a:cubicBezTo>
                  <a:cubicBezTo>
                    <a:pt x="10452" y="37233"/>
                    <a:pt x="10400" y="37285"/>
                    <a:pt x="10387" y="37298"/>
                  </a:cubicBezTo>
                  <a:lnTo>
                    <a:pt x="10823" y="37253"/>
                  </a:lnTo>
                  <a:cubicBezTo>
                    <a:pt x="11012" y="37240"/>
                    <a:pt x="11148" y="37233"/>
                    <a:pt x="11239" y="37233"/>
                  </a:cubicBezTo>
                  <a:cubicBezTo>
                    <a:pt x="11395" y="37233"/>
                    <a:pt x="11532" y="37246"/>
                    <a:pt x="11649" y="37279"/>
                  </a:cubicBezTo>
                  <a:cubicBezTo>
                    <a:pt x="11824" y="37318"/>
                    <a:pt x="12046" y="37429"/>
                    <a:pt x="12312" y="37598"/>
                  </a:cubicBezTo>
                  <a:cubicBezTo>
                    <a:pt x="12455" y="37689"/>
                    <a:pt x="12553" y="37767"/>
                    <a:pt x="12624" y="37832"/>
                  </a:cubicBezTo>
                  <a:cubicBezTo>
                    <a:pt x="12728" y="37929"/>
                    <a:pt x="12800" y="38033"/>
                    <a:pt x="12839" y="38137"/>
                  </a:cubicBezTo>
                  <a:cubicBezTo>
                    <a:pt x="12869" y="38222"/>
                    <a:pt x="12905" y="38262"/>
                    <a:pt x="12941" y="38262"/>
                  </a:cubicBezTo>
                  <a:cubicBezTo>
                    <a:pt x="12944" y="38262"/>
                    <a:pt x="12947" y="38261"/>
                    <a:pt x="12950" y="38261"/>
                  </a:cubicBezTo>
                  <a:cubicBezTo>
                    <a:pt x="12969" y="38261"/>
                    <a:pt x="12989" y="38241"/>
                    <a:pt x="13021" y="38215"/>
                  </a:cubicBezTo>
                  <a:cubicBezTo>
                    <a:pt x="13067" y="38163"/>
                    <a:pt x="13145" y="38111"/>
                    <a:pt x="13255" y="38040"/>
                  </a:cubicBezTo>
                  <a:cubicBezTo>
                    <a:pt x="13372" y="37975"/>
                    <a:pt x="13457" y="37916"/>
                    <a:pt x="13502" y="37877"/>
                  </a:cubicBezTo>
                  <a:cubicBezTo>
                    <a:pt x="13574" y="37806"/>
                    <a:pt x="13639" y="37715"/>
                    <a:pt x="13698" y="37591"/>
                  </a:cubicBezTo>
                  <a:cubicBezTo>
                    <a:pt x="13711" y="37559"/>
                    <a:pt x="13737" y="37494"/>
                    <a:pt x="13776" y="37390"/>
                  </a:cubicBezTo>
                  <a:cubicBezTo>
                    <a:pt x="13782" y="37344"/>
                    <a:pt x="13795" y="37311"/>
                    <a:pt x="13808" y="37285"/>
                  </a:cubicBezTo>
                  <a:cubicBezTo>
                    <a:pt x="13808" y="37279"/>
                    <a:pt x="13815" y="37272"/>
                    <a:pt x="13815" y="37272"/>
                  </a:cubicBezTo>
                  <a:cubicBezTo>
                    <a:pt x="13685" y="36596"/>
                    <a:pt x="13626" y="35744"/>
                    <a:pt x="13639" y="34717"/>
                  </a:cubicBezTo>
                  <a:cubicBezTo>
                    <a:pt x="13645" y="34138"/>
                    <a:pt x="13658" y="33702"/>
                    <a:pt x="13665" y="33409"/>
                  </a:cubicBezTo>
                  <a:cubicBezTo>
                    <a:pt x="13678" y="32889"/>
                    <a:pt x="13678" y="32453"/>
                    <a:pt x="13665" y="32109"/>
                  </a:cubicBezTo>
                  <a:cubicBezTo>
                    <a:pt x="13652" y="31536"/>
                    <a:pt x="13587" y="30808"/>
                    <a:pt x="13489" y="29923"/>
                  </a:cubicBezTo>
                  <a:cubicBezTo>
                    <a:pt x="13398" y="29091"/>
                    <a:pt x="13294" y="28402"/>
                    <a:pt x="13184" y="27855"/>
                  </a:cubicBezTo>
                  <a:cubicBezTo>
                    <a:pt x="13138" y="27654"/>
                    <a:pt x="13099" y="27498"/>
                    <a:pt x="13080" y="27387"/>
                  </a:cubicBezTo>
                  <a:cubicBezTo>
                    <a:pt x="13041" y="27205"/>
                    <a:pt x="13008" y="27049"/>
                    <a:pt x="12989" y="26919"/>
                  </a:cubicBezTo>
                  <a:cubicBezTo>
                    <a:pt x="12956" y="26620"/>
                    <a:pt x="12930" y="26386"/>
                    <a:pt x="12917" y="26236"/>
                  </a:cubicBezTo>
                  <a:cubicBezTo>
                    <a:pt x="12885" y="25963"/>
                    <a:pt x="12839" y="25742"/>
                    <a:pt x="12781" y="25566"/>
                  </a:cubicBezTo>
                  <a:cubicBezTo>
                    <a:pt x="12748" y="25462"/>
                    <a:pt x="12696" y="25332"/>
                    <a:pt x="12624" y="25176"/>
                  </a:cubicBezTo>
                  <a:cubicBezTo>
                    <a:pt x="12520" y="24942"/>
                    <a:pt x="12462" y="24818"/>
                    <a:pt x="12449" y="24792"/>
                  </a:cubicBezTo>
                  <a:cubicBezTo>
                    <a:pt x="12384" y="24643"/>
                    <a:pt x="12325" y="24487"/>
                    <a:pt x="12280" y="24330"/>
                  </a:cubicBezTo>
                  <a:close/>
                </a:path>
              </a:pathLst>
            </a:custGeom>
            <a:solidFill>
              <a:srgbClr val="96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0"/>
            <p:cNvSpPr/>
            <p:nvPr/>
          </p:nvSpPr>
          <p:spPr>
            <a:xfrm>
              <a:off x="-7377948" y="7928581"/>
              <a:ext cx="1134193" cy="3364240"/>
            </a:xfrm>
            <a:custGeom>
              <a:avLst/>
              <a:gdLst/>
              <a:ahLst/>
              <a:cxnLst/>
              <a:rect l="l" t="t" r="r" b="b"/>
              <a:pathLst>
                <a:path w="14881" h="44140" extrusionOk="0">
                  <a:moveTo>
                    <a:pt x="9359" y="1073"/>
                  </a:moveTo>
                  <a:lnTo>
                    <a:pt x="9288" y="1086"/>
                  </a:lnTo>
                  <a:cubicBezTo>
                    <a:pt x="9210" y="1106"/>
                    <a:pt x="9112" y="1138"/>
                    <a:pt x="8995" y="1197"/>
                  </a:cubicBezTo>
                  <a:cubicBezTo>
                    <a:pt x="8858" y="1255"/>
                    <a:pt x="8754" y="1307"/>
                    <a:pt x="8683" y="1346"/>
                  </a:cubicBezTo>
                  <a:cubicBezTo>
                    <a:pt x="8618" y="1385"/>
                    <a:pt x="8559" y="1425"/>
                    <a:pt x="8514" y="1464"/>
                  </a:cubicBezTo>
                  <a:lnTo>
                    <a:pt x="8377" y="1568"/>
                  </a:lnTo>
                  <a:cubicBezTo>
                    <a:pt x="8364" y="1581"/>
                    <a:pt x="8351" y="1594"/>
                    <a:pt x="8351" y="1607"/>
                  </a:cubicBezTo>
                  <a:cubicBezTo>
                    <a:pt x="8527" y="1496"/>
                    <a:pt x="8663" y="1411"/>
                    <a:pt x="8761" y="1353"/>
                  </a:cubicBezTo>
                  <a:lnTo>
                    <a:pt x="9041" y="1223"/>
                  </a:lnTo>
                  <a:cubicBezTo>
                    <a:pt x="9106" y="1190"/>
                    <a:pt x="9177" y="1164"/>
                    <a:pt x="9236" y="1138"/>
                  </a:cubicBezTo>
                  <a:cubicBezTo>
                    <a:pt x="9301" y="1119"/>
                    <a:pt x="9340" y="1099"/>
                    <a:pt x="9359" y="1073"/>
                  </a:cubicBezTo>
                  <a:close/>
                  <a:moveTo>
                    <a:pt x="7409" y="0"/>
                  </a:moveTo>
                  <a:cubicBezTo>
                    <a:pt x="7382" y="0"/>
                    <a:pt x="7354" y="19"/>
                    <a:pt x="7324" y="59"/>
                  </a:cubicBezTo>
                  <a:cubicBezTo>
                    <a:pt x="7265" y="124"/>
                    <a:pt x="7207" y="241"/>
                    <a:pt x="7142" y="390"/>
                  </a:cubicBezTo>
                  <a:lnTo>
                    <a:pt x="7070" y="573"/>
                  </a:lnTo>
                  <a:cubicBezTo>
                    <a:pt x="7011" y="703"/>
                    <a:pt x="6979" y="800"/>
                    <a:pt x="6953" y="872"/>
                  </a:cubicBezTo>
                  <a:cubicBezTo>
                    <a:pt x="6940" y="937"/>
                    <a:pt x="6920" y="1008"/>
                    <a:pt x="6914" y="1086"/>
                  </a:cubicBezTo>
                  <a:cubicBezTo>
                    <a:pt x="6881" y="1268"/>
                    <a:pt x="6855" y="1464"/>
                    <a:pt x="6849" y="1665"/>
                  </a:cubicBezTo>
                  <a:cubicBezTo>
                    <a:pt x="6849" y="1717"/>
                    <a:pt x="6855" y="1756"/>
                    <a:pt x="6868" y="1769"/>
                  </a:cubicBezTo>
                  <a:cubicBezTo>
                    <a:pt x="6881" y="1782"/>
                    <a:pt x="6901" y="1795"/>
                    <a:pt x="6940" y="1802"/>
                  </a:cubicBezTo>
                  <a:cubicBezTo>
                    <a:pt x="6961" y="1804"/>
                    <a:pt x="6984" y="1806"/>
                    <a:pt x="7008" y="1806"/>
                  </a:cubicBezTo>
                  <a:cubicBezTo>
                    <a:pt x="7043" y="1806"/>
                    <a:pt x="7080" y="1803"/>
                    <a:pt x="7122" y="1795"/>
                  </a:cubicBezTo>
                  <a:cubicBezTo>
                    <a:pt x="7161" y="1782"/>
                    <a:pt x="7226" y="1769"/>
                    <a:pt x="7311" y="1743"/>
                  </a:cubicBezTo>
                  <a:cubicBezTo>
                    <a:pt x="7447" y="1711"/>
                    <a:pt x="7584" y="1691"/>
                    <a:pt x="7727" y="1685"/>
                  </a:cubicBezTo>
                  <a:cubicBezTo>
                    <a:pt x="7785" y="1678"/>
                    <a:pt x="7818" y="1672"/>
                    <a:pt x="7837" y="1665"/>
                  </a:cubicBezTo>
                  <a:cubicBezTo>
                    <a:pt x="7792" y="1625"/>
                    <a:pt x="7721" y="1605"/>
                    <a:pt x="7622" y="1605"/>
                  </a:cubicBezTo>
                  <a:cubicBezTo>
                    <a:pt x="7608" y="1605"/>
                    <a:pt x="7593" y="1606"/>
                    <a:pt x="7577" y="1607"/>
                  </a:cubicBezTo>
                  <a:cubicBezTo>
                    <a:pt x="7408" y="1620"/>
                    <a:pt x="7252" y="1646"/>
                    <a:pt x="7109" y="1672"/>
                  </a:cubicBezTo>
                  <a:cubicBezTo>
                    <a:pt x="7083" y="1587"/>
                    <a:pt x="7083" y="1470"/>
                    <a:pt x="7096" y="1320"/>
                  </a:cubicBezTo>
                  <a:cubicBezTo>
                    <a:pt x="7129" y="995"/>
                    <a:pt x="7200" y="683"/>
                    <a:pt x="7324" y="384"/>
                  </a:cubicBezTo>
                  <a:cubicBezTo>
                    <a:pt x="7350" y="306"/>
                    <a:pt x="7382" y="234"/>
                    <a:pt x="7421" y="169"/>
                  </a:cubicBezTo>
                  <a:cubicBezTo>
                    <a:pt x="7447" y="137"/>
                    <a:pt x="7460" y="111"/>
                    <a:pt x="7467" y="91"/>
                  </a:cubicBezTo>
                  <a:cubicBezTo>
                    <a:pt x="7480" y="59"/>
                    <a:pt x="7473" y="33"/>
                    <a:pt x="7447" y="13"/>
                  </a:cubicBezTo>
                  <a:cubicBezTo>
                    <a:pt x="7435" y="5"/>
                    <a:pt x="7422" y="0"/>
                    <a:pt x="7409" y="0"/>
                  </a:cubicBezTo>
                  <a:close/>
                  <a:moveTo>
                    <a:pt x="9268" y="1438"/>
                  </a:moveTo>
                  <a:cubicBezTo>
                    <a:pt x="9184" y="1464"/>
                    <a:pt x="9106" y="1496"/>
                    <a:pt x="9021" y="1535"/>
                  </a:cubicBezTo>
                  <a:cubicBezTo>
                    <a:pt x="9028" y="1535"/>
                    <a:pt x="9028" y="1542"/>
                    <a:pt x="9028" y="1548"/>
                  </a:cubicBezTo>
                  <a:cubicBezTo>
                    <a:pt x="9028" y="1561"/>
                    <a:pt x="9028" y="1581"/>
                    <a:pt x="9015" y="1600"/>
                  </a:cubicBezTo>
                  <a:cubicBezTo>
                    <a:pt x="8976" y="1685"/>
                    <a:pt x="8937" y="1730"/>
                    <a:pt x="8897" y="1750"/>
                  </a:cubicBezTo>
                  <a:cubicBezTo>
                    <a:pt x="8884" y="1756"/>
                    <a:pt x="8852" y="1763"/>
                    <a:pt x="8819" y="1763"/>
                  </a:cubicBezTo>
                  <a:cubicBezTo>
                    <a:pt x="8767" y="1763"/>
                    <a:pt x="8735" y="1750"/>
                    <a:pt x="8709" y="1737"/>
                  </a:cubicBezTo>
                  <a:cubicBezTo>
                    <a:pt x="8689" y="1724"/>
                    <a:pt x="8683" y="1711"/>
                    <a:pt x="8676" y="1698"/>
                  </a:cubicBezTo>
                  <a:cubicBezTo>
                    <a:pt x="8618" y="1730"/>
                    <a:pt x="8559" y="1756"/>
                    <a:pt x="8501" y="1789"/>
                  </a:cubicBezTo>
                  <a:cubicBezTo>
                    <a:pt x="8501" y="1795"/>
                    <a:pt x="8501" y="1795"/>
                    <a:pt x="8507" y="1795"/>
                  </a:cubicBezTo>
                  <a:cubicBezTo>
                    <a:pt x="8553" y="1854"/>
                    <a:pt x="8605" y="1893"/>
                    <a:pt x="8663" y="1925"/>
                  </a:cubicBezTo>
                  <a:cubicBezTo>
                    <a:pt x="8683" y="1938"/>
                    <a:pt x="8702" y="1951"/>
                    <a:pt x="8728" y="1958"/>
                  </a:cubicBezTo>
                  <a:lnTo>
                    <a:pt x="8793" y="1971"/>
                  </a:lnTo>
                  <a:cubicBezTo>
                    <a:pt x="8813" y="1974"/>
                    <a:pt x="8832" y="1976"/>
                    <a:pt x="8850" y="1976"/>
                  </a:cubicBezTo>
                  <a:cubicBezTo>
                    <a:pt x="8868" y="1976"/>
                    <a:pt x="8884" y="1974"/>
                    <a:pt x="8897" y="1971"/>
                  </a:cubicBezTo>
                  <a:cubicBezTo>
                    <a:pt x="8917" y="1964"/>
                    <a:pt x="8943" y="1945"/>
                    <a:pt x="8982" y="1925"/>
                  </a:cubicBezTo>
                  <a:lnTo>
                    <a:pt x="9151" y="1821"/>
                  </a:lnTo>
                  <a:cubicBezTo>
                    <a:pt x="9203" y="1789"/>
                    <a:pt x="9236" y="1763"/>
                    <a:pt x="9249" y="1737"/>
                  </a:cubicBezTo>
                  <a:lnTo>
                    <a:pt x="9275" y="1678"/>
                  </a:lnTo>
                  <a:cubicBezTo>
                    <a:pt x="9294" y="1600"/>
                    <a:pt x="9301" y="1535"/>
                    <a:pt x="9281" y="1477"/>
                  </a:cubicBezTo>
                  <a:cubicBezTo>
                    <a:pt x="9275" y="1464"/>
                    <a:pt x="9268" y="1451"/>
                    <a:pt x="9268" y="1438"/>
                  </a:cubicBezTo>
                  <a:close/>
                  <a:moveTo>
                    <a:pt x="7798" y="1951"/>
                  </a:moveTo>
                  <a:cubicBezTo>
                    <a:pt x="7740" y="1951"/>
                    <a:pt x="7681" y="1951"/>
                    <a:pt x="7629" y="1958"/>
                  </a:cubicBezTo>
                  <a:cubicBezTo>
                    <a:pt x="7629" y="1971"/>
                    <a:pt x="7629" y="1990"/>
                    <a:pt x="7616" y="2016"/>
                  </a:cubicBezTo>
                  <a:cubicBezTo>
                    <a:pt x="7603" y="2049"/>
                    <a:pt x="7571" y="2068"/>
                    <a:pt x="7532" y="2094"/>
                  </a:cubicBezTo>
                  <a:lnTo>
                    <a:pt x="7493" y="2107"/>
                  </a:lnTo>
                  <a:cubicBezTo>
                    <a:pt x="7488" y="2108"/>
                    <a:pt x="7482" y="2108"/>
                    <a:pt x="7477" y="2108"/>
                  </a:cubicBezTo>
                  <a:cubicBezTo>
                    <a:pt x="7432" y="2108"/>
                    <a:pt x="7393" y="2082"/>
                    <a:pt x="7369" y="2029"/>
                  </a:cubicBezTo>
                  <a:cubicBezTo>
                    <a:pt x="7356" y="2010"/>
                    <a:pt x="7350" y="1997"/>
                    <a:pt x="7350" y="1977"/>
                  </a:cubicBezTo>
                  <a:cubicBezTo>
                    <a:pt x="7278" y="1990"/>
                    <a:pt x="7207" y="2003"/>
                    <a:pt x="7142" y="2016"/>
                  </a:cubicBezTo>
                  <a:lnTo>
                    <a:pt x="7148" y="2029"/>
                  </a:lnTo>
                  <a:cubicBezTo>
                    <a:pt x="7220" y="2120"/>
                    <a:pt x="7311" y="2185"/>
                    <a:pt x="7428" y="2224"/>
                  </a:cubicBezTo>
                  <a:lnTo>
                    <a:pt x="7467" y="2231"/>
                  </a:lnTo>
                  <a:lnTo>
                    <a:pt x="7525" y="2231"/>
                  </a:lnTo>
                  <a:cubicBezTo>
                    <a:pt x="7571" y="2218"/>
                    <a:pt x="7597" y="2211"/>
                    <a:pt x="7603" y="2205"/>
                  </a:cubicBezTo>
                  <a:lnTo>
                    <a:pt x="7662" y="2172"/>
                  </a:lnTo>
                  <a:cubicBezTo>
                    <a:pt x="7707" y="2140"/>
                    <a:pt x="7733" y="2114"/>
                    <a:pt x="7746" y="2088"/>
                  </a:cubicBezTo>
                  <a:lnTo>
                    <a:pt x="7779" y="2023"/>
                  </a:lnTo>
                  <a:cubicBezTo>
                    <a:pt x="7792" y="1997"/>
                    <a:pt x="7798" y="1977"/>
                    <a:pt x="7798" y="1951"/>
                  </a:cubicBezTo>
                  <a:close/>
                  <a:moveTo>
                    <a:pt x="6894" y="2569"/>
                  </a:moveTo>
                  <a:cubicBezTo>
                    <a:pt x="6875" y="2569"/>
                    <a:pt x="6855" y="2576"/>
                    <a:pt x="6849" y="2589"/>
                  </a:cubicBezTo>
                  <a:cubicBezTo>
                    <a:pt x="6836" y="2602"/>
                    <a:pt x="6829" y="2621"/>
                    <a:pt x="6829" y="2647"/>
                  </a:cubicBezTo>
                  <a:cubicBezTo>
                    <a:pt x="6829" y="2732"/>
                    <a:pt x="6842" y="2823"/>
                    <a:pt x="6862" y="2920"/>
                  </a:cubicBezTo>
                  <a:cubicBezTo>
                    <a:pt x="6862" y="2940"/>
                    <a:pt x="6868" y="2959"/>
                    <a:pt x="6881" y="2972"/>
                  </a:cubicBezTo>
                  <a:cubicBezTo>
                    <a:pt x="6894" y="2998"/>
                    <a:pt x="6914" y="3005"/>
                    <a:pt x="6946" y="3005"/>
                  </a:cubicBezTo>
                  <a:cubicBezTo>
                    <a:pt x="6972" y="2979"/>
                    <a:pt x="6985" y="2946"/>
                    <a:pt x="6979" y="2901"/>
                  </a:cubicBezTo>
                  <a:cubicBezTo>
                    <a:pt x="6966" y="2849"/>
                    <a:pt x="6959" y="2816"/>
                    <a:pt x="6959" y="2790"/>
                  </a:cubicBezTo>
                  <a:cubicBezTo>
                    <a:pt x="6959" y="2777"/>
                    <a:pt x="6966" y="2745"/>
                    <a:pt x="6966" y="2686"/>
                  </a:cubicBezTo>
                  <a:cubicBezTo>
                    <a:pt x="6966" y="2641"/>
                    <a:pt x="6959" y="2615"/>
                    <a:pt x="6940" y="2589"/>
                  </a:cubicBezTo>
                  <a:cubicBezTo>
                    <a:pt x="6927" y="2582"/>
                    <a:pt x="6914" y="2576"/>
                    <a:pt x="6894" y="2569"/>
                  </a:cubicBezTo>
                  <a:close/>
                  <a:moveTo>
                    <a:pt x="6029" y="30658"/>
                  </a:moveTo>
                  <a:cubicBezTo>
                    <a:pt x="6049" y="30697"/>
                    <a:pt x="6068" y="30742"/>
                    <a:pt x="6088" y="30801"/>
                  </a:cubicBezTo>
                  <a:cubicBezTo>
                    <a:pt x="6179" y="31081"/>
                    <a:pt x="6238" y="31399"/>
                    <a:pt x="6257" y="31763"/>
                  </a:cubicBezTo>
                  <a:cubicBezTo>
                    <a:pt x="6264" y="32011"/>
                    <a:pt x="6257" y="32342"/>
                    <a:pt x="6231" y="32752"/>
                  </a:cubicBezTo>
                  <a:cubicBezTo>
                    <a:pt x="6224" y="32804"/>
                    <a:pt x="6218" y="32843"/>
                    <a:pt x="6205" y="32863"/>
                  </a:cubicBezTo>
                  <a:cubicBezTo>
                    <a:pt x="6179" y="32889"/>
                    <a:pt x="6140" y="32915"/>
                    <a:pt x="6088" y="32934"/>
                  </a:cubicBezTo>
                  <a:cubicBezTo>
                    <a:pt x="5945" y="32980"/>
                    <a:pt x="5698" y="33045"/>
                    <a:pt x="5353" y="33123"/>
                  </a:cubicBezTo>
                  <a:lnTo>
                    <a:pt x="4462" y="33337"/>
                  </a:lnTo>
                  <a:cubicBezTo>
                    <a:pt x="4319" y="33370"/>
                    <a:pt x="4221" y="33389"/>
                    <a:pt x="4163" y="33396"/>
                  </a:cubicBezTo>
                  <a:cubicBezTo>
                    <a:pt x="4091" y="33409"/>
                    <a:pt x="4020" y="33409"/>
                    <a:pt x="3961" y="33409"/>
                  </a:cubicBezTo>
                  <a:cubicBezTo>
                    <a:pt x="3961" y="33454"/>
                    <a:pt x="3961" y="33506"/>
                    <a:pt x="3955" y="33552"/>
                  </a:cubicBezTo>
                  <a:lnTo>
                    <a:pt x="3961" y="33552"/>
                  </a:lnTo>
                  <a:cubicBezTo>
                    <a:pt x="4560" y="33487"/>
                    <a:pt x="5229" y="33337"/>
                    <a:pt x="5971" y="33110"/>
                  </a:cubicBezTo>
                  <a:cubicBezTo>
                    <a:pt x="5994" y="33102"/>
                    <a:pt x="6012" y="33099"/>
                    <a:pt x="6027" y="33099"/>
                  </a:cubicBezTo>
                  <a:cubicBezTo>
                    <a:pt x="6038" y="33099"/>
                    <a:pt x="6047" y="33100"/>
                    <a:pt x="6055" y="33103"/>
                  </a:cubicBezTo>
                  <a:cubicBezTo>
                    <a:pt x="6081" y="33116"/>
                    <a:pt x="6101" y="33149"/>
                    <a:pt x="6114" y="33201"/>
                  </a:cubicBezTo>
                  <a:cubicBezTo>
                    <a:pt x="6231" y="33675"/>
                    <a:pt x="6251" y="34163"/>
                    <a:pt x="6172" y="34645"/>
                  </a:cubicBezTo>
                  <a:cubicBezTo>
                    <a:pt x="6172" y="34684"/>
                    <a:pt x="6159" y="34710"/>
                    <a:pt x="6153" y="34729"/>
                  </a:cubicBezTo>
                  <a:cubicBezTo>
                    <a:pt x="6133" y="34749"/>
                    <a:pt x="6101" y="34768"/>
                    <a:pt x="6049" y="34788"/>
                  </a:cubicBezTo>
                  <a:cubicBezTo>
                    <a:pt x="5373" y="34996"/>
                    <a:pt x="4670" y="35132"/>
                    <a:pt x="3942" y="35191"/>
                  </a:cubicBezTo>
                  <a:lnTo>
                    <a:pt x="3935" y="35191"/>
                  </a:lnTo>
                  <a:lnTo>
                    <a:pt x="3935" y="35288"/>
                  </a:lnTo>
                  <a:cubicBezTo>
                    <a:pt x="3935" y="35288"/>
                    <a:pt x="3935" y="35282"/>
                    <a:pt x="3942" y="35282"/>
                  </a:cubicBezTo>
                  <a:cubicBezTo>
                    <a:pt x="4000" y="35275"/>
                    <a:pt x="4085" y="35262"/>
                    <a:pt x="4176" y="35262"/>
                  </a:cubicBezTo>
                  <a:cubicBezTo>
                    <a:pt x="4234" y="35256"/>
                    <a:pt x="4312" y="35256"/>
                    <a:pt x="4416" y="35249"/>
                  </a:cubicBezTo>
                  <a:cubicBezTo>
                    <a:pt x="4599" y="35243"/>
                    <a:pt x="4813" y="35210"/>
                    <a:pt x="5060" y="35158"/>
                  </a:cubicBezTo>
                  <a:cubicBezTo>
                    <a:pt x="5203" y="35132"/>
                    <a:pt x="5418" y="35093"/>
                    <a:pt x="5704" y="35028"/>
                  </a:cubicBezTo>
                  <a:cubicBezTo>
                    <a:pt x="5730" y="35024"/>
                    <a:pt x="5753" y="35022"/>
                    <a:pt x="5774" y="35022"/>
                  </a:cubicBezTo>
                  <a:cubicBezTo>
                    <a:pt x="5815" y="35022"/>
                    <a:pt x="5847" y="35030"/>
                    <a:pt x="5873" y="35048"/>
                  </a:cubicBezTo>
                  <a:cubicBezTo>
                    <a:pt x="5906" y="35074"/>
                    <a:pt x="5925" y="35119"/>
                    <a:pt x="5919" y="35191"/>
                  </a:cubicBezTo>
                  <a:cubicBezTo>
                    <a:pt x="5919" y="35223"/>
                    <a:pt x="5906" y="35275"/>
                    <a:pt x="5893" y="35347"/>
                  </a:cubicBezTo>
                  <a:cubicBezTo>
                    <a:pt x="5886" y="35392"/>
                    <a:pt x="5886" y="35444"/>
                    <a:pt x="5899" y="35503"/>
                  </a:cubicBezTo>
                  <a:cubicBezTo>
                    <a:pt x="5906" y="35536"/>
                    <a:pt x="5912" y="35588"/>
                    <a:pt x="5925" y="35659"/>
                  </a:cubicBezTo>
                  <a:cubicBezTo>
                    <a:pt x="5938" y="35731"/>
                    <a:pt x="5938" y="35854"/>
                    <a:pt x="5919" y="36036"/>
                  </a:cubicBezTo>
                  <a:lnTo>
                    <a:pt x="5867" y="36635"/>
                  </a:lnTo>
                  <a:cubicBezTo>
                    <a:pt x="5860" y="36667"/>
                    <a:pt x="5854" y="36693"/>
                    <a:pt x="5841" y="36700"/>
                  </a:cubicBezTo>
                  <a:cubicBezTo>
                    <a:pt x="5828" y="36706"/>
                    <a:pt x="5808" y="36713"/>
                    <a:pt x="5789" y="36713"/>
                  </a:cubicBezTo>
                  <a:lnTo>
                    <a:pt x="4501" y="36719"/>
                  </a:lnTo>
                  <a:cubicBezTo>
                    <a:pt x="4458" y="36720"/>
                    <a:pt x="4417" y="36721"/>
                    <a:pt x="4377" y="36721"/>
                  </a:cubicBezTo>
                  <a:cubicBezTo>
                    <a:pt x="4193" y="36721"/>
                    <a:pt x="4040" y="36709"/>
                    <a:pt x="3922" y="36693"/>
                  </a:cubicBezTo>
                  <a:lnTo>
                    <a:pt x="3922" y="36745"/>
                  </a:lnTo>
                  <a:lnTo>
                    <a:pt x="3942" y="36745"/>
                  </a:lnTo>
                  <a:lnTo>
                    <a:pt x="4241" y="36791"/>
                  </a:lnTo>
                  <a:cubicBezTo>
                    <a:pt x="4643" y="36850"/>
                    <a:pt x="5050" y="36878"/>
                    <a:pt x="5457" y="36878"/>
                  </a:cubicBezTo>
                  <a:cubicBezTo>
                    <a:pt x="5537" y="36878"/>
                    <a:pt x="5618" y="36877"/>
                    <a:pt x="5698" y="36875"/>
                  </a:cubicBezTo>
                  <a:cubicBezTo>
                    <a:pt x="5706" y="36874"/>
                    <a:pt x="5714" y="36873"/>
                    <a:pt x="5721" y="36873"/>
                  </a:cubicBezTo>
                  <a:cubicBezTo>
                    <a:pt x="5742" y="36873"/>
                    <a:pt x="5759" y="36880"/>
                    <a:pt x="5769" y="36895"/>
                  </a:cubicBezTo>
                  <a:cubicBezTo>
                    <a:pt x="5782" y="36908"/>
                    <a:pt x="5782" y="36927"/>
                    <a:pt x="5782" y="36960"/>
                  </a:cubicBezTo>
                  <a:lnTo>
                    <a:pt x="5789" y="37682"/>
                  </a:lnTo>
                  <a:cubicBezTo>
                    <a:pt x="5789" y="37779"/>
                    <a:pt x="5782" y="37851"/>
                    <a:pt x="5776" y="37903"/>
                  </a:cubicBezTo>
                  <a:cubicBezTo>
                    <a:pt x="5769" y="37961"/>
                    <a:pt x="5743" y="38046"/>
                    <a:pt x="5704" y="38163"/>
                  </a:cubicBezTo>
                  <a:cubicBezTo>
                    <a:pt x="5659" y="38273"/>
                    <a:pt x="5633" y="38365"/>
                    <a:pt x="5626" y="38423"/>
                  </a:cubicBezTo>
                  <a:cubicBezTo>
                    <a:pt x="5620" y="38449"/>
                    <a:pt x="5613" y="38495"/>
                    <a:pt x="5613" y="38566"/>
                  </a:cubicBezTo>
                  <a:cubicBezTo>
                    <a:pt x="5607" y="38625"/>
                    <a:pt x="5600" y="38670"/>
                    <a:pt x="5594" y="38703"/>
                  </a:cubicBezTo>
                  <a:cubicBezTo>
                    <a:pt x="5594" y="38742"/>
                    <a:pt x="5581" y="38768"/>
                    <a:pt x="5561" y="38787"/>
                  </a:cubicBezTo>
                  <a:cubicBezTo>
                    <a:pt x="5550" y="38795"/>
                    <a:pt x="5534" y="38798"/>
                    <a:pt x="5512" y="38798"/>
                  </a:cubicBezTo>
                  <a:cubicBezTo>
                    <a:pt x="5497" y="38798"/>
                    <a:pt x="5479" y="38796"/>
                    <a:pt x="5457" y="38794"/>
                  </a:cubicBezTo>
                  <a:cubicBezTo>
                    <a:pt x="4930" y="38716"/>
                    <a:pt x="4410" y="38657"/>
                    <a:pt x="3903" y="38618"/>
                  </a:cubicBezTo>
                  <a:lnTo>
                    <a:pt x="3903" y="38722"/>
                  </a:lnTo>
                  <a:cubicBezTo>
                    <a:pt x="3942" y="38729"/>
                    <a:pt x="3987" y="38735"/>
                    <a:pt x="4039" y="38748"/>
                  </a:cubicBezTo>
                  <a:cubicBezTo>
                    <a:pt x="4176" y="38774"/>
                    <a:pt x="4254" y="38787"/>
                    <a:pt x="4286" y="38787"/>
                  </a:cubicBezTo>
                  <a:cubicBezTo>
                    <a:pt x="4338" y="38794"/>
                    <a:pt x="4410" y="38800"/>
                    <a:pt x="4521" y="38800"/>
                  </a:cubicBezTo>
                  <a:cubicBezTo>
                    <a:pt x="4605" y="38813"/>
                    <a:pt x="4729" y="38839"/>
                    <a:pt x="4885" y="38891"/>
                  </a:cubicBezTo>
                  <a:cubicBezTo>
                    <a:pt x="4969" y="38904"/>
                    <a:pt x="5073" y="38917"/>
                    <a:pt x="5210" y="38930"/>
                  </a:cubicBezTo>
                  <a:cubicBezTo>
                    <a:pt x="5379" y="38950"/>
                    <a:pt x="5483" y="38956"/>
                    <a:pt x="5535" y="38963"/>
                  </a:cubicBezTo>
                  <a:cubicBezTo>
                    <a:pt x="5561" y="38969"/>
                    <a:pt x="5581" y="38976"/>
                    <a:pt x="5594" y="38989"/>
                  </a:cubicBezTo>
                  <a:cubicBezTo>
                    <a:pt x="5600" y="39002"/>
                    <a:pt x="5607" y="39021"/>
                    <a:pt x="5600" y="39054"/>
                  </a:cubicBezTo>
                  <a:lnTo>
                    <a:pt x="5568" y="39275"/>
                  </a:lnTo>
                  <a:cubicBezTo>
                    <a:pt x="5529" y="39535"/>
                    <a:pt x="5490" y="39724"/>
                    <a:pt x="5451" y="39834"/>
                  </a:cubicBezTo>
                  <a:cubicBezTo>
                    <a:pt x="5418" y="39925"/>
                    <a:pt x="5366" y="40023"/>
                    <a:pt x="5301" y="40127"/>
                  </a:cubicBezTo>
                  <a:cubicBezTo>
                    <a:pt x="5268" y="40192"/>
                    <a:pt x="5203" y="40283"/>
                    <a:pt x="5119" y="40407"/>
                  </a:cubicBezTo>
                  <a:cubicBezTo>
                    <a:pt x="5099" y="40433"/>
                    <a:pt x="5080" y="40452"/>
                    <a:pt x="5060" y="40459"/>
                  </a:cubicBezTo>
                  <a:cubicBezTo>
                    <a:pt x="5055" y="40460"/>
                    <a:pt x="5049" y="40461"/>
                    <a:pt x="5042" y="40461"/>
                  </a:cubicBezTo>
                  <a:cubicBezTo>
                    <a:pt x="5023" y="40461"/>
                    <a:pt x="5000" y="40455"/>
                    <a:pt x="4976" y="40446"/>
                  </a:cubicBezTo>
                  <a:cubicBezTo>
                    <a:pt x="4904" y="40420"/>
                    <a:pt x="4833" y="40400"/>
                    <a:pt x="4748" y="40374"/>
                  </a:cubicBezTo>
                  <a:lnTo>
                    <a:pt x="4078" y="40179"/>
                  </a:lnTo>
                  <a:cubicBezTo>
                    <a:pt x="3883" y="40114"/>
                    <a:pt x="3734" y="40081"/>
                    <a:pt x="3623" y="40075"/>
                  </a:cubicBezTo>
                  <a:cubicBezTo>
                    <a:pt x="3604" y="40101"/>
                    <a:pt x="3578" y="40120"/>
                    <a:pt x="3558" y="40147"/>
                  </a:cubicBezTo>
                  <a:cubicBezTo>
                    <a:pt x="3682" y="40160"/>
                    <a:pt x="3831" y="40186"/>
                    <a:pt x="4013" y="40244"/>
                  </a:cubicBezTo>
                  <a:cubicBezTo>
                    <a:pt x="4377" y="40348"/>
                    <a:pt x="4683" y="40459"/>
                    <a:pt x="4930" y="40576"/>
                  </a:cubicBezTo>
                  <a:cubicBezTo>
                    <a:pt x="4976" y="40589"/>
                    <a:pt x="5002" y="40615"/>
                    <a:pt x="5008" y="40634"/>
                  </a:cubicBezTo>
                  <a:cubicBezTo>
                    <a:pt x="5034" y="40673"/>
                    <a:pt x="5008" y="40725"/>
                    <a:pt x="4943" y="40797"/>
                  </a:cubicBezTo>
                  <a:cubicBezTo>
                    <a:pt x="4865" y="40881"/>
                    <a:pt x="4755" y="41044"/>
                    <a:pt x="4612" y="41285"/>
                  </a:cubicBezTo>
                  <a:cubicBezTo>
                    <a:pt x="4586" y="41317"/>
                    <a:pt x="4566" y="41337"/>
                    <a:pt x="4540" y="41350"/>
                  </a:cubicBezTo>
                  <a:cubicBezTo>
                    <a:pt x="4527" y="41356"/>
                    <a:pt x="4508" y="41356"/>
                    <a:pt x="4482" y="41356"/>
                  </a:cubicBezTo>
                  <a:cubicBezTo>
                    <a:pt x="4273" y="41343"/>
                    <a:pt x="4117" y="41317"/>
                    <a:pt x="4020" y="41285"/>
                  </a:cubicBezTo>
                  <a:cubicBezTo>
                    <a:pt x="3929" y="41239"/>
                    <a:pt x="3851" y="41207"/>
                    <a:pt x="3805" y="41187"/>
                  </a:cubicBezTo>
                  <a:cubicBezTo>
                    <a:pt x="3753" y="41168"/>
                    <a:pt x="3682" y="41142"/>
                    <a:pt x="3578" y="41109"/>
                  </a:cubicBezTo>
                  <a:lnTo>
                    <a:pt x="2778" y="40849"/>
                  </a:lnTo>
                  <a:cubicBezTo>
                    <a:pt x="2745" y="40875"/>
                    <a:pt x="2719" y="40894"/>
                    <a:pt x="2687" y="40920"/>
                  </a:cubicBezTo>
                  <a:cubicBezTo>
                    <a:pt x="2752" y="40940"/>
                    <a:pt x="2823" y="40966"/>
                    <a:pt x="2901" y="41011"/>
                  </a:cubicBezTo>
                  <a:cubicBezTo>
                    <a:pt x="2966" y="41044"/>
                    <a:pt x="3057" y="41103"/>
                    <a:pt x="3181" y="41174"/>
                  </a:cubicBezTo>
                  <a:cubicBezTo>
                    <a:pt x="3246" y="41207"/>
                    <a:pt x="3473" y="41291"/>
                    <a:pt x="3864" y="41421"/>
                  </a:cubicBezTo>
                  <a:cubicBezTo>
                    <a:pt x="4143" y="41512"/>
                    <a:pt x="4345" y="41629"/>
                    <a:pt x="4462" y="41766"/>
                  </a:cubicBezTo>
                  <a:lnTo>
                    <a:pt x="5190" y="41051"/>
                  </a:lnTo>
                  <a:cubicBezTo>
                    <a:pt x="5366" y="40881"/>
                    <a:pt x="5483" y="40738"/>
                    <a:pt x="5555" y="40628"/>
                  </a:cubicBezTo>
                  <a:cubicBezTo>
                    <a:pt x="5626" y="40498"/>
                    <a:pt x="5685" y="40335"/>
                    <a:pt x="5724" y="40147"/>
                  </a:cubicBezTo>
                  <a:cubicBezTo>
                    <a:pt x="5743" y="40029"/>
                    <a:pt x="5763" y="39860"/>
                    <a:pt x="5782" y="39639"/>
                  </a:cubicBezTo>
                  <a:cubicBezTo>
                    <a:pt x="5977" y="37025"/>
                    <a:pt x="6224" y="34449"/>
                    <a:pt x="6537" y="31900"/>
                  </a:cubicBezTo>
                  <a:cubicBezTo>
                    <a:pt x="6550" y="31750"/>
                    <a:pt x="6563" y="31653"/>
                    <a:pt x="6563" y="31588"/>
                  </a:cubicBezTo>
                  <a:cubicBezTo>
                    <a:pt x="6569" y="31471"/>
                    <a:pt x="6569" y="31373"/>
                    <a:pt x="6550" y="31276"/>
                  </a:cubicBezTo>
                  <a:cubicBezTo>
                    <a:pt x="6511" y="31042"/>
                    <a:pt x="6407" y="30872"/>
                    <a:pt x="6238" y="30768"/>
                  </a:cubicBezTo>
                  <a:cubicBezTo>
                    <a:pt x="6179" y="30729"/>
                    <a:pt x="6140" y="30690"/>
                    <a:pt x="6140" y="30658"/>
                  </a:cubicBezTo>
                  <a:close/>
                  <a:moveTo>
                    <a:pt x="13066" y="29680"/>
                  </a:moveTo>
                  <a:cubicBezTo>
                    <a:pt x="13049" y="29680"/>
                    <a:pt x="13032" y="29680"/>
                    <a:pt x="13014" y="29682"/>
                  </a:cubicBezTo>
                  <a:cubicBezTo>
                    <a:pt x="12962" y="29689"/>
                    <a:pt x="12865" y="29715"/>
                    <a:pt x="12715" y="29767"/>
                  </a:cubicBezTo>
                  <a:cubicBezTo>
                    <a:pt x="12696" y="29773"/>
                    <a:pt x="12338" y="29864"/>
                    <a:pt x="11642" y="30053"/>
                  </a:cubicBezTo>
                  <a:cubicBezTo>
                    <a:pt x="11213" y="30164"/>
                    <a:pt x="10881" y="30300"/>
                    <a:pt x="10640" y="30463"/>
                  </a:cubicBezTo>
                  <a:cubicBezTo>
                    <a:pt x="10536" y="30541"/>
                    <a:pt x="10452" y="30580"/>
                    <a:pt x="10393" y="30580"/>
                  </a:cubicBezTo>
                  <a:cubicBezTo>
                    <a:pt x="10348" y="30580"/>
                    <a:pt x="10296" y="30567"/>
                    <a:pt x="10237" y="30541"/>
                  </a:cubicBezTo>
                  <a:lnTo>
                    <a:pt x="10088" y="30469"/>
                  </a:lnTo>
                  <a:cubicBezTo>
                    <a:pt x="10068" y="30463"/>
                    <a:pt x="10049" y="30456"/>
                    <a:pt x="10023" y="30450"/>
                  </a:cubicBezTo>
                  <a:cubicBezTo>
                    <a:pt x="10010" y="30469"/>
                    <a:pt x="9990" y="30482"/>
                    <a:pt x="9964" y="30489"/>
                  </a:cubicBezTo>
                  <a:cubicBezTo>
                    <a:pt x="9893" y="30508"/>
                    <a:pt x="9847" y="30528"/>
                    <a:pt x="9814" y="30541"/>
                  </a:cubicBezTo>
                  <a:cubicBezTo>
                    <a:pt x="9756" y="30567"/>
                    <a:pt x="9723" y="30625"/>
                    <a:pt x="9717" y="30716"/>
                  </a:cubicBezTo>
                  <a:cubicBezTo>
                    <a:pt x="9717" y="30762"/>
                    <a:pt x="9723" y="30814"/>
                    <a:pt x="9736" y="30872"/>
                  </a:cubicBezTo>
                  <a:cubicBezTo>
                    <a:pt x="9749" y="30879"/>
                    <a:pt x="9769" y="30879"/>
                    <a:pt x="9795" y="30885"/>
                  </a:cubicBezTo>
                  <a:cubicBezTo>
                    <a:pt x="9807" y="30890"/>
                    <a:pt x="9820" y="30892"/>
                    <a:pt x="9836" y="30892"/>
                  </a:cubicBezTo>
                  <a:cubicBezTo>
                    <a:pt x="9865" y="30892"/>
                    <a:pt x="9900" y="30885"/>
                    <a:pt x="9938" y="30872"/>
                  </a:cubicBezTo>
                  <a:lnTo>
                    <a:pt x="11037" y="30573"/>
                  </a:lnTo>
                  <a:cubicBezTo>
                    <a:pt x="11226" y="30521"/>
                    <a:pt x="11382" y="30476"/>
                    <a:pt x="11505" y="30430"/>
                  </a:cubicBezTo>
                  <a:cubicBezTo>
                    <a:pt x="11610" y="30398"/>
                    <a:pt x="11753" y="30339"/>
                    <a:pt x="11948" y="30268"/>
                  </a:cubicBezTo>
                  <a:cubicBezTo>
                    <a:pt x="12058" y="30229"/>
                    <a:pt x="12227" y="30190"/>
                    <a:pt x="12461" y="30144"/>
                  </a:cubicBezTo>
                  <a:cubicBezTo>
                    <a:pt x="12689" y="30105"/>
                    <a:pt x="12865" y="30060"/>
                    <a:pt x="12975" y="30021"/>
                  </a:cubicBezTo>
                  <a:cubicBezTo>
                    <a:pt x="13007" y="30013"/>
                    <a:pt x="13034" y="30008"/>
                    <a:pt x="13054" y="30008"/>
                  </a:cubicBezTo>
                  <a:cubicBezTo>
                    <a:pt x="13071" y="30008"/>
                    <a:pt x="13084" y="30012"/>
                    <a:pt x="13092" y="30021"/>
                  </a:cubicBezTo>
                  <a:cubicBezTo>
                    <a:pt x="13118" y="30034"/>
                    <a:pt x="13131" y="30060"/>
                    <a:pt x="13144" y="30105"/>
                  </a:cubicBezTo>
                  <a:cubicBezTo>
                    <a:pt x="13255" y="30534"/>
                    <a:pt x="13333" y="30859"/>
                    <a:pt x="13372" y="31081"/>
                  </a:cubicBezTo>
                  <a:cubicBezTo>
                    <a:pt x="13444" y="31445"/>
                    <a:pt x="13463" y="31776"/>
                    <a:pt x="13450" y="32076"/>
                  </a:cubicBezTo>
                  <a:cubicBezTo>
                    <a:pt x="13444" y="32193"/>
                    <a:pt x="13418" y="32277"/>
                    <a:pt x="13378" y="32329"/>
                  </a:cubicBezTo>
                  <a:cubicBezTo>
                    <a:pt x="13352" y="32362"/>
                    <a:pt x="13294" y="32401"/>
                    <a:pt x="13203" y="32440"/>
                  </a:cubicBezTo>
                  <a:cubicBezTo>
                    <a:pt x="12566" y="32719"/>
                    <a:pt x="11928" y="32941"/>
                    <a:pt x="11271" y="33116"/>
                  </a:cubicBezTo>
                  <a:cubicBezTo>
                    <a:pt x="11024" y="33188"/>
                    <a:pt x="10816" y="33220"/>
                    <a:pt x="10640" y="33220"/>
                  </a:cubicBezTo>
                  <a:cubicBezTo>
                    <a:pt x="10660" y="33272"/>
                    <a:pt x="10686" y="33318"/>
                    <a:pt x="10705" y="33370"/>
                  </a:cubicBezTo>
                  <a:cubicBezTo>
                    <a:pt x="11740" y="33240"/>
                    <a:pt x="12709" y="32921"/>
                    <a:pt x="13606" y="32407"/>
                  </a:cubicBezTo>
                  <a:cubicBezTo>
                    <a:pt x="13643" y="32387"/>
                    <a:pt x="13674" y="32377"/>
                    <a:pt x="13701" y="32377"/>
                  </a:cubicBezTo>
                  <a:cubicBezTo>
                    <a:pt x="13716" y="32377"/>
                    <a:pt x="13730" y="32380"/>
                    <a:pt x="13743" y="32388"/>
                  </a:cubicBezTo>
                  <a:cubicBezTo>
                    <a:pt x="13756" y="32394"/>
                    <a:pt x="13769" y="32414"/>
                    <a:pt x="13788" y="32453"/>
                  </a:cubicBezTo>
                  <a:cubicBezTo>
                    <a:pt x="13899" y="32680"/>
                    <a:pt x="13983" y="32856"/>
                    <a:pt x="14029" y="32967"/>
                  </a:cubicBezTo>
                  <a:cubicBezTo>
                    <a:pt x="14107" y="33162"/>
                    <a:pt x="14165" y="33344"/>
                    <a:pt x="14204" y="33506"/>
                  </a:cubicBezTo>
                  <a:cubicBezTo>
                    <a:pt x="14250" y="33682"/>
                    <a:pt x="14276" y="33923"/>
                    <a:pt x="14302" y="34241"/>
                  </a:cubicBezTo>
                  <a:cubicBezTo>
                    <a:pt x="14309" y="34306"/>
                    <a:pt x="14302" y="34358"/>
                    <a:pt x="14289" y="34404"/>
                  </a:cubicBezTo>
                  <a:cubicBezTo>
                    <a:pt x="14263" y="34456"/>
                    <a:pt x="14204" y="34508"/>
                    <a:pt x="14113" y="34553"/>
                  </a:cubicBezTo>
                  <a:cubicBezTo>
                    <a:pt x="13437" y="34879"/>
                    <a:pt x="12728" y="35080"/>
                    <a:pt x="11980" y="35171"/>
                  </a:cubicBezTo>
                  <a:cubicBezTo>
                    <a:pt x="11858" y="35185"/>
                    <a:pt x="11747" y="35192"/>
                    <a:pt x="11648" y="35192"/>
                  </a:cubicBezTo>
                  <a:cubicBezTo>
                    <a:pt x="11562" y="35192"/>
                    <a:pt x="11484" y="35187"/>
                    <a:pt x="11414" y="35178"/>
                  </a:cubicBezTo>
                  <a:lnTo>
                    <a:pt x="11414" y="35178"/>
                  </a:lnTo>
                  <a:cubicBezTo>
                    <a:pt x="11440" y="35249"/>
                    <a:pt x="11466" y="35321"/>
                    <a:pt x="11492" y="35399"/>
                  </a:cubicBezTo>
                  <a:cubicBezTo>
                    <a:pt x="11534" y="35412"/>
                    <a:pt x="11585" y="35419"/>
                    <a:pt x="11643" y="35419"/>
                  </a:cubicBezTo>
                  <a:cubicBezTo>
                    <a:pt x="11675" y="35419"/>
                    <a:pt x="11709" y="35417"/>
                    <a:pt x="11746" y="35412"/>
                  </a:cubicBezTo>
                  <a:cubicBezTo>
                    <a:pt x="12533" y="35366"/>
                    <a:pt x="13281" y="35191"/>
                    <a:pt x="13996" y="34885"/>
                  </a:cubicBezTo>
                  <a:cubicBezTo>
                    <a:pt x="14042" y="34866"/>
                    <a:pt x="14079" y="34856"/>
                    <a:pt x="14110" y="34856"/>
                  </a:cubicBezTo>
                  <a:cubicBezTo>
                    <a:pt x="14141" y="34856"/>
                    <a:pt x="14165" y="34866"/>
                    <a:pt x="14185" y="34885"/>
                  </a:cubicBezTo>
                  <a:cubicBezTo>
                    <a:pt x="14204" y="34898"/>
                    <a:pt x="14211" y="34924"/>
                    <a:pt x="14224" y="34970"/>
                  </a:cubicBezTo>
                  <a:cubicBezTo>
                    <a:pt x="14335" y="35536"/>
                    <a:pt x="14393" y="36088"/>
                    <a:pt x="14413" y="36635"/>
                  </a:cubicBezTo>
                  <a:cubicBezTo>
                    <a:pt x="14413" y="36706"/>
                    <a:pt x="14406" y="36758"/>
                    <a:pt x="14393" y="36791"/>
                  </a:cubicBezTo>
                  <a:cubicBezTo>
                    <a:pt x="14374" y="36830"/>
                    <a:pt x="14341" y="36869"/>
                    <a:pt x="14282" y="36908"/>
                  </a:cubicBezTo>
                  <a:cubicBezTo>
                    <a:pt x="14139" y="37025"/>
                    <a:pt x="14035" y="37103"/>
                    <a:pt x="13970" y="37135"/>
                  </a:cubicBezTo>
                  <a:cubicBezTo>
                    <a:pt x="13879" y="37187"/>
                    <a:pt x="13736" y="37259"/>
                    <a:pt x="13541" y="37343"/>
                  </a:cubicBezTo>
                  <a:cubicBezTo>
                    <a:pt x="13463" y="37383"/>
                    <a:pt x="13339" y="37448"/>
                    <a:pt x="13177" y="37539"/>
                  </a:cubicBezTo>
                  <a:cubicBezTo>
                    <a:pt x="13034" y="37617"/>
                    <a:pt x="12904" y="37662"/>
                    <a:pt x="12793" y="37675"/>
                  </a:cubicBezTo>
                  <a:cubicBezTo>
                    <a:pt x="12761" y="37680"/>
                    <a:pt x="12727" y="37682"/>
                    <a:pt x="12691" y="37682"/>
                  </a:cubicBezTo>
                  <a:cubicBezTo>
                    <a:pt x="12620" y="37682"/>
                    <a:pt x="12544" y="37673"/>
                    <a:pt x="12461" y="37656"/>
                  </a:cubicBezTo>
                  <a:cubicBezTo>
                    <a:pt x="12396" y="37643"/>
                    <a:pt x="12292" y="37610"/>
                    <a:pt x="12162" y="37578"/>
                  </a:cubicBezTo>
                  <a:lnTo>
                    <a:pt x="12162" y="37578"/>
                  </a:lnTo>
                  <a:cubicBezTo>
                    <a:pt x="12169" y="37610"/>
                    <a:pt x="12175" y="37649"/>
                    <a:pt x="12182" y="37688"/>
                  </a:cubicBezTo>
                  <a:cubicBezTo>
                    <a:pt x="12201" y="37695"/>
                    <a:pt x="12227" y="37701"/>
                    <a:pt x="12260" y="37721"/>
                  </a:cubicBezTo>
                  <a:cubicBezTo>
                    <a:pt x="12437" y="37809"/>
                    <a:pt x="12619" y="37852"/>
                    <a:pt x="12804" y="37852"/>
                  </a:cubicBezTo>
                  <a:cubicBezTo>
                    <a:pt x="12850" y="37852"/>
                    <a:pt x="12896" y="37849"/>
                    <a:pt x="12943" y="37844"/>
                  </a:cubicBezTo>
                  <a:cubicBezTo>
                    <a:pt x="13027" y="37831"/>
                    <a:pt x="13144" y="37799"/>
                    <a:pt x="13307" y="37747"/>
                  </a:cubicBezTo>
                  <a:cubicBezTo>
                    <a:pt x="13463" y="37701"/>
                    <a:pt x="13574" y="37662"/>
                    <a:pt x="13639" y="37636"/>
                  </a:cubicBezTo>
                  <a:cubicBezTo>
                    <a:pt x="13801" y="37571"/>
                    <a:pt x="13990" y="37474"/>
                    <a:pt x="14191" y="37343"/>
                  </a:cubicBezTo>
                  <a:cubicBezTo>
                    <a:pt x="14243" y="37311"/>
                    <a:pt x="14276" y="37298"/>
                    <a:pt x="14302" y="37298"/>
                  </a:cubicBezTo>
                  <a:cubicBezTo>
                    <a:pt x="14361" y="37304"/>
                    <a:pt x="14406" y="37363"/>
                    <a:pt x="14426" y="37467"/>
                  </a:cubicBezTo>
                  <a:cubicBezTo>
                    <a:pt x="14471" y="37617"/>
                    <a:pt x="14504" y="37773"/>
                    <a:pt x="14530" y="37922"/>
                  </a:cubicBezTo>
                  <a:cubicBezTo>
                    <a:pt x="14601" y="38345"/>
                    <a:pt x="14608" y="38774"/>
                    <a:pt x="14549" y="39217"/>
                  </a:cubicBezTo>
                  <a:cubicBezTo>
                    <a:pt x="14536" y="39308"/>
                    <a:pt x="14517" y="39366"/>
                    <a:pt x="14471" y="39399"/>
                  </a:cubicBezTo>
                  <a:cubicBezTo>
                    <a:pt x="14445" y="39418"/>
                    <a:pt x="14400" y="39438"/>
                    <a:pt x="14328" y="39444"/>
                  </a:cubicBezTo>
                  <a:lnTo>
                    <a:pt x="13587" y="39522"/>
                  </a:lnTo>
                  <a:cubicBezTo>
                    <a:pt x="13391" y="39542"/>
                    <a:pt x="13248" y="39548"/>
                    <a:pt x="13157" y="39548"/>
                  </a:cubicBezTo>
                  <a:cubicBezTo>
                    <a:pt x="13001" y="39548"/>
                    <a:pt x="12858" y="39529"/>
                    <a:pt x="12741" y="39490"/>
                  </a:cubicBezTo>
                  <a:cubicBezTo>
                    <a:pt x="12663" y="39464"/>
                    <a:pt x="12598" y="39438"/>
                    <a:pt x="12559" y="39425"/>
                  </a:cubicBezTo>
                  <a:cubicBezTo>
                    <a:pt x="12487" y="39399"/>
                    <a:pt x="12429" y="39392"/>
                    <a:pt x="12377" y="39392"/>
                  </a:cubicBezTo>
                  <a:lnTo>
                    <a:pt x="12325" y="39392"/>
                  </a:lnTo>
                  <a:cubicBezTo>
                    <a:pt x="12325" y="39418"/>
                    <a:pt x="12325" y="39451"/>
                    <a:pt x="12325" y="39477"/>
                  </a:cubicBezTo>
                  <a:cubicBezTo>
                    <a:pt x="12338" y="39483"/>
                    <a:pt x="12357" y="39483"/>
                    <a:pt x="12377" y="39490"/>
                  </a:cubicBezTo>
                  <a:cubicBezTo>
                    <a:pt x="12533" y="39555"/>
                    <a:pt x="12761" y="39620"/>
                    <a:pt x="13060" y="39678"/>
                  </a:cubicBezTo>
                  <a:cubicBezTo>
                    <a:pt x="13203" y="39704"/>
                    <a:pt x="13313" y="39717"/>
                    <a:pt x="13385" y="39717"/>
                  </a:cubicBezTo>
                  <a:cubicBezTo>
                    <a:pt x="13476" y="39717"/>
                    <a:pt x="13587" y="39698"/>
                    <a:pt x="13723" y="39672"/>
                  </a:cubicBezTo>
                  <a:lnTo>
                    <a:pt x="14335" y="39548"/>
                  </a:lnTo>
                  <a:cubicBezTo>
                    <a:pt x="14354" y="39544"/>
                    <a:pt x="14372" y="39542"/>
                    <a:pt x="14388" y="39542"/>
                  </a:cubicBezTo>
                  <a:cubicBezTo>
                    <a:pt x="14421" y="39542"/>
                    <a:pt x="14445" y="39550"/>
                    <a:pt x="14458" y="39568"/>
                  </a:cubicBezTo>
                  <a:cubicBezTo>
                    <a:pt x="14471" y="39587"/>
                    <a:pt x="14478" y="39607"/>
                    <a:pt x="14484" y="39639"/>
                  </a:cubicBezTo>
                  <a:cubicBezTo>
                    <a:pt x="14504" y="39847"/>
                    <a:pt x="14510" y="40003"/>
                    <a:pt x="14510" y="40107"/>
                  </a:cubicBezTo>
                  <a:cubicBezTo>
                    <a:pt x="14504" y="40251"/>
                    <a:pt x="14484" y="40459"/>
                    <a:pt x="14439" y="40732"/>
                  </a:cubicBezTo>
                  <a:lnTo>
                    <a:pt x="14413" y="40868"/>
                  </a:lnTo>
                  <a:cubicBezTo>
                    <a:pt x="14400" y="40940"/>
                    <a:pt x="14380" y="40992"/>
                    <a:pt x="14348" y="41018"/>
                  </a:cubicBezTo>
                  <a:cubicBezTo>
                    <a:pt x="14322" y="41037"/>
                    <a:pt x="14269" y="41044"/>
                    <a:pt x="14191" y="41044"/>
                  </a:cubicBezTo>
                  <a:cubicBezTo>
                    <a:pt x="14042" y="41031"/>
                    <a:pt x="13892" y="41031"/>
                    <a:pt x="13743" y="41031"/>
                  </a:cubicBezTo>
                  <a:cubicBezTo>
                    <a:pt x="13593" y="41037"/>
                    <a:pt x="13476" y="41044"/>
                    <a:pt x="13405" y="41051"/>
                  </a:cubicBezTo>
                  <a:cubicBezTo>
                    <a:pt x="13268" y="41051"/>
                    <a:pt x="13151" y="41051"/>
                    <a:pt x="13060" y="41044"/>
                  </a:cubicBezTo>
                  <a:cubicBezTo>
                    <a:pt x="12910" y="41031"/>
                    <a:pt x="12709" y="40992"/>
                    <a:pt x="12442" y="40920"/>
                  </a:cubicBezTo>
                  <a:lnTo>
                    <a:pt x="12299" y="40888"/>
                  </a:lnTo>
                  <a:cubicBezTo>
                    <a:pt x="12292" y="40914"/>
                    <a:pt x="12292" y="40946"/>
                    <a:pt x="12286" y="40972"/>
                  </a:cubicBezTo>
                  <a:lnTo>
                    <a:pt x="12299" y="40972"/>
                  </a:lnTo>
                  <a:cubicBezTo>
                    <a:pt x="12461" y="41018"/>
                    <a:pt x="12728" y="41064"/>
                    <a:pt x="13099" y="41103"/>
                  </a:cubicBezTo>
                  <a:cubicBezTo>
                    <a:pt x="13405" y="41129"/>
                    <a:pt x="13593" y="41148"/>
                    <a:pt x="13658" y="41155"/>
                  </a:cubicBezTo>
                  <a:lnTo>
                    <a:pt x="14256" y="41155"/>
                  </a:lnTo>
                  <a:cubicBezTo>
                    <a:pt x="14309" y="41155"/>
                    <a:pt x="14348" y="41161"/>
                    <a:pt x="14361" y="41181"/>
                  </a:cubicBezTo>
                  <a:cubicBezTo>
                    <a:pt x="14380" y="41200"/>
                    <a:pt x="14393" y="41226"/>
                    <a:pt x="14387" y="41259"/>
                  </a:cubicBezTo>
                  <a:cubicBezTo>
                    <a:pt x="14387" y="41278"/>
                    <a:pt x="14380" y="41304"/>
                    <a:pt x="14374" y="41356"/>
                  </a:cubicBezTo>
                  <a:cubicBezTo>
                    <a:pt x="14361" y="41382"/>
                    <a:pt x="14354" y="41460"/>
                    <a:pt x="14348" y="41584"/>
                  </a:cubicBezTo>
                  <a:cubicBezTo>
                    <a:pt x="14348" y="41766"/>
                    <a:pt x="14315" y="41954"/>
                    <a:pt x="14256" y="42150"/>
                  </a:cubicBezTo>
                  <a:cubicBezTo>
                    <a:pt x="14250" y="42176"/>
                    <a:pt x="14237" y="42195"/>
                    <a:pt x="14230" y="42202"/>
                  </a:cubicBezTo>
                  <a:cubicBezTo>
                    <a:pt x="14213" y="42219"/>
                    <a:pt x="14189" y="42227"/>
                    <a:pt x="14157" y="42227"/>
                  </a:cubicBezTo>
                  <a:cubicBezTo>
                    <a:pt x="14129" y="42227"/>
                    <a:pt x="14095" y="42220"/>
                    <a:pt x="14055" y="42208"/>
                  </a:cubicBezTo>
                  <a:cubicBezTo>
                    <a:pt x="13970" y="42182"/>
                    <a:pt x="13834" y="42169"/>
                    <a:pt x="13658" y="42169"/>
                  </a:cubicBezTo>
                  <a:lnTo>
                    <a:pt x="12631" y="42176"/>
                  </a:lnTo>
                  <a:cubicBezTo>
                    <a:pt x="12468" y="42176"/>
                    <a:pt x="12357" y="42182"/>
                    <a:pt x="12299" y="42189"/>
                  </a:cubicBezTo>
                  <a:cubicBezTo>
                    <a:pt x="12214" y="42189"/>
                    <a:pt x="12136" y="42195"/>
                    <a:pt x="12065" y="42208"/>
                  </a:cubicBezTo>
                  <a:lnTo>
                    <a:pt x="12019" y="42364"/>
                  </a:lnTo>
                  <a:cubicBezTo>
                    <a:pt x="12206" y="42295"/>
                    <a:pt x="12412" y="42260"/>
                    <a:pt x="12639" y="42260"/>
                  </a:cubicBezTo>
                  <a:cubicBezTo>
                    <a:pt x="12753" y="42260"/>
                    <a:pt x="12871" y="42269"/>
                    <a:pt x="12995" y="42286"/>
                  </a:cubicBezTo>
                  <a:cubicBezTo>
                    <a:pt x="13235" y="42319"/>
                    <a:pt x="13567" y="42397"/>
                    <a:pt x="13983" y="42527"/>
                  </a:cubicBezTo>
                  <a:cubicBezTo>
                    <a:pt x="14081" y="42559"/>
                    <a:pt x="14146" y="42592"/>
                    <a:pt x="14178" y="42624"/>
                  </a:cubicBezTo>
                  <a:cubicBezTo>
                    <a:pt x="14191" y="42644"/>
                    <a:pt x="14204" y="42663"/>
                    <a:pt x="14211" y="42683"/>
                  </a:cubicBezTo>
                  <a:cubicBezTo>
                    <a:pt x="14478" y="41844"/>
                    <a:pt x="14660" y="40985"/>
                    <a:pt x="14764" y="40114"/>
                  </a:cubicBezTo>
                  <a:cubicBezTo>
                    <a:pt x="14868" y="39210"/>
                    <a:pt x="14881" y="38313"/>
                    <a:pt x="14809" y="37409"/>
                  </a:cubicBezTo>
                  <a:cubicBezTo>
                    <a:pt x="14777" y="37083"/>
                    <a:pt x="14731" y="36654"/>
                    <a:pt x="14660" y="36121"/>
                  </a:cubicBezTo>
                  <a:lnTo>
                    <a:pt x="14426" y="34378"/>
                  </a:lnTo>
                  <a:cubicBezTo>
                    <a:pt x="14367" y="33923"/>
                    <a:pt x="14309" y="33558"/>
                    <a:pt x="14250" y="33279"/>
                  </a:cubicBezTo>
                  <a:cubicBezTo>
                    <a:pt x="14198" y="33064"/>
                    <a:pt x="14159" y="32895"/>
                    <a:pt x="14133" y="32791"/>
                  </a:cubicBezTo>
                  <a:cubicBezTo>
                    <a:pt x="14087" y="32589"/>
                    <a:pt x="14055" y="32427"/>
                    <a:pt x="14035" y="32290"/>
                  </a:cubicBezTo>
                  <a:cubicBezTo>
                    <a:pt x="14016" y="32037"/>
                    <a:pt x="13996" y="31848"/>
                    <a:pt x="13983" y="31718"/>
                  </a:cubicBezTo>
                  <a:cubicBezTo>
                    <a:pt x="13957" y="31484"/>
                    <a:pt x="13918" y="31295"/>
                    <a:pt x="13873" y="31146"/>
                  </a:cubicBezTo>
                  <a:cubicBezTo>
                    <a:pt x="13840" y="31061"/>
                    <a:pt x="13795" y="30944"/>
                    <a:pt x="13730" y="30807"/>
                  </a:cubicBezTo>
                  <a:cubicBezTo>
                    <a:pt x="13645" y="30632"/>
                    <a:pt x="13593" y="30521"/>
                    <a:pt x="13567" y="30469"/>
                  </a:cubicBezTo>
                  <a:cubicBezTo>
                    <a:pt x="13496" y="30294"/>
                    <a:pt x="13444" y="30118"/>
                    <a:pt x="13418" y="29942"/>
                  </a:cubicBezTo>
                  <a:cubicBezTo>
                    <a:pt x="13411" y="29929"/>
                    <a:pt x="13405" y="29923"/>
                    <a:pt x="13398" y="29910"/>
                  </a:cubicBezTo>
                  <a:cubicBezTo>
                    <a:pt x="13346" y="29838"/>
                    <a:pt x="13320" y="29793"/>
                    <a:pt x="13307" y="29773"/>
                  </a:cubicBezTo>
                  <a:cubicBezTo>
                    <a:pt x="13246" y="29712"/>
                    <a:pt x="13165" y="29680"/>
                    <a:pt x="13066" y="29680"/>
                  </a:cubicBezTo>
                  <a:close/>
                  <a:moveTo>
                    <a:pt x="3252" y="19394"/>
                  </a:moveTo>
                  <a:lnTo>
                    <a:pt x="2257" y="19446"/>
                  </a:lnTo>
                  <a:cubicBezTo>
                    <a:pt x="2251" y="19459"/>
                    <a:pt x="2251" y="19478"/>
                    <a:pt x="2244" y="19498"/>
                  </a:cubicBezTo>
                  <a:cubicBezTo>
                    <a:pt x="2127" y="19921"/>
                    <a:pt x="2017" y="20551"/>
                    <a:pt x="1906" y="21384"/>
                  </a:cubicBezTo>
                  <a:cubicBezTo>
                    <a:pt x="1347" y="25436"/>
                    <a:pt x="813" y="29539"/>
                    <a:pt x="313" y="33695"/>
                  </a:cubicBezTo>
                  <a:cubicBezTo>
                    <a:pt x="189" y="34729"/>
                    <a:pt x="111" y="35483"/>
                    <a:pt x="79" y="35945"/>
                  </a:cubicBezTo>
                  <a:cubicBezTo>
                    <a:pt x="1" y="37142"/>
                    <a:pt x="27" y="38508"/>
                    <a:pt x="144" y="40036"/>
                  </a:cubicBezTo>
                  <a:cubicBezTo>
                    <a:pt x="202" y="40738"/>
                    <a:pt x="339" y="42072"/>
                    <a:pt x="566" y="44029"/>
                  </a:cubicBezTo>
                  <a:cubicBezTo>
                    <a:pt x="586" y="44055"/>
                    <a:pt x="599" y="44088"/>
                    <a:pt x="605" y="44140"/>
                  </a:cubicBezTo>
                  <a:cubicBezTo>
                    <a:pt x="846" y="39457"/>
                    <a:pt x="1288" y="34794"/>
                    <a:pt x="1939" y="30144"/>
                  </a:cubicBezTo>
                  <a:cubicBezTo>
                    <a:pt x="2036" y="29455"/>
                    <a:pt x="2101" y="28999"/>
                    <a:pt x="2127" y="28772"/>
                  </a:cubicBezTo>
                  <a:cubicBezTo>
                    <a:pt x="2199" y="28258"/>
                    <a:pt x="2244" y="27796"/>
                    <a:pt x="2277" y="27393"/>
                  </a:cubicBezTo>
                  <a:cubicBezTo>
                    <a:pt x="2303" y="27165"/>
                    <a:pt x="2335" y="26600"/>
                    <a:pt x="2381" y="25696"/>
                  </a:cubicBezTo>
                  <a:cubicBezTo>
                    <a:pt x="2517" y="23576"/>
                    <a:pt x="2804" y="21475"/>
                    <a:pt x="3252" y="19394"/>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0"/>
            <p:cNvSpPr/>
            <p:nvPr/>
          </p:nvSpPr>
          <p:spPr>
            <a:xfrm>
              <a:off x="-7314002" y="8027206"/>
              <a:ext cx="979547" cy="1478696"/>
            </a:xfrm>
            <a:custGeom>
              <a:avLst/>
              <a:gdLst/>
              <a:ahLst/>
              <a:cxnLst/>
              <a:rect l="l" t="t" r="r" b="b"/>
              <a:pathLst>
                <a:path w="12852" h="19401" extrusionOk="0">
                  <a:moveTo>
                    <a:pt x="8962" y="0"/>
                  </a:moveTo>
                  <a:lnTo>
                    <a:pt x="8962" y="0"/>
                  </a:lnTo>
                  <a:cubicBezTo>
                    <a:pt x="8826" y="26"/>
                    <a:pt x="8683" y="59"/>
                    <a:pt x="8527" y="111"/>
                  </a:cubicBezTo>
                  <a:cubicBezTo>
                    <a:pt x="8533" y="117"/>
                    <a:pt x="8533" y="124"/>
                    <a:pt x="8533" y="131"/>
                  </a:cubicBezTo>
                  <a:cubicBezTo>
                    <a:pt x="8546" y="209"/>
                    <a:pt x="8546" y="274"/>
                    <a:pt x="8540" y="339"/>
                  </a:cubicBezTo>
                  <a:cubicBezTo>
                    <a:pt x="8527" y="410"/>
                    <a:pt x="8501" y="469"/>
                    <a:pt x="8462" y="514"/>
                  </a:cubicBezTo>
                  <a:cubicBezTo>
                    <a:pt x="8442" y="540"/>
                    <a:pt x="8410" y="566"/>
                    <a:pt x="8371" y="592"/>
                  </a:cubicBezTo>
                  <a:cubicBezTo>
                    <a:pt x="8306" y="638"/>
                    <a:pt x="8228" y="683"/>
                    <a:pt x="8130" y="735"/>
                  </a:cubicBezTo>
                  <a:cubicBezTo>
                    <a:pt x="8104" y="755"/>
                    <a:pt x="8085" y="761"/>
                    <a:pt x="8071" y="761"/>
                  </a:cubicBezTo>
                  <a:cubicBezTo>
                    <a:pt x="8058" y="768"/>
                    <a:pt x="8032" y="768"/>
                    <a:pt x="8006" y="768"/>
                  </a:cubicBezTo>
                  <a:cubicBezTo>
                    <a:pt x="7948" y="768"/>
                    <a:pt x="7896" y="761"/>
                    <a:pt x="7857" y="742"/>
                  </a:cubicBezTo>
                  <a:cubicBezTo>
                    <a:pt x="7824" y="729"/>
                    <a:pt x="7785" y="709"/>
                    <a:pt x="7727" y="670"/>
                  </a:cubicBezTo>
                  <a:cubicBezTo>
                    <a:pt x="7655" y="625"/>
                    <a:pt x="7616" y="579"/>
                    <a:pt x="7597" y="540"/>
                  </a:cubicBezTo>
                  <a:cubicBezTo>
                    <a:pt x="7597" y="540"/>
                    <a:pt x="7597" y="534"/>
                    <a:pt x="7597" y="534"/>
                  </a:cubicBezTo>
                  <a:cubicBezTo>
                    <a:pt x="7564" y="553"/>
                    <a:pt x="7532" y="573"/>
                    <a:pt x="7499" y="586"/>
                  </a:cubicBezTo>
                  <a:cubicBezTo>
                    <a:pt x="7428" y="631"/>
                    <a:pt x="7369" y="657"/>
                    <a:pt x="7330" y="664"/>
                  </a:cubicBezTo>
                  <a:cubicBezTo>
                    <a:pt x="7317" y="667"/>
                    <a:pt x="7298" y="669"/>
                    <a:pt x="7271" y="669"/>
                  </a:cubicBezTo>
                  <a:cubicBezTo>
                    <a:pt x="7244" y="669"/>
                    <a:pt x="7210" y="667"/>
                    <a:pt x="7167" y="664"/>
                  </a:cubicBezTo>
                  <a:lnTo>
                    <a:pt x="7063" y="664"/>
                  </a:lnTo>
                  <a:cubicBezTo>
                    <a:pt x="7057" y="709"/>
                    <a:pt x="7031" y="761"/>
                    <a:pt x="6992" y="826"/>
                  </a:cubicBezTo>
                  <a:lnTo>
                    <a:pt x="6953" y="878"/>
                  </a:lnTo>
                  <a:lnTo>
                    <a:pt x="6868" y="950"/>
                  </a:lnTo>
                  <a:cubicBezTo>
                    <a:pt x="6836" y="976"/>
                    <a:pt x="6810" y="989"/>
                    <a:pt x="6803" y="989"/>
                  </a:cubicBezTo>
                  <a:cubicBezTo>
                    <a:pt x="6784" y="1002"/>
                    <a:pt x="6764" y="1008"/>
                    <a:pt x="6738" y="1008"/>
                  </a:cubicBezTo>
                  <a:cubicBezTo>
                    <a:pt x="6702" y="1017"/>
                    <a:pt x="6668" y="1022"/>
                    <a:pt x="6637" y="1022"/>
                  </a:cubicBezTo>
                  <a:cubicBezTo>
                    <a:pt x="6618" y="1022"/>
                    <a:pt x="6600" y="1020"/>
                    <a:pt x="6582" y="1015"/>
                  </a:cubicBezTo>
                  <a:cubicBezTo>
                    <a:pt x="6543" y="1008"/>
                    <a:pt x="6485" y="982"/>
                    <a:pt x="6400" y="937"/>
                  </a:cubicBezTo>
                  <a:cubicBezTo>
                    <a:pt x="6361" y="911"/>
                    <a:pt x="6335" y="891"/>
                    <a:pt x="6322" y="878"/>
                  </a:cubicBezTo>
                  <a:cubicBezTo>
                    <a:pt x="6283" y="846"/>
                    <a:pt x="6257" y="800"/>
                    <a:pt x="6231" y="742"/>
                  </a:cubicBezTo>
                  <a:cubicBezTo>
                    <a:pt x="6159" y="755"/>
                    <a:pt x="6081" y="774"/>
                    <a:pt x="6010" y="800"/>
                  </a:cubicBezTo>
                  <a:cubicBezTo>
                    <a:pt x="6075" y="872"/>
                    <a:pt x="6153" y="937"/>
                    <a:pt x="6237" y="1002"/>
                  </a:cubicBezTo>
                  <a:cubicBezTo>
                    <a:pt x="6303" y="1041"/>
                    <a:pt x="6355" y="1067"/>
                    <a:pt x="6394" y="1074"/>
                  </a:cubicBezTo>
                  <a:cubicBezTo>
                    <a:pt x="6412" y="1076"/>
                    <a:pt x="6432" y="1078"/>
                    <a:pt x="6454" y="1078"/>
                  </a:cubicBezTo>
                  <a:cubicBezTo>
                    <a:pt x="6484" y="1078"/>
                    <a:pt x="6518" y="1075"/>
                    <a:pt x="6556" y="1067"/>
                  </a:cubicBezTo>
                  <a:cubicBezTo>
                    <a:pt x="6738" y="1028"/>
                    <a:pt x="6907" y="969"/>
                    <a:pt x="7070" y="872"/>
                  </a:cubicBezTo>
                  <a:cubicBezTo>
                    <a:pt x="7128" y="839"/>
                    <a:pt x="7167" y="820"/>
                    <a:pt x="7180" y="820"/>
                  </a:cubicBezTo>
                  <a:cubicBezTo>
                    <a:pt x="7209" y="810"/>
                    <a:pt x="7245" y="804"/>
                    <a:pt x="7285" y="804"/>
                  </a:cubicBezTo>
                  <a:cubicBezTo>
                    <a:pt x="7299" y="804"/>
                    <a:pt x="7314" y="805"/>
                    <a:pt x="7330" y="807"/>
                  </a:cubicBezTo>
                  <a:cubicBezTo>
                    <a:pt x="7363" y="813"/>
                    <a:pt x="7415" y="820"/>
                    <a:pt x="7480" y="833"/>
                  </a:cubicBezTo>
                  <a:cubicBezTo>
                    <a:pt x="7530" y="842"/>
                    <a:pt x="7581" y="847"/>
                    <a:pt x="7633" y="847"/>
                  </a:cubicBezTo>
                  <a:cubicBezTo>
                    <a:pt x="7722" y="847"/>
                    <a:pt x="7814" y="834"/>
                    <a:pt x="7909" y="813"/>
                  </a:cubicBezTo>
                  <a:cubicBezTo>
                    <a:pt x="8130" y="768"/>
                    <a:pt x="8338" y="670"/>
                    <a:pt x="8527" y="527"/>
                  </a:cubicBezTo>
                  <a:cubicBezTo>
                    <a:pt x="8715" y="384"/>
                    <a:pt x="8858" y="209"/>
                    <a:pt x="8962" y="0"/>
                  </a:cubicBezTo>
                  <a:close/>
                  <a:moveTo>
                    <a:pt x="8975" y="3077"/>
                  </a:moveTo>
                  <a:cubicBezTo>
                    <a:pt x="8936" y="3096"/>
                    <a:pt x="8891" y="3122"/>
                    <a:pt x="8845" y="3148"/>
                  </a:cubicBezTo>
                  <a:lnTo>
                    <a:pt x="8767" y="3194"/>
                  </a:lnTo>
                  <a:cubicBezTo>
                    <a:pt x="8806" y="3200"/>
                    <a:pt x="8826" y="3200"/>
                    <a:pt x="8832" y="3200"/>
                  </a:cubicBezTo>
                  <a:lnTo>
                    <a:pt x="8845" y="3200"/>
                  </a:lnTo>
                  <a:cubicBezTo>
                    <a:pt x="8878" y="3187"/>
                    <a:pt x="8910" y="3168"/>
                    <a:pt x="8949" y="3155"/>
                  </a:cubicBezTo>
                  <a:cubicBezTo>
                    <a:pt x="8949" y="3148"/>
                    <a:pt x="8956" y="3142"/>
                    <a:pt x="8956" y="3135"/>
                  </a:cubicBezTo>
                  <a:cubicBezTo>
                    <a:pt x="8969" y="3116"/>
                    <a:pt x="8975" y="3103"/>
                    <a:pt x="8982" y="3090"/>
                  </a:cubicBezTo>
                  <a:cubicBezTo>
                    <a:pt x="8982" y="3090"/>
                    <a:pt x="8975" y="3083"/>
                    <a:pt x="8975" y="3077"/>
                  </a:cubicBezTo>
                  <a:close/>
                  <a:moveTo>
                    <a:pt x="8689" y="3233"/>
                  </a:moveTo>
                  <a:lnTo>
                    <a:pt x="8631" y="3272"/>
                  </a:lnTo>
                  <a:cubicBezTo>
                    <a:pt x="8631" y="3291"/>
                    <a:pt x="8631" y="3311"/>
                    <a:pt x="8624" y="3330"/>
                  </a:cubicBezTo>
                  <a:cubicBezTo>
                    <a:pt x="8663" y="3304"/>
                    <a:pt x="8702" y="3278"/>
                    <a:pt x="8748" y="3259"/>
                  </a:cubicBezTo>
                  <a:cubicBezTo>
                    <a:pt x="8741" y="3259"/>
                    <a:pt x="8735" y="3252"/>
                    <a:pt x="8735" y="3252"/>
                  </a:cubicBezTo>
                  <a:cubicBezTo>
                    <a:pt x="8715" y="3252"/>
                    <a:pt x="8702" y="3246"/>
                    <a:pt x="8689" y="3233"/>
                  </a:cubicBezTo>
                  <a:close/>
                  <a:moveTo>
                    <a:pt x="8559" y="3311"/>
                  </a:moveTo>
                  <a:lnTo>
                    <a:pt x="8390" y="3402"/>
                  </a:lnTo>
                  <a:cubicBezTo>
                    <a:pt x="8377" y="3408"/>
                    <a:pt x="8358" y="3421"/>
                    <a:pt x="8338" y="3428"/>
                  </a:cubicBezTo>
                  <a:cubicBezTo>
                    <a:pt x="8353" y="3435"/>
                    <a:pt x="8369" y="3439"/>
                    <a:pt x="8384" y="3439"/>
                  </a:cubicBezTo>
                  <a:cubicBezTo>
                    <a:pt x="8395" y="3439"/>
                    <a:pt x="8405" y="3437"/>
                    <a:pt x="8416" y="3434"/>
                  </a:cubicBezTo>
                  <a:cubicBezTo>
                    <a:pt x="8449" y="3428"/>
                    <a:pt x="8481" y="3408"/>
                    <a:pt x="8514" y="3363"/>
                  </a:cubicBezTo>
                  <a:cubicBezTo>
                    <a:pt x="8533" y="3343"/>
                    <a:pt x="8546" y="3324"/>
                    <a:pt x="8559" y="3311"/>
                  </a:cubicBezTo>
                  <a:close/>
                  <a:moveTo>
                    <a:pt x="6922" y="3351"/>
                  </a:moveTo>
                  <a:cubicBezTo>
                    <a:pt x="6886" y="3351"/>
                    <a:pt x="6849" y="3353"/>
                    <a:pt x="6810" y="3356"/>
                  </a:cubicBezTo>
                  <a:lnTo>
                    <a:pt x="6810" y="3363"/>
                  </a:lnTo>
                  <a:cubicBezTo>
                    <a:pt x="6816" y="3376"/>
                    <a:pt x="6816" y="3402"/>
                    <a:pt x="6816" y="3441"/>
                  </a:cubicBezTo>
                  <a:lnTo>
                    <a:pt x="6816" y="3584"/>
                  </a:lnTo>
                  <a:cubicBezTo>
                    <a:pt x="6829" y="3597"/>
                    <a:pt x="6849" y="3603"/>
                    <a:pt x="6862" y="3610"/>
                  </a:cubicBezTo>
                  <a:cubicBezTo>
                    <a:pt x="6876" y="3616"/>
                    <a:pt x="6891" y="3619"/>
                    <a:pt x="6905" y="3619"/>
                  </a:cubicBezTo>
                  <a:cubicBezTo>
                    <a:pt x="6922" y="3619"/>
                    <a:pt x="6939" y="3614"/>
                    <a:pt x="6953" y="3603"/>
                  </a:cubicBezTo>
                  <a:cubicBezTo>
                    <a:pt x="6959" y="3597"/>
                    <a:pt x="6972" y="3584"/>
                    <a:pt x="6992" y="3551"/>
                  </a:cubicBezTo>
                  <a:lnTo>
                    <a:pt x="7024" y="3486"/>
                  </a:lnTo>
                  <a:cubicBezTo>
                    <a:pt x="7037" y="3467"/>
                    <a:pt x="7037" y="3454"/>
                    <a:pt x="7037" y="3441"/>
                  </a:cubicBezTo>
                  <a:cubicBezTo>
                    <a:pt x="7031" y="3415"/>
                    <a:pt x="7031" y="3389"/>
                    <a:pt x="7024" y="3369"/>
                  </a:cubicBezTo>
                  <a:cubicBezTo>
                    <a:pt x="7024" y="3363"/>
                    <a:pt x="7024" y="3356"/>
                    <a:pt x="7024" y="3356"/>
                  </a:cubicBezTo>
                  <a:cubicBezTo>
                    <a:pt x="6992" y="3353"/>
                    <a:pt x="6958" y="3351"/>
                    <a:pt x="6922" y="3351"/>
                  </a:cubicBezTo>
                  <a:close/>
                  <a:moveTo>
                    <a:pt x="7089" y="3356"/>
                  </a:moveTo>
                  <a:lnTo>
                    <a:pt x="7102" y="3486"/>
                  </a:lnTo>
                  <a:cubicBezTo>
                    <a:pt x="7115" y="3519"/>
                    <a:pt x="7135" y="3551"/>
                    <a:pt x="7161" y="3577"/>
                  </a:cubicBezTo>
                  <a:cubicBezTo>
                    <a:pt x="7194" y="3603"/>
                    <a:pt x="7233" y="3616"/>
                    <a:pt x="7265" y="3623"/>
                  </a:cubicBezTo>
                  <a:cubicBezTo>
                    <a:pt x="7272" y="3625"/>
                    <a:pt x="7278" y="3625"/>
                    <a:pt x="7284" y="3625"/>
                  </a:cubicBezTo>
                  <a:cubicBezTo>
                    <a:pt x="7304" y="3625"/>
                    <a:pt x="7322" y="3618"/>
                    <a:pt x="7337" y="3603"/>
                  </a:cubicBezTo>
                  <a:lnTo>
                    <a:pt x="7356" y="3571"/>
                  </a:lnTo>
                  <a:cubicBezTo>
                    <a:pt x="7369" y="3545"/>
                    <a:pt x="7376" y="3519"/>
                    <a:pt x="7382" y="3506"/>
                  </a:cubicBezTo>
                  <a:lnTo>
                    <a:pt x="7382" y="3460"/>
                  </a:lnTo>
                  <a:cubicBezTo>
                    <a:pt x="7382" y="3447"/>
                    <a:pt x="7389" y="3441"/>
                    <a:pt x="7395" y="3434"/>
                  </a:cubicBezTo>
                  <a:cubicBezTo>
                    <a:pt x="7298" y="3395"/>
                    <a:pt x="7194" y="3369"/>
                    <a:pt x="7089" y="3356"/>
                  </a:cubicBezTo>
                  <a:close/>
                  <a:moveTo>
                    <a:pt x="8286" y="3460"/>
                  </a:moveTo>
                  <a:cubicBezTo>
                    <a:pt x="8228" y="3493"/>
                    <a:pt x="8176" y="3532"/>
                    <a:pt x="8137" y="3564"/>
                  </a:cubicBezTo>
                  <a:cubicBezTo>
                    <a:pt x="8143" y="3590"/>
                    <a:pt x="8143" y="3623"/>
                    <a:pt x="8143" y="3649"/>
                  </a:cubicBezTo>
                  <a:cubicBezTo>
                    <a:pt x="8208" y="3597"/>
                    <a:pt x="8280" y="3545"/>
                    <a:pt x="8351" y="3499"/>
                  </a:cubicBezTo>
                  <a:cubicBezTo>
                    <a:pt x="8332" y="3493"/>
                    <a:pt x="8312" y="3486"/>
                    <a:pt x="8293" y="3467"/>
                  </a:cubicBezTo>
                  <a:cubicBezTo>
                    <a:pt x="8286" y="3467"/>
                    <a:pt x="8286" y="3460"/>
                    <a:pt x="8286" y="3460"/>
                  </a:cubicBezTo>
                  <a:close/>
                  <a:moveTo>
                    <a:pt x="7441" y="3454"/>
                  </a:moveTo>
                  <a:lnTo>
                    <a:pt x="7441" y="3473"/>
                  </a:lnTo>
                  <a:cubicBezTo>
                    <a:pt x="7434" y="3525"/>
                    <a:pt x="7434" y="3564"/>
                    <a:pt x="7441" y="3577"/>
                  </a:cubicBezTo>
                  <a:lnTo>
                    <a:pt x="7454" y="3610"/>
                  </a:lnTo>
                  <a:cubicBezTo>
                    <a:pt x="7493" y="3662"/>
                    <a:pt x="7525" y="3694"/>
                    <a:pt x="7558" y="3701"/>
                  </a:cubicBezTo>
                  <a:cubicBezTo>
                    <a:pt x="7569" y="3704"/>
                    <a:pt x="7580" y="3706"/>
                    <a:pt x="7591" y="3706"/>
                  </a:cubicBezTo>
                  <a:cubicBezTo>
                    <a:pt x="7622" y="3706"/>
                    <a:pt x="7649" y="3691"/>
                    <a:pt x="7668" y="3662"/>
                  </a:cubicBezTo>
                  <a:cubicBezTo>
                    <a:pt x="7681" y="3642"/>
                    <a:pt x="7688" y="3616"/>
                    <a:pt x="7688" y="3597"/>
                  </a:cubicBezTo>
                  <a:lnTo>
                    <a:pt x="7694" y="3597"/>
                  </a:lnTo>
                  <a:cubicBezTo>
                    <a:pt x="7610" y="3538"/>
                    <a:pt x="7525" y="3493"/>
                    <a:pt x="7441" y="3454"/>
                  </a:cubicBezTo>
                  <a:close/>
                  <a:moveTo>
                    <a:pt x="7740" y="3629"/>
                  </a:moveTo>
                  <a:cubicBezTo>
                    <a:pt x="7740" y="3649"/>
                    <a:pt x="7733" y="3668"/>
                    <a:pt x="7727" y="3681"/>
                  </a:cubicBezTo>
                  <a:cubicBezTo>
                    <a:pt x="7727" y="3688"/>
                    <a:pt x="7733" y="3694"/>
                    <a:pt x="7733" y="3701"/>
                  </a:cubicBezTo>
                  <a:cubicBezTo>
                    <a:pt x="7740" y="3720"/>
                    <a:pt x="7740" y="3733"/>
                    <a:pt x="7740" y="3759"/>
                  </a:cubicBezTo>
                  <a:cubicBezTo>
                    <a:pt x="7753" y="3785"/>
                    <a:pt x="7779" y="3805"/>
                    <a:pt x="7831" y="3805"/>
                  </a:cubicBezTo>
                  <a:lnTo>
                    <a:pt x="7909" y="3811"/>
                  </a:lnTo>
                  <a:cubicBezTo>
                    <a:pt x="7915" y="3808"/>
                    <a:pt x="7922" y="3807"/>
                    <a:pt x="7928" y="3807"/>
                  </a:cubicBezTo>
                  <a:cubicBezTo>
                    <a:pt x="7933" y="3807"/>
                    <a:pt x="7938" y="3808"/>
                    <a:pt x="7941" y="3811"/>
                  </a:cubicBezTo>
                  <a:cubicBezTo>
                    <a:pt x="7980" y="3779"/>
                    <a:pt x="8026" y="3740"/>
                    <a:pt x="8065" y="3714"/>
                  </a:cubicBezTo>
                  <a:lnTo>
                    <a:pt x="8058" y="3707"/>
                  </a:lnTo>
                  <a:lnTo>
                    <a:pt x="8058" y="3662"/>
                  </a:lnTo>
                  <a:lnTo>
                    <a:pt x="8065" y="3636"/>
                  </a:lnTo>
                  <a:lnTo>
                    <a:pt x="8065" y="3629"/>
                  </a:lnTo>
                  <a:lnTo>
                    <a:pt x="8058" y="3636"/>
                  </a:lnTo>
                  <a:cubicBezTo>
                    <a:pt x="8026" y="3675"/>
                    <a:pt x="8013" y="3701"/>
                    <a:pt x="8006" y="3701"/>
                  </a:cubicBezTo>
                  <a:cubicBezTo>
                    <a:pt x="7987" y="3720"/>
                    <a:pt x="7967" y="3733"/>
                    <a:pt x="7941" y="3740"/>
                  </a:cubicBezTo>
                  <a:cubicBezTo>
                    <a:pt x="7902" y="3740"/>
                    <a:pt x="7857" y="3720"/>
                    <a:pt x="7798" y="3675"/>
                  </a:cubicBezTo>
                  <a:cubicBezTo>
                    <a:pt x="7785" y="3655"/>
                    <a:pt x="7766" y="3642"/>
                    <a:pt x="7740" y="3629"/>
                  </a:cubicBezTo>
                  <a:close/>
                  <a:moveTo>
                    <a:pt x="7063" y="3519"/>
                  </a:moveTo>
                  <a:cubicBezTo>
                    <a:pt x="7050" y="3525"/>
                    <a:pt x="7037" y="3545"/>
                    <a:pt x="7024" y="3571"/>
                  </a:cubicBezTo>
                  <a:cubicBezTo>
                    <a:pt x="7011" y="3603"/>
                    <a:pt x="6998" y="3623"/>
                    <a:pt x="6992" y="3629"/>
                  </a:cubicBezTo>
                  <a:cubicBezTo>
                    <a:pt x="6979" y="3642"/>
                    <a:pt x="6966" y="3649"/>
                    <a:pt x="6946" y="3655"/>
                  </a:cubicBezTo>
                  <a:cubicBezTo>
                    <a:pt x="6928" y="3660"/>
                    <a:pt x="6910" y="3665"/>
                    <a:pt x="6891" y="3665"/>
                  </a:cubicBezTo>
                  <a:cubicBezTo>
                    <a:pt x="6884" y="3665"/>
                    <a:pt x="6876" y="3664"/>
                    <a:pt x="6868" y="3662"/>
                  </a:cubicBezTo>
                  <a:cubicBezTo>
                    <a:pt x="6855" y="3655"/>
                    <a:pt x="6836" y="3649"/>
                    <a:pt x="6823" y="3636"/>
                  </a:cubicBezTo>
                  <a:lnTo>
                    <a:pt x="6823" y="3636"/>
                  </a:lnTo>
                  <a:cubicBezTo>
                    <a:pt x="6823" y="3694"/>
                    <a:pt x="6829" y="3746"/>
                    <a:pt x="6836" y="3805"/>
                  </a:cubicBezTo>
                  <a:cubicBezTo>
                    <a:pt x="6849" y="3805"/>
                    <a:pt x="6868" y="3818"/>
                    <a:pt x="6901" y="3831"/>
                  </a:cubicBezTo>
                  <a:cubicBezTo>
                    <a:pt x="6927" y="3851"/>
                    <a:pt x="6946" y="3851"/>
                    <a:pt x="6966" y="3851"/>
                  </a:cubicBezTo>
                  <a:cubicBezTo>
                    <a:pt x="6979" y="3851"/>
                    <a:pt x="6998" y="3838"/>
                    <a:pt x="7031" y="3811"/>
                  </a:cubicBezTo>
                  <a:cubicBezTo>
                    <a:pt x="7050" y="3785"/>
                    <a:pt x="7070" y="3766"/>
                    <a:pt x="7076" y="3753"/>
                  </a:cubicBezTo>
                  <a:cubicBezTo>
                    <a:pt x="7083" y="3746"/>
                    <a:pt x="7089" y="3727"/>
                    <a:pt x="7089" y="3694"/>
                  </a:cubicBezTo>
                  <a:lnTo>
                    <a:pt x="7115" y="3610"/>
                  </a:lnTo>
                  <a:cubicBezTo>
                    <a:pt x="7089" y="3584"/>
                    <a:pt x="7070" y="3558"/>
                    <a:pt x="7063" y="3519"/>
                  </a:cubicBezTo>
                  <a:close/>
                  <a:moveTo>
                    <a:pt x="7389" y="3616"/>
                  </a:moveTo>
                  <a:cubicBezTo>
                    <a:pt x="7369" y="3649"/>
                    <a:pt x="7356" y="3662"/>
                    <a:pt x="7343" y="3668"/>
                  </a:cubicBezTo>
                  <a:cubicBezTo>
                    <a:pt x="7330" y="3675"/>
                    <a:pt x="7317" y="3675"/>
                    <a:pt x="7291" y="3675"/>
                  </a:cubicBezTo>
                  <a:lnTo>
                    <a:pt x="7220" y="3668"/>
                  </a:lnTo>
                  <a:cubicBezTo>
                    <a:pt x="7194" y="3662"/>
                    <a:pt x="7174" y="3655"/>
                    <a:pt x="7154" y="3649"/>
                  </a:cubicBezTo>
                  <a:lnTo>
                    <a:pt x="7154" y="3649"/>
                  </a:lnTo>
                  <a:cubicBezTo>
                    <a:pt x="7161" y="3681"/>
                    <a:pt x="7167" y="3714"/>
                    <a:pt x="7187" y="3746"/>
                  </a:cubicBezTo>
                  <a:cubicBezTo>
                    <a:pt x="7187" y="3753"/>
                    <a:pt x="7187" y="3759"/>
                    <a:pt x="7194" y="3759"/>
                  </a:cubicBezTo>
                  <a:cubicBezTo>
                    <a:pt x="7194" y="3772"/>
                    <a:pt x="7200" y="3779"/>
                    <a:pt x="7207" y="3792"/>
                  </a:cubicBezTo>
                  <a:cubicBezTo>
                    <a:pt x="7220" y="3818"/>
                    <a:pt x="7233" y="3831"/>
                    <a:pt x="7246" y="3838"/>
                  </a:cubicBezTo>
                  <a:cubicBezTo>
                    <a:pt x="7265" y="3844"/>
                    <a:pt x="7285" y="3851"/>
                    <a:pt x="7311" y="3851"/>
                  </a:cubicBezTo>
                  <a:cubicBezTo>
                    <a:pt x="7337" y="3851"/>
                    <a:pt x="7356" y="3851"/>
                    <a:pt x="7369" y="3844"/>
                  </a:cubicBezTo>
                  <a:cubicBezTo>
                    <a:pt x="7408" y="3818"/>
                    <a:pt x="7428" y="3785"/>
                    <a:pt x="7434" y="3727"/>
                  </a:cubicBezTo>
                  <a:lnTo>
                    <a:pt x="7441" y="3694"/>
                  </a:lnTo>
                  <a:cubicBezTo>
                    <a:pt x="7441" y="3694"/>
                    <a:pt x="7441" y="3688"/>
                    <a:pt x="7441" y="3688"/>
                  </a:cubicBezTo>
                  <a:lnTo>
                    <a:pt x="7389" y="3616"/>
                  </a:lnTo>
                  <a:close/>
                  <a:moveTo>
                    <a:pt x="7493" y="3740"/>
                  </a:moveTo>
                  <a:lnTo>
                    <a:pt x="7493" y="3740"/>
                  </a:lnTo>
                  <a:cubicBezTo>
                    <a:pt x="7486" y="3798"/>
                    <a:pt x="7493" y="3844"/>
                    <a:pt x="7512" y="3870"/>
                  </a:cubicBezTo>
                  <a:cubicBezTo>
                    <a:pt x="7525" y="3890"/>
                    <a:pt x="7545" y="3903"/>
                    <a:pt x="7564" y="3909"/>
                  </a:cubicBezTo>
                  <a:cubicBezTo>
                    <a:pt x="7577" y="3912"/>
                    <a:pt x="7589" y="3914"/>
                    <a:pt x="7599" y="3914"/>
                  </a:cubicBezTo>
                  <a:cubicBezTo>
                    <a:pt x="7610" y="3914"/>
                    <a:pt x="7619" y="3912"/>
                    <a:pt x="7629" y="3909"/>
                  </a:cubicBezTo>
                  <a:cubicBezTo>
                    <a:pt x="7655" y="3896"/>
                    <a:pt x="7675" y="3870"/>
                    <a:pt x="7681" y="3838"/>
                  </a:cubicBezTo>
                  <a:cubicBezTo>
                    <a:pt x="7681" y="3811"/>
                    <a:pt x="7681" y="3779"/>
                    <a:pt x="7675" y="3746"/>
                  </a:cubicBezTo>
                  <a:cubicBezTo>
                    <a:pt x="7649" y="3759"/>
                    <a:pt x="7623" y="3766"/>
                    <a:pt x="7597" y="3766"/>
                  </a:cubicBezTo>
                  <a:cubicBezTo>
                    <a:pt x="7590" y="3767"/>
                    <a:pt x="7583" y="3768"/>
                    <a:pt x="7577" y="3768"/>
                  </a:cubicBezTo>
                  <a:cubicBezTo>
                    <a:pt x="7546" y="3768"/>
                    <a:pt x="7519" y="3756"/>
                    <a:pt x="7493" y="3740"/>
                  </a:cubicBezTo>
                  <a:close/>
                  <a:moveTo>
                    <a:pt x="7167" y="3831"/>
                  </a:moveTo>
                  <a:lnTo>
                    <a:pt x="7161" y="3844"/>
                  </a:lnTo>
                  <a:cubicBezTo>
                    <a:pt x="7161" y="3851"/>
                    <a:pt x="7154" y="3851"/>
                    <a:pt x="7154" y="3857"/>
                  </a:cubicBezTo>
                  <a:cubicBezTo>
                    <a:pt x="7154" y="3870"/>
                    <a:pt x="7154" y="3877"/>
                    <a:pt x="7154" y="3877"/>
                  </a:cubicBezTo>
                  <a:lnTo>
                    <a:pt x="7167" y="3922"/>
                  </a:lnTo>
                  <a:lnTo>
                    <a:pt x="7200" y="3974"/>
                  </a:lnTo>
                  <a:lnTo>
                    <a:pt x="7233" y="4013"/>
                  </a:lnTo>
                  <a:cubicBezTo>
                    <a:pt x="7246" y="4033"/>
                    <a:pt x="7265" y="4046"/>
                    <a:pt x="7291" y="4052"/>
                  </a:cubicBezTo>
                  <a:cubicBezTo>
                    <a:pt x="7311" y="4052"/>
                    <a:pt x="7330" y="4052"/>
                    <a:pt x="7337" y="4046"/>
                  </a:cubicBezTo>
                  <a:cubicBezTo>
                    <a:pt x="7350" y="4039"/>
                    <a:pt x="7356" y="4033"/>
                    <a:pt x="7363" y="4013"/>
                  </a:cubicBezTo>
                  <a:cubicBezTo>
                    <a:pt x="7376" y="3994"/>
                    <a:pt x="7382" y="3968"/>
                    <a:pt x="7382" y="3948"/>
                  </a:cubicBezTo>
                  <a:lnTo>
                    <a:pt x="7389" y="3916"/>
                  </a:lnTo>
                  <a:cubicBezTo>
                    <a:pt x="7382" y="3909"/>
                    <a:pt x="7376" y="3909"/>
                    <a:pt x="7376" y="3896"/>
                  </a:cubicBezTo>
                  <a:cubicBezTo>
                    <a:pt x="7363" y="3903"/>
                    <a:pt x="7343" y="3903"/>
                    <a:pt x="7324" y="3903"/>
                  </a:cubicBezTo>
                  <a:cubicBezTo>
                    <a:pt x="7285" y="3903"/>
                    <a:pt x="7252" y="3896"/>
                    <a:pt x="7233" y="3890"/>
                  </a:cubicBezTo>
                  <a:cubicBezTo>
                    <a:pt x="7213" y="3883"/>
                    <a:pt x="7187" y="3864"/>
                    <a:pt x="7167" y="3831"/>
                  </a:cubicBezTo>
                  <a:close/>
                  <a:moveTo>
                    <a:pt x="7733" y="3857"/>
                  </a:moveTo>
                  <a:cubicBezTo>
                    <a:pt x="7733" y="3903"/>
                    <a:pt x="7707" y="3935"/>
                    <a:pt x="7655" y="3961"/>
                  </a:cubicBezTo>
                  <a:cubicBezTo>
                    <a:pt x="7637" y="3970"/>
                    <a:pt x="7618" y="3975"/>
                    <a:pt x="7597" y="3975"/>
                  </a:cubicBezTo>
                  <a:cubicBezTo>
                    <a:pt x="7574" y="3975"/>
                    <a:pt x="7550" y="3969"/>
                    <a:pt x="7525" y="3955"/>
                  </a:cubicBezTo>
                  <a:cubicBezTo>
                    <a:pt x="7493" y="3942"/>
                    <a:pt x="7473" y="3916"/>
                    <a:pt x="7460" y="3896"/>
                  </a:cubicBezTo>
                  <a:cubicBezTo>
                    <a:pt x="7460" y="3896"/>
                    <a:pt x="7454" y="3903"/>
                    <a:pt x="7454" y="3909"/>
                  </a:cubicBezTo>
                  <a:lnTo>
                    <a:pt x="7454" y="3929"/>
                  </a:lnTo>
                  <a:cubicBezTo>
                    <a:pt x="7447" y="3955"/>
                    <a:pt x="7454" y="3981"/>
                    <a:pt x="7460" y="4007"/>
                  </a:cubicBezTo>
                  <a:cubicBezTo>
                    <a:pt x="7460" y="4013"/>
                    <a:pt x="7460" y="4013"/>
                    <a:pt x="7467" y="4013"/>
                  </a:cubicBezTo>
                  <a:lnTo>
                    <a:pt x="7506" y="4046"/>
                  </a:lnTo>
                  <a:cubicBezTo>
                    <a:pt x="7519" y="4052"/>
                    <a:pt x="7545" y="4059"/>
                    <a:pt x="7577" y="4059"/>
                  </a:cubicBezTo>
                  <a:cubicBezTo>
                    <a:pt x="7623" y="4059"/>
                    <a:pt x="7655" y="4052"/>
                    <a:pt x="7675" y="4046"/>
                  </a:cubicBezTo>
                  <a:cubicBezTo>
                    <a:pt x="7688" y="4039"/>
                    <a:pt x="7694" y="4039"/>
                    <a:pt x="7701" y="4039"/>
                  </a:cubicBezTo>
                  <a:cubicBezTo>
                    <a:pt x="7733" y="4007"/>
                    <a:pt x="7759" y="3974"/>
                    <a:pt x="7792" y="3942"/>
                  </a:cubicBezTo>
                  <a:cubicBezTo>
                    <a:pt x="7811" y="3922"/>
                    <a:pt x="7837" y="3903"/>
                    <a:pt x="7857" y="3883"/>
                  </a:cubicBezTo>
                  <a:cubicBezTo>
                    <a:pt x="7831" y="3877"/>
                    <a:pt x="7785" y="3870"/>
                    <a:pt x="7733" y="3857"/>
                  </a:cubicBezTo>
                  <a:close/>
                  <a:moveTo>
                    <a:pt x="7070" y="3825"/>
                  </a:moveTo>
                  <a:cubicBezTo>
                    <a:pt x="7063" y="3831"/>
                    <a:pt x="7057" y="3838"/>
                    <a:pt x="7050" y="3844"/>
                  </a:cubicBezTo>
                  <a:cubicBezTo>
                    <a:pt x="7024" y="3870"/>
                    <a:pt x="6998" y="3883"/>
                    <a:pt x="6972" y="3890"/>
                  </a:cubicBezTo>
                  <a:cubicBezTo>
                    <a:pt x="6967" y="3891"/>
                    <a:pt x="6962" y="3891"/>
                    <a:pt x="6956" y="3891"/>
                  </a:cubicBezTo>
                  <a:cubicBezTo>
                    <a:pt x="6927" y="3891"/>
                    <a:pt x="6891" y="3877"/>
                    <a:pt x="6842" y="3844"/>
                  </a:cubicBezTo>
                  <a:lnTo>
                    <a:pt x="6842" y="3844"/>
                  </a:lnTo>
                  <a:cubicBezTo>
                    <a:pt x="6855" y="3929"/>
                    <a:pt x="6875" y="4007"/>
                    <a:pt x="6894" y="4085"/>
                  </a:cubicBezTo>
                  <a:cubicBezTo>
                    <a:pt x="6908" y="4087"/>
                    <a:pt x="6921" y="4089"/>
                    <a:pt x="6935" y="4089"/>
                  </a:cubicBezTo>
                  <a:cubicBezTo>
                    <a:pt x="6954" y="4089"/>
                    <a:pt x="6973" y="4086"/>
                    <a:pt x="6992" y="4078"/>
                  </a:cubicBezTo>
                  <a:cubicBezTo>
                    <a:pt x="7024" y="4059"/>
                    <a:pt x="7050" y="4033"/>
                    <a:pt x="7063" y="3994"/>
                  </a:cubicBezTo>
                  <a:cubicBezTo>
                    <a:pt x="7076" y="3974"/>
                    <a:pt x="7076" y="3935"/>
                    <a:pt x="7076" y="3883"/>
                  </a:cubicBezTo>
                  <a:lnTo>
                    <a:pt x="7076" y="3844"/>
                  </a:lnTo>
                  <a:lnTo>
                    <a:pt x="7070" y="3825"/>
                  </a:lnTo>
                  <a:close/>
                  <a:moveTo>
                    <a:pt x="7128" y="3987"/>
                  </a:moveTo>
                  <a:cubicBezTo>
                    <a:pt x="7115" y="4026"/>
                    <a:pt x="7096" y="4059"/>
                    <a:pt x="7076" y="4072"/>
                  </a:cubicBezTo>
                  <a:lnTo>
                    <a:pt x="7044" y="4111"/>
                  </a:lnTo>
                  <a:cubicBezTo>
                    <a:pt x="7012" y="4132"/>
                    <a:pt x="6975" y="4145"/>
                    <a:pt x="6934" y="4145"/>
                  </a:cubicBezTo>
                  <a:cubicBezTo>
                    <a:pt x="6925" y="4145"/>
                    <a:pt x="6916" y="4144"/>
                    <a:pt x="6907" y="4143"/>
                  </a:cubicBezTo>
                  <a:lnTo>
                    <a:pt x="6907" y="4143"/>
                  </a:lnTo>
                  <a:cubicBezTo>
                    <a:pt x="6920" y="4182"/>
                    <a:pt x="6933" y="4221"/>
                    <a:pt x="6946" y="4254"/>
                  </a:cubicBezTo>
                  <a:lnTo>
                    <a:pt x="6959" y="4260"/>
                  </a:lnTo>
                  <a:cubicBezTo>
                    <a:pt x="6998" y="4260"/>
                    <a:pt x="7037" y="4254"/>
                    <a:pt x="7070" y="4234"/>
                  </a:cubicBezTo>
                  <a:cubicBezTo>
                    <a:pt x="7102" y="4221"/>
                    <a:pt x="7128" y="4195"/>
                    <a:pt x="7141" y="4156"/>
                  </a:cubicBezTo>
                  <a:lnTo>
                    <a:pt x="7154" y="4104"/>
                  </a:lnTo>
                  <a:lnTo>
                    <a:pt x="7174" y="4065"/>
                  </a:lnTo>
                  <a:lnTo>
                    <a:pt x="7187" y="4052"/>
                  </a:lnTo>
                  <a:cubicBezTo>
                    <a:pt x="7180" y="4046"/>
                    <a:pt x="7174" y="4046"/>
                    <a:pt x="7167" y="4039"/>
                  </a:cubicBezTo>
                  <a:cubicBezTo>
                    <a:pt x="7154" y="4013"/>
                    <a:pt x="7135" y="4000"/>
                    <a:pt x="7128" y="3987"/>
                  </a:cubicBezTo>
                  <a:close/>
                  <a:moveTo>
                    <a:pt x="7408" y="4065"/>
                  </a:moveTo>
                  <a:cubicBezTo>
                    <a:pt x="7382" y="4091"/>
                    <a:pt x="7363" y="4111"/>
                    <a:pt x="7343" y="4117"/>
                  </a:cubicBezTo>
                  <a:cubicBezTo>
                    <a:pt x="7330" y="4117"/>
                    <a:pt x="7304" y="4117"/>
                    <a:pt x="7272" y="4111"/>
                  </a:cubicBezTo>
                  <a:cubicBezTo>
                    <a:pt x="7259" y="4104"/>
                    <a:pt x="7246" y="4098"/>
                    <a:pt x="7233" y="4091"/>
                  </a:cubicBezTo>
                  <a:lnTo>
                    <a:pt x="7233" y="4104"/>
                  </a:lnTo>
                  <a:cubicBezTo>
                    <a:pt x="7233" y="4111"/>
                    <a:pt x="7233" y="4117"/>
                    <a:pt x="7239" y="4124"/>
                  </a:cubicBezTo>
                  <a:lnTo>
                    <a:pt x="7246" y="4176"/>
                  </a:lnTo>
                  <a:cubicBezTo>
                    <a:pt x="7246" y="4195"/>
                    <a:pt x="7259" y="4221"/>
                    <a:pt x="7278" y="4234"/>
                  </a:cubicBezTo>
                  <a:cubicBezTo>
                    <a:pt x="7304" y="4254"/>
                    <a:pt x="7324" y="4260"/>
                    <a:pt x="7350" y="4260"/>
                  </a:cubicBezTo>
                  <a:lnTo>
                    <a:pt x="7395" y="4254"/>
                  </a:lnTo>
                  <a:cubicBezTo>
                    <a:pt x="7421" y="4241"/>
                    <a:pt x="7441" y="4228"/>
                    <a:pt x="7447" y="4221"/>
                  </a:cubicBezTo>
                  <a:cubicBezTo>
                    <a:pt x="7454" y="4221"/>
                    <a:pt x="7460" y="4208"/>
                    <a:pt x="7460" y="4189"/>
                  </a:cubicBezTo>
                  <a:lnTo>
                    <a:pt x="7480" y="4143"/>
                  </a:lnTo>
                  <a:cubicBezTo>
                    <a:pt x="7447" y="4124"/>
                    <a:pt x="7421" y="4098"/>
                    <a:pt x="7408" y="4065"/>
                  </a:cubicBezTo>
                  <a:close/>
                  <a:moveTo>
                    <a:pt x="7187" y="4202"/>
                  </a:moveTo>
                  <a:lnTo>
                    <a:pt x="7174" y="4215"/>
                  </a:lnTo>
                  <a:cubicBezTo>
                    <a:pt x="7141" y="4267"/>
                    <a:pt x="7102" y="4299"/>
                    <a:pt x="7057" y="4312"/>
                  </a:cubicBezTo>
                  <a:cubicBezTo>
                    <a:pt x="7024" y="4319"/>
                    <a:pt x="6998" y="4325"/>
                    <a:pt x="6972" y="4325"/>
                  </a:cubicBezTo>
                  <a:lnTo>
                    <a:pt x="6966" y="4325"/>
                  </a:lnTo>
                  <a:cubicBezTo>
                    <a:pt x="6992" y="4377"/>
                    <a:pt x="7018" y="4416"/>
                    <a:pt x="7044" y="4442"/>
                  </a:cubicBezTo>
                  <a:lnTo>
                    <a:pt x="7050" y="4442"/>
                  </a:lnTo>
                  <a:lnTo>
                    <a:pt x="7089" y="4436"/>
                  </a:lnTo>
                  <a:cubicBezTo>
                    <a:pt x="7122" y="4436"/>
                    <a:pt x="7167" y="4416"/>
                    <a:pt x="7220" y="4371"/>
                  </a:cubicBezTo>
                  <a:cubicBezTo>
                    <a:pt x="7233" y="4358"/>
                    <a:pt x="7246" y="4345"/>
                    <a:pt x="7252" y="4332"/>
                  </a:cubicBezTo>
                  <a:cubicBezTo>
                    <a:pt x="7259" y="4325"/>
                    <a:pt x="7265" y="4319"/>
                    <a:pt x="7265" y="4306"/>
                  </a:cubicBezTo>
                  <a:cubicBezTo>
                    <a:pt x="7265" y="4299"/>
                    <a:pt x="7259" y="4299"/>
                    <a:pt x="7259" y="4299"/>
                  </a:cubicBezTo>
                  <a:cubicBezTo>
                    <a:pt x="7220" y="4267"/>
                    <a:pt x="7200" y="4234"/>
                    <a:pt x="7187" y="4202"/>
                  </a:cubicBezTo>
                  <a:close/>
                  <a:moveTo>
                    <a:pt x="7493" y="4267"/>
                  </a:moveTo>
                  <a:lnTo>
                    <a:pt x="7493" y="4267"/>
                  </a:lnTo>
                  <a:cubicBezTo>
                    <a:pt x="7473" y="4286"/>
                    <a:pt x="7447" y="4299"/>
                    <a:pt x="7421" y="4312"/>
                  </a:cubicBezTo>
                  <a:cubicBezTo>
                    <a:pt x="7395" y="4319"/>
                    <a:pt x="7376" y="4325"/>
                    <a:pt x="7350" y="4325"/>
                  </a:cubicBezTo>
                  <a:cubicBezTo>
                    <a:pt x="7343" y="4377"/>
                    <a:pt x="7350" y="4416"/>
                    <a:pt x="7369" y="4449"/>
                  </a:cubicBezTo>
                  <a:cubicBezTo>
                    <a:pt x="7369" y="4442"/>
                    <a:pt x="7376" y="4436"/>
                    <a:pt x="7382" y="4429"/>
                  </a:cubicBezTo>
                  <a:cubicBezTo>
                    <a:pt x="7415" y="4371"/>
                    <a:pt x="7454" y="4319"/>
                    <a:pt x="7493" y="4267"/>
                  </a:cubicBezTo>
                  <a:close/>
                  <a:moveTo>
                    <a:pt x="7265" y="4429"/>
                  </a:moveTo>
                  <a:cubicBezTo>
                    <a:pt x="7220" y="4462"/>
                    <a:pt x="7187" y="4481"/>
                    <a:pt x="7154" y="4494"/>
                  </a:cubicBezTo>
                  <a:lnTo>
                    <a:pt x="7148" y="4494"/>
                  </a:lnTo>
                  <a:cubicBezTo>
                    <a:pt x="7174" y="4501"/>
                    <a:pt x="7207" y="4501"/>
                    <a:pt x="7252" y="4501"/>
                  </a:cubicBezTo>
                  <a:cubicBezTo>
                    <a:pt x="7265" y="4501"/>
                    <a:pt x="7278" y="4501"/>
                    <a:pt x="7285" y="4507"/>
                  </a:cubicBezTo>
                  <a:cubicBezTo>
                    <a:pt x="7278" y="4488"/>
                    <a:pt x="7272" y="4462"/>
                    <a:pt x="7265" y="4429"/>
                  </a:cubicBezTo>
                  <a:close/>
                  <a:moveTo>
                    <a:pt x="2641" y="7323"/>
                  </a:moveTo>
                  <a:cubicBezTo>
                    <a:pt x="2641" y="7356"/>
                    <a:pt x="2634" y="7388"/>
                    <a:pt x="2628" y="7434"/>
                  </a:cubicBezTo>
                  <a:cubicBezTo>
                    <a:pt x="2621" y="7466"/>
                    <a:pt x="2615" y="7499"/>
                    <a:pt x="2602" y="7525"/>
                  </a:cubicBezTo>
                  <a:cubicBezTo>
                    <a:pt x="2602" y="7532"/>
                    <a:pt x="2602" y="7538"/>
                    <a:pt x="2608" y="7545"/>
                  </a:cubicBezTo>
                  <a:cubicBezTo>
                    <a:pt x="2615" y="7564"/>
                    <a:pt x="2621" y="7577"/>
                    <a:pt x="2641" y="7584"/>
                  </a:cubicBezTo>
                  <a:cubicBezTo>
                    <a:pt x="2647" y="7597"/>
                    <a:pt x="2660" y="7597"/>
                    <a:pt x="2680" y="7597"/>
                  </a:cubicBezTo>
                  <a:cubicBezTo>
                    <a:pt x="2689" y="7598"/>
                    <a:pt x="2697" y="7599"/>
                    <a:pt x="2706" y="7599"/>
                  </a:cubicBezTo>
                  <a:cubicBezTo>
                    <a:pt x="2729" y="7599"/>
                    <a:pt x="2752" y="7593"/>
                    <a:pt x="2771" y="7584"/>
                  </a:cubicBezTo>
                  <a:cubicBezTo>
                    <a:pt x="2784" y="7571"/>
                    <a:pt x="2804" y="7551"/>
                    <a:pt x="2823" y="7512"/>
                  </a:cubicBezTo>
                  <a:lnTo>
                    <a:pt x="2843" y="7473"/>
                  </a:lnTo>
                  <a:cubicBezTo>
                    <a:pt x="2843" y="7440"/>
                    <a:pt x="2849" y="7414"/>
                    <a:pt x="2856" y="7395"/>
                  </a:cubicBezTo>
                  <a:lnTo>
                    <a:pt x="2862" y="7395"/>
                  </a:lnTo>
                  <a:cubicBezTo>
                    <a:pt x="2784" y="7369"/>
                    <a:pt x="2713" y="7343"/>
                    <a:pt x="2641" y="7323"/>
                  </a:cubicBezTo>
                  <a:close/>
                  <a:moveTo>
                    <a:pt x="2927" y="7427"/>
                  </a:moveTo>
                  <a:lnTo>
                    <a:pt x="2908" y="7492"/>
                  </a:lnTo>
                  <a:cubicBezTo>
                    <a:pt x="2901" y="7545"/>
                    <a:pt x="2895" y="7590"/>
                    <a:pt x="2901" y="7616"/>
                  </a:cubicBezTo>
                  <a:cubicBezTo>
                    <a:pt x="2908" y="7662"/>
                    <a:pt x="2927" y="7701"/>
                    <a:pt x="2953" y="7727"/>
                  </a:cubicBezTo>
                  <a:cubicBezTo>
                    <a:pt x="2976" y="7746"/>
                    <a:pt x="2999" y="7756"/>
                    <a:pt x="3021" y="7756"/>
                  </a:cubicBezTo>
                  <a:cubicBezTo>
                    <a:pt x="3038" y="7756"/>
                    <a:pt x="3054" y="7750"/>
                    <a:pt x="3070" y="7740"/>
                  </a:cubicBezTo>
                  <a:cubicBezTo>
                    <a:pt x="3090" y="7727"/>
                    <a:pt x="3109" y="7714"/>
                    <a:pt x="3116" y="7688"/>
                  </a:cubicBezTo>
                  <a:cubicBezTo>
                    <a:pt x="3129" y="7668"/>
                    <a:pt x="3142" y="7649"/>
                    <a:pt x="3148" y="7629"/>
                  </a:cubicBezTo>
                  <a:lnTo>
                    <a:pt x="3168" y="7551"/>
                  </a:lnTo>
                  <a:cubicBezTo>
                    <a:pt x="3142" y="7532"/>
                    <a:pt x="3096" y="7512"/>
                    <a:pt x="3044" y="7486"/>
                  </a:cubicBezTo>
                  <a:cubicBezTo>
                    <a:pt x="3005" y="7460"/>
                    <a:pt x="2966" y="7440"/>
                    <a:pt x="2927" y="7427"/>
                  </a:cubicBezTo>
                  <a:close/>
                  <a:moveTo>
                    <a:pt x="3421" y="7525"/>
                  </a:moveTo>
                  <a:cubicBezTo>
                    <a:pt x="3382" y="7545"/>
                    <a:pt x="3350" y="7564"/>
                    <a:pt x="3317" y="7571"/>
                  </a:cubicBezTo>
                  <a:lnTo>
                    <a:pt x="3265" y="7571"/>
                  </a:lnTo>
                  <a:cubicBezTo>
                    <a:pt x="3265" y="7584"/>
                    <a:pt x="3259" y="7590"/>
                    <a:pt x="3252" y="7603"/>
                  </a:cubicBezTo>
                  <a:cubicBezTo>
                    <a:pt x="3246" y="7610"/>
                    <a:pt x="3239" y="7623"/>
                    <a:pt x="3239" y="7636"/>
                  </a:cubicBezTo>
                  <a:lnTo>
                    <a:pt x="3239" y="7662"/>
                  </a:lnTo>
                  <a:cubicBezTo>
                    <a:pt x="3252" y="7707"/>
                    <a:pt x="3272" y="7740"/>
                    <a:pt x="3291" y="7753"/>
                  </a:cubicBezTo>
                  <a:cubicBezTo>
                    <a:pt x="3317" y="7772"/>
                    <a:pt x="3350" y="7779"/>
                    <a:pt x="3402" y="7779"/>
                  </a:cubicBezTo>
                  <a:lnTo>
                    <a:pt x="3441" y="7740"/>
                  </a:lnTo>
                  <a:cubicBezTo>
                    <a:pt x="3460" y="7720"/>
                    <a:pt x="3473" y="7701"/>
                    <a:pt x="3486" y="7675"/>
                  </a:cubicBezTo>
                  <a:cubicBezTo>
                    <a:pt x="3499" y="7636"/>
                    <a:pt x="3512" y="7616"/>
                    <a:pt x="3525" y="7616"/>
                  </a:cubicBezTo>
                  <a:lnTo>
                    <a:pt x="3525" y="7590"/>
                  </a:lnTo>
                  <a:cubicBezTo>
                    <a:pt x="3519" y="7590"/>
                    <a:pt x="3512" y="7584"/>
                    <a:pt x="3499" y="7584"/>
                  </a:cubicBezTo>
                  <a:cubicBezTo>
                    <a:pt x="3480" y="7577"/>
                    <a:pt x="3467" y="7558"/>
                    <a:pt x="3460" y="7532"/>
                  </a:cubicBezTo>
                  <a:lnTo>
                    <a:pt x="3460" y="7525"/>
                  </a:lnTo>
                  <a:close/>
                  <a:moveTo>
                    <a:pt x="2582" y="7610"/>
                  </a:moveTo>
                  <a:cubicBezTo>
                    <a:pt x="2550" y="7688"/>
                    <a:pt x="2517" y="7766"/>
                    <a:pt x="2485" y="7844"/>
                  </a:cubicBezTo>
                  <a:lnTo>
                    <a:pt x="2530" y="7922"/>
                  </a:lnTo>
                  <a:cubicBezTo>
                    <a:pt x="2539" y="7926"/>
                    <a:pt x="2548" y="7928"/>
                    <a:pt x="2558" y="7928"/>
                  </a:cubicBezTo>
                  <a:cubicBezTo>
                    <a:pt x="2578" y="7928"/>
                    <a:pt x="2600" y="7920"/>
                    <a:pt x="2621" y="7902"/>
                  </a:cubicBezTo>
                  <a:cubicBezTo>
                    <a:pt x="2641" y="7889"/>
                    <a:pt x="2667" y="7863"/>
                    <a:pt x="2693" y="7824"/>
                  </a:cubicBezTo>
                  <a:lnTo>
                    <a:pt x="2745" y="7753"/>
                  </a:lnTo>
                  <a:cubicBezTo>
                    <a:pt x="2765" y="7733"/>
                    <a:pt x="2778" y="7714"/>
                    <a:pt x="2784" y="7701"/>
                  </a:cubicBezTo>
                  <a:lnTo>
                    <a:pt x="2797" y="7636"/>
                  </a:lnTo>
                  <a:lnTo>
                    <a:pt x="2797" y="7636"/>
                  </a:lnTo>
                  <a:cubicBezTo>
                    <a:pt x="2778" y="7649"/>
                    <a:pt x="2758" y="7655"/>
                    <a:pt x="2732" y="7655"/>
                  </a:cubicBezTo>
                  <a:cubicBezTo>
                    <a:pt x="2718" y="7657"/>
                    <a:pt x="2703" y="7659"/>
                    <a:pt x="2689" y="7659"/>
                  </a:cubicBezTo>
                  <a:cubicBezTo>
                    <a:pt x="2665" y="7659"/>
                    <a:pt x="2642" y="7654"/>
                    <a:pt x="2621" y="7642"/>
                  </a:cubicBezTo>
                  <a:cubicBezTo>
                    <a:pt x="2602" y="7636"/>
                    <a:pt x="2589" y="7623"/>
                    <a:pt x="2582" y="7610"/>
                  </a:cubicBezTo>
                  <a:close/>
                  <a:moveTo>
                    <a:pt x="2862" y="7727"/>
                  </a:moveTo>
                  <a:cubicBezTo>
                    <a:pt x="2856" y="7772"/>
                    <a:pt x="2849" y="7818"/>
                    <a:pt x="2856" y="7857"/>
                  </a:cubicBezTo>
                  <a:cubicBezTo>
                    <a:pt x="2856" y="7909"/>
                    <a:pt x="2862" y="7954"/>
                    <a:pt x="2882" y="7980"/>
                  </a:cubicBezTo>
                  <a:cubicBezTo>
                    <a:pt x="2907" y="8016"/>
                    <a:pt x="2937" y="8036"/>
                    <a:pt x="2972" y="8036"/>
                  </a:cubicBezTo>
                  <a:cubicBezTo>
                    <a:pt x="2980" y="8036"/>
                    <a:pt x="2989" y="8035"/>
                    <a:pt x="2999" y="8032"/>
                  </a:cubicBezTo>
                  <a:cubicBezTo>
                    <a:pt x="3025" y="8019"/>
                    <a:pt x="3057" y="7993"/>
                    <a:pt x="3083" y="7954"/>
                  </a:cubicBezTo>
                  <a:cubicBezTo>
                    <a:pt x="3109" y="7915"/>
                    <a:pt x="3122" y="7883"/>
                    <a:pt x="3129" y="7857"/>
                  </a:cubicBezTo>
                  <a:cubicBezTo>
                    <a:pt x="3142" y="7824"/>
                    <a:pt x="3148" y="7805"/>
                    <a:pt x="3161" y="7785"/>
                  </a:cubicBezTo>
                  <a:cubicBezTo>
                    <a:pt x="3168" y="7772"/>
                    <a:pt x="3174" y="7766"/>
                    <a:pt x="3187" y="7759"/>
                  </a:cubicBezTo>
                  <a:cubicBezTo>
                    <a:pt x="3181" y="7753"/>
                    <a:pt x="3181" y="7746"/>
                    <a:pt x="3174" y="7740"/>
                  </a:cubicBezTo>
                  <a:cubicBezTo>
                    <a:pt x="3168" y="7740"/>
                    <a:pt x="3161" y="7746"/>
                    <a:pt x="3155" y="7759"/>
                  </a:cubicBezTo>
                  <a:cubicBezTo>
                    <a:pt x="3135" y="7792"/>
                    <a:pt x="3103" y="7811"/>
                    <a:pt x="3057" y="7818"/>
                  </a:cubicBezTo>
                  <a:cubicBezTo>
                    <a:pt x="3047" y="7819"/>
                    <a:pt x="3036" y="7820"/>
                    <a:pt x="3026" y="7820"/>
                  </a:cubicBezTo>
                  <a:cubicBezTo>
                    <a:pt x="2997" y="7820"/>
                    <a:pt x="2969" y="7814"/>
                    <a:pt x="2940" y="7805"/>
                  </a:cubicBezTo>
                  <a:cubicBezTo>
                    <a:pt x="2914" y="7785"/>
                    <a:pt x="2882" y="7759"/>
                    <a:pt x="2862" y="7727"/>
                  </a:cubicBezTo>
                  <a:close/>
                  <a:moveTo>
                    <a:pt x="3525" y="7805"/>
                  </a:moveTo>
                  <a:lnTo>
                    <a:pt x="3519" y="7811"/>
                  </a:lnTo>
                  <a:cubicBezTo>
                    <a:pt x="3512" y="7818"/>
                    <a:pt x="3506" y="7824"/>
                    <a:pt x="3506" y="7831"/>
                  </a:cubicBezTo>
                  <a:cubicBezTo>
                    <a:pt x="3486" y="7850"/>
                    <a:pt x="3473" y="7863"/>
                    <a:pt x="3454" y="7870"/>
                  </a:cubicBezTo>
                  <a:cubicBezTo>
                    <a:pt x="3441" y="7873"/>
                    <a:pt x="3430" y="7875"/>
                    <a:pt x="3420" y="7875"/>
                  </a:cubicBezTo>
                  <a:cubicBezTo>
                    <a:pt x="3410" y="7875"/>
                    <a:pt x="3402" y="7873"/>
                    <a:pt x="3395" y="7870"/>
                  </a:cubicBezTo>
                  <a:lnTo>
                    <a:pt x="3369" y="7870"/>
                  </a:lnTo>
                  <a:cubicBezTo>
                    <a:pt x="3337" y="7870"/>
                    <a:pt x="3311" y="7863"/>
                    <a:pt x="3298" y="7850"/>
                  </a:cubicBezTo>
                  <a:cubicBezTo>
                    <a:pt x="3285" y="7850"/>
                    <a:pt x="3265" y="7844"/>
                    <a:pt x="3252" y="7837"/>
                  </a:cubicBezTo>
                  <a:lnTo>
                    <a:pt x="3252" y="7844"/>
                  </a:lnTo>
                  <a:cubicBezTo>
                    <a:pt x="3252" y="7909"/>
                    <a:pt x="3246" y="7954"/>
                    <a:pt x="3252" y="7967"/>
                  </a:cubicBezTo>
                  <a:cubicBezTo>
                    <a:pt x="3259" y="8019"/>
                    <a:pt x="3278" y="8058"/>
                    <a:pt x="3317" y="8078"/>
                  </a:cubicBezTo>
                  <a:cubicBezTo>
                    <a:pt x="3328" y="8081"/>
                    <a:pt x="3341" y="8082"/>
                    <a:pt x="3356" y="8082"/>
                  </a:cubicBezTo>
                  <a:cubicBezTo>
                    <a:pt x="3378" y="8082"/>
                    <a:pt x="3404" y="8079"/>
                    <a:pt x="3434" y="8071"/>
                  </a:cubicBezTo>
                  <a:cubicBezTo>
                    <a:pt x="3467" y="8058"/>
                    <a:pt x="3493" y="8045"/>
                    <a:pt x="3499" y="8039"/>
                  </a:cubicBezTo>
                  <a:cubicBezTo>
                    <a:pt x="3506" y="8032"/>
                    <a:pt x="3512" y="8026"/>
                    <a:pt x="3519" y="8019"/>
                  </a:cubicBezTo>
                  <a:lnTo>
                    <a:pt x="3525" y="7805"/>
                  </a:lnTo>
                  <a:close/>
                  <a:moveTo>
                    <a:pt x="2446" y="7915"/>
                  </a:moveTo>
                  <a:cubicBezTo>
                    <a:pt x="2407" y="7980"/>
                    <a:pt x="2361" y="8058"/>
                    <a:pt x="2309" y="8149"/>
                  </a:cubicBezTo>
                  <a:lnTo>
                    <a:pt x="2316" y="8156"/>
                  </a:lnTo>
                  <a:cubicBezTo>
                    <a:pt x="2330" y="8162"/>
                    <a:pt x="2344" y="8165"/>
                    <a:pt x="2356" y="8165"/>
                  </a:cubicBezTo>
                  <a:cubicBezTo>
                    <a:pt x="2372" y="8165"/>
                    <a:pt x="2386" y="8160"/>
                    <a:pt x="2400" y="8149"/>
                  </a:cubicBezTo>
                  <a:cubicBezTo>
                    <a:pt x="2420" y="8136"/>
                    <a:pt x="2433" y="8117"/>
                    <a:pt x="2452" y="8084"/>
                  </a:cubicBezTo>
                  <a:cubicBezTo>
                    <a:pt x="2465" y="8052"/>
                    <a:pt x="2472" y="8026"/>
                    <a:pt x="2478" y="8006"/>
                  </a:cubicBezTo>
                  <a:cubicBezTo>
                    <a:pt x="2478" y="7993"/>
                    <a:pt x="2485" y="7987"/>
                    <a:pt x="2485" y="7980"/>
                  </a:cubicBezTo>
                  <a:cubicBezTo>
                    <a:pt x="2478" y="7974"/>
                    <a:pt x="2472" y="7967"/>
                    <a:pt x="2465" y="7961"/>
                  </a:cubicBezTo>
                  <a:cubicBezTo>
                    <a:pt x="2459" y="7954"/>
                    <a:pt x="2452" y="7935"/>
                    <a:pt x="2446" y="7915"/>
                  </a:cubicBezTo>
                  <a:close/>
                  <a:moveTo>
                    <a:pt x="2765" y="7857"/>
                  </a:moveTo>
                  <a:cubicBezTo>
                    <a:pt x="2732" y="7922"/>
                    <a:pt x="2680" y="7967"/>
                    <a:pt x="2608" y="7987"/>
                  </a:cubicBezTo>
                  <a:cubicBezTo>
                    <a:pt x="2589" y="7993"/>
                    <a:pt x="2569" y="8000"/>
                    <a:pt x="2556" y="8000"/>
                  </a:cubicBezTo>
                  <a:lnTo>
                    <a:pt x="2550" y="8019"/>
                  </a:lnTo>
                  <a:cubicBezTo>
                    <a:pt x="2550" y="8052"/>
                    <a:pt x="2550" y="8078"/>
                    <a:pt x="2556" y="8104"/>
                  </a:cubicBezTo>
                  <a:cubicBezTo>
                    <a:pt x="2563" y="8156"/>
                    <a:pt x="2589" y="8195"/>
                    <a:pt x="2628" y="8214"/>
                  </a:cubicBezTo>
                  <a:cubicBezTo>
                    <a:pt x="2645" y="8226"/>
                    <a:pt x="2663" y="8231"/>
                    <a:pt x="2683" y="8231"/>
                  </a:cubicBezTo>
                  <a:cubicBezTo>
                    <a:pt x="2708" y="8231"/>
                    <a:pt x="2735" y="8222"/>
                    <a:pt x="2765" y="8208"/>
                  </a:cubicBezTo>
                  <a:cubicBezTo>
                    <a:pt x="2797" y="8182"/>
                    <a:pt x="2830" y="8149"/>
                    <a:pt x="2856" y="8097"/>
                  </a:cubicBezTo>
                  <a:lnTo>
                    <a:pt x="2856" y="8091"/>
                  </a:lnTo>
                  <a:cubicBezTo>
                    <a:pt x="2830" y="8071"/>
                    <a:pt x="2810" y="8045"/>
                    <a:pt x="2791" y="8006"/>
                  </a:cubicBezTo>
                  <a:cubicBezTo>
                    <a:pt x="2778" y="7980"/>
                    <a:pt x="2771" y="7935"/>
                    <a:pt x="2765" y="7857"/>
                  </a:cubicBezTo>
                  <a:close/>
                  <a:moveTo>
                    <a:pt x="3161" y="8000"/>
                  </a:moveTo>
                  <a:cubicBezTo>
                    <a:pt x="3129" y="8058"/>
                    <a:pt x="3096" y="8091"/>
                    <a:pt x="3057" y="8110"/>
                  </a:cubicBezTo>
                  <a:cubicBezTo>
                    <a:pt x="3044" y="8117"/>
                    <a:pt x="3012" y="8123"/>
                    <a:pt x="2979" y="8123"/>
                  </a:cubicBezTo>
                  <a:lnTo>
                    <a:pt x="2947" y="8123"/>
                  </a:lnTo>
                  <a:cubicBezTo>
                    <a:pt x="2947" y="8130"/>
                    <a:pt x="2940" y="8149"/>
                    <a:pt x="2934" y="8169"/>
                  </a:cubicBezTo>
                  <a:cubicBezTo>
                    <a:pt x="2934" y="8195"/>
                    <a:pt x="2934" y="8214"/>
                    <a:pt x="2940" y="8227"/>
                  </a:cubicBezTo>
                  <a:cubicBezTo>
                    <a:pt x="2953" y="8260"/>
                    <a:pt x="2979" y="8279"/>
                    <a:pt x="3025" y="8292"/>
                  </a:cubicBezTo>
                  <a:cubicBezTo>
                    <a:pt x="3041" y="8297"/>
                    <a:pt x="3057" y="8299"/>
                    <a:pt x="3073" y="8299"/>
                  </a:cubicBezTo>
                  <a:cubicBezTo>
                    <a:pt x="3102" y="8299"/>
                    <a:pt x="3132" y="8292"/>
                    <a:pt x="3161" y="8279"/>
                  </a:cubicBezTo>
                  <a:cubicBezTo>
                    <a:pt x="3207" y="8253"/>
                    <a:pt x="3239" y="8221"/>
                    <a:pt x="3259" y="8175"/>
                  </a:cubicBezTo>
                  <a:lnTo>
                    <a:pt x="3272" y="8156"/>
                  </a:lnTo>
                  <a:cubicBezTo>
                    <a:pt x="3207" y="8123"/>
                    <a:pt x="3174" y="8065"/>
                    <a:pt x="3161" y="8000"/>
                  </a:cubicBezTo>
                  <a:close/>
                  <a:moveTo>
                    <a:pt x="3519" y="8136"/>
                  </a:moveTo>
                  <a:cubicBezTo>
                    <a:pt x="3499" y="8149"/>
                    <a:pt x="3467" y="8162"/>
                    <a:pt x="3441" y="8169"/>
                  </a:cubicBezTo>
                  <a:cubicBezTo>
                    <a:pt x="3418" y="8173"/>
                    <a:pt x="3392" y="8178"/>
                    <a:pt x="3367" y="8178"/>
                  </a:cubicBezTo>
                  <a:cubicBezTo>
                    <a:pt x="3356" y="8178"/>
                    <a:pt x="3346" y="8177"/>
                    <a:pt x="3337" y="8175"/>
                  </a:cubicBezTo>
                  <a:cubicBezTo>
                    <a:pt x="3337" y="8175"/>
                    <a:pt x="3337" y="8182"/>
                    <a:pt x="3337" y="8182"/>
                  </a:cubicBezTo>
                  <a:cubicBezTo>
                    <a:pt x="3330" y="8260"/>
                    <a:pt x="3343" y="8318"/>
                    <a:pt x="3389" y="8357"/>
                  </a:cubicBezTo>
                  <a:cubicBezTo>
                    <a:pt x="3408" y="8383"/>
                    <a:pt x="3441" y="8396"/>
                    <a:pt x="3473" y="8396"/>
                  </a:cubicBezTo>
                  <a:cubicBezTo>
                    <a:pt x="3482" y="8398"/>
                    <a:pt x="3489" y="8399"/>
                    <a:pt x="3497" y="8399"/>
                  </a:cubicBezTo>
                  <a:cubicBezTo>
                    <a:pt x="3519" y="8399"/>
                    <a:pt x="3537" y="8392"/>
                    <a:pt x="3551" y="8377"/>
                  </a:cubicBezTo>
                  <a:lnTo>
                    <a:pt x="3545" y="8364"/>
                  </a:lnTo>
                  <a:cubicBezTo>
                    <a:pt x="3532" y="8312"/>
                    <a:pt x="3525" y="8240"/>
                    <a:pt x="3519" y="8136"/>
                  </a:cubicBezTo>
                  <a:close/>
                  <a:moveTo>
                    <a:pt x="2485" y="8156"/>
                  </a:moveTo>
                  <a:cubicBezTo>
                    <a:pt x="2465" y="8188"/>
                    <a:pt x="2426" y="8214"/>
                    <a:pt x="2381" y="8221"/>
                  </a:cubicBezTo>
                  <a:cubicBezTo>
                    <a:pt x="2342" y="8221"/>
                    <a:pt x="2309" y="8221"/>
                    <a:pt x="2277" y="8208"/>
                  </a:cubicBezTo>
                  <a:cubicBezTo>
                    <a:pt x="2264" y="8234"/>
                    <a:pt x="2244" y="8260"/>
                    <a:pt x="2231" y="8286"/>
                  </a:cubicBezTo>
                  <a:lnTo>
                    <a:pt x="2205" y="8325"/>
                  </a:lnTo>
                  <a:lnTo>
                    <a:pt x="2205" y="8331"/>
                  </a:lnTo>
                  <a:cubicBezTo>
                    <a:pt x="2231" y="8383"/>
                    <a:pt x="2270" y="8403"/>
                    <a:pt x="2322" y="8403"/>
                  </a:cubicBezTo>
                  <a:cubicBezTo>
                    <a:pt x="2374" y="8403"/>
                    <a:pt x="2413" y="8390"/>
                    <a:pt x="2452" y="8351"/>
                  </a:cubicBezTo>
                  <a:cubicBezTo>
                    <a:pt x="2478" y="8331"/>
                    <a:pt x="2511" y="8299"/>
                    <a:pt x="2550" y="8253"/>
                  </a:cubicBezTo>
                  <a:cubicBezTo>
                    <a:pt x="2524" y="8227"/>
                    <a:pt x="2504" y="8195"/>
                    <a:pt x="2485" y="8156"/>
                  </a:cubicBezTo>
                  <a:close/>
                  <a:moveTo>
                    <a:pt x="2862" y="8221"/>
                  </a:moveTo>
                  <a:cubicBezTo>
                    <a:pt x="2821" y="8277"/>
                    <a:pt x="2768" y="8305"/>
                    <a:pt x="2706" y="8305"/>
                  </a:cubicBezTo>
                  <a:cubicBezTo>
                    <a:pt x="2690" y="8305"/>
                    <a:pt x="2672" y="8303"/>
                    <a:pt x="2654" y="8299"/>
                  </a:cubicBezTo>
                  <a:cubicBezTo>
                    <a:pt x="2647" y="8299"/>
                    <a:pt x="2634" y="8299"/>
                    <a:pt x="2628" y="8292"/>
                  </a:cubicBezTo>
                  <a:cubicBezTo>
                    <a:pt x="2628" y="8299"/>
                    <a:pt x="2621" y="8299"/>
                    <a:pt x="2621" y="8299"/>
                  </a:cubicBezTo>
                  <a:cubicBezTo>
                    <a:pt x="2621" y="8331"/>
                    <a:pt x="2628" y="8357"/>
                    <a:pt x="2647" y="8383"/>
                  </a:cubicBezTo>
                  <a:cubicBezTo>
                    <a:pt x="2667" y="8409"/>
                    <a:pt x="2686" y="8429"/>
                    <a:pt x="2719" y="8436"/>
                  </a:cubicBezTo>
                  <a:cubicBezTo>
                    <a:pt x="2736" y="8441"/>
                    <a:pt x="2753" y="8444"/>
                    <a:pt x="2770" y="8444"/>
                  </a:cubicBezTo>
                  <a:cubicBezTo>
                    <a:pt x="2810" y="8444"/>
                    <a:pt x="2847" y="8427"/>
                    <a:pt x="2875" y="8390"/>
                  </a:cubicBezTo>
                  <a:cubicBezTo>
                    <a:pt x="2895" y="8364"/>
                    <a:pt x="2908" y="8344"/>
                    <a:pt x="2921" y="8331"/>
                  </a:cubicBezTo>
                  <a:cubicBezTo>
                    <a:pt x="2882" y="8305"/>
                    <a:pt x="2862" y="8266"/>
                    <a:pt x="2862" y="8221"/>
                  </a:cubicBezTo>
                  <a:close/>
                  <a:moveTo>
                    <a:pt x="2608" y="8461"/>
                  </a:moveTo>
                  <a:lnTo>
                    <a:pt x="2608" y="8461"/>
                  </a:lnTo>
                  <a:cubicBezTo>
                    <a:pt x="2608" y="8461"/>
                    <a:pt x="2608" y="8461"/>
                    <a:pt x="2608" y="8462"/>
                  </a:cubicBezTo>
                  <a:lnTo>
                    <a:pt x="2615" y="8462"/>
                  </a:lnTo>
                  <a:cubicBezTo>
                    <a:pt x="2613" y="8461"/>
                    <a:pt x="2610" y="8461"/>
                    <a:pt x="2608" y="8461"/>
                  </a:cubicBezTo>
                  <a:close/>
                  <a:moveTo>
                    <a:pt x="2934" y="8436"/>
                  </a:moveTo>
                  <a:cubicBezTo>
                    <a:pt x="2914" y="8462"/>
                    <a:pt x="2895" y="8481"/>
                    <a:pt x="2869" y="8494"/>
                  </a:cubicBezTo>
                  <a:cubicBezTo>
                    <a:pt x="2901" y="8501"/>
                    <a:pt x="2934" y="8514"/>
                    <a:pt x="2966" y="8527"/>
                  </a:cubicBezTo>
                  <a:cubicBezTo>
                    <a:pt x="2940" y="8488"/>
                    <a:pt x="2934" y="8462"/>
                    <a:pt x="2934" y="8436"/>
                  </a:cubicBezTo>
                  <a:close/>
                  <a:moveTo>
                    <a:pt x="3272" y="8279"/>
                  </a:moveTo>
                  <a:cubicBezTo>
                    <a:pt x="3230" y="8339"/>
                    <a:pt x="3167" y="8371"/>
                    <a:pt x="3081" y="8371"/>
                  </a:cubicBezTo>
                  <a:cubicBezTo>
                    <a:pt x="3073" y="8371"/>
                    <a:pt x="3065" y="8371"/>
                    <a:pt x="3057" y="8370"/>
                  </a:cubicBezTo>
                  <a:lnTo>
                    <a:pt x="3005" y="8370"/>
                  </a:lnTo>
                  <a:cubicBezTo>
                    <a:pt x="3005" y="8449"/>
                    <a:pt x="3031" y="8501"/>
                    <a:pt x="3090" y="8527"/>
                  </a:cubicBezTo>
                  <a:cubicBezTo>
                    <a:pt x="3104" y="8531"/>
                    <a:pt x="3119" y="8533"/>
                    <a:pt x="3133" y="8533"/>
                  </a:cubicBezTo>
                  <a:cubicBezTo>
                    <a:pt x="3164" y="8533"/>
                    <a:pt x="3195" y="8523"/>
                    <a:pt x="3226" y="8501"/>
                  </a:cubicBezTo>
                  <a:cubicBezTo>
                    <a:pt x="3252" y="8481"/>
                    <a:pt x="3285" y="8449"/>
                    <a:pt x="3317" y="8396"/>
                  </a:cubicBezTo>
                  <a:lnTo>
                    <a:pt x="3317" y="8390"/>
                  </a:lnTo>
                  <a:cubicBezTo>
                    <a:pt x="3291" y="8364"/>
                    <a:pt x="3278" y="8325"/>
                    <a:pt x="3272" y="8279"/>
                  </a:cubicBezTo>
                  <a:close/>
                  <a:moveTo>
                    <a:pt x="2550" y="8351"/>
                  </a:moveTo>
                  <a:cubicBezTo>
                    <a:pt x="2504" y="8409"/>
                    <a:pt x="2446" y="8449"/>
                    <a:pt x="2374" y="8468"/>
                  </a:cubicBezTo>
                  <a:cubicBezTo>
                    <a:pt x="2353" y="8470"/>
                    <a:pt x="2334" y="8472"/>
                    <a:pt x="2317" y="8472"/>
                  </a:cubicBezTo>
                  <a:cubicBezTo>
                    <a:pt x="2287" y="8472"/>
                    <a:pt x="2262" y="8467"/>
                    <a:pt x="2238" y="8455"/>
                  </a:cubicBezTo>
                  <a:cubicBezTo>
                    <a:pt x="2199" y="8436"/>
                    <a:pt x="2179" y="8416"/>
                    <a:pt x="2166" y="8390"/>
                  </a:cubicBezTo>
                  <a:lnTo>
                    <a:pt x="2082" y="8533"/>
                  </a:lnTo>
                  <a:cubicBezTo>
                    <a:pt x="2242" y="8482"/>
                    <a:pt x="2397" y="8460"/>
                    <a:pt x="2551" y="8460"/>
                  </a:cubicBezTo>
                  <a:cubicBezTo>
                    <a:pt x="2570" y="8460"/>
                    <a:pt x="2589" y="8461"/>
                    <a:pt x="2608" y="8461"/>
                  </a:cubicBezTo>
                  <a:lnTo>
                    <a:pt x="2608" y="8461"/>
                  </a:lnTo>
                  <a:cubicBezTo>
                    <a:pt x="2576" y="8429"/>
                    <a:pt x="2556" y="8396"/>
                    <a:pt x="2550" y="8351"/>
                  </a:cubicBezTo>
                  <a:close/>
                  <a:moveTo>
                    <a:pt x="3584" y="8449"/>
                  </a:moveTo>
                  <a:cubicBezTo>
                    <a:pt x="3551" y="8462"/>
                    <a:pt x="3519" y="8475"/>
                    <a:pt x="3486" y="8475"/>
                  </a:cubicBezTo>
                  <a:cubicBezTo>
                    <a:pt x="3454" y="8475"/>
                    <a:pt x="3428" y="8468"/>
                    <a:pt x="3395" y="8455"/>
                  </a:cubicBezTo>
                  <a:cubicBezTo>
                    <a:pt x="3395" y="8462"/>
                    <a:pt x="3395" y="8475"/>
                    <a:pt x="3389" y="8488"/>
                  </a:cubicBezTo>
                  <a:cubicBezTo>
                    <a:pt x="3382" y="8520"/>
                    <a:pt x="3389" y="8553"/>
                    <a:pt x="3402" y="8585"/>
                  </a:cubicBezTo>
                  <a:cubicBezTo>
                    <a:pt x="3415" y="8611"/>
                    <a:pt x="3434" y="8637"/>
                    <a:pt x="3460" y="8657"/>
                  </a:cubicBezTo>
                  <a:cubicBezTo>
                    <a:pt x="3484" y="8666"/>
                    <a:pt x="3508" y="8672"/>
                    <a:pt x="3532" y="8672"/>
                  </a:cubicBezTo>
                  <a:cubicBezTo>
                    <a:pt x="3541" y="8672"/>
                    <a:pt x="3549" y="8671"/>
                    <a:pt x="3558" y="8670"/>
                  </a:cubicBezTo>
                  <a:cubicBezTo>
                    <a:pt x="3590" y="8663"/>
                    <a:pt x="3617" y="8644"/>
                    <a:pt x="3636" y="8618"/>
                  </a:cubicBezTo>
                  <a:cubicBezTo>
                    <a:pt x="3649" y="8611"/>
                    <a:pt x="3656" y="8598"/>
                    <a:pt x="3662" y="8592"/>
                  </a:cubicBezTo>
                  <a:cubicBezTo>
                    <a:pt x="3623" y="8520"/>
                    <a:pt x="3597" y="8481"/>
                    <a:pt x="3597" y="8481"/>
                  </a:cubicBezTo>
                  <a:cubicBezTo>
                    <a:pt x="3590" y="8468"/>
                    <a:pt x="3590" y="8455"/>
                    <a:pt x="3584" y="8449"/>
                  </a:cubicBezTo>
                  <a:close/>
                  <a:moveTo>
                    <a:pt x="9997" y="4618"/>
                  </a:moveTo>
                  <a:cubicBezTo>
                    <a:pt x="9762" y="4722"/>
                    <a:pt x="9535" y="4846"/>
                    <a:pt x="9320" y="4982"/>
                  </a:cubicBezTo>
                  <a:cubicBezTo>
                    <a:pt x="9262" y="5021"/>
                    <a:pt x="9223" y="5047"/>
                    <a:pt x="9184" y="5073"/>
                  </a:cubicBezTo>
                  <a:cubicBezTo>
                    <a:pt x="9203" y="5086"/>
                    <a:pt x="9223" y="5106"/>
                    <a:pt x="9242" y="5132"/>
                  </a:cubicBezTo>
                  <a:cubicBezTo>
                    <a:pt x="9437" y="5340"/>
                    <a:pt x="9554" y="5613"/>
                    <a:pt x="9587" y="5951"/>
                  </a:cubicBezTo>
                  <a:cubicBezTo>
                    <a:pt x="9606" y="6198"/>
                    <a:pt x="9574" y="6497"/>
                    <a:pt x="9489" y="6849"/>
                  </a:cubicBezTo>
                  <a:cubicBezTo>
                    <a:pt x="9457" y="7005"/>
                    <a:pt x="9411" y="7128"/>
                    <a:pt x="9359" y="7226"/>
                  </a:cubicBezTo>
                  <a:cubicBezTo>
                    <a:pt x="9281" y="7369"/>
                    <a:pt x="9171" y="7499"/>
                    <a:pt x="9015" y="7616"/>
                  </a:cubicBezTo>
                  <a:cubicBezTo>
                    <a:pt x="8826" y="7759"/>
                    <a:pt x="8559" y="7883"/>
                    <a:pt x="8228" y="7987"/>
                  </a:cubicBezTo>
                  <a:cubicBezTo>
                    <a:pt x="7859" y="8102"/>
                    <a:pt x="7528" y="8162"/>
                    <a:pt x="7234" y="8162"/>
                  </a:cubicBezTo>
                  <a:cubicBezTo>
                    <a:pt x="7180" y="8162"/>
                    <a:pt x="7128" y="8160"/>
                    <a:pt x="7076" y="8156"/>
                  </a:cubicBezTo>
                  <a:cubicBezTo>
                    <a:pt x="6875" y="8149"/>
                    <a:pt x="6686" y="8104"/>
                    <a:pt x="6511" y="8032"/>
                  </a:cubicBezTo>
                  <a:cubicBezTo>
                    <a:pt x="6446" y="8006"/>
                    <a:pt x="6387" y="7980"/>
                    <a:pt x="6335" y="7948"/>
                  </a:cubicBezTo>
                  <a:cubicBezTo>
                    <a:pt x="6335" y="7948"/>
                    <a:pt x="6329" y="7948"/>
                    <a:pt x="6329" y="7954"/>
                  </a:cubicBezTo>
                  <a:lnTo>
                    <a:pt x="6211" y="8136"/>
                  </a:lnTo>
                  <a:cubicBezTo>
                    <a:pt x="6166" y="8188"/>
                    <a:pt x="6101" y="8260"/>
                    <a:pt x="6016" y="8344"/>
                  </a:cubicBezTo>
                  <a:lnTo>
                    <a:pt x="5678" y="8637"/>
                  </a:lnTo>
                  <a:cubicBezTo>
                    <a:pt x="5672" y="8644"/>
                    <a:pt x="5652" y="8650"/>
                    <a:pt x="5633" y="8657"/>
                  </a:cubicBezTo>
                  <a:lnTo>
                    <a:pt x="5607" y="8676"/>
                  </a:lnTo>
                  <a:lnTo>
                    <a:pt x="5581" y="8683"/>
                  </a:lnTo>
                  <a:lnTo>
                    <a:pt x="5516" y="8689"/>
                  </a:lnTo>
                  <a:cubicBezTo>
                    <a:pt x="5490" y="8689"/>
                    <a:pt x="5477" y="8689"/>
                    <a:pt x="5470" y="8683"/>
                  </a:cubicBezTo>
                  <a:cubicBezTo>
                    <a:pt x="5457" y="8663"/>
                    <a:pt x="5464" y="8650"/>
                    <a:pt x="5483" y="8631"/>
                  </a:cubicBezTo>
                  <a:cubicBezTo>
                    <a:pt x="5490" y="8631"/>
                    <a:pt x="5503" y="8624"/>
                    <a:pt x="5529" y="8618"/>
                  </a:cubicBezTo>
                  <a:cubicBezTo>
                    <a:pt x="5587" y="8611"/>
                    <a:pt x="5633" y="8598"/>
                    <a:pt x="5659" y="8579"/>
                  </a:cubicBezTo>
                  <a:lnTo>
                    <a:pt x="5977" y="8299"/>
                  </a:lnTo>
                  <a:cubicBezTo>
                    <a:pt x="6101" y="8188"/>
                    <a:pt x="6198" y="8058"/>
                    <a:pt x="6276" y="7909"/>
                  </a:cubicBezTo>
                  <a:cubicBezTo>
                    <a:pt x="6185" y="7850"/>
                    <a:pt x="6101" y="7785"/>
                    <a:pt x="6029" y="7707"/>
                  </a:cubicBezTo>
                  <a:cubicBezTo>
                    <a:pt x="5945" y="7610"/>
                    <a:pt x="5854" y="7473"/>
                    <a:pt x="5756" y="7291"/>
                  </a:cubicBezTo>
                  <a:cubicBezTo>
                    <a:pt x="5737" y="7284"/>
                    <a:pt x="5711" y="7278"/>
                    <a:pt x="5678" y="7265"/>
                  </a:cubicBezTo>
                  <a:cubicBezTo>
                    <a:pt x="5600" y="7239"/>
                    <a:pt x="5490" y="7219"/>
                    <a:pt x="5346" y="7213"/>
                  </a:cubicBezTo>
                  <a:lnTo>
                    <a:pt x="5242" y="7206"/>
                  </a:lnTo>
                  <a:lnTo>
                    <a:pt x="5177" y="7206"/>
                  </a:lnTo>
                  <a:lnTo>
                    <a:pt x="5197" y="7219"/>
                  </a:lnTo>
                  <a:cubicBezTo>
                    <a:pt x="5203" y="7232"/>
                    <a:pt x="5190" y="7245"/>
                    <a:pt x="5177" y="7271"/>
                  </a:cubicBezTo>
                  <a:lnTo>
                    <a:pt x="5171" y="7297"/>
                  </a:lnTo>
                  <a:lnTo>
                    <a:pt x="5164" y="7310"/>
                  </a:lnTo>
                  <a:cubicBezTo>
                    <a:pt x="5158" y="7317"/>
                    <a:pt x="5158" y="7323"/>
                    <a:pt x="5158" y="7330"/>
                  </a:cubicBezTo>
                  <a:cubicBezTo>
                    <a:pt x="5158" y="7343"/>
                    <a:pt x="5158" y="7349"/>
                    <a:pt x="5151" y="7356"/>
                  </a:cubicBezTo>
                  <a:lnTo>
                    <a:pt x="5125" y="7356"/>
                  </a:lnTo>
                  <a:cubicBezTo>
                    <a:pt x="5119" y="7369"/>
                    <a:pt x="5112" y="7382"/>
                    <a:pt x="5106" y="7401"/>
                  </a:cubicBezTo>
                  <a:lnTo>
                    <a:pt x="5080" y="7479"/>
                  </a:lnTo>
                  <a:lnTo>
                    <a:pt x="5073" y="7551"/>
                  </a:lnTo>
                  <a:lnTo>
                    <a:pt x="5073" y="7623"/>
                  </a:lnTo>
                  <a:lnTo>
                    <a:pt x="5054" y="7675"/>
                  </a:lnTo>
                  <a:lnTo>
                    <a:pt x="5054" y="7714"/>
                  </a:lnTo>
                  <a:cubicBezTo>
                    <a:pt x="5054" y="7720"/>
                    <a:pt x="5047" y="7733"/>
                    <a:pt x="5041" y="7753"/>
                  </a:cubicBezTo>
                  <a:lnTo>
                    <a:pt x="5041" y="7818"/>
                  </a:lnTo>
                  <a:lnTo>
                    <a:pt x="5021" y="7902"/>
                  </a:lnTo>
                  <a:cubicBezTo>
                    <a:pt x="5015" y="7935"/>
                    <a:pt x="5021" y="7987"/>
                    <a:pt x="5041" y="8065"/>
                  </a:cubicBezTo>
                  <a:cubicBezTo>
                    <a:pt x="5041" y="8104"/>
                    <a:pt x="5041" y="8130"/>
                    <a:pt x="5047" y="8136"/>
                  </a:cubicBezTo>
                  <a:lnTo>
                    <a:pt x="5060" y="8169"/>
                  </a:lnTo>
                  <a:cubicBezTo>
                    <a:pt x="5060" y="8182"/>
                    <a:pt x="5067" y="8201"/>
                    <a:pt x="5060" y="8227"/>
                  </a:cubicBezTo>
                  <a:cubicBezTo>
                    <a:pt x="5060" y="8240"/>
                    <a:pt x="5067" y="8266"/>
                    <a:pt x="5086" y="8312"/>
                  </a:cubicBezTo>
                  <a:cubicBezTo>
                    <a:pt x="5099" y="8351"/>
                    <a:pt x="5099" y="8377"/>
                    <a:pt x="5086" y="8396"/>
                  </a:cubicBezTo>
                  <a:cubicBezTo>
                    <a:pt x="5080" y="8403"/>
                    <a:pt x="5080" y="8403"/>
                    <a:pt x="5073" y="8403"/>
                  </a:cubicBezTo>
                  <a:cubicBezTo>
                    <a:pt x="5164" y="8468"/>
                    <a:pt x="5288" y="8559"/>
                    <a:pt x="5444" y="8670"/>
                  </a:cubicBezTo>
                  <a:cubicBezTo>
                    <a:pt x="5470" y="8689"/>
                    <a:pt x="5490" y="8715"/>
                    <a:pt x="5503" y="8735"/>
                  </a:cubicBezTo>
                  <a:cubicBezTo>
                    <a:pt x="6276" y="8644"/>
                    <a:pt x="7057" y="8520"/>
                    <a:pt x="7831" y="8364"/>
                  </a:cubicBezTo>
                  <a:cubicBezTo>
                    <a:pt x="7980" y="8331"/>
                    <a:pt x="8098" y="8305"/>
                    <a:pt x="8169" y="8279"/>
                  </a:cubicBezTo>
                  <a:cubicBezTo>
                    <a:pt x="8312" y="8234"/>
                    <a:pt x="8481" y="8136"/>
                    <a:pt x="8683" y="8006"/>
                  </a:cubicBezTo>
                  <a:lnTo>
                    <a:pt x="9034" y="7753"/>
                  </a:lnTo>
                  <a:cubicBezTo>
                    <a:pt x="9314" y="7564"/>
                    <a:pt x="9600" y="7395"/>
                    <a:pt x="9893" y="7245"/>
                  </a:cubicBezTo>
                  <a:cubicBezTo>
                    <a:pt x="9893" y="7213"/>
                    <a:pt x="9899" y="7187"/>
                    <a:pt x="9906" y="7180"/>
                  </a:cubicBezTo>
                  <a:lnTo>
                    <a:pt x="9925" y="7122"/>
                  </a:lnTo>
                  <a:cubicBezTo>
                    <a:pt x="9932" y="7083"/>
                    <a:pt x="9945" y="7050"/>
                    <a:pt x="9951" y="7031"/>
                  </a:cubicBezTo>
                  <a:cubicBezTo>
                    <a:pt x="9919" y="7031"/>
                    <a:pt x="9886" y="7024"/>
                    <a:pt x="9847" y="7018"/>
                  </a:cubicBezTo>
                  <a:cubicBezTo>
                    <a:pt x="9769" y="7011"/>
                    <a:pt x="9723" y="6985"/>
                    <a:pt x="9704" y="6959"/>
                  </a:cubicBezTo>
                  <a:cubicBezTo>
                    <a:pt x="9691" y="6933"/>
                    <a:pt x="9684" y="6901"/>
                    <a:pt x="9684" y="6855"/>
                  </a:cubicBezTo>
                  <a:cubicBezTo>
                    <a:pt x="9678" y="6654"/>
                    <a:pt x="9684" y="6504"/>
                    <a:pt x="9697" y="6406"/>
                  </a:cubicBezTo>
                  <a:lnTo>
                    <a:pt x="9736" y="6211"/>
                  </a:lnTo>
                  <a:cubicBezTo>
                    <a:pt x="9847" y="5808"/>
                    <a:pt x="9919" y="5502"/>
                    <a:pt x="9958" y="5294"/>
                  </a:cubicBezTo>
                  <a:cubicBezTo>
                    <a:pt x="10003" y="5034"/>
                    <a:pt x="10016" y="4807"/>
                    <a:pt x="9997" y="4618"/>
                  </a:cubicBezTo>
                  <a:close/>
                  <a:moveTo>
                    <a:pt x="3304" y="8546"/>
                  </a:moveTo>
                  <a:cubicBezTo>
                    <a:pt x="3265" y="8579"/>
                    <a:pt x="3226" y="8605"/>
                    <a:pt x="3187" y="8611"/>
                  </a:cubicBezTo>
                  <a:cubicBezTo>
                    <a:pt x="3259" y="8650"/>
                    <a:pt x="3324" y="8696"/>
                    <a:pt x="3389" y="8748"/>
                  </a:cubicBezTo>
                  <a:cubicBezTo>
                    <a:pt x="3434" y="8780"/>
                    <a:pt x="3480" y="8826"/>
                    <a:pt x="3519" y="8865"/>
                  </a:cubicBezTo>
                  <a:lnTo>
                    <a:pt x="3512" y="8780"/>
                  </a:lnTo>
                  <a:cubicBezTo>
                    <a:pt x="3512" y="8767"/>
                    <a:pt x="3512" y="8761"/>
                    <a:pt x="3519" y="8748"/>
                  </a:cubicBezTo>
                  <a:cubicBezTo>
                    <a:pt x="3499" y="8748"/>
                    <a:pt x="3486" y="8748"/>
                    <a:pt x="3467" y="8741"/>
                  </a:cubicBezTo>
                  <a:cubicBezTo>
                    <a:pt x="3421" y="8735"/>
                    <a:pt x="3389" y="8709"/>
                    <a:pt x="3356" y="8670"/>
                  </a:cubicBezTo>
                  <a:cubicBezTo>
                    <a:pt x="3324" y="8631"/>
                    <a:pt x="3311" y="8592"/>
                    <a:pt x="3304" y="8546"/>
                  </a:cubicBezTo>
                  <a:close/>
                  <a:moveTo>
                    <a:pt x="3714" y="8670"/>
                  </a:moveTo>
                  <a:cubicBezTo>
                    <a:pt x="3682" y="8702"/>
                    <a:pt x="3649" y="8722"/>
                    <a:pt x="3610" y="8741"/>
                  </a:cubicBezTo>
                  <a:cubicBezTo>
                    <a:pt x="3597" y="8741"/>
                    <a:pt x="3590" y="8741"/>
                    <a:pt x="3584" y="8748"/>
                  </a:cubicBezTo>
                  <a:cubicBezTo>
                    <a:pt x="3584" y="8761"/>
                    <a:pt x="3590" y="8780"/>
                    <a:pt x="3597" y="8800"/>
                  </a:cubicBezTo>
                  <a:lnTo>
                    <a:pt x="3610" y="8839"/>
                  </a:lnTo>
                  <a:cubicBezTo>
                    <a:pt x="3617" y="8858"/>
                    <a:pt x="3623" y="8878"/>
                    <a:pt x="3630" y="8891"/>
                  </a:cubicBezTo>
                  <a:cubicBezTo>
                    <a:pt x="3643" y="8917"/>
                    <a:pt x="3649" y="8930"/>
                    <a:pt x="3649" y="8936"/>
                  </a:cubicBezTo>
                  <a:lnTo>
                    <a:pt x="3649" y="8943"/>
                  </a:lnTo>
                  <a:cubicBezTo>
                    <a:pt x="3669" y="8930"/>
                    <a:pt x="3695" y="8923"/>
                    <a:pt x="3727" y="8917"/>
                  </a:cubicBezTo>
                  <a:cubicBezTo>
                    <a:pt x="3773" y="8904"/>
                    <a:pt x="3818" y="8897"/>
                    <a:pt x="3877" y="8891"/>
                  </a:cubicBezTo>
                  <a:lnTo>
                    <a:pt x="3870" y="8884"/>
                  </a:lnTo>
                  <a:cubicBezTo>
                    <a:pt x="3851" y="8865"/>
                    <a:pt x="3825" y="8832"/>
                    <a:pt x="3792" y="8787"/>
                  </a:cubicBezTo>
                  <a:lnTo>
                    <a:pt x="3714" y="8670"/>
                  </a:lnTo>
                  <a:close/>
                  <a:moveTo>
                    <a:pt x="5555" y="8969"/>
                  </a:moveTo>
                  <a:cubicBezTo>
                    <a:pt x="5496" y="8975"/>
                    <a:pt x="5431" y="8982"/>
                    <a:pt x="5372" y="8988"/>
                  </a:cubicBezTo>
                  <a:cubicBezTo>
                    <a:pt x="5470" y="9151"/>
                    <a:pt x="5548" y="9320"/>
                    <a:pt x="5600" y="9509"/>
                  </a:cubicBezTo>
                  <a:cubicBezTo>
                    <a:pt x="5626" y="9593"/>
                    <a:pt x="5665" y="9756"/>
                    <a:pt x="5711" y="9996"/>
                  </a:cubicBezTo>
                  <a:cubicBezTo>
                    <a:pt x="5737" y="10159"/>
                    <a:pt x="5750" y="10283"/>
                    <a:pt x="5743" y="10367"/>
                  </a:cubicBezTo>
                  <a:cubicBezTo>
                    <a:pt x="5743" y="10387"/>
                    <a:pt x="5737" y="10445"/>
                    <a:pt x="5724" y="10536"/>
                  </a:cubicBezTo>
                  <a:lnTo>
                    <a:pt x="5698" y="10705"/>
                  </a:lnTo>
                  <a:cubicBezTo>
                    <a:pt x="5691" y="10777"/>
                    <a:pt x="5678" y="10829"/>
                    <a:pt x="5659" y="10855"/>
                  </a:cubicBezTo>
                  <a:cubicBezTo>
                    <a:pt x="5646" y="10874"/>
                    <a:pt x="5633" y="10894"/>
                    <a:pt x="5607" y="10933"/>
                  </a:cubicBezTo>
                  <a:lnTo>
                    <a:pt x="5659" y="10946"/>
                  </a:lnTo>
                  <a:cubicBezTo>
                    <a:pt x="5711" y="10965"/>
                    <a:pt x="5769" y="10978"/>
                    <a:pt x="5821" y="10998"/>
                  </a:cubicBezTo>
                  <a:cubicBezTo>
                    <a:pt x="5834" y="10842"/>
                    <a:pt x="5854" y="10686"/>
                    <a:pt x="5880" y="10530"/>
                  </a:cubicBezTo>
                  <a:cubicBezTo>
                    <a:pt x="5893" y="10445"/>
                    <a:pt x="5899" y="10387"/>
                    <a:pt x="5906" y="10354"/>
                  </a:cubicBezTo>
                  <a:cubicBezTo>
                    <a:pt x="5906" y="10302"/>
                    <a:pt x="5899" y="10250"/>
                    <a:pt x="5893" y="10191"/>
                  </a:cubicBezTo>
                  <a:lnTo>
                    <a:pt x="5821" y="9645"/>
                  </a:lnTo>
                  <a:cubicBezTo>
                    <a:pt x="5795" y="9541"/>
                    <a:pt x="5743" y="9379"/>
                    <a:pt x="5652" y="9151"/>
                  </a:cubicBezTo>
                  <a:cubicBezTo>
                    <a:pt x="5620" y="9079"/>
                    <a:pt x="5587" y="9014"/>
                    <a:pt x="5555" y="8969"/>
                  </a:cubicBezTo>
                  <a:close/>
                  <a:moveTo>
                    <a:pt x="3680" y="10777"/>
                  </a:moveTo>
                  <a:cubicBezTo>
                    <a:pt x="3658" y="10777"/>
                    <a:pt x="3641" y="10781"/>
                    <a:pt x="3630" y="10790"/>
                  </a:cubicBezTo>
                  <a:cubicBezTo>
                    <a:pt x="3623" y="10790"/>
                    <a:pt x="3617" y="10796"/>
                    <a:pt x="3617" y="10803"/>
                  </a:cubicBezTo>
                  <a:cubicBezTo>
                    <a:pt x="3617" y="10900"/>
                    <a:pt x="3643" y="10959"/>
                    <a:pt x="3695" y="10985"/>
                  </a:cubicBezTo>
                  <a:cubicBezTo>
                    <a:pt x="3710" y="10994"/>
                    <a:pt x="3728" y="10998"/>
                    <a:pt x="3748" y="10998"/>
                  </a:cubicBezTo>
                  <a:cubicBezTo>
                    <a:pt x="3786" y="10998"/>
                    <a:pt x="3832" y="10982"/>
                    <a:pt x="3883" y="10952"/>
                  </a:cubicBezTo>
                  <a:cubicBezTo>
                    <a:pt x="3935" y="10926"/>
                    <a:pt x="3968" y="10900"/>
                    <a:pt x="3974" y="10868"/>
                  </a:cubicBezTo>
                  <a:cubicBezTo>
                    <a:pt x="3974" y="10848"/>
                    <a:pt x="3981" y="10829"/>
                    <a:pt x="3981" y="10822"/>
                  </a:cubicBezTo>
                  <a:cubicBezTo>
                    <a:pt x="3987" y="10809"/>
                    <a:pt x="4000" y="10803"/>
                    <a:pt x="4013" y="10803"/>
                  </a:cubicBezTo>
                  <a:lnTo>
                    <a:pt x="3955" y="10803"/>
                  </a:lnTo>
                  <a:cubicBezTo>
                    <a:pt x="3883" y="10803"/>
                    <a:pt x="3825" y="10796"/>
                    <a:pt x="3779" y="10790"/>
                  </a:cubicBezTo>
                  <a:cubicBezTo>
                    <a:pt x="3740" y="10783"/>
                    <a:pt x="3706" y="10777"/>
                    <a:pt x="3680" y="10777"/>
                  </a:cubicBezTo>
                  <a:close/>
                  <a:moveTo>
                    <a:pt x="4130" y="10796"/>
                  </a:moveTo>
                  <a:cubicBezTo>
                    <a:pt x="4098" y="10796"/>
                    <a:pt x="4072" y="10796"/>
                    <a:pt x="4046" y="10803"/>
                  </a:cubicBezTo>
                  <a:cubicBezTo>
                    <a:pt x="4059" y="10803"/>
                    <a:pt x="4065" y="10809"/>
                    <a:pt x="4072" y="10822"/>
                  </a:cubicBezTo>
                  <a:cubicBezTo>
                    <a:pt x="4078" y="10842"/>
                    <a:pt x="4072" y="10861"/>
                    <a:pt x="4065" y="10881"/>
                  </a:cubicBezTo>
                  <a:cubicBezTo>
                    <a:pt x="4052" y="10972"/>
                    <a:pt x="4072" y="11037"/>
                    <a:pt x="4117" y="11069"/>
                  </a:cubicBezTo>
                  <a:cubicBezTo>
                    <a:pt x="4137" y="11084"/>
                    <a:pt x="4164" y="11091"/>
                    <a:pt x="4195" y="11091"/>
                  </a:cubicBezTo>
                  <a:cubicBezTo>
                    <a:pt x="4205" y="11091"/>
                    <a:pt x="4216" y="11091"/>
                    <a:pt x="4228" y="11089"/>
                  </a:cubicBezTo>
                  <a:cubicBezTo>
                    <a:pt x="4332" y="11076"/>
                    <a:pt x="4416" y="10998"/>
                    <a:pt x="4488" y="10861"/>
                  </a:cubicBezTo>
                  <a:cubicBezTo>
                    <a:pt x="4488" y="10855"/>
                    <a:pt x="4494" y="10855"/>
                    <a:pt x="4494" y="10855"/>
                  </a:cubicBezTo>
                  <a:cubicBezTo>
                    <a:pt x="4351" y="10816"/>
                    <a:pt x="4234" y="10796"/>
                    <a:pt x="4130" y="10796"/>
                  </a:cubicBezTo>
                  <a:close/>
                  <a:moveTo>
                    <a:pt x="5054" y="11017"/>
                  </a:moveTo>
                  <a:cubicBezTo>
                    <a:pt x="5054" y="11024"/>
                    <a:pt x="5054" y="11030"/>
                    <a:pt x="5060" y="11030"/>
                  </a:cubicBezTo>
                  <a:cubicBezTo>
                    <a:pt x="5067" y="11063"/>
                    <a:pt x="5106" y="11082"/>
                    <a:pt x="5164" y="11095"/>
                  </a:cubicBezTo>
                  <a:cubicBezTo>
                    <a:pt x="5190" y="11105"/>
                    <a:pt x="5213" y="11110"/>
                    <a:pt x="5232" y="11110"/>
                  </a:cubicBezTo>
                  <a:cubicBezTo>
                    <a:pt x="5251" y="11110"/>
                    <a:pt x="5265" y="11105"/>
                    <a:pt x="5275" y="11095"/>
                  </a:cubicBezTo>
                  <a:cubicBezTo>
                    <a:pt x="5281" y="11095"/>
                    <a:pt x="5281" y="11095"/>
                    <a:pt x="5294" y="11089"/>
                  </a:cubicBezTo>
                  <a:cubicBezTo>
                    <a:pt x="5203" y="11063"/>
                    <a:pt x="5125" y="11037"/>
                    <a:pt x="5054" y="11017"/>
                  </a:cubicBezTo>
                  <a:close/>
                  <a:moveTo>
                    <a:pt x="4599" y="10874"/>
                  </a:moveTo>
                  <a:cubicBezTo>
                    <a:pt x="4599" y="10887"/>
                    <a:pt x="4592" y="10907"/>
                    <a:pt x="4592" y="10933"/>
                  </a:cubicBezTo>
                  <a:cubicBezTo>
                    <a:pt x="4586" y="10972"/>
                    <a:pt x="4592" y="11011"/>
                    <a:pt x="4618" y="11050"/>
                  </a:cubicBezTo>
                  <a:cubicBezTo>
                    <a:pt x="4644" y="11089"/>
                    <a:pt x="4677" y="11108"/>
                    <a:pt x="4716" y="11121"/>
                  </a:cubicBezTo>
                  <a:cubicBezTo>
                    <a:pt x="4731" y="11126"/>
                    <a:pt x="4745" y="11129"/>
                    <a:pt x="4760" y="11129"/>
                  </a:cubicBezTo>
                  <a:cubicBezTo>
                    <a:pt x="4784" y="11129"/>
                    <a:pt x="4809" y="11123"/>
                    <a:pt x="4833" y="11115"/>
                  </a:cubicBezTo>
                  <a:cubicBezTo>
                    <a:pt x="4872" y="11089"/>
                    <a:pt x="4904" y="11063"/>
                    <a:pt x="4917" y="11024"/>
                  </a:cubicBezTo>
                  <a:cubicBezTo>
                    <a:pt x="4924" y="11011"/>
                    <a:pt x="4930" y="10991"/>
                    <a:pt x="4930" y="10978"/>
                  </a:cubicBezTo>
                  <a:cubicBezTo>
                    <a:pt x="4768" y="10926"/>
                    <a:pt x="4657" y="10894"/>
                    <a:pt x="4599" y="10874"/>
                  </a:cubicBezTo>
                  <a:close/>
                  <a:moveTo>
                    <a:pt x="3564" y="10874"/>
                  </a:moveTo>
                  <a:cubicBezTo>
                    <a:pt x="3564" y="10881"/>
                    <a:pt x="3558" y="10894"/>
                    <a:pt x="3551" y="10900"/>
                  </a:cubicBezTo>
                  <a:cubicBezTo>
                    <a:pt x="3512" y="10998"/>
                    <a:pt x="3480" y="11095"/>
                    <a:pt x="3447" y="11193"/>
                  </a:cubicBezTo>
                  <a:cubicBezTo>
                    <a:pt x="3454" y="11200"/>
                    <a:pt x="3454" y="11200"/>
                    <a:pt x="3454" y="11206"/>
                  </a:cubicBezTo>
                  <a:lnTo>
                    <a:pt x="3467" y="11252"/>
                  </a:lnTo>
                  <a:cubicBezTo>
                    <a:pt x="3480" y="11278"/>
                    <a:pt x="3499" y="11297"/>
                    <a:pt x="3532" y="11304"/>
                  </a:cubicBezTo>
                  <a:cubicBezTo>
                    <a:pt x="3544" y="11306"/>
                    <a:pt x="3555" y="11307"/>
                    <a:pt x="3566" y="11307"/>
                  </a:cubicBezTo>
                  <a:cubicBezTo>
                    <a:pt x="3585" y="11307"/>
                    <a:pt x="3605" y="11303"/>
                    <a:pt x="3630" y="11291"/>
                  </a:cubicBezTo>
                  <a:cubicBezTo>
                    <a:pt x="3695" y="11278"/>
                    <a:pt x="3753" y="11245"/>
                    <a:pt x="3805" y="11193"/>
                  </a:cubicBezTo>
                  <a:cubicBezTo>
                    <a:pt x="3831" y="11167"/>
                    <a:pt x="3851" y="11141"/>
                    <a:pt x="3851" y="11121"/>
                  </a:cubicBezTo>
                  <a:cubicBezTo>
                    <a:pt x="3844" y="11089"/>
                    <a:pt x="3844" y="11069"/>
                    <a:pt x="3844" y="11050"/>
                  </a:cubicBezTo>
                  <a:cubicBezTo>
                    <a:pt x="3831" y="11056"/>
                    <a:pt x="3818" y="11056"/>
                    <a:pt x="3805" y="11063"/>
                  </a:cubicBezTo>
                  <a:cubicBezTo>
                    <a:pt x="3784" y="11069"/>
                    <a:pt x="3763" y="11072"/>
                    <a:pt x="3744" y="11072"/>
                  </a:cubicBezTo>
                  <a:cubicBezTo>
                    <a:pt x="3699" y="11072"/>
                    <a:pt x="3659" y="11056"/>
                    <a:pt x="3623" y="11024"/>
                  </a:cubicBezTo>
                  <a:cubicBezTo>
                    <a:pt x="3590" y="10998"/>
                    <a:pt x="3571" y="10959"/>
                    <a:pt x="3564" y="10900"/>
                  </a:cubicBezTo>
                  <a:lnTo>
                    <a:pt x="3564" y="10874"/>
                  </a:lnTo>
                  <a:close/>
                  <a:moveTo>
                    <a:pt x="4982" y="11128"/>
                  </a:moveTo>
                  <a:cubicBezTo>
                    <a:pt x="4950" y="11160"/>
                    <a:pt x="4917" y="11186"/>
                    <a:pt x="4878" y="11206"/>
                  </a:cubicBezTo>
                  <a:lnTo>
                    <a:pt x="4878" y="11213"/>
                  </a:lnTo>
                  <a:lnTo>
                    <a:pt x="4878" y="11291"/>
                  </a:lnTo>
                  <a:cubicBezTo>
                    <a:pt x="4885" y="11330"/>
                    <a:pt x="4898" y="11356"/>
                    <a:pt x="4917" y="11388"/>
                  </a:cubicBezTo>
                  <a:cubicBezTo>
                    <a:pt x="4937" y="11401"/>
                    <a:pt x="4956" y="11421"/>
                    <a:pt x="4982" y="11434"/>
                  </a:cubicBezTo>
                  <a:cubicBezTo>
                    <a:pt x="5067" y="11356"/>
                    <a:pt x="5132" y="11304"/>
                    <a:pt x="5177" y="11271"/>
                  </a:cubicBezTo>
                  <a:cubicBezTo>
                    <a:pt x="5197" y="11258"/>
                    <a:pt x="5216" y="11245"/>
                    <a:pt x="5236" y="11232"/>
                  </a:cubicBezTo>
                  <a:cubicBezTo>
                    <a:pt x="5216" y="11232"/>
                    <a:pt x="5203" y="11232"/>
                    <a:pt x="5190" y="11226"/>
                  </a:cubicBezTo>
                  <a:cubicBezTo>
                    <a:pt x="5119" y="11213"/>
                    <a:pt x="5047" y="11180"/>
                    <a:pt x="4982" y="11128"/>
                  </a:cubicBezTo>
                  <a:close/>
                  <a:moveTo>
                    <a:pt x="781" y="11284"/>
                  </a:moveTo>
                  <a:cubicBezTo>
                    <a:pt x="774" y="11291"/>
                    <a:pt x="774" y="11304"/>
                    <a:pt x="774" y="11310"/>
                  </a:cubicBezTo>
                  <a:cubicBezTo>
                    <a:pt x="768" y="11343"/>
                    <a:pt x="761" y="11356"/>
                    <a:pt x="768" y="11369"/>
                  </a:cubicBezTo>
                  <a:lnTo>
                    <a:pt x="781" y="11414"/>
                  </a:lnTo>
                  <a:lnTo>
                    <a:pt x="800" y="11447"/>
                  </a:lnTo>
                  <a:lnTo>
                    <a:pt x="807" y="11447"/>
                  </a:lnTo>
                  <a:cubicBezTo>
                    <a:pt x="813" y="11414"/>
                    <a:pt x="820" y="11388"/>
                    <a:pt x="826" y="11375"/>
                  </a:cubicBezTo>
                  <a:cubicBezTo>
                    <a:pt x="839" y="11343"/>
                    <a:pt x="846" y="11317"/>
                    <a:pt x="846" y="11291"/>
                  </a:cubicBezTo>
                  <a:cubicBezTo>
                    <a:pt x="826" y="11291"/>
                    <a:pt x="800" y="11291"/>
                    <a:pt x="781" y="11284"/>
                  </a:cubicBezTo>
                  <a:close/>
                  <a:moveTo>
                    <a:pt x="5470" y="11147"/>
                  </a:moveTo>
                  <a:cubicBezTo>
                    <a:pt x="5372" y="11206"/>
                    <a:pt x="5262" y="11271"/>
                    <a:pt x="5145" y="11356"/>
                  </a:cubicBezTo>
                  <a:cubicBezTo>
                    <a:pt x="5112" y="11382"/>
                    <a:pt x="5080" y="11408"/>
                    <a:pt x="5041" y="11447"/>
                  </a:cubicBezTo>
                  <a:cubicBezTo>
                    <a:pt x="5086" y="11447"/>
                    <a:pt x="5138" y="11434"/>
                    <a:pt x="5197" y="11401"/>
                  </a:cubicBezTo>
                  <a:cubicBezTo>
                    <a:pt x="5229" y="11375"/>
                    <a:pt x="5255" y="11369"/>
                    <a:pt x="5268" y="11369"/>
                  </a:cubicBezTo>
                  <a:cubicBezTo>
                    <a:pt x="5272" y="11367"/>
                    <a:pt x="5276" y="11366"/>
                    <a:pt x="5280" y="11366"/>
                  </a:cubicBezTo>
                  <a:cubicBezTo>
                    <a:pt x="5289" y="11366"/>
                    <a:pt x="5298" y="11371"/>
                    <a:pt x="5307" y="11375"/>
                  </a:cubicBezTo>
                  <a:cubicBezTo>
                    <a:pt x="5353" y="11336"/>
                    <a:pt x="5431" y="11297"/>
                    <a:pt x="5535" y="11258"/>
                  </a:cubicBezTo>
                  <a:lnTo>
                    <a:pt x="5652" y="11213"/>
                  </a:lnTo>
                  <a:cubicBezTo>
                    <a:pt x="5639" y="11206"/>
                    <a:pt x="5633" y="11206"/>
                    <a:pt x="5626" y="11200"/>
                  </a:cubicBezTo>
                  <a:cubicBezTo>
                    <a:pt x="5574" y="11180"/>
                    <a:pt x="5522" y="11167"/>
                    <a:pt x="5470" y="11147"/>
                  </a:cubicBezTo>
                  <a:close/>
                  <a:moveTo>
                    <a:pt x="540" y="11076"/>
                  </a:moveTo>
                  <a:cubicBezTo>
                    <a:pt x="462" y="11173"/>
                    <a:pt x="404" y="11258"/>
                    <a:pt x="358" y="11323"/>
                  </a:cubicBezTo>
                  <a:lnTo>
                    <a:pt x="378" y="11362"/>
                  </a:lnTo>
                  <a:cubicBezTo>
                    <a:pt x="384" y="11388"/>
                    <a:pt x="397" y="11408"/>
                    <a:pt x="417" y="11421"/>
                  </a:cubicBezTo>
                  <a:cubicBezTo>
                    <a:pt x="436" y="11440"/>
                    <a:pt x="469" y="11453"/>
                    <a:pt x="514" y="11460"/>
                  </a:cubicBezTo>
                  <a:cubicBezTo>
                    <a:pt x="547" y="11460"/>
                    <a:pt x="566" y="11453"/>
                    <a:pt x="579" y="11453"/>
                  </a:cubicBezTo>
                  <a:cubicBezTo>
                    <a:pt x="592" y="11447"/>
                    <a:pt x="612" y="11427"/>
                    <a:pt x="631" y="11395"/>
                  </a:cubicBezTo>
                  <a:lnTo>
                    <a:pt x="690" y="11310"/>
                  </a:lnTo>
                  <a:lnTo>
                    <a:pt x="703" y="11265"/>
                  </a:lnTo>
                  <a:lnTo>
                    <a:pt x="709" y="11258"/>
                  </a:lnTo>
                  <a:cubicBezTo>
                    <a:pt x="677" y="11245"/>
                    <a:pt x="644" y="11219"/>
                    <a:pt x="625" y="11193"/>
                  </a:cubicBezTo>
                  <a:cubicBezTo>
                    <a:pt x="592" y="11160"/>
                    <a:pt x="566" y="11121"/>
                    <a:pt x="540" y="11076"/>
                  </a:cubicBezTo>
                  <a:close/>
                  <a:moveTo>
                    <a:pt x="3981" y="10978"/>
                  </a:moveTo>
                  <a:cubicBezTo>
                    <a:pt x="3961" y="10991"/>
                    <a:pt x="3942" y="11004"/>
                    <a:pt x="3922" y="11011"/>
                  </a:cubicBezTo>
                  <a:cubicBezTo>
                    <a:pt x="3929" y="11017"/>
                    <a:pt x="3935" y="11024"/>
                    <a:pt x="3942" y="11030"/>
                  </a:cubicBezTo>
                  <a:cubicBezTo>
                    <a:pt x="3948" y="11050"/>
                    <a:pt x="3955" y="11076"/>
                    <a:pt x="3955" y="11115"/>
                  </a:cubicBezTo>
                  <a:cubicBezTo>
                    <a:pt x="3961" y="11173"/>
                    <a:pt x="3981" y="11232"/>
                    <a:pt x="4007" y="11284"/>
                  </a:cubicBezTo>
                  <a:cubicBezTo>
                    <a:pt x="4026" y="11323"/>
                    <a:pt x="4046" y="11343"/>
                    <a:pt x="4065" y="11356"/>
                  </a:cubicBezTo>
                  <a:cubicBezTo>
                    <a:pt x="4080" y="11363"/>
                    <a:pt x="4095" y="11367"/>
                    <a:pt x="4111" y="11367"/>
                  </a:cubicBezTo>
                  <a:cubicBezTo>
                    <a:pt x="4138" y="11367"/>
                    <a:pt x="4164" y="11356"/>
                    <a:pt x="4189" y="11336"/>
                  </a:cubicBezTo>
                  <a:cubicBezTo>
                    <a:pt x="4215" y="11317"/>
                    <a:pt x="4241" y="11278"/>
                    <a:pt x="4260" y="11226"/>
                  </a:cubicBezTo>
                  <a:cubicBezTo>
                    <a:pt x="4273" y="11200"/>
                    <a:pt x="4286" y="11180"/>
                    <a:pt x="4299" y="11167"/>
                  </a:cubicBezTo>
                  <a:cubicBezTo>
                    <a:pt x="4314" y="11156"/>
                    <a:pt x="4326" y="11151"/>
                    <a:pt x="4338" y="11151"/>
                  </a:cubicBezTo>
                  <a:cubicBezTo>
                    <a:pt x="4347" y="11151"/>
                    <a:pt x="4356" y="11155"/>
                    <a:pt x="4364" y="11160"/>
                  </a:cubicBezTo>
                  <a:cubicBezTo>
                    <a:pt x="4377" y="11167"/>
                    <a:pt x="4390" y="11200"/>
                    <a:pt x="4390" y="11245"/>
                  </a:cubicBezTo>
                  <a:cubicBezTo>
                    <a:pt x="4384" y="11304"/>
                    <a:pt x="4384" y="11356"/>
                    <a:pt x="4397" y="11382"/>
                  </a:cubicBezTo>
                  <a:cubicBezTo>
                    <a:pt x="4416" y="11434"/>
                    <a:pt x="4442" y="11466"/>
                    <a:pt x="4488" y="11479"/>
                  </a:cubicBezTo>
                  <a:cubicBezTo>
                    <a:pt x="4498" y="11481"/>
                    <a:pt x="4507" y="11482"/>
                    <a:pt x="4516" y="11482"/>
                  </a:cubicBezTo>
                  <a:cubicBezTo>
                    <a:pt x="4544" y="11482"/>
                    <a:pt x="4569" y="11474"/>
                    <a:pt x="4599" y="11460"/>
                  </a:cubicBezTo>
                  <a:cubicBezTo>
                    <a:pt x="4677" y="11414"/>
                    <a:pt x="4729" y="11349"/>
                    <a:pt x="4755" y="11258"/>
                  </a:cubicBezTo>
                  <a:cubicBezTo>
                    <a:pt x="4755" y="11245"/>
                    <a:pt x="4761" y="11239"/>
                    <a:pt x="4761" y="11232"/>
                  </a:cubicBezTo>
                  <a:lnTo>
                    <a:pt x="4729" y="11232"/>
                  </a:lnTo>
                  <a:cubicBezTo>
                    <a:pt x="4670" y="11226"/>
                    <a:pt x="4618" y="11206"/>
                    <a:pt x="4579" y="11180"/>
                  </a:cubicBezTo>
                  <a:cubicBezTo>
                    <a:pt x="4540" y="11141"/>
                    <a:pt x="4514" y="11089"/>
                    <a:pt x="4494" y="11017"/>
                  </a:cubicBezTo>
                  <a:cubicBezTo>
                    <a:pt x="4436" y="11089"/>
                    <a:pt x="4377" y="11134"/>
                    <a:pt x="4319" y="11154"/>
                  </a:cubicBezTo>
                  <a:cubicBezTo>
                    <a:pt x="4280" y="11170"/>
                    <a:pt x="4242" y="11178"/>
                    <a:pt x="4206" y="11178"/>
                  </a:cubicBezTo>
                  <a:cubicBezTo>
                    <a:pt x="4169" y="11178"/>
                    <a:pt x="4134" y="11170"/>
                    <a:pt x="4098" y="11154"/>
                  </a:cubicBezTo>
                  <a:cubicBezTo>
                    <a:pt x="4065" y="11141"/>
                    <a:pt x="4039" y="11115"/>
                    <a:pt x="4013" y="11082"/>
                  </a:cubicBezTo>
                  <a:cubicBezTo>
                    <a:pt x="3994" y="11050"/>
                    <a:pt x="3981" y="11017"/>
                    <a:pt x="3981" y="10978"/>
                  </a:cubicBezTo>
                  <a:close/>
                  <a:moveTo>
                    <a:pt x="3415" y="11310"/>
                  </a:moveTo>
                  <a:cubicBezTo>
                    <a:pt x="3389" y="11401"/>
                    <a:pt x="3363" y="11486"/>
                    <a:pt x="3337" y="11577"/>
                  </a:cubicBezTo>
                  <a:cubicBezTo>
                    <a:pt x="3360" y="11617"/>
                    <a:pt x="3407" y="11636"/>
                    <a:pt x="3475" y="11636"/>
                  </a:cubicBezTo>
                  <a:cubicBezTo>
                    <a:pt x="3485" y="11636"/>
                    <a:pt x="3495" y="11636"/>
                    <a:pt x="3506" y="11635"/>
                  </a:cubicBezTo>
                  <a:cubicBezTo>
                    <a:pt x="3551" y="11629"/>
                    <a:pt x="3590" y="11616"/>
                    <a:pt x="3617" y="11590"/>
                  </a:cubicBezTo>
                  <a:cubicBezTo>
                    <a:pt x="3649" y="11564"/>
                    <a:pt x="3669" y="11531"/>
                    <a:pt x="3662" y="11492"/>
                  </a:cubicBezTo>
                  <a:cubicBezTo>
                    <a:pt x="3656" y="11460"/>
                    <a:pt x="3649" y="11434"/>
                    <a:pt x="3649" y="11414"/>
                  </a:cubicBezTo>
                  <a:cubicBezTo>
                    <a:pt x="3649" y="11401"/>
                    <a:pt x="3656" y="11388"/>
                    <a:pt x="3662" y="11382"/>
                  </a:cubicBezTo>
                  <a:lnTo>
                    <a:pt x="3662" y="11382"/>
                  </a:lnTo>
                  <a:cubicBezTo>
                    <a:pt x="3626" y="11391"/>
                    <a:pt x="3594" y="11396"/>
                    <a:pt x="3565" y="11396"/>
                  </a:cubicBezTo>
                  <a:cubicBezTo>
                    <a:pt x="3532" y="11396"/>
                    <a:pt x="3504" y="11389"/>
                    <a:pt x="3480" y="11375"/>
                  </a:cubicBezTo>
                  <a:cubicBezTo>
                    <a:pt x="3447" y="11356"/>
                    <a:pt x="3428" y="11336"/>
                    <a:pt x="3415" y="11310"/>
                  </a:cubicBezTo>
                  <a:close/>
                  <a:moveTo>
                    <a:pt x="3883" y="11239"/>
                  </a:moveTo>
                  <a:cubicBezTo>
                    <a:pt x="3831" y="11291"/>
                    <a:pt x="3773" y="11336"/>
                    <a:pt x="3714" y="11356"/>
                  </a:cubicBezTo>
                  <a:cubicBezTo>
                    <a:pt x="3721" y="11362"/>
                    <a:pt x="3721" y="11362"/>
                    <a:pt x="3727" y="11369"/>
                  </a:cubicBezTo>
                  <a:cubicBezTo>
                    <a:pt x="3740" y="11375"/>
                    <a:pt x="3747" y="11388"/>
                    <a:pt x="3753" y="11408"/>
                  </a:cubicBezTo>
                  <a:cubicBezTo>
                    <a:pt x="3753" y="11427"/>
                    <a:pt x="3760" y="11460"/>
                    <a:pt x="3760" y="11499"/>
                  </a:cubicBezTo>
                  <a:cubicBezTo>
                    <a:pt x="3773" y="11551"/>
                    <a:pt x="3812" y="11590"/>
                    <a:pt x="3890" y="11616"/>
                  </a:cubicBezTo>
                  <a:cubicBezTo>
                    <a:pt x="3920" y="11631"/>
                    <a:pt x="3948" y="11637"/>
                    <a:pt x="3976" y="11637"/>
                  </a:cubicBezTo>
                  <a:cubicBezTo>
                    <a:pt x="3995" y="11637"/>
                    <a:pt x="4014" y="11634"/>
                    <a:pt x="4033" y="11629"/>
                  </a:cubicBezTo>
                  <a:cubicBezTo>
                    <a:pt x="4078" y="11609"/>
                    <a:pt x="4124" y="11564"/>
                    <a:pt x="4169" y="11479"/>
                  </a:cubicBezTo>
                  <a:cubicBezTo>
                    <a:pt x="4176" y="11466"/>
                    <a:pt x="4176" y="11460"/>
                    <a:pt x="4182" y="11453"/>
                  </a:cubicBezTo>
                  <a:lnTo>
                    <a:pt x="4182" y="11453"/>
                  </a:lnTo>
                  <a:cubicBezTo>
                    <a:pt x="4157" y="11464"/>
                    <a:pt x="4132" y="11469"/>
                    <a:pt x="4107" y="11469"/>
                  </a:cubicBezTo>
                  <a:cubicBezTo>
                    <a:pt x="4087" y="11469"/>
                    <a:pt x="4066" y="11465"/>
                    <a:pt x="4046" y="11460"/>
                  </a:cubicBezTo>
                  <a:cubicBezTo>
                    <a:pt x="3987" y="11440"/>
                    <a:pt x="3929" y="11369"/>
                    <a:pt x="3883" y="11239"/>
                  </a:cubicBezTo>
                  <a:close/>
                  <a:moveTo>
                    <a:pt x="319" y="11375"/>
                  </a:moveTo>
                  <a:cubicBezTo>
                    <a:pt x="287" y="11421"/>
                    <a:pt x="261" y="11453"/>
                    <a:pt x="248" y="11473"/>
                  </a:cubicBezTo>
                  <a:cubicBezTo>
                    <a:pt x="202" y="11538"/>
                    <a:pt x="163" y="11609"/>
                    <a:pt x="131" y="11674"/>
                  </a:cubicBezTo>
                  <a:lnTo>
                    <a:pt x="150" y="11700"/>
                  </a:lnTo>
                  <a:cubicBezTo>
                    <a:pt x="163" y="11720"/>
                    <a:pt x="189" y="11726"/>
                    <a:pt x="222" y="11726"/>
                  </a:cubicBezTo>
                  <a:lnTo>
                    <a:pt x="280" y="11720"/>
                  </a:lnTo>
                  <a:lnTo>
                    <a:pt x="326" y="11700"/>
                  </a:lnTo>
                  <a:cubicBezTo>
                    <a:pt x="352" y="11687"/>
                    <a:pt x="378" y="11655"/>
                    <a:pt x="404" y="11603"/>
                  </a:cubicBezTo>
                  <a:cubicBezTo>
                    <a:pt x="423" y="11577"/>
                    <a:pt x="430" y="11557"/>
                    <a:pt x="430" y="11538"/>
                  </a:cubicBezTo>
                  <a:lnTo>
                    <a:pt x="436" y="11505"/>
                  </a:lnTo>
                  <a:cubicBezTo>
                    <a:pt x="410" y="11486"/>
                    <a:pt x="384" y="11473"/>
                    <a:pt x="365" y="11453"/>
                  </a:cubicBezTo>
                  <a:lnTo>
                    <a:pt x="339" y="11414"/>
                  </a:lnTo>
                  <a:lnTo>
                    <a:pt x="326" y="11388"/>
                  </a:lnTo>
                  <a:lnTo>
                    <a:pt x="319" y="11375"/>
                  </a:lnTo>
                  <a:close/>
                  <a:moveTo>
                    <a:pt x="4312" y="11453"/>
                  </a:moveTo>
                  <a:lnTo>
                    <a:pt x="4299" y="11460"/>
                  </a:lnTo>
                  <a:cubicBezTo>
                    <a:pt x="4299" y="11473"/>
                    <a:pt x="4299" y="11492"/>
                    <a:pt x="4293" y="11512"/>
                  </a:cubicBezTo>
                  <a:cubicBezTo>
                    <a:pt x="4280" y="11570"/>
                    <a:pt x="4280" y="11616"/>
                    <a:pt x="4293" y="11661"/>
                  </a:cubicBezTo>
                  <a:cubicBezTo>
                    <a:pt x="4312" y="11720"/>
                    <a:pt x="4351" y="11752"/>
                    <a:pt x="4403" y="11752"/>
                  </a:cubicBezTo>
                  <a:cubicBezTo>
                    <a:pt x="4410" y="11753"/>
                    <a:pt x="4416" y="11754"/>
                    <a:pt x="4422" y="11754"/>
                  </a:cubicBezTo>
                  <a:cubicBezTo>
                    <a:pt x="4453" y="11754"/>
                    <a:pt x="4480" y="11740"/>
                    <a:pt x="4508" y="11713"/>
                  </a:cubicBezTo>
                  <a:cubicBezTo>
                    <a:pt x="4534" y="11687"/>
                    <a:pt x="4553" y="11655"/>
                    <a:pt x="4573" y="11616"/>
                  </a:cubicBezTo>
                  <a:cubicBezTo>
                    <a:pt x="4586" y="11603"/>
                    <a:pt x="4592" y="11590"/>
                    <a:pt x="4599" y="11583"/>
                  </a:cubicBezTo>
                  <a:lnTo>
                    <a:pt x="4599" y="11583"/>
                  </a:lnTo>
                  <a:cubicBezTo>
                    <a:pt x="4570" y="11591"/>
                    <a:pt x="4544" y="11595"/>
                    <a:pt x="4519" y="11595"/>
                  </a:cubicBezTo>
                  <a:cubicBezTo>
                    <a:pt x="4481" y="11595"/>
                    <a:pt x="4445" y="11586"/>
                    <a:pt x="4410" y="11570"/>
                  </a:cubicBezTo>
                  <a:cubicBezTo>
                    <a:pt x="4364" y="11544"/>
                    <a:pt x="4332" y="11505"/>
                    <a:pt x="4312" y="11453"/>
                  </a:cubicBezTo>
                  <a:close/>
                  <a:moveTo>
                    <a:pt x="690" y="11434"/>
                  </a:moveTo>
                  <a:cubicBezTo>
                    <a:pt x="657" y="11486"/>
                    <a:pt x="605" y="11518"/>
                    <a:pt x="540" y="11525"/>
                  </a:cubicBezTo>
                  <a:lnTo>
                    <a:pt x="527" y="11525"/>
                  </a:lnTo>
                  <a:lnTo>
                    <a:pt x="527" y="11538"/>
                  </a:lnTo>
                  <a:lnTo>
                    <a:pt x="521" y="11590"/>
                  </a:lnTo>
                  <a:cubicBezTo>
                    <a:pt x="514" y="11616"/>
                    <a:pt x="521" y="11635"/>
                    <a:pt x="534" y="11661"/>
                  </a:cubicBezTo>
                  <a:cubicBezTo>
                    <a:pt x="540" y="11668"/>
                    <a:pt x="547" y="11681"/>
                    <a:pt x="566" y="11700"/>
                  </a:cubicBezTo>
                  <a:cubicBezTo>
                    <a:pt x="605" y="11739"/>
                    <a:pt x="651" y="11759"/>
                    <a:pt x="703" y="11759"/>
                  </a:cubicBezTo>
                  <a:lnTo>
                    <a:pt x="735" y="11759"/>
                  </a:lnTo>
                  <a:lnTo>
                    <a:pt x="735" y="11746"/>
                  </a:lnTo>
                  <a:lnTo>
                    <a:pt x="755" y="11661"/>
                  </a:lnTo>
                  <a:cubicBezTo>
                    <a:pt x="755" y="11635"/>
                    <a:pt x="761" y="11616"/>
                    <a:pt x="768" y="11603"/>
                  </a:cubicBezTo>
                  <a:cubicBezTo>
                    <a:pt x="774" y="11583"/>
                    <a:pt x="774" y="11564"/>
                    <a:pt x="781" y="11538"/>
                  </a:cubicBezTo>
                  <a:cubicBezTo>
                    <a:pt x="748" y="11505"/>
                    <a:pt x="722" y="11486"/>
                    <a:pt x="716" y="11473"/>
                  </a:cubicBezTo>
                  <a:cubicBezTo>
                    <a:pt x="709" y="11453"/>
                    <a:pt x="696" y="11440"/>
                    <a:pt x="690" y="11434"/>
                  </a:cubicBezTo>
                  <a:close/>
                  <a:moveTo>
                    <a:pt x="6342" y="8858"/>
                  </a:moveTo>
                  <a:cubicBezTo>
                    <a:pt x="6146" y="8884"/>
                    <a:pt x="5964" y="8910"/>
                    <a:pt x="5776" y="8936"/>
                  </a:cubicBezTo>
                  <a:lnTo>
                    <a:pt x="5958" y="9274"/>
                  </a:lnTo>
                  <a:cubicBezTo>
                    <a:pt x="5977" y="9320"/>
                    <a:pt x="5990" y="9366"/>
                    <a:pt x="6003" y="9424"/>
                  </a:cubicBezTo>
                  <a:lnTo>
                    <a:pt x="6062" y="9645"/>
                  </a:lnTo>
                  <a:cubicBezTo>
                    <a:pt x="6075" y="9697"/>
                    <a:pt x="6081" y="9736"/>
                    <a:pt x="6088" y="9762"/>
                  </a:cubicBezTo>
                  <a:cubicBezTo>
                    <a:pt x="6088" y="9795"/>
                    <a:pt x="6094" y="9853"/>
                    <a:pt x="6094" y="9925"/>
                  </a:cubicBezTo>
                  <a:cubicBezTo>
                    <a:pt x="6101" y="9964"/>
                    <a:pt x="6114" y="10022"/>
                    <a:pt x="6127" y="10094"/>
                  </a:cubicBezTo>
                  <a:cubicBezTo>
                    <a:pt x="6140" y="10152"/>
                    <a:pt x="6146" y="10230"/>
                    <a:pt x="6146" y="10315"/>
                  </a:cubicBezTo>
                  <a:cubicBezTo>
                    <a:pt x="6146" y="10458"/>
                    <a:pt x="6146" y="10614"/>
                    <a:pt x="6127" y="10777"/>
                  </a:cubicBezTo>
                  <a:lnTo>
                    <a:pt x="6107" y="10952"/>
                  </a:lnTo>
                  <a:cubicBezTo>
                    <a:pt x="6101" y="11004"/>
                    <a:pt x="6094" y="11043"/>
                    <a:pt x="6081" y="11076"/>
                  </a:cubicBezTo>
                  <a:cubicBezTo>
                    <a:pt x="6296" y="11134"/>
                    <a:pt x="6485" y="11173"/>
                    <a:pt x="6647" y="11193"/>
                  </a:cubicBezTo>
                  <a:cubicBezTo>
                    <a:pt x="6758" y="11206"/>
                    <a:pt x="6836" y="11219"/>
                    <a:pt x="6875" y="11232"/>
                  </a:cubicBezTo>
                  <a:cubicBezTo>
                    <a:pt x="6959" y="11265"/>
                    <a:pt x="7011" y="11317"/>
                    <a:pt x="7037" y="11382"/>
                  </a:cubicBezTo>
                  <a:cubicBezTo>
                    <a:pt x="7037" y="11395"/>
                    <a:pt x="7044" y="11414"/>
                    <a:pt x="7057" y="11460"/>
                  </a:cubicBezTo>
                  <a:cubicBezTo>
                    <a:pt x="7063" y="11492"/>
                    <a:pt x="7070" y="11512"/>
                    <a:pt x="7083" y="11531"/>
                  </a:cubicBezTo>
                  <a:cubicBezTo>
                    <a:pt x="7096" y="11557"/>
                    <a:pt x="7135" y="11583"/>
                    <a:pt x="7194" y="11609"/>
                  </a:cubicBezTo>
                  <a:cubicBezTo>
                    <a:pt x="7408" y="11707"/>
                    <a:pt x="7733" y="11765"/>
                    <a:pt x="8156" y="11778"/>
                  </a:cubicBezTo>
                  <a:cubicBezTo>
                    <a:pt x="8215" y="11785"/>
                    <a:pt x="8267" y="11785"/>
                    <a:pt x="8325" y="11785"/>
                  </a:cubicBezTo>
                  <a:cubicBezTo>
                    <a:pt x="8325" y="11778"/>
                    <a:pt x="8319" y="11772"/>
                    <a:pt x="8319" y="11765"/>
                  </a:cubicBezTo>
                  <a:cubicBezTo>
                    <a:pt x="8273" y="11453"/>
                    <a:pt x="8176" y="11160"/>
                    <a:pt x="8039" y="10887"/>
                  </a:cubicBezTo>
                  <a:cubicBezTo>
                    <a:pt x="7974" y="10764"/>
                    <a:pt x="7863" y="10588"/>
                    <a:pt x="7714" y="10361"/>
                  </a:cubicBezTo>
                  <a:lnTo>
                    <a:pt x="7356" y="9827"/>
                  </a:lnTo>
                  <a:cubicBezTo>
                    <a:pt x="7226" y="9632"/>
                    <a:pt x="7128" y="9509"/>
                    <a:pt x="7070" y="9444"/>
                  </a:cubicBezTo>
                  <a:cubicBezTo>
                    <a:pt x="6979" y="9339"/>
                    <a:pt x="6816" y="9203"/>
                    <a:pt x="6589" y="9040"/>
                  </a:cubicBezTo>
                  <a:lnTo>
                    <a:pt x="6342" y="8858"/>
                  </a:lnTo>
                  <a:close/>
                  <a:moveTo>
                    <a:pt x="2400" y="11291"/>
                  </a:moveTo>
                  <a:lnTo>
                    <a:pt x="2400" y="11291"/>
                  </a:lnTo>
                  <a:cubicBezTo>
                    <a:pt x="2387" y="11310"/>
                    <a:pt x="2381" y="11330"/>
                    <a:pt x="2374" y="11349"/>
                  </a:cubicBezTo>
                  <a:cubicBezTo>
                    <a:pt x="2348" y="11408"/>
                    <a:pt x="2309" y="11492"/>
                    <a:pt x="2257" y="11603"/>
                  </a:cubicBezTo>
                  <a:cubicBezTo>
                    <a:pt x="2231" y="11674"/>
                    <a:pt x="2205" y="11739"/>
                    <a:pt x="2186" y="11791"/>
                  </a:cubicBezTo>
                  <a:cubicBezTo>
                    <a:pt x="2186" y="11791"/>
                    <a:pt x="2192" y="11791"/>
                    <a:pt x="2192" y="11798"/>
                  </a:cubicBezTo>
                  <a:cubicBezTo>
                    <a:pt x="2205" y="11804"/>
                    <a:pt x="2225" y="11804"/>
                    <a:pt x="2251" y="11804"/>
                  </a:cubicBezTo>
                  <a:lnTo>
                    <a:pt x="2348" y="11785"/>
                  </a:lnTo>
                  <a:lnTo>
                    <a:pt x="2381" y="11772"/>
                  </a:lnTo>
                  <a:cubicBezTo>
                    <a:pt x="2381" y="11765"/>
                    <a:pt x="2387" y="11765"/>
                    <a:pt x="2394" y="11759"/>
                  </a:cubicBezTo>
                  <a:lnTo>
                    <a:pt x="2394" y="11681"/>
                  </a:lnTo>
                  <a:lnTo>
                    <a:pt x="2400" y="11291"/>
                  </a:lnTo>
                  <a:close/>
                  <a:moveTo>
                    <a:pt x="6927" y="8767"/>
                  </a:moveTo>
                  <a:cubicBezTo>
                    <a:pt x="6888" y="8774"/>
                    <a:pt x="6842" y="8780"/>
                    <a:pt x="6803" y="8787"/>
                  </a:cubicBezTo>
                  <a:cubicBezTo>
                    <a:pt x="7037" y="8995"/>
                    <a:pt x="7220" y="9164"/>
                    <a:pt x="7350" y="9300"/>
                  </a:cubicBezTo>
                  <a:cubicBezTo>
                    <a:pt x="7577" y="9528"/>
                    <a:pt x="7746" y="9743"/>
                    <a:pt x="7870" y="9951"/>
                  </a:cubicBezTo>
                  <a:cubicBezTo>
                    <a:pt x="7935" y="10048"/>
                    <a:pt x="8019" y="10211"/>
                    <a:pt x="8124" y="10426"/>
                  </a:cubicBezTo>
                  <a:cubicBezTo>
                    <a:pt x="8163" y="10497"/>
                    <a:pt x="8221" y="10601"/>
                    <a:pt x="8299" y="10738"/>
                  </a:cubicBezTo>
                  <a:cubicBezTo>
                    <a:pt x="8345" y="10816"/>
                    <a:pt x="8384" y="10907"/>
                    <a:pt x="8429" y="11011"/>
                  </a:cubicBezTo>
                  <a:cubicBezTo>
                    <a:pt x="8540" y="11265"/>
                    <a:pt x="8637" y="11538"/>
                    <a:pt x="8715" y="11811"/>
                  </a:cubicBezTo>
                  <a:cubicBezTo>
                    <a:pt x="8748" y="11817"/>
                    <a:pt x="8780" y="11817"/>
                    <a:pt x="8813" y="11824"/>
                  </a:cubicBezTo>
                  <a:cubicBezTo>
                    <a:pt x="8806" y="11817"/>
                    <a:pt x="8806" y="11817"/>
                    <a:pt x="8806" y="11811"/>
                  </a:cubicBezTo>
                  <a:cubicBezTo>
                    <a:pt x="8572" y="10887"/>
                    <a:pt x="8150" y="10061"/>
                    <a:pt x="7538" y="9339"/>
                  </a:cubicBezTo>
                  <a:cubicBezTo>
                    <a:pt x="7330" y="9092"/>
                    <a:pt x="7128" y="8897"/>
                    <a:pt x="6927" y="8767"/>
                  </a:cubicBezTo>
                  <a:close/>
                  <a:moveTo>
                    <a:pt x="4807" y="11434"/>
                  </a:moveTo>
                  <a:cubicBezTo>
                    <a:pt x="4761" y="11479"/>
                    <a:pt x="4716" y="11518"/>
                    <a:pt x="4677" y="11544"/>
                  </a:cubicBezTo>
                  <a:cubicBezTo>
                    <a:pt x="4690" y="11551"/>
                    <a:pt x="4703" y="11570"/>
                    <a:pt x="4709" y="11596"/>
                  </a:cubicBezTo>
                  <a:cubicBezTo>
                    <a:pt x="4709" y="11616"/>
                    <a:pt x="4709" y="11635"/>
                    <a:pt x="4703" y="11668"/>
                  </a:cubicBezTo>
                  <a:cubicBezTo>
                    <a:pt x="4703" y="11707"/>
                    <a:pt x="4716" y="11739"/>
                    <a:pt x="4735" y="11765"/>
                  </a:cubicBezTo>
                  <a:cubicBezTo>
                    <a:pt x="4755" y="11798"/>
                    <a:pt x="4781" y="11817"/>
                    <a:pt x="4813" y="11830"/>
                  </a:cubicBezTo>
                  <a:cubicBezTo>
                    <a:pt x="4826" y="11830"/>
                    <a:pt x="4846" y="11837"/>
                    <a:pt x="4865" y="11843"/>
                  </a:cubicBezTo>
                  <a:cubicBezTo>
                    <a:pt x="4885" y="11850"/>
                    <a:pt x="4891" y="11856"/>
                    <a:pt x="4904" y="11869"/>
                  </a:cubicBezTo>
                  <a:cubicBezTo>
                    <a:pt x="4995" y="11759"/>
                    <a:pt x="5067" y="11661"/>
                    <a:pt x="5132" y="11577"/>
                  </a:cubicBezTo>
                  <a:cubicBezTo>
                    <a:pt x="5138" y="11570"/>
                    <a:pt x="5145" y="11564"/>
                    <a:pt x="5151" y="11551"/>
                  </a:cubicBezTo>
                  <a:lnTo>
                    <a:pt x="5151" y="11551"/>
                  </a:lnTo>
                  <a:cubicBezTo>
                    <a:pt x="5125" y="11564"/>
                    <a:pt x="5099" y="11564"/>
                    <a:pt x="5073" y="11564"/>
                  </a:cubicBezTo>
                  <a:cubicBezTo>
                    <a:pt x="5064" y="11565"/>
                    <a:pt x="5055" y="11565"/>
                    <a:pt x="5046" y="11565"/>
                  </a:cubicBezTo>
                  <a:cubicBezTo>
                    <a:pt x="5005" y="11565"/>
                    <a:pt x="4967" y="11554"/>
                    <a:pt x="4924" y="11538"/>
                  </a:cubicBezTo>
                  <a:cubicBezTo>
                    <a:pt x="4885" y="11564"/>
                    <a:pt x="4839" y="11603"/>
                    <a:pt x="4794" y="11642"/>
                  </a:cubicBezTo>
                  <a:lnTo>
                    <a:pt x="4735" y="11694"/>
                  </a:lnTo>
                  <a:lnTo>
                    <a:pt x="4716" y="11694"/>
                  </a:lnTo>
                  <a:cubicBezTo>
                    <a:pt x="4709" y="11681"/>
                    <a:pt x="4709" y="11674"/>
                    <a:pt x="4722" y="11661"/>
                  </a:cubicBezTo>
                  <a:cubicBezTo>
                    <a:pt x="4768" y="11616"/>
                    <a:pt x="4820" y="11564"/>
                    <a:pt x="4885" y="11512"/>
                  </a:cubicBezTo>
                  <a:cubicBezTo>
                    <a:pt x="4852" y="11486"/>
                    <a:pt x="4826" y="11460"/>
                    <a:pt x="4807" y="11434"/>
                  </a:cubicBezTo>
                  <a:close/>
                  <a:moveTo>
                    <a:pt x="3317" y="11661"/>
                  </a:moveTo>
                  <a:cubicBezTo>
                    <a:pt x="3291" y="11785"/>
                    <a:pt x="3265" y="11869"/>
                    <a:pt x="3252" y="11915"/>
                  </a:cubicBezTo>
                  <a:lnTo>
                    <a:pt x="3252" y="11921"/>
                  </a:lnTo>
                  <a:cubicBezTo>
                    <a:pt x="3265" y="11934"/>
                    <a:pt x="3285" y="11947"/>
                    <a:pt x="3317" y="11947"/>
                  </a:cubicBezTo>
                  <a:cubicBezTo>
                    <a:pt x="3369" y="11947"/>
                    <a:pt x="3402" y="11941"/>
                    <a:pt x="3428" y="11934"/>
                  </a:cubicBezTo>
                  <a:cubicBezTo>
                    <a:pt x="3467" y="11921"/>
                    <a:pt x="3506" y="11895"/>
                    <a:pt x="3532" y="11856"/>
                  </a:cubicBezTo>
                  <a:cubicBezTo>
                    <a:pt x="3558" y="11817"/>
                    <a:pt x="3571" y="11772"/>
                    <a:pt x="3571" y="11733"/>
                  </a:cubicBezTo>
                  <a:lnTo>
                    <a:pt x="3571" y="11713"/>
                  </a:lnTo>
                  <a:cubicBezTo>
                    <a:pt x="3564" y="11713"/>
                    <a:pt x="3558" y="11713"/>
                    <a:pt x="3551" y="11720"/>
                  </a:cubicBezTo>
                  <a:cubicBezTo>
                    <a:pt x="3529" y="11724"/>
                    <a:pt x="3507" y="11726"/>
                    <a:pt x="3487" y="11726"/>
                  </a:cubicBezTo>
                  <a:cubicBezTo>
                    <a:pt x="3443" y="11726"/>
                    <a:pt x="3403" y="11716"/>
                    <a:pt x="3363" y="11694"/>
                  </a:cubicBezTo>
                  <a:cubicBezTo>
                    <a:pt x="3343" y="11687"/>
                    <a:pt x="3330" y="11674"/>
                    <a:pt x="3317" y="11661"/>
                  </a:cubicBezTo>
                  <a:close/>
                  <a:moveTo>
                    <a:pt x="3714" y="11629"/>
                  </a:moveTo>
                  <a:cubicBezTo>
                    <a:pt x="3701" y="11642"/>
                    <a:pt x="3682" y="11661"/>
                    <a:pt x="3662" y="11674"/>
                  </a:cubicBezTo>
                  <a:cubicBezTo>
                    <a:pt x="3662" y="11681"/>
                    <a:pt x="3662" y="11713"/>
                    <a:pt x="3662" y="11765"/>
                  </a:cubicBezTo>
                  <a:cubicBezTo>
                    <a:pt x="3656" y="11843"/>
                    <a:pt x="3675" y="11895"/>
                    <a:pt x="3721" y="11928"/>
                  </a:cubicBezTo>
                  <a:cubicBezTo>
                    <a:pt x="3747" y="11947"/>
                    <a:pt x="3773" y="11954"/>
                    <a:pt x="3812" y="11954"/>
                  </a:cubicBezTo>
                  <a:cubicBezTo>
                    <a:pt x="3844" y="11954"/>
                    <a:pt x="3870" y="11941"/>
                    <a:pt x="3896" y="11921"/>
                  </a:cubicBezTo>
                  <a:cubicBezTo>
                    <a:pt x="3935" y="11889"/>
                    <a:pt x="3968" y="11830"/>
                    <a:pt x="3987" y="11765"/>
                  </a:cubicBezTo>
                  <a:lnTo>
                    <a:pt x="3994" y="11746"/>
                  </a:lnTo>
                  <a:lnTo>
                    <a:pt x="3948" y="11746"/>
                  </a:lnTo>
                  <a:cubicBezTo>
                    <a:pt x="3864" y="11739"/>
                    <a:pt x="3786" y="11700"/>
                    <a:pt x="3714" y="11629"/>
                  </a:cubicBezTo>
                  <a:close/>
                  <a:moveTo>
                    <a:pt x="10400" y="11590"/>
                  </a:moveTo>
                  <a:cubicBezTo>
                    <a:pt x="10374" y="11603"/>
                    <a:pt x="10341" y="11616"/>
                    <a:pt x="10309" y="11629"/>
                  </a:cubicBezTo>
                  <a:lnTo>
                    <a:pt x="10315" y="11629"/>
                  </a:lnTo>
                  <a:cubicBezTo>
                    <a:pt x="10354" y="11687"/>
                    <a:pt x="10419" y="11739"/>
                    <a:pt x="10510" y="11772"/>
                  </a:cubicBezTo>
                  <a:cubicBezTo>
                    <a:pt x="10562" y="11798"/>
                    <a:pt x="10647" y="11817"/>
                    <a:pt x="10757" y="11843"/>
                  </a:cubicBezTo>
                  <a:cubicBezTo>
                    <a:pt x="11044" y="11908"/>
                    <a:pt x="11265" y="11947"/>
                    <a:pt x="11414" y="11967"/>
                  </a:cubicBezTo>
                  <a:cubicBezTo>
                    <a:pt x="11414" y="11964"/>
                    <a:pt x="11427" y="11962"/>
                    <a:pt x="11454" y="11962"/>
                  </a:cubicBezTo>
                  <a:cubicBezTo>
                    <a:pt x="11481" y="11962"/>
                    <a:pt x="11522" y="11964"/>
                    <a:pt x="11577" y="11967"/>
                  </a:cubicBezTo>
                  <a:cubicBezTo>
                    <a:pt x="11701" y="11967"/>
                    <a:pt x="11772" y="11967"/>
                    <a:pt x="11798" y="11960"/>
                  </a:cubicBezTo>
                  <a:cubicBezTo>
                    <a:pt x="11818" y="11954"/>
                    <a:pt x="11837" y="11941"/>
                    <a:pt x="11857" y="11928"/>
                  </a:cubicBezTo>
                  <a:lnTo>
                    <a:pt x="11798" y="11928"/>
                  </a:lnTo>
                  <a:lnTo>
                    <a:pt x="11226" y="11869"/>
                  </a:lnTo>
                  <a:lnTo>
                    <a:pt x="11161" y="11843"/>
                  </a:lnTo>
                  <a:cubicBezTo>
                    <a:pt x="11161" y="11843"/>
                    <a:pt x="11128" y="11843"/>
                    <a:pt x="11063" y="11837"/>
                  </a:cubicBezTo>
                  <a:cubicBezTo>
                    <a:pt x="11018" y="11830"/>
                    <a:pt x="10946" y="11811"/>
                    <a:pt x="10842" y="11785"/>
                  </a:cubicBezTo>
                  <a:lnTo>
                    <a:pt x="10582" y="11720"/>
                  </a:lnTo>
                  <a:cubicBezTo>
                    <a:pt x="10517" y="11700"/>
                    <a:pt x="10478" y="11681"/>
                    <a:pt x="10452" y="11661"/>
                  </a:cubicBezTo>
                  <a:cubicBezTo>
                    <a:pt x="10432" y="11648"/>
                    <a:pt x="10413" y="11629"/>
                    <a:pt x="10406" y="11603"/>
                  </a:cubicBezTo>
                  <a:cubicBezTo>
                    <a:pt x="10406" y="11603"/>
                    <a:pt x="10400" y="11596"/>
                    <a:pt x="10400" y="11590"/>
                  </a:cubicBezTo>
                  <a:close/>
                  <a:moveTo>
                    <a:pt x="4182" y="11648"/>
                  </a:moveTo>
                  <a:cubicBezTo>
                    <a:pt x="4156" y="11681"/>
                    <a:pt x="4130" y="11700"/>
                    <a:pt x="4104" y="11720"/>
                  </a:cubicBezTo>
                  <a:cubicBezTo>
                    <a:pt x="4104" y="11733"/>
                    <a:pt x="4104" y="11739"/>
                    <a:pt x="4104" y="11759"/>
                  </a:cubicBezTo>
                  <a:lnTo>
                    <a:pt x="4098" y="11850"/>
                  </a:lnTo>
                  <a:cubicBezTo>
                    <a:pt x="4091" y="11882"/>
                    <a:pt x="4091" y="11908"/>
                    <a:pt x="4104" y="11928"/>
                  </a:cubicBezTo>
                  <a:cubicBezTo>
                    <a:pt x="4117" y="11947"/>
                    <a:pt x="4130" y="11960"/>
                    <a:pt x="4156" y="11973"/>
                  </a:cubicBezTo>
                  <a:cubicBezTo>
                    <a:pt x="4191" y="11992"/>
                    <a:pt x="4222" y="12002"/>
                    <a:pt x="4251" y="12002"/>
                  </a:cubicBezTo>
                  <a:cubicBezTo>
                    <a:pt x="4283" y="12002"/>
                    <a:pt x="4311" y="11991"/>
                    <a:pt x="4338" y="11967"/>
                  </a:cubicBezTo>
                  <a:cubicBezTo>
                    <a:pt x="4358" y="11954"/>
                    <a:pt x="4371" y="11928"/>
                    <a:pt x="4384" y="11895"/>
                  </a:cubicBezTo>
                  <a:cubicBezTo>
                    <a:pt x="4390" y="11882"/>
                    <a:pt x="4390" y="11869"/>
                    <a:pt x="4397" y="11863"/>
                  </a:cubicBezTo>
                  <a:cubicBezTo>
                    <a:pt x="4377" y="11863"/>
                    <a:pt x="4364" y="11856"/>
                    <a:pt x="4351" y="11856"/>
                  </a:cubicBezTo>
                  <a:cubicBezTo>
                    <a:pt x="4306" y="11843"/>
                    <a:pt x="4267" y="11817"/>
                    <a:pt x="4234" y="11778"/>
                  </a:cubicBezTo>
                  <a:cubicBezTo>
                    <a:pt x="4202" y="11739"/>
                    <a:pt x="4189" y="11694"/>
                    <a:pt x="4182" y="11648"/>
                  </a:cubicBezTo>
                  <a:close/>
                  <a:moveTo>
                    <a:pt x="444" y="11698"/>
                  </a:moveTo>
                  <a:cubicBezTo>
                    <a:pt x="439" y="11698"/>
                    <a:pt x="434" y="11704"/>
                    <a:pt x="430" y="11713"/>
                  </a:cubicBezTo>
                  <a:cubicBezTo>
                    <a:pt x="417" y="11726"/>
                    <a:pt x="397" y="11739"/>
                    <a:pt x="371" y="11759"/>
                  </a:cubicBezTo>
                  <a:cubicBezTo>
                    <a:pt x="371" y="11759"/>
                    <a:pt x="378" y="11759"/>
                    <a:pt x="378" y="11765"/>
                  </a:cubicBezTo>
                  <a:cubicBezTo>
                    <a:pt x="384" y="11772"/>
                    <a:pt x="391" y="11785"/>
                    <a:pt x="397" y="11804"/>
                  </a:cubicBezTo>
                  <a:cubicBezTo>
                    <a:pt x="410" y="11850"/>
                    <a:pt x="436" y="11902"/>
                    <a:pt x="475" y="11973"/>
                  </a:cubicBezTo>
                  <a:cubicBezTo>
                    <a:pt x="495" y="11993"/>
                    <a:pt x="508" y="12006"/>
                    <a:pt x="514" y="12006"/>
                  </a:cubicBezTo>
                  <a:cubicBezTo>
                    <a:pt x="521" y="12011"/>
                    <a:pt x="529" y="12013"/>
                    <a:pt x="537" y="12013"/>
                  </a:cubicBezTo>
                  <a:cubicBezTo>
                    <a:pt x="552" y="12013"/>
                    <a:pt x="569" y="12006"/>
                    <a:pt x="586" y="11993"/>
                  </a:cubicBezTo>
                  <a:cubicBezTo>
                    <a:pt x="605" y="11980"/>
                    <a:pt x="625" y="11967"/>
                    <a:pt x="631" y="11954"/>
                  </a:cubicBezTo>
                  <a:cubicBezTo>
                    <a:pt x="638" y="11947"/>
                    <a:pt x="644" y="11934"/>
                    <a:pt x="657" y="11908"/>
                  </a:cubicBezTo>
                  <a:lnTo>
                    <a:pt x="677" y="11850"/>
                  </a:lnTo>
                  <a:cubicBezTo>
                    <a:pt x="599" y="11837"/>
                    <a:pt x="540" y="11804"/>
                    <a:pt x="482" y="11752"/>
                  </a:cubicBezTo>
                  <a:cubicBezTo>
                    <a:pt x="469" y="11739"/>
                    <a:pt x="462" y="11726"/>
                    <a:pt x="462" y="11720"/>
                  </a:cubicBezTo>
                  <a:cubicBezTo>
                    <a:pt x="456" y="11707"/>
                    <a:pt x="449" y="11700"/>
                    <a:pt x="449" y="11700"/>
                  </a:cubicBezTo>
                  <a:cubicBezTo>
                    <a:pt x="447" y="11699"/>
                    <a:pt x="446" y="11698"/>
                    <a:pt x="444" y="11698"/>
                  </a:cubicBezTo>
                  <a:close/>
                  <a:moveTo>
                    <a:pt x="4605" y="11772"/>
                  </a:moveTo>
                  <a:cubicBezTo>
                    <a:pt x="4586" y="11798"/>
                    <a:pt x="4560" y="11824"/>
                    <a:pt x="4527" y="11837"/>
                  </a:cubicBezTo>
                  <a:lnTo>
                    <a:pt x="4527" y="11902"/>
                  </a:lnTo>
                  <a:cubicBezTo>
                    <a:pt x="4534" y="11954"/>
                    <a:pt x="4547" y="11993"/>
                    <a:pt x="4579" y="12025"/>
                  </a:cubicBezTo>
                  <a:cubicBezTo>
                    <a:pt x="4592" y="12045"/>
                    <a:pt x="4612" y="12051"/>
                    <a:pt x="4625" y="12058"/>
                  </a:cubicBezTo>
                  <a:cubicBezTo>
                    <a:pt x="4638" y="12064"/>
                    <a:pt x="4664" y="12064"/>
                    <a:pt x="4690" y="12064"/>
                  </a:cubicBezTo>
                  <a:cubicBezTo>
                    <a:pt x="4703" y="12064"/>
                    <a:pt x="4709" y="12071"/>
                    <a:pt x="4716" y="12084"/>
                  </a:cubicBezTo>
                  <a:cubicBezTo>
                    <a:pt x="4748" y="12045"/>
                    <a:pt x="4774" y="12012"/>
                    <a:pt x="4800" y="11986"/>
                  </a:cubicBezTo>
                  <a:lnTo>
                    <a:pt x="4826" y="11960"/>
                  </a:lnTo>
                  <a:cubicBezTo>
                    <a:pt x="4807" y="11954"/>
                    <a:pt x="4794" y="11954"/>
                    <a:pt x="4774" y="11941"/>
                  </a:cubicBezTo>
                  <a:cubicBezTo>
                    <a:pt x="4690" y="11908"/>
                    <a:pt x="4638" y="11850"/>
                    <a:pt x="4605" y="11772"/>
                  </a:cubicBezTo>
                  <a:close/>
                  <a:moveTo>
                    <a:pt x="579" y="12090"/>
                  </a:moveTo>
                  <a:lnTo>
                    <a:pt x="579" y="12090"/>
                  </a:lnTo>
                  <a:cubicBezTo>
                    <a:pt x="578" y="12092"/>
                    <a:pt x="577" y="12094"/>
                    <a:pt x="577" y="12096"/>
                  </a:cubicBezTo>
                  <a:lnTo>
                    <a:pt x="577" y="12096"/>
                  </a:lnTo>
                  <a:cubicBezTo>
                    <a:pt x="579" y="12094"/>
                    <a:pt x="579" y="12090"/>
                    <a:pt x="579" y="12090"/>
                  </a:cubicBezTo>
                  <a:close/>
                  <a:moveTo>
                    <a:pt x="105" y="11739"/>
                  </a:moveTo>
                  <a:cubicBezTo>
                    <a:pt x="72" y="11798"/>
                    <a:pt x="53" y="11863"/>
                    <a:pt x="40" y="11921"/>
                  </a:cubicBezTo>
                  <a:cubicBezTo>
                    <a:pt x="33" y="11960"/>
                    <a:pt x="20" y="12006"/>
                    <a:pt x="13" y="12051"/>
                  </a:cubicBezTo>
                  <a:lnTo>
                    <a:pt x="20" y="12051"/>
                  </a:lnTo>
                  <a:lnTo>
                    <a:pt x="53" y="12084"/>
                  </a:lnTo>
                  <a:cubicBezTo>
                    <a:pt x="65" y="12097"/>
                    <a:pt x="80" y="12104"/>
                    <a:pt x="100" y="12104"/>
                  </a:cubicBezTo>
                  <a:cubicBezTo>
                    <a:pt x="111" y="12104"/>
                    <a:pt x="123" y="12102"/>
                    <a:pt x="137" y="12097"/>
                  </a:cubicBezTo>
                  <a:cubicBezTo>
                    <a:pt x="209" y="12071"/>
                    <a:pt x="267" y="12019"/>
                    <a:pt x="319" y="11921"/>
                  </a:cubicBezTo>
                  <a:lnTo>
                    <a:pt x="326" y="11895"/>
                  </a:lnTo>
                  <a:cubicBezTo>
                    <a:pt x="326" y="11895"/>
                    <a:pt x="319" y="11882"/>
                    <a:pt x="313" y="11863"/>
                  </a:cubicBezTo>
                  <a:cubicBezTo>
                    <a:pt x="300" y="11850"/>
                    <a:pt x="293" y="11830"/>
                    <a:pt x="293" y="11804"/>
                  </a:cubicBezTo>
                  <a:cubicBezTo>
                    <a:pt x="293" y="11798"/>
                    <a:pt x="293" y="11791"/>
                    <a:pt x="300" y="11785"/>
                  </a:cubicBezTo>
                  <a:lnTo>
                    <a:pt x="300" y="11785"/>
                  </a:lnTo>
                  <a:lnTo>
                    <a:pt x="267" y="11791"/>
                  </a:lnTo>
                  <a:cubicBezTo>
                    <a:pt x="209" y="11791"/>
                    <a:pt x="170" y="11785"/>
                    <a:pt x="150" y="11772"/>
                  </a:cubicBezTo>
                  <a:cubicBezTo>
                    <a:pt x="131" y="11759"/>
                    <a:pt x="111" y="11752"/>
                    <a:pt x="105" y="11739"/>
                  </a:cubicBezTo>
                  <a:close/>
                  <a:moveTo>
                    <a:pt x="3584" y="11915"/>
                  </a:moveTo>
                  <a:cubicBezTo>
                    <a:pt x="3564" y="11954"/>
                    <a:pt x="3512" y="11986"/>
                    <a:pt x="3434" y="12006"/>
                  </a:cubicBezTo>
                  <a:cubicBezTo>
                    <a:pt x="3395" y="12017"/>
                    <a:pt x="3360" y="12022"/>
                    <a:pt x="3329" y="12022"/>
                  </a:cubicBezTo>
                  <a:cubicBezTo>
                    <a:pt x="3304" y="12022"/>
                    <a:pt x="3283" y="12018"/>
                    <a:pt x="3265" y="12012"/>
                  </a:cubicBezTo>
                  <a:cubicBezTo>
                    <a:pt x="3252" y="12006"/>
                    <a:pt x="3239" y="11999"/>
                    <a:pt x="3226" y="11986"/>
                  </a:cubicBezTo>
                  <a:cubicBezTo>
                    <a:pt x="3220" y="11999"/>
                    <a:pt x="3220" y="12006"/>
                    <a:pt x="3220" y="12019"/>
                  </a:cubicBezTo>
                  <a:cubicBezTo>
                    <a:pt x="3265" y="12071"/>
                    <a:pt x="3291" y="12156"/>
                    <a:pt x="3304" y="12253"/>
                  </a:cubicBezTo>
                  <a:cubicBezTo>
                    <a:pt x="3337" y="12253"/>
                    <a:pt x="3389" y="12240"/>
                    <a:pt x="3447" y="12221"/>
                  </a:cubicBezTo>
                  <a:cubicBezTo>
                    <a:pt x="3493" y="12201"/>
                    <a:pt x="3525" y="12182"/>
                    <a:pt x="3545" y="12169"/>
                  </a:cubicBezTo>
                  <a:cubicBezTo>
                    <a:pt x="3564" y="12149"/>
                    <a:pt x="3577" y="12130"/>
                    <a:pt x="3597" y="12103"/>
                  </a:cubicBezTo>
                  <a:lnTo>
                    <a:pt x="3643" y="12025"/>
                  </a:lnTo>
                  <a:cubicBezTo>
                    <a:pt x="3649" y="12019"/>
                    <a:pt x="3656" y="12019"/>
                    <a:pt x="3656" y="12012"/>
                  </a:cubicBezTo>
                  <a:cubicBezTo>
                    <a:pt x="3623" y="11986"/>
                    <a:pt x="3597" y="11954"/>
                    <a:pt x="3584" y="11915"/>
                  </a:cubicBezTo>
                  <a:close/>
                  <a:moveTo>
                    <a:pt x="2394" y="11863"/>
                  </a:moveTo>
                  <a:cubicBezTo>
                    <a:pt x="2374" y="11876"/>
                    <a:pt x="2348" y="11882"/>
                    <a:pt x="2322" y="11889"/>
                  </a:cubicBezTo>
                  <a:cubicBezTo>
                    <a:pt x="2298" y="11891"/>
                    <a:pt x="2276" y="11893"/>
                    <a:pt x="2256" y="11893"/>
                  </a:cubicBezTo>
                  <a:cubicBezTo>
                    <a:pt x="2221" y="11893"/>
                    <a:pt x="2191" y="11888"/>
                    <a:pt x="2166" y="11876"/>
                  </a:cubicBezTo>
                  <a:cubicBezTo>
                    <a:pt x="2153" y="11915"/>
                    <a:pt x="2140" y="11967"/>
                    <a:pt x="2127" y="12045"/>
                  </a:cubicBezTo>
                  <a:cubicBezTo>
                    <a:pt x="2108" y="12110"/>
                    <a:pt x="2082" y="12169"/>
                    <a:pt x="2056" y="12208"/>
                  </a:cubicBezTo>
                  <a:cubicBezTo>
                    <a:pt x="2049" y="12214"/>
                    <a:pt x="2049" y="12227"/>
                    <a:pt x="2036" y="12234"/>
                  </a:cubicBezTo>
                  <a:lnTo>
                    <a:pt x="2049" y="12240"/>
                  </a:lnTo>
                  <a:cubicBezTo>
                    <a:pt x="2062" y="12260"/>
                    <a:pt x="2082" y="12266"/>
                    <a:pt x="2121" y="12266"/>
                  </a:cubicBezTo>
                  <a:lnTo>
                    <a:pt x="2231" y="12260"/>
                  </a:lnTo>
                  <a:cubicBezTo>
                    <a:pt x="2277" y="12247"/>
                    <a:pt x="2309" y="12240"/>
                    <a:pt x="2329" y="12227"/>
                  </a:cubicBezTo>
                  <a:cubicBezTo>
                    <a:pt x="2361" y="12208"/>
                    <a:pt x="2400" y="12169"/>
                    <a:pt x="2439" y="12103"/>
                  </a:cubicBezTo>
                  <a:cubicBezTo>
                    <a:pt x="2433" y="12090"/>
                    <a:pt x="2426" y="12084"/>
                    <a:pt x="2426" y="12071"/>
                  </a:cubicBezTo>
                  <a:cubicBezTo>
                    <a:pt x="2407" y="12019"/>
                    <a:pt x="2400" y="11954"/>
                    <a:pt x="2394" y="11863"/>
                  </a:cubicBezTo>
                  <a:close/>
                  <a:moveTo>
                    <a:pt x="378" y="11980"/>
                  </a:moveTo>
                  <a:lnTo>
                    <a:pt x="332" y="12038"/>
                  </a:lnTo>
                  <a:cubicBezTo>
                    <a:pt x="300" y="12084"/>
                    <a:pt x="274" y="12110"/>
                    <a:pt x="254" y="12117"/>
                  </a:cubicBezTo>
                  <a:lnTo>
                    <a:pt x="196" y="12143"/>
                  </a:lnTo>
                  <a:cubicBezTo>
                    <a:pt x="196" y="12143"/>
                    <a:pt x="196" y="12143"/>
                    <a:pt x="196" y="12149"/>
                  </a:cubicBezTo>
                  <a:cubicBezTo>
                    <a:pt x="196" y="12156"/>
                    <a:pt x="202" y="12162"/>
                    <a:pt x="202" y="12175"/>
                  </a:cubicBezTo>
                  <a:cubicBezTo>
                    <a:pt x="215" y="12214"/>
                    <a:pt x="235" y="12247"/>
                    <a:pt x="274" y="12266"/>
                  </a:cubicBezTo>
                  <a:cubicBezTo>
                    <a:pt x="303" y="12286"/>
                    <a:pt x="333" y="12294"/>
                    <a:pt x="366" y="12294"/>
                  </a:cubicBezTo>
                  <a:cubicBezTo>
                    <a:pt x="376" y="12294"/>
                    <a:pt x="386" y="12294"/>
                    <a:pt x="397" y="12292"/>
                  </a:cubicBezTo>
                  <a:cubicBezTo>
                    <a:pt x="436" y="12286"/>
                    <a:pt x="469" y="12266"/>
                    <a:pt x="501" y="12234"/>
                  </a:cubicBezTo>
                  <a:cubicBezTo>
                    <a:pt x="534" y="12208"/>
                    <a:pt x="553" y="12175"/>
                    <a:pt x="566" y="12136"/>
                  </a:cubicBezTo>
                  <a:cubicBezTo>
                    <a:pt x="566" y="12119"/>
                    <a:pt x="571" y="12107"/>
                    <a:pt x="577" y="12096"/>
                  </a:cubicBezTo>
                  <a:lnTo>
                    <a:pt x="577" y="12096"/>
                  </a:lnTo>
                  <a:cubicBezTo>
                    <a:pt x="576" y="12097"/>
                    <a:pt x="574" y="12097"/>
                    <a:pt x="573" y="12097"/>
                  </a:cubicBezTo>
                  <a:cubicBezTo>
                    <a:pt x="557" y="12100"/>
                    <a:pt x="542" y="12102"/>
                    <a:pt x="528" y="12102"/>
                  </a:cubicBezTo>
                  <a:cubicBezTo>
                    <a:pt x="514" y="12102"/>
                    <a:pt x="501" y="12100"/>
                    <a:pt x="488" y="12097"/>
                  </a:cubicBezTo>
                  <a:cubicBezTo>
                    <a:pt x="469" y="12090"/>
                    <a:pt x="449" y="12071"/>
                    <a:pt x="430" y="12045"/>
                  </a:cubicBezTo>
                  <a:cubicBezTo>
                    <a:pt x="404" y="12019"/>
                    <a:pt x="384" y="11993"/>
                    <a:pt x="378" y="11980"/>
                  </a:cubicBezTo>
                  <a:close/>
                  <a:moveTo>
                    <a:pt x="4000" y="11954"/>
                  </a:moveTo>
                  <a:cubicBezTo>
                    <a:pt x="3941" y="12019"/>
                    <a:pt x="3876" y="12052"/>
                    <a:pt x="3800" y="12052"/>
                  </a:cubicBezTo>
                  <a:cubicBezTo>
                    <a:pt x="3793" y="12052"/>
                    <a:pt x="3786" y="12052"/>
                    <a:pt x="3779" y="12051"/>
                  </a:cubicBezTo>
                  <a:lnTo>
                    <a:pt x="3747" y="12051"/>
                  </a:lnTo>
                  <a:cubicBezTo>
                    <a:pt x="3747" y="12058"/>
                    <a:pt x="3740" y="12064"/>
                    <a:pt x="3740" y="12077"/>
                  </a:cubicBezTo>
                  <a:cubicBezTo>
                    <a:pt x="3734" y="12162"/>
                    <a:pt x="3747" y="12234"/>
                    <a:pt x="3786" y="12299"/>
                  </a:cubicBezTo>
                  <a:cubicBezTo>
                    <a:pt x="3799" y="12325"/>
                    <a:pt x="3812" y="12344"/>
                    <a:pt x="3825" y="12351"/>
                  </a:cubicBezTo>
                  <a:cubicBezTo>
                    <a:pt x="3844" y="12365"/>
                    <a:pt x="3867" y="12373"/>
                    <a:pt x="3891" y="12373"/>
                  </a:cubicBezTo>
                  <a:cubicBezTo>
                    <a:pt x="3899" y="12373"/>
                    <a:pt x="3908" y="12372"/>
                    <a:pt x="3916" y="12370"/>
                  </a:cubicBezTo>
                  <a:cubicBezTo>
                    <a:pt x="3935" y="12370"/>
                    <a:pt x="3968" y="12357"/>
                    <a:pt x="4007" y="12331"/>
                  </a:cubicBezTo>
                  <a:cubicBezTo>
                    <a:pt x="4085" y="12286"/>
                    <a:pt x="4143" y="12214"/>
                    <a:pt x="4176" y="12123"/>
                  </a:cubicBezTo>
                  <a:cubicBezTo>
                    <a:pt x="4182" y="12110"/>
                    <a:pt x="4182" y="12103"/>
                    <a:pt x="4189" y="12097"/>
                  </a:cubicBezTo>
                  <a:cubicBezTo>
                    <a:pt x="4098" y="12084"/>
                    <a:pt x="4039" y="12032"/>
                    <a:pt x="4000" y="11954"/>
                  </a:cubicBezTo>
                  <a:close/>
                  <a:moveTo>
                    <a:pt x="4442" y="12019"/>
                  </a:moveTo>
                  <a:cubicBezTo>
                    <a:pt x="4397" y="12064"/>
                    <a:pt x="4351" y="12090"/>
                    <a:pt x="4299" y="12103"/>
                  </a:cubicBezTo>
                  <a:cubicBezTo>
                    <a:pt x="4299" y="12110"/>
                    <a:pt x="4299" y="12136"/>
                    <a:pt x="4293" y="12169"/>
                  </a:cubicBezTo>
                  <a:cubicBezTo>
                    <a:pt x="4286" y="12234"/>
                    <a:pt x="4312" y="12286"/>
                    <a:pt x="4364" y="12325"/>
                  </a:cubicBezTo>
                  <a:cubicBezTo>
                    <a:pt x="4377" y="12331"/>
                    <a:pt x="4390" y="12344"/>
                    <a:pt x="4416" y="12357"/>
                  </a:cubicBezTo>
                  <a:cubicBezTo>
                    <a:pt x="4429" y="12370"/>
                    <a:pt x="4436" y="12383"/>
                    <a:pt x="4436" y="12396"/>
                  </a:cubicBezTo>
                  <a:cubicBezTo>
                    <a:pt x="4442" y="12390"/>
                    <a:pt x="4449" y="12390"/>
                    <a:pt x="4455" y="12383"/>
                  </a:cubicBezTo>
                  <a:cubicBezTo>
                    <a:pt x="4514" y="12312"/>
                    <a:pt x="4573" y="12247"/>
                    <a:pt x="4625" y="12188"/>
                  </a:cubicBezTo>
                  <a:lnTo>
                    <a:pt x="4618" y="12188"/>
                  </a:lnTo>
                  <a:cubicBezTo>
                    <a:pt x="4592" y="12182"/>
                    <a:pt x="4560" y="12162"/>
                    <a:pt x="4527" y="12130"/>
                  </a:cubicBezTo>
                  <a:cubicBezTo>
                    <a:pt x="4488" y="12097"/>
                    <a:pt x="4462" y="12058"/>
                    <a:pt x="4442" y="12019"/>
                  </a:cubicBezTo>
                  <a:close/>
                  <a:moveTo>
                    <a:pt x="735" y="11973"/>
                  </a:moveTo>
                  <a:cubicBezTo>
                    <a:pt x="729" y="11973"/>
                    <a:pt x="716" y="11986"/>
                    <a:pt x="703" y="12012"/>
                  </a:cubicBezTo>
                  <a:cubicBezTo>
                    <a:pt x="690" y="12025"/>
                    <a:pt x="670" y="12045"/>
                    <a:pt x="651" y="12051"/>
                  </a:cubicBezTo>
                  <a:cubicBezTo>
                    <a:pt x="670" y="12064"/>
                    <a:pt x="677" y="12077"/>
                    <a:pt x="670" y="12097"/>
                  </a:cubicBezTo>
                  <a:cubicBezTo>
                    <a:pt x="670" y="12103"/>
                    <a:pt x="664" y="12117"/>
                    <a:pt x="651" y="12143"/>
                  </a:cubicBezTo>
                  <a:cubicBezTo>
                    <a:pt x="625" y="12208"/>
                    <a:pt x="592" y="12260"/>
                    <a:pt x="560" y="12292"/>
                  </a:cubicBezTo>
                  <a:cubicBezTo>
                    <a:pt x="527" y="12318"/>
                    <a:pt x="488" y="12338"/>
                    <a:pt x="449" y="12351"/>
                  </a:cubicBezTo>
                  <a:cubicBezTo>
                    <a:pt x="443" y="12351"/>
                    <a:pt x="436" y="12357"/>
                    <a:pt x="430" y="12357"/>
                  </a:cubicBezTo>
                  <a:lnTo>
                    <a:pt x="443" y="12377"/>
                  </a:lnTo>
                  <a:cubicBezTo>
                    <a:pt x="456" y="12396"/>
                    <a:pt x="462" y="12416"/>
                    <a:pt x="469" y="12422"/>
                  </a:cubicBezTo>
                  <a:lnTo>
                    <a:pt x="508" y="12442"/>
                  </a:lnTo>
                  <a:cubicBezTo>
                    <a:pt x="521" y="12442"/>
                    <a:pt x="540" y="12448"/>
                    <a:pt x="566" y="12455"/>
                  </a:cubicBezTo>
                  <a:cubicBezTo>
                    <a:pt x="585" y="12459"/>
                    <a:pt x="600" y="12464"/>
                    <a:pt x="612" y="12464"/>
                  </a:cubicBezTo>
                  <a:cubicBezTo>
                    <a:pt x="617" y="12464"/>
                    <a:pt x="621" y="12463"/>
                    <a:pt x="625" y="12461"/>
                  </a:cubicBezTo>
                  <a:lnTo>
                    <a:pt x="696" y="12435"/>
                  </a:lnTo>
                  <a:lnTo>
                    <a:pt x="722" y="12416"/>
                  </a:lnTo>
                  <a:cubicBezTo>
                    <a:pt x="742" y="12403"/>
                    <a:pt x="761" y="12383"/>
                    <a:pt x="774" y="12364"/>
                  </a:cubicBezTo>
                  <a:lnTo>
                    <a:pt x="826" y="12195"/>
                  </a:lnTo>
                  <a:lnTo>
                    <a:pt x="826" y="12175"/>
                  </a:lnTo>
                  <a:cubicBezTo>
                    <a:pt x="800" y="12149"/>
                    <a:pt x="787" y="12130"/>
                    <a:pt x="781" y="12117"/>
                  </a:cubicBezTo>
                  <a:cubicBezTo>
                    <a:pt x="768" y="12090"/>
                    <a:pt x="755" y="12045"/>
                    <a:pt x="735" y="11986"/>
                  </a:cubicBezTo>
                  <a:cubicBezTo>
                    <a:pt x="735" y="11980"/>
                    <a:pt x="735" y="11973"/>
                    <a:pt x="735" y="11973"/>
                  </a:cubicBezTo>
                  <a:close/>
                  <a:moveTo>
                    <a:pt x="1965" y="12305"/>
                  </a:moveTo>
                  <a:cubicBezTo>
                    <a:pt x="1945" y="12318"/>
                    <a:pt x="1919" y="12331"/>
                    <a:pt x="1893" y="12351"/>
                  </a:cubicBezTo>
                  <a:cubicBezTo>
                    <a:pt x="1867" y="12364"/>
                    <a:pt x="1802" y="12396"/>
                    <a:pt x="1698" y="12448"/>
                  </a:cubicBezTo>
                  <a:cubicBezTo>
                    <a:pt x="1678" y="12461"/>
                    <a:pt x="1652" y="12468"/>
                    <a:pt x="1633" y="12481"/>
                  </a:cubicBezTo>
                  <a:cubicBezTo>
                    <a:pt x="1639" y="12481"/>
                    <a:pt x="1639" y="12487"/>
                    <a:pt x="1646" y="12494"/>
                  </a:cubicBezTo>
                  <a:cubicBezTo>
                    <a:pt x="1659" y="12520"/>
                    <a:pt x="1672" y="12539"/>
                    <a:pt x="1685" y="12546"/>
                  </a:cubicBezTo>
                  <a:cubicBezTo>
                    <a:pt x="1695" y="12552"/>
                    <a:pt x="1709" y="12555"/>
                    <a:pt x="1728" y="12555"/>
                  </a:cubicBezTo>
                  <a:cubicBezTo>
                    <a:pt x="1747" y="12555"/>
                    <a:pt x="1769" y="12552"/>
                    <a:pt x="1795" y="12546"/>
                  </a:cubicBezTo>
                  <a:cubicBezTo>
                    <a:pt x="1848" y="12533"/>
                    <a:pt x="1880" y="12520"/>
                    <a:pt x="1887" y="12513"/>
                  </a:cubicBezTo>
                  <a:cubicBezTo>
                    <a:pt x="1926" y="12494"/>
                    <a:pt x="1945" y="12468"/>
                    <a:pt x="1958" y="12448"/>
                  </a:cubicBezTo>
                  <a:cubicBezTo>
                    <a:pt x="1965" y="12429"/>
                    <a:pt x="1971" y="12403"/>
                    <a:pt x="1971" y="12370"/>
                  </a:cubicBezTo>
                  <a:cubicBezTo>
                    <a:pt x="1971" y="12338"/>
                    <a:pt x="1971" y="12318"/>
                    <a:pt x="1965" y="12305"/>
                  </a:cubicBezTo>
                  <a:close/>
                  <a:moveTo>
                    <a:pt x="898" y="12247"/>
                  </a:moveTo>
                  <a:lnTo>
                    <a:pt x="891" y="12279"/>
                  </a:lnTo>
                  <a:lnTo>
                    <a:pt x="833" y="12416"/>
                  </a:lnTo>
                  <a:lnTo>
                    <a:pt x="768" y="12481"/>
                  </a:lnTo>
                  <a:lnTo>
                    <a:pt x="794" y="12520"/>
                  </a:lnTo>
                  <a:cubicBezTo>
                    <a:pt x="813" y="12546"/>
                    <a:pt x="839" y="12559"/>
                    <a:pt x="878" y="12565"/>
                  </a:cubicBezTo>
                  <a:cubicBezTo>
                    <a:pt x="904" y="12565"/>
                    <a:pt x="937" y="12565"/>
                    <a:pt x="983" y="12559"/>
                  </a:cubicBezTo>
                  <a:cubicBezTo>
                    <a:pt x="1054" y="12546"/>
                    <a:pt x="1106" y="12520"/>
                    <a:pt x="1119" y="12494"/>
                  </a:cubicBezTo>
                  <a:cubicBezTo>
                    <a:pt x="1132" y="12474"/>
                    <a:pt x="1139" y="12455"/>
                    <a:pt x="1139" y="12422"/>
                  </a:cubicBezTo>
                  <a:cubicBezTo>
                    <a:pt x="1145" y="12409"/>
                    <a:pt x="1145" y="12403"/>
                    <a:pt x="1145" y="12390"/>
                  </a:cubicBezTo>
                  <a:lnTo>
                    <a:pt x="1132" y="12390"/>
                  </a:lnTo>
                  <a:cubicBezTo>
                    <a:pt x="1119" y="12393"/>
                    <a:pt x="1108" y="12395"/>
                    <a:pt x="1097" y="12395"/>
                  </a:cubicBezTo>
                  <a:cubicBezTo>
                    <a:pt x="1087" y="12395"/>
                    <a:pt x="1077" y="12393"/>
                    <a:pt x="1067" y="12390"/>
                  </a:cubicBezTo>
                  <a:cubicBezTo>
                    <a:pt x="1048" y="12383"/>
                    <a:pt x="1022" y="12370"/>
                    <a:pt x="1002" y="12357"/>
                  </a:cubicBezTo>
                  <a:cubicBezTo>
                    <a:pt x="989" y="12344"/>
                    <a:pt x="963" y="12325"/>
                    <a:pt x="937" y="12299"/>
                  </a:cubicBezTo>
                  <a:lnTo>
                    <a:pt x="898" y="12247"/>
                  </a:lnTo>
                  <a:close/>
                  <a:moveTo>
                    <a:pt x="7" y="12110"/>
                  </a:moveTo>
                  <a:cubicBezTo>
                    <a:pt x="0" y="12182"/>
                    <a:pt x="0" y="12260"/>
                    <a:pt x="0" y="12351"/>
                  </a:cubicBezTo>
                  <a:cubicBezTo>
                    <a:pt x="0" y="12422"/>
                    <a:pt x="7" y="12494"/>
                    <a:pt x="7" y="12559"/>
                  </a:cubicBezTo>
                  <a:lnTo>
                    <a:pt x="40" y="12572"/>
                  </a:lnTo>
                  <a:cubicBezTo>
                    <a:pt x="51" y="12576"/>
                    <a:pt x="63" y="12579"/>
                    <a:pt x="76" y="12579"/>
                  </a:cubicBezTo>
                  <a:cubicBezTo>
                    <a:pt x="100" y="12579"/>
                    <a:pt x="125" y="12571"/>
                    <a:pt x="150" y="12559"/>
                  </a:cubicBezTo>
                  <a:cubicBezTo>
                    <a:pt x="176" y="12546"/>
                    <a:pt x="209" y="12520"/>
                    <a:pt x="241" y="12487"/>
                  </a:cubicBezTo>
                  <a:cubicBezTo>
                    <a:pt x="287" y="12435"/>
                    <a:pt x="319" y="12396"/>
                    <a:pt x="326" y="12370"/>
                  </a:cubicBezTo>
                  <a:cubicBezTo>
                    <a:pt x="300" y="12364"/>
                    <a:pt x="267" y="12351"/>
                    <a:pt x="241" y="12325"/>
                  </a:cubicBezTo>
                  <a:cubicBezTo>
                    <a:pt x="202" y="12299"/>
                    <a:pt x="170" y="12260"/>
                    <a:pt x="150" y="12214"/>
                  </a:cubicBezTo>
                  <a:cubicBezTo>
                    <a:pt x="137" y="12195"/>
                    <a:pt x="137" y="12175"/>
                    <a:pt x="137" y="12162"/>
                  </a:cubicBezTo>
                  <a:cubicBezTo>
                    <a:pt x="124" y="12162"/>
                    <a:pt x="111" y="12165"/>
                    <a:pt x="98" y="12165"/>
                  </a:cubicBezTo>
                  <a:cubicBezTo>
                    <a:pt x="92" y="12165"/>
                    <a:pt x="85" y="12164"/>
                    <a:pt x="79" y="12162"/>
                  </a:cubicBezTo>
                  <a:cubicBezTo>
                    <a:pt x="59" y="12156"/>
                    <a:pt x="40" y="12149"/>
                    <a:pt x="20" y="12130"/>
                  </a:cubicBezTo>
                  <a:cubicBezTo>
                    <a:pt x="20" y="12123"/>
                    <a:pt x="13" y="12117"/>
                    <a:pt x="7" y="12110"/>
                  </a:cubicBezTo>
                  <a:close/>
                  <a:moveTo>
                    <a:pt x="2459" y="12234"/>
                  </a:moveTo>
                  <a:cubicBezTo>
                    <a:pt x="2439" y="12253"/>
                    <a:pt x="2420" y="12266"/>
                    <a:pt x="2400" y="12286"/>
                  </a:cubicBezTo>
                  <a:cubicBezTo>
                    <a:pt x="2336" y="12332"/>
                    <a:pt x="2258" y="12358"/>
                    <a:pt x="2166" y="12358"/>
                  </a:cubicBezTo>
                  <a:cubicBezTo>
                    <a:pt x="2127" y="12358"/>
                    <a:pt x="2086" y="12354"/>
                    <a:pt x="2043" y="12344"/>
                  </a:cubicBezTo>
                  <a:lnTo>
                    <a:pt x="2043" y="12344"/>
                  </a:lnTo>
                  <a:cubicBezTo>
                    <a:pt x="2049" y="12435"/>
                    <a:pt x="2023" y="12500"/>
                    <a:pt x="1978" y="12546"/>
                  </a:cubicBezTo>
                  <a:cubicBezTo>
                    <a:pt x="1971" y="12546"/>
                    <a:pt x="1965" y="12552"/>
                    <a:pt x="1958" y="12559"/>
                  </a:cubicBezTo>
                  <a:cubicBezTo>
                    <a:pt x="1965" y="12559"/>
                    <a:pt x="1965" y="12565"/>
                    <a:pt x="1971" y="12572"/>
                  </a:cubicBezTo>
                  <a:cubicBezTo>
                    <a:pt x="1991" y="12604"/>
                    <a:pt x="2036" y="12624"/>
                    <a:pt x="2101" y="12624"/>
                  </a:cubicBezTo>
                  <a:cubicBezTo>
                    <a:pt x="2231" y="12624"/>
                    <a:pt x="2322" y="12604"/>
                    <a:pt x="2374" y="12546"/>
                  </a:cubicBezTo>
                  <a:cubicBezTo>
                    <a:pt x="2394" y="12513"/>
                    <a:pt x="2407" y="12487"/>
                    <a:pt x="2426" y="12481"/>
                  </a:cubicBezTo>
                  <a:cubicBezTo>
                    <a:pt x="2426" y="12481"/>
                    <a:pt x="2433" y="12474"/>
                    <a:pt x="2433" y="12474"/>
                  </a:cubicBezTo>
                  <a:lnTo>
                    <a:pt x="2459" y="12240"/>
                  </a:lnTo>
                  <a:cubicBezTo>
                    <a:pt x="2459" y="12240"/>
                    <a:pt x="2459" y="12234"/>
                    <a:pt x="2459" y="12234"/>
                  </a:cubicBezTo>
                  <a:close/>
                  <a:moveTo>
                    <a:pt x="4208" y="12286"/>
                  </a:moveTo>
                  <a:cubicBezTo>
                    <a:pt x="4176" y="12312"/>
                    <a:pt x="4150" y="12338"/>
                    <a:pt x="4124" y="12364"/>
                  </a:cubicBezTo>
                  <a:cubicBezTo>
                    <a:pt x="4130" y="12377"/>
                    <a:pt x="4137" y="12396"/>
                    <a:pt x="4137" y="12422"/>
                  </a:cubicBezTo>
                  <a:cubicBezTo>
                    <a:pt x="4143" y="12481"/>
                    <a:pt x="4156" y="12539"/>
                    <a:pt x="4182" y="12585"/>
                  </a:cubicBezTo>
                  <a:cubicBezTo>
                    <a:pt x="4189" y="12604"/>
                    <a:pt x="4202" y="12624"/>
                    <a:pt x="4215" y="12637"/>
                  </a:cubicBezTo>
                  <a:cubicBezTo>
                    <a:pt x="4221" y="12643"/>
                    <a:pt x="4228" y="12643"/>
                    <a:pt x="4234" y="12650"/>
                  </a:cubicBezTo>
                  <a:cubicBezTo>
                    <a:pt x="4306" y="12559"/>
                    <a:pt x="4358" y="12494"/>
                    <a:pt x="4397" y="12448"/>
                  </a:cubicBezTo>
                  <a:lnTo>
                    <a:pt x="4371" y="12448"/>
                  </a:lnTo>
                  <a:cubicBezTo>
                    <a:pt x="4358" y="12442"/>
                    <a:pt x="4332" y="12429"/>
                    <a:pt x="4306" y="12409"/>
                  </a:cubicBezTo>
                  <a:cubicBezTo>
                    <a:pt x="4247" y="12357"/>
                    <a:pt x="4215" y="12318"/>
                    <a:pt x="4208" y="12286"/>
                  </a:cubicBezTo>
                  <a:close/>
                  <a:moveTo>
                    <a:pt x="3649" y="12188"/>
                  </a:moveTo>
                  <a:cubicBezTo>
                    <a:pt x="3604" y="12234"/>
                    <a:pt x="3525" y="12279"/>
                    <a:pt x="3408" y="12312"/>
                  </a:cubicBezTo>
                  <a:cubicBezTo>
                    <a:pt x="3369" y="12325"/>
                    <a:pt x="3337" y="12331"/>
                    <a:pt x="3317" y="12331"/>
                  </a:cubicBezTo>
                  <a:lnTo>
                    <a:pt x="3304" y="12331"/>
                  </a:lnTo>
                  <a:cubicBezTo>
                    <a:pt x="3304" y="12364"/>
                    <a:pt x="3304" y="12390"/>
                    <a:pt x="3304" y="12422"/>
                  </a:cubicBezTo>
                  <a:cubicBezTo>
                    <a:pt x="3298" y="12474"/>
                    <a:pt x="3291" y="12552"/>
                    <a:pt x="3285" y="12656"/>
                  </a:cubicBezTo>
                  <a:cubicBezTo>
                    <a:pt x="3299" y="12663"/>
                    <a:pt x="3316" y="12665"/>
                    <a:pt x="3334" y="12665"/>
                  </a:cubicBezTo>
                  <a:cubicBezTo>
                    <a:pt x="3373" y="12665"/>
                    <a:pt x="3420" y="12652"/>
                    <a:pt x="3473" y="12630"/>
                  </a:cubicBezTo>
                  <a:cubicBezTo>
                    <a:pt x="3571" y="12578"/>
                    <a:pt x="3643" y="12520"/>
                    <a:pt x="3682" y="12448"/>
                  </a:cubicBezTo>
                  <a:cubicBezTo>
                    <a:pt x="3701" y="12416"/>
                    <a:pt x="3714" y="12396"/>
                    <a:pt x="3721" y="12390"/>
                  </a:cubicBezTo>
                  <a:cubicBezTo>
                    <a:pt x="3714" y="12377"/>
                    <a:pt x="3708" y="12364"/>
                    <a:pt x="3701" y="12357"/>
                  </a:cubicBezTo>
                  <a:cubicBezTo>
                    <a:pt x="3675" y="12305"/>
                    <a:pt x="3656" y="12253"/>
                    <a:pt x="3649" y="12188"/>
                  </a:cubicBezTo>
                  <a:close/>
                  <a:moveTo>
                    <a:pt x="4033" y="12429"/>
                  </a:moveTo>
                  <a:cubicBezTo>
                    <a:pt x="4026" y="12435"/>
                    <a:pt x="4020" y="12442"/>
                    <a:pt x="4007" y="12442"/>
                  </a:cubicBezTo>
                  <a:cubicBezTo>
                    <a:pt x="3963" y="12462"/>
                    <a:pt x="3924" y="12472"/>
                    <a:pt x="3887" y="12472"/>
                  </a:cubicBezTo>
                  <a:cubicBezTo>
                    <a:pt x="3854" y="12472"/>
                    <a:pt x="3823" y="12464"/>
                    <a:pt x="3792" y="12448"/>
                  </a:cubicBezTo>
                  <a:lnTo>
                    <a:pt x="3792" y="12481"/>
                  </a:lnTo>
                  <a:cubicBezTo>
                    <a:pt x="3786" y="12526"/>
                    <a:pt x="3792" y="12578"/>
                    <a:pt x="3812" y="12630"/>
                  </a:cubicBezTo>
                  <a:cubicBezTo>
                    <a:pt x="3818" y="12656"/>
                    <a:pt x="3831" y="12676"/>
                    <a:pt x="3831" y="12682"/>
                  </a:cubicBezTo>
                  <a:cubicBezTo>
                    <a:pt x="3851" y="12721"/>
                    <a:pt x="3883" y="12747"/>
                    <a:pt x="3922" y="12760"/>
                  </a:cubicBezTo>
                  <a:cubicBezTo>
                    <a:pt x="3935" y="12762"/>
                    <a:pt x="3947" y="12763"/>
                    <a:pt x="3958" y="12763"/>
                  </a:cubicBezTo>
                  <a:cubicBezTo>
                    <a:pt x="3990" y="12763"/>
                    <a:pt x="4015" y="12755"/>
                    <a:pt x="4039" y="12741"/>
                  </a:cubicBezTo>
                  <a:cubicBezTo>
                    <a:pt x="4046" y="12734"/>
                    <a:pt x="4065" y="12715"/>
                    <a:pt x="4091" y="12689"/>
                  </a:cubicBezTo>
                  <a:cubicBezTo>
                    <a:pt x="4098" y="12682"/>
                    <a:pt x="4104" y="12676"/>
                    <a:pt x="4104" y="12676"/>
                  </a:cubicBezTo>
                  <a:lnTo>
                    <a:pt x="4098" y="12656"/>
                  </a:lnTo>
                  <a:cubicBezTo>
                    <a:pt x="4065" y="12585"/>
                    <a:pt x="4046" y="12507"/>
                    <a:pt x="4033" y="12429"/>
                  </a:cubicBezTo>
                  <a:close/>
                  <a:moveTo>
                    <a:pt x="391" y="12422"/>
                  </a:moveTo>
                  <a:cubicBezTo>
                    <a:pt x="384" y="12429"/>
                    <a:pt x="378" y="12442"/>
                    <a:pt x="371" y="12455"/>
                  </a:cubicBezTo>
                  <a:cubicBezTo>
                    <a:pt x="358" y="12481"/>
                    <a:pt x="332" y="12513"/>
                    <a:pt x="300" y="12552"/>
                  </a:cubicBezTo>
                  <a:cubicBezTo>
                    <a:pt x="300" y="12559"/>
                    <a:pt x="306" y="12565"/>
                    <a:pt x="319" y="12578"/>
                  </a:cubicBezTo>
                  <a:cubicBezTo>
                    <a:pt x="345" y="12630"/>
                    <a:pt x="371" y="12676"/>
                    <a:pt x="397" y="12702"/>
                  </a:cubicBezTo>
                  <a:cubicBezTo>
                    <a:pt x="430" y="12741"/>
                    <a:pt x="475" y="12760"/>
                    <a:pt x="521" y="12767"/>
                  </a:cubicBezTo>
                  <a:cubicBezTo>
                    <a:pt x="547" y="12767"/>
                    <a:pt x="586" y="12760"/>
                    <a:pt x="625" y="12741"/>
                  </a:cubicBezTo>
                  <a:cubicBezTo>
                    <a:pt x="657" y="12715"/>
                    <a:pt x="683" y="12689"/>
                    <a:pt x="696" y="12656"/>
                  </a:cubicBezTo>
                  <a:cubicBezTo>
                    <a:pt x="716" y="12624"/>
                    <a:pt x="716" y="12591"/>
                    <a:pt x="709" y="12559"/>
                  </a:cubicBezTo>
                  <a:lnTo>
                    <a:pt x="696" y="12526"/>
                  </a:lnTo>
                  <a:cubicBezTo>
                    <a:pt x="677" y="12533"/>
                    <a:pt x="651" y="12539"/>
                    <a:pt x="625" y="12539"/>
                  </a:cubicBezTo>
                  <a:cubicBezTo>
                    <a:pt x="586" y="12533"/>
                    <a:pt x="540" y="12526"/>
                    <a:pt x="488" y="12507"/>
                  </a:cubicBezTo>
                  <a:cubicBezTo>
                    <a:pt x="462" y="12500"/>
                    <a:pt x="449" y="12494"/>
                    <a:pt x="443" y="12481"/>
                  </a:cubicBezTo>
                  <a:cubicBezTo>
                    <a:pt x="423" y="12468"/>
                    <a:pt x="410" y="12455"/>
                    <a:pt x="391" y="12429"/>
                  </a:cubicBezTo>
                  <a:lnTo>
                    <a:pt x="391" y="12422"/>
                  </a:lnTo>
                  <a:close/>
                  <a:moveTo>
                    <a:pt x="1301" y="12351"/>
                  </a:moveTo>
                  <a:cubicBezTo>
                    <a:pt x="1288" y="12357"/>
                    <a:pt x="1269" y="12364"/>
                    <a:pt x="1249" y="12370"/>
                  </a:cubicBezTo>
                  <a:lnTo>
                    <a:pt x="1236" y="12370"/>
                  </a:lnTo>
                  <a:lnTo>
                    <a:pt x="1223" y="12455"/>
                  </a:lnTo>
                  <a:cubicBezTo>
                    <a:pt x="1217" y="12500"/>
                    <a:pt x="1204" y="12533"/>
                    <a:pt x="1191" y="12552"/>
                  </a:cubicBezTo>
                  <a:cubicBezTo>
                    <a:pt x="1171" y="12578"/>
                    <a:pt x="1139" y="12604"/>
                    <a:pt x="1087" y="12624"/>
                  </a:cubicBezTo>
                  <a:cubicBezTo>
                    <a:pt x="1061" y="12637"/>
                    <a:pt x="1035" y="12643"/>
                    <a:pt x="1015" y="12643"/>
                  </a:cubicBezTo>
                  <a:cubicBezTo>
                    <a:pt x="1015" y="12650"/>
                    <a:pt x="1022" y="12663"/>
                    <a:pt x="1028" y="12669"/>
                  </a:cubicBezTo>
                  <a:cubicBezTo>
                    <a:pt x="1054" y="12708"/>
                    <a:pt x="1087" y="12741"/>
                    <a:pt x="1132" y="12754"/>
                  </a:cubicBezTo>
                  <a:cubicBezTo>
                    <a:pt x="1158" y="12764"/>
                    <a:pt x="1183" y="12768"/>
                    <a:pt x="1206" y="12768"/>
                  </a:cubicBezTo>
                  <a:cubicBezTo>
                    <a:pt x="1230" y="12768"/>
                    <a:pt x="1252" y="12764"/>
                    <a:pt x="1275" y="12754"/>
                  </a:cubicBezTo>
                  <a:cubicBezTo>
                    <a:pt x="1308" y="12741"/>
                    <a:pt x="1347" y="12708"/>
                    <a:pt x="1412" y="12656"/>
                  </a:cubicBezTo>
                  <a:cubicBezTo>
                    <a:pt x="1464" y="12604"/>
                    <a:pt x="1503" y="12552"/>
                    <a:pt x="1509" y="12507"/>
                  </a:cubicBezTo>
                  <a:lnTo>
                    <a:pt x="1490" y="12507"/>
                  </a:lnTo>
                  <a:cubicBezTo>
                    <a:pt x="1405" y="12500"/>
                    <a:pt x="1347" y="12448"/>
                    <a:pt x="1308" y="12364"/>
                  </a:cubicBezTo>
                  <a:lnTo>
                    <a:pt x="1301" y="12351"/>
                  </a:lnTo>
                  <a:close/>
                  <a:moveTo>
                    <a:pt x="2413" y="12617"/>
                  </a:moveTo>
                  <a:cubicBezTo>
                    <a:pt x="2381" y="12643"/>
                    <a:pt x="2348" y="12656"/>
                    <a:pt x="2309" y="12676"/>
                  </a:cubicBezTo>
                  <a:cubicBezTo>
                    <a:pt x="2309" y="12682"/>
                    <a:pt x="2316" y="12695"/>
                    <a:pt x="2316" y="12708"/>
                  </a:cubicBezTo>
                  <a:cubicBezTo>
                    <a:pt x="2335" y="12767"/>
                    <a:pt x="2361" y="12799"/>
                    <a:pt x="2394" y="12819"/>
                  </a:cubicBezTo>
                  <a:lnTo>
                    <a:pt x="2413" y="12617"/>
                  </a:lnTo>
                  <a:close/>
                  <a:moveTo>
                    <a:pt x="235" y="12611"/>
                  </a:moveTo>
                  <a:cubicBezTo>
                    <a:pt x="183" y="12650"/>
                    <a:pt x="137" y="12669"/>
                    <a:pt x="92" y="12676"/>
                  </a:cubicBezTo>
                  <a:cubicBezTo>
                    <a:pt x="72" y="12676"/>
                    <a:pt x="53" y="12669"/>
                    <a:pt x="20" y="12669"/>
                  </a:cubicBezTo>
                  <a:cubicBezTo>
                    <a:pt x="27" y="12721"/>
                    <a:pt x="40" y="12780"/>
                    <a:pt x="53" y="12825"/>
                  </a:cubicBezTo>
                  <a:lnTo>
                    <a:pt x="53" y="12832"/>
                  </a:lnTo>
                  <a:cubicBezTo>
                    <a:pt x="73" y="12846"/>
                    <a:pt x="98" y="12852"/>
                    <a:pt x="126" y="12852"/>
                  </a:cubicBezTo>
                  <a:cubicBezTo>
                    <a:pt x="151" y="12852"/>
                    <a:pt x="178" y="12847"/>
                    <a:pt x="209" y="12838"/>
                  </a:cubicBezTo>
                  <a:cubicBezTo>
                    <a:pt x="235" y="12838"/>
                    <a:pt x="254" y="12825"/>
                    <a:pt x="261" y="12819"/>
                  </a:cubicBezTo>
                  <a:cubicBezTo>
                    <a:pt x="267" y="12806"/>
                    <a:pt x="274" y="12786"/>
                    <a:pt x="274" y="12754"/>
                  </a:cubicBezTo>
                  <a:cubicBezTo>
                    <a:pt x="261" y="12689"/>
                    <a:pt x="254" y="12643"/>
                    <a:pt x="241" y="12624"/>
                  </a:cubicBezTo>
                  <a:lnTo>
                    <a:pt x="235" y="12611"/>
                  </a:lnTo>
                  <a:close/>
                  <a:moveTo>
                    <a:pt x="1587" y="12520"/>
                  </a:moveTo>
                  <a:cubicBezTo>
                    <a:pt x="1581" y="12546"/>
                    <a:pt x="1574" y="12565"/>
                    <a:pt x="1561" y="12591"/>
                  </a:cubicBezTo>
                  <a:cubicBezTo>
                    <a:pt x="1548" y="12624"/>
                    <a:pt x="1522" y="12650"/>
                    <a:pt x="1483" y="12682"/>
                  </a:cubicBezTo>
                  <a:cubicBezTo>
                    <a:pt x="1451" y="12715"/>
                    <a:pt x="1418" y="12747"/>
                    <a:pt x="1386" y="12773"/>
                  </a:cubicBezTo>
                  <a:cubicBezTo>
                    <a:pt x="1392" y="12780"/>
                    <a:pt x="1405" y="12799"/>
                    <a:pt x="1418" y="12819"/>
                  </a:cubicBezTo>
                  <a:cubicBezTo>
                    <a:pt x="1447" y="12853"/>
                    <a:pt x="1490" y="12872"/>
                    <a:pt x="1548" y="12872"/>
                  </a:cubicBezTo>
                  <a:cubicBezTo>
                    <a:pt x="1557" y="12872"/>
                    <a:pt x="1565" y="12872"/>
                    <a:pt x="1574" y="12871"/>
                  </a:cubicBezTo>
                  <a:cubicBezTo>
                    <a:pt x="1646" y="12864"/>
                    <a:pt x="1711" y="12838"/>
                    <a:pt x="1763" y="12786"/>
                  </a:cubicBezTo>
                  <a:cubicBezTo>
                    <a:pt x="1822" y="12734"/>
                    <a:pt x="1854" y="12676"/>
                    <a:pt x="1874" y="12604"/>
                  </a:cubicBezTo>
                  <a:lnTo>
                    <a:pt x="1874" y="12604"/>
                  </a:lnTo>
                  <a:cubicBezTo>
                    <a:pt x="1848" y="12611"/>
                    <a:pt x="1822" y="12617"/>
                    <a:pt x="1782" y="12624"/>
                  </a:cubicBezTo>
                  <a:cubicBezTo>
                    <a:pt x="1761" y="12624"/>
                    <a:pt x="1742" y="12627"/>
                    <a:pt x="1724" y="12627"/>
                  </a:cubicBezTo>
                  <a:cubicBezTo>
                    <a:pt x="1715" y="12627"/>
                    <a:pt x="1707" y="12626"/>
                    <a:pt x="1698" y="12624"/>
                  </a:cubicBezTo>
                  <a:cubicBezTo>
                    <a:pt x="1659" y="12611"/>
                    <a:pt x="1633" y="12591"/>
                    <a:pt x="1613" y="12565"/>
                  </a:cubicBezTo>
                  <a:lnTo>
                    <a:pt x="1587" y="12520"/>
                  </a:lnTo>
                  <a:close/>
                  <a:moveTo>
                    <a:pt x="3486" y="12708"/>
                  </a:moveTo>
                  <a:lnTo>
                    <a:pt x="3486" y="12708"/>
                  </a:lnTo>
                  <a:cubicBezTo>
                    <a:pt x="3432" y="12728"/>
                    <a:pt x="3381" y="12737"/>
                    <a:pt x="3331" y="12737"/>
                  </a:cubicBezTo>
                  <a:cubicBezTo>
                    <a:pt x="3316" y="12737"/>
                    <a:pt x="3300" y="12736"/>
                    <a:pt x="3285" y="12734"/>
                  </a:cubicBezTo>
                  <a:cubicBezTo>
                    <a:pt x="3278" y="12734"/>
                    <a:pt x="3278" y="12728"/>
                    <a:pt x="3272" y="12728"/>
                  </a:cubicBezTo>
                  <a:cubicBezTo>
                    <a:pt x="3265" y="12793"/>
                    <a:pt x="3259" y="12864"/>
                    <a:pt x="3252" y="12942"/>
                  </a:cubicBezTo>
                  <a:lnTo>
                    <a:pt x="3259" y="12942"/>
                  </a:lnTo>
                  <a:cubicBezTo>
                    <a:pt x="3285" y="12952"/>
                    <a:pt x="3309" y="12957"/>
                    <a:pt x="3330" y="12957"/>
                  </a:cubicBezTo>
                  <a:cubicBezTo>
                    <a:pt x="3351" y="12957"/>
                    <a:pt x="3369" y="12952"/>
                    <a:pt x="3382" y="12942"/>
                  </a:cubicBezTo>
                  <a:cubicBezTo>
                    <a:pt x="3389" y="12936"/>
                    <a:pt x="3402" y="12923"/>
                    <a:pt x="3415" y="12903"/>
                  </a:cubicBezTo>
                  <a:cubicBezTo>
                    <a:pt x="3447" y="12851"/>
                    <a:pt x="3467" y="12806"/>
                    <a:pt x="3480" y="12754"/>
                  </a:cubicBezTo>
                  <a:cubicBezTo>
                    <a:pt x="3480" y="12734"/>
                    <a:pt x="3480" y="12721"/>
                    <a:pt x="3486" y="12708"/>
                  </a:cubicBezTo>
                  <a:close/>
                  <a:moveTo>
                    <a:pt x="794" y="12630"/>
                  </a:moveTo>
                  <a:cubicBezTo>
                    <a:pt x="781" y="12682"/>
                    <a:pt x="761" y="12721"/>
                    <a:pt x="729" y="12760"/>
                  </a:cubicBezTo>
                  <a:cubicBezTo>
                    <a:pt x="696" y="12799"/>
                    <a:pt x="651" y="12825"/>
                    <a:pt x="605" y="12838"/>
                  </a:cubicBezTo>
                  <a:cubicBezTo>
                    <a:pt x="586" y="12845"/>
                    <a:pt x="566" y="12848"/>
                    <a:pt x="546" y="12848"/>
                  </a:cubicBezTo>
                  <a:cubicBezTo>
                    <a:pt x="526" y="12848"/>
                    <a:pt x="505" y="12845"/>
                    <a:pt x="482" y="12838"/>
                  </a:cubicBezTo>
                  <a:lnTo>
                    <a:pt x="482" y="12838"/>
                  </a:lnTo>
                  <a:cubicBezTo>
                    <a:pt x="501" y="12877"/>
                    <a:pt x="534" y="12903"/>
                    <a:pt x="573" y="12929"/>
                  </a:cubicBezTo>
                  <a:cubicBezTo>
                    <a:pt x="613" y="12955"/>
                    <a:pt x="657" y="12964"/>
                    <a:pt x="699" y="12964"/>
                  </a:cubicBezTo>
                  <a:cubicBezTo>
                    <a:pt x="712" y="12964"/>
                    <a:pt x="724" y="12963"/>
                    <a:pt x="735" y="12962"/>
                  </a:cubicBezTo>
                  <a:cubicBezTo>
                    <a:pt x="774" y="12955"/>
                    <a:pt x="807" y="12942"/>
                    <a:pt x="826" y="12929"/>
                  </a:cubicBezTo>
                  <a:cubicBezTo>
                    <a:pt x="852" y="12903"/>
                    <a:pt x="872" y="12871"/>
                    <a:pt x="898" y="12832"/>
                  </a:cubicBezTo>
                  <a:cubicBezTo>
                    <a:pt x="931" y="12767"/>
                    <a:pt x="944" y="12715"/>
                    <a:pt x="931" y="12676"/>
                  </a:cubicBezTo>
                  <a:cubicBezTo>
                    <a:pt x="931" y="12669"/>
                    <a:pt x="924" y="12663"/>
                    <a:pt x="924" y="12656"/>
                  </a:cubicBezTo>
                  <a:cubicBezTo>
                    <a:pt x="878" y="12656"/>
                    <a:pt x="839" y="12643"/>
                    <a:pt x="794" y="12630"/>
                  </a:cubicBezTo>
                  <a:close/>
                  <a:moveTo>
                    <a:pt x="3701" y="12565"/>
                  </a:moveTo>
                  <a:cubicBezTo>
                    <a:pt x="3649" y="12604"/>
                    <a:pt x="3604" y="12637"/>
                    <a:pt x="3571" y="12663"/>
                  </a:cubicBezTo>
                  <a:cubicBezTo>
                    <a:pt x="3577" y="12676"/>
                    <a:pt x="3577" y="12689"/>
                    <a:pt x="3577" y="12702"/>
                  </a:cubicBezTo>
                  <a:cubicBezTo>
                    <a:pt x="3584" y="12721"/>
                    <a:pt x="3584" y="12754"/>
                    <a:pt x="3577" y="12799"/>
                  </a:cubicBezTo>
                  <a:cubicBezTo>
                    <a:pt x="3577" y="12838"/>
                    <a:pt x="3584" y="12864"/>
                    <a:pt x="3584" y="12884"/>
                  </a:cubicBezTo>
                  <a:lnTo>
                    <a:pt x="3610" y="12936"/>
                  </a:lnTo>
                  <a:lnTo>
                    <a:pt x="3630" y="12975"/>
                  </a:lnTo>
                  <a:cubicBezTo>
                    <a:pt x="3656" y="13001"/>
                    <a:pt x="3695" y="13007"/>
                    <a:pt x="3747" y="13007"/>
                  </a:cubicBezTo>
                  <a:cubicBezTo>
                    <a:pt x="3825" y="12994"/>
                    <a:pt x="3877" y="12949"/>
                    <a:pt x="3916" y="12884"/>
                  </a:cubicBezTo>
                  <a:lnTo>
                    <a:pt x="3935" y="12864"/>
                  </a:lnTo>
                  <a:cubicBezTo>
                    <a:pt x="3916" y="12864"/>
                    <a:pt x="3896" y="12858"/>
                    <a:pt x="3877" y="12851"/>
                  </a:cubicBezTo>
                  <a:cubicBezTo>
                    <a:pt x="3851" y="12845"/>
                    <a:pt x="3831" y="12832"/>
                    <a:pt x="3812" y="12819"/>
                  </a:cubicBezTo>
                  <a:cubicBezTo>
                    <a:pt x="3799" y="12812"/>
                    <a:pt x="3786" y="12793"/>
                    <a:pt x="3766" y="12760"/>
                  </a:cubicBezTo>
                  <a:cubicBezTo>
                    <a:pt x="3714" y="12676"/>
                    <a:pt x="3695" y="12611"/>
                    <a:pt x="3701" y="12565"/>
                  </a:cubicBezTo>
                  <a:close/>
                  <a:moveTo>
                    <a:pt x="1939" y="12656"/>
                  </a:moveTo>
                  <a:cubicBezTo>
                    <a:pt x="1900" y="12760"/>
                    <a:pt x="1835" y="12838"/>
                    <a:pt x="1756" y="12890"/>
                  </a:cubicBezTo>
                  <a:cubicBezTo>
                    <a:pt x="1756" y="12897"/>
                    <a:pt x="1763" y="12903"/>
                    <a:pt x="1769" y="12916"/>
                  </a:cubicBezTo>
                  <a:cubicBezTo>
                    <a:pt x="1782" y="12955"/>
                    <a:pt x="1808" y="12981"/>
                    <a:pt x="1841" y="13007"/>
                  </a:cubicBezTo>
                  <a:cubicBezTo>
                    <a:pt x="1880" y="13027"/>
                    <a:pt x="1919" y="13034"/>
                    <a:pt x="1958" y="13034"/>
                  </a:cubicBezTo>
                  <a:cubicBezTo>
                    <a:pt x="2036" y="13034"/>
                    <a:pt x="2108" y="13001"/>
                    <a:pt x="2153" y="12929"/>
                  </a:cubicBezTo>
                  <a:cubicBezTo>
                    <a:pt x="2199" y="12871"/>
                    <a:pt x="2225" y="12799"/>
                    <a:pt x="2218" y="12708"/>
                  </a:cubicBezTo>
                  <a:lnTo>
                    <a:pt x="2218" y="12702"/>
                  </a:lnTo>
                  <a:cubicBezTo>
                    <a:pt x="2195" y="12705"/>
                    <a:pt x="2171" y="12707"/>
                    <a:pt x="2148" y="12707"/>
                  </a:cubicBezTo>
                  <a:cubicBezTo>
                    <a:pt x="2076" y="12707"/>
                    <a:pt x="2008" y="12691"/>
                    <a:pt x="1939" y="12656"/>
                  </a:cubicBezTo>
                  <a:close/>
                  <a:moveTo>
                    <a:pt x="1009" y="12760"/>
                  </a:moveTo>
                  <a:cubicBezTo>
                    <a:pt x="950" y="12897"/>
                    <a:pt x="885" y="12981"/>
                    <a:pt x="820" y="13020"/>
                  </a:cubicBezTo>
                  <a:cubicBezTo>
                    <a:pt x="794" y="13027"/>
                    <a:pt x="768" y="13034"/>
                    <a:pt x="742" y="13040"/>
                  </a:cubicBezTo>
                  <a:cubicBezTo>
                    <a:pt x="816" y="13114"/>
                    <a:pt x="890" y="13153"/>
                    <a:pt x="964" y="13153"/>
                  </a:cubicBezTo>
                  <a:cubicBezTo>
                    <a:pt x="974" y="13153"/>
                    <a:pt x="985" y="13152"/>
                    <a:pt x="996" y="13151"/>
                  </a:cubicBezTo>
                  <a:cubicBezTo>
                    <a:pt x="1067" y="13138"/>
                    <a:pt x="1132" y="13092"/>
                    <a:pt x="1204" y="13007"/>
                  </a:cubicBezTo>
                  <a:cubicBezTo>
                    <a:pt x="1262" y="12936"/>
                    <a:pt x="1295" y="12877"/>
                    <a:pt x="1301" y="12819"/>
                  </a:cubicBezTo>
                  <a:lnTo>
                    <a:pt x="1301" y="12819"/>
                  </a:lnTo>
                  <a:cubicBezTo>
                    <a:pt x="1282" y="12825"/>
                    <a:pt x="1269" y="12832"/>
                    <a:pt x="1249" y="12832"/>
                  </a:cubicBezTo>
                  <a:cubicBezTo>
                    <a:pt x="1226" y="12839"/>
                    <a:pt x="1204" y="12842"/>
                    <a:pt x="1182" y="12842"/>
                  </a:cubicBezTo>
                  <a:cubicBezTo>
                    <a:pt x="1119" y="12842"/>
                    <a:pt x="1062" y="12814"/>
                    <a:pt x="1009" y="12760"/>
                  </a:cubicBezTo>
                  <a:close/>
                  <a:moveTo>
                    <a:pt x="345" y="12767"/>
                  </a:moveTo>
                  <a:lnTo>
                    <a:pt x="345" y="12767"/>
                  </a:lnTo>
                  <a:cubicBezTo>
                    <a:pt x="358" y="12799"/>
                    <a:pt x="345" y="12838"/>
                    <a:pt x="313" y="12871"/>
                  </a:cubicBezTo>
                  <a:cubicBezTo>
                    <a:pt x="293" y="12890"/>
                    <a:pt x="261" y="12903"/>
                    <a:pt x="215" y="12916"/>
                  </a:cubicBezTo>
                  <a:cubicBezTo>
                    <a:pt x="192" y="12923"/>
                    <a:pt x="170" y="12926"/>
                    <a:pt x="147" y="12926"/>
                  </a:cubicBezTo>
                  <a:cubicBezTo>
                    <a:pt x="124" y="12926"/>
                    <a:pt x="101" y="12923"/>
                    <a:pt x="79" y="12916"/>
                  </a:cubicBezTo>
                  <a:lnTo>
                    <a:pt x="72" y="12916"/>
                  </a:lnTo>
                  <a:cubicBezTo>
                    <a:pt x="72" y="12923"/>
                    <a:pt x="72" y="12923"/>
                    <a:pt x="79" y="12929"/>
                  </a:cubicBezTo>
                  <a:cubicBezTo>
                    <a:pt x="105" y="13014"/>
                    <a:pt x="150" y="13099"/>
                    <a:pt x="202" y="13183"/>
                  </a:cubicBezTo>
                  <a:cubicBezTo>
                    <a:pt x="228" y="13177"/>
                    <a:pt x="261" y="13170"/>
                    <a:pt x="280" y="13151"/>
                  </a:cubicBezTo>
                  <a:cubicBezTo>
                    <a:pt x="313" y="13125"/>
                    <a:pt x="339" y="13092"/>
                    <a:pt x="358" y="13060"/>
                  </a:cubicBezTo>
                  <a:cubicBezTo>
                    <a:pt x="384" y="12994"/>
                    <a:pt x="397" y="12916"/>
                    <a:pt x="384" y="12825"/>
                  </a:cubicBezTo>
                  <a:lnTo>
                    <a:pt x="384" y="12806"/>
                  </a:lnTo>
                  <a:cubicBezTo>
                    <a:pt x="371" y="12793"/>
                    <a:pt x="358" y="12780"/>
                    <a:pt x="345" y="12767"/>
                  </a:cubicBezTo>
                  <a:close/>
                  <a:moveTo>
                    <a:pt x="3493" y="12916"/>
                  </a:moveTo>
                  <a:cubicBezTo>
                    <a:pt x="3460" y="12968"/>
                    <a:pt x="3434" y="13001"/>
                    <a:pt x="3402" y="13014"/>
                  </a:cubicBezTo>
                  <a:cubicBezTo>
                    <a:pt x="3382" y="13020"/>
                    <a:pt x="3363" y="13027"/>
                    <a:pt x="3337" y="13027"/>
                  </a:cubicBezTo>
                  <a:cubicBezTo>
                    <a:pt x="3304" y="13027"/>
                    <a:pt x="3272" y="13020"/>
                    <a:pt x="3246" y="13014"/>
                  </a:cubicBezTo>
                  <a:cubicBezTo>
                    <a:pt x="3239" y="13047"/>
                    <a:pt x="3233" y="13086"/>
                    <a:pt x="3233" y="13125"/>
                  </a:cubicBezTo>
                  <a:lnTo>
                    <a:pt x="3233" y="13138"/>
                  </a:lnTo>
                  <a:cubicBezTo>
                    <a:pt x="3233" y="13138"/>
                    <a:pt x="3233" y="13138"/>
                    <a:pt x="3239" y="13144"/>
                  </a:cubicBezTo>
                  <a:cubicBezTo>
                    <a:pt x="3239" y="13151"/>
                    <a:pt x="3246" y="13157"/>
                    <a:pt x="3246" y="13170"/>
                  </a:cubicBezTo>
                  <a:cubicBezTo>
                    <a:pt x="3246" y="13190"/>
                    <a:pt x="3259" y="13203"/>
                    <a:pt x="3278" y="13209"/>
                  </a:cubicBezTo>
                  <a:cubicBezTo>
                    <a:pt x="3285" y="13216"/>
                    <a:pt x="3304" y="13216"/>
                    <a:pt x="3324" y="13216"/>
                  </a:cubicBezTo>
                  <a:cubicBezTo>
                    <a:pt x="3415" y="13216"/>
                    <a:pt x="3486" y="13190"/>
                    <a:pt x="3538" y="13144"/>
                  </a:cubicBezTo>
                  <a:cubicBezTo>
                    <a:pt x="3545" y="13138"/>
                    <a:pt x="3558" y="13125"/>
                    <a:pt x="3571" y="13105"/>
                  </a:cubicBezTo>
                  <a:cubicBezTo>
                    <a:pt x="3577" y="13092"/>
                    <a:pt x="3584" y="13079"/>
                    <a:pt x="3590" y="13073"/>
                  </a:cubicBezTo>
                  <a:cubicBezTo>
                    <a:pt x="3584" y="13066"/>
                    <a:pt x="3571" y="13060"/>
                    <a:pt x="3564" y="13047"/>
                  </a:cubicBezTo>
                  <a:cubicBezTo>
                    <a:pt x="3545" y="13034"/>
                    <a:pt x="3532" y="13014"/>
                    <a:pt x="3525" y="12994"/>
                  </a:cubicBezTo>
                  <a:cubicBezTo>
                    <a:pt x="3506" y="12962"/>
                    <a:pt x="3499" y="12936"/>
                    <a:pt x="3493" y="12916"/>
                  </a:cubicBezTo>
                  <a:close/>
                  <a:moveTo>
                    <a:pt x="2277" y="12851"/>
                  </a:moveTo>
                  <a:cubicBezTo>
                    <a:pt x="2264" y="12910"/>
                    <a:pt x="2238" y="12962"/>
                    <a:pt x="2199" y="13007"/>
                  </a:cubicBezTo>
                  <a:cubicBezTo>
                    <a:pt x="2173" y="13034"/>
                    <a:pt x="2147" y="13053"/>
                    <a:pt x="2121" y="13066"/>
                  </a:cubicBezTo>
                  <a:cubicBezTo>
                    <a:pt x="2121" y="13073"/>
                    <a:pt x="2127" y="13079"/>
                    <a:pt x="2127" y="13092"/>
                  </a:cubicBezTo>
                  <a:cubicBezTo>
                    <a:pt x="2147" y="13144"/>
                    <a:pt x="2179" y="13183"/>
                    <a:pt x="2212" y="13209"/>
                  </a:cubicBezTo>
                  <a:cubicBezTo>
                    <a:pt x="2250" y="13236"/>
                    <a:pt x="2288" y="13250"/>
                    <a:pt x="2326" y="13250"/>
                  </a:cubicBezTo>
                  <a:cubicBezTo>
                    <a:pt x="2333" y="13250"/>
                    <a:pt x="2341" y="13249"/>
                    <a:pt x="2348" y="13248"/>
                  </a:cubicBezTo>
                  <a:lnTo>
                    <a:pt x="2381" y="12929"/>
                  </a:lnTo>
                  <a:cubicBezTo>
                    <a:pt x="2368" y="12923"/>
                    <a:pt x="2361" y="12916"/>
                    <a:pt x="2348" y="12903"/>
                  </a:cubicBezTo>
                  <a:cubicBezTo>
                    <a:pt x="2316" y="12884"/>
                    <a:pt x="2296" y="12864"/>
                    <a:pt x="2277" y="12851"/>
                  </a:cubicBezTo>
                  <a:close/>
                  <a:moveTo>
                    <a:pt x="1366" y="12890"/>
                  </a:moveTo>
                  <a:cubicBezTo>
                    <a:pt x="1321" y="12968"/>
                    <a:pt x="1282" y="13034"/>
                    <a:pt x="1249" y="13073"/>
                  </a:cubicBezTo>
                  <a:cubicBezTo>
                    <a:pt x="1223" y="13105"/>
                    <a:pt x="1197" y="13131"/>
                    <a:pt x="1171" y="13157"/>
                  </a:cubicBezTo>
                  <a:cubicBezTo>
                    <a:pt x="1171" y="13164"/>
                    <a:pt x="1178" y="13164"/>
                    <a:pt x="1184" y="13170"/>
                  </a:cubicBezTo>
                  <a:cubicBezTo>
                    <a:pt x="1243" y="13242"/>
                    <a:pt x="1295" y="13281"/>
                    <a:pt x="1347" y="13287"/>
                  </a:cubicBezTo>
                  <a:cubicBezTo>
                    <a:pt x="1379" y="13287"/>
                    <a:pt x="1425" y="13274"/>
                    <a:pt x="1483" y="13242"/>
                  </a:cubicBezTo>
                  <a:cubicBezTo>
                    <a:pt x="1548" y="13209"/>
                    <a:pt x="1594" y="13170"/>
                    <a:pt x="1613" y="13138"/>
                  </a:cubicBezTo>
                  <a:cubicBezTo>
                    <a:pt x="1626" y="13112"/>
                    <a:pt x="1639" y="13086"/>
                    <a:pt x="1646" y="13047"/>
                  </a:cubicBezTo>
                  <a:cubicBezTo>
                    <a:pt x="1652" y="13001"/>
                    <a:pt x="1652" y="12968"/>
                    <a:pt x="1652" y="12949"/>
                  </a:cubicBezTo>
                  <a:lnTo>
                    <a:pt x="1652" y="12936"/>
                  </a:lnTo>
                  <a:cubicBezTo>
                    <a:pt x="1613" y="12942"/>
                    <a:pt x="1574" y="12949"/>
                    <a:pt x="1529" y="12949"/>
                  </a:cubicBezTo>
                  <a:cubicBezTo>
                    <a:pt x="1470" y="12942"/>
                    <a:pt x="1412" y="12923"/>
                    <a:pt x="1366" y="12890"/>
                  </a:cubicBezTo>
                  <a:close/>
                  <a:moveTo>
                    <a:pt x="3948" y="13014"/>
                  </a:moveTo>
                  <a:lnTo>
                    <a:pt x="3948" y="13014"/>
                  </a:lnTo>
                  <a:cubicBezTo>
                    <a:pt x="3935" y="13020"/>
                    <a:pt x="3929" y="13027"/>
                    <a:pt x="3916" y="13034"/>
                  </a:cubicBezTo>
                  <a:cubicBezTo>
                    <a:pt x="3883" y="13060"/>
                    <a:pt x="3851" y="13073"/>
                    <a:pt x="3818" y="13086"/>
                  </a:cubicBezTo>
                  <a:cubicBezTo>
                    <a:pt x="3779" y="13100"/>
                    <a:pt x="3744" y="13107"/>
                    <a:pt x="3715" y="13107"/>
                  </a:cubicBezTo>
                  <a:cubicBezTo>
                    <a:pt x="3705" y="13107"/>
                    <a:pt x="3696" y="13107"/>
                    <a:pt x="3688" y="13105"/>
                  </a:cubicBezTo>
                  <a:lnTo>
                    <a:pt x="3675" y="13105"/>
                  </a:lnTo>
                  <a:lnTo>
                    <a:pt x="3662" y="13138"/>
                  </a:lnTo>
                  <a:cubicBezTo>
                    <a:pt x="3662" y="13151"/>
                    <a:pt x="3662" y="13177"/>
                    <a:pt x="3669" y="13209"/>
                  </a:cubicBezTo>
                  <a:lnTo>
                    <a:pt x="3675" y="13242"/>
                  </a:lnTo>
                  <a:lnTo>
                    <a:pt x="3682" y="13261"/>
                  </a:lnTo>
                  <a:cubicBezTo>
                    <a:pt x="3682" y="13274"/>
                    <a:pt x="3688" y="13281"/>
                    <a:pt x="3688" y="13300"/>
                  </a:cubicBezTo>
                  <a:cubicBezTo>
                    <a:pt x="3695" y="13307"/>
                    <a:pt x="3695" y="13313"/>
                    <a:pt x="3708" y="13326"/>
                  </a:cubicBezTo>
                  <a:lnTo>
                    <a:pt x="3948" y="13014"/>
                  </a:lnTo>
                  <a:close/>
                  <a:moveTo>
                    <a:pt x="1724" y="13020"/>
                  </a:moveTo>
                  <a:cubicBezTo>
                    <a:pt x="1717" y="13086"/>
                    <a:pt x="1711" y="13131"/>
                    <a:pt x="1698" y="13157"/>
                  </a:cubicBezTo>
                  <a:cubicBezTo>
                    <a:pt x="1678" y="13190"/>
                    <a:pt x="1646" y="13222"/>
                    <a:pt x="1607" y="13255"/>
                  </a:cubicBezTo>
                  <a:cubicBezTo>
                    <a:pt x="1600" y="13255"/>
                    <a:pt x="1594" y="13261"/>
                    <a:pt x="1587" y="13268"/>
                  </a:cubicBezTo>
                  <a:cubicBezTo>
                    <a:pt x="1594" y="13274"/>
                    <a:pt x="1600" y="13287"/>
                    <a:pt x="1607" y="13300"/>
                  </a:cubicBezTo>
                  <a:cubicBezTo>
                    <a:pt x="1620" y="13346"/>
                    <a:pt x="1665" y="13372"/>
                    <a:pt x="1737" y="13391"/>
                  </a:cubicBezTo>
                  <a:cubicBezTo>
                    <a:pt x="1752" y="13393"/>
                    <a:pt x="1767" y="13394"/>
                    <a:pt x="1782" y="13394"/>
                  </a:cubicBezTo>
                  <a:cubicBezTo>
                    <a:pt x="1830" y="13394"/>
                    <a:pt x="1874" y="13385"/>
                    <a:pt x="1919" y="13365"/>
                  </a:cubicBezTo>
                  <a:cubicBezTo>
                    <a:pt x="1919" y="13359"/>
                    <a:pt x="1919" y="13352"/>
                    <a:pt x="1926" y="13352"/>
                  </a:cubicBezTo>
                  <a:cubicBezTo>
                    <a:pt x="1932" y="13346"/>
                    <a:pt x="1939" y="13346"/>
                    <a:pt x="1945" y="13346"/>
                  </a:cubicBezTo>
                  <a:cubicBezTo>
                    <a:pt x="1952" y="13339"/>
                    <a:pt x="1958" y="13333"/>
                    <a:pt x="1965" y="13333"/>
                  </a:cubicBezTo>
                  <a:cubicBezTo>
                    <a:pt x="2036" y="13274"/>
                    <a:pt x="2062" y="13196"/>
                    <a:pt x="2049" y="13112"/>
                  </a:cubicBezTo>
                  <a:lnTo>
                    <a:pt x="2049" y="13099"/>
                  </a:lnTo>
                  <a:cubicBezTo>
                    <a:pt x="2020" y="13108"/>
                    <a:pt x="1991" y="13113"/>
                    <a:pt x="1961" y="13113"/>
                  </a:cubicBezTo>
                  <a:cubicBezTo>
                    <a:pt x="1932" y="13113"/>
                    <a:pt x="1903" y="13108"/>
                    <a:pt x="1874" y="13099"/>
                  </a:cubicBezTo>
                  <a:cubicBezTo>
                    <a:pt x="1815" y="13086"/>
                    <a:pt x="1763" y="13060"/>
                    <a:pt x="1724" y="13020"/>
                  </a:cubicBezTo>
                  <a:close/>
                  <a:moveTo>
                    <a:pt x="449" y="12923"/>
                  </a:moveTo>
                  <a:cubicBezTo>
                    <a:pt x="449" y="13014"/>
                    <a:pt x="423" y="13086"/>
                    <a:pt x="378" y="13144"/>
                  </a:cubicBezTo>
                  <a:cubicBezTo>
                    <a:pt x="339" y="13190"/>
                    <a:pt x="287" y="13222"/>
                    <a:pt x="235" y="13235"/>
                  </a:cubicBezTo>
                  <a:cubicBezTo>
                    <a:pt x="274" y="13287"/>
                    <a:pt x="313" y="13339"/>
                    <a:pt x="365" y="13398"/>
                  </a:cubicBezTo>
                  <a:cubicBezTo>
                    <a:pt x="430" y="13398"/>
                    <a:pt x="495" y="13372"/>
                    <a:pt x="547" y="13326"/>
                  </a:cubicBezTo>
                  <a:cubicBezTo>
                    <a:pt x="625" y="13261"/>
                    <a:pt x="664" y="13177"/>
                    <a:pt x="657" y="13073"/>
                  </a:cubicBezTo>
                  <a:cubicBezTo>
                    <a:pt x="657" y="13060"/>
                    <a:pt x="657" y="13047"/>
                    <a:pt x="657" y="13034"/>
                  </a:cubicBezTo>
                  <a:cubicBezTo>
                    <a:pt x="651" y="13034"/>
                    <a:pt x="644" y="13034"/>
                    <a:pt x="631" y="13027"/>
                  </a:cubicBezTo>
                  <a:cubicBezTo>
                    <a:pt x="540" y="13014"/>
                    <a:pt x="482" y="12975"/>
                    <a:pt x="449" y="12923"/>
                  </a:cubicBezTo>
                  <a:close/>
                  <a:moveTo>
                    <a:pt x="735" y="13131"/>
                  </a:moveTo>
                  <a:cubicBezTo>
                    <a:pt x="722" y="13190"/>
                    <a:pt x="690" y="13255"/>
                    <a:pt x="644" y="13307"/>
                  </a:cubicBezTo>
                  <a:lnTo>
                    <a:pt x="651" y="13307"/>
                  </a:lnTo>
                  <a:cubicBezTo>
                    <a:pt x="713" y="13386"/>
                    <a:pt x="786" y="13426"/>
                    <a:pt x="869" y="13426"/>
                  </a:cubicBezTo>
                  <a:cubicBezTo>
                    <a:pt x="880" y="13426"/>
                    <a:pt x="892" y="13425"/>
                    <a:pt x="904" y="13424"/>
                  </a:cubicBezTo>
                  <a:cubicBezTo>
                    <a:pt x="957" y="13417"/>
                    <a:pt x="996" y="13391"/>
                    <a:pt x="1035" y="13352"/>
                  </a:cubicBezTo>
                  <a:cubicBezTo>
                    <a:pt x="1067" y="13313"/>
                    <a:pt x="1087" y="13274"/>
                    <a:pt x="1080" y="13222"/>
                  </a:cubicBezTo>
                  <a:lnTo>
                    <a:pt x="1080" y="13203"/>
                  </a:lnTo>
                  <a:cubicBezTo>
                    <a:pt x="1046" y="13218"/>
                    <a:pt x="1012" y="13224"/>
                    <a:pt x="976" y="13224"/>
                  </a:cubicBezTo>
                  <a:cubicBezTo>
                    <a:pt x="951" y="13224"/>
                    <a:pt x="925" y="13221"/>
                    <a:pt x="898" y="13216"/>
                  </a:cubicBezTo>
                  <a:cubicBezTo>
                    <a:pt x="833" y="13203"/>
                    <a:pt x="781" y="13177"/>
                    <a:pt x="735" y="13131"/>
                  </a:cubicBezTo>
                  <a:close/>
                  <a:moveTo>
                    <a:pt x="2108" y="13222"/>
                  </a:moveTo>
                  <a:cubicBezTo>
                    <a:pt x="2095" y="13281"/>
                    <a:pt x="2069" y="13326"/>
                    <a:pt x="2030" y="13365"/>
                  </a:cubicBezTo>
                  <a:cubicBezTo>
                    <a:pt x="2023" y="13372"/>
                    <a:pt x="2017" y="13385"/>
                    <a:pt x="2010" y="13391"/>
                  </a:cubicBezTo>
                  <a:cubicBezTo>
                    <a:pt x="2010" y="13391"/>
                    <a:pt x="2010" y="13398"/>
                    <a:pt x="2017" y="13404"/>
                  </a:cubicBezTo>
                  <a:cubicBezTo>
                    <a:pt x="2043" y="13437"/>
                    <a:pt x="2069" y="13456"/>
                    <a:pt x="2095" y="13476"/>
                  </a:cubicBezTo>
                  <a:cubicBezTo>
                    <a:pt x="2127" y="13492"/>
                    <a:pt x="2163" y="13503"/>
                    <a:pt x="2201" y="13503"/>
                  </a:cubicBezTo>
                  <a:cubicBezTo>
                    <a:pt x="2209" y="13503"/>
                    <a:pt x="2217" y="13503"/>
                    <a:pt x="2225" y="13502"/>
                  </a:cubicBezTo>
                  <a:cubicBezTo>
                    <a:pt x="2264" y="13502"/>
                    <a:pt x="2296" y="13495"/>
                    <a:pt x="2322" y="13482"/>
                  </a:cubicBezTo>
                  <a:lnTo>
                    <a:pt x="2335" y="13339"/>
                  </a:lnTo>
                  <a:cubicBezTo>
                    <a:pt x="2244" y="13333"/>
                    <a:pt x="2166" y="13300"/>
                    <a:pt x="2108" y="13222"/>
                  </a:cubicBezTo>
                  <a:close/>
                  <a:moveTo>
                    <a:pt x="3577" y="13222"/>
                  </a:moveTo>
                  <a:lnTo>
                    <a:pt x="3564" y="13229"/>
                  </a:lnTo>
                  <a:cubicBezTo>
                    <a:pt x="3551" y="13242"/>
                    <a:pt x="3538" y="13255"/>
                    <a:pt x="3512" y="13261"/>
                  </a:cubicBezTo>
                  <a:lnTo>
                    <a:pt x="3506" y="13261"/>
                  </a:lnTo>
                  <a:cubicBezTo>
                    <a:pt x="3506" y="13274"/>
                    <a:pt x="3512" y="13287"/>
                    <a:pt x="3512" y="13300"/>
                  </a:cubicBezTo>
                  <a:cubicBezTo>
                    <a:pt x="3512" y="13359"/>
                    <a:pt x="3512" y="13404"/>
                    <a:pt x="3519" y="13430"/>
                  </a:cubicBezTo>
                  <a:cubicBezTo>
                    <a:pt x="3525" y="13463"/>
                    <a:pt x="3538" y="13495"/>
                    <a:pt x="3551" y="13515"/>
                  </a:cubicBezTo>
                  <a:lnTo>
                    <a:pt x="3636" y="13404"/>
                  </a:lnTo>
                  <a:cubicBezTo>
                    <a:pt x="3617" y="13385"/>
                    <a:pt x="3604" y="13372"/>
                    <a:pt x="3597" y="13359"/>
                  </a:cubicBezTo>
                  <a:cubicBezTo>
                    <a:pt x="3590" y="13346"/>
                    <a:pt x="3590" y="13326"/>
                    <a:pt x="3590" y="13313"/>
                  </a:cubicBezTo>
                  <a:lnTo>
                    <a:pt x="3584" y="13287"/>
                  </a:lnTo>
                  <a:cubicBezTo>
                    <a:pt x="3577" y="13261"/>
                    <a:pt x="3577" y="13235"/>
                    <a:pt x="3577" y="13222"/>
                  </a:cubicBezTo>
                  <a:close/>
                  <a:moveTo>
                    <a:pt x="3220" y="13261"/>
                  </a:moveTo>
                  <a:cubicBezTo>
                    <a:pt x="3207" y="13346"/>
                    <a:pt x="3200" y="13430"/>
                    <a:pt x="3194" y="13502"/>
                  </a:cubicBezTo>
                  <a:cubicBezTo>
                    <a:pt x="3200" y="13508"/>
                    <a:pt x="3207" y="13515"/>
                    <a:pt x="3220" y="13521"/>
                  </a:cubicBezTo>
                  <a:cubicBezTo>
                    <a:pt x="3241" y="13534"/>
                    <a:pt x="3264" y="13541"/>
                    <a:pt x="3289" y="13541"/>
                  </a:cubicBezTo>
                  <a:cubicBezTo>
                    <a:pt x="3303" y="13541"/>
                    <a:pt x="3317" y="13539"/>
                    <a:pt x="3330" y="13534"/>
                  </a:cubicBezTo>
                  <a:cubicBezTo>
                    <a:pt x="3376" y="13515"/>
                    <a:pt x="3402" y="13489"/>
                    <a:pt x="3415" y="13450"/>
                  </a:cubicBezTo>
                  <a:cubicBezTo>
                    <a:pt x="3415" y="13430"/>
                    <a:pt x="3421" y="13411"/>
                    <a:pt x="3421" y="13385"/>
                  </a:cubicBezTo>
                  <a:cubicBezTo>
                    <a:pt x="3415" y="13359"/>
                    <a:pt x="3415" y="13339"/>
                    <a:pt x="3415" y="13326"/>
                  </a:cubicBezTo>
                  <a:cubicBezTo>
                    <a:pt x="3415" y="13307"/>
                    <a:pt x="3421" y="13300"/>
                    <a:pt x="3428" y="13287"/>
                  </a:cubicBezTo>
                  <a:lnTo>
                    <a:pt x="3421" y="13287"/>
                  </a:lnTo>
                  <a:cubicBezTo>
                    <a:pt x="3395" y="13294"/>
                    <a:pt x="3363" y="13300"/>
                    <a:pt x="3311" y="13300"/>
                  </a:cubicBezTo>
                  <a:cubicBezTo>
                    <a:pt x="3278" y="13294"/>
                    <a:pt x="3259" y="13287"/>
                    <a:pt x="3246" y="13281"/>
                  </a:cubicBezTo>
                  <a:cubicBezTo>
                    <a:pt x="3233" y="13274"/>
                    <a:pt x="3226" y="13268"/>
                    <a:pt x="3220" y="13261"/>
                  </a:cubicBezTo>
                  <a:close/>
                  <a:moveTo>
                    <a:pt x="1165" y="13261"/>
                  </a:moveTo>
                  <a:cubicBezTo>
                    <a:pt x="1145" y="13352"/>
                    <a:pt x="1100" y="13424"/>
                    <a:pt x="1022" y="13463"/>
                  </a:cubicBezTo>
                  <a:cubicBezTo>
                    <a:pt x="1028" y="13469"/>
                    <a:pt x="1035" y="13482"/>
                    <a:pt x="1048" y="13495"/>
                  </a:cubicBezTo>
                  <a:cubicBezTo>
                    <a:pt x="1080" y="13541"/>
                    <a:pt x="1119" y="13567"/>
                    <a:pt x="1171" y="13586"/>
                  </a:cubicBezTo>
                  <a:cubicBezTo>
                    <a:pt x="1203" y="13597"/>
                    <a:pt x="1234" y="13602"/>
                    <a:pt x="1262" y="13602"/>
                  </a:cubicBezTo>
                  <a:cubicBezTo>
                    <a:pt x="1285" y="13602"/>
                    <a:pt x="1307" y="13599"/>
                    <a:pt x="1327" y="13593"/>
                  </a:cubicBezTo>
                  <a:cubicBezTo>
                    <a:pt x="1379" y="13573"/>
                    <a:pt x="1425" y="13541"/>
                    <a:pt x="1451" y="13495"/>
                  </a:cubicBezTo>
                  <a:cubicBezTo>
                    <a:pt x="1490" y="13450"/>
                    <a:pt x="1503" y="13398"/>
                    <a:pt x="1496" y="13346"/>
                  </a:cubicBezTo>
                  <a:lnTo>
                    <a:pt x="1496" y="13326"/>
                  </a:lnTo>
                  <a:cubicBezTo>
                    <a:pt x="1457" y="13339"/>
                    <a:pt x="1418" y="13352"/>
                    <a:pt x="1379" y="13352"/>
                  </a:cubicBezTo>
                  <a:cubicBezTo>
                    <a:pt x="1365" y="13354"/>
                    <a:pt x="1352" y="13355"/>
                    <a:pt x="1339" y="13355"/>
                  </a:cubicBezTo>
                  <a:cubicBezTo>
                    <a:pt x="1262" y="13355"/>
                    <a:pt x="1204" y="13322"/>
                    <a:pt x="1165" y="13261"/>
                  </a:cubicBezTo>
                  <a:close/>
                  <a:moveTo>
                    <a:pt x="592" y="13359"/>
                  </a:moveTo>
                  <a:cubicBezTo>
                    <a:pt x="547" y="13398"/>
                    <a:pt x="501" y="13430"/>
                    <a:pt x="443" y="13450"/>
                  </a:cubicBezTo>
                  <a:cubicBezTo>
                    <a:pt x="430" y="13450"/>
                    <a:pt x="423" y="13450"/>
                    <a:pt x="410" y="13456"/>
                  </a:cubicBezTo>
                  <a:cubicBezTo>
                    <a:pt x="430" y="13469"/>
                    <a:pt x="449" y="13489"/>
                    <a:pt x="462" y="13502"/>
                  </a:cubicBezTo>
                  <a:cubicBezTo>
                    <a:pt x="514" y="13554"/>
                    <a:pt x="560" y="13593"/>
                    <a:pt x="605" y="13632"/>
                  </a:cubicBezTo>
                  <a:cubicBezTo>
                    <a:pt x="631" y="13606"/>
                    <a:pt x="644" y="13573"/>
                    <a:pt x="651" y="13534"/>
                  </a:cubicBezTo>
                  <a:cubicBezTo>
                    <a:pt x="657" y="13489"/>
                    <a:pt x="644" y="13443"/>
                    <a:pt x="612" y="13404"/>
                  </a:cubicBezTo>
                  <a:cubicBezTo>
                    <a:pt x="605" y="13385"/>
                    <a:pt x="592" y="13372"/>
                    <a:pt x="592" y="13359"/>
                  </a:cubicBezTo>
                  <a:close/>
                  <a:moveTo>
                    <a:pt x="1574" y="13391"/>
                  </a:moveTo>
                  <a:cubicBezTo>
                    <a:pt x="1581" y="13437"/>
                    <a:pt x="1561" y="13495"/>
                    <a:pt x="1503" y="13547"/>
                  </a:cubicBezTo>
                  <a:cubicBezTo>
                    <a:pt x="1470" y="13586"/>
                    <a:pt x="1438" y="13619"/>
                    <a:pt x="1405" y="13638"/>
                  </a:cubicBezTo>
                  <a:cubicBezTo>
                    <a:pt x="1405" y="13638"/>
                    <a:pt x="1412" y="13638"/>
                    <a:pt x="1418" y="13645"/>
                  </a:cubicBezTo>
                  <a:cubicBezTo>
                    <a:pt x="1425" y="13651"/>
                    <a:pt x="1438" y="13664"/>
                    <a:pt x="1451" y="13684"/>
                  </a:cubicBezTo>
                  <a:cubicBezTo>
                    <a:pt x="1470" y="13697"/>
                    <a:pt x="1509" y="13710"/>
                    <a:pt x="1555" y="13723"/>
                  </a:cubicBezTo>
                  <a:cubicBezTo>
                    <a:pt x="1584" y="13727"/>
                    <a:pt x="1611" y="13729"/>
                    <a:pt x="1635" y="13729"/>
                  </a:cubicBezTo>
                  <a:cubicBezTo>
                    <a:pt x="1689" y="13729"/>
                    <a:pt x="1732" y="13719"/>
                    <a:pt x="1763" y="13697"/>
                  </a:cubicBezTo>
                  <a:cubicBezTo>
                    <a:pt x="1769" y="13690"/>
                    <a:pt x="1769" y="13684"/>
                    <a:pt x="1776" y="13684"/>
                  </a:cubicBezTo>
                  <a:cubicBezTo>
                    <a:pt x="1782" y="13677"/>
                    <a:pt x="1789" y="13677"/>
                    <a:pt x="1802" y="13677"/>
                  </a:cubicBezTo>
                  <a:cubicBezTo>
                    <a:pt x="1835" y="13645"/>
                    <a:pt x="1861" y="13593"/>
                    <a:pt x="1893" y="13521"/>
                  </a:cubicBezTo>
                  <a:cubicBezTo>
                    <a:pt x="1906" y="13495"/>
                    <a:pt x="1913" y="13469"/>
                    <a:pt x="1919" y="13450"/>
                  </a:cubicBezTo>
                  <a:cubicBezTo>
                    <a:pt x="1906" y="13450"/>
                    <a:pt x="1900" y="13456"/>
                    <a:pt x="1887" y="13456"/>
                  </a:cubicBezTo>
                  <a:cubicBezTo>
                    <a:pt x="1858" y="13467"/>
                    <a:pt x="1829" y="13472"/>
                    <a:pt x="1800" y="13472"/>
                  </a:cubicBezTo>
                  <a:cubicBezTo>
                    <a:pt x="1775" y="13472"/>
                    <a:pt x="1750" y="13469"/>
                    <a:pt x="1724" y="13463"/>
                  </a:cubicBezTo>
                  <a:cubicBezTo>
                    <a:pt x="1665" y="13450"/>
                    <a:pt x="1620" y="13430"/>
                    <a:pt x="1574" y="13391"/>
                  </a:cubicBezTo>
                  <a:close/>
                  <a:moveTo>
                    <a:pt x="709" y="13456"/>
                  </a:moveTo>
                  <a:lnTo>
                    <a:pt x="709" y="13456"/>
                  </a:lnTo>
                  <a:cubicBezTo>
                    <a:pt x="716" y="13508"/>
                    <a:pt x="709" y="13560"/>
                    <a:pt x="690" y="13612"/>
                  </a:cubicBezTo>
                  <a:cubicBezTo>
                    <a:pt x="677" y="13638"/>
                    <a:pt x="664" y="13651"/>
                    <a:pt x="651" y="13664"/>
                  </a:cubicBezTo>
                  <a:cubicBezTo>
                    <a:pt x="735" y="13729"/>
                    <a:pt x="820" y="13775"/>
                    <a:pt x="904" y="13807"/>
                  </a:cubicBezTo>
                  <a:cubicBezTo>
                    <a:pt x="931" y="13781"/>
                    <a:pt x="957" y="13749"/>
                    <a:pt x="970" y="13703"/>
                  </a:cubicBezTo>
                  <a:cubicBezTo>
                    <a:pt x="983" y="13658"/>
                    <a:pt x="983" y="13612"/>
                    <a:pt x="970" y="13567"/>
                  </a:cubicBezTo>
                  <a:cubicBezTo>
                    <a:pt x="957" y="13534"/>
                    <a:pt x="950" y="13508"/>
                    <a:pt x="950" y="13502"/>
                  </a:cubicBezTo>
                  <a:lnTo>
                    <a:pt x="950" y="13489"/>
                  </a:lnTo>
                  <a:cubicBezTo>
                    <a:pt x="927" y="13493"/>
                    <a:pt x="904" y="13498"/>
                    <a:pt x="879" y="13498"/>
                  </a:cubicBezTo>
                  <a:cubicBezTo>
                    <a:pt x="868" y="13498"/>
                    <a:pt x="857" y="13497"/>
                    <a:pt x="846" y="13495"/>
                  </a:cubicBezTo>
                  <a:cubicBezTo>
                    <a:pt x="794" y="13495"/>
                    <a:pt x="748" y="13476"/>
                    <a:pt x="709" y="13456"/>
                  </a:cubicBezTo>
                  <a:close/>
                  <a:moveTo>
                    <a:pt x="3460" y="13541"/>
                  </a:moveTo>
                  <a:cubicBezTo>
                    <a:pt x="3415" y="13580"/>
                    <a:pt x="3356" y="13606"/>
                    <a:pt x="3298" y="13612"/>
                  </a:cubicBezTo>
                  <a:cubicBezTo>
                    <a:pt x="3287" y="13614"/>
                    <a:pt x="3278" y="13615"/>
                    <a:pt x="3269" y="13615"/>
                  </a:cubicBezTo>
                  <a:cubicBezTo>
                    <a:pt x="3245" y="13615"/>
                    <a:pt x="3226" y="13609"/>
                    <a:pt x="3207" y="13599"/>
                  </a:cubicBezTo>
                  <a:cubicBezTo>
                    <a:pt x="3200" y="13599"/>
                    <a:pt x="3194" y="13593"/>
                    <a:pt x="3187" y="13586"/>
                  </a:cubicBezTo>
                  <a:cubicBezTo>
                    <a:pt x="3187" y="13664"/>
                    <a:pt x="3181" y="13742"/>
                    <a:pt x="3187" y="13807"/>
                  </a:cubicBezTo>
                  <a:lnTo>
                    <a:pt x="3200" y="13801"/>
                  </a:lnTo>
                  <a:cubicBezTo>
                    <a:pt x="3233" y="13794"/>
                    <a:pt x="3272" y="13768"/>
                    <a:pt x="3324" y="13729"/>
                  </a:cubicBezTo>
                  <a:cubicBezTo>
                    <a:pt x="3382" y="13690"/>
                    <a:pt x="3428" y="13651"/>
                    <a:pt x="3467" y="13612"/>
                  </a:cubicBezTo>
                  <a:lnTo>
                    <a:pt x="3486" y="13593"/>
                  </a:lnTo>
                  <a:cubicBezTo>
                    <a:pt x="3473" y="13580"/>
                    <a:pt x="3467" y="13560"/>
                    <a:pt x="3460" y="13541"/>
                  </a:cubicBezTo>
                  <a:close/>
                  <a:moveTo>
                    <a:pt x="1991" y="13502"/>
                  </a:moveTo>
                  <a:cubicBezTo>
                    <a:pt x="1965" y="13586"/>
                    <a:pt x="1926" y="13658"/>
                    <a:pt x="1874" y="13723"/>
                  </a:cubicBezTo>
                  <a:lnTo>
                    <a:pt x="1997" y="13807"/>
                  </a:lnTo>
                  <a:cubicBezTo>
                    <a:pt x="2010" y="13814"/>
                    <a:pt x="2017" y="13814"/>
                    <a:pt x="2023" y="13814"/>
                  </a:cubicBezTo>
                  <a:lnTo>
                    <a:pt x="2056" y="13820"/>
                  </a:lnTo>
                  <a:cubicBezTo>
                    <a:pt x="2062" y="13820"/>
                    <a:pt x="2062" y="13827"/>
                    <a:pt x="2069" y="13827"/>
                  </a:cubicBezTo>
                  <a:cubicBezTo>
                    <a:pt x="2082" y="13827"/>
                    <a:pt x="2088" y="13827"/>
                    <a:pt x="2095" y="13820"/>
                  </a:cubicBezTo>
                  <a:cubicBezTo>
                    <a:pt x="2125" y="13816"/>
                    <a:pt x="2152" y="13814"/>
                    <a:pt x="2175" y="13814"/>
                  </a:cubicBezTo>
                  <a:cubicBezTo>
                    <a:pt x="2223" y="13814"/>
                    <a:pt x="2257" y="13823"/>
                    <a:pt x="2283" y="13840"/>
                  </a:cubicBezTo>
                  <a:lnTo>
                    <a:pt x="2316" y="13580"/>
                  </a:lnTo>
                  <a:lnTo>
                    <a:pt x="2316" y="13580"/>
                  </a:lnTo>
                  <a:cubicBezTo>
                    <a:pt x="2285" y="13587"/>
                    <a:pt x="2257" y="13591"/>
                    <a:pt x="2228" y="13591"/>
                  </a:cubicBezTo>
                  <a:cubicBezTo>
                    <a:pt x="2208" y="13591"/>
                    <a:pt x="2188" y="13589"/>
                    <a:pt x="2166" y="13586"/>
                  </a:cubicBezTo>
                  <a:cubicBezTo>
                    <a:pt x="2095" y="13573"/>
                    <a:pt x="2036" y="13547"/>
                    <a:pt x="1991" y="13502"/>
                  </a:cubicBezTo>
                  <a:close/>
                  <a:moveTo>
                    <a:pt x="1054" y="13612"/>
                  </a:moveTo>
                  <a:cubicBezTo>
                    <a:pt x="1061" y="13703"/>
                    <a:pt x="1035" y="13781"/>
                    <a:pt x="970" y="13840"/>
                  </a:cubicBezTo>
                  <a:cubicBezTo>
                    <a:pt x="976" y="13840"/>
                    <a:pt x="989" y="13840"/>
                    <a:pt x="1002" y="13846"/>
                  </a:cubicBezTo>
                  <a:cubicBezTo>
                    <a:pt x="1100" y="13879"/>
                    <a:pt x="1217" y="13892"/>
                    <a:pt x="1353" y="13898"/>
                  </a:cubicBezTo>
                  <a:cubicBezTo>
                    <a:pt x="1353" y="13885"/>
                    <a:pt x="1353" y="13872"/>
                    <a:pt x="1360" y="13859"/>
                  </a:cubicBezTo>
                  <a:cubicBezTo>
                    <a:pt x="1366" y="13801"/>
                    <a:pt x="1366" y="13755"/>
                    <a:pt x="1353" y="13723"/>
                  </a:cubicBezTo>
                  <a:cubicBezTo>
                    <a:pt x="1340" y="13690"/>
                    <a:pt x="1334" y="13677"/>
                    <a:pt x="1334" y="13671"/>
                  </a:cubicBezTo>
                  <a:cubicBezTo>
                    <a:pt x="1321" y="13671"/>
                    <a:pt x="1308" y="13671"/>
                    <a:pt x="1295" y="13677"/>
                  </a:cubicBezTo>
                  <a:cubicBezTo>
                    <a:pt x="1288" y="13678"/>
                    <a:pt x="1280" y="13679"/>
                    <a:pt x="1272" y="13679"/>
                  </a:cubicBezTo>
                  <a:cubicBezTo>
                    <a:pt x="1217" y="13679"/>
                    <a:pt x="1145" y="13658"/>
                    <a:pt x="1054" y="13612"/>
                  </a:cubicBezTo>
                  <a:close/>
                  <a:moveTo>
                    <a:pt x="1802" y="13775"/>
                  </a:moveTo>
                  <a:cubicBezTo>
                    <a:pt x="1769" y="13794"/>
                    <a:pt x="1743" y="13807"/>
                    <a:pt x="1724" y="13814"/>
                  </a:cubicBezTo>
                  <a:cubicBezTo>
                    <a:pt x="1708" y="13817"/>
                    <a:pt x="1692" y="13818"/>
                    <a:pt x="1675" y="13818"/>
                  </a:cubicBezTo>
                  <a:cubicBezTo>
                    <a:pt x="1651" y="13818"/>
                    <a:pt x="1627" y="13815"/>
                    <a:pt x="1600" y="13807"/>
                  </a:cubicBezTo>
                  <a:lnTo>
                    <a:pt x="1438" y="13788"/>
                  </a:lnTo>
                  <a:cubicBezTo>
                    <a:pt x="1438" y="13827"/>
                    <a:pt x="1431" y="13866"/>
                    <a:pt x="1425" y="13898"/>
                  </a:cubicBezTo>
                  <a:lnTo>
                    <a:pt x="1457" y="13898"/>
                  </a:lnTo>
                  <a:cubicBezTo>
                    <a:pt x="1607" y="13892"/>
                    <a:pt x="1763" y="13879"/>
                    <a:pt x="1906" y="13859"/>
                  </a:cubicBezTo>
                  <a:lnTo>
                    <a:pt x="1867" y="13820"/>
                  </a:lnTo>
                  <a:cubicBezTo>
                    <a:pt x="1841" y="13807"/>
                    <a:pt x="1822" y="13788"/>
                    <a:pt x="1802" y="13775"/>
                  </a:cubicBezTo>
                  <a:close/>
                  <a:moveTo>
                    <a:pt x="6532" y="12014"/>
                  </a:moveTo>
                  <a:cubicBezTo>
                    <a:pt x="6522" y="12014"/>
                    <a:pt x="6511" y="12016"/>
                    <a:pt x="6498" y="12019"/>
                  </a:cubicBezTo>
                  <a:cubicBezTo>
                    <a:pt x="6439" y="12038"/>
                    <a:pt x="6368" y="12077"/>
                    <a:pt x="6290" y="12130"/>
                  </a:cubicBezTo>
                  <a:cubicBezTo>
                    <a:pt x="5964" y="12344"/>
                    <a:pt x="5769" y="12572"/>
                    <a:pt x="5711" y="12812"/>
                  </a:cubicBezTo>
                  <a:cubicBezTo>
                    <a:pt x="5691" y="12897"/>
                    <a:pt x="5678" y="13014"/>
                    <a:pt x="5685" y="13144"/>
                  </a:cubicBezTo>
                  <a:cubicBezTo>
                    <a:pt x="5691" y="13300"/>
                    <a:pt x="5711" y="13424"/>
                    <a:pt x="5737" y="13515"/>
                  </a:cubicBezTo>
                  <a:cubicBezTo>
                    <a:pt x="5782" y="13664"/>
                    <a:pt x="5867" y="13801"/>
                    <a:pt x="5990" y="13931"/>
                  </a:cubicBezTo>
                  <a:cubicBezTo>
                    <a:pt x="6094" y="14048"/>
                    <a:pt x="6198" y="14126"/>
                    <a:pt x="6309" y="14172"/>
                  </a:cubicBezTo>
                  <a:cubicBezTo>
                    <a:pt x="6387" y="14204"/>
                    <a:pt x="6465" y="14217"/>
                    <a:pt x="6543" y="14217"/>
                  </a:cubicBezTo>
                  <a:lnTo>
                    <a:pt x="6667" y="13977"/>
                  </a:lnTo>
                  <a:cubicBezTo>
                    <a:pt x="6673" y="13970"/>
                    <a:pt x="6680" y="13964"/>
                    <a:pt x="6686" y="13957"/>
                  </a:cubicBezTo>
                  <a:cubicBezTo>
                    <a:pt x="6647" y="13924"/>
                    <a:pt x="6615" y="13905"/>
                    <a:pt x="6595" y="13885"/>
                  </a:cubicBezTo>
                  <a:cubicBezTo>
                    <a:pt x="6498" y="13833"/>
                    <a:pt x="6426" y="13788"/>
                    <a:pt x="6374" y="13762"/>
                  </a:cubicBezTo>
                  <a:cubicBezTo>
                    <a:pt x="6296" y="13710"/>
                    <a:pt x="6231" y="13658"/>
                    <a:pt x="6192" y="13599"/>
                  </a:cubicBezTo>
                  <a:cubicBezTo>
                    <a:pt x="6140" y="13515"/>
                    <a:pt x="6107" y="13372"/>
                    <a:pt x="6107" y="13170"/>
                  </a:cubicBezTo>
                  <a:cubicBezTo>
                    <a:pt x="6107" y="13047"/>
                    <a:pt x="6120" y="12955"/>
                    <a:pt x="6133" y="12897"/>
                  </a:cubicBezTo>
                  <a:cubicBezTo>
                    <a:pt x="6146" y="12845"/>
                    <a:pt x="6172" y="12786"/>
                    <a:pt x="6211" y="12721"/>
                  </a:cubicBezTo>
                  <a:cubicBezTo>
                    <a:pt x="6329" y="12520"/>
                    <a:pt x="6485" y="12370"/>
                    <a:pt x="6673" y="12286"/>
                  </a:cubicBezTo>
                  <a:cubicBezTo>
                    <a:pt x="6654" y="12273"/>
                    <a:pt x="6634" y="12247"/>
                    <a:pt x="6621" y="12208"/>
                  </a:cubicBezTo>
                  <a:lnTo>
                    <a:pt x="6589" y="12077"/>
                  </a:lnTo>
                  <a:cubicBezTo>
                    <a:pt x="6582" y="12045"/>
                    <a:pt x="6569" y="12025"/>
                    <a:pt x="6556" y="12019"/>
                  </a:cubicBezTo>
                  <a:cubicBezTo>
                    <a:pt x="6550" y="12016"/>
                    <a:pt x="6542" y="12014"/>
                    <a:pt x="6532" y="12014"/>
                  </a:cubicBezTo>
                  <a:close/>
                  <a:moveTo>
                    <a:pt x="8254" y="12156"/>
                  </a:moveTo>
                  <a:cubicBezTo>
                    <a:pt x="8189" y="12240"/>
                    <a:pt x="8111" y="12331"/>
                    <a:pt x="8019" y="12416"/>
                  </a:cubicBezTo>
                  <a:cubicBezTo>
                    <a:pt x="8013" y="12422"/>
                    <a:pt x="8006" y="12429"/>
                    <a:pt x="8000" y="12435"/>
                  </a:cubicBezTo>
                  <a:cubicBezTo>
                    <a:pt x="8058" y="12487"/>
                    <a:pt x="8111" y="12552"/>
                    <a:pt x="8156" y="12630"/>
                  </a:cubicBezTo>
                  <a:cubicBezTo>
                    <a:pt x="8195" y="12702"/>
                    <a:pt x="8221" y="12760"/>
                    <a:pt x="8234" y="12812"/>
                  </a:cubicBezTo>
                  <a:cubicBezTo>
                    <a:pt x="8247" y="12884"/>
                    <a:pt x="8241" y="12981"/>
                    <a:pt x="8221" y="13099"/>
                  </a:cubicBezTo>
                  <a:cubicBezTo>
                    <a:pt x="8195" y="13235"/>
                    <a:pt x="8163" y="13359"/>
                    <a:pt x="8117" y="13456"/>
                  </a:cubicBezTo>
                  <a:cubicBezTo>
                    <a:pt x="8045" y="13612"/>
                    <a:pt x="7941" y="13742"/>
                    <a:pt x="7798" y="13853"/>
                  </a:cubicBezTo>
                  <a:cubicBezTo>
                    <a:pt x="7668" y="13950"/>
                    <a:pt x="7532" y="14016"/>
                    <a:pt x="7382" y="14042"/>
                  </a:cubicBezTo>
                  <a:cubicBezTo>
                    <a:pt x="7382" y="14055"/>
                    <a:pt x="7382" y="14061"/>
                    <a:pt x="7389" y="14068"/>
                  </a:cubicBezTo>
                  <a:cubicBezTo>
                    <a:pt x="7402" y="14185"/>
                    <a:pt x="7408" y="14289"/>
                    <a:pt x="7402" y="14380"/>
                  </a:cubicBezTo>
                  <a:cubicBezTo>
                    <a:pt x="7421" y="14380"/>
                    <a:pt x="7538" y="14367"/>
                    <a:pt x="7753" y="14354"/>
                  </a:cubicBezTo>
                  <a:cubicBezTo>
                    <a:pt x="7896" y="14334"/>
                    <a:pt x="8006" y="14315"/>
                    <a:pt x="8091" y="14276"/>
                  </a:cubicBezTo>
                  <a:cubicBezTo>
                    <a:pt x="8221" y="14224"/>
                    <a:pt x="8364" y="14113"/>
                    <a:pt x="8507" y="13944"/>
                  </a:cubicBezTo>
                  <a:cubicBezTo>
                    <a:pt x="8559" y="13892"/>
                    <a:pt x="8598" y="13840"/>
                    <a:pt x="8631" y="13788"/>
                  </a:cubicBezTo>
                  <a:cubicBezTo>
                    <a:pt x="8657" y="13736"/>
                    <a:pt x="8689" y="13664"/>
                    <a:pt x="8709" y="13573"/>
                  </a:cubicBezTo>
                  <a:cubicBezTo>
                    <a:pt x="8761" y="13398"/>
                    <a:pt x="8780" y="13261"/>
                    <a:pt x="8774" y="13164"/>
                  </a:cubicBezTo>
                  <a:cubicBezTo>
                    <a:pt x="8767" y="13086"/>
                    <a:pt x="8748" y="12988"/>
                    <a:pt x="8715" y="12877"/>
                  </a:cubicBezTo>
                  <a:cubicBezTo>
                    <a:pt x="8657" y="12695"/>
                    <a:pt x="8605" y="12559"/>
                    <a:pt x="8553" y="12468"/>
                  </a:cubicBezTo>
                  <a:cubicBezTo>
                    <a:pt x="8468" y="12325"/>
                    <a:pt x="8371" y="12221"/>
                    <a:pt x="8254" y="12156"/>
                  </a:cubicBezTo>
                  <a:close/>
                  <a:moveTo>
                    <a:pt x="6562" y="11924"/>
                  </a:moveTo>
                  <a:cubicBezTo>
                    <a:pt x="6577" y="11924"/>
                    <a:pt x="6590" y="11927"/>
                    <a:pt x="6602" y="11934"/>
                  </a:cubicBezTo>
                  <a:cubicBezTo>
                    <a:pt x="6615" y="11941"/>
                    <a:pt x="6621" y="11960"/>
                    <a:pt x="6634" y="11986"/>
                  </a:cubicBezTo>
                  <a:lnTo>
                    <a:pt x="6706" y="12266"/>
                  </a:lnTo>
                  <a:cubicBezTo>
                    <a:pt x="6712" y="12266"/>
                    <a:pt x="6725" y="12260"/>
                    <a:pt x="6732" y="12260"/>
                  </a:cubicBezTo>
                  <a:cubicBezTo>
                    <a:pt x="6843" y="12219"/>
                    <a:pt x="7001" y="12194"/>
                    <a:pt x="7206" y="12194"/>
                  </a:cubicBezTo>
                  <a:cubicBezTo>
                    <a:pt x="7230" y="12194"/>
                    <a:pt x="7253" y="12194"/>
                    <a:pt x="7278" y="12195"/>
                  </a:cubicBezTo>
                  <a:cubicBezTo>
                    <a:pt x="7447" y="12201"/>
                    <a:pt x="7584" y="12214"/>
                    <a:pt x="7675" y="12247"/>
                  </a:cubicBezTo>
                  <a:cubicBezTo>
                    <a:pt x="7766" y="12273"/>
                    <a:pt x="7844" y="12312"/>
                    <a:pt x="7915" y="12364"/>
                  </a:cubicBezTo>
                  <a:cubicBezTo>
                    <a:pt x="7922" y="12351"/>
                    <a:pt x="7941" y="12338"/>
                    <a:pt x="7961" y="12325"/>
                  </a:cubicBezTo>
                  <a:cubicBezTo>
                    <a:pt x="8032" y="12273"/>
                    <a:pt x="8091" y="12214"/>
                    <a:pt x="8137" y="12136"/>
                  </a:cubicBezTo>
                  <a:cubicBezTo>
                    <a:pt x="8176" y="12084"/>
                    <a:pt x="8202" y="12051"/>
                    <a:pt x="8228" y="12051"/>
                  </a:cubicBezTo>
                  <a:cubicBezTo>
                    <a:pt x="8232" y="12050"/>
                    <a:pt x="8238" y="12049"/>
                    <a:pt x="8244" y="12049"/>
                  </a:cubicBezTo>
                  <a:cubicBezTo>
                    <a:pt x="8263" y="12049"/>
                    <a:pt x="8288" y="12056"/>
                    <a:pt x="8312" y="12071"/>
                  </a:cubicBezTo>
                  <a:cubicBezTo>
                    <a:pt x="8442" y="12149"/>
                    <a:pt x="8553" y="12260"/>
                    <a:pt x="8631" y="12409"/>
                  </a:cubicBezTo>
                  <a:cubicBezTo>
                    <a:pt x="8696" y="12520"/>
                    <a:pt x="8754" y="12663"/>
                    <a:pt x="8806" y="12845"/>
                  </a:cubicBezTo>
                  <a:cubicBezTo>
                    <a:pt x="8839" y="12936"/>
                    <a:pt x="8852" y="13014"/>
                    <a:pt x="8865" y="13079"/>
                  </a:cubicBezTo>
                  <a:cubicBezTo>
                    <a:pt x="8878" y="13222"/>
                    <a:pt x="8858" y="13391"/>
                    <a:pt x="8800" y="13599"/>
                  </a:cubicBezTo>
                  <a:cubicBezTo>
                    <a:pt x="8774" y="13690"/>
                    <a:pt x="8741" y="13768"/>
                    <a:pt x="8702" y="13840"/>
                  </a:cubicBezTo>
                  <a:cubicBezTo>
                    <a:pt x="8670" y="13898"/>
                    <a:pt x="8611" y="13970"/>
                    <a:pt x="8520" y="14068"/>
                  </a:cubicBezTo>
                  <a:cubicBezTo>
                    <a:pt x="8410" y="14185"/>
                    <a:pt x="8312" y="14263"/>
                    <a:pt x="8241" y="14308"/>
                  </a:cubicBezTo>
                  <a:cubicBezTo>
                    <a:pt x="8163" y="14347"/>
                    <a:pt x="8071" y="14380"/>
                    <a:pt x="7961" y="14406"/>
                  </a:cubicBezTo>
                  <a:cubicBezTo>
                    <a:pt x="7896" y="14419"/>
                    <a:pt x="7792" y="14432"/>
                    <a:pt x="7662" y="14445"/>
                  </a:cubicBezTo>
                  <a:cubicBezTo>
                    <a:pt x="7545" y="14451"/>
                    <a:pt x="7460" y="14458"/>
                    <a:pt x="7402" y="14458"/>
                  </a:cubicBezTo>
                  <a:cubicBezTo>
                    <a:pt x="7363" y="14458"/>
                    <a:pt x="7337" y="14451"/>
                    <a:pt x="7324" y="14432"/>
                  </a:cubicBezTo>
                  <a:cubicBezTo>
                    <a:pt x="7317" y="14419"/>
                    <a:pt x="7317" y="14386"/>
                    <a:pt x="7324" y="14341"/>
                  </a:cubicBezTo>
                  <a:cubicBezTo>
                    <a:pt x="7337" y="14302"/>
                    <a:pt x="7330" y="14237"/>
                    <a:pt x="7324" y="14159"/>
                  </a:cubicBezTo>
                  <a:cubicBezTo>
                    <a:pt x="7317" y="14120"/>
                    <a:pt x="7311" y="14081"/>
                    <a:pt x="7311" y="14055"/>
                  </a:cubicBezTo>
                  <a:cubicBezTo>
                    <a:pt x="7246" y="14061"/>
                    <a:pt x="7161" y="14068"/>
                    <a:pt x="7050" y="14068"/>
                  </a:cubicBezTo>
                  <a:cubicBezTo>
                    <a:pt x="6946" y="14068"/>
                    <a:pt x="6868" y="14055"/>
                    <a:pt x="6810" y="14035"/>
                  </a:cubicBezTo>
                  <a:cubicBezTo>
                    <a:pt x="6797" y="14029"/>
                    <a:pt x="6777" y="14016"/>
                    <a:pt x="6764" y="14009"/>
                  </a:cubicBezTo>
                  <a:cubicBezTo>
                    <a:pt x="6758" y="14029"/>
                    <a:pt x="6745" y="14042"/>
                    <a:pt x="6732" y="14061"/>
                  </a:cubicBezTo>
                  <a:cubicBezTo>
                    <a:pt x="6686" y="14133"/>
                    <a:pt x="6647" y="14204"/>
                    <a:pt x="6628" y="14276"/>
                  </a:cubicBezTo>
                  <a:cubicBezTo>
                    <a:pt x="6615" y="14302"/>
                    <a:pt x="6608" y="14321"/>
                    <a:pt x="6595" y="14328"/>
                  </a:cubicBezTo>
                  <a:cubicBezTo>
                    <a:pt x="6587" y="14330"/>
                    <a:pt x="6579" y="14332"/>
                    <a:pt x="6570" y="14332"/>
                  </a:cubicBezTo>
                  <a:cubicBezTo>
                    <a:pt x="6557" y="14332"/>
                    <a:pt x="6543" y="14329"/>
                    <a:pt x="6524" y="14321"/>
                  </a:cubicBezTo>
                  <a:cubicBezTo>
                    <a:pt x="6426" y="14302"/>
                    <a:pt x="6348" y="14282"/>
                    <a:pt x="6296" y="14263"/>
                  </a:cubicBezTo>
                  <a:cubicBezTo>
                    <a:pt x="6257" y="14243"/>
                    <a:pt x="6179" y="14198"/>
                    <a:pt x="6081" y="14113"/>
                  </a:cubicBezTo>
                  <a:cubicBezTo>
                    <a:pt x="6003" y="14055"/>
                    <a:pt x="5945" y="14009"/>
                    <a:pt x="5912" y="13977"/>
                  </a:cubicBezTo>
                  <a:cubicBezTo>
                    <a:pt x="5880" y="13931"/>
                    <a:pt x="5841" y="13872"/>
                    <a:pt x="5795" y="13801"/>
                  </a:cubicBezTo>
                  <a:cubicBezTo>
                    <a:pt x="5756" y="13729"/>
                    <a:pt x="5724" y="13671"/>
                    <a:pt x="5704" y="13625"/>
                  </a:cubicBezTo>
                  <a:cubicBezTo>
                    <a:pt x="5652" y="13502"/>
                    <a:pt x="5626" y="13326"/>
                    <a:pt x="5620" y="13099"/>
                  </a:cubicBezTo>
                  <a:cubicBezTo>
                    <a:pt x="5620" y="12981"/>
                    <a:pt x="5626" y="12890"/>
                    <a:pt x="5639" y="12832"/>
                  </a:cubicBezTo>
                  <a:cubicBezTo>
                    <a:pt x="5691" y="12585"/>
                    <a:pt x="5873" y="12344"/>
                    <a:pt x="6179" y="12117"/>
                  </a:cubicBezTo>
                  <a:cubicBezTo>
                    <a:pt x="6309" y="12025"/>
                    <a:pt x="6426" y="11960"/>
                    <a:pt x="6530" y="11928"/>
                  </a:cubicBezTo>
                  <a:cubicBezTo>
                    <a:pt x="6541" y="11925"/>
                    <a:pt x="6552" y="11924"/>
                    <a:pt x="6562" y="11924"/>
                  </a:cubicBezTo>
                  <a:close/>
                  <a:moveTo>
                    <a:pt x="6680" y="11720"/>
                  </a:moveTo>
                  <a:cubicBezTo>
                    <a:pt x="6667" y="11726"/>
                    <a:pt x="6660" y="11733"/>
                    <a:pt x="6660" y="11739"/>
                  </a:cubicBezTo>
                  <a:lnTo>
                    <a:pt x="6602" y="11739"/>
                  </a:lnTo>
                  <a:cubicBezTo>
                    <a:pt x="6595" y="11739"/>
                    <a:pt x="6595" y="11739"/>
                    <a:pt x="6595" y="11733"/>
                  </a:cubicBezTo>
                  <a:cubicBezTo>
                    <a:pt x="6478" y="11759"/>
                    <a:pt x="6387" y="11785"/>
                    <a:pt x="6329" y="11811"/>
                  </a:cubicBezTo>
                  <a:cubicBezTo>
                    <a:pt x="6231" y="11856"/>
                    <a:pt x="6094" y="11947"/>
                    <a:pt x="5912" y="12097"/>
                  </a:cubicBezTo>
                  <a:cubicBezTo>
                    <a:pt x="5737" y="12247"/>
                    <a:pt x="5620" y="12370"/>
                    <a:pt x="5561" y="12474"/>
                  </a:cubicBezTo>
                  <a:cubicBezTo>
                    <a:pt x="5509" y="12559"/>
                    <a:pt x="5477" y="12663"/>
                    <a:pt x="5451" y="12780"/>
                  </a:cubicBezTo>
                  <a:cubicBezTo>
                    <a:pt x="5412" y="12988"/>
                    <a:pt x="5412" y="13203"/>
                    <a:pt x="5451" y="13411"/>
                  </a:cubicBezTo>
                  <a:cubicBezTo>
                    <a:pt x="5483" y="13625"/>
                    <a:pt x="5555" y="13820"/>
                    <a:pt x="5659" y="14003"/>
                  </a:cubicBezTo>
                  <a:cubicBezTo>
                    <a:pt x="5737" y="14133"/>
                    <a:pt x="5821" y="14230"/>
                    <a:pt x="5906" y="14289"/>
                  </a:cubicBezTo>
                  <a:cubicBezTo>
                    <a:pt x="5964" y="14328"/>
                    <a:pt x="6062" y="14373"/>
                    <a:pt x="6192" y="14419"/>
                  </a:cubicBezTo>
                  <a:cubicBezTo>
                    <a:pt x="6407" y="14484"/>
                    <a:pt x="6563" y="14536"/>
                    <a:pt x="6667" y="14562"/>
                  </a:cubicBezTo>
                  <a:cubicBezTo>
                    <a:pt x="6842" y="14607"/>
                    <a:pt x="6998" y="14633"/>
                    <a:pt x="7141" y="14646"/>
                  </a:cubicBezTo>
                  <a:cubicBezTo>
                    <a:pt x="7187" y="14649"/>
                    <a:pt x="7243" y="14651"/>
                    <a:pt x="7309" y="14651"/>
                  </a:cubicBezTo>
                  <a:cubicBezTo>
                    <a:pt x="7401" y="14651"/>
                    <a:pt x="7513" y="14647"/>
                    <a:pt x="7642" y="14640"/>
                  </a:cubicBezTo>
                  <a:cubicBezTo>
                    <a:pt x="7844" y="14620"/>
                    <a:pt x="8006" y="14601"/>
                    <a:pt x="8130" y="14568"/>
                  </a:cubicBezTo>
                  <a:cubicBezTo>
                    <a:pt x="8306" y="14523"/>
                    <a:pt x="8449" y="14451"/>
                    <a:pt x="8566" y="14367"/>
                  </a:cubicBezTo>
                  <a:cubicBezTo>
                    <a:pt x="8696" y="14263"/>
                    <a:pt x="8800" y="14133"/>
                    <a:pt x="8878" y="13970"/>
                  </a:cubicBezTo>
                  <a:cubicBezTo>
                    <a:pt x="8943" y="13814"/>
                    <a:pt x="8982" y="13645"/>
                    <a:pt x="8989" y="13469"/>
                  </a:cubicBezTo>
                  <a:cubicBezTo>
                    <a:pt x="8995" y="13177"/>
                    <a:pt x="8923" y="12845"/>
                    <a:pt x="8767" y="12481"/>
                  </a:cubicBezTo>
                  <a:cubicBezTo>
                    <a:pt x="8683" y="12273"/>
                    <a:pt x="8579" y="12149"/>
                    <a:pt x="8455" y="12103"/>
                  </a:cubicBezTo>
                  <a:cubicBezTo>
                    <a:pt x="8410" y="12090"/>
                    <a:pt x="8377" y="12077"/>
                    <a:pt x="8351" y="12064"/>
                  </a:cubicBezTo>
                  <a:cubicBezTo>
                    <a:pt x="8332" y="12058"/>
                    <a:pt x="8312" y="12051"/>
                    <a:pt x="8306" y="12038"/>
                  </a:cubicBezTo>
                  <a:cubicBezTo>
                    <a:pt x="8228" y="12038"/>
                    <a:pt x="8169" y="12038"/>
                    <a:pt x="8117" y="12032"/>
                  </a:cubicBezTo>
                  <a:cubicBezTo>
                    <a:pt x="7785" y="12025"/>
                    <a:pt x="7460" y="11967"/>
                    <a:pt x="7141" y="11863"/>
                  </a:cubicBezTo>
                  <a:cubicBezTo>
                    <a:pt x="7031" y="11830"/>
                    <a:pt x="6946" y="11785"/>
                    <a:pt x="6894" y="11733"/>
                  </a:cubicBezTo>
                  <a:cubicBezTo>
                    <a:pt x="6888" y="11736"/>
                    <a:pt x="6880" y="11738"/>
                    <a:pt x="6871" y="11738"/>
                  </a:cubicBezTo>
                  <a:cubicBezTo>
                    <a:pt x="6862" y="11738"/>
                    <a:pt x="6852" y="11736"/>
                    <a:pt x="6842" y="11733"/>
                  </a:cubicBezTo>
                  <a:cubicBezTo>
                    <a:pt x="6849" y="11726"/>
                    <a:pt x="6849" y="11726"/>
                    <a:pt x="6836" y="11726"/>
                  </a:cubicBezTo>
                  <a:cubicBezTo>
                    <a:pt x="6777" y="11720"/>
                    <a:pt x="6732" y="11720"/>
                    <a:pt x="6706" y="11720"/>
                  </a:cubicBezTo>
                  <a:close/>
                  <a:moveTo>
                    <a:pt x="3753" y="15297"/>
                  </a:moveTo>
                  <a:lnTo>
                    <a:pt x="3682" y="15349"/>
                  </a:lnTo>
                  <a:lnTo>
                    <a:pt x="3506" y="15440"/>
                  </a:lnTo>
                  <a:cubicBezTo>
                    <a:pt x="3473" y="15459"/>
                    <a:pt x="3454" y="15479"/>
                    <a:pt x="3441" y="15485"/>
                  </a:cubicBezTo>
                  <a:lnTo>
                    <a:pt x="3421" y="15511"/>
                  </a:lnTo>
                  <a:cubicBezTo>
                    <a:pt x="3408" y="15524"/>
                    <a:pt x="3389" y="15531"/>
                    <a:pt x="3369" y="15544"/>
                  </a:cubicBezTo>
                  <a:cubicBezTo>
                    <a:pt x="3350" y="15550"/>
                    <a:pt x="3317" y="15570"/>
                    <a:pt x="3278" y="15583"/>
                  </a:cubicBezTo>
                  <a:cubicBezTo>
                    <a:pt x="3246" y="15596"/>
                    <a:pt x="3220" y="15615"/>
                    <a:pt x="3200" y="15635"/>
                  </a:cubicBezTo>
                  <a:lnTo>
                    <a:pt x="3174" y="15667"/>
                  </a:lnTo>
                  <a:cubicBezTo>
                    <a:pt x="3168" y="15804"/>
                    <a:pt x="3168" y="15941"/>
                    <a:pt x="3174" y="16077"/>
                  </a:cubicBezTo>
                  <a:cubicBezTo>
                    <a:pt x="3181" y="16110"/>
                    <a:pt x="3187" y="16136"/>
                    <a:pt x="3200" y="16155"/>
                  </a:cubicBezTo>
                  <a:cubicBezTo>
                    <a:pt x="3207" y="16175"/>
                    <a:pt x="3233" y="16194"/>
                    <a:pt x="3272" y="16214"/>
                  </a:cubicBezTo>
                  <a:lnTo>
                    <a:pt x="3272" y="16207"/>
                  </a:lnTo>
                  <a:cubicBezTo>
                    <a:pt x="3285" y="16181"/>
                    <a:pt x="3311" y="16149"/>
                    <a:pt x="3363" y="16116"/>
                  </a:cubicBezTo>
                  <a:lnTo>
                    <a:pt x="3812" y="15817"/>
                  </a:lnTo>
                  <a:cubicBezTo>
                    <a:pt x="3903" y="15758"/>
                    <a:pt x="3955" y="15726"/>
                    <a:pt x="3968" y="15719"/>
                  </a:cubicBezTo>
                  <a:lnTo>
                    <a:pt x="4026" y="15680"/>
                  </a:lnTo>
                  <a:cubicBezTo>
                    <a:pt x="4033" y="15674"/>
                    <a:pt x="4039" y="15674"/>
                    <a:pt x="4039" y="15674"/>
                  </a:cubicBezTo>
                  <a:cubicBezTo>
                    <a:pt x="4013" y="15654"/>
                    <a:pt x="3994" y="15628"/>
                    <a:pt x="3968" y="15602"/>
                  </a:cubicBezTo>
                  <a:cubicBezTo>
                    <a:pt x="3903" y="15524"/>
                    <a:pt x="3851" y="15466"/>
                    <a:pt x="3825" y="15427"/>
                  </a:cubicBezTo>
                  <a:cubicBezTo>
                    <a:pt x="3792" y="15381"/>
                    <a:pt x="3766" y="15342"/>
                    <a:pt x="3753" y="15297"/>
                  </a:cubicBezTo>
                  <a:close/>
                  <a:moveTo>
                    <a:pt x="12422" y="18360"/>
                  </a:moveTo>
                  <a:lnTo>
                    <a:pt x="12592" y="19400"/>
                  </a:lnTo>
                  <a:cubicBezTo>
                    <a:pt x="12592" y="19394"/>
                    <a:pt x="12598" y="19387"/>
                    <a:pt x="12605" y="19374"/>
                  </a:cubicBezTo>
                  <a:cubicBezTo>
                    <a:pt x="12728" y="19173"/>
                    <a:pt x="12800" y="19023"/>
                    <a:pt x="12826" y="18932"/>
                  </a:cubicBezTo>
                  <a:cubicBezTo>
                    <a:pt x="12845" y="18828"/>
                    <a:pt x="12852" y="18711"/>
                    <a:pt x="12839" y="18581"/>
                  </a:cubicBezTo>
                  <a:cubicBezTo>
                    <a:pt x="12819" y="18575"/>
                    <a:pt x="12806" y="18562"/>
                    <a:pt x="12787" y="18548"/>
                  </a:cubicBezTo>
                  <a:cubicBezTo>
                    <a:pt x="12761" y="18529"/>
                    <a:pt x="12748" y="18496"/>
                    <a:pt x="12748" y="18457"/>
                  </a:cubicBezTo>
                  <a:lnTo>
                    <a:pt x="12422" y="18360"/>
                  </a:ln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0"/>
            <p:cNvSpPr/>
            <p:nvPr/>
          </p:nvSpPr>
          <p:spPr>
            <a:xfrm>
              <a:off x="-7433435" y="8239319"/>
              <a:ext cx="1244251" cy="1196767"/>
            </a:xfrm>
            <a:custGeom>
              <a:avLst/>
              <a:gdLst/>
              <a:ahLst/>
              <a:cxnLst/>
              <a:rect l="l" t="t" r="r" b="b"/>
              <a:pathLst>
                <a:path w="16325" h="15702" extrusionOk="0">
                  <a:moveTo>
                    <a:pt x="6081" y="1679"/>
                  </a:moveTo>
                  <a:cubicBezTo>
                    <a:pt x="6061" y="1685"/>
                    <a:pt x="6048" y="1685"/>
                    <a:pt x="6042" y="1692"/>
                  </a:cubicBezTo>
                  <a:cubicBezTo>
                    <a:pt x="5964" y="1724"/>
                    <a:pt x="5892" y="1757"/>
                    <a:pt x="5814" y="1802"/>
                  </a:cubicBezTo>
                  <a:cubicBezTo>
                    <a:pt x="5951" y="1815"/>
                    <a:pt x="6061" y="1828"/>
                    <a:pt x="6140" y="1854"/>
                  </a:cubicBezTo>
                  <a:cubicBezTo>
                    <a:pt x="6192" y="1874"/>
                    <a:pt x="6237" y="1887"/>
                    <a:pt x="6263" y="1887"/>
                  </a:cubicBezTo>
                  <a:cubicBezTo>
                    <a:pt x="6309" y="1887"/>
                    <a:pt x="6354" y="1867"/>
                    <a:pt x="6387" y="1841"/>
                  </a:cubicBezTo>
                  <a:cubicBezTo>
                    <a:pt x="6400" y="1835"/>
                    <a:pt x="6406" y="1828"/>
                    <a:pt x="6406" y="1815"/>
                  </a:cubicBezTo>
                  <a:cubicBezTo>
                    <a:pt x="6406" y="1809"/>
                    <a:pt x="6400" y="1802"/>
                    <a:pt x="6387" y="1796"/>
                  </a:cubicBezTo>
                  <a:cubicBezTo>
                    <a:pt x="6354" y="1763"/>
                    <a:pt x="6302" y="1744"/>
                    <a:pt x="6231" y="1724"/>
                  </a:cubicBezTo>
                  <a:cubicBezTo>
                    <a:pt x="6159" y="1698"/>
                    <a:pt x="6107" y="1685"/>
                    <a:pt x="6081" y="1679"/>
                  </a:cubicBezTo>
                  <a:close/>
                  <a:moveTo>
                    <a:pt x="4735" y="2466"/>
                  </a:moveTo>
                  <a:cubicBezTo>
                    <a:pt x="4696" y="2492"/>
                    <a:pt x="4650" y="2524"/>
                    <a:pt x="4611" y="2557"/>
                  </a:cubicBezTo>
                  <a:cubicBezTo>
                    <a:pt x="4546" y="2602"/>
                    <a:pt x="4481" y="2648"/>
                    <a:pt x="4429" y="2693"/>
                  </a:cubicBezTo>
                  <a:cubicBezTo>
                    <a:pt x="4494" y="2687"/>
                    <a:pt x="4572" y="2687"/>
                    <a:pt x="4670" y="2687"/>
                  </a:cubicBezTo>
                  <a:lnTo>
                    <a:pt x="4774" y="2693"/>
                  </a:lnTo>
                  <a:cubicBezTo>
                    <a:pt x="4826" y="2700"/>
                    <a:pt x="4904" y="2713"/>
                    <a:pt x="5008" y="2745"/>
                  </a:cubicBezTo>
                  <a:cubicBezTo>
                    <a:pt x="5040" y="2752"/>
                    <a:pt x="5092" y="2765"/>
                    <a:pt x="5164" y="2771"/>
                  </a:cubicBezTo>
                  <a:cubicBezTo>
                    <a:pt x="5236" y="2778"/>
                    <a:pt x="5301" y="2791"/>
                    <a:pt x="5359" y="2810"/>
                  </a:cubicBezTo>
                  <a:cubicBezTo>
                    <a:pt x="5385" y="2817"/>
                    <a:pt x="5411" y="2817"/>
                    <a:pt x="5424" y="2817"/>
                  </a:cubicBezTo>
                  <a:cubicBezTo>
                    <a:pt x="5444" y="2810"/>
                    <a:pt x="5463" y="2791"/>
                    <a:pt x="5489" y="2765"/>
                  </a:cubicBezTo>
                  <a:lnTo>
                    <a:pt x="5554" y="2693"/>
                  </a:lnTo>
                  <a:cubicBezTo>
                    <a:pt x="5548" y="2674"/>
                    <a:pt x="5528" y="2661"/>
                    <a:pt x="5502" y="2648"/>
                  </a:cubicBezTo>
                  <a:lnTo>
                    <a:pt x="5431" y="2635"/>
                  </a:lnTo>
                  <a:cubicBezTo>
                    <a:pt x="5411" y="2635"/>
                    <a:pt x="5385" y="2628"/>
                    <a:pt x="5346" y="2615"/>
                  </a:cubicBezTo>
                  <a:cubicBezTo>
                    <a:pt x="5307" y="2602"/>
                    <a:pt x="5281" y="2589"/>
                    <a:pt x="5268" y="2589"/>
                  </a:cubicBezTo>
                  <a:cubicBezTo>
                    <a:pt x="5197" y="2583"/>
                    <a:pt x="5144" y="2576"/>
                    <a:pt x="5105" y="2570"/>
                  </a:cubicBezTo>
                  <a:cubicBezTo>
                    <a:pt x="5066" y="2563"/>
                    <a:pt x="5021" y="2550"/>
                    <a:pt x="4962" y="2524"/>
                  </a:cubicBezTo>
                  <a:cubicBezTo>
                    <a:pt x="4891" y="2505"/>
                    <a:pt x="4845" y="2492"/>
                    <a:pt x="4813" y="2479"/>
                  </a:cubicBezTo>
                  <a:cubicBezTo>
                    <a:pt x="4780" y="2472"/>
                    <a:pt x="4754" y="2472"/>
                    <a:pt x="4735" y="2466"/>
                  </a:cubicBezTo>
                  <a:close/>
                  <a:moveTo>
                    <a:pt x="13885" y="1"/>
                  </a:moveTo>
                  <a:cubicBezTo>
                    <a:pt x="13856" y="16"/>
                    <a:pt x="13820" y="23"/>
                    <a:pt x="13770" y="23"/>
                  </a:cubicBezTo>
                  <a:cubicBezTo>
                    <a:pt x="13754" y="23"/>
                    <a:pt x="13736" y="22"/>
                    <a:pt x="13716" y="20"/>
                  </a:cubicBezTo>
                  <a:cubicBezTo>
                    <a:pt x="13667" y="19"/>
                    <a:pt x="13617" y="19"/>
                    <a:pt x="13568" y="19"/>
                  </a:cubicBezTo>
                  <a:cubicBezTo>
                    <a:pt x="13080" y="19"/>
                    <a:pt x="12603" y="77"/>
                    <a:pt x="12142" y="183"/>
                  </a:cubicBezTo>
                  <a:cubicBezTo>
                    <a:pt x="11609" y="313"/>
                    <a:pt x="11115" y="508"/>
                    <a:pt x="10673" y="768"/>
                  </a:cubicBezTo>
                  <a:cubicBezTo>
                    <a:pt x="10497" y="872"/>
                    <a:pt x="10289" y="1015"/>
                    <a:pt x="10055" y="1191"/>
                  </a:cubicBezTo>
                  <a:cubicBezTo>
                    <a:pt x="9788" y="1393"/>
                    <a:pt x="9586" y="1536"/>
                    <a:pt x="9456" y="1633"/>
                  </a:cubicBezTo>
                  <a:cubicBezTo>
                    <a:pt x="9324" y="1727"/>
                    <a:pt x="9215" y="1774"/>
                    <a:pt x="9121" y="1774"/>
                  </a:cubicBezTo>
                  <a:cubicBezTo>
                    <a:pt x="9104" y="1774"/>
                    <a:pt x="9088" y="1773"/>
                    <a:pt x="9073" y="1770"/>
                  </a:cubicBezTo>
                  <a:cubicBezTo>
                    <a:pt x="9053" y="1796"/>
                    <a:pt x="9040" y="1822"/>
                    <a:pt x="9027" y="1848"/>
                  </a:cubicBezTo>
                  <a:cubicBezTo>
                    <a:pt x="8949" y="2017"/>
                    <a:pt x="8949" y="2154"/>
                    <a:pt x="9027" y="2245"/>
                  </a:cubicBezTo>
                  <a:cubicBezTo>
                    <a:pt x="9060" y="2290"/>
                    <a:pt x="9118" y="2323"/>
                    <a:pt x="9203" y="2355"/>
                  </a:cubicBezTo>
                  <a:cubicBezTo>
                    <a:pt x="9413" y="2434"/>
                    <a:pt x="9627" y="2475"/>
                    <a:pt x="9842" y="2475"/>
                  </a:cubicBezTo>
                  <a:cubicBezTo>
                    <a:pt x="9945" y="2475"/>
                    <a:pt x="10049" y="2465"/>
                    <a:pt x="10152" y="2446"/>
                  </a:cubicBezTo>
                  <a:cubicBezTo>
                    <a:pt x="10165" y="2440"/>
                    <a:pt x="10178" y="2440"/>
                    <a:pt x="10191" y="2440"/>
                  </a:cubicBezTo>
                  <a:cubicBezTo>
                    <a:pt x="10204" y="2427"/>
                    <a:pt x="10224" y="2407"/>
                    <a:pt x="10250" y="2394"/>
                  </a:cubicBezTo>
                  <a:cubicBezTo>
                    <a:pt x="10373" y="2342"/>
                    <a:pt x="10523" y="2258"/>
                    <a:pt x="10692" y="2147"/>
                  </a:cubicBezTo>
                  <a:cubicBezTo>
                    <a:pt x="10965" y="1952"/>
                    <a:pt x="11102" y="1861"/>
                    <a:pt x="11108" y="1854"/>
                  </a:cubicBezTo>
                  <a:cubicBezTo>
                    <a:pt x="11570" y="1562"/>
                    <a:pt x="12103" y="1380"/>
                    <a:pt x="12708" y="1302"/>
                  </a:cubicBezTo>
                  <a:cubicBezTo>
                    <a:pt x="12915" y="1278"/>
                    <a:pt x="13130" y="1266"/>
                    <a:pt x="13355" y="1266"/>
                  </a:cubicBezTo>
                  <a:cubicBezTo>
                    <a:pt x="13690" y="1266"/>
                    <a:pt x="14045" y="1293"/>
                    <a:pt x="14419" y="1347"/>
                  </a:cubicBezTo>
                  <a:cubicBezTo>
                    <a:pt x="14672" y="1386"/>
                    <a:pt x="14867" y="1432"/>
                    <a:pt x="15004" y="1484"/>
                  </a:cubicBezTo>
                  <a:cubicBezTo>
                    <a:pt x="15128" y="1536"/>
                    <a:pt x="15271" y="1607"/>
                    <a:pt x="15433" y="1711"/>
                  </a:cubicBezTo>
                  <a:cubicBezTo>
                    <a:pt x="15583" y="1809"/>
                    <a:pt x="15693" y="1900"/>
                    <a:pt x="15765" y="1978"/>
                  </a:cubicBezTo>
                  <a:cubicBezTo>
                    <a:pt x="15914" y="2154"/>
                    <a:pt x="16019" y="2420"/>
                    <a:pt x="16084" y="2784"/>
                  </a:cubicBezTo>
                  <a:cubicBezTo>
                    <a:pt x="16097" y="2876"/>
                    <a:pt x="16116" y="2947"/>
                    <a:pt x="16142" y="2993"/>
                  </a:cubicBezTo>
                  <a:cubicBezTo>
                    <a:pt x="16168" y="3058"/>
                    <a:pt x="16207" y="3103"/>
                    <a:pt x="16253" y="3136"/>
                  </a:cubicBezTo>
                  <a:cubicBezTo>
                    <a:pt x="16253" y="3136"/>
                    <a:pt x="16259" y="3129"/>
                    <a:pt x="16259" y="3129"/>
                  </a:cubicBezTo>
                  <a:cubicBezTo>
                    <a:pt x="16279" y="3090"/>
                    <a:pt x="16305" y="3045"/>
                    <a:pt x="16324" y="3006"/>
                  </a:cubicBezTo>
                  <a:cubicBezTo>
                    <a:pt x="16311" y="2947"/>
                    <a:pt x="16292" y="2856"/>
                    <a:pt x="16259" y="2719"/>
                  </a:cubicBezTo>
                  <a:cubicBezTo>
                    <a:pt x="16194" y="2453"/>
                    <a:pt x="16110" y="2232"/>
                    <a:pt x="16012" y="2056"/>
                  </a:cubicBezTo>
                  <a:cubicBezTo>
                    <a:pt x="15875" y="1822"/>
                    <a:pt x="15706" y="1659"/>
                    <a:pt x="15505" y="1555"/>
                  </a:cubicBezTo>
                  <a:cubicBezTo>
                    <a:pt x="15433" y="1523"/>
                    <a:pt x="15329" y="1484"/>
                    <a:pt x="15186" y="1445"/>
                  </a:cubicBezTo>
                  <a:lnTo>
                    <a:pt x="14841" y="1341"/>
                  </a:lnTo>
                  <a:cubicBezTo>
                    <a:pt x="14399" y="1211"/>
                    <a:pt x="14048" y="1126"/>
                    <a:pt x="13775" y="1094"/>
                  </a:cubicBezTo>
                  <a:cubicBezTo>
                    <a:pt x="13647" y="1079"/>
                    <a:pt x="13517" y="1071"/>
                    <a:pt x="13384" y="1071"/>
                  </a:cubicBezTo>
                  <a:cubicBezTo>
                    <a:pt x="12763" y="1071"/>
                    <a:pt x="12082" y="1233"/>
                    <a:pt x="11342" y="1549"/>
                  </a:cubicBezTo>
                  <a:cubicBezTo>
                    <a:pt x="11056" y="1666"/>
                    <a:pt x="10835" y="1789"/>
                    <a:pt x="10679" y="1919"/>
                  </a:cubicBezTo>
                  <a:cubicBezTo>
                    <a:pt x="10582" y="1998"/>
                    <a:pt x="10510" y="2056"/>
                    <a:pt x="10458" y="2095"/>
                  </a:cubicBezTo>
                  <a:cubicBezTo>
                    <a:pt x="10373" y="2167"/>
                    <a:pt x="10295" y="2212"/>
                    <a:pt x="10217" y="2238"/>
                  </a:cubicBezTo>
                  <a:cubicBezTo>
                    <a:pt x="10152" y="2264"/>
                    <a:pt x="10061" y="2284"/>
                    <a:pt x="9957" y="2284"/>
                  </a:cubicBezTo>
                  <a:lnTo>
                    <a:pt x="9983" y="2362"/>
                  </a:lnTo>
                  <a:lnTo>
                    <a:pt x="9990" y="2388"/>
                  </a:lnTo>
                  <a:lnTo>
                    <a:pt x="9990" y="2414"/>
                  </a:lnTo>
                  <a:cubicBezTo>
                    <a:pt x="9983" y="2420"/>
                    <a:pt x="9977" y="2427"/>
                    <a:pt x="9970" y="2427"/>
                  </a:cubicBezTo>
                  <a:cubicBezTo>
                    <a:pt x="9964" y="2427"/>
                    <a:pt x="9957" y="2420"/>
                    <a:pt x="9951" y="2414"/>
                  </a:cubicBezTo>
                  <a:lnTo>
                    <a:pt x="9931" y="2381"/>
                  </a:lnTo>
                  <a:lnTo>
                    <a:pt x="9899" y="2284"/>
                  </a:lnTo>
                  <a:cubicBezTo>
                    <a:pt x="9879" y="2284"/>
                    <a:pt x="9853" y="2284"/>
                    <a:pt x="9834" y="2277"/>
                  </a:cubicBezTo>
                  <a:cubicBezTo>
                    <a:pt x="9625" y="2277"/>
                    <a:pt x="9489" y="2219"/>
                    <a:pt x="9430" y="2108"/>
                  </a:cubicBezTo>
                  <a:cubicBezTo>
                    <a:pt x="9385" y="2024"/>
                    <a:pt x="9385" y="1926"/>
                    <a:pt x="9437" y="1822"/>
                  </a:cubicBezTo>
                  <a:cubicBezTo>
                    <a:pt x="9469" y="1757"/>
                    <a:pt x="9534" y="1679"/>
                    <a:pt x="9625" y="1594"/>
                  </a:cubicBezTo>
                  <a:cubicBezTo>
                    <a:pt x="10159" y="1100"/>
                    <a:pt x="10907" y="690"/>
                    <a:pt x="11856" y="365"/>
                  </a:cubicBezTo>
                  <a:cubicBezTo>
                    <a:pt x="12077" y="281"/>
                    <a:pt x="12266" y="229"/>
                    <a:pt x="12416" y="196"/>
                  </a:cubicBezTo>
                  <a:cubicBezTo>
                    <a:pt x="12585" y="164"/>
                    <a:pt x="12780" y="138"/>
                    <a:pt x="12994" y="118"/>
                  </a:cubicBezTo>
                  <a:cubicBezTo>
                    <a:pt x="13210" y="100"/>
                    <a:pt x="13415" y="90"/>
                    <a:pt x="13612" y="90"/>
                  </a:cubicBezTo>
                  <a:cubicBezTo>
                    <a:pt x="13972" y="90"/>
                    <a:pt x="14299" y="122"/>
                    <a:pt x="14594" y="190"/>
                  </a:cubicBezTo>
                  <a:cubicBezTo>
                    <a:pt x="14373" y="105"/>
                    <a:pt x="14139" y="40"/>
                    <a:pt x="13885" y="1"/>
                  </a:cubicBezTo>
                  <a:close/>
                  <a:moveTo>
                    <a:pt x="7479" y="1373"/>
                  </a:moveTo>
                  <a:cubicBezTo>
                    <a:pt x="7479" y="1393"/>
                    <a:pt x="7466" y="1412"/>
                    <a:pt x="7434" y="1432"/>
                  </a:cubicBezTo>
                  <a:cubicBezTo>
                    <a:pt x="7375" y="1477"/>
                    <a:pt x="7245" y="1562"/>
                    <a:pt x="7044" y="1685"/>
                  </a:cubicBezTo>
                  <a:cubicBezTo>
                    <a:pt x="6887" y="1783"/>
                    <a:pt x="6757" y="1874"/>
                    <a:pt x="6673" y="1945"/>
                  </a:cubicBezTo>
                  <a:cubicBezTo>
                    <a:pt x="6588" y="2011"/>
                    <a:pt x="6484" y="2102"/>
                    <a:pt x="6367" y="2212"/>
                  </a:cubicBezTo>
                  <a:cubicBezTo>
                    <a:pt x="6061" y="2505"/>
                    <a:pt x="5853" y="2713"/>
                    <a:pt x="5736" y="2843"/>
                  </a:cubicBezTo>
                  <a:cubicBezTo>
                    <a:pt x="5366" y="3246"/>
                    <a:pt x="5047" y="3701"/>
                    <a:pt x="4787" y="4196"/>
                  </a:cubicBezTo>
                  <a:cubicBezTo>
                    <a:pt x="4774" y="4228"/>
                    <a:pt x="4754" y="4248"/>
                    <a:pt x="4735" y="4261"/>
                  </a:cubicBezTo>
                  <a:cubicBezTo>
                    <a:pt x="4730" y="4262"/>
                    <a:pt x="4723" y="4263"/>
                    <a:pt x="4716" y="4263"/>
                  </a:cubicBezTo>
                  <a:cubicBezTo>
                    <a:pt x="4697" y="4263"/>
                    <a:pt x="4671" y="4257"/>
                    <a:pt x="4637" y="4248"/>
                  </a:cubicBezTo>
                  <a:cubicBezTo>
                    <a:pt x="4540" y="4196"/>
                    <a:pt x="4468" y="4157"/>
                    <a:pt x="4423" y="4131"/>
                  </a:cubicBezTo>
                  <a:cubicBezTo>
                    <a:pt x="4266" y="4058"/>
                    <a:pt x="4097" y="4019"/>
                    <a:pt x="3908" y="4019"/>
                  </a:cubicBezTo>
                  <a:cubicBezTo>
                    <a:pt x="3893" y="4019"/>
                    <a:pt x="3878" y="4020"/>
                    <a:pt x="3863" y="4020"/>
                  </a:cubicBezTo>
                  <a:cubicBezTo>
                    <a:pt x="3694" y="4027"/>
                    <a:pt x="3532" y="4066"/>
                    <a:pt x="3369" y="4131"/>
                  </a:cubicBezTo>
                  <a:cubicBezTo>
                    <a:pt x="3356" y="4209"/>
                    <a:pt x="3369" y="4274"/>
                    <a:pt x="3395" y="4332"/>
                  </a:cubicBezTo>
                  <a:cubicBezTo>
                    <a:pt x="3415" y="4365"/>
                    <a:pt x="3434" y="4391"/>
                    <a:pt x="3460" y="4397"/>
                  </a:cubicBezTo>
                  <a:cubicBezTo>
                    <a:pt x="3466" y="4399"/>
                    <a:pt x="3473" y="4400"/>
                    <a:pt x="3481" y="4400"/>
                  </a:cubicBezTo>
                  <a:cubicBezTo>
                    <a:pt x="3505" y="4400"/>
                    <a:pt x="3536" y="4391"/>
                    <a:pt x="3571" y="4371"/>
                  </a:cubicBezTo>
                  <a:cubicBezTo>
                    <a:pt x="3683" y="4317"/>
                    <a:pt x="3812" y="4291"/>
                    <a:pt x="3951" y="4291"/>
                  </a:cubicBezTo>
                  <a:cubicBezTo>
                    <a:pt x="4013" y="4291"/>
                    <a:pt x="4077" y="4296"/>
                    <a:pt x="4143" y="4306"/>
                  </a:cubicBezTo>
                  <a:cubicBezTo>
                    <a:pt x="4319" y="4332"/>
                    <a:pt x="4507" y="4397"/>
                    <a:pt x="4702" y="4495"/>
                  </a:cubicBezTo>
                  <a:cubicBezTo>
                    <a:pt x="4747" y="4522"/>
                    <a:pt x="4786" y="4536"/>
                    <a:pt x="4818" y="4536"/>
                  </a:cubicBezTo>
                  <a:cubicBezTo>
                    <a:pt x="4833" y="4536"/>
                    <a:pt x="4846" y="4533"/>
                    <a:pt x="4858" y="4527"/>
                  </a:cubicBezTo>
                  <a:cubicBezTo>
                    <a:pt x="4884" y="4521"/>
                    <a:pt x="4910" y="4482"/>
                    <a:pt x="4943" y="4423"/>
                  </a:cubicBezTo>
                  <a:cubicBezTo>
                    <a:pt x="5086" y="4111"/>
                    <a:pt x="5177" y="3923"/>
                    <a:pt x="5216" y="3858"/>
                  </a:cubicBezTo>
                  <a:cubicBezTo>
                    <a:pt x="5333" y="3656"/>
                    <a:pt x="5522" y="3409"/>
                    <a:pt x="5788" y="3116"/>
                  </a:cubicBezTo>
                  <a:cubicBezTo>
                    <a:pt x="6107" y="2752"/>
                    <a:pt x="6387" y="2466"/>
                    <a:pt x="6627" y="2238"/>
                  </a:cubicBezTo>
                  <a:cubicBezTo>
                    <a:pt x="6952" y="1939"/>
                    <a:pt x="7278" y="1692"/>
                    <a:pt x="7596" y="1503"/>
                  </a:cubicBezTo>
                  <a:cubicBezTo>
                    <a:pt x="7622" y="1490"/>
                    <a:pt x="7642" y="1477"/>
                    <a:pt x="7655" y="1458"/>
                  </a:cubicBezTo>
                  <a:cubicBezTo>
                    <a:pt x="7674" y="1432"/>
                    <a:pt x="7674" y="1406"/>
                    <a:pt x="7661" y="1386"/>
                  </a:cubicBezTo>
                  <a:cubicBezTo>
                    <a:pt x="7603" y="1380"/>
                    <a:pt x="7538" y="1373"/>
                    <a:pt x="7479" y="1373"/>
                  </a:cubicBezTo>
                  <a:close/>
                  <a:moveTo>
                    <a:pt x="8598" y="9776"/>
                  </a:moveTo>
                  <a:cubicBezTo>
                    <a:pt x="8572" y="9782"/>
                    <a:pt x="8546" y="9795"/>
                    <a:pt x="8520" y="9821"/>
                  </a:cubicBezTo>
                  <a:cubicBezTo>
                    <a:pt x="8539" y="9867"/>
                    <a:pt x="8565" y="9906"/>
                    <a:pt x="8591" y="9938"/>
                  </a:cubicBezTo>
                  <a:cubicBezTo>
                    <a:pt x="8617" y="9984"/>
                    <a:pt x="8637" y="10003"/>
                    <a:pt x="8637" y="10016"/>
                  </a:cubicBezTo>
                  <a:cubicBezTo>
                    <a:pt x="8650" y="10036"/>
                    <a:pt x="8650" y="10068"/>
                    <a:pt x="8637" y="10094"/>
                  </a:cubicBezTo>
                  <a:cubicBezTo>
                    <a:pt x="8630" y="10114"/>
                    <a:pt x="8611" y="10127"/>
                    <a:pt x="8591" y="10140"/>
                  </a:cubicBezTo>
                  <a:lnTo>
                    <a:pt x="8435" y="10237"/>
                  </a:lnTo>
                  <a:cubicBezTo>
                    <a:pt x="8370" y="10283"/>
                    <a:pt x="8338" y="10303"/>
                    <a:pt x="8331" y="10309"/>
                  </a:cubicBezTo>
                  <a:lnTo>
                    <a:pt x="8266" y="10348"/>
                  </a:lnTo>
                  <a:cubicBezTo>
                    <a:pt x="8260" y="10355"/>
                    <a:pt x="8247" y="10361"/>
                    <a:pt x="8234" y="10381"/>
                  </a:cubicBezTo>
                  <a:cubicBezTo>
                    <a:pt x="8224" y="10390"/>
                    <a:pt x="8215" y="10396"/>
                    <a:pt x="8205" y="10396"/>
                  </a:cubicBezTo>
                  <a:cubicBezTo>
                    <a:pt x="8202" y="10396"/>
                    <a:pt x="8198" y="10395"/>
                    <a:pt x="8195" y="10394"/>
                  </a:cubicBezTo>
                  <a:lnTo>
                    <a:pt x="8195" y="10394"/>
                  </a:lnTo>
                  <a:cubicBezTo>
                    <a:pt x="8195" y="10420"/>
                    <a:pt x="8201" y="10439"/>
                    <a:pt x="8208" y="10446"/>
                  </a:cubicBezTo>
                  <a:cubicBezTo>
                    <a:pt x="8214" y="10465"/>
                    <a:pt x="8234" y="10465"/>
                    <a:pt x="8260" y="10465"/>
                  </a:cubicBezTo>
                  <a:lnTo>
                    <a:pt x="8305" y="10439"/>
                  </a:lnTo>
                  <a:lnTo>
                    <a:pt x="8617" y="10244"/>
                  </a:lnTo>
                  <a:cubicBezTo>
                    <a:pt x="8652" y="10224"/>
                    <a:pt x="8679" y="10216"/>
                    <a:pt x="8702" y="10216"/>
                  </a:cubicBezTo>
                  <a:cubicBezTo>
                    <a:pt x="8709" y="10216"/>
                    <a:pt x="8715" y="10216"/>
                    <a:pt x="8721" y="10218"/>
                  </a:cubicBezTo>
                  <a:cubicBezTo>
                    <a:pt x="8741" y="10231"/>
                    <a:pt x="8754" y="10251"/>
                    <a:pt x="8767" y="10277"/>
                  </a:cubicBezTo>
                  <a:cubicBezTo>
                    <a:pt x="8774" y="10296"/>
                    <a:pt x="8780" y="10316"/>
                    <a:pt x="8780" y="10348"/>
                  </a:cubicBezTo>
                  <a:cubicBezTo>
                    <a:pt x="8793" y="10381"/>
                    <a:pt x="8819" y="10433"/>
                    <a:pt x="8871" y="10504"/>
                  </a:cubicBezTo>
                  <a:cubicBezTo>
                    <a:pt x="8878" y="10517"/>
                    <a:pt x="8891" y="10530"/>
                    <a:pt x="8904" y="10530"/>
                  </a:cubicBezTo>
                  <a:cubicBezTo>
                    <a:pt x="8910" y="10530"/>
                    <a:pt x="8923" y="10530"/>
                    <a:pt x="8930" y="10524"/>
                  </a:cubicBezTo>
                  <a:cubicBezTo>
                    <a:pt x="8936" y="10524"/>
                    <a:pt x="8943" y="10517"/>
                    <a:pt x="8956" y="10511"/>
                  </a:cubicBezTo>
                  <a:cubicBezTo>
                    <a:pt x="8975" y="10504"/>
                    <a:pt x="8988" y="10498"/>
                    <a:pt x="8995" y="10491"/>
                  </a:cubicBezTo>
                  <a:cubicBezTo>
                    <a:pt x="9008" y="10485"/>
                    <a:pt x="9014" y="10478"/>
                    <a:pt x="9021" y="10472"/>
                  </a:cubicBezTo>
                  <a:cubicBezTo>
                    <a:pt x="9027" y="10459"/>
                    <a:pt x="9027" y="10446"/>
                    <a:pt x="9021" y="10426"/>
                  </a:cubicBezTo>
                  <a:cubicBezTo>
                    <a:pt x="8995" y="10355"/>
                    <a:pt x="8962" y="10290"/>
                    <a:pt x="8923" y="10237"/>
                  </a:cubicBezTo>
                  <a:cubicBezTo>
                    <a:pt x="8891" y="10198"/>
                    <a:pt x="8884" y="10172"/>
                    <a:pt x="8891" y="10153"/>
                  </a:cubicBezTo>
                  <a:cubicBezTo>
                    <a:pt x="8904" y="10133"/>
                    <a:pt x="8923" y="10120"/>
                    <a:pt x="8949" y="10114"/>
                  </a:cubicBezTo>
                  <a:cubicBezTo>
                    <a:pt x="9073" y="10075"/>
                    <a:pt x="9157" y="10029"/>
                    <a:pt x="9216" y="9971"/>
                  </a:cubicBezTo>
                  <a:cubicBezTo>
                    <a:pt x="9229" y="9958"/>
                    <a:pt x="9235" y="9951"/>
                    <a:pt x="9229" y="9945"/>
                  </a:cubicBezTo>
                  <a:lnTo>
                    <a:pt x="9216" y="9925"/>
                  </a:lnTo>
                  <a:cubicBezTo>
                    <a:pt x="9203" y="9912"/>
                    <a:pt x="9196" y="9893"/>
                    <a:pt x="9203" y="9873"/>
                  </a:cubicBezTo>
                  <a:cubicBezTo>
                    <a:pt x="9183" y="9873"/>
                    <a:pt x="9157" y="9886"/>
                    <a:pt x="9118" y="9912"/>
                  </a:cubicBezTo>
                  <a:cubicBezTo>
                    <a:pt x="9073" y="9945"/>
                    <a:pt x="9001" y="9977"/>
                    <a:pt x="8891" y="10016"/>
                  </a:cubicBezTo>
                  <a:lnTo>
                    <a:pt x="8826" y="10036"/>
                  </a:lnTo>
                  <a:cubicBezTo>
                    <a:pt x="8800" y="10036"/>
                    <a:pt x="8780" y="10023"/>
                    <a:pt x="8767" y="10010"/>
                  </a:cubicBezTo>
                  <a:cubicBezTo>
                    <a:pt x="8767" y="10010"/>
                    <a:pt x="8767" y="9997"/>
                    <a:pt x="8761" y="9971"/>
                  </a:cubicBezTo>
                  <a:lnTo>
                    <a:pt x="8728" y="9919"/>
                  </a:lnTo>
                  <a:cubicBezTo>
                    <a:pt x="8682" y="9847"/>
                    <a:pt x="8637" y="9795"/>
                    <a:pt x="8598" y="9776"/>
                  </a:cubicBezTo>
                  <a:close/>
                  <a:moveTo>
                    <a:pt x="7791" y="10543"/>
                  </a:moveTo>
                  <a:lnTo>
                    <a:pt x="7791" y="10543"/>
                  </a:lnTo>
                  <a:cubicBezTo>
                    <a:pt x="7804" y="10647"/>
                    <a:pt x="7830" y="10725"/>
                    <a:pt x="7876" y="10771"/>
                  </a:cubicBezTo>
                  <a:cubicBezTo>
                    <a:pt x="7896" y="10797"/>
                    <a:pt x="7935" y="10829"/>
                    <a:pt x="7993" y="10868"/>
                  </a:cubicBezTo>
                  <a:lnTo>
                    <a:pt x="8312" y="11070"/>
                  </a:lnTo>
                  <a:cubicBezTo>
                    <a:pt x="8370" y="11109"/>
                    <a:pt x="8416" y="11135"/>
                    <a:pt x="8448" y="11141"/>
                  </a:cubicBezTo>
                  <a:cubicBezTo>
                    <a:pt x="8487" y="11154"/>
                    <a:pt x="8546" y="11161"/>
                    <a:pt x="8611" y="11161"/>
                  </a:cubicBezTo>
                  <a:cubicBezTo>
                    <a:pt x="8741" y="11161"/>
                    <a:pt x="8832" y="11154"/>
                    <a:pt x="8884" y="11148"/>
                  </a:cubicBezTo>
                  <a:cubicBezTo>
                    <a:pt x="8904" y="11141"/>
                    <a:pt x="8962" y="11128"/>
                    <a:pt x="9047" y="11096"/>
                  </a:cubicBezTo>
                  <a:cubicBezTo>
                    <a:pt x="9170" y="11057"/>
                    <a:pt x="9248" y="11018"/>
                    <a:pt x="9294" y="10985"/>
                  </a:cubicBezTo>
                  <a:cubicBezTo>
                    <a:pt x="9333" y="10959"/>
                    <a:pt x="9372" y="10914"/>
                    <a:pt x="9424" y="10849"/>
                  </a:cubicBezTo>
                  <a:cubicBezTo>
                    <a:pt x="9456" y="10810"/>
                    <a:pt x="9489" y="10758"/>
                    <a:pt x="9528" y="10706"/>
                  </a:cubicBezTo>
                  <a:cubicBezTo>
                    <a:pt x="9534" y="10699"/>
                    <a:pt x="9541" y="10686"/>
                    <a:pt x="9541" y="10680"/>
                  </a:cubicBezTo>
                  <a:lnTo>
                    <a:pt x="9541" y="10680"/>
                  </a:lnTo>
                  <a:cubicBezTo>
                    <a:pt x="9534" y="10686"/>
                    <a:pt x="9528" y="10693"/>
                    <a:pt x="9521" y="10699"/>
                  </a:cubicBezTo>
                  <a:cubicBezTo>
                    <a:pt x="9424" y="10797"/>
                    <a:pt x="9313" y="10875"/>
                    <a:pt x="9183" y="10927"/>
                  </a:cubicBezTo>
                  <a:cubicBezTo>
                    <a:pt x="9131" y="10946"/>
                    <a:pt x="9092" y="10959"/>
                    <a:pt x="9073" y="10959"/>
                  </a:cubicBezTo>
                  <a:cubicBezTo>
                    <a:pt x="9053" y="10966"/>
                    <a:pt x="9014" y="10966"/>
                    <a:pt x="8949" y="10966"/>
                  </a:cubicBezTo>
                  <a:cubicBezTo>
                    <a:pt x="8852" y="10972"/>
                    <a:pt x="8774" y="10979"/>
                    <a:pt x="8728" y="10985"/>
                  </a:cubicBezTo>
                  <a:cubicBezTo>
                    <a:pt x="8643" y="10985"/>
                    <a:pt x="8533" y="10972"/>
                    <a:pt x="8403" y="10946"/>
                  </a:cubicBezTo>
                  <a:cubicBezTo>
                    <a:pt x="8279" y="10920"/>
                    <a:pt x="8182" y="10888"/>
                    <a:pt x="8117" y="10849"/>
                  </a:cubicBezTo>
                  <a:cubicBezTo>
                    <a:pt x="8058" y="10816"/>
                    <a:pt x="7993" y="10777"/>
                    <a:pt x="7928" y="10725"/>
                  </a:cubicBezTo>
                  <a:cubicBezTo>
                    <a:pt x="7883" y="10693"/>
                    <a:pt x="7857" y="10667"/>
                    <a:pt x="7850" y="10654"/>
                  </a:cubicBezTo>
                  <a:cubicBezTo>
                    <a:pt x="7830" y="10634"/>
                    <a:pt x="7811" y="10595"/>
                    <a:pt x="7791" y="10543"/>
                  </a:cubicBezTo>
                  <a:close/>
                  <a:moveTo>
                    <a:pt x="7308" y="14308"/>
                  </a:moveTo>
                  <a:cubicBezTo>
                    <a:pt x="7222" y="14308"/>
                    <a:pt x="7154" y="14333"/>
                    <a:pt x="7102" y="14380"/>
                  </a:cubicBezTo>
                  <a:cubicBezTo>
                    <a:pt x="7076" y="14400"/>
                    <a:pt x="7044" y="14432"/>
                    <a:pt x="7018" y="14478"/>
                  </a:cubicBezTo>
                  <a:cubicBezTo>
                    <a:pt x="7005" y="14504"/>
                    <a:pt x="6985" y="14543"/>
                    <a:pt x="6952" y="14595"/>
                  </a:cubicBezTo>
                  <a:cubicBezTo>
                    <a:pt x="6881" y="14692"/>
                    <a:pt x="6777" y="14770"/>
                    <a:pt x="6634" y="14816"/>
                  </a:cubicBezTo>
                  <a:cubicBezTo>
                    <a:pt x="6536" y="14842"/>
                    <a:pt x="6400" y="14868"/>
                    <a:pt x="6237" y="14875"/>
                  </a:cubicBezTo>
                  <a:cubicBezTo>
                    <a:pt x="6092" y="14882"/>
                    <a:pt x="5883" y="14885"/>
                    <a:pt x="5610" y="14885"/>
                  </a:cubicBezTo>
                  <a:cubicBezTo>
                    <a:pt x="5417" y="14885"/>
                    <a:pt x="5192" y="14884"/>
                    <a:pt x="4936" y="14881"/>
                  </a:cubicBezTo>
                  <a:cubicBezTo>
                    <a:pt x="4788" y="14878"/>
                    <a:pt x="4649" y="14876"/>
                    <a:pt x="4517" y="14876"/>
                  </a:cubicBezTo>
                  <a:cubicBezTo>
                    <a:pt x="4159" y="14876"/>
                    <a:pt x="3864" y="14888"/>
                    <a:pt x="3636" y="14907"/>
                  </a:cubicBezTo>
                  <a:cubicBezTo>
                    <a:pt x="3486" y="14927"/>
                    <a:pt x="3369" y="14940"/>
                    <a:pt x="3297" y="14953"/>
                  </a:cubicBezTo>
                  <a:cubicBezTo>
                    <a:pt x="3161" y="14966"/>
                    <a:pt x="3044" y="14972"/>
                    <a:pt x="2953" y="14979"/>
                  </a:cubicBezTo>
                  <a:cubicBezTo>
                    <a:pt x="2901" y="14982"/>
                    <a:pt x="2841" y="14983"/>
                    <a:pt x="2772" y="14983"/>
                  </a:cubicBezTo>
                  <a:cubicBezTo>
                    <a:pt x="2704" y="14983"/>
                    <a:pt x="2628" y="14982"/>
                    <a:pt x="2543" y="14979"/>
                  </a:cubicBezTo>
                  <a:lnTo>
                    <a:pt x="2133" y="14979"/>
                  </a:lnTo>
                  <a:cubicBezTo>
                    <a:pt x="1834" y="14979"/>
                    <a:pt x="1457" y="15018"/>
                    <a:pt x="1008" y="15096"/>
                  </a:cubicBezTo>
                  <a:cubicBezTo>
                    <a:pt x="755" y="15135"/>
                    <a:pt x="572" y="15187"/>
                    <a:pt x="449" y="15258"/>
                  </a:cubicBezTo>
                  <a:cubicBezTo>
                    <a:pt x="325" y="15323"/>
                    <a:pt x="176" y="15460"/>
                    <a:pt x="0" y="15661"/>
                  </a:cubicBezTo>
                  <a:cubicBezTo>
                    <a:pt x="6" y="15684"/>
                    <a:pt x="31" y="15702"/>
                    <a:pt x="72" y="15702"/>
                  </a:cubicBezTo>
                  <a:cubicBezTo>
                    <a:pt x="78" y="15702"/>
                    <a:pt x="84" y="15701"/>
                    <a:pt x="91" y="15700"/>
                  </a:cubicBezTo>
                  <a:lnTo>
                    <a:pt x="1099" y="15674"/>
                  </a:lnTo>
                  <a:cubicBezTo>
                    <a:pt x="1119" y="15642"/>
                    <a:pt x="1151" y="15570"/>
                    <a:pt x="1177" y="15466"/>
                  </a:cubicBezTo>
                  <a:cubicBezTo>
                    <a:pt x="1203" y="15375"/>
                    <a:pt x="1236" y="15310"/>
                    <a:pt x="1268" y="15278"/>
                  </a:cubicBezTo>
                  <a:cubicBezTo>
                    <a:pt x="1320" y="15232"/>
                    <a:pt x="1411" y="15206"/>
                    <a:pt x="1548" y="15193"/>
                  </a:cubicBezTo>
                  <a:lnTo>
                    <a:pt x="4208" y="15057"/>
                  </a:lnTo>
                  <a:cubicBezTo>
                    <a:pt x="4579" y="15044"/>
                    <a:pt x="4819" y="15037"/>
                    <a:pt x="4923" y="15037"/>
                  </a:cubicBezTo>
                  <a:cubicBezTo>
                    <a:pt x="5125" y="15037"/>
                    <a:pt x="5470" y="15050"/>
                    <a:pt x="5951" y="15083"/>
                  </a:cubicBezTo>
                  <a:cubicBezTo>
                    <a:pt x="6312" y="15104"/>
                    <a:pt x="6610" y="15117"/>
                    <a:pt x="6839" y="15117"/>
                  </a:cubicBezTo>
                  <a:cubicBezTo>
                    <a:pt x="6886" y="15117"/>
                    <a:pt x="6931" y="15116"/>
                    <a:pt x="6972" y="15115"/>
                  </a:cubicBezTo>
                  <a:cubicBezTo>
                    <a:pt x="7141" y="15109"/>
                    <a:pt x="7265" y="15089"/>
                    <a:pt x="7349" y="15050"/>
                  </a:cubicBezTo>
                  <a:cubicBezTo>
                    <a:pt x="7460" y="15005"/>
                    <a:pt x="7557" y="14914"/>
                    <a:pt x="7642" y="14777"/>
                  </a:cubicBezTo>
                  <a:cubicBezTo>
                    <a:pt x="7694" y="14692"/>
                    <a:pt x="7752" y="14569"/>
                    <a:pt x="7817" y="14400"/>
                  </a:cubicBezTo>
                  <a:cubicBezTo>
                    <a:pt x="7765" y="14400"/>
                    <a:pt x="7707" y="14393"/>
                    <a:pt x="7635" y="14374"/>
                  </a:cubicBezTo>
                  <a:cubicBezTo>
                    <a:pt x="7557" y="14354"/>
                    <a:pt x="7492" y="14335"/>
                    <a:pt x="7453" y="14328"/>
                  </a:cubicBezTo>
                  <a:cubicBezTo>
                    <a:pt x="7400" y="14315"/>
                    <a:pt x="7352" y="14308"/>
                    <a:pt x="7308" y="14308"/>
                  </a:cubicBezTo>
                  <a:close/>
                </a:path>
              </a:pathLst>
            </a:custGeom>
            <a:solidFill>
              <a:srgbClr val="FEA3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0"/>
            <p:cNvSpPr/>
            <p:nvPr/>
          </p:nvSpPr>
          <p:spPr>
            <a:xfrm>
              <a:off x="-7320480" y="9404228"/>
              <a:ext cx="254414" cy="1871749"/>
            </a:xfrm>
            <a:custGeom>
              <a:avLst/>
              <a:gdLst/>
              <a:ahLst/>
              <a:cxnLst/>
              <a:rect l="l" t="t" r="r" b="b"/>
              <a:pathLst>
                <a:path w="3338" h="24558" extrusionOk="0">
                  <a:moveTo>
                    <a:pt x="3337" y="0"/>
                  </a:moveTo>
                  <a:cubicBezTo>
                    <a:pt x="3155" y="0"/>
                    <a:pt x="2954" y="13"/>
                    <a:pt x="2726" y="20"/>
                  </a:cubicBezTo>
                  <a:lnTo>
                    <a:pt x="2531" y="33"/>
                  </a:lnTo>
                  <a:cubicBezTo>
                    <a:pt x="2518" y="332"/>
                    <a:pt x="2485" y="683"/>
                    <a:pt x="2420" y="1073"/>
                  </a:cubicBezTo>
                  <a:cubicBezTo>
                    <a:pt x="2381" y="1333"/>
                    <a:pt x="2316" y="1730"/>
                    <a:pt x="2225" y="2257"/>
                  </a:cubicBezTo>
                  <a:cubicBezTo>
                    <a:pt x="2154" y="2654"/>
                    <a:pt x="2076" y="3272"/>
                    <a:pt x="1985" y="4091"/>
                  </a:cubicBezTo>
                  <a:lnTo>
                    <a:pt x="658" y="16031"/>
                  </a:lnTo>
                  <a:cubicBezTo>
                    <a:pt x="437" y="18009"/>
                    <a:pt x="287" y="19498"/>
                    <a:pt x="209" y="20493"/>
                  </a:cubicBezTo>
                  <a:cubicBezTo>
                    <a:pt x="85" y="21976"/>
                    <a:pt x="14" y="23335"/>
                    <a:pt x="1" y="24558"/>
                  </a:cubicBezTo>
                  <a:cubicBezTo>
                    <a:pt x="222" y="24115"/>
                    <a:pt x="417" y="23615"/>
                    <a:pt x="573" y="23055"/>
                  </a:cubicBezTo>
                  <a:cubicBezTo>
                    <a:pt x="710" y="22561"/>
                    <a:pt x="846" y="21937"/>
                    <a:pt x="976" y="21182"/>
                  </a:cubicBezTo>
                  <a:cubicBezTo>
                    <a:pt x="1107" y="20421"/>
                    <a:pt x="1237" y="19563"/>
                    <a:pt x="1367" y="18613"/>
                  </a:cubicBezTo>
                  <a:cubicBezTo>
                    <a:pt x="1445" y="18028"/>
                    <a:pt x="1549" y="17170"/>
                    <a:pt x="1692" y="16025"/>
                  </a:cubicBezTo>
                  <a:lnTo>
                    <a:pt x="2687" y="7811"/>
                  </a:lnTo>
                  <a:cubicBezTo>
                    <a:pt x="2726" y="7460"/>
                    <a:pt x="2758" y="7154"/>
                    <a:pt x="2784" y="6894"/>
                  </a:cubicBezTo>
                  <a:cubicBezTo>
                    <a:pt x="2798" y="6692"/>
                    <a:pt x="2817" y="6387"/>
                    <a:pt x="2837" y="5983"/>
                  </a:cubicBezTo>
                  <a:cubicBezTo>
                    <a:pt x="2934" y="3993"/>
                    <a:pt x="3097" y="2003"/>
                    <a:pt x="33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0"/>
            <p:cNvSpPr/>
            <p:nvPr/>
          </p:nvSpPr>
          <p:spPr>
            <a:xfrm>
              <a:off x="-7175667" y="8234365"/>
              <a:ext cx="995401" cy="1122836"/>
            </a:xfrm>
            <a:custGeom>
              <a:avLst/>
              <a:gdLst/>
              <a:ahLst/>
              <a:cxnLst/>
              <a:rect l="l" t="t" r="r" b="b"/>
              <a:pathLst>
                <a:path w="13060" h="14732" extrusionOk="0">
                  <a:moveTo>
                    <a:pt x="8526" y="1139"/>
                  </a:moveTo>
                  <a:cubicBezTo>
                    <a:pt x="8546" y="1139"/>
                    <a:pt x="8559" y="1146"/>
                    <a:pt x="8565" y="1159"/>
                  </a:cubicBezTo>
                  <a:cubicBezTo>
                    <a:pt x="8565" y="1172"/>
                    <a:pt x="8559" y="1178"/>
                    <a:pt x="8539" y="1191"/>
                  </a:cubicBezTo>
                  <a:cubicBezTo>
                    <a:pt x="8461" y="1224"/>
                    <a:pt x="8377" y="1256"/>
                    <a:pt x="8299" y="1282"/>
                  </a:cubicBezTo>
                  <a:cubicBezTo>
                    <a:pt x="8286" y="1282"/>
                    <a:pt x="8279" y="1289"/>
                    <a:pt x="8266" y="1302"/>
                  </a:cubicBezTo>
                  <a:cubicBezTo>
                    <a:pt x="8253" y="1302"/>
                    <a:pt x="8247" y="1302"/>
                    <a:pt x="8234" y="1295"/>
                  </a:cubicBezTo>
                  <a:cubicBezTo>
                    <a:pt x="8221" y="1295"/>
                    <a:pt x="8214" y="1289"/>
                    <a:pt x="8221" y="1269"/>
                  </a:cubicBezTo>
                  <a:cubicBezTo>
                    <a:pt x="8221" y="1263"/>
                    <a:pt x="8227" y="1256"/>
                    <a:pt x="8240" y="1250"/>
                  </a:cubicBezTo>
                  <a:lnTo>
                    <a:pt x="8526" y="1139"/>
                  </a:lnTo>
                  <a:close/>
                  <a:moveTo>
                    <a:pt x="7024" y="775"/>
                  </a:moveTo>
                  <a:cubicBezTo>
                    <a:pt x="7030" y="788"/>
                    <a:pt x="7030" y="794"/>
                    <a:pt x="7011" y="807"/>
                  </a:cubicBezTo>
                  <a:lnTo>
                    <a:pt x="6699" y="1015"/>
                  </a:lnTo>
                  <a:cubicBezTo>
                    <a:pt x="6471" y="1172"/>
                    <a:pt x="6256" y="1328"/>
                    <a:pt x="6068" y="1497"/>
                  </a:cubicBezTo>
                  <a:cubicBezTo>
                    <a:pt x="6048" y="1511"/>
                    <a:pt x="6036" y="1519"/>
                    <a:pt x="6026" y="1519"/>
                  </a:cubicBezTo>
                  <a:cubicBezTo>
                    <a:pt x="6022" y="1519"/>
                    <a:pt x="6019" y="1518"/>
                    <a:pt x="6016" y="1516"/>
                  </a:cubicBezTo>
                  <a:cubicBezTo>
                    <a:pt x="6016" y="1510"/>
                    <a:pt x="6022" y="1497"/>
                    <a:pt x="6035" y="1477"/>
                  </a:cubicBezTo>
                  <a:lnTo>
                    <a:pt x="6133" y="1373"/>
                  </a:lnTo>
                  <a:lnTo>
                    <a:pt x="6296" y="1243"/>
                  </a:lnTo>
                  <a:cubicBezTo>
                    <a:pt x="6601" y="1015"/>
                    <a:pt x="6829" y="859"/>
                    <a:pt x="6998" y="775"/>
                  </a:cubicBezTo>
                  <a:close/>
                  <a:moveTo>
                    <a:pt x="9716" y="1"/>
                  </a:moveTo>
                  <a:cubicBezTo>
                    <a:pt x="9105" y="7"/>
                    <a:pt x="8507" y="105"/>
                    <a:pt x="7921" y="307"/>
                  </a:cubicBezTo>
                  <a:cubicBezTo>
                    <a:pt x="7336" y="508"/>
                    <a:pt x="6796" y="788"/>
                    <a:pt x="6315" y="1159"/>
                  </a:cubicBezTo>
                  <a:cubicBezTo>
                    <a:pt x="6042" y="1367"/>
                    <a:pt x="5847" y="1575"/>
                    <a:pt x="5717" y="1783"/>
                  </a:cubicBezTo>
                  <a:cubicBezTo>
                    <a:pt x="5756" y="1783"/>
                    <a:pt x="5795" y="1783"/>
                    <a:pt x="5840" y="1763"/>
                  </a:cubicBezTo>
                  <a:cubicBezTo>
                    <a:pt x="5892" y="1744"/>
                    <a:pt x="5964" y="1705"/>
                    <a:pt x="6042" y="1646"/>
                  </a:cubicBezTo>
                  <a:lnTo>
                    <a:pt x="6738" y="1139"/>
                  </a:lnTo>
                  <a:cubicBezTo>
                    <a:pt x="6907" y="1015"/>
                    <a:pt x="7037" y="918"/>
                    <a:pt x="7128" y="859"/>
                  </a:cubicBezTo>
                  <a:cubicBezTo>
                    <a:pt x="7583" y="560"/>
                    <a:pt x="8097" y="339"/>
                    <a:pt x="8676" y="196"/>
                  </a:cubicBezTo>
                  <a:cubicBezTo>
                    <a:pt x="9086" y="92"/>
                    <a:pt x="9508" y="33"/>
                    <a:pt x="9957" y="7"/>
                  </a:cubicBezTo>
                  <a:cubicBezTo>
                    <a:pt x="9879" y="7"/>
                    <a:pt x="9801" y="1"/>
                    <a:pt x="9716" y="1"/>
                  </a:cubicBezTo>
                  <a:close/>
                  <a:moveTo>
                    <a:pt x="7733" y="1523"/>
                  </a:moveTo>
                  <a:cubicBezTo>
                    <a:pt x="7726" y="1536"/>
                    <a:pt x="7720" y="1542"/>
                    <a:pt x="7707" y="1549"/>
                  </a:cubicBezTo>
                  <a:cubicBezTo>
                    <a:pt x="7544" y="1659"/>
                    <a:pt x="7336" y="1789"/>
                    <a:pt x="7082" y="1939"/>
                  </a:cubicBezTo>
                  <a:cubicBezTo>
                    <a:pt x="6991" y="1997"/>
                    <a:pt x="6913" y="2037"/>
                    <a:pt x="6861" y="2063"/>
                  </a:cubicBezTo>
                  <a:cubicBezTo>
                    <a:pt x="6822" y="2076"/>
                    <a:pt x="6796" y="2082"/>
                    <a:pt x="6770" y="2082"/>
                  </a:cubicBezTo>
                  <a:cubicBezTo>
                    <a:pt x="6731" y="2082"/>
                    <a:pt x="6692" y="2076"/>
                    <a:pt x="6673" y="2050"/>
                  </a:cubicBezTo>
                  <a:cubicBezTo>
                    <a:pt x="6676" y="2046"/>
                    <a:pt x="6686" y="2045"/>
                    <a:pt x="6701" y="2045"/>
                  </a:cubicBezTo>
                  <a:cubicBezTo>
                    <a:pt x="6717" y="2045"/>
                    <a:pt x="6738" y="2046"/>
                    <a:pt x="6764" y="2050"/>
                  </a:cubicBezTo>
                  <a:cubicBezTo>
                    <a:pt x="6768" y="2050"/>
                    <a:pt x="6772" y="2051"/>
                    <a:pt x="6777" y="2051"/>
                  </a:cubicBezTo>
                  <a:cubicBezTo>
                    <a:pt x="6807" y="2051"/>
                    <a:pt x="6843" y="2032"/>
                    <a:pt x="6894" y="2004"/>
                  </a:cubicBezTo>
                  <a:cubicBezTo>
                    <a:pt x="6959" y="1965"/>
                    <a:pt x="7076" y="1893"/>
                    <a:pt x="7245" y="1796"/>
                  </a:cubicBezTo>
                  <a:cubicBezTo>
                    <a:pt x="7388" y="1705"/>
                    <a:pt x="7505" y="1633"/>
                    <a:pt x="7590" y="1588"/>
                  </a:cubicBezTo>
                  <a:cubicBezTo>
                    <a:pt x="7648" y="1555"/>
                    <a:pt x="7694" y="1536"/>
                    <a:pt x="7733" y="1523"/>
                  </a:cubicBezTo>
                  <a:close/>
                  <a:moveTo>
                    <a:pt x="2016" y="2186"/>
                  </a:moveTo>
                  <a:cubicBezTo>
                    <a:pt x="2029" y="2186"/>
                    <a:pt x="2036" y="2186"/>
                    <a:pt x="2036" y="2199"/>
                  </a:cubicBezTo>
                  <a:cubicBezTo>
                    <a:pt x="2042" y="2206"/>
                    <a:pt x="2049" y="2212"/>
                    <a:pt x="2042" y="2219"/>
                  </a:cubicBezTo>
                  <a:cubicBezTo>
                    <a:pt x="2042" y="2232"/>
                    <a:pt x="2036" y="2245"/>
                    <a:pt x="2016" y="2258"/>
                  </a:cubicBezTo>
                  <a:lnTo>
                    <a:pt x="1841" y="2368"/>
                  </a:lnTo>
                  <a:cubicBezTo>
                    <a:pt x="1795" y="2394"/>
                    <a:pt x="1756" y="2407"/>
                    <a:pt x="1736" y="2407"/>
                  </a:cubicBezTo>
                  <a:cubicBezTo>
                    <a:pt x="1723" y="2401"/>
                    <a:pt x="1723" y="2388"/>
                    <a:pt x="1730" y="2381"/>
                  </a:cubicBezTo>
                  <a:lnTo>
                    <a:pt x="1743" y="2362"/>
                  </a:lnTo>
                  <a:cubicBezTo>
                    <a:pt x="1828" y="2297"/>
                    <a:pt x="1919" y="2238"/>
                    <a:pt x="2016" y="2186"/>
                  </a:cubicBezTo>
                  <a:close/>
                  <a:moveTo>
                    <a:pt x="10307" y="221"/>
                  </a:moveTo>
                  <a:cubicBezTo>
                    <a:pt x="10089" y="221"/>
                    <a:pt x="9851" y="232"/>
                    <a:pt x="9593" y="255"/>
                  </a:cubicBezTo>
                  <a:cubicBezTo>
                    <a:pt x="9326" y="274"/>
                    <a:pt x="9112" y="307"/>
                    <a:pt x="8942" y="346"/>
                  </a:cubicBezTo>
                  <a:cubicBezTo>
                    <a:pt x="8780" y="385"/>
                    <a:pt x="8591" y="443"/>
                    <a:pt x="8390" y="521"/>
                  </a:cubicBezTo>
                  <a:cubicBezTo>
                    <a:pt x="7947" y="684"/>
                    <a:pt x="7570" y="846"/>
                    <a:pt x="7258" y="1022"/>
                  </a:cubicBezTo>
                  <a:cubicBezTo>
                    <a:pt x="6868" y="1230"/>
                    <a:pt x="6536" y="1471"/>
                    <a:pt x="6256" y="1737"/>
                  </a:cubicBezTo>
                  <a:cubicBezTo>
                    <a:pt x="6185" y="1809"/>
                    <a:pt x="6133" y="1874"/>
                    <a:pt x="6107" y="1932"/>
                  </a:cubicBezTo>
                  <a:cubicBezTo>
                    <a:pt x="6068" y="2030"/>
                    <a:pt x="6074" y="2108"/>
                    <a:pt x="6126" y="2173"/>
                  </a:cubicBezTo>
                  <a:cubicBezTo>
                    <a:pt x="6178" y="2232"/>
                    <a:pt x="6270" y="2264"/>
                    <a:pt x="6400" y="2264"/>
                  </a:cubicBezTo>
                  <a:cubicBezTo>
                    <a:pt x="6455" y="2268"/>
                    <a:pt x="6507" y="2270"/>
                    <a:pt x="6555" y="2270"/>
                  </a:cubicBezTo>
                  <a:cubicBezTo>
                    <a:pt x="6667" y="2270"/>
                    <a:pt x="6761" y="2259"/>
                    <a:pt x="6829" y="2232"/>
                  </a:cubicBezTo>
                  <a:cubicBezTo>
                    <a:pt x="6900" y="2206"/>
                    <a:pt x="6978" y="2160"/>
                    <a:pt x="7056" y="2095"/>
                  </a:cubicBezTo>
                  <a:cubicBezTo>
                    <a:pt x="7102" y="2056"/>
                    <a:pt x="7174" y="2004"/>
                    <a:pt x="7265" y="1926"/>
                  </a:cubicBezTo>
                  <a:cubicBezTo>
                    <a:pt x="7421" y="1796"/>
                    <a:pt x="7648" y="1672"/>
                    <a:pt x="7947" y="1549"/>
                  </a:cubicBezTo>
                  <a:cubicBezTo>
                    <a:pt x="8716" y="1225"/>
                    <a:pt x="9416" y="1062"/>
                    <a:pt x="10047" y="1062"/>
                  </a:cubicBezTo>
                  <a:cubicBezTo>
                    <a:pt x="10189" y="1062"/>
                    <a:pt x="10329" y="1070"/>
                    <a:pt x="10464" y="1087"/>
                  </a:cubicBezTo>
                  <a:cubicBezTo>
                    <a:pt x="10659" y="1113"/>
                    <a:pt x="10965" y="1178"/>
                    <a:pt x="11381" y="1289"/>
                  </a:cubicBezTo>
                  <a:cubicBezTo>
                    <a:pt x="11628" y="1354"/>
                    <a:pt x="11804" y="1406"/>
                    <a:pt x="11915" y="1445"/>
                  </a:cubicBezTo>
                  <a:cubicBezTo>
                    <a:pt x="12188" y="1542"/>
                    <a:pt x="12389" y="1659"/>
                    <a:pt x="12519" y="1789"/>
                  </a:cubicBezTo>
                  <a:cubicBezTo>
                    <a:pt x="12630" y="1900"/>
                    <a:pt x="12734" y="2063"/>
                    <a:pt x="12825" y="2277"/>
                  </a:cubicBezTo>
                  <a:cubicBezTo>
                    <a:pt x="12903" y="2466"/>
                    <a:pt x="12968" y="2661"/>
                    <a:pt x="13014" y="2862"/>
                  </a:cubicBezTo>
                  <a:cubicBezTo>
                    <a:pt x="13046" y="2726"/>
                    <a:pt x="13059" y="2589"/>
                    <a:pt x="13046" y="2440"/>
                  </a:cubicBezTo>
                  <a:cubicBezTo>
                    <a:pt x="13040" y="2290"/>
                    <a:pt x="12988" y="2089"/>
                    <a:pt x="12903" y="1828"/>
                  </a:cubicBezTo>
                  <a:cubicBezTo>
                    <a:pt x="12825" y="1588"/>
                    <a:pt x="12754" y="1412"/>
                    <a:pt x="12689" y="1308"/>
                  </a:cubicBezTo>
                  <a:cubicBezTo>
                    <a:pt x="12617" y="1204"/>
                    <a:pt x="12526" y="1100"/>
                    <a:pt x="12409" y="1002"/>
                  </a:cubicBezTo>
                  <a:cubicBezTo>
                    <a:pt x="12337" y="937"/>
                    <a:pt x="12220" y="853"/>
                    <a:pt x="12064" y="742"/>
                  </a:cubicBezTo>
                  <a:cubicBezTo>
                    <a:pt x="11850" y="593"/>
                    <a:pt x="11707" y="495"/>
                    <a:pt x="11628" y="450"/>
                  </a:cubicBezTo>
                  <a:cubicBezTo>
                    <a:pt x="11596" y="437"/>
                    <a:pt x="11563" y="417"/>
                    <a:pt x="11537" y="398"/>
                  </a:cubicBezTo>
                  <a:cubicBezTo>
                    <a:pt x="11303" y="326"/>
                    <a:pt x="11050" y="268"/>
                    <a:pt x="10770" y="242"/>
                  </a:cubicBezTo>
                  <a:cubicBezTo>
                    <a:pt x="10627" y="227"/>
                    <a:pt x="10472" y="221"/>
                    <a:pt x="10307" y="221"/>
                  </a:cubicBezTo>
                  <a:close/>
                  <a:moveTo>
                    <a:pt x="865" y="2986"/>
                  </a:moveTo>
                  <a:cubicBezTo>
                    <a:pt x="891" y="2986"/>
                    <a:pt x="911" y="2999"/>
                    <a:pt x="924" y="3012"/>
                  </a:cubicBezTo>
                  <a:cubicBezTo>
                    <a:pt x="943" y="3045"/>
                    <a:pt x="937" y="3084"/>
                    <a:pt x="904" y="3123"/>
                  </a:cubicBezTo>
                  <a:lnTo>
                    <a:pt x="787" y="3240"/>
                  </a:lnTo>
                  <a:cubicBezTo>
                    <a:pt x="748" y="3279"/>
                    <a:pt x="696" y="3337"/>
                    <a:pt x="637" y="3415"/>
                  </a:cubicBezTo>
                  <a:cubicBezTo>
                    <a:pt x="475" y="3630"/>
                    <a:pt x="364" y="3786"/>
                    <a:pt x="299" y="3890"/>
                  </a:cubicBezTo>
                  <a:cubicBezTo>
                    <a:pt x="286" y="3916"/>
                    <a:pt x="273" y="3929"/>
                    <a:pt x="260" y="3936"/>
                  </a:cubicBezTo>
                  <a:cubicBezTo>
                    <a:pt x="250" y="3942"/>
                    <a:pt x="241" y="3945"/>
                    <a:pt x="232" y="3945"/>
                  </a:cubicBezTo>
                  <a:cubicBezTo>
                    <a:pt x="223" y="3945"/>
                    <a:pt x="215" y="3942"/>
                    <a:pt x="208" y="3936"/>
                  </a:cubicBezTo>
                  <a:cubicBezTo>
                    <a:pt x="195" y="3923"/>
                    <a:pt x="195" y="3903"/>
                    <a:pt x="202" y="3877"/>
                  </a:cubicBezTo>
                  <a:cubicBezTo>
                    <a:pt x="221" y="3812"/>
                    <a:pt x="260" y="3734"/>
                    <a:pt x="319" y="3643"/>
                  </a:cubicBezTo>
                  <a:cubicBezTo>
                    <a:pt x="384" y="3552"/>
                    <a:pt x="436" y="3480"/>
                    <a:pt x="468" y="3435"/>
                  </a:cubicBezTo>
                  <a:lnTo>
                    <a:pt x="644" y="3207"/>
                  </a:lnTo>
                  <a:cubicBezTo>
                    <a:pt x="663" y="3175"/>
                    <a:pt x="689" y="3149"/>
                    <a:pt x="715" y="3123"/>
                  </a:cubicBezTo>
                  <a:lnTo>
                    <a:pt x="787" y="3051"/>
                  </a:lnTo>
                  <a:cubicBezTo>
                    <a:pt x="800" y="3032"/>
                    <a:pt x="806" y="3019"/>
                    <a:pt x="813" y="3012"/>
                  </a:cubicBezTo>
                  <a:cubicBezTo>
                    <a:pt x="826" y="2999"/>
                    <a:pt x="845" y="2986"/>
                    <a:pt x="865" y="2986"/>
                  </a:cubicBezTo>
                  <a:close/>
                  <a:moveTo>
                    <a:pt x="3961" y="1438"/>
                  </a:moveTo>
                  <a:cubicBezTo>
                    <a:pt x="3603" y="1451"/>
                    <a:pt x="3226" y="1529"/>
                    <a:pt x="2842" y="1679"/>
                  </a:cubicBezTo>
                  <a:lnTo>
                    <a:pt x="3024" y="1763"/>
                  </a:lnTo>
                  <a:cubicBezTo>
                    <a:pt x="3057" y="1776"/>
                    <a:pt x="3083" y="1796"/>
                    <a:pt x="3096" y="1809"/>
                  </a:cubicBezTo>
                  <a:cubicBezTo>
                    <a:pt x="3102" y="1822"/>
                    <a:pt x="3109" y="1841"/>
                    <a:pt x="3109" y="1867"/>
                  </a:cubicBezTo>
                  <a:cubicBezTo>
                    <a:pt x="3109" y="1900"/>
                    <a:pt x="3102" y="1926"/>
                    <a:pt x="3089" y="1945"/>
                  </a:cubicBezTo>
                  <a:cubicBezTo>
                    <a:pt x="3070" y="1984"/>
                    <a:pt x="3037" y="2010"/>
                    <a:pt x="2992" y="2024"/>
                  </a:cubicBezTo>
                  <a:cubicBezTo>
                    <a:pt x="2958" y="2033"/>
                    <a:pt x="2929" y="2039"/>
                    <a:pt x="2897" y="2039"/>
                  </a:cubicBezTo>
                  <a:cubicBezTo>
                    <a:pt x="2886" y="2039"/>
                    <a:pt x="2874" y="2038"/>
                    <a:pt x="2862" y="2037"/>
                  </a:cubicBezTo>
                  <a:cubicBezTo>
                    <a:pt x="2829" y="2030"/>
                    <a:pt x="2790" y="2024"/>
                    <a:pt x="2738" y="2004"/>
                  </a:cubicBezTo>
                  <a:cubicBezTo>
                    <a:pt x="2673" y="1984"/>
                    <a:pt x="2627" y="1971"/>
                    <a:pt x="2614" y="1971"/>
                  </a:cubicBezTo>
                  <a:cubicBezTo>
                    <a:pt x="2497" y="1952"/>
                    <a:pt x="2413" y="1939"/>
                    <a:pt x="2354" y="1926"/>
                  </a:cubicBezTo>
                  <a:cubicBezTo>
                    <a:pt x="2348" y="1919"/>
                    <a:pt x="2341" y="1919"/>
                    <a:pt x="2341" y="1913"/>
                  </a:cubicBezTo>
                  <a:cubicBezTo>
                    <a:pt x="2081" y="2056"/>
                    <a:pt x="1789" y="2232"/>
                    <a:pt x="1470" y="2453"/>
                  </a:cubicBezTo>
                  <a:cubicBezTo>
                    <a:pt x="1489" y="2459"/>
                    <a:pt x="1515" y="2466"/>
                    <a:pt x="1548" y="2472"/>
                  </a:cubicBezTo>
                  <a:cubicBezTo>
                    <a:pt x="1580" y="2479"/>
                    <a:pt x="1626" y="2498"/>
                    <a:pt x="1691" y="2524"/>
                  </a:cubicBezTo>
                  <a:cubicBezTo>
                    <a:pt x="1717" y="2537"/>
                    <a:pt x="1762" y="2544"/>
                    <a:pt x="1821" y="2544"/>
                  </a:cubicBezTo>
                  <a:cubicBezTo>
                    <a:pt x="1880" y="2557"/>
                    <a:pt x="1919" y="2563"/>
                    <a:pt x="1945" y="2570"/>
                  </a:cubicBezTo>
                  <a:cubicBezTo>
                    <a:pt x="1971" y="2576"/>
                    <a:pt x="2003" y="2589"/>
                    <a:pt x="2042" y="2609"/>
                  </a:cubicBezTo>
                  <a:lnTo>
                    <a:pt x="2146" y="2635"/>
                  </a:lnTo>
                  <a:cubicBezTo>
                    <a:pt x="2179" y="2641"/>
                    <a:pt x="2205" y="2661"/>
                    <a:pt x="2224" y="2680"/>
                  </a:cubicBezTo>
                  <a:cubicBezTo>
                    <a:pt x="2250" y="2713"/>
                    <a:pt x="2263" y="2739"/>
                    <a:pt x="2257" y="2765"/>
                  </a:cubicBezTo>
                  <a:cubicBezTo>
                    <a:pt x="2250" y="2791"/>
                    <a:pt x="2237" y="2810"/>
                    <a:pt x="2218" y="2836"/>
                  </a:cubicBezTo>
                  <a:cubicBezTo>
                    <a:pt x="2192" y="2862"/>
                    <a:pt x="2172" y="2882"/>
                    <a:pt x="2159" y="2895"/>
                  </a:cubicBezTo>
                  <a:cubicBezTo>
                    <a:pt x="2140" y="2921"/>
                    <a:pt x="2120" y="2941"/>
                    <a:pt x="2101" y="2954"/>
                  </a:cubicBezTo>
                  <a:cubicBezTo>
                    <a:pt x="2089" y="2962"/>
                    <a:pt x="2067" y="2967"/>
                    <a:pt x="2039" y="2967"/>
                  </a:cubicBezTo>
                  <a:cubicBezTo>
                    <a:pt x="2022" y="2967"/>
                    <a:pt x="2003" y="2965"/>
                    <a:pt x="1984" y="2960"/>
                  </a:cubicBezTo>
                  <a:lnTo>
                    <a:pt x="1379" y="2823"/>
                  </a:lnTo>
                  <a:lnTo>
                    <a:pt x="969" y="2817"/>
                  </a:lnTo>
                  <a:cubicBezTo>
                    <a:pt x="852" y="2908"/>
                    <a:pt x="754" y="2993"/>
                    <a:pt x="689" y="3058"/>
                  </a:cubicBezTo>
                  <a:cubicBezTo>
                    <a:pt x="494" y="3253"/>
                    <a:pt x="299" y="3526"/>
                    <a:pt x="111" y="3877"/>
                  </a:cubicBezTo>
                  <a:cubicBezTo>
                    <a:pt x="52" y="3968"/>
                    <a:pt x="20" y="4059"/>
                    <a:pt x="0" y="4137"/>
                  </a:cubicBezTo>
                  <a:cubicBezTo>
                    <a:pt x="52" y="4111"/>
                    <a:pt x="111" y="4092"/>
                    <a:pt x="182" y="4072"/>
                  </a:cubicBezTo>
                  <a:cubicBezTo>
                    <a:pt x="290" y="4044"/>
                    <a:pt x="400" y="4031"/>
                    <a:pt x="513" y="4031"/>
                  </a:cubicBezTo>
                  <a:cubicBezTo>
                    <a:pt x="584" y="4031"/>
                    <a:pt x="656" y="4036"/>
                    <a:pt x="728" y="4046"/>
                  </a:cubicBezTo>
                  <a:cubicBezTo>
                    <a:pt x="911" y="4066"/>
                    <a:pt x="1086" y="4124"/>
                    <a:pt x="1242" y="4215"/>
                  </a:cubicBezTo>
                  <a:cubicBezTo>
                    <a:pt x="1268" y="4228"/>
                    <a:pt x="1281" y="4235"/>
                    <a:pt x="1294" y="4235"/>
                  </a:cubicBezTo>
                  <a:cubicBezTo>
                    <a:pt x="1314" y="4228"/>
                    <a:pt x="1327" y="4215"/>
                    <a:pt x="1340" y="4189"/>
                  </a:cubicBezTo>
                  <a:cubicBezTo>
                    <a:pt x="1645" y="3623"/>
                    <a:pt x="2029" y="3103"/>
                    <a:pt x="2484" y="2628"/>
                  </a:cubicBezTo>
                  <a:cubicBezTo>
                    <a:pt x="2927" y="2173"/>
                    <a:pt x="3421" y="1776"/>
                    <a:pt x="3961" y="1438"/>
                  </a:cubicBezTo>
                  <a:close/>
                  <a:moveTo>
                    <a:pt x="9615" y="5678"/>
                  </a:moveTo>
                  <a:cubicBezTo>
                    <a:pt x="9454" y="5678"/>
                    <a:pt x="9299" y="5743"/>
                    <a:pt x="9138" y="5867"/>
                  </a:cubicBezTo>
                  <a:cubicBezTo>
                    <a:pt x="9053" y="5926"/>
                    <a:pt x="8975" y="6004"/>
                    <a:pt x="8903" y="6095"/>
                  </a:cubicBezTo>
                  <a:cubicBezTo>
                    <a:pt x="8851" y="6173"/>
                    <a:pt x="8799" y="6251"/>
                    <a:pt x="8747" y="6342"/>
                  </a:cubicBezTo>
                  <a:lnTo>
                    <a:pt x="8539" y="6687"/>
                  </a:lnTo>
                  <a:cubicBezTo>
                    <a:pt x="8448" y="6836"/>
                    <a:pt x="8390" y="6947"/>
                    <a:pt x="8370" y="7025"/>
                  </a:cubicBezTo>
                  <a:cubicBezTo>
                    <a:pt x="8351" y="7090"/>
                    <a:pt x="8331" y="7174"/>
                    <a:pt x="8318" y="7272"/>
                  </a:cubicBezTo>
                  <a:cubicBezTo>
                    <a:pt x="8299" y="7428"/>
                    <a:pt x="8292" y="7552"/>
                    <a:pt x="8292" y="7649"/>
                  </a:cubicBezTo>
                  <a:cubicBezTo>
                    <a:pt x="8312" y="7565"/>
                    <a:pt x="8351" y="7493"/>
                    <a:pt x="8416" y="7434"/>
                  </a:cubicBezTo>
                  <a:cubicBezTo>
                    <a:pt x="8474" y="7376"/>
                    <a:pt x="8565" y="7337"/>
                    <a:pt x="8676" y="7317"/>
                  </a:cubicBezTo>
                  <a:cubicBezTo>
                    <a:pt x="8717" y="7314"/>
                    <a:pt x="8767" y="7310"/>
                    <a:pt x="8826" y="7310"/>
                  </a:cubicBezTo>
                  <a:cubicBezTo>
                    <a:pt x="8869" y="7310"/>
                    <a:pt x="8916" y="7312"/>
                    <a:pt x="8969" y="7317"/>
                  </a:cubicBezTo>
                  <a:lnTo>
                    <a:pt x="9203" y="7324"/>
                  </a:lnTo>
                  <a:cubicBezTo>
                    <a:pt x="9227" y="7326"/>
                    <a:pt x="9250" y="7326"/>
                    <a:pt x="9271" y="7326"/>
                  </a:cubicBezTo>
                  <a:cubicBezTo>
                    <a:pt x="9334" y="7326"/>
                    <a:pt x="9383" y="7319"/>
                    <a:pt x="9417" y="7304"/>
                  </a:cubicBezTo>
                  <a:cubicBezTo>
                    <a:pt x="9469" y="7278"/>
                    <a:pt x="9515" y="7233"/>
                    <a:pt x="9560" y="7168"/>
                  </a:cubicBezTo>
                  <a:cubicBezTo>
                    <a:pt x="9606" y="7109"/>
                    <a:pt x="9619" y="7051"/>
                    <a:pt x="9606" y="6999"/>
                  </a:cubicBezTo>
                  <a:cubicBezTo>
                    <a:pt x="9599" y="6986"/>
                    <a:pt x="9586" y="6960"/>
                    <a:pt x="9560" y="6914"/>
                  </a:cubicBezTo>
                  <a:cubicBezTo>
                    <a:pt x="9541" y="6875"/>
                    <a:pt x="9528" y="6843"/>
                    <a:pt x="9515" y="6823"/>
                  </a:cubicBezTo>
                  <a:cubicBezTo>
                    <a:pt x="9495" y="6797"/>
                    <a:pt x="9469" y="6784"/>
                    <a:pt x="9437" y="6771"/>
                  </a:cubicBezTo>
                  <a:cubicBezTo>
                    <a:pt x="9404" y="6752"/>
                    <a:pt x="9378" y="6745"/>
                    <a:pt x="9359" y="6745"/>
                  </a:cubicBezTo>
                  <a:cubicBezTo>
                    <a:pt x="9354" y="6744"/>
                    <a:pt x="9349" y="6743"/>
                    <a:pt x="9344" y="6743"/>
                  </a:cubicBezTo>
                  <a:cubicBezTo>
                    <a:pt x="9321" y="6743"/>
                    <a:pt x="9294" y="6755"/>
                    <a:pt x="9268" y="6771"/>
                  </a:cubicBezTo>
                  <a:cubicBezTo>
                    <a:pt x="9196" y="6804"/>
                    <a:pt x="9144" y="6862"/>
                    <a:pt x="9112" y="6940"/>
                  </a:cubicBezTo>
                  <a:cubicBezTo>
                    <a:pt x="9105" y="6986"/>
                    <a:pt x="9125" y="7025"/>
                    <a:pt x="9164" y="7057"/>
                  </a:cubicBezTo>
                  <a:cubicBezTo>
                    <a:pt x="9185" y="7075"/>
                    <a:pt x="9207" y="7083"/>
                    <a:pt x="9229" y="7083"/>
                  </a:cubicBezTo>
                  <a:cubicBezTo>
                    <a:pt x="9239" y="7083"/>
                    <a:pt x="9250" y="7081"/>
                    <a:pt x="9261" y="7077"/>
                  </a:cubicBezTo>
                  <a:cubicBezTo>
                    <a:pt x="9307" y="7057"/>
                    <a:pt x="9326" y="7031"/>
                    <a:pt x="9320" y="6992"/>
                  </a:cubicBezTo>
                  <a:cubicBezTo>
                    <a:pt x="9314" y="6990"/>
                    <a:pt x="9308" y="6988"/>
                    <a:pt x="9301" y="6988"/>
                  </a:cubicBezTo>
                  <a:cubicBezTo>
                    <a:pt x="9291" y="6988"/>
                    <a:pt x="9279" y="6991"/>
                    <a:pt x="9268" y="6999"/>
                  </a:cubicBezTo>
                  <a:cubicBezTo>
                    <a:pt x="9260" y="7000"/>
                    <a:pt x="9253" y="7001"/>
                    <a:pt x="9247" y="7001"/>
                  </a:cubicBezTo>
                  <a:cubicBezTo>
                    <a:pt x="9229" y="7001"/>
                    <a:pt x="9222" y="6994"/>
                    <a:pt x="9222" y="6979"/>
                  </a:cubicBezTo>
                  <a:cubicBezTo>
                    <a:pt x="9216" y="6966"/>
                    <a:pt x="9229" y="6953"/>
                    <a:pt x="9255" y="6940"/>
                  </a:cubicBezTo>
                  <a:cubicBezTo>
                    <a:pt x="9276" y="6929"/>
                    <a:pt x="9296" y="6925"/>
                    <a:pt x="9313" y="6925"/>
                  </a:cubicBezTo>
                  <a:cubicBezTo>
                    <a:pt x="9328" y="6925"/>
                    <a:pt x="9341" y="6928"/>
                    <a:pt x="9352" y="6934"/>
                  </a:cubicBezTo>
                  <a:cubicBezTo>
                    <a:pt x="9372" y="6947"/>
                    <a:pt x="9378" y="6966"/>
                    <a:pt x="9385" y="6992"/>
                  </a:cubicBezTo>
                  <a:cubicBezTo>
                    <a:pt x="9391" y="7031"/>
                    <a:pt x="9378" y="7064"/>
                    <a:pt x="9346" y="7096"/>
                  </a:cubicBezTo>
                  <a:cubicBezTo>
                    <a:pt x="9320" y="7129"/>
                    <a:pt x="9287" y="7148"/>
                    <a:pt x="9242" y="7148"/>
                  </a:cubicBezTo>
                  <a:cubicBezTo>
                    <a:pt x="9236" y="7149"/>
                    <a:pt x="9230" y="7150"/>
                    <a:pt x="9224" y="7150"/>
                  </a:cubicBezTo>
                  <a:cubicBezTo>
                    <a:pt x="9196" y="7150"/>
                    <a:pt x="9164" y="7138"/>
                    <a:pt x="9138" y="7122"/>
                  </a:cubicBezTo>
                  <a:cubicBezTo>
                    <a:pt x="9099" y="7096"/>
                    <a:pt x="9073" y="7070"/>
                    <a:pt x="9060" y="7031"/>
                  </a:cubicBezTo>
                  <a:cubicBezTo>
                    <a:pt x="9027" y="6966"/>
                    <a:pt x="9027" y="6908"/>
                    <a:pt x="9053" y="6849"/>
                  </a:cubicBezTo>
                  <a:cubicBezTo>
                    <a:pt x="9073" y="6810"/>
                    <a:pt x="9105" y="6771"/>
                    <a:pt x="9157" y="6732"/>
                  </a:cubicBezTo>
                  <a:cubicBezTo>
                    <a:pt x="9216" y="6687"/>
                    <a:pt x="9274" y="6661"/>
                    <a:pt x="9326" y="6654"/>
                  </a:cubicBezTo>
                  <a:lnTo>
                    <a:pt x="9352" y="6654"/>
                  </a:lnTo>
                  <a:cubicBezTo>
                    <a:pt x="9333" y="6641"/>
                    <a:pt x="9320" y="6621"/>
                    <a:pt x="9300" y="6608"/>
                  </a:cubicBezTo>
                  <a:cubicBezTo>
                    <a:pt x="9242" y="6543"/>
                    <a:pt x="9209" y="6465"/>
                    <a:pt x="9196" y="6387"/>
                  </a:cubicBezTo>
                  <a:cubicBezTo>
                    <a:pt x="9177" y="6303"/>
                    <a:pt x="9196" y="6225"/>
                    <a:pt x="9235" y="6147"/>
                  </a:cubicBezTo>
                  <a:cubicBezTo>
                    <a:pt x="9274" y="6062"/>
                    <a:pt x="9333" y="6010"/>
                    <a:pt x="9411" y="5978"/>
                  </a:cubicBezTo>
                  <a:cubicBezTo>
                    <a:pt x="9443" y="5968"/>
                    <a:pt x="9475" y="5962"/>
                    <a:pt x="9506" y="5962"/>
                  </a:cubicBezTo>
                  <a:cubicBezTo>
                    <a:pt x="9556" y="5962"/>
                    <a:pt x="9606" y="5976"/>
                    <a:pt x="9658" y="6004"/>
                  </a:cubicBezTo>
                  <a:cubicBezTo>
                    <a:pt x="9736" y="6043"/>
                    <a:pt x="9788" y="6108"/>
                    <a:pt x="9801" y="6192"/>
                  </a:cubicBezTo>
                  <a:cubicBezTo>
                    <a:pt x="9814" y="6251"/>
                    <a:pt x="9801" y="6316"/>
                    <a:pt x="9762" y="6374"/>
                  </a:cubicBezTo>
                  <a:cubicBezTo>
                    <a:pt x="9723" y="6433"/>
                    <a:pt x="9677" y="6465"/>
                    <a:pt x="9612" y="6485"/>
                  </a:cubicBezTo>
                  <a:cubicBezTo>
                    <a:pt x="9591" y="6490"/>
                    <a:pt x="9571" y="6493"/>
                    <a:pt x="9553" y="6493"/>
                  </a:cubicBezTo>
                  <a:cubicBezTo>
                    <a:pt x="9528" y="6493"/>
                    <a:pt x="9505" y="6487"/>
                    <a:pt x="9482" y="6472"/>
                  </a:cubicBezTo>
                  <a:cubicBezTo>
                    <a:pt x="9469" y="6459"/>
                    <a:pt x="9456" y="6439"/>
                    <a:pt x="9450" y="6413"/>
                  </a:cubicBezTo>
                  <a:cubicBezTo>
                    <a:pt x="9443" y="6387"/>
                    <a:pt x="9450" y="6368"/>
                    <a:pt x="9469" y="6355"/>
                  </a:cubicBezTo>
                  <a:cubicBezTo>
                    <a:pt x="9482" y="6335"/>
                    <a:pt x="9515" y="6329"/>
                    <a:pt x="9554" y="6329"/>
                  </a:cubicBezTo>
                  <a:cubicBezTo>
                    <a:pt x="9606" y="6322"/>
                    <a:pt x="9638" y="6316"/>
                    <a:pt x="9651" y="6303"/>
                  </a:cubicBezTo>
                  <a:cubicBezTo>
                    <a:pt x="9677" y="6290"/>
                    <a:pt x="9684" y="6264"/>
                    <a:pt x="9684" y="6231"/>
                  </a:cubicBezTo>
                  <a:cubicBezTo>
                    <a:pt x="9677" y="6199"/>
                    <a:pt x="9671" y="6173"/>
                    <a:pt x="9645" y="6147"/>
                  </a:cubicBezTo>
                  <a:cubicBezTo>
                    <a:pt x="9612" y="6114"/>
                    <a:pt x="9567" y="6101"/>
                    <a:pt x="9515" y="6101"/>
                  </a:cubicBezTo>
                  <a:cubicBezTo>
                    <a:pt x="9456" y="6108"/>
                    <a:pt x="9411" y="6127"/>
                    <a:pt x="9372" y="6160"/>
                  </a:cubicBezTo>
                  <a:cubicBezTo>
                    <a:pt x="9339" y="6199"/>
                    <a:pt x="9320" y="6244"/>
                    <a:pt x="9320" y="6296"/>
                  </a:cubicBezTo>
                  <a:cubicBezTo>
                    <a:pt x="9313" y="6348"/>
                    <a:pt x="9320" y="6400"/>
                    <a:pt x="9346" y="6446"/>
                  </a:cubicBezTo>
                  <a:cubicBezTo>
                    <a:pt x="9385" y="6537"/>
                    <a:pt x="9463" y="6595"/>
                    <a:pt x="9573" y="6628"/>
                  </a:cubicBezTo>
                  <a:cubicBezTo>
                    <a:pt x="9621" y="6644"/>
                    <a:pt x="9663" y="6652"/>
                    <a:pt x="9701" y="6652"/>
                  </a:cubicBezTo>
                  <a:cubicBezTo>
                    <a:pt x="9725" y="6652"/>
                    <a:pt x="9748" y="6649"/>
                    <a:pt x="9768" y="6641"/>
                  </a:cubicBezTo>
                  <a:cubicBezTo>
                    <a:pt x="9860" y="6608"/>
                    <a:pt x="9938" y="6517"/>
                    <a:pt x="9996" y="6361"/>
                  </a:cubicBezTo>
                  <a:cubicBezTo>
                    <a:pt x="10055" y="6205"/>
                    <a:pt x="10074" y="6082"/>
                    <a:pt x="10048" y="5984"/>
                  </a:cubicBezTo>
                  <a:cubicBezTo>
                    <a:pt x="10029" y="5900"/>
                    <a:pt x="9977" y="5828"/>
                    <a:pt x="9892" y="5770"/>
                  </a:cubicBezTo>
                  <a:cubicBezTo>
                    <a:pt x="9820" y="5711"/>
                    <a:pt x="9729" y="5685"/>
                    <a:pt x="9638" y="5678"/>
                  </a:cubicBezTo>
                  <a:cubicBezTo>
                    <a:pt x="9631" y="5678"/>
                    <a:pt x="9623" y="5678"/>
                    <a:pt x="9615" y="5678"/>
                  </a:cubicBezTo>
                  <a:close/>
                  <a:moveTo>
                    <a:pt x="10774" y="4049"/>
                  </a:moveTo>
                  <a:cubicBezTo>
                    <a:pt x="10735" y="4049"/>
                    <a:pt x="10695" y="4050"/>
                    <a:pt x="10653" y="4053"/>
                  </a:cubicBezTo>
                  <a:cubicBezTo>
                    <a:pt x="9775" y="4085"/>
                    <a:pt x="8871" y="4358"/>
                    <a:pt x="7947" y="4872"/>
                  </a:cubicBezTo>
                  <a:lnTo>
                    <a:pt x="7986" y="4898"/>
                  </a:lnTo>
                  <a:lnTo>
                    <a:pt x="8025" y="4918"/>
                  </a:lnTo>
                  <a:lnTo>
                    <a:pt x="8058" y="4944"/>
                  </a:lnTo>
                  <a:lnTo>
                    <a:pt x="8091" y="4989"/>
                  </a:lnTo>
                  <a:cubicBezTo>
                    <a:pt x="8104" y="5009"/>
                    <a:pt x="8104" y="5022"/>
                    <a:pt x="8097" y="5041"/>
                  </a:cubicBezTo>
                  <a:lnTo>
                    <a:pt x="8065" y="5041"/>
                  </a:lnTo>
                  <a:cubicBezTo>
                    <a:pt x="8051" y="5035"/>
                    <a:pt x="8045" y="5028"/>
                    <a:pt x="8038" y="5022"/>
                  </a:cubicBezTo>
                  <a:lnTo>
                    <a:pt x="7980" y="4976"/>
                  </a:lnTo>
                  <a:lnTo>
                    <a:pt x="7902" y="4931"/>
                  </a:lnTo>
                  <a:cubicBezTo>
                    <a:pt x="7895" y="4931"/>
                    <a:pt x="7889" y="4924"/>
                    <a:pt x="7882" y="4911"/>
                  </a:cubicBezTo>
                  <a:cubicBezTo>
                    <a:pt x="7694" y="5015"/>
                    <a:pt x="7505" y="5132"/>
                    <a:pt x="7317" y="5262"/>
                  </a:cubicBezTo>
                  <a:lnTo>
                    <a:pt x="6965" y="5503"/>
                  </a:lnTo>
                  <a:cubicBezTo>
                    <a:pt x="6952" y="5509"/>
                    <a:pt x="6939" y="5516"/>
                    <a:pt x="6933" y="5522"/>
                  </a:cubicBezTo>
                  <a:cubicBezTo>
                    <a:pt x="6939" y="5535"/>
                    <a:pt x="6946" y="5542"/>
                    <a:pt x="6959" y="5555"/>
                  </a:cubicBezTo>
                  <a:lnTo>
                    <a:pt x="7082" y="5672"/>
                  </a:lnTo>
                  <a:cubicBezTo>
                    <a:pt x="7128" y="5711"/>
                    <a:pt x="7200" y="5796"/>
                    <a:pt x="7297" y="5913"/>
                  </a:cubicBezTo>
                  <a:cubicBezTo>
                    <a:pt x="7362" y="5997"/>
                    <a:pt x="7395" y="6069"/>
                    <a:pt x="7388" y="6121"/>
                  </a:cubicBezTo>
                  <a:cubicBezTo>
                    <a:pt x="7369" y="6114"/>
                    <a:pt x="7349" y="6101"/>
                    <a:pt x="7323" y="6075"/>
                  </a:cubicBezTo>
                  <a:lnTo>
                    <a:pt x="6868" y="5568"/>
                  </a:lnTo>
                  <a:cubicBezTo>
                    <a:pt x="6809" y="5600"/>
                    <a:pt x="6764" y="5633"/>
                    <a:pt x="6718" y="5659"/>
                  </a:cubicBezTo>
                  <a:cubicBezTo>
                    <a:pt x="7089" y="5932"/>
                    <a:pt x="7356" y="6277"/>
                    <a:pt x="7518" y="6693"/>
                  </a:cubicBezTo>
                  <a:cubicBezTo>
                    <a:pt x="7557" y="6804"/>
                    <a:pt x="7590" y="6895"/>
                    <a:pt x="7603" y="6979"/>
                  </a:cubicBezTo>
                  <a:cubicBezTo>
                    <a:pt x="7616" y="7057"/>
                    <a:pt x="7629" y="7181"/>
                    <a:pt x="7635" y="7343"/>
                  </a:cubicBezTo>
                  <a:cubicBezTo>
                    <a:pt x="7642" y="7538"/>
                    <a:pt x="7668" y="7838"/>
                    <a:pt x="7713" y="8234"/>
                  </a:cubicBezTo>
                  <a:cubicBezTo>
                    <a:pt x="7713" y="8286"/>
                    <a:pt x="7720" y="8332"/>
                    <a:pt x="7720" y="8377"/>
                  </a:cubicBezTo>
                  <a:cubicBezTo>
                    <a:pt x="7746" y="8423"/>
                    <a:pt x="7791" y="8449"/>
                    <a:pt x="7856" y="8455"/>
                  </a:cubicBezTo>
                  <a:cubicBezTo>
                    <a:pt x="7865" y="8457"/>
                    <a:pt x="7874" y="8457"/>
                    <a:pt x="7883" y="8457"/>
                  </a:cubicBezTo>
                  <a:cubicBezTo>
                    <a:pt x="7926" y="8457"/>
                    <a:pt x="7970" y="8445"/>
                    <a:pt x="8019" y="8423"/>
                  </a:cubicBezTo>
                  <a:cubicBezTo>
                    <a:pt x="8065" y="8397"/>
                    <a:pt x="8104" y="8358"/>
                    <a:pt x="8136" y="8306"/>
                  </a:cubicBezTo>
                  <a:cubicBezTo>
                    <a:pt x="8188" y="8228"/>
                    <a:pt x="8214" y="8124"/>
                    <a:pt x="8208" y="7987"/>
                  </a:cubicBezTo>
                  <a:cubicBezTo>
                    <a:pt x="8195" y="7838"/>
                    <a:pt x="8182" y="7727"/>
                    <a:pt x="8175" y="7649"/>
                  </a:cubicBezTo>
                  <a:cubicBezTo>
                    <a:pt x="8169" y="7519"/>
                    <a:pt x="8175" y="7376"/>
                    <a:pt x="8201" y="7207"/>
                  </a:cubicBezTo>
                  <a:cubicBezTo>
                    <a:pt x="8227" y="7090"/>
                    <a:pt x="8247" y="6999"/>
                    <a:pt x="8279" y="6927"/>
                  </a:cubicBezTo>
                  <a:cubicBezTo>
                    <a:pt x="8305" y="6836"/>
                    <a:pt x="8370" y="6719"/>
                    <a:pt x="8468" y="6563"/>
                  </a:cubicBezTo>
                  <a:lnTo>
                    <a:pt x="8767" y="6075"/>
                  </a:lnTo>
                  <a:cubicBezTo>
                    <a:pt x="8845" y="5971"/>
                    <a:pt x="8936" y="5874"/>
                    <a:pt x="9040" y="5789"/>
                  </a:cubicBezTo>
                  <a:cubicBezTo>
                    <a:pt x="9227" y="5638"/>
                    <a:pt x="9420" y="5560"/>
                    <a:pt x="9613" y="5560"/>
                  </a:cubicBezTo>
                  <a:cubicBezTo>
                    <a:pt x="9628" y="5560"/>
                    <a:pt x="9643" y="5560"/>
                    <a:pt x="9658" y="5561"/>
                  </a:cubicBezTo>
                  <a:cubicBezTo>
                    <a:pt x="9775" y="5568"/>
                    <a:pt x="9879" y="5607"/>
                    <a:pt x="9977" y="5672"/>
                  </a:cubicBezTo>
                  <a:cubicBezTo>
                    <a:pt x="9983" y="5678"/>
                    <a:pt x="9996" y="5691"/>
                    <a:pt x="10009" y="5698"/>
                  </a:cubicBezTo>
                  <a:cubicBezTo>
                    <a:pt x="10016" y="5691"/>
                    <a:pt x="10029" y="5691"/>
                    <a:pt x="10042" y="5685"/>
                  </a:cubicBezTo>
                  <a:cubicBezTo>
                    <a:pt x="10056" y="5679"/>
                    <a:pt x="10068" y="5676"/>
                    <a:pt x="10079" y="5676"/>
                  </a:cubicBezTo>
                  <a:cubicBezTo>
                    <a:pt x="10092" y="5676"/>
                    <a:pt x="10102" y="5681"/>
                    <a:pt x="10113" y="5691"/>
                  </a:cubicBezTo>
                  <a:cubicBezTo>
                    <a:pt x="10120" y="5698"/>
                    <a:pt x="10126" y="5711"/>
                    <a:pt x="10139" y="5724"/>
                  </a:cubicBezTo>
                  <a:cubicBezTo>
                    <a:pt x="10146" y="5731"/>
                    <a:pt x="10165" y="5737"/>
                    <a:pt x="10191" y="5744"/>
                  </a:cubicBezTo>
                  <a:lnTo>
                    <a:pt x="10406" y="5763"/>
                  </a:lnTo>
                  <a:cubicBezTo>
                    <a:pt x="10445" y="5757"/>
                    <a:pt x="10497" y="5744"/>
                    <a:pt x="10562" y="5711"/>
                  </a:cubicBezTo>
                  <a:cubicBezTo>
                    <a:pt x="10581" y="5705"/>
                    <a:pt x="10601" y="5691"/>
                    <a:pt x="10614" y="5678"/>
                  </a:cubicBezTo>
                  <a:cubicBezTo>
                    <a:pt x="10620" y="5672"/>
                    <a:pt x="10627" y="5659"/>
                    <a:pt x="10646" y="5633"/>
                  </a:cubicBezTo>
                  <a:lnTo>
                    <a:pt x="10718" y="5496"/>
                  </a:lnTo>
                  <a:cubicBezTo>
                    <a:pt x="10744" y="5470"/>
                    <a:pt x="10751" y="5444"/>
                    <a:pt x="10757" y="5418"/>
                  </a:cubicBezTo>
                  <a:lnTo>
                    <a:pt x="10764" y="5379"/>
                  </a:lnTo>
                  <a:lnTo>
                    <a:pt x="10783" y="5347"/>
                  </a:lnTo>
                  <a:cubicBezTo>
                    <a:pt x="10783" y="5334"/>
                    <a:pt x="10783" y="5321"/>
                    <a:pt x="10777" y="5308"/>
                  </a:cubicBezTo>
                  <a:lnTo>
                    <a:pt x="10764" y="5275"/>
                  </a:lnTo>
                  <a:lnTo>
                    <a:pt x="10751" y="5223"/>
                  </a:lnTo>
                  <a:cubicBezTo>
                    <a:pt x="10744" y="5210"/>
                    <a:pt x="10724" y="5197"/>
                    <a:pt x="10698" y="5184"/>
                  </a:cubicBezTo>
                  <a:cubicBezTo>
                    <a:pt x="10672" y="5171"/>
                    <a:pt x="10653" y="5158"/>
                    <a:pt x="10646" y="5152"/>
                  </a:cubicBezTo>
                  <a:cubicBezTo>
                    <a:pt x="10594" y="5152"/>
                    <a:pt x="10542" y="5158"/>
                    <a:pt x="10477" y="5178"/>
                  </a:cubicBezTo>
                  <a:cubicBezTo>
                    <a:pt x="10438" y="5191"/>
                    <a:pt x="10419" y="5210"/>
                    <a:pt x="10419" y="5236"/>
                  </a:cubicBezTo>
                  <a:cubicBezTo>
                    <a:pt x="10412" y="5249"/>
                    <a:pt x="10419" y="5256"/>
                    <a:pt x="10425" y="5275"/>
                  </a:cubicBezTo>
                  <a:cubicBezTo>
                    <a:pt x="10425" y="5282"/>
                    <a:pt x="10432" y="5288"/>
                    <a:pt x="10438" y="5301"/>
                  </a:cubicBezTo>
                  <a:cubicBezTo>
                    <a:pt x="10438" y="5327"/>
                    <a:pt x="10445" y="5340"/>
                    <a:pt x="10451" y="5347"/>
                  </a:cubicBezTo>
                  <a:cubicBezTo>
                    <a:pt x="10459" y="5354"/>
                    <a:pt x="10471" y="5358"/>
                    <a:pt x="10485" y="5358"/>
                  </a:cubicBezTo>
                  <a:cubicBezTo>
                    <a:pt x="10495" y="5358"/>
                    <a:pt x="10506" y="5356"/>
                    <a:pt x="10516" y="5353"/>
                  </a:cubicBezTo>
                  <a:cubicBezTo>
                    <a:pt x="10536" y="5347"/>
                    <a:pt x="10549" y="5340"/>
                    <a:pt x="10555" y="5327"/>
                  </a:cubicBezTo>
                  <a:cubicBezTo>
                    <a:pt x="10555" y="5321"/>
                    <a:pt x="10555" y="5308"/>
                    <a:pt x="10562" y="5295"/>
                  </a:cubicBezTo>
                  <a:cubicBezTo>
                    <a:pt x="10566" y="5287"/>
                    <a:pt x="10570" y="5281"/>
                    <a:pt x="10577" y="5281"/>
                  </a:cubicBezTo>
                  <a:cubicBezTo>
                    <a:pt x="10581" y="5281"/>
                    <a:pt x="10587" y="5283"/>
                    <a:pt x="10594" y="5288"/>
                  </a:cubicBezTo>
                  <a:cubicBezTo>
                    <a:pt x="10607" y="5295"/>
                    <a:pt x="10607" y="5308"/>
                    <a:pt x="10607" y="5321"/>
                  </a:cubicBezTo>
                  <a:cubicBezTo>
                    <a:pt x="10607" y="5360"/>
                    <a:pt x="10588" y="5392"/>
                    <a:pt x="10555" y="5412"/>
                  </a:cubicBezTo>
                  <a:cubicBezTo>
                    <a:pt x="10529" y="5425"/>
                    <a:pt x="10497" y="5431"/>
                    <a:pt x="10451" y="5431"/>
                  </a:cubicBezTo>
                  <a:cubicBezTo>
                    <a:pt x="10432" y="5425"/>
                    <a:pt x="10412" y="5418"/>
                    <a:pt x="10406" y="5412"/>
                  </a:cubicBezTo>
                  <a:cubicBezTo>
                    <a:pt x="10386" y="5399"/>
                    <a:pt x="10373" y="5373"/>
                    <a:pt x="10367" y="5347"/>
                  </a:cubicBezTo>
                  <a:cubicBezTo>
                    <a:pt x="10347" y="5295"/>
                    <a:pt x="10341" y="5256"/>
                    <a:pt x="10341" y="5223"/>
                  </a:cubicBezTo>
                  <a:cubicBezTo>
                    <a:pt x="10341" y="5178"/>
                    <a:pt x="10354" y="5145"/>
                    <a:pt x="10386" y="5119"/>
                  </a:cubicBezTo>
                  <a:cubicBezTo>
                    <a:pt x="10399" y="5106"/>
                    <a:pt x="10425" y="5093"/>
                    <a:pt x="10458" y="5087"/>
                  </a:cubicBezTo>
                  <a:cubicBezTo>
                    <a:pt x="10510" y="5067"/>
                    <a:pt x="10562" y="5061"/>
                    <a:pt x="10607" y="5061"/>
                  </a:cubicBezTo>
                  <a:cubicBezTo>
                    <a:pt x="10640" y="5061"/>
                    <a:pt x="10666" y="5061"/>
                    <a:pt x="10679" y="5067"/>
                  </a:cubicBezTo>
                  <a:cubicBezTo>
                    <a:pt x="10737" y="5080"/>
                    <a:pt x="10790" y="5119"/>
                    <a:pt x="10822" y="5184"/>
                  </a:cubicBezTo>
                  <a:cubicBezTo>
                    <a:pt x="10829" y="5184"/>
                    <a:pt x="10835" y="5184"/>
                    <a:pt x="10842" y="5178"/>
                  </a:cubicBezTo>
                  <a:cubicBezTo>
                    <a:pt x="10874" y="5178"/>
                    <a:pt x="10920" y="5152"/>
                    <a:pt x="10972" y="5119"/>
                  </a:cubicBezTo>
                  <a:cubicBezTo>
                    <a:pt x="11050" y="5067"/>
                    <a:pt x="11102" y="5022"/>
                    <a:pt x="11121" y="4989"/>
                  </a:cubicBezTo>
                  <a:lnTo>
                    <a:pt x="11212" y="4853"/>
                  </a:lnTo>
                  <a:cubicBezTo>
                    <a:pt x="11238" y="4820"/>
                    <a:pt x="11245" y="4801"/>
                    <a:pt x="11245" y="4788"/>
                  </a:cubicBezTo>
                  <a:cubicBezTo>
                    <a:pt x="11251" y="4774"/>
                    <a:pt x="11245" y="4755"/>
                    <a:pt x="11232" y="4742"/>
                  </a:cubicBezTo>
                  <a:cubicBezTo>
                    <a:pt x="11219" y="4722"/>
                    <a:pt x="11206" y="4709"/>
                    <a:pt x="11199" y="4696"/>
                  </a:cubicBezTo>
                  <a:cubicBezTo>
                    <a:pt x="11193" y="4657"/>
                    <a:pt x="11186" y="4631"/>
                    <a:pt x="11180" y="4612"/>
                  </a:cubicBezTo>
                  <a:cubicBezTo>
                    <a:pt x="11167" y="4573"/>
                    <a:pt x="11128" y="4534"/>
                    <a:pt x="11056" y="4501"/>
                  </a:cubicBezTo>
                  <a:cubicBezTo>
                    <a:pt x="11030" y="4488"/>
                    <a:pt x="11004" y="4482"/>
                    <a:pt x="10978" y="4482"/>
                  </a:cubicBezTo>
                  <a:cubicBezTo>
                    <a:pt x="10959" y="4488"/>
                    <a:pt x="10939" y="4495"/>
                    <a:pt x="10920" y="4508"/>
                  </a:cubicBezTo>
                  <a:cubicBezTo>
                    <a:pt x="10887" y="4521"/>
                    <a:pt x="10868" y="4540"/>
                    <a:pt x="10848" y="4560"/>
                  </a:cubicBezTo>
                  <a:cubicBezTo>
                    <a:pt x="10822" y="4586"/>
                    <a:pt x="10816" y="4638"/>
                    <a:pt x="10822" y="4703"/>
                  </a:cubicBezTo>
                  <a:cubicBezTo>
                    <a:pt x="10822" y="4742"/>
                    <a:pt x="10829" y="4768"/>
                    <a:pt x="10842" y="4781"/>
                  </a:cubicBezTo>
                  <a:cubicBezTo>
                    <a:pt x="10856" y="4801"/>
                    <a:pt x="10879" y="4809"/>
                    <a:pt x="10909" y="4809"/>
                  </a:cubicBezTo>
                  <a:cubicBezTo>
                    <a:pt x="10918" y="4809"/>
                    <a:pt x="10928" y="4809"/>
                    <a:pt x="10939" y="4807"/>
                  </a:cubicBezTo>
                  <a:cubicBezTo>
                    <a:pt x="10965" y="4807"/>
                    <a:pt x="10985" y="4801"/>
                    <a:pt x="11004" y="4794"/>
                  </a:cubicBezTo>
                  <a:cubicBezTo>
                    <a:pt x="11024" y="4781"/>
                    <a:pt x="11037" y="4761"/>
                    <a:pt x="11043" y="4748"/>
                  </a:cubicBezTo>
                  <a:cubicBezTo>
                    <a:pt x="11050" y="4735"/>
                    <a:pt x="11043" y="4722"/>
                    <a:pt x="11037" y="4716"/>
                  </a:cubicBezTo>
                  <a:cubicBezTo>
                    <a:pt x="11032" y="4711"/>
                    <a:pt x="11024" y="4707"/>
                    <a:pt x="11018" y="4707"/>
                  </a:cubicBezTo>
                  <a:cubicBezTo>
                    <a:pt x="11015" y="4707"/>
                    <a:pt x="11013" y="4708"/>
                    <a:pt x="11011" y="4709"/>
                  </a:cubicBezTo>
                  <a:cubicBezTo>
                    <a:pt x="10978" y="4709"/>
                    <a:pt x="10959" y="4716"/>
                    <a:pt x="10946" y="4735"/>
                  </a:cubicBezTo>
                  <a:cubicBezTo>
                    <a:pt x="10942" y="4737"/>
                    <a:pt x="10939" y="4738"/>
                    <a:pt x="10935" y="4738"/>
                  </a:cubicBezTo>
                  <a:cubicBezTo>
                    <a:pt x="10926" y="4738"/>
                    <a:pt x="10916" y="4732"/>
                    <a:pt x="10907" y="4722"/>
                  </a:cubicBezTo>
                  <a:cubicBezTo>
                    <a:pt x="10894" y="4716"/>
                    <a:pt x="10887" y="4703"/>
                    <a:pt x="10894" y="4683"/>
                  </a:cubicBezTo>
                  <a:cubicBezTo>
                    <a:pt x="10894" y="4670"/>
                    <a:pt x="10907" y="4657"/>
                    <a:pt x="10926" y="4651"/>
                  </a:cubicBezTo>
                  <a:cubicBezTo>
                    <a:pt x="10939" y="4638"/>
                    <a:pt x="10952" y="4638"/>
                    <a:pt x="10972" y="4638"/>
                  </a:cubicBezTo>
                  <a:cubicBezTo>
                    <a:pt x="10992" y="4633"/>
                    <a:pt x="11009" y="4631"/>
                    <a:pt x="11026" y="4631"/>
                  </a:cubicBezTo>
                  <a:cubicBezTo>
                    <a:pt x="11052" y="4631"/>
                    <a:pt x="11073" y="4636"/>
                    <a:pt x="11089" y="4644"/>
                  </a:cubicBezTo>
                  <a:cubicBezTo>
                    <a:pt x="11134" y="4677"/>
                    <a:pt x="11147" y="4709"/>
                    <a:pt x="11134" y="4755"/>
                  </a:cubicBezTo>
                  <a:cubicBezTo>
                    <a:pt x="11128" y="4774"/>
                    <a:pt x="11115" y="4788"/>
                    <a:pt x="11095" y="4807"/>
                  </a:cubicBezTo>
                  <a:cubicBezTo>
                    <a:pt x="11043" y="4866"/>
                    <a:pt x="10991" y="4892"/>
                    <a:pt x="10933" y="4892"/>
                  </a:cubicBezTo>
                  <a:lnTo>
                    <a:pt x="10887" y="4885"/>
                  </a:lnTo>
                  <a:cubicBezTo>
                    <a:pt x="10829" y="4879"/>
                    <a:pt x="10796" y="4859"/>
                    <a:pt x="10777" y="4833"/>
                  </a:cubicBezTo>
                  <a:lnTo>
                    <a:pt x="10757" y="4788"/>
                  </a:lnTo>
                  <a:cubicBezTo>
                    <a:pt x="10751" y="4768"/>
                    <a:pt x="10751" y="4735"/>
                    <a:pt x="10751" y="4683"/>
                  </a:cubicBezTo>
                  <a:cubicBezTo>
                    <a:pt x="10751" y="4625"/>
                    <a:pt x="10757" y="4579"/>
                    <a:pt x="10764" y="4547"/>
                  </a:cubicBezTo>
                  <a:cubicBezTo>
                    <a:pt x="10770" y="4534"/>
                    <a:pt x="10777" y="4521"/>
                    <a:pt x="10783" y="4514"/>
                  </a:cubicBezTo>
                  <a:cubicBezTo>
                    <a:pt x="10803" y="4488"/>
                    <a:pt x="10829" y="4469"/>
                    <a:pt x="10874" y="4443"/>
                  </a:cubicBezTo>
                  <a:lnTo>
                    <a:pt x="10926" y="4417"/>
                  </a:lnTo>
                  <a:cubicBezTo>
                    <a:pt x="10952" y="4404"/>
                    <a:pt x="10972" y="4397"/>
                    <a:pt x="10985" y="4397"/>
                  </a:cubicBezTo>
                  <a:cubicBezTo>
                    <a:pt x="11004" y="4397"/>
                    <a:pt x="11017" y="4397"/>
                    <a:pt x="11030" y="4404"/>
                  </a:cubicBezTo>
                  <a:lnTo>
                    <a:pt x="11102" y="4443"/>
                  </a:lnTo>
                  <a:lnTo>
                    <a:pt x="11167" y="4482"/>
                  </a:lnTo>
                  <a:lnTo>
                    <a:pt x="11186" y="4501"/>
                  </a:lnTo>
                  <a:cubicBezTo>
                    <a:pt x="11193" y="4508"/>
                    <a:pt x="11199" y="4514"/>
                    <a:pt x="11199" y="4527"/>
                  </a:cubicBezTo>
                  <a:cubicBezTo>
                    <a:pt x="11206" y="4534"/>
                    <a:pt x="11212" y="4540"/>
                    <a:pt x="11225" y="4547"/>
                  </a:cubicBezTo>
                  <a:cubicBezTo>
                    <a:pt x="11232" y="4553"/>
                    <a:pt x="11238" y="4566"/>
                    <a:pt x="11238" y="4586"/>
                  </a:cubicBezTo>
                  <a:cubicBezTo>
                    <a:pt x="11238" y="4605"/>
                    <a:pt x="11245" y="4631"/>
                    <a:pt x="11258" y="4651"/>
                  </a:cubicBezTo>
                  <a:cubicBezTo>
                    <a:pt x="11264" y="4670"/>
                    <a:pt x="11284" y="4703"/>
                    <a:pt x="11303" y="4742"/>
                  </a:cubicBezTo>
                  <a:cubicBezTo>
                    <a:pt x="11316" y="4781"/>
                    <a:pt x="11310" y="4820"/>
                    <a:pt x="11297" y="4853"/>
                  </a:cubicBezTo>
                  <a:cubicBezTo>
                    <a:pt x="11290" y="4866"/>
                    <a:pt x="11277" y="4885"/>
                    <a:pt x="11264" y="4905"/>
                  </a:cubicBezTo>
                  <a:lnTo>
                    <a:pt x="11134" y="5087"/>
                  </a:lnTo>
                  <a:lnTo>
                    <a:pt x="11082" y="5132"/>
                  </a:lnTo>
                  <a:lnTo>
                    <a:pt x="11030" y="5158"/>
                  </a:lnTo>
                  <a:lnTo>
                    <a:pt x="10985" y="5197"/>
                  </a:lnTo>
                  <a:cubicBezTo>
                    <a:pt x="10952" y="5224"/>
                    <a:pt x="10920" y="5238"/>
                    <a:pt x="10883" y="5238"/>
                  </a:cubicBezTo>
                  <a:cubicBezTo>
                    <a:pt x="10876" y="5238"/>
                    <a:pt x="10869" y="5237"/>
                    <a:pt x="10861" y="5236"/>
                  </a:cubicBezTo>
                  <a:lnTo>
                    <a:pt x="10848" y="5236"/>
                  </a:lnTo>
                  <a:cubicBezTo>
                    <a:pt x="10861" y="5275"/>
                    <a:pt x="10868" y="5308"/>
                    <a:pt x="10868" y="5347"/>
                  </a:cubicBezTo>
                  <a:cubicBezTo>
                    <a:pt x="10868" y="5360"/>
                    <a:pt x="10861" y="5386"/>
                    <a:pt x="10848" y="5425"/>
                  </a:cubicBezTo>
                  <a:cubicBezTo>
                    <a:pt x="10835" y="5464"/>
                    <a:pt x="10796" y="5542"/>
                    <a:pt x="10737" y="5652"/>
                  </a:cubicBezTo>
                  <a:cubicBezTo>
                    <a:pt x="10705" y="5711"/>
                    <a:pt x="10685" y="5744"/>
                    <a:pt x="10666" y="5757"/>
                  </a:cubicBezTo>
                  <a:cubicBezTo>
                    <a:pt x="10653" y="5763"/>
                    <a:pt x="10627" y="5783"/>
                    <a:pt x="10581" y="5802"/>
                  </a:cubicBezTo>
                  <a:lnTo>
                    <a:pt x="10529" y="5822"/>
                  </a:lnTo>
                  <a:cubicBezTo>
                    <a:pt x="10510" y="5835"/>
                    <a:pt x="10484" y="5841"/>
                    <a:pt x="10451" y="5841"/>
                  </a:cubicBezTo>
                  <a:cubicBezTo>
                    <a:pt x="10412" y="5854"/>
                    <a:pt x="10380" y="5861"/>
                    <a:pt x="10360" y="5861"/>
                  </a:cubicBezTo>
                  <a:lnTo>
                    <a:pt x="10302" y="5854"/>
                  </a:lnTo>
                  <a:cubicBezTo>
                    <a:pt x="10230" y="5854"/>
                    <a:pt x="10172" y="5848"/>
                    <a:pt x="10133" y="5841"/>
                  </a:cubicBezTo>
                  <a:lnTo>
                    <a:pt x="10133" y="5841"/>
                  </a:lnTo>
                  <a:cubicBezTo>
                    <a:pt x="10146" y="5867"/>
                    <a:pt x="10159" y="5900"/>
                    <a:pt x="10172" y="5932"/>
                  </a:cubicBezTo>
                  <a:cubicBezTo>
                    <a:pt x="10204" y="6043"/>
                    <a:pt x="10191" y="6179"/>
                    <a:pt x="10139" y="6348"/>
                  </a:cubicBezTo>
                  <a:cubicBezTo>
                    <a:pt x="10107" y="6459"/>
                    <a:pt x="10055" y="6550"/>
                    <a:pt x="9996" y="6621"/>
                  </a:cubicBezTo>
                  <a:cubicBezTo>
                    <a:pt x="9925" y="6713"/>
                    <a:pt x="9840" y="6765"/>
                    <a:pt x="9742" y="6784"/>
                  </a:cubicBezTo>
                  <a:cubicBezTo>
                    <a:pt x="9721" y="6787"/>
                    <a:pt x="9699" y="6788"/>
                    <a:pt x="9678" y="6788"/>
                  </a:cubicBezTo>
                  <a:cubicBezTo>
                    <a:pt x="9648" y="6788"/>
                    <a:pt x="9620" y="6785"/>
                    <a:pt x="9593" y="6778"/>
                  </a:cubicBezTo>
                  <a:lnTo>
                    <a:pt x="9593" y="6778"/>
                  </a:lnTo>
                  <a:cubicBezTo>
                    <a:pt x="9606" y="6797"/>
                    <a:pt x="9625" y="6823"/>
                    <a:pt x="9645" y="6849"/>
                  </a:cubicBezTo>
                  <a:cubicBezTo>
                    <a:pt x="9697" y="6953"/>
                    <a:pt x="9710" y="7044"/>
                    <a:pt x="9684" y="7122"/>
                  </a:cubicBezTo>
                  <a:cubicBezTo>
                    <a:pt x="9677" y="7148"/>
                    <a:pt x="9658" y="7187"/>
                    <a:pt x="9632" y="7233"/>
                  </a:cubicBezTo>
                  <a:cubicBezTo>
                    <a:pt x="9573" y="7311"/>
                    <a:pt x="9515" y="7369"/>
                    <a:pt x="9443" y="7395"/>
                  </a:cubicBezTo>
                  <a:cubicBezTo>
                    <a:pt x="9409" y="7410"/>
                    <a:pt x="9357" y="7417"/>
                    <a:pt x="9289" y="7417"/>
                  </a:cubicBezTo>
                  <a:cubicBezTo>
                    <a:pt x="9266" y="7417"/>
                    <a:pt x="9242" y="7417"/>
                    <a:pt x="9216" y="7415"/>
                  </a:cubicBezTo>
                  <a:lnTo>
                    <a:pt x="8936" y="7402"/>
                  </a:lnTo>
                  <a:cubicBezTo>
                    <a:pt x="8806" y="7402"/>
                    <a:pt x="8715" y="7402"/>
                    <a:pt x="8656" y="7421"/>
                  </a:cubicBezTo>
                  <a:cubicBezTo>
                    <a:pt x="8546" y="7441"/>
                    <a:pt x="8474" y="7493"/>
                    <a:pt x="8429" y="7571"/>
                  </a:cubicBezTo>
                  <a:cubicBezTo>
                    <a:pt x="8416" y="7591"/>
                    <a:pt x="8396" y="7623"/>
                    <a:pt x="8383" y="7669"/>
                  </a:cubicBezTo>
                  <a:cubicBezTo>
                    <a:pt x="8344" y="7792"/>
                    <a:pt x="8351" y="7883"/>
                    <a:pt x="8396" y="7948"/>
                  </a:cubicBezTo>
                  <a:cubicBezTo>
                    <a:pt x="8442" y="8000"/>
                    <a:pt x="8526" y="8033"/>
                    <a:pt x="8663" y="8046"/>
                  </a:cubicBezTo>
                  <a:cubicBezTo>
                    <a:pt x="8721" y="8046"/>
                    <a:pt x="8760" y="8046"/>
                    <a:pt x="8773" y="8039"/>
                  </a:cubicBezTo>
                  <a:cubicBezTo>
                    <a:pt x="8819" y="8020"/>
                    <a:pt x="8851" y="7987"/>
                    <a:pt x="8871" y="7942"/>
                  </a:cubicBezTo>
                  <a:lnTo>
                    <a:pt x="8903" y="7883"/>
                  </a:lnTo>
                  <a:lnTo>
                    <a:pt x="8910" y="7851"/>
                  </a:lnTo>
                  <a:cubicBezTo>
                    <a:pt x="8910" y="7838"/>
                    <a:pt x="8897" y="7818"/>
                    <a:pt x="8877" y="7792"/>
                  </a:cubicBezTo>
                  <a:cubicBezTo>
                    <a:pt x="8838" y="7740"/>
                    <a:pt x="8799" y="7714"/>
                    <a:pt x="8754" y="7708"/>
                  </a:cubicBezTo>
                  <a:cubicBezTo>
                    <a:pt x="8747" y="7706"/>
                    <a:pt x="8740" y="7705"/>
                    <a:pt x="8734" y="7705"/>
                  </a:cubicBezTo>
                  <a:cubicBezTo>
                    <a:pt x="8717" y="7705"/>
                    <a:pt x="8701" y="7711"/>
                    <a:pt x="8682" y="7721"/>
                  </a:cubicBezTo>
                  <a:cubicBezTo>
                    <a:pt x="8663" y="7740"/>
                    <a:pt x="8650" y="7760"/>
                    <a:pt x="8650" y="7786"/>
                  </a:cubicBezTo>
                  <a:cubicBezTo>
                    <a:pt x="8669" y="7786"/>
                    <a:pt x="8682" y="7799"/>
                    <a:pt x="8689" y="7818"/>
                  </a:cubicBezTo>
                  <a:cubicBezTo>
                    <a:pt x="8695" y="7838"/>
                    <a:pt x="8695" y="7851"/>
                    <a:pt x="8682" y="7864"/>
                  </a:cubicBezTo>
                  <a:cubicBezTo>
                    <a:pt x="8676" y="7883"/>
                    <a:pt x="8656" y="7890"/>
                    <a:pt x="8637" y="7896"/>
                  </a:cubicBezTo>
                  <a:cubicBezTo>
                    <a:pt x="8617" y="7896"/>
                    <a:pt x="8604" y="7890"/>
                    <a:pt x="8585" y="7883"/>
                  </a:cubicBezTo>
                  <a:cubicBezTo>
                    <a:pt x="8559" y="7864"/>
                    <a:pt x="8546" y="7838"/>
                    <a:pt x="8546" y="7792"/>
                  </a:cubicBezTo>
                  <a:cubicBezTo>
                    <a:pt x="8546" y="7760"/>
                    <a:pt x="8565" y="7727"/>
                    <a:pt x="8585" y="7695"/>
                  </a:cubicBezTo>
                  <a:cubicBezTo>
                    <a:pt x="8624" y="7643"/>
                    <a:pt x="8669" y="7617"/>
                    <a:pt x="8715" y="7610"/>
                  </a:cubicBezTo>
                  <a:cubicBezTo>
                    <a:pt x="8721" y="7609"/>
                    <a:pt x="8728" y="7609"/>
                    <a:pt x="8734" y="7609"/>
                  </a:cubicBezTo>
                  <a:cubicBezTo>
                    <a:pt x="8793" y="7609"/>
                    <a:pt x="8851" y="7635"/>
                    <a:pt x="8910" y="7688"/>
                  </a:cubicBezTo>
                  <a:cubicBezTo>
                    <a:pt x="8962" y="7734"/>
                    <a:pt x="8988" y="7779"/>
                    <a:pt x="9001" y="7831"/>
                  </a:cubicBezTo>
                  <a:cubicBezTo>
                    <a:pt x="9008" y="7903"/>
                    <a:pt x="8962" y="7987"/>
                    <a:pt x="8864" y="8085"/>
                  </a:cubicBezTo>
                  <a:cubicBezTo>
                    <a:pt x="8838" y="8111"/>
                    <a:pt x="8812" y="8130"/>
                    <a:pt x="8780" y="8143"/>
                  </a:cubicBezTo>
                  <a:cubicBezTo>
                    <a:pt x="8767" y="8143"/>
                    <a:pt x="8728" y="8143"/>
                    <a:pt x="8669" y="8130"/>
                  </a:cubicBezTo>
                  <a:cubicBezTo>
                    <a:pt x="8591" y="8130"/>
                    <a:pt x="8533" y="8124"/>
                    <a:pt x="8500" y="8117"/>
                  </a:cubicBezTo>
                  <a:cubicBezTo>
                    <a:pt x="8422" y="8098"/>
                    <a:pt x="8364" y="8065"/>
                    <a:pt x="8325" y="8007"/>
                  </a:cubicBezTo>
                  <a:lnTo>
                    <a:pt x="8325" y="8065"/>
                  </a:lnTo>
                  <a:cubicBezTo>
                    <a:pt x="8325" y="8176"/>
                    <a:pt x="8286" y="8273"/>
                    <a:pt x="8208" y="8371"/>
                  </a:cubicBezTo>
                  <a:cubicBezTo>
                    <a:pt x="8130" y="8462"/>
                    <a:pt x="8045" y="8521"/>
                    <a:pt x="7941" y="8540"/>
                  </a:cubicBezTo>
                  <a:cubicBezTo>
                    <a:pt x="7923" y="8545"/>
                    <a:pt x="7904" y="8547"/>
                    <a:pt x="7886" y="8547"/>
                  </a:cubicBezTo>
                  <a:cubicBezTo>
                    <a:pt x="7852" y="8547"/>
                    <a:pt x="7818" y="8540"/>
                    <a:pt x="7785" y="8527"/>
                  </a:cubicBezTo>
                  <a:cubicBezTo>
                    <a:pt x="7759" y="8521"/>
                    <a:pt x="7739" y="8508"/>
                    <a:pt x="7726" y="8501"/>
                  </a:cubicBezTo>
                  <a:cubicBezTo>
                    <a:pt x="7726" y="8651"/>
                    <a:pt x="7720" y="8794"/>
                    <a:pt x="7707" y="8924"/>
                  </a:cubicBezTo>
                  <a:cubicBezTo>
                    <a:pt x="8143" y="8865"/>
                    <a:pt x="8559" y="8709"/>
                    <a:pt x="8956" y="8449"/>
                  </a:cubicBezTo>
                  <a:cubicBezTo>
                    <a:pt x="9346" y="8195"/>
                    <a:pt x="9671" y="7870"/>
                    <a:pt x="9931" y="7473"/>
                  </a:cubicBezTo>
                  <a:lnTo>
                    <a:pt x="10191" y="7051"/>
                  </a:lnTo>
                  <a:cubicBezTo>
                    <a:pt x="10224" y="6999"/>
                    <a:pt x="10438" y="6667"/>
                    <a:pt x="10842" y="6062"/>
                  </a:cubicBezTo>
                  <a:cubicBezTo>
                    <a:pt x="11108" y="5665"/>
                    <a:pt x="11297" y="5327"/>
                    <a:pt x="11427" y="5041"/>
                  </a:cubicBezTo>
                  <a:cubicBezTo>
                    <a:pt x="11544" y="4774"/>
                    <a:pt x="11570" y="4560"/>
                    <a:pt x="11498" y="4397"/>
                  </a:cubicBezTo>
                  <a:cubicBezTo>
                    <a:pt x="11440" y="4254"/>
                    <a:pt x="11316" y="4150"/>
                    <a:pt x="11141" y="4098"/>
                  </a:cubicBezTo>
                  <a:cubicBezTo>
                    <a:pt x="11043" y="4067"/>
                    <a:pt x="10921" y="4049"/>
                    <a:pt x="10774" y="4049"/>
                  </a:cubicBezTo>
                  <a:close/>
                  <a:moveTo>
                    <a:pt x="5418" y="9688"/>
                  </a:moveTo>
                  <a:cubicBezTo>
                    <a:pt x="5425" y="9688"/>
                    <a:pt x="5434" y="9693"/>
                    <a:pt x="5444" y="9698"/>
                  </a:cubicBezTo>
                  <a:cubicBezTo>
                    <a:pt x="5476" y="9724"/>
                    <a:pt x="5502" y="9756"/>
                    <a:pt x="5528" y="9795"/>
                  </a:cubicBezTo>
                  <a:cubicBezTo>
                    <a:pt x="5535" y="9808"/>
                    <a:pt x="5541" y="9808"/>
                    <a:pt x="5541" y="9808"/>
                  </a:cubicBezTo>
                  <a:lnTo>
                    <a:pt x="5561" y="9808"/>
                  </a:lnTo>
                  <a:lnTo>
                    <a:pt x="5691" y="9743"/>
                  </a:lnTo>
                  <a:cubicBezTo>
                    <a:pt x="5704" y="9737"/>
                    <a:pt x="5715" y="9733"/>
                    <a:pt x="5726" y="9733"/>
                  </a:cubicBezTo>
                  <a:cubicBezTo>
                    <a:pt x="5736" y="9733"/>
                    <a:pt x="5746" y="9737"/>
                    <a:pt x="5756" y="9743"/>
                  </a:cubicBezTo>
                  <a:cubicBezTo>
                    <a:pt x="5762" y="9750"/>
                    <a:pt x="5762" y="9763"/>
                    <a:pt x="5762" y="9776"/>
                  </a:cubicBezTo>
                  <a:cubicBezTo>
                    <a:pt x="5756" y="9789"/>
                    <a:pt x="5749" y="9802"/>
                    <a:pt x="5736" y="9808"/>
                  </a:cubicBezTo>
                  <a:cubicBezTo>
                    <a:pt x="5730" y="9815"/>
                    <a:pt x="5710" y="9821"/>
                    <a:pt x="5665" y="9834"/>
                  </a:cubicBezTo>
                  <a:cubicBezTo>
                    <a:pt x="5645" y="9834"/>
                    <a:pt x="5619" y="9847"/>
                    <a:pt x="5593" y="9873"/>
                  </a:cubicBezTo>
                  <a:cubicBezTo>
                    <a:pt x="5567" y="9893"/>
                    <a:pt x="5554" y="9899"/>
                    <a:pt x="5554" y="9899"/>
                  </a:cubicBezTo>
                  <a:cubicBezTo>
                    <a:pt x="5552" y="9900"/>
                    <a:pt x="5549" y="9901"/>
                    <a:pt x="5546" y="9901"/>
                  </a:cubicBezTo>
                  <a:cubicBezTo>
                    <a:pt x="5529" y="9901"/>
                    <a:pt x="5513" y="9883"/>
                    <a:pt x="5496" y="9860"/>
                  </a:cubicBezTo>
                  <a:lnTo>
                    <a:pt x="5411" y="9743"/>
                  </a:lnTo>
                  <a:lnTo>
                    <a:pt x="5398" y="9711"/>
                  </a:lnTo>
                  <a:cubicBezTo>
                    <a:pt x="5398" y="9698"/>
                    <a:pt x="5405" y="9691"/>
                    <a:pt x="5411" y="9691"/>
                  </a:cubicBezTo>
                  <a:cubicBezTo>
                    <a:pt x="5413" y="9689"/>
                    <a:pt x="5415" y="9688"/>
                    <a:pt x="5418" y="9688"/>
                  </a:cubicBezTo>
                  <a:close/>
                  <a:moveTo>
                    <a:pt x="1307" y="9464"/>
                  </a:moveTo>
                  <a:cubicBezTo>
                    <a:pt x="1249" y="9535"/>
                    <a:pt x="1190" y="9581"/>
                    <a:pt x="1112" y="9613"/>
                  </a:cubicBezTo>
                  <a:cubicBezTo>
                    <a:pt x="1056" y="9641"/>
                    <a:pt x="1003" y="9654"/>
                    <a:pt x="950" y="9654"/>
                  </a:cubicBezTo>
                  <a:cubicBezTo>
                    <a:pt x="917" y="9654"/>
                    <a:pt x="885" y="9649"/>
                    <a:pt x="852" y="9639"/>
                  </a:cubicBezTo>
                  <a:cubicBezTo>
                    <a:pt x="819" y="9626"/>
                    <a:pt x="787" y="9607"/>
                    <a:pt x="754" y="9581"/>
                  </a:cubicBezTo>
                  <a:lnTo>
                    <a:pt x="728" y="9886"/>
                  </a:lnTo>
                  <a:lnTo>
                    <a:pt x="761" y="9925"/>
                  </a:lnTo>
                  <a:cubicBezTo>
                    <a:pt x="787" y="9951"/>
                    <a:pt x="826" y="9964"/>
                    <a:pt x="884" y="9971"/>
                  </a:cubicBezTo>
                  <a:lnTo>
                    <a:pt x="976" y="9990"/>
                  </a:lnTo>
                  <a:cubicBezTo>
                    <a:pt x="1021" y="10003"/>
                    <a:pt x="1060" y="10003"/>
                    <a:pt x="1086" y="10003"/>
                  </a:cubicBezTo>
                  <a:lnTo>
                    <a:pt x="1158" y="9990"/>
                  </a:lnTo>
                  <a:lnTo>
                    <a:pt x="1210" y="9990"/>
                  </a:lnTo>
                  <a:cubicBezTo>
                    <a:pt x="1229" y="9990"/>
                    <a:pt x="1242" y="9984"/>
                    <a:pt x="1255" y="9977"/>
                  </a:cubicBezTo>
                  <a:lnTo>
                    <a:pt x="1281" y="9971"/>
                  </a:lnTo>
                  <a:cubicBezTo>
                    <a:pt x="1288" y="9925"/>
                    <a:pt x="1294" y="9873"/>
                    <a:pt x="1307" y="9828"/>
                  </a:cubicBezTo>
                  <a:cubicBezTo>
                    <a:pt x="1340" y="9665"/>
                    <a:pt x="1340" y="9548"/>
                    <a:pt x="1307" y="9470"/>
                  </a:cubicBezTo>
                  <a:lnTo>
                    <a:pt x="1307" y="9464"/>
                  </a:lnTo>
                  <a:close/>
                  <a:moveTo>
                    <a:pt x="4822" y="9756"/>
                  </a:moveTo>
                  <a:cubicBezTo>
                    <a:pt x="4826" y="9756"/>
                    <a:pt x="4830" y="9758"/>
                    <a:pt x="4832" y="9763"/>
                  </a:cubicBezTo>
                  <a:cubicBezTo>
                    <a:pt x="4845" y="9769"/>
                    <a:pt x="4845" y="9782"/>
                    <a:pt x="4852" y="9802"/>
                  </a:cubicBezTo>
                  <a:lnTo>
                    <a:pt x="4858" y="9821"/>
                  </a:lnTo>
                  <a:lnTo>
                    <a:pt x="4865" y="9854"/>
                  </a:lnTo>
                  <a:cubicBezTo>
                    <a:pt x="4865" y="9867"/>
                    <a:pt x="4865" y="9880"/>
                    <a:pt x="4871" y="9886"/>
                  </a:cubicBezTo>
                  <a:cubicBezTo>
                    <a:pt x="4878" y="9893"/>
                    <a:pt x="4891" y="9912"/>
                    <a:pt x="4917" y="9951"/>
                  </a:cubicBezTo>
                  <a:cubicBezTo>
                    <a:pt x="4930" y="9977"/>
                    <a:pt x="4943" y="9997"/>
                    <a:pt x="4943" y="10016"/>
                  </a:cubicBezTo>
                  <a:lnTo>
                    <a:pt x="4956" y="10049"/>
                  </a:lnTo>
                  <a:cubicBezTo>
                    <a:pt x="4962" y="10068"/>
                    <a:pt x="4982" y="10088"/>
                    <a:pt x="5014" y="10114"/>
                  </a:cubicBezTo>
                  <a:cubicBezTo>
                    <a:pt x="5021" y="10120"/>
                    <a:pt x="5021" y="10127"/>
                    <a:pt x="5021" y="10140"/>
                  </a:cubicBezTo>
                  <a:cubicBezTo>
                    <a:pt x="5021" y="10159"/>
                    <a:pt x="5014" y="10166"/>
                    <a:pt x="4988" y="10166"/>
                  </a:cubicBezTo>
                  <a:cubicBezTo>
                    <a:pt x="4975" y="10166"/>
                    <a:pt x="4962" y="10159"/>
                    <a:pt x="4943" y="10146"/>
                  </a:cubicBezTo>
                  <a:cubicBezTo>
                    <a:pt x="4917" y="10120"/>
                    <a:pt x="4897" y="10088"/>
                    <a:pt x="4884" y="10049"/>
                  </a:cubicBezTo>
                  <a:lnTo>
                    <a:pt x="4865" y="9990"/>
                  </a:lnTo>
                  <a:lnTo>
                    <a:pt x="4800" y="9886"/>
                  </a:lnTo>
                  <a:lnTo>
                    <a:pt x="4689" y="10062"/>
                  </a:lnTo>
                  <a:lnTo>
                    <a:pt x="4637" y="10185"/>
                  </a:lnTo>
                  <a:lnTo>
                    <a:pt x="4618" y="10263"/>
                  </a:lnTo>
                  <a:cubicBezTo>
                    <a:pt x="4611" y="10309"/>
                    <a:pt x="4605" y="10329"/>
                    <a:pt x="4598" y="10342"/>
                  </a:cubicBezTo>
                  <a:cubicBezTo>
                    <a:pt x="4592" y="10342"/>
                    <a:pt x="4579" y="10342"/>
                    <a:pt x="4572" y="10329"/>
                  </a:cubicBezTo>
                  <a:lnTo>
                    <a:pt x="4566" y="10309"/>
                  </a:lnTo>
                  <a:cubicBezTo>
                    <a:pt x="4559" y="10244"/>
                    <a:pt x="4566" y="10185"/>
                    <a:pt x="4592" y="10120"/>
                  </a:cubicBezTo>
                  <a:lnTo>
                    <a:pt x="4598" y="10088"/>
                  </a:lnTo>
                  <a:lnTo>
                    <a:pt x="4631" y="10016"/>
                  </a:lnTo>
                  <a:cubicBezTo>
                    <a:pt x="4644" y="9984"/>
                    <a:pt x="4663" y="9958"/>
                    <a:pt x="4683" y="9925"/>
                  </a:cubicBezTo>
                  <a:cubicBezTo>
                    <a:pt x="4722" y="9873"/>
                    <a:pt x="4748" y="9828"/>
                    <a:pt x="4767" y="9802"/>
                  </a:cubicBezTo>
                  <a:cubicBezTo>
                    <a:pt x="4774" y="9782"/>
                    <a:pt x="4787" y="9769"/>
                    <a:pt x="4793" y="9769"/>
                  </a:cubicBezTo>
                  <a:cubicBezTo>
                    <a:pt x="4805" y="9761"/>
                    <a:pt x="4815" y="9756"/>
                    <a:pt x="4822" y="9756"/>
                  </a:cubicBezTo>
                  <a:close/>
                  <a:moveTo>
                    <a:pt x="6042" y="10153"/>
                  </a:moveTo>
                  <a:cubicBezTo>
                    <a:pt x="6048" y="10153"/>
                    <a:pt x="6055" y="10153"/>
                    <a:pt x="6055" y="10159"/>
                  </a:cubicBezTo>
                  <a:lnTo>
                    <a:pt x="6048" y="10172"/>
                  </a:lnTo>
                  <a:cubicBezTo>
                    <a:pt x="6029" y="10198"/>
                    <a:pt x="5996" y="10224"/>
                    <a:pt x="5951" y="10250"/>
                  </a:cubicBezTo>
                  <a:cubicBezTo>
                    <a:pt x="5925" y="10263"/>
                    <a:pt x="5886" y="10283"/>
                    <a:pt x="5827" y="10302"/>
                  </a:cubicBezTo>
                  <a:lnTo>
                    <a:pt x="5964" y="10524"/>
                  </a:lnTo>
                  <a:cubicBezTo>
                    <a:pt x="5977" y="10537"/>
                    <a:pt x="5983" y="10550"/>
                    <a:pt x="5983" y="10569"/>
                  </a:cubicBezTo>
                  <a:cubicBezTo>
                    <a:pt x="5983" y="10582"/>
                    <a:pt x="5977" y="10589"/>
                    <a:pt x="5970" y="10595"/>
                  </a:cubicBezTo>
                  <a:cubicBezTo>
                    <a:pt x="5964" y="10602"/>
                    <a:pt x="5951" y="10602"/>
                    <a:pt x="5944" y="10602"/>
                  </a:cubicBezTo>
                  <a:cubicBezTo>
                    <a:pt x="5938" y="10602"/>
                    <a:pt x="5925" y="10595"/>
                    <a:pt x="5899" y="10576"/>
                  </a:cubicBezTo>
                  <a:cubicBezTo>
                    <a:pt x="5860" y="10517"/>
                    <a:pt x="5827" y="10465"/>
                    <a:pt x="5808" y="10426"/>
                  </a:cubicBezTo>
                  <a:lnTo>
                    <a:pt x="5769" y="10355"/>
                  </a:lnTo>
                  <a:cubicBezTo>
                    <a:pt x="5736" y="10322"/>
                    <a:pt x="5723" y="10302"/>
                    <a:pt x="5730" y="10289"/>
                  </a:cubicBezTo>
                  <a:cubicBezTo>
                    <a:pt x="5730" y="10270"/>
                    <a:pt x="5749" y="10263"/>
                    <a:pt x="5782" y="10257"/>
                  </a:cubicBezTo>
                  <a:cubicBezTo>
                    <a:pt x="5860" y="10231"/>
                    <a:pt x="5944" y="10198"/>
                    <a:pt x="6029" y="10159"/>
                  </a:cubicBezTo>
                  <a:cubicBezTo>
                    <a:pt x="6029" y="10153"/>
                    <a:pt x="6035" y="10153"/>
                    <a:pt x="6042" y="10153"/>
                  </a:cubicBezTo>
                  <a:close/>
                  <a:moveTo>
                    <a:pt x="728" y="9932"/>
                  </a:moveTo>
                  <a:lnTo>
                    <a:pt x="689" y="10478"/>
                  </a:lnTo>
                  <a:lnTo>
                    <a:pt x="715" y="10543"/>
                  </a:lnTo>
                  <a:lnTo>
                    <a:pt x="741" y="10569"/>
                  </a:lnTo>
                  <a:cubicBezTo>
                    <a:pt x="761" y="10582"/>
                    <a:pt x="793" y="10595"/>
                    <a:pt x="839" y="10615"/>
                  </a:cubicBezTo>
                  <a:lnTo>
                    <a:pt x="917" y="10641"/>
                  </a:lnTo>
                  <a:lnTo>
                    <a:pt x="1132" y="10641"/>
                  </a:lnTo>
                  <a:lnTo>
                    <a:pt x="1197" y="10634"/>
                  </a:lnTo>
                  <a:lnTo>
                    <a:pt x="1210" y="10634"/>
                  </a:lnTo>
                  <a:cubicBezTo>
                    <a:pt x="1216" y="10439"/>
                    <a:pt x="1242" y="10237"/>
                    <a:pt x="1275" y="10042"/>
                  </a:cubicBezTo>
                  <a:lnTo>
                    <a:pt x="1275" y="10042"/>
                  </a:lnTo>
                  <a:lnTo>
                    <a:pt x="1112" y="10049"/>
                  </a:lnTo>
                  <a:cubicBezTo>
                    <a:pt x="1105" y="10051"/>
                    <a:pt x="1095" y="10052"/>
                    <a:pt x="1084" y="10052"/>
                  </a:cubicBezTo>
                  <a:cubicBezTo>
                    <a:pt x="1057" y="10052"/>
                    <a:pt x="1020" y="10047"/>
                    <a:pt x="969" y="10042"/>
                  </a:cubicBezTo>
                  <a:lnTo>
                    <a:pt x="845" y="10016"/>
                  </a:lnTo>
                  <a:lnTo>
                    <a:pt x="806" y="10003"/>
                  </a:lnTo>
                  <a:lnTo>
                    <a:pt x="774" y="9990"/>
                  </a:lnTo>
                  <a:lnTo>
                    <a:pt x="761" y="9971"/>
                  </a:lnTo>
                  <a:cubicBezTo>
                    <a:pt x="748" y="9958"/>
                    <a:pt x="735" y="9945"/>
                    <a:pt x="728" y="9932"/>
                  </a:cubicBezTo>
                  <a:close/>
                  <a:moveTo>
                    <a:pt x="1197" y="10706"/>
                  </a:moveTo>
                  <a:cubicBezTo>
                    <a:pt x="1197" y="10708"/>
                    <a:pt x="1196" y="10710"/>
                    <a:pt x="1196" y="10712"/>
                  </a:cubicBezTo>
                  <a:lnTo>
                    <a:pt x="1196" y="10712"/>
                  </a:lnTo>
                  <a:lnTo>
                    <a:pt x="1197" y="10712"/>
                  </a:lnTo>
                  <a:cubicBezTo>
                    <a:pt x="1197" y="10712"/>
                    <a:pt x="1197" y="10706"/>
                    <a:pt x="1197" y="10706"/>
                  </a:cubicBezTo>
                  <a:close/>
                  <a:moveTo>
                    <a:pt x="5252" y="9703"/>
                  </a:moveTo>
                  <a:cubicBezTo>
                    <a:pt x="5271" y="9703"/>
                    <a:pt x="5287" y="9710"/>
                    <a:pt x="5300" y="9724"/>
                  </a:cubicBezTo>
                  <a:lnTo>
                    <a:pt x="5326" y="9782"/>
                  </a:lnTo>
                  <a:cubicBezTo>
                    <a:pt x="5339" y="9808"/>
                    <a:pt x="5359" y="9841"/>
                    <a:pt x="5398" y="9880"/>
                  </a:cubicBezTo>
                  <a:cubicBezTo>
                    <a:pt x="5437" y="9919"/>
                    <a:pt x="5457" y="9951"/>
                    <a:pt x="5470" y="9977"/>
                  </a:cubicBezTo>
                  <a:cubicBezTo>
                    <a:pt x="5561" y="9964"/>
                    <a:pt x="5645" y="9925"/>
                    <a:pt x="5717" y="9873"/>
                  </a:cubicBezTo>
                  <a:cubicBezTo>
                    <a:pt x="5749" y="9847"/>
                    <a:pt x="5769" y="9834"/>
                    <a:pt x="5782" y="9828"/>
                  </a:cubicBezTo>
                  <a:cubicBezTo>
                    <a:pt x="5798" y="9821"/>
                    <a:pt x="5813" y="9818"/>
                    <a:pt x="5826" y="9818"/>
                  </a:cubicBezTo>
                  <a:cubicBezTo>
                    <a:pt x="5839" y="9818"/>
                    <a:pt x="5850" y="9821"/>
                    <a:pt x="5860" y="9828"/>
                  </a:cubicBezTo>
                  <a:cubicBezTo>
                    <a:pt x="5879" y="9834"/>
                    <a:pt x="5892" y="9854"/>
                    <a:pt x="5905" y="9873"/>
                  </a:cubicBezTo>
                  <a:cubicBezTo>
                    <a:pt x="5912" y="9893"/>
                    <a:pt x="5918" y="9912"/>
                    <a:pt x="5931" y="9938"/>
                  </a:cubicBezTo>
                  <a:lnTo>
                    <a:pt x="5964" y="9997"/>
                  </a:lnTo>
                  <a:cubicBezTo>
                    <a:pt x="5977" y="10029"/>
                    <a:pt x="5977" y="10049"/>
                    <a:pt x="5964" y="10062"/>
                  </a:cubicBezTo>
                  <a:cubicBezTo>
                    <a:pt x="5957" y="10075"/>
                    <a:pt x="5951" y="10081"/>
                    <a:pt x="5944" y="10088"/>
                  </a:cubicBezTo>
                  <a:lnTo>
                    <a:pt x="5912" y="10107"/>
                  </a:lnTo>
                  <a:cubicBezTo>
                    <a:pt x="5892" y="10114"/>
                    <a:pt x="5866" y="10133"/>
                    <a:pt x="5834" y="10159"/>
                  </a:cubicBezTo>
                  <a:cubicBezTo>
                    <a:pt x="5795" y="10192"/>
                    <a:pt x="5730" y="10224"/>
                    <a:pt x="5639" y="10257"/>
                  </a:cubicBezTo>
                  <a:cubicBezTo>
                    <a:pt x="5665" y="10302"/>
                    <a:pt x="5691" y="10355"/>
                    <a:pt x="5710" y="10420"/>
                  </a:cubicBezTo>
                  <a:lnTo>
                    <a:pt x="5736" y="10511"/>
                  </a:lnTo>
                  <a:cubicBezTo>
                    <a:pt x="5749" y="10550"/>
                    <a:pt x="5749" y="10576"/>
                    <a:pt x="5749" y="10589"/>
                  </a:cubicBezTo>
                  <a:cubicBezTo>
                    <a:pt x="5736" y="10608"/>
                    <a:pt x="5717" y="10628"/>
                    <a:pt x="5684" y="10641"/>
                  </a:cubicBezTo>
                  <a:cubicBezTo>
                    <a:pt x="5645" y="10654"/>
                    <a:pt x="5619" y="10660"/>
                    <a:pt x="5600" y="10673"/>
                  </a:cubicBezTo>
                  <a:cubicBezTo>
                    <a:pt x="5580" y="10686"/>
                    <a:pt x="5561" y="10693"/>
                    <a:pt x="5554" y="10699"/>
                  </a:cubicBezTo>
                  <a:cubicBezTo>
                    <a:pt x="5535" y="10712"/>
                    <a:pt x="5515" y="10712"/>
                    <a:pt x="5502" y="10712"/>
                  </a:cubicBezTo>
                  <a:cubicBezTo>
                    <a:pt x="5476" y="10712"/>
                    <a:pt x="5457" y="10693"/>
                    <a:pt x="5424" y="10654"/>
                  </a:cubicBezTo>
                  <a:cubicBezTo>
                    <a:pt x="5359" y="10563"/>
                    <a:pt x="5320" y="10498"/>
                    <a:pt x="5313" y="10446"/>
                  </a:cubicBezTo>
                  <a:cubicBezTo>
                    <a:pt x="5313" y="10420"/>
                    <a:pt x="5307" y="10400"/>
                    <a:pt x="5294" y="10400"/>
                  </a:cubicBezTo>
                  <a:cubicBezTo>
                    <a:pt x="5287" y="10400"/>
                    <a:pt x="5281" y="10400"/>
                    <a:pt x="5261" y="10407"/>
                  </a:cubicBezTo>
                  <a:lnTo>
                    <a:pt x="5053" y="10524"/>
                  </a:lnTo>
                  <a:cubicBezTo>
                    <a:pt x="5001" y="10556"/>
                    <a:pt x="4962" y="10576"/>
                    <a:pt x="4943" y="10595"/>
                  </a:cubicBezTo>
                  <a:cubicBezTo>
                    <a:pt x="4917" y="10615"/>
                    <a:pt x="4897" y="10628"/>
                    <a:pt x="4891" y="10628"/>
                  </a:cubicBezTo>
                  <a:cubicBezTo>
                    <a:pt x="4884" y="10630"/>
                    <a:pt x="4877" y="10632"/>
                    <a:pt x="4870" y="10632"/>
                  </a:cubicBezTo>
                  <a:cubicBezTo>
                    <a:pt x="4844" y="10632"/>
                    <a:pt x="4816" y="10613"/>
                    <a:pt x="4780" y="10582"/>
                  </a:cubicBezTo>
                  <a:cubicBezTo>
                    <a:pt x="4728" y="10524"/>
                    <a:pt x="4709" y="10485"/>
                    <a:pt x="4715" y="10452"/>
                  </a:cubicBezTo>
                  <a:cubicBezTo>
                    <a:pt x="4722" y="10426"/>
                    <a:pt x="4741" y="10400"/>
                    <a:pt x="4780" y="10381"/>
                  </a:cubicBezTo>
                  <a:lnTo>
                    <a:pt x="5177" y="10114"/>
                  </a:lnTo>
                  <a:lnTo>
                    <a:pt x="5047" y="9886"/>
                  </a:lnTo>
                  <a:cubicBezTo>
                    <a:pt x="5027" y="9847"/>
                    <a:pt x="5021" y="9821"/>
                    <a:pt x="5040" y="9802"/>
                  </a:cubicBezTo>
                  <a:cubicBezTo>
                    <a:pt x="5040" y="9795"/>
                    <a:pt x="5060" y="9782"/>
                    <a:pt x="5092" y="9776"/>
                  </a:cubicBezTo>
                  <a:cubicBezTo>
                    <a:pt x="5118" y="9763"/>
                    <a:pt x="5151" y="9743"/>
                    <a:pt x="5196" y="9717"/>
                  </a:cubicBezTo>
                  <a:cubicBezTo>
                    <a:pt x="5218" y="9708"/>
                    <a:pt x="5236" y="9703"/>
                    <a:pt x="5252" y="9703"/>
                  </a:cubicBezTo>
                  <a:close/>
                  <a:moveTo>
                    <a:pt x="5219" y="10508"/>
                  </a:moveTo>
                  <a:cubicBezTo>
                    <a:pt x="5222" y="10508"/>
                    <a:pt x="5226" y="10509"/>
                    <a:pt x="5229" y="10511"/>
                  </a:cubicBezTo>
                  <a:cubicBezTo>
                    <a:pt x="5242" y="10517"/>
                    <a:pt x="5248" y="10524"/>
                    <a:pt x="5255" y="10543"/>
                  </a:cubicBezTo>
                  <a:cubicBezTo>
                    <a:pt x="5274" y="10602"/>
                    <a:pt x="5307" y="10654"/>
                    <a:pt x="5352" y="10706"/>
                  </a:cubicBezTo>
                  <a:cubicBezTo>
                    <a:pt x="5372" y="10725"/>
                    <a:pt x="5379" y="10745"/>
                    <a:pt x="5372" y="10758"/>
                  </a:cubicBezTo>
                  <a:cubicBezTo>
                    <a:pt x="5368" y="10770"/>
                    <a:pt x="5361" y="10778"/>
                    <a:pt x="5350" y="10778"/>
                  </a:cubicBezTo>
                  <a:cubicBezTo>
                    <a:pt x="5343" y="10778"/>
                    <a:pt x="5336" y="10775"/>
                    <a:pt x="5326" y="10771"/>
                  </a:cubicBezTo>
                  <a:cubicBezTo>
                    <a:pt x="5313" y="10764"/>
                    <a:pt x="5300" y="10751"/>
                    <a:pt x="5287" y="10732"/>
                  </a:cubicBezTo>
                  <a:lnTo>
                    <a:pt x="5203" y="10595"/>
                  </a:lnTo>
                  <a:lnTo>
                    <a:pt x="5040" y="10699"/>
                  </a:lnTo>
                  <a:cubicBezTo>
                    <a:pt x="4997" y="10726"/>
                    <a:pt x="4963" y="10740"/>
                    <a:pt x="4934" y="10740"/>
                  </a:cubicBezTo>
                  <a:cubicBezTo>
                    <a:pt x="4928" y="10740"/>
                    <a:pt x="4922" y="10739"/>
                    <a:pt x="4917" y="10738"/>
                  </a:cubicBezTo>
                  <a:cubicBezTo>
                    <a:pt x="4910" y="10719"/>
                    <a:pt x="4930" y="10699"/>
                    <a:pt x="4962" y="10680"/>
                  </a:cubicBezTo>
                  <a:cubicBezTo>
                    <a:pt x="5040" y="10641"/>
                    <a:pt x="5112" y="10589"/>
                    <a:pt x="5177" y="10530"/>
                  </a:cubicBezTo>
                  <a:cubicBezTo>
                    <a:pt x="5196" y="10515"/>
                    <a:pt x="5209" y="10508"/>
                    <a:pt x="5219" y="10508"/>
                  </a:cubicBezTo>
                  <a:close/>
                  <a:moveTo>
                    <a:pt x="5294" y="9558"/>
                  </a:moveTo>
                  <a:cubicBezTo>
                    <a:pt x="5284" y="9558"/>
                    <a:pt x="5273" y="9559"/>
                    <a:pt x="5261" y="9561"/>
                  </a:cubicBezTo>
                  <a:cubicBezTo>
                    <a:pt x="5079" y="9568"/>
                    <a:pt x="4910" y="9633"/>
                    <a:pt x="4754" y="9743"/>
                  </a:cubicBezTo>
                  <a:cubicBezTo>
                    <a:pt x="4605" y="9860"/>
                    <a:pt x="4494" y="9997"/>
                    <a:pt x="4435" y="10172"/>
                  </a:cubicBezTo>
                  <a:cubicBezTo>
                    <a:pt x="4429" y="10198"/>
                    <a:pt x="4416" y="10224"/>
                    <a:pt x="4409" y="10250"/>
                  </a:cubicBezTo>
                  <a:cubicBezTo>
                    <a:pt x="4416" y="10250"/>
                    <a:pt x="4416" y="10257"/>
                    <a:pt x="4422" y="10257"/>
                  </a:cubicBezTo>
                  <a:cubicBezTo>
                    <a:pt x="4435" y="10276"/>
                    <a:pt x="4435" y="10296"/>
                    <a:pt x="4429" y="10322"/>
                  </a:cubicBezTo>
                  <a:cubicBezTo>
                    <a:pt x="4429" y="10413"/>
                    <a:pt x="4442" y="10491"/>
                    <a:pt x="4475" y="10563"/>
                  </a:cubicBezTo>
                  <a:cubicBezTo>
                    <a:pt x="4494" y="10602"/>
                    <a:pt x="4507" y="10628"/>
                    <a:pt x="4527" y="10647"/>
                  </a:cubicBezTo>
                  <a:cubicBezTo>
                    <a:pt x="4533" y="10654"/>
                    <a:pt x="4559" y="10686"/>
                    <a:pt x="4618" y="10738"/>
                  </a:cubicBezTo>
                  <a:cubicBezTo>
                    <a:pt x="4676" y="10784"/>
                    <a:pt x="4722" y="10810"/>
                    <a:pt x="4754" y="10829"/>
                  </a:cubicBezTo>
                  <a:cubicBezTo>
                    <a:pt x="4800" y="10849"/>
                    <a:pt x="4865" y="10868"/>
                    <a:pt x="4949" y="10888"/>
                  </a:cubicBezTo>
                  <a:cubicBezTo>
                    <a:pt x="5105" y="10927"/>
                    <a:pt x="5222" y="10946"/>
                    <a:pt x="5307" y="10946"/>
                  </a:cubicBezTo>
                  <a:cubicBezTo>
                    <a:pt x="5320" y="10948"/>
                    <a:pt x="5336" y="10949"/>
                    <a:pt x="5354" y="10949"/>
                  </a:cubicBezTo>
                  <a:cubicBezTo>
                    <a:pt x="5397" y="10949"/>
                    <a:pt x="5453" y="10944"/>
                    <a:pt x="5522" y="10940"/>
                  </a:cubicBezTo>
                  <a:cubicBezTo>
                    <a:pt x="5619" y="10927"/>
                    <a:pt x="5678" y="10920"/>
                    <a:pt x="5704" y="10907"/>
                  </a:cubicBezTo>
                  <a:cubicBezTo>
                    <a:pt x="5866" y="10868"/>
                    <a:pt x="6029" y="10751"/>
                    <a:pt x="6191" y="10550"/>
                  </a:cubicBezTo>
                  <a:cubicBezTo>
                    <a:pt x="6224" y="10511"/>
                    <a:pt x="6243" y="10485"/>
                    <a:pt x="6256" y="10459"/>
                  </a:cubicBezTo>
                  <a:cubicBezTo>
                    <a:pt x="6256" y="10459"/>
                    <a:pt x="6263" y="10459"/>
                    <a:pt x="6263" y="10452"/>
                  </a:cubicBezTo>
                  <a:cubicBezTo>
                    <a:pt x="6270" y="10420"/>
                    <a:pt x="6276" y="10381"/>
                    <a:pt x="6283" y="10348"/>
                  </a:cubicBezTo>
                  <a:cubicBezTo>
                    <a:pt x="6302" y="10276"/>
                    <a:pt x="6302" y="10211"/>
                    <a:pt x="6296" y="10153"/>
                  </a:cubicBezTo>
                  <a:cubicBezTo>
                    <a:pt x="6289" y="10094"/>
                    <a:pt x="6263" y="10036"/>
                    <a:pt x="6217" y="9964"/>
                  </a:cubicBezTo>
                  <a:cubicBezTo>
                    <a:pt x="6152" y="9867"/>
                    <a:pt x="6068" y="9789"/>
                    <a:pt x="5964" y="9724"/>
                  </a:cubicBezTo>
                  <a:cubicBezTo>
                    <a:pt x="5860" y="9665"/>
                    <a:pt x="5749" y="9633"/>
                    <a:pt x="5632" y="9620"/>
                  </a:cubicBezTo>
                  <a:cubicBezTo>
                    <a:pt x="5522" y="9613"/>
                    <a:pt x="5457" y="9607"/>
                    <a:pt x="5424" y="9594"/>
                  </a:cubicBezTo>
                  <a:lnTo>
                    <a:pt x="5359" y="9568"/>
                  </a:lnTo>
                  <a:cubicBezTo>
                    <a:pt x="5341" y="9563"/>
                    <a:pt x="5319" y="9558"/>
                    <a:pt x="5294" y="9558"/>
                  </a:cubicBezTo>
                  <a:close/>
                  <a:moveTo>
                    <a:pt x="676" y="10576"/>
                  </a:moveTo>
                  <a:lnTo>
                    <a:pt x="637" y="11135"/>
                  </a:lnTo>
                  <a:lnTo>
                    <a:pt x="637" y="11167"/>
                  </a:lnTo>
                  <a:cubicBezTo>
                    <a:pt x="657" y="11187"/>
                    <a:pt x="676" y="11206"/>
                    <a:pt x="696" y="11213"/>
                  </a:cubicBezTo>
                  <a:cubicBezTo>
                    <a:pt x="715" y="11226"/>
                    <a:pt x="754" y="11246"/>
                    <a:pt x="806" y="11265"/>
                  </a:cubicBezTo>
                  <a:lnTo>
                    <a:pt x="865" y="11291"/>
                  </a:lnTo>
                  <a:lnTo>
                    <a:pt x="1034" y="11311"/>
                  </a:lnTo>
                  <a:lnTo>
                    <a:pt x="1060" y="11311"/>
                  </a:lnTo>
                  <a:cubicBezTo>
                    <a:pt x="1067" y="11311"/>
                    <a:pt x="1080" y="11304"/>
                    <a:pt x="1093" y="11298"/>
                  </a:cubicBezTo>
                  <a:cubicBezTo>
                    <a:pt x="1106" y="11291"/>
                    <a:pt x="1112" y="11291"/>
                    <a:pt x="1119" y="11291"/>
                  </a:cubicBezTo>
                  <a:lnTo>
                    <a:pt x="1138" y="11291"/>
                  </a:lnTo>
                  <a:lnTo>
                    <a:pt x="1145" y="11285"/>
                  </a:lnTo>
                  <a:cubicBezTo>
                    <a:pt x="1151" y="11285"/>
                    <a:pt x="1158" y="11291"/>
                    <a:pt x="1164" y="11291"/>
                  </a:cubicBezTo>
                  <a:cubicBezTo>
                    <a:pt x="1171" y="11272"/>
                    <a:pt x="1171" y="11246"/>
                    <a:pt x="1177" y="11226"/>
                  </a:cubicBezTo>
                  <a:cubicBezTo>
                    <a:pt x="1177" y="11200"/>
                    <a:pt x="1184" y="11148"/>
                    <a:pt x="1184" y="11070"/>
                  </a:cubicBezTo>
                  <a:cubicBezTo>
                    <a:pt x="1190" y="10949"/>
                    <a:pt x="1190" y="10833"/>
                    <a:pt x="1196" y="10712"/>
                  </a:cubicBezTo>
                  <a:lnTo>
                    <a:pt x="1196" y="10712"/>
                  </a:lnTo>
                  <a:lnTo>
                    <a:pt x="917" y="10706"/>
                  </a:lnTo>
                  <a:lnTo>
                    <a:pt x="839" y="10680"/>
                  </a:lnTo>
                  <a:cubicBezTo>
                    <a:pt x="806" y="10667"/>
                    <a:pt x="774" y="10654"/>
                    <a:pt x="754" y="10641"/>
                  </a:cubicBezTo>
                  <a:cubicBezTo>
                    <a:pt x="741" y="10641"/>
                    <a:pt x="728" y="10621"/>
                    <a:pt x="696" y="10602"/>
                  </a:cubicBezTo>
                  <a:lnTo>
                    <a:pt x="676" y="10576"/>
                  </a:lnTo>
                  <a:close/>
                  <a:moveTo>
                    <a:pt x="631" y="11252"/>
                  </a:moveTo>
                  <a:cubicBezTo>
                    <a:pt x="631" y="11298"/>
                    <a:pt x="637" y="11337"/>
                    <a:pt x="650" y="11369"/>
                  </a:cubicBezTo>
                  <a:cubicBezTo>
                    <a:pt x="650" y="11376"/>
                    <a:pt x="663" y="11395"/>
                    <a:pt x="676" y="11441"/>
                  </a:cubicBezTo>
                  <a:cubicBezTo>
                    <a:pt x="689" y="11467"/>
                    <a:pt x="696" y="11486"/>
                    <a:pt x="702" y="11506"/>
                  </a:cubicBezTo>
                  <a:cubicBezTo>
                    <a:pt x="702" y="11506"/>
                    <a:pt x="709" y="11506"/>
                    <a:pt x="709" y="11512"/>
                  </a:cubicBezTo>
                  <a:cubicBezTo>
                    <a:pt x="728" y="11519"/>
                    <a:pt x="741" y="11532"/>
                    <a:pt x="754" y="11551"/>
                  </a:cubicBezTo>
                  <a:cubicBezTo>
                    <a:pt x="787" y="11558"/>
                    <a:pt x="826" y="11558"/>
                    <a:pt x="865" y="11558"/>
                  </a:cubicBezTo>
                  <a:cubicBezTo>
                    <a:pt x="937" y="11558"/>
                    <a:pt x="982" y="11558"/>
                    <a:pt x="1002" y="11551"/>
                  </a:cubicBezTo>
                  <a:lnTo>
                    <a:pt x="1008" y="11551"/>
                  </a:lnTo>
                  <a:cubicBezTo>
                    <a:pt x="1015" y="11538"/>
                    <a:pt x="1015" y="11525"/>
                    <a:pt x="1021" y="11512"/>
                  </a:cubicBezTo>
                  <a:cubicBezTo>
                    <a:pt x="1034" y="11493"/>
                    <a:pt x="1047" y="11473"/>
                    <a:pt x="1073" y="11447"/>
                  </a:cubicBezTo>
                  <a:cubicBezTo>
                    <a:pt x="1093" y="11421"/>
                    <a:pt x="1112" y="11402"/>
                    <a:pt x="1119" y="11389"/>
                  </a:cubicBezTo>
                  <a:lnTo>
                    <a:pt x="1099" y="11376"/>
                  </a:lnTo>
                  <a:lnTo>
                    <a:pt x="1093" y="11376"/>
                  </a:lnTo>
                  <a:lnTo>
                    <a:pt x="1073" y="11382"/>
                  </a:lnTo>
                  <a:cubicBezTo>
                    <a:pt x="1041" y="11382"/>
                    <a:pt x="1021" y="11376"/>
                    <a:pt x="1008" y="11376"/>
                  </a:cubicBezTo>
                  <a:lnTo>
                    <a:pt x="976" y="11376"/>
                  </a:lnTo>
                  <a:lnTo>
                    <a:pt x="937" y="11369"/>
                  </a:lnTo>
                  <a:cubicBezTo>
                    <a:pt x="924" y="11369"/>
                    <a:pt x="904" y="11363"/>
                    <a:pt x="878" y="11363"/>
                  </a:cubicBezTo>
                  <a:cubicBezTo>
                    <a:pt x="858" y="11363"/>
                    <a:pt x="839" y="11356"/>
                    <a:pt x="826" y="11343"/>
                  </a:cubicBezTo>
                  <a:lnTo>
                    <a:pt x="787" y="11324"/>
                  </a:lnTo>
                  <a:cubicBezTo>
                    <a:pt x="761" y="11317"/>
                    <a:pt x="748" y="11317"/>
                    <a:pt x="735" y="11311"/>
                  </a:cubicBezTo>
                  <a:lnTo>
                    <a:pt x="715" y="11298"/>
                  </a:lnTo>
                  <a:lnTo>
                    <a:pt x="696" y="11291"/>
                  </a:lnTo>
                  <a:lnTo>
                    <a:pt x="631" y="11252"/>
                  </a:lnTo>
                  <a:close/>
                  <a:moveTo>
                    <a:pt x="767" y="11623"/>
                  </a:moveTo>
                  <a:cubicBezTo>
                    <a:pt x="767" y="11636"/>
                    <a:pt x="767" y="11655"/>
                    <a:pt x="767" y="11675"/>
                  </a:cubicBezTo>
                  <a:lnTo>
                    <a:pt x="722" y="12058"/>
                  </a:lnTo>
                  <a:cubicBezTo>
                    <a:pt x="728" y="12058"/>
                    <a:pt x="735" y="12065"/>
                    <a:pt x="741" y="12071"/>
                  </a:cubicBezTo>
                  <a:cubicBezTo>
                    <a:pt x="767" y="12084"/>
                    <a:pt x="800" y="12091"/>
                    <a:pt x="839" y="12097"/>
                  </a:cubicBezTo>
                  <a:lnTo>
                    <a:pt x="950" y="12097"/>
                  </a:lnTo>
                  <a:cubicBezTo>
                    <a:pt x="963" y="11941"/>
                    <a:pt x="976" y="11798"/>
                    <a:pt x="982" y="11668"/>
                  </a:cubicBezTo>
                  <a:cubicBezTo>
                    <a:pt x="989" y="11655"/>
                    <a:pt x="989" y="11642"/>
                    <a:pt x="989" y="11636"/>
                  </a:cubicBezTo>
                  <a:lnTo>
                    <a:pt x="826" y="11623"/>
                  </a:lnTo>
                  <a:close/>
                  <a:moveTo>
                    <a:pt x="715" y="12123"/>
                  </a:moveTo>
                  <a:lnTo>
                    <a:pt x="657" y="12683"/>
                  </a:lnTo>
                  <a:cubicBezTo>
                    <a:pt x="676" y="12689"/>
                    <a:pt x="696" y="12696"/>
                    <a:pt x="722" y="12702"/>
                  </a:cubicBezTo>
                  <a:cubicBezTo>
                    <a:pt x="741" y="12709"/>
                    <a:pt x="767" y="12715"/>
                    <a:pt x="806" y="12715"/>
                  </a:cubicBezTo>
                  <a:lnTo>
                    <a:pt x="898" y="12748"/>
                  </a:lnTo>
                  <a:cubicBezTo>
                    <a:pt x="898" y="12748"/>
                    <a:pt x="898" y="12748"/>
                    <a:pt x="904" y="12754"/>
                  </a:cubicBezTo>
                  <a:cubicBezTo>
                    <a:pt x="917" y="12533"/>
                    <a:pt x="930" y="12338"/>
                    <a:pt x="943" y="12156"/>
                  </a:cubicBezTo>
                  <a:cubicBezTo>
                    <a:pt x="930" y="12156"/>
                    <a:pt x="917" y="12163"/>
                    <a:pt x="904" y="12163"/>
                  </a:cubicBezTo>
                  <a:cubicBezTo>
                    <a:pt x="832" y="12163"/>
                    <a:pt x="774" y="12156"/>
                    <a:pt x="735" y="12136"/>
                  </a:cubicBezTo>
                  <a:cubicBezTo>
                    <a:pt x="728" y="12130"/>
                    <a:pt x="722" y="12123"/>
                    <a:pt x="715" y="12123"/>
                  </a:cubicBezTo>
                  <a:close/>
                  <a:moveTo>
                    <a:pt x="650" y="12761"/>
                  </a:moveTo>
                  <a:lnTo>
                    <a:pt x="592" y="13268"/>
                  </a:lnTo>
                  <a:lnTo>
                    <a:pt x="592" y="13275"/>
                  </a:lnTo>
                  <a:cubicBezTo>
                    <a:pt x="592" y="13281"/>
                    <a:pt x="592" y="13281"/>
                    <a:pt x="598" y="13281"/>
                  </a:cubicBezTo>
                  <a:cubicBezTo>
                    <a:pt x="611" y="13288"/>
                    <a:pt x="637" y="13301"/>
                    <a:pt x="670" y="13307"/>
                  </a:cubicBezTo>
                  <a:lnTo>
                    <a:pt x="728" y="13320"/>
                  </a:lnTo>
                  <a:lnTo>
                    <a:pt x="806" y="13327"/>
                  </a:lnTo>
                  <a:cubicBezTo>
                    <a:pt x="832" y="13327"/>
                    <a:pt x="852" y="13333"/>
                    <a:pt x="865" y="13340"/>
                  </a:cubicBezTo>
                  <a:lnTo>
                    <a:pt x="878" y="13145"/>
                  </a:lnTo>
                  <a:cubicBezTo>
                    <a:pt x="884" y="13021"/>
                    <a:pt x="891" y="12904"/>
                    <a:pt x="898" y="12793"/>
                  </a:cubicBezTo>
                  <a:lnTo>
                    <a:pt x="898" y="12793"/>
                  </a:lnTo>
                  <a:lnTo>
                    <a:pt x="878" y="12800"/>
                  </a:lnTo>
                  <a:cubicBezTo>
                    <a:pt x="839" y="12800"/>
                    <a:pt x="793" y="12793"/>
                    <a:pt x="741" y="12780"/>
                  </a:cubicBezTo>
                  <a:cubicBezTo>
                    <a:pt x="702" y="12774"/>
                    <a:pt x="670" y="12767"/>
                    <a:pt x="650" y="12761"/>
                  </a:cubicBezTo>
                  <a:close/>
                  <a:moveTo>
                    <a:pt x="585" y="13353"/>
                  </a:moveTo>
                  <a:cubicBezTo>
                    <a:pt x="553" y="13632"/>
                    <a:pt x="527" y="13840"/>
                    <a:pt x="507" y="13983"/>
                  </a:cubicBezTo>
                  <a:cubicBezTo>
                    <a:pt x="507" y="14003"/>
                    <a:pt x="501" y="14023"/>
                    <a:pt x="501" y="14042"/>
                  </a:cubicBezTo>
                  <a:cubicBezTo>
                    <a:pt x="527" y="14068"/>
                    <a:pt x="566" y="14094"/>
                    <a:pt x="605" y="14114"/>
                  </a:cubicBezTo>
                  <a:cubicBezTo>
                    <a:pt x="638" y="14126"/>
                    <a:pt x="675" y="14133"/>
                    <a:pt x="710" y="14133"/>
                  </a:cubicBezTo>
                  <a:cubicBezTo>
                    <a:pt x="730" y="14133"/>
                    <a:pt x="749" y="14131"/>
                    <a:pt x="767" y="14127"/>
                  </a:cubicBezTo>
                  <a:cubicBezTo>
                    <a:pt x="793" y="14127"/>
                    <a:pt x="813" y="14120"/>
                    <a:pt x="819" y="14120"/>
                  </a:cubicBezTo>
                  <a:lnTo>
                    <a:pt x="865" y="13379"/>
                  </a:lnTo>
                  <a:cubicBezTo>
                    <a:pt x="858" y="13379"/>
                    <a:pt x="852" y="13385"/>
                    <a:pt x="845" y="13385"/>
                  </a:cubicBezTo>
                  <a:cubicBezTo>
                    <a:pt x="832" y="13392"/>
                    <a:pt x="819" y="13392"/>
                    <a:pt x="793" y="13392"/>
                  </a:cubicBezTo>
                  <a:cubicBezTo>
                    <a:pt x="709" y="13392"/>
                    <a:pt x="637" y="13379"/>
                    <a:pt x="585" y="13353"/>
                  </a:cubicBezTo>
                  <a:close/>
                  <a:moveTo>
                    <a:pt x="488" y="14127"/>
                  </a:moveTo>
                  <a:cubicBezTo>
                    <a:pt x="455" y="14335"/>
                    <a:pt x="416" y="14523"/>
                    <a:pt x="371" y="14699"/>
                  </a:cubicBezTo>
                  <a:cubicBezTo>
                    <a:pt x="371" y="14712"/>
                    <a:pt x="364" y="14725"/>
                    <a:pt x="364" y="14731"/>
                  </a:cubicBezTo>
                  <a:cubicBezTo>
                    <a:pt x="377" y="14731"/>
                    <a:pt x="390" y="14731"/>
                    <a:pt x="403" y="14725"/>
                  </a:cubicBezTo>
                  <a:cubicBezTo>
                    <a:pt x="520" y="14718"/>
                    <a:pt x="650" y="14705"/>
                    <a:pt x="806" y="14705"/>
                  </a:cubicBezTo>
                  <a:cubicBezTo>
                    <a:pt x="793" y="14673"/>
                    <a:pt x="787" y="14634"/>
                    <a:pt x="793" y="14582"/>
                  </a:cubicBezTo>
                  <a:lnTo>
                    <a:pt x="819" y="14192"/>
                  </a:lnTo>
                  <a:lnTo>
                    <a:pt x="819" y="14192"/>
                  </a:lnTo>
                  <a:cubicBezTo>
                    <a:pt x="777" y="14201"/>
                    <a:pt x="738" y="14206"/>
                    <a:pt x="702" y="14206"/>
                  </a:cubicBezTo>
                  <a:cubicBezTo>
                    <a:pt x="665" y="14206"/>
                    <a:pt x="631" y="14201"/>
                    <a:pt x="598" y="14192"/>
                  </a:cubicBezTo>
                  <a:cubicBezTo>
                    <a:pt x="553" y="14172"/>
                    <a:pt x="520" y="14153"/>
                    <a:pt x="488" y="1412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0"/>
            <p:cNvSpPr/>
            <p:nvPr/>
          </p:nvSpPr>
          <p:spPr>
            <a:xfrm>
              <a:off x="-6866910" y="7742458"/>
              <a:ext cx="451665" cy="2311143"/>
            </a:xfrm>
            <a:custGeom>
              <a:avLst/>
              <a:gdLst/>
              <a:ahLst/>
              <a:cxnLst/>
              <a:rect l="l" t="t" r="r" b="b"/>
              <a:pathLst>
                <a:path w="5926" h="30323" extrusionOk="0">
                  <a:moveTo>
                    <a:pt x="3981" y="166"/>
                  </a:moveTo>
                  <a:cubicBezTo>
                    <a:pt x="3994" y="172"/>
                    <a:pt x="3994" y="179"/>
                    <a:pt x="3994" y="192"/>
                  </a:cubicBezTo>
                  <a:cubicBezTo>
                    <a:pt x="3994" y="205"/>
                    <a:pt x="3987" y="218"/>
                    <a:pt x="3981" y="218"/>
                  </a:cubicBezTo>
                  <a:cubicBezTo>
                    <a:pt x="3968" y="225"/>
                    <a:pt x="3948" y="231"/>
                    <a:pt x="3916" y="231"/>
                  </a:cubicBezTo>
                  <a:cubicBezTo>
                    <a:pt x="3831" y="231"/>
                    <a:pt x="3695" y="257"/>
                    <a:pt x="3506" y="316"/>
                  </a:cubicBezTo>
                  <a:lnTo>
                    <a:pt x="2953" y="524"/>
                  </a:lnTo>
                  <a:cubicBezTo>
                    <a:pt x="2791" y="595"/>
                    <a:pt x="2648" y="667"/>
                    <a:pt x="2531" y="745"/>
                  </a:cubicBezTo>
                  <a:cubicBezTo>
                    <a:pt x="2531" y="719"/>
                    <a:pt x="2550" y="699"/>
                    <a:pt x="2583" y="673"/>
                  </a:cubicBezTo>
                  <a:cubicBezTo>
                    <a:pt x="2745" y="563"/>
                    <a:pt x="2914" y="472"/>
                    <a:pt x="3096" y="400"/>
                  </a:cubicBezTo>
                  <a:cubicBezTo>
                    <a:pt x="3162" y="374"/>
                    <a:pt x="3318" y="322"/>
                    <a:pt x="3571" y="238"/>
                  </a:cubicBezTo>
                  <a:lnTo>
                    <a:pt x="3721" y="199"/>
                  </a:lnTo>
                  <a:cubicBezTo>
                    <a:pt x="3773" y="186"/>
                    <a:pt x="3851" y="172"/>
                    <a:pt x="3955" y="166"/>
                  </a:cubicBezTo>
                  <a:close/>
                  <a:moveTo>
                    <a:pt x="2066" y="1048"/>
                  </a:moveTo>
                  <a:cubicBezTo>
                    <a:pt x="2068" y="1048"/>
                    <a:pt x="2072" y="1049"/>
                    <a:pt x="2075" y="1050"/>
                  </a:cubicBezTo>
                  <a:cubicBezTo>
                    <a:pt x="2140" y="1063"/>
                    <a:pt x="2232" y="1076"/>
                    <a:pt x="2362" y="1103"/>
                  </a:cubicBezTo>
                  <a:cubicBezTo>
                    <a:pt x="2407" y="1109"/>
                    <a:pt x="2479" y="1122"/>
                    <a:pt x="2576" y="1142"/>
                  </a:cubicBezTo>
                  <a:lnTo>
                    <a:pt x="2882" y="1129"/>
                  </a:lnTo>
                  <a:cubicBezTo>
                    <a:pt x="2908" y="1142"/>
                    <a:pt x="2914" y="1155"/>
                    <a:pt x="2908" y="1174"/>
                  </a:cubicBezTo>
                  <a:cubicBezTo>
                    <a:pt x="2901" y="1187"/>
                    <a:pt x="2895" y="1194"/>
                    <a:pt x="2875" y="1194"/>
                  </a:cubicBezTo>
                  <a:lnTo>
                    <a:pt x="2830" y="1181"/>
                  </a:lnTo>
                  <a:cubicBezTo>
                    <a:pt x="2817" y="1177"/>
                    <a:pt x="2804" y="1176"/>
                    <a:pt x="2790" y="1176"/>
                  </a:cubicBezTo>
                  <a:cubicBezTo>
                    <a:pt x="2776" y="1176"/>
                    <a:pt x="2762" y="1177"/>
                    <a:pt x="2745" y="1181"/>
                  </a:cubicBezTo>
                  <a:cubicBezTo>
                    <a:pt x="2622" y="1181"/>
                    <a:pt x="2537" y="1181"/>
                    <a:pt x="2492" y="1174"/>
                  </a:cubicBezTo>
                  <a:lnTo>
                    <a:pt x="2153" y="1103"/>
                  </a:lnTo>
                  <a:cubicBezTo>
                    <a:pt x="2101" y="1089"/>
                    <a:pt x="2069" y="1076"/>
                    <a:pt x="2056" y="1057"/>
                  </a:cubicBezTo>
                  <a:cubicBezTo>
                    <a:pt x="2056" y="1052"/>
                    <a:pt x="2059" y="1048"/>
                    <a:pt x="2066" y="1048"/>
                  </a:cubicBezTo>
                  <a:close/>
                  <a:moveTo>
                    <a:pt x="3487" y="1116"/>
                  </a:moveTo>
                  <a:cubicBezTo>
                    <a:pt x="3643" y="1148"/>
                    <a:pt x="3760" y="1181"/>
                    <a:pt x="3838" y="1213"/>
                  </a:cubicBezTo>
                  <a:cubicBezTo>
                    <a:pt x="3890" y="1246"/>
                    <a:pt x="3961" y="1285"/>
                    <a:pt x="4046" y="1337"/>
                  </a:cubicBezTo>
                  <a:cubicBezTo>
                    <a:pt x="4118" y="1382"/>
                    <a:pt x="4170" y="1428"/>
                    <a:pt x="4209" y="1467"/>
                  </a:cubicBezTo>
                  <a:cubicBezTo>
                    <a:pt x="4241" y="1499"/>
                    <a:pt x="4261" y="1532"/>
                    <a:pt x="4274" y="1558"/>
                  </a:cubicBezTo>
                  <a:cubicBezTo>
                    <a:pt x="4280" y="1577"/>
                    <a:pt x="4287" y="1590"/>
                    <a:pt x="4287" y="1610"/>
                  </a:cubicBezTo>
                  <a:cubicBezTo>
                    <a:pt x="4287" y="1642"/>
                    <a:pt x="4261" y="1662"/>
                    <a:pt x="4209" y="1681"/>
                  </a:cubicBezTo>
                  <a:lnTo>
                    <a:pt x="4131" y="1688"/>
                  </a:lnTo>
                  <a:cubicBezTo>
                    <a:pt x="4111" y="1688"/>
                    <a:pt x="4079" y="1688"/>
                    <a:pt x="4040" y="1681"/>
                  </a:cubicBezTo>
                  <a:cubicBezTo>
                    <a:pt x="3994" y="1668"/>
                    <a:pt x="3942" y="1649"/>
                    <a:pt x="3877" y="1623"/>
                  </a:cubicBezTo>
                  <a:lnTo>
                    <a:pt x="3766" y="1584"/>
                  </a:lnTo>
                  <a:cubicBezTo>
                    <a:pt x="3747" y="1571"/>
                    <a:pt x="3708" y="1564"/>
                    <a:pt x="3656" y="1564"/>
                  </a:cubicBezTo>
                  <a:lnTo>
                    <a:pt x="3695" y="1688"/>
                  </a:lnTo>
                  <a:lnTo>
                    <a:pt x="3714" y="1727"/>
                  </a:lnTo>
                  <a:lnTo>
                    <a:pt x="3740" y="1759"/>
                  </a:lnTo>
                  <a:cubicBezTo>
                    <a:pt x="3747" y="1772"/>
                    <a:pt x="3747" y="1792"/>
                    <a:pt x="3740" y="1805"/>
                  </a:cubicBezTo>
                  <a:cubicBezTo>
                    <a:pt x="3727" y="1818"/>
                    <a:pt x="3714" y="1824"/>
                    <a:pt x="3695" y="1824"/>
                  </a:cubicBezTo>
                  <a:cubicBezTo>
                    <a:pt x="3669" y="1818"/>
                    <a:pt x="3649" y="1798"/>
                    <a:pt x="3636" y="1759"/>
                  </a:cubicBezTo>
                  <a:cubicBezTo>
                    <a:pt x="3610" y="1701"/>
                    <a:pt x="3597" y="1662"/>
                    <a:pt x="3597" y="1636"/>
                  </a:cubicBezTo>
                  <a:cubicBezTo>
                    <a:pt x="3591" y="1610"/>
                    <a:pt x="3584" y="1590"/>
                    <a:pt x="3584" y="1577"/>
                  </a:cubicBezTo>
                  <a:cubicBezTo>
                    <a:pt x="3571" y="1558"/>
                    <a:pt x="3565" y="1545"/>
                    <a:pt x="3552" y="1532"/>
                  </a:cubicBezTo>
                  <a:lnTo>
                    <a:pt x="3513" y="1499"/>
                  </a:lnTo>
                  <a:cubicBezTo>
                    <a:pt x="3500" y="1486"/>
                    <a:pt x="3487" y="1473"/>
                    <a:pt x="3487" y="1460"/>
                  </a:cubicBezTo>
                  <a:cubicBezTo>
                    <a:pt x="3493" y="1434"/>
                    <a:pt x="3506" y="1421"/>
                    <a:pt x="3539" y="1421"/>
                  </a:cubicBezTo>
                  <a:cubicBezTo>
                    <a:pt x="3558" y="1421"/>
                    <a:pt x="3578" y="1434"/>
                    <a:pt x="3591" y="1454"/>
                  </a:cubicBezTo>
                  <a:lnTo>
                    <a:pt x="3623" y="1486"/>
                  </a:lnTo>
                  <a:cubicBezTo>
                    <a:pt x="3636" y="1493"/>
                    <a:pt x="3662" y="1499"/>
                    <a:pt x="3701" y="1506"/>
                  </a:cubicBezTo>
                  <a:cubicBezTo>
                    <a:pt x="3747" y="1506"/>
                    <a:pt x="3799" y="1525"/>
                    <a:pt x="3864" y="1558"/>
                  </a:cubicBezTo>
                  <a:cubicBezTo>
                    <a:pt x="3942" y="1590"/>
                    <a:pt x="3994" y="1610"/>
                    <a:pt x="4020" y="1616"/>
                  </a:cubicBezTo>
                  <a:cubicBezTo>
                    <a:pt x="4072" y="1629"/>
                    <a:pt x="4124" y="1636"/>
                    <a:pt x="4170" y="1636"/>
                  </a:cubicBezTo>
                  <a:cubicBezTo>
                    <a:pt x="4209" y="1636"/>
                    <a:pt x="4228" y="1623"/>
                    <a:pt x="4241" y="1603"/>
                  </a:cubicBezTo>
                  <a:cubicBezTo>
                    <a:pt x="4215" y="1532"/>
                    <a:pt x="4137" y="1460"/>
                    <a:pt x="4014" y="1376"/>
                  </a:cubicBezTo>
                  <a:lnTo>
                    <a:pt x="3890" y="1298"/>
                  </a:lnTo>
                  <a:cubicBezTo>
                    <a:pt x="3844" y="1272"/>
                    <a:pt x="3805" y="1246"/>
                    <a:pt x="3766" y="1233"/>
                  </a:cubicBezTo>
                  <a:cubicBezTo>
                    <a:pt x="3734" y="1220"/>
                    <a:pt x="3695" y="1207"/>
                    <a:pt x="3656" y="1200"/>
                  </a:cubicBezTo>
                  <a:lnTo>
                    <a:pt x="3487" y="1161"/>
                  </a:lnTo>
                  <a:cubicBezTo>
                    <a:pt x="3474" y="1155"/>
                    <a:pt x="3467" y="1155"/>
                    <a:pt x="3461" y="1148"/>
                  </a:cubicBezTo>
                  <a:cubicBezTo>
                    <a:pt x="3454" y="1142"/>
                    <a:pt x="3454" y="1129"/>
                    <a:pt x="3461" y="1122"/>
                  </a:cubicBezTo>
                  <a:cubicBezTo>
                    <a:pt x="3461" y="1116"/>
                    <a:pt x="3467" y="1116"/>
                    <a:pt x="3487" y="1116"/>
                  </a:cubicBezTo>
                  <a:close/>
                  <a:moveTo>
                    <a:pt x="3721" y="2000"/>
                  </a:moveTo>
                  <a:cubicBezTo>
                    <a:pt x="3740" y="2006"/>
                    <a:pt x="3760" y="2026"/>
                    <a:pt x="3786" y="2052"/>
                  </a:cubicBezTo>
                  <a:lnTo>
                    <a:pt x="3812" y="2085"/>
                  </a:lnTo>
                  <a:lnTo>
                    <a:pt x="4072" y="2501"/>
                  </a:lnTo>
                  <a:cubicBezTo>
                    <a:pt x="4072" y="2514"/>
                    <a:pt x="4066" y="2520"/>
                    <a:pt x="4059" y="2527"/>
                  </a:cubicBezTo>
                  <a:cubicBezTo>
                    <a:pt x="4053" y="2527"/>
                    <a:pt x="4040" y="2520"/>
                    <a:pt x="4020" y="2501"/>
                  </a:cubicBezTo>
                  <a:lnTo>
                    <a:pt x="3818" y="2195"/>
                  </a:lnTo>
                  <a:cubicBezTo>
                    <a:pt x="3805" y="2156"/>
                    <a:pt x="3786" y="2124"/>
                    <a:pt x="3766" y="2098"/>
                  </a:cubicBezTo>
                  <a:lnTo>
                    <a:pt x="3721" y="2033"/>
                  </a:lnTo>
                  <a:cubicBezTo>
                    <a:pt x="3714" y="2026"/>
                    <a:pt x="3708" y="2026"/>
                    <a:pt x="3708" y="2019"/>
                  </a:cubicBezTo>
                  <a:cubicBezTo>
                    <a:pt x="3701" y="2006"/>
                    <a:pt x="3708" y="2000"/>
                    <a:pt x="3721" y="2000"/>
                  </a:cubicBezTo>
                  <a:close/>
                  <a:moveTo>
                    <a:pt x="4543" y="2010"/>
                  </a:moveTo>
                  <a:cubicBezTo>
                    <a:pt x="4546" y="2010"/>
                    <a:pt x="4550" y="2011"/>
                    <a:pt x="4553" y="2013"/>
                  </a:cubicBezTo>
                  <a:cubicBezTo>
                    <a:pt x="4566" y="2013"/>
                    <a:pt x="4586" y="2026"/>
                    <a:pt x="4605" y="2046"/>
                  </a:cubicBezTo>
                  <a:cubicBezTo>
                    <a:pt x="4716" y="2150"/>
                    <a:pt x="4826" y="2325"/>
                    <a:pt x="4944" y="2566"/>
                  </a:cubicBezTo>
                  <a:cubicBezTo>
                    <a:pt x="4950" y="2585"/>
                    <a:pt x="4957" y="2598"/>
                    <a:pt x="4970" y="2605"/>
                  </a:cubicBezTo>
                  <a:lnTo>
                    <a:pt x="4983" y="2618"/>
                  </a:lnTo>
                  <a:cubicBezTo>
                    <a:pt x="4989" y="2624"/>
                    <a:pt x="4996" y="2631"/>
                    <a:pt x="4996" y="2637"/>
                  </a:cubicBezTo>
                  <a:cubicBezTo>
                    <a:pt x="4996" y="2650"/>
                    <a:pt x="4996" y="2657"/>
                    <a:pt x="4989" y="2663"/>
                  </a:cubicBezTo>
                  <a:cubicBezTo>
                    <a:pt x="4983" y="2670"/>
                    <a:pt x="4976" y="2670"/>
                    <a:pt x="4963" y="2670"/>
                  </a:cubicBezTo>
                  <a:cubicBezTo>
                    <a:pt x="4950" y="2670"/>
                    <a:pt x="4937" y="2663"/>
                    <a:pt x="4924" y="2650"/>
                  </a:cubicBezTo>
                  <a:cubicBezTo>
                    <a:pt x="4911" y="2631"/>
                    <a:pt x="4891" y="2605"/>
                    <a:pt x="4878" y="2566"/>
                  </a:cubicBezTo>
                  <a:cubicBezTo>
                    <a:pt x="4787" y="2390"/>
                    <a:pt x="4709" y="2254"/>
                    <a:pt x="4644" y="2163"/>
                  </a:cubicBezTo>
                  <a:lnTo>
                    <a:pt x="4579" y="2085"/>
                  </a:lnTo>
                  <a:lnTo>
                    <a:pt x="4540" y="2039"/>
                  </a:lnTo>
                  <a:cubicBezTo>
                    <a:pt x="4534" y="2033"/>
                    <a:pt x="4527" y="2026"/>
                    <a:pt x="4527" y="2026"/>
                  </a:cubicBezTo>
                  <a:cubicBezTo>
                    <a:pt x="4527" y="2016"/>
                    <a:pt x="4534" y="2010"/>
                    <a:pt x="4543" y="2010"/>
                  </a:cubicBezTo>
                  <a:close/>
                  <a:moveTo>
                    <a:pt x="4495" y="1590"/>
                  </a:moveTo>
                  <a:lnTo>
                    <a:pt x="4495" y="1590"/>
                  </a:lnTo>
                  <a:cubicBezTo>
                    <a:pt x="4670" y="1668"/>
                    <a:pt x="4826" y="1779"/>
                    <a:pt x="4957" y="1922"/>
                  </a:cubicBezTo>
                  <a:cubicBezTo>
                    <a:pt x="5009" y="1987"/>
                    <a:pt x="5074" y="2072"/>
                    <a:pt x="5145" y="2176"/>
                  </a:cubicBezTo>
                  <a:lnTo>
                    <a:pt x="5373" y="2514"/>
                  </a:lnTo>
                  <a:cubicBezTo>
                    <a:pt x="5503" y="2709"/>
                    <a:pt x="5594" y="2845"/>
                    <a:pt x="5633" y="2936"/>
                  </a:cubicBezTo>
                  <a:cubicBezTo>
                    <a:pt x="5652" y="2982"/>
                    <a:pt x="5652" y="3021"/>
                    <a:pt x="5639" y="3041"/>
                  </a:cubicBezTo>
                  <a:lnTo>
                    <a:pt x="5080" y="2195"/>
                  </a:lnTo>
                  <a:cubicBezTo>
                    <a:pt x="5002" y="2065"/>
                    <a:pt x="4931" y="1967"/>
                    <a:pt x="4865" y="1896"/>
                  </a:cubicBezTo>
                  <a:cubicBezTo>
                    <a:pt x="4781" y="1805"/>
                    <a:pt x="4683" y="1727"/>
                    <a:pt x="4573" y="1668"/>
                  </a:cubicBezTo>
                  <a:cubicBezTo>
                    <a:pt x="4527" y="1642"/>
                    <a:pt x="4501" y="1616"/>
                    <a:pt x="4495" y="1590"/>
                  </a:cubicBezTo>
                  <a:close/>
                  <a:moveTo>
                    <a:pt x="4248" y="0"/>
                  </a:moveTo>
                  <a:cubicBezTo>
                    <a:pt x="3988" y="0"/>
                    <a:pt x="3731" y="28"/>
                    <a:pt x="3474" y="81"/>
                  </a:cubicBezTo>
                  <a:cubicBezTo>
                    <a:pt x="3123" y="159"/>
                    <a:pt x="2797" y="283"/>
                    <a:pt x="2492" y="452"/>
                  </a:cubicBezTo>
                  <a:cubicBezTo>
                    <a:pt x="2238" y="602"/>
                    <a:pt x="2069" y="751"/>
                    <a:pt x="1971" y="914"/>
                  </a:cubicBezTo>
                  <a:cubicBezTo>
                    <a:pt x="1945" y="953"/>
                    <a:pt x="1926" y="972"/>
                    <a:pt x="1919" y="979"/>
                  </a:cubicBezTo>
                  <a:cubicBezTo>
                    <a:pt x="1903" y="992"/>
                    <a:pt x="1888" y="998"/>
                    <a:pt x="1875" y="998"/>
                  </a:cubicBezTo>
                  <a:cubicBezTo>
                    <a:pt x="1862" y="998"/>
                    <a:pt x="1851" y="992"/>
                    <a:pt x="1841" y="979"/>
                  </a:cubicBezTo>
                  <a:cubicBezTo>
                    <a:pt x="1828" y="953"/>
                    <a:pt x="1828" y="927"/>
                    <a:pt x="1854" y="881"/>
                  </a:cubicBezTo>
                  <a:lnTo>
                    <a:pt x="2186" y="329"/>
                  </a:lnTo>
                  <a:lnTo>
                    <a:pt x="2186" y="329"/>
                  </a:lnTo>
                  <a:cubicBezTo>
                    <a:pt x="2030" y="361"/>
                    <a:pt x="1880" y="439"/>
                    <a:pt x="1737" y="576"/>
                  </a:cubicBezTo>
                  <a:cubicBezTo>
                    <a:pt x="1653" y="654"/>
                    <a:pt x="1542" y="790"/>
                    <a:pt x="1406" y="979"/>
                  </a:cubicBezTo>
                  <a:cubicBezTo>
                    <a:pt x="1334" y="1083"/>
                    <a:pt x="1295" y="1155"/>
                    <a:pt x="1282" y="1200"/>
                  </a:cubicBezTo>
                  <a:cubicBezTo>
                    <a:pt x="1256" y="1265"/>
                    <a:pt x="1249" y="1356"/>
                    <a:pt x="1256" y="1467"/>
                  </a:cubicBezTo>
                  <a:cubicBezTo>
                    <a:pt x="1262" y="1610"/>
                    <a:pt x="1275" y="1720"/>
                    <a:pt x="1282" y="1792"/>
                  </a:cubicBezTo>
                  <a:cubicBezTo>
                    <a:pt x="1282" y="1805"/>
                    <a:pt x="1288" y="1805"/>
                    <a:pt x="1288" y="1811"/>
                  </a:cubicBezTo>
                  <a:cubicBezTo>
                    <a:pt x="1314" y="1805"/>
                    <a:pt x="1341" y="1798"/>
                    <a:pt x="1373" y="1792"/>
                  </a:cubicBezTo>
                  <a:lnTo>
                    <a:pt x="1347" y="1727"/>
                  </a:lnTo>
                  <a:cubicBezTo>
                    <a:pt x="1347" y="1694"/>
                    <a:pt x="1347" y="1642"/>
                    <a:pt x="1347" y="1577"/>
                  </a:cubicBezTo>
                  <a:cubicBezTo>
                    <a:pt x="1360" y="1447"/>
                    <a:pt x="1367" y="1356"/>
                    <a:pt x="1380" y="1298"/>
                  </a:cubicBezTo>
                  <a:lnTo>
                    <a:pt x="1419" y="1168"/>
                  </a:lnTo>
                  <a:cubicBezTo>
                    <a:pt x="1445" y="1109"/>
                    <a:pt x="1471" y="1044"/>
                    <a:pt x="1516" y="979"/>
                  </a:cubicBezTo>
                  <a:cubicBezTo>
                    <a:pt x="1523" y="966"/>
                    <a:pt x="1536" y="953"/>
                    <a:pt x="1549" y="940"/>
                  </a:cubicBezTo>
                  <a:cubicBezTo>
                    <a:pt x="1558" y="935"/>
                    <a:pt x="1567" y="931"/>
                    <a:pt x="1579" y="931"/>
                  </a:cubicBezTo>
                  <a:cubicBezTo>
                    <a:pt x="1583" y="931"/>
                    <a:pt x="1588" y="932"/>
                    <a:pt x="1594" y="933"/>
                  </a:cubicBezTo>
                  <a:cubicBezTo>
                    <a:pt x="1594" y="959"/>
                    <a:pt x="1575" y="992"/>
                    <a:pt x="1542" y="1044"/>
                  </a:cubicBezTo>
                  <a:cubicBezTo>
                    <a:pt x="1523" y="1083"/>
                    <a:pt x="1503" y="1122"/>
                    <a:pt x="1484" y="1168"/>
                  </a:cubicBezTo>
                  <a:lnTo>
                    <a:pt x="1458" y="1239"/>
                  </a:lnTo>
                  <a:lnTo>
                    <a:pt x="1445" y="1291"/>
                  </a:lnTo>
                  <a:cubicBezTo>
                    <a:pt x="1432" y="1330"/>
                    <a:pt x="1425" y="1389"/>
                    <a:pt x="1412" y="1473"/>
                  </a:cubicBezTo>
                  <a:lnTo>
                    <a:pt x="1393" y="1727"/>
                  </a:lnTo>
                  <a:lnTo>
                    <a:pt x="1393" y="1785"/>
                  </a:lnTo>
                  <a:cubicBezTo>
                    <a:pt x="1406" y="1785"/>
                    <a:pt x="1425" y="1785"/>
                    <a:pt x="1438" y="1779"/>
                  </a:cubicBezTo>
                  <a:cubicBezTo>
                    <a:pt x="1438" y="1772"/>
                    <a:pt x="1438" y="1759"/>
                    <a:pt x="1438" y="1746"/>
                  </a:cubicBezTo>
                  <a:lnTo>
                    <a:pt x="1497" y="1428"/>
                  </a:lnTo>
                  <a:cubicBezTo>
                    <a:pt x="1503" y="1369"/>
                    <a:pt x="1516" y="1317"/>
                    <a:pt x="1529" y="1285"/>
                  </a:cubicBezTo>
                  <a:cubicBezTo>
                    <a:pt x="1536" y="1259"/>
                    <a:pt x="1549" y="1246"/>
                    <a:pt x="1568" y="1233"/>
                  </a:cubicBezTo>
                  <a:cubicBezTo>
                    <a:pt x="1581" y="1265"/>
                    <a:pt x="1581" y="1317"/>
                    <a:pt x="1568" y="1376"/>
                  </a:cubicBezTo>
                  <a:lnTo>
                    <a:pt x="1490" y="1753"/>
                  </a:lnTo>
                  <a:cubicBezTo>
                    <a:pt x="1490" y="1759"/>
                    <a:pt x="1490" y="1766"/>
                    <a:pt x="1490" y="1772"/>
                  </a:cubicBezTo>
                  <a:cubicBezTo>
                    <a:pt x="1516" y="1772"/>
                    <a:pt x="1549" y="1766"/>
                    <a:pt x="1588" y="1766"/>
                  </a:cubicBezTo>
                  <a:lnTo>
                    <a:pt x="1705" y="1356"/>
                  </a:lnTo>
                  <a:cubicBezTo>
                    <a:pt x="1718" y="1311"/>
                    <a:pt x="1731" y="1285"/>
                    <a:pt x="1744" y="1272"/>
                  </a:cubicBezTo>
                  <a:cubicBezTo>
                    <a:pt x="1763" y="1259"/>
                    <a:pt x="1809" y="1252"/>
                    <a:pt x="1867" y="1252"/>
                  </a:cubicBezTo>
                  <a:cubicBezTo>
                    <a:pt x="2232" y="1304"/>
                    <a:pt x="2570" y="1415"/>
                    <a:pt x="2888" y="1590"/>
                  </a:cubicBezTo>
                  <a:cubicBezTo>
                    <a:pt x="3214" y="1772"/>
                    <a:pt x="3487" y="2006"/>
                    <a:pt x="3695" y="2293"/>
                  </a:cubicBezTo>
                  <a:cubicBezTo>
                    <a:pt x="3805" y="2442"/>
                    <a:pt x="3968" y="2728"/>
                    <a:pt x="4183" y="3151"/>
                  </a:cubicBezTo>
                  <a:cubicBezTo>
                    <a:pt x="4365" y="3528"/>
                    <a:pt x="4540" y="3801"/>
                    <a:pt x="4703" y="3977"/>
                  </a:cubicBezTo>
                  <a:cubicBezTo>
                    <a:pt x="4683" y="3639"/>
                    <a:pt x="4651" y="3385"/>
                    <a:pt x="4599" y="3210"/>
                  </a:cubicBezTo>
                  <a:cubicBezTo>
                    <a:pt x="4547" y="3041"/>
                    <a:pt x="4443" y="2832"/>
                    <a:pt x="4287" y="2592"/>
                  </a:cubicBezTo>
                  <a:cubicBezTo>
                    <a:pt x="4098" y="2286"/>
                    <a:pt x="3974" y="2085"/>
                    <a:pt x="3929" y="1987"/>
                  </a:cubicBezTo>
                  <a:cubicBezTo>
                    <a:pt x="3909" y="1961"/>
                    <a:pt x="3909" y="1941"/>
                    <a:pt x="3916" y="1928"/>
                  </a:cubicBezTo>
                  <a:cubicBezTo>
                    <a:pt x="3922" y="1915"/>
                    <a:pt x="3929" y="1902"/>
                    <a:pt x="3948" y="1902"/>
                  </a:cubicBezTo>
                  <a:cubicBezTo>
                    <a:pt x="3953" y="1900"/>
                    <a:pt x="3957" y="1900"/>
                    <a:pt x="3961" y="1900"/>
                  </a:cubicBezTo>
                  <a:cubicBezTo>
                    <a:pt x="3970" y="1900"/>
                    <a:pt x="3979" y="1902"/>
                    <a:pt x="3987" y="1902"/>
                  </a:cubicBezTo>
                  <a:cubicBezTo>
                    <a:pt x="4007" y="1915"/>
                    <a:pt x="4027" y="1935"/>
                    <a:pt x="4053" y="1967"/>
                  </a:cubicBezTo>
                  <a:cubicBezTo>
                    <a:pt x="4248" y="2254"/>
                    <a:pt x="4547" y="2579"/>
                    <a:pt x="4950" y="2943"/>
                  </a:cubicBezTo>
                  <a:cubicBezTo>
                    <a:pt x="5516" y="3463"/>
                    <a:pt x="5841" y="3769"/>
                    <a:pt x="5926" y="3853"/>
                  </a:cubicBezTo>
                  <a:cubicBezTo>
                    <a:pt x="5926" y="3723"/>
                    <a:pt x="5906" y="3574"/>
                    <a:pt x="5867" y="3411"/>
                  </a:cubicBezTo>
                  <a:cubicBezTo>
                    <a:pt x="5841" y="3301"/>
                    <a:pt x="5795" y="3158"/>
                    <a:pt x="5737" y="2982"/>
                  </a:cubicBezTo>
                  <a:cubicBezTo>
                    <a:pt x="5672" y="2787"/>
                    <a:pt x="5620" y="2631"/>
                    <a:pt x="5568" y="2520"/>
                  </a:cubicBezTo>
                  <a:cubicBezTo>
                    <a:pt x="5412" y="2182"/>
                    <a:pt x="5191" y="1876"/>
                    <a:pt x="4891" y="1597"/>
                  </a:cubicBezTo>
                  <a:cubicBezTo>
                    <a:pt x="4605" y="1343"/>
                    <a:pt x="4287" y="1135"/>
                    <a:pt x="3916" y="972"/>
                  </a:cubicBezTo>
                  <a:cubicBezTo>
                    <a:pt x="3721" y="891"/>
                    <a:pt x="3557" y="850"/>
                    <a:pt x="3418" y="850"/>
                  </a:cubicBezTo>
                  <a:cubicBezTo>
                    <a:pt x="3390" y="850"/>
                    <a:pt x="3363" y="852"/>
                    <a:pt x="3337" y="855"/>
                  </a:cubicBezTo>
                  <a:cubicBezTo>
                    <a:pt x="3285" y="855"/>
                    <a:pt x="3259" y="849"/>
                    <a:pt x="3246" y="836"/>
                  </a:cubicBezTo>
                  <a:cubicBezTo>
                    <a:pt x="3233" y="810"/>
                    <a:pt x="3240" y="784"/>
                    <a:pt x="3266" y="758"/>
                  </a:cubicBezTo>
                  <a:cubicBezTo>
                    <a:pt x="3279" y="745"/>
                    <a:pt x="3305" y="738"/>
                    <a:pt x="3337" y="732"/>
                  </a:cubicBezTo>
                  <a:cubicBezTo>
                    <a:pt x="3506" y="699"/>
                    <a:pt x="3727" y="634"/>
                    <a:pt x="3994" y="537"/>
                  </a:cubicBezTo>
                  <a:lnTo>
                    <a:pt x="4592" y="335"/>
                  </a:lnTo>
                  <a:cubicBezTo>
                    <a:pt x="4787" y="270"/>
                    <a:pt x="4931" y="212"/>
                    <a:pt x="5022" y="153"/>
                  </a:cubicBezTo>
                  <a:cubicBezTo>
                    <a:pt x="4911" y="68"/>
                    <a:pt x="4742" y="23"/>
                    <a:pt x="4514" y="10"/>
                  </a:cubicBezTo>
                  <a:cubicBezTo>
                    <a:pt x="4425" y="3"/>
                    <a:pt x="4336" y="0"/>
                    <a:pt x="4248" y="0"/>
                  </a:cubicBezTo>
                  <a:close/>
                  <a:moveTo>
                    <a:pt x="2352" y="18492"/>
                  </a:moveTo>
                  <a:cubicBezTo>
                    <a:pt x="2351" y="18492"/>
                    <a:pt x="2350" y="18493"/>
                    <a:pt x="2349" y="18493"/>
                  </a:cubicBezTo>
                  <a:cubicBezTo>
                    <a:pt x="2284" y="18506"/>
                    <a:pt x="2219" y="18519"/>
                    <a:pt x="2153" y="18532"/>
                  </a:cubicBezTo>
                  <a:lnTo>
                    <a:pt x="2153" y="18564"/>
                  </a:lnTo>
                  <a:lnTo>
                    <a:pt x="2147" y="18935"/>
                  </a:lnTo>
                  <a:cubicBezTo>
                    <a:pt x="2140" y="19410"/>
                    <a:pt x="2140" y="19781"/>
                    <a:pt x="2147" y="20047"/>
                  </a:cubicBezTo>
                  <a:cubicBezTo>
                    <a:pt x="2153" y="20457"/>
                    <a:pt x="2179" y="20828"/>
                    <a:pt x="2219" y="21159"/>
                  </a:cubicBezTo>
                  <a:cubicBezTo>
                    <a:pt x="2232" y="21315"/>
                    <a:pt x="2245" y="21420"/>
                    <a:pt x="2245" y="21478"/>
                  </a:cubicBezTo>
                  <a:cubicBezTo>
                    <a:pt x="2251" y="21595"/>
                    <a:pt x="2245" y="21699"/>
                    <a:pt x="2225" y="21790"/>
                  </a:cubicBezTo>
                  <a:cubicBezTo>
                    <a:pt x="2205" y="21758"/>
                    <a:pt x="2192" y="21712"/>
                    <a:pt x="2186" y="21654"/>
                  </a:cubicBezTo>
                  <a:cubicBezTo>
                    <a:pt x="2101" y="21218"/>
                    <a:pt x="2049" y="20743"/>
                    <a:pt x="2030" y="20223"/>
                  </a:cubicBezTo>
                  <a:cubicBezTo>
                    <a:pt x="2010" y="19813"/>
                    <a:pt x="2017" y="19332"/>
                    <a:pt x="2043" y="18779"/>
                  </a:cubicBezTo>
                  <a:cubicBezTo>
                    <a:pt x="2043" y="18688"/>
                    <a:pt x="2043" y="18610"/>
                    <a:pt x="2036" y="18551"/>
                  </a:cubicBezTo>
                  <a:cubicBezTo>
                    <a:pt x="1926" y="18564"/>
                    <a:pt x="1815" y="18577"/>
                    <a:pt x="1692" y="18577"/>
                  </a:cubicBezTo>
                  <a:cubicBezTo>
                    <a:pt x="1724" y="18870"/>
                    <a:pt x="1731" y="19241"/>
                    <a:pt x="1711" y="19696"/>
                  </a:cubicBezTo>
                  <a:cubicBezTo>
                    <a:pt x="1685" y="20307"/>
                    <a:pt x="1672" y="20698"/>
                    <a:pt x="1679" y="20867"/>
                  </a:cubicBezTo>
                  <a:cubicBezTo>
                    <a:pt x="1679" y="21029"/>
                    <a:pt x="1698" y="21289"/>
                    <a:pt x="1724" y="21660"/>
                  </a:cubicBezTo>
                  <a:cubicBezTo>
                    <a:pt x="1750" y="21992"/>
                    <a:pt x="1770" y="22258"/>
                    <a:pt x="1770" y="22447"/>
                  </a:cubicBezTo>
                  <a:cubicBezTo>
                    <a:pt x="1770" y="22642"/>
                    <a:pt x="1750" y="22941"/>
                    <a:pt x="1718" y="23332"/>
                  </a:cubicBezTo>
                  <a:cubicBezTo>
                    <a:pt x="1666" y="24001"/>
                    <a:pt x="1633" y="24541"/>
                    <a:pt x="1614" y="24951"/>
                  </a:cubicBezTo>
                  <a:cubicBezTo>
                    <a:pt x="1594" y="25543"/>
                    <a:pt x="1594" y="26083"/>
                    <a:pt x="1614" y="26564"/>
                  </a:cubicBezTo>
                  <a:cubicBezTo>
                    <a:pt x="1620" y="26713"/>
                    <a:pt x="1627" y="26811"/>
                    <a:pt x="1627" y="26869"/>
                  </a:cubicBezTo>
                  <a:cubicBezTo>
                    <a:pt x="1627" y="26987"/>
                    <a:pt x="1620" y="27084"/>
                    <a:pt x="1601" y="27175"/>
                  </a:cubicBezTo>
                  <a:cubicBezTo>
                    <a:pt x="1596" y="27177"/>
                    <a:pt x="1592" y="27177"/>
                    <a:pt x="1588" y="27177"/>
                  </a:cubicBezTo>
                  <a:cubicBezTo>
                    <a:pt x="1575" y="27177"/>
                    <a:pt x="1564" y="27169"/>
                    <a:pt x="1549" y="27149"/>
                  </a:cubicBezTo>
                  <a:cubicBezTo>
                    <a:pt x="1536" y="27130"/>
                    <a:pt x="1529" y="27110"/>
                    <a:pt x="1523" y="27078"/>
                  </a:cubicBezTo>
                  <a:cubicBezTo>
                    <a:pt x="1471" y="26479"/>
                    <a:pt x="1464" y="25777"/>
                    <a:pt x="1490" y="24983"/>
                  </a:cubicBezTo>
                  <a:cubicBezTo>
                    <a:pt x="1503" y="24808"/>
                    <a:pt x="1542" y="24112"/>
                    <a:pt x="1620" y="22889"/>
                  </a:cubicBezTo>
                  <a:cubicBezTo>
                    <a:pt x="1633" y="22668"/>
                    <a:pt x="1640" y="22506"/>
                    <a:pt x="1640" y="22395"/>
                  </a:cubicBezTo>
                  <a:cubicBezTo>
                    <a:pt x="1640" y="22226"/>
                    <a:pt x="1633" y="21998"/>
                    <a:pt x="1607" y="21725"/>
                  </a:cubicBezTo>
                  <a:cubicBezTo>
                    <a:pt x="1581" y="21367"/>
                    <a:pt x="1562" y="21140"/>
                    <a:pt x="1555" y="21042"/>
                  </a:cubicBezTo>
                  <a:cubicBezTo>
                    <a:pt x="1549" y="20847"/>
                    <a:pt x="1555" y="20516"/>
                    <a:pt x="1568" y="20034"/>
                  </a:cubicBezTo>
                  <a:lnTo>
                    <a:pt x="1627" y="18584"/>
                  </a:lnTo>
                  <a:lnTo>
                    <a:pt x="1627" y="18584"/>
                  </a:lnTo>
                  <a:cubicBezTo>
                    <a:pt x="1578" y="18586"/>
                    <a:pt x="1530" y="18586"/>
                    <a:pt x="1483" y="18586"/>
                  </a:cubicBezTo>
                  <a:cubicBezTo>
                    <a:pt x="1342" y="18586"/>
                    <a:pt x="1210" y="18579"/>
                    <a:pt x="1093" y="18564"/>
                  </a:cubicBezTo>
                  <a:cubicBezTo>
                    <a:pt x="1093" y="18577"/>
                    <a:pt x="1093" y="18590"/>
                    <a:pt x="1093" y="18610"/>
                  </a:cubicBezTo>
                  <a:cubicBezTo>
                    <a:pt x="1113" y="18799"/>
                    <a:pt x="1119" y="19026"/>
                    <a:pt x="1106" y="19293"/>
                  </a:cubicBezTo>
                  <a:cubicBezTo>
                    <a:pt x="1106" y="19442"/>
                    <a:pt x="1100" y="19670"/>
                    <a:pt x="1080" y="19976"/>
                  </a:cubicBezTo>
                  <a:cubicBezTo>
                    <a:pt x="1061" y="20548"/>
                    <a:pt x="1067" y="21120"/>
                    <a:pt x="1113" y="21699"/>
                  </a:cubicBezTo>
                  <a:cubicBezTo>
                    <a:pt x="1119" y="21719"/>
                    <a:pt x="1113" y="21732"/>
                    <a:pt x="1100" y="21745"/>
                  </a:cubicBezTo>
                  <a:cubicBezTo>
                    <a:pt x="1094" y="21751"/>
                    <a:pt x="1088" y="21754"/>
                    <a:pt x="1082" y="21754"/>
                  </a:cubicBezTo>
                  <a:cubicBezTo>
                    <a:pt x="1074" y="21754"/>
                    <a:pt x="1065" y="21749"/>
                    <a:pt x="1054" y="21738"/>
                  </a:cubicBezTo>
                  <a:cubicBezTo>
                    <a:pt x="1048" y="21725"/>
                    <a:pt x="1041" y="21712"/>
                    <a:pt x="1035" y="21686"/>
                  </a:cubicBezTo>
                  <a:cubicBezTo>
                    <a:pt x="963" y="21270"/>
                    <a:pt x="937" y="20730"/>
                    <a:pt x="963" y="20067"/>
                  </a:cubicBezTo>
                  <a:cubicBezTo>
                    <a:pt x="983" y="19709"/>
                    <a:pt x="996" y="19436"/>
                    <a:pt x="1002" y="19260"/>
                  </a:cubicBezTo>
                  <a:cubicBezTo>
                    <a:pt x="1009" y="18994"/>
                    <a:pt x="1002" y="18766"/>
                    <a:pt x="989" y="18577"/>
                  </a:cubicBezTo>
                  <a:cubicBezTo>
                    <a:pt x="989" y="18571"/>
                    <a:pt x="989" y="18558"/>
                    <a:pt x="989" y="18551"/>
                  </a:cubicBezTo>
                  <a:cubicBezTo>
                    <a:pt x="911" y="18532"/>
                    <a:pt x="827" y="18512"/>
                    <a:pt x="736" y="18493"/>
                  </a:cubicBezTo>
                  <a:lnTo>
                    <a:pt x="736" y="18512"/>
                  </a:lnTo>
                  <a:lnTo>
                    <a:pt x="742" y="18753"/>
                  </a:lnTo>
                  <a:cubicBezTo>
                    <a:pt x="742" y="18851"/>
                    <a:pt x="742" y="18929"/>
                    <a:pt x="736" y="18994"/>
                  </a:cubicBezTo>
                  <a:cubicBezTo>
                    <a:pt x="729" y="19020"/>
                    <a:pt x="716" y="19078"/>
                    <a:pt x="697" y="19169"/>
                  </a:cubicBezTo>
                  <a:cubicBezTo>
                    <a:pt x="684" y="19247"/>
                    <a:pt x="671" y="19306"/>
                    <a:pt x="671" y="19351"/>
                  </a:cubicBezTo>
                  <a:cubicBezTo>
                    <a:pt x="671" y="19403"/>
                    <a:pt x="671" y="19488"/>
                    <a:pt x="671" y="19605"/>
                  </a:cubicBezTo>
                  <a:cubicBezTo>
                    <a:pt x="671" y="19670"/>
                    <a:pt x="651" y="19761"/>
                    <a:pt x="625" y="19891"/>
                  </a:cubicBezTo>
                  <a:cubicBezTo>
                    <a:pt x="612" y="19976"/>
                    <a:pt x="593" y="20099"/>
                    <a:pt x="573" y="20262"/>
                  </a:cubicBezTo>
                  <a:lnTo>
                    <a:pt x="541" y="20672"/>
                  </a:lnTo>
                  <a:cubicBezTo>
                    <a:pt x="580" y="20685"/>
                    <a:pt x="612" y="20704"/>
                    <a:pt x="632" y="20730"/>
                  </a:cubicBezTo>
                  <a:cubicBezTo>
                    <a:pt x="664" y="20776"/>
                    <a:pt x="671" y="20841"/>
                    <a:pt x="658" y="20932"/>
                  </a:cubicBezTo>
                  <a:cubicBezTo>
                    <a:pt x="632" y="21075"/>
                    <a:pt x="560" y="21231"/>
                    <a:pt x="443" y="21413"/>
                  </a:cubicBezTo>
                  <a:cubicBezTo>
                    <a:pt x="456" y="21491"/>
                    <a:pt x="469" y="21576"/>
                    <a:pt x="469" y="21667"/>
                  </a:cubicBezTo>
                  <a:cubicBezTo>
                    <a:pt x="469" y="21771"/>
                    <a:pt x="463" y="21927"/>
                    <a:pt x="443" y="22135"/>
                  </a:cubicBezTo>
                  <a:cubicBezTo>
                    <a:pt x="215" y="24723"/>
                    <a:pt x="66" y="27273"/>
                    <a:pt x="1" y="29796"/>
                  </a:cubicBezTo>
                  <a:cubicBezTo>
                    <a:pt x="1" y="29887"/>
                    <a:pt x="1" y="29952"/>
                    <a:pt x="14" y="30004"/>
                  </a:cubicBezTo>
                  <a:cubicBezTo>
                    <a:pt x="20" y="30076"/>
                    <a:pt x="46" y="30134"/>
                    <a:pt x="92" y="30180"/>
                  </a:cubicBezTo>
                  <a:cubicBezTo>
                    <a:pt x="144" y="30238"/>
                    <a:pt x="248" y="30277"/>
                    <a:pt x="397" y="30297"/>
                  </a:cubicBezTo>
                  <a:lnTo>
                    <a:pt x="397" y="29692"/>
                  </a:lnTo>
                  <a:cubicBezTo>
                    <a:pt x="397" y="29380"/>
                    <a:pt x="404" y="29146"/>
                    <a:pt x="410" y="28990"/>
                  </a:cubicBezTo>
                  <a:cubicBezTo>
                    <a:pt x="450" y="28651"/>
                    <a:pt x="469" y="28404"/>
                    <a:pt x="469" y="28235"/>
                  </a:cubicBezTo>
                  <a:cubicBezTo>
                    <a:pt x="456" y="28021"/>
                    <a:pt x="450" y="27858"/>
                    <a:pt x="443" y="27747"/>
                  </a:cubicBezTo>
                  <a:cubicBezTo>
                    <a:pt x="437" y="27481"/>
                    <a:pt x="443" y="27182"/>
                    <a:pt x="469" y="26850"/>
                  </a:cubicBezTo>
                  <a:cubicBezTo>
                    <a:pt x="482" y="26648"/>
                    <a:pt x="515" y="26343"/>
                    <a:pt x="560" y="25946"/>
                  </a:cubicBezTo>
                  <a:lnTo>
                    <a:pt x="632" y="25361"/>
                  </a:lnTo>
                  <a:cubicBezTo>
                    <a:pt x="637" y="25321"/>
                    <a:pt x="648" y="25301"/>
                    <a:pt x="668" y="25301"/>
                  </a:cubicBezTo>
                  <a:cubicBezTo>
                    <a:pt x="671" y="25301"/>
                    <a:pt x="674" y="25301"/>
                    <a:pt x="677" y="25302"/>
                  </a:cubicBezTo>
                  <a:cubicBezTo>
                    <a:pt x="690" y="25309"/>
                    <a:pt x="697" y="25322"/>
                    <a:pt x="697" y="25348"/>
                  </a:cubicBezTo>
                  <a:cubicBezTo>
                    <a:pt x="690" y="25549"/>
                    <a:pt x="664" y="25933"/>
                    <a:pt x="606" y="26492"/>
                  </a:cubicBezTo>
                  <a:cubicBezTo>
                    <a:pt x="560" y="26967"/>
                    <a:pt x="541" y="27351"/>
                    <a:pt x="554" y="27637"/>
                  </a:cubicBezTo>
                  <a:cubicBezTo>
                    <a:pt x="560" y="27676"/>
                    <a:pt x="560" y="27773"/>
                    <a:pt x="573" y="27930"/>
                  </a:cubicBezTo>
                  <a:cubicBezTo>
                    <a:pt x="580" y="28053"/>
                    <a:pt x="580" y="28151"/>
                    <a:pt x="580" y="28229"/>
                  </a:cubicBezTo>
                  <a:cubicBezTo>
                    <a:pt x="580" y="28294"/>
                    <a:pt x="573" y="28437"/>
                    <a:pt x="560" y="28671"/>
                  </a:cubicBezTo>
                  <a:cubicBezTo>
                    <a:pt x="515" y="29224"/>
                    <a:pt x="508" y="29770"/>
                    <a:pt x="534" y="30310"/>
                  </a:cubicBezTo>
                  <a:cubicBezTo>
                    <a:pt x="612" y="30310"/>
                    <a:pt x="716" y="30316"/>
                    <a:pt x="833" y="30323"/>
                  </a:cubicBezTo>
                  <a:cubicBezTo>
                    <a:pt x="924" y="30323"/>
                    <a:pt x="989" y="30310"/>
                    <a:pt x="1015" y="30271"/>
                  </a:cubicBezTo>
                  <a:cubicBezTo>
                    <a:pt x="1041" y="30245"/>
                    <a:pt x="1048" y="30186"/>
                    <a:pt x="1041" y="30102"/>
                  </a:cubicBezTo>
                  <a:lnTo>
                    <a:pt x="937" y="29204"/>
                  </a:lnTo>
                  <a:cubicBezTo>
                    <a:pt x="924" y="29126"/>
                    <a:pt x="931" y="29068"/>
                    <a:pt x="944" y="29029"/>
                  </a:cubicBezTo>
                  <a:cubicBezTo>
                    <a:pt x="957" y="29003"/>
                    <a:pt x="976" y="28983"/>
                    <a:pt x="1009" y="28970"/>
                  </a:cubicBezTo>
                  <a:cubicBezTo>
                    <a:pt x="1022" y="28964"/>
                    <a:pt x="1035" y="28960"/>
                    <a:pt x="1048" y="28960"/>
                  </a:cubicBezTo>
                  <a:cubicBezTo>
                    <a:pt x="1061" y="28960"/>
                    <a:pt x="1074" y="28964"/>
                    <a:pt x="1087" y="28970"/>
                  </a:cubicBezTo>
                  <a:cubicBezTo>
                    <a:pt x="1119" y="28983"/>
                    <a:pt x="1139" y="29022"/>
                    <a:pt x="1152" y="29087"/>
                  </a:cubicBezTo>
                  <a:lnTo>
                    <a:pt x="1282" y="29803"/>
                  </a:lnTo>
                  <a:cubicBezTo>
                    <a:pt x="1308" y="29939"/>
                    <a:pt x="1354" y="30030"/>
                    <a:pt x="1412" y="30069"/>
                  </a:cubicBezTo>
                  <a:cubicBezTo>
                    <a:pt x="1448" y="30095"/>
                    <a:pt x="1493" y="30108"/>
                    <a:pt x="1546" y="30108"/>
                  </a:cubicBezTo>
                  <a:cubicBezTo>
                    <a:pt x="1589" y="30108"/>
                    <a:pt x="1637" y="30099"/>
                    <a:pt x="1692" y="30082"/>
                  </a:cubicBezTo>
                  <a:cubicBezTo>
                    <a:pt x="1679" y="30069"/>
                    <a:pt x="1666" y="30056"/>
                    <a:pt x="1653" y="30037"/>
                  </a:cubicBezTo>
                  <a:cubicBezTo>
                    <a:pt x="1555" y="29900"/>
                    <a:pt x="1510" y="29751"/>
                    <a:pt x="1523" y="29581"/>
                  </a:cubicBezTo>
                  <a:cubicBezTo>
                    <a:pt x="1536" y="29503"/>
                    <a:pt x="1555" y="29451"/>
                    <a:pt x="1588" y="29419"/>
                  </a:cubicBezTo>
                  <a:cubicBezTo>
                    <a:pt x="1594" y="29406"/>
                    <a:pt x="1614" y="29386"/>
                    <a:pt x="1646" y="29373"/>
                  </a:cubicBezTo>
                  <a:cubicBezTo>
                    <a:pt x="1672" y="29354"/>
                    <a:pt x="1692" y="29341"/>
                    <a:pt x="1705" y="29328"/>
                  </a:cubicBezTo>
                  <a:cubicBezTo>
                    <a:pt x="1757" y="29282"/>
                    <a:pt x="1776" y="29185"/>
                    <a:pt x="1770" y="29035"/>
                  </a:cubicBezTo>
                  <a:cubicBezTo>
                    <a:pt x="1750" y="28775"/>
                    <a:pt x="1757" y="28411"/>
                    <a:pt x="1776" y="27943"/>
                  </a:cubicBezTo>
                  <a:lnTo>
                    <a:pt x="1841" y="26473"/>
                  </a:lnTo>
                  <a:cubicBezTo>
                    <a:pt x="1848" y="26297"/>
                    <a:pt x="1861" y="26128"/>
                    <a:pt x="1874" y="25959"/>
                  </a:cubicBezTo>
                  <a:cubicBezTo>
                    <a:pt x="1880" y="25913"/>
                    <a:pt x="1893" y="25894"/>
                    <a:pt x="1919" y="25894"/>
                  </a:cubicBezTo>
                  <a:cubicBezTo>
                    <a:pt x="1939" y="25894"/>
                    <a:pt x="1952" y="25913"/>
                    <a:pt x="1958" y="25959"/>
                  </a:cubicBezTo>
                  <a:cubicBezTo>
                    <a:pt x="1965" y="26317"/>
                    <a:pt x="1958" y="26752"/>
                    <a:pt x="1939" y="27273"/>
                  </a:cubicBezTo>
                  <a:cubicBezTo>
                    <a:pt x="1926" y="27559"/>
                    <a:pt x="1900" y="27995"/>
                    <a:pt x="1874" y="28580"/>
                  </a:cubicBezTo>
                  <a:cubicBezTo>
                    <a:pt x="1861" y="28736"/>
                    <a:pt x="1867" y="28866"/>
                    <a:pt x="1874" y="28970"/>
                  </a:cubicBezTo>
                  <a:cubicBezTo>
                    <a:pt x="1887" y="29055"/>
                    <a:pt x="1893" y="29113"/>
                    <a:pt x="1893" y="29139"/>
                  </a:cubicBezTo>
                  <a:cubicBezTo>
                    <a:pt x="1893" y="29204"/>
                    <a:pt x="1880" y="29256"/>
                    <a:pt x="1861" y="29302"/>
                  </a:cubicBezTo>
                  <a:cubicBezTo>
                    <a:pt x="1841" y="29334"/>
                    <a:pt x="1802" y="29380"/>
                    <a:pt x="1737" y="29432"/>
                  </a:cubicBezTo>
                  <a:cubicBezTo>
                    <a:pt x="1685" y="29484"/>
                    <a:pt x="1646" y="29529"/>
                    <a:pt x="1633" y="29568"/>
                  </a:cubicBezTo>
                  <a:cubicBezTo>
                    <a:pt x="1601" y="29640"/>
                    <a:pt x="1607" y="29731"/>
                    <a:pt x="1659" y="29835"/>
                  </a:cubicBezTo>
                  <a:cubicBezTo>
                    <a:pt x="1666" y="29861"/>
                    <a:pt x="1685" y="29907"/>
                    <a:pt x="1718" y="29959"/>
                  </a:cubicBezTo>
                  <a:cubicBezTo>
                    <a:pt x="1731" y="29998"/>
                    <a:pt x="1744" y="30030"/>
                    <a:pt x="1750" y="30063"/>
                  </a:cubicBezTo>
                  <a:cubicBezTo>
                    <a:pt x="1763" y="30056"/>
                    <a:pt x="1770" y="30056"/>
                    <a:pt x="1776" y="30050"/>
                  </a:cubicBezTo>
                  <a:lnTo>
                    <a:pt x="2166" y="29900"/>
                  </a:lnTo>
                  <a:cubicBezTo>
                    <a:pt x="2160" y="28463"/>
                    <a:pt x="2166" y="27383"/>
                    <a:pt x="2192" y="26661"/>
                  </a:cubicBezTo>
                  <a:lnTo>
                    <a:pt x="2290" y="24450"/>
                  </a:lnTo>
                  <a:cubicBezTo>
                    <a:pt x="2290" y="24437"/>
                    <a:pt x="2290" y="24424"/>
                    <a:pt x="2303" y="24411"/>
                  </a:cubicBezTo>
                  <a:cubicBezTo>
                    <a:pt x="2307" y="24404"/>
                    <a:pt x="2311" y="24400"/>
                    <a:pt x="2316" y="24400"/>
                  </a:cubicBezTo>
                  <a:cubicBezTo>
                    <a:pt x="2319" y="24400"/>
                    <a:pt x="2324" y="24402"/>
                    <a:pt x="2329" y="24405"/>
                  </a:cubicBezTo>
                  <a:cubicBezTo>
                    <a:pt x="2329" y="24405"/>
                    <a:pt x="2336" y="24418"/>
                    <a:pt x="2342" y="24431"/>
                  </a:cubicBezTo>
                  <a:cubicBezTo>
                    <a:pt x="2368" y="24736"/>
                    <a:pt x="2368" y="25094"/>
                    <a:pt x="2355" y="25510"/>
                  </a:cubicBezTo>
                  <a:cubicBezTo>
                    <a:pt x="2349" y="25744"/>
                    <a:pt x="2329" y="26102"/>
                    <a:pt x="2303" y="26577"/>
                  </a:cubicBezTo>
                  <a:cubicBezTo>
                    <a:pt x="2284" y="27006"/>
                    <a:pt x="2277" y="27539"/>
                    <a:pt x="2284" y="28170"/>
                  </a:cubicBezTo>
                  <a:cubicBezTo>
                    <a:pt x="2284" y="28521"/>
                    <a:pt x="2290" y="29048"/>
                    <a:pt x="2297" y="29751"/>
                  </a:cubicBezTo>
                  <a:lnTo>
                    <a:pt x="2297" y="29855"/>
                  </a:lnTo>
                  <a:lnTo>
                    <a:pt x="2407" y="29809"/>
                  </a:lnTo>
                  <a:cubicBezTo>
                    <a:pt x="2550" y="29751"/>
                    <a:pt x="2667" y="29718"/>
                    <a:pt x="2752" y="29705"/>
                  </a:cubicBezTo>
                  <a:cubicBezTo>
                    <a:pt x="2791" y="29699"/>
                    <a:pt x="2830" y="29695"/>
                    <a:pt x="2867" y="29695"/>
                  </a:cubicBezTo>
                  <a:cubicBezTo>
                    <a:pt x="2905" y="29695"/>
                    <a:pt x="2940" y="29699"/>
                    <a:pt x="2973" y="29705"/>
                  </a:cubicBezTo>
                  <a:cubicBezTo>
                    <a:pt x="2804" y="28339"/>
                    <a:pt x="2687" y="26518"/>
                    <a:pt x="2628" y="24242"/>
                  </a:cubicBezTo>
                  <a:cubicBezTo>
                    <a:pt x="2550" y="21478"/>
                    <a:pt x="2479" y="19625"/>
                    <a:pt x="2401" y="18669"/>
                  </a:cubicBezTo>
                  <a:cubicBezTo>
                    <a:pt x="2394" y="18551"/>
                    <a:pt x="2377" y="18492"/>
                    <a:pt x="2352" y="1849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0"/>
            <p:cNvSpPr/>
            <p:nvPr/>
          </p:nvSpPr>
          <p:spPr>
            <a:xfrm>
              <a:off x="-7160805" y="8293358"/>
              <a:ext cx="521023" cy="241762"/>
            </a:xfrm>
            <a:custGeom>
              <a:avLst/>
              <a:gdLst/>
              <a:ahLst/>
              <a:cxnLst/>
              <a:rect l="l" t="t" r="r" b="b"/>
              <a:pathLst>
                <a:path w="6836" h="3172" extrusionOk="0">
                  <a:moveTo>
                    <a:pt x="6803" y="1"/>
                  </a:moveTo>
                  <a:cubicBezTo>
                    <a:pt x="6634" y="85"/>
                    <a:pt x="6406" y="241"/>
                    <a:pt x="6101" y="469"/>
                  </a:cubicBezTo>
                  <a:lnTo>
                    <a:pt x="5938" y="599"/>
                  </a:lnTo>
                  <a:lnTo>
                    <a:pt x="5840" y="703"/>
                  </a:lnTo>
                  <a:cubicBezTo>
                    <a:pt x="5827" y="723"/>
                    <a:pt x="5821" y="736"/>
                    <a:pt x="5821" y="742"/>
                  </a:cubicBezTo>
                  <a:cubicBezTo>
                    <a:pt x="5824" y="744"/>
                    <a:pt x="5827" y="745"/>
                    <a:pt x="5831" y="745"/>
                  </a:cubicBezTo>
                  <a:cubicBezTo>
                    <a:pt x="5841" y="745"/>
                    <a:pt x="5853" y="737"/>
                    <a:pt x="5873" y="723"/>
                  </a:cubicBezTo>
                  <a:cubicBezTo>
                    <a:pt x="6061" y="554"/>
                    <a:pt x="6276" y="398"/>
                    <a:pt x="6504" y="241"/>
                  </a:cubicBezTo>
                  <a:lnTo>
                    <a:pt x="6816" y="33"/>
                  </a:lnTo>
                  <a:cubicBezTo>
                    <a:pt x="6835" y="20"/>
                    <a:pt x="6835" y="14"/>
                    <a:pt x="6829" y="1"/>
                  </a:cubicBezTo>
                  <a:close/>
                  <a:moveTo>
                    <a:pt x="1821" y="1412"/>
                  </a:moveTo>
                  <a:cubicBezTo>
                    <a:pt x="1724" y="1464"/>
                    <a:pt x="1633" y="1523"/>
                    <a:pt x="1548" y="1588"/>
                  </a:cubicBezTo>
                  <a:lnTo>
                    <a:pt x="1535" y="1607"/>
                  </a:lnTo>
                  <a:cubicBezTo>
                    <a:pt x="1528" y="1614"/>
                    <a:pt x="1528" y="1627"/>
                    <a:pt x="1541" y="1633"/>
                  </a:cubicBezTo>
                  <a:cubicBezTo>
                    <a:pt x="1561" y="1633"/>
                    <a:pt x="1600" y="1620"/>
                    <a:pt x="1646" y="1594"/>
                  </a:cubicBezTo>
                  <a:lnTo>
                    <a:pt x="1821" y="1484"/>
                  </a:lnTo>
                  <a:cubicBezTo>
                    <a:pt x="1841" y="1471"/>
                    <a:pt x="1847" y="1458"/>
                    <a:pt x="1847" y="1445"/>
                  </a:cubicBezTo>
                  <a:cubicBezTo>
                    <a:pt x="1854" y="1438"/>
                    <a:pt x="1847" y="1432"/>
                    <a:pt x="1841" y="1425"/>
                  </a:cubicBezTo>
                  <a:cubicBezTo>
                    <a:pt x="1841" y="1412"/>
                    <a:pt x="1834" y="1412"/>
                    <a:pt x="1821" y="1412"/>
                  </a:cubicBezTo>
                  <a:close/>
                  <a:moveTo>
                    <a:pt x="670" y="2212"/>
                  </a:moveTo>
                  <a:cubicBezTo>
                    <a:pt x="650" y="2212"/>
                    <a:pt x="631" y="2225"/>
                    <a:pt x="618" y="2238"/>
                  </a:cubicBezTo>
                  <a:cubicBezTo>
                    <a:pt x="611" y="2245"/>
                    <a:pt x="605" y="2258"/>
                    <a:pt x="592" y="2277"/>
                  </a:cubicBezTo>
                  <a:lnTo>
                    <a:pt x="520" y="2349"/>
                  </a:lnTo>
                  <a:cubicBezTo>
                    <a:pt x="494" y="2375"/>
                    <a:pt x="468" y="2401"/>
                    <a:pt x="449" y="2433"/>
                  </a:cubicBezTo>
                  <a:lnTo>
                    <a:pt x="273" y="2661"/>
                  </a:lnTo>
                  <a:cubicBezTo>
                    <a:pt x="241" y="2706"/>
                    <a:pt x="189" y="2778"/>
                    <a:pt x="124" y="2869"/>
                  </a:cubicBezTo>
                  <a:cubicBezTo>
                    <a:pt x="65" y="2960"/>
                    <a:pt x="26" y="3038"/>
                    <a:pt x="7" y="3103"/>
                  </a:cubicBezTo>
                  <a:cubicBezTo>
                    <a:pt x="0" y="3129"/>
                    <a:pt x="0" y="3149"/>
                    <a:pt x="13" y="3162"/>
                  </a:cubicBezTo>
                  <a:cubicBezTo>
                    <a:pt x="20" y="3168"/>
                    <a:pt x="28" y="3171"/>
                    <a:pt x="37" y="3171"/>
                  </a:cubicBezTo>
                  <a:cubicBezTo>
                    <a:pt x="46" y="3171"/>
                    <a:pt x="55" y="3168"/>
                    <a:pt x="65" y="3162"/>
                  </a:cubicBezTo>
                  <a:cubicBezTo>
                    <a:pt x="78" y="3155"/>
                    <a:pt x="91" y="3142"/>
                    <a:pt x="104" y="3116"/>
                  </a:cubicBezTo>
                  <a:cubicBezTo>
                    <a:pt x="169" y="3012"/>
                    <a:pt x="280" y="2856"/>
                    <a:pt x="442" y="2641"/>
                  </a:cubicBezTo>
                  <a:cubicBezTo>
                    <a:pt x="501" y="2563"/>
                    <a:pt x="553" y="2505"/>
                    <a:pt x="592" y="2466"/>
                  </a:cubicBezTo>
                  <a:lnTo>
                    <a:pt x="709" y="2349"/>
                  </a:lnTo>
                  <a:cubicBezTo>
                    <a:pt x="742" y="2310"/>
                    <a:pt x="748" y="2271"/>
                    <a:pt x="729" y="2238"/>
                  </a:cubicBezTo>
                  <a:cubicBezTo>
                    <a:pt x="716" y="2225"/>
                    <a:pt x="696" y="2212"/>
                    <a:pt x="670" y="2212"/>
                  </a:cubicBezTo>
                  <a:close/>
                </a:path>
              </a:pathLst>
            </a:custGeom>
            <a:solidFill>
              <a:srgbClr val="FFFF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 name="Google Shape;1768;p30"/>
          <p:cNvGrpSpPr/>
          <p:nvPr/>
        </p:nvGrpSpPr>
        <p:grpSpPr>
          <a:xfrm rot="823310">
            <a:off x="7712398" y="4005771"/>
            <a:ext cx="1050180" cy="1225748"/>
            <a:chOff x="-4275126" y="-3764398"/>
            <a:chExt cx="1250560" cy="1459627"/>
          </a:xfrm>
        </p:grpSpPr>
        <p:sp>
          <p:nvSpPr>
            <p:cNvPr id="1769" name="Google Shape;1769;p30"/>
            <p:cNvSpPr/>
            <p:nvPr/>
          </p:nvSpPr>
          <p:spPr>
            <a:xfrm>
              <a:off x="-4275126" y="-3764398"/>
              <a:ext cx="1250560" cy="1459627"/>
            </a:xfrm>
            <a:custGeom>
              <a:avLst/>
              <a:gdLst/>
              <a:ahLst/>
              <a:cxnLst/>
              <a:rect l="l" t="t" r="r" b="b"/>
              <a:pathLst>
                <a:path w="26690" h="31152" extrusionOk="0">
                  <a:moveTo>
                    <a:pt x="26370" y="7155"/>
                  </a:moveTo>
                  <a:cubicBezTo>
                    <a:pt x="25177" y="4819"/>
                    <a:pt x="22780" y="3098"/>
                    <a:pt x="20985" y="2065"/>
                  </a:cubicBezTo>
                  <a:cubicBezTo>
                    <a:pt x="18613" y="713"/>
                    <a:pt x="16092" y="0"/>
                    <a:pt x="13671" y="0"/>
                  </a:cubicBezTo>
                  <a:cubicBezTo>
                    <a:pt x="13597" y="0"/>
                    <a:pt x="13535" y="0"/>
                    <a:pt x="13462" y="0"/>
                  </a:cubicBezTo>
                  <a:cubicBezTo>
                    <a:pt x="8765" y="74"/>
                    <a:pt x="3836" y="2496"/>
                    <a:pt x="627" y="6307"/>
                  </a:cubicBezTo>
                  <a:cubicBezTo>
                    <a:pt x="197" y="6811"/>
                    <a:pt x="0" y="7474"/>
                    <a:pt x="99" y="8114"/>
                  </a:cubicBezTo>
                  <a:cubicBezTo>
                    <a:pt x="123" y="8273"/>
                    <a:pt x="160" y="8421"/>
                    <a:pt x="221" y="8568"/>
                  </a:cubicBezTo>
                  <a:cubicBezTo>
                    <a:pt x="246" y="9577"/>
                    <a:pt x="295" y="10585"/>
                    <a:pt x="344" y="11556"/>
                  </a:cubicBezTo>
                  <a:cubicBezTo>
                    <a:pt x="418" y="12933"/>
                    <a:pt x="480" y="14236"/>
                    <a:pt x="480" y="15551"/>
                  </a:cubicBezTo>
                  <a:cubicBezTo>
                    <a:pt x="480" y="15736"/>
                    <a:pt x="480" y="15932"/>
                    <a:pt x="480" y="16117"/>
                  </a:cubicBezTo>
                  <a:cubicBezTo>
                    <a:pt x="467" y="17026"/>
                    <a:pt x="455" y="18059"/>
                    <a:pt x="701" y="19116"/>
                  </a:cubicBezTo>
                  <a:cubicBezTo>
                    <a:pt x="1008" y="20481"/>
                    <a:pt x="1697" y="21612"/>
                    <a:pt x="2262" y="22448"/>
                  </a:cubicBezTo>
                  <a:cubicBezTo>
                    <a:pt x="4696" y="26050"/>
                    <a:pt x="8003" y="28902"/>
                    <a:pt x="11827" y="30721"/>
                  </a:cubicBezTo>
                  <a:cubicBezTo>
                    <a:pt x="12208" y="30992"/>
                    <a:pt x="12675" y="31151"/>
                    <a:pt x="13179" y="31151"/>
                  </a:cubicBezTo>
                  <a:lnTo>
                    <a:pt x="13216" y="31151"/>
                  </a:lnTo>
                  <a:cubicBezTo>
                    <a:pt x="15859" y="31102"/>
                    <a:pt x="17961" y="29148"/>
                    <a:pt x="19362" y="27845"/>
                  </a:cubicBezTo>
                  <a:cubicBezTo>
                    <a:pt x="21194" y="26136"/>
                    <a:pt x="22768" y="24402"/>
                    <a:pt x="24046" y="22718"/>
                  </a:cubicBezTo>
                  <a:cubicBezTo>
                    <a:pt x="24772" y="21747"/>
                    <a:pt x="25497" y="20665"/>
                    <a:pt x="25829" y="19325"/>
                  </a:cubicBezTo>
                  <a:cubicBezTo>
                    <a:pt x="26099" y="18194"/>
                    <a:pt x="26198" y="17076"/>
                    <a:pt x="26296" y="15994"/>
                  </a:cubicBezTo>
                  <a:lnTo>
                    <a:pt x="26333" y="15588"/>
                  </a:lnTo>
                  <a:cubicBezTo>
                    <a:pt x="26443" y="14346"/>
                    <a:pt x="26530" y="13080"/>
                    <a:pt x="26566" y="11826"/>
                  </a:cubicBezTo>
                  <a:cubicBezTo>
                    <a:pt x="26566" y="11679"/>
                    <a:pt x="26566" y="11519"/>
                    <a:pt x="26579" y="11359"/>
                  </a:cubicBezTo>
                  <a:cubicBezTo>
                    <a:pt x="26603" y="10548"/>
                    <a:pt x="26640" y="9663"/>
                    <a:pt x="26554" y="8753"/>
                  </a:cubicBezTo>
                  <a:cubicBezTo>
                    <a:pt x="26689" y="8224"/>
                    <a:pt x="26628" y="7659"/>
                    <a:pt x="26370" y="7155"/>
                  </a:cubicBezTo>
                  <a:close/>
                </a:path>
              </a:pathLst>
            </a:custGeom>
            <a:solidFill>
              <a:srgbClr val="FFFFFF"/>
            </a:solidFill>
            <a:ln>
              <a:noFill/>
            </a:ln>
            <a:effectLst>
              <a:outerShdw blurRad="57150" dist="57150"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0"/>
            <p:cNvSpPr/>
            <p:nvPr/>
          </p:nvSpPr>
          <p:spPr>
            <a:xfrm>
              <a:off x="-4155927" y="-3647073"/>
              <a:ext cx="1023079" cy="1221322"/>
            </a:xfrm>
            <a:custGeom>
              <a:avLst/>
              <a:gdLst/>
              <a:ahLst/>
              <a:cxnLst/>
              <a:rect l="l" t="t" r="r" b="b"/>
              <a:pathLst>
                <a:path w="21835" h="26066" extrusionOk="0">
                  <a:moveTo>
                    <a:pt x="11075" y="1"/>
                  </a:moveTo>
                  <a:cubicBezTo>
                    <a:pt x="6917" y="1"/>
                    <a:pt x="2711" y="1864"/>
                    <a:pt x="1" y="5376"/>
                  </a:cubicBezTo>
                  <a:cubicBezTo>
                    <a:pt x="62" y="9396"/>
                    <a:pt x="222" y="11965"/>
                    <a:pt x="407" y="15444"/>
                  </a:cubicBezTo>
                  <a:cubicBezTo>
                    <a:pt x="591" y="18764"/>
                    <a:pt x="7291" y="26066"/>
                    <a:pt x="10893" y="26066"/>
                  </a:cubicBezTo>
                  <a:cubicBezTo>
                    <a:pt x="14765" y="26066"/>
                    <a:pt x="20937" y="18087"/>
                    <a:pt x="21220" y="15444"/>
                  </a:cubicBezTo>
                  <a:cubicBezTo>
                    <a:pt x="21662" y="11424"/>
                    <a:pt x="21834" y="6556"/>
                    <a:pt x="21797" y="5708"/>
                  </a:cubicBezTo>
                  <a:cubicBezTo>
                    <a:pt x="19275" y="1833"/>
                    <a:pt x="15199" y="1"/>
                    <a:pt x="11075"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0"/>
            <p:cNvSpPr/>
            <p:nvPr/>
          </p:nvSpPr>
          <p:spPr>
            <a:xfrm>
              <a:off x="-4086769" y="-3537479"/>
              <a:ext cx="328922" cy="416494"/>
            </a:xfrm>
            <a:custGeom>
              <a:avLst/>
              <a:gdLst/>
              <a:ahLst/>
              <a:cxnLst/>
              <a:rect l="l" t="t" r="r" b="b"/>
              <a:pathLst>
                <a:path w="7020" h="8889" extrusionOk="0">
                  <a:moveTo>
                    <a:pt x="7007" y="1"/>
                  </a:moveTo>
                  <a:lnTo>
                    <a:pt x="7007" y="1"/>
                  </a:lnTo>
                  <a:cubicBezTo>
                    <a:pt x="4438" y="787"/>
                    <a:pt x="2041" y="2140"/>
                    <a:pt x="25" y="3898"/>
                  </a:cubicBezTo>
                  <a:cubicBezTo>
                    <a:pt x="37" y="5557"/>
                    <a:pt x="25" y="7217"/>
                    <a:pt x="0" y="8876"/>
                  </a:cubicBezTo>
                  <a:cubicBezTo>
                    <a:pt x="559" y="8885"/>
                    <a:pt x="1229" y="8888"/>
                    <a:pt x="1930" y="8888"/>
                  </a:cubicBezTo>
                  <a:cubicBezTo>
                    <a:pt x="4264" y="8888"/>
                    <a:pt x="6934" y="8852"/>
                    <a:pt x="6934" y="8852"/>
                  </a:cubicBezTo>
                  <a:cubicBezTo>
                    <a:pt x="6934" y="8852"/>
                    <a:pt x="7020" y="542"/>
                    <a:pt x="7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0"/>
            <p:cNvSpPr/>
            <p:nvPr/>
          </p:nvSpPr>
          <p:spPr>
            <a:xfrm>
              <a:off x="-3536129" y="-3537479"/>
              <a:ext cx="328407" cy="416494"/>
            </a:xfrm>
            <a:custGeom>
              <a:avLst/>
              <a:gdLst/>
              <a:ahLst/>
              <a:cxnLst/>
              <a:rect l="l" t="t" r="r" b="b"/>
              <a:pathLst>
                <a:path w="7009" h="8889" extrusionOk="0">
                  <a:moveTo>
                    <a:pt x="13" y="1"/>
                  </a:moveTo>
                  <a:lnTo>
                    <a:pt x="13" y="1"/>
                  </a:lnTo>
                  <a:cubicBezTo>
                    <a:pt x="1" y="542"/>
                    <a:pt x="74" y="8852"/>
                    <a:pt x="74" y="8852"/>
                  </a:cubicBezTo>
                  <a:cubicBezTo>
                    <a:pt x="74" y="8852"/>
                    <a:pt x="2744" y="8888"/>
                    <a:pt x="5079" y="8888"/>
                  </a:cubicBezTo>
                  <a:cubicBezTo>
                    <a:pt x="5779" y="8888"/>
                    <a:pt x="6449" y="8885"/>
                    <a:pt x="7008" y="8876"/>
                  </a:cubicBezTo>
                  <a:cubicBezTo>
                    <a:pt x="6983" y="7217"/>
                    <a:pt x="6971" y="5557"/>
                    <a:pt x="6983" y="3898"/>
                  </a:cubicBezTo>
                  <a:cubicBezTo>
                    <a:pt x="4967" y="2140"/>
                    <a:pt x="2570" y="787"/>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0"/>
            <p:cNvSpPr/>
            <p:nvPr/>
          </p:nvSpPr>
          <p:spPr>
            <a:xfrm>
              <a:off x="-4074118" y="-2997194"/>
              <a:ext cx="305354" cy="405577"/>
            </a:xfrm>
            <a:custGeom>
              <a:avLst/>
              <a:gdLst/>
              <a:ahLst/>
              <a:cxnLst/>
              <a:rect l="l" t="t" r="r" b="b"/>
              <a:pathLst>
                <a:path w="6517" h="8656" extrusionOk="0">
                  <a:moveTo>
                    <a:pt x="1" y="1"/>
                  </a:moveTo>
                  <a:cubicBezTo>
                    <a:pt x="1" y="1"/>
                    <a:pt x="1132" y="4967"/>
                    <a:pt x="6381" y="8655"/>
                  </a:cubicBezTo>
                  <a:cubicBezTo>
                    <a:pt x="6442" y="5766"/>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0"/>
            <p:cNvSpPr/>
            <p:nvPr/>
          </p:nvSpPr>
          <p:spPr>
            <a:xfrm>
              <a:off x="-3553418" y="-2997194"/>
              <a:ext cx="305354" cy="405577"/>
            </a:xfrm>
            <a:custGeom>
              <a:avLst/>
              <a:gdLst/>
              <a:ahLst/>
              <a:cxnLst/>
              <a:rect l="l" t="t" r="r" b="b"/>
              <a:pathLst>
                <a:path w="6517" h="8656" extrusionOk="0">
                  <a:moveTo>
                    <a:pt x="1" y="1"/>
                  </a:moveTo>
                  <a:cubicBezTo>
                    <a:pt x="1" y="1"/>
                    <a:pt x="75" y="5766"/>
                    <a:pt x="136" y="8655"/>
                  </a:cubicBezTo>
                  <a:cubicBezTo>
                    <a:pt x="5385" y="4967"/>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0"/>
            <p:cNvSpPr/>
            <p:nvPr/>
          </p:nvSpPr>
          <p:spPr>
            <a:xfrm>
              <a:off x="-3683019" y="-3442410"/>
              <a:ext cx="62833" cy="62786"/>
            </a:xfrm>
            <a:custGeom>
              <a:avLst/>
              <a:gdLst/>
              <a:ahLst/>
              <a:cxnLst/>
              <a:rect l="l" t="t" r="r" b="b"/>
              <a:pathLst>
                <a:path w="1341" h="1340"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0"/>
            <p:cNvSpPr/>
            <p:nvPr/>
          </p:nvSpPr>
          <p:spPr>
            <a:xfrm>
              <a:off x="-3683019" y="-3238544"/>
              <a:ext cx="62833" cy="62833"/>
            </a:xfrm>
            <a:custGeom>
              <a:avLst/>
              <a:gdLst/>
              <a:ahLst/>
              <a:cxnLst/>
              <a:rect l="l" t="t" r="r" b="b"/>
              <a:pathLst>
                <a:path w="1341" h="1341" extrusionOk="0">
                  <a:moveTo>
                    <a:pt x="677" y="1"/>
                  </a:moveTo>
                  <a:cubicBezTo>
                    <a:pt x="308" y="1"/>
                    <a:pt x="1" y="296"/>
                    <a:pt x="1" y="665"/>
                  </a:cubicBezTo>
                  <a:cubicBezTo>
                    <a:pt x="1" y="1034"/>
                    <a:pt x="308" y="1341"/>
                    <a:pt x="677" y="1341"/>
                  </a:cubicBezTo>
                  <a:cubicBezTo>
                    <a:pt x="1046" y="1341"/>
                    <a:pt x="1341" y="1034"/>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0"/>
            <p:cNvSpPr/>
            <p:nvPr/>
          </p:nvSpPr>
          <p:spPr>
            <a:xfrm>
              <a:off x="-3683019" y="-3034631"/>
              <a:ext cx="62833" cy="62833"/>
            </a:xfrm>
            <a:custGeom>
              <a:avLst/>
              <a:gdLst/>
              <a:ahLst/>
              <a:cxnLst/>
              <a:rect l="l" t="t" r="r" b="b"/>
              <a:pathLst>
                <a:path w="1341" h="1341" extrusionOk="0">
                  <a:moveTo>
                    <a:pt x="677" y="1"/>
                  </a:moveTo>
                  <a:cubicBezTo>
                    <a:pt x="308" y="1"/>
                    <a:pt x="1" y="296"/>
                    <a:pt x="1" y="665"/>
                  </a:cubicBezTo>
                  <a:cubicBezTo>
                    <a:pt x="1" y="1033"/>
                    <a:pt x="308" y="1341"/>
                    <a:pt x="677" y="1341"/>
                  </a:cubicBezTo>
                  <a:cubicBezTo>
                    <a:pt x="1046" y="1341"/>
                    <a:pt x="1341" y="1033"/>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0"/>
            <p:cNvSpPr/>
            <p:nvPr/>
          </p:nvSpPr>
          <p:spPr>
            <a:xfrm>
              <a:off x="-3683019" y="-2830718"/>
              <a:ext cx="62833" cy="62833"/>
            </a:xfrm>
            <a:custGeom>
              <a:avLst/>
              <a:gdLst/>
              <a:ahLst/>
              <a:cxnLst/>
              <a:rect l="l" t="t" r="r" b="b"/>
              <a:pathLst>
                <a:path w="1341" h="1341" extrusionOk="0">
                  <a:moveTo>
                    <a:pt x="677" y="1"/>
                  </a:moveTo>
                  <a:cubicBezTo>
                    <a:pt x="308" y="1"/>
                    <a:pt x="1" y="296"/>
                    <a:pt x="1" y="664"/>
                  </a:cubicBezTo>
                  <a:cubicBezTo>
                    <a:pt x="1" y="1033"/>
                    <a:pt x="308" y="1341"/>
                    <a:pt x="677" y="1341"/>
                  </a:cubicBezTo>
                  <a:cubicBezTo>
                    <a:pt x="1046" y="1341"/>
                    <a:pt x="1341" y="1033"/>
                    <a:pt x="1341" y="664"/>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0"/>
            <p:cNvSpPr/>
            <p:nvPr/>
          </p:nvSpPr>
          <p:spPr>
            <a:xfrm>
              <a:off x="-3683019" y="-2626805"/>
              <a:ext cx="62833" cy="62833"/>
            </a:xfrm>
            <a:custGeom>
              <a:avLst/>
              <a:gdLst/>
              <a:ahLst/>
              <a:cxnLst/>
              <a:rect l="l" t="t" r="r" b="b"/>
              <a:pathLst>
                <a:path w="1341" h="1341"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0"/>
            <p:cNvSpPr/>
            <p:nvPr/>
          </p:nvSpPr>
          <p:spPr>
            <a:xfrm>
              <a:off x="-4178370" y="-3669938"/>
              <a:ext cx="1057049" cy="1269536"/>
            </a:xfrm>
            <a:custGeom>
              <a:avLst/>
              <a:gdLst/>
              <a:ahLst/>
              <a:cxnLst/>
              <a:rect l="l" t="t" r="r" b="b"/>
              <a:pathLst>
                <a:path w="22560" h="27095" extrusionOk="0">
                  <a:moveTo>
                    <a:pt x="21662" y="14396"/>
                  </a:moveTo>
                  <a:cubicBezTo>
                    <a:pt x="21711" y="12994"/>
                    <a:pt x="21735" y="11593"/>
                    <a:pt x="21735" y="10191"/>
                  </a:cubicBezTo>
                  <a:cubicBezTo>
                    <a:pt x="21809" y="10179"/>
                    <a:pt x="21883" y="10167"/>
                    <a:pt x="21944" y="10154"/>
                  </a:cubicBezTo>
                  <a:cubicBezTo>
                    <a:pt x="21920" y="10966"/>
                    <a:pt x="21871" y="11777"/>
                    <a:pt x="21809" y="12576"/>
                  </a:cubicBezTo>
                  <a:cubicBezTo>
                    <a:pt x="21760" y="13179"/>
                    <a:pt x="21723" y="13793"/>
                    <a:pt x="21662" y="14396"/>
                  </a:cubicBezTo>
                  <a:close/>
                  <a:moveTo>
                    <a:pt x="20260" y="18883"/>
                  </a:moveTo>
                  <a:cubicBezTo>
                    <a:pt x="19990" y="19264"/>
                    <a:pt x="19695" y="19633"/>
                    <a:pt x="19400" y="20001"/>
                  </a:cubicBezTo>
                  <a:cubicBezTo>
                    <a:pt x="19105" y="19264"/>
                    <a:pt x="18736" y="18575"/>
                    <a:pt x="18367" y="17875"/>
                  </a:cubicBezTo>
                  <a:cubicBezTo>
                    <a:pt x="18514" y="17629"/>
                    <a:pt x="18674" y="17371"/>
                    <a:pt x="18810" y="17113"/>
                  </a:cubicBezTo>
                  <a:cubicBezTo>
                    <a:pt x="19363" y="17506"/>
                    <a:pt x="19879" y="17936"/>
                    <a:pt x="20383" y="18379"/>
                  </a:cubicBezTo>
                  <a:cubicBezTo>
                    <a:pt x="20408" y="18403"/>
                    <a:pt x="20445" y="18366"/>
                    <a:pt x="20420" y="18342"/>
                  </a:cubicBezTo>
                  <a:cubicBezTo>
                    <a:pt x="19928" y="17887"/>
                    <a:pt x="19387" y="17481"/>
                    <a:pt x="18822" y="17100"/>
                  </a:cubicBezTo>
                  <a:cubicBezTo>
                    <a:pt x="19289" y="16264"/>
                    <a:pt x="19682" y="15391"/>
                    <a:pt x="19977" y="14469"/>
                  </a:cubicBezTo>
                  <a:cubicBezTo>
                    <a:pt x="20002" y="14408"/>
                    <a:pt x="19965" y="14322"/>
                    <a:pt x="19891" y="14322"/>
                  </a:cubicBezTo>
                  <a:cubicBezTo>
                    <a:pt x="18834" y="14310"/>
                    <a:pt x="17777" y="14297"/>
                    <a:pt x="16732" y="14297"/>
                  </a:cubicBezTo>
                  <a:cubicBezTo>
                    <a:pt x="16646" y="13437"/>
                    <a:pt x="16486" y="12576"/>
                    <a:pt x="16314" y="11728"/>
                  </a:cubicBezTo>
                  <a:cubicBezTo>
                    <a:pt x="17777" y="11703"/>
                    <a:pt x="19240" y="11728"/>
                    <a:pt x="20703" y="11728"/>
                  </a:cubicBezTo>
                  <a:cubicBezTo>
                    <a:pt x="20715" y="11728"/>
                    <a:pt x="20715" y="11728"/>
                    <a:pt x="20727" y="11728"/>
                  </a:cubicBezTo>
                  <a:cubicBezTo>
                    <a:pt x="20789" y="11753"/>
                    <a:pt x="20887" y="11703"/>
                    <a:pt x="20875" y="11617"/>
                  </a:cubicBezTo>
                  <a:cubicBezTo>
                    <a:pt x="20863" y="11163"/>
                    <a:pt x="20850" y="10720"/>
                    <a:pt x="20838" y="10277"/>
                  </a:cubicBezTo>
                  <a:cubicBezTo>
                    <a:pt x="20838" y="10277"/>
                    <a:pt x="20838" y="10277"/>
                    <a:pt x="20838" y="10277"/>
                  </a:cubicBezTo>
                  <a:cubicBezTo>
                    <a:pt x="21084" y="10253"/>
                    <a:pt x="21354" y="10241"/>
                    <a:pt x="21612" y="10216"/>
                  </a:cubicBezTo>
                  <a:cubicBezTo>
                    <a:pt x="21612" y="12023"/>
                    <a:pt x="21576" y="13842"/>
                    <a:pt x="21490" y="15662"/>
                  </a:cubicBezTo>
                  <a:cubicBezTo>
                    <a:pt x="21293" y="16805"/>
                    <a:pt x="20949" y="17899"/>
                    <a:pt x="20260" y="18883"/>
                  </a:cubicBezTo>
                  <a:close/>
                  <a:moveTo>
                    <a:pt x="17002" y="22632"/>
                  </a:moveTo>
                  <a:cubicBezTo>
                    <a:pt x="16498" y="22202"/>
                    <a:pt x="15859" y="21870"/>
                    <a:pt x="15281" y="21550"/>
                  </a:cubicBezTo>
                  <a:cubicBezTo>
                    <a:pt x="16449" y="20456"/>
                    <a:pt x="17506" y="19227"/>
                    <a:pt x="18355" y="17887"/>
                  </a:cubicBezTo>
                  <a:cubicBezTo>
                    <a:pt x="18748" y="18575"/>
                    <a:pt x="19055" y="19325"/>
                    <a:pt x="19338" y="20075"/>
                  </a:cubicBezTo>
                  <a:cubicBezTo>
                    <a:pt x="18613" y="20960"/>
                    <a:pt x="17814" y="21809"/>
                    <a:pt x="17002" y="22632"/>
                  </a:cubicBezTo>
                  <a:close/>
                  <a:moveTo>
                    <a:pt x="14187" y="25214"/>
                  </a:moveTo>
                  <a:cubicBezTo>
                    <a:pt x="13327" y="25865"/>
                    <a:pt x="12306" y="26628"/>
                    <a:pt x="11175" y="26554"/>
                  </a:cubicBezTo>
                  <a:cubicBezTo>
                    <a:pt x="11163" y="26554"/>
                    <a:pt x="11151" y="26554"/>
                    <a:pt x="11138" y="26554"/>
                  </a:cubicBezTo>
                  <a:cubicBezTo>
                    <a:pt x="11114" y="26529"/>
                    <a:pt x="11089" y="26505"/>
                    <a:pt x="11040" y="26480"/>
                  </a:cubicBezTo>
                  <a:cubicBezTo>
                    <a:pt x="8999" y="25570"/>
                    <a:pt x="7032" y="24292"/>
                    <a:pt x="5360" y="22731"/>
                  </a:cubicBezTo>
                  <a:cubicBezTo>
                    <a:pt x="5729" y="22276"/>
                    <a:pt x="6024" y="21747"/>
                    <a:pt x="6319" y="21243"/>
                  </a:cubicBezTo>
                  <a:cubicBezTo>
                    <a:pt x="6995" y="21932"/>
                    <a:pt x="7709" y="22571"/>
                    <a:pt x="8471" y="23173"/>
                  </a:cubicBezTo>
                  <a:cubicBezTo>
                    <a:pt x="8520" y="23210"/>
                    <a:pt x="8618" y="23173"/>
                    <a:pt x="8618" y="23099"/>
                  </a:cubicBezTo>
                  <a:cubicBezTo>
                    <a:pt x="8729" y="20186"/>
                    <a:pt x="8815" y="17260"/>
                    <a:pt x="8913" y="14346"/>
                  </a:cubicBezTo>
                  <a:cubicBezTo>
                    <a:pt x="8913" y="14211"/>
                    <a:pt x="8729" y="14187"/>
                    <a:pt x="8704" y="14310"/>
                  </a:cubicBezTo>
                  <a:cubicBezTo>
                    <a:pt x="7782" y="14334"/>
                    <a:pt x="6873" y="14334"/>
                    <a:pt x="5963" y="14310"/>
                  </a:cubicBezTo>
                  <a:cubicBezTo>
                    <a:pt x="6061" y="13523"/>
                    <a:pt x="6037" y="12699"/>
                    <a:pt x="5975" y="11900"/>
                  </a:cubicBezTo>
                  <a:cubicBezTo>
                    <a:pt x="6086" y="11900"/>
                    <a:pt x="6184" y="11900"/>
                    <a:pt x="6282" y="11900"/>
                  </a:cubicBezTo>
                  <a:cubicBezTo>
                    <a:pt x="6295" y="12662"/>
                    <a:pt x="6344" y="13449"/>
                    <a:pt x="6541" y="14174"/>
                  </a:cubicBezTo>
                  <a:cubicBezTo>
                    <a:pt x="6553" y="14211"/>
                    <a:pt x="6602" y="14199"/>
                    <a:pt x="6590" y="14174"/>
                  </a:cubicBezTo>
                  <a:cubicBezTo>
                    <a:pt x="6504" y="13412"/>
                    <a:pt x="6381" y="12662"/>
                    <a:pt x="6332" y="11900"/>
                  </a:cubicBezTo>
                  <a:cubicBezTo>
                    <a:pt x="7180" y="11900"/>
                    <a:pt x="8016" y="11900"/>
                    <a:pt x="8864" y="11925"/>
                  </a:cubicBezTo>
                  <a:cubicBezTo>
                    <a:pt x="8926" y="11925"/>
                    <a:pt x="8999" y="11876"/>
                    <a:pt x="8999" y="11802"/>
                  </a:cubicBezTo>
                  <a:cubicBezTo>
                    <a:pt x="9024" y="10363"/>
                    <a:pt x="9048" y="8925"/>
                    <a:pt x="9085" y="7487"/>
                  </a:cubicBezTo>
                  <a:cubicBezTo>
                    <a:pt x="9786" y="7561"/>
                    <a:pt x="10499" y="7634"/>
                    <a:pt x="11212" y="7696"/>
                  </a:cubicBezTo>
                  <a:cubicBezTo>
                    <a:pt x="11925" y="7757"/>
                    <a:pt x="12872" y="7683"/>
                    <a:pt x="13573" y="7942"/>
                  </a:cubicBezTo>
                  <a:cubicBezTo>
                    <a:pt x="13548" y="9134"/>
                    <a:pt x="13499" y="10339"/>
                    <a:pt x="13585" y="11531"/>
                  </a:cubicBezTo>
                  <a:cubicBezTo>
                    <a:pt x="13585" y="11568"/>
                    <a:pt x="13622" y="11593"/>
                    <a:pt x="13659" y="11605"/>
                  </a:cubicBezTo>
                  <a:cubicBezTo>
                    <a:pt x="13806" y="11937"/>
                    <a:pt x="15121" y="11753"/>
                    <a:pt x="15269" y="11740"/>
                  </a:cubicBezTo>
                  <a:cubicBezTo>
                    <a:pt x="15503" y="11740"/>
                    <a:pt x="15748" y="11740"/>
                    <a:pt x="15982" y="11728"/>
                  </a:cubicBezTo>
                  <a:cubicBezTo>
                    <a:pt x="15957" y="12589"/>
                    <a:pt x="15908" y="13437"/>
                    <a:pt x="15835" y="14297"/>
                  </a:cubicBezTo>
                  <a:cubicBezTo>
                    <a:pt x="14986" y="14297"/>
                    <a:pt x="14150" y="14297"/>
                    <a:pt x="13314" y="14297"/>
                  </a:cubicBezTo>
                  <a:cubicBezTo>
                    <a:pt x="13155" y="14297"/>
                    <a:pt x="13130" y="14531"/>
                    <a:pt x="13290" y="14531"/>
                  </a:cubicBezTo>
                  <a:cubicBezTo>
                    <a:pt x="13302" y="14531"/>
                    <a:pt x="13314" y="14531"/>
                    <a:pt x="13327" y="14531"/>
                  </a:cubicBezTo>
                  <a:cubicBezTo>
                    <a:pt x="13167" y="17309"/>
                    <a:pt x="13327" y="20124"/>
                    <a:pt x="13339" y="22890"/>
                  </a:cubicBezTo>
                  <a:cubicBezTo>
                    <a:pt x="13327" y="22903"/>
                    <a:pt x="13327" y="22915"/>
                    <a:pt x="13314" y="22915"/>
                  </a:cubicBezTo>
                  <a:cubicBezTo>
                    <a:pt x="13241" y="22976"/>
                    <a:pt x="13277" y="23063"/>
                    <a:pt x="13339" y="23099"/>
                  </a:cubicBezTo>
                  <a:cubicBezTo>
                    <a:pt x="13364" y="23185"/>
                    <a:pt x="13523" y="23198"/>
                    <a:pt x="13523" y="23087"/>
                  </a:cubicBezTo>
                  <a:cubicBezTo>
                    <a:pt x="13523" y="23063"/>
                    <a:pt x="13523" y="23050"/>
                    <a:pt x="13523" y="23026"/>
                  </a:cubicBezTo>
                  <a:cubicBezTo>
                    <a:pt x="14126" y="22571"/>
                    <a:pt x="14704" y="22091"/>
                    <a:pt x="15257" y="21575"/>
                  </a:cubicBezTo>
                  <a:cubicBezTo>
                    <a:pt x="15822" y="21932"/>
                    <a:pt x="16375" y="22349"/>
                    <a:pt x="16953" y="22681"/>
                  </a:cubicBezTo>
                  <a:cubicBezTo>
                    <a:pt x="16732" y="22903"/>
                    <a:pt x="16511" y="23124"/>
                    <a:pt x="16289" y="23345"/>
                  </a:cubicBezTo>
                  <a:cubicBezTo>
                    <a:pt x="15626" y="24009"/>
                    <a:pt x="14937" y="24648"/>
                    <a:pt x="14187" y="25214"/>
                  </a:cubicBezTo>
                  <a:close/>
                  <a:moveTo>
                    <a:pt x="3332" y="20518"/>
                  </a:moveTo>
                  <a:cubicBezTo>
                    <a:pt x="3824" y="20149"/>
                    <a:pt x="4266" y="19743"/>
                    <a:pt x="4647" y="19264"/>
                  </a:cubicBezTo>
                  <a:cubicBezTo>
                    <a:pt x="4783" y="19436"/>
                    <a:pt x="4918" y="19608"/>
                    <a:pt x="5053" y="19780"/>
                  </a:cubicBezTo>
                  <a:cubicBezTo>
                    <a:pt x="5053" y="19792"/>
                    <a:pt x="5041" y="19792"/>
                    <a:pt x="5041" y="19792"/>
                  </a:cubicBezTo>
                  <a:cubicBezTo>
                    <a:pt x="4856" y="19965"/>
                    <a:pt x="4647" y="20124"/>
                    <a:pt x="4426" y="20284"/>
                  </a:cubicBezTo>
                  <a:cubicBezTo>
                    <a:pt x="4647" y="20137"/>
                    <a:pt x="4856" y="19989"/>
                    <a:pt x="5065" y="19817"/>
                  </a:cubicBezTo>
                  <a:cubicBezTo>
                    <a:pt x="5065" y="19817"/>
                    <a:pt x="5065" y="19817"/>
                    <a:pt x="5065" y="19817"/>
                  </a:cubicBezTo>
                  <a:cubicBezTo>
                    <a:pt x="5447" y="20284"/>
                    <a:pt x="5852" y="20751"/>
                    <a:pt x="6270" y="21182"/>
                  </a:cubicBezTo>
                  <a:cubicBezTo>
                    <a:pt x="5938" y="21673"/>
                    <a:pt x="5582" y="22165"/>
                    <a:pt x="5324" y="22694"/>
                  </a:cubicBezTo>
                  <a:cubicBezTo>
                    <a:pt x="4598" y="22018"/>
                    <a:pt x="3934" y="21292"/>
                    <a:pt x="3332" y="20518"/>
                  </a:cubicBezTo>
                  <a:close/>
                  <a:moveTo>
                    <a:pt x="5938" y="14482"/>
                  </a:moveTo>
                  <a:cubicBezTo>
                    <a:pt x="5938" y="14482"/>
                    <a:pt x="5938" y="14469"/>
                    <a:pt x="5938" y="14469"/>
                  </a:cubicBezTo>
                  <a:cubicBezTo>
                    <a:pt x="6860" y="14469"/>
                    <a:pt x="7770" y="14469"/>
                    <a:pt x="8692" y="14469"/>
                  </a:cubicBezTo>
                  <a:cubicBezTo>
                    <a:pt x="8643" y="16080"/>
                    <a:pt x="8594" y="17690"/>
                    <a:pt x="8544" y="19301"/>
                  </a:cubicBezTo>
                  <a:cubicBezTo>
                    <a:pt x="8508" y="20161"/>
                    <a:pt x="8483" y="21022"/>
                    <a:pt x="8458" y="21870"/>
                  </a:cubicBezTo>
                  <a:cubicBezTo>
                    <a:pt x="8458" y="22018"/>
                    <a:pt x="8520" y="22804"/>
                    <a:pt x="8372" y="22854"/>
                  </a:cubicBezTo>
                  <a:cubicBezTo>
                    <a:pt x="8262" y="22890"/>
                    <a:pt x="7561" y="22177"/>
                    <a:pt x="7487" y="22116"/>
                  </a:cubicBezTo>
                  <a:cubicBezTo>
                    <a:pt x="7118" y="21784"/>
                    <a:pt x="6762" y="21440"/>
                    <a:pt x="6418" y="21083"/>
                  </a:cubicBezTo>
                  <a:cubicBezTo>
                    <a:pt x="6418" y="21059"/>
                    <a:pt x="6405" y="21034"/>
                    <a:pt x="6381" y="21046"/>
                  </a:cubicBezTo>
                  <a:cubicBezTo>
                    <a:pt x="5705" y="20333"/>
                    <a:pt x="5078" y="19559"/>
                    <a:pt x="4524" y="18760"/>
                  </a:cubicBezTo>
                  <a:cubicBezTo>
                    <a:pt x="3639" y="17481"/>
                    <a:pt x="2668" y="15945"/>
                    <a:pt x="2422" y="14383"/>
                  </a:cubicBezTo>
                  <a:cubicBezTo>
                    <a:pt x="3578" y="14457"/>
                    <a:pt x="4746" y="14469"/>
                    <a:pt x="5901" y="14469"/>
                  </a:cubicBezTo>
                  <a:cubicBezTo>
                    <a:pt x="5901" y="14469"/>
                    <a:pt x="5901" y="14482"/>
                    <a:pt x="5901" y="14482"/>
                  </a:cubicBezTo>
                  <a:cubicBezTo>
                    <a:pt x="5901" y="14506"/>
                    <a:pt x="5926" y="14506"/>
                    <a:pt x="5938" y="14482"/>
                  </a:cubicBezTo>
                  <a:close/>
                  <a:moveTo>
                    <a:pt x="1045" y="16043"/>
                  </a:moveTo>
                  <a:cubicBezTo>
                    <a:pt x="1033" y="15994"/>
                    <a:pt x="1021" y="15945"/>
                    <a:pt x="1021" y="15895"/>
                  </a:cubicBezTo>
                  <a:cubicBezTo>
                    <a:pt x="898" y="14297"/>
                    <a:pt x="1009" y="12638"/>
                    <a:pt x="1009" y="11052"/>
                  </a:cubicBezTo>
                  <a:cubicBezTo>
                    <a:pt x="1009" y="10376"/>
                    <a:pt x="1021" y="9700"/>
                    <a:pt x="1021" y="9023"/>
                  </a:cubicBezTo>
                  <a:cubicBezTo>
                    <a:pt x="1304" y="9036"/>
                    <a:pt x="1611" y="9036"/>
                    <a:pt x="1894" y="8962"/>
                  </a:cubicBezTo>
                  <a:cubicBezTo>
                    <a:pt x="1881" y="9700"/>
                    <a:pt x="1795" y="10523"/>
                    <a:pt x="1918" y="11249"/>
                  </a:cubicBezTo>
                  <a:cubicBezTo>
                    <a:pt x="1894" y="11396"/>
                    <a:pt x="1869" y="11544"/>
                    <a:pt x="1845" y="11691"/>
                  </a:cubicBezTo>
                  <a:cubicBezTo>
                    <a:pt x="1845" y="11753"/>
                    <a:pt x="1894" y="11826"/>
                    <a:pt x="1955" y="11826"/>
                  </a:cubicBezTo>
                  <a:cubicBezTo>
                    <a:pt x="3283" y="11900"/>
                    <a:pt x="4611" y="11900"/>
                    <a:pt x="5951" y="11900"/>
                  </a:cubicBezTo>
                  <a:cubicBezTo>
                    <a:pt x="5975" y="12711"/>
                    <a:pt x="5926" y="13511"/>
                    <a:pt x="5914" y="14310"/>
                  </a:cubicBezTo>
                  <a:cubicBezTo>
                    <a:pt x="4733" y="14285"/>
                    <a:pt x="3553" y="14248"/>
                    <a:pt x="2373" y="14211"/>
                  </a:cubicBezTo>
                  <a:cubicBezTo>
                    <a:pt x="2336" y="14211"/>
                    <a:pt x="2312" y="14224"/>
                    <a:pt x="2299" y="14236"/>
                  </a:cubicBezTo>
                  <a:cubicBezTo>
                    <a:pt x="2250" y="14248"/>
                    <a:pt x="2213" y="14285"/>
                    <a:pt x="2213" y="14346"/>
                  </a:cubicBezTo>
                  <a:cubicBezTo>
                    <a:pt x="2275" y="15269"/>
                    <a:pt x="2730" y="16080"/>
                    <a:pt x="3148" y="16879"/>
                  </a:cubicBezTo>
                  <a:cubicBezTo>
                    <a:pt x="3578" y="17690"/>
                    <a:pt x="4070" y="18465"/>
                    <a:pt x="4598" y="19190"/>
                  </a:cubicBezTo>
                  <a:cubicBezTo>
                    <a:pt x="4611" y="19202"/>
                    <a:pt x="4623" y="19215"/>
                    <a:pt x="4623" y="19227"/>
                  </a:cubicBezTo>
                  <a:cubicBezTo>
                    <a:pt x="4242" y="19694"/>
                    <a:pt x="3811" y="20124"/>
                    <a:pt x="3332" y="20505"/>
                  </a:cubicBezTo>
                  <a:cubicBezTo>
                    <a:pt x="2939" y="19989"/>
                    <a:pt x="2570" y="19461"/>
                    <a:pt x="2238" y="18907"/>
                  </a:cubicBezTo>
                  <a:cubicBezTo>
                    <a:pt x="1709" y="18022"/>
                    <a:pt x="1254" y="17063"/>
                    <a:pt x="1045" y="16043"/>
                  </a:cubicBezTo>
                  <a:close/>
                  <a:moveTo>
                    <a:pt x="959" y="5495"/>
                  </a:moveTo>
                  <a:cubicBezTo>
                    <a:pt x="959" y="5544"/>
                    <a:pt x="959" y="5594"/>
                    <a:pt x="959" y="5630"/>
                  </a:cubicBezTo>
                  <a:cubicBezTo>
                    <a:pt x="836" y="5766"/>
                    <a:pt x="726" y="5889"/>
                    <a:pt x="615" y="6024"/>
                  </a:cubicBezTo>
                  <a:cubicBezTo>
                    <a:pt x="615" y="5975"/>
                    <a:pt x="603" y="5938"/>
                    <a:pt x="603" y="5901"/>
                  </a:cubicBezTo>
                  <a:cubicBezTo>
                    <a:pt x="714" y="5766"/>
                    <a:pt x="836" y="5630"/>
                    <a:pt x="959" y="5495"/>
                  </a:cubicBezTo>
                  <a:close/>
                  <a:moveTo>
                    <a:pt x="11519" y="529"/>
                  </a:moveTo>
                  <a:cubicBezTo>
                    <a:pt x="13646" y="516"/>
                    <a:pt x="15785" y="1168"/>
                    <a:pt x="17617" y="2238"/>
                  </a:cubicBezTo>
                  <a:cubicBezTo>
                    <a:pt x="17888" y="2397"/>
                    <a:pt x="18158" y="2569"/>
                    <a:pt x="18428" y="2754"/>
                  </a:cubicBezTo>
                  <a:cubicBezTo>
                    <a:pt x="18379" y="2803"/>
                    <a:pt x="18342" y="2840"/>
                    <a:pt x="18305" y="2889"/>
                  </a:cubicBezTo>
                  <a:cubicBezTo>
                    <a:pt x="18195" y="2828"/>
                    <a:pt x="18084" y="2766"/>
                    <a:pt x="17974" y="2705"/>
                  </a:cubicBezTo>
                  <a:cubicBezTo>
                    <a:pt x="16093" y="1709"/>
                    <a:pt x="13855" y="910"/>
                    <a:pt x="11704" y="885"/>
                  </a:cubicBezTo>
                  <a:cubicBezTo>
                    <a:pt x="10204" y="861"/>
                    <a:pt x="8643" y="1266"/>
                    <a:pt x="7192" y="1807"/>
                  </a:cubicBezTo>
                  <a:cubicBezTo>
                    <a:pt x="7168" y="1697"/>
                    <a:pt x="7155" y="1574"/>
                    <a:pt x="7143" y="1463"/>
                  </a:cubicBezTo>
                  <a:cubicBezTo>
                    <a:pt x="7143" y="1451"/>
                    <a:pt x="7118" y="1451"/>
                    <a:pt x="7118" y="1463"/>
                  </a:cubicBezTo>
                  <a:cubicBezTo>
                    <a:pt x="7131" y="1586"/>
                    <a:pt x="7143" y="1709"/>
                    <a:pt x="7155" y="1820"/>
                  </a:cubicBezTo>
                  <a:cubicBezTo>
                    <a:pt x="6565" y="2041"/>
                    <a:pt x="6000" y="2274"/>
                    <a:pt x="5459" y="2520"/>
                  </a:cubicBezTo>
                  <a:cubicBezTo>
                    <a:pt x="5274" y="2606"/>
                    <a:pt x="5102" y="2692"/>
                    <a:pt x="4918" y="2778"/>
                  </a:cubicBezTo>
                  <a:cubicBezTo>
                    <a:pt x="4906" y="2717"/>
                    <a:pt x="4881" y="2655"/>
                    <a:pt x="4869" y="2606"/>
                  </a:cubicBezTo>
                  <a:cubicBezTo>
                    <a:pt x="4869" y="2594"/>
                    <a:pt x="4844" y="2594"/>
                    <a:pt x="4844" y="2606"/>
                  </a:cubicBezTo>
                  <a:cubicBezTo>
                    <a:pt x="4869" y="2668"/>
                    <a:pt x="4881" y="2729"/>
                    <a:pt x="4906" y="2778"/>
                  </a:cubicBezTo>
                  <a:cubicBezTo>
                    <a:pt x="3443" y="3491"/>
                    <a:pt x="2103" y="4413"/>
                    <a:pt x="996" y="5594"/>
                  </a:cubicBezTo>
                  <a:cubicBezTo>
                    <a:pt x="996" y="5544"/>
                    <a:pt x="996" y="5508"/>
                    <a:pt x="996" y="5458"/>
                  </a:cubicBezTo>
                  <a:cubicBezTo>
                    <a:pt x="3627" y="2606"/>
                    <a:pt x="7622" y="566"/>
                    <a:pt x="11519" y="529"/>
                  </a:cubicBezTo>
                  <a:close/>
                  <a:moveTo>
                    <a:pt x="20371" y="4352"/>
                  </a:moveTo>
                  <a:cubicBezTo>
                    <a:pt x="19768" y="3823"/>
                    <a:pt x="19117" y="3356"/>
                    <a:pt x="18428" y="2963"/>
                  </a:cubicBezTo>
                  <a:cubicBezTo>
                    <a:pt x="18453" y="2914"/>
                    <a:pt x="18490" y="2864"/>
                    <a:pt x="18514" y="2815"/>
                  </a:cubicBezTo>
                  <a:cubicBezTo>
                    <a:pt x="18994" y="3160"/>
                    <a:pt x="19461" y="3516"/>
                    <a:pt x="19904" y="3909"/>
                  </a:cubicBezTo>
                  <a:cubicBezTo>
                    <a:pt x="20063" y="4045"/>
                    <a:pt x="20211" y="4192"/>
                    <a:pt x="20371" y="4352"/>
                  </a:cubicBezTo>
                  <a:close/>
                  <a:moveTo>
                    <a:pt x="21637" y="6012"/>
                  </a:moveTo>
                  <a:cubicBezTo>
                    <a:pt x="21760" y="6184"/>
                    <a:pt x="21895" y="6368"/>
                    <a:pt x="22018" y="6540"/>
                  </a:cubicBezTo>
                  <a:cubicBezTo>
                    <a:pt x="21932" y="7487"/>
                    <a:pt x="21994" y="8458"/>
                    <a:pt x="21969" y="9405"/>
                  </a:cubicBezTo>
                  <a:cubicBezTo>
                    <a:pt x="21969" y="9614"/>
                    <a:pt x="21957" y="9835"/>
                    <a:pt x="21957" y="10044"/>
                  </a:cubicBezTo>
                  <a:cubicBezTo>
                    <a:pt x="21883" y="10056"/>
                    <a:pt x="21809" y="10068"/>
                    <a:pt x="21735" y="10081"/>
                  </a:cubicBezTo>
                  <a:cubicBezTo>
                    <a:pt x="21735" y="8728"/>
                    <a:pt x="21699" y="7364"/>
                    <a:pt x="21637" y="6012"/>
                  </a:cubicBezTo>
                  <a:close/>
                  <a:moveTo>
                    <a:pt x="22030" y="6356"/>
                  </a:moveTo>
                  <a:cubicBezTo>
                    <a:pt x="21920" y="6159"/>
                    <a:pt x="21797" y="5962"/>
                    <a:pt x="21662" y="5778"/>
                  </a:cubicBezTo>
                  <a:cubicBezTo>
                    <a:pt x="21797" y="5926"/>
                    <a:pt x="21920" y="6061"/>
                    <a:pt x="22055" y="6196"/>
                  </a:cubicBezTo>
                  <a:cubicBezTo>
                    <a:pt x="22055" y="6208"/>
                    <a:pt x="22055" y="6221"/>
                    <a:pt x="22043" y="6221"/>
                  </a:cubicBezTo>
                  <a:cubicBezTo>
                    <a:pt x="22043" y="6270"/>
                    <a:pt x="22043" y="6307"/>
                    <a:pt x="22030" y="6356"/>
                  </a:cubicBezTo>
                  <a:close/>
                  <a:moveTo>
                    <a:pt x="20752" y="7770"/>
                  </a:moveTo>
                  <a:cubicBezTo>
                    <a:pt x="20740" y="7352"/>
                    <a:pt x="20789" y="6921"/>
                    <a:pt x="20531" y="6565"/>
                  </a:cubicBezTo>
                  <a:cubicBezTo>
                    <a:pt x="20285" y="6221"/>
                    <a:pt x="19842" y="5913"/>
                    <a:pt x="19510" y="5655"/>
                  </a:cubicBezTo>
                  <a:cubicBezTo>
                    <a:pt x="18871" y="5139"/>
                    <a:pt x="18170" y="4647"/>
                    <a:pt x="17433" y="4217"/>
                  </a:cubicBezTo>
                  <a:cubicBezTo>
                    <a:pt x="17728" y="3848"/>
                    <a:pt x="18047" y="3479"/>
                    <a:pt x="18330" y="3098"/>
                  </a:cubicBezTo>
                  <a:cubicBezTo>
                    <a:pt x="19609" y="3848"/>
                    <a:pt x="20703" y="4795"/>
                    <a:pt x="21588" y="5962"/>
                  </a:cubicBezTo>
                  <a:cubicBezTo>
                    <a:pt x="21612" y="7339"/>
                    <a:pt x="21625" y="8728"/>
                    <a:pt x="21612" y="10105"/>
                  </a:cubicBezTo>
                  <a:cubicBezTo>
                    <a:pt x="21354" y="10154"/>
                    <a:pt x="21096" y="10204"/>
                    <a:pt x="20838" y="10228"/>
                  </a:cubicBezTo>
                  <a:cubicBezTo>
                    <a:pt x="20838" y="10228"/>
                    <a:pt x="20838" y="10241"/>
                    <a:pt x="20838" y="10241"/>
                  </a:cubicBezTo>
                  <a:cubicBezTo>
                    <a:pt x="20801" y="9417"/>
                    <a:pt x="20776" y="8593"/>
                    <a:pt x="20752" y="7770"/>
                  </a:cubicBezTo>
                  <a:close/>
                  <a:moveTo>
                    <a:pt x="9036" y="2717"/>
                  </a:moveTo>
                  <a:cubicBezTo>
                    <a:pt x="8520" y="2938"/>
                    <a:pt x="8004" y="3160"/>
                    <a:pt x="7487" y="3393"/>
                  </a:cubicBezTo>
                  <a:cubicBezTo>
                    <a:pt x="7364" y="2914"/>
                    <a:pt x="7266" y="2434"/>
                    <a:pt x="7204" y="1942"/>
                  </a:cubicBezTo>
                  <a:cubicBezTo>
                    <a:pt x="8704" y="1389"/>
                    <a:pt x="10302" y="971"/>
                    <a:pt x="11839" y="1020"/>
                  </a:cubicBezTo>
                  <a:cubicBezTo>
                    <a:pt x="13990" y="1082"/>
                    <a:pt x="16228" y="1918"/>
                    <a:pt x="18097" y="2951"/>
                  </a:cubicBezTo>
                  <a:cubicBezTo>
                    <a:pt x="18133" y="2975"/>
                    <a:pt x="18170" y="3000"/>
                    <a:pt x="18207" y="3024"/>
                  </a:cubicBezTo>
                  <a:cubicBezTo>
                    <a:pt x="17924" y="3405"/>
                    <a:pt x="17666" y="3811"/>
                    <a:pt x="17408" y="4192"/>
                  </a:cubicBezTo>
                  <a:cubicBezTo>
                    <a:pt x="16277" y="3528"/>
                    <a:pt x="15048" y="3012"/>
                    <a:pt x="13806" y="2766"/>
                  </a:cubicBezTo>
                  <a:cubicBezTo>
                    <a:pt x="13757" y="2729"/>
                    <a:pt x="13671" y="2754"/>
                    <a:pt x="13671" y="2840"/>
                  </a:cubicBezTo>
                  <a:cubicBezTo>
                    <a:pt x="13609" y="4327"/>
                    <a:pt x="13597" y="5827"/>
                    <a:pt x="13585" y="7327"/>
                  </a:cubicBezTo>
                  <a:cubicBezTo>
                    <a:pt x="13585" y="7511"/>
                    <a:pt x="13573" y="7708"/>
                    <a:pt x="13573" y="7892"/>
                  </a:cubicBezTo>
                  <a:cubicBezTo>
                    <a:pt x="12958" y="7683"/>
                    <a:pt x="12159" y="7733"/>
                    <a:pt x="11519" y="7671"/>
                  </a:cubicBezTo>
                  <a:cubicBezTo>
                    <a:pt x="10708" y="7597"/>
                    <a:pt x="9897" y="7536"/>
                    <a:pt x="9085" y="7462"/>
                  </a:cubicBezTo>
                  <a:cubicBezTo>
                    <a:pt x="9110" y="5926"/>
                    <a:pt x="9159" y="4389"/>
                    <a:pt x="9221" y="2852"/>
                  </a:cubicBezTo>
                  <a:cubicBezTo>
                    <a:pt x="9221" y="2754"/>
                    <a:pt x="9135" y="2680"/>
                    <a:pt x="9036" y="2717"/>
                  </a:cubicBezTo>
                  <a:close/>
                  <a:moveTo>
                    <a:pt x="1021" y="8581"/>
                  </a:moveTo>
                  <a:cubicBezTo>
                    <a:pt x="1119" y="8605"/>
                    <a:pt x="1218" y="8618"/>
                    <a:pt x="1316" y="8630"/>
                  </a:cubicBezTo>
                  <a:cubicBezTo>
                    <a:pt x="1451" y="8642"/>
                    <a:pt x="1586" y="8642"/>
                    <a:pt x="1722" y="8642"/>
                  </a:cubicBezTo>
                  <a:cubicBezTo>
                    <a:pt x="1722" y="8642"/>
                    <a:pt x="1808" y="8642"/>
                    <a:pt x="1894" y="8642"/>
                  </a:cubicBezTo>
                  <a:cubicBezTo>
                    <a:pt x="1894" y="8704"/>
                    <a:pt x="1894" y="8753"/>
                    <a:pt x="1894" y="8814"/>
                  </a:cubicBezTo>
                  <a:cubicBezTo>
                    <a:pt x="1771" y="8851"/>
                    <a:pt x="1660" y="8876"/>
                    <a:pt x="1537" y="8901"/>
                  </a:cubicBezTo>
                  <a:cubicBezTo>
                    <a:pt x="1365" y="8925"/>
                    <a:pt x="1193" y="8950"/>
                    <a:pt x="1021" y="8962"/>
                  </a:cubicBezTo>
                  <a:cubicBezTo>
                    <a:pt x="1021" y="8839"/>
                    <a:pt x="1021" y="8704"/>
                    <a:pt x="1021" y="8581"/>
                  </a:cubicBezTo>
                  <a:close/>
                  <a:moveTo>
                    <a:pt x="922" y="8519"/>
                  </a:moveTo>
                  <a:cubicBezTo>
                    <a:pt x="898" y="8519"/>
                    <a:pt x="861" y="8507"/>
                    <a:pt x="836" y="8507"/>
                  </a:cubicBezTo>
                  <a:cubicBezTo>
                    <a:pt x="787" y="7733"/>
                    <a:pt x="738" y="6970"/>
                    <a:pt x="640" y="6221"/>
                  </a:cubicBezTo>
                  <a:cubicBezTo>
                    <a:pt x="738" y="6098"/>
                    <a:pt x="849" y="5975"/>
                    <a:pt x="959" y="5852"/>
                  </a:cubicBezTo>
                  <a:cubicBezTo>
                    <a:pt x="935" y="6749"/>
                    <a:pt x="922" y="7634"/>
                    <a:pt x="922" y="8519"/>
                  </a:cubicBezTo>
                  <a:close/>
                  <a:moveTo>
                    <a:pt x="5434" y="4340"/>
                  </a:moveTo>
                  <a:cubicBezTo>
                    <a:pt x="4229" y="4967"/>
                    <a:pt x="3086" y="5692"/>
                    <a:pt x="2090" y="6663"/>
                  </a:cubicBezTo>
                  <a:lnTo>
                    <a:pt x="2066" y="6663"/>
                  </a:lnTo>
                  <a:cubicBezTo>
                    <a:pt x="2029" y="6651"/>
                    <a:pt x="1992" y="6651"/>
                    <a:pt x="1967" y="6688"/>
                  </a:cubicBezTo>
                  <a:cubicBezTo>
                    <a:pt x="1943" y="6737"/>
                    <a:pt x="1918" y="6786"/>
                    <a:pt x="1906" y="6835"/>
                  </a:cubicBezTo>
                  <a:cubicBezTo>
                    <a:pt x="1881" y="6872"/>
                    <a:pt x="1881" y="6909"/>
                    <a:pt x="1894" y="6946"/>
                  </a:cubicBezTo>
                  <a:cubicBezTo>
                    <a:pt x="1881" y="7093"/>
                    <a:pt x="1894" y="7241"/>
                    <a:pt x="1894" y="7376"/>
                  </a:cubicBezTo>
                  <a:cubicBezTo>
                    <a:pt x="1881" y="7770"/>
                    <a:pt x="1881" y="8151"/>
                    <a:pt x="1894" y="8532"/>
                  </a:cubicBezTo>
                  <a:cubicBezTo>
                    <a:pt x="1734" y="8532"/>
                    <a:pt x="1537" y="8581"/>
                    <a:pt x="1427" y="8581"/>
                  </a:cubicBezTo>
                  <a:cubicBezTo>
                    <a:pt x="1291" y="8581"/>
                    <a:pt x="1156" y="8556"/>
                    <a:pt x="1021" y="8544"/>
                  </a:cubicBezTo>
                  <a:cubicBezTo>
                    <a:pt x="1021" y="7622"/>
                    <a:pt x="1021" y="6712"/>
                    <a:pt x="996" y="5803"/>
                  </a:cubicBezTo>
                  <a:cubicBezTo>
                    <a:pt x="2115" y="4586"/>
                    <a:pt x="3467" y="3651"/>
                    <a:pt x="4942" y="2914"/>
                  </a:cubicBezTo>
                  <a:cubicBezTo>
                    <a:pt x="5090" y="3393"/>
                    <a:pt x="5250" y="3873"/>
                    <a:pt x="5434" y="4340"/>
                  </a:cubicBezTo>
                  <a:close/>
                  <a:moveTo>
                    <a:pt x="5471" y="4327"/>
                  </a:moveTo>
                  <a:cubicBezTo>
                    <a:pt x="5287" y="3860"/>
                    <a:pt x="5115" y="3381"/>
                    <a:pt x="4967" y="2901"/>
                  </a:cubicBezTo>
                  <a:cubicBezTo>
                    <a:pt x="5139" y="2815"/>
                    <a:pt x="5324" y="2729"/>
                    <a:pt x="5508" y="2643"/>
                  </a:cubicBezTo>
                  <a:cubicBezTo>
                    <a:pt x="6037" y="2410"/>
                    <a:pt x="6590" y="2176"/>
                    <a:pt x="7168" y="1967"/>
                  </a:cubicBezTo>
                  <a:cubicBezTo>
                    <a:pt x="7217" y="2447"/>
                    <a:pt x="7303" y="2938"/>
                    <a:pt x="7413" y="3418"/>
                  </a:cubicBezTo>
                  <a:cubicBezTo>
                    <a:pt x="6762" y="3700"/>
                    <a:pt x="6110" y="3995"/>
                    <a:pt x="5471" y="4327"/>
                  </a:cubicBezTo>
                  <a:close/>
                  <a:moveTo>
                    <a:pt x="849" y="8974"/>
                  </a:moveTo>
                  <a:cubicBezTo>
                    <a:pt x="849" y="8827"/>
                    <a:pt x="836" y="8679"/>
                    <a:pt x="836" y="8532"/>
                  </a:cubicBezTo>
                  <a:cubicBezTo>
                    <a:pt x="861" y="8544"/>
                    <a:pt x="898" y="8544"/>
                    <a:pt x="922" y="8556"/>
                  </a:cubicBezTo>
                  <a:cubicBezTo>
                    <a:pt x="922" y="8692"/>
                    <a:pt x="922" y="8827"/>
                    <a:pt x="922" y="8962"/>
                  </a:cubicBezTo>
                  <a:cubicBezTo>
                    <a:pt x="898" y="8974"/>
                    <a:pt x="873" y="8974"/>
                    <a:pt x="849" y="8974"/>
                  </a:cubicBezTo>
                  <a:close/>
                  <a:moveTo>
                    <a:pt x="935" y="11347"/>
                  </a:moveTo>
                  <a:cubicBezTo>
                    <a:pt x="935" y="11679"/>
                    <a:pt x="922" y="12011"/>
                    <a:pt x="910" y="12343"/>
                  </a:cubicBezTo>
                  <a:cubicBezTo>
                    <a:pt x="898" y="11249"/>
                    <a:pt x="898" y="10130"/>
                    <a:pt x="849" y="9011"/>
                  </a:cubicBezTo>
                  <a:cubicBezTo>
                    <a:pt x="873" y="9011"/>
                    <a:pt x="898" y="9023"/>
                    <a:pt x="922" y="9023"/>
                  </a:cubicBezTo>
                  <a:cubicBezTo>
                    <a:pt x="935" y="9798"/>
                    <a:pt x="935" y="10572"/>
                    <a:pt x="935" y="11347"/>
                  </a:cubicBezTo>
                  <a:close/>
                  <a:moveTo>
                    <a:pt x="8803" y="7462"/>
                  </a:moveTo>
                  <a:cubicBezTo>
                    <a:pt x="8815" y="7462"/>
                    <a:pt x="8827" y="7462"/>
                    <a:pt x="8840" y="7462"/>
                  </a:cubicBezTo>
                  <a:cubicBezTo>
                    <a:pt x="8827" y="8679"/>
                    <a:pt x="8901" y="9970"/>
                    <a:pt x="8753" y="11163"/>
                  </a:cubicBezTo>
                  <a:cubicBezTo>
                    <a:pt x="8692" y="11630"/>
                    <a:pt x="8741" y="11605"/>
                    <a:pt x="8286" y="11667"/>
                  </a:cubicBezTo>
                  <a:cubicBezTo>
                    <a:pt x="7954" y="11716"/>
                    <a:pt x="7573" y="11654"/>
                    <a:pt x="7229" y="11654"/>
                  </a:cubicBezTo>
                  <a:cubicBezTo>
                    <a:pt x="6578" y="11654"/>
                    <a:pt x="5926" y="11642"/>
                    <a:pt x="5274" y="11642"/>
                  </a:cubicBezTo>
                  <a:cubicBezTo>
                    <a:pt x="4574" y="11630"/>
                    <a:pt x="3885" y="11617"/>
                    <a:pt x="3184" y="11593"/>
                  </a:cubicBezTo>
                  <a:cubicBezTo>
                    <a:pt x="3037" y="11593"/>
                    <a:pt x="2398" y="11654"/>
                    <a:pt x="2275" y="11580"/>
                  </a:cubicBezTo>
                  <a:cubicBezTo>
                    <a:pt x="2250" y="11568"/>
                    <a:pt x="2213" y="11544"/>
                    <a:pt x="2201" y="11519"/>
                  </a:cubicBezTo>
                  <a:cubicBezTo>
                    <a:pt x="2385" y="10794"/>
                    <a:pt x="2262" y="9933"/>
                    <a:pt x="2262" y="9183"/>
                  </a:cubicBezTo>
                  <a:cubicBezTo>
                    <a:pt x="2262" y="9060"/>
                    <a:pt x="2262" y="8937"/>
                    <a:pt x="2262" y="8814"/>
                  </a:cubicBezTo>
                  <a:cubicBezTo>
                    <a:pt x="2262" y="8802"/>
                    <a:pt x="2262" y="8790"/>
                    <a:pt x="2262" y="8778"/>
                  </a:cubicBezTo>
                  <a:cubicBezTo>
                    <a:pt x="2262" y="8126"/>
                    <a:pt x="2262" y="7474"/>
                    <a:pt x="2213" y="6823"/>
                  </a:cubicBezTo>
                  <a:cubicBezTo>
                    <a:pt x="4143" y="5016"/>
                    <a:pt x="6565" y="4069"/>
                    <a:pt x="8962" y="3037"/>
                  </a:cubicBezTo>
                  <a:cubicBezTo>
                    <a:pt x="8913" y="4401"/>
                    <a:pt x="8876" y="5778"/>
                    <a:pt x="8840" y="7143"/>
                  </a:cubicBezTo>
                  <a:cubicBezTo>
                    <a:pt x="8840" y="7241"/>
                    <a:pt x="8840" y="7352"/>
                    <a:pt x="8840" y="7450"/>
                  </a:cubicBezTo>
                  <a:lnTo>
                    <a:pt x="8803" y="7438"/>
                  </a:lnTo>
                  <a:cubicBezTo>
                    <a:pt x="8790" y="7438"/>
                    <a:pt x="8790" y="7462"/>
                    <a:pt x="8803" y="7462"/>
                  </a:cubicBezTo>
                  <a:close/>
                  <a:moveTo>
                    <a:pt x="15564" y="11605"/>
                  </a:moveTo>
                  <a:cubicBezTo>
                    <a:pt x="15429" y="11605"/>
                    <a:pt x="13708" y="11617"/>
                    <a:pt x="13794" y="11384"/>
                  </a:cubicBezTo>
                  <a:cubicBezTo>
                    <a:pt x="13806" y="11359"/>
                    <a:pt x="13794" y="11335"/>
                    <a:pt x="13769" y="11322"/>
                  </a:cubicBezTo>
                  <a:cubicBezTo>
                    <a:pt x="13843" y="9958"/>
                    <a:pt x="13769" y="8569"/>
                    <a:pt x="13781" y="7192"/>
                  </a:cubicBezTo>
                  <a:cubicBezTo>
                    <a:pt x="13794" y="5790"/>
                    <a:pt x="13843" y="4377"/>
                    <a:pt x="13855" y="2975"/>
                  </a:cubicBezTo>
                  <a:cubicBezTo>
                    <a:pt x="15773" y="3676"/>
                    <a:pt x="17556" y="4389"/>
                    <a:pt x="19191" y="5667"/>
                  </a:cubicBezTo>
                  <a:cubicBezTo>
                    <a:pt x="19572" y="5962"/>
                    <a:pt x="20100" y="6307"/>
                    <a:pt x="20371" y="6700"/>
                  </a:cubicBezTo>
                  <a:cubicBezTo>
                    <a:pt x="20641" y="7106"/>
                    <a:pt x="20543" y="7782"/>
                    <a:pt x="20555" y="8249"/>
                  </a:cubicBezTo>
                  <a:cubicBezTo>
                    <a:pt x="20592" y="9331"/>
                    <a:pt x="20629" y="10425"/>
                    <a:pt x="20666" y="11507"/>
                  </a:cubicBezTo>
                  <a:cubicBezTo>
                    <a:pt x="19523" y="11531"/>
                    <a:pt x="18379" y="11568"/>
                    <a:pt x="17236" y="11580"/>
                  </a:cubicBezTo>
                  <a:cubicBezTo>
                    <a:pt x="16683" y="11593"/>
                    <a:pt x="16130" y="11605"/>
                    <a:pt x="15564" y="11605"/>
                  </a:cubicBezTo>
                  <a:moveTo>
                    <a:pt x="15921" y="14297"/>
                  </a:moveTo>
                  <a:cubicBezTo>
                    <a:pt x="16019" y="13437"/>
                    <a:pt x="16068" y="12589"/>
                    <a:pt x="16080" y="11728"/>
                  </a:cubicBezTo>
                  <a:cubicBezTo>
                    <a:pt x="16154" y="11728"/>
                    <a:pt x="16216" y="11728"/>
                    <a:pt x="16289" y="11728"/>
                  </a:cubicBezTo>
                  <a:cubicBezTo>
                    <a:pt x="16425" y="12576"/>
                    <a:pt x="16523" y="13449"/>
                    <a:pt x="16670" y="14297"/>
                  </a:cubicBezTo>
                  <a:cubicBezTo>
                    <a:pt x="16425" y="14297"/>
                    <a:pt x="16179" y="14297"/>
                    <a:pt x="15921" y="14297"/>
                  </a:cubicBezTo>
                  <a:close/>
                  <a:moveTo>
                    <a:pt x="18674" y="16977"/>
                  </a:moveTo>
                  <a:cubicBezTo>
                    <a:pt x="18539" y="17211"/>
                    <a:pt x="18392" y="17444"/>
                    <a:pt x="18256" y="17678"/>
                  </a:cubicBezTo>
                  <a:cubicBezTo>
                    <a:pt x="18244" y="17666"/>
                    <a:pt x="18244" y="17666"/>
                    <a:pt x="18244" y="17653"/>
                  </a:cubicBezTo>
                  <a:cubicBezTo>
                    <a:pt x="18244" y="17653"/>
                    <a:pt x="18219" y="17653"/>
                    <a:pt x="18232" y="17666"/>
                  </a:cubicBezTo>
                  <a:cubicBezTo>
                    <a:pt x="18232" y="17678"/>
                    <a:pt x="18244" y="17678"/>
                    <a:pt x="18244" y="17690"/>
                  </a:cubicBezTo>
                  <a:cubicBezTo>
                    <a:pt x="17002" y="19657"/>
                    <a:pt x="15318" y="21268"/>
                    <a:pt x="13523" y="22743"/>
                  </a:cubicBezTo>
                  <a:cubicBezTo>
                    <a:pt x="13499" y="20026"/>
                    <a:pt x="13597" y="17260"/>
                    <a:pt x="13400" y="14531"/>
                  </a:cubicBezTo>
                  <a:cubicBezTo>
                    <a:pt x="14962" y="14543"/>
                    <a:pt x="16511" y="14543"/>
                    <a:pt x="18072" y="14543"/>
                  </a:cubicBezTo>
                  <a:cubicBezTo>
                    <a:pt x="18465" y="14543"/>
                    <a:pt x="18883" y="14506"/>
                    <a:pt x="19264" y="14543"/>
                  </a:cubicBezTo>
                  <a:cubicBezTo>
                    <a:pt x="19768" y="14605"/>
                    <a:pt x="19707" y="14629"/>
                    <a:pt x="19535" y="15096"/>
                  </a:cubicBezTo>
                  <a:cubicBezTo>
                    <a:pt x="19301" y="15748"/>
                    <a:pt x="19006" y="16375"/>
                    <a:pt x="18674" y="16977"/>
                  </a:cubicBezTo>
                  <a:moveTo>
                    <a:pt x="22485" y="6073"/>
                  </a:moveTo>
                  <a:cubicBezTo>
                    <a:pt x="21563" y="4278"/>
                    <a:pt x="19609" y="2815"/>
                    <a:pt x="17900" y="1832"/>
                  </a:cubicBezTo>
                  <a:cubicBezTo>
                    <a:pt x="15933" y="701"/>
                    <a:pt x="13720" y="0"/>
                    <a:pt x="11433" y="37"/>
                  </a:cubicBezTo>
                  <a:cubicBezTo>
                    <a:pt x="7180" y="98"/>
                    <a:pt x="2840" y="2397"/>
                    <a:pt x="123" y="5606"/>
                  </a:cubicBezTo>
                  <a:cubicBezTo>
                    <a:pt x="0" y="5753"/>
                    <a:pt x="62" y="5901"/>
                    <a:pt x="185" y="5987"/>
                  </a:cubicBezTo>
                  <a:cubicBezTo>
                    <a:pt x="234" y="8507"/>
                    <a:pt x="468" y="11015"/>
                    <a:pt x="468" y="13535"/>
                  </a:cubicBezTo>
                  <a:cubicBezTo>
                    <a:pt x="468" y="14555"/>
                    <a:pt x="406" y="15637"/>
                    <a:pt x="627" y="16645"/>
                  </a:cubicBezTo>
                  <a:cubicBezTo>
                    <a:pt x="849" y="17604"/>
                    <a:pt x="1353" y="18477"/>
                    <a:pt x="1894" y="19288"/>
                  </a:cubicBezTo>
                  <a:cubicBezTo>
                    <a:pt x="4143" y="22620"/>
                    <a:pt x="7204" y="25275"/>
                    <a:pt x="10868" y="26960"/>
                  </a:cubicBezTo>
                  <a:cubicBezTo>
                    <a:pt x="10880" y="26960"/>
                    <a:pt x="10893" y="26972"/>
                    <a:pt x="10917" y="26972"/>
                  </a:cubicBezTo>
                  <a:cubicBezTo>
                    <a:pt x="10942" y="27046"/>
                    <a:pt x="11015" y="27095"/>
                    <a:pt x="11114" y="27095"/>
                  </a:cubicBezTo>
                  <a:cubicBezTo>
                    <a:pt x="12958" y="27058"/>
                    <a:pt x="14617" y="25521"/>
                    <a:pt x="15896" y="24329"/>
                  </a:cubicBezTo>
                  <a:cubicBezTo>
                    <a:pt x="17482" y="22854"/>
                    <a:pt x="19043" y="21206"/>
                    <a:pt x="20346" y="19473"/>
                  </a:cubicBezTo>
                  <a:cubicBezTo>
                    <a:pt x="20949" y="18674"/>
                    <a:pt x="21526" y="17826"/>
                    <a:pt x="21772" y="16830"/>
                  </a:cubicBezTo>
                  <a:cubicBezTo>
                    <a:pt x="22043" y="15711"/>
                    <a:pt x="22116" y="14531"/>
                    <a:pt x="22227" y="13388"/>
                  </a:cubicBezTo>
                  <a:cubicBezTo>
                    <a:pt x="22338" y="12183"/>
                    <a:pt x="22412" y="10966"/>
                    <a:pt x="22448" y="9749"/>
                  </a:cubicBezTo>
                  <a:cubicBezTo>
                    <a:pt x="22485" y="8642"/>
                    <a:pt x="22559" y="7450"/>
                    <a:pt x="22375" y="6344"/>
                  </a:cubicBezTo>
                  <a:cubicBezTo>
                    <a:pt x="22473" y="6307"/>
                    <a:pt x="22559" y="6208"/>
                    <a:pt x="22485" y="6073"/>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0"/>
            <p:cNvSpPr/>
            <p:nvPr/>
          </p:nvSpPr>
          <p:spPr>
            <a:xfrm>
              <a:off x="-3688173" y="-3456279"/>
              <a:ext cx="76046" cy="92211"/>
            </a:xfrm>
            <a:custGeom>
              <a:avLst/>
              <a:gdLst/>
              <a:ahLst/>
              <a:cxnLst/>
              <a:rect l="l" t="t" r="r" b="b"/>
              <a:pathLst>
                <a:path w="1623" h="1968" extrusionOk="0">
                  <a:moveTo>
                    <a:pt x="689" y="493"/>
                  </a:moveTo>
                  <a:cubicBezTo>
                    <a:pt x="701" y="493"/>
                    <a:pt x="701" y="480"/>
                    <a:pt x="701" y="480"/>
                  </a:cubicBezTo>
                  <a:cubicBezTo>
                    <a:pt x="701" y="480"/>
                    <a:pt x="713" y="480"/>
                    <a:pt x="713" y="480"/>
                  </a:cubicBezTo>
                  <a:cubicBezTo>
                    <a:pt x="713" y="505"/>
                    <a:pt x="726" y="517"/>
                    <a:pt x="762" y="530"/>
                  </a:cubicBezTo>
                  <a:cubicBezTo>
                    <a:pt x="898" y="554"/>
                    <a:pt x="1033" y="554"/>
                    <a:pt x="1107" y="714"/>
                  </a:cubicBezTo>
                  <a:cubicBezTo>
                    <a:pt x="1180" y="837"/>
                    <a:pt x="1144" y="997"/>
                    <a:pt x="1082" y="1120"/>
                  </a:cubicBezTo>
                  <a:cubicBezTo>
                    <a:pt x="947" y="1415"/>
                    <a:pt x="627" y="1230"/>
                    <a:pt x="492" y="1046"/>
                  </a:cubicBezTo>
                  <a:cubicBezTo>
                    <a:pt x="443" y="997"/>
                    <a:pt x="431" y="935"/>
                    <a:pt x="418" y="874"/>
                  </a:cubicBezTo>
                  <a:cubicBezTo>
                    <a:pt x="467" y="714"/>
                    <a:pt x="578" y="566"/>
                    <a:pt x="689" y="493"/>
                  </a:cubicBezTo>
                  <a:close/>
                  <a:moveTo>
                    <a:pt x="1316" y="788"/>
                  </a:moveTo>
                  <a:cubicBezTo>
                    <a:pt x="1451" y="1083"/>
                    <a:pt x="1279" y="1304"/>
                    <a:pt x="1033" y="1390"/>
                  </a:cubicBezTo>
                  <a:cubicBezTo>
                    <a:pt x="1193" y="1279"/>
                    <a:pt x="1279" y="997"/>
                    <a:pt x="1266" y="837"/>
                  </a:cubicBezTo>
                  <a:cubicBezTo>
                    <a:pt x="1266" y="775"/>
                    <a:pt x="1242" y="702"/>
                    <a:pt x="1205" y="640"/>
                  </a:cubicBezTo>
                  <a:cubicBezTo>
                    <a:pt x="1254" y="677"/>
                    <a:pt x="1291" y="739"/>
                    <a:pt x="1316" y="788"/>
                  </a:cubicBezTo>
                  <a:close/>
                  <a:moveTo>
                    <a:pt x="1611" y="1034"/>
                  </a:moveTo>
                  <a:cubicBezTo>
                    <a:pt x="1623" y="468"/>
                    <a:pt x="935" y="1"/>
                    <a:pt x="443" y="333"/>
                  </a:cubicBezTo>
                  <a:cubicBezTo>
                    <a:pt x="369" y="382"/>
                    <a:pt x="332" y="431"/>
                    <a:pt x="295" y="480"/>
                  </a:cubicBezTo>
                  <a:cubicBezTo>
                    <a:pt x="0" y="739"/>
                    <a:pt x="0" y="1341"/>
                    <a:pt x="295" y="1599"/>
                  </a:cubicBezTo>
                  <a:cubicBezTo>
                    <a:pt x="750" y="1968"/>
                    <a:pt x="1598" y="1624"/>
                    <a:pt x="1611" y="103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0"/>
            <p:cNvSpPr/>
            <p:nvPr/>
          </p:nvSpPr>
          <p:spPr>
            <a:xfrm>
              <a:off x="-3689907" y="-3242574"/>
              <a:ext cx="78388" cy="72063"/>
            </a:xfrm>
            <a:custGeom>
              <a:avLst/>
              <a:gdLst/>
              <a:ahLst/>
              <a:cxnLst/>
              <a:rect l="l" t="t" r="r" b="b"/>
              <a:pathLst>
                <a:path w="1673" h="1538" extrusionOk="0">
                  <a:moveTo>
                    <a:pt x="566" y="517"/>
                  </a:moveTo>
                  <a:cubicBezTo>
                    <a:pt x="627" y="320"/>
                    <a:pt x="812" y="222"/>
                    <a:pt x="1008" y="284"/>
                  </a:cubicBezTo>
                  <a:cubicBezTo>
                    <a:pt x="1181" y="345"/>
                    <a:pt x="1291" y="456"/>
                    <a:pt x="1316" y="603"/>
                  </a:cubicBezTo>
                  <a:cubicBezTo>
                    <a:pt x="1291" y="603"/>
                    <a:pt x="1279" y="615"/>
                    <a:pt x="1279" y="640"/>
                  </a:cubicBezTo>
                  <a:cubicBezTo>
                    <a:pt x="1291" y="837"/>
                    <a:pt x="1033" y="1206"/>
                    <a:pt x="799" y="1083"/>
                  </a:cubicBezTo>
                  <a:cubicBezTo>
                    <a:pt x="615" y="984"/>
                    <a:pt x="504" y="702"/>
                    <a:pt x="566" y="517"/>
                  </a:cubicBezTo>
                  <a:close/>
                  <a:moveTo>
                    <a:pt x="1390" y="1156"/>
                  </a:moveTo>
                  <a:cubicBezTo>
                    <a:pt x="1549" y="960"/>
                    <a:pt x="1672" y="677"/>
                    <a:pt x="1562" y="431"/>
                  </a:cubicBezTo>
                  <a:cubicBezTo>
                    <a:pt x="1463" y="185"/>
                    <a:pt x="1156" y="1"/>
                    <a:pt x="898" y="1"/>
                  </a:cubicBezTo>
                  <a:cubicBezTo>
                    <a:pt x="738" y="1"/>
                    <a:pt x="615" y="50"/>
                    <a:pt x="529" y="136"/>
                  </a:cubicBezTo>
                  <a:cubicBezTo>
                    <a:pt x="160" y="247"/>
                    <a:pt x="0" y="763"/>
                    <a:pt x="209" y="1095"/>
                  </a:cubicBezTo>
                  <a:cubicBezTo>
                    <a:pt x="480" y="1525"/>
                    <a:pt x="1082" y="1537"/>
                    <a:pt x="1390" y="1156"/>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0"/>
            <p:cNvSpPr/>
            <p:nvPr/>
          </p:nvSpPr>
          <p:spPr>
            <a:xfrm>
              <a:off x="-3688782" y="-3041519"/>
              <a:ext cx="73797" cy="73750"/>
            </a:xfrm>
            <a:custGeom>
              <a:avLst/>
              <a:gdLst/>
              <a:ahLst/>
              <a:cxnLst/>
              <a:rect l="l" t="t" r="r" b="b"/>
              <a:pathLst>
                <a:path w="1575" h="1574" extrusionOk="0">
                  <a:moveTo>
                    <a:pt x="333" y="627"/>
                  </a:moveTo>
                  <a:cubicBezTo>
                    <a:pt x="394" y="873"/>
                    <a:pt x="714" y="1057"/>
                    <a:pt x="1009" y="984"/>
                  </a:cubicBezTo>
                  <a:cubicBezTo>
                    <a:pt x="1046" y="984"/>
                    <a:pt x="1046" y="934"/>
                    <a:pt x="1021" y="922"/>
                  </a:cubicBezTo>
                  <a:cubicBezTo>
                    <a:pt x="861" y="873"/>
                    <a:pt x="665" y="873"/>
                    <a:pt x="554" y="738"/>
                  </a:cubicBezTo>
                  <a:cubicBezTo>
                    <a:pt x="345" y="467"/>
                    <a:pt x="689" y="246"/>
                    <a:pt x="935" y="344"/>
                  </a:cubicBezTo>
                  <a:cubicBezTo>
                    <a:pt x="1230" y="467"/>
                    <a:pt x="1279" y="910"/>
                    <a:pt x="1058" y="1131"/>
                  </a:cubicBezTo>
                  <a:cubicBezTo>
                    <a:pt x="849" y="1328"/>
                    <a:pt x="456" y="1217"/>
                    <a:pt x="333" y="959"/>
                  </a:cubicBezTo>
                  <a:cubicBezTo>
                    <a:pt x="271" y="836"/>
                    <a:pt x="284" y="726"/>
                    <a:pt x="333" y="627"/>
                  </a:cubicBezTo>
                  <a:close/>
                  <a:moveTo>
                    <a:pt x="886" y="1512"/>
                  </a:moveTo>
                  <a:cubicBezTo>
                    <a:pt x="1341" y="1451"/>
                    <a:pt x="1575" y="971"/>
                    <a:pt x="1439" y="553"/>
                  </a:cubicBezTo>
                  <a:cubicBezTo>
                    <a:pt x="1341" y="234"/>
                    <a:pt x="960" y="0"/>
                    <a:pt x="653" y="111"/>
                  </a:cubicBezTo>
                  <a:cubicBezTo>
                    <a:pt x="308" y="86"/>
                    <a:pt x="1" y="504"/>
                    <a:pt x="13" y="824"/>
                  </a:cubicBezTo>
                  <a:cubicBezTo>
                    <a:pt x="26" y="1266"/>
                    <a:pt x="468" y="1574"/>
                    <a:pt x="886" y="151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0"/>
            <p:cNvSpPr/>
            <p:nvPr/>
          </p:nvSpPr>
          <p:spPr>
            <a:xfrm>
              <a:off x="-3693374" y="-2841635"/>
              <a:ext cx="80684" cy="95069"/>
            </a:xfrm>
            <a:custGeom>
              <a:avLst/>
              <a:gdLst/>
              <a:ahLst/>
              <a:cxnLst/>
              <a:rect l="l" t="t" r="r" b="b"/>
              <a:pathLst>
                <a:path w="1722" h="2029" extrusionOk="0">
                  <a:moveTo>
                    <a:pt x="419" y="1205"/>
                  </a:moveTo>
                  <a:cubicBezTo>
                    <a:pt x="578" y="1414"/>
                    <a:pt x="861" y="1475"/>
                    <a:pt x="1095" y="1328"/>
                  </a:cubicBezTo>
                  <a:cubicBezTo>
                    <a:pt x="1377" y="1156"/>
                    <a:pt x="1365" y="811"/>
                    <a:pt x="1156" y="578"/>
                  </a:cubicBezTo>
                  <a:cubicBezTo>
                    <a:pt x="1107" y="516"/>
                    <a:pt x="886" y="381"/>
                    <a:pt x="763" y="381"/>
                  </a:cubicBezTo>
                  <a:cubicBezTo>
                    <a:pt x="824" y="344"/>
                    <a:pt x="886" y="320"/>
                    <a:pt x="947" y="307"/>
                  </a:cubicBezTo>
                  <a:cubicBezTo>
                    <a:pt x="1255" y="234"/>
                    <a:pt x="1414" y="578"/>
                    <a:pt x="1427" y="836"/>
                  </a:cubicBezTo>
                  <a:cubicBezTo>
                    <a:pt x="1439" y="1315"/>
                    <a:pt x="837" y="1758"/>
                    <a:pt x="443" y="1340"/>
                  </a:cubicBezTo>
                  <a:cubicBezTo>
                    <a:pt x="333" y="1229"/>
                    <a:pt x="283" y="1094"/>
                    <a:pt x="296" y="959"/>
                  </a:cubicBezTo>
                  <a:cubicBezTo>
                    <a:pt x="308" y="1045"/>
                    <a:pt x="357" y="1131"/>
                    <a:pt x="419" y="1205"/>
                  </a:cubicBezTo>
                  <a:close/>
                  <a:moveTo>
                    <a:pt x="689" y="443"/>
                  </a:moveTo>
                  <a:cubicBezTo>
                    <a:pt x="677" y="467"/>
                    <a:pt x="677" y="492"/>
                    <a:pt x="689" y="529"/>
                  </a:cubicBezTo>
                  <a:cubicBezTo>
                    <a:pt x="689" y="566"/>
                    <a:pt x="738" y="578"/>
                    <a:pt x="763" y="541"/>
                  </a:cubicBezTo>
                  <a:cubicBezTo>
                    <a:pt x="849" y="430"/>
                    <a:pt x="1353" y="848"/>
                    <a:pt x="1082" y="1131"/>
                  </a:cubicBezTo>
                  <a:cubicBezTo>
                    <a:pt x="837" y="1401"/>
                    <a:pt x="468" y="1119"/>
                    <a:pt x="480" y="811"/>
                  </a:cubicBezTo>
                  <a:cubicBezTo>
                    <a:pt x="492" y="676"/>
                    <a:pt x="566" y="541"/>
                    <a:pt x="689" y="443"/>
                  </a:cubicBezTo>
                  <a:close/>
                  <a:moveTo>
                    <a:pt x="1648" y="1045"/>
                  </a:moveTo>
                  <a:cubicBezTo>
                    <a:pt x="1722" y="725"/>
                    <a:pt x="1599" y="295"/>
                    <a:pt x="1291" y="123"/>
                  </a:cubicBezTo>
                  <a:cubicBezTo>
                    <a:pt x="1070" y="0"/>
                    <a:pt x="800" y="61"/>
                    <a:pt x="603" y="197"/>
                  </a:cubicBezTo>
                  <a:cubicBezTo>
                    <a:pt x="468" y="283"/>
                    <a:pt x="333" y="406"/>
                    <a:pt x="259" y="479"/>
                  </a:cubicBezTo>
                  <a:cubicBezTo>
                    <a:pt x="37" y="738"/>
                    <a:pt x="1" y="1082"/>
                    <a:pt x="173" y="1365"/>
                  </a:cubicBezTo>
                  <a:cubicBezTo>
                    <a:pt x="554" y="2028"/>
                    <a:pt x="1513" y="1733"/>
                    <a:pt x="1648" y="1045"/>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0"/>
            <p:cNvSpPr/>
            <p:nvPr/>
          </p:nvSpPr>
          <p:spPr>
            <a:xfrm>
              <a:off x="-3699137" y="-2634302"/>
              <a:ext cx="89915" cy="91648"/>
            </a:xfrm>
            <a:custGeom>
              <a:avLst/>
              <a:gdLst/>
              <a:ahLst/>
              <a:cxnLst/>
              <a:rect l="l" t="t" r="r" b="b"/>
              <a:pathLst>
                <a:path w="1919" h="1956" extrusionOk="0">
                  <a:moveTo>
                    <a:pt x="1537" y="898"/>
                  </a:moveTo>
                  <a:cubicBezTo>
                    <a:pt x="1513" y="984"/>
                    <a:pt x="1451" y="1058"/>
                    <a:pt x="1378" y="1132"/>
                  </a:cubicBezTo>
                  <a:cubicBezTo>
                    <a:pt x="1488" y="972"/>
                    <a:pt x="1537" y="738"/>
                    <a:pt x="1488" y="542"/>
                  </a:cubicBezTo>
                  <a:cubicBezTo>
                    <a:pt x="1550" y="628"/>
                    <a:pt x="1574" y="751"/>
                    <a:pt x="1537" y="898"/>
                  </a:cubicBezTo>
                  <a:close/>
                  <a:moveTo>
                    <a:pt x="1193" y="1033"/>
                  </a:moveTo>
                  <a:cubicBezTo>
                    <a:pt x="898" y="1377"/>
                    <a:pt x="529" y="861"/>
                    <a:pt x="751" y="554"/>
                  </a:cubicBezTo>
                  <a:cubicBezTo>
                    <a:pt x="787" y="492"/>
                    <a:pt x="837" y="455"/>
                    <a:pt x="886" y="419"/>
                  </a:cubicBezTo>
                  <a:cubicBezTo>
                    <a:pt x="886" y="443"/>
                    <a:pt x="886" y="455"/>
                    <a:pt x="886" y="480"/>
                  </a:cubicBezTo>
                  <a:cubicBezTo>
                    <a:pt x="886" y="505"/>
                    <a:pt x="923" y="517"/>
                    <a:pt x="947" y="492"/>
                  </a:cubicBezTo>
                  <a:cubicBezTo>
                    <a:pt x="1095" y="320"/>
                    <a:pt x="1304" y="419"/>
                    <a:pt x="1328" y="628"/>
                  </a:cubicBezTo>
                  <a:cubicBezTo>
                    <a:pt x="1341" y="787"/>
                    <a:pt x="1304" y="923"/>
                    <a:pt x="1193" y="1033"/>
                  </a:cubicBezTo>
                  <a:close/>
                  <a:moveTo>
                    <a:pt x="603" y="1169"/>
                  </a:moveTo>
                  <a:cubicBezTo>
                    <a:pt x="615" y="1181"/>
                    <a:pt x="615" y="1181"/>
                    <a:pt x="628" y="1193"/>
                  </a:cubicBezTo>
                  <a:cubicBezTo>
                    <a:pt x="726" y="1279"/>
                    <a:pt x="849" y="1328"/>
                    <a:pt x="972" y="1341"/>
                  </a:cubicBezTo>
                  <a:cubicBezTo>
                    <a:pt x="824" y="1353"/>
                    <a:pt x="689" y="1304"/>
                    <a:pt x="603" y="1169"/>
                  </a:cubicBezTo>
                  <a:close/>
                  <a:moveTo>
                    <a:pt x="1070" y="62"/>
                  </a:moveTo>
                  <a:cubicBezTo>
                    <a:pt x="1046" y="25"/>
                    <a:pt x="1009" y="1"/>
                    <a:pt x="947" y="1"/>
                  </a:cubicBezTo>
                  <a:cubicBezTo>
                    <a:pt x="333" y="50"/>
                    <a:pt x="1" y="1070"/>
                    <a:pt x="468" y="1476"/>
                  </a:cubicBezTo>
                  <a:cubicBezTo>
                    <a:pt x="996" y="1955"/>
                    <a:pt x="1918" y="1365"/>
                    <a:pt x="1857" y="701"/>
                  </a:cubicBezTo>
                  <a:cubicBezTo>
                    <a:pt x="1808" y="271"/>
                    <a:pt x="1427" y="38"/>
                    <a:pt x="1070" y="6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0"/>
            <p:cNvSpPr/>
            <p:nvPr/>
          </p:nvSpPr>
          <p:spPr>
            <a:xfrm>
              <a:off x="-4010770" y="-2701680"/>
              <a:ext cx="7544" cy="4076"/>
            </a:xfrm>
            <a:custGeom>
              <a:avLst/>
              <a:gdLst/>
              <a:ahLst/>
              <a:cxnLst/>
              <a:rect l="l" t="t" r="r" b="b"/>
              <a:pathLst>
                <a:path w="161" h="87" extrusionOk="0">
                  <a:moveTo>
                    <a:pt x="25" y="74"/>
                  </a:moveTo>
                  <a:cubicBezTo>
                    <a:pt x="75" y="49"/>
                    <a:pt x="112" y="25"/>
                    <a:pt x="161" y="0"/>
                  </a:cubicBezTo>
                  <a:cubicBezTo>
                    <a:pt x="112" y="25"/>
                    <a:pt x="62" y="49"/>
                    <a:pt x="13" y="62"/>
                  </a:cubicBezTo>
                  <a:cubicBezTo>
                    <a:pt x="1" y="62"/>
                    <a:pt x="13" y="86"/>
                    <a:pt x="25" y="7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0"/>
            <p:cNvSpPr/>
            <p:nvPr/>
          </p:nvSpPr>
          <p:spPr>
            <a:xfrm>
              <a:off x="-4003273" y="-2719531"/>
              <a:ext cx="32330" cy="17899"/>
            </a:xfrm>
            <a:custGeom>
              <a:avLst/>
              <a:gdLst/>
              <a:ahLst/>
              <a:cxnLst/>
              <a:rect l="l" t="t" r="r" b="b"/>
              <a:pathLst>
                <a:path w="690" h="382" extrusionOk="0">
                  <a:moveTo>
                    <a:pt x="689" y="0"/>
                  </a:moveTo>
                  <a:cubicBezTo>
                    <a:pt x="468" y="135"/>
                    <a:pt x="234" y="258"/>
                    <a:pt x="1" y="381"/>
                  </a:cubicBezTo>
                  <a:cubicBezTo>
                    <a:pt x="247" y="283"/>
                    <a:pt x="468" y="148"/>
                    <a:pt x="689" y="0"/>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6" name="Picture 2" descr="Picture background"/>
          <p:cNvPicPr>
            <a:picLocks noChangeAspect="1" noChangeArrowheads="1"/>
          </p:cNvPicPr>
          <p:nvPr/>
        </p:nvPicPr>
        <p:blipFill>
          <a:blip r:embed="rId3">
            <a:extLst>
              <a:ext uri="{BEBA8EAE-BF5A-486C-A8C5-ECC9F3942E4B}">
                <a14:imgProps xmlns:a14="http://schemas.microsoft.com/office/drawing/2010/main">
                  <a14:imgLayer r:embed="rId4">
                    <a14:imgEffect>
                      <a14:backgroundRemoval t="0" b="98983" l="125" r="99625"/>
                    </a14:imgEffect>
                  </a14:imgLayer>
                </a14:imgProps>
              </a:ext>
              <a:ext uri="{28A0092B-C50C-407E-A947-70E740481C1C}">
                <a14:useLocalDpi xmlns:a14="http://schemas.microsoft.com/office/drawing/2010/main" val="0"/>
              </a:ext>
            </a:extLst>
          </a:blip>
          <a:srcRect/>
          <a:stretch>
            <a:fillRect/>
          </a:stretch>
        </p:blipFill>
        <p:spPr bwMode="auto">
          <a:xfrm>
            <a:off x="828353" y="1183765"/>
            <a:ext cx="8411550" cy="3101760"/>
          </a:xfrm>
          <a:prstGeom prst="rect">
            <a:avLst/>
          </a:prstGeom>
          <a:noFill/>
          <a:extLst>
            <a:ext uri="{909E8E84-426E-40DD-AFC4-6F175D3DCCD1}">
              <a14:hiddenFill xmlns:a14="http://schemas.microsoft.com/office/drawing/2010/main">
                <a:solidFill>
                  <a:srgbClr val="FFFFFF"/>
                </a:solidFill>
              </a14:hiddenFill>
            </a:ext>
          </a:extLst>
        </p:spPr>
      </p:pic>
      <p:sp>
        <p:nvSpPr>
          <p:cNvPr id="2" name="Заголовок 1"/>
          <p:cNvSpPr>
            <a:spLocks noGrp="1"/>
          </p:cNvSpPr>
          <p:nvPr>
            <p:ph type="title"/>
          </p:nvPr>
        </p:nvSpPr>
        <p:spPr>
          <a:xfrm>
            <a:off x="217822" y="1651932"/>
            <a:ext cx="9278173" cy="1202643"/>
          </a:xfrm>
        </p:spPr>
        <p:txBody>
          <a:bodyPr/>
          <a:lstStyle/>
          <a:p>
            <a:r>
              <a:rPr lang="en-US" sz="5400" dirty="0" smtClean="0"/>
              <a:t>y</a:t>
            </a:r>
            <a:r>
              <a:rPr lang="ru-RU" sz="5400" dirty="0" smtClean="0"/>
              <a:t> : 210 – 39 = 1 322</a:t>
            </a:r>
            <a:endParaRPr lang="ru-RU" sz="5400"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49"/>
        <p:cNvGrpSpPr/>
        <p:nvPr/>
      </p:nvGrpSpPr>
      <p:grpSpPr>
        <a:xfrm>
          <a:off x="0" y="0"/>
          <a:ext cx="0" cy="0"/>
          <a:chOff x="0" y="0"/>
          <a:chExt cx="0" cy="0"/>
        </a:xfrm>
      </p:grpSpPr>
      <p:sp>
        <p:nvSpPr>
          <p:cNvPr id="1750" name="Google Shape;1750;p30"/>
          <p:cNvSpPr/>
          <p:nvPr/>
        </p:nvSpPr>
        <p:spPr>
          <a:xfrm rot="2807042" flipH="1">
            <a:off x="1956660" y="1796606"/>
            <a:ext cx="2518833" cy="246856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0"/>
          <p:cNvSpPr/>
          <p:nvPr/>
        </p:nvSpPr>
        <p:spPr>
          <a:xfrm rot="10250553">
            <a:off x="6263083" y="2116972"/>
            <a:ext cx="2443294" cy="254057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0"/>
          <p:cNvSpPr/>
          <p:nvPr/>
        </p:nvSpPr>
        <p:spPr>
          <a:xfrm rot="-8861673" flipH="1">
            <a:off x="4058871" y="2018479"/>
            <a:ext cx="2481321" cy="25048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4" name="Google Shape;1754;p30"/>
          <p:cNvGrpSpPr/>
          <p:nvPr/>
        </p:nvGrpSpPr>
        <p:grpSpPr>
          <a:xfrm rot="-503268" flipH="1">
            <a:off x="230726" y="990428"/>
            <a:ext cx="1865880" cy="4793661"/>
            <a:chOff x="-7547990" y="7650997"/>
            <a:chExt cx="1468864" cy="3773681"/>
          </a:xfrm>
        </p:grpSpPr>
        <p:sp>
          <p:nvSpPr>
            <p:cNvPr id="1755" name="Google Shape;1755;p30"/>
            <p:cNvSpPr/>
            <p:nvPr/>
          </p:nvSpPr>
          <p:spPr>
            <a:xfrm>
              <a:off x="-7547990" y="7650997"/>
              <a:ext cx="1468864" cy="3773681"/>
            </a:xfrm>
            <a:custGeom>
              <a:avLst/>
              <a:gdLst/>
              <a:ahLst/>
              <a:cxnLst/>
              <a:rect l="l" t="t" r="r" b="b"/>
              <a:pathLst>
                <a:path w="19272" h="49512" extrusionOk="0">
                  <a:moveTo>
                    <a:pt x="13177" y="0"/>
                  </a:moveTo>
                  <a:cubicBezTo>
                    <a:pt x="12780" y="0"/>
                    <a:pt x="12384" y="52"/>
                    <a:pt x="11993" y="150"/>
                  </a:cubicBezTo>
                  <a:cubicBezTo>
                    <a:pt x="11772" y="208"/>
                    <a:pt x="11558" y="280"/>
                    <a:pt x="11356" y="364"/>
                  </a:cubicBezTo>
                  <a:cubicBezTo>
                    <a:pt x="11285" y="351"/>
                    <a:pt x="11207" y="345"/>
                    <a:pt x="11135" y="345"/>
                  </a:cubicBezTo>
                  <a:cubicBezTo>
                    <a:pt x="11037" y="345"/>
                    <a:pt x="10940" y="358"/>
                    <a:pt x="10842" y="377"/>
                  </a:cubicBezTo>
                  <a:cubicBezTo>
                    <a:pt x="10491" y="455"/>
                    <a:pt x="10166" y="631"/>
                    <a:pt x="9880" y="904"/>
                  </a:cubicBezTo>
                  <a:cubicBezTo>
                    <a:pt x="9743" y="1034"/>
                    <a:pt x="9594" y="1203"/>
                    <a:pt x="9412" y="1444"/>
                  </a:cubicBezTo>
                  <a:lnTo>
                    <a:pt x="9405" y="1451"/>
                  </a:lnTo>
                  <a:cubicBezTo>
                    <a:pt x="9268" y="1646"/>
                    <a:pt x="9171" y="1808"/>
                    <a:pt x="9106" y="1977"/>
                  </a:cubicBezTo>
                  <a:cubicBezTo>
                    <a:pt x="9060" y="2107"/>
                    <a:pt x="9034" y="2250"/>
                    <a:pt x="9015" y="2400"/>
                  </a:cubicBezTo>
                  <a:cubicBezTo>
                    <a:pt x="8911" y="2478"/>
                    <a:pt x="8807" y="2569"/>
                    <a:pt x="8703" y="2667"/>
                  </a:cubicBezTo>
                  <a:cubicBezTo>
                    <a:pt x="8442" y="2927"/>
                    <a:pt x="8228" y="3233"/>
                    <a:pt x="8065" y="3571"/>
                  </a:cubicBezTo>
                  <a:cubicBezTo>
                    <a:pt x="7825" y="4071"/>
                    <a:pt x="7695" y="4676"/>
                    <a:pt x="7656" y="5411"/>
                  </a:cubicBezTo>
                  <a:cubicBezTo>
                    <a:pt x="7617" y="6276"/>
                    <a:pt x="7708" y="7122"/>
                    <a:pt x="7929" y="7948"/>
                  </a:cubicBezTo>
                  <a:cubicBezTo>
                    <a:pt x="7656" y="8013"/>
                    <a:pt x="7376" y="8110"/>
                    <a:pt x="7096" y="8227"/>
                  </a:cubicBezTo>
                  <a:cubicBezTo>
                    <a:pt x="6810" y="8351"/>
                    <a:pt x="6498" y="8513"/>
                    <a:pt x="6186" y="8708"/>
                  </a:cubicBezTo>
                  <a:cubicBezTo>
                    <a:pt x="5971" y="8839"/>
                    <a:pt x="5711" y="9008"/>
                    <a:pt x="5392" y="9235"/>
                  </a:cubicBezTo>
                  <a:cubicBezTo>
                    <a:pt x="5113" y="9430"/>
                    <a:pt x="4924" y="9580"/>
                    <a:pt x="4774" y="9710"/>
                  </a:cubicBezTo>
                  <a:cubicBezTo>
                    <a:pt x="4456" y="10003"/>
                    <a:pt x="4163" y="10393"/>
                    <a:pt x="3903" y="10855"/>
                  </a:cubicBezTo>
                  <a:cubicBezTo>
                    <a:pt x="3753" y="11115"/>
                    <a:pt x="3662" y="11349"/>
                    <a:pt x="3623" y="11564"/>
                  </a:cubicBezTo>
                  <a:cubicBezTo>
                    <a:pt x="3571" y="11850"/>
                    <a:pt x="3584" y="12136"/>
                    <a:pt x="3675" y="12428"/>
                  </a:cubicBezTo>
                  <a:cubicBezTo>
                    <a:pt x="3734" y="12598"/>
                    <a:pt x="3812" y="12754"/>
                    <a:pt x="3922" y="12890"/>
                  </a:cubicBezTo>
                  <a:cubicBezTo>
                    <a:pt x="3487" y="13183"/>
                    <a:pt x="3142" y="13554"/>
                    <a:pt x="2888" y="13976"/>
                  </a:cubicBezTo>
                  <a:cubicBezTo>
                    <a:pt x="2713" y="14269"/>
                    <a:pt x="2589" y="14588"/>
                    <a:pt x="2518" y="14913"/>
                  </a:cubicBezTo>
                  <a:cubicBezTo>
                    <a:pt x="2472" y="15121"/>
                    <a:pt x="2453" y="15336"/>
                    <a:pt x="2453" y="15537"/>
                  </a:cubicBezTo>
                  <a:cubicBezTo>
                    <a:pt x="2349" y="15680"/>
                    <a:pt x="2258" y="15830"/>
                    <a:pt x="2173" y="15986"/>
                  </a:cubicBezTo>
                  <a:cubicBezTo>
                    <a:pt x="2062" y="16181"/>
                    <a:pt x="1984" y="16370"/>
                    <a:pt x="1939" y="16558"/>
                  </a:cubicBezTo>
                  <a:lnTo>
                    <a:pt x="1926" y="16591"/>
                  </a:lnTo>
                  <a:cubicBezTo>
                    <a:pt x="1900" y="16708"/>
                    <a:pt x="1880" y="16838"/>
                    <a:pt x="1867" y="16981"/>
                  </a:cubicBezTo>
                  <a:lnTo>
                    <a:pt x="1867" y="17013"/>
                  </a:lnTo>
                  <a:cubicBezTo>
                    <a:pt x="1835" y="17397"/>
                    <a:pt x="1874" y="17774"/>
                    <a:pt x="1965" y="18126"/>
                  </a:cubicBezTo>
                  <a:cubicBezTo>
                    <a:pt x="2082" y="18542"/>
                    <a:pt x="2277" y="18913"/>
                    <a:pt x="2550" y="19225"/>
                  </a:cubicBezTo>
                  <a:cubicBezTo>
                    <a:pt x="2641" y="19322"/>
                    <a:pt x="2752" y="19426"/>
                    <a:pt x="2888" y="19543"/>
                  </a:cubicBezTo>
                  <a:cubicBezTo>
                    <a:pt x="3025" y="19660"/>
                    <a:pt x="3155" y="19758"/>
                    <a:pt x="3272" y="19823"/>
                  </a:cubicBezTo>
                  <a:cubicBezTo>
                    <a:pt x="3500" y="19960"/>
                    <a:pt x="3766" y="20051"/>
                    <a:pt x="4059" y="20090"/>
                  </a:cubicBezTo>
                  <a:cubicBezTo>
                    <a:pt x="4131" y="20103"/>
                    <a:pt x="4209" y="20109"/>
                    <a:pt x="4293" y="20116"/>
                  </a:cubicBezTo>
                  <a:lnTo>
                    <a:pt x="4235" y="20655"/>
                  </a:lnTo>
                  <a:cubicBezTo>
                    <a:pt x="4209" y="20903"/>
                    <a:pt x="4176" y="21150"/>
                    <a:pt x="4131" y="21403"/>
                  </a:cubicBezTo>
                  <a:lnTo>
                    <a:pt x="4053" y="21403"/>
                  </a:lnTo>
                  <a:cubicBezTo>
                    <a:pt x="3786" y="21410"/>
                    <a:pt x="3630" y="21410"/>
                    <a:pt x="3597" y="21410"/>
                  </a:cubicBezTo>
                  <a:lnTo>
                    <a:pt x="3545" y="21410"/>
                  </a:lnTo>
                  <a:cubicBezTo>
                    <a:pt x="3090" y="21429"/>
                    <a:pt x="2641" y="21488"/>
                    <a:pt x="2206" y="21572"/>
                  </a:cubicBezTo>
                  <a:cubicBezTo>
                    <a:pt x="1744" y="21664"/>
                    <a:pt x="1380" y="21807"/>
                    <a:pt x="1106" y="22008"/>
                  </a:cubicBezTo>
                  <a:cubicBezTo>
                    <a:pt x="892" y="22164"/>
                    <a:pt x="684" y="22385"/>
                    <a:pt x="476" y="22685"/>
                  </a:cubicBezTo>
                  <a:cubicBezTo>
                    <a:pt x="1" y="23367"/>
                    <a:pt x="202" y="24005"/>
                    <a:pt x="528" y="24343"/>
                  </a:cubicBezTo>
                  <a:cubicBezTo>
                    <a:pt x="729" y="24564"/>
                    <a:pt x="1002" y="24694"/>
                    <a:pt x="1341" y="24733"/>
                  </a:cubicBezTo>
                  <a:lnTo>
                    <a:pt x="1367" y="24740"/>
                  </a:lnTo>
                  <a:cubicBezTo>
                    <a:pt x="1451" y="24746"/>
                    <a:pt x="1549" y="24746"/>
                    <a:pt x="1653" y="24746"/>
                  </a:cubicBezTo>
                  <a:cubicBezTo>
                    <a:pt x="1776" y="24746"/>
                    <a:pt x="1913" y="24746"/>
                    <a:pt x="2075" y="24733"/>
                  </a:cubicBezTo>
                  <a:cubicBezTo>
                    <a:pt x="2258" y="24720"/>
                    <a:pt x="2362" y="24720"/>
                    <a:pt x="2420" y="24720"/>
                  </a:cubicBezTo>
                  <a:lnTo>
                    <a:pt x="2589" y="24720"/>
                  </a:lnTo>
                  <a:cubicBezTo>
                    <a:pt x="2693" y="24720"/>
                    <a:pt x="2797" y="24714"/>
                    <a:pt x="2888" y="24694"/>
                  </a:cubicBezTo>
                  <a:lnTo>
                    <a:pt x="2888" y="24694"/>
                  </a:lnTo>
                  <a:cubicBezTo>
                    <a:pt x="2836" y="25026"/>
                    <a:pt x="2778" y="25403"/>
                    <a:pt x="2719" y="25832"/>
                  </a:cubicBezTo>
                  <a:cubicBezTo>
                    <a:pt x="2173" y="29767"/>
                    <a:pt x="1666" y="33715"/>
                    <a:pt x="1210" y="37565"/>
                  </a:cubicBezTo>
                  <a:cubicBezTo>
                    <a:pt x="1139" y="38163"/>
                    <a:pt x="1087" y="38664"/>
                    <a:pt x="1054" y="39060"/>
                  </a:cubicBezTo>
                  <a:cubicBezTo>
                    <a:pt x="944" y="40394"/>
                    <a:pt x="944" y="41909"/>
                    <a:pt x="1061" y="43561"/>
                  </a:cubicBezTo>
                  <a:cubicBezTo>
                    <a:pt x="1093" y="44016"/>
                    <a:pt x="1145" y="44582"/>
                    <a:pt x="1217" y="45245"/>
                  </a:cubicBezTo>
                  <a:cubicBezTo>
                    <a:pt x="1139" y="45304"/>
                    <a:pt x="1067" y="45369"/>
                    <a:pt x="1009" y="45440"/>
                  </a:cubicBezTo>
                  <a:cubicBezTo>
                    <a:pt x="807" y="45688"/>
                    <a:pt x="729" y="45980"/>
                    <a:pt x="690" y="46182"/>
                  </a:cubicBezTo>
                  <a:cubicBezTo>
                    <a:pt x="645" y="46403"/>
                    <a:pt x="651" y="46618"/>
                    <a:pt x="697" y="46813"/>
                  </a:cubicBezTo>
                  <a:cubicBezTo>
                    <a:pt x="755" y="47060"/>
                    <a:pt x="885" y="47287"/>
                    <a:pt x="1087" y="47483"/>
                  </a:cubicBezTo>
                  <a:lnTo>
                    <a:pt x="1106" y="47502"/>
                  </a:lnTo>
                  <a:cubicBezTo>
                    <a:pt x="1230" y="47619"/>
                    <a:pt x="1367" y="47723"/>
                    <a:pt x="1510" y="47808"/>
                  </a:cubicBezTo>
                  <a:cubicBezTo>
                    <a:pt x="1510" y="47847"/>
                    <a:pt x="1516" y="47886"/>
                    <a:pt x="1523" y="47931"/>
                  </a:cubicBezTo>
                  <a:cubicBezTo>
                    <a:pt x="1549" y="48152"/>
                    <a:pt x="1614" y="48328"/>
                    <a:pt x="1692" y="48465"/>
                  </a:cubicBezTo>
                  <a:cubicBezTo>
                    <a:pt x="1705" y="48497"/>
                    <a:pt x="1718" y="48523"/>
                    <a:pt x="1731" y="48549"/>
                  </a:cubicBezTo>
                  <a:lnTo>
                    <a:pt x="1731" y="49290"/>
                  </a:lnTo>
                  <a:lnTo>
                    <a:pt x="2797" y="49336"/>
                  </a:lnTo>
                  <a:lnTo>
                    <a:pt x="2823" y="49336"/>
                  </a:lnTo>
                  <a:cubicBezTo>
                    <a:pt x="3259" y="49336"/>
                    <a:pt x="3662" y="49102"/>
                    <a:pt x="3877" y="48712"/>
                  </a:cubicBezTo>
                  <a:cubicBezTo>
                    <a:pt x="3903" y="48679"/>
                    <a:pt x="3922" y="48640"/>
                    <a:pt x="3942" y="48601"/>
                  </a:cubicBezTo>
                  <a:cubicBezTo>
                    <a:pt x="4027" y="48439"/>
                    <a:pt x="4111" y="48269"/>
                    <a:pt x="4189" y="48094"/>
                  </a:cubicBezTo>
                  <a:lnTo>
                    <a:pt x="5704" y="48042"/>
                  </a:lnTo>
                  <a:cubicBezTo>
                    <a:pt x="6322" y="48016"/>
                    <a:pt x="6784" y="47990"/>
                    <a:pt x="7109" y="47951"/>
                  </a:cubicBezTo>
                  <a:cubicBezTo>
                    <a:pt x="7682" y="47892"/>
                    <a:pt x="8195" y="47775"/>
                    <a:pt x="8644" y="47619"/>
                  </a:cubicBezTo>
                  <a:lnTo>
                    <a:pt x="8657" y="47619"/>
                  </a:lnTo>
                  <a:cubicBezTo>
                    <a:pt x="8943" y="47515"/>
                    <a:pt x="9177" y="47391"/>
                    <a:pt x="9366" y="47242"/>
                  </a:cubicBezTo>
                  <a:lnTo>
                    <a:pt x="9392" y="47216"/>
                  </a:lnTo>
                  <a:cubicBezTo>
                    <a:pt x="9620" y="47021"/>
                    <a:pt x="9789" y="46787"/>
                    <a:pt x="9886" y="46526"/>
                  </a:cubicBezTo>
                  <a:cubicBezTo>
                    <a:pt x="9925" y="46455"/>
                    <a:pt x="9958" y="46377"/>
                    <a:pt x="9977" y="46292"/>
                  </a:cubicBezTo>
                  <a:lnTo>
                    <a:pt x="9984" y="46279"/>
                  </a:lnTo>
                  <a:cubicBezTo>
                    <a:pt x="10042" y="46039"/>
                    <a:pt x="10036" y="45785"/>
                    <a:pt x="9958" y="45499"/>
                  </a:cubicBezTo>
                  <a:cubicBezTo>
                    <a:pt x="9906" y="45304"/>
                    <a:pt x="9886" y="45070"/>
                    <a:pt x="9886" y="44797"/>
                  </a:cubicBezTo>
                  <a:cubicBezTo>
                    <a:pt x="9886" y="44595"/>
                    <a:pt x="9899" y="44289"/>
                    <a:pt x="9932" y="43886"/>
                  </a:cubicBezTo>
                  <a:cubicBezTo>
                    <a:pt x="9984" y="43275"/>
                    <a:pt x="10036" y="42761"/>
                    <a:pt x="10088" y="42358"/>
                  </a:cubicBezTo>
                  <a:cubicBezTo>
                    <a:pt x="10146" y="41929"/>
                    <a:pt x="10250" y="41395"/>
                    <a:pt x="10381" y="40777"/>
                  </a:cubicBezTo>
                  <a:cubicBezTo>
                    <a:pt x="10543" y="40042"/>
                    <a:pt x="10667" y="39483"/>
                    <a:pt x="10745" y="39106"/>
                  </a:cubicBezTo>
                  <a:cubicBezTo>
                    <a:pt x="10998" y="37922"/>
                    <a:pt x="11128" y="36908"/>
                    <a:pt x="11141" y="36036"/>
                  </a:cubicBezTo>
                  <a:lnTo>
                    <a:pt x="11220" y="36244"/>
                  </a:lnTo>
                  <a:cubicBezTo>
                    <a:pt x="11720" y="37474"/>
                    <a:pt x="12078" y="38378"/>
                    <a:pt x="12293" y="38937"/>
                  </a:cubicBezTo>
                  <a:cubicBezTo>
                    <a:pt x="12566" y="39646"/>
                    <a:pt x="12774" y="40225"/>
                    <a:pt x="12904" y="40667"/>
                  </a:cubicBezTo>
                  <a:cubicBezTo>
                    <a:pt x="13073" y="41265"/>
                    <a:pt x="13184" y="41818"/>
                    <a:pt x="13223" y="42325"/>
                  </a:cubicBezTo>
                  <a:cubicBezTo>
                    <a:pt x="13236" y="42468"/>
                    <a:pt x="13249" y="42767"/>
                    <a:pt x="13249" y="43333"/>
                  </a:cubicBezTo>
                  <a:cubicBezTo>
                    <a:pt x="13249" y="43749"/>
                    <a:pt x="13242" y="44062"/>
                    <a:pt x="13236" y="44257"/>
                  </a:cubicBezTo>
                  <a:cubicBezTo>
                    <a:pt x="13216" y="44556"/>
                    <a:pt x="13184" y="44823"/>
                    <a:pt x="13132" y="45044"/>
                  </a:cubicBezTo>
                  <a:lnTo>
                    <a:pt x="13125" y="45063"/>
                  </a:lnTo>
                  <a:cubicBezTo>
                    <a:pt x="13119" y="45083"/>
                    <a:pt x="13106" y="45161"/>
                    <a:pt x="13028" y="45440"/>
                  </a:cubicBezTo>
                  <a:cubicBezTo>
                    <a:pt x="12982" y="45610"/>
                    <a:pt x="12950" y="45759"/>
                    <a:pt x="12923" y="45896"/>
                  </a:cubicBezTo>
                  <a:cubicBezTo>
                    <a:pt x="12410" y="46455"/>
                    <a:pt x="12150" y="47060"/>
                    <a:pt x="12156" y="47684"/>
                  </a:cubicBezTo>
                  <a:cubicBezTo>
                    <a:pt x="12156" y="47821"/>
                    <a:pt x="12169" y="47977"/>
                    <a:pt x="12202" y="48185"/>
                  </a:cubicBezTo>
                  <a:lnTo>
                    <a:pt x="12208" y="48211"/>
                  </a:lnTo>
                  <a:cubicBezTo>
                    <a:pt x="12260" y="48491"/>
                    <a:pt x="12358" y="48712"/>
                    <a:pt x="12501" y="48894"/>
                  </a:cubicBezTo>
                  <a:cubicBezTo>
                    <a:pt x="12715" y="49167"/>
                    <a:pt x="13028" y="49343"/>
                    <a:pt x="13431" y="49421"/>
                  </a:cubicBezTo>
                  <a:lnTo>
                    <a:pt x="13450" y="49427"/>
                  </a:lnTo>
                  <a:cubicBezTo>
                    <a:pt x="13769" y="49479"/>
                    <a:pt x="14107" y="49512"/>
                    <a:pt x="14465" y="49512"/>
                  </a:cubicBezTo>
                  <a:cubicBezTo>
                    <a:pt x="14666" y="49512"/>
                    <a:pt x="14875" y="49499"/>
                    <a:pt x="15083" y="49486"/>
                  </a:cubicBezTo>
                  <a:lnTo>
                    <a:pt x="15096" y="49479"/>
                  </a:lnTo>
                  <a:cubicBezTo>
                    <a:pt x="15304" y="49460"/>
                    <a:pt x="15466" y="49440"/>
                    <a:pt x="15583" y="49421"/>
                  </a:cubicBezTo>
                  <a:cubicBezTo>
                    <a:pt x="15824" y="49395"/>
                    <a:pt x="16052" y="49349"/>
                    <a:pt x="16273" y="49290"/>
                  </a:cubicBezTo>
                  <a:cubicBezTo>
                    <a:pt x="16403" y="49258"/>
                    <a:pt x="16553" y="49212"/>
                    <a:pt x="16728" y="49147"/>
                  </a:cubicBezTo>
                  <a:cubicBezTo>
                    <a:pt x="17021" y="49050"/>
                    <a:pt x="17248" y="48959"/>
                    <a:pt x="17424" y="48874"/>
                  </a:cubicBezTo>
                  <a:cubicBezTo>
                    <a:pt x="17743" y="48712"/>
                    <a:pt x="18016" y="48517"/>
                    <a:pt x="18230" y="48276"/>
                  </a:cubicBezTo>
                  <a:cubicBezTo>
                    <a:pt x="18562" y="47905"/>
                    <a:pt x="18770" y="47417"/>
                    <a:pt x="18842" y="46832"/>
                  </a:cubicBezTo>
                  <a:cubicBezTo>
                    <a:pt x="18842" y="46819"/>
                    <a:pt x="18842" y="46813"/>
                    <a:pt x="18842" y="46806"/>
                  </a:cubicBezTo>
                  <a:cubicBezTo>
                    <a:pt x="18887" y="46611"/>
                    <a:pt x="18894" y="46409"/>
                    <a:pt x="18855" y="46208"/>
                  </a:cubicBezTo>
                  <a:cubicBezTo>
                    <a:pt x="18744" y="45636"/>
                    <a:pt x="18686" y="44901"/>
                    <a:pt x="18692" y="44023"/>
                  </a:cubicBezTo>
                  <a:cubicBezTo>
                    <a:pt x="18725" y="42937"/>
                    <a:pt x="18731" y="42104"/>
                    <a:pt x="18725" y="41558"/>
                  </a:cubicBezTo>
                  <a:cubicBezTo>
                    <a:pt x="18705" y="40582"/>
                    <a:pt x="18614" y="39490"/>
                    <a:pt x="18452" y="38306"/>
                  </a:cubicBezTo>
                  <a:cubicBezTo>
                    <a:pt x="18354" y="37584"/>
                    <a:pt x="18178" y="36531"/>
                    <a:pt x="17925" y="35171"/>
                  </a:cubicBezTo>
                  <a:cubicBezTo>
                    <a:pt x="17860" y="34801"/>
                    <a:pt x="17795" y="34508"/>
                    <a:pt x="17710" y="34280"/>
                  </a:cubicBezTo>
                  <a:lnTo>
                    <a:pt x="17710" y="34267"/>
                  </a:lnTo>
                  <a:cubicBezTo>
                    <a:pt x="17665" y="34150"/>
                    <a:pt x="17606" y="34014"/>
                    <a:pt x="17528" y="33845"/>
                  </a:cubicBezTo>
                  <a:cubicBezTo>
                    <a:pt x="17457" y="33689"/>
                    <a:pt x="17411" y="33578"/>
                    <a:pt x="17385" y="33526"/>
                  </a:cubicBezTo>
                  <a:cubicBezTo>
                    <a:pt x="17378" y="33513"/>
                    <a:pt x="17372" y="33500"/>
                    <a:pt x="17372" y="33487"/>
                  </a:cubicBezTo>
                  <a:cubicBezTo>
                    <a:pt x="17398" y="33402"/>
                    <a:pt x="17424" y="33324"/>
                    <a:pt x="17444" y="33246"/>
                  </a:cubicBezTo>
                  <a:lnTo>
                    <a:pt x="17450" y="33227"/>
                  </a:lnTo>
                  <a:cubicBezTo>
                    <a:pt x="17535" y="32824"/>
                    <a:pt x="17450" y="32427"/>
                    <a:pt x="17209" y="32108"/>
                  </a:cubicBezTo>
                  <a:cubicBezTo>
                    <a:pt x="17209" y="32108"/>
                    <a:pt x="17190" y="32082"/>
                    <a:pt x="17190" y="32076"/>
                  </a:cubicBezTo>
                  <a:cubicBezTo>
                    <a:pt x="17183" y="32030"/>
                    <a:pt x="17183" y="31991"/>
                    <a:pt x="17177" y="31946"/>
                  </a:cubicBezTo>
                  <a:cubicBezTo>
                    <a:pt x="17229" y="31887"/>
                    <a:pt x="17255" y="31861"/>
                    <a:pt x="17274" y="31835"/>
                  </a:cubicBezTo>
                  <a:cubicBezTo>
                    <a:pt x="17437" y="31653"/>
                    <a:pt x="17548" y="31458"/>
                    <a:pt x="17613" y="31243"/>
                  </a:cubicBezTo>
                  <a:lnTo>
                    <a:pt x="17619" y="31224"/>
                  </a:lnTo>
                  <a:cubicBezTo>
                    <a:pt x="17678" y="31009"/>
                    <a:pt x="17684" y="30775"/>
                    <a:pt x="17652" y="30515"/>
                  </a:cubicBezTo>
                  <a:cubicBezTo>
                    <a:pt x="17561" y="29650"/>
                    <a:pt x="17450" y="28772"/>
                    <a:pt x="17320" y="27907"/>
                  </a:cubicBezTo>
                  <a:lnTo>
                    <a:pt x="16871" y="24941"/>
                  </a:lnTo>
                  <a:cubicBezTo>
                    <a:pt x="16943" y="24785"/>
                    <a:pt x="16988" y="24649"/>
                    <a:pt x="17008" y="24506"/>
                  </a:cubicBezTo>
                  <a:cubicBezTo>
                    <a:pt x="17014" y="24493"/>
                    <a:pt x="17021" y="24473"/>
                    <a:pt x="17034" y="24434"/>
                  </a:cubicBezTo>
                  <a:cubicBezTo>
                    <a:pt x="17092" y="24258"/>
                    <a:pt x="17131" y="24135"/>
                    <a:pt x="17151" y="24024"/>
                  </a:cubicBezTo>
                  <a:lnTo>
                    <a:pt x="17157" y="23992"/>
                  </a:lnTo>
                  <a:cubicBezTo>
                    <a:pt x="17209" y="23719"/>
                    <a:pt x="17190" y="23413"/>
                    <a:pt x="17112" y="23055"/>
                  </a:cubicBezTo>
                  <a:cubicBezTo>
                    <a:pt x="17047" y="22743"/>
                    <a:pt x="16936" y="22398"/>
                    <a:pt x="16793" y="21995"/>
                  </a:cubicBezTo>
                  <a:lnTo>
                    <a:pt x="16780" y="21969"/>
                  </a:lnTo>
                  <a:cubicBezTo>
                    <a:pt x="16631" y="21579"/>
                    <a:pt x="16513" y="21286"/>
                    <a:pt x="16448" y="21091"/>
                  </a:cubicBezTo>
                  <a:cubicBezTo>
                    <a:pt x="16331" y="20766"/>
                    <a:pt x="16162" y="20213"/>
                    <a:pt x="15954" y="19459"/>
                  </a:cubicBezTo>
                  <a:cubicBezTo>
                    <a:pt x="15837" y="19036"/>
                    <a:pt x="15798" y="18828"/>
                    <a:pt x="15785" y="18737"/>
                  </a:cubicBezTo>
                  <a:cubicBezTo>
                    <a:pt x="15772" y="18464"/>
                    <a:pt x="15746" y="18269"/>
                    <a:pt x="15720" y="18119"/>
                  </a:cubicBezTo>
                  <a:cubicBezTo>
                    <a:pt x="15707" y="18048"/>
                    <a:pt x="15694" y="17976"/>
                    <a:pt x="15675" y="17904"/>
                  </a:cubicBezTo>
                  <a:cubicBezTo>
                    <a:pt x="15798" y="17813"/>
                    <a:pt x="15902" y="17703"/>
                    <a:pt x="16000" y="17560"/>
                  </a:cubicBezTo>
                  <a:cubicBezTo>
                    <a:pt x="16032" y="17521"/>
                    <a:pt x="16091" y="17443"/>
                    <a:pt x="16175" y="17339"/>
                  </a:cubicBezTo>
                  <a:cubicBezTo>
                    <a:pt x="16474" y="16974"/>
                    <a:pt x="16741" y="16591"/>
                    <a:pt x="16962" y="16194"/>
                  </a:cubicBezTo>
                  <a:cubicBezTo>
                    <a:pt x="17164" y="16155"/>
                    <a:pt x="17365" y="16070"/>
                    <a:pt x="17574" y="15940"/>
                  </a:cubicBezTo>
                  <a:lnTo>
                    <a:pt x="17593" y="15934"/>
                  </a:lnTo>
                  <a:cubicBezTo>
                    <a:pt x="17665" y="15888"/>
                    <a:pt x="17704" y="15862"/>
                    <a:pt x="17717" y="15856"/>
                  </a:cubicBezTo>
                  <a:cubicBezTo>
                    <a:pt x="18003" y="15732"/>
                    <a:pt x="18211" y="15544"/>
                    <a:pt x="18341" y="15303"/>
                  </a:cubicBezTo>
                  <a:cubicBezTo>
                    <a:pt x="18348" y="15297"/>
                    <a:pt x="18354" y="15290"/>
                    <a:pt x="18361" y="15284"/>
                  </a:cubicBezTo>
                  <a:cubicBezTo>
                    <a:pt x="18393" y="15258"/>
                    <a:pt x="18419" y="15232"/>
                    <a:pt x="18452" y="15199"/>
                  </a:cubicBezTo>
                  <a:cubicBezTo>
                    <a:pt x="18530" y="15160"/>
                    <a:pt x="18601" y="15114"/>
                    <a:pt x="18666" y="15062"/>
                  </a:cubicBezTo>
                  <a:cubicBezTo>
                    <a:pt x="18887" y="14893"/>
                    <a:pt x="19252" y="14490"/>
                    <a:pt x="19121" y="13762"/>
                  </a:cubicBezTo>
                  <a:cubicBezTo>
                    <a:pt x="19056" y="13372"/>
                    <a:pt x="18991" y="12929"/>
                    <a:pt x="18926" y="12448"/>
                  </a:cubicBezTo>
                  <a:cubicBezTo>
                    <a:pt x="18887" y="12090"/>
                    <a:pt x="18855" y="11824"/>
                    <a:pt x="18829" y="11635"/>
                  </a:cubicBezTo>
                  <a:cubicBezTo>
                    <a:pt x="18887" y="11551"/>
                    <a:pt x="18933" y="11459"/>
                    <a:pt x="18978" y="11355"/>
                  </a:cubicBezTo>
                  <a:cubicBezTo>
                    <a:pt x="19186" y="10861"/>
                    <a:pt x="19271" y="10412"/>
                    <a:pt x="19232" y="9990"/>
                  </a:cubicBezTo>
                  <a:cubicBezTo>
                    <a:pt x="19219" y="9827"/>
                    <a:pt x="19180" y="9632"/>
                    <a:pt x="19108" y="9391"/>
                  </a:cubicBezTo>
                  <a:cubicBezTo>
                    <a:pt x="19050" y="9190"/>
                    <a:pt x="18991" y="8988"/>
                    <a:pt x="18926" y="8806"/>
                  </a:cubicBezTo>
                  <a:cubicBezTo>
                    <a:pt x="18822" y="8513"/>
                    <a:pt x="18718" y="8299"/>
                    <a:pt x="18582" y="8117"/>
                  </a:cubicBezTo>
                  <a:lnTo>
                    <a:pt x="18569" y="8097"/>
                  </a:lnTo>
                  <a:cubicBezTo>
                    <a:pt x="18452" y="7948"/>
                    <a:pt x="18302" y="7811"/>
                    <a:pt x="18120" y="7674"/>
                  </a:cubicBezTo>
                  <a:cubicBezTo>
                    <a:pt x="17691" y="7336"/>
                    <a:pt x="17346" y="7102"/>
                    <a:pt x="17060" y="6946"/>
                  </a:cubicBezTo>
                  <a:cubicBezTo>
                    <a:pt x="16468" y="6634"/>
                    <a:pt x="15798" y="6445"/>
                    <a:pt x="15070" y="6393"/>
                  </a:cubicBezTo>
                  <a:cubicBezTo>
                    <a:pt x="14940" y="6380"/>
                    <a:pt x="14803" y="6380"/>
                    <a:pt x="14666" y="6380"/>
                  </a:cubicBezTo>
                  <a:lnTo>
                    <a:pt x="14465" y="6380"/>
                  </a:lnTo>
                  <a:cubicBezTo>
                    <a:pt x="14491" y="6361"/>
                    <a:pt x="14517" y="6335"/>
                    <a:pt x="14543" y="6315"/>
                  </a:cubicBezTo>
                  <a:cubicBezTo>
                    <a:pt x="14660" y="6354"/>
                    <a:pt x="14790" y="6374"/>
                    <a:pt x="14920" y="6374"/>
                  </a:cubicBezTo>
                  <a:lnTo>
                    <a:pt x="15011" y="6374"/>
                  </a:lnTo>
                  <a:lnTo>
                    <a:pt x="15115" y="6361"/>
                  </a:lnTo>
                  <a:lnTo>
                    <a:pt x="15141" y="6354"/>
                  </a:lnTo>
                  <a:cubicBezTo>
                    <a:pt x="15655" y="6250"/>
                    <a:pt x="16026" y="5808"/>
                    <a:pt x="16065" y="5255"/>
                  </a:cubicBezTo>
                  <a:lnTo>
                    <a:pt x="16071" y="5236"/>
                  </a:lnTo>
                  <a:lnTo>
                    <a:pt x="16071" y="5210"/>
                  </a:lnTo>
                  <a:cubicBezTo>
                    <a:pt x="16078" y="4793"/>
                    <a:pt x="15993" y="4319"/>
                    <a:pt x="15798" y="3753"/>
                  </a:cubicBezTo>
                  <a:cubicBezTo>
                    <a:pt x="15720" y="3512"/>
                    <a:pt x="15642" y="3311"/>
                    <a:pt x="15564" y="3154"/>
                  </a:cubicBezTo>
                  <a:cubicBezTo>
                    <a:pt x="15388" y="2777"/>
                    <a:pt x="15154" y="2439"/>
                    <a:pt x="14862" y="2133"/>
                  </a:cubicBezTo>
                  <a:cubicBezTo>
                    <a:pt x="15076" y="1886"/>
                    <a:pt x="15180" y="1581"/>
                    <a:pt x="15154" y="1255"/>
                  </a:cubicBezTo>
                  <a:lnTo>
                    <a:pt x="15148" y="1229"/>
                  </a:lnTo>
                  <a:cubicBezTo>
                    <a:pt x="15109" y="846"/>
                    <a:pt x="14888" y="508"/>
                    <a:pt x="14536" y="299"/>
                  </a:cubicBezTo>
                  <a:cubicBezTo>
                    <a:pt x="14289" y="150"/>
                    <a:pt x="13990" y="59"/>
                    <a:pt x="13626" y="20"/>
                  </a:cubicBezTo>
                  <a:lnTo>
                    <a:pt x="13606" y="20"/>
                  </a:lnTo>
                  <a:cubicBezTo>
                    <a:pt x="13463" y="7"/>
                    <a:pt x="13320" y="0"/>
                    <a:pt x="13177" y="0"/>
                  </a:cubicBezTo>
                  <a:close/>
                </a:path>
              </a:pathLst>
            </a:custGeom>
            <a:solidFill>
              <a:srgbClr val="FFFFFF"/>
            </a:solidFill>
            <a:ln>
              <a:noFill/>
            </a:ln>
            <a:effectLst>
              <a:outerShdw blurRad="57150" dist="57150" dir="81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0"/>
            <p:cNvSpPr/>
            <p:nvPr/>
          </p:nvSpPr>
          <p:spPr>
            <a:xfrm>
              <a:off x="-7452337" y="7733540"/>
              <a:ext cx="1289371" cy="3608289"/>
            </a:xfrm>
            <a:custGeom>
              <a:avLst/>
              <a:gdLst/>
              <a:ahLst/>
              <a:cxnLst/>
              <a:rect l="l" t="t" r="r" b="b"/>
              <a:pathLst>
                <a:path w="16917" h="47342" extrusionOk="0">
                  <a:moveTo>
                    <a:pt x="11636" y="283"/>
                  </a:moveTo>
                  <a:cubicBezTo>
                    <a:pt x="11532" y="289"/>
                    <a:pt x="11454" y="303"/>
                    <a:pt x="11402" y="316"/>
                  </a:cubicBezTo>
                  <a:lnTo>
                    <a:pt x="11252" y="355"/>
                  </a:lnTo>
                  <a:cubicBezTo>
                    <a:pt x="10999" y="439"/>
                    <a:pt x="10843" y="491"/>
                    <a:pt x="10777" y="517"/>
                  </a:cubicBezTo>
                  <a:cubicBezTo>
                    <a:pt x="10595" y="589"/>
                    <a:pt x="10426" y="680"/>
                    <a:pt x="10264" y="790"/>
                  </a:cubicBezTo>
                  <a:cubicBezTo>
                    <a:pt x="10231" y="816"/>
                    <a:pt x="10212" y="836"/>
                    <a:pt x="10212" y="862"/>
                  </a:cubicBezTo>
                  <a:cubicBezTo>
                    <a:pt x="10329" y="784"/>
                    <a:pt x="10472" y="712"/>
                    <a:pt x="10634" y="641"/>
                  </a:cubicBezTo>
                  <a:lnTo>
                    <a:pt x="11194" y="433"/>
                  </a:lnTo>
                  <a:cubicBezTo>
                    <a:pt x="11376" y="374"/>
                    <a:pt x="11512" y="348"/>
                    <a:pt x="11597" y="348"/>
                  </a:cubicBezTo>
                  <a:cubicBezTo>
                    <a:pt x="11629" y="348"/>
                    <a:pt x="11649" y="342"/>
                    <a:pt x="11662" y="335"/>
                  </a:cubicBezTo>
                  <a:cubicBezTo>
                    <a:pt x="11668" y="335"/>
                    <a:pt x="11675" y="322"/>
                    <a:pt x="11675" y="309"/>
                  </a:cubicBezTo>
                  <a:cubicBezTo>
                    <a:pt x="11675" y="296"/>
                    <a:pt x="11675" y="289"/>
                    <a:pt x="11662" y="283"/>
                  </a:cubicBezTo>
                  <a:close/>
                  <a:moveTo>
                    <a:pt x="9747" y="1165"/>
                  </a:moveTo>
                  <a:cubicBezTo>
                    <a:pt x="9740" y="1165"/>
                    <a:pt x="9737" y="1169"/>
                    <a:pt x="9737" y="1174"/>
                  </a:cubicBezTo>
                  <a:cubicBezTo>
                    <a:pt x="9750" y="1193"/>
                    <a:pt x="9782" y="1206"/>
                    <a:pt x="9834" y="1220"/>
                  </a:cubicBezTo>
                  <a:lnTo>
                    <a:pt x="10173" y="1291"/>
                  </a:lnTo>
                  <a:cubicBezTo>
                    <a:pt x="10218" y="1298"/>
                    <a:pt x="10303" y="1298"/>
                    <a:pt x="10426" y="1298"/>
                  </a:cubicBezTo>
                  <a:cubicBezTo>
                    <a:pt x="10443" y="1294"/>
                    <a:pt x="10457" y="1293"/>
                    <a:pt x="10471" y="1293"/>
                  </a:cubicBezTo>
                  <a:cubicBezTo>
                    <a:pt x="10485" y="1293"/>
                    <a:pt x="10498" y="1294"/>
                    <a:pt x="10511" y="1298"/>
                  </a:cubicBezTo>
                  <a:lnTo>
                    <a:pt x="10556" y="1311"/>
                  </a:lnTo>
                  <a:cubicBezTo>
                    <a:pt x="10576" y="1311"/>
                    <a:pt x="10589" y="1304"/>
                    <a:pt x="10589" y="1291"/>
                  </a:cubicBezTo>
                  <a:cubicBezTo>
                    <a:pt x="10595" y="1272"/>
                    <a:pt x="10589" y="1259"/>
                    <a:pt x="10563" y="1246"/>
                  </a:cubicBezTo>
                  <a:lnTo>
                    <a:pt x="10257" y="1259"/>
                  </a:lnTo>
                  <a:cubicBezTo>
                    <a:pt x="10160" y="1239"/>
                    <a:pt x="10088" y="1226"/>
                    <a:pt x="10043" y="1220"/>
                  </a:cubicBezTo>
                  <a:cubicBezTo>
                    <a:pt x="9913" y="1193"/>
                    <a:pt x="9821" y="1180"/>
                    <a:pt x="9756" y="1167"/>
                  </a:cubicBezTo>
                  <a:cubicBezTo>
                    <a:pt x="9753" y="1166"/>
                    <a:pt x="9749" y="1165"/>
                    <a:pt x="9747" y="1165"/>
                  </a:cubicBezTo>
                  <a:close/>
                  <a:moveTo>
                    <a:pt x="11168" y="1233"/>
                  </a:moveTo>
                  <a:cubicBezTo>
                    <a:pt x="11148" y="1233"/>
                    <a:pt x="11142" y="1233"/>
                    <a:pt x="11142" y="1239"/>
                  </a:cubicBezTo>
                  <a:cubicBezTo>
                    <a:pt x="11135" y="1246"/>
                    <a:pt x="11135" y="1259"/>
                    <a:pt x="11142" y="1265"/>
                  </a:cubicBezTo>
                  <a:cubicBezTo>
                    <a:pt x="11148" y="1272"/>
                    <a:pt x="11155" y="1272"/>
                    <a:pt x="11168" y="1278"/>
                  </a:cubicBezTo>
                  <a:lnTo>
                    <a:pt x="11337" y="1317"/>
                  </a:lnTo>
                  <a:cubicBezTo>
                    <a:pt x="11376" y="1324"/>
                    <a:pt x="11415" y="1337"/>
                    <a:pt x="11447" y="1350"/>
                  </a:cubicBezTo>
                  <a:cubicBezTo>
                    <a:pt x="11486" y="1363"/>
                    <a:pt x="11525" y="1389"/>
                    <a:pt x="11571" y="1415"/>
                  </a:cubicBezTo>
                  <a:lnTo>
                    <a:pt x="11695" y="1493"/>
                  </a:lnTo>
                  <a:cubicBezTo>
                    <a:pt x="11818" y="1577"/>
                    <a:pt x="11896" y="1649"/>
                    <a:pt x="11922" y="1720"/>
                  </a:cubicBezTo>
                  <a:cubicBezTo>
                    <a:pt x="11909" y="1740"/>
                    <a:pt x="11890" y="1753"/>
                    <a:pt x="11851" y="1753"/>
                  </a:cubicBezTo>
                  <a:cubicBezTo>
                    <a:pt x="11805" y="1753"/>
                    <a:pt x="11753" y="1746"/>
                    <a:pt x="11701" y="1733"/>
                  </a:cubicBezTo>
                  <a:cubicBezTo>
                    <a:pt x="11675" y="1727"/>
                    <a:pt x="11623" y="1707"/>
                    <a:pt x="11545" y="1675"/>
                  </a:cubicBezTo>
                  <a:cubicBezTo>
                    <a:pt x="11480" y="1642"/>
                    <a:pt x="11428" y="1623"/>
                    <a:pt x="11389" y="1623"/>
                  </a:cubicBezTo>
                  <a:cubicBezTo>
                    <a:pt x="11343" y="1616"/>
                    <a:pt x="11317" y="1610"/>
                    <a:pt x="11304" y="1603"/>
                  </a:cubicBezTo>
                  <a:lnTo>
                    <a:pt x="11272" y="1571"/>
                  </a:lnTo>
                  <a:cubicBezTo>
                    <a:pt x="11259" y="1551"/>
                    <a:pt x="11239" y="1538"/>
                    <a:pt x="11220" y="1538"/>
                  </a:cubicBezTo>
                  <a:cubicBezTo>
                    <a:pt x="11194" y="1538"/>
                    <a:pt x="11174" y="1551"/>
                    <a:pt x="11168" y="1577"/>
                  </a:cubicBezTo>
                  <a:cubicBezTo>
                    <a:pt x="11168" y="1590"/>
                    <a:pt x="11181" y="1603"/>
                    <a:pt x="11194" y="1616"/>
                  </a:cubicBezTo>
                  <a:lnTo>
                    <a:pt x="11233" y="1649"/>
                  </a:lnTo>
                  <a:cubicBezTo>
                    <a:pt x="11246" y="1662"/>
                    <a:pt x="11259" y="1675"/>
                    <a:pt x="11265" y="1694"/>
                  </a:cubicBezTo>
                  <a:cubicBezTo>
                    <a:pt x="11265" y="1707"/>
                    <a:pt x="11272" y="1727"/>
                    <a:pt x="11278" y="1753"/>
                  </a:cubicBezTo>
                  <a:cubicBezTo>
                    <a:pt x="11278" y="1779"/>
                    <a:pt x="11291" y="1818"/>
                    <a:pt x="11317" y="1876"/>
                  </a:cubicBezTo>
                  <a:cubicBezTo>
                    <a:pt x="11330" y="1915"/>
                    <a:pt x="11350" y="1935"/>
                    <a:pt x="11376" y="1941"/>
                  </a:cubicBezTo>
                  <a:cubicBezTo>
                    <a:pt x="11395" y="1941"/>
                    <a:pt x="11408" y="1941"/>
                    <a:pt x="11421" y="1922"/>
                  </a:cubicBezTo>
                  <a:cubicBezTo>
                    <a:pt x="11428" y="1909"/>
                    <a:pt x="11428" y="1889"/>
                    <a:pt x="11421" y="1876"/>
                  </a:cubicBezTo>
                  <a:lnTo>
                    <a:pt x="11395" y="1844"/>
                  </a:lnTo>
                  <a:lnTo>
                    <a:pt x="11376" y="1805"/>
                  </a:lnTo>
                  <a:lnTo>
                    <a:pt x="11337" y="1681"/>
                  </a:lnTo>
                  <a:cubicBezTo>
                    <a:pt x="11389" y="1681"/>
                    <a:pt x="11428" y="1688"/>
                    <a:pt x="11447" y="1701"/>
                  </a:cubicBezTo>
                  <a:lnTo>
                    <a:pt x="11558" y="1740"/>
                  </a:lnTo>
                  <a:cubicBezTo>
                    <a:pt x="11623" y="1766"/>
                    <a:pt x="11675" y="1785"/>
                    <a:pt x="11721" y="1798"/>
                  </a:cubicBezTo>
                  <a:cubicBezTo>
                    <a:pt x="11748" y="1803"/>
                    <a:pt x="11772" y="1808"/>
                    <a:pt x="11791" y="1808"/>
                  </a:cubicBezTo>
                  <a:cubicBezTo>
                    <a:pt x="11799" y="1808"/>
                    <a:pt x="11806" y="1807"/>
                    <a:pt x="11812" y="1805"/>
                  </a:cubicBezTo>
                  <a:lnTo>
                    <a:pt x="11890" y="1798"/>
                  </a:lnTo>
                  <a:cubicBezTo>
                    <a:pt x="11942" y="1779"/>
                    <a:pt x="11968" y="1759"/>
                    <a:pt x="11968" y="1727"/>
                  </a:cubicBezTo>
                  <a:cubicBezTo>
                    <a:pt x="11968" y="1707"/>
                    <a:pt x="11961" y="1694"/>
                    <a:pt x="11955" y="1675"/>
                  </a:cubicBezTo>
                  <a:cubicBezTo>
                    <a:pt x="11942" y="1649"/>
                    <a:pt x="11922" y="1616"/>
                    <a:pt x="11890" y="1584"/>
                  </a:cubicBezTo>
                  <a:cubicBezTo>
                    <a:pt x="11851" y="1545"/>
                    <a:pt x="11799" y="1499"/>
                    <a:pt x="11727" y="1454"/>
                  </a:cubicBezTo>
                  <a:cubicBezTo>
                    <a:pt x="11642" y="1402"/>
                    <a:pt x="11571" y="1363"/>
                    <a:pt x="11519" y="1337"/>
                  </a:cubicBezTo>
                  <a:cubicBezTo>
                    <a:pt x="11441" y="1298"/>
                    <a:pt x="11324" y="1265"/>
                    <a:pt x="11168" y="1233"/>
                  </a:cubicBezTo>
                  <a:close/>
                  <a:moveTo>
                    <a:pt x="11402" y="2117"/>
                  </a:moveTo>
                  <a:cubicBezTo>
                    <a:pt x="11389" y="2117"/>
                    <a:pt x="11382" y="2123"/>
                    <a:pt x="11389" y="2136"/>
                  </a:cubicBezTo>
                  <a:cubicBezTo>
                    <a:pt x="11389" y="2143"/>
                    <a:pt x="11395" y="2143"/>
                    <a:pt x="11402" y="2150"/>
                  </a:cubicBezTo>
                  <a:lnTo>
                    <a:pt x="11447" y="2215"/>
                  </a:lnTo>
                  <a:cubicBezTo>
                    <a:pt x="11467" y="2241"/>
                    <a:pt x="11486" y="2273"/>
                    <a:pt x="11499" y="2312"/>
                  </a:cubicBezTo>
                  <a:lnTo>
                    <a:pt x="11701" y="2618"/>
                  </a:lnTo>
                  <a:cubicBezTo>
                    <a:pt x="11721" y="2637"/>
                    <a:pt x="11734" y="2644"/>
                    <a:pt x="11740" y="2644"/>
                  </a:cubicBezTo>
                  <a:cubicBezTo>
                    <a:pt x="11747" y="2637"/>
                    <a:pt x="11753" y="2631"/>
                    <a:pt x="11753" y="2618"/>
                  </a:cubicBezTo>
                  <a:lnTo>
                    <a:pt x="11493" y="2202"/>
                  </a:lnTo>
                  <a:lnTo>
                    <a:pt x="11467" y="2169"/>
                  </a:lnTo>
                  <a:cubicBezTo>
                    <a:pt x="11441" y="2143"/>
                    <a:pt x="11421" y="2123"/>
                    <a:pt x="11402" y="2117"/>
                  </a:cubicBezTo>
                  <a:close/>
                  <a:moveTo>
                    <a:pt x="12224" y="2127"/>
                  </a:moveTo>
                  <a:cubicBezTo>
                    <a:pt x="12215" y="2127"/>
                    <a:pt x="12208" y="2133"/>
                    <a:pt x="12208" y="2143"/>
                  </a:cubicBezTo>
                  <a:cubicBezTo>
                    <a:pt x="12208" y="2143"/>
                    <a:pt x="12215" y="2150"/>
                    <a:pt x="12221" y="2156"/>
                  </a:cubicBezTo>
                  <a:lnTo>
                    <a:pt x="12260" y="2202"/>
                  </a:lnTo>
                  <a:lnTo>
                    <a:pt x="12325" y="2280"/>
                  </a:lnTo>
                  <a:cubicBezTo>
                    <a:pt x="12390" y="2371"/>
                    <a:pt x="12468" y="2507"/>
                    <a:pt x="12559" y="2683"/>
                  </a:cubicBezTo>
                  <a:cubicBezTo>
                    <a:pt x="12572" y="2722"/>
                    <a:pt x="12592" y="2748"/>
                    <a:pt x="12605" y="2767"/>
                  </a:cubicBezTo>
                  <a:cubicBezTo>
                    <a:pt x="12618" y="2780"/>
                    <a:pt x="12631" y="2787"/>
                    <a:pt x="12644" y="2787"/>
                  </a:cubicBezTo>
                  <a:cubicBezTo>
                    <a:pt x="12657" y="2787"/>
                    <a:pt x="12664" y="2787"/>
                    <a:pt x="12670" y="2780"/>
                  </a:cubicBezTo>
                  <a:cubicBezTo>
                    <a:pt x="12677" y="2774"/>
                    <a:pt x="12677" y="2767"/>
                    <a:pt x="12677" y="2754"/>
                  </a:cubicBezTo>
                  <a:cubicBezTo>
                    <a:pt x="12677" y="2748"/>
                    <a:pt x="12670" y="2741"/>
                    <a:pt x="12664" y="2735"/>
                  </a:cubicBezTo>
                  <a:lnTo>
                    <a:pt x="12651" y="2722"/>
                  </a:lnTo>
                  <a:cubicBezTo>
                    <a:pt x="12638" y="2715"/>
                    <a:pt x="12631" y="2702"/>
                    <a:pt x="12625" y="2683"/>
                  </a:cubicBezTo>
                  <a:cubicBezTo>
                    <a:pt x="12507" y="2442"/>
                    <a:pt x="12397" y="2267"/>
                    <a:pt x="12286" y="2163"/>
                  </a:cubicBezTo>
                  <a:cubicBezTo>
                    <a:pt x="12267" y="2143"/>
                    <a:pt x="12247" y="2136"/>
                    <a:pt x="12234" y="2130"/>
                  </a:cubicBezTo>
                  <a:cubicBezTo>
                    <a:pt x="12231" y="2128"/>
                    <a:pt x="12227" y="2127"/>
                    <a:pt x="12224" y="2127"/>
                  </a:cubicBezTo>
                  <a:close/>
                  <a:moveTo>
                    <a:pt x="12176" y="1707"/>
                  </a:moveTo>
                  <a:cubicBezTo>
                    <a:pt x="12182" y="1733"/>
                    <a:pt x="12208" y="1759"/>
                    <a:pt x="12254" y="1785"/>
                  </a:cubicBezTo>
                  <a:cubicBezTo>
                    <a:pt x="12364" y="1844"/>
                    <a:pt x="12462" y="1922"/>
                    <a:pt x="12546" y="2013"/>
                  </a:cubicBezTo>
                  <a:cubicBezTo>
                    <a:pt x="12612" y="2084"/>
                    <a:pt x="12683" y="2182"/>
                    <a:pt x="12761" y="2312"/>
                  </a:cubicBezTo>
                  <a:lnTo>
                    <a:pt x="13320" y="3158"/>
                  </a:lnTo>
                  <a:cubicBezTo>
                    <a:pt x="13333" y="3138"/>
                    <a:pt x="13333" y="3099"/>
                    <a:pt x="13314" y="3053"/>
                  </a:cubicBezTo>
                  <a:cubicBezTo>
                    <a:pt x="13275" y="2962"/>
                    <a:pt x="13184" y="2826"/>
                    <a:pt x="13054" y="2631"/>
                  </a:cubicBezTo>
                  <a:lnTo>
                    <a:pt x="12826" y="2293"/>
                  </a:lnTo>
                  <a:cubicBezTo>
                    <a:pt x="12755" y="2189"/>
                    <a:pt x="12690" y="2104"/>
                    <a:pt x="12638" y="2039"/>
                  </a:cubicBezTo>
                  <a:cubicBezTo>
                    <a:pt x="12507" y="1896"/>
                    <a:pt x="12351" y="1785"/>
                    <a:pt x="12176" y="1707"/>
                  </a:cubicBezTo>
                  <a:close/>
                  <a:moveTo>
                    <a:pt x="11929" y="117"/>
                  </a:moveTo>
                  <a:cubicBezTo>
                    <a:pt x="12017" y="117"/>
                    <a:pt x="12106" y="120"/>
                    <a:pt x="12195" y="127"/>
                  </a:cubicBezTo>
                  <a:cubicBezTo>
                    <a:pt x="12423" y="140"/>
                    <a:pt x="12592" y="185"/>
                    <a:pt x="12703" y="270"/>
                  </a:cubicBezTo>
                  <a:cubicBezTo>
                    <a:pt x="12612" y="329"/>
                    <a:pt x="12468" y="387"/>
                    <a:pt x="12273" y="452"/>
                  </a:cubicBezTo>
                  <a:lnTo>
                    <a:pt x="11675" y="654"/>
                  </a:lnTo>
                  <a:cubicBezTo>
                    <a:pt x="11408" y="751"/>
                    <a:pt x="11194" y="816"/>
                    <a:pt x="11018" y="849"/>
                  </a:cubicBezTo>
                  <a:cubicBezTo>
                    <a:pt x="10986" y="855"/>
                    <a:pt x="10960" y="862"/>
                    <a:pt x="10947" y="881"/>
                  </a:cubicBezTo>
                  <a:cubicBezTo>
                    <a:pt x="10921" y="901"/>
                    <a:pt x="10914" y="927"/>
                    <a:pt x="10927" y="953"/>
                  </a:cubicBezTo>
                  <a:cubicBezTo>
                    <a:pt x="10940" y="966"/>
                    <a:pt x="10966" y="972"/>
                    <a:pt x="11018" y="972"/>
                  </a:cubicBezTo>
                  <a:cubicBezTo>
                    <a:pt x="11044" y="969"/>
                    <a:pt x="11071" y="967"/>
                    <a:pt x="11099" y="967"/>
                  </a:cubicBezTo>
                  <a:cubicBezTo>
                    <a:pt x="11238" y="967"/>
                    <a:pt x="11402" y="1008"/>
                    <a:pt x="11597" y="1089"/>
                  </a:cubicBezTo>
                  <a:cubicBezTo>
                    <a:pt x="11968" y="1252"/>
                    <a:pt x="12286" y="1460"/>
                    <a:pt x="12572" y="1714"/>
                  </a:cubicBezTo>
                  <a:cubicBezTo>
                    <a:pt x="12872" y="1993"/>
                    <a:pt x="13093" y="2299"/>
                    <a:pt x="13249" y="2637"/>
                  </a:cubicBezTo>
                  <a:cubicBezTo>
                    <a:pt x="13301" y="2748"/>
                    <a:pt x="13353" y="2904"/>
                    <a:pt x="13418" y="3099"/>
                  </a:cubicBezTo>
                  <a:cubicBezTo>
                    <a:pt x="13476" y="3275"/>
                    <a:pt x="13522" y="3418"/>
                    <a:pt x="13548" y="3528"/>
                  </a:cubicBezTo>
                  <a:cubicBezTo>
                    <a:pt x="13587" y="3691"/>
                    <a:pt x="13607" y="3840"/>
                    <a:pt x="13607" y="3970"/>
                  </a:cubicBezTo>
                  <a:cubicBezTo>
                    <a:pt x="13522" y="3886"/>
                    <a:pt x="13197" y="3580"/>
                    <a:pt x="12631" y="3060"/>
                  </a:cubicBezTo>
                  <a:cubicBezTo>
                    <a:pt x="12228" y="2696"/>
                    <a:pt x="11929" y="2371"/>
                    <a:pt x="11734" y="2084"/>
                  </a:cubicBezTo>
                  <a:cubicBezTo>
                    <a:pt x="11708" y="2052"/>
                    <a:pt x="11688" y="2032"/>
                    <a:pt x="11668" y="2019"/>
                  </a:cubicBezTo>
                  <a:cubicBezTo>
                    <a:pt x="11660" y="2019"/>
                    <a:pt x="11651" y="2017"/>
                    <a:pt x="11642" y="2017"/>
                  </a:cubicBezTo>
                  <a:cubicBezTo>
                    <a:pt x="11638" y="2017"/>
                    <a:pt x="11634" y="2017"/>
                    <a:pt x="11629" y="2019"/>
                  </a:cubicBezTo>
                  <a:cubicBezTo>
                    <a:pt x="11610" y="2026"/>
                    <a:pt x="11603" y="2032"/>
                    <a:pt x="11597" y="2045"/>
                  </a:cubicBezTo>
                  <a:cubicBezTo>
                    <a:pt x="11590" y="2058"/>
                    <a:pt x="11590" y="2078"/>
                    <a:pt x="11610" y="2104"/>
                  </a:cubicBezTo>
                  <a:cubicBezTo>
                    <a:pt x="11655" y="2202"/>
                    <a:pt x="11779" y="2403"/>
                    <a:pt x="11968" y="2709"/>
                  </a:cubicBezTo>
                  <a:cubicBezTo>
                    <a:pt x="12124" y="2949"/>
                    <a:pt x="12228" y="3158"/>
                    <a:pt x="12280" y="3327"/>
                  </a:cubicBezTo>
                  <a:cubicBezTo>
                    <a:pt x="12332" y="3502"/>
                    <a:pt x="12364" y="3756"/>
                    <a:pt x="12384" y="4094"/>
                  </a:cubicBezTo>
                  <a:cubicBezTo>
                    <a:pt x="12221" y="3918"/>
                    <a:pt x="12046" y="3645"/>
                    <a:pt x="11864" y="3268"/>
                  </a:cubicBezTo>
                  <a:cubicBezTo>
                    <a:pt x="11649" y="2845"/>
                    <a:pt x="11486" y="2559"/>
                    <a:pt x="11376" y="2410"/>
                  </a:cubicBezTo>
                  <a:cubicBezTo>
                    <a:pt x="11168" y="2123"/>
                    <a:pt x="10895" y="1889"/>
                    <a:pt x="10569" y="1707"/>
                  </a:cubicBezTo>
                  <a:cubicBezTo>
                    <a:pt x="10251" y="1532"/>
                    <a:pt x="9913" y="1421"/>
                    <a:pt x="9548" y="1369"/>
                  </a:cubicBezTo>
                  <a:cubicBezTo>
                    <a:pt x="9490" y="1369"/>
                    <a:pt x="9444" y="1376"/>
                    <a:pt x="9425" y="1389"/>
                  </a:cubicBezTo>
                  <a:cubicBezTo>
                    <a:pt x="9412" y="1402"/>
                    <a:pt x="9399" y="1428"/>
                    <a:pt x="9386" y="1473"/>
                  </a:cubicBezTo>
                  <a:lnTo>
                    <a:pt x="9269" y="1883"/>
                  </a:lnTo>
                  <a:cubicBezTo>
                    <a:pt x="9230" y="1883"/>
                    <a:pt x="9197" y="1889"/>
                    <a:pt x="9171" y="1889"/>
                  </a:cubicBezTo>
                  <a:cubicBezTo>
                    <a:pt x="9171" y="1883"/>
                    <a:pt x="9171" y="1876"/>
                    <a:pt x="9171" y="1870"/>
                  </a:cubicBezTo>
                  <a:lnTo>
                    <a:pt x="9249" y="1493"/>
                  </a:lnTo>
                  <a:cubicBezTo>
                    <a:pt x="9262" y="1434"/>
                    <a:pt x="9262" y="1382"/>
                    <a:pt x="9249" y="1350"/>
                  </a:cubicBezTo>
                  <a:cubicBezTo>
                    <a:pt x="9230" y="1363"/>
                    <a:pt x="9217" y="1376"/>
                    <a:pt x="9210" y="1402"/>
                  </a:cubicBezTo>
                  <a:cubicBezTo>
                    <a:pt x="9197" y="1434"/>
                    <a:pt x="9184" y="1486"/>
                    <a:pt x="9178" y="1545"/>
                  </a:cubicBezTo>
                  <a:lnTo>
                    <a:pt x="9119" y="1863"/>
                  </a:lnTo>
                  <a:cubicBezTo>
                    <a:pt x="9119" y="1876"/>
                    <a:pt x="9119" y="1889"/>
                    <a:pt x="9119" y="1896"/>
                  </a:cubicBezTo>
                  <a:cubicBezTo>
                    <a:pt x="9106" y="1902"/>
                    <a:pt x="9087" y="1902"/>
                    <a:pt x="9074" y="1902"/>
                  </a:cubicBezTo>
                  <a:lnTo>
                    <a:pt x="9074" y="1844"/>
                  </a:lnTo>
                  <a:lnTo>
                    <a:pt x="9093" y="1590"/>
                  </a:lnTo>
                  <a:cubicBezTo>
                    <a:pt x="9106" y="1506"/>
                    <a:pt x="9113" y="1447"/>
                    <a:pt x="9126" y="1408"/>
                  </a:cubicBezTo>
                  <a:lnTo>
                    <a:pt x="9139" y="1356"/>
                  </a:lnTo>
                  <a:lnTo>
                    <a:pt x="9165" y="1285"/>
                  </a:lnTo>
                  <a:cubicBezTo>
                    <a:pt x="9184" y="1239"/>
                    <a:pt x="9204" y="1200"/>
                    <a:pt x="9223" y="1161"/>
                  </a:cubicBezTo>
                  <a:cubicBezTo>
                    <a:pt x="9256" y="1109"/>
                    <a:pt x="9275" y="1076"/>
                    <a:pt x="9275" y="1050"/>
                  </a:cubicBezTo>
                  <a:cubicBezTo>
                    <a:pt x="9269" y="1049"/>
                    <a:pt x="9264" y="1048"/>
                    <a:pt x="9260" y="1048"/>
                  </a:cubicBezTo>
                  <a:cubicBezTo>
                    <a:pt x="9248" y="1048"/>
                    <a:pt x="9239" y="1052"/>
                    <a:pt x="9230" y="1057"/>
                  </a:cubicBezTo>
                  <a:cubicBezTo>
                    <a:pt x="9217" y="1070"/>
                    <a:pt x="9204" y="1083"/>
                    <a:pt x="9197" y="1096"/>
                  </a:cubicBezTo>
                  <a:cubicBezTo>
                    <a:pt x="9152" y="1161"/>
                    <a:pt x="9126" y="1226"/>
                    <a:pt x="9100" y="1285"/>
                  </a:cubicBezTo>
                  <a:lnTo>
                    <a:pt x="9061" y="1415"/>
                  </a:lnTo>
                  <a:cubicBezTo>
                    <a:pt x="9048" y="1473"/>
                    <a:pt x="9041" y="1564"/>
                    <a:pt x="9028" y="1694"/>
                  </a:cubicBezTo>
                  <a:cubicBezTo>
                    <a:pt x="9028" y="1759"/>
                    <a:pt x="9028" y="1811"/>
                    <a:pt x="9028" y="1844"/>
                  </a:cubicBezTo>
                  <a:lnTo>
                    <a:pt x="9054" y="1909"/>
                  </a:lnTo>
                  <a:cubicBezTo>
                    <a:pt x="9022" y="1915"/>
                    <a:pt x="8995" y="1922"/>
                    <a:pt x="8969" y="1928"/>
                  </a:cubicBezTo>
                  <a:cubicBezTo>
                    <a:pt x="8969" y="1922"/>
                    <a:pt x="8963" y="1922"/>
                    <a:pt x="8963" y="1909"/>
                  </a:cubicBezTo>
                  <a:cubicBezTo>
                    <a:pt x="8956" y="1837"/>
                    <a:pt x="8943" y="1727"/>
                    <a:pt x="8937" y="1584"/>
                  </a:cubicBezTo>
                  <a:cubicBezTo>
                    <a:pt x="8930" y="1473"/>
                    <a:pt x="8937" y="1382"/>
                    <a:pt x="8963" y="1317"/>
                  </a:cubicBezTo>
                  <a:cubicBezTo>
                    <a:pt x="8976" y="1272"/>
                    <a:pt x="9015" y="1200"/>
                    <a:pt x="9087" y="1096"/>
                  </a:cubicBezTo>
                  <a:cubicBezTo>
                    <a:pt x="9223" y="907"/>
                    <a:pt x="9334" y="771"/>
                    <a:pt x="9418" y="693"/>
                  </a:cubicBezTo>
                  <a:cubicBezTo>
                    <a:pt x="9561" y="556"/>
                    <a:pt x="9711" y="478"/>
                    <a:pt x="9867" y="446"/>
                  </a:cubicBezTo>
                  <a:lnTo>
                    <a:pt x="9867" y="446"/>
                  </a:lnTo>
                  <a:lnTo>
                    <a:pt x="9535" y="998"/>
                  </a:lnTo>
                  <a:cubicBezTo>
                    <a:pt x="9509" y="1044"/>
                    <a:pt x="9509" y="1076"/>
                    <a:pt x="9522" y="1096"/>
                  </a:cubicBezTo>
                  <a:cubicBezTo>
                    <a:pt x="9532" y="1109"/>
                    <a:pt x="9543" y="1115"/>
                    <a:pt x="9556" y="1115"/>
                  </a:cubicBezTo>
                  <a:cubicBezTo>
                    <a:pt x="9569" y="1115"/>
                    <a:pt x="9584" y="1109"/>
                    <a:pt x="9600" y="1096"/>
                  </a:cubicBezTo>
                  <a:cubicBezTo>
                    <a:pt x="9607" y="1089"/>
                    <a:pt x="9626" y="1070"/>
                    <a:pt x="9652" y="1031"/>
                  </a:cubicBezTo>
                  <a:cubicBezTo>
                    <a:pt x="9750" y="868"/>
                    <a:pt x="9919" y="719"/>
                    <a:pt x="10173" y="569"/>
                  </a:cubicBezTo>
                  <a:cubicBezTo>
                    <a:pt x="10478" y="400"/>
                    <a:pt x="10804" y="276"/>
                    <a:pt x="11155" y="198"/>
                  </a:cubicBezTo>
                  <a:cubicBezTo>
                    <a:pt x="11412" y="145"/>
                    <a:pt x="11669" y="117"/>
                    <a:pt x="11929" y="117"/>
                  </a:cubicBezTo>
                  <a:close/>
                  <a:moveTo>
                    <a:pt x="10244" y="3997"/>
                  </a:moveTo>
                  <a:cubicBezTo>
                    <a:pt x="10244" y="4010"/>
                    <a:pt x="10251" y="4023"/>
                    <a:pt x="10257" y="4036"/>
                  </a:cubicBezTo>
                  <a:cubicBezTo>
                    <a:pt x="10277" y="4094"/>
                    <a:pt x="10270" y="4159"/>
                    <a:pt x="10251" y="4237"/>
                  </a:cubicBezTo>
                  <a:lnTo>
                    <a:pt x="10225" y="4296"/>
                  </a:lnTo>
                  <a:cubicBezTo>
                    <a:pt x="10212" y="4322"/>
                    <a:pt x="10179" y="4348"/>
                    <a:pt x="10127" y="4380"/>
                  </a:cubicBezTo>
                  <a:lnTo>
                    <a:pt x="9958" y="4484"/>
                  </a:lnTo>
                  <a:cubicBezTo>
                    <a:pt x="9919" y="4504"/>
                    <a:pt x="9893" y="4523"/>
                    <a:pt x="9873" y="4530"/>
                  </a:cubicBezTo>
                  <a:cubicBezTo>
                    <a:pt x="9860" y="4533"/>
                    <a:pt x="9844" y="4535"/>
                    <a:pt x="9826" y="4535"/>
                  </a:cubicBezTo>
                  <a:cubicBezTo>
                    <a:pt x="9808" y="4535"/>
                    <a:pt x="9789" y="4533"/>
                    <a:pt x="9769" y="4530"/>
                  </a:cubicBezTo>
                  <a:lnTo>
                    <a:pt x="9704" y="4517"/>
                  </a:lnTo>
                  <a:cubicBezTo>
                    <a:pt x="9678" y="4510"/>
                    <a:pt x="9659" y="4497"/>
                    <a:pt x="9639" y="4484"/>
                  </a:cubicBezTo>
                  <a:cubicBezTo>
                    <a:pt x="9581" y="4452"/>
                    <a:pt x="9529" y="4413"/>
                    <a:pt x="9483" y="4354"/>
                  </a:cubicBezTo>
                  <a:cubicBezTo>
                    <a:pt x="9477" y="4354"/>
                    <a:pt x="9477" y="4354"/>
                    <a:pt x="9477" y="4348"/>
                  </a:cubicBezTo>
                  <a:cubicBezTo>
                    <a:pt x="9535" y="4315"/>
                    <a:pt x="9594" y="4289"/>
                    <a:pt x="9652" y="4257"/>
                  </a:cubicBezTo>
                  <a:cubicBezTo>
                    <a:pt x="9659" y="4270"/>
                    <a:pt x="9665" y="4283"/>
                    <a:pt x="9685" y="4296"/>
                  </a:cubicBezTo>
                  <a:cubicBezTo>
                    <a:pt x="9711" y="4309"/>
                    <a:pt x="9743" y="4322"/>
                    <a:pt x="9795" y="4322"/>
                  </a:cubicBezTo>
                  <a:cubicBezTo>
                    <a:pt x="9828" y="4322"/>
                    <a:pt x="9860" y="4315"/>
                    <a:pt x="9873" y="4309"/>
                  </a:cubicBezTo>
                  <a:cubicBezTo>
                    <a:pt x="9913" y="4289"/>
                    <a:pt x="9952" y="4244"/>
                    <a:pt x="9991" y="4159"/>
                  </a:cubicBezTo>
                  <a:cubicBezTo>
                    <a:pt x="10004" y="4140"/>
                    <a:pt x="10004" y="4120"/>
                    <a:pt x="10004" y="4107"/>
                  </a:cubicBezTo>
                  <a:cubicBezTo>
                    <a:pt x="10004" y="4101"/>
                    <a:pt x="10004" y="4094"/>
                    <a:pt x="9997" y="4094"/>
                  </a:cubicBezTo>
                  <a:cubicBezTo>
                    <a:pt x="10082" y="4055"/>
                    <a:pt x="10160" y="4023"/>
                    <a:pt x="10244" y="3997"/>
                  </a:cubicBezTo>
                  <a:close/>
                  <a:moveTo>
                    <a:pt x="8774" y="4510"/>
                  </a:moveTo>
                  <a:cubicBezTo>
                    <a:pt x="8774" y="4536"/>
                    <a:pt x="8768" y="4556"/>
                    <a:pt x="8755" y="4582"/>
                  </a:cubicBezTo>
                  <a:lnTo>
                    <a:pt x="8722" y="4647"/>
                  </a:lnTo>
                  <a:cubicBezTo>
                    <a:pt x="8709" y="4673"/>
                    <a:pt x="8683" y="4699"/>
                    <a:pt x="8638" y="4731"/>
                  </a:cubicBezTo>
                  <a:lnTo>
                    <a:pt x="8579" y="4764"/>
                  </a:lnTo>
                  <a:cubicBezTo>
                    <a:pt x="8573" y="4770"/>
                    <a:pt x="8547" y="4777"/>
                    <a:pt x="8501" y="4790"/>
                  </a:cubicBezTo>
                  <a:lnTo>
                    <a:pt x="8443" y="4790"/>
                  </a:lnTo>
                  <a:lnTo>
                    <a:pt x="8404" y="4783"/>
                  </a:lnTo>
                  <a:cubicBezTo>
                    <a:pt x="8287" y="4744"/>
                    <a:pt x="8196" y="4679"/>
                    <a:pt x="8124" y="4588"/>
                  </a:cubicBezTo>
                  <a:lnTo>
                    <a:pt x="8118" y="4575"/>
                  </a:lnTo>
                  <a:cubicBezTo>
                    <a:pt x="8183" y="4562"/>
                    <a:pt x="8254" y="4549"/>
                    <a:pt x="8326" y="4536"/>
                  </a:cubicBezTo>
                  <a:cubicBezTo>
                    <a:pt x="8326" y="4556"/>
                    <a:pt x="8332" y="4569"/>
                    <a:pt x="8345" y="4588"/>
                  </a:cubicBezTo>
                  <a:cubicBezTo>
                    <a:pt x="8369" y="4641"/>
                    <a:pt x="8408" y="4667"/>
                    <a:pt x="8453" y="4667"/>
                  </a:cubicBezTo>
                  <a:cubicBezTo>
                    <a:pt x="8458" y="4667"/>
                    <a:pt x="8464" y="4667"/>
                    <a:pt x="8469" y="4666"/>
                  </a:cubicBezTo>
                  <a:lnTo>
                    <a:pt x="8508" y="4653"/>
                  </a:lnTo>
                  <a:cubicBezTo>
                    <a:pt x="8547" y="4627"/>
                    <a:pt x="8579" y="4608"/>
                    <a:pt x="8592" y="4575"/>
                  </a:cubicBezTo>
                  <a:cubicBezTo>
                    <a:pt x="8605" y="4549"/>
                    <a:pt x="8605" y="4530"/>
                    <a:pt x="8605" y="4517"/>
                  </a:cubicBezTo>
                  <a:cubicBezTo>
                    <a:pt x="8657" y="4510"/>
                    <a:pt x="8716" y="4510"/>
                    <a:pt x="8774" y="4510"/>
                  </a:cubicBezTo>
                  <a:close/>
                  <a:moveTo>
                    <a:pt x="10777" y="3853"/>
                  </a:moveTo>
                  <a:lnTo>
                    <a:pt x="10777" y="3853"/>
                  </a:lnTo>
                  <a:cubicBezTo>
                    <a:pt x="10673" y="4062"/>
                    <a:pt x="10530" y="4237"/>
                    <a:pt x="10342" y="4380"/>
                  </a:cubicBezTo>
                  <a:cubicBezTo>
                    <a:pt x="10153" y="4523"/>
                    <a:pt x="9945" y="4621"/>
                    <a:pt x="9724" y="4666"/>
                  </a:cubicBezTo>
                  <a:cubicBezTo>
                    <a:pt x="9629" y="4687"/>
                    <a:pt x="9537" y="4700"/>
                    <a:pt x="9448" y="4700"/>
                  </a:cubicBezTo>
                  <a:cubicBezTo>
                    <a:pt x="9396" y="4700"/>
                    <a:pt x="9345" y="4695"/>
                    <a:pt x="9295" y="4686"/>
                  </a:cubicBezTo>
                  <a:cubicBezTo>
                    <a:pt x="9230" y="4673"/>
                    <a:pt x="9178" y="4666"/>
                    <a:pt x="9145" y="4660"/>
                  </a:cubicBezTo>
                  <a:cubicBezTo>
                    <a:pt x="9129" y="4658"/>
                    <a:pt x="9114" y="4657"/>
                    <a:pt x="9100" y="4657"/>
                  </a:cubicBezTo>
                  <a:cubicBezTo>
                    <a:pt x="9060" y="4657"/>
                    <a:pt x="9024" y="4663"/>
                    <a:pt x="8995" y="4673"/>
                  </a:cubicBezTo>
                  <a:cubicBezTo>
                    <a:pt x="8982" y="4673"/>
                    <a:pt x="8943" y="4692"/>
                    <a:pt x="8885" y="4725"/>
                  </a:cubicBezTo>
                  <a:cubicBezTo>
                    <a:pt x="8722" y="4822"/>
                    <a:pt x="8553" y="4881"/>
                    <a:pt x="8371" y="4920"/>
                  </a:cubicBezTo>
                  <a:cubicBezTo>
                    <a:pt x="8333" y="4928"/>
                    <a:pt x="8299" y="4931"/>
                    <a:pt x="8269" y="4931"/>
                  </a:cubicBezTo>
                  <a:cubicBezTo>
                    <a:pt x="8247" y="4931"/>
                    <a:pt x="8227" y="4929"/>
                    <a:pt x="8209" y="4927"/>
                  </a:cubicBezTo>
                  <a:cubicBezTo>
                    <a:pt x="8170" y="4920"/>
                    <a:pt x="8118" y="4894"/>
                    <a:pt x="8052" y="4855"/>
                  </a:cubicBezTo>
                  <a:cubicBezTo>
                    <a:pt x="7968" y="4790"/>
                    <a:pt x="7890" y="4725"/>
                    <a:pt x="7825" y="4653"/>
                  </a:cubicBezTo>
                  <a:cubicBezTo>
                    <a:pt x="7896" y="4627"/>
                    <a:pt x="7974" y="4608"/>
                    <a:pt x="8046" y="4595"/>
                  </a:cubicBezTo>
                  <a:cubicBezTo>
                    <a:pt x="8072" y="4653"/>
                    <a:pt x="8098" y="4699"/>
                    <a:pt x="8137" y="4731"/>
                  </a:cubicBezTo>
                  <a:cubicBezTo>
                    <a:pt x="8150" y="4744"/>
                    <a:pt x="8176" y="4764"/>
                    <a:pt x="8215" y="4790"/>
                  </a:cubicBezTo>
                  <a:cubicBezTo>
                    <a:pt x="8300" y="4835"/>
                    <a:pt x="8358" y="4861"/>
                    <a:pt x="8397" y="4868"/>
                  </a:cubicBezTo>
                  <a:cubicBezTo>
                    <a:pt x="8415" y="4873"/>
                    <a:pt x="8433" y="4875"/>
                    <a:pt x="8452" y="4875"/>
                  </a:cubicBezTo>
                  <a:cubicBezTo>
                    <a:pt x="8483" y="4875"/>
                    <a:pt x="8517" y="4870"/>
                    <a:pt x="8553" y="4861"/>
                  </a:cubicBezTo>
                  <a:cubicBezTo>
                    <a:pt x="8579" y="4861"/>
                    <a:pt x="8599" y="4855"/>
                    <a:pt x="8618" y="4842"/>
                  </a:cubicBezTo>
                  <a:cubicBezTo>
                    <a:pt x="8625" y="4842"/>
                    <a:pt x="8651" y="4829"/>
                    <a:pt x="8683" y="4803"/>
                  </a:cubicBezTo>
                  <a:lnTo>
                    <a:pt x="8768" y="4731"/>
                  </a:lnTo>
                  <a:lnTo>
                    <a:pt x="8807" y="4679"/>
                  </a:lnTo>
                  <a:cubicBezTo>
                    <a:pt x="8846" y="4614"/>
                    <a:pt x="8872" y="4562"/>
                    <a:pt x="8878" y="4517"/>
                  </a:cubicBezTo>
                  <a:lnTo>
                    <a:pt x="8989" y="4517"/>
                  </a:lnTo>
                  <a:cubicBezTo>
                    <a:pt x="9028" y="4520"/>
                    <a:pt x="9061" y="4522"/>
                    <a:pt x="9087" y="4522"/>
                  </a:cubicBezTo>
                  <a:cubicBezTo>
                    <a:pt x="9113" y="4522"/>
                    <a:pt x="9132" y="4520"/>
                    <a:pt x="9145" y="4517"/>
                  </a:cubicBezTo>
                  <a:cubicBezTo>
                    <a:pt x="9184" y="4510"/>
                    <a:pt x="9243" y="4484"/>
                    <a:pt x="9314" y="4439"/>
                  </a:cubicBezTo>
                  <a:cubicBezTo>
                    <a:pt x="9347" y="4426"/>
                    <a:pt x="9379" y="4406"/>
                    <a:pt x="9412" y="4387"/>
                  </a:cubicBezTo>
                  <a:cubicBezTo>
                    <a:pt x="9412" y="4387"/>
                    <a:pt x="9412" y="4393"/>
                    <a:pt x="9412" y="4393"/>
                  </a:cubicBezTo>
                  <a:cubicBezTo>
                    <a:pt x="9431" y="4432"/>
                    <a:pt x="9470" y="4478"/>
                    <a:pt x="9542" y="4523"/>
                  </a:cubicBezTo>
                  <a:cubicBezTo>
                    <a:pt x="9600" y="4562"/>
                    <a:pt x="9639" y="4582"/>
                    <a:pt x="9672" y="4595"/>
                  </a:cubicBezTo>
                  <a:cubicBezTo>
                    <a:pt x="9711" y="4614"/>
                    <a:pt x="9763" y="4621"/>
                    <a:pt x="9821" y="4621"/>
                  </a:cubicBezTo>
                  <a:cubicBezTo>
                    <a:pt x="9854" y="4621"/>
                    <a:pt x="9873" y="4621"/>
                    <a:pt x="9886" y="4614"/>
                  </a:cubicBezTo>
                  <a:cubicBezTo>
                    <a:pt x="9900" y="4614"/>
                    <a:pt x="9919" y="4608"/>
                    <a:pt x="9945" y="4588"/>
                  </a:cubicBezTo>
                  <a:cubicBezTo>
                    <a:pt x="10043" y="4536"/>
                    <a:pt x="10121" y="4491"/>
                    <a:pt x="10186" y="4445"/>
                  </a:cubicBezTo>
                  <a:cubicBezTo>
                    <a:pt x="10225" y="4419"/>
                    <a:pt x="10257" y="4393"/>
                    <a:pt x="10277" y="4367"/>
                  </a:cubicBezTo>
                  <a:cubicBezTo>
                    <a:pt x="10316" y="4322"/>
                    <a:pt x="10342" y="4263"/>
                    <a:pt x="10355" y="4192"/>
                  </a:cubicBezTo>
                  <a:cubicBezTo>
                    <a:pt x="10361" y="4127"/>
                    <a:pt x="10361" y="4062"/>
                    <a:pt x="10348" y="3984"/>
                  </a:cubicBezTo>
                  <a:cubicBezTo>
                    <a:pt x="10348" y="3977"/>
                    <a:pt x="10348" y="3970"/>
                    <a:pt x="10342" y="3964"/>
                  </a:cubicBezTo>
                  <a:cubicBezTo>
                    <a:pt x="10498" y="3912"/>
                    <a:pt x="10641" y="3879"/>
                    <a:pt x="10777" y="3853"/>
                  </a:cubicBezTo>
                  <a:close/>
                  <a:moveTo>
                    <a:pt x="11357" y="4638"/>
                  </a:moveTo>
                  <a:cubicBezTo>
                    <a:pt x="11328" y="4638"/>
                    <a:pt x="11290" y="4646"/>
                    <a:pt x="11246" y="4666"/>
                  </a:cubicBezTo>
                  <a:cubicBezTo>
                    <a:pt x="10849" y="4855"/>
                    <a:pt x="10543" y="5044"/>
                    <a:pt x="10329" y="5219"/>
                  </a:cubicBezTo>
                  <a:cubicBezTo>
                    <a:pt x="10264" y="5278"/>
                    <a:pt x="10199" y="5336"/>
                    <a:pt x="10140" y="5395"/>
                  </a:cubicBezTo>
                  <a:lnTo>
                    <a:pt x="10075" y="5466"/>
                  </a:lnTo>
                  <a:cubicBezTo>
                    <a:pt x="10049" y="5499"/>
                    <a:pt x="10036" y="5531"/>
                    <a:pt x="10043" y="5557"/>
                  </a:cubicBezTo>
                  <a:cubicBezTo>
                    <a:pt x="10062" y="5551"/>
                    <a:pt x="10088" y="5525"/>
                    <a:pt x="10121" y="5479"/>
                  </a:cubicBezTo>
                  <a:cubicBezTo>
                    <a:pt x="10140" y="5453"/>
                    <a:pt x="10173" y="5421"/>
                    <a:pt x="10212" y="5382"/>
                  </a:cubicBezTo>
                  <a:cubicBezTo>
                    <a:pt x="10459" y="5141"/>
                    <a:pt x="10784" y="4927"/>
                    <a:pt x="11194" y="4744"/>
                  </a:cubicBezTo>
                  <a:cubicBezTo>
                    <a:pt x="11285" y="4705"/>
                    <a:pt x="11350" y="4666"/>
                    <a:pt x="11382" y="4640"/>
                  </a:cubicBezTo>
                  <a:cubicBezTo>
                    <a:pt x="11375" y="4639"/>
                    <a:pt x="11366" y="4638"/>
                    <a:pt x="11357" y="4638"/>
                  </a:cubicBezTo>
                  <a:close/>
                  <a:moveTo>
                    <a:pt x="10790" y="6930"/>
                  </a:moveTo>
                  <a:cubicBezTo>
                    <a:pt x="10790" y="6936"/>
                    <a:pt x="10797" y="6943"/>
                    <a:pt x="10797" y="6943"/>
                  </a:cubicBezTo>
                  <a:cubicBezTo>
                    <a:pt x="10790" y="6956"/>
                    <a:pt x="10784" y="6969"/>
                    <a:pt x="10771" y="6988"/>
                  </a:cubicBezTo>
                  <a:cubicBezTo>
                    <a:pt x="10771" y="6995"/>
                    <a:pt x="10764" y="7001"/>
                    <a:pt x="10764" y="7008"/>
                  </a:cubicBezTo>
                  <a:cubicBezTo>
                    <a:pt x="10725" y="7021"/>
                    <a:pt x="10693" y="7040"/>
                    <a:pt x="10660" y="7053"/>
                  </a:cubicBezTo>
                  <a:lnTo>
                    <a:pt x="10647" y="7053"/>
                  </a:lnTo>
                  <a:cubicBezTo>
                    <a:pt x="10641" y="7053"/>
                    <a:pt x="10621" y="7053"/>
                    <a:pt x="10582" y="7047"/>
                  </a:cubicBezTo>
                  <a:lnTo>
                    <a:pt x="10660" y="7001"/>
                  </a:lnTo>
                  <a:cubicBezTo>
                    <a:pt x="10706" y="6975"/>
                    <a:pt x="10751" y="6949"/>
                    <a:pt x="10790" y="6930"/>
                  </a:cubicBezTo>
                  <a:close/>
                  <a:moveTo>
                    <a:pt x="7935" y="5817"/>
                  </a:moveTo>
                  <a:cubicBezTo>
                    <a:pt x="8007" y="5817"/>
                    <a:pt x="8105" y="5831"/>
                    <a:pt x="8222" y="5863"/>
                  </a:cubicBezTo>
                  <a:cubicBezTo>
                    <a:pt x="8319" y="5896"/>
                    <a:pt x="8391" y="5928"/>
                    <a:pt x="8449" y="5954"/>
                  </a:cubicBezTo>
                  <a:cubicBezTo>
                    <a:pt x="8475" y="5967"/>
                    <a:pt x="8534" y="6006"/>
                    <a:pt x="8631" y="6078"/>
                  </a:cubicBezTo>
                  <a:cubicBezTo>
                    <a:pt x="8729" y="6149"/>
                    <a:pt x="8794" y="6208"/>
                    <a:pt x="8826" y="6253"/>
                  </a:cubicBezTo>
                  <a:lnTo>
                    <a:pt x="8924" y="6409"/>
                  </a:lnTo>
                  <a:cubicBezTo>
                    <a:pt x="8943" y="6435"/>
                    <a:pt x="8976" y="6481"/>
                    <a:pt x="9022" y="6533"/>
                  </a:cubicBezTo>
                  <a:cubicBezTo>
                    <a:pt x="9048" y="6565"/>
                    <a:pt x="9080" y="6637"/>
                    <a:pt x="9132" y="6741"/>
                  </a:cubicBezTo>
                  <a:cubicBezTo>
                    <a:pt x="9210" y="6917"/>
                    <a:pt x="9269" y="7053"/>
                    <a:pt x="9301" y="7144"/>
                  </a:cubicBezTo>
                  <a:cubicBezTo>
                    <a:pt x="9165" y="7092"/>
                    <a:pt x="9009" y="7060"/>
                    <a:pt x="8839" y="7047"/>
                  </a:cubicBezTo>
                  <a:cubicBezTo>
                    <a:pt x="8807" y="7045"/>
                    <a:pt x="8774" y="7044"/>
                    <a:pt x="8742" y="7044"/>
                  </a:cubicBezTo>
                  <a:cubicBezTo>
                    <a:pt x="8508" y="7044"/>
                    <a:pt x="8275" y="7086"/>
                    <a:pt x="8052" y="7183"/>
                  </a:cubicBezTo>
                  <a:cubicBezTo>
                    <a:pt x="8046" y="7177"/>
                    <a:pt x="8046" y="7170"/>
                    <a:pt x="8046" y="7164"/>
                  </a:cubicBezTo>
                  <a:cubicBezTo>
                    <a:pt x="7916" y="6676"/>
                    <a:pt x="7812" y="6234"/>
                    <a:pt x="7747" y="5831"/>
                  </a:cubicBezTo>
                  <a:cubicBezTo>
                    <a:pt x="7831" y="5817"/>
                    <a:pt x="7890" y="5817"/>
                    <a:pt x="7935" y="5817"/>
                  </a:cubicBezTo>
                  <a:close/>
                  <a:moveTo>
                    <a:pt x="10504" y="7086"/>
                  </a:moveTo>
                  <a:cubicBezTo>
                    <a:pt x="10517" y="7099"/>
                    <a:pt x="10530" y="7105"/>
                    <a:pt x="10550" y="7105"/>
                  </a:cubicBezTo>
                  <a:cubicBezTo>
                    <a:pt x="10550" y="7105"/>
                    <a:pt x="10556" y="7112"/>
                    <a:pt x="10563" y="7112"/>
                  </a:cubicBezTo>
                  <a:cubicBezTo>
                    <a:pt x="10517" y="7131"/>
                    <a:pt x="10478" y="7157"/>
                    <a:pt x="10439" y="7183"/>
                  </a:cubicBezTo>
                  <a:cubicBezTo>
                    <a:pt x="10446" y="7164"/>
                    <a:pt x="10446" y="7144"/>
                    <a:pt x="10446" y="7125"/>
                  </a:cubicBezTo>
                  <a:lnTo>
                    <a:pt x="10504" y="7086"/>
                  </a:lnTo>
                  <a:close/>
                  <a:moveTo>
                    <a:pt x="11486" y="4907"/>
                  </a:moveTo>
                  <a:cubicBezTo>
                    <a:pt x="11610" y="5739"/>
                    <a:pt x="11701" y="6266"/>
                    <a:pt x="11760" y="6481"/>
                  </a:cubicBezTo>
                  <a:cubicBezTo>
                    <a:pt x="11760" y="6487"/>
                    <a:pt x="11766" y="6487"/>
                    <a:pt x="11766" y="6494"/>
                  </a:cubicBezTo>
                  <a:lnTo>
                    <a:pt x="11740" y="6494"/>
                  </a:lnTo>
                  <a:cubicBezTo>
                    <a:pt x="11337" y="6520"/>
                    <a:pt x="11025" y="6585"/>
                    <a:pt x="10810" y="6689"/>
                  </a:cubicBezTo>
                  <a:cubicBezTo>
                    <a:pt x="10745" y="6721"/>
                    <a:pt x="10641" y="6774"/>
                    <a:pt x="10517" y="6852"/>
                  </a:cubicBezTo>
                  <a:lnTo>
                    <a:pt x="9802" y="7287"/>
                  </a:lnTo>
                  <a:cubicBezTo>
                    <a:pt x="9795" y="7242"/>
                    <a:pt x="9789" y="7203"/>
                    <a:pt x="9782" y="7177"/>
                  </a:cubicBezTo>
                  <a:cubicBezTo>
                    <a:pt x="9776" y="7131"/>
                    <a:pt x="9769" y="7053"/>
                    <a:pt x="9769" y="6930"/>
                  </a:cubicBezTo>
                  <a:cubicBezTo>
                    <a:pt x="9769" y="6741"/>
                    <a:pt x="9776" y="6591"/>
                    <a:pt x="9789" y="6487"/>
                  </a:cubicBezTo>
                  <a:cubicBezTo>
                    <a:pt x="9802" y="6331"/>
                    <a:pt x="9834" y="6188"/>
                    <a:pt x="9880" y="6071"/>
                  </a:cubicBezTo>
                  <a:cubicBezTo>
                    <a:pt x="9978" y="5831"/>
                    <a:pt x="10153" y="5622"/>
                    <a:pt x="10407" y="5427"/>
                  </a:cubicBezTo>
                  <a:cubicBezTo>
                    <a:pt x="10569" y="5310"/>
                    <a:pt x="10817" y="5174"/>
                    <a:pt x="11135" y="5018"/>
                  </a:cubicBezTo>
                  <a:lnTo>
                    <a:pt x="11486" y="4907"/>
                  </a:lnTo>
                  <a:close/>
                  <a:moveTo>
                    <a:pt x="10374" y="7164"/>
                  </a:moveTo>
                  <a:cubicBezTo>
                    <a:pt x="10361" y="7177"/>
                    <a:pt x="10348" y="7196"/>
                    <a:pt x="10329" y="7216"/>
                  </a:cubicBezTo>
                  <a:cubicBezTo>
                    <a:pt x="10296" y="7261"/>
                    <a:pt x="10264" y="7281"/>
                    <a:pt x="10231" y="7287"/>
                  </a:cubicBezTo>
                  <a:cubicBezTo>
                    <a:pt x="10220" y="7290"/>
                    <a:pt x="10210" y="7292"/>
                    <a:pt x="10199" y="7292"/>
                  </a:cubicBezTo>
                  <a:cubicBezTo>
                    <a:pt x="10184" y="7292"/>
                    <a:pt x="10168" y="7288"/>
                    <a:pt x="10153" y="7281"/>
                  </a:cubicBezTo>
                  <a:cubicBezTo>
                    <a:pt x="10173" y="7274"/>
                    <a:pt x="10192" y="7261"/>
                    <a:pt x="10205" y="7255"/>
                  </a:cubicBezTo>
                  <a:lnTo>
                    <a:pt x="10374" y="7164"/>
                  </a:lnTo>
                  <a:close/>
                  <a:moveTo>
                    <a:pt x="9592" y="2087"/>
                  </a:moveTo>
                  <a:cubicBezTo>
                    <a:pt x="9639" y="2087"/>
                    <a:pt x="9688" y="2088"/>
                    <a:pt x="9737" y="2091"/>
                  </a:cubicBezTo>
                  <a:cubicBezTo>
                    <a:pt x="10023" y="2104"/>
                    <a:pt x="10251" y="2156"/>
                    <a:pt x="10420" y="2254"/>
                  </a:cubicBezTo>
                  <a:cubicBezTo>
                    <a:pt x="10621" y="2364"/>
                    <a:pt x="10797" y="2572"/>
                    <a:pt x="10953" y="2865"/>
                  </a:cubicBezTo>
                  <a:cubicBezTo>
                    <a:pt x="11168" y="3294"/>
                    <a:pt x="11337" y="3886"/>
                    <a:pt x="11447" y="4640"/>
                  </a:cubicBezTo>
                  <a:cubicBezTo>
                    <a:pt x="11454" y="4699"/>
                    <a:pt x="11467" y="4764"/>
                    <a:pt x="11473" y="4822"/>
                  </a:cubicBezTo>
                  <a:cubicBezTo>
                    <a:pt x="11460" y="4829"/>
                    <a:pt x="11447" y="4829"/>
                    <a:pt x="11441" y="4829"/>
                  </a:cubicBezTo>
                  <a:lnTo>
                    <a:pt x="11415" y="4842"/>
                  </a:lnTo>
                  <a:cubicBezTo>
                    <a:pt x="11402" y="4842"/>
                    <a:pt x="11389" y="4848"/>
                    <a:pt x="11376" y="4861"/>
                  </a:cubicBezTo>
                  <a:cubicBezTo>
                    <a:pt x="11376" y="4861"/>
                    <a:pt x="11369" y="4855"/>
                    <a:pt x="11363" y="4855"/>
                  </a:cubicBezTo>
                  <a:cubicBezTo>
                    <a:pt x="11350" y="4855"/>
                    <a:pt x="11337" y="4855"/>
                    <a:pt x="11324" y="4861"/>
                  </a:cubicBezTo>
                  <a:cubicBezTo>
                    <a:pt x="10960" y="4985"/>
                    <a:pt x="10615" y="5174"/>
                    <a:pt x="10309" y="5414"/>
                  </a:cubicBezTo>
                  <a:cubicBezTo>
                    <a:pt x="10166" y="5525"/>
                    <a:pt x="10056" y="5642"/>
                    <a:pt x="9971" y="5759"/>
                  </a:cubicBezTo>
                  <a:cubicBezTo>
                    <a:pt x="9782" y="6039"/>
                    <a:pt x="9691" y="6429"/>
                    <a:pt x="9717" y="6949"/>
                  </a:cubicBezTo>
                  <a:cubicBezTo>
                    <a:pt x="9717" y="7086"/>
                    <a:pt x="9730" y="7209"/>
                    <a:pt x="9750" y="7320"/>
                  </a:cubicBezTo>
                  <a:lnTo>
                    <a:pt x="9743" y="7326"/>
                  </a:lnTo>
                  <a:cubicBezTo>
                    <a:pt x="9730" y="7326"/>
                    <a:pt x="9724" y="7333"/>
                    <a:pt x="9717" y="7339"/>
                  </a:cubicBezTo>
                  <a:cubicBezTo>
                    <a:pt x="9717" y="7333"/>
                    <a:pt x="9717" y="7326"/>
                    <a:pt x="9717" y="7320"/>
                  </a:cubicBezTo>
                  <a:lnTo>
                    <a:pt x="9607" y="6682"/>
                  </a:lnTo>
                  <a:cubicBezTo>
                    <a:pt x="9587" y="6591"/>
                    <a:pt x="9555" y="6474"/>
                    <a:pt x="9516" y="6338"/>
                  </a:cubicBezTo>
                  <a:lnTo>
                    <a:pt x="9412" y="5987"/>
                  </a:lnTo>
                  <a:cubicBezTo>
                    <a:pt x="9366" y="5831"/>
                    <a:pt x="9314" y="5629"/>
                    <a:pt x="9256" y="5382"/>
                  </a:cubicBezTo>
                  <a:cubicBezTo>
                    <a:pt x="9171" y="5057"/>
                    <a:pt x="9126" y="4868"/>
                    <a:pt x="9106" y="4803"/>
                  </a:cubicBezTo>
                  <a:cubicBezTo>
                    <a:pt x="9145" y="4803"/>
                    <a:pt x="9197" y="4809"/>
                    <a:pt x="9249" y="4816"/>
                  </a:cubicBezTo>
                  <a:cubicBezTo>
                    <a:pt x="9318" y="4825"/>
                    <a:pt x="9386" y="4829"/>
                    <a:pt x="9453" y="4829"/>
                  </a:cubicBezTo>
                  <a:cubicBezTo>
                    <a:pt x="9682" y="4829"/>
                    <a:pt x="9905" y="4778"/>
                    <a:pt x="10121" y="4673"/>
                  </a:cubicBezTo>
                  <a:cubicBezTo>
                    <a:pt x="10394" y="4549"/>
                    <a:pt x="10615" y="4354"/>
                    <a:pt x="10784" y="4101"/>
                  </a:cubicBezTo>
                  <a:cubicBezTo>
                    <a:pt x="10830" y="4042"/>
                    <a:pt x="10888" y="3957"/>
                    <a:pt x="10960" y="3834"/>
                  </a:cubicBezTo>
                  <a:cubicBezTo>
                    <a:pt x="11012" y="3769"/>
                    <a:pt x="11018" y="3723"/>
                    <a:pt x="10979" y="3697"/>
                  </a:cubicBezTo>
                  <a:cubicBezTo>
                    <a:pt x="10970" y="3688"/>
                    <a:pt x="10953" y="3682"/>
                    <a:pt x="10930" y="3682"/>
                  </a:cubicBezTo>
                  <a:cubicBezTo>
                    <a:pt x="10921" y="3682"/>
                    <a:pt x="10912" y="3683"/>
                    <a:pt x="10901" y="3684"/>
                  </a:cubicBezTo>
                  <a:cubicBezTo>
                    <a:pt x="10368" y="3775"/>
                    <a:pt x="9860" y="3957"/>
                    <a:pt x="9392" y="4244"/>
                  </a:cubicBezTo>
                  <a:cubicBezTo>
                    <a:pt x="9288" y="4309"/>
                    <a:pt x="9210" y="4348"/>
                    <a:pt x="9152" y="4367"/>
                  </a:cubicBezTo>
                  <a:cubicBezTo>
                    <a:pt x="9145" y="4341"/>
                    <a:pt x="9132" y="4309"/>
                    <a:pt x="9119" y="4263"/>
                  </a:cubicBezTo>
                  <a:lnTo>
                    <a:pt x="9061" y="4127"/>
                  </a:lnTo>
                  <a:cubicBezTo>
                    <a:pt x="9054" y="4094"/>
                    <a:pt x="9041" y="4075"/>
                    <a:pt x="9022" y="4075"/>
                  </a:cubicBezTo>
                  <a:cubicBezTo>
                    <a:pt x="9015" y="4075"/>
                    <a:pt x="9009" y="4075"/>
                    <a:pt x="9009" y="4088"/>
                  </a:cubicBezTo>
                  <a:lnTo>
                    <a:pt x="9009" y="4114"/>
                  </a:lnTo>
                  <a:cubicBezTo>
                    <a:pt x="9015" y="4159"/>
                    <a:pt x="9022" y="4198"/>
                    <a:pt x="9035" y="4237"/>
                  </a:cubicBezTo>
                  <a:cubicBezTo>
                    <a:pt x="9061" y="4289"/>
                    <a:pt x="9067" y="4328"/>
                    <a:pt x="9067" y="4341"/>
                  </a:cubicBezTo>
                  <a:cubicBezTo>
                    <a:pt x="9067" y="4354"/>
                    <a:pt x="9074" y="4367"/>
                    <a:pt x="9074" y="4380"/>
                  </a:cubicBezTo>
                  <a:lnTo>
                    <a:pt x="8865" y="4380"/>
                  </a:lnTo>
                  <a:cubicBezTo>
                    <a:pt x="8816" y="4378"/>
                    <a:pt x="8766" y="4376"/>
                    <a:pt x="8716" y="4376"/>
                  </a:cubicBezTo>
                  <a:cubicBezTo>
                    <a:pt x="8402" y="4376"/>
                    <a:pt x="8090" y="4430"/>
                    <a:pt x="7792" y="4536"/>
                  </a:cubicBezTo>
                  <a:cubicBezTo>
                    <a:pt x="7740" y="4556"/>
                    <a:pt x="7708" y="4575"/>
                    <a:pt x="7695" y="4601"/>
                  </a:cubicBezTo>
                  <a:cubicBezTo>
                    <a:pt x="7662" y="4653"/>
                    <a:pt x="7695" y="4718"/>
                    <a:pt x="7773" y="4796"/>
                  </a:cubicBezTo>
                  <a:cubicBezTo>
                    <a:pt x="7851" y="4868"/>
                    <a:pt x="7922" y="4927"/>
                    <a:pt x="7974" y="4959"/>
                  </a:cubicBezTo>
                  <a:cubicBezTo>
                    <a:pt x="8059" y="5011"/>
                    <a:pt x="8137" y="5044"/>
                    <a:pt x="8215" y="5057"/>
                  </a:cubicBezTo>
                  <a:cubicBezTo>
                    <a:pt x="8231" y="5058"/>
                    <a:pt x="8248" y="5059"/>
                    <a:pt x="8266" y="5059"/>
                  </a:cubicBezTo>
                  <a:cubicBezTo>
                    <a:pt x="8329" y="5059"/>
                    <a:pt x="8403" y="5049"/>
                    <a:pt x="8488" y="5024"/>
                  </a:cubicBezTo>
                  <a:cubicBezTo>
                    <a:pt x="8631" y="4992"/>
                    <a:pt x="8774" y="4933"/>
                    <a:pt x="8904" y="4861"/>
                  </a:cubicBezTo>
                  <a:cubicBezTo>
                    <a:pt x="8950" y="4835"/>
                    <a:pt x="8989" y="4822"/>
                    <a:pt x="9022" y="4809"/>
                  </a:cubicBezTo>
                  <a:cubicBezTo>
                    <a:pt x="9028" y="4809"/>
                    <a:pt x="9035" y="4809"/>
                    <a:pt x="9041" y="4803"/>
                  </a:cubicBezTo>
                  <a:cubicBezTo>
                    <a:pt x="9139" y="5252"/>
                    <a:pt x="9223" y="5622"/>
                    <a:pt x="9301" y="5928"/>
                  </a:cubicBezTo>
                  <a:cubicBezTo>
                    <a:pt x="9327" y="6032"/>
                    <a:pt x="9373" y="6195"/>
                    <a:pt x="9431" y="6409"/>
                  </a:cubicBezTo>
                  <a:cubicBezTo>
                    <a:pt x="9483" y="6598"/>
                    <a:pt x="9522" y="6761"/>
                    <a:pt x="9542" y="6897"/>
                  </a:cubicBezTo>
                  <a:cubicBezTo>
                    <a:pt x="9555" y="6949"/>
                    <a:pt x="9561" y="7027"/>
                    <a:pt x="9574" y="7125"/>
                  </a:cubicBezTo>
                  <a:cubicBezTo>
                    <a:pt x="9587" y="7202"/>
                    <a:pt x="9600" y="7267"/>
                    <a:pt x="9607" y="7318"/>
                  </a:cubicBezTo>
                  <a:lnTo>
                    <a:pt x="9607" y="7318"/>
                  </a:lnTo>
                  <a:cubicBezTo>
                    <a:pt x="9606" y="7316"/>
                    <a:pt x="9605" y="7313"/>
                    <a:pt x="9600" y="7313"/>
                  </a:cubicBezTo>
                  <a:cubicBezTo>
                    <a:pt x="9548" y="7274"/>
                    <a:pt x="9490" y="7235"/>
                    <a:pt x="9431" y="7203"/>
                  </a:cubicBezTo>
                  <a:cubicBezTo>
                    <a:pt x="9431" y="7196"/>
                    <a:pt x="9425" y="7183"/>
                    <a:pt x="9418" y="7177"/>
                  </a:cubicBezTo>
                  <a:lnTo>
                    <a:pt x="9347" y="7008"/>
                  </a:lnTo>
                  <a:cubicBezTo>
                    <a:pt x="9249" y="6793"/>
                    <a:pt x="9171" y="6637"/>
                    <a:pt x="9113" y="6539"/>
                  </a:cubicBezTo>
                  <a:lnTo>
                    <a:pt x="8963" y="6305"/>
                  </a:lnTo>
                  <a:cubicBezTo>
                    <a:pt x="8898" y="6227"/>
                    <a:pt x="8859" y="6175"/>
                    <a:pt x="8833" y="6149"/>
                  </a:cubicBezTo>
                  <a:cubicBezTo>
                    <a:pt x="8755" y="6091"/>
                    <a:pt x="8696" y="6039"/>
                    <a:pt x="8651" y="6013"/>
                  </a:cubicBezTo>
                  <a:cubicBezTo>
                    <a:pt x="8566" y="5941"/>
                    <a:pt x="8514" y="5909"/>
                    <a:pt x="8501" y="5902"/>
                  </a:cubicBezTo>
                  <a:cubicBezTo>
                    <a:pt x="8456" y="5870"/>
                    <a:pt x="8391" y="5844"/>
                    <a:pt x="8306" y="5817"/>
                  </a:cubicBezTo>
                  <a:cubicBezTo>
                    <a:pt x="8167" y="5777"/>
                    <a:pt x="8041" y="5754"/>
                    <a:pt x="7927" y="5754"/>
                  </a:cubicBezTo>
                  <a:cubicBezTo>
                    <a:pt x="7860" y="5754"/>
                    <a:pt x="7798" y="5762"/>
                    <a:pt x="7740" y="5778"/>
                  </a:cubicBezTo>
                  <a:cubicBezTo>
                    <a:pt x="7734" y="5752"/>
                    <a:pt x="7734" y="5726"/>
                    <a:pt x="7727" y="5707"/>
                  </a:cubicBezTo>
                  <a:lnTo>
                    <a:pt x="7727" y="5707"/>
                  </a:lnTo>
                  <a:cubicBezTo>
                    <a:pt x="7747" y="5710"/>
                    <a:pt x="7766" y="5712"/>
                    <a:pt x="7786" y="5712"/>
                  </a:cubicBezTo>
                  <a:cubicBezTo>
                    <a:pt x="7805" y="5712"/>
                    <a:pt x="7825" y="5710"/>
                    <a:pt x="7844" y="5707"/>
                  </a:cubicBezTo>
                  <a:cubicBezTo>
                    <a:pt x="7890" y="5707"/>
                    <a:pt x="7955" y="5707"/>
                    <a:pt x="8033" y="5700"/>
                  </a:cubicBezTo>
                  <a:cubicBezTo>
                    <a:pt x="8046" y="5694"/>
                    <a:pt x="8052" y="5687"/>
                    <a:pt x="8046" y="5674"/>
                  </a:cubicBezTo>
                  <a:cubicBezTo>
                    <a:pt x="8039" y="5668"/>
                    <a:pt x="8026" y="5661"/>
                    <a:pt x="8020" y="5655"/>
                  </a:cubicBezTo>
                  <a:cubicBezTo>
                    <a:pt x="7994" y="5648"/>
                    <a:pt x="7955" y="5648"/>
                    <a:pt x="7896" y="5648"/>
                  </a:cubicBezTo>
                  <a:cubicBezTo>
                    <a:pt x="7838" y="5648"/>
                    <a:pt x="7779" y="5648"/>
                    <a:pt x="7721" y="5661"/>
                  </a:cubicBezTo>
                  <a:cubicBezTo>
                    <a:pt x="7695" y="5466"/>
                    <a:pt x="7675" y="5291"/>
                    <a:pt x="7662" y="5122"/>
                  </a:cubicBezTo>
                  <a:cubicBezTo>
                    <a:pt x="7617" y="4354"/>
                    <a:pt x="7714" y="3678"/>
                    <a:pt x="7968" y="3080"/>
                  </a:cubicBezTo>
                  <a:cubicBezTo>
                    <a:pt x="8052" y="2871"/>
                    <a:pt x="8157" y="2702"/>
                    <a:pt x="8267" y="2579"/>
                  </a:cubicBezTo>
                  <a:cubicBezTo>
                    <a:pt x="8436" y="2390"/>
                    <a:pt x="8657" y="2260"/>
                    <a:pt x="8937" y="2176"/>
                  </a:cubicBezTo>
                  <a:cubicBezTo>
                    <a:pt x="8956" y="2169"/>
                    <a:pt x="8982" y="2163"/>
                    <a:pt x="9002" y="2156"/>
                  </a:cubicBezTo>
                  <a:lnTo>
                    <a:pt x="9002" y="2156"/>
                  </a:lnTo>
                  <a:cubicBezTo>
                    <a:pt x="8924" y="2449"/>
                    <a:pt x="8878" y="2741"/>
                    <a:pt x="8865" y="3040"/>
                  </a:cubicBezTo>
                  <a:cubicBezTo>
                    <a:pt x="8846" y="3411"/>
                    <a:pt x="8891" y="3710"/>
                    <a:pt x="9002" y="3931"/>
                  </a:cubicBezTo>
                  <a:cubicBezTo>
                    <a:pt x="9009" y="3879"/>
                    <a:pt x="9002" y="3814"/>
                    <a:pt x="8995" y="3743"/>
                  </a:cubicBezTo>
                  <a:cubicBezTo>
                    <a:pt x="8976" y="3658"/>
                    <a:pt x="8969" y="3600"/>
                    <a:pt x="8963" y="3554"/>
                  </a:cubicBezTo>
                  <a:cubicBezTo>
                    <a:pt x="8930" y="3366"/>
                    <a:pt x="8924" y="3158"/>
                    <a:pt x="8937" y="2930"/>
                  </a:cubicBezTo>
                  <a:cubicBezTo>
                    <a:pt x="8956" y="2663"/>
                    <a:pt x="8995" y="2403"/>
                    <a:pt x="9067" y="2143"/>
                  </a:cubicBezTo>
                  <a:cubicBezTo>
                    <a:pt x="9233" y="2107"/>
                    <a:pt x="9407" y="2087"/>
                    <a:pt x="9592" y="2087"/>
                  </a:cubicBezTo>
                  <a:close/>
                  <a:moveTo>
                    <a:pt x="8737" y="7204"/>
                  </a:moveTo>
                  <a:cubicBezTo>
                    <a:pt x="8773" y="7204"/>
                    <a:pt x="8807" y="7206"/>
                    <a:pt x="8839" y="7209"/>
                  </a:cubicBezTo>
                  <a:cubicBezTo>
                    <a:pt x="8839" y="7209"/>
                    <a:pt x="8839" y="7216"/>
                    <a:pt x="8839" y="7222"/>
                  </a:cubicBezTo>
                  <a:cubicBezTo>
                    <a:pt x="8846" y="7242"/>
                    <a:pt x="8846" y="7268"/>
                    <a:pt x="8859" y="7294"/>
                  </a:cubicBezTo>
                  <a:cubicBezTo>
                    <a:pt x="8859" y="7307"/>
                    <a:pt x="8852" y="7320"/>
                    <a:pt x="8839" y="7339"/>
                  </a:cubicBezTo>
                  <a:lnTo>
                    <a:pt x="8807" y="7404"/>
                  </a:lnTo>
                  <a:cubicBezTo>
                    <a:pt x="8787" y="7437"/>
                    <a:pt x="8774" y="7450"/>
                    <a:pt x="8768" y="7456"/>
                  </a:cubicBezTo>
                  <a:cubicBezTo>
                    <a:pt x="8754" y="7467"/>
                    <a:pt x="8737" y="7472"/>
                    <a:pt x="8720" y="7472"/>
                  </a:cubicBezTo>
                  <a:cubicBezTo>
                    <a:pt x="8706" y="7472"/>
                    <a:pt x="8691" y="7469"/>
                    <a:pt x="8677" y="7463"/>
                  </a:cubicBezTo>
                  <a:cubicBezTo>
                    <a:pt x="8664" y="7456"/>
                    <a:pt x="8644" y="7450"/>
                    <a:pt x="8631" y="7437"/>
                  </a:cubicBezTo>
                  <a:lnTo>
                    <a:pt x="8631" y="7294"/>
                  </a:lnTo>
                  <a:cubicBezTo>
                    <a:pt x="8631" y="7255"/>
                    <a:pt x="8631" y="7229"/>
                    <a:pt x="8625" y="7216"/>
                  </a:cubicBezTo>
                  <a:lnTo>
                    <a:pt x="8625" y="7209"/>
                  </a:lnTo>
                  <a:cubicBezTo>
                    <a:pt x="8664" y="7206"/>
                    <a:pt x="8701" y="7204"/>
                    <a:pt x="8737" y="7204"/>
                  </a:cubicBezTo>
                  <a:close/>
                  <a:moveTo>
                    <a:pt x="8904" y="7209"/>
                  </a:moveTo>
                  <a:cubicBezTo>
                    <a:pt x="9009" y="7222"/>
                    <a:pt x="9113" y="7248"/>
                    <a:pt x="9210" y="7287"/>
                  </a:cubicBezTo>
                  <a:cubicBezTo>
                    <a:pt x="9204" y="7294"/>
                    <a:pt x="9197" y="7300"/>
                    <a:pt x="9197" y="7313"/>
                  </a:cubicBezTo>
                  <a:lnTo>
                    <a:pt x="9197" y="7359"/>
                  </a:lnTo>
                  <a:cubicBezTo>
                    <a:pt x="9191" y="7372"/>
                    <a:pt x="9184" y="7398"/>
                    <a:pt x="9171" y="7424"/>
                  </a:cubicBezTo>
                  <a:lnTo>
                    <a:pt x="9152" y="7456"/>
                  </a:lnTo>
                  <a:cubicBezTo>
                    <a:pt x="9137" y="7471"/>
                    <a:pt x="9119" y="7478"/>
                    <a:pt x="9099" y="7478"/>
                  </a:cubicBezTo>
                  <a:cubicBezTo>
                    <a:pt x="9093" y="7478"/>
                    <a:pt x="9087" y="7478"/>
                    <a:pt x="9080" y="7476"/>
                  </a:cubicBezTo>
                  <a:cubicBezTo>
                    <a:pt x="9048" y="7469"/>
                    <a:pt x="9009" y="7456"/>
                    <a:pt x="8976" y="7430"/>
                  </a:cubicBezTo>
                  <a:cubicBezTo>
                    <a:pt x="8950" y="7404"/>
                    <a:pt x="8930" y="7372"/>
                    <a:pt x="8924" y="7339"/>
                  </a:cubicBezTo>
                  <a:lnTo>
                    <a:pt x="8904" y="7209"/>
                  </a:lnTo>
                  <a:close/>
                  <a:moveTo>
                    <a:pt x="10101" y="7313"/>
                  </a:moveTo>
                  <a:cubicBezTo>
                    <a:pt x="10101" y="7313"/>
                    <a:pt x="10101" y="7320"/>
                    <a:pt x="10108" y="7320"/>
                  </a:cubicBezTo>
                  <a:cubicBezTo>
                    <a:pt x="10127" y="7339"/>
                    <a:pt x="10147" y="7346"/>
                    <a:pt x="10166" y="7352"/>
                  </a:cubicBezTo>
                  <a:cubicBezTo>
                    <a:pt x="10095" y="7398"/>
                    <a:pt x="10023" y="7450"/>
                    <a:pt x="9958" y="7502"/>
                  </a:cubicBezTo>
                  <a:cubicBezTo>
                    <a:pt x="9958" y="7476"/>
                    <a:pt x="9958" y="7443"/>
                    <a:pt x="9952" y="7417"/>
                  </a:cubicBezTo>
                  <a:cubicBezTo>
                    <a:pt x="9991" y="7385"/>
                    <a:pt x="10043" y="7346"/>
                    <a:pt x="10101" y="7313"/>
                  </a:cubicBezTo>
                  <a:close/>
                  <a:moveTo>
                    <a:pt x="9256" y="7307"/>
                  </a:moveTo>
                  <a:cubicBezTo>
                    <a:pt x="9340" y="7346"/>
                    <a:pt x="9425" y="7391"/>
                    <a:pt x="9509" y="7450"/>
                  </a:cubicBezTo>
                  <a:lnTo>
                    <a:pt x="9503" y="7450"/>
                  </a:lnTo>
                  <a:cubicBezTo>
                    <a:pt x="9503" y="7469"/>
                    <a:pt x="9496" y="7495"/>
                    <a:pt x="9483" y="7515"/>
                  </a:cubicBezTo>
                  <a:cubicBezTo>
                    <a:pt x="9464" y="7544"/>
                    <a:pt x="9437" y="7559"/>
                    <a:pt x="9406" y="7559"/>
                  </a:cubicBezTo>
                  <a:cubicBezTo>
                    <a:pt x="9395" y="7559"/>
                    <a:pt x="9384" y="7557"/>
                    <a:pt x="9373" y="7554"/>
                  </a:cubicBezTo>
                  <a:cubicBezTo>
                    <a:pt x="9340" y="7547"/>
                    <a:pt x="9308" y="7515"/>
                    <a:pt x="9269" y="7463"/>
                  </a:cubicBezTo>
                  <a:lnTo>
                    <a:pt x="9256" y="7430"/>
                  </a:lnTo>
                  <a:cubicBezTo>
                    <a:pt x="9249" y="7417"/>
                    <a:pt x="9249" y="7378"/>
                    <a:pt x="9256" y="7326"/>
                  </a:cubicBezTo>
                  <a:lnTo>
                    <a:pt x="9256" y="7307"/>
                  </a:lnTo>
                  <a:close/>
                  <a:moveTo>
                    <a:pt x="9880" y="7482"/>
                  </a:moveTo>
                  <a:lnTo>
                    <a:pt x="9880" y="7489"/>
                  </a:lnTo>
                  <a:lnTo>
                    <a:pt x="9873" y="7515"/>
                  </a:lnTo>
                  <a:lnTo>
                    <a:pt x="9873" y="7560"/>
                  </a:lnTo>
                  <a:lnTo>
                    <a:pt x="9880" y="7567"/>
                  </a:lnTo>
                  <a:cubicBezTo>
                    <a:pt x="9841" y="7593"/>
                    <a:pt x="9795" y="7632"/>
                    <a:pt x="9756" y="7664"/>
                  </a:cubicBezTo>
                  <a:cubicBezTo>
                    <a:pt x="9753" y="7661"/>
                    <a:pt x="9748" y="7660"/>
                    <a:pt x="9743" y="7660"/>
                  </a:cubicBezTo>
                  <a:cubicBezTo>
                    <a:pt x="9737" y="7660"/>
                    <a:pt x="9730" y="7661"/>
                    <a:pt x="9724" y="7664"/>
                  </a:cubicBezTo>
                  <a:lnTo>
                    <a:pt x="9646" y="7658"/>
                  </a:lnTo>
                  <a:cubicBezTo>
                    <a:pt x="9594" y="7658"/>
                    <a:pt x="9568" y="7638"/>
                    <a:pt x="9555" y="7612"/>
                  </a:cubicBezTo>
                  <a:cubicBezTo>
                    <a:pt x="9555" y="7586"/>
                    <a:pt x="9555" y="7573"/>
                    <a:pt x="9548" y="7554"/>
                  </a:cubicBezTo>
                  <a:cubicBezTo>
                    <a:pt x="9548" y="7547"/>
                    <a:pt x="9542" y="7541"/>
                    <a:pt x="9542" y="7534"/>
                  </a:cubicBezTo>
                  <a:cubicBezTo>
                    <a:pt x="9548" y="7521"/>
                    <a:pt x="9555" y="7502"/>
                    <a:pt x="9555" y="7482"/>
                  </a:cubicBezTo>
                  <a:cubicBezTo>
                    <a:pt x="9581" y="7495"/>
                    <a:pt x="9600" y="7508"/>
                    <a:pt x="9613" y="7528"/>
                  </a:cubicBezTo>
                  <a:cubicBezTo>
                    <a:pt x="9672" y="7573"/>
                    <a:pt x="9724" y="7593"/>
                    <a:pt x="9756" y="7593"/>
                  </a:cubicBezTo>
                  <a:cubicBezTo>
                    <a:pt x="9782" y="7586"/>
                    <a:pt x="9802" y="7573"/>
                    <a:pt x="9821" y="7554"/>
                  </a:cubicBezTo>
                  <a:cubicBezTo>
                    <a:pt x="9828" y="7554"/>
                    <a:pt x="9841" y="7528"/>
                    <a:pt x="9873" y="7489"/>
                  </a:cubicBezTo>
                  <a:lnTo>
                    <a:pt x="9880" y="7482"/>
                  </a:lnTo>
                  <a:close/>
                  <a:moveTo>
                    <a:pt x="8878" y="7372"/>
                  </a:moveTo>
                  <a:cubicBezTo>
                    <a:pt x="8885" y="7411"/>
                    <a:pt x="8904" y="7437"/>
                    <a:pt x="8930" y="7463"/>
                  </a:cubicBezTo>
                  <a:lnTo>
                    <a:pt x="8904" y="7547"/>
                  </a:lnTo>
                  <a:cubicBezTo>
                    <a:pt x="8904" y="7580"/>
                    <a:pt x="8898" y="7599"/>
                    <a:pt x="8891" y="7606"/>
                  </a:cubicBezTo>
                  <a:cubicBezTo>
                    <a:pt x="8885" y="7619"/>
                    <a:pt x="8865" y="7638"/>
                    <a:pt x="8846" y="7664"/>
                  </a:cubicBezTo>
                  <a:cubicBezTo>
                    <a:pt x="8813" y="7691"/>
                    <a:pt x="8794" y="7704"/>
                    <a:pt x="8781" y="7704"/>
                  </a:cubicBezTo>
                  <a:cubicBezTo>
                    <a:pt x="8761" y="7704"/>
                    <a:pt x="8742" y="7704"/>
                    <a:pt x="8716" y="7684"/>
                  </a:cubicBezTo>
                  <a:cubicBezTo>
                    <a:pt x="8683" y="7671"/>
                    <a:pt x="8664" y="7658"/>
                    <a:pt x="8651" y="7658"/>
                  </a:cubicBezTo>
                  <a:cubicBezTo>
                    <a:pt x="8644" y="7599"/>
                    <a:pt x="8638" y="7547"/>
                    <a:pt x="8638" y="7489"/>
                  </a:cubicBezTo>
                  <a:lnTo>
                    <a:pt x="8638" y="7489"/>
                  </a:lnTo>
                  <a:cubicBezTo>
                    <a:pt x="8651" y="7502"/>
                    <a:pt x="8670" y="7508"/>
                    <a:pt x="8683" y="7515"/>
                  </a:cubicBezTo>
                  <a:cubicBezTo>
                    <a:pt x="8691" y="7517"/>
                    <a:pt x="8699" y="7518"/>
                    <a:pt x="8706" y="7518"/>
                  </a:cubicBezTo>
                  <a:cubicBezTo>
                    <a:pt x="8725" y="7518"/>
                    <a:pt x="8743" y="7513"/>
                    <a:pt x="8761" y="7508"/>
                  </a:cubicBezTo>
                  <a:cubicBezTo>
                    <a:pt x="8781" y="7502"/>
                    <a:pt x="8794" y="7495"/>
                    <a:pt x="8807" y="7482"/>
                  </a:cubicBezTo>
                  <a:cubicBezTo>
                    <a:pt x="8813" y="7476"/>
                    <a:pt x="8826" y="7456"/>
                    <a:pt x="8839" y="7424"/>
                  </a:cubicBezTo>
                  <a:cubicBezTo>
                    <a:pt x="8852" y="7398"/>
                    <a:pt x="8865" y="7378"/>
                    <a:pt x="8878" y="7372"/>
                  </a:cubicBezTo>
                  <a:close/>
                  <a:moveTo>
                    <a:pt x="9204" y="7469"/>
                  </a:moveTo>
                  <a:lnTo>
                    <a:pt x="9256" y="7541"/>
                  </a:lnTo>
                  <a:cubicBezTo>
                    <a:pt x="9256" y="7541"/>
                    <a:pt x="9256" y="7547"/>
                    <a:pt x="9256" y="7547"/>
                  </a:cubicBezTo>
                  <a:lnTo>
                    <a:pt x="9249" y="7580"/>
                  </a:lnTo>
                  <a:cubicBezTo>
                    <a:pt x="9243" y="7638"/>
                    <a:pt x="9223" y="7671"/>
                    <a:pt x="9184" y="7697"/>
                  </a:cubicBezTo>
                  <a:cubicBezTo>
                    <a:pt x="9171" y="7704"/>
                    <a:pt x="9152" y="7704"/>
                    <a:pt x="9126" y="7704"/>
                  </a:cubicBezTo>
                  <a:cubicBezTo>
                    <a:pt x="9100" y="7704"/>
                    <a:pt x="9080" y="7697"/>
                    <a:pt x="9061" y="7691"/>
                  </a:cubicBezTo>
                  <a:cubicBezTo>
                    <a:pt x="9048" y="7684"/>
                    <a:pt x="9035" y="7671"/>
                    <a:pt x="9022" y="7645"/>
                  </a:cubicBezTo>
                  <a:cubicBezTo>
                    <a:pt x="9015" y="7632"/>
                    <a:pt x="9009" y="7625"/>
                    <a:pt x="9009" y="7612"/>
                  </a:cubicBezTo>
                  <a:cubicBezTo>
                    <a:pt x="9002" y="7612"/>
                    <a:pt x="9002" y="7606"/>
                    <a:pt x="9002" y="7599"/>
                  </a:cubicBezTo>
                  <a:cubicBezTo>
                    <a:pt x="8989" y="7567"/>
                    <a:pt x="8976" y="7534"/>
                    <a:pt x="8969" y="7502"/>
                  </a:cubicBezTo>
                  <a:lnTo>
                    <a:pt x="8969" y="7502"/>
                  </a:lnTo>
                  <a:cubicBezTo>
                    <a:pt x="8989" y="7508"/>
                    <a:pt x="9009" y="7515"/>
                    <a:pt x="9035" y="7521"/>
                  </a:cubicBezTo>
                  <a:lnTo>
                    <a:pt x="9106" y="7528"/>
                  </a:lnTo>
                  <a:cubicBezTo>
                    <a:pt x="9132" y="7528"/>
                    <a:pt x="9145" y="7528"/>
                    <a:pt x="9158" y="7521"/>
                  </a:cubicBezTo>
                  <a:cubicBezTo>
                    <a:pt x="9171" y="7521"/>
                    <a:pt x="9184" y="7502"/>
                    <a:pt x="9204" y="7469"/>
                  </a:cubicBezTo>
                  <a:close/>
                  <a:moveTo>
                    <a:pt x="9308" y="7593"/>
                  </a:moveTo>
                  <a:lnTo>
                    <a:pt x="9308" y="7593"/>
                  </a:lnTo>
                  <a:cubicBezTo>
                    <a:pt x="9334" y="7609"/>
                    <a:pt x="9361" y="7621"/>
                    <a:pt x="9392" y="7621"/>
                  </a:cubicBezTo>
                  <a:cubicBezTo>
                    <a:pt x="9398" y="7621"/>
                    <a:pt x="9405" y="7620"/>
                    <a:pt x="9412" y="7619"/>
                  </a:cubicBezTo>
                  <a:cubicBezTo>
                    <a:pt x="9438" y="7619"/>
                    <a:pt x="9464" y="7612"/>
                    <a:pt x="9490" y="7599"/>
                  </a:cubicBezTo>
                  <a:cubicBezTo>
                    <a:pt x="9496" y="7632"/>
                    <a:pt x="9496" y="7664"/>
                    <a:pt x="9496" y="7691"/>
                  </a:cubicBezTo>
                  <a:cubicBezTo>
                    <a:pt x="9490" y="7723"/>
                    <a:pt x="9470" y="7749"/>
                    <a:pt x="9444" y="7762"/>
                  </a:cubicBezTo>
                  <a:cubicBezTo>
                    <a:pt x="9434" y="7765"/>
                    <a:pt x="9425" y="7767"/>
                    <a:pt x="9414" y="7767"/>
                  </a:cubicBezTo>
                  <a:cubicBezTo>
                    <a:pt x="9404" y="7767"/>
                    <a:pt x="9392" y="7765"/>
                    <a:pt x="9379" y="7762"/>
                  </a:cubicBezTo>
                  <a:cubicBezTo>
                    <a:pt x="9360" y="7756"/>
                    <a:pt x="9340" y="7743"/>
                    <a:pt x="9327" y="7723"/>
                  </a:cubicBezTo>
                  <a:cubicBezTo>
                    <a:pt x="9308" y="7697"/>
                    <a:pt x="9301" y="7651"/>
                    <a:pt x="9308" y="7593"/>
                  </a:cubicBezTo>
                  <a:close/>
                  <a:moveTo>
                    <a:pt x="12156" y="7710"/>
                  </a:moveTo>
                  <a:lnTo>
                    <a:pt x="11870" y="7821"/>
                  </a:lnTo>
                  <a:cubicBezTo>
                    <a:pt x="11857" y="7827"/>
                    <a:pt x="11851" y="7834"/>
                    <a:pt x="11851" y="7840"/>
                  </a:cubicBezTo>
                  <a:cubicBezTo>
                    <a:pt x="11844" y="7860"/>
                    <a:pt x="11851" y="7866"/>
                    <a:pt x="11864" y="7866"/>
                  </a:cubicBezTo>
                  <a:cubicBezTo>
                    <a:pt x="11877" y="7873"/>
                    <a:pt x="11883" y="7873"/>
                    <a:pt x="11896" y="7873"/>
                  </a:cubicBezTo>
                  <a:cubicBezTo>
                    <a:pt x="11909" y="7860"/>
                    <a:pt x="11916" y="7853"/>
                    <a:pt x="11929" y="7853"/>
                  </a:cubicBezTo>
                  <a:cubicBezTo>
                    <a:pt x="12007" y="7827"/>
                    <a:pt x="12091" y="7801"/>
                    <a:pt x="12169" y="7762"/>
                  </a:cubicBezTo>
                  <a:cubicBezTo>
                    <a:pt x="12189" y="7749"/>
                    <a:pt x="12195" y="7743"/>
                    <a:pt x="12195" y="7730"/>
                  </a:cubicBezTo>
                  <a:cubicBezTo>
                    <a:pt x="12189" y="7717"/>
                    <a:pt x="12176" y="7710"/>
                    <a:pt x="12156" y="7710"/>
                  </a:cubicBezTo>
                  <a:close/>
                  <a:moveTo>
                    <a:pt x="8989" y="7684"/>
                  </a:moveTo>
                  <a:cubicBezTo>
                    <a:pt x="9002" y="7717"/>
                    <a:pt x="9028" y="7736"/>
                    <a:pt x="9054" y="7743"/>
                  </a:cubicBezTo>
                  <a:cubicBezTo>
                    <a:pt x="9067" y="7749"/>
                    <a:pt x="9100" y="7756"/>
                    <a:pt x="9139" y="7756"/>
                  </a:cubicBezTo>
                  <a:cubicBezTo>
                    <a:pt x="9158" y="7756"/>
                    <a:pt x="9178" y="7756"/>
                    <a:pt x="9191" y="7749"/>
                  </a:cubicBezTo>
                  <a:cubicBezTo>
                    <a:pt x="9191" y="7762"/>
                    <a:pt x="9197" y="7762"/>
                    <a:pt x="9204" y="7769"/>
                  </a:cubicBezTo>
                  <a:lnTo>
                    <a:pt x="9197" y="7801"/>
                  </a:lnTo>
                  <a:cubicBezTo>
                    <a:pt x="9197" y="7821"/>
                    <a:pt x="9191" y="7847"/>
                    <a:pt x="9178" y="7866"/>
                  </a:cubicBezTo>
                  <a:cubicBezTo>
                    <a:pt x="9171" y="7886"/>
                    <a:pt x="9165" y="7892"/>
                    <a:pt x="9152" y="7899"/>
                  </a:cubicBezTo>
                  <a:cubicBezTo>
                    <a:pt x="9145" y="7905"/>
                    <a:pt x="9126" y="7905"/>
                    <a:pt x="9106" y="7905"/>
                  </a:cubicBezTo>
                  <a:cubicBezTo>
                    <a:pt x="9080" y="7899"/>
                    <a:pt x="9061" y="7886"/>
                    <a:pt x="9048" y="7866"/>
                  </a:cubicBezTo>
                  <a:lnTo>
                    <a:pt x="9015" y="7827"/>
                  </a:lnTo>
                  <a:lnTo>
                    <a:pt x="8989" y="7775"/>
                  </a:lnTo>
                  <a:lnTo>
                    <a:pt x="8969" y="7730"/>
                  </a:lnTo>
                  <a:cubicBezTo>
                    <a:pt x="8969" y="7730"/>
                    <a:pt x="8969" y="7723"/>
                    <a:pt x="8969" y="7710"/>
                  </a:cubicBezTo>
                  <a:cubicBezTo>
                    <a:pt x="8969" y="7704"/>
                    <a:pt x="8976" y="7704"/>
                    <a:pt x="8976" y="7697"/>
                  </a:cubicBezTo>
                  <a:lnTo>
                    <a:pt x="8989" y="7684"/>
                  </a:lnTo>
                  <a:close/>
                  <a:moveTo>
                    <a:pt x="9548" y="7710"/>
                  </a:moveTo>
                  <a:cubicBezTo>
                    <a:pt x="9600" y="7723"/>
                    <a:pt x="9646" y="7730"/>
                    <a:pt x="9672" y="7736"/>
                  </a:cubicBezTo>
                  <a:cubicBezTo>
                    <a:pt x="9652" y="7756"/>
                    <a:pt x="9626" y="7775"/>
                    <a:pt x="9607" y="7795"/>
                  </a:cubicBezTo>
                  <a:cubicBezTo>
                    <a:pt x="9574" y="7827"/>
                    <a:pt x="9548" y="7860"/>
                    <a:pt x="9516" y="7892"/>
                  </a:cubicBezTo>
                  <a:cubicBezTo>
                    <a:pt x="9509" y="7892"/>
                    <a:pt x="9503" y="7892"/>
                    <a:pt x="9490" y="7899"/>
                  </a:cubicBezTo>
                  <a:cubicBezTo>
                    <a:pt x="9470" y="7905"/>
                    <a:pt x="9438" y="7912"/>
                    <a:pt x="9392" y="7912"/>
                  </a:cubicBezTo>
                  <a:cubicBezTo>
                    <a:pt x="9360" y="7912"/>
                    <a:pt x="9334" y="7905"/>
                    <a:pt x="9321" y="7899"/>
                  </a:cubicBezTo>
                  <a:lnTo>
                    <a:pt x="9282" y="7866"/>
                  </a:lnTo>
                  <a:cubicBezTo>
                    <a:pt x="9275" y="7866"/>
                    <a:pt x="9275" y="7866"/>
                    <a:pt x="9275" y="7860"/>
                  </a:cubicBezTo>
                  <a:cubicBezTo>
                    <a:pt x="9269" y="7834"/>
                    <a:pt x="9262" y="7808"/>
                    <a:pt x="9269" y="7782"/>
                  </a:cubicBezTo>
                  <a:lnTo>
                    <a:pt x="9269" y="7762"/>
                  </a:lnTo>
                  <a:cubicBezTo>
                    <a:pt x="9269" y="7756"/>
                    <a:pt x="9275" y="7749"/>
                    <a:pt x="9275" y="7749"/>
                  </a:cubicBezTo>
                  <a:cubicBezTo>
                    <a:pt x="9288" y="7769"/>
                    <a:pt x="9308" y="7795"/>
                    <a:pt x="9340" y="7808"/>
                  </a:cubicBezTo>
                  <a:cubicBezTo>
                    <a:pt x="9365" y="7822"/>
                    <a:pt x="9389" y="7828"/>
                    <a:pt x="9412" y="7828"/>
                  </a:cubicBezTo>
                  <a:cubicBezTo>
                    <a:pt x="9433" y="7828"/>
                    <a:pt x="9452" y="7823"/>
                    <a:pt x="9470" y="7814"/>
                  </a:cubicBezTo>
                  <a:cubicBezTo>
                    <a:pt x="9522" y="7788"/>
                    <a:pt x="9548" y="7756"/>
                    <a:pt x="9548" y="7710"/>
                  </a:cubicBezTo>
                  <a:close/>
                  <a:moveTo>
                    <a:pt x="8885" y="7678"/>
                  </a:moveTo>
                  <a:lnTo>
                    <a:pt x="8891" y="7697"/>
                  </a:lnTo>
                  <a:lnTo>
                    <a:pt x="8891" y="7736"/>
                  </a:lnTo>
                  <a:cubicBezTo>
                    <a:pt x="8891" y="7788"/>
                    <a:pt x="8891" y="7827"/>
                    <a:pt x="8878" y="7847"/>
                  </a:cubicBezTo>
                  <a:cubicBezTo>
                    <a:pt x="8865" y="7886"/>
                    <a:pt x="8839" y="7912"/>
                    <a:pt x="8807" y="7931"/>
                  </a:cubicBezTo>
                  <a:cubicBezTo>
                    <a:pt x="8788" y="7939"/>
                    <a:pt x="8769" y="7942"/>
                    <a:pt x="8750" y="7942"/>
                  </a:cubicBezTo>
                  <a:cubicBezTo>
                    <a:pt x="8736" y="7942"/>
                    <a:pt x="8723" y="7940"/>
                    <a:pt x="8709" y="7938"/>
                  </a:cubicBezTo>
                  <a:cubicBezTo>
                    <a:pt x="8690" y="7860"/>
                    <a:pt x="8670" y="7782"/>
                    <a:pt x="8664" y="7697"/>
                  </a:cubicBezTo>
                  <a:lnTo>
                    <a:pt x="8664" y="7697"/>
                  </a:lnTo>
                  <a:cubicBezTo>
                    <a:pt x="8707" y="7730"/>
                    <a:pt x="8742" y="7744"/>
                    <a:pt x="8775" y="7744"/>
                  </a:cubicBezTo>
                  <a:cubicBezTo>
                    <a:pt x="8781" y="7744"/>
                    <a:pt x="8788" y="7744"/>
                    <a:pt x="8794" y="7743"/>
                  </a:cubicBezTo>
                  <a:cubicBezTo>
                    <a:pt x="8813" y="7736"/>
                    <a:pt x="8839" y="7723"/>
                    <a:pt x="8865" y="7697"/>
                  </a:cubicBezTo>
                  <a:cubicBezTo>
                    <a:pt x="8872" y="7691"/>
                    <a:pt x="8878" y="7684"/>
                    <a:pt x="8885" y="7678"/>
                  </a:cubicBezTo>
                  <a:close/>
                  <a:moveTo>
                    <a:pt x="8943" y="7840"/>
                  </a:moveTo>
                  <a:cubicBezTo>
                    <a:pt x="8950" y="7853"/>
                    <a:pt x="8969" y="7866"/>
                    <a:pt x="8989" y="7892"/>
                  </a:cubicBezTo>
                  <a:cubicBezTo>
                    <a:pt x="8989" y="7899"/>
                    <a:pt x="8995" y="7899"/>
                    <a:pt x="9002" y="7905"/>
                  </a:cubicBezTo>
                  <a:lnTo>
                    <a:pt x="8989" y="7918"/>
                  </a:lnTo>
                  <a:lnTo>
                    <a:pt x="8969" y="7957"/>
                  </a:lnTo>
                  <a:lnTo>
                    <a:pt x="8956" y="8009"/>
                  </a:lnTo>
                  <a:cubicBezTo>
                    <a:pt x="8943" y="8048"/>
                    <a:pt x="8917" y="8074"/>
                    <a:pt x="8885" y="8087"/>
                  </a:cubicBezTo>
                  <a:cubicBezTo>
                    <a:pt x="8852" y="8107"/>
                    <a:pt x="8813" y="8113"/>
                    <a:pt x="8774" y="8113"/>
                  </a:cubicBezTo>
                  <a:lnTo>
                    <a:pt x="8761" y="8107"/>
                  </a:lnTo>
                  <a:cubicBezTo>
                    <a:pt x="8748" y="8074"/>
                    <a:pt x="8735" y="8035"/>
                    <a:pt x="8729" y="7996"/>
                  </a:cubicBezTo>
                  <a:lnTo>
                    <a:pt x="8729" y="7996"/>
                  </a:lnTo>
                  <a:cubicBezTo>
                    <a:pt x="8739" y="7998"/>
                    <a:pt x="8749" y="7998"/>
                    <a:pt x="8759" y="7998"/>
                  </a:cubicBezTo>
                  <a:cubicBezTo>
                    <a:pt x="8795" y="7998"/>
                    <a:pt x="8829" y="7989"/>
                    <a:pt x="8859" y="7964"/>
                  </a:cubicBezTo>
                  <a:lnTo>
                    <a:pt x="8891" y="7925"/>
                  </a:lnTo>
                  <a:cubicBezTo>
                    <a:pt x="8911" y="7912"/>
                    <a:pt x="8930" y="7879"/>
                    <a:pt x="8943" y="7840"/>
                  </a:cubicBezTo>
                  <a:close/>
                  <a:moveTo>
                    <a:pt x="9223" y="7918"/>
                  </a:moveTo>
                  <a:cubicBezTo>
                    <a:pt x="9236" y="7951"/>
                    <a:pt x="9262" y="7977"/>
                    <a:pt x="9295" y="7996"/>
                  </a:cubicBezTo>
                  <a:lnTo>
                    <a:pt x="9275" y="8042"/>
                  </a:lnTo>
                  <a:cubicBezTo>
                    <a:pt x="9275" y="8061"/>
                    <a:pt x="9269" y="8074"/>
                    <a:pt x="9262" y="8074"/>
                  </a:cubicBezTo>
                  <a:cubicBezTo>
                    <a:pt x="9256" y="8081"/>
                    <a:pt x="9236" y="8094"/>
                    <a:pt x="9210" y="8107"/>
                  </a:cubicBezTo>
                  <a:lnTo>
                    <a:pt x="9165" y="8113"/>
                  </a:lnTo>
                  <a:cubicBezTo>
                    <a:pt x="9139" y="8113"/>
                    <a:pt x="9119" y="8107"/>
                    <a:pt x="9093" y="8087"/>
                  </a:cubicBezTo>
                  <a:cubicBezTo>
                    <a:pt x="9074" y="8074"/>
                    <a:pt x="9061" y="8048"/>
                    <a:pt x="9061" y="8029"/>
                  </a:cubicBezTo>
                  <a:lnTo>
                    <a:pt x="9054" y="7977"/>
                  </a:lnTo>
                  <a:cubicBezTo>
                    <a:pt x="9048" y="7970"/>
                    <a:pt x="9048" y="7964"/>
                    <a:pt x="9054" y="7957"/>
                  </a:cubicBezTo>
                  <a:lnTo>
                    <a:pt x="9054" y="7944"/>
                  </a:lnTo>
                  <a:cubicBezTo>
                    <a:pt x="9061" y="7951"/>
                    <a:pt x="9074" y="7957"/>
                    <a:pt x="9087" y="7964"/>
                  </a:cubicBezTo>
                  <a:cubicBezTo>
                    <a:pt x="9119" y="7970"/>
                    <a:pt x="9145" y="7970"/>
                    <a:pt x="9158" y="7970"/>
                  </a:cubicBezTo>
                  <a:cubicBezTo>
                    <a:pt x="9178" y="7964"/>
                    <a:pt x="9197" y="7944"/>
                    <a:pt x="9223" y="7918"/>
                  </a:cubicBezTo>
                  <a:close/>
                  <a:moveTo>
                    <a:pt x="9002" y="8055"/>
                  </a:moveTo>
                  <a:cubicBezTo>
                    <a:pt x="9015" y="8087"/>
                    <a:pt x="9035" y="8120"/>
                    <a:pt x="9074" y="8152"/>
                  </a:cubicBezTo>
                  <a:cubicBezTo>
                    <a:pt x="9074" y="8152"/>
                    <a:pt x="9080" y="8152"/>
                    <a:pt x="9080" y="8159"/>
                  </a:cubicBezTo>
                  <a:cubicBezTo>
                    <a:pt x="9080" y="8172"/>
                    <a:pt x="9074" y="8178"/>
                    <a:pt x="9067" y="8185"/>
                  </a:cubicBezTo>
                  <a:cubicBezTo>
                    <a:pt x="9061" y="8198"/>
                    <a:pt x="9048" y="8211"/>
                    <a:pt x="9035" y="8224"/>
                  </a:cubicBezTo>
                  <a:cubicBezTo>
                    <a:pt x="8982" y="8269"/>
                    <a:pt x="8937" y="8289"/>
                    <a:pt x="8904" y="8289"/>
                  </a:cubicBezTo>
                  <a:lnTo>
                    <a:pt x="8865" y="8295"/>
                  </a:lnTo>
                  <a:lnTo>
                    <a:pt x="8859" y="8295"/>
                  </a:lnTo>
                  <a:cubicBezTo>
                    <a:pt x="8833" y="8269"/>
                    <a:pt x="8807" y="8230"/>
                    <a:pt x="8781" y="8178"/>
                  </a:cubicBezTo>
                  <a:lnTo>
                    <a:pt x="8787" y="8178"/>
                  </a:lnTo>
                  <a:cubicBezTo>
                    <a:pt x="8813" y="8178"/>
                    <a:pt x="8839" y="8172"/>
                    <a:pt x="8872" y="8165"/>
                  </a:cubicBezTo>
                  <a:cubicBezTo>
                    <a:pt x="8917" y="8152"/>
                    <a:pt x="8956" y="8120"/>
                    <a:pt x="8989" y="8068"/>
                  </a:cubicBezTo>
                  <a:lnTo>
                    <a:pt x="9002" y="8055"/>
                  </a:lnTo>
                  <a:close/>
                  <a:moveTo>
                    <a:pt x="9308" y="8120"/>
                  </a:moveTo>
                  <a:lnTo>
                    <a:pt x="9308" y="8120"/>
                  </a:lnTo>
                  <a:cubicBezTo>
                    <a:pt x="9269" y="8172"/>
                    <a:pt x="9230" y="8224"/>
                    <a:pt x="9197" y="8282"/>
                  </a:cubicBezTo>
                  <a:cubicBezTo>
                    <a:pt x="9191" y="8289"/>
                    <a:pt x="9184" y="8295"/>
                    <a:pt x="9184" y="8302"/>
                  </a:cubicBezTo>
                  <a:cubicBezTo>
                    <a:pt x="9165" y="8269"/>
                    <a:pt x="9158" y="8230"/>
                    <a:pt x="9165" y="8178"/>
                  </a:cubicBezTo>
                  <a:cubicBezTo>
                    <a:pt x="9191" y="8178"/>
                    <a:pt x="9210" y="8172"/>
                    <a:pt x="9236" y="8165"/>
                  </a:cubicBezTo>
                  <a:cubicBezTo>
                    <a:pt x="9262" y="8152"/>
                    <a:pt x="9288" y="8139"/>
                    <a:pt x="9308" y="8120"/>
                  </a:cubicBezTo>
                  <a:close/>
                  <a:moveTo>
                    <a:pt x="13346" y="6572"/>
                  </a:moveTo>
                  <a:cubicBezTo>
                    <a:pt x="13431" y="6572"/>
                    <a:pt x="13509" y="6578"/>
                    <a:pt x="13587" y="6578"/>
                  </a:cubicBezTo>
                  <a:cubicBezTo>
                    <a:pt x="13138" y="6604"/>
                    <a:pt x="12716" y="6663"/>
                    <a:pt x="12306" y="6767"/>
                  </a:cubicBezTo>
                  <a:cubicBezTo>
                    <a:pt x="11727" y="6910"/>
                    <a:pt x="11213" y="7131"/>
                    <a:pt x="10758" y="7430"/>
                  </a:cubicBezTo>
                  <a:cubicBezTo>
                    <a:pt x="10667" y="7489"/>
                    <a:pt x="10537" y="7586"/>
                    <a:pt x="10368" y="7710"/>
                  </a:cubicBezTo>
                  <a:lnTo>
                    <a:pt x="9672" y="8217"/>
                  </a:lnTo>
                  <a:cubicBezTo>
                    <a:pt x="9594" y="8276"/>
                    <a:pt x="9529" y="8315"/>
                    <a:pt x="9470" y="8334"/>
                  </a:cubicBezTo>
                  <a:cubicBezTo>
                    <a:pt x="9425" y="8354"/>
                    <a:pt x="9386" y="8354"/>
                    <a:pt x="9347" y="8354"/>
                  </a:cubicBezTo>
                  <a:cubicBezTo>
                    <a:pt x="9477" y="8146"/>
                    <a:pt x="9672" y="7938"/>
                    <a:pt x="9945" y="7730"/>
                  </a:cubicBezTo>
                  <a:cubicBezTo>
                    <a:pt x="10426" y="7359"/>
                    <a:pt x="10966" y="7079"/>
                    <a:pt x="11551" y="6878"/>
                  </a:cubicBezTo>
                  <a:cubicBezTo>
                    <a:pt x="12137" y="6676"/>
                    <a:pt x="12735" y="6578"/>
                    <a:pt x="13346" y="6572"/>
                  </a:cubicBezTo>
                  <a:close/>
                  <a:moveTo>
                    <a:pt x="9080" y="8282"/>
                  </a:moveTo>
                  <a:cubicBezTo>
                    <a:pt x="9087" y="8315"/>
                    <a:pt x="9093" y="8341"/>
                    <a:pt x="9100" y="8360"/>
                  </a:cubicBezTo>
                  <a:cubicBezTo>
                    <a:pt x="9093" y="8354"/>
                    <a:pt x="9080" y="8354"/>
                    <a:pt x="9067" y="8354"/>
                  </a:cubicBezTo>
                  <a:cubicBezTo>
                    <a:pt x="9022" y="8354"/>
                    <a:pt x="8989" y="8354"/>
                    <a:pt x="8963" y="8347"/>
                  </a:cubicBezTo>
                  <a:lnTo>
                    <a:pt x="8969" y="8347"/>
                  </a:lnTo>
                  <a:cubicBezTo>
                    <a:pt x="9002" y="8334"/>
                    <a:pt x="9035" y="8315"/>
                    <a:pt x="9080" y="8282"/>
                  </a:cubicBezTo>
                  <a:close/>
                  <a:moveTo>
                    <a:pt x="6329" y="8315"/>
                  </a:moveTo>
                  <a:cubicBezTo>
                    <a:pt x="6355" y="8321"/>
                    <a:pt x="6407" y="8334"/>
                    <a:pt x="6479" y="8360"/>
                  </a:cubicBezTo>
                  <a:cubicBezTo>
                    <a:pt x="6550" y="8380"/>
                    <a:pt x="6602" y="8399"/>
                    <a:pt x="6635" y="8432"/>
                  </a:cubicBezTo>
                  <a:cubicBezTo>
                    <a:pt x="6648" y="8438"/>
                    <a:pt x="6654" y="8445"/>
                    <a:pt x="6654" y="8451"/>
                  </a:cubicBezTo>
                  <a:cubicBezTo>
                    <a:pt x="6654" y="8464"/>
                    <a:pt x="6648" y="8471"/>
                    <a:pt x="6635" y="8477"/>
                  </a:cubicBezTo>
                  <a:cubicBezTo>
                    <a:pt x="6602" y="8503"/>
                    <a:pt x="6557" y="8523"/>
                    <a:pt x="6511" y="8523"/>
                  </a:cubicBezTo>
                  <a:cubicBezTo>
                    <a:pt x="6485" y="8523"/>
                    <a:pt x="6440" y="8510"/>
                    <a:pt x="6388" y="8490"/>
                  </a:cubicBezTo>
                  <a:cubicBezTo>
                    <a:pt x="6309" y="8464"/>
                    <a:pt x="6199" y="8451"/>
                    <a:pt x="6062" y="8438"/>
                  </a:cubicBezTo>
                  <a:cubicBezTo>
                    <a:pt x="6140" y="8393"/>
                    <a:pt x="6212" y="8360"/>
                    <a:pt x="6290" y="8328"/>
                  </a:cubicBezTo>
                  <a:cubicBezTo>
                    <a:pt x="6296" y="8321"/>
                    <a:pt x="6309" y="8321"/>
                    <a:pt x="6329" y="8315"/>
                  </a:cubicBezTo>
                  <a:close/>
                  <a:moveTo>
                    <a:pt x="11363" y="8094"/>
                  </a:moveTo>
                  <a:cubicBezTo>
                    <a:pt x="11324" y="8107"/>
                    <a:pt x="11278" y="8126"/>
                    <a:pt x="11220" y="8159"/>
                  </a:cubicBezTo>
                  <a:cubicBezTo>
                    <a:pt x="11135" y="8204"/>
                    <a:pt x="11018" y="8276"/>
                    <a:pt x="10875" y="8367"/>
                  </a:cubicBezTo>
                  <a:cubicBezTo>
                    <a:pt x="10706" y="8464"/>
                    <a:pt x="10589" y="8536"/>
                    <a:pt x="10524" y="8575"/>
                  </a:cubicBezTo>
                  <a:cubicBezTo>
                    <a:pt x="10473" y="8603"/>
                    <a:pt x="10437" y="8622"/>
                    <a:pt x="10407" y="8622"/>
                  </a:cubicBezTo>
                  <a:cubicBezTo>
                    <a:pt x="10402" y="8622"/>
                    <a:pt x="10398" y="8621"/>
                    <a:pt x="10394" y="8621"/>
                  </a:cubicBezTo>
                  <a:cubicBezTo>
                    <a:pt x="10368" y="8617"/>
                    <a:pt x="10347" y="8616"/>
                    <a:pt x="10331" y="8616"/>
                  </a:cubicBezTo>
                  <a:cubicBezTo>
                    <a:pt x="10316" y="8616"/>
                    <a:pt x="10306" y="8617"/>
                    <a:pt x="10303" y="8621"/>
                  </a:cubicBezTo>
                  <a:cubicBezTo>
                    <a:pt x="10329" y="8647"/>
                    <a:pt x="10361" y="8653"/>
                    <a:pt x="10400" y="8653"/>
                  </a:cubicBezTo>
                  <a:cubicBezTo>
                    <a:pt x="10426" y="8653"/>
                    <a:pt x="10459" y="8647"/>
                    <a:pt x="10491" y="8634"/>
                  </a:cubicBezTo>
                  <a:cubicBezTo>
                    <a:pt x="10543" y="8608"/>
                    <a:pt x="10621" y="8568"/>
                    <a:pt x="10712" y="8510"/>
                  </a:cubicBezTo>
                  <a:cubicBezTo>
                    <a:pt x="10966" y="8360"/>
                    <a:pt x="11174" y="8230"/>
                    <a:pt x="11337" y="8120"/>
                  </a:cubicBezTo>
                  <a:cubicBezTo>
                    <a:pt x="11350" y="8113"/>
                    <a:pt x="11356" y="8107"/>
                    <a:pt x="11363" y="8094"/>
                  </a:cubicBezTo>
                  <a:close/>
                  <a:moveTo>
                    <a:pt x="8065" y="8631"/>
                  </a:moveTo>
                  <a:cubicBezTo>
                    <a:pt x="8065" y="8631"/>
                    <a:pt x="8063" y="8634"/>
                    <a:pt x="8059" y="8634"/>
                  </a:cubicBezTo>
                  <a:lnTo>
                    <a:pt x="8059" y="8640"/>
                  </a:lnTo>
                  <a:lnTo>
                    <a:pt x="8065" y="8653"/>
                  </a:lnTo>
                  <a:lnTo>
                    <a:pt x="8072" y="8653"/>
                  </a:lnTo>
                  <a:lnTo>
                    <a:pt x="8078" y="8660"/>
                  </a:lnTo>
                  <a:lnTo>
                    <a:pt x="8085" y="8653"/>
                  </a:lnTo>
                  <a:lnTo>
                    <a:pt x="8078" y="8647"/>
                  </a:lnTo>
                  <a:lnTo>
                    <a:pt x="8072" y="8647"/>
                  </a:lnTo>
                  <a:lnTo>
                    <a:pt x="8065" y="8634"/>
                  </a:lnTo>
                  <a:cubicBezTo>
                    <a:pt x="8065" y="8631"/>
                    <a:pt x="8065" y="8631"/>
                    <a:pt x="8065" y="8631"/>
                  </a:cubicBezTo>
                  <a:close/>
                  <a:moveTo>
                    <a:pt x="8566" y="8354"/>
                  </a:moveTo>
                  <a:cubicBezTo>
                    <a:pt x="8612" y="8360"/>
                    <a:pt x="8644" y="8360"/>
                    <a:pt x="8664" y="8360"/>
                  </a:cubicBezTo>
                  <a:cubicBezTo>
                    <a:pt x="8696" y="8432"/>
                    <a:pt x="8748" y="8477"/>
                    <a:pt x="8813" y="8497"/>
                  </a:cubicBezTo>
                  <a:cubicBezTo>
                    <a:pt x="8846" y="8516"/>
                    <a:pt x="8904" y="8523"/>
                    <a:pt x="8982" y="8529"/>
                  </a:cubicBezTo>
                  <a:cubicBezTo>
                    <a:pt x="9015" y="8529"/>
                    <a:pt x="9041" y="8536"/>
                    <a:pt x="9067" y="8542"/>
                  </a:cubicBezTo>
                  <a:cubicBezTo>
                    <a:pt x="9061" y="8555"/>
                    <a:pt x="9054" y="8575"/>
                    <a:pt x="9054" y="8595"/>
                  </a:cubicBezTo>
                  <a:cubicBezTo>
                    <a:pt x="9048" y="8614"/>
                    <a:pt x="9041" y="8634"/>
                    <a:pt x="9041" y="8653"/>
                  </a:cubicBezTo>
                  <a:cubicBezTo>
                    <a:pt x="9022" y="8647"/>
                    <a:pt x="8989" y="8640"/>
                    <a:pt x="8950" y="8640"/>
                  </a:cubicBezTo>
                  <a:cubicBezTo>
                    <a:pt x="8885" y="8647"/>
                    <a:pt x="8820" y="8653"/>
                    <a:pt x="8761" y="8660"/>
                  </a:cubicBezTo>
                  <a:cubicBezTo>
                    <a:pt x="8761" y="8660"/>
                    <a:pt x="8761" y="8653"/>
                    <a:pt x="8755" y="8653"/>
                  </a:cubicBezTo>
                  <a:lnTo>
                    <a:pt x="8677" y="8503"/>
                  </a:lnTo>
                  <a:cubicBezTo>
                    <a:pt x="8651" y="8451"/>
                    <a:pt x="8631" y="8425"/>
                    <a:pt x="8618" y="8412"/>
                  </a:cubicBezTo>
                  <a:lnTo>
                    <a:pt x="8573" y="8360"/>
                  </a:lnTo>
                  <a:cubicBezTo>
                    <a:pt x="8566" y="8354"/>
                    <a:pt x="8566" y="8354"/>
                    <a:pt x="8566" y="8354"/>
                  </a:cubicBezTo>
                  <a:close/>
                  <a:moveTo>
                    <a:pt x="8475" y="8347"/>
                  </a:moveTo>
                  <a:cubicBezTo>
                    <a:pt x="8495" y="8354"/>
                    <a:pt x="8501" y="8360"/>
                    <a:pt x="8501" y="8367"/>
                  </a:cubicBezTo>
                  <a:cubicBezTo>
                    <a:pt x="8553" y="8406"/>
                    <a:pt x="8605" y="8484"/>
                    <a:pt x="8657" y="8601"/>
                  </a:cubicBezTo>
                  <a:lnTo>
                    <a:pt x="8690" y="8673"/>
                  </a:lnTo>
                  <a:cubicBezTo>
                    <a:pt x="8586" y="8686"/>
                    <a:pt x="8488" y="8712"/>
                    <a:pt x="8397" y="8738"/>
                  </a:cubicBezTo>
                  <a:cubicBezTo>
                    <a:pt x="8384" y="8725"/>
                    <a:pt x="8378" y="8712"/>
                    <a:pt x="8371" y="8692"/>
                  </a:cubicBezTo>
                  <a:cubicBezTo>
                    <a:pt x="8365" y="8660"/>
                    <a:pt x="8358" y="8640"/>
                    <a:pt x="8352" y="8627"/>
                  </a:cubicBezTo>
                  <a:cubicBezTo>
                    <a:pt x="8339" y="8595"/>
                    <a:pt x="8306" y="8562"/>
                    <a:pt x="8254" y="8523"/>
                  </a:cubicBezTo>
                  <a:lnTo>
                    <a:pt x="8059" y="8367"/>
                  </a:lnTo>
                  <a:lnTo>
                    <a:pt x="8443" y="8347"/>
                  </a:lnTo>
                  <a:close/>
                  <a:moveTo>
                    <a:pt x="9023" y="8960"/>
                  </a:moveTo>
                  <a:cubicBezTo>
                    <a:pt x="8999" y="8960"/>
                    <a:pt x="8973" y="8962"/>
                    <a:pt x="8943" y="8965"/>
                  </a:cubicBezTo>
                  <a:cubicBezTo>
                    <a:pt x="8924" y="8972"/>
                    <a:pt x="8878" y="8978"/>
                    <a:pt x="8794" y="8998"/>
                  </a:cubicBezTo>
                  <a:cubicBezTo>
                    <a:pt x="8631" y="9017"/>
                    <a:pt x="8508" y="9037"/>
                    <a:pt x="8423" y="9063"/>
                  </a:cubicBezTo>
                  <a:cubicBezTo>
                    <a:pt x="8300" y="9095"/>
                    <a:pt x="8183" y="9167"/>
                    <a:pt x="8065" y="9264"/>
                  </a:cubicBezTo>
                  <a:lnTo>
                    <a:pt x="7961" y="9362"/>
                  </a:lnTo>
                  <a:lnTo>
                    <a:pt x="7974" y="9368"/>
                  </a:lnTo>
                  <a:cubicBezTo>
                    <a:pt x="7974" y="9362"/>
                    <a:pt x="7981" y="9349"/>
                    <a:pt x="7994" y="9342"/>
                  </a:cubicBezTo>
                  <a:cubicBezTo>
                    <a:pt x="8183" y="9199"/>
                    <a:pt x="8352" y="9108"/>
                    <a:pt x="8495" y="9076"/>
                  </a:cubicBezTo>
                  <a:cubicBezTo>
                    <a:pt x="8540" y="9063"/>
                    <a:pt x="8644" y="9050"/>
                    <a:pt x="8800" y="9030"/>
                  </a:cubicBezTo>
                  <a:cubicBezTo>
                    <a:pt x="8969" y="8998"/>
                    <a:pt x="9074" y="8985"/>
                    <a:pt x="9106" y="8985"/>
                  </a:cubicBezTo>
                  <a:cubicBezTo>
                    <a:pt x="9106" y="8978"/>
                    <a:pt x="9106" y="8972"/>
                    <a:pt x="9093" y="8965"/>
                  </a:cubicBezTo>
                  <a:cubicBezTo>
                    <a:pt x="9070" y="8962"/>
                    <a:pt x="9048" y="8960"/>
                    <a:pt x="9023" y="8960"/>
                  </a:cubicBezTo>
                  <a:close/>
                  <a:moveTo>
                    <a:pt x="13937" y="6792"/>
                  </a:moveTo>
                  <a:cubicBezTo>
                    <a:pt x="14102" y="6792"/>
                    <a:pt x="14257" y="6798"/>
                    <a:pt x="14400" y="6813"/>
                  </a:cubicBezTo>
                  <a:cubicBezTo>
                    <a:pt x="14680" y="6839"/>
                    <a:pt x="14933" y="6897"/>
                    <a:pt x="15167" y="6969"/>
                  </a:cubicBezTo>
                  <a:cubicBezTo>
                    <a:pt x="15193" y="6988"/>
                    <a:pt x="15226" y="7008"/>
                    <a:pt x="15258" y="7021"/>
                  </a:cubicBezTo>
                  <a:cubicBezTo>
                    <a:pt x="15337" y="7066"/>
                    <a:pt x="15480" y="7164"/>
                    <a:pt x="15694" y="7313"/>
                  </a:cubicBezTo>
                  <a:cubicBezTo>
                    <a:pt x="15850" y="7424"/>
                    <a:pt x="15967" y="7508"/>
                    <a:pt x="16039" y="7573"/>
                  </a:cubicBezTo>
                  <a:cubicBezTo>
                    <a:pt x="16156" y="7671"/>
                    <a:pt x="16247" y="7775"/>
                    <a:pt x="16319" y="7879"/>
                  </a:cubicBezTo>
                  <a:cubicBezTo>
                    <a:pt x="16384" y="7983"/>
                    <a:pt x="16455" y="8159"/>
                    <a:pt x="16533" y="8399"/>
                  </a:cubicBezTo>
                  <a:cubicBezTo>
                    <a:pt x="16618" y="8660"/>
                    <a:pt x="16670" y="8861"/>
                    <a:pt x="16676" y="9011"/>
                  </a:cubicBezTo>
                  <a:cubicBezTo>
                    <a:pt x="16689" y="9160"/>
                    <a:pt x="16676" y="9297"/>
                    <a:pt x="16644" y="9433"/>
                  </a:cubicBezTo>
                  <a:cubicBezTo>
                    <a:pt x="16598" y="9232"/>
                    <a:pt x="16533" y="9037"/>
                    <a:pt x="16455" y="8848"/>
                  </a:cubicBezTo>
                  <a:cubicBezTo>
                    <a:pt x="16364" y="8634"/>
                    <a:pt x="16260" y="8471"/>
                    <a:pt x="16149" y="8360"/>
                  </a:cubicBezTo>
                  <a:cubicBezTo>
                    <a:pt x="16019" y="8230"/>
                    <a:pt x="15818" y="8113"/>
                    <a:pt x="15545" y="8016"/>
                  </a:cubicBezTo>
                  <a:cubicBezTo>
                    <a:pt x="15434" y="7977"/>
                    <a:pt x="15258" y="7925"/>
                    <a:pt x="15011" y="7860"/>
                  </a:cubicBezTo>
                  <a:cubicBezTo>
                    <a:pt x="14595" y="7749"/>
                    <a:pt x="14289" y="7684"/>
                    <a:pt x="14094" y="7658"/>
                  </a:cubicBezTo>
                  <a:cubicBezTo>
                    <a:pt x="13959" y="7641"/>
                    <a:pt x="13819" y="7633"/>
                    <a:pt x="13677" y="7633"/>
                  </a:cubicBezTo>
                  <a:cubicBezTo>
                    <a:pt x="13046" y="7633"/>
                    <a:pt x="12346" y="7796"/>
                    <a:pt x="11577" y="8120"/>
                  </a:cubicBezTo>
                  <a:cubicBezTo>
                    <a:pt x="11278" y="8243"/>
                    <a:pt x="11051" y="8367"/>
                    <a:pt x="10895" y="8497"/>
                  </a:cubicBezTo>
                  <a:cubicBezTo>
                    <a:pt x="10804" y="8575"/>
                    <a:pt x="10732" y="8627"/>
                    <a:pt x="10686" y="8666"/>
                  </a:cubicBezTo>
                  <a:cubicBezTo>
                    <a:pt x="10608" y="8731"/>
                    <a:pt x="10530" y="8777"/>
                    <a:pt x="10459" y="8803"/>
                  </a:cubicBezTo>
                  <a:cubicBezTo>
                    <a:pt x="10391" y="8830"/>
                    <a:pt x="10297" y="8841"/>
                    <a:pt x="10185" y="8841"/>
                  </a:cubicBezTo>
                  <a:cubicBezTo>
                    <a:pt x="10137" y="8841"/>
                    <a:pt x="10085" y="8839"/>
                    <a:pt x="10030" y="8835"/>
                  </a:cubicBezTo>
                  <a:cubicBezTo>
                    <a:pt x="9900" y="8835"/>
                    <a:pt x="9808" y="8803"/>
                    <a:pt x="9756" y="8744"/>
                  </a:cubicBezTo>
                  <a:cubicBezTo>
                    <a:pt x="9704" y="8679"/>
                    <a:pt x="9698" y="8601"/>
                    <a:pt x="9737" y="8503"/>
                  </a:cubicBezTo>
                  <a:cubicBezTo>
                    <a:pt x="9763" y="8445"/>
                    <a:pt x="9815" y="8380"/>
                    <a:pt x="9886" y="8308"/>
                  </a:cubicBezTo>
                  <a:cubicBezTo>
                    <a:pt x="10166" y="8042"/>
                    <a:pt x="10498" y="7801"/>
                    <a:pt x="10888" y="7593"/>
                  </a:cubicBezTo>
                  <a:cubicBezTo>
                    <a:pt x="11200" y="7417"/>
                    <a:pt x="11577" y="7255"/>
                    <a:pt x="12020" y="7092"/>
                  </a:cubicBezTo>
                  <a:cubicBezTo>
                    <a:pt x="12221" y="7014"/>
                    <a:pt x="12410" y="6956"/>
                    <a:pt x="12572" y="6917"/>
                  </a:cubicBezTo>
                  <a:cubicBezTo>
                    <a:pt x="12742" y="6878"/>
                    <a:pt x="12956" y="6845"/>
                    <a:pt x="13223" y="6826"/>
                  </a:cubicBezTo>
                  <a:cubicBezTo>
                    <a:pt x="13481" y="6803"/>
                    <a:pt x="13719" y="6792"/>
                    <a:pt x="13937" y="6792"/>
                  </a:cubicBezTo>
                  <a:close/>
                  <a:moveTo>
                    <a:pt x="4983" y="9102"/>
                  </a:moveTo>
                  <a:cubicBezTo>
                    <a:pt x="5002" y="9108"/>
                    <a:pt x="5028" y="9108"/>
                    <a:pt x="5061" y="9115"/>
                  </a:cubicBezTo>
                  <a:cubicBezTo>
                    <a:pt x="5093" y="9128"/>
                    <a:pt x="5139" y="9141"/>
                    <a:pt x="5210" y="9160"/>
                  </a:cubicBezTo>
                  <a:cubicBezTo>
                    <a:pt x="5269" y="9186"/>
                    <a:pt x="5314" y="9199"/>
                    <a:pt x="5353" y="9206"/>
                  </a:cubicBezTo>
                  <a:cubicBezTo>
                    <a:pt x="5392" y="9212"/>
                    <a:pt x="5445" y="9219"/>
                    <a:pt x="5516" y="9225"/>
                  </a:cubicBezTo>
                  <a:cubicBezTo>
                    <a:pt x="5529" y="9225"/>
                    <a:pt x="5555" y="9238"/>
                    <a:pt x="5594" y="9251"/>
                  </a:cubicBezTo>
                  <a:cubicBezTo>
                    <a:pt x="5633" y="9264"/>
                    <a:pt x="5659" y="9271"/>
                    <a:pt x="5679" y="9271"/>
                  </a:cubicBezTo>
                  <a:lnTo>
                    <a:pt x="5750" y="9284"/>
                  </a:lnTo>
                  <a:cubicBezTo>
                    <a:pt x="5776" y="9297"/>
                    <a:pt x="5796" y="9310"/>
                    <a:pt x="5802" y="9329"/>
                  </a:cubicBezTo>
                  <a:lnTo>
                    <a:pt x="5737" y="9401"/>
                  </a:lnTo>
                  <a:cubicBezTo>
                    <a:pt x="5711" y="9427"/>
                    <a:pt x="5692" y="9446"/>
                    <a:pt x="5679" y="9453"/>
                  </a:cubicBezTo>
                  <a:cubicBezTo>
                    <a:pt x="5659" y="9453"/>
                    <a:pt x="5633" y="9453"/>
                    <a:pt x="5607" y="9446"/>
                  </a:cubicBezTo>
                  <a:cubicBezTo>
                    <a:pt x="5549" y="9427"/>
                    <a:pt x="5484" y="9414"/>
                    <a:pt x="5412" y="9407"/>
                  </a:cubicBezTo>
                  <a:cubicBezTo>
                    <a:pt x="5340" y="9401"/>
                    <a:pt x="5288" y="9388"/>
                    <a:pt x="5256" y="9381"/>
                  </a:cubicBezTo>
                  <a:cubicBezTo>
                    <a:pt x="5152" y="9349"/>
                    <a:pt x="5074" y="9336"/>
                    <a:pt x="5022" y="9329"/>
                  </a:cubicBezTo>
                  <a:lnTo>
                    <a:pt x="4918" y="9323"/>
                  </a:lnTo>
                  <a:cubicBezTo>
                    <a:pt x="4820" y="9323"/>
                    <a:pt x="4742" y="9323"/>
                    <a:pt x="4677" y="9329"/>
                  </a:cubicBezTo>
                  <a:cubicBezTo>
                    <a:pt x="4729" y="9284"/>
                    <a:pt x="4794" y="9238"/>
                    <a:pt x="4859" y="9193"/>
                  </a:cubicBezTo>
                  <a:cubicBezTo>
                    <a:pt x="4898" y="9160"/>
                    <a:pt x="4944" y="9128"/>
                    <a:pt x="4983" y="9102"/>
                  </a:cubicBezTo>
                  <a:close/>
                  <a:moveTo>
                    <a:pt x="14133" y="6637"/>
                  </a:moveTo>
                  <a:cubicBezTo>
                    <a:pt x="14387" y="6676"/>
                    <a:pt x="14621" y="6741"/>
                    <a:pt x="14842" y="6826"/>
                  </a:cubicBezTo>
                  <a:cubicBezTo>
                    <a:pt x="14547" y="6758"/>
                    <a:pt x="14220" y="6726"/>
                    <a:pt x="13860" y="6726"/>
                  </a:cubicBezTo>
                  <a:cubicBezTo>
                    <a:pt x="13663" y="6726"/>
                    <a:pt x="13458" y="6736"/>
                    <a:pt x="13242" y="6754"/>
                  </a:cubicBezTo>
                  <a:cubicBezTo>
                    <a:pt x="13028" y="6774"/>
                    <a:pt x="12833" y="6800"/>
                    <a:pt x="12664" y="6832"/>
                  </a:cubicBezTo>
                  <a:cubicBezTo>
                    <a:pt x="12514" y="6865"/>
                    <a:pt x="12325" y="6917"/>
                    <a:pt x="12104" y="7001"/>
                  </a:cubicBezTo>
                  <a:cubicBezTo>
                    <a:pt x="11155" y="7326"/>
                    <a:pt x="10407" y="7736"/>
                    <a:pt x="9873" y="8230"/>
                  </a:cubicBezTo>
                  <a:cubicBezTo>
                    <a:pt x="9782" y="8315"/>
                    <a:pt x="9717" y="8393"/>
                    <a:pt x="9685" y="8458"/>
                  </a:cubicBezTo>
                  <a:cubicBezTo>
                    <a:pt x="9633" y="8562"/>
                    <a:pt x="9633" y="8660"/>
                    <a:pt x="9678" y="8744"/>
                  </a:cubicBezTo>
                  <a:cubicBezTo>
                    <a:pt x="9737" y="8855"/>
                    <a:pt x="9873" y="8913"/>
                    <a:pt x="10082" y="8913"/>
                  </a:cubicBezTo>
                  <a:cubicBezTo>
                    <a:pt x="10101" y="8920"/>
                    <a:pt x="10127" y="8920"/>
                    <a:pt x="10147" y="8920"/>
                  </a:cubicBezTo>
                  <a:lnTo>
                    <a:pt x="10179" y="9017"/>
                  </a:lnTo>
                  <a:lnTo>
                    <a:pt x="10199" y="9050"/>
                  </a:lnTo>
                  <a:cubicBezTo>
                    <a:pt x="10205" y="9056"/>
                    <a:pt x="10212" y="9063"/>
                    <a:pt x="10218" y="9063"/>
                  </a:cubicBezTo>
                  <a:cubicBezTo>
                    <a:pt x="10225" y="9063"/>
                    <a:pt x="10231" y="9056"/>
                    <a:pt x="10238" y="9050"/>
                  </a:cubicBezTo>
                  <a:lnTo>
                    <a:pt x="10238" y="9024"/>
                  </a:lnTo>
                  <a:lnTo>
                    <a:pt x="10231" y="8998"/>
                  </a:lnTo>
                  <a:lnTo>
                    <a:pt x="10205" y="8920"/>
                  </a:lnTo>
                  <a:cubicBezTo>
                    <a:pt x="10309" y="8920"/>
                    <a:pt x="10400" y="8900"/>
                    <a:pt x="10465" y="8874"/>
                  </a:cubicBezTo>
                  <a:cubicBezTo>
                    <a:pt x="10543" y="8848"/>
                    <a:pt x="10621" y="8803"/>
                    <a:pt x="10706" y="8731"/>
                  </a:cubicBezTo>
                  <a:cubicBezTo>
                    <a:pt x="10758" y="8692"/>
                    <a:pt x="10830" y="8634"/>
                    <a:pt x="10927" y="8555"/>
                  </a:cubicBezTo>
                  <a:cubicBezTo>
                    <a:pt x="11083" y="8425"/>
                    <a:pt x="11304" y="8302"/>
                    <a:pt x="11590" y="8185"/>
                  </a:cubicBezTo>
                  <a:cubicBezTo>
                    <a:pt x="12330" y="7869"/>
                    <a:pt x="13011" y="7707"/>
                    <a:pt x="13632" y="7707"/>
                  </a:cubicBezTo>
                  <a:cubicBezTo>
                    <a:pt x="13765" y="7707"/>
                    <a:pt x="13895" y="7715"/>
                    <a:pt x="14023" y="7730"/>
                  </a:cubicBezTo>
                  <a:cubicBezTo>
                    <a:pt x="14296" y="7762"/>
                    <a:pt x="14647" y="7847"/>
                    <a:pt x="15089" y="7977"/>
                  </a:cubicBezTo>
                  <a:lnTo>
                    <a:pt x="15434" y="8081"/>
                  </a:lnTo>
                  <a:cubicBezTo>
                    <a:pt x="15577" y="8120"/>
                    <a:pt x="15681" y="8159"/>
                    <a:pt x="15753" y="8191"/>
                  </a:cubicBezTo>
                  <a:cubicBezTo>
                    <a:pt x="15954" y="8295"/>
                    <a:pt x="16123" y="8458"/>
                    <a:pt x="16260" y="8692"/>
                  </a:cubicBezTo>
                  <a:cubicBezTo>
                    <a:pt x="16358" y="8868"/>
                    <a:pt x="16442" y="9089"/>
                    <a:pt x="16507" y="9355"/>
                  </a:cubicBezTo>
                  <a:cubicBezTo>
                    <a:pt x="16540" y="9492"/>
                    <a:pt x="16559" y="9583"/>
                    <a:pt x="16572" y="9642"/>
                  </a:cubicBezTo>
                  <a:cubicBezTo>
                    <a:pt x="16553" y="9681"/>
                    <a:pt x="16527" y="9726"/>
                    <a:pt x="16507" y="9765"/>
                  </a:cubicBezTo>
                  <a:cubicBezTo>
                    <a:pt x="16507" y="9765"/>
                    <a:pt x="16501" y="9772"/>
                    <a:pt x="16501" y="9772"/>
                  </a:cubicBezTo>
                  <a:cubicBezTo>
                    <a:pt x="16455" y="9739"/>
                    <a:pt x="16416" y="9694"/>
                    <a:pt x="16390" y="9629"/>
                  </a:cubicBezTo>
                  <a:cubicBezTo>
                    <a:pt x="16364" y="9583"/>
                    <a:pt x="16345" y="9512"/>
                    <a:pt x="16332" y="9420"/>
                  </a:cubicBezTo>
                  <a:cubicBezTo>
                    <a:pt x="16267" y="9056"/>
                    <a:pt x="16162" y="8790"/>
                    <a:pt x="16013" y="8614"/>
                  </a:cubicBezTo>
                  <a:cubicBezTo>
                    <a:pt x="15941" y="8536"/>
                    <a:pt x="15831" y="8445"/>
                    <a:pt x="15681" y="8347"/>
                  </a:cubicBezTo>
                  <a:cubicBezTo>
                    <a:pt x="15519" y="8243"/>
                    <a:pt x="15376" y="8172"/>
                    <a:pt x="15252" y="8120"/>
                  </a:cubicBezTo>
                  <a:cubicBezTo>
                    <a:pt x="15115" y="8068"/>
                    <a:pt x="14920" y="8022"/>
                    <a:pt x="14667" y="7983"/>
                  </a:cubicBezTo>
                  <a:cubicBezTo>
                    <a:pt x="14293" y="7929"/>
                    <a:pt x="13938" y="7902"/>
                    <a:pt x="13603" y="7902"/>
                  </a:cubicBezTo>
                  <a:cubicBezTo>
                    <a:pt x="13378" y="7902"/>
                    <a:pt x="13163" y="7914"/>
                    <a:pt x="12956" y="7938"/>
                  </a:cubicBezTo>
                  <a:cubicBezTo>
                    <a:pt x="12351" y="8016"/>
                    <a:pt x="11818" y="8198"/>
                    <a:pt x="11356" y="8490"/>
                  </a:cubicBezTo>
                  <a:cubicBezTo>
                    <a:pt x="11350" y="8497"/>
                    <a:pt x="11213" y="8588"/>
                    <a:pt x="10940" y="8783"/>
                  </a:cubicBezTo>
                  <a:cubicBezTo>
                    <a:pt x="10771" y="8894"/>
                    <a:pt x="10621" y="8978"/>
                    <a:pt x="10498" y="9030"/>
                  </a:cubicBezTo>
                  <a:cubicBezTo>
                    <a:pt x="10472" y="9043"/>
                    <a:pt x="10452" y="9063"/>
                    <a:pt x="10439" y="9076"/>
                  </a:cubicBezTo>
                  <a:cubicBezTo>
                    <a:pt x="10426" y="9076"/>
                    <a:pt x="10413" y="9076"/>
                    <a:pt x="10400" y="9082"/>
                  </a:cubicBezTo>
                  <a:cubicBezTo>
                    <a:pt x="10297" y="9101"/>
                    <a:pt x="10193" y="9111"/>
                    <a:pt x="10090" y="9111"/>
                  </a:cubicBezTo>
                  <a:cubicBezTo>
                    <a:pt x="9875" y="9111"/>
                    <a:pt x="9661" y="9070"/>
                    <a:pt x="9451" y="8991"/>
                  </a:cubicBezTo>
                  <a:cubicBezTo>
                    <a:pt x="9366" y="8959"/>
                    <a:pt x="9308" y="8926"/>
                    <a:pt x="9275" y="8881"/>
                  </a:cubicBezTo>
                  <a:cubicBezTo>
                    <a:pt x="9197" y="8790"/>
                    <a:pt x="9197" y="8653"/>
                    <a:pt x="9275" y="8484"/>
                  </a:cubicBezTo>
                  <a:cubicBezTo>
                    <a:pt x="9288" y="8458"/>
                    <a:pt x="9301" y="8432"/>
                    <a:pt x="9321" y="8406"/>
                  </a:cubicBezTo>
                  <a:cubicBezTo>
                    <a:pt x="9336" y="8409"/>
                    <a:pt x="9352" y="8410"/>
                    <a:pt x="9369" y="8410"/>
                  </a:cubicBezTo>
                  <a:cubicBezTo>
                    <a:pt x="9463" y="8410"/>
                    <a:pt x="9572" y="8363"/>
                    <a:pt x="9704" y="8269"/>
                  </a:cubicBezTo>
                  <a:cubicBezTo>
                    <a:pt x="9834" y="8172"/>
                    <a:pt x="10036" y="8029"/>
                    <a:pt x="10303" y="7827"/>
                  </a:cubicBezTo>
                  <a:cubicBezTo>
                    <a:pt x="10537" y="7651"/>
                    <a:pt x="10745" y="7508"/>
                    <a:pt x="10921" y="7404"/>
                  </a:cubicBezTo>
                  <a:cubicBezTo>
                    <a:pt x="11363" y="7144"/>
                    <a:pt x="11857" y="6949"/>
                    <a:pt x="12390" y="6819"/>
                  </a:cubicBezTo>
                  <a:cubicBezTo>
                    <a:pt x="12851" y="6713"/>
                    <a:pt x="13328" y="6655"/>
                    <a:pt x="13816" y="6655"/>
                  </a:cubicBezTo>
                  <a:cubicBezTo>
                    <a:pt x="13865" y="6655"/>
                    <a:pt x="13915" y="6655"/>
                    <a:pt x="13964" y="6656"/>
                  </a:cubicBezTo>
                  <a:cubicBezTo>
                    <a:pt x="13984" y="6658"/>
                    <a:pt x="14002" y="6659"/>
                    <a:pt x="14018" y="6659"/>
                  </a:cubicBezTo>
                  <a:cubicBezTo>
                    <a:pt x="14068" y="6659"/>
                    <a:pt x="14104" y="6652"/>
                    <a:pt x="14133" y="6637"/>
                  </a:cubicBezTo>
                  <a:close/>
                  <a:moveTo>
                    <a:pt x="9165" y="9895"/>
                  </a:moveTo>
                  <a:lnTo>
                    <a:pt x="9158" y="9902"/>
                  </a:lnTo>
                  <a:cubicBezTo>
                    <a:pt x="9145" y="9902"/>
                    <a:pt x="9139" y="9908"/>
                    <a:pt x="9132" y="9921"/>
                  </a:cubicBezTo>
                  <a:cubicBezTo>
                    <a:pt x="9132" y="9928"/>
                    <a:pt x="9139" y="9941"/>
                    <a:pt x="9145" y="9941"/>
                  </a:cubicBezTo>
                  <a:lnTo>
                    <a:pt x="9152" y="9947"/>
                  </a:lnTo>
                  <a:lnTo>
                    <a:pt x="9230" y="9947"/>
                  </a:lnTo>
                  <a:lnTo>
                    <a:pt x="9249" y="9954"/>
                  </a:lnTo>
                  <a:lnTo>
                    <a:pt x="9262" y="9967"/>
                  </a:lnTo>
                  <a:cubicBezTo>
                    <a:pt x="9269" y="9973"/>
                    <a:pt x="9275" y="9977"/>
                    <a:pt x="9281" y="9977"/>
                  </a:cubicBezTo>
                  <a:cubicBezTo>
                    <a:pt x="9287" y="9977"/>
                    <a:pt x="9291" y="9973"/>
                    <a:pt x="9295" y="9967"/>
                  </a:cubicBezTo>
                  <a:cubicBezTo>
                    <a:pt x="9308" y="9960"/>
                    <a:pt x="9308" y="9941"/>
                    <a:pt x="9301" y="9921"/>
                  </a:cubicBezTo>
                  <a:cubicBezTo>
                    <a:pt x="9295" y="9915"/>
                    <a:pt x="9282" y="9908"/>
                    <a:pt x="9262" y="9902"/>
                  </a:cubicBezTo>
                  <a:cubicBezTo>
                    <a:pt x="9217" y="9902"/>
                    <a:pt x="9184" y="9895"/>
                    <a:pt x="9165" y="9895"/>
                  </a:cubicBezTo>
                  <a:close/>
                  <a:moveTo>
                    <a:pt x="13938" y="8133"/>
                  </a:moveTo>
                  <a:lnTo>
                    <a:pt x="13938" y="8133"/>
                  </a:lnTo>
                  <a:cubicBezTo>
                    <a:pt x="14094" y="8139"/>
                    <a:pt x="14263" y="8159"/>
                    <a:pt x="14446" y="8185"/>
                  </a:cubicBezTo>
                  <a:cubicBezTo>
                    <a:pt x="14446" y="8243"/>
                    <a:pt x="14465" y="8315"/>
                    <a:pt x="14485" y="8399"/>
                  </a:cubicBezTo>
                  <a:cubicBezTo>
                    <a:pt x="14504" y="8484"/>
                    <a:pt x="14517" y="8614"/>
                    <a:pt x="14524" y="8790"/>
                  </a:cubicBezTo>
                  <a:cubicBezTo>
                    <a:pt x="14530" y="8848"/>
                    <a:pt x="14543" y="8939"/>
                    <a:pt x="14569" y="9069"/>
                  </a:cubicBezTo>
                  <a:cubicBezTo>
                    <a:pt x="14589" y="9193"/>
                    <a:pt x="14602" y="9284"/>
                    <a:pt x="14608" y="9349"/>
                  </a:cubicBezTo>
                  <a:cubicBezTo>
                    <a:pt x="14621" y="9479"/>
                    <a:pt x="14621" y="9635"/>
                    <a:pt x="14608" y="9804"/>
                  </a:cubicBezTo>
                  <a:cubicBezTo>
                    <a:pt x="14595" y="9902"/>
                    <a:pt x="14576" y="9973"/>
                    <a:pt x="14543" y="10006"/>
                  </a:cubicBezTo>
                  <a:cubicBezTo>
                    <a:pt x="14504" y="10051"/>
                    <a:pt x="14420" y="10077"/>
                    <a:pt x="14296" y="10077"/>
                  </a:cubicBezTo>
                  <a:cubicBezTo>
                    <a:pt x="14289" y="9947"/>
                    <a:pt x="14296" y="9830"/>
                    <a:pt x="14309" y="9720"/>
                  </a:cubicBezTo>
                  <a:cubicBezTo>
                    <a:pt x="14315" y="9635"/>
                    <a:pt x="14322" y="9577"/>
                    <a:pt x="14315" y="9544"/>
                  </a:cubicBezTo>
                  <a:cubicBezTo>
                    <a:pt x="14310" y="9517"/>
                    <a:pt x="14305" y="9503"/>
                    <a:pt x="14292" y="9503"/>
                  </a:cubicBezTo>
                  <a:cubicBezTo>
                    <a:pt x="14289" y="9503"/>
                    <a:pt x="14286" y="9504"/>
                    <a:pt x="14283" y="9505"/>
                  </a:cubicBezTo>
                  <a:cubicBezTo>
                    <a:pt x="14270" y="9505"/>
                    <a:pt x="14263" y="9518"/>
                    <a:pt x="14257" y="9538"/>
                  </a:cubicBezTo>
                  <a:cubicBezTo>
                    <a:pt x="14231" y="9648"/>
                    <a:pt x="14218" y="9824"/>
                    <a:pt x="14218" y="10058"/>
                  </a:cubicBezTo>
                  <a:cubicBezTo>
                    <a:pt x="14218" y="10097"/>
                    <a:pt x="14224" y="10123"/>
                    <a:pt x="14237" y="10142"/>
                  </a:cubicBezTo>
                  <a:cubicBezTo>
                    <a:pt x="14250" y="10155"/>
                    <a:pt x="14283" y="10168"/>
                    <a:pt x="14322" y="10168"/>
                  </a:cubicBezTo>
                  <a:cubicBezTo>
                    <a:pt x="14407" y="10162"/>
                    <a:pt x="14485" y="10142"/>
                    <a:pt x="14556" y="10103"/>
                  </a:cubicBezTo>
                  <a:cubicBezTo>
                    <a:pt x="14595" y="10077"/>
                    <a:pt x="14615" y="10058"/>
                    <a:pt x="14634" y="10038"/>
                  </a:cubicBezTo>
                  <a:cubicBezTo>
                    <a:pt x="14641" y="10019"/>
                    <a:pt x="14654" y="9986"/>
                    <a:pt x="14660" y="9947"/>
                  </a:cubicBezTo>
                  <a:cubicBezTo>
                    <a:pt x="14706" y="9713"/>
                    <a:pt x="14712" y="9485"/>
                    <a:pt x="14673" y="9251"/>
                  </a:cubicBezTo>
                  <a:cubicBezTo>
                    <a:pt x="14641" y="9082"/>
                    <a:pt x="14615" y="8952"/>
                    <a:pt x="14602" y="8868"/>
                  </a:cubicBezTo>
                  <a:cubicBezTo>
                    <a:pt x="14582" y="8692"/>
                    <a:pt x="14569" y="8568"/>
                    <a:pt x="14556" y="8484"/>
                  </a:cubicBezTo>
                  <a:cubicBezTo>
                    <a:pt x="14543" y="8367"/>
                    <a:pt x="14530" y="8269"/>
                    <a:pt x="14504" y="8191"/>
                  </a:cubicBezTo>
                  <a:lnTo>
                    <a:pt x="14504" y="8191"/>
                  </a:lnTo>
                  <a:cubicBezTo>
                    <a:pt x="14543" y="8198"/>
                    <a:pt x="14582" y="8198"/>
                    <a:pt x="14615" y="8204"/>
                  </a:cubicBezTo>
                  <a:cubicBezTo>
                    <a:pt x="14621" y="8237"/>
                    <a:pt x="14628" y="8276"/>
                    <a:pt x="14641" y="8308"/>
                  </a:cubicBezTo>
                  <a:cubicBezTo>
                    <a:pt x="14654" y="8354"/>
                    <a:pt x="14673" y="8425"/>
                    <a:pt x="14699" y="8516"/>
                  </a:cubicBezTo>
                  <a:cubicBezTo>
                    <a:pt x="14725" y="8608"/>
                    <a:pt x="14745" y="8718"/>
                    <a:pt x="14758" y="8848"/>
                  </a:cubicBezTo>
                  <a:cubicBezTo>
                    <a:pt x="14771" y="8985"/>
                    <a:pt x="14784" y="9134"/>
                    <a:pt x="14790" y="9303"/>
                  </a:cubicBezTo>
                  <a:cubicBezTo>
                    <a:pt x="14803" y="9577"/>
                    <a:pt x="14797" y="9869"/>
                    <a:pt x="14777" y="10188"/>
                  </a:cubicBezTo>
                  <a:cubicBezTo>
                    <a:pt x="14732" y="10214"/>
                    <a:pt x="14667" y="10227"/>
                    <a:pt x="14582" y="10227"/>
                  </a:cubicBezTo>
                  <a:cubicBezTo>
                    <a:pt x="14485" y="10220"/>
                    <a:pt x="14420" y="10220"/>
                    <a:pt x="14374" y="10220"/>
                  </a:cubicBezTo>
                  <a:cubicBezTo>
                    <a:pt x="14276" y="10227"/>
                    <a:pt x="14231" y="10233"/>
                    <a:pt x="14224" y="10233"/>
                  </a:cubicBezTo>
                  <a:cubicBezTo>
                    <a:pt x="14166" y="10227"/>
                    <a:pt x="14120" y="10214"/>
                    <a:pt x="14094" y="10188"/>
                  </a:cubicBezTo>
                  <a:cubicBezTo>
                    <a:pt x="14081" y="10129"/>
                    <a:pt x="14075" y="10038"/>
                    <a:pt x="14081" y="9921"/>
                  </a:cubicBezTo>
                  <a:lnTo>
                    <a:pt x="14107" y="9225"/>
                  </a:lnTo>
                  <a:cubicBezTo>
                    <a:pt x="14107" y="9134"/>
                    <a:pt x="14094" y="9017"/>
                    <a:pt x="14062" y="8874"/>
                  </a:cubicBezTo>
                  <a:cubicBezTo>
                    <a:pt x="14023" y="8699"/>
                    <a:pt x="14003" y="8581"/>
                    <a:pt x="13997" y="8523"/>
                  </a:cubicBezTo>
                  <a:cubicBezTo>
                    <a:pt x="13984" y="8412"/>
                    <a:pt x="13977" y="8334"/>
                    <a:pt x="13964" y="8282"/>
                  </a:cubicBezTo>
                  <a:cubicBezTo>
                    <a:pt x="13958" y="8224"/>
                    <a:pt x="13945" y="8178"/>
                    <a:pt x="13938" y="8133"/>
                  </a:cubicBezTo>
                  <a:close/>
                  <a:moveTo>
                    <a:pt x="6674" y="9479"/>
                  </a:moveTo>
                  <a:lnTo>
                    <a:pt x="6674" y="9479"/>
                  </a:lnTo>
                  <a:cubicBezTo>
                    <a:pt x="6680" y="9538"/>
                    <a:pt x="6674" y="9596"/>
                    <a:pt x="6667" y="9668"/>
                  </a:cubicBezTo>
                  <a:cubicBezTo>
                    <a:pt x="6661" y="9700"/>
                    <a:pt x="6661" y="9726"/>
                    <a:pt x="6667" y="9739"/>
                  </a:cubicBezTo>
                  <a:lnTo>
                    <a:pt x="6719" y="9843"/>
                  </a:lnTo>
                  <a:cubicBezTo>
                    <a:pt x="6752" y="9889"/>
                    <a:pt x="6771" y="9921"/>
                    <a:pt x="6778" y="9954"/>
                  </a:cubicBezTo>
                  <a:lnTo>
                    <a:pt x="6810" y="10051"/>
                  </a:lnTo>
                  <a:cubicBezTo>
                    <a:pt x="6823" y="10097"/>
                    <a:pt x="6843" y="10123"/>
                    <a:pt x="6869" y="10149"/>
                  </a:cubicBezTo>
                  <a:cubicBezTo>
                    <a:pt x="6882" y="10162"/>
                    <a:pt x="6908" y="10188"/>
                    <a:pt x="6940" y="10207"/>
                  </a:cubicBezTo>
                  <a:lnTo>
                    <a:pt x="6966" y="10246"/>
                  </a:lnTo>
                  <a:lnTo>
                    <a:pt x="6973" y="10253"/>
                  </a:lnTo>
                  <a:lnTo>
                    <a:pt x="6875" y="10266"/>
                  </a:lnTo>
                  <a:cubicBezTo>
                    <a:pt x="6862" y="10269"/>
                    <a:pt x="6851" y="10271"/>
                    <a:pt x="6841" y="10271"/>
                  </a:cubicBezTo>
                  <a:cubicBezTo>
                    <a:pt x="6831" y="10271"/>
                    <a:pt x="6823" y="10269"/>
                    <a:pt x="6817" y="10266"/>
                  </a:cubicBezTo>
                  <a:cubicBezTo>
                    <a:pt x="6797" y="10266"/>
                    <a:pt x="6778" y="10253"/>
                    <a:pt x="6752" y="10227"/>
                  </a:cubicBezTo>
                  <a:cubicBezTo>
                    <a:pt x="6706" y="10181"/>
                    <a:pt x="6687" y="10149"/>
                    <a:pt x="6680" y="10142"/>
                  </a:cubicBezTo>
                  <a:cubicBezTo>
                    <a:pt x="6674" y="10129"/>
                    <a:pt x="6667" y="10103"/>
                    <a:pt x="6661" y="10071"/>
                  </a:cubicBezTo>
                  <a:cubicBezTo>
                    <a:pt x="6654" y="10038"/>
                    <a:pt x="6648" y="10012"/>
                    <a:pt x="6641" y="9999"/>
                  </a:cubicBezTo>
                  <a:lnTo>
                    <a:pt x="6589" y="9882"/>
                  </a:lnTo>
                  <a:cubicBezTo>
                    <a:pt x="6563" y="9811"/>
                    <a:pt x="6550" y="9746"/>
                    <a:pt x="6550" y="9687"/>
                  </a:cubicBezTo>
                  <a:lnTo>
                    <a:pt x="6550" y="9648"/>
                  </a:lnTo>
                  <a:cubicBezTo>
                    <a:pt x="6576" y="9629"/>
                    <a:pt x="6596" y="9609"/>
                    <a:pt x="6609" y="9590"/>
                  </a:cubicBezTo>
                  <a:lnTo>
                    <a:pt x="6641" y="9518"/>
                  </a:lnTo>
                  <a:lnTo>
                    <a:pt x="6674" y="9479"/>
                  </a:lnTo>
                  <a:close/>
                  <a:moveTo>
                    <a:pt x="8000" y="8367"/>
                  </a:moveTo>
                  <a:cubicBezTo>
                    <a:pt x="8020" y="8380"/>
                    <a:pt x="8033" y="8386"/>
                    <a:pt x="8046" y="8399"/>
                  </a:cubicBezTo>
                  <a:lnTo>
                    <a:pt x="8202" y="8529"/>
                  </a:lnTo>
                  <a:cubicBezTo>
                    <a:pt x="8248" y="8562"/>
                    <a:pt x="8280" y="8595"/>
                    <a:pt x="8293" y="8627"/>
                  </a:cubicBezTo>
                  <a:cubicBezTo>
                    <a:pt x="8300" y="8640"/>
                    <a:pt x="8306" y="8666"/>
                    <a:pt x="8326" y="8712"/>
                  </a:cubicBezTo>
                  <a:cubicBezTo>
                    <a:pt x="8332" y="8731"/>
                    <a:pt x="8339" y="8744"/>
                    <a:pt x="8345" y="8757"/>
                  </a:cubicBezTo>
                  <a:cubicBezTo>
                    <a:pt x="8280" y="8777"/>
                    <a:pt x="8222" y="8803"/>
                    <a:pt x="8163" y="8835"/>
                  </a:cubicBezTo>
                  <a:lnTo>
                    <a:pt x="8150" y="8777"/>
                  </a:lnTo>
                  <a:cubicBezTo>
                    <a:pt x="8131" y="8731"/>
                    <a:pt x="8118" y="8705"/>
                    <a:pt x="8111" y="8686"/>
                  </a:cubicBezTo>
                  <a:cubicBezTo>
                    <a:pt x="8105" y="8679"/>
                    <a:pt x="8105" y="8673"/>
                    <a:pt x="8091" y="8666"/>
                  </a:cubicBezTo>
                  <a:cubicBezTo>
                    <a:pt x="8089" y="8663"/>
                    <a:pt x="8085" y="8662"/>
                    <a:pt x="8081" y="8662"/>
                  </a:cubicBezTo>
                  <a:cubicBezTo>
                    <a:pt x="8075" y="8662"/>
                    <a:pt x="8069" y="8665"/>
                    <a:pt x="8065" y="8673"/>
                  </a:cubicBezTo>
                  <a:cubicBezTo>
                    <a:pt x="8065" y="8673"/>
                    <a:pt x="8065" y="8686"/>
                    <a:pt x="8065" y="8699"/>
                  </a:cubicBezTo>
                  <a:cubicBezTo>
                    <a:pt x="8091" y="8764"/>
                    <a:pt x="8111" y="8816"/>
                    <a:pt x="8124" y="8855"/>
                  </a:cubicBezTo>
                  <a:cubicBezTo>
                    <a:pt x="8000" y="8920"/>
                    <a:pt x="7896" y="9004"/>
                    <a:pt x="7812" y="9095"/>
                  </a:cubicBezTo>
                  <a:cubicBezTo>
                    <a:pt x="7740" y="9173"/>
                    <a:pt x="7662" y="9284"/>
                    <a:pt x="7578" y="9440"/>
                  </a:cubicBezTo>
                  <a:cubicBezTo>
                    <a:pt x="7467" y="9629"/>
                    <a:pt x="7396" y="9798"/>
                    <a:pt x="7350" y="9941"/>
                  </a:cubicBezTo>
                  <a:cubicBezTo>
                    <a:pt x="7311" y="10077"/>
                    <a:pt x="7292" y="10201"/>
                    <a:pt x="7292" y="10324"/>
                  </a:cubicBezTo>
                  <a:cubicBezTo>
                    <a:pt x="7272" y="10318"/>
                    <a:pt x="7259" y="10311"/>
                    <a:pt x="7253" y="10305"/>
                  </a:cubicBezTo>
                  <a:cubicBezTo>
                    <a:pt x="7207" y="10266"/>
                    <a:pt x="7168" y="10246"/>
                    <a:pt x="7142" y="10240"/>
                  </a:cubicBezTo>
                  <a:cubicBezTo>
                    <a:pt x="7129" y="10233"/>
                    <a:pt x="7109" y="10233"/>
                    <a:pt x="7096" y="10233"/>
                  </a:cubicBezTo>
                  <a:cubicBezTo>
                    <a:pt x="7090" y="10214"/>
                    <a:pt x="7077" y="10194"/>
                    <a:pt x="7057" y="10175"/>
                  </a:cubicBezTo>
                  <a:lnTo>
                    <a:pt x="6921" y="10032"/>
                  </a:lnTo>
                  <a:cubicBezTo>
                    <a:pt x="6921" y="10025"/>
                    <a:pt x="6908" y="10006"/>
                    <a:pt x="6888" y="9967"/>
                  </a:cubicBezTo>
                  <a:cubicBezTo>
                    <a:pt x="6875" y="9915"/>
                    <a:pt x="6849" y="9863"/>
                    <a:pt x="6823" y="9811"/>
                  </a:cubicBezTo>
                  <a:lnTo>
                    <a:pt x="6771" y="9713"/>
                  </a:lnTo>
                  <a:cubicBezTo>
                    <a:pt x="6765" y="9700"/>
                    <a:pt x="6765" y="9687"/>
                    <a:pt x="6765" y="9668"/>
                  </a:cubicBezTo>
                  <a:lnTo>
                    <a:pt x="6752" y="9485"/>
                  </a:lnTo>
                  <a:cubicBezTo>
                    <a:pt x="6752" y="9414"/>
                    <a:pt x="6758" y="9362"/>
                    <a:pt x="6765" y="9342"/>
                  </a:cubicBezTo>
                  <a:cubicBezTo>
                    <a:pt x="6765" y="9329"/>
                    <a:pt x="6765" y="9323"/>
                    <a:pt x="6765" y="9323"/>
                  </a:cubicBezTo>
                  <a:cubicBezTo>
                    <a:pt x="6927" y="9154"/>
                    <a:pt x="7070" y="9017"/>
                    <a:pt x="7187" y="8913"/>
                  </a:cubicBezTo>
                  <a:cubicBezTo>
                    <a:pt x="7402" y="8725"/>
                    <a:pt x="7617" y="8562"/>
                    <a:pt x="7831" y="8432"/>
                  </a:cubicBezTo>
                  <a:cubicBezTo>
                    <a:pt x="7838" y="8438"/>
                    <a:pt x="7844" y="8445"/>
                    <a:pt x="7864" y="8451"/>
                  </a:cubicBezTo>
                  <a:cubicBezTo>
                    <a:pt x="7916" y="8471"/>
                    <a:pt x="7961" y="8503"/>
                    <a:pt x="8000" y="8542"/>
                  </a:cubicBezTo>
                  <a:cubicBezTo>
                    <a:pt x="8004" y="8546"/>
                    <a:pt x="8007" y="8547"/>
                    <a:pt x="8011" y="8547"/>
                  </a:cubicBezTo>
                  <a:cubicBezTo>
                    <a:pt x="8015" y="8547"/>
                    <a:pt x="8020" y="8546"/>
                    <a:pt x="8026" y="8542"/>
                  </a:cubicBezTo>
                  <a:lnTo>
                    <a:pt x="8020" y="8516"/>
                  </a:lnTo>
                  <a:cubicBezTo>
                    <a:pt x="8013" y="8490"/>
                    <a:pt x="8000" y="8477"/>
                    <a:pt x="7994" y="8471"/>
                  </a:cubicBezTo>
                  <a:cubicBezTo>
                    <a:pt x="7974" y="8458"/>
                    <a:pt x="7961" y="8445"/>
                    <a:pt x="7942" y="8438"/>
                  </a:cubicBezTo>
                  <a:cubicBezTo>
                    <a:pt x="7929" y="8432"/>
                    <a:pt x="7909" y="8419"/>
                    <a:pt x="7877" y="8399"/>
                  </a:cubicBezTo>
                  <a:cubicBezTo>
                    <a:pt x="7890" y="8393"/>
                    <a:pt x="7909" y="8380"/>
                    <a:pt x="7929" y="8373"/>
                  </a:cubicBezTo>
                  <a:lnTo>
                    <a:pt x="8000" y="8367"/>
                  </a:lnTo>
                  <a:close/>
                  <a:moveTo>
                    <a:pt x="13548" y="8120"/>
                  </a:moveTo>
                  <a:lnTo>
                    <a:pt x="13600" y="8412"/>
                  </a:lnTo>
                  <a:cubicBezTo>
                    <a:pt x="13626" y="8627"/>
                    <a:pt x="13646" y="8790"/>
                    <a:pt x="13652" y="8894"/>
                  </a:cubicBezTo>
                  <a:lnTo>
                    <a:pt x="13659" y="9147"/>
                  </a:lnTo>
                  <a:cubicBezTo>
                    <a:pt x="13652" y="9472"/>
                    <a:pt x="13633" y="9778"/>
                    <a:pt x="13587" y="10071"/>
                  </a:cubicBezTo>
                  <a:cubicBezTo>
                    <a:pt x="13587" y="10123"/>
                    <a:pt x="13574" y="10168"/>
                    <a:pt x="13561" y="10201"/>
                  </a:cubicBezTo>
                  <a:cubicBezTo>
                    <a:pt x="13542" y="10233"/>
                    <a:pt x="13516" y="10259"/>
                    <a:pt x="13496" y="10272"/>
                  </a:cubicBezTo>
                  <a:cubicBezTo>
                    <a:pt x="13463" y="10305"/>
                    <a:pt x="13418" y="10324"/>
                    <a:pt x="13359" y="10331"/>
                  </a:cubicBezTo>
                  <a:cubicBezTo>
                    <a:pt x="13288" y="10349"/>
                    <a:pt x="13215" y="10359"/>
                    <a:pt x="13141" y="10359"/>
                  </a:cubicBezTo>
                  <a:cubicBezTo>
                    <a:pt x="13081" y="10359"/>
                    <a:pt x="13021" y="10352"/>
                    <a:pt x="12963" y="10337"/>
                  </a:cubicBezTo>
                  <a:cubicBezTo>
                    <a:pt x="12917" y="10331"/>
                    <a:pt x="12885" y="10318"/>
                    <a:pt x="12865" y="10292"/>
                  </a:cubicBezTo>
                  <a:cubicBezTo>
                    <a:pt x="12859" y="10279"/>
                    <a:pt x="12852" y="10253"/>
                    <a:pt x="12852" y="10214"/>
                  </a:cubicBezTo>
                  <a:cubicBezTo>
                    <a:pt x="12859" y="10181"/>
                    <a:pt x="12865" y="10129"/>
                    <a:pt x="12872" y="10064"/>
                  </a:cubicBezTo>
                  <a:cubicBezTo>
                    <a:pt x="12885" y="9993"/>
                    <a:pt x="12891" y="9941"/>
                    <a:pt x="12898" y="9915"/>
                  </a:cubicBezTo>
                  <a:cubicBezTo>
                    <a:pt x="12898" y="9791"/>
                    <a:pt x="12898" y="9700"/>
                    <a:pt x="12904" y="9635"/>
                  </a:cubicBezTo>
                  <a:cubicBezTo>
                    <a:pt x="12917" y="9498"/>
                    <a:pt x="12930" y="9401"/>
                    <a:pt x="12930" y="9336"/>
                  </a:cubicBezTo>
                  <a:cubicBezTo>
                    <a:pt x="12930" y="9264"/>
                    <a:pt x="12924" y="9186"/>
                    <a:pt x="12911" y="9102"/>
                  </a:cubicBezTo>
                  <a:cubicBezTo>
                    <a:pt x="12891" y="8926"/>
                    <a:pt x="12885" y="8790"/>
                    <a:pt x="12885" y="8699"/>
                  </a:cubicBezTo>
                  <a:lnTo>
                    <a:pt x="12872" y="8412"/>
                  </a:lnTo>
                  <a:cubicBezTo>
                    <a:pt x="12865" y="8341"/>
                    <a:pt x="12846" y="8263"/>
                    <a:pt x="12826" y="8178"/>
                  </a:cubicBezTo>
                  <a:cubicBezTo>
                    <a:pt x="12976" y="8152"/>
                    <a:pt x="13125" y="8133"/>
                    <a:pt x="13275" y="8126"/>
                  </a:cubicBezTo>
                  <a:cubicBezTo>
                    <a:pt x="13307" y="8126"/>
                    <a:pt x="13340" y="8120"/>
                    <a:pt x="13372" y="8120"/>
                  </a:cubicBezTo>
                  <a:cubicBezTo>
                    <a:pt x="13366" y="8139"/>
                    <a:pt x="13372" y="8172"/>
                    <a:pt x="13372" y="8198"/>
                  </a:cubicBezTo>
                  <a:cubicBezTo>
                    <a:pt x="13405" y="8412"/>
                    <a:pt x="13431" y="8738"/>
                    <a:pt x="13457" y="9173"/>
                  </a:cubicBezTo>
                  <a:cubicBezTo>
                    <a:pt x="13463" y="9290"/>
                    <a:pt x="13463" y="9362"/>
                    <a:pt x="13457" y="9388"/>
                  </a:cubicBezTo>
                  <a:cubicBezTo>
                    <a:pt x="13457" y="9459"/>
                    <a:pt x="13444" y="9551"/>
                    <a:pt x="13424" y="9648"/>
                  </a:cubicBezTo>
                  <a:lnTo>
                    <a:pt x="13359" y="9999"/>
                  </a:lnTo>
                  <a:cubicBezTo>
                    <a:pt x="13346" y="10064"/>
                    <a:pt x="13327" y="10110"/>
                    <a:pt x="13301" y="10129"/>
                  </a:cubicBezTo>
                  <a:cubicBezTo>
                    <a:pt x="13281" y="10149"/>
                    <a:pt x="13249" y="10162"/>
                    <a:pt x="13203" y="10168"/>
                  </a:cubicBezTo>
                  <a:cubicBezTo>
                    <a:pt x="13190" y="10170"/>
                    <a:pt x="13178" y="10171"/>
                    <a:pt x="13167" y="10171"/>
                  </a:cubicBezTo>
                  <a:cubicBezTo>
                    <a:pt x="13140" y="10171"/>
                    <a:pt x="13121" y="10166"/>
                    <a:pt x="13112" y="10162"/>
                  </a:cubicBezTo>
                  <a:cubicBezTo>
                    <a:pt x="13086" y="10149"/>
                    <a:pt x="13073" y="10110"/>
                    <a:pt x="13067" y="10058"/>
                  </a:cubicBezTo>
                  <a:cubicBezTo>
                    <a:pt x="13060" y="9960"/>
                    <a:pt x="13060" y="9850"/>
                    <a:pt x="13073" y="9733"/>
                  </a:cubicBezTo>
                  <a:cubicBezTo>
                    <a:pt x="13080" y="9668"/>
                    <a:pt x="13086" y="9616"/>
                    <a:pt x="13086" y="9583"/>
                  </a:cubicBezTo>
                  <a:cubicBezTo>
                    <a:pt x="13086" y="9564"/>
                    <a:pt x="13080" y="9551"/>
                    <a:pt x="13073" y="9544"/>
                  </a:cubicBezTo>
                  <a:cubicBezTo>
                    <a:pt x="13069" y="9542"/>
                    <a:pt x="13064" y="9540"/>
                    <a:pt x="13059" y="9540"/>
                  </a:cubicBezTo>
                  <a:cubicBezTo>
                    <a:pt x="13051" y="9540"/>
                    <a:pt x="13042" y="9545"/>
                    <a:pt x="13034" y="9557"/>
                  </a:cubicBezTo>
                  <a:cubicBezTo>
                    <a:pt x="13028" y="9570"/>
                    <a:pt x="13021" y="9583"/>
                    <a:pt x="13021" y="9603"/>
                  </a:cubicBezTo>
                  <a:lnTo>
                    <a:pt x="12995" y="9999"/>
                  </a:lnTo>
                  <a:cubicBezTo>
                    <a:pt x="12995" y="10110"/>
                    <a:pt x="13015" y="10188"/>
                    <a:pt x="13060" y="10220"/>
                  </a:cubicBezTo>
                  <a:cubicBezTo>
                    <a:pt x="13087" y="10239"/>
                    <a:pt x="13118" y="10249"/>
                    <a:pt x="13154" y="10249"/>
                  </a:cubicBezTo>
                  <a:cubicBezTo>
                    <a:pt x="13181" y="10249"/>
                    <a:pt x="13210" y="10244"/>
                    <a:pt x="13242" y="10233"/>
                  </a:cubicBezTo>
                  <a:cubicBezTo>
                    <a:pt x="13314" y="10214"/>
                    <a:pt x="13359" y="10181"/>
                    <a:pt x="13385" y="10142"/>
                  </a:cubicBezTo>
                  <a:cubicBezTo>
                    <a:pt x="13398" y="10123"/>
                    <a:pt x="13411" y="10084"/>
                    <a:pt x="13424" y="10038"/>
                  </a:cubicBezTo>
                  <a:cubicBezTo>
                    <a:pt x="13483" y="9752"/>
                    <a:pt x="13509" y="9518"/>
                    <a:pt x="13509" y="9336"/>
                  </a:cubicBezTo>
                  <a:lnTo>
                    <a:pt x="13503" y="9134"/>
                  </a:lnTo>
                  <a:cubicBezTo>
                    <a:pt x="13490" y="8803"/>
                    <a:pt x="13463" y="8497"/>
                    <a:pt x="13431" y="8217"/>
                  </a:cubicBezTo>
                  <a:cubicBezTo>
                    <a:pt x="13424" y="8178"/>
                    <a:pt x="13424" y="8146"/>
                    <a:pt x="13411" y="8120"/>
                  </a:cubicBezTo>
                  <a:close/>
                  <a:moveTo>
                    <a:pt x="6479" y="9785"/>
                  </a:moveTo>
                  <a:lnTo>
                    <a:pt x="6479" y="9798"/>
                  </a:lnTo>
                  <a:lnTo>
                    <a:pt x="6602" y="10194"/>
                  </a:lnTo>
                  <a:cubicBezTo>
                    <a:pt x="6622" y="10240"/>
                    <a:pt x="6661" y="10285"/>
                    <a:pt x="6726" y="10344"/>
                  </a:cubicBezTo>
                  <a:lnTo>
                    <a:pt x="6739" y="10350"/>
                  </a:lnTo>
                  <a:lnTo>
                    <a:pt x="6225" y="10409"/>
                  </a:lnTo>
                  <a:cubicBezTo>
                    <a:pt x="6283" y="10194"/>
                    <a:pt x="6368" y="9986"/>
                    <a:pt x="6479" y="9785"/>
                  </a:cubicBezTo>
                  <a:close/>
                  <a:moveTo>
                    <a:pt x="14914" y="8263"/>
                  </a:moveTo>
                  <a:cubicBezTo>
                    <a:pt x="14979" y="8276"/>
                    <a:pt x="15037" y="8289"/>
                    <a:pt x="15096" y="8308"/>
                  </a:cubicBezTo>
                  <a:cubicBezTo>
                    <a:pt x="15180" y="8334"/>
                    <a:pt x="15265" y="8367"/>
                    <a:pt x="15356" y="8412"/>
                  </a:cubicBezTo>
                  <a:lnTo>
                    <a:pt x="15356" y="8419"/>
                  </a:lnTo>
                  <a:cubicBezTo>
                    <a:pt x="15369" y="8451"/>
                    <a:pt x="15376" y="8510"/>
                    <a:pt x="15389" y="8595"/>
                  </a:cubicBezTo>
                  <a:cubicBezTo>
                    <a:pt x="15395" y="8673"/>
                    <a:pt x="15408" y="8731"/>
                    <a:pt x="15428" y="8770"/>
                  </a:cubicBezTo>
                  <a:cubicBezTo>
                    <a:pt x="15434" y="8803"/>
                    <a:pt x="15460" y="8848"/>
                    <a:pt x="15493" y="8913"/>
                  </a:cubicBezTo>
                  <a:cubicBezTo>
                    <a:pt x="15499" y="8946"/>
                    <a:pt x="15506" y="8978"/>
                    <a:pt x="15512" y="9004"/>
                  </a:cubicBezTo>
                  <a:cubicBezTo>
                    <a:pt x="15551" y="9290"/>
                    <a:pt x="15584" y="9492"/>
                    <a:pt x="15597" y="9616"/>
                  </a:cubicBezTo>
                  <a:lnTo>
                    <a:pt x="15675" y="10266"/>
                  </a:lnTo>
                  <a:cubicBezTo>
                    <a:pt x="15675" y="10318"/>
                    <a:pt x="15668" y="10363"/>
                    <a:pt x="15655" y="10389"/>
                  </a:cubicBezTo>
                  <a:cubicBezTo>
                    <a:pt x="15635" y="10429"/>
                    <a:pt x="15608" y="10446"/>
                    <a:pt x="15579" y="10446"/>
                  </a:cubicBezTo>
                  <a:cubicBezTo>
                    <a:pt x="15570" y="10446"/>
                    <a:pt x="15560" y="10445"/>
                    <a:pt x="15551" y="10442"/>
                  </a:cubicBezTo>
                  <a:cubicBezTo>
                    <a:pt x="15545" y="10435"/>
                    <a:pt x="15525" y="10422"/>
                    <a:pt x="15506" y="10396"/>
                  </a:cubicBezTo>
                  <a:cubicBezTo>
                    <a:pt x="15486" y="10383"/>
                    <a:pt x="15467" y="10363"/>
                    <a:pt x="15460" y="10350"/>
                  </a:cubicBezTo>
                  <a:cubicBezTo>
                    <a:pt x="15454" y="10331"/>
                    <a:pt x="15454" y="10305"/>
                    <a:pt x="15460" y="10259"/>
                  </a:cubicBezTo>
                  <a:cubicBezTo>
                    <a:pt x="15467" y="10220"/>
                    <a:pt x="15467" y="10194"/>
                    <a:pt x="15454" y="10175"/>
                  </a:cubicBezTo>
                  <a:cubicBezTo>
                    <a:pt x="15447" y="10162"/>
                    <a:pt x="15434" y="10155"/>
                    <a:pt x="15428" y="10155"/>
                  </a:cubicBezTo>
                  <a:cubicBezTo>
                    <a:pt x="15408" y="10155"/>
                    <a:pt x="15395" y="10181"/>
                    <a:pt x="15395" y="10220"/>
                  </a:cubicBezTo>
                  <a:cubicBezTo>
                    <a:pt x="15395" y="10227"/>
                    <a:pt x="15395" y="10246"/>
                    <a:pt x="15389" y="10279"/>
                  </a:cubicBezTo>
                  <a:cubicBezTo>
                    <a:pt x="15382" y="10298"/>
                    <a:pt x="15376" y="10318"/>
                    <a:pt x="15382" y="10337"/>
                  </a:cubicBezTo>
                  <a:cubicBezTo>
                    <a:pt x="15382" y="10363"/>
                    <a:pt x="15389" y="10389"/>
                    <a:pt x="15415" y="10422"/>
                  </a:cubicBezTo>
                  <a:cubicBezTo>
                    <a:pt x="15447" y="10474"/>
                    <a:pt x="15493" y="10507"/>
                    <a:pt x="15545" y="10513"/>
                  </a:cubicBezTo>
                  <a:cubicBezTo>
                    <a:pt x="15561" y="10518"/>
                    <a:pt x="15577" y="10520"/>
                    <a:pt x="15592" y="10520"/>
                  </a:cubicBezTo>
                  <a:cubicBezTo>
                    <a:pt x="15638" y="10520"/>
                    <a:pt x="15678" y="10498"/>
                    <a:pt x="15707" y="10455"/>
                  </a:cubicBezTo>
                  <a:cubicBezTo>
                    <a:pt x="15740" y="10415"/>
                    <a:pt x="15746" y="10350"/>
                    <a:pt x="15746" y="10259"/>
                  </a:cubicBezTo>
                  <a:cubicBezTo>
                    <a:pt x="15740" y="10168"/>
                    <a:pt x="15714" y="9993"/>
                    <a:pt x="15675" y="9733"/>
                  </a:cubicBezTo>
                  <a:cubicBezTo>
                    <a:pt x="15616" y="9407"/>
                    <a:pt x="15577" y="9219"/>
                    <a:pt x="15571" y="9167"/>
                  </a:cubicBezTo>
                  <a:cubicBezTo>
                    <a:pt x="15551" y="9063"/>
                    <a:pt x="15519" y="8926"/>
                    <a:pt x="15473" y="8751"/>
                  </a:cubicBezTo>
                  <a:cubicBezTo>
                    <a:pt x="15447" y="8666"/>
                    <a:pt x="15441" y="8614"/>
                    <a:pt x="15434" y="8595"/>
                  </a:cubicBezTo>
                  <a:cubicBezTo>
                    <a:pt x="15434" y="8529"/>
                    <a:pt x="15428" y="8484"/>
                    <a:pt x="15421" y="8445"/>
                  </a:cubicBezTo>
                  <a:lnTo>
                    <a:pt x="15421" y="8445"/>
                  </a:lnTo>
                  <a:cubicBezTo>
                    <a:pt x="15454" y="8464"/>
                    <a:pt x="15486" y="8484"/>
                    <a:pt x="15525" y="8503"/>
                  </a:cubicBezTo>
                  <a:cubicBezTo>
                    <a:pt x="15525" y="8516"/>
                    <a:pt x="15525" y="8523"/>
                    <a:pt x="15532" y="8529"/>
                  </a:cubicBezTo>
                  <a:cubicBezTo>
                    <a:pt x="15616" y="8744"/>
                    <a:pt x="15694" y="8965"/>
                    <a:pt x="15759" y="9199"/>
                  </a:cubicBezTo>
                  <a:cubicBezTo>
                    <a:pt x="15779" y="9271"/>
                    <a:pt x="15785" y="9323"/>
                    <a:pt x="15792" y="9349"/>
                  </a:cubicBezTo>
                  <a:cubicBezTo>
                    <a:pt x="15798" y="9394"/>
                    <a:pt x="15805" y="9459"/>
                    <a:pt x="15811" y="9557"/>
                  </a:cubicBezTo>
                  <a:cubicBezTo>
                    <a:pt x="15831" y="9850"/>
                    <a:pt x="15870" y="10194"/>
                    <a:pt x="15922" y="10585"/>
                  </a:cubicBezTo>
                  <a:cubicBezTo>
                    <a:pt x="15928" y="10617"/>
                    <a:pt x="15928" y="10643"/>
                    <a:pt x="15915" y="10650"/>
                  </a:cubicBezTo>
                  <a:cubicBezTo>
                    <a:pt x="15909" y="10669"/>
                    <a:pt x="15883" y="10676"/>
                    <a:pt x="15844" y="10676"/>
                  </a:cubicBezTo>
                  <a:lnTo>
                    <a:pt x="15629" y="10682"/>
                  </a:lnTo>
                  <a:cubicBezTo>
                    <a:pt x="15603" y="10682"/>
                    <a:pt x="15571" y="10676"/>
                    <a:pt x="15551" y="10676"/>
                  </a:cubicBezTo>
                  <a:cubicBezTo>
                    <a:pt x="15544" y="10668"/>
                    <a:pt x="15536" y="10665"/>
                    <a:pt x="15528" y="10665"/>
                  </a:cubicBezTo>
                  <a:cubicBezTo>
                    <a:pt x="15523" y="10665"/>
                    <a:pt x="15518" y="10666"/>
                    <a:pt x="15512" y="10669"/>
                  </a:cubicBezTo>
                  <a:cubicBezTo>
                    <a:pt x="15460" y="10663"/>
                    <a:pt x="15421" y="10656"/>
                    <a:pt x="15389" y="10637"/>
                  </a:cubicBezTo>
                  <a:cubicBezTo>
                    <a:pt x="15350" y="10611"/>
                    <a:pt x="15311" y="10572"/>
                    <a:pt x="15285" y="10520"/>
                  </a:cubicBezTo>
                  <a:cubicBezTo>
                    <a:pt x="15258" y="10481"/>
                    <a:pt x="15245" y="10428"/>
                    <a:pt x="15239" y="10383"/>
                  </a:cubicBezTo>
                  <a:cubicBezTo>
                    <a:pt x="15232" y="10344"/>
                    <a:pt x="15226" y="10285"/>
                    <a:pt x="15226" y="10207"/>
                  </a:cubicBezTo>
                  <a:lnTo>
                    <a:pt x="15200" y="9817"/>
                  </a:lnTo>
                  <a:cubicBezTo>
                    <a:pt x="15193" y="9616"/>
                    <a:pt x="15180" y="9466"/>
                    <a:pt x="15167" y="9368"/>
                  </a:cubicBezTo>
                  <a:cubicBezTo>
                    <a:pt x="15148" y="9193"/>
                    <a:pt x="15109" y="8998"/>
                    <a:pt x="15057" y="8783"/>
                  </a:cubicBezTo>
                  <a:cubicBezTo>
                    <a:pt x="15031" y="8679"/>
                    <a:pt x="14985" y="8503"/>
                    <a:pt x="14914" y="8263"/>
                  </a:cubicBezTo>
                  <a:close/>
                  <a:moveTo>
                    <a:pt x="12520" y="8237"/>
                  </a:moveTo>
                  <a:lnTo>
                    <a:pt x="12520" y="8243"/>
                  </a:lnTo>
                  <a:cubicBezTo>
                    <a:pt x="12527" y="8295"/>
                    <a:pt x="12527" y="8347"/>
                    <a:pt x="12527" y="8419"/>
                  </a:cubicBezTo>
                  <a:cubicBezTo>
                    <a:pt x="12520" y="8673"/>
                    <a:pt x="12475" y="9017"/>
                    <a:pt x="12384" y="9466"/>
                  </a:cubicBezTo>
                  <a:lnTo>
                    <a:pt x="12267" y="10097"/>
                  </a:lnTo>
                  <a:cubicBezTo>
                    <a:pt x="12221" y="10324"/>
                    <a:pt x="12182" y="10487"/>
                    <a:pt x="12143" y="10578"/>
                  </a:cubicBezTo>
                  <a:cubicBezTo>
                    <a:pt x="12130" y="10611"/>
                    <a:pt x="12117" y="10637"/>
                    <a:pt x="12111" y="10650"/>
                  </a:cubicBezTo>
                  <a:cubicBezTo>
                    <a:pt x="12091" y="10669"/>
                    <a:pt x="12065" y="10689"/>
                    <a:pt x="12020" y="10715"/>
                  </a:cubicBezTo>
                  <a:cubicBezTo>
                    <a:pt x="11942" y="10754"/>
                    <a:pt x="11890" y="10780"/>
                    <a:pt x="11851" y="10786"/>
                  </a:cubicBezTo>
                  <a:cubicBezTo>
                    <a:pt x="11834" y="10789"/>
                    <a:pt x="11814" y="10790"/>
                    <a:pt x="11788" y="10790"/>
                  </a:cubicBezTo>
                  <a:cubicBezTo>
                    <a:pt x="11752" y="10790"/>
                    <a:pt x="11706" y="10787"/>
                    <a:pt x="11649" y="10780"/>
                  </a:cubicBezTo>
                  <a:cubicBezTo>
                    <a:pt x="11623" y="10773"/>
                    <a:pt x="11610" y="10767"/>
                    <a:pt x="11603" y="10760"/>
                  </a:cubicBezTo>
                  <a:cubicBezTo>
                    <a:pt x="11597" y="10754"/>
                    <a:pt x="11597" y="10741"/>
                    <a:pt x="11590" y="10715"/>
                  </a:cubicBezTo>
                  <a:cubicBezTo>
                    <a:pt x="11571" y="10546"/>
                    <a:pt x="11590" y="10344"/>
                    <a:pt x="11636" y="10116"/>
                  </a:cubicBezTo>
                  <a:cubicBezTo>
                    <a:pt x="11708" y="9850"/>
                    <a:pt x="11753" y="9648"/>
                    <a:pt x="11786" y="9518"/>
                  </a:cubicBezTo>
                  <a:cubicBezTo>
                    <a:pt x="11831" y="9303"/>
                    <a:pt x="11864" y="9115"/>
                    <a:pt x="11877" y="8952"/>
                  </a:cubicBezTo>
                  <a:cubicBezTo>
                    <a:pt x="11903" y="8751"/>
                    <a:pt x="11896" y="8588"/>
                    <a:pt x="11864" y="8451"/>
                  </a:cubicBezTo>
                  <a:cubicBezTo>
                    <a:pt x="11961" y="8412"/>
                    <a:pt x="12059" y="8373"/>
                    <a:pt x="12156" y="8334"/>
                  </a:cubicBezTo>
                  <a:cubicBezTo>
                    <a:pt x="12234" y="8315"/>
                    <a:pt x="12312" y="8289"/>
                    <a:pt x="12390" y="8269"/>
                  </a:cubicBezTo>
                  <a:cubicBezTo>
                    <a:pt x="12390" y="8282"/>
                    <a:pt x="12390" y="8289"/>
                    <a:pt x="12390" y="8302"/>
                  </a:cubicBezTo>
                  <a:cubicBezTo>
                    <a:pt x="12423" y="8542"/>
                    <a:pt x="12410" y="8816"/>
                    <a:pt x="12351" y="9115"/>
                  </a:cubicBezTo>
                  <a:cubicBezTo>
                    <a:pt x="12325" y="9297"/>
                    <a:pt x="12260" y="9564"/>
                    <a:pt x="12163" y="9921"/>
                  </a:cubicBezTo>
                  <a:lnTo>
                    <a:pt x="12065" y="10279"/>
                  </a:lnTo>
                  <a:cubicBezTo>
                    <a:pt x="12046" y="10357"/>
                    <a:pt x="12020" y="10422"/>
                    <a:pt x="11994" y="10468"/>
                  </a:cubicBezTo>
                  <a:cubicBezTo>
                    <a:pt x="11948" y="10533"/>
                    <a:pt x="11896" y="10572"/>
                    <a:pt x="11825" y="10578"/>
                  </a:cubicBezTo>
                  <a:cubicBezTo>
                    <a:pt x="11799" y="10578"/>
                    <a:pt x="11779" y="10572"/>
                    <a:pt x="11766" y="10559"/>
                  </a:cubicBezTo>
                  <a:cubicBezTo>
                    <a:pt x="11760" y="10552"/>
                    <a:pt x="11747" y="10533"/>
                    <a:pt x="11747" y="10513"/>
                  </a:cubicBezTo>
                  <a:cubicBezTo>
                    <a:pt x="11734" y="10455"/>
                    <a:pt x="11740" y="10389"/>
                    <a:pt x="11766" y="10311"/>
                  </a:cubicBezTo>
                  <a:cubicBezTo>
                    <a:pt x="11799" y="10220"/>
                    <a:pt x="11825" y="10155"/>
                    <a:pt x="11838" y="10116"/>
                  </a:cubicBezTo>
                  <a:cubicBezTo>
                    <a:pt x="11864" y="10038"/>
                    <a:pt x="11883" y="9947"/>
                    <a:pt x="11903" y="9850"/>
                  </a:cubicBezTo>
                  <a:lnTo>
                    <a:pt x="11948" y="9596"/>
                  </a:lnTo>
                  <a:cubicBezTo>
                    <a:pt x="11955" y="9583"/>
                    <a:pt x="11955" y="9570"/>
                    <a:pt x="11948" y="9557"/>
                  </a:cubicBezTo>
                  <a:cubicBezTo>
                    <a:pt x="11948" y="9548"/>
                    <a:pt x="11941" y="9541"/>
                    <a:pt x="11935" y="9541"/>
                  </a:cubicBezTo>
                  <a:cubicBezTo>
                    <a:pt x="11933" y="9541"/>
                    <a:pt x="11930" y="9542"/>
                    <a:pt x="11929" y="9544"/>
                  </a:cubicBezTo>
                  <a:cubicBezTo>
                    <a:pt x="11916" y="9544"/>
                    <a:pt x="11909" y="9557"/>
                    <a:pt x="11903" y="9577"/>
                  </a:cubicBezTo>
                  <a:lnTo>
                    <a:pt x="11857" y="9811"/>
                  </a:lnTo>
                  <a:cubicBezTo>
                    <a:pt x="11838" y="9902"/>
                    <a:pt x="11818" y="9967"/>
                    <a:pt x="11805" y="10012"/>
                  </a:cubicBezTo>
                  <a:cubicBezTo>
                    <a:pt x="11786" y="10071"/>
                    <a:pt x="11760" y="10155"/>
                    <a:pt x="11714" y="10272"/>
                  </a:cubicBezTo>
                  <a:cubicBezTo>
                    <a:pt x="11675" y="10376"/>
                    <a:pt x="11668" y="10461"/>
                    <a:pt x="11681" y="10539"/>
                  </a:cubicBezTo>
                  <a:cubicBezTo>
                    <a:pt x="11688" y="10585"/>
                    <a:pt x="11708" y="10617"/>
                    <a:pt x="11734" y="10630"/>
                  </a:cubicBezTo>
                  <a:cubicBezTo>
                    <a:pt x="11753" y="10643"/>
                    <a:pt x="11779" y="10643"/>
                    <a:pt x="11818" y="10643"/>
                  </a:cubicBezTo>
                  <a:cubicBezTo>
                    <a:pt x="11870" y="10637"/>
                    <a:pt x="11909" y="10624"/>
                    <a:pt x="11942" y="10611"/>
                  </a:cubicBezTo>
                  <a:cubicBezTo>
                    <a:pt x="12020" y="10572"/>
                    <a:pt x="12072" y="10474"/>
                    <a:pt x="12111" y="10324"/>
                  </a:cubicBezTo>
                  <a:lnTo>
                    <a:pt x="12384" y="9277"/>
                  </a:lnTo>
                  <a:cubicBezTo>
                    <a:pt x="12455" y="8946"/>
                    <a:pt x="12475" y="8614"/>
                    <a:pt x="12442" y="8276"/>
                  </a:cubicBezTo>
                  <a:cubicBezTo>
                    <a:pt x="12436" y="8269"/>
                    <a:pt x="12436" y="8263"/>
                    <a:pt x="12436" y="8256"/>
                  </a:cubicBezTo>
                  <a:cubicBezTo>
                    <a:pt x="12462" y="8250"/>
                    <a:pt x="12494" y="8243"/>
                    <a:pt x="12520" y="8237"/>
                  </a:cubicBezTo>
                  <a:close/>
                  <a:moveTo>
                    <a:pt x="7591" y="8009"/>
                  </a:moveTo>
                  <a:lnTo>
                    <a:pt x="7591" y="8009"/>
                  </a:lnTo>
                  <a:cubicBezTo>
                    <a:pt x="7051" y="8347"/>
                    <a:pt x="6557" y="8744"/>
                    <a:pt x="6114" y="9199"/>
                  </a:cubicBezTo>
                  <a:cubicBezTo>
                    <a:pt x="5659" y="9674"/>
                    <a:pt x="5275" y="10194"/>
                    <a:pt x="4970" y="10760"/>
                  </a:cubicBezTo>
                  <a:cubicBezTo>
                    <a:pt x="4957" y="10786"/>
                    <a:pt x="4944" y="10799"/>
                    <a:pt x="4924" y="10806"/>
                  </a:cubicBezTo>
                  <a:cubicBezTo>
                    <a:pt x="4911" y="10806"/>
                    <a:pt x="4898" y="10799"/>
                    <a:pt x="4872" y="10786"/>
                  </a:cubicBezTo>
                  <a:cubicBezTo>
                    <a:pt x="4716" y="10695"/>
                    <a:pt x="4541" y="10637"/>
                    <a:pt x="4358" y="10617"/>
                  </a:cubicBezTo>
                  <a:cubicBezTo>
                    <a:pt x="4286" y="10607"/>
                    <a:pt x="4214" y="10602"/>
                    <a:pt x="4143" y="10602"/>
                  </a:cubicBezTo>
                  <a:cubicBezTo>
                    <a:pt x="4030" y="10602"/>
                    <a:pt x="3920" y="10615"/>
                    <a:pt x="3812" y="10643"/>
                  </a:cubicBezTo>
                  <a:cubicBezTo>
                    <a:pt x="3741" y="10663"/>
                    <a:pt x="3682" y="10682"/>
                    <a:pt x="3630" y="10708"/>
                  </a:cubicBezTo>
                  <a:cubicBezTo>
                    <a:pt x="3650" y="10630"/>
                    <a:pt x="3682" y="10539"/>
                    <a:pt x="3741" y="10448"/>
                  </a:cubicBezTo>
                  <a:cubicBezTo>
                    <a:pt x="3929" y="10097"/>
                    <a:pt x="4124" y="9824"/>
                    <a:pt x="4319" y="9629"/>
                  </a:cubicBezTo>
                  <a:cubicBezTo>
                    <a:pt x="4384" y="9564"/>
                    <a:pt x="4482" y="9479"/>
                    <a:pt x="4599" y="9388"/>
                  </a:cubicBezTo>
                  <a:lnTo>
                    <a:pt x="5009" y="9394"/>
                  </a:lnTo>
                  <a:lnTo>
                    <a:pt x="5614" y="9531"/>
                  </a:lnTo>
                  <a:cubicBezTo>
                    <a:pt x="5633" y="9536"/>
                    <a:pt x="5652" y="9538"/>
                    <a:pt x="5669" y="9538"/>
                  </a:cubicBezTo>
                  <a:cubicBezTo>
                    <a:pt x="5697" y="9538"/>
                    <a:pt x="5719" y="9533"/>
                    <a:pt x="5731" y="9525"/>
                  </a:cubicBezTo>
                  <a:cubicBezTo>
                    <a:pt x="5750" y="9512"/>
                    <a:pt x="5770" y="9492"/>
                    <a:pt x="5789" y="9466"/>
                  </a:cubicBezTo>
                  <a:cubicBezTo>
                    <a:pt x="5802" y="9453"/>
                    <a:pt x="5822" y="9433"/>
                    <a:pt x="5848" y="9407"/>
                  </a:cubicBezTo>
                  <a:cubicBezTo>
                    <a:pt x="5867" y="9381"/>
                    <a:pt x="5880" y="9362"/>
                    <a:pt x="5887" y="9336"/>
                  </a:cubicBezTo>
                  <a:cubicBezTo>
                    <a:pt x="5893" y="9310"/>
                    <a:pt x="5880" y="9284"/>
                    <a:pt x="5854" y="9251"/>
                  </a:cubicBezTo>
                  <a:cubicBezTo>
                    <a:pt x="5835" y="9232"/>
                    <a:pt x="5809" y="9212"/>
                    <a:pt x="5776" y="9206"/>
                  </a:cubicBezTo>
                  <a:lnTo>
                    <a:pt x="5679" y="9180"/>
                  </a:lnTo>
                  <a:cubicBezTo>
                    <a:pt x="5633" y="9160"/>
                    <a:pt x="5601" y="9147"/>
                    <a:pt x="5575" y="9141"/>
                  </a:cubicBezTo>
                  <a:cubicBezTo>
                    <a:pt x="5549" y="9134"/>
                    <a:pt x="5510" y="9128"/>
                    <a:pt x="5451" y="9115"/>
                  </a:cubicBezTo>
                  <a:cubicBezTo>
                    <a:pt x="5392" y="9115"/>
                    <a:pt x="5347" y="9108"/>
                    <a:pt x="5321" y="9095"/>
                  </a:cubicBezTo>
                  <a:cubicBezTo>
                    <a:pt x="5256" y="9069"/>
                    <a:pt x="5210" y="9050"/>
                    <a:pt x="5178" y="9043"/>
                  </a:cubicBezTo>
                  <a:cubicBezTo>
                    <a:pt x="5145" y="9037"/>
                    <a:pt x="5119" y="9030"/>
                    <a:pt x="5100" y="9024"/>
                  </a:cubicBezTo>
                  <a:cubicBezTo>
                    <a:pt x="5419" y="8803"/>
                    <a:pt x="5711" y="8627"/>
                    <a:pt x="5971" y="8484"/>
                  </a:cubicBezTo>
                  <a:cubicBezTo>
                    <a:pt x="5971" y="8490"/>
                    <a:pt x="5978" y="8490"/>
                    <a:pt x="5984" y="8497"/>
                  </a:cubicBezTo>
                  <a:cubicBezTo>
                    <a:pt x="6043" y="8510"/>
                    <a:pt x="6127" y="8523"/>
                    <a:pt x="6244" y="8542"/>
                  </a:cubicBezTo>
                  <a:cubicBezTo>
                    <a:pt x="6257" y="8542"/>
                    <a:pt x="6303" y="8555"/>
                    <a:pt x="6368" y="8575"/>
                  </a:cubicBezTo>
                  <a:cubicBezTo>
                    <a:pt x="6420" y="8595"/>
                    <a:pt x="6459" y="8601"/>
                    <a:pt x="6492" y="8608"/>
                  </a:cubicBezTo>
                  <a:cubicBezTo>
                    <a:pt x="6504" y="8609"/>
                    <a:pt x="6516" y="8610"/>
                    <a:pt x="6527" y="8610"/>
                  </a:cubicBezTo>
                  <a:cubicBezTo>
                    <a:pt x="6559" y="8610"/>
                    <a:pt x="6588" y="8604"/>
                    <a:pt x="6622" y="8595"/>
                  </a:cubicBezTo>
                  <a:cubicBezTo>
                    <a:pt x="6667" y="8581"/>
                    <a:pt x="6700" y="8555"/>
                    <a:pt x="6719" y="8516"/>
                  </a:cubicBezTo>
                  <a:cubicBezTo>
                    <a:pt x="6732" y="8497"/>
                    <a:pt x="6739" y="8471"/>
                    <a:pt x="6739" y="8438"/>
                  </a:cubicBezTo>
                  <a:cubicBezTo>
                    <a:pt x="6739" y="8412"/>
                    <a:pt x="6732" y="8393"/>
                    <a:pt x="6726" y="8380"/>
                  </a:cubicBezTo>
                  <a:cubicBezTo>
                    <a:pt x="6713" y="8367"/>
                    <a:pt x="6687" y="8347"/>
                    <a:pt x="6654" y="8334"/>
                  </a:cubicBezTo>
                  <a:lnTo>
                    <a:pt x="6472" y="8250"/>
                  </a:lnTo>
                  <a:cubicBezTo>
                    <a:pt x="6856" y="8100"/>
                    <a:pt x="7233" y="8022"/>
                    <a:pt x="7591" y="8009"/>
                  </a:cubicBezTo>
                  <a:close/>
                  <a:moveTo>
                    <a:pt x="13659" y="8120"/>
                  </a:moveTo>
                  <a:cubicBezTo>
                    <a:pt x="13730" y="8120"/>
                    <a:pt x="13795" y="8126"/>
                    <a:pt x="13873" y="8126"/>
                  </a:cubicBezTo>
                  <a:cubicBezTo>
                    <a:pt x="13880" y="8165"/>
                    <a:pt x="13886" y="8204"/>
                    <a:pt x="13893" y="8250"/>
                  </a:cubicBezTo>
                  <a:cubicBezTo>
                    <a:pt x="13893" y="8289"/>
                    <a:pt x="13893" y="8341"/>
                    <a:pt x="13893" y="8412"/>
                  </a:cubicBezTo>
                  <a:cubicBezTo>
                    <a:pt x="13899" y="8503"/>
                    <a:pt x="13919" y="8647"/>
                    <a:pt x="13958" y="8835"/>
                  </a:cubicBezTo>
                  <a:cubicBezTo>
                    <a:pt x="14003" y="9017"/>
                    <a:pt x="14023" y="9160"/>
                    <a:pt x="14023" y="9258"/>
                  </a:cubicBezTo>
                  <a:cubicBezTo>
                    <a:pt x="14023" y="9316"/>
                    <a:pt x="14023" y="9401"/>
                    <a:pt x="14010" y="9518"/>
                  </a:cubicBezTo>
                  <a:cubicBezTo>
                    <a:pt x="13997" y="9681"/>
                    <a:pt x="13990" y="9869"/>
                    <a:pt x="13990" y="10077"/>
                  </a:cubicBezTo>
                  <a:cubicBezTo>
                    <a:pt x="13990" y="10142"/>
                    <a:pt x="13990" y="10194"/>
                    <a:pt x="14003" y="10214"/>
                  </a:cubicBezTo>
                  <a:cubicBezTo>
                    <a:pt x="14036" y="10285"/>
                    <a:pt x="14101" y="10324"/>
                    <a:pt x="14198" y="10324"/>
                  </a:cubicBezTo>
                  <a:cubicBezTo>
                    <a:pt x="14220" y="10327"/>
                    <a:pt x="14246" y="10329"/>
                    <a:pt x="14276" y="10329"/>
                  </a:cubicBezTo>
                  <a:cubicBezTo>
                    <a:pt x="14318" y="10329"/>
                    <a:pt x="14369" y="10326"/>
                    <a:pt x="14426" y="10318"/>
                  </a:cubicBezTo>
                  <a:cubicBezTo>
                    <a:pt x="14472" y="10318"/>
                    <a:pt x="14537" y="10324"/>
                    <a:pt x="14621" y="10324"/>
                  </a:cubicBezTo>
                  <a:cubicBezTo>
                    <a:pt x="14680" y="10324"/>
                    <a:pt x="14725" y="10318"/>
                    <a:pt x="14764" y="10311"/>
                  </a:cubicBezTo>
                  <a:cubicBezTo>
                    <a:pt x="14803" y="10298"/>
                    <a:pt x="14829" y="10285"/>
                    <a:pt x="14842" y="10272"/>
                  </a:cubicBezTo>
                  <a:cubicBezTo>
                    <a:pt x="14855" y="10253"/>
                    <a:pt x="14868" y="10220"/>
                    <a:pt x="14868" y="10168"/>
                  </a:cubicBezTo>
                  <a:cubicBezTo>
                    <a:pt x="14881" y="9967"/>
                    <a:pt x="14888" y="9726"/>
                    <a:pt x="14881" y="9446"/>
                  </a:cubicBezTo>
                  <a:cubicBezTo>
                    <a:pt x="14875" y="9043"/>
                    <a:pt x="14842" y="8731"/>
                    <a:pt x="14797" y="8497"/>
                  </a:cubicBezTo>
                  <a:lnTo>
                    <a:pt x="14732" y="8224"/>
                  </a:lnTo>
                  <a:lnTo>
                    <a:pt x="14732" y="8224"/>
                  </a:lnTo>
                  <a:cubicBezTo>
                    <a:pt x="14777" y="8230"/>
                    <a:pt x="14816" y="8237"/>
                    <a:pt x="14855" y="8250"/>
                  </a:cubicBezTo>
                  <a:cubicBezTo>
                    <a:pt x="14855" y="8269"/>
                    <a:pt x="14855" y="8289"/>
                    <a:pt x="14862" y="8308"/>
                  </a:cubicBezTo>
                  <a:cubicBezTo>
                    <a:pt x="14868" y="8354"/>
                    <a:pt x="14907" y="8529"/>
                    <a:pt x="14985" y="8848"/>
                  </a:cubicBezTo>
                  <a:cubicBezTo>
                    <a:pt x="15037" y="9069"/>
                    <a:pt x="15070" y="9251"/>
                    <a:pt x="15089" y="9394"/>
                  </a:cubicBezTo>
                  <a:lnTo>
                    <a:pt x="15135" y="10259"/>
                  </a:lnTo>
                  <a:cubicBezTo>
                    <a:pt x="15141" y="10344"/>
                    <a:pt x="15148" y="10396"/>
                    <a:pt x="15154" y="10415"/>
                  </a:cubicBezTo>
                  <a:cubicBezTo>
                    <a:pt x="15141" y="10415"/>
                    <a:pt x="15135" y="10422"/>
                    <a:pt x="15135" y="10435"/>
                  </a:cubicBezTo>
                  <a:cubicBezTo>
                    <a:pt x="15128" y="10442"/>
                    <a:pt x="15128" y="10455"/>
                    <a:pt x="15128" y="10468"/>
                  </a:cubicBezTo>
                  <a:cubicBezTo>
                    <a:pt x="15128" y="10507"/>
                    <a:pt x="15122" y="10546"/>
                    <a:pt x="15109" y="10578"/>
                  </a:cubicBezTo>
                  <a:cubicBezTo>
                    <a:pt x="15063" y="10546"/>
                    <a:pt x="15011" y="10513"/>
                    <a:pt x="14946" y="10487"/>
                  </a:cubicBezTo>
                  <a:cubicBezTo>
                    <a:pt x="14803" y="10422"/>
                    <a:pt x="14621" y="10389"/>
                    <a:pt x="14394" y="10376"/>
                  </a:cubicBezTo>
                  <a:cubicBezTo>
                    <a:pt x="14361" y="10375"/>
                    <a:pt x="14328" y="10374"/>
                    <a:pt x="14295" y="10374"/>
                  </a:cubicBezTo>
                  <a:cubicBezTo>
                    <a:pt x="14029" y="10374"/>
                    <a:pt x="13717" y="10419"/>
                    <a:pt x="13359" y="10500"/>
                  </a:cubicBezTo>
                  <a:cubicBezTo>
                    <a:pt x="12885" y="10611"/>
                    <a:pt x="12423" y="10767"/>
                    <a:pt x="11981" y="10968"/>
                  </a:cubicBezTo>
                  <a:lnTo>
                    <a:pt x="11981" y="10962"/>
                  </a:lnTo>
                  <a:cubicBezTo>
                    <a:pt x="11987" y="10923"/>
                    <a:pt x="11987" y="10897"/>
                    <a:pt x="11987" y="10890"/>
                  </a:cubicBezTo>
                  <a:cubicBezTo>
                    <a:pt x="11987" y="10877"/>
                    <a:pt x="11981" y="10858"/>
                    <a:pt x="11974" y="10845"/>
                  </a:cubicBezTo>
                  <a:cubicBezTo>
                    <a:pt x="11994" y="10832"/>
                    <a:pt x="12020" y="10819"/>
                    <a:pt x="12052" y="10793"/>
                  </a:cubicBezTo>
                  <a:cubicBezTo>
                    <a:pt x="12098" y="10773"/>
                    <a:pt x="12130" y="10754"/>
                    <a:pt x="12143" y="10741"/>
                  </a:cubicBezTo>
                  <a:cubicBezTo>
                    <a:pt x="12176" y="10715"/>
                    <a:pt x="12208" y="10669"/>
                    <a:pt x="12234" y="10611"/>
                  </a:cubicBezTo>
                  <a:cubicBezTo>
                    <a:pt x="12267" y="10526"/>
                    <a:pt x="12293" y="10415"/>
                    <a:pt x="12319" y="10266"/>
                  </a:cubicBezTo>
                  <a:lnTo>
                    <a:pt x="12501" y="9355"/>
                  </a:lnTo>
                  <a:cubicBezTo>
                    <a:pt x="12553" y="9108"/>
                    <a:pt x="12586" y="8900"/>
                    <a:pt x="12599" y="8738"/>
                  </a:cubicBezTo>
                  <a:cubicBezTo>
                    <a:pt x="12605" y="8686"/>
                    <a:pt x="12612" y="8614"/>
                    <a:pt x="12618" y="8510"/>
                  </a:cubicBezTo>
                  <a:lnTo>
                    <a:pt x="12638" y="8224"/>
                  </a:lnTo>
                  <a:lnTo>
                    <a:pt x="12638" y="8211"/>
                  </a:lnTo>
                  <a:cubicBezTo>
                    <a:pt x="12690" y="8198"/>
                    <a:pt x="12735" y="8191"/>
                    <a:pt x="12787" y="8185"/>
                  </a:cubicBezTo>
                  <a:lnTo>
                    <a:pt x="12787" y="8185"/>
                  </a:lnTo>
                  <a:cubicBezTo>
                    <a:pt x="12781" y="8198"/>
                    <a:pt x="12781" y="8217"/>
                    <a:pt x="12787" y="8243"/>
                  </a:cubicBezTo>
                  <a:cubicBezTo>
                    <a:pt x="12807" y="8354"/>
                    <a:pt x="12813" y="8458"/>
                    <a:pt x="12813" y="8555"/>
                  </a:cubicBezTo>
                  <a:cubicBezTo>
                    <a:pt x="12813" y="8614"/>
                    <a:pt x="12813" y="8712"/>
                    <a:pt x="12807" y="8842"/>
                  </a:cubicBezTo>
                  <a:cubicBezTo>
                    <a:pt x="12813" y="8900"/>
                    <a:pt x="12826" y="8991"/>
                    <a:pt x="12846" y="9108"/>
                  </a:cubicBezTo>
                  <a:cubicBezTo>
                    <a:pt x="12852" y="9199"/>
                    <a:pt x="12852" y="9329"/>
                    <a:pt x="12839" y="9512"/>
                  </a:cubicBezTo>
                  <a:cubicBezTo>
                    <a:pt x="12826" y="9726"/>
                    <a:pt x="12813" y="9889"/>
                    <a:pt x="12800" y="9999"/>
                  </a:cubicBezTo>
                  <a:cubicBezTo>
                    <a:pt x="12787" y="10136"/>
                    <a:pt x="12781" y="10227"/>
                    <a:pt x="12781" y="10259"/>
                  </a:cubicBezTo>
                  <a:cubicBezTo>
                    <a:pt x="12781" y="10305"/>
                    <a:pt x="12787" y="10337"/>
                    <a:pt x="12800" y="10357"/>
                  </a:cubicBezTo>
                  <a:cubicBezTo>
                    <a:pt x="12820" y="10389"/>
                    <a:pt x="12865" y="10415"/>
                    <a:pt x="12930" y="10428"/>
                  </a:cubicBezTo>
                  <a:cubicBezTo>
                    <a:pt x="13003" y="10443"/>
                    <a:pt x="13075" y="10450"/>
                    <a:pt x="13145" y="10450"/>
                  </a:cubicBezTo>
                  <a:cubicBezTo>
                    <a:pt x="13231" y="10450"/>
                    <a:pt x="13313" y="10440"/>
                    <a:pt x="13392" y="10422"/>
                  </a:cubicBezTo>
                  <a:cubicBezTo>
                    <a:pt x="13490" y="10402"/>
                    <a:pt x="13555" y="10363"/>
                    <a:pt x="13594" y="10318"/>
                  </a:cubicBezTo>
                  <a:cubicBezTo>
                    <a:pt x="13633" y="10272"/>
                    <a:pt x="13652" y="10207"/>
                    <a:pt x="13672" y="10103"/>
                  </a:cubicBezTo>
                  <a:cubicBezTo>
                    <a:pt x="13691" y="9921"/>
                    <a:pt x="13717" y="9642"/>
                    <a:pt x="13737" y="9277"/>
                  </a:cubicBezTo>
                  <a:cubicBezTo>
                    <a:pt x="13743" y="9173"/>
                    <a:pt x="13743" y="9069"/>
                    <a:pt x="13743" y="8965"/>
                  </a:cubicBezTo>
                  <a:cubicBezTo>
                    <a:pt x="13743" y="8796"/>
                    <a:pt x="13730" y="8614"/>
                    <a:pt x="13698" y="8432"/>
                  </a:cubicBezTo>
                  <a:cubicBezTo>
                    <a:pt x="13672" y="8256"/>
                    <a:pt x="13659" y="8165"/>
                    <a:pt x="13659" y="8139"/>
                  </a:cubicBezTo>
                  <a:lnTo>
                    <a:pt x="13659" y="8120"/>
                  </a:lnTo>
                  <a:close/>
                  <a:moveTo>
                    <a:pt x="10374" y="9876"/>
                  </a:moveTo>
                  <a:lnTo>
                    <a:pt x="10374" y="9876"/>
                  </a:lnTo>
                  <a:cubicBezTo>
                    <a:pt x="10335" y="9902"/>
                    <a:pt x="10270" y="9954"/>
                    <a:pt x="10199" y="10038"/>
                  </a:cubicBezTo>
                  <a:cubicBezTo>
                    <a:pt x="10127" y="10110"/>
                    <a:pt x="10062" y="10162"/>
                    <a:pt x="10017" y="10188"/>
                  </a:cubicBezTo>
                  <a:cubicBezTo>
                    <a:pt x="9991" y="10194"/>
                    <a:pt x="9978" y="10207"/>
                    <a:pt x="9971" y="10214"/>
                  </a:cubicBezTo>
                  <a:cubicBezTo>
                    <a:pt x="9958" y="10233"/>
                    <a:pt x="9958" y="10253"/>
                    <a:pt x="9971" y="10259"/>
                  </a:cubicBezTo>
                  <a:cubicBezTo>
                    <a:pt x="9978" y="10272"/>
                    <a:pt x="9991" y="10272"/>
                    <a:pt x="10010" y="10272"/>
                  </a:cubicBezTo>
                  <a:lnTo>
                    <a:pt x="10186" y="10272"/>
                  </a:lnTo>
                  <a:cubicBezTo>
                    <a:pt x="10251" y="10272"/>
                    <a:pt x="10309" y="10279"/>
                    <a:pt x="10355" y="10298"/>
                  </a:cubicBezTo>
                  <a:cubicBezTo>
                    <a:pt x="10394" y="10311"/>
                    <a:pt x="10426" y="10331"/>
                    <a:pt x="10459" y="10357"/>
                  </a:cubicBezTo>
                  <a:cubicBezTo>
                    <a:pt x="10524" y="10396"/>
                    <a:pt x="10576" y="10442"/>
                    <a:pt x="10621" y="10487"/>
                  </a:cubicBezTo>
                  <a:cubicBezTo>
                    <a:pt x="10634" y="10507"/>
                    <a:pt x="10654" y="10533"/>
                    <a:pt x="10680" y="10565"/>
                  </a:cubicBezTo>
                  <a:cubicBezTo>
                    <a:pt x="10686" y="10578"/>
                    <a:pt x="10686" y="10591"/>
                    <a:pt x="10680" y="10591"/>
                  </a:cubicBezTo>
                  <a:cubicBezTo>
                    <a:pt x="10621" y="10578"/>
                    <a:pt x="10524" y="10565"/>
                    <a:pt x="10400" y="10559"/>
                  </a:cubicBezTo>
                  <a:cubicBezTo>
                    <a:pt x="10270" y="10552"/>
                    <a:pt x="10173" y="10539"/>
                    <a:pt x="10114" y="10513"/>
                  </a:cubicBezTo>
                  <a:cubicBezTo>
                    <a:pt x="10082" y="10500"/>
                    <a:pt x="10062" y="10487"/>
                    <a:pt x="10056" y="10487"/>
                  </a:cubicBezTo>
                  <a:cubicBezTo>
                    <a:pt x="10049" y="10485"/>
                    <a:pt x="10043" y="10485"/>
                    <a:pt x="10037" y="10485"/>
                  </a:cubicBezTo>
                  <a:cubicBezTo>
                    <a:pt x="10020" y="10485"/>
                    <a:pt x="10007" y="10492"/>
                    <a:pt x="9997" y="10507"/>
                  </a:cubicBezTo>
                  <a:cubicBezTo>
                    <a:pt x="9984" y="10526"/>
                    <a:pt x="9984" y="10546"/>
                    <a:pt x="9997" y="10565"/>
                  </a:cubicBezTo>
                  <a:cubicBezTo>
                    <a:pt x="10017" y="10578"/>
                    <a:pt x="10036" y="10585"/>
                    <a:pt x="10056" y="10585"/>
                  </a:cubicBezTo>
                  <a:lnTo>
                    <a:pt x="10147" y="10734"/>
                  </a:lnTo>
                  <a:lnTo>
                    <a:pt x="10205" y="10799"/>
                  </a:lnTo>
                  <a:cubicBezTo>
                    <a:pt x="10218" y="10812"/>
                    <a:pt x="10225" y="10838"/>
                    <a:pt x="10238" y="10877"/>
                  </a:cubicBezTo>
                  <a:lnTo>
                    <a:pt x="10251" y="10955"/>
                  </a:lnTo>
                  <a:cubicBezTo>
                    <a:pt x="10108" y="10916"/>
                    <a:pt x="9997" y="10832"/>
                    <a:pt x="9932" y="10689"/>
                  </a:cubicBezTo>
                  <a:cubicBezTo>
                    <a:pt x="9921" y="10655"/>
                    <a:pt x="9904" y="10635"/>
                    <a:pt x="9883" y="10635"/>
                  </a:cubicBezTo>
                  <a:cubicBezTo>
                    <a:pt x="9880" y="10635"/>
                    <a:pt x="9877" y="10636"/>
                    <a:pt x="9873" y="10637"/>
                  </a:cubicBezTo>
                  <a:cubicBezTo>
                    <a:pt x="9854" y="10637"/>
                    <a:pt x="9841" y="10656"/>
                    <a:pt x="9841" y="10682"/>
                  </a:cubicBezTo>
                  <a:cubicBezTo>
                    <a:pt x="9841" y="10695"/>
                    <a:pt x="9847" y="10715"/>
                    <a:pt x="9854" y="10734"/>
                  </a:cubicBezTo>
                  <a:cubicBezTo>
                    <a:pt x="9880" y="10812"/>
                    <a:pt x="9886" y="10877"/>
                    <a:pt x="9880" y="10949"/>
                  </a:cubicBezTo>
                  <a:cubicBezTo>
                    <a:pt x="9873" y="10981"/>
                    <a:pt x="9867" y="11007"/>
                    <a:pt x="9854" y="11027"/>
                  </a:cubicBezTo>
                  <a:cubicBezTo>
                    <a:pt x="9828" y="11007"/>
                    <a:pt x="9815" y="10968"/>
                    <a:pt x="9802" y="10923"/>
                  </a:cubicBezTo>
                  <a:cubicBezTo>
                    <a:pt x="9789" y="10877"/>
                    <a:pt x="9782" y="10832"/>
                    <a:pt x="9789" y="10780"/>
                  </a:cubicBezTo>
                  <a:lnTo>
                    <a:pt x="9808" y="10611"/>
                  </a:lnTo>
                  <a:cubicBezTo>
                    <a:pt x="9808" y="10578"/>
                    <a:pt x="9808" y="10552"/>
                    <a:pt x="9815" y="10533"/>
                  </a:cubicBezTo>
                  <a:lnTo>
                    <a:pt x="9828" y="10494"/>
                  </a:lnTo>
                  <a:lnTo>
                    <a:pt x="9828" y="10396"/>
                  </a:lnTo>
                  <a:cubicBezTo>
                    <a:pt x="9828" y="10376"/>
                    <a:pt x="9834" y="10337"/>
                    <a:pt x="9854" y="10272"/>
                  </a:cubicBezTo>
                  <a:cubicBezTo>
                    <a:pt x="9867" y="10220"/>
                    <a:pt x="9873" y="10181"/>
                    <a:pt x="9860" y="10149"/>
                  </a:cubicBezTo>
                  <a:cubicBezTo>
                    <a:pt x="9860" y="10136"/>
                    <a:pt x="9854" y="10129"/>
                    <a:pt x="9860" y="10116"/>
                  </a:cubicBezTo>
                  <a:cubicBezTo>
                    <a:pt x="9860" y="10116"/>
                    <a:pt x="9867" y="10103"/>
                    <a:pt x="9873" y="10097"/>
                  </a:cubicBezTo>
                  <a:cubicBezTo>
                    <a:pt x="9919" y="10051"/>
                    <a:pt x="9984" y="10012"/>
                    <a:pt x="10075" y="9973"/>
                  </a:cubicBezTo>
                  <a:cubicBezTo>
                    <a:pt x="10166" y="9934"/>
                    <a:pt x="10264" y="9902"/>
                    <a:pt x="10374" y="9876"/>
                  </a:cubicBezTo>
                  <a:close/>
                  <a:moveTo>
                    <a:pt x="6862" y="10452"/>
                  </a:moveTo>
                  <a:cubicBezTo>
                    <a:pt x="6876" y="10452"/>
                    <a:pt x="6887" y="10453"/>
                    <a:pt x="6895" y="10455"/>
                  </a:cubicBezTo>
                  <a:lnTo>
                    <a:pt x="7220" y="10494"/>
                  </a:lnTo>
                  <a:cubicBezTo>
                    <a:pt x="7240" y="10497"/>
                    <a:pt x="7257" y="10498"/>
                    <a:pt x="7272" y="10498"/>
                  </a:cubicBezTo>
                  <a:cubicBezTo>
                    <a:pt x="7287" y="10498"/>
                    <a:pt x="7298" y="10497"/>
                    <a:pt x="7305" y="10494"/>
                  </a:cubicBezTo>
                  <a:cubicBezTo>
                    <a:pt x="7331" y="10611"/>
                    <a:pt x="7383" y="10760"/>
                    <a:pt x="7474" y="10949"/>
                  </a:cubicBezTo>
                  <a:cubicBezTo>
                    <a:pt x="7480" y="10968"/>
                    <a:pt x="7487" y="10981"/>
                    <a:pt x="7500" y="10994"/>
                  </a:cubicBezTo>
                  <a:cubicBezTo>
                    <a:pt x="7441" y="10981"/>
                    <a:pt x="7383" y="10968"/>
                    <a:pt x="7318" y="10962"/>
                  </a:cubicBezTo>
                  <a:cubicBezTo>
                    <a:pt x="7246" y="10955"/>
                    <a:pt x="7148" y="10949"/>
                    <a:pt x="7025" y="10949"/>
                  </a:cubicBezTo>
                  <a:cubicBezTo>
                    <a:pt x="6979" y="10948"/>
                    <a:pt x="6935" y="10947"/>
                    <a:pt x="6893" y="10947"/>
                  </a:cubicBezTo>
                  <a:cubicBezTo>
                    <a:pt x="6682" y="10947"/>
                    <a:pt x="6510" y="10961"/>
                    <a:pt x="6375" y="10988"/>
                  </a:cubicBezTo>
                  <a:lnTo>
                    <a:pt x="6212" y="11027"/>
                  </a:lnTo>
                  <a:cubicBezTo>
                    <a:pt x="6173" y="11033"/>
                    <a:pt x="6140" y="11040"/>
                    <a:pt x="6127" y="11053"/>
                  </a:cubicBezTo>
                  <a:cubicBezTo>
                    <a:pt x="6127" y="11007"/>
                    <a:pt x="6127" y="10949"/>
                    <a:pt x="6134" y="10877"/>
                  </a:cubicBezTo>
                  <a:cubicBezTo>
                    <a:pt x="6147" y="10747"/>
                    <a:pt x="6173" y="10617"/>
                    <a:pt x="6205" y="10487"/>
                  </a:cubicBezTo>
                  <a:lnTo>
                    <a:pt x="6218" y="10487"/>
                  </a:lnTo>
                  <a:cubicBezTo>
                    <a:pt x="6248" y="10490"/>
                    <a:pt x="6282" y="10492"/>
                    <a:pt x="6319" y="10492"/>
                  </a:cubicBezTo>
                  <a:cubicBezTo>
                    <a:pt x="6357" y="10492"/>
                    <a:pt x="6397" y="10490"/>
                    <a:pt x="6440" y="10487"/>
                  </a:cubicBezTo>
                  <a:lnTo>
                    <a:pt x="6700" y="10461"/>
                  </a:lnTo>
                  <a:cubicBezTo>
                    <a:pt x="6773" y="10456"/>
                    <a:pt x="6827" y="10452"/>
                    <a:pt x="6862" y="10452"/>
                  </a:cubicBezTo>
                  <a:close/>
                  <a:moveTo>
                    <a:pt x="9282" y="9368"/>
                  </a:moveTo>
                  <a:cubicBezTo>
                    <a:pt x="9282" y="9414"/>
                    <a:pt x="9275" y="9446"/>
                    <a:pt x="9269" y="9472"/>
                  </a:cubicBezTo>
                  <a:cubicBezTo>
                    <a:pt x="9256" y="9498"/>
                    <a:pt x="9230" y="9544"/>
                    <a:pt x="9191" y="9609"/>
                  </a:cubicBezTo>
                  <a:cubicBezTo>
                    <a:pt x="9152" y="9668"/>
                    <a:pt x="9132" y="9713"/>
                    <a:pt x="9132" y="9752"/>
                  </a:cubicBezTo>
                  <a:cubicBezTo>
                    <a:pt x="9126" y="9785"/>
                    <a:pt x="9132" y="9804"/>
                    <a:pt x="9145" y="9811"/>
                  </a:cubicBezTo>
                  <a:cubicBezTo>
                    <a:pt x="9152" y="9817"/>
                    <a:pt x="9161" y="9820"/>
                    <a:pt x="9174" y="9820"/>
                  </a:cubicBezTo>
                  <a:cubicBezTo>
                    <a:pt x="9187" y="9820"/>
                    <a:pt x="9204" y="9817"/>
                    <a:pt x="9223" y="9811"/>
                  </a:cubicBezTo>
                  <a:lnTo>
                    <a:pt x="9496" y="9746"/>
                  </a:lnTo>
                  <a:lnTo>
                    <a:pt x="9711" y="9746"/>
                  </a:lnTo>
                  <a:cubicBezTo>
                    <a:pt x="9730" y="9742"/>
                    <a:pt x="9752" y="9741"/>
                    <a:pt x="9773" y="9741"/>
                  </a:cubicBezTo>
                  <a:cubicBezTo>
                    <a:pt x="9794" y="9741"/>
                    <a:pt x="9815" y="9742"/>
                    <a:pt x="9834" y="9746"/>
                  </a:cubicBezTo>
                  <a:lnTo>
                    <a:pt x="9991" y="9765"/>
                  </a:lnTo>
                  <a:cubicBezTo>
                    <a:pt x="9939" y="9785"/>
                    <a:pt x="9880" y="9817"/>
                    <a:pt x="9815" y="9869"/>
                  </a:cubicBezTo>
                  <a:cubicBezTo>
                    <a:pt x="9730" y="9928"/>
                    <a:pt x="9672" y="9960"/>
                    <a:pt x="9646" y="9980"/>
                  </a:cubicBezTo>
                  <a:lnTo>
                    <a:pt x="9587" y="10012"/>
                  </a:lnTo>
                  <a:lnTo>
                    <a:pt x="9574" y="10012"/>
                  </a:lnTo>
                  <a:cubicBezTo>
                    <a:pt x="9555" y="10012"/>
                    <a:pt x="9542" y="10019"/>
                    <a:pt x="9535" y="10032"/>
                  </a:cubicBezTo>
                  <a:cubicBezTo>
                    <a:pt x="9522" y="10051"/>
                    <a:pt x="9529" y="10077"/>
                    <a:pt x="9548" y="10123"/>
                  </a:cubicBezTo>
                  <a:cubicBezTo>
                    <a:pt x="9574" y="10168"/>
                    <a:pt x="9587" y="10240"/>
                    <a:pt x="9594" y="10331"/>
                  </a:cubicBezTo>
                  <a:cubicBezTo>
                    <a:pt x="9600" y="10591"/>
                    <a:pt x="9535" y="10832"/>
                    <a:pt x="9405" y="11040"/>
                  </a:cubicBezTo>
                  <a:cubicBezTo>
                    <a:pt x="9379" y="11085"/>
                    <a:pt x="9353" y="11118"/>
                    <a:pt x="9334" y="11131"/>
                  </a:cubicBezTo>
                  <a:cubicBezTo>
                    <a:pt x="9301" y="11150"/>
                    <a:pt x="9256" y="11157"/>
                    <a:pt x="9210" y="11157"/>
                  </a:cubicBezTo>
                  <a:cubicBezTo>
                    <a:pt x="9145" y="11150"/>
                    <a:pt x="9048" y="11131"/>
                    <a:pt x="8924" y="11085"/>
                  </a:cubicBezTo>
                  <a:lnTo>
                    <a:pt x="8644" y="10975"/>
                  </a:lnTo>
                  <a:cubicBezTo>
                    <a:pt x="8521" y="10929"/>
                    <a:pt x="8436" y="10890"/>
                    <a:pt x="8384" y="10858"/>
                  </a:cubicBezTo>
                  <a:cubicBezTo>
                    <a:pt x="8293" y="10806"/>
                    <a:pt x="8215" y="10734"/>
                    <a:pt x="8163" y="10656"/>
                  </a:cubicBezTo>
                  <a:cubicBezTo>
                    <a:pt x="8144" y="10630"/>
                    <a:pt x="8137" y="10611"/>
                    <a:pt x="8137" y="10598"/>
                  </a:cubicBezTo>
                  <a:cubicBezTo>
                    <a:pt x="8144" y="10591"/>
                    <a:pt x="8157" y="10572"/>
                    <a:pt x="8176" y="10552"/>
                  </a:cubicBezTo>
                  <a:cubicBezTo>
                    <a:pt x="8196" y="10533"/>
                    <a:pt x="8202" y="10520"/>
                    <a:pt x="8202" y="10507"/>
                  </a:cubicBezTo>
                  <a:cubicBezTo>
                    <a:pt x="8241" y="10526"/>
                    <a:pt x="8267" y="10559"/>
                    <a:pt x="8274" y="10604"/>
                  </a:cubicBezTo>
                  <a:cubicBezTo>
                    <a:pt x="8274" y="10624"/>
                    <a:pt x="8280" y="10656"/>
                    <a:pt x="8287" y="10695"/>
                  </a:cubicBezTo>
                  <a:cubicBezTo>
                    <a:pt x="8297" y="10722"/>
                    <a:pt x="8313" y="10736"/>
                    <a:pt x="8336" y="10736"/>
                  </a:cubicBezTo>
                  <a:cubicBezTo>
                    <a:pt x="8341" y="10736"/>
                    <a:pt x="8346" y="10735"/>
                    <a:pt x="8352" y="10734"/>
                  </a:cubicBezTo>
                  <a:cubicBezTo>
                    <a:pt x="8391" y="10669"/>
                    <a:pt x="8423" y="10604"/>
                    <a:pt x="8449" y="10539"/>
                  </a:cubicBezTo>
                  <a:cubicBezTo>
                    <a:pt x="8462" y="10546"/>
                    <a:pt x="8482" y="10565"/>
                    <a:pt x="8501" y="10604"/>
                  </a:cubicBezTo>
                  <a:lnTo>
                    <a:pt x="8592" y="10812"/>
                  </a:lnTo>
                  <a:cubicBezTo>
                    <a:pt x="8620" y="10868"/>
                    <a:pt x="8648" y="10900"/>
                    <a:pt x="8680" y="10900"/>
                  </a:cubicBezTo>
                  <a:cubicBezTo>
                    <a:pt x="8685" y="10900"/>
                    <a:pt x="8691" y="10899"/>
                    <a:pt x="8696" y="10897"/>
                  </a:cubicBezTo>
                  <a:lnTo>
                    <a:pt x="8820" y="10643"/>
                  </a:lnTo>
                  <a:cubicBezTo>
                    <a:pt x="8911" y="10741"/>
                    <a:pt x="8989" y="10838"/>
                    <a:pt x="9061" y="10942"/>
                  </a:cubicBezTo>
                  <a:cubicBezTo>
                    <a:pt x="9085" y="10981"/>
                    <a:pt x="9113" y="11002"/>
                    <a:pt x="9139" y="11002"/>
                  </a:cubicBezTo>
                  <a:cubicBezTo>
                    <a:pt x="9148" y="11002"/>
                    <a:pt x="9156" y="10999"/>
                    <a:pt x="9165" y="10994"/>
                  </a:cubicBezTo>
                  <a:cubicBezTo>
                    <a:pt x="9165" y="10994"/>
                    <a:pt x="9178" y="10981"/>
                    <a:pt x="9197" y="10962"/>
                  </a:cubicBezTo>
                  <a:cubicBezTo>
                    <a:pt x="9236" y="10884"/>
                    <a:pt x="9249" y="10754"/>
                    <a:pt x="9249" y="10572"/>
                  </a:cubicBezTo>
                  <a:cubicBezTo>
                    <a:pt x="9236" y="10396"/>
                    <a:pt x="9210" y="10272"/>
                    <a:pt x="9165" y="10194"/>
                  </a:cubicBezTo>
                  <a:cubicBezTo>
                    <a:pt x="9145" y="10155"/>
                    <a:pt x="9093" y="10103"/>
                    <a:pt x="9022" y="10038"/>
                  </a:cubicBezTo>
                  <a:lnTo>
                    <a:pt x="8943" y="9960"/>
                  </a:lnTo>
                  <a:cubicBezTo>
                    <a:pt x="8914" y="9931"/>
                    <a:pt x="8889" y="9916"/>
                    <a:pt x="8864" y="9916"/>
                  </a:cubicBezTo>
                  <a:cubicBezTo>
                    <a:pt x="8856" y="9916"/>
                    <a:pt x="8848" y="9918"/>
                    <a:pt x="8839" y="9921"/>
                  </a:cubicBezTo>
                  <a:cubicBezTo>
                    <a:pt x="8826" y="9928"/>
                    <a:pt x="8813" y="9947"/>
                    <a:pt x="8800" y="9980"/>
                  </a:cubicBezTo>
                  <a:cubicBezTo>
                    <a:pt x="8781" y="10012"/>
                    <a:pt x="8768" y="10025"/>
                    <a:pt x="8755" y="10032"/>
                  </a:cubicBezTo>
                  <a:cubicBezTo>
                    <a:pt x="8735" y="10032"/>
                    <a:pt x="8716" y="10032"/>
                    <a:pt x="8696" y="10019"/>
                  </a:cubicBezTo>
                  <a:cubicBezTo>
                    <a:pt x="8644" y="9980"/>
                    <a:pt x="8599" y="9934"/>
                    <a:pt x="8566" y="9876"/>
                  </a:cubicBezTo>
                  <a:cubicBezTo>
                    <a:pt x="8543" y="9835"/>
                    <a:pt x="8520" y="9810"/>
                    <a:pt x="8491" y="9810"/>
                  </a:cubicBezTo>
                  <a:cubicBezTo>
                    <a:pt x="8488" y="9810"/>
                    <a:pt x="8485" y="9810"/>
                    <a:pt x="8482" y="9811"/>
                  </a:cubicBezTo>
                  <a:cubicBezTo>
                    <a:pt x="8469" y="9811"/>
                    <a:pt x="8456" y="9817"/>
                    <a:pt x="8443" y="9837"/>
                  </a:cubicBezTo>
                  <a:lnTo>
                    <a:pt x="8332" y="9941"/>
                  </a:lnTo>
                  <a:cubicBezTo>
                    <a:pt x="8300" y="9902"/>
                    <a:pt x="8280" y="9863"/>
                    <a:pt x="8280" y="9817"/>
                  </a:cubicBezTo>
                  <a:cubicBezTo>
                    <a:pt x="8274" y="9778"/>
                    <a:pt x="8267" y="9752"/>
                    <a:pt x="8261" y="9746"/>
                  </a:cubicBezTo>
                  <a:cubicBezTo>
                    <a:pt x="8254" y="9741"/>
                    <a:pt x="8246" y="9739"/>
                    <a:pt x="8237" y="9739"/>
                  </a:cubicBezTo>
                  <a:cubicBezTo>
                    <a:pt x="8222" y="9739"/>
                    <a:pt x="8204" y="9746"/>
                    <a:pt x="8183" y="9759"/>
                  </a:cubicBezTo>
                  <a:lnTo>
                    <a:pt x="7994" y="9876"/>
                  </a:lnTo>
                  <a:cubicBezTo>
                    <a:pt x="8013" y="9785"/>
                    <a:pt x="8046" y="9707"/>
                    <a:pt x="8105" y="9642"/>
                  </a:cubicBezTo>
                  <a:cubicBezTo>
                    <a:pt x="8124" y="9616"/>
                    <a:pt x="8150" y="9596"/>
                    <a:pt x="8170" y="9590"/>
                  </a:cubicBezTo>
                  <a:cubicBezTo>
                    <a:pt x="8181" y="9584"/>
                    <a:pt x="8197" y="9580"/>
                    <a:pt x="8216" y="9580"/>
                  </a:cubicBezTo>
                  <a:cubicBezTo>
                    <a:pt x="8240" y="9580"/>
                    <a:pt x="8270" y="9585"/>
                    <a:pt x="8306" y="9596"/>
                  </a:cubicBezTo>
                  <a:lnTo>
                    <a:pt x="8878" y="9752"/>
                  </a:lnTo>
                  <a:cubicBezTo>
                    <a:pt x="8885" y="9755"/>
                    <a:pt x="8890" y="9757"/>
                    <a:pt x="8895" y="9757"/>
                  </a:cubicBezTo>
                  <a:cubicBezTo>
                    <a:pt x="8900" y="9757"/>
                    <a:pt x="8904" y="9755"/>
                    <a:pt x="8911" y="9752"/>
                  </a:cubicBezTo>
                  <a:lnTo>
                    <a:pt x="8943" y="9759"/>
                  </a:lnTo>
                  <a:lnTo>
                    <a:pt x="9028" y="9616"/>
                  </a:lnTo>
                  <a:lnTo>
                    <a:pt x="9093" y="9531"/>
                  </a:lnTo>
                  <a:lnTo>
                    <a:pt x="9282" y="9368"/>
                  </a:lnTo>
                  <a:close/>
                  <a:moveTo>
                    <a:pt x="7727" y="8009"/>
                  </a:moveTo>
                  <a:cubicBezTo>
                    <a:pt x="7786" y="8009"/>
                    <a:pt x="7851" y="8016"/>
                    <a:pt x="7909" y="8022"/>
                  </a:cubicBezTo>
                  <a:cubicBezTo>
                    <a:pt x="7922" y="8042"/>
                    <a:pt x="7922" y="8068"/>
                    <a:pt x="7903" y="8094"/>
                  </a:cubicBezTo>
                  <a:cubicBezTo>
                    <a:pt x="7890" y="8113"/>
                    <a:pt x="7870" y="8126"/>
                    <a:pt x="7844" y="8139"/>
                  </a:cubicBezTo>
                  <a:cubicBezTo>
                    <a:pt x="7526" y="8328"/>
                    <a:pt x="7200" y="8575"/>
                    <a:pt x="6875" y="8874"/>
                  </a:cubicBezTo>
                  <a:cubicBezTo>
                    <a:pt x="6635" y="9102"/>
                    <a:pt x="6355" y="9388"/>
                    <a:pt x="6036" y="9752"/>
                  </a:cubicBezTo>
                  <a:cubicBezTo>
                    <a:pt x="5770" y="10045"/>
                    <a:pt x="5581" y="10292"/>
                    <a:pt x="5464" y="10494"/>
                  </a:cubicBezTo>
                  <a:cubicBezTo>
                    <a:pt x="5425" y="10559"/>
                    <a:pt x="5334" y="10747"/>
                    <a:pt x="5191" y="11059"/>
                  </a:cubicBezTo>
                  <a:cubicBezTo>
                    <a:pt x="5158" y="11118"/>
                    <a:pt x="5132" y="11157"/>
                    <a:pt x="5106" y="11163"/>
                  </a:cubicBezTo>
                  <a:cubicBezTo>
                    <a:pt x="5094" y="11169"/>
                    <a:pt x="5081" y="11172"/>
                    <a:pt x="5066" y="11172"/>
                  </a:cubicBezTo>
                  <a:cubicBezTo>
                    <a:pt x="5034" y="11172"/>
                    <a:pt x="4995" y="11158"/>
                    <a:pt x="4950" y="11131"/>
                  </a:cubicBezTo>
                  <a:cubicBezTo>
                    <a:pt x="4755" y="11033"/>
                    <a:pt x="4567" y="10968"/>
                    <a:pt x="4391" y="10942"/>
                  </a:cubicBezTo>
                  <a:cubicBezTo>
                    <a:pt x="4325" y="10932"/>
                    <a:pt x="4261" y="10927"/>
                    <a:pt x="4199" y="10927"/>
                  </a:cubicBezTo>
                  <a:cubicBezTo>
                    <a:pt x="4060" y="10927"/>
                    <a:pt x="3931" y="10953"/>
                    <a:pt x="3819" y="11007"/>
                  </a:cubicBezTo>
                  <a:cubicBezTo>
                    <a:pt x="3784" y="11027"/>
                    <a:pt x="3753" y="11036"/>
                    <a:pt x="3729" y="11036"/>
                  </a:cubicBezTo>
                  <a:cubicBezTo>
                    <a:pt x="3721" y="11036"/>
                    <a:pt x="3714" y="11035"/>
                    <a:pt x="3708" y="11033"/>
                  </a:cubicBezTo>
                  <a:cubicBezTo>
                    <a:pt x="3682" y="11027"/>
                    <a:pt x="3663" y="11001"/>
                    <a:pt x="3643" y="10968"/>
                  </a:cubicBezTo>
                  <a:cubicBezTo>
                    <a:pt x="3617" y="10910"/>
                    <a:pt x="3604" y="10845"/>
                    <a:pt x="3617" y="10767"/>
                  </a:cubicBezTo>
                  <a:cubicBezTo>
                    <a:pt x="3780" y="10702"/>
                    <a:pt x="3942" y="10663"/>
                    <a:pt x="4111" y="10656"/>
                  </a:cubicBezTo>
                  <a:cubicBezTo>
                    <a:pt x="4126" y="10656"/>
                    <a:pt x="4141" y="10655"/>
                    <a:pt x="4156" y="10655"/>
                  </a:cubicBezTo>
                  <a:cubicBezTo>
                    <a:pt x="4345" y="10655"/>
                    <a:pt x="4514" y="10694"/>
                    <a:pt x="4671" y="10767"/>
                  </a:cubicBezTo>
                  <a:cubicBezTo>
                    <a:pt x="4716" y="10793"/>
                    <a:pt x="4788" y="10832"/>
                    <a:pt x="4885" y="10884"/>
                  </a:cubicBezTo>
                  <a:cubicBezTo>
                    <a:pt x="4919" y="10893"/>
                    <a:pt x="4945" y="10899"/>
                    <a:pt x="4964" y="10899"/>
                  </a:cubicBezTo>
                  <a:cubicBezTo>
                    <a:pt x="4971" y="10899"/>
                    <a:pt x="4978" y="10898"/>
                    <a:pt x="4983" y="10897"/>
                  </a:cubicBezTo>
                  <a:cubicBezTo>
                    <a:pt x="5002" y="10884"/>
                    <a:pt x="5022" y="10864"/>
                    <a:pt x="5035" y="10832"/>
                  </a:cubicBezTo>
                  <a:cubicBezTo>
                    <a:pt x="5295" y="10337"/>
                    <a:pt x="5614" y="9882"/>
                    <a:pt x="5984" y="9479"/>
                  </a:cubicBezTo>
                  <a:cubicBezTo>
                    <a:pt x="6101" y="9349"/>
                    <a:pt x="6309" y="9141"/>
                    <a:pt x="6615" y="8848"/>
                  </a:cubicBezTo>
                  <a:cubicBezTo>
                    <a:pt x="6732" y="8738"/>
                    <a:pt x="6836" y="8647"/>
                    <a:pt x="6921" y="8581"/>
                  </a:cubicBezTo>
                  <a:cubicBezTo>
                    <a:pt x="7005" y="8510"/>
                    <a:pt x="7135" y="8419"/>
                    <a:pt x="7292" y="8321"/>
                  </a:cubicBezTo>
                  <a:cubicBezTo>
                    <a:pt x="7493" y="8198"/>
                    <a:pt x="7623" y="8113"/>
                    <a:pt x="7682" y="8068"/>
                  </a:cubicBezTo>
                  <a:cubicBezTo>
                    <a:pt x="7714" y="8048"/>
                    <a:pt x="7727" y="8029"/>
                    <a:pt x="7727" y="8009"/>
                  </a:cubicBezTo>
                  <a:close/>
                  <a:moveTo>
                    <a:pt x="10504" y="9765"/>
                  </a:moveTo>
                  <a:cubicBezTo>
                    <a:pt x="10498" y="9765"/>
                    <a:pt x="10478" y="9765"/>
                    <a:pt x="10459" y="9772"/>
                  </a:cubicBezTo>
                  <a:lnTo>
                    <a:pt x="10192" y="9856"/>
                  </a:lnTo>
                  <a:cubicBezTo>
                    <a:pt x="10095" y="9889"/>
                    <a:pt x="10017" y="9921"/>
                    <a:pt x="9971" y="9947"/>
                  </a:cubicBezTo>
                  <a:cubicBezTo>
                    <a:pt x="9886" y="9993"/>
                    <a:pt x="9828" y="10045"/>
                    <a:pt x="9789" y="10103"/>
                  </a:cubicBezTo>
                  <a:cubicBezTo>
                    <a:pt x="9776" y="10129"/>
                    <a:pt x="9769" y="10142"/>
                    <a:pt x="9769" y="10162"/>
                  </a:cubicBezTo>
                  <a:lnTo>
                    <a:pt x="9776" y="10201"/>
                  </a:lnTo>
                  <a:lnTo>
                    <a:pt x="9769" y="10259"/>
                  </a:lnTo>
                  <a:cubicBezTo>
                    <a:pt x="9756" y="10311"/>
                    <a:pt x="9750" y="10357"/>
                    <a:pt x="9750" y="10409"/>
                  </a:cubicBezTo>
                  <a:lnTo>
                    <a:pt x="9704" y="10838"/>
                  </a:lnTo>
                  <a:cubicBezTo>
                    <a:pt x="9704" y="10864"/>
                    <a:pt x="9704" y="10884"/>
                    <a:pt x="9711" y="10910"/>
                  </a:cubicBezTo>
                  <a:cubicBezTo>
                    <a:pt x="9724" y="10949"/>
                    <a:pt x="9737" y="10994"/>
                    <a:pt x="9756" y="11040"/>
                  </a:cubicBezTo>
                  <a:lnTo>
                    <a:pt x="9802" y="11137"/>
                  </a:lnTo>
                  <a:cubicBezTo>
                    <a:pt x="9815" y="11157"/>
                    <a:pt x="9821" y="11170"/>
                    <a:pt x="9834" y="11176"/>
                  </a:cubicBezTo>
                  <a:cubicBezTo>
                    <a:pt x="9840" y="11180"/>
                    <a:pt x="9845" y="11181"/>
                    <a:pt x="9851" y="11181"/>
                  </a:cubicBezTo>
                  <a:cubicBezTo>
                    <a:pt x="9867" y="11181"/>
                    <a:pt x="9887" y="11168"/>
                    <a:pt x="9906" y="11144"/>
                  </a:cubicBezTo>
                  <a:cubicBezTo>
                    <a:pt x="9939" y="11092"/>
                    <a:pt x="9958" y="11001"/>
                    <a:pt x="9958" y="10871"/>
                  </a:cubicBezTo>
                  <a:cubicBezTo>
                    <a:pt x="10043" y="10962"/>
                    <a:pt x="10153" y="11020"/>
                    <a:pt x="10277" y="11046"/>
                  </a:cubicBezTo>
                  <a:cubicBezTo>
                    <a:pt x="10284" y="11048"/>
                    <a:pt x="10291" y="11049"/>
                    <a:pt x="10297" y="11049"/>
                  </a:cubicBezTo>
                  <a:cubicBezTo>
                    <a:pt x="10310" y="11049"/>
                    <a:pt x="10320" y="11044"/>
                    <a:pt x="10329" y="11040"/>
                  </a:cubicBezTo>
                  <a:cubicBezTo>
                    <a:pt x="10335" y="11033"/>
                    <a:pt x="10342" y="11014"/>
                    <a:pt x="10342" y="10988"/>
                  </a:cubicBezTo>
                  <a:cubicBezTo>
                    <a:pt x="10329" y="10845"/>
                    <a:pt x="10270" y="10728"/>
                    <a:pt x="10173" y="10624"/>
                  </a:cubicBezTo>
                  <a:lnTo>
                    <a:pt x="10173" y="10624"/>
                  </a:lnTo>
                  <a:lnTo>
                    <a:pt x="10524" y="10643"/>
                  </a:lnTo>
                  <a:cubicBezTo>
                    <a:pt x="10576" y="10643"/>
                    <a:pt x="10621" y="10650"/>
                    <a:pt x="10654" y="10663"/>
                  </a:cubicBezTo>
                  <a:cubicBezTo>
                    <a:pt x="10667" y="10669"/>
                    <a:pt x="10686" y="10676"/>
                    <a:pt x="10712" y="10689"/>
                  </a:cubicBezTo>
                  <a:cubicBezTo>
                    <a:pt x="10725" y="10692"/>
                    <a:pt x="10737" y="10694"/>
                    <a:pt x="10747" y="10694"/>
                  </a:cubicBezTo>
                  <a:cubicBezTo>
                    <a:pt x="10756" y="10694"/>
                    <a:pt x="10764" y="10692"/>
                    <a:pt x="10771" y="10689"/>
                  </a:cubicBezTo>
                  <a:cubicBezTo>
                    <a:pt x="10784" y="10689"/>
                    <a:pt x="10784" y="10682"/>
                    <a:pt x="10784" y="10669"/>
                  </a:cubicBezTo>
                  <a:cubicBezTo>
                    <a:pt x="10784" y="10656"/>
                    <a:pt x="10777" y="10650"/>
                    <a:pt x="10771" y="10643"/>
                  </a:cubicBezTo>
                  <a:lnTo>
                    <a:pt x="10732" y="10598"/>
                  </a:lnTo>
                  <a:cubicBezTo>
                    <a:pt x="10732" y="10559"/>
                    <a:pt x="10725" y="10533"/>
                    <a:pt x="10706" y="10526"/>
                  </a:cubicBezTo>
                  <a:cubicBezTo>
                    <a:pt x="10719" y="10513"/>
                    <a:pt x="10712" y="10500"/>
                    <a:pt x="10699" y="10474"/>
                  </a:cubicBezTo>
                  <a:cubicBezTo>
                    <a:pt x="10634" y="10383"/>
                    <a:pt x="10556" y="10311"/>
                    <a:pt x="10452" y="10259"/>
                  </a:cubicBezTo>
                  <a:cubicBezTo>
                    <a:pt x="10365" y="10213"/>
                    <a:pt x="10266" y="10187"/>
                    <a:pt x="10167" y="10187"/>
                  </a:cubicBezTo>
                  <a:cubicBezTo>
                    <a:pt x="10156" y="10187"/>
                    <a:pt x="10145" y="10187"/>
                    <a:pt x="10134" y="10188"/>
                  </a:cubicBezTo>
                  <a:lnTo>
                    <a:pt x="10485" y="9856"/>
                  </a:lnTo>
                  <a:lnTo>
                    <a:pt x="10517" y="9811"/>
                  </a:lnTo>
                  <a:cubicBezTo>
                    <a:pt x="10524" y="9791"/>
                    <a:pt x="10517" y="9772"/>
                    <a:pt x="10504" y="9765"/>
                  </a:cubicBezTo>
                  <a:close/>
                  <a:moveTo>
                    <a:pt x="9300" y="9281"/>
                  </a:moveTo>
                  <a:cubicBezTo>
                    <a:pt x="9288" y="9281"/>
                    <a:pt x="9275" y="9284"/>
                    <a:pt x="9262" y="9290"/>
                  </a:cubicBezTo>
                  <a:cubicBezTo>
                    <a:pt x="9236" y="9303"/>
                    <a:pt x="9210" y="9329"/>
                    <a:pt x="9184" y="9355"/>
                  </a:cubicBezTo>
                  <a:cubicBezTo>
                    <a:pt x="9093" y="9433"/>
                    <a:pt x="9035" y="9498"/>
                    <a:pt x="8995" y="9538"/>
                  </a:cubicBezTo>
                  <a:cubicBezTo>
                    <a:pt x="8969" y="9564"/>
                    <a:pt x="8956" y="9583"/>
                    <a:pt x="8956" y="9596"/>
                  </a:cubicBezTo>
                  <a:cubicBezTo>
                    <a:pt x="8950" y="9622"/>
                    <a:pt x="8943" y="9635"/>
                    <a:pt x="8943" y="9635"/>
                  </a:cubicBezTo>
                  <a:cubicBezTo>
                    <a:pt x="8930" y="9655"/>
                    <a:pt x="8917" y="9668"/>
                    <a:pt x="8911" y="9674"/>
                  </a:cubicBezTo>
                  <a:cubicBezTo>
                    <a:pt x="8904" y="9687"/>
                    <a:pt x="8904" y="9694"/>
                    <a:pt x="8904" y="9707"/>
                  </a:cubicBezTo>
                  <a:cubicBezTo>
                    <a:pt x="8878" y="9687"/>
                    <a:pt x="8852" y="9674"/>
                    <a:pt x="8820" y="9661"/>
                  </a:cubicBezTo>
                  <a:cubicBezTo>
                    <a:pt x="8813" y="9661"/>
                    <a:pt x="8761" y="9648"/>
                    <a:pt x="8677" y="9629"/>
                  </a:cubicBezTo>
                  <a:cubicBezTo>
                    <a:pt x="8631" y="9622"/>
                    <a:pt x="8560" y="9596"/>
                    <a:pt x="8462" y="9564"/>
                  </a:cubicBezTo>
                  <a:cubicBezTo>
                    <a:pt x="8371" y="9538"/>
                    <a:pt x="8300" y="9518"/>
                    <a:pt x="8248" y="9512"/>
                  </a:cubicBezTo>
                  <a:cubicBezTo>
                    <a:pt x="8228" y="9507"/>
                    <a:pt x="8210" y="9504"/>
                    <a:pt x="8193" y="9504"/>
                  </a:cubicBezTo>
                  <a:cubicBezTo>
                    <a:pt x="8166" y="9504"/>
                    <a:pt x="8142" y="9510"/>
                    <a:pt x="8118" y="9518"/>
                  </a:cubicBezTo>
                  <a:cubicBezTo>
                    <a:pt x="8098" y="9531"/>
                    <a:pt x="8072" y="9557"/>
                    <a:pt x="8039" y="9596"/>
                  </a:cubicBezTo>
                  <a:cubicBezTo>
                    <a:pt x="7961" y="9707"/>
                    <a:pt x="7909" y="9824"/>
                    <a:pt x="7890" y="9960"/>
                  </a:cubicBezTo>
                  <a:cubicBezTo>
                    <a:pt x="7883" y="9986"/>
                    <a:pt x="7883" y="9999"/>
                    <a:pt x="7896" y="10012"/>
                  </a:cubicBezTo>
                  <a:cubicBezTo>
                    <a:pt x="7901" y="10017"/>
                    <a:pt x="7907" y="10019"/>
                    <a:pt x="7914" y="10019"/>
                  </a:cubicBezTo>
                  <a:cubicBezTo>
                    <a:pt x="7925" y="10019"/>
                    <a:pt x="7939" y="10014"/>
                    <a:pt x="7955" y="10006"/>
                  </a:cubicBezTo>
                  <a:lnTo>
                    <a:pt x="8196" y="9863"/>
                  </a:lnTo>
                  <a:cubicBezTo>
                    <a:pt x="8209" y="9921"/>
                    <a:pt x="8235" y="9973"/>
                    <a:pt x="8280" y="10019"/>
                  </a:cubicBezTo>
                  <a:cubicBezTo>
                    <a:pt x="8302" y="10040"/>
                    <a:pt x="8319" y="10053"/>
                    <a:pt x="8335" y="10053"/>
                  </a:cubicBezTo>
                  <a:cubicBezTo>
                    <a:pt x="8338" y="10053"/>
                    <a:pt x="8342" y="10052"/>
                    <a:pt x="8345" y="10051"/>
                  </a:cubicBezTo>
                  <a:cubicBezTo>
                    <a:pt x="8365" y="10051"/>
                    <a:pt x="8391" y="10032"/>
                    <a:pt x="8417" y="9993"/>
                  </a:cubicBezTo>
                  <a:cubicBezTo>
                    <a:pt x="8436" y="9954"/>
                    <a:pt x="8462" y="9934"/>
                    <a:pt x="8482" y="9928"/>
                  </a:cubicBezTo>
                  <a:cubicBezTo>
                    <a:pt x="8527" y="9993"/>
                    <a:pt x="8586" y="10051"/>
                    <a:pt x="8657" y="10103"/>
                  </a:cubicBezTo>
                  <a:cubicBezTo>
                    <a:pt x="8701" y="10133"/>
                    <a:pt x="8738" y="10147"/>
                    <a:pt x="8773" y="10147"/>
                  </a:cubicBezTo>
                  <a:cubicBezTo>
                    <a:pt x="8784" y="10147"/>
                    <a:pt x="8796" y="10146"/>
                    <a:pt x="8807" y="10142"/>
                  </a:cubicBezTo>
                  <a:cubicBezTo>
                    <a:pt x="8826" y="10090"/>
                    <a:pt x="8852" y="10064"/>
                    <a:pt x="8885" y="10064"/>
                  </a:cubicBezTo>
                  <a:cubicBezTo>
                    <a:pt x="8904" y="10064"/>
                    <a:pt x="8924" y="10077"/>
                    <a:pt x="8937" y="10090"/>
                  </a:cubicBezTo>
                  <a:cubicBezTo>
                    <a:pt x="9015" y="10155"/>
                    <a:pt x="9074" y="10227"/>
                    <a:pt x="9106" y="10305"/>
                  </a:cubicBezTo>
                  <a:cubicBezTo>
                    <a:pt x="9126" y="10350"/>
                    <a:pt x="9145" y="10435"/>
                    <a:pt x="9158" y="10552"/>
                  </a:cubicBezTo>
                  <a:cubicBezTo>
                    <a:pt x="9171" y="10689"/>
                    <a:pt x="9158" y="10786"/>
                    <a:pt x="9126" y="10851"/>
                  </a:cubicBezTo>
                  <a:lnTo>
                    <a:pt x="9002" y="10695"/>
                  </a:lnTo>
                  <a:cubicBezTo>
                    <a:pt x="8950" y="10630"/>
                    <a:pt x="8911" y="10585"/>
                    <a:pt x="8878" y="10559"/>
                  </a:cubicBezTo>
                  <a:cubicBezTo>
                    <a:pt x="8852" y="10539"/>
                    <a:pt x="8826" y="10533"/>
                    <a:pt x="8807" y="10533"/>
                  </a:cubicBezTo>
                  <a:cubicBezTo>
                    <a:pt x="8774" y="10533"/>
                    <a:pt x="8742" y="10559"/>
                    <a:pt x="8729" y="10604"/>
                  </a:cubicBezTo>
                  <a:cubicBezTo>
                    <a:pt x="8703" y="10663"/>
                    <a:pt x="8683" y="10702"/>
                    <a:pt x="8677" y="10708"/>
                  </a:cubicBezTo>
                  <a:cubicBezTo>
                    <a:pt x="8638" y="10669"/>
                    <a:pt x="8605" y="10624"/>
                    <a:pt x="8586" y="10572"/>
                  </a:cubicBezTo>
                  <a:cubicBezTo>
                    <a:pt x="8566" y="10526"/>
                    <a:pt x="8553" y="10494"/>
                    <a:pt x="8540" y="10474"/>
                  </a:cubicBezTo>
                  <a:cubicBezTo>
                    <a:pt x="8514" y="10435"/>
                    <a:pt x="8488" y="10422"/>
                    <a:pt x="8449" y="10422"/>
                  </a:cubicBezTo>
                  <a:cubicBezTo>
                    <a:pt x="8417" y="10422"/>
                    <a:pt x="8384" y="10461"/>
                    <a:pt x="8345" y="10526"/>
                  </a:cubicBezTo>
                  <a:cubicBezTo>
                    <a:pt x="8332" y="10513"/>
                    <a:pt x="8319" y="10494"/>
                    <a:pt x="8306" y="10474"/>
                  </a:cubicBezTo>
                  <a:cubicBezTo>
                    <a:pt x="8287" y="10435"/>
                    <a:pt x="8280" y="10415"/>
                    <a:pt x="8280" y="10415"/>
                  </a:cubicBezTo>
                  <a:cubicBezTo>
                    <a:pt x="8261" y="10396"/>
                    <a:pt x="8248" y="10383"/>
                    <a:pt x="8228" y="10370"/>
                  </a:cubicBezTo>
                  <a:cubicBezTo>
                    <a:pt x="8215" y="10363"/>
                    <a:pt x="8204" y="10360"/>
                    <a:pt x="8193" y="10360"/>
                  </a:cubicBezTo>
                  <a:cubicBezTo>
                    <a:pt x="8183" y="10360"/>
                    <a:pt x="8173" y="10363"/>
                    <a:pt x="8163" y="10370"/>
                  </a:cubicBezTo>
                  <a:cubicBezTo>
                    <a:pt x="8150" y="10376"/>
                    <a:pt x="8137" y="10396"/>
                    <a:pt x="8131" y="10428"/>
                  </a:cubicBezTo>
                  <a:cubicBezTo>
                    <a:pt x="8118" y="10461"/>
                    <a:pt x="8111" y="10481"/>
                    <a:pt x="8105" y="10487"/>
                  </a:cubicBezTo>
                  <a:cubicBezTo>
                    <a:pt x="8072" y="10513"/>
                    <a:pt x="8052" y="10533"/>
                    <a:pt x="8039" y="10546"/>
                  </a:cubicBezTo>
                  <a:cubicBezTo>
                    <a:pt x="8020" y="10578"/>
                    <a:pt x="8026" y="10617"/>
                    <a:pt x="8052" y="10663"/>
                  </a:cubicBezTo>
                  <a:cubicBezTo>
                    <a:pt x="8078" y="10715"/>
                    <a:pt x="8111" y="10754"/>
                    <a:pt x="8157" y="10793"/>
                  </a:cubicBezTo>
                  <a:lnTo>
                    <a:pt x="8371" y="10962"/>
                  </a:lnTo>
                  <a:cubicBezTo>
                    <a:pt x="8410" y="10988"/>
                    <a:pt x="8456" y="11007"/>
                    <a:pt x="8514" y="11027"/>
                  </a:cubicBezTo>
                  <a:lnTo>
                    <a:pt x="8950" y="11189"/>
                  </a:lnTo>
                  <a:cubicBezTo>
                    <a:pt x="9054" y="11228"/>
                    <a:pt x="9132" y="11248"/>
                    <a:pt x="9184" y="11248"/>
                  </a:cubicBezTo>
                  <a:cubicBezTo>
                    <a:pt x="9203" y="11250"/>
                    <a:pt x="9222" y="11252"/>
                    <a:pt x="9239" y="11252"/>
                  </a:cubicBezTo>
                  <a:cubicBezTo>
                    <a:pt x="9311" y="11252"/>
                    <a:pt x="9370" y="11230"/>
                    <a:pt x="9412" y="11183"/>
                  </a:cubicBezTo>
                  <a:cubicBezTo>
                    <a:pt x="9438" y="11163"/>
                    <a:pt x="9464" y="11124"/>
                    <a:pt x="9496" y="11059"/>
                  </a:cubicBezTo>
                  <a:cubicBezTo>
                    <a:pt x="9529" y="11007"/>
                    <a:pt x="9555" y="10962"/>
                    <a:pt x="9574" y="10910"/>
                  </a:cubicBezTo>
                  <a:cubicBezTo>
                    <a:pt x="9652" y="10728"/>
                    <a:pt x="9685" y="10468"/>
                    <a:pt x="9659" y="10136"/>
                  </a:cubicBezTo>
                  <a:cubicBezTo>
                    <a:pt x="9659" y="10116"/>
                    <a:pt x="9652" y="10097"/>
                    <a:pt x="9652" y="10077"/>
                  </a:cubicBezTo>
                  <a:cubicBezTo>
                    <a:pt x="9698" y="10038"/>
                    <a:pt x="9763" y="9993"/>
                    <a:pt x="9854" y="9934"/>
                  </a:cubicBezTo>
                  <a:cubicBezTo>
                    <a:pt x="9900" y="9902"/>
                    <a:pt x="9932" y="9889"/>
                    <a:pt x="9939" y="9882"/>
                  </a:cubicBezTo>
                  <a:cubicBezTo>
                    <a:pt x="10017" y="9843"/>
                    <a:pt x="10062" y="9824"/>
                    <a:pt x="10069" y="9817"/>
                  </a:cubicBezTo>
                  <a:cubicBezTo>
                    <a:pt x="10088" y="9798"/>
                    <a:pt x="10095" y="9791"/>
                    <a:pt x="10101" y="9785"/>
                  </a:cubicBezTo>
                  <a:cubicBezTo>
                    <a:pt x="10101" y="9772"/>
                    <a:pt x="10095" y="9759"/>
                    <a:pt x="10082" y="9739"/>
                  </a:cubicBezTo>
                  <a:cubicBezTo>
                    <a:pt x="10056" y="9707"/>
                    <a:pt x="10017" y="9681"/>
                    <a:pt x="9965" y="9668"/>
                  </a:cubicBezTo>
                  <a:cubicBezTo>
                    <a:pt x="9932" y="9661"/>
                    <a:pt x="9886" y="9661"/>
                    <a:pt x="9821" y="9661"/>
                  </a:cubicBezTo>
                  <a:lnTo>
                    <a:pt x="9574" y="9655"/>
                  </a:lnTo>
                  <a:cubicBezTo>
                    <a:pt x="9522" y="9655"/>
                    <a:pt x="9490" y="9655"/>
                    <a:pt x="9464" y="9661"/>
                  </a:cubicBezTo>
                  <a:cubicBezTo>
                    <a:pt x="9451" y="9668"/>
                    <a:pt x="9405" y="9674"/>
                    <a:pt x="9340" y="9694"/>
                  </a:cubicBezTo>
                  <a:cubicBezTo>
                    <a:pt x="9295" y="9707"/>
                    <a:pt x="9249" y="9707"/>
                    <a:pt x="9217" y="9707"/>
                  </a:cubicBezTo>
                  <a:cubicBezTo>
                    <a:pt x="9223" y="9687"/>
                    <a:pt x="9249" y="9648"/>
                    <a:pt x="9295" y="9583"/>
                  </a:cubicBezTo>
                  <a:cubicBezTo>
                    <a:pt x="9340" y="9505"/>
                    <a:pt x="9360" y="9427"/>
                    <a:pt x="9353" y="9342"/>
                  </a:cubicBezTo>
                  <a:cubicBezTo>
                    <a:pt x="9347" y="9316"/>
                    <a:pt x="9340" y="9297"/>
                    <a:pt x="9327" y="9290"/>
                  </a:cubicBezTo>
                  <a:cubicBezTo>
                    <a:pt x="9321" y="9284"/>
                    <a:pt x="9311" y="9281"/>
                    <a:pt x="9300" y="9281"/>
                  </a:cubicBezTo>
                  <a:close/>
                  <a:moveTo>
                    <a:pt x="9041" y="8790"/>
                  </a:moveTo>
                  <a:cubicBezTo>
                    <a:pt x="9054" y="8842"/>
                    <a:pt x="9074" y="8887"/>
                    <a:pt x="9100" y="8933"/>
                  </a:cubicBezTo>
                  <a:cubicBezTo>
                    <a:pt x="9165" y="9043"/>
                    <a:pt x="9288" y="9121"/>
                    <a:pt x="9470" y="9173"/>
                  </a:cubicBezTo>
                  <a:cubicBezTo>
                    <a:pt x="9666" y="9233"/>
                    <a:pt x="9862" y="9261"/>
                    <a:pt x="10061" y="9261"/>
                  </a:cubicBezTo>
                  <a:cubicBezTo>
                    <a:pt x="10100" y="9261"/>
                    <a:pt x="10140" y="9260"/>
                    <a:pt x="10179" y="9258"/>
                  </a:cubicBezTo>
                  <a:cubicBezTo>
                    <a:pt x="10296" y="9251"/>
                    <a:pt x="10394" y="9238"/>
                    <a:pt x="10465" y="9206"/>
                  </a:cubicBezTo>
                  <a:cubicBezTo>
                    <a:pt x="10504" y="9193"/>
                    <a:pt x="10524" y="9173"/>
                    <a:pt x="10530" y="9147"/>
                  </a:cubicBezTo>
                  <a:lnTo>
                    <a:pt x="10537" y="9147"/>
                  </a:lnTo>
                  <a:cubicBezTo>
                    <a:pt x="10602" y="9134"/>
                    <a:pt x="10680" y="9108"/>
                    <a:pt x="10758" y="9069"/>
                  </a:cubicBezTo>
                  <a:cubicBezTo>
                    <a:pt x="10777" y="9095"/>
                    <a:pt x="10804" y="9128"/>
                    <a:pt x="10849" y="9173"/>
                  </a:cubicBezTo>
                  <a:cubicBezTo>
                    <a:pt x="11018" y="9342"/>
                    <a:pt x="11116" y="9577"/>
                    <a:pt x="11135" y="9863"/>
                  </a:cubicBezTo>
                  <a:cubicBezTo>
                    <a:pt x="11155" y="10058"/>
                    <a:pt x="11122" y="10311"/>
                    <a:pt x="11057" y="10617"/>
                  </a:cubicBezTo>
                  <a:cubicBezTo>
                    <a:pt x="11051" y="10656"/>
                    <a:pt x="11038" y="10702"/>
                    <a:pt x="11031" y="10734"/>
                  </a:cubicBezTo>
                  <a:lnTo>
                    <a:pt x="11025" y="10734"/>
                  </a:lnTo>
                  <a:cubicBezTo>
                    <a:pt x="10953" y="10819"/>
                    <a:pt x="10862" y="10890"/>
                    <a:pt x="10764" y="10955"/>
                  </a:cubicBezTo>
                  <a:cubicBezTo>
                    <a:pt x="10647" y="11033"/>
                    <a:pt x="10485" y="11105"/>
                    <a:pt x="10264" y="11176"/>
                  </a:cubicBezTo>
                  <a:cubicBezTo>
                    <a:pt x="9945" y="11287"/>
                    <a:pt x="9672" y="11359"/>
                    <a:pt x="9438" y="11391"/>
                  </a:cubicBezTo>
                  <a:cubicBezTo>
                    <a:pt x="9316" y="11409"/>
                    <a:pt x="9199" y="11418"/>
                    <a:pt x="9086" y="11418"/>
                  </a:cubicBezTo>
                  <a:cubicBezTo>
                    <a:pt x="8915" y="11418"/>
                    <a:pt x="8754" y="11398"/>
                    <a:pt x="8605" y="11359"/>
                  </a:cubicBezTo>
                  <a:cubicBezTo>
                    <a:pt x="8410" y="11306"/>
                    <a:pt x="8228" y="11222"/>
                    <a:pt x="8065" y="11105"/>
                  </a:cubicBezTo>
                  <a:cubicBezTo>
                    <a:pt x="7916" y="10988"/>
                    <a:pt x="7747" y="10825"/>
                    <a:pt x="7578" y="10611"/>
                  </a:cubicBezTo>
                  <a:cubicBezTo>
                    <a:pt x="7552" y="10572"/>
                    <a:pt x="7526" y="10539"/>
                    <a:pt x="7506" y="10513"/>
                  </a:cubicBezTo>
                  <a:cubicBezTo>
                    <a:pt x="7500" y="10494"/>
                    <a:pt x="7500" y="10481"/>
                    <a:pt x="7500" y="10461"/>
                  </a:cubicBezTo>
                  <a:cubicBezTo>
                    <a:pt x="7454" y="10214"/>
                    <a:pt x="7532" y="9921"/>
                    <a:pt x="7727" y="9570"/>
                  </a:cubicBezTo>
                  <a:cubicBezTo>
                    <a:pt x="7844" y="9362"/>
                    <a:pt x="7961" y="9212"/>
                    <a:pt x="8072" y="9121"/>
                  </a:cubicBezTo>
                  <a:cubicBezTo>
                    <a:pt x="8176" y="9037"/>
                    <a:pt x="8319" y="8965"/>
                    <a:pt x="8482" y="8920"/>
                  </a:cubicBezTo>
                  <a:cubicBezTo>
                    <a:pt x="8573" y="8894"/>
                    <a:pt x="8729" y="8861"/>
                    <a:pt x="8943" y="8822"/>
                  </a:cubicBezTo>
                  <a:cubicBezTo>
                    <a:pt x="8989" y="8809"/>
                    <a:pt x="9022" y="8803"/>
                    <a:pt x="9041" y="8790"/>
                  </a:cubicBezTo>
                  <a:close/>
                  <a:moveTo>
                    <a:pt x="4456" y="11176"/>
                  </a:moveTo>
                  <a:cubicBezTo>
                    <a:pt x="4528" y="11196"/>
                    <a:pt x="4599" y="11222"/>
                    <a:pt x="4677" y="11248"/>
                  </a:cubicBezTo>
                  <a:lnTo>
                    <a:pt x="4671" y="11248"/>
                  </a:lnTo>
                  <a:cubicBezTo>
                    <a:pt x="4664" y="11267"/>
                    <a:pt x="4664" y="11293"/>
                    <a:pt x="4658" y="11326"/>
                  </a:cubicBezTo>
                  <a:lnTo>
                    <a:pt x="4638" y="11365"/>
                  </a:lnTo>
                  <a:cubicBezTo>
                    <a:pt x="4619" y="11404"/>
                    <a:pt x="4599" y="11424"/>
                    <a:pt x="4586" y="11437"/>
                  </a:cubicBezTo>
                  <a:cubicBezTo>
                    <a:pt x="4560" y="11450"/>
                    <a:pt x="4528" y="11456"/>
                    <a:pt x="4495" y="11456"/>
                  </a:cubicBezTo>
                  <a:cubicBezTo>
                    <a:pt x="4475" y="11456"/>
                    <a:pt x="4462" y="11450"/>
                    <a:pt x="4456" y="11437"/>
                  </a:cubicBezTo>
                  <a:cubicBezTo>
                    <a:pt x="4436" y="11430"/>
                    <a:pt x="4430" y="11417"/>
                    <a:pt x="4423" y="11398"/>
                  </a:cubicBezTo>
                  <a:cubicBezTo>
                    <a:pt x="4417" y="11391"/>
                    <a:pt x="4417" y="11385"/>
                    <a:pt x="4417" y="11378"/>
                  </a:cubicBezTo>
                  <a:cubicBezTo>
                    <a:pt x="4430" y="11352"/>
                    <a:pt x="4436" y="11319"/>
                    <a:pt x="4443" y="11287"/>
                  </a:cubicBezTo>
                  <a:cubicBezTo>
                    <a:pt x="4449" y="11241"/>
                    <a:pt x="4456" y="11209"/>
                    <a:pt x="4456" y="11176"/>
                  </a:cubicBezTo>
                  <a:close/>
                  <a:moveTo>
                    <a:pt x="4742" y="11280"/>
                  </a:moveTo>
                  <a:cubicBezTo>
                    <a:pt x="4781" y="11293"/>
                    <a:pt x="4820" y="11313"/>
                    <a:pt x="4859" y="11339"/>
                  </a:cubicBezTo>
                  <a:cubicBezTo>
                    <a:pt x="4911" y="11365"/>
                    <a:pt x="4957" y="11385"/>
                    <a:pt x="4983" y="11404"/>
                  </a:cubicBezTo>
                  <a:lnTo>
                    <a:pt x="4963" y="11482"/>
                  </a:lnTo>
                  <a:cubicBezTo>
                    <a:pt x="4957" y="11502"/>
                    <a:pt x="4944" y="11521"/>
                    <a:pt x="4931" y="11541"/>
                  </a:cubicBezTo>
                  <a:cubicBezTo>
                    <a:pt x="4924" y="11567"/>
                    <a:pt x="4905" y="11580"/>
                    <a:pt x="4885" y="11593"/>
                  </a:cubicBezTo>
                  <a:cubicBezTo>
                    <a:pt x="4869" y="11603"/>
                    <a:pt x="4853" y="11609"/>
                    <a:pt x="4836" y="11609"/>
                  </a:cubicBezTo>
                  <a:cubicBezTo>
                    <a:pt x="4814" y="11609"/>
                    <a:pt x="4791" y="11599"/>
                    <a:pt x="4768" y="11580"/>
                  </a:cubicBezTo>
                  <a:cubicBezTo>
                    <a:pt x="4742" y="11554"/>
                    <a:pt x="4723" y="11515"/>
                    <a:pt x="4716" y="11469"/>
                  </a:cubicBezTo>
                  <a:cubicBezTo>
                    <a:pt x="4710" y="11443"/>
                    <a:pt x="4716" y="11398"/>
                    <a:pt x="4723" y="11345"/>
                  </a:cubicBezTo>
                  <a:lnTo>
                    <a:pt x="4742" y="11280"/>
                  </a:lnTo>
                  <a:close/>
                  <a:moveTo>
                    <a:pt x="5275" y="11378"/>
                  </a:moveTo>
                  <a:lnTo>
                    <a:pt x="5275" y="11385"/>
                  </a:lnTo>
                  <a:cubicBezTo>
                    <a:pt x="5282" y="11411"/>
                    <a:pt x="5295" y="11430"/>
                    <a:pt x="5314" y="11437"/>
                  </a:cubicBezTo>
                  <a:cubicBezTo>
                    <a:pt x="5327" y="11437"/>
                    <a:pt x="5334" y="11443"/>
                    <a:pt x="5340" y="11443"/>
                  </a:cubicBezTo>
                  <a:lnTo>
                    <a:pt x="5340" y="11469"/>
                  </a:lnTo>
                  <a:cubicBezTo>
                    <a:pt x="5334" y="11469"/>
                    <a:pt x="5314" y="11489"/>
                    <a:pt x="5301" y="11528"/>
                  </a:cubicBezTo>
                  <a:cubicBezTo>
                    <a:pt x="5288" y="11554"/>
                    <a:pt x="5275" y="11573"/>
                    <a:pt x="5256" y="11593"/>
                  </a:cubicBezTo>
                  <a:lnTo>
                    <a:pt x="5217" y="11632"/>
                  </a:lnTo>
                  <a:cubicBezTo>
                    <a:pt x="5165" y="11632"/>
                    <a:pt x="5132" y="11625"/>
                    <a:pt x="5106" y="11606"/>
                  </a:cubicBezTo>
                  <a:cubicBezTo>
                    <a:pt x="5087" y="11593"/>
                    <a:pt x="5067" y="11560"/>
                    <a:pt x="5054" y="11515"/>
                  </a:cubicBezTo>
                  <a:lnTo>
                    <a:pt x="5054" y="11489"/>
                  </a:lnTo>
                  <a:cubicBezTo>
                    <a:pt x="5054" y="11476"/>
                    <a:pt x="5061" y="11463"/>
                    <a:pt x="5067" y="11456"/>
                  </a:cubicBezTo>
                  <a:cubicBezTo>
                    <a:pt x="5074" y="11443"/>
                    <a:pt x="5080" y="11437"/>
                    <a:pt x="5080" y="11424"/>
                  </a:cubicBezTo>
                  <a:lnTo>
                    <a:pt x="5132" y="11424"/>
                  </a:lnTo>
                  <a:cubicBezTo>
                    <a:pt x="5165" y="11417"/>
                    <a:pt x="5197" y="11398"/>
                    <a:pt x="5236" y="11378"/>
                  </a:cubicBezTo>
                  <a:close/>
                  <a:moveTo>
                    <a:pt x="16332" y="10901"/>
                  </a:moveTo>
                  <a:cubicBezTo>
                    <a:pt x="16329" y="10901"/>
                    <a:pt x="16327" y="10901"/>
                    <a:pt x="16325" y="10903"/>
                  </a:cubicBezTo>
                  <a:lnTo>
                    <a:pt x="16306" y="11066"/>
                  </a:lnTo>
                  <a:cubicBezTo>
                    <a:pt x="16306" y="11124"/>
                    <a:pt x="16306" y="11170"/>
                    <a:pt x="16306" y="11196"/>
                  </a:cubicBezTo>
                  <a:lnTo>
                    <a:pt x="16338" y="11469"/>
                  </a:lnTo>
                  <a:lnTo>
                    <a:pt x="16332" y="11534"/>
                  </a:lnTo>
                  <a:lnTo>
                    <a:pt x="16325" y="11567"/>
                  </a:lnTo>
                  <a:cubicBezTo>
                    <a:pt x="16319" y="11580"/>
                    <a:pt x="16312" y="11586"/>
                    <a:pt x="16299" y="11586"/>
                  </a:cubicBezTo>
                  <a:cubicBezTo>
                    <a:pt x="16286" y="11573"/>
                    <a:pt x="16273" y="11560"/>
                    <a:pt x="16267" y="11541"/>
                  </a:cubicBezTo>
                  <a:cubicBezTo>
                    <a:pt x="16254" y="11521"/>
                    <a:pt x="16247" y="11502"/>
                    <a:pt x="16241" y="11469"/>
                  </a:cubicBezTo>
                  <a:lnTo>
                    <a:pt x="16195" y="11241"/>
                  </a:lnTo>
                  <a:lnTo>
                    <a:pt x="16195" y="11202"/>
                  </a:lnTo>
                  <a:cubicBezTo>
                    <a:pt x="16182" y="11176"/>
                    <a:pt x="16176" y="11157"/>
                    <a:pt x="16176" y="11144"/>
                  </a:cubicBezTo>
                  <a:lnTo>
                    <a:pt x="16156" y="11144"/>
                  </a:lnTo>
                  <a:cubicBezTo>
                    <a:pt x="16143" y="11183"/>
                    <a:pt x="16143" y="11222"/>
                    <a:pt x="16149" y="11267"/>
                  </a:cubicBezTo>
                  <a:lnTo>
                    <a:pt x="16156" y="11319"/>
                  </a:lnTo>
                  <a:cubicBezTo>
                    <a:pt x="16156" y="11332"/>
                    <a:pt x="16162" y="11352"/>
                    <a:pt x="16162" y="11385"/>
                  </a:cubicBezTo>
                  <a:lnTo>
                    <a:pt x="16182" y="11456"/>
                  </a:lnTo>
                  <a:cubicBezTo>
                    <a:pt x="16182" y="11463"/>
                    <a:pt x="16189" y="11482"/>
                    <a:pt x="16195" y="11515"/>
                  </a:cubicBezTo>
                  <a:cubicBezTo>
                    <a:pt x="16195" y="11534"/>
                    <a:pt x="16202" y="11554"/>
                    <a:pt x="16208" y="11567"/>
                  </a:cubicBezTo>
                  <a:cubicBezTo>
                    <a:pt x="16208" y="11586"/>
                    <a:pt x="16221" y="11599"/>
                    <a:pt x="16241" y="11619"/>
                  </a:cubicBezTo>
                  <a:cubicBezTo>
                    <a:pt x="16260" y="11632"/>
                    <a:pt x="16280" y="11638"/>
                    <a:pt x="16299" y="11638"/>
                  </a:cubicBezTo>
                  <a:cubicBezTo>
                    <a:pt x="16304" y="11640"/>
                    <a:pt x="16310" y="11641"/>
                    <a:pt x="16315" y="11641"/>
                  </a:cubicBezTo>
                  <a:cubicBezTo>
                    <a:pt x="16329" y="11641"/>
                    <a:pt x="16343" y="11635"/>
                    <a:pt x="16358" y="11625"/>
                  </a:cubicBezTo>
                  <a:cubicBezTo>
                    <a:pt x="16371" y="11612"/>
                    <a:pt x="16384" y="11586"/>
                    <a:pt x="16397" y="11541"/>
                  </a:cubicBezTo>
                  <a:lnTo>
                    <a:pt x="16403" y="11482"/>
                  </a:lnTo>
                  <a:lnTo>
                    <a:pt x="16390" y="11443"/>
                  </a:lnTo>
                  <a:lnTo>
                    <a:pt x="16390" y="11398"/>
                  </a:lnTo>
                  <a:cubicBezTo>
                    <a:pt x="16390" y="11372"/>
                    <a:pt x="16384" y="11326"/>
                    <a:pt x="16371" y="11261"/>
                  </a:cubicBezTo>
                  <a:cubicBezTo>
                    <a:pt x="16364" y="11202"/>
                    <a:pt x="16358" y="11157"/>
                    <a:pt x="16358" y="11124"/>
                  </a:cubicBezTo>
                  <a:cubicBezTo>
                    <a:pt x="16364" y="11085"/>
                    <a:pt x="16371" y="11053"/>
                    <a:pt x="16371" y="11033"/>
                  </a:cubicBezTo>
                  <a:cubicBezTo>
                    <a:pt x="16377" y="11001"/>
                    <a:pt x="16377" y="10968"/>
                    <a:pt x="16371" y="10949"/>
                  </a:cubicBezTo>
                  <a:lnTo>
                    <a:pt x="16358" y="10910"/>
                  </a:lnTo>
                  <a:cubicBezTo>
                    <a:pt x="16348" y="10905"/>
                    <a:pt x="16339" y="10901"/>
                    <a:pt x="16332" y="10901"/>
                  </a:cubicBezTo>
                  <a:close/>
                  <a:moveTo>
                    <a:pt x="7584" y="10721"/>
                  </a:moveTo>
                  <a:lnTo>
                    <a:pt x="7584" y="10721"/>
                  </a:lnTo>
                  <a:cubicBezTo>
                    <a:pt x="7714" y="10884"/>
                    <a:pt x="7870" y="11033"/>
                    <a:pt x="8046" y="11157"/>
                  </a:cubicBezTo>
                  <a:cubicBezTo>
                    <a:pt x="8150" y="11228"/>
                    <a:pt x="8248" y="11287"/>
                    <a:pt x="8352" y="11332"/>
                  </a:cubicBezTo>
                  <a:cubicBezTo>
                    <a:pt x="8582" y="11437"/>
                    <a:pt x="8843" y="11491"/>
                    <a:pt x="9133" y="11491"/>
                  </a:cubicBezTo>
                  <a:cubicBezTo>
                    <a:pt x="9202" y="11491"/>
                    <a:pt x="9274" y="11488"/>
                    <a:pt x="9347" y="11482"/>
                  </a:cubicBezTo>
                  <a:cubicBezTo>
                    <a:pt x="9633" y="11456"/>
                    <a:pt x="9958" y="11378"/>
                    <a:pt x="10335" y="11248"/>
                  </a:cubicBezTo>
                  <a:cubicBezTo>
                    <a:pt x="10498" y="11189"/>
                    <a:pt x="10634" y="11137"/>
                    <a:pt x="10732" y="11085"/>
                  </a:cubicBezTo>
                  <a:cubicBezTo>
                    <a:pt x="10817" y="11040"/>
                    <a:pt x="10888" y="10994"/>
                    <a:pt x="10953" y="10942"/>
                  </a:cubicBezTo>
                  <a:lnTo>
                    <a:pt x="10953" y="10942"/>
                  </a:lnTo>
                  <a:cubicBezTo>
                    <a:pt x="10927" y="11001"/>
                    <a:pt x="10895" y="11059"/>
                    <a:pt x="10856" y="11098"/>
                  </a:cubicBezTo>
                  <a:cubicBezTo>
                    <a:pt x="10810" y="11150"/>
                    <a:pt x="10732" y="11209"/>
                    <a:pt x="10628" y="11287"/>
                  </a:cubicBezTo>
                  <a:cubicBezTo>
                    <a:pt x="10498" y="11378"/>
                    <a:pt x="10394" y="11437"/>
                    <a:pt x="10322" y="11476"/>
                  </a:cubicBezTo>
                  <a:cubicBezTo>
                    <a:pt x="10212" y="11528"/>
                    <a:pt x="10062" y="11580"/>
                    <a:pt x="9860" y="11632"/>
                  </a:cubicBezTo>
                  <a:cubicBezTo>
                    <a:pt x="9495" y="11729"/>
                    <a:pt x="9197" y="11775"/>
                    <a:pt x="8963" y="11775"/>
                  </a:cubicBezTo>
                  <a:cubicBezTo>
                    <a:pt x="8948" y="11775"/>
                    <a:pt x="8932" y="11775"/>
                    <a:pt x="8917" y="11775"/>
                  </a:cubicBezTo>
                  <a:cubicBezTo>
                    <a:pt x="8547" y="11762"/>
                    <a:pt x="8261" y="11658"/>
                    <a:pt x="8039" y="11450"/>
                  </a:cubicBezTo>
                  <a:cubicBezTo>
                    <a:pt x="7935" y="11352"/>
                    <a:pt x="7812" y="11176"/>
                    <a:pt x="7682" y="10929"/>
                  </a:cubicBezTo>
                  <a:cubicBezTo>
                    <a:pt x="7643" y="10851"/>
                    <a:pt x="7610" y="10780"/>
                    <a:pt x="7584" y="10721"/>
                  </a:cubicBezTo>
                  <a:close/>
                  <a:moveTo>
                    <a:pt x="4397" y="11463"/>
                  </a:moveTo>
                  <a:cubicBezTo>
                    <a:pt x="4404" y="11476"/>
                    <a:pt x="4417" y="11489"/>
                    <a:pt x="4436" y="11495"/>
                  </a:cubicBezTo>
                  <a:cubicBezTo>
                    <a:pt x="4457" y="11507"/>
                    <a:pt x="4480" y="11512"/>
                    <a:pt x="4504" y="11512"/>
                  </a:cubicBezTo>
                  <a:cubicBezTo>
                    <a:pt x="4518" y="11512"/>
                    <a:pt x="4533" y="11510"/>
                    <a:pt x="4547" y="11508"/>
                  </a:cubicBezTo>
                  <a:cubicBezTo>
                    <a:pt x="4573" y="11508"/>
                    <a:pt x="4599" y="11502"/>
                    <a:pt x="4612" y="11489"/>
                  </a:cubicBezTo>
                  <a:lnTo>
                    <a:pt x="4612" y="11489"/>
                  </a:lnTo>
                  <a:lnTo>
                    <a:pt x="4599" y="11554"/>
                  </a:lnTo>
                  <a:cubicBezTo>
                    <a:pt x="4593" y="11567"/>
                    <a:pt x="4580" y="11586"/>
                    <a:pt x="4560" y="11606"/>
                  </a:cubicBezTo>
                  <a:lnTo>
                    <a:pt x="4508" y="11677"/>
                  </a:lnTo>
                  <a:cubicBezTo>
                    <a:pt x="4482" y="11716"/>
                    <a:pt x="4456" y="11742"/>
                    <a:pt x="4436" y="11755"/>
                  </a:cubicBezTo>
                  <a:cubicBezTo>
                    <a:pt x="4412" y="11775"/>
                    <a:pt x="4387" y="11784"/>
                    <a:pt x="4365" y="11784"/>
                  </a:cubicBezTo>
                  <a:cubicBezTo>
                    <a:pt x="4358" y="11784"/>
                    <a:pt x="4352" y="11783"/>
                    <a:pt x="4345" y="11781"/>
                  </a:cubicBezTo>
                  <a:lnTo>
                    <a:pt x="4300" y="11697"/>
                  </a:lnTo>
                  <a:cubicBezTo>
                    <a:pt x="4339" y="11619"/>
                    <a:pt x="4365" y="11541"/>
                    <a:pt x="4397" y="11463"/>
                  </a:cubicBezTo>
                  <a:close/>
                  <a:moveTo>
                    <a:pt x="15688" y="8621"/>
                  </a:moveTo>
                  <a:lnTo>
                    <a:pt x="15688" y="8621"/>
                  </a:lnTo>
                  <a:cubicBezTo>
                    <a:pt x="15766" y="8679"/>
                    <a:pt x="15831" y="8744"/>
                    <a:pt x="15876" y="8809"/>
                  </a:cubicBezTo>
                  <a:cubicBezTo>
                    <a:pt x="15941" y="8894"/>
                    <a:pt x="15993" y="8998"/>
                    <a:pt x="16032" y="9128"/>
                  </a:cubicBezTo>
                  <a:cubicBezTo>
                    <a:pt x="16045" y="9186"/>
                    <a:pt x="16071" y="9303"/>
                    <a:pt x="16110" y="9479"/>
                  </a:cubicBezTo>
                  <a:cubicBezTo>
                    <a:pt x="16130" y="9603"/>
                    <a:pt x="16162" y="9700"/>
                    <a:pt x="16195" y="9772"/>
                  </a:cubicBezTo>
                  <a:cubicBezTo>
                    <a:pt x="16208" y="9804"/>
                    <a:pt x="16228" y="9837"/>
                    <a:pt x="16241" y="9863"/>
                  </a:cubicBezTo>
                  <a:cubicBezTo>
                    <a:pt x="16299" y="10168"/>
                    <a:pt x="16351" y="10533"/>
                    <a:pt x="16397" y="10955"/>
                  </a:cubicBezTo>
                  <a:cubicBezTo>
                    <a:pt x="16423" y="11170"/>
                    <a:pt x="16455" y="11463"/>
                    <a:pt x="16494" y="11846"/>
                  </a:cubicBezTo>
                  <a:cubicBezTo>
                    <a:pt x="16488" y="11843"/>
                    <a:pt x="16481" y="11841"/>
                    <a:pt x="16475" y="11841"/>
                  </a:cubicBezTo>
                  <a:cubicBezTo>
                    <a:pt x="16468" y="11841"/>
                    <a:pt x="16462" y="11843"/>
                    <a:pt x="16455" y="11846"/>
                  </a:cubicBezTo>
                  <a:lnTo>
                    <a:pt x="16371" y="11853"/>
                  </a:lnTo>
                  <a:cubicBezTo>
                    <a:pt x="16332" y="11853"/>
                    <a:pt x="16280" y="11840"/>
                    <a:pt x="16208" y="11807"/>
                  </a:cubicBezTo>
                  <a:cubicBezTo>
                    <a:pt x="16162" y="11788"/>
                    <a:pt x="16136" y="11768"/>
                    <a:pt x="16130" y="11749"/>
                  </a:cubicBezTo>
                  <a:cubicBezTo>
                    <a:pt x="16130" y="11742"/>
                    <a:pt x="16117" y="11716"/>
                    <a:pt x="16104" y="11671"/>
                  </a:cubicBezTo>
                  <a:cubicBezTo>
                    <a:pt x="16091" y="11632"/>
                    <a:pt x="16078" y="11599"/>
                    <a:pt x="16071" y="11586"/>
                  </a:cubicBezTo>
                  <a:cubicBezTo>
                    <a:pt x="16065" y="11560"/>
                    <a:pt x="16058" y="11528"/>
                    <a:pt x="16052" y="11482"/>
                  </a:cubicBezTo>
                  <a:cubicBezTo>
                    <a:pt x="16052" y="11430"/>
                    <a:pt x="16052" y="11398"/>
                    <a:pt x="16045" y="11385"/>
                  </a:cubicBezTo>
                  <a:cubicBezTo>
                    <a:pt x="16045" y="11359"/>
                    <a:pt x="16032" y="11319"/>
                    <a:pt x="16013" y="11267"/>
                  </a:cubicBezTo>
                  <a:lnTo>
                    <a:pt x="15974" y="11105"/>
                  </a:lnTo>
                  <a:cubicBezTo>
                    <a:pt x="15961" y="11033"/>
                    <a:pt x="15954" y="10994"/>
                    <a:pt x="15954" y="10988"/>
                  </a:cubicBezTo>
                  <a:lnTo>
                    <a:pt x="15948" y="10890"/>
                  </a:lnTo>
                  <a:cubicBezTo>
                    <a:pt x="15948" y="10864"/>
                    <a:pt x="15941" y="10832"/>
                    <a:pt x="15922" y="10786"/>
                  </a:cubicBezTo>
                  <a:lnTo>
                    <a:pt x="15922" y="10780"/>
                  </a:lnTo>
                  <a:cubicBezTo>
                    <a:pt x="15954" y="10773"/>
                    <a:pt x="15980" y="10760"/>
                    <a:pt x="16000" y="10734"/>
                  </a:cubicBezTo>
                  <a:cubicBezTo>
                    <a:pt x="16019" y="10708"/>
                    <a:pt x="16026" y="10663"/>
                    <a:pt x="16013" y="10598"/>
                  </a:cubicBezTo>
                  <a:lnTo>
                    <a:pt x="15922" y="9655"/>
                  </a:lnTo>
                  <a:cubicBezTo>
                    <a:pt x="15896" y="9375"/>
                    <a:pt x="15863" y="9173"/>
                    <a:pt x="15824" y="9043"/>
                  </a:cubicBezTo>
                  <a:lnTo>
                    <a:pt x="15688" y="8621"/>
                  </a:lnTo>
                  <a:close/>
                  <a:moveTo>
                    <a:pt x="4677" y="11580"/>
                  </a:moveTo>
                  <a:cubicBezTo>
                    <a:pt x="4697" y="11612"/>
                    <a:pt x="4729" y="11638"/>
                    <a:pt x="4755" y="11658"/>
                  </a:cubicBezTo>
                  <a:cubicBezTo>
                    <a:pt x="4784" y="11667"/>
                    <a:pt x="4812" y="11673"/>
                    <a:pt x="4841" y="11673"/>
                  </a:cubicBezTo>
                  <a:cubicBezTo>
                    <a:pt x="4851" y="11673"/>
                    <a:pt x="4862" y="11672"/>
                    <a:pt x="4872" y="11671"/>
                  </a:cubicBezTo>
                  <a:cubicBezTo>
                    <a:pt x="4918" y="11664"/>
                    <a:pt x="4950" y="11645"/>
                    <a:pt x="4970" y="11612"/>
                  </a:cubicBezTo>
                  <a:cubicBezTo>
                    <a:pt x="4976" y="11599"/>
                    <a:pt x="4983" y="11593"/>
                    <a:pt x="4989" y="11593"/>
                  </a:cubicBezTo>
                  <a:cubicBezTo>
                    <a:pt x="4996" y="11599"/>
                    <a:pt x="4996" y="11606"/>
                    <a:pt x="5002" y="11612"/>
                  </a:cubicBezTo>
                  <a:cubicBezTo>
                    <a:pt x="4989" y="11619"/>
                    <a:pt x="4983" y="11625"/>
                    <a:pt x="4976" y="11638"/>
                  </a:cubicBezTo>
                  <a:cubicBezTo>
                    <a:pt x="4963" y="11658"/>
                    <a:pt x="4957" y="11677"/>
                    <a:pt x="4944" y="11716"/>
                  </a:cubicBezTo>
                  <a:cubicBezTo>
                    <a:pt x="4937" y="11736"/>
                    <a:pt x="4924" y="11768"/>
                    <a:pt x="4898" y="11807"/>
                  </a:cubicBezTo>
                  <a:cubicBezTo>
                    <a:pt x="4872" y="11846"/>
                    <a:pt x="4840" y="11872"/>
                    <a:pt x="4814" y="11885"/>
                  </a:cubicBezTo>
                  <a:cubicBezTo>
                    <a:pt x="4804" y="11888"/>
                    <a:pt x="4795" y="11889"/>
                    <a:pt x="4787" y="11889"/>
                  </a:cubicBezTo>
                  <a:cubicBezTo>
                    <a:pt x="4752" y="11889"/>
                    <a:pt x="4722" y="11869"/>
                    <a:pt x="4697" y="11833"/>
                  </a:cubicBezTo>
                  <a:cubicBezTo>
                    <a:pt x="4677" y="11807"/>
                    <a:pt x="4671" y="11762"/>
                    <a:pt x="4671" y="11710"/>
                  </a:cubicBezTo>
                  <a:cubicBezTo>
                    <a:pt x="4664" y="11671"/>
                    <a:pt x="4671" y="11625"/>
                    <a:pt x="4677" y="11580"/>
                  </a:cubicBezTo>
                  <a:close/>
                  <a:moveTo>
                    <a:pt x="5340" y="11658"/>
                  </a:moveTo>
                  <a:lnTo>
                    <a:pt x="5334" y="11872"/>
                  </a:lnTo>
                  <a:cubicBezTo>
                    <a:pt x="5327" y="11879"/>
                    <a:pt x="5321" y="11885"/>
                    <a:pt x="5314" y="11892"/>
                  </a:cubicBezTo>
                  <a:cubicBezTo>
                    <a:pt x="5308" y="11898"/>
                    <a:pt x="5282" y="11911"/>
                    <a:pt x="5249" y="11924"/>
                  </a:cubicBezTo>
                  <a:cubicBezTo>
                    <a:pt x="5219" y="11932"/>
                    <a:pt x="5193" y="11935"/>
                    <a:pt x="5171" y="11935"/>
                  </a:cubicBezTo>
                  <a:cubicBezTo>
                    <a:pt x="5156" y="11935"/>
                    <a:pt x="5143" y="11934"/>
                    <a:pt x="5132" y="11931"/>
                  </a:cubicBezTo>
                  <a:cubicBezTo>
                    <a:pt x="5093" y="11911"/>
                    <a:pt x="5074" y="11872"/>
                    <a:pt x="5067" y="11820"/>
                  </a:cubicBezTo>
                  <a:cubicBezTo>
                    <a:pt x="5061" y="11807"/>
                    <a:pt x="5067" y="11762"/>
                    <a:pt x="5067" y="11697"/>
                  </a:cubicBezTo>
                  <a:lnTo>
                    <a:pt x="5067" y="11690"/>
                  </a:lnTo>
                  <a:cubicBezTo>
                    <a:pt x="5080" y="11697"/>
                    <a:pt x="5100" y="11703"/>
                    <a:pt x="5113" y="11703"/>
                  </a:cubicBezTo>
                  <a:cubicBezTo>
                    <a:pt x="5126" y="11716"/>
                    <a:pt x="5152" y="11723"/>
                    <a:pt x="5184" y="11723"/>
                  </a:cubicBezTo>
                  <a:lnTo>
                    <a:pt x="5210" y="11723"/>
                  </a:lnTo>
                  <a:cubicBezTo>
                    <a:pt x="5217" y="11726"/>
                    <a:pt x="5225" y="11728"/>
                    <a:pt x="5235" y="11728"/>
                  </a:cubicBezTo>
                  <a:cubicBezTo>
                    <a:pt x="5245" y="11728"/>
                    <a:pt x="5256" y="11726"/>
                    <a:pt x="5269" y="11723"/>
                  </a:cubicBezTo>
                  <a:cubicBezTo>
                    <a:pt x="5288" y="11716"/>
                    <a:pt x="5301" y="11703"/>
                    <a:pt x="5321" y="11684"/>
                  </a:cubicBezTo>
                  <a:cubicBezTo>
                    <a:pt x="5321" y="11677"/>
                    <a:pt x="5327" y="11671"/>
                    <a:pt x="5334" y="11664"/>
                  </a:cubicBezTo>
                  <a:lnTo>
                    <a:pt x="5340" y="11658"/>
                  </a:lnTo>
                  <a:close/>
                  <a:moveTo>
                    <a:pt x="4261" y="11768"/>
                  </a:moveTo>
                  <a:cubicBezTo>
                    <a:pt x="4267" y="11788"/>
                    <a:pt x="4274" y="11807"/>
                    <a:pt x="4280" y="11814"/>
                  </a:cubicBezTo>
                  <a:cubicBezTo>
                    <a:pt x="4287" y="11820"/>
                    <a:pt x="4293" y="11827"/>
                    <a:pt x="4300" y="11833"/>
                  </a:cubicBezTo>
                  <a:cubicBezTo>
                    <a:pt x="4300" y="11840"/>
                    <a:pt x="4293" y="11846"/>
                    <a:pt x="4293" y="11859"/>
                  </a:cubicBezTo>
                  <a:cubicBezTo>
                    <a:pt x="4287" y="11879"/>
                    <a:pt x="4280" y="11905"/>
                    <a:pt x="4267" y="11937"/>
                  </a:cubicBezTo>
                  <a:cubicBezTo>
                    <a:pt x="4248" y="11970"/>
                    <a:pt x="4235" y="11989"/>
                    <a:pt x="4215" y="12002"/>
                  </a:cubicBezTo>
                  <a:cubicBezTo>
                    <a:pt x="4201" y="12013"/>
                    <a:pt x="4187" y="12018"/>
                    <a:pt x="4171" y="12018"/>
                  </a:cubicBezTo>
                  <a:cubicBezTo>
                    <a:pt x="4159" y="12018"/>
                    <a:pt x="4145" y="12015"/>
                    <a:pt x="4131" y="12009"/>
                  </a:cubicBezTo>
                  <a:lnTo>
                    <a:pt x="4124" y="12002"/>
                  </a:lnTo>
                  <a:cubicBezTo>
                    <a:pt x="4176" y="11911"/>
                    <a:pt x="4222" y="11833"/>
                    <a:pt x="4261" y="11768"/>
                  </a:cubicBezTo>
                  <a:close/>
                  <a:moveTo>
                    <a:pt x="4580" y="11710"/>
                  </a:moveTo>
                  <a:cubicBezTo>
                    <a:pt x="4586" y="11788"/>
                    <a:pt x="4599" y="11833"/>
                    <a:pt x="4606" y="11859"/>
                  </a:cubicBezTo>
                  <a:cubicBezTo>
                    <a:pt x="4625" y="11898"/>
                    <a:pt x="4645" y="11924"/>
                    <a:pt x="4671" y="11944"/>
                  </a:cubicBezTo>
                  <a:lnTo>
                    <a:pt x="4671" y="11950"/>
                  </a:lnTo>
                  <a:cubicBezTo>
                    <a:pt x="4645" y="12002"/>
                    <a:pt x="4612" y="12041"/>
                    <a:pt x="4580" y="12061"/>
                  </a:cubicBezTo>
                  <a:cubicBezTo>
                    <a:pt x="4550" y="12075"/>
                    <a:pt x="4523" y="12084"/>
                    <a:pt x="4498" y="12084"/>
                  </a:cubicBezTo>
                  <a:cubicBezTo>
                    <a:pt x="4478" y="12084"/>
                    <a:pt x="4460" y="12079"/>
                    <a:pt x="4443" y="12067"/>
                  </a:cubicBezTo>
                  <a:cubicBezTo>
                    <a:pt x="4404" y="12048"/>
                    <a:pt x="4378" y="12009"/>
                    <a:pt x="4371" y="11957"/>
                  </a:cubicBezTo>
                  <a:cubicBezTo>
                    <a:pt x="4365" y="11931"/>
                    <a:pt x="4365" y="11905"/>
                    <a:pt x="4365" y="11872"/>
                  </a:cubicBezTo>
                  <a:lnTo>
                    <a:pt x="4371" y="11853"/>
                  </a:lnTo>
                  <a:cubicBezTo>
                    <a:pt x="4384" y="11853"/>
                    <a:pt x="4404" y="11846"/>
                    <a:pt x="4423" y="11846"/>
                  </a:cubicBezTo>
                  <a:cubicBezTo>
                    <a:pt x="4495" y="11820"/>
                    <a:pt x="4547" y="11775"/>
                    <a:pt x="4580" y="11710"/>
                  </a:cubicBezTo>
                  <a:close/>
                  <a:moveTo>
                    <a:pt x="4976" y="11853"/>
                  </a:moveTo>
                  <a:cubicBezTo>
                    <a:pt x="4989" y="11918"/>
                    <a:pt x="5022" y="11976"/>
                    <a:pt x="5087" y="12009"/>
                  </a:cubicBezTo>
                  <a:lnTo>
                    <a:pt x="5074" y="12028"/>
                  </a:lnTo>
                  <a:cubicBezTo>
                    <a:pt x="5054" y="12074"/>
                    <a:pt x="5022" y="12106"/>
                    <a:pt x="4976" y="12132"/>
                  </a:cubicBezTo>
                  <a:cubicBezTo>
                    <a:pt x="4947" y="12145"/>
                    <a:pt x="4917" y="12152"/>
                    <a:pt x="4888" y="12152"/>
                  </a:cubicBezTo>
                  <a:cubicBezTo>
                    <a:pt x="4872" y="12152"/>
                    <a:pt x="4856" y="12150"/>
                    <a:pt x="4840" y="12145"/>
                  </a:cubicBezTo>
                  <a:cubicBezTo>
                    <a:pt x="4794" y="12132"/>
                    <a:pt x="4768" y="12113"/>
                    <a:pt x="4755" y="12080"/>
                  </a:cubicBezTo>
                  <a:cubicBezTo>
                    <a:pt x="4749" y="12067"/>
                    <a:pt x="4749" y="12048"/>
                    <a:pt x="4749" y="12022"/>
                  </a:cubicBezTo>
                  <a:cubicBezTo>
                    <a:pt x="4755" y="12002"/>
                    <a:pt x="4762" y="11983"/>
                    <a:pt x="4762" y="11976"/>
                  </a:cubicBezTo>
                  <a:lnTo>
                    <a:pt x="4794" y="11976"/>
                  </a:lnTo>
                  <a:cubicBezTo>
                    <a:pt x="4827" y="11976"/>
                    <a:pt x="4859" y="11970"/>
                    <a:pt x="4872" y="11963"/>
                  </a:cubicBezTo>
                  <a:cubicBezTo>
                    <a:pt x="4911" y="11944"/>
                    <a:pt x="4944" y="11911"/>
                    <a:pt x="4976" y="11853"/>
                  </a:cubicBezTo>
                  <a:close/>
                  <a:moveTo>
                    <a:pt x="6986" y="11059"/>
                  </a:moveTo>
                  <a:lnTo>
                    <a:pt x="6986" y="11072"/>
                  </a:lnTo>
                  <a:lnTo>
                    <a:pt x="6979" y="11066"/>
                  </a:lnTo>
                  <a:cubicBezTo>
                    <a:pt x="6973" y="11079"/>
                    <a:pt x="6966" y="11092"/>
                    <a:pt x="6960" y="11098"/>
                  </a:cubicBezTo>
                  <a:lnTo>
                    <a:pt x="6953" y="11098"/>
                  </a:lnTo>
                  <a:cubicBezTo>
                    <a:pt x="6947" y="11098"/>
                    <a:pt x="6940" y="11098"/>
                    <a:pt x="6940" y="11105"/>
                  </a:cubicBezTo>
                  <a:cubicBezTo>
                    <a:pt x="6914" y="11137"/>
                    <a:pt x="6895" y="11170"/>
                    <a:pt x="6882" y="11189"/>
                  </a:cubicBezTo>
                  <a:cubicBezTo>
                    <a:pt x="6875" y="11215"/>
                    <a:pt x="6869" y="11241"/>
                    <a:pt x="6856" y="11287"/>
                  </a:cubicBezTo>
                  <a:lnTo>
                    <a:pt x="6830" y="11456"/>
                  </a:lnTo>
                  <a:cubicBezTo>
                    <a:pt x="6830" y="11489"/>
                    <a:pt x="6823" y="11528"/>
                    <a:pt x="6810" y="11554"/>
                  </a:cubicBezTo>
                  <a:cubicBezTo>
                    <a:pt x="6804" y="11593"/>
                    <a:pt x="6797" y="11612"/>
                    <a:pt x="6797" y="11619"/>
                  </a:cubicBezTo>
                  <a:lnTo>
                    <a:pt x="6797" y="11684"/>
                  </a:lnTo>
                  <a:lnTo>
                    <a:pt x="6784" y="11716"/>
                  </a:lnTo>
                  <a:lnTo>
                    <a:pt x="6784" y="11781"/>
                  </a:lnTo>
                  <a:cubicBezTo>
                    <a:pt x="6784" y="11801"/>
                    <a:pt x="6784" y="11827"/>
                    <a:pt x="6784" y="11866"/>
                  </a:cubicBezTo>
                  <a:lnTo>
                    <a:pt x="6797" y="11911"/>
                  </a:lnTo>
                  <a:cubicBezTo>
                    <a:pt x="6797" y="11924"/>
                    <a:pt x="6804" y="11957"/>
                    <a:pt x="6797" y="11996"/>
                  </a:cubicBezTo>
                  <a:cubicBezTo>
                    <a:pt x="6797" y="12009"/>
                    <a:pt x="6804" y="12028"/>
                    <a:pt x="6810" y="12054"/>
                  </a:cubicBezTo>
                  <a:lnTo>
                    <a:pt x="6817" y="12119"/>
                  </a:lnTo>
                  <a:cubicBezTo>
                    <a:pt x="6817" y="12145"/>
                    <a:pt x="6823" y="12171"/>
                    <a:pt x="6836" y="12204"/>
                  </a:cubicBezTo>
                  <a:lnTo>
                    <a:pt x="6849" y="12223"/>
                  </a:lnTo>
                  <a:cubicBezTo>
                    <a:pt x="6693" y="12113"/>
                    <a:pt x="6576" y="11996"/>
                    <a:pt x="6485" y="11879"/>
                  </a:cubicBezTo>
                  <a:cubicBezTo>
                    <a:pt x="6433" y="11807"/>
                    <a:pt x="6375" y="11703"/>
                    <a:pt x="6296" y="11573"/>
                  </a:cubicBezTo>
                  <a:cubicBezTo>
                    <a:pt x="6205" y="11404"/>
                    <a:pt x="6147" y="11261"/>
                    <a:pt x="6134" y="11150"/>
                  </a:cubicBezTo>
                  <a:cubicBezTo>
                    <a:pt x="6140" y="11150"/>
                    <a:pt x="6160" y="11144"/>
                    <a:pt x="6179" y="11144"/>
                  </a:cubicBezTo>
                  <a:lnTo>
                    <a:pt x="6270" y="11118"/>
                  </a:lnTo>
                  <a:cubicBezTo>
                    <a:pt x="6381" y="11098"/>
                    <a:pt x="6446" y="11085"/>
                    <a:pt x="6466" y="11085"/>
                  </a:cubicBezTo>
                  <a:lnTo>
                    <a:pt x="6615" y="11072"/>
                  </a:lnTo>
                  <a:cubicBezTo>
                    <a:pt x="6771" y="11066"/>
                    <a:pt x="6895" y="11059"/>
                    <a:pt x="6986" y="11059"/>
                  </a:cubicBezTo>
                  <a:close/>
                  <a:moveTo>
                    <a:pt x="5334" y="11989"/>
                  </a:moveTo>
                  <a:cubicBezTo>
                    <a:pt x="5340" y="12093"/>
                    <a:pt x="5347" y="12165"/>
                    <a:pt x="5360" y="12217"/>
                  </a:cubicBezTo>
                  <a:lnTo>
                    <a:pt x="5366" y="12230"/>
                  </a:lnTo>
                  <a:cubicBezTo>
                    <a:pt x="5352" y="12245"/>
                    <a:pt x="5334" y="12252"/>
                    <a:pt x="5312" y="12252"/>
                  </a:cubicBezTo>
                  <a:cubicBezTo>
                    <a:pt x="5304" y="12252"/>
                    <a:pt x="5297" y="12251"/>
                    <a:pt x="5288" y="12249"/>
                  </a:cubicBezTo>
                  <a:cubicBezTo>
                    <a:pt x="5256" y="12249"/>
                    <a:pt x="5223" y="12236"/>
                    <a:pt x="5204" y="12210"/>
                  </a:cubicBezTo>
                  <a:cubicBezTo>
                    <a:pt x="5158" y="12171"/>
                    <a:pt x="5145" y="12113"/>
                    <a:pt x="5152" y="12041"/>
                  </a:cubicBezTo>
                  <a:cubicBezTo>
                    <a:pt x="5152" y="12035"/>
                    <a:pt x="5152" y="12028"/>
                    <a:pt x="5152" y="12028"/>
                  </a:cubicBezTo>
                  <a:cubicBezTo>
                    <a:pt x="5161" y="12030"/>
                    <a:pt x="5171" y="12031"/>
                    <a:pt x="5182" y="12031"/>
                  </a:cubicBezTo>
                  <a:cubicBezTo>
                    <a:pt x="5207" y="12031"/>
                    <a:pt x="5233" y="12026"/>
                    <a:pt x="5256" y="12022"/>
                  </a:cubicBezTo>
                  <a:cubicBezTo>
                    <a:pt x="5282" y="12015"/>
                    <a:pt x="5314" y="12002"/>
                    <a:pt x="5334" y="11989"/>
                  </a:cubicBezTo>
                  <a:close/>
                  <a:moveTo>
                    <a:pt x="4300" y="12009"/>
                  </a:moveTo>
                  <a:cubicBezTo>
                    <a:pt x="4319" y="12048"/>
                    <a:pt x="4339" y="12080"/>
                    <a:pt x="4365" y="12106"/>
                  </a:cubicBezTo>
                  <a:cubicBezTo>
                    <a:pt x="4326" y="12152"/>
                    <a:pt x="4293" y="12184"/>
                    <a:pt x="4267" y="12204"/>
                  </a:cubicBezTo>
                  <a:cubicBezTo>
                    <a:pt x="4228" y="12243"/>
                    <a:pt x="4189" y="12256"/>
                    <a:pt x="4137" y="12256"/>
                  </a:cubicBezTo>
                  <a:cubicBezTo>
                    <a:pt x="4085" y="12256"/>
                    <a:pt x="4046" y="12236"/>
                    <a:pt x="4020" y="12184"/>
                  </a:cubicBezTo>
                  <a:lnTo>
                    <a:pt x="4020" y="12178"/>
                  </a:lnTo>
                  <a:lnTo>
                    <a:pt x="4046" y="12139"/>
                  </a:lnTo>
                  <a:cubicBezTo>
                    <a:pt x="4059" y="12113"/>
                    <a:pt x="4079" y="12087"/>
                    <a:pt x="4092" y="12061"/>
                  </a:cubicBezTo>
                  <a:cubicBezTo>
                    <a:pt x="4124" y="12074"/>
                    <a:pt x="4157" y="12074"/>
                    <a:pt x="4196" y="12074"/>
                  </a:cubicBezTo>
                  <a:cubicBezTo>
                    <a:pt x="4241" y="12067"/>
                    <a:pt x="4280" y="12041"/>
                    <a:pt x="4300" y="12009"/>
                  </a:cubicBezTo>
                  <a:close/>
                  <a:moveTo>
                    <a:pt x="4677" y="12074"/>
                  </a:moveTo>
                  <a:cubicBezTo>
                    <a:pt x="4677" y="12119"/>
                    <a:pt x="4697" y="12158"/>
                    <a:pt x="4736" y="12184"/>
                  </a:cubicBezTo>
                  <a:cubicBezTo>
                    <a:pt x="4723" y="12197"/>
                    <a:pt x="4710" y="12217"/>
                    <a:pt x="4690" y="12243"/>
                  </a:cubicBezTo>
                  <a:cubicBezTo>
                    <a:pt x="4662" y="12280"/>
                    <a:pt x="4628" y="12297"/>
                    <a:pt x="4588" y="12297"/>
                  </a:cubicBezTo>
                  <a:cubicBezTo>
                    <a:pt x="4571" y="12297"/>
                    <a:pt x="4553" y="12294"/>
                    <a:pt x="4534" y="12289"/>
                  </a:cubicBezTo>
                  <a:cubicBezTo>
                    <a:pt x="4501" y="12282"/>
                    <a:pt x="4482" y="12262"/>
                    <a:pt x="4462" y="12236"/>
                  </a:cubicBezTo>
                  <a:cubicBezTo>
                    <a:pt x="4443" y="12210"/>
                    <a:pt x="4436" y="12184"/>
                    <a:pt x="4436" y="12152"/>
                  </a:cubicBezTo>
                  <a:cubicBezTo>
                    <a:pt x="4436" y="12152"/>
                    <a:pt x="4443" y="12152"/>
                    <a:pt x="4443" y="12145"/>
                  </a:cubicBezTo>
                  <a:lnTo>
                    <a:pt x="4469" y="12152"/>
                  </a:lnTo>
                  <a:cubicBezTo>
                    <a:pt x="4487" y="12156"/>
                    <a:pt x="4505" y="12158"/>
                    <a:pt x="4521" y="12158"/>
                  </a:cubicBezTo>
                  <a:cubicBezTo>
                    <a:pt x="4583" y="12158"/>
                    <a:pt x="4636" y="12130"/>
                    <a:pt x="4677" y="12074"/>
                  </a:cubicBezTo>
                  <a:close/>
                  <a:moveTo>
                    <a:pt x="15532" y="11580"/>
                  </a:moveTo>
                  <a:lnTo>
                    <a:pt x="15512" y="11586"/>
                  </a:lnTo>
                  <a:lnTo>
                    <a:pt x="15506" y="11606"/>
                  </a:lnTo>
                  <a:lnTo>
                    <a:pt x="15499" y="11736"/>
                  </a:lnTo>
                  <a:lnTo>
                    <a:pt x="15512" y="11762"/>
                  </a:lnTo>
                  <a:lnTo>
                    <a:pt x="15512" y="11814"/>
                  </a:lnTo>
                  <a:cubicBezTo>
                    <a:pt x="15519" y="11853"/>
                    <a:pt x="15519" y="11924"/>
                    <a:pt x="15525" y="12009"/>
                  </a:cubicBezTo>
                  <a:lnTo>
                    <a:pt x="15525" y="12067"/>
                  </a:lnTo>
                  <a:lnTo>
                    <a:pt x="15532" y="12106"/>
                  </a:lnTo>
                  <a:cubicBezTo>
                    <a:pt x="15538" y="12139"/>
                    <a:pt x="15538" y="12171"/>
                    <a:pt x="15532" y="12197"/>
                  </a:cubicBezTo>
                  <a:lnTo>
                    <a:pt x="15532" y="12236"/>
                  </a:lnTo>
                  <a:cubicBezTo>
                    <a:pt x="15520" y="12265"/>
                    <a:pt x="15499" y="12283"/>
                    <a:pt x="15464" y="12283"/>
                  </a:cubicBezTo>
                  <a:cubicBezTo>
                    <a:pt x="15459" y="12283"/>
                    <a:pt x="15453" y="12283"/>
                    <a:pt x="15447" y="12282"/>
                  </a:cubicBezTo>
                  <a:cubicBezTo>
                    <a:pt x="15441" y="12282"/>
                    <a:pt x="15428" y="12282"/>
                    <a:pt x="15428" y="12276"/>
                  </a:cubicBezTo>
                  <a:cubicBezTo>
                    <a:pt x="15415" y="12269"/>
                    <a:pt x="15415" y="12256"/>
                    <a:pt x="15415" y="12243"/>
                  </a:cubicBezTo>
                  <a:cubicBezTo>
                    <a:pt x="15402" y="12217"/>
                    <a:pt x="15395" y="12204"/>
                    <a:pt x="15389" y="12197"/>
                  </a:cubicBezTo>
                  <a:cubicBezTo>
                    <a:pt x="15380" y="12192"/>
                    <a:pt x="15372" y="12188"/>
                    <a:pt x="15366" y="12188"/>
                  </a:cubicBezTo>
                  <a:cubicBezTo>
                    <a:pt x="15357" y="12188"/>
                    <a:pt x="15350" y="12193"/>
                    <a:pt x="15343" y="12204"/>
                  </a:cubicBezTo>
                  <a:cubicBezTo>
                    <a:pt x="15337" y="12210"/>
                    <a:pt x="15337" y="12223"/>
                    <a:pt x="15343" y="12236"/>
                  </a:cubicBezTo>
                  <a:lnTo>
                    <a:pt x="15356" y="12282"/>
                  </a:lnTo>
                  <a:cubicBezTo>
                    <a:pt x="15369" y="12302"/>
                    <a:pt x="15376" y="12315"/>
                    <a:pt x="15382" y="12321"/>
                  </a:cubicBezTo>
                  <a:cubicBezTo>
                    <a:pt x="15395" y="12334"/>
                    <a:pt x="15421" y="12341"/>
                    <a:pt x="15460" y="12341"/>
                  </a:cubicBezTo>
                  <a:cubicBezTo>
                    <a:pt x="15474" y="12343"/>
                    <a:pt x="15485" y="12345"/>
                    <a:pt x="15494" y="12345"/>
                  </a:cubicBezTo>
                  <a:cubicBezTo>
                    <a:pt x="15508" y="12345"/>
                    <a:pt x="15518" y="12342"/>
                    <a:pt x="15525" y="12334"/>
                  </a:cubicBezTo>
                  <a:cubicBezTo>
                    <a:pt x="15545" y="12328"/>
                    <a:pt x="15558" y="12315"/>
                    <a:pt x="15564" y="12308"/>
                  </a:cubicBezTo>
                  <a:lnTo>
                    <a:pt x="15590" y="12269"/>
                  </a:lnTo>
                  <a:cubicBezTo>
                    <a:pt x="15597" y="12249"/>
                    <a:pt x="15603" y="12217"/>
                    <a:pt x="15597" y="12178"/>
                  </a:cubicBezTo>
                  <a:lnTo>
                    <a:pt x="15551" y="11606"/>
                  </a:lnTo>
                  <a:cubicBezTo>
                    <a:pt x="15545" y="11593"/>
                    <a:pt x="15538" y="11580"/>
                    <a:pt x="15532" y="11580"/>
                  </a:cubicBezTo>
                  <a:close/>
                  <a:moveTo>
                    <a:pt x="6303" y="9811"/>
                  </a:moveTo>
                  <a:lnTo>
                    <a:pt x="6303" y="9811"/>
                  </a:lnTo>
                  <a:cubicBezTo>
                    <a:pt x="6160" y="10090"/>
                    <a:pt x="6056" y="10337"/>
                    <a:pt x="5991" y="10546"/>
                  </a:cubicBezTo>
                  <a:cubicBezTo>
                    <a:pt x="5906" y="10832"/>
                    <a:pt x="5874" y="11098"/>
                    <a:pt x="5900" y="11352"/>
                  </a:cubicBezTo>
                  <a:cubicBezTo>
                    <a:pt x="5900" y="11385"/>
                    <a:pt x="5906" y="11437"/>
                    <a:pt x="5919" y="11502"/>
                  </a:cubicBezTo>
                  <a:cubicBezTo>
                    <a:pt x="5945" y="11599"/>
                    <a:pt x="5971" y="11684"/>
                    <a:pt x="6017" y="11762"/>
                  </a:cubicBezTo>
                  <a:cubicBezTo>
                    <a:pt x="5971" y="11814"/>
                    <a:pt x="5913" y="11898"/>
                    <a:pt x="5835" y="12022"/>
                  </a:cubicBezTo>
                  <a:lnTo>
                    <a:pt x="5633" y="12367"/>
                  </a:lnTo>
                  <a:cubicBezTo>
                    <a:pt x="5614" y="12341"/>
                    <a:pt x="5601" y="12315"/>
                    <a:pt x="5588" y="12282"/>
                  </a:cubicBezTo>
                  <a:lnTo>
                    <a:pt x="5718" y="12048"/>
                  </a:lnTo>
                  <a:cubicBezTo>
                    <a:pt x="5789" y="11898"/>
                    <a:pt x="5861" y="11781"/>
                    <a:pt x="5926" y="11684"/>
                  </a:cubicBezTo>
                  <a:lnTo>
                    <a:pt x="5932" y="11684"/>
                  </a:lnTo>
                  <a:cubicBezTo>
                    <a:pt x="5939" y="11677"/>
                    <a:pt x="5939" y="11677"/>
                    <a:pt x="5945" y="11677"/>
                  </a:cubicBezTo>
                  <a:cubicBezTo>
                    <a:pt x="5952" y="11671"/>
                    <a:pt x="5952" y="11664"/>
                    <a:pt x="5952" y="11658"/>
                  </a:cubicBezTo>
                  <a:lnTo>
                    <a:pt x="5945" y="11645"/>
                  </a:lnTo>
                  <a:lnTo>
                    <a:pt x="5900" y="11580"/>
                  </a:lnTo>
                  <a:lnTo>
                    <a:pt x="5893" y="11560"/>
                  </a:lnTo>
                  <a:lnTo>
                    <a:pt x="5880" y="11554"/>
                  </a:lnTo>
                  <a:lnTo>
                    <a:pt x="5874" y="11534"/>
                  </a:lnTo>
                  <a:cubicBezTo>
                    <a:pt x="5874" y="11521"/>
                    <a:pt x="5861" y="11502"/>
                    <a:pt x="5848" y="11482"/>
                  </a:cubicBezTo>
                  <a:lnTo>
                    <a:pt x="5822" y="11430"/>
                  </a:lnTo>
                  <a:lnTo>
                    <a:pt x="5809" y="11437"/>
                  </a:lnTo>
                  <a:lnTo>
                    <a:pt x="5809" y="11456"/>
                  </a:lnTo>
                  <a:lnTo>
                    <a:pt x="5822" y="11515"/>
                  </a:lnTo>
                  <a:cubicBezTo>
                    <a:pt x="5854" y="11580"/>
                    <a:pt x="5874" y="11612"/>
                    <a:pt x="5880" y="11619"/>
                  </a:cubicBezTo>
                  <a:cubicBezTo>
                    <a:pt x="5887" y="11632"/>
                    <a:pt x="5893" y="11638"/>
                    <a:pt x="5893" y="11645"/>
                  </a:cubicBezTo>
                  <a:lnTo>
                    <a:pt x="5893" y="11664"/>
                  </a:lnTo>
                  <a:cubicBezTo>
                    <a:pt x="5893" y="11664"/>
                    <a:pt x="5893" y="11671"/>
                    <a:pt x="5893" y="11671"/>
                  </a:cubicBezTo>
                  <a:cubicBezTo>
                    <a:pt x="5841" y="11736"/>
                    <a:pt x="5789" y="11807"/>
                    <a:pt x="5744" y="11885"/>
                  </a:cubicBezTo>
                  <a:cubicBezTo>
                    <a:pt x="5711" y="11937"/>
                    <a:pt x="5692" y="11970"/>
                    <a:pt x="5685" y="11989"/>
                  </a:cubicBezTo>
                  <a:cubicBezTo>
                    <a:pt x="5659" y="12022"/>
                    <a:pt x="5627" y="12080"/>
                    <a:pt x="5594" y="12158"/>
                  </a:cubicBezTo>
                  <a:lnTo>
                    <a:pt x="5568" y="12210"/>
                  </a:lnTo>
                  <a:lnTo>
                    <a:pt x="5562" y="12223"/>
                  </a:lnTo>
                  <a:cubicBezTo>
                    <a:pt x="5542" y="12184"/>
                    <a:pt x="5529" y="12139"/>
                    <a:pt x="5523" y="12087"/>
                  </a:cubicBezTo>
                  <a:cubicBezTo>
                    <a:pt x="5516" y="12035"/>
                    <a:pt x="5510" y="11976"/>
                    <a:pt x="5510" y="11918"/>
                  </a:cubicBezTo>
                  <a:lnTo>
                    <a:pt x="5503" y="11372"/>
                  </a:lnTo>
                  <a:cubicBezTo>
                    <a:pt x="5503" y="11287"/>
                    <a:pt x="5510" y="11222"/>
                    <a:pt x="5516" y="11176"/>
                  </a:cubicBezTo>
                  <a:cubicBezTo>
                    <a:pt x="5529" y="11124"/>
                    <a:pt x="5536" y="11085"/>
                    <a:pt x="5536" y="11053"/>
                  </a:cubicBezTo>
                  <a:cubicBezTo>
                    <a:pt x="5536" y="11040"/>
                    <a:pt x="5536" y="11007"/>
                    <a:pt x="5529" y="10968"/>
                  </a:cubicBezTo>
                  <a:cubicBezTo>
                    <a:pt x="5529" y="10929"/>
                    <a:pt x="5529" y="10903"/>
                    <a:pt x="5529" y="10877"/>
                  </a:cubicBezTo>
                  <a:lnTo>
                    <a:pt x="5542" y="10845"/>
                  </a:lnTo>
                  <a:cubicBezTo>
                    <a:pt x="5646" y="10643"/>
                    <a:pt x="5776" y="10435"/>
                    <a:pt x="5952" y="10220"/>
                  </a:cubicBezTo>
                  <a:cubicBezTo>
                    <a:pt x="6036" y="10110"/>
                    <a:pt x="6153" y="9973"/>
                    <a:pt x="6303" y="9811"/>
                  </a:cubicBezTo>
                  <a:close/>
                  <a:moveTo>
                    <a:pt x="4749" y="12289"/>
                  </a:moveTo>
                  <a:cubicBezTo>
                    <a:pt x="4749" y="12315"/>
                    <a:pt x="4755" y="12341"/>
                    <a:pt x="4781" y="12380"/>
                  </a:cubicBezTo>
                  <a:cubicBezTo>
                    <a:pt x="4749" y="12367"/>
                    <a:pt x="4716" y="12354"/>
                    <a:pt x="4684" y="12347"/>
                  </a:cubicBezTo>
                  <a:cubicBezTo>
                    <a:pt x="4710" y="12334"/>
                    <a:pt x="4729" y="12315"/>
                    <a:pt x="4749" y="12289"/>
                  </a:cubicBezTo>
                  <a:close/>
                  <a:moveTo>
                    <a:pt x="5087" y="12132"/>
                  </a:moveTo>
                  <a:cubicBezTo>
                    <a:pt x="5093" y="12178"/>
                    <a:pt x="5106" y="12217"/>
                    <a:pt x="5132" y="12243"/>
                  </a:cubicBezTo>
                  <a:lnTo>
                    <a:pt x="5132" y="12249"/>
                  </a:lnTo>
                  <a:cubicBezTo>
                    <a:pt x="5100" y="12302"/>
                    <a:pt x="5074" y="12334"/>
                    <a:pt x="5041" y="12354"/>
                  </a:cubicBezTo>
                  <a:cubicBezTo>
                    <a:pt x="5010" y="12376"/>
                    <a:pt x="4979" y="12386"/>
                    <a:pt x="4948" y="12386"/>
                  </a:cubicBezTo>
                  <a:cubicBezTo>
                    <a:pt x="4934" y="12386"/>
                    <a:pt x="4919" y="12384"/>
                    <a:pt x="4905" y="12380"/>
                  </a:cubicBezTo>
                  <a:cubicBezTo>
                    <a:pt x="4846" y="12354"/>
                    <a:pt x="4820" y="12302"/>
                    <a:pt x="4820" y="12223"/>
                  </a:cubicBezTo>
                  <a:lnTo>
                    <a:pt x="4872" y="12223"/>
                  </a:lnTo>
                  <a:cubicBezTo>
                    <a:pt x="4880" y="12224"/>
                    <a:pt x="4888" y="12224"/>
                    <a:pt x="4896" y="12224"/>
                  </a:cubicBezTo>
                  <a:cubicBezTo>
                    <a:pt x="4982" y="12224"/>
                    <a:pt x="5045" y="12192"/>
                    <a:pt x="5087" y="12132"/>
                  </a:cubicBezTo>
                  <a:close/>
                  <a:moveTo>
                    <a:pt x="4365" y="12204"/>
                  </a:moveTo>
                  <a:cubicBezTo>
                    <a:pt x="4371" y="12249"/>
                    <a:pt x="4391" y="12282"/>
                    <a:pt x="4423" y="12314"/>
                  </a:cubicBezTo>
                  <a:lnTo>
                    <a:pt x="4423" y="12314"/>
                  </a:lnTo>
                  <a:cubicBezTo>
                    <a:pt x="4404" y="12314"/>
                    <a:pt x="4385" y="12313"/>
                    <a:pt x="4366" y="12313"/>
                  </a:cubicBezTo>
                  <a:cubicBezTo>
                    <a:pt x="4212" y="12313"/>
                    <a:pt x="4057" y="12335"/>
                    <a:pt x="3897" y="12386"/>
                  </a:cubicBezTo>
                  <a:lnTo>
                    <a:pt x="3981" y="12243"/>
                  </a:lnTo>
                  <a:cubicBezTo>
                    <a:pt x="3994" y="12269"/>
                    <a:pt x="4014" y="12289"/>
                    <a:pt x="4053" y="12308"/>
                  </a:cubicBezTo>
                  <a:cubicBezTo>
                    <a:pt x="4077" y="12320"/>
                    <a:pt x="4102" y="12325"/>
                    <a:pt x="4132" y="12325"/>
                  </a:cubicBezTo>
                  <a:cubicBezTo>
                    <a:pt x="4149" y="12325"/>
                    <a:pt x="4168" y="12323"/>
                    <a:pt x="4189" y="12321"/>
                  </a:cubicBezTo>
                  <a:cubicBezTo>
                    <a:pt x="4261" y="12302"/>
                    <a:pt x="4319" y="12262"/>
                    <a:pt x="4365" y="12204"/>
                  </a:cubicBezTo>
                  <a:close/>
                  <a:moveTo>
                    <a:pt x="15291" y="10695"/>
                  </a:moveTo>
                  <a:lnTo>
                    <a:pt x="15291" y="10695"/>
                  </a:lnTo>
                  <a:cubicBezTo>
                    <a:pt x="15317" y="10715"/>
                    <a:pt x="15343" y="10728"/>
                    <a:pt x="15376" y="10741"/>
                  </a:cubicBezTo>
                  <a:cubicBezTo>
                    <a:pt x="15402" y="10754"/>
                    <a:pt x="15447" y="10767"/>
                    <a:pt x="15506" y="10773"/>
                  </a:cubicBezTo>
                  <a:cubicBezTo>
                    <a:pt x="15512" y="10806"/>
                    <a:pt x="15512" y="10845"/>
                    <a:pt x="15525" y="10897"/>
                  </a:cubicBezTo>
                  <a:cubicBezTo>
                    <a:pt x="15545" y="11014"/>
                    <a:pt x="15564" y="11137"/>
                    <a:pt x="15577" y="11261"/>
                  </a:cubicBezTo>
                  <a:lnTo>
                    <a:pt x="15610" y="11482"/>
                  </a:lnTo>
                  <a:cubicBezTo>
                    <a:pt x="15623" y="11612"/>
                    <a:pt x="15629" y="11677"/>
                    <a:pt x="15629" y="11684"/>
                  </a:cubicBezTo>
                  <a:lnTo>
                    <a:pt x="15642" y="11931"/>
                  </a:lnTo>
                  <a:cubicBezTo>
                    <a:pt x="15649" y="11970"/>
                    <a:pt x="15662" y="12028"/>
                    <a:pt x="15681" y="12100"/>
                  </a:cubicBezTo>
                  <a:cubicBezTo>
                    <a:pt x="15694" y="12171"/>
                    <a:pt x="15694" y="12223"/>
                    <a:pt x="15688" y="12269"/>
                  </a:cubicBezTo>
                  <a:cubicBezTo>
                    <a:pt x="15668" y="12347"/>
                    <a:pt x="15616" y="12419"/>
                    <a:pt x="15532" y="12471"/>
                  </a:cubicBezTo>
                  <a:cubicBezTo>
                    <a:pt x="15487" y="12505"/>
                    <a:pt x="15447" y="12521"/>
                    <a:pt x="15407" y="12521"/>
                  </a:cubicBezTo>
                  <a:cubicBezTo>
                    <a:pt x="15394" y="12521"/>
                    <a:pt x="15382" y="12519"/>
                    <a:pt x="15369" y="12516"/>
                  </a:cubicBezTo>
                  <a:cubicBezTo>
                    <a:pt x="15369" y="12510"/>
                    <a:pt x="15369" y="12510"/>
                    <a:pt x="15363" y="12510"/>
                  </a:cubicBezTo>
                  <a:cubicBezTo>
                    <a:pt x="15363" y="12510"/>
                    <a:pt x="15363" y="12503"/>
                    <a:pt x="15363" y="12503"/>
                  </a:cubicBezTo>
                  <a:cubicBezTo>
                    <a:pt x="15350" y="12477"/>
                    <a:pt x="15330" y="12464"/>
                    <a:pt x="15311" y="12464"/>
                  </a:cubicBezTo>
                  <a:lnTo>
                    <a:pt x="15304" y="12464"/>
                  </a:lnTo>
                  <a:cubicBezTo>
                    <a:pt x="15285" y="12308"/>
                    <a:pt x="15245" y="12126"/>
                    <a:pt x="15187" y="11918"/>
                  </a:cubicBezTo>
                  <a:cubicBezTo>
                    <a:pt x="15245" y="11807"/>
                    <a:pt x="15291" y="11703"/>
                    <a:pt x="15324" y="11599"/>
                  </a:cubicBezTo>
                  <a:cubicBezTo>
                    <a:pt x="15434" y="11313"/>
                    <a:pt x="15441" y="11066"/>
                    <a:pt x="15356" y="10871"/>
                  </a:cubicBezTo>
                  <a:cubicBezTo>
                    <a:pt x="15337" y="10832"/>
                    <a:pt x="15317" y="10793"/>
                    <a:pt x="15291" y="10760"/>
                  </a:cubicBezTo>
                  <a:cubicBezTo>
                    <a:pt x="15298" y="10747"/>
                    <a:pt x="15298" y="10728"/>
                    <a:pt x="15298" y="10708"/>
                  </a:cubicBezTo>
                  <a:cubicBezTo>
                    <a:pt x="15291" y="10702"/>
                    <a:pt x="15291" y="10695"/>
                    <a:pt x="15291" y="10695"/>
                  </a:cubicBezTo>
                  <a:close/>
                  <a:moveTo>
                    <a:pt x="5399" y="12302"/>
                  </a:moveTo>
                  <a:cubicBezTo>
                    <a:pt x="5405" y="12308"/>
                    <a:pt x="5405" y="12321"/>
                    <a:pt x="5412" y="12334"/>
                  </a:cubicBezTo>
                  <a:cubicBezTo>
                    <a:pt x="5412" y="12334"/>
                    <a:pt x="5438" y="12373"/>
                    <a:pt x="5477" y="12445"/>
                  </a:cubicBezTo>
                  <a:cubicBezTo>
                    <a:pt x="5471" y="12451"/>
                    <a:pt x="5464" y="12464"/>
                    <a:pt x="5451" y="12471"/>
                  </a:cubicBezTo>
                  <a:cubicBezTo>
                    <a:pt x="5432" y="12497"/>
                    <a:pt x="5405" y="12516"/>
                    <a:pt x="5373" y="12523"/>
                  </a:cubicBezTo>
                  <a:cubicBezTo>
                    <a:pt x="5364" y="12524"/>
                    <a:pt x="5356" y="12525"/>
                    <a:pt x="5347" y="12525"/>
                  </a:cubicBezTo>
                  <a:cubicBezTo>
                    <a:pt x="5323" y="12525"/>
                    <a:pt x="5299" y="12519"/>
                    <a:pt x="5275" y="12510"/>
                  </a:cubicBezTo>
                  <a:cubicBezTo>
                    <a:pt x="5249" y="12490"/>
                    <a:pt x="5230" y="12464"/>
                    <a:pt x="5217" y="12438"/>
                  </a:cubicBezTo>
                  <a:cubicBezTo>
                    <a:pt x="5204" y="12406"/>
                    <a:pt x="5197" y="12373"/>
                    <a:pt x="5204" y="12341"/>
                  </a:cubicBezTo>
                  <a:cubicBezTo>
                    <a:pt x="5210" y="12328"/>
                    <a:pt x="5210" y="12315"/>
                    <a:pt x="5210" y="12308"/>
                  </a:cubicBezTo>
                  <a:cubicBezTo>
                    <a:pt x="5243" y="12321"/>
                    <a:pt x="5269" y="12328"/>
                    <a:pt x="5301" y="12328"/>
                  </a:cubicBezTo>
                  <a:cubicBezTo>
                    <a:pt x="5334" y="12328"/>
                    <a:pt x="5366" y="12315"/>
                    <a:pt x="5399" y="12302"/>
                  </a:cubicBezTo>
                  <a:close/>
                  <a:moveTo>
                    <a:pt x="11812" y="8471"/>
                  </a:moveTo>
                  <a:lnTo>
                    <a:pt x="11812" y="8471"/>
                  </a:lnTo>
                  <a:cubicBezTo>
                    <a:pt x="11831" y="8660"/>
                    <a:pt x="11818" y="8887"/>
                    <a:pt x="11773" y="9147"/>
                  </a:cubicBezTo>
                  <a:cubicBezTo>
                    <a:pt x="11734" y="9355"/>
                    <a:pt x="11662" y="9661"/>
                    <a:pt x="11551" y="10064"/>
                  </a:cubicBezTo>
                  <a:lnTo>
                    <a:pt x="11519" y="10259"/>
                  </a:lnTo>
                  <a:cubicBezTo>
                    <a:pt x="11499" y="10357"/>
                    <a:pt x="11493" y="10507"/>
                    <a:pt x="11499" y="10708"/>
                  </a:cubicBezTo>
                  <a:cubicBezTo>
                    <a:pt x="11499" y="10754"/>
                    <a:pt x="11506" y="10786"/>
                    <a:pt x="11519" y="10812"/>
                  </a:cubicBezTo>
                  <a:cubicBezTo>
                    <a:pt x="11538" y="10838"/>
                    <a:pt x="11584" y="10864"/>
                    <a:pt x="11662" y="10871"/>
                  </a:cubicBezTo>
                  <a:cubicBezTo>
                    <a:pt x="11701" y="10877"/>
                    <a:pt x="11734" y="10884"/>
                    <a:pt x="11766" y="10884"/>
                  </a:cubicBezTo>
                  <a:cubicBezTo>
                    <a:pt x="11760" y="10903"/>
                    <a:pt x="11747" y="10936"/>
                    <a:pt x="11740" y="10975"/>
                  </a:cubicBezTo>
                  <a:lnTo>
                    <a:pt x="11721" y="11033"/>
                  </a:lnTo>
                  <a:cubicBezTo>
                    <a:pt x="11714" y="11040"/>
                    <a:pt x="11708" y="11066"/>
                    <a:pt x="11708" y="11098"/>
                  </a:cubicBezTo>
                  <a:cubicBezTo>
                    <a:pt x="11415" y="11248"/>
                    <a:pt x="11129" y="11417"/>
                    <a:pt x="10849" y="11606"/>
                  </a:cubicBezTo>
                  <a:lnTo>
                    <a:pt x="10498" y="11859"/>
                  </a:lnTo>
                  <a:cubicBezTo>
                    <a:pt x="10296" y="11989"/>
                    <a:pt x="10127" y="12087"/>
                    <a:pt x="9984" y="12132"/>
                  </a:cubicBezTo>
                  <a:cubicBezTo>
                    <a:pt x="9913" y="12158"/>
                    <a:pt x="9795" y="12184"/>
                    <a:pt x="9646" y="12217"/>
                  </a:cubicBezTo>
                  <a:cubicBezTo>
                    <a:pt x="8872" y="12373"/>
                    <a:pt x="8091" y="12497"/>
                    <a:pt x="7318" y="12588"/>
                  </a:cubicBezTo>
                  <a:cubicBezTo>
                    <a:pt x="7305" y="12568"/>
                    <a:pt x="7285" y="12542"/>
                    <a:pt x="7259" y="12523"/>
                  </a:cubicBezTo>
                  <a:cubicBezTo>
                    <a:pt x="7103" y="12412"/>
                    <a:pt x="6979" y="12321"/>
                    <a:pt x="6888" y="12256"/>
                  </a:cubicBezTo>
                  <a:cubicBezTo>
                    <a:pt x="6895" y="12256"/>
                    <a:pt x="6895" y="12256"/>
                    <a:pt x="6901" y="12249"/>
                  </a:cubicBezTo>
                  <a:cubicBezTo>
                    <a:pt x="6914" y="12230"/>
                    <a:pt x="6914" y="12204"/>
                    <a:pt x="6901" y="12165"/>
                  </a:cubicBezTo>
                  <a:cubicBezTo>
                    <a:pt x="6882" y="12119"/>
                    <a:pt x="6875" y="12093"/>
                    <a:pt x="6875" y="12080"/>
                  </a:cubicBezTo>
                  <a:cubicBezTo>
                    <a:pt x="6882" y="12054"/>
                    <a:pt x="6875" y="12035"/>
                    <a:pt x="6875" y="12022"/>
                  </a:cubicBezTo>
                  <a:lnTo>
                    <a:pt x="6862" y="11989"/>
                  </a:lnTo>
                  <a:cubicBezTo>
                    <a:pt x="6856" y="11983"/>
                    <a:pt x="6856" y="11957"/>
                    <a:pt x="6856" y="11918"/>
                  </a:cubicBezTo>
                  <a:cubicBezTo>
                    <a:pt x="6836" y="11840"/>
                    <a:pt x="6830" y="11788"/>
                    <a:pt x="6836" y="11755"/>
                  </a:cubicBezTo>
                  <a:lnTo>
                    <a:pt x="6856" y="11671"/>
                  </a:lnTo>
                  <a:lnTo>
                    <a:pt x="6856" y="11606"/>
                  </a:lnTo>
                  <a:cubicBezTo>
                    <a:pt x="6869" y="11586"/>
                    <a:pt x="6869" y="11573"/>
                    <a:pt x="6869" y="11567"/>
                  </a:cubicBezTo>
                  <a:lnTo>
                    <a:pt x="6869" y="11528"/>
                  </a:lnTo>
                  <a:lnTo>
                    <a:pt x="6888" y="11476"/>
                  </a:lnTo>
                  <a:lnTo>
                    <a:pt x="6888" y="11404"/>
                  </a:lnTo>
                  <a:lnTo>
                    <a:pt x="6895" y="11332"/>
                  </a:lnTo>
                  <a:lnTo>
                    <a:pt x="6921" y="11254"/>
                  </a:lnTo>
                  <a:cubicBezTo>
                    <a:pt x="6927" y="11235"/>
                    <a:pt x="6934" y="11222"/>
                    <a:pt x="6940" y="11209"/>
                  </a:cubicBezTo>
                  <a:lnTo>
                    <a:pt x="6966" y="11209"/>
                  </a:lnTo>
                  <a:cubicBezTo>
                    <a:pt x="6973" y="11202"/>
                    <a:pt x="6973" y="11196"/>
                    <a:pt x="6973" y="11183"/>
                  </a:cubicBezTo>
                  <a:cubicBezTo>
                    <a:pt x="6973" y="11176"/>
                    <a:pt x="6973" y="11170"/>
                    <a:pt x="6979" y="11163"/>
                  </a:cubicBezTo>
                  <a:lnTo>
                    <a:pt x="6986" y="11150"/>
                  </a:lnTo>
                  <a:lnTo>
                    <a:pt x="6992" y="11124"/>
                  </a:lnTo>
                  <a:cubicBezTo>
                    <a:pt x="7005" y="11098"/>
                    <a:pt x="7018" y="11085"/>
                    <a:pt x="7012" y="11072"/>
                  </a:cubicBezTo>
                  <a:lnTo>
                    <a:pt x="6992" y="11059"/>
                  </a:lnTo>
                  <a:lnTo>
                    <a:pt x="7057" y="11059"/>
                  </a:lnTo>
                  <a:lnTo>
                    <a:pt x="7161" y="11066"/>
                  </a:lnTo>
                  <a:cubicBezTo>
                    <a:pt x="7305" y="11072"/>
                    <a:pt x="7415" y="11092"/>
                    <a:pt x="7493" y="11118"/>
                  </a:cubicBezTo>
                  <a:cubicBezTo>
                    <a:pt x="7526" y="11131"/>
                    <a:pt x="7552" y="11137"/>
                    <a:pt x="7571" y="11144"/>
                  </a:cubicBezTo>
                  <a:cubicBezTo>
                    <a:pt x="7669" y="11326"/>
                    <a:pt x="7760" y="11463"/>
                    <a:pt x="7844" y="11560"/>
                  </a:cubicBezTo>
                  <a:cubicBezTo>
                    <a:pt x="7916" y="11638"/>
                    <a:pt x="8000" y="11703"/>
                    <a:pt x="8091" y="11762"/>
                  </a:cubicBezTo>
                  <a:cubicBezTo>
                    <a:pt x="8013" y="11911"/>
                    <a:pt x="7916" y="12041"/>
                    <a:pt x="7792" y="12152"/>
                  </a:cubicBezTo>
                  <a:lnTo>
                    <a:pt x="7474" y="12432"/>
                  </a:lnTo>
                  <a:cubicBezTo>
                    <a:pt x="7448" y="12451"/>
                    <a:pt x="7402" y="12464"/>
                    <a:pt x="7344" y="12471"/>
                  </a:cubicBezTo>
                  <a:cubicBezTo>
                    <a:pt x="7318" y="12477"/>
                    <a:pt x="7305" y="12484"/>
                    <a:pt x="7298" y="12484"/>
                  </a:cubicBezTo>
                  <a:cubicBezTo>
                    <a:pt x="7279" y="12503"/>
                    <a:pt x="7272" y="12516"/>
                    <a:pt x="7285" y="12536"/>
                  </a:cubicBezTo>
                  <a:cubicBezTo>
                    <a:pt x="7292" y="12542"/>
                    <a:pt x="7305" y="12542"/>
                    <a:pt x="7331" y="12542"/>
                  </a:cubicBezTo>
                  <a:lnTo>
                    <a:pt x="7396" y="12536"/>
                  </a:lnTo>
                  <a:lnTo>
                    <a:pt x="7422" y="12529"/>
                  </a:lnTo>
                  <a:lnTo>
                    <a:pt x="7448" y="12510"/>
                  </a:lnTo>
                  <a:cubicBezTo>
                    <a:pt x="7467" y="12503"/>
                    <a:pt x="7487" y="12497"/>
                    <a:pt x="7493" y="12490"/>
                  </a:cubicBezTo>
                  <a:lnTo>
                    <a:pt x="7831" y="12197"/>
                  </a:lnTo>
                  <a:cubicBezTo>
                    <a:pt x="7916" y="12113"/>
                    <a:pt x="7981" y="12041"/>
                    <a:pt x="8026" y="11989"/>
                  </a:cubicBezTo>
                  <a:lnTo>
                    <a:pt x="8144" y="11807"/>
                  </a:lnTo>
                  <a:lnTo>
                    <a:pt x="8150" y="11801"/>
                  </a:lnTo>
                  <a:cubicBezTo>
                    <a:pt x="8202" y="11833"/>
                    <a:pt x="8261" y="11859"/>
                    <a:pt x="8326" y="11885"/>
                  </a:cubicBezTo>
                  <a:cubicBezTo>
                    <a:pt x="8501" y="11957"/>
                    <a:pt x="8690" y="12002"/>
                    <a:pt x="8891" y="12009"/>
                  </a:cubicBezTo>
                  <a:cubicBezTo>
                    <a:pt x="8943" y="12013"/>
                    <a:pt x="8995" y="12015"/>
                    <a:pt x="9049" y="12015"/>
                  </a:cubicBezTo>
                  <a:cubicBezTo>
                    <a:pt x="9343" y="12015"/>
                    <a:pt x="9674" y="11955"/>
                    <a:pt x="10043" y="11840"/>
                  </a:cubicBezTo>
                  <a:cubicBezTo>
                    <a:pt x="10374" y="11736"/>
                    <a:pt x="10641" y="11612"/>
                    <a:pt x="10830" y="11469"/>
                  </a:cubicBezTo>
                  <a:cubicBezTo>
                    <a:pt x="10986" y="11352"/>
                    <a:pt x="11096" y="11222"/>
                    <a:pt x="11174" y="11079"/>
                  </a:cubicBezTo>
                  <a:cubicBezTo>
                    <a:pt x="11226" y="10981"/>
                    <a:pt x="11272" y="10858"/>
                    <a:pt x="11304" y="10702"/>
                  </a:cubicBezTo>
                  <a:cubicBezTo>
                    <a:pt x="11389" y="10350"/>
                    <a:pt x="11421" y="10051"/>
                    <a:pt x="11402" y="9804"/>
                  </a:cubicBezTo>
                  <a:cubicBezTo>
                    <a:pt x="11369" y="9466"/>
                    <a:pt x="11252" y="9193"/>
                    <a:pt x="11064" y="8985"/>
                  </a:cubicBezTo>
                  <a:cubicBezTo>
                    <a:pt x="11038" y="8959"/>
                    <a:pt x="11018" y="8939"/>
                    <a:pt x="10999" y="8926"/>
                  </a:cubicBezTo>
                  <a:cubicBezTo>
                    <a:pt x="11038" y="8900"/>
                    <a:pt x="11077" y="8874"/>
                    <a:pt x="11135" y="8835"/>
                  </a:cubicBezTo>
                  <a:cubicBezTo>
                    <a:pt x="11350" y="8699"/>
                    <a:pt x="11577" y="8575"/>
                    <a:pt x="11812" y="8471"/>
                  </a:cubicBezTo>
                  <a:close/>
                  <a:moveTo>
                    <a:pt x="6134" y="10331"/>
                  </a:moveTo>
                  <a:lnTo>
                    <a:pt x="6134" y="10331"/>
                  </a:lnTo>
                  <a:cubicBezTo>
                    <a:pt x="6101" y="10435"/>
                    <a:pt x="6069" y="10565"/>
                    <a:pt x="6036" y="10721"/>
                  </a:cubicBezTo>
                  <a:cubicBezTo>
                    <a:pt x="6004" y="10916"/>
                    <a:pt x="5997" y="11066"/>
                    <a:pt x="6017" y="11176"/>
                  </a:cubicBezTo>
                  <a:cubicBezTo>
                    <a:pt x="6023" y="11248"/>
                    <a:pt x="6049" y="11319"/>
                    <a:pt x="6082" y="11404"/>
                  </a:cubicBezTo>
                  <a:cubicBezTo>
                    <a:pt x="6218" y="11768"/>
                    <a:pt x="6446" y="12074"/>
                    <a:pt x="6752" y="12315"/>
                  </a:cubicBezTo>
                  <a:cubicBezTo>
                    <a:pt x="6797" y="12347"/>
                    <a:pt x="6862" y="12399"/>
                    <a:pt x="6960" y="12464"/>
                  </a:cubicBezTo>
                  <a:cubicBezTo>
                    <a:pt x="7038" y="12523"/>
                    <a:pt x="7103" y="12568"/>
                    <a:pt x="7148" y="12601"/>
                  </a:cubicBezTo>
                  <a:cubicBezTo>
                    <a:pt x="7122" y="12607"/>
                    <a:pt x="7096" y="12607"/>
                    <a:pt x="7070" y="12614"/>
                  </a:cubicBezTo>
                  <a:lnTo>
                    <a:pt x="7064" y="12607"/>
                  </a:lnTo>
                  <a:cubicBezTo>
                    <a:pt x="7038" y="12588"/>
                    <a:pt x="7005" y="12562"/>
                    <a:pt x="6960" y="12536"/>
                  </a:cubicBezTo>
                  <a:cubicBezTo>
                    <a:pt x="6908" y="12516"/>
                    <a:pt x="6869" y="12490"/>
                    <a:pt x="6843" y="12477"/>
                  </a:cubicBezTo>
                  <a:cubicBezTo>
                    <a:pt x="6810" y="12458"/>
                    <a:pt x="6778" y="12425"/>
                    <a:pt x="6732" y="12386"/>
                  </a:cubicBezTo>
                  <a:cubicBezTo>
                    <a:pt x="6674" y="12341"/>
                    <a:pt x="6635" y="12308"/>
                    <a:pt x="6622" y="12295"/>
                  </a:cubicBezTo>
                  <a:cubicBezTo>
                    <a:pt x="6563" y="12256"/>
                    <a:pt x="6524" y="12223"/>
                    <a:pt x="6492" y="12204"/>
                  </a:cubicBezTo>
                  <a:cubicBezTo>
                    <a:pt x="6446" y="12165"/>
                    <a:pt x="6407" y="12132"/>
                    <a:pt x="6381" y="12093"/>
                  </a:cubicBezTo>
                  <a:cubicBezTo>
                    <a:pt x="6368" y="12067"/>
                    <a:pt x="6355" y="12048"/>
                    <a:pt x="6349" y="12041"/>
                  </a:cubicBezTo>
                  <a:cubicBezTo>
                    <a:pt x="6332" y="12025"/>
                    <a:pt x="6316" y="12014"/>
                    <a:pt x="6300" y="12014"/>
                  </a:cubicBezTo>
                  <a:cubicBezTo>
                    <a:pt x="6297" y="12014"/>
                    <a:pt x="6293" y="12014"/>
                    <a:pt x="6290" y="12015"/>
                  </a:cubicBezTo>
                  <a:cubicBezTo>
                    <a:pt x="6264" y="12022"/>
                    <a:pt x="6244" y="12048"/>
                    <a:pt x="6225" y="12106"/>
                  </a:cubicBezTo>
                  <a:cubicBezTo>
                    <a:pt x="6212" y="12152"/>
                    <a:pt x="6179" y="12204"/>
                    <a:pt x="6134" y="12269"/>
                  </a:cubicBezTo>
                  <a:cubicBezTo>
                    <a:pt x="6069" y="12360"/>
                    <a:pt x="6030" y="12412"/>
                    <a:pt x="6023" y="12419"/>
                  </a:cubicBezTo>
                  <a:cubicBezTo>
                    <a:pt x="5984" y="12490"/>
                    <a:pt x="5958" y="12529"/>
                    <a:pt x="5945" y="12536"/>
                  </a:cubicBezTo>
                  <a:cubicBezTo>
                    <a:pt x="5932" y="12555"/>
                    <a:pt x="5906" y="12575"/>
                    <a:pt x="5880" y="12607"/>
                  </a:cubicBezTo>
                  <a:cubicBezTo>
                    <a:pt x="5874" y="12620"/>
                    <a:pt x="5867" y="12633"/>
                    <a:pt x="5861" y="12646"/>
                  </a:cubicBezTo>
                  <a:cubicBezTo>
                    <a:pt x="5854" y="12633"/>
                    <a:pt x="5848" y="12627"/>
                    <a:pt x="5835" y="12614"/>
                  </a:cubicBezTo>
                  <a:cubicBezTo>
                    <a:pt x="5776" y="12549"/>
                    <a:pt x="5750" y="12516"/>
                    <a:pt x="5750" y="12510"/>
                  </a:cubicBezTo>
                  <a:cubicBezTo>
                    <a:pt x="5731" y="12484"/>
                    <a:pt x="5711" y="12464"/>
                    <a:pt x="5698" y="12445"/>
                  </a:cubicBezTo>
                  <a:lnTo>
                    <a:pt x="5952" y="12002"/>
                  </a:lnTo>
                  <a:cubicBezTo>
                    <a:pt x="5991" y="11937"/>
                    <a:pt x="6023" y="11892"/>
                    <a:pt x="6049" y="11866"/>
                  </a:cubicBezTo>
                  <a:cubicBezTo>
                    <a:pt x="6082" y="11833"/>
                    <a:pt x="6095" y="11814"/>
                    <a:pt x="6101" y="11814"/>
                  </a:cubicBezTo>
                  <a:cubicBezTo>
                    <a:pt x="6114" y="11788"/>
                    <a:pt x="6101" y="11742"/>
                    <a:pt x="6069" y="11677"/>
                  </a:cubicBezTo>
                  <a:cubicBezTo>
                    <a:pt x="5984" y="11534"/>
                    <a:pt x="5952" y="11319"/>
                    <a:pt x="5965" y="11033"/>
                  </a:cubicBezTo>
                  <a:lnTo>
                    <a:pt x="5984" y="10838"/>
                  </a:lnTo>
                  <a:cubicBezTo>
                    <a:pt x="5997" y="10734"/>
                    <a:pt x="6036" y="10604"/>
                    <a:pt x="6088" y="10448"/>
                  </a:cubicBezTo>
                  <a:cubicBezTo>
                    <a:pt x="6101" y="10409"/>
                    <a:pt x="6114" y="10370"/>
                    <a:pt x="6134" y="10331"/>
                  </a:cubicBezTo>
                  <a:close/>
                  <a:moveTo>
                    <a:pt x="5119" y="12399"/>
                  </a:moveTo>
                  <a:cubicBezTo>
                    <a:pt x="5126" y="12445"/>
                    <a:pt x="5139" y="12484"/>
                    <a:pt x="5171" y="12523"/>
                  </a:cubicBezTo>
                  <a:cubicBezTo>
                    <a:pt x="5204" y="12562"/>
                    <a:pt x="5236" y="12588"/>
                    <a:pt x="5282" y="12594"/>
                  </a:cubicBezTo>
                  <a:cubicBezTo>
                    <a:pt x="5301" y="12601"/>
                    <a:pt x="5314" y="12601"/>
                    <a:pt x="5334" y="12601"/>
                  </a:cubicBezTo>
                  <a:cubicBezTo>
                    <a:pt x="5334" y="12614"/>
                    <a:pt x="5327" y="12620"/>
                    <a:pt x="5327" y="12633"/>
                  </a:cubicBezTo>
                  <a:lnTo>
                    <a:pt x="5334" y="12718"/>
                  </a:lnTo>
                  <a:cubicBezTo>
                    <a:pt x="5295" y="12679"/>
                    <a:pt x="5249" y="12633"/>
                    <a:pt x="5204" y="12601"/>
                  </a:cubicBezTo>
                  <a:cubicBezTo>
                    <a:pt x="5139" y="12549"/>
                    <a:pt x="5074" y="12503"/>
                    <a:pt x="5002" y="12464"/>
                  </a:cubicBezTo>
                  <a:cubicBezTo>
                    <a:pt x="5041" y="12458"/>
                    <a:pt x="5080" y="12432"/>
                    <a:pt x="5119" y="12399"/>
                  </a:cubicBezTo>
                  <a:close/>
                  <a:moveTo>
                    <a:pt x="6303" y="12152"/>
                  </a:moveTo>
                  <a:cubicBezTo>
                    <a:pt x="6375" y="12230"/>
                    <a:pt x="6427" y="12282"/>
                    <a:pt x="6466" y="12308"/>
                  </a:cubicBezTo>
                  <a:cubicBezTo>
                    <a:pt x="6492" y="12321"/>
                    <a:pt x="6531" y="12347"/>
                    <a:pt x="6583" y="12386"/>
                  </a:cubicBezTo>
                  <a:lnTo>
                    <a:pt x="6648" y="12445"/>
                  </a:lnTo>
                  <a:lnTo>
                    <a:pt x="6862" y="12607"/>
                  </a:lnTo>
                  <a:cubicBezTo>
                    <a:pt x="6869" y="12607"/>
                    <a:pt x="6882" y="12614"/>
                    <a:pt x="6914" y="12633"/>
                  </a:cubicBezTo>
                  <a:cubicBezTo>
                    <a:pt x="6654" y="12653"/>
                    <a:pt x="6394" y="12679"/>
                    <a:pt x="6140" y="12698"/>
                  </a:cubicBezTo>
                  <a:cubicBezTo>
                    <a:pt x="6056" y="12705"/>
                    <a:pt x="5984" y="12711"/>
                    <a:pt x="5913" y="12718"/>
                  </a:cubicBezTo>
                  <a:cubicBezTo>
                    <a:pt x="5913" y="12718"/>
                    <a:pt x="5913" y="12711"/>
                    <a:pt x="5906" y="12705"/>
                  </a:cubicBezTo>
                  <a:cubicBezTo>
                    <a:pt x="5919" y="12679"/>
                    <a:pt x="5945" y="12646"/>
                    <a:pt x="5991" y="12594"/>
                  </a:cubicBezTo>
                  <a:cubicBezTo>
                    <a:pt x="6049" y="12529"/>
                    <a:pt x="6121" y="12445"/>
                    <a:pt x="6199" y="12328"/>
                  </a:cubicBezTo>
                  <a:cubicBezTo>
                    <a:pt x="6251" y="12249"/>
                    <a:pt x="6290" y="12191"/>
                    <a:pt x="6303" y="12152"/>
                  </a:cubicBezTo>
                  <a:close/>
                  <a:moveTo>
                    <a:pt x="5529" y="12523"/>
                  </a:moveTo>
                  <a:lnTo>
                    <a:pt x="5614" y="12640"/>
                  </a:lnTo>
                  <a:cubicBezTo>
                    <a:pt x="5640" y="12685"/>
                    <a:pt x="5666" y="12718"/>
                    <a:pt x="5685" y="12737"/>
                  </a:cubicBezTo>
                  <a:lnTo>
                    <a:pt x="5692" y="12744"/>
                  </a:lnTo>
                  <a:cubicBezTo>
                    <a:pt x="5633" y="12750"/>
                    <a:pt x="5588" y="12757"/>
                    <a:pt x="5542" y="12770"/>
                  </a:cubicBezTo>
                  <a:cubicBezTo>
                    <a:pt x="5510" y="12776"/>
                    <a:pt x="5484" y="12783"/>
                    <a:pt x="5464" y="12796"/>
                  </a:cubicBezTo>
                  <a:lnTo>
                    <a:pt x="5464" y="12789"/>
                  </a:lnTo>
                  <a:cubicBezTo>
                    <a:pt x="5464" y="12783"/>
                    <a:pt x="5458" y="12770"/>
                    <a:pt x="5445" y="12744"/>
                  </a:cubicBezTo>
                  <a:cubicBezTo>
                    <a:pt x="5438" y="12731"/>
                    <a:pt x="5432" y="12711"/>
                    <a:pt x="5425" y="12692"/>
                  </a:cubicBezTo>
                  <a:lnTo>
                    <a:pt x="5412" y="12653"/>
                  </a:lnTo>
                  <a:cubicBezTo>
                    <a:pt x="5405" y="12633"/>
                    <a:pt x="5399" y="12614"/>
                    <a:pt x="5399" y="12601"/>
                  </a:cubicBezTo>
                  <a:cubicBezTo>
                    <a:pt x="5405" y="12594"/>
                    <a:pt x="5412" y="12594"/>
                    <a:pt x="5425" y="12594"/>
                  </a:cubicBezTo>
                  <a:cubicBezTo>
                    <a:pt x="5464" y="12575"/>
                    <a:pt x="5497" y="12555"/>
                    <a:pt x="5529" y="12523"/>
                  </a:cubicBezTo>
                  <a:close/>
                  <a:moveTo>
                    <a:pt x="9919" y="12640"/>
                  </a:moveTo>
                  <a:cubicBezTo>
                    <a:pt x="9945" y="12640"/>
                    <a:pt x="9965" y="12646"/>
                    <a:pt x="9984" y="12659"/>
                  </a:cubicBezTo>
                  <a:cubicBezTo>
                    <a:pt x="9997" y="12672"/>
                    <a:pt x="10010" y="12692"/>
                    <a:pt x="10017" y="12731"/>
                  </a:cubicBezTo>
                  <a:lnTo>
                    <a:pt x="10023" y="12770"/>
                  </a:lnTo>
                  <a:lnTo>
                    <a:pt x="10010" y="12822"/>
                  </a:lnTo>
                  <a:cubicBezTo>
                    <a:pt x="10004" y="12854"/>
                    <a:pt x="9991" y="12874"/>
                    <a:pt x="9971" y="12900"/>
                  </a:cubicBezTo>
                  <a:cubicBezTo>
                    <a:pt x="9952" y="12919"/>
                    <a:pt x="9926" y="12932"/>
                    <a:pt x="9900" y="12932"/>
                  </a:cubicBezTo>
                  <a:cubicBezTo>
                    <a:pt x="9880" y="12932"/>
                    <a:pt x="9860" y="12926"/>
                    <a:pt x="9841" y="12919"/>
                  </a:cubicBezTo>
                  <a:cubicBezTo>
                    <a:pt x="9802" y="12906"/>
                    <a:pt x="9776" y="12887"/>
                    <a:pt x="9763" y="12867"/>
                  </a:cubicBezTo>
                  <a:cubicBezTo>
                    <a:pt x="9756" y="12861"/>
                    <a:pt x="9750" y="12835"/>
                    <a:pt x="9743" y="12802"/>
                  </a:cubicBezTo>
                  <a:cubicBezTo>
                    <a:pt x="9730" y="12770"/>
                    <a:pt x="9737" y="12737"/>
                    <a:pt x="9743" y="12718"/>
                  </a:cubicBezTo>
                  <a:cubicBezTo>
                    <a:pt x="9756" y="12692"/>
                    <a:pt x="9795" y="12666"/>
                    <a:pt x="9860" y="12653"/>
                  </a:cubicBezTo>
                  <a:cubicBezTo>
                    <a:pt x="9886" y="12646"/>
                    <a:pt x="9906" y="12640"/>
                    <a:pt x="9919" y="12640"/>
                  </a:cubicBezTo>
                  <a:close/>
                  <a:moveTo>
                    <a:pt x="16449" y="12061"/>
                  </a:moveTo>
                  <a:cubicBezTo>
                    <a:pt x="16436" y="12074"/>
                    <a:pt x="16429" y="12093"/>
                    <a:pt x="16436" y="12132"/>
                  </a:cubicBezTo>
                  <a:cubicBezTo>
                    <a:pt x="16436" y="12152"/>
                    <a:pt x="16436" y="12223"/>
                    <a:pt x="16436" y="12360"/>
                  </a:cubicBezTo>
                  <a:cubicBezTo>
                    <a:pt x="16436" y="12406"/>
                    <a:pt x="16442" y="12438"/>
                    <a:pt x="16449" y="12458"/>
                  </a:cubicBezTo>
                  <a:lnTo>
                    <a:pt x="16468" y="12510"/>
                  </a:lnTo>
                  <a:cubicBezTo>
                    <a:pt x="16468" y="12516"/>
                    <a:pt x="16475" y="12536"/>
                    <a:pt x="16475" y="12562"/>
                  </a:cubicBezTo>
                  <a:lnTo>
                    <a:pt x="16494" y="12607"/>
                  </a:lnTo>
                  <a:cubicBezTo>
                    <a:pt x="16507" y="12640"/>
                    <a:pt x="16507" y="12692"/>
                    <a:pt x="16507" y="12757"/>
                  </a:cubicBezTo>
                  <a:cubicBezTo>
                    <a:pt x="16507" y="12796"/>
                    <a:pt x="16507" y="12828"/>
                    <a:pt x="16494" y="12841"/>
                  </a:cubicBezTo>
                  <a:cubicBezTo>
                    <a:pt x="16481" y="12867"/>
                    <a:pt x="16449" y="12887"/>
                    <a:pt x="16397" y="12900"/>
                  </a:cubicBezTo>
                  <a:lnTo>
                    <a:pt x="16371" y="12906"/>
                  </a:lnTo>
                  <a:cubicBezTo>
                    <a:pt x="16364" y="12919"/>
                    <a:pt x="16364" y="12926"/>
                    <a:pt x="16364" y="12932"/>
                  </a:cubicBezTo>
                  <a:cubicBezTo>
                    <a:pt x="16364" y="12939"/>
                    <a:pt x="16371" y="12939"/>
                    <a:pt x="16384" y="12939"/>
                  </a:cubicBezTo>
                  <a:cubicBezTo>
                    <a:pt x="16392" y="12942"/>
                    <a:pt x="16402" y="12944"/>
                    <a:pt x="16411" y="12944"/>
                  </a:cubicBezTo>
                  <a:cubicBezTo>
                    <a:pt x="16437" y="12944"/>
                    <a:pt x="16466" y="12932"/>
                    <a:pt x="16494" y="12913"/>
                  </a:cubicBezTo>
                  <a:cubicBezTo>
                    <a:pt x="16527" y="12893"/>
                    <a:pt x="16546" y="12874"/>
                    <a:pt x="16553" y="12861"/>
                  </a:cubicBezTo>
                  <a:cubicBezTo>
                    <a:pt x="16559" y="12848"/>
                    <a:pt x="16559" y="12822"/>
                    <a:pt x="16559" y="12789"/>
                  </a:cubicBezTo>
                  <a:lnTo>
                    <a:pt x="16559" y="12646"/>
                  </a:lnTo>
                  <a:cubicBezTo>
                    <a:pt x="16559" y="12620"/>
                    <a:pt x="16553" y="12607"/>
                    <a:pt x="16546" y="12594"/>
                  </a:cubicBezTo>
                  <a:cubicBezTo>
                    <a:pt x="16533" y="12568"/>
                    <a:pt x="16527" y="12555"/>
                    <a:pt x="16527" y="12549"/>
                  </a:cubicBezTo>
                  <a:lnTo>
                    <a:pt x="16527" y="12503"/>
                  </a:lnTo>
                  <a:cubicBezTo>
                    <a:pt x="16527" y="12497"/>
                    <a:pt x="16520" y="12484"/>
                    <a:pt x="16501" y="12451"/>
                  </a:cubicBezTo>
                  <a:cubicBezTo>
                    <a:pt x="16501" y="12432"/>
                    <a:pt x="16494" y="12399"/>
                    <a:pt x="16494" y="12367"/>
                  </a:cubicBezTo>
                  <a:lnTo>
                    <a:pt x="16501" y="12217"/>
                  </a:lnTo>
                  <a:cubicBezTo>
                    <a:pt x="16501" y="12184"/>
                    <a:pt x="16501" y="12152"/>
                    <a:pt x="16494" y="12132"/>
                  </a:cubicBezTo>
                  <a:cubicBezTo>
                    <a:pt x="16481" y="12100"/>
                    <a:pt x="16468" y="12080"/>
                    <a:pt x="16449" y="12061"/>
                  </a:cubicBezTo>
                  <a:close/>
                  <a:moveTo>
                    <a:pt x="10205" y="12926"/>
                  </a:moveTo>
                  <a:cubicBezTo>
                    <a:pt x="10218" y="12926"/>
                    <a:pt x="10225" y="12932"/>
                    <a:pt x="10231" y="12939"/>
                  </a:cubicBezTo>
                  <a:lnTo>
                    <a:pt x="10231" y="12958"/>
                  </a:lnTo>
                  <a:cubicBezTo>
                    <a:pt x="10231" y="12971"/>
                    <a:pt x="10244" y="12978"/>
                    <a:pt x="10251" y="12991"/>
                  </a:cubicBezTo>
                  <a:cubicBezTo>
                    <a:pt x="10251" y="12997"/>
                    <a:pt x="10244" y="13004"/>
                    <a:pt x="10231" y="13010"/>
                  </a:cubicBezTo>
                  <a:lnTo>
                    <a:pt x="10166" y="13043"/>
                  </a:lnTo>
                  <a:cubicBezTo>
                    <a:pt x="10153" y="13043"/>
                    <a:pt x="10140" y="13043"/>
                    <a:pt x="10134" y="13049"/>
                  </a:cubicBezTo>
                  <a:cubicBezTo>
                    <a:pt x="10127" y="13056"/>
                    <a:pt x="10127" y="13062"/>
                    <a:pt x="10127" y="13062"/>
                  </a:cubicBezTo>
                  <a:lnTo>
                    <a:pt x="10069" y="13095"/>
                  </a:lnTo>
                  <a:cubicBezTo>
                    <a:pt x="9997" y="13134"/>
                    <a:pt x="9939" y="13160"/>
                    <a:pt x="9906" y="13166"/>
                  </a:cubicBezTo>
                  <a:lnTo>
                    <a:pt x="9880" y="13108"/>
                  </a:lnTo>
                  <a:lnTo>
                    <a:pt x="9965" y="13062"/>
                  </a:lnTo>
                  <a:cubicBezTo>
                    <a:pt x="10036" y="13030"/>
                    <a:pt x="10095" y="12997"/>
                    <a:pt x="10140" y="12965"/>
                  </a:cubicBezTo>
                  <a:cubicBezTo>
                    <a:pt x="10166" y="12945"/>
                    <a:pt x="10186" y="12932"/>
                    <a:pt x="10205" y="12926"/>
                  </a:cubicBezTo>
                  <a:close/>
                  <a:moveTo>
                    <a:pt x="15063" y="12139"/>
                  </a:moveTo>
                  <a:cubicBezTo>
                    <a:pt x="15161" y="12386"/>
                    <a:pt x="15200" y="12640"/>
                    <a:pt x="15187" y="12906"/>
                  </a:cubicBezTo>
                  <a:cubicBezTo>
                    <a:pt x="15187" y="12971"/>
                    <a:pt x="15180" y="13043"/>
                    <a:pt x="15167" y="13114"/>
                  </a:cubicBezTo>
                  <a:cubicBezTo>
                    <a:pt x="15167" y="13121"/>
                    <a:pt x="15161" y="13121"/>
                    <a:pt x="15161" y="13121"/>
                  </a:cubicBezTo>
                  <a:cubicBezTo>
                    <a:pt x="15122" y="13147"/>
                    <a:pt x="15089" y="13160"/>
                    <a:pt x="15063" y="13166"/>
                  </a:cubicBezTo>
                  <a:lnTo>
                    <a:pt x="15011" y="13173"/>
                  </a:lnTo>
                  <a:lnTo>
                    <a:pt x="14946" y="13199"/>
                  </a:lnTo>
                  <a:cubicBezTo>
                    <a:pt x="14933" y="13206"/>
                    <a:pt x="14907" y="13206"/>
                    <a:pt x="14881" y="13206"/>
                  </a:cubicBezTo>
                  <a:lnTo>
                    <a:pt x="14771" y="13212"/>
                  </a:lnTo>
                  <a:cubicBezTo>
                    <a:pt x="14706" y="13212"/>
                    <a:pt x="14654" y="13212"/>
                    <a:pt x="14608" y="13199"/>
                  </a:cubicBezTo>
                  <a:cubicBezTo>
                    <a:pt x="14563" y="13186"/>
                    <a:pt x="14530" y="13179"/>
                    <a:pt x="14511" y="13179"/>
                  </a:cubicBezTo>
                  <a:lnTo>
                    <a:pt x="14387" y="13179"/>
                  </a:lnTo>
                  <a:lnTo>
                    <a:pt x="14803" y="12549"/>
                  </a:lnTo>
                  <a:cubicBezTo>
                    <a:pt x="14914" y="12380"/>
                    <a:pt x="14998" y="12243"/>
                    <a:pt x="15063" y="12139"/>
                  </a:cubicBezTo>
                  <a:close/>
                  <a:moveTo>
                    <a:pt x="15724" y="12916"/>
                  </a:moveTo>
                  <a:cubicBezTo>
                    <a:pt x="15720" y="12916"/>
                    <a:pt x="15717" y="12919"/>
                    <a:pt x="15714" y="12926"/>
                  </a:cubicBezTo>
                  <a:cubicBezTo>
                    <a:pt x="15707" y="12939"/>
                    <a:pt x="15701" y="12958"/>
                    <a:pt x="15707" y="12978"/>
                  </a:cubicBezTo>
                  <a:lnTo>
                    <a:pt x="15714" y="13036"/>
                  </a:lnTo>
                  <a:cubicBezTo>
                    <a:pt x="15714" y="13056"/>
                    <a:pt x="15707" y="13082"/>
                    <a:pt x="15701" y="13114"/>
                  </a:cubicBezTo>
                  <a:lnTo>
                    <a:pt x="15707" y="13368"/>
                  </a:lnTo>
                  <a:lnTo>
                    <a:pt x="15727" y="13518"/>
                  </a:lnTo>
                  <a:lnTo>
                    <a:pt x="15649" y="13557"/>
                  </a:lnTo>
                  <a:cubicBezTo>
                    <a:pt x="15630" y="13561"/>
                    <a:pt x="15615" y="13566"/>
                    <a:pt x="15603" y="13566"/>
                  </a:cubicBezTo>
                  <a:cubicBezTo>
                    <a:pt x="15598" y="13566"/>
                    <a:pt x="15594" y="13565"/>
                    <a:pt x="15590" y="13563"/>
                  </a:cubicBezTo>
                  <a:cubicBezTo>
                    <a:pt x="15571" y="13550"/>
                    <a:pt x="15564" y="13544"/>
                    <a:pt x="15558" y="13544"/>
                  </a:cubicBezTo>
                  <a:cubicBezTo>
                    <a:pt x="15554" y="13543"/>
                    <a:pt x="15551" y="13542"/>
                    <a:pt x="15549" y="13542"/>
                  </a:cubicBezTo>
                  <a:cubicBezTo>
                    <a:pt x="15536" y="13542"/>
                    <a:pt x="15532" y="13555"/>
                    <a:pt x="15532" y="13576"/>
                  </a:cubicBezTo>
                  <a:cubicBezTo>
                    <a:pt x="15538" y="13589"/>
                    <a:pt x="15545" y="13602"/>
                    <a:pt x="15564" y="13609"/>
                  </a:cubicBezTo>
                  <a:cubicBezTo>
                    <a:pt x="15582" y="13619"/>
                    <a:pt x="15602" y="13624"/>
                    <a:pt x="15622" y="13624"/>
                  </a:cubicBezTo>
                  <a:cubicBezTo>
                    <a:pt x="15638" y="13624"/>
                    <a:pt x="15654" y="13621"/>
                    <a:pt x="15668" y="13615"/>
                  </a:cubicBezTo>
                  <a:lnTo>
                    <a:pt x="15701" y="13596"/>
                  </a:lnTo>
                  <a:lnTo>
                    <a:pt x="15740" y="13589"/>
                  </a:lnTo>
                  <a:cubicBezTo>
                    <a:pt x="15766" y="13576"/>
                    <a:pt x="15785" y="13557"/>
                    <a:pt x="15785" y="13524"/>
                  </a:cubicBezTo>
                  <a:cubicBezTo>
                    <a:pt x="15792" y="13511"/>
                    <a:pt x="15785" y="13485"/>
                    <a:pt x="15779" y="13453"/>
                  </a:cubicBezTo>
                  <a:lnTo>
                    <a:pt x="15759" y="13349"/>
                  </a:lnTo>
                  <a:lnTo>
                    <a:pt x="15759" y="13121"/>
                  </a:lnTo>
                  <a:lnTo>
                    <a:pt x="15766" y="13088"/>
                  </a:lnTo>
                  <a:lnTo>
                    <a:pt x="15772" y="13043"/>
                  </a:lnTo>
                  <a:cubicBezTo>
                    <a:pt x="15772" y="13017"/>
                    <a:pt x="15766" y="12984"/>
                    <a:pt x="15753" y="12952"/>
                  </a:cubicBezTo>
                  <a:cubicBezTo>
                    <a:pt x="15746" y="12932"/>
                    <a:pt x="15740" y="12926"/>
                    <a:pt x="15740" y="12926"/>
                  </a:cubicBezTo>
                  <a:cubicBezTo>
                    <a:pt x="15733" y="12919"/>
                    <a:pt x="15728" y="12916"/>
                    <a:pt x="15724" y="12916"/>
                  </a:cubicBezTo>
                  <a:close/>
                  <a:moveTo>
                    <a:pt x="15577" y="10773"/>
                  </a:moveTo>
                  <a:lnTo>
                    <a:pt x="15818" y="10786"/>
                  </a:lnTo>
                  <a:lnTo>
                    <a:pt x="15850" y="10786"/>
                  </a:lnTo>
                  <a:cubicBezTo>
                    <a:pt x="15863" y="10845"/>
                    <a:pt x="15876" y="10903"/>
                    <a:pt x="15876" y="10968"/>
                  </a:cubicBezTo>
                  <a:lnTo>
                    <a:pt x="15876" y="11059"/>
                  </a:lnTo>
                  <a:lnTo>
                    <a:pt x="15889" y="11118"/>
                  </a:lnTo>
                  <a:cubicBezTo>
                    <a:pt x="15896" y="11137"/>
                    <a:pt x="15902" y="11163"/>
                    <a:pt x="15902" y="11209"/>
                  </a:cubicBezTo>
                  <a:cubicBezTo>
                    <a:pt x="15909" y="11241"/>
                    <a:pt x="15909" y="11274"/>
                    <a:pt x="15915" y="11293"/>
                  </a:cubicBezTo>
                  <a:cubicBezTo>
                    <a:pt x="15928" y="11319"/>
                    <a:pt x="15941" y="11352"/>
                    <a:pt x="15961" y="11398"/>
                  </a:cubicBezTo>
                  <a:lnTo>
                    <a:pt x="15961" y="11502"/>
                  </a:lnTo>
                  <a:cubicBezTo>
                    <a:pt x="15961" y="11534"/>
                    <a:pt x="15967" y="11573"/>
                    <a:pt x="15980" y="11625"/>
                  </a:cubicBezTo>
                  <a:lnTo>
                    <a:pt x="16000" y="11684"/>
                  </a:lnTo>
                  <a:cubicBezTo>
                    <a:pt x="16019" y="11768"/>
                    <a:pt x="16052" y="11827"/>
                    <a:pt x="16084" y="11859"/>
                  </a:cubicBezTo>
                  <a:cubicBezTo>
                    <a:pt x="16091" y="11866"/>
                    <a:pt x="16117" y="11879"/>
                    <a:pt x="16162" y="11905"/>
                  </a:cubicBezTo>
                  <a:cubicBezTo>
                    <a:pt x="16250" y="11941"/>
                    <a:pt x="16322" y="11961"/>
                    <a:pt x="16380" y="11961"/>
                  </a:cubicBezTo>
                  <a:cubicBezTo>
                    <a:pt x="16395" y="11961"/>
                    <a:pt x="16409" y="11959"/>
                    <a:pt x="16423" y="11957"/>
                  </a:cubicBezTo>
                  <a:lnTo>
                    <a:pt x="16442" y="11957"/>
                  </a:lnTo>
                  <a:cubicBezTo>
                    <a:pt x="16449" y="11957"/>
                    <a:pt x="16462" y="11963"/>
                    <a:pt x="16481" y="11976"/>
                  </a:cubicBezTo>
                  <a:cubicBezTo>
                    <a:pt x="16488" y="11983"/>
                    <a:pt x="16501" y="11989"/>
                    <a:pt x="16507" y="11989"/>
                  </a:cubicBezTo>
                  <a:cubicBezTo>
                    <a:pt x="16514" y="12041"/>
                    <a:pt x="16520" y="12106"/>
                    <a:pt x="16527" y="12165"/>
                  </a:cubicBezTo>
                  <a:cubicBezTo>
                    <a:pt x="16559" y="12432"/>
                    <a:pt x="16598" y="12692"/>
                    <a:pt x="16637" y="12958"/>
                  </a:cubicBezTo>
                  <a:cubicBezTo>
                    <a:pt x="16520" y="13017"/>
                    <a:pt x="16416" y="13095"/>
                    <a:pt x="16325" y="13192"/>
                  </a:cubicBezTo>
                  <a:cubicBezTo>
                    <a:pt x="16280" y="13166"/>
                    <a:pt x="16254" y="13121"/>
                    <a:pt x="16234" y="13056"/>
                  </a:cubicBezTo>
                  <a:cubicBezTo>
                    <a:pt x="16228" y="13036"/>
                    <a:pt x="16221" y="12978"/>
                    <a:pt x="16208" y="12880"/>
                  </a:cubicBezTo>
                  <a:cubicBezTo>
                    <a:pt x="16202" y="12822"/>
                    <a:pt x="16189" y="12737"/>
                    <a:pt x="16169" y="12633"/>
                  </a:cubicBezTo>
                  <a:lnTo>
                    <a:pt x="15954" y="11586"/>
                  </a:lnTo>
                  <a:cubicBezTo>
                    <a:pt x="15941" y="11541"/>
                    <a:pt x="15928" y="11508"/>
                    <a:pt x="15909" y="11482"/>
                  </a:cubicBezTo>
                  <a:cubicBezTo>
                    <a:pt x="15893" y="11455"/>
                    <a:pt x="15872" y="11441"/>
                    <a:pt x="15847" y="11441"/>
                  </a:cubicBezTo>
                  <a:cubicBezTo>
                    <a:pt x="15841" y="11441"/>
                    <a:pt x="15836" y="11442"/>
                    <a:pt x="15831" y="11443"/>
                  </a:cubicBezTo>
                  <a:cubicBezTo>
                    <a:pt x="15792" y="11450"/>
                    <a:pt x="15766" y="11476"/>
                    <a:pt x="15766" y="11528"/>
                  </a:cubicBezTo>
                  <a:cubicBezTo>
                    <a:pt x="15766" y="11554"/>
                    <a:pt x="15772" y="11593"/>
                    <a:pt x="15785" y="11645"/>
                  </a:cubicBezTo>
                  <a:cubicBezTo>
                    <a:pt x="15811" y="11729"/>
                    <a:pt x="15831" y="11827"/>
                    <a:pt x="15837" y="11937"/>
                  </a:cubicBezTo>
                  <a:cubicBezTo>
                    <a:pt x="15844" y="11989"/>
                    <a:pt x="15850" y="12093"/>
                    <a:pt x="15850" y="12236"/>
                  </a:cubicBezTo>
                  <a:cubicBezTo>
                    <a:pt x="15863" y="12659"/>
                    <a:pt x="15896" y="13108"/>
                    <a:pt x="15954" y="13576"/>
                  </a:cubicBezTo>
                  <a:cubicBezTo>
                    <a:pt x="15824" y="13713"/>
                    <a:pt x="15662" y="13804"/>
                    <a:pt x="15486" y="13849"/>
                  </a:cubicBezTo>
                  <a:cubicBezTo>
                    <a:pt x="15447" y="13674"/>
                    <a:pt x="15441" y="13498"/>
                    <a:pt x="15460" y="13316"/>
                  </a:cubicBezTo>
                  <a:cubicBezTo>
                    <a:pt x="15467" y="13258"/>
                    <a:pt x="15467" y="13212"/>
                    <a:pt x="15460" y="13186"/>
                  </a:cubicBezTo>
                  <a:cubicBezTo>
                    <a:pt x="15447" y="13153"/>
                    <a:pt x="15434" y="13134"/>
                    <a:pt x="15415" y="13121"/>
                  </a:cubicBezTo>
                  <a:cubicBezTo>
                    <a:pt x="15408" y="13062"/>
                    <a:pt x="15402" y="12997"/>
                    <a:pt x="15389" y="12919"/>
                  </a:cubicBezTo>
                  <a:cubicBezTo>
                    <a:pt x="15376" y="12796"/>
                    <a:pt x="15369" y="12698"/>
                    <a:pt x="15363" y="12627"/>
                  </a:cubicBezTo>
                  <a:cubicBezTo>
                    <a:pt x="15402" y="12627"/>
                    <a:pt x="15447" y="12614"/>
                    <a:pt x="15486" y="12601"/>
                  </a:cubicBezTo>
                  <a:cubicBezTo>
                    <a:pt x="15558" y="12581"/>
                    <a:pt x="15616" y="12549"/>
                    <a:pt x="15668" y="12497"/>
                  </a:cubicBezTo>
                  <a:lnTo>
                    <a:pt x="15727" y="12419"/>
                  </a:lnTo>
                  <a:cubicBezTo>
                    <a:pt x="15772" y="12334"/>
                    <a:pt x="15792" y="12243"/>
                    <a:pt x="15779" y="12152"/>
                  </a:cubicBezTo>
                  <a:cubicBezTo>
                    <a:pt x="15779" y="12126"/>
                    <a:pt x="15772" y="12093"/>
                    <a:pt x="15759" y="12048"/>
                  </a:cubicBezTo>
                  <a:cubicBezTo>
                    <a:pt x="15746" y="11989"/>
                    <a:pt x="15733" y="11957"/>
                    <a:pt x="15733" y="11937"/>
                  </a:cubicBezTo>
                  <a:cubicBezTo>
                    <a:pt x="15727" y="11898"/>
                    <a:pt x="15720" y="11833"/>
                    <a:pt x="15720" y="11755"/>
                  </a:cubicBezTo>
                  <a:cubicBezTo>
                    <a:pt x="15720" y="11723"/>
                    <a:pt x="15707" y="11612"/>
                    <a:pt x="15688" y="11424"/>
                  </a:cubicBezTo>
                  <a:lnTo>
                    <a:pt x="15577" y="10773"/>
                  </a:lnTo>
                  <a:close/>
                  <a:moveTo>
                    <a:pt x="15141" y="13238"/>
                  </a:moveTo>
                  <a:cubicBezTo>
                    <a:pt x="15115" y="13388"/>
                    <a:pt x="15063" y="13544"/>
                    <a:pt x="14998" y="13719"/>
                  </a:cubicBezTo>
                  <a:cubicBezTo>
                    <a:pt x="14979" y="13784"/>
                    <a:pt x="14953" y="13843"/>
                    <a:pt x="14927" y="13908"/>
                  </a:cubicBezTo>
                  <a:cubicBezTo>
                    <a:pt x="14907" y="13921"/>
                    <a:pt x="14888" y="13940"/>
                    <a:pt x="14862" y="13953"/>
                  </a:cubicBezTo>
                  <a:cubicBezTo>
                    <a:pt x="14810" y="13992"/>
                    <a:pt x="14764" y="14012"/>
                    <a:pt x="14745" y="14018"/>
                  </a:cubicBezTo>
                  <a:cubicBezTo>
                    <a:pt x="14699" y="14031"/>
                    <a:pt x="14660" y="14038"/>
                    <a:pt x="14634" y="14044"/>
                  </a:cubicBezTo>
                  <a:lnTo>
                    <a:pt x="14485" y="14096"/>
                  </a:lnTo>
                  <a:lnTo>
                    <a:pt x="14354" y="14123"/>
                  </a:lnTo>
                  <a:cubicBezTo>
                    <a:pt x="14094" y="14162"/>
                    <a:pt x="13880" y="14181"/>
                    <a:pt x="13717" y="14188"/>
                  </a:cubicBezTo>
                  <a:cubicBezTo>
                    <a:pt x="13776" y="14109"/>
                    <a:pt x="13834" y="14012"/>
                    <a:pt x="13906" y="13908"/>
                  </a:cubicBezTo>
                  <a:lnTo>
                    <a:pt x="14341" y="13245"/>
                  </a:lnTo>
                  <a:cubicBezTo>
                    <a:pt x="14381" y="13245"/>
                    <a:pt x="14420" y="13251"/>
                    <a:pt x="14472" y="13251"/>
                  </a:cubicBezTo>
                  <a:lnTo>
                    <a:pt x="14654" y="13290"/>
                  </a:lnTo>
                  <a:cubicBezTo>
                    <a:pt x="14680" y="13290"/>
                    <a:pt x="14712" y="13297"/>
                    <a:pt x="14764" y="13297"/>
                  </a:cubicBezTo>
                  <a:lnTo>
                    <a:pt x="14901" y="13297"/>
                  </a:lnTo>
                  <a:cubicBezTo>
                    <a:pt x="14940" y="13297"/>
                    <a:pt x="14966" y="13290"/>
                    <a:pt x="14985" y="13284"/>
                  </a:cubicBezTo>
                  <a:lnTo>
                    <a:pt x="15050" y="13258"/>
                  </a:lnTo>
                  <a:lnTo>
                    <a:pt x="15102" y="13251"/>
                  </a:lnTo>
                  <a:cubicBezTo>
                    <a:pt x="15115" y="13245"/>
                    <a:pt x="15128" y="13238"/>
                    <a:pt x="15141" y="13238"/>
                  </a:cubicBezTo>
                  <a:close/>
                  <a:moveTo>
                    <a:pt x="13245" y="12249"/>
                  </a:moveTo>
                  <a:cubicBezTo>
                    <a:pt x="13253" y="12249"/>
                    <a:pt x="13261" y="12249"/>
                    <a:pt x="13268" y="12249"/>
                  </a:cubicBezTo>
                  <a:cubicBezTo>
                    <a:pt x="13359" y="12256"/>
                    <a:pt x="13450" y="12282"/>
                    <a:pt x="13522" y="12341"/>
                  </a:cubicBezTo>
                  <a:cubicBezTo>
                    <a:pt x="13607" y="12399"/>
                    <a:pt x="13659" y="12471"/>
                    <a:pt x="13678" y="12555"/>
                  </a:cubicBezTo>
                  <a:cubicBezTo>
                    <a:pt x="13704" y="12653"/>
                    <a:pt x="13685" y="12776"/>
                    <a:pt x="13626" y="12932"/>
                  </a:cubicBezTo>
                  <a:cubicBezTo>
                    <a:pt x="13568" y="13088"/>
                    <a:pt x="13490" y="13179"/>
                    <a:pt x="13398" y="13212"/>
                  </a:cubicBezTo>
                  <a:cubicBezTo>
                    <a:pt x="13378" y="13220"/>
                    <a:pt x="13355" y="13223"/>
                    <a:pt x="13331" y="13223"/>
                  </a:cubicBezTo>
                  <a:cubicBezTo>
                    <a:pt x="13293" y="13223"/>
                    <a:pt x="13251" y="13215"/>
                    <a:pt x="13203" y="13199"/>
                  </a:cubicBezTo>
                  <a:cubicBezTo>
                    <a:pt x="13093" y="13166"/>
                    <a:pt x="13015" y="13108"/>
                    <a:pt x="12976" y="13017"/>
                  </a:cubicBezTo>
                  <a:cubicBezTo>
                    <a:pt x="12950" y="12971"/>
                    <a:pt x="12943" y="12919"/>
                    <a:pt x="12950" y="12867"/>
                  </a:cubicBezTo>
                  <a:cubicBezTo>
                    <a:pt x="12950" y="12815"/>
                    <a:pt x="12969" y="12770"/>
                    <a:pt x="13002" y="12731"/>
                  </a:cubicBezTo>
                  <a:cubicBezTo>
                    <a:pt x="13041" y="12698"/>
                    <a:pt x="13086" y="12679"/>
                    <a:pt x="13145" y="12672"/>
                  </a:cubicBezTo>
                  <a:cubicBezTo>
                    <a:pt x="13197" y="12672"/>
                    <a:pt x="13242" y="12685"/>
                    <a:pt x="13275" y="12718"/>
                  </a:cubicBezTo>
                  <a:cubicBezTo>
                    <a:pt x="13301" y="12744"/>
                    <a:pt x="13314" y="12770"/>
                    <a:pt x="13314" y="12802"/>
                  </a:cubicBezTo>
                  <a:cubicBezTo>
                    <a:pt x="13314" y="12835"/>
                    <a:pt x="13307" y="12861"/>
                    <a:pt x="13281" y="12874"/>
                  </a:cubicBezTo>
                  <a:cubicBezTo>
                    <a:pt x="13268" y="12887"/>
                    <a:pt x="13236" y="12893"/>
                    <a:pt x="13184" y="12900"/>
                  </a:cubicBezTo>
                  <a:cubicBezTo>
                    <a:pt x="13145" y="12900"/>
                    <a:pt x="13112" y="12906"/>
                    <a:pt x="13099" y="12926"/>
                  </a:cubicBezTo>
                  <a:cubicBezTo>
                    <a:pt x="13080" y="12939"/>
                    <a:pt x="13073" y="12958"/>
                    <a:pt x="13080" y="12984"/>
                  </a:cubicBezTo>
                  <a:cubicBezTo>
                    <a:pt x="13086" y="13010"/>
                    <a:pt x="13099" y="13030"/>
                    <a:pt x="13112" y="13043"/>
                  </a:cubicBezTo>
                  <a:cubicBezTo>
                    <a:pt x="13135" y="13058"/>
                    <a:pt x="13158" y="13064"/>
                    <a:pt x="13183" y="13064"/>
                  </a:cubicBezTo>
                  <a:cubicBezTo>
                    <a:pt x="13201" y="13064"/>
                    <a:pt x="13221" y="13061"/>
                    <a:pt x="13242" y="13056"/>
                  </a:cubicBezTo>
                  <a:cubicBezTo>
                    <a:pt x="13307" y="13036"/>
                    <a:pt x="13353" y="13004"/>
                    <a:pt x="13392" y="12945"/>
                  </a:cubicBezTo>
                  <a:cubicBezTo>
                    <a:pt x="13431" y="12887"/>
                    <a:pt x="13444" y="12822"/>
                    <a:pt x="13431" y="12763"/>
                  </a:cubicBezTo>
                  <a:cubicBezTo>
                    <a:pt x="13418" y="12679"/>
                    <a:pt x="13366" y="12614"/>
                    <a:pt x="13288" y="12575"/>
                  </a:cubicBezTo>
                  <a:cubicBezTo>
                    <a:pt x="13236" y="12547"/>
                    <a:pt x="13186" y="12533"/>
                    <a:pt x="13136" y="12533"/>
                  </a:cubicBezTo>
                  <a:cubicBezTo>
                    <a:pt x="13105" y="12533"/>
                    <a:pt x="13073" y="12539"/>
                    <a:pt x="13041" y="12549"/>
                  </a:cubicBezTo>
                  <a:cubicBezTo>
                    <a:pt x="12963" y="12581"/>
                    <a:pt x="12904" y="12633"/>
                    <a:pt x="12865" y="12718"/>
                  </a:cubicBezTo>
                  <a:cubicBezTo>
                    <a:pt x="12826" y="12796"/>
                    <a:pt x="12807" y="12874"/>
                    <a:pt x="12826" y="12958"/>
                  </a:cubicBezTo>
                  <a:cubicBezTo>
                    <a:pt x="12839" y="13036"/>
                    <a:pt x="12872" y="13114"/>
                    <a:pt x="12930" y="13179"/>
                  </a:cubicBezTo>
                  <a:cubicBezTo>
                    <a:pt x="12950" y="13192"/>
                    <a:pt x="12963" y="13212"/>
                    <a:pt x="12982" y="13225"/>
                  </a:cubicBezTo>
                  <a:lnTo>
                    <a:pt x="12956" y="13225"/>
                  </a:lnTo>
                  <a:cubicBezTo>
                    <a:pt x="12904" y="13232"/>
                    <a:pt x="12846" y="13258"/>
                    <a:pt x="12787" y="13303"/>
                  </a:cubicBezTo>
                  <a:cubicBezTo>
                    <a:pt x="12735" y="13342"/>
                    <a:pt x="12703" y="13381"/>
                    <a:pt x="12683" y="13420"/>
                  </a:cubicBezTo>
                  <a:cubicBezTo>
                    <a:pt x="12657" y="13479"/>
                    <a:pt x="12657" y="13537"/>
                    <a:pt x="12690" y="13602"/>
                  </a:cubicBezTo>
                  <a:cubicBezTo>
                    <a:pt x="12703" y="13641"/>
                    <a:pt x="12729" y="13667"/>
                    <a:pt x="12768" y="13693"/>
                  </a:cubicBezTo>
                  <a:cubicBezTo>
                    <a:pt x="12794" y="13709"/>
                    <a:pt x="12826" y="13721"/>
                    <a:pt x="12854" y="13721"/>
                  </a:cubicBezTo>
                  <a:cubicBezTo>
                    <a:pt x="12860" y="13721"/>
                    <a:pt x="12866" y="13720"/>
                    <a:pt x="12872" y="13719"/>
                  </a:cubicBezTo>
                  <a:cubicBezTo>
                    <a:pt x="12917" y="13719"/>
                    <a:pt x="12950" y="13700"/>
                    <a:pt x="12976" y="13667"/>
                  </a:cubicBezTo>
                  <a:cubicBezTo>
                    <a:pt x="13008" y="13635"/>
                    <a:pt x="13021" y="13602"/>
                    <a:pt x="13015" y="13563"/>
                  </a:cubicBezTo>
                  <a:cubicBezTo>
                    <a:pt x="13008" y="13537"/>
                    <a:pt x="13002" y="13518"/>
                    <a:pt x="12982" y="13505"/>
                  </a:cubicBezTo>
                  <a:cubicBezTo>
                    <a:pt x="12971" y="13499"/>
                    <a:pt x="12958" y="13496"/>
                    <a:pt x="12943" y="13496"/>
                  </a:cubicBezTo>
                  <a:cubicBezTo>
                    <a:pt x="12926" y="13496"/>
                    <a:pt x="12906" y="13500"/>
                    <a:pt x="12885" y="13511"/>
                  </a:cubicBezTo>
                  <a:cubicBezTo>
                    <a:pt x="12859" y="13524"/>
                    <a:pt x="12846" y="13537"/>
                    <a:pt x="12852" y="13550"/>
                  </a:cubicBezTo>
                  <a:cubicBezTo>
                    <a:pt x="12852" y="13565"/>
                    <a:pt x="12859" y="13572"/>
                    <a:pt x="12877" y="13572"/>
                  </a:cubicBezTo>
                  <a:cubicBezTo>
                    <a:pt x="12883" y="13572"/>
                    <a:pt x="12890" y="13571"/>
                    <a:pt x="12898" y="13570"/>
                  </a:cubicBezTo>
                  <a:cubicBezTo>
                    <a:pt x="12909" y="13562"/>
                    <a:pt x="12921" y="13559"/>
                    <a:pt x="12931" y="13559"/>
                  </a:cubicBezTo>
                  <a:cubicBezTo>
                    <a:pt x="12938" y="13559"/>
                    <a:pt x="12944" y="13561"/>
                    <a:pt x="12950" y="13563"/>
                  </a:cubicBezTo>
                  <a:cubicBezTo>
                    <a:pt x="12956" y="13602"/>
                    <a:pt x="12937" y="13628"/>
                    <a:pt x="12891" y="13648"/>
                  </a:cubicBezTo>
                  <a:cubicBezTo>
                    <a:pt x="12880" y="13652"/>
                    <a:pt x="12869" y="13654"/>
                    <a:pt x="12859" y="13654"/>
                  </a:cubicBezTo>
                  <a:cubicBezTo>
                    <a:pt x="12837" y="13654"/>
                    <a:pt x="12815" y="13646"/>
                    <a:pt x="12794" y="13628"/>
                  </a:cubicBezTo>
                  <a:cubicBezTo>
                    <a:pt x="12755" y="13596"/>
                    <a:pt x="12735" y="13557"/>
                    <a:pt x="12742" y="13511"/>
                  </a:cubicBezTo>
                  <a:cubicBezTo>
                    <a:pt x="12774" y="13433"/>
                    <a:pt x="12826" y="13375"/>
                    <a:pt x="12898" y="13342"/>
                  </a:cubicBezTo>
                  <a:cubicBezTo>
                    <a:pt x="12930" y="13323"/>
                    <a:pt x="12963" y="13316"/>
                    <a:pt x="12989" y="13316"/>
                  </a:cubicBezTo>
                  <a:cubicBezTo>
                    <a:pt x="13008" y="13316"/>
                    <a:pt x="13034" y="13323"/>
                    <a:pt x="13067" y="13342"/>
                  </a:cubicBezTo>
                  <a:cubicBezTo>
                    <a:pt x="13099" y="13355"/>
                    <a:pt x="13125" y="13368"/>
                    <a:pt x="13145" y="13394"/>
                  </a:cubicBezTo>
                  <a:cubicBezTo>
                    <a:pt x="13158" y="13414"/>
                    <a:pt x="13171" y="13446"/>
                    <a:pt x="13190" y="13485"/>
                  </a:cubicBezTo>
                  <a:cubicBezTo>
                    <a:pt x="13216" y="13531"/>
                    <a:pt x="13229" y="13557"/>
                    <a:pt x="13236" y="13570"/>
                  </a:cubicBezTo>
                  <a:cubicBezTo>
                    <a:pt x="13249" y="13622"/>
                    <a:pt x="13236" y="13680"/>
                    <a:pt x="13190" y="13739"/>
                  </a:cubicBezTo>
                  <a:cubicBezTo>
                    <a:pt x="13145" y="13804"/>
                    <a:pt x="13099" y="13849"/>
                    <a:pt x="13047" y="13875"/>
                  </a:cubicBezTo>
                  <a:cubicBezTo>
                    <a:pt x="13013" y="13890"/>
                    <a:pt x="12964" y="13897"/>
                    <a:pt x="12901" y="13897"/>
                  </a:cubicBezTo>
                  <a:cubicBezTo>
                    <a:pt x="12880" y="13897"/>
                    <a:pt x="12857" y="13897"/>
                    <a:pt x="12833" y="13895"/>
                  </a:cubicBezTo>
                  <a:lnTo>
                    <a:pt x="12599" y="13888"/>
                  </a:lnTo>
                  <a:cubicBezTo>
                    <a:pt x="12546" y="13883"/>
                    <a:pt x="12499" y="13881"/>
                    <a:pt x="12456" y="13881"/>
                  </a:cubicBezTo>
                  <a:cubicBezTo>
                    <a:pt x="12397" y="13881"/>
                    <a:pt x="12347" y="13885"/>
                    <a:pt x="12306" y="13888"/>
                  </a:cubicBezTo>
                  <a:cubicBezTo>
                    <a:pt x="12195" y="13908"/>
                    <a:pt x="12104" y="13947"/>
                    <a:pt x="12046" y="14005"/>
                  </a:cubicBezTo>
                  <a:cubicBezTo>
                    <a:pt x="11981" y="14064"/>
                    <a:pt x="11942" y="14136"/>
                    <a:pt x="11922" y="14220"/>
                  </a:cubicBezTo>
                  <a:cubicBezTo>
                    <a:pt x="11922" y="14123"/>
                    <a:pt x="11929" y="13999"/>
                    <a:pt x="11948" y="13843"/>
                  </a:cubicBezTo>
                  <a:cubicBezTo>
                    <a:pt x="11961" y="13745"/>
                    <a:pt x="11981" y="13661"/>
                    <a:pt x="12000" y="13596"/>
                  </a:cubicBezTo>
                  <a:cubicBezTo>
                    <a:pt x="12020" y="13518"/>
                    <a:pt x="12078" y="13407"/>
                    <a:pt x="12169" y="13258"/>
                  </a:cubicBezTo>
                  <a:lnTo>
                    <a:pt x="12377" y="12913"/>
                  </a:lnTo>
                  <a:cubicBezTo>
                    <a:pt x="12429" y="12822"/>
                    <a:pt x="12481" y="12744"/>
                    <a:pt x="12533" y="12666"/>
                  </a:cubicBezTo>
                  <a:cubicBezTo>
                    <a:pt x="12605" y="12575"/>
                    <a:pt x="12683" y="12497"/>
                    <a:pt x="12768" y="12438"/>
                  </a:cubicBezTo>
                  <a:cubicBezTo>
                    <a:pt x="12929" y="12314"/>
                    <a:pt x="13084" y="12249"/>
                    <a:pt x="13245" y="12249"/>
                  </a:cubicBezTo>
                  <a:close/>
                  <a:moveTo>
                    <a:pt x="7181" y="13745"/>
                  </a:moveTo>
                  <a:cubicBezTo>
                    <a:pt x="7168" y="13745"/>
                    <a:pt x="7161" y="13758"/>
                    <a:pt x="7161" y="13771"/>
                  </a:cubicBezTo>
                  <a:lnTo>
                    <a:pt x="7122" y="14233"/>
                  </a:lnTo>
                  <a:lnTo>
                    <a:pt x="7122" y="14279"/>
                  </a:lnTo>
                  <a:cubicBezTo>
                    <a:pt x="7132" y="14293"/>
                    <a:pt x="7138" y="14301"/>
                    <a:pt x="7149" y="14301"/>
                  </a:cubicBezTo>
                  <a:cubicBezTo>
                    <a:pt x="7153" y="14301"/>
                    <a:pt x="7157" y="14300"/>
                    <a:pt x="7161" y="14298"/>
                  </a:cubicBezTo>
                  <a:cubicBezTo>
                    <a:pt x="7174" y="14298"/>
                    <a:pt x="7181" y="14279"/>
                    <a:pt x="7181" y="14259"/>
                  </a:cubicBezTo>
                  <a:lnTo>
                    <a:pt x="7200" y="14038"/>
                  </a:lnTo>
                  <a:cubicBezTo>
                    <a:pt x="7207" y="13934"/>
                    <a:pt x="7207" y="13869"/>
                    <a:pt x="7207" y="13843"/>
                  </a:cubicBezTo>
                  <a:cubicBezTo>
                    <a:pt x="7207" y="13817"/>
                    <a:pt x="7200" y="13797"/>
                    <a:pt x="7194" y="13771"/>
                  </a:cubicBezTo>
                  <a:cubicBezTo>
                    <a:pt x="7194" y="13752"/>
                    <a:pt x="7187" y="13745"/>
                    <a:pt x="7181" y="13745"/>
                  </a:cubicBezTo>
                  <a:close/>
                  <a:moveTo>
                    <a:pt x="10153" y="13127"/>
                  </a:moveTo>
                  <a:lnTo>
                    <a:pt x="10446" y="13596"/>
                  </a:lnTo>
                  <a:cubicBezTo>
                    <a:pt x="10524" y="13732"/>
                    <a:pt x="10576" y="13817"/>
                    <a:pt x="10595" y="13856"/>
                  </a:cubicBezTo>
                  <a:cubicBezTo>
                    <a:pt x="10693" y="14044"/>
                    <a:pt x="10745" y="14240"/>
                    <a:pt x="10764" y="14441"/>
                  </a:cubicBezTo>
                  <a:lnTo>
                    <a:pt x="10556" y="14227"/>
                  </a:lnTo>
                  <a:cubicBezTo>
                    <a:pt x="10491" y="14168"/>
                    <a:pt x="10452" y="14116"/>
                    <a:pt x="10426" y="14077"/>
                  </a:cubicBezTo>
                  <a:cubicBezTo>
                    <a:pt x="10400" y="14031"/>
                    <a:pt x="10374" y="13966"/>
                    <a:pt x="10348" y="13875"/>
                  </a:cubicBezTo>
                  <a:cubicBezTo>
                    <a:pt x="10283" y="13648"/>
                    <a:pt x="10205" y="13420"/>
                    <a:pt x="10114" y="13192"/>
                  </a:cubicBezTo>
                  <a:cubicBezTo>
                    <a:pt x="10101" y="13179"/>
                    <a:pt x="10095" y="13166"/>
                    <a:pt x="10088" y="13160"/>
                  </a:cubicBezTo>
                  <a:lnTo>
                    <a:pt x="10153" y="13127"/>
                  </a:lnTo>
                  <a:close/>
                  <a:moveTo>
                    <a:pt x="7096" y="14451"/>
                  </a:moveTo>
                  <a:cubicBezTo>
                    <a:pt x="7094" y="14451"/>
                    <a:pt x="7092" y="14452"/>
                    <a:pt x="7090" y="14454"/>
                  </a:cubicBezTo>
                  <a:lnTo>
                    <a:pt x="7083" y="14454"/>
                  </a:lnTo>
                  <a:lnTo>
                    <a:pt x="7077" y="14461"/>
                  </a:lnTo>
                  <a:cubicBezTo>
                    <a:pt x="7083" y="14467"/>
                    <a:pt x="7083" y="14474"/>
                    <a:pt x="7077" y="14480"/>
                  </a:cubicBezTo>
                  <a:lnTo>
                    <a:pt x="7070" y="14487"/>
                  </a:lnTo>
                  <a:lnTo>
                    <a:pt x="7064" y="14513"/>
                  </a:lnTo>
                  <a:lnTo>
                    <a:pt x="7057" y="14526"/>
                  </a:lnTo>
                  <a:lnTo>
                    <a:pt x="7057" y="14552"/>
                  </a:lnTo>
                  <a:lnTo>
                    <a:pt x="7070" y="14552"/>
                  </a:lnTo>
                  <a:cubicBezTo>
                    <a:pt x="7074" y="14555"/>
                    <a:pt x="7077" y="14557"/>
                    <a:pt x="7080" y="14557"/>
                  </a:cubicBezTo>
                  <a:cubicBezTo>
                    <a:pt x="7083" y="14557"/>
                    <a:pt x="7087" y="14555"/>
                    <a:pt x="7090" y="14552"/>
                  </a:cubicBezTo>
                  <a:lnTo>
                    <a:pt x="7096" y="14539"/>
                  </a:lnTo>
                  <a:lnTo>
                    <a:pt x="7103" y="14526"/>
                  </a:lnTo>
                  <a:lnTo>
                    <a:pt x="7103" y="14506"/>
                  </a:lnTo>
                  <a:lnTo>
                    <a:pt x="7109" y="14493"/>
                  </a:lnTo>
                  <a:lnTo>
                    <a:pt x="7116" y="14474"/>
                  </a:lnTo>
                  <a:lnTo>
                    <a:pt x="7109" y="14461"/>
                  </a:lnTo>
                  <a:cubicBezTo>
                    <a:pt x="7105" y="14456"/>
                    <a:pt x="7100" y="14451"/>
                    <a:pt x="7096" y="14451"/>
                  </a:cubicBezTo>
                  <a:close/>
                  <a:moveTo>
                    <a:pt x="10147" y="12334"/>
                  </a:moveTo>
                  <a:cubicBezTo>
                    <a:pt x="10153" y="12347"/>
                    <a:pt x="10166" y="12354"/>
                    <a:pt x="10179" y="12360"/>
                  </a:cubicBezTo>
                  <a:cubicBezTo>
                    <a:pt x="10264" y="12412"/>
                    <a:pt x="10355" y="12484"/>
                    <a:pt x="10439" y="12575"/>
                  </a:cubicBezTo>
                  <a:cubicBezTo>
                    <a:pt x="10498" y="12627"/>
                    <a:pt x="10569" y="12711"/>
                    <a:pt x="10667" y="12822"/>
                  </a:cubicBezTo>
                  <a:cubicBezTo>
                    <a:pt x="10745" y="12906"/>
                    <a:pt x="10797" y="12971"/>
                    <a:pt x="10830" y="13030"/>
                  </a:cubicBezTo>
                  <a:cubicBezTo>
                    <a:pt x="10882" y="13121"/>
                    <a:pt x="10927" y="13258"/>
                    <a:pt x="10960" y="13440"/>
                  </a:cubicBezTo>
                  <a:cubicBezTo>
                    <a:pt x="10986" y="13570"/>
                    <a:pt x="11005" y="13700"/>
                    <a:pt x="11025" y="13830"/>
                  </a:cubicBezTo>
                  <a:lnTo>
                    <a:pt x="11025" y="13836"/>
                  </a:lnTo>
                  <a:lnTo>
                    <a:pt x="10973" y="14259"/>
                  </a:lnTo>
                  <a:lnTo>
                    <a:pt x="10947" y="14363"/>
                  </a:lnTo>
                  <a:lnTo>
                    <a:pt x="10836" y="14259"/>
                  </a:lnTo>
                  <a:cubicBezTo>
                    <a:pt x="10823" y="14246"/>
                    <a:pt x="10810" y="14233"/>
                    <a:pt x="10804" y="14227"/>
                  </a:cubicBezTo>
                  <a:cubicBezTo>
                    <a:pt x="10797" y="14188"/>
                    <a:pt x="10790" y="14168"/>
                    <a:pt x="10784" y="14155"/>
                  </a:cubicBezTo>
                  <a:cubicBezTo>
                    <a:pt x="10764" y="14057"/>
                    <a:pt x="10719" y="13953"/>
                    <a:pt x="10667" y="13843"/>
                  </a:cubicBezTo>
                  <a:cubicBezTo>
                    <a:pt x="10634" y="13778"/>
                    <a:pt x="10582" y="13680"/>
                    <a:pt x="10504" y="13550"/>
                  </a:cubicBezTo>
                  <a:lnTo>
                    <a:pt x="10348" y="13297"/>
                  </a:lnTo>
                  <a:cubicBezTo>
                    <a:pt x="10296" y="13206"/>
                    <a:pt x="10257" y="13140"/>
                    <a:pt x="10218" y="13088"/>
                  </a:cubicBezTo>
                  <a:lnTo>
                    <a:pt x="10257" y="13069"/>
                  </a:lnTo>
                  <a:cubicBezTo>
                    <a:pt x="10277" y="13062"/>
                    <a:pt x="10290" y="13049"/>
                    <a:pt x="10296" y="13036"/>
                  </a:cubicBezTo>
                  <a:cubicBezTo>
                    <a:pt x="10316" y="13010"/>
                    <a:pt x="10309" y="12978"/>
                    <a:pt x="10296" y="12932"/>
                  </a:cubicBezTo>
                  <a:cubicBezTo>
                    <a:pt x="10283" y="12900"/>
                    <a:pt x="10277" y="12887"/>
                    <a:pt x="10264" y="12874"/>
                  </a:cubicBezTo>
                  <a:cubicBezTo>
                    <a:pt x="10255" y="12870"/>
                    <a:pt x="10245" y="12868"/>
                    <a:pt x="10234" y="12868"/>
                  </a:cubicBezTo>
                  <a:cubicBezTo>
                    <a:pt x="10208" y="12868"/>
                    <a:pt x="10176" y="12878"/>
                    <a:pt x="10140" y="12900"/>
                  </a:cubicBezTo>
                  <a:cubicBezTo>
                    <a:pt x="10121" y="12919"/>
                    <a:pt x="10095" y="12932"/>
                    <a:pt x="10069" y="12952"/>
                  </a:cubicBezTo>
                  <a:lnTo>
                    <a:pt x="10062" y="12926"/>
                  </a:lnTo>
                  <a:cubicBezTo>
                    <a:pt x="10049" y="12906"/>
                    <a:pt x="10043" y="12900"/>
                    <a:pt x="10030" y="12900"/>
                  </a:cubicBezTo>
                  <a:cubicBezTo>
                    <a:pt x="10036" y="12874"/>
                    <a:pt x="10049" y="12848"/>
                    <a:pt x="10056" y="12815"/>
                  </a:cubicBezTo>
                  <a:cubicBezTo>
                    <a:pt x="10056" y="12796"/>
                    <a:pt x="10062" y="12763"/>
                    <a:pt x="10062" y="12724"/>
                  </a:cubicBezTo>
                  <a:cubicBezTo>
                    <a:pt x="10049" y="12666"/>
                    <a:pt x="10036" y="12633"/>
                    <a:pt x="10004" y="12607"/>
                  </a:cubicBezTo>
                  <a:cubicBezTo>
                    <a:pt x="9984" y="12591"/>
                    <a:pt x="9957" y="12583"/>
                    <a:pt x="9924" y="12583"/>
                  </a:cubicBezTo>
                  <a:cubicBezTo>
                    <a:pt x="9903" y="12583"/>
                    <a:pt x="9880" y="12586"/>
                    <a:pt x="9854" y="12594"/>
                  </a:cubicBezTo>
                  <a:cubicBezTo>
                    <a:pt x="9776" y="12607"/>
                    <a:pt x="9730" y="12640"/>
                    <a:pt x="9704" y="12679"/>
                  </a:cubicBezTo>
                  <a:cubicBezTo>
                    <a:pt x="9698" y="12698"/>
                    <a:pt x="9691" y="12724"/>
                    <a:pt x="9685" y="12763"/>
                  </a:cubicBezTo>
                  <a:cubicBezTo>
                    <a:pt x="9685" y="12841"/>
                    <a:pt x="9704" y="12893"/>
                    <a:pt x="9743" y="12926"/>
                  </a:cubicBezTo>
                  <a:cubicBezTo>
                    <a:pt x="9763" y="12939"/>
                    <a:pt x="9789" y="12952"/>
                    <a:pt x="9828" y="12965"/>
                  </a:cubicBezTo>
                  <a:cubicBezTo>
                    <a:pt x="9851" y="12972"/>
                    <a:pt x="9871" y="12976"/>
                    <a:pt x="9890" y="12976"/>
                  </a:cubicBezTo>
                  <a:cubicBezTo>
                    <a:pt x="9903" y="12976"/>
                    <a:pt x="9915" y="12974"/>
                    <a:pt x="9926" y="12971"/>
                  </a:cubicBezTo>
                  <a:cubicBezTo>
                    <a:pt x="9945" y="12971"/>
                    <a:pt x="9958" y="12965"/>
                    <a:pt x="9978" y="12958"/>
                  </a:cubicBezTo>
                  <a:lnTo>
                    <a:pt x="9978" y="12971"/>
                  </a:lnTo>
                  <a:lnTo>
                    <a:pt x="9991" y="12991"/>
                  </a:lnTo>
                  <a:cubicBezTo>
                    <a:pt x="9945" y="13017"/>
                    <a:pt x="9906" y="13036"/>
                    <a:pt x="9860" y="13056"/>
                  </a:cubicBezTo>
                  <a:cubicBezTo>
                    <a:pt x="9828" y="13069"/>
                    <a:pt x="9808" y="13088"/>
                    <a:pt x="9802" y="13108"/>
                  </a:cubicBezTo>
                  <a:cubicBezTo>
                    <a:pt x="9802" y="13121"/>
                    <a:pt x="9802" y="13140"/>
                    <a:pt x="9815" y="13166"/>
                  </a:cubicBezTo>
                  <a:cubicBezTo>
                    <a:pt x="9834" y="13206"/>
                    <a:pt x="9854" y="13232"/>
                    <a:pt x="9873" y="13245"/>
                  </a:cubicBezTo>
                  <a:cubicBezTo>
                    <a:pt x="9880" y="13246"/>
                    <a:pt x="9886" y="13247"/>
                    <a:pt x="9894" y="13247"/>
                  </a:cubicBezTo>
                  <a:cubicBezTo>
                    <a:pt x="9918" y="13247"/>
                    <a:pt x="9949" y="13238"/>
                    <a:pt x="9984" y="13219"/>
                  </a:cubicBezTo>
                  <a:lnTo>
                    <a:pt x="10056" y="13179"/>
                  </a:lnTo>
                  <a:cubicBezTo>
                    <a:pt x="10056" y="13186"/>
                    <a:pt x="10056" y="13192"/>
                    <a:pt x="10056" y="13199"/>
                  </a:cubicBezTo>
                  <a:lnTo>
                    <a:pt x="10264" y="13810"/>
                  </a:lnTo>
                  <a:cubicBezTo>
                    <a:pt x="10316" y="13960"/>
                    <a:pt x="10355" y="14051"/>
                    <a:pt x="10374" y="14096"/>
                  </a:cubicBezTo>
                  <a:cubicBezTo>
                    <a:pt x="10394" y="14136"/>
                    <a:pt x="10407" y="14168"/>
                    <a:pt x="10420" y="14188"/>
                  </a:cubicBezTo>
                  <a:lnTo>
                    <a:pt x="10485" y="14246"/>
                  </a:lnTo>
                  <a:cubicBezTo>
                    <a:pt x="10485" y="14272"/>
                    <a:pt x="10485" y="14292"/>
                    <a:pt x="10498" y="14324"/>
                  </a:cubicBezTo>
                  <a:lnTo>
                    <a:pt x="10504" y="14350"/>
                  </a:lnTo>
                  <a:lnTo>
                    <a:pt x="10511" y="14383"/>
                  </a:lnTo>
                  <a:cubicBezTo>
                    <a:pt x="10517" y="14415"/>
                    <a:pt x="10517" y="14428"/>
                    <a:pt x="10517" y="14435"/>
                  </a:cubicBezTo>
                  <a:lnTo>
                    <a:pt x="10511" y="14441"/>
                  </a:lnTo>
                  <a:cubicBezTo>
                    <a:pt x="10511" y="14435"/>
                    <a:pt x="10485" y="14415"/>
                    <a:pt x="10452" y="14383"/>
                  </a:cubicBezTo>
                  <a:cubicBezTo>
                    <a:pt x="10426" y="14350"/>
                    <a:pt x="10394" y="14324"/>
                    <a:pt x="10355" y="14311"/>
                  </a:cubicBezTo>
                  <a:cubicBezTo>
                    <a:pt x="10335" y="14305"/>
                    <a:pt x="10329" y="14305"/>
                    <a:pt x="10322" y="14305"/>
                  </a:cubicBezTo>
                  <a:cubicBezTo>
                    <a:pt x="10309" y="14318"/>
                    <a:pt x="10303" y="14324"/>
                    <a:pt x="10303" y="14337"/>
                  </a:cubicBezTo>
                  <a:cubicBezTo>
                    <a:pt x="10303" y="14350"/>
                    <a:pt x="10309" y="14363"/>
                    <a:pt x="10316" y="14376"/>
                  </a:cubicBezTo>
                  <a:lnTo>
                    <a:pt x="10335" y="14435"/>
                  </a:lnTo>
                  <a:cubicBezTo>
                    <a:pt x="10348" y="14467"/>
                    <a:pt x="10361" y="14500"/>
                    <a:pt x="10381" y="14532"/>
                  </a:cubicBezTo>
                  <a:lnTo>
                    <a:pt x="10472" y="14695"/>
                  </a:lnTo>
                  <a:cubicBezTo>
                    <a:pt x="10458" y="14698"/>
                    <a:pt x="10446" y="14699"/>
                    <a:pt x="10434" y="14699"/>
                  </a:cubicBezTo>
                  <a:cubicBezTo>
                    <a:pt x="10418" y="14699"/>
                    <a:pt x="10403" y="14696"/>
                    <a:pt x="10387" y="14688"/>
                  </a:cubicBezTo>
                  <a:lnTo>
                    <a:pt x="10381" y="14688"/>
                  </a:lnTo>
                  <a:cubicBezTo>
                    <a:pt x="10368" y="14669"/>
                    <a:pt x="10355" y="14643"/>
                    <a:pt x="10342" y="14617"/>
                  </a:cubicBezTo>
                  <a:cubicBezTo>
                    <a:pt x="10088" y="14070"/>
                    <a:pt x="9769" y="13563"/>
                    <a:pt x="9379" y="13108"/>
                  </a:cubicBezTo>
                  <a:cubicBezTo>
                    <a:pt x="9191" y="12887"/>
                    <a:pt x="9015" y="12724"/>
                    <a:pt x="8846" y="12601"/>
                  </a:cubicBezTo>
                  <a:cubicBezTo>
                    <a:pt x="9132" y="12555"/>
                    <a:pt x="9412" y="12510"/>
                    <a:pt x="9691" y="12458"/>
                  </a:cubicBezTo>
                  <a:cubicBezTo>
                    <a:pt x="9867" y="12425"/>
                    <a:pt x="10004" y="12393"/>
                    <a:pt x="10101" y="12354"/>
                  </a:cubicBezTo>
                  <a:cubicBezTo>
                    <a:pt x="10114" y="12347"/>
                    <a:pt x="10127" y="12341"/>
                    <a:pt x="10147" y="12334"/>
                  </a:cubicBezTo>
                  <a:close/>
                  <a:moveTo>
                    <a:pt x="7070" y="12854"/>
                  </a:moveTo>
                  <a:cubicBezTo>
                    <a:pt x="7077" y="12861"/>
                    <a:pt x="7083" y="12874"/>
                    <a:pt x="7083" y="12880"/>
                  </a:cubicBezTo>
                  <a:lnTo>
                    <a:pt x="7174" y="13056"/>
                  </a:lnTo>
                  <a:cubicBezTo>
                    <a:pt x="7227" y="13179"/>
                    <a:pt x="7266" y="13264"/>
                    <a:pt x="7279" y="13310"/>
                  </a:cubicBezTo>
                  <a:cubicBezTo>
                    <a:pt x="7305" y="13388"/>
                    <a:pt x="7324" y="13466"/>
                    <a:pt x="7337" y="13550"/>
                  </a:cubicBezTo>
                  <a:lnTo>
                    <a:pt x="7402" y="13882"/>
                  </a:lnTo>
                  <a:cubicBezTo>
                    <a:pt x="7435" y="14070"/>
                    <a:pt x="7441" y="14207"/>
                    <a:pt x="7428" y="14292"/>
                  </a:cubicBezTo>
                  <a:cubicBezTo>
                    <a:pt x="7422" y="14331"/>
                    <a:pt x="7409" y="14383"/>
                    <a:pt x="7396" y="14454"/>
                  </a:cubicBezTo>
                  <a:lnTo>
                    <a:pt x="7376" y="14591"/>
                  </a:lnTo>
                  <a:cubicBezTo>
                    <a:pt x="7370" y="14597"/>
                    <a:pt x="7344" y="14636"/>
                    <a:pt x="7305" y="14701"/>
                  </a:cubicBezTo>
                  <a:cubicBezTo>
                    <a:pt x="7292" y="14708"/>
                    <a:pt x="7285" y="14721"/>
                    <a:pt x="7279" y="14734"/>
                  </a:cubicBezTo>
                  <a:cubicBezTo>
                    <a:pt x="6856" y="14591"/>
                    <a:pt x="6596" y="14506"/>
                    <a:pt x="6498" y="14480"/>
                  </a:cubicBezTo>
                  <a:cubicBezTo>
                    <a:pt x="6375" y="14448"/>
                    <a:pt x="6257" y="14428"/>
                    <a:pt x="6147" y="14409"/>
                  </a:cubicBezTo>
                  <a:lnTo>
                    <a:pt x="6108" y="14266"/>
                  </a:lnTo>
                  <a:cubicBezTo>
                    <a:pt x="6088" y="14207"/>
                    <a:pt x="6069" y="14155"/>
                    <a:pt x="6043" y="14103"/>
                  </a:cubicBezTo>
                  <a:lnTo>
                    <a:pt x="5978" y="13953"/>
                  </a:lnTo>
                  <a:cubicBezTo>
                    <a:pt x="5952" y="13895"/>
                    <a:pt x="5932" y="13849"/>
                    <a:pt x="5913" y="13823"/>
                  </a:cubicBezTo>
                  <a:cubicBezTo>
                    <a:pt x="5880" y="13784"/>
                    <a:pt x="5822" y="13732"/>
                    <a:pt x="5744" y="13687"/>
                  </a:cubicBezTo>
                  <a:lnTo>
                    <a:pt x="5724" y="13680"/>
                  </a:lnTo>
                  <a:lnTo>
                    <a:pt x="5724" y="13674"/>
                  </a:lnTo>
                  <a:cubicBezTo>
                    <a:pt x="5744" y="13628"/>
                    <a:pt x="5731" y="13557"/>
                    <a:pt x="5698" y="13466"/>
                  </a:cubicBezTo>
                  <a:lnTo>
                    <a:pt x="5620" y="13238"/>
                  </a:lnTo>
                  <a:cubicBezTo>
                    <a:pt x="5581" y="13134"/>
                    <a:pt x="5549" y="13056"/>
                    <a:pt x="5523" y="12997"/>
                  </a:cubicBezTo>
                  <a:lnTo>
                    <a:pt x="5568" y="12997"/>
                  </a:lnTo>
                  <a:cubicBezTo>
                    <a:pt x="6010" y="12965"/>
                    <a:pt x="6453" y="12926"/>
                    <a:pt x="6895" y="12874"/>
                  </a:cubicBezTo>
                  <a:cubicBezTo>
                    <a:pt x="6940" y="12939"/>
                    <a:pt x="6973" y="13010"/>
                    <a:pt x="7005" y="13088"/>
                  </a:cubicBezTo>
                  <a:cubicBezTo>
                    <a:pt x="7057" y="13219"/>
                    <a:pt x="7083" y="13290"/>
                    <a:pt x="7090" y="13310"/>
                  </a:cubicBezTo>
                  <a:cubicBezTo>
                    <a:pt x="7095" y="13324"/>
                    <a:pt x="7103" y="13332"/>
                    <a:pt x="7113" y="13332"/>
                  </a:cubicBezTo>
                  <a:cubicBezTo>
                    <a:pt x="7116" y="13332"/>
                    <a:pt x="7119" y="13331"/>
                    <a:pt x="7122" y="13329"/>
                  </a:cubicBezTo>
                  <a:cubicBezTo>
                    <a:pt x="7129" y="13316"/>
                    <a:pt x="7129" y="13297"/>
                    <a:pt x="7122" y="13277"/>
                  </a:cubicBezTo>
                  <a:cubicBezTo>
                    <a:pt x="7070" y="13101"/>
                    <a:pt x="7012" y="12965"/>
                    <a:pt x="6947" y="12867"/>
                  </a:cubicBezTo>
                  <a:cubicBezTo>
                    <a:pt x="6986" y="12867"/>
                    <a:pt x="7031" y="12861"/>
                    <a:pt x="7070" y="12854"/>
                  </a:cubicBezTo>
                  <a:close/>
                  <a:moveTo>
                    <a:pt x="11051" y="14044"/>
                  </a:moveTo>
                  <a:cubicBezTo>
                    <a:pt x="11083" y="14259"/>
                    <a:pt x="11103" y="14480"/>
                    <a:pt x="11109" y="14701"/>
                  </a:cubicBezTo>
                  <a:cubicBezTo>
                    <a:pt x="11096" y="14727"/>
                    <a:pt x="11077" y="14760"/>
                    <a:pt x="11051" y="14792"/>
                  </a:cubicBezTo>
                  <a:cubicBezTo>
                    <a:pt x="10999" y="14649"/>
                    <a:pt x="10927" y="14526"/>
                    <a:pt x="10843" y="14422"/>
                  </a:cubicBezTo>
                  <a:cubicBezTo>
                    <a:pt x="10843" y="14415"/>
                    <a:pt x="10836" y="14409"/>
                    <a:pt x="10836" y="14409"/>
                  </a:cubicBezTo>
                  <a:lnTo>
                    <a:pt x="10830" y="14396"/>
                  </a:lnTo>
                  <a:cubicBezTo>
                    <a:pt x="10823" y="14350"/>
                    <a:pt x="10817" y="14318"/>
                    <a:pt x="10817" y="14285"/>
                  </a:cubicBezTo>
                  <a:lnTo>
                    <a:pt x="10817" y="14285"/>
                  </a:lnTo>
                  <a:lnTo>
                    <a:pt x="10823" y="14298"/>
                  </a:lnTo>
                  <a:lnTo>
                    <a:pt x="10849" y="14331"/>
                  </a:lnTo>
                  <a:cubicBezTo>
                    <a:pt x="10888" y="14363"/>
                    <a:pt x="10914" y="14402"/>
                    <a:pt x="10927" y="14441"/>
                  </a:cubicBezTo>
                  <a:cubicBezTo>
                    <a:pt x="10934" y="14454"/>
                    <a:pt x="10940" y="14461"/>
                    <a:pt x="10940" y="14461"/>
                  </a:cubicBezTo>
                  <a:lnTo>
                    <a:pt x="10953" y="14467"/>
                  </a:lnTo>
                  <a:cubicBezTo>
                    <a:pt x="10966" y="14467"/>
                    <a:pt x="10973" y="14467"/>
                    <a:pt x="10979" y="14461"/>
                  </a:cubicBezTo>
                  <a:cubicBezTo>
                    <a:pt x="10986" y="14454"/>
                    <a:pt x="10992" y="14448"/>
                    <a:pt x="10992" y="14428"/>
                  </a:cubicBezTo>
                  <a:lnTo>
                    <a:pt x="11012" y="14318"/>
                  </a:lnTo>
                  <a:lnTo>
                    <a:pt x="11018" y="14292"/>
                  </a:lnTo>
                  <a:lnTo>
                    <a:pt x="11025" y="14233"/>
                  </a:lnTo>
                  <a:cubicBezTo>
                    <a:pt x="11031" y="14214"/>
                    <a:pt x="11038" y="14188"/>
                    <a:pt x="11038" y="14168"/>
                  </a:cubicBezTo>
                  <a:lnTo>
                    <a:pt x="11038" y="14123"/>
                  </a:lnTo>
                  <a:lnTo>
                    <a:pt x="11051" y="14044"/>
                  </a:lnTo>
                  <a:close/>
                  <a:moveTo>
                    <a:pt x="7370" y="12822"/>
                  </a:moveTo>
                  <a:cubicBezTo>
                    <a:pt x="7402" y="12867"/>
                    <a:pt x="7435" y="12932"/>
                    <a:pt x="7467" y="13004"/>
                  </a:cubicBezTo>
                  <a:cubicBezTo>
                    <a:pt x="7558" y="13232"/>
                    <a:pt x="7610" y="13394"/>
                    <a:pt x="7636" y="13498"/>
                  </a:cubicBezTo>
                  <a:lnTo>
                    <a:pt x="7708" y="14044"/>
                  </a:lnTo>
                  <a:cubicBezTo>
                    <a:pt x="7714" y="14103"/>
                    <a:pt x="7721" y="14155"/>
                    <a:pt x="7721" y="14207"/>
                  </a:cubicBezTo>
                  <a:cubicBezTo>
                    <a:pt x="7714" y="14240"/>
                    <a:pt x="7708" y="14298"/>
                    <a:pt x="7695" y="14383"/>
                  </a:cubicBezTo>
                  <a:cubicBezTo>
                    <a:pt x="7669" y="14539"/>
                    <a:pt x="7649" y="14695"/>
                    <a:pt x="7636" y="14851"/>
                  </a:cubicBezTo>
                  <a:cubicBezTo>
                    <a:pt x="7584" y="14831"/>
                    <a:pt x="7526" y="14818"/>
                    <a:pt x="7474" y="14799"/>
                  </a:cubicBezTo>
                  <a:lnTo>
                    <a:pt x="7422" y="14786"/>
                  </a:lnTo>
                  <a:cubicBezTo>
                    <a:pt x="7448" y="14747"/>
                    <a:pt x="7461" y="14727"/>
                    <a:pt x="7474" y="14708"/>
                  </a:cubicBezTo>
                  <a:cubicBezTo>
                    <a:pt x="7493" y="14682"/>
                    <a:pt x="7506" y="14630"/>
                    <a:pt x="7513" y="14558"/>
                  </a:cubicBezTo>
                  <a:lnTo>
                    <a:pt x="7539" y="14389"/>
                  </a:lnTo>
                  <a:cubicBezTo>
                    <a:pt x="7552" y="14298"/>
                    <a:pt x="7558" y="14240"/>
                    <a:pt x="7558" y="14220"/>
                  </a:cubicBezTo>
                  <a:cubicBezTo>
                    <a:pt x="7565" y="14136"/>
                    <a:pt x="7552" y="14012"/>
                    <a:pt x="7526" y="13849"/>
                  </a:cubicBezTo>
                  <a:cubicBezTo>
                    <a:pt x="7480" y="13609"/>
                    <a:pt x="7441" y="13446"/>
                    <a:pt x="7415" y="13362"/>
                  </a:cubicBezTo>
                  <a:cubicBezTo>
                    <a:pt x="7363" y="13173"/>
                    <a:pt x="7285" y="13004"/>
                    <a:pt x="7187" y="12841"/>
                  </a:cubicBezTo>
                  <a:cubicBezTo>
                    <a:pt x="7246" y="12835"/>
                    <a:pt x="7311" y="12828"/>
                    <a:pt x="7370" y="12822"/>
                  </a:cubicBezTo>
                  <a:close/>
                  <a:moveTo>
                    <a:pt x="5495" y="14630"/>
                  </a:moveTo>
                  <a:cubicBezTo>
                    <a:pt x="5521" y="14630"/>
                    <a:pt x="5555" y="14636"/>
                    <a:pt x="5594" y="14643"/>
                  </a:cubicBezTo>
                  <a:cubicBezTo>
                    <a:pt x="5640" y="14649"/>
                    <a:pt x="5698" y="14656"/>
                    <a:pt x="5770" y="14656"/>
                  </a:cubicBezTo>
                  <a:lnTo>
                    <a:pt x="5828" y="14656"/>
                  </a:lnTo>
                  <a:cubicBezTo>
                    <a:pt x="5815" y="14656"/>
                    <a:pt x="5809" y="14662"/>
                    <a:pt x="5796" y="14675"/>
                  </a:cubicBezTo>
                  <a:cubicBezTo>
                    <a:pt x="5796" y="14682"/>
                    <a:pt x="5789" y="14701"/>
                    <a:pt x="5789" y="14721"/>
                  </a:cubicBezTo>
                  <a:cubicBezTo>
                    <a:pt x="5783" y="14753"/>
                    <a:pt x="5750" y="14779"/>
                    <a:pt x="5698" y="14805"/>
                  </a:cubicBezTo>
                  <a:cubicBezTo>
                    <a:pt x="5647" y="14835"/>
                    <a:pt x="5601" y="14851"/>
                    <a:pt x="5563" y="14851"/>
                  </a:cubicBezTo>
                  <a:cubicBezTo>
                    <a:pt x="5543" y="14851"/>
                    <a:pt x="5525" y="14847"/>
                    <a:pt x="5510" y="14838"/>
                  </a:cubicBezTo>
                  <a:cubicBezTo>
                    <a:pt x="5458" y="14812"/>
                    <a:pt x="5432" y="14753"/>
                    <a:pt x="5432" y="14656"/>
                  </a:cubicBezTo>
                  <a:cubicBezTo>
                    <a:pt x="5432" y="14649"/>
                    <a:pt x="5438" y="14643"/>
                    <a:pt x="5445" y="14643"/>
                  </a:cubicBezTo>
                  <a:cubicBezTo>
                    <a:pt x="5456" y="14634"/>
                    <a:pt x="5473" y="14630"/>
                    <a:pt x="5495" y="14630"/>
                  </a:cubicBezTo>
                  <a:close/>
                  <a:moveTo>
                    <a:pt x="4362" y="12548"/>
                  </a:moveTo>
                  <a:cubicBezTo>
                    <a:pt x="4429" y="12548"/>
                    <a:pt x="4494" y="12552"/>
                    <a:pt x="4560" y="12562"/>
                  </a:cubicBezTo>
                  <a:cubicBezTo>
                    <a:pt x="4749" y="12588"/>
                    <a:pt x="4911" y="12646"/>
                    <a:pt x="5041" y="12744"/>
                  </a:cubicBezTo>
                  <a:cubicBezTo>
                    <a:pt x="5236" y="12887"/>
                    <a:pt x="5379" y="13095"/>
                    <a:pt x="5490" y="13388"/>
                  </a:cubicBezTo>
                  <a:cubicBezTo>
                    <a:pt x="5503" y="13446"/>
                    <a:pt x="5510" y="13492"/>
                    <a:pt x="5503" y="13524"/>
                  </a:cubicBezTo>
                  <a:lnTo>
                    <a:pt x="5438" y="13524"/>
                  </a:lnTo>
                  <a:cubicBezTo>
                    <a:pt x="5379" y="13524"/>
                    <a:pt x="5334" y="13518"/>
                    <a:pt x="5308" y="13511"/>
                  </a:cubicBezTo>
                  <a:lnTo>
                    <a:pt x="5197" y="13472"/>
                  </a:lnTo>
                  <a:lnTo>
                    <a:pt x="5119" y="13459"/>
                  </a:lnTo>
                  <a:cubicBezTo>
                    <a:pt x="5100" y="13453"/>
                    <a:pt x="5074" y="13433"/>
                    <a:pt x="5041" y="13414"/>
                  </a:cubicBezTo>
                  <a:cubicBezTo>
                    <a:pt x="4950" y="13349"/>
                    <a:pt x="4892" y="13297"/>
                    <a:pt x="4866" y="13251"/>
                  </a:cubicBezTo>
                  <a:lnTo>
                    <a:pt x="4820" y="13179"/>
                  </a:lnTo>
                  <a:lnTo>
                    <a:pt x="4788" y="13140"/>
                  </a:lnTo>
                  <a:cubicBezTo>
                    <a:pt x="4755" y="13108"/>
                    <a:pt x="4736" y="13075"/>
                    <a:pt x="4723" y="13036"/>
                  </a:cubicBezTo>
                  <a:lnTo>
                    <a:pt x="4710" y="13017"/>
                  </a:lnTo>
                  <a:cubicBezTo>
                    <a:pt x="4703" y="13014"/>
                    <a:pt x="4698" y="13012"/>
                    <a:pt x="4694" y="13012"/>
                  </a:cubicBezTo>
                  <a:cubicBezTo>
                    <a:pt x="4690" y="13012"/>
                    <a:pt x="4687" y="13014"/>
                    <a:pt x="4684" y="13017"/>
                  </a:cubicBezTo>
                  <a:cubicBezTo>
                    <a:pt x="4703" y="13082"/>
                    <a:pt x="4729" y="13127"/>
                    <a:pt x="4755" y="13160"/>
                  </a:cubicBezTo>
                  <a:lnTo>
                    <a:pt x="4801" y="13212"/>
                  </a:lnTo>
                  <a:lnTo>
                    <a:pt x="4827" y="13251"/>
                  </a:lnTo>
                  <a:cubicBezTo>
                    <a:pt x="4846" y="13290"/>
                    <a:pt x="4892" y="13342"/>
                    <a:pt x="4970" y="13407"/>
                  </a:cubicBezTo>
                  <a:lnTo>
                    <a:pt x="5106" y="13505"/>
                  </a:lnTo>
                  <a:cubicBezTo>
                    <a:pt x="5119" y="13511"/>
                    <a:pt x="5145" y="13518"/>
                    <a:pt x="5184" y="13518"/>
                  </a:cubicBezTo>
                  <a:cubicBezTo>
                    <a:pt x="5197" y="13524"/>
                    <a:pt x="5223" y="13537"/>
                    <a:pt x="5262" y="13550"/>
                  </a:cubicBezTo>
                  <a:cubicBezTo>
                    <a:pt x="5295" y="13563"/>
                    <a:pt x="5321" y="13570"/>
                    <a:pt x="5340" y="13570"/>
                  </a:cubicBezTo>
                  <a:cubicBezTo>
                    <a:pt x="5366" y="13576"/>
                    <a:pt x="5405" y="13576"/>
                    <a:pt x="5451" y="13576"/>
                  </a:cubicBezTo>
                  <a:cubicBezTo>
                    <a:pt x="5438" y="13589"/>
                    <a:pt x="5425" y="13596"/>
                    <a:pt x="5405" y="13602"/>
                  </a:cubicBezTo>
                  <a:cubicBezTo>
                    <a:pt x="5353" y="13623"/>
                    <a:pt x="5297" y="13633"/>
                    <a:pt x="5239" y="13633"/>
                  </a:cubicBezTo>
                  <a:cubicBezTo>
                    <a:pt x="5205" y="13633"/>
                    <a:pt x="5169" y="13629"/>
                    <a:pt x="5132" y="13622"/>
                  </a:cubicBezTo>
                  <a:cubicBezTo>
                    <a:pt x="5041" y="13596"/>
                    <a:pt x="4957" y="13557"/>
                    <a:pt x="4879" y="13492"/>
                  </a:cubicBezTo>
                  <a:cubicBezTo>
                    <a:pt x="4755" y="13388"/>
                    <a:pt x="4651" y="13238"/>
                    <a:pt x="4567" y="13030"/>
                  </a:cubicBezTo>
                  <a:cubicBezTo>
                    <a:pt x="4534" y="12952"/>
                    <a:pt x="4501" y="12900"/>
                    <a:pt x="4475" y="12874"/>
                  </a:cubicBezTo>
                  <a:cubicBezTo>
                    <a:pt x="4449" y="12854"/>
                    <a:pt x="4417" y="12848"/>
                    <a:pt x="4391" y="12841"/>
                  </a:cubicBezTo>
                  <a:cubicBezTo>
                    <a:pt x="4358" y="12841"/>
                    <a:pt x="4332" y="12848"/>
                    <a:pt x="4306" y="12867"/>
                  </a:cubicBezTo>
                  <a:cubicBezTo>
                    <a:pt x="4287" y="12893"/>
                    <a:pt x="4280" y="12939"/>
                    <a:pt x="4280" y="12997"/>
                  </a:cubicBezTo>
                  <a:cubicBezTo>
                    <a:pt x="4287" y="13056"/>
                    <a:pt x="4300" y="13153"/>
                    <a:pt x="4326" y="13277"/>
                  </a:cubicBezTo>
                  <a:cubicBezTo>
                    <a:pt x="4345" y="13394"/>
                    <a:pt x="4358" y="13485"/>
                    <a:pt x="4365" y="13550"/>
                  </a:cubicBezTo>
                  <a:cubicBezTo>
                    <a:pt x="4378" y="13784"/>
                    <a:pt x="4319" y="13953"/>
                    <a:pt x="4189" y="14064"/>
                  </a:cubicBezTo>
                  <a:cubicBezTo>
                    <a:pt x="4157" y="14083"/>
                    <a:pt x="4131" y="14096"/>
                    <a:pt x="4105" y="14096"/>
                  </a:cubicBezTo>
                  <a:cubicBezTo>
                    <a:pt x="4085" y="14096"/>
                    <a:pt x="4072" y="14090"/>
                    <a:pt x="4066" y="14077"/>
                  </a:cubicBezTo>
                  <a:lnTo>
                    <a:pt x="4111" y="14018"/>
                  </a:lnTo>
                  <a:lnTo>
                    <a:pt x="4131" y="13966"/>
                  </a:lnTo>
                  <a:cubicBezTo>
                    <a:pt x="4144" y="13914"/>
                    <a:pt x="4157" y="13856"/>
                    <a:pt x="4157" y="13804"/>
                  </a:cubicBezTo>
                  <a:cubicBezTo>
                    <a:pt x="4163" y="13745"/>
                    <a:pt x="4170" y="13667"/>
                    <a:pt x="4170" y="13557"/>
                  </a:cubicBezTo>
                  <a:lnTo>
                    <a:pt x="4163" y="13219"/>
                  </a:lnTo>
                  <a:cubicBezTo>
                    <a:pt x="4163" y="13160"/>
                    <a:pt x="4163" y="13108"/>
                    <a:pt x="4157" y="13082"/>
                  </a:cubicBezTo>
                  <a:lnTo>
                    <a:pt x="4144" y="13069"/>
                  </a:lnTo>
                  <a:cubicBezTo>
                    <a:pt x="4144" y="13075"/>
                    <a:pt x="4137" y="13088"/>
                    <a:pt x="4131" y="13114"/>
                  </a:cubicBezTo>
                  <a:cubicBezTo>
                    <a:pt x="4131" y="13179"/>
                    <a:pt x="4131" y="13297"/>
                    <a:pt x="4131" y="13472"/>
                  </a:cubicBezTo>
                  <a:cubicBezTo>
                    <a:pt x="4131" y="13615"/>
                    <a:pt x="4131" y="13732"/>
                    <a:pt x="4124" y="13817"/>
                  </a:cubicBezTo>
                  <a:cubicBezTo>
                    <a:pt x="4105" y="13921"/>
                    <a:pt x="4085" y="13999"/>
                    <a:pt x="4046" y="14038"/>
                  </a:cubicBezTo>
                  <a:cubicBezTo>
                    <a:pt x="4046" y="14044"/>
                    <a:pt x="4046" y="14051"/>
                    <a:pt x="4040" y="14057"/>
                  </a:cubicBezTo>
                  <a:cubicBezTo>
                    <a:pt x="4027" y="14044"/>
                    <a:pt x="4020" y="14031"/>
                    <a:pt x="4014" y="14012"/>
                  </a:cubicBezTo>
                  <a:cubicBezTo>
                    <a:pt x="3962" y="13914"/>
                    <a:pt x="3929" y="13791"/>
                    <a:pt x="3910" y="13654"/>
                  </a:cubicBezTo>
                  <a:cubicBezTo>
                    <a:pt x="3903" y="13563"/>
                    <a:pt x="3897" y="13433"/>
                    <a:pt x="3897" y="13277"/>
                  </a:cubicBezTo>
                  <a:cubicBezTo>
                    <a:pt x="3897" y="13192"/>
                    <a:pt x="3890" y="13134"/>
                    <a:pt x="3871" y="13101"/>
                  </a:cubicBezTo>
                  <a:cubicBezTo>
                    <a:pt x="3851" y="13069"/>
                    <a:pt x="3832" y="13049"/>
                    <a:pt x="3806" y="13036"/>
                  </a:cubicBezTo>
                  <a:cubicBezTo>
                    <a:pt x="3786" y="13028"/>
                    <a:pt x="3768" y="13023"/>
                    <a:pt x="3751" y="13023"/>
                  </a:cubicBezTo>
                  <a:cubicBezTo>
                    <a:pt x="3741" y="13023"/>
                    <a:pt x="3731" y="13025"/>
                    <a:pt x="3721" y="13030"/>
                  </a:cubicBezTo>
                  <a:cubicBezTo>
                    <a:pt x="3676" y="13049"/>
                    <a:pt x="3650" y="13108"/>
                    <a:pt x="3637" y="13192"/>
                  </a:cubicBezTo>
                  <a:lnTo>
                    <a:pt x="3571" y="13817"/>
                  </a:lnTo>
                  <a:cubicBezTo>
                    <a:pt x="3558" y="13947"/>
                    <a:pt x="3539" y="14044"/>
                    <a:pt x="3513" y="14123"/>
                  </a:cubicBezTo>
                  <a:cubicBezTo>
                    <a:pt x="3480" y="14227"/>
                    <a:pt x="3428" y="14311"/>
                    <a:pt x="3357" y="14363"/>
                  </a:cubicBezTo>
                  <a:cubicBezTo>
                    <a:pt x="3311" y="14402"/>
                    <a:pt x="3272" y="14422"/>
                    <a:pt x="3233" y="14422"/>
                  </a:cubicBezTo>
                  <a:cubicBezTo>
                    <a:pt x="3233" y="14415"/>
                    <a:pt x="3240" y="14409"/>
                    <a:pt x="3246" y="14402"/>
                  </a:cubicBezTo>
                  <a:cubicBezTo>
                    <a:pt x="3318" y="14298"/>
                    <a:pt x="3370" y="14155"/>
                    <a:pt x="3396" y="13960"/>
                  </a:cubicBezTo>
                  <a:cubicBezTo>
                    <a:pt x="3409" y="13752"/>
                    <a:pt x="3428" y="13589"/>
                    <a:pt x="3448" y="13492"/>
                  </a:cubicBezTo>
                  <a:lnTo>
                    <a:pt x="3513" y="13206"/>
                  </a:lnTo>
                  <a:cubicBezTo>
                    <a:pt x="3558" y="13043"/>
                    <a:pt x="3604" y="12926"/>
                    <a:pt x="3650" y="12867"/>
                  </a:cubicBezTo>
                  <a:lnTo>
                    <a:pt x="3663" y="12841"/>
                  </a:lnTo>
                  <a:cubicBezTo>
                    <a:pt x="3663" y="12822"/>
                    <a:pt x="3656" y="12815"/>
                    <a:pt x="3650" y="12815"/>
                  </a:cubicBezTo>
                  <a:cubicBezTo>
                    <a:pt x="3643" y="12815"/>
                    <a:pt x="3637" y="12815"/>
                    <a:pt x="3623" y="12828"/>
                  </a:cubicBezTo>
                  <a:cubicBezTo>
                    <a:pt x="3571" y="12874"/>
                    <a:pt x="3526" y="12971"/>
                    <a:pt x="3487" y="13108"/>
                  </a:cubicBezTo>
                  <a:cubicBezTo>
                    <a:pt x="3415" y="13388"/>
                    <a:pt x="3376" y="13609"/>
                    <a:pt x="3370" y="13771"/>
                  </a:cubicBezTo>
                  <a:lnTo>
                    <a:pt x="3363" y="13953"/>
                  </a:lnTo>
                  <a:cubicBezTo>
                    <a:pt x="3350" y="14096"/>
                    <a:pt x="3305" y="14240"/>
                    <a:pt x="3220" y="14376"/>
                  </a:cubicBezTo>
                  <a:cubicBezTo>
                    <a:pt x="3207" y="14389"/>
                    <a:pt x="3201" y="14409"/>
                    <a:pt x="3188" y="14422"/>
                  </a:cubicBezTo>
                  <a:cubicBezTo>
                    <a:pt x="3181" y="14415"/>
                    <a:pt x="3175" y="14415"/>
                    <a:pt x="3168" y="14409"/>
                  </a:cubicBezTo>
                  <a:cubicBezTo>
                    <a:pt x="3116" y="14383"/>
                    <a:pt x="3090" y="14344"/>
                    <a:pt x="3084" y="14279"/>
                  </a:cubicBezTo>
                  <a:cubicBezTo>
                    <a:pt x="3077" y="14253"/>
                    <a:pt x="3077" y="14201"/>
                    <a:pt x="3090" y="14123"/>
                  </a:cubicBezTo>
                  <a:lnTo>
                    <a:pt x="3142" y="13784"/>
                  </a:lnTo>
                  <a:cubicBezTo>
                    <a:pt x="3155" y="13706"/>
                    <a:pt x="3155" y="13641"/>
                    <a:pt x="3149" y="13602"/>
                  </a:cubicBezTo>
                  <a:cubicBezTo>
                    <a:pt x="3136" y="13576"/>
                    <a:pt x="3116" y="13550"/>
                    <a:pt x="3097" y="13524"/>
                  </a:cubicBezTo>
                  <a:cubicBezTo>
                    <a:pt x="3064" y="13505"/>
                    <a:pt x="3038" y="13498"/>
                    <a:pt x="3006" y="13498"/>
                  </a:cubicBezTo>
                  <a:cubicBezTo>
                    <a:pt x="2960" y="13511"/>
                    <a:pt x="2928" y="13544"/>
                    <a:pt x="2908" y="13602"/>
                  </a:cubicBezTo>
                  <a:cubicBezTo>
                    <a:pt x="2895" y="13622"/>
                    <a:pt x="2889" y="13674"/>
                    <a:pt x="2882" y="13745"/>
                  </a:cubicBezTo>
                  <a:cubicBezTo>
                    <a:pt x="2882" y="13797"/>
                    <a:pt x="2869" y="13862"/>
                    <a:pt x="2850" y="13953"/>
                  </a:cubicBezTo>
                  <a:cubicBezTo>
                    <a:pt x="2824" y="14044"/>
                    <a:pt x="2811" y="14116"/>
                    <a:pt x="2804" y="14155"/>
                  </a:cubicBezTo>
                  <a:cubicBezTo>
                    <a:pt x="2798" y="14194"/>
                    <a:pt x="2791" y="14272"/>
                    <a:pt x="2791" y="14376"/>
                  </a:cubicBezTo>
                  <a:cubicBezTo>
                    <a:pt x="2785" y="14467"/>
                    <a:pt x="2785" y="14545"/>
                    <a:pt x="2772" y="14597"/>
                  </a:cubicBezTo>
                  <a:cubicBezTo>
                    <a:pt x="2759" y="14669"/>
                    <a:pt x="2733" y="14747"/>
                    <a:pt x="2700" y="14838"/>
                  </a:cubicBezTo>
                  <a:cubicBezTo>
                    <a:pt x="2680" y="14877"/>
                    <a:pt x="2667" y="14896"/>
                    <a:pt x="2654" y="14903"/>
                  </a:cubicBezTo>
                  <a:lnTo>
                    <a:pt x="2622" y="14903"/>
                  </a:lnTo>
                  <a:cubicBezTo>
                    <a:pt x="2622" y="14883"/>
                    <a:pt x="2628" y="14857"/>
                    <a:pt x="2635" y="14831"/>
                  </a:cubicBezTo>
                  <a:cubicBezTo>
                    <a:pt x="2635" y="14792"/>
                    <a:pt x="2641" y="14708"/>
                    <a:pt x="2648" y="14571"/>
                  </a:cubicBezTo>
                  <a:cubicBezTo>
                    <a:pt x="2654" y="14467"/>
                    <a:pt x="2661" y="14376"/>
                    <a:pt x="2674" y="14311"/>
                  </a:cubicBezTo>
                  <a:lnTo>
                    <a:pt x="2706" y="14207"/>
                  </a:lnTo>
                  <a:cubicBezTo>
                    <a:pt x="2759" y="14018"/>
                    <a:pt x="2804" y="13823"/>
                    <a:pt x="2837" y="13635"/>
                  </a:cubicBezTo>
                  <a:cubicBezTo>
                    <a:pt x="2835" y="13633"/>
                    <a:pt x="2833" y="13632"/>
                    <a:pt x="2830" y="13632"/>
                  </a:cubicBezTo>
                  <a:cubicBezTo>
                    <a:pt x="2823" y="13632"/>
                    <a:pt x="2812" y="13640"/>
                    <a:pt x="2798" y="13654"/>
                  </a:cubicBezTo>
                  <a:cubicBezTo>
                    <a:pt x="2778" y="13706"/>
                    <a:pt x="2759" y="13765"/>
                    <a:pt x="2746" y="13830"/>
                  </a:cubicBezTo>
                  <a:lnTo>
                    <a:pt x="2609" y="14396"/>
                  </a:lnTo>
                  <a:lnTo>
                    <a:pt x="2589" y="14870"/>
                  </a:lnTo>
                  <a:cubicBezTo>
                    <a:pt x="2576" y="14851"/>
                    <a:pt x="2563" y="14825"/>
                    <a:pt x="2557" y="14799"/>
                  </a:cubicBezTo>
                  <a:cubicBezTo>
                    <a:pt x="2518" y="14571"/>
                    <a:pt x="2505" y="14409"/>
                    <a:pt x="2511" y="14292"/>
                  </a:cubicBezTo>
                  <a:cubicBezTo>
                    <a:pt x="2531" y="14012"/>
                    <a:pt x="2648" y="13719"/>
                    <a:pt x="2863" y="13420"/>
                  </a:cubicBezTo>
                  <a:cubicBezTo>
                    <a:pt x="3077" y="13127"/>
                    <a:pt x="3318" y="12906"/>
                    <a:pt x="3597" y="12757"/>
                  </a:cubicBezTo>
                  <a:cubicBezTo>
                    <a:pt x="3851" y="12617"/>
                    <a:pt x="4108" y="12548"/>
                    <a:pt x="4362" y="12548"/>
                  </a:cubicBezTo>
                  <a:close/>
                  <a:moveTo>
                    <a:pt x="7500" y="12802"/>
                  </a:moveTo>
                  <a:lnTo>
                    <a:pt x="7695" y="13173"/>
                  </a:lnTo>
                  <a:cubicBezTo>
                    <a:pt x="7734" y="13251"/>
                    <a:pt x="7760" y="13349"/>
                    <a:pt x="7786" y="13459"/>
                  </a:cubicBezTo>
                  <a:cubicBezTo>
                    <a:pt x="7792" y="13498"/>
                    <a:pt x="7812" y="13609"/>
                    <a:pt x="7838" y="13784"/>
                  </a:cubicBezTo>
                  <a:lnTo>
                    <a:pt x="7870" y="14012"/>
                  </a:lnTo>
                  <a:cubicBezTo>
                    <a:pt x="7877" y="14090"/>
                    <a:pt x="7883" y="14181"/>
                    <a:pt x="7883" y="14279"/>
                  </a:cubicBezTo>
                  <a:cubicBezTo>
                    <a:pt x="7883" y="14376"/>
                    <a:pt x="7877" y="14474"/>
                    <a:pt x="7864" y="14584"/>
                  </a:cubicBezTo>
                  <a:cubicBezTo>
                    <a:pt x="7857" y="14662"/>
                    <a:pt x="7844" y="14753"/>
                    <a:pt x="7831" y="14851"/>
                  </a:cubicBezTo>
                  <a:cubicBezTo>
                    <a:pt x="7825" y="14877"/>
                    <a:pt x="7825" y="14896"/>
                    <a:pt x="7825" y="14909"/>
                  </a:cubicBezTo>
                  <a:cubicBezTo>
                    <a:pt x="7792" y="14896"/>
                    <a:pt x="7760" y="14890"/>
                    <a:pt x="7727" y="14877"/>
                  </a:cubicBezTo>
                  <a:cubicBezTo>
                    <a:pt x="7721" y="14877"/>
                    <a:pt x="7721" y="14870"/>
                    <a:pt x="7721" y="14864"/>
                  </a:cubicBezTo>
                  <a:cubicBezTo>
                    <a:pt x="7721" y="14818"/>
                    <a:pt x="7714" y="14786"/>
                    <a:pt x="7721" y="14773"/>
                  </a:cubicBezTo>
                  <a:cubicBezTo>
                    <a:pt x="7727" y="14747"/>
                    <a:pt x="7734" y="14727"/>
                    <a:pt x="7740" y="14714"/>
                  </a:cubicBezTo>
                  <a:cubicBezTo>
                    <a:pt x="7747" y="14701"/>
                    <a:pt x="7747" y="14669"/>
                    <a:pt x="7747" y="14623"/>
                  </a:cubicBezTo>
                  <a:cubicBezTo>
                    <a:pt x="7747" y="14578"/>
                    <a:pt x="7760" y="14500"/>
                    <a:pt x="7779" y="14396"/>
                  </a:cubicBezTo>
                  <a:cubicBezTo>
                    <a:pt x="7799" y="14298"/>
                    <a:pt x="7805" y="14220"/>
                    <a:pt x="7799" y="14168"/>
                  </a:cubicBezTo>
                  <a:cubicBezTo>
                    <a:pt x="7779" y="14077"/>
                    <a:pt x="7773" y="14005"/>
                    <a:pt x="7773" y="13960"/>
                  </a:cubicBezTo>
                  <a:cubicBezTo>
                    <a:pt x="7773" y="13908"/>
                    <a:pt x="7766" y="13869"/>
                    <a:pt x="7766" y="13843"/>
                  </a:cubicBezTo>
                  <a:lnTo>
                    <a:pt x="7740" y="13739"/>
                  </a:lnTo>
                  <a:cubicBezTo>
                    <a:pt x="7727" y="13602"/>
                    <a:pt x="7708" y="13505"/>
                    <a:pt x="7695" y="13440"/>
                  </a:cubicBezTo>
                  <a:cubicBezTo>
                    <a:pt x="7675" y="13375"/>
                    <a:pt x="7643" y="13277"/>
                    <a:pt x="7591" y="13147"/>
                  </a:cubicBezTo>
                  <a:lnTo>
                    <a:pt x="7467" y="12874"/>
                  </a:lnTo>
                  <a:cubicBezTo>
                    <a:pt x="7461" y="12854"/>
                    <a:pt x="7448" y="12828"/>
                    <a:pt x="7441" y="12809"/>
                  </a:cubicBezTo>
                  <a:cubicBezTo>
                    <a:pt x="7461" y="12809"/>
                    <a:pt x="7480" y="12802"/>
                    <a:pt x="7500" y="12802"/>
                  </a:cubicBezTo>
                  <a:close/>
                  <a:moveTo>
                    <a:pt x="5945" y="14649"/>
                  </a:moveTo>
                  <a:cubicBezTo>
                    <a:pt x="6049" y="14649"/>
                    <a:pt x="6166" y="14669"/>
                    <a:pt x="6309" y="14708"/>
                  </a:cubicBezTo>
                  <a:cubicBezTo>
                    <a:pt x="6309" y="14708"/>
                    <a:pt x="6303" y="14708"/>
                    <a:pt x="6303" y="14714"/>
                  </a:cubicBezTo>
                  <a:cubicBezTo>
                    <a:pt x="6231" y="14851"/>
                    <a:pt x="6147" y="14929"/>
                    <a:pt x="6043" y="14942"/>
                  </a:cubicBezTo>
                  <a:cubicBezTo>
                    <a:pt x="6031" y="14944"/>
                    <a:pt x="6020" y="14944"/>
                    <a:pt x="6010" y="14944"/>
                  </a:cubicBezTo>
                  <a:cubicBezTo>
                    <a:pt x="5979" y="14944"/>
                    <a:pt x="5952" y="14937"/>
                    <a:pt x="5932" y="14922"/>
                  </a:cubicBezTo>
                  <a:cubicBezTo>
                    <a:pt x="5887" y="14890"/>
                    <a:pt x="5867" y="14825"/>
                    <a:pt x="5880" y="14734"/>
                  </a:cubicBezTo>
                  <a:cubicBezTo>
                    <a:pt x="5887" y="14714"/>
                    <a:pt x="5893" y="14695"/>
                    <a:pt x="5887" y="14675"/>
                  </a:cubicBezTo>
                  <a:cubicBezTo>
                    <a:pt x="5880" y="14662"/>
                    <a:pt x="5874" y="14656"/>
                    <a:pt x="5861" y="14656"/>
                  </a:cubicBezTo>
                  <a:cubicBezTo>
                    <a:pt x="5887" y="14649"/>
                    <a:pt x="5913" y="14649"/>
                    <a:pt x="5945" y="14649"/>
                  </a:cubicBezTo>
                  <a:close/>
                  <a:moveTo>
                    <a:pt x="14862" y="14070"/>
                  </a:moveTo>
                  <a:lnTo>
                    <a:pt x="14862" y="14070"/>
                  </a:lnTo>
                  <a:cubicBezTo>
                    <a:pt x="14738" y="14350"/>
                    <a:pt x="14595" y="14610"/>
                    <a:pt x="14439" y="14857"/>
                  </a:cubicBezTo>
                  <a:cubicBezTo>
                    <a:pt x="14426" y="14857"/>
                    <a:pt x="14420" y="14857"/>
                    <a:pt x="14407" y="14864"/>
                  </a:cubicBezTo>
                  <a:cubicBezTo>
                    <a:pt x="14387" y="14877"/>
                    <a:pt x="14367" y="14883"/>
                    <a:pt x="14354" y="14883"/>
                  </a:cubicBezTo>
                  <a:cubicBezTo>
                    <a:pt x="14309" y="14909"/>
                    <a:pt x="14244" y="14922"/>
                    <a:pt x="14159" y="14935"/>
                  </a:cubicBezTo>
                  <a:cubicBezTo>
                    <a:pt x="14016" y="14948"/>
                    <a:pt x="13789" y="14961"/>
                    <a:pt x="13490" y="14961"/>
                  </a:cubicBezTo>
                  <a:lnTo>
                    <a:pt x="13372" y="14955"/>
                  </a:lnTo>
                  <a:cubicBezTo>
                    <a:pt x="13249" y="14935"/>
                    <a:pt x="13151" y="14922"/>
                    <a:pt x="13086" y="14916"/>
                  </a:cubicBezTo>
                  <a:lnTo>
                    <a:pt x="13067" y="14916"/>
                  </a:lnTo>
                  <a:cubicBezTo>
                    <a:pt x="13262" y="14747"/>
                    <a:pt x="13444" y="14558"/>
                    <a:pt x="13607" y="14344"/>
                  </a:cubicBezTo>
                  <a:cubicBezTo>
                    <a:pt x="13626" y="14318"/>
                    <a:pt x="13646" y="14292"/>
                    <a:pt x="13672" y="14259"/>
                  </a:cubicBezTo>
                  <a:cubicBezTo>
                    <a:pt x="13746" y="14267"/>
                    <a:pt x="13820" y="14270"/>
                    <a:pt x="13895" y="14270"/>
                  </a:cubicBezTo>
                  <a:cubicBezTo>
                    <a:pt x="14077" y="14270"/>
                    <a:pt x="14261" y="14249"/>
                    <a:pt x="14446" y="14207"/>
                  </a:cubicBezTo>
                  <a:cubicBezTo>
                    <a:pt x="14472" y="14201"/>
                    <a:pt x="14517" y="14188"/>
                    <a:pt x="14582" y="14168"/>
                  </a:cubicBezTo>
                  <a:lnTo>
                    <a:pt x="14777" y="14116"/>
                  </a:lnTo>
                  <a:lnTo>
                    <a:pt x="14855" y="14077"/>
                  </a:lnTo>
                  <a:cubicBezTo>
                    <a:pt x="14855" y="14077"/>
                    <a:pt x="14855" y="14077"/>
                    <a:pt x="14862" y="14070"/>
                  </a:cubicBezTo>
                  <a:close/>
                  <a:moveTo>
                    <a:pt x="6869" y="14870"/>
                  </a:moveTo>
                  <a:cubicBezTo>
                    <a:pt x="6940" y="14890"/>
                    <a:pt x="7018" y="14916"/>
                    <a:pt x="7109" y="14942"/>
                  </a:cubicBezTo>
                  <a:cubicBezTo>
                    <a:pt x="7096" y="14948"/>
                    <a:pt x="7096" y="14948"/>
                    <a:pt x="7090" y="14948"/>
                  </a:cubicBezTo>
                  <a:cubicBezTo>
                    <a:pt x="7080" y="14958"/>
                    <a:pt x="7066" y="14963"/>
                    <a:pt x="7047" y="14963"/>
                  </a:cubicBezTo>
                  <a:cubicBezTo>
                    <a:pt x="7028" y="14963"/>
                    <a:pt x="7005" y="14958"/>
                    <a:pt x="6979" y="14948"/>
                  </a:cubicBezTo>
                  <a:cubicBezTo>
                    <a:pt x="6921" y="14935"/>
                    <a:pt x="6882" y="14916"/>
                    <a:pt x="6875" y="14883"/>
                  </a:cubicBezTo>
                  <a:cubicBezTo>
                    <a:pt x="6869" y="14883"/>
                    <a:pt x="6869" y="14877"/>
                    <a:pt x="6869" y="14870"/>
                  </a:cubicBezTo>
                  <a:close/>
                  <a:moveTo>
                    <a:pt x="6414" y="14727"/>
                  </a:moveTo>
                  <a:cubicBezTo>
                    <a:pt x="6472" y="14747"/>
                    <a:pt x="6583" y="14779"/>
                    <a:pt x="6745" y="14831"/>
                  </a:cubicBezTo>
                  <a:cubicBezTo>
                    <a:pt x="6745" y="14844"/>
                    <a:pt x="6739" y="14864"/>
                    <a:pt x="6732" y="14877"/>
                  </a:cubicBezTo>
                  <a:cubicBezTo>
                    <a:pt x="6719" y="14916"/>
                    <a:pt x="6687" y="14942"/>
                    <a:pt x="6648" y="14968"/>
                  </a:cubicBezTo>
                  <a:cubicBezTo>
                    <a:pt x="6624" y="14976"/>
                    <a:pt x="6599" y="14982"/>
                    <a:pt x="6575" y="14982"/>
                  </a:cubicBezTo>
                  <a:cubicBezTo>
                    <a:pt x="6560" y="14982"/>
                    <a:pt x="6546" y="14979"/>
                    <a:pt x="6531" y="14974"/>
                  </a:cubicBezTo>
                  <a:cubicBezTo>
                    <a:pt x="6492" y="14961"/>
                    <a:pt x="6459" y="14942"/>
                    <a:pt x="6433" y="14903"/>
                  </a:cubicBezTo>
                  <a:cubicBezTo>
                    <a:pt x="6407" y="14864"/>
                    <a:pt x="6401" y="14831"/>
                    <a:pt x="6407" y="14786"/>
                  </a:cubicBezTo>
                  <a:cubicBezTo>
                    <a:pt x="6407" y="14760"/>
                    <a:pt x="6414" y="14740"/>
                    <a:pt x="6414" y="14727"/>
                  </a:cubicBezTo>
                  <a:close/>
                  <a:moveTo>
                    <a:pt x="5379" y="14727"/>
                  </a:moveTo>
                  <a:lnTo>
                    <a:pt x="5379" y="14753"/>
                  </a:lnTo>
                  <a:cubicBezTo>
                    <a:pt x="5386" y="14812"/>
                    <a:pt x="5405" y="14851"/>
                    <a:pt x="5438" y="14877"/>
                  </a:cubicBezTo>
                  <a:cubicBezTo>
                    <a:pt x="5474" y="14909"/>
                    <a:pt x="5514" y="14925"/>
                    <a:pt x="5559" y="14925"/>
                  </a:cubicBezTo>
                  <a:cubicBezTo>
                    <a:pt x="5578" y="14925"/>
                    <a:pt x="5599" y="14922"/>
                    <a:pt x="5620" y="14916"/>
                  </a:cubicBezTo>
                  <a:cubicBezTo>
                    <a:pt x="5633" y="14909"/>
                    <a:pt x="5646" y="14909"/>
                    <a:pt x="5659" y="14903"/>
                  </a:cubicBezTo>
                  <a:cubicBezTo>
                    <a:pt x="5659" y="14922"/>
                    <a:pt x="5659" y="14942"/>
                    <a:pt x="5666" y="14974"/>
                  </a:cubicBezTo>
                  <a:cubicBezTo>
                    <a:pt x="5666" y="14994"/>
                    <a:pt x="5646" y="15020"/>
                    <a:pt x="5620" y="15046"/>
                  </a:cubicBezTo>
                  <a:cubicBezTo>
                    <a:pt x="5568" y="15098"/>
                    <a:pt x="5510" y="15131"/>
                    <a:pt x="5445" y="15144"/>
                  </a:cubicBezTo>
                  <a:cubicBezTo>
                    <a:pt x="5420" y="15156"/>
                    <a:pt x="5400" y="15160"/>
                    <a:pt x="5381" y="15160"/>
                  </a:cubicBezTo>
                  <a:cubicBezTo>
                    <a:pt x="5370" y="15160"/>
                    <a:pt x="5359" y="15159"/>
                    <a:pt x="5347" y="15157"/>
                  </a:cubicBezTo>
                  <a:cubicBezTo>
                    <a:pt x="5314" y="15150"/>
                    <a:pt x="5295" y="15131"/>
                    <a:pt x="5282" y="15105"/>
                  </a:cubicBezTo>
                  <a:lnTo>
                    <a:pt x="5269" y="15059"/>
                  </a:lnTo>
                  <a:cubicBezTo>
                    <a:pt x="5269" y="15053"/>
                    <a:pt x="5269" y="15053"/>
                    <a:pt x="5262" y="15046"/>
                  </a:cubicBezTo>
                  <a:cubicBezTo>
                    <a:pt x="5295" y="14948"/>
                    <a:pt x="5334" y="14851"/>
                    <a:pt x="5366" y="14753"/>
                  </a:cubicBezTo>
                  <a:lnTo>
                    <a:pt x="5379" y="14727"/>
                  </a:lnTo>
                  <a:close/>
                  <a:moveTo>
                    <a:pt x="10543" y="14305"/>
                  </a:moveTo>
                  <a:lnTo>
                    <a:pt x="10647" y="14409"/>
                  </a:lnTo>
                  <a:cubicBezTo>
                    <a:pt x="10654" y="14409"/>
                    <a:pt x="10654" y="14409"/>
                    <a:pt x="10654" y="14415"/>
                  </a:cubicBezTo>
                  <a:cubicBezTo>
                    <a:pt x="10654" y="14415"/>
                    <a:pt x="10654" y="14422"/>
                    <a:pt x="10654" y="14422"/>
                  </a:cubicBezTo>
                  <a:lnTo>
                    <a:pt x="10660" y="14448"/>
                  </a:lnTo>
                  <a:cubicBezTo>
                    <a:pt x="10673" y="14467"/>
                    <a:pt x="10686" y="14500"/>
                    <a:pt x="10693" y="14545"/>
                  </a:cubicBezTo>
                  <a:cubicBezTo>
                    <a:pt x="10699" y="14558"/>
                    <a:pt x="10706" y="14571"/>
                    <a:pt x="10719" y="14591"/>
                  </a:cubicBezTo>
                  <a:lnTo>
                    <a:pt x="10745" y="14656"/>
                  </a:lnTo>
                  <a:cubicBezTo>
                    <a:pt x="10771" y="14708"/>
                    <a:pt x="10790" y="14779"/>
                    <a:pt x="10817" y="14877"/>
                  </a:cubicBezTo>
                  <a:lnTo>
                    <a:pt x="10849" y="14981"/>
                  </a:lnTo>
                  <a:cubicBezTo>
                    <a:pt x="10830" y="14961"/>
                    <a:pt x="10804" y="14948"/>
                    <a:pt x="10758" y="14929"/>
                  </a:cubicBezTo>
                  <a:cubicBezTo>
                    <a:pt x="10712" y="14909"/>
                    <a:pt x="10680" y="14890"/>
                    <a:pt x="10660" y="14870"/>
                  </a:cubicBezTo>
                  <a:lnTo>
                    <a:pt x="10634" y="14844"/>
                  </a:lnTo>
                  <a:cubicBezTo>
                    <a:pt x="10625" y="14840"/>
                    <a:pt x="10616" y="14835"/>
                    <a:pt x="10607" y="14835"/>
                  </a:cubicBezTo>
                  <a:cubicBezTo>
                    <a:pt x="10603" y="14835"/>
                    <a:pt x="10599" y="14836"/>
                    <a:pt x="10595" y="14838"/>
                  </a:cubicBezTo>
                  <a:cubicBezTo>
                    <a:pt x="10576" y="14844"/>
                    <a:pt x="10576" y="14864"/>
                    <a:pt x="10576" y="14896"/>
                  </a:cubicBezTo>
                  <a:lnTo>
                    <a:pt x="10693" y="15131"/>
                  </a:lnTo>
                  <a:cubicBezTo>
                    <a:pt x="10719" y="15176"/>
                    <a:pt x="10738" y="15209"/>
                    <a:pt x="10745" y="15228"/>
                  </a:cubicBezTo>
                  <a:cubicBezTo>
                    <a:pt x="10725" y="15235"/>
                    <a:pt x="10693" y="15235"/>
                    <a:pt x="10654" y="15235"/>
                  </a:cubicBezTo>
                  <a:lnTo>
                    <a:pt x="10582" y="15235"/>
                  </a:lnTo>
                  <a:lnTo>
                    <a:pt x="10576" y="15228"/>
                  </a:lnTo>
                  <a:cubicBezTo>
                    <a:pt x="10537" y="15092"/>
                    <a:pt x="10498" y="14981"/>
                    <a:pt x="10459" y="14896"/>
                  </a:cubicBezTo>
                  <a:cubicBezTo>
                    <a:pt x="10452" y="14864"/>
                    <a:pt x="10433" y="14825"/>
                    <a:pt x="10407" y="14766"/>
                  </a:cubicBezTo>
                  <a:lnTo>
                    <a:pt x="10459" y="14766"/>
                  </a:lnTo>
                  <a:cubicBezTo>
                    <a:pt x="10485" y="14766"/>
                    <a:pt x="10498" y="14766"/>
                    <a:pt x="10504" y="14773"/>
                  </a:cubicBezTo>
                  <a:cubicBezTo>
                    <a:pt x="10530" y="14786"/>
                    <a:pt x="10550" y="14792"/>
                    <a:pt x="10550" y="14792"/>
                  </a:cubicBezTo>
                  <a:cubicBezTo>
                    <a:pt x="10569" y="14786"/>
                    <a:pt x="10576" y="14773"/>
                    <a:pt x="10576" y="14753"/>
                  </a:cubicBezTo>
                  <a:lnTo>
                    <a:pt x="10569" y="14727"/>
                  </a:lnTo>
                  <a:lnTo>
                    <a:pt x="10407" y="14441"/>
                  </a:lnTo>
                  <a:lnTo>
                    <a:pt x="10498" y="14519"/>
                  </a:lnTo>
                  <a:lnTo>
                    <a:pt x="10537" y="14539"/>
                  </a:lnTo>
                  <a:cubicBezTo>
                    <a:pt x="10556" y="14548"/>
                    <a:pt x="10568" y="14554"/>
                    <a:pt x="10578" y="14554"/>
                  </a:cubicBezTo>
                  <a:cubicBezTo>
                    <a:pt x="10582" y="14554"/>
                    <a:pt x="10585" y="14553"/>
                    <a:pt x="10589" y="14552"/>
                  </a:cubicBezTo>
                  <a:cubicBezTo>
                    <a:pt x="10602" y="14552"/>
                    <a:pt x="10608" y="14539"/>
                    <a:pt x="10608" y="14526"/>
                  </a:cubicBezTo>
                  <a:lnTo>
                    <a:pt x="10595" y="14506"/>
                  </a:lnTo>
                  <a:cubicBezTo>
                    <a:pt x="10595" y="14500"/>
                    <a:pt x="10589" y="14474"/>
                    <a:pt x="10576" y="14428"/>
                  </a:cubicBezTo>
                  <a:lnTo>
                    <a:pt x="10543" y="14305"/>
                  </a:lnTo>
                  <a:close/>
                  <a:moveTo>
                    <a:pt x="6797" y="14981"/>
                  </a:moveTo>
                  <a:cubicBezTo>
                    <a:pt x="6862" y="15033"/>
                    <a:pt x="6934" y="15066"/>
                    <a:pt x="7005" y="15079"/>
                  </a:cubicBezTo>
                  <a:cubicBezTo>
                    <a:pt x="7018" y="15085"/>
                    <a:pt x="7031" y="15085"/>
                    <a:pt x="7051" y="15085"/>
                  </a:cubicBezTo>
                  <a:cubicBezTo>
                    <a:pt x="7031" y="15098"/>
                    <a:pt x="7012" y="15111"/>
                    <a:pt x="6992" y="15124"/>
                  </a:cubicBezTo>
                  <a:cubicBezTo>
                    <a:pt x="6947" y="15157"/>
                    <a:pt x="6882" y="15209"/>
                    <a:pt x="6797" y="15287"/>
                  </a:cubicBezTo>
                  <a:cubicBezTo>
                    <a:pt x="6771" y="15274"/>
                    <a:pt x="6752" y="15254"/>
                    <a:pt x="6732" y="15241"/>
                  </a:cubicBezTo>
                  <a:cubicBezTo>
                    <a:pt x="6713" y="15209"/>
                    <a:pt x="6700" y="15183"/>
                    <a:pt x="6693" y="15144"/>
                  </a:cubicBezTo>
                  <a:lnTo>
                    <a:pt x="6693" y="15066"/>
                  </a:lnTo>
                  <a:lnTo>
                    <a:pt x="6693" y="15059"/>
                  </a:lnTo>
                  <a:cubicBezTo>
                    <a:pt x="6732" y="15039"/>
                    <a:pt x="6765" y="15013"/>
                    <a:pt x="6797" y="14981"/>
                  </a:cubicBezTo>
                  <a:close/>
                  <a:moveTo>
                    <a:pt x="2596" y="15137"/>
                  </a:moveTo>
                  <a:cubicBezTo>
                    <a:pt x="2615" y="15144"/>
                    <a:pt x="2641" y="15144"/>
                    <a:pt x="2661" y="15144"/>
                  </a:cubicBezTo>
                  <a:cubicBezTo>
                    <a:pt x="2661" y="15170"/>
                    <a:pt x="2654" y="15196"/>
                    <a:pt x="2641" y="15228"/>
                  </a:cubicBezTo>
                  <a:cubicBezTo>
                    <a:pt x="2635" y="15241"/>
                    <a:pt x="2628" y="15267"/>
                    <a:pt x="2622" y="15300"/>
                  </a:cubicBezTo>
                  <a:lnTo>
                    <a:pt x="2615" y="15300"/>
                  </a:lnTo>
                  <a:lnTo>
                    <a:pt x="2596" y="15267"/>
                  </a:lnTo>
                  <a:lnTo>
                    <a:pt x="2583" y="15222"/>
                  </a:lnTo>
                  <a:cubicBezTo>
                    <a:pt x="2576" y="15209"/>
                    <a:pt x="2583" y="15196"/>
                    <a:pt x="2589" y="15163"/>
                  </a:cubicBezTo>
                  <a:cubicBezTo>
                    <a:pt x="2589" y="15157"/>
                    <a:pt x="2589" y="15144"/>
                    <a:pt x="2596" y="15137"/>
                  </a:cubicBezTo>
                  <a:close/>
                  <a:moveTo>
                    <a:pt x="7285" y="15000"/>
                  </a:moveTo>
                  <a:cubicBezTo>
                    <a:pt x="7337" y="15020"/>
                    <a:pt x="7389" y="15033"/>
                    <a:pt x="7441" y="15053"/>
                  </a:cubicBezTo>
                  <a:cubicBezTo>
                    <a:pt x="7448" y="15059"/>
                    <a:pt x="7454" y="15059"/>
                    <a:pt x="7467" y="15066"/>
                  </a:cubicBezTo>
                  <a:lnTo>
                    <a:pt x="7350" y="15111"/>
                  </a:lnTo>
                  <a:cubicBezTo>
                    <a:pt x="7246" y="15150"/>
                    <a:pt x="7168" y="15189"/>
                    <a:pt x="7122" y="15228"/>
                  </a:cubicBezTo>
                  <a:cubicBezTo>
                    <a:pt x="7113" y="15224"/>
                    <a:pt x="7104" y="15219"/>
                    <a:pt x="7095" y="15219"/>
                  </a:cubicBezTo>
                  <a:cubicBezTo>
                    <a:pt x="7091" y="15219"/>
                    <a:pt x="7087" y="15220"/>
                    <a:pt x="7083" y="15222"/>
                  </a:cubicBezTo>
                  <a:cubicBezTo>
                    <a:pt x="7070" y="15222"/>
                    <a:pt x="7044" y="15228"/>
                    <a:pt x="7012" y="15254"/>
                  </a:cubicBezTo>
                  <a:cubicBezTo>
                    <a:pt x="6953" y="15287"/>
                    <a:pt x="6901" y="15300"/>
                    <a:pt x="6856" y="15300"/>
                  </a:cubicBezTo>
                  <a:cubicBezTo>
                    <a:pt x="6895" y="15261"/>
                    <a:pt x="6934" y="15235"/>
                    <a:pt x="6960" y="15209"/>
                  </a:cubicBezTo>
                  <a:cubicBezTo>
                    <a:pt x="7077" y="15124"/>
                    <a:pt x="7187" y="15059"/>
                    <a:pt x="7285" y="15000"/>
                  </a:cubicBezTo>
                  <a:close/>
                  <a:moveTo>
                    <a:pt x="2355" y="14929"/>
                  </a:moveTo>
                  <a:cubicBezTo>
                    <a:pt x="2381" y="14974"/>
                    <a:pt x="2407" y="15013"/>
                    <a:pt x="2440" y="15046"/>
                  </a:cubicBezTo>
                  <a:cubicBezTo>
                    <a:pt x="2459" y="15072"/>
                    <a:pt x="2492" y="15098"/>
                    <a:pt x="2524" y="15111"/>
                  </a:cubicBezTo>
                  <a:lnTo>
                    <a:pt x="2518" y="15118"/>
                  </a:lnTo>
                  <a:lnTo>
                    <a:pt x="2505" y="15163"/>
                  </a:lnTo>
                  <a:lnTo>
                    <a:pt x="2446" y="15248"/>
                  </a:lnTo>
                  <a:cubicBezTo>
                    <a:pt x="2427" y="15280"/>
                    <a:pt x="2407" y="15300"/>
                    <a:pt x="2394" y="15306"/>
                  </a:cubicBezTo>
                  <a:cubicBezTo>
                    <a:pt x="2381" y="15306"/>
                    <a:pt x="2362" y="15313"/>
                    <a:pt x="2329" y="15313"/>
                  </a:cubicBezTo>
                  <a:cubicBezTo>
                    <a:pt x="2284" y="15306"/>
                    <a:pt x="2251" y="15293"/>
                    <a:pt x="2232" y="15274"/>
                  </a:cubicBezTo>
                  <a:cubicBezTo>
                    <a:pt x="2219" y="15261"/>
                    <a:pt x="2199" y="15241"/>
                    <a:pt x="2193" y="15215"/>
                  </a:cubicBezTo>
                  <a:lnTo>
                    <a:pt x="2173" y="15176"/>
                  </a:lnTo>
                  <a:cubicBezTo>
                    <a:pt x="2219" y="15111"/>
                    <a:pt x="2284" y="15026"/>
                    <a:pt x="2355" y="14929"/>
                  </a:cubicBezTo>
                  <a:close/>
                  <a:moveTo>
                    <a:pt x="5796" y="14831"/>
                  </a:moveTo>
                  <a:cubicBezTo>
                    <a:pt x="5796" y="14870"/>
                    <a:pt x="5809" y="14903"/>
                    <a:pt x="5828" y="14935"/>
                  </a:cubicBezTo>
                  <a:cubicBezTo>
                    <a:pt x="5854" y="14968"/>
                    <a:pt x="5880" y="14994"/>
                    <a:pt x="5913" y="15007"/>
                  </a:cubicBezTo>
                  <a:cubicBezTo>
                    <a:pt x="5949" y="15023"/>
                    <a:pt x="5984" y="15031"/>
                    <a:pt x="6021" y="15031"/>
                  </a:cubicBezTo>
                  <a:cubicBezTo>
                    <a:pt x="6057" y="15031"/>
                    <a:pt x="6095" y="15023"/>
                    <a:pt x="6134" y="15007"/>
                  </a:cubicBezTo>
                  <a:cubicBezTo>
                    <a:pt x="6199" y="14987"/>
                    <a:pt x="6251" y="14942"/>
                    <a:pt x="6309" y="14870"/>
                  </a:cubicBezTo>
                  <a:cubicBezTo>
                    <a:pt x="6329" y="14942"/>
                    <a:pt x="6355" y="14994"/>
                    <a:pt x="6394" y="15033"/>
                  </a:cubicBezTo>
                  <a:cubicBezTo>
                    <a:pt x="6433" y="15059"/>
                    <a:pt x="6485" y="15079"/>
                    <a:pt x="6544" y="15085"/>
                  </a:cubicBezTo>
                  <a:lnTo>
                    <a:pt x="6576" y="15085"/>
                  </a:lnTo>
                  <a:cubicBezTo>
                    <a:pt x="6576" y="15092"/>
                    <a:pt x="6570" y="15098"/>
                    <a:pt x="6570" y="15111"/>
                  </a:cubicBezTo>
                  <a:cubicBezTo>
                    <a:pt x="6544" y="15202"/>
                    <a:pt x="6492" y="15267"/>
                    <a:pt x="6414" y="15313"/>
                  </a:cubicBezTo>
                  <a:cubicBezTo>
                    <a:pt x="6384" y="15327"/>
                    <a:pt x="6359" y="15335"/>
                    <a:pt x="6331" y="15335"/>
                  </a:cubicBezTo>
                  <a:cubicBezTo>
                    <a:pt x="6322" y="15335"/>
                    <a:pt x="6313" y="15334"/>
                    <a:pt x="6303" y="15332"/>
                  </a:cubicBezTo>
                  <a:cubicBezTo>
                    <a:pt x="6257" y="15319"/>
                    <a:pt x="6231" y="15287"/>
                    <a:pt x="6212" y="15235"/>
                  </a:cubicBezTo>
                  <a:cubicBezTo>
                    <a:pt x="6199" y="15209"/>
                    <a:pt x="6199" y="15157"/>
                    <a:pt x="6205" y="15098"/>
                  </a:cubicBezTo>
                  <a:cubicBezTo>
                    <a:pt x="6205" y="15053"/>
                    <a:pt x="6192" y="15020"/>
                    <a:pt x="6179" y="15013"/>
                  </a:cubicBezTo>
                  <a:cubicBezTo>
                    <a:pt x="6171" y="15008"/>
                    <a:pt x="6163" y="15005"/>
                    <a:pt x="6155" y="15005"/>
                  </a:cubicBezTo>
                  <a:cubicBezTo>
                    <a:pt x="6143" y="15005"/>
                    <a:pt x="6130" y="15011"/>
                    <a:pt x="6114" y="15026"/>
                  </a:cubicBezTo>
                  <a:cubicBezTo>
                    <a:pt x="6101" y="15033"/>
                    <a:pt x="6088" y="15053"/>
                    <a:pt x="6075" y="15079"/>
                  </a:cubicBezTo>
                  <a:cubicBezTo>
                    <a:pt x="6056" y="15131"/>
                    <a:pt x="6030" y="15170"/>
                    <a:pt x="6004" y="15189"/>
                  </a:cubicBezTo>
                  <a:cubicBezTo>
                    <a:pt x="5979" y="15209"/>
                    <a:pt x="5953" y="15220"/>
                    <a:pt x="5926" y="15220"/>
                  </a:cubicBezTo>
                  <a:cubicBezTo>
                    <a:pt x="5910" y="15220"/>
                    <a:pt x="5895" y="15216"/>
                    <a:pt x="5880" y="15209"/>
                  </a:cubicBezTo>
                  <a:cubicBezTo>
                    <a:pt x="5861" y="15196"/>
                    <a:pt x="5841" y="15176"/>
                    <a:pt x="5822" y="15137"/>
                  </a:cubicBezTo>
                  <a:cubicBezTo>
                    <a:pt x="5796" y="15085"/>
                    <a:pt x="5776" y="15026"/>
                    <a:pt x="5770" y="14968"/>
                  </a:cubicBezTo>
                  <a:cubicBezTo>
                    <a:pt x="5770" y="14929"/>
                    <a:pt x="5763" y="14903"/>
                    <a:pt x="5757" y="14883"/>
                  </a:cubicBezTo>
                  <a:cubicBezTo>
                    <a:pt x="5750" y="14877"/>
                    <a:pt x="5744" y="14870"/>
                    <a:pt x="5737" y="14864"/>
                  </a:cubicBezTo>
                  <a:cubicBezTo>
                    <a:pt x="5757" y="14857"/>
                    <a:pt x="5776" y="14844"/>
                    <a:pt x="5796" y="14831"/>
                  </a:cubicBezTo>
                  <a:close/>
                  <a:moveTo>
                    <a:pt x="5230" y="15163"/>
                  </a:moveTo>
                  <a:cubicBezTo>
                    <a:pt x="5243" y="15189"/>
                    <a:pt x="5262" y="15209"/>
                    <a:pt x="5295" y="15228"/>
                  </a:cubicBezTo>
                  <a:cubicBezTo>
                    <a:pt x="5319" y="15242"/>
                    <a:pt x="5347" y="15249"/>
                    <a:pt x="5380" y="15249"/>
                  </a:cubicBezTo>
                  <a:cubicBezTo>
                    <a:pt x="5409" y="15249"/>
                    <a:pt x="5441" y="15244"/>
                    <a:pt x="5477" y="15235"/>
                  </a:cubicBezTo>
                  <a:lnTo>
                    <a:pt x="5477" y="15235"/>
                  </a:lnTo>
                  <a:cubicBezTo>
                    <a:pt x="5471" y="15241"/>
                    <a:pt x="5464" y="15254"/>
                    <a:pt x="5464" y="15267"/>
                  </a:cubicBezTo>
                  <a:cubicBezTo>
                    <a:pt x="5464" y="15287"/>
                    <a:pt x="5471" y="15313"/>
                    <a:pt x="5477" y="15345"/>
                  </a:cubicBezTo>
                  <a:cubicBezTo>
                    <a:pt x="5484" y="15384"/>
                    <a:pt x="5464" y="15417"/>
                    <a:pt x="5432" y="15443"/>
                  </a:cubicBezTo>
                  <a:cubicBezTo>
                    <a:pt x="5405" y="15469"/>
                    <a:pt x="5366" y="15482"/>
                    <a:pt x="5321" y="15488"/>
                  </a:cubicBezTo>
                  <a:cubicBezTo>
                    <a:pt x="5310" y="15489"/>
                    <a:pt x="5300" y="15489"/>
                    <a:pt x="5290" y="15489"/>
                  </a:cubicBezTo>
                  <a:cubicBezTo>
                    <a:pt x="5222" y="15489"/>
                    <a:pt x="5175" y="15470"/>
                    <a:pt x="5152" y="15430"/>
                  </a:cubicBezTo>
                  <a:cubicBezTo>
                    <a:pt x="5178" y="15339"/>
                    <a:pt x="5204" y="15254"/>
                    <a:pt x="5230" y="15163"/>
                  </a:cubicBezTo>
                  <a:close/>
                  <a:moveTo>
                    <a:pt x="5698" y="15092"/>
                  </a:moveTo>
                  <a:cubicBezTo>
                    <a:pt x="5744" y="15222"/>
                    <a:pt x="5802" y="15293"/>
                    <a:pt x="5861" y="15313"/>
                  </a:cubicBezTo>
                  <a:cubicBezTo>
                    <a:pt x="5881" y="15318"/>
                    <a:pt x="5902" y="15322"/>
                    <a:pt x="5922" y="15322"/>
                  </a:cubicBezTo>
                  <a:cubicBezTo>
                    <a:pt x="5947" y="15322"/>
                    <a:pt x="5972" y="15317"/>
                    <a:pt x="5997" y="15306"/>
                  </a:cubicBezTo>
                  <a:lnTo>
                    <a:pt x="5997" y="15306"/>
                  </a:lnTo>
                  <a:cubicBezTo>
                    <a:pt x="5991" y="15313"/>
                    <a:pt x="5991" y="15319"/>
                    <a:pt x="5984" y="15332"/>
                  </a:cubicBezTo>
                  <a:cubicBezTo>
                    <a:pt x="5939" y="15417"/>
                    <a:pt x="5893" y="15462"/>
                    <a:pt x="5848" y="15482"/>
                  </a:cubicBezTo>
                  <a:cubicBezTo>
                    <a:pt x="5829" y="15487"/>
                    <a:pt x="5810" y="15490"/>
                    <a:pt x="5791" y="15490"/>
                  </a:cubicBezTo>
                  <a:cubicBezTo>
                    <a:pt x="5763" y="15490"/>
                    <a:pt x="5735" y="15484"/>
                    <a:pt x="5705" y="15469"/>
                  </a:cubicBezTo>
                  <a:cubicBezTo>
                    <a:pt x="5627" y="15443"/>
                    <a:pt x="5588" y="15404"/>
                    <a:pt x="5575" y="15352"/>
                  </a:cubicBezTo>
                  <a:cubicBezTo>
                    <a:pt x="5575" y="15313"/>
                    <a:pt x="5568" y="15280"/>
                    <a:pt x="5568" y="15261"/>
                  </a:cubicBezTo>
                  <a:cubicBezTo>
                    <a:pt x="5562" y="15241"/>
                    <a:pt x="5555" y="15228"/>
                    <a:pt x="5542" y="15222"/>
                  </a:cubicBezTo>
                  <a:cubicBezTo>
                    <a:pt x="5536" y="15215"/>
                    <a:pt x="5536" y="15215"/>
                    <a:pt x="5529" y="15209"/>
                  </a:cubicBezTo>
                  <a:cubicBezTo>
                    <a:pt x="5588" y="15189"/>
                    <a:pt x="5646" y="15144"/>
                    <a:pt x="5698" y="15092"/>
                  </a:cubicBezTo>
                  <a:close/>
                  <a:moveTo>
                    <a:pt x="14404" y="10620"/>
                  </a:moveTo>
                  <a:cubicBezTo>
                    <a:pt x="14551" y="10620"/>
                    <a:pt x="14673" y="10638"/>
                    <a:pt x="14771" y="10669"/>
                  </a:cubicBezTo>
                  <a:cubicBezTo>
                    <a:pt x="14946" y="10721"/>
                    <a:pt x="15070" y="10825"/>
                    <a:pt x="15128" y="10968"/>
                  </a:cubicBezTo>
                  <a:cubicBezTo>
                    <a:pt x="15200" y="11131"/>
                    <a:pt x="15174" y="11345"/>
                    <a:pt x="15057" y="11612"/>
                  </a:cubicBezTo>
                  <a:cubicBezTo>
                    <a:pt x="14927" y="11898"/>
                    <a:pt x="14738" y="12236"/>
                    <a:pt x="14472" y="12633"/>
                  </a:cubicBezTo>
                  <a:cubicBezTo>
                    <a:pt x="14068" y="13238"/>
                    <a:pt x="13854" y="13570"/>
                    <a:pt x="13821" y="13622"/>
                  </a:cubicBezTo>
                  <a:lnTo>
                    <a:pt x="13561" y="14044"/>
                  </a:lnTo>
                  <a:cubicBezTo>
                    <a:pt x="13301" y="14441"/>
                    <a:pt x="12976" y="14766"/>
                    <a:pt x="12586" y="15020"/>
                  </a:cubicBezTo>
                  <a:cubicBezTo>
                    <a:pt x="12189" y="15280"/>
                    <a:pt x="11773" y="15436"/>
                    <a:pt x="11337" y="15495"/>
                  </a:cubicBezTo>
                  <a:cubicBezTo>
                    <a:pt x="11350" y="15365"/>
                    <a:pt x="11356" y="15222"/>
                    <a:pt x="11356" y="15072"/>
                  </a:cubicBezTo>
                  <a:cubicBezTo>
                    <a:pt x="11369" y="15079"/>
                    <a:pt x="11389" y="15092"/>
                    <a:pt x="11415" y="15098"/>
                  </a:cubicBezTo>
                  <a:cubicBezTo>
                    <a:pt x="11448" y="15111"/>
                    <a:pt x="11482" y="15118"/>
                    <a:pt x="11516" y="15118"/>
                  </a:cubicBezTo>
                  <a:cubicBezTo>
                    <a:pt x="11534" y="15118"/>
                    <a:pt x="11553" y="15116"/>
                    <a:pt x="11571" y="15111"/>
                  </a:cubicBezTo>
                  <a:cubicBezTo>
                    <a:pt x="11675" y="15092"/>
                    <a:pt x="11760" y="15033"/>
                    <a:pt x="11838" y="14942"/>
                  </a:cubicBezTo>
                  <a:cubicBezTo>
                    <a:pt x="11916" y="14844"/>
                    <a:pt x="11955" y="14747"/>
                    <a:pt x="11955" y="14636"/>
                  </a:cubicBezTo>
                  <a:lnTo>
                    <a:pt x="11955" y="14578"/>
                  </a:lnTo>
                  <a:cubicBezTo>
                    <a:pt x="11994" y="14636"/>
                    <a:pt x="12052" y="14669"/>
                    <a:pt x="12130" y="14688"/>
                  </a:cubicBezTo>
                  <a:cubicBezTo>
                    <a:pt x="12163" y="14695"/>
                    <a:pt x="12221" y="14701"/>
                    <a:pt x="12299" y="14701"/>
                  </a:cubicBezTo>
                  <a:cubicBezTo>
                    <a:pt x="12358" y="14714"/>
                    <a:pt x="12397" y="14714"/>
                    <a:pt x="12410" y="14714"/>
                  </a:cubicBezTo>
                  <a:cubicBezTo>
                    <a:pt x="12442" y="14701"/>
                    <a:pt x="12468" y="14682"/>
                    <a:pt x="12494" y="14656"/>
                  </a:cubicBezTo>
                  <a:cubicBezTo>
                    <a:pt x="12592" y="14558"/>
                    <a:pt x="12638" y="14474"/>
                    <a:pt x="12631" y="14402"/>
                  </a:cubicBezTo>
                  <a:cubicBezTo>
                    <a:pt x="12618" y="14350"/>
                    <a:pt x="12592" y="14305"/>
                    <a:pt x="12540" y="14259"/>
                  </a:cubicBezTo>
                  <a:cubicBezTo>
                    <a:pt x="12481" y="14206"/>
                    <a:pt x="12423" y="14180"/>
                    <a:pt x="12364" y="14180"/>
                  </a:cubicBezTo>
                  <a:cubicBezTo>
                    <a:pt x="12358" y="14180"/>
                    <a:pt x="12351" y="14180"/>
                    <a:pt x="12345" y="14181"/>
                  </a:cubicBezTo>
                  <a:cubicBezTo>
                    <a:pt x="12299" y="14188"/>
                    <a:pt x="12254" y="14214"/>
                    <a:pt x="12215" y="14266"/>
                  </a:cubicBezTo>
                  <a:cubicBezTo>
                    <a:pt x="12195" y="14298"/>
                    <a:pt x="12176" y="14331"/>
                    <a:pt x="12176" y="14363"/>
                  </a:cubicBezTo>
                  <a:cubicBezTo>
                    <a:pt x="12176" y="14409"/>
                    <a:pt x="12189" y="14435"/>
                    <a:pt x="12215" y="14454"/>
                  </a:cubicBezTo>
                  <a:cubicBezTo>
                    <a:pt x="12234" y="14461"/>
                    <a:pt x="12247" y="14467"/>
                    <a:pt x="12267" y="14467"/>
                  </a:cubicBezTo>
                  <a:cubicBezTo>
                    <a:pt x="12286" y="14461"/>
                    <a:pt x="12306" y="14454"/>
                    <a:pt x="12312" y="14441"/>
                  </a:cubicBezTo>
                  <a:cubicBezTo>
                    <a:pt x="12325" y="14422"/>
                    <a:pt x="12325" y="14409"/>
                    <a:pt x="12319" y="14389"/>
                  </a:cubicBezTo>
                  <a:cubicBezTo>
                    <a:pt x="12312" y="14370"/>
                    <a:pt x="12299" y="14357"/>
                    <a:pt x="12280" y="14357"/>
                  </a:cubicBezTo>
                  <a:cubicBezTo>
                    <a:pt x="12280" y="14331"/>
                    <a:pt x="12293" y="14311"/>
                    <a:pt x="12312" y="14292"/>
                  </a:cubicBezTo>
                  <a:cubicBezTo>
                    <a:pt x="12331" y="14282"/>
                    <a:pt x="12347" y="14276"/>
                    <a:pt x="12364" y="14276"/>
                  </a:cubicBezTo>
                  <a:cubicBezTo>
                    <a:pt x="12370" y="14276"/>
                    <a:pt x="12377" y="14277"/>
                    <a:pt x="12384" y="14279"/>
                  </a:cubicBezTo>
                  <a:cubicBezTo>
                    <a:pt x="12429" y="14285"/>
                    <a:pt x="12468" y="14311"/>
                    <a:pt x="12507" y="14363"/>
                  </a:cubicBezTo>
                  <a:cubicBezTo>
                    <a:pt x="12527" y="14389"/>
                    <a:pt x="12540" y="14409"/>
                    <a:pt x="12540" y="14422"/>
                  </a:cubicBezTo>
                  <a:lnTo>
                    <a:pt x="12533" y="14454"/>
                  </a:lnTo>
                  <a:lnTo>
                    <a:pt x="12501" y="14513"/>
                  </a:lnTo>
                  <a:cubicBezTo>
                    <a:pt x="12481" y="14558"/>
                    <a:pt x="12449" y="14591"/>
                    <a:pt x="12403" y="14610"/>
                  </a:cubicBezTo>
                  <a:cubicBezTo>
                    <a:pt x="12390" y="14617"/>
                    <a:pt x="12351" y="14617"/>
                    <a:pt x="12293" y="14617"/>
                  </a:cubicBezTo>
                  <a:cubicBezTo>
                    <a:pt x="12156" y="14604"/>
                    <a:pt x="12072" y="14571"/>
                    <a:pt x="12026" y="14519"/>
                  </a:cubicBezTo>
                  <a:cubicBezTo>
                    <a:pt x="11981" y="14454"/>
                    <a:pt x="11974" y="14363"/>
                    <a:pt x="12013" y="14246"/>
                  </a:cubicBezTo>
                  <a:cubicBezTo>
                    <a:pt x="12026" y="14194"/>
                    <a:pt x="12046" y="14162"/>
                    <a:pt x="12059" y="14142"/>
                  </a:cubicBezTo>
                  <a:cubicBezTo>
                    <a:pt x="12104" y="14064"/>
                    <a:pt x="12176" y="14012"/>
                    <a:pt x="12286" y="13992"/>
                  </a:cubicBezTo>
                  <a:cubicBezTo>
                    <a:pt x="12345" y="13973"/>
                    <a:pt x="12436" y="13973"/>
                    <a:pt x="12566" y="13973"/>
                  </a:cubicBezTo>
                  <a:lnTo>
                    <a:pt x="12846" y="13986"/>
                  </a:lnTo>
                  <a:cubicBezTo>
                    <a:pt x="12872" y="13988"/>
                    <a:pt x="12896" y="13988"/>
                    <a:pt x="12919" y="13988"/>
                  </a:cubicBezTo>
                  <a:cubicBezTo>
                    <a:pt x="12987" y="13988"/>
                    <a:pt x="13039" y="13981"/>
                    <a:pt x="13073" y="13966"/>
                  </a:cubicBezTo>
                  <a:cubicBezTo>
                    <a:pt x="13145" y="13940"/>
                    <a:pt x="13203" y="13882"/>
                    <a:pt x="13262" y="13804"/>
                  </a:cubicBezTo>
                  <a:cubicBezTo>
                    <a:pt x="13288" y="13758"/>
                    <a:pt x="13307" y="13719"/>
                    <a:pt x="13314" y="13693"/>
                  </a:cubicBezTo>
                  <a:cubicBezTo>
                    <a:pt x="13340" y="13615"/>
                    <a:pt x="13327" y="13524"/>
                    <a:pt x="13275" y="13420"/>
                  </a:cubicBezTo>
                  <a:cubicBezTo>
                    <a:pt x="13255" y="13394"/>
                    <a:pt x="13236" y="13368"/>
                    <a:pt x="13223" y="13349"/>
                  </a:cubicBezTo>
                  <a:lnTo>
                    <a:pt x="13223" y="13349"/>
                  </a:lnTo>
                  <a:cubicBezTo>
                    <a:pt x="13250" y="13356"/>
                    <a:pt x="13278" y="13359"/>
                    <a:pt x="13308" y="13359"/>
                  </a:cubicBezTo>
                  <a:cubicBezTo>
                    <a:pt x="13329" y="13359"/>
                    <a:pt x="13351" y="13358"/>
                    <a:pt x="13372" y="13355"/>
                  </a:cubicBezTo>
                  <a:cubicBezTo>
                    <a:pt x="13470" y="13336"/>
                    <a:pt x="13555" y="13284"/>
                    <a:pt x="13626" y="13192"/>
                  </a:cubicBezTo>
                  <a:cubicBezTo>
                    <a:pt x="13685" y="13121"/>
                    <a:pt x="13737" y="13030"/>
                    <a:pt x="13769" y="12919"/>
                  </a:cubicBezTo>
                  <a:cubicBezTo>
                    <a:pt x="13821" y="12750"/>
                    <a:pt x="13834" y="12614"/>
                    <a:pt x="13802" y="12503"/>
                  </a:cubicBezTo>
                  <a:cubicBezTo>
                    <a:pt x="13789" y="12471"/>
                    <a:pt x="13776" y="12438"/>
                    <a:pt x="13763" y="12412"/>
                  </a:cubicBezTo>
                  <a:lnTo>
                    <a:pt x="13763" y="12412"/>
                  </a:lnTo>
                  <a:cubicBezTo>
                    <a:pt x="13802" y="12419"/>
                    <a:pt x="13860" y="12425"/>
                    <a:pt x="13932" y="12425"/>
                  </a:cubicBezTo>
                  <a:lnTo>
                    <a:pt x="13990" y="12432"/>
                  </a:lnTo>
                  <a:cubicBezTo>
                    <a:pt x="14010" y="12432"/>
                    <a:pt x="14042" y="12425"/>
                    <a:pt x="14081" y="12412"/>
                  </a:cubicBezTo>
                  <a:cubicBezTo>
                    <a:pt x="14114" y="12412"/>
                    <a:pt x="14140" y="12406"/>
                    <a:pt x="14159" y="12393"/>
                  </a:cubicBezTo>
                  <a:lnTo>
                    <a:pt x="14211" y="12373"/>
                  </a:lnTo>
                  <a:cubicBezTo>
                    <a:pt x="14257" y="12354"/>
                    <a:pt x="14283" y="12334"/>
                    <a:pt x="14296" y="12328"/>
                  </a:cubicBezTo>
                  <a:cubicBezTo>
                    <a:pt x="14315" y="12315"/>
                    <a:pt x="14335" y="12282"/>
                    <a:pt x="14367" y="12223"/>
                  </a:cubicBezTo>
                  <a:cubicBezTo>
                    <a:pt x="14426" y="12113"/>
                    <a:pt x="14465" y="12035"/>
                    <a:pt x="14478" y="11996"/>
                  </a:cubicBezTo>
                  <a:cubicBezTo>
                    <a:pt x="14491" y="11957"/>
                    <a:pt x="14498" y="11931"/>
                    <a:pt x="14498" y="11918"/>
                  </a:cubicBezTo>
                  <a:cubicBezTo>
                    <a:pt x="14498" y="11879"/>
                    <a:pt x="14491" y="11846"/>
                    <a:pt x="14478" y="11807"/>
                  </a:cubicBezTo>
                  <a:lnTo>
                    <a:pt x="14491" y="11807"/>
                  </a:lnTo>
                  <a:cubicBezTo>
                    <a:pt x="14499" y="11808"/>
                    <a:pt x="14506" y="11809"/>
                    <a:pt x="14513" y="11809"/>
                  </a:cubicBezTo>
                  <a:cubicBezTo>
                    <a:pt x="14550" y="11809"/>
                    <a:pt x="14582" y="11795"/>
                    <a:pt x="14615" y="11768"/>
                  </a:cubicBezTo>
                  <a:lnTo>
                    <a:pt x="14660" y="11729"/>
                  </a:lnTo>
                  <a:lnTo>
                    <a:pt x="14712" y="11703"/>
                  </a:lnTo>
                  <a:lnTo>
                    <a:pt x="14764" y="11658"/>
                  </a:lnTo>
                  <a:lnTo>
                    <a:pt x="14894" y="11476"/>
                  </a:lnTo>
                  <a:cubicBezTo>
                    <a:pt x="14907" y="11456"/>
                    <a:pt x="14920" y="11437"/>
                    <a:pt x="14927" y="11424"/>
                  </a:cubicBezTo>
                  <a:cubicBezTo>
                    <a:pt x="14940" y="11391"/>
                    <a:pt x="14946" y="11352"/>
                    <a:pt x="14933" y="11313"/>
                  </a:cubicBezTo>
                  <a:cubicBezTo>
                    <a:pt x="14914" y="11274"/>
                    <a:pt x="14894" y="11241"/>
                    <a:pt x="14888" y="11222"/>
                  </a:cubicBezTo>
                  <a:cubicBezTo>
                    <a:pt x="14875" y="11202"/>
                    <a:pt x="14868" y="11176"/>
                    <a:pt x="14868" y="11157"/>
                  </a:cubicBezTo>
                  <a:cubicBezTo>
                    <a:pt x="14868" y="11137"/>
                    <a:pt x="14862" y="11124"/>
                    <a:pt x="14855" y="11118"/>
                  </a:cubicBezTo>
                  <a:cubicBezTo>
                    <a:pt x="14842" y="11111"/>
                    <a:pt x="14836" y="11105"/>
                    <a:pt x="14829" y="11098"/>
                  </a:cubicBezTo>
                  <a:cubicBezTo>
                    <a:pt x="14829" y="11085"/>
                    <a:pt x="14823" y="11079"/>
                    <a:pt x="14816" y="11072"/>
                  </a:cubicBezTo>
                  <a:lnTo>
                    <a:pt x="14797" y="11053"/>
                  </a:lnTo>
                  <a:lnTo>
                    <a:pt x="14732" y="11014"/>
                  </a:lnTo>
                  <a:lnTo>
                    <a:pt x="14660" y="10975"/>
                  </a:lnTo>
                  <a:cubicBezTo>
                    <a:pt x="14647" y="10968"/>
                    <a:pt x="14634" y="10968"/>
                    <a:pt x="14615" y="10968"/>
                  </a:cubicBezTo>
                  <a:cubicBezTo>
                    <a:pt x="14602" y="10968"/>
                    <a:pt x="14582" y="10975"/>
                    <a:pt x="14556" y="10988"/>
                  </a:cubicBezTo>
                  <a:lnTo>
                    <a:pt x="14504" y="11014"/>
                  </a:lnTo>
                  <a:cubicBezTo>
                    <a:pt x="14459" y="11040"/>
                    <a:pt x="14433" y="11059"/>
                    <a:pt x="14413" y="11085"/>
                  </a:cubicBezTo>
                  <a:cubicBezTo>
                    <a:pt x="14407" y="11092"/>
                    <a:pt x="14400" y="11105"/>
                    <a:pt x="14394" y="11118"/>
                  </a:cubicBezTo>
                  <a:cubicBezTo>
                    <a:pt x="14387" y="11150"/>
                    <a:pt x="14381" y="11196"/>
                    <a:pt x="14381" y="11261"/>
                  </a:cubicBezTo>
                  <a:cubicBezTo>
                    <a:pt x="14381" y="11306"/>
                    <a:pt x="14381" y="11339"/>
                    <a:pt x="14387" y="11359"/>
                  </a:cubicBezTo>
                  <a:lnTo>
                    <a:pt x="14407" y="11404"/>
                  </a:lnTo>
                  <a:cubicBezTo>
                    <a:pt x="14426" y="11430"/>
                    <a:pt x="14459" y="11450"/>
                    <a:pt x="14517" y="11456"/>
                  </a:cubicBezTo>
                  <a:lnTo>
                    <a:pt x="14563" y="11463"/>
                  </a:lnTo>
                  <a:cubicBezTo>
                    <a:pt x="14621" y="11463"/>
                    <a:pt x="14673" y="11437"/>
                    <a:pt x="14725" y="11378"/>
                  </a:cubicBezTo>
                  <a:cubicBezTo>
                    <a:pt x="14745" y="11359"/>
                    <a:pt x="14758" y="11345"/>
                    <a:pt x="14764" y="11326"/>
                  </a:cubicBezTo>
                  <a:cubicBezTo>
                    <a:pt x="14777" y="11280"/>
                    <a:pt x="14764" y="11248"/>
                    <a:pt x="14719" y="11215"/>
                  </a:cubicBezTo>
                  <a:cubicBezTo>
                    <a:pt x="14703" y="11207"/>
                    <a:pt x="14682" y="11202"/>
                    <a:pt x="14656" y="11202"/>
                  </a:cubicBezTo>
                  <a:cubicBezTo>
                    <a:pt x="14639" y="11202"/>
                    <a:pt x="14622" y="11204"/>
                    <a:pt x="14602" y="11209"/>
                  </a:cubicBezTo>
                  <a:cubicBezTo>
                    <a:pt x="14582" y="11209"/>
                    <a:pt x="14569" y="11209"/>
                    <a:pt x="14556" y="11222"/>
                  </a:cubicBezTo>
                  <a:cubicBezTo>
                    <a:pt x="14537" y="11228"/>
                    <a:pt x="14524" y="11241"/>
                    <a:pt x="14524" y="11261"/>
                  </a:cubicBezTo>
                  <a:cubicBezTo>
                    <a:pt x="14517" y="11274"/>
                    <a:pt x="14524" y="11287"/>
                    <a:pt x="14537" y="11293"/>
                  </a:cubicBezTo>
                  <a:cubicBezTo>
                    <a:pt x="14546" y="11303"/>
                    <a:pt x="14556" y="11309"/>
                    <a:pt x="14565" y="11309"/>
                  </a:cubicBezTo>
                  <a:cubicBezTo>
                    <a:pt x="14569" y="11309"/>
                    <a:pt x="14572" y="11308"/>
                    <a:pt x="14576" y="11306"/>
                  </a:cubicBezTo>
                  <a:cubicBezTo>
                    <a:pt x="14589" y="11287"/>
                    <a:pt x="14608" y="11280"/>
                    <a:pt x="14641" y="11280"/>
                  </a:cubicBezTo>
                  <a:cubicBezTo>
                    <a:pt x="14643" y="11279"/>
                    <a:pt x="14645" y="11278"/>
                    <a:pt x="14648" y="11278"/>
                  </a:cubicBezTo>
                  <a:cubicBezTo>
                    <a:pt x="14654" y="11278"/>
                    <a:pt x="14662" y="11282"/>
                    <a:pt x="14667" y="11287"/>
                  </a:cubicBezTo>
                  <a:cubicBezTo>
                    <a:pt x="14673" y="11293"/>
                    <a:pt x="14680" y="11306"/>
                    <a:pt x="14673" y="11319"/>
                  </a:cubicBezTo>
                  <a:cubicBezTo>
                    <a:pt x="14667" y="11332"/>
                    <a:pt x="14654" y="11352"/>
                    <a:pt x="14634" y="11365"/>
                  </a:cubicBezTo>
                  <a:cubicBezTo>
                    <a:pt x="14615" y="11372"/>
                    <a:pt x="14595" y="11378"/>
                    <a:pt x="14569" y="11378"/>
                  </a:cubicBezTo>
                  <a:cubicBezTo>
                    <a:pt x="14558" y="11380"/>
                    <a:pt x="14548" y="11380"/>
                    <a:pt x="14539" y="11380"/>
                  </a:cubicBezTo>
                  <a:cubicBezTo>
                    <a:pt x="14509" y="11380"/>
                    <a:pt x="14486" y="11372"/>
                    <a:pt x="14472" y="11352"/>
                  </a:cubicBezTo>
                  <a:cubicBezTo>
                    <a:pt x="14459" y="11339"/>
                    <a:pt x="14452" y="11313"/>
                    <a:pt x="14452" y="11274"/>
                  </a:cubicBezTo>
                  <a:cubicBezTo>
                    <a:pt x="14446" y="11209"/>
                    <a:pt x="14452" y="11157"/>
                    <a:pt x="14478" y="11131"/>
                  </a:cubicBezTo>
                  <a:cubicBezTo>
                    <a:pt x="14498" y="11111"/>
                    <a:pt x="14517" y="11092"/>
                    <a:pt x="14550" y="11079"/>
                  </a:cubicBezTo>
                  <a:cubicBezTo>
                    <a:pt x="14569" y="11066"/>
                    <a:pt x="14589" y="11059"/>
                    <a:pt x="14608" y="11053"/>
                  </a:cubicBezTo>
                  <a:cubicBezTo>
                    <a:pt x="14634" y="11053"/>
                    <a:pt x="14660" y="11059"/>
                    <a:pt x="14686" y="11072"/>
                  </a:cubicBezTo>
                  <a:cubicBezTo>
                    <a:pt x="14758" y="11105"/>
                    <a:pt x="14797" y="11144"/>
                    <a:pt x="14810" y="11183"/>
                  </a:cubicBezTo>
                  <a:cubicBezTo>
                    <a:pt x="14816" y="11202"/>
                    <a:pt x="14823" y="11228"/>
                    <a:pt x="14829" y="11267"/>
                  </a:cubicBezTo>
                  <a:cubicBezTo>
                    <a:pt x="14836" y="11280"/>
                    <a:pt x="14849" y="11293"/>
                    <a:pt x="14862" y="11313"/>
                  </a:cubicBezTo>
                  <a:cubicBezTo>
                    <a:pt x="14875" y="11326"/>
                    <a:pt x="14881" y="11345"/>
                    <a:pt x="14875" y="11359"/>
                  </a:cubicBezTo>
                  <a:cubicBezTo>
                    <a:pt x="14875" y="11372"/>
                    <a:pt x="14868" y="11391"/>
                    <a:pt x="14842" y="11424"/>
                  </a:cubicBezTo>
                  <a:lnTo>
                    <a:pt x="14751" y="11560"/>
                  </a:lnTo>
                  <a:cubicBezTo>
                    <a:pt x="14732" y="11593"/>
                    <a:pt x="14680" y="11638"/>
                    <a:pt x="14602" y="11690"/>
                  </a:cubicBezTo>
                  <a:cubicBezTo>
                    <a:pt x="14550" y="11723"/>
                    <a:pt x="14504" y="11749"/>
                    <a:pt x="14472" y="11749"/>
                  </a:cubicBezTo>
                  <a:cubicBezTo>
                    <a:pt x="14465" y="11755"/>
                    <a:pt x="14459" y="11755"/>
                    <a:pt x="14452" y="11755"/>
                  </a:cubicBezTo>
                  <a:cubicBezTo>
                    <a:pt x="14420" y="11690"/>
                    <a:pt x="14367" y="11651"/>
                    <a:pt x="14309" y="11638"/>
                  </a:cubicBezTo>
                  <a:cubicBezTo>
                    <a:pt x="14296" y="11632"/>
                    <a:pt x="14270" y="11632"/>
                    <a:pt x="14244" y="11632"/>
                  </a:cubicBezTo>
                  <a:cubicBezTo>
                    <a:pt x="14192" y="11632"/>
                    <a:pt x="14140" y="11638"/>
                    <a:pt x="14088" y="11658"/>
                  </a:cubicBezTo>
                  <a:cubicBezTo>
                    <a:pt x="14055" y="11664"/>
                    <a:pt x="14029" y="11677"/>
                    <a:pt x="14016" y="11690"/>
                  </a:cubicBezTo>
                  <a:cubicBezTo>
                    <a:pt x="13984" y="11716"/>
                    <a:pt x="13971" y="11749"/>
                    <a:pt x="13971" y="11794"/>
                  </a:cubicBezTo>
                  <a:cubicBezTo>
                    <a:pt x="13971" y="11827"/>
                    <a:pt x="13977" y="11866"/>
                    <a:pt x="13997" y="11918"/>
                  </a:cubicBezTo>
                  <a:cubicBezTo>
                    <a:pt x="14003" y="11944"/>
                    <a:pt x="14016" y="11970"/>
                    <a:pt x="14036" y="11983"/>
                  </a:cubicBezTo>
                  <a:cubicBezTo>
                    <a:pt x="14042" y="11989"/>
                    <a:pt x="14062" y="11996"/>
                    <a:pt x="14081" y="12002"/>
                  </a:cubicBezTo>
                  <a:cubicBezTo>
                    <a:pt x="14127" y="12002"/>
                    <a:pt x="14159" y="11996"/>
                    <a:pt x="14185" y="11983"/>
                  </a:cubicBezTo>
                  <a:cubicBezTo>
                    <a:pt x="14218" y="11963"/>
                    <a:pt x="14237" y="11931"/>
                    <a:pt x="14244" y="11892"/>
                  </a:cubicBezTo>
                  <a:cubicBezTo>
                    <a:pt x="14244" y="11879"/>
                    <a:pt x="14237" y="11866"/>
                    <a:pt x="14224" y="11859"/>
                  </a:cubicBezTo>
                  <a:cubicBezTo>
                    <a:pt x="14217" y="11854"/>
                    <a:pt x="14211" y="11852"/>
                    <a:pt x="14207" y="11852"/>
                  </a:cubicBezTo>
                  <a:cubicBezTo>
                    <a:pt x="14200" y="11852"/>
                    <a:pt x="14196" y="11858"/>
                    <a:pt x="14192" y="11866"/>
                  </a:cubicBezTo>
                  <a:cubicBezTo>
                    <a:pt x="14185" y="11879"/>
                    <a:pt x="14185" y="11892"/>
                    <a:pt x="14185" y="11898"/>
                  </a:cubicBezTo>
                  <a:cubicBezTo>
                    <a:pt x="14179" y="11911"/>
                    <a:pt x="14166" y="11918"/>
                    <a:pt x="14146" y="11924"/>
                  </a:cubicBezTo>
                  <a:cubicBezTo>
                    <a:pt x="14136" y="11927"/>
                    <a:pt x="14125" y="11929"/>
                    <a:pt x="14115" y="11929"/>
                  </a:cubicBezTo>
                  <a:cubicBezTo>
                    <a:pt x="14101" y="11929"/>
                    <a:pt x="14089" y="11925"/>
                    <a:pt x="14081" y="11918"/>
                  </a:cubicBezTo>
                  <a:cubicBezTo>
                    <a:pt x="14075" y="11911"/>
                    <a:pt x="14068" y="11898"/>
                    <a:pt x="14068" y="11872"/>
                  </a:cubicBezTo>
                  <a:cubicBezTo>
                    <a:pt x="14062" y="11859"/>
                    <a:pt x="14055" y="11853"/>
                    <a:pt x="14055" y="11846"/>
                  </a:cubicBezTo>
                  <a:cubicBezTo>
                    <a:pt x="14049" y="11827"/>
                    <a:pt x="14042" y="11820"/>
                    <a:pt x="14049" y="11807"/>
                  </a:cubicBezTo>
                  <a:cubicBezTo>
                    <a:pt x="14049" y="11781"/>
                    <a:pt x="14068" y="11762"/>
                    <a:pt x="14107" y="11749"/>
                  </a:cubicBezTo>
                  <a:cubicBezTo>
                    <a:pt x="14172" y="11729"/>
                    <a:pt x="14224" y="11723"/>
                    <a:pt x="14276" y="11723"/>
                  </a:cubicBezTo>
                  <a:cubicBezTo>
                    <a:pt x="14283" y="11729"/>
                    <a:pt x="14302" y="11742"/>
                    <a:pt x="14328" y="11755"/>
                  </a:cubicBezTo>
                  <a:cubicBezTo>
                    <a:pt x="14354" y="11768"/>
                    <a:pt x="14374" y="11781"/>
                    <a:pt x="14381" y="11794"/>
                  </a:cubicBezTo>
                  <a:lnTo>
                    <a:pt x="14394" y="11846"/>
                  </a:lnTo>
                  <a:lnTo>
                    <a:pt x="14407" y="11879"/>
                  </a:lnTo>
                  <a:cubicBezTo>
                    <a:pt x="14413" y="11892"/>
                    <a:pt x="14413" y="11905"/>
                    <a:pt x="14413" y="11918"/>
                  </a:cubicBezTo>
                  <a:lnTo>
                    <a:pt x="14394" y="11950"/>
                  </a:lnTo>
                  <a:lnTo>
                    <a:pt x="14387" y="11989"/>
                  </a:lnTo>
                  <a:cubicBezTo>
                    <a:pt x="14381" y="12015"/>
                    <a:pt x="14374" y="12041"/>
                    <a:pt x="14348" y="12067"/>
                  </a:cubicBezTo>
                  <a:lnTo>
                    <a:pt x="14276" y="12204"/>
                  </a:lnTo>
                  <a:cubicBezTo>
                    <a:pt x="14257" y="12230"/>
                    <a:pt x="14250" y="12243"/>
                    <a:pt x="14244" y="12249"/>
                  </a:cubicBezTo>
                  <a:cubicBezTo>
                    <a:pt x="14231" y="12262"/>
                    <a:pt x="14211" y="12276"/>
                    <a:pt x="14192" y="12282"/>
                  </a:cubicBezTo>
                  <a:cubicBezTo>
                    <a:pt x="14127" y="12315"/>
                    <a:pt x="14075" y="12328"/>
                    <a:pt x="14036" y="12334"/>
                  </a:cubicBezTo>
                  <a:lnTo>
                    <a:pt x="13821" y="12315"/>
                  </a:lnTo>
                  <a:cubicBezTo>
                    <a:pt x="13795" y="12308"/>
                    <a:pt x="13776" y="12302"/>
                    <a:pt x="13769" y="12295"/>
                  </a:cubicBezTo>
                  <a:cubicBezTo>
                    <a:pt x="13756" y="12282"/>
                    <a:pt x="13750" y="12269"/>
                    <a:pt x="13743" y="12262"/>
                  </a:cubicBezTo>
                  <a:cubicBezTo>
                    <a:pt x="13732" y="12252"/>
                    <a:pt x="13722" y="12247"/>
                    <a:pt x="13709" y="12247"/>
                  </a:cubicBezTo>
                  <a:cubicBezTo>
                    <a:pt x="13698" y="12247"/>
                    <a:pt x="13686" y="12250"/>
                    <a:pt x="13672" y="12256"/>
                  </a:cubicBezTo>
                  <a:cubicBezTo>
                    <a:pt x="13659" y="12262"/>
                    <a:pt x="13646" y="12262"/>
                    <a:pt x="13639" y="12269"/>
                  </a:cubicBezTo>
                  <a:lnTo>
                    <a:pt x="13607" y="12243"/>
                  </a:lnTo>
                  <a:cubicBezTo>
                    <a:pt x="13509" y="12178"/>
                    <a:pt x="13405" y="12139"/>
                    <a:pt x="13288" y="12132"/>
                  </a:cubicBezTo>
                  <a:cubicBezTo>
                    <a:pt x="13273" y="12131"/>
                    <a:pt x="13258" y="12131"/>
                    <a:pt x="13243" y="12131"/>
                  </a:cubicBezTo>
                  <a:cubicBezTo>
                    <a:pt x="13050" y="12131"/>
                    <a:pt x="12857" y="12209"/>
                    <a:pt x="12670" y="12360"/>
                  </a:cubicBezTo>
                  <a:cubicBezTo>
                    <a:pt x="12566" y="12445"/>
                    <a:pt x="12475" y="12542"/>
                    <a:pt x="12397" y="12646"/>
                  </a:cubicBezTo>
                  <a:lnTo>
                    <a:pt x="12098" y="13134"/>
                  </a:lnTo>
                  <a:cubicBezTo>
                    <a:pt x="12000" y="13290"/>
                    <a:pt x="11935" y="13407"/>
                    <a:pt x="11909" y="13498"/>
                  </a:cubicBezTo>
                  <a:cubicBezTo>
                    <a:pt x="11877" y="13570"/>
                    <a:pt x="11857" y="13661"/>
                    <a:pt x="11831" y="13778"/>
                  </a:cubicBezTo>
                  <a:cubicBezTo>
                    <a:pt x="11805" y="13947"/>
                    <a:pt x="11799" y="14090"/>
                    <a:pt x="11805" y="14220"/>
                  </a:cubicBezTo>
                  <a:cubicBezTo>
                    <a:pt x="11812" y="14298"/>
                    <a:pt x="11825" y="14409"/>
                    <a:pt x="11838" y="14558"/>
                  </a:cubicBezTo>
                  <a:cubicBezTo>
                    <a:pt x="11844" y="14695"/>
                    <a:pt x="11818" y="14799"/>
                    <a:pt x="11766" y="14877"/>
                  </a:cubicBezTo>
                  <a:cubicBezTo>
                    <a:pt x="11734" y="14929"/>
                    <a:pt x="11695" y="14968"/>
                    <a:pt x="11649" y="14994"/>
                  </a:cubicBezTo>
                  <a:cubicBezTo>
                    <a:pt x="11600" y="15016"/>
                    <a:pt x="11556" y="15028"/>
                    <a:pt x="11513" y="15028"/>
                  </a:cubicBezTo>
                  <a:cubicBezTo>
                    <a:pt x="11504" y="15028"/>
                    <a:pt x="11495" y="15028"/>
                    <a:pt x="11486" y="15026"/>
                  </a:cubicBezTo>
                  <a:cubicBezTo>
                    <a:pt x="11421" y="15020"/>
                    <a:pt x="11376" y="14994"/>
                    <a:pt x="11350" y="14948"/>
                  </a:cubicBezTo>
                  <a:cubicBezTo>
                    <a:pt x="11350" y="14903"/>
                    <a:pt x="11343" y="14857"/>
                    <a:pt x="11343" y="14805"/>
                  </a:cubicBezTo>
                  <a:cubicBezTo>
                    <a:pt x="11298" y="14409"/>
                    <a:pt x="11272" y="14116"/>
                    <a:pt x="11265" y="13914"/>
                  </a:cubicBezTo>
                  <a:cubicBezTo>
                    <a:pt x="11259" y="13752"/>
                    <a:pt x="11246" y="13628"/>
                    <a:pt x="11233" y="13550"/>
                  </a:cubicBezTo>
                  <a:cubicBezTo>
                    <a:pt x="11220" y="13466"/>
                    <a:pt x="11187" y="13375"/>
                    <a:pt x="11148" y="13264"/>
                  </a:cubicBezTo>
                  <a:cubicBezTo>
                    <a:pt x="10986" y="12848"/>
                    <a:pt x="10719" y="12503"/>
                    <a:pt x="10348" y="12230"/>
                  </a:cubicBezTo>
                  <a:cubicBezTo>
                    <a:pt x="10394" y="12204"/>
                    <a:pt x="10439" y="12171"/>
                    <a:pt x="10498" y="12139"/>
                  </a:cubicBezTo>
                  <a:lnTo>
                    <a:pt x="10953" y="12646"/>
                  </a:lnTo>
                  <a:cubicBezTo>
                    <a:pt x="10979" y="12672"/>
                    <a:pt x="10999" y="12685"/>
                    <a:pt x="11018" y="12692"/>
                  </a:cubicBezTo>
                  <a:cubicBezTo>
                    <a:pt x="11025" y="12640"/>
                    <a:pt x="10992" y="12568"/>
                    <a:pt x="10927" y="12484"/>
                  </a:cubicBezTo>
                  <a:cubicBezTo>
                    <a:pt x="10830" y="12367"/>
                    <a:pt x="10758" y="12282"/>
                    <a:pt x="10712" y="12243"/>
                  </a:cubicBezTo>
                  <a:lnTo>
                    <a:pt x="10589" y="12126"/>
                  </a:lnTo>
                  <a:cubicBezTo>
                    <a:pt x="10576" y="12113"/>
                    <a:pt x="10569" y="12106"/>
                    <a:pt x="10563" y="12093"/>
                  </a:cubicBezTo>
                  <a:cubicBezTo>
                    <a:pt x="10569" y="12087"/>
                    <a:pt x="10582" y="12080"/>
                    <a:pt x="10595" y="12074"/>
                  </a:cubicBezTo>
                  <a:lnTo>
                    <a:pt x="10947" y="11833"/>
                  </a:lnTo>
                  <a:cubicBezTo>
                    <a:pt x="11135" y="11703"/>
                    <a:pt x="11324" y="11586"/>
                    <a:pt x="11512" y="11482"/>
                  </a:cubicBezTo>
                  <a:cubicBezTo>
                    <a:pt x="11519" y="11495"/>
                    <a:pt x="11525" y="11502"/>
                    <a:pt x="11532" y="11502"/>
                  </a:cubicBezTo>
                  <a:lnTo>
                    <a:pt x="11610" y="11547"/>
                  </a:lnTo>
                  <a:lnTo>
                    <a:pt x="11668" y="11593"/>
                  </a:lnTo>
                  <a:cubicBezTo>
                    <a:pt x="11675" y="11599"/>
                    <a:pt x="11681" y="11606"/>
                    <a:pt x="11695" y="11612"/>
                  </a:cubicBezTo>
                  <a:lnTo>
                    <a:pt x="11727" y="11612"/>
                  </a:lnTo>
                  <a:cubicBezTo>
                    <a:pt x="11734" y="11593"/>
                    <a:pt x="11734" y="11580"/>
                    <a:pt x="11721" y="11560"/>
                  </a:cubicBezTo>
                  <a:lnTo>
                    <a:pt x="11688" y="11515"/>
                  </a:lnTo>
                  <a:lnTo>
                    <a:pt x="11655" y="11489"/>
                  </a:lnTo>
                  <a:lnTo>
                    <a:pt x="11616" y="11469"/>
                  </a:lnTo>
                  <a:lnTo>
                    <a:pt x="11577" y="11443"/>
                  </a:lnTo>
                  <a:cubicBezTo>
                    <a:pt x="12501" y="10929"/>
                    <a:pt x="13405" y="10656"/>
                    <a:pt x="14283" y="10624"/>
                  </a:cubicBezTo>
                  <a:cubicBezTo>
                    <a:pt x="14325" y="10621"/>
                    <a:pt x="14365" y="10620"/>
                    <a:pt x="14404" y="10620"/>
                  </a:cubicBezTo>
                  <a:close/>
                  <a:moveTo>
                    <a:pt x="2134" y="15228"/>
                  </a:moveTo>
                  <a:lnTo>
                    <a:pt x="2141" y="15241"/>
                  </a:lnTo>
                  <a:lnTo>
                    <a:pt x="2154" y="15267"/>
                  </a:lnTo>
                  <a:lnTo>
                    <a:pt x="2180" y="15306"/>
                  </a:lnTo>
                  <a:cubicBezTo>
                    <a:pt x="2199" y="15326"/>
                    <a:pt x="2225" y="15339"/>
                    <a:pt x="2251" y="15358"/>
                  </a:cubicBezTo>
                  <a:lnTo>
                    <a:pt x="2245" y="15391"/>
                  </a:lnTo>
                  <a:cubicBezTo>
                    <a:pt x="2245" y="15410"/>
                    <a:pt x="2238" y="15430"/>
                    <a:pt x="2219" y="15456"/>
                  </a:cubicBezTo>
                  <a:cubicBezTo>
                    <a:pt x="2193" y="15508"/>
                    <a:pt x="2167" y="15540"/>
                    <a:pt x="2141" y="15553"/>
                  </a:cubicBezTo>
                  <a:lnTo>
                    <a:pt x="2095" y="15573"/>
                  </a:lnTo>
                  <a:lnTo>
                    <a:pt x="2037" y="15579"/>
                  </a:lnTo>
                  <a:cubicBezTo>
                    <a:pt x="2004" y="15579"/>
                    <a:pt x="1978" y="15573"/>
                    <a:pt x="1965" y="15553"/>
                  </a:cubicBezTo>
                  <a:lnTo>
                    <a:pt x="1946" y="15527"/>
                  </a:lnTo>
                  <a:cubicBezTo>
                    <a:pt x="1978" y="15462"/>
                    <a:pt x="2017" y="15391"/>
                    <a:pt x="2063" y="15326"/>
                  </a:cubicBezTo>
                  <a:cubicBezTo>
                    <a:pt x="2076" y="15306"/>
                    <a:pt x="2102" y="15274"/>
                    <a:pt x="2134" y="15228"/>
                  </a:cubicBezTo>
                  <a:close/>
                  <a:moveTo>
                    <a:pt x="6127" y="15306"/>
                  </a:moveTo>
                  <a:cubicBezTo>
                    <a:pt x="6147" y="15358"/>
                    <a:pt x="6179" y="15397"/>
                    <a:pt x="6225" y="15423"/>
                  </a:cubicBezTo>
                  <a:cubicBezTo>
                    <a:pt x="6260" y="15439"/>
                    <a:pt x="6296" y="15448"/>
                    <a:pt x="6334" y="15448"/>
                  </a:cubicBezTo>
                  <a:cubicBezTo>
                    <a:pt x="6359" y="15448"/>
                    <a:pt x="6385" y="15444"/>
                    <a:pt x="6414" y="15436"/>
                  </a:cubicBezTo>
                  <a:lnTo>
                    <a:pt x="6414" y="15436"/>
                  </a:lnTo>
                  <a:cubicBezTo>
                    <a:pt x="6407" y="15443"/>
                    <a:pt x="6401" y="15456"/>
                    <a:pt x="6394" y="15469"/>
                  </a:cubicBezTo>
                  <a:cubicBezTo>
                    <a:pt x="6368" y="15508"/>
                    <a:pt x="6349" y="15540"/>
                    <a:pt x="6329" y="15566"/>
                  </a:cubicBezTo>
                  <a:cubicBezTo>
                    <a:pt x="6296" y="15593"/>
                    <a:pt x="6268" y="15607"/>
                    <a:pt x="6237" y="15607"/>
                  </a:cubicBezTo>
                  <a:cubicBezTo>
                    <a:pt x="6231" y="15607"/>
                    <a:pt x="6225" y="15606"/>
                    <a:pt x="6218" y="15605"/>
                  </a:cubicBezTo>
                  <a:cubicBezTo>
                    <a:pt x="6166" y="15605"/>
                    <a:pt x="6134" y="15573"/>
                    <a:pt x="6108" y="15514"/>
                  </a:cubicBezTo>
                  <a:cubicBezTo>
                    <a:pt x="6095" y="15469"/>
                    <a:pt x="6095" y="15423"/>
                    <a:pt x="6108" y="15365"/>
                  </a:cubicBezTo>
                  <a:cubicBezTo>
                    <a:pt x="6114" y="15345"/>
                    <a:pt x="6114" y="15326"/>
                    <a:pt x="6114" y="15313"/>
                  </a:cubicBezTo>
                  <a:lnTo>
                    <a:pt x="6127" y="15306"/>
                  </a:lnTo>
                  <a:close/>
                  <a:moveTo>
                    <a:pt x="2505" y="15287"/>
                  </a:moveTo>
                  <a:cubicBezTo>
                    <a:pt x="2511" y="15293"/>
                    <a:pt x="2524" y="15306"/>
                    <a:pt x="2531" y="15326"/>
                  </a:cubicBezTo>
                  <a:cubicBezTo>
                    <a:pt x="2537" y="15339"/>
                    <a:pt x="2563" y="15358"/>
                    <a:pt x="2596" y="15391"/>
                  </a:cubicBezTo>
                  <a:cubicBezTo>
                    <a:pt x="2589" y="15417"/>
                    <a:pt x="2589" y="15436"/>
                    <a:pt x="2583" y="15456"/>
                  </a:cubicBezTo>
                  <a:cubicBezTo>
                    <a:pt x="2576" y="15469"/>
                    <a:pt x="2570" y="15488"/>
                    <a:pt x="2570" y="15514"/>
                  </a:cubicBezTo>
                  <a:lnTo>
                    <a:pt x="2550" y="15599"/>
                  </a:lnTo>
                  <a:lnTo>
                    <a:pt x="2550" y="15612"/>
                  </a:lnTo>
                  <a:lnTo>
                    <a:pt x="2518" y="15612"/>
                  </a:lnTo>
                  <a:cubicBezTo>
                    <a:pt x="2466" y="15612"/>
                    <a:pt x="2420" y="15592"/>
                    <a:pt x="2381" y="15553"/>
                  </a:cubicBezTo>
                  <a:cubicBezTo>
                    <a:pt x="2362" y="15534"/>
                    <a:pt x="2355" y="15521"/>
                    <a:pt x="2349" y="15514"/>
                  </a:cubicBezTo>
                  <a:cubicBezTo>
                    <a:pt x="2336" y="15488"/>
                    <a:pt x="2329" y="15469"/>
                    <a:pt x="2336" y="15443"/>
                  </a:cubicBezTo>
                  <a:lnTo>
                    <a:pt x="2342" y="15391"/>
                  </a:lnTo>
                  <a:lnTo>
                    <a:pt x="2342" y="15378"/>
                  </a:lnTo>
                  <a:lnTo>
                    <a:pt x="2355" y="15378"/>
                  </a:lnTo>
                  <a:cubicBezTo>
                    <a:pt x="2420" y="15371"/>
                    <a:pt x="2472" y="15339"/>
                    <a:pt x="2505" y="15287"/>
                  </a:cubicBezTo>
                  <a:close/>
                  <a:moveTo>
                    <a:pt x="8157" y="12711"/>
                  </a:moveTo>
                  <a:lnTo>
                    <a:pt x="8404" y="12893"/>
                  </a:lnTo>
                  <a:cubicBezTo>
                    <a:pt x="8631" y="13056"/>
                    <a:pt x="8794" y="13192"/>
                    <a:pt x="8885" y="13297"/>
                  </a:cubicBezTo>
                  <a:cubicBezTo>
                    <a:pt x="8943" y="13362"/>
                    <a:pt x="9041" y="13485"/>
                    <a:pt x="9171" y="13680"/>
                  </a:cubicBezTo>
                  <a:lnTo>
                    <a:pt x="9529" y="14214"/>
                  </a:lnTo>
                  <a:cubicBezTo>
                    <a:pt x="9678" y="14441"/>
                    <a:pt x="9789" y="14617"/>
                    <a:pt x="9854" y="14740"/>
                  </a:cubicBezTo>
                  <a:cubicBezTo>
                    <a:pt x="9991" y="15013"/>
                    <a:pt x="10088" y="15306"/>
                    <a:pt x="10134" y="15618"/>
                  </a:cubicBezTo>
                  <a:cubicBezTo>
                    <a:pt x="10134" y="15625"/>
                    <a:pt x="10140" y="15631"/>
                    <a:pt x="10140" y="15638"/>
                  </a:cubicBezTo>
                  <a:cubicBezTo>
                    <a:pt x="10082" y="15638"/>
                    <a:pt x="10030" y="15638"/>
                    <a:pt x="9971" y="15631"/>
                  </a:cubicBezTo>
                  <a:cubicBezTo>
                    <a:pt x="9548" y="15618"/>
                    <a:pt x="9223" y="15560"/>
                    <a:pt x="9009" y="15462"/>
                  </a:cubicBezTo>
                  <a:cubicBezTo>
                    <a:pt x="8950" y="15436"/>
                    <a:pt x="8911" y="15410"/>
                    <a:pt x="8898" y="15384"/>
                  </a:cubicBezTo>
                  <a:cubicBezTo>
                    <a:pt x="8885" y="15365"/>
                    <a:pt x="8878" y="15345"/>
                    <a:pt x="8872" y="15313"/>
                  </a:cubicBezTo>
                  <a:cubicBezTo>
                    <a:pt x="8859" y="15267"/>
                    <a:pt x="8852" y="15248"/>
                    <a:pt x="8852" y="15235"/>
                  </a:cubicBezTo>
                  <a:cubicBezTo>
                    <a:pt x="8826" y="15170"/>
                    <a:pt x="8774" y="15118"/>
                    <a:pt x="8690" y="15085"/>
                  </a:cubicBezTo>
                  <a:cubicBezTo>
                    <a:pt x="8651" y="15072"/>
                    <a:pt x="8573" y="15059"/>
                    <a:pt x="8462" y="15046"/>
                  </a:cubicBezTo>
                  <a:cubicBezTo>
                    <a:pt x="8300" y="15026"/>
                    <a:pt x="8111" y="14987"/>
                    <a:pt x="7896" y="14929"/>
                  </a:cubicBezTo>
                  <a:cubicBezTo>
                    <a:pt x="7909" y="14896"/>
                    <a:pt x="7916" y="14857"/>
                    <a:pt x="7922" y="14805"/>
                  </a:cubicBezTo>
                  <a:lnTo>
                    <a:pt x="7942" y="14630"/>
                  </a:lnTo>
                  <a:cubicBezTo>
                    <a:pt x="7961" y="14467"/>
                    <a:pt x="7961" y="14311"/>
                    <a:pt x="7961" y="14168"/>
                  </a:cubicBezTo>
                  <a:cubicBezTo>
                    <a:pt x="7961" y="14083"/>
                    <a:pt x="7955" y="14005"/>
                    <a:pt x="7942" y="13947"/>
                  </a:cubicBezTo>
                  <a:cubicBezTo>
                    <a:pt x="7929" y="13875"/>
                    <a:pt x="7916" y="13817"/>
                    <a:pt x="7909" y="13778"/>
                  </a:cubicBezTo>
                  <a:cubicBezTo>
                    <a:pt x="7909" y="13706"/>
                    <a:pt x="7903" y="13648"/>
                    <a:pt x="7903" y="13615"/>
                  </a:cubicBezTo>
                  <a:cubicBezTo>
                    <a:pt x="7896" y="13589"/>
                    <a:pt x="7890" y="13550"/>
                    <a:pt x="7877" y="13498"/>
                  </a:cubicBezTo>
                  <a:lnTo>
                    <a:pt x="7818" y="13277"/>
                  </a:lnTo>
                  <a:cubicBezTo>
                    <a:pt x="7805" y="13219"/>
                    <a:pt x="7792" y="13173"/>
                    <a:pt x="7773" y="13127"/>
                  </a:cubicBezTo>
                  <a:lnTo>
                    <a:pt x="7591" y="12789"/>
                  </a:lnTo>
                  <a:cubicBezTo>
                    <a:pt x="7779" y="12763"/>
                    <a:pt x="7961" y="12737"/>
                    <a:pt x="8157" y="12711"/>
                  </a:cubicBezTo>
                  <a:close/>
                  <a:moveTo>
                    <a:pt x="4215" y="15144"/>
                  </a:moveTo>
                  <a:lnTo>
                    <a:pt x="4209" y="15534"/>
                  </a:lnTo>
                  <a:lnTo>
                    <a:pt x="4209" y="15612"/>
                  </a:lnTo>
                  <a:cubicBezTo>
                    <a:pt x="4202" y="15618"/>
                    <a:pt x="4196" y="15618"/>
                    <a:pt x="4196" y="15625"/>
                  </a:cubicBezTo>
                  <a:lnTo>
                    <a:pt x="4163" y="15638"/>
                  </a:lnTo>
                  <a:lnTo>
                    <a:pt x="4066" y="15657"/>
                  </a:lnTo>
                  <a:cubicBezTo>
                    <a:pt x="4040" y="15657"/>
                    <a:pt x="4020" y="15657"/>
                    <a:pt x="4007" y="15651"/>
                  </a:cubicBezTo>
                  <a:cubicBezTo>
                    <a:pt x="4007" y="15644"/>
                    <a:pt x="4001" y="15644"/>
                    <a:pt x="4001" y="15644"/>
                  </a:cubicBezTo>
                  <a:cubicBezTo>
                    <a:pt x="4020" y="15592"/>
                    <a:pt x="4046" y="15527"/>
                    <a:pt x="4072" y="15456"/>
                  </a:cubicBezTo>
                  <a:cubicBezTo>
                    <a:pt x="4124" y="15345"/>
                    <a:pt x="4163" y="15261"/>
                    <a:pt x="4189" y="15202"/>
                  </a:cubicBezTo>
                  <a:cubicBezTo>
                    <a:pt x="4196" y="15183"/>
                    <a:pt x="4202" y="15163"/>
                    <a:pt x="4215" y="15144"/>
                  </a:cubicBezTo>
                  <a:close/>
                  <a:moveTo>
                    <a:pt x="8553" y="12653"/>
                  </a:moveTo>
                  <a:lnTo>
                    <a:pt x="9009" y="13095"/>
                  </a:lnTo>
                  <a:cubicBezTo>
                    <a:pt x="9171" y="13258"/>
                    <a:pt x="9295" y="13381"/>
                    <a:pt x="9366" y="13472"/>
                  </a:cubicBezTo>
                  <a:cubicBezTo>
                    <a:pt x="9483" y="13615"/>
                    <a:pt x="9633" y="13849"/>
                    <a:pt x="9802" y="14162"/>
                  </a:cubicBezTo>
                  <a:cubicBezTo>
                    <a:pt x="9952" y="14428"/>
                    <a:pt x="10062" y="14643"/>
                    <a:pt x="10140" y="14805"/>
                  </a:cubicBezTo>
                  <a:cubicBezTo>
                    <a:pt x="10251" y="15046"/>
                    <a:pt x="10335" y="15267"/>
                    <a:pt x="10394" y="15475"/>
                  </a:cubicBezTo>
                  <a:cubicBezTo>
                    <a:pt x="10413" y="15553"/>
                    <a:pt x="10433" y="15599"/>
                    <a:pt x="10446" y="15631"/>
                  </a:cubicBezTo>
                  <a:cubicBezTo>
                    <a:pt x="10452" y="15638"/>
                    <a:pt x="10459" y="15651"/>
                    <a:pt x="10465" y="15657"/>
                  </a:cubicBezTo>
                  <a:cubicBezTo>
                    <a:pt x="10413" y="15657"/>
                    <a:pt x="10348" y="15651"/>
                    <a:pt x="10290" y="15651"/>
                  </a:cubicBezTo>
                  <a:cubicBezTo>
                    <a:pt x="10290" y="15638"/>
                    <a:pt x="10283" y="15631"/>
                    <a:pt x="10283" y="15618"/>
                  </a:cubicBezTo>
                  <a:cubicBezTo>
                    <a:pt x="10238" y="15352"/>
                    <a:pt x="10166" y="15105"/>
                    <a:pt x="10062" y="14870"/>
                  </a:cubicBezTo>
                  <a:cubicBezTo>
                    <a:pt x="9997" y="14727"/>
                    <a:pt x="9919" y="14571"/>
                    <a:pt x="9815" y="14402"/>
                  </a:cubicBezTo>
                  <a:cubicBezTo>
                    <a:pt x="9756" y="14311"/>
                    <a:pt x="9659" y="14162"/>
                    <a:pt x="9522" y="13953"/>
                  </a:cubicBezTo>
                  <a:lnTo>
                    <a:pt x="9223" y="13518"/>
                  </a:lnTo>
                  <a:cubicBezTo>
                    <a:pt x="9132" y="13388"/>
                    <a:pt x="9067" y="13297"/>
                    <a:pt x="9028" y="13251"/>
                  </a:cubicBezTo>
                  <a:cubicBezTo>
                    <a:pt x="8930" y="13147"/>
                    <a:pt x="8807" y="13036"/>
                    <a:pt x="8644" y="12919"/>
                  </a:cubicBezTo>
                  <a:cubicBezTo>
                    <a:pt x="8508" y="12822"/>
                    <a:pt x="8397" y="12750"/>
                    <a:pt x="8313" y="12692"/>
                  </a:cubicBezTo>
                  <a:cubicBezTo>
                    <a:pt x="8391" y="12679"/>
                    <a:pt x="8475" y="12666"/>
                    <a:pt x="8553" y="12653"/>
                  </a:cubicBezTo>
                  <a:close/>
                  <a:moveTo>
                    <a:pt x="8742" y="12620"/>
                  </a:moveTo>
                  <a:cubicBezTo>
                    <a:pt x="8943" y="12750"/>
                    <a:pt x="9145" y="12945"/>
                    <a:pt x="9353" y="13192"/>
                  </a:cubicBezTo>
                  <a:cubicBezTo>
                    <a:pt x="9965" y="13914"/>
                    <a:pt x="10387" y="14740"/>
                    <a:pt x="10621" y="15664"/>
                  </a:cubicBezTo>
                  <a:cubicBezTo>
                    <a:pt x="10621" y="15670"/>
                    <a:pt x="10621" y="15670"/>
                    <a:pt x="10628" y="15677"/>
                  </a:cubicBezTo>
                  <a:cubicBezTo>
                    <a:pt x="10595" y="15670"/>
                    <a:pt x="10563" y="15670"/>
                    <a:pt x="10530" y="15664"/>
                  </a:cubicBezTo>
                  <a:cubicBezTo>
                    <a:pt x="10452" y="15391"/>
                    <a:pt x="10355" y="15118"/>
                    <a:pt x="10244" y="14864"/>
                  </a:cubicBezTo>
                  <a:cubicBezTo>
                    <a:pt x="10199" y="14760"/>
                    <a:pt x="10160" y="14669"/>
                    <a:pt x="10114" y="14591"/>
                  </a:cubicBezTo>
                  <a:cubicBezTo>
                    <a:pt x="10036" y="14454"/>
                    <a:pt x="9978" y="14350"/>
                    <a:pt x="9939" y="14279"/>
                  </a:cubicBezTo>
                  <a:cubicBezTo>
                    <a:pt x="9834" y="14064"/>
                    <a:pt x="9750" y="13901"/>
                    <a:pt x="9685" y="13804"/>
                  </a:cubicBezTo>
                  <a:cubicBezTo>
                    <a:pt x="9561" y="13596"/>
                    <a:pt x="9392" y="13381"/>
                    <a:pt x="9165" y="13153"/>
                  </a:cubicBezTo>
                  <a:cubicBezTo>
                    <a:pt x="9035" y="13017"/>
                    <a:pt x="8852" y="12848"/>
                    <a:pt x="8618" y="12640"/>
                  </a:cubicBezTo>
                  <a:cubicBezTo>
                    <a:pt x="8664" y="12633"/>
                    <a:pt x="8703" y="12627"/>
                    <a:pt x="8742" y="12620"/>
                  </a:cubicBezTo>
                  <a:close/>
                  <a:moveTo>
                    <a:pt x="12976" y="14987"/>
                  </a:moveTo>
                  <a:cubicBezTo>
                    <a:pt x="13093" y="15020"/>
                    <a:pt x="13223" y="15039"/>
                    <a:pt x="13359" y="15046"/>
                  </a:cubicBezTo>
                  <a:cubicBezTo>
                    <a:pt x="13476" y="15059"/>
                    <a:pt x="13633" y="15059"/>
                    <a:pt x="13841" y="15059"/>
                  </a:cubicBezTo>
                  <a:cubicBezTo>
                    <a:pt x="13990" y="15053"/>
                    <a:pt x="14101" y="15046"/>
                    <a:pt x="14179" y="15033"/>
                  </a:cubicBezTo>
                  <a:lnTo>
                    <a:pt x="14283" y="15013"/>
                  </a:lnTo>
                  <a:cubicBezTo>
                    <a:pt x="14302" y="15013"/>
                    <a:pt x="14322" y="15013"/>
                    <a:pt x="14341" y="15007"/>
                  </a:cubicBezTo>
                  <a:lnTo>
                    <a:pt x="14341" y="15007"/>
                  </a:lnTo>
                  <a:cubicBezTo>
                    <a:pt x="14198" y="15215"/>
                    <a:pt x="14042" y="15410"/>
                    <a:pt x="13873" y="15599"/>
                  </a:cubicBezTo>
                  <a:cubicBezTo>
                    <a:pt x="13847" y="15631"/>
                    <a:pt x="13821" y="15657"/>
                    <a:pt x="13795" y="15683"/>
                  </a:cubicBezTo>
                  <a:cubicBezTo>
                    <a:pt x="13791" y="15681"/>
                    <a:pt x="13787" y="15681"/>
                    <a:pt x="13782" y="15681"/>
                  </a:cubicBezTo>
                  <a:cubicBezTo>
                    <a:pt x="13770" y="15681"/>
                    <a:pt x="13755" y="15685"/>
                    <a:pt x="13737" y="15690"/>
                  </a:cubicBezTo>
                  <a:cubicBezTo>
                    <a:pt x="13702" y="15704"/>
                    <a:pt x="13650" y="15712"/>
                    <a:pt x="13582" y="15712"/>
                  </a:cubicBezTo>
                  <a:cubicBezTo>
                    <a:pt x="13559" y="15712"/>
                    <a:pt x="13535" y="15711"/>
                    <a:pt x="13509" y="15709"/>
                  </a:cubicBezTo>
                  <a:lnTo>
                    <a:pt x="13164" y="15683"/>
                  </a:lnTo>
                  <a:cubicBezTo>
                    <a:pt x="13119" y="15677"/>
                    <a:pt x="13093" y="15670"/>
                    <a:pt x="13073" y="15664"/>
                  </a:cubicBezTo>
                  <a:lnTo>
                    <a:pt x="12995" y="15638"/>
                  </a:lnTo>
                  <a:lnTo>
                    <a:pt x="12898" y="15631"/>
                  </a:lnTo>
                  <a:cubicBezTo>
                    <a:pt x="12872" y="15625"/>
                    <a:pt x="12813" y="15618"/>
                    <a:pt x="12729" y="15592"/>
                  </a:cubicBezTo>
                  <a:lnTo>
                    <a:pt x="12423" y="15514"/>
                  </a:lnTo>
                  <a:cubicBezTo>
                    <a:pt x="12377" y="15508"/>
                    <a:pt x="12338" y="15495"/>
                    <a:pt x="12312" y="15475"/>
                  </a:cubicBezTo>
                  <a:cubicBezTo>
                    <a:pt x="12286" y="15462"/>
                    <a:pt x="12267" y="15443"/>
                    <a:pt x="12260" y="15423"/>
                  </a:cubicBezTo>
                  <a:cubicBezTo>
                    <a:pt x="12371" y="15371"/>
                    <a:pt x="12488" y="15313"/>
                    <a:pt x="12599" y="15248"/>
                  </a:cubicBezTo>
                  <a:cubicBezTo>
                    <a:pt x="12729" y="15170"/>
                    <a:pt x="12859" y="15085"/>
                    <a:pt x="12976" y="14987"/>
                  </a:cubicBezTo>
                  <a:close/>
                  <a:moveTo>
                    <a:pt x="6622" y="15287"/>
                  </a:moveTo>
                  <a:cubicBezTo>
                    <a:pt x="6641" y="15313"/>
                    <a:pt x="6667" y="15339"/>
                    <a:pt x="6700" y="15365"/>
                  </a:cubicBezTo>
                  <a:cubicBezTo>
                    <a:pt x="6635" y="15417"/>
                    <a:pt x="6583" y="15469"/>
                    <a:pt x="6537" y="15514"/>
                  </a:cubicBezTo>
                  <a:cubicBezTo>
                    <a:pt x="6524" y="15527"/>
                    <a:pt x="6524" y="15534"/>
                    <a:pt x="6531" y="15547"/>
                  </a:cubicBezTo>
                  <a:lnTo>
                    <a:pt x="6550" y="15547"/>
                  </a:lnTo>
                  <a:lnTo>
                    <a:pt x="6609" y="15495"/>
                  </a:lnTo>
                  <a:cubicBezTo>
                    <a:pt x="6654" y="15456"/>
                    <a:pt x="6700" y="15417"/>
                    <a:pt x="6739" y="15391"/>
                  </a:cubicBezTo>
                  <a:cubicBezTo>
                    <a:pt x="6782" y="15407"/>
                    <a:pt x="6820" y="15418"/>
                    <a:pt x="6861" y="15418"/>
                  </a:cubicBezTo>
                  <a:cubicBezTo>
                    <a:pt x="6870" y="15418"/>
                    <a:pt x="6879" y="15418"/>
                    <a:pt x="6888" y="15417"/>
                  </a:cubicBezTo>
                  <a:cubicBezTo>
                    <a:pt x="6914" y="15417"/>
                    <a:pt x="6940" y="15417"/>
                    <a:pt x="6966" y="15404"/>
                  </a:cubicBezTo>
                  <a:lnTo>
                    <a:pt x="6966" y="15404"/>
                  </a:lnTo>
                  <a:cubicBezTo>
                    <a:pt x="6960" y="15417"/>
                    <a:pt x="6953" y="15423"/>
                    <a:pt x="6947" y="15430"/>
                  </a:cubicBezTo>
                  <a:cubicBezTo>
                    <a:pt x="6882" y="15514"/>
                    <a:pt x="6810" y="15612"/>
                    <a:pt x="6719" y="15722"/>
                  </a:cubicBezTo>
                  <a:cubicBezTo>
                    <a:pt x="6706" y="15709"/>
                    <a:pt x="6700" y="15703"/>
                    <a:pt x="6680" y="15696"/>
                  </a:cubicBezTo>
                  <a:cubicBezTo>
                    <a:pt x="6661" y="15690"/>
                    <a:pt x="6641" y="15683"/>
                    <a:pt x="6628" y="15683"/>
                  </a:cubicBezTo>
                  <a:cubicBezTo>
                    <a:pt x="6596" y="15670"/>
                    <a:pt x="6570" y="15651"/>
                    <a:pt x="6550" y="15618"/>
                  </a:cubicBezTo>
                  <a:cubicBezTo>
                    <a:pt x="6531" y="15592"/>
                    <a:pt x="6518" y="15560"/>
                    <a:pt x="6518" y="15521"/>
                  </a:cubicBezTo>
                  <a:cubicBezTo>
                    <a:pt x="6524" y="15488"/>
                    <a:pt x="6524" y="15469"/>
                    <a:pt x="6524" y="15449"/>
                  </a:cubicBezTo>
                  <a:cubicBezTo>
                    <a:pt x="6518" y="15423"/>
                    <a:pt x="6505" y="15404"/>
                    <a:pt x="6492" y="15397"/>
                  </a:cubicBezTo>
                  <a:cubicBezTo>
                    <a:pt x="6531" y="15371"/>
                    <a:pt x="6576" y="15332"/>
                    <a:pt x="6622" y="15287"/>
                  </a:cubicBezTo>
                  <a:close/>
                  <a:moveTo>
                    <a:pt x="10719" y="14487"/>
                  </a:moveTo>
                  <a:lnTo>
                    <a:pt x="10719" y="14487"/>
                  </a:lnTo>
                  <a:cubicBezTo>
                    <a:pt x="10745" y="14519"/>
                    <a:pt x="10764" y="14545"/>
                    <a:pt x="10777" y="14571"/>
                  </a:cubicBezTo>
                  <a:cubicBezTo>
                    <a:pt x="10792" y="14595"/>
                    <a:pt x="10810" y="14609"/>
                    <a:pt x="10826" y="14609"/>
                  </a:cubicBezTo>
                  <a:cubicBezTo>
                    <a:pt x="10832" y="14609"/>
                    <a:pt x="10837" y="14607"/>
                    <a:pt x="10843" y="14604"/>
                  </a:cubicBezTo>
                  <a:cubicBezTo>
                    <a:pt x="10856" y="14597"/>
                    <a:pt x="10856" y="14578"/>
                    <a:pt x="10849" y="14552"/>
                  </a:cubicBezTo>
                  <a:lnTo>
                    <a:pt x="10849" y="14513"/>
                  </a:lnTo>
                  <a:cubicBezTo>
                    <a:pt x="10849" y="14519"/>
                    <a:pt x="10856" y="14526"/>
                    <a:pt x="10862" y="14539"/>
                  </a:cubicBezTo>
                  <a:cubicBezTo>
                    <a:pt x="10875" y="14558"/>
                    <a:pt x="10895" y="14591"/>
                    <a:pt x="10921" y="14630"/>
                  </a:cubicBezTo>
                  <a:cubicBezTo>
                    <a:pt x="10953" y="14682"/>
                    <a:pt x="10979" y="14760"/>
                    <a:pt x="11018" y="14864"/>
                  </a:cubicBezTo>
                  <a:cubicBezTo>
                    <a:pt x="11029" y="14891"/>
                    <a:pt x="11044" y="14905"/>
                    <a:pt x="11060" y="14905"/>
                  </a:cubicBezTo>
                  <a:cubicBezTo>
                    <a:pt x="11064" y="14905"/>
                    <a:pt x="11067" y="14904"/>
                    <a:pt x="11070" y="14903"/>
                  </a:cubicBezTo>
                  <a:cubicBezTo>
                    <a:pt x="11070" y="14896"/>
                    <a:pt x="11077" y="14890"/>
                    <a:pt x="11083" y="14877"/>
                  </a:cubicBezTo>
                  <a:lnTo>
                    <a:pt x="11116" y="14818"/>
                  </a:lnTo>
                  <a:cubicBezTo>
                    <a:pt x="11122" y="14929"/>
                    <a:pt x="11122" y="15046"/>
                    <a:pt x="11122" y="15163"/>
                  </a:cubicBezTo>
                  <a:cubicBezTo>
                    <a:pt x="11122" y="15326"/>
                    <a:pt x="11103" y="15449"/>
                    <a:pt x="11070" y="15527"/>
                  </a:cubicBezTo>
                  <a:cubicBezTo>
                    <a:pt x="11057" y="15566"/>
                    <a:pt x="11051" y="15592"/>
                    <a:pt x="11044" y="15612"/>
                  </a:cubicBezTo>
                  <a:cubicBezTo>
                    <a:pt x="11018" y="15651"/>
                    <a:pt x="10986" y="15690"/>
                    <a:pt x="10960" y="15735"/>
                  </a:cubicBezTo>
                  <a:cubicBezTo>
                    <a:pt x="10901" y="15716"/>
                    <a:pt x="10830" y="15703"/>
                    <a:pt x="10738" y="15690"/>
                  </a:cubicBezTo>
                  <a:lnTo>
                    <a:pt x="10608" y="15313"/>
                  </a:lnTo>
                  <a:lnTo>
                    <a:pt x="10777" y="15306"/>
                  </a:lnTo>
                  <a:cubicBezTo>
                    <a:pt x="10804" y="15306"/>
                    <a:pt x="10817" y="15300"/>
                    <a:pt x="10830" y="15287"/>
                  </a:cubicBezTo>
                  <a:cubicBezTo>
                    <a:pt x="10843" y="15274"/>
                    <a:pt x="10843" y="15248"/>
                    <a:pt x="10823" y="15209"/>
                  </a:cubicBezTo>
                  <a:lnTo>
                    <a:pt x="10712" y="15013"/>
                  </a:lnTo>
                  <a:cubicBezTo>
                    <a:pt x="10699" y="14994"/>
                    <a:pt x="10693" y="14987"/>
                    <a:pt x="10693" y="14974"/>
                  </a:cubicBezTo>
                  <a:cubicBezTo>
                    <a:pt x="10719" y="14974"/>
                    <a:pt x="10758" y="14987"/>
                    <a:pt x="10797" y="15026"/>
                  </a:cubicBezTo>
                  <a:cubicBezTo>
                    <a:pt x="10843" y="15059"/>
                    <a:pt x="10875" y="15079"/>
                    <a:pt x="10901" y="15085"/>
                  </a:cubicBezTo>
                  <a:cubicBezTo>
                    <a:pt x="10921" y="15072"/>
                    <a:pt x="10921" y="15053"/>
                    <a:pt x="10908" y="15020"/>
                  </a:cubicBezTo>
                  <a:lnTo>
                    <a:pt x="10751" y="14571"/>
                  </a:lnTo>
                  <a:lnTo>
                    <a:pt x="10725" y="14519"/>
                  </a:lnTo>
                  <a:cubicBezTo>
                    <a:pt x="10725" y="14506"/>
                    <a:pt x="10719" y="14493"/>
                    <a:pt x="10719" y="14487"/>
                  </a:cubicBezTo>
                  <a:close/>
                  <a:moveTo>
                    <a:pt x="5132" y="15514"/>
                  </a:moveTo>
                  <a:cubicBezTo>
                    <a:pt x="5145" y="15527"/>
                    <a:pt x="5158" y="15540"/>
                    <a:pt x="5178" y="15547"/>
                  </a:cubicBezTo>
                  <a:cubicBezTo>
                    <a:pt x="5218" y="15569"/>
                    <a:pt x="5258" y="15579"/>
                    <a:pt x="5302" y="15579"/>
                  </a:cubicBezTo>
                  <a:cubicBezTo>
                    <a:pt x="5322" y="15579"/>
                    <a:pt x="5344" y="15577"/>
                    <a:pt x="5366" y="15573"/>
                  </a:cubicBezTo>
                  <a:cubicBezTo>
                    <a:pt x="5373" y="15566"/>
                    <a:pt x="5379" y="15566"/>
                    <a:pt x="5386" y="15566"/>
                  </a:cubicBezTo>
                  <a:lnTo>
                    <a:pt x="5386" y="15586"/>
                  </a:lnTo>
                  <a:cubicBezTo>
                    <a:pt x="5386" y="15631"/>
                    <a:pt x="5373" y="15670"/>
                    <a:pt x="5347" y="15709"/>
                  </a:cubicBezTo>
                  <a:cubicBezTo>
                    <a:pt x="5321" y="15748"/>
                    <a:pt x="5282" y="15774"/>
                    <a:pt x="5243" y="15787"/>
                  </a:cubicBezTo>
                  <a:cubicBezTo>
                    <a:pt x="5217" y="15794"/>
                    <a:pt x="5184" y="15800"/>
                    <a:pt x="5132" y="15800"/>
                  </a:cubicBezTo>
                  <a:cubicBezTo>
                    <a:pt x="5100" y="15800"/>
                    <a:pt x="5080" y="15787"/>
                    <a:pt x="5067" y="15774"/>
                  </a:cubicBezTo>
                  <a:lnTo>
                    <a:pt x="5067" y="15768"/>
                  </a:lnTo>
                  <a:cubicBezTo>
                    <a:pt x="5080" y="15722"/>
                    <a:pt x="5106" y="15638"/>
                    <a:pt x="5132" y="15514"/>
                  </a:cubicBezTo>
                  <a:close/>
                  <a:moveTo>
                    <a:pt x="5529" y="15482"/>
                  </a:moveTo>
                  <a:cubicBezTo>
                    <a:pt x="5601" y="15553"/>
                    <a:pt x="5679" y="15592"/>
                    <a:pt x="5763" y="15599"/>
                  </a:cubicBezTo>
                  <a:lnTo>
                    <a:pt x="5809" y="15599"/>
                  </a:lnTo>
                  <a:lnTo>
                    <a:pt x="5802" y="15618"/>
                  </a:lnTo>
                  <a:cubicBezTo>
                    <a:pt x="5783" y="15683"/>
                    <a:pt x="5750" y="15742"/>
                    <a:pt x="5711" y="15774"/>
                  </a:cubicBezTo>
                  <a:cubicBezTo>
                    <a:pt x="5685" y="15794"/>
                    <a:pt x="5659" y="15807"/>
                    <a:pt x="5627" y="15807"/>
                  </a:cubicBezTo>
                  <a:cubicBezTo>
                    <a:pt x="5588" y="15807"/>
                    <a:pt x="5562" y="15800"/>
                    <a:pt x="5536" y="15781"/>
                  </a:cubicBezTo>
                  <a:cubicBezTo>
                    <a:pt x="5490" y="15748"/>
                    <a:pt x="5471" y="15696"/>
                    <a:pt x="5477" y="15618"/>
                  </a:cubicBezTo>
                  <a:cubicBezTo>
                    <a:pt x="5477" y="15566"/>
                    <a:pt x="5477" y="15534"/>
                    <a:pt x="5477" y="15527"/>
                  </a:cubicBezTo>
                  <a:cubicBezTo>
                    <a:pt x="5497" y="15514"/>
                    <a:pt x="5516" y="15501"/>
                    <a:pt x="5529" y="15482"/>
                  </a:cubicBezTo>
                  <a:close/>
                  <a:moveTo>
                    <a:pt x="12215" y="15443"/>
                  </a:moveTo>
                  <a:cubicBezTo>
                    <a:pt x="12215" y="15449"/>
                    <a:pt x="12221" y="15456"/>
                    <a:pt x="12221" y="15456"/>
                  </a:cubicBezTo>
                  <a:cubicBezTo>
                    <a:pt x="12228" y="15482"/>
                    <a:pt x="12247" y="15501"/>
                    <a:pt x="12267" y="15514"/>
                  </a:cubicBezTo>
                  <a:cubicBezTo>
                    <a:pt x="12293" y="15534"/>
                    <a:pt x="12332" y="15553"/>
                    <a:pt x="12397" y="15573"/>
                  </a:cubicBezTo>
                  <a:lnTo>
                    <a:pt x="12657" y="15638"/>
                  </a:lnTo>
                  <a:cubicBezTo>
                    <a:pt x="12761" y="15664"/>
                    <a:pt x="12833" y="15683"/>
                    <a:pt x="12878" y="15690"/>
                  </a:cubicBezTo>
                  <a:cubicBezTo>
                    <a:pt x="12943" y="15696"/>
                    <a:pt x="12976" y="15696"/>
                    <a:pt x="12976" y="15696"/>
                  </a:cubicBezTo>
                  <a:lnTo>
                    <a:pt x="13041" y="15722"/>
                  </a:lnTo>
                  <a:lnTo>
                    <a:pt x="13613" y="15781"/>
                  </a:lnTo>
                  <a:lnTo>
                    <a:pt x="13672" y="15781"/>
                  </a:lnTo>
                  <a:cubicBezTo>
                    <a:pt x="13652" y="15794"/>
                    <a:pt x="13633" y="15807"/>
                    <a:pt x="13613" y="15813"/>
                  </a:cubicBezTo>
                  <a:cubicBezTo>
                    <a:pt x="13587" y="15820"/>
                    <a:pt x="13516" y="15820"/>
                    <a:pt x="13392" y="15820"/>
                  </a:cubicBezTo>
                  <a:cubicBezTo>
                    <a:pt x="13337" y="15817"/>
                    <a:pt x="13296" y="15815"/>
                    <a:pt x="13269" y="15815"/>
                  </a:cubicBezTo>
                  <a:cubicBezTo>
                    <a:pt x="13242" y="15815"/>
                    <a:pt x="13229" y="15817"/>
                    <a:pt x="13229" y="15820"/>
                  </a:cubicBezTo>
                  <a:cubicBezTo>
                    <a:pt x="13080" y="15800"/>
                    <a:pt x="12859" y="15761"/>
                    <a:pt x="12572" y="15696"/>
                  </a:cubicBezTo>
                  <a:cubicBezTo>
                    <a:pt x="12462" y="15670"/>
                    <a:pt x="12377" y="15651"/>
                    <a:pt x="12325" y="15625"/>
                  </a:cubicBezTo>
                  <a:cubicBezTo>
                    <a:pt x="12234" y="15592"/>
                    <a:pt x="12169" y="15540"/>
                    <a:pt x="12130" y="15482"/>
                  </a:cubicBezTo>
                  <a:lnTo>
                    <a:pt x="12124" y="15482"/>
                  </a:lnTo>
                  <a:cubicBezTo>
                    <a:pt x="12156" y="15469"/>
                    <a:pt x="12189" y="15456"/>
                    <a:pt x="12215" y="15443"/>
                  </a:cubicBezTo>
                  <a:close/>
                  <a:moveTo>
                    <a:pt x="5997" y="15501"/>
                  </a:moveTo>
                  <a:cubicBezTo>
                    <a:pt x="6004" y="15547"/>
                    <a:pt x="6017" y="15592"/>
                    <a:pt x="6049" y="15631"/>
                  </a:cubicBezTo>
                  <a:cubicBezTo>
                    <a:pt x="6082" y="15670"/>
                    <a:pt x="6121" y="15696"/>
                    <a:pt x="6166" y="15709"/>
                  </a:cubicBezTo>
                  <a:cubicBezTo>
                    <a:pt x="6179" y="15709"/>
                    <a:pt x="6199" y="15716"/>
                    <a:pt x="6212" y="15716"/>
                  </a:cubicBezTo>
                  <a:cubicBezTo>
                    <a:pt x="6205" y="15722"/>
                    <a:pt x="6205" y="15735"/>
                    <a:pt x="6199" y="15748"/>
                  </a:cubicBezTo>
                  <a:cubicBezTo>
                    <a:pt x="6186" y="15781"/>
                    <a:pt x="6173" y="15807"/>
                    <a:pt x="6153" y="15820"/>
                  </a:cubicBezTo>
                  <a:cubicBezTo>
                    <a:pt x="6126" y="15844"/>
                    <a:pt x="6098" y="15855"/>
                    <a:pt x="6066" y="15855"/>
                  </a:cubicBezTo>
                  <a:cubicBezTo>
                    <a:pt x="6037" y="15855"/>
                    <a:pt x="6006" y="15845"/>
                    <a:pt x="5971" y="15826"/>
                  </a:cubicBezTo>
                  <a:cubicBezTo>
                    <a:pt x="5945" y="15813"/>
                    <a:pt x="5932" y="15800"/>
                    <a:pt x="5919" y="15781"/>
                  </a:cubicBezTo>
                  <a:cubicBezTo>
                    <a:pt x="5906" y="15761"/>
                    <a:pt x="5906" y="15735"/>
                    <a:pt x="5913" y="15703"/>
                  </a:cubicBezTo>
                  <a:lnTo>
                    <a:pt x="5919" y="15612"/>
                  </a:lnTo>
                  <a:cubicBezTo>
                    <a:pt x="5919" y="15592"/>
                    <a:pt x="5919" y="15586"/>
                    <a:pt x="5919" y="15573"/>
                  </a:cubicBezTo>
                  <a:cubicBezTo>
                    <a:pt x="5945" y="15553"/>
                    <a:pt x="5971" y="15534"/>
                    <a:pt x="5997" y="15501"/>
                  </a:cubicBezTo>
                  <a:close/>
                  <a:moveTo>
                    <a:pt x="2259" y="15551"/>
                  </a:moveTo>
                  <a:cubicBezTo>
                    <a:pt x="2261" y="15551"/>
                    <a:pt x="2262" y="15552"/>
                    <a:pt x="2264" y="15553"/>
                  </a:cubicBezTo>
                  <a:cubicBezTo>
                    <a:pt x="2264" y="15553"/>
                    <a:pt x="2271" y="15560"/>
                    <a:pt x="2277" y="15573"/>
                  </a:cubicBezTo>
                  <a:cubicBezTo>
                    <a:pt x="2277" y="15579"/>
                    <a:pt x="2284" y="15592"/>
                    <a:pt x="2297" y="15605"/>
                  </a:cubicBezTo>
                  <a:cubicBezTo>
                    <a:pt x="2355" y="15657"/>
                    <a:pt x="2414" y="15690"/>
                    <a:pt x="2492" y="15703"/>
                  </a:cubicBezTo>
                  <a:lnTo>
                    <a:pt x="2472" y="15761"/>
                  </a:lnTo>
                  <a:cubicBezTo>
                    <a:pt x="2459" y="15787"/>
                    <a:pt x="2453" y="15800"/>
                    <a:pt x="2446" y="15807"/>
                  </a:cubicBezTo>
                  <a:cubicBezTo>
                    <a:pt x="2440" y="15820"/>
                    <a:pt x="2420" y="15833"/>
                    <a:pt x="2401" y="15846"/>
                  </a:cubicBezTo>
                  <a:cubicBezTo>
                    <a:pt x="2384" y="15859"/>
                    <a:pt x="2367" y="15866"/>
                    <a:pt x="2352" y="15866"/>
                  </a:cubicBezTo>
                  <a:cubicBezTo>
                    <a:pt x="2344" y="15866"/>
                    <a:pt x="2336" y="15864"/>
                    <a:pt x="2329" y="15859"/>
                  </a:cubicBezTo>
                  <a:cubicBezTo>
                    <a:pt x="2323" y="15859"/>
                    <a:pt x="2310" y="15846"/>
                    <a:pt x="2290" y="15826"/>
                  </a:cubicBezTo>
                  <a:cubicBezTo>
                    <a:pt x="2251" y="15755"/>
                    <a:pt x="2225" y="15703"/>
                    <a:pt x="2212" y="15657"/>
                  </a:cubicBezTo>
                  <a:cubicBezTo>
                    <a:pt x="2206" y="15638"/>
                    <a:pt x="2199" y="15625"/>
                    <a:pt x="2193" y="15618"/>
                  </a:cubicBezTo>
                  <a:cubicBezTo>
                    <a:pt x="2193" y="15612"/>
                    <a:pt x="2186" y="15612"/>
                    <a:pt x="2186" y="15612"/>
                  </a:cubicBezTo>
                  <a:cubicBezTo>
                    <a:pt x="2212" y="15592"/>
                    <a:pt x="2232" y="15579"/>
                    <a:pt x="2245" y="15566"/>
                  </a:cubicBezTo>
                  <a:cubicBezTo>
                    <a:pt x="2249" y="15557"/>
                    <a:pt x="2254" y="15551"/>
                    <a:pt x="2259" y="15551"/>
                  </a:cubicBezTo>
                  <a:close/>
                  <a:moveTo>
                    <a:pt x="6420" y="15625"/>
                  </a:moveTo>
                  <a:cubicBezTo>
                    <a:pt x="6453" y="15703"/>
                    <a:pt x="6505" y="15761"/>
                    <a:pt x="6589" y="15794"/>
                  </a:cubicBezTo>
                  <a:cubicBezTo>
                    <a:pt x="6609" y="15807"/>
                    <a:pt x="6622" y="15807"/>
                    <a:pt x="6641" y="15813"/>
                  </a:cubicBezTo>
                  <a:cubicBezTo>
                    <a:pt x="6635" y="15820"/>
                    <a:pt x="6622" y="15826"/>
                    <a:pt x="6615" y="15839"/>
                  </a:cubicBezTo>
                  <a:cubicBezTo>
                    <a:pt x="6589" y="15865"/>
                    <a:pt x="6563" y="15898"/>
                    <a:pt x="6531" y="15937"/>
                  </a:cubicBezTo>
                  <a:cubicBezTo>
                    <a:pt x="6524" y="15924"/>
                    <a:pt x="6518" y="15917"/>
                    <a:pt x="6505" y="15917"/>
                  </a:cubicBezTo>
                  <a:cubicBezTo>
                    <a:pt x="6479" y="15917"/>
                    <a:pt x="6459" y="15917"/>
                    <a:pt x="6440" y="15911"/>
                  </a:cubicBezTo>
                  <a:cubicBezTo>
                    <a:pt x="6427" y="15904"/>
                    <a:pt x="6407" y="15898"/>
                    <a:pt x="6394" y="15878"/>
                  </a:cubicBezTo>
                  <a:cubicBezTo>
                    <a:pt x="6362" y="15846"/>
                    <a:pt x="6349" y="15807"/>
                    <a:pt x="6342" y="15755"/>
                  </a:cubicBezTo>
                  <a:lnTo>
                    <a:pt x="6342" y="15690"/>
                  </a:lnTo>
                  <a:cubicBezTo>
                    <a:pt x="6375" y="15677"/>
                    <a:pt x="6401" y="15651"/>
                    <a:pt x="6420" y="15625"/>
                  </a:cubicBezTo>
                  <a:close/>
                  <a:moveTo>
                    <a:pt x="3006" y="14597"/>
                  </a:moveTo>
                  <a:cubicBezTo>
                    <a:pt x="3065" y="14632"/>
                    <a:pt x="3128" y="14648"/>
                    <a:pt x="3197" y="14648"/>
                  </a:cubicBezTo>
                  <a:cubicBezTo>
                    <a:pt x="3219" y="14648"/>
                    <a:pt x="3242" y="14646"/>
                    <a:pt x="3266" y="14643"/>
                  </a:cubicBezTo>
                  <a:lnTo>
                    <a:pt x="3285" y="14643"/>
                  </a:lnTo>
                  <a:cubicBezTo>
                    <a:pt x="3220" y="14909"/>
                    <a:pt x="3149" y="15163"/>
                    <a:pt x="3064" y="15410"/>
                  </a:cubicBezTo>
                  <a:lnTo>
                    <a:pt x="3038" y="15495"/>
                  </a:lnTo>
                  <a:cubicBezTo>
                    <a:pt x="2999" y="15592"/>
                    <a:pt x="2980" y="15657"/>
                    <a:pt x="2973" y="15683"/>
                  </a:cubicBezTo>
                  <a:cubicBezTo>
                    <a:pt x="2967" y="15709"/>
                    <a:pt x="2960" y="15755"/>
                    <a:pt x="2947" y="15813"/>
                  </a:cubicBezTo>
                  <a:cubicBezTo>
                    <a:pt x="2941" y="15839"/>
                    <a:pt x="2908" y="15885"/>
                    <a:pt x="2856" y="15943"/>
                  </a:cubicBezTo>
                  <a:cubicBezTo>
                    <a:pt x="2856" y="15943"/>
                    <a:pt x="2850" y="15950"/>
                    <a:pt x="2850" y="15950"/>
                  </a:cubicBezTo>
                  <a:cubicBezTo>
                    <a:pt x="2837" y="15937"/>
                    <a:pt x="2824" y="15924"/>
                    <a:pt x="2817" y="15917"/>
                  </a:cubicBezTo>
                  <a:cubicBezTo>
                    <a:pt x="2785" y="15891"/>
                    <a:pt x="2765" y="15865"/>
                    <a:pt x="2765" y="15859"/>
                  </a:cubicBezTo>
                  <a:cubicBezTo>
                    <a:pt x="2719" y="15631"/>
                    <a:pt x="2726" y="15417"/>
                    <a:pt x="2785" y="15202"/>
                  </a:cubicBezTo>
                  <a:cubicBezTo>
                    <a:pt x="2863" y="15033"/>
                    <a:pt x="2902" y="14942"/>
                    <a:pt x="2902" y="14929"/>
                  </a:cubicBezTo>
                  <a:cubicBezTo>
                    <a:pt x="2954" y="14805"/>
                    <a:pt x="2986" y="14695"/>
                    <a:pt x="3006" y="14597"/>
                  </a:cubicBezTo>
                  <a:close/>
                  <a:moveTo>
                    <a:pt x="1920" y="15592"/>
                  </a:moveTo>
                  <a:cubicBezTo>
                    <a:pt x="1926" y="15605"/>
                    <a:pt x="1946" y="15612"/>
                    <a:pt x="1965" y="15625"/>
                  </a:cubicBezTo>
                  <a:cubicBezTo>
                    <a:pt x="1985" y="15638"/>
                    <a:pt x="2024" y="15644"/>
                    <a:pt x="2082" y="15644"/>
                  </a:cubicBezTo>
                  <a:lnTo>
                    <a:pt x="2115" y="15638"/>
                  </a:lnTo>
                  <a:lnTo>
                    <a:pt x="2115" y="15638"/>
                  </a:lnTo>
                  <a:cubicBezTo>
                    <a:pt x="2108" y="15644"/>
                    <a:pt x="2108" y="15651"/>
                    <a:pt x="2108" y="15657"/>
                  </a:cubicBezTo>
                  <a:cubicBezTo>
                    <a:pt x="2108" y="15683"/>
                    <a:pt x="2115" y="15703"/>
                    <a:pt x="2128" y="15716"/>
                  </a:cubicBezTo>
                  <a:cubicBezTo>
                    <a:pt x="2134" y="15735"/>
                    <a:pt x="2141" y="15748"/>
                    <a:pt x="2141" y="15748"/>
                  </a:cubicBezTo>
                  <a:lnTo>
                    <a:pt x="2134" y="15774"/>
                  </a:lnTo>
                  <a:cubicBezTo>
                    <a:pt x="2089" y="15872"/>
                    <a:pt x="2024" y="15924"/>
                    <a:pt x="1952" y="15950"/>
                  </a:cubicBezTo>
                  <a:cubicBezTo>
                    <a:pt x="1938" y="15955"/>
                    <a:pt x="1926" y="15957"/>
                    <a:pt x="1915" y="15957"/>
                  </a:cubicBezTo>
                  <a:cubicBezTo>
                    <a:pt x="1895" y="15957"/>
                    <a:pt x="1880" y="15950"/>
                    <a:pt x="1868" y="15937"/>
                  </a:cubicBezTo>
                  <a:lnTo>
                    <a:pt x="1835" y="15904"/>
                  </a:lnTo>
                  <a:lnTo>
                    <a:pt x="1828" y="15904"/>
                  </a:lnTo>
                  <a:cubicBezTo>
                    <a:pt x="1835" y="15859"/>
                    <a:pt x="1848" y="15813"/>
                    <a:pt x="1855" y="15774"/>
                  </a:cubicBezTo>
                  <a:cubicBezTo>
                    <a:pt x="1868" y="15716"/>
                    <a:pt x="1887" y="15651"/>
                    <a:pt x="1920" y="15592"/>
                  </a:cubicBezTo>
                  <a:close/>
                  <a:moveTo>
                    <a:pt x="4599" y="13550"/>
                  </a:moveTo>
                  <a:lnTo>
                    <a:pt x="4599" y="13550"/>
                  </a:lnTo>
                  <a:cubicBezTo>
                    <a:pt x="4703" y="13693"/>
                    <a:pt x="4853" y="13797"/>
                    <a:pt x="5041" y="13843"/>
                  </a:cubicBezTo>
                  <a:cubicBezTo>
                    <a:pt x="5119" y="13864"/>
                    <a:pt x="5194" y="13874"/>
                    <a:pt x="5267" y="13874"/>
                  </a:cubicBezTo>
                  <a:cubicBezTo>
                    <a:pt x="5376" y="13874"/>
                    <a:pt x="5480" y="13851"/>
                    <a:pt x="5581" y="13804"/>
                  </a:cubicBezTo>
                  <a:cubicBezTo>
                    <a:pt x="5614" y="13791"/>
                    <a:pt x="5640" y="13778"/>
                    <a:pt x="5659" y="13758"/>
                  </a:cubicBezTo>
                  <a:cubicBezTo>
                    <a:pt x="5666" y="13765"/>
                    <a:pt x="5666" y="13765"/>
                    <a:pt x="5679" y="13771"/>
                  </a:cubicBezTo>
                  <a:cubicBezTo>
                    <a:pt x="5731" y="13804"/>
                    <a:pt x="5776" y="13843"/>
                    <a:pt x="5809" y="13882"/>
                  </a:cubicBezTo>
                  <a:cubicBezTo>
                    <a:pt x="5822" y="13901"/>
                    <a:pt x="5841" y="13940"/>
                    <a:pt x="5867" y="13992"/>
                  </a:cubicBezTo>
                  <a:lnTo>
                    <a:pt x="5919" y="14149"/>
                  </a:lnTo>
                  <a:lnTo>
                    <a:pt x="5945" y="14194"/>
                  </a:lnTo>
                  <a:lnTo>
                    <a:pt x="5991" y="14350"/>
                  </a:lnTo>
                  <a:cubicBezTo>
                    <a:pt x="5997" y="14363"/>
                    <a:pt x="5997" y="14376"/>
                    <a:pt x="6004" y="14389"/>
                  </a:cubicBezTo>
                  <a:lnTo>
                    <a:pt x="5984" y="14389"/>
                  </a:lnTo>
                  <a:cubicBezTo>
                    <a:pt x="5893" y="14376"/>
                    <a:pt x="5757" y="14370"/>
                    <a:pt x="5581" y="14363"/>
                  </a:cubicBezTo>
                  <a:cubicBezTo>
                    <a:pt x="5490" y="14363"/>
                    <a:pt x="5425" y="14370"/>
                    <a:pt x="5386" y="14376"/>
                  </a:cubicBezTo>
                  <a:cubicBezTo>
                    <a:pt x="5314" y="14389"/>
                    <a:pt x="5256" y="14415"/>
                    <a:pt x="5217" y="14454"/>
                  </a:cubicBezTo>
                  <a:cubicBezTo>
                    <a:pt x="5171" y="14493"/>
                    <a:pt x="5139" y="14571"/>
                    <a:pt x="5106" y="14682"/>
                  </a:cubicBezTo>
                  <a:cubicBezTo>
                    <a:pt x="4989" y="15079"/>
                    <a:pt x="4885" y="15443"/>
                    <a:pt x="4801" y="15774"/>
                  </a:cubicBezTo>
                  <a:cubicBezTo>
                    <a:pt x="4755" y="15917"/>
                    <a:pt x="4697" y="15996"/>
                    <a:pt x="4619" y="15996"/>
                  </a:cubicBezTo>
                  <a:lnTo>
                    <a:pt x="4612" y="15996"/>
                  </a:lnTo>
                  <a:cubicBezTo>
                    <a:pt x="4625" y="15983"/>
                    <a:pt x="4632" y="15963"/>
                    <a:pt x="4638" y="15950"/>
                  </a:cubicBezTo>
                  <a:cubicBezTo>
                    <a:pt x="4671" y="15878"/>
                    <a:pt x="4697" y="15794"/>
                    <a:pt x="4729" y="15696"/>
                  </a:cubicBezTo>
                  <a:cubicBezTo>
                    <a:pt x="4736" y="15657"/>
                    <a:pt x="4755" y="15573"/>
                    <a:pt x="4788" y="15443"/>
                  </a:cubicBezTo>
                  <a:cubicBezTo>
                    <a:pt x="4879" y="15000"/>
                    <a:pt x="4996" y="14643"/>
                    <a:pt x="5132" y="14363"/>
                  </a:cubicBezTo>
                  <a:cubicBezTo>
                    <a:pt x="5171" y="14298"/>
                    <a:pt x="5204" y="14253"/>
                    <a:pt x="5243" y="14227"/>
                  </a:cubicBezTo>
                  <a:cubicBezTo>
                    <a:pt x="5275" y="14201"/>
                    <a:pt x="5334" y="14181"/>
                    <a:pt x="5405" y="14168"/>
                  </a:cubicBezTo>
                  <a:cubicBezTo>
                    <a:pt x="5549" y="14142"/>
                    <a:pt x="5679" y="14116"/>
                    <a:pt x="5789" y="14083"/>
                  </a:cubicBezTo>
                  <a:cubicBezTo>
                    <a:pt x="5815" y="14070"/>
                    <a:pt x="5828" y="14057"/>
                    <a:pt x="5828" y="14044"/>
                  </a:cubicBezTo>
                  <a:cubicBezTo>
                    <a:pt x="5822" y="14031"/>
                    <a:pt x="5809" y="14025"/>
                    <a:pt x="5789" y="14025"/>
                  </a:cubicBezTo>
                  <a:cubicBezTo>
                    <a:pt x="5744" y="14025"/>
                    <a:pt x="5685" y="14038"/>
                    <a:pt x="5620" y="14057"/>
                  </a:cubicBezTo>
                  <a:cubicBezTo>
                    <a:pt x="5510" y="14083"/>
                    <a:pt x="5451" y="14096"/>
                    <a:pt x="5445" y="14096"/>
                  </a:cubicBezTo>
                  <a:cubicBezTo>
                    <a:pt x="5386" y="14109"/>
                    <a:pt x="5347" y="14116"/>
                    <a:pt x="5314" y="14123"/>
                  </a:cubicBezTo>
                  <a:cubicBezTo>
                    <a:pt x="5269" y="14136"/>
                    <a:pt x="5223" y="14149"/>
                    <a:pt x="5191" y="14175"/>
                  </a:cubicBezTo>
                  <a:cubicBezTo>
                    <a:pt x="5152" y="14207"/>
                    <a:pt x="5106" y="14266"/>
                    <a:pt x="5067" y="14357"/>
                  </a:cubicBezTo>
                  <a:cubicBezTo>
                    <a:pt x="4924" y="14662"/>
                    <a:pt x="4820" y="14987"/>
                    <a:pt x="4755" y="15326"/>
                  </a:cubicBezTo>
                  <a:cubicBezTo>
                    <a:pt x="4723" y="15521"/>
                    <a:pt x="4703" y="15638"/>
                    <a:pt x="4690" y="15677"/>
                  </a:cubicBezTo>
                  <a:cubicBezTo>
                    <a:pt x="4658" y="15800"/>
                    <a:pt x="4612" y="15904"/>
                    <a:pt x="4560" y="15983"/>
                  </a:cubicBezTo>
                  <a:cubicBezTo>
                    <a:pt x="4528" y="15970"/>
                    <a:pt x="4501" y="15943"/>
                    <a:pt x="4482" y="15904"/>
                  </a:cubicBezTo>
                  <a:cubicBezTo>
                    <a:pt x="4462" y="15865"/>
                    <a:pt x="4449" y="15807"/>
                    <a:pt x="4436" y="15729"/>
                  </a:cubicBezTo>
                  <a:cubicBezTo>
                    <a:pt x="4423" y="15488"/>
                    <a:pt x="4430" y="15163"/>
                    <a:pt x="4462" y="14766"/>
                  </a:cubicBezTo>
                  <a:cubicBezTo>
                    <a:pt x="4475" y="14701"/>
                    <a:pt x="4469" y="14656"/>
                    <a:pt x="4462" y="14617"/>
                  </a:cubicBezTo>
                  <a:cubicBezTo>
                    <a:pt x="4443" y="14565"/>
                    <a:pt x="4410" y="14532"/>
                    <a:pt x="4358" y="14526"/>
                  </a:cubicBezTo>
                  <a:cubicBezTo>
                    <a:pt x="4326" y="14526"/>
                    <a:pt x="4293" y="14539"/>
                    <a:pt x="4274" y="14558"/>
                  </a:cubicBezTo>
                  <a:cubicBezTo>
                    <a:pt x="4261" y="14565"/>
                    <a:pt x="4254" y="14565"/>
                    <a:pt x="4248" y="14571"/>
                  </a:cubicBezTo>
                  <a:cubicBezTo>
                    <a:pt x="4222" y="14591"/>
                    <a:pt x="4202" y="14630"/>
                    <a:pt x="4189" y="14688"/>
                  </a:cubicBezTo>
                  <a:cubicBezTo>
                    <a:pt x="4118" y="14896"/>
                    <a:pt x="4033" y="15105"/>
                    <a:pt x="3929" y="15306"/>
                  </a:cubicBezTo>
                  <a:lnTo>
                    <a:pt x="3851" y="15462"/>
                  </a:lnTo>
                  <a:cubicBezTo>
                    <a:pt x="3812" y="15560"/>
                    <a:pt x="3780" y="15657"/>
                    <a:pt x="3760" y="15768"/>
                  </a:cubicBezTo>
                  <a:cubicBezTo>
                    <a:pt x="3741" y="15859"/>
                    <a:pt x="3728" y="15911"/>
                    <a:pt x="3708" y="15943"/>
                  </a:cubicBezTo>
                  <a:cubicBezTo>
                    <a:pt x="3682" y="15983"/>
                    <a:pt x="3637" y="16022"/>
                    <a:pt x="3565" y="16054"/>
                  </a:cubicBezTo>
                  <a:cubicBezTo>
                    <a:pt x="3565" y="16048"/>
                    <a:pt x="3571" y="16041"/>
                    <a:pt x="3571" y="16028"/>
                  </a:cubicBezTo>
                  <a:cubicBezTo>
                    <a:pt x="3656" y="15859"/>
                    <a:pt x="3715" y="15690"/>
                    <a:pt x="3754" y="15527"/>
                  </a:cubicBezTo>
                  <a:cubicBezTo>
                    <a:pt x="3793" y="15378"/>
                    <a:pt x="3812" y="15293"/>
                    <a:pt x="3819" y="15280"/>
                  </a:cubicBezTo>
                  <a:cubicBezTo>
                    <a:pt x="3832" y="15235"/>
                    <a:pt x="3858" y="15189"/>
                    <a:pt x="3890" y="15144"/>
                  </a:cubicBezTo>
                  <a:cubicBezTo>
                    <a:pt x="4027" y="14890"/>
                    <a:pt x="4131" y="14617"/>
                    <a:pt x="4202" y="14337"/>
                  </a:cubicBezTo>
                  <a:cubicBezTo>
                    <a:pt x="4209" y="14331"/>
                    <a:pt x="4209" y="14324"/>
                    <a:pt x="4209" y="14318"/>
                  </a:cubicBezTo>
                  <a:cubicBezTo>
                    <a:pt x="4215" y="14311"/>
                    <a:pt x="4228" y="14305"/>
                    <a:pt x="4241" y="14298"/>
                  </a:cubicBezTo>
                  <a:cubicBezTo>
                    <a:pt x="4300" y="14266"/>
                    <a:pt x="4352" y="14227"/>
                    <a:pt x="4404" y="14162"/>
                  </a:cubicBezTo>
                  <a:cubicBezTo>
                    <a:pt x="4554" y="13986"/>
                    <a:pt x="4619" y="13778"/>
                    <a:pt x="4599" y="13550"/>
                  </a:cubicBezTo>
                  <a:close/>
                  <a:moveTo>
                    <a:pt x="5399" y="15768"/>
                  </a:moveTo>
                  <a:cubicBezTo>
                    <a:pt x="5412" y="15807"/>
                    <a:pt x="5438" y="15839"/>
                    <a:pt x="5471" y="15865"/>
                  </a:cubicBezTo>
                  <a:cubicBezTo>
                    <a:pt x="5471" y="15872"/>
                    <a:pt x="5464" y="15872"/>
                    <a:pt x="5458" y="15878"/>
                  </a:cubicBezTo>
                  <a:lnTo>
                    <a:pt x="5412" y="15956"/>
                  </a:lnTo>
                  <a:cubicBezTo>
                    <a:pt x="5392" y="15983"/>
                    <a:pt x="5379" y="16002"/>
                    <a:pt x="5360" y="16022"/>
                  </a:cubicBezTo>
                  <a:cubicBezTo>
                    <a:pt x="5340" y="16035"/>
                    <a:pt x="5308" y="16054"/>
                    <a:pt x="5262" y="16074"/>
                  </a:cubicBezTo>
                  <a:cubicBezTo>
                    <a:pt x="5204" y="16093"/>
                    <a:pt x="5152" y="16106"/>
                    <a:pt x="5119" y="16106"/>
                  </a:cubicBezTo>
                  <a:cubicBezTo>
                    <a:pt x="5106" y="16009"/>
                    <a:pt x="5080" y="15924"/>
                    <a:pt x="5035" y="15872"/>
                  </a:cubicBezTo>
                  <a:cubicBezTo>
                    <a:pt x="5035" y="15859"/>
                    <a:pt x="5035" y="15852"/>
                    <a:pt x="5041" y="15839"/>
                  </a:cubicBezTo>
                  <a:cubicBezTo>
                    <a:pt x="5054" y="15852"/>
                    <a:pt x="5067" y="15859"/>
                    <a:pt x="5080" y="15865"/>
                  </a:cubicBezTo>
                  <a:cubicBezTo>
                    <a:pt x="5098" y="15871"/>
                    <a:pt x="5119" y="15875"/>
                    <a:pt x="5144" y="15875"/>
                  </a:cubicBezTo>
                  <a:cubicBezTo>
                    <a:pt x="5175" y="15875"/>
                    <a:pt x="5210" y="15870"/>
                    <a:pt x="5249" y="15859"/>
                  </a:cubicBezTo>
                  <a:cubicBezTo>
                    <a:pt x="5327" y="15839"/>
                    <a:pt x="5379" y="15807"/>
                    <a:pt x="5399" y="15768"/>
                  </a:cubicBezTo>
                  <a:close/>
                  <a:moveTo>
                    <a:pt x="4209" y="15716"/>
                  </a:moveTo>
                  <a:cubicBezTo>
                    <a:pt x="4215" y="15807"/>
                    <a:pt x="4222" y="15872"/>
                    <a:pt x="4241" y="15924"/>
                  </a:cubicBezTo>
                  <a:cubicBezTo>
                    <a:pt x="4241" y="15937"/>
                    <a:pt x="4248" y="15943"/>
                    <a:pt x="4254" y="15956"/>
                  </a:cubicBezTo>
                  <a:cubicBezTo>
                    <a:pt x="4215" y="16022"/>
                    <a:pt x="4176" y="16061"/>
                    <a:pt x="4144" y="16080"/>
                  </a:cubicBezTo>
                  <a:cubicBezTo>
                    <a:pt x="4124" y="16093"/>
                    <a:pt x="4092" y="16106"/>
                    <a:pt x="4046" y="16113"/>
                  </a:cubicBezTo>
                  <a:lnTo>
                    <a:pt x="3936" y="16119"/>
                  </a:lnTo>
                  <a:cubicBezTo>
                    <a:pt x="3897" y="16119"/>
                    <a:pt x="3877" y="16113"/>
                    <a:pt x="3864" y="16093"/>
                  </a:cubicBezTo>
                  <a:lnTo>
                    <a:pt x="3851" y="16087"/>
                  </a:lnTo>
                  <a:cubicBezTo>
                    <a:pt x="3864" y="16080"/>
                    <a:pt x="3864" y="16067"/>
                    <a:pt x="3871" y="16061"/>
                  </a:cubicBezTo>
                  <a:cubicBezTo>
                    <a:pt x="3897" y="16022"/>
                    <a:pt x="3923" y="15963"/>
                    <a:pt x="3942" y="15898"/>
                  </a:cubicBezTo>
                  <a:cubicBezTo>
                    <a:pt x="3955" y="15826"/>
                    <a:pt x="3968" y="15768"/>
                    <a:pt x="3981" y="15729"/>
                  </a:cubicBezTo>
                  <a:cubicBezTo>
                    <a:pt x="4006" y="15741"/>
                    <a:pt x="4036" y="15746"/>
                    <a:pt x="4071" y="15746"/>
                  </a:cubicBezTo>
                  <a:cubicBezTo>
                    <a:pt x="4091" y="15746"/>
                    <a:pt x="4113" y="15744"/>
                    <a:pt x="4137" y="15742"/>
                  </a:cubicBezTo>
                  <a:cubicBezTo>
                    <a:pt x="4163" y="15735"/>
                    <a:pt x="4189" y="15729"/>
                    <a:pt x="4209" y="15716"/>
                  </a:cubicBezTo>
                  <a:close/>
                  <a:moveTo>
                    <a:pt x="2193" y="15833"/>
                  </a:moveTo>
                  <a:cubicBezTo>
                    <a:pt x="2199" y="15846"/>
                    <a:pt x="2219" y="15872"/>
                    <a:pt x="2245" y="15898"/>
                  </a:cubicBezTo>
                  <a:cubicBezTo>
                    <a:pt x="2264" y="15924"/>
                    <a:pt x="2284" y="15943"/>
                    <a:pt x="2303" y="15950"/>
                  </a:cubicBezTo>
                  <a:cubicBezTo>
                    <a:pt x="2316" y="15953"/>
                    <a:pt x="2329" y="15955"/>
                    <a:pt x="2343" y="15955"/>
                  </a:cubicBezTo>
                  <a:cubicBezTo>
                    <a:pt x="2357" y="15955"/>
                    <a:pt x="2372" y="15953"/>
                    <a:pt x="2388" y="15950"/>
                  </a:cubicBezTo>
                  <a:cubicBezTo>
                    <a:pt x="2390" y="15950"/>
                    <a:pt x="2391" y="15950"/>
                    <a:pt x="2392" y="15949"/>
                  </a:cubicBezTo>
                  <a:lnTo>
                    <a:pt x="2392" y="15949"/>
                  </a:lnTo>
                  <a:cubicBezTo>
                    <a:pt x="2386" y="15961"/>
                    <a:pt x="2381" y="15978"/>
                    <a:pt x="2381" y="15989"/>
                  </a:cubicBezTo>
                  <a:cubicBezTo>
                    <a:pt x="2368" y="16028"/>
                    <a:pt x="2349" y="16061"/>
                    <a:pt x="2316" y="16087"/>
                  </a:cubicBezTo>
                  <a:cubicBezTo>
                    <a:pt x="2284" y="16119"/>
                    <a:pt x="2251" y="16139"/>
                    <a:pt x="2212" y="16145"/>
                  </a:cubicBezTo>
                  <a:cubicBezTo>
                    <a:pt x="2201" y="16147"/>
                    <a:pt x="2191" y="16147"/>
                    <a:pt x="2181" y="16147"/>
                  </a:cubicBezTo>
                  <a:cubicBezTo>
                    <a:pt x="2148" y="16147"/>
                    <a:pt x="2118" y="16139"/>
                    <a:pt x="2089" y="16119"/>
                  </a:cubicBezTo>
                  <a:cubicBezTo>
                    <a:pt x="2050" y="16100"/>
                    <a:pt x="2030" y="16067"/>
                    <a:pt x="2017" y="16028"/>
                  </a:cubicBezTo>
                  <a:cubicBezTo>
                    <a:pt x="2017" y="16015"/>
                    <a:pt x="2011" y="16009"/>
                    <a:pt x="2011" y="16002"/>
                  </a:cubicBezTo>
                  <a:cubicBezTo>
                    <a:pt x="2011" y="15996"/>
                    <a:pt x="2011" y="15996"/>
                    <a:pt x="2011" y="15996"/>
                  </a:cubicBezTo>
                  <a:lnTo>
                    <a:pt x="2069" y="15970"/>
                  </a:lnTo>
                  <a:cubicBezTo>
                    <a:pt x="2089" y="15963"/>
                    <a:pt x="2115" y="15937"/>
                    <a:pt x="2147" y="15891"/>
                  </a:cubicBezTo>
                  <a:lnTo>
                    <a:pt x="2193" y="15833"/>
                  </a:lnTo>
                  <a:close/>
                  <a:moveTo>
                    <a:pt x="11943" y="15665"/>
                  </a:moveTo>
                  <a:cubicBezTo>
                    <a:pt x="11932" y="15665"/>
                    <a:pt x="11919" y="15667"/>
                    <a:pt x="11903" y="15670"/>
                  </a:cubicBezTo>
                  <a:cubicBezTo>
                    <a:pt x="11818" y="15683"/>
                    <a:pt x="11753" y="15696"/>
                    <a:pt x="11714" y="15703"/>
                  </a:cubicBezTo>
                  <a:cubicBezTo>
                    <a:pt x="11642" y="15722"/>
                    <a:pt x="11584" y="15742"/>
                    <a:pt x="11532" y="15761"/>
                  </a:cubicBezTo>
                  <a:cubicBezTo>
                    <a:pt x="11532" y="15772"/>
                    <a:pt x="11545" y="15783"/>
                    <a:pt x="11571" y="15783"/>
                  </a:cubicBezTo>
                  <a:cubicBezTo>
                    <a:pt x="11577" y="15783"/>
                    <a:pt x="11583" y="15782"/>
                    <a:pt x="11590" y="15781"/>
                  </a:cubicBezTo>
                  <a:lnTo>
                    <a:pt x="11890" y="15729"/>
                  </a:lnTo>
                  <a:lnTo>
                    <a:pt x="11955" y="15729"/>
                  </a:lnTo>
                  <a:cubicBezTo>
                    <a:pt x="11968" y="15742"/>
                    <a:pt x="11981" y="15748"/>
                    <a:pt x="11994" y="15768"/>
                  </a:cubicBezTo>
                  <a:cubicBezTo>
                    <a:pt x="12026" y="15800"/>
                    <a:pt x="12085" y="15846"/>
                    <a:pt x="12169" y="15891"/>
                  </a:cubicBezTo>
                  <a:lnTo>
                    <a:pt x="12306" y="15970"/>
                  </a:lnTo>
                  <a:cubicBezTo>
                    <a:pt x="12377" y="16015"/>
                    <a:pt x="12442" y="16048"/>
                    <a:pt x="12494" y="16061"/>
                  </a:cubicBezTo>
                  <a:lnTo>
                    <a:pt x="12722" y="16113"/>
                  </a:lnTo>
                  <a:cubicBezTo>
                    <a:pt x="12826" y="16139"/>
                    <a:pt x="12911" y="16152"/>
                    <a:pt x="12982" y="16152"/>
                  </a:cubicBezTo>
                  <a:cubicBezTo>
                    <a:pt x="13021" y="16152"/>
                    <a:pt x="13041" y="16145"/>
                    <a:pt x="13041" y="16119"/>
                  </a:cubicBezTo>
                  <a:cubicBezTo>
                    <a:pt x="13041" y="16106"/>
                    <a:pt x="13021" y="16093"/>
                    <a:pt x="12989" y="16087"/>
                  </a:cubicBezTo>
                  <a:cubicBezTo>
                    <a:pt x="12839" y="16067"/>
                    <a:pt x="12735" y="16054"/>
                    <a:pt x="12670" y="16041"/>
                  </a:cubicBezTo>
                  <a:cubicBezTo>
                    <a:pt x="12559" y="16015"/>
                    <a:pt x="12455" y="15983"/>
                    <a:pt x="12371" y="15943"/>
                  </a:cubicBezTo>
                  <a:lnTo>
                    <a:pt x="12228" y="15859"/>
                  </a:lnTo>
                  <a:cubicBezTo>
                    <a:pt x="12130" y="15794"/>
                    <a:pt x="12065" y="15748"/>
                    <a:pt x="12033" y="15716"/>
                  </a:cubicBezTo>
                  <a:cubicBezTo>
                    <a:pt x="12000" y="15690"/>
                    <a:pt x="11981" y="15670"/>
                    <a:pt x="11974" y="15670"/>
                  </a:cubicBezTo>
                  <a:cubicBezTo>
                    <a:pt x="11964" y="15667"/>
                    <a:pt x="11955" y="15665"/>
                    <a:pt x="11943" y="15665"/>
                  </a:cubicBezTo>
                  <a:close/>
                  <a:moveTo>
                    <a:pt x="3773" y="14051"/>
                  </a:moveTo>
                  <a:cubicBezTo>
                    <a:pt x="3819" y="14129"/>
                    <a:pt x="3858" y="14188"/>
                    <a:pt x="3884" y="14220"/>
                  </a:cubicBezTo>
                  <a:cubicBezTo>
                    <a:pt x="3936" y="14279"/>
                    <a:pt x="3988" y="14311"/>
                    <a:pt x="4046" y="14324"/>
                  </a:cubicBezTo>
                  <a:cubicBezTo>
                    <a:pt x="4069" y="14329"/>
                    <a:pt x="4089" y="14333"/>
                    <a:pt x="4112" y="14333"/>
                  </a:cubicBezTo>
                  <a:cubicBezTo>
                    <a:pt x="4122" y="14333"/>
                    <a:pt x="4132" y="14333"/>
                    <a:pt x="4144" y="14331"/>
                  </a:cubicBezTo>
                  <a:lnTo>
                    <a:pt x="4144" y="14331"/>
                  </a:lnTo>
                  <a:cubicBezTo>
                    <a:pt x="4137" y="14337"/>
                    <a:pt x="4137" y="14344"/>
                    <a:pt x="4137" y="14350"/>
                  </a:cubicBezTo>
                  <a:cubicBezTo>
                    <a:pt x="4111" y="14500"/>
                    <a:pt x="4046" y="14688"/>
                    <a:pt x="3929" y="14929"/>
                  </a:cubicBezTo>
                  <a:lnTo>
                    <a:pt x="3806" y="15202"/>
                  </a:lnTo>
                  <a:cubicBezTo>
                    <a:pt x="3773" y="15267"/>
                    <a:pt x="3754" y="15319"/>
                    <a:pt x="3747" y="15339"/>
                  </a:cubicBezTo>
                  <a:lnTo>
                    <a:pt x="3702" y="15534"/>
                  </a:lnTo>
                  <a:cubicBezTo>
                    <a:pt x="3676" y="15670"/>
                    <a:pt x="3610" y="15846"/>
                    <a:pt x="3513" y="16067"/>
                  </a:cubicBezTo>
                  <a:cubicBezTo>
                    <a:pt x="3506" y="16074"/>
                    <a:pt x="3506" y="16080"/>
                    <a:pt x="3500" y="16087"/>
                  </a:cubicBezTo>
                  <a:lnTo>
                    <a:pt x="3396" y="16139"/>
                  </a:lnTo>
                  <a:cubicBezTo>
                    <a:pt x="3378" y="16149"/>
                    <a:pt x="3364" y="16154"/>
                    <a:pt x="3352" y="16154"/>
                  </a:cubicBezTo>
                  <a:cubicBezTo>
                    <a:pt x="3342" y="16154"/>
                    <a:pt x="3333" y="16151"/>
                    <a:pt x="3324" y="16145"/>
                  </a:cubicBezTo>
                  <a:cubicBezTo>
                    <a:pt x="3318" y="16139"/>
                    <a:pt x="3311" y="16126"/>
                    <a:pt x="3305" y="16113"/>
                  </a:cubicBezTo>
                  <a:cubicBezTo>
                    <a:pt x="3279" y="16028"/>
                    <a:pt x="3279" y="15917"/>
                    <a:pt x="3311" y="15781"/>
                  </a:cubicBezTo>
                  <a:cubicBezTo>
                    <a:pt x="3331" y="15696"/>
                    <a:pt x="3357" y="15605"/>
                    <a:pt x="3389" y="15501"/>
                  </a:cubicBezTo>
                  <a:cubicBezTo>
                    <a:pt x="3415" y="15436"/>
                    <a:pt x="3435" y="15384"/>
                    <a:pt x="3448" y="15352"/>
                  </a:cubicBezTo>
                  <a:cubicBezTo>
                    <a:pt x="3467" y="15287"/>
                    <a:pt x="3487" y="15235"/>
                    <a:pt x="3493" y="15189"/>
                  </a:cubicBezTo>
                  <a:cubicBezTo>
                    <a:pt x="3513" y="15105"/>
                    <a:pt x="3526" y="15046"/>
                    <a:pt x="3539" y="15000"/>
                  </a:cubicBezTo>
                  <a:cubicBezTo>
                    <a:pt x="3565" y="14942"/>
                    <a:pt x="3584" y="14890"/>
                    <a:pt x="3591" y="14857"/>
                  </a:cubicBezTo>
                  <a:cubicBezTo>
                    <a:pt x="3604" y="14792"/>
                    <a:pt x="3591" y="14747"/>
                    <a:pt x="3565" y="14708"/>
                  </a:cubicBezTo>
                  <a:cubicBezTo>
                    <a:pt x="3545" y="14688"/>
                    <a:pt x="3519" y="14675"/>
                    <a:pt x="3487" y="14669"/>
                  </a:cubicBezTo>
                  <a:cubicBezTo>
                    <a:pt x="3448" y="14669"/>
                    <a:pt x="3422" y="14675"/>
                    <a:pt x="3396" y="14701"/>
                  </a:cubicBezTo>
                  <a:cubicBezTo>
                    <a:pt x="3376" y="14721"/>
                    <a:pt x="3357" y="14760"/>
                    <a:pt x="3344" y="14818"/>
                  </a:cubicBezTo>
                  <a:cubicBezTo>
                    <a:pt x="3324" y="14870"/>
                    <a:pt x="3311" y="14929"/>
                    <a:pt x="3298" y="14987"/>
                  </a:cubicBezTo>
                  <a:lnTo>
                    <a:pt x="3272" y="15144"/>
                  </a:lnTo>
                  <a:lnTo>
                    <a:pt x="3214" y="15339"/>
                  </a:lnTo>
                  <a:cubicBezTo>
                    <a:pt x="3123" y="15579"/>
                    <a:pt x="3084" y="15794"/>
                    <a:pt x="3084" y="15983"/>
                  </a:cubicBezTo>
                  <a:lnTo>
                    <a:pt x="3084" y="16035"/>
                  </a:lnTo>
                  <a:cubicBezTo>
                    <a:pt x="3038" y="16048"/>
                    <a:pt x="3006" y="16061"/>
                    <a:pt x="2980" y="16067"/>
                  </a:cubicBezTo>
                  <a:cubicBezTo>
                    <a:pt x="2960" y="16067"/>
                    <a:pt x="2941" y="16054"/>
                    <a:pt x="2928" y="16041"/>
                  </a:cubicBezTo>
                  <a:lnTo>
                    <a:pt x="2882" y="15989"/>
                  </a:lnTo>
                  <a:cubicBezTo>
                    <a:pt x="2876" y="15983"/>
                    <a:pt x="2876" y="15983"/>
                    <a:pt x="2869" y="15976"/>
                  </a:cubicBezTo>
                  <a:cubicBezTo>
                    <a:pt x="2876" y="15970"/>
                    <a:pt x="2882" y="15963"/>
                    <a:pt x="2895" y="15956"/>
                  </a:cubicBezTo>
                  <a:cubicBezTo>
                    <a:pt x="2921" y="15930"/>
                    <a:pt x="2941" y="15904"/>
                    <a:pt x="2947" y="15891"/>
                  </a:cubicBezTo>
                  <a:cubicBezTo>
                    <a:pt x="2967" y="15865"/>
                    <a:pt x="2980" y="15833"/>
                    <a:pt x="2986" y="15787"/>
                  </a:cubicBezTo>
                  <a:cubicBezTo>
                    <a:pt x="2999" y="15722"/>
                    <a:pt x="3006" y="15683"/>
                    <a:pt x="3006" y="15683"/>
                  </a:cubicBezTo>
                  <a:cubicBezTo>
                    <a:pt x="3032" y="15618"/>
                    <a:pt x="3051" y="15566"/>
                    <a:pt x="3064" y="15534"/>
                  </a:cubicBezTo>
                  <a:lnTo>
                    <a:pt x="3357" y="14617"/>
                  </a:lnTo>
                  <a:cubicBezTo>
                    <a:pt x="3415" y="14597"/>
                    <a:pt x="3467" y="14565"/>
                    <a:pt x="3513" y="14526"/>
                  </a:cubicBezTo>
                  <a:cubicBezTo>
                    <a:pt x="3637" y="14428"/>
                    <a:pt x="3721" y="14266"/>
                    <a:pt x="3773" y="14051"/>
                  </a:cubicBezTo>
                  <a:close/>
                  <a:moveTo>
                    <a:pt x="5815" y="15807"/>
                  </a:moveTo>
                  <a:cubicBezTo>
                    <a:pt x="5854" y="15885"/>
                    <a:pt x="5913" y="15937"/>
                    <a:pt x="6004" y="15950"/>
                  </a:cubicBezTo>
                  <a:cubicBezTo>
                    <a:pt x="5997" y="15956"/>
                    <a:pt x="5997" y="15963"/>
                    <a:pt x="5991" y="15976"/>
                  </a:cubicBezTo>
                  <a:cubicBezTo>
                    <a:pt x="5958" y="16067"/>
                    <a:pt x="5900" y="16139"/>
                    <a:pt x="5822" y="16184"/>
                  </a:cubicBezTo>
                  <a:cubicBezTo>
                    <a:pt x="5783" y="16210"/>
                    <a:pt x="5750" y="16223"/>
                    <a:pt x="5731" y="16223"/>
                  </a:cubicBezTo>
                  <a:cubicBezTo>
                    <a:pt x="5723" y="16225"/>
                    <a:pt x="5714" y="16226"/>
                    <a:pt x="5706" y="16226"/>
                  </a:cubicBezTo>
                  <a:cubicBezTo>
                    <a:pt x="5682" y="16226"/>
                    <a:pt x="5659" y="16218"/>
                    <a:pt x="5640" y="16204"/>
                  </a:cubicBezTo>
                  <a:cubicBezTo>
                    <a:pt x="5627" y="16197"/>
                    <a:pt x="5614" y="16178"/>
                    <a:pt x="5601" y="16152"/>
                  </a:cubicBezTo>
                  <a:cubicBezTo>
                    <a:pt x="5562" y="16087"/>
                    <a:pt x="5549" y="16015"/>
                    <a:pt x="5555" y="15930"/>
                  </a:cubicBezTo>
                  <a:cubicBezTo>
                    <a:pt x="5555" y="15917"/>
                    <a:pt x="5562" y="15911"/>
                    <a:pt x="5562" y="15904"/>
                  </a:cubicBezTo>
                  <a:lnTo>
                    <a:pt x="5594" y="15904"/>
                  </a:lnTo>
                  <a:cubicBezTo>
                    <a:pt x="5601" y="15905"/>
                    <a:pt x="5608" y="15905"/>
                    <a:pt x="5615" y="15905"/>
                  </a:cubicBezTo>
                  <a:cubicBezTo>
                    <a:pt x="5691" y="15905"/>
                    <a:pt x="5756" y="15872"/>
                    <a:pt x="5815" y="15807"/>
                  </a:cubicBezTo>
                  <a:close/>
                  <a:moveTo>
                    <a:pt x="6257" y="15872"/>
                  </a:moveTo>
                  <a:cubicBezTo>
                    <a:pt x="6277" y="15911"/>
                    <a:pt x="6303" y="15950"/>
                    <a:pt x="6342" y="15983"/>
                  </a:cubicBezTo>
                  <a:cubicBezTo>
                    <a:pt x="6375" y="16015"/>
                    <a:pt x="6407" y="16035"/>
                    <a:pt x="6433" y="16041"/>
                  </a:cubicBezTo>
                  <a:lnTo>
                    <a:pt x="6440" y="16041"/>
                  </a:lnTo>
                  <a:cubicBezTo>
                    <a:pt x="6388" y="16100"/>
                    <a:pt x="6329" y="16165"/>
                    <a:pt x="6270" y="16236"/>
                  </a:cubicBezTo>
                  <a:cubicBezTo>
                    <a:pt x="6264" y="16243"/>
                    <a:pt x="6257" y="16243"/>
                    <a:pt x="6251" y="16249"/>
                  </a:cubicBezTo>
                  <a:cubicBezTo>
                    <a:pt x="6251" y="16236"/>
                    <a:pt x="6244" y="16223"/>
                    <a:pt x="6231" y="16210"/>
                  </a:cubicBezTo>
                  <a:cubicBezTo>
                    <a:pt x="6205" y="16197"/>
                    <a:pt x="6192" y="16184"/>
                    <a:pt x="6179" y="16178"/>
                  </a:cubicBezTo>
                  <a:cubicBezTo>
                    <a:pt x="6127" y="16139"/>
                    <a:pt x="6101" y="16087"/>
                    <a:pt x="6108" y="16022"/>
                  </a:cubicBezTo>
                  <a:cubicBezTo>
                    <a:pt x="6114" y="15989"/>
                    <a:pt x="6114" y="15963"/>
                    <a:pt x="6114" y="15956"/>
                  </a:cubicBezTo>
                  <a:cubicBezTo>
                    <a:pt x="6166" y="15943"/>
                    <a:pt x="6212" y="15917"/>
                    <a:pt x="6257" y="15872"/>
                  </a:cubicBezTo>
                  <a:close/>
                  <a:moveTo>
                    <a:pt x="2550" y="15826"/>
                  </a:moveTo>
                  <a:cubicBezTo>
                    <a:pt x="2550" y="15826"/>
                    <a:pt x="2550" y="15833"/>
                    <a:pt x="2550" y="15839"/>
                  </a:cubicBezTo>
                  <a:cubicBezTo>
                    <a:pt x="2570" y="15898"/>
                    <a:pt x="2583" y="15943"/>
                    <a:pt x="2596" y="15970"/>
                  </a:cubicBezTo>
                  <a:cubicBezTo>
                    <a:pt x="2602" y="15983"/>
                    <a:pt x="2615" y="16002"/>
                    <a:pt x="2641" y="16028"/>
                  </a:cubicBezTo>
                  <a:lnTo>
                    <a:pt x="2641" y="16048"/>
                  </a:lnTo>
                  <a:lnTo>
                    <a:pt x="2589" y="16217"/>
                  </a:lnTo>
                  <a:cubicBezTo>
                    <a:pt x="2576" y="16236"/>
                    <a:pt x="2557" y="16256"/>
                    <a:pt x="2537" y="16269"/>
                  </a:cubicBezTo>
                  <a:lnTo>
                    <a:pt x="2511" y="16288"/>
                  </a:lnTo>
                  <a:lnTo>
                    <a:pt x="2440" y="16314"/>
                  </a:lnTo>
                  <a:cubicBezTo>
                    <a:pt x="2436" y="16316"/>
                    <a:pt x="2432" y="16317"/>
                    <a:pt x="2427" y="16317"/>
                  </a:cubicBezTo>
                  <a:cubicBezTo>
                    <a:pt x="2415" y="16317"/>
                    <a:pt x="2400" y="16312"/>
                    <a:pt x="2381" y="16308"/>
                  </a:cubicBezTo>
                  <a:cubicBezTo>
                    <a:pt x="2355" y="16301"/>
                    <a:pt x="2336" y="16295"/>
                    <a:pt x="2323" y="16295"/>
                  </a:cubicBezTo>
                  <a:lnTo>
                    <a:pt x="2284" y="16275"/>
                  </a:lnTo>
                  <a:cubicBezTo>
                    <a:pt x="2277" y="16269"/>
                    <a:pt x="2271" y="16249"/>
                    <a:pt x="2258" y="16230"/>
                  </a:cubicBezTo>
                  <a:lnTo>
                    <a:pt x="2245" y="16210"/>
                  </a:lnTo>
                  <a:cubicBezTo>
                    <a:pt x="2251" y="16210"/>
                    <a:pt x="2258" y="16204"/>
                    <a:pt x="2264" y="16204"/>
                  </a:cubicBezTo>
                  <a:cubicBezTo>
                    <a:pt x="2303" y="16191"/>
                    <a:pt x="2342" y="16171"/>
                    <a:pt x="2375" y="16145"/>
                  </a:cubicBezTo>
                  <a:cubicBezTo>
                    <a:pt x="2407" y="16113"/>
                    <a:pt x="2440" y="16061"/>
                    <a:pt x="2466" y="15996"/>
                  </a:cubicBezTo>
                  <a:cubicBezTo>
                    <a:pt x="2479" y="15976"/>
                    <a:pt x="2485" y="15956"/>
                    <a:pt x="2485" y="15950"/>
                  </a:cubicBezTo>
                  <a:cubicBezTo>
                    <a:pt x="2492" y="15930"/>
                    <a:pt x="2485" y="15917"/>
                    <a:pt x="2466" y="15904"/>
                  </a:cubicBezTo>
                  <a:cubicBezTo>
                    <a:pt x="2485" y="15898"/>
                    <a:pt x="2505" y="15878"/>
                    <a:pt x="2518" y="15865"/>
                  </a:cubicBezTo>
                  <a:cubicBezTo>
                    <a:pt x="2531" y="15839"/>
                    <a:pt x="2544" y="15826"/>
                    <a:pt x="2550" y="15826"/>
                  </a:cubicBezTo>
                  <a:close/>
                  <a:moveTo>
                    <a:pt x="3780" y="16158"/>
                  </a:moveTo>
                  <a:cubicBezTo>
                    <a:pt x="3786" y="16171"/>
                    <a:pt x="3786" y="16191"/>
                    <a:pt x="3786" y="16223"/>
                  </a:cubicBezTo>
                  <a:cubicBezTo>
                    <a:pt x="3786" y="16256"/>
                    <a:pt x="3780" y="16282"/>
                    <a:pt x="3773" y="16301"/>
                  </a:cubicBezTo>
                  <a:cubicBezTo>
                    <a:pt x="3760" y="16321"/>
                    <a:pt x="3741" y="16347"/>
                    <a:pt x="3702" y="16366"/>
                  </a:cubicBezTo>
                  <a:cubicBezTo>
                    <a:pt x="3695" y="16373"/>
                    <a:pt x="3663" y="16386"/>
                    <a:pt x="3610" y="16399"/>
                  </a:cubicBezTo>
                  <a:cubicBezTo>
                    <a:pt x="3584" y="16405"/>
                    <a:pt x="3562" y="16408"/>
                    <a:pt x="3543" y="16408"/>
                  </a:cubicBezTo>
                  <a:cubicBezTo>
                    <a:pt x="3524" y="16408"/>
                    <a:pt x="3510" y="16405"/>
                    <a:pt x="3500" y="16399"/>
                  </a:cubicBezTo>
                  <a:cubicBezTo>
                    <a:pt x="3487" y="16392"/>
                    <a:pt x="3474" y="16373"/>
                    <a:pt x="3461" y="16347"/>
                  </a:cubicBezTo>
                  <a:cubicBezTo>
                    <a:pt x="3454" y="16340"/>
                    <a:pt x="3454" y="16334"/>
                    <a:pt x="3448" y="16334"/>
                  </a:cubicBezTo>
                  <a:cubicBezTo>
                    <a:pt x="3474" y="16321"/>
                    <a:pt x="3493" y="16314"/>
                    <a:pt x="3513" y="16301"/>
                  </a:cubicBezTo>
                  <a:cubicBezTo>
                    <a:pt x="3617" y="16249"/>
                    <a:pt x="3682" y="16217"/>
                    <a:pt x="3708" y="16204"/>
                  </a:cubicBezTo>
                  <a:cubicBezTo>
                    <a:pt x="3734" y="16184"/>
                    <a:pt x="3760" y="16171"/>
                    <a:pt x="3780" y="16158"/>
                  </a:cubicBezTo>
                  <a:close/>
                  <a:moveTo>
                    <a:pt x="2713" y="16100"/>
                  </a:moveTo>
                  <a:lnTo>
                    <a:pt x="2752" y="16152"/>
                  </a:lnTo>
                  <a:cubicBezTo>
                    <a:pt x="2778" y="16178"/>
                    <a:pt x="2804" y="16197"/>
                    <a:pt x="2817" y="16210"/>
                  </a:cubicBezTo>
                  <a:cubicBezTo>
                    <a:pt x="2837" y="16223"/>
                    <a:pt x="2863" y="16236"/>
                    <a:pt x="2882" y="16243"/>
                  </a:cubicBezTo>
                  <a:cubicBezTo>
                    <a:pt x="2892" y="16246"/>
                    <a:pt x="2902" y="16248"/>
                    <a:pt x="2912" y="16248"/>
                  </a:cubicBezTo>
                  <a:cubicBezTo>
                    <a:pt x="2923" y="16248"/>
                    <a:pt x="2934" y="16246"/>
                    <a:pt x="2947" y="16243"/>
                  </a:cubicBezTo>
                  <a:lnTo>
                    <a:pt x="2960" y="16243"/>
                  </a:lnTo>
                  <a:cubicBezTo>
                    <a:pt x="2960" y="16256"/>
                    <a:pt x="2960" y="16262"/>
                    <a:pt x="2954" y="16275"/>
                  </a:cubicBezTo>
                  <a:cubicBezTo>
                    <a:pt x="2954" y="16308"/>
                    <a:pt x="2947" y="16327"/>
                    <a:pt x="2934" y="16347"/>
                  </a:cubicBezTo>
                  <a:cubicBezTo>
                    <a:pt x="2921" y="16373"/>
                    <a:pt x="2869" y="16399"/>
                    <a:pt x="2798" y="16412"/>
                  </a:cubicBezTo>
                  <a:cubicBezTo>
                    <a:pt x="2752" y="16418"/>
                    <a:pt x="2719" y="16418"/>
                    <a:pt x="2693" y="16418"/>
                  </a:cubicBezTo>
                  <a:cubicBezTo>
                    <a:pt x="2654" y="16412"/>
                    <a:pt x="2628" y="16399"/>
                    <a:pt x="2609" y="16373"/>
                  </a:cubicBezTo>
                  <a:lnTo>
                    <a:pt x="2583" y="16334"/>
                  </a:lnTo>
                  <a:lnTo>
                    <a:pt x="2648" y="16269"/>
                  </a:lnTo>
                  <a:lnTo>
                    <a:pt x="2706" y="16132"/>
                  </a:lnTo>
                  <a:lnTo>
                    <a:pt x="2713" y="16100"/>
                  </a:lnTo>
                  <a:close/>
                  <a:moveTo>
                    <a:pt x="1822" y="15963"/>
                  </a:moveTo>
                  <a:cubicBezTo>
                    <a:pt x="1828" y="15970"/>
                    <a:pt x="1835" y="15976"/>
                    <a:pt x="1835" y="15983"/>
                  </a:cubicBezTo>
                  <a:cubicBezTo>
                    <a:pt x="1855" y="16002"/>
                    <a:pt x="1874" y="16009"/>
                    <a:pt x="1894" y="16015"/>
                  </a:cubicBezTo>
                  <a:cubicBezTo>
                    <a:pt x="1900" y="16017"/>
                    <a:pt x="1907" y="16018"/>
                    <a:pt x="1913" y="16018"/>
                  </a:cubicBezTo>
                  <a:cubicBezTo>
                    <a:pt x="1926" y="16018"/>
                    <a:pt x="1939" y="16015"/>
                    <a:pt x="1952" y="16015"/>
                  </a:cubicBezTo>
                  <a:cubicBezTo>
                    <a:pt x="1952" y="16028"/>
                    <a:pt x="1952" y="16048"/>
                    <a:pt x="1965" y="16067"/>
                  </a:cubicBezTo>
                  <a:cubicBezTo>
                    <a:pt x="1985" y="16113"/>
                    <a:pt x="2017" y="16152"/>
                    <a:pt x="2056" y="16178"/>
                  </a:cubicBezTo>
                  <a:cubicBezTo>
                    <a:pt x="2082" y="16204"/>
                    <a:pt x="2115" y="16217"/>
                    <a:pt x="2141" y="16223"/>
                  </a:cubicBezTo>
                  <a:cubicBezTo>
                    <a:pt x="2134" y="16249"/>
                    <a:pt x="2102" y="16288"/>
                    <a:pt x="2056" y="16340"/>
                  </a:cubicBezTo>
                  <a:cubicBezTo>
                    <a:pt x="2024" y="16373"/>
                    <a:pt x="1991" y="16399"/>
                    <a:pt x="1965" y="16412"/>
                  </a:cubicBezTo>
                  <a:cubicBezTo>
                    <a:pt x="1940" y="16424"/>
                    <a:pt x="1915" y="16432"/>
                    <a:pt x="1891" y="16432"/>
                  </a:cubicBezTo>
                  <a:cubicBezTo>
                    <a:pt x="1878" y="16432"/>
                    <a:pt x="1866" y="16429"/>
                    <a:pt x="1855" y="16425"/>
                  </a:cubicBezTo>
                  <a:lnTo>
                    <a:pt x="1822" y="16412"/>
                  </a:lnTo>
                  <a:cubicBezTo>
                    <a:pt x="1822" y="16347"/>
                    <a:pt x="1815" y="16275"/>
                    <a:pt x="1815" y="16204"/>
                  </a:cubicBezTo>
                  <a:cubicBezTo>
                    <a:pt x="1815" y="16113"/>
                    <a:pt x="1815" y="16035"/>
                    <a:pt x="1822" y="15963"/>
                  </a:cubicBezTo>
                  <a:close/>
                  <a:moveTo>
                    <a:pt x="9048" y="16259"/>
                  </a:moveTo>
                  <a:cubicBezTo>
                    <a:pt x="9045" y="16259"/>
                    <a:pt x="9043" y="16260"/>
                    <a:pt x="9041" y="16262"/>
                  </a:cubicBezTo>
                  <a:cubicBezTo>
                    <a:pt x="9035" y="16262"/>
                    <a:pt x="9028" y="16269"/>
                    <a:pt x="9028" y="16282"/>
                  </a:cubicBezTo>
                  <a:lnTo>
                    <a:pt x="9041" y="16314"/>
                  </a:lnTo>
                  <a:lnTo>
                    <a:pt x="9126" y="16431"/>
                  </a:lnTo>
                  <a:cubicBezTo>
                    <a:pt x="9143" y="16454"/>
                    <a:pt x="9159" y="16472"/>
                    <a:pt x="9176" y="16472"/>
                  </a:cubicBezTo>
                  <a:cubicBezTo>
                    <a:pt x="9179" y="16472"/>
                    <a:pt x="9182" y="16471"/>
                    <a:pt x="9184" y="16470"/>
                  </a:cubicBezTo>
                  <a:cubicBezTo>
                    <a:pt x="9184" y="16470"/>
                    <a:pt x="9197" y="16464"/>
                    <a:pt x="9223" y="16444"/>
                  </a:cubicBezTo>
                  <a:cubicBezTo>
                    <a:pt x="9249" y="16418"/>
                    <a:pt x="9275" y="16405"/>
                    <a:pt x="9295" y="16405"/>
                  </a:cubicBezTo>
                  <a:cubicBezTo>
                    <a:pt x="9340" y="16392"/>
                    <a:pt x="9360" y="16386"/>
                    <a:pt x="9366" y="16379"/>
                  </a:cubicBezTo>
                  <a:cubicBezTo>
                    <a:pt x="9379" y="16373"/>
                    <a:pt x="9386" y="16360"/>
                    <a:pt x="9392" y="16347"/>
                  </a:cubicBezTo>
                  <a:cubicBezTo>
                    <a:pt x="9392" y="16334"/>
                    <a:pt x="9392" y="16321"/>
                    <a:pt x="9386" y="16314"/>
                  </a:cubicBezTo>
                  <a:cubicBezTo>
                    <a:pt x="9376" y="16308"/>
                    <a:pt x="9366" y="16304"/>
                    <a:pt x="9356" y="16304"/>
                  </a:cubicBezTo>
                  <a:cubicBezTo>
                    <a:pt x="9345" y="16304"/>
                    <a:pt x="9334" y="16308"/>
                    <a:pt x="9321" y="16314"/>
                  </a:cubicBezTo>
                  <a:lnTo>
                    <a:pt x="9191" y="16379"/>
                  </a:lnTo>
                  <a:lnTo>
                    <a:pt x="9171" y="16379"/>
                  </a:lnTo>
                  <a:cubicBezTo>
                    <a:pt x="9171" y="16379"/>
                    <a:pt x="9165" y="16379"/>
                    <a:pt x="9158" y="16366"/>
                  </a:cubicBezTo>
                  <a:cubicBezTo>
                    <a:pt x="9132" y="16327"/>
                    <a:pt x="9106" y="16295"/>
                    <a:pt x="9074" y="16269"/>
                  </a:cubicBezTo>
                  <a:cubicBezTo>
                    <a:pt x="9064" y="16264"/>
                    <a:pt x="9055" y="16259"/>
                    <a:pt x="9048" y="16259"/>
                  </a:cubicBezTo>
                  <a:close/>
                  <a:moveTo>
                    <a:pt x="4274" y="16087"/>
                  </a:moveTo>
                  <a:cubicBezTo>
                    <a:pt x="4274" y="16087"/>
                    <a:pt x="4274" y="16093"/>
                    <a:pt x="4274" y="16093"/>
                  </a:cubicBezTo>
                  <a:lnTo>
                    <a:pt x="4248" y="16327"/>
                  </a:lnTo>
                  <a:cubicBezTo>
                    <a:pt x="4248" y="16327"/>
                    <a:pt x="4241" y="16334"/>
                    <a:pt x="4241" y="16334"/>
                  </a:cubicBezTo>
                  <a:cubicBezTo>
                    <a:pt x="4222" y="16340"/>
                    <a:pt x="4209" y="16366"/>
                    <a:pt x="4189" y="16399"/>
                  </a:cubicBezTo>
                  <a:cubicBezTo>
                    <a:pt x="4137" y="16457"/>
                    <a:pt x="4046" y="16477"/>
                    <a:pt x="3916" y="16477"/>
                  </a:cubicBezTo>
                  <a:cubicBezTo>
                    <a:pt x="3851" y="16477"/>
                    <a:pt x="3806" y="16457"/>
                    <a:pt x="3786" y="16425"/>
                  </a:cubicBezTo>
                  <a:cubicBezTo>
                    <a:pt x="3780" y="16418"/>
                    <a:pt x="3780" y="16412"/>
                    <a:pt x="3773" y="16412"/>
                  </a:cubicBezTo>
                  <a:cubicBezTo>
                    <a:pt x="3780" y="16405"/>
                    <a:pt x="3786" y="16399"/>
                    <a:pt x="3793" y="16399"/>
                  </a:cubicBezTo>
                  <a:cubicBezTo>
                    <a:pt x="3838" y="16353"/>
                    <a:pt x="3864" y="16288"/>
                    <a:pt x="3858" y="16197"/>
                  </a:cubicBezTo>
                  <a:lnTo>
                    <a:pt x="3858" y="16197"/>
                  </a:lnTo>
                  <a:cubicBezTo>
                    <a:pt x="3901" y="16207"/>
                    <a:pt x="3942" y="16211"/>
                    <a:pt x="3981" y="16211"/>
                  </a:cubicBezTo>
                  <a:cubicBezTo>
                    <a:pt x="4073" y="16211"/>
                    <a:pt x="4151" y="16185"/>
                    <a:pt x="4215" y="16139"/>
                  </a:cubicBezTo>
                  <a:cubicBezTo>
                    <a:pt x="4235" y="16119"/>
                    <a:pt x="4254" y="16106"/>
                    <a:pt x="4274" y="16087"/>
                  </a:cubicBezTo>
                  <a:close/>
                  <a:moveTo>
                    <a:pt x="6023" y="16139"/>
                  </a:moveTo>
                  <a:cubicBezTo>
                    <a:pt x="6030" y="16171"/>
                    <a:pt x="6062" y="16210"/>
                    <a:pt x="6121" y="16262"/>
                  </a:cubicBezTo>
                  <a:cubicBezTo>
                    <a:pt x="6147" y="16282"/>
                    <a:pt x="6173" y="16295"/>
                    <a:pt x="6186" y="16301"/>
                  </a:cubicBezTo>
                  <a:lnTo>
                    <a:pt x="6212" y="16301"/>
                  </a:lnTo>
                  <a:cubicBezTo>
                    <a:pt x="6173" y="16347"/>
                    <a:pt x="6121" y="16412"/>
                    <a:pt x="6049" y="16503"/>
                  </a:cubicBezTo>
                  <a:cubicBezTo>
                    <a:pt x="6043" y="16496"/>
                    <a:pt x="6036" y="16496"/>
                    <a:pt x="6030" y="16490"/>
                  </a:cubicBezTo>
                  <a:cubicBezTo>
                    <a:pt x="6017" y="16477"/>
                    <a:pt x="6004" y="16457"/>
                    <a:pt x="5997" y="16438"/>
                  </a:cubicBezTo>
                  <a:cubicBezTo>
                    <a:pt x="5971" y="16392"/>
                    <a:pt x="5958" y="16334"/>
                    <a:pt x="5952" y="16275"/>
                  </a:cubicBezTo>
                  <a:cubicBezTo>
                    <a:pt x="5952" y="16249"/>
                    <a:pt x="5945" y="16230"/>
                    <a:pt x="5939" y="16217"/>
                  </a:cubicBezTo>
                  <a:cubicBezTo>
                    <a:pt x="5965" y="16191"/>
                    <a:pt x="5991" y="16165"/>
                    <a:pt x="6023" y="16139"/>
                  </a:cubicBezTo>
                  <a:close/>
                  <a:moveTo>
                    <a:pt x="5464" y="16041"/>
                  </a:moveTo>
                  <a:cubicBezTo>
                    <a:pt x="5471" y="16106"/>
                    <a:pt x="5490" y="16158"/>
                    <a:pt x="5516" y="16210"/>
                  </a:cubicBezTo>
                  <a:cubicBezTo>
                    <a:pt x="5523" y="16217"/>
                    <a:pt x="5529" y="16230"/>
                    <a:pt x="5536" y="16243"/>
                  </a:cubicBezTo>
                  <a:cubicBezTo>
                    <a:pt x="5529" y="16249"/>
                    <a:pt x="5516" y="16269"/>
                    <a:pt x="5497" y="16301"/>
                  </a:cubicBezTo>
                  <a:cubicBezTo>
                    <a:pt x="5458" y="16373"/>
                    <a:pt x="5386" y="16431"/>
                    <a:pt x="5288" y="16483"/>
                  </a:cubicBezTo>
                  <a:cubicBezTo>
                    <a:pt x="5235" y="16505"/>
                    <a:pt x="5188" y="16518"/>
                    <a:pt x="5149" y="16518"/>
                  </a:cubicBezTo>
                  <a:cubicBezTo>
                    <a:pt x="5131" y="16518"/>
                    <a:pt x="5114" y="16516"/>
                    <a:pt x="5100" y="16509"/>
                  </a:cubicBezTo>
                  <a:cubicBezTo>
                    <a:pt x="5106" y="16405"/>
                    <a:pt x="5113" y="16327"/>
                    <a:pt x="5119" y="16275"/>
                  </a:cubicBezTo>
                  <a:cubicBezTo>
                    <a:pt x="5119" y="16243"/>
                    <a:pt x="5119" y="16217"/>
                    <a:pt x="5119" y="16184"/>
                  </a:cubicBezTo>
                  <a:lnTo>
                    <a:pt x="5132" y="16184"/>
                  </a:lnTo>
                  <a:cubicBezTo>
                    <a:pt x="5152" y="16184"/>
                    <a:pt x="5184" y="16178"/>
                    <a:pt x="5223" y="16165"/>
                  </a:cubicBezTo>
                  <a:cubicBezTo>
                    <a:pt x="5340" y="16132"/>
                    <a:pt x="5419" y="16087"/>
                    <a:pt x="5464" y="16041"/>
                  </a:cubicBezTo>
                  <a:close/>
                  <a:moveTo>
                    <a:pt x="4937" y="16035"/>
                  </a:moveTo>
                  <a:lnTo>
                    <a:pt x="4937" y="16041"/>
                  </a:lnTo>
                  <a:cubicBezTo>
                    <a:pt x="4970" y="16119"/>
                    <a:pt x="4970" y="16236"/>
                    <a:pt x="4937" y="16399"/>
                  </a:cubicBezTo>
                  <a:cubicBezTo>
                    <a:pt x="4924" y="16444"/>
                    <a:pt x="4918" y="16496"/>
                    <a:pt x="4911" y="16542"/>
                  </a:cubicBezTo>
                  <a:lnTo>
                    <a:pt x="4885" y="16548"/>
                  </a:lnTo>
                  <a:cubicBezTo>
                    <a:pt x="4872" y="16555"/>
                    <a:pt x="4859" y="16561"/>
                    <a:pt x="4840" y="16561"/>
                  </a:cubicBezTo>
                  <a:lnTo>
                    <a:pt x="4788" y="16561"/>
                  </a:lnTo>
                  <a:lnTo>
                    <a:pt x="4716" y="16574"/>
                  </a:lnTo>
                  <a:cubicBezTo>
                    <a:pt x="4690" y="16574"/>
                    <a:pt x="4651" y="16574"/>
                    <a:pt x="4606" y="16561"/>
                  </a:cubicBezTo>
                  <a:lnTo>
                    <a:pt x="4514" y="16542"/>
                  </a:lnTo>
                  <a:cubicBezTo>
                    <a:pt x="4456" y="16535"/>
                    <a:pt x="4417" y="16522"/>
                    <a:pt x="4391" y="16496"/>
                  </a:cubicBezTo>
                  <a:lnTo>
                    <a:pt x="4358" y="16457"/>
                  </a:lnTo>
                  <a:lnTo>
                    <a:pt x="4384" y="16152"/>
                  </a:lnTo>
                  <a:cubicBezTo>
                    <a:pt x="4417" y="16178"/>
                    <a:pt x="4449" y="16197"/>
                    <a:pt x="4482" y="16210"/>
                  </a:cubicBezTo>
                  <a:cubicBezTo>
                    <a:pt x="4515" y="16220"/>
                    <a:pt x="4547" y="16225"/>
                    <a:pt x="4580" y="16225"/>
                  </a:cubicBezTo>
                  <a:cubicBezTo>
                    <a:pt x="4633" y="16225"/>
                    <a:pt x="4686" y="16212"/>
                    <a:pt x="4742" y="16184"/>
                  </a:cubicBezTo>
                  <a:cubicBezTo>
                    <a:pt x="4820" y="16152"/>
                    <a:pt x="4879" y="16106"/>
                    <a:pt x="4937" y="16035"/>
                  </a:cubicBezTo>
                  <a:close/>
                  <a:moveTo>
                    <a:pt x="5848" y="16282"/>
                  </a:moveTo>
                  <a:cubicBezTo>
                    <a:pt x="5861" y="16360"/>
                    <a:pt x="5880" y="16438"/>
                    <a:pt x="5913" y="16509"/>
                  </a:cubicBezTo>
                  <a:lnTo>
                    <a:pt x="5919" y="16529"/>
                  </a:lnTo>
                  <a:cubicBezTo>
                    <a:pt x="5919" y="16529"/>
                    <a:pt x="5913" y="16535"/>
                    <a:pt x="5906" y="16542"/>
                  </a:cubicBezTo>
                  <a:cubicBezTo>
                    <a:pt x="5880" y="16568"/>
                    <a:pt x="5861" y="16587"/>
                    <a:pt x="5854" y="16594"/>
                  </a:cubicBezTo>
                  <a:cubicBezTo>
                    <a:pt x="5831" y="16608"/>
                    <a:pt x="5807" y="16619"/>
                    <a:pt x="5779" y="16619"/>
                  </a:cubicBezTo>
                  <a:cubicBezTo>
                    <a:pt x="5768" y="16619"/>
                    <a:pt x="5756" y="16617"/>
                    <a:pt x="5744" y="16613"/>
                  </a:cubicBezTo>
                  <a:cubicBezTo>
                    <a:pt x="5698" y="16600"/>
                    <a:pt x="5666" y="16574"/>
                    <a:pt x="5646" y="16535"/>
                  </a:cubicBezTo>
                  <a:cubicBezTo>
                    <a:pt x="5646" y="16529"/>
                    <a:pt x="5633" y="16509"/>
                    <a:pt x="5627" y="16483"/>
                  </a:cubicBezTo>
                  <a:cubicBezTo>
                    <a:pt x="5607" y="16431"/>
                    <a:pt x="5601" y="16379"/>
                    <a:pt x="5614" y="16334"/>
                  </a:cubicBezTo>
                  <a:lnTo>
                    <a:pt x="5614" y="16301"/>
                  </a:lnTo>
                  <a:cubicBezTo>
                    <a:pt x="5642" y="16317"/>
                    <a:pt x="5672" y="16325"/>
                    <a:pt x="5706" y="16325"/>
                  </a:cubicBezTo>
                  <a:cubicBezTo>
                    <a:pt x="5742" y="16325"/>
                    <a:pt x="5781" y="16315"/>
                    <a:pt x="5822" y="16295"/>
                  </a:cubicBezTo>
                  <a:lnTo>
                    <a:pt x="5848" y="16282"/>
                  </a:lnTo>
                  <a:close/>
                  <a:moveTo>
                    <a:pt x="2206" y="16275"/>
                  </a:moveTo>
                  <a:lnTo>
                    <a:pt x="2206" y="16282"/>
                  </a:lnTo>
                  <a:cubicBezTo>
                    <a:pt x="2225" y="16308"/>
                    <a:pt x="2238" y="16321"/>
                    <a:pt x="2258" y="16334"/>
                  </a:cubicBezTo>
                  <a:cubicBezTo>
                    <a:pt x="2264" y="16347"/>
                    <a:pt x="2284" y="16353"/>
                    <a:pt x="2303" y="16360"/>
                  </a:cubicBezTo>
                  <a:cubicBezTo>
                    <a:pt x="2355" y="16379"/>
                    <a:pt x="2401" y="16386"/>
                    <a:pt x="2440" y="16392"/>
                  </a:cubicBezTo>
                  <a:cubicBezTo>
                    <a:pt x="2466" y="16392"/>
                    <a:pt x="2492" y="16386"/>
                    <a:pt x="2511" y="16379"/>
                  </a:cubicBezTo>
                  <a:lnTo>
                    <a:pt x="2524" y="16412"/>
                  </a:lnTo>
                  <a:cubicBezTo>
                    <a:pt x="2531" y="16444"/>
                    <a:pt x="2531" y="16477"/>
                    <a:pt x="2511" y="16509"/>
                  </a:cubicBezTo>
                  <a:cubicBezTo>
                    <a:pt x="2498" y="16542"/>
                    <a:pt x="2472" y="16568"/>
                    <a:pt x="2440" y="16594"/>
                  </a:cubicBezTo>
                  <a:cubicBezTo>
                    <a:pt x="2401" y="16613"/>
                    <a:pt x="2362" y="16620"/>
                    <a:pt x="2336" y="16620"/>
                  </a:cubicBezTo>
                  <a:cubicBezTo>
                    <a:pt x="2290" y="16613"/>
                    <a:pt x="2245" y="16594"/>
                    <a:pt x="2212" y="16555"/>
                  </a:cubicBezTo>
                  <a:cubicBezTo>
                    <a:pt x="2186" y="16529"/>
                    <a:pt x="2160" y="16483"/>
                    <a:pt x="2134" y="16431"/>
                  </a:cubicBezTo>
                  <a:cubicBezTo>
                    <a:pt x="2121" y="16418"/>
                    <a:pt x="2115" y="16412"/>
                    <a:pt x="2115" y="16405"/>
                  </a:cubicBezTo>
                  <a:cubicBezTo>
                    <a:pt x="2147" y="16366"/>
                    <a:pt x="2173" y="16334"/>
                    <a:pt x="2186" y="16308"/>
                  </a:cubicBezTo>
                  <a:cubicBezTo>
                    <a:pt x="2193" y="16295"/>
                    <a:pt x="2199" y="16282"/>
                    <a:pt x="2206" y="16275"/>
                  </a:cubicBezTo>
                  <a:close/>
                  <a:moveTo>
                    <a:pt x="3116" y="16204"/>
                  </a:moveTo>
                  <a:lnTo>
                    <a:pt x="3123" y="16217"/>
                  </a:lnTo>
                  <a:cubicBezTo>
                    <a:pt x="3162" y="16301"/>
                    <a:pt x="3220" y="16353"/>
                    <a:pt x="3305" y="16360"/>
                  </a:cubicBezTo>
                  <a:lnTo>
                    <a:pt x="3324" y="16360"/>
                  </a:lnTo>
                  <a:cubicBezTo>
                    <a:pt x="3318" y="16405"/>
                    <a:pt x="3279" y="16457"/>
                    <a:pt x="3227" y="16509"/>
                  </a:cubicBezTo>
                  <a:cubicBezTo>
                    <a:pt x="3162" y="16561"/>
                    <a:pt x="3123" y="16594"/>
                    <a:pt x="3090" y="16607"/>
                  </a:cubicBezTo>
                  <a:cubicBezTo>
                    <a:pt x="3067" y="16617"/>
                    <a:pt x="3045" y="16621"/>
                    <a:pt x="3021" y="16621"/>
                  </a:cubicBezTo>
                  <a:cubicBezTo>
                    <a:pt x="2998" y="16621"/>
                    <a:pt x="2973" y="16617"/>
                    <a:pt x="2947" y="16607"/>
                  </a:cubicBezTo>
                  <a:cubicBezTo>
                    <a:pt x="2902" y="16594"/>
                    <a:pt x="2869" y="16561"/>
                    <a:pt x="2843" y="16522"/>
                  </a:cubicBezTo>
                  <a:cubicBezTo>
                    <a:pt x="2837" y="16516"/>
                    <a:pt x="2830" y="16503"/>
                    <a:pt x="2830" y="16496"/>
                  </a:cubicBezTo>
                  <a:cubicBezTo>
                    <a:pt x="2850" y="16496"/>
                    <a:pt x="2876" y="16490"/>
                    <a:pt x="2902" y="16477"/>
                  </a:cubicBezTo>
                  <a:cubicBezTo>
                    <a:pt x="2954" y="16457"/>
                    <a:pt x="2986" y="16431"/>
                    <a:pt x="3006" y="16405"/>
                  </a:cubicBezTo>
                  <a:cubicBezTo>
                    <a:pt x="3019" y="16386"/>
                    <a:pt x="3032" y="16353"/>
                    <a:pt x="3038" y="16308"/>
                  </a:cubicBezTo>
                  <a:lnTo>
                    <a:pt x="3051" y="16223"/>
                  </a:lnTo>
                  <a:lnTo>
                    <a:pt x="3064" y="16223"/>
                  </a:lnTo>
                  <a:cubicBezTo>
                    <a:pt x="3084" y="16217"/>
                    <a:pt x="3103" y="16210"/>
                    <a:pt x="3116" y="16204"/>
                  </a:cubicBezTo>
                  <a:close/>
                  <a:moveTo>
                    <a:pt x="4228" y="16470"/>
                  </a:moveTo>
                  <a:lnTo>
                    <a:pt x="4209" y="16672"/>
                  </a:lnTo>
                  <a:cubicBezTo>
                    <a:pt x="4176" y="16652"/>
                    <a:pt x="4150" y="16620"/>
                    <a:pt x="4131" y="16561"/>
                  </a:cubicBezTo>
                  <a:cubicBezTo>
                    <a:pt x="4131" y="16548"/>
                    <a:pt x="4124" y="16535"/>
                    <a:pt x="4124" y="16529"/>
                  </a:cubicBezTo>
                  <a:cubicBezTo>
                    <a:pt x="4163" y="16509"/>
                    <a:pt x="4196" y="16496"/>
                    <a:pt x="4228" y="16470"/>
                  </a:cubicBezTo>
                  <a:close/>
                  <a:moveTo>
                    <a:pt x="11994" y="15521"/>
                  </a:moveTo>
                  <a:cubicBezTo>
                    <a:pt x="12065" y="15618"/>
                    <a:pt x="12163" y="15696"/>
                    <a:pt x="12280" y="15748"/>
                  </a:cubicBezTo>
                  <a:cubicBezTo>
                    <a:pt x="12332" y="15774"/>
                    <a:pt x="12442" y="15807"/>
                    <a:pt x="12605" y="15839"/>
                  </a:cubicBezTo>
                  <a:cubicBezTo>
                    <a:pt x="12846" y="15885"/>
                    <a:pt x="13021" y="15917"/>
                    <a:pt x="13125" y="15937"/>
                  </a:cubicBezTo>
                  <a:cubicBezTo>
                    <a:pt x="13145" y="15937"/>
                    <a:pt x="13164" y="15937"/>
                    <a:pt x="13184" y="15943"/>
                  </a:cubicBezTo>
                  <a:lnTo>
                    <a:pt x="12917" y="16652"/>
                  </a:lnTo>
                  <a:cubicBezTo>
                    <a:pt x="12911" y="16672"/>
                    <a:pt x="12904" y="16685"/>
                    <a:pt x="12904" y="16698"/>
                  </a:cubicBezTo>
                  <a:cubicBezTo>
                    <a:pt x="12839" y="16678"/>
                    <a:pt x="12755" y="16646"/>
                    <a:pt x="12651" y="16594"/>
                  </a:cubicBezTo>
                  <a:cubicBezTo>
                    <a:pt x="12403" y="16470"/>
                    <a:pt x="12221" y="16392"/>
                    <a:pt x="12098" y="16366"/>
                  </a:cubicBezTo>
                  <a:cubicBezTo>
                    <a:pt x="12007" y="16340"/>
                    <a:pt x="11909" y="16327"/>
                    <a:pt x="11792" y="16327"/>
                  </a:cubicBezTo>
                  <a:cubicBezTo>
                    <a:pt x="11721" y="16321"/>
                    <a:pt x="11616" y="16321"/>
                    <a:pt x="11480" y="16321"/>
                  </a:cubicBezTo>
                  <a:cubicBezTo>
                    <a:pt x="11200" y="16327"/>
                    <a:pt x="10992" y="16340"/>
                    <a:pt x="10856" y="16360"/>
                  </a:cubicBezTo>
                  <a:cubicBezTo>
                    <a:pt x="10843" y="16360"/>
                    <a:pt x="10830" y="16360"/>
                    <a:pt x="10823" y="16366"/>
                  </a:cubicBezTo>
                  <a:cubicBezTo>
                    <a:pt x="10777" y="16256"/>
                    <a:pt x="10725" y="16145"/>
                    <a:pt x="10660" y="16035"/>
                  </a:cubicBezTo>
                  <a:cubicBezTo>
                    <a:pt x="10634" y="15989"/>
                    <a:pt x="10608" y="15943"/>
                    <a:pt x="10576" y="15911"/>
                  </a:cubicBezTo>
                  <a:lnTo>
                    <a:pt x="10576" y="15911"/>
                  </a:lnTo>
                  <a:cubicBezTo>
                    <a:pt x="10680" y="15924"/>
                    <a:pt x="10771" y="15943"/>
                    <a:pt x="10849" y="15970"/>
                  </a:cubicBezTo>
                  <a:cubicBezTo>
                    <a:pt x="10914" y="15996"/>
                    <a:pt x="10960" y="16009"/>
                    <a:pt x="10992" y="16015"/>
                  </a:cubicBezTo>
                  <a:cubicBezTo>
                    <a:pt x="11004" y="16016"/>
                    <a:pt x="11015" y="16017"/>
                    <a:pt x="11026" y="16017"/>
                  </a:cubicBezTo>
                  <a:cubicBezTo>
                    <a:pt x="11064" y="16017"/>
                    <a:pt x="11097" y="16008"/>
                    <a:pt x="11122" y="15983"/>
                  </a:cubicBezTo>
                  <a:cubicBezTo>
                    <a:pt x="11148" y="15970"/>
                    <a:pt x="11161" y="15943"/>
                    <a:pt x="11174" y="15904"/>
                  </a:cubicBezTo>
                  <a:cubicBezTo>
                    <a:pt x="11194" y="15865"/>
                    <a:pt x="11207" y="15839"/>
                    <a:pt x="11213" y="15820"/>
                  </a:cubicBezTo>
                  <a:cubicBezTo>
                    <a:pt x="11213" y="15813"/>
                    <a:pt x="11220" y="15807"/>
                    <a:pt x="11226" y="15794"/>
                  </a:cubicBezTo>
                  <a:cubicBezTo>
                    <a:pt x="11265" y="15794"/>
                    <a:pt x="11291" y="15755"/>
                    <a:pt x="11304" y="15683"/>
                  </a:cubicBezTo>
                  <a:cubicBezTo>
                    <a:pt x="11311" y="15670"/>
                    <a:pt x="11311" y="15657"/>
                    <a:pt x="11317" y="15638"/>
                  </a:cubicBezTo>
                  <a:cubicBezTo>
                    <a:pt x="11551" y="15631"/>
                    <a:pt x="11773" y="15592"/>
                    <a:pt x="11994" y="15521"/>
                  </a:cubicBezTo>
                  <a:close/>
                  <a:moveTo>
                    <a:pt x="2050" y="16464"/>
                  </a:moveTo>
                  <a:lnTo>
                    <a:pt x="2056" y="16477"/>
                  </a:lnTo>
                  <a:cubicBezTo>
                    <a:pt x="2069" y="16496"/>
                    <a:pt x="2076" y="16542"/>
                    <a:pt x="2089" y="16607"/>
                  </a:cubicBezTo>
                  <a:cubicBezTo>
                    <a:pt x="2089" y="16639"/>
                    <a:pt x="2082" y="16659"/>
                    <a:pt x="2076" y="16672"/>
                  </a:cubicBezTo>
                  <a:cubicBezTo>
                    <a:pt x="2069" y="16678"/>
                    <a:pt x="2050" y="16691"/>
                    <a:pt x="2024" y="16691"/>
                  </a:cubicBezTo>
                  <a:cubicBezTo>
                    <a:pt x="1993" y="16700"/>
                    <a:pt x="1966" y="16705"/>
                    <a:pt x="1941" y="16705"/>
                  </a:cubicBezTo>
                  <a:cubicBezTo>
                    <a:pt x="1913" y="16705"/>
                    <a:pt x="1888" y="16699"/>
                    <a:pt x="1868" y="16685"/>
                  </a:cubicBezTo>
                  <a:lnTo>
                    <a:pt x="1868" y="16678"/>
                  </a:lnTo>
                  <a:cubicBezTo>
                    <a:pt x="1855" y="16633"/>
                    <a:pt x="1842" y="16574"/>
                    <a:pt x="1835" y="16522"/>
                  </a:cubicBezTo>
                  <a:cubicBezTo>
                    <a:pt x="1868" y="16522"/>
                    <a:pt x="1887" y="16529"/>
                    <a:pt x="1907" y="16529"/>
                  </a:cubicBezTo>
                  <a:cubicBezTo>
                    <a:pt x="1952" y="16522"/>
                    <a:pt x="1998" y="16503"/>
                    <a:pt x="2050" y="16464"/>
                  </a:cubicBezTo>
                  <a:close/>
                  <a:moveTo>
                    <a:pt x="3402" y="16373"/>
                  </a:moveTo>
                  <a:lnTo>
                    <a:pt x="3428" y="16418"/>
                  </a:lnTo>
                  <a:cubicBezTo>
                    <a:pt x="3448" y="16444"/>
                    <a:pt x="3474" y="16464"/>
                    <a:pt x="3513" y="16477"/>
                  </a:cubicBezTo>
                  <a:cubicBezTo>
                    <a:pt x="3522" y="16479"/>
                    <a:pt x="3530" y="16480"/>
                    <a:pt x="3539" y="16480"/>
                  </a:cubicBezTo>
                  <a:cubicBezTo>
                    <a:pt x="3558" y="16480"/>
                    <a:pt x="3578" y="16477"/>
                    <a:pt x="3604" y="16477"/>
                  </a:cubicBezTo>
                  <a:cubicBezTo>
                    <a:pt x="3637" y="16470"/>
                    <a:pt x="3663" y="16464"/>
                    <a:pt x="3689" y="16457"/>
                  </a:cubicBezTo>
                  <a:lnTo>
                    <a:pt x="3689" y="16457"/>
                  </a:lnTo>
                  <a:cubicBezTo>
                    <a:pt x="3669" y="16529"/>
                    <a:pt x="3637" y="16587"/>
                    <a:pt x="3578" y="16639"/>
                  </a:cubicBezTo>
                  <a:cubicBezTo>
                    <a:pt x="3526" y="16691"/>
                    <a:pt x="3461" y="16717"/>
                    <a:pt x="3389" y="16724"/>
                  </a:cubicBezTo>
                  <a:cubicBezTo>
                    <a:pt x="3380" y="16725"/>
                    <a:pt x="3372" y="16725"/>
                    <a:pt x="3363" y="16725"/>
                  </a:cubicBezTo>
                  <a:cubicBezTo>
                    <a:pt x="3305" y="16725"/>
                    <a:pt x="3262" y="16706"/>
                    <a:pt x="3233" y="16672"/>
                  </a:cubicBezTo>
                  <a:cubicBezTo>
                    <a:pt x="3220" y="16652"/>
                    <a:pt x="3214" y="16633"/>
                    <a:pt x="3201" y="16626"/>
                  </a:cubicBezTo>
                  <a:cubicBezTo>
                    <a:pt x="3233" y="16600"/>
                    <a:pt x="3266" y="16568"/>
                    <a:pt x="3298" y="16535"/>
                  </a:cubicBezTo>
                  <a:cubicBezTo>
                    <a:pt x="3337" y="16503"/>
                    <a:pt x="3363" y="16477"/>
                    <a:pt x="3376" y="16444"/>
                  </a:cubicBezTo>
                  <a:cubicBezTo>
                    <a:pt x="3389" y="16418"/>
                    <a:pt x="3396" y="16399"/>
                    <a:pt x="3402" y="16373"/>
                  </a:cubicBezTo>
                  <a:close/>
                  <a:moveTo>
                    <a:pt x="5301" y="16561"/>
                  </a:moveTo>
                  <a:cubicBezTo>
                    <a:pt x="5295" y="16574"/>
                    <a:pt x="5295" y="16587"/>
                    <a:pt x="5295" y="16607"/>
                  </a:cubicBezTo>
                  <a:cubicBezTo>
                    <a:pt x="5282" y="16659"/>
                    <a:pt x="5262" y="16704"/>
                    <a:pt x="5230" y="16756"/>
                  </a:cubicBezTo>
                  <a:cubicBezTo>
                    <a:pt x="5217" y="16776"/>
                    <a:pt x="5204" y="16789"/>
                    <a:pt x="5197" y="16795"/>
                  </a:cubicBezTo>
                  <a:cubicBezTo>
                    <a:pt x="5184" y="16805"/>
                    <a:pt x="5166" y="16810"/>
                    <a:pt x="5145" y="16810"/>
                  </a:cubicBezTo>
                  <a:cubicBezTo>
                    <a:pt x="5124" y="16810"/>
                    <a:pt x="5100" y="16805"/>
                    <a:pt x="5074" y="16795"/>
                  </a:cubicBezTo>
                  <a:lnTo>
                    <a:pt x="5067" y="16795"/>
                  </a:lnTo>
                  <a:cubicBezTo>
                    <a:pt x="5074" y="16717"/>
                    <a:pt x="5080" y="16646"/>
                    <a:pt x="5087" y="16581"/>
                  </a:cubicBezTo>
                  <a:cubicBezTo>
                    <a:pt x="5093" y="16581"/>
                    <a:pt x="5093" y="16587"/>
                    <a:pt x="5100" y="16587"/>
                  </a:cubicBezTo>
                  <a:cubicBezTo>
                    <a:pt x="5115" y="16589"/>
                    <a:pt x="5131" y="16590"/>
                    <a:pt x="5146" y="16590"/>
                  </a:cubicBezTo>
                  <a:cubicBezTo>
                    <a:pt x="5196" y="16590"/>
                    <a:pt x="5247" y="16581"/>
                    <a:pt x="5301" y="16561"/>
                  </a:cubicBezTo>
                  <a:close/>
                  <a:moveTo>
                    <a:pt x="2609" y="16483"/>
                  </a:moveTo>
                  <a:cubicBezTo>
                    <a:pt x="2654" y="16496"/>
                    <a:pt x="2693" y="16509"/>
                    <a:pt x="2739" y="16509"/>
                  </a:cubicBezTo>
                  <a:cubicBezTo>
                    <a:pt x="2739" y="16516"/>
                    <a:pt x="2746" y="16522"/>
                    <a:pt x="2746" y="16529"/>
                  </a:cubicBezTo>
                  <a:cubicBezTo>
                    <a:pt x="2759" y="16568"/>
                    <a:pt x="2746" y="16620"/>
                    <a:pt x="2713" y="16685"/>
                  </a:cubicBezTo>
                  <a:cubicBezTo>
                    <a:pt x="2687" y="16724"/>
                    <a:pt x="2667" y="16756"/>
                    <a:pt x="2641" y="16782"/>
                  </a:cubicBezTo>
                  <a:cubicBezTo>
                    <a:pt x="2622" y="16795"/>
                    <a:pt x="2589" y="16808"/>
                    <a:pt x="2550" y="16815"/>
                  </a:cubicBezTo>
                  <a:cubicBezTo>
                    <a:pt x="2539" y="16816"/>
                    <a:pt x="2527" y="16817"/>
                    <a:pt x="2514" y="16817"/>
                  </a:cubicBezTo>
                  <a:cubicBezTo>
                    <a:pt x="2472" y="16817"/>
                    <a:pt x="2428" y="16808"/>
                    <a:pt x="2388" y="16782"/>
                  </a:cubicBezTo>
                  <a:cubicBezTo>
                    <a:pt x="2349" y="16756"/>
                    <a:pt x="2316" y="16730"/>
                    <a:pt x="2297" y="16691"/>
                  </a:cubicBezTo>
                  <a:lnTo>
                    <a:pt x="2297" y="16691"/>
                  </a:lnTo>
                  <a:cubicBezTo>
                    <a:pt x="2320" y="16698"/>
                    <a:pt x="2341" y="16701"/>
                    <a:pt x="2361" y="16701"/>
                  </a:cubicBezTo>
                  <a:cubicBezTo>
                    <a:pt x="2381" y="16701"/>
                    <a:pt x="2401" y="16698"/>
                    <a:pt x="2420" y="16691"/>
                  </a:cubicBezTo>
                  <a:cubicBezTo>
                    <a:pt x="2466" y="16678"/>
                    <a:pt x="2511" y="16652"/>
                    <a:pt x="2544" y="16613"/>
                  </a:cubicBezTo>
                  <a:cubicBezTo>
                    <a:pt x="2576" y="16574"/>
                    <a:pt x="2596" y="16535"/>
                    <a:pt x="2609" y="16483"/>
                  </a:cubicBezTo>
                  <a:close/>
                  <a:moveTo>
                    <a:pt x="5516" y="16418"/>
                  </a:moveTo>
                  <a:lnTo>
                    <a:pt x="5516" y="16418"/>
                  </a:lnTo>
                  <a:cubicBezTo>
                    <a:pt x="5510" y="16464"/>
                    <a:pt x="5529" y="16529"/>
                    <a:pt x="5581" y="16613"/>
                  </a:cubicBezTo>
                  <a:cubicBezTo>
                    <a:pt x="5601" y="16646"/>
                    <a:pt x="5614" y="16665"/>
                    <a:pt x="5627" y="16672"/>
                  </a:cubicBezTo>
                  <a:cubicBezTo>
                    <a:pt x="5646" y="16685"/>
                    <a:pt x="5666" y="16698"/>
                    <a:pt x="5692" y="16704"/>
                  </a:cubicBezTo>
                  <a:cubicBezTo>
                    <a:pt x="5711" y="16711"/>
                    <a:pt x="5731" y="16717"/>
                    <a:pt x="5750" y="16717"/>
                  </a:cubicBezTo>
                  <a:lnTo>
                    <a:pt x="5731" y="16737"/>
                  </a:lnTo>
                  <a:cubicBezTo>
                    <a:pt x="5692" y="16802"/>
                    <a:pt x="5640" y="16847"/>
                    <a:pt x="5562" y="16860"/>
                  </a:cubicBezTo>
                  <a:cubicBezTo>
                    <a:pt x="5510" y="16860"/>
                    <a:pt x="5471" y="16854"/>
                    <a:pt x="5445" y="16828"/>
                  </a:cubicBezTo>
                  <a:lnTo>
                    <a:pt x="5425" y="16789"/>
                  </a:lnTo>
                  <a:lnTo>
                    <a:pt x="5399" y="16737"/>
                  </a:lnTo>
                  <a:cubicBezTo>
                    <a:pt x="5399" y="16717"/>
                    <a:pt x="5392" y="16691"/>
                    <a:pt x="5392" y="16652"/>
                  </a:cubicBezTo>
                  <a:cubicBezTo>
                    <a:pt x="5399" y="16607"/>
                    <a:pt x="5399" y="16574"/>
                    <a:pt x="5392" y="16555"/>
                  </a:cubicBezTo>
                  <a:cubicBezTo>
                    <a:pt x="5392" y="16542"/>
                    <a:pt x="5392" y="16529"/>
                    <a:pt x="5386" y="16516"/>
                  </a:cubicBezTo>
                  <a:cubicBezTo>
                    <a:pt x="5419" y="16490"/>
                    <a:pt x="5464" y="16457"/>
                    <a:pt x="5516" y="16418"/>
                  </a:cubicBezTo>
                  <a:close/>
                  <a:moveTo>
                    <a:pt x="3754" y="16509"/>
                  </a:moveTo>
                  <a:cubicBezTo>
                    <a:pt x="3823" y="16544"/>
                    <a:pt x="3891" y="16560"/>
                    <a:pt x="3963" y="16560"/>
                  </a:cubicBezTo>
                  <a:cubicBezTo>
                    <a:pt x="3986" y="16560"/>
                    <a:pt x="4010" y="16558"/>
                    <a:pt x="4033" y="16555"/>
                  </a:cubicBezTo>
                  <a:lnTo>
                    <a:pt x="4033" y="16561"/>
                  </a:lnTo>
                  <a:cubicBezTo>
                    <a:pt x="4040" y="16652"/>
                    <a:pt x="4014" y="16724"/>
                    <a:pt x="3968" y="16782"/>
                  </a:cubicBezTo>
                  <a:cubicBezTo>
                    <a:pt x="3923" y="16854"/>
                    <a:pt x="3851" y="16887"/>
                    <a:pt x="3773" y="16887"/>
                  </a:cubicBezTo>
                  <a:cubicBezTo>
                    <a:pt x="3734" y="16887"/>
                    <a:pt x="3695" y="16880"/>
                    <a:pt x="3656" y="16860"/>
                  </a:cubicBezTo>
                  <a:cubicBezTo>
                    <a:pt x="3623" y="16834"/>
                    <a:pt x="3597" y="16808"/>
                    <a:pt x="3584" y="16776"/>
                  </a:cubicBezTo>
                  <a:cubicBezTo>
                    <a:pt x="3578" y="16756"/>
                    <a:pt x="3571" y="16750"/>
                    <a:pt x="3571" y="16743"/>
                  </a:cubicBezTo>
                  <a:cubicBezTo>
                    <a:pt x="3650" y="16691"/>
                    <a:pt x="3715" y="16613"/>
                    <a:pt x="3754" y="16509"/>
                  </a:cubicBezTo>
                  <a:close/>
                  <a:moveTo>
                    <a:pt x="8452" y="16327"/>
                  </a:moveTo>
                  <a:cubicBezTo>
                    <a:pt x="8445" y="16327"/>
                    <a:pt x="8435" y="16332"/>
                    <a:pt x="8423" y="16340"/>
                  </a:cubicBezTo>
                  <a:cubicBezTo>
                    <a:pt x="8417" y="16340"/>
                    <a:pt x="8404" y="16353"/>
                    <a:pt x="8397" y="16373"/>
                  </a:cubicBezTo>
                  <a:cubicBezTo>
                    <a:pt x="8378" y="16399"/>
                    <a:pt x="8352" y="16444"/>
                    <a:pt x="8313" y="16496"/>
                  </a:cubicBezTo>
                  <a:cubicBezTo>
                    <a:pt x="8293" y="16529"/>
                    <a:pt x="8274" y="16555"/>
                    <a:pt x="8261" y="16587"/>
                  </a:cubicBezTo>
                  <a:lnTo>
                    <a:pt x="8228" y="16659"/>
                  </a:lnTo>
                  <a:lnTo>
                    <a:pt x="8222" y="16691"/>
                  </a:lnTo>
                  <a:cubicBezTo>
                    <a:pt x="8196" y="16756"/>
                    <a:pt x="8189" y="16815"/>
                    <a:pt x="8196" y="16880"/>
                  </a:cubicBezTo>
                  <a:lnTo>
                    <a:pt x="8202" y="16906"/>
                  </a:lnTo>
                  <a:cubicBezTo>
                    <a:pt x="8209" y="16913"/>
                    <a:pt x="8222" y="16913"/>
                    <a:pt x="8228" y="16913"/>
                  </a:cubicBezTo>
                  <a:cubicBezTo>
                    <a:pt x="8235" y="16906"/>
                    <a:pt x="8241" y="16880"/>
                    <a:pt x="8248" y="16834"/>
                  </a:cubicBezTo>
                  <a:lnTo>
                    <a:pt x="8267" y="16756"/>
                  </a:lnTo>
                  <a:lnTo>
                    <a:pt x="8319" y="16633"/>
                  </a:lnTo>
                  <a:lnTo>
                    <a:pt x="8430" y="16457"/>
                  </a:lnTo>
                  <a:lnTo>
                    <a:pt x="8495" y="16561"/>
                  </a:lnTo>
                  <a:lnTo>
                    <a:pt x="8514" y="16620"/>
                  </a:lnTo>
                  <a:cubicBezTo>
                    <a:pt x="8527" y="16659"/>
                    <a:pt x="8547" y="16691"/>
                    <a:pt x="8573" y="16717"/>
                  </a:cubicBezTo>
                  <a:cubicBezTo>
                    <a:pt x="8592" y="16730"/>
                    <a:pt x="8605" y="16737"/>
                    <a:pt x="8618" y="16737"/>
                  </a:cubicBezTo>
                  <a:cubicBezTo>
                    <a:pt x="8644" y="16737"/>
                    <a:pt x="8651" y="16730"/>
                    <a:pt x="8651" y="16711"/>
                  </a:cubicBezTo>
                  <a:cubicBezTo>
                    <a:pt x="8651" y="16698"/>
                    <a:pt x="8651" y="16691"/>
                    <a:pt x="8644" y="16685"/>
                  </a:cubicBezTo>
                  <a:cubicBezTo>
                    <a:pt x="8612" y="16659"/>
                    <a:pt x="8592" y="16639"/>
                    <a:pt x="8586" y="16620"/>
                  </a:cubicBezTo>
                  <a:lnTo>
                    <a:pt x="8573" y="16587"/>
                  </a:lnTo>
                  <a:cubicBezTo>
                    <a:pt x="8573" y="16568"/>
                    <a:pt x="8560" y="16548"/>
                    <a:pt x="8547" y="16522"/>
                  </a:cubicBezTo>
                  <a:cubicBezTo>
                    <a:pt x="8521" y="16483"/>
                    <a:pt x="8508" y="16464"/>
                    <a:pt x="8501" y="16457"/>
                  </a:cubicBezTo>
                  <a:cubicBezTo>
                    <a:pt x="8495" y="16451"/>
                    <a:pt x="8495" y="16438"/>
                    <a:pt x="8495" y="16425"/>
                  </a:cubicBezTo>
                  <a:lnTo>
                    <a:pt x="8488" y="16392"/>
                  </a:lnTo>
                  <a:lnTo>
                    <a:pt x="8482" y="16373"/>
                  </a:lnTo>
                  <a:cubicBezTo>
                    <a:pt x="8475" y="16353"/>
                    <a:pt x="8475" y="16340"/>
                    <a:pt x="8462" y="16334"/>
                  </a:cubicBezTo>
                  <a:cubicBezTo>
                    <a:pt x="8460" y="16329"/>
                    <a:pt x="8456" y="16327"/>
                    <a:pt x="8452" y="16327"/>
                  </a:cubicBezTo>
                  <a:close/>
                  <a:moveTo>
                    <a:pt x="8115" y="15272"/>
                  </a:moveTo>
                  <a:cubicBezTo>
                    <a:pt x="8051" y="15272"/>
                    <a:pt x="7960" y="15286"/>
                    <a:pt x="7851" y="15319"/>
                  </a:cubicBezTo>
                  <a:cubicBezTo>
                    <a:pt x="7662" y="15371"/>
                    <a:pt x="7526" y="15423"/>
                    <a:pt x="7441" y="15475"/>
                  </a:cubicBezTo>
                  <a:cubicBezTo>
                    <a:pt x="7396" y="15501"/>
                    <a:pt x="7324" y="15560"/>
                    <a:pt x="7214" y="15651"/>
                  </a:cubicBezTo>
                  <a:lnTo>
                    <a:pt x="6856" y="15963"/>
                  </a:lnTo>
                  <a:cubicBezTo>
                    <a:pt x="6836" y="15989"/>
                    <a:pt x="6778" y="16054"/>
                    <a:pt x="6687" y="16158"/>
                  </a:cubicBezTo>
                  <a:lnTo>
                    <a:pt x="6205" y="16763"/>
                  </a:lnTo>
                  <a:cubicBezTo>
                    <a:pt x="6153" y="16828"/>
                    <a:pt x="6127" y="16880"/>
                    <a:pt x="6127" y="16919"/>
                  </a:cubicBezTo>
                  <a:lnTo>
                    <a:pt x="6531" y="16431"/>
                  </a:lnTo>
                  <a:cubicBezTo>
                    <a:pt x="6726" y="16197"/>
                    <a:pt x="6869" y="16035"/>
                    <a:pt x="6966" y="15943"/>
                  </a:cubicBezTo>
                  <a:lnTo>
                    <a:pt x="7181" y="15748"/>
                  </a:lnTo>
                  <a:cubicBezTo>
                    <a:pt x="7311" y="15638"/>
                    <a:pt x="7422" y="15560"/>
                    <a:pt x="7506" y="15508"/>
                  </a:cubicBezTo>
                  <a:cubicBezTo>
                    <a:pt x="7610" y="15449"/>
                    <a:pt x="7753" y="15404"/>
                    <a:pt x="7922" y="15365"/>
                  </a:cubicBezTo>
                  <a:cubicBezTo>
                    <a:pt x="8033" y="15339"/>
                    <a:pt x="8105" y="15313"/>
                    <a:pt x="8150" y="15274"/>
                  </a:cubicBezTo>
                  <a:cubicBezTo>
                    <a:pt x="8139" y="15273"/>
                    <a:pt x="8128" y="15272"/>
                    <a:pt x="8115" y="15272"/>
                  </a:cubicBezTo>
                  <a:close/>
                  <a:moveTo>
                    <a:pt x="2824" y="16613"/>
                  </a:moveTo>
                  <a:cubicBezTo>
                    <a:pt x="2877" y="16667"/>
                    <a:pt x="2934" y="16695"/>
                    <a:pt x="2997" y="16695"/>
                  </a:cubicBezTo>
                  <a:cubicBezTo>
                    <a:pt x="3019" y="16695"/>
                    <a:pt x="3041" y="16692"/>
                    <a:pt x="3064" y="16685"/>
                  </a:cubicBezTo>
                  <a:cubicBezTo>
                    <a:pt x="3084" y="16685"/>
                    <a:pt x="3097" y="16678"/>
                    <a:pt x="3116" y="16672"/>
                  </a:cubicBezTo>
                  <a:lnTo>
                    <a:pt x="3116" y="16672"/>
                  </a:lnTo>
                  <a:cubicBezTo>
                    <a:pt x="3110" y="16730"/>
                    <a:pt x="3077" y="16789"/>
                    <a:pt x="3019" y="16860"/>
                  </a:cubicBezTo>
                  <a:cubicBezTo>
                    <a:pt x="2947" y="16945"/>
                    <a:pt x="2882" y="16991"/>
                    <a:pt x="2811" y="17004"/>
                  </a:cubicBezTo>
                  <a:cubicBezTo>
                    <a:pt x="2800" y="17005"/>
                    <a:pt x="2789" y="17006"/>
                    <a:pt x="2779" y="17006"/>
                  </a:cubicBezTo>
                  <a:cubicBezTo>
                    <a:pt x="2705" y="17006"/>
                    <a:pt x="2631" y="16967"/>
                    <a:pt x="2557" y="16893"/>
                  </a:cubicBezTo>
                  <a:cubicBezTo>
                    <a:pt x="2583" y="16887"/>
                    <a:pt x="2609" y="16880"/>
                    <a:pt x="2635" y="16873"/>
                  </a:cubicBezTo>
                  <a:cubicBezTo>
                    <a:pt x="2700" y="16834"/>
                    <a:pt x="2765" y="16750"/>
                    <a:pt x="2824" y="16613"/>
                  </a:cubicBezTo>
                  <a:close/>
                  <a:moveTo>
                    <a:pt x="2160" y="16620"/>
                  </a:moveTo>
                  <a:cubicBezTo>
                    <a:pt x="2173" y="16633"/>
                    <a:pt x="2186" y="16646"/>
                    <a:pt x="2199" y="16659"/>
                  </a:cubicBezTo>
                  <a:lnTo>
                    <a:pt x="2199" y="16678"/>
                  </a:lnTo>
                  <a:cubicBezTo>
                    <a:pt x="2212" y="16769"/>
                    <a:pt x="2199" y="16847"/>
                    <a:pt x="2173" y="16913"/>
                  </a:cubicBezTo>
                  <a:cubicBezTo>
                    <a:pt x="2154" y="16945"/>
                    <a:pt x="2128" y="16978"/>
                    <a:pt x="2095" y="17004"/>
                  </a:cubicBezTo>
                  <a:cubicBezTo>
                    <a:pt x="2076" y="17023"/>
                    <a:pt x="2043" y="17030"/>
                    <a:pt x="2017" y="17036"/>
                  </a:cubicBezTo>
                  <a:cubicBezTo>
                    <a:pt x="1965" y="16952"/>
                    <a:pt x="1920" y="16867"/>
                    <a:pt x="1894" y="16782"/>
                  </a:cubicBezTo>
                  <a:cubicBezTo>
                    <a:pt x="1887" y="16776"/>
                    <a:pt x="1887" y="16776"/>
                    <a:pt x="1887" y="16769"/>
                  </a:cubicBezTo>
                  <a:lnTo>
                    <a:pt x="1894" y="16769"/>
                  </a:lnTo>
                  <a:cubicBezTo>
                    <a:pt x="1916" y="16776"/>
                    <a:pt x="1939" y="16779"/>
                    <a:pt x="1962" y="16779"/>
                  </a:cubicBezTo>
                  <a:cubicBezTo>
                    <a:pt x="1985" y="16779"/>
                    <a:pt x="2007" y="16776"/>
                    <a:pt x="2030" y="16769"/>
                  </a:cubicBezTo>
                  <a:cubicBezTo>
                    <a:pt x="2076" y="16756"/>
                    <a:pt x="2108" y="16743"/>
                    <a:pt x="2128" y="16724"/>
                  </a:cubicBezTo>
                  <a:cubicBezTo>
                    <a:pt x="2160" y="16691"/>
                    <a:pt x="2173" y="16652"/>
                    <a:pt x="2160" y="16620"/>
                  </a:cubicBezTo>
                  <a:close/>
                  <a:moveTo>
                    <a:pt x="5308" y="16769"/>
                  </a:moveTo>
                  <a:cubicBezTo>
                    <a:pt x="5314" y="16789"/>
                    <a:pt x="5321" y="16815"/>
                    <a:pt x="5340" y="16847"/>
                  </a:cubicBezTo>
                  <a:cubicBezTo>
                    <a:pt x="5347" y="16867"/>
                    <a:pt x="5360" y="16887"/>
                    <a:pt x="5379" y="16906"/>
                  </a:cubicBezTo>
                  <a:cubicBezTo>
                    <a:pt x="5386" y="16913"/>
                    <a:pt x="5399" y="16919"/>
                    <a:pt x="5405" y="16926"/>
                  </a:cubicBezTo>
                  <a:cubicBezTo>
                    <a:pt x="5399" y="16932"/>
                    <a:pt x="5392" y="16945"/>
                    <a:pt x="5386" y="16958"/>
                  </a:cubicBezTo>
                  <a:cubicBezTo>
                    <a:pt x="5373" y="16978"/>
                    <a:pt x="5360" y="16991"/>
                    <a:pt x="5353" y="16997"/>
                  </a:cubicBezTo>
                  <a:cubicBezTo>
                    <a:pt x="5301" y="17043"/>
                    <a:pt x="5230" y="17069"/>
                    <a:pt x="5139" y="17069"/>
                  </a:cubicBezTo>
                  <a:cubicBezTo>
                    <a:pt x="5119" y="17069"/>
                    <a:pt x="5100" y="17069"/>
                    <a:pt x="5093" y="17062"/>
                  </a:cubicBezTo>
                  <a:cubicBezTo>
                    <a:pt x="5074" y="17056"/>
                    <a:pt x="5061" y="17043"/>
                    <a:pt x="5061" y="17023"/>
                  </a:cubicBezTo>
                  <a:cubicBezTo>
                    <a:pt x="5061" y="17010"/>
                    <a:pt x="5054" y="17004"/>
                    <a:pt x="5054" y="16997"/>
                  </a:cubicBezTo>
                  <a:cubicBezTo>
                    <a:pt x="5048" y="16991"/>
                    <a:pt x="5048" y="16991"/>
                    <a:pt x="5048" y="16991"/>
                  </a:cubicBezTo>
                  <a:lnTo>
                    <a:pt x="5048" y="16978"/>
                  </a:lnTo>
                  <a:cubicBezTo>
                    <a:pt x="5048" y="16939"/>
                    <a:pt x="5054" y="16900"/>
                    <a:pt x="5061" y="16867"/>
                  </a:cubicBezTo>
                  <a:cubicBezTo>
                    <a:pt x="5087" y="16873"/>
                    <a:pt x="5119" y="16880"/>
                    <a:pt x="5152" y="16880"/>
                  </a:cubicBezTo>
                  <a:cubicBezTo>
                    <a:pt x="5178" y="16880"/>
                    <a:pt x="5204" y="16873"/>
                    <a:pt x="5217" y="16867"/>
                  </a:cubicBezTo>
                  <a:cubicBezTo>
                    <a:pt x="5249" y="16854"/>
                    <a:pt x="5275" y="16821"/>
                    <a:pt x="5308" y="16769"/>
                  </a:cubicBezTo>
                  <a:close/>
                  <a:moveTo>
                    <a:pt x="12279" y="16812"/>
                  </a:moveTo>
                  <a:cubicBezTo>
                    <a:pt x="12267" y="16812"/>
                    <a:pt x="12256" y="16813"/>
                    <a:pt x="12247" y="16815"/>
                  </a:cubicBezTo>
                  <a:cubicBezTo>
                    <a:pt x="12241" y="16828"/>
                    <a:pt x="12247" y="16834"/>
                    <a:pt x="12254" y="16841"/>
                  </a:cubicBezTo>
                  <a:lnTo>
                    <a:pt x="12280" y="16854"/>
                  </a:lnTo>
                  <a:lnTo>
                    <a:pt x="12494" y="16906"/>
                  </a:lnTo>
                  <a:cubicBezTo>
                    <a:pt x="12586" y="16926"/>
                    <a:pt x="12651" y="16945"/>
                    <a:pt x="12696" y="16965"/>
                  </a:cubicBezTo>
                  <a:cubicBezTo>
                    <a:pt x="12722" y="16978"/>
                    <a:pt x="12761" y="16997"/>
                    <a:pt x="12813" y="17023"/>
                  </a:cubicBezTo>
                  <a:cubicBezTo>
                    <a:pt x="12859" y="17049"/>
                    <a:pt x="12898" y="17069"/>
                    <a:pt x="12930" y="17075"/>
                  </a:cubicBezTo>
                  <a:cubicBezTo>
                    <a:pt x="12956" y="17075"/>
                    <a:pt x="12969" y="17069"/>
                    <a:pt x="12976" y="17062"/>
                  </a:cubicBezTo>
                  <a:cubicBezTo>
                    <a:pt x="12982" y="17049"/>
                    <a:pt x="12982" y="17036"/>
                    <a:pt x="12969" y="17023"/>
                  </a:cubicBezTo>
                  <a:cubicBezTo>
                    <a:pt x="12963" y="17017"/>
                    <a:pt x="12950" y="17017"/>
                    <a:pt x="12930" y="17010"/>
                  </a:cubicBezTo>
                  <a:cubicBezTo>
                    <a:pt x="12898" y="16997"/>
                    <a:pt x="12865" y="16984"/>
                    <a:pt x="12826" y="16958"/>
                  </a:cubicBezTo>
                  <a:cubicBezTo>
                    <a:pt x="12768" y="16932"/>
                    <a:pt x="12735" y="16919"/>
                    <a:pt x="12716" y="16913"/>
                  </a:cubicBezTo>
                  <a:cubicBezTo>
                    <a:pt x="12670" y="16887"/>
                    <a:pt x="12592" y="16867"/>
                    <a:pt x="12488" y="16847"/>
                  </a:cubicBezTo>
                  <a:lnTo>
                    <a:pt x="12416" y="16828"/>
                  </a:lnTo>
                  <a:cubicBezTo>
                    <a:pt x="12359" y="16818"/>
                    <a:pt x="12313" y="16812"/>
                    <a:pt x="12279" y="16812"/>
                  </a:cubicBezTo>
                  <a:close/>
                  <a:moveTo>
                    <a:pt x="4092" y="16704"/>
                  </a:moveTo>
                  <a:cubicBezTo>
                    <a:pt x="4111" y="16717"/>
                    <a:pt x="4131" y="16737"/>
                    <a:pt x="4163" y="16756"/>
                  </a:cubicBezTo>
                  <a:cubicBezTo>
                    <a:pt x="4176" y="16769"/>
                    <a:pt x="4183" y="16776"/>
                    <a:pt x="4196" y="16782"/>
                  </a:cubicBezTo>
                  <a:lnTo>
                    <a:pt x="4163" y="17101"/>
                  </a:lnTo>
                  <a:cubicBezTo>
                    <a:pt x="4154" y="17103"/>
                    <a:pt x="4144" y="17103"/>
                    <a:pt x="4134" y="17103"/>
                  </a:cubicBezTo>
                  <a:cubicBezTo>
                    <a:pt x="4098" y="17103"/>
                    <a:pt x="4062" y="17093"/>
                    <a:pt x="4027" y="17062"/>
                  </a:cubicBezTo>
                  <a:cubicBezTo>
                    <a:pt x="3994" y="17036"/>
                    <a:pt x="3962" y="16997"/>
                    <a:pt x="3942" y="16945"/>
                  </a:cubicBezTo>
                  <a:cubicBezTo>
                    <a:pt x="3942" y="16932"/>
                    <a:pt x="3936" y="16926"/>
                    <a:pt x="3936" y="16919"/>
                  </a:cubicBezTo>
                  <a:cubicBezTo>
                    <a:pt x="3962" y="16906"/>
                    <a:pt x="3988" y="16887"/>
                    <a:pt x="4014" y="16860"/>
                  </a:cubicBezTo>
                  <a:cubicBezTo>
                    <a:pt x="4053" y="16815"/>
                    <a:pt x="4079" y="16763"/>
                    <a:pt x="4092" y="16704"/>
                  </a:cubicBezTo>
                  <a:close/>
                  <a:moveTo>
                    <a:pt x="3181" y="16743"/>
                  </a:moveTo>
                  <a:cubicBezTo>
                    <a:pt x="3227" y="16776"/>
                    <a:pt x="3285" y="16795"/>
                    <a:pt x="3344" y="16802"/>
                  </a:cubicBezTo>
                  <a:cubicBezTo>
                    <a:pt x="3389" y="16802"/>
                    <a:pt x="3428" y="16795"/>
                    <a:pt x="3474" y="16789"/>
                  </a:cubicBezTo>
                  <a:lnTo>
                    <a:pt x="3474" y="16802"/>
                  </a:lnTo>
                  <a:cubicBezTo>
                    <a:pt x="3467" y="16821"/>
                    <a:pt x="3467" y="16854"/>
                    <a:pt x="3461" y="16900"/>
                  </a:cubicBezTo>
                  <a:cubicBezTo>
                    <a:pt x="3454" y="16939"/>
                    <a:pt x="3441" y="16965"/>
                    <a:pt x="3428" y="16991"/>
                  </a:cubicBezTo>
                  <a:cubicBezTo>
                    <a:pt x="3409" y="17023"/>
                    <a:pt x="3363" y="17062"/>
                    <a:pt x="3298" y="17095"/>
                  </a:cubicBezTo>
                  <a:cubicBezTo>
                    <a:pt x="3240" y="17127"/>
                    <a:pt x="3194" y="17140"/>
                    <a:pt x="3162" y="17140"/>
                  </a:cubicBezTo>
                  <a:cubicBezTo>
                    <a:pt x="3110" y="17134"/>
                    <a:pt x="3058" y="17095"/>
                    <a:pt x="2999" y="17023"/>
                  </a:cubicBezTo>
                  <a:cubicBezTo>
                    <a:pt x="2993" y="17017"/>
                    <a:pt x="2986" y="17017"/>
                    <a:pt x="2986" y="17010"/>
                  </a:cubicBezTo>
                  <a:cubicBezTo>
                    <a:pt x="3012" y="16984"/>
                    <a:pt x="3038" y="16958"/>
                    <a:pt x="3064" y="16926"/>
                  </a:cubicBezTo>
                  <a:cubicBezTo>
                    <a:pt x="3097" y="16887"/>
                    <a:pt x="3136" y="16821"/>
                    <a:pt x="3181" y="16743"/>
                  </a:cubicBezTo>
                  <a:close/>
                  <a:moveTo>
                    <a:pt x="8846" y="16412"/>
                  </a:moveTo>
                  <a:cubicBezTo>
                    <a:pt x="8885" y="16431"/>
                    <a:pt x="8930" y="16483"/>
                    <a:pt x="8976" y="16555"/>
                  </a:cubicBezTo>
                  <a:lnTo>
                    <a:pt x="9009" y="16607"/>
                  </a:lnTo>
                  <a:cubicBezTo>
                    <a:pt x="9015" y="16633"/>
                    <a:pt x="9015" y="16646"/>
                    <a:pt x="9015" y="16646"/>
                  </a:cubicBezTo>
                  <a:cubicBezTo>
                    <a:pt x="9028" y="16659"/>
                    <a:pt x="9048" y="16672"/>
                    <a:pt x="9074" y="16672"/>
                  </a:cubicBezTo>
                  <a:lnTo>
                    <a:pt x="9139" y="16652"/>
                  </a:lnTo>
                  <a:cubicBezTo>
                    <a:pt x="9249" y="16613"/>
                    <a:pt x="9321" y="16581"/>
                    <a:pt x="9366" y="16548"/>
                  </a:cubicBezTo>
                  <a:cubicBezTo>
                    <a:pt x="9405" y="16522"/>
                    <a:pt x="9431" y="16509"/>
                    <a:pt x="9451" y="16509"/>
                  </a:cubicBezTo>
                  <a:cubicBezTo>
                    <a:pt x="9444" y="16529"/>
                    <a:pt x="9451" y="16548"/>
                    <a:pt x="9464" y="16561"/>
                  </a:cubicBezTo>
                  <a:lnTo>
                    <a:pt x="9477" y="16581"/>
                  </a:lnTo>
                  <a:cubicBezTo>
                    <a:pt x="9483" y="16587"/>
                    <a:pt x="9477" y="16594"/>
                    <a:pt x="9464" y="16607"/>
                  </a:cubicBezTo>
                  <a:cubicBezTo>
                    <a:pt x="9405" y="16665"/>
                    <a:pt x="9321" y="16711"/>
                    <a:pt x="9197" y="16750"/>
                  </a:cubicBezTo>
                  <a:cubicBezTo>
                    <a:pt x="9171" y="16756"/>
                    <a:pt x="9152" y="16769"/>
                    <a:pt x="9139" y="16789"/>
                  </a:cubicBezTo>
                  <a:cubicBezTo>
                    <a:pt x="9132" y="16808"/>
                    <a:pt x="9139" y="16834"/>
                    <a:pt x="9171" y="16873"/>
                  </a:cubicBezTo>
                  <a:cubicBezTo>
                    <a:pt x="9210" y="16926"/>
                    <a:pt x="9243" y="16991"/>
                    <a:pt x="9269" y="17062"/>
                  </a:cubicBezTo>
                  <a:cubicBezTo>
                    <a:pt x="9275" y="17082"/>
                    <a:pt x="9275" y="17095"/>
                    <a:pt x="9269" y="17108"/>
                  </a:cubicBezTo>
                  <a:cubicBezTo>
                    <a:pt x="9262" y="17114"/>
                    <a:pt x="9256" y="17121"/>
                    <a:pt x="9243" y="17127"/>
                  </a:cubicBezTo>
                  <a:cubicBezTo>
                    <a:pt x="9236" y="17134"/>
                    <a:pt x="9223" y="17140"/>
                    <a:pt x="9204" y="17147"/>
                  </a:cubicBezTo>
                  <a:cubicBezTo>
                    <a:pt x="9191" y="17153"/>
                    <a:pt x="9184" y="17160"/>
                    <a:pt x="9178" y="17160"/>
                  </a:cubicBezTo>
                  <a:cubicBezTo>
                    <a:pt x="9171" y="17166"/>
                    <a:pt x="9158" y="17166"/>
                    <a:pt x="9152" y="17166"/>
                  </a:cubicBezTo>
                  <a:cubicBezTo>
                    <a:pt x="9139" y="17166"/>
                    <a:pt x="9126" y="17153"/>
                    <a:pt x="9119" y="17140"/>
                  </a:cubicBezTo>
                  <a:cubicBezTo>
                    <a:pt x="9067" y="17069"/>
                    <a:pt x="9041" y="17017"/>
                    <a:pt x="9028" y="16984"/>
                  </a:cubicBezTo>
                  <a:cubicBezTo>
                    <a:pt x="9028" y="16952"/>
                    <a:pt x="9022" y="16932"/>
                    <a:pt x="9015" y="16913"/>
                  </a:cubicBezTo>
                  <a:cubicBezTo>
                    <a:pt x="9002" y="16887"/>
                    <a:pt x="8989" y="16867"/>
                    <a:pt x="8969" y="16854"/>
                  </a:cubicBezTo>
                  <a:cubicBezTo>
                    <a:pt x="8963" y="16852"/>
                    <a:pt x="8957" y="16852"/>
                    <a:pt x="8950" y="16852"/>
                  </a:cubicBezTo>
                  <a:cubicBezTo>
                    <a:pt x="8927" y="16852"/>
                    <a:pt x="8900" y="16860"/>
                    <a:pt x="8865" y="16880"/>
                  </a:cubicBezTo>
                  <a:lnTo>
                    <a:pt x="8553" y="17075"/>
                  </a:lnTo>
                  <a:lnTo>
                    <a:pt x="8508" y="17101"/>
                  </a:lnTo>
                  <a:cubicBezTo>
                    <a:pt x="8482" y="17101"/>
                    <a:pt x="8462" y="17101"/>
                    <a:pt x="8456" y="17082"/>
                  </a:cubicBezTo>
                  <a:cubicBezTo>
                    <a:pt x="8449" y="17075"/>
                    <a:pt x="8443" y="17056"/>
                    <a:pt x="8443" y="17030"/>
                  </a:cubicBezTo>
                  <a:lnTo>
                    <a:pt x="8443" y="17030"/>
                  </a:lnTo>
                  <a:cubicBezTo>
                    <a:pt x="8446" y="17031"/>
                    <a:pt x="8450" y="17032"/>
                    <a:pt x="8453" y="17032"/>
                  </a:cubicBezTo>
                  <a:cubicBezTo>
                    <a:pt x="8463" y="17032"/>
                    <a:pt x="8472" y="17026"/>
                    <a:pt x="8482" y="17017"/>
                  </a:cubicBezTo>
                  <a:cubicBezTo>
                    <a:pt x="8495" y="16997"/>
                    <a:pt x="8508" y="16991"/>
                    <a:pt x="8514" y="16984"/>
                  </a:cubicBezTo>
                  <a:lnTo>
                    <a:pt x="8579" y="16945"/>
                  </a:lnTo>
                  <a:cubicBezTo>
                    <a:pt x="8586" y="16939"/>
                    <a:pt x="8618" y="16919"/>
                    <a:pt x="8683" y="16873"/>
                  </a:cubicBezTo>
                  <a:lnTo>
                    <a:pt x="8839" y="16776"/>
                  </a:lnTo>
                  <a:cubicBezTo>
                    <a:pt x="8859" y="16763"/>
                    <a:pt x="8878" y="16750"/>
                    <a:pt x="8885" y="16730"/>
                  </a:cubicBezTo>
                  <a:cubicBezTo>
                    <a:pt x="8898" y="16704"/>
                    <a:pt x="8898" y="16672"/>
                    <a:pt x="8885" y="16652"/>
                  </a:cubicBezTo>
                  <a:cubicBezTo>
                    <a:pt x="8885" y="16639"/>
                    <a:pt x="8865" y="16620"/>
                    <a:pt x="8839" y="16574"/>
                  </a:cubicBezTo>
                  <a:cubicBezTo>
                    <a:pt x="8813" y="16542"/>
                    <a:pt x="8787" y="16503"/>
                    <a:pt x="8768" y="16457"/>
                  </a:cubicBezTo>
                  <a:cubicBezTo>
                    <a:pt x="8794" y="16431"/>
                    <a:pt x="8820" y="16418"/>
                    <a:pt x="8846" y="16412"/>
                  </a:cubicBezTo>
                  <a:close/>
                  <a:moveTo>
                    <a:pt x="9672" y="16724"/>
                  </a:moveTo>
                  <a:cubicBezTo>
                    <a:pt x="9665" y="16724"/>
                    <a:pt x="9659" y="16724"/>
                    <a:pt x="9659" y="16730"/>
                  </a:cubicBezTo>
                  <a:cubicBezTo>
                    <a:pt x="9574" y="16769"/>
                    <a:pt x="9490" y="16802"/>
                    <a:pt x="9412" y="16828"/>
                  </a:cubicBezTo>
                  <a:cubicBezTo>
                    <a:pt x="9379" y="16834"/>
                    <a:pt x="9360" y="16841"/>
                    <a:pt x="9360" y="16860"/>
                  </a:cubicBezTo>
                  <a:cubicBezTo>
                    <a:pt x="9353" y="16873"/>
                    <a:pt x="9366" y="16893"/>
                    <a:pt x="9399" y="16926"/>
                  </a:cubicBezTo>
                  <a:lnTo>
                    <a:pt x="9438" y="16997"/>
                  </a:lnTo>
                  <a:cubicBezTo>
                    <a:pt x="9457" y="17036"/>
                    <a:pt x="9490" y="17088"/>
                    <a:pt x="9529" y="17147"/>
                  </a:cubicBezTo>
                  <a:cubicBezTo>
                    <a:pt x="9555" y="17166"/>
                    <a:pt x="9568" y="17173"/>
                    <a:pt x="9574" y="17173"/>
                  </a:cubicBezTo>
                  <a:cubicBezTo>
                    <a:pt x="9581" y="17173"/>
                    <a:pt x="9594" y="17173"/>
                    <a:pt x="9600" y="17166"/>
                  </a:cubicBezTo>
                  <a:cubicBezTo>
                    <a:pt x="9607" y="17160"/>
                    <a:pt x="9613" y="17153"/>
                    <a:pt x="9613" y="17140"/>
                  </a:cubicBezTo>
                  <a:cubicBezTo>
                    <a:pt x="9613" y="17121"/>
                    <a:pt x="9607" y="17108"/>
                    <a:pt x="9594" y="17101"/>
                  </a:cubicBezTo>
                  <a:lnTo>
                    <a:pt x="9457" y="16873"/>
                  </a:lnTo>
                  <a:cubicBezTo>
                    <a:pt x="9516" y="16854"/>
                    <a:pt x="9555" y="16834"/>
                    <a:pt x="9581" y="16821"/>
                  </a:cubicBezTo>
                  <a:cubicBezTo>
                    <a:pt x="9626" y="16795"/>
                    <a:pt x="9659" y="16769"/>
                    <a:pt x="9678" y="16743"/>
                  </a:cubicBezTo>
                  <a:lnTo>
                    <a:pt x="9685" y="16730"/>
                  </a:lnTo>
                  <a:cubicBezTo>
                    <a:pt x="9685" y="16724"/>
                    <a:pt x="9678" y="16724"/>
                    <a:pt x="9672" y="16724"/>
                  </a:cubicBezTo>
                  <a:close/>
                  <a:moveTo>
                    <a:pt x="5763" y="16867"/>
                  </a:moveTo>
                  <a:lnTo>
                    <a:pt x="5523" y="17179"/>
                  </a:lnTo>
                  <a:cubicBezTo>
                    <a:pt x="5510" y="17166"/>
                    <a:pt x="5510" y="17160"/>
                    <a:pt x="5503" y="17153"/>
                  </a:cubicBezTo>
                  <a:cubicBezTo>
                    <a:pt x="5503" y="17134"/>
                    <a:pt x="5497" y="17127"/>
                    <a:pt x="5497" y="17114"/>
                  </a:cubicBezTo>
                  <a:lnTo>
                    <a:pt x="5490" y="17101"/>
                  </a:lnTo>
                  <a:lnTo>
                    <a:pt x="5484" y="17062"/>
                  </a:lnTo>
                  <a:cubicBezTo>
                    <a:pt x="5477" y="17030"/>
                    <a:pt x="5477" y="17004"/>
                    <a:pt x="5477" y="16991"/>
                  </a:cubicBezTo>
                  <a:lnTo>
                    <a:pt x="5490" y="16958"/>
                  </a:lnTo>
                  <a:lnTo>
                    <a:pt x="5503" y="16958"/>
                  </a:lnTo>
                  <a:cubicBezTo>
                    <a:pt x="5511" y="16960"/>
                    <a:pt x="5520" y="16960"/>
                    <a:pt x="5530" y="16960"/>
                  </a:cubicBezTo>
                  <a:cubicBezTo>
                    <a:pt x="5559" y="16960"/>
                    <a:pt x="5594" y="16953"/>
                    <a:pt x="5633" y="16939"/>
                  </a:cubicBezTo>
                  <a:cubicBezTo>
                    <a:pt x="5666" y="16926"/>
                    <a:pt x="5698" y="16913"/>
                    <a:pt x="5731" y="16887"/>
                  </a:cubicBezTo>
                  <a:cubicBezTo>
                    <a:pt x="5744" y="16880"/>
                    <a:pt x="5750" y="16873"/>
                    <a:pt x="5763" y="16867"/>
                  </a:cubicBezTo>
                  <a:close/>
                  <a:moveTo>
                    <a:pt x="4358" y="16503"/>
                  </a:moveTo>
                  <a:cubicBezTo>
                    <a:pt x="4365" y="16516"/>
                    <a:pt x="4378" y="16529"/>
                    <a:pt x="4391" y="16542"/>
                  </a:cubicBezTo>
                  <a:lnTo>
                    <a:pt x="4404" y="16561"/>
                  </a:lnTo>
                  <a:lnTo>
                    <a:pt x="4436" y="16574"/>
                  </a:lnTo>
                  <a:lnTo>
                    <a:pt x="4475" y="16587"/>
                  </a:lnTo>
                  <a:lnTo>
                    <a:pt x="4599" y="16613"/>
                  </a:lnTo>
                  <a:cubicBezTo>
                    <a:pt x="4641" y="16621"/>
                    <a:pt x="4674" y="16624"/>
                    <a:pt x="4699" y="16624"/>
                  </a:cubicBezTo>
                  <a:cubicBezTo>
                    <a:pt x="4717" y="16624"/>
                    <a:pt x="4731" y="16623"/>
                    <a:pt x="4742" y="16620"/>
                  </a:cubicBezTo>
                  <a:lnTo>
                    <a:pt x="4905" y="16613"/>
                  </a:lnTo>
                  <a:lnTo>
                    <a:pt x="4905" y="16613"/>
                  </a:lnTo>
                  <a:cubicBezTo>
                    <a:pt x="4872" y="16808"/>
                    <a:pt x="4846" y="17010"/>
                    <a:pt x="4840" y="17205"/>
                  </a:cubicBezTo>
                  <a:lnTo>
                    <a:pt x="4827" y="17205"/>
                  </a:lnTo>
                  <a:lnTo>
                    <a:pt x="4762" y="17212"/>
                  </a:lnTo>
                  <a:lnTo>
                    <a:pt x="4547" y="17212"/>
                  </a:lnTo>
                  <a:lnTo>
                    <a:pt x="4469" y="17186"/>
                  </a:lnTo>
                  <a:cubicBezTo>
                    <a:pt x="4423" y="17166"/>
                    <a:pt x="4391" y="17153"/>
                    <a:pt x="4371" y="17140"/>
                  </a:cubicBezTo>
                  <a:lnTo>
                    <a:pt x="4345" y="17114"/>
                  </a:lnTo>
                  <a:lnTo>
                    <a:pt x="4319" y="17049"/>
                  </a:lnTo>
                  <a:lnTo>
                    <a:pt x="4358" y="16503"/>
                  </a:lnTo>
                  <a:close/>
                  <a:moveTo>
                    <a:pt x="3539" y="16873"/>
                  </a:moveTo>
                  <a:cubicBezTo>
                    <a:pt x="3578" y="16913"/>
                    <a:pt x="3630" y="16939"/>
                    <a:pt x="3689" y="16952"/>
                  </a:cubicBezTo>
                  <a:cubicBezTo>
                    <a:pt x="3718" y="16961"/>
                    <a:pt x="3747" y="16966"/>
                    <a:pt x="3776" y="16966"/>
                  </a:cubicBezTo>
                  <a:cubicBezTo>
                    <a:pt x="3806" y="16966"/>
                    <a:pt x="3835" y="16961"/>
                    <a:pt x="3864" y="16952"/>
                  </a:cubicBezTo>
                  <a:lnTo>
                    <a:pt x="3864" y="16965"/>
                  </a:lnTo>
                  <a:cubicBezTo>
                    <a:pt x="3877" y="17049"/>
                    <a:pt x="3851" y="17127"/>
                    <a:pt x="3780" y="17186"/>
                  </a:cubicBezTo>
                  <a:cubicBezTo>
                    <a:pt x="3773" y="17186"/>
                    <a:pt x="3767" y="17192"/>
                    <a:pt x="3760" y="17199"/>
                  </a:cubicBezTo>
                  <a:cubicBezTo>
                    <a:pt x="3754" y="17199"/>
                    <a:pt x="3747" y="17199"/>
                    <a:pt x="3741" y="17205"/>
                  </a:cubicBezTo>
                  <a:cubicBezTo>
                    <a:pt x="3734" y="17205"/>
                    <a:pt x="3734" y="17212"/>
                    <a:pt x="3734" y="17218"/>
                  </a:cubicBezTo>
                  <a:cubicBezTo>
                    <a:pt x="3689" y="17238"/>
                    <a:pt x="3645" y="17247"/>
                    <a:pt x="3597" y="17247"/>
                  </a:cubicBezTo>
                  <a:cubicBezTo>
                    <a:pt x="3582" y="17247"/>
                    <a:pt x="3567" y="17246"/>
                    <a:pt x="3552" y="17244"/>
                  </a:cubicBezTo>
                  <a:cubicBezTo>
                    <a:pt x="3480" y="17231"/>
                    <a:pt x="3435" y="17199"/>
                    <a:pt x="3422" y="17153"/>
                  </a:cubicBezTo>
                  <a:cubicBezTo>
                    <a:pt x="3415" y="17140"/>
                    <a:pt x="3409" y="17127"/>
                    <a:pt x="3409" y="17121"/>
                  </a:cubicBezTo>
                  <a:cubicBezTo>
                    <a:pt x="3409" y="17114"/>
                    <a:pt x="3415" y="17108"/>
                    <a:pt x="3422" y="17108"/>
                  </a:cubicBezTo>
                  <a:cubicBezTo>
                    <a:pt x="3461" y="17075"/>
                    <a:pt x="3493" y="17043"/>
                    <a:pt x="3513" y="17010"/>
                  </a:cubicBezTo>
                  <a:cubicBezTo>
                    <a:pt x="3526" y="16984"/>
                    <a:pt x="3532" y="16939"/>
                    <a:pt x="3539" y="16873"/>
                  </a:cubicBezTo>
                  <a:close/>
                  <a:moveTo>
                    <a:pt x="2264" y="16776"/>
                  </a:moveTo>
                  <a:cubicBezTo>
                    <a:pt x="2297" y="16828"/>
                    <a:pt x="2355" y="16867"/>
                    <a:pt x="2446" y="16880"/>
                  </a:cubicBezTo>
                  <a:lnTo>
                    <a:pt x="2472" y="16887"/>
                  </a:lnTo>
                  <a:cubicBezTo>
                    <a:pt x="2472" y="16900"/>
                    <a:pt x="2472" y="16913"/>
                    <a:pt x="2472" y="16926"/>
                  </a:cubicBezTo>
                  <a:cubicBezTo>
                    <a:pt x="2479" y="17030"/>
                    <a:pt x="2440" y="17114"/>
                    <a:pt x="2362" y="17179"/>
                  </a:cubicBezTo>
                  <a:cubicBezTo>
                    <a:pt x="2310" y="17225"/>
                    <a:pt x="2245" y="17251"/>
                    <a:pt x="2180" y="17251"/>
                  </a:cubicBezTo>
                  <a:cubicBezTo>
                    <a:pt x="2128" y="17192"/>
                    <a:pt x="2089" y="17140"/>
                    <a:pt x="2050" y="17088"/>
                  </a:cubicBezTo>
                  <a:cubicBezTo>
                    <a:pt x="2102" y="17075"/>
                    <a:pt x="2154" y="17043"/>
                    <a:pt x="2193" y="16997"/>
                  </a:cubicBezTo>
                  <a:cubicBezTo>
                    <a:pt x="2238" y="16939"/>
                    <a:pt x="2264" y="16867"/>
                    <a:pt x="2264" y="16776"/>
                  </a:cubicBezTo>
                  <a:close/>
                  <a:moveTo>
                    <a:pt x="2550" y="16984"/>
                  </a:moveTo>
                  <a:cubicBezTo>
                    <a:pt x="2596" y="17030"/>
                    <a:pt x="2648" y="17056"/>
                    <a:pt x="2713" y="17069"/>
                  </a:cubicBezTo>
                  <a:cubicBezTo>
                    <a:pt x="2740" y="17074"/>
                    <a:pt x="2766" y="17077"/>
                    <a:pt x="2791" y="17077"/>
                  </a:cubicBezTo>
                  <a:cubicBezTo>
                    <a:pt x="2827" y="17077"/>
                    <a:pt x="2861" y="17071"/>
                    <a:pt x="2895" y="17056"/>
                  </a:cubicBezTo>
                  <a:lnTo>
                    <a:pt x="2895" y="17075"/>
                  </a:lnTo>
                  <a:cubicBezTo>
                    <a:pt x="2902" y="17127"/>
                    <a:pt x="2882" y="17166"/>
                    <a:pt x="2850" y="17205"/>
                  </a:cubicBezTo>
                  <a:cubicBezTo>
                    <a:pt x="2811" y="17244"/>
                    <a:pt x="2772" y="17270"/>
                    <a:pt x="2719" y="17277"/>
                  </a:cubicBezTo>
                  <a:cubicBezTo>
                    <a:pt x="2707" y="17278"/>
                    <a:pt x="2695" y="17279"/>
                    <a:pt x="2684" y="17279"/>
                  </a:cubicBezTo>
                  <a:cubicBezTo>
                    <a:pt x="2602" y="17279"/>
                    <a:pt x="2534" y="17240"/>
                    <a:pt x="2466" y="17166"/>
                  </a:cubicBezTo>
                  <a:cubicBezTo>
                    <a:pt x="2466" y="17160"/>
                    <a:pt x="2466" y="17160"/>
                    <a:pt x="2459" y="17160"/>
                  </a:cubicBezTo>
                  <a:cubicBezTo>
                    <a:pt x="2505" y="17108"/>
                    <a:pt x="2537" y="17043"/>
                    <a:pt x="2550" y="16984"/>
                  </a:cubicBezTo>
                  <a:close/>
                  <a:moveTo>
                    <a:pt x="8882" y="16274"/>
                  </a:moveTo>
                  <a:cubicBezTo>
                    <a:pt x="8866" y="16274"/>
                    <a:pt x="8848" y="16279"/>
                    <a:pt x="8826" y="16288"/>
                  </a:cubicBezTo>
                  <a:cubicBezTo>
                    <a:pt x="8781" y="16314"/>
                    <a:pt x="8748" y="16334"/>
                    <a:pt x="8722" y="16347"/>
                  </a:cubicBezTo>
                  <a:cubicBezTo>
                    <a:pt x="8690" y="16353"/>
                    <a:pt x="8670" y="16366"/>
                    <a:pt x="8670" y="16373"/>
                  </a:cubicBezTo>
                  <a:cubicBezTo>
                    <a:pt x="8651" y="16392"/>
                    <a:pt x="8657" y="16418"/>
                    <a:pt x="8677" y="16457"/>
                  </a:cubicBezTo>
                  <a:lnTo>
                    <a:pt x="8807" y="16685"/>
                  </a:lnTo>
                  <a:lnTo>
                    <a:pt x="8410" y="16952"/>
                  </a:lnTo>
                  <a:cubicBezTo>
                    <a:pt x="8371" y="16971"/>
                    <a:pt x="8352" y="16997"/>
                    <a:pt x="8345" y="17023"/>
                  </a:cubicBezTo>
                  <a:cubicBezTo>
                    <a:pt x="8339" y="17056"/>
                    <a:pt x="8358" y="17101"/>
                    <a:pt x="8410" y="17153"/>
                  </a:cubicBezTo>
                  <a:cubicBezTo>
                    <a:pt x="8446" y="17184"/>
                    <a:pt x="8474" y="17203"/>
                    <a:pt x="8500" y="17203"/>
                  </a:cubicBezTo>
                  <a:cubicBezTo>
                    <a:pt x="8507" y="17203"/>
                    <a:pt x="8514" y="17201"/>
                    <a:pt x="8521" y="17199"/>
                  </a:cubicBezTo>
                  <a:cubicBezTo>
                    <a:pt x="8527" y="17199"/>
                    <a:pt x="8547" y="17186"/>
                    <a:pt x="8573" y="17166"/>
                  </a:cubicBezTo>
                  <a:cubicBezTo>
                    <a:pt x="8599" y="17147"/>
                    <a:pt x="8631" y="17127"/>
                    <a:pt x="8683" y="17101"/>
                  </a:cubicBezTo>
                  <a:lnTo>
                    <a:pt x="8891" y="16978"/>
                  </a:lnTo>
                  <a:cubicBezTo>
                    <a:pt x="8911" y="16971"/>
                    <a:pt x="8917" y="16971"/>
                    <a:pt x="8924" y="16971"/>
                  </a:cubicBezTo>
                  <a:cubicBezTo>
                    <a:pt x="8937" y="16971"/>
                    <a:pt x="8943" y="16991"/>
                    <a:pt x="8943" y="17017"/>
                  </a:cubicBezTo>
                  <a:cubicBezTo>
                    <a:pt x="8950" y="17069"/>
                    <a:pt x="8989" y="17134"/>
                    <a:pt x="9054" y="17231"/>
                  </a:cubicBezTo>
                  <a:cubicBezTo>
                    <a:pt x="9087" y="17264"/>
                    <a:pt x="9106" y="17283"/>
                    <a:pt x="9132" y="17283"/>
                  </a:cubicBezTo>
                  <a:cubicBezTo>
                    <a:pt x="9145" y="17283"/>
                    <a:pt x="9165" y="17283"/>
                    <a:pt x="9184" y="17270"/>
                  </a:cubicBezTo>
                  <a:cubicBezTo>
                    <a:pt x="9191" y="17264"/>
                    <a:pt x="9210" y="17257"/>
                    <a:pt x="9230" y="17244"/>
                  </a:cubicBezTo>
                  <a:cubicBezTo>
                    <a:pt x="9249" y="17231"/>
                    <a:pt x="9275" y="17225"/>
                    <a:pt x="9314" y="17212"/>
                  </a:cubicBezTo>
                  <a:cubicBezTo>
                    <a:pt x="9347" y="17199"/>
                    <a:pt x="9366" y="17179"/>
                    <a:pt x="9379" y="17160"/>
                  </a:cubicBezTo>
                  <a:cubicBezTo>
                    <a:pt x="9379" y="17147"/>
                    <a:pt x="9379" y="17121"/>
                    <a:pt x="9366" y="17082"/>
                  </a:cubicBezTo>
                  <a:lnTo>
                    <a:pt x="9340" y="16991"/>
                  </a:lnTo>
                  <a:cubicBezTo>
                    <a:pt x="9321" y="16926"/>
                    <a:pt x="9295" y="16873"/>
                    <a:pt x="9269" y="16828"/>
                  </a:cubicBezTo>
                  <a:cubicBezTo>
                    <a:pt x="9360" y="16795"/>
                    <a:pt x="9425" y="16763"/>
                    <a:pt x="9464" y="16730"/>
                  </a:cubicBezTo>
                  <a:cubicBezTo>
                    <a:pt x="9496" y="16704"/>
                    <a:pt x="9522" y="16685"/>
                    <a:pt x="9542" y="16678"/>
                  </a:cubicBezTo>
                  <a:lnTo>
                    <a:pt x="9574" y="16659"/>
                  </a:lnTo>
                  <a:cubicBezTo>
                    <a:pt x="9581" y="16652"/>
                    <a:pt x="9594" y="16646"/>
                    <a:pt x="9594" y="16633"/>
                  </a:cubicBezTo>
                  <a:cubicBezTo>
                    <a:pt x="9607" y="16620"/>
                    <a:pt x="9607" y="16600"/>
                    <a:pt x="9594" y="16568"/>
                  </a:cubicBezTo>
                  <a:lnTo>
                    <a:pt x="9561" y="16509"/>
                  </a:lnTo>
                  <a:cubicBezTo>
                    <a:pt x="9548" y="16483"/>
                    <a:pt x="9542" y="16464"/>
                    <a:pt x="9535" y="16444"/>
                  </a:cubicBezTo>
                  <a:cubicBezTo>
                    <a:pt x="9522" y="16425"/>
                    <a:pt x="9509" y="16405"/>
                    <a:pt x="9490" y="16399"/>
                  </a:cubicBezTo>
                  <a:cubicBezTo>
                    <a:pt x="9480" y="16392"/>
                    <a:pt x="9469" y="16389"/>
                    <a:pt x="9456" y="16389"/>
                  </a:cubicBezTo>
                  <a:cubicBezTo>
                    <a:pt x="9443" y="16389"/>
                    <a:pt x="9428" y="16392"/>
                    <a:pt x="9412" y="16399"/>
                  </a:cubicBezTo>
                  <a:cubicBezTo>
                    <a:pt x="9399" y="16405"/>
                    <a:pt x="9379" y="16418"/>
                    <a:pt x="9347" y="16444"/>
                  </a:cubicBezTo>
                  <a:cubicBezTo>
                    <a:pt x="9275" y="16496"/>
                    <a:pt x="9191" y="16535"/>
                    <a:pt x="9100" y="16548"/>
                  </a:cubicBezTo>
                  <a:cubicBezTo>
                    <a:pt x="9087" y="16522"/>
                    <a:pt x="9067" y="16490"/>
                    <a:pt x="9028" y="16451"/>
                  </a:cubicBezTo>
                  <a:cubicBezTo>
                    <a:pt x="8989" y="16412"/>
                    <a:pt x="8969" y="16379"/>
                    <a:pt x="8956" y="16353"/>
                  </a:cubicBezTo>
                  <a:lnTo>
                    <a:pt x="8930" y="16295"/>
                  </a:lnTo>
                  <a:cubicBezTo>
                    <a:pt x="8917" y="16281"/>
                    <a:pt x="8901" y="16274"/>
                    <a:pt x="8882" y="16274"/>
                  </a:cubicBezTo>
                  <a:close/>
                  <a:moveTo>
                    <a:pt x="8849" y="17079"/>
                  </a:moveTo>
                  <a:cubicBezTo>
                    <a:pt x="8839" y="17079"/>
                    <a:pt x="8826" y="17086"/>
                    <a:pt x="8807" y="17101"/>
                  </a:cubicBezTo>
                  <a:cubicBezTo>
                    <a:pt x="8742" y="17160"/>
                    <a:pt x="8670" y="17212"/>
                    <a:pt x="8592" y="17251"/>
                  </a:cubicBezTo>
                  <a:cubicBezTo>
                    <a:pt x="8560" y="17270"/>
                    <a:pt x="8540" y="17290"/>
                    <a:pt x="8547" y="17309"/>
                  </a:cubicBezTo>
                  <a:cubicBezTo>
                    <a:pt x="8552" y="17310"/>
                    <a:pt x="8558" y="17311"/>
                    <a:pt x="8564" y="17311"/>
                  </a:cubicBezTo>
                  <a:cubicBezTo>
                    <a:pt x="8593" y="17311"/>
                    <a:pt x="8627" y="17297"/>
                    <a:pt x="8670" y="17270"/>
                  </a:cubicBezTo>
                  <a:lnTo>
                    <a:pt x="8833" y="17166"/>
                  </a:lnTo>
                  <a:lnTo>
                    <a:pt x="8917" y="17303"/>
                  </a:lnTo>
                  <a:cubicBezTo>
                    <a:pt x="8930" y="17322"/>
                    <a:pt x="8943" y="17335"/>
                    <a:pt x="8956" y="17342"/>
                  </a:cubicBezTo>
                  <a:cubicBezTo>
                    <a:pt x="8966" y="17346"/>
                    <a:pt x="8973" y="17349"/>
                    <a:pt x="8980" y="17349"/>
                  </a:cubicBezTo>
                  <a:cubicBezTo>
                    <a:pt x="8991" y="17349"/>
                    <a:pt x="8998" y="17341"/>
                    <a:pt x="9002" y="17329"/>
                  </a:cubicBezTo>
                  <a:cubicBezTo>
                    <a:pt x="9009" y="17316"/>
                    <a:pt x="9002" y="17296"/>
                    <a:pt x="8982" y="17277"/>
                  </a:cubicBezTo>
                  <a:cubicBezTo>
                    <a:pt x="8937" y="17225"/>
                    <a:pt x="8904" y="17173"/>
                    <a:pt x="8885" y="17114"/>
                  </a:cubicBezTo>
                  <a:cubicBezTo>
                    <a:pt x="8878" y="17095"/>
                    <a:pt x="8872" y="17088"/>
                    <a:pt x="8859" y="17082"/>
                  </a:cubicBezTo>
                  <a:cubicBezTo>
                    <a:pt x="8856" y="17080"/>
                    <a:pt x="8852" y="17079"/>
                    <a:pt x="8849" y="17079"/>
                  </a:cubicBezTo>
                  <a:close/>
                  <a:moveTo>
                    <a:pt x="3923" y="17075"/>
                  </a:moveTo>
                  <a:cubicBezTo>
                    <a:pt x="3981" y="17153"/>
                    <a:pt x="4059" y="17186"/>
                    <a:pt x="4150" y="17192"/>
                  </a:cubicBezTo>
                  <a:lnTo>
                    <a:pt x="4137" y="17335"/>
                  </a:lnTo>
                  <a:cubicBezTo>
                    <a:pt x="4111" y="17348"/>
                    <a:pt x="4079" y="17355"/>
                    <a:pt x="4040" y="17361"/>
                  </a:cubicBezTo>
                  <a:cubicBezTo>
                    <a:pt x="3994" y="17361"/>
                    <a:pt x="3949" y="17348"/>
                    <a:pt x="3910" y="17329"/>
                  </a:cubicBezTo>
                  <a:cubicBezTo>
                    <a:pt x="3884" y="17309"/>
                    <a:pt x="3858" y="17290"/>
                    <a:pt x="3832" y="17257"/>
                  </a:cubicBezTo>
                  <a:cubicBezTo>
                    <a:pt x="3825" y="17251"/>
                    <a:pt x="3825" y="17244"/>
                    <a:pt x="3825" y="17244"/>
                  </a:cubicBezTo>
                  <a:cubicBezTo>
                    <a:pt x="3832" y="17238"/>
                    <a:pt x="3838" y="17231"/>
                    <a:pt x="3845" y="17218"/>
                  </a:cubicBezTo>
                  <a:cubicBezTo>
                    <a:pt x="3884" y="17179"/>
                    <a:pt x="3910" y="17134"/>
                    <a:pt x="3923" y="17075"/>
                  </a:cubicBezTo>
                  <a:close/>
                  <a:moveTo>
                    <a:pt x="5392" y="17075"/>
                  </a:moveTo>
                  <a:cubicBezTo>
                    <a:pt x="5392" y="17088"/>
                    <a:pt x="5392" y="17114"/>
                    <a:pt x="5399" y="17140"/>
                  </a:cubicBezTo>
                  <a:lnTo>
                    <a:pt x="5405" y="17166"/>
                  </a:lnTo>
                  <a:cubicBezTo>
                    <a:pt x="5405" y="17179"/>
                    <a:pt x="5405" y="17199"/>
                    <a:pt x="5412" y="17212"/>
                  </a:cubicBezTo>
                  <a:cubicBezTo>
                    <a:pt x="5419" y="17225"/>
                    <a:pt x="5432" y="17238"/>
                    <a:pt x="5451" y="17257"/>
                  </a:cubicBezTo>
                  <a:lnTo>
                    <a:pt x="5366" y="17368"/>
                  </a:lnTo>
                  <a:cubicBezTo>
                    <a:pt x="5353" y="17348"/>
                    <a:pt x="5340" y="17316"/>
                    <a:pt x="5334" y="17283"/>
                  </a:cubicBezTo>
                  <a:cubicBezTo>
                    <a:pt x="5327" y="17257"/>
                    <a:pt x="5327" y="17212"/>
                    <a:pt x="5327" y="17153"/>
                  </a:cubicBezTo>
                  <a:cubicBezTo>
                    <a:pt x="5327" y="17140"/>
                    <a:pt x="5321" y="17127"/>
                    <a:pt x="5321" y="17114"/>
                  </a:cubicBezTo>
                  <a:lnTo>
                    <a:pt x="5327" y="17114"/>
                  </a:lnTo>
                  <a:cubicBezTo>
                    <a:pt x="5353" y="17108"/>
                    <a:pt x="5366" y="17095"/>
                    <a:pt x="5379" y="17082"/>
                  </a:cubicBezTo>
                  <a:lnTo>
                    <a:pt x="5392" y="17075"/>
                  </a:lnTo>
                  <a:close/>
                  <a:moveTo>
                    <a:pt x="5035" y="17114"/>
                  </a:moveTo>
                  <a:cubicBezTo>
                    <a:pt x="5041" y="17121"/>
                    <a:pt x="5048" y="17127"/>
                    <a:pt x="5061" y="17134"/>
                  </a:cubicBezTo>
                  <a:cubicBezTo>
                    <a:pt x="5074" y="17140"/>
                    <a:pt x="5093" y="17147"/>
                    <a:pt x="5126" y="17153"/>
                  </a:cubicBezTo>
                  <a:cubicBezTo>
                    <a:pt x="5178" y="17153"/>
                    <a:pt x="5210" y="17147"/>
                    <a:pt x="5236" y="17140"/>
                  </a:cubicBezTo>
                  <a:lnTo>
                    <a:pt x="5243" y="17140"/>
                  </a:lnTo>
                  <a:cubicBezTo>
                    <a:pt x="5236" y="17153"/>
                    <a:pt x="5230" y="17166"/>
                    <a:pt x="5230" y="17179"/>
                  </a:cubicBezTo>
                  <a:cubicBezTo>
                    <a:pt x="5230" y="17192"/>
                    <a:pt x="5230" y="17212"/>
                    <a:pt x="5236" y="17238"/>
                  </a:cubicBezTo>
                  <a:cubicBezTo>
                    <a:pt x="5236" y="17264"/>
                    <a:pt x="5230" y="17283"/>
                    <a:pt x="5230" y="17303"/>
                  </a:cubicBezTo>
                  <a:cubicBezTo>
                    <a:pt x="5217" y="17342"/>
                    <a:pt x="5191" y="17368"/>
                    <a:pt x="5145" y="17387"/>
                  </a:cubicBezTo>
                  <a:cubicBezTo>
                    <a:pt x="5132" y="17392"/>
                    <a:pt x="5118" y="17394"/>
                    <a:pt x="5104" y="17394"/>
                  </a:cubicBezTo>
                  <a:cubicBezTo>
                    <a:pt x="5079" y="17394"/>
                    <a:pt x="5056" y="17387"/>
                    <a:pt x="5035" y="17374"/>
                  </a:cubicBezTo>
                  <a:cubicBezTo>
                    <a:pt x="5022" y="17368"/>
                    <a:pt x="5015" y="17361"/>
                    <a:pt x="5009" y="17361"/>
                  </a:cubicBezTo>
                  <a:cubicBezTo>
                    <a:pt x="5015" y="17283"/>
                    <a:pt x="5022" y="17199"/>
                    <a:pt x="5035" y="17114"/>
                  </a:cubicBezTo>
                  <a:close/>
                  <a:moveTo>
                    <a:pt x="11590" y="16443"/>
                  </a:moveTo>
                  <a:cubicBezTo>
                    <a:pt x="11783" y="16443"/>
                    <a:pt x="11940" y="16457"/>
                    <a:pt x="12065" y="16490"/>
                  </a:cubicBezTo>
                  <a:cubicBezTo>
                    <a:pt x="12169" y="16516"/>
                    <a:pt x="12293" y="16568"/>
                    <a:pt x="12442" y="16633"/>
                  </a:cubicBezTo>
                  <a:cubicBezTo>
                    <a:pt x="12651" y="16737"/>
                    <a:pt x="12774" y="16789"/>
                    <a:pt x="12820" y="16808"/>
                  </a:cubicBezTo>
                  <a:lnTo>
                    <a:pt x="12969" y="16867"/>
                  </a:lnTo>
                  <a:cubicBezTo>
                    <a:pt x="13002" y="16873"/>
                    <a:pt x="13021" y="16880"/>
                    <a:pt x="13041" y="16880"/>
                  </a:cubicBezTo>
                  <a:cubicBezTo>
                    <a:pt x="13112" y="16932"/>
                    <a:pt x="13164" y="17004"/>
                    <a:pt x="13190" y="17114"/>
                  </a:cubicBezTo>
                  <a:cubicBezTo>
                    <a:pt x="13210" y="17179"/>
                    <a:pt x="13229" y="17283"/>
                    <a:pt x="13236" y="17420"/>
                  </a:cubicBezTo>
                  <a:lnTo>
                    <a:pt x="13060" y="17290"/>
                  </a:lnTo>
                  <a:cubicBezTo>
                    <a:pt x="12995" y="17244"/>
                    <a:pt x="12937" y="17205"/>
                    <a:pt x="12885" y="17173"/>
                  </a:cubicBezTo>
                  <a:cubicBezTo>
                    <a:pt x="12833" y="17147"/>
                    <a:pt x="12768" y="17121"/>
                    <a:pt x="12677" y="17088"/>
                  </a:cubicBezTo>
                  <a:cubicBezTo>
                    <a:pt x="12468" y="17030"/>
                    <a:pt x="12241" y="16958"/>
                    <a:pt x="11987" y="16893"/>
                  </a:cubicBezTo>
                  <a:cubicBezTo>
                    <a:pt x="11818" y="16847"/>
                    <a:pt x="11708" y="16821"/>
                    <a:pt x="11655" y="16815"/>
                  </a:cubicBezTo>
                  <a:cubicBezTo>
                    <a:pt x="11590" y="16808"/>
                    <a:pt x="11486" y="16802"/>
                    <a:pt x="11350" y="16789"/>
                  </a:cubicBezTo>
                  <a:lnTo>
                    <a:pt x="10986" y="16763"/>
                  </a:lnTo>
                  <a:lnTo>
                    <a:pt x="10940" y="16763"/>
                  </a:lnTo>
                  <a:cubicBezTo>
                    <a:pt x="10921" y="16659"/>
                    <a:pt x="10895" y="16548"/>
                    <a:pt x="10856" y="16444"/>
                  </a:cubicBezTo>
                  <a:lnTo>
                    <a:pt x="10869" y="16444"/>
                  </a:lnTo>
                  <a:cubicBezTo>
                    <a:pt x="10904" y="16450"/>
                    <a:pt x="10961" y="16452"/>
                    <a:pt x="11038" y="16452"/>
                  </a:cubicBezTo>
                  <a:cubicBezTo>
                    <a:pt x="11144" y="16452"/>
                    <a:pt x="11289" y="16448"/>
                    <a:pt x="11473" y="16444"/>
                  </a:cubicBezTo>
                  <a:cubicBezTo>
                    <a:pt x="11513" y="16443"/>
                    <a:pt x="11552" y="16443"/>
                    <a:pt x="11590" y="16443"/>
                  </a:cubicBezTo>
                  <a:close/>
                  <a:moveTo>
                    <a:pt x="2980" y="17114"/>
                  </a:moveTo>
                  <a:cubicBezTo>
                    <a:pt x="3019" y="17175"/>
                    <a:pt x="3077" y="17208"/>
                    <a:pt x="3154" y="17208"/>
                  </a:cubicBezTo>
                  <a:cubicBezTo>
                    <a:pt x="3167" y="17208"/>
                    <a:pt x="3180" y="17207"/>
                    <a:pt x="3194" y="17205"/>
                  </a:cubicBezTo>
                  <a:cubicBezTo>
                    <a:pt x="3233" y="17205"/>
                    <a:pt x="3272" y="17192"/>
                    <a:pt x="3311" y="17179"/>
                  </a:cubicBezTo>
                  <a:lnTo>
                    <a:pt x="3311" y="17199"/>
                  </a:lnTo>
                  <a:cubicBezTo>
                    <a:pt x="3318" y="17251"/>
                    <a:pt x="3305" y="17303"/>
                    <a:pt x="3266" y="17348"/>
                  </a:cubicBezTo>
                  <a:cubicBezTo>
                    <a:pt x="3240" y="17394"/>
                    <a:pt x="3194" y="17426"/>
                    <a:pt x="3149" y="17446"/>
                  </a:cubicBezTo>
                  <a:cubicBezTo>
                    <a:pt x="3125" y="17452"/>
                    <a:pt x="3102" y="17455"/>
                    <a:pt x="3078" y="17455"/>
                  </a:cubicBezTo>
                  <a:cubicBezTo>
                    <a:pt x="3049" y="17455"/>
                    <a:pt x="3018" y="17450"/>
                    <a:pt x="2986" y="17439"/>
                  </a:cubicBezTo>
                  <a:cubicBezTo>
                    <a:pt x="2934" y="17420"/>
                    <a:pt x="2895" y="17394"/>
                    <a:pt x="2863" y="17348"/>
                  </a:cubicBezTo>
                  <a:cubicBezTo>
                    <a:pt x="2850" y="17335"/>
                    <a:pt x="2843" y="17322"/>
                    <a:pt x="2837" y="17316"/>
                  </a:cubicBezTo>
                  <a:cubicBezTo>
                    <a:pt x="2915" y="17277"/>
                    <a:pt x="2960" y="17205"/>
                    <a:pt x="2980" y="17114"/>
                  </a:cubicBezTo>
                  <a:close/>
                  <a:moveTo>
                    <a:pt x="2407" y="17212"/>
                  </a:moveTo>
                  <a:cubicBezTo>
                    <a:pt x="2414" y="17225"/>
                    <a:pt x="2420" y="17238"/>
                    <a:pt x="2427" y="17257"/>
                  </a:cubicBezTo>
                  <a:cubicBezTo>
                    <a:pt x="2459" y="17296"/>
                    <a:pt x="2472" y="17342"/>
                    <a:pt x="2466" y="17387"/>
                  </a:cubicBezTo>
                  <a:cubicBezTo>
                    <a:pt x="2459" y="17426"/>
                    <a:pt x="2446" y="17459"/>
                    <a:pt x="2420" y="17485"/>
                  </a:cubicBezTo>
                  <a:cubicBezTo>
                    <a:pt x="2375" y="17446"/>
                    <a:pt x="2329" y="17407"/>
                    <a:pt x="2277" y="17361"/>
                  </a:cubicBezTo>
                  <a:cubicBezTo>
                    <a:pt x="2264" y="17342"/>
                    <a:pt x="2245" y="17322"/>
                    <a:pt x="2225" y="17309"/>
                  </a:cubicBezTo>
                  <a:cubicBezTo>
                    <a:pt x="2238" y="17303"/>
                    <a:pt x="2245" y="17303"/>
                    <a:pt x="2258" y="17303"/>
                  </a:cubicBezTo>
                  <a:cubicBezTo>
                    <a:pt x="2316" y="17283"/>
                    <a:pt x="2362" y="17251"/>
                    <a:pt x="2407" y="17212"/>
                  </a:cubicBezTo>
                  <a:close/>
                  <a:moveTo>
                    <a:pt x="8924" y="16129"/>
                  </a:moveTo>
                  <a:cubicBezTo>
                    <a:pt x="8949" y="16129"/>
                    <a:pt x="8971" y="16134"/>
                    <a:pt x="8989" y="16139"/>
                  </a:cubicBezTo>
                  <a:lnTo>
                    <a:pt x="9054" y="16165"/>
                  </a:lnTo>
                  <a:cubicBezTo>
                    <a:pt x="9087" y="16178"/>
                    <a:pt x="9152" y="16184"/>
                    <a:pt x="9262" y="16191"/>
                  </a:cubicBezTo>
                  <a:cubicBezTo>
                    <a:pt x="9379" y="16204"/>
                    <a:pt x="9490" y="16236"/>
                    <a:pt x="9594" y="16295"/>
                  </a:cubicBezTo>
                  <a:cubicBezTo>
                    <a:pt x="9698" y="16360"/>
                    <a:pt x="9782" y="16438"/>
                    <a:pt x="9847" y="16535"/>
                  </a:cubicBezTo>
                  <a:cubicBezTo>
                    <a:pt x="9893" y="16607"/>
                    <a:pt x="9919" y="16665"/>
                    <a:pt x="9926" y="16724"/>
                  </a:cubicBezTo>
                  <a:cubicBezTo>
                    <a:pt x="9932" y="16782"/>
                    <a:pt x="9932" y="16847"/>
                    <a:pt x="9913" y="16919"/>
                  </a:cubicBezTo>
                  <a:cubicBezTo>
                    <a:pt x="9906" y="16952"/>
                    <a:pt x="9900" y="16991"/>
                    <a:pt x="9893" y="17023"/>
                  </a:cubicBezTo>
                  <a:cubicBezTo>
                    <a:pt x="9893" y="17030"/>
                    <a:pt x="9886" y="17030"/>
                    <a:pt x="9886" y="17030"/>
                  </a:cubicBezTo>
                  <a:cubicBezTo>
                    <a:pt x="9873" y="17056"/>
                    <a:pt x="9854" y="17082"/>
                    <a:pt x="9821" y="17121"/>
                  </a:cubicBezTo>
                  <a:cubicBezTo>
                    <a:pt x="9659" y="17322"/>
                    <a:pt x="9496" y="17439"/>
                    <a:pt x="9334" y="17478"/>
                  </a:cubicBezTo>
                  <a:cubicBezTo>
                    <a:pt x="9308" y="17491"/>
                    <a:pt x="9249" y="17498"/>
                    <a:pt x="9152" y="17511"/>
                  </a:cubicBezTo>
                  <a:cubicBezTo>
                    <a:pt x="9083" y="17515"/>
                    <a:pt x="9027" y="17520"/>
                    <a:pt x="8984" y="17520"/>
                  </a:cubicBezTo>
                  <a:cubicBezTo>
                    <a:pt x="8966" y="17520"/>
                    <a:pt x="8950" y="17519"/>
                    <a:pt x="8937" y="17517"/>
                  </a:cubicBezTo>
                  <a:cubicBezTo>
                    <a:pt x="8852" y="17517"/>
                    <a:pt x="8735" y="17498"/>
                    <a:pt x="8579" y="17459"/>
                  </a:cubicBezTo>
                  <a:cubicBezTo>
                    <a:pt x="8495" y="17439"/>
                    <a:pt x="8430" y="17420"/>
                    <a:pt x="8384" y="17400"/>
                  </a:cubicBezTo>
                  <a:cubicBezTo>
                    <a:pt x="8352" y="17381"/>
                    <a:pt x="8306" y="17355"/>
                    <a:pt x="8248" y="17309"/>
                  </a:cubicBezTo>
                  <a:cubicBezTo>
                    <a:pt x="8189" y="17257"/>
                    <a:pt x="8163" y="17231"/>
                    <a:pt x="8157" y="17218"/>
                  </a:cubicBezTo>
                  <a:cubicBezTo>
                    <a:pt x="8137" y="17199"/>
                    <a:pt x="8124" y="17173"/>
                    <a:pt x="8105" y="17134"/>
                  </a:cubicBezTo>
                  <a:cubicBezTo>
                    <a:pt x="8072" y="17062"/>
                    <a:pt x="8059" y="16984"/>
                    <a:pt x="8059" y="16893"/>
                  </a:cubicBezTo>
                  <a:cubicBezTo>
                    <a:pt x="8065" y="16867"/>
                    <a:pt x="8065" y="16847"/>
                    <a:pt x="8052" y="16828"/>
                  </a:cubicBezTo>
                  <a:cubicBezTo>
                    <a:pt x="8046" y="16828"/>
                    <a:pt x="8046" y="16821"/>
                    <a:pt x="8039" y="16821"/>
                  </a:cubicBezTo>
                  <a:cubicBezTo>
                    <a:pt x="8046" y="16795"/>
                    <a:pt x="8059" y="16769"/>
                    <a:pt x="8065" y="16743"/>
                  </a:cubicBezTo>
                  <a:cubicBezTo>
                    <a:pt x="8124" y="16568"/>
                    <a:pt x="8235" y="16431"/>
                    <a:pt x="8384" y="16314"/>
                  </a:cubicBezTo>
                  <a:cubicBezTo>
                    <a:pt x="8540" y="16204"/>
                    <a:pt x="8709" y="16139"/>
                    <a:pt x="8891" y="16132"/>
                  </a:cubicBezTo>
                  <a:cubicBezTo>
                    <a:pt x="8903" y="16130"/>
                    <a:pt x="8914" y="16129"/>
                    <a:pt x="8924" y="16129"/>
                  </a:cubicBezTo>
                  <a:close/>
                  <a:moveTo>
                    <a:pt x="3389" y="17244"/>
                  </a:moveTo>
                  <a:cubicBezTo>
                    <a:pt x="3435" y="17283"/>
                    <a:pt x="3480" y="17303"/>
                    <a:pt x="3539" y="17316"/>
                  </a:cubicBezTo>
                  <a:cubicBezTo>
                    <a:pt x="3565" y="17322"/>
                    <a:pt x="3590" y="17325"/>
                    <a:pt x="3615" y="17325"/>
                  </a:cubicBezTo>
                  <a:cubicBezTo>
                    <a:pt x="3644" y="17325"/>
                    <a:pt x="3673" y="17320"/>
                    <a:pt x="3702" y="17309"/>
                  </a:cubicBezTo>
                  <a:cubicBezTo>
                    <a:pt x="3715" y="17309"/>
                    <a:pt x="3721" y="17303"/>
                    <a:pt x="3734" y="17303"/>
                  </a:cubicBezTo>
                  <a:cubicBezTo>
                    <a:pt x="3728" y="17322"/>
                    <a:pt x="3721" y="17348"/>
                    <a:pt x="3708" y="17374"/>
                  </a:cubicBezTo>
                  <a:cubicBezTo>
                    <a:pt x="3676" y="17446"/>
                    <a:pt x="3650" y="17498"/>
                    <a:pt x="3617" y="17530"/>
                  </a:cubicBezTo>
                  <a:cubicBezTo>
                    <a:pt x="3604" y="17530"/>
                    <a:pt x="3597" y="17530"/>
                    <a:pt x="3591" y="17537"/>
                  </a:cubicBezTo>
                  <a:cubicBezTo>
                    <a:pt x="3584" y="17537"/>
                    <a:pt x="3584" y="17543"/>
                    <a:pt x="3578" y="17556"/>
                  </a:cubicBezTo>
                  <a:cubicBezTo>
                    <a:pt x="3548" y="17574"/>
                    <a:pt x="3506" y="17582"/>
                    <a:pt x="3454" y="17582"/>
                  </a:cubicBezTo>
                  <a:cubicBezTo>
                    <a:pt x="3428" y="17582"/>
                    <a:pt x="3400" y="17580"/>
                    <a:pt x="3370" y="17576"/>
                  </a:cubicBezTo>
                  <a:cubicBezTo>
                    <a:pt x="3324" y="17563"/>
                    <a:pt x="3285" y="17550"/>
                    <a:pt x="3266" y="17537"/>
                  </a:cubicBezTo>
                  <a:cubicBezTo>
                    <a:pt x="3253" y="17517"/>
                    <a:pt x="3240" y="17504"/>
                    <a:pt x="3233" y="17498"/>
                  </a:cubicBezTo>
                  <a:cubicBezTo>
                    <a:pt x="3227" y="17491"/>
                    <a:pt x="3220" y="17491"/>
                    <a:pt x="3220" y="17491"/>
                  </a:cubicBezTo>
                  <a:cubicBezTo>
                    <a:pt x="3253" y="17472"/>
                    <a:pt x="3285" y="17439"/>
                    <a:pt x="3318" y="17400"/>
                  </a:cubicBezTo>
                  <a:cubicBezTo>
                    <a:pt x="3376" y="17348"/>
                    <a:pt x="3396" y="17290"/>
                    <a:pt x="3389" y="17244"/>
                  </a:cubicBezTo>
                  <a:close/>
                  <a:moveTo>
                    <a:pt x="2524" y="17309"/>
                  </a:moveTo>
                  <a:lnTo>
                    <a:pt x="2524" y="17309"/>
                  </a:lnTo>
                  <a:cubicBezTo>
                    <a:pt x="2563" y="17329"/>
                    <a:pt x="2609" y="17348"/>
                    <a:pt x="2661" y="17348"/>
                  </a:cubicBezTo>
                  <a:cubicBezTo>
                    <a:pt x="2672" y="17350"/>
                    <a:pt x="2683" y="17351"/>
                    <a:pt x="2694" y="17351"/>
                  </a:cubicBezTo>
                  <a:cubicBezTo>
                    <a:pt x="2719" y="17351"/>
                    <a:pt x="2742" y="17346"/>
                    <a:pt x="2765" y="17342"/>
                  </a:cubicBezTo>
                  <a:lnTo>
                    <a:pt x="2765" y="17355"/>
                  </a:lnTo>
                  <a:cubicBezTo>
                    <a:pt x="2765" y="17361"/>
                    <a:pt x="2772" y="17387"/>
                    <a:pt x="2785" y="17426"/>
                  </a:cubicBezTo>
                  <a:cubicBezTo>
                    <a:pt x="2798" y="17465"/>
                    <a:pt x="2798" y="17511"/>
                    <a:pt x="2785" y="17556"/>
                  </a:cubicBezTo>
                  <a:cubicBezTo>
                    <a:pt x="2772" y="17602"/>
                    <a:pt x="2746" y="17634"/>
                    <a:pt x="2719" y="17660"/>
                  </a:cubicBezTo>
                  <a:cubicBezTo>
                    <a:pt x="2635" y="17628"/>
                    <a:pt x="2550" y="17582"/>
                    <a:pt x="2466" y="17517"/>
                  </a:cubicBezTo>
                  <a:cubicBezTo>
                    <a:pt x="2479" y="17504"/>
                    <a:pt x="2492" y="17491"/>
                    <a:pt x="2505" y="17465"/>
                  </a:cubicBezTo>
                  <a:cubicBezTo>
                    <a:pt x="2524" y="17413"/>
                    <a:pt x="2531" y="17361"/>
                    <a:pt x="2524" y="17309"/>
                  </a:cubicBezTo>
                  <a:close/>
                  <a:moveTo>
                    <a:pt x="5275" y="17394"/>
                  </a:moveTo>
                  <a:cubicBezTo>
                    <a:pt x="5282" y="17413"/>
                    <a:pt x="5288" y="17433"/>
                    <a:pt x="5301" y="17446"/>
                  </a:cubicBezTo>
                  <a:lnTo>
                    <a:pt x="5282" y="17465"/>
                  </a:lnTo>
                  <a:cubicBezTo>
                    <a:pt x="5243" y="17504"/>
                    <a:pt x="5197" y="17543"/>
                    <a:pt x="5139" y="17582"/>
                  </a:cubicBezTo>
                  <a:cubicBezTo>
                    <a:pt x="5087" y="17621"/>
                    <a:pt x="5048" y="17647"/>
                    <a:pt x="5015" y="17654"/>
                  </a:cubicBezTo>
                  <a:lnTo>
                    <a:pt x="5002" y="17660"/>
                  </a:lnTo>
                  <a:cubicBezTo>
                    <a:pt x="4996" y="17595"/>
                    <a:pt x="5002" y="17517"/>
                    <a:pt x="5002" y="17439"/>
                  </a:cubicBezTo>
                  <a:cubicBezTo>
                    <a:pt x="5009" y="17446"/>
                    <a:pt x="5015" y="17452"/>
                    <a:pt x="5022" y="17452"/>
                  </a:cubicBezTo>
                  <a:cubicBezTo>
                    <a:pt x="5041" y="17462"/>
                    <a:pt x="5060" y="17468"/>
                    <a:pt x="5084" y="17468"/>
                  </a:cubicBezTo>
                  <a:cubicBezTo>
                    <a:pt x="5093" y="17468"/>
                    <a:pt x="5102" y="17467"/>
                    <a:pt x="5113" y="17465"/>
                  </a:cubicBezTo>
                  <a:cubicBezTo>
                    <a:pt x="5171" y="17459"/>
                    <a:pt x="5230" y="17433"/>
                    <a:pt x="5275" y="17394"/>
                  </a:cubicBezTo>
                  <a:close/>
                  <a:moveTo>
                    <a:pt x="3806" y="17355"/>
                  </a:moveTo>
                  <a:cubicBezTo>
                    <a:pt x="3851" y="17400"/>
                    <a:pt x="3910" y="17426"/>
                    <a:pt x="3981" y="17439"/>
                  </a:cubicBezTo>
                  <a:cubicBezTo>
                    <a:pt x="4003" y="17442"/>
                    <a:pt x="4023" y="17444"/>
                    <a:pt x="4043" y="17444"/>
                  </a:cubicBezTo>
                  <a:cubicBezTo>
                    <a:pt x="4072" y="17444"/>
                    <a:pt x="4100" y="17440"/>
                    <a:pt x="4131" y="17433"/>
                  </a:cubicBezTo>
                  <a:lnTo>
                    <a:pt x="4131" y="17433"/>
                  </a:lnTo>
                  <a:lnTo>
                    <a:pt x="4098" y="17693"/>
                  </a:lnTo>
                  <a:cubicBezTo>
                    <a:pt x="4072" y="17676"/>
                    <a:pt x="4038" y="17667"/>
                    <a:pt x="3990" y="17667"/>
                  </a:cubicBezTo>
                  <a:cubicBezTo>
                    <a:pt x="3967" y="17667"/>
                    <a:pt x="3940" y="17669"/>
                    <a:pt x="3910" y="17673"/>
                  </a:cubicBezTo>
                  <a:lnTo>
                    <a:pt x="3884" y="17686"/>
                  </a:lnTo>
                  <a:cubicBezTo>
                    <a:pt x="3884" y="17680"/>
                    <a:pt x="3877" y="17673"/>
                    <a:pt x="3871" y="17673"/>
                  </a:cubicBezTo>
                  <a:lnTo>
                    <a:pt x="3838" y="17667"/>
                  </a:lnTo>
                  <a:cubicBezTo>
                    <a:pt x="3832" y="17667"/>
                    <a:pt x="3825" y="17667"/>
                    <a:pt x="3812" y="17660"/>
                  </a:cubicBezTo>
                  <a:lnTo>
                    <a:pt x="3689" y="17576"/>
                  </a:lnTo>
                  <a:cubicBezTo>
                    <a:pt x="3741" y="17511"/>
                    <a:pt x="3780" y="17439"/>
                    <a:pt x="3806" y="17355"/>
                  </a:cubicBezTo>
                  <a:close/>
                  <a:moveTo>
                    <a:pt x="2869" y="17465"/>
                  </a:moveTo>
                  <a:lnTo>
                    <a:pt x="2869" y="17465"/>
                  </a:lnTo>
                  <a:cubicBezTo>
                    <a:pt x="2960" y="17511"/>
                    <a:pt x="3032" y="17532"/>
                    <a:pt x="3087" y="17532"/>
                  </a:cubicBezTo>
                  <a:cubicBezTo>
                    <a:pt x="3095" y="17532"/>
                    <a:pt x="3103" y="17531"/>
                    <a:pt x="3110" y="17530"/>
                  </a:cubicBezTo>
                  <a:cubicBezTo>
                    <a:pt x="3123" y="17524"/>
                    <a:pt x="3136" y="17524"/>
                    <a:pt x="3149" y="17524"/>
                  </a:cubicBezTo>
                  <a:cubicBezTo>
                    <a:pt x="3149" y="17530"/>
                    <a:pt x="3155" y="17543"/>
                    <a:pt x="3168" y="17576"/>
                  </a:cubicBezTo>
                  <a:cubicBezTo>
                    <a:pt x="3181" y="17608"/>
                    <a:pt x="3181" y="17654"/>
                    <a:pt x="3175" y="17712"/>
                  </a:cubicBezTo>
                  <a:cubicBezTo>
                    <a:pt x="3168" y="17725"/>
                    <a:pt x="3168" y="17738"/>
                    <a:pt x="3168" y="17751"/>
                  </a:cubicBezTo>
                  <a:cubicBezTo>
                    <a:pt x="3032" y="17745"/>
                    <a:pt x="2915" y="17732"/>
                    <a:pt x="2817" y="17699"/>
                  </a:cubicBezTo>
                  <a:cubicBezTo>
                    <a:pt x="2804" y="17693"/>
                    <a:pt x="2791" y="17693"/>
                    <a:pt x="2785" y="17693"/>
                  </a:cubicBezTo>
                  <a:cubicBezTo>
                    <a:pt x="2850" y="17634"/>
                    <a:pt x="2876" y="17556"/>
                    <a:pt x="2869" y="17465"/>
                  </a:cubicBezTo>
                  <a:close/>
                  <a:moveTo>
                    <a:pt x="3617" y="17628"/>
                  </a:moveTo>
                  <a:cubicBezTo>
                    <a:pt x="3637" y="17641"/>
                    <a:pt x="3656" y="17660"/>
                    <a:pt x="3682" y="17673"/>
                  </a:cubicBezTo>
                  <a:lnTo>
                    <a:pt x="3721" y="17712"/>
                  </a:lnTo>
                  <a:cubicBezTo>
                    <a:pt x="3578" y="17732"/>
                    <a:pt x="3422" y="17745"/>
                    <a:pt x="3272" y="17751"/>
                  </a:cubicBezTo>
                  <a:lnTo>
                    <a:pt x="3240" y="17751"/>
                  </a:lnTo>
                  <a:cubicBezTo>
                    <a:pt x="3246" y="17719"/>
                    <a:pt x="3253" y="17680"/>
                    <a:pt x="3253" y="17641"/>
                  </a:cubicBezTo>
                  <a:lnTo>
                    <a:pt x="3415" y="17660"/>
                  </a:lnTo>
                  <a:cubicBezTo>
                    <a:pt x="3442" y="17668"/>
                    <a:pt x="3466" y="17671"/>
                    <a:pt x="3490" y="17671"/>
                  </a:cubicBezTo>
                  <a:cubicBezTo>
                    <a:pt x="3507" y="17671"/>
                    <a:pt x="3523" y="17670"/>
                    <a:pt x="3539" y="17667"/>
                  </a:cubicBezTo>
                  <a:cubicBezTo>
                    <a:pt x="3558" y="17660"/>
                    <a:pt x="3584" y="17647"/>
                    <a:pt x="3617" y="17628"/>
                  </a:cubicBezTo>
                  <a:close/>
                  <a:moveTo>
                    <a:pt x="8039" y="17179"/>
                  </a:moveTo>
                  <a:cubicBezTo>
                    <a:pt x="8059" y="17231"/>
                    <a:pt x="8078" y="17270"/>
                    <a:pt x="8098" y="17290"/>
                  </a:cubicBezTo>
                  <a:cubicBezTo>
                    <a:pt x="8105" y="17303"/>
                    <a:pt x="8131" y="17329"/>
                    <a:pt x="8176" y="17361"/>
                  </a:cubicBezTo>
                  <a:cubicBezTo>
                    <a:pt x="8241" y="17413"/>
                    <a:pt x="8306" y="17452"/>
                    <a:pt x="8365" y="17485"/>
                  </a:cubicBezTo>
                  <a:cubicBezTo>
                    <a:pt x="8430" y="17524"/>
                    <a:pt x="8527" y="17556"/>
                    <a:pt x="8651" y="17582"/>
                  </a:cubicBezTo>
                  <a:cubicBezTo>
                    <a:pt x="8781" y="17608"/>
                    <a:pt x="8891" y="17621"/>
                    <a:pt x="8976" y="17621"/>
                  </a:cubicBezTo>
                  <a:cubicBezTo>
                    <a:pt x="9022" y="17615"/>
                    <a:pt x="9100" y="17608"/>
                    <a:pt x="9197" y="17602"/>
                  </a:cubicBezTo>
                  <a:cubicBezTo>
                    <a:pt x="9262" y="17602"/>
                    <a:pt x="9301" y="17602"/>
                    <a:pt x="9321" y="17595"/>
                  </a:cubicBezTo>
                  <a:cubicBezTo>
                    <a:pt x="9340" y="17595"/>
                    <a:pt x="9379" y="17582"/>
                    <a:pt x="9431" y="17563"/>
                  </a:cubicBezTo>
                  <a:cubicBezTo>
                    <a:pt x="9561" y="17511"/>
                    <a:pt x="9672" y="17433"/>
                    <a:pt x="9769" y="17335"/>
                  </a:cubicBezTo>
                  <a:cubicBezTo>
                    <a:pt x="9776" y="17329"/>
                    <a:pt x="9782" y="17322"/>
                    <a:pt x="9789" y="17316"/>
                  </a:cubicBezTo>
                  <a:lnTo>
                    <a:pt x="9789" y="17316"/>
                  </a:lnTo>
                  <a:cubicBezTo>
                    <a:pt x="9789" y="17322"/>
                    <a:pt x="9782" y="17335"/>
                    <a:pt x="9776" y="17342"/>
                  </a:cubicBezTo>
                  <a:cubicBezTo>
                    <a:pt x="9737" y="17394"/>
                    <a:pt x="9704" y="17446"/>
                    <a:pt x="9672" y="17485"/>
                  </a:cubicBezTo>
                  <a:cubicBezTo>
                    <a:pt x="9620" y="17550"/>
                    <a:pt x="9581" y="17595"/>
                    <a:pt x="9542" y="17621"/>
                  </a:cubicBezTo>
                  <a:cubicBezTo>
                    <a:pt x="9496" y="17654"/>
                    <a:pt x="9418" y="17693"/>
                    <a:pt x="9295" y="17732"/>
                  </a:cubicBezTo>
                  <a:cubicBezTo>
                    <a:pt x="9210" y="17764"/>
                    <a:pt x="9152" y="17777"/>
                    <a:pt x="9132" y="17784"/>
                  </a:cubicBezTo>
                  <a:cubicBezTo>
                    <a:pt x="9080" y="17790"/>
                    <a:pt x="8989" y="17797"/>
                    <a:pt x="8859" y="17797"/>
                  </a:cubicBezTo>
                  <a:cubicBezTo>
                    <a:pt x="8794" y="17797"/>
                    <a:pt x="8735" y="17790"/>
                    <a:pt x="8696" y="17777"/>
                  </a:cubicBezTo>
                  <a:cubicBezTo>
                    <a:pt x="8664" y="17771"/>
                    <a:pt x="8618" y="17745"/>
                    <a:pt x="8560" y="17706"/>
                  </a:cubicBezTo>
                  <a:lnTo>
                    <a:pt x="8241" y="17504"/>
                  </a:lnTo>
                  <a:cubicBezTo>
                    <a:pt x="8183" y="17465"/>
                    <a:pt x="8144" y="17433"/>
                    <a:pt x="8124" y="17407"/>
                  </a:cubicBezTo>
                  <a:cubicBezTo>
                    <a:pt x="8078" y="17361"/>
                    <a:pt x="8052" y="17283"/>
                    <a:pt x="8039" y="17179"/>
                  </a:cubicBezTo>
                  <a:close/>
                  <a:moveTo>
                    <a:pt x="4306" y="17147"/>
                  </a:moveTo>
                  <a:lnTo>
                    <a:pt x="4326" y="17173"/>
                  </a:lnTo>
                  <a:cubicBezTo>
                    <a:pt x="4358" y="17192"/>
                    <a:pt x="4371" y="17212"/>
                    <a:pt x="4384" y="17212"/>
                  </a:cubicBezTo>
                  <a:cubicBezTo>
                    <a:pt x="4404" y="17225"/>
                    <a:pt x="4436" y="17238"/>
                    <a:pt x="4469" y="17251"/>
                  </a:cubicBezTo>
                  <a:lnTo>
                    <a:pt x="4547" y="17277"/>
                  </a:lnTo>
                  <a:lnTo>
                    <a:pt x="4826" y="17283"/>
                  </a:lnTo>
                  <a:lnTo>
                    <a:pt x="4826" y="17283"/>
                  </a:lnTo>
                  <a:cubicBezTo>
                    <a:pt x="4820" y="17404"/>
                    <a:pt x="4820" y="17520"/>
                    <a:pt x="4814" y="17641"/>
                  </a:cubicBezTo>
                  <a:cubicBezTo>
                    <a:pt x="4814" y="17719"/>
                    <a:pt x="4814" y="17771"/>
                    <a:pt x="4807" y="17797"/>
                  </a:cubicBezTo>
                  <a:cubicBezTo>
                    <a:pt x="4801" y="17817"/>
                    <a:pt x="4801" y="17843"/>
                    <a:pt x="4794" y="17862"/>
                  </a:cubicBezTo>
                  <a:cubicBezTo>
                    <a:pt x="4788" y="17862"/>
                    <a:pt x="4781" y="17856"/>
                    <a:pt x="4775" y="17856"/>
                  </a:cubicBezTo>
                  <a:lnTo>
                    <a:pt x="4768" y="17862"/>
                  </a:lnTo>
                  <a:lnTo>
                    <a:pt x="4749" y="17862"/>
                  </a:lnTo>
                  <a:cubicBezTo>
                    <a:pt x="4742" y="17862"/>
                    <a:pt x="4736" y="17862"/>
                    <a:pt x="4723" y="17869"/>
                  </a:cubicBezTo>
                  <a:cubicBezTo>
                    <a:pt x="4710" y="17875"/>
                    <a:pt x="4697" y="17882"/>
                    <a:pt x="4690" y="17882"/>
                  </a:cubicBezTo>
                  <a:lnTo>
                    <a:pt x="4664" y="17882"/>
                  </a:lnTo>
                  <a:lnTo>
                    <a:pt x="4495" y="17862"/>
                  </a:lnTo>
                  <a:lnTo>
                    <a:pt x="4436" y="17836"/>
                  </a:lnTo>
                  <a:cubicBezTo>
                    <a:pt x="4384" y="17817"/>
                    <a:pt x="4345" y="17797"/>
                    <a:pt x="4326" y="17784"/>
                  </a:cubicBezTo>
                  <a:cubicBezTo>
                    <a:pt x="4306" y="17777"/>
                    <a:pt x="4287" y="17758"/>
                    <a:pt x="4267" y="17738"/>
                  </a:cubicBezTo>
                  <a:lnTo>
                    <a:pt x="4267" y="17706"/>
                  </a:lnTo>
                  <a:lnTo>
                    <a:pt x="4306" y="17147"/>
                  </a:lnTo>
                  <a:close/>
                  <a:moveTo>
                    <a:pt x="7675" y="15131"/>
                  </a:moveTo>
                  <a:cubicBezTo>
                    <a:pt x="7987" y="15228"/>
                    <a:pt x="8254" y="15287"/>
                    <a:pt x="8482" y="15319"/>
                  </a:cubicBezTo>
                  <a:cubicBezTo>
                    <a:pt x="8547" y="15326"/>
                    <a:pt x="8586" y="15345"/>
                    <a:pt x="8612" y="15371"/>
                  </a:cubicBezTo>
                  <a:cubicBezTo>
                    <a:pt x="8618" y="15378"/>
                    <a:pt x="8625" y="15397"/>
                    <a:pt x="8631" y="15436"/>
                  </a:cubicBezTo>
                  <a:lnTo>
                    <a:pt x="8482" y="15443"/>
                  </a:lnTo>
                  <a:cubicBezTo>
                    <a:pt x="8443" y="15449"/>
                    <a:pt x="8423" y="15456"/>
                    <a:pt x="8417" y="15462"/>
                  </a:cubicBezTo>
                  <a:cubicBezTo>
                    <a:pt x="8410" y="15469"/>
                    <a:pt x="8397" y="15475"/>
                    <a:pt x="8391" y="15488"/>
                  </a:cubicBezTo>
                  <a:cubicBezTo>
                    <a:pt x="8372" y="15486"/>
                    <a:pt x="8352" y="15484"/>
                    <a:pt x="8331" y="15484"/>
                  </a:cubicBezTo>
                  <a:cubicBezTo>
                    <a:pt x="8301" y="15484"/>
                    <a:pt x="8269" y="15487"/>
                    <a:pt x="8235" y="15495"/>
                  </a:cubicBezTo>
                  <a:cubicBezTo>
                    <a:pt x="8163" y="15508"/>
                    <a:pt x="8059" y="15553"/>
                    <a:pt x="7929" y="15631"/>
                  </a:cubicBezTo>
                  <a:cubicBezTo>
                    <a:pt x="7721" y="15768"/>
                    <a:pt x="7532" y="15930"/>
                    <a:pt x="7363" y="16119"/>
                  </a:cubicBezTo>
                  <a:cubicBezTo>
                    <a:pt x="7259" y="16230"/>
                    <a:pt x="7187" y="16334"/>
                    <a:pt x="7148" y="16425"/>
                  </a:cubicBezTo>
                  <a:cubicBezTo>
                    <a:pt x="7135" y="16464"/>
                    <a:pt x="7122" y="16509"/>
                    <a:pt x="7109" y="16555"/>
                  </a:cubicBezTo>
                  <a:lnTo>
                    <a:pt x="6797" y="16737"/>
                  </a:lnTo>
                  <a:cubicBezTo>
                    <a:pt x="6505" y="16900"/>
                    <a:pt x="6303" y="17023"/>
                    <a:pt x="6173" y="17114"/>
                  </a:cubicBezTo>
                  <a:cubicBezTo>
                    <a:pt x="6082" y="17173"/>
                    <a:pt x="5984" y="17251"/>
                    <a:pt x="5887" y="17342"/>
                  </a:cubicBezTo>
                  <a:cubicBezTo>
                    <a:pt x="5835" y="17381"/>
                    <a:pt x="5802" y="17420"/>
                    <a:pt x="5776" y="17459"/>
                  </a:cubicBezTo>
                  <a:cubicBezTo>
                    <a:pt x="5763" y="17485"/>
                    <a:pt x="5750" y="17524"/>
                    <a:pt x="5731" y="17576"/>
                  </a:cubicBezTo>
                  <a:cubicBezTo>
                    <a:pt x="5705" y="17660"/>
                    <a:pt x="5685" y="17738"/>
                    <a:pt x="5679" y="17810"/>
                  </a:cubicBezTo>
                  <a:cubicBezTo>
                    <a:pt x="5659" y="17817"/>
                    <a:pt x="5640" y="17836"/>
                    <a:pt x="5620" y="17849"/>
                  </a:cubicBezTo>
                  <a:cubicBezTo>
                    <a:pt x="5594" y="17875"/>
                    <a:pt x="5549" y="17901"/>
                    <a:pt x="5484" y="17934"/>
                  </a:cubicBezTo>
                  <a:cubicBezTo>
                    <a:pt x="5451" y="17953"/>
                    <a:pt x="5412" y="17979"/>
                    <a:pt x="5366" y="18025"/>
                  </a:cubicBezTo>
                  <a:cubicBezTo>
                    <a:pt x="5373" y="17927"/>
                    <a:pt x="5373" y="17803"/>
                    <a:pt x="5366" y="17660"/>
                  </a:cubicBezTo>
                  <a:cubicBezTo>
                    <a:pt x="5366" y="17628"/>
                    <a:pt x="5353" y="17602"/>
                    <a:pt x="5340" y="17589"/>
                  </a:cubicBezTo>
                  <a:lnTo>
                    <a:pt x="5334" y="17589"/>
                  </a:lnTo>
                  <a:cubicBezTo>
                    <a:pt x="5340" y="17582"/>
                    <a:pt x="5347" y="17582"/>
                    <a:pt x="5347" y="17576"/>
                  </a:cubicBezTo>
                  <a:lnTo>
                    <a:pt x="5353" y="17576"/>
                  </a:lnTo>
                  <a:lnTo>
                    <a:pt x="5373" y="17543"/>
                  </a:lnTo>
                  <a:cubicBezTo>
                    <a:pt x="5386" y="17537"/>
                    <a:pt x="5392" y="17524"/>
                    <a:pt x="5399" y="17511"/>
                  </a:cubicBezTo>
                  <a:lnTo>
                    <a:pt x="5405" y="17504"/>
                  </a:lnTo>
                  <a:lnTo>
                    <a:pt x="5412" y="17504"/>
                  </a:lnTo>
                  <a:cubicBezTo>
                    <a:pt x="5425" y="17498"/>
                    <a:pt x="5432" y="17485"/>
                    <a:pt x="5438" y="17472"/>
                  </a:cubicBezTo>
                  <a:cubicBezTo>
                    <a:pt x="5445" y="17465"/>
                    <a:pt x="5445" y="17465"/>
                    <a:pt x="5445" y="17459"/>
                  </a:cubicBezTo>
                  <a:lnTo>
                    <a:pt x="6062" y="16672"/>
                  </a:lnTo>
                  <a:cubicBezTo>
                    <a:pt x="6244" y="16444"/>
                    <a:pt x="6368" y="16295"/>
                    <a:pt x="6427" y="16223"/>
                  </a:cubicBezTo>
                  <a:cubicBezTo>
                    <a:pt x="6557" y="16080"/>
                    <a:pt x="6654" y="15976"/>
                    <a:pt x="6719" y="15904"/>
                  </a:cubicBezTo>
                  <a:cubicBezTo>
                    <a:pt x="6830" y="15781"/>
                    <a:pt x="6921" y="15677"/>
                    <a:pt x="6992" y="15579"/>
                  </a:cubicBezTo>
                  <a:cubicBezTo>
                    <a:pt x="7077" y="15462"/>
                    <a:pt x="7142" y="15384"/>
                    <a:pt x="7187" y="15352"/>
                  </a:cubicBezTo>
                  <a:cubicBezTo>
                    <a:pt x="7240" y="15306"/>
                    <a:pt x="7331" y="15261"/>
                    <a:pt x="7454" y="15215"/>
                  </a:cubicBezTo>
                  <a:lnTo>
                    <a:pt x="7675" y="15131"/>
                  </a:lnTo>
                  <a:close/>
                  <a:moveTo>
                    <a:pt x="8347" y="15867"/>
                  </a:moveTo>
                  <a:cubicBezTo>
                    <a:pt x="8357" y="15867"/>
                    <a:pt x="8365" y="15869"/>
                    <a:pt x="8371" y="15872"/>
                  </a:cubicBezTo>
                  <a:cubicBezTo>
                    <a:pt x="8384" y="15878"/>
                    <a:pt x="8397" y="15898"/>
                    <a:pt x="8404" y="15930"/>
                  </a:cubicBezTo>
                  <a:lnTo>
                    <a:pt x="8436" y="16061"/>
                  </a:lnTo>
                  <a:cubicBezTo>
                    <a:pt x="8449" y="16100"/>
                    <a:pt x="8469" y="16126"/>
                    <a:pt x="8488" y="16139"/>
                  </a:cubicBezTo>
                  <a:cubicBezTo>
                    <a:pt x="8300" y="16223"/>
                    <a:pt x="8144" y="16373"/>
                    <a:pt x="8026" y="16574"/>
                  </a:cubicBezTo>
                  <a:cubicBezTo>
                    <a:pt x="7987" y="16639"/>
                    <a:pt x="7961" y="16698"/>
                    <a:pt x="7948" y="16750"/>
                  </a:cubicBezTo>
                  <a:cubicBezTo>
                    <a:pt x="7935" y="16808"/>
                    <a:pt x="7922" y="16900"/>
                    <a:pt x="7922" y="17023"/>
                  </a:cubicBezTo>
                  <a:cubicBezTo>
                    <a:pt x="7922" y="17225"/>
                    <a:pt x="7955" y="17368"/>
                    <a:pt x="8007" y="17452"/>
                  </a:cubicBezTo>
                  <a:cubicBezTo>
                    <a:pt x="8046" y="17511"/>
                    <a:pt x="8111" y="17563"/>
                    <a:pt x="8189" y="17615"/>
                  </a:cubicBezTo>
                  <a:cubicBezTo>
                    <a:pt x="8241" y="17641"/>
                    <a:pt x="8313" y="17686"/>
                    <a:pt x="8410" y="17738"/>
                  </a:cubicBezTo>
                  <a:cubicBezTo>
                    <a:pt x="8430" y="17758"/>
                    <a:pt x="8462" y="17777"/>
                    <a:pt x="8501" y="17810"/>
                  </a:cubicBezTo>
                  <a:cubicBezTo>
                    <a:pt x="8495" y="17817"/>
                    <a:pt x="8488" y="17823"/>
                    <a:pt x="8482" y="17830"/>
                  </a:cubicBezTo>
                  <a:lnTo>
                    <a:pt x="8358" y="18070"/>
                  </a:lnTo>
                  <a:cubicBezTo>
                    <a:pt x="8280" y="18070"/>
                    <a:pt x="8202" y="18057"/>
                    <a:pt x="8124" y="18025"/>
                  </a:cubicBezTo>
                  <a:cubicBezTo>
                    <a:pt x="8013" y="17979"/>
                    <a:pt x="7909" y="17901"/>
                    <a:pt x="7805" y="17784"/>
                  </a:cubicBezTo>
                  <a:cubicBezTo>
                    <a:pt x="7682" y="17654"/>
                    <a:pt x="7597" y="17517"/>
                    <a:pt x="7552" y="17368"/>
                  </a:cubicBezTo>
                  <a:cubicBezTo>
                    <a:pt x="7526" y="17277"/>
                    <a:pt x="7506" y="17153"/>
                    <a:pt x="7500" y="16997"/>
                  </a:cubicBezTo>
                  <a:cubicBezTo>
                    <a:pt x="7493" y="16867"/>
                    <a:pt x="7506" y="16756"/>
                    <a:pt x="7526" y="16665"/>
                  </a:cubicBezTo>
                  <a:cubicBezTo>
                    <a:pt x="7584" y="16425"/>
                    <a:pt x="7779" y="16197"/>
                    <a:pt x="8105" y="15983"/>
                  </a:cubicBezTo>
                  <a:cubicBezTo>
                    <a:pt x="8183" y="15930"/>
                    <a:pt x="8254" y="15891"/>
                    <a:pt x="8313" y="15872"/>
                  </a:cubicBezTo>
                  <a:cubicBezTo>
                    <a:pt x="8326" y="15869"/>
                    <a:pt x="8337" y="15867"/>
                    <a:pt x="8347" y="15867"/>
                  </a:cubicBezTo>
                  <a:close/>
                  <a:moveTo>
                    <a:pt x="4261" y="17823"/>
                  </a:moveTo>
                  <a:lnTo>
                    <a:pt x="4326" y="17862"/>
                  </a:lnTo>
                  <a:lnTo>
                    <a:pt x="4345" y="17869"/>
                  </a:lnTo>
                  <a:lnTo>
                    <a:pt x="4365" y="17882"/>
                  </a:lnTo>
                  <a:cubicBezTo>
                    <a:pt x="4378" y="17888"/>
                    <a:pt x="4391" y="17888"/>
                    <a:pt x="4417" y="17895"/>
                  </a:cubicBezTo>
                  <a:lnTo>
                    <a:pt x="4456" y="17914"/>
                  </a:lnTo>
                  <a:cubicBezTo>
                    <a:pt x="4469" y="17927"/>
                    <a:pt x="4488" y="17934"/>
                    <a:pt x="4508" y="17934"/>
                  </a:cubicBezTo>
                  <a:cubicBezTo>
                    <a:pt x="4534" y="17934"/>
                    <a:pt x="4554" y="17940"/>
                    <a:pt x="4567" y="17940"/>
                  </a:cubicBezTo>
                  <a:lnTo>
                    <a:pt x="4606" y="17947"/>
                  </a:lnTo>
                  <a:lnTo>
                    <a:pt x="4638" y="17947"/>
                  </a:lnTo>
                  <a:cubicBezTo>
                    <a:pt x="4651" y="17947"/>
                    <a:pt x="4671" y="17953"/>
                    <a:pt x="4703" y="17953"/>
                  </a:cubicBezTo>
                  <a:lnTo>
                    <a:pt x="4723" y="17947"/>
                  </a:lnTo>
                  <a:lnTo>
                    <a:pt x="4729" y="17947"/>
                  </a:lnTo>
                  <a:lnTo>
                    <a:pt x="4749" y="17960"/>
                  </a:lnTo>
                  <a:cubicBezTo>
                    <a:pt x="4742" y="17973"/>
                    <a:pt x="4723" y="17992"/>
                    <a:pt x="4703" y="18018"/>
                  </a:cubicBezTo>
                  <a:cubicBezTo>
                    <a:pt x="4677" y="18044"/>
                    <a:pt x="4664" y="18064"/>
                    <a:pt x="4651" y="18083"/>
                  </a:cubicBezTo>
                  <a:cubicBezTo>
                    <a:pt x="4645" y="18096"/>
                    <a:pt x="4645" y="18109"/>
                    <a:pt x="4638" y="18122"/>
                  </a:cubicBezTo>
                  <a:lnTo>
                    <a:pt x="4632" y="18122"/>
                  </a:lnTo>
                  <a:cubicBezTo>
                    <a:pt x="4612" y="18129"/>
                    <a:pt x="4567" y="18129"/>
                    <a:pt x="4495" y="18129"/>
                  </a:cubicBezTo>
                  <a:cubicBezTo>
                    <a:pt x="4456" y="18129"/>
                    <a:pt x="4417" y="18129"/>
                    <a:pt x="4384" y="18122"/>
                  </a:cubicBezTo>
                  <a:cubicBezTo>
                    <a:pt x="4371" y="18103"/>
                    <a:pt x="4358" y="18090"/>
                    <a:pt x="4339" y="18083"/>
                  </a:cubicBezTo>
                  <a:cubicBezTo>
                    <a:pt x="4339" y="18077"/>
                    <a:pt x="4332" y="18077"/>
                    <a:pt x="4332" y="18077"/>
                  </a:cubicBezTo>
                  <a:cubicBezTo>
                    <a:pt x="4326" y="18057"/>
                    <a:pt x="4319" y="18038"/>
                    <a:pt x="4306" y="18012"/>
                  </a:cubicBezTo>
                  <a:cubicBezTo>
                    <a:pt x="4293" y="17966"/>
                    <a:pt x="4280" y="17947"/>
                    <a:pt x="4280" y="17940"/>
                  </a:cubicBezTo>
                  <a:cubicBezTo>
                    <a:pt x="4267" y="17908"/>
                    <a:pt x="4261" y="17869"/>
                    <a:pt x="4261" y="17823"/>
                  </a:cubicBezTo>
                  <a:close/>
                  <a:moveTo>
                    <a:pt x="6999" y="16997"/>
                  </a:moveTo>
                  <a:cubicBezTo>
                    <a:pt x="6999" y="16997"/>
                    <a:pt x="6979" y="17004"/>
                    <a:pt x="6953" y="17017"/>
                  </a:cubicBezTo>
                  <a:cubicBezTo>
                    <a:pt x="6888" y="17062"/>
                    <a:pt x="6784" y="17127"/>
                    <a:pt x="6635" y="17212"/>
                  </a:cubicBezTo>
                  <a:cubicBezTo>
                    <a:pt x="6498" y="17290"/>
                    <a:pt x="6394" y="17355"/>
                    <a:pt x="6323" y="17400"/>
                  </a:cubicBezTo>
                  <a:cubicBezTo>
                    <a:pt x="6290" y="17426"/>
                    <a:pt x="6270" y="17446"/>
                    <a:pt x="6270" y="17465"/>
                  </a:cubicBezTo>
                  <a:cubicBezTo>
                    <a:pt x="6270" y="17478"/>
                    <a:pt x="6283" y="17498"/>
                    <a:pt x="6303" y="17524"/>
                  </a:cubicBezTo>
                  <a:lnTo>
                    <a:pt x="6368" y="17589"/>
                  </a:lnTo>
                  <a:cubicBezTo>
                    <a:pt x="6388" y="17615"/>
                    <a:pt x="6407" y="17628"/>
                    <a:pt x="6414" y="17628"/>
                  </a:cubicBezTo>
                  <a:cubicBezTo>
                    <a:pt x="6418" y="17630"/>
                    <a:pt x="6424" y="17630"/>
                    <a:pt x="6431" y="17630"/>
                  </a:cubicBezTo>
                  <a:cubicBezTo>
                    <a:pt x="6450" y="17630"/>
                    <a:pt x="6475" y="17623"/>
                    <a:pt x="6505" y="17608"/>
                  </a:cubicBezTo>
                  <a:lnTo>
                    <a:pt x="6856" y="17433"/>
                  </a:lnTo>
                  <a:cubicBezTo>
                    <a:pt x="6875" y="17472"/>
                    <a:pt x="6895" y="17517"/>
                    <a:pt x="6901" y="17563"/>
                  </a:cubicBezTo>
                  <a:cubicBezTo>
                    <a:pt x="6765" y="17667"/>
                    <a:pt x="6583" y="17797"/>
                    <a:pt x="6349" y="17947"/>
                  </a:cubicBezTo>
                  <a:cubicBezTo>
                    <a:pt x="6264" y="18012"/>
                    <a:pt x="6186" y="18051"/>
                    <a:pt x="6134" y="18077"/>
                  </a:cubicBezTo>
                  <a:cubicBezTo>
                    <a:pt x="6114" y="18083"/>
                    <a:pt x="6095" y="18083"/>
                    <a:pt x="6088" y="18083"/>
                  </a:cubicBezTo>
                  <a:cubicBezTo>
                    <a:pt x="6069" y="18083"/>
                    <a:pt x="6056" y="18070"/>
                    <a:pt x="6043" y="18057"/>
                  </a:cubicBezTo>
                  <a:cubicBezTo>
                    <a:pt x="6017" y="18025"/>
                    <a:pt x="5997" y="17966"/>
                    <a:pt x="5991" y="17882"/>
                  </a:cubicBezTo>
                  <a:cubicBezTo>
                    <a:pt x="5991" y="17738"/>
                    <a:pt x="6004" y="17647"/>
                    <a:pt x="6017" y="17595"/>
                  </a:cubicBezTo>
                  <a:cubicBezTo>
                    <a:pt x="6023" y="17569"/>
                    <a:pt x="6017" y="17556"/>
                    <a:pt x="6004" y="17556"/>
                  </a:cubicBezTo>
                  <a:cubicBezTo>
                    <a:pt x="5991" y="17556"/>
                    <a:pt x="5984" y="17563"/>
                    <a:pt x="5978" y="17576"/>
                  </a:cubicBezTo>
                  <a:cubicBezTo>
                    <a:pt x="5945" y="17634"/>
                    <a:pt x="5932" y="17751"/>
                    <a:pt x="5932" y="17908"/>
                  </a:cubicBezTo>
                  <a:cubicBezTo>
                    <a:pt x="5932" y="17947"/>
                    <a:pt x="5939" y="17979"/>
                    <a:pt x="5945" y="18018"/>
                  </a:cubicBezTo>
                  <a:cubicBezTo>
                    <a:pt x="5952" y="18031"/>
                    <a:pt x="5965" y="18064"/>
                    <a:pt x="5991" y="18096"/>
                  </a:cubicBezTo>
                  <a:cubicBezTo>
                    <a:pt x="6004" y="18122"/>
                    <a:pt x="6017" y="18142"/>
                    <a:pt x="6036" y="18148"/>
                  </a:cubicBezTo>
                  <a:cubicBezTo>
                    <a:pt x="6048" y="18152"/>
                    <a:pt x="6061" y="18156"/>
                    <a:pt x="6077" y="18156"/>
                  </a:cubicBezTo>
                  <a:cubicBezTo>
                    <a:pt x="6088" y="18156"/>
                    <a:pt x="6101" y="18154"/>
                    <a:pt x="6114" y="18148"/>
                  </a:cubicBezTo>
                  <a:cubicBezTo>
                    <a:pt x="6166" y="18135"/>
                    <a:pt x="6238" y="18096"/>
                    <a:pt x="6329" y="18038"/>
                  </a:cubicBezTo>
                  <a:lnTo>
                    <a:pt x="6979" y="17595"/>
                  </a:lnTo>
                  <a:cubicBezTo>
                    <a:pt x="6999" y="17589"/>
                    <a:pt x="7005" y="17576"/>
                    <a:pt x="7012" y="17563"/>
                  </a:cubicBezTo>
                  <a:cubicBezTo>
                    <a:pt x="7025" y="17537"/>
                    <a:pt x="7018" y="17517"/>
                    <a:pt x="6999" y="17511"/>
                  </a:cubicBezTo>
                  <a:lnTo>
                    <a:pt x="6979" y="17511"/>
                  </a:lnTo>
                  <a:cubicBezTo>
                    <a:pt x="6960" y="17504"/>
                    <a:pt x="6947" y="17491"/>
                    <a:pt x="6947" y="17465"/>
                  </a:cubicBezTo>
                  <a:lnTo>
                    <a:pt x="6914" y="17381"/>
                  </a:lnTo>
                  <a:cubicBezTo>
                    <a:pt x="6908" y="17355"/>
                    <a:pt x="6895" y="17342"/>
                    <a:pt x="6882" y="17335"/>
                  </a:cubicBezTo>
                  <a:cubicBezTo>
                    <a:pt x="6877" y="17334"/>
                    <a:pt x="6872" y="17333"/>
                    <a:pt x="6867" y="17333"/>
                  </a:cubicBezTo>
                  <a:cubicBezTo>
                    <a:pt x="6850" y="17333"/>
                    <a:pt x="6832" y="17341"/>
                    <a:pt x="6817" y="17361"/>
                  </a:cubicBezTo>
                  <a:cubicBezTo>
                    <a:pt x="6739" y="17420"/>
                    <a:pt x="6615" y="17485"/>
                    <a:pt x="6446" y="17556"/>
                  </a:cubicBezTo>
                  <a:lnTo>
                    <a:pt x="6381" y="17498"/>
                  </a:lnTo>
                  <a:cubicBezTo>
                    <a:pt x="6368" y="17485"/>
                    <a:pt x="6362" y="17478"/>
                    <a:pt x="6362" y="17472"/>
                  </a:cubicBezTo>
                  <a:cubicBezTo>
                    <a:pt x="6362" y="17459"/>
                    <a:pt x="6375" y="17452"/>
                    <a:pt x="6394" y="17439"/>
                  </a:cubicBezTo>
                  <a:lnTo>
                    <a:pt x="6999" y="17082"/>
                  </a:lnTo>
                  <a:cubicBezTo>
                    <a:pt x="7031" y="17062"/>
                    <a:pt x="7051" y="17036"/>
                    <a:pt x="7044" y="17017"/>
                  </a:cubicBezTo>
                  <a:cubicBezTo>
                    <a:pt x="7038" y="17004"/>
                    <a:pt x="7025" y="16997"/>
                    <a:pt x="6999" y="16997"/>
                  </a:cubicBezTo>
                  <a:close/>
                  <a:moveTo>
                    <a:pt x="10069" y="16009"/>
                  </a:moveTo>
                  <a:cubicBezTo>
                    <a:pt x="10186" y="16074"/>
                    <a:pt x="10283" y="16178"/>
                    <a:pt x="10368" y="16321"/>
                  </a:cubicBezTo>
                  <a:cubicBezTo>
                    <a:pt x="10420" y="16412"/>
                    <a:pt x="10472" y="16548"/>
                    <a:pt x="10530" y="16730"/>
                  </a:cubicBezTo>
                  <a:cubicBezTo>
                    <a:pt x="10563" y="16841"/>
                    <a:pt x="10582" y="16939"/>
                    <a:pt x="10589" y="17017"/>
                  </a:cubicBezTo>
                  <a:cubicBezTo>
                    <a:pt x="10595" y="17114"/>
                    <a:pt x="10576" y="17251"/>
                    <a:pt x="10524" y="17426"/>
                  </a:cubicBezTo>
                  <a:cubicBezTo>
                    <a:pt x="10504" y="17517"/>
                    <a:pt x="10472" y="17589"/>
                    <a:pt x="10446" y="17641"/>
                  </a:cubicBezTo>
                  <a:cubicBezTo>
                    <a:pt x="10413" y="17693"/>
                    <a:pt x="10374" y="17745"/>
                    <a:pt x="10322" y="17797"/>
                  </a:cubicBezTo>
                  <a:cubicBezTo>
                    <a:pt x="10179" y="17966"/>
                    <a:pt x="10036" y="18077"/>
                    <a:pt x="9906" y="18129"/>
                  </a:cubicBezTo>
                  <a:cubicBezTo>
                    <a:pt x="9821" y="18168"/>
                    <a:pt x="9711" y="18187"/>
                    <a:pt x="9568" y="18207"/>
                  </a:cubicBezTo>
                  <a:cubicBezTo>
                    <a:pt x="9353" y="18220"/>
                    <a:pt x="9236" y="18233"/>
                    <a:pt x="9217" y="18233"/>
                  </a:cubicBezTo>
                  <a:cubicBezTo>
                    <a:pt x="9223" y="18142"/>
                    <a:pt x="9217" y="18038"/>
                    <a:pt x="9204" y="17921"/>
                  </a:cubicBezTo>
                  <a:cubicBezTo>
                    <a:pt x="9197" y="17914"/>
                    <a:pt x="9197" y="17908"/>
                    <a:pt x="9197" y="17895"/>
                  </a:cubicBezTo>
                  <a:cubicBezTo>
                    <a:pt x="9347" y="17869"/>
                    <a:pt x="9483" y="17803"/>
                    <a:pt x="9613" y="17706"/>
                  </a:cubicBezTo>
                  <a:cubicBezTo>
                    <a:pt x="9756" y="17595"/>
                    <a:pt x="9860" y="17465"/>
                    <a:pt x="9932" y="17309"/>
                  </a:cubicBezTo>
                  <a:cubicBezTo>
                    <a:pt x="9978" y="17212"/>
                    <a:pt x="10010" y="17088"/>
                    <a:pt x="10036" y="16952"/>
                  </a:cubicBezTo>
                  <a:cubicBezTo>
                    <a:pt x="10056" y="16834"/>
                    <a:pt x="10062" y="16737"/>
                    <a:pt x="10049" y="16665"/>
                  </a:cubicBezTo>
                  <a:cubicBezTo>
                    <a:pt x="10036" y="16613"/>
                    <a:pt x="10010" y="16555"/>
                    <a:pt x="9971" y="16483"/>
                  </a:cubicBezTo>
                  <a:cubicBezTo>
                    <a:pt x="9926" y="16405"/>
                    <a:pt x="9873" y="16340"/>
                    <a:pt x="9815" y="16288"/>
                  </a:cubicBezTo>
                  <a:cubicBezTo>
                    <a:pt x="9821" y="16282"/>
                    <a:pt x="9828" y="16275"/>
                    <a:pt x="9834" y="16269"/>
                  </a:cubicBezTo>
                  <a:cubicBezTo>
                    <a:pt x="9926" y="16184"/>
                    <a:pt x="10004" y="16093"/>
                    <a:pt x="10069" y="16009"/>
                  </a:cubicBezTo>
                  <a:close/>
                  <a:moveTo>
                    <a:pt x="8377" y="15777"/>
                  </a:moveTo>
                  <a:cubicBezTo>
                    <a:pt x="8367" y="15777"/>
                    <a:pt x="8356" y="15778"/>
                    <a:pt x="8345" y="15781"/>
                  </a:cubicBezTo>
                  <a:cubicBezTo>
                    <a:pt x="8241" y="15813"/>
                    <a:pt x="8124" y="15878"/>
                    <a:pt x="7994" y="15970"/>
                  </a:cubicBezTo>
                  <a:cubicBezTo>
                    <a:pt x="7688" y="16197"/>
                    <a:pt x="7506" y="16438"/>
                    <a:pt x="7454" y="16685"/>
                  </a:cubicBezTo>
                  <a:cubicBezTo>
                    <a:pt x="7441" y="16743"/>
                    <a:pt x="7435" y="16834"/>
                    <a:pt x="7435" y="16952"/>
                  </a:cubicBezTo>
                  <a:cubicBezTo>
                    <a:pt x="7441" y="17179"/>
                    <a:pt x="7467" y="17355"/>
                    <a:pt x="7519" y="17478"/>
                  </a:cubicBezTo>
                  <a:cubicBezTo>
                    <a:pt x="7539" y="17524"/>
                    <a:pt x="7571" y="17582"/>
                    <a:pt x="7610" y="17654"/>
                  </a:cubicBezTo>
                  <a:cubicBezTo>
                    <a:pt x="7656" y="17725"/>
                    <a:pt x="7695" y="17784"/>
                    <a:pt x="7727" y="17830"/>
                  </a:cubicBezTo>
                  <a:cubicBezTo>
                    <a:pt x="7760" y="17862"/>
                    <a:pt x="7818" y="17908"/>
                    <a:pt x="7896" y="17966"/>
                  </a:cubicBezTo>
                  <a:cubicBezTo>
                    <a:pt x="7994" y="18051"/>
                    <a:pt x="8072" y="18096"/>
                    <a:pt x="8111" y="18116"/>
                  </a:cubicBezTo>
                  <a:cubicBezTo>
                    <a:pt x="8163" y="18135"/>
                    <a:pt x="8241" y="18155"/>
                    <a:pt x="8339" y="18174"/>
                  </a:cubicBezTo>
                  <a:cubicBezTo>
                    <a:pt x="8358" y="18182"/>
                    <a:pt x="8372" y="18185"/>
                    <a:pt x="8385" y="18185"/>
                  </a:cubicBezTo>
                  <a:cubicBezTo>
                    <a:pt x="8394" y="18185"/>
                    <a:pt x="8402" y="18183"/>
                    <a:pt x="8410" y="18181"/>
                  </a:cubicBezTo>
                  <a:cubicBezTo>
                    <a:pt x="8423" y="18174"/>
                    <a:pt x="8430" y="18161"/>
                    <a:pt x="8443" y="18129"/>
                  </a:cubicBezTo>
                  <a:cubicBezTo>
                    <a:pt x="8462" y="18057"/>
                    <a:pt x="8501" y="17986"/>
                    <a:pt x="8547" y="17914"/>
                  </a:cubicBezTo>
                  <a:cubicBezTo>
                    <a:pt x="8560" y="17895"/>
                    <a:pt x="8573" y="17882"/>
                    <a:pt x="8579" y="17862"/>
                  </a:cubicBezTo>
                  <a:cubicBezTo>
                    <a:pt x="8592" y="17869"/>
                    <a:pt x="8612" y="17882"/>
                    <a:pt x="8625" y="17888"/>
                  </a:cubicBezTo>
                  <a:cubicBezTo>
                    <a:pt x="8683" y="17908"/>
                    <a:pt x="8761" y="17921"/>
                    <a:pt x="8865" y="17921"/>
                  </a:cubicBezTo>
                  <a:cubicBezTo>
                    <a:pt x="8976" y="17921"/>
                    <a:pt x="9061" y="17914"/>
                    <a:pt x="9126" y="17908"/>
                  </a:cubicBezTo>
                  <a:cubicBezTo>
                    <a:pt x="9126" y="17934"/>
                    <a:pt x="9132" y="17973"/>
                    <a:pt x="9139" y="18012"/>
                  </a:cubicBezTo>
                  <a:cubicBezTo>
                    <a:pt x="9145" y="18090"/>
                    <a:pt x="9152" y="18155"/>
                    <a:pt x="9139" y="18194"/>
                  </a:cubicBezTo>
                  <a:cubicBezTo>
                    <a:pt x="9132" y="18239"/>
                    <a:pt x="9132" y="18272"/>
                    <a:pt x="9139" y="18285"/>
                  </a:cubicBezTo>
                  <a:cubicBezTo>
                    <a:pt x="9152" y="18304"/>
                    <a:pt x="9178" y="18311"/>
                    <a:pt x="9217" y="18311"/>
                  </a:cubicBezTo>
                  <a:cubicBezTo>
                    <a:pt x="9275" y="18311"/>
                    <a:pt x="9360" y="18304"/>
                    <a:pt x="9477" y="18298"/>
                  </a:cubicBezTo>
                  <a:cubicBezTo>
                    <a:pt x="9607" y="18285"/>
                    <a:pt x="9711" y="18272"/>
                    <a:pt x="9776" y="18259"/>
                  </a:cubicBezTo>
                  <a:cubicBezTo>
                    <a:pt x="9886" y="18233"/>
                    <a:pt x="9978" y="18200"/>
                    <a:pt x="10056" y="18161"/>
                  </a:cubicBezTo>
                  <a:cubicBezTo>
                    <a:pt x="10127" y="18116"/>
                    <a:pt x="10225" y="18038"/>
                    <a:pt x="10335" y="17921"/>
                  </a:cubicBezTo>
                  <a:cubicBezTo>
                    <a:pt x="10426" y="17823"/>
                    <a:pt x="10485" y="17751"/>
                    <a:pt x="10517" y="17693"/>
                  </a:cubicBezTo>
                  <a:cubicBezTo>
                    <a:pt x="10556" y="17621"/>
                    <a:pt x="10589" y="17543"/>
                    <a:pt x="10615" y="17452"/>
                  </a:cubicBezTo>
                  <a:cubicBezTo>
                    <a:pt x="10673" y="17244"/>
                    <a:pt x="10693" y="17075"/>
                    <a:pt x="10680" y="16932"/>
                  </a:cubicBezTo>
                  <a:cubicBezTo>
                    <a:pt x="10667" y="16867"/>
                    <a:pt x="10654" y="16789"/>
                    <a:pt x="10621" y="16698"/>
                  </a:cubicBezTo>
                  <a:cubicBezTo>
                    <a:pt x="10569" y="16516"/>
                    <a:pt x="10511" y="16373"/>
                    <a:pt x="10446" y="16262"/>
                  </a:cubicBezTo>
                  <a:cubicBezTo>
                    <a:pt x="10368" y="16113"/>
                    <a:pt x="10257" y="16002"/>
                    <a:pt x="10127" y="15924"/>
                  </a:cubicBezTo>
                  <a:cubicBezTo>
                    <a:pt x="10103" y="15909"/>
                    <a:pt x="10078" y="15902"/>
                    <a:pt x="10059" y="15902"/>
                  </a:cubicBezTo>
                  <a:cubicBezTo>
                    <a:pt x="10053" y="15902"/>
                    <a:pt x="10047" y="15903"/>
                    <a:pt x="10043" y="15904"/>
                  </a:cubicBezTo>
                  <a:cubicBezTo>
                    <a:pt x="10017" y="15904"/>
                    <a:pt x="9991" y="15937"/>
                    <a:pt x="9952" y="15989"/>
                  </a:cubicBezTo>
                  <a:cubicBezTo>
                    <a:pt x="9906" y="16067"/>
                    <a:pt x="9847" y="16126"/>
                    <a:pt x="9776" y="16178"/>
                  </a:cubicBezTo>
                  <a:cubicBezTo>
                    <a:pt x="9756" y="16191"/>
                    <a:pt x="9737" y="16204"/>
                    <a:pt x="9730" y="16217"/>
                  </a:cubicBezTo>
                  <a:cubicBezTo>
                    <a:pt x="9659" y="16165"/>
                    <a:pt x="9581" y="16126"/>
                    <a:pt x="9490" y="16100"/>
                  </a:cubicBezTo>
                  <a:cubicBezTo>
                    <a:pt x="9399" y="16067"/>
                    <a:pt x="9262" y="16054"/>
                    <a:pt x="9093" y="16048"/>
                  </a:cubicBezTo>
                  <a:cubicBezTo>
                    <a:pt x="9068" y="16047"/>
                    <a:pt x="9045" y="16047"/>
                    <a:pt x="9021" y="16047"/>
                  </a:cubicBezTo>
                  <a:cubicBezTo>
                    <a:pt x="8816" y="16047"/>
                    <a:pt x="8658" y="16072"/>
                    <a:pt x="8547" y="16113"/>
                  </a:cubicBezTo>
                  <a:cubicBezTo>
                    <a:pt x="8540" y="16113"/>
                    <a:pt x="8527" y="16119"/>
                    <a:pt x="8521" y="16119"/>
                  </a:cubicBezTo>
                  <a:lnTo>
                    <a:pt x="8449" y="15839"/>
                  </a:lnTo>
                  <a:cubicBezTo>
                    <a:pt x="8436" y="15813"/>
                    <a:pt x="8430" y="15794"/>
                    <a:pt x="8417" y="15787"/>
                  </a:cubicBezTo>
                  <a:cubicBezTo>
                    <a:pt x="8405" y="15780"/>
                    <a:pt x="8392" y="15777"/>
                    <a:pt x="8377" y="15777"/>
                  </a:cubicBezTo>
                  <a:close/>
                  <a:moveTo>
                    <a:pt x="7090" y="16678"/>
                  </a:moveTo>
                  <a:cubicBezTo>
                    <a:pt x="7090" y="16691"/>
                    <a:pt x="7083" y="16704"/>
                    <a:pt x="7083" y="16724"/>
                  </a:cubicBezTo>
                  <a:cubicBezTo>
                    <a:pt x="7044" y="17075"/>
                    <a:pt x="7083" y="17407"/>
                    <a:pt x="7200" y="17712"/>
                  </a:cubicBezTo>
                  <a:cubicBezTo>
                    <a:pt x="7181" y="17712"/>
                    <a:pt x="7161" y="17719"/>
                    <a:pt x="7129" y="17738"/>
                  </a:cubicBezTo>
                  <a:lnTo>
                    <a:pt x="6667" y="17999"/>
                  </a:lnTo>
                  <a:cubicBezTo>
                    <a:pt x="6459" y="18116"/>
                    <a:pt x="6290" y="18213"/>
                    <a:pt x="6160" y="18291"/>
                  </a:cubicBezTo>
                  <a:cubicBezTo>
                    <a:pt x="6114" y="18324"/>
                    <a:pt x="6075" y="18343"/>
                    <a:pt x="6049" y="18356"/>
                  </a:cubicBezTo>
                  <a:cubicBezTo>
                    <a:pt x="6021" y="18364"/>
                    <a:pt x="5996" y="18370"/>
                    <a:pt x="5971" y="18370"/>
                  </a:cubicBezTo>
                  <a:cubicBezTo>
                    <a:pt x="5956" y="18370"/>
                    <a:pt x="5941" y="18368"/>
                    <a:pt x="5926" y="18363"/>
                  </a:cubicBezTo>
                  <a:cubicBezTo>
                    <a:pt x="5854" y="18343"/>
                    <a:pt x="5809" y="18278"/>
                    <a:pt x="5783" y="18161"/>
                  </a:cubicBezTo>
                  <a:cubicBezTo>
                    <a:pt x="5757" y="18025"/>
                    <a:pt x="5757" y="17895"/>
                    <a:pt x="5783" y="17758"/>
                  </a:cubicBezTo>
                  <a:cubicBezTo>
                    <a:pt x="5809" y="17654"/>
                    <a:pt x="5835" y="17582"/>
                    <a:pt x="5874" y="17524"/>
                  </a:cubicBezTo>
                  <a:cubicBezTo>
                    <a:pt x="5926" y="17439"/>
                    <a:pt x="6023" y="17348"/>
                    <a:pt x="6166" y="17244"/>
                  </a:cubicBezTo>
                  <a:lnTo>
                    <a:pt x="6394" y="17082"/>
                  </a:lnTo>
                  <a:lnTo>
                    <a:pt x="7064" y="16685"/>
                  </a:lnTo>
                  <a:cubicBezTo>
                    <a:pt x="7070" y="16685"/>
                    <a:pt x="7077" y="16678"/>
                    <a:pt x="7090" y="16678"/>
                  </a:cubicBezTo>
                  <a:close/>
                  <a:moveTo>
                    <a:pt x="7279" y="17895"/>
                  </a:moveTo>
                  <a:cubicBezTo>
                    <a:pt x="7279" y="17895"/>
                    <a:pt x="7285" y="17895"/>
                    <a:pt x="7285" y="17901"/>
                  </a:cubicBezTo>
                  <a:cubicBezTo>
                    <a:pt x="7370" y="18057"/>
                    <a:pt x="7461" y="18181"/>
                    <a:pt x="7565" y="18265"/>
                  </a:cubicBezTo>
                  <a:cubicBezTo>
                    <a:pt x="7591" y="18285"/>
                    <a:pt x="7617" y="18304"/>
                    <a:pt x="7656" y="18324"/>
                  </a:cubicBezTo>
                  <a:cubicBezTo>
                    <a:pt x="7610" y="18330"/>
                    <a:pt x="7565" y="18350"/>
                    <a:pt x="7513" y="18376"/>
                  </a:cubicBezTo>
                  <a:lnTo>
                    <a:pt x="7370" y="18447"/>
                  </a:lnTo>
                  <a:cubicBezTo>
                    <a:pt x="7324" y="18467"/>
                    <a:pt x="7292" y="18486"/>
                    <a:pt x="7272" y="18499"/>
                  </a:cubicBezTo>
                  <a:cubicBezTo>
                    <a:pt x="7259" y="18408"/>
                    <a:pt x="7246" y="18337"/>
                    <a:pt x="7220" y="18291"/>
                  </a:cubicBezTo>
                  <a:cubicBezTo>
                    <a:pt x="7200" y="18233"/>
                    <a:pt x="7161" y="18174"/>
                    <a:pt x="7122" y="18122"/>
                  </a:cubicBezTo>
                  <a:cubicBezTo>
                    <a:pt x="7103" y="18090"/>
                    <a:pt x="7077" y="18070"/>
                    <a:pt x="7057" y="18057"/>
                  </a:cubicBezTo>
                  <a:lnTo>
                    <a:pt x="7129" y="18018"/>
                  </a:lnTo>
                  <a:cubicBezTo>
                    <a:pt x="7200" y="17979"/>
                    <a:pt x="7246" y="17940"/>
                    <a:pt x="7266" y="17914"/>
                  </a:cubicBezTo>
                  <a:lnTo>
                    <a:pt x="7279" y="17895"/>
                  </a:lnTo>
                  <a:close/>
                  <a:moveTo>
                    <a:pt x="8521" y="15573"/>
                  </a:moveTo>
                  <a:cubicBezTo>
                    <a:pt x="8547" y="15573"/>
                    <a:pt x="8592" y="15573"/>
                    <a:pt x="8651" y="15579"/>
                  </a:cubicBezTo>
                  <a:cubicBezTo>
                    <a:pt x="8664" y="15579"/>
                    <a:pt x="8664" y="15579"/>
                    <a:pt x="8657" y="15586"/>
                  </a:cubicBezTo>
                  <a:cubicBezTo>
                    <a:pt x="8667" y="15589"/>
                    <a:pt x="8677" y="15591"/>
                    <a:pt x="8686" y="15591"/>
                  </a:cubicBezTo>
                  <a:cubicBezTo>
                    <a:pt x="8695" y="15591"/>
                    <a:pt x="8703" y="15589"/>
                    <a:pt x="8709" y="15586"/>
                  </a:cubicBezTo>
                  <a:cubicBezTo>
                    <a:pt x="8761" y="15638"/>
                    <a:pt x="8846" y="15683"/>
                    <a:pt x="8956" y="15716"/>
                  </a:cubicBezTo>
                  <a:cubicBezTo>
                    <a:pt x="9275" y="15820"/>
                    <a:pt x="9600" y="15878"/>
                    <a:pt x="9932" y="15885"/>
                  </a:cubicBezTo>
                  <a:cubicBezTo>
                    <a:pt x="9984" y="15891"/>
                    <a:pt x="10043" y="15891"/>
                    <a:pt x="10121" y="15891"/>
                  </a:cubicBezTo>
                  <a:cubicBezTo>
                    <a:pt x="10127" y="15904"/>
                    <a:pt x="10147" y="15911"/>
                    <a:pt x="10166" y="15917"/>
                  </a:cubicBezTo>
                  <a:cubicBezTo>
                    <a:pt x="10192" y="15930"/>
                    <a:pt x="10225" y="15943"/>
                    <a:pt x="10270" y="15956"/>
                  </a:cubicBezTo>
                  <a:cubicBezTo>
                    <a:pt x="10394" y="16002"/>
                    <a:pt x="10498" y="16126"/>
                    <a:pt x="10582" y="16334"/>
                  </a:cubicBezTo>
                  <a:cubicBezTo>
                    <a:pt x="10738" y="16698"/>
                    <a:pt x="10810" y="17030"/>
                    <a:pt x="10804" y="17322"/>
                  </a:cubicBezTo>
                  <a:cubicBezTo>
                    <a:pt x="10797" y="17498"/>
                    <a:pt x="10758" y="17667"/>
                    <a:pt x="10693" y="17823"/>
                  </a:cubicBezTo>
                  <a:cubicBezTo>
                    <a:pt x="10615" y="17986"/>
                    <a:pt x="10511" y="18116"/>
                    <a:pt x="10381" y="18220"/>
                  </a:cubicBezTo>
                  <a:cubicBezTo>
                    <a:pt x="10264" y="18304"/>
                    <a:pt x="10121" y="18376"/>
                    <a:pt x="9945" y="18421"/>
                  </a:cubicBezTo>
                  <a:cubicBezTo>
                    <a:pt x="9821" y="18454"/>
                    <a:pt x="9659" y="18473"/>
                    <a:pt x="9457" y="18493"/>
                  </a:cubicBezTo>
                  <a:cubicBezTo>
                    <a:pt x="9328" y="18500"/>
                    <a:pt x="9216" y="18504"/>
                    <a:pt x="9124" y="18504"/>
                  </a:cubicBezTo>
                  <a:cubicBezTo>
                    <a:pt x="9058" y="18504"/>
                    <a:pt x="9002" y="18502"/>
                    <a:pt x="8956" y="18499"/>
                  </a:cubicBezTo>
                  <a:cubicBezTo>
                    <a:pt x="8813" y="18486"/>
                    <a:pt x="8657" y="18460"/>
                    <a:pt x="8482" y="18415"/>
                  </a:cubicBezTo>
                  <a:cubicBezTo>
                    <a:pt x="8378" y="18389"/>
                    <a:pt x="8222" y="18337"/>
                    <a:pt x="8007" y="18272"/>
                  </a:cubicBezTo>
                  <a:cubicBezTo>
                    <a:pt x="7877" y="18226"/>
                    <a:pt x="7779" y="18181"/>
                    <a:pt x="7721" y="18142"/>
                  </a:cubicBezTo>
                  <a:cubicBezTo>
                    <a:pt x="7636" y="18083"/>
                    <a:pt x="7552" y="17986"/>
                    <a:pt x="7474" y="17856"/>
                  </a:cubicBezTo>
                  <a:cubicBezTo>
                    <a:pt x="7370" y="17673"/>
                    <a:pt x="7298" y="17478"/>
                    <a:pt x="7266" y="17264"/>
                  </a:cubicBezTo>
                  <a:cubicBezTo>
                    <a:pt x="7227" y="17056"/>
                    <a:pt x="7227" y="16841"/>
                    <a:pt x="7266" y="16633"/>
                  </a:cubicBezTo>
                  <a:cubicBezTo>
                    <a:pt x="7292" y="16516"/>
                    <a:pt x="7324" y="16412"/>
                    <a:pt x="7376" y="16327"/>
                  </a:cubicBezTo>
                  <a:cubicBezTo>
                    <a:pt x="7435" y="16223"/>
                    <a:pt x="7552" y="16100"/>
                    <a:pt x="7727" y="15950"/>
                  </a:cubicBezTo>
                  <a:cubicBezTo>
                    <a:pt x="7909" y="15800"/>
                    <a:pt x="8046" y="15709"/>
                    <a:pt x="8144" y="15664"/>
                  </a:cubicBezTo>
                  <a:cubicBezTo>
                    <a:pt x="8202" y="15638"/>
                    <a:pt x="8293" y="15612"/>
                    <a:pt x="8410" y="15586"/>
                  </a:cubicBezTo>
                  <a:cubicBezTo>
                    <a:pt x="8410" y="15592"/>
                    <a:pt x="8410" y="15592"/>
                    <a:pt x="8417" y="15592"/>
                  </a:cubicBezTo>
                  <a:lnTo>
                    <a:pt x="8475" y="15592"/>
                  </a:lnTo>
                  <a:cubicBezTo>
                    <a:pt x="8475" y="15586"/>
                    <a:pt x="8482" y="15579"/>
                    <a:pt x="8495" y="15573"/>
                  </a:cubicBezTo>
                  <a:close/>
                  <a:moveTo>
                    <a:pt x="10960" y="16847"/>
                  </a:moveTo>
                  <a:cubicBezTo>
                    <a:pt x="10999" y="16854"/>
                    <a:pt x="11051" y="16867"/>
                    <a:pt x="11122" y="16880"/>
                  </a:cubicBezTo>
                  <a:cubicBezTo>
                    <a:pt x="11194" y="16893"/>
                    <a:pt x="11298" y="16906"/>
                    <a:pt x="11434" y="16919"/>
                  </a:cubicBezTo>
                  <a:cubicBezTo>
                    <a:pt x="11577" y="16926"/>
                    <a:pt x="11681" y="16939"/>
                    <a:pt x="11747" y="16952"/>
                  </a:cubicBezTo>
                  <a:cubicBezTo>
                    <a:pt x="11779" y="16958"/>
                    <a:pt x="11857" y="16978"/>
                    <a:pt x="11987" y="17010"/>
                  </a:cubicBezTo>
                  <a:cubicBezTo>
                    <a:pt x="12182" y="17069"/>
                    <a:pt x="12416" y="17140"/>
                    <a:pt x="12696" y="17238"/>
                  </a:cubicBezTo>
                  <a:cubicBezTo>
                    <a:pt x="12755" y="17257"/>
                    <a:pt x="12800" y="17283"/>
                    <a:pt x="12839" y="17303"/>
                  </a:cubicBezTo>
                  <a:cubicBezTo>
                    <a:pt x="12872" y="17322"/>
                    <a:pt x="12917" y="17355"/>
                    <a:pt x="12976" y="17407"/>
                  </a:cubicBezTo>
                  <a:cubicBezTo>
                    <a:pt x="12995" y="17420"/>
                    <a:pt x="13021" y="17439"/>
                    <a:pt x="13067" y="17472"/>
                  </a:cubicBezTo>
                  <a:cubicBezTo>
                    <a:pt x="13112" y="17498"/>
                    <a:pt x="13145" y="17524"/>
                    <a:pt x="13164" y="17537"/>
                  </a:cubicBezTo>
                  <a:cubicBezTo>
                    <a:pt x="13203" y="17576"/>
                    <a:pt x="13236" y="17602"/>
                    <a:pt x="13249" y="17608"/>
                  </a:cubicBezTo>
                  <a:cubicBezTo>
                    <a:pt x="13268" y="17771"/>
                    <a:pt x="13294" y="17947"/>
                    <a:pt x="13333" y="18135"/>
                  </a:cubicBezTo>
                  <a:cubicBezTo>
                    <a:pt x="13353" y="18233"/>
                    <a:pt x="13385" y="18363"/>
                    <a:pt x="13424" y="18519"/>
                  </a:cubicBezTo>
                  <a:cubicBezTo>
                    <a:pt x="13392" y="18499"/>
                    <a:pt x="13359" y="18480"/>
                    <a:pt x="13320" y="18454"/>
                  </a:cubicBezTo>
                  <a:cubicBezTo>
                    <a:pt x="12950" y="18252"/>
                    <a:pt x="12664" y="18116"/>
                    <a:pt x="12455" y="18044"/>
                  </a:cubicBezTo>
                  <a:cubicBezTo>
                    <a:pt x="12273" y="17979"/>
                    <a:pt x="12065" y="17934"/>
                    <a:pt x="11838" y="17895"/>
                  </a:cubicBezTo>
                  <a:cubicBezTo>
                    <a:pt x="11584" y="17851"/>
                    <a:pt x="11341" y="17829"/>
                    <a:pt x="11110" y="17829"/>
                  </a:cubicBezTo>
                  <a:cubicBezTo>
                    <a:pt x="11032" y="17829"/>
                    <a:pt x="10956" y="17831"/>
                    <a:pt x="10882" y="17836"/>
                  </a:cubicBezTo>
                  <a:cubicBezTo>
                    <a:pt x="10882" y="17830"/>
                    <a:pt x="10888" y="17823"/>
                    <a:pt x="10888" y="17817"/>
                  </a:cubicBezTo>
                  <a:cubicBezTo>
                    <a:pt x="10895" y="17803"/>
                    <a:pt x="10901" y="17784"/>
                    <a:pt x="10908" y="17771"/>
                  </a:cubicBezTo>
                  <a:cubicBezTo>
                    <a:pt x="10914" y="17764"/>
                    <a:pt x="10921" y="17764"/>
                    <a:pt x="10927" y="17764"/>
                  </a:cubicBezTo>
                  <a:cubicBezTo>
                    <a:pt x="11067" y="17758"/>
                    <a:pt x="11190" y="17755"/>
                    <a:pt x="11296" y="17755"/>
                  </a:cubicBezTo>
                  <a:cubicBezTo>
                    <a:pt x="11402" y="17755"/>
                    <a:pt x="11490" y="17758"/>
                    <a:pt x="11558" y="17764"/>
                  </a:cubicBezTo>
                  <a:cubicBezTo>
                    <a:pt x="11662" y="17777"/>
                    <a:pt x="11812" y="17797"/>
                    <a:pt x="12013" y="17830"/>
                  </a:cubicBezTo>
                  <a:cubicBezTo>
                    <a:pt x="12038" y="17831"/>
                    <a:pt x="12061" y="17832"/>
                    <a:pt x="12082" y="17832"/>
                  </a:cubicBezTo>
                  <a:cubicBezTo>
                    <a:pt x="12141" y="17832"/>
                    <a:pt x="12188" y="17826"/>
                    <a:pt x="12221" y="17817"/>
                  </a:cubicBezTo>
                  <a:cubicBezTo>
                    <a:pt x="12176" y="17797"/>
                    <a:pt x="12111" y="17784"/>
                    <a:pt x="12039" y="17777"/>
                  </a:cubicBezTo>
                  <a:lnTo>
                    <a:pt x="11818" y="17738"/>
                  </a:lnTo>
                  <a:cubicBezTo>
                    <a:pt x="11662" y="17719"/>
                    <a:pt x="11525" y="17706"/>
                    <a:pt x="11415" y="17699"/>
                  </a:cubicBezTo>
                  <a:cubicBezTo>
                    <a:pt x="11369" y="17696"/>
                    <a:pt x="11319" y="17695"/>
                    <a:pt x="11264" y="17695"/>
                  </a:cubicBezTo>
                  <a:cubicBezTo>
                    <a:pt x="11208" y="17695"/>
                    <a:pt x="11148" y="17696"/>
                    <a:pt x="11083" y="17699"/>
                  </a:cubicBezTo>
                  <a:cubicBezTo>
                    <a:pt x="11025" y="17699"/>
                    <a:pt x="10966" y="17706"/>
                    <a:pt x="10921" y="17712"/>
                  </a:cubicBezTo>
                  <a:cubicBezTo>
                    <a:pt x="10960" y="17569"/>
                    <a:pt x="10979" y="17413"/>
                    <a:pt x="10986" y="17251"/>
                  </a:cubicBezTo>
                  <a:cubicBezTo>
                    <a:pt x="10986" y="17192"/>
                    <a:pt x="10986" y="17140"/>
                    <a:pt x="10979" y="17082"/>
                  </a:cubicBezTo>
                  <a:lnTo>
                    <a:pt x="10979" y="17082"/>
                  </a:lnTo>
                  <a:lnTo>
                    <a:pt x="11122" y="17101"/>
                  </a:lnTo>
                  <a:cubicBezTo>
                    <a:pt x="11324" y="17127"/>
                    <a:pt x="11473" y="17147"/>
                    <a:pt x="11571" y="17153"/>
                  </a:cubicBezTo>
                  <a:lnTo>
                    <a:pt x="11668" y="17153"/>
                  </a:lnTo>
                  <a:cubicBezTo>
                    <a:pt x="11675" y="17153"/>
                    <a:pt x="11675" y="17147"/>
                    <a:pt x="11675" y="17134"/>
                  </a:cubicBezTo>
                  <a:cubicBezTo>
                    <a:pt x="11675" y="17134"/>
                    <a:pt x="11668" y="17127"/>
                    <a:pt x="11655" y="17121"/>
                  </a:cubicBezTo>
                  <a:cubicBezTo>
                    <a:pt x="11603" y="17108"/>
                    <a:pt x="11506" y="17088"/>
                    <a:pt x="11363" y="17075"/>
                  </a:cubicBezTo>
                  <a:cubicBezTo>
                    <a:pt x="11259" y="17062"/>
                    <a:pt x="11181" y="17049"/>
                    <a:pt x="11122" y="17043"/>
                  </a:cubicBezTo>
                  <a:cubicBezTo>
                    <a:pt x="11070" y="17036"/>
                    <a:pt x="11025" y="17030"/>
                    <a:pt x="10979" y="17030"/>
                  </a:cubicBezTo>
                  <a:cubicBezTo>
                    <a:pt x="10973" y="16965"/>
                    <a:pt x="10966" y="16906"/>
                    <a:pt x="10960" y="16847"/>
                  </a:cubicBezTo>
                  <a:close/>
                  <a:moveTo>
                    <a:pt x="4456" y="18194"/>
                  </a:moveTo>
                  <a:lnTo>
                    <a:pt x="4619" y="18207"/>
                  </a:lnTo>
                  <a:cubicBezTo>
                    <a:pt x="4619" y="18213"/>
                    <a:pt x="4619" y="18226"/>
                    <a:pt x="4612" y="18239"/>
                  </a:cubicBezTo>
                  <a:cubicBezTo>
                    <a:pt x="4606" y="18369"/>
                    <a:pt x="4593" y="18512"/>
                    <a:pt x="4580" y="18668"/>
                  </a:cubicBezTo>
                  <a:lnTo>
                    <a:pt x="4469" y="18668"/>
                  </a:lnTo>
                  <a:cubicBezTo>
                    <a:pt x="4430" y="18662"/>
                    <a:pt x="4397" y="18655"/>
                    <a:pt x="4371" y="18642"/>
                  </a:cubicBezTo>
                  <a:cubicBezTo>
                    <a:pt x="4365" y="18636"/>
                    <a:pt x="4358" y="18629"/>
                    <a:pt x="4352" y="18629"/>
                  </a:cubicBezTo>
                  <a:lnTo>
                    <a:pt x="4397" y="18246"/>
                  </a:lnTo>
                  <a:cubicBezTo>
                    <a:pt x="4397" y="18226"/>
                    <a:pt x="4397" y="18207"/>
                    <a:pt x="4397" y="18194"/>
                  </a:cubicBezTo>
                  <a:close/>
                  <a:moveTo>
                    <a:pt x="4345" y="18694"/>
                  </a:moveTo>
                  <a:cubicBezTo>
                    <a:pt x="4352" y="18694"/>
                    <a:pt x="4358" y="18701"/>
                    <a:pt x="4365" y="18707"/>
                  </a:cubicBezTo>
                  <a:cubicBezTo>
                    <a:pt x="4404" y="18727"/>
                    <a:pt x="4462" y="18734"/>
                    <a:pt x="4534" y="18734"/>
                  </a:cubicBezTo>
                  <a:cubicBezTo>
                    <a:pt x="4547" y="18734"/>
                    <a:pt x="4560" y="18727"/>
                    <a:pt x="4573" y="18727"/>
                  </a:cubicBezTo>
                  <a:cubicBezTo>
                    <a:pt x="4560" y="18909"/>
                    <a:pt x="4547" y="19104"/>
                    <a:pt x="4534" y="19325"/>
                  </a:cubicBezTo>
                  <a:cubicBezTo>
                    <a:pt x="4528" y="19319"/>
                    <a:pt x="4528" y="19319"/>
                    <a:pt x="4528" y="19319"/>
                  </a:cubicBezTo>
                  <a:lnTo>
                    <a:pt x="4436" y="19286"/>
                  </a:lnTo>
                  <a:cubicBezTo>
                    <a:pt x="4397" y="19286"/>
                    <a:pt x="4371" y="19280"/>
                    <a:pt x="4352" y="19273"/>
                  </a:cubicBezTo>
                  <a:cubicBezTo>
                    <a:pt x="4326" y="19267"/>
                    <a:pt x="4306" y="19260"/>
                    <a:pt x="4287" y="19254"/>
                  </a:cubicBezTo>
                  <a:lnTo>
                    <a:pt x="4345" y="18694"/>
                  </a:lnTo>
                  <a:close/>
                  <a:moveTo>
                    <a:pt x="5659" y="17986"/>
                  </a:moveTo>
                  <a:cubicBezTo>
                    <a:pt x="5659" y="18090"/>
                    <a:pt x="5672" y="18181"/>
                    <a:pt x="5705" y="18259"/>
                  </a:cubicBezTo>
                  <a:cubicBezTo>
                    <a:pt x="5750" y="18369"/>
                    <a:pt x="5809" y="18441"/>
                    <a:pt x="5887" y="18467"/>
                  </a:cubicBezTo>
                  <a:cubicBezTo>
                    <a:pt x="5913" y="18473"/>
                    <a:pt x="5939" y="18480"/>
                    <a:pt x="5971" y="18480"/>
                  </a:cubicBezTo>
                  <a:lnTo>
                    <a:pt x="5640" y="18675"/>
                  </a:lnTo>
                  <a:cubicBezTo>
                    <a:pt x="5594" y="18701"/>
                    <a:pt x="5562" y="18727"/>
                    <a:pt x="5549" y="18753"/>
                  </a:cubicBezTo>
                  <a:cubicBezTo>
                    <a:pt x="5536" y="18779"/>
                    <a:pt x="5523" y="18818"/>
                    <a:pt x="5523" y="18883"/>
                  </a:cubicBezTo>
                  <a:cubicBezTo>
                    <a:pt x="5523" y="18929"/>
                    <a:pt x="5529" y="18974"/>
                    <a:pt x="5529" y="19020"/>
                  </a:cubicBezTo>
                  <a:lnTo>
                    <a:pt x="5432" y="19085"/>
                  </a:lnTo>
                  <a:cubicBezTo>
                    <a:pt x="5419" y="19091"/>
                    <a:pt x="5386" y="19111"/>
                    <a:pt x="5334" y="19150"/>
                  </a:cubicBezTo>
                  <a:cubicBezTo>
                    <a:pt x="5301" y="19182"/>
                    <a:pt x="5269" y="19202"/>
                    <a:pt x="5243" y="19208"/>
                  </a:cubicBezTo>
                  <a:lnTo>
                    <a:pt x="5171" y="19254"/>
                  </a:lnTo>
                  <a:lnTo>
                    <a:pt x="5139" y="19286"/>
                  </a:lnTo>
                  <a:cubicBezTo>
                    <a:pt x="5132" y="19293"/>
                    <a:pt x="5119" y="19299"/>
                    <a:pt x="5093" y="19312"/>
                  </a:cubicBezTo>
                  <a:cubicBezTo>
                    <a:pt x="5067" y="19325"/>
                    <a:pt x="5035" y="19351"/>
                    <a:pt x="4996" y="19377"/>
                  </a:cubicBezTo>
                  <a:cubicBezTo>
                    <a:pt x="4996" y="19332"/>
                    <a:pt x="5002" y="19286"/>
                    <a:pt x="5009" y="19241"/>
                  </a:cubicBezTo>
                  <a:cubicBezTo>
                    <a:pt x="5035" y="19059"/>
                    <a:pt x="5074" y="18922"/>
                    <a:pt x="5132" y="18825"/>
                  </a:cubicBezTo>
                  <a:cubicBezTo>
                    <a:pt x="5197" y="18720"/>
                    <a:pt x="5230" y="18668"/>
                    <a:pt x="5230" y="18662"/>
                  </a:cubicBezTo>
                  <a:cubicBezTo>
                    <a:pt x="5269" y="18597"/>
                    <a:pt x="5301" y="18512"/>
                    <a:pt x="5321" y="18402"/>
                  </a:cubicBezTo>
                  <a:cubicBezTo>
                    <a:pt x="5334" y="18324"/>
                    <a:pt x="5347" y="18246"/>
                    <a:pt x="5360" y="18174"/>
                  </a:cubicBezTo>
                  <a:cubicBezTo>
                    <a:pt x="5360" y="18168"/>
                    <a:pt x="5366" y="18168"/>
                    <a:pt x="5373" y="18161"/>
                  </a:cubicBezTo>
                  <a:cubicBezTo>
                    <a:pt x="5510" y="18070"/>
                    <a:pt x="5594" y="18018"/>
                    <a:pt x="5627" y="17999"/>
                  </a:cubicBezTo>
                  <a:cubicBezTo>
                    <a:pt x="5633" y="17999"/>
                    <a:pt x="5646" y="17992"/>
                    <a:pt x="5659" y="17986"/>
                  </a:cubicBezTo>
                  <a:close/>
                  <a:moveTo>
                    <a:pt x="6986" y="18129"/>
                  </a:moveTo>
                  <a:cubicBezTo>
                    <a:pt x="6999" y="18135"/>
                    <a:pt x="7012" y="18148"/>
                    <a:pt x="7031" y="18174"/>
                  </a:cubicBezTo>
                  <a:lnTo>
                    <a:pt x="7070" y="18246"/>
                  </a:lnTo>
                  <a:cubicBezTo>
                    <a:pt x="6706" y="18402"/>
                    <a:pt x="6362" y="18584"/>
                    <a:pt x="6036" y="18792"/>
                  </a:cubicBezTo>
                  <a:cubicBezTo>
                    <a:pt x="6010" y="18812"/>
                    <a:pt x="5997" y="18825"/>
                    <a:pt x="5991" y="18838"/>
                  </a:cubicBezTo>
                  <a:cubicBezTo>
                    <a:pt x="5991" y="18851"/>
                    <a:pt x="6004" y="18877"/>
                    <a:pt x="6023" y="18896"/>
                  </a:cubicBezTo>
                  <a:cubicBezTo>
                    <a:pt x="6049" y="18929"/>
                    <a:pt x="6075" y="18942"/>
                    <a:pt x="6095" y="18942"/>
                  </a:cubicBezTo>
                  <a:cubicBezTo>
                    <a:pt x="6101" y="18942"/>
                    <a:pt x="6121" y="18935"/>
                    <a:pt x="6140" y="18922"/>
                  </a:cubicBezTo>
                  <a:cubicBezTo>
                    <a:pt x="6303" y="18818"/>
                    <a:pt x="6570" y="18681"/>
                    <a:pt x="6940" y="18512"/>
                  </a:cubicBezTo>
                  <a:lnTo>
                    <a:pt x="6940" y="18512"/>
                  </a:lnTo>
                  <a:cubicBezTo>
                    <a:pt x="6934" y="18525"/>
                    <a:pt x="6940" y="18538"/>
                    <a:pt x="6947" y="18558"/>
                  </a:cubicBezTo>
                  <a:cubicBezTo>
                    <a:pt x="6960" y="18577"/>
                    <a:pt x="6966" y="18597"/>
                    <a:pt x="6966" y="18603"/>
                  </a:cubicBezTo>
                  <a:cubicBezTo>
                    <a:pt x="6973" y="18629"/>
                    <a:pt x="6953" y="18655"/>
                    <a:pt x="6908" y="18688"/>
                  </a:cubicBezTo>
                  <a:lnTo>
                    <a:pt x="6479" y="18935"/>
                  </a:lnTo>
                  <a:cubicBezTo>
                    <a:pt x="6309" y="19033"/>
                    <a:pt x="6173" y="19098"/>
                    <a:pt x="6075" y="19130"/>
                  </a:cubicBezTo>
                  <a:cubicBezTo>
                    <a:pt x="6057" y="19135"/>
                    <a:pt x="6042" y="19139"/>
                    <a:pt x="6025" y="19139"/>
                  </a:cubicBezTo>
                  <a:cubicBezTo>
                    <a:pt x="6019" y="19139"/>
                    <a:pt x="6011" y="19139"/>
                    <a:pt x="6004" y="19137"/>
                  </a:cubicBezTo>
                  <a:cubicBezTo>
                    <a:pt x="5991" y="19137"/>
                    <a:pt x="5971" y="19124"/>
                    <a:pt x="5945" y="19104"/>
                  </a:cubicBezTo>
                  <a:cubicBezTo>
                    <a:pt x="5906" y="19078"/>
                    <a:pt x="5874" y="19033"/>
                    <a:pt x="5841" y="18974"/>
                  </a:cubicBezTo>
                  <a:lnTo>
                    <a:pt x="5828" y="18916"/>
                  </a:lnTo>
                  <a:cubicBezTo>
                    <a:pt x="5828" y="18883"/>
                    <a:pt x="5822" y="18857"/>
                    <a:pt x="5822" y="18851"/>
                  </a:cubicBezTo>
                  <a:cubicBezTo>
                    <a:pt x="5812" y="18825"/>
                    <a:pt x="5802" y="18816"/>
                    <a:pt x="5785" y="18816"/>
                  </a:cubicBezTo>
                  <a:cubicBezTo>
                    <a:pt x="5781" y="18816"/>
                    <a:pt x="5776" y="18817"/>
                    <a:pt x="5770" y="18818"/>
                  </a:cubicBezTo>
                  <a:cubicBezTo>
                    <a:pt x="5750" y="18818"/>
                    <a:pt x="5744" y="18844"/>
                    <a:pt x="5744" y="18877"/>
                  </a:cubicBezTo>
                  <a:cubicBezTo>
                    <a:pt x="5757" y="19007"/>
                    <a:pt x="5815" y="19104"/>
                    <a:pt x="5919" y="19176"/>
                  </a:cubicBezTo>
                  <a:cubicBezTo>
                    <a:pt x="5952" y="19195"/>
                    <a:pt x="5978" y="19202"/>
                    <a:pt x="5991" y="19208"/>
                  </a:cubicBezTo>
                  <a:cubicBezTo>
                    <a:pt x="6004" y="19208"/>
                    <a:pt x="6030" y="19202"/>
                    <a:pt x="6075" y="19195"/>
                  </a:cubicBezTo>
                  <a:cubicBezTo>
                    <a:pt x="6121" y="19176"/>
                    <a:pt x="6192" y="19150"/>
                    <a:pt x="6283" y="19104"/>
                  </a:cubicBezTo>
                  <a:lnTo>
                    <a:pt x="6992" y="18707"/>
                  </a:lnTo>
                  <a:cubicBezTo>
                    <a:pt x="7018" y="18694"/>
                    <a:pt x="7031" y="18681"/>
                    <a:pt x="7031" y="18668"/>
                  </a:cubicBezTo>
                  <a:cubicBezTo>
                    <a:pt x="7038" y="18662"/>
                    <a:pt x="7044" y="18642"/>
                    <a:pt x="7044" y="18610"/>
                  </a:cubicBezTo>
                  <a:lnTo>
                    <a:pt x="7018" y="18493"/>
                  </a:lnTo>
                  <a:cubicBezTo>
                    <a:pt x="7012" y="18460"/>
                    <a:pt x="7005" y="18441"/>
                    <a:pt x="6986" y="18434"/>
                  </a:cubicBezTo>
                  <a:cubicBezTo>
                    <a:pt x="6982" y="18432"/>
                    <a:pt x="6977" y="18432"/>
                    <a:pt x="6972" y="18432"/>
                  </a:cubicBezTo>
                  <a:cubicBezTo>
                    <a:pt x="6958" y="18432"/>
                    <a:pt x="6941" y="18436"/>
                    <a:pt x="6927" y="18441"/>
                  </a:cubicBezTo>
                  <a:cubicBezTo>
                    <a:pt x="6635" y="18571"/>
                    <a:pt x="6355" y="18714"/>
                    <a:pt x="6095" y="18870"/>
                  </a:cubicBezTo>
                  <a:lnTo>
                    <a:pt x="6062" y="18838"/>
                  </a:lnTo>
                  <a:cubicBezTo>
                    <a:pt x="6238" y="18727"/>
                    <a:pt x="6401" y="18623"/>
                    <a:pt x="6563" y="18538"/>
                  </a:cubicBezTo>
                  <a:cubicBezTo>
                    <a:pt x="6622" y="18506"/>
                    <a:pt x="6667" y="18480"/>
                    <a:pt x="6706" y="18467"/>
                  </a:cubicBezTo>
                  <a:cubicBezTo>
                    <a:pt x="6882" y="18389"/>
                    <a:pt x="7012" y="18330"/>
                    <a:pt x="7096" y="18285"/>
                  </a:cubicBezTo>
                  <a:lnTo>
                    <a:pt x="7103" y="18298"/>
                  </a:lnTo>
                  <a:cubicBezTo>
                    <a:pt x="7148" y="18395"/>
                    <a:pt x="7174" y="18499"/>
                    <a:pt x="7174" y="18603"/>
                  </a:cubicBezTo>
                  <a:cubicBezTo>
                    <a:pt x="7174" y="18603"/>
                    <a:pt x="7168" y="18610"/>
                    <a:pt x="7168" y="18616"/>
                  </a:cubicBezTo>
                  <a:cubicBezTo>
                    <a:pt x="7129" y="18668"/>
                    <a:pt x="7070" y="18727"/>
                    <a:pt x="6999" y="18792"/>
                  </a:cubicBezTo>
                  <a:cubicBezTo>
                    <a:pt x="6882" y="18883"/>
                    <a:pt x="6719" y="18987"/>
                    <a:pt x="6524" y="19104"/>
                  </a:cubicBezTo>
                  <a:cubicBezTo>
                    <a:pt x="6238" y="19267"/>
                    <a:pt x="6069" y="19364"/>
                    <a:pt x="6023" y="19390"/>
                  </a:cubicBezTo>
                  <a:cubicBezTo>
                    <a:pt x="5998" y="19410"/>
                    <a:pt x="5974" y="19419"/>
                    <a:pt x="5955" y="19419"/>
                  </a:cubicBezTo>
                  <a:cubicBezTo>
                    <a:pt x="5949" y="19419"/>
                    <a:pt x="5943" y="19418"/>
                    <a:pt x="5939" y="19416"/>
                  </a:cubicBezTo>
                  <a:cubicBezTo>
                    <a:pt x="5919" y="19416"/>
                    <a:pt x="5900" y="19403"/>
                    <a:pt x="5880" y="19384"/>
                  </a:cubicBezTo>
                  <a:cubicBezTo>
                    <a:pt x="5770" y="19273"/>
                    <a:pt x="5698" y="19169"/>
                    <a:pt x="5659" y="19072"/>
                  </a:cubicBezTo>
                  <a:cubicBezTo>
                    <a:pt x="5646" y="19000"/>
                    <a:pt x="5633" y="18955"/>
                    <a:pt x="5633" y="18942"/>
                  </a:cubicBezTo>
                  <a:cubicBezTo>
                    <a:pt x="5627" y="18903"/>
                    <a:pt x="5633" y="18870"/>
                    <a:pt x="5646" y="18838"/>
                  </a:cubicBezTo>
                  <a:cubicBezTo>
                    <a:pt x="5659" y="18799"/>
                    <a:pt x="5705" y="18760"/>
                    <a:pt x="5776" y="18714"/>
                  </a:cubicBezTo>
                  <a:lnTo>
                    <a:pt x="6160" y="18486"/>
                  </a:lnTo>
                  <a:cubicBezTo>
                    <a:pt x="6264" y="18428"/>
                    <a:pt x="6336" y="18382"/>
                    <a:pt x="6388" y="18356"/>
                  </a:cubicBezTo>
                  <a:cubicBezTo>
                    <a:pt x="6492" y="18304"/>
                    <a:pt x="6648" y="18233"/>
                    <a:pt x="6869" y="18148"/>
                  </a:cubicBezTo>
                  <a:cubicBezTo>
                    <a:pt x="6888" y="18148"/>
                    <a:pt x="6914" y="18142"/>
                    <a:pt x="6934" y="18142"/>
                  </a:cubicBezTo>
                  <a:cubicBezTo>
                    <a:pt x="6947" y="18129"/>
                    <a:pt x="6966" y="18129"/>
                    <a:pt x="6986" y="18129"/>
                  </a:cubicBezTo>
                  <a:close/>
                  <a:moveTo>
                    <a:pt x="4280" y="19332"/>
                  </a:moveTo>
                  <a:cubicBezTo>
                    <a:pt x="4300" y="19338"/>
                    <a:pt x="4332" y="19345"/>
                    <a:pt x="4371" y="19351"/>
                  </a:cubicBezTo>
                  <a:cubicBezTo>
                    <a:pt x="4423" y="19364"/>
                    <a:pt x="4469" y="19371"/>
                    <a:pt x="4508" y="19371"/>
                  </a:cubicBezTo>
                  <a:lnTo>
                    <a:pt x="4528" y="19364"/>
                  </a:lnTo>
                  <a:lnTo>
                    <a:pt x="4528" y="19364"/>
                  </a:lnTo>
                  <a:cubicBezTo>
                    <a:pt x="4521" y="19475"/>
                    <a:pt x="4514" y="19592"/>
                    <a:pt x="4508" y="19716"/>
                  </a:cubicBezTo>
                  <a:lnTo>
                    <a:pt x="4495" y="19911"/>
                  </a:lnTo>
                  <a:cubicBezTo>
                    <a:pt x="4482" y="19904"/>
                    <a:pt x="4462" y="19898"/>
                    <a:pt x="4436" y="19898"/>
                  </a:cubicBezTo>
                  <a:lnTo>
                    <a:pt x="4358" y="19891"/>
                  </a:lnTo>
                  <a:lnTo>
                    <a:pt x="4300" y="19878"/>
                  </a:lnTo>
                  <a:cubicBezTo>
                    <a:pt x="4267" y="19872"/>
                    <a:pt x="4241" y="19859"/>
                    <a:pt x="4228" y="19852"/>
                  </a:cubicBezTo>
                  <a:cubicBezTo>
                    <a:pt x="4222" y="19852"/>
                    <a:pt x="4222" y="19852"/>
                    <a:pt x="4222" y="19846"/>
                  </a:cubicBezTo>
                  <a:lnTo>
                    <a:pt x="4222" y="19839"/>
                  </a:lnTo>
                  <a:lnTo>
                    <a:pt x="4280" y="19332"/>
                  </a:lnTo>
                  <a:close/>
                  <a:moveTo>
                    <a:pt x="5568" y="19150"/>
                  </a:moveTo>
                  <a:cubicBezTo>
                    <a:pt x="5581" y="19195"/>
                    <a:pt x="5607" y="19234"/>
                    <a:pt x="5640" y="19280"/>
                  </a:cubicBezTo>
                  <a:cubicBezTo>
                    <a:pt x="5666" y="19319"/>
                    <a:pt x="5718" y="19377"/>
                    <a:pt x="5783" y="19455"/>
                  </a:cubicBezTo>
                  <a:cubicBezTo>
                    <a:pt x="5809" y="19481"/>
                    <a:pt x="5828" y="19507"/>
                    <a:pt x="5854" y="19527"/>
                  </a:cubicBezTo>
                  <a:cubicBezTo>
                    <a:pt x="5854" y="19527"/>
                    <a:pt x="5848" y="19527"/>
                    <a:pt x="5841" y="19533"/>
                  </a:cubicBezTo>
                  <a:lnTo>
                    <a:pt x="5783" y="19572"/>
                  </a:lnTo>
                  <a:cubicBezTo>
                    <a:pt x="5770" y="19579"/>
                    <a:pt x="5718" y="19611"/>
                    <a:pt x="5627" y="19670"/>
                  </a:cubicBezTo>
                  <a:lnTo>
                    <a:pt x="5178" y="19969"/>
                  </a:lnTo>
                  <a:cubicBezTo>
                    <a:pt x="5126" y="20002"/>
                    <a:pt x="5100" y="20034"/>
                    <a:pt x="5087" y="20060"/>
                  </a:cubicBezTo>
                  <a:lnTo>
                    <a:pt x="5087" y="20067"/>
                  </a:lnTo>
                  <a:cubicBezTo>
                    <a:pt x="5048" y="20047"/>
                    <a:pt x="5022" y="20028"/>
                    <a:pt x="5015" y="20008"/>
                  </a:cubicBezTo>
                  <a:cubicBezTo>
                    <a:pt x="5002" y="19989"/>
                    <a:pt x="4996" y="19963"/>
                    <a:pt x="4989" y="19930"/>
                  </a:cubicBezTo>
                  <a:cubicBezTo>
                    <a:pt x="4983" y="19794"/>
                    <a:pt x="4983" y="19657"/>
                    <a:pt x="4989" y="19520"/>
                  </a:cubicBezTo>
                  <a:lnTo>
                    <a:pt x="5015" y="19488"/>
                  </a:lnTo>
                  <a:cubicBezTo>
                    <a:pt x="5035" y="19468"/>
                    <a:pt x="5061" y="19449"/>
                    <a:pt x="5093" y="19436"/>
                  </a:cubicBezTo>
                  <a:cubicBezTo>
                    <a:pt x="5132" y="19423"/>
                    <a:pt x="5165" y="19403"/>
                    <a:pt x="5184" y="19397"/>
                  </a:cubicBezTo>
                  <a:cubicBezTo>
                    <a:pt x="5204" y="19384"/>
                    <a:pt x="5223" y="19377"/>
                    <a:pt x="5236" y="19364"/>
                  </a:cubicBezTo>
                  <a:lnTo>
                    <a:pt x="5256" y="19338"/>
                  </a:lnTo>
                  <a:cubicBezTo>
                    <a:pt x="5269" y="19332"/>
                    <a:pt x="5288" y="19312"/>
                    <a:pt x="5321" y="19293"/>
                  </a:cubicBezTo>
                  <a:lnTo>
                    <a:pt x="5497" y="19202"/>
                  </a:lnTo>
                  <a:lnTo>
                    <a:pt x="5568" y="19150"/>
                  </a:lnTo>
                  <a:close/>
                  <a:moveTo>
                    <a:pt x="4215" y="19924"/>
                  </a:moveTo>
                  <a:cubicBezTo>
                    <a:pt x="4267" y="19950"/>
                    <a:pt x="4339" y="19963"/>
                    <a:pt x="4423" y="19963"/>
                  </a:cubicBezTo>
                  <a:cubicBezTo>
                    <a:pt x="4449" y="19963"/>
                    <a:pt x="4462" y="19963"/>
                    <a:pt x="4475" y="19956"/>
                  </a:cubicBezTo>
                  <a:cubicBezTo>
                    <a:pt x="4482" y="19956"/>
                    <a:pt x="4488" y="19950"/>
                    <a:pt x="4495" y="19950"/>
                  </a:cubicBezTo>
                  <a:lnTo>
                    <a:pt x="4449" y="20691"/>
                  </a:lnTo>
                  <a:cubicBezTo>
                    <a:pt x="4443" y="20691"/>
                    <a:pt x="4423" y="20698"/>
                    <a:pt x="4397" y="20698"/>
                  </a:cubicBezTo>
                  <a:cubicBezTo>
                    <a:pt x="4379" y="20702"/>
                    <a:pt x="4360" y="20704"/>
                    <a:pt x="4340" y="20704"/>
                  </a:cubicBezTo>
                  <a:cubicBezTo>
                    <a:pt x="4305" y="20704"/>
                    <a:pt x="4268" y="20697"/>
                    <a:pt x="4235" y="20685"/>
                  </a:cubicBezTo>
                  <a:cubicBezTo>
                    <a:pt x="4196" y="20665"/>
                    <a:pt x="4157" y="20639"/>
                    <a:pt x="4131" y="20613"/>
                  </a:cubicBezTo>
                  <a:cubicBezTo>
                    <a:pt x="4131" y="20594"/>
                    <a:pt x="4137" y="20574"/>
                    <a:pt x="4137" y="20554"/>
                  </a:cubicBezTo>
                  <a:cubicBezTo>
                    <a:pt x="4157" y="20411"/>
                    <a:pt x="4183" y="20203"/>
                    <a:pt x="4215" y="19924"/>
                  </a:cubicBezTo>
                  <a:close/>
                  <a:moveTo>
                    <a:pt x="7747" y="18369"/>
                  </a:moveTo>
                  <a:cubicBezTo>
                    <a:pt x="7818" y="18402"/>
                    <a:pt x="7896" y="18434"/>
                    <a:pt x="7987" y="18467"/>
                  </a:cubicBezTo>
                  <a:cubicBezTo>
                    <a:pt x="8085" y="18499"/>
                    <a:pt x="8176" y="18532"/>
                    <a:pt x="8261" y="18558"/>
                  </a:cubicBezTo>
                  <a:cubicBezTo>
                    <a:pt x="8261" y="18564"/>
                    <a:pt x="8254" y="18577"/>
                    <a:pt x="8254" y="18584"/>
                  </a:cubicBezTo>
                  <a:cubicBezTo>
                    <a:pt x="8254" y="18662"/>
                    <a:pt x="8228" y="18916"/>
                    <a:pt x="8189" y="19345"/>
                  </a:cubicBezTo>
                  <a:cubicBezTo>
                    <a:pt x="8150" y="19755"/>
                    <a:pt x="8131" y="19989"/>
                    <a:pt x="8124" y="20047"/>
                  </a:cubicBezTo>
                  <a:cubicBezTo>
                    <a:pt x="8105" y="20184"/>
                    <a:pt x="8091" y="20398"/>
                    <a:pt x="8085" y="20678"/>
                  </a:cubicBezTo>
                  <a:cubicBezTo>
                    <a:pt x="8085" y="20698"/>
                    <a:pt x="8085" y="20724"/>
                    <a:pt x="8085" y="20769"/>
                  </a:cubicBezTo>
                  <a:cubicBezTo>
                    <a:pt x="8078" y="20763"/>
                    <a:pt x="8059" y="20763"/>
                    <a:pt x="8020" y="20763"/>
                  </a:cubicBezTo>
                  <a:cubicBezTo>
                    <a:pt x="7968" y="20756"/>
                    <a:pt x="7896" y="20743"/>
                    <a:pt x="7812" y="20724"/>
                  </a:cubicBezTo>
                  <a:cubicBezTo>
                    <a:pt x="7714" y="20704"/>
                    <a:pt x="7643" y="20691"/>
                    <a:pt x="7604" y="20691"/>
                  </a:cubicBezTo>
                  <a:cubicBezTo>
                    <a:pt x="7566" y="20686"/>
                    <a:pt x="7531" y="20684"/>
                    <a:pt x="7498" y="20684"/>
                  </a:cubicBezTo>
                  <a:cubicBezTo>
                    <a:pt x="7405" y="20684"/>
                    <a:pt x="7328" y="20703"/>
                    <a:pt x="7266" y="20737"/>
                  </a:cubicBezTo>
                  <a:cubicBezTo>
                    <a:pt x="7266" y="20659"/>
                    <a:pt x="7279" y="20561"/>
                    <a:pt x="7305" y="20444"/>
                  </a:cubicBezTo>
                  <a:cubicBezTo>
                    <a:pt x="7331" y="20281"/>
                    <a:pt x="7344" y="20158"/>
                    <a:pt x="7344" y="20073"/>
                  </a:cubicBezTo>
                  <a:cubicBezTo>
                    <a:pt x="7337" y="19930"/>
                    <a:pt x="7337" y="19820"/>
                    <a:pt x="7337" y="19748"/>
                  </a:cubicBezTo>
                  <a:cubicBezTo>
                    <a:pt x="7337" y="19703"/>
                    <a:pt x="7344" y="19631"/>
                    <a:pt x="7350" y="19540"/>
                  </a:cubicBezTo>
                  <a:lnTo>
                    <a:pt x="7435" y="18760"/>
                  </a:lnTo>
                  <a:cubicBezTo>
                    <a:pt x="7441" y="18688"/>
                    <a:pt x="7448" y="18636"/>
                    <a:pt x="7441" y="18603"/>
                  </a:cubicBezTo>
                  <a:cubicBezTo>
                    <a:pt x="7435" y="18584"/>
                    <a:pt x="7435" y="18571"/>
                    <a:pt x="7428" y="18564"/>
                  </a:cubicBezTo>
                  <a:lnTo>
                    <a:pt x="7669" y="18441"/>
                  </a:lnTo>
                  <a:cubicBezTo>
                    <a:pt x="7701" y="18428"/>
                    <a:pt x="7721" y="18415"/>
                    <a:pt x="7727" y="18408"/>
                  </a:cubicBezTo>
                  <a:cubicBezTo>
                    <a:pt x="7740" y="18395"/>
                    <a:pt x="7747" y="18382"/>
                    <a:pt x="7747" y="18369"/>
                  </a:cubicBezTo>
                  <a:close/>
                  <a:moveTo>
                    <a:pt x="5217" y="17751"/>
                  </a:moveTo>
                  <a:lnTo>
                    <a:pt x="5217" y="17751"/>
                  </a:lnTo>
                  <a:cubicBezTo>
                    <a:pt x="5243" y="17882"/>
                    <a:pt x="5230" y="18025"/>
                    <a:pt x="5191" y="18187"/>
                  </a:cubicBezTo>
                  <a:cubicBezTo>
                    <a:pt x="5158" y="18304"/>
                    <a:pt x="5093" y="18460"/>
                    <a:pt x="4989" y="18675"/>
                  </a:cubicBezTo>
                  <a:cubicBezTo>
                    <a:pt x="4931" y="18812"/>
                    <a:pt x="4892" y="18916"/>
                    <a:pt x="4866" y="18987"/>
                  </a:cubicBezTo>
                  <a:cubicBezTo>
                    <a:pt x="4833" y="19104"/>
                    <a:pt x="4807" y="19247"/>
                    <a:pt x="4801" y="19403"/>
                  </a:cubicBezTo>
                  <a:cubicBezTo>
                    <a:pt x="4794" y="19507"/>
                    <a:pt x="4794" y="19644"/>
                    <a:pt x="4794" y="19833"/>
                  </a:cubicBezTo>
                  <a:cubicBezTo>
                    <a:pt x="4794" y="19976"/>
                    <a:pt x="4814" y="20080"/>
                    <a:pt x="4853" y="20145"/>
                  </a:cubicBezTo>
                  <a:cubicBezTo>
                    <a:pt x="4879" y="20184"/>
                    <a:pt x="4892" y="20216"/>
                    <a:pt x="4898" y="20242"/>
                  </a:cubicBezTo>
                  <a:cubicBezTo>
                    <a:pt x="4898" y="20249"/>
                    <a:pt x="4898" y="20281"/>
                    <a:pt x="4892" y="20320"/>
                  </a:cubicBezTo>
                  <a:lnTo>
                    <a:pt x="4703" y="21192"/>
                  </a:lnTo>
                  <a:cubicBezTo>
                    <a:pt x="4697" y="21218"/>
                    <a:pt x="4697" y="21244"/>
                    <a:pt x="4690" y="21270"/>
                  </a:cubicBezTo>
                  <a:lnTo>
                    <a:pt x="4593" y="21270"/>
                  </a:lnTo>
                  <a:cubicBezTo>
                    <a:pt x="4599" y="21250"/>
                    <a:pt x="4599" y="21224"/>
                    <a:pt x="4606" y="21192"/>
                  </a:cubicBezTo>
                  <a:cubicBezTo>
                    <a:pt x="4606" y="21036"/>
                    <a:pt x="4619" y="20821"/>
                    <a:pt x="4651" y="20548"/>
                  </a:cubicBezTo>
                  <a:cubicBezTo>
                    <a:pt x="4677" y="20236"/>
                    <a:pt x="4697" y="20021"/>
                    <a:pt x="4703" y="19898"/>
                  </a:cubicBezTo>
                  <a:cubicBezTo>
                    <a:pt x="4710" y="19820"/>
                    <a:pt x="4710" y="19631"/>
                    <a:pt x="4716" y="19338"/>
                  </a:cubicBezTo>
                  <a:cubicBezTo>
                    <a:pt x="4723" y="19104"/>
                    <a:pt x="4729" y="18922"/>
                    <a:pt x="4749" y="18779"/>
                  </a:cubicBezTo>
                  <a:cubicBezTo>
                    <a:pt x="4775" y="18597"/>
                    <a:pt x="4788" y="18460"/>
                    <a:pt x="4801" y="18369"/>
                  </a:cubicBezTo>
                  <a:cubicBezTo>
                    <a:pt x="4807" y="18265"/>
                    <a:pt x="4827" y="18194"/>
                    <a:pt x="4846" y="18155"/>
                  </a:cubicBezTo>
                  <a:cubicBezTo>
                    <a:pt x="4892" y="18103"/>
                    <a:pt x="4924" y="18064"/>
                    <a:pt x="4944" y="18038"/>
                  </a:cubicBezTo>
                  <a:cubicBezTo>
                    <a:pt x="4970" y="17999"/>
                    <a:pt x="4983" y="17953"/>
                    <a:pt x="4996" y="17901"/>
                  </a:cubicBezTo>
                  <a:cubicBezTo>
                    <a:pt x="5061" y="17869"/>
                    <a:pt x="5132" y="17823"/>
                    <a:pt x="5217" y="17751"/>
                  </a:cubicBezTo>
                  <a:close/>
                  <a:moveTo>
                    <a:pt x="7344" y="18610"/>
                  </a:moveTo>
                  <a:lnTo>
                    <a:pt x="7240" y="19429"/>
                  </a:lnTo>
                  <a:cubicBezTo>
                    <a:pt x="7220" y="19611"/>
                    <a:pt x="7207" y="19748"/>
                    <a:pt x="7214" y="19846"/>
                  </a:cubicBezTo>
                  <a:lnTo>
                    <a:pt x="7214" y="19995"/>
                  </a:lnTo>
                  <a:cubicBezTo>
                    <a:pt x="7214" y="20047"/>
                    <a:pt x="7207" y="20125"/>
                    <a:pt x="7194" y="20229"/>
                  </a:cubicBezTo>
                  <a:lnTo>
                    <a:pt x="7109" y="20834"/>
                  </a:lnTo>
                  <a:cubicBezTo>
                    <a:pt x="7109" y="20860"/>
                    <a:pt x="7109" y="20880"/>
                    <a:pt x="7109" y="20899"/>
                  </a:cubicBezTo>
                  <a:cubicBezTo>
                    <a:pt x="7096" y="20912"/>
                    <a:pt x="7083" y="20932"/>
                    <a:pt x="7070" y="20958"/>
                  </a:cubicBezTo>
                  <a:cubicBezTo>
                    <a:pt x="7018" y="21042"/>
                    <a:pt x="6973" y="21107"/>
                    <a:pt x="6934" y="21140"/>
                  </a:cubicBezTo>
                  <a:cubicBezTo>
                    <a:pt x="6862" y="21198"/>
                    <a:pt x="6745" y="21231"/>
                    <a:pt x="6570" y="21244"/>
                  </a:cubicBezTo>
                  <a:cubicBezTo>
                    <a:pt x="6453" y="21257"/>
                    <a:pt x="6309" y="21263"/>
                    <a:pt x="6140" y="21270"/>
                  </a:cubicBezTo>
                  <a:lnTo>
                    <a:pt x="6140" y="21257"/>
                  </a:lnTo>
                  <a:cubicBezTo>
                    <a:pt x="6134" y="21192"/>
                    <a:pt x="6140" y="21094"/>
                    <a:pt x="6147" y="20958"/>
                  </a:cubicBezTo>
                  <a:lnTo>
                    <a:pt x="6186" y="20444"/>
                  </a:lnTo>
                  <a:cubicBezTo>
                    <a:pt x="6205" y="20307"/>
                    <a:pt x="6244" y="20099"/>
                    <a:pt x="6316" y="19826"/>
                  </a:cubicBezTo>
                  <a:cubicBezTo>
                    <a:pt x="6342" y="19716"/>
                    <a:pt x="6362" y="19611"/>
                    <a:pt x="6375" y="19527"/>
                  </a:cubicBezTo>
                  <a:cubicBezTo>
                    <a:pt x="6381" y="19462"/>
                    <a:pt x="6388" y="19397"/>
                    <a:pt x="6388" y="19319"/>
                  </a:cubicBezTo>
                  <a:cubicBezTo>
                    <a:pt x="6433" y="19293"/>
                    <a:pt x="6479" y="19267"/>
                    <a:pt x="6531" y="19234"/>
                  </a:cubicBezTo>
                  <a:cubicBezTo>
                    <a:pt x="6719" y="19130"/>
                    <a:pt x="6869" y="19039"/>
                    <a:pt x="6966" y="18968"/>
                  </a:cubicBezTo>
                  <a:cubicBezTo>
                    <a:pt x="6999" y="18942"/>
                    <a:pt x="7064" y="18883"/>
                    <a:pt x="7168" y="18779"/>
                  </a:cubicBezTo>
                  <a:cubicBezTo>
                    <a:pt x="7266" y="18688"/>
                    <a:pt x="7318" y="18636"/>
                    <a:pt x="7318" y="18629"/>
                  </a:cubicBezTo>
                  <a:cubicBezTo>
                    <a:pt x="7324" y="18623"/>
                    <a:pt x="7331" y="18616"/>
                    <a:pt x="7344" y="18610"/>
                  </a:cubicBezTo>
                  <a:close/>
                  <a:moveTo>
                    <a:pt x="6270" y="19384"/>
                  </a:moveTo>
                  <a:lnTo>
                    <a:pt x="6270" y="19384"/>
                  </a:lnTo>
                  <a:cubicBezTo>
                    <a:pt x="6257" y="19514"/>
                    <a:pt x="6212" y="19709"/>
                    <a:pt x="6140" y="19976"/>
                  </a:cubicBezTo>
                  <a:lnTo>
                    <a:pt x="6095" y="20171"/>
                  </a:lnTo>
                  <a:cubicBezTo>
                    <a:pt x="6069" y="20288"/>
                    <a:pt x="6049" y="20470"/>
                    <a:pt x="6030" y="20711"/>
                  </a:cubicBezTo>
                  <a:lnTo>
                    <a:pt x="5991" y="21270"/>
                  </a:lnTo>
                  <a:cubicBezTo>
                    <a:pt x="5926" y="21272"/>
                    <a:pt x="5856" y="21273"/>
                    <a:pt x="5783" y="21273"/>
                  </a:cubicBezTo>
                  <a:cubicBezTo>
                    <a:pt x="5637" y="21273"/>
                    <a:pt x="5475" y="21270"/>
                    <a:pt x="5301" y="21270"/>
                  </a:cubicBezTo>
                  <a:cubicBezTo>
                    <a:pt x="5230" y="21267"/>
                    <a:pt x="5160" y="21265"/>
                    <a:pt x="5092" y="21265"/>
                  </a:cubicBezTo>
                  <a:cubicBezTo>
                    <a:pt x="5023" y="21265"/>
                    <a:pt x="4957" y="21267"/>
                    <a:pt x="4892" y="21270"/>
                  </a:cubicBezTo>
                  <a:cubicBezTo>
                    <a:pt x="4892" y="21257"/>
                    <a:pt x="4898" y="21237"/>
                    <a:pt x="4898" y="21224"/>
                  </a:cubicBezTo>
                  <a:cubicBezTo>
                    <a:pt x="4905" y="21192"/>
                    <a:pt x="4918" y="21127"/>
                    <a:pt x="4931" y="21029"/>
                  </a:cubicBezTo>
                  <a:cubicBezTo>
                    <a:pt x="4957" y="20873"/>
                    <a:pt x="4989" y="20717"/>
                    <a:pt x="5022" y="20567"/>
                  </a:cubicBezTo>
                  <a:cubicBezTo>
                    <a:pt x="5061" y="20431"/>
                    <a:pt x="5100" y="20327"/>
                    <a:pt x="5132" y="20268"/>
                  </a:cubicBezTo>
                  <a:cubicBezTo>
                    <a:pt x="5165" y="20203"/>
                    <a:pt x="5178" y="20151"/>
                    <a:pt x="5165" y="20125"/>
                  </a:cubicBezTo>
                  <a:cubicBezTo>
                    <a:pt x="5165" y="20119"/>
                    <a:pt x="5158" y="20112"/>
                    <a:pt x="5152" y="20106"/>
                  </a:cubicBezTo>
                  <a:cubicBezTo>
                    <a:pt x="5158" y="20099"/>
                    <a:pt x="5165" y="20099"/>
                    <a:pt x="5178" y="20093"/>
                  </a:cubicBezTo>
                  <a:cubicBezTo>
                    <a:pt x="5223" y="20054"/>
                    <a:pt x="5269" y="20028"/>
                    <a:pt x="5314" y="20002"/>
                  </a:cubicBezTo>
                  <a:lnTo>
                    <a:pt x="5731" y="19735"/>
                  </a:lnTo>
                  <a:lnTo>
                    <a:pt x="5770" y="19709"/>
                  </a:lnTo>
                  <a:cubicBezTo>
                    <a:pt x="5783" y="19709"/>
                    <a:pt x="5809" y="19690"/>
                    <a:pt x="5854" y="19664"/>
                  </a:cubicBezTo>
                  <a:lnTo>
                    <a:pt x="6088" y="19494"/>
                  </a:lnTo>
                  <a:cubicBezTo>
                    <a:pt x="6127" y="19462"/>
                    <a:pt x="6192" y="19429"/>
                    <a:pt x="6270" y="19384"/>
                  </a:cubicBezTo>
                  <a:close/>
                  <a:moveTo>
                    <a:pt x="4118" y="20698"/>
                  </a:moveTo>
                  <a:cubicBezTo>
                    <a:pt x="4150" y="20724"/>
                    <a:pt x="4183" y="20743"/>
                    <a:pt x="4228" y="20763"/>
                  </a:cubicBezTo>
                  <a:cubicBezTo>
                    <a:pt x="4261" y="20772"/>
                    <a:pt x="4295" y="20777"/>
                    <a:pt x="4332" y="20777"/>
                  </a:cubicBezTo>
                  <a:cubicBezTo>
                    <a:pt x="4368" y="20777"/>
                    <a:pt x="4407" y="20772"/>
                    <a:pt x="4449" y="20763"/>
                  </a:cubicBezTo>
                  <a:lnTo>
                    <a:pt x="4449" y="20763"/>
                  </a:lnTo>
                  <a:lnTo>
                    <a:pt x="4423" y="21153"/>
                  </a:lnTo>
                  <a:cubicBezTo>
                    <a:pt x="4417" y="21205"/>
                    <a:pt x="4423" y="21244"/>
                    <a:pt x="4436" y="21276"/>
                  </a:cubicBezTo>
                  <a:cubicBezTo>
                    <a:pt x="4280" y="21276"/>
                    <a:pt x="4150" y="21289"/>
                    <a:pt x="4033" y="21296"/>
                  </a:cubicBezTo>
                  <a:cubicBezTo>
                    <a:pt x="4020" y="21302"/>
                    <a:pt x="4007" y="21302"/>
                    <a:pt x="3994" y="21302"/>
                  </a:cubicBezTo>
                  <a:cubicBezTo>
                    <a:pt x="3994" y="21296"/>
                    <a:pt x="4001" y="21283"/>
                    <a:pt x="4001" y="21270"/>
                  </a:cubicBezTo>
                  <a:cubicBezTo>
                    <a:pt x="4046" y="21094"/>
                    <a:pt x="4085" y="20906"/>
                    <a:pt x="4118" y="20698"/>
                  </a:cubicBezTo>
                  <a:close/>
                  <a:moveTo>
                    <a:pt x="10836" y="17953"/>
                  </a:moveTo>
                  <a:cubicBezTo>
                    <a:pt x="11174" y="17953"/>
                    <a:pt x="11460" y="17973"/>
                    <a:pt x="11701" y="18005"/>
                  </a:cubicBezTo>
                  <a:cubicBezTo>
                    <a:pt x="11805" y="18018"/>
                    <a:pt x="11909" y="18038"/>
                    <a:pt x="12007" y="18057"/>
                  </a:cubicBezTo>
                  <a:lnTo>
                    <a:pt x="12527" y="19280"/>
                  </a:lnTo>
                  <a:cubicBezTo>
                    <a:pt x="12625" y="19520"/>
                    <a:pt x="12677" y="19657"/>
                    <a:pt x="12690" y="19677"/>
                  </a:cubicBezTo>
                  <a:cubicBezTo>
                    <a:pt x="12722" y="19787"/>
                    <a:pt x="12761" y="19904"/>
                    <a:pt x="12800" y="20034"/>
                  </a:cubicBezTo>
                  <a:lnTo>
                    <a:pt x="13353" y="21842"/>
                  </a:lnTo>
                  <a:cubicBezTo>
                    <a:pt x="13359" y="21849"/>
                    <a:pt x="13359" y="21855"/>
                    <a:pt x="13359" y="21862"/>
                  </a:cubicBezTo>
                  <a:lnTo>
                    <a:pt x="12794" y="21862"/>
                  </a:lnTo>
                  <a:cubicBezTo>
                    <a:pt x="12592" y="21862"/>
                    <a:pt x="12442" y="21868"/>
                    <a:pt x="12338" y="21868"/>
                  </a:cubicBezTo>
                  <a:cubicBezTo>
                    <a:pt x="12169" y="21881"/>
                    <a:pt x="12020" y="21894"/>
                    <a:pt x="11890" y="21927"/>
                  </a:cubicBezTo>
                  <a:cubicBezTo>
                    <a:pt x="11851" y="21933"/>
                    <a:pt x="11805" y="21946"/>
                    <a:pt x="11753" y="21959"/>
                  </a:cubicBezTo>
                  <a:cubicBezTo>
                    <a:pt x="11753" y="21953"/>
                    <a:pt x="11747" y="21940"/>
                    <a:pt x="11747" y="21933"/>
                  </a:cubicBezTo>
                  <a:cubicBezTo>
                    <a:pt x="11662" y="21712"/>
                    <a:pt x="11564" y="21367"/>
                    <a:pt x="11454" y="20912"/>
                  </a:cubicBezTo>
                  <a:lnTo>
                    <a:pt x="10940" y="18870"/>
                  </a:lnTo>
                  <a:cubicBezTo>
                    <a:pt x="10914" y="18747"/>
                    <a:pt x="10882" y="18649"/>
                    <a:pt x="10849" y="18571"/>
                  </a:cubicBezTo>
                  <a:cubicBezTo>
                    <a:pt x="10797" y="18467"/>
                    <a:pt x="10732" y="18369"/>
                    <a:pt x="10647" y="18278"/>
                  </a:cubicBezTo>
                  <a:cubicBezTo>
                    <a:pt x="10641" y="18272"/>
                    <a:pt x="10634" y="18265"/>
                    <a:pt x="10634" y="18265"/>
                  </a:cubicBezTo>
                  <a:cubicBezTo>
                    <a:pt x="10712" y="18174"/>
                    <a:pt x="10777" y="18070"/>
                    <a:pt x="10836" y="17953"/>
                  </a:cubicBezTo>
                  <a:close/>
                  <a:moveTo>
                    <a:pt x="12124" y="18083"/>
                  </a:moveTo>
                  <a:lnTo>
                    <a:pt x="12124" y="18083"/>
                  </a:lnTo>
                  <a:cubicBezTo>
                    <a:pt x="12293" y="18122"/>
                    <a:pt x="12449" y="18174"/>
                    <a:pt x="12592" y="18239"/>
                  </a:cubicBezTo>
                  <a:cubicBezTo>
                    <a:pt x="12664" y="18265"/>
                    <a:pt x="12807" y="18337"/>
                    <a:pt x="13028" y="18454"/>
                  </a:cubicBezTo>
                  <a:lnTo>
                    <a:pt x="13275" y="18584"/>
                  </a:lnTo>
                  <a:cubicBezTo>
                    <a:pt x="13320" y="18603"/>
                    <a:pt x="13359" y="18629"/>
                    <a:pt x="13392" y="18662"/>
                  </a:cubicBezTo>
                  <a:cubicBezTo>
                    <a:pt x="13431" y="18688"/>
                    <a:pt x="13457" y="18707"/>
                    <a:pt x="13476" y="18720"/>
                  </a:cubicBezTo>
                  <a:cubicBezTo>
                    <a:pt x="13483" y="18747"/>
                    <a:pt x="13490" y="18773"/>
                    <a:pt x="13496" y="18799"/>
                  </a:cubicBezTo>
                  <a:cubicBezTo>
                    <a:pt x="13613" y="19228"/>
                    <a:pt x="13698" y="19527"/>
                    <a:pt x="13750" y="19703"/>
                  </a:cubicBezTo>
                  <a:cubicBezTo>
                    <a:pt x="13847" y="20034"/>
                    <a:pt x="13945" y="20333"/>
                    <a:pt x="14042" y="20587"/>
                  </a:cubicBezTo>
                  <a:cubicBezTo>
                    <a:pt x="14107" y="20769"/>
                    <a:pt x="14218" y="21042"/>
                    <a:pt x="14361" y="21400"/>
                  </a:cubicBezTo>
                  <a:cubicBezTo>
                    <a:pt x="14465" y="21667"/>
                    <a:pt x="14543" y="21907"/>
                    <a:pt x="14595" y="22115"/>
                  </a:cubicBezTo>
                  <a:cubicBezTo>
                    <a:pt x="14589" y="22109"/>
                    <a:pt x="14576" y="22102"/>
                    <a:pt x="14569" y="22102"/>
                  </a:cubicBezTo>
                  <a:cubicBezTo>
                    <a:pt x="14550" y="22096"/>
                    <a:pt x="14504" y="22083"/>
                    <a:pt x="14420" y="22070"/>
                  </a:cubicBezTo>
                  <a:cubicBezTo>
                    <a:pt x="14348" y="22057"/>
                    <a:pt x="14224" y="22024"/>
                    <a:pt x="14055" y="21972"/>
                  </a:cubicBezTo>
                  <a:cubicBezTo>
                    <a:pt x="13899" y="21920"/>
                    <a:pt x="13776" y="21888"/>
                    <a:pt x="13685" y="21875"/>
                  </a:cubicBezTo>
                  <a:cubicBezTo>
                    <a:pt x="13646" y="21875"/>
                    <a:pt x="13594" y="21868"/>
                    <a:pt x="13542" y="21868"/>
                  </a:cubicBezTo>
                  <a:cubicBezTo>
                    <a:pt x="13418" y="21576"/>
                    <a:pt x="13268" y="21140"/>
                    <a:pt x="13099" y="20554"/>
                  </a:cubicBezTo>
                  <a:cubicBezTo>
                    <a:pt x="12917" y="19963"/>
                    <a:pt x="12774" y="19520"/>
                    <a:pt x="12651" y="19234"/>
                  </a:cubicBezTo>
                  <a:cubicBezTo>
                    <a:pt x="12618" y="19143"/>
                    <a:pt x="12540" y="18981"/>
                    <a:pt x="12429" y="18747"/>
                  </a:cubicBezTo>
                  <a:lnTo>
                    <a:pt x="12124" y="18083"/>
                  </a:lnTo>
                  <a:close/>
                  <a:moveTo>
                    <a:pt x="7556" y="20944"/>
                  </a:moveTo>
                  <a:cubicBezTo>
                    <a:pt x="7600" y="20944"/>
                    <a:pt x="7648" y="20951"/>
                    <a:pt x="7701" y="20964"/>
                  </a:cubicBezTo>
                  <a:cubicBezTo>
                    <a:pt x="7740" y="20971"/>
                    <a:pt x="7805" y="20990"/>
                    <a:pt x="7883" y="21010"/>
                  </a:cubicBezTo>
                  <a:cubicBezTo>
                    <a:pt x="7955" y="21029"/>
                    <a:pt x="8013" y="21036"/>
                    <a:pt x="8065" y="21036"/>
                  </a:cubicBezTo>
                  <a:cubicBezTo>
                    <a:pt x="8000" y="21205"/>
                    <a:pt x="7942" y="21328"/>
                    <a:pt x="7890" y="21413"/>
                  </a:cubicBezTo>
                  <a:cubicBezTo>
                    <a:pt x="7805" y="21550"/>
                    <a:pt x="7708" y="21641"/>
                    <a:pt x="7597" y="21686"/>
                  </a:cubicBezTo>
                  <a:cubicBezTo>
                    <a:pt x="7513" y="21725"/>
                    <a:pt x="7389" y="21745"/>
                    <a:pt x="7220" y="21751"/>
                  </a:cubicBezTo>
                  <a:cubicBezTo>
                    <a:pt x="7179" y="21752"/>
                    <a:pt x="7134" y="21753"/>
                    <a:pt x="7087" y="21753"/>
                  </a:cubicBezTo>
                  <a:cubicBezTo>
                    <a:pt x="6858" y="21753"/>
                    <a:pt x="6560" y="21740"/>
                    <a:pt x="6199" y="21719"/>
                  </a:cubicBezTo>
                  <a:cubicBezTo>
                    <a:pt x="5718" y="21686"/>
                    <a:pt x="5373" y="21673"/>
                    <a:pt x="5171" y="21673"/>
                  </a:cubicBezTo>
                  <a:cubicBezTo>
                    <a:pt x="5067" y="21673"/>
                    <a:pt x="4827" y="21680"/>
                    <a:pt x="4456" y="21693"/>
                  </a:cubicBezTo>
                  <a:lnTo>
                    <a:pt x="1796" y="21829"/>
                  </a:lnTo>
                  <a:cubicBezTo>
                    <a:pt x="1659" y="21842"/>
                    <a:pt x="1568" y="21868"/>
                    <a:pt x="1516" y="21914"/>
                  </a:cubicBezTo>
                  <a:cubicBezTo>
                    <a:pt x="1484" y="21946"/>
                    <a:pt x="1451" y="22011"/>
                    <a:pt x="1425" y="22102"/>
                  </a:cubicBezTo>
                  <a:cubicBezTo>
                    <a:pt x="1399" y="22206"/>
                    <a:pt x="1367" y="22278"/>
                    <a:pt x="1347" y="22310"/>
                  </a:cubicBezTo>
                  <a:lnTo>
                    <a:pt x="339" y="22336"/>
                  </a:lnTo>
                  <a:cubicBezTo>
                    <a:pt x="332" y="22337"/>
                    <a:pt x="326" y="22338"/>
                    <a:pt x="320" y="22338"/>
                  </a:cubicBezTo>
                  <a:cubicBezTo>
                    <a:pt x="279" y="22338"/>
                    <a:pt x="254" y="22320"/>
                    <a:pt x="248" y="22297"/>
                  </a:cubicBezTo>
                  <a:cubicBezTo>
                    <a:pt x="424" y="22096"/>
                    <a:pt x="573" y="21959"/>
                    <a:pt x="697" y="21894"/>
                  </a:cubicBezTo>
                  <a:cubicBezTo>
                    <a:pt x="820" y="21823"/>
                    <a:pt x="1003" y="21771"/>
                    <a:pt x="1256" y="21732"/>
                  </a:cubicBezTo>
                  <a:cubicBezTo>
                    <a:pt x="1705" y="21654"/>
                    <a:pt x="2082" y="21615"/>
                    <a:pt x="2381" y="21615"/>
                  </a:cubicBezTo>
                  <a:lnTo>
                    <a:pt x="2791" y="21615"/>
                  </a:lnTo>
                  <a:cubicBezTo>
                    <a:pt x="2876" y="21618"/>
                    <a:pt x="2952" y="21619"/>
                    <a:pt x="3020" y="21619"/>
                  </a:cubicBezTo>
                  <a:cubicBezTo>
                    <a:pt x="3089" y="21619"/>
                    <a:pt x="3149" y="21618"/>
                    <a:pt x="3201" y="21615"/>
                  </a:cubicBezTo>
                  <a:cubicBezTo>
                    <a:pt x="3292" y="21608"/>
                    <a:pt x="3409" y="21602"/>
                    <a:pt x="3545" y="21589"/>
                  </a:cubicBezTo>
                  <a:cubicBezTo>
                    <a:pt x="3617" y="21576"/>
                    <a:pt x="3734" y="21563"/>
                    <a:pt x="3884" y="21543"/>
                  </a:cubicBezTo>
                  <a:cubicBezTo>
                    <a:pt x="4112" y="21524"/>
                    <a:pt x="4407" y="21512"/>
                    <a:pt x="4765" y="21512"/>
                  </a:cubicBezTo>
                  <a:cubicBezTo>
                    <a:pt x="4897" y="21512"/>
                    <a:pt x="5036" y="21514"/>
                    <a:pt x="5184" y="21517"/>
                  </a:cubicBezTo>
                  <a:cubicBezTo>
                    <a:pt x="5440" y="21520"/>
                    <a:pt x="5665" y="21521"/>
                    <a:pt x="5858" y="21521"/>
                  </a:cubicBezTo>
                  <a:cubicBezTo>
                    <a:pt x="6131" y="21521"/>
                    <a:pt x="6340" y="21518"/>
                    <a:pt x="6485" y="21511"/>
                  </a:cubicBezTo>
                  <a:cubicBezTo>
                    <a:pt x="6648" y="21504"/>
                    <a:pt x="6784" y="21478"/>
                    <a:pt x="6882" y="21452"/>
                  </a:cubicBezTo>
                  <a:cubicBezTo>
                    <a:pt x="7025" y="21406"/>
                    <a:pt x="7129" y="21328"/>
                    <a:pt x="7200" y="21231"/>
                  </a:cubicBezTo>
                  <a:cubicBezTo>
                    <a:pt x="7233" y="21179"/>
                    <a:pt x="7253" y="21140"/>
                    <a:pt x="7266" y="21114"/>
                  </a:cubicBezTo>
                  <a:cubicBezTo>
                    <a:pt x="7292" y="21068"/>
                    <a:pt x="7324" y="21036"/>
                    <a:pt x="7350" y="21016"/>
                  </a:cubicBezTo>
                  <a:cubicBezTo>
                    <a:pt x="7402" y="20969"/>
                    <a:pt x="7470" y="20944"/>
                    <a:pt x="7556" y="20944"/>
                  </a:cubicBezTo>
                  <a:close/>
                  <a:moveTo>
                    <a:pt x="13417" y="22341"/>
                  </a:moveTo>
                  <a:cubicBezTo>
                    <a:pt x="13405" y="22341"/>
                    <a:pt x="13392" y="22341"/>
                    <a:pt x="13379" y="22343"/>
                  </a:cubicBezTo>
                  <a:lnTo>
                    <a:pt x="13353" y="22349"/>
                  </a:lnTo>
                  <a:cubicBezTo>
                    <a:pt x="13346" y="22362"/>
                    <a:pt x="13340" y="22369"/>
                    <a:pt x="13340" y="22375"/>
                  </a:cubicBezTo>
                  <a:cubicBezTo>
                    <a:pt x="13340" y="22382"/>
                    <a:pt x="13346" y="22388"/>
                    <a:pt x="13359" y="22401"/>
                  </a:cubicBezTo>
                  <a:lnTo>
                    <a:pt x="13385" y="22408"/>
                  </a:lnTo>
                  <a:lnTo>
                    <a:pt x="13463" y="22408"/>
                  </a:lnTo>
                  <a:cubicBezTo>
                    <a:pt x="13476" y="22401"/>
                    <a:pt x="13496" y="22401"/>
                    <a:pt x="13516" y="22401"/>
                  </a:cubicBezTo>
                  <a:lnTo>
                    <a:pt x="13522" y="22382"/>
                  </a:lnTo>
                  <a:cubicBezTo>
                    <a:pt x="13529" y="22369"/>
                    <a:pt x="13529" y="22362"/>
                    <a:pt x="13522" y="22362"/>
                  </a:cubicBezTo>
                  <a:cubicBezTo>
                    <a:pt x="13488" y="22348"/>
                    <a:pt x="13454" y="22341"/>
                    <a:pt x="13417" y="22341"/>
                  </a:cubicBezTo>
                  <a:close/>
                  <a:moveTo>
                    <a:pt x="13834" y="22323"/>
                  </a:moveTo>
                  <a:lnTo>
                    <a:pt x="13834" y="22330"/>
                  </a:lnTo>
                  <a:cubicBezTo>
                    <a:pt x="13821" y="22330"/>
                    <a:pt x="13815" y="22330"/>
                    <a:pt x="13808" y="22336"/>
                  </a:cubicBezTo>
                  <a:cubicBezTo>
                    <a:pt x="13795" y="22343"/>
                    <a:pt x="13795" y="22349"/>
                    <a:pt x="13795" y="22362"/>
                  </a:cubicBezTo>
                  <a:lnTo>
                    <a:pt x="13802" y="22375"/>
                  </a:lnTo>
                  <a:cubicBezTo>
                    <a:pt x="13815" y="22401"/>
                    <a:pt x="13841" y="22421"/>
                    <a:pt x="13873" y="22428"/>
                  </a:cubicBezTo>
                  <a:lnTo>
                    <a:pt x="13906" y="22428"/>
                  </a:lnTo>
                  <a:cubicBezTo>
                    <a:pt x="13925" y="22421"/>
                    <a:pt x="13938" y="22408"/>
                    <a:pt x="13938" y="22395"/>
                  </a:cubicBezTo>
                  <a:cubicBezTo>
                    <a:pt x="13938" y="22388"/>
                    <a:pt x="13932" y="22382"/>
                    <a:pt x="13925" y="22375"/>
                  </a:cubicBezTo>
                  <a:lnTo>
                    <a:pt x="13899" y="22362"/>
                  </a:lnTo>
                  <a:cubicBezTo>
                    <a:pt x="13880" y="22336"/>
                    <a:pt x="13854" y="22323"/>
                    <a:pt x="13834" y="22323"/>
                  </a:cubicBezTo>
                  <a:close/>
                  <a:moveTo>
                    <a:pt x="13145" y="22480"/>
                  </a:moveTo>
                  <a:cubicBezTo>
                    <a:pt x="13146" y="22480"/>
                    <a:pt x="13146" y="22480"/>
                    <a:pt x="13147" y="22480"/>
                  </a:cubicBezTo>
                  <a:lnTo>
                    <a:pt x="13147" y="22480"/>
                  </a:lnTo>
                  <a:lnTo>
                    <a:pt x="13151" y="22480"/>
                  </a:lnTo>
                  <a:close/>
                  <a:moveTo>
                    <a:pt x="11658" y="22464"/>
                  </a:moveTo>
                  <a:cubicBezTo>
                    <a:pt x="11650" y="22464"/>
                    <a:pt x="11643" y="22465"/>
                    <a:pt x="11636" y="22467"/>
                  </a:cubicBezTo>
                  <a:lnTo>
                    <a:pt x="11629" y="22473"/>
                  </a:lnTo>
                  <a:cubicBezTo>
                    <a:pt x="11629" y="22473"/>
                    <a:pt x="11616" y="22473"/>
                    <a:pt x="11597" y="22480"/>
                  </a:cubicBezTo>
                  <a:lnTo>
                    <a:pt x="11558" y="22506"/>
                  </a:lnTo>
                  <a:cubicBezTo>
                    <a:pt x="11545" y="22519"/>
                    <a:pt x="11551" y="22532"/>
                    <a:pt x="11564" y="22538"/>
                  </a:cubicBezTo>
                  <a:cubicBezTo>
                    <a:pt x="11571" y="22545"/>
                    <a:pt x="11584" y="22551"/>
                    <a:pt x="11603" y="22551"/>
                  </a:cubicBezTo>
                  <a:lnTo>
                    <a:pt x="11636" y="22551"/>
                  </a:lnTo>
                  <a:cubicBezTo>
                    <a:pt x="11655" y="22545"/>
                    <a:pt x="11662" y="22538"/>
                    <a:pt x="11675" y="22538"/>
                  </a:cubicBezTo>
                  <a:lnTo>
                    <a:pt x="11714" y="22525"/>
                  </a:lnTo>
                  <a:cubicBezTo>
                    <a:pt x="11727" y="22519"/>
                    <a:pt x="11734" y="22506"/>
                    <a:pt x="11734" y="22493"/>
                  </a:cubicBezTo>
                  <a:lnTo>
                    <a:pt x="11714" y="22480"/>
                  </a:lnTo>
                  <a:cubicBezTo>
                    <a:pt x="11700" y="22470"/>
                    <a:pt x="11678" y="22464"/>
                    <a:pt x="11658" y="22464"/>
                  </a:cubicBezTo>
                  <a:close/>
                  <a:moveTo>
                    <a:pt x="13147" y="22480"/>
                  </a:moveTo>
                  <a:lnTo>
                    <a:pt x="13073" y="22493"/>
                  </a:lnTo>
                  <a:cubicBezTo>
                    <a:pt x="13060" y="22499"/>
                    <a:pt x="13054" y="22506"/>
                    <a:pt x="13047" y="22512"/>
                  </a:cubicBezTo>
                  <a:cubicBezTo>
                    <a:pt x="13047" y="22519"/>
                    <a:pt x="13047" y="22525"/>
                    <a:pt x="13047" y="22525"/>
                  </a:cubicBezTo>
                  <a:lnTo>
                    <a:pt x="13054" y="22538"/>
                  </a:lnTo>
                  <a:lnTo>
                    <a:pt x="13073" y="22551"/>
                  </a:lnTo>
                  <a:lnTo>
                    <a:pt x="13132" y="22545"/>
                  </a:lnTo>
                  <a:lnTo>
                    <a:pt x="13145" y="22538"/>
                  </a:lnTo>
                  <a:lnTo>
                    <a:pt x="13158" y="22532"/>
                  </a:lnTo>
                  <a:lnTo>
                    <a:pt x="13164" y="22512"/>
                  </a:lnTo>
                  <a:cubicBezTo>
                    <a:pt x="13171" y="22506"/>
                    <a:pt x="13171" y="22499"/>
                    <a:pt x="13171" y="22499"/>
                  </a:cubicBezTo>
                  <a:cubicBezTo>
                    <a:pt x="13171" y="22493"/>
                    <a:pt x="13165" y="22487"/>
                    <a:pt x="13147" y="22480"/>
                  </a:cubicBezTo>
                  <a:close/>
                  <a:moveTo>
                    <a:pt x="11261" y="22579"/>
                  </a:moveTo>
                  <a:cubicBezTo>
                    <a:pt x="11249" y="22579"/>
                    <a:pt x="11238" y="22582"/>
                    <a:pt x="11226" y="22590"/>
                  </a:cubicBezTo>
                  <a:lnTo>
                    <a:pt x="11194" y="22610"/>
                  </a:lnTo>
                  <a:lnTo>
                    <a:pt x="11174" y="22623"/>
                  </a:lnTo>
                  <a:lnTo>
                    <a:pt x="11155" y="22642"/>
                  </a:lnTo>
                  <a:cubicBezTo>
                    <a:pt x="11148" y="22649"/>
                    <a:pt x="11142" y="22655"/>
                    <a:pt x="11122" y="22655"/>
                  </a:cubicBezTo>
                  <a:cubicBezTo>
                    <a:pt x="11103" y="22668"/>
                    <a:pt x="11096" y="22688"/>
                    <a:pt x="11103" y="22707"/>
                  </a:cubicBezTo>
                  <a:cubicBezTo>
                    <a:pt x="11115" y="22715"/>
                    <a:pt x="11127" y="22721"/>
                    <a:pt x="11140" y="22721"/>
                  </a:cubicBezTo>
                  <a:cubicBezTo>
                    <a:pt x="11149" y="22721"/>
                    <a:pt x="11158" y="22719"/>
                    <a:pt x="11168" y="22714"/>
                  </a:cubicBezTo>
                  <a:cubicBezTo>
                    <a:pt x="11187" y="22694"/>
                    <a:pt x="11200" y="22681"/>
                    <a:pt x="11213" y="22668"/>
                  </a:cubicBezTo>
                  <a:lnTo>
                    <a:pt x="11259" y="22642"/>
                  </a:lnTo>
                  <a:cubicBezTo>
                    <a:pt x="11272" y="22629"/>
                    <a:pt x="11285" y="22616"/>
                    <a:pt x="11291" y="22590"/>
                  </a:cubicBezTo>
                  <a:lnTo>
                    <a:pt x="11285" y="22584"/>
                  </a:lnTo>
                  <a:cubicBezTo>
                    <a:pt x="11277" y="22581"/>
                    <a:pt x="11269" y="22579"/>
                    <a:pt x="11261" y="22579"/>
                  </a:cubicBezTo>
                  <a:close/>
                  <a:moveTo>
                    <a:pt x="10550" y="18343"/>
                  </a:moveTo>
                  <a:cubicBezTo>
                    <a:pt x="10621" y="18395"/>
                    <a:pt x="10673" y="18480"/>
                    <a:pt x="10719" y="18577"/>
                  </a:cubicBezTo>
                  <a:cubicBezTo>
                    <a:pt x="10751" y="18649"/>
                    <a:pt x="10777" y="18747"/>
                    <a:pt x="10810" y="18890"/>
                  </a:cubicBezTo>
                  <a:cubicBezTo>
                    <a:pt x="10849" y="19059"/>
                    <a:pt x="10940" y="19423"/>
                    <a:pt x="11090" y="19982"/>
                  </a:cubicBezTo>
                  <a:cubicBezTo>
                    <a:pt x="11207" y="20431"/>
                    <a:pt x="11291" y="20802"/>
                    <a:pt x="11343" y="21081"/>
                  </a:cubicBezTo>
                  <a:cubicBezTo>
                    <a:pt x="11376" y="21237"/>
                    <a:pt x="11402" y="21348"/>
                    <a:pt x="11421" y="21413"/>
                  </a:cubicBezTo>
                  <a:cubicBezTo>
                    <a:pt x="11421" y="21419"/>
                    <a:pt x="11454" y="21498"/>
                    <a:pt x="11506" y="21634"/>
                  </a:cubicBezTo>
                  <a:cubicBezTo>
                    <a:pt x="11538" y="21725"/>
                    <a:pt x="11558" y="21797"/>
                    <a:pt x="11564" y="21862"/>
                  </a:cubicBezTo>
                  <a:cubicBezTo>
                    <a:pt x="11571" y="21881"/>
                    <a:pt x="11577" y="21907"/>
                    <a:pt x="11584" y="21946"/>
                  </a:cubicBezTo>
                  <a:cubicBezTo>
                    <a:pt x="11584" y="21972"/>
                    <a:pt x="11590" y="21985"/>
                    <a:pt x="11603" y="22005"/>
                  </a:cubicBezTo>
                  <a:cubicBezTo>
                    <a:pt x="11499" y="22037"/>
                    <a:pt x="11389" y="22076"/>
                    <a:pt x="11259" y="22122"/>
                  </a:cubicBezTo>
                  <a:cubicBezTo>
                    <a:pt x="11109" y="22174"/>
                    <a:pt x="10999" y="22219"/>
                    <a:pt x="10921" y="22265"/>
                  </a:cubicBezTo>
                  <a:cubicBezTo>
                    <a:pt x="10804" y="22323"/>
                    <a:pt x="10706" y="22388"/>
                    <a:pt x="10628" y="22467"/>
                  </a:cubicBezTo>
                  <a:cubicBezTo>
                    <a:pt x="10576" y="22519"/>
                    <a:pt x="10543" y="22577"/>
                    <a:pt x="10517" y="22636"/>
                  </a:cubicBezTo>
                  <a:cubicBezTo>
                    <a:pt x="10511" y="22662"/>
                    <a:pt x="10504" y="22688"/>
                    <a:pt x="10504" y="22714"/>
                  </a:cubicBezTo>
                  <a:lnTo>
                    <a:pt x="10498" y="22720"/>
                  </a:lnTo>
                  <a:cubicBezTo>
                    <a:pt x="10491" y="22727"/>
                    <a:pt x="10491" y="22740"/>
                    <a:pt x="10485" y="22759"/>
                  </a:cubicBezTo>
                  <a:lnTo>
                    <a:pt x="10394" y="20463"/>
                  </a:lnTo>
                  <a:cubicBezTo>
                    <a:pt x="10374" y="20041"/>
                    <a:pt x="10355" y="19716"/>
                    <a:pt x="10335" y="19488"/>
                  </a:cubicBezTo>
                  <a:cubicBezTo>
                    <a:pt x="10296" y="19143"/>
                    <a:pt x="10238" y="18838"/>
                    <a:pt x="10160" y="18564"/>
                  </a:cubicBezTo>
                  <a:cubicBezTo>
                    <a:pt x="10309" y="18512"/>
                    <a:pt x="10439" y="18434"/>
                    <a:pt x="10550" y="18343"/>
                  </a:cubicBezTo>
                  <a:close/>
                  <a:moveTo>
                    <a:pt x="12969" y="22629"/>
                  </a:moveTo>
                  <a:lnTo>
                    <a:pt x="12924" y="22675"/>
                  </a:lnTo>
                  <a:lnTo>
                    <a:pt x="12917" y="22688"/>
                  </a:lnTo>
                  <a:lnTo>
                    <a:pt x="12917" y="22694"/>
                  </a:lnTo>
                  <a:lnTo>
                    <a:pt x="12917" y="22746"/>
                  </a:lnTo>
                  <a:cubicBezTo>
                    <a:pt x="12917" y="22759"/>
                    <a:pt x="12924" y="22772"/>
                    <a:pt x="12930" y="22772"/>
                  </a:cubicBezTo>
                  <a:cubicBezTo>
                    <a:pt x="12930" y="22779"/>
                    <a:pt x="12937" y="22779"/>
                    <a:pt x="12956" y="22779"/>
                  </a:cubicBezTo>
                  <a:cubicBezTo>
                    <a:pt x="12963" y="22779"/>
                    <a:pt x="12969" y="22772"/>
                    <a:pt x="12976" y="22772"/>
                  </a:cubicBezTo>
                  <a:cubicBezTo>
                    <a:pt x="12976" y="22759"/>
                    <a:pt x="12976" y="22753"/>
                    <a:pt x="12982" y="22746"/>
                  </a:cubicBezTo>
                  <a:lnTo>
                    <a:pt x="12995" y="22707"/>
                  </a:lnTo>
                  <a:lnTo>
                    <a:pt x="13002" y="22694"/>
                  </a:lnTo>
                  <a:lnTo>
                    <a:pt x="12995" y="22681"/>
                  </a:lnTo>
                  <a:cubicBezTo>
                    <a:pt x="12995" y="22675"/>
                    <a:pt x="13002" y="22662"/>
                    <a:pt x="13008" y="22642"/>
                  </a:cubicBezTo>
                  <a:cubicBezTo>
                    <a:pt x="13008" y="22629"/>
                    <a:pt x="13002" y="22629"/>
                    <a:pt x="12989" y="22629"/>
                  </a:cubicBezTo>
                  <a:close/>
                  <a:moveTo>
                    <a:pt x="11892" y="22624"/>
                  </a:moveTo>
                  <a:cubicBezTo>
                    <a:pt x="11888" y="22624"/>
                    <a:pt x="11883" y="22626"/>
                    <a:pt x="11877" y="22629"/>
                  </a:cubicBezTo>
                  <a:lnTo>
                    <a:pt x="11870" y="22649"/>
                  </a:lnTo>
                  <a:cubicBezTo>
                    <a:pt x="11864" y="22675"/>
                    <a:pt x="11864" y="22694"/>
                    <a:pt x="11864" y="22707"/>
                  </a:cubicBezTo>
                  <a:lnTo>
                    <a:pt x="11883" y="22733"/>
                  </a:lnTo>
                  <a:lnTo>
                    <a:pt x="11916" y="22766"/>
                  </a:lnTo>
                  <a:cubicBezTo>
                    <a:pt x="11929" y="22785"/>
                    <a:pt x="11942" y="22798"/>
                    <a:pt x="11948" y="22798"/>
                  </a:cubicBezTo>
                  <a:cubicBezTo>
                    <a:pt x="11955" y="22800"/>
                    <a:pt x="11960" y="22801"/>
                    <a:pt x="11965" y="22801"/>
                  </a:cubicBezTo>
                  <a:cubicBezTo>
                    <a:pt x="11980" y="22801"/>
                    <a:pt x="11989" y="22793"/>
                    <a:pt x="11994" y="22779"/>
                  </a:cubicBezTo>
                  <a:cubicBezTo>
                    <a:pt x="11994" y="22766"/>
                    <a:pt x="11987" y="22759"/>
                    <a:pt x="11981" y="22753"/>
                  </a:cubicBezTo>
                  <a:cubicBezTo>
                    <a:pt x="11942" y="22714"/>
                    <a:pt x="11916" y="22681"/>
                    <a:pt x="11916" y="22655"/>
                  </a:cubicBezTo>
                  <a:cubicBezTo>
                    <a:pt x="11909" y="22636"/>
                    <a:pt x="11903" y="22629"/>
                    <a:pt x="11903" y="22629"/>
                  </a:cubicBezTo>
                  <a:cubicBezTo>
                    <a:pt x="11899" y="22626"/>
                    <a:pt x="11896" y="22624"/>
                    <a:pt x="11892" y="22624"/>
                  </a:cubicBezTo>
                  <a:close/>
                  <a:moveTo>
                    <a:pt x="5210" y="21920"/>
                  </a:moveTo>
                  <a:cubicBezTo>
                    <a:pt x="5353" y="21920"/>
                    <a:pt x="5575" y="21933"/>
                    <a:pt x="5874" y="21953"/>
                  </a:cubicBezTo>
                  <a:lnTo>
                    <a:pt x="5874" y="21985"/>
                  </a:lnTo>
                  <a:cubicBezTo>
                    <a:pt x="5867" y="21985"/>
                    <a:pt x="5861" y="21992"/>
                    <a:pt x="5854" y="21998"/>
                  </a:cubicBezTo>
                  <a:cubicBezTo>
                    <a:pt x="5848" y="22011"/>
                    <a:pt x="5841" y="22024"/>
                    <a:pt x="5841" y="22050"/>
                  </a:cubicBezTo>
                  <a:lnTo>
                    <a:pt x="5828" y="22239"/>
                  </a:lnTo>
                  <a:lnTo>
                    <a:pt x="5711" y="22941"/>
                  </a:lnTo>
                  <a:cubicBezTo>
                    <a:pt x="5705" y="22961"/>
                    <a:pt x="5705" y="22974"/>
                    <a:pt x="5705" y="22993"/>
                  </a:cubicBezTo>
                  <a:cubicBezTo>
                    <a:pt x="5464" y="22928"/>
                    <a:pt x="5295" y="22889"/>
                    <a:pt x="5204" y="22876"/>
                  </a:cubicBezTo>
                  <a:cubicBezTo>
                    <a:pt x="5171" y="22863"/>
                    <a:pt x="5139" y="22863"/>
                    <a:pt x="5113" y="22863"/>
                  </a:cubicBezTo>
                  <a:cubicBezTo>
                    <a:pt x="5119" y="22785"/>
                    <a:pt x="5139" y="22610"/>
                    <a:pt x="5171" y="22330"/>
                  </a:cubicBezTo>
                  <a:cubicBezTo>
                    <a:pt x="5197" y="22063"/>
                    <a:pt x="5210" y="21927"/>
                    <a:pt x="5210" y="21920"/>
                  </a:cubicBezTo>
                  <a:close/>
                  <a:moveTo>
                    <a:pt x="10882" y="22796"/>
                  </a:moveTo>
                  <a:cubicBezTo>
                    <a:pt x="10877" y="22796"/>
                    <a:pt x="10871" y="22800"/>
                    <a:pt x="10862" y="22805"/>
                  </a:cubicBezTo>
                  <a:lnTo>
                    <a:pt x="10823" y="22831"/>
                  </a:lnTo>
                  <a:cubicBezTo>
                    <a:pt x="10817" y="22837"/>
                    <a:pt x="10797" y="22857"/>
                    <a:pt x="10777" y="22889"/>
                  </a:cubicBezTo>
                  <a:cubicBezTo>
                    <a:pt x="10764" y="22915"/>
                    <a:pt x="10758" y="22928"/>
                    <a:pt x="10758" y="22948"/>
                  </a:cubicBezTo>
                  <a:cubicBezTo>
                    <a:pt x="10751" y="22961"/>
                    <a:pt x="10751" y="22980"/>
                    <a:pt x="10764" y="22993"/>
                  </a:cubicBezTo>
                  <a:cubicBezTo>
                    <a:pt x="10770" y="22995"/>
                    <a:pt x="10775" y="22996"/>
                    <a:pt x="10780" y="22996"/>
                  </a:cubicBezTo>
                  <a:cubicBezTo>
                    <a:pt x="10794" y="22996"/>
                    <a:pt x="10807" y="22990"/>
                    <a:pt x="10817" y="22980"/>
                  </a:cubicBezTo>
                  <a:cubicBezTo>
                    <a:pt x="10830" y="22954"/>
                    <a:pt x="10843" y="22941"/>
                    <a:pt x="10856" y="22928"/>
                  </a:cubicBezTo>
                  <a:lnTo>
                    <a:pt x="10869" y="22915"/>
                  </a:lnTo>
                  <a:lnTo>
                    <a:pt x="10882" y="22889"/>
                  </a:lnTo>
                  <a:cubicBezTo>
                    <a:pt x="10882" y="22883"/>
                    <a:pt x="10895" y="22876"/>
                    <a:pt x="10901" y="22863"/>
                  </a:cubicBezTo>
                  <a:cubicBezTo>
                    <a:pt x="10908" y="22857"/>
                    <a:pt x="10908" y="22837"/>
                    <a:pt x="10901" y="22818"/>
                  </a:cubicBezTo>
                  <a:cubicBezTo>
                    <a:pt x="10895" y="22805"/>
                    <a:pt x="10895" y="22798"/>
                    <a:pt x="10888" y="22798"/>
                  </a:cubicBezTo>
                  <a:cubicBezTo>
                    <a:pt x="10886" y="22796"/>
                    <a:pt x="10884" y="22796"/>
                    <a:pt x="10882" y="22796"/>
                  </a:cubicBezTo>
                  <a:close/>
                  <a:moveTo>
                    <a:pt x="5984" y="21959"/>
                  </a:moveTo>
                  <a:cubicBezTo>
                    <a:pt x="6056" y="21966"/>
                    <a:pt x="6140" y="21972"/>
                    <a:pt x="6225" y="21979"/>
                  </a:cubicBezTo>
                  <a:cubicBezTo>
                    <a:pt x="6511" y="21998"/>
                    <a:pt x="6765" y="22011"/>
                    <a:pt x="6966" y="22011"/>
                  </a:cubicBezTo>
                  <a:cubicBezTo>
                    <a:pt x="6966" y="22011"/>
                    <a:pt x="6966" y="22018"/>
                    <a:pt x="6966" y="22018"/>
                  </a:cubicBezTo>
                  <a:lnTo>
                    <a:pt x="6947" y="22180"/>
                  </a:lnTo>
                  <a:cubicBezTo>
                    <a:pt x="6947" y="22206"/>
                    <a:pt x="6947" y="22239"/>
                    <a:pt x="6940" y="22284"/>
                  </a:cubicBezTo>
                  <a:lnTo>
                    <a:pt x="6927" y="22382"/>
                  </a:lnTo>
                  <a:cubicBezTo>
                    <a:pt x="6921" y="22421"/>
                    <a:pt x="6921" y="22473"/>
                    <a:pt x="6927" y="22525"/>
                  </a:cubicBezTo>
                  <a:cubicBezTo>
                    <a:pt x="6927" y="22597"/>
                    <a:pt x="6921" y="22649"/>
                    <a:pt x="6921" y="22688"/>
                  </a:cubicBezTo>
                  <a:lnTo>
                    <a:pt x="6901" y="22779"/>
                  </a:lnTo>
                  <a:cubicBezTo>
                    <a:pt x="6901" y="22798"/>
                    <a:pt x="6901" y="22831"/>
                    <a:pt x="6901" y="22883"/>
                  </a:cubicBezTo>
                  <a:cubicBezTo>
                    <a:pt x="6901" y="22922"/>
                    <a:pt x="6901" y="22954"/>
                    <a:pt x="6895" y="22980"/>
                  </a:cubicBezTo>
                  <a:cubicBezTo>
                    <a:pt x="6895" y="23006"/>
                    <a:pt x="6888" y="23026"/>
                    <a:pt x="6875" y="23032"/>
                  </a:cubicBezTo>
                  <a:lnTo>
                    <a:pt x="6849" y="23058"/>
                  </a:lnTo>
                  <a:cubicBezTo>
                    <a:pt x="6843" y="23065"/>
                    <a:pt x="6836" y="23084"/>
                    <a:pt x="6823" y="23117"/>
                  </a:cubicBezTo>
                  <a:cubicBezTo>
                    <a:pt x="6817" y="23130"/>
                    <a:pt x="6817" y="23143"/>
                    <a:pt x="6817" y="23156"/>
                  </a:cubicBezTo>
                  <a:cubicBezTo>
                    <a:pt x="6706" y="23136"/>
                    <a:pt x="6622" y="23130"/>
                    <a:pt x="6570" y="23123"/>
                  </a:cubicBezTo>
                  <a:cubicBezTo>
                    <a:pt x="6414" y="23117"/>
                    <a:pt x="6323" y="23117"/>
                    <a:pt x="6290" y="23110"/>
                  </a:cubicBezTo>
                  <a:cubicBezTo>
                    <a:pt x="6166" y="23097"/>
                    <a:pt x="6004" y="23071"/>
                    <a:pt x="5809" y="23019"/>
                  </a:cubicBezTo>
                  <a:cubicBezTo>
                    <a:pt x="5809" y="23013"/>
                    <a:pt x="5809" y="23013"/>
                    <a:pt x="5809" y="23006"/>
                  </a:cubicBezTo>
                  <a:cubicBezTo>
                    <a:pt x="5822" y="22974"/>
                    <a:pt x="5828" y="22928"/>
                    <a:pt x="5841" y="22876"/>
                  </a:cubicBezTo>
                  <a:cubicBezTo>
                    <a:pt x="5848" y="22818"/>
                    <a:pt x="5854" y="22772"/>
                    <a:pt x="5861" y="22746"/>
                  </a:cubicBezTo>
                  <a:lnTo>
                    <a:pt x="5874" y="22681"/>
                  </a:lnTo>
                  <a:lnTo>
                    <a:pt x="5880" y="22610"/>
                  </a:lnTo>
                  <a:lnTo>
                    <a:pt x="5952" y="22278"/>
                  </a:lnTo>
                  <a:lnTo>
                    <a:pt x="5958" y="22180"/>
                  </a:lnTo>
                  <a:cubicBezTo>
                    <a:pt x="5965" y="22135"/>
                    <a:pt x="5971" y="22102"/>
                    <a:pt x="5971" y="22076"/>
                  </a:cubicBezTo>
                  <a:cubicBezTo>
                    <a:pt x="5978" y="22063"/>
                    <a:pt x="5984" y="22057"/>
                    <a:pt x="5984" y="22050"/>
                  </a:cubicBezTo>
                  <a:lnTo>
                    <a:pt x="5978" y="21992"/>
                  </a:lnTo>
                  <a:lnTo>
                    <a:pt x="5984" y="21959"/>
                  </a:lnTo>
                  <a:close/>
                  <a:moveTo>
                    <a:pt x="8052" y="21634"/>
                  </a:moveTo>
                  <a:lnTo>
                    <a:pt x="8052" y="21634"/>
                  </a:lnTo>
                  <a:cubicBezTo>
                    <a:pt x="8026" y="22083"/>
                    <a:pt x="7987" y="22519"/>
                    <a:pt x="7942" y="22935"/>
                  </a:cubicBezTo>
                  <a:cubicBezTo>
                    <a:pt x="7935" y="22974"/>
                    <a:pt x="7929" y="23019"/>
                    <a:pt x="7922" y="23078"/>
                  </a:cubicBezTo>
                  <a:cubicBezTo>
                    <a:pt x="7922" y="23078"/>
                    <a:pt x="7922" y="23084"/>
                    <a:pt x="7916" y="23091"/>
                  </a:cubicBezTo>
                  <a:cubicBezTo>
                    <a:pt x="7896" y="23130"/>
                    <a:pt x="7864" y="23169"/>
                    <a:pt x="7831" y="23201"/>
                  </a:cubicBezTo>
                  <a:cubicBezTo>
                    <a:pt x="7818" y="23195"/>
                    <a:pt x="7799" y="23195"/>
                    <a:pt x="7779" y="23195"/>
                  </a:cubicBezTo>
                  <a:cubicBezTo>
                    <a:pt x="7635" y="23203"/>
                    <a:pt x="7512" y="23206"/>
                    <a:pt x="7411" y="23206"/>
                  </a:cubicBezTo>
                  <a:cubicBezTo>
                    <a:pt x="7339" y="23206"/>
                    <a:pt x="7278" y="23204"/>
                    <a:pt x="7227" y="23201"/>
                  </a:cubicBezTo>
                  <a:cubicBezTo>
                    <a:pt x="7168" y="23195"/>
                    <a:pt x="7083" y="23188"/>
                    <a:pt x="6979" y="23175"/>
                  </a:cubicBezTo>
                  <a:cubicBezTo>
                    <a:pt x="7012" y="23123"/>
                    <a:pt x="7025" y="23065"/>
                    <a:pt x="7031" y="23006"/>
                  </a:cubicBezTo>
                  <a:cubicBezTo>
                    <a:pt x="7031" y="22928"/>
                    <a:pt x="7031" y="22863"/>
                    <a:pt x="7031" y="22824"/>
                  </a:cubicBezTo>
                  <a:lnTo>
                    <a:pt x="7057" y="22688"/>
                  </a:lnTo>
                  <a:lnTo>
                    <a:pt x="7077" y="22083"/>
                  </a:lnTo>
                  <a:cubicBezTo>
                    <a:pt x="7077" y="22057"/>
                    <a:pt x="7077" y="22031"/>
                    <a:pt x="7083" y="22011"/>
                  </a:cubicBezTo>
                  <a:lnTo>
                    <a:pt x="7246" y="22011"/>
                  </a:lnTo>
                  <a:cubicBezTo>
                    <a:pt x="7493" y="21998"/>
                    <a:pt x="7682" y="21953"/>
                    <a:pt x="7812" y="21875"/>
                  </a:cubicBezTo>
                  <a:cubicBezTo>
                    <a:pt x="7896" y="21823"/>
                    <a:pt x="7974" y="21745"/>
                    <a:pt x="8052" y="21634"/>
                  </a:cubicBezTo>
                  <a:close/>
                  <a:moveTo>
                    <a:pt x="14244" y="22213"/>
                  </a:moveTo>
                  <a:lnTo>
                    <a:pt x="14563" y="22310"/>
                  </a:lnTo>
                  <a:cubicBezTo>
                    <a:pt x="14563" y="22349"/>
                    <a:pt x="14576" y="22382"/>
                    <a:pt x="14602" y="22401"/>
                  </a:cubicBezTo>
                  <a:cubicBezTo>
                    <a:pt x="14621" y="22421"/>
                    <a:pt x="14634" y="22428"/>
                    <a:pt x="14654" y="22434"/>
                  </a:cubicBezTo>
                  <a:cubicBezTo>
                    <a:pt x="14667" y="22564"/>
                    <a:pt x="14660" y="22681"/>
                    <a:pt x="14641" y="22785"/>
                  </a:cubicBezTo>
                  <a:cubicBezTo>
                    <a:pt x="14615" y="22876"/>
                    <a:pt x="14543" y="23026"/>
                    <a:pt x="14420" y="23227"/>
                  </a:cubicBezTo>
                  <a:cubicBezTo>
                    <a:pt x="14413" y="23240"/>
                    <a:pt x="14407" y="23247"/>
                    <a:pt x="14407" y="23253"/>
                  </a:cubicBezTo>
                  <a:lnTo>
                    <a:pt x="14244" y="22213"/>
                  </a:lnTo>
                  <a:close/>
                  <a:moveTo>
                    <a:pt x="12949" y="23090"/>
                  </a:moveTo>
                  <a:cubicBezTo>
                    <a:pt x="12946" y="23090"/>
                    <a:pt x="12942" y="23092"/>
                    <a:pt x="12937" y="23097"/>
                  </a:cubicBezTo>
                  <a:cubicBezTo>
                    <a:pt x="12937" y="23097"/>
                    <a:pt x="12937" y="23104"/>
                    <a:pt x="12930" y="23117"/>
                  </a:cubicBezTo>
                  <a:lnTo>
                    <a:pt x="12917" y="23175"/>
                  </a:lnTo>
                  <a:lnTo>
                    <a:pt x="12924" y="23208"/>
                  </a:lnTo>
                  <a:lnTo>
                    <a:pt x="12930" y="23221"/>
                  </a:lnTo>
                  <a:lnTo>
                    <a:pt x="12937" y="23260"/>
                  </a:lnTo>
                  <a:cubicBezTo>
                    <a:pt x="12943" y="23266"/>
                    <a:pt x="12950" y="23273"/>
                    <a:pt x="12963" y="23286"/>
                  </a:cubicBezTo>
                  <a:cubicBezTo>
                    <a:pt x="12976" y="23299"/>
                    <a:pt x="12982" y="23299"/>
                    <a:pt x="12989" y="23299"/>
                  </a:cubicBezTo>
                  <a:lnTo>
                    <a:pt x="13002" y="23286"/>
                  </a:lnTo>
                  <a:lnTo>
                    <a:pt x="13008" y="23266"/>
                  </a:lnTo>
                  <a:lnTo>
                    <a:pt x="12995" y="23240"/>
                  </a:lnTo>
                  <a:lnTo>
                    <a:pt x="12995" y="23208"/>
                  </a:lnTo>
                  <a:lnTo>
                    <a:pt x="12982" y="23188"/>
                  </a:lnTo>
                  <a:lnTo>
                    <a:pt x="12976" y="23175"/>
                  </a:lnTo>
                  <a:lnTo>
                    <a:pt x="12976" y="23136"/>
                  </a:lnTo>
                  <a:cubicBezTo>
                    <a:pt x="12969" y="23117"/>
                    <a:pt x="12969" y="23110"/>
                    <a:pt x="12963" y="23104"/>
                  </a:cubicBezTo>
                  <a:cubicBezTo>
                    <a:pt x="12959" y="23096"/>
                    <a:pt x="12955" y="23090"/>
                    <a:pt x="12949" y="23090"/>
                  </a:cubicBezTo>
                  <a:close/>
                  <a:moveTo>
                    <a:pt x="12053" y="23126"/>
                  </a:moveTo>
                  <a:cubicBezTo>
                    <a:pt x="12050" y="23126"/>
                    <a:pt x="12048" y="23128"/>
                    <a:pt x="12046" y="23130"/>
                  </a:cubicBezTo>
                  <a:lnTo>
                    <a:pt x="12033" y="23149"/>
                  </a:lnTo>
                  <a:lnTo>
                    <a:pt x="12026" y="23169"/>
                  </a:lnTo>
                  <a:cubicBezTo>
                    <a:pt x="12020" y="23182"/>
                    <a:pt x="12020" y="23188"/>
                    <a:pt x="12020" y="23195"/>
                  </a:cubicBezTo>
                  <a:cubicBezTo>
                    <a:pt x="12020" y="23201"/>
                    <a:pt x="12026" y="23214"/>
                    <a:pt x="12039" y="23227"/>
                  </a:cubicBezTo>
                  <a:lnTo>
                    <a:pt x="12039" y="23253"/>
                  </a:lnTo>
                  <a:lnTo>
                    <a:pt x="12072" y="23331"/>
                  </a:lnTo>
                  <a:lnTo>
                    <a:pt x="12085" y="23351"/>
                  </a:lnTo>
                  <a:cubicBezTo>
                    <a:pt x="12091" y="23358"/>
                    <a:pt x="12098" y="23358"/>
                    <a:pt x="12104" y="23358"/>
                  </a:cubicBezTo>
                  <a:cubicBezTo>
                    <a:pt x="12117" y="23358"/>
                    <a:pt x="12124" y="23345"/>
                    <a:pt x="12124" y="23331"/>
                  </a:cubicBezTo>
                  <a:cubicBezTo>
                    <a:pt x="12130" y="23318"/>
                    <a:pt x="12124" y="23312"/>
                    <a:pt x="12124" y="23292"/>
                  </a:cubicBezTo>
                  <a:lnTo>
                    <a:pt x="12124" y="23266"/>
                  </a:lnTo>
                  <a:cubicBezTo>
                    <a:pt x="12111" y="23247"/>
                    <a:pt x="12111" y="23240"/>
                    <a:pt x="12111" y="23234"/>
                  </a:cubicBezTo>
                  <a:lnTo>
                    <a:pt x="12104" y="23195"/>
                  </a:lnTo>
                  <a:cubicBezTo>
                    <a:pt x="12098" y="23188"/>
                    <a:pt x="12091" y="23175"/>
                    <a:pt x="12085" y="23169"/>
                  </a:cubicBezTo>
                  <a:lnTo>
                    <a:pt x="12072" y="23143"/>
                  </a:lnTo>
                  <a:cubicBezTo>
                    <a:pt x="12063" y="23131"/>
                    <a:pt x="12058" y="23126"/>
                    <a:pt x="12053" y="23126"/>
                  </a:cubicBezTo>
                  <a:close/>
                  <a:moveTo>
                    <a:pt x="5360" y="23299"/>
                  </a:moveTo>
                  <a:lnTo>
                    <a:pt x="5347" y="23312"/>
                  </a:lnTo>
                  <a:cubicBezTo>
                    <a:pt x="5340" y="23318"/>
                    <a:pt x="5334" y="23318"/>
                    <a:pt x="5334" y="23325"/>
                  </a:cubicBezTo>
                  <a:lnTo>
                    <a:pt x="5334" y="23364"/>
                  </a:lnTo>
                  <a:lnTo>
                    <a:pt x="5340" y="23377"/>
                  </a:lnTo>
                  <a:lnTo>
                    <a:pt x="5353" y="23390"/>
                  </a:lnTo>
                  <a:lnTo>
                    <a:pt x="5366" y="23397"/>
                  </a:lnTo>
                  <a:lnTo>
                    <a:pt x="5412" y="23397"/>
                  </a:lnTo>
                  <a:cubicBezTo>
                    <a:pt x="5419" y="23377"/>
                    <a:pt x="5425" y="23364"/>
                    <a:pt x="5425" y="23358"/>
                  </a:cubicBezTo>
                  <a:cubicBezTo>
                    <a:pt x="5425" y="23345"/>
                    <a:pt x="5419" y="23331"/>
                    <a:pt x="5412" y="23318"/>
                  </a:cubicBezTo>
                  <a:cubicBezTo>
                    <a:pt x="5405" y="23305"/>
                    <a:pt x="5392" y="23299"/>
                    <a:pt x="5373" y="23299"/>
                  </a:cubicBezTo>
                  <a:close/>
                  <a:moveTo>
                    <a:pt x="5568" y="23397"/>
                  </a:moveTo>
                  <a:cubicBezTo>
                    <a:pt x="5555" y="23397"/>
                    <a:pt x="5549" y="23403"/>
                    <a:pt x="5549" y="23423"/>
                  </a:cubicBezTo>
                  <a:cubicBezTo>
                    <a:pt x="5549" y="23468"/>
                    <a:pt x="5568" y="23501"/>
                    <a:pt x="5614" y="23507"/>
                  </a:cubicBezTo>
                  <a:cubicBezTo>
                    <a:pt x="5620" y="23540"/>
                    <a:pt x="5640" y="23559"/>
                    <a:pt x="5666" y="23566"/>
                  </a:cubicBezTo>
                  <a:cubicBezTo>
                    <a:pt x="5676" y="23571"/>
                    <a:pt x="5685" y="23573"/>
                    <a:pt x="5693" y="23573"/>
                  </a:cubicBezTo>
                  <a:cubicBezTo>
                    <a:pt x="5708" y="23573"/>
                    <a:pt x="5721" y="23567"/>
                    <a:pt x="5737" y="23559"/>
                  </a:cubicBezTo>
                  <a:lnTo>
                    <a:pt x="5750" y="23540"/>
                  </a:lnTo>
                  <a:cubicBezTo>
                    <a:pt x="5744" y="23533"/>
                    <a:pt x="5737" y="23527"/>
                    <a:pt x="5737" y="23520"/>
                  </a:cubicBezTo>
                  <a:lnTo>
                    <a:pt x="5672" y="23442"/>
                  </a:lnTo>
                  <a:lnTo>
                    <a:pt x="5575" y="23397"/>
                  </a:lnTo>
                  <a:cubicBezTo>
                    <a:pt x="5575" y="23400"/>
                    <a:pt x="5575" y="23401"/>
                    <a:pt x="5574" y="23401"/>
                  </a:cubicBezTo>
                  <a:cubicBezTo>
                    <a:pt x="5573" y="23401"/>
                    <a:pt x="5571" y="23400"/>
                    <a:pt x="5568" y="23397"/>
                  </a:cubicBezTo>
                  <a:close/>
                  <a:moveTo>
                    <a:pt x="12182" y="23611"/>
                  </a:moveTo>
                  <a:cubicBezTo>
                    <a:pt x="12163" y="23611"/>
                    <a:pt x="12156" y="23618"/>
                    <a:pt x="12150" y="23637"/>
                  </a:cubicBezTo>
                  <a:cubicBezTo>
                    <a:pt x="12143" y="23663"/>
                    <a:pt x="12137" y="23709"/>
                    <a:pt x="12130" y="23793"/>
                  </a:cubicBezTo>
                  <a:cubicBezTo>
                    <a:pt x="12130" y="23832"/>
                    <a:pt x="12137" y="23865"/>
                    <a:pt x="12156" y="23878"/>
                  </a:cubicBezTo>
                  <a:cubicBezTo>
                    <a:pt x="12176" y="23897"/>
                    <a:pt x="12182" y="23910"/>
                    <a:pt x="12182" y="23917"/>
                  </a:cubicBezTo>
                  <a:lnTo>
                    <a:pt x="12208" y="23917"/>
                  </a:lnTo>
                  <a:cubicBezTo>
                    <a:pt x="12221" y="23904"/>
                    <a:pt x="12228" y="23891"/>
                    <a:pt x="12228" y="23871"/>
                  </a:cubicBezTo>
                  <a:cubicBezTo>
                    <a:pt x="12228" y="23852"/>
                    <a:pt x="12228" y="23839"/>
                    <a:pt x="12215" y="23826"/>
                  </a:cubicBezTo>
                  <a:cubicBezTo>
                    <a:pt x="12221" y="23813"/>
                    <a:pt x="12221" y="23780"/>
                    <a:pt x="12215" y="23748"/>
                  </a:cubicBezTo>
                  <a:lnTo>
                    <a:pt x="12195" y="23637"/>
                  </a:lnTo>
                  <a:cubicBezTo>
                    <a:pt x="12195" y="23618"/>
                    <a:pt x="12189" y="23611"/>
                    <a:pt x="12182" y="23611"/>
                  </a:cubicBezTo>
                  <a:close/>
                  <a:moveTo>
                    <a:pt x="5757" y="23767"/>
                  </a:moveTo>
                  <a:cubicBezTo>
                    <a:pt x="5744" y="23767"/>
                    <a:pt x="5737" y="23774"/>
                    <a:pt x="5724" y="23793"/>
                  </a:cubicBezTo>
                  <a:lnTo>
                    <a:pt x="5718" y="23832"/>
                  </a:lnTo>
                  <a:lnTo>
                    <a:pt x="5724" y="23878"/>
                  </a:lnTo>
                  <a:cubicBezTo>
                    <a:pt x="5724" y="23891"/>
                    <a:pt x="5731" y="23910"/>
                    <a:pt x="5731" y="23936"/>
                  </a:cubicBezTo>
                  <a:lnTo>
                    <a:pt x="5770" y="23930"/>
                  </a:lnTo>
                  <a:cubicBezTo>
                    <a:pt x="5770" y="23930"/>
                    <a:pt x="5776" y="23917"/>
                    <a:pt x="5783" y="23891"/>
                  </a:cubicBezTo>
                  <a:lnTo>
                    <a:pt x="5789" y="23878"/>
                  </a:lnTo>
                  <a:lnTo>
                    <a:pt x="5789" y="23858"/>
                  </a:lnTo>
                  <a:cubicBezTo>
                    <a:pt x="5789" y="23839"/>
                    <a:pt x="5789" y="23819"/>
                    <a:pt x="5783" y="23800"/>
                  </a:cubicBezTo>
                  <a:cubicBezTo>
                    <a:pt x="5776" y="23780"/>
                    <a:pt x="5770" y="23774"/>
                    <a:pt x="5757" y="23767"/>
                  </a:cubicBezTo>
                  <a:close/>
                  <a:moveTo>
                    <a:pt x="13034" y="23631"/>
                  </a:moveTo>
                  <a:cubicBezTo>
                    <a:pt x="13021" y="23631"/>
                    <a:pt x="13015" y="23644"/>
                    <a:pt x="13015" y="23663"/>
                  </a:cubicBezTo>
                  <a:cubicBezTo>
                    <a:pt x="13002" y="23715"/>
                    <a:pt x="13002" y="23748"/>
                    <a:pt x="13015" y="23774"/>
                  </a:cubicBezTo>
                  <a:lnTo>
                    <a:pt x="13021" y="23800"/>
                  </a:lnTo>
                  <a:lnTo>
                    <a:pt x="13021" y="23839"/>
                  </a:lnTo>
                  <a:lnTo>
                    <a:pt x="13041" y="23865"/>
                  </a:lnTo>
                  <a:cubicBezTo>
                    <a:pt x="13041" y="23871"/>
                    <a:pt x="13047" y="23884"/>
                    <a:pt x="13047" y="23904"/>
                  </a:cubicBezTo>
                  <a:cubicBezTo>
                    <a:pt x="13047" y="23930"/>
                    <a:pt x="13060" y="23943"/>
                    <a:pt x="13073" y="23943"/>
                  </a:cubicBezTo>
                  <a:cubicBezTo>
                    <a:pt x="13086" y="23943"/>
                    <a:pt x="13099" y="23930"/>
                    <a:pt x="13106" y="23904"/>
                  </a:cubicBezTo>
                  <a:lnTo>
                    <a:pt x="13112" y="23858"/>
                  </a:lnTo>
                  <a:lnTo>
                    <a:pt x="13106" y="23813"/>
                  </a:lnTo>
                  <a:lnTo>
                    <a:pt x="13086" y="23761"/>
                  </a:lnTo>
                  <a:cubicBezTo>
                    <a:pt x="13073" y="23722"/>
                    <a:pt x="13067" y="23696"/>
                    <a:pt x="13067" y="23683"/>
                  </a:cubicBezTo>
                  <a:lnTo>
                    <a:pt x="13060" y="23650"/>
                  </a:lnTo>
                  <a:cubicBezTo>
                    <a:pt x="13060" y="23637"/>
                    <a:pt x="13047" y="23631"/>
                    <a:pt x="13034" y="23631"/>
                  </a:cubicBezTo>
                  <a:close/>
                  <a:moveTo>
                    <a:pt x="7578" y="23813"/>
                  </a:moveTo>
                  <a:cubicBezTo>
                    <a:pt x="7558" y="23813"/>
                    <a:pt x="7545" y="23819"/>
                    <a:pt x="7532" y="23845"/>
                  </a:cubicBezTo>
                  <a:lnTo>
                    <a:pt x="7526" y="23904"/>
                  </a:lnTo>
                  <a:cubicBezTo>
                    <a:pt x="7526" y="23969"/>
                    <a:pt x="7532" y="24014"/>
                    <a:pt x="7532" y="24053"/>
                  </a:cubicBezTo>
                  <a:lnTo>
                    <a:pt x="7565" y="24053"/>
                  </a:lnTo>
                  <a:cubicBezTo>
                    <a:pt x="7571" y="24034"/>
                    <a:pt x="7578" y="24001"/>
                    <a:pt x="7578" y="23962"/>
                  </a:cubicBezTo>
                  <a:cubicBezTo>
                    <a:pt x="7578" y="23917"/>
                    <a:pt x="7578" y="23884"/>
                    <a:pt x="7584" y="23871"/>
                  </a:cubicBezTo>
                  <a:cubicBezTo>
                    <a:pt x="7584" y="23858"/>
                    <a:pt x="7591" y="23845"/>
                    <a:pt x="7584" y="23839"/>
                  </a:cubicBezTo>
                  <a:cubicBezTo>
                    <a:pt x="7578" y="23826"/>
                    <a:pt x="7578" y="23819"/>
                    <a:pt x="7578" y="23813"/>
                  </a:cubicBezTo>
                  <a:close/>
                  <a:moveTo>
                    <a:pt x="5720" y="24194"/>
                  </a:moveTo>
                  <a:cubicBezTo>
                    <a:pt x="5711" y="24194"/>
                    <a:pt x="5705" y="24198"/>
                    <a:pt x="5705" y="24203"/>
                  </a:cubicBezTo>
                  <a:cubicBezTo>
                    <a:pt x="5698" y="24216"/>
                    <a:pt x="5692" y="24229"/>
                    <a:pt x="5692" y="24235"/>
                  </a:cubicBezTo>
                  <a:cubicBezTo>
                    <a:pt x="5692" y="24268"/>
                    <a:pt x="5692" y="24294"/>
                    <a:pt x="5692" y="24327"/>
                  </a:cubicBezTo>
                  <a:lnTo>
                    <a:pt x="5698" y="24353"/>
                  </a:lnTo>
                  <a:cubicBezTo>
                    <a:pt x="5705" y="24359"/>
                    <a:pt x="5718" y="24359"/>
                    <a:pt x="5737" y="24359"/>
                  </a:cubicBezTo>
                  <a:cubicBezTo>
                    <a:pt x="5744" y="24353"/>
                    <a:pt x="5750" y="24340"/>
                    <a:pt x="5750" y="24340"/>
                  </a:cubicBezTo>
                  <a:lnTo>
                    <a:pt x="5757" y="24307"/>
                  </a:lnTo>
                  <a:lnTo>
                    <a:pt x="5757" y="24288"/>
                  </a:lnTo>
                  <a:cubicBezTo>
                    <a:pt x="5757" y="24281"/>
                    <a:pt x="5757" y="24268"/>
                    <a:pt x="5750" y="24242"/>
                  </a:cubicBezTo>
                  <a:lnTo>
                    <a:pt x="5750" y="24209"/>
                  </a:lnTo>
                  <a:cubicBezTo>
                    <a:pt x="5744" y="24203"/>
                    <a:pt x="5737" y="24196"/>
                    <a:pt x="5731" y="24196"/>
                  </a:cubicBezTo>
                  <a:cubicBezTo>
                    <a:pt x="5727" y="24195"/>
                    <a:pt x="5723" y="24194"/>
                    <a:pt x="5720" y="24194"/>
                  </a:cubicBezTo>
                  <a:close/>
                  <a:moveTo>
                    <a:pt x="13093" y="24170"/>
                  </a:moveTo>
                  <a:cubicBezTo>
                    <a:pt x="13086" y="24170"/>
                    <a:pt x="13080" y="24177"/>
                    <a:pt x="13073" y="24196"/>
                  </a:cubicBezTo>
                  <a:cubicBezTo>
                    <a:pt x="13067" y="24229"/>
                    <a:pt x="13060" y="24288"/>
                    <a:pt x="13060" y="24359"/>
                  </a:cubicBezTo>
                  <a:cubicBezTo>
                    <a:pt x="13067" y="24366"/>
                    <a:pt x="13067" y="24379"/>
                    <a:pt x="13073" y="24392"/>
                  </a:cubicBezTo>
                  <a:cubicBezTo>
                    <a:pt x="13082" y="24404"/>
                    <a:pt x="13090" y="24411"/>
                    <a:pt x="13102" y="24411"/>
                  </a:cubicBezTo>
                  <a:cubicBezTo>
                    <a:pt x="13109" y="24411"/>
                    <a:pt x="13116" y="24409"/>
                    <a:pt x="13125" y="24405"/>
                  </a:cubicBezTo>
                  <a:lnTo>
                    <a:pt x="13119" y="24216"/>
                  </a:lnTo>
                  <a:lnTo>
                    <a:pt x="13106" y="24190"/>
                  </a:lnTo>
                  <a:cubicBezTo>
                    <a:pt x="13106" y="24177"/>
                    <a:pt x="13099" y="24170"/>
                    <a:pt x="13093" y="24170"/>
                  </a:cubicBezTo>
                  <a:close/>
                  <a:moveTo>
                    <a:pt x="12237" y="24244"/>
                  </a:moveTo>
                  <a:cubicBezTo>
                    <a:pt x="12233" y="24244"/>
                    <a:pt x="12228" y="24245"/>
                    <a:pt x="12221" y="24248"/>
                  </a:cubicBezTo>
                  <a:cubicBezTo>
                    <a:pt x="12215" y="24268"/>
                    <a:pt x="12208" y="24307"/>
                    <a:pt x="12208" y="24346"/>
                  </a:cubicBezTo>
                  <a:cubicBezTo>
                    <a:pt x="12208" y="24385"/>
                    <a:pt x="12215" y="24411"/>
                    <a:pt x="12228" y="24444"/>
                  </a:cubicBezTo>
                  <a:lnTo>
                    <a:pt x="12254" y="24450"/>
                  </a:lnTo>
                  <a:cubicBezTo>
                    <a:pt x="12262" y="24453"/>
                    <a:pt x="12268" y="24454"/>
                    <a:pt x="12272" y="24454"/>
                  </a:cubicBezTo>
                  <a:cubicBezTo>
                    <a:pt x="12278" y="24454"/>
                    <a:pt x="12280" y="24451"/>
                    <a:pt x="12280" y="24444"/>
                  </a:cubicBezTo>
                  <a:cubicBezTo>
                    <a:pt x="12286" y="24437"/>
                    <a:pt x="12286" y="24437"/>
                    <a:pt x="12280" y="24424"/>
                  </a:cubicBezTo>
                  <a:cubicBezTo>
                    <a:pt x="12273" y="24418"/>
                    <a:pt x="12273" y="24411"/>
                    <a:pt x="12273" y="24405"/>
                  </a:cubicBezTo>
                  <a:lnTo>
                    <a:pt x="12267" y="24379"/>
                  </a:lnTo>
                  <a:lnTo>
                    <a:pt x="12260" y="24346"/>
                  </a:lnTo>
                  <a:cubicBezTo>
                    <a:pt x="12254" y="24333"/>
                    <a:pt x="12254" y="24327"/>
                    <a:pt x="12260" y="24314"/>
                  </a:cubicBezTo>
                  <a:lnTo>
                    <a:pt x="12254" y="24275"/>
                  </a:lnTo>
                  <a:lnTo>
                    <a:pt x="12247" y="24248"/>
                  </a:lnTo>
                  <a:cubicBezTo>
                    <a:pt x="12244" y="24245"/>
                    <a:pt x="12241" y="24244"/>
                    <a:pt x="12237" y="24244"/>
                  </a:cubicBezTo>
                  <a:close/>
                  <a:moveTo>
                    <a:pt x="7489" y="24342"/>
                  </a:moveTo>
                  <a:cubicBezTo>
                    <a:pt x="7486" y="24342"/>
                    <a:pt x="7483" y="24343"/>
                    <a:pt x="7480" y="24346"/>
                  </a:cubicBezTo>
                  <a:lnTo>
                    <a:pt x="7474" y="24366"/>
                  </a:lnTo>
                  <a:cubicBezTo>
                    <a:pt x="7467" y="24411"/>
                    <a:pt x="7467" y="24463"/>
                    <a:pt x="7474" y="24509"/>
                  </a:cubicBezTo>
                  <a:cubicBezTo>
                    <a:pt x="7474" y="24541"/>
                    <a:pt x="7467" y="24567"/>
                    <a:pt x="7461" y="24587"/>
                  </a:cubicBezTo>
                  <a:cubicBezTo>
                    <a:pt x="7454" y="24606"/>
                    <a:pt x="7454" y="24619"/>
                    <a:pt x="7454" y="24619"/>
                  </a:cubicBezTo>
                  <a:cubicBezTo>
                    <a:pt x="7454" y="24626"/>
                    <a:pt x="7454" y="24639"/>
                    <a:pt x="7467" y="24652"/>
                  </a:cubicBezTo>
                  <a:lnTo>
                    <a:pt x="7480" y="24658"/>
                  </a:lnTo>
                  <a:cubicBezTo>
                    <a:pt x="7487" y="24652"/>
                    <a:pt x="7493" y="24639"/>
                    <a:pt x="7506" y="24619"/>
                  </a:cubicBezTo>
                  <a:cubicBezTo>
                    <a:pt x="7519" y="24600"/>
                    <a:pt x="7519" y="24561"/>
                    <a:pt x="7519" y="24515"/>
                  </a:cubicBezTo>
                  <a:cubicBezTo>
                    <a:pt x="7519" y="24431"/>
                    <a:pt x="7519" y="24385"/>
                    <a:pt x="7513" y="24379"/>
                  </a:cubicBezTo>
                  <a:cubicBezTo>
                    <a:pt x="7513" y="24366"/>
                    <a:pt x="7513" y="24359"/>
                    <a:pt x="7506" y="24353"/>
                  </a:cubicBezTo>
                  <a:cubicBezTo>
                    <a:pt x="7499" y="24345"/>
                    <a:pt x="7493" y="24342"/>
                    <a:pt x="7489" y="24342"/>
                  </a:cubicBezTo>
                  <a:close/>
                  <a:moveTo>
                    <a:pt x="13125" y="24567"/>
                  </a:moveTo>
                  <a:cubicBezTo>
                    <a:pt x="13119" y="24567"/>
                    <a:pt x="13106" y="24574"/>
                    <a:pt x="13106" y="24593"/>
                  </a:cubicBezTo>
                  <a:cubicBezTo>
                    <a:pt x="13099" y="24606"/>
                    <a:pt x="13099" y="24626"/>
                    <a:pt x="13099" y="24652"/>
                  </a:cubicBezTo>
                  <a:lnTo>
                    <a:pt x="13099" y="24704"/>
                  </a:lnTo>
                  <a:lnTo>
                    <a:pt x="13099" y="24717"/>
                  </a:lnTo>
                  <a:cubicBezTo>
                    <a:pt x="13106" y="24723"/>
                    <a:pt x="13106" y="24730"/>
                    <a:pt x="13112" y="24736"/>
                  </a:cubicBezTo>
                  <a:cubicBezTo>
                    <a:pt x="13117" y="24741"/>
                    <a:pt x="13122" y="24743"/>
                    <a:pt x="13127" y="24743"/>
                  </a:cubicBezTo>
                  <a:cubicBezTo>
                    <a:pt x="13134" y="24743"/>
                    <a:pt x="13141" y="24738"/>
                    <a:pt x="13145" y="24730"/>
                  </a:cubicBezTo>
                  <a:cubicBezTo>
                    <a:pt x="13151" y="24723"/>
                    <a:pt x="13158" y="24717"/>
                    <a:pt x="13158" y="24710"/>
                  </a:cubicBezTo>
                  <a:lnTo>
                    <a:pt x="13158" y="24665"/>
                  </a:lnTo>
                  <a:lnTo>
                    <a:pt x="13158" y="24606"/>
                  </a:lnTo>
                  <a:lnTo>
                    <a:pt x="13151" y="24580"/>
                  </a:lnTo>
                  <a:cubicBezTo>
                    <a:pt x="13138" y="24567"/>
                    <a:pt x="13132" y="24567"/>
                    <a:pt x="13125" y="24567"/>
                  </a:cubicBezTo>
                  <a:close/>
                  <a:moveTo>
                    <a:pt x="5698" y="24606"/>
                  </a:moveTo>
                  <a:lnTo>
                    <a:pt x="5698" y="24613"/>
                  </a:lnTo>
                  <a:cubicBezTo>
                    <a:pt x="5695" y="24610"/>
                    <a:pt x="5693" y="24608"/>
                    <a:pt x="5690" y="24608"/>
                  </a:cubicBezTo>
                  <a:cubicBezTo>
                    <a:pt x="5686" y="24608"/>
                    <a:pt x="5682" y="24612"/>
                    <a:pt x="5679" y="24619"/>
                  </a:cubicBezTo>
                  <a:lnTo>
                    <a:pt x="5666" y="24717"/>
                  </a:lnTo>
                  <a:lnTo>
                    <a:pt x="5653" y="24743"/>
                  </a:lnTo>
                  <a:cubicBezTo>
                    <a:pt x="5646" y="24769"/>
                    <a:pt x="5653" y="24801"/>
                    <a:pt x="5659" y="24847"/>
                  </a:cubicBezTo>
                  <a:lnTo>
                    <a:pt x="5698" y="24847"/>
                  </a:lnTo>
                  <a:cubicBezTo>
                    <a:pt x="5705" y="24834"/>
                    <a:pt x="5711" y="24821"/>
                    <a:pt x="5711" y="24801"/>
                  </a:cubicBezTo>
                  <a:lnTo>
                    <a:pt x="5711" y="24775"/>
                  </a:lnTo>
                  <a:lnTo>
                    <a:pt x="5731" y="24749"/>
                  </a:lnTo>
                  <a:cubicBezTo>
                    <a:pt x="5737" y="24743"/>
                    <a:pt x="5737" y="24723"/>
                    <a:pt x="5737" y="24704"/>
                  </a:cubicBezTo>
                  <a:lnTo>
                    <a:pt x="5731" y="24652"/>
                  </a:lnTo>
                  <a:lnTo>
                    <a:pt x="5724" y="24619"/>
                  </a:lnTo>
                  <a:cubicBezTo>
                    <a:pt x="5718" y="24613"/>
                    <a:pt x="5711" y="24606"/>
                    <a:pt x="5698" y="24606"/>
                  </a:cubicBezTo>
                  <a:close/>
                  <a:moveTo>
                    <a:pt x="14003" y="24782"/>
                  </a:moveTo>
                  <a:lnTo>
                    <a:pt x="14010" y="24788"/>
                  </a:lnTo>
                  <a:cubicBezTo>
                    <a:pt x="13997" y="24788"/>
                    <a:pt x="13984" y="24788"/>
                    <a:pt x="13977" y="24801"/>
                  </a:cubicBezTo>
                  <a:lnTo>
                    <a:pt x="13977" y="24821"/>
                  </a:lnTo>
                  <a:lnTo>
                    <a:pt x="13977" y="24840"/>
                  </a:lnTo>
                  <a:lnTo>
                    <a:pt x="13977" y="24847"/>
                  </a:lnTo>
                  <a:lnTo>
                    <a:pt x="13984" y="24853"/>
                  </a:lnTo>
                  <a:lnTo>
                    <a:pt x="14003" y="24853"/>
                  </a:lnTo>
                  <a:lnTo>
                    <a:pt x="14010" y="24860"/>
                  </a:lnTo>
                  <a:lnTo>
                    <a:pt x="14023" y="24853"/>
                  </a:lnTo>
                  <a:cubicBezTo>
                    <a:pt x="14029" y="24853"/>
                    <a:pt x="14036" y="24840"/>
                    <a:pt x="14036" y="24827"/>
                  </a:cubicBezTo>
                  <a:cubicBezTo>
                    <a:pt x="14042" y="24814"/>
                    <a:pt x="14036" y="24808"/>
                    <a:pt x="14029" y="24801"/>
                  </a:cubicBezTo>
                  <a:cubicBezTo>
                    <a:pt x="14029" y="24795"/>
                    <a:pt x="14023" y="24788"/>
                    <a:pt x="14003" y="24782"/>
                  </a:cubicBezTo>
                  <a:close/>
                  <a:moveTo>
                    <a:pt x="12280" y="24691"/>
                  </a:moveTo>
                  <a:cubicBezTo>
                    <a:pt x="12267" y="24691"/>
                    <a:pt x="12260" y="24704"/>
                    <a:pt x="12260" y="24723"/>
                  </a:cubicBezTo>
                  <a:cubicBezTo>
                    <a:pt x="12254" y="24743"/>
                    <a:pt x="12254" y="24769"/>
                    <a:pt x="12254" y="24808"/>
                  </a:cubicBezTo>
                  <a:cubicBezTo>
                    <a:pt x="12254" y="24821"/>
                    <a:pt x="12254" y="24827"/>
                    <a:pt x="12260" y="24834"/>
                  </a:cubicBezTo>
                  <a:cubicBezTo>
                    <a:pt x="12260" y="24834"/>
                    <a:pt x="12267" y="24847"/>
                    <a:pt x="12280" y="24853"/>
                  </a:cubicBezTo>
                  <a:lnTo>
                    <a:pt x="12280" y="24866"/>
                  </a:lnTo>
                  <a:cubicBezTo>
                    <a:pt x="12286" y="24873"/>
                    <a:pt x="12293" y="24879"/>
                    <a:pt x="12299" y="24879"/>
                  </a:cubicBezTo>
                  <a:lnTo>
                    <a:pt x="12319" y="24873"/>
                  </a:lnTo>
                  <a:lnTo>
                    <a:pt x="12338" y="24827"/>
                  </a:lnTo>
                  <a:lnTo>
                    <a:pt x="12338" y="24808"/>
                  </a:lnTo>
                  <a:cubicBezTo>
                    <a:pt x="12332" y="24801"/>
                    <a:pt x="12332" y="24801"/>
                    <a:pt x="12325" y="24795"/>
                  </a:cubicBezTo>
                  <a:lnTo>
                    <a:pt x="12312" y="24704"/>
                  </a:lnTo>
                  <a:cubicBezTo>
                    <a:pt x="12299" y="24691"/>
                    <a:pt x="12293" y="24691"/>
                    <a:pt x="12280" y="24691"/>
                  </a:cubicBezTo>
                  <a:close/>
                  <a:moveTo>
                    <a:pt x="13255" y="24795"/>
                  </a:moveTo>
                  <a:lnTo>
                    <a:pt x="13242" y="24801"/>
                  </a:lnTo>
                  <a:cubicBezTo>
                    <a:pt x="13236" y="24808"/>
                    <a:pt x="13236" y="24814"/>
                    <a:pt x="13242" y="24827"/>
                  </a:cubicBezTo>
                  <a:lnTo>
                    <a:pt x="13249" y="24847"/>
                  </a:lnTo>
                  <a:lnTo>
                    <a:pt x="13255" y="24873"/>
                  </a:lnTo>
                  <a:cubicBezTo>
                    <a:pt x="13255" y="24886"/>
                    <a:pt x="13268" y="24899"/>
                    <a:pt x="13294" y="24912"/>
                  </a:cubicBezTo>
                  <a:cubicBezTo>
                    <a:pt x="13314" y="24920"/>
                    <a:pt x="13340" y="24925"/>
                    <a:pt x="13370" y="24925"/>
                  </a:cubicBezTo>
                  <a:cubicBezTo>
                    <a:pt x="13388" y="24925"/>
                    <a:pt x="13409" y="24923"/>
                    <a:pt x="13431" y="24918"/>
                  </a:cubicBezTo>
                  <a:lnTo>
                    <a:pt x="13431" y="24912"/>
                  </a:lnTo>
                  <a:lnTo>
                    <a:pt x="13457" y="24912"/>
                  </a:lnTo>
                  <a:cubicBezTo>
                    <a:pt x="13463" y="24899"/>
                    <a:pt x="13470" y="24892"/>
                    <a:pt x="13470" y="24892"/>
                  </a:cubicBezTo>
                  <a:cubicBezTo>
                    <a:pt x="13470" y="24879"/>
                    <a:pt x="13470" y="24873"/>
                    <a:pt x="13457" y="24866"/>
                  </a:cubicBezTo>
                  <a:cubicBezTo>
                    <a:pt x="13444" y="24853"/>
                    <a:pt x="13424" y="24847"/>
                    <a:pt x="13392" y="24847"/>
                  </a:cubicBezTo>
                  <a:cubicBezTo>
                    <a:pt x="13359" y="24847"/>
                    <a:pt x="13333" y="24847"/>
                    <a:pt x="13320" y="24834"/>
                  </a:cubicBezTo>
                  <a:lnTo>
                    <a:pt x="13288" y="24808"/>
                  </a:lnTo>
                  <a:cubicBezTo>
                    <a:pt x="13275" y="24801"/>
                    <a:pt x="13262" y="24795"/>
                    <a:pt x="13255" y="24795"/>
                  </a:cubicBezTo>
                  <a:close/>
                  <a:moveTo>
                    <a:pt x="13901" y="24842"/>
                  </a:moveTo>
                  <a:cubicBezTo>
                    <a:pt x="13891" y="24842"/>
                    <a:pt x="13880" y="24844"/>
                    <a:pt x="13867" y="24847"/>
                  </a:cubicBezTo>
                  <a:cubicBezTo>
                    <a:pt x="13828" y="24861"/>
                    <a:pt x="13785" y="24869"/>
                    <a:pt x="13739" y="24869"/>
                  </a:cubicBezTo>
                  <a:cubicBezTo>
                    <a:pt x="13723" y="24869"/>
                    <a:pt x="13707" y="24868"/>
                    <a:pt x="13691" y="24866"/>
                  </a:cubicBezTo>
                  <a:cubicBezTo>
                    <a:pt x="13687" y="24864"/>
                    <a:pt x="13684" y="24864"/>
                    <a:pt x="13681" y="24864"/>
                  </a:cubicBezTo>
                  <a:cubicBezTo>
                    <a:pt x="13674" y="24864"/>
                    <a:pt x="13670" y="24868"/>
                    <a:pt x="13665" y="24873"/>
                  </a:cubicBezTo>
                  <a:cubicBezTo>
                    <a:pt x="13652" y="24879"/>
                    <a:pt x="13652" y="24892"/>
                    <a:pt x="13665" y="24905"/>
                  </a:cubicBezTo>
                  <a:cubicBezTo>
                    <a:pt x="13672" y="24905"/>
                    <a:pt x="13685" y="24912"/>
                    <a:pt x="13711" y="24925"/>
                  </a:cubicBezTo>
                  <a:cubicBezTo>
                    <a:pt x="13724" y="24938"/>
                    <a:pt x="13756" y="24944"/>
                    <a:pt x="13795" y="24944"/>
                  </a:cubicBezTo>
                  <a:cubicBezTo>
                    <a:pt x="13854" y="24938"/>
                    <a:pt x="13893" y="24931"/>
                    <a:pt x="13912" y="24912"/>
                  </a:cubicBezTo>
                  <a:cubicBezTo>
                    <a:pt x="13925" y="24905"/>
                    <a:pt x="13932" y="24892"/>
                    <a:pt x="13932" y="24879"/>
                  </a:cubicBezTo>
                  <a:cubicBezTo>
                    <a:pt x="13932" y="24866"/>
                    <a:pt x="13932" y="24853"/>
                    <a:pt x="13925" y="24847"/>
                  </a:cubicBezTo>
                  <a:cubicBezTo>
                    <a:pt x="13919" y="24844"/>
                    <a:pt x="13911" y="24842"/>
                    <a:pt x="13901" y="24842"/>
                  </a:cubicBezTo>
                  <a:close/>
                  <a:moveTo>
                    <a:pt x="7441" y="24905"/>
                  </a:moveTo>
                  <a:cubicBezTo>
                    <a:pt x="7435" y="24905"/>
                    <a:pt x="7422" y="24918"/>
                    <a:pt x="7415" y="24931"/>
                  </a:cubicBezTo>
                  <a:lnTo>
                    <a:pt x="7396" y="24970"/>
                  </a:lnTo>
                  <a:cubicBezTo>
                    <a:pt x="7389" y="24990"/>
                    <a:pt x="7389" y="25003"/>
                    <a:pt x="7396" y="25022"/>
                  </a:cubicBezTo>
                  <a:cubicBezTo>
                    <a:pt x="7396" y="25042"/>
                    <a:pt x="7396" y="25068"/>
                    <a:pt x="7389" y="25100"/>
                  </a:cubicBezTo>
                  <a:cubicBezTo>
                    <a:pt x="7396" y="25133"/>
                    <a:pt x="7396" y="25159"/>
                    <a:pt x="7409" y="25179"/>
                  </a:cubicBezTo>
                  <a:lnTo>
                    <a:pt x="7435" y="25179"/>
                  </a:lnTo>
                  <a:cubicBezTo>
                    <a:pt x="7441" y="25159"/>
                    <a:pt x="7448" y="25139"/>
                    <a:pt x="7454" y="25107"/>
                  </a:cubicBezTo>
                  <a:cubicBezTo>
                    <a:pt x="7448" y="25068"/>
                    <a:pt x="7448" y="25042"/>
                    <a:pt x="7448" y="25022"/>
                  </a:cubicBezTo>
                  <a:lnTo>
                    <a:pt x="7454" y="24977"/>
                  </a:lnTo>
                  <a:cubicBezTo>
                    <a:pt x="7461" y="24951"/>
                    <a:pt x="7461" y="24931"/>
                    <a:pt x="7461" y="24918"/>
                  </a:cubicBezTo>
                  <a:cubicBezTo>
                    <a:pt x="7454" y="24912"/>
                    <a:pt x="7448" y="24905"/>
                    <a:pt x="7441" y="24905"/>
                  </a:cubicBezTo>
                  <a:close/>
                  <a:moveTo>
                    <a:pt x="12260" y="25100"/>
                  </a:moveTo>
                  <a:lnTo>
                    <a:pt x="12234" y="25113"/>
                  </a:lnTo>
                  <a:lnTo>
                    <a:pt x="12150" y="25159"/>
                  </a:lnTo>
                  <a:lnTo>
                    <a:pt x="12111" y="25185"/>
                  </a:lnTo>
                  <a:lnTo>
                    <a:pt x="12078" y="25250"/>
                  </a:lnTo>
                  <a:cubicBezTo>
                    <a:pt x="12078" y="25276"/>
                    <a:pt x="12078" y="25296"/>
                    <a:pt x="12078" y="25302"/>
                  </a:cubicBezTo>
                  <a:cubicBezTo>
                    <a:pt x="12085" y="25305"/>
                    <a:pt x="12091" y="25307"/>
                    <a:pt x="12099" y="25307"/>
                  </a:cubicBezTo>
                  <a:cubicBezTo>
                    <a:pt x="12106" y="25307"/>
                    <a:pt x="12114" y="25305"/>
                    <a:pt x="12124" y="25302"/>
                  </a:cubicBezTo>
                  <a:cubicBezTo>
                    <a:pt x="12124" y="25296"/>
                    <a:pt x="12137" y="25289"/>
                    <a:pt x="12150" y="25276"/>
                  </a:cubicBezTo>
                  <a:cubicBezTo>
                    <a:pt x="12169" y="25257"/>
                    <a:pt x="12195" y="25237"/>
                    <a:pt x="12221" y="25224"/>
                  </a:cubicBezTo>
                  <a:cubicBezTo>
                    <a:pt x="12241" y="25218"/>
                    <a:pt x="12254" y="25211"/>
                    <a:pt x="12260" y="25205"/>
                  </a:cubicBezTo>
                  <a:cubicBezTo>
                    <a:pt x="12267" y="25198"/>
                    <a:pt x="12273" y="25185"/>
                    <a:pt x="12273" y="25165"/>
                  </a:cubicBezTo>
                  <a:lnTo>
                    <a:pt x="12286" y="25113"/>
                  </a:lnTo>
                  <a:cubicBezTo>
                    <a:pt x="12280" y="25107"/>
                    <a:pt x="12273" y="25100"/>
                    <a:pt x="12260" y="25100"/>
                  </a:cubicBezTo>
                  <a:close/>
                  <a:moveTo>
                    <a:pt x="5692" y="25107"/>
                  </a:moveTo>
                  <a:lnTo>
                    <a:pt x="5666" y="25133"/>
                  </a:lnTo>
                  <a:cubicBezTo>
                    <a:pt x="5659" y="25139"/>
                    <a:pt x="5659" y="25146"/>
                    <a:pt x="5659" y="25159"/>
                  </a:cubicBezTo>
                  <a:lnTo>
                    <a:pt x="5659" y="25296"/>
                  </a:lnTo>
                  <a:cubicBezTo>
                    <a:pt x="5666" y="25302"/>
                    <a:pt x="5672" y="25309"/>
                    <a:pt x="5679" y="25309"/>
                  </a:cubicBezTo>
                  <a:cubicBezTo>
                    <a:pt x="5685" y="25309"/>
                    <a:pt x="5692" y="25309"/>
                    <a:pt x="5705" y="25296"/>
                  </a:cubicBezTo>
                  <a:lnTo>
                    <a:pt x="5705" y="25276"/>
                  </a:lnTo>
                  <a:lnTo>
                    <a:pt x="5705" y="25192"/>
                  </a:lnTo>
                  <a:lnTo>
                    <a:pt x="5711" y="25165"/>
                  </a:lnTo>
                  <a:lnTo>
                    <a:pt x="5718" y="25139"/>
                  </a:lnTo>
                  <a:cubicBezTo>
                    <a:pt x="5718" y="25126"/>
                    <a:pt x="5718" y="25120"/>
                    <a:pt x="5711" y="25113"/>
                  </a:cubicBezTo>
                  <a:cubicBezTo>
                    <a:pt x="5711" y="25107"/>
                    <a:pt x="5705" y="25107"/>
                    <a:pt x="5692" y="25107"/>
                  </a:cubicBezTo>
                  <a:close/>
                  <a:moveTo>
                    <a:pt x="12014" y="25371"/>
                  </a:moveTo>
                  <a:cubicBezTo>
                    <a:pt x="12010" y="25371"/>
                    <a:pt x="12005" y="25372"/>
                    <a:pt x="12000" y="25374"/>
                  </a:cubicBezTo>
                  <a:lnTo>
                    <a:pt x="11961" y="25380"/>
                  </a:lnTo>
                  <a:cubicBezTo>
                    <a:pt x="11955" y="25387"/>
                    <a:pt x="11935" y="25387"/>
                    <a:pt x="11909" y="25387"/>
                  </a:cubicBezTo>
                  <a:lnTo>
                    <a:pt x="11857" y="25387"/>
                  </a:lnTo>
                  <a:lnTo>
                    <a:pt x="11818" y="25419"/>
                  </a:lnTo>
                  <a:lnTo>
                    <a:pt x="11805" y="25439"/>
                  </a:lnTo>
                  <a:cubicBezTo>
                    <a:pt x="11799" y="25452"/>
                    <a:pt x="11799" y="25465"/>
                    <a:pt x="11812" y="25471"/>
                  </a:cubicBezTo>
                  <a:lnTo>
                    <a:pt x="11825" y="25478"/>
                  </a:lnTo>
                  <a:lnTo>
                    <a:pt x="11883" y="25484"/>
                  </a:lnTo>
                  <a:cubicBezTo>
                    <a:pt x="11890" y="25478"/>
                    <a:pt x="11896" y="25471"/>
                    <a:pt x="11909" y="25465"/>
                  </a:cubicBezTo>
                  <a:lnTo>
                    <a:pt x="11968" y="25452"/>
                  </a:lnTo>
                  <a:lnTo>
                    <a:pt x="11987" y="25445"/>
                  </a:lnTo>
                  <a:lnTo>
                    <a:pt x="12000" y="25426"/>
                  </a:lnTo>
                  <a:cubicBezTo>
                    <a:pt x="12007" y="25419"/>
                    <a:pt x="12013" y="25413"/>
                    <a:pt x="12020" y="25413"/>
                  </a:cubicBezTo>
                  <a:cubicBezTo>
                    <a:pt x="12039" y="25400"/>
                    <a:pt x="12039" y="25393"/>
                    <a:pt x="12039" y="25387"/>
                  </a:cubicBezTo>
                  <a:cubicBezTo>
                    <a:pt x="12034" y="25377"/>
                    <a:pt x="12026" y="25371"/>
                    <a:pt x="12014" y="25371"/>
                  </a:cubicBezTo>
                  <a:close/>
                  <a:moveTo>
                    <a:pt x="11512" y="25556"/>
                  </a:moveTo>
                  <a:cubicBezTo>
                    <a:pt x="11514" y="25556"/>
                    <a:pt x="11515" y="25556"/>
                    <a:pt x="11517" y="25556"/>
                  </a:cubicBezTo>
                  <a:lnTo>
                    <a:pt x="11517" y="25556"/>
                  </a:lnTo>
                  <a:lnTo>
                    <a:pt x="11519" y="25556"/>
                  </a:lnTo>
                  <a:close/>
                  <a:moveTo>
                    <a:pt x="7405" y="25404"/>
                  </a:moveTo>
                  <a:cubicBezTo>
                    <a:pt x="7402" y="25404"/>
                    <a:pt x="7399" y="25404"/>
                    <a:pt x="7396" y="25406"/>
                  </a:cubicBezTo>
                  <a:cubicBezTo>
                    <a:pt x="7389" y="25406"/>
                    <a:pt x="7383" y="25413"/>
                    <a:pt x="7383" y="25426"/>
                  </a:cubicBezTo>
                  <a:cubicBezTo>
                    <a:pt x="7376" y="25452"/>
                    <a:pt x="7376" y="25484"/>
                    <a:pt x="7376" y="25523"/>
                  </a:cubicBezTo>
                  <a:cubicBezTo>
                    <a:pt x="7376" y="25543"/>
                    <a:pt x="7376" y="25556"/>
                    <a:pt x="7383" y="25562"/>
                  </a:cubicBezTo>
                  <a:lnTo>
                    <a:pt x="7402" y="25588"/>
                  </a:lnTo>
                  <a:cubicBezTo>
                    <a:pt x="7409" y="25588"/>
                    <a:pt x="7415" y="25582"/>
                    <a:pt x="7422" y="25569"/>
                  </a:cubicBezTo>
                  <a:lnTo>
                    <a:pt x="7428" y="25549"/>
                  </a:lnTo>
                  <a:lnTo>
                    <a:pt x="7435" y="25523"/>
                  </a:lnTo>
                  <a:lnTo>
                    <a:pt x="7435" y="25471"/>
                  </a:lnTo>
                  <a:cubicBezTo>
                    <a:pt x="7435" y="25445"/>
                    <a:pt x="7428" y="25426"/>
                    <a:pt x="7422" y="25419"/>
                  </a:cubicBezTo>
                  <a:cubicBezTo>
                    <a:pt x="7417" y="25410"/>
                    <a:pt x="7412" y="25404"/>
                    <a:pt x="7405" y="25404"/>
                  </a:cubicBezTo>
                  <a:close/>
                  <a:moveTo>
                    <a:pt x="14309" y="25484"/>
                  </a:moveTo>
                  <a:cubicBezTo>
                    <a:pt x="14296" y="25484"/>
                    <a:pt x="14276" y="25491"/>
                    <a:pt x="14231" y="25510"/>
                  </a:cubicBezTo>
                  <a:lnTo>
                    <a:pt x="14179" y="25523"/>
                  </a:lnTo>
                  <a:cubicBezTo>
                    <a:pt x="14153" y="25530"/>
                    <a:pt x="14140" y="25543"/>
                    <a:pt x="14133" y="25556"/>
                  </a:cubicBezTo>
                  <a:cubicBezTo>
                    <a:pt x="14133" y="25569"/>
                    <a:pt x="14133" y="25575"/>
                    <a:pt x="14140" y="25582"/>
                  </a:cubicBezTo>
                  <a:cubicBezTo>
                    <a:pt x="14140" y="25588"/>
                    <a:pt x="14153" y="25588"/>
                    <a:pt x="14166" y="25588"/>
                  </a:cubicBezTo>
                  <a:lnTo>
                    <a:pt x="14224" y="25588"/>
                  </a:lnTo>
                  <a:lnTo>
                    <a:pt x="14257" y="25582"/>
                  </a:lnTo>
                  <a:lnTo>
                    <a:pt x="14296" y="25549"/>
                  </a:lnTo>
                  <a:lnTo>
                    <a:pt x="14322" y="25536"/>
                  </a:lnTo>
                  <a:cubicBezTo>
                    <a:pt x="14335" y="25530"/>
                    <a:pt x="14341" y="25523"/>
                    <a:pt x="14341" y="25517"/>
                  </a:cubicBezTo>
                  <a:cubicBezTo>
                    <a:pt x="14341" y="25497"/>
                    <a:pt x="14328" y="25491"/>
                    <a:pt x="14309" y="25484"/>
                  </a:cubicBezTo>
                  <a:close/>
                  <a:moveTo>
                    <a:pt x="11168" y="25627"/>
                  </a:moveTo>
                  <a:cubicBezTo>
                    <a:pt x="11169" y="25627"/>
                    <a:pt x="11170" y="25627"/>
                    <a:pt x="11172" y="25627"/>
                  </a:cubicBezTo>
                  <a:lnTo>
                    <a:pt x="11172" y="25627"/>
                  </a:lnTo>
                  <a:cubicBezTo>
                    <a:pt x="11172" y="25627"/>
                    <a:pt x="11173" y="25627"/>
                    <a:pt x="11174" y="25627"/>
                  </a:cubicBezTo>
                  <a:close/>
                  <a:moveTo>
                    <a:pt x="11517" y="25556"/>
                  </a:moveTo>
                  <a:lnTo>
                    <a:pt x="11447" y="25575"/>
                  </a:lnTo>
                  <a:cubicBezTo>
                    <a:pt x="11434" y="25582"/>
                    <a:pt x="11421" y="25595"/>
                    <a:pt x="11421" y="25608"/>
                  </a:cubicBezTo>
                  <a:lnTo>
                    <a:pt x="11441" y="25627"/>
                  </a:lnTo>
                  <a:cubicBezTo>
                    <a:pt x="11454" y="25634"/>
                    <a:pt x="11473" y="25634"/>
                    <a:pt x="11486" y="25634"/>
                  </a:cubicBezTo>
                  <a:lnTo>
                    <a:pt x="11519" y="25621"/>
                  </a:lnTo>
                  <a:cubicBezTo>
                    <a:pt x="11538" y="25614"/>
                    <a:pt x="11558" y="25608"/>
                    <a:pt x="11577" y="25608"/>
                  </a:cubicBezTo>
                  <a:lnTo>
                    <a:pt x="11603" y="25608"/>
                  </a:lnTo>
                  <a:cubicBezTo>
                    <a:pt x="11616" y="25595"/>
                    <a:pt x="11623" y="25588"/>
                    <a:pt x="11616" y="25582"/>
                  </a:cubicBezTo>
                  <a:lnTo>
                    <a:pt x="11610" y="25569"/>
                  </a:lnTo>
                  <a:cubicBezTo>
                    <a:pt x="11597" y="25562"/>
                    <a:pt x="11584" y="25562"/>
                    <a:pt x="11558" y="25562"/>
                  </a:cubicBezTo>
                  <a:cubicBezTo>
                    <a:pt x="11542" y="25562"/>
                    <a:pt x="11526" y="25558"/>
                    <a:pt x="11517" y="25556"/>
                  </a:cubicBezTo>
                  <a:close/>
                  <a:moveTo>
                    <a:pt x="5679" y="25510"/>
                  </a:moveTo>
                  <a:cubicBezTo>
                    <a:pt x="5659" y="25510"/>
                    <a:pt x="5653" y="25510"/>
                    <a:pt x="5640" y="25517"/>
                  </a:cubicBezTo>
                  <a:lnTo>
                    <a:pt x="5620" y="25536"/>
                  </a:lnTo>
                  <a:lnTo>
                    <a:pt x="5607" y="25543"/>
                  </a:lnTo>
                  <a:lnTo>
                    <a:pt x="5601" y="25562"/>
                  </a:lnTo>
                  <a:lnTo>
                    <a:pt x="5607" y="25627"/>
                  </a:lnTo>
                  <a:cubicBezTo>
                    <a:pt x="5607" y="25634"/>
                    <a:pt x="5620" y="25634"/>
                    <a:pt x="5633" y="25640"/>
                  </a:cubicBezTo>
                  <a:cubicBezTo>
                    <a:pt x="5640" y="25640"/>
                    <a:pt x="5653" y="25640"/>
                    <a:pt x="5659" y="25634"/>
                  </a:cubicBezTo>
                  <a:cubicBezTo>
                    <a:pt x="5666" y="25627"/>
                    <a:pt x="5666" y="25621"/>
                    <a:pt x="5666" y="25614"/>
                  </a:cubicBezTo>
                  <a:cubicBezTo>
                    <a:pt x="5666" y="25601"/>
                    <a:pt x="5666" y="25595"/>
                    <a:pt x="5666" y="25588"/>
                  </a:cubicBezTo>
                  <a:lnTo>
                    <a:pt x="5679" y="25582"/>
                  </a:lnTo>
                  <a:lnTo>
                    <a:pt x="5685" y="25549"/>
                  </a:lnTo>
                  <a:cubicBezTo>
                    <a:pt x="5685" y="25530"/>
                    <a:pt x="5679" y="25517"/>
                    <a:pt x="5679" y="25510"/>
                  </a:cubicBezTo>
                  <a:close/>
                  <a:moveTo>
                    <a:pt x="13657" y="25574"/>
                  </a:moveTo>
                  <a:cubicBezTo>
                    <a:pt x="13653" y="25574"/>
                    <a:pt x="13649" y="25574"/>
                    <a:pt x="13646" y="25575"/>
                  </a:cubicBezTo>
                  <a:lnTo>
                    <a:pt x="13620" y="25582"/>
                  </a:lnTo>
                  <a:cubicBezTo>
                    <a:pt x="13600" y="25588"/>
                    <a:pt x="13594" y="25595"/>
                    <a:pt x="13594" y="25608"/>
                  </a:cubicBezTo>
                  <a:cubicBezTo>
                    <a:pt x="13600" y="25614"/>
                    <a:pt x="13613" y="25627"/>
                    <a:pt x="13639" y="25634"/>
                  </a:cubicBezTo>
                  <a:lnTo>
                    <a:pt x="13652" y="25647"/>
                  </a:lnTo>
                  <a:lnTo>
                    <a:pt x="13750" y="25660"/>
                  </a:lnTo>
                  <a:cubicBezTo>
                    <a:pt x="13763" y="25653"/>
                    <a:pt x="13763" y="25640"/>
                    <a:pt x="13756" y="25621"/>
                  </a:cubicBezTo>
                  <a:cubicBezTo>
                    <a:pt x="13750" y="25614"/>
                    <a:pt x="13743" y="25608"/>
                    <a:pt x="13724" y="25601"/>
                  </a:cubicBezTo>
                  <a:cubicBezTo>
                    <a:pt x="13697" y="25585"/>
                    <a:pt x="13675" y="25574"/>
                    <a:pt x="13657" y="25574"/>
                  </a:cubicBezTo>
                  <a:close/>
                  <a:moveTo>
                    <a:pt x="13392" y="25575"/>
                  </a:moveTo>
                  <a:cubicBezTo>
                    <a:pt x="13379" y="25575"/>
                    <a:pt x="13366" y="25575"/>
                    <a:pt x="13359" y="25588"/>
                  </a:cubicBezTo>
                  <a:cubicBezTo>
                    <a:pt x="13353" y="25601"/>
                    <a:pt x="13353" y="25608"/>
                    <a:pt x="13359" y="25621"/>
                  </a:cubicBezTo>
                  <a:lnTo>
                    <a:pt x="13392" y="25634"/>
                  </a:lnTo>
                  <a:lnTo>
                    <a:pt x="13411" y="25653"/>
                  </a:lnTo>
                  <a:cubicBezTo>
                    <a:pt x="13411" y="25660"/>
                    <a:pt x="13424" y="25666"/>
                    <a:pt x="13437" y="25666"/>
                  </a:cubicBezTo>
                  <a:lnTo>
                    <a:pt x="13457" y="25666"/>
                  </a:lnTo>
                  <a:cubicBezTo>
                    <a:pt x="13476" y="25660"/>
                    <a:pt x="13483" y="25653"/>
                    <a:pt x="13483" y="25640"/>
                  </a:cubicBezTo>
                  <a:lnTo>
                    <a:pt x="13457" y="25601"/>
                  </a:lnTo>
                  <a:lnTo>
                    <a:pt x="13450" y="25595"/>
                  </a:lnTo>
                  <a:lnTo>
                    <a:pt x="13437" y="25588"/>
                  </a:lnTo>
                  <a:cubicBezTo>
                    <a:pt x="13411" y="25582"/>
                    <a:pt x="13398" y="25575"/>
                    <a:pt x="13398" y="25575"/>
                  </a:cubicBezTo>
                  <a:close/>
                  <a:moveTo>
                    <a:pt x="11172" y="25627"/>
                  </a:moveTo>
                  <a:lnTo>
                    <a:pt x="11172" y="25627"/>
                  </a:lnTo>
                  <a:cubicBezTo>
                    <a:pt x="11159" y="25628"/>
                    <a:pt x="11147" y="25635"/>
                    <a:pt x="11135" y="25647"/>
                  </a:cubicBezTo>
                  <a:lnTo>
                    <a:pt x="11122" y="25653"/>
                  </a:lnTo>
                  <a:lnTo>
                    <a:pt x="11116" y="25673"/>
                  </a:lnTo>
                  <a:lnTo>
                    <a:pt x="11122" y="25699"/>
                  </a:lnTo>
                  <a:cubicBezTo>
                    <a:pt x="11129" y="25712"/>
                    <a:pt x="11135" y="25718"/>
                    <a:pt x="11142" y="25718"/>
                  </a:cubicBezTo>
                  <a:lnTo>
                    <a:pt x="11155" y="25725"/>
                  </a:lnTo>
                  <a:lnTo>
                    <a:pt x="11194" y="25712"/>
                  </a:lnTo>
                  <a:lnTo>
                    <a:pt x="11213" y="25692"/>
                  </a:lnTo>
                  <a:lnTo>
                    <a:pt x="11213" y="25679"/>
                  </a:lnTo>
                  <a:cubicBezTo>
                    <a:pt x="11213" y="25666"/>
                    <a:pt x="11213" y="25653"/>
                    <a:pt x="11207" y="25647"/>
                  </a:cubicBezTo>
                  <a:cubicBezTo>
                    <a:pt x="11201" y="25635"/>
                    <a:pt x="11189" y="25628"/>
                    <a:pt x="11172" y="25627"/>
                  </a:cubicBezTo>
                  <a:close/>
                  <a:moveTo>
                    <a:pt x="5510" y="25660"/>
                  </a:moveTo>
                  <a:lnTo>
                    <a:pt x="5503" y="25666"/>
                  </a:lnTo>
                  <a:lnTo>
                    <a:pt x="5497" y="25679"/>
                  </a:lnTo>
                  <a:cubicBezTo>
                    <a:pt x="5490" y="25686"/>
                    <a:pt x="5484" y="25692"/>
                    <a:pt x="5464" y="25692"/>
                  </a:cubicBezTo>
                  <a:cubicBezTo>
                    <a:pt x="5451" y="25699"/>
                    <a:pt x="5445" y="25705"/>
                    <a:pt x="5445" y="25712"/>
                  </a:cubicBezTo>
                  <a:lnTo>
                    <a:pt x="5445" y="25770"/>
                  </a:lnTo>
                  <a:lnTo>
                    <a:pt x="5490" y="25770"/>
                  </a:lnTo>
                  <a:cubicBezTo>
                    <a:pt x="5484" y="25764"/>
                    <a:pt x="5490" y="25757"/>
                    <a:pt x="5497" y="25751"/>
                  </a:cubicBezTo>
                  <a:lnTo>
                    <a:pt x="5523" y="25751"/>
                  </a:lnTo>
                  <a:lnTo>
                    <a:pt x="5536" y="25731"/>
                  </a:lnTo>
                  <a:lnTo>
                    <a:pt x="5549" y="25712"/>
                  </a:lnTo>
                  <a:lnTo>
                    <a:pt x="5562" y="25679"/>
                  </a:lnTo>
                  <a:cubicBezTo>
                    <a:pt x="5549" y="25673"/>
                    <a:pt x="5536" y="25666"/>
                    <a:pt x="5523" y="25660"/>
                  </a:cubicBezTo>
                  <a:lnTo>
                    <a:pt x="5516" y="25666"/>
                  </a:lnTo>
                  <a:lnTo>
                    <a:pt x="5510" y="25660"/>
                  </a:lnTo>
                  <a:close/>
                  <a:moveTo>
                    <a:pt x="13242" y="25634"/>
                  </a:moveTo>
                  <a:lnTo>
                    <a:pt x="13229" y="25653"/>
                  </a:lnTo>
                  <a:cubicBezTo>
                    <a:pt x="13223" y="25660"/>
                    <a:pt x="13223" y="25666"/>
                    <a:pt x="13223" y="25679"/>
                  </a:cubicBezTo>
                  <a:lnTo>
                    <a:pt x="13223" y="25751"/>
                  </a:lnTo>
                  <a:cubicBezTo>
                    <a:pt x="13223" y="25790"/>
                    <a:pt x="13229" y="25809"/>
                    <a:pt x="13242" y="25822"/>
                  </a:cubicBezTo>
                  <a:lnTo>
                    <a:pt x="13262" y="25822"/>
                  </a:lnTo>
                  <a:cubicBezTo>
                    <a:pt x="13275" y="25809"/>
                    <a:pt x="13288" y="25783"/>
                    <a:pt x="13288" y="25757"/>
                  </a:cubicBezTo>
                  <a:lnTo>
                    <a:pt x="13288" y="25686"/>
                  </a:lnTo>
                  <a:cubicBezTo>
                    <a:pt x="13288" y="25673"/>
                    <a:pt x="13288" y="25660"/>
                    <a:pt x="13294" y="25647"/>
                  </a:cubicBezTo>
                  <a:cubicBezTo>
                    <a:pt x="13281" y="25634"/>
                    <a:pt x="13268" y="25634"/>
                    <a:pt x="13255" y="25634"/>
                  </a:cubicBezTo>
                  <a:cubicBezTo>
                    <a:pt x="13255" y="25637"/>
                    <a:pt x="13254" y="25639"/>
                    <a:pt x="13251" y="25639"/>
                  </a:cubicBezTo>
                  <a:cubicBezTo>
                    <a:pt x="13249" y="25639"/>
                    <a:pt x="13246" y="25637"/>
                    <a:pt x="13242" y="25634"/>
                  </a:cubicBezTo>
                  <a:close/>
                  <a:moveTo>
                    <a:pt x="7331" y="25744"/>
                  </a:moveTo>
                  <a:lnTo>
                    <a:pt x="7318" y="25751"/>
                  </a:lnTo>
                  <a:cubicBezTo>
                    <a:pt x="7311" y="25757"/>
                    <a:pt x="7305" y="25764"/>
                    <a:pt x="7285" y="25770"/>
                  </a:cubicBezTo>
                  <a:lnTo>
                    <a:pt x="7285" y="25783"/>
                  </a:lnTo>
                  <a:lnTo>
                    <a:pt x="7266" y="25796"/>
                  </a:lnTo>
                  <a:cubicBezTo>
                    <a:pt x="7233" y="25816"/>
                    <a:pt x="7220" y="25848"/>
                    <a:pt x="7227" y="25881"/>
                  </a:cubicBezTo>
                  <a:cubicBezTo>
                    <a:pt x="7240" y="25884"/>
                    <a:pt x="7251" y="25885"/>
                    <a:pt x="7261" y="25885"/>
                  </a:cubicBezTo>
                  <a:cubicBezTo>
                    <a:pt x="7275" y="25885"/>
                    <a:pt x="7287" y="25882"/>
                    <a:pt x="7298" y="25874"/>
                  </a:cubicBezTo>
                  <a:lnTo>
                    <a:pt x="7344" y="25835"/>
                  </a:lnTo>
                  <a:lnTo>
                    <a:pt x="7376" y="25796"/>
                  </a:lnTo>
                  <a:lnTo>
                    <a:pt x="7376" y="25770"/>
                  </a:lnTo>
                  <a:cubicBezTo>
                    <a:pt x="7376" y="25764"/>
                    <a:pt x="7370" y="25757"/>
                    <a:pt x="7357" y="25751"/>
                  </a:cubicBezTo>
                  <a:cubicBezTo>
                    <a:pt x="7350" y="25744"/>
                    <a:pt x="7344" y="25744"/>
                    <a:pt x="7331" y="25744"/>
                  </a:cubicBezTo>
                  <a:close/>
                  <a:moveTo>
                    <a:pt x="5230" y="25809"/>
                  </a:moveTo>
                  <a:lnTo>
                    <a:pt x="5165" y="25842"/>
                  </a:lnTo>
                  <a:cubicBezTo>
                    <a:pt x="5152" y="25842"/>
                    <a:pt x="5139" y="25842"/>
                    <a:pt x="5132" y="25848"/>
                  </a:cubicBezTo>
                  <a:cubicBezTo>
                    <a:pt x="5126" y="25848"/>
                    <a:pt x="5119" y="25861"/>
                    <a:pt x="5119" y="25881"/>
                  </a:cubicBezTo>
                  <a:cubicBezTo>
                    <a:pt x="5113" y="25887"/>
                    <a:pt x="5113" y="25900"/>
                    <a:pt x="5119" y="25907"/>
                  </a:cubicBezTo>
                  <a:cubicBezTo>
                    <a:pt x="5126" y="25913"/>
                    <a:pt x="5132" y="25913"/>
                    <a:pt x="5145" y="25913"/>
                  </a:cubicBezTo>
                  <a:lnTo>
                    <a:pt x="5178" y="25913"/>
                  </a:lnTo>
                  <a:lnTo>
                    <a:pt x="5191" y="25900"/>
                  </a:lnTo>
                  <a:lnTo>
                    <a:pt x="5223" y="25887"/>
                  </a:lnTo>
                  <a:lnTo>
                    <a:pt x="5236" y="25874"/>
                  </a:lnTo>
                  <a:lnTo>
                    <a:pt x="5249" y="25848"/>
                  </a:lnTo>
                  <a:lnTo>
                    <a:pt x="5256" y="25829"/>
                  </a:lnTo>
                  <a:cubicBezTo>
                    <a:pt x="5256" y="25816"/>
                    <a:pt x="5243" y="25809"/>
                    <a:pt x="5230" y="25809"/>
                  </a:cubicBezTo>
                  <a:close/>
                  <a:moveTo>
                    <a:pt x="6951" y="25865"/>
                  </a:moveTo>
                  <a:cubicBezTo>
                    <a:pt x="6935" y="25865"/>
                    <a:pt x="6919" y="25866"/>
                    <a:pt x="6901" y="25868"/>
                  </a:cubicBezTo>
                  <a:lnTo>
                    <a:pt x="6895" y="25874"/>
                  </a:lnTo>
                  <a:cubicBezTo>
                    <a:pt x="6890" y="25870"/>
                    <a:pt x="6886" y="25868"/>
                    <a:pt x="6881" y="25868"/>
                  </a:cubicBezTo>
                  <a:cubicBezTo>
                    <a:pt x="6873" y="25868"/>
                    <a:pt x="6864" y="25875"/>
                    <a:pt x="6856" y="25887"/>
                  </a:cubicBezTo>
                  <a:cubicBezTo>
                    <a:pt x="6849" y="25907"/>
                    <a:pt x="6856" y="25920"/>
                    <a:pt x="6875" y="25933"/>
                  </a:cubicBezTo>
                  <a:lnTo>
                    <a:pt x="7025" y="25933"/>
                  </a:lnTo>
                  <a:lnTo>
                    <a:pt x="7044" y="25926"/>
                  </a:lnTo>
                  <a:lnTo>
                    <a:pt x="7057" y="25913"/>
                  </a:lnTo>
                  <a:cubicBezTo>
                    <a:pt x="7057" y="25907"/>
                    <a:pt x="7064" y="25894"/>
                    <a:pt x="7057" y="25894"/>
                  </a:cubicBezTo>
                  <a:lnTo>
                    <a:pt x="7051" y="25881"/>
                  </a:lnTo>
                  <a:cubicBezTo>
                    <a:pt x="7027" y="25871"/>
                    <a:pt x="6993" y="25865"/>
                    <a:pt x="6951" y="25865"/>
                  </a:cubicBezTo>
                  <a:close/>
                  <a:moveTo>
                    <a:pt x="12195" y="26011"/>
                  </a:moveTo>
                  <a:lnTo>
                    <a:pt x="12195" y="26017"/>
                  </a:lnTo>
                  <a:lnTo>
                    <a:pt x="12137" y="26050"/>
                  </a:lnTo>
                  <a:lnTo>
                    <a:pt x="12143" y="26063"/>
                  </a:lnTo>
                  <a:lnTo>
                    <a:pt x="12189" y="26069"/>
                  </a:lnTo>
                  <a:lnTo>
                    <a:pt x="12202" y="26069"/>
                  </a:lnTo>
                  <a:lnTo>
                    <a:pt x="12215" y="26056"/>
                  </a:lnTo>
                  <a:lnTo>
                    <a:pt x="12228" y="26043"/>
                  </a:lnTo>
                  <a:lnTo>
                    <a:pt x="12228" y="26024"/>
                  </a:lnTo>
                  <a:lnTo>
                    <a:pt x="12195" y="26011"/>
                  </a:lnTo>
                  <a:close/>
                  <a:moveTo>
                    <a:pt x="12428" y="25963"/>
                  </a:moveTo>
                  <a:cubicBezTo>
                    <a:pt x="12421" y="25963"/>
                    <a:pt x="12414" y="25965"/>
                    <a:pt x="12410" y="25965"/>
                  </a:cubicBezTo>
                  <a:cubicBezTo>
                    <a:pt x="12403" y="25972"/>
                    <a:pt x="12397" y="25985"/>
                    <a:pt x="12397" y="25991"/>
                  </a:cubicBezTo>
                  <a:cubicBezTo>
                    <a:pt x="12397" y="25998"/>
                    <a:pt x="12397" y="26011"/>
                    <a:pt x="12410" y="26024"/>
                  </a:cubicBezTo>
                  <a:lnTo>
                    <a:pt x="12436" y="26056"/>
                  </a:lnTo>
                  <a:lnTo>
                    <a:pt x="12449" y="26069"/>
                  </a:lnTo>
                  <a:cubicBezTo>
                    <a:pt x="12449" y="26076"/>
                    <a:pt x="12462" y="26082"/>
                    <a:pt x="12481" y="26089"/>
                  </a:cubicBezTo>
                  <a:lnTo>
                    <a:pt x="12507" y="26095"/>
                  </a:lnTo>
                  <a:cubicBezTo>
                    <a:pt x="12514" y="26099"/>
                    <a:pt x="12519" y="26100"/>
                    <a:pt x="12523" y="26100"/>
                  </a:cubicBezTo>
                  <a:cubicBezTo>
                    <a:pt x="12527" y="26100"/>
                    <a:pt x="12530" y="26099"/>
                    <a:pt x="12533" y="26095"/>
                  </a:cubicBezTo>
                  <a:cubicBezTo>
                    <a:pt x="12540" y="26089"/>
                    <a:pt x="12533" y="26082"/>
                    <a:pt x="12520" y="26063"/>
                  </a:cubicBezTo>
                  <a:lnTo>
                    <a:pt x="12507" y="26024"/>
                  </a:lnTo>
                  <a:cubicBezTo>
                    <a:pt x="12501" y="26024"/>
                    <a:pt x="12488" y="26004"/>
                    <a:pt x="12455" y="25972"/>
                  </a:cubicBezTo>
                  <a:lnTo>
                    <a:pt x="12436" y="25965"/>
                  </a:lnTo>
                  <a:cubicBezTo>
                    <a:pt x="12434" y="25963"/>
                    <a:pt x="12431" y="25963"/>
                    <a:pt x="12428" y="25963"/>
                  </a:cubicBezTo>
                  <a:close/>
                  <a:moveTo>
                    <a:pt x="11890" y="26141"/>
                  </a:moveTo>
                  <a:lnTo>
                    <a:pt x="11890" y="26148"/>
                  </a:lnTo>
                  <a:cubicBezTo>
                    <a:pt x="11877" y="26148"/>
                    <a:pt x="11864" y="26154"/>
                    <a:pt x="11857" y="26167"/>
                  </a:cubicBezTo>
                  <a:lnTo>
                    <a:pt x="11825" y="26193"/>
                  </a:lnTo>
                  <a:lnTo>
                    <a:pt x="11799" y="26213"/>
                  </a:lnTo>
                  <a:cubicBezTo>
                    <a:pt x="11792" y="26213"/>
                    <a:pt x="11792" y="26226"/>
                    <a:pt x="11792" y="26239"/>
                  </a:cubicBezTo>
                  <a:lnTo>
                    <a:pt x="11792" y="26258"/>
                  </a:lnTo>
                  <a:cubicBezTo>
                    <a:pt x="11799" y="26265"/>
                    <a:pt x="11805" y="26271"/>
                    <a:pt x="11812" y="26271"/>
                  </a:cubicBezTo>
                  <a:lnTo>
                    <a:pt x="11831" y="26271"/>
                  </a:lnTo>
                  <a:lnTo>
                    <a:pt x="11929" y="26193"/>
                  </a:lnTo>
                  <a:cubicBezTo>
                    <a:pt x="11935" y="26180"/>
                    <a:pt x="11935" y="26167"/>
                    <a:pt x="11929" y="26154"/>
                  </a:cubicBezTo>
                  <a:lnTo>
                    <a:pt x="11890" y="26141"/>
                  </a:lnTo>
                  <a:close/>
                  <a:moveTo>
                    <a:pt x="5339" y="26236"/>
                  </a:moveTo>
                  <a:cubicBezTo>
                    <a:pt x="5327" y="26236"/>
                    <a:pt x="5314" y="26237"/>
                    <a:pt x="5301" y="26239"/>
                  </a:cubicBezTo>
                  <a:cubicBezTo>
                    <a:pt x="5295" y="26239"/>
                    <a:pt x="5282" y="26239"/>
                    <a:pt x="5269" y="26252"/>
                  </a:cubicBezTo>
                  <a:cubicBezTo>
                    <a:pt x="5262" y="26258"/>
                    <a:pt x="5256" y="26265"/>
                    <a:pt x="5256" y="26278"/>
                  </a:cubicBezTo>
                  <a:cubicBezTo>
                    <a:pt x="5256" y="26291"/>
                    <a:pt x="5256" y="26304"/>
                    <a:pt x="5262" y="26310"/>
                  </a:cubicBezTo>
                  <a:cubicBezTo>
                    <a:pt x="5275" y="26323"/>
                    <a:pt x="5301" y="26330"/>
                    <a:pt x="5327" y="26330"/>
                  </a:cubicBezTo>
                  <a:lnTo>
                    <a:pt x="5379" y="26330"/>
                  </a:lnTo>
                  <a:lnTo>
                    <a:pt x="5405" y="26323"/>
                  </a:lnTo>
                  <a:lnTo>
                    <a:pt x="5451" y="26304"/>
                  </a:lnTo>
                  <a:cubicBezTo>
                    <a:pt x="5464" y="26297"/>
                    <a:pt x="5471" y="26284"/>
                    <a:pt x="5458" y="26271"/>
                  </a:cubicBezTo>
                  <a:lnTo>
                    <a:pt x="5445" y="26258"/>
                  </a:lnTo>
                  <a:cubicBezTo>
                    <a:pt x="5410" y="26243"/>
                    <a:pt x="5376" y="26236"/>
                    <a:pt x="5339" y="26236"/>
                  </a:cubicBezTo>
                  <a:close/>
                  <a:moveTo>
                    <a:pt x="13289" y="26158"/>
                  </a:moveTo>
                  <a:cubicBezTo>
                    <a:pt x="13288" y="26158"/>
                    <a:pt x="13288" y="26159"/>
                    <a:pt x="13288" y="26161"/>
                  </a:cubicBezTo>
                  <a:cubicBezTo>
                    <a:pt x="13275" y="26161"/>
                    <a:pt x="13268" y="26174"/>
                    <a:pt x="13268" y="26193"/>
                  </a:cubicBezTo>
                  <a:lnTo>
                    <a:pt x="13268" y="26258"/>
                  </a:lnTo>
                  <a:cubicBezTo>
                    <a:pt x="13275" y="26278"/>
                    <a:pt x="13281" y="26291"/>
                    <a:pt x="13288" y="26304"/>
                  </a:cubicBezTo>
                  <a:lnTo>
                    <a:pt x="13301" y="26323"/>
                  </a:lnTo>
                  <a:lnTo>
                    <a:pt x="13301" y="26356"/>
                  </a:lnTo>
                  <a:cubicBezTo>
                    <a:pt x="13307" y="26369"/>
                    <a:pt x="13314" y="26375"/>
                    <a:pt x="13320" y="26382"/>
                  </a:cubicBezTo>
                  <a:cubicBezTo>
                    <a:pt x="13330" y="26386"/>
                    <a:pt x="13336" y="26391"/>
                    <a:pt x="13343" y="26391"/>
                  </a:cubicBezTo>
                  <a:cubicBezTo>
                    <a:pt x="13346" y="26391"/>
                    <a:pt x="13349" y="26390"/>
                    <a:pt x="13353" y="26388"/>
                  </a:cubicBezTo>
                  <a:cubicBezTo>
                    <a:pt x="13359" y="26382"/>
                    <a:pt x="13359" y="26375"/>
                    <a:pt x="13359" y="26369"/>
                  </a:cubicBezTo>
                  <a:cubicBezTo>
                    <a:pt x="13353" y="26356"/>
                    <a:pt x="13353" y="26349"/>
                    <a:pt x="13353" y="26343"/>
                  </a:cubicBezTo>
                  <a:lnTo>
                    <a:pt x="13353" y="26304"/>
                  </a:lnTo>
                  <a:cubicBezTo>
                    <a:pt x="13353" y="26297"/>
                    <a:pt x="13346" y="26284"/>
                    <a:pt x="13333" y="26265"/>
                  </a:cubicBezTo>
                  <a:cubicBezTo>
                    <a:pt x="13320" y="26245"/>
                    <a:pt x="13314" y="26232"/>
                    <a:pt x="13314" y="26219"/>
                  </a:cubicBezTo>
                  <a:lnTo>
                    <a:pt x="13307" y="26180"/>
                  </a:lnTo>
                  <a:cubicBezTo>
                    <a:pt x="13307" y="26174"/>
                    <a:pt x="13307" y="26174"/>
                    <a:pt x="13301" y="26167"/>
                  </a:cubicBezTo>
                  <a:cubicBezTo>
                    <a:pt x="13296" y="26162"/>
                    <a:pt x="13292" y="26158"/>
                    <a:pt x="13289" y="26158"/>
                  </a:cubicBezTo>
                  <a:close/>
                  <a:moveTo>
                    <a:pt x="5523" y="26336"/>
                  </a:moveTo>
                  <a:lnTo>
                    <a:pt x="5510" y="26343"/>
                  </a:lnTo>
                  <a:lnTo>
                    <a:pt x="5490" y="26356"/>
                  </a:lnTo>
                  <a:lnTo>
                    <a:pt x="5490" y="26434"/>
                  </a:lnTo>
                  <a:lnTo>
                    <a:pt x="5490" y="26453"/>
                  </a:lnTo>
                  <a:cubicBezTo>
                    <a:pt x="5497" y="26460"/>
                    <a:pt x="5503" y="26466"/>
                    <a:pt x="5510" y="26466"/>
                  </a:cubicBezTo>
                  <a:lnTo>
                    <a:pt x="5542" y="26466"/>
                  </a:lnTo>
                  <a:lnTo>
                    <a:pt x="5555" y="26453"/>
                  </a:lnTo>
                  <a:cubicBezTo>
                    <a:pt x="5555" y="26447"/>
                    <a:pt x="5562" y="26427"/>
                    <a:pt x="5562" y="26408"/>
                  </a:cubicBezTo>
                  <a:cubicBezTo>
                    <a:pt x="5562" y="26382"/>
                    <a:pt x="5555" y="26369"/>
                    <a:pt x="5549" y="26356"/>
                  </a:cubicBezTo>
                  <a:lnTo>
                    <a:pt x="5542" y="26343"/>
                  </a:lnTo>
                  <a:cubicBezTo>
                    <a:pt x="5536" y="26343"/>
                    <a:pt x="5529" y="26336"/>
                    <a:pt x="5523" y="26336"/>
                  </a:cubicBezTo>
                  <a:close/>
                  <a:moveTo>
                    <a:pt x="6615" y="26414"/>
                  </a:moveTo>
                  <a:lnTo>
                    <a:pt x="6615" y="26421"/>
                  </a:lnTo>
                  <a:lnTo>
                    <a:pt x="6602" y="26421"/>
                  </a:lnTo>
                  <a:cubicBezTo>
                    <a:pt x="6596" y="26427"/>
                    <a:pt x="6596" y="26427"/>
                    <a:pt x="6596" y="26434"/>
                  </a:cubicBezTo>
                  <a:cubicBezTo>
                    <a:pt x="6589" y="26440"/>
                    <a:pt x="6596" y="26453"/>
                    <a:pt x="6609" y="26460"/>
                  </a:cubicBezTo>
                  <a:lnTo>
                    <a:pt x="6635" y="26466"/>
                  </a:lnTo>
                  <a:lnTo>
                    <a:pt x="6635" y="26473"/>
                  </a:lnTo>
                  <a:lnTo>
                    <a:pt x="6680" y="26486"/>
                  </a:lnTo>
                  <a:lnTo>
                    <a:pt x="6693" y="26492"/>
                  </a:lnTo>
                  <a:lnTo>
                    <a:pt x="6771" y="26492"/>
                  </a:lnTo>
                  <a:cubicBezTo>
                    <a:pt x="6791" y="26486"/>
                    <a:pt x="6791" y="26479"/>
                    <a:pt x="6791" y="26473"/>
                  </a:cubicBezTo>
                  <a:cubicBezTo>
                    <a:pt x="6784" y="26466"/>
                    <a:pt x="6758" y="26453"/>
                    <a:pt x="6713" y="26447"/>
                  </a:cubicBezTo>
                  <a:lnTo>
                    <a:pt x="6667" y="26421"/>
                  </a:lnTo>
                  <a:cubicBezTo>
                    <a:pt x="6648" y="26414"/>
                    <a:pt x="6635" y="26414"/>
                    <a:pt x="6615" y="26414"/>
                  </a:cubicBezTo>
                  <a:close/>
                  <a:moveTo>
                    <a:pt x="11395" y="26414"/>
                  </a:moveTo>
                  <a:cubicBezTo>
                    <a:pt x="11369" y="26414"/>
                    <a:pt x="11337" y="26427"/>
                    <a:pt x="11298" y="26440"/>
                  </a:cubicBezTo>
                  <a:cubicBezTo>
                    <a:pt x="11252" y="26460"/>
                    <a:pt x="11220" y="26473"/>
                    <a:pt x="11200" y="26473"/>
                  </a:cubicBezTo>
                  <a:cubicBezTo>
                    <a:pt x="11187" y="26473"/>
                    <a:pt x="11181" y="26479"/>
                    <a:pt x="11174" y="26479"/>
                  </a:cubicBezTo>
                  <a:cubicBezTo>
                    <a:pt x="11161" y="26492"/>
                    <a:pt x="11161" y="26512"/>
                    <a:pt x="11168" y="26538"/>
                  </a:cubicBezTo>
                  <a:cubicBezTo>
                    <a:pt x="11184" y="26544"/>
                    <a:pt x="11202" y="26547"/>
                    <a:pt x="11222" y="26547"/>
                  </a:cubicBezTo>
                  <a:cubicBezTo>
                    <a:pt x="11243" y="26547"/>
                    <a:pt x="11265" y="26544"/>
                    <a:pt x="11291" y="26538"/>
                  </a:cubicBezTo>
                  <a:lnTo>
                    <a:pt x="11343" y="26518"/>
                  </a:lnTo>
                  <a:lnTo>
                    <a:pt x="11369" y="26486"/>
                  </a:lnTo>
                  <a:cubicBezTo>
                    <a:pt x="11402" y="26466"/>
                    <a:pt x="11421" y="26447"/>
                    <a:pt x="11428" y="26427"/>
                  </a:cubicBezTo>
                  <a:cubicBezTo>
                    <a:pt x="11421" y="26421"/>
                    <a:pt x="11415" y="26414"/>
                    <a:pt x="11395" y="26414"/>
                  </a:cubicBezTo>
                  <a:close/>
                  <a:moveTo>
                    <a:pt x="12611" y="26340"/>
                  </a:moveTo>
                  <a:cubicBezTo>
                    <a:pt x="12609" y="26340"/>
                    <a:pt x="12607" y="26341"/>
                    <a:pt x="12605" y="26343"/>
                  </a:cubicBezTo>
                  <a:cubicBezTo>
                    <a:pt x="12605" y="26343"/>
                    <a:pt x="12599" y="26349"/>
                    <a:pt x="12592" y="26356"/>
                  </a:cubicBezTo>
                  <a:cubicBezTo>
                    <a:pt x="12586" y="26369"/>
                    <a:pt x="12579" y="26388"/>
                    <a:pt x="12572" y="26414"/>
                  </a:cubicBezTo>
                  <a:cubicBezTo>
                    <a:pt x="12566" y="26447"/>
                    <a:pt x="12566" y="26479"/>
                    <a:pt x="12572" y="26499"/>
                  </a:cubicBezTo>
                  <a:lnTo>
                    <a:pt x="12592" y="26557"/>
                  </a:lnTo>
                  <a:lnTo>
                    <a:pt x="12612" y="26590"/>
                  </a:lnTo>
                  <a:cubicBezTo>
                    <a:pt x="12625" y="26603"/>
                    <a:pt x="12638" y="26609"/>
                    <a:pt x="12651" y="26609"/>
                  </a:cubicBezTo>
                  <a:cubicBezTo>
                    <a:pt x="12670" y="26609"/>
                    <a:pt x="12677" y="26609"/>
                    <a:pt x="12690" y="26596"/>
                  </a:cubicBezTo>
                  <a:cubicBezTo>
                    <a:pt x="12696" y="26590"/>
                    <a:pt x="12696" y="26577"/>
                    <a:pt x="12690" y="26564"/>
                  </a:cubicBezTo>
                  <a:cubicBezTo>
                    <a:pt x="12670" y="26518"/>
                    <a:pt x="12651" y="26479"/>
                    <a:pt x="12651" y="26453"/>
                  </a:cubicBezTo>
                  <a:lnTo>
                    <a:pt x="12644" y="26408"/>
                  </a:lnTo>
                  <a:lnTo>
                    <a:pt x="12631" y="26375"/>
                  </a:lnTo>
                  <a:lnTo>
                    <a:pt x="12625" y="26349"/>
                  </a:lnTo>
                  <a:cubicBezTo>
                    <a:pt x="12620" y="26345"/>
                    <a:pt x="12615" y="26340"/>
                    <a:pt x="12611" y="26340"/>
                  </a:cubicBezTo>
                  <a:close/>
                  <a:moveTo>
                    <a:pt x="6992" y="26564"/>
                  </a:moveTo>
                  <a:lnTo>
                    <a:pt x="6986" y="26570"/>
                  </a:lnTo>
                  <a:lnTo>
                    <a:pt x="6979" y="26583"/>
                  </a:lnTo>
                  <a:cubicBezTo>
                    <a:pt x="6979" y="26590"/>
                    <a:pt x="6979" y="26603"/>
                    <a:pt x="6979" y="26609"/>
                  </a:cubicBezTo>
                  <a:cubicBezTo>
                    <a:pt x="6986" y="26622"/>
                    <a:pt x="6992" y="26635"/>
                    <a:pt x="6999" y="26635"/>
                  </a:cubicBezTo>
                  <a:lnTo>
                    <a:pt x="7025" y="26648"/>
                  </a:lnTo>
                  <a:lnTo>
                    <a:pt x="7031" y="26655"/>
                  </a:lnTo>
                  <a:cubicBezTo>
                    <a:pt x="7038" y="26661"/>
                    <a:pt x="7044" y="26668"/>
                    <a:pt x="7064" y="26674"/>
                  </a:cubicBezTo>
                  <a:lnTo>
                    <a:pt x="7070" y="26687"/>
                  </a:lnTo>
                  <a:cubicBezTo>
                    <a:pt x="7077" y="26694"/>
                    <a:pt x="7083" y="26694"/>
                    <a:pt x="7096" y="26694"/>
                  </a:cubicBezTo>
                  <a:cubicBezTo>
                    <a:pt x="7109" y="26687"/>
                    <a:pt x="7116" y="26681"/>
                    <a:pt x="7116" y="26668"/>
                  </a:cubicBezTo>
                  <a:cubicBezTo>
                    <a:pt x="7116" y="26661"/>
                    <a:pt x="7109" y="26655"/>
                    <a:pt x="7103" y="26648"/>
                  </a:cubicBezTo>
                  <a:cubicBezTo>
                    <a:pt x="7070" y="26629"/>
                    <a:pt x="7051" y="26609"/>
                    <a:pt x="7031" y="26596"/>
                  </a:cubicBezTo>
                  <a:cubicBezTo>
                    <a:pt x="7018" y="26577"/>
                    <a:pt x="7005" y="26570"/>
                    <a:pt x="6992" y="26564"/>
                  </a:cubicBezTo>
                  <a:close/>
                  <a:moveTo>
                    <a:pt x="5511" y="26639"/>
                  </a:moveTo>
                  <a:cubicBezTo>
                    <a:pt x="5507" y="26639"/>
                    <a:pt x="5502" y="26640"/>
                    <a:pt x="5497" y="26642"/>
                  </a:cubicBezTo>
                  <a:lnTo>
                    <a:pt x="5477" y="26655"/>
                  </a:lnTo>
                  <a:lnTo>
                    <a:pt x="5471" y="26674"/>
                  </a:lnTo>
                  <a:lnTo>
                    <a:pt x="5471" y="26772"/>
                  </a:lnTo>
                  <a:lnTo>
                    <a:pt x="5477" y="26791"/>
                  </a:lnTo>
                  <a:cubicBezTo>
                    <a:pt x="5477" y="26798"/>
                    <a:pt x="5484" y="26811"/>
                    <a:pt x="5490" y="26817"/>
                  </a:cubicBezTo>
                  <a:lnTo>
                    <a:pt x="5523" y="26824"/>
                  </a:lnTo>
                  <a:cubicBezTo>
                    <a:pt x="5523" y="26817"/>
                    <a:pt x="5529" y="26811"/>
                    <a:pt x="5536" y="26798"/>
                  </a:cubicBezTo>
                  <a:cubicBezTo>
                    <a:pt x="5542" y="26791"/>
                    <a:pt x="5542" y="26759"/>
                    <a:pt x="5542" y="26713"/>
                  </a:cubicBezTo>
                  <a:cubicBezTo>
                    <a:pt x="5549" y="26687"/>
                    <a:pt x="5542" y="26668"/>
                    <a:pt x="5536" y="26655"/>
                  </a:cubicBezTo>
                  <a:cubicBezTo>
                    <a:pt x="5531" y="26645"/>
                    <a:pt x="5523" y="26639"/>
                    <a:pt x="5511" y="26639"/>
                  </a:cubicBezTo>
                  <a:close/>
                  <a:moveTo>
                    <a:pt x="13424" y="26629"/>
                  </a:moveTo>
                  <a:lnTo>
                    <a:pt x="13411" y="26648"/>
                  </a:lnTo>
                  <a:cubicBezTo>
                    <a:pt x="13398" y="26681"/>
                    <a:pt x="13392" y="26713"/>
                    <a:pt x="13405" y="26746"/>
                  </a:cubicBezTo>
                  <a:cubicBezTo>
                    <a:pt x="13405" y="26752"/>
                    <a:pt x="13405" y="26765"/>
                    <a:pt x="13411" y="26785"/>
                  </a:cubicBezTo>
                  <a:lnTo>
                    <a:pt x="13424" y="26817"/>
                  </a:lnTo>
                  <a:cubicBezTo>
                    <a:pt x="13444" y="26837"/>
                    <a:pt x="13457" y="26850"/>
                    <a:pt x="13463" y="26856"/>
                  </a:cubicBezTo>
                  <a:cubicBezTo>
                    <a:pt x="13471" y="26859"/>
                    <a:pt x="13477" y="26860"/>
                    <a:pt x="13483" y="26860"/>
                  </a:cubicBezTo>
                  <a:cubicBezTo>
                    <a:pt x="13493" y="26860"/>
                    <a:pt x="13501" y="26856"/>
                    <a:pt x="13509" y="26843"/>
                  </a:cubicBezTo>
                  <a:lnTo>
                    <a:pt x="13450" y="26642"/>
                  </a:lnTo>
                  <a:cubicBezTo>
                    <a:pt x="13444" y="26629"/>
                    <a:pt x="13431" y="26629"/>
                    <a:pt x="13424" y="26629"/>
                  </a:cubicBezTo>
                  <a:close/>
                  <a:moveTo>
                    <a:pt x="7194" y="26798"/>
                  </a:moveTo>
                  <a:cubicBezTo>
                    <a:pt x="7187" y="26804"/>
                    <a:pt x="7181" y="26811"/>
                    <a:pt x="7181" y="26824"/>
                  </a:cubicBezTo>
                  <a:cubicBezTo>
                    <a:pt x="7174" y="26850"/>
                    <a:pt x="7168" y="26882"/>
                    <a:pt x="7168" y="26915"/>
                  </a:cubicBezTo>
                  <a:cubicBezTo>
                    <a:pt x="7168" y="26934"/>
                    <a:pt x="7168" y="26947"/>
                    <a:pt x="7174" y="26954"/>
                  </a:cubicBezTo>
                  <a:cubicBezTo>
                    <a:pt x="7174" y="26967"/>
                    <a:pt x="7181" y="26980"/>
                    <a:pt x="7194" y="26999"/>
                  </a:cubicBezTo>
                  <a:cubicBezTo>
                    <a:pt x="7200" y="27012"/>
                    <a:pt x="7200" y="27032"/>
                    <a:pt x="7200" y="27052"/>
                  </a:cubicBezTo>
                  <a:cubicBezTo>
                    <a:pt x="7207" y="27058"/>
                    <a:pt x="7220" y="27058"/>
                    <a:pt x="7246" y="27058"/>
                  </a:cubicBezTo>
                  <a:cubicBezTo>
                    <a:pt x="7253" y="27052"/>
                    <a:pt x="7259" y="27039"/>
                    <a:pt x="7259" y="27026"/>
                  </a:cubicBezTo>
                  <a:cubicBezTo>
                    <a:pt x="7266" y="27012"/>
                    <a:pt x="7266" y="26999"/>
                    <a:pt x="7266" y="26986"/>
                  </a:cubicBezTo>
                  <a:cubicBezTo>
                    <a:pt x="7266" y="26980"/>
                    <a:pt x="7272" y="26967"/>
                    <a:pt x="7266" y="26960"/>
                  </a:cubicBezTo>
                  <a:lnTo>
                    <a:pt x="7253" y="26941"/>
                  </a:lnTo>
                  <a:cubicBezTo>
                    <a:pt x="7246" y="26928"/>
                    <a:pt x="7246" y="26908"/>
                    <a:pt x="7246" y="26882"/>
                  </a:cubicBezTo>
                  <a:cubicBezTo>
                    <a:pt x="7246" y="26856"/>
                    <a:pt x="7240" y="26837"/>
                    <a:pt x="7240" y="26824"/>
                  </a:cubicBezTo>
                  <a:lnTo>
                    <a:pt x="7220" y="26804"/>
                  </a:lnTo>
                  <a:cubicBezTo>
                    <a:pt x="7207" y="26798"/>
                    <a:pt x="7200" y="26798"/>
                    <a:pt x="7194" y="26798"/>
                  </a:cubicBezTo>
                  <a:close/>
                  <a:moveTo>
                    <a:pt x="12732" y="26841"/>
                  </a:moveTo>
                  <a:cubicBezTo>
                    <a:pt x="12729" y="26841"/>
                    <a:pt x="12726" y="26842"/>
                    <a:pt x="12722" y="26843"/>
                  </a:cubicBezTo>
                  <a:cubicBezTo>
                    <a:pt x="12722" y="26856"/>
                    <a:pt x="12709" y="26869"/>
                    <a:pt x="12690" y="26882"/>
                  </a:cubicBezTo>
                  <a:cubicBezTo>
                    <a:pt x="12690" y="26889"/>
                    <a:pt x="12690" y="26908"/>
                    <a:pt x="12690" y="26941"/>
                  </a:cubicBezTo>
                  <a:lnTo>
                    <a:pt x="12690" y="26993"/>
                  </a:lnTo>
                  <a:lnTo>
                    <a:pt x="12696" y="27019"/>
                  </a:lnTo>
                  <a:lnTo>
                    <a:pt x="12722" y="27084"/>
                  </a:lnTo>
                  <a:cubicBezTo>
                    <a:pt x="12727" y="27087"/>
                    <a:pt x="12732" y="27088"/>
                    <a:pt x="12736" y="27088"/>
                  </a:cubicBezTo>
                  <a:cubicBezTo>
                    <a:pt x="12742" y="27088"/>
                    <a:pt x="12747" y="27085"/>
                    <a:pt x="12755" y="27078"/>
                  </a:cubicBezTo>
                  <a:cubicBezTo>
                    <a:pt x="12761" y="27065"/>
                    <a:pt x="12768" y="27058"/>
                    <a:pt x="12768" y="27045"/>
                  </a:cubicBezTo>
                  <a:cubicBezTo>
                    <a:pt x="12774" y="27019"/>
                    <a:pt x="12774" y="26999"/>
                    <a:pt x="12768" y="26986"/>
                  </a:cubicBezTo>
                  <a:lnTo>
                    <a:pt x="12755" y="26967"/>
                  </a:lnTo>
                  <a:cubicBezTo>
                    <a:pt x="12748" y="26960"/>
                    <a:pt x="12748" y="26947"/>
                    <a:pt x="12748" y="26934"/>
                  </a:cubicBezTo>
                  <a:cubicBezTo>
                    <a:pt x="12748" y="26908"/>
                    <a:pt x="12748" y="26895"/>
                    <a:pt x="12755" y="26889"/>
                  </a:cubicBezTo>
                  <a:cubicBezTo>
                    <a:pt x="12755" y="26876"/>
                    <a:pt x="12755" y="26863"/>
                    <a:pt x="12755" y="26856"/>
                  </a:cubicBezTo>
                  <a:cubicBezTo>
                    <a:pt x="12750" y="26847"/>
                    <a:pt x="12742" y="26841"/>
                    <a:pt x="12732" y="26841"/>
                  </a:cubicBezTo>
                  <a:close/>
                  <a:moveTo>
                    <a:pt x="13555" y="27058"/>
                  </a:moveTo>
                  <a:cubicBezTo>
                    <a:pt x="13548" y="27065"/>
                    <a:pt x="13542" y="27071"/>
                    <a:pt x="13535" y="27084"/>
                  </a:cubicBezTo>
                  <a:lnTo>
                    <a:pt x="13535" y="27110"/>
                  </a:lnTo>
                  <a:cubicBezTo>
                    <a:pt x="13535" y="27123"/>
                    <a:pt x="13548" y="27143"/>
                    <a:pt x="13568" y="27169"/>
                  </a:cubicBezTo>
                  <a:lnTo>
                    <a:pt x="13581" y="27201"/>
                  </a:lnTo>
                  <a:cubicBezTo>
                    <a:pt x="13587" y="27208"/>
                    <a:pt x="13600" y="27214"/>
                    <a:pt x="13620" y="27214"/>
                  </a:cubicBezTo>
                  <a:cubicBezTo>
                    <a:pt x="13620" y="27208"/>
                    <a:pt x="13620" y="27201"/>
                    <a:pt x="13626" y="27195"/>
                  </a:cubicBezTo>
                  <a:cubicBezTo>
                    <a:pt x="13626" y="27175"/>
                    <a:pt x="13620" y="27162"/>
                    <a:pt x="13620" y="27149"/>
                  </a:cubicBezTo>
                  <a:cubicBezTo>
                    <a:pt x="13620" y="27143"/>
                    <a:pt x="13613" y="27136"/>
                    <a:pt x="13607" y="27130"/>
                  </a:cubicBezTo>
                  <a:lnTo>
                    <a:pt x="13600" y="27110"/>
                  </a:lnTo>
                  <a:lnTo>
                    <a:pt x="13581" y="27084"/>
                  </a:lnTo>
                  <a:lnTo>
                    <a:pt x="13574" y="27065"/>
                  </a:lnTo>
                  <a:cubicBezTo>
                    <a:pt x="13574" y="27058"/>
                    <a:pt x="13561" y="27058"/>
                    <a:pt x="13555" y="27058"/>
                  </a:cubicBezTo>
                  <a:close/>
                  <a:moveTo>
                    <a:pt x="5490" y="27045"/>
                  </a:moveTo>
                  <a:lnTo>
                    <a:pt x="5477" y="27052"/>
                  </a:lnTo>
                  <a:cubicBezTo>
                    <a:pt x="5471" y="27052"/>
                    <a:pt x="5464" y="27058"/>
                    <a:pt x="5458" y="27078"/>
                  </a:cubicBezTo>
                  <a:cubicBezTo>
                    <a:pt x="5451" y="27104"/>
                    <a:pt x="5451" y="27143"/>
                    <a:pt x="5451" y="27195"/>
                  </a:cubicBezTo>
                  <a:lnTo>
                    <a:pt x="5458" y="27227"/>
                  </a:lnTo>
                  <a:cubicBezTo>
                    <a:pt x="5458" y="27227"/>
                    <a:pt x="5464" y="27234"/>
                    <a:pt x="5471" y="27247"/>
                  </a:cubicBezTo>
                  <a:cubicBezTo>
                    <a:pt x="5484" y="27260"/>
                    <a:pt x="5490" y="27266"/>
                    <a:pt x="5490" y="27273"/>
                  </a:cubicBezTo>
                  <a:lnTo>
                    <a:pt x="5523" y="27279"/>
                  </a:lnTo>
                  <a:cubicBezTo>
                    <a:pt x="5536" y="27253"/>
                    <a:pt x="5536" y="27240"/>
                    <a:pt x="5536" y="27227"/>
                  </a:cubicBezTo>
                  <a:lnTo>
                    <a:pt x="5529" y="27188"/>
                  </a:lnTo>
                  <a:lnTo>
                    <a:pt x="5529" y="27110"/>
                  </a:lnTo>
                  <a:cubicBezTo>
                    <a:pt x="5529" y="27071"/>
                    <a:pt x="5516" y="27052"/>
                    <a:pt x="5490" y="27045"/>
                  </a:cubicBezTo>
                  <a:close/>
                  <a:moveTo>
                    <a:pt x="14361" y="27240"/>
                  </a:moveTo>
                  <a:lnTo>
                    <a:pt x="14354" y="27247"/>
                  </a:lnTo>
                  <a:cubicBezTo>
                    <a:pt x="14348" y="27247"/>
                    <a:pt x="14322" y="27253"/>
                    <a:pt x="14283" y="27266"/>
                  </a:cubicBezTo>
                  <a:lnTo>
                    <a:pt x="14263" y="27279"/>
                  </a:lnTo>
                  <a:cubicBezTo>
                    <a:pt x="14250" y="27286"/>
                    <a:pt x="14250" y="27305"/>
                    <a:pt x="14257" y="27331"/>
                  </a:cubicBezTo>
                  <a:lnTo>
                    <a:pt x="14257" y="27344"/>
                  </a:lnTo>
                  <a:lnTo>
                    <a:pt x="14263" y="27351"/>
                  </a:lnTo>
                  <a:cubicBezTo>
                    <a:pt x="14276" y="27351"/>
                    <a:pt x="14289" y="27351"/>
                    <a:pt x="14322" y="27344"/>
                  </a:cubicBezTo>
                  <a:cubicBezTo>
                    <a:pt x="14341" y="27344"/>
                    <a:pt x="14354" y="27338"/>
                    <a:pt x="14361" y="27331"/>
                  </a:cubicBezTo>
                  <a:cubicBezTo>
                    <a:pt x="14381" y="27318"/>
                    <a:pt x="14387" y="27299"/>
                    <a:pt x="14394" y="27273"/>
                  </a:cubicBezTo>
                  <a:lnTo>
                    <a:pt x="14387" y="27247"/>
                  </a:lnTo>
                  <a:cubicBezTo>
                    <a:pt x="14381" y="27247"/>
                    <a:pt x="14374" y="27240"/>
                    <a:pt x="14361" y="27240"/>
                  </a:cubicBezTo>
                  <a:close/>
                  <a:moveTo>
                    <a:pt x="13971" y="27344"/>
                  </a:moveTo>
                  <a:cubicBezTo>
                    <a:pt x="13971" y="27351"/>
                    <a:pt x="13958" y="27351"/>
                    <a:pt x="13932" y="27357"/>
                  </a:cubicBezTo>
                  <a:lnTo>
                    <a:pt x="13737" y="27383"/>
                  </a:lnTo>
                  <a:cubicBezTo>
                    <a:pt x="13717" y="27383"/>
                    <a:pt x="13704" y="27390"/>
                    <a:pt x="13691" y="27396"/>
                  </a:cubicBezTo>
                  <a:cubicBezTo>
                    <a:pt x="13678" y="27403"/>
                    <a:pt x="13678" y="27416"/>
                    <a:pt x="13685" y="27435"/>
                  </a:cubicBezTo>
                  <a:cubicBezTo>
                    <a:pt x="13737" y="27442"/>
                    <a:pt x="13782" y="27448"/>
                    <a:pt x="13828" y="27448"/>
                  </a:cubicBezTo>
                  <a:cubicBezTo>
                    <a:pt x="13867" y="27448"/>
                    <a:pt x="13912" y="27442"/>
                    <a:pt x="13958" y="27422"/>
                  </a:cubicBezTo>
                  <a:cubicBezTo>
                    <a:pt x="13990" y="27409"/>
                    <a:pt x="14010" y="27396"/>
                    <a:pt x="14023" y="27383"/>
                  </a:cubicBezTo>
                  <a:lnTo>
                    <a:pt x="14023" y="27370"/>
                  </a:lnTo>
                  <a:lnTo>
                    <a:pt x="13971" y="27344"/>
                  </a:lnTo>
                  <a:close/>
                  <a:moveTo>
                    <a:pt x="7231" y="27320"/>
                  </a:moveTo>
                  <a:cubicBezTo>
                    <a:pt x="7227" y="27320"/>
                    <a:pt x="7223" y="27321"/>
                    <a:pt x="7220" y="27325"/>
                  </a:cubicBezTo>
                  <a:lnTo>
                    <a:pt x="7194" y="27344"/>
                  </a:lnTo>
                  <a:cubicBezTo>
                    <a:pt x="7181" y="27357"/>
                    <a:pt x="7181" y="27370"/>
                    <a:pt x="7181" y="27383"/>
                  </a:cubicBezTo>
                  <a:lnTo>
                    <a:pt x="7181" y="27429"/>
                  </a:lnTo>
                  <a:cubicBezTo>
                    <a:pt x="7174" y="27435"/>
                    <a:pt x="7174" y="27448"/>
                    <a:pt x="7181" y="27455"/>
                  </a:cubicBezTo>
                  <a:lnTo>
                    <a:pt x="7194" y="27474"/>
                  </a:lnTo>
                  <a:cubicBezTo>
                    <a:pt x="7200" y="27481"/>
                    <a:pt x="7200" y="27494"/>
                    <a:pt x="7200" y="27507"/>
                  </a:cubicBezTo>
                  <a:cubicBezTo>
                    <a:pt x="7200" y="27520"/>
                    <a:pt x="7207" y="27526"/>
                    <a:pt x="7207" y="27533"/>
                  </a:cubicBezTo>
                  <a:cubicBezTo>
                    <a:pt x="7215" y="27540"/>
                    <a:pt x="7222" y="27544"/>
                    <a:pt x="7230" y="27544"/>
                  </a:cubicBezTo>
                  <a:cubicBezTo>
                    <a:pt x="7235" y="27544"/>
                    <a:pt x="7241" y="27542"/>
                    <a:pt x="7246" y="27539"/>
                  </a:cubicBezTo>
                  <a:cubicBezTo>
                    <a:pt x="7253" y="27533"/>
                    <a:pt x="7259" y="27520"/>
                    <a:pt x="7259" y="27500"/>
                  </a:cubicBezTo>
                  <a:cubicBezTo>
                    <a:pt x="7259" y="27481"/>
                    <a:pt x="7259" y="27461"/>
                    <a:pt x="7253" y="27442"/>
                  </a:cubicBezTo>
                  <a:lnTo>
                    <a:pt x="7246" y="27422"/>
                  </a:lnTo>
                  <a:cubicBezTo>
                    <a:pt x="7240" y="27409"/>
                    <a:pt x="7233" y="27396"/>
                    <a:pt x="7240" y="27377"/>
                  </a:cubicBezTo>
                  <a:lnTo>
                    <a:pt x="7246" y="27357"/>
                  </a:lnTo>
                  <a:cubicBezTo>
                    <a:pt x="7246" y="27344"/>
                    <a:pt x="7246" y="27338"/>
                    <a:pt x="7246" y="27325"/>
                  </a:cubicBezTo>
                  <a:cubicBezTo>
                    <a:pt x="7240" y="27321"/>
                    <a:pt x="7235" y="27320"/>
                    <a:pt x="7231" y="27320"/>
                  </a:cubicBezTo>
                  <a:close/>
                  <a:moveTo>
                    <a:pt x="12783" y="27359"/>
                  </a:moveTo>
                  <a:cubicBezTo>
                    <a:pt x="12779" y="27359"/>
                    <a:pt x="12777" y="27361"/>
                    <a:pt x="12774" y="27364"/>
                  </a:cubicBezTo>
                  <a:cubicBezTo>
                    <a:pt x="12768" y="27364"/>
                    <a:pt x="12761" y="27377"/>
                    <a:pt x="12761" y="27383"/>
                  </a:cubicBezTo>
                  <a:cubicBezTo>
                    <a:pt x="12761" y="27390"/>
                    <a:pt x="12755" y="27396"/>
                    <a:pt x="12742" y="27409"/>
                  </a:cubicBezTo>
                  <a:cubicBezTo>
                    <a:pt x="12735" y="27416"/>
                    <a:pt x="12735" y="27429"/>
                    <a:pt x="12729" y="27455"/>
                  </a:cubicBezTo>
                  <a:lnTo>
                    <a:pt x="12729" y="27533"/>
                  </a:lnTo>
                  <a:cubicBezTo>
                    <a:pt x="12729" y="27559"/>
                    <a:pt x="12735" y="27572"/>
                    <a:pt x="12748" y="27572"/>
                  </a:cubicBezTo>
                  <a:lnTo>
                    <a:pt x="12768" y="27578"/>
                  </a:lnTo>
                  <a:cubicBezTo>
                    <a:pt x="12781" y="27578"/>
                    <a:pt x="12794" y="27572"/>
                    <a:pt x="12800" y="27572"/>
                  </a:cubicBezTo>
                  <a:cubicBezTo>
                    <a:pt x="12807" y="27565"/>
                    <a:pt x="12807" y="27552"/>
                    <a:pt x="12807" y="27539"/>
                  </a:cubicBezTo>
                  <a:cubicBezTo>
                    <a:pt x="12820" y="27513"/>
                    <a:pt x="12820" y="27481"/>
                    <a:pt x="12807" y="27448"/>
                  </a:cubicBezTo>
                  <a:lnTo>
                    <a:pt x="12807" y="27429"/>
                  </a:lnTo>
                  <a:lnTo>
                    <a:pt x="12813" y="27416"/>
                  </a:lnTo>
                  <a:lnTo>
                    <a:pt x="12807" y="27396"/>
                  </a:lnTo>
                  <a:lnTo>
                    <a:pt x="12800" y="27370"/>
                  </a:lnTo>
                  <a:cubicBezTo>
                    <a:pt x="12793" y="27363"/>
                    <a:pt x="12787" y="27359"/>
                    <a:pt x="12783" y="27359"/>
                  </a:cubicBezTo>
                  <a:close/>
                  <a:moveTo>
                    <a:pt x="5512" y="27515"/>
                  </a:moveTo>
                  <a:cubicBezTo>
                    <a:pt x="5508" y="27515"/>
                    <a:pt x="5503" y="27517"/>
                    <a:pt x="5497" y="27520"/>
                  </a:cubicBezTo>
                  <a:cubicBezTo>
                    <a:pt x="5490" y="27520"/>
                    <a:pt x="5490" y="27533"/>
                    <a:pt x="5484" y="27546"/>
                  </a:cubicBezTo>
                  <a:lnTo>
                    <a:pt x="5464" y="27565"/>
                  </a:lnTo>
                  <a:lnTo>
                    <a:pt x="5458" y="27598"/>
                  </a:lnTo>
                  <a:cubicBezTo>
                    <a:pt x="5458" y="27630"/>
                    <a:pt x="5464" y="27669"/>
                    <a:pt x="5471" y="27715"/>
                  </a:cubicBezTo>
                  <a:lnTo>
                    <a:pt x="5523" y="27715"/>
                  </a:lnTo>
                  <a:lnTo>
                    <a:pt x="5529" y="27695"/>
                  </a:lnTo>
                  <a:cubicBezTo>
                    <a:pt x="5523" y="27689"/>
                    <a:pt x="5516" y="27676"/>
                    <a:pt x="5516" y="27663"/>
                  </a:cubicBezTo>
                  <a:lnTo>
                    <a:pt x="5523" y="27598"/>
                  </a:lnTo>
                  <a:lnTo>
                    <a:pt x="5536" y="27578"/>
                  </a:lnTo>
                  <a:cubicBezTo>
                    <a:pt x="5542" y="27572"/>
                    <a:pt x="5542" y="27559"/>
                    <a:pt x="5536" y="27546"/>
                  </a:cubicBezTo>
                  <a:lnTo>
                    <a:pt x="5523" y="27520"/>
                  </a:lnTo>
                  <a:cubicBezTo>
                    <a:pt x="5519" y="27517"/>
                    <a:pt x="5516" y="27515"/>
                    <a:pt x="5512" y="27515"/>
                  </a:cubicBezTo>
                  <a:close/>
                  <a:moveTo>
                    <a:pt x="12703" y="27721"/>
                  </a:moveTo>
                  <a:cubicBezTo>
                    <a:pt x="12690" y="27734"/>
                    <a:pt x="12657" y="27741"/>
                    <a:pt x="12618" y="27741"/>
                  </a:cubicBezTo>
                  <a:lnTo>
                    <a:pt x="12579" y="27760"/>
                  </a:lnTo>
                  <a:lnTo>
                    <a:pt x="12533" y="27773"/>
                  </a:lnTo>
                  <a:lnTo>
                    <a:pt x="12494" y="27793"/>
                  </a:lnTo>
                  <a:lnTo>
                    <a:pt x="12436" y="27819"/>
                  </a:lnTo>
                  <a:cubicBezTo>
                    <a:pt x="12410" y="27838"/>
                    <a:pt x="12403" y="27858"/>
                    <a:pt x="12416" y="27877"/>
                  </a:cubicBezTo>
                  <a:cubicBezTo>
                    <a:pt x="12420" y="27879"/>
                    <a:pt x="12425" y="27880"/>
                    <a:pt x="12430" y="27880"/>
                  </a:cubicBezTo>
                  <a:cubicBezTo>
                    <a:pt x="12441" y="27880"/>
                    <a:pt x="12457" y="27876"/>
                    <a:pt x="12475" y="27871"/>
                  </a:cubicBezTo>
                  <a:cubicBezTo>
                    <a:pt x="12481" y="27871"/>
                    <a:pt x="12481" y="27871"/>
                    <a:pt x="12481" y="27864"/>
                  </a:cubicBezTo>
                  <a:cubicBezTo>
                    <a:pt x="12488" y="27858"/>
                    <a:pt x="12488" y="27858"/>
                    <a:pt x="12488" y="27851"/>
                  </a:cubicBezTo>
                  <a:cubicBezTo>
                    <a:pt x="12493" y="27854"/>
                    <a:pt x="12498" y="27856"/>
                    <a:pt x="12502" y="27856"/>
                  </a:cubicBezTo>
                  <a:cubicBezTo>
                    <a:pt x="12507" y="27856"/>
                    <a:pt x="12513" y="27853"/>
                    <a:pt x="12520" y="27845"/>
                  </a:cubicBezTo>
                  <a:lnTo>
                    <a:pt x="12540" y="27812"/>
                  </a:lnTo>
                  <a:cubicBezTo>
                    <a:pt x="12546" y="27806"/>
                    <a:pt x="12559" y="27799"/>
                    <a:pt x="12586" y="27793"/>
                  </a:cubicBezTo>
                  <a:lnTo>
                    <a:pt x="12670" y="27767"/>
                  </a:lnTo>
                  <a:cubicBezTo>
                    <a:pt x="12696" y="27760"/>
                    <a:pt x="12709" y="27747"/>
                    <a:pt x="12709" y="27734"/>
                  </a:cubicBezTo>
                  <a:lnTo>
                    <a:pt x="12703" y="27721"/>
                  </a:lnTo>
                  <a:close/>
                  <a:moveTo>
                    <a:pt x="12234" y="27936"/>
                  </a:moveTo>
                  <a:lnTo>
                    <a:pt x="12163" y="27942"/>
                  </a:lnTo>
                  <a:lnTo>
                    <a:pt x="12143" y="27956"/>
                  </a:lnTo>
                  <a:lnTo>
                    <a:pt x="12091" y="27995"/>
                  </a:lnTo>
                  <a:cubicBezTo>
                    <a:pt x="12085" y="28001"/>
                    <a:pt x="12078" y="28014"/>
                    <a:pt x="12078" y="28021"/>
                  </a:cubicBezTo>
                  <a:cubicBezTo>
                    <a:pt x="12072" y="28027"/>
                    <a:pt x="12072" y="28034"/>
                    <a:pt x="12078" y="28040"/>
                  </a:cubicBezTo>
                  <a:cubicBezTo>
                    <a:pt x="12085" y="28047"/>
                    <a:pt x="12098" y="28047"/>
                    <a:pt x="12111" y="28047"/>
                  </a:cubicBezTo>
                  <a:lnTo>
                    <a:pt x="12117" y="28047"/>
                  </a:lnTo>
                  <a:lnTo>
                    <a:pt x="12137" y="28040"/>
                  </a:lnTo>
                  <a:lnTo>
                    <a:pt x="12156" y="28027"/>
                  </a:lnTo>
                  <a:lnTo>
                    <a:pt x="12182" y="28014"/>
                  </a:lnTo>
                  <a:cubicBezTo>
                    <a:pt x="12182" y="28008"/>
                    <a:pt x="12195" y="28008"/>
                    <a:pt x="12221" y="27995"/>
                  </a:cubicBezTo>
                  <a:cubicBezTo>
                    <a:pt x="12228" y="27995"/>
                    <a:pt x="12241" y="27995"/>
                    <a:pt x="12247" y="27982"/>
                  </a:cubicBezTo>
                  <a:lnTo>
                    <a:pt x="12260" y="27956"/>
                  </a:lnTo>
                  <a:cubicBezTo>
                    <a:pt x="12267" y="27949"/>
                    <a:pt x="12260" y="27942"/>
                    <a:pt x="12254" y="27942"/>
                  </a:cubicBezTo>
                  <a:lnTo>
                    <a:pt x="12234" y="27936"/>
                  </a:lnTo>
                  <a:close/>
                  <a:moveTo>
                    <a:pt x="7235" y="27842"/>
                  </a:moveTo>
                  <a:cubicBezTo>
                    <a:pt x="7226" y="27842"/>
                    <a:pt x="7218" y="27847"/>
                    <a:pt x="7214" y="27851"/>
                  </a:cubicBezTo>
                  <a:lnTo>
                    <a:pt x="7200" y="27884"/>
                  </a:lnTo>
                  <a:cubicBezTo>
                    <a:pt x="7194" y="27916"/>
                    <a:pt x="7187" y="27949"/>
                    <a:pt x="7187" y="27969"/>
                  </a:cubicBezTo>
                  <a:lnTo>
                    <a:pt x="7187" y="28027"/>
                  </a:lnTo>
                  <a:cubicBezTo>
                    <a:pt x="7181" y="28047"/>
                    <a:pt x="7181" y="28066"/>
                    <a:pt x="7187" y="28073"/>
                  </a:cubicBezTo>
                  <a:cubicBezTo>
                    <a:pt x="7192" y="28077"/>
                    <a:pt x="7197" y="28082"/>
                    <a:pt x="7204" y="28082"/>
                  </a:cubicBezTo>
                  <a:cubicBezTo>
                    <a:pt x="7206" y="28082"/>
                    <a:pt x="7210" y="28081"/>
                    <a:pt x="7214" y="28079"/>
                  </a:cubicBezTo>
                  <a:cubicBezTo>
                    <a:pt x="7227" y="28079"/>
                    <a:pt x="7240" y="28079"/>
                    <a:pt x="7246" y="28073"/>
                  </a:cubicBezTo>
                  <a:lnTo>
                    <a:pt x="7246" y="28066"/>
                  </a:lnTo>
                  <a:cubicBezTo>
                    <a:pt x="7259" y="28060"/>
                    <a:pt x="7266" y="28047"/>
                    <a:pt x="7266" y="28021"/>
                  </a:cubicBezTo>
                  <a:cubicBezTo>
                    <a:pt x="7272" y="27995"/>
                    <a:pt x="7272" y="27969"/>
                    <a:pt x="7266" y="27942"/>
                  </a:cubicBezTo>
                  <a:lnTo>
                    <a:pt x="7259" y="27897"/>
                  </a:lnTo>
                  <a:cubicBezTo>
                    <a:pt x="7259" y="27884"/>
                    <a:pt x="7259" y="27864"/>
                    <a:pt x="7272" y="27851"/>
                  </a:cubicBezTo>
                  <a:cubicBezTo>
                    <a:pt x="7266" y="27845"/>
                    <a:pt x="7253" y="27845"/>
                    <a:pt x="7246" y="27845"/>
                  </a:cubicBezTo>
                  <a:cubicBezTo>
                    <a:pt x="7242" y="27843"/>
                    <a:pt x="7238" y="27842"/>
                    <a:pt x="7235" y="27842"/>
                  </a:cubicBezTo>
                  <a:close/>
                  <a:moveTo>
                    <a:pt x="5490" y="27936"/>
                  </a:moveTo>
                  <a:cubicBezTo>
                    <a:pt x="5477" y="27936"/>
                    <a:pt x="5471" y="27942"/>
                    <a:pt x="5464" y="27956"/>
                  </a:cubicBezTo>
                  <a:lnTo>
                    <a:pt x="5445" y="27982"/>
                  </a:lnTo>
                  <a:cubicBezTo>
                    <a:pt x="5438" y="27995"/>
                    <a:pt x="5432" y="28021"/>
                    <a:pt x="5432" y="28047"/>
                  </a:cubicBezTo>
                  <a:lnTo>
                    <a:pt x="5438" y="28066"/>
                  </a:lnTo>
                  <a:lnTo>
                    <a:pt x="5458" y="28086"/>
                  </a:lnTo>
                  <a:cubicBezTo>
                    <a:pt x="5471" y="28090"/>
                    <a:pt x="5482" y="28095"/>
                    <a:pt x="5491" y="28095"/>
                  </a:cubicBezTo>
                  <a:cubicBezTo>
                    <a:pt x="5495" y="28095"/>
                    <a:pt x="5499" y="28094"/>
                    <a:pt x="5503" y="28092"/>
                  </a:cubicBezTo>
                  <a:lnTo>
                    <a:pt x="5516" y="28073"/>
                  </a:lnTo>
                  <a:cubicBezTo>
                    <a:pt x="5497" y="28053"/>
                    <a:pt x="5497" y="28034"/>
                    <a:pt x="5510" y="28014"/>
                  </a:cubicBezTo>
                  <a:cubicBezTo>
                    <a:pt x="5516" y="27995"/>
                    <a:pt x="5523" y="27982"/>
                    <a:pt x="5523" y="27975"/>
                  </a:cubicBezTo>
                  <a:cubicBezTo>
                    <a:pt x="5516" y="27962"/>
                    <a:pt x="5516" y="27956"/>
                    <a:pt x="5510" y="27949"/>
                  </a:cubicBezTo>
                  <a:cubicBezTo>
                    <a:pt x="5503" y="27936"/>
                    <a:pt x="5497" y="27936"/>
                    <a:pt x="5490" y="27936"/>
                  </a:cubicBezTo>
                  <a:close/>
                  <a:moveTo>
                    <a:pt x="14472" y="27982"/>
                  </a:moveTo>
                  <a:lnTo>
                    <a:pt x="14426" y="28014"/>
                  </a:lnTo>
                  <a:lnTo>
                    <a:pt x="14407" y="28014"/>
                  </a:lnTo>
                  <a:cubicBezTo>
                    <a:pt x="14400" y="28014"/>
                    <a:pt x="14394" y="28027"/>
                    <a:pt x="14387" y="28040"/>
                  </a:cubicBezTo>
                  <a:cubicBezTo>
                    <a:pt x="14374" y="28053"/>
                    <a:pt x="14361" y="28066"/>
                    <a:pt x="14348" y="28073"/>
                  </a:cubicBezTo>
                  <a:cubicBezTo>
                    <a:pt x="14348" y="28079"/>
                    <a:pt x="14354" y="28092"/>
                    <a:pt x="14361" y="28099"/>
                  </a:cubicBezTo>
                  <a:lnTo>
                    <a:pt x="14400" y="28099"/>
                  </a:lnTo>
                  <a:cubicBezTo>
                    <a:pt x="14420" y="28099"/>
                    <a:pt x="14439" y="28086"/>
                    <a:pt x="14452" y="28073"/>
                  </a:cubicBezTo>
                  <a:lnTo>
                    <a:pt x="14485" y="28034"/>
                  </a:lnTo>
                  <a:lnTo>
                    <a:pt x="14504" y="28008"/>
                  </a:lnTo>
                  <a:cubicBezTo>
                    <a:pt x="14498" y="27995"/>
                    <a:pt x="14485" y="27982"/>
                    <a:pt x="14472" y="27982"/>
                  </a:cubicBezTo>
                  <a:close/>
                  <a:moveTo>
                    <a:pt x="11727" y="28099"/>
                  </a:moveTo>
                  <a:lnTo>
                    <a:pt x="11708" y="28105"/>
                  </a:lnTo>
                  <a:cubicBezTo>
                    <a:pt x="11701" y="28112"/>
                    <a:pt x="11695" y="28118"/>
                    <a:pt x="11695" y="28125"/>
                  </a:cubicBezTo>
                  <a:lnTo>
                    <a:pt x="11688" y="28144"/>
                  </a:lnTo>
                  <a:lnTo>
                    <a:pt x="11695" y="28157"/>
                  </a:lnTo>
                  <a:cubicBezTo>
                    <a:pt x="11695" y="28170"/>
                    <a:pt x="11708" y="28170"/>
                    <a:pt x="11727" y="28170"/>
                  </a:cubicBezTo>
                  <a:lnTo>
                    <a:pt x="11779" y="28170"/>
                  </a:lnTo>
                  <a:lnTo>
                    <a:pt x="11779" y="28164"/>
                  </a:lnTo>
                  <a:lnTo>
                    <a:pt x="11805" y="28157"/>
                  </a:lnTo>
                  <a:cubicBezTo>
                    <a:pt x="11812" y="28151"/>
                    <a:pt x="11805" y="28144"/>
                    <a:pt x="11805" y="28144"/>
                  </a:cubicBezTo>
                  <a:lnTo>
                    <a:pt x="11760" y="28118"/>
                  </a:lnTo>
                  <a:cubicBezTo>
                    <a:pt x="11747" y="28105"/>
                    <a:pt x="11734" y="28099"/>
                    <a:pt x="11727" y="28099"/>
                  </a:cubicBezTo>
                  <a:close/>
                  <a:moveTo>
                    <a:pt x="14088" y="28144"/>
                  </a:moveTo>
                  <a:cubicBezTo>
                    <a:pt x="14068" y="28144"/>
                    <a:pt x="14042" y="28157"/>
                    <a:pt x="14023" y="28177"/>
                  </a:cubicBezTo>
                  <a:cubicBezTo>
                    <a:pt x="14029" y="28196"/>
                    <a:pt x="14029" y="28203"/>
                    <a:pt x="14029" y="28203"/>
                  </a:cubicBezTo>
                  <a:lnTo>
                    <a:pt x="14049" y="28209"/>
                  </a:lnTo>
                  <a:lnTo>
                    <a:pt x="14094" y="28209"/>
                  </a:lnTo>
                  <a:cubicBezTo>
                    <a:pt x="14101" y="28203"/>
                    <a:pt x="14107" y="28196"/>
                    <a:pt x="14127" y="28196"/>
                  </a:cubicBezTo>
                  <a:cubicBezTo>
                    <a:pt x="14140" y="28183"/>
                    <a:pt x="14146" y="28170"/>
                    <a:pt x="14146" y="28164"/>
                  </a:cubicBezTo>
                  <a:cubicBezTo>
                    <a:pt x="14146" y="28157"/>
                    <a:pt x="14133" y="28151"/>
                    <a:pt x="14127" y="28151"/>
                  </a:cubicBezTo>
                  <a:lnTo>
                    <a:pt x="14094" y="28144"/>
                  </a:lnTo>
                  <a:close/>
                  <a:moveTo>
                    <a:pt x="13880" y="28164"/>
                  </a:moveTo>
                  <a:cubicBezTo>
                    <a:pt x="13880" y="28170"/>
                    <a:pt x="13880" y="28170"/>
                    <a:pt x="13880" y="28170"/>
                  </a:cubicBezTo>
                  <a:lnTo>
                    <a:pt x="13873" y="28170"/>
                  </a:lnTo>
                  <a:lnTo>
                    <a:pt x="13854" y="28177"/>
                  </a:lnTo>
                  <a:cubicBezTo>
                    <a:pt x="13841" y="28196"/>
                    <a:pt x="13828" y="28209"/>
                    <a:pt x="13828" y="28216"/>
                  </a:cubicBezTo>
                  <a:cubicBezTo>
                    <a:pt x="13828" y="28229"/>
                    <a:pt x="13834" y="28235"/>
                    <a:pt x="13847" y="28242"/>
                  </a:cubicBezTo>
                  <a:lnTo>
                    <a:pt x="13886" y="28255"/>
                  </a:lnTo>
                  <a:lnTo>
                    <a:pt x="13906" y="28255"/>
                  </a:lnTo>
                  <a:cubicBezTo>
                    <a:pt x="13912" y="28255"/>
                    <a:pt x="13919" y="28248"/>
                    <a:pt x="13925" y="28242"/>
                  </a:cubicBezTo>
                  <a:cubicBezTo>
                    <a:pt x="13932" y="28235"/>
                    <a:pt x="13938" y="28222"/>
                    <a:pt x="13938" y="28216"/>
                  </a:cubicBezTo>
                  <a:lnTo>
                    <a:pt x="13938" y="28196"/>
                  </a:lnTo>
                  <a:cubicBezTo>
                    <a:pt x="13938" y="28183"/>
                    <a:pt x="13932" y="28177"/>
                    <a:pt x="13919" y="28170"/>
                  </a:cubicBezTo>
                  <a:lnTo>
                    <a:pt x="13880" y="28164"/>
                  </a:lnTo>
                  <a:close/>
                  <a:moveTo>
                    <a:pt x="7135" y="28235"/>
                  </a:moveTo>
                  <a:cubicBezTo>
                    <a:pt x="7129" y="28235"/>
                    <a:pt x="7122" y="28235"/>
                    <a:pt x="7116" y="28242"/>
                  </a:cubicBezTo>
                  <a:cubicBezTo>
                    <a:pt x="7103" y="28248"/>
                    <a:pt x="7096" y="28248"/>
                    <a:pt x="7096" y="28261"/>
                  </a:cubicBezTo>
                  <a:lnTo>
                    <a:pt x="7090" y="28274"/>
                  </a:lnTo>
                  <a:cubicBezTo>
                    <a:pt x="7090" y="28281"/>
                    <a:pt x="7090" y="28294"/>
                    <a:pt x="7077" y="28307"/>
                  </a:cubicBezTo>
                  <a:cubicBezTo>
                    <a:pt x="7070" y="28313"/>
                    <a:pt x="7070" y="28320"/>
                    <a:pt x="7083" y="28333"/>
                  </a:cubicBezTo>
                  <a:cubicBezTo>
                    <a:pt x="7077" y="28333"/>
                    <a:pt x="7077" y="28339"/>
                    <a:pt x="7077" y="28346"/>
                  </a:cubicBezTo>
                  <a:cubicBezTo>
                    <a:pt x="7077" y="28359"/>
                    <a:pt x="7077" y="28365"/>
                    <a:pt x="7083" y="28365"/>
                  </a:cubicBezTo>
                  <a:lnTo>
                    <a:pt x="7109" y="28352"/>
                  </a:lnTo>
                  <a:lnTo>
                    <a:pt x="7116" y="28339"/>
                  </a:lnTo>
                  <a:lnTo>
                    <a:pt x="7135" y="28326"/>
                  </a:lnTo>
                  <a:cubicBezTo>
                    <a:pt x="7142" y="28320"/>
                    <a:pt x="7142" y="28307"/>
                    <a:pt x="7142" y="28281"/>
                  </a:cubicBezTo>
                  <a:cubicBezTo>
                    <a:pt x="7142" y="28268"/>
                    <a:pt x="7148" y="28255"/>
                    <a:pt x="7155" y="28248"/>
                  </a:cubicBezTo>
                  <a:cubicBezTo>
                    <a:pt x="7155" y="28242"/>
                    <a:pt x="7148" y="28235"/>
                    <a:pt x="7135" y="28235"/>
                  </a:cubicBezTo>
                  <a:close/>
                  <a:moveTo>
                    <a:pt x="5490" y="28294"/>
                  </a:moveTo>
                  <a:lnTo>
                    <a:pt x="5464" y="28300"/>
                  </a:lnTo>
                  <a:lnTo>
                    <a:pt x="5458" y="28326"/>
                  </a:lnTo>
                  <a:cubicBezTo>
                    <a:pt x="5458" y="28346"/>
                    <a:pt x="5458" y="28365"/>
                    <a:pt x="5458" y="28385"/>
                  </a:cubicBezTo>
                  <a:cubicBezTo>
                    <a:pt x="5458" y="28424"/>
                    <a:pt x="5464" y="28450"/>
                    <a:pt x="5471" y="28469"/>
                  </a:cubicBezTo>
                  <a:lnTo>
                    <a:pt x="5503" y="28469"/>
                  </a:lnTo>
                  <a:cubicBezTo>
                    <a:pt x="5516" y="28437"/>
                    <a:pt x="5523" y="28404"/>
                    <a:pt x="5523" y="28372"/>
                  </a:cubicBezTo>
                  <a:cubicBezTo>
                    <a:pt x="5523" y="28352"/>
                    <a:pt x="5523" y="28333"/>
                    <a:pt x="5516" y="28313"/>
                  </a:cubicBezTo>
                  <a:cubicBezTo>
                    <a:pt x="5503" y="28300"/>
                    <a:pt x="5497" y="28294"/>
                    <a:pt x="5490" y="28294"/>
                  </a:cubicBezTo>
                  <a:close/>
                  <a:moveTo>
                    <a:pt x="13034" y="28443"/>
                  </a:moveTo>
                  <a:lnTo>
                    <a:pt x="13034" y="28450"/>
                  </a:lnTo>
                  <a:cubicBezTo>
                    <a:pt x="13034" y="28447"/>
                    <a:pt x="13033" y="28446"/>
                    <a:pt x="13031" y="28446"/>
                  </a:cubicBezTo>
                  <a:cubicBezTo>
                    <a:pt x="13029" y="28446"/>
                    <a:pt x="13025" y="28449"/>
                    <a:pt x="13021" y="28456"/>
                  </a:cubicBezTo>
                  <a:lnTo>
                    <a:pt x="13015" y="28469"/>
                  </a:lnTo>
                  <a:lnTo>
                    <a:pt x="13021" y="28495"/>
                  </a:lnTo>
                  <a:cubicBezTo>
                    <a:pt x="13034" y="28508"/>
                    <a:pt x="13041" y="28515"/>
                    <a:pt x="13034" y="28521"/>
                  </a:cubicBezTo>
                  <a:lnTo>
                    <a:pt x="13073" y="28528"/>
                  </a:lnTo>
                  <a:cubicBezTo>
                    <a:pt x="13080" y="28521"/>
                    <a:pt x="13086" y="28508"/>
                    <a:pt x="13093" y="28502"/>
                  </a:cubicBezTo>
                  <a:cubicBezTo>
                    <a:pt x="13086" y="28502"/>
                    <a:pt x="13086" y="28495"/>
                    <a:pt x="13080" y="28482"/>
                  </a:cubicBezTo>
                  <a:cubicBezTo>
                    <a:pt x="13080" y="28463"/>
                    <a:pt x="13080" y="28456"/>
                    <a:pt x="13080" y="28456"/>
                  </a:cubicBezTo>
                  <a:cubicBezTo>
                    <a:pt x="13067" y="28443"/>
                    <a:pt x="13054" y="28443"/>
                    <a:pt x="13034" y="28443"/>
                  </a:cubicBezTo>
                  <a:close/>
                  <a:moveTo>
                    <a:pt x="12872" y="28443"/>
                  </a:moveTo>
                  <a:cubicBezTo>
                    <a:pt x="12859" y="28443"/>
                    <a:pt x="12839" y="28456"/>
                    <a:pt x="12826" y="28469"/>
                  </a:cubicBezTo>
                  <a:cubicBezTo>
                    <a:pt x="12813" y="28482"/>
                    <a:pt x="12807" y="28489"/>
                    <a:pt x="12800" y="28489"/>
                  </a:cubicBezTo>
                  <a:lnTo>
                    <a:pt x="12787" y="28495"/>
                  </a:lnTo>
                  <a:cubicBezTo>
                    <a:pt x="12781" y="28502"/>
                    <a:pt x="12774" y="28508"/>
                    <a:pt x="12774" y="28521"/>
                  </a:cubicBezTo>
                  <a:cubicBezTo>
                    <a:pt x="12774" y="28534"/>
                    <a:pt x="12774" y="28541"/>
                    <a:pt x="12781" y="28547"/>
                  </a:cubicBezTo>
                  <a:cubicBezTo>
                    <a:pt x="12787" y="28554"/>
                    <a:pt x="12807" y="28560"/>
                    <a:pt x="12826" y="28560"/>
                  </a:cubicBezTo>
                  <a:lnTo>
                    <a:pt x="12846" y="28554"/>
                  </a:lnTo>
                  <a:cubicBezTo>
                    <a:pt x="12846" y="28554"/>
                    <a:pt x="12852" y="28547"/>
                    <a:pt x="12865" y="28541"/>
                  </a:cubicBezTo>
                  <a:lnTo>
                    <a:pt x="12898" y="28495"/>
                  </a:lnTo>
                  <a:lnTo>
                    <a:pt x="12904" y="28476"/>
                  </a:lnTo>
                  <a:cubicBezTo>
                    <a:pt x="12911" y="28469"/>
                    <a:pt x="12911" y="28463"/>
                    <a:pt x="12904" y="28456"/>
                  </a:cubicBezTo>
                  <a:cubicBezTo>
                    <a:pt x="12891" y="28443"/>
                    <a:pt x="12885" y="28443"/>
                    <a:pt x="12878" y="28443"/>
                  </a:cubicBezTo>
                  <a:close/>
                  <a:moveTo>
                    <a:pt x="6921" y="28508"/>
                  </a:moveTo>
                  <a:cubicBezTo>
                    <a:pt x="6908" y="28508"/>
                    <a:pt x="6895" y="28515"/>
                    <a:pt x="6882" y="28534"/>
                  </a:cubicBezTo>
                  <a:lnTo>
                    <a:pt x="6875" y="28547"/>
                  </a:lnTo>
                  <a:cubicBezTo>
                    <a:pt x="6875" y="28567"/>
                    <a:pt x="6875" y="28580"/>
                    <a:pt x="6882" y="28599"/>
                  </a:cubicBezTo>
                  <a:lnTo>
                    <a:pt x="6921" y="28599"/>
                  </a:lnTo>
                  <a:lnTo>
                    <a:pt x="6921" y="28593"/>
                  </a:lnTo>
                  <a:cubicBezTo>
                    <a:pt x="6927" y="28593"/>
                    <a:pt x="6934" y="28593"/>
                    <a:pt x="6940" y="28586"/>
                  </a:cubicBezTo>
                  <a:lnTo>
                    <a:pt x="6947" y="28580"/>
                  </a:lnTo>
                  <a:lnTo>
                    <a:pt x="6960" y="28554"/>
                  </a:lnTo>
                  <a:cubicBezTo>
                    <a:pt x="6966" y="28541"/>
                    <a:pt x="6966" y="28534"/>
                    <a:pt x="6960" y="28528"/>
                  </a:cubicBezTo>
                  <a:cubicBezTo>
                    <a:pt x="6960" y="28515"/>
                    <a:pt x="6947" y="28508"/>
                    <a:pt x="6927" y="28508"/>
                  </a:cubicBezTo>
                  <a:close/>
                  <a:moveTo>
                    <a:pt x="13792" y="28493"/>
                  </a:moveTo>
                  <a:cubicBezTo>
                    <a:pt x="13783" y="28493"/>
                    <a:pt x="13774" y="28500"/>
                    <a:pt x="13769" y="28515"/>
                  </a:cubicBezTo>
                  <a:cubicBezTo>
                    <a:pt x="13756" y="28534"/>
                    <a:pt x="13756" y="28560"/>
                    <a:pt x="13769" y="28586"/>
                  </a:cubicBezTo>
                  <a:lnTo>
                    <a:pt x="13795" y="28632"/>
                  </a:lnTo>
                  <a:cubicBezTo>
                    <a:pt x="13795" y="28645"/>
                    <a:pt x="13802" y="28658"/>
                    <a:pt x="13802" y="28677"/>
                  </a:cubicBezTo>
                  <a:cubicBezTo>
                    <a:pt x="13815" y="28697"/>
                    <a:pt x="13821" y="28703"/>
                    <a:pt x="13834" y="28703"/>
                  </a:cubicBezTo>
                  <a:lnTo>
                    <a:pt x="13847" y="28671"/>
                  </a:lnTo>
                  <a:cubicBezTo>
                    <a:pt x="13867" y="28645"/>
                    <a:pt x="13867" y="28619"/>
                    <a:pt x="13860" y="28606"/>
                  </a:cubicBezTo>
                  <a:lnTo>
                    <a:pt x="13841" y="28580"/>
                  </a:lnTo>
                  <a:cubicBezTo>
                    <a:pt x="13834" y="28567"/>
                    <a:pt x="13821" y="28547"/>
                    <a:pt x="13821" y="28534"/>
                  </a:cubicBezTo>
                  <a:cubicBezTo>
                    <a:pt x="13815" y="28508"/>
                    <a:pt x="13808" y="28495"/>
                    <a:pt x="13802" y="28495"/>
                  </a:cubicBezTo>
                  <a:cubicBezTo>
                    <a:pt x="13798" y="28494"/>
                    <a:pt x="13795" y="28493"/>
                    <a:pt x="13792" y="28493"/>
                  </a:cubicBezTo>
                  <a:close/>
                  <a:moveTo>
                    <a:pt x="5419" y="28612"/>
                  </a:moveTo>
                  <a:lnTo>
                    <a:pt x="5412" y="28625"/>
                  </a:lnTo>
                  <a:cubicBezTo>
                    <a:pt x="5412" y="28622"/>
                    <a:pt x="5410" y="28620"/>
                    <a:pt x="5408" y="28620"/>
                  </a:cubicBezTo>
                  <a:cubicBezTo>
                    <a:pt x="5405" y="28620"/>
                    <a:pt x="5402" y="28622"/>
                    <a:pt x="5399" y="28625"/>
                  </a:cubicBezTo>
                  <a:cubicBezTo>
                    <a:pt x="5392" y="28632"/>
                    <a:pt x="5386" y="28638"/>
                    <a:pt x="5379" y="28658"/>
                  </a:cubicBezTo>
                  <a:cubicBezTo>
                    <a:pt x="5379" y="28664"/>
                    <a:pt x="5373" y="28671"/>
                    <a:pt x="5366" y="28677"/>
                  </a:cubicBezTo>
                  <a:cubicBezTo>
                    <a:pt x="5360" y="28684"/>
                    <a:pt x="5366" y="28697"/>
                    <a:pt x="5379" y="28703"/>
                  </a:cubicBezTo>
                  <a:lnTo>
                    <a:pt x="5386" y="28710"/>
                  </a:lnTo>
                  <a:lnTo>
                    <a:pt x="5392" y="28710"/>
                  </a:lnTo>
                  <a:lnTo>
                    <a:pt x="5399" y="28703"/>
                  </a:lnTo>
                  <a:lnTo>
                    <a:pt x="5419" y="28703"/>
                  </a:lnTo>
                  <a:cubicBezTo>
                    <a:pt x="5438" y="28697"/>
                    <a:pt x="5451" y="28677"/>
                    <a:pt x="5451" y="28658"/>
                  </a:cubicBezTo>
                  <a:lnTo>
                    <a:pt x="5445" y="28632"/>
                  </a:lnTo>
                  <a:lnTo>
                    <a:pt x="5438" y="28625"/>
                  </a:lnTo>
                  <a:cubicBezTo>
                    <a:pt x="5432" y="28625"/>
                    <a:pt x="5425" y="28619"/>
                    <a:pt x="5419" y="28612"/>
                  </a:cubicBezTo>
                  <a:close/>
                  <a:moveTo>
                    <a:pt x="6739" y="28645"/>
                  </a:moveTo>
                  <a:cubicBezTo>
                    <a:pt x="6739" y="28651"/>
                    <a:pt x="6739" y="28658"/>
                    <a:pt x="6732" y="28658"/>
                  </a:cubicBezTo>
                  <a:cubicBezTo>
                    <a:pt x="6726" y="28658"/>
                    <a:pt x="6719" y="28664"/>
                    <a:pt x="6726" y="28664"/>
                  </a:cubicBezTo>
                  <a:cubicBezTo>
                    <a:pt x="6722" y="28666"/>
                    <a:pt x="6717" y="28667"/>
                    <a:pt x="6711" y="28667"/>
                  </a:cubicBezTo>
                  <a:cubicBezTo>
                    <a:pt x="6697" y="28667"/>
                    <a:pt x="6677" y="28662"/>
                    <a:pt x="6654" y="28658"/>
                  </a:cubicBezTo>
                  <a:lnTo>
                    <a:pt x="6602" y="28658"/>
                  </a:lnTo>
                  <a:cubicBezTo>
                    <a:pt x="6583" y="28658"/>
                    <a:pt x="6563" y="28658"/>
                    <a:pt x="6550" y="28664"/>
                  </a:cubicBezTo>
                  <a:cubicBezTo>
                    <a:pt x="6531" y="28684"/>
                    <a:pt x="6524" y="28697"/>
                    <a:pt x="6537" y="28710"/>
                  </a:cubicBezTo>
                  <a:cubicBezTo>
                    <a:pt x="6559" y="28713"/>
                    <a:pt x="6579" y="28714"/>
                    <a:pt x="6600" y="28714"/>
                  </a:cubicBezTo>
                  <a:cubicBezTo>
                    <a:pt x="6629" y="28714"/>
                    <a:pt x="6659" y="28711"/>
                    <a:pt x="6693" y="28703"/>
                  </a:cubicBezTo>
                  <a:lnTo>
                    <a:pt x="6758" y="28677"/>
                  </a:lnTo>
                  <a:lnTo>
                    <a:pt x="6810" y="28671"/>
                  </a:lnTo>
                  <a:lnTo>
                    <a:pt x="6804" y="28651"/>
                  </a:lnTo>
                  <a:lnTo>
                    <a:pt x="6739" y="28645"/>
                  </a:lnTo>
                  <a:close/>
                  <a:moveTo>
                    <a:pt x="12377" y="28606"/>
                  </a:moveTo>
                  <a:lnTo>
                    <a:pt x="12364" y="28612"/>
                  </a:lnTo>
                  <a:cubicBezTo>
                    <a:pt x="12358" y="28612"/>
                    <a:pt x="12345" y="28619"/>
                    <a:pt x="12325" y="28625"/>
                  </a:cubicBezTo>
                  <a:cubicBezTo>
                    <a:pt x="12299" y="28632"/>
                    <a:pt x="12273" y="28645"/>
                    <a:pt x="12234" y="28671"/>
                  </a:cubicBezTo>
                  <a:lnTo>
                    <a:pt x="12202" y="28697"/>
                  </a:lnTo>
                  <a:cubicBezTo>
                    <a:pt x="12195" y="28716"/>
                    <a:pt x="12195" y="28729"/>
                    <a:pt x="12202" y="28742"/>
                  </a:cubicBezTo>
                  <a:cubicBezTo>
                    <a:pt x="12208" y="28749"/>
                    <a:pt x="12221" y="28749"/>
                    <a:pt x="12234" y="28749"/>
                  </a:cubicBezTo>
                  <a:cubicBezTo>
                    <a:pt x="12260" y="28749"/>
                    <a:pt x="12280" y="28742"/>
                    <a:pt x="12293" y="28729"/>
                  </a:cubicBezTo>
                  <a:cubicBezTo>
                    <a:pt x="12299" y="28723"/>
                    <a:pt x="12312" y="28716"/>
                    <a:pt x="12319" y="28716"/>
                  </a:cubicBezTo>
                  <a:cubicBezTo>
                    <a:pt x="12332" y="28710"/>
                    <a:pt x="12351" y="28710"/>
                    <a:pt x="12358" y="28703"/>
                  </a:cubicBezTo>
                  <a:lnTo>
                    <a:pt x="12377" y="28684"/>
                  </a:lnTo>
                  <a:lnTo>
                    <a:pt x="12410" y="28625"/>
                  </a:lnTo>
                  <a:cubicBezTo>
                    <a:pt x="12403" y="28619"/>
                    <a:pt x="12390" y="28612"/>
                    <a:pt x="12377" y="28606"/>
                  </a:cubicBezTo>
                  <a:close/>
                  <a:moveTo>
                    <a:pt x="4981" y="28675"/>
                  </a:moveTo>
                  <a:cubicBezTo>
                    <a:pt x="4977" y="28675"/>
                    <a:pt x="4974" y="28675"/>
                    <a:pt x="4970" y="28677"/>
                  </a:cubicBezTo>
                  <a:lnTo>
                    <a:pt x="4970" y="28684"/>
                  </a:lnTo>
                  <a:lnTo>
                    <a:pt x="4950" y="28684"/>
                  </a:lnTo>
                  <a:cubicBezTo>
                    <a:pt x="4944" y="28703"/>
                    <a:pt x="4944" y="28716"/>
                    <a:pt x="4950" y="28729"/>
                  </a:cubicBezTo>
                  <a:cubicBezTo>
                    <a:pt x="4957" y="28742"/>
                    <a:pt x="4970" y="28749"/>
                    <a:pt x="4983" y="28749"/>
                  </a:cubicBezTo>
                  <a:cubicBezTo>
                    <a:pt x="5002" y="28762"/>
                    <a:pt x="5028" y="28768"/>
                    <a:pt x="5061" y="28768"/>
                  </a:cubicBezTo>
                  <a:cubicBezTo>
                    <a:pt x="5080" y="28768"/>
                    <a:pt x="5106" y="28768"/>
                    <a:pt x="5139" y="28762"/>
                  </a:cubicBezTo>
                  <a:cubicBezTo>
                    <a:pt x="5145" y="28742"/>
                    <a:pt x="5139" y="28723"/>
                    <a:pt x="5132" y="28716"/>
                  </a:cubicBezTo>
                  <a:lnTo>
                    <a:pt x="5119" y="28703"/>
                  </a:lnTo>
                  <a:cubicBezTo>
                    <a:pt x="5067" y="28703"/>
                    <a:pt x="5028" y="28697"/>
                    <a:pt x="5009" y="28684"/>
                  </a:cubicBezTo>
                  <a:cubicBezTo>
                    <a:pt x="5000" y="28679"/>
                    <a:pt x="4990" y="28675"/>
                    <a:pt x="4981" y="28675"/>
                  </a:cubicBezTo>
                  <a:close/>
                  <a:moveTo>
                    <a:pt x="11486" y="28723"/>
                  </a:moveTo>
                  <a:cubicBezTo>
                    <a:pt x="11499" y="28729"/>
                    <a:pt x="11499" y="28736"/>
                    <a:pt x="11480" y="28736"/>
                  </a:cubicBezTo>
                  <a:cubicBezTo>
                    <a:pt x="11467" y="28736"/>
                    <a:pt x="11454" y="28742"/>
                    <a:pt x="11441" y="28755"/>
                  </a:cubicBezTo>
                  <a:cubicBezTo>
                    <a:pt x="11447" y="28768"/>
                    <a:pt x="11460" y="28781"/>
                    <a:pt x="11486" y="28794"/>
                  </a:cubicBezTo>
                  <a:cubicBezTo>
                    <a:pt x="11506" y="28801"/>
                    <a:pt x="11545" y="28807"/>
                    <a:pt x="11590" y="28807"/>
                  </a:cubicBezTo>
                  <a:lnTo>
                    <a:pt x="11695" y="28801"/>
                  </a:lnTo>
                  <a:cubicBezTo>
                    <a:pt x="11714" y="28794"/>
                    <a:pt x="11727" y="28788"/>
                    <a:pt x="11734" y="28775"/>
                  </a:cubicBezTo>
                  <a:cubicBezTo>
                    <a:pt x="11721" y="28762"/>
                    <a:pt x="11695" y="28749"/>
                    <a:pt x="11655" y="28749"/>
                  </a:cubicBezTo>
                  <a:cubicBezTo>
                    <a:pt x="11616" y="28749"/>
                    <a:pt x="11577" y="28742"/>
                    <a:pt x="11545" y="28736"/>
                  </a:cubicBezTo>
                  <a:cubicBezTo>
                    <a:pt x="11506" y="28729"/>
                    <a:pt x="11493" y="28723"/>
                    <a:pt x="11486" y="28723"/>
                  </a:cubicBezTo>
                  <a:close/>
                  <a:moveTo>
                    <a:pt x="6244" y="28716"/>
                  </a:moveTo>
                  <a:lnTo>
                    <a:pt x="6238" y="28729"/>
                  </a:lnTo>
                  <a:cubicBezTo>
                    <a:pt x="6234" y="28728"/>
                    <a:pt x="6231" y="28727"/>
                    <a:pt x="6226" y="28727"/>
                  </a:cubicBezTo>
                  <a:cubicBezTo>
                    <a:pt x="6215" y="28727"/>
                    <a:pt x="6202" y="28733"/>
                    <a:pt x="6192" y="28742"/>
                  </a:cubicBezTo>
                  <a:lnTo>
                    <a:pt x="6186" y="28749"/>
                  </a:lnTo>
                  <a:lnTo>
                    <a:pt x="6179" y="28762"/>
                  </a:lnTo>
                  <a:cubicBezTo>
                    <a:pt x="6179" y="28775"/>
                    <a:pt x="6179" y="28788"/>
                    <a:pt x="6179" y="28794"/>
                  </a:cubicBezTo>
                  <a:cubicBezTo>
                    <a:pt x="6179" y="28814"/>
                    <a:pt x="6186" y="28820"/>
                    <a:pt x="6199" y="28827"/>
                  </a:cubicBezTo>
                  <a:lnTo>
                    <a:pt x="6218" y="28827"/>
                  </a:lnTo>
                  <a:cubicBezTo>
                    <a:pt x="6225" y="28830"/>
                    <a:pt x="6233" y="28832"/>
                    <a:pt x="6244" y="28832"/>
                  </a:cubicBezTo>
                  <a:cubicBezTo>
                    <a:pt x="6254" y="28832"/>
                    <a:pt x="6267" y="28830"/>
                    <a:pt x="6283" y="28827"/>
                  </a:cubicBezTo>
                  <a:cubicBezTo>
                    <a:pt x="6309" y="28807"/>
                    <a:pt x="6323" y="28788"/>
                    <a:pt x="6329" y="28775"/>
                  </a:cubicBezTo>
                  <a:cubicBezTo>
                    <a:pt x="6329" y="28768"/>
                    <a:pt x="6323" y="28762"/>
                    <a:pt x="6309" y="28749"/>
                  </a:cubicBezTo>
                  <a:lnTo>
                    <a:pt x="6244" y="28716"/>
                  </a:lnTo>
                  <a:close/>
                  <a:moveTo>
                    <a:pt x="13125" y="28742"/>
                  </a:moveTo>
                  <a:cubicBezTo>
                    <a:pt x="13119" y="28742"/>
                    <a:pt x="13119" y="28749"/>
                    <a:pt x="13112" y="28749"/>
                  </a:cubicBezTo>
                  <a:lnTo>
                    <a:pt x="13106" y="28762"/>
                  </a:lnTo>
                  <a:lnTo>
                    <a:pt x="13099" y="28788"/>
                  </a:lnTo>
                  <a:cubicBezTo>
                    <a:pt x="13093" y="28807"/>
                    <a:pt x="13093" y="28827"/>
                    <a:pt x="13099" y="28846"/>
                  </a:cubicBezTo>
                  <a:lnTo>
                    <a:pt x="13106" y="28866"/>
                  </a:lnTo>
                  <a:lnTo>
                    <a:pt x="13112" y="28899"/>
                  </a:lnTo>
                  <a:cubicBezTo>
                    <a:pt x="13119" y="28925"/>
                    <a:pt x="13119" y="28944"/>
                    <a:pt x="13125" y="28957"/>
                  </a:cubicBezTo>
                  <a:lnTo>
                    <a:pt x="13164" y="28957"/>
                  </a:lnTo>
                  <a:cubicBezTo>
                    <a:pt x="13177" y="28938"/>
                    <a:pt x="13184" y="28912"/>
                    <a:pt x="13184" y="28873"/>
                  </a:cubicBezTo>
                  <a:lnTo>
                    <a:pt x="13177" y="28840"/>
                  </a:lnTo>
                  <a:lnTo>
                    <a:pt x="13164" y="28814"/>
                  </a:lnTo>
                  <a:lnTo>
                    <a:pt x="13151" y="28775"/>
                  </a:lnTo>
                  <a:cubicBezTo>
                    <a:pt x="13151" y="28762"/>
                    <a:pt x="13151" y="28755"/>
                    <a:pt x="13145" y="28749"/>
                  </a:cubicBezTo>
                  <a:lnTo>
                    <a:pt x="13125" y="28742"/>
                  </a:lnTo>
                  <a:close/>
                  <a:moveTo>
                    <a:pt x="13912" y="28920"/>
                  </a:moveTo>
                  <a:cubicBezTo>
                    <a:pt x="13907" y="28920"/>
                    <a:pt x="13902" y="28921"/>
                    <a:pt x="13899" y="28925"/>
                  </a:cubicBezTo>
                  <a:cubicBezTo>
                    <a:pt x="13893" y="28925"/>
                    <a:pt x="13886" y="28938"/>
                    <a:pt x="13886" y="28957"/>
                  </a:cubicBezTo>
                  <a:cubicBezTo>
                    <a:pt x="13886" y="28977"/>
                    <a:pt x="13886" y="28990"/>
                    <a:pt x="13893" y="28996"/>
                  </a:cubicBezTo>
                  <a:lnTo>
                    <a:pt x="13938" y="29035"/>
                  </a:lnTo>
                  <a:cubicBezTo>
                    <a:pt x="13951" y="29042"/>
                    <a:pt x="13964" y="29042"/>
                    <a:pt x="13977" y="29048"/>
                  </a:cubicBezTo>
                  <a:cubicBezTo>
                    <a:pt x="13990" y="29029"/>
                    <a:pt x="13997" y="29022"/>
                    <a:pt x="14003" y="29009"/>
                  </a:cubicBezTo>
                  <a:lnTo>
                    <a:pt x="13971" y="28970"/>
                  </a:lnTo>
                  <a:lnTo>
                    <a:pt x="13945" y="28951"/>
                  </a:lnTo>
                  <a:cubicBezTo>
                    <a:pt x="13945" y="28951"/>
                    <a:pt x="13945" y="28944"/>
                    <a:pt x="13938" y="28938"/>
                  </a:cubicBezTo>
                  <a:lnTo>
                    <a:pt x="13925" y="28925"/>
                  </a:lnTo>
                  <a:cubicBezTo>
                    <a:pt x="13922" y="28921"/>
                    <a:pt x="13917" y="28920"/>
                    <a:pt x="13912" y="28920"/>
                  </a:cubicBezTo>
                  <a:close/>
                  <a:moveTo>
                    <a:pt x="10784" y="24788"/>
                  </a:moveTo>
                  <a:cubicBezTo>
                    <a:pt x="10777" y="25152"/>
                    <a:pt x="10777" y="25426"/>
                    <a:pt x="10777" y="25608"/>
                  </a:cubicBezTo>
                  <a:cubicBezTo>
                    <a:pt x="10784" y="25835"/>
                    <a:pt x="10797" y="26356"/>
                    <a:pt x="10823" y="27162"/>
                  </a:cubicBezTo>
                  <a:cubicBezTo>
                    <a:pt x="10856" y="27962"/>
                    <a:pt x="10895" y="28560"/>
                    <a:pt x="10947" y="28957"/>
                  </a:cubicBezTo>
                  <a:cubicBezTo>
                    <a:pt x="10960" y="29068"/>
                    <a:pt x="10979" y="29159"/>
                    <a:pt x="11005" y="29230"/>
                  </a:cubicBezTo>
                  <a:cubicBezTo>
                    <a:pt x="11025" y="29204"/>
                    <a:pt x="11031" y="29159"/>
                    <a:pt x="11025" y="29094"/>
                  </a:cubicBezTo>
                  <a:cubicBezTo>
                    <a:pt x="10908" y="27760"/>
                    <a:pt x="10836" y="26408"/>
                    <a:pt x="10817" y="25035"/>
                  </a:cubicBezTo>
                  <a:cubicBezTo>
                    <a:pt x="10817" y="24925"/>
                    <a:pt x="10804" y="24847"/>
                    <a:pt x="10784" y="24788"/>
                  </a:cubicBezTo>
                  <a:close/>
                  <a:moveTo>
                    <a:pt x="13210" y="29269"/>
                  </a:moveTo>
                  <a:lnTo>
                    <a:pt x="13210" y="29302"/>
                  </a:lnTo>
                  <a:cubicBezTo>
                    <a:pt x="13203" y="29308"/>
                    <a:pt x="13210" y="29321"/>
                    <a:pt x="13216" y="29334"/>
                  </a:cubicBezTo>
                  <a:cubicBezTo>
                    <a:pt x="13223" y="29354"/>
                    <a:pt x="13223" y="29367"/>
                    <a:pt x="13223" y="29373"/>
                  </a:cubicBezTo>
                  <a:lnTo>
                    <a:pt x="13236" y="29373"/>
                  </a:lnTo>
                  <a:cubicBezTo>
                    <a:pt x="13242" y="29360"/>
                    <a:pt x="13242" y="29347"/>
                    <a:pt x="13242" y="29334"/>
                  </a:cubicBezTo>
                  <a:lnTo>
                    <a:pt x="13242" y="29321"/>
                  </a:lnTo>
                  <a:lnTo>
                    <a:pt x="13236" y="29308"/>
                  </a:lnTo>
                  <a:cubicBezTo>
                    <a:pt x="13229" y="29302"/>
                    <a:pt x="13229" y="29289"/>
                    <a:pt x="13229" y="29269"/>
                  </a:cubicBezTo>
                  <a:close/>
                  <a:moveTo>
                    <a:pt x="6362" y="29302"/>
                  </a:moveTo>
                  <a:lnTo>
                    <a:pt x="6355" y="29308"/>
                  </a:lnTo>
                  <a:cubicBezTo>
                    <a:pt x="6329" y="29311"/>
                    <a:pt x="6300" y="29313"/>
                    <a:pt x="6269" y="29313"/>
                  </a:cubicBezTo>
                  <a:cubicBezTo>
                    <a:pt x="6238" y="29313"/>
                    <a:pt x="6205" y="29311"/>
                    <a:pt x="6173" y="29308"/>
                  </a:cubicBezTo>
                  <a:cubicBezTo>
                    <a:pt x="6167" y="29306"/>
                    <a:pt x="6162" y="29306"/>
                    <a:pt x="6157" y="29306"/>
                  </a:cubicBezTo>
                  <a:cubicBezTo>
                    <a:pt x="6146" y="29306"/>
                    <a:pt x="6138" y="29310"/>
                    <a:pt x="6134" y="29315"/>
                  </a:cubicBezTo>
                  <a:cubicBezTo>
                    <a:pt x="6121" y="29328"/>
                    <a:pt x="6121" y="29347"/>
                    <a:pt x="6134" y="29367"/>
                  </a:cubicBezTo>
                  <a:cubicBezTo>
                    <a:pt x="6153" y="29367"/>
                    <a:pt x="6173" y="29373"/>
                    <a:pt x="6186" y="29380"/>
                  </a:cubicBezTo>
                  <a:cubicBezTo>
                    <a:pt x="6205" y="29389"/>
                    <a:pt x="6217" y="29395"/>
                    <a:pt x="6225" y="29395"/>
                  </a:cubicBezTo>
                  <a:cubicBezTo>
                    <a:pt x="6228" y="29395"/>
                    <a:pt x="6230" y="29395"/>
                    <a:pt x="6231" y="29393"/>
                  </a:cubicBezTo>
                  <a:lnTo>
                    <a:pt x="6251" y="29386"/>
                  </a:lnTo>
                  <a:lnTo>
                    <a:pt x="6342" y="29373"/>
                  </a:lnTo>
                  <a:cubicBezTo>
                    <a:pt x="6368" y="29367"/>
                    <a:pt x="6394" y="29347"/>
                    <a:pt x="6414" y="29321"/>
                  </a:cubicBezTo>
                  <a:lnTo>
                    <a:pt x="6362" y="29302"/>
                  </a:lnTo>
                  <a:close/>
                  <a:moveTo>
                    <a:pt x="6654" y="29321"/>
                  </a:moveTo>
                  <a:lnTo>
                    <a:pt x="6635" y="29328"/>
                  </a:lnTo>
                  <a:cubicBezTo>
                    <a:pt x="6635" y="29328"/>
                    <a:pt x="6628" y="29328"/>
                    <a:pt x="6622" y="29334"/>
                  </a:cubicBezTo>
                  <a:lnTo>
                    <a:pt x="6622" y="29354"/>
                  </a:lnTo>
                  <a:cubicBezTo>
                    <a:pt x="6622" y="29367"/>
                    <a:pt x="6622" y="29380"/>
                    <a:pt x="6628" y="29386"/>
                  </a:cubicBezTo>
                  <a:cubicBezTo>
                    <a:pt x="6635" y="29386"/>
                    <a:pt x="6641" y="29393"/>
                    <a:pt x="6654" y="29393"/>
                  </a:cubicBezTo>
                  <a:cubicBezTo>
                    <a:pt x="6661" y="29393"/>
                    <a:pt x="6674" y="29406"/>
                    <a:pt x="6687" y="29412"/>
                  </a:cubicBezTo>
                  <a:cubicBezTo>
                    <a:pt x="6700" y="29412"/>
                    <a:pt x="6706" y="29419"/>
                    <a:pt x="6706" y="29419"/>
                  </a:cubicBezTo>
                  <a:cubicBezTo>
                    <a:pt x="6714" y="29424"/>
                    <a:pt x="6720" y="29426"/>
                    <a:pt x="6726" y="29426"/>
                  </a:cubicBezTo>
                  <a:cubicBezTo>
                    <a:pt x="6737" y="29426"/>
                    <a:pt x="6746" y="29420"/>
                    <a:pt x="6758" y="29412"/>
                  </a:cubicBezTo>
                  <a:lnTo>
                    <a:pt x="6765" y="29399"/>
                  </a:lnTo>
                  <a:lnTo>
                    <a:pt x="6758" y="29393"/>
                  </a:lnTo>
                  <a:cubicBezTo>
                    <a:pt x="6758" y="29380"/>
                    <a:pt x="6745" y="29367"/>
                    <a:pt x="6739" y="29354"/>
                  </a:cubicBezTo>
                  <a:lnTo>
                    <a:pt x="6693" y="29341"/>
                  </a:lnTo>
                  <a:cubicBezTo>
                    <a:pt x="6667" y="29328"/>
                    <a:pt x="6654" y="29321"/>
                    <a:pt x="6654" y="29321"/>
                  </a:cubicBezTo>
                  <a:close/>
                  <a:moveTo>
                    <a:pt x="4820" y="29386"/>
                  </a:moveTo>
                  <a:lnTo>
                    <a:pt x="4820" y="29393"/>
                  </a:lnTo>
                  <a:cubicBezTo>
                    <a:pt x="4814" y="29393"/>
                    <a:pt x="4801" y="29393"/>
                    <a:pt x="4794" y="29399"/>
                  </a:cubicBezTo>
                  <a:cubicBezTo>
                    <a:pt x="4788" y="29406"/>
                    <a:pt x="4788" y="29419"/>
                    <a:pt x="4794" y="29432"/>
                  </a:cubicBezTo>
                  <a:cubicBezTo>
                    <a:pt x="4794" y="29445"/>
                    <a:pt x="4801" y="29451"/>
                    <a:pt x="4807" y="29458"/>
                  </a:cubicBezTo>
                  <a:lnTo>
                    <a:pt x="4820" y="29458"/>
                  </a:lnTo>
                  <a:lnTo>
                    <a:pt x="4911" y="29464"/>
                  </a:lnTo>
                  <a:lnTo>
                    <a:pt x="4931" y="29451"/>
                  </a:lnTo>
                  <a:lnTo>
                    <a:pt x="4989" y="29438"/>
                  </a:lnTo>
                  <a:cubicBezTo>
                    <a:pt x="4996" y="29432"/>
                    <a:pt x="4996" y="29425"/>
                    <a:pt x="4996" y="29412"/>
                  </a:cubicBezTo>
                  <a:cubicBezTo>
                    <a:pt x="4996" y="29406"/>
                    <a:pt x="4989" y="29393"/>
                    <a:pt x="4970" y="29393"/>
                  </a:cubicBezTo>
                  <a:lnTo>
                    <a:pt x="4937" y="29386"/>
                  </a:lnTo>
                  <a:lnTo>
                    <a:pt x="4911" y="29393"/>
                  </a:lnTo>
                  <a:cubicBezTo>
                    <a:pt x="4892" y="29399"/>
                    <a:pt x="4872" y="29406"/>
                    <a:pt x="4853" y="29406"/>
                  </a:cubicBezTo>
                  <a:cubicBezTo>
                    <a:pt x="4846" y="29393"/>
                    <a:pt x="4840" y="29386"/>
                    <a:pt x="4820" y="29386"/>
                  </a:cubicBezTo>
                  <a:close/>
                  <a:moveTo>
                    <a:pt x="5197" y="29399"/>
                  </a:moveTo>
                  <a:lnTo>
                    <a:pt x="5191" y="29406"/>
                  </a:lnTo>
                  <a:cubicBezTo>
                    <a:pt x="5178" y="29419"/>
                    <a:pt x="5171" y="29425"/>
                    <a:pt x="5171" y="29432"/>
                  </a:cubicBezTo>
                  <a:cubicBezTo>
                    <a:pt x="5165" y="29445"/>
                    <a:pt x="5171" y="29451"/>
                    <a:pt x="5184" y="29464"/>
                  </a:cubicBezTo>
                  <a:lnTo>
                    <a:pt x="5262" y="29464"/>
                  </a:lnTo>
                  <a:lnTo>
                    <a:pt x="5295" y="29451"/>
                  </a:lnTo>
                  <a:cubicBezTo>
                    <a:pt x="5301" y="29445"/>
                    <a:pt x="5308" y="29438"/>
                    <a:pt x="5301" y="29425"/>
                  </a:cubicBezTo>
                  <a:cubicBezTo>
                    <a:pt x="5295" y="29425"/>
                    <a:pt x="5288" y="29419"/>
                    <a:pt x="5275" y="29412"/>
                  </a:cubicBezTo>
                  <a:lnTo>
                    <a:pt x="5197" y="29399"/>
                  </a:lnTo>
                  <a:close/>
                  <a:moveTo>
                    <a:pt x="14055" y="29276"/>
                  </a:moveTo>
                  <a:cubicBezTo>
                    <a:pt x="14049" y="29276"/>
                    <a:pt x="14042" y="29282"/>
                    <a:pt x="14036" y="29302"/>
                  </a:cubicBezTo>
                  <a:lnTo>
                    <a:pt x="14023" y="29341"/>
                  </a:lnTo>
                  <a:cubicBezTo>
                    <a:pt x="14023" y="29354"/>
                    <a:pt x="14023" y="29360"/>
                    <a:pt x="14023" y="29367"/>
                  </a:cubicBezTo>
                  <a:lnTo>
                    <a:pt x="14036" y="29380"/>
                  </a:lnTo>
                  <a:cubicBezTo>
                    <a:pt x="14042" y="29386"/>
                    <a:pt x="14042" y="29393"/>
                    <a:pt x="14042" y="29406"/>
                  </a:cubicBezTo>
                  <a:cubicBezTo>
                    <a:pt x="14042" y="29419"/>
                    <a:pt x="14049" y="29432"/>
                    <a:pt x="14062" y="29445"/>
                  </a:cubicBezTo>
                  <a:cubicBezTo>
                    <a:pt x="14062" y="29458"/>
                    <a:pt x="14068" y="29477"/>
                    <a:pt x="14068" y="29497"/>
                  </a:cubicBezTo>
                  <a:cubicBezTo>
                    <a:pt x="14068" y="29510"/>
                    <a:pt x="14081" y="29516"/>
                    <a:pt x="14088" y="29523"/>
                  </a:cubicBezTo>
                  <a:cubicBezTo>
                    <a:pt x="14095" y="29530"/>
                    <a:pt x="14103" y="29534"/>
                    <a:pt x="14111" y="29534"/>
                  </a:cubicBezTo>
                  <a:cubicBezTo>
                    <a:pt x="14116" y="29534"/>
                    <a:pt x="14121" y="29532"/>
                    <a:pt x="14127" y="29529"/>
                  </a:cubicBezTo>
                  <a:cubicBezTo>
                    <a:pt x="14133" y="29523"/>
                    <a:pt x="14133" y="29503"/>
                    <a:pt x="14133" y="29477"/>
                  </a:cubicBezTo>
                  <a:lnTo>
                    <a:pt x="14133" y="29425"/>
                  </a:lnTo>
                  <a:cubicBezTo>
                    <a:pt x="14127" y="29393"/>
                    <a:pt x="14120" y="29367"/>
                    <a:pt x="14101" y="29347"/>
                  </a:cubicBezTo>
                  <a:cubicBezTo>
                    <a:pt x="14088" y="29328"/>
                    <a:pt x="14081" y="29315"/>
                    <a:pt x="14081" y="29315"/>
                  </a:cubicBezTo>
                  <a:cubicBezTo>
                    <a:pt x="14081" y="29302"/>
                    <a:pt x="14075" y="29295"/>
                    <a:pt x="14075" y="29289"/>
                  </a:cubicBezTo>
                  <a:cubicBezTo>
                    <a:pt x="14068" y="29282"/>
                    <a:pt x="14062" y="29276"/>
                    <a:pt x="14055" y="29276"/>
                  </a:cubicBezTo>
                  <a:close/>
                  <a:moveTo>
                    <a:pt x="6810" y="29516"/>
                  </a:moveTo>
                  <a:cubicBezTo>
                    <a:pt x="6810" y="29516"/>
                    <a:pt x="6810" y="29516"/>
                    <a:pt x="6810" y="29523"/>
                  </a:cubicBezTo>
                  <a:lnTo>
                    <a:pt x="6797" y="29523"/>
                  </a:lnTo>
                  <a:cubicBezTo>
                    <a:pt x="6791" y="29523"/>
                    <a:pt x="6791" y="29529"/>
                    <a:pt x="6791" y="29536"/>
                  </a:cubicBezTo>
                  <a:cubicBezTo>
                    <a:pt x="6771" y="29581"/>
                    <a:pt x="6765" y="29646"/>
                    <a:pt x="6765" y="29718"/>
                  </a:cubicBezTo>
                  <a:cubicBezTo>
                    <a:pt x="6765" y="29737"/>
                    <a:pt x="6771" y="29757"/>
                    <a:pt x="6778" y="29770"/>
                  </a:cubicBezTo>
                  <a:cubicBezTo>
                    <a:pt x="6788" y="29786"/>
                    <a:pt x="6799" y="29798"/>
                    <a:pt x="6813" y="29798"/>
                  </a:cubicBezTo>
                  <a:cubicBezTo>
                    <a:pt x="6817" y="29798"/>
                    <a:pt x="6820" y="29797"/>
                    <a:pt x="6823" y="29796"/>
                  </a:cubicBezTo>
                  <a:cubicBezTo>
                    <a:pt x="6836" y="29783"/>
                    <a:pt x="6849" y="29770"/>
                    <a:pt x="6856" y="29750"/>
                  </a:cubicBezTo>
                  <a:lnTo>
                    <a:pt x="6856" y="29698"/>
                  </a:lnTo>
                  <a:cubicBezTo>
                    <a:pt x="6849" y="29614"/>
                    <a:pt x="6843" y="29562"/>
                    <a:pt x="6843" y="29549"/>
                  </a:cubicBezTo>
                  <a:cubicBezTo>
                    <a:pt x="6836" y="29529"/>
                    <a:pt x="6823" y="29516"/>
                    <a:pt x="6810" y="29516"/>
                  </a:cubicBezTo>
                  <a:close/>
                  <a:moveTo>
                    <a:pt x="13275" y="29640"/>
                  </a:moveTo>
                  <a:cubicBezTo>
                    <a:pt x="13268" y="29640"/>
                    <a:pt x="13262" y="29646"/>
                    <a:pt x="13249" y="29666"/>
                  </a:cubicBezTo>
                  <a:lnTo>
                    <a:pt x="13236" y="29692"/>
                  </a:lnTo>
                  <a:cubicBezTo>
                    <a:pt x="13229" y="29698"/>
                    <a:pt x="13229" y="29705"/>
                    <a:pt x="13229" y="29724"/>
                  </a:cubicBezTo>
                  <a:cubicBezTo>
                    <a:pt x="13229" y="29744"/>
                    <a:pt x="13229" y="29770"/>
                    <a:pt x="13236" y="29790"/>
                  </a:cubicBezTo>
                  <a:cubicBezTo>
                    <a:pt x="13236" y="29803"/>
                    <a:pt x="13242" y="29809"/>
                    <a:pt x="13249" y="29809"/>
                  </a:cubicBezTo>
                  <a:cubicBezTo>
                    <a:pt x="13255" y="29822"/>
                    <a:pt x="13268" y="29829"/>
                    <a:pt x="13288" y="29829"/>
                  </a:cubicBezTo>
                  <a:cubicBezTo>
                    <a:pt x="13327" y="29770"/>
                    <a:pt x="13327" y="29711"/>
                    <a:pt x="13294" y="29653"/>
                  </a:cubicBezTo>
                  <a:cubicBezTo>
                    <a:pt x="13281" y="29646"/>
                    <a:pt x="13275" y="29640"/>
                    <a:pt x="13275" y="29640"/>
                  </a:cubicBezTo>
                  <a:close/>
                  <a:moveTo>
                    <a:pt x="5334" y="29516"/>
                  </a:moveTo>
                  <a:cubicBezTo>
                    <a:pt x="5334" y="29529"/>
                    <a:pt x="5321" y="29575"/>
                    <a:pt x="5308" y="29640"/>
                  </a:cubicBezTo>
                  <a:lnTo>
                    <a:pt x="5295" y="29692"/>
                  </a:lnTo>
                  <a:lnTo>
                    <a:pt x="5288" y="29750"/>
                  </a:lnTo>
                  <a:cubicBezTo>
                    <a:pt x="5288" y="29763"/>
                    <a:pt x="5295" y="29776"/>
                    <a:pt x="5301" y="29790"/>
                  </a:cubicBezTo>
                  <a:cubicBezTo>
                    <a:pt x="5301" y="29796"/>
                    <a:pt x="5308" y="29803"/>
                    <a:pt x="5321" y="29816"/>
                  </a:cubicBezTo>
                  <a:lnTo>
                    <a:pt x="5347" y="29835"/>
                  </a:lnTo>
                  <a:cubicBezTo>
                    <a:pt x="5366" y="29835"/>
                    <a:pt x="5373" y="29822"/>
                    <a:pt x="5373" y="29803"/>
                  </a:cubicBezTo>
                  <a:lnTo>
                    <a:pt x="5373" y="29757"/>
                  </a:lnTo>
                  <a:lnTo>
                    <a:pt x="5373" y="29718"/>
                  </a:lnTo>
                  <a:cubicBezTo>
                    <a:pt x="5366" y="29698"/>
                    <a:pt x="5366" y="29685"/>
                    <a:pt x="5360" y="29679"/>
                  </a:cubicBezTo>
                  <a:cubicBezTo>
                    <a:pt x="5366" y="29672"/>
                    <a:pt x="5379" y="29653"/>
                    <a:pt x="5379" y="29633"/>
                  </a:cubicBezTo>
                  <a:lnTo>
                    <a:pt x="5360" y="29516"/>
                  </a:lnTo>
                  <a:close/>
                  <a:moveTo>
                    <a:pt x="14192" y="29809"/>
                  </a:moveTo>
                  <a:lnTo>
                    <a:pt x="14179" y="29816"/>
                  </a:lnTo>
                  <a:cubicBezTo>
                    <a:pt x="14166" y="29822"/>
                    <a:pt x="14166" y="29829"/>
                    <a:pt x="14166" y="29842"/>
                  </a:cubicBezTo>
                  <a:lnTo>
                    <a:pt x="14166" y="29881"/>
                  </a:lnTo>
                  <a:cubicBezTo>
                    <a:pt x="14166" y="29887"/>
                    <a:pt x="14166" y="29894"/>
                    <a:pt x="14179" y="29907"/>
                  </a:cubicBezTo>
                  <a:lnTo>
                    <a:pt x="14198" y="29965"/>
                  </a:lnTo>
                  <a:lnTo>
                    <a:pt x="14211" y="29965"/>
                  </a:lnTo>
                  <a:cubicBezTo>
                    <a:pt x="14221" y="29968"/>
                    <a:pt x="14229" y="29970"/>
                    <a:pt x="14236" y="29970"/>
                  </a:cubicBezTo>
                  <a:cubicBezTo>
                    <a:pt x="14242" y="29970"/>
                    <a:pt x="14247" y="29968"/>
                    <a:pt x="14250" y="29965"/>
                  </a:cubicBezTo>
                  <a:cubicBezTo>
                    <a:pt x="14250" y="29952"/>
                    <a:pt x="14250" y="29933"/>
                    <a:pt x="14244" y="29907"/>
                  </a:cubicBezTo>
                  <a:lnTo>
                    <a:pt x="14231" y="29887"/>
                  </a:lnTo>
                  <a:lnTo>
                    <a:pt x="14224" y="29874"/>
                  </a:lnTo>
                  <a:cubicBezTo>
                    <a:pt x="14218" y="29868"/>
                    <a:pt x="14211" y="29855"/>
                    <a:pt x="14211" y="29855"/>
                  </a:cubicBezTo>
                  <a:lnTo>
                    <a:pt x="14205" y="29829"/>
                  </a:lnTo>
                  <a:lnTo>
                    <a:pt x="14192" y="29809"/>
                  </a:lnTo>
                  <a:close/>
                  <a:moveTo>
                    <a:pt x="14719" y="29913"/>
                  </a:moveTo>
                  <a:cubicBezTo>
                    <a:pt x="14719" y="29920"/>
                    <a:pt x="14719" y="29920"/>
                    <a:pt x="14712" y="29920"/>
                  </a:cubicBezTo>
                  <a:lnTo>
                    <a:pt x="14706" y="29926"/>
                  </a:lnTo>
                  <a:lnTo>
                    <a:pt x="14706" y="29933"/>
                  </a:lnTo>
                  <a:lnTo>
                    <a:pt x="14706" y="29952"/>
                  </a:lnTo>
                  <a:lnTo>
                    <a:pt x="14719" y="29965"/>
                  </a:lnTo>
                  <a:lnTo>
                    <a:pt x="14732" y="29972"/>
                  </a:lnTo>
                  <a:lnTo>
                    <a:pt x="14751" y="29972"/>
                  </a:lnTo>
                  <a:lnTo>
                    <a:pt x="14758" y="29965"/>
                  </a:lnTo>
                  <a:lnTo>
                    <a:pt x="14764" y="29959"/>
                  </a:lnTo>
                  <a:lnTo>
                    <a:pt x="14771" y="29933"/>
                  </a:lnTo>
                  <a:lnTo>
                    <a:pt x="14771" y="29926"/>
                  </a:lnTo>
                  <a:lnTo>
                    <a:pt x="14771" y="29920"/>
                  </a:lnTo>
                  <a:lnTo>
                    <a:pt x="14764" y="29913"/>
                  </a:lnTo>
                  <a:close/>
                  <a:moveTo>
                    <a:pt x="14589" y="29998"/>
                  </a:moveTo>
                  <a:cubicBezTo>
                    <a:pt x="14563" y="29998"/>
                    <a:pt x="14543" y="29998"/>
                    <a:pt x="14517" y="30004"/>
                  </a:cubicBezTo>
                  <a:lnTo>
                    <a:pt x="14491" y="30017"/>
                  </a:lnTo>
                  <a:cubicBezTo>
                    <a:pt x="14485" y="30030"/>
                    <a:pt x="14485" y="30037"/>
                    <a:pt x="14491" y="30043"/>
                  </a:cubicBezTo>
                  <a:lnTo>
                    <a:pt x="14511" y="30050"/>
                  </a:lnTo>
                  <a:lnTo>
                    <a:pt x="14543" y="30063"/>
                  </a:lnTo>
                  <a:cubicBezTo>
                    <a:pt x="14559" y="30066"/>
                    <a:pt x="14572" y="30068"/>
                    <a:pt x="14584" y="30068"/>
                  </a:cubicBezTo>
                  <a:cubicBezTo>
                    <a:pt x="14595" y="30068"/>
                    <a:pt x="14605" y="30066"/>
                    <a:pt x="14615" y="30063"/>
                  </a:cubicBezTo>
                  <a:cubicBezTo>
                    <a:pt x="14634" y="30056"/>
                    <a:pt x="14647" y="30050"/>
                    <a:pt x="14647" y="30030"/>
                  </a:cubicBezTo>
                  <a:cubicBezTo>
                    <a:pt x="14647" y="30017"/>
                    <a:pt x="14641" y="30011"/>
                    <a:pt x="14628" y="29998"/>
                  </a:cubicBezTo>
                  <a:close/>
                  <a:moveTo>
                    <a:pt x="5360" y="30121"/>
                  </a:moveTo>
                  <a:cubicBezTo>
                    <a:pt x="5347" y="30121"/>
                    <a:pt x="5347" y="30128"/>
                    <a:pt x="5340" y="30134"/>
                  </a:cubicBezTo>
                  <a:cubicBezTo>
                    <a:pt x="5327" y="30147"/>
                    <a:pt x="5321" y="30180"/>
                    <a:pt x="5321" y="30219"/>
                  </a:cubicBezTo>
                  <a:lnTo>
                    <a:pt x="5327" y="30232"/>
                  </a:lnTo>
                  <a:cubicBezTo>
                    <a:pt x="5334" y="30238"/>
                    <a:pt x="5340" y="30245"/>
                    <a:pt x="5360" y="30245"/>
                  </a:cubicBezTo>
                  <a:cubicBezTo>
                    <a:pt x="5360" y="30238"/>
                    <a:pt x="5360" y="30238"/>
                    <a:pt x="5360" y="30232"/>
                  </a:cubicBezTo>
                  <a:lnTo>
                    <a:pt x="5366" y="30225"/>
                  </a:lnTo>
                  <a:cubicBezTo>
                    <a:pt x="5366" y="30206"/>
                    <a:pt x="5373" y="30193"/>
                    <a:pt x="5373" y="30180"/>
                  </a:cubicBezTo>
                  <a:lnTo>
                    <a:pt x="5386" y="30154"/>
                  </a:lnTo>
                  <a:cubicBezTo>
                    <a:pt x="5386" y="30147"/>
                    <a:pt x="5386" y="30134"/>
                    <a:pt x="5373" y="30128"/>
                  </a:cubicBezTo>
                  <a:lnTo>
                    <a:pt x="5360" y="30121"/>
                  </a:lnTo>
                  <a:close/>
                  <a:moveTo>
                    <a:pt x="6766" y="30067"/>
                  </a:moveTo>
                  <a:cubicBezTo>
                    <a:pt x="6764" y="30067"/>
                    <a:pt x="6761" y="30068"/>
                    <a:pt x="6758" y="30069"/>
                  </a:cubicBezTo>
                  <a:lnTo>
                    <a:pt x="6752" y="30076"/>
                  </a:lnTo>
                  <a:lnTo>
                    <a:pt x="6745" y="30076"/>
                  </a:lnTo>
                  <a:cubicBezTo>
                    <a:pt x="6739" y="30076"/>
                    <a:pt x="6739" y="30082"/>
                    <a:pt x="6739" y="30089"/>
                  </a:cubicBezTo>
                  <a:lnTo>
                    <a:pt x="6732" y="30108"/>
                  </a:lnTo>
                  <a:lnTo>
                    <a:pt x="6713" y="30128"/>
                  </a:lnTo>
                  <a:cubicBezTo>
                    <a:pt x="6706" y="30134"/>
                    <a:pt x="6706" y="30147"/>
                    <a:pt x="6706" y="30160"/>
                  </a:cubicBezTo>
                  <a:lnTo>
                    <a:pt x="6706" y="30277"/>
                  </a:lnTo>
                  <a:lnTo>
                    <a:pt x="6713" y="30303"/>
                  </a:lnTo>
                  <a:cubicBezTo>
                    <a:pt x="6719" y="30316"/>
                    <a:pt x="6732" y="30316"/>
                    <a:pt x="6752" y="30316"/>
                  </a:cubicBezTo>
                  <a:lnTo>
                    <a:pt x="6771" y="30297"/>
                  </a:lnTo>
                  <a:cubicBezTo>
                    <a:pt x="6778" y="30284"/>
                    <a:pt x="6778" y="30258"/>
                    <a:pt x="6778" y="30232"/>
                  </a:cubicBezTo>
                  <a:cubicBezTo>
                    <a:pt x="6778" y="30206"/>
                    <a:pt x="6778" y="30180"/>
                    <a:pt x="6784" y="30167"/>
                  </a:cubicBezTo>
                  <a:lnTo>
                    <a:pt x="6791" y="30141"/>
                  </a:lnTo>
                  <a:cubicBezTo>
                    <a:pt x="6791" y="30128"/>
                    <a:pt x="6791" y="30108"/>
                    <a:pt x="6784" y="30095"/>
                  </a:cubicBezTo>
                  <a:cubicBezTo>
                    <a:pt x="6779" y="30075"/>
                    <a:pt x="6774" y="30067"/>
                    <a:pt x="6766" y="30067"/>
                  </a:cubicBezTo>
                  <a:close/>
                  <a:moveTo>
                    <a:pt x="13301" y="30219"/>
                  </a:moveTo>
                  <a:lnTo>
                    <a:pt x="13301" y="30225"/>
                  </a:lnTo>
                  <a:cubicBezTo>
                    <a:pt x="13288" y="30225"/>
                    <a:pt x="13281" y="30232"/>
                    <a:pt x="13275" y="30238"/>
                  </a:cubicBezTo>
                  <a:lnTo>
                    <a:pt x="13262" y="30349"/>
                  </a:lnTo>
                  <a:cubicBezTo>
                    <a:pt x="13262" y="30355"/>
                    <a:pt x="13268" y="30368"/>
                    <a:pt x="13275" y="30368"/>
                  </a:cubicBezTo>
                  <a:cubicBezTo>
                    <a:pt x="13275" y="30375"/>
                    <a:pt x="13281" y="30381"/>
                    <a:pt x="13294" y="30388"/>
                  </a:cubicBezTo>
                  <a:lnTo>
                    <a:pt x="13320" y="30388"/>
                  </a:lnTo>
                  <a:lnTo>
                    <a:pt x="13327" y="30381"/>
                  </a:lnTo>
                  <a:cubicBezTo>
                    <a:pt x="13340" y="30375"/>
                    <a:pt x="13340" y="30362"/>
                    <a:pt x="13340" y="30342"/>
                  </a:cubicBezTo>
                  <a:lnTo>
                    <a:pt x="13346" y="30297"/>
                  </a:lnTo>
                  <a:cubicBezTo>
                    <a:pt x="13346" y="30277"/>
                    <a:pt x="13340" y="30258"/>
                    <a:pt x="13340" y="30245"/>
                  </a:cubicBezTo>
                  <a:cubicBezTo>
                    <a:pt x="13327" y="30232"/>
                    <a:pt x="13314" y="30219"/>
                    <a:pt x="13301" y="30219"/>
                  </a:cubicBezTo>
                  <a:close/>
                  <a:moveTo>
                    <a:pt x="10033" y="18609"/>
                  </a:moveTo>
                  <a:cubicBezTo>
                    <a:pt x="10058" y="18609"/>
                    <a:pt x="10075" y="18668"/>
                    <a:pt x="10082" y="18786"/>
                  </a:cubicBezTo>
                  <a:cubicBezTo>
                    <a:pt x="10160" y="19742"/>
                    <a:pt x="10231" y="21595"/>
                    <a:pt x="10309" y="24359"/>
                  </a:cubicBezTo>
                  <a:cubicBezTo>
                    <a:pt x="10368" y="26635"/>
                    <a:pt x="10485" y="28456"/>
                    <a:pt x="10654" y="29822"/>
                  </a:cubicBezTo>
                  <a:cubicBezTo>
                    <a:pt x="10621" y="29816"/>
                    <a:pt x="10586" y="29812"/>
                    <a:pt x="10548" y="29812"/>
                  </a:cubicBezTo>
                  <a:cubicBezTo>
                    <a:pt x="10511" y="29812"/>
                    <a:pt x="10472" y="29816"/>
                    <a:pt x="10433" y="29822"/>
                  </a:cubicBezTo>
                  <a:cubicBezTo>
                    <a:pt x="10348" y="29835"/>
                    <a:pt x="10231" y="29868"/>
                    <a:pt x="10088" y="29926"/>
                  </a:cubicBezTo>
                  <a:lnTo>
                    <a:pt x="9978" y="29972"/>
                  </a:lnTo>
                  <a:lnTo>
                    <a:pt x="9978" y="29868"/>
                  </a:lnTo>
                  <a:cubicBezTo>
                    <a:pt x="9971" y="29165"/>
                    <a:pt x="9965" y="28638"/>
                    <a:pt x="9965" y="28287"/>
                  </a:cubicBezTo>
                  <a:cubicBezTo>
                    <a:pt x="9958" y="27656"/>
                    <a:pt x="9965" y="27123"/>
                    <a:pt x="9984" y="26694"/>
                  </a:cubicBezTo>
                  <a:cubicBezTo>
                    <a:pt x="10010" y="26219"/>
                    <a:pt x="10030" y="25861"/>
                    <a:pt x="10036" y="25627"/>
                  </a:cubicBezTo>
                  <a:cubicBezTo>
                    <a:pt x="10049" y="25211"/>
                    <a:pt x="10049" y="24853"/>
                    <a:pt x="10023" y="24548"/>
                  </a:cubicBezTo>
                  <a:cubicBezTo>
                    <a:pt x="10017" y="24535"/>
                    <a:pt x="10010" y="24522"/>
                    <a:pt x="10010" y="24522"/>
                  </a:cubicBezTo>
                  <a:cubicBezTo>
                    <a:pt x="10005" y="24519"/>
                    <a:pt x="10000" y="24517"/>
                    <a:pt x="9997" y="24517"/>
                  </a:cubicBezTo>
                  <a:cubicBezTo>
                    <a:pt x="9992" y="24517"/>
                    <a:pt x="9988" y="24521"/>
                    <a:pt x="9984" y="24528"/>
                  </a:cubicBezTo>
                  <a:cubicBezTo>
                    <a:pt x="9971" y="24541"/>
                    <a:pt x="9971" y="24554"/>
                    <a:pt x="9971" y="24567"/>
                  </a:cubicBezTo>
                  <a:lnTo>
                    <a:pt x="9873" y="26778"/>
                  </a:lnTo>
                  <a:cubicBezTo>
                    <a:pt x="9847" y="27500"/>
                    <a:pt x="9841" y="28580"/>
                    <a:pt x="9847" y="30017"/>
                  </a:cubicBezTo>
                  <a:lnTo>
                    <a:pt x="9457" y="30167"/>
                  </a:lnTo>
                  <a:cubicBezTo>
                    <a:pt x="9451" y="30173"/>
                    <a:pt x="9444" y="30173"/>
                    <a:pt x="9431" y="30180"/>
                  </a:cubicBezTo>
                  <a:cubicBezTo>
                    <a:pt x="9425" y="30147"/>
                    <a:pt x="9412" y="30115"/>
                    <a:pt x="9399" y="30076"/>
                  </a:cubicBezTo>
                  <a:cubicBezTo>
                    <a:pt x="9366" y="30024"/>
                    <a:pt x="9347" y="29978"/>
                    <a:pt x="9340" y="29952"/>
                  </a:cubicBezTo>
                  <a:cubicBezTo>
                    <a:pt x="9288" y="29848"/>
                    <a:pt x="9282" y="29757"/>
                    <a:pt x="9314" y="29685"/>
                  </a:cubicBezTo>
                  <a:cubicBezTo>
                    <a:pt x="9327" y="29646"/>
                    <a:pt x="9366" y="29601"/>
                    <a:pt x="9418" y="29549"/>
                  </a:cubicBezTo>
                  <a:cubicBezTo>
                    <a:pt x="9483" y="29497"/>
                    <a:pt x="9522" y="29451"/>
                    <a:pt x="9542" y="29419"/>
                  </a:cubicBezTo>
                  <a:cubicBezTo>
                    <a:pt x="9561" y="29373"/>
                    <a:pt x="9574" y="29321"/>
                    <a:pt x="9574" y="29256"/>
                  </a:cubicBezTo>
                  <a:cubicBezTo>
                    <a:pt x="9574" y="29230"/>
                    <a:pt x="9568" y="29172"/>
                    <a:pt x="9555" y="29087"/>
                  </a:cubicBezTo>
                  <a:cubicBezTo>
                    <a:pt x="9548" y="28983"/>
                    <a:pt x="9542" y="28853"/>
                    <a:pt x="9555" y="28697"/>
                  </a:cubicBezTo>
                  <a:cubicBezTo>
                    <a:pt x="9581" y="28112"/>
                    <a:pt x="9607" y="27676"/>
                    <a:pt x="9620" y="27390"/>
                  </a:cubicBezTo>
                  <a:cubicBezTo>
                    <a:pt x="9639" y="26869"/>
                    <a:pt x="9646" y="26434"/>
                    <a:pt x="9639" y="26076"/>
                  </a:cubicBezTo>
                  <a:cubicBezTo>
                    <a:pt x="9633" y="26030"/>
                    <a:pt x="9620" y="26011"/>
                    <a:pt x="9600" y="26011"/>
                  </a:cubicBezTo>
                  <a:cubicBezTo>
                    <a:pt x="9574" y="26011"/>
                    <a:pt x="9561" y="26030"/>
                    <a:pt x="9555" y="26076"/>
                  </a:cubicBezTo>
                  <a:cubicBezTo>
                    <a:pt x="9542" y="26245"/>
                    <a:pt x="9529" y="26414"/>
                    <a:pt x="9522" y="26590"/>
                  </a:cubicBezTo>
                  <a:lnTo>
                    <a:pt x="9457" y="28060"/>
                  </a:lnTo>
                  <a:cubicBezTo>
                    <a:pt x="9438" y="28528"/>
                    <a:pt x="9431" y="28892"/>
                    <a:pt x="9451" y="29152"/>
                  </a:cubicBezTo>
                  <a:cubicBezTo>
                    <a:pt x="9464" y="29302"/>
                    <a:pt x="9438" y="29399"/>
                    <a:pt x="9386" y="29445"/>
                  </a:cubicBezTo>
                  <a:cubicBezTo>
                    <a:pt x="9373" y="29458"/>
                    <a:pt x="9353" y="29471"/>
                    <a:pt x="9327" y="29490"/>
                  </a:cubicBezTo>
                  <a:cubicBezTo>
                    <a:pt x="9295" y="29503"/>
                    <a:pt x="9275" y="29523"/>
                    <a:pt x="9269" y="29536"/>
                  </a:cubicBezTo>
                  <a:cubicBezTo>
                    <a:pt x="9236" y="29568"/>
                    <a:pt x="9217" y="29620"/>
                    <a:pt x="9204" y="29698"/>
                  </a:cubicBezTo>
                  <a:cubicBezTo>
                    <a:pt x="9191" y="29868"/>
                    <a:pt x="9236" y="30017"/>
                    <a:pt x="9334" y="30154"/>
                  </a:cubicBezTo>
                  <a:cubicBezTo>
                    <a:pt x="9347" y="30173"/>
                    <a:pt x="9360" y="30186"/>
                    <a:pt x="9373" y="30199"/>
                  </a:cubicBezTo>
                  <a:cubicBezTo>
                    <a:pt x="9318" y="30216"/>
                    <a:pt x="9270" y="30225"/>
                    <a:pt x="9227" y="30225"/>
                  </a:cubicBezTo>
                  <a:cubicBezTo>
                    <a:pt x="9174" y="30225"/>
                    <a:pt x="9129" y="30212"/>
                    <a:pt x="9093" y="30186"/>
                  </a:cubicBezTo>
                  <a:cubicBezTo>
                    <a:pt x="9035" y="30147"/>
                    <a:pt x="8989" y="30056"/>
                    <a:pt x="8963" y="29920"/>
                  </a:cubicBezTo>
                  <a:lnTo>
                    <a:pt x="8833" y="29204"/>
                  </a:lnTo>
                  <a:cubicBezTo>
                    <a:pt x="8820" y="29139"/>
                    <a:pt x="8800" y="29100"/>
                    <a:pt x="8768" y="29087"/>
                  </a:cubicBezTo>
                  <a:cubicBezTo>
                    <a:pt x="8755" y="29081"/>
                    <a:pt x="8742" y="29077"/>
                    <a:pt x="8729" y="29077"/>
                  </a:cubicBezTo>
                  <a:cubicBezTo>
                    <a:pt x="8716" y="29077"/>
                    <a:pt x="8703" y="29081"/>
                    <a:pt x="8690" y="29087"/>
                  </a:cubicBezTo>
                  <a:cubicBezTo>
                    <a:pt x="8664" y="29100"/>
                    <a:pt x="8638" y="29120"/>
                    <a:pt x="8625" y="29146"/>
                  </a:cubicBezTo>
                  <a:cubicBezTo>
                    <a:pt x="8612" y="29185"/>
                    <a:pt x="8605" y="29243"/>
                    <a:pt x="8618" y="29321"/>
                  </a:cubicBezTo>
                  <a:lnTo>
                    <a:pt x="8722" y="30219"/>
                  </a:lnTo>
                  <a:cubicBezTo>
                    <a:pt x="8729" y="30303"/>
                    <a:pt x="8722" y="30362"/>
                    <a:pt x="8696" y="30388"/>
                  </a:cubicBezTo>
                  <a:cubicBezTo>
                    <a:pt x="8670" y="30427"/>
                    <a:pt x="8605" y="30440"/>
                    <a:pt x="8514" y="30440"/>
                  </a:cubicBezTo>
                  <a:cubicBezTo>
                    <a:pt x="8397" y="30433"/>
                    <a:pt x="8293" y="30427"/>
                    <a:pt x="8215" y="30427"/>
                  </a:cubicBezTo>
                  <a:cubicBezTo>
                    <a:pt x="8189" y="29887"/>
                    <a:pt x="8196" y="29341"/>
                    <a:pt x="8241" y="28788"/>
                  </a:cubicBezTo>
                  <a:cubicBezTo>
                    <a:pt x="8254" y="28554"/>
                    <a:pt x="8261" y="28411"/>
                    <a:pt x="8261" y="28346"/>
                  </a:cubicBezTo>
                  <a:cubicBezTo>
                    <a:pt x="8261" y="28268"/>
                    <a:pt x="8261" y="28170"/>
                    <a:pt x="8254" y="28047"/>
                  </a:cubicBezTo>
                  <a:cubicBezTo>
                    <a:pt x="8241" y="27890"/>
                    <a:pt x="8241" y="27793"/>
                    <a:pt x="8235" y="27754"/>
                  </a:cubicBezTo>
                  <a:cubicBezTo>
                    <a:pt x="8222" y="27468"/>
                    <a:pt x="8241" y="27084"/>
                    <a:pt x="8287" y="26609"/>
                  </a:cubicBezTo>
                  <a:cubicBezTo>
                    <a:pt x="8345" y="26050"/>
                    <a:pt x="8371" y="25666"/>
                    <a:pt x="8378" y="25465"/>
                  </a:cubicBezTo>
                  <a:cubicBezTo>
                    <a:pt x="8378" y="25439"/>
                    <a:pt x="8371" y="25426"/>
                    <a:pt x="8358" y="25419"/>
                  </a:cubicBezTo>
                  <a:cubicBezTo>
                    <a:pt x="8355" y="25418"/>
                    <a:pt x="8352" y="25418"/>
                    <a:pt x="8349" y="25418"/>
                  </a:cubicBezTo>
                  <a:cubicBezTo>
                    <a:pt x="8329" y="25418"/>
                    <a:pt x="8318" y="25438"/>
                    <a:pt x="8313" y="25478"/>
                  </a:cubicBezTo>
                  <a:lnTo>
                    <a:pt x="8241" y="26063"/>
                  </a:lnTo>
                  <a:cubicBezTo>
                    <a:pt x="8196" y="26466"/>
                    <a:pt x="8163" y="26765"/>
                    <a:pt x="8150" y="26967"/>
                  </a:cubicBezTo>
                  <a:cubicBezTo>
                    <a:pt x="8124" y="27299"/>
                    <a:pt x="8118" y="27598"/>
                    <a:pt x="8124" y="27864"/>
                  </a:cubicBezTo>
                  <a:cubicBezTo>
                    <a:pt x="8131" y="27975"/>
                    <a:pt x="8137" y="28138"/>
                    <a:pt x="8150" y="28352"/>
                  </a:cubicBezTo>
                  <a:cubicBezTo>
                    <a:pt x="8150" y="28521"/>
                    <a:pt x="8131" y="28768"/>
                    <a:pt x="8091" y="29107"/>
                  </a:cubicBezTo>
                  <a:cubicBezTo>
                    <a:pt x="8085" y="29263"/>
                    <a:pt x="8078" y="29497"/>
                    <a:pt x="8078" y="29809"/>
                  </a:cubicBezTo>
                  <a:lnTo>
                    <a:pt x="8078" y="30414"/>
                  </a:lnTo>
                  <a:cubicBezTo>
                    <a:pt x="7929" y="30394"/>
                    <a:pt x="7825" y="30355"/>
                    <a:pt x="7773" y="30297"/>
                  </a:cubicBezTo>
                  <a:cubicBezTo>
                    <a:pt x="7727" y="30251"/>
                    <a:pt x="7701" y="30193"/>
                    <a:pt x="7695" y="30121"/>
                  </a:cubicBezTo>
                  <a:cubicBezTo>
                    <a:pt x="7682" y="30069"/>
                    <a:pt x="7682" y="30004"/>
                    <a:pt x="7682" y="29913"/>
                  </a:cubicBezTo>
                  <a:cubicBezTo>
                    <a:pt x="7747" y="27396"/>
                    <a:pt x="7896" y="24840"/>
                    <a:pt x="8124" y="22252"/>
                  </a:cubicBezTo>
                  <a:cubicBezTo>
                    <a:pt x="8144" y="22044"/>
                    <a:pt x="8150" y="21888"/>
                    <a:pt x="8150" y="21784"/>
                  </a:cubicBezTo>
                  <a:cubicBezTo>
                    <a:pt x="8150" y="21693"/>
                    <a:pt x="8137" y="21608"/>
                    <a:pt x="8124" y="21530"/>
                  </a:cubicBezTo>
                  <a:cubicBezTo>
                    <a:pt x="8241" y="21348"/>
                    <a:pt x="8313" y="21192"/>
                    <a:pt x="8339" y="21049"/>
                  </a:cubicBezTo>
                  <a:cubicBezTo>
                    <a:pt x="8352" y="20958"/>
                    <a:pt x="8345" y="20893"/>
                    <a:pt x="8313" y="20847"/>
                  </a:cubicBezTo>
                  <a:cubicBezTo>
                    <a:pt x="8293" y="20821"/>
                    <a:pt x="8261" y="20802"/>
                    <a:pt x="8222" y="20789"/>
                  </a:cubicBezTo>
                  <a:lnTo>
                    <a:pt x="8254" y="20379"/>
                  </a:lnTo>
                  <a:cubicBezTo>
                    <a:pt x="8274" y="20216"/>
                    <a:pt x="8293" y="20093"/>
                    <a:pt x="8306" y="20008"/>
                  </a:cubicBezTo>
                  <a:cubicBezTo>
                    <a:pt x="8339" y="19878"/>
                    <a:pt x="8352" y="19787"/>
                    <a:pt x="8352" y="19722"/>
                  </a:cubicBezTo>
                  <a:cubicBezTo>
                    <a:pt x="8352" y="19605"/>
                    <a:pt x="8352" y="19520"/>
                    <a:pt x="8352" y="19468"/>
                  </a:cubicBezTo>
                  <a:cubicBezTo>
                    <a:pt x="8352" y="19423"/>
                    <a:pt x="8365" y="19364"/>
                    <a:pt x="8378" y="19286"/>
                  </a:cubicBezTo>
                  <a:cubicBezTo>
                    <a:pt x="8397" y="19195"/>
                    <a:pt x="8410" y="19137"/>
                    <a:pt x="8417" y="19111"/>
                  </a:cubicBezTo>
                  <a:cubicBezTo>
                    <a:pt x="8423" y="19046"/>
                    <a:pt x="8423" y="18968"/>
                    <a:pt x="8423" y="18870"/>
                  </a:cubicBezTo>
                  <a:lnTo>
                    <a:pt x="8417" y="18629"/>
                  </a:lnTo>
                  <a:lnTo>
                    <a:pt x="8417" y="18610"/>
                  </a:lnTo>
                  <a:cubicBezTo>
                    <a:pt x="8508" y="18629"/>
                    <a:pt x="8592" y="18649"/>
                    <a:pt x="8670" y="18668"/>
                  </a:cubicBezTo>
                  <a:cubicBezTo>
                    <a:pt x="8670" y="18675"/>
                    <a:pt x="8670" y="18688"/>
                    <a:pt x="8670" y="18694"/>
                  </a:cubicBezTo>
                  <a:cubicBezTo>
                    <a:pt x="8683" y="18883"/>
                    <a:pt x="8690" y="19111"/>
                    <a:pt x="8683" y="19377"/>
                  </a:cubicBezTo>
                  <a:cubicBezTo>
                    <a:pt x="8677" y="19553"/>
                    <a:pt x="8664" y="19826"/>
                    <a:pt x="8644" y="20184"/>
                  </a:cubicBezTo>
                  <a:cubicBezTo>
                    <a:pt x="8618" y="20847"/>
                    <a:pt x="8644" y="21387"/>
                    <a:pt x="8716" y="21803"/>
                  </a:cubicBezTo>
                  <a:cubicBezTo>
                    <a:pt x="8722" y="21829"/>
                    <a:pt x="8729" y="21842"/>
                    <a:pt x="8735" y="21855"/>
                  </a:cubicBezTo>
                  <a:cubicBezTo>
                    <a:pt x="8746" y="21866"/>
                    <a:pt x="8755" y="21871"/>
                    <a:pt x="8763" y="21871"/>
                  </a:cubicBezTo>
                  <a:cubicBezTo>
                    <a:pt x="8769" y="21871"/>
                    <a:pt x="8775" y="21868"/>
                    <a:pt x="8781" y="21862"/>
                  </a:cubicBezTo>
                  <a:cubicBezTo>
                    <a:pt x="8794" y="21849"/>
                    <a:pt x="8800" y="21836"/>
                    <a:pt x="8794" y="21816"/>
                  </a:cubicBezTo>
                  <a:cubicBezTo>
                    <a:pt x="8748" y="21237"/>
                    <a:pt x="8742" y="20665"/>
                    <a:pt x="8761" y="20093"/>
                  </a:cubicBezTo>
                  <a:cubicBezTo>
                    <a:pt x="8781" y="19787"/>
                    <a:pt x="8787" y="19559"/>
                    <a:pt x="8794" y="19410"/>
                  </a:cubicBezTo>
                  <a:cubicBezTo>
                    <a:pt x="8800" y="19143"/>
                    <a:pt x="8794" y="18916"/>
                    <a:pt x="8774" y="18727"/>
                  </a:cubicBezTo>
                  <a:cubicBezTo>
                    <a:pt x="8774" y="18707"/>
                    <a:pt x="8774" y="18694"/>
                    <a:pt x="8774" y="18681"/>
                  </a:cubicBezTo>
                  <a:cubicBezTo>
                    <a:pt x="8891" y="18696"/>
                    <a:pt x="9023" y="18703"/>
                    <a:pt x="9164" y="18703"/>
                  </a:cubicBezTo>
                  <a:cubicBezTo>
                    <a:pt x="9211" y="18703"/>
                    <a:pt x="9259" y="18703"/>
                    <a:pt x="9308" y="18701"/>
                  </a:cubicBezTo>
                  <a:lnTo>
                    <a:pt x="9308" y="18701"/>
                  </a:lnTo>
                  <a:lnTo>
                    <a:pt x="9249" y="20151"/>
                  </a:lnTo>
                  <a:cubicBezTo>
                    <a:pt x="9236" y="20633"/>
                    <a:pt x="9230" y="20964"/>
                    <a:pt x="9236" y="21159"/>
                  </a:cubicBezTo>
                  <a:cubicBezTo>
                    <a:pt x="9243" y="21257"/>
                    <a:pt x="9262" y="21484"/>
                    <a:pt x="9288" y="21842"/>
                  </a:cubicBezTo>
                  <a:cubicBezTo>
                    <a:pt x="9314" y="22115"/>
                    <a:pt x="9321" y="22343"/>
                    <a:pt x="9321" y="22512"/>
                  </a:cubicBezTo>
                  <a:cubicBezTo>
                    <a:pt x="9321" y="22623"/>
                    <a:pt x="9314" y="22785"/>
                    <a:pt x="9301" y="23006"/>
                  </a:cubicBezTo>
                  <a:cubicBezTo>
                    <a:pt x="9223" y="24229"/>
                    <a:pt x="9184" y="24931"/>
                    <a:pt x="9171" y="25100"/>
                  </a:cubicBezTo>
                  <a:cubicBezTo>
                    <a:pt x="9145" y="25894"/>
                    <a:pt x="9152" y="26596"/>
                    <a:pt x="9204" y="27195"/>
                  </a:cubicBezTo>
                  <a:cubicBezTo>
                    <a:pt x="9210" y="27227"/>
                    <a:pt x="9217" y="27247"/>
                    <a:pt x="9230" y="27266"/>
                  </a:cubicBezTo>
                  <a:cubicBezTo>
                    <a:pt x="9245" y="27286"/>
                    <a:pt x="9256" y="27294"/>
                    <a:pt x="9269" y="27294"/>
                  </a:cubicBezTo>
                  <a:cubicBezTo>
                    <a:pt x="9273" y="27294"/>
                    <a:pt x="9277" y="27294"/>
                    <a:pt x="9282" y="27292"/>
                  </a:cubicBezTo>
                  <a:cubicBezTo>
                    <a:pt x="9301" y="27201"/>
                    <a:pt x="9308" y="27104"/>
                    <a:pt x="9308" y="26986"/>
                  </a:cubicBezTo>
                  <a:cubicBezTo>
                    <a:pt x="9308" y="26928"/>
                    <a:pt x="9301" y="26830"/>
                    <a:pt x="9295" y="26681"/>
                  </a:cubicBezTo>
                  <a:cubicBezTo>
                    <a:pt x="9275" y="26200"/>
                    <a:pt x="9275" y="25660"/>
                    <a:pt x="9295" y="25068"/>
                  </a:cubicBezTo>
                  <a:cubicBezTo>
                    <a:pt x="9314" y="24658"/>
                    <a:pt x="9347" y="24118"/>
                    <a:pt x="9399" y="23449"/>
                  </a:cubicBezTo>
                  <a:cubicBezTo>
                    <a:pt x="9431" y="23058"/>
                    <a:pt x="9451" y="22759"/>
                    <a:pt x="9451" y="22564"/>
                  </a:cubicBezTo>
                  <a:cubicBezTo>
                    <a:pt x="9451" y="22375"/>
                    <a:pt x="9431" y="22109"/>
                    <a:pt x="9405" y="21777"/>
                  </a:cubicBezTo>
                  <a:cubicBezTo>
                    <a:pt x="9379" y="21406"/>
                    <a:pt x="9360" y="21146"/>
                    <a:pt x="9360" y="20984"/>
                  </a:cubicBezTo>
                  <a:cubicBezTo>
                    <a:pt x="9353" y="20815"/>
                    <a:pt x="9366" y="20424"/>
                    <a:pt x="9392" y="19813"/>
                  </a:cubicBezTo>
                  <a:cubicBezTo>
                    <a:pt x="9412" y="19358"/>
                    <a:pt x="9405" y="18987"/>
                    <a:pt x="9373" y="18694"/>
                  </a:cubicBezTo>
                  <a:cubicBezTo>
                    <a:pt x="9496" y="18694"/>
                    <a:pt x="9607" y="18681"/>
                    <a:pt x="9717" y="18668"/>
                  </a:cubicBezTo>
                  <a:cubicBezTo>
                    <a:pt x="9724" y="18727"/>
                    <a:pt x="9724" y="18805"/>
                    <a:pt x="9724" y="18896"/>
                  </a:cubicBezTo>
                  <a:cubicBezTo>
                    <a:pt x="9698" y="19449"/>
                    <a:pt x="9691" y="19930"/>
                    <a:pt x="9711" y="20346"/>
                  </a:cubicBezTo>
                  <a:cubicBezTo>
                    <a:pt x="9730" y="20860"/>
                    <a:pt x="9782" y="21335"/>
                    <a:pt x="9867" y="21771"/>
                  </a:cubicBezTo>
                  <a:cubicBezTo>
                    <a:pt x="9873" y="21829"/>
                    <a:pt x="9886" y="21875"/>
                    <a:pt x="9906" y="21907"/>
                  </a:cubicBezTo>
                  <a:cubicBezTo>
                    <a:pt x="9926" y="21816"/>
                    <a:pt x="9932" y="21712"/>
                    <a:pt x="9926" y="21595"/>
                  </a:cubicBezTo>
                  <a:cubicBezTo>
                    <a:pt x="9926" y="21537"/>
                    <a:pt x="9913" y="21432"/>
                    <a:pt x="9900" y="21276"/>
                  </a:cubicBezTo>
                  <a:cubicBezTo>
                    <a:pt x="9860" y="20945"/>
                    <a:pt x="9834" y="20574"/>
                    <a:pt x="9828" y="20164"/>
                  </a:cubicBezTo>
                  <a:cubicBezTo>
                    <a:pt x="9821" y="19898"/>
                    <a:pt x="9821" y="19527"/>
                    <a:pt x="9828" y="19052"/>
                  </a:cubicBezTo>
                  <a:lnTo>
                    <a:pt x="9834" y="18681"/>
                  </a:lnTo>
                  <a:lnTo>
                    <a:pt x="9834" y="18649"/>
                  </a:lnTo>
                  <a:cubicBezTo>
                    <a:pt x="9900" y="18636"/>
                    <a:pt x="9965" y="18623"/>
                    <a:pt x="10030" y="18610"/>
                  </a:cubicBezTo>
                  <a:cubicBezTo>
                    <a:pt x="10031" y="18610"/>
                    <a:pt x="10032" y="18609"/>
                    <a:pt x="10033" y="18609"/>
                  </a:cubicBezTo>
                  <a:close/>
                  <a:moveTo>
                    <a:pt x="6667" y="30492"/>
                  </a:moveTo>
                  <a:cubicBezTo>
                    <a:pt x="6641" y="30498"/>
                    <a:pt x="6628" y="30505"/>
                    <a:pt x="6622" y="30511"/>
                  </a:cubicBezTo>
                  <a:lnTo>
                    <a:pt x="6615" y="30531"/>
                  </a:lnTo>
                  <a:lnTo>
                    <a:pt x="6596" y="30557"/>
                  </a:lnTo>
                  <a:lnTo>
                    <a:pt x="6570" y="30576"/>
                  </a:lnTo>
                  <a:cubicBezTo>
                    <a:pt x="6563" y="30589"/>
                    <a:pt x="6557" y="30602"/>
                    <a:pt x="6563" y="30609"/>
                  </a:cubicBezTo>
                  <a:lnTo>
                    <a:pt x="6576" y="30622"/>
                  </a:lnTo>
                  <a:cubicBezTo>
                    <a:pt x="6586" y="30625"/>
                    <a:pt x="6594" y="30627"/>
                    <a:pt x="6601" y="30627"/>
                  </a:cubicBezTo>
                  <a:cubicBezTo>
                    <a:pt x="6609" y="30627"/>
                    <a:pt x="6615" y="30625"/>
                    <a:pt x="6622" y="30622"/>
                  </a:cubicBezTo>
                  <a:cubicBezTo>
                    <a:pt x="6641" y="30622"/>
                    <a:pt x="6654" y="30602"/>
                    <a:pt x="6674" y="30576"/>
                  </a:cubicBezTo>
                  <a:cubicBezTo>
                    <a:pt x="6693" y="30544"/>
                    <a:pt x="6706" y="30524"/>
                    <a:pt x="6719" y="30511"/>
                  </a:cubicBezTo>
                  <a:cubicBezTo>
                    <a:pt x="6719" y="30505"/>
                    <a:pt x="6706" y="30498"/>
                    <a:pt x="6693" y="30492"/>
                  </a:cubicBezTo>
                  <a:close/>
                  <a:moveTo>
                    <a:pt x="5327" y="30513"/>
                  </a:moveTo>
                  <a:cubicBezTo>
                    <a:pt x="5323" y="30513"/>
                    <a:pt x="5318" y="30515"/>
                    <a:pt x="5314" y="30518"/>
                  </a:cubicBezTo>
                  <a:cubicBezTo>
                    <a:pt x="5314" y="30531"/>
                    <a:pt x="5301" y="30557"/>
                    <a:pt x="5275" y="30583"/>
                  </a:cubicBezTo>
                  <a:lnTo>
                    <a:pt x="5275" y="30680"/>
                  </a:lnTo>
                  <a:cubicBezTo>
                    <a:pt x="5280" y="30700"/>
                    <a:pt x="5289" y="30709"/>
                    <a:pt x="5302" y="30709"/>
                  </a:cubicBezTo>
                  <a:cubicBezTo>
                    <a:pt x="5306" y="30709"/>
                    <a:pt x="5310" y="30708"/>
                    <a:pt x="5314" y="30706"/>
                  </a:cubicBezTo>
                  <a:cubicBezTo>
                    <a:pt x="5334" y="30693"/>
                    <a:pt x="5340" y="30667"/>
                    <a:pt x="5334" y="30628"/>
                  </a:cubicBezTo>
                  <a:lnTo>
                    <a:pt x="5334" y="30596"/>
                  </a:lnTo>
                  <a:lnTo>
                    <a:pt x="5353" y="30557"/>
                  </a:lnTo>
                  <a:lnTo>
                    <a:pt x="5347" y="30544"/>
                  </a:lnTo>
                  <a:cubicBezTo>
                    <a:pt x="5347" y="30531"/>
                    <a:pt x="5347" y="30524"/>
                    <a:pt x="5340" y="30518"/>
                  </a:cubicBezTo>
                  <a:cubicBezTo>
                    <a:pt x="5337" y="30515"/>
                    <a:pt x="5332" y="30513"/>
                    <a:pt x="5327" y="30513"/>
                  </a:cubicBezTo>
                  <a:close/>
                  <a:moveTo>
                    <a:pt x="13216" y="30609"/>
                  </a:moveTo>
                  <a:lnTo>
                    <a:pt x="13216" y="30615"/>
                  </a:lnTo>
                  <a:lnTo>
                    <a:pt x="13171" y="30628"/>
                  </a:lnTo>
                  <a:cubicBezTo>
                    <a:pt x="13158" y="30635"/>
                    <a:pt x="13151" y="30641"/>
                    <a:pt x="13151" y="30641"/>
                  </a:cubicBezTo>
                  <a:lnTo>
                    <a:pt x="13151" y="30654"/>
                  </a:lnTo>
                  <a:cubicBezTo>
                    <a:pt x="13145" y="30667"/>
                    <a:pt x="13138" y="30674"/>
                    <a:pt x="13125" y="30680"/>
                  </a:cubicBezTo>
                  <a:cubicBezTo>
                    <a:pt x="13125" y="30687"/>
                    <a:pt x="13125" y="30693"/>
                    <a:pt x="13132" y="30706"/>
                  </a:cubicBezTo>
                  <a:cubicBezTo>
                    <a:pt x="13138" y="30726"/>
                    <a:pt x="13138" y="30733"/>
                    <a:pt x="13132" y="30739"/>
                  </a:cubicBezTo>
                  <a:cubicBezTo>
                    <a:pt x="13158" y="30739"/>
                    <a:pt x="13177" y="30733"/>
                    <a:pt x="13190" y="30726"/>
                  </a:cubicBezTo>
                  <a:cubicBezTo>
                    <a:pt x="13210" y="30713"/>
                    <a:pt x="13216" y="30700"/>
                    <a:pt x="13216" y="30680"/>
                  </a:cubicBezTo>
                  <a:cubicBezTo>
                    <a:pt x="13229" y="30680"/>
                    <a:pt x="13242" y="30674"/>
                    <a:pt x="13242" y="30654"/>
                  </a:cubicBezTo>
                  <a:cubicBezTo>
                    <a:pt x="13249" y="30648"/>
                    <a:pt x="13249" y="30641"/>
                    <a:pt x="13249" y="30635"/>
                  </a:cubicBezTo>
                  <a:cubicBezTo>
                    <a:pt x="13249" y="30622"/>
                    <a:pt x="13236" y="30615"/>
                    <a:pt x="13216" y="30609"/>
                  </a:cubicBezTo>
                  <a:close/>
                  <a:moveTo>
                    <a:pt x="5793" y="30350"/>
                  </a:moveTo>
                  <a:cubicBezTo>
                    <a:pt x="5789" y="30350"/>
                    <a:pt x="5786" y="30352"/>
                    <a:pt x="5783" y="30355"/>
                  </a:cubicBezTo>
                  <a:cubicBezTo>
                    <a:pt x="5770" y="30362"/>
                    <a:pt x="5770" y="30375"/>
                    <a:pt x="5763" y="30381"/>
                  </a:cubicBezTo>
                  <a:cubicBezTo>
                    <a:pt x="5763" y="30394"/>
                    <a:pt x="5763" y="30420"/>
                    <a:pt x="5763" y="30446"/>
                  </a:cubicBezTo>
                  <a:cubicBezTo>
                    <a:pt x="5757" y="30453"/>
                    <a:pt x="5750" y="30466"/>
                    <a:pt x="5744" y="30485"/>
                  </a:cubicBezTo>
                  <a:lnTo>
                    <a:pt x="5744" y="30544"/>
                  </a:lnTo>
                  <a:cubicBezTo>
                    <a:pt x="5744" y="30557"/>
                    <a:pt x="5737" y="30576"/>
                    <a:pt x="5724" y="30602"/>
                  </a:cubicBezTo>
                  <a:cubicBezTo>
                    <a:pt x="5724" y="30628"/>
                    <a:pt x="5718" y="30667"/>
                    <a:pt x="5718" y="30720"/>
                  </a:cubicBezTo>
                  <a:cubicBezTo>
                    <a:pt x="5718" y="30746"/>
                    <a:pt x="5724" y="30765"/>
                    <a:pt x="5737" y="30772"/>
                  </a:cubicBezTo>
                  <a:cubicBezTo>
                    <a:pt x="5741" y="30779"/>
                    <a:pt x="5749" y="30782"/>
                    <a:pt x="5761" y="30782"/>
                  </a:cubicBezTo>
                  <a:cubicBezTo>
                    <a:pt x="5769" y="30782"/>
                    <a:pt x="5778" y="30781"/>
                    <a:pt x="5789" y="30778"/>
                  </a:cubicBezTo>
                  <a:cubicBezTo>
                    <a:pt x="5796" y="30765"/>
                    <a:pt x="5796" y="30746"/>
                    <a:pt x="5789" y="30706"/>
                  </a:cubicBezTo>
                  <a:cubicBezTo>
                    <a:pt x="5789" y="30674"/>
                    <a:pt x="5789" y="30654"/>
                    <a:pt x="5789" y="30635"/>
                  </a:cubicBezTo>
                  <a:lnTo>
                    <a:pt x="5809" y="30583"/>
                  </a:lnTo>
                  <a:lnTo>
                    <a:pt x="5809" y="30518"/>
                  </a:lnTo>
                  <a:lnTo>
                    <a:pt x="5822" y="30479"/>
                  </a:lnTo>
                  <a:cubicBezTo>
                    <a:pt x="5828" y="30459"/>
                    <a:pt x="5828" y="30427"/>
                    <a:pt x="5822" y="30381"/>
                  </a:cubicBezTo>
                  <a:cubicBezTo>
                    <a:pt x="5815" y="30368"/>
                    <a:pt x="5815" y="30355"/>
                    <a:pt x="5809" y="30355"/>
                  </a:cubicBezTo>
                  <a:cubicBezTo>
                    <a:pt x="5802" y="30352"/>
                    <a:pt x="5797" y="30350"/>
                    <a:pt x="5793" y="30350"/>
                  </a:cubicBezTo>
                  <a:close/>
                  <a:moveTo>
                    <a:pt x="6381" y="30701"/>
                  </a:moveTo>
                  <a:cubicBezTo>
                    <a:pt x="6375" y="30701"/>
                    <a:pt x="6368" y="30703"/>
                    <a:pt x="6362" y="30706"/>
                  </a:cubicBezTo>
                  <a:lnTo>
                    <a:pt x="6342" y="30713"/>
                  </a:lnTo>
                  <a:cubicBezTo>
                    <a:pt x="6324" y="30708"/>
                    <a:pt x="6312" y="30704"/>
                    <a:pt x="6302" y="30704"/>
                  </a:cubicBezTo>
                  <a:cubicBezTo>
                    <a:pt x="6298" y="30704"/>
                    <a:pt x="6294" y="30705"/>
                    <a:pt x="6290" y="30706"/>
                  </a:cubicBezTo>
                  <a:lnTo>
                    <a:pt x="6290" y="30713"/>
                  </a:lnTo>
                  <a:cubicBezTo>
                    <a:pt x="6288" y="30711"/>
                    <a:pt x="6286" y="30710"/>
                    <a:pt x="6284" y="30710"/>
                  </a:cubicBezTo>
                  <a:cubicBezTo>
                    <a:pt x="6277" y="30710"/>
                    <a:pt x="6269" y="30716"/>
                    <a:pt x="6264" y="30726"/>
                  </a:cubicBezTo>
                  <a:cubicBezTo>
                    <a:pt x="6244" y="30739"/>
                    <a:pt x="6238" y="30746"/>
                    <a:pt x="6238" y="30759"/>
                  </a:cubicBezTo>
                  <a:cubicBezTo>
                    <a:pt x="6238" y="30772"/>
                    <a:pt x="6244" y="30785"/>
                    <a:pt x="6257" y="30791"/>
                  </a:cubicBezTo>
                  <a:cubicBezTo>
                    <a:pt x="6270" y="30798"/>
                    <a:pt x="6283" y="30804"/>
                    <a:pt x="6296" y="30804"/>
                  </a:cubicBezTo>
                  <a:lnTo>
                    <a:pt x="6309" y="30798"/>
                  </a:lnTo>
                  <a:lnTo>
                    <a:pt x="6316" y="30791"/>
                  </a:lnTo>
                  <a:lnTo>
                    <a:pt x="6336" y="30785"/>
                  </a:lnTo>
                  <a:cubicBezTo>
                    <a:pt x="6342" y="30785"/>
                    <a:pt x="6355" y="30778"/>
                    <a:pt x="6368" y="30765"/>
                  </a:cubicBezTo>
                  <a:cubicBezTo>
                    <a:pt x="6381" y="30759"/>
                    <a:pt x="6394" y="30752"/>
                    <a:pt x="6401" y="30752"/>
                  </a:cubicBezTo>
                  <a:cubicBezTo>
                    <a:pt x="6407" y="30739"/>
                    <a:pt x="6407" y="30733"/>
                    <a:pt x="6414" y="30733"/>
                  </a:cubicBezTo>
                  <a:cubicBezTo>
                    <a:pt x="6409" y="30713"/>
                    <a:pt x="6397" y="30701"/>
                    <a:pt x="6381" y="30701"/>
                  </a:cubicBezTo>
                  <a:close/>
                  <a:moveTo>
                    <a:pt x="5184" y="30804"/>
                  </a:moveTo>
                  <a:lnTo>
                    <a:pt x="5139" y="30817"/>
                  </a:lnTo>
                  <a:lnTo>
                    <a:pt x="5113" y="30830"/>
                  </a:lnTo>
                  <a:lnTo>
                    <a:pt x="5113" y="30856"/>
                  </a:lnTo>
                  <a:lnTo>
                    <a:pt x="5100" y="30876"/>
                  </a:lnTo>
                  <a:cubicBezTo>
                    <a:pt x="5093" y="30882"/>
                    <a:pt x="5093" y="30889"/>
                    <a:pt x="5100" y="30902"/>
                  </a:cubicBezTo>
                  <a:cubicBezTo>
                    <a:pt x="5100" y="30908"/>
                    <a:pt x="5106" y="30915"/>
                    <a:pt x="5119" y="30915"/>
                  </a:cubicBezTo>
                  <a:cubicBezTo>
                    <a:pt x="5122" y="30917"/>
                    <a:pt x="5126" y="30919"/>
                    <a:pt x="5131" y="30919"/>
                  </a:cubicBezTo>
                  <a:cubicBezTo>
                    <a:pt x="5140" y="30919"/>
                    <a:pt x="5152" y="30914"/>
                    <a:pt x="5165" y="30902"/>
                  </a:cubicBezTo>
                  <a:lnTo>
                    <a:pt x="5184" y="30876"/>
                  </a:lnTo>
                  <a:lnTo>
                    <a:pt x="5210" y="30856"/>
                  </a:lnTo>
                  <a:cubicBezTo>
                    <a:pt x="5230" y="30850"/>
                    <a:pt x="5236" y="30837"/>
                    <a:pt x="5230" y="30824"/>
                  </a:cubicBezTo>
                  <a:cubicBezTo>
                    <a:pt x="5230" y="30817"/>
                    <a:pt x="5223" y="30811"/>
                    <a:pt x="5210" y="30804"/>
                  </a:cubicBezTo>
                  <a:close/>
                  <a:moveTo>
                    <a:pt x="5893" y="30837"/>
                  </a:moveTo>
                  <a:cubicBezTo>
                    <a:pt x="5880" y="30837"/>
                    <a:pt x="5867" y="30843"/>
                    <a:pt x="5854" y="30856"/>
                  </a:cubicBezTo>
                  <a:cubicBezTo>
                    <a:pt x="5841" y="30863"/>
                    <a:pt x="5841" y="30869"/>
                    <a:pt x="5841" y="30876"/>
                  </a:cubicBezTo>
                  <a:cubicBezTo>
                    <a:pt x="5841" y="30876"/>
                    <a:pt x="5854" y="30889"/>
                    <a:pt x="5867" y="30895"/>
                  </a:cubicBezTo>
                  <a:lnTo>
                    <a:pt x="5893" y="30915"/>
                  </a:lnTo>
                  <a:cubicBezTo>
                    <a:pt x="5919" y="30928"/>
                    <a:pt x="5945" y="30934"/>
                    <a:pt x="5984" y="30934"/>
                  </a:cubicBezTo>
                  <a:lnTo>
                    <a:pt x="6004" y="30928"/>
                  </a:lnTo>
                  <a:cubicBezTo>
                    <a:pt x="6010" y="30921"/>
                    <a:pt x="6017" y="30915"/>
                    <a:pt x="6017" y="30902"/>
                  </a:cubicBezTo>
                  <a:cubicBezTo>
                    <a:pt x="6017" y="30889"/>
                    <a:pt x="6010" y="30882"/>
                    <a:pt x="5997" y="30876"/>
                  </a:cubicBezTo>
                  <a:cubicBezTo>
                    <a:pt x="5991" y="30869"/>
                    <a:pt x="5971" y="30863"/>
                    <a:pt x="5952" y="30856"/>
                  </a:cubicBezTo>
                  <a:cubicBezTo>
                    <a:pt x="5919" y="30843"/>
                    <a:pt x="5906" y="30843"/>
                    <a:pt x="5893" y="30837"/>
                  </a:cubicBezTo>
                  <a:close/>
                  <a:moveTo>
                    <a:pt x="12794" y="30863"/>
                  </a:moveTo>
                  <a:cubicBezTo>
                    <a:pt x="12781" y="30869"/>
                    <a:pt x="12774" y="30876"/>
                    <a:pt x="12768" y="30882"/>
                  </a:cubicBezTo>
                  <a:lnTo>
                    <a:pt x="12748" y="30902"/>
                  </a:lnTo>
                  <a:cubicBezTo>
                    <a:pt x="12748" y="30915"/>
                    <a:pt x="12748" y="30921"/>
                    <a:pt x="12755" y="30928"/>
                  </a:cubicBezTo>
                  <a:cubicBezTo>
                    <a:pt x="12761" y="30934"/>
                    <a:pt x="12774" y="30934"/>
                    <a:pt x="12794" y="30934"/>
                  </a:cubicBezTo>
                  <a:lnTo>
                    <a:pt x="12911" y="30915"/>
                  </a:lnTo>
                  <a:cubicBezTo>
                    <a:pt x="12917" y="30902"/>
                    <a:pt x="12937" y="30882"/>
                    <a:pt x="12950" y="30876"/>
                  </a:cubicBezTo>
                  <a:cubicBezTo>
                    <a:pt x="12950" y="30869"/>
                    <a:pt x="12937" y="30863"/>
                    <a:pt x="12911" y="30863"/>
                  </a:cubicBezTo>
                  <a:cubicBezTo>
                    <a:pt x="12904" y="30866"/>
                    <a:pt x="12896" y="30867"/>
                    <a:pt x="12887" y="30867"/>
                  </a:cubicBezTo>
                  <a:cubicBezTo>
                    <a:pt x="12878" y="30867"/>
                    <a:pt x="12868" y="30866"/>
                    <a:pt x="12859" y="30863"/>
                  </a:cubicBezTo>
                  <a:close/>
                  <a:moveTo>
                    <a:pt x="4833" y="30817"/>
                  </a:moveTo>
                  <a:cubicBezTo>
                    <a:pt x="4827" y="30817"/>
                    <a:pt x="4820" y="30817"/>
                    <a:pt x="4814" y="30824"/>
                  </a:cubicBezTo>
                  <a:cubicBezTo>
                    <a:pt x="4807" y="30824"/>
                    <a:pt x="4807" y="30837"/>
                    <a:pt x="4807" y="30843"/>
                  </a:cubicBezTo>
                  <a:lnTo>
                    <a:pt x="4801" y="30889"/>
                  </a:lnTo>
                  <a:cubicBezTo>
                    <a:pt x="4807" y="30908"/>
                    <a:pt x="4814" y="30921"/>
                    <a:pt x="4814" y="30921"/>
                  </a:cubicBezTo>
                  <a:lnTo>
                    <a:pt x="4833" y="30934"/>
                  </a:lnTo>
                  <a:lnTo>
                    <a:pt x="4892" y="30947"/>
                  </a:lnTo>
                  <a:lnTo>
                    <a:pt x="4911" y="30921"/>
                  </a:lnTo>
                  <a:cubicBezTo>
                    <a:pt x="4892" y="30902"/>
                    <a:pt x="4885" y="30895"/>
                    <a:pt x="4879" y="30889"/>
                  </a:cubicBezTo>
                  <a:lnTo>
                    <a:pt x="4872" y="30837"/>
                  </a:lnTo>
                  <a:lnTo>
                    <a:pt x="4859" y="30824"/>
                  </a:lnTo>
                  <a:cubicBezTo>
                    <a:pt x="4859" y="30817"/>
                    <a:pt x="4846" y="30817"/>
                    <a:pt x="4840" y="30817"/>
                  </a:cubicBezTo>
                  <a:close/>
                  <a:moveTo>
                    <a:pt x="12429" y="30967"/>
                  </a:moveTo>
                  <a:lnTo>
                    <a:pt x="12429" y="30980"/>
                  </a:lnTo>
                  <a:cubicBezTo>
                    <a:pt x="12423" y="30976"/>
                    <a:pt x="12418" y="30975"/>
                    <a:pt x="12413" y="30975"/>
                  </a:cubicBezTo>
                  <a:cubicBezTo>
                    <a:pt x="12408" y="30975"/>
                    <a:pt x="12403" y="30976"/>
                    <a:pt x="12397" y="30980"/>
                  </a:cubicBezTo>
                  <a:cubicBezTo>
                    <a:pt x="12390" y="30986"/>
                    <a:pt x="12384" y="30993"/>
                    <a:pt x="12384" y="31006"/>
                  </a:cubicBezTo>
                  <a:cubicBezTo>
                    <a:pt x="12384" y="31012"/>
                    <a:pt x="12390" y="31019"/>
                    <a:pt x="12410" y="31025"/>
                  </a:cubicBezTo>
                  <a:lnTo>
                    <a:pt x="12501" y="31025"/>
                  </a:lnTo>
                  <a:lnTo>
                    <a:pt x="12501" y="31038"/>
                  </a:lnTo>
                  <a:cubicBezTo>
                    <a:pt x="12511" y="31041"/>
                    <a:pt x="12520" y="31043"/>
                    <a:pt x="12529" y="31043"/>
                  </a:cubicBezTo>
                  <a:cubicBezTo>
                    <a:pt x="12537" y="31043"/>
                    <a:pt x="12543" y="31041"/>
                    <a:pt x="12546" y="31038"/>
                  </a:cubicBezTo>
                  <a:cubicBezTo>
                    <a:pt x="12559" y="31038"/>
                    <a:pt x="12566" y="31032"/>
                    <a:pt x="12572" y="31025"/>
                  </a:cubicBezTo>
                  <a:cubicBezTo>
                    <a:pt x="12572" y="31012"/>
                    <a:pt x="12566" y="31006"/>
                    <a:pt x="12559" y="30999"/>
                  </a:cubicBezTo>
                  <a:lnTo>
                    <a:pt x="12533" y="30980"/>
                  </a:lnTo>
                  <a:cubicBezTo>
                    <a:pt x="12527" y="30973"/>
                    <a:pt x="12507" y="30967"/>
                    <a:pt x="12481" y="30967"/>
                  </a:cubicBezTo>
                  <a:cubicBezTo>
                    <a:pt x="12468" y="30970"/>
                    <a:pt x="12457" y="30972"/>
                    <a:pt x="12448" y="30972"/>
                  </a:cubicBezTo>
                  <a:cubicBezTo>
                    <a:pt x="12439" y="30972"/>
                    <a:pt x="12433" y="30970"/>
                    <a:pt x="12429" y="30967"/>
                  </a:cubicBezTo>
                  <a:close/>
                  <a:moveTo>
                    <a:pt x="12085" y="30954"/>
                  </a:moveTo>
                  <a:cubicBezTo>
                    <a:pt x="12059" y="30954"/>
                    <a:pt x="12033" y="30960"/>
                    <a:pt x="12020" y="30980"/>
                  </a:cubicBezTo>
                  <a:cubicBezTo>
                    <a:pt x="12013" y="30986"/>
                    <a:pt x="12007" y="30993"/>
                    <a:pt x="12007" y="31006"/>
                  </a:cubicBezTo>
                  <a:lnTo>
                    <a:pt x="12020" y="31019"/>
                  </a:lnTo>
                  <a:lnTo>
                    <a:pt x="12033" y="31038"/>
                  </a:lnTo>
                  <a:lnTo>
                    <a:pt x="12065" y="31051"/>
                  </a:lnTo>
                  <a:lnTo>
                    <a:pt x="12078" y="31051"/>
                  </a:lnTo>
                  <a:cubicBezTo>
                    <a:pt x="12091" y="31045"/>
                    <a:pt x="12098" y="31038"/>
                    <a:pt x="12104" y="31025"/>
                  </a:cubicBezTo>
                  <a:lnTo>
                    <a:pt x="12117" y="30993"/>
                  </a:lnTo>
                  <a:lnTo>
                    <a:pt x="12124" y="30986"/>
                  </a:lnTo>
                  <a:lnTo>
                    <a:pt x="12124" y="30973"/>
                  </a:lnTo>
                  <a:cubicBezTo>
                    <a:pt x="12117" y="30960"/>
                    <a:pt x="12104" y="30954"/>
                    <a:pt x="12091" y="30954"/>
                  </a:cubicBezTo>
                  <a:close/>
                  <a:moveTo>
                    <a:pt x="5106" y="23071"/>
                  </a:moveTo>
                  <a:cubicBezTo>
                    <a:pt x="5119" y="23078"/>
                    <a:pt x="5132" y="23084"/>
                    <a:pt x="5152" y="23084"/>
                  </a:cubicBezTo>
                  <a:lnTo>
                    <a:pt x="5718" y="23221"/>
                  </a:lnTo>
                  <a:cubicBezTo>
                    <a:pt x="5867" y="23253"/>
                    <a:pt x="5991" y="23279"/>
                    <a:pt x="6088" y="23292"/>
                  </a:cubicBezTo>
                  <a:cubicBezTo>
                    <a:pt x="6095" y="23292"/>
                    <a:pt x="6095" y="23292"/>
                    <a:pt x="6101" y="23299"/>
                  </a:cubicBezTo>
                  <a:lnTo>
                    <a:pt x="6095" y="23299"/>
                  </a:lnTo>
                  <a:cubicBezTo>
                    <a:pt x="6088" y="23312"/>
                    <a:pt x="6082" y="23325"/>
                    <a:pt x="6082" y="23338"/>
                  </a:cubicBezTo>
                  <a:cubicBezTo>
                    <a:pt x="6082" y="23449"/>
                    <a:pt x="6069" y="23598"/>
                    <a:pt x="6036" y="23800"/>
                  </a:cubicBezTo>
                  <a:cubicBezTo>
                    <a:pt x="6004" y="24008"/>
                    <a:pt x="5991" y="24164"/>
                    <a:pt x="5984" y="24255"/>
                  </a:cubicBezTo>
                  <a:cubicBezTo>
                    <a:pt x="5978" y="24340"/>
                    <a:pt x="5978" y="24463"/>
                    <a:pt x="5978" y="24632"/>
                  </a:cubicBezTo>
                  <a:cubicBezTo>
                    <a:pt x="5971" y="24983"/>
                    <a:pt x="5919" y="25387"/>
                    <a:pt x="5828" y="25848"/>
                  </a:cubicBezTo>
                  <a:cubicBezTo>
                    <a:pt x="5614" y="25881"/>
                    <a:pt x="5412" y="25959"/>
                    <a:pt x="5230" y="26069"/>
                  </a:cubicBezTo>
                  <a:cubicBezTo>
                    <a:pt x="5191" y="26095"/>
                    <a:pt x="5171" y="26122"/>
                    <a:pt x="5171" y="26148"/>
                  </a:cubicBezTo>
                  <a:cubicBezTo>
                    <a:pt x="5171" y="26174"/>
                    <a:pt x="5184" y="26187"/>
                    <a:pt x="5210" y="26200"/>
                  </a:cubicBezTo>
                  <a:cubicBezTo>
                    <a:pt x="5220" y="26203"/>
                    <a:pt x="5232" y="26204"/>
                    <a:pt x="5244" y="26204"/>
                  </a:cubicBezTo>
                  <a:cubicBezTo>
                    <a:pt x="5256" y="26204"/>
                    <a:pt x="5269" y="26203"/>
                    <a:pt x="5282" y="26200"/>
                  </a:cubicBezTo>
                  <a:cubicBezTo>
                    <a:pt x="5314" y="26193"/>
                    <a:pt x="5347" y="26174"/>
                    <a:pt x="5379" y="26154"/>
                  </a:cubicBezTo>
                  <a:cubicBezTo>
                    <a:pt x="5425" y="26128"/>
                    <a:pt x="5451" y="26102"/>
                    <a:pt x="5471" y="26089"/>
                  </a:cubicBezTo>
                  <a:cubicBezTo>
                    <a:pt x="5564" y="26036"/>
                    <a:pt x="5674" y="26010"/>
                    <a:pt x="5808" y="26010"/>
                  </a:cubicBezTo>
                  <a:cubicBezTo>
                    <a:pt x="5823" y="26010"/>
                    <a:pt x="5839" y="26010"/>
                    <a:pt x="5854" y="26011"/>
                  </a:cubicBezTo>
                  <a:cubicBezTo>
                    <a:pt x="5835" y="26427"/>
                    <a:pt x="5802" y="26895"/>
                    <a:pt x="5763" y="27409"/>
                  </a:cubicBezTo>
                  <a:lnTo>
                    <a:pt x="5692" y="28411"/>
                  </a:lnTo>
                  <a:cubicBezTo>
                    <a:pt x="5685" y="28547"/>
                    <a:pt x="5672" y="28651"/>
                    <a:pt x="5659" y="28723"/>
                  </a:cubicBezTo>
                  <a:cubicBezTo>
                    <a:pt x="5653" y="28788"/>
                    <a:pt x="5633" y="28846"/>
                    <a:pt x="5614" y="28879"/>
                  </a:cubicBezTo>
                  <a:cubicBezTo>
                    <a:pt x="5601" y="28886"/>
                    <a:pt x="5594" y="28892"/>
                    <a:pt x="5588" y="28912"/>
                  </a:cubicBezTo>
                  <a:cubicBezTo>
                    <a:pt x="5562" y="28938"/>
                    <a:pt x="5529" y="28957"/>
                    <a:pt x="5484" y="28970"/>
                  </a:cubicBezTo>
                  <a:cubicBezTo>
                    <a:pt x="5451" y="28983"/>
                    <a:pt x="5405" y="28996"/>
                    <a:pt x="5340" y="29003"/>
                  </a:cubicBezTo>
                  <a:cubicBezTo>
                    <a:pt x="5316" y="29008"/>
                    <a:pt x="5294" y="29010"/>
                    <a:pt x="5274" y="29010"/>
                  </a:cubicBezTo>
                  <a:cubicBezTo>
                    <a:pt x="5243" y="29010"/>
                    <a:pt x="5217" y="29004"/>
                    <a:pt x="5197" y="28996"/>
                  </a:cubicBezTo>
                  <a:cubicBezTo>
                    <a:pt x="5191" y="28990"/>
                    <a:pt x="5171" y="28977"/>
                    <a:pt x="5132" y="28944"/>
                  </a:cubicBezTo>
                  <a:cubicBezTo>
                    <a:pt x="5106" y="28925"/>
                    <a:pt x="5087" y="28918"/>
                    <a:pt x="5067" y="28918"/>
                  </a:cubicBezTo>
                  <a:cubicBezTo>
                    <a:pt x="5041" y="28918"/>
                    <a:pt x="5022" y="28938"/>
                    <a:pt x="5015" y="28970"/>
                  </a:cubicBezTo>
                  <a:cubicBezTo>
                    <a:pt x="5009" y="29003"/>
                    <a:pt x="5009" y="29029"/>
                    <a:pt x="5022" y="29048"/>
                  </a:cubicBezTo>
                  <a:cubicBezTo>
                    <a:pt x="5048" y="29081"/>
                    <a:pt x="5100" y="29107"/>
                    <a:pt x="5165" y="29120"/>
                  </a:cubicBezTo>
                  <a:cubicBezTo>
                    <a:pt x="5210" y="29129"/>
                    <a:pt x="5254" y="29134"/>
                    <a:pt x="5296" y="29134"/>
                  </a:cubicBezTo>
                  <a:cubicBezTo>
                    <a:pt x="5337" y="29134"/>
                    <a:pt x="5376" y="29129"/>
                    <a:pt x="5412" y="29120"/>
                  </a:cubicBezTo>
                  <a:cubicBezTo>
                    <a:pt x="5464" y="29113"/>
                    <a:pt x="5516" y="29094"/>
                    <a:pt x="5568" y="29068"/>
                  </a:cubicBezTo>
                  <a:lnTo>
                    <a:pt x="5568" y="29068"/>
                  </a:lnTo>
                  <a:cubicBezTo>
                    <a:pt x="5562" y="29256"/>
                    <a:pt x="5555" y="29523"/>
                    <a:pt x="5555" y="29861"/>
                  </a:cubicBezTo>
                  <a:cubicBezTo>
                    <a:pt x="5555" y="29939"/>
                    <a:pt x="5549" y="29991"/>
                    <a:pt x="5542" y="30024"/>
                  </a:cubicBezTo>
                  <a:cubicBezTo>
                    <a:pt x="5536" y="30056"/>
                    <a:pt x="5536" y="30076"/>
                    <a:pt x="5536" y="30082"/>
                  </a:cubicBezTo>
                  <a:cubicBezTo>
                    <a:pt x="5542" y="30108"/>
                    <a:pt x="5568" y="30128"/>
                    <a:pt x="5614" y="30128"/>
                  </a:cubicBezTo>
                  <a:cubicBezTo>
                    <a:pt x="5633" y="30128"/>
                    <a:pt x="5653" y="30128"/>
                    <a:pt x="5659" y="30115"/>
                  </a:cubicBezTo>
                  <a:cubicBezTo>
                    <a:pt x="5679" y="30102"/>
                    <a:pt x="5685" y="30076"/>
                    <a:pt x="5685" y="30037"/>
                  </a:cubicBezTo>
                  <a:lnTo>
                    <a:pt x="5685" y="29803"/>
                  </a:lnTo>
                  <a:cubicBezTo>
                    <a:pt x="5685" y="29451"/>
                    <a:pt x="5679" y="29178"/>
                    <a:pt x="5666" y="28996"/>
                  </a:cubicBezTo>
                  <a:lnTo>
                    <a:pt x="5666" y="28996"/>
                  </a:lnTo>
                  <a:lnTo>
                    <a:pt x="5672" y="29003"/>
                  </a:lnTo>
                  <a:lnTo>
                    <a:pt x="5705" y="29029"/>
                  </a:lnTo>
                  <a:cubicBezTo>
                    <a:pt x="5711" y="29035"/>
                    <a:pt x="5737" y="29042"/>
                    <a:pt x="5770" y="29055"/>
                  </a:cubicBezTo>
                  <a:cubicBezTo>
                    <a:pt x="5802" y="29068"/>
                    <a:pt x="5841" y="29074"/>
                    <a:pt x="5887" y="29081"/>
                  </a:cubicBezTo>
                  <a:cubicBezTo>
                    <a:pt x="5900" y="29083"/>
                    <a:pt x="5915" y="29083"/>
                    <a:pt x="5932" y="29083"/>
                  </a:cubicBezTo>
                  <a:cubicBezTo>
                    <a:pt x="5972" y="29083"/>
                    <a:pt x="6022" y="29079"/>
                    <a:pt x="6082" y="29074"/>
                  </a:cubicBezTo>
                  <a:cubicBezTo>
                    <a:pt x="6153" y="29068"/>
                    <a:pt x="6218" y="29061"/>
                    <a:pt x="6277" y="29048"/>
                  </a:cubicBezTo>
                  <a:cubicBezTo>
                    <a:pt x="6290" y="29048"/>
                    <a:pt x="6309" y="29042"/>
                    <a:pt x="6336" y="29042"/>
                  </a:cubicBezTo>
                  <a:cubicBezTo>
                    <a:pt x="6355" y="29042"/>
                    <a:pt x="6388" y="29042"/>
                    <a:pt x="6433" y="29055"/>
                  </a:cubicBezTo>
                  <a:cubicBezTo>
                    <a:pt x="6472" y="29055"/>
                    <a:pt x="6505" y="29048"/>
                    <a:pt x="6524" y="29029"/>
                  </a:cubicBezTo>
                  <a:cubicBezTo>
                    <a:pt x="6531" y="29022"/>
                    <a:pt x="6537" y="29016"/>
                    <a:pt x="6544" y="29003"/>
                  </a:cubicBezTo>
                  <a:cubicBezTo>
                    <a:pt x="6550" y="28970"/>
                    <a:pt x="6544" y="28938"/>
                    <a:pt x="6511" y="28918"/>
                  </a:cubicBezTo>
                  <a:cubicBezTo>
                    <a:pt x="6498" y="28899"/>
                    <a:pt x="6466" y="28892"/>
                    <a:pt x="6427" y="28886"/>
                  </a:cubicBezTo>
                  <a:cubicBezTo>
                    <a:pt x="6407" y="28886"/>
                    <a:pt x="6375" y="28892"/>
                    <a:pt x="6336" y="28899"/>
                  </a:cubicBezTo>
                  <a:lnTo>
                    <a:pt x="6218" y="28925"/>
                  </a:lnTo>
                  <a:cubicBezTo>
                    <a:pt x="6095" y="28947"/>
                    <a:pt x="5995" y="28960"/>
                    <a:pt x="5915" y="28960"/>
                  </a:cubicBezTo>
                  <a:cubicBezTo>
                    <a:pt x="5878" y="28960"/>
                    <a:pt x="5844" y="28957"/>
                    <a:pt x="5815" y="28951"/>
                  </a:cubicBezTo>
                  <a:lnTo>
                    <a:pt x="5757" y="28938"/>
                  </a:lnTo>
                  <a:cubicBezTo>
                    <a:pt x="5750" y="28931"/>
                    <a:pt x="5737" y="28931"/>
                    <a:pt x="5724" y="28925"/>
                  </a:cubicBezTo>
                  <a:cubicBezTo>
                    <a:pt x="5737" y="28905"/>
                    <a:pt x="5750" y="28886"/>
                    <a:pt x="5757" y="28866"/>
                  </a:cubicBezTo>
                  <a:cubicBezTo>
                    <a:pt x="5770" y="28827"/>
                    <a:pt x="5783" y="28762"/>
                    <a:pt x="5783" y="28671"/>
                  </a:cubicBezTo>
                  <a:lnTo>
                    <a:pt x="5906" y="26772"/>
                  </a:lnTo>
                  <a:cubicBezTo>
                    <a:pt x="5926" y="26447"/>
                    <a:pt x="5939" y="26193"/>
                    <a:pt x="5926" y="26017"/>
                  </a:cubicBezTo>
                  <a:lnTo>
                    <a:pt x="5926" y="26017"/>
                  </a:lnTo>
                  <a:cubicBezTo>
                    <a:pt x="6017" y="26024"/>
                    <a:pt x="6140" y="26037"/>
                    <a:pt x="6296" y="26063"/>
                  </a:cubicBezTo>
                  <a:cubicBezTo>
                    <a:pt x="6355" y="26069"/>
                    <a:pt x="6446" y="26076"/>
                    <a:pt x="6570" y="26089"/>
                  </a:cubicBezTo>
                  <a:cubicBezTo>
                    <a:pt x="6674" y="26102"/>
                    <a:pt x="6752" y="26128"/>
                    <a:pt x="6817" y="26167"/>
                  </a:cubicBezTo>
                  <a:cubicBezTo>
                    <a:pt x="6869" y="26206"/>
                    <a:pt x="6901" y="26226"/>
                    <a:pt x="6914" y="26226"/>
                  </a:cubicBezTo>
                  <a:cubicBezTo>
                    <a:pt x="6928" y="26230"/>
                    <a:pt x="6941" y="26232"/>
                    <a:pt x="6953" y="26232"/>
                  </a:cubicBezTo>
                  <a:cubicBezTo>
                    <a:pt x="6981" y="26232"/>
                    <a:pt x="7003" y="26220"/>
                    <a:pt x="7012" y="26193"/>
                  </a:cubicBezTo>
                  <a:cubicBezTo>
                    <a:pt x="7025" y="26174"/>
                    <a:pt x="7018" y="26148"/>
                    <a:pt x="6999" y="26122"/>
                  </a:cubicBezTo>
                  <a:cubicBezTo>
                    <a:pt x="6979" y="26102"/>
                    <a:pt x="6960" y="26082"/>
                    <a:pt x="6927" y="26069"/>
                  </a:cubicBezTo>
                  <a:cubicBezTo>
                    <a:pt x="6784" y="26004"/>
                    <a:pt x="6622" y="25959"/>
                    <a:pt x="6433" y="25933"/>
                  </a:cubicBezTo>
                  <a:cubicBezTo>
                    <a:pt x="6309" y="25913"/>
                    <a:pt x="6140" y="25900"/>
                    <a:pt x="5919" y="25894"/>
                  </a:cubicBezTo>
                  <a:cubicBezTo>
                    <a:pt x="6010" y="25478"/>
                    <a:pt x="6056" y="25068"/>
                    <a:pt x="6062" y="24652"/>
                  </a:cubicBezTo>
                  <a:cubicBezTo>
                    <a:pt x="6062" y="24444"/>
                    <a:pt x="6069" y="24294"/>
                    <a:pt x="6075" y="24190"/>
                  </a:cubicBezTo>
                  <a:cubicBezTo>
                    <a:pt x="6075" y="24157"/>
                    <a:pt x="6095" y="24014"/>
                    <a:pt x="6121" y="23754"/>
                  </a:cubicBezTo>
                  <a:cubicBezTo>
                    <a:pt x="6147" y="23579"/>
                    <a:pt x="6153" y="23436"/>
                    <a:pt x="6147" y="23318"/>
                  </a:cubicBezTo>
                  <a:cubicBezTo>
                    <a:pt x="6147" y="23312"/>
                    <a:pt x="6140" y="23305"/>
                    <a:pt x="6140" y="23299"/>
                  </a:cubicBezTo>
                  <a:lnTo>
                    <a:pt x="6140" y="23299"/>
                  </a:lnTo>
                  <a:cubicBezTo>
                    <a:pt x="6179" y="23305"/>
                    <a:pt x="6244" y="23312"/>
                    <a:pt x="6323" y="23318"/>
                  </a:cubicBezTo>
                  <a:lnTo>
                    <a:pt x="6888" y="23364"/>
                  </a:lnTo>
                  <a:cubicBezTo>
                    <a:pt x="7116" y="23384"/>
                    <a:pt x="7285" y="23390"/>
                    <a:pt x="7396" y="23390"/>
                  </a:cubicBezTo>
                  <a:cubicBezTo>
                    <a:pt x="7467" y="23390"/>
                    <a:pt x="7539" y="23384"/>
                    <a:pt x="7604" y="23377"/>
                  </a:cubicBezTo>
                  <a:lnTo>
                    <a:pt x="7604" y="23377"/>
                  </a:lnTo>
                  <a:cubicBezTo>
                    <a:pt x="7604" y="23390"/>
                    <a:pt x="7597" y="23410"/>
                    <a:pt x="7597" y="23436"/>
                  </a:cubicBezTo>
                  <a:lnTo>
                    <a:pt x="7591" y="23475"/>
                  </a:lnTo>
                  <a:cubicBezTo>
                    <a:pt x="7584" y="23501"/>
                    <a:pt x="7584" y="23527"/>
                    <a:pt x="7591" y="23546"/>
                  </a:cubicBezTo>
                  <a:lnTo>
                    <a:pt x="7610" y="23546"/>
                  </a:lnTo>
                  <a:lnTo>
                    <a:pt x="7636" y="23488"/>
                  </a:lnTo>
                  <a:lnTo>
                    <a:pt x="7643" y="23442"/>
                  </a:lnTo>
                  <a:cubicBezTo>
                    <a:pt x="7649" y="23423"/>
                    <a:pt x="7649" y="23403"/>
                    <a:pt x="7649" y="23371"/>
                  </a:cubicBezTo>
                  <a:cubicBezTo>
                    <a:pt x="7740" y="23351"/>
                    <a:pt x="7818" y="23331"/>
                    <a:pt x="7890" y="23305"/>
                  </a:cubicBezTo>
                  <a:cubicBezTo>
                    <a:pt x="7896" y="23299"/>
                    <a:pt x="7896" y="23299"/>
                    <a:pt x="7903" y="23299"/>
                  </a:cubicBezTo>
                  <a:cubicBezTo>
                    <a:pt x="7883" y="23410"/>
                    <a:pt x="7870" y="23546"/>
                    <a:pt x="7851" y="23696"/>
                  </a:cubicBezTo>
                  <a:cubicBezTo>
                    <a:pt x="7812" y="24014"/>
                    <a:pt x="7786" y="24268"/>
                    <a:pt x="7766" y="24457"/>
                  </a:cubicBezTo>
                  <a:cubicBezTo>
                    <a:pt x="7740" y="24749"/>
                    <a:pt x="7714" y="25185"/>
                    <a:pt x="7682" y="25777"/>
                  </a:cubicBezTo>
                  <a:lnTo>
                    <a:pt x="7506" y="29744"/>
                  </a:lnTo>
                  <a:cubicBezTo>
                    <a:pt x="7480" y="29750"/>
                    <a:pt x="7454" y="29770"/>
                    <a:pt x="7435" y="29796"/>
                  </a:cubicBezTo>
                  <a:cubicBezTo>
                    <a:pt x="7415" y="29816"/>
                    <a:pt x="7396" y="29855"/>
                    <a:pt x="7370" y="29913"/>
                  </a:cubicBezTo>
                  <a:cubicBezTo>
                    <a:pt x="7344" y="29972"/>
                    <a:pt x="7311" y="30037"/>
                    <a:pt x="7266" y="30108"/>
                  </a:cubicBezTo>
                  <a:lnTo>
                    <a:pt x="7161" y="30290"/>
                  </a:lnTo>
                  <a:cubicBezTo>
                    <a:pt x="7096" y="30388"/>
                    <a:pt x="7025" y="30498"/>
                    <a:pt x="6947" y="30609"/>
                  </a:cubicBezTo>
                  <a:cubicBezTo>
                    <a:pt x="6849" y="30739"/>
                    <a:pt x="6765" y="30824"/>
                    <a:pt x="6700" y="30869"/>
                  </a:cubicBezTo>
                  <a:cubicBezTo>
                    <a:pt x="6667" y="30895"/>
                    <a:pt x="6615" y="30921"/>
                    <a:pt x="6544" y="30954"/>
                  </a:cubicBezTo>
                  <a:lnTo>
                    <a:pt x="6264" y="31090"/>
                  </a:lnTo>
                  <a:cubicBezTo>
                    <a:pt x="6069" y="31181"/>
                    <a:pt x="5932" y="31233"/>
                    <a:pt x="5835" y="31259"/>
                  </a:cubicBezTo>
                  <a:cubicBezTo>
                    <a:pt x="5744" y="31279"/>
                    <a:pt x="5627" y="31298"/>
                    <a:pt x="5503" y="31305"/>
                  </a:cubicBezTo>
                  <a:cubicBezTo>
                    <a:pt x="5432" y="31311"/>
                    <a:pt x="5314" y="31311"/>
                    <a:pt x="5165" y="31311"/>
                  </a:cubicBezTo>
                  <a:cubicBezTo>
                    <a:pt x="5061" y="31305"/>
                    <a:pt x="4976" y="31298"/>
                    <a:pt x="4918" y="31285"/>
                  </a:cubicBezTo>
                  <a:cubicBezTo>
                    <a:pt x="4833" y="31272"/>
                    <a:pt x="4762" y="31240"/>
                    <a:pt x="4703" y="31194"/>
                  </a:cubicBezTo>
                  <a:cubicBezTo>
                    <a:pt x="4684" y="31175"/>
                    <a:pt x="4664" y="31162"/>
                    <a:pt x="4651" y="31149"/>
                  </a:cubicBezTo>
                  <a:lnTo>
                    <a:pt x="4638" y="31123"/>
                  </a:lnTo>
                  <a:cubicBezTo>
                    <a:pt x="4632" y="31097"/>
                    <a:pt x="4625" y="31077"/>
                    <a:pt x="4619" y="31071"/>
                  </a:cubicBezTo>
                  <a:cubicBezTo>
                    <a:pt x="4612" y="31051"/>
                    <a:pt x="4599" y="31032"/>
                    <a:pt x="4586" y="31025"/>
                  </a:cubicBezTo>
                  <a:lnTo>
                    <a:pt x="4547" y="31012"/>
                  </a:lnTo>
                  <a:cubicBezTo>
                    <a:pt x="4547" y="31006"/>
                    <a:pt x="4541" y="30993"/>
                    <a:pt x="4534" y="30967"/>
                  </a:cubicBezTo>
                  <a:cubicBezTo>
                    <a:pt x="4521" y="30941"/>
                    <a:pt x="4501" y="30921"/>
                    <a:pt x="4475" y="30921"/>
                  </a:cubicBezTo>
                  <a:lnTo>
                    <a:pt x="4716" y="28938"/>
                  </a:lnTo>
                  <a:cubicBezTo>
                    <a:pt x="4742" y="28651"/>
                    <a:pt x="4775" y="28216"/>
                    <a:pt x="4807" y="27643"/>
                  </a:cubicBezTo>
                  <a:lnTo>
                    <a:pt x="5106" y="23071"/>
                  </a:lnTo>
                  <a:close/>
                  <a:moveTo>
                    <a:pt x="13405" y="22037"/>
                  </a:moveTo>
                  <a:cubicBezTo>
                    <a:pt x="13529" y="22037"/>
                    <a:pt x="13620" y="22037"/>
                    <a:pt x="13685" y="22050"/>
                  </a:cubicBezTo>
                  <a:cubicBezTo>
                    <a:pt x="13756" y="22057"/>
                    <a:pt x="13854" y="22083"/>
                    <a:pt x="13977" y="22128"/>
                  </a:cubicBezTo>
                  <a:lnTo>
                    <a:pt x="14049" y="22148"/>
                  </a:lnTo>
                  <a:cubicBezTo>
                    <a:pt x="14049" y="22167"/>
                    <a:pt x="14049" y="22180"/>
                    <a:pt x="14049" y="22200"/>
                  </a:cubicBezTo>
                  <a:lnTo>
                    <a:pt x="14283" y="23904"/>
                  </a:lnTo>
                  <a:cubicBezTo>
                    <a:pt x="14374" y="24561"/>
                    <a:pt x="14439" y="25042"/>
                    <a:pt x="14491" y="25354"/>
                  </a:cubicBezTo>
                  <a:cubicBezTo>
                    <a:pt x="14563" y="25816"/>
                    <a:pt x="14680" y="26505"/>
                    <a:pt x="14842" y="27429"/>
                  </a:cubicBezTo>
                  <a:cubicBezTo>
                    <a:pt x="14966" y="28235"/>
                    <a:pt x="15037" y="28938"/>
                    <a:pt x="15050" y="29523"/>
                  </a:cubicBezTo>
                  <a:cubicBezTo>
                    <a:pt x="15057" y="29666"/>
                    <a:pt x="15044" y="29770"/>
                    <a:pt x="15011" y="29842"/>
                  </a:cubicBezTo>
                  <a:cubicBezTo>
                    <a:pt x="14992" y="29900"/>
                    <a:pt x="14933" y="29978"/>
                    <a:pt x="14842" y="30089"/>
                  </a:cubicBezTo>
                  <a:cubicBezTo>
                    <a:pt x="14667" y="30277"/>
                    <a:pt x="14537" y="30420"/>
                    <a:pt x="14446" y="30511"/>
                  </a:cubicBezTo>
                  <a:cubicBezTo>
                    <a:pt x="14283" y="30661"/>
                    <a:pt x="14133" y="30785"/>
                    <a:pt x="13990" y="30882"/>
                  </a:cubicBezTo>
                  <a:cubicBezTo>
                    <a:pt x="13828" y="30993"/>
                    <a:pt x="13561" y="31129"/>
                    <a:pt x="13190" y="31292"/>
                  </a:cubicBezTo>
                  <a:cubicBezTo>
                    <a:pt x="12865" y="31428"/>
                    <a:pt x="12618" y="31519"/>
                    <a:pt x="12449" y="31565"/>
                  </a:cubicBezTo>
                  <a:cubicBezTo>
                    <a:pt x="12384" y="31578"/>
                    <a:pt x="12325" y="31591"/>
                    <a:pt x="12267" y="31604"/>
                  </a:cubicBezTo>
                  <a:cubicBezTo>
                    <a:pt x="12267" y="31597"/>
                    <a:pt x="12267" y="31591"/>
                    <a:pt x="12267" y="31591"/>
                  </a:cubicBezTo>
                  <a:cubicBezTo>
                    <a:pt x="12260" y="31578"/>
                    <a:pt x="12247" y="31565"/>
                    <a:pt x="12241" y="31558"/>
                  </a:cubicBezTo>
                  <a:cubicBezTo>
                    <a:pt x="12221" y="31552"/>
                    <a:pt x="12195" y="31545"/>
                    <a:pt x="12163" y="31545"/>
                  </a:cubicBezTo>
                  <a:cubicBezTo>
                    <a:pt x="12072" y="31539"/>
                    <a:pt x="11987" y="31513"/>
                    <a:pt x="11909" y="31467"/>
                  </a:cubicBezTo>
                  <a:cubicBezTo>
                    <a:pt x="11825" y="31422"/>
                    <a:pt x="11760" y="31363"/>
                    <a:pt x="11714" y="31292"/>
                  </a:cubicBezTo>
                  <a:cubicBezTo>
                    <a:pt x="11681" y="31253"/>
                    <a:pt x="11649" y="31194"/>
                    <a:pt x="11616" y="31116"/>
                  </a:cubicBezTo>
                  <a:cubicBezTo>
                    <a:pt x="11447" y="30733"/>
                    <a:pt x="11337" y="30329"/>
                    <a:pt x="11285" y="29920"/>
                  </a:cubicBezTo>
                  <a:cubicBezTo>
                    <a:pt x="11265" y="29796"/>
                    <a:pt x="11259" y="29698"/>
                    <a:pt x="11246" y="29633"/>
                  </a:cubicBezTo>
                  <a:cubicBezTo>
                    <a:pt x="11233" y="29523"/>
                    <a:pt x="11220" y="29425"/>
                    <a:pt x="11200" y="29347"/>
                  </a:cubicBezTo>
                  <a:cubicBezTo>
                    <a:pt x="11194" y="29334"/>
                    <a:pt x="11187" y="29321"/>
                    <a:pt x="11174" y="29315"/>
                  </a:cubicBezTo>
                  <a:cubicBezTo>
                    <a:pt x="11170" y="29307"/>
                    <a:pt x="11164" y="29304"/>
                    <a:pt x="11157" y="29304"/>
                  </a:cubicBezTo>
                  <a:cubicBezTo>
                    <a:pt x="11152" y="29304"/>
                    <a:pt x="11147" y="29306"/>
                    <a:pt x="11142" y="29308"/>
                  </a:cubicBezTo>
                  <a:cubicBezTo>
                    <a:pt x="11135" y="29315"/>
                    <a:pt x="11135" y="29328"/>
                    <a:pt x="11142" y="29354"/>
                  </a:cubicBezTo>
                  <a:cubicBezTo>
                    <a:pt x="11155" y="29406"/>
                    <a:pt x="11168" y="29536"/>
                    <a:pt x="11181" y="29731"/>
                  </a:cubicBezTo>
                  <a:cubicBezTo>
                    <a:pt x="11220" y="30225"/>
                    <a:pt x="11337" y="30706"/>
                    <a:pt x="11538" y="31162"/>
                  </a:cubicBezTo>
                  <a:cubicBezTo>
                    <a:pt x="11564" y="31233"/>
                    <a:pt x="11597" y="31292"/>
                    <a:pt x="11629" y="31344"/>
                  </a:cubicBezTo>
                  <a:cubicBezTo>
                    <a:pt x="11695" y="31441"/>
                    <a:pt x="11779" y="31513"/>
                    <a:pt x="11883" y="31565"/>
                  </a:cubicBezTo>
                  <a:cubicBezTo>
                    <a:pt x="11922" y="31584"/>
                    <a:pt x="11961" y="31604"/>
                    <a:pt x="12000" y="31617"/>
                  </a:cubicBezTo>
                  <a:cubicBezTo>
                    <a:pt x="11844" y="31604"/>
                    <a:pt x="11714" y="31558"/>
                    <a:pt x="11610" y="31467"/>
                  </a:cubicBezTo>
                  <a:cubicBezTo>
                    <a:pt x="11499" y="31383"/>
                    <a:pt x="11408" y="31233"/>
                    <a:pt x="11330" y="31012"/>
                  </a:cubicBezTo>
                  <a:cubicBezTo>
                    <a:pt x="11207" y="30680"/>
                    <a:pt x="11122" y="30329"/>
                    <a:pt x="11070" y="29959"/>
                  </a:cubicBezTo>
                  <a:cubicBezTo>
                    <a:pt x="11046" y="29827"/>
                    <a:pt x="11006" y="29762"/>
                    <a:pt x="10944" y="29762"/>
                  </a:cubicBezTo>
                  <a:cubicBezTo>
                    <a:pt x="10939" y="29762"/>
                    <a:pt x="10933" y="29762"/>
                    <a:pt x="10927" y="29763"/>
                  </a:cubicBezTo>
                  <a:cubicBezTo>
                    <a:pt x="10914" y="29763"/>
                    <a:pt x="10908" y="29763"/>
                    <a:pt x="10895" y="29770"/>
                  </a:cubicBezTo>
                  <a:cubicBezTo>
                    <a:pt x="10817" y="29204"/>
                    <a:pt x="10764" y="28684"/>
                    <a:pt x="10725" y="28196"/>
                  </a:cubicBezTo>
                  <a:cubicBezTo>
                    <a:pt x="10680" y="27650"/>
                    <a:pt x="10634" y="26765"/>
                    <a:pt x="10582" y="25543"/>
                  </a:cubicBezTo>
                  <a:lnTo>
                    <a:pt x="10491" y="22974"/>
                  </a:lnTo>
                  <a:cubicBezTo>
                    <a:pt x="10504" y="22967"/>
                    <a:pt x="10511" y="22961"/>
                    <a:pt x="10517" y="22954"/>
                  </a:cubicBezTo>
                  <a:cubicBezTo>
                    <a:pt x="10524" y="23195"/>
                    <a:pt x="10530" y="23436"/>
                    <a:pt x="10550" y="23683"/>
                  </a:cubicBezTo>
                  <a:lnTo>
                    <a:pt x="10589" y="23676"/>
                  </a:lnTo>
                  <a:lnTo>
                    <a:pt x="10582" y="23390"/>
                  </a:lnTo>
                  <a:cubicBezTo>
                    <a:pt x="10576" y="23195"/>
                    <a:pt x="10569" y="23032"/>
                    <a:pt x="10556" y="22909"/>
                  </a:cubicBezTo>
                  <a:cubicBezTo>
                    <a:pt x="10563" y="22883"/>
                    <a:pt x="10576" y="22863"/>
                    <a:pt x="10582" y="22837"/>
                  </a:cubicBezTo>
                  <a:lnTo>
                    <a:pt x="10582" y="22824"/>
                  </a:lnTo>
                  <a:lnTo>
                    <a:pt x="10595" y="22824"/>
                  </a:lnTo>
                  <a:cubicBezTo>
                    <a:pt x="10641" y="22688"/>
                    <a:pt x="10738" y="22564"/>
                    <a:pt x="10882" y="22467"/>
                  </a:cubicBezTo>
                  <a:cubicBezTo>
                    <a:pt x="10986" y="22395"/>
                    <a:pt x="11122" y="22323"/>
                    <a:pt x="11291" y="22265"/>
                  </a:cubicBezTo>
                  <a:cubicBezTo>
                    <a:pt x="11642" y="22141"/>
                    <a:pt x="11987" y="22070"/>
                    <a:pt x="12312" y="22044"/>
                  </a:cubicBezTo>
                  <a:cubicBezTo>
                    <a:pt x="12338" y="22141"/>
                    <a:pt x="12364" y="22284"/>
                    <a:pt x="12390" y="22473"/>
                  </a:cubicBezTo>
                  <a:lnTo>
                    <a:pt x="12566" y="23709"/>
                  </a:lnTo>
                  <a:cubicBezTo>
                    <a:pt x="12605" y="23995"/>
                    <a:pt x="12631" y="24216"/>
                    <a:pt x="12644" y="24359"/>
                  </a:cubicBezTo>
                  <a:cubicBezTo>
                    <a:pt x="12670" y="24606"/>
                    <a:pt x="12677" y="24827"/>
                    <a:pt x="12670" y="25022"/>
                  </a:cubicBezTo>
                  <a:cubicBezTo>
                    <a:pt x="12670" y="25055"/>
                    <a:pt x="12670" y="25087"/>
                    <a:pt x="12664" y="25113"/>
                  </a:cubicBezTo>
                  <a:cubicBezTo>
                    <a:pt x="12664" y="25139"/>
                    <a:pt x="12664" y="25165"/>
                    <a:pt x="12657" y="25185"/>
                  </a:cubicBezTo>
                  <a:cubicBezTo>
                    <a:pt x="12644" y="25250"/>
                    <a:pt x="12625" y="25296"/>
                    <a:pt x="12605" y="25335"/>
                  </a:cubicBezTo>
                  <a:cubicBezTo>
                    <a:pt x="12566" y="25400"/>
                    <a:pt x="12488" y="25465"/>
                    <a:pt x="12371" y="25530"/>
                  </a:cubicBezTo>
                  <a:cubicBezTo>
                    <a:pt x="12130" y="25673"/>
                    <a:pt x="11883" y="25796"/>
                    <a:pt x="11616" y="25913"/>
                  </a:cubicBezTo>
                  <a:cubicBezTo>
                    <a:pt x="11558" y="25939"/>
                    <a:pt x="11532" y="25972"/>
                    <a:pt x="11545" y="26004"/>
                  </a:cubicBezTo>
                  <a:cubicBezTo>
                    <a:pt x="11545" y="26024"/>
                    <a:pt x="11564" y="26043"/>
                    <a:pt x="11603" y="26043"/>
                  </a:cubicBezTo>
                  <a:cubicBezTo>
                    <a:pt x="11629" y="26043"/>
                    <a:pt x="11655" y="26037"/>
                    <a:pt x="11688" y="26024"/>
                  </a:cubicBezTo>
                  <a:cubicBezTo>
                    <a:pt x="12052" y="25842"/>
                    <a:pt x="12312" y="25699"/>
                    <a:pt x="12468" y="25595"/>
                  </a:cubicBezTo>
                  <a:cubicBezTo>
                    <a:pt x="12586" y="25517"/>
                    <a:pt x="12664" y="25445"/>
                    <a:pt x="12696" y="25374"/>
                  </a:cubicBezTo>
                  <a:cubicBezTo>
                    <a:pt x="12703" y="25367"/>
                    <a:pt x="12709" y="25354"/>
                    <a:pt x="12716" y="25341"/>
                  </a:cubicBezTo>
                  <a:cubicBezTo>
                    <a:pt x="12852" y="25725"/>
                    <a:pt x="12969" y="26206"/>
                    <a:pt x="13073" y="26772"/>
                  </a:cubicBezTo>
                  <a:cubicBezTo>
                    <a:pt x="13119" y="26993"/>
                    <a:pt x="13171" y="27292"/>
                    <a:pt x="13236" y="27669"/>
                  </a:cubicBezTo>
                  <a:cubicBezTo>
                    <a:pt x="13190" y="27767"/>
                    <a:pt x="13119" y="27845"/>
                    <a:pt x="13041" y="27910"/>
                  </a:cubicBezTo>
                  <a:cubicBezTo>
                    <a:pt x="13002" y="27942"/>
                    <a:pt x="12956" y="27975"/>
                    <a:pt x="12885" y="28021"/>
                  </a:cubicBezTo>
                  <a:cubicBezTo>
                    <a:pt x="12800" y="28092"/>
                    <a:pt x="12748" y="28131"/>
                    <a:pt x="12729" y="28138"/>
                  </a:cubicBezTo>
                  <a:cubicBezTo>
                    <a:pt x="12709" y="28151"/>
                    <a:pt x="12638" y="28170"/>
                    <a:pt x="12527" y="28203"/>
                  </a:cubicBezTo>
                  <a:cubicBezTo>
                    <a:pt x="12442" y="28222"/>
                    <a:pt x="12325" y="28261"/>
                    <a:pt x="12182" y="28313"/>
                  </a:cubicBezTo>
                  <a:cubicBezTo>
                    <a:pt x="12163" y="28326"/>
                    <a:pt x="12150" y="28333"/>
                    <a:pt x="12150" y="28339"/>
                  </a:cubicBezTo>
                  <a:cubicBezTo>
                    <a:pt x="12143" y="28352"/>
                    <a:pt x="12150" y="28359"/>
                    <a:pt x="12156" y="28372"/>
                  </a:cubicBezTo>
                  <a:cubicBezTo>
                    <a:pt x="12176" y="28378"/>
                    <a:pt x="12189" y="28385"/>
                    <a:pt x="12202" y="28385"/>
                  </a:cubicBezTo>
                  <a:cubicBezTo>
                    <a:pt x="12241" y="28385"/>
                    <a:pt x="12293" y="28378"/>
                    <a:pt x="12351" y="28359"/>
                  </a:cubicBezTo>
                  <a:cubicBezTo>
                    <a:pt x="12384" y="28352"/>
                    <a:pt x="12429" y="28339"/>
                    <a:pt x="12501" y="28313"/>
                  </a:cubicBezTo>
                  <a:cubicBezTo>
                    <a:pt x="12514" y="28313"/>
                    <a:pt x="12553" y="28307"/>
                    <a:pt x="12612" y="28300"/>
                  </a:cubicBezTo>
                  <a:cubicBezTo>
                    <a:pt x="12664" y="28294"/>
                    <a:pt x="12696" y="28281"/>
                    <a:pt x="12729" y="28274"/>
                  </a:cubicBezTo>
                  <a:cubicBezTo>
                    <a:pt x="12755" y="28261"/>
                    <a:pt x="12807" y="28229"/>
                    <a:pt x="12885" y="28177"/>
                  </a:cubicBezTo>
                  <a:cubicBezTo>
                    <a:pt x="13054" y="28066"/>
                    <a:pt x="13184" y="27956"/>
                    <a:pt x="13275" y="27858"/>
                  </a:cubicBezTo>
                  <a:cubicBezTo>
                    <a:pt x="13294" y="28021"/>
                    <a:pt x="13327" y="28183"/>
                    <a:pt x="13359" y="28365"/>
                  </a:cubicBezTo>
                  <a:cubicBezTo>
                    <a:pt x="13372" y="28443"/>
                    <a:pt x="13431" y="28697"/>
                    <a:pt x="13535" y="29133"/>
                  </a:cubicBezTo>
                  <a:cubicBezTo>
                    <a:pt x="13600" y="29445"/>
                    <a:pt x="13652" y="29698"/>
                    <a:pt x="13685" y="29900"/>
                  </a:cubicBezTo>
                  <a:cubicBezTo>
                    <a:pt x="13691" y="29952"/>
                    <a:pt x="13704" y="29978"/>
                    <a:pt x="13737" y="29991"/>
                  </a:cubicBezTo>
                  <a:cubicBezTo>
                    <a:pt x="13742" y="29994"/>
                    <a:pt x="13749" y="29995"/>
                    <a:pt x="13755" y="29995"/>
                  </a:cubicBezTo>
                  <a:cubicBezTo>
                    <a:pt x="13765" y="29995"/>
                    <a:pt x="13775" y="29992"/>
                    <a:pt x="13782" y="29985"/>
                  </a:cubicBezTo>
                  <a:cubicBezTo>
                    <a:pt x="13802" y="29978"/>
                    <a:pt x="13815" y="29959"/>
                    <a:pt x="13821" y="29939"/>
                  </a:cubicBezTo>
                  <a:cubicBezTo>
                    <a:pt x="13828" y="29920"/>
                    <a:pt x="13828" y="29881"/>
                    <a:pt x="13815" y="29835"/>
                  </a:cubicBezTo>
                  <a:cubicBezTo>
                    <a:pt x="13711" y="29354"/>
                    <a:pt x="13633" y="28996"/>
                    <a:pt x="13581" y="28762"/>
                  </a:cubicBezTo>
                  <a:cubicBezTo>
                    <a:pt x="13503" y="28398"/>
                    <a:pt x="13431" y="28073"/>
                    <a:pt x="13379" y="27793"/>
                  </a:cubicBezTo>
                  <a:lnTo>
                    <a:pt x="13379" y="27793"/>
                  </a:lnTo>
                  <a:cubicBezTo>
                    <a:pt x="13429" y="27813"/>
                    <a:pt x="13490" y="27821"/>
                    <a:pt x="13565" y="27821"/>
                  </a:cubicBezTo>
                  <a:cubicBezTo>
                    <a:pt x="13588" y="27821"/>
                    <a:pt x="13613" y="27820"/>
                    <a:pt x="13639" y="27819"/>
                  </a:cubicBezTo>
                  <a:cubicBezTo>
                    <a:pt x="13938" y="27780"/>
                    <a:pt x="14231" y="27695"/>
                    <a:pt x="14517" y="27559"/>
                  </a:cubicBezTo>
                  <a:cubicBezTo>
                    <a:pt x="14550" y="27546"/>
                    <a:pt x="14576" y="27526"/>
                    <a:pt x="14589" y="27513"/>
                  </a:cubicBezTo>
                  <a:cubicBezTo>
                    <a:pt x="14615" y="27487"/>
                    <a:pt x="14621" y="27461"/>
                    <a:pt x="14608" y="27435"/>
                  </a:cubicBezTo>
                  <a:cubicBezTo>
                    <a:pt x="14602" y="27409"/>
                    <a:pt x="14589" y="27403"/>
                    <a:pt x="14569" y="27396"/>
                  </a:cubicBezTo>
                  <a:cubicBezTo>
                    <a:pt x="14556" y="27393"/>
                    <a:pt x="14545" y="27391"/>
                    <a:pt x="14534" y="27391"/>
                  </a:cubicBezTo>
                  <a:cubicBezTo>
                    <a:pt x="14524" y="27391"/>
                    <a:pt x="14514" y="27393"/>
                    <a:pt x="14504" y="27396"/>
                  </a:cubicBezTo>
                  <a:cubicBezTo>
                    <a:pt x="14498" y="27396"/>
                    <a:pt x="14465" y="27416"/>
                    <a:pt x="14394" y="27461"/>
                  </a:cubicBezTo>
                  <a:cubicBezTo>
                    <a:pt x="14348" y="27500"/>
                    <a:pt x="14283" y="27526"/>
                    <a:pt x="14192" y="27552"/>
                  </a:cubicBezTo>
                  <a:cubicBezTo>
                    <a:pt x="14023" y="27604"/>
                    <a:pt x="13854" y="27650"/>
                    <a:pt x="13672" y="27682"/>
                  </a:cubicBezTo>
                  <a:cubicBezTo>
                    <a:pt x="13635" y="27686"/>
                    <a:pt x="13601" y="27689"/>
                    <a:pt x="13570" y="27689"/>
                  </a:cubicBezTo>
                  <a:cubicBezTo>
                    <a:pt x="13504" y="27689"/>
                    <a:pt x="13451" y="27679"/>
                    <a:pt x="13411" y="27656"/>
                  </a:cubicBezTo>
                  <a:cubicBezTo>
                    <a:pt x="13385" y="27643"/>
                    <a:pt x="13366" y="27637"/>
                    <a:pt x="13353" y="27624"/>
                  </a:cubicBezTo>
                  <a:cubicBezTo>
                    <a:pt x="13262" y="27084"/>
                    <a:pt x="13190" y="26681"/>
                    <a:pt x="13132" y="26414"/>
                  </a:cubicBezTo>
                  <a:cubicBezTo>
                    <a:pt x="13054" y="26011"/>
                    <a:pt x="12956" y="25653"/>
                    <a:pt x="12846" y="25354"/>
                  </a:cubicBezTo>
                  <a:cubicBezTo>
                    <a:pt x="12852" y="25354"/>
                    <a:pt x="12865" y="25354"/>
                    <a:pt x="12872" y="25361"/>
                  </a:cubicBezTo>
                  <a:cubicBezTo>
                    <a:pt x="12911" y="25367"/>
                    <a:pt x="12955" y="25370"/>
                    <a:pt x="13005" y="25370"/>
                  </a:cubicBezTo>
                  <a:cubicBezTo>
                    <a:pt x="13055" y="25370"/>
                    <a:pt x="13112" y="25367"/>
                    <a:pt x="13177" y="25361"/>
                  </a:cubicBezTo>
                  <a:lnTo>
                    <a:pt x="13476" y="25309"/>
                  </a:lnTo>
                  <a:cubicBezTo>
                    <a:pt x="13516" y="25309"/>
                    <a:pt x="13574" y="25302"/>
                    <a:pt x="13659" y="25302"/>
                  </a:cubicBezTo>
                  <a:lnTo>
                    <a:pt x="13932" y="25302"/>
                  </a:lnTo>
                  <a:cubicBezTo>
                    <a:pt x="13984" y="25302"/>
                    <a:pt x="14016" y="25289"/>
                    <a:pt x="14029" y="25263"/>
                  </a:cubicBezTo>
                  <a:cubicBezTo>
                    <a:pt x="14055" y="25237"/>
                    <a:pt x="14049" y="25211"/>
                    <a:pt x="14023" y="25192"/>
                  </a:cubicBezTo>
                  <a:cubicBezTo>
                    <a:pt x="14010" y="25179"/>
                    <a:pt x="13984" y="25172"/>
                    <a:pt x="13945" y="25172"/>
                  </a:cubicBezTo>
                  <a:lnTo>
                    <a:pt x="13691" y="25172"/>
                  </a:lnTo>
                  <a:cubicBezTo>
                    <a:pt x="13594" y="25172"/>
                    <a:pt x="13516" y="25172"/>
                    <a:pt x="13470" y="25179"/>
                  </a:cubicBezTo>
                  <a:cubicBezTo>
                    <a:pt x="13424" y="25179"/>
                    <a:pt x="13359" y="25192"/>
                    <a:pt x="13268" y="25211"/>
                  </a:cubicBezTo>
                  <a:cubicBezTo>
                    <a:pt x="13177" y="25224"/>
                    <a:pt x="13112" y="25237"/>
                    <a:pt x="13060" y="25244"/>
                  </a:cubicBezTo>
                  <a:cubicBezTo>
                    <a:pt x="12989" y="25244"/>
                    <a:pt x="12924" y="25244"/>
                    <a:pt x="12872" y="25237"/>
                  </a:cubicBezTo>
                  <a:cubicBezTo>
                    <a:pt x="12846" y="25231"/>
                    <a:pt x="12820" y="25231"/>
                    <a:pt x="12794" y="25224"/>
                  </a:cubicBezTo>
                  <a:cubicBezTo>
                    <a:pt x="12787" y="25211"/>
                    <a:pt x="12781" y="25192"/>
                    <a:pt x="12774" y="25179"/>
                  </a:cubicBezTo>
                  <a:cubicBezTo>
                    <a:pt x="12774" y="25165"/>
                    <a:pt x="12768" y="25152"/>
                    <a:pt x="12761" y="25146"/>
                  </a:cubicBezTo>
                  <a:cubicBezTo>
                    <a:pt x="12781" y="24977"/>
                    <a:pt x="12781" y="24782"/>
                    <a:pt x="12768" y="24567"/>
                  </a:cubicBezTo>
                  <a:cubicBezTo>
                    <a:pt x="12755" y="24437"/>
                    <a:pt x="12729" y="24229"/>
                    <a:pt x="12696" y="23956"/>
                  </a:cubicBezTo>
                  <a:lnTo>
                    <a:pt x="12481" y="22454"/>
                  </a:lnTo>
                  <a:cubicBezTo>
                    <a:pt x="12455" y="22278"/>
                    <a:pt x="12423" y="22135"/>
                    <a:pt x="12397" y="22044"/>
                  </a:cubicBezTo>
                  <a:cubicBezTo>
                    <a:pt x="12475" y="22037"/>
                    <a:pt x="12592" y="22037"/>
                    <a:pt x="12742" y="22037"/>
                  </a:cubicBezTo>
                  <a:close/>
                  <a:moveTo>
                    <a:pt x="10602" y="31713"/>
                  </a:moveTo>
                  <a:cubicBezTo>
                    <a:pt x="10600" y="31713"/>
                    <a:pt x="10598" y="31713"/>
                    <a:pt x="10595" y="31715"/>
                  </a:cubicBezTo>
                  <a:cubicBezTo>
                    <a:pt x="10589" y="31715"/>
                    <a:pt x="10582" y="31728"/>
                    <a:pt x="10589" y="31754"/>
                  </a:cubicBezTo>
                  <a:lnTo>
                    <a:pt x="10654" y="32131"/>
                  </a:lnTo>
                  <a:cubicBezTo>
                    <a:pt x="10673" y="32228"/>
                    <a:pt x="10699" y="32300"/>
                    <a:pt x="10725" y="32339"/>
                  </a:cubicBezTo>
                  <a:cubicBezTo>
                    <a:pt x="10792" y="32417"/>
                    <a:pt x="10898" y="32457"/>
                    <a:pt x="11053" y="32457"/>
                  </a:cubicBezTo>
                  <a:cubicBezTo>
                    <a:pt x="11065" y="32457"/>
                    <a:pt x="11077" y="32456"/>
                    <a:pt x="11090" y="32456"/>
                  </a:cubicBezTo>
                  <a:cubicBezTo>
                    <a:pt x="11259" y="32449"/>
                    <a:pt x="11441" y="32423"/>
                    <a:pt x="11636" y="32384"/>
                  </a:cubicBezTo>
                  <a:cubicBezTo>
                    <a:pt x="11760" y="32358"/>
                    <a:pt x="11935" y="32313"/>
                    <a:pt x="12176" y="32248"/>
                  </a:cubicBezTo>
                  <a:lnTo>
                    <a:pt x="12651" y="32118"/>
                  </a:lnTo>
                  <a:cubicBezTo>
                    <a:pt x="12781" y="32085"/>
                    <a:pt x="12872" y="32053"/>
                    <a:pt x="12937" y="32033"/>
                  </a:cubicBezTo>
                  <a:cubicBezTo>
                    <a:pt x="13034" y="31994"/>
                    <a:pt x="13119" y="31942"/>
                    <a:pt x="13184" y="31884"/>
                  </a:cubicBezTo>
                  <a:cubicBezTo>
                    <a:pt x="13229" y="31851"/>
                    <a:pt x="13242" y="31819"/>
                    <a:pt x="13229" y="31786"/>
                  </a:cubicBezTo>
                  <a:cubicBezTo>
                    <a:pt x="13223" y="31767"/>
                    <a:pt x="13203" y="31754"/>
                    <a:pt x="13171" y="31754"/>
                  </a:cubicBezTo>
                  <a:cubicBezTo>
                    <a:pt x="13132" y="31754"/>
                    <a:pt x="13099" y="31767"/>
                    <a:pt x="13060" y="31793"/>
                  </a:cubicBezTo>
                  <a:cubicBezTo>
                    <a:pt x="13041" y="31812"/>
                    <a:pt x="13008" y="31838"/>
                    <a:pt x="12969" y="31877"/>
                  </a:cubicBezTo>
                  <a:cubicBezTo>
                    <a:pt x="12930" y="31903"/>
                    <a:pt x="12865" y="31936"/>
                    <a:pt x="12774" y="31962"/>
                  </a:cubicBezTo>
                  <a:cubicBezTo>
                    <a:pt x="12416" y="32066"/>
                    <a:pt x="12072" y="32163"/>
                    <a:pt x="11727" y="32248"/>
                  </a:cubicBezTo>
                  <a:cubicBezTo>
                    <a:pt x="11564" y="32287"/>
                    <a:pt x="11447" y="32313"/>
                    <a:pt x="11363" y="32326"/>
                  </a:cubicBezTo>
                  <a:cubicBezTo>
                    <a:pt x="11258" y="32346"/>
                    <a:pt x="11162" y="32354"/>
                    <a:pt x="11073" y="32354"/>
                  </a:cubicBezTo>
                  <a:cubicBezTo>
                    <a:pt x="11045" y="32354"/>
                    <a:pt x="11018" y="32353"/>
                    <a:pt x="10992" y="32352"/>
                  </a:cubicBezTo>
                  <a:cubicBezTo>
                    <a:pt x="10888" y="32339"/>
                    <a:pt x="10817" y="32313"/>
                    <a:pt x="10784" y="32267"/>
                  </a:cubicBezTo>
                  <a:cubicBezTo>
                    <a:pt x="10771" y="32241"/>
                    <a:pt x="10751" y="32183"/>
                    <a:pt x="10732" y="32105"/>
                  </a:cubicBezTo>
                  <a:cubicBezTo>
                    <a:pt x="10719" y="31994"/>
                    <a:pt x="10686" y="31877"/>
                    <a:pt x="10634" y="31741"/>
                  </a:cubicBezTo>
                  <a:cubicBezTo>
                    <a:pt x="10624" y="31725"/>
                    <a:pt x="10613" y="31713"/>
                    <a:pt x="10602" y="31713"/>
                  </a:cubicBezTo>
                  <a:close/>
                  <a:moveTo>
                    <a:pt x="10517" y="30049"/>
                  </a:moveTo>
                  <a:cubicBezTo>
                    <a:pt x="10577" y="30049"/>
                    <a:pt x="10634" y="30056"/>
                    <a:pt x="10686" y="30069"/>
                  </a:cubicBezTo>
                  <a:cubicBezTo>
                    <a:pt x="10699" y="30076"/>
                    <a:pt x="10706" y="30076"/>
                    <a:pt x="10712" y="30082"/>
                  </a:cubicBezTo>
                  <a:cubicBezTo>
                    <a:pt x="10719" y="30082"/>
                    <a:pt x="10719" y="30089"/>
                    <a:pt x="10719" y="30089"/>
                  </a:cubicBezTo>
                  <a:cubicBezTo>
                    <a:pt x="10745" y="30115"/>
                    <a:pt x="10764" y="30134"/>
                    <a:pt x="10797" y="30141"/>
                  </a:cubicBezTo>
                  <a:cubicBezTo>
                    <a:pt x="10817" y="30147"/>
                    <a:pt x="10836" y="30147"/>
                    <a:pt x="10856" y="30147"/>
                  </a:cubicBezTo>
                  <a:cubicBezTo>
                    <a:pt x="10856" y="30160"/>
                    <a:pt x="10862" y="30180"/>
                    <a:pt x="10862" y="30199"/>
                  </a:cubicBezTo>
                  <a:cubicBezTo>
                    <a:pt x="10856" y="30199"/>
                    <a:pt x="10849" y="30193"/>
                    <a:pt x="10843" y="30193"/>
                  </a:cubicBezTo>
                  <a:cubicBezTo>
                    <a:pt x="10823" y="30190"/>
                    <a:pt x="10804" y="30189"/>
                    <a:pt x="10784" y="30189"/>
                  </a:cubicBezTo>
                  <a:cubicBezTo>
                    <a:pt x="10706" y="30189"/>
                    <a:pt x="10629" y="30210"/>
                    <a:pt x="10556" y="30251"/>
                  </a:cubicBezTo>
                  <a:cubicBezTo>
                    <a:pt x="10556" y="30277"/>
                    <a:pt x="10563" y="30290"/>
                    <a:pt x="10589" y="30290"/>
                  </a:cubicBezTo>
                  <a:cubicBezTo>
                    <a:pt x="10595" y="30290"/>
                    <a:pt x="10602" y="30284"/>
                    <a:pt x="10615" y="30277"/>
                  </a:cubicBezTo>
                  <a:cubicBezTo>
                    <a:pt x="10628" y="30274"/>
                    <a:pt x="10639" y="30272"/>
                    <a:pt x="10651" y="30272"/>
                  </a:cubicBezTo>
                  <a:cubicBezTo>
                    <a:pt x="10662" y="30272"/>
                    <a:pt x="10673" y="30274"/>
                    <a:pt x="10686" y="30277"/>
                  </a:cubicBezTo>
                  <a:cubicBezTo>
                    <a:pt x="10693" y="30258"/>
                    <a:pt x="10706" y="30251"/>
                    <a:pt x="10732" y="30251"/>
                  </a:cubicBezTo>
                  <a:cubicBezTo>
                    <a:pt x="10771" y="30251"/>
                    <a:pt x="10804" y="30258"/>
                    <a:pt x="10823" y="30264"/>
                  </a:cubicBezTo>
                  <a:cubicBezTo>
                    <a:pt x="10849" y="30277"/>
                    <a:pt x="10869" y="30277"/>
                    <a:pt x="10875" y="30277"/>
                  </a:cubicBezTo>
                  <a:lnTo>
                    <a:pt x="10882" y="30277"/>
                  </a:lnTo>
                  <a:cubicBezTo>
                    <a:pt x="10882" y="30297"/>
                    <a:pt x="10888" y="30323"/>
                    <a:pt x="10895" y="30349"/>
                  </a:cubicBezTo>
                  <a:lnTo>
                    <a:pt x="10823" y="30355"/>
                  </a:lnTo>
                  <a:lnTo>
                    <a:pt x="10790" y="30362"/>
                  </a:lnTo>
                  <a:cubicBezTo>
                    <a:pt x="10751" y="30368"/>
                    <a:pt x="10725" y="30375"/>
                    <a:pt x="10706" y="30381"/>
                  </a:cubicBezTo>
                  <a:lnTo>
                    <a:pt x="10660" y="30407"/>
                  </a:lnTo>
                  <a:cubicBezTo>
                    <a:pt x="10654" y="30407"/>
                    <a:pt x="10647" y="30414"/>
                    <a:pt x="10647" y="30420"/>
                  </a:cubicBezTo>
                  <a:cubicBezTo>
                    <a:pt x="10641" y="30433"/>
                    <a:pt x="10647" y="30440"/>
                    <a:pt x="10654" y="30453"/>
                  </a:cubicBezTo>
                  <a:lnTo>
                    <a:pt x="10680" y="30459"/>
                  </a:lnTo>
                  <a:lnTo>
                    <a:pt x="10719" y="30440"/>
                  </a:lnTo>
                  <a:cubicBezTo>
                    <a:pt x="10729" y="30437"/>
                    <a:pt x="10743" y="30435"/>
                    <a:pt x="10761" y="30435"/>
                  </a:cubicBezTo>
                  <a:cubicBezTo>
                    <a:pt x="10779" y="30435"/>
                    <a:pt x="10800" y="30437"/>
                    <a:pt x="10823" y="30440"/>
                  </a:cubicBezTo>
                  <a:lnTo>
                    <a:pt x="10856" y="30427"/>
                  </a:lnTo>
                  <a:cubicBezTo>
                    <a:pt x="10869" y="30420"/>
                    <a:pt x="10888" y="30420"/>
                    <a:pt x="10908" y="30420"/>
                  </a:cubicBezTo>
                  <a:cubicBezTo>
                    <a:pt x="10966" y="30667"/>
                    <a:pt x="11044" y="30921"/>
                    <a:pt x="11148" y="31168"/>
                  </a:cubicBezTo>
                  <a:cubicBezTo>
                    <a:pt x="11233" y="31370"/>
                    <a:pt x="11324" y="31519"/>
                    <a:pt x="11421" y="31617"/>
                  </a:cubicBezTo>
                  <a:cubicBezTo>
                    <a:pt x="11538" y="31734"/>
                    <a:pt x="11688" y="31806"/>
                    <a:pt x="11870" y="31845"/>
                  </a:cubicBezTo>
                  <a:cubicBezTo>
                    <a:pt x="11943" y="31859"/>
                    <a:pt x="12018" y="31866"/>
                    <a:pt x="12094" y="31866"/>
                  </a:cubicBezTo>
                  <a:cubicBezTo>
                    <a:pt x="12186" y="31866"/>
                    <a:pt x="12281" y="31856"/>
                    <a:pt x="12377" y="31838"/>
                  </a:cubicBezTo>
                  <a:cubicBezTo>
                    <a:pt x="12520" y="31812"/>
                    <a:pt x="12683" y="31754"/>
                    <a:pt x="12859" y="31682"/>
                  </a:cubicBezTo>
                  <a:cubicBezTo>
                    <a:pt x="12865" y="31682"/>
                    <a:pt x="13021" y="31610"/>
                    <a:pt x="13327" y="31467"/>
                  </a:cubicBezTo>
                  <a:cubicBezTo>
                    <a:pt x="13424" y="31428"/>
                    <a:pt x="13574" y="31363"/>
                    <a:pt x="13776" y="31272"/>
                  </a:cubicBezTo>
                  <a:cubicBezTo>
                    <a:pt x="13945" y="31194"/>
                    <a:pt x="14088" y="31116"/>
                    <a:pt x="14205" y="31038"/>
                  </a:cubicBezTo>
                  <a:cubicBezTo>
                    <a:pt x="14289" y="30973"/>
                    <a:pt x="14387" y="30895"/>
                    <a:pt x="14491" y="30791"/>
                  </a:cubicBezTo>
                  <a:cubicBezTo>
                    <a:pt x="14504" y="30804"/>
                    <a:pt x="14517" y="30824"/>
                    <a:pt x="14530" y="30850"/>
                  </a:cubicBezTo>
                  <a:cubicBezTo>
                    <a:pt x="14563" y="30889"/>
                    <a:pt x="14589" y="30928"/>
                    <a:pt x="14602" y="30967"/>
                  </a:cubicBezTo>
                  <a:cubicBezTo>
                    <a:pt x="14589" y="30986"/>
                    <a:pt x="14582" y="31012"/>
                    <a:pt x="14569" y="31032"/>
                  </a:cubicBezTo>
                  <a:lnTo>
                    <a:pt x="14407" y="31337"/>
                  </a:lnTo>
                  <a:cubicBezTo>
                    <a:pt x="14381" y="31389"/>
                    <a:pt x="14354" y="31435"/>
                    <a:pt x="14328" y="31467"/>
                  </a:cubicBezTo>
                  <a:cubicBezTo>
                    <a:pt x="14296" y="31506"/>
                    <a:pt x="14250" y="31539"/>
                    <a:pt x="14198" y="31578"/>
                  </a:cubicBezTo>
                  <a:cubicBezTo>
                    <a:pt x="14166" y="31597"/>
                    <a:pt x="14114" y="31630"/>
                    <a:pt x="14049" y="31663"/>
                  </a:cubicBezTo>
                  <a:cubicBezTo>
                    <a:pt x="14023" y="31676"/>
                    <a:pt x="13951" y="31728"/>
                    <a:pt x="13821" y="31812"/>
                  </a:cubicBezTo>
                  <a:lnTo>
                    <a:pt x="13704" y="31897"/>
                  </a:lnTo>
                  <a:cubicBezTo>
                    <a:pt x="13698" y="31903"/>
                    <a:pt x="13659" y="31923"/>
                    <a:pt x="13600" y="31968"/>
                  </a:cubicBezTo>
                  <a:cubicBezTo>
                    <a:pt x="13606" y="31969"/>
                    <a:pt x="13613" y="31970"/>
                    <a:pt x="13620" y="31970"/>
                  </a:cubicBezTo>
                  <a:cubicBezTo>
                    <a:pt x="13656" y="31970"/>
                    <a:pt x="13701" y="31954"/>
                    <a:pt x="13756" y="31916"/>
                  </a:cubicBezTo>
                  <a:cubicBezTo>
                    <a:pt x="13899" y="31819"/>
                    <a:pt x="14003" y="31747"/>
                    <a:pt x="14081" y="31702"/>
                  </a:cubicBezTo>
                  <a:cubicBezTo>
                    <a:pt x="14192" y="31637"/>
                    <a:pt x="14250" y="31597"/>
                    <a:pt x="14257" y="31597"/>
                  </a:cubicBezTo>
                  <a:cubicBezTo>
                    <a:pt x="14322" y="31552"/>
                    <a:pt x="14374" y="31506"/>
                    <a:pt x="14400" y="31454"/>
                  </a:cubicBezTo>
                  <a:cubicBezTo>
                    <a:pt x="14413" y="31435"/>
                    <a:pt x="14439" y="31389"/>
                    <a:pt x="14465" y="31331"/>
                  </a:cubicBezTo>
                  <a:cubicBezTo>
                    <a:pt x="14517" y="31214"/>
                    <a:pt x="14569" y="31123"/>
                    <a:pt x="14621" y="31051"/>
                  </a:cubicBezTo>
                  <a:lnTo>
                    <a:pt x="14621" y="31058"/>
                  </a:lnTo>
                  <a:cubicBezTo>
                    <a:pt x="14621" y="31097"/>
                    <a:pt x="14589" y="31175"/>
                    <a:pt x="14530" y="31285"/>
                  </a:cubicBezTo>
                  <a:cubicBezTo>
                    <a:pt x="14478" y="31376"/>
                    <a:pt x="14465" y="31448"/>
                    <a:pt x="14491" y="31500"/>
                  </a:cubicBezTo>
                  <a:cubicBezTo>
                    <a:pt x="14511" y="31532"/>
                    <a:pt x="14543" y="31565"/>
                    <a:pt x="14595" y="31597"/>
                  </a:cubicBezTo>
                  <a:lnTo>
                    <a:pt x="14797" y="31734"/>
                  </a:lnTo>
                  <a:cubicBezTo>
                    <a:pt x="14868" y="31786"/>
                    <a:pt x="14907" y="31832"/>
                    <a:pt x="14907" y="31877"/>
                  </a:cubicBezTo>
                  <a:cubicBezTo>
                    <a:pt x="14907" y="31910"/>
                    <a:pt x="14894" y="31942"/>
                    <a:pt x="14868" y="31988"/>
                  </a:cubicBezTo>
                  <a:lnTo>
                    <a:pt x="14680" y="32241"/>
                  </a:lnTo>
                  <a:cubicBezTo>
                    <a:pt x="14647" y="32287"/>
                    <a:pt x="14621" y="32313"/>
                    <a:pt x="14589" y="32319"/>
                  </a:cubicBezTo>
                  <a:cubicBezTo>
                    <a:pt x="14583" y="32320"/>
                    <a:pt x="14578" y="32321"/>
                    <a:pt x="14573" y="32321"/>
                  </a:cubicBezTo>
                  <a:cubicBezTo>
                    <a:pt x="14546" y="32321"/>
                    <a:pt x="14518" y="32307"/>
                    <a:pt x="14491" y="32274"/>
                  </a:cubicBezTo>
                  <a:cubicBezTo>
                    <a:pt x="14459" y="32228"/>
                    <a:pt x="14433" y="32196"/>
                    <a:pt x="14420" y="32176"/>
                  </a:cubicBezTo>
                  <a:cubicBezTo>
                    <a:pt x="14374" y="32105"/>
                    <a:pt x="14302" y="32053"/>
                    <a:pt x="14205" y="32027"/>
                  </a:cubicBezTo>
                  <a:cubicBezTo>
                    <a:pt x="14147" y="32004"/>
                    <a:pt x="14089" y="31994"/>
                    <a:pt x="14027" y="31994"/>
                  </a:cubicBezTo>
                  <a:cubicBezTo>
                    <a:pt x="13999" y="31994"/>
                    <a:pt x="13969" y="31997"/>
                    <a:pt x="13938" y="32001"/>
                  </a:cubicBezTo>
                  <a:cubicBezTo>
                    <a:pt x="13867" y="32014"/>
                    <a:pt x="13776" y="32033"/>
                    <a:pt x="13678" y="32066"/>
                  </a:cubicBezTo>
                  <a:cubicBezTo>
                    <a:pt x="13568" y="32111"/>
                    <a:pt x="13483" y="32144"/>
                    <a:pt x="13424" y="32163"/>
                  </a:cubicBezTo>
                  <a:cubicBezTo>
                    <a:pt x="13320" y="32202"/>
                    <a:pt x="13190" y="32241"/>
                    <a:pt x="13041" y="32274"/>
                  </a:cubicBezTo>
                  <a:cubicBezTo>
                    <a:pt x="12865" y="32313"/>
                    <a:pt x="12729" y="32345"/>
                    <a:pt x="12644" y="32365"/>
                  </a:cubicBezTo>
                  <a:cubicBezTo>
                    <a:pt x="12215" y="32475"/>
                    <a:pt x="11844" y="32619"/>
                    <a:pt x="11538" y="32794"/>
                  </a:cubicBezTo>
                  <a:cubicBezTo>
                    <a:pt x="11434" y="32853"/>
                    <a:pt x="11356" y="32885"/>
                    <a:pt x="11304" y="32885"/>
                  </a:cubicBezTo>
                  <a:cubicBezTo>
                    <a:pt x="11278" y="32885"/>
                    <a:pt x="11220" y="32866"/>
                    <a:pt x="11122" y="32833"/>
                  </a:cubicBezTo>
                  <a:cubicBezTo>
                    <a:pt x="11070" y="32814"/>
                    <a:pt x="10947" y="32788"/>
                    <a:pt x="10771" y="32755"/>
                  </a:cubicBezTo>
                  <a:cubicBezTo>
                    <a:pt x="10615" y="32729"/>
                    <a:pt x="10498" y="32697"/>
                    <a:pt x="10420" y="32651"/>
                  </a:cubicBezTo>
                  <a:cubicBezTo>
                    <a:pt x="10322" y="32606"/>
                    <a:pt x="10257" y="32540"/>
                    <a:pt x="10231" y="32462"/>
                  </a:cubicBezTo>
                  <a:cubicBezTo>
                    <a:pt x="10218" y="32423"/>
                    <a:pt x="10212" y="32378"/>
                    <a:pt x="10231" y="32332"/>
                  </a:cubicBezTo>
                  <a:cubicBezTo>
                    <a:pt x="10244" y="32287"/>
                    <a:pt x="10270" y="32248"/>
                    <a:pt x="10309" y="32235"/>
                  </a:cubicBezTo>
                  <a:cubicBezTo>
                    <a:pt x="10322" y="32228"/>
                    <a:pt x="10342" y="32215"/>
                    <a:pt x="10374" y="32202"/>
                  </a:cubicBezTo>
                  <a:cubicBezTo>
                    <a:pt x="10394" y="32196"/>
                    <a:pt x="10413" y="32183"/>
                    <a:pt x="10420" y="32163"/>
                  </a:cubicBezTo>
                  <a:cubicBezTo>
                    <a:pt x="10433" y="32144"/>
                    <a:pt x="10426" y="32105"/>
                    <a:pt x="10400" y="32046"/>
                  </a:cubicBezTo>
                  <a:cubicBezTo>
                    <a:pt x="10290" y="31825"/>
                    <a:pt x="10186" y="31539"/>
                    <a:pt x="10095" y="31181"/>
                  </a:cubicBezTo>
                  <a:cubicBezTo>
                    <a:pt x="10004" y="30785"/>
                    <a:pt x="9926" y="30485"/>
                    <a:pt x="9867" y="30284"/>
                  </a:cubicBezTo>
                  <a:cubicBezTo>
                    <a:pt x="9860" y="30271"/>
                    <a:pt x="9854" y="30264"/>
                    <a:pt x="9854" y="30251"/>
                  </a:cubicBezTo>
                  <a:cubicBezTo>
                    <a:pt x="10036" y="30173"/>
                    <a:pt x="10160" y="30121"/>
                    <a:pt x="10231" y="30095"/>
                  </a:cubicBezTo>
                  <a:cubicBezTo>
                    <a:pt x="10332" y="30064"/>
                    <a:pt x="10428" y="30049"/>
                    <a:pt x="10517" y="30049"/>
                  </a:cubicBezTo>
                  <a:close/>
                  <a:moveTo>
                    <a:pt x="7506" y="30154"/>
                  </a:moveTo>
                  <a:cubicBezTo>
                    <a:pt x="7519" y="30258"/>
                    <a:pt x="7558" y="30342"/>
                    <a:pt x="7610" y="30407"/>
                  </a:cubicBezTo>
                  <a:cubicBezTo>
                    <a:pt x="7688" y="30498"/>
                    <a:pt x="7818" y="30563"/>
                    <a:pt x="8000" y="30596"/>
                  </a:cubicBezTo>
                  <a:cubicBezTo>
                    <a:pt x="8158" y="30629"/>
                    <a:pt x="8307" y="30643"/>
                    <a:pt x="8447" y="30643"/>
                  </a:cubicBezTo>
                  <a:cubicBezTo>
                    <a:pt x="8474" y="30643"/>
                    <a:pt x="8501" y="30643"/>
                    <a:pt x="8527" y="30641"/>
                  </a:cubicBezTo>
                  <a:cubicBezTo>
                    <a:pt x="8664" y="30635"/>
                    <a:pt x="8755" y="30609"/>
                    <a:pt x="8820" y="30563"/>
                  </a:cubicBezTo>
                  <a:cubicBezTo>
                    <a:pt x="8865" y="30537"/>
                    <a:pt x="8891" y="30492"/>
                    <a:pt x="8904" y="30440"/>
                  </a:cubicBezTo>
                  <a:cubicBezTo>
                    <a:pt x="8924" y="30388"/>
                    <a:pt x="8911" y="30342"/>
                    <a:pt x="8885" y="30297"/>
                  </a:cubicBezTo>
                  <a:lnTo>
                    <a:pt x="8885" y="30297"/>
                  </a:lnTo>
                  <a:cubicBezTo>
                    <a:pt x="8917" y="30323"/>
                    <a:pt x="8950" y="30342"/>
                    <a:pt x="8982" y="30362"/>
                  </a:cubicBezTo>
                  <a:cubicBezTo>
                    <a:pt x="8943" y="30407"/>
                    <a:pt x="8924" y="30492"/>
                    <a:pt x="8924" y="30609"/>
                  </a:cubicBezTo>
                  <a:cubicBezTo>
                    <a:pt x="8911" y="30928"/>
                    <a:pt x="8872" y="31233"/>
                    <a:pt x="8813" y="31526"/>
                  </a:cubicBezTo>
                  <a:cubicBezTo>
                    <a:pt x="8781" y="31650"/>
                    <a:pt x="8768" y="31741"/>
                    <a:pt x="8768" y="31799"/>
                  </a:cubicBezTo>
                  <a:cubicBezTo>
                    <a:pt x="8761" y="31877"/>
                    <a:pt x="8774" y="31942"/>
                    <a:pt x="8807" y="32007"/>
                  </a:cubicBezTo>
                  <a:cubicBezTo>
                    <a:pt x="8839" y="32079"/>
                    <a:pt x="8891" y="32124"/>
                    <a:pt x="8950" y="32137"/>
                  </a:cubicBezTo>
                  <a:cubicBezTo>
                    <a:pt x="8969" y="32144"/>
                    <a:pt x="9002" y="32150"/>
                    <a:pt x="9048" y="32150"/>
                  </a:cubicBezTo>
                  <a:cubicBezTo>
                    <a:pt x="9087" y="32157"/>
                    <a:pt x="9113" y="32163"/>
                    <a:pt x="9132" y="32183"/>
                  </a:cubicBezTo>
                  <a:cubicBezTo>
                    <a:pt x="9145" y="32196"/>
                    <a:pt x="9152" y="32215"/>
                    <a:pt x="9165" y="32241"/>
                  </a:cubicBezTo>
                  <a:cubicBezTo>
                    <a:pt x="9171" y="32254"/>
                    <a:pt x="9178" y="32274"/>
                    <a:pt x="9191" y="32306"/>
                  </a:cubicBezTo>
                  <a:cubicBezTo>
                    <a:pt x="9204" y="32352"/>
                    <a:pt x="9236" y="32423"/>
                    <a:pt x="9282" y="32514"/>
                  </a:cubicBezTo>
                  <a:cubicBezTo>
                    <a:pt x="9301" y="32567"/>
                    <a:pt x="9314" y="32638"/>
                    <a:pt x="9314" y="32716"/>
                  </a:cubicBezTo>
                  <a:cubicBezTo>
                    <a:pt x="9314" y="32846"/>
                    <a:pt x="9269" y="32963"/>
                    <a:pt x="9191" y="33074"/>
                  </a:cubicBezTo>
                  <a:cubicBezTo>
                    <a:pt x="9106" y="33184"/>
                    <a:pt x="9002" y="33256"/>
                    <a:pt x="8878" y="33282"/>
                  </a:cubicBezTo>
                  <a:cubicBezTo>
                    <a:pt x="8836" y="33293"/>
                    <a:pt x="8789" y="33298"/>
                    <a:pt x="8739" y="33298"/>
                  </a:cubicBezTo>
                  <a:cubicBezTo>
                    <a:pt x="8674" y="33298"/>
                    <a:pt x="8604" y="33290"/>
                    <a:pt x="8527" y="33275"/>
                  </a:cubicBezTo>
                  <a:cubicBezTo>
                    <a:pt x="8495" y="33262"/>
                    <a:pt x="8384" y="33230"/>
                    <a:pt x="8189" y="33165"/>
                  </a:cubicBezTo>
                  <a:cubicBezTo>
                    <a:pt x="7948" y="33087"/>
                    <a:pt x="7701" y="33041"/>
                    <a:pt x="7435" y="33022"/>
                  </a:cubicBezTo>
                  <a:cubicBezTo>
                    <a:pt x="7330" y="33012"/>
                    <a:pt x="7204" y="33006"/>
                    <a:pt x="7053" y="33006"/>
                  </a:cubicBezTo>
                  <a:cubicBezTo>
                    <a:pt x="6997" y="33006"/>
                    <a:pt x="6938" y="33007"/>
                    <a:pt x="6875" y="33009"/>
                  </a:cubicBezTo>
                  <a:lnTo>
                    <a:pt x="6316" y="33009"/>
                  </a:lnTo>
                  <a:cubicBezTo>
                    <a:pt x="6030" y="33002"/>
                    <a:pt x="5776" y="32963"/>
                    <a:pt x="5562" y="32892"/>
                  </a:cubicBezTo>
                  <a:cubicBezTo>
                    <a:pt x="5555" y="32879"/>
                    <a:pt x="5542" y="32866"/>
                    <a:pt x="5523" y="32859"/>
                  </a:cubicBezTo>
                  <a:lnTo>
                    <a:pt x="5516" y="32859"/>
                  </a:lnTo>
                  <a:cubicBezTo>
                    <a:pt x="5490" y="32833"/>
                    <a:pt x="5458" y="32820"/>
                    <a:pt x="5412" y="32820"/>
                  </a:cubicBezTo>
                  <a:cubicBezTo>
                    <a:pt x="5405" y="32820"/>
                    <a:pt x="5399" y="32820"/>
                    <a:pt x="5392" y="32827"/>
                  </a:cubicBezTo>
                  <a:cubicBezTo>
                    <a:pt x="5340" y="32801"/>
                    <a:pt x="5295" y="32775"/>
                    <a:pt x="5249" y="32749"/>
                  </a:cubicBezTo>
                  <a:cubicBezTo>
                    <a:pt x="5165" y="32697"/>
                    <a:pt x="5100" y="32638"/>
                    <a:pt x="5067" y="32580"/>
                  </a:cubicBezTo>
                  <a:cubicBezTo>
                    <a:pt x="5028" y="32514"/>
                    <a:pt x="5009" y="32430"/>
                    <a:pt x="5009" y="32332"/>
                  </a:cubicBezTo>
                  <a:cubicBezTo>
                    <a:pt x="5009" y="32306"/>
                    <a:pt x="5015" y="32215"/>
                    <a:pt x="5035" y="32059"/>
                  </a:cubicBezTo>
                  <a:cubicBezTo>
                    <a:pt x="5035" y="32040"/>
                    <a:pt x="5041" y="32020"/>
                    <a:pt x="5041" y="32001"/>
                  </a:cubicBezTo>
                  <a:cubicBezTo>
                    <a:pt x="5061" y="32027"/>
                    <a:pt x="5074" y="32053"/>
                    <a:pt x="5100" y="32079"/>
                  </a:cubicBezTo>
                  <a:cubicBezTo>
                    <a:pt x="5158" y="32150"/>
                    <a:pt x="5249" y="32222"/>
                    <a:pt x="5386" y="32287"/>
                  </a:cubicBezTo>
                  <a:cubicBezTo>
                    <a:pt x="5750" y="32472"/>
                    <a:pt x="6222" y="32564"/>
                    <a:pt x="6793" y="32564"/>
                  </a:cubicBezTo>
                  <a:cubicBezTo>
                    <a:pt x="6865" y="32564"/>
                    <a:pt x="6937" y="32563"/>
                    <a:pt x="7012" y="32560"/>
                  </a:cubicBezTo>
                  <a:cubicBezTo>
                    <a:pt x="7402" y="32547"/>
                    <a:pt x="7890" y="32495"/>
                    <a:pt x="8482" y="32404"/>
                  </a:cubicBezTo>
                  <a:cubicBezTo>
                    <a:pt x="8560" y="32391"/>
                    <a:pt x="8605" y="32371"/>
                    <a:pt x="8625" y="32345"/>
                  </a:cubicBezTo>
                  <a:cubicBezTo>
                    <a:pt x="8644" y="32326"/>
                    <a:pt x="8644" y="32293"/>
                    <a:pt x="8638" y="32267"/>
                  </a:cubicBezTo>
                  <a:cubicBezTo>
                    <a:pt x="8631" y="32235"/>
                    <a:pt x="8612" y="32222"/>
                    <a:pt x="8586" y="32222"/>
                  </a:cubicBezTo>
                  <a:cubicBezTo>
                    <a:pt x="8573" y="32222"/>
                    <a:pt x="8553" y="32228"/>
                    <a:pt x="8527" y="32241"/>
                  </a:cubicBezTo>
                  <a:cubicBezTo>
                    <a:pt x="8508" y="32251"/>
                    <a:pt x="8493" y="32257"/>
                    <a:pt x="8481" y="32257"/>
                  </a:cubicBezTo>
                  <a:cubicBezTo>
                    <a:pt x="8476" y="32257"/>
                    <a:pt x="8472" y="32256"/>
                    <a:pt x="8469" y="32254"/>
                  </a:cubicBezTo>
                  <a:cubicBezTo>
                    <a:pt x="8456" y="32254"/>
                    <a:pt x="8436" y="32241"/>
                    <a:pt x="8417" y="32222"/>
                  </a:cubicBezTo>
                  <a:cubicBezTo>
                    <a:pt x="8339" y="32124"/>
                    <a:pt x="8280" y="32020"/>
                    <a:pt x="8235" y="31910"/>
                  </a:cubicBezTo>
                  <a:cubicBezTo>
                    <a:pt x="8319" y="31897"/>
                    <a:pt x="8391" y="31864"/>
                    <a:pt x="8456" y="31819"/>
                  </a:cubicBezTo>
                  <a:cubicBezTo>
                    <a:pt x="8521" y="31773"/>
                    <a:pt x="8573" y="31708"/>
                    <a:pt x="8612" y="31643"/>
                  </a:cubicBezTo>
                  <a:cubicBezTo>
                    <a:pt x="8631" y="31597"/>
                    <a:pt x="8638" y="31558"/>
                    <a:pt x="8631" y="31526"/>
                  </a:cubicBezTo>
                  <a:cubicBezTo>
                    <a:pt x="8631" y="31506"/>
                    <a:pt x="8618" y="31493"/>
                    <a:pt x="8605" y="31480"/>
                  </a:cubicBezTo>
                  <a:cubicBezTo>
                    <a:pt x="8596" y="31466"/>
                    <a:pt x="8582" y="31458"/>
                    <a:pt x="8568" y="31458"/>
                  </a:cubicBezTo>
                  <a:cubicBezTo>
                    <a:pt x="8563" y="31458"/>
                    <a:pt x="8558" y="31459"/>
                    <a:pt x="8553" y="31461"/>
                  </a:cubicBezTo>
                  <a:cubicBezTo>
                    <a:pt x="8521" y="31461"/>
                    <a:pt x="8495" y="31487"/>
                    <a:pt x="8482" y="31532"/>
                  </a:cubicBezTo>
                  <a:cubicBezTo>
                    <a:pt x="8475" y="31552"/>
                    <a:pt x="8462" y="31584"/>
                    <a:pt x="8449" y="31637"/>
                  </a:cubicBezTo>
                  <a:cubicBezTo>
                    <a:pt x="8436" y="31669"/>
                    <a:pt x="8397" y="31702"/>
                    <a:pt x="8352" y="31728"/>
                  </a:cubicBezTo>
                  <a:cubicBezTo>
                    <a:pt x="8319" y="31741"/>
                    <a:pt x="8274" y="31754"/>
                    <a:pt x="8202" y="31780"/>
                  </a:cubicBezTo>
                  <a:cubicBezTo>
                    <a:pt x="8157" y="31786"/>
                    <a:pt x="8124" y="31806"/>
                    <a:pt x="8105" y="31832"/>
                  </a:cubicBezTo>
                  <a:cubicBezTo>
                    <a:pt x="8091" y="31858"/>
                    <a:pt x="8091" y="31897"/>
                    <a:pt x="8111" y="31949"/>
                  </a:cubicBezTo>
                  <a:cubicBezTo>
                    <a:pt x="8157" y="32092"/>
                    <a:pt x="8235" y="32209"/>
                    <a:pt x="8345" y="32313"/>
                  </a:cubicBezTo>
                  <a:cubicBezTo>
                    <a:pt x="7968" y="32371"/>
                    <a:pt x="7617" y="32410"/>
                    <a:pt x="7292" y="32436"/>
                  </a:cubicBezTo>
                  <a:cubicBezTo>
                    <a:pt x="7063" y="32454"/>
                    <a:pt x="6858" y="32464"/>
                    <a:pt x="6676" y="32464"/>
                  </a:cubicBezTo>
                  <a:cubicBezTo>
                    <a:pt x="6527" y="32464"/>
                    <a:pt x="6394" y="32458"/>
                    <a:pt x="6277" y="32443"/>
                  </a:cubicBezTo>
                  <a:cubicBezTo>
                    <a:pt x="5906" y="32404"/>
                    <a:pt x="5581" y="32306"/>
                    <a:pt x="5314" y="32144"/>
                  </a:cubicBezTo>
                  <a:cubicBezTo>
                    <a:pt x="5204" y="32079"/>
                    <a:pt x="5132" y="32014"/>
                    <a:pt x="5087" y="31936"/>
                  </a:cubicBezTo>
                  <a:cubicBezTo>
                    <a:pt x="5074" y="31903"/>
                    <a:pt x="5061" y="31871"/>
                    <a:pt x="5054" y="31832"/>
                  </a:cubicBezTo>
                  <a:cubicBezTo>
                    <a:pt x="5054" y="31773"/>
                    <a:pt x="5054" y="31721"/>
                    <a:pt x="5048" y="31669"/>
                  </a:cubicBezTo>
                  <a:cubicBezTo>
                    <a:pt x="5054" y="31623"/>
                    <a:pt x="5061" y="31571"/>
                    <a:pt x="5074" y="31519"/>
                  </a:cubicBezTo>
                  <a:lnTo>
                    <a:pt x="5087" y="31519"/>
                  </a:lnTo>
                  <a:cubicBezTo>
                    <a:pt x="5145" y="31526"/>
                    <a:pt x="5217" y="31526"/>
                    <a:pt x="5321" y="31526"/>
                  </a:cubicBezTo>
                  <a:cubicBezTo>
                    <a:pt x="5510" y="31526"/>
                    <a:pt x="5653" y="31513"/>
                    <a:pt x="5744" y="31493"/>
                  </a:cubicBezTo>
                  <a:cubicBezTo>
                    <a:pt x="5802" y="31487"/>
                    <a:pt x="5867" y="31467"/>
                    <a:pt x="5945" y="31441"/>
                  </a:cubicBezTo>
                  <a:cubicBezTo>
                    <a:pt x="5976" y="31449"/>
                    <a:pt x="6015" y="31452"/>
                    <a:pt x="6064" y="31452"/>
                  </a:cubicBezTo>
                  <a:cubicBezTo>
                    <a:pt x="6098" y="31452"/>
                    <a:pt x="6136" y="31451"/>
                    <a:pt x="6179" y="31448"/>
                  </a:cubicBezTo>
                  <a:lnTo>
                    <a:pt x="6323" y="31441"/>
                  </a:lnTo>
                  <a:cubicBezTo>
                    <a:pt x="6440" y="31428"/>
                    <a:pt x="6524" y="31422"/>
                    <a:pt x="6583" y="31409"/>
                  </a:cubicBezTo>
                  <a:lnTo>
                    <a:pt x="6752" y="31376"/>
                  </a:lnTo>
                  <a:cubicBezTo>
                    <a:pt x="6843" y="31363"/>
                    <a:pt x="6901" y="31357"/>
                    <a:pt x="6927" y="31350"/>
                  </a:cubicBezTo>
                  <a:lnTo>
                    <a:pt x="7012" y="31318"/>
                  </a:lnTo>
                  <a:lnTo>
                    <a:pt x="7051" y="31292"/>
                  </a:lnTo>
                  <a:cubicBezTo>
                    <a:pt x="6986" y="31292"/>
                    <a:pt x="6908" y="31298"/>
                    <a:pt x="6817" y="31311"/>
                  </a:cubicBezTo>
                  <a:cubicBezTo>
                    <a:pt x="6713" y="31331"/>
                    <a:pt x="6635" y="31344"/>
                    <a:pt x="6576" y="31350"/>
                  </a:cubicBezTo>
                  <a:lnTo>
                    <a:pt x="6446" y="31370"/>
                  </a:lnTo>
                  <a:cubicBezTo>
                    <a:pt x="6329" y="31389"/>
                    <a:pt x="6205" y="31402"/>
                    <a:pt x="6082" y="31409"/>
                  </a:cubicBezTo>
                  <a:cubicBezTo>
                    <a:pt x="6056" y="31415"/>
                    <a:pt x="6030" y="31415"/>
                    <a:pt x="6017" y="31415"/>
                  </a:cubicBezTo>
                  <a:cubicBezTo>
                    <a:pt x="6069" y="31396"/>
                    <a:pt x="6127" y="31370"/>
                    <a:pt x="6192" y="31344"/>
                  </a:cubicBezTo>
                  <a:cubicBezTo>
                    <a:pt x="6401" y="31253"/>
                    <a:pt x="6544" y="31194"/>
                    <a:pt x="6635" y="31175"/>
                  </a:cubicBezTo>
                  <a:cubicBezTo>
                    <a:pt x="6713" y="31155"/>
                    <a:pt x="6758" y="31136"/>
                    <a:pt x="6784" y="31123"/>
                  </a:cubicBezTo>
                  <a:cubicBezTo>
                    <a:pt x="6823" y="31103"/>
                    <a:pt x="6856" y="31071"/>
                    <a:pt x="6895" y="31032"/>
                  </a:cubicBezTo>
                  <a:cubicBezTo>
                    <a:pt x="6966" y="30954"/>
                    <a:pt x="7031" y="30882"/>
                    <a:pt x="7090" y="30804"/>
                  </a:cubicBezTo>
                  <a:cubicBezTo>
                    <a:pt x="7116" y="30811"/>
                    <a:pt x="7148" y="30811"/>
                    <a:pt x="7181" y="30811"/>
                  </a:cubicBezTo>
                  <a:cubicBezTo>
                    <a:pt x="7214" y="30811"/>
                    <a:pt x="7266" y="30804"/>
                    <a:pt x="7337" y="30798"/>
                  </a:cubicBezTo>
                  <a:cubicBezTo>
                    <a:pt x="7363" y="30798"/>
                    <a:pt x="7435" y="30798"/>
                    <a:pt x="7539" y="30804"/>
                  </a:cubicBezTo>
                  <a:cubicBezTo>
                    <a:pt x="7623" y="30804"/>
                    <a:pt x="7695" y="30798"/>
                    <a:pt x="7747" y="30785"/>
                  </a:cubicBezTo>
                  <a:lnTo>
                    <a:pt x="7753" y="30746"/>
                  </a:lnTo>
                  <a:cubicBezTo>
                    <a:pt x="7689" y="30729"/>
                    <a:pt x="7607" y="30718"/>
                    <a:pt x="7508" y="30718"/>
                  </a:cubicBezTo>
                  <a:cubicBezTo>
                    <a:pt x="7486" y="30718"/>
                    <a:pt x="7464" y="30718"/>
                    <a:pt x="7441" y="30720"/>
                  </a:cubicBezTo>
                  <a:cubicBezTo>
                    <a:pt x="7370" y="30720"/>
                    <a:pt x="7266" y="30726"/>
                    <a:pt x="7142" y="30739"/>
                  </a:cubicBezTo>
                  <a:cubicBezTo>
                    <a:pt x="7181" y="30687"/>
                    <a:pt x="7220" y="30628"/>
                    <a:pt x="7259" y="30570"/>
                  </a:cubicBezTo>
                  <a:cubicBezTo>
                    <a:pt x="7259" y="30576"/>
                    <a:pt x="7259" y="30583"/>
                    <a:pt x="7266" y="30589"/>
                  </a:cubicBezTo>
                  <a:lnTo>
                    <a:pt x="7318" y="30596"/>
                  </a:lnTo>
                  <a:cubicBezTo>
                    <a:pt x="7318" y="30583"/>
                    <a:pt x="7331" y="30583"/>
                    <a:pt x="7344" y="30583"/>
                  </a:cubicBezTo>
                  <a:lnTo>
                    <a:pt x="7441" y="30583"/>
                  </a:lnTo>
                  <a:cubicBezTo>
                    <a:pt x="7500" y="30576"/>
                    <a:pt x="7539" y="30563"/>
                    <a:pt x="7552" y="30544"/>
                  </a:cubicBezTo>
                  <a:lnTo>
                    <a:pt x="7565" y="30524"/>
                  </a:lnTo>
                  <a:cubicBezTo>
                    <a:pt x="7565" y="30511"/>
                    <a:pt x="7552" y="30505"/>
                    <a:pt x="7532" y="30498"/>
                  </a:cubicBezTo>
                  <a:lnTo>
                    <a:pt x="7526" y="30505"/>
                  </a:lnTo>
                  <a:cubicBezTo>
                    <a:pt x="7500" y="30511"/>
                    <a:pt x="7461" y="30518"/>
                    <a:pt x="7409" y="30518"/>
                  </a:cubicBezTo>
                  <a:cubicBezTo>
                    <a:pt x="7363" y="30518"/>
                    <a:pt x="7324" y="30524"/>
                    <a:pt x="7298" y="30531"/>
                  </a:cubicBezTo>
                  <a:cubicBezTo>
                    <a:pt x="7292" y="30531"/>
                    <a:pt x="7285" y="30537"/>
                    <a:pt x="7279" y="30544"/>
                  </a:cubicBezTo>
                  <a:cubicBezTo>
                    <a:pt x="7298" y="30511"/>
                    <a:pt x="7311" y="30479"/>
                    <a:pt x="7331" y="30453"/>
                  </a:cubicBezTo>
                  <a:cubicBezTo>
                    <a:pt x="7350" y="30453"/>
                    <a:pt x="7370" y="30453"/>
                    <a:pt x="7389" y="30446"/>
                  </a:cubicBezTo>
                  <a:lnTo>
                    <a:pt x="7402" y="30446"/>
                  </a:lnTo>
                  <a:lnTo>
                    <a:pt x="7415" y="30440"/>
                  </a:lnTo>
                  <a:lnTo>
                    <a:pt x="7435" y="30440"/>
                  </a:lnTo>
                  <a:cubicBezTo>
                    <a:pt x="7467" y="30433"/>
                    <a:pt x="7500" y="30414"/>
                    <a:pt x="7519" y="30375"/>
                  </a:cubicBezTo>
                  <a:cubicBezTo>
                    <a:pt x="7526" y="30368"/>
                    <a:pt x="7526" y="30362"/>
                    <a:pt x="7519" y="30362"/>
                  </a:cubicBezTo>
                  <a:cubicBezTo>
                    <a:pt x="7514" y="30360"/>
                    <a:pt x="7509" y="30359"/>
                    <a:pt x="7502" y="30359"/>
                  </a:cubicBezTo>
                  <a:cubicBezTo>
                    <a:pt x="7482" y="30359"/>
                    <a:pt x="7453" y="30367"/>
                    <a:pt x="7409" y="30381"/>
                  </a:cubicBezTo>
                  <a:lnTo>
                    <a:pt x="7370" y="30388"/>
                  </a:lnTo>
                  <a:cubicBezTo>
                    <a:pt x="7370" y="30388"/>
                    <a:pt x="7370" y="30381"/>
                    <a:pt x="7376" y="30375"/>
                  </a:cubicBezTo>
                  <a:cubicBezTo>
                    <a:pt x="7435" y="30271"/>
                    <a:pt x="7474" y="30199"/>
                    <a:pt x="7493" y="30167"/>
                  </a:cubicBezTo>
                  <a:cubicBezTo>
                    <a:pt x="7500" y="30167"/>
                    <a:pt x="7500" y="30160"/>
                    <a:pt x="7506" y="30154"/>
                  </a:cubicBezTo>
                  <a:close/>
                  <a:moveTo>
                    <a:pt x="6922" y="35053"/>
                  </a:moveTo>
                  <a:cubicBezTo>
                    <a:pt x="6920" y="35053"/>
                    <a:pt x="6917" y="35055"/>
                    <a:pt x="6914" y="35057"/>
                  </a:cubicBezTo>
                  <a:lnTo>
                    <a:pt x="6901" y="35116"/>
                  </a:lnTo>
                  <a:lnTo>
                    <a:pt x="6862" y="35181"/>
                  </a:lnTo>
                  <a:cubicBezTo>
                    <a:pt x="6856" y="35187"/>
                    <a:pt x="6836" y="35194"/>
                    <a:pt x="6804" y="35200"/>
                  </a:cubicBezTo>
                  <a:cubicBezTo>
                    <a:pt x="6771" y="35200"/>
                    <a:pt x="6732" y="35213"/>
                    <a:pt x="6700" y="35233"/>
                  </a:cubicBezTo>
                  <a:cubicBezTo>
                    <a:pt x="6687" y="35246"/>
                    <a:pt x="6680" y="35252"/>
                    <a:pt x="6680" y="35252"/>
                  </a:cubicBezTo>
                  <a:cubicBezTo>
                    <a:pt x="6680" y="35272"/>
                    <a:pt x="6687" y="35278"/>
                    <a:pt x="6700" y="35285"/>
                  </a:cubicBezTo>
                  <a:cubicBezTo>
                    <a:pt x="6703" y="35288"/>
                    <a:pt x="6708" y="35290"/>
                    <a:pt x="6714" y="35290"/>
                  </a:cubicBezTo>
                  <a:cubicBezTo>
                    <a:pt x="6719" y="35290"/>
                    <a:pt x="6726" y="35288"/>
                    <a:pt x="6732" y="35285"/>
                  </a:cubicBezTo>
                  <a:cubicBezTo>
                    <a:pt x="6758" y="35285"/>
                    <a:pt x="6797" y="35272"/>
                    <a:pt x="6849" y="35252"/>
                  </a:cubicBezTo>
                  <a:cubicBezTo>
                    <a:pt x="6869" y="35252"/>
                    <a:pt x="6875" y="35246"/>
                    <a:pt x="6882" y="35233"/>
                  </a:cubicBezTo>
                  <a:cubicBezTo>
                    <a:pt x="6895" y="35226"/>
                    <a:pt x="6908" y="35213"/>
                    <a:pt x="6914" y="35187"/>
                  </a:cubicBezTo>
                  <a:cubicBezTo>
                    <a:pt x="6934" y="35148"/>
                    <a:pt x="6940" y="35109"/>
                    <a:pt x="6940" y="35083"/>
                  </a:cubicBezTo>
                  <a:cubicBezTo>
                    <a:pt x="6940" y="35077"/>
                    <a:pt x="6934" y="35070"/>
                    <a:pt x="6934" y="35064"/>
                  </a:cubicBezTo>
                  <a:cubicBezTo>
                    <a:pt x="6930" y="35056"/>
                    <a:pt x="6926" y="35053"/>
                    <a:pt x="6922" y="35053"/>
                  </a:cubicBezTo>
                  <a:close/>
                  <a:moveTo>
                    <a:pt x="13997" y="32723"/>
                  </a:moveTo>
                  <a:cubicBezTo>
                    <a:pt x="14094" y="33093"/>
                    <a:pt x="14159" y="33379"/>
                    <a:pt x="14198" y="33575"/>
                  </a:cubicBezTo>
                  <a:cubicBezTo>
                    <a:pt x="14263" y="33893"/>
                    <a:pt x="14302" y="34179"/>
                    <a:pt x="14315" y="34440"/>
                  </a:cubicBezTo>
                  <a:cubicBezTo>
                    <a:pt x="14322" y="34602"/>
                    <a:pt x="14296" y="34719"/>
                    <a:pt x="14237" y="34797"/>
                  </a:cubicBezTo>
                  <a:cubicBezTo>
                    <a:pt x="14198" y="34849"/>
                    <a:pt x="14120" y="34895"/>
                    <a:pt x="14010" y="34947"/>
                  </a:cubicBezTo>
                  <a:cubicBezTo>
                    <a:pt x="13431" y="35187"/>
                    <a:pt x="12839" y="35396"/>
                    <a:pt x="12228" y="35565"/>
                  </a:cubicBezTo>
                  <a:cubicBezTo>
                    <a:pt x="11968" y="35636"/>
                    <a:pt x="11747" y="35675"/>
                    <a:pt x="11577" y="35682"/>
                  </a:cubicBezTo>
                  <a:cubicBezTo>
                    <a:pt x="11506" y="35526"/>
                    <a:pt x="11447" y="35389"/>
                    <a:pt x="11402" y="35278"/>
                  </a:cubicBezTo>
                  <a:cubicBezTo>
                    <a:pt x="11278" y="34979"/>
                    <a:pt x="11096" y="34492"/>
                    <a:pt x="10843" y="33802"/>
                  </a:cubicBezTo>
                  <a:cubicBezTo>
                    <a:pt x="11057" y="33770"/>
                    <a:pt x="11285" y="33718"/>
                    <a:pt x="11532" y="33640"/>
                  </a:cubicBezTo>
                  <a:cubicBezTo>
                    <a:pt x="11708" y="33594"/>
                    <a:pt x="11961" y="33510"/>
                    <a:pt x="12286" y="33405"/>
                  </a:cubicBezTo>
                  <a:lnTo>
                    <a:pt x="13542" y="32983"/>
                  </a:lnTo>
                  <a:cubicBezTo>
                    <a:pt x="13583" y="32968"/>
                    <a:pt x="13618" y="32961"/>
                    <a:pt x="13649" y="32961"/>
                  </a:cubicBezTo>
                  <a:cubicBezTo>
                    <a:pt x="13686" y="32961"/>
                    <a:pt x="13715" y="32971"/>
                    <a:pt x="13737" y="32989"/>
                  </a:cubicBezTo>
                  <a:cubicBezTo>
                    <a:pt x="13756" y="33015"/>
                    <a:pt x="13776" y="33048"/>
                    <a:pt x="13782" y="33106"/>
                  </a:cubicBezTo>
                  <a:cubicBezTo>
                    <a:pt x="13795" y="33217"/>
                    <a:pt x="13815" y="33379"/>
                    <a:pt x="13834" y="33594"/>
                  </a:cubicBezTo>
                  <a:cubicBezTo>
                    <a:pt x="13860" y="33783"/>
                    <a:pt x="13893" y="33939"/>
                    <a:pt x="13938" y="34069"/>
                  </a:cubicBezTo>
                  <a:cubicBezTo>
                    <a:pt x="13945" y="34101"/>
                    <a:pt x="13964" y="34160"/>
                    <a:pt x="13990" y="34238"/>
                  </a:cubicBezTo>
                  <a:cubicBezTo>
                    <a:pt x="14010" y="34303"/>
                    <a:pt x="14016" y="34361"/>
                    <a:pt x="14023" y="34407"/>
                  </a:cubicBezTo>
                  <a:cubicBezTo>
                    <a:pt x="14023" y="34473"/>
                    <a:pt x="14040" y="34512"/>
                    <a:pt x="14073" y="34512"/>
                  </a:cubicBezTo>
                  <a:cubicBezTo>
                    <a:pt x="14076" y="34512"/>
                    <a:pt x="14079" y="34512"/>
                    <a:pt x="14081" y="34511"/>
                  </a:cubicBezTo>
                  <a:cubicBezTo>
                    <a:pt x="14101" y="34505"/>
                    <a:pt x="14114" y="34492"/>
                    <a:pt x="14114" y="34459"/>
                  </a:cubicBezTo>
                  <a:cubicBezTo>
                    <a:pt x="14114" y="34440"/>
                    <a:pt x="14114" y="34414"/>
                    <a:pt x="14101" y="34387"/>
                  </a:cubicBezTo>
                  <a:cubicBezTo>
                    <a:pt x="13951" y="33958"/>
                    <a:pt x="13860" y="33523"/>
                    <a:pt x="13828" y="33080"/>
                  </a:cubicBezTo>
                  <a:cubicBezTo>
                    <a:pt x="13828" y="33002"/>
                    <a:pt x="13808" y="32950"/>
                    <a:pt x="13769" y="32924"/>
                  </a:cubicBezTo>
                  <a:cubicBezTo>
                    <a:pt x="13750" y="32911"/>
                    <a:pt x="13711" y="32905"/>
                    <a:pt x="13659" y="32905"/>
                  </a:cubicBezTo>
                  <a:cubicBezTo>
                    <a:pt x="13574" y="32918"/>
                    <a:pt x="13450" y="32950"/>
                    <a:pt x="13281" y="33002"/>
                  </a:cubicBezTo>
                  <a:lnTo>
                    <a:pt x="12325" y="33327"/>
                  </a:lnTo>
                  <a:cubicBezTo>
                    <a:pt x="11968" y="33451"/>
                    <a:pt x="11695" y="33536"/>
                    <a:pt x="11512" y="33588"/>
                  </a:cubicBezTo>
                  <a:cubicBezTo>
                    <a:pt x="11265" y="33659"/>
                    <a:pt x="11038" y="33718"/>
                    <a:pt x="10830" y="33757"/>
                  </a:cubicBezTo>
                  <a:cubicBezTo>
                    <a:pt x="10810" y="33705"/>
                    <a:pt x="10790" y="33646"/>
                    <a:pt x="10771" y="33594"/>
                  </a:cubicBezTo>
                  <a:cubicBezTo>
                    <a:pt x="10817" y="33594"/>
                    <a:pt x="10875" y="33588"/>
                    <a:pt x="10953" y="33562"/>
                  </a:cubicBezTo>
                  <a:lnTo>
                    <a:pt x="12085" y="33249"/>
                  </a:lnTo>
                  <a:cubicBezTo>
                    <a:pt x="12299" y="33191"/>
                    <a:pt x="12429" y="33152"/>
                    <a:pt x="12475" y="33132"/>
                  </a:cubicBezTo>
                  <a:cubicBezTo>
                    <a:pt x="12566" y="33100"/>
                    <a:pt x="12703" y="33048"/>
                    <a:pt x="12885" y="32976"/>
                  </a:cubicBezTo>
                  <a:cubicBezTo>
                    <a:pt x="12982" y="32944"/>
                    <a:pt x="13119" y="32911"/>
                    <a:pt x="13288" y="32872"/>
                  </a:cubicBezTo>
                  <a:lnTo>
                    <a:pt x="13997" y="32723"/>
                  </a:lnTo>
                  <a:close/>
                  <a:moveTo>
                    <a:pt x="5432" y="33048"/>
                  </a:moveTo>
                  <a:cubicBezTo>
                    <a:pt x="5633" y="33132"/>
                    <a:pt x="5822" y="33191"/>
                    <a:pt x="5997" y="33217"/>
                  </a:cubicBezTo>
                  <a:cubicBezTo>
                    <a:pt x="6073" y="33228"/>
                    <a:pt x="6173" y="33232"/>
                    <a:pt x="6301" y="33232"/>
                  </a:cubicBezTo>
                  <a:cubicBezTo>
                    <a:pt x="6405" y="33232"/>
                    <a:pt x="6527" y="33229"/>
                    <a:pt x="6667" y="33223"/>
                  </a:cubicBezTo>
                  <a:lnTo>
                    <a:pt x="6713" y="33223"/>
                  </a:lnTo>
                  <a:cubicBezTo>
                    <a:pt x="6726" y="33243"/>
                    <a:pt x="6732" y="33275"/>
                    <a:pt x="6745" y="33314"/>
                  </a:cubicBezTo>
                  <a:lnTo>
                    <a:pt x="6849" y="33848"/>
                  </a:lnTo>
                  <a:cubicBezTo>
                    <a:pt x="6862" y="33926"/>
                    <a:pt x="6875" y="34043"/>
                    <a:pt x="6888" y="34199"/>
                  </a:cubicBezTo>
                  <a:lnTo>
                    <a:pt x="6966" y="34849"/>
                  </a:lnTo>
                  <a:cubicBezTo>
                    <a:pt x="6968" y="34851"/>
                    <a:pt x="6970" y="34852"/>
                    <a:pt x="6972" y="34852"/>
                  </a:cubicBezTo>
                  <a:cubicBezTo>
                    <a:pt x="6976" y="34852"/>
                    <a:pt x="6981" y="34846"/>
                    <a:pt x="6986" y="34836"/>
                  </a:cubicBezTo>
                  <a:cubicBezTo>
                    <a:pt x="6999" y="34791"/>
                    <a:pt x="6999" y="34713"/>
                    <a:pt x="6979" y="34602"/>
                  </a:cubicBezTo>
                  <a:lnTo>
                    <a:pt x="6888" y="33880"/>
                  </a:lnTo>
                  <a:cubicBezTo>
                    <a:pt x="6875" y="33770"/>
                    <a:pt x="6856" y="33659"/>
                    <a:pt x="6830" y="33549"/>
                  </a:cubicBezTo>
                  <a:lnTo>
                    <a:pt x="6778" y="33301"/>
                  </a:lnTo>
                  <a:cubicBezTo>
                    <a:pt x="6771" y="33269"/>
                    <a:pt x="6765" y="33243"/>
                    <a:pt x="6758" y="33217"/>
                  </a:cubicBezTo>
                  <a:lnTo>
                    <a:pt x="6934" y="33217"/>
                  </a:lnTo>
                  <a:cubicBezTo>
                    <a:pt x="7057" y="33523"/>
                    <a:pt x="7129" y="33848"/>
                    <a:pt x="7155" y="34192"/>
                  </a:cubicBezTo>
                  <a:cubicBezTo>
                    <a:pt x="7161" y="34342"/>
                    <a:pt x="7161" y="34563"/>
                    <a:pt x="7148" y="34856"/>
                  </a:cubicBezTo>
                  <a:cubicBezTo>
                    <a:pt x="7135" y="35083"/>
                    <a:pt x="7122" y="35252"/>
                    <a:pt x="7090" y="35363"/>
                  </a:cubicBezTo>
                  <a:cubicBezTo>
                    <a:pt x="6901" y="35435"/>
                    <a:pt x="6622" y="35513"/>
                    <a:pt x="6264" y="35591"/>
                  </a:cubicBezTo>
                  <a:lnTo>
                    <a:pt x="5405" y="35786"/>
                  </a:lnTo>
                  <a:cubicBezTo>
                    <a:pt x="5210" y="35831"/>
                    <a:pt x="5054" y="35857"/>
                    <a:pt x="4937" y="35870"/>
                  </a:cubicBezTo>
                  <a:cubicBezTo>
                    <a:pt x="4937" y="35805"/>
                    <a:pt x="4944" y="35747"/>
                    <a:pt x="4944" y="35688"/>
                  </a:cubicBezTo>
                  <a:lnTo>
                    <a:pt x="5054" y="35682"/>
                  </a:lnTo>
                  <a:lnTo>
                    <a:pt x="5327" y="35604"/>
                  </a:lnTo>
                  <a:cubicBezTo>
                    <a:pt x="5529" y="35545"/>
                    <a:pt x="5692" y="35500"/>
                    <a:pt x="5822" y="35474"/>
                  </a:cubicBezTo>
                  <a:cubicBezTo>
                    <a:pt x="5913" y="35454"/>
                    <a:pt x="5971" y="35428"/>
                    <a:pt x="5997" y="35396"/>
                  </a:cubicBezTo>
                  <a:lnTo>
                    <a:pt x="5997" y="35396"/>
                  </a:lnTo>
                  <a:cubicBezTo>
                    <a:pt x="5861" y="35402"/>
                    <a:pt x="5653" y="35448"/>
                    <a:pt x="5386" y="35526"/>
                  </a:cubicBezTo>
                  <a:lnTo>
                    <a:pt x="5106" y="35604"/>
                  </a:lnTo>
                  <a:cubicBezTo>
                    <a:pt x="5041" y="35617"/>
                    <a:pt x="5009" y="35630"/>
                    <a:pt x="5002" y="35630"/>
                  </a:cubicBezTo>
                  <a:lnTo>
                    <a:pt x="4944" y="35630"/>
                  </a:lnTo>
                  <a:cubicBezTo>
                    <a:pt x="4950" y="35454"/>
                    <a:pt x="4957" y="35304"/>
                    <a:pt x="4963" y="35174"/>
                  </a:cubicBezTo>
                  <a:cubicBezTo>
                    <a:pt x="5002" y="34498"/>
                    <a:pt x="5067" y="33900"/>
                    <a:pt x="5165" y="33366"/>
                  </a:cubicBezTo>
                  <a:cubicBezTo>
                    <a:pt x="5184" y="33249"/>
                    <a:pt x="5217" y="33171"/>
                    <a:pt x="5269" y="33132"/>
                  </a:cubicBezTo>
                  <a:cubicBezTo>
                    <a:pt x="5295" y="33113"/>
                    <a:pt x="5321" y="33093"/>
                    <a:pt x="5366" y="33080"/>
                  </a:cubicBezTo>
                  <a:cubicBezTo>
                    <a:pt x="5392" y="33067"/>
                    <a:pt x="5412" y="33054"/>
                    <a:pt x="5432" y="33048"/>
                  </a:cubicBezTo>
                  <a:close/>
                  <a:moveTo>
                    <a:pt x="6823" y="35987"/>
                  </a:moveTo>
                  <a:cubicBezTo>
                    <a:pt x="6810" y="35987"/>
                    <a:pt x="6804" y="35994"/>
                    <a:pt x="6804" y="36013"/>
                  </a:cubicBezTo>
                  <a:cubicBezTo>
                    <a:pt x="6804" y="36065"/>
                    <a:pt x="6810" y="36143"/>
                    <a:pt x="6823" y="36241"/>
                  </a:cubicBezTo>
                  <a:cubicBezTo>
                    <a:pt x="6830" y="36280"/>
                    <a:pt x="6843" y="36339"/>
                    <a:pt x="6856" y="36417"/>
                  </a:cubicBezTo>
                  <a:cubicBezTo>
                    <a:pt x="6869" y="36495"/>
                    <a:pt x="6869" y="36631"/>
                    <a:pt x="6856" y="36826"/>
                  </a:cubicBezTo>
                  <a:cubicBezTo>
                    <a:pt x="6849" y="36872"/>
                    <a:pt x="6843" y="36904"/>
                    <a:pt x="6830" y="36924"/>
                  </a:cubicBezTo>
                  <a:cubicBezTo>
                    <a:pt x="6823" y="36943"/>
                    <a:pt x="6810" y="36963"/>
                    <a:pt x="6791" y="36976"/>
                  </a:cubicBezTo>
                  <a:cubicBezTo>
                    <a:pt x="6713" y="37041"/>
                    <a:pt x="6609" y="37093"/>
                    <a:pt x="6479" y="37125"/>
                  </a:cubicBezTo>
                  <a:cubicBezTo>
                    <a:pt x="6440" y="37138"/>
                    <a:pt x="6323" y="37158"/>
                    <a:pt x="6134" y="37184"/>
                  </a:cubicBezTo>
                  <a:cubicBezTo>
                    <a:pt x="6036" y="37197"/>
                    <a:pt x="5861" y="37236"/>
                    <a:pt x="5620" y="37288"/>
                  </a:cubicBezTo>
                  <a:cubicBezTo>
                    <a:pt x="5399" y="37334"/>
                    <a:pt x="5230" y="37366"/>
                    <a:pt x="5100" y="37379"/>
                  </a:cubicBezTo>
                  <a:cubicBezTo>
                    <a:pt x="5074" y="37379"/>
                    <a:pt x="5048" y="37386"/>
                    <a:pt x="5035" y="37399"/>
                  </a:cubicBezTo>
                  <a:cubicBezTo>
                    <a:pt x="5028" y="37412"/>
                    <a:pt x="5022" y="37418"/>
                    <a:pt x="5015" y="37431"/>
                  </a:cubicBezTo>
                  <a:cubicBezTo>
                    <a:pt x="5015" y="37444"/>
                    <a:pt x="5022" y="37457"/>
                    <a:pt x="5028" y="37464"/>
                  </a:cubicBezTo>
                  <a:cubicBezTo>
                    <a:pt x="5035" y="37467"/>
                    <a:pt x="5041" y="37469"/>
                    <a:pt x="5049" y="37469"/>
                  </a:cubicBezTo>
                  <a:cubicBezTo>
                    <a:pt x="5056" y="37469"/>
                    <a:pt x="5064" y="37467"/>
                    <a:pt x="5074" y="37464"/>
                  </a:cubicBezTo>
                  <a:lnTo>
                    <a:pt x="6153" y="37236"/>
                  </a:lnTo>
                  <a:cubicBezTo>
                    <a:pt x="6329" y="37210"/>
                    <a:pt x="6440" y="37191"/>
                    <a:pt x="6498" y="37171"/>
                  </a:cubicBezTo>
                  <a:cubicBezTo>
                    <a:pt x="6622" y="37138"/>
                    <a:pt x="6726" y="37093"/>
                    <a:pt x="6804" y="37034"/>
                  </a:cubicBezTo>
                  <a:cubicBezTo>
                    <a:pt x="6836" y="37008"/>
                    <a:pt x="6862" y="36982"/>
                    <a:pt x="6875" y="36956"/>
                  </a:cubicBezTo>
                  <a:cubicBezTo>
                    <a:pt x="6882" y="36937"/>
                    <a:pt x="6895" y="36898"/>
                    <a:pt x="6895" y="36846"/>
                  </a:cubicBezTo>
                  <a:cubicBezTo>
                    <a:pt x="6908" y="36657"/>
                    <a:pt x="6908" y="36514"/>
                    <a:pt x="6901" y="36423"/>
                  </a:cubicBezTo>
                  <a:cubicBezTo>
                    <a:pt x="6895" y="36345"/>
                    <a:pt x="6869" y="36195"/>
                    <a:pt x="6823" y="35987"/>
                  </a:cubicBezTo>
                  <a:close/>
                  <a:moveTo>
                    <a:pt x="7005" y="35753"/>
                  </a:moveTo>
                  <a:lnTo>
                    <a:pt x="7096" y="36397"/>
                  </a:lnTo>
                  <a:cubicBezTo>
                    <a:pt x="7116" y="36553"/>
                    <a:pt x="7103" y="36794"/>
                    <a:pt x="7064" y="37132"/>
                  </a:cubicBezTo>
                  <a:cubicBezTo>
                    <a:pt x="7057" y="37171"/>
                    <a:pt x="7051" y="37204"/>
                    <a:pt x="7031" y="37223"/>
                  </a:cubicBezTo>
                  <a:cubicBezTo>
                    <a:pt x="7018" y="37243"/>
                    <a:pt x="6986" y="37262"/>
                    <a:pt x="6934" y="37275"/>
                  </a:cubicBezTo>
                  <a:cubicBezTo>
                    <a:pt x="6270" y="37464"/>
                    <a:pt x="5601" y="37581"/>
                    <a:pt x="4918" y="37633"/>
                  </a:cubicBezTo>
                  <a:lnTo>
                    <a:pt x="4918" y="36995"/>
                  </a:lnTo>
                  <a:cubicBezTo>
                    <a:pt x="4924" y="36690"/>
                    <a:pt x="4924" y="36417"/>
                    <a:pt x="4931" y="36169"/>
                  </a:cubicBezTo>
                  <a:cubicBezTo>
                    <a:pt x="4953" y="36173"/>
                    <a:pt x="4976" y="36174"/>
                    <a:pt x="5000" y="36174"/>
                  </a:cubicBezTo>
                  <a:cubicBezTo>
                    <a:pt x="5023" y="36174"/>
                    <a:pt x="5048" y="36173"/>
                    <a:pt x="5074" y="36169"/>
                  </a:cubicBezTo>
                  <a:cubicBezTo>
                    <a:pt x="5139" y="36169"/>
                    <a:pt x="5217" y="36163"/>
                    <a:pt x="5314" y="36143"/>
                  </a:cubicBezTo>
                  <a:cubicBezTo>
                    <a:pt x="5906" y="36039"/>
                    <a:pt x="6472" y="35909"/>
                    <a:pt x="7005" y="35753"/>
                  </a:cubicBezTo>
                  <a:close/>
                  <a:moveTo>
                    <a:pt x="14660" y="35057"/>
                  </a:moveTo>
                  <a:lnTo>
                    <a:pt x="14797" y="35350"/>
                  </a:lnTo>
                  <a:cubicBezTo>
                    <a:pt x="14946" y="35669"/>
                    <a:pt x="15037" y="35922"/>
                    <a:pt x="15076" y="36091"/>
                  </a:cubicBezTo>
                  <a:cubicBezTo>
                    <a:pt x="15115" y="36234"/>
                    <a:pt x="15141" y="36469"/>
                    <a:pt x="15161" y="36800"/>
                  </a:cubicBezTo>
                  <a:cubicBezTo>
                    <a:pt x="15161" y="36846"/>
                    <a:pt x="15161" y="36885"/>
                    <a:pt x="15141" y="36911"/>
                  </a:cubicBezTo>
                  <a:cubicBezTo>
                    <a:pt x="15128" y="36937"/>
                    <a:pt x="15096" y="36969"/>
                    <a:pt x="15044" y="36995"/>
                  </a:cubicBezTo>
                  <a:cubicBezTo>
                    <a:pt x="14472" y="37288"/>
                    <a:pt x="13802" y="37496"/>
                    <a:pt x="13034" y="37607"/>
                  </a:cubicBezTo>
                  <a:cubicBezTo>
                    <a:pt x="12890" y="37626"/>
                    <a:pt x="12763" y="37635"/>
                    <a:pt x="12652" y="37635"/>
                  </a:cubicBezTo>
                  <a:cubicBezTo>
                    <a:pt x="12531" y="37635"/>
                    <a:pt x="12429" y="37624"/>
                    <a:pt x="12345" y="37600"/>
                  </a:cubicBezTo>
                  <a:cubicBezTo>
                    <a:pt x="12325" y="37548"/>
                    <a:pt x="12306" y="37503"/>
                    <a:pt x="12293" y="37457"/>
                  </a:cubicBezTo>
                  <a:lnTo>
                    <a:pt x="12293" y="37457"/>
                  </a:lnTo>
                  <a:cubicBezTo>
                    <a:pt x="12354" y="37461"/>
                    <a:pt x="12417" y="37464"/>
                    <a:pt x="12483" y="37464"/>
                  </a:cubicBezTo>
                  <a:cubicBezTo>
                    <a:pt x="12615" y="37464"/>
                    <a:pt x="12757" y="37455"/>
                    <a:pt x="12904" y="37438"/>
                  </a:cubicBezTo>
                  <a:cubicBezTo>
                    <a:pt x="13060" y="37418"/>
                    <a:pt x="13288" y="37379"/>
                    <a:pt x="13574" y="37327"/>
                  </a:cubicBezTo>
                  <a:cubicBezTo>
                    <a:pt x="13821" y="37282"/>
                    <a:pt x="13997" y="37243"/>
                    <a:pt x="14088" y="37204"/>
                  </a:cubicBezTo>
                  <a:cubicBezTo>
                    <a:pt x="14179" y="37178"/>
                    <a:pt x="14276" y="37138"/>
                    <a:pt x="14394" y="37086"/>
                  </a:cubicBezTo>
                  <a:lnTo>
                    <a:pt x="14855" y="36891"/>
                  </a:lnTo>
                  <a:cubicBezTo>
                    <a:pt x="14927" y="36852"/>
                    <a:pt x="14979" y="36820"/>
                    <a:pt x="14992" y="36781"/>
                  </a:cubicBezTo>
                  <a:cubicBezTo>
                    <a:pt x="15005" y="36748"/>
                    <a:pt x="15011" y="36703"/>
                    <a:pt x="14998" y="36644"/>
                  </a:cubicBezTo>
                  <a:cubicBezTo>
                    <a:pt x="14953" y="36332"/>
                    <a:pt x="14855" y="35981"/>
                    <a:pt x="14712" y="35591"/>
                  </a:cubicBezTo>
                  <a:lnTo>
                    <a:pt x="14608" y="35324"/>
                  </a:lnTo>
                  <a:cubicBezTo>
                    <a:pt x="14589" y="35324"/>
                    <a:pt x="14582" y="35344"/>
                    <a:pt x="14589" y="35383"/>
                  </a:cubicBezTo>
                  <a:cubicBezTo>
                    <a:pt x="14595" y="35435"/>
                    <a:pt x="14615" y="35493"/>
                    <a:pt x="14641" y="35565"/>
                  </a:cubicBezTo>
                  <a:cubicBezTo>
                    <a:pt x="14654" y="35610"/>
                    <a:pt x="14673" y="35669"/>
                    <a:pt x="14706" y="35753"/>
                  </a:cubicBezTo>
                  <a:cubicBezTo>
                    <a:pt x="14771" y="35909"/>
                    <a:pt x="14849" y="36182"/>
                    <a:pt x="14933" y="36560"/>
                  </a:cubicBezTo>
                  <a:cubicBezTo>
                    <a:pt x="14959" y="36644"/>
                    <a:pt x="14953" y="36709"/>
                    <a:pt x="14927" y="36748"/>
                  </a:cubicBezTo>
                  <a:cubicBezTo>
                    <a:pt x="14907" y="36781"/>
                    <a:pt x="14875" y="36807"/>
                    <a:pt x="14810" y="36839"/>
                  </a:cubicBezTo>
                  <a:cubicBezTo>
                    <a:pt x="14054" y="37205"/>
                    <a:pt x="13263" y="37388"/>
                    <a:pt x="12433" y="37388"/>
                  </a:cubicBezTo>
                  <a:cubicBezTo>
                    <a:pt x="12378" y="37388"/>
                    <a:pt x="12323" y="37387"/>
                    <a:pt x="12267" y="37386"/>
                  </a:cubicBezTo>
                  <a:cubicBezTo>
                    <a:pt x="12117" y="36976"/>
                    <a:pt x="11994" y="36644"/>
                    <a:pt x="11883" y="36384"/>
                  </a:cubicBezTo>
                  <a:cubicBezTo>
                    <a:pt x="11818" y="36234"/>
                    <a:pt x="11760" y="36098"/>
                    <a:pt x="11701" y="35974"/>
                  </a:cubicBezTo>
                  <a:lnTo>
                    <a:pt x="11701" y="35974"/>
                  </a:lnTo>
                  <a:cubicBezTo>
                    <a:pt x="11747" y="35981"/>
                    <a:pt x="11786" y="35981"/>
                    <a:pt x="11831" y="35981"/>
                  </a:cubicBezTo>
                  <a:cubicBezTo>
                    <a:pt x="11909" y="35981"/>
                    <a:pt x="12013" y="35968"/>
                    <a:pt x="12137" y="35948"/>
                  </a:cubicBezTo>
                  <a:cubicBezTo>
                    <a:pt x="13028" y="35786"/>
                    <a:pt x="13867" y="35487"/>
                    <a:pt x="14660" y="35057"/>
                  </a:cubicBezTo>
                  <a:close/>
                  <a:moveTo>
                    <a:pt x="6765" y="37659"/>
                  </a:moveTo>
                  <a:cubicBezTo>
                    <a:pt x="6784" y="37678"/>
                    <a:pt x="6791" y="37711"/>
                    <a:pt x="6791" y="37756"/>
                  </a:cubicBezTo>
                  <a:cubicBezTo>
                    <a:pt x="6791" y="37776"/>
                    <a:pt x="6784" y="37815"/>
                    <a:pt x="6771" y="37867"/>
                  </a:cubicBezTo>
                  <a:cubicBezTo>
                    <a:pt x="6758" y="37932"/>
                    <a:pt x="6765" y="38016"/>
                    <a:pt x="6778" y="38127"/>
                  </a:cubicBezTo>
                  <a:cubicBezTo>
                    <a:pt x="6797" y="38264"/>
                    <a:pt x="6804" y="38348"/>
                    <a:pt x="6804" y="38394"/>
                  </a:cubicBezTo>
                  <a:cubicBezTo>
                    <a:pt x="6804" y="38439"/>
                    <a:pt x="6797" y="38504"/>
                    <a:pt x="6791" y="38582"/>
                  </a:cubicBezTo>
                  <a:cubicBezTo>
                    <a:pt x="6771" y="38673"/>
                    <a:pt x="6765" y="38732"/>
                    <a:pt x="6765" y="38771"/>
                  </a:cubicBezTo>
                  <a:lnTo>
                    <a:pt x="6758" y="38940"/>
                  </a:lnTo>
                  <a:cubicBezTo>
                    <a:pt x="6758" y="38985"/>
                    <a:pt x="6745" y="39057"/>
                    <a:pt x="6732" y="39142"/>
                  </a:cubicBezTo>
                  <a:cubicBezTo>
                    <a:pt x="6352" y="39156"/>
                    <a:pt x="5975" y="39164"/>
                    <a:pt x="5596" y="39164"/>
                  </a:cubicBezTo>
                  <a:cubicBezTo>
                    <a:pt x="5470" y="39164"/>
                    <a:pt x="5344" y="39163"/>
                    <a:pt x="5217" y="39161"/>
                  </a:cubicBezTo>
                  <a:cubicBezTo>
                    <a:pt x="5126" y="39161"/>
                    <a:pt x="5061" y="39155"/>
                    <a:pt x="5015" y="39142"/>
                  </a:cubicBezTo>
                  <a:cubicBezTo>
                    <a:pt x="4989" y="39129"/>
                    <a:pt x="4963" y="39122"/>
                    <a:pt x="4944" y="39122"/>
                  </a:cubicBezTo>
                  <a:cubicBezTo>
                    <a:pt x="4931" y="39116"/>
                    <a:pt x="4911" y="39116"/>
                    <a:pt x="4898" y="39116"/>
                  </a:cubicBezTo>
                  <a:lnTo>
                    <a:pt x="4905" y="38940"/>
                  </a:lnTo>
                  <a:cubicBezTo>
                    <a:pt x="4950" y="38937"/>
                    <a:pt x="5010" y="38935"/>
                    <a:pt x="5086" y="38935"/>
                  </a:cubicBezTo>
                  <a:cubicBezTo>
                    <a:pt x="5162" y="38935"/>
                    <a:pt x="5253" y="38937"/>
                    <a:pt x="5360" y="38940"/>
                  </a:cubicBezTo>
                  <a:cubicBezTo>
                    <a:pt x="5431" y="38942"/>
                    <a:pt x="5498" y="38944"/>
                    <a:pt x="5560" y="38944"/>
                  </a:cubicBezTo>
                  <a:cubicBezTo>
                    <a:pt x="5667" y="38944"/>
                    <a:pt x="5758" y="38939"/>
                    <a:pt x="5828" y="38927"/>
                  </a:cubicBezTo>
                  <a:cubicBezTo>
                    <a:pt x="5893" y="38920"/>
                    <a:pt x="5939" y="38914"/>
                    <a:pt x="5971" y="38914"/>
                  </a:cubicBezTo>
                  <a:cubicBezTo>
                    <a:pt x="5991" y="38914"/>
                    <a:pt x="6036" y="38920"/>
                    <a:pt x="6114" y="38933"/>
                  </a:cubicBezTo>
                  <a:cubicBezTo>
                    <a:pt x="6166" y="38940"/>
                    <a:pt x="6244" y="38946"/>
                    <a:pt x="6342" y="38946"/>
                  </a:cubicBezTo>
                  <a:lnTo>
                    <a:pt x="6498" y="38946"/>
                  </a:lnTo>
                  <a:cubicBezTo>
                    <a:pt x="6524" y="38946"/>
                    <a:pt x="6544" y="38940"/>
                    <a:pt x="6557" y="38933"/>
                  </a:cubicBezTo>
                  <a:cubicBezTo>
                    <a:pt x="6570" y="38920"/>
                    <a:pt x="6583" y="38901"/>
                    <a:pt x="6589" y="38875"/>
                  </a:cubicBezTo>
                  <a:cubicBezTo>
                    <a:pt x="6609" y="38803"/>
                    <a:pt x="6615" y="38686"/>
                    <a:pt x="6615" y="38537"/>
                  </a:cubicBezTo>
                  <a:cubicBezTo>
                    <a:pt x="6609" y="38270"/>
                    <a:pt x="6596" y="38088"/>
                    <a:pt x="6583" y="37984"/>
                  </a:cubicBezTo>
                  <a:cubicBezTo>
                    <a:pt x="6570" y="38179"/>
                    <a:pt x="6557" y="38348"/>
                    <a:pt x="6563" y="38485"/>
                  </a:cubicBezTo>
                  <a:cubicBezTo>
                    <a:pt x="6563" y="38589"/>
                    <a:pt x="6563" y="38654"/>
                    <a:pt x="6557" y="38686"/>
                  </a:cubicBezTo>
                  <a:cubicBezTo>
                    <a:pt x="6550" y="38764"/>
                    <a:pt x="6537" y="38829"/>
                    <a:pt x="6511" y="38881"/>
                  </a:cubicBezTo>
                  <a:cubicBezTo>
                    <a:pt x="6479" y="38888"/>
                    <a:pt x="6438" y="38891"/>
                    <a:pt x="6390" y="38891"/>
                  </a:cubicBezTo>
                  <a:cubicBezTo>
                    <a:pt x="6342" y="38891"/>
                    <a:pt x="6287" y="38888"/>
                    <a:pt x="6225" y="38881"/>
                  </a:cubicBezTo>
                  <a:cubicBezTo>
                    <a:pt x="6075" y="38862"/>
                    <a:pt x="5984" y="38855"/>
                    <a:pt x="5939" y="38855"/>
                  </a:cubicBezTo>
                  <a:cubicBezTo>
                    <a:pt x="5913" y="38855"/>
                    <a:pt x="5841" y="38862"/>
                    <a:pt x="5711" y="38875"/>
                  </a:cubicBezTo>
                  <a:cubicBezTo>
                    <a:pt x="5666" y="38878"/>
                    <a:pt x="5609" y="38880"/>
                    <a:pt x="5541" y="38880"/>
                  </a:cubicBezTo>
                  <a:cubicBezTo>
                    <a:pt x="5474" y="38880"/>
                    <a:pt x="5396" y="38878"/>
                    <a:pt x="5308" y="38875"/>
                  </a:cubicBezTo>
                  <a:cubicBezTo>
                    <a:pt x="5175" y="38870"/>
                    <a:pt x="5067" y="38866"/>
                    <a:pt x="4988" y="38866"/>
                  </a:cubicBezTo>
                  <a:cubicBezTo>
                    <a:pt x="4955" y="38866"/>
                    <a:pt x="4928" y="38867"/>
                    <a:pt x="4905" y="38868"/>
                  </a:cubicBezTo>
                  <a:lnTo>
                    <a:pt x="4911" y="37893"/>
                  </a:lnTo>
                  <a:cubicBezTo>
                    <a:pt x="4950" y="37899"/>
                    <a:pt x="4996" y="37899"/>
                    <a:pt x="5048" y="37899"/>
                  </a:cubicBezTo>
                  <a:cubicBezTo>
                    <a:pt x="5301" y="37893"/>
                    <a:pt x="5594" y="37867"/>
                    <a:pt x="5906" y="37815"/>
                  </a:cubicBezTo>
                  <a:cubicBezTo>
                    <a:pt x="6101" y="37789"/>
                    <a:pt x="6388" y="37737"/>
                    <a:pt x="6765" y="37659"/>
                  </a:cubicBezTo>
                  <a:close/>
                  <a:moveTo>
                    <a:pt x="15096" y="37522"/>
                  </a:moveTo>
                  <a:cubicBezTo>
                    <a:pt x="15083" y="37587"/>
                    <a:pt x="15089" y="37659"/>
                    <a:pt x="15109" y="37750"/>
                  </a:cubicBezTo>
                  <a:cubicBezTo>
                    <a:pt x="15115" y="37795"/>
                    <a:pt x="15135" y="37867"/>
                    <a:pt x="15161" y="37964"/>
                  </a:cubicBezTo>
                  <a:cubicBezTo>
                    <a:pt x="15180" y="38068"/>
                    <a:pt x="15200" y="38205"/>
                    <a:pt x="15206" y="38361"/>
                  </a:cubicBezTo>
                  <a:lnTo>
                    <a:pt x="15272" y="39116"/>
                  </a:lnTo>
                  <a:cubicBezTo>
                    <a:pt x="15278" y="39194"/>
                    <a:pt x="15272" y="39246"/>
                    <a:pt x="15258" y="39278"/>
                  </a:cubicBezTo>
                  <a:cubicBezTo>
                    <a:pt x="15239" y="39311"/>
                    <a:pt x="15213" y="39343"/>
                    <a:pt x="15167" y="39376"/>
                  </a:cubicBezTo>
                  <a:cubicBezTo>
                    <a:pt x="15070" y="39454"/>
                    <a:pt x="14979" y="39519"/>
                    <a:pt x="14907" y="39564"/>
                  </a:cubicBezTo>
                  <a:cubicBezTo>
                    <a:pt x="14816" y="39629"/>
                    <a:pt x="14693" y="39694"/>
                    <a:pt x="14530" y="39772"/>
                  </a:cubicBezTo>
                  <a:lnTo>
                    <a:pt x="14146" y="39961"/>
                  </a:lnTo>
                  <a:cubicBezTo>
                    <a:pt x="14023" y="40026"/>
                    <a:pt x="13932" y="40065"/>
                    <a:pt x="13873" y="40078"/>
                  </a:cubicBezTo>
                  <a:cubicBezTo>
                    <a:pt x="13793" y="40103"/>
                    <a:pt x="13713" y="40116"/>
                    <a:pt x="13633" y="40116"/>
                  </a:cubicBezTo>
                  <a:cubicBezTo>
                    <a:pt x="13506" y="40116"/>
                    <a:pt x="13379" y="40084"/>
                    <a:pt x="13255" y="40020"/>
                  </a:cubicBezTo>
                  <a:cubicBezTo>
                    <a:pt x="13184" y="39987"/>
                    <a:pt x="13138" y="39974"/>
                    <a:pt x="13112" y="39974"/>
                  </a:cubicBezTo>
                  <a:cubicBezTo>
                    <a:pt x="13112" y="39974"/>
                    <a:pt x="13106" y="39974"/>
                    <a:pt x="13106" y="39981"/>
                  </a:cubicBezTo>
                  <a:cubicBezTo>
                    <a:pt x="13093" y="39922"/>
                    <a:pt x="13080" y="39870"/>
                    <a:pt x="13067" y="39818"/>
                  </a:cubicBezTo>
                  <a:lnTo>
                    <a:pt x="13067" y="39818"/>
                  </a:lnTo>
                  <a:lnTo>
                    <a:pt x="13249" y="39831"/>
                  </a:lnTo>
                  <a:cubicBezTo>
                    <a:pt x="13264" y="39831"/>
                    <a:pt x="13280" y="39832"/>
                    <a:pt x="13296" y="39832"/>
                  </a:cubicBezTo>
                  <a:cubicBezTo>
                    <a:pt x="13476" y="39832"/>
                    <a:pt x="13727" y="39798"/>
                    <a:pt x="14055" y="39727"/>
                  </a:cubicBezTo>
                  <a:cubicBezTo>
                    <a:pt x="14172" y="39707"/>
                    <a:pt x="14250" y="39681"/>
                    <a:pt x="14289" y="39668"/>
                  </a:cubicBezTo>
                  <a:cubicBezTo>
                    <a:pt x="14322" y="39655"/>
                    <a:pt x="14381" y="39629"/>
                    <a:pt x="14465" y="39590"/>
                  </a:cubicBezTo>
                  <a:cubicBezTo>
                    <a:pt x="14569" y="39538"/>
                    <a:pt x="14693" y="39493"/>
                    <a:pt x="14836" y="39447"/>
                  </a:cubicBezTo>
                  <a:cubicBezTo>
                    <a:pt x="14946" y="39408"/>
                    <a:pt x="15011" y="39376"/>
                    <a:pt x="15044" y="39337"/>
                  </a:cubicBezTo>
                  <a:cubicBezTo>
                    <a:pt x="15070" y="39304"/>
                    <a:pt x="15089" y="39265"/>
                    <a:pt x="15102" y="39207"/>
                  </a:cubicBezTo>
                  <a:cubicBezTo>
                    <a:pt x="15115" y="39122"/>
                    <a:pt x="15122" y="38985"/>
                    <a:pt x="15109" y="38790"/>
                  </a:cubicBezTo>
                  <a:cubicBezTo>
                    <a:pt x="15083" y="38569"/>
                    <a:pt x="15063" y="38400"/>
                    <a:pt x="15044" y="38283"/>
                  </a:cubicBezTo>
                  <a:cubicBezTo>
                    <a:pt x="15031" y="38212"/>
                    <a:pt x="15011" y="38095"/>
                    <a:pt x="14972" y="37932"/>
                  </a:cubicBezTo>
                  <a:cubicBezTo>
                    <a:pt x="14959" y="37867"/>
                    <a:pt x="14933" y="37821"/>
                    <a:pt x="14907" y="37795"/>
                  </a:cubicBezTo>
                  <a:lnTo>
                    <a:pt x="14907" y="37795"/>
                  </a:lnTo>
                  <a:cubicBezTo>
                    <a:pt x="14907" y="37880"/>
                    <a:pt x="14927" y="37977"/>
                    <a:pt x="14959" y="38101"/>
                  </a:cubicBezTo>
                  <a:cubicBezTo>
                    <a:pt x="14998" y="38296"/>
                    <a:pt x="15024" y="38394"/>
                    <a:pt x="15024" y="38407"/>
                  </a:cubicBezTo>
                  <a:cubicBezTo>
                    <a:pt x="15037" y="38504"/>
                    <a:pt x="15050" y="38595"/>
                    <a:pt x="15057" y="38686"/>
                  </a:cubicBezTo>
                  <a:lnTo>
                    <a:pt x="15063" y="38829"/>
                  </a:lnTo>
                  <a:cubicBezTo>
                    <a:pt x="15070" y="38933"/>
                    <a:pt x="15070" y="39044"/>
                    <a:pt x="15057" y="39142"/>
                  </a:cubicBezTo>
                  <a:cubicBezTo>
                    <a:pt x="15050" y="39207"/>
                    <a:pt x="15037" y="39252"/>
                    <a:pt x="15011" y="39278"/>
                  </a:cubicBezTo>
                  <a:cubicBezTo>
                    <a:pt x="14985" y="39317"/>
                    <a:pt x="14933" y="39350"/>
                    <a:pt x="14855" y="39369"/>
                  </a:cubicBezTo>
                  <a:cubicBezTo>
                    <a:pt x="14738" y="39408"/>
                    <a:pt x="14628" y="39454"/>
                    <a:pt x="14524" y="39506"/>
                  </a:cubicBezTo>
                  <a:cubicBezTo>
                    <a:pt x="14426" y="39551"/>
                    <a:pt x="14348" y="39584"/>
                    <a:pt x="14296" y="39597"/>
                  </a:cubicBezTo>
                  <a:cubicBezTo>
                    <a:pt x="14231" y="39623"/>
                    <a:pt x="14140" y="39649"/>
                    <a:pt x="14036" y="39668"/>
                  </a:cubicBezTo>
                  <a:cubicBezTo>
                    <a:pt x="13834" y="39714"/>
                    <a:pt x="13678" y="39740"/>
                    <a:pt x="13568" y="39753"/>
                  </a:cubicBezTo>
                  <a:cubicBezTo>
                    <a:pt x="13500" y="39758"/>
                    <a:pt x="13434" y="39761"/>
                    <a:pt x="13372" y="39761"/>
                  </a:cubicBezTo>
                  <a:cubicBezTo>
                    <a:pt x="13274" y="39761"/>
                    <a:pt x="13183" y="39753"/>
                    <a:pt x="13099" y="39733"/>
                  </a:cubicBezTo>
                  <a:lnTo>
                    <a:pt x="13047" y="39733"/>
                  </a:lnTo>
                  <a:cubicBezTo>
                    <a:pt x="13015" y="39616"/>
                    <a:pt x="12976" y="39493"/>
                    <a:pt x="12937" y="39369"/>
                  </a:cubicBezTo>
                  <a:cubicBezTo>
                    <a:pt x="12904" y="39239"/>
                    <a:pt x="12826" y="39018"/>
                    <a:pt x="12722" y="38699"/>
                  </a:cubicBezTo>
                  <a:cubicBezTo>
                    <a:pt x="12644" y="38465"/>
                    <a:pt x="12566" y="38238"/>
                    <a:pt x="12494" y="38029"/>
                  </a:cubicBezTo>
                  <a:lnTo>
                    <a:pt x="12494" y="38029"/>
                  </a:lnTo>
                  <a:cubicBezTo>
                    <a:pt x="12599" y="38049"/>
                    <a:pt x="12715" y="38058"/>
                    <a:pt x="12839" y="38058"/>
                  </a:cubicBezTo>
                  <a:cubicBezTo>
                    <a:pt x="12877" y="38058"/>
                    <a:pt x="12916" y="38057"/>
                    <a:pt x="12956" y="38055"/>
                  </a:cubicBezTo>
                  <a:cubicBezTo>
                    <a:pt x="13119" y="38049"/>
                    <a:pt x="13327" y="38016"/>
                    <a:pt x="13568" y="37964"/>
                  </a:cubicBezTo>
                  <a:cubicBezTo>
                    <a:pt x="14172" y="37841"/>
                    <a:pt x="14680" y="37698"/>
                    <a:pt x="15096" y="37522"/>
                  </a:cubicBezTo>
                  <a:close/>
                  <a:moveTo>
                    <a:pt x="4898" y="39376"/>
                  </a:moveTo>
                  <a:cubicBezTo>
                    <a:pt x="5009" y="39408"/>
                    <a:pt x="5139" y="39434"/>
                    <a:pt x="5295" y="39460"/>
                  </a:cubicBezTo>
                  <a:cubicBezTo>
                    <a:pt x="5314" y="39460"/>
                    <a:pt x="5425" y="39473"/>
                    <a:pt x="5640" y="39499"/>
                  </a:cubicBezTo>
                  <a:cubicBezTo>
                    <a:pt x="5892" y="39524"/>
                    <a:pt x="6156" y="39534"/>
                    <a:pt x="6425" y="39534"/>
                  </a:cubicBezTo>
                  <a:cubicBezTo>
                    <a:pt x="6503" y="39534"/>
                    <a:pt x="6582" y="39533"/>
                    <a:pt x="6661" y="39532"/>
                  </a:cubicBezTo>
                  <a:lnTo>
                    <a:pt x="6661" y="39532"/>
                  </a:lnTo>
                  <a:lnTo>
                    <a:pt x="6654" y="40241"/>
                  </a:lnTo>
                  <a:cubicBezTo>
                    <a:pt x="6654" y="40332"/>
                    <a:pt x="6654" y="40397"/>
                    <a:pt x="6641" y="40442"/>
                  </a:cubicBezTo>
                  <a:cubicBezTo>
                    <a:pt x="6635" y="40488"/>
                    <a:pt x="6622" y="40546"/>
                    <a:pt x="6602" y="40611"/>
                  </a:cubicBezTo>
                  <a:cubicBezTo>
                    <a:pt x="6589" y="40644"/>
                    <a:pt x="6570" y="40702"/>
                    <a:pt x="6544" y="40767"/>
                  </a:cubicBezTo>
                  <a:cubicBezTo>
                    <a:pt x="6492" y="40930"/>
                    <a:pt x="6466" y="41086"/>
                    <a:pt x="6466" y="41236"/>
                  </a:cubicBezTo>
                  <a:lnTo>
                    <a:pt x="5783" y="41151"/>
                  </a:lnTo>
                  <a:cubicBezTo>
                    <a:pt x="5399" y="41106"/>
                    <a:pt x="5100" y="41073"/>
                    <a:pt x="4879" y="41060"/>
                  </a:cubicBezTo>
                  <a:lnTo>
                    <a:pt x="4879" y="40891"/>
                  </a:lnTo>
                  <a:cubicBezTo>
                    <a:pt x="5165" y="40898"/>
                    <a:pt x="5497" y="40937"/>
                    <a:pt x="5861" y="40995"/>
                  </a:cubicBezTo>
                  <a:cubicBezTo>
                    <a:pt x="5945" y="41008"/>
                    <a:pt x="6010" y="41015"/>
                    <a:pt x="6056" y="41015"/>
                  </a:cubicBezTo>
                  <a:cubicBezTo>
                    <a:pt x="6127" y="41015"/>
                    <a:pt x="6186" y="41008"/>
                    <a:pt x="6238" y="40982"/>
                  </a:cubicBezTo>
                  <a:cubicBezTo>
                    <a:pt x="6264" y="40943"/>
                    <a:pt x="6277" y="40891"/>
                    <a:pt x="6283" y="40819"/>
                  </a:cubicBezTo>
                  <a:cubicBezTo>
                    <a:pt x="6283" y="40728"/>
                    <a:pt x="6290" y="40670"/>
                    <a:pt x="6303" y="40637"/>
                  </a:cubicBezTo>
                  <a:cubicBezTo>
                    <a:pt x="6303" y="40631"/>
                    <a:pt x="6323" y="40598"/>
                    <a:pt x="6355" y="40533"/>
                  </a:cubicBezTo>
                  <a:cubicBezTo>
                    <a:pt x="6407" y="40436"/>
                    <a:pt x="6446" y="40299"/>
                    <a:pt x="6466" y="40111"/>
                  </a:cubicBezTo>
                  <a:cubicBezTo>
                    <a:pt x="6479" y="40039"/>
                    <a:pt x="6492" y="39922"/>
                    <a:pt x="6505" y="39759"/>
                  </a:cubicBezTo>
                  <a:cubicBezTo>
                    <a:pt x="6505" y="39753"/>
                    <a:pt x="6505" y="39753"/>
                    <a:pt x="6498" y="39746"/>
                  </a:cubicBezTo>
                  <a:lnTo>
                    <a:pt x="6479" y="39746"/>
                  </a:lnTo>
                  <a:cubicBezTo>
                    <a:pt x="6466" y="39753"/>
                    <a:pt x="6466" y="39766"/>
                    <a:pt x="6466" y="39779"/>
                  </a:cubicBezTo>
                  <a:cubicBezTo>
                    <a:pt x="6446" y="39915"/>
                    <a:pt x="6427" y="40085"/>
                    <a:pt x="6388" y="40273"/>
                  </a:cubicBezTo>
                  <a:cubicBezTo>
                    <a:pt x="6368" y="40371"/>
                    <a:pt x="6349" y="40442"/>
                    <a:pt x="6329" y="40481"/>
                  </a:cubicBezTo>
                  <a:cubicBezTo>
                    <a:pt x="6323" y="40488"/>
                    <a:pt x="6309" y="40514"/>
                    <a:pt x="6283" y="40553"/>
                  </a:cubicBezTo>
                  <a:cubicBezTo>
                    <a:pt x="6270" y="40585"/>
                    <a:pt x="6257" y="40611"/>
                    <a:pt x="6251" y="40631"/>
                  </a:cubicBezTo>
                  <a:cubicBezTo>
                    <a:pt x="6244" y="40657"/>
                    <a:pt x="6238" y="40696"/>
                    <a:pt x="6238" y="40741"/>
                  </a:cubicBezTo>
                  <a:lnTo>
                    <a:pt x="6231" y="40832"/>
                  </a:lnTo>
                  <a:cubicBezTo>
                    <a:pt x="6231" y="40872"/>
                    <a:pt x="6225" y="40898"/>
                    <a:pt x="6212" y="40917"/>
                  </a:cubicBezTo>
                  <a:cubicBezTo>
                    <a:pt x="6199" y="40930"/>
                    <a:pt x="6179" y="40943"/>
                    <a:pt x="6153" y="40950"/>
                  </a:cubicBezTo>
                  <a:cubicBezTo>
                    <a:pt x="6130" y="40957"/>
                    <a:pt x="6102" y="40961"/>
                    <a:pt x="6069" y="40961"/>
                  </a:cubicBezTo>
                  <a:cubicBezTo>
                    <a:pt x="6017" y="40961"/>
                    <a:pt x="5953" y="40952"/>
                    <a:pt x="5874" y="40937"/>
                  </a:cubicBezTo>
                  <a:cubicBezTo>
                    <a:pt x="5705" y="40904"/>
                    <a:pt x="5575" y="40878"/>
                    <a:pt x="5490" y="40865"/>
                  </a:cubicBezTo>
                  <a:cubicBezTo>
                    <a:pt x="5347" y="40846"/>
                    <a:pt x="5171" y="40826"/>
                    <a:pt x="4963" y="40813"/>
                  </a:cubicBezTo>
                  <a:lnTo>
                    <a:pt x="4879" y="40806"/>
                  </a:lnTo>
                  <a:lnTo>
                    <a:pt x="4898" y="39376"/>
                  </a:lnTo>
                  <a:close/>
                  <a:moveTo>
                    <a:pt x="15265" y="39974"/>
                  </a:moveTo>
                  <a:cubicBezTo>
                    <a:pt x="15298" y="40039"/>
                    <a:pt x="15324" y="40137"/>
                    <a:pt x="15356" y="40260"/>
                  </a:cubicBezTo>
                  <a:cubicBezTo>
                    <a:pt x="15402" y="40468"/>
                    <a:pt x="15428" y="40670"/>
                    <a:pt x="15447" y="40878"/>
                  </a:cubicBezTo>
                  <a:cubicBezTo>
                    <a:pt x="15473" y="41216"/>
                    <a:pt x="15460" y="41522"/>
                    <a:pt x="15402" y="41802"/>
                  </a:cubicBezTo>
                  <a:cubicBezTo>
                    <a:pt x="15395" y="41841"/>
                    <a:pt x="15389" y="41860"/>
                    <a:pt x="15376" y="41867"/>
                  </a:cubicBezTo>
                  <a:cubicBezTo>
                    <a:pt x="15363" y="41880"/>
                    <a:pt x="15337" y="41886"/>
                    <a:pt x="15304" y="41893"/>
                  </a:cubicBezTo>
                  <a:lnTo>
                    <a:pt x="14446" y="41964"/>
                  </a:lnTo>
                  <a:cubicBezTo>
                    <a:pt x="14296" y="41977"/>
                    <a:pt x="14185" y="41984"/>
                    <a:pt x="14107" y="41984"/>
                  </a:cubicBezTo>
                  <a:cubicBezTo>
                    <a:pt x="13984" y="41977"/>
                    <a:pt x="13873" y="41964"/>
                    <a:pt x="13776" y="41938"/>
                  </a:cubicBezTo>
                  <a:cubicBezTo>
                    <a:pt x="13763" y="41938"/>
                    <a:pt x="13685" y="41912"/>
                    <a:pt x="13542" y="41860"/>
                  </a:cubicBezTo>
                  <a:cubicBezTo>
                    <a:pt x="13444" y="41828"/>
                    <a:pt x="13366" y="41808"/>
                    <a:pt x="13301" y="41802"/>
                  </a:cubicBezTo>
                  <a:lnTo>
                    <a:pt x="13294" y="41802"/>
                  </a:lnTo>
                  <a:cubicBezTo>
                    <a:pt x="13294" y="41743"/>
                    <a:pt x="13294" y="41691"/>
                    <a:pt x="13294" y="41645"/>
                  </a:cubicBezTo>
                  <a:cubicBezTo>
                    <a:pt x="13359" y="41658"/>
                    <a:pt x="13483" y="41684"/>
                    <a:pt x="13665" y="41710"/>
                  </a:cubicBezTo>
                  <a:lnTo>
                    <a:pt x="14003" y="41756"/>
                  </a:lnTo>
                  <a:cubicBezTo>
                    <a:pt x="14094" y="41766"/>
                    <a:pt x="14170" y="41772"/>
                    <a:pt x="14233" y="41772"/>
                  </a:cubicBezTo>
                  <a:cubicBezTo>
                    <a:pt x="14256" y="41772"/>
                    <a:pt x="14277" y="41771"/>
                    <a:pt x="14296" y="41769"/>
                  </a:cubicBezTo>
                  <a:cubicBezTo>
                    <a:pt x="14315" y="41769"/>
                    <a:pt x="14367" y="41762"/>
                    <a:pt x="14465" y="41743"/>
                  </a:cubicBezTo>
                  <a:cubicBezTo>
                    <a:pt x="14517" y="41736"/>
                    <a:pt x="14615" y="41730"/>
                    <a:pt x="14764" y="41730"/>
                  </a:cubicBezTo>
                  <a:lnTo>
                    <a:pt x="15122" y="41736"/>
                  </a:lnTo>
                  <a:cubicBezTo>
                    <a:pt x="15136" y="41738"/>
                    <a:pt x="15148" y="41739"/>
                    <a:pt x="15160" y="41739"/>
                  </a:cubicBezTo>
                  <a:cubicBezTo>
                    <a:pt x="15191" y="41739"/>
                    <a:pt x="15213" y="41733"/>
                    <a:pt x="15232" y="41723"/>
                  </a:cubicBezTo>
                  <a:cubicBezTo>
                    <a:pt x="15278" y="41697"/>
                    <a:pt x="15304" y="41632"/>
                    <a:pt x="15304" y="41522"/>
                  </a:cubicBezTo>
                  <a:cubicBezTo>
                    <a:pt x="15298" y="41281"/>
                    <a:pt x="15285" y="41099"/>
                    <a:pt x="15258" y="40982"/>
                  </a:cubicBezTo>
                  <a:lnTo>
                    <a:pt x="15115" y="40377"/>
                  </a:lnTo>
                  <a:cubicBezTo>
                    <a:pt x="15115" y="40351"/>
                    <a:pt x="15102" y="40332"/>
                    <a:pt x="15083" y="40319"/>
                  </a:cubicBezTo>
                  <a:lnTo>
                    <a:pt x="15089" y="40299"/>
                  </a:lnTo>
                  <a:cubicBezTo>
                    <a:pt x="15089" y="40293"/>
                    <a:pt x="15083" y="40286"/>
                    <a:pt x="15070" y="40286"/>
                  </a:cubicBezTo>
                  <a:cubicBezTo>
                    <a:pt x="15063" y="40286"/>
                    <a:pt x="15057" y="40293"/>
                    <a:pt x="15050" y="40299"/>
                  </a:cubicBezTo>
                  <a:cubicBezTo>
                    <a:pt x="15044" y="40312"/>
                    <a:pt x="15044" y="40325"/>
                    <a:pt x="15050" y="40345"/>
                  </a:cubicBezTo>
                  <a:lnTo>
                    <a:pt x="15141" y="40702"/>
                  </a:lnTo>
                  <a:cubicBezTo>
                    <a:pt x="15193" y="40924"/>
                    <a:pt x="15226" y="41086"/>
                    <a:pt x="15239" y="41197"/>
                  </a:cubicBezTo>
                  <a:cubicBezTo>
                    <a:pt x="15245" y="41275"/>
                    <a:pt x="15252" y="41385"/>
                    <a:pt x="15252" y="41541"/>
                  </a:cubicBezTo>
                  <a:cubicBezTo>
                    <a:pt x="15252" y="41593"/>
                    <a:pt x="15239" y="41632"/>
                    <a:pt x="15219" y="41652"/>
                  </a:cubicBezTo>
                  <a:cubicBezTo>
                    <a:pt x="15200" y="41665"/>
                    <a:pt x="15167" y="41678"/>
                    <a:pt x="15115" y="41678"/>
                  </a:cubicBezTo>
                  <a:cubicBezTo>
                    <a:pt x="15048" y="41681"/>
                    <a:pt x="14986" y="41682"/>
                    <a:pt x="14931" y="41682"/>
                  </a:cubicBezTo>
                  <a:cubicBezTo>
                    <a:pt x="14853" y="41682"/>
                    <a:pt x="14788" y="41679"/>
                    <a:pt x="14738" y="41671"/>
                  </a:cubicBezTo>
                  <a:cubicBezTo>
                    <a:pt x="14641" y="41665"/>
                    <a:pt x="14569" y="41658"/>
                    <a:pt x="14543" y="41658"/>
                  </a:cubicBezTo>
                  <a:cubicBezTo>
                    <a:pt x="14511" y="41665"/>
                    <a:pt x="14465" y="41671"/>
                    <a:pt x="14407" y="41678"/>
                  </a:cubicBezTo>
                  <a:cubicBezTo>
                    <a:pt x="14341" y="41691"/>
                    <a:pt x="14296" y="41697"/>
                    <a:pt x="14270" y="41704"/>
                  </a:cubicBezTo>
                  <a:cubicBezTo>
                    <a:pt x="14211" y="41704"/>
                    <a:pt x="14127" y="41704"/>
                    <a:pt x="14010" y="41691"/>
                  </a:cubicBezTo>
                  <a:lnTo>
                    <a:pt x="13457" y="41613"/>
                  </a:lnTo>
                  <a:cubicBezTo>
                    <a:pt x="13392" y="41606"/>
                    <a:pt x="13333" y="41587"/>
                    <a:pt x="13301" y="41567"/>
                  </a:cubicBezTo>
                  <a:cubicBezTo>
                    <a:pt x="13294" y="41561"/>
                    <a:pt x="13294" y="41561"/>
                    <a:pt x="13288" y="41561"/>
                  </a:cubicBezTo>
                  <a:cubicBezTo>
                    <a:pt x="13281" y="41392"/>
                    <a:pt x="13275" y="41236"/>
                    <a:pt x="13262" y="41099"/>
                  </a:cubicBezTo>
                  <a:cubicBezTo>
                    <a:pt x="13242" y="40832"/>
                    <a:pt x="13216" y="40585"/>
                    <a:pt x="13177" y="40351"/>
                  </a:cubicBezTo>
                  <a:lnTo>
                    <a:pt x="13177" y="40351"/>
                  </a:lnTo>
                  <a:cubicBezTo>
                    <a:pt x="13203" y="40364"/>
                    <a:pt x="13229" y="40371"/>
                    <a:pt x="13255" y="40384"/>
                  </a:cubicBezTo>
                  <a:cubicBezTo>
                    <a:pt x="13346" y="40429"/>
                    <a:pt x="13411" y="40455"/>
                    <a:pt x="13450" y="40468"/>
                  </a:cubicBezTo>
                  <a:cubicBezTo>
                    <a:pt x="13545" y="40501"/>
                    <a:pt x="13648" y="40519"/>
                    <a:pt x="13756" y="40519"/>
                  </a:cubicBezTo>
                  <a:cubicBezTo>
                    <a:pt x="13819" y="40519"/>
                    <a:pt x="13884" y="40513"/>
                    <a:pt x="13951" y="40501"/>
                  </a:cubicBezTo>
                  <a:cubicBezTo>
                    <a:pt x="14094" y="40481"/>
                    <a:pt x="14257" y="40436"/>
                    <a:pt x="14452" y="40364"/>
                  </a:cubicBezTo>
                  <a:cubicBezTo>
                    <a:pt x="14790" y="40247"/>
                    <a:pt x="15057" y="40117"/>
                    <a:pt x="15265" y="39974"/>
                  </a:cubicBezTo>
                  <a:close/>
                  <a:moveTo>
                    <a:pt x="4879" y="41359"/>
                  </a:moveTo>
                  <a:cubicBezTo>
                    <a:pt x="5054" y="41405"/>
                    <a:pt x="5197" y="41431"/>
                    <a:pt x="5301" y="41437"/>
                  </a:cubicBezTo>
                  <a:lnTo>
                    <a:pt x="5536" y="41457"/>
                  </a:lnTo>
                  <a:cubicBezTo>
                    <a:pt x="5601" y="41470"/>
                    <a:pt x="5698" y="41502"/>
                    <a:pt x="5828" y="41541"/>
                  </a:cubicBezTo>
                  <a:cubicBezTo>
                    <a:pt x="5900" y="41561"/>
                    <a:pt x="6004" y="41574"/>
                    <a:pt x="6147" y="41580"/>
                  </a:cubicBezTo>
                  <a:cubicBezTo>
                    <a:pt x="6290" y="41593"/>
                    <a:pt x="6394" y="41606"/>
                    <a:pt x="6466" y="41619"/>
                  </a:cubicBezTo>
                  <a:cubicBezTo>
                    <a:pt x="6466" y="41691"/>
                    <a:pt x="6453" y="41782"/>
                    <a:pt x="6433" y="41899"/>
                  </a:cubicBezTo>
                  <a:cubicBezTo>
                    <a:pt x="6388" y="42146"/>
                    <a:pt x="6336" y="42328"/>
                    <a:pt x="6283" y="42452"/>
                  </a:cubicBezTo>
                  <a:cubicBezTo>
                    <a:pt x="6238" y="42543"/>
                    <a:pt x="6160" y="42679"/>
                    <a:pt x="6030" y="42862"/>
                  </a:cubicBezTo>
                  <a:lnTo>
                    <a:pt x="6004" y="42888"/>
                  </a:lnTo>
                  <a:cubicBezTo>
                    <a:pt x="5994" y="42891"/>
                    <a:pt x="5984" y="42892"/>
                    <a:pt x="5975" y="42892"/>
                  </a:cubicBezTo>
                  <a:cubicBezTo>
                    <a:pt x="5965" y="42892"/>
                    <a:pt x="5955" y="42891"/>
                    <a:pt x="5945" y="42888"/>
                  </a:cubicBezTo>
                  <a:lnTo>
                    <a:pt x="5035" y="42621"/>
                  </a:lnTo>
                  <a:cubicBezTo>
                    <a:pt x="4879" y="42575"/>
                    <a:pt x="4762" y="42543"/>
                    <a:pt x="4677" y="42530"/>
                  </a:cubicBezTo>
                  <a:cubicBezTo>
                    <a:pt x="4697" y="42497"/>
                    <a:pt x="4716" y="42471"/>
                    <a:pt x="4736" y="42445"/>
                  </a:cubicBezTo>
                  <a:lnTo>
                    <a:pt x="4755" y="42445"/>
                  </a:lnTo>
                  <a:cubicBezTo>
                    <a:pt x="4794" y="42452"/>
                    <a:pt x="4872" y="42465"/>
                    <a:pt x="4976" y="42491"/>
                  </a:cubicBezTo>
                  <a:lnTo>
                    <a:pt x="5308" y="42582"/>
                  </a:lnTo>
                  <a:cubicBezTo>
                    <a:pt x="5484" y="42627"/>
                    <a:pt x="5653" y="42653"/>
                    <a:pt x="5815" y="42666"/>
                  </a:cubicBezTo>
                  <a:cubicBezTo>
                    <a:pt x="5822" y="42670"/>
                    <a:pt x="5830" y="42671"/>
                    <a:pt x="5838" y="42671"/>
                  </a:cubicBezTo>
                  <a:cubicBezTo>
                    <a:pt x="5846" y="42671"/>
                    <a:pt x="5854" y="42670"/>
                    <a:pt x="5861" y="42666"/>
                  </a:cubicBezTo>
                  <a:cubicBezTo>
                    <a:pt x="5874" y="42660"/>
                    <a:pt x="5887" y="42653"/>
                    <a:pt x="5900" y="42634"/>
                  </a:cubicBezTo>
                  <a:cubicBezTo>
                    <a:pt x="5952" y="42588"/>
                    <a:pt x="5991" y="42556"/>
                    <a:pt x="6017" y="42530"/>
                  </a:cubicBezTo>
                  <a:cubicBezTo>
                    <a:pt x="6056" y="42491"/>
                    <a:pt x="6088" y="42452"/>
                    <a:pt x="6108" y="42413"/>
                  </a:cubicBezTo>
                  <a:cubicBezTo>
                    <a:pt x="6127" y="42374"/>
                    <a:pt x="6147" y="42302"/>
                    <a:pt x="6166" y="42198"/>
                  </a:cubicBezTo>
                  <a:cubicBezTo>
                    <a:pt x="6192" y="42088"/>
                    <a:pt x="6225" y="41977"/>
                    <a:pt x="6270" y="41880"/>
                  </a:cubicBezTo>
                  <a:cubicBezTo>
                    <a:pt x="6303" y="41802"/>
                    <a:pt x="6316" y="41743"/>
                    <a:pt x="6309" y="41704"/>
                  </a:cubicBezTo>
                  <a:cubicBezTo>
                    <a:pt x="6306" y="41702"/>
                    <a:pt x="6303" y="41702"/>
                    <a:pt x="6300" y="41702"/>
                  </a:cubicBezTo>
                  <a:cubicBezTo>
                    <a:pt x="6291" y="41702"/>
                    <a:pt x="6283" y="41709"/>
                    <a:pt x="6283" y="41723"/>
                  </a:cubicBezTo>
                  <a:cubicBezTo>
                    <a:pt x="6199" y="41886"/>
                    <a:pt x="6147" y="42049"/>
                    <a:pt x="6108" y="42218"/>
                  </a:cubicBezTo>
                  <a:cubicBezTo>
                    <a:pt x="6095" y="42289"/>
                    <a:pt x="6082" y="42335"/>
                    <a:pt x="6075" y="42348"/>
                  </a:cubicBezTo>
                  <a:cubicBezTo>
                    <a:pt x="6049" y="42400"/>
                    <a:pt x="5991" y="42471"/>
                    <a:pt x="5900" y="42556"/>
                  </a:cubicBezTo>
                  <a:cubicBezTo>
                    <a:pt x="5861" y="42582"/>
                    <a:pt x="5841" y="42595"/>
                    <a:pt x="5835" y="42595"/>
                  </a:cubicBezTo>
                  <a:cubicBezTo>
                    <a:pt x="5815" y="42601"/>
                    <a:pt x="5789" y="42601"/>
                    <a:pt x="5763" y="42601"/>
                  </a:cubicBezTo>
                  <a:cubicBezTo>
                    <a:pt x="5646" y="42588"/>
                    <a:pt x="5510" y="42562"/>
                    <a:pt x="5353" y="42517"/>
                  </a:cubicBezTo>
                  <a:cubicBezTo>
                    <a:pt x="5178" y="42465"/>
                    <a:pt x="5041" y="42426"/>
                    <a:pt x="4950" y="42400"/>
                  </a:cubicBezTo>
                  <a:cubicBezTo>
                    <a:pt x="4891" y="42384"/>
                    <a:pt x="4837" y="42372"/>
                    <a:pt x="4794" y="42372"/>
                  </a:cubicBezTo>
                  <a:cubicBezTo>
                    <a:pt x="4785" y="42372"/>
                    <a:pt x="4776" y="42373"/>
                    <a:pt x="4768" y="42374"/>
                  </a:cubicBezTo>
                  <a:cubicBezTo>
                    <a:pt x="4814" y="42270"/>
                    <a:pt x="4840" y="42153"/>
                    <a:pt x="4859" y="42016"/>
                  </a:cubicBezTo>
                  <a:cubicBezTo>
                    <a:pt x="4866" y="41932"/>
                    <a:pt x="4872" y="41802"/>
                    <a:pt x="4872" y="41626"/>
                  </a:cubicBezTo>
                  <a:lnTo>
                    <a:pt x="4879" y="41359"/>
                  </a:lnTo>
                  <a:close/>
                  <a:moveTo>
                    <a:pt x="13301" y="42133"/>
                  </a:moveTo>
                  <a:cubicBezTo>
                    <a:pt x="13379" y="42172"/>
                    <a:pt x="13463" y="42205"/>
                    <a:pt x="13555" y="42237"/>
                  </a:cubicBezTo>
                  <a:cubicBezTo>
                    <a:pt x="13639" y="42263"/>
                    <a:pt x="13808" y="42302"/>
                    <a:pt x="14055" y="42354"/>
                  </a:cubicBezTo>
                  <a:cubicBezTo>
                    <a:pt x="14179" y="42374"/>
                    <a:pt x="14276" y="42387"/>
                    <a:pt x="14341" y="42387"/>
                  </a:cubicBezTo>
                  <a:cubicBezTo>
                    <a:pt x="14352" y="42388"/>
                    <a:pt x="14365" y="42388"/>
                    <a:pt x="14379" y="42388"/>
                  </a:cubicBezTo>
                  <a:cubicBezTo>
                    <a:pt x="14449" y="42388"/>
                    <a:pt x="14558" y="42375"/>
                    <a:pt x="14699" y="42348"/>
                  </a:cubicBezTo>
                  <a:lnTo>
                    <a:pt x="15350" y="42231"/>
                  </a:lnTo>
                  <a:cubicBezTo>
                    <a:pt x="15369" y="42387"/>
                    <a:pt x="15376" y="42569"/>
                    <a:pt x="15363" y="42771"/>
                  </a:cubicBezTo>
                  <a:cubicBezTo>
                    <a:pt x="15350" y="42914"/>
                    <a:pt x="15324" y="43128"/>
                    <a:pt x="15272" y="43408"/>
                  </a:cubicBezTo>
                  <a:cubicBezTo>
                    <a:pt x="15265" y="43434"/>
                    <a:pt x="15258" y="43460"/>
                    <a:pt x="15245" y="43473"/>
                  </a:cubicBezTo>
                  <a:cubicBezTo>
                    <a:pt x="15231" y="43482"/>
                    <a:pt x="15213" y="43488"/>
                    <a:pt x="15192" y="43488"/>
                  </a:cubicBezTo>
                  <a:cubicBezTo>
                    <a:pt x="15184" y="43488"/>
                    <a:pt x="15176" y="43488"/>
                    <a:pt x="15167" y="43486"/>
                  </a:cubicBezTo>
                  <a:cubicBezTo>
                    <a:pt x="14998" y="43473"/>
                    <a:pt x="14875" y="43473"/>
                    <a:pt x="14784" y="43473"/>
                  </a:cubicBezTo>
                  <a:cubicBezTo>
                    <a:pt x="14758" y="43473"/>
                    <a:pt x="14634" y="43473"/>
                    <a:pt x="14413" y="43486"/>
                  </a:cubicBezTo>
                  <a:cubicBezTo>
                    <a:pt x="14369" y="43488"/>
                    <a:pt x="14328" y="43489"/>
                    <a:pt x="14288" y="43489"/>
                  </a:cubicBezTo>
                  <a:cubicBezTo>
                    <a:pt x="14194" y="43489"/>
                    <a:pt x="14113" y="43484"/>
                    <a:pt x="14049" y="43479"/>
                  </a:cubicBezTo>
                  <a:cubicBezTo>
                    <a:pt x="13938" y="43466"/>
                    <a:pt x="13808" y="43447"/>
                    <a:pt x="13665" y="43408"/>
                  </a:cubicBezTo>
                  <a:cubicBezTo>
                    <a:pt x="13496" y="43369"/>
                    <a:pt x="13366" y="43336"/>
                    <a:pt x="13281" y="43310"/>
                  </a:cubicBezTo>
                  <a:cubicBezTo>
                    <a:pt x="13281" y="43297"/>
                    <a:pt x="13281" y="43278"/>
                    <a:pt x="13288" y="43265"/>
                  </a:cubicBezTo>
                  <a:cubicBezTo>
                    <a:pt x="13405" y="43284"/>
                    <a:pt x="13529" y="43304"/>
                    <a:pt x="13652" y="43323"/>
                  </a:cubicBezTo>
                  <a:cubicBezTo>
                    <a:pt x="13737" y="43330"/>
                    <a:pt x="13795" y="43336"/>
                    <a:pt x="13834" y="43343"/>
                  </a:cubicBezTo>
                  <a:cubicBezTo>
                    <a:pt x="13906" y="43343"/>
                    <a:pt x="13971" y="43343"/>
                    <a:pt x="14023" y="43336"/>
                  </a:cubicBezTo>
                  <a:cubicBezTo>
                    <a:pt x="14036" y="43336"/>
                    <a:pt x="14068" y="43330"/>
                    <a:pt x="14120" y="43317"/>
                  </a:cubicBezTo>
                  <a:cubicBezTo>
                    <a:pt x="14159" y="43310"/>
                    <a:pt x="14192" y="43304"/>
                    <a:pt x="14218" y="43304"/>
                  </a:cubicBezTo>
                  <a:cubicBezTo>
                    <a:pt x="14263" y="43304"/>
                    <a:pt x="14315" y="43304"/>
                    <a:pt x="14374" y="43310"/>
                  </a:cubicBezTo>
                  <a:lnTo>
                    <a:pt x="14764" y="43343"/>
                  </a:lnTo>
                  <a:cubicBezTo>
                    <a:pt x="14818" y="43350"/>
                    <a:pt x="14864" y="43354"/>
                    <a:pt x="14903" y="43354"/>
                  </a:cubicBezTo>
                  <a:cubicBezTo>
                    <a:pt x="14930" y="43354"/>
                    <a:pt x="14953" y="43352"/>
                    <a:pt x="14972" y="43349"/>
                  </a:cubicBezTo>
                  <a:cubicBezTo>
                    <a:pt x="15050" y="43330"/>
                    <a:pt x="15109" y="43297"/>
                    <a:pt x="15148" y="43252"/>
                  </a:cubicBezTo>
                  <a:cubicBezTo>
                    <a:pt x="15180" y="43200"/>
                    <a:pt x="15200" y="43128"/>
                    <a:pt x="15200" y="43024"/>
                  </a:cubicBezTo>
                  <a:cubicBezTo>
                    <a:pt x="15213" y="42810"/>
                    <a:pt x="15226" y="42608"/>
                    <a:pt x="15245" y="42432"/>
                  </a:cubicBezTo>
                  <a:lnTo>
                    <a:pt x="15245" y="42413"/>
                  </a:lnTo>
                  <a:cubicBezTo>
                    <a:pt x="15240" y="42404"/>
                    <a:pt x="15234" y="42401"/>
                    <a:pt x="15228" y="42401"/>
                  </a:cubicBezTo>
                  <a:cubicBezTo>
                    <a:pt x="15221" y="42401"/>
                    <a:pt x="15214" y="42406"/>
                    <a:pt x="15206" y="42413"/>
                  </a:cubicBezTo>
                  <a:cubicBezTo>
                    <a:pt x="15200" y="42419"/>
                    <a:pt x="15193" y="42439"/>
                    <a:pt x="15193" y="42452"/>
                  </a:cubicBezTo>
                  <a:cubicBezTo>
                    <a:pt x="15167" y="42693"/>
                    <a:pt x="15154" y="42875"/>
                    <a:pt x="15148" y="43005"/>
                  </a:cubicBezTo>
                  <a:cubicBezTo>
                    <a:pt x="15141" y="43096"/>
                    <a:pt x="15128" y="43167"/>
                    <a:pt x="15096" y="43206"/>
                  </a:cubicBezTo>
                  <a:cubicBezTo>
                    <a:pt x="15057" y="43252"/>
                    <a:pt x="15005" y="43278"/>
                    <a:pt x="14940" y="43291"/>
                  </a:cubicBezTo>
                  <a:cubicBezTo>
                    <a:pt x="14924" y="43294"/>
                    <a:pt x="14903" y="43295"/>
                    <a:pt x="14878" y="43295"/>
                  </a:cubicBezTo>
                  <a:cubicBezTo>
                    <a:pt x="14844" y="43295"/>
                    <a:pt x="14801" y="43292"/>
                    <a:pt x="14751" y="43284"/>
                  </a:cubicBezTo>
                  <a:lnTo>
                    <a:pt x="14426" y="43258"/>
                  </a:lnTo>
                  <a:cubicBezTo>
                    <a:pt x="14374" y="43252"/>
                    <a:pt x="14315" y="43245"/>
                    <a:pt x="14263" y="43245"/>
                  </a:cubicBezTo>
                  <a:cubicBezTo>
                    <a:pt x="14166" y="43258"/>
                    <a:pt x="14094" y="43271"/>
                    <a:pt x="14042" y="43278"/>
                  </a:cubicBezTo>
                  <a:cubicBezTo>
                    <a:pt x="14004" y="43280"/>
                    <a:pt x="13964" y="43282"/>
                    <a:pt x="13923" y="43282"/>
                  </a:cubicBezTo>
                  <a:cubicBezTo>
                    <a:pt x="13852" y="43282"/>
                    <a:pt x="13776" y="43277"/>
                    <a:pt x="13698" y="43265"/>
                  </a:cubicBezTo>
                  <a:cubicBezTo>
                    <a:pt x="13561" y="43252"/>
                    <a:pt x="13431" y="43226"/>
                    <a:pt x="13288" y="43193"/>
                  </a:cubicBezTo>
                  <a:cubicBezTo>
                    <a:pt x="13301" y="42894"/>
                    <a:pt x="13307" y="42549"/>
                    <a:pt x="13301" y="42159"/>
                  </a:cubicBezTo>
                  <a:lnTo>
                    <a:pt x="13301" y="42133"/>
                  </a:lnTo>
                  <a:close/>
                  <a:moveTo>
                    <a:pt x="4469" y="42777"/>
                  </a:moveTo>
                  <a:cubicBezTo>
                    <a:pt x="4573" y="42790"/>
                    <a:pt x="4677" y="42816"/>
                    <a:pt x="4794" y="42849"/>
                  </a:cubicBezTo>
                  <a:cubicBezTo>
                    <a:pt x="4879" y="42868"/>
                    <a:pt x="5009" y="42907"/>
                    <a:pt x="5204" y="42972"/>
                  </a:cubicBezTo>
                  <a:cubicBezTo>
                    <a:pt x="5301" y="43005"/>
                    <a:pt x="5379" y="43031"/>
                    <a:pt x="5432" y="43050"/>
                  </a:cubicBezTo>
                  <a:cubicBezTo>
                    <a:pt x="5516" y="43083"/>
                    <a:pt x="5666" y="43148"/>
                    <a:pt x="5874" y="43245"/>
                  </a:cubicBezTo>
                  <a:cubicBezTo>
                    <a:pt x="5737" y="43414"/>
                    <a:pt x="5607" y="43596"/>
                    <a:pt x="5477" y="43792"/>
                  </a:cubicBezTo>
                  <a:cubicBezTo>
                    <a:pt x="5451" y="43795"/>
                    <a:pt x="5423" y="43796"/>
                    <a:pt x="5394" y="43796"/>
                  </a:cubicBezTo>
                  <a:cubicBezTo>
                    <a:pt x="5301" y="43796"/>
                    <a:pt x="5193" y="43779"/>
                    <a:pt x="5074" y="43740"/>
                  </a:cubicBezTo>
                  <a:cubicBezTo>
                    <a:pt x="4905" y="43675"/>
                    <a:pt x="4775" y="43623"/>
                    <a:pt x="4684" y="43590"/>
                  </a:cubicBezTo>
                  <a:cubicBezTo>
                    <a:pt x="4599" y="43557"/>
                    <a:pt x="4443" y="43505"/>
                    <a:pt x="4215" y="43434"/>
                  </a:cubicBezTo>
                  <a:cubicBezTo>
                    <a:pt x="4079" y="43395"/>
                    <a:pt x="3962" y="43356"/>
                    <a:pt x="3871" y="43317"/>
                  </a:cubicBezTo>
                  <a:cubicBezTo>
                    <a:pt x="3897" y="43291"/>
                    <a:pt x="3929" y="43271"/>
                    <a:pt x="3955" y="43245"/>
                  </a:cubicBezTo>
                  <a:lnTo>
                    <a:pt x="4033" y="43265"/>
                  </a:lnTo>
                  <a:cubicBezTo>
                    <a:pt x="4111" y="43284"/>
                    <a:pt x="4157" y="43297"/>
                    <a:pt x="4170" y="43304"/>
                  </a:cubicBezTo>
                  <a:lnTo>
                    <a:pt x="4306" y="43356"/>
                  </a:lnTo>
                  <a:cubicBezTo>
                    <a:pt x="4332" y="43362"/>
                    <a:pt x="4371" y="43362"/>
                    <a:pt x="4430" y="43362"/>
                  </a:cubicBezTo>
                  <a:cubicBezTo>
                    <a:pt x="4469" y="43362"/>
                    <a:pt x="4508" y="43375"/>
                    <a:pt x="4554" y="43388"/>
                  </a:cubicBezTo>
                  <a:cubicBezTo>
                    <a:pt x="4612" y="43408"/>
                    <a:pt x="4703" y="43440"/>
                    <a:pt x="4833" y="43492"/>
                  </a:cubicBezTo>
                  <a:cubicBezTo>
                    <a:pt x="4885" y="43512"/>
                    <a:pt x="4944" y="43538"/>
                    <a:pt x="5002" y="43551"/>
                  </a:cubicBezTo>
                  <a:cubicBezTo>
                    <a:pt x="5054" y="43564"/>
                    <a:pt x="5132" y="43577"/>
                    <a:pt x="5243" y="43583"/>
                  </a:cubicBezTo>
                  <a:cubicBezTo>
                    <a:pt x="5258" y="43585"/>
                    <a:pt x="5273" y="43586"/>
                    <a:pt x="5287" y="43586"/>
                  </a:cubicBezTo>
                  <a:cubicBezTo>
                    <a:pt x="5320" y="43586"/>
                    <a:pt x="5348" y="43582"/>
                    <a:pt x="5366" y="43577"/>
                  </a:cubicBezTo>
                  <a:cubicBezTo>
                    <a:pt x="5386" y="43564"/>
                    <a:pt x="5412" y="43544"/>
                    <a:pt x="5445" y="43518"/>
                  </a:cubicBezTo>
                  <a:lnTo>
                    <a:pt x="5588" y="43388"/>
                  </a:lnTo>
                  <a:cubicBezTo>
                    <a:pt x="5653" y="43330"/>
                    <a:pt x="5685" y="43284"/>
                    <a:pt x="5698" y="43239"/>
                  </a:cubicBezTo>
                  <a:cubicBezTo>
                    <a:pt x="5698" y="43226"/>
                    <a:pt x="5698" y="43219"/>
                    <a:pt x="5698" y="43213"/>
                  </a:cubicBezTo>
                  <a:cubicBezTo>
                    <a:pt x="5694" y="43208"/>
                    <a:pt x="5689" y="43204"/>
                    <a:pt x="5684" y="43204"/>
                  </a:cubicBezTo>
                  <a:cubicBezTo>
                    <a:pt x="5682" y="43204"/>
                    <a:pt x="5681" y="43204"/>
                    <a:pt x="5679" y="43206"/>
                  </a:cubicBezTo>
                  <a:cubicBezTo>
                    <a:pt x="5666" y="43206"/>
                    <a:pt x="5659" y="43206"/>
                    <a:pt x="5653" y="43213"/>
                  </a:cubicBezTo>
                  <a:lnTo>
                    <a:pt x="5627" y="43258"/>
                  </a:lnTo>
                  <a:cubicBezTo>
                    <a:pt x="5620" y="43271"/>
                    <a:pt x="5607" y="43284"/>
                    <a:pt x="5588" y="43304"/>
                  </a:cubicBezTo>
                  <a:lnTo>
                    <a:pt x="5445" y="43434"/>
                  </a:lnTo>
                  <a:cubicBezTo>
                    <a:pt x="5399" y="43473"/>
                    <a:pt x="5366" y="43499"/>
                    <a:pt x="5327" y="43512"/>
                  </a:cubicBezTo>
                  <a:cubicBezTo>
                    <a:pt x="5314" y="43512"/>
                    <a:pt x="5282" y="43518"/>
                    <a:pt x="5230" y="43518"/>
                  </a:cubicBezTo>
                  <a:cubicBezTo>
                    <a:pt x="5126" y="43512"/>
                    <a:pt x="5054" y="43499"/>
                    <a:pt x="5009" y="43486"/>
                  </a:cubicBezTo>
                  <a:cubicBezTo>
                    <a:pt x="4983" y="43479"/>
                    <a:pt x="4905" y="43447"/>
                    <a:pt x="4781" y="43395"/>
                  </a:cubicBezTo>
                  <a:cubicBezTo>
                    <a:pt x="4658" y="43336"/>
                    <a:pt x="4541" y="43297"/>
                    <a:pt x="4417" y="43284"/>
                  </a:cubicBezTo>
                  <a:cubicBezTo>
                    <a:pt x="4352" y="43284"/>
                    <a:pt x="4306" y="43278"/>
                    <a:pt x="4280" y="43271"/>
                  </a:cubicBezTo>
                  <a:cubicBezTo>
                    <a:pt x="4209" y="43232"/>
                    <a:pt x="4157" y="43213"/>
                    <a:pt x="4124" y="43200"/>
                  </a:cubicBezTo>
                  <a:cubicBezTo>
                    <a:pt x="4085" y="43193"/>
                    <a:pt x="4059" y="43187"/>
                    <a:pt x="4027" y="43180"/>
                  </a:cubicBezTo>
                  <a:cubicBezTo>
                    <a:pt x="4137" y="43089"/>
                    <a:pt x="4248" y="42992"/>
                    <a:pt x="4352" y="42894"/>
                  </a:cubicBezTo>
                  <a:cubicBezTo>
                    <a:pt x="4391" y="42855"/>
                    <a:pt x="4436" y="42816"/>
                    <a:pt x="4469" y="42777"/>
                  </a:cubicBezTo>
                  <a:close/>
                  <a:moveTo>
                    <a:pt x="4436" y="31214"/>
                  </a:moveTo>
                  <a:cubicBezTo>
                    <a:pt x="4456" y="31233"/>
                    <a:pt x="4469" y="31259"/>
                    <a:pt x="4488" y="31279"/>
                  </a:cubicBezTo>
                  <a:cubicBezTo>
                    <a:pt x="4508" y="31298"/>
                    <a:pt x="4521" y="31311"/>
                    <a:pt x="4534" y="31318"/>
                  </a:cubicBezTo>
                  <a:lnTo>
                    <a:pt x="4541" y="31318"/>
                  </a:lnTo>
                  <a:cubicBezTo>
                    <a:pt x="4619" y="31396"/>
                    <a:pt x="4723" y="31454"/>
                    <a:pt x="4859" y="31487"/>
                  </a:cubicBezTo>
                  <a:cubicBezTo>
                    <a:pt x="4872" y="31487"/>
                    <a:pt x="4885" y="31493"/>
                    <a:pt x="4898" y="31493"/>
                  </a:cubicBezTo>
                  <a:cubicBezTo>
                    <a:pt x="4898" y="31506"/>
                    <a:pt x="4892" y="31513"/>
                    <a:pt x="4892" y="31519"/>
                  </a:cubicBezTo>
                  <a:lnTo>
                    <a:pt x="4840" y="32358"/>
                  </a:lnTo>
                  <a:cubicBezTo>
                    <a:pt x="4833" y="32521"/>
                    <a:pt x="4846" y="32638"/>
                    <a:pt x="4885" y="32703"/>
                  </a:cubicBezTo>
                  <a:cubicBezTo>
                    <a:pt x="4924" y="32762"/>
                    <a:pt x="4996" y="32827"/>
                    <a:pt x="5113" y="32892"/>
                  </a:cubicBezTo>
                  <a:cubicBezTo>
                    <a:pt x="5126" y="32898"/>
                    <a:pt x="5145" y="32911"/>
                    <a:pt x="5158" y="32918"/>
                  </a:cubicBezTo>
                  <a:cubicBezTo>
                    <a:pt x="5100" y="32963"/>
                    <a:pt x="5048" y="33028"/>
                    <a:pt x="5002" y="33100"/>
                  </a:cubicBezTo>
                  <a:cubicBezTo>
                    <a:pt x="4944" y="33204"/>
                    <a:pt x="4905" y="33373"/>
                    <a:pt x="4872" y="33594"/>
                  </a:cubicBezTo>
                  <a:cubicBezTo>
                    <a:pt x="4742" y="34596"/>
                    <a:pt x="4677" y="35955"/>
                    <a:pt x="4677" y="37665"/>
                  </a:cubicBezTo>
                  <a:cubicBezTo>
                    <a:pt x="4684" y="39688"/>
                    <a:pt x="4658" y="41047"/>
                    <a:pt x="4612" y="41756"/>
                  </a:cubicBezTo>
                  <a:cubicBezTo>
                    <a:pt x="4599" y="41886"/>
                    <a:pt x="4586" y="41984"/>
                    <a:pt x="4580" y="42049"/>
                  </a:cubicBezTo>
                  <a:cubicBezTo>
                    <a:pt x="4560" y="42159"/>
                    <a:pt x="4534" y="42257"/>
                    <a:pt x="4495" y="42335"/>
                  </a:cubicBezTo>
                  <a:cubicBezTo>
                    <a:pt x="4449" y="42432"/>
                    <a:pt x="4371" y="42536"/>
                    <a:pt x="4274" y="42634"/>
                  </a:cubicBezTo>
                  <a:cubicBezTo>
                    <a:pt x="4215" y="42693"/>
                    <a:pt x="4118" y="42777"/>
                    <a:pt x="3988" y="42881"/>
                  </a:cubicBezTo>
                  <a:lnTo>
                    <a:pt x="3344" y="43401"/>
                  </a:lnTo>
                  <a:cubicBezTo>
                    <a:pt x="3259" y="43460"/>
                    <a:pt x="3227" y="43518"/>
                    <a:pt x="3240" y="43577"/>
                  </a:cubicBezTo>
                  <a:cubicBezTo>
                    <a:pt x="3253" y="43603"/>
                    <a:pt x="3272" y="43629"/>
                    <a:pt x="3305" y="43636"/>
                  </a:cubicBezTo>
                  <a:cubicBezTo>
                    <a:pt x="3129" y="43675"/>
                    <a:pt x="2960" y="43746"/>
                    <a:pt x="2811" y="43837"/>
                  </a:cubicBezTo>
                  <a:cubicBezTo>
                    <a:pt x="2967" y="43089"/>
                    <a:pt x="3136" y="41990"/>
                    <a:pt x="3305" y="40553"/>
                  </a:cubicBezTo>
                  <a:lnTo>
                    <a:pt x="4436" y="31214"/>
                  </a:lnTo>
                  <a:close/>
                  <a:moveTo>
                    <a:pt x="7402" y="33230"/>
                  </a:moveTo>
                  <a:lnTo>
                    <a:pt x="7402" y="33230"/>
                  </a:lnTo>
                  <a:cubicBezTo>
                    <a:pt x="7656" y="33249"/>
                    <a:pt x="7883" y="33295"/>
                    <a:pt x="8078" y="33360"/>
                  </a:cubicBezTo>
                  <a:cubicBezTo>
                    <a:pt x="8131" y="33379"/>
                    <a:pt x="8202" y="33399"/>
                    <a:pt x="8287" y="33431"/>
                  </a:cubicBezTo>
                  <a:cubicBezTo>
                    <a:pt x="8293" y="33444"/>
                    <a:pt x="8306" y="33457"/>
                    <a:pt x="8319" y="33477"/>
                  </a:cubicBezTo>
                  <a:cubicBezTo>
                    <a:pt x="8449" y="33633"/>
                    <a:pt x="8527" y="33841"/>
                    <a:pt x="8573" y="34088"/>
                  </a:cubicBezTo>
                  <a:cubicBezTo>
                    <a:pt x="8599" y="34270"/>
                    <a:pt x="8612" y="34498"/>
                    <a:pt x="8599" y="34778"/>
                  </a:cubicBezTo>
                  <a:cubicBezTo>
                    <a:pt x="8592" y="34934"/>
                    <a:pt x="8586" y="35090"/>
                    <a:pt x="8579" y="35246"/>
                  </a:cubicBezTo>
                  <a:cubicBezTo>
                    <a:pt x="8566" y="35239"/>
                    <a:pt x="8553" y="35239"/>
                    <a:pt x="8540" y="35239"/>
                  </a:cubicBezTo>
                  <a:cubicBezTo>
                    <a:pt x="8352" y="35252"/>
                    <a:pt x="8202" y="35278"/>
                    <a:pt x="8085" y="35318"/>
                  </a:cubicBezTo>
                  <a:lnTo>
                    <a:pt x="8046" y="35344"/>
                  </a:lnTo>
                  <a:cubicBezTo>
                    <a:pt x="8039" y="35357"/>
                    <a:pt x="8033" y="35370"/>
                    <a:pt x="8039" y="35383"/>
                  </a:cubicBezTo>
                  <a:cubicBezTo>
                    <a:pt x="8049" y="35397"/>
                    <a:pt x="8063" y="35404"/>
                    <a:pt x="8082" y="35404"/>
                  </a:cubicBezTo>
                  <a:cubicBezTo>
                    <a:pt x="8089" y="35404"/>
                    <a:pt x="8096" y="35404"/>
                    <a:pt x="8105" y="35402"/>
                  </a:cubicBezTo>
                  <a:lnTo>
                    <a:pt x="8436" y="35357"/>
                  </a:lnTo>
                  <a:cubicBezTo>
                    <a:pt x="8469" y="35357"/>
                    <a:pt x="8488" y="35357"/>
                    <a:pt x="8508" y="35363"/>
                  </a:cubicBezTo>
                  <a:cubicBezTo>
                    <a:pt x="8514" y="35363"/>
                    <a:pt x="8527" y="35370"/>
                    <a:pt x="8547" y="35383"/>
                  </a:cubicBezTo>
                  <a:cubicBezTo>
                    <a:pt x="8553" y="35389"/>
                    <a:pt x="8560" y="35389"/>
                    <a:pt x="8566" y="35389"/>
                  </a:cubicBezTo>
                  <a:cubicBezTo>
                    <a:pt x="8566" y="35441"/>
                    <a:pt x="8560" y="35487"/>
                    <a:pt x="8560" y="35539"/>
                  </a:cubicBezTo>
                  <a:cubicBezTo>
                    <a:pt x="8469" y="35578"/>
                    <a:pt x="8378" y="35617"/>
                    <a:pt x="8280" y="35656"/>
                  </a:cubicBezTo>
                  <a:cubicBezTo>
                    <a:pt x="8248" y="35675"/>
                    <a:pt x="8228" y="35688"/>
                    <a:pt x="8222" y="35695"/>
                  </a:cubicBezTo>
                  <a:cubicBezTo>
                    <a:pt x="8215" y="35701"/>
                    <a:pt x="8209" y="35714"/>
                    <a:pt x="8209" y="35727"/>
                  </a:cubicBezTo>
                  <a:cubicBezTo>
                    <a:pt x="8209" y="35740"/>
                    <a:pt x="8215" y="35753"/>
                    <a:pt x="8228" y="35760"/>
                  </a:cubicBezTo>
                  <a:cubicBezTo>
                    <a:pt x="8231" y="35763"/>
                    <a:pt x="8238" y="35765"/>
                    <a:pt x="8246" y="35765"/>
                  </a:cubicBezTo>
                  <a:cubicBezTo>
                    <a:pt x="8254" y="35765"/>
                    <a:pt x="8264" y="35763"/>
                    <a:pt x="8274" y="35760"/>
                  </a:cubicBezTo>
                  <a:cubicBezTo>
                    <a:pt x="8319" y="35747"/>
                    <a:pt x="8410" y="35721"/>
                    <a:pt x="8547" y="35675"/>
                  </a:cubicBezTo>
                  <a:lnTo>
                    <a:pt x="8547" y="35675"/>
                  </a:lnTo>
                  <a:cubicBezTo>
                    <a:pt x="8469" y="36540"/>
                    <a:pt x="8326" y="37399"/>
                    <a:pt x="8124" y="38257"/>
                  </a:cubicBezTo>
                  <a:cubicBezTo>
                    <a:pt x="8072" y="38472"/>
                    <a:pt x="7994" y="38784"/>
                    <a:pt x="7883" y="39207"/>
                  </a:cubicBezTo>
                  <a:cubicBezTo>
                    <a:pt x="7753" y="39772"/>
                    <a:pt x="7643" y="40390"/>
                    <a:pt x="7552" y="41067"/>
                  </a:cubicBezTo>
                  <a:cubicBezTo>
                    <a:pt x="7487" y="41593"/>
                    <a:pt x="7422" y="42218"/>
                    <a:pt x="7370" y="42946"/>
                  </a:cubicBezTo>
                  <a:cubicBezTo>
                    <a:pt x="7350" y="43161"/>
                    <a:pt x="7337" y="43356"/>
                    <a:pt x="7337" y="43525"/>
                  </a:cubicBezTo>
                  <a:cubicBezTo>
                    <a:pt x="7331" y="43525"/>
                    <a:pt x="7324" y="43525"/>
                    <a:pt x="7318" y="43531"/>
                  </a:cubicBezTo>
                  <a:cubicBezTo>
                    <a:pt x="7285" y="43544"/>
                    <a:pt x="7233" y="43551"/>
                    <a:pt x="7168" y="43557"/>
                  </a:cubicBezTo>
                  <a:cubicBezTo>
                    <a:pt x="7077" y="43564"/>
                    <a:pt x="7025" y="43570"/>
                    <a:pt x="7012" y="43577"/>
                  </a:cubicBezTo>
                  <a:cubicBezTo>
                    <a:pt x="6992" y="43577"/>
                    <a:pt x="6979" y="43583"/>
                    <a:pt x="6973" y="43590"/>
                  </a:cubicBezTo>
                  <a:cubicBezTo>
                    <a:pt x="6960" y="43596"/>
                    <a:pt x="6953" y="43610"/>
                    <a:pt x="6953" y="43623"/>
                  </a:cubicBezTo>
                  <a:cubicBezTo>
                    <a:pt x="6960" y="43642"/>
                    <a:pt x="6979" y="43649"/>
                    <a:pt x="7005" y="43655"/>
                  </a:cubicBezTo>
                  <a:cubicBezTo>
                    <a:pt x="7057" y="43662"/>
                    <a:pt x="7111" y="43665"/>
                    <a:pt x="7166" y="43665"/>
                  </a:cubicBezTo>
                  <a:cubicBezTo>
                    <a:pt x="7220" y="43665"/>
                    <a:pt x="7275" y="43662"/>
                    <a:pt x="7331" y="43655"/>
                  </a:cubicBezTo>
                  <a:cubicBezTo>
                    <a:pt x="7331" y="43714"/>
                    <a:pt x="7331" y="43779"/>
                    <a:pt x="7331" y="43837"/>
                  </a:cubicBezTo>
                  <a:lnTo>
                    <a:pt x="7305" y="43850"/>
                  </a:lnTo>
                  <a:cubicBezTo>
                    <a:pt x="7285" y="43857"/>
                    <a:pt x="7266" y="43863"/>
                    <a:pt x="7240" y="43863"/>
                  </a:cubicBezTo>
                  <a:lnTo>
                    <a:pt x="6986" y="43915"/>
                  </a:lnTo>
                  <a:lnTo>
                    <a:pt x="6615" y="43928"/>
                  </a:lnTo>
                  <a:cubicBezTo>
                    <a:pt x="6531" y="43928"/>
                    <a:pt x="6479" y="43922"/>
                    <a:pt x="6459" y="43922"/>
                  </a:cubicBezTo>
                  <a:cubicBezTo>
                    <a:pt x="6446" y="43918"/>
                    <a:pt x="6435" y="43917"/>
                    <a:pt x="6426" y="43917"/>
                  </a:cubicBezTo>
                  <a:cubicBezTo>
                    <a:pt x="6417" y="43917"/>
                    <a:pt x="6410" y="43918"/>
                    <a:pt x="6407" y="43922"/>
                  </a:cubicBezTo>
                  <a:cubicBezTo>
                    <a:pt x="6401" y="43928"/>
                    <a:pt x="6401" y="43935"/>
                    <a:pt x="6401" y="43948"/>
                  </a:cubicBezTo>
                  <a:cubicBezTo>
                    <a:pt x="6394" y="43961"/>
                    <a:pt x="6401" y="43974"/>
                    <a:pt x="6407" y="43980"/>
                  </a:cubicBezTo>
                  <a:cubicBezTo>
                    <a:pt x="6407" y="43987"/>
                    <a:pt x="6420" y="43993"/>
                    <a:pt x="6440" y="44006"/>
                  </a:cubicBezTo>
                  <a:cubicBezTo>
                    <a:pt x="6498" y="44026"/>
                    <a:pt x="6563" y="44032"/>
                    <a:pt x="6622" y="44032"/>
                  </a:cubicBezTo>
                  <a:cubicBezTo>
                    <a:pt x="6648" y="44032"/>
                    <a:pt x="6661" y="44032"/>
                    <a:pt x="6674" y="44039"/>
                  </a:cubicBezTo>
                  <a:lnTo>
                    <a:pt x="6706" y="44045"/>
                  </a:lnTo>
                  <a:cubicBezTo>
                    <a:pt x="6716" y="44048"/>
                    <a:pt x="6726" y="44050"/>
                    <a:pt x="6735" y="44050"/>
                  </a:cubicBezTo>
                  <a:cubicBezTo>
                    <a:pt x="6745" y="44050"/>
                    <a:pt x="6755" y="44048"/>
                    <a:pt x="6765" y="44045"/>
                  </a:cubicBezTo>
                  <a:lnTo>
                    <a:pt x="7083" y="44019"/>
                  </a:lnTo>
                  <a:lnTo>
                    <a:pt x="7142" y="44006"/>
                  </a:lnTo>
                  <a:cubicBezTo>
                    <a:pt x="7207" y="43993"/>
                    <a:pt x="7253" y="43987"/>
                    <a:pt x="7285" y="43980"/>
                  </a:cubicBezTo>
                  <a:lnTo>
                    <a:pt x="7337" y="43974"/>
                  </a:lnTo>
                  <a:cubicBezTo>
                    <a:pt x="7344" y="44006"/>
                    <a:pt x="7344" y="44039"/>
                    <a:pt x="7344" y="44078"/>
                  </a:cubicBezTo>
                  <a:cubicBezTo>
                    <a:pt x="7285" y="44097"/>
                    <a:pt x="7240" y="44117"/>
                    <a:pt x="7207" y="44123"/>
                  </a:cubicBezTo>
                  <a:cubicBezTo>
                    <a:pt x="7116" y="44149"/>
                    <a:pt x="6986" y="44162"/>
                    <a:pt x="6830" y="44169"/>
                  </a:cubicBezTo>
                  <a:cubicBezTo>
                    <a:pt x="6622" y="44175"/>
                    <a:pt x="6479" y="44175"/>
                    <a:pt x="6388" y="44175"/>
                  </a:cubicBezTo>
                  <a:cubicBezTo>
                    <a:pt x="6244" y="44169"/>
                    <a:pt x="6114" y="44149"/>
                    <a:pt x="6004" y="44123"/>
                  </a:cubicBezTo>
                  <a:lnTo>
                    <a:pt x="6375" y="43759"/>
                  </a:lnTo>
                  <a:cubicBezTo>
                    <a:pt x="6576" y="43564"/>
                    <a:pt x="6713" y="43401"/>
                    <a:pt x="6784" y="43271"/>
                  </a:cubicBezTo>
                  <a:cubicBezTo>
                    <a:pt x="6823" y="43180"/>
                    <a:pt x="6856" y="43076"/>
                    <a:pt x="6882" y="42953"/>
                  </a:cubicBezTo>
                  <a:cubicBezTo>
                    <a:pt x="6895" y="42875"/>
                    <a:pt x="6908" y="42764"/>
                    <a:pt x="6921" y="42627"/>
                  </a:cubicBezTo>
                  <a:lnTo>
                    <a:pt x="7714" y="34394"/>
                  </a:lnTo>
                  <a:cubicBezTo>
                    <a:pt x="7734" y="34231"/>
                    <a:pt x="7740" y="34114"/>
                    <a:pt x="7740" y="34030"/>
                  </a:cubicBezTo>
                  <a:cubicBezTo>
                    <a:pt x="7740" y="33893"/>
                    <a:pt x="7727" y="33776"/>
                    <a:pt x="7701" y="33672"/>
                  </a:cubicBezTo>
                  <a:cubicBezTo>
                    <a:pt x="7669" y="33549"/>
                    <a:pt x="7617" y="33444"/>
                    <a:pt x="7539" y="33353"/>
                  </a:cubicBezTo>
                  <a:cubicBezTo>
                    <a:pt x="7500" y="33301"/>
                    <a:pt x="7454" y="33262"/>
                    <a:pt x="7402" y="33230"/>
                  </a:cubicBezTo>
                  <a:close/>
                  <a:moveTo>
                    <a:pt x="7116" y="33217"/>
                  </a:moveTo>
                  <a:cubicBezTo>
                    <a:pt x="7116" y="33256"/>
                    <a:pt x="7155" y="33288"/>
                    <a:pt x="7214" y="33327"/>
                  </a:cubicBezTo>
                  <a:cubicBezTo>
                    <a:pt x="7383" y="33431"/>
                    <a:pt x="7487" y="33601"/>
                    <a:pt x="7526" y="33841"/>
                  </a:cubicBezTo>
                  <a:cubicBezTo>
                    <a:pt x="7545" y="33932"/>
                    <a:pt x="7545" y="34036"/>
                    <a:pt x="7539" y="34147"/>
                  </a:cubicBezTo>
                  <a:cubicBezTo>
                    <a:pt x="7539" y="34212"/>
                    <a:pt x="7526" y="34309"/>
                    <a:pt x="7513" y="34459"/>
                  </a:cubicBezTo>
                  <a:cubicBezTo>
                    <a:pt x="7200" y="37008"/>
                    <a:pt x="6953" y="39584"/>
                    <a:pt x="6758" y="42198"/>
                  </a:cubicBezTo>
                  <a:cubicBezTo>
                    <a:pt x="6739" y="42419"/>
                    <a:pt x="6719" y="42588"/>
                    <a:pt x="6700" y="42706"/>
                  </a:cubicBezTo>
                  <a:cubicBezTo>
                    <a:pt x="6661" y="42894"/>
                    <a:pt x="6609" y="43057"/>
                    <a:pt x="6531" y="43187"/>
                  </a:cubicBezTo>
                  <a:cubicBezTo>
                    <a:pt x="6459" y="43297"/>
                    <a:pt x="6342" y="43440"/>
                    <a:pt x="6166" y="43610"/>
                  </a:cubicBezTo>
                  <a:lnTo>
                    <a:pt x="5438" y="44325"/>
                  </a:lnTo>
                  <a:cubicBezTo>
                    <a:pt x="5321" y="44188"/>
                    <a:pt x="5119" y="44071"/>
                    <a:pt x="4840" y="43980"/>
                  </a:cubicBezTo>
                  <a:cubicBezTo>
                    <a:pt x="4449" y="43850"/>
                    <a:pt x="4222" y="43766"/>
                    <a:pt x="4157" y="43733"/>
                  </a:cubicBezTo>
                  <a:cubicBezTo>
                    <a:pt x="4033" y="43662"/>
                    <a:pt x="3942" y="43603"/>
                    <a:pt x="3877" y="43570"/>
                  </a:cubicBezTo>
                  <a:cubicBezTo>
                    <a:pt x="3799" y="43525"/>
                    <a:pt x="3728" y="43499"/>
                    <a:pt x="3663" y="43479"/>
                  </a:cubicBezTo>
                  <a:cubicBezTo>
                    <a:pt x="3695" y="43453"/>
                    <a:pt x="3721" y="43434"/>
                    <a:pt x="3754" y="43408"/>
                  </a:cubicBezTo>
                  <a:lnTo>
                    <a:pt x="4554" y="43668"/>
                  </a:lnTo>
                  <a:cubicBezTo>
                    <a:pt x="4658" y="43701"/>
                    <a:pt x="4729" y="43727"/>
                    <a:pt x="4781" y="43746"/>
                  </a:cubicBezTo>
                  <a:cubicBezTo>
                    <a:pt x="4827" y="43766"/>
                    <a:pt x="4905" y="43798"/>
                    <a:pt x="4996" y="43844"/>
                  </a:cubicBezTo>
                  <a:cubicBezTo>
                    <a:pt x="5093" y="43876"/>
                    <a:pt x="5249" y="43902"/>
                    <a:pt x="5458" y="43915"/>
                  </a:cubicBezTo>
                  <a:cubicBezTo>
                    <a:pt x="5484" y="43915"/>
                    <a:pt x="5503" y="43915"/>
                    <a:pt x="5516" y="43909"/>
                  </a:cubicBezTo>
                  <a:cubicBezTo>
                    <a:pt x="5542" y="43896"/>
                    <a:pt x="5562" y="43876"/>
                    <a:pt x="5588" y="43844"/>
                  </a:cubicBezTo>
                  <a:cubicBezTo>
                    <a:pt x="5731" y="43603"/>
                    <a:pt x="5841" y="43440"/>
                    <a:pt x="5919" y="43356"/>
                  </a:cubicBezTo>
                  <a:cubicBezTo>
                    <a:pt x="5984" y="43284"/>
                    <a:pt x="6010" y="43232"/>
                    <a:pt x="5984" y="43193"/>
                  </a:cubicBezTo>
                  <a:cubicBezTo>
                    <a:pt x="5978" y="43174"/>
                    <a:pt x="5952" y="43148"/>
                    <a:pt x="5906" y="43135"/>
                  </a:cubicBezTo>
                  <a:cubicBezTo>
                    <a:pt x="5659" y="43018"/>
                    <a:pt x="5353" y="42907"/>
                    <a:pt x="4989" y="42803"/>
                  </a:cubicBezTo>
                  <a:cubicBezTo>
                    <a:pt x="4807" y="42745"/>
                    <a:pt x="4658" y="42719"/>
                    <a:pt x="4534" y="42706"/>
                  </a:cubicBezTo>
                  <a:cubicBezTo>
                    <a:pt x="4554" y="42686"/>
                    <a:pt x="4580" y="42660"/>
                    <a:pt x="4599" y="42634"/>
                  </a:cubicBezTo>
                  <a:cubicBezTo>
                    <a:pt x="4710" y="42640"/>
                    <a:pt x="4859" y="42673"/>
                    <a:pt x="5054" y="42738"/>
                  </a:cubicBezTo>
                  <a:lnTo>
                    <a:pt x="5724" y="42933"/>
                  </a:lnTo>
                  <a:cubicBezTo>
                    <a:pt x="5809" y="42959"/>
                    <a:pt x="5880" y="42979"/>
                    <a:pt x="5952" y="43005"/>
                  </a:cubicBezTo>
                  <a:cubicBezTo>
                    <a:pt x="5976" y="43014"/>
                    <a:pt x="5999" y="43020"/>
                    <a:pt x="6018" y="43020"/>
                  </a:cubicBezTo>
                  <a:cubicBezTo>
                    <a:pt x="6025" y="43020"/>
                    <a:pt x="6031" y="43019"/>
                    <a:pt x="6036" y="43018"/>
                  </a:cubicBezTo>
                  <a:cubicBezTo>
                    <a:pt x="6056" y="43011"/>
                    <a:pt x="6075" y="42992"/>
                    <a:pt x="6095" y="42966"/>
                  </a:cubicBezTo>
                  <a:cubicBezTo>
                    <a:pt x="6179" y="42842"/>
                    <a:pt x="6244" y="42751"/>
                    <a:pt x="6277" y="42686"/>
                  </a:cubicBezTo>
                  <a:cubicBezTo>
                    <a:pt x="6342" y="42582"/>
                    <a:pt x="6394" y="42484"/>
                    <a:pt x="6427" y="42393"/>
                  </a:cubicBezTo>
                  <a:cubicBezTo>
                    <a:pt x="6466" y="42283"/>
                    <a:pt x="6505" y="42094"/>
                    <a:pt x="6544" y="41834"/>
                  </a:cubicBezTo>
                  <a:lnTo>
                    <a:pt x="6576" y="41613"/>
                  </a:lnTo>
                  <a:cubicBezTo>
                    <a:pt x="6583" y="41580"/>
                    <a:pt x="6576" y="41561"/>
                    <a:pt x="6570" y="41548"/>
                  </a:cubicBezTo>
                  <a:cubicBezTo>
                    <a:pt x="6557" y="41535"/>
                    <a:pt x="6544" y="41528"/>
                    <a:pt x="6511" y="41522"/>
                  </a:cubicBezTo>
                  <a:cubicBezTo>
                    <a:pt x="6459" y="41515"/>
                    <a:pt x="6355" y="41509"/>
                    <a:pt x="6186" y="41489"/>
                  </a:cubicBezTo>
                  <a:cubicBezTo>
                    <a:pt x="6049" y="41476"/>
                    <a:pt x="5945" y="41463"/>
                    <a:pt x="5861" y="41450"/>
                  </a:cubicBezTo>
                  <a:cubicBezTo>
                    <a:pt x="5705" y="41398"/>
                    <a:pt x="5581" y="41372"/>
                    <a:pt x="5497" y="41359"/>
                  </a:cubicBezTo>
                  <a:cubicBezTo>
                    <a:pt x="5386" y="41359"/>
                    <a:pt x="5314" y="41353"/>
                    <a:pt x="5262" y="41346"/>
                  </a:cubicBezTo>
                  <a:cubicBezTo>
                    <a:pt x="5230" y="41346"/>
                    <a:pt x="5152" y="41333"/>
                    <a:pt x="5015" y="41307"/>
                  </a:cubicBezTo>
                  <a:cubicBezTo>
                    <a:pt x="4963" y="41294"/>
                    <a:pt x="4918" y="41288"/>
                    <a:pt x="4879" y="41281"/>
                  </a:cubicBezTo>
                  <a:lnTo>
                    <a:pt x="4879" y="41177"/>
                  </a:lnTo>
                  <a:cubicBezTo>
                    <a:pt x="5386" y="41216"/>
                    <a:pt x="5906" y="41275"/>
                    <a:pt x="6433" y="41353"/>
                  </a:cubicBezTo>
                  <a:cubicBezTo>
                    <a:pt x="6455" y="41355"/>
                    <a:pt x="6473" y="41357"/>
                    <a:pt x="6488" y="41357"/>
                  </a:cubicBezTo>
                  <a:cubicBezTo>
                    <a:pt x="6510" y="41357"/>
                    <a:pt x="6526" y="41354"/>
                    <a:pt x="6537" y="41346"/>
                  </a:cubicBezTo>
                  <a:cubicBezTo>
                    <a:pt x="6557" y="41327"/>
                    <a:pt x="6570" y="41301"/>
                    <a:pt x="6570" y="41262"/>
                  </a:cubicBezTo>
                  <a:cubicBezTo>
                    <a:pt x="6576" y="41229"/>
                    <a:pt x="6583" y="41184"/>
                    <a:pt x="6589" y="41125"/>
                  </a:cubicBezTo>
                  <a:cubicBezTo>
                    <a:pt x="6589" y="41054"/>
                    <a:pt x="6596" y="41008"/>
                    <a:pt x="6602" y="40982"/>
                  </a:cubicBezTo>
                  <a:cubicBezTo>
                    <a:pt x="6609" y="40924"/>
                    <a:pt x="6635" y="40832"/>
                    <a:pt x="6680" y="40722"/>
                  </a:cubicBezTo>
                  <a:cubicBezTo>
                    <a:pt x="6719" y="40605"/>
                    <a:pt x="6745" y="40520"/>
                    <a:pt x="6752" y="40462"/>
                  </a:cubicBezTo>
                  <a:cubicBezTo>
                    <a:pt x="6758" y="40410"/>
                    <a:pt x="6765" y="40338"/>
                    <a:pt x="6765" y="40241"/>
                  </a:cubicBezTo>
                  <a:lnTo>
                    <a:pt x="6758" y="39519"/>
                  </a:lnTo>
                  <a:cubicBezTo>
                    <a:pt x="6758" y="39486"/>
                    <a:pt x="6758" y="39467"/>
                    <a:pt x="6745" y="39454"/>
                  </a:cubicBezTo>
                  <a:cubicBezTo>
                    <a:pt x="6735" y="39439"/>
                    <a:pt x="6718" y="39432"/>
                    <a:pt x="6697" y="39432"/>
                  </a:cubicBezTo>
                  <a:cubicBezTo>
                    <a:pt x="6690" y="39432"/>
                    <a:pt x="6682" y="39433"/>
                    <a:pt x="6674" y="39434"/>
                  </a:cubicBezTo>
                  <a:cubicBezTo>
                    <a:pt x="6592" y="39436"/>
                    <a:pt x="6511" y="39437"/>
                    <a:pt x="6430" y="39437"/>
                  </a:cubicBezTo>
                  <a:cubicBezTo>
                    <a:pt x="6024" y="39437"/>
                    <a:pt x="5618" y="39410"/>
                    <a:pt x="5217" y="39356"/>
                  </a:cubicBezTo>
                  <a:lnTo>
                    <a:pt x="4918" y="39304"/>
                  </a:lnTo>
                  <a:lnTo>
                    <a:pt x="4898" y="39304"/>
                  </a:lnTo>
                  <a:lnTo>
                    <a:pt x="4898" y="39252"/>
                  </a:lnTo>
                  <a:cubicBezTo>
                    <a:pt x="5016" y="39268"/>
                    <a:pt x="5169" y="39280"/>
                    <a:pt x="5353" y="39280"/>
                  </a:cubicBezTo>
                  <a:cubicBezTo>
                    <a:pt x="5393" y="39280"/>
                    <a:pt x="5434" y="39279"/>
                    <a:pt x="5477" y="39278"/>
                  </a:cubicBezTo>
                  <a:lnTo>
                    <a:pt x="6765" y="39272"/>
                  </a:lnTo>
                  <a:cubicBezTo>
                    <a:pt x="6784" y="39272"/>
                    <a:pt x="6804" y="39265"/>
                    <a:pt x="6817" y="39259"/>
                  </a:cubicBezTo>
                  <a:cubicBezTo>
                    <a:pt x="6830" y="39252"/>
                    <a:pt x="6836" y="39226"/>
                    <a:pt x="6843" y="39194"/>
                  </a:cubicBezTo>
                  <a:lnTo>
                    <a:pt x="6895" y="38595"/>
                  </a:lnTo>
                  <a:cubicBezTo>
                    <a:pt x="6914" y="38413"/>
                    <a:pt x="6914" y="38290"/>
                    <a:pt x="6901" y="38218"/>
                  </a:cubicBezTo>
                  <a:cubicBezTo>
                    <a:pt x="6888" y="38147"/>
                    <a:pt x="6882" y="38095"/>
                    <a:pt x="6875" y="38062"/>
                  </a:cubicBezTo>
                  <a:cubicBezTo>
                    <a:pt x="6869" y="38003"/>
                    <a:pt x="6862" y="37951"/>
                    <a:pt x="6869" y="37906"/>
                  </a:cubicBezTo>
                  <a:cubicBezTo>
                    <a:pt x="6882" y="37834"/>
                    <a:pt x="6895" y="37782"/>
                    <a:pt x="6895" y="37750"/>
                  </a:cubicBezTo>
                  <a:cubicBezTo>
                    <a:pt x="6901" y="37678"/>
                    <a:pt x="6882" y="37633"/>
                    <a:pt x="6849" y="37607"/>
                  </a:cubicBezTo>
                  <a:cubicBezTo>
                    <a:pt x="6823" y="37589"/>
                    <a:pt x="6791" y="37581"/>
                    <a:pt x="6750" y="37581"/>
                  </a:cubicBezTo>
                  <a:cubicBezTo>
                    <a:pt x="6729" y="37581"/>
                    <a:pt x="6706" y="37583"/>
                    <a:pt x="6680" y="37587"/>
                  </a:cubicBezTo>
                  <a:cubicBezTo>
                    <a:pt x="6394" y="37652"/>
                    <a:pt x="6179" y="37691"/>
                    <a:pt x="6036" y="37717"/>
                  </a:cubicBezTo>
                  <a:cubicBezTo>
                    <a:pt x="5789" y="37769"/>
                    <a:pt x="5575" y="37802"/>
                    <a:pt x="5392" y="37808"/>
                  </a:cubicBezTo>
                  <a:cubicBezTo>
                    <a:pt x="5288" y="37815"/>
                    <a:pt x="5210" y="37815"/>
                    <a:pt x="5152" y="37821"/>
                  </a:cubicBezTo>
                  <a:cubicBezTo>
                    <a:pt x="5061" y="37821"/>
                    <a:pt x="4976" y="37834"/>
                    <a:pt x="4918" y="37841"/>
                  </a:cubicBezTo>
                  <a:cubicBezTo>
                    <a:pt x="4911" y="37841"/>
                    <a:pt x="4911" y="37847"/>
                    <a:pt x="4911" y="37847"/>
                  </a:cubicBezTo>
                  <a:lnTo>
                    <a:pt x="4911" y="37750"/>
                  </a:lnTo>
                  <a:lnTo>
                    <a:pt x="4918" y="37750"/>
                  </a:lnTo>
                  <a:cubicBezTo>
                    <a:pt x="5646" y="37691"/>
                    <a:pt x="6349" y="37555"/>
                    <a:pt x="7025" y="37347"/>
                  </a:cubicBezTo>
                  <a:cubicBezTo>
                    <a:pt x="7077" y="37327"/>
                    <a:pt x="7109" y="37308"/>
                    <a:pt x="7129" y="37288"/>
                  </a:cubicBezTo>
                  <a:cubicBezTo>
                    <a:pt x="7135" y="37269"/>
                    <a:pt x="7148" y="37243"/>
                    <a:pt x="7148" y="37204"/>
                  </a:cubicBezTo>
                  <a:cubicBezTo>
                    <a:pt x="7227" y="36722"/>
                    <a:pt x="7207" y="36241"/>
                    <a:pt x="7090" y="35760"/>
                  </a:cubicBezTo>
                  <a:cubicBezTo>
                    <a:pt x="7077" y="35708"/>
                    <a:pt x="7057" y="35675"/>
                    <a:pt x="7031" y="35662"/>
                  </a:cubicBezTo>
                  <a:cubicBezTo>
                    <a:pt x="7023" y="35659"/>
                    <a:pt x="7014" y="35658"/>
                    <a:pt x="7003" y="35658"/>
                  </a:cubicBezTo>
                  <a:cubicBezTo>
                    <a:pt x="6988" y="35658"/>
                    <a:pt x="6970" y="35661"/>
                    <a:pt x="6947" y="35669"/>
                  </a:cubicBezTo>
                  <a:cubicBezTo>
                    <a:pt x="6205" y="35896"/>
                    <a:pt x="5536" y="36046"/>
                    <a:pt x="4937" y="36111"/>
                  </a:cubicBezTo>
                  <a:lnTo>
                    <a:pt x="4931" y="36111"/>
                  </a:lnTo>
                  <a:cubicBezTo>
                    <a:pt x="4937" y="36065"/>
                    <a:pt x="4937" y="36013"/>
                    <a:pt x="4937" y="35968"/>
                  </a:cubicBezTo>
                  <a:cubicBezTo>
                    <a:pt x="4996" y="35968"/>
                    <a:pt x="5067" y="35968"/>
                    <a:pt x="5139" y="35955"/>
                  </a:cubicBezTo>
                  <a:cubicBezTo>
                    <a:pt x="5197" y="35948"/>
                    <a:pt x="5295" y="35929"/>
                    <a:pt x="5438" y="35896"/>
                  </a:cubicBezTo>
                  <a:lnTo>
                    <a:pt x="6329" y="35682"/>
                  </a:lnTo>
                  <a:cubicBezTo>
                    <a:pt x="6674" y="35604"/>
                    <a:pt x="6921" y="35539"/>
                    <a:pt x="7064" y="35493"/>
                  </a:cubicBezTo>
                  <a:cubicBezTo>
                    <a:pt x="7116" y="35474"/>
                    <a:pt x="7155" y="35448"/>
                    <a:pt x="7181" y="35422"/>
                  </a:cubicBezTo>
                  <a:cubicBezTo>
                    <a:pt x="7194" y="35402"/>
                    <a:pt x="7200" y="35363"/>
                    <a:pt x="7207" y="35311"/>
                  </a:cubicBezTo>
                  <a:cubicBezTo>
                    <a:pt x="7233" y="34901"/>
                    <a:pt x="7240" y="34570"/>
                    <a:pt x="7233" y="34322"/>
                  </a:cubicBezTo>
                  <a:cubicBezTo>
                    <a:pt x="7214" y="33958"/>
                    <a:pt x="7155" y="33640"/>
                    <a:pt x="7064" y="33360"/>
                  </a:cubicBezTo>
                  <a:cubicBezTo>
                    <a:pt x="7044" y="33301"/>
                    <a:pt x="7025" y="33256"/>
                    <a:pt x="7005" y="33217"/>
                  </a:cubicBezTo>
                  <a:close/>
                  <a:moveTo>
                    <a:pt x="13255" y="43616"/>
                  </a:moveTo>
                  <a:cubicBezTo>
                    <a:pt x="13327" y="43649"/>
                    <a:pt x="13424" y="43681"/>
                    <a:pt x="13568" y="43707"/>
                  </a:cubicBezTo>
                  <a:cubicBezTo>
                    <a:pt x="13789" y="43740"/>
                    <a:pt x="14075" y="43772"/>
                    <a:pt x="14420" y="43798"/>
                  </a:cubicBezTo>
                  <a:cubicBezTo>
                    <a:pt x="14636" y="43815"/>
                    <a:pt x="14813" y="43824"/>
                    <a:pt x="14954" y="43824"/>
                  </a:cubicBezTo>
                  <a:cubicBezTo>
                    <a:pt x="15025" y="43824"/>
                    <a:pt x="15087" y="43822"/>
                    <a:pt x="15141" y="43818"/>
                  </a:cubicBezTo>
                  <a:cubicBezTo>
                    <a:pt x="15153" y="43816"/>
                    <a:pt x="15163" y="43815"/>
                    <a:pt x="15173" y="43815"/>
                  </a:cubicBezTo>
                  <a:cubicBezTo>
                    <a:pt x="15202" y="43815"/>
                    <a:pt x="15223" y="43822"/>
                    <a:pt x="15232" y="43837"/>
                  </a:cubicBezTo>
                  <a:cubicBezTo>
                    <a:pt x="15252" y="43857"/>
                    <a:pt x="15252" y="43889"/>
                    <a:pt x="15232" y="43941"/>
                  </a:cubicBezTo>
                  <a:cubicBezTo>
                    <a:pt x="15226" y="43980"/>
                    <a:pt x="15219" y="44032"/>
                    <a:pt x="15219" y="44104"/>
                  </a:cubicBezTo>
                  <a:cubicBezTo>
                    <a:pt x="15213" y="44279"/>
                    <a:pt x="15187" y="44448"/>
                    <a:pt x="15141" y="44598"/>
                  </a:cubicBezTo>
                  <a:cubicBezTo>
                    <a:pt x="15135" y="44624"/>
                    <a:pt x="15122" y="44644"/>
                    <a:pt x="15109" y="44650"/>
                  </a:cubicBezTo>
                  <a:cubicBezTo>
                    <a:pt x="15102" y="44653"/>
                    <a:pt x="15096" y="44655"/>
                    <a:pt x="15089" y="44655"/>
                  </a:cubicBezTo>
                  <a:cubicBezTo>
                    <a:pt x="15081" y="44655"/>
                    <a:pt x="15073" y="44653"/>
                    <a:pt x="15063" y="44650"/>
                  </a:cubicBezTo>
                  <a:cubicBezTo>
                    <a:pt x="14998" y="44631"/>
                    <a:pt x="14920" y="44624"/>
                    <a:pt x="14836" y="44618"/>
                  </a:cubicBezTo>
                  <a:cubicBezTo>
                    <a:pt x="14777" y="44611"/>
                    <a:pt x="14706" y="44611"/>
                    <a:pt x="14602" y="44611"/>
                  </a:cubicBezTo>
                  <a:lnTo>
                    <a:pt x="13548" y="44618"/>
                  </a:lnTo>
                  <a:cubicBezTo>
                    <a:pt x="13359" y="44618"/>
                    <a:pt x="13203" y="44624"/>
                    <a:pt x="13080" y="44631"/>
                  </a:cubicBezTo>
                  <a:cubicBezTo>
                    <a:pt x="13099" y="44566"/>
                    <a:pt x="13112" y="44500"/>
                    <a:pt x="13125" y="44435"/>
                  </a:cubicBezTo>
                  <a:cubicBezTo>
                    <a:pt x="13242" y="44429"/>
                    <a:pt x="13372" y="44426"/>
                    <a:pt x="13518" y="44426"/>
                  </a:cubicBezTo>
                  <a:cubicBezTo>
                    <a:pt x="13663" y="44426"/>
                    <a:pt x="13824" y="44429"/>
                    <a:pt x="14003" y="44435"/>
                  </a:cubicBezTo>
                  <a:lnTo>
                    <a:pt x="14556" y="44448"/>
                  </a:lnTo>
                  <a:lnTo>
                    <a:pt x="14998" y="44416"/>
                  </a:lnTo>
                  <a:cubicBezTo>
                    <a:pt x="15024" y="44416"/>
                    <a:pt x="15050" y="44403"/>
                    <a:pt x="15063" y="44390"/>
                  </a:cubicBezTo>
                  <a:cubicBezTo>
                    <a:pt x="15083" y="44377"/>
                    <a:pt x="15089" y="44344"/>
                    <a:pt x="15089" y="44292"/>
                  </a:cubicBezTo>
                  <a:cubicBezTo>
                    <a:pt x="15083" y="44169"/>
                    <a:pt x="15102" y="44045"/>
                    <a:pt x="15141" y="43922"/>
                  </a:cubicBezTo>
                  <a:cubicBezTo>
                    <a:pt x="15135" y="43915"/>
                    <a:pt x="15128" y="43915"/>
                    <a:pt x="15115" y="43915"/>
                  </a:cubicBezTo>
                  <a:cubicBezTo>
                    <a:pt x="15114" y="43913"/>
                    <a:pt x="15111" y="43912"/>
                    <a:pt x="15108" y="43912"/>
                  </a:cubicBezTo>
                  <a:cubicBezTo>
                    <a:pt x="15102" y="43912"/>
                    <a:pt x="15094" y="43917"/>
                    <a:pt x="15089" y="43922"/>
                  </a:cubicBezTo>
                  <a:cubicBezTo>
                    <a:pt x="15083" y="43928"/>
                    <a:pt x="15076" y="43941"/>
                    <a:pt x="15070" y="43961"/>
                  </a:cubicBezTo>
                  <a:cubicBezTo>
                    <a:pt x="15044" y="44039"/>
                    <a:pt x="15031" y="44104"/>
                    <a:pt x="15031" y="44162"/>
                  </a:cubicBezTo>
                  <a:lnTo>
                    <a:pt x="15031" y="44253"/>
                  </a:lnTo>
                  <a:cubicBezTo>
                    <a:pt x="15031" y="44292"/>
                    <a:pt x="15024" y="44325"/>
                    <a:pt x="15011" y="44344"/>
                  </a:cubicBezTo>
                  <a:cubicBezTo>
                    <a:pt x="14875" y="44370"/>
                    <a:pt x="14686" y="44377"/>
                    <a:pt x="14446" y="44377"/>
                  </a:cubicBezTo>
                  <a:lnTo>
                    <a:pt x="13906" y="44370"/>
                  </a:lnTo>
                  <a:cubicBezTo>
                    <a:pt x="13633" y="44357"/>
                    <a:pt x="13470" y="44357"/>
                    <a:pt x="13411" y="44357"/>
                  </a:cubicBezTo>
                  <a:cubicBezTo>
                    <a:pt x="13391" y="44356"/>
                    <a:pt x="13368" y="44355"/>
                    <a:pt x="13344" y="44355"/>
                  </a:cubicBezTo>
                  <a:cubicBezTo>
                    <a:pt x="13285" y="44355"/>
                    <a:pt x="13218" y="44359"/>
                    <a:pt x="13145" y="44364"/>
                  </a:cubicBezTo>
                  <a:cubicBezTo>
                    <a:pt x="13190" y="44130"/>
                    <a:pt x="13229" y="43883"/>
                    <a:pt x="13255" y="43616"/>
                  </a:cubicBezTo>
                  <a:close/>
                  <a:moveTo>
                    <a:pt x="14042" y="32239"/>
                  </a:moveTo>
                  <a:cubicBezTo>
                    <a:pt x="14141" y="32239"/>
                    <a:pt x="14222" y="32271"/>
                    <a:pt x="14283" y="32332"/>
                  </a:cubicBezTo>
                  <a:cubicBezTo>
                    <a:pt x="14296" y="32352"/>
                    <a:pt x="14322" y="32397"/>
                    <a:pt x="14374" y="32469"/>
                  </a:cubicBezTo>
                  <a:cubicBezTo>
                    <a:pt x="14381" y="32482"/>
                    <a:pt x="14387" y="32488"/>
                    <a:pt x="14394" y="32501"/>
                  </a:cubicBezTo>
                  <a:cubicBezTo>
                    <a:pt x="14420" y="32677"/>
                    <a:pt x="14472" y="32853"/>
                    <a:pt x="14543" y="33028"/>
                  </a:cubicBezTo>
                  <a:cubicBezTo>
                    <a:pt x="14569" y="33080"/>
                    <a:pt x="14621" y="33191"/>
                    <a:pt x="14706" y="33366"/>
                  </a:cubicBezTo>
                  <a:cubicBezTo>
                    <a:pt x="14771" y="33503"/>
                    <a:pt x="14816" y="33620"/>
                    <a:pt x="14849" y="33711"/>
                  </a:cubicBezTo>
                  <a:cubicBezTo>
                    <a:pt x="14894" y="33854"/>
                    <a:pt x="14933" y="34043"/>
                    <a:pt x="14959" y="34277"/>
                  </a:cubicBezTo>
                  <a:cubicBezTo>
                    <a:pt x="14972" y="34407"/>
                    <a:pt x="14992" y="34596"/>
                    <a:pt x="15011" y="34849"/>
                  </a:cubicBezTo>
                  <a:cubicBezTo>
                    <a:pt x="15031" y="34986"/>
                    <a:pt x="15063" y="35148"/>
                    <a:pt x="15109" y="35350"/>
                  </a:cubicBezTo>
                  <a:cubicBezTo>
                    <a:pt x="15135" y="35454"/>
                    <a:pt x="15174" y="35623"/>
                    <a:pt x="15226" y="35838"/>
                  </a:cubicBezTo>
                  <a:cubicBezTo>
                    <a:pt x="15285" y="36117"/>
                    <a:pt x="15343" y="36482"/>
                    <a:pt x="15402" y="36937"/>
                  </a:cubicBezTo>
                  <a:lnTo>
                    <a:pt x="15636" y="38680"/>
                  </a:lnTo>
                  <a:cubicBezTo>
                    <a:pt x="15707" y="39213"/>
                    <a:pt x="15753" y="39642"/>
                    <a:pt x="15785" y="39968"/>
                  </a:cubicBezTo>
                  <a:cubicBezTo>
                    <a:pt x="15857" y="40872"/>
                    <a:pt x="15844" y="41769"/>
                    <a:pt x="15740" y="42673"/>
                  </a:cubicBezTo>
                  <a:cubicBezTo>
                    <a:pt x="15636" y="43544"/>
                    <a:pt x="15454" y="44403"/>
                    <a:pt x="15187" y="45242"/>
                  </a:cubicBezTo>
                  <a:cubicBezTo>
                    <a:pt x="15180" y="45222"/>
                    <a:pt x="15167" y="45203"/>
                    <a:pt x="15154" y="45183"/>
                  </a:cubicBezTo>
                  <a:cubicBezTo>
                    <a:pt x="15122" y="45151"/>
                    <a:pt x="15057" y="45118"/>
                    <a:pt x="14959" y="45086"/>
                  </a:cubicBezTo>
                  <a:cubicBezTo>
                    <a:pt x="14543" y="44956"/>
                    <a:pt x="14211" y="44878"/>
                    <a:pt x="13971" y="44845"/>
                  </a:cubicBezTo>
                  <a:cubicBezTo>
                    <a:pt x="13847" y="44828"/>
                    <a:pt x="13729" y="44819"/>
                    <a:pt x="13615" y="44819"/>
                  </a:cubicBezTo>
                  <a:cubicBezTo>
                    <a:pt x="13388" y="44819"/>
                    <a:pt x="13182" y="44854"/>
                    <a:pt x="12995" y="44923"/>
                  </a:cubicBezTo>
                  <a:lnTo>
                    <a:pt x="13041" y="44767"/>
                  </a:lnTo>
                  <a:cubicBezTo>
                    <a:pt x="13119" y="44754"/>
                    <a:pt x="13190" y="44748"/>
                    <a:pt x="13275" y="44748"/>
                  </a:cubicBezTo>
                  <a:cubicBezTo>
                    <a:pt x="13333" y="44741"/>
                    <a:pt x="13444" y="44735"/>
                    <a:pt x="13607" y="44735"/>
                  </a:cubicBezTo>
                  <a:lnTo>
                    <a:pt x="14634" y="44728"/>
                  </a:lnTo>
                  <a:cubicBezTo>
                    <a:pt x="14810" y="44728"/>
                    <a:pt x="14946" y="44741"/>
                    <a:pt x="15031" y="44767"/>
                  </a:cubicBezTo>
                  <a:cubicBezTo>
                    <a:pt x="15071" y="44779"/>
                    <a:pt x="15105" y="44786"/>
                    <a:pt x="15133" y="44786"/>
                  </a:cubicBezTo>
                  <a:cubicBezTo>
                    <a:pt x="15165" y="44786"/>
                    <a:pt x="15189" y="44778"/>
                    <a:pt x="15206" y="44761"/>
                  </a:cubicBezTo>
                  <a:cubicBezTo>
                    <a:pt x="15213" y="44754"/>
                    <a:pt x="15226" y="44735"/>
                    <a:pt x="15232" y="44709"/>
                  </a:cubicBezTo>
                  <a:cubicBezTo>
                    <a:pt x="15291" y="44513"/>
                    <a:pt x="15324" y="44325"/>
                    <a:pt x="15324" y="44143"/>
                  </a:cubicBezTo>
                  <a:cubicBezTo>
                    <a:pt x="15330" y="44019"/>
                    <a:pt x="15337" y="43941"/>
                    <a:pt x="15350" y="43915"/>
                  </a:cubicBezTo>
                  <a:cubicBezTo>
                    <a:pt x="15356" y="43863"/>
                    <a:pt x="15363" y="43837"/>
                    <a:pt x="15363" y="43818"/>
                  </a:cubicBezTo>
                  <a:cubicBezTo>
                    <a:pt x="15369" y="43785"/>
                    <a:pt x="15356" y="43759"/>
                    <a:pt x="15337" y="43740"/>
                  </a:cubicBezTo>
                  <a:cubicBezTo>
                    <a:pt x="15324" y="43720"/>
                    <a:pt x="15285" y="43714"/>
                    <a:pt x="15232" y="43714"/>
                  </a:cubicBezTo>
                  <a:lnTo>
                    <a:pt x="14634" y="43714"/>
                  </a:lnTo>
                  <a:cubicBezTo>
                    <a:pt x="14569" y="43707"/>
                    <a:pt x="14381" y="43688"/>
                    <a:pt x="14075" y="43662"/>
                  </a:cubicBezTo>
                  <a:cubicBezTo>
                    <a:pt x="13704" y="43623"/>
                    <a:pt x="13437" y="43577"/>
                    <a:pt x="13275" y="43531"/>
                  </a:cubicBezTo>
                  <a:lnTo>
                    <a:pt x="13262" y="43531"/>
                  </a:lnTo>
                  <a:cubicBezTo>
                    <a:pt x="13268" y="43505"/>
                    <a:pt x="13268" y="43473"/>
                    <a:pt x="13275" y="43447"/>
                  </a:cubicBezTo>
                  <a:lnTo>
                    <a:pt x="13418" y="43479"/>
                  </a:lnTo>
                  <a:cubicBezTo>
                    <a:pt x="13685" y="43551"/>
                    <a:pt x="13886" y="43590"/>
                    <a:pt x="14036" y="43603"/>
                  </a:cubicBezTo>
                  <a:cubicBezTo>
                    <a:pt x="14100" y="43608"/>
                    <a:pt x="14178" y="43612"/>
                    <a:pt x="14266" y="43612"/>
                  </a:cubicBezTo>
                  <a:cubicBezTo>
                    <a:pt x="14302" y="43612"/>
                    <a:pt x="14341" y="43611"/>
                    <a:pt x="14381" y="43610"/>
                  </a:cubicBezTo>
                  <a:cubicBezTo>
                    <a:pt x="14452" y="43603"/>
                    <a:pt x="14569" y="43596"/>
                    <a:pt x="14719" y="43590"/>
                  </a:cubicBezTo>
                  <a:cubicBezTo>
                    <a:pt x="14868" y="43590"/>
                    <a:pt x="15018" y="43590"/>
                    <a:pt x="15167" y="43603"/>
                  </a:cubicBezTo>
                  <a:cubicBezTo>
                    <a:pt x="15245" y="43603"/>
                    <a:pt x="15298" y="43596"/>
                    <a:pt x="15324" y="43577"/>
                  </a:cubicBezTo>
                  <a:cubicBezTo>
                    <a:pt x="15356" y="43551"/>
                    <a:pt x="15376" y="43499"/>
                    <a:pt x="15389" y="43427"/>
                  </a:cubicBezTo>
                  <a:lnTo>
                    <a:pt x="15415" y="43291"/>
                  </a:lnTo>
                  <a:cubicBezTo>
                    <a:pt x="15460" y="43018"/>
                    <a:pt x="15480" y="42810"/>
                    <a:pt x="15486" y="42666"/>
                  </a:cubicBezTo>
                  <a:cubicBezTo>
                    <a:pt x="15486" y="42562"/>
                    <a:pt x="15480" y="42406"/>
                    <a:pt x="15460" y="42198"/>
                  </a:cubicBezTo>
                  <a:cubicBezTo>
                    <a:pt x="15454" y="42166"/>
                    <a:pt x="15447" y="42146"/>
                    <a:pt x="15434" y="42127"/>
                  </a:cubicBezTo>
                  <a:cubicBezTo>
                    <a:pt x="15421" y="42109"/>
                    <a:pt x="15397" y="42101"/>
                    <a:pt x="15364" y="42101"/>
                  </a:cubicBezTo>
                  <a:cubicBezTo>
                    <a:pt x="15348" y="42101"/>
                    <a:pt x="15330" y="42103"/>
                    <a:pt x="15311" y="42107"/>
                  </a:cubicBezTo>
                  <a:lnTo>
                    <a:pt x="14699" y="42231"/>
                  </a:lnTo>
                  <a:cubicBezTo>
                    <a:pt x="14563" y="42257"/>
                    <a:pt x="14452" y="42276"/>
                    <a:pt x="14361" y="42276"/>
                  </a:cubicBezTo>
                  <a:cubicBezTo>
                    <a:pt x="14289" y="42276"/>
                    <a:pt x="14179" y="42263"/>
                    <a:pt x="14036" y="42237"/>
                  </a:cubicBezTo>
                  <a:cubicBezTo>
                    <a:pt x="13737" y="42179"/>
                    <a:pt x="13509" y="42114"/>
                    <a:pt x="13353" y="42049"/>
                  </a:cubicBezTo>
                  <a:cubicBezTo>
                    <a:pt x="13333" y="42042"/>
                    <a:pt x="13314" y="42042"/>
                    <a:pt x="13301" y="42036"/>
                  </a:cubicBezTo>
                  <a:cubicBezTo>
                    <a:pt x="13301" y="42010"/>
                    <a:pt x="13301" y="41977"/>
                    <a:pt x="13301" y="41951"/>
                  </a:cubicBezTo>
                  <a:lnTo>
                    <a:pt x="13353" y="41951"/>
                  </a:lnTo>
                  <a:cubicBezTo>
                    <a:pt x="13405" y="41951"/>
                    <a:pt x="13463" y="41958"/>
                    <a:pt x="13535" y="41984"/>
                  </a:cubicBezTo>
                  <a:cubicBezTo>
                    <a:pt x="13574" y="41997"/>
                    <a:pt x="13639" y="42023"/>
                    <a:pt x="13717" y="42049"/>
                  </a:cubicBezTo>
                  <a:cubicBezTo>
                    <a:pt x="13834" y="42088"/>
                    <a:pt x="13977" y="42107"/>
                    <a:pt x="14133" y="42107"/>
                  </a:cubicBezTo>
                  <a:cubicBezTo>
                    <a:pt x="14224" y="42107"/>
                    <a:pt x="14367" y="42101"/>
                    <a:pt x="14563" y="42081"/>
                  </a:cubicBezTo>
                  <a:lnTo>
                    <a:pt x="15304" y="42003"/>
                  </a:lnTo>
                  <a:cubicBezTo>
                    <a:pt x="15376" y="41997"/>
                    <a:pt x="15421" y="41977"/>
                    <a:pt x="15447" y="41958"/>
                  </a:cubicBezTo>
                  <a:cubicBezTo>
                    <a:pt x="15493" y="41925"/>
                    <a:pt x="15512" y="41867"/>
                    <a:pt x="15525" y="41776"/>
                  </a:cubicBezTo>
                  <a:cubicBezTo>
                    <a:pt x="15584" y="41333"/>
                    <a:pt x="15577" y="40904"/>
                    <a:pt x="15506" y="40481"/>
                  </a:cubicBezTo>
                  <a:cubicBezTo>
                    <a:pt x="15480" y="40332"/>
                    <a:pt x="15447" y="40176"/>
                    <a:pt x="15402" y="40026"/>
                  </a:cubicBezTo>
                  <a:cubicBezTo>
                    <a:pt x="15382" y="39922"/>
                    <a:pt x="15337" y="39863"/>
                    <a:pt x="15278" y="39857"/>
                  </a:cubicBezTo>
                  <a:cubicBezTo>
                    <a:pt x="15252" y="39857"/>
                    <a:pt x="15219" y="39870"/>
                    <a:pt x="15167" y="39902"/>
                  </a:cubicBezTo>
                  <a:cubicBezTo>
                    <a:pt x="14966" y="40033"/>
                    <a:pt x="14777" y="40130"/>
                    <a:pt x="14615" y="40195"/>
                  </a:cubicBezTo>
                  <a:cubicBezTo>
                    <a:pt x="14550" y="40221"/>
                    <a:pt x="14439" y="40260"/>
                    <a:pt x="14283" y="40306"/>
                  </a:cubicBezTo>
                  <a:cubicBezTo>
                    <a:pt x="14120" y="40358"/>
                    <a:pt x="14003" y="40390"/>
                    <a:pt x="13919" y="40403"/>
                  </a:cubicBezTo>
                  <a:cubicBezTo>
                    <a:pt x="13872" y="40408"/>
                    <a:pt x="13826" y="40411"/>
                    <a:pt x="13780" y="40411"/>
                  </a:cubicBezTo>
                  <a:cubicBezTo>
                    <a:pt x="13595" y="40411"/>
                    <a:pt x="13413" y="40368"/>
                    <a:pt x="13236" y="40280"/>
                  </a:cubicBezTo>
                  <a:cubicBezTo>
                    <a:pt x="13203" y="40260"/>
                    <a:pt x="13177" y="40254"/>
                    <a:pt x="13158" y="40247"/>
                  </a:cubicBezTo>
                  <a:cubicBezTo>
                    <a:pt x="13151" y="40208"/>
                    <a:pt x="13145" y="40169"/>
                    <a:pt x="13138" y="40137"/>
                  </a:cubicBezTo>
                  <a:lnTo>
                    <a:pt x="13138" y="40137"/>
                  </a:lnTo>
                  <a:cubicBezTo>
                    <a:pt x="13268" y="40169"/>
                    <a:pt x="13372" y="40202"/>
                    <a:pt x="13437" y="40215"/>
                  </a:cubicBezTo>
                  <a:cubicBezTo>
                    <a:pt x="13520" y="40232"/>
                    <a:pt x="13596" y="40241"/>
                    <a:pt x="13667" y="40241"/>
                  </a:cubicBezTo>
                  <a:cubicBezTo>
                    <a:pt x="13703" y="40241"/>
                    <a:pt x="13737" y="40239"/>
                    <a:pt x="13769" y="40234"/>
                  </a:cubicBezTo>
                  <a:cubicBezTo>
                    <a:pt x="13880" y="40221"/>
                    <a:pt x="14010" y="40176"/>
                    <a:pt x="14153" y="40098"/>
                  </a:cubicBezTo>
                  <a:cubicBezTo>
                    <a:pt x="14315" y="40007"/>
                    <a:pt x="14439" y="39942"/>
                    <a:pt x="14517" y="39902"/>
                  </a:cubicBezTo>
                  <a:cubicBezTo>
                    <a:pt x="14712" y="39818"/>
                    <a:pt x="14855" y="39746"/>
                    <a:pt x="14946" y="39694"/>
                  </a:cubicBezTo>
                  <a:cubicBezTo>
                    <a:pt x="15011" y="39662"/>
                    <a:pt x="15115" y="39584"/>
                    <a:pt x="15258" y="39467"/>
                  </a:cubicBezTo>
                  <a:cubicBezTo>
                    <a:pt x="15317" y="39428"/>
                    <a:pt x="15350" y="39389"/>
                    <a:pt x="15369" y="39350"/>
                  </a:cubicBezTo>
                  <a:cubicBezTo>
                    <a:pt x="15382" y="39317"/>
                    <a:pt x="15389" y="39265"/>
                    <a:pt x="15389" y="39194"/>
                  </a:cubicBezTo>
                  <a:cubicBezTo>
                    <a:pt x="15369" y="38647"/>
                    <a:pt x="15311" y="38095"/>
                    <a:pt x="15200" y="37529"/>
                  </a:cubicBezTo>
                  <a:cubicBezTo>
                    <a:pt x="15187" y="37483"/>
                    <a:pt x="15180" y="37457"/>
                    <a:pt x="15161" y="37444"/>
                  </a:cubicBezTo>
                  <a:cubicBezTo>
                    <a:pt x="15141" y="37425"/>
                    <a:pt x="15117" y="37415"/>
                    <a:pt x="15086" y="37415"/>
                  </a:cubicBezTo>
                  <a:cubicBezTo>
                    <a:pt x="15055" y="37415"/>
                    <a:pt x="15018" y="37425"/>
                    <a:pt x="14972" y="37444"/>
                  </a:cubicBezTo>
                  <a:cubicBezTo>
                    <a:pt x="14257" y="37750"/>
                    <a:pt x="13509" y="37925"/>
                    <a:pt x="12722" y="37971"/>
                  </a:cubicBezTo>
                  <a:cubicBezTo>
                    <a:pt x="12685" y="37976"/>
                    <a:pt x="12651" y="37978"/>
                    <a:pt x="12619" y="37978"/>
                  </a:cubicBezTo>
                  <a:cubicBezTo>
                    <a:pt x="12561" y="37978"/>
                    <a:pt x="12510" y="37971"/>
                    <a:pt x="12468" y="37958"/>
                  </a:cubicBezTo>
                  <a:cubicBezTo>
                    <a:pt x="12442" y="37880"/>
                    <a:pt x="12416" y="37808"/>
                    <a:pt x="12390" y="37737"/>
                  </a:cubicBezTo>
                  <a:lnTo>
                    <a:pt x="12390" y="37737"/>
                  </a:lnTo>
                  <a:cubicBezTo>
                    <a:pt x="12460" y="37746"/>
                    <a:pt x="12538" y="37751"/>
                    <a:pt x="12624" y="37751"/>
                  </a:cubicBezTo>
                  <a:cubicBezTo>
                    <a:pt x="12723" y="37751"/>
                    <a:pt x="12834" y="37744"/>
                    <a:pt x="12956" y="37730"/>
                  </a:cubicBezTo>
                  <a:cubicBezTo>
                    <a:pt x="13704" y="37639"/>
                    <a:pt x="14413" y="37438"/>
                    <a:pt x="15089" y="37112"/>
                  </a:cubicBezTo>
                  <a:cubicBezTo>
                    <a:pt x="15180" y="37067"/>
                    <a:pt x="15239" y="37015"/>
                    <a:pt x="15265" y="36963"/>
                  </a:cubicBezTo>
                  <a:cubicBezTo>
                    <a:pt x="15278" y="36917"/>
                    <a:pt x="15285" y="36865"/>
                    <a:pt x="15278" y="36800"/>
                  </a:cubicBezTo>
                  <a:cubicBezTo>
                    <a:pt x="15252" y="36482"/>
                    <a:pt x="15226" y="36241"/>
                    <a:pt x="15180" y="36065"/>
                  </a:cubicBezTo>
                  <a:cubicBezTo>
                    <a:pt x="15141" y="35903"/>
                    <a:pt x="15083" y="35721"/>
                    <a:pt x="15005" y="35526"/>
                  </a:cubicBezTo>
                  <a:cubicBezTo>
                    <a:pt x="14959" y="35415"/>
                    <a:pt x="14875" y="35239"/>
                    <a:pt x="14764" y="35012"/>
                  </a:cubicBezTo>
                  <a:cubicBezTo>
                    <a:pt x="14745" y="34973"/>
                    <a:pt x="14732" y="34953"/>
                    <a:pt x="14719" y="34947"/>
                  </a:cubicBezTo>
                  <a:cubicBezTo>
                    <a:pt x="14706" y="34939"/>
                    <a:pt x="14692" y="34936"/>
                    <a:pt x="14677" y="34936"/>
                  </a:cubicBezTo>
                  <a:cubicBezTo>
                    <a:pt x="14650" y="34936"/>
                    <a:pt x="14619" y="34946"/>
                    <a:pt x="14582" y="34966"/>
                  </a:cubicBezTo>
                  <a:cubicBezTo>
                    <a:pt x="13685" y="35480"/>
                    <a:pt x="12716" y="35799"/>
                    <a:pt x="11681" y="35929"/>
                  </a:cubicBezTo>
                  <a:cubicBezTo>
                    <a:pt x="11662" y="35877"/>
                    <a:pt x="11636" y="35831"/>
                    <a:pt x="11616" y="35779"/>
                  </a:cubicBezTo>
                  <a:cubicBezTo>
                    <a:pt x="11792" y="35779"/>
                    <a:pt x="12000" y="35747"/>
                    <a:pt x="12247" y="35675"/>
                  </a:cubicBezTo>
                  <a:cubicBezTo>
                    <a:pt x="12904" y="35500"/>
                    <a:pt x="13542" y="35278"/>
                    <a:pt x="14179" y="34999"/>
                  </a:cubicBezTo>
                  <a:cubicBezTo>
                    <a:pt x="14270" y="34960"/>
                    <a:pt x="14328" y="34921"/>
                    <a:pt x="14354" y="34888"/>
                  </a:cubicBezTo>
                  <a:cubicBezTo>
                    <a:pt x="14394" y="34836"/>
                    <a:pt x="14420" y="34752"/>
                    <a:pt x="14426" y="34635"/>
                  </a:cubicBezTo>
                  <a:cubicBezTo>
                    <a:pt x="14439" y="34335"/>
                    <a:pt x="14420" y="34004"/>
                    <a:pt x="14348" y="33640"/>
                  </a:cubicBezTo>
                  <a:cubicBezTo>
                    <a:pt x="14309" y="33418"/>
                    <a:pt x="14231" y="33093"/>
                    <a:pt x="14120" y="32664"/>
                  </a:cubicBezTo>
                  <a:cubicBezTo>
                    <a:pt x="14107" y="32619"/>
                    <a:pt x="14094" y="32593"/>
                    <a:pt x="14068" y="32580"/>
                  </a:cubicBezTo>
                  <a:cubicBezTo>
                    <a:pt x="14060" y="32571"/>
                    <a:pt x="14047" y="32567"/>
                    <a:pt x="14030" y="32567"/>
                  </a:cubicBezTo>
                  <a:cubicBezTo>
                    <a:pt x="14010" y="32567"/>
                    <a:pt x="13983" y="32572"/>
                    <a:pt x="13951" y="32580"/>
                  </a:cubicBezTo>
                  <a:cubicBezTo>
                    <a:pt x="13841" y="32619"/>
                    <a:pt x="13665" y="32664"/>
                    <a:pt x="13437" y="32703"/>
                  </a:cubicBezTo>
                  <a:cubicBezTo>
                    <a:pt x="13203" y="32749"/>
                    <a:pt x="13034" y="32788"/>
                    <a:pt x="12924" y="32827"/>
                  </a:cubicBezTo>
                  <a:cubicBezTo>
                    <a:pt x="12729" y="32898"/>
                    <a:pt x="12586" y="32957"/>
                    <a:pt x="12481" y="32989"/>
                  </a:cubicBezTo>
                  <a:cubicBezTo>
                    <a:pt x="12358" y="33035"/>
                    <a:pt x="12202" y="33080"/>
                    <a:pt x="12013" y="33132"/>
                  </a:cubicBezTo>
                  <a:lnTo>
                    <a:pt x="10914" y="33431"/>
                  </a:lnTo>
                  <a:cubicBezTo>
                    <a:pt x="10876" y="33444"/>
                    <a:pt x="10841" y="33451"/>
                    <a:pt x="10812" y="33451"/>
                  </a:cubicBezTo>
                  <a:cubicBezTo>
                    <a:pt x="10796" y="33451"/>
                    <a:pt x="10783" y="33449"/>
                    <a:pt x="10771" y="33444"/>
                  </a:cubicBezTo>
                  <a:cubicBezTo>
                    <a:pt x="10745" y="33438"/>
                    <a:pt x="10725" y="33438"/>
                    <a:pt x="10712" y="33431"/>
                  </a:cubicBezTo>
                  <a:cubicBezTo>
                    <a:pt x="10699" y="33373"/>
                    <a:pt x="10693" y="33321"/>
                    <a:pt x="10693" y="33275"/>
                  </a:cubicBezTo>
                  <a:cubicBezTo>
                    <a:pt x="10699" y="33184"/>
                    <a:pt x="10732" y="33126"/>
                    <a:pt x="10790" y="33100"/>
                  </a:cubicBezTo>
                  <a:cubicBezTo>
                    <a:pt x="10823" y="33087"/>
                    <a:pt x="10869" y="33067"/>
                    <a:pt x="10940" y="33048"/>
                  </a:cubicBezTo>
                  <a:cubicBezTo>
                    <a:pt x="10966" y="33041"/>
                    <a:pt x="10986" y="33028"/>
                    <a:pt x="10999" y="33009"/>
                  </a:cubicBezTo>
                  <a:cubicBezTo>
                    <a:pt x="11025" y="33015"/>
                    <a:pt x="11044" y="33022"/>
                    <a:pt x="11064" y="33028"/>
                  </a:cubicBezTo>
                  <a:lnTo>
                    <a:pt x="11213" y="33100"/>
                  </a:lnTo>
                  <a:cubicBezTo>
                    <a:pt x="11272" y="33126"/>
                    <a:pt x="11324" y="33139"/>
                    <a:pt x="11369" y="33139"/>
                  </a:cubicBezTo>
                  <a:cubicBezTo>
                    <a:pt x="11428" y="33139"/>
                    <a:pt x="11512" y="33100"/>
                    <a:pt x="11616" y="33022"/>
                  </a:cubicBezTo>
                  <a:cubicBezTo>
                    <a:pt x="11857" y="32859"/>
                    <a:pt x="12189" y="32723"/>
                    <a:pt x="12618" y="32612"/>
                  </a:cubicBezTo>
                  <a:cubicBezTo>
                    <a:pt x="13314" y="32423"/>
                    <a:pt x="13672" y="32332"/>
                    <a:pt x="13691" y="32326"/>
                  </a:cubicBezTo>
                  <a:cubicBezTo>
                    <a:pt x="13841" y="32274"/>
                    <a:pt x="13938" y="32248"/>
                    <a:pt x="13990" y="32241"/>
                  </a:cubicBezTo>
                  <a:cubicBezTo>
                    <a:pt x="14008" y="32239"/>
                    <a:pt x="14025" y="32239"/>
                    <a:pt x="14042" y="32239"/>
                  </a:cubicBezTo>
                  <a:close/>
                  <a:moveTo>
                    <a:pt x="3604" y="43753"/>
                  </a:moveTo>
                  <a:cubicBezTo>
                    <a:pt x="3682" y="43753"/>
                    <a:pt x="3773" y="43785"/>
                    <a:pt x="3877" y="43844"/>
                  </a:cubicBezTo>
                  <a:cubicBezTo>
                    <a:pt x="3936" y="43876"/>
                    <a:pt x="4020" y="43922"/>
                    <a:pt x="4137" y="43993"/>
                  </a:cubicBezTo>
                  <a:cubicBezTo>
                    <a:pt x="4176" y="44013"/>
                    <a:pt x="4371" y="44078"/>
                    <a:pt x="4723" y="44188"/>
                  </a:cubicBezTo>
                  <a:cubicBezTo>
                    <a:pt x="4957" y="44260"/>
                    <a:pt x="5119" y="44364"/>
                    <a:pt x="5210" y="44494"/>
                  </a:cubicBezTo>
                  <a:cubicBezTo>
                    <a:pt x="5249" y="44553"/>
                    <a:pt x="5275" y="44592"/>
                    <a:pt x="5288" y="44598"/>
                  </a:cubicBezTo>
                  <a:cubicBezTo>
                    <a:pt x="5321" y="44637"/>
                    <a:pt x="5360" y="44657"/>
                    <a:pt x="5392" y="44657"/>
                  </a:cubicBezTo>
                  <a:cubicBezTo>
                    <a:pt x="5432" y="44657"/>
                    <a:pt x="5471" y="44631"/>
                    <a:pt x="5523" y="44579"/>
                  </a:cubicBezTo>
                  <a:lnTo>
                    <a:pt x="5913" y="44208"/>
                  </a:lnTo>
                  <a:cubicBezTo>
                    <a:pt x="5945" y="44221"/>
                    <a:pt x="5997" y="44240"/>
                    <a:pt x="6049" y="44253"/>
                  </a:cubicBezTo>
                  <a:cubicBezTo>
                    <a:pt x="6199" y="44279"/>
                    <a:pt x="6407" y="44292"/>
                    <a:pt x="6674" y="44292"/>
                  </a:cubicBezTo>
                  <a:cubicBezTo>
                    <a:pt x="6856" y="44292"/>
                    <a:pt x="6999" y="44286"/>
                    <a:pt x="7090" y="44279"/>
                  </a:cubicBezTo>
                  <a:cubicBezTo>
                    <a:pt x="7168" y="44273"/>
                    <a:pt x="7220" y="44260"/>
                    <a:pt x="7253" y="44253"/>
                  </a:cubicBezTo>
                  <a:cubicBezTo>
                    <a:pt x="7292" y="44240"/>
                    <a:pt x="7331" y="44227"/>
                    <a:pt x="7357" y="44221"/>
                  </a:cubicBezTo>
                  <a:cubicBezTo>
                    <a:pt x="7363" y="44286"/>
                    <a:pt x="7370" y="44357"/>
                    <a:pt x="7383" y="44435"/>
                  </a:cubicBezTo>
                  <a:lnTo>
                    <a:pt x="7324" y="44448"/>
                  </a:lnTo>
                  <a:lnTo>
                    <a:pt x="7259" y="44494"/>
                  </a:lnTo>
                  <a:cubicBezTo>
                    <a:pt x="7240" y="44520"/>
                    <a:pt x="7214" y="44533"/>
                    <a:pt x="7194" y="44546"/>
                  </a:cubicBezTo>
                  <a:cubicBezTo>
                    <a:pt x="7174" y="44559"/>
                    <a:pt x="7155" y="44572"/>
                    <a:pt x="7129" y="44579"/>
                  </a:cubicBezTo>
                  <a:lnTo>
                    <a:pt x="7044" y="44618"/>
                  </a:lnTo>
                  <a:cubicBezTo>
                    <a:pt x="6992" y="44637"/>
                    <a:pt x="6953" y="44650"/>
                    <a:pt x="6927" y="44657"/>
                  </a:cubicBezTo>
                  <a:lnTo>
                    <a:pt x="6862" y="44663"/>
                  </a:lnTo>
                  <a:lnTo>
                    <a:pt x="6791" y="44689"/>
                  </a:lnTo>
                  <a:cubicBezTo>
                    <a:pt x="6765" y="44696"/>
                    <a:pt x="6732" y="44702"/>
                    <a:pt x="6687" y="44709"/>
                  </a:cubicBezTo>
                  <a:lnTo>
                    <a:pt x="6498" y="44748"/>
                  </a:lnTo>
                  <a:lnTo>
                    <a:pt x="6433" y="44767"/>
                  </a:lnTo>
                  <a:cubicBezTo>
                    <a:pt x="6427" y="44774"/>
                    <a:pt x="6420" y="44780"/>
                    <a:pt x="6414" y="44787"/>
                  </a:cubicBezTo>
                  <a:cubicBezTo>
                    <a:pt x="6407" y="44800"/>
                    <a:pt x="6414" y="44806"/>
                    <a:pt x="6427" y="44806"/>
                  </a:cubicBezTo>
                  <a:cubicBezTo>
                    <a:pt x="6433" y="44800"/>
                    <a:pt x="6440" y="44800"/>
                    <a:pt x="6459" y="44800"/>
                  </a:cubicBezTo>
                  <a:lnTo>
                    <a:pt x="6485" y="44800"/>
                  </a:lnTo>
                  <a:lnTo>
                    <a:pt x="6511" y="44780"/>
                  </a:lnTo>
                  <a:lnTo>
                    <a:pt x="6537" y="44787"/>
                  </a:lnTo>
                  <a:cubicBezTo>
                    <a:pt x="6563" y="44787"/>
                    <a:pt x="6596" y="44787"/>
                    <a:pt x="6635" y="44774"/>
                  </a:cubicBezTo>
                  <a:lnTo>
                    <a:pt x="6706" y="44767"/>
                  </a:lnTo>
                  <a:cubicBezTo>
                    <a:pt x="6732" y="44761"/>
                    <a:pt x="6778" y="44754"/>
                    <a:pt x="6836" y="44741"/>
                  </a:cubicBezTo>
                  <a:lnTo>
                    <a:pt x="6927" y="44715"/>
                  </a:lnTo>
                  <a:cubicBezTo>
                    <a:pt x="6934" y="44715"/>
                    <a:pt x="6973" y="44702"/>
                    <a:pt x="7051" y="44676"/>
                  </a:cubicBezTo>
                  <a:lnTo>
                    <a:pt x="7220" y="44605"/>
                  </a:lnTo>
                  <a:cubicBezTo>
                    <a:pt x="7253" y="44592"/>
                    <a:pt x="7285" y="44572"/>
                    <a:pt x="7337" y="44533"/>
                  </a:cubicBezTo>
                  <a:lnTo>
                    <a:pt x="7370" y="44513"/>
                  </a:lnTo>
                  <a:lnTo>
                    <a:pt x="7389" y="44513"/>
                  </a:lnTo>
                  <a:cubicBezTo>
                    <a:pt x="7396" y="44540"/>
                    <a:pt x="7396" y="44566"/>
                    <a:pt x="7402" y="44592"/>
                  </a:cubicBezTo>
                  <a:lnTo>
                    <a:pt x="7396" y="44592"/>
                  </a:lnTo>
                  <a:cubicBezTo>
                    <a:pt x="7227" y="44735"/>
                    <a:pt x="7012" y="44839"/>
                    <a:pt x="6758" y="44917"/>
                  </a:cubicBezTo>
                  <a:cubicBezTo>
                    <a:pt x="6583" y="44969"/>
                    <a:pt x="6342" y="45021"/>
                    <a:pt x="6036" y="45066"/>
                  </a:cubicBezTo>
                  <a:cubicBezTo>
                    <a:pt x="5809" y="45092"/>
                    <a:pt x="5301" y="45157"/>
                    <a:pt x="4521" y="45255"/>
                  </a:cubicBezTo>
                  <a:cubicBezTo>
                    <a:pt x="4497" y="45258"/>
                    <a:pt x="4476" y="45259"/>
                    <a:pt x="4458" y="45259"/>
                  </a:cubicBezTo>
                  <a:cubicBezTo>
                    <a:pt x="4433" y="45259"/>
                    <a:pt x="4415" y="45256"/>
                    <a:pt x="4404" y="45248"/>
                  </a:cubicBezTo>
                  <a:cubicBezTo>
                    <a:pt x="4352" y="45235"/>
                    <a:pt x="4306" y="45183"/>
                    <a:pt x="4261" y="45099"/>
                  </a:cubicBezTo>
                  <a:cubicBezTo>
                    <a:pt x="4092" y="44787"/>
                    <a:pt x="3929" y="44540"/>
                    <a:pt x="3773" y="44364"/>
                  </a:cubicBezTo>
                  <a:cubicBezTo>
                    <a:pt x="3578" y="44143"/>
                    <a:pt x="3370" y="43987"/>
                    <a:pt x="3136" y="43889"/>
                  </a:cubicBezTo>
                  <a:cubicBezTo>
                    <a:pt x="3188" y="43876"/>
                    <a:pt x="3240" y="43870"/>
                    <a:pt x="3305" y="43857"/>
                  </a:cubicBezTo>
                  <a:cubicBezTo>
                    <a:pt x="3376" y="43857"/>
                    <a:pt x="3422" y="43837"/>
                    <a:pt x="3448" y="43818"/>
                  </a:cubicBezTo>
                  <a:cubicBezTo>
                    <a:pt x="3467" y="43824"/>
                    <a:pt x="3487" y="43831"/>
                    <a:pt x="3506" y="43837"/>
                  </a:cubicBezTo>
                  <a:cubicBezTo>
                    <a:pt x="3552" y="43844"/>
                    <a:pt x="3584" y="43857"/>
                    <a:pt x="3597" y="43857"/>
                  </a:cubicBezTo>
                  <a:cubicBezTo>
                    <a:pt x="3597" y="43863"/>
                    <a:pt x="3637" y="43889"/>
                    <a:pt x="3708" y="43935"/>
                  </a:cubicBezTo>
                  <a:cubicBezTo>
                    <a:pt x="3741" y="43961"/>
                    <a:pt x="3786" y="43980"/>
                    <a:pt x="3845" y="44006"/>
                  </a:cubicBezTo>
                  <a:cubicBezTo>
                    <a:pt x="3923" y="44032"/>
                    <a:pt x="3968" y="44052"/>
                    <a:pt x="3994" y="44065"/>
                  </a:cubicBezTo>
                  <a:cubicBezTo>
                    <a:pt x="4027" y="44084"/>
                    <a:pt x="4072" y="44110"/>
                    <a:pt x="4118" y="44143"/>
                  </a:cubicBezTo>
                  <a:cubicBezTo>
                    <a:pt x="4144" y="44169"/>
                    <a:pt x="4183" y="44201"/>
                    <a:pt x="4235" y="44240"/>
                  </a:cubicBezTo>
                  <a:cubicBezTo>
                    <a:pt x="4306" y="44299"/>
                    <a:pt x="4384" y="44344"/>
                    <a:pt x="4456" y="44383"/>
                  </a:cubicBezTo>
                  <a:lnTo>
                    <a:pt x="4501" y="44409"/>
                  </a:lnTo>
                  <a:lnTo>
                    <a:pt x="4528" y="44435"/>
                  </a:lnTo>
                  <a:lnTo>
                    <a:pt x="4560" y="44461"/>
                  </a:lnTo>
                  <a:cubicBezTo>
                    <a:pt x="4619" y="44487"/>
                    <a:pt x="4716" y="44559"/>
                    <a:pt x="4853" y="44676"/>
                  </a:cubicBezTo>
                  <a:lnTo>
                    <a:pt x="4976" y="44780"/>
                  </a:lnTo>
                  <a:cubicBezTo>
                    <a:pt x="4976" y="44800"/>
                    <a:pt x="4996" y="44819"/>
                    <a:pt x="5022" y="44832"/>
                  </a:cubicBezTo>
                  <a:cubicBezTo>
                    <a:pt x="5061" y="44852"/>
                    <a:pt x="5087" y="44865"/>
                    <a:pt x="5100" y="44871"/>
                  </a:cubicBezTo>
                  <a:cubicBezTo>
                    <a:pt x="5113" y="44884"/>
                    <a:pt x="5126" y="44897"/>
                    <a:pt x="5132" y="44897"/>
                  </a:cubicBezTo>
                  <a:cubicBezTo>
                    <a:pt x="5136" y="44899"/>
                    <a:pt x="5139" y="44900"/>
                    <a:pt x="5142" y="44900"/>
                  </a:cubicBezTo>
                  <a:cubicBezTo>
                    <a:pt x="5149" y="44900"/>
                    <a:pt x="5154" y="44894"/>
                    <a:pt x="5158" y="44884"/>
                  </a:cubicBezTo>
                  <a:cubicBezTo>
                    <a:pt x="5165" y="44871"/>
                    <a:pt x="5165" y="44858"/>
                    <a:pt x="5165" y="44845"/>
                  </a:cubicBezTo>
                  <a:cubicBezTo>
                    <a:pt x="5152" y="44832"/>
                    <a:pt x="5139" y="44819"/>
                    <a:pt x="5106" y="44806"/>
                  </a:cubicBezTo>
                  <a:cubicBezTo>
                    <a:pt x="5067" y="44780"/>
                    <a:pt x="5009" y="44735"/>
                    <a:pt x="4937" y="44676"/>
                  </a:cubicBezTo>
                  <a:cubicBezTo>
                    <a:pt x="4827" y="44579"/>
                    <a:pt x="4729" y="44500"/>
                    <a:pt x="4632" y="44435"/>
                  </a:cubicBezTo>
                  <a:lnTo>
                    <a:pt x="4001" y="44019"/>
                  </a:lnTo>
                  <a:cubicBezTo>
                    <a:pt x="3897" y="43974"/>
                    <a:pt x="3819" y="43941"/>
                    <a:pt x="3767" y="43909"/>
                  </a:cubicBezTo>
                  <a:cubicBezTo>
                    <a:pt x="3702" y="43863"/>
                    <a:pt x="3656" y="43837"/>
                    <a:pt x="3623" y="43818"/>
                  </a:cubicBezTo>
                  <a:cubicBezTo>
                    <a:pt x="3591" y="43811"/>
                    <a:pt x="3552" y="43798"/>
                    <a:pt x="3500" y="43785"/>
                  </a:cubicBezTo>
                  <a:cubicBezTo>
                    <a:pt x="3506" y="43779"/>
                    <a:pt x="3513" y="43779"/>
                    <a:pt x="3519" y="43779"/>
                  </a:cubicBezTo>
                  <a:cubicBezTo>
                    <a:pt x="3558" y="43759"/>
                    <a:pt x="3584" y="43753"/>
                    <a:pt x="3604" y="43753"/>
                  </a:cubicBezTo>
                  <a:close/>
                  <a:moveTo>
                    <a:pt x="3357" y="44279"/>
                  </a:moveTo>
                  <a:cubicBezTo>
                    <a:pt x="3344" y="44286"/>
                    <a:pt x="3344" y="44292"/>
                    <a:pt x="3357" y="44312"/>
                  </a:cubicBezTo>
                  <a:lnTo>
                    <a:pt x="3519" y="44572"/>
                  </a:lnTo>
                  <a:cubicBezTo>
                    <a:pt x="3571" y="44657"/>
                    <a:pt x="3610" y="44709"/>
                    <a:pt x="3630" y="44735"/>
                  </a:cubicBezTo>
                  <a:cubicBezTo>
                    <a:pt x="3643" y="44754"/>
                    <a:pt x="3669" y="44787"/>
                    <a:pt x="3702" y="44819"/>
                  </a:cubicBezTo>
                  <a:cubicBezTo>
                    <a:pt x="3728" y="44858"/>
                    <a:pt x="3747" y="44891"/>
                    <a:pt x="3767" y="44917"/>
                  </a:cubicBezTo>
                  <a:lnTo>
                    <a:pt x="3799" y="44982"/>
                  </a:lnTo>
                  <a:cubicBezTo>
                    <a:pt x="3799" y="44982"/>
                    <a:pt x="3812" y="45001"/>
                    <a:pt x="3832" y="45027"/>
                  </a:cubicBezTo>
                  <a:cubicBezTo>
                    <a:pt x="3845" y="45047"/>
                    <a:pt x="3858" y="45066"/>
                    <a:pt x="3864" y="45079"/>
                  </a:cubicBezTo>
                  <a:cubicBezTo>
                    <a:pt x="3864" y="45092"/>
                    <a:pt x="3864" y="45118"/>
                    <a:pt x="3864" y="45164"/>
                  </a:cubicBezTo>
                  <a:cubicBezTo>
                    <a:pt x="3864" y="45190"/>
                    <a:pt x="3871" y="45222"/>
                    <a:pt x="3877" y="45261"/>
                  </a:cubicBezTo>
                  <a:cubicBezTo>
                    <a:pt x="3884" y="45281"/>
                    <a:pt x="3890" y="45287"/>
                    <a:pt x="3890" y="45294"/>
                  </a:cubicBezTo>
                  <a:cubicBezTo>
                    <a:pt x="3897" y="45300"/>
                    <a:pt x="3910" y="45307"/>
                    <a:pt x="3923" y="45307"/>
                  </a:cubicBezTo>
                  <a:cubicBezTo>
                    <a:pt x="3936" y="45307"/>
                    <a:pt x="3949" y="45307"/>
                    <a:pt x="3949" y="45300"/>
                  </a:cubicBezTo>
                  <a:cubicBezTo>
                    <a:pt x="3962" y="45294"/>
                    <a:pt x="3962" y="45281"/>
                    <a:pt x="3955" y="45255"/>
                  </a:cubicBezTo>
                  <a:lnTo>
                    <a:pt x="3923" y="45151"/>
                  </a:lnTo>
                  <a:cubicBezTo>
                    <a:pt x="3929" y="45118"/>
                    <a:pt x="3929" y="45092"/>
                    <a:pt x="3929" y="45073"/>
                  </a:cubicBezTo>
                  <a:cubicBezTo>
                    <a:pt x="3923" y="45060"/>
                    <a:pt x="3916" y="45034"/>
                    <a:pt x="3897" y="45008"/>
                  </a:cubicBezTo>
                  <a:cubicBezTo>
                    <a:pt x="3819" y="44884"/>
                    <a:pt x="3754" y="44787"/>
                    <a:pt x="3695" y="44728"/>
                  </a:cubicBezTo>
                  <a:lnTo>
                    <a:pt x="3650" y="44676"/>
                  </a:lnTo>
                  <a:lnTo>
                    <a:pt x="3493" y="44422"/>
                  </a:lnTo>
                  <a:cubicBezTo>
                    <a:pt x="3461" y="44377"/>
                    <a:pt x="3441" y="44344"/>
                    <a:pt x="3422" y="44325"/>
                  </a:cubicBezTo>
                  <a:cubicBezTo>
                    <a:pt x="3396" y="44305"/>
                    <a:pt x="3376" y="44286"/>
                    <a:pt x="3357" y="44279"/>
                  </a:cubicBezTo>
                  <a:close/>
                  <a:moveTo>
                    <a:pt x="1126" y="44852"/>
                  </a:moveTo>
                  <a:cubicBezTo>
                    <a:pt x="1152" y="45125"/>
                    <a:pt x="1191" y="45411"/>
                    <a:pt x="1224" y="45710"/>
                  </a:cubicBezTo>
                  <a:cubicBezTo>
                    <a:pt x="1204" y="45697"/>
                    <a:pt x="1172" y="45691"/>
                    <a:pt x="1139" y="45684"/>
                  </a:cubicBezTo>
                  <a:cubicBezTo>
                    <a:pt x="1003" y="45645"/>
                    <a:pt x="872" y="45587"/>
                    <a:pt x="749" y="45509"/>
                  </a:cubicBezTo>
                  <a:cubicBezTo>
                    <a:pt x="710" y="45483"/>
                    <a:pt x="684" y="45457"/>
                    <a:pt x="671" y="45424"/>
                  </a:cubicBezTo>
                  <a:cubicBezTo>
                    <a:pt x="664" y="45398"/>
                    <a:pt x="671" y="45359"/>
                    <a:pt x="684" y="45300"/>
                  </a:cubicBezTo>
                  <a:cubicBezTo>
                    <a:pt x="703" y="45229"/>
                    <a:pt x="723" y="45183"/>
                    <a:pt x="742" y="45157"/>
                  </a:cubicBezTo>
                  <a:cubicBezTo>
                    <a:pt x="762" y="45118"/>
                    <a:pt x="807" y="45086"/>
                    <a:pt x="866" y="45053"/>
                  </a:cubicBezTo>
                  <a:cubicBezTo>
                    <a:pt x="944" y="45014"/>
                    <a:pt x="990" y="44982"/>
                    <a:pt x="1016" y="44962"/>
                  </a:cubicBezTo>
                  <a:cubicBezTo>
                    <a:pt x="1048" y="44923"/>
                    <a:pt x="1081" y="44891"/>
                    <a:pt x="1100" y="44878"/>
                  </a:cubicBezTo>
                  <a:cubicBezTo>
                    <a:pt x="1107" y="44865"/>
                    <a:pt x="1120" y="44858"/>
                    <a:pt x="1126" y="44852"/>
                  </a:cubicBezTo>
                  <a:close/>
                  <a:moveTo>
                    <a:pt x="3006" y="43935"/>
                  </a:moveTo>
                  <a:cubicBezTo>
                    <a:pt x="3266" y="44032"/>
                    <a:pt x="3506" y="44208"/>
                    <a:pt x="3715" y="44461"/>
                  </a:cubicBezTo>
                  <a:cubicBezTo>
                    <a:pt x="3851" y="44624"/>
                    <a:pt x="4007" y="44878"/>
                    <a:pt x="4189" y="45216"/>
                  </a:cubicBezTo>
                  <a:cubicBezTo>
                    <a:pt x="4241" y="45313"/>
                    <a:pt x="4300" y="45372"/>
                    <a:pt x="4352" y="45391"/>
                  </a:cubicBezTo>
                  <a:cubicBezTo>
                    <a:pt x="4368" y="45398"/>
                    <a:pt x="4393" y="45401"/>
                    <a:pt x="4424" y="45401"/>
                  </a:cubicBezTo>
                  <a:cubicBezTo>
                    <a:pt x="4456" y="45401"/>
                    <a:pt x="4495" y="45398"/>
                    <a:pt x="4541" y="45391"/>
                  </a:cubicBezTo>
                  <a:cubicBezTo>
                    <a:pt x="4729" y="45352"/>
                    <a:pt x="4976" y="45313"/>
                    <a:pt x="5275" y="45287"/>
                  </a:cubicBezTo>
                  <a:cubicBezTo>
                    <a:pt x="5698" y="45242"/>
                    <a:pt x="5945" y="45216"/>
                    <a:pt x="6023" y="45209"/>
                  </a:cubicBezTo>
                  <a:cubicBezTo>
                    <a:pt x="6615" y="45131"/>
                    <a:pt x="7077" y="44982"/>
                    <a:pt x="7422" y="44761"/>
                  </a:cubicBezTo>
                  <a:cubicBezTo>
                    <a:pt x="7428" y="44774"/>
                    <a:pt x="7428" y="44793"/>
                    <a:pt x="7435" y="44806"/>
                  </a:cubicBezTo>
                  <a:cubicBezTo>
                    <a:pt x="7428" y="44813"/>
                    <a:pt x="7422" y="44826"/>
                    <a:pt x="7422" y="44839"/>
                  </a:cubicBezTo>
                  <a:cubicBezTo>
                    <a:pt x="7415" y="44871"/>
                    <a:pt x="7402" y="44917"/>
                    <a:pt x="7389" y="44988"/>
                  </a:cubicBezTo>
                  <a:cubicBezTo>
                    <a:pt x="7363" y="45066"/>
                    <a:pt x="7279" y="45131"/>
                    <a:pt x="7148" y="45196"/>
                  </a:cubicBezTo>
                  <a:cubicBezTo>
                    <a:pt x="6810" y="45352"/>
                    <a:pt x="6401" y="45463"/>
                    <a:pt x="5939" y="45535"/>
                  </a:cubicBezTo>
                  <a:cubicBezTo>
                    <a:pt x="5646" y="45574"/>
                    <a:pt x="5223" y="45613"/>
                    <a:pt x="4664" y="45639"/>
                  </a:cubicBezTo>
                  <a:lnTo>
                    <a:pt x="2271" y="45756"/>
                  </a:lnTo>
                  <a:cubicBezTo>
                    <a:pt x="2459" y="45229"/>
                    <a:pt x="2622" y="44663"/>
                    <a:pt x="2765" y="44052"/>
                  </a:cubicBezTo>
                  <a:cubicBezTo>
                    <a:pt x="2811" y="44032"/>
                    <a:pt x="2843" y="44019"/>
                    <a:pt x="2869" y="44006"/>
                  </a:cubicBezTo>
                  <a:lnTo>
                    <a:pt x="2993" y="43941"/>
                  </a:lnTo>
                  <a:cubicBezTo>
                    <a:pt x="2999" y="43941"/>
                    <a:pt x="2999" y="43935"/>
                    <a:pt x="2999" y="43935"/>
                  </a:cubicBezTo>
                  <a:close/>
                  <a:moveTo>
                    <a:pt x="14784" y="32449"/>
                  </a:moveTo>
                  <a:cubicBezTo>
                    <a:pt x="14829" y="32606"/>
                    <a:pt x="14888" y="32762"/>
                    <a:pt x="14953" y="32911"/>
                  </a:cubicBezTo>
                  <a:cubicBezTo>
                    <a:pt x="14966" y="32937"/>
                    <a:pt x="15024" y="33061"/>
                    <a:pt x="15128" y="33295"/>
                  </a:cubicBezTo>
                  <a:cubicBezTo>
                    <a:pt x="15200" y="33451"/>
                    <a:pt x="15252" y="33581"/>
                    <a:pt x="15285" y="33685"/>
                  </a:cubicBezTo>
                  <a:cubicBezTo>
                    <a:pt x="15343" y="33861"/>
                    <a:pt x="15389" y="34082"/>
                    <a:pt x="15421" y="34355"/>
                  </a:cubicBezTo>
                  <a:cubicBezTo>
                    <a:pt x="15434" y="34511"/>
                    <a:pt x="15460" y="34739"/>
                    <a:pt x="15493" y="35038"/>
                  </a:cubicBezTo>
                  <a:cubicBezTo>
                    <a:pt x="15512" y="35168"/>
                    <a:pt x="15545" y="35324"/>
                    <a:pt x="15584" y="35506"/>
                  </a:cubicBezTo>
                  <a:cubicBezTo>
                    <a:pt x="15603" y="35617"/>
                    <a:pt x="15642" y="35773"/>
                    <a:pt x="15688" y="35974"/>
                  </a:cubicBezTo>
                  <a:cubicBezTo>
                    <a:pt x="15798" y="36521"/>
                    <a:pt x="15902" y="37210"/>
                    <a:pt x="15993" y="38042"/>
                  </a:cubicBezTo>
                  <a:cubicBezTo>
                    <a:pt x="16091" y="38927"/>
                    <a:pt x="16156" y="39655"/>
                    <a:pt x="16169" y="40228"/>
                  </a:cubicBezTo>
                  <a:cubicBezTo>
                    <a:pt x="16182" y="40572"/>
                    <a:pt x="16182" y="41008"/>
                    <a:pt x="16169" y="41528"/>
                  </a:cubicBezTo>
                  <a:cubicBezTo>
                    <a:pt x="16162" y="41821"/>
                    <a:pt x="16149" y="42257"/>
                    <a:pt x="16143" y="42836"/>
                  </a:cubicBezTo>
                  <a:cubicBezTo>
                    <a:pt x="16130" y="43863"/>
                    <a:pt x="16189" y="44715"/>
                    <a:pt x="16319" y="45391"/>
                  </a:cubicBezTo>
                  <a:cubicBezTo>
                    <a:pt x="16319" y="45391"/>
                    <a:pt x="16312" y="45398"/>
                    <a:pt x="16312" y="45404"/>
                  </a:cubicBezTo>
                  <a:cubicBezTo>
                    <a:pt x="16299" y="45430"/>
                    <a:pt x="16286" y="45463"/>
                    <a:pt x="16280" y="45509"/>
                  </a:cubicBezTo>
                  <a:cubicBezTo>
                    <a:pt x="16241" y="45613"/>
                    <a:pt x="16215" y="45678"/>
                    <a:pt x="16202" y="45710"/>
                  </a:cubicBezTo>
                  <a:cubicBezTo>
                    <a:pt x="16143" y="45834"/>
                    <a:pt x="16078" y="45925"/>
                    <a:pt x="16006" y="45996"/>
                  </a:cubicBezTo>
                  <a:cubicBezTo>
                    <a:pt x="15961" y="46035"/>
                    <a:pt x="15876" y="46094"/>
                    <a:pt x="15759" y="46159"/>
                  </a:cubicBezTo>
                  <a:cubicBezTo>
                    <a:pt x="15649" y="46230"/>
                    <a:pt x="15571" y="46282"/>
                    <a:pt x="15525" y="46334"/>
                  </a:cubicBezTo>
                  <a:cubicBezTo>
                    <a:pt x="15493" y="46360"/>
                    <a:pt x="15473" y="46380"/>
                    <a:pt x="15454" y="46380"/>
                  </a:cubicBezTo>
                  <a:cubicBezTo>
                    <a:pt x="15451" y="46380"/>
                    <a:pt x="15448" y="46381"/>
                    <a:pt x="15445" y="46381"/>
                  </a:cubicBezTo>
                  <a:cubicBezTo>
                    <a:pt x="15409" y="46381"/>
                    <a:pt x="15373" y="46341"/>
                    <a:pt x="15343" y="46256"/>
                  </a:cubicBezTo>
                  <a:cubicBezTo>
                    <a:pt x="15304" y="46152"/>
                    <a:pt x="15232" y="46048"/>
                    <a:pt x="15128" y="45951"/>
                  </a:cubicBezTo>
                  <a:cubicBezTo>
                    <a:pt x="15057" y="45886"/>
                    <a:pt x="14959" y="45808"/>
                    <a:pt x="14816" y="45717"/>
                  </a:cubicBezTo>
                  <a:cubicBezTo>
                    <a:pt x="14550" y="45548"/>
                    <a:pt x="14328" y="45437"/>
                    <a:pt x="14153" y="45398"/>
                  </a:cubicBezTo>
                  <a:cubicBezTo>
                    <a:pt x="14036" y="45365"/>
                    <a:pt x="13899" y="45352"/>
                    <a:pt x="13743" y="45352"/>
                  </a:cubicBezTo>
                  <a:cubicBezTo>
                    <a:pt x="13652" y="45352"/>
                    <a:pt x="13516" y="45359"/>
                    <a:pt x="13327" y="45372"/>
                  </a:cubicBezTo>
                  <a:lnTo>
                    <a:pt x="12891" y="45417"/>
                  </a:lnTo>
                  <a:cubicBezTo>
                    <a:pt x="12904" y="45404"/>
                    <a:pt x="12956" y="45352"/>
                    <a:pt x="13041" y="45261"/>
                  </a:cubicBezTo>
                  <a:cubicBezTo>
                    <a:pt x="13119" y="45183"/>
                    <a:pt x="13177" y="45138"/>
                    <a:pt x="13210" y="45118"/>
                  </a:cubicBezTo>
                  <a:cubicBezTo>
                    <a:pt x="13295" y="45078"/>
                    <a:pt x="13400" y="45059"/>
                    <a:pt x="13534" y="45059"/>
                  </a:cubicBezTo>
                  <a:cubicBezTo>
                    <a:pt x="13554" y="45059"/>
                    <a:pt x="13573" y="45059"/>
                    <a:pt x="13594" y="45060"/>
                  </a:cubicBezTo>
                  <a:cubicBezTo>
                    <a:pt x="13964" y="45086"/>
                    <a:pt x="14504" y="45248"/>
                    <a:pt x="15200" y="45535"/>
                  </a:cubicBezTo>
                  <a:cubicBezTo>
                    <a:pt x="15214" y="45541"/>
                    <a:pt x="15228" y="45544"/>
                    <a:pt x="15241" y="45544"/>
                  </a:cubicBezTo>
                  <a:cubicBezTo>
                    <a:pt x="15270" y="45544"/>
                    <a:pt x="15297" y="45529"/>
                    <a:pt x="15324" y="45502"/>
                  </a:cubicBezTo>
                  <a:cubicBezTo>
                    <a:pt x="15356" y="45470"/>
                    <a:pt x="15382" y="45424"/>
                    <a:pt x="15395" y="45365"/>
                  </a:cubicBezTo>
                  <a:cubicBezTo>
                    <a:pt x="15421" y="45294"/>
                    <a:pt x="15441" y="45216"/>
                    <a:pt x="15467" y="45144"/>
                  </a:cubicBezTo>
                  <a:cubicBezTo>
                    <a:pt x="15493" y="45151"/>
                    <a:pt x="15519" y="45164"/>
                    <a:pt x="15551" y="45170"/>
                  </a:cubicBezTo>
                  <a:lnTo>
                    <a:pt x="15616" y="45203"/>
                  </a:lnTo>
                  <a:cubicBezTo>
                    <a:pt x="15675" y="45229"/>
                    <a:pt x="15740" y="45242"/>
                    <a:pt x="15792" y="45242"/>
                  </a:cubicBezTo>
                  <a:cubicBezTo>
                    <a:pt x="15805" y="45245"/>
                    <a:pt x="15816" y="45247"/>
                    <a:pt x="15827" y="45247"/>
                  </a:cubicBezTo>
                  <a:cubicBezTo>
                    <a:pt x="15837" y="45247"/>
                    <a:pt x="15847" y="45245"/>
                    <a:pt x="15857" y="45242"/>
                  </a:cubicBezTo>
                  <a:cubicBezTo>
                    <a:pt x="15883" y="45229"/>
                    <a:pt x="15896" y="45216"/>
                    <a:pt x="15896" y="45196"/>
                  </a:cubicBezTo>
                  <a:lnTo>
                    <a:pt x="15649" y="45118"/>
                  </a:lnTo>
                  <a:cubicBezTo>
                    <a:pt x="15584" y="45099"/>
                    <a:pt x="15545" y="45086"/>
                    <a:pt x="15519" y="45086"/>
                  </a:cubicBezTo>
                  <a:cubicBezTo>
                    <a:pt x="15506" y="45079"/>
                    <a:pt x="15499" y="45079"/>
                    <a:pt x="15486" y="45079"/>
                  </a:cubicBezTo>
                  <a:cubicBezTo>
                    <a:pt x="15506" y="45008"/>
                    <a:pt x="15525" y="44936"/>
                    <a:pt x="15545" y="44865"/>
                  </a:cubicBezTo>
                  <a:cubicBezTo>
                    <a:pt x="15590" y="44878"/>
                    <a:pt x="15636" y="44884"/>
                    <a:pt x="15694" y="44891"/>
                  </a:cubicBezTo>
                  <a:cubicBezTo>
                    <a:pt x="15824" y="44910"/>
                    <a:pt x="15909" y="44930"/>
                    <a:pt x="15954" y="44936"/>
                  </a:cubicBezTo>
                  <a:cubicBezTo>
                    <a:pt x="15980" y="44949"/>
                    <a:pt x="16000" y="44956"/>
                    <a:pt x="16006" y="44962"/>
                  </a:cubicBezTo>
                  <a:cubicBezTo>
                    <a:pt x="16013" y="44969"/>
                    <a:pt x="16026" y="44982"/>
                    <a:pt x="16039" y="45001"/>
                  </a:cubicBezTo>
                  <a:cubicBezTo>
                    <a:pt x="16045" y="45008"/>
                    <a:pt x="16058" y="45008"/>
                    <a:pt x="16071" y="45008"/>
                  </a:cubicBezTo>
                  <a:cubicBezTo>
                    <a:pt x="16084" y="45001"/>
                    <a:pt x="16097" y="44988"/>
                    <a:pt x="16104" y="44975"/>
                  </a:cubicBezTo>
                  <a:cubicBezTo>
                    <a:pt x="16117" y="44949"/>
                    <a:pt x="16110" y="44930"/>
                    <a:pt x="16091" y="44904"/>
                  </a:cubicBezTo>
                  <a:cubicBezTo>
                    <a:pt x="16078" y="44891"/>
                    <a:pt x="16058" y="44878"/>
                    <a:pt x="16026" y="44865"/>
                  </a:cubicBezTo>
                  <a:cubicBezTo>
                    <a:pt x="15987" y="44852"/>
                    <a:pt x="15935" y="44839"/>
                    <a:pt x="15863" y="44832"/>
                  </a:cubicBezTo>
                  <a:lnTo>
                    <a:pt x="15564" y="44793"/>
                  </a:lnTo>
                  <a:cubicBezTo>
                    <a:pt x="15759" y="44058"/>
                    <a:pt x="15896" y="43310"/>
                    <a:pt x="15974" y="42549"/>
                  </a:cubicBezTo>
                  <a:cubicBezTo>
                    <a:pt x="16071" y="41587"/>
                    <a:pt x="16071" y="40631"/>
                    <a:pt x="15980" y="39675"/>
                  </a:cubicBezTo>
                  <a:cubicBezTo>
                    <a:pt x="15954" y="39447"/>
                    <a:pt x="15915" y="39109"/>
                    <a:pt x="15857" y="38667"/>
                  </a:cubicBezTo>
                  <a:cubicBezTo>
                    <a:pt x="15681" y="37366"/>
                    <a:pt x="15480" y="36033"/>
                    <a:pt x="15245" y="34654"/>
                  </a:cubicBezTo>
                  <a:cubicBezTo>
                    <a:pt x="15180" y="34270"/>
                    <a:pt x="15122" y="33971"/>
                    <a:pt x="15063" y="33757"/>
                  </a:cubicBezTo>
                  <a:cubicBezTo>
                    <a:pt x="15005" y="33542"/>
                    <a:pt x="14888" y="33217"/>
                    <a:pt x="14712" y="32775"/>
                  </a:cubicBezTo>
                  <a:cubicBezTo>
                    <a:pt x="14680" y="32697"/>
                    <a:pt x="14647" y="32632"/>
                    <a:pt x="14621" y="32573"/>
                  </a:cubicBezTo>
                  <a:cubicBezTo>
                    <a:pt x="14667" y="32554"/>
                    <a:pt x="14712" y="32514"/>
                    <a:pt x="14764" y="32469"/>
                  </a:cubicBezTo>
                  <a:cubicBezTo>
                    <a:pt x="14771" y="32462"/>
                    <a:pt x="14777" y="32456"/>
                    <a:pt x="14784" y="32449"/>
                  </a:cubicBezTo>
                  <a:close/>
                  <a:moveTo>
                    <a:pt x="13613" y="45704"/>
                  </a:moveTo>
                  <a:cubicBezTo>
                    <a:pt x="13613" y="45717"/>
                    <a:pt x="13626" y="45736"/>
                    <a:pt x="13665" y="45743"/>
                  </a:cubicBezTo>
                  <a:cubicBezTo>
                    <a:pt x="13698" y="45749"/>
                    <a:pt x="13789" y="45762"/>
                    <a:pt x="13932" y="45782"/>
                  </a:cubicBezTo>
                  <a:cubicBezTo>
                    <a:pt x="14036" y="45788"/>
                    <a:pt x="14127" y="45808"/>
                    <a:pt x="14192" y="45834"/>
                  </a:cubicBezTo>
                  <a:cubicBezTo>
                    <a:pt x="14211" y="45847"/>
                    <a:pt x="14263" y="45873"/>
                    <a:pt x="14341" y="45918"/>
                  </a:cubicBezTo>
                  <a:lnTo>
                    <a:pt x="14595" y="46074"/>
                  </a:lnTo>
                  <a:cubicBezTo>
                    <a:pt x="14641" y="46100"/>
                    <a:pt x="14667" y="46120"/>
                    <a:pt x="14673" y="46126"/>
                  </a:cubicBezTo>
                  <a:cubicBezTo>
                    <a:pt x="14699" y="46146"/>
                    <a:pt x="14719" y="46172"/>
                    <a:pt x="14738" y="46198"/>
                  </a:cubicBezTo>
                  <a:cubicBezTo>
                    <a:pt x="14790" y="46263"/>
                    <a:pt x="14836" y="46321"/>
                    <a:pt x="14875" y="46387"/>
                  </a:cubicBezTo>
                  <a:cubicBezTo>
                    <a:pt x="14894" y="46406"/>
                    <a:pt x="14907" y="46419"/>
                    <a:pt x="14914" y="46426"/>
                  </a:cubicBezTo>
                  <a:cubicBezTo>
                    <a:pt x="14923" y="46431"/>
                    <a:pt x="14930" y="46435"/>
                    <a:pt x="14937" y="46435"/>
                  </a:cubicBezTo>
                  <a:cubicBezTo>
                    <a:pt x="14946" y="46435"/>
                    <a:pt x="14955" y="46430"/>
                    <a:pt x="14966" y="46419"/>
                  </a:cubicBezTo>
                  <a:cubicBezTo>
                    <a:pt x="14966" y="46406"/>
                    <a:pt x="14966" y="46387"/>
                    <a:pt x="14946" y="46367"/>
                  </a:cubicBezTo>
                  <a:lnTo>
                    <a:pt x="14836" y="46198"/>
                  </a:lnTo>
                  <a:lnTo>
                    <a:pt x="14758" y="46126"/>
                  </a:lnTo>
                  <a:cubicBezTo>
                    <a:pt x="14719" y="46081"/>
                    <a:pt x="14660" y="46035"/>
                    <a:pt x="14576" y="45990"/>
                  </a:cubicBezTo>
                  <a:cubicBezTo>
                    <a:pt x="14459" y="45925"/>
                    <a:pt x="14394" y="45886"/>
                    <a:pt x="14374" y="45873"/>
                  </a:cubicBezTo>
                  <a:cubicBezTo>
                    <a:pt x="14309" y="45827"/>
                    <a:pt x="14276" y="45808"/>
                    <a:pt x="14263" y="45801"/>
                  </a:cubicBezTo>
                  <a:cubicBezTo>
                    <a:pt x="14231" y="45782"/>
                    <a:pt x="14185" y="45762"/>
                    <a:pt x="14127" y="45749"/>
                  </a:cubicBezTo>
                  <a:cubicBezTo>
                    <a:pt x="13984" y="45717"/>
                    <a:pt x="13815" y="45704"/>
                    <a:pt x="13613" y="45704"/>
                  </a:cubicBezTo>
                  <a:close/>
                  <a:moveTo>
                    <a:pt x="5067" y="21920"/>
                  </a:moveTo>
                  <a:cubicBezTo>
                    <a:pt x="4827" y="23923"/>
                    <a:pt x="4664" y="25913"/>
                    <a:pt x="4567" y="27903"/>
                  </a:cubicBezTo>
                  <a:cubicBezTo>
                    <a:pt x="4547" y="28307"/>
                    <a:pt x="4528" y="28612"/>
                    <a:pt x="4514" y="28814"/>
                  </a:cubicBezTo>
                  <a:cubicBezTo>
                    <a:pt x="4488" y="29074"/>
                    <a:pt x="4456" y="29380"/>
                    <a:pt x="4417" y="29731"/>
                  </a:cubicBezTo>
                  <a:lnTo>
                    <a:pt x="3422" y="37945"/>
                  </a:lnTo>
                  <a:cubicBezTo>
                    <a:pt x="3279" y="39090"/>
                    <a:pt x="3175" y="39948"/>
                    <a:pt x="3097" y="40533"/>
                  </a:cubicBezTo>
                  <a:cubicBezTo>
                    <a:pt x="2967" y="41483"/>
                    <a:pt x="2837" y="42341"/>
                    <a:pt x="2706" y="43102"/>
                  </a:cubicBezTo>
                  <a:cubicBezTo>
                    <a:pt x="2576" y="43857"/>
                    <a:pt x="2440" y="44481"/>
                    <a:pt x="2303" y="44975"/>
                  </a:cubicBezTo>
                  <a:cubicBezTo>
                    <a:pt x="2147" y="45535"/>
                    <a:pt x="1952" y="46035"/>
                    <a:pt x="1731" y="46478"/>
                  </a:cubicBezTo>
                  <a:cubicBezTo>
                    <a:pt x="1744" y="45255"/>
                    <a:pt x="1815" y="43896"/>
                    <a:pt x="1939" y="42413"/>
                  </a:cubicBezTo>
                  <a:cubicBezTo>
                    <a:pt x="2017" y="41418"/>
                    <a:pt x="2167" y="39929"/>
                    <a:pt x="2388" y="37951"/>
                  </a:cubicBezTo>
                  <a:lnTo>
                    <a:pt x="3715" y="26011"/>
                  </a:lnTo>
                  <a:cubicBezTo>
                    <a:pt x="3806" y="25192"/>
                    <a:pt x="3884" y="24574"/>
                    <a:pt x="3955" y="24177"/>
                  </a:cubicBezTo>
                  <a:cubicBezTo>
                    <a:pt x="4046" y="23650"/>
                    <a:pt x="4111" y="23253"/>
                    <a:pt x="4150" y="22993"/>
                  </a:cubicBezTo>
                  <a:cubicBezTo>
                    <a:pt x="4215" y="22603"/>
                    <a:pt x="4248" y="22252"/>
                    <a:pt x="4261" y="21953"/>
                  </a:cubicBezTo>
                  <a:lnTo>
                    <a:pt x="4456" y="21940"/>
                  </a:lnTo>
                  <a:cubicBezTo>
                    <a:pt x="4684" y="21933"/>
                    <a:pt x="4885" y="21920"/>
                    <a:pt x="5067" y="21920"/>
                  </a:cubicBezTo>
                  <a:close/>
                  <a:moveTo>
                    <a:pt x="4228" y="21953"/>
                  </a:moveTo>
                  <a:lnTo>
                    <a:pt x="4228" y="21953"/>
                  </a:lnTo>
                  <a:cubicBezTo>
                    <a:pt x="3780" y="24034"/>
                    <a:pt x="3493" y="26135"/>
                    <a:pt x="3357" y="28255"/>
                  </a:cubicBezTo>
                  <a:cubicBezTo>
                    <a:pt x="3311" y="29159"/>
                    <a:pt x="3279" y="29724"/>
                    <a:pt x="3253" y="29952"/>
                  </a:cubicBezTo>
                  <a:cubicBezTo>
                    <a:pt x="3220" y="30355"/>
                    <a:pt x="3175" y="30817"/>
                    <a:pt x="3103" y="31331"/>
                  </a:cubicBezTo>
                  <a:cubicBezTo>
                    <a:pt x="3077" y="31558"/>
                    <a:pt x="3012" y="32014"/>
                    <a:pt x="2915" y="32703"/>
                  </a:cubicBezTo>
                  <a:cubicBezTo>
                    <a:pt x="2264" y="37353"/>
                    <a:pt x="1822" y="42016"/>
                    <a:pt x="1581" y="46699"/>
                  </a:cubicBezTo>
                  <a:cubicBezTo>
                    <a:pt x="1575" y="46647"/>
                    <a:pt x="1562" y="46614"/>
                    <a:pt x="1542" y="46588"/>
                  </a:cubicBezTo>
                  <a:cubicBezTo>
                    <a:pt x="1315" y="44631"/>
                    <a:pt x="1178" y="43297"/>
                    <a:pt x="1120" y="42595"/>
                  </a:cubicBezTo>
                  <a:cubicBezTo>
                    <a:pt x="1003" y="41067"/>
                    <a:pt x="977" y="39701"/>
                    <a:pt x="1055" y="38504"/>
                  </a:cubicBezTo>
                  <a:cubicBezTo>
                    <a:pt x="1087" y="38042"/>
                    <a:pt x="1165" y="37288"/>
                    <a:pt x="1289" y="36254"/>
                  </a:cubicBezTo>
                  <a:cubicBezTo>
                    <a:pt x="1789" y="32098"/>
                    <a:pt x="2323" y="27995"/>
                    <a:pt x="2882" y="23943"/>
                  </a:cubicBezTo>
                  <a:cubicBezTo>
                    <a:pt x="2993" y="23110"/>
                    <a:pt x="3103" y="22480"/>
                    <a:pt x="3220" y="22057"/>
                  </a:cubicBezTo>
                  <a:cubicBezTo>
                    <a:pt x="3227" y="22037"/>
                    <a:pt x="3227" y="22018"/>
                    <a:pt x="3233" y="22005"/>
                  </a:cubicBezTo>
                  <a:lnTo>
                    <a:pt x="4228" y="21953"/>
                  </a:lnTo>
                  <a:close/>
                  <a:moveTo>
                    <a:pt x="13628" y="45447"/>
                  </a:moveTo>
                  <a:cubicBezTo>
                    <a:pt x="13664" y="45447"/>
                    <a:pt x="13698" y="45448"/>
                    <a:pt x="13730" y="45450"/>
                  </a:cubicBezTo>
                  <a:cubicBezTo>
                    <a:pt x="14029" y="45463"/>
                    <a:pt x="14283" y="45528"/>
                    <a:pt x="14485" y="45632"/>
                  </a:cubicBezTo>
                  <a:cubicBezTo>
                    <a:pt x="14569" y="45678"/>
                    <a:pt x="14699" y="45756"/>
                    <a:pt x="14862" y="45879"/>
                  </a:cubicBezTo>
                  <a:cubicBezTo>
                    <a:pt x="14959" y="45957"/>
                    <a:pt x="15037" y="46022"/>
                    <a:pt x="15083" y="46074"/>
                  </a:cubicBezTo>
                  <a:cubicBezTo>
                    <a:pt x="15154" y="46159"/>
                    <a:pt x="15226" y="46302"/>
                    <a:pt x="15311" y="46504"/>
                  </a:cubicBezTo>
                  <a:cubicBezTo>
                    <a:pt x="15317" y="46536"/>
                    <a:pt x="15330" y="46556"/>
                    <a:pt x="15350" y="46569"/>
                  </a:cubicBezTo>
                  <a:cubicBezTo>
                    <a:pt x="15359" y="46574"/>
                    <a:pt x="15370" y="46577"/>
                    <a:pt x="15382" y="46577"/>
                  </a:cubicBezTo>
                  <a:cubicBezTo>
                    <a:pt x="15412" y="46577"/>
                    <a:pt x="15451" y="46558"/>
                    <a:pt x="15493" y="46517"/>
                  </a:cubicBezTo>
                  <a:cubicBezTo>
                    <a:pt x="15610" y="46406"/>
                    <a:pt x="15733" y="46315"/>
                    <a:pt x="15863" y="46237"/>
                  </a:cubicBezTo>
                  <a:cubicBezTo>
                    <a:pt x="15993" y="46159"/>
                    <a:pt x="16071" y="46107"/>
                    <a:pt x="16091" y="46087"/>
                  </a:cubicBezTo>
                  <a:cubicBezTo>
                    <a:pt x="16110" y="46074"/>
                    <a:pt x="16136" y="46055"/>
                    <a:pt x="16156" y="46035"/>
                  </a:cubicBezTo>
                  <a:lnTo>
                    <a:pt x="16156" y="46035"/>
                  </a:lnTo>
                  <a:cubicBezTo>
                    <a:pt x="16084" y="46211"/>
                    <a:pt x="15980" y="46347"/>
                    <a:pt x="15844" y="46452"/>
                  </a:cubicBezTo>
                  <a:cubicBezTo>
                    <a:pt x="15753" y="46523"/>
                    <a:pt x="15616" y="46595"/>
                    <a:pt x="15434" y="46666"/>
                  </a:cubicBezTo>
                  <a:cubicBezTo>
                    <a:pt x="15128" y="46790"/>
                    <a:pt x="14901" y="46868"/>
                    <a:pt x="14745" y="46913"/>
                  </a:cubicBezTo>
                  <a:cubicBezTo>
                    <a:pt x="14686" y="46926"/>
                    <a:pt x="14563" y="46952"/>
                    <a:pt x="14367" y="46991"/>
                  </a:cubicBezTo>
                  <a:cubicBezTo>
                    <a:pt x="13990" y="47056"/>
                    <a:pt x="13672" y="47095"/>
                    <a:pt x="13411" y="47108"/>
                  </a:cubicBezTo>
                  <a:cubicBezTo>
                    <a:pt x="13297" y="47117"/>
                    <a:pt x="13186" y="47121"/>
                    <a:pt x="13078" y="47121"/>
                  </a:cubicBezTo>
                  <a:cubicBezTo>
                    <a:pt x="12853" y="47121"/>
                    <a:pt x="12642" y="47102"/>
                    <a:pt x="12449" y="47063"/>
                  </a:cubicBezTo>
                  <a:cubicBezTo>
                    <a:pt x="12371" y="47050"/>
                    <a:pt x="12319" y="47030"/>
                    <a:pt x="12286" y="47004"/>
                  </a:cubicBezTo>
                  <a:cubicBezTo>
                    <a:pt x="12260" y="46978"/>
                    <a:pt x="12241" y="46939"/>
                    <a:pt x="12228" y="46900"/>
                  </a:cubicBezTo>
                  <a:cubicBezTo>
                    <a:pt x="12137" y="46653"/>
                    <a:pt x="12176" y="46367"/>
                    <a:pt x="12345" y="46055"/>
                  </a:cubicBezTo>
                  <a:cubicBezTo>
                    <a:pt x="12455" y="45847"/>
                    <a:pt x="12599" y="45665"/>
                    <a:pt x="12768" y="45509"/>
                  </a:cubicBezTo>
                  <a:lnTo>
                    <a:pt x="12950" y="45489"/>
                  </a:lnTo>
                  <a:cubicBezTo>
                    <a:pt x="13138" y="45476"/>
                    <a:pt x="13268" y="45463"/>
                    <a:pt x="13340" y="45457"/>
                  </a:cubicBezTo>
                  <a:cubicBezTo>
                    <a:pt x="13446" y="45452"/>
                    <a:pt x="13542" y="45447"/>
                    <a:pt x="13628" y="45447"/>
                  </a:cubicBezTo>
                  <a:close/>
                  <a:moveTo>
                    <a:pt x="11918" y="1"/>
                  </a:moveTo>
                  <a:cubicBezTo>
                    <a:pt x="11614" y="1"/>
                    <a:pt x="11311" y="40"/>
                    <a:pt x="11012" y="120"/>
                  </a:cubicBezTo>
                  <a:cubicBezTo>
                    <a:pt x="10595" y="224"/>
                    <a:pt x="10218" y="400"/>
                    <a:pt x="9873" y="634"/>
                  </a:cubicBezTo>
                  <a:cubicBezTo>
                    <a:pt x="9880" y="615"/>
                    <a:pt x="9886" y="595"/>
                    <a:pt x="9906" y="569"/>
                  </a:cubicBezTo>
                  <a:cubicBezTo>
                    <a:pt x="9932" y="537"/>
                    <a:pt x="9945" y="517"/>
                    <a:pt x="9945" y="511"/>
                  </a:cubicBezTo>
                  <a:cubicBezTo>
                    <a:pt x="9984" y="452"/>
                    <a:pt x="9984" y="407"/>
                    <a:pt x="9952" y="374"/>
                  </a:cubicBezTo>
                  <a:cubicBezTo>
                    <a:pt x="9934" y="357"/>
                    <a:pt x="9911" y="348"/>
                    <a:pt x="9878" y="348"/>
                  </a:cubicBezTo>
                  <a:cubicBezTo>
                    <a:pt x="9862" y="348"/>
                    <a:pt x="9843" y="350"/>
                    <a:pt x="9821" y="355"/>
                  </a:cubicBezTo>
                  <a:cubicBezTo>
                    <a:pt x="9665" y="387"/>
                    <a:pt x="9516" y="472"/>
                    <a:pt x="9366" y="608"/>
                  </a:cubicBezTo>
                  <a:cubicBezTo>
                    <a:pt x="9282" y="693"/>
                    <a:pt x="9165" y="829"/>
                    <a:pt x="9022" y="1018"/>
                  </a:cubicBezTo>
                  <a:cubicBezTo>
                    <a:pt x="8943" y="1122"/>
                    <a:pt x="8898" y="1206"/>
                    <a:pt x="8872" y="1265"/>
                  </a:cubicBezTo>
                  <a:cubicBezTo>
                    <a:pt x="8846" y="1350"/>
                    <a:pt x="8833" y="1460"/>
                    <a:pt x="8839" y="1597"/>
                  </a:cubicBezTo>
                  <a:cubicBezTo>
                    <a:pt x="8846" y="1662"/>
                    <a:pt x="8852" y="1759"/>
                    <a:pt x="8865" y="1896"/>
                  </a:cubicBezTo>
                  <a:cubicBezTo>
                    <a:pt x="8865" y="1915"/>
                    <a:pt x="8872" y="1935"/>
                    <a:pt x="8885" y="1954"/>
                  </a:cubicBezTo>
                  <a:cubicBezTo>
                    <a:pt x="8865" y="1954"/>
                    <a:pt x="8839" y="1961"/>
                    <a:pt x="8820" y="1967"/>
                  </a:cubicBezTo>
                  <a:cubicBezTo>
                    <a:pt x="8599" y="2045"/>
                    <a:pt x="8397" y="2176"/>
                    <a:pt x="8215" y="2358"/>
                  </a:cubicBezTo>
                  <a:cubicBezTo>
                    <a:pt x="8039" y="2527"/>
                    <a:pt x="7903" y="2728"/>
                    <a:pt x="7792" y="2956"/>
                  </a:cubicBezTo>
                  <a:cubicBezTo>
                    <a:pt x="7617" y="3327"/>
                    <a:pt x="7513" y="3795"/>
                    <a:pt x="7480" y="4374"/>
                  </a:cubicBezTo>
                  <a:cubicBezTo>
                    <a:pt x="7435" y="5395"/>
                    <a:pt x="7597" y="6383"/>
                    <a:pt x="7968" y="7339"/>
                  </a:cubicBezTo>
                  <a:cubicBezTo>
                    <a:pt x="7973" y="7341"/>
                    <a:pt x="7978" y="7342"/>
                    <a:pt x="7984" y="7342"/>
                  </a:cubicBezTo>
                  <a:cubicBezTo>
                    <a:pt x="7998" y="7342"/>
                    <a:pt x="8012" y="7336"/>
                    <a:pt x="8026" y="7326"/>
                  </a:cubicBezTo>
                  <a:cubicBezTo>
                    <a:pt x="8032" y="7328"/>
                    <a:pt x="8037" y="7329"/>
                    <a:pt x="8043" y="7329"/>
                  </a:cubicBezTo>
                  <a:cubicBezTo>
                    <a:pt x="8060" y="7329"/>
                    <a:pt x="8079" y="7323"/>
                    <a:pt x="8098" y="7313"/>
                  </a:cubicBezTo>
                  <a:cubicBezTo>
                    <a:pt x="8280" y="7268"/>
                    <a:pt x="8410" y="7242"/>
                    <a:pt x="8501" y="7229"/>
                  </a:cubicBezTo>
                  <a:cubicBezTo>
                    <a:pt x="8508" y="7229"/>
                    <a:pt x="8514" y="7229"/>
                    <a:pt x="8521" y="7222"/>
                  </a:cubicBezTo>
                  <a:lnTo>
                    <a:pt x="8521" y="7222"/>
                  </a:lnTo>
                  <a:lnTo>
                    <a:pt x="8514" y="7248"/>
                  </a:lnTo>
                  <a:cubicBezTo>
                    <a:pt x="8495" y="7326"/>
                    <a:pt x="8488" y="7411"/>
                    <a:pt x="8495" y="7515"/>
                  </a:cubicBezTo>
                  <a:cubicBezTo>
                    <a:pt x="8501" y="7573"/>
                    <a:pt x="8514" y="7664"/>
                    <a:pt x="8527" y="7788"/>
                  </a:cubicBezTo>
                  <a:lnTo>
                    <a:pt x="8573" y="8068"/>
                  </a:lnTo>
                  <a:cubicBezTo>
                    <a:pt x="8579" y="8113"/>
                    <a:pt x="8592" y="8152"/>
                    <a:pt x="8599" y="8185"/>
                  </a:cubicBezTo>
                  <a:lnTo>
                    <a:pt x="8592" y="8185"/>
                  </a:lnTo>
                  <a:cubicBezTo>
                    <a:pt x="8559" y="8183"/>
                    <a:pt x="8526" y="8182"/>
                    <a:pt x="8492" y="8182"/>
                  </a:cubicBezTo>
                  <a:cubicBezTo>
                    <a:pt x="8399" y="8182"/>
                    <a:pt x="8302" y="8188"/>
                    <a:pt x="8202" y="8198"/>
                  </a:cubicBezTo>
                  <a:cubicBezTo>
                    <a:pt x="8241" y="8152"/>
                    <a:pt x="8261" y="8107"/>
                    <a:pt x="8261" y="8061"/>
                  </a:cubicBezTo>
                  <a:cubicBezTo>
                    <a:pt x="8261" y="7996"/>
                    <a:pt x="8222" y="7951"/>
                    <a:pt x="8157" y="7912"/>
                  </a:cubicBezTo>
                  <a:cubicBezTo>
                    <a:pt x="8118" y="7886"/>
                    <a:pt x="8059" y="7873"/>
                    <a:pt x="7974" y="7860"/>
                  </a:cubicBezTo>
                  <a:cubicBezTo>
                    <a:pt x="7858" y="7844"/>
                    <a:pt x="7739" y="7836"/>
                    <a:pt x="7619" y="7836"/>
                  </a:cubicBezTo>
                  <a:cubicBezTo>
                    <a:pt x="7191" y="7836"/>
                    <a:pt x="6743" y="7936"/>
                    <a:pt x="6270" y="8139"/>
                  </a:cubicBezTo>
                  <a:cubicBezTo>
                    <a:pt x="6023" y="8243"/>
                    <a:pt x="5770" y="8380"/>
                    <a:pt x="5497" y="8549"/>
                  </a:cubicBezTo>
                  <a:cubicBezTo>
                    <a:pt x="5301" y="8666"/>
                    <a:pt x="5054" y="8829"/>
                    <a:pt x="4762" y="9037"/>
                  </a:cubicBezTo>
                  <a:cubicBezTo>
                    <a:pt x="4528" y="9199"/>
                    <a:pt x="4358" y="9329"/>
                    <a:pt x="4261" y="9420"/>
                  </a:cubicBezTo>
                  <a:cubicBezTo>
                    <a:pt x="4020" y="9642"/>
                    <a:pt x="3793" y="9941"/>
                    <a:pt x="3584" y="10311"/>
                  </a:cubicBezTo>
                  <a:cubicBezTo>
                    <a:pt x="3500" y="10455"/>
                    <a:pt x="3454" y="10578"/>
                    <a:pt x="3435" y="10682"/>
                  </a:cubicBezTo>
                  <a:cubicBezTo>
                    <a:pt x="3415" y="10793"/>
                    <a:pt x="3422" y="10903"/>
                    <a:pt x="3454" y="11014"/>
                  </a:cubicBezTo>
                  <a:cubicBezTo>
                    <a:pt x="3474" y="11072"/>
                    <a:pt x="3506" y="11131"/>
                    <a:pt x="3552" y="11176"/>
                  </a:cubicBezTo>
                  <a:cubicBezTo>
                    <a:pt x="3597" y="11228"/>
                    <a:pt x="3650" y="11254"/>
                    <a:pt x="3708" y="11267"/>
                  </a:cubicBezTo>
                  <a:cubicBezTo>
                    <a:pt x="3747" y="11267"/>
                    <a:pt x="3793" y="11261"/>
                    <a:pt x="3845" y="11241"/>
                  </a:cubicBezTo>
                  <a:cubicBezTo>
                    <a:pt x="3877" y="11235"/>
                    <a:pt x="3923" y="11222"/>
                    <a:pt x="3981" y="11196"/>
                  </a:cubicBezTo>
                  <a:cubicBezTo>
                    <a:pt x="4057" y="11169"/>
                    <a:pt x="4137" y="11155"/>
                    <a:pt x="4222" y="11155"/>
                  </a:cubicBezTo>
                  <a:cubicBezTo>
                    <a:pt x="4239" y="11155"/>
                    <a:pt x="4257" y="11156"/>
                    <a:pt x="4274" y="11157"/>
                  </a:cubicBezTo>
                  <a:cubicBezTo>
                    <a:pt x="4267" y="11170"/>
                    <a:pt x="4267" y="11189"/>
                    <a:pt x="4267" y="11209"/>
                  </a:cubicBezTo>
                  <a:cubicBezTo>
                    <a:pt x="4261" y="11293"/>
                    <a:pt x="4235" y="11391"/>
                    <a:pt x="4196" y="11495"/>
                  </a:cubicBezTo>
                  <a:cubicBezTo>
                    <a:pt x="4170" y="11567"/>
                    <a:pt x="4131" y="11658"/>
                    <a:pt x="4066" y="11775"/>
                  </a:cubicBezTo>
                  <a:lnTo>
                    <a:pt x="3871" y="12171"/>
                  </a:lnTo>
                  <a:cubicBezTo>
                    <a:pt x="3812" y="12289"/>
                    <a:pt x="3760" y="12367"/>
                    <a:pt x="3708" y="12412"/>
                  </a:cubicBezTo>
                  <a:cubicBezTo>
                    <a:pt x="3682" y="12438"/>
                    <a:pt x="3669" y="12464"/>
                    <a:pt x="3669" y="12477"/>
                  </a:cubicBezTo>
                  <a:cubicBezTo>
                    <a:pt x="3617" y="12503"/>
                    <a:pt x="3565" y="12529"/>
                    <a:pt x="3506" y="12562"/>
                  </a:cubicBezTo>
                  <a:cubicBezTo>
                    <a:pt x="3090" y="12789"/>
                    <a:pt x="2778" y="13088"/>
                    <a:pt x="2563" y="13446"/>
                  </a:cubicBezTo>
                  <a:cubicBezTo>
                    <a:pt x="2446" y="13641"/>
                    <a:pt x="2368" y="13843"/>
                    <a:pt x="2323" y="14057"/>
                  </a:cubicBezTo>
                  <a:cubicBezTo>
                    <a:pt x="2277" y="14279"/>
                    <a:pt x="2271" y="14500"/>
                    <a:pt x="2297" y="14714"/>
                  </a:cubicBezTo>
                  <a:cubicBezTo>
                    <a:pt x="2303" y="14747"/>
                    <a:pt x="2310" y="14773"/>
                    <a:pt x="2316" y="14799"/>
                  </a:cubicBezTo>
                  <a:cubicBezTo>
                    <a:pt x="2310" y="14805"/>
                    <a:pt x="2297" y="14812"/>
                    <a:pt x="2284" y="14825"/>
                  </a:cubicBezTo>
                  <a:cubicBezTo>
                    <a:pt x="2128" y="15007"/>
                    <a:pt x="1985" y="15202"/>
                    <a:pt x="1868" y="15423"/>
                  </a:cubicBezTo>
                  <a:cubicBezTo>
                    <a:pt x="1802" y="15540"/>
                    <a:pt x="1757" y="15651"/>
                    <a:pt x="1731" y="15755"/>
                  </a:cubicBezTo>
                  <a:cubicBezTo>
                    <a:pt x="1711" y="15826"/>
                    <a:pt x="1698" y="15904"/>
                    <a:pt x="1692" y="16002"/>
                  </a:cubicBezTo>
                  <a:cubicBezTo>
                    <a:pt x="1672" y="16269"/>
                    <a:pt x="1692" y="16522"/>
                    <a:pt x="1757" y="16756"/>
                  </a:cubicBezTo>
                  <a:cubicBezTo>
                    <a:pt x="1828" y="17017"/>
                    <a:pt x="1946" y="17238"/>
                    <a:pt x="2102" y="17413"/>
                  </a:cubicBezTo>
                  <a:cubicBezTo>
                    <a:pt x="2160" y="17478"/>
                    <a:pt x="2238" y="17556"/>
                    <a:pt x="2336" y="17634"/>
                  </a:cubicBezTo>
                  <a:cubicBezTo>
                    <a:pt x="2427" y="17712"/>
                    <a:pt x="2505" y="17771"/>
                    <a:pt x="2570" y="17803"/>
                  </a:cubicBezTo>
                  <a:cubicBezTo>
                    <a:pt x="2674" y="17869"/>
                    <a:pt x="2804" y="17914"/>
                    <a:pt x="2960" y="17934"/>
                  </a:cubicBezTo>
                  <a:cubicBezTo>
                    <a:pt x="3071" y="17953"/>
                    <a:pt x="3207" y="17960"/>
                    <a:pt x="3383" y="17960"/>
                  </a:cubicBezTo>
                  <a:cubicBezTo>
                    <a:pt x="3617" y="17960"/>
                    <a:pt x="3806" y="17947"/>
                    <a:pt x="3955" y="17914"/>
                  </a:cubicBezTo>
                  <a:cubicBezTo>
                    <a:pt x="4014" y="17908"/>
                    <a:pt x="4053" y="17888"/>
                    <a:pt x="4079" y="17869"/>
                  </a:cubicBezTo>
                  <a:cubicBezTo>
                    <a:pt x="4079" y="17908"/>
                    <a:pt x="4079" y="17940"/>
                    <a:pt x="4085" y="17960"/>
                  </a:cubicBezTo>
                  <a:cubicBezTo>
                    <a:pt x="4085" y="17979"/>
                    <a:pt x="4098" y="18018"/>
                    <a:pt x="4118" y="18077"/>
                  </a:cubicBezTo>
                  <a:cubicBezTo>
                    <a:pt x="4131" y="18116"/>
                    <a:pt x="4150" y="18148"/>
                    <a:pt x="4170" y="18174"/>
                  </a:cubicBezTo>
                  <a:cubicBezTo>
                    <a:pt x="4189" y="18194"/>
                    <a:pt x="4209" y="18207"/>
                    <a:pt x="4228" y="18213"/>
                  </a:cubicBezTo>
                  <a:cubicBezTo>
                    <a:pt x="4215" y="18265"/>
                    <a:pt x="4209" y="18337"/>
                    <a:pt x="4202" y="18415"/>
                  </a:cubicBezTo>
                  <a:lnTo>
                    <a:pt x="4059" y="19690"/>
                  </a:lnTo>
                  <a:cubicBezTo>
                    <a:pt x="4007" y="20177"/>
                    <a:pt x="3929" y="20659"/>
                    <a:pt x="3825" y="21140"/>
                  </a:cubicBezTo>
                  <a:cubicBezTo>
                    <a:pt x="3812" y="21211"/>
                    <a:pt x="3812" y="21270"/>
                    <a:pt x="3825" y="21302"/>
                  </a:cubicBezTo>
                  <a:cubicBezTo>
                    <a:pt x="3825" y="21309"/>
                    <a:pt x="3754" y="21322"/>
                    <a:pt x="3604" y="21341"/>
                  </a:cubicBezTo>
                  <a:cubicBezTo>
                    <a:pt x="3454" y="21367"/>
                    <a:pt x="3344" y="21380"/>
                    <a:pt x="3285" y="21387"/>
                  </a:cubicBezTo>
                  <a:cubicBezTo>
                    <a:pt x="3162" y="21393"/>
                    <a:pt x="3006" y="21400"/>
                    <a:pt x="2811" y="21406"/>
                  </a:cubicBezTo>
                  <a:cubicBezTo>
                    <a:pt x="2531" y="21406"/>
                    <a:pt x="2375" y="21413"/>
                    <a:pt x="2342" y="21413"/>
                  </a:cubicBezTo>
                  <a:cubicBezTo>
                    <a:pt x="1939" y="21432"/>
                    <a:pt x="1549" y="21478"/>
                    <a:pt x="1159" y="21556"/>
                  </a:cubicBezTo>
                  <a:cubicBezTo>
                    <a:pt x="859" y="21615"/>
                    <a:pt x="632" y="21699"/>
                    <a:pt x="482" y="21810"/>
                  </a:cubicBezTo>
                  <a:cubicBezTo>
                    <a:pt x="372" y="21888"/>
                    <a:pt x="248" y="22024"/>
                    <a:pt x="112" y="22219"/>
                  </a:cubicBezTo>
                  <a:cubicBezTo>
                    <a:pt x="14" y="22356"/>
                    <a:pt x="1" y="22454"/>
                    <a:pt x="60" y="22519"/>
                  </a:cubicBezTo>
                  <a:cubicBezTo>
                    <a:pt x="86" y="22551"/>
                    <a:pt x="138" y="22564"/>
                    <a:pt x="216" y="22577"/>
                  </a:cubicBezTo>
                  <a:cubicBezTo>
                    <a:pt x="267" y="22580"/>
                    <a:pt x="327" y="22581"/>
                    <a:pt x="396" y="22581"/>
                  </a:cubicBezTo>
                  <a:cubicBezTo>
                    <a:pt x="495" y="22581"/>
                    <a:pt x="612" y="22578"/>
                    <a:pt x="749" y="22571"/>
                  </a:cubicBezTo>
                  <a:cubicBezTo>
                    <a:pt x="901" y="22558"/>
                    <a:pt x="1030" y="22554"/>
                    <a:pt x="1133" y="22554"/>
                  </a:cubicBezTo>
                  <a:cubicBezTo>
                    <a:pt x="1192" y="22554"/>
                    <a:pt x="1242" y="22555"/>
                    <a:pt x="1282" y="22558"/>
                  </a:cubicBezTo>
                  <a:cubicBezTo>
                    <a:pt x="1393" y="22558"/>
                    <a:pt x="1464" y="22551"/>
                    <a:pt x="1497" y="22525"/>
                  </a:cubicBezTo>
                  <a:cubicBezTo>
                    <a:pt x="1542" y="22499"/>
                    <a:pt x="1575" y="22421"/>
                    <a:pt x="1607" y="22304"/>
                  </a:cubicBezTo>
                  <a:cubicBezTo>
                    <a:pt x="1633" y="22187"/>
                    <a:pt x="1672" y="22115"/>
                    <a:pt x="1724" y="22089"/>
                  </a:cubicBezTo>
                  <a:cubicBezTo>
                    <a:pt x="1757" y="22076"/>
                    <a:pt x="1796" y="22070"/>
                    <a:pt x="1842" y="22070"/>
                  </a:cubicBezTo>
                  <a:lnTo>
                    <a:pt x="3071" y="22011"/>
                  </a:lnTo>
                  <a:lnTo>
                    <a:pt x="3071" y="22011"/>
                  </a:lnTo>
                  <a:cubicBezTo>
                    <a:pt x="2954" y="22454"/>
                    <a:pt x="2856" y="22896"/>
                    <a:pt x="2778" y="23345"/>
                  </a:cubicBezTo>
                  <a:cubicBezTo>
                    <a:pt x="2706" y="23748"/>
                    <a:pt x="2628" y="24268"/>
                    <a:pt x="2537" y="24899"/>
                  </a:cubicBezTo>
                  <a:cubicBezTo>
                    <a:pt x="1991" y="28846"/>
                    <a:pt x="1490" y="32749"/>
                    <a:pt x="1035" y="36612"/>
                  </a:cubicBezTo>
                  <a:cubicBezTo>
                    <a:pt x="964" y="37197"/>
                    <a:pt x="911" y="37678"/>
                    <a:pt x="879" y="38068"/>
                  </a:cubicBezTo>
                  <a:cubicBezTo>
                    <a:pt x="775" y="39350"/>
                    <a:pt x="775" y="40793"/>
                    <a:pt x="892" y="42406"/>
                  </a:cubicBezTo>
                  <a:cubicBezTo>
                    <a:pt x="931" y="42998"/>
                    <a:pt x="1003" y="43766"/>
                    <a:pt x="1107" y="44715"/>
                  </a:cubicBezTo>
                  <a:cubicBezTo>
                    <a:pt x="1081" y="44715"/>
                    <a:pt x="1048" y="44728"/>
                    <a:pt x="1022" y="44754"/>
                  </a:cubicBezTo>
                  <a:cubicBezTo>
                    <a:pt x="996" y="44767"/>
                    <a:pt x="964" y="44800"/>
                    <a:pt x="918" y="44845"/>
                  </a:cubicBezTo>
                  <a:cubicBezTo>
                    <a:pt x="892" y="44871"/>
                    <a:pt x="833" y="44904"/>
                    <a:pt x="749" y="44943"/>
                  </a:cubicBezTo>
                  <a:cubicBezTo>
                    <a:pt x="671" y="44975"/>
                    <a:pt x="619" y="45014"/>
                    <a:pt x="593" y="45047"/>
                  </a:cubicBezTo>
                  <a:cubicBezTo>
                    <a:pt x="554" y="45092"/>
                    <a:pt x="521" y="45177"/>
                    <a:pt x="502" y="45300"/>
                  </a:cubicBezTo>
                  <a:cubicBezTo>
                    <a:pt x="489" y="45372"/>
                    <a:pt x="482" y="45430"/>
                    <a:pt x="495" y="45476"/>
                  </a:cubicBezTo>
                  <a:cubicBezTo>
                    <a:pt x="508" y="45522"/>
                    <a:pt x="541" y="45580"/>
                    <a:pt x="599" y="45632"/>
                  </a:cubicBezTo>
                  <a:cubicBezTo>
                    <a:pt x="736" y="45762"/>
                    <a:pt x="892" y="45853"/>
                    <a:pt x="1068" y="45892"/>
                  </a:cubicBezTo>
                  <a:cubicBezTo>
                    <a:pt x="1100" y="45899"/>
                    <a:pt x="1128" y="45902"/>
                    <a:pt x="1152" y="45902"/>
                  </a:cubicBezTo>
                  <a:cubicBezTo>
                    <a:pt x="1177" y="45902"/>
                    <a:pt x="1198" y="45899"/>
                    <a:pt x="1217" y="45892"/>
                  </a:cubicBezTo>
                  <a:cubicBezTo>
                    <a:pt x="1224" y="45892"/>
                    <a:pt x="1237" y="45886"/>
                    <a:pt x="1243" y="45879"/>
                  </a:cubicBezTo>
                  <a:cubicBezTo>
                    <a:pt x="1276" y="46152"/>
                    <a:pt x="1308" y="46432"/>
                    <a:pt x="1347" y="46725"/>
                  </a:cubicBezTo>
                  <a:cubicBezTo>
                    <a:pt x="1354" y="46796"/>
                    <a:pt x="1367" y="46848"/>
                    <a:pt x="1399" y="46868"/>
                  </a:cubicBezTo>
                  <a:cubicBezTo>
                    <a:pt x="1419" y="46926"/>
                    <a:pt x="1445" y="46985"/>
                    <a:pt x="1477" y="47037"/>
                  </a:cubicBezTo>
                  <a:cubicBezTo>
                    <a:pt x="1503" y="47082"/>
                    <a:pt x="1536" y="47108"/>
                    <a:pt x="1562" y="47121"/>
                  </a:cubicBezTo>
                  <a:cubicBezTo>
                    <a:pt x="1562" y="47134"/>
                    <a:pt x="1562" y="47154"/>
                    <a:pt x="1562" y="47167"/>
                  </a:cubicBezTo>
                  <a:cubicBezTo>
                    <a:pt x="1566" y="47167"/>
                    <a:pt x="1571" y="47168"/>
                    <a:pt x="1575" y="47168"/>
                  </a:cubicBezTo>
                  <a:cubicBezTo>
                    <a:pt x="1621" y="47168"/>
                    <a:pt x="1662" y="47136"/>
                    <a:pt x="1685" y="47089"/>
                  </a:cubicBezTo>
                  <a:cubicBezTo>
                    <a:pt x="1698" y="47069"/>
                    <a:pt x="1711" y="47050"/>
                    <a:pt x="1724" y="47024"/>
                  </a:cubicBezTo>
                  <a:cubicBezTo>
                    <a:pt x="1894" y="46692"/>
                    <a:pt x="2056" y="46328"/>
                    <a:pt x="2199" y="45951"/>
                  </a:cubicBezTo>
                  <a:lnTo>
                    <a:pt x="2245" y="45951"/>
                  </a:lnTo>
                  <a:lnTo>
                    <a:pt x="4410" y="45873"/>
                  </a:lnTo>
                  <a:cubicBezTo>
                    <a:pt x="4996" y="45853"/>
                    <a:pt x="5438" y="45827"/>
                    <a:pt x="5737" y="45795"/>
                  </a:cubicBezTo>
                  <a:cubicBezTo>
                    <a:pt x="6225" y="45736"/>
                    <a:pt x="6661" y="45645"/>
                    <a:pt x="7031" y="45515"/>
                  </a:cubicBezTo>
                  <a:cubicBezTo>
                    <a:pt x="7207" y="45450"/>
                    <a:pt x="7344" y="45378"/>
                    <a:pt x="7441" y="45307"/>
                  </a:cubicBezTo>
                  <a:cubicBezTo>
                    <a:pt x="7552" y="45209"/>
                    <a:pt x="7617" y="45105"/>
                    <a:pt x="7636" y="44982"/>
                  </a:cubicBezTo>
                  <a:cubicBezTo>
                    <a:pt x="7656" y="44969"/>
                    <a:pt x="7669" y="44949"/>
                    <a:pt x="7675" y="44923"/>
                  </a:cubicBezTo>
                  <a:cubicBezTo>
                    <a:pt x="7695" y="44871"/>
                    <a:pt x="7682" y="44793"/>
                    <a:pt x="7656" y="44696"/>
                  </a:cubicBezTo>
                  <a:cubicBezTo>
                    <a:pt x="7584" y="44409"/>
                    <a:pt x="7545" y="44084"/>
                    <a:pt x="7545" y="43714"/>
                  </a:cubicBezTo>
                  <a:cubicBezTo>
                    <a:pt x="7545" y="43479"/>
                    <a:pt x="7565" y="43148"/>
                    <a:pt x="7597" y="42719"/>
                  </a:cubicBezTo>
                  <a:cubicBezTo>
                    <a:pt x="7649" y="42081"/>
                    <a:pt x="7701" y="41554"/>
                    <a:pt x="7760" y="41125"/>
                  </a:cubicBezTo>
                  <a:cubicBezTo>
                    <a:pt x="7825" y="40670"/>
                    <a:pt x="7929" y="40117"/>
                    <a:pt x="8065" y="39460"/>
                  </a:cubicBezTo>
                  <a:cubicBezTo>
                    <a:pt x="8235" y="38719"/>
                    <a:pt x="8352" y="38166"/>
                    <a:pt x="8430" y="37802"/>
                  </a:cubicBezTo>
                  <a:cubicBezTo>
                    <a:pt x="8716" y="36462"/>
                    <a:pt x="8833" y="35344"/>
                    <a:pt x="8794" y="34459"/>
                  </a:cubicBezTo>
                  <a:cubicBezTo>
                    <a:pt x="8774" y="34062"/>
                    <a:pt x="8703" y="33750"/>
                    <a:pt x="8573" y="33529"/>
                  </a:cubicBezTo>
                  <a:lnTo>
                    <a:pt x="8573" y="33529"/>
                  </a:lnTo>
                  <a:cubicBezTo>
                    <a:pt x="8644" y="33539"/>
                    <a:pt x="8709" y="33545"/>
                    <a:pt x="8766" y="33545"/>
                  </a:cubicBezTo>
                  <a:cubicBezTo>
                    <a:pt x="8787" y="33545"/>
                    <a:pt x="8807" y="33544"/>
                    <a:pt x="8826" y="33542"/>
                  </a:cubicBezTo>
                  <a:cubicBezTo>
                    <a:pt x="9035" y="33510"/>
                    <a:pt x="9204" y="33399"/>
                    <a:pt x="9347" y="33210"/>
                  </a:cubicBezTo>
                  <a:cubicBezTo>
                    <a:pt x="9451" y="33061"/>
                    <a:pt x="9522" y="32866"/>
                    <a:pt x="9561" y="32625"/>
                  </a:cubicBezTo>
                  <a:cubicBezTo>
                    <a:pt x="9574" y="32521"/>
                    <a:pt x="9561" y="32443"/>
                    <a:pt x="9522" y="32404"/>
                  </a:cubicBezTo>
                  <a:cubicBezTo>
                    <a:pt x="9516" y="32397"/>
                    <a:pt x="9496" y="32384"/>
                    <a:pt x="9464" y="32358"/>
                  </a:cubicBezTo>
                  <a:cubicBezTo>
                    <a:pt x="9431" y="32339"/>
                    <a:pt x="9418" y="32326"/>
                    <a:pt x="9405" y="32306"/>
                  </a:cubicBezTo>
                  <a:cubicBezTo>
                    <a:pt x="9392" y="32287"/>
                    <a:pt x="9392" y="32261"/>
                    <a:pt x="9392" y="32222"/>
                  </a:cubicBezTo>
                  <a:cubicBezTo>
                    <a:pt x="9386" y="32176"/>
                    <a:pt x="9386" y="32150"/>
                    <a:pt x="9386" y="32137"/>
                  </a:cubicBezTo>
                  <a:cubicBezTo>
                    <a:pt x="9366" y="32092"/>
                    <a:pt x="9334" y="32053"/>
                    <a:pt x="9282" y="32027"/>
                  </a:cubicBezTo>
                  <a:cubicBezTo>
                    <a:pt x="9210" y="31994"/>
                    <a:pt x="9165" y="31975"/>
                    <a:pt x="9132" y="31962"/>
                  </a:cubicBezTo>
                  <a:cubicBezTo>
                    <a:pt x="9080" y="31936"/>
                    <a:pt x="9048" y="31910"/>
                    <a:pt x="9028" y="31877"/>
                  </a:cubicBezTo>
                  <a:cubicBezTo>
                    <a:pt x="9015" y="31851"/>
                    <a:pt x="9015" y="31806"/>
                    <a:pt x="9022" y="31741"/>
                  </a:cubicBezTo>
                  <a:lnTo>
                    <a:pt x="9204" y="30466"/>
                  </a:lnTo>
                  <a:cubicBezTo>
                    <a:pt x="9210" y="30446"/>
                    <a:pt x="9210" y="30433"/>
                    <a:pt x="9210" y="30420"/>
                  </a:cubicBezTo>
                  <a:cubicBezTo>
                    <a:pt x="9360" y="30420"/>
                    <a:pt x="9529" y="30388"/>
                    <a:pt x="9730" y="30303"/>
                  </a:cubicBezTo>
                  <a:lnTo>
                    <a:pt x="9730" y="30310"/>
                  </a:lnTo>
                  <a:cubicBezTo>
                    <a:pt x="9828" y="30895"/>
                    <a:pt x="9978" y="31480"/>
                    <a:pt x="10166" y="32066"/>
                  </a:cubicBezTo>
                  <a:cubicBezTo>
                    <a:pt x="10095" y="32157"/>
                    <a:pt x="10049" y="32222"/>
                    <a:pt x="10036" y="32254"/>
                  </a:cubicBezTo>
                  <a:cubicBezTo>
                    <a:pt x="9991" y="32326"/>
                    <a:pt x="9971" y="32397"/>
                    <a:pt x="9984" y="32462"/>
                  </a:cubicBezTo>
                  <a:cubicBezTo>
                    <a:pt x="9991" y="32527"/>
                    <a:pt x="10023" y="32593"/>
                    <a:pt x="10082" y="32651"/>
                  </a:cubicBezTo>
                  <a:cubicBezTo>
                    <a:pt x="10121" y="32690"/>
                    <a:pt x="10179" y="32736"/>
                    <a:pt x="10264" y="32781"/>
                  </a:cubicBezTo>
                  <a:cubicBezTo>
                    <a:pt x="10407" y="32879"/>
                    <a:pt x="10530" y="32944"/>
                    <a:pt x="10628" y="32963"/>
                  </a:cubicBezTo>
                  <a:cubicBezTo>
                    <a:pt x="10550" y="33041"/>
                    <a:pt x="10498" y="33132"/>
                    <a:pt x="10478" y="33236"/>
                  </a:cubicBezTo>
                  <a:cubicBezTo>
                    <a:pt x="10465" y="33334"/>
                    <a:pt x="10472" y="33438"/>
                    <a:pt x="10504" y="33549"/>
                  </a:cubicBezTo>
                  <a:cubicBezTo>
                    <a:pt x="10524" y="33627"/>
                    <a:pt x="10556" y="33724"/>
                    <a:pt x="10608" y="33854"/>
                  </a:cubicBezTo>
                  <a:lnTo>
                    <a:pt x="10973" y="34752"/>
                  </a:lnTo>
                  <a:cubicBezTo>
                    <a:pt x="11473" y="35994"/>
                    <a:pt x="11831" y="36898"/>
                    <a:pt x="12052" y="37464"/>
                  </a:cubicBezTo>
                  <a:cubicBezTo>
                    <a:pt x="12332" y="38199"/>
                    <a:pt x="12546" y="38803"/>
                    <a:pt x="12690" y="39278"/>
                  </a:cubicBezTo>
                  <a:cubicBezTo>
                    <a:pt x="12885" y="39948"/>
                    <a:pt x="13002" y="40572"/>
                    <a:pt x="13047" y="41151"/>
                  </a:cubicBezTo>
                  <a:cubicBezTo>
                    <a:pt x="13067" y="41392"/>
                    <a:pt x="13080" y="41762"/>
                    <a:pt x="13080" y="42250"/>
                  </a:cubicBezTo>
                  <a:cubicBezTo>
                    <a:pt x="13080" y="42686"/>
                    <a:pt x="13073" y="43018"/>
                    <a:pt x="13060" y="43232"/>
                  </a:cubicBezTo>
                  <a:cubicBezTo>
                    <a:pt x="13041" y="43596"/>
                    <a:pt x="12995" y="43922"/>
                    <a:pt x="12930" y="44208"/>
                  </a:cubicBezTo>
                  <a:cubicBezTo>
                    <a:pt x="12917" y="44273"/>
                    <a:pt x="12878" y="44416"/>
                    <a:pt x="12826" y="44637"/>
                  </a:cubicBezTo>
                  <a:cubicBezTo>
                    <a:pt x="12774" y="44813"/>
                    <a:pt x="12742" y="44956"/>
                    <a:pt x="12729" y="45066"/>
                  </a:cubicBezTo>
                  <a:cubicBezTo>
                    <a:pt x="12709" y="45164"/>
                    <a:pt x="12729" y="45229"/>
                    <a:pt x="12781" y="45261"/>
                  </a:cubicBezTo>
                  <a:cubicBezTo>
                    <a:pt x="12716" y="45307"/>
                    <a:pt x="12644" y="45365"/>
                    <a:pt x="12572" y="45437"/>
                  </a:cubicBezTo>
                  <a:cubicBezTo>
                    <a:pt x="12176" y="45827"/>
                    <a:pt x="11981" y="46217"/>
                    <a:pt x="11987" y="46601"/>
                  </a:cubicBezTo>
                  <a:cubicBezTo>
                    <a:pt x="11987" y="46679"/>
                    <a:pt x="11994" y="46783"/>
                    <a:pt x="12020" y="46933"/>
                  </a:cubicBezTo>
                  <a:cubicBezTo>
                    <a:pt x="12039" y="47030"/>
                    <a:pt x="12065" y="47102"/>
                    <a:pt x="12098" y="47141"/>
                  </a:cubicBezTo>
                  <a:cubicBezTo>
                    <a:pt x="12143" y="47206"/>
                    <a:pt x="12241" y="47245"/>
                    <a:pt x="12384" y="47277"/>
                  </a:cubicBezTo>
                  <a:cubicBezTo>
                    <a:pt x="12638" y="47318"/>
                    <a:pt x="12912" y="47341"/>
                    <a:pt x="13205" y="47341"/>
                  </a:cubicBezTo>
                  <a:cubicBezTo>
                    <a:pt x="13378" y="47341"/>
                    <a:pt x="13558" y="47333"/>
                    <a:pt x="13743" y="47317"/>
                  </a:cubicBezTo>
                  <a:cubicBezTo>
                    <a:pt x="13932" y="47304"/>
                    <a:pt x="14075" y="47284"/>
                    <a:pt x="14179" y="47264"/>
                  </a:cubicBezTo>
                  <a:cubicBezTo>
                    <a:pt x="14374" y="47245"/>
                    <a:pt x="14563" y="47206"/>
                    <a:pt x="14738" y="47160"/>
                  </a:cubicBezTo>
                  <a:cubicBezTo>
                    <a:pt x="14842" y="47134"/>
                    <a:pt x="14966" y="47095"/>
                    <a:pt x="15122" y="47037"/>
                  </a:cubicBezTo>
                  <a:cubicBezTo>
                    <a:pt x="15369" y="46959"/>
                    <a:pt x="15558" y="46881"/>
                    <a:pt x="15688" y="46822"/>
                  </a:cubicBezTo>
                  <a:cubicBezTo>
                    <a:pt x="15889" y="46718"/>
                    <a:pt x="16045" y="46608"/>
                    <a:pt x="16162" y="46471"/>
                  </a:cubicBezTo>
                  <a:cubicBezTo>
                    <a:pt x="16351" y="46263"/>
                    <a:pt x="16468" y="45977"/>
                    <a:pt x="16507" y="45606"/>
                  </a:cubicBezTo>
                  <a:cubicBezTo>
                    <a:pt x="16514" y="45574"/>
                    <a:pt x="16520" y="45548"/>
                    <a:pt x="16520" y="45528"/>
                  </a:cubicBezTo>
                  <a:cubicBezTo>
                    <a:pt x="16520" y="45515"/>
                    <a:pt x="16520" y="45509"/>
                    <a:pt x="16527" y="45496"/>
                  </a:cubicBezTo>
                  <a:cubicBezTo>
                    <a:pt x="16546" y="45443"/>
                    <a:pt x="16546" y="45391"/>
                    <a:pt x="16533" y="45333"/>
                  </a:cubicBezTo>
                  <a:cubicBezTo>
                    <a:pt x="16410" y="44683"/>
                    <a:pt x="16351" y="43876"/>
                    <a:pt x="16351" y="42920"/>
                  </a:cubicBezTo>
                  <a:cubicBezTo>
                    <a:pt x="16384" y="41841"/>
                    <a:pt x="16390" y="41028"/>
                    <a:pt x="16384" y="40488"/>
                  </a:cubicBezTo>
                  <a:cubicBezTo>
                    <a:pt x="16371" y="39558"/>
                    <a:pt x="16286" y="38517"/>
                    <a:pt x="16123" y="37373"/>
                  </a:cubicBezTo>
                  <a:cubicBezTo>
                    <a:pt x="16026" y="36664"/>
                    <a:pt x="15850" y="35630"/>
                    <a:pt x="15603" y="34277"/>
                  </a:cubicBezTo>
                  <a:cubicBezTo>
                    <a:pt x="15551" y="33965"/>
                    <a:pt x="15493" y="33724"/>
                    <a:pt x="15434" y="33562"/>
                  </a:cubicBezTo>
                  <a:cubicBezTo>
                    <a:pt x="15402" y="33477"/>
                    <a:pt x="15356" y="33353"/>
                    <a:pt x="15285" y="33210"/>
                  </a:cubicBezTo>
                  <a:cubicBezTo>
                    <a:pt x="15206" y="33035"/>
                    <a:pt x="15154" y="32918"/>
                    <a:pt x="15128" y="32853"/>
                  </a:cubicBezTo>
                  <a:cubicBezTo>
                    <a:pt x="15050" y="32658"/>
                    <a:pt x="14998" y="32540"/>
                    <a:pt x="14972" y="32495"/>
                  </a:cubicBezTo>
                  <a:cubicBezTo>
                    <a:pt x="14946" y="32443"/>
                    <a:pt x="14914" y="32397"/>
                    <a:pt x="14875" y="32358"/>
                  </a:cubicBezTo>
                  <a:cubicBezTo>
                    <a:pt x="14927" y="32300"/>
                    <a:pt x="14972" y="32235"/>
                    <a:pt x="15018" y="32170"/>
                  </a:cubicBezTo>
                  <a:cubicBezTo>
                    <a:pt x="15076" y="32085"/>
                    <a:pt x="15115" y="32001"/>
                    <a:pt x="15128" y="31923"/>
                  </a:cubicBezTo>
                  <a:cubicBezTo>
                    <a:pt x="15154" y="31825"/>
                    <a:pt x="15135" y="31741"/>
                    <a:pt x="15089" y="31676"/>
                  </a:cubicBezTo>
                  <a:cubicBezTo>
                    <a:pt x="15070" y="31656"/>
                    <a:pt x="15011" y="31604"/>
                    <a:pt x="14907" y="31532"/>
                  </a:cubicBezTo>
                  <a:cubicBezTo>
                    <a:pt x="14829" y="31480"/>
                    <a:pt x="14790" y="31422"/>
                    <a:pt x="14784" y="31363"/>
                  </a:cubicBezTo>
                  <a:cubicBezTo>
                    <a:pt x="14784" y="31344"/>
                    <a:pt x="14790" y="31318"/>
                    <a:pt x="14797" y="31285"/>
                  </a:cubicBezTo>
                  <a:cubicBezTo>
                    <a:pt x="14816" y="31253"/>
                    <a:pt x="14823" y="31227"/>
                    <a:pt x="14829" y="31207"/>
                  </a:cubicBezTo>
                  <a:cubicBezTo>
                    <a:pt x="14855" y="31123"/>
                    <a:pt x="14855" y="31032"/>
                    <a:pt x="14836" y="30928"/>
                  </a:cubicBezTo>
                  <a:cubicBezTo>
                    <a:pt x="14816" y="30856"/>
                    <a:pt x="14777" y="30759"/>
                    <a:pt x="14732" y="30648"/>
                  </a:cubicBezTo>
                  <a:cubicBezTo>
                    <a:pt x="14719" y="30622"/>
                    <a:pt x="14706" y="30596"/>
                    <a:pt x="14699" y="30576"/>
                  </a:cubicBezTo>
                  <a:cubicBezTo>
                    <a:pt x="14888" y="30368"/>
                    <a:pt x="15005" y="30238"/>
                    <a:pt x="15050" y="30193"/>
                  </a:cubicBezTo>
                  <a:cubicBezTo>
                    <a:pt x="15141" y="30108"/>
                    <a:pt x="15193" y="30056"/>
                    <a:pt x="15206" y="30037"/>
                  </a:cubicBezTo>
                  <a:cubicBezTo>
                    <a:pt x="15258" y="29978"/>
                    <a:pt x="15298" y="29913"/>
                    <a:pt x="15317" y="29855"/>
                  </a:cubicBezTo>
                  <a:cubicBezTo>
                    <a:pt x="15337" y="29776"/>
                    <a:pt x="15337" y="29679"/>
                    <a:pt x="15324" y="29555"/>
                  </a:cubicBezTo>
                  <a:cubicBezTo>
                    <a:pt x="15232" y="28697"/>
                    <a:pt x="15122" y="27845"/>
                    <a:pt x="14992" y="26986"/>
                  </a:cubicBezTo>
                  <a:lnTo>
                    <a:pt x="14465" y="23507"/>
                  </a:lnTo>
                  <a:lnTo>
                    <a:pt x="14465" y="23507"/>
                  </a:lnTo>
                  <a:cubicBezTo>
                    <a:pt x="14477" y="23542"/>
                    <a:pt x="14493" y="23560"/>
                    <a:pt x="14511" y="23560"/>
                  </a:cubicBezTo>
                  <a:cubicBezTo>
                    <a:pt x="14534" y="23560"/>
                    <a:pt x="14560" y="23534"/>
                    <a:pt x="14589" y="23481"/>
                  </a:cubicBezTo>
                  <a:cubicBezTo>
                    <a:pt x="14647" y="23377"/>
                    <a:pt x="14680" y="23305"/>
                    <a:pt x="14680" y="23253"/>
                  </a:cubicBezTo>
                  <a:cubicBezTo>
                    <a:pt x="14693" y="23188"/>
                    <a:pt x="14719" y="23104"/>
                    <a:pt x="14751" y="22987"/>
                  </a:cubicBezTo>
                  <a:cubicBezTo>
                    <a:pt x="14797" y="22863"/>
                    <a:pt x="14823" y="22779"/>
                    <a:pt x="14836" y="22720"/>
                  </a:cubicBezTo>
                  <a:cubicBezTo>
                    <a:pt x="14862" y="22590"/>
                    <a:pt x="14849" y="22421"/>
                    <a:pt x="14797" y="22206"/>
                  </a:cubicBezTo>
                  <a:cubicBezTo>
                    <a:pt x="14745" y="21946"/>
                    <a:pt x="14647" y="21634"/>
                    <a:pt x="14517" y="21283"/>
                  </a:cubicBezTo>
                  <a:cubicBezTo>
                    <a:pt x="14361" y="20880"/>
                    <a:pt x="14244" y="20581"/>
                    <a:pt x="14172" y="20379"/>
                  </a:cubicBezTo>
                  <a:cubicBezTo>
                    <a:pt x="14042" y="20021"/>
                    <a:pt x="13873" y="19449"/>
                    <a:pt x="13652" y="18662"/>
                  </a:cubicBezTo>
                  <a:cubicBezTo>
                    <a:pt x="13542" y="18259"/>
                    <a:pt x="13476" y="17960"/>
                    <a:pt x="13450" y="17751"/>
                  </a:cubicBezTo>
                  <a:cubicBezTo>
                    <a:pt x="13437" y="17517"/>
                    <a:pt x="13418" y="17335"/>
                    <a:pt x="13398" y="17218"/>
                  </a:cubicBezTo>
                  <a:cubicBezTo>
                    <a:pt x="13366" y="17023"/>
                    <a:pt x="13301" y="16867"/>
                    <a:pt x="13210" y="16750"/>
                  </a:cubicBezTo>
                  <a:cubicBezTo>
                    <a:pt x="13164" y="16691"/>
                    <a:pt x="13138" y="16652"/>
                    <a:pt x="13132" y="16620"/>
                  </a:cubicBezTo>
                  <a:cubicBezTo>
                    <a:pt x="13119" y="16581"/>
                    <a:pt x="13138" y="16516"/>
                    <a:pt x="13177" y="16431"/>
                  </a:cubicBezTo>
                  <a:cubicBezTo>
                    <a:pt x="13255" y="16282"/>
                    <a:pt x="13301" y="16119"/>
                    <a:pt x="13320" y="15956"/>
                  </a:cubicBezTo>
                  <a:cubicBezTo>
                    <a:pt x="13437" y="15970"/>
                    <a:pt x="13542" y="15976"/>
                    <a:pt x="13646" y="15976"/>
                  </a:cubicBezTo>
                  <a:cubicBezTo>
                    <a:pt x="13698" y="15976"/>
                    <a:pt x="13737" y="15970"/>
                    <a:pt x="13763" y="15956"/>
                  </a:cubicBezTo>
                  <a:cubicBezTo>
                    <a:pt x="13789" y="15943"/>
                    <a:pt x="13821" y="15904"/>
                    <a:pt x="13860" y="15846"/>
                  </a:cubicBezTo>
                  <a:cubicBezTo>
                    <a:pt x="13886" y="15813"/>
                    <a:pt x="13958" y="15722"/>
                    <a:pt x="14081" y="15566"/>
                  </a:cubicBezTo>
                  <a:cubicBezTo>
                    <a:pt x="14446" y="15131"/>
                    <a:pt x="14745" y="14662"/>
                    <a:pt x="14972" y="14168"/>
                  </a:cubicBezTo>
                  <a:cubicBezTo>
                    <a:pt x="15135" y="13823"/>
                    <a:pt x="15239" y="13498"/>
                    <a:pt x="15291" y="13199"/>
                  </a:cubicBezTo>
                  <a:lnTo>
                    <a:pt x="15291" y="13219"/>
                  </a:lnTo>
                  <a:cubicBezTo>
                    <a:pt x="15291" y="13232"/>
                    <a:pt x="15291" y="13251"/>
                    <a:pt x="15291" y="13271"/>
                  </a:cubicBezTo>
                  <a:cubicBezTo>
                    <a:pt x="15291" y="13563"/>
                    <a:pt x="15298" y="13778"/>
                    <a:pt x="15317" y="13921"/>
                  </a:cubicBezTo>
                  <a:cubicBezTo>
                    <a:pt x="15324" y="13966"/>
                    <a:pt x="15337" y="13992"/>
                    <a:pt x="15356" y="14012"/>
                  </a:cubicBezTo>
                  <a:cubicBezTo>
                    <a:pt x="15371" y="14036"/>
                    <a:pt x="15399" y="14049"/>
                    <a:pt x="15440" y="14049"/>
                  </a:cubicBezTo>
                  <a:cubicBezTo>
                    <a:pt x="15454" y="14049"/>
                    <a:pt x="15469" y="14048"/>
                    <a:pt x="15486" y="14044"/>
                  </a:cubicBezTo>
                  <a:cubicBezTo>
                    <a:pt x="15564" y="14038"/>
                    <a:pt x="15655" y="13999"/>
                    <a:pt x="15759" y="13934"/>
                  </a:cubicBezTo>
                  <a:cubicBezTo>
                    <a:pt x="15889" y="13849"/>
                    <a:pt x="15974" y="13797"/>
                    <a:pt x="16019" y="13784"/>
                  </a:cubicBezTo>
                  <a:cubicBezTo>
                    <a:pt x="16078" y="13758"/>
                    <a:pt x="16117" y="13732"/>
                    <a:pt x="16130" y="13713"/>
                  </a:cubicBezTo>
                  <a:cubicBezTo>
                    <a:pt x="16143" y="13687"/>
                    <a:pt x="16143" y="13648"/>
                    <a:pt x="16136" y="13602"/>
                  </a:cubicBezTo>
                  <a:lnTo>
                    <a:pt x="16078" y="13186"/>
                  </a:lnTo>
                  <a:cubicBezTo>
                    <a:pt x="16091" y="13186"/>
                    <a:pt x="16097" y="13192"/>
                    <a:pt x="16104" y="13192"/>
                  </a:cubicBezTo>
                  <a:cubicBezTo>
                    <a:pt x="16117" y="13219"/>
                    <a:pt x="16136" y="13251"/>
                    <a:pt x="16149" y="13303"/>
                  </a:cubicBezTo>
                  <a:cubicBezTo>
                    <a:pt x="16176" y="13375"/>
                    <a:pt x="16202" y="13414"/>
                    <a:pt x="16241" y="13427"/>
                  </a:cubicBezTo>
                  <a:cubicBezTo>
                    <a:pt x="16254" y="13432"/>
                    <a:pt x="16268" y="13434"/>
                    <a:pt x="16281" y="13434"/>
                  </a:cubicBezTo>
                  <a:cubicBezTo>
                    <a:pt x="16320" y="13434"/>
                    <a:pt x="16358" y="13415"/>
                    <a:pt x="16397" y="13381"/>
                  </a:cubicBezTo>
                  <a:cubicBezTo>
                    <a:pt x="16423" y="13362"/>
                    <a:pt x="16455" y="13323"/>
                    <a:pt x="16501" y="13258"/>
                  </a:cubicBezTo>
                  <a:cubicBezTo>
                    <a:pt x="16546" y="13212"/>
                    <a:pt x="16598" y="13179"/>
                    <a:pt x="16657" y="13166"/>
                  </a:cubicBezTo>
                  <a:cubicBezTo>
                    <a:pt x="16696" y="13153"/>
                    <a:pt x="16728" y="13140"/>
                    <a:pt x="16741" y="13127"/>
                  </a:cubicBezTo>
                  <a:cubicBezTo>
                    <a:pt x="16806" y="13088"/>
                    <a:pt x="16826" y="13004"/>
                    <a:pt x="16800" y="12867"/>
                  </a:cubicBezTo>
                  <a:cubicBezTo>
                    <a:pt x="16728" y="12451"/>
                    <a:pt x="16657" y="11996"/>
                    <a:pt x="16598" y="11495"/>
                  </a:cubicBezTo>
                  <a:cubicBezTo>
                    <a:pt x="16553" y="11118"/>
                    <a:pt x="16520" y="10832"/>
                    <a:pt x="16494" y="10637"/>
                  </a:cubicBezTo>
                  <a:cubicBezTo>
                    <a:pt x="16462" y="10402"/>
                    <a:pt x="16429" y="10188"/>
                    <a:pt x="16397" y="9999"/>
                  </a:cubicBezTo>
                  <a:lnTo>
                    <a:pt x="16397" y="9999"/>
                  </a:lnTo>
                  <a:cubicBezTo>
                    <a:pt x="16431" y="10017"/>
                    <a:pt x="16463" y="10025"/>
                    <a:pt x="16492" y="10025"/>
                  </a:cubicBezTo>
                  <a:cubicBezTo>
                    <a:pt x="16506" y="10025"/>
                    <a:pt x="16520" y="10023"/>
                    <a:pt x="16533" y="10019"/>
                  </a:cubicBezTo>
                  <a:lnTo>
                    <a:pt x="16559" y="10019"/>
                  </a:lnTo>
                  <a:cubicBezTo>
                    <a:pt x="16585" y="10019"/>
                    <a:pt x="16611" y="10012"/>
                    <a:pt x="16631" y="9993"/>
                  </a:cubicBezTo>
                  <a:cubicBezTo>
                    <a:pt x="16663" y="9967"/>
                    <a:pt x="16696" y="9921"/>
                    <a:pt x="16722" y="9856"/>
                  </a:cubicBezTo>
                  <a:cubicBezTo>
                    <a:pt x="16865" y="9525"/>
                    <a:pt x="16917" y="9238"/>
                    <a:pt x="16897" y="9004"/>
                  </a:cubicBezTo>
                  <a:cubicBezTo>
                    <a:pt x="16891" y="8913"/>
                    <a:pt x="16865" y="8777"/>
                    <a:pt x="16813" y="8608"/>
                  </a:cubicBezTo>
                  <a:cubicBezTo>
                    <a:pt x="16761" y="8419"/>
                    <a:pt x="16702" y="8243"/>
                    <a:pt x="16644" y="8074"/>
                  </a:cubicBezTo>
                  <a:cubicBezTo>
                    <a:pt x="16585" y="7899"/>
                    <a:pt x="16527" y="7769"/>
                    <a:pt x="16462" y="7684"/>
                  </a:cubicBezTo>
                  <a:cubicBezTo>
                    <a:pt x="16403" y="7612"/>
                    <a:pt x="16319" y="7534"/>
                    <a:pt x="16208" y="7456"/>
                  </a:cubicBezTo>
                  <a:cubicBezTo>
                    <a:pt x="15831" y="7157"/>
                    <a:pt x="15525" y="6943"/>
                    <a:pt x="15291" y="6819"/>
                  </a:cubicBezTo>
                  <a:cubicBezTo>
                    <a:pt x="14836" y="6572"/>
                    <a:pt x="14315" y="6429"/>
                    <a:pt x="13743" y="6390"/>
                  </a:cubicBezTo>
                  <a:cubicBezTo>
                    <a:pt x="13637" y="6383"/>
                    <a:pt x="13531" y="6380"/>
                    <a:pt x="13423" y="6380"/>
                  </a:cubicBezTo>
                  <a:cubicBezTo>
                    <a:pt x="13012" y="6380"/>
                    <a:pt x="12583" y="6429"/>
                    <a:pt x="12130" y="6526"/>
                  </a:cubicBezTo>
                  <a:cubicBezTo>
                    <a:pt x="12065" y="6539"/>
                    <a:pt x="12000" y="6552"/>
                    <a:pt x="11942" y="6572"/>
                  </a:cubicBezTo>
                  <a:lnTo>
                    <a:pt x="11942" y="6565"/>
                  </a:lnTo>
                  <a:cubicBezTo>
                    <a:pt x="11961" y="6552"/>
                    <a:pt x="11974" y="6533"/>
                    <a:pt x="11981" y="6507"/>
                  </a:cubicBezTo>
                  <a:cubicBezTo>
                    <a:pt x="11994" y="6468"/>
                    <a:pt x="11987" y="6403"/>
                    <a:pt x="11961" y="6312"/>
                  </a:cubicBezTo>
                  <a:cubicBezTo>
                    <a:pt x="11916" y="6143"/>
                    <a:pt x="11812" y="5531"/>
                    <a:pt x="11636" y="4471"/>
                  </a:cubicBezTo>
                  <a:cubicBezTo>
                    <a:pt x="11512" y="3723"/>
                    <a:pt x="11337" y="3138"/>
                    <a:pt x="11096" y="2715"/>
                  </a:cubicBezTo>
                  <a:cubicBezTo>
                    <a:pt x="10947" y="2442"/>
                    <a:pt x="10771" y="2241"/>
                    <a:pt x="10576" y="2104"/>
                  </a:cubicBezTo>
                  <a:cubicBezTo>
                    <a:pt x="10338" y="1948"/>
                    <a:pt x="10004" y="1869"/>
                    <a:pt x="9586" y="1869"/>
                  </a:cubicBezTo>
                  <a:cubicBezTo>
                    <a:pt x="9569" y="1869"/>
                    <a:pt x="9552" y="1870"/>
                    <a:pt x="9535" y="1870"/>
                  </a:cubicBezTo>
                  <a:lnTo>
                    <a:pt x="9399" y="1870"/>
                  </a:lnTo>
                  <a:cubicBezTo>
                    <a:pt x="9444" y="1727"/>
                    <a:pt x="9477" y="1597"/>
                    <a:pt x="9503" y="1493"/>
                  </a:cubicBezTo>
                  <a:cubicBezTo>
                    <a:pt x="9847" y="1532"/>
                    <a:pt x="10166" y="1636"/>
                    <a:pt x="10465" y="1792"/>
                  </a:cubicBezTo>
                  <a:cubicBezTo>
                    <a:pt x="10777" y="1954"/>
                    <a:pt x="11031" y="2163"/>
                    <a:pt x="11233" y="2423"/>
                  </a:cubicBezTo>
                  <a:cubicBezTo>
                    <a:pt x="11363" y="2585"/>
                    <a:pt x="11525" y="2858"/>
                    <a:pt x="11714" y="3236"/>
                  </a:cubicBezTo>
                  <a:cubicBezTo>
                    <a:pt x="11896" y="3613"/>
                    <a:pt x="12052" y="3886"/>
                    <a:pt x="12189" y="4049"/>
                  </a:cubicBezTo>
                  <a:cubicBezTo>
                    <a:pt x="12215" y="4081"/>
                    <a:pt x="12254" y="4133"/>
                    <a:pt x="12312" y="4205"/>
                  </a:cubicBezTo>
                  <a:cubicBezTo>
                    <a:pt x="12364" y="4263"/>
                    <a:pt x="12397" y="4315"/>
                    <a:pt x="12416" y="4367"/>
                  </a:cubicBezTo>
                  <a:cubicBezTo>
                    <a:pt x="12440" y="4433"/>
                    <a:pt x="12470" y="4466"/>
                    <a:pt x="12504" y="4466"/>
                  </a:cubicBezTo>
                  <a:cubicBezTo>
                    <a:pt x="12508" y="4466"/>
                    <a:pt x="12511" y="4465"/>
                    <a:pt x="12514" y="4465"/>
                  </a:cubicBezTo>
                  <a:cubicBezTo>
                    <a:pt x="12553" y="4452"/>
                    <a:pt x="12566" y="4406"/>
                    <a:pt x="12546" y="4328"/>
                  </a:cubicBezTo>
                  <a:cubicBezTo>
                    <a:pt x="12527" y="4237"/>
                    <a:pt x="12514" y="4107"/>
                    <a:pt x="12501" y="3951"/>
                  </a:cubicBezTo>
                  <a:cubicBezTo>
                    <a:pt x="12481" y="3762"/>
                    <a:pt x="12468" y="3632"/>
                    <a:pt x="12455" y="3567"/>
                  </a:cubicBezTo>
                  <a:cubicBezTo>
                    <a:pt x="12416" y="3294"/>
                    <a:pt x="12319" y="3034"/>
                    <a:pt x="12163" y="2793"/>
                  </a:cubicBezTo>
                  <a:lnTo>
                    <a:pt x="12163" y="2793"/>
                  </a:lnTo>
                  <a:lnTo>
                    <a:pt x="13275" y="3808"/>
                  </a:lnTo>
                  <a:cubicBezTo>
                    <a:pt x="13424" y="3951"/>
                    <a:pt x="13529" y="4062"/>
                    <a:pt x="13574" y="4140"/>
                  </a:cubicBezTo>
                  <a:cubicBezTo>
                    <a:pt x="13613" y="4192"/>
                    <a:pt x="13646" y="4211"/>
                    <a:pt x="13672" y="4211"/>
                  </a:cubicBezTo>
                  <a:cubicBezTo>
                    <a:pt x="13704" y="4205"/>
                    <a:pt x="13724" y="4166"/>
                    <a:pt x="13730" y="4101"/>
                  </a:cubicBezTo>
                  <a:cubicBezTo>
                    <a:pt x="13737" y="3814"/>
                    <a:pt x="13665" y="3457"/>
                    <a:pt x="13516" y="3014"/>
                  </a:cubicBezTo>
                  <a:cubicBezTo>
                    <a:pt x="13450" y="2819"/>
                    <a:pt x="13392" y="2657"/>
                    <a:pt x="13327" y="2533"/>
                  </a:cubicBezTo>
                  <a:cubicBezTo>
                    <a:pt x="13145" y="2143"/>
                    <a:pt x="12872" y="1798"/>
                    <a:pt x="12514" y="1512"/>
                  </a:cubicBezTo>
                  <a:cubicBezTo>
                    <a:pt x="12189" y="1239"/>
                    <a:pt x="11805" y="1031"/>
                    <a:pt x="11363" y="881"/>
                  </a:cubicBezTo>
                  <a:lnTo>
                    <a:pt x="12150" y="615"/>
                  </a:lnTo>
                  <a:cubicBezTo>
                    <a:pt x="12377" y="537"/>
                    <a:pt x="12553" y="478"/>
                    <a:pt x="12677" y="426"/>
                  </a:cubicBezTo>
                  <a:cubicBezTo>
                    <a:pt x="12774" y="374"/>
                    <a:pt x="12820" y="322"/>
                    <a:pt x="12820" y="263"/>
                  </a:cubicBezTo>
                  <a:cubicBezTo>
                    <a:pt x="12813" y="218"/>
                    <a:pt x="12781" y="179"/>
                    <a:pt x="12722" y="146"/>
                  </a:cubicBezTo>
                  <a:cubicBezTo>
                    <a:pt x="12618" y="81"/>
                    <a:pt x="12462" y="36"/>
                    <a:pt x="12254" y="16"/>
                  </a:cubicBezTo>
                  <a:cubicBezTo>
                    <a:pt x="12142" y="6"/>
                    <a:pt x="12030" y="1"/>
                    <a:pt x="1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0"/>
            <p:cNvSpPr/>
            <p:nvPr/>
          </p:nvSpPr>
          <p:spPr>
            <a:xfrm>
              <a:off x="-7401728" y="8107539"/>
              <a:ext cx="1180762" cy="3217522"/>
            </a:xfrm>
            <a:custGeom>
              <a:avLst/>
              <a:gdLst/>
              <a:ahLst/>
              <a:cxnLst/>
              <a:rect l="l" t="t" r="r" b="b"/>
              <a:pathLst>
                <a:path w="15492" h="42215" extrusionOk="0">
                  <a:moveTo>
                    <a:pt x="7271" y="910"/>
                  </a:moveTo>
                  <a:cubicBezTo>
                    <a:pt x="7226" y="910"/>
                    <a:pt x="7167" y="910"/>
                    <a:pt x="7083" y="924"/>
                  </a:cubicBezTo>
                  <a:cubicBezTo>
                    <a:pt x="7148" y="1327"/>
                    <a:pt x="7252" y="1769"/>
                    <a:pt x="7382" y="2257"/>
                  </a:cubicBezTo>
                  <a:cubicBezTo>
                    <a:pt x="7382" y="2263"/>
                    <a:pt x="7382" y="2270"/>
                    <a:pt x="7388" y="2276"/>
                  </a:cubicBezTo>
                  <a:cubicBezTo>
                    <a:pt x="7611" y="2179"/>
                    <a:pt x="7844" y="2137"/>
                    <a:pt x="8078" y="2137"/>
                  </a:cubicBezTo>
                  <a:cubicBezTo>
                    <a:pt x="8110" y="2137"/>
                    <a:pt x="8143" y="2138"/>
                    <a:pt x="8175" y="2140"/>
                  </a:cubicBezTo>
                  <a:cubicBezTo>
                    <a:pt x="8345" y="2153"/>
                    <a:pt x="8501" y="2185"/>
                    <a:pt x="8637" y="2237"/>
                  </a:cubicBezTo>
                  <a:cubicBezTo>
                    <a:pt x="8605" y="2146"/>
                    <a:pt x="8546" y="2010"/>
                    <a:pt x="8468" y="1834"/>
                  </a:cubicBezTo>
                  <a:cubicBezTo>
                    <a:pt x="8416" y="1730"/>
                    <a:pt x="8384" y="1658"/>
                    <a:pt x="8358" y="1626"/>
                  </a:cubicBezTo>
                  <a:cubicBezTo>
                    <a:pt x="8312" y="1574"/>
                    <a:pt x="8279" y="1528"/>
                    <a:pt x="8260" y="1502"/>
                  </a:cubicBezTo>
                  <a:lnTo>
                    <a:pt x="8162" y="1346"/>
                  </a:lnTo>
                  <a:cubicBezTo>
                    <a:pt x="8130" y="1301"/>
                    <a:pt x="8065" y="1242"/>
                    <a:pt x="7967" y="1171"/>
                  </a:cubicBezTo>
                  <a:cubicBezTo>
                    <a:pt x="7870" y="1099"/>
                    <a:pt x="7811" y="1060"/>
                    <a:pt x="7785" y="1047"/>
                  </a:cubicBezTo>
                  <a:cubicBezTo>
                    <a:pt x="7727" y="1021"/>
                    <a:pt x="7655" y="989"/>
                    <a:pt x="7558" y="956"/>
                  </a:cubicBezTo>
                  <a:cubicBezTo>
                    <a:pt x="7441" y="924"/>
                    <a:pt x="7343" y="910"/>
                    <a:pt x="7271" y="910"/>
                  </a:cubicBezTo>
                  <a:close/>
                  <a:moveTo>
                    <a:pt x="10822" y="0"/>
                  </a:moveTo>
                  <a:lnTo>
                    <a:pt x="10471" y="111"/>
                  </a:lnTo>
                  <a:cubicBezTo>
                    <a:pt x="10153" y="267"/>
                    <a:pt x="9905" y="403"/>
                    <a:pt x="9743" y="520"/>
                  </a:cubicBezTo>
                  <a:cubicBezTo>
                    <a:pt x="9489" y="715"/>
                    <a:pt x="9314" y="924"/>
                    <a:pt x="9216" y="1158"/>
                  </a:cubicBezTo>
                  <a:cubicBezTo>
                    <a:pt x="9170" y="1281"/>
                    <a:pt x="9138" y="1424"/>
                    <a:pt x="9125" y="1580"/>
                  </a:cubicBezTo>
                  <a:cubicBezTo>
                    <a:pt x="9112" y="1684"/>
                    <a:pt x="9105" y="1827"/>
                    <a:pt x="9105" y="2023"/>
                  </a:cubicBezTo>
                  <a:cubicBezTo>
                    <a:pt x="9105" y="2146"/>
                    <a:pt x="9112" y="2224"/>
                    <a:pt x="9118" y="2270"/>
                  </a:cubicBezTo>
                  <a:cubicBezTo>
                    <a:pt x="9125" y="2296"/>
                    <a:pt x="9131" y="2335"/>
                    <a:pt x="9138" y="2380"/>
                  </a:cubicBezTo>
                  <a:lnTo>
                    <a:pt x="9853" y="1945"/>
                  </a:lnTo>
                  <a:cubicBezTo>
                    <a:pt x="9977" y="1867"/>
                    <a:pt x="10081" y="1814"/>
                    <a:pt x="10146" y="1782"/>
                  </a:cubicBezTo>
                  <a:cubicBezTo>
                    <a:pt x="10361" y="1678"/>
                    <a:pt x="10673" y="1613"/>
                    <a:pt x="11076" y="1587"/>
                  </a:cubicBezTo>
                  <a:lnTo>
                    <a:pt x="11102" y="1587"/>
                  </a:lnTo>
                  <a:cubicBezTo>
                    <a:pt x="11102" y="1580"/>
                    <a:pt x="11096" y="1580"/>
                    <a:pt x="11096" y="1574"/>
                  </a:cubicBezTo>
                  <a:cubicBezTo>
                    <a:pt x="11037" y="1359"/>
                    <a:pt x="10946" y="832"/>
                    <a:pt x="10822" y="0"/>
                  </a:cubicBezTo>
                  <a:close/>
                  <a:moveTo>
                    <a:pt x="7401" y="3724"/>
                  </a:moveTo>
                  <a:cubicBezTo>
                    <a:pt x="7401" y="3724"/>
                    <a:pt x="7401" y="3724"/>
                    <a:pt x="7401" y="3727"/>
                  </a:cubicBezTo>
                  <a:lnTo>
                    <a:pt x="7408" y="3740"/>
                  </a:lnTo>
                  <a:lnTo>
                    <a:pt x="7414" y="3740"/>
                  </a:lnTo>
                  <a:lnTo>
                    <a:pt x="7421" y="3746"/>
                  </a:lnTo>
                  <a:lnTo>
                    <a:pt x="7414" y="3753"/>
                  </a:lnTo>
                  <a:lnTo>
                    <a:pt x="7408" y="3746"/>
                  </a:lnTo>
                  <a:lnTo>
                    <a:pt x="7401" y="3746"/>
                  </a:lnTo>
                  <a:lnTo>
                    <a:pt x="7395" y="3733"/>
                  </a:lnTo>
                  <a:lnTo>
                    <a:pt x="7395" y="3727"/>
                  </a:lnTo>
                  <a:cubicBezTo>
                    <a:pt x="7399" y="3727"/>
                    <a:pt x="7401" y="3724"/>
                    <a:pt x="7401" y="3724"/>
                  </a:cubicBezTo>
                  <a:close/>
                  <a:moveTo>
                    <a:pt x="7902" y="3447"/>
                  </a:moveTo>
                  <a:cubicBezTo>
                    <a:pt x="7902" y="3447"/>
                    <a:pt x="7902" y="3447"/>
                    <a:pt x="7909" y="3453"/>
                  </a:cubicBezTo>
                  <a:lnTo>
                    <a:pt x="7954" y="3505"/>
                  </a:lnTo>
                  <a:cubicBezTo>
                    <a:pt x="7967" y="3518"/>
                    <a:pt x="7987" y="3544"/>
                    <a:pt x="8013" y="3596"/>
                  </a:cubicBezTo>
                  <a:lnTo>
                    <a:pt x="8091" y="3746"/>
                  </a:lnTo>
                  <a:cubicBezTo>
                    <a:pt x="8097" y="3746"/>
                    <a:pt x="8097" y="3753"/>
                    <a:pt x="8097" y="3753"/>
                  </a:cubicBezTo>
                  <a:cubicBezTo>
                    <a:pt x="8156" y="3746"/>
                    <a:pt x="8221" y="3740"/>
                    <a:pt x="8286" y="3733"/>
                  </a:cubicBezTo>
                  <a:cubicBezTo>
                    <a:pt x="8325" y="3733"/>
                    <a:pt x="8358" y="3740"/>
                    <a:pt x="8377" y="3746"/>
                  </a:cubicBezTo>
                  <a:cubicBezTo>
                    <a:pt x="8377" y="3727"/>
                    <a:pt x="8384" y="3707"/>
                    <a:pt x="8390" y="3688"/>
                  </a:cubicBezTo>
                  <a:cubicBezTo>
                    <a:pt x="8390" y="3668"/>
                    <a:pt x="8397" y="3648"/>
                    <a:pt x="8403" y="3635"/>
                  </a:cubicBezTo>
                  <a:cubicBezTo>
                    <a:pt x="8377" y="3629"/>
                    <a:pt x="8351" y="3622"/>
                    <a:pt x="8318" y="3622"/>
                  </a:cubicBezTo>
                  <a:cubicBezTo>
                    <a:pt x="8240" y="3616"/>
                    <a:pt x="8182" y="3609"/>
                    <a:pt x="8149" y="3590"/>
                  </a:cubicBezTo>
                  <a:cubicBezTo>
                    <a:pt x="8084" y="3570"/>
                    <a:pt x="8032" y="3525"/>
                    <a:pt x="8000" y="3453"/>
                  </a:cubicBezTo>
                  <a:cubicBezTo>
                    <a:pt x="7980" y="3453"/>
                    <a:pt x="7948" y="3453"/>
                    <a:pt x="7902" y="3447"/>
                  </a:cubicBezTo>
                  <a:close/>
                  <a:moveTo>
                    <a:pt x="8501" y="4988"/>
                  </a:moveTo>
                  <a:cubicBezTo>
                    <a:pt x="8520" y="4988"/>
                    <a:pt x="8553" y="4995"/>
                    <a:pt x="8598" y="4995"/>
                  </a:cubicBezTo>
                  <a:cubicBezTo>
                    <a:pt x="8618" y="5001"/>
                    <a:pt x="8631" y="5008"/>
                    <a:pt x="8637" y="5014"/>
                  </a:cubicBezTo>
                  <a:cubicBezTo>
                    <a:pt x="8644" y="5034"/>
                    <a:pt x="8644" y="5053"/>
                    <a:pt x="8631" y="5060"/>
                  </a:cubicBezTo>
                  <a:cubicBezTo>
                    <a:pt x="8627" y="5066"/>
                    <a:pt x="8623" y="5070"/>
                    <a:pt x="8617" y="5070"/>
                  </a:cubicBezTo>
                  <a:cubicBezTo>
                    <a:pt x="8611" y="5070"/>
                    <a:pt x="8605" y="5066"/>
                    <a:pt x="8598" y="5060"/>
                  </a:cubicBezTo>
                  <a:lnTo>
                    <a:pt x="8585" y="5047"/>
                  </a:lnTo>
                  <a:lnTo>
                    <a:pt x="8566" y="5040"/>
                  </a:lnTo>
                  <a:lnTo>
                    <a:pt x="8488" y="5040"/>
                  </a:lnTo>
                  <a:lnTo>
                    <a:pt x="8481" y="5034"/>
                  </a:lnTo>
                  <a:cubicBezTo>
                    <a:pt x="8475" y="5034"/>
                    <a:pt x="8468" y="5021"/>
                    <a:pt x="8468" y="5014"/>
                  </a:cubicBezTo>
                  <a:cubicBezTo>
                    <a:pt x="8475" y="5001"/>
                    <a:pt x="8481" y="4995"/>
                    <a:pt x="8494" y="4995"/>
                  </a:cubicBezTo>
                  <a:lnTo>
                    <a:pt x="8501" y="4988"/>
                  </a:lnTo>
                  <a:close/>
                  <a:moveTo>
                    <a:pt x="7336" y="3460"/>
                  </a:moveTo>
                  <a:lnTo>
                    <a:pt x="7265" y="3466"/>
                  </a:lnTo>
                  <a:cubicBezTo>
                    <a:pt x="7245" y="3473"/>
                    <a:pt x="7226" y="3486"/>
                    <a:pt x="7213" y="3492"/>
                  </a:cubicBezTo>
                  <a:cubicBezTo>
                    <a:pt x="7245" y="3512"/>
                    <a:pt x="7265" y="3525"/>
                    <a:pt x="7278" y="3531"/>
                  </a:cubicBezTo>
                  <a:cubicBezTo>
                    <a:pt x="7297" y="3538"/>
                    <a:pt x="7310" y="3551"/>
                    <a:pt x="7330" y="3564"/>
                  </a:cubicBezTo>
                  <a:cubicBezTo>
                    <a:pt x="7336" y="3570"/>
                    <a:pt x="7349" y="3583"/>
                    <a:pt x="7356" y="3609"/>
                  </a:cubicBezTo>
                  <a:lnTo>
                    <a:pt x="7362" y="3635"/>
                  </a:lnTo>
                  <a:cubicBezTo>
                    <a:pt x="7356" y="3639"/>
                    <a:pt x="7351" y="3640"/>
                    <a:pt x="7347" y="3640"/>
                  </a:cubicBezTo>
                  <a:cubicBezTo>
                    <a:pt x="7343" y="3640"/>
                    <a:pt x="7340" y="3639"/>
                    <a:pt x="7336" y="3635"/>
                  </a:cubicBezTo>
                  <a:cubicBezTo>
                    <a:pt x="7297" y="3596"/>
                    <a:pt x="7252" y="3564"/>
                    <a:pt x="7200" y="3544"/>
                  </a:cubicBezTo>
                  <a:cubicBezTo>
                    <a:pt x="7180" y="3538"/>
                    <a:pt x="7174" y="3531"/>
                    <a:pt x="7167" y="3525"/>
                  </a:cubicBezTo>
                  <a:cubicBezTo>
                    <a:pt x="6953" y="3655"/>
                    <a:pt x="6738" y="3818"/>
                    <a:pt x="6523" y="4006"/>
                  </a:cubicBezTo>
                  <a:cubicBezTo>
                    <a:pt x="6406" y="4110"/>
                    <a:pt x="6263" y="4247"/>
                    <a:pt x="6101" y="4416"/>
                  </a:cubicBezTo>
                  <a:cubicBezTo>
                    <a:pt x="6101" y="4416"/>
                    <a:pt x="6101" y="4422"/>
                    <a:pt x="6101" y="4435"/>
                  </a:cubicBezTo>
                  <a:cubicBezTo>
                    <a:pt x="6094" y="4455"/>
                    <a:pt x="6088" y="4507"/>
                    <a:pt x="6088" y="4578"/>
                  </a:cubicBezTo>
                  <a:lnTo>
                    <a:pt x="6101" y="4761"/>
                  </a:lnTo>
                  <a:cubicBezTo>
                    <a:pt x="6101" y="4780"/>
                    <a:pt x="6101" y="4793"/>
                    <a:pt x="6107" y="4806"/>
                  </a:cubicBezTo>
                  <a:lnTo>
                    <a:pt x="6159" y="4904"/>
                  </a:lnTo>
                  <a:cubicBezTo>
                    <a:pt x="6185" y="4956"/>
                    <a:pt x="6211" y="5008"/>
                    <a:pt x="6224" y="5060"/>
                  </a:cubicBezTo>
                  <a:cubicBezTo>
                    <a:pt x="6244" y="5099"/>
                    <a:pt x="6257" y="5118"/>
                    <a:pt x="6257" y="5125"/>
                  </a:cubicBezTo>
                  <a:lnTo>
                    <a:pt x="6393" y="5268"/>
                  </a:lnTo>
                  <a:cubicBezTo>
                    <a:pt x="6413" y="5287"/>
                    <a:pt x="6426" y="5307"/>
                    <a:pt x="6432" y="5326"/>
                  </a:cubicBezTo>
                  <a:cubicBezTo>
                    <a:pt x="6445" y="5326"/>
                    <a:pt x="6465" y="5326"/>
                    <a:pt x="6478" y="5333"/>
                  </a:cubicBezTo>
                  <a:cubicBezTo>
                    <a:pt x="6504" y="5339"/>
                    <a:pt x="6543" y="5359"/>
                    <a:pt x="6589" y="5398"/>
                  </a:cubicBezTo>
                  <a:cubicBezTo>
                    <a:pt x="6595" y="5404"/>
                    <a:pt x="6608" y="5411"/>
                    <a:pt x="6628" y="5417"/>
                  </a:cubicBezTo>
                  <a:cubicBezTo>
                    <a:pt x="6628" y="5294"/>
                    <a:pt x="6647" y="5170"/>
                    <a:pt x="6686" y="5034"/>
                  </a:cubicBezTo>
                  <a:cubicBezTo>
                    <a:pt x="6732" y="4891"/>
                    <a:pt x="6803" y="4722"/>
                    <a:pt x="6914" y="4533"/>
                  </a:cubicBezTo>
                  <a:cubicBezTo>
                    <a:pt x="6998" y="4377"/>
                    <a:pt x="7076" y="4266"/>
                    <a:pt x="7148" y="4188"/>
                  </a:cubicBezTo>
                  <a:cubicBezTo>
                    <a:pt x="7232" y="4097"/>
                    <a:pt x="7336" y="4013"/>
                    <a:pt x="7460" y="3948"/>
                  </a:cubicBezTo>
                  <a:cubicBezTo>
                    <a:pt x="7447" y="3909"/>
                    <a:pt x="7427" y="3857"/>
                    <a:pt x="7401" y="3792"/>
                  </a:cubicBezTo>
                  <a:cubicBezTo>
                    <a:pt x="7401" y="3779"/>
                    <a:pt x="7401" y="3766"/>
                    <a:pt x="7401" y="3766"/>
                  </a:cubicBezTo>
                  <a:cubicBezTo>
                    <a:pt x="7405" y="3758"/>
                    <a:pt x="7411" y="3755"/>
                    <a:pt x="7417" y="3755"/>
                  </a:cubicBezTo>
                  <a:cubicBezTo>
                    <a:pt x="7421" y="3755"/>
                    <a:pt x="7425" y="3756"/>
                    <a:pt x="7427" y="3759"/>
                  </a:cubicBezTo>
                  <a:cubicBezTo>
                    <a:pt x="7441" y="3766"/>
                    <a:pt x="7441" y="3772"/>
                    <a:pt x="7447" y="3779"/>
                  </a:cubicBezTo>
                  <a:cubicBezTo>
                    <a:pt x="7454" y="3798"/>
                    <a:pt x="7467" y="3824"/>
                    <a:pt x="7486" y="3870"/>
                  </a:cubicBezTo>
                  <a:lnTo>
                    <a:pt x="7499" y="3928"/>
                  </a:lnTo>
                  <a:cubicBezTo>
                    <a:pt x="7558" y="3896"/>
                    <a:pt x="7616" y="3870"/>
                    <a:pt x="7681" y="3850"/>
                  </a:cubicBezTo>
                  <a:cubicBezTo>
                    <a:pt x="7675" y="3837"/>
                    <a:pt x="7668" y="3824"/>
                    <a:pt x="7662" y="3805"/>
                  </a:cubicBezTo>
                  <a:cubicBezTo>
                    <a:pt x="7642" y="3759"/>
                    <a:pt x="7636" y="3733"/>
                    <a:pt x="7629" y="3720"/>
                  </a:cubicBezTo>
                  <a:cubicBezTo>
                    <a:pt x="7616" y="3688"/>
                    <a:pt x="7584" y="3655"/>
                    <a:pt x="7538" y="3622"/>
                  </a:cubicBezTo>
                  <a:lnTo>
                    <a:pt x="7382" y="3492"/>
                  </a:lnTo>
                  <a:cubicBezTo>
                    <a:pt x="7369" y="3479"/>
                    <a:pt x="7356" y="3473"/>
                    <a:pt x="7336" y="3460"/>
                  </a:cubicBezTo>
                  <a:close/>
                  <a:moveTo>
                    <a:pt x="5815" y="4878"/>
                  </a:moveTo>
                  <a:cubicBezTo>
                    <a:pt x="5704" y="5079"/>
                    <a:pt x="5619" y="5287"/>
                    <a:pt x="5561" y="5502"/>
                  </a:cubicBezTo>
                  <a:lnTo>
                    <a:pt x="6075" y="5443"/>
                  </a:lnTo>
                  <a:lnTo>
                    <a:pt x="6062" y="5437"/>
                  </a:lnTo>
                  <a:cubicBezTo>
                    <a:pt x="5997" y="5378"/>
                    <a:pt x="5958" y="5333"/>
                    <a:pt x="5938" y="5287"/>
                  </a:cubicBezTo>
                  <a:lnTo>
                    <a:pt x="5815" y="4891"/>
                  </a:lnTo>
                  <a:lnTo>
                    <a:pt x="5815" y="4878"/>
                  </a:lnTo>
                  <a:close/>
                  <a:moveTo>
                    <a:pt x="9710" y="4969"/>
                  </a:moveTo>
                  <a:lnTo>
                    <a:pt x="9710" y="4969"/>
                  </a:lnTo>
                  <a:cubicBezTo>
                    <a:pt x="9600" y="4995"/>
                    <a:pt x="9502" y="5027"/>
                    <a:pt x="9411" y="5066"/>
                  </a:cubicBezTo>
                  <a:cubicBezTo>
                    <a:pt x="9320" y="5105"/>
                    <a:pt x="9255" y="5144"/>
                    <a:pt x="9209" y="5190"/>
                  </a:cubicBezTo>
                  <a:cubicBezTo>
                    <a:pt x="9203" y="5196"/>
                    <a:pt x="9196" y="5209"/>
                    <a:pt x="9196" y="5209"/>
                  </a:cubicBezTo>
                  <a:cubicBezTo>
                    <a:pt x="9190" y="5222"/>
                    <a:pt x="9196" y="5229"/>
                    <a:pt x="9196" y="5242"/>
                  </a:cubicBezTo>
                  <a:cubicBezTo>
                    <a:pt x="9209" y="5274"/>
                    <a:pt x="9203" y="5313"/>
                    <a:pt x="9190" y="5365"/>
                  </a:cubicBezTo>
                  <a:cubicBezTo>
                    <a:pt x="9170" y="5430"/>
                    <a:pt x="9164" y="5469"/>
                    <a:pt x="9164" y="5489"/>
                  </a:cubicBezTo>
                  <a:lnTo>
                    <a:pt x="9164" y="5587"/>
                  </a:lnTo>
                  <a:lnTo>
                    <a:pt x="9151" y="5626"/>
                  </a:lnTo>
                  <a:cubicBezTo>
                    <a:pt x="9144" y="5645"/>
                    <a:pt x="9144" y="5671"/>
                    <a:pt x="9144" y="5704"/>
                  </a:cubicBezTo>
                  <a:lnTo>
                    <a:pt x="9125" y="5873"/>
                  </a:lnTo>
                  <a:cubicBezTo>
                    <a:pt x="9118" y="5925"/>
                    <a:pt x="9125" y="5970"/>
                    <a:pt x="9138" y="6016"/>
                  </a:cubicBezTo>
                  <a:cubicBezTo>
                    <a:pt x="9151" y="6061"/>
                    <a:pt x="9164" y="6100"/>
                    <a:pt x="9190" y="6120"/>
                  </a:cubicBezTo>
                  <a:cubicBezTo>
                    <a:pt x="9203" y="6100"/>
                    <a:pt x="9209" y="6074"/>
                    <a:pt x="9216" y="6042"/>
                  </a:cubicBezTo>
                  <a:cubicBezTo>
                    <a:pt x="9222" y="5970"/>
                    <a:pt x="9216" y="5905"/>
                    <a:pt x="9190" y="5827"/>
                  </a:cubicBezTo>
                  <a:cubicBezTo>
                    <a:pt x="9183" y="5808"/>
                    <a:pt x="9177" y="5788"/>
                    <a:pt x="9177" y="5775"/>
                  </a:cubicBezTo>
                  <a:cubicBezTo>
                    <a:pt x="9177" y="5749"/>
                    <a:pt x="9190" y="5730"/>
                    <a:pt x="9209" y="5730"/>
                  </a:cubicBezTo>
                  <a:cubicBezTo>
                    <a:pt x="9213" y="5729"/>
                    <a:pt x="9216" y="5728"/>
                    <a:pt x="9219" y="5728"/>
                  </a:cubicBezTo>
                  <a:cubicBezTo>
                    <a:pt x="9240" y="5728"/>
                    <a:pt x="9257" y="5748"/>
                    <a:pt x="9268" y="5782"/>
                  </a:cubicBezTo>
                  <a:cubicBezTo>
                    <a:pt x="9333" y="5925"/>
                    <a:pt x="9444" y="6009"/>
                    <a:pt x="9587" y="6048"/>
                  </a:cubicBezTo>
                  <a:lnTo>
                    <a:pt x="9574" y="5970"/>
                  </a:lnTo>
                  <a:cubicBezTo>
                    <a:pt x="9561" y="5931"/>
                    <a:pt x="9554" y="5905"/>
                    <a:pt x="9541" y="5892"/>
                  </a:cubicBezTo>
                  <a:lnTo>
                    <a:pt x="9483" y="5827"/>
                  </a:lnTo>
                  <a:lnTo>
                    <a:pt x="9392" y="5678"/>
                  </a:lnTo>
                  <a:cubicBezTo>
                    <a:pt x="9372" y="5678"/>
                    <a:pt x="9353" y="5671"/>
                    <a:pt x="9333" y="5658"/>
                  </a:cubicBezTo>
                  <a:cubicBezTo>
                    <a:pt x="9320" y="5639"/>
                    <a:pt x="9320" y="5619"/>
                    <a:pt x="9333" y="5600"/>
                  </a:cubicBezTo>
                  <a:cubicBezTo>
                    <a:pt x="9343" y="5585"/>
                    <a:pt x="9356" y="5578"/>
                    <a:pt x="9373" y="5578"/>
                  </a:cubicBezTo>
                  <a:cubicBezTo>
                    <a:pt x="9379" y="5578"/>
                    <a:pt x="9385" y="5578"/>
                    <a:pt x="9392" y="5580"/>
                  </a:cubicBezTo>
                  <a:cubicBezTo>
                    <a:pt x="9398" y="5580"/>
                    <a:pt x="9418" y="5593"/>
                    <a:pt x="9450" y="5606"/>
                  </a:cubicBezTo>
                  <a:cubicBezTo>
                    <a:pt x="9509" y="5632"/>
                    <a:pt x="9606" y="5645"/>
                    <a:pt x="9736" y="5652"/>
                  </a:cubicBezTo>
                  <a:cubicBezTo>
                    <a:pt x="9860" y="5658"/>
                    <a:pt x="9957" y="5671"/>
                    <a:pt x="10016" y="5684"/>
                  </a:cubicBezTo>
                  <a:cubicBezTo>
                    <a:pt x="10022" y="5684"/>
                    <a:pt x="10022" y="5671"/>
                    <a:pt x="10016" y="5658"/>
                  </a:cubicBezTo>
                  <a:cubicBezTo>
                    <a:pt x="9990" y="5626"/>
                    <a:pt x="9970" y="5600"/>
                    <a:pt x="9957" y="5580"/>
                  </a:cubicBezTo>
                  <a:cubicBezTo>
                    <a:pt x="9912" y="5535"/>
                    <a:pt x="9860" y="5489"/>
                    <a:pt x="9795" y="5450"/>
                  </a:cubicBezTo>
                  <a:cubicBezTo>
                    <a:pt x="9762" y="5424"/>
                    <a:pt x="9730" y="5404"/>
                    <a:pt x="9691" y="5391"/>
                  </a:cubicBezTo>
                  <a:cubicBezTo>
                    <a:pt x="9645" y="5372"/>
                    <a:pt x="9587" y="5365"/>
                    <a:pt x="9522" y="5365"/>
                  </a:cubicBezTo>
                  <a:lnTo>
                    <a:pt x="9346" y="5365"/>
                  </a:lnTo>
                  <a:cubicBezTo>
                    <a:pt x="9327" y="5365"/>
                    <a:pt x="9314" y="5365"/>
                    <a:pt x="9307" y="5352"/>
                  </a:cubicBezTo>
                  <a:cubicBezTo>
                    <a:pt x="9294" y="5346"/>
                    <a:pt x="9294" y="5326"/>
                    <a:pt x="9307" y="5307"/>
                  </a:cubicBezTo>
                  <a:cubicBezTo>
                    <a:pt x="9314" y="5300"/>
                    <a:pt x="9327" y="5287"/>
                    <a:pt x="9353" y="5281"/>
                  </a:cubicBezTo>
                  <a:cubicBezTo>
                    <a:pt x="9398" y="5255"/>
                    <a:pt x="9463" y="5203"/>
                    <a:pt x="9535" y="5131"/>
                  </a:cubicBezTo>
                  <a:cubicBezTo>
                    <a:pt x="9606" y="5047"/>
                    <a:pt x="9671" y="4995"/>
                    <a:pt x="9710" y="4969"/>
                  </a:cubicBezTo>
                  <a:close/>
                  <a:moveTo>
                    <a:pt x="8618" y="4461"/>
                  </a:moveTo>
                  <a:lnTo>
                    <a:pt x="8429" y="4624"/>
                  </a:lnTo>
                  <a:lnTo>
                    <a:pt x="8364" y="4709"/>
                  </a:lnTo>
                  <a:lnTo>
                    <a:pt x="8279" y="4852"/>
                  </a:lnTo>
                  <a:lnTo>
                    <a:pt x="8247" y="4845"/>
                  </a:lnTo>
                  <a:cubicBezTo>
                    <a:pt x="8240" y="4848"/>
                    <a:pt x="8236" y="4850"/>
                    <a:pt x="8231" y="4850"/>
                  </a:cubicBezTo>
                  <a:cubicBezTo>
                    <a:pt x="8226" y="4850"/>
                    <a:pt x="8221" y="4848"/>
                    <a:pt x="8214" y="4845"/>
                  </a:cubicBezTo>
                  <a:lnTo>
                    <a:pt x="7642" y="4689"/>
                  </a:lnTo>
                  <a:cubicBezTo>
                    <a:pt x="7606" y="4678"/>
                    <a:pt x="7576" y="4673"/>
                    <a:pt x="7552" y="4673"/>
                  </a:cubicBezTo>
                  <a:cubicBezTo>
                    <a:pt x="7533" y="4673"/>
                    <a:pt x="7517" y="4677"/>
                    <a:pt x="7506" y="4683"/>
                  </a:cubicBezTo>
                  <a:cubicBezTo>
                    <a:pt x="7486" y="4689"/>
                    <a:pt x="7460" y="4709"/>
                    <a:pt x="7441" y="4735"/>
                  </a:cubicBezTo>
                  <a:cubicBezTo>
                    <a:pt x="7382" y="4800"/>
                    <a:pt x="7349" y="4878"/>
                    <a:pt x="7330" y="4969"/>
                  </a:cubicBezTo>
                  <a:lnTo>
                    <a:pt x="7519" y="4852"/>
                  </a:lnTo>
                  <a:cubicBezTo>
                    <a:pt x="7540" y="4839"/>
                    <a:pt x="7558" y="4832"/>
                    <a:pt x="7573" y="4832"/>
                  </a:cubicBezTo>
                  <a:cubicBezTo>
                    <a:pt x="7582" y="4832"/>
                    <a:pt x="7590" y="4834"/>
                    <a:pt x="7597" y="4839"/>
                  </a:cubicBezTo>
                  <a:cubicBezTo>
                    <a:pt x="7603" y="4845"/>
                    <a:pt x="7610" y="4871"/>
                    <a:pt x="7616" y="4910"/>
                  </a:cubicBezTo>
                  <a:cubicBezTo>
                    <a:pt x="7616" y="4956"/>
                    <a:pt x="7636" y="4995"/>
                    <a:pt x="7668" y="5034"/>
                  </a:cubicBezTo>
                  <a:lnTo>
                    <a:pt x="7779" y="4930"/>
                  </a:lnTo>
                  <a:cubicBezTo>
                    <a:pt x="7792" y="4910"/>
                    <a:pt x="7805" y="4904"/>
                    <a:pt x="7818" y="4904"/>
                  </a:cubicBezTo>
                  <a:cubicBezTo>
                    <a:pt x="7821" y="4903"/>
                    <a:pt x="7824" y="4903"/>
                    <a:pt x="7827" y="4903"/>
                  </a:cubicBezTo>
                  <a:cubicBezTo>
                    <a:pt x="7856" y="4903"/>
                    <a:pt x="7879" y="4928"/>
                    <a:pt x="7902" y="4969"/>
                  </a:cubicBezTo>
                  <a:cubicBezTo>
                    <a:pt x="7935" y="5027"/>
                    <a:pt x="7980" y="5073"/>
                    <a:pt x="8032" y="5112"/>
                  </a:cubicBezTo>
                  <a:cubicBezTo>
                    <a:pt x="8052" y="5125"/>
                    <a:pt x="8071" y="5125"/>
                    <a:pt x="8091" y="5125"/>
                  </a:cubicBezTo>
                  <a:cubicBezTo>
                    <a:pt x="8104" y="5118"/>
                    <a:pt x="8117" y="5105"/>
                    <a:pt x="8136" y="5073"/>
                  </a:cubicBezTo>
                  <a:cubicBezTo>
                    <a:pt x="8149" y="5040"/>
                    <a:pt x="8162" y="5021"/>
                    <a:pt x="8175" y="5014"/>
                  </a:cubicBezTo>
                  <a:cubicBezTo>
                    <a:pt x="8184" y="5011"/>
                    <a:pt x="8192" y="5009"/>
                    <a:pt x="8200" y="5009"/>
                  </a:cubicBezTo>
                  <a:cubicBezTo>
                    <a:pt x="8225" y="5009"/>
                    <a:pt x="8250" y="5024"/>
                    <a:pt x="8279" y="5053"/>
                  </a:cubicBezTo>
                  <a:lnTo>
                    <a:pt x="8358" y="5131"/>
                  </a:lnTo>
                  <a:cubicBezTo>
                    <a:pt x="8429" y="5196"/>
                    <a:pt x="8481" y="5248"/>
                    <a:pt x="8501" y="5287"/>
                  </a:cubicBezTo>
                  <a:cubicBezTo>
                    <a:pt x="8546" y="5365"/>
                    <a:pt x="8572" y="5489"/>
                    <a:pt x="8585" y="5665"/>
                  </a:cubicBezTo>
                  <a:cubicBezTo>
                    <a:pt x="8585" y="5847"/>
                    <a:pt x="8572" y="5977"/>
                    <a:pt x="8533" y="6055"/>
                  </a:cubicBezTo>
                  <a:cubicBezTo>
                    <a:pt x="8514" y="6074"/>
                    <a:pt x="8501" y="6087"/>
                    <a:pt x="8501" y="6087"/>
                  </a:cubicBezTo>
                  <a:cubicBezTo>
                    <a:pt x="8492" y="6092"/>
                    <a:pt x="8484" y="6095"/>
                    <a:pt x="8475" y="6095"/>
                  </a:cubicBezTo>
                  <a:cubicBezTo>
                    <a:pt x="8449" y="6095"/>
                    <a:pt x="8421" y="6074"/>
                    <a:pt x="8397" y="6035"/>
                  </a:cubicBezTo>
                  <a:cubicBezTo>
                    <a:pt x="8325" y="5931"/>
                    <a:pt x="8247" y="5834"/>
                    <a:pt x="8156" y="5736"/>
                  </a:cubicBezTo>
                  <a:lnTo>
                    <a:pt x="8032" y="5990"/>
                  </a:lnTo>
                  <a:cubicBezTo>
                    <a:pt x="8027" y="5992"/>
                    <a:pt x="8021" y="5993"/>
                    <a:pt x="8016" y="5993"/>
                  </a:cubicBezTo>
                  <a:cubicBezTo>
                    <a:pt x="7984" y="5993"/>
                    <a:pt x="7956" y="5961"/>
                    <a:pt x="7928" y="5905"/>
                  </a:cubicBezTo>
                  <a:lnTo>
                    <a:pt x="7837" y="5697"/>
                  </a:lnTo>
                  <a:cubicBezTo>
                    <a:pt x="7818" y="5658"/>
                    <a:pt x="7798" y="5639"/>
                    <a:pt x="7785" y="5632"/>
                  </a:cubicBezTo>
                  <a:cubicBezTo>
                    <a:pt x="7759" y="5697"/>
                    <a:pt x="7727" y="5762"/>
                    <a:pt x="7688" y="5827"/>
                  </a:cubicBezTo>
                  <a:cubicBezTo>
                    <a:pt x="7682" y="5828"/>
                    <a:pt x="7677" y="5829"/>
                    <a:pt x="7672" y="5829"/>
                  </a:cubicBezTo>
                  <a:cubicBezTo>
                    <a:pt x="7649" y="5829"/>
                    <a:pt x="7633" y="5815"/>
                    <a:pt x="7623" y="5788"/>
                  </a:cubicBezTo>
                  <a:cubicBezTo>
                    <a:pt x="7616" y="5749"/>
                    <a:pt x="7610" y="5717"/>
                    <a:pt x="7610" y="5697"/>
                  </a:cubicBezTo>
                  <a:cubicBezTo>
                    <a:pt x="7603" y="5652"/>
                    <a:pt x="7577" y="5619"/>
                    <a:pt x="7538" y="5600"/>
                  </a:cubicBezTo>
                  <a:cubicBezTo>
                    <a:pt x="7538" y="5613"/>
                    <a:pt x="7532" y="5626"/>
                    <a:pt x="7512" y="5645"/>
                  </a:cubicBezTo>
                  <a:cubicBezTo>
                    <a:pt x="7493" y="5665"/>
                    <a:pt x="7480" y="5684"/>
                    <a:pt x="7473" y="5691"/>
                  </a:cubicBezTo>
                  <a:cubicBezTo>
                    <a:pt x="7473" y="5704"/>
                    <a:pt x="7480" y="5723"/>
                    <a:pt x="7499" y="5749"/>
                  </a:cubicBezTo>
                  <a:cubicBezTo>
                    <a:pt x="7551" y="5827"/>
                    <a:pt x="7629" y="5899"/>
                    <a:pt x="7720" y="5951"/>
                  </a:cubicBezTo>
                  <a:cubicBezTo>
                    <a:pt x="7772" y="5983"/>
                    <a:pt x="7857" y="6022"/>
                    <a:pt x="7980" y="6068"/>
                  </a:cubicBezTo>
                  <a:lnTo>
                    <a:pt x="8260" y="6178"/>
                  </a:lnTo>
                  <a:cubicBezTo>
                    <a:pt x="8384" y="6224"/>
                    <a:pt x="8481" y="6243"/>
                    <a:pt x="8546" y="6250"/>
                  </a:cubicBezTo>
                  <a:cubicBezTo>
                    <a:pt x="8592" y="6250"/>
                    <a:pt x="8637" y="6243"/>
                    <a:pt x="8670" y="6217"/>
                  </a:cubicBezTo>
                  <a:cubicBezTo>
                    <a:pt x="8689" y="6211"/>
                    <a:pt x="8715" y="6178"/>
                    <a:pt x="8741" y="6133"/>
                  </a:cubicBezTo>
                  <a:cubicBezTo>
                    <a:pt x="8871" y="5925"/>
                    <a:pt x="8936" y="5684"/>
                    <a:pt x="8930" y="5424"/>
                  </a:cubicBezTo>
                  <a:cubicBezTo>
                    <a:pt x="8923" y="5333"/>
                    <a:pt x="8910" y="5261"/>
                    <a:pt x="8884" y="5216"/>
                  </a:cubicBezTo>
                  <a:cubicBezTo>
                    <a:pt x="8865" y="5170"/>
                    <a:pt x="8858" y="5138"/>
                    <a:pt x="8871" y="5125"/>
                  </a:cubicBezTo>
                  <a:cubicBezTo>
                    <a:pt x="8878" y="5112"/>
                    <a:pt x="8891" y="5105"/>
                    <a:pt x="8910" y="5105"/>
                  </a:cubicBezTo>
                  <a:lnTo>
                    <a:pt x="8923" y="5105"/>
                  </a:lnTo>
                  <a:lnTo>
                    <a:pt x="8982" y="5073"/>
                  </a:lnTo>
                  <a:cubicBezTo>
                    <a:pt x="9008" y="5053"/>
                    <a:pt x="9066" y="5021"/>
                    <a:pt x="9151" y="4962"/>
                  </a:cubicBezTo>
                  <a:cubicBezTo>
                    <a:pt x="9216" y="4910"/>
                    <a:pt x="9275" y="4878"/>
                    <a:pt x="9327" y="4858"/>
                  </a:cubicBezTo>
                  <a:lnTo>
                    <a:pt x="9170" y="4839"/>
                  </a:lnTo>
                  <a:cubicBezTo>
                    <a:pt x="9151" y="4835"/>
                    <a:pt x="9130" y="4834"/>
                    <a:pt x="9109" y="4834"/>
                  </a:cubicBezTo>
                  <a:cubicBezTo>
                    <a:pt x="9088" y="4834"/>
                    <a:pt x="9066" y="4835"/>
                    <a:pt x="9047" y="4839"/>
                  </a:cubicBezTo>
                  <a:lnTo>
                    <a:pt x="8832" y="4839"/>
                  </a:lnTo>
                  <a:lnTo>
                    <a:pt x="8559" y="4904"/>
                  </a:lnTo>
                  <a:cubicBezTo>
                    <a:pt x="8540" y="4910"/>
                    <a:pt x="8523" y="4913"/>
                    <a:pt x="8510" y="4913"/>
                  </a:cubicBezTo>
                  <a:cubicBezTo>
                    <a:pt x="8497" y="4913"/>
                    <a:pt x="8488" y="4910"/>
                    <a:pt x="8481" y="4904"/>
                  </a:cubicBezTo>
                  <a:cubicBezTo>
                    <a:pt x="8468" y="4897"/>
                    <a:pt x="8462" y="4878"/>
                    <a:pt x="8468" y="4845"/>
                  </a:cubicBezTo>
                  <a:cubicBezTo>
                    <a:pt x="8468" y="4806"/>
                    <a:pt x="8488" y="4761"/>
                    <a:pt x="8527" y="4702"/>
                  </a:cubicBezTo>
                  <a:cubicBezTo>
                    <a:pt x="8566" y="4637"/>
                    <a:pt x="8592" y="4591"/>
                    <a:pt x="8605" y="4565"/>
                  </a:cubicBezTo>
                  <a:cubicBezTo>
                    <a:pt x="8611" y="4539"/>
                    <a:pt x="8618" y="4507"/>
                    <a:pt x="8618" y="4461"/>
                  </a:cubicBezTo>
                  <a:close/>
                  <a:moveTo>
                    <a:pt x="6920" y="5814"/>
                  </a:moveTo>
                  <a:lnTo>
                    <a:pt x="6920" y="5814"/>
                  </a:lnTo>
                  <a:cubicBezTo>
                    <a:pt x="6946" y="5873"/>
                    <a:pt x="6979" y="5944"/>
                    <a:pt x="7018" y="6022"/>
                  </a:cubicBezTo>
                  <a:cubicBezTo>
                    <a:pt x="7148" y="6269"/>
                    <a:pt x="7271" y="6445"/>
                    <a:pt x="7375" y="6543"/>
                  </a:cubicBezTo>
                  <a:cubicBezTo>
                    <a:pt x="7597" y="6751"/>
                    <a:pt x="7883" y="6855"/>
                    <a:pt x="8253" y="6868"/>
                  </a:cubicBezTo>
                  <a:cubicBezTo>
                    <a:pt x="8268" y="6868"/>
                    <a:pt x="8284" y="6868"/>
                    <a:pt x="8299" y="6868"/>
                  </a:cubicBezTo>
                  <a:cubicBezTo>
                    <a:pt x="8533" y="6868"/>
                    <a:pt x="8831" y="6822"/>
                    <a:pt x="9196" y="6725"/>
                  </a:cubicBezTo>
                  <a:cubicBezTo>
                    <a:pt x="9398" y="6673"/>
                    <a:pt x="9548" y="6621"/>
                    <a:pt x="9658" y="6569"/>
                  </a:cubicBezTo>
                  <a:cubicBezTo>
                    <a:pt x="9730" y="6530"/>
                    <a:pt x="9834" y="6471"/>
                    <a:pt x="9964" y="6380"/>
                  </a:cubicBezTo>
                  <a:cubicBezTo>
                    <a:pt x="10068" y="6302"/>
                    <a:pt x="10146" y="6243"/>
                    <a:pt x="10192" y="6191"/>
                  </a:cubicBezTo>
                  <a:cubicBezTo>
                    <a:pt x="10231" y="6152"/>
                    <a:pt x="10263" y="6094"/>
                    <a:pt x="10289" y="6035"/>
                  </a:cubicBezTo>
                  <a:lnTo>
                    <a:pt x="10289" y="6035"/>
                  </a:lnTo>
                  <a:cubicBezTo>
                    <a:pt x="10224" y="6087"/>
                    <a:pt x="10153" y="6133"/>
                    <a:pt x="10068" y="6178"/>
                  </a:cubicBezTo>
                  <a:cubicBezTo>
                    <a:pt x="9970" y="6230"/>
                    <a:pt x="9834" y="6282"/>
                    <a:pt x="9671" y="6341"/>
                  </a:cubicBezTo>
                  <a:cubicBezTo>
                    <a:pt x="9294" y="6471"/>
                    <a:pt x="8969" y="6549"/>
                    <a:pt x="8683" y="6575"/>
                  </a:cubicBezTo>
                  <a:cubicBezTo>
                    <a:pt x="8610" y="6581"/>
                    <a:pt x="8538" y="6584"/>
                    <a:pt x="8469" y="6584"/>
                  </a:cubicBezTo>
                  <a:cubicBezTo>
                    <a:pt x="8179" y="6584"/>
                    <a:pt x="7918" y="6530"/>
                    <a:pt x="7688" y="6425"/>
                  </a:cubicBezTo>
                  <a:cubicBezTo>
                    <a:pt x="7584" y="6380"/>
                    <a:pt x="7486" y="6321"/>
                    <a:pt x="7382" y="6250"/>
                  </a:cubicBezTo>
                  <a:cubicBezTo>
                    <a:pt x="7206" y="6126"/>
                    <a:pt x="7050" y="5977"/>
                    <a:pt x="6920" y="5814"/>
                  </a:cubicBezTo>
                  <a:close/>
                  <a:moveTo>
                    <a:pt x="6322" y="6152"/>
                  </a:moveTo>
                  <a:cubicBezTo>
                    <a:pt x="6231" y="6152"/>
                    <a:pt x="6107" y="6159"/>
                    <a:pt x="5951" y="6165"/>
                  </a:cubicBezTo>
                  <a:lnTo>
                    <a:pt x="5802" y="6178"/>
                  </a:lnTo>
                  <a:cubicBezTo>
                    <a:pt x="5782" y="6178"/>
                    <a:pt x="5717" y="6191"/>
                    <a:pt x="5606" y="6211"/>
                  </a:cubicBezTo>
                  <a:lnTo>
                    <a:pt x="5515" y="6237"/>
                  </a:lnTo>
                  <a:cubicBezTo>
                    <a:pt x="5496" y="6237"/>
                    <a:pt x="5476" y="6243"/>
                    <a:pt x="5470" y="6243"/>
                  </a:cubicBezTo>
                  <a:cubicBezTo>
                    <a:pt x="5483" y="6354"/>
                    <a:pt x="5541" y="6497"/>
                    <a:pt x="5632" y="6666"/>
                  </a:cubicBezTo>
                  <a:cubicBezTo>
                    <a:pt x="5711" y="6796"/>
                    <a:pt x="5769" y="6900"/>
                    <a:pt x="5821" y="6972"/>
                  </a:cubicBezTo>
                  <a:cubicBezTo>
                    <a:pt x="5912" y="7089"/>
                    <a:pt x="6029" y="7206"/>
                    <a:pt x="6185" y="7316"/>
                  </a:cubicBezTo>
                  <a:cubicBezTo>
                    <a:pt x="6179" y="7310"/>
                    <a:pt x="6179" y="7303"/>
                    <a:pt x="6172" y="7297"/>
                  </a:cubicBezTo>
                  <a:cubicBezTo>
                    <a:pt x="6159" y="7264"/>
                    <a:pt x="6153" y="7238"/>
                    <a:pt x="6153" y="7212"/>
                  </a:cubicBezTo>
                  <a:lnTo>
                    <a:pt x="6146" y="7147"/>
                  </a:lnTo>
                  <a:cubicBezTo>
                    <a:pt x="6140" y="7121"/>
                    <a:pt x="6133" y="7102"/>
                    <a:pt x="6133" y="7089"/>
                  </a:cubicBezTo>
                  <a:cubicBezTo>
                    <a:pt x="6133" y="7050"/>
                    <a:pt x="6133" y="7017"/>
                    <a:pt x="6133" y="6998"/>
                  </a:cubicBezTo>
                  <a:lnTo>
                    <a:pt x="6120" y="6959"/>
                  </a:lnTo>
                  <a:cubicBezTo>
                    <a:pt x="6120" y="6920"/>
                    <a:pt x="6120" y="6894"/>
                    <a:pt x="6120" y="6874"/>
                  </a:cubicBezTo>
                  <a:lnTo>
                    <a:pt x="6120" y="6809"/>
                  </a:lnTo>
                  <a:lnTo>
                    <a:pt x="6133" y="6777"/>
                  </a:lnTo>
                  <a:lnTo>
                    <a:pt x="6133" y="6712"/>
                  </a:lnTo>
                  <a:cubicBezTo>
                    <a:pt x="6133" y="6705"/>
                    <a:pt x="6133" y="6686"/>
                    <a:pt x="6146" y="6647"/>
                  </a:cubicBezTo>
                  <a:cubicBezTo>
                    <a:pt x="6159" y="6621"/>
                    <a:pt x="6166" y="6582"/>
                    <a:pt x="6166" y="6543"/>
                  </a:cubicBezTo>
                  <a:lnTo>
                    <a:pt x="6192" y="6380"/>
                  </a:lnTo>
                  <a:cubicBezTo>
                    <a:pt x="6205" y="6334"/>
                    <a:pt x="6211" y="6308"/>
                    <a:pt x="6218" y="6282"/>
                  </a:cubicBezTo>
                  <a:cubicBezTo>
                    <a:pt x="6231" y="6263"/>
                    <a:pt x="6250" y="6230"/>
                    <a:pt x="6276" y="6198"/>
                  </a:cubicBezTo>
                  <a:cubicBezTo>
                    <a:pt x="6276" y="6191"/>
                    <a:pt x="6283" y="6191"/>
                    <a:pt x="6289" y="6191"/>
                  </a:cubicBezTo>
                  <a:lnTo>
                    <a:pt x="6296" y="6191"/>
                  </a:lnTo>
                  <a:cubicBezTo>
                    <a:pt x="6302" y="6185"/>
                    <a:pt x="6309" y="6172"/>
                    <a:pt x="6315" y="6159"/>
                  </a:cubicBezTo>
                  <a:lnTo>
                    <a:pt x="6322" y="6165"/>
                  </a:lnTo>
                  <a:lnTo>
                    <a:pt x="6322" y="6152"/>
                  </a:lnTo>
                  <a:close/>
                  <a:moveTo>
                    <a:pt x="5639" y="4904"/>
                  </a:moveTo>
                  <a:lnTo>
                    <a:pt x="5639" y="4904"/>
                  </a:lnTo>
                  <a:cubicBezTo>
                    <a:pt x="5489" y="5066"/>
                    <a:pt x="5372" y="5203"/>
                    <a:pt x="5288" y="5313"/>
                  </a:cubicBezTo>
                  <a:cubicBezTo>
                    <a:pt x="5112" y="5528"/>
                    <a:pt x="4982" y="5736"/>
                    <a:pt x="4878" y="5938"/>
                  </a:cubicBezTo>
                  <a:lnTo>
                    <a:pt x="4865" y="5970"/>
                  </a:lnTo>
                  <a:cubicBezTo>
                    <a:pt x="4865" y="5996"/>
                    <a:pt x="4865" y="6022"/>
                    <a:pt x="4865" y="6061"/>
                  </a:cubicBezTo>
                  <a:cubicBezTo>
                    <a:pt x="4872" y="6100"/>
                    <a:pt x="4872" y="6133"/>
                    <a:pt x="4872" y="6146"/>
                  </a:cubicBezTo>
                  <a:cubicBezTo>
                    <a:pt x="4872" y="6178"/>
                    <a:pt x="4865" y="6217"/>
                    <a:pt x="4852" y="6269"/>
                  </a:cubicBezTo>
                  <a:cubicBezTo>
                    <a:pt x="4846" y="6315"/>
                    <a:pt x="4839" y="6380"/>
                    <a:pt x="4839" y="6465"/>
                  </a:cubicBezTo>
                  <a:lnTo>
                    <a:pt x="4846" y="7011"/>
                  </a:lnTo>
                  <a:cubicBezTo>
                    <a:pt x="4846" y="7069"/>
                    <a:pt x="4852" y="7128"/>
                    <a:pt x="4859" y="7180"/>
                  </a:cubicBezTo>
                  <a:cubicBezTo>
                    <a:pt x="4865" y="7232"/>
                    <a:pt x="4878" y="7277"/>
                    <a:pt x="4898" y="7316"/>
                  </a:cubicBezTo>
                  <a:lnTo>
                    <a:pt x="4904" y="7303"/>
                  </a:lnTo>
                  <a:lnTo>
                    <a:pt x="4930" y="7251"/>
                  </a:lnTo>
                  <a:cubicBezTo>
                    <a:pt x="4963" y="7173"/>
                    <a:pt x="4995" y="7115"/>
                    <a:pt x="5021" y="7082"/>
                  </a:cubicBezTo>
                  <a:cubicBezTo>
                    <a:pt x="5028" y="7063"/>
                    <a:pt x="5047" y="7030"/>
                    <a:pt x="5080" y="6978"/>
                  </a:cubicBezTo>
                  <a:cubicBezTo>
                    <a:pt x="5125" y="6900"/>
                    <a:pt x="5177" y="6829"/>
                    <a:pt x="5229" y="6764"/>
                  </a:cubicBezTo>
                  <a:cubicBezTo>
                    <a:pt x="5229" y="6764"/>
                    <a:pt x="5229" y="6757"/>
                    <a:pt x="5229" y="6757"/>
                  </a:cubicBezTo>
                  <a:lnTo>
                    <a:pt x="5229" y="6738"/>
                  </a:lnTo>
                  <a:cubicBezTo>
                    <a:pt x="5229" y="6731"/>
                    <a:pt x="5223" y="6725"/>
                    <a:pt x="5216" y="6712"/>
                  </a:cubicBezTo>
                  <a:cubicBezTo>
                    <a:pt x="5210" y="6705"/>
                    <a:pt x="5190" y="6673"/>
                    <a:pt x="5158" y="6608"/>
                  </a:cubicBezTo>
                  <a:lnTo>
                    <a:pt x="5145" y="6549"/>
                  </a:lnTo>
                  <a:lnTo>
                    <a:pt x="5145" y="6530"/>
                  </a:lnTo>
                  <a:lnTo>
                    <a:pt x="5158" y="6523"/>
                  </a:lnTo>
                  <a:lnTo>
                    <a:pt x="5184" y="6575"/>
                  </a:lnTo>
                  <a:cubicBezTo>
                    <a:pt x="5197" y="6595"/>
                    <a:pt x="5210" y="6614"/>
                    <a:pt x="5210" y="6627"/>
                  </a:cubicBezTo>
                  <a:lnTo>
                    <a:pt x="5216" y="6647"/>
                  </a:lnTo>
                  <a:lnTo>
                    <a:pt x="5229" y="6653"/>
                  </a:lnTo>
                  <a:lnTo>
                    <a:pt x="5236" y="6673"/>
                  </a:lnTo>
                  <a:lnTo>
                    <a:pt x="5281" y="6738"/>
                  </a:lnTo>
                  <a:lnTo>
                    <a:pt x="5288" y="6751"/>
                  </a:lnTo>
                  <a:cubicBezTo>
                    <a:pt x="5288" y="6757"/>
                    <a:pt x="5288" y="6764"/>
                    <a:pt x="5281" y="6770"/>
                  </a:cubicBezTo>
                  <a:cubicBezTo>
                    <a:pt x="5275" y="6770"/>
                    <a:pt x="5275" y="6770"/>
                    <a:pt x="5268" y="6777"/>
                  </a:cubicBezTo>
                  <a:lnTo>
                    <a:pt x="5262" y="6777"/>
                  </a:lnTo>
                  <a:cubicBezTo>
                    <a:pt x="5197" y="6874"/>
                    <a:pt x="5125" y="6991"/>
                    <a:pt x="5054" y="7141"/>
                  </a:cubicBezTo>
                  <a:lnTo>
                    <a:pt x="4924" y="7375"/>
                  </a:lnTo>
                  <a:cubicBezTo>
                    <a:pt x="4937" y="7408"/>
                    <a:pt x="4950" y="7434"/>
                    <a:pt x="4969" y="7460"/>
                  </a:cubicBezTo>
                  <a:lnTo>
                    <a:pt x="5171" y="7115"/>
                  </a:lnTo>
                  <a:cubicBezTo>
                    <a:pt x="5249" y="6991"/>
                    <a:pt x="5307" y="6907"/>
                    <a:pt x="5353" y="6855"/>
                  </a:cubicBezTo>
                  <a:cubicBezTo>
                    <a:pt x="5307" y="6777"/>
                    <a:pt x="5281" y="6692"/>
                    <a:pt x="5255" y="6595"/>
                  </a:cubicBezTo>
                  <a:cubicBezTo>
                    <a:pt x="5242" y="6530"/>
                    <a:pt x="5236" y="6478"/>
                    <a:pt x="5236" y="6445"/>
                  </a:cubicBezTo>
                  <a:cubicBezTo>
                    <a:pt x="5210" y="6191"/>
                    <a:pt x="5242" y="5925"/>
                    <a:pt x="5327" y="5639"/>
                  </a:cubicBezTo>
                  <a:cubicBezTo>
                    <a:pt x="5392" y="5430"/>
                    <a:pt x="5496" y="5183"/>
                    <a:pt x="5639" y="4904"/>
                  </a:cubicBezTo>
                  <a:close/>
                  <a:moveTo>
                    <a:pt x="5639" y="7245"/>
                  </a:moveTo>
                  <a:cubicBezTo>
                    <a:pt x="5626" y="7284"/>
                    <a:pt x="5587" y="7342"/>
                    <a:pt x="5535" y="7421"/>
                  </a:cubicBezTo>
                  <a:cubicBezTo>
                    <a:pt x="5457" y="7538"/>
                    <a:pt x="5385" y="7622"/>
                    <a:pt x="5327" y="7687"/>
                  </a:cubicBezTo>
                  <a:cubicBezTo>
                    <a:pt x="5281" y="7739"/>
                    <a:pt x="5255" y="7772"/>
                    <a:pt x="5242" y="7798"/>
                  </a:cubicBezTo>
                  <a:cubicBezTo>
                    <a:pt x="5249" y="7804"/>
                    <a:pt x="5249" y="7811"/>
                    <a:pt x="5249" y="7811"/>
                  </a:cubicBezTo>
                  <a:cubicBezTo>
                    <a:pt x="5320" y="7804"/>
                    <a:pt x="5392" y="7798"/>
                    <a:pt x="5476" y="7791"/>
                  </a:cubicBezTo>
                  <a:cubicBezTo>
                    <a:pt x="5730" y="7772"/>
                    <a:pt x="5990" y="7746"/>
                    <a:pt x="6250" y="7726"/>
                  </a:cubicBezTo>
                  <a:cubicBezTo>
                    <a:pt x="6218" y="7707"/>
                    <a:pt x="6205" y="7700"/>
                    <a:pt x="6198" y="7700"/>
                  </a:cubicBezTo>
                  <a:lnTo>
                    <a:pt x="5984" y="7538"/>
                  </a:lnTo>
                  <a:lnTo>
                    <a:pt x="5919" y="7479"/>
                  </a:lnTo>
                  <a:cubicBezTo>
                    <a:pt x="5867" y="7440"/>
                    <a:pt x="5828" y="7414"/>
                    <a:pt x="5802" y="7401"/>
                  </a:cubicBezTo>
                  <a:cubicBezTo>
                    <a:pt x="5763" y="7375"/>
                    <a:pt x="5711" y="7323"/>
                    <a:pt x="5639" y="7245"/>
                  </a:cubicBezTo>
                  <a:close/>
                  <a:moveTo>
                    <a:pt x="9255" y="7733"/>
                  </a:moveTo>
                  <a:cubicBezTo>
                    <a:pt x="9242" y="7733"/>
                    <a:pt x="9222" y="7739"/>
                    <a:pt x="9196" y="7746"/>
                  </a:cubicBezTo>
                  <a:cubicBezTo>
                    <a:pt x="9131" y="7759"/>
                    <a:pt x="9092" y="7785"/>
                    <a:pt x="9079" y="7811"/>
                  </a:cubicBezTo>
                  <a:cubicBezTo>
                    <a:pt x="9073" y="7830"/>
                    <a:pt x="9066" y="7863"/>
                    <a:pt x="9079" y="7895"/>
                  </a:cubicBezTo>
                  <a:cubicBezTo>
                    <a:pt x="9086" y="7928"/>
                    <a:pt x="9092" y="7954"/>
                    <a:pt x="9099" y="7960"/>
                  </a:cubicBezTo>
                  <a:cubicBezTo>
                    <a:pt x="9112" y="7980"/>
                    <a:pt x="9138" y="7999"/>
                    <a:pt x="9177" y="8012"/>
                  </a:cubicBezTo>
                  <a:cubicBezTo>
                    <a:pt x="9196" y="8019"/>
                    <a:pt x="9216" y="8025"/>
                    <a:pt x="9236" y="8025"/>
                  </a:cubicBezTo>
                  <a:cubicBezTo>
                    <a:pt x="9262" y="8025"/>
                    <a:pt x="9288" y="8012"/>
                    <a:pt x="9307" y="7993"/>
                  </a:cubicBezTo>
                  <a:cubicBezTo>
                    <a:pt x="9327" y="7967"/>
                    <a:pt x="9340" y="7947"/>
                    <a:pt x="9346" y="7915"/>
                  </a:cubicBezTo>
                  <a:lnTo>
                    <a:pt x="9359" y="7863"/>
                  </a:lnTo>
                  <a:lnTo>
                    <a:pt x="9353" y="7824"/>
                  </a:lnTo>
                  <a:cubicBezTo>
                    <a:pt x="9346" y="7785"/>
                    <a:pt x="9333" y="7765"/>
                    <a:pt x="9320" y="7752"/>
                  </a:cubicBezTo>
                  <a:cubicBezTo>
                    <a:pt x="9301" y="7739"/>
                    <a:pt x="9281" y="7733"/>
                    <a:pt x="9255" y="7733"/>
                  </a:cubicBezTo>
                  <a:close/>
                  <a:moveTo>
                    <a:pt x="14152" y="8009"/>
                  </a:moveTo>
                  <a:cubicBezTo>
                    <a:pt x="14161" y="8009"/>
                    <a:pt x="14170" y="8012"/>
                    <a:pt x="14178" y="8012"/>
                  </a:cubicBezTo>
                  <a:cubicBezTo>
                    <a:pt x="14198" y="8019"/>
                    <a:pt x="14204" y="8032"/>
                    <a:pt x="14211" y="8045"/>
                  </a:cubicBezTo>
                  <a:cubicBezTo>
                    <a:pt x="14224" y="8071"/>
                    <a:pt x="14217" y="8097"/>
                    <a:pt x="14191" y="8123"/>
                  </a:cubicBezTo>
                  <a:cubicBezTo>
                    <a:pt x="14178" y="8129"/>
                    <a:pt x="14159" y="8136"/>
                    <a:pt x="14139" y="8136"/>
                  </a:cubicBezTo>
                  <a:lnTo>
                    <a:pt x="14113" y="8129"/>
                  </a:lnTo>
                  <a:cubicBezTo>
                    <a:pt x="14100" y="8129"/>
                    <a:pt x="14087" y="8129"/>
                    <a:pt x="14074" y="8123"/>
                  </a:cubicBezTo>
                  <a:cubicBezTo>
                    <a:pt x="14055" y="8110"/>
                    <a:pt x="14048" y="8097"/>
                    <a:pt x="14048" y="8084"/>
                  </a:cubicBezTo>
                  <a:cubicBezTo>
                    <a:pt x="14048" y="8071"/>
                    <a:pt x="14055" y="8064"/>
                    <a:pt x="14068" y="8058"/>
                  </a:cubicBezTo>
                  <a:lnTo>
                    <a:pt x="14139" y="8012"/>
                  </a:lnTo>
                  <a:cubicBezTo>
                    <a:pt x="14144" y="8010"/>
                    <a:pt x="14148" y="8009"/>
                    <a:pt x="14152" y="8009"/>
                  </a:cubicBezTo>
                  <a:close/>
                  <a:moveTo>
                    <a:pt x="9541" y="8019"/>
                  </a:moveTo>
                  <a:cubicBezTo>
                    <a:pt x="9522" y="8025"/>
                    <a:pt x="9502" y="8038"/>
                    <a:pt x="9476" y="8058"/>
                  </a:cubicBezTo>
                  <a:cubicBezTo>
                    <a:pt x="9431" y="8090"/>
                    <a:pt x="9372" y="8123"/>
                    <a:pt x="9301" y="8155"/>
                  </a:cubicBezTo>
                  <a:lnTo>
                    <a:pt x="9216" y="8201"/>
                  </a:lnTo>
                  <a:lnTo>
                    <a:pt x="9242" y="8259"/>
                  </a:lnTo>
                  <a:cubicBezTo>
                    <a:pt x="9275" y="8253"/>
                    <a:pt x="9333" y="8227"/>
                    <a:pt x="9405" y="8188"/>
                  </a:cubicBezTo>
                  <a:lnTo>
                    <a:pt x="9463" y="8155"/>
                  </a:lnTo>
                  <a:cubicBezTo>
                    <a:pt x="9463" y="8155"/>
                    <a:pt x="9463" y="8149"/>
                    <a:pt x="9470" y="8142"/>
                  </a:cubicBezTo>
                  <a:cubicBezTo>
                    <a:pt x="9476" y="8136"/>
                    <a:pt x="9489" y="8136"/>
                    <a:pt x="9502" y="8136"/>
                  </a:cubicBezTo>
                  <a:lnTo>
                    <a:pt x="9567" y="8103"/>
                  </a:lnTo>
                  <a:cubicBezTo>
                    <a:pt x="9580" y="8097"/>
                    <a:pt x="9587" y="8090"/>
                    <a:pt x="9587" y="8084"/>
                  </a:cubicBezTo>
                  <a:cubicBezTo>
                    <a:pt x="9580" y="8071"/>
                    <a:pt x="9567" y="8058"/>
                    <a:pt x="9567" y="8051"/>
                  </a:cubicBezTo>
                  <a:lnTo>
                    <a:pt x="9567" y="8032"/>
                  </a:lnTo>
                  <a:cubicBezTo>
                    <a:pt x="9561" y="8025"/>
                    <a:pt x="9554" y="8019"/>
                    <a:pt x="9541" y="8019"/>
                  </a:cubicBezTo>
                  <a:close/>
                  <a:moveTo>
                    <a:pt x="14399" y="7232"/>
                  </a:moveTo>
                  <a:cubicBezTo>
                    <a:pt x="14334" y="7336"/>
                    <a:pt x="14250" y="7473"/>
                    <a:pt x="14139" y="7642"/>
                  </a:cubicBezTo>
                  <a:lnTo>
                    <a:pt x="13723" y="8272"/>
                  </a:lnTo>
                  <a:lnTo>
                    <a:pt x="13847" y="8272"/>
                  </a:lnTo>
                  <a:cubicBezTo>
                    <a:pt x="13866" y="8272"/>
                    <a:pt x="13899" y="8279"/>
                    <a:pt x="13944" y="8292"/>
                  </a:cubicBezTo>
                  <a:cubicBezTo>
                    <a:pt x="13990" y="8305"/>
                    <a:pt x="14042" y="8305"/>
                    <a:pt x="14107" y="8305"/>
                  </a:cubicBezTo>
                  <a:lnTo>
                    <a:pt x="14217" y="8299"/>
                  </a:lnTo>
                  <a:cubicBezTo>
                    <a:pt x="14243" y="8299"/>
                    <a:pt x="14269" y="8299"/>
                    <a:pt x="14282" y="8292"/>
                  </a:cubicBezTo>
                  <a:lnTo>
                    <a:pt x="14347" y="8266"/>
                  </a:lnTo>
                  <a:lnTo>
                    <a:pt x="14399" y="8259"/>
                  </a:lnTo>
                  <a:cubicBezTo>
                    <a:pt x="14425" y="8253"/>
                    <a:pt x="14458" y="8240"/>
                    <a:pt x="14497" y="8214"/>
                  </a:cubicBezTo>
                  <a:cubicBezTo>
                    <a:pt x="14497" y="8214"/>
                    <a:pt x="14503" y="8214"/>
                    <a:pt x="14503" y="8207"/>
                  </a:cubicBezTo>
                  <a:cubicBezTo>
                    <a:pt x="14516" y="8136"/>
                    <a:pt x="14523" y="8064"/>
                    <a:pt x="14523" y="7999"/>
                  </a:cubicBezTo>
                  <a:cubicBezTo>
                    <a:pt x="14536" y="7733"/>
                    <a:pt x="14497" y="7479"/>
                    <a:pt x="14399" y="7232"/>
                  </a:cubicBezTo>
                  <a:close/>
                  <a:moveTo>
                    <a:pt x="14031" y="8764"/>
                  </a:moveTo>
                  <a:cubicBezTo>
                    <a:pt x="14043" y="8764"/>
                    <a:pt x="14052" y="8769"/>
                    <a:pt x="14061" y="8773"/>
                  </a:cubicBezTo>
                  <a:cubicBezTo>
                    <a:pt x="14081" y="8780"/>
                    <a:pt x="14087" y="8793"/>
                    <a:pt x="14094" y="8806"/>
                  </a:cubicBezTo>
                  <a:cubicBezTo>
                    <a:pt x="14107" y="8838"/>
                    <a:pt x="14100" y="8864"/>
                    <a:pt x="14068" y="8890"/>
                  </a:cubicBezTo>
                  <a:cubicBezTo>
                    <a:pt x="14048" y="8903"/>
                    <a:pt x="14029" y="8910"/>
                    <a:pt x="14009" y="8910"/>
                  </a:cubicBezTo>
                  <a:cubicBezTo>
                    <a:pt x="13892" y="8949"/>
                    <a:pt x="13801" y="8975"/>
                    <a:pt x="13743" y="8988"/>
                  </a:cubicBezTo>
                  <a:lnTo>
                    <a:pt x="13645" y="9007"/>
                  </a:lnTo>
                  <a:cubicBezTo>
                    <a:pt x="13632" y="9014"/>
                    <a:pt x="13612" y="9020"/>
                    <a:pt x="13586" y="9020"/>
                  </a:cubicBezTo>
                  <a:lnTo>
                    <a:pt x="13508" y="9027"/>
                  </a:lnTo>
                  <a:cubicBezTo>
                    <a:pt x="13500" y="9029"/>
                    <a:pt x="13493" y="9029"/>
                    <a:pt x="13486" y="9029"/>
                  </a:cubicBezTo>
                  <a:cubicBezTo>
                    <a:pt x="13466" y="9029"/>
                    <a:pt x="13451" y="9022"/>
                    <a:pt x="13437" y="9007"/>
                  </a:cubicBezTo>
                  <a:cubicBezTo>
                    <a:pt x="13424" y="9001"/>
                    <a:pt x="13417" y="8988"/>
                    <a:pt x="13424" y="8975"/>
                  </a:cubicBezTo>
                  <a:cubicBezTo>
                    <a:pt x="13424" y="8968"/>
                    <a:pt x="13430" y="8962"/>
                    <a:pt x="13443" y="8949"/>
                  </a:cubicBezTo>
                  <a:cubicBezTo>
                    <a:pt x="13482" y="8929"/>
                    <a:pt x="13554" y="8910"/>
                    <a:pt x="13645" y="8897"/>
                  </a:cubicBezTo>
                  <a:lnTo>
                    <a:pt x="13697" y="8877"/>
                  </a:lnTo>
                  <a:cubicBezTo>
                    <a:pt x="13703" y="8871"/>
                    <a:pt x="13723" y="8871"/>
                    <a:pt x="13749" y="8864"/>
                  </a:cubicBezTo>
                  <a:lnTo>
                    <a:pt x="13814" y="8838"/>
                  </a:lnTo>
                  <a:cubicBezTo>
                    <a:pt x="13853" y="8825"/>
                    <a:pt x="13905" y="8806"/>
                    <a:pt x="13977" y="8780"/>
                  </a:cubicBezTo>
                  <a:lnTo>
                    <a:pt x="14016" y="8767"/>
                  </a:lnTo>
                  <a:cubicBezTo>
                    <a:pt x="14021" y="8765"/>
                    <a:pt x="14027" y="8764"/>
                    <a:pt x="14031" y="8764"/>
                  </a:cubicBezTo>
                  <a:close/>
                  <a:moveTo>
                    <a:pt x="14477" y="8331"/>
                  </a:moveTo>
                  <a:cubicBezTo>
                    <a:pt x="14464" y="8331"/>
                    <a:pt x="14451" y="8338"/>
                    <a:pt x="14438" y="8344"/>
                  </a:cubicBezTo>
                  <a:lnTo>
                    <a:pt x="14386" y="8351"/>
                  </a:lnTo>
                  <a:lnTo>
                    <a:pt x="14321" y="8377"/>
                  </a:lnTo>
                  <a:cubicBezTo>
                    <a:pt x="14302" y="8383"/>
                    <a:pt x="14276" y="8390"/>
                    <a:pt x="14237" y="8390"/>
                  </a:cubicBezTo>
                  <a:lnTo>
                    <a:pt x="14100" y="8390"/>
                  </a:lnTo>
                  <a:cubicBezTo>
                    <a:pt x="14048" y="8390"/>
                    <a:pt x="14016" y="8383"/>
                    <a:pt x="13990" y="8383"/>
                  </a:cubicBezTo>
                  <a:lnTo>
                    <a:pt x="13808" y="8344"/>
                  </a:lnTo>
                  <a:cubicBezTo>
                    <a:pt x="13756" y="8344"/>
                    <a:pt x="13717" y="8338"/>
                    <a:pt x="13677" y="8338"/>
                  </a:cubicBezTo>
                  <a:lnTo>
                    <a:pt x="13242" y="9001"/>
                  </a:lnTo>
                  <a:cubicBezTo>
                    <a:pt x="13170" y="9105"/>
                    <a:pt x="13112" y="9202"/>
                    <a:pt x="13053" y="9281"/>
                  </a:cubicBezTo>
                  <a:cubicBezTo>
                    <a:pt x="13216" y="9274"/>
                    <a:pt x="13430" y="9255"/>
                    <a:pt x="13690" y="9216"/>
                  </a:cubicBezTo>
                  <a:lnTo>
                    <a:pt x="13821" y="9189"/>
                  </a:lnTo>
                  <a:lnTo>
                    <a:pt x="13970" y="9137"/>
                  </a:lnTo>
                  <a:cubicBezTo>
                    <a:pt x="13996" y="9131"/>
                    <a:pt x="14035" y="9124"/>
                    <a:pt x="14081" y="9111"/>
                  </a:cubicBezTo>
                  <a:cubicBezTo>
                    <a:pt x="14100" y="9105"/>
                    <a:pt x="14146" y="9085"/>
                    <a:pt x="14198" y="9046"/>
                  </a:cubicBezTo>
                  <a:cubicBezTo>
                    <a:pt x="14224" y="9033"/>
                    <a:pt x="14243" y="9014"/>
                    <a:pt x="14263" y="9001"/>
                  </a:cubicBezTo>
                  <a:cubicBezTo>
                    <a:pt x="14289" y="8936"/>
                    <a:pt x="14315" y="8877"/>
                    <a:pt x="14334" y="8812"/>
                  </a:cubicBezTo>
                  <a:cubicBezTo>
                    <a:pt x="14399" y="8637"/>
                    <a:pt x="14451" y="8481"/>
                    <a:pt x="14477" y="8331"/>
                  </a:cubicBezTo>
                  <a:close/>
                  <a:moveTo>
                    <a:pt x="6517" y="8838"/>
                  </a:moveTo>
                  <a:cubicBezTo>
                    <a:pt x="6523" y="8838"/>
                    <a:pt x="6530" y="8845"/>
                    <a:pt x="6530" y="8864"/>
                  </a:cubicBezTo>
                  <a:cubicBezTo>
                    <a:pt x="6536" y="8890"/>
                    <a:pt x="6543" y="8910"/>
                    <a:pt x="6543" y="8936"/>
                  </a:cubicBezTo>
                  <a:cubicBezTo>
                    <a:pt x="6543" y="8962"/>
                    <a:pt x="6543" y="9027"/>
                    <a:pt x="6536" y="9131"/>
                  </a:cubicBezTo>
                  <a:lnTo>
                    <a:pt x="6517" y="9352"/>
                  </a:lnTo>
                  <a:cubicBezTo>
                    <a:pt x="6517" y="9372"/>
                    <a:pt x="6510" y="9391"/>
                    <a:pt x="6497" y="9391"/>
                  </a:cubicBezTo>
                  <a:cubicBezTo>
                    <a:pt x="6493" y="9393"/>
                    <a:pt x="6489" y="9394"/>
                    <a:pt x="6485" y="9394"/>
                  </a:cubicBezTo>
                  <a:cubicBezTo>
                    <a:pt x="6474" y="9394"/>
                    <a:pt x="6468" y="9386"/>
                    <a:pt x="6458" y="9372"/>
                  </a:cubicBezTo>
                  <a:lnTo>
                    <a:pt x="6458" y="9326"/>
                  </a:lnTo>
                  <a:lnTo>
                    <a:pt x="6497" y="8864"/>
                  </a:lnTo>
                  <a:cubicBezTo>
                    <a:pt x="6497" y="8851"/>
                    <a:pt x="6504" y="8838"/>
                    <a:pt x="6517" y="8838"/>
                  </a:cubicBezTo>
                  <a:close/>
                  <a:moveTo>
                    <a:pt x="9489" y="8220"/>
                  </a:moveTo>
                  <a:lnTo>
                    <a:pt x="9424" y="8253"/>
                  </a:lnTo>
                  <a:cubicBezTo>
                    <a:pt x="9431" y="8259"/>
                    <a:pt x="9437" y="8272"/>
                    <a:pt x="9450" y="8285"/>
                  </a:cubicBezTo>
                  <a:cubicBezTo>
                    <a:pt x="9541" y="8513"/>
                    <a:pt x="9619" y="8741"/>
                    <a:pt x="9684" y="8968"/>
                  </a:cubicBezTo>
                  <a:cubicBezTo>
                    <a:pt x="9710" y="9059"/>
                    <a:pt x="9736" y="9124"/>
                    <a:pt x="9762" y="9170"/>
                  </a:cubicBezTo>
                  <a:cubicBezTo>
                    <a:pt x="9788" y="9209"/>
                    <a:pt x="9827" y="9261"/>
                    <a:pt x="9892" y="9320"/>
                  </a:cubicBezTo>
                  <a:lnTo>
                    <a:pt x="10100" y="9534"/>
                  </a:lnTo>
                  <a:cubicBezTo>
                    <a:pt x="10081" y="9333"/>
                    <a:pt x="10029" y="9137"/>
                    <a:pt x="9931" y="8949"/>
                  </a:cubicBezTo>
                  <a:cubicBezTo>
                    <a:pt x="9912" y="8910"/>
                    <a:pt x="9860" y="8825"/>
                    <a:pt x="9782" y="8689"/>
                  </a:cubicBezTo>
                  <a:lnTo>
                    <a:pt x="9489" y="8220"/>
                  </a:lnTo>
                  <a:close/>
                  <a:moveTo>
                    <a:pt x="6432" y="9544"/>
                  </a:moveTo>
                  <a:cubicBezTo>
                    <a:pt x="6436" y="9544"/>
                    <a:pt x="6441" y="9549"/>
                    <a:pt x="6445" y="9554"/>
                  </a:cubicBezTo>
                  <a:lnTo>
                    <a:pt x="6452" y="9567"/>
                  </a:lnTo>
                  <a:lnTo>
                    <a:pt x="6445" y="9586"/>
                  </a:lnTo>
                  <a:lnTo>
                    <a:pt x="6439" y="9599"/>
                  </a:lnTo>
                  <a:lnTo>
                    <a:pt x="6439" y="9619"/>
                  </a:lnTo>
                  <a:lnTo>
                    <a:pt x="6432" y="9632"/>
                  </a:lnTo>
                  <a:lnTo>
                    <a:pt x="6426" y="9645"/>
                  </a:lnTo>
                  <a:cubicBezTo>
                    <a:pt x="6423" y="9648"/>
                    <a:pt x="6419" y="9650"/>
                    <a:pt x="6416" y="9650"/>
                  </a:cubicBezTo>
                  <a:cubicBezTo>
                    <a:pt x="6413" y="9650"/>
                    <a:pt x="6410" y="9648"/>
                    <a:pt x="6406" y="9645"/>
                  </a:cubicBezTo>
                  <a:lnTo>
                    <a:pt x="6393" y="9645"/>
                  </a:lnTo>
                  <a:lnTo>
                    <a:pt x="6393" y="9619"/>
                  </a:lnTo>
                  <a:lnTo>
                    <a:pt x="6400" y="9606"/>
                  </a:lnTo>
                  <a:lnTo>
                    <a:pt x="6406" y="9580"/>
                  </a:lnTo>
                  <a:lnTo>
                    <a:pt x="6413" y="9573"/>
                  </a:lnTo>
                  <a:cubicBezTo>
                    <a:pt x="6419" y="9567"/>
                    <a:pt x="6419" y="9560"/>
                    <a:pt x="6413" y="9554"/>
                  </a:cubicBezTo>
                  <a:lnTo>
                    <a:pt x="6419" y="9547"/>
                  </a:lnTo>
                  <a:lnTo>
                    <a:pt x="6426" y="9547"/>
                  </a:lnTo>
                  <a:cubicBezTo>
                    <a:pt x="6428" y="9545"/>
                    <a:pt x="6430" y="9544"/>
                    <a:pt x="6432" y="9544"/>
                  </a:cubicBezTo>
                  <a:close/>
                  <a:moveTo>
                    <a:pt x="9483" y="7427"/>
                  </a:moveTo>
                  <a:cubicBezTo>
                    <a:pt x="9463" y="7434"/>
                    <a:pt x="9450" y="7440"/>
                    <a:pt x="9437" y="7447"/>
                  </a:cubicBezTo>
                  <a:cubicBezTo>
                    <a:pt x="9340" y="7486"/>
                    <a:pt x="9203" y="7518"/>
                    <a:pt x="9027" y="7551"/>
                  </a:cubicBezTo>
                  <a:cubicBezTo>
                    <a:pt x="8748" y="7603"/>
                    <a:pt x="8468" y="7648"/>
                    <a:pt x="8182" y="7694"/>
                  </a:cubicBezTo>
                  <a:cubicBezTo>
                    <a:pt x="8351" y="7817"/>
                    <a:pt x="8527" y="7980"/>
                    <a:pt x="8715" y="8201"/>
                  </a:cubicBezTo>
                  <a:cubicBezTo>
                    <a:pt x="9105" y="8656"/>
                    <a:pt x="9424" y="9163"/>
                    <a:pt x="9678" y="9710"/>
                  </a:cubicBezTo>
                  <a:cubicBezTo>
                    <a:pt x="9691" y="9736"/>
                    <a:pt x="9704" y="9762"/>
                    <a:pt x="9717" y="9781"/>
                  </a:cubicBezTo>
                  <a:lnTo>
                    <a:pt x="9723" y="9781"/>
                  </a:lnTo>
                  <a:cubicBezTo>
                    <a:pt x="9742" y="9786"/>
                    <a:pt x="9760" y="9791"/>
                    <a:pt x="9781" y="9791"/>
                  </a:cubicBezTo>
                  <a:cubicBezTo>
                    <a:pt x="9789" y="9791"/>
                    <a:pt x="9798" y="9790"/>
                    <a:pt x="9808" y="9788"/>
                  </a:cubicBezTo>
                  <a:lnTo>
                    <a:pt x="9717" y="9625"/>
                  </a:lnTo>
                  <a:cubicBezTo>
                    <a:pt x="9697" y="9593"/>
                    <a:pt x="9684" y="9560"/>
                    <a:pt x="9671" y="9528"/>
                  </a:cubicBezTo>
                  <a:lnTo>
                    <a:pt x="9652" y="9463"/>
                  </a:lnTo>
                  <a:cubicBezTo>
                    <a:pt x="9645" y="9456"/>
                    <a:pt x="9639" y="9443"/>
                    <a:pt x="9639" y="9430"/>
                  </a:cubicBezTo>
                  <a:cubicBezTo>
                    <a:pt x="9639" y="9417"/>
                    <a:pt x="9645" y="9411"/>
                    <a:pt x="9658" y="9398"/>
                  </a:cubicBezTo>
                  <a:cubicBezTo>
                    <a:pt x="9665" y="9398"/>
                    <a:pt x="9671" y="9398"/>
                    <a:pt x="9691" y="9404"/>
                  </a:cubicBezTo>
                  <a:cubicBezTo>
                    <a:pt x="9730" y="9417"/>
                    <a:pt x="9762" y="9443"/>
                    <a:pt x="9788" y="9476"/>
                  </a:cubicBezTo>
                  <a:cubicBezTo>
                    <a:pt x="9821" y="9508"/>
                    <a:pt x="9847" y="9528"/>
                    <a:pt x="9847" y="9528"/>
                  </a:cubicBezTo>
                  <a:lnTo>
                    <a:pt x="9853" y="9528"/>
                  </a:lnTo>
                  <a:cubicBezTo>
                    <a:pt x="9853" y="9521"/>
                    <a:pt x="9853" y="9508"/>
                    <a:pt x="9847" y="9476"/>
                  </a:cubicBezTo>
                  <a:lnTo>
                    <a:pt x="9840" y="9443"/>
                  </a:lnTo>
                  <a:lnTo>
                    <a:pt x="9834" y="9417"/>
                  </a:lnTo>
                  <a:cubicBezTo>
                    <a:pt x="9821" y="9385"/>
                    <a:pt x="9821" y="9365"/>
                    <a:pt x="9821" y="9339"/>
                  </a:cubicBezTo>
                  <a:lnTo>
                    <a:pt x="9756" y="9281"/>
                  </a:lnTo>
                  <a:cubicBezTo>
                    <a:pt x="9743" y="9261"/>
                    <a:pt x="9730" y="9229"/>
                    <a:pt x="9710" y="9189"/>
                  </a:cubicBezTo>
                  <a:cubicBezTo>
                    <a:pt x="9691" y="9144"/>
                    <a:pt x="9652" y="9053"/>
                    <a:pt x="9600" y="8903"/>
                  </a:cubicBezTo>
                  <a:lnTo>
                    <a:pt x="9392" y="8292"/>
                  </a:lnTo>
                  <a:cubicBezTo>
                    <a:pt x="9392" y="8285"/>
                    <a:pt x="9392" y="8279"/>
                    <a:pt x="9392" y="8272"/>
                  </a:cubicBezTo>
                  <a:lnTo>
                    <a:pt x="9320" y="8312"/>
                  </a:lnTo>
                  <a:cubicBezTo>
                    <a:pt x="9285" y="8331"/>
                    <a:pt x="9254" y="8340"/>
                    <a:pt x="9230" y="8340"/>
                  </a:cubicBezTo>
                  <a:cubicBezTo>
                    <a:pt x="9222" y="8340"/>
                    <a:pt x="9216" y="8339"/>
                    <a:pt x="9209" y="8338"/>
                  </a:cubicBezTo>
                  <a:cubicBezTo>
                    <a:pt x="9190" y="8325"/>
                    <a:pt x="9170" y="8299"/>
                    <a:pt x="9151" y="8259"/>
                  </a:cubicBezTo>
                  <a:cubicBezTo>
                    <a:pt x="9138" y="8233"/>
                    <a:pt x="9138" y="8214"/>
                    <a:pt x="9138" y="8201"/>
                  </a:cubicBezTo>
                  <a:cubicBezTo>
                    <a:pt x="9144" y="8181"/>
                    <a:pt x="9164" y="8162"/>
                    <a:pt x="9196" y="8149"/>
                  </a:cubicBezTo>
                  <a:cubicBezTo>
                    <a:pt x="9242" y="8129"/>
                    <a:pt x="9281" y="8110"/>
                    <a:pt x="9327" y="8084"/>
                  </a:cubicBezTo>
                  <a:lnTo>
                    <a:pt x="9314" y="8064"/>
                  </a:lnTo>
                  <a:lnTo>
                    <a:pt x="9314" y="8051"/>
                  </a:lnTo>
                  <a:cubicBezTo>
                    <a:pt x="9294" y="8058"/>
                    <a:pt x="9281" y="8058"/>
                    <a:pt x="9262" y="8064"/>
                  </a:cubicBezTo>
                  <a:cubicBezTo>
                    <a:pt x="9251" y="8067"/>
                    <a:pt x="9239" y="8069"/>
                    <a:pt x="9226" y="8069"/>
                  </a:cubicBezTo>
                  <a:cubicBezTo>
                    <a:pt x="9207" y="8069"/>
                    <a:pt x="9187" y="8065"/>
                    <a:pt x="9164" y="8058"/>
                  </a:cubicBezTo>
                  <a:cubicBezTo>
                    <a:pt x="9125" y="8045"/>
                    <a:pt x="9099" y="8032"/>
                    <a:pt x="9079" y="8019"/>
                  </a:cubicBezTo>
                  <a:cubicBezTo>
                    <a:pt x="9040" y="7986"/>
                    <a:pt x="9021" y="7934"/>
                    <a:pt x="9021" y="7856"/>
                  </a:cubicBezTo>
                  <a:cubicBezTo>
                    <a:pt x="9027" y="7817"/>
                    <a:pt x="9034" y="7791"/>
                    <a:pt x="9040" y="7772"/>
                  </a:cubicBezTo>
                  <a:cubicBezTo>
                    <a:pt x="9066" y="7733"/>
                    <a:pt x="9112" y="7700"/>
                    <a:pt x="9190" y="7687"/>
                  </a:cubicBezTo>
                  <a:cubicBezTo>
                    <a:pt x="9216" y="7679"/>
                    <a:pt x="9239" y="7676"/>
                    <a:pt x="9260" y="7676"/>
                  </a:cubicBezTo>
                  <a:cubicBezTo>
                    <a:pt x="9293" y="7676"/>
                    <a:pt x="9320" y="7684"/>
                    <a:pt x="9340" y="7700"/>
                  </a:cubicBezTo>
                  <a:cubicBezTo>
                    <a:pt x="9372" y="7726"/>
                    <a:pt x="9385" y="7759"/>
                    <a:pt x="9398" y="7817"/>
                  </a:cubicBezTo>
                  <a:cubicBezTo>
                    <a:pt x="9398" y="7856"/>
                    <a:pt x="9392" y="7889"/>
                    <a:pt x="9392" y="7908"/>
                  </a:cubicBezTo>
                  <a:cubicBezTo>
                    <a:pt x="9385" y="7941"/>
                    <a:pt x="9372" y="7967"/>
                    <a:pt x="9366" y="7993"/>
                  </a:cubicBezTo>
                  <a:cubicBezTo>
                    <a:pt x="9379" y="7993"/>
                    <a:pt x="9385" y="7999"/>
                    <a:pt x="9398" y="8019"/>
                  </a:cubicBezTo>
                  <a:lnTo>
                    <a:pt x="9405" y="8045"/>
                  </a:lnTo>
                  <a:cubicBezTo>
                    <a:pt x="9431" y="8025"/>
                    <a:pt x="9457" y="8012"/>
                    <a:pt x="9476" y="7993"/>
                  </a:cubicBezTo>
                  <a:cubicBezTo>
                    <a:pt x="9512" y="7971"/>
                    <a:pt x="9544" y="7961"/>
                    <a:pt x="9570" y="7961"/>
                  </a:cubicBezTo>
                  <a:cubicBezTo>
                    <a:pt x="9581" y="7961"/>
                    <a:pt x="9591" y="7963"/>
                    <a:pt x="9600" y="7967"/>
                  </a:cubicBezTo>
                  <a:cubicBezTo>
                    <a:pt x="9613" y="7980"/>
                    <a:pt x="9619" y="7993"/>
                    <a:pt x="9632" y="8025"/>
                  </a:cubicBezTo>
                  <a:cubicBezTo>
                    <a:pt x="9645" y="8071"/>
                    <a:pt x="9652" y="8103"/>
                    <a:pt x="9632" y="8129"/>
                  </a:cubicBezTo>
                  <a:cubicBezTo>
                    <a:pt x="9626" y="8142"/>
                    <a:pt x="9613" y="8155"/>
                    <a:pt x="9593" y="8162"/>
                  </a:cubicBezTo>
                  <a:lnTo>
                    <a:pt x="9554" y="8181"/>
                  </a:lnTo>
                  <a:cubicBezTo>
                    <a:pt x="9593" y="8233"/>
                    <a:pt x="9632" y="8299"/>
                    <a:pt x="9684" y="8390"/>
                  </a:cubicBezTo>
                  <a:lnTo>
                    <a:pt x="9840" y="8643"/>
                  </a:lnTo>
                  <a:cubicBezTo>
                    <a:pt x="9918" y="8773"/>
                    <a:pt x="9970" y="8871"/>
                    <a:pt x="10003" y="8936"/>
                  </a:cubicBezTo>
                  <a:cubicBezTo>
                    <a:pt x="10055" y="9046"/>
                    <a:pt x="10100" y="9150"/>
                    <a:pt x="10120" y="9248"/>
                  </a:cubicBezTo>
                  <a:cubicBezTo>
                    <a:pt x="10126" y="9261"/>
                    <a:pt x="10133" y="9281"/>
                    <a:pt x="10140" y="9320"/>
                  </a:cubicBezTo>
                  <a:cubicBezTo>
                    <a:pt x="10146" y="9326"/>
                    <a:pt x="10159" y="9339"/>
                    <a:pt x="10172" y="9352"/>
                  </a:cubicBezTo>
                  <a:lnTo>
                    <a:pt x="10283" y="9456"/>
                  </a:lnTo>
                  <a:lnTo>
                    <a:pt x="10309" y="9352"/>
                  </a:lnTo>
                  <a:lnTo>
                    <a:pt x="10361" y="8929"/>
                  </a:lnTo>
                  <a:lnTo>
                    <a:pt x="10361" y="8923"/>
                  </a:lnTo>
                  <a:cubicBezTo>
                    <a:pt x="10341" y="8793"/>
                    <a:pt x="10322" y="8663"/>
                    <a:pt x="10296" y="8533"/>
                  </a:cubicBezTo>
                  <a:cubicBezTo>
                    <a:pt x="10263" y="8351"/>
                    <a:pt x="10218" y="8214"/>
                    <a:pt x="10166" y="8123"/>
                  </a:cubicBezTo>
                  <a:cubicBezTo>
                    <a:pt x="10133" y="8064"/>
                    <a:pt x="10081" y="7999"/>
                    <a:pt x="10003" y="7915"/>
                  </a:cubicBezTo>
                  <a:cubicBezTo>
                    <a:pt x="9905" y="7798"/>
                    <a:pt x="9834" y="7720"/>
                    <a:pt x="9775" y="7668"/>
                  </a:cubicBezTo>
                  <a:cubicBezTo>
                    <a:pt x="9691" y="7577"/>
                    <a:pt x="9600" y="7505"/>
                    <a:pt x="9515" y="7453"/>
                  </a:cubicBezTo>
                  <a:cubicBezTo>
                    <a:pt x="9502" y="7447"/>
                    <a:pt x="9489" y="7440"/>
                    <a:pt x="9483" y="7427"/>
                  </a:cubicBezTo>
                  <a:close/>
                  <a:moveTo>
                    <a:pt x="6406" y="7947"/>
                  </a:moveTo>
                  <a:cubicBezTo>
                    <a:pt x="6367" y="7954"/>
                    <a:pt x="6322" y="7960"/>
                    <a:pt x="6283" y="7960"/>
                  </a:cubicBezTo>
                  <a:cubicBezTo>
                    <a:pt x="6348" y="8058"/>
                    <a:pt x="6406" y="8194"/>
                    <a:pt x="6458" y="8370"/>
                  </a:cubicBezTo>
                  <a:cubicBezTo>
                    <a:pt x="6465" y="8390"/>
                    <a:pt x="6465" y="8409"/>
                    <a:pt x="6458" y="8422"/>
                  </a:cubicBezTo>
                  <a:cubicBezTo>
                    <a:pt x="6455" y="8424"/>
                    <a:pt x="6452" y="8425"/>
                    <a:pt x="6449" y="8425"/>
                  </a:cubicBezTo>
                  <a:cubicBezTo>
                    <a:pt x="6439" y="8425"/>
                    <a:pt x="6431" y="8417"/>
                    <a:pt x="6426" y="8403"/>
                  </a:cubicBezTo>
                  <a:cubicBezTo>
                    <a:pt x="6419" y="8383"/>
                    <a:pt x="6393" y="8312"/>
                    <a:pt x="6341" y="8181"/>
                  </a:cubicBezTo>
                  <a:cubicBezTo>
                    <a:pt x="6309" y="8103"/>
                    <a:pt x="6276" y="8032"/>
                    <a:pt x="6231" y="7967"/>
                  </a:cubicBezTo>
                  <a:cubicBezTo>
                    <a:pt x="5789" y="8019"/>
                    <a:pt x="5346" y="8058"/>
                    <a:pt x="4904" y="8090"/>
                  </a:cubicBezTo>
                  <a:lnTo>
                    <a:pt x="4859" y="8090"/>
                  </a:lnTo>
                  <a:cubicBezTo>
                    <a:pt x="4885" y="8149"/>
                    <a:pt x="4917" y="8227"/>
                    <a:pt x="4956" y="8331"/>
                  </a:cubicBezTo>
                  <a:lnTo>
                    <a:pt x="5034" y="8559"/>
                  </a:lnTo>
                  <a:cubicBezTo>
                    <a:pt x="5067" y="8650"/>
                    <a:pt x="5080" y="8721"/>
                    <a:pt x="5060" y="8767"/>
                  </a:cubicBezTo>
                  <a:lnTo>
                    <a:pt x="5060" y="8773"/>
                  </a:lnTo>
                  <a:lnTo>
                    <a:pt x="5080" y="8780"/>
                  </a:lnTo>
                  <a:cubicBezTo>
                    <a:pt x="5158" y="8825"/>
                    <a:pt x="5216" y="8877"/>
                    <a:pt x="5249" y="8916"/>
                  </a:cubicBezTo>
                  <a:cubicBezTo>
                    <a:pt x="5268" y="8942"/>
                    <a:pt x="5288" y="8988"/>
                    <a:pt x="5314" y="9046"/>
                  </a:cubicBezTo>
                  <a:lnTo>
                    <a:pt x="5379" y="9196"/>
                  </a:lnTo>
                  <a:cubicBezTo>
                    <a:pt x="5405" y="9248"/>
                    <a:pt x="5424" y="9300"/>
                    <a:pt x="5444" y="9359"/>
                  </a:cubicBezTo>
                  <a:lnTo>
                    <a:pt x="5483" y="9502"/>
                  </a:lnTo>
                  <a:cubicBezTo>
                    <a:pt x="5593" y="9521"/>
                    <a:pt x="5711" y="9541"/>
                    <a:pt x="5834" y="9573"/>
                  </a:cubicBezTo>
                  <a:cubicBezTo>
                    <a:pt x="5932" y="9599"/>
                    <a:pt x="6192" y="9684"/>
                    <a:pt x="6615" y="9827"/>
                  </a:cubicBezTo>
                  <a:cubicBezTo>
                    <a:pt x="6621" y="9814"/>
                    <a:pt x="6628" y="9801"/>
                    <a:pt x="6641" y="9788"/>
                  </a:cubicBezTo>
                  <a:cubicBezTo>
                    <a:pt x="6680" y="9729"/>
                    <a:pt x="6706" y="9690"/>
                    <a:pt x="6712" y="9684"/>
                  </a:cubicBezTo>
                  <a:lnTo>
                    <a:pt x="6732" y="9547"/>
                  </a:lnTo>
                  <a:cubicBezTo>
                    <a:pt x="6745" y="9476"/>
                    <a:pt x="6758" y="9424"/>
                    <a:pt x="6764" y="9385"/>
                  </a:cubicBezTo>
                  <a:cubicBezTo>
                    <a:pt x="6777" y="9300"/>
                    <a:pt x="6771" y="9163"/>
                    <a:pt x="6738" y="8975"/>
                  </a:cubicBezTo>
                  <a:lnTo>
                    <a:pt x="6673" y="8643"/>
                  </a:lnTo>
                  <a:cubicBezTo>
                    <a:pt x="6660" y="8559"/>
                    <a:pt x="6641" y="8481"/>
                    <a:pt x="6615" y="8403"/>
                  </a:cubicBezTo>
                  <a:cubicBezTo>
                    <a:pt x="6602" y="8357"/>
                    <a:pt x="6563" y="8272"/>
                    <a:pt x="6510" y="8149"/>
                  </a:cubicBezTo>
                  <a:lnTo>
                    <a:pt x="6419" y="7973"/>
                  </a:lnTo>
                  <a:cubicBezTo>
                    <a:pt x="6419" y="7967"/>
                    <a:pt x="6413" y="7954"/>
                    <a:pt x="6406" y="7947"/>
                  </a:cubicBezTo>
                  <a:close/>
                  <a:moveTo>
                    <a:pt x="10387" y="9137"/>
                  </a:moveTo>
                  <a:lnTo>
                    <a:pt x="10374" y="9216"/>
                  </a:lnTo>
                  <a:lnTo>
                    <a:pt x="10374" y="9261"/>
                  </a:lnTo>
                  <a:cubicBezTo>
                    <a:pt x="10374" y="9281"/>
                    <a:pt x="10367" y="9307"/>
                    <a:pt x="10361" y="9326"/>
                  </a:cubicBezTo>
                  <a:lnTo>
                    <a:pt x="10354" y="9385"/>
                  </a:lnTo>
                  <a:lnTo>
                    <a:pt x="10348" y="9411"/>
                  </a:lnTo>
                  <a:lnTo>
                    <a:pt x="10328" y="9521"/>
                  </a:lnTo>
                  <a:cubicBezTo>
                    <a:pt x="10328" y="9541"/>
                    <a:pt x="10322" y="9547"/>
                    <a:pt x="10315" y="9554"/>
                  </a:cubicBezTo>
                  <a:cubicBezTo>
                    <a:pt x="10309" y="9560"/>
                    <a:pt x="10302" y="9560"/>
                    <a:pt x="10289" y="9560"/>
                  </a:cubicBezTo>
                  <a:lnTo>
                    <a:pt x="10276" y="9554"/>
                  </a:lnTo>
                  <a:cubicBezTo>
                    <a:pt x="10276" y="9554"/>
                    <a:pt x="10270" y="9547"/>
                    <a:pt x="10263" y="9534"/>
                  </a:cubicBezTo>
                  <a:cubicBezTo>
                    <a:pt x="10250" y="9495"/>
                    <a:pt x="10224" y="9456"/>
                    <a:pt x="10185" y="9424"/>
                  </a:cubicBezTo>
                  <a:lnTo>
                    <a:pt x="10159" y="9391"/>
                  </a:lnTo>
                  <a:lnTo>
                    <a:pt x="10153" y="9378"/>
                  </a:lnTo>
                  <a:lnTo>
                    <a:pt x="10153" y="9378"/>
                  </a:lnTo>
                  <a:cubicBezTo>
                    <a:pt x="10153" y="9411"/>
                    <a:pt x="10159" y="9443"/>
                    <a:pt x="10166" y="9489"/>
                  </a:cubicBezTo>
                  <a:lnTo>
                    <a:pt x="10172" y="9502"/>
                  </a:lnTo>
                  <a:cubicBezTo>
                    <a:pt x="10172" y="9502"/>
                    <a:pt x="10179" y="9508"/>
                    <a:pt x="10179" y="9515"/>
                  </a:cubicBezTo>
                  <a:cubicBezTo>
                    <a:pt x="10263" y="9619"/>
                    <a:pt x="10335" y="9742"/>
                    <a:pt x="10387" y="9885"/>
                  </a:cubicBezTo>
                  <a:cubicBezTo>
                    <a:pt x="10413" y="9853"/>
                    <a:pt x="10432" y="9820"/>
                    <a:pt x="10445" y="9788"/>
                  </a:cubicBezTo>
                  <a:cubicBezTo>
                    <a:pt x="10439" y="9573"/>
                    <a:pt x="10419" y="9352"/>
                    <a:pt x="10387" y="9137"/>
                  </a:cubicBezTo>
                  <a:close/>
                  <a:moveTo>
                    <a:pt x="13606" y="9736"/>
                  </a:moveTo>
                  <a:cubicBezTo>
                    <a:pt x="13632" y="9736"/>
                    <a:pt x="13651" y="9742"/>
                    <a:pt x="13664" y="9762"/>
                  </a:cubicBezTo>
                  <a:cubicBezTo>
                    <a:pt x="13671" y="9781"/>
                    <a:pt x="13671" y="9801"/>
                    <a:pt x="13658" y="9827"/>
                  </a:cubicBezTo>
                  <a:cubicBezTo>
                    <a:pt x="13651" y="9846"/>
                    <a:pt x="13632" y="9859"/>
                    <a:pt x="13606" y="9866"/>
                  </a:cubicBezTo>
                  <a:cubicBezTo>
                    <a:pt x="13573" y="9866"/>
                    <a:pt x="13541" y="9866"/>
                    <a:pt x="13521" y="9872"/>
                  </a:cubicBezTo>
                  <a:lnTo>
                    <a:pt x="13463" y="9892"/>
                  </a:lnTo>
                  <a:cubicBezTo>
                    <a:pt x="13417" y="9898"/>
                    <a:pt x="13385" y="9905"/>
                    <a:pt x="13365" y="9905"/>
                  </a:cubicBezTo>
                  <a:lnTo>
                    <a:pt x="13307" y="9931"/>
                  </a:lnTo>
                  <a:cubicBezTo>
                    <a:pt x="13261" y="9944"/>
                    <a:pt x="13203" y="9957"/>
                    <a:pt x="13138" y="9963"/>
                  </a:cubicBezTo>
                  <a:cubicBezTo>
                    <a:pt x="13103" y="9966"/>
                    <a:pt x="13071" y="9968"/>
                    <a:pt x="13042" y="9968"/>
                  </a:cubicBezTo>
                  <a:cubicBezTo>
                    <a:pt x="13001" y="9968"/>
                    <a:pt x="12967" y="9965"/>
                    <a:pt x="12936" y="9957"/>
                  </a:cubicBezTo>
                  <a:cubicBezTo>
                    <a:pt x="12910" y="9950"/>
                    <a:pt x="12891" y="9944"/>
                    <a:pt x="12884" y="9931"/>
                  </a:cubicBezTo>
                  <a:cubicBezTo>
                    <a:pt x="12865" y="9918"/>
                    <a:pt x="12858" y="9898"/>
                    <a:pt x="12865" y="9879"/>
                  </a:cubicBezTo>
                  <a:cubicBezTo>
                    <a:pt x="12871" y="9866"/>
                    <a:pt x="12884" y="9859"/>
                    <a:pt x="12904" y="9853"/>
                  </a:cubicBezTo>
                  <a:cubicBezTo>
                    <a:pt x="12917" y="9853"/>
                    <a:pt x="12930" y="9853"/>
                    <a:pt x="12949" y="9859"/>
                  </a:cubicBezTo>
                  <a:cubicBezTo>
                    <a:pt x="12976" y="9863"/>
                    <a:pt x="13002" y="9864"/>
                    <a:pt x="13029" y="9864"/>
                  </a:cubicBezTo>
                  <a:cubicBezTo>
                    <a:pt x="13104" y="9864"/>
                    <a:pt x="13178" y="9851"/>
                    <a:pt x="13255" y="9827"/>
                  </a:cubicBezTo>
                  <a:lnTo>
                    <a:pt x="13547" y="9749"/>
                  </a:lnTo>
                  <a:cubicBezTo>
                    <a:pt x="13573" y="9736"/>
                    <a:pt x="13593" y="9736"/>
                    <a:pt x="13606" y="9736"/>
                  </a:cubicBezTo>
                  <a:close/>
                  <a:moveTo>
                    <a:pt x="14198" y="9163"/>
                  </a:moveTo>
                  <a:cubicBezTo>
                    <a:pt x="14191" y="9170"/>
                    <a:pt x="14191" y="9170"/>
                    <a:pt x="14191" y="9170"/>
                  </a:cubicBezTo>
                  <a:lnTo>
                    <a:pt x="14113" y="9202"/>
                  </a:lnTo>
                  <a:lnTo>
                    <a:pt x="13918" y="9261"/>
                  </a:lnTo>
                  <a:cubicBezTo>
                    <a:pt x="13853" y="9281"/>
                    <a:pt x="13808" y="9294"/>
                    <a:pt x="13782" y="9300"/>
                  </a:cubicBezTo>
                  <a:cubicBezTo>
                    <a:pt x="13597" y="9342"/>
                    <a:pt x="13413" y="9363"/>
                    <a:pt x="13231" y="9363"/>
                  </a:cubicBezTo>
                  <a:cubicBezTo>
                    <a:pt x="13156" y="9363"/>
                    <a:pt x="13082" y="9360"/>
                    <a:pt x="13008" y="9352"/>
                  </a:cubicBezTo>
                  <a:cubicBezTo>
                    <a:pt x="12982" y="9385"/>
                    <a:pt x="12962" y="9411"/>
                    <a:pt x="12943" y="9437"/>
                  </a:cubicBezTo>
                  <a:cubicBezTo>
                    <a:pt x="12780" y="9651"/>
                    <a:pt x="12598" y="9840"/>
                    <a:pt x="12403" y="10009"/>
                  </a:cubicBezTo>
                  <a:lnTo>
                    <a:pt x="12422" y="10009"/>
                  </a:lnTo>
                  <a:cubicBezTo>
                    <a:pt x="12487" y="10015"/>
                    <a:pt x="12585" y="10028"/>
                    <a:pt x="12708" y="10048"/>
                  </a:cubicBezTo>
                  <a:lnTo>
                    <a:pt x="12826" y="10054"/>
                  </a:lnTo>
                  <a:cubicBezTo>
                    <a:pt x="13125" y="10054"/>
                    <a:pt x="13352" y="10041"/>
                    <a:pt x="13495" y="10028"/>
                  </a:cubicBezTo>
                  <a:cubicBezTo>
                    <a:pt x="13580" y="10015"/>
                    <a:pt x="13645" y="10002"/>
                    <a:pt x="13690" y="9976"/>
                  </a:cubicBezTo>
                  <a:cubicBezTo>
                    <a:pt x="13703" y="9976"/>
                    <a:pt x="13723" y="9970"/>
                    <a:pt x="13743" y="9957"/>
                  </a:cubicBezTo>
                  <a:cubicBezTo>
                    <a:pt x="13756" y="9950"/>
                    <a:pt x="13762" y="9950"/>
                    <a:pt x="13775" y="9950"/>
                  </a:cubicBezTo>
                  <a:cubicBezTo>
                    <a:pt x="13931" y="9703"/>
                    <a:pt x="14074" y="9443"/>
                    <a:pt x="14198" y="9163"/>
                  </a:cubicBezTo>
                  <a:close/>
                  <a:moveTo>
                    <a:pt x="9879" y="9398"/>
                  </a:moveTo>
                  <a:lnTo>
                    <a:pt x="9912" y="9521"/>
                  </a:lnTo>
                  <a:cubicBezTo>
                    <a:pt x="9925" y="9567"/>
                    <a:pt x="9931" y="9593"/>
                    <a:pt x="9931" y="9599"/>
                  </a:cubicBezTo>
                  <a:lnTo>
                    <a:pt x="9944" y="9619"/>
                  </a:lnTo>
                  <a:cubicBezTo>
                    <a:pt x="9944" y="9632"/>
                    <a:pt x="9938" y="9645"/>
                    <a:pt x="9925" y="9645"/>
                  </a:cubicBezTo>
                  <a:cubicBezTo>
                    <a:pt x="9921" y="9646"/>
                    <a:pt x="9918" y="9647"/>
                    <a:pt x="9914" y="9647"/>
                  </a:cubicBezTo>
                  <a:cubicBezTo>
                    <a:pt x="9904" y="9647"/>
                    <a:pt x="9892" y="9641"/>
                    <a:pt x="9873" y="9632"/>
                  </a:cubicBezTo>
                  <a:lnTo>
                    <a:pt x="9834" y="9612"/>
                  </a:lnTo>
                  <a:lnTo>
                    <a:pt x="9743" y="9534"/>
                  </a:lnTo>
                  <a:lnTo>
                    <a:pt x="9905" y="9820"/>
                  </a:lnTo>
                  <a:lnTo>
                    <a:pt x="9912" y="9846"/>
                  </a:lnTo>
                  <a:cubicBezTo>
                    <a:pt x="9912" y="9866"/>
                    <a:pt x="9905" y="9879"/>
                    <a:pt x="9886" y="9885"/>
                  </a:cubicBezTo>
                  <a:cubicBezTo>
                    <a:pt x="9886" y="9885"/>
                    <a:pt x="9866" y="9879"/>
                    <a:pt x="9840" y="9866"/>
                  </a:cubicBezTo>
                  <a:cubicBezTo>
                    <a:pt x="9834" y="9859"/>
                    <a:pt x="9821" y="9859"/>
                    <a:pt x="9795" y="9859"/>
                  </a:cubicBezTo>
                  <a:lnTo>
                    <a:pt x="9743" y="9859"/>
                  </a:lnTo>
                  <a:cubicBezTo>
                    <a:pt x="9769" y="9918"/>
                    <a:pt x="9788" y="9957"/>
                    <a:pt x="9795" y="9989"/>
                  </a:cubicBezTo>
                  <a:cubicBezTo>
                    <a:pt x="9834" y="10074"/>
                    <a:pt x="9873" y="10185"/>
                    <a:pt x="9912" y="10321"/>
                  </a:cubicBezTo>
                  <a:lnTo>
                    <a:pt x="9918" y="10328"/>
                  </a:lnTo>
                  <a:lnTo>
                    <a:pt x="9990" y="10328"/>
                  </a:lnTo>
                  <a:cubicBezTo>
                    <a:pt x="10029" y="10328"/>
                    <a:pt x="10061" y="10328"/>
                    <a:pt x="10081" y="10321"/>
                  </a:cubicBezTo>
                  <a:cubicBezTo>
                    <a:pt x="10074" y="10302"/>
                    <a:pt x="10055" y="10269"/>
                    <a:pt x="10029" y="10224"/>
                  </a:cubicBezTo>
                  <a:lnTo>
                    <a:pt x="9912" y="9989"/>
                  </a:lnTo>
                  <a:cubicBezTo>
                    <a:pt x="9912" y="9957"/>
                    <a:pt x="9912" y="9937"/>
                    <a:pt x="9931" y="9931"/>
                  </a:cubicBezTo>
                  <a:cubicBezTo>
                    <a:pt x="9935" y="9929"/>
                    <a:pt x="9939" y="9928"/>
                    <a:pt x="9943" y="9928"/>
                  </a:cubicBezTo>
                  <a:cubicBezTo>
                    <a:pt x="9952" y="9928"/>
                    <a:pt x="9961" y="9933"/>
                    <a:pt x="9970" y="9937"/>
                  </a:cubicBezTo>
                  <a:lnTo>
                    <a:pt x="9996" y="9963"/>
                  </a:lnTo>
                  <a:cubicBezTo>
                    <a:pt x="10016" y="9983"/>
                    <a:pt x="10048" y="10002"/>
                    <a:pt x="10094" y="10022"/>
                  </a:cubicBezTo>
                  <a:cubicBezTo>
                    <a:pt x="10140" y="10041"/>
                    <a:pt x="10166" y="10054"/>
                    <a:pt x="10185" y="10074"/>
                  </a:cubicBezTo>
                  <a:lnTo>
                    <a:pt x="10153" y="9970"/>
                  </a:lnTo>
                  <a:cubicBezTo>
                    <a:pt x="10126" y="9872"/>
                    <a:pt x="10107" y="9801"/>
                    <a:pt x="10081" y="9749"/>
                  </a:cubicBezTo>
                  <a:lnTo>
                    <a:pt x="10055" y="9684"/>
                  </a:lnTo>
                  <a:cubicBezTo>
                    <a:pt x="10042" y="9664"/>
                    <a:pt x="10035" y="9651"/>
                    <a:pt x="10029" y="9638"/>
                  </a:cubicBezTo>
                  <a:cubicBezTo>
                    <a:pt x="10022" y="9593"/>
                    <a:pt x="10009" y="9560"/>
                    <a:pt x="9996" y="9541"/>
                  </a:cubicBezTo>
                  <a:lnTo>
                    <a:pt x="9990" y="9515"/>
                  </a:lnTo>
                  <a:cubicBezTo>
                    <a:pt x="9990" y="9515"/>
                    <a:pt x="9990" y="9508"/>
                    <a:pt x="9990" y="9508"/>
                  </a:cubicBezTo>
                  <a:cubicBezTo>
                    <a:pt x="9990" y="9502"/>
                    <a:pt x="9990" y="9502"/>
                    <a:pt x="9983" y="9502"/>
                  </a:cubicBezTo>
                  <a:lnTo>
                    <a:pt x="9879" y="9398"/>
                  </a:lnTo>
                  <a:close/>
                  <a:moveTo>
                    <a:pt x="12878" y="10305"/>
                  </a:moveTo>
                  <a:cubicBezTo>
                    <a:pt x="12899" y="10305"/>
                    <a:pt x="12916" y="10310"/>
                    <a:pt x="12930" y="10315"/>
                  </a:cubicBezTo>
                  <a:cubicBezTo>
                    <a:pt x="12949" y="10328"/>
                    <a:pt x="12962" y="10341"/>
                    <a:pt x="12962" y="10367"/>
                  </a:cubicBezTo>
                  <a:cubicBezTo>
                    <a:pt x="12962" y="10393"/>
                    <a:pt x="12949" y="10412"/>
                    <a:pt x="12936" y="10419"/>
                  </a:cubicBezTo>
                  <a:cubicBezTo>
                    <a:pt x="12917" y="10432"/>
                    <a:pt x="12891" y="10432"/>
                    <a:pt x="12845" y="10432"/>
                  </a:cubicBezTo>
                  <a:cubicBezTo>
                    <a:pt x="12826" y="10432"/>
                    <a:pt x="12760" y="10438"/>
                    <a:pt x="12669" y="10451"/>
                  </a:cubicBezTo>
                  <a:cubicBezTo>
                    <a:pt x="12640" y="10454"/>
                    <a:pt x="12612" y="10455"/>
                    <a:pt x="12588" y="10455"/>
                  </a:cubicBezTo>
                  <a:cubicBezTo>
                    <a:pt x="12553" y="10455"/>
                    <a:pt x="12523" y="10452"/>
                    <a:pt x="12500" y="10445"/>
                  </a:cubicBezTo>
                  <a:cubicBezTo>
                    <a:pt x="12481" y="10438"/>
                    <a:pt x="12468" y="10425"/>
                    <a:pt x="12461" y="10412"/>
                  </a:cubicBezTo>
                  <a:cubicBezTo>
                    <a:pt x="12461" y="10406"/>
                    <a:pt x="12468" y="10393"/>
                    <a:pt x="12481" y="10380"/>
                  </a:cubicBezTo>
                  <a:cubicBezTo>
                    <a:pt x="12494" y="10373"/>
                    <a:pt x="12507" y="10367"/>
                    <a:pt x="12513" y="10367"/>
                  </a:cubicBezTo>
                  <a:cubicBezTo>
                    <a:pt x="12663" y="10341"/>
                    <a:pt x="12780" y="10315"/>
                    <a:pt x="12852" y="10308"/>
                  </a:cubicBezTo>
                  <a:cubicBezTo>
                    <a:pt x="12861" y="10306"/>
                    <a:pt x="12870" y="10305"/>
                    <a:pt x="12878" y="10305"/>
                  </a:cubicBezTo>
                  <a:close/>
                  <a:moveTo>
                    <a:pt x="12312" y="10080"/>
                  </a:moveTo>
                  <a:cubicBezTo>
                    <a:pt x="12195" y="10178"/>
                    <a:pt x="12065" y="10263"/>
                    <a:pt x="11935" y="10341"/>
                  </a:cubicBezTo>
                  <a:cubicBezTo>
                    <a:pt x="11824" y="10406"/>
                    <a:pt x="11707" y="10464"/>
                    <a:pt x="11596" y="10516"/>
                  </a:cubicBezTo>
                  <a:cubicBezTo>
                    <a:pt x="11603" y="10536"/>
                    <a:pt x="11622" y="10555"/>
                    <a:pt x="11648" y="10568"/>
                  </a:cubicBezTo>
                  <a:cubicBezTo>
                    <a:pt x="11674" y="10588"/>
                    <a:pt x="11713" y="10601"/>
                    <a:pt x="11759" y="10607"/>
                  </a:cubicBezTo>
                  <a:lnTo>
                    <a:pt x="12065" y="10685"/>
                  </a:lnTo>
                  <a:cubicBezTo>
                    <a:pt x="12149" y="10711"/>
                    <a:pt x="12208" y="10718"/>
                    <a:pt x="12234" y="10724"/>
                  </a:cubicBezTo>
                  <a:lnTo>
                    <a:pt x="12331" y="10731"/>
                  </a:lnTo>
                  <a:lnTo>
                    <a:pt x="12409" y="10757"/>
                  </a:lnTo>
                  <a:cubicBezTo>
                    <a:pt x="12429" y="10763"/>
                    <a:pt x="12455" y="10770"/>
                    <a:pt x="12500" y="10776"/>
                  </a:cubicBezTo>
                  <a:lnTo>
                    <a:pt x="12845" y="10802"/>
                  </a:lnTo>
                  <a:cubicBezTo>
                    <a:pt x="12871" y="10804"/>
                    <a:pt x="12895" y="10805"/>
                    <a:pt x="12918" y="10805"/>
                  </a:cubicBezTo>
                  <a:cubicBezTo>
                    <a:pt x="12986" y="10805"/>
                    <a:pt x="13038" y="10797"/>
                    <a:pt x="13073" y="10783"/>
                  </a:cubicBezTo>
                  <a:cubicBezTo>
                    <a:pt x="13091" y="10778"/>
                    <a:pt x="13106" y="10774"/>
                    <a:pt x="13118" y="10774"/>
                  </a:cubicBezTo>
                  <a:cubicBezTo>
                    <a:pt x="13123" y="10774"/>
                    <a:pt x="13127" y="10774"/>
                    <a:pt x="13131" y="10776"/>
                  </a:cubicBezTo>
                  <a:cubicBezTo>
                    <a:pt x="13157" y="10750"/>
                    <a:pt x="13183" y="10724"/>
                    <a:pt x="13209" y="10692"/>
                  </a:cubicBezTo>
                  <a:cubicBezTo>
                    <a:pt x="13378" y="10503"/>
                    <a:pt x="13534" y="10308"/>
                    <a:pt x="13677" y="10100"/>
                  </a:cubicBezTo>
                  <a:lnTo>
                    <a:pt x="13677" y="10100"/>
                  </a:lnTo>
                  <a:cubicBezTo>
                    <a:pt x="13658" y="10106"/>
                    <a:pt x="13638" y="10106"/>
                    <a:pt x="13619" y="10106"/>
                  </a:cubicBezTo>
                  <a:lnTo>
                    <a:pt x="13515" y="10126"/>
                  </a:lnTo>
                  <a:cubicBezTo>
                    <a:pt x="13437" y="10139"/>
                    <a:pt x="13326" y="10146"/>
                    <a:pt x="13177" y="10152"/>
                  </a:cubicBezTo>
                  <a:cubicBezTo>
                    <a:pt x="12969" y="10152"/>
                    <a:pt x="12812" y="10152"/>
                    <a:pt x="12695" y="10139"/>
                  </a:cubicBezTo>
                  <a:cubicBezTo>
                    <a:pt x="12559" y="10132"/>
                    <a:pt x="12429" y="10113"/>
                    <a:pt x="12312" y="10080"/>
                  </a:cubicBezTo>
                  <a:close/>
                  <a:moveTo>
                    <a:pt x="10055" y="9580"/>
                  </a:moveTo>
                  <a:cubicBezTo>
                    <a:pt x="10055" y="9586"/>
                    <a:pt x="10061" y="9599"/>
                    <a:pt x="10061" y="9612"/>
                  </a:cubicBezTo>
                  <a:lnTo>
                    <a:pt x="10087" y="9664"/>
                  </a:lnTo>
                  <a:lnTo>
                    <a:pt x="10244" y="10113"/>
                  </a:lnTo>
                  <a:cubicBezTo>
                    <a:pt x="10257" y="10146"/>
                    <a:pt x="10257" y="10165"/>
                    <a:pt x="10237" y="10178"/>
                  </a:cubicBezTo>
                  <a:cubicBezTo>
                    <a:pt x="10211" y="10172"/>
                    <a:pt x="10179" y="10152"/>
                    <a:pt x="10133" y="10113"/>
                  </a:cubicBezTo>
                  <a:cubicBezTo>
                    <a:pt x="10094" y="10080"/>
                    <a:pt x="10055" y="10067"/>
                    <a:pt x="10029" y="10067"/>
                  </a:cubicBezTo>
                  <a:cubicBezTo>
                    <a:pt x="10029" y="10080"/>
                    <a:pt x="10035" y="10087"/>
                    <a:pt x="10048" y="10106"/>
                  </a:cubicBezTo>
                  <a:lnTo>
                    <a:pt x="10159" y="10302"/>
                  </a:lnTo>
                  <a:cubicBezTo>
                    <a:pt x="10179" y="10341"/>
                    <a:pt x="10179" y="10367"/>
                    <a:pt x="10166" y="10380"/>
                  </a:cubicBezTo>
                  <a:cubicBezTo>
                    <a:pt x="10153" y="10393"/>
                    <a:pt x="10140" y="10399"/>
                    <a:pt x="10113" y="10399"/>
                  </a:cubicBezTo>
                  <a:lnTo>
                    <a:pt x="9944" y="10406"/>
                  </a:lnTo>
                  <a:lnTo>
                    <a:pt x="10074" y="10783"/>
                  </a:lnTo>
                  <a:cubicBezTo>
                    <a:pt x="10166" y="10796"/>
                    <a:pt x="10237" y="10809"/>
                    <a:pt x="10296" y="10828"/>
                  </a:cubicBezTo>
                  <a:cubicBezTo>
                    <a:pt x="10322" y="10783"/>
                    <a:pt x="10354" y="10744"/>
                    <a:pt x="10380" y="10705"/>
                  </a:cubicBezTo>
                  <a:cubicBezTo>
                    <a:pt x="10387" y="10685"/>
                    <a:pt x="10393" y="10659"/>
                    <a:pt x="10406" y="10620"/>
                  </a:cubicBezTo>
                  <a:cubicBezTo>
                    <a:pt x="10439" y="10542"/>
                    <a:pt x="10458" y="10419"/>
                    <a:pt x="10458" y="10256"/>
                  </a:cubicBezTo>
                  <a:cubicBezTo>
                    <a:pt x="10458" y="10139"/>
                    <a:pt x="10458" y="10022"/>
                    <a:pt x="10452" y="9911"/>
                  </a:cubicBezTo>
                  <a:lnTo>
                    <a:pt x="10419" y="9970"/>
                  </a:lnTo>
                  <a:cubicBezTo>
                    <a:pt x="10413" y="9983"/>
                    <a:pt x="10406" y="9989"/>
                    <a:pt x="10406" y="9996"/>
                  </a:cubicBezTo>
                  <a:cubicBezTo>
                    <a:pt x="10403" y="9997"/>
                    <a:pt x="10400" y="9998"/>
                    <a:pt x="10396" y="9998"/>
                  </a:cubicBezTo>
                  <a:cubicBezTo>
                    <a:pt x="10380" y="9998"/>
                    <a:pt x="10365" y="9984"/>
                    <a:pt x="10354" y="9957"/>
                  </a:cubicBezTo>
                  <a:cubicBezTo>
                    <a:pt x="10315" y="9853"/>
                    <a:pt x="10289" y="9775"/>
                    <a:pt x="10257" y="9723"/>
                  </a:cubicBezTo>
                  <a:cubicBezTo>
                    <a:pt x="10231" y="9684"/>
                    <a:pt x="10211" y="9651"/>
                    <a:pt x="10198" y="9632"/>
                  </a:cubicBezTo>
                  <a:cubicBezTo>
                    <a:pt x="10192" y="9619"/>
                    <a:pt x="10185" y="9612"/>
                    <a:pt x="10185" y="9606"/>
                  </a:cubicBezTo>
                  <a:lnTo>
                    <a:pt x="10185" y="9645"/>
                  </a:lnTo>
                  <a:cubicBezTo>
                    <a:pt x="10192" y="9671"/>
                    <a:pt x="10192" y="9690"/>
                    <a:pt x="10179" y="9697"/>
                  </a:cubicBezTo>
                  <a:cubicBezTo>
                    <a:pt x="10174" y="9700"/>
                    <a:pt x="10168" y="9702"/>
                    <a:pt x="10163" y="9702"/>
                  </a:cubicBezTo>
                  <a:cubicBezTo>
                    <a:pt x="10146" y="9702"/>
                    <a:pt x="10128" y="9687"/>
                    <a:pt x="10113" y="9658"/>
                  </a:cubicBezTo>
                  <a:cubicBezTo>
                    <a:pt x="10100" y="9638"/>
                    <a:pt x="10081" y="9612"/>
                    <a:pt x="10055" y="9580"/>
                  </a:cubicBezTo>
                  <a:close/>
                  <a:moveTo>
                    <a:pt x="11279" y="10758"/>
                  </a:moveTo>
                  <a:cubicBezTo>
                    <a:pt x="11291" y="10758"/>
                    <a:pt x="11300" y="10760"/>
                    <a:pt x="11310" y="10763"/>
                  </a:cubicBezTo>
                  <a:cubicBezTo>
                    <a:pt x="11317" y="10763"/>
                    <a:pt x="11336" y="10783"/>
                    <a:pt x="11369" y="10809"/>
                  </a:cubicBezTo>
                  <a:cubicBezTo>
                    <a:pt x="11401" y="10841"/>
                    <a:pt x="11466" y="10887"/>
                    <a:pt x="11564" y="10952"/>
                  </a:cubicBezTo>
                  <a:lnTo>
                    <a:pt x="11707" y="11036"/>
                  </a:lnTo>
                  <a:cubicBezTo>
                    <a:pt x="11791" y="11076"/>
                    <a:pt x="11895" y="11108"/>
                    <a:pt x="12006" y="11134"/>
                  </a:cubicBezTo>
                  <a:cubicBezTo>
                    <a:pt x="12071" y="11147"/>
                    <a:pt x="12175" y="11160"/>
                    <a:pt x="12325" y="11180"/>
                  </a:cubicBezTo>
                  <a:cubicBezTo>
                    <a:pt x="12357" y="11186"/>
                    <a:pt x="12377" y="11199"/>
                    <a:pt x="12377" y="11212"/>
                  </a:cubicBezTo>
                  <a:cubicBezTo>
                    <a:pt x="12377" y="11238"/>
                    <a:pt x="12357" y="11245"/>
                    <a:pt x="12318" y="11245"/>
                  </a:cubicBezTo>
                  <a:cubicBezTo>
                    <a:pt x="12247" y="11245"/>
                    <a:pt x="12162" y="11232"/>
                    <a:pt x="12058" y="11206"/>
                  </a:cubicBezTo>
                  <a:lnTo>
                    <a:pt x="11830" y="11154"/>
                  </a:lnTo>
                  <a:cubicBezTo>
                    <a:pt x="11778" y="11141"/>
                    <a:pt x="11713" y="11108"/>
                    <a:pt x="11642" y="11063"/>
                  </a:cubicBezTo>
                  <a:lnTo>
                    <a:pt x="11505" y="10984"/>
                  </a:lnTo>
                  <a:cubicBezTo>
                    <a:pt x="11421" y="10932"/>
                    <a:pt x="11362" y="10893"/>
                    <a:pt x="11330" y="10861"/>
                  </a:cubicBezTo>
                  <a:cubicBezTo>
                    <a:pt x="11317" y="10841"/>
                    <a:pt x="11304" y="10835"/>
                    <a:pt x="11291" y="10822"/>
                  </a:cubicBezTo>
                  <a:lnTo>
                    <a:pt x="11226" y="10822"/>
                  </a:lnTo>
                  <a:lnTo>
                    <a:pt x="10926" y="10874"/>
                  </a:lnTo>
                  <a:cubicBezTo>
                    <a:pt x="10919" y="10875"/>
                    <a:pt x="10913" y="10876"/>
                    <a:pt x="10907" y="10876"/>
                  </a:cubicBezTo>
                  <a:cubicBezTo>
                    <a:pt x="10881" y="10876"/>
                    <a:pt x="10868" y="10865"/>
                    <a:pt x="10868" y="10854"/>
                  </a:cubicBezTo>
                  <a:cubicBezTo>
                    <a:pt x="10920" y="10835"/>
                    <a:pt x="10978" y="10815"/>
                    <a:pt x="11050" y="10796"/>
                  </a:cubicBezTo>
                  <a:cubicBezTo>
                    <a:pt x="11089" y="10789"/>
                    <a:pt x="11154" y="10776"/>
                    <a:pt x="11239" y="10763"/>
                  </a:cubicBezTo>
                  <a:cubicBezTo>
                    <a:pt x="11255" y="10760"/>
                    <a:pt x="11268" y="10758"/>
                    <a:pt x="11279" y="10758"/>
                  </a:cubicBezTo>
                  <a:close/>
                  <a:moveTo>
                    <a:pt x="11330" y="10614"/>
                  </a:moveTo>
                  <a:cubicBezTo>
                    <a:pt x="11109" y="10685"/>
                    <a:pt x="10887" y="10724"/>
                    <a:pt x="10653" y="10731"/>
                  </a:cubicBezTo>
                  <a:cubicBezTo>
                    <a:pt x="10647" y="10750"/>
                    <a:pt x="10647" y="10763"/>
                    <a:pt x="10640" y="10776"/>
                  </a:cubicBezTo>
                  <a:cubicBezTo>
                    <a:pt x="10627" y="10848"/>
                    <a:pt x="10601" y="10887"/>
                    <a:pt x="10562" y="10887"/>
                  </a:cubicBezTo>
                  <a:cubicBezTo>
                    <a:pt x="10556" y="10900"/>
                    <a:pt x="10549" y="10906"/>
                    <a:pt x="10549" y="10913"/>
                  </a:cubicBezTo>
                  <a:cubicBezTo>
                    <a:pt x="10543" y="10932"/>
                    <a:pt x="10530" y="10958"/>
                    <a:pt x="10510" y="10997"/>
                  </a:cubicBezTo>
                  <a:cubicBezTo>
                    <a:pt x="10497" y="11036"/>
                    <a:pt x="10484" y="11063"/>
                    <a:pt x="10458" y="11076"/>
                  </a:cubicBezTo>
                  <a:cubicBezTo>
                    <a:pt x="10433" y="11101"/>
                    <a:pt x="10400" y="11110"/>
                    <a:pt x="10362" y="11110"/>
                  </a:cubicBezTo>
                  <a:cubicBezTo>
                    <a:pt x="10351" y="11110"/>
                    <a:pt x="10340" y="11109"/>
                    <a:pt x="10328" y="11108"/>
                  </a:cubicBezTo>
                  <a:cubicBezTo>
                    <a:pt x="10296" y="11102"/>
                    <a:pt x="10250" y="11089"/>
                    <a:pt x="10185" y="11063"/>
                  </a:cubicBezTo>
                  <a:cubicBezTo>
                    <a:pt x="10107" y="11036"/>
                    <a:pt x="10016" y="11017"/>
                    <a:pt x="9912" y="11004"/>
                  </a:cubicBezTo>
                  <a:lnTo>
                    <a:pt x="9912" y="11004"/>
                  </a:lnTo>
                  <a:cubicBezTo>
                    <a:pt x="9944" y="11036"/>
                    <a:pt x="9970" y="11082"/>
                    <a:pt x="9996" y="11128"/>
                  </a:cubicBezTo>
                  <a:cubicBezTo>
                    <a:pt x="10061" y="11238"/>
                    <a:pt x="10113" y="11349"/>
                    <a:pt x="10159" y="11459"/>
                  </a:cubicBezTo>
                  <a:cubicBezTo>
                    <a:pt x="10166" y="11453"/>
                    <a:pt x="10179" y="11453"/>
                    <a:pt x="10192" y="11453"/>
                  </a:cubicBezTo>
                  <a:cubicBezTo>
                    <a:pt x="10328" y="11433"/>
                    <a:pt x="10536" y="11420"/>
                    <a:pt x="10816" y="11414"/>
                  </a:cubicBezTo>
                  <a:cubicBezTo>
                    <a:pt x="10952" y="11414"/>
                    <a:pt x="11057" y="11414"/>
                    <a:pt x="11128" y="11420"/>
                  </a:cubicBezTo>
                  <a:cubicBezTo>
                    <a:pt x="11245" y="11420"/>
                    <a:pt x="11343" y="11433"/>
                    <a:pt x="11434" y="11459"/>
                  </a:cubicBezTo>
                  <a:cubicBezTo>
                    <a:pt x="11557" y="11485"/>
                    <a:pt x="11739" y="11563"/>
                    <a:pt x="11987" y="11687"/>
                  </a:cubicBezTo>
                  <a:cubicBezTo>
                    <a:pt x="12091" y="11739"/>
                    <a:pt x="12175" y="11771"/>
                    <a:pt x="12240" y="11791"/>
                  </a:cubicBezTo>
                  <a:cubicBezTo>
                    <a:pt x="12240" y="11778"/>
                    <a:pt x="12247" y="11765"/>
                    <a:pt x="12253" y="11745"/>
                  </a:cubicBezTo>
                  <a:lnTo>
                    <a:pt x="12520" y="11036"/>
                  </a:lnTo>
                  <a:cubicBezTo>
                    <a:pt x="12500" y="11030"/>
                    <a:pt x="12481" y="11030"/>
                    <a:pt x="12461" y="11030"/>
                  </a:cubicBezTo>
                  <a:cubicBezTo>
                    <a:pt x="12357" y="11010"/>
                    <a:pt x="12182" y="10978"/>
                    <a:pt x="11941" y="10932"/>
                  </a:cubicBezTo>
                  <a:cubicBezTo>
                    <a:pt x="11778" y="10900"/>
                    <a:pt x="11668" y="10867"/>
                    <a:pt x="11616" y="10841"/>
                  </a:cubicBezTo>
                  <a:cubicBezTo>
                    <a:pt x="11499" y="10789"/>
                    <a:pt x="11401" y="10711"/>
                    <a:pt x="11330" y="10614"/>
                  </a:cubicBezTo>
                  <a:close/>
                  <a:moveTo>
                    <a:pt x="7451" y="10365"/>
                  </a:moveTo>
                  <a:cubicBezTo>
                    <a:pt x="7464" y="10365"/>
                    <a:pt x="7475" y="10366"/>
                    <a:pt x="7486" y="10367"/>
                  </a:cubicBezTo>
                  <a:cubicBezTo>
                    <a:pt x="7441" y="10406"/>
                    <a:pt x="7369" y="10432"/>
                    <a:pt x="7258" y="10458"/>
                  </a:cubicBezTo>
                  <a:cubicBezTo>
                    <a:pt x="7089" y="10497"/>
                    <a:pt x="6946" y="10542"/>
                    <a:pt x="6842" y="10601"/>
                  </a:cubicBezTo>
                  <a:cubicBezTo>
                    <a:pt x="6758" y="10653"/>
                    <a:pt x="6647" y="10731"/>
                    <a:pt x="6517" y="10841"/>
                  </a:cubicBezTo>
                  <a:lnTo>
                    <a:pt x="6302" y="11036"/>
                  </a:lnTo>
                  <a:cubicBezTo>
                    <a:pt x="6205" y="11128"/>
                    <a:pt x="6062" y="11290"/>
                    <a:pt x="5867" y="11524"/>
                  </a:cubicBezTo>
                  <a:lnTo>
                    <a:pt x="5463" y="12012"/>
                  </a:lnTo>
                  <a:cubicBezTo>
                    <a:pt x="5463" y="11973"/>
                    <a:pt x="5489" y="11921"/>
                    <a:pt x="5541" y="11856"/>
                  </a:cubicBezTo>
                  <a:lnTo>
                    <a:pt x="6023" y="11251"/>
                  </a:lnTo>
                  <a:cubicBezTo>
                    <a:pt x="6114" y="11147"/>
                    <a:pt x="6172" y="11082"/>
                    <a:pt x="6192" y="11056"/>
                  </a:cubicBezTo>
                  <a:lnTo>
                    <a:pt x="6550" y="10744"/>
                  </a:lnTo>
                  <a:cubicBezTo>
                    <a:pt x="6660" y="10653"/>
                    <a:pt x="6732" y="10594"/>
                    <a:pt x="6777" y="10568"/>
                  </a:cubicBezTo>
                  <a:cubicBezTo>
                    <a:pt x="6862" y="10516"/>
                    <a:pt x="6998" y="10464"/>
                    <a:pt x="7187" y="10412"/>
                  </a:cubicBezTo>
                  <a:cubicBezTo>
                    <a:pt x="7296" y="10379"/>
                    <a:pt x="7387" y="10365"/>
                    <a:pt x="7451" y="10365"/>
                  </a:cubicBezTo>
                  <a:close/>
                  <a:moveTo>
                    <a:pt x="7011" y="10224"/>
                  </a:moveTo>
                  <a:lnTo>
                    <a:pt x="6790" y="10308"/>
                  </a:lnTo>
                  <a:cubicBezTo>
                    <a:pt x="6667" y="10354"/>
                    <a:pt x="6576" y="10399"/>
                    <a:pt x="6523" y="10445"/>
                  </a:cubicBezTo>
                  <a:cubicBezTo>
                    <a:pt x="6478" y="10477"/>
                    <a:pt x="6413" y="10555"/>
                    <a:pt x="6328" y="10672"/>
                  </a:cubicBezTo>
                  <a:cubicBezTo>
                    <a:pt x="6257" y="10770"/>
                    <a:pt x="6166" y="10874"/>
                    <a:pt x="6055" y="10997"/>
                  </a:cubicBezTo>
                  <a:cubicBezTo>
                    <a:pt x="5990" y="11069"/>
                    <a:pt x="5893" y="11173"/>
                    <a:pt x="5763" y="11316"/>
                  </a:cubicBezTo>
                  <a:cubicBezTo>
                    <a:pt x="5704" y="11388"/>
                    <a:pt x="5580" y="11537"/>
                    <a:pt x="5398" y="11765"/>
                  </a:cubicBezTo>
                  <a:lnTo>
                    <a:pt x="4781" y="12552"/>
                  </a:lnTo>
                  <a:cubicBezTo>
                    <a:pt x="4781" y="12558"/>
                    <a:pt x="4781" y="12558"/>
                    <a:pt x="4774" y="12565"/>
                  </a:cubicBezTo>
                  <a:cubicBezTo>
                    <a:pt x="4768" y="12578"/>
                    <a:pt x="4761" y="12591"/>
                    <a:pt x="4748" y="12597"/>
                  </a:cubicBezTo>
                  <a:lnTo>
                    <a:pt x="4741" y="12597"/>
                  </a:lnTo>
                  <a:lnTo>
                    <a:pt x="4735" y="12604"/>
                  </a:lnTo>
                  <a:cubicBezTo>
                    <a:pt x="4728" y="12617"/>
                    <a:pt x="4722" y="12630"/>
                    <a:pt x="4709" y="12636"/>
                  </a:cubicBezTo>
                  <a:lnTo>
                    <a:pt x="4689" y="12669"/>
                  </a:lnTo>
                  <a:lnTo>
                    <a:pt x="4683" y="12669"/>
                  </a:lnTo>
                  <a:cubicBezTo>
                    <a:pt x="4683" y="12675"/>
                    <a:pt x="4676" y="12675"/>
                    <a:pt x="4670" y="12682"/>
                  </a:cubicBezTo>
                  <a:lnTo>
                    <a:pt x="4676" y="12682"/>
                  </a:lnTo>
                  <a:cubicBezTo>
                    <a:pt x="4689" y="12695"/>
                    <a:pt x="4702" y="12721"/>
                    <a:pt x="4702" y="12753"/>
                  </a:cubicBezTo>
                  <a:cubicBezTo>
                    <a:pt x="4709" y="12896"/>
                    <a:pt x="4709" y="13020"/>
                    <a:pt x="4702" y="13118"/>
                  </a:cubicBezTo>
                  <a:cubicBezTo>
                    <a:pt x="4748" y="13072"/>
                    <a:pt x="4787" y="13046"/>
                    <a:pt x="4820" y="13027"/>
                  </a:cubicBezTo>
                  <a:cubicBezTo>
                    <a:pt x="4885" y="12994"/>
                    <a:pt x="4930" y="12968"/>
                    <a:pt x="4956" y="12942"/>
                  </a:cubicBezTo>
                  <a:cubicBezTo>
                    <a:pt x="4976" y="12923"/>
                    <a:pt x="4995" y="12910"/>
                    <a:pt x="5015" y="12903"/>
                  </a:cubicBezTo>
                  <a:cubicBezTo>
                    <a:pt x="5021" y="12831"/>
                    <a:pt x="5041" y="12753"/>
                    <a:pt x="5067" y="12669"/>
                  </a:cubicBezTo>
                  <a:cubicBezTo>
                    <a:pt x="5086" y="12617"/>
                    <a:pt x="5099" y="12578"/>
                    <a:pt x="5112" y="12552"/>
                  </a:cubicBezTo>
                  <a:cubicBezTo>
                    <a:pt x="5138" y="12513"/>
                    <a:pt x="5171" y="12474"/>
                    <a:pt x="5223" y="12435"/>
                  </a:cubicBezTo>
                  <a:cubicBezTo>
                    <a:pt x="5320" y="12344"/>
                    <a:pt x="5418" y="12266"/>
                    <a:pt x="5509" y="12207"/>
                  </a:cubicBezTo>
                  <a:cubicBezTo>
                    <a:pt x="5639" y="12116"/>
                    <a:pt x="5841" y="11993"/>
                    <a:pt x="6133" y="11830"/>
                  </a:cubicBezTo>
                  <a:lnTo>
                    <a:pt x="6445" y="11648"/>
                  </a:lnTo>
                  <a:cubicBezTo>
                    <a:pt x="6458" y="11602"/>
                    <a:pt x="6471" y="11557"/>
                    <a:pt x="6484" y="11518"/>
                  </a:cubicBezTo>
                  <a:cubicBezTo>
                    <a:pt x="6523" y="11427"/>
                    <a:pt x="6595" y="11323"/>
                    <a:pt x="6699" y="11212"/>
                  </a:cubicBezTo>
                  <a:cubicBezTo>
                    <a:pt x="6868" y="11023"/>
                    <a:pt x="7057" y="10861"/>
                    <a:pt x="7265" y="10724"/>
                  </a:cubicBezTo>
                  <a:cubicBezTo>
                    <a:pt x="7395" y="10646"/>
                    <a:pt x="7499" y="10601"/>
                    <a:pt x="7571" y="10588"/>
                  </a:cubicBezTo>
                  <a:cubicBezTo>
                    <a:pt x="7605" y="10580"/>
                    <a:pt x="7637" y="10577"/>
                    <a:pt x="7667" y="10577"/>
                  </a:cubicBezTo>
                  <a:cubicBezTo>
                    <a:pt x="7688" y="10577"/>
                    <a:pt x="7708" y="10579"/>
                    <a:pt x="7727" y="10581"/>
                  </a:cubicBezTo>
                  <a:cubicBezTo>
                    <a:pt x="7733" y="10568"/>
                    <a:pt x="7746" y="10562"/>
                    <a:pt x="7753" y="10555"/>
                  </a:cubicBezTo>
                  <a:cubicBezTo>
                    <a:pt x="7759" y="10549"/>
                    <a:pt x="7779" y="10542"/>
                    <a:pt x="7818" y="10536"/>
                  </a:cubicBezTo>
                  <a:lnTo>
                    <a:pt x="7967" y="10529"/>
                  </a:lnTo>
                  <a:cubicBezTo>
                    <a:pt x="7961" y="10490"/>
                    <a:pt x="7954" y="10471"/>
                    <a:pt x="7948" y="10464"/>
                  </a:cubicBezTo>
                  <a:cubicBezTo>
                    <a:pt x="7922" y="10438"/>
                    <a:pt x="7883" y="10419"/>
                    <a:pt x="7818" y="10412"/>
                  </a:cubicBezTo>
                  <a:cubicBezTo>
                    <a:pt x="7590" y="10380"/>
                    <a:pt x="7323" y="10321"/>
                    <a:pt x="7011" y="10224"/>
                  </a:cubicBezTo>
                  <a:close/>
                  <a:moveTo>
                    <a:pt x="6335" y="12090"/>
                  </a:moveTo>
                  <a:cubicBezTo>
                    <a:pt x="6361" y="12090"/>
                    <a:pt x="6374" y="12097"/>
                    <a:pt x="6380" y="12110"/>
                  </a:cubicBezTo>
                  <a:cubicBezTo>
                    <a:pt x="6387" y="12129"/>
                    <a:pt x="6367" y="12155"/>
                    <a:pt x="6335" y="12175"/>
                  </a:cubicBezTo>
                  <a:lnTo>
                    <a:pt x="5730" y="12532"/>
                  </a:lnTo>
                  <a:cubicBezTo>
                    <a:pt x="5711" y="12545"/>
                    <a:pt x="5698" y="12552"/>
                    <a:pt x="5698" y="12565"/>
                  </a:cubicBezTo>
                  <a:cubicBezTo>
                    <a:pt x="5698" y="12571"/>
                    <a:pt x="5704" y="12578"/>
                    <a:pt x="5717" y="12591"/>
                  </a:cubicBezTo>
                  <a:lnTo>
                    <a:pt x="5782" y="12643"/>
                  </a:lnTo>
                  <a:cubicBezTo>
                    <a:pt x="5951" y="12578"/>
                    <a:pt x="6075" y="12513"/>
                    <a:pt x="6153" y="12448"/>
                  </a:cubicBezTo>
                  <a:cubicBezTo>
                    <a:pt x="6167" y="12433"/>
                    <a:pt x="6186" y="12426"/>
                    <a:pt x="6202" y="12426"/>
                  </a:cubicBezTo>
                  <a:cubicBezTo>
                    <a:pt x="6208" y="12426"/>
                    <a:pt x="6213" y="12427"/>
                    <a:pt x="6218" y="12428"/>
                  </a:cubicBezTo>
                  <a:cubicBezTo>
                    <a:pt x="6231" y="12435"/>
                    <a:pt x="6244" y="12448"/>
                    <a:pt x="6250" y="12474"/>
                  </a:cubicBezTo>
                  <a:lnTo>
                    <a:pt x="6283" y="12558"/>
                  </a:lnTo>
                  <a:cubicBezTo>
                    <a:pt x="6283" y="12584"/>
                    <a:pt x="6296" y="12597"/>
                    <a:pt x="6315" y="12604"/>
                  </a:cubicBezTo>
                  <a:lnTo>
                    <a:pt x="6335" y="12604"/>
                  </a:lnTo>
                  <a:cubicBezTo>
                    <a:pt x="6354" y="12610"/>
                    <a:pt x="6361" y="12630"/>
                    <a:pt x="6348" y="12656"/>
                  </a:cubicBezTo>
                  <a:cubicBezTo>
                    <a:pt x="6341" y="12669"/>
                    <a:pt x="6335" y="12682"/>
                    <a:pt x="6315" y="12688"/>
                  </a:cubicBezTo>
                  <a:lnTo>
                    <a:pt x="5665" y="13131"/>
                  </a:lnTo>
                  <a:cubicBezTo>
                    <a:pt x="5574" y="13189"/>
                    <a:pt x="5502" y="13228"/>
                    <a:pt x="5450" y="13241"/>
                  </a:cubicBezTo>
                  <a:cubicBezTo>
                    <a:pt x="5434" y="13244"/>
                    <a:pt x="5419" y="13246"/>
                    <a:pt x="5406" y="13246"/>
                  </a:cubicBezTo>
                  <a:cubicBezTo>
                    <a:pt x="5393" y="13246"/>
                    <a:pt x="5382" y="13244"/>
                    <a:pt x="5372" y="13241"/>
                  </a:cubicBezTo>
                  <a:cubicBezTo>
                    <a:pt x="5353" y="13235"/>
                    <a:pt x="5340" y="13215"/>
                    <a:pt x="5327" y="13189"/>
                  </a:cubicBezTo>
                  <a:cubicBezTo>
                    <a:pt x="5301" y="13157"/>
                    <a:pt x="5288" y="13124"/>
                    <a:pt x="5281" y="13111"/>
                  </a:cubicBezTo>
                  <a:cubicBezTo>
                    <a:pt x="5275" y="13072"/>
                    <a:pt x="5268" y="13040"/>
                    <a:pt x="5268" y="13001"/>
                  </a:cubicBezTo>
                  <a:cubicBezTo>
                    <a:pt x="5268" y="12844"/>
                    <a:pt x="5281" y="12727"/>
                    <a:pt x="5314" y="12669"/>
                  </a:cubicBezTo>
                  <a:cubicBezTo>
                    <a:pt x="5320" y="12656"/>
                    <a:pt x="5327" y="12649"/>
                    <a:pt x="5340" y="12649"/>
                  </a:cubicBezTo>
                  <a:cubicBezTo>
                    <a:pt x="5353" y="12649"/>
                    <a:pt x="5359" y="12662"/>
                    <a:pt x="5353" y="12688"/>
                  </a:cubicBezTo>
                  <a:cubicBezTo>
                    <a:pt x="5340" y="12740"/>
                    <a:pt x="5327" y="12831"/>
                    <a:pt x="5327" y="12975"/>
                  </a:cubicBezTo>
                  <a:cubicBezTo>
                    <a:pt x="5333" y="13059"/>
                    <a:pt x="5353" y="13118"/>
                    <a:pt x="5379" y="13150"/>
                  </a:cubicBezTo>
                  <a:cubicBezTo>
                    <a:pt x="5392" y="13163"/>
                    <a:pt x="5405" y="13176"/>
                    <a:pt x="5424" y="13176"/>
                  </a:cubicBezTo>
                  <a:cubicBezTo>
                    <a:pt x="5431" y="13176"/>
                    <a:pt x="5450" y="13176"/>
                    <a:pt x="5470" y="13170"/>
                  </a:cubicBezTo>
                  <a:cubicBezTo>
                    <a:pt x="5522" y="13144"/>
                    <a:pt x="5600" y="13105"/>
                    <a:pt x="5685" y="13040"/>
                  </a:cubicBezTo>
                  <a:cubicBezTo>
                    <a:pt x="5919" y="12890"/>
                    <a:pt x="6101" y="12760"/>
                    <a:pt x="6237" y="12656"/>
                  </a:cubicBezTo>
                  <a:cubicBezTo>
                    <a:pt x="6231" y="12610"/>
                    <a:pt x="6211" y="12565"/>
                    <a:pt x="6192" y="12526"/>
                  </a:cubicBezTo>
                  <a:lnTo>
                    <a:pt x="5841" y="12701"/>
                  </a:lnTo>
                  <a:cubicBezTo>
                    <a:pt x="5811" y="12716"/>
                    <a:pt x="5786" y="12723"/>
                    <a:pt x="5767" y="12723"/>
                  </a:cubicBezTo>
                  <a:cubicBezTo>
                    <a:pt x="5760" y="12723"/>
                    <a:pt x="5754" y="12723"/>
                    <a:pt x="5750" y="12721"/>
                  </a:cubicBezTo>
                  <a:cubicBezTo>
                    <a:pt x="5743" y="12721"/>
                    <a:pt x="5724" y="12708"/>
                    <a:pt x="5704" y="12682"/>
                  </a:cubicBezTo>
                  <a:lnTo>
                    <a:pt x="5639" y="12617"/>
                  </a:lnTo>
                  <a:cubicBezTo>
                    <a:pt x="5619" y="12591"/>
                    <a:pt x="5606" y="12571"/>
                    <a:pt x="5606" y="12558"/>
                  </a:cubicBezTo>
                  <a:cubicBezTo>
                    <a:pt x="5606" y="12539"/>
                    <a:pt x="5626" y="12513"/>
                    <a:pt x="5659" y="12493"/>
                  </a:cubicBezTo>
                  <a:cubicBezTo>
                    <a:pt x="5730" y="12448"/>
                    <a:pt x="5834" y="12383"/>
                    <a:pt x="5971" y="12305"/>
                  </a:cubicBezTo>
                  <a:cubicBezTo>
                    <a:pt x="6120" y="12220"/>
                    <a:pt x="6224" y="12155"/>
                    <a:pt x="6289" y="12110"/>
                  </a:cubicBezTo>
                  <a:cubicBezTo>
                    <a:pt x="6315" y="12097"/>
                    <a:pt x="6335" y="12090"/>
                    <a:pt x="6335" y="12090"/>
                  </a:cubicBezTo>
                  <a:close/>
                  <a:moveTo>
                    <a:pt x="6426" y="11771"/>
                  </a:moveTo>
                  <a:cubicBezTo>
                    <a:pt x="6413" y="11771"/>
                    <a:pt x="6406" y="11778"/>
                    <a:pt x="6400" y="11778"/>
                  </a:cubicBezTo>
                  <a:lnTo>
                    <a:pt x="5730" y="12175"/>
                  </a:lnTo>
                  <a:lnTo>
                    <a:pt x="5502" y="12337"/>
                  </a:lnTo>
                  <a:cubicBezTo>
                    <a:pt x="5359" y="12441"/>
                    <a:pt x="5262" y="12532"/>
                    <a:pt x="5210" y="12617"/>
                  </a:cubicBezTo>
                  <a:cubicBezTo>
                    <a:pt x="5171" y="12675"/>
                    <a:pt x="5145" y="12747"/>
                    <a:pt x="5119" y="12851"/>
                  </a:cubicBezTo>
                  <a:cubicBezTo>
                    <a:pt x="5093" y="12988"/>
                    <a:pt x="5093" y="13118"/>
                    <a:pt x="5119" y="13254"/>
                  </a:cubicBezTo>
                  <a:cubicBezTo>
                    <a:pt x="5145" y="13371"/>
                    <a:pt x="5190" y="13436"/>
                    <a:pt x="5262" y="13456"/>
                  </a:cubicBezTo>
                  <a:cubicBezTo>
                    <a:pt x="5277" y="13461"/>
                    <a:pt x="5292" y="13463"/>
                    <a:pt x="5307" y="13463"/>
                  </a:cubicBezTo>
                  <a:cubicBezTo>
                    <a:pt x="5332" y="13463"/>
                    <a:pt x="5357" y="13457"/>
                    <a:pt x="5385" y="13449"/>
                  </a:cubicBezTo>
                  <a:cubicBezTo>
                    <a:pt x="5411" y="13436"/>
                    <a:pt x="5450" y="13417"/>
                    <a:pt x="5496" y="13384"/>
                  </a:cubicBezTo>
                  <a:cubicBezTo>
                    <a:pt x="5626" y="13306"/>
                    <a:pt x="5795" y="13209"/>
                    <a:pt x="6003" y="13092"/>
                  </a:cubicBezTo>
                  <a:lnTo>
                    <a:pt x="6465" y="12831"/>
                  </a:lnTo>
                  <a:cubicBezTo>
                    <a:pt x="6497" y="12812"/>
                    <a:pt x="6517" y="12805"/>
                    <a:pt x="6536" y="12805"/>
                  </a:cubicBezTo>
                  <a:cubicBezTo>
                    <a:pt x="6419" y="12500"/>
                    <a:pt x="6380" y="12168"/>
                    <a:pt x="6419" y="11817"/>
                  </a:cubicBezTo>
                  <a:cubicBezTo>
                    <a:pt x="6419" y="11797"/>
                    <a:pt x="6426" y="11784"/>
                    <a:pt x="6426" y="11771"/>
                  </a:cubicBezTo>
                  <a:close/>
                  <a:moveTo>
                    <a:pt x="6322" y="13222"/>
                  </a:moveTo>
                  <a:cubicBezTo>
                    <a:pt x="6302" y="13222"/>
                    <a:pt x="6283" y="13222"/>
                    <a:pt x="6270" y="13235"/>
                  </a:cubicBezTo>
                  <a:cubicBezTo>
                    <a:pt x="6250" y="13235"/>
                    <a:pt x="6224" y="13241"/>
                    <a:pt x="6205" y="13241"/>
                  </a:cubicBezTo>
                  <a:cubicBezTo>
                    <a:pt x="5984" y="13326"/>
                    <a:pt x="5828" y="13397"/>
                    <a:pt x="5724" y="13449"/>
                  </a:cubicBezTo>
                  <a:cubicBezTo>
                    <a:pt x="5672" y="13475"/>
                    <a:pt x="5600" y="13521"/>
                    <a:pt x="5496" y="13579"/>
                  </a:cubicBezTo>
                  <a:lnTo>
                    <a:pt x="5112" y="13807"/>
                  </a:lnTo>
                  <a:cubicBezTo>
                    <a:pt x="5041" y="13853"/>
                    <a:pt x="4995" y="13892"/>
                    <a:pt x="4982" y="13931"/>
                  </a:cubicBezTo>
                  <a:cubicBezTo>
                    <a:pt x="4969" y="13963"/>
                    <a:pt x="4963" y="13996"/>
                    <a:pt x="4969" y="14035"/>
                  </a:cubicBezTo>
                  <a:cubicBezTo>
                    <a:pt x="4969" y="14048"/>
                    <a:pt x="4982" y="14093"/>
                    <a:pt x="4995" y="14165"/>
                  </a:cubicBezTo>
                  <a:cubicBezTo>
                    <a:pt x="5034" y="14262"/>
                    <a:pt x="5106" y="14366"/>
                    <a:pt x="5216" y="14477"/>
                  </a:cubicBezTo>
                  <a:cubicBezTo>
                    <a:pt x="5236" y="14496"/>
                    <a:pt x="5255" y="14509"/>
                    <a:pt x="5275" y="14509"/>
                  </a:cubicBezTo>
                  <a:cubicBezTo>
                    <a:pt x="5279" y="14511"/>
                    <a:pt x="5285" y="14512"/>
                    <a:pt x="5291" y="14512"/>
                  </a:cubicBezTo>
                  <a:cubicBezTo>
                    <a:pt x="5310" y="14512"/>
                    <a:pt x="5334" y="14503"/>
                    <a:pt x="5359" y="14483"/>
                  </a:cubicBezTo>
                  <a:cubicBezTo>
                    <a:pt x="5405" y="14457"/>
                    <a:pt x="5574" y="14360"/>
                    <a:pt x="5860" y="14197"/>
                  </a:cubicBezTo>
                  <a:cubicBezTo>
                    <a:pt x="6055" y="14080"/>
                    <a:pt x="6218" y="13976"/>
                    <a:pt x="6335" y="13885"/>
                  </a:cubicBezTo>
                  <a:cubicBezTo>
                    <a:pt x="6406" y="13820"/>
                    <a:pt x="6465" y="13761"/>
                    <a:pt x="6504" y="13709"/>
                  </a:cubicBezTo>
                  <a:cubicBezTo>
                    <a:pt x="6504" y="13703"/>
                    <a:pt x="6510" y="13696"/>
                    <a:pt x="6510" y="13696"/>
                  </a:cubicBezTo>
                  <a:cubicBezTo>
                    <a:pt x="6510" y="13592"/>
                    <a:pt x="6484" y="13488"/>
                    <a:pt x="6439" y="13391"/>
                  </a:cubicBezTo>
                  <a:lnTo>
                    <a:pt x="6432" y="13378"/>
                  </a:lnTo>
                  <a:cubicBezTo>
                    <a:pt x="6348" y="13423"/>
                    <a:pt x="6218" y="13482"/>
                    <a:pt x="6042" y="13560"/>
                  </a:cubicBezTo>
                  <a:cubicBezTo>
                    <a:pt x="6003" y="13573"/>
                    <a:pt x="5958" y="13599"/>
                    <a:pt x="5899" y="13631"/>
                  </a:cubicBezTo>
                  <a:cubicBezTo>
                    <a:pt x="5737" y="13716"/>
                    <a:pt x="5574" y="13820"/>
                    <a:pt x="5398" y="13931"/>
                  </a:cubicBezTo>
                  <a:lnTo>
                    <a:pt x="5431" y="13963"/>
                  </a:lnTo>
                  <a:cubicBezTo>
                    <a:pt x="5691" y="13807"/>
                    <a:pt x="5971" y="13664"/>
                    <a:pt x="6263" y="13534"/>
                  </a:cubicBezTo>
                  <a:cubicBezTo>
                    <a:pt x="6277" y="13529"/>
                    <a:pt x="6294" y="13525"/>
                    <a:pt x="6308" y="13525"/>
                  </a:cubicBezTo>
                  <a:cubicBezTo>
                    <a:pt x="6313" y="13525"/>
                    <a:pt x="6318" y="13525"/>
                    <a:pt x="6322" y="13527"/>
                  </a:cubicBezTo>
                  <a:cubicBezTo>
                    <a:pt x="6341" y="13534"/>
                    <a:pt x="6348" y="13553"/>
                    <a:pt x="6354" y="13586"/>
                  </a:cubicBezTo>
                  <a:lnTo>
                    <a:pt x="6380" y="13703"/>
                  </a:lnTo>
                  <a:cubicBezTo>
                    <a:pt x="6380" y="13735"/>
                    <a:pt x="6374" y="13755"/>
                    <a:pt x="6367" y="13761"/>
                  </a:cubicBezTo>
                  <a:cubicBezTo>
                    <a:pt x="6367" y="13774"/>
                    <a:pt x="6354" y="13787"/>
                    <a:pt x="6328" y="13800"/>
                  </a:cubicBezTo>
                  <a:lnTo>
                    <a:pt x="5619" y="14197"/>
                  </a:lnTo>
                  <a:cubicBezTo>
                    <a:pt x="5528" y="14243"/>
                    <a:pt x="5457" y="14269"/>
                    <a:pt x="5411" y="14288"/>
                  </a:cubicBezTo>
                  <a:cubicBezTo>
                    <a:pt x="5366" y="14295"/>
                    <a:pt x="5340" y="14301"/>
                    <a:pt x="5327" y="14301"/>
                  </a:cubicBezTo>
                  <a:cubicBezTo>
                    <a:pt x="5314" y="14295"/>
                    <a:pt x="5288" y="14288"/>
                    <a:pt x="5255" y="14269"/>
                  </a:cubicBezTo>
                  <a:cubicBezTo>
                    <a:pt x="5151" y="14197"/>
                    <a:pt x="5093" y="14100"/>
                    <a:pt x="5080" y="13970"/>
                  </a:cubicBezTo>
                  <a:cubicBezTo>
                    <a:pt x="5080" y="13937"/>
                    <a:pt x="5086" y="13911"/>
                    <a:pt x="5106" y="13911"/>
                  </a:cubicBezTo>
                  <a:cubicBezTo>
                    <a:pt x="5112" y="13910"/>
                    <a:pt x="5117" y="13909"/>
                    <a:pt x="5121" y="13909"/>
                  </a:cubicBezTo>
                  <a:cubicBezTo>
                    <a:pt x="5138" y="13909"/>
                    <a:pt x="5148" y="13918"/>
                    <a:pt x="5158" y="13944"/>
                  </a:cubicBezTo>
                  <a:cubicBezTo>
                    <a:pt x="5158" y="13950"/>
                    <a:pt x="5164" y="13976"/>
                    <a:pt x="5164" y="14009"/>
                  </a:cubicBezTo>
                  <a:lnTo>
                    <a:pt x="5177" y="14067"/>
                  </a:lnTo>
                  <a:cubicBezTo>
                    <a:pt x="5210" y="14126"/>
                    <a:pt x="5242" y="14171"/>
                    <a:pt x="5281" y="14197"/>
                  </a:cubicBezTo>
                  <a:cubicBezTo>
                    <a:pt x="5307" y="14217"/>
                    <a:pt x="5327" y="14230"/>
                    <a:pt x="5340" y="14230"/>
                  </a:cubicBezTo>
                  <a:cubicBezTo>
                    <a:pt x="5347" y="14232"/>
                    <a:pt x="5355" y="14232"/>
                    <a:pt x="5361" y="14232"/>
                  </a:cubicBezTo>
                  <a:cubicBezTo>
                    <a:pt x="5378" y="14232"/>
                    <a:pt x="5393" y="14228"/>
                    <a:pt x="5411" y="14223"/>
                  </a:cubicBezTo>
                  <a:cubicBezTo>
                    <a:pt x="5509" y="14191"/>
                    <a:pt x="5645" y="14126"/>
                    <a:pt x="5815" y="14028"/>
                  </a:cubicBezTo>
                  <a:lnTo>
                    <a:pt x="6244" y="13781"/>
                  </a:lnTo>
                  <a:cubicBezTo>
                    <a:pt x="6289" y="13748"/>
                    <a:pt x="6309" y="13722"/>
                    <a:pt x="6302" y="13696"/>
                  </a:cubicBezTo>
                  <a:cubicBezTo>
                    <a:pt x="6302" y="13690"/>
                    <a:pt x="6296" y="13670"/>
                    <a:pt x="6283" y="13651"/>
                  </a:cubicBezTo>
                  <a:cubicBezTo>
                    <a:pt x="6276" y="13631"/>
                    <a:pt x="6270" y="13618"/>
                    <a:pt x="6276" y="13605"/>
                  </a:cubicBezTo>
                  <a:lnTo>
                    <a:pt x="6276" y="13605"/>
                  </a:lnTo>
                  <a:cubicBezTo>
                    <a:pt x="5906" y="13774"/>
                    <a:pt x="5639" y="13911"/>
                    <a:pt x="5476" y="14015"/>
                  </a:cubicBezTo>
                  <a:cubicBezTo>
                    <a:pt x="5457" y="14028"/>
                    <a:pt x="5437" y="14035"/>
                    <a:pt x="5431" y="14035"/>
                  </a:cubicBezTo>
                  <a:cubicBezTo>
                    <a:pt x="5411" y="14035"/>
                    <a:pt x="5385" y="14022"/>
                    <a:pt x="5359" y="13989"/>
                  </a:cubicBezTo>
                  <a:cubicBezTo>
                    <a:pt x="5340" y="13970"/>
                    <a:pt x="5327" y="13944"/>
                    <a:pt x="5327" y="13931"/>
                  </a:cubicBezTo>
                  <a:cubicBezTo>
                    <a:pt x="5333" y="13918"/>
                    <a:pt x="5346" y="13905"/>
                    <a:pt x="5372" y="13885"/>
                  </a:cubicBezTo>
                  <a:cubicBezTo>
                    <a:pt x="5698" y="13677"/>
                    <a:pt x="6042" y="13495"/>
                    <a:pt x="6406" y="13339"/>
                  </a:cubicBezTo>
                  <a:lnTo>
                    <a:pt x="6367" y="13267"/>
                  </a:lnTo>
                  <a:cubicBezTo>
                    <a:pt x="6348" y="13241"/>
                    <a:pt x="6335" y="13228"/>
                    <a:pt x="6322" y="13222"/>
                  </a:cubicBezTo>
                  <a:close/>
                  <a:moveTo>
                    <a:pt x="7070" y="13859"/>
                  </a:moveTo>
                  <a:cubicBezTo>
                    <a:pt x="7096" y="14048"/>
                    <a:pt x="7096" y="14236"/>
                    <a:pt x="7076" y="14412"/>
                  </a:cubicBezTo>
                  <a:cubicBezTo>
                    <a:pt x="7076" y="14457"/>
                    <a:pt x="7057" y="14587"/>
                    <a:pt x="7018" y="14802"/>
                  </a:cubicBezTo>
                  <a:cubicBezTo>
                    <a:pt x="6998" y="14958"/>
                    <a:pt x="6985" y="15088"/>
                    <a:pt x="6985" y="15192"/>
                  </a:cubicBezTo>
                  <a:cubicBezTo>
                    <a:pt x="6985" y="15218"/>
                    <a:pt x="6985" y="15257"/>
                    <a:pt x="6979" y="15303"/>
                  </a:cubicBezTo>
                  <a:cubicBezTo>
                    <a:pt x="6979" y="15355"/>
                    <a:pt x="6972" y="15387"/>
                    <a:pt x="6966" y="15420"/>
                  </a:cubicBezTo>
                  <a:cubicBezTo>
                    <a:pt x="6959" y="15439"/>
                    <a:pt x="6959" y="15452"/>
                    <a:pt x="6966" y="15465"/>
                  </a:cubicBezTo>
                  <a:cubicBezTo>
                    <a:pt x="6966" y="15472"/>
                    <a:pt x="6966" y="15485"/>
                    <a:pt x="6979" y="15511"/>
                  </a:cubicBezTo>
                  <a:cubicBezTo>
                    <a:pt x="6998" y="15550"/>
                    <a:pt x="6998" y="15589"/>
                    <a:pt x="6966" y="15621"/>
                  </a:cubicBezTo>
                  <a:cubicBezTo>
                    <a:pt x="6953" y="15641"/>
                    <a:pt x="6940" y="15647"/>
                    <a:pt x="6914" y="15647"/>
                  </a:cubicBezTo>
                  <a:cubicBezTo>
                    <a:pt x="6894" y="15647"/>
                    <a:pt x="6875" y="15641"/>
                    <a:pt x="6862" y="15628"/>
                  </a:cubicBezTo>
                  <a:cubicBezTo>
                    <a:pt x="6849" y="15615"/>
                    <a:pt x="6842" y="15595"/>
                    <a:pt x="6842" y="15569"/>
                  </a:cubicBezTo>
                  <a:cubicBezTo>
                    <a:pt x="6836" y="15537"/>
                    <a:pt x="6842" y="15491"/>
                    <a:pt x="6849" y="15446"/>
                  </a:cubicBezTo>
                  <a:cubicBezTo>
                    <a:pt x="6855" y="15374"/>
                    <a:pt x="6862" y="15335"/>
                    <a:pt x="6862" y="15322"/>
                  </a:cubicBezTo>
                  <a:lnTo>
                    <a:pt x="6875" y="15134"/>
                  </a:lnTo>
                  <a:cubicBezTo>
                    <a:pt x="6875" y="15075"/>
                    <a:pt x="6888" y="14997"/>
                    <a:pt x="6907" y="14887"/>
                  </a:cubicBezTo>
                  <a:cubicBezTo>
                    <a:pt x="6946" y="14620"/>
                    <a:pt x="6972" y="14457"/>
                    <a:pt x="6979" y="14412"/>
                  </a:cubicBezTo>
                  <a:cubicBezTo>
                    <a:pt x="7005" y="14230"/>
                    <a:pt x="7011" y="14074"/>
                    <a:pt x="7011" y="13937"/>
                  </a:cubicBezTo>
                  <a:cubicBezTo>
                    <a:pt x="7011" y="13905"/>
                    <a:pt x="7011" y="13885"/>
                    <a:pt x="7018" y="13879"/>
                  </a:cubicBezTo>
                  <a:cubicBezTo>
                    <a:pt x="7024" y="13872"/>
                    <a:pt x="7031" y="13866"/>
                    <a:pt x="7044" y="13859"/>
                  </a:cubicBezTo>
                  <a:close/>
                  <a:moveTo>
                    <a:pt x="7083" y="13462"/>
                  </a:moveTo>
                  <a:cubicBezTo>
                    <a:pt x="7083" y="13475"/>
                    <a:pt x="7076" y="13488"/>
                    <a:pt x="7063" y="13501"/>
                  </a:cubicBezTo>
                  <a:cubicBezTo>
                    <a:pt x="7057" y="13508"/>
                    <a:pt x="7037" y="13521"/>
                    <a:pt x="7005" y="13534"/>
                  </a:cubicBezTo>
                  <a:lnTo>
                    <a:pt x="6764" y="13657"/>
                  </a:lnTo>
                  <a:cubicBezTo>
                    <a:pt x="6771" y="13664"/>
                    <a:pt x="6771" y="13677"/>
                    <a:pt x="6777" y="13696"/>
                  </a:cubicBezTo>
                  <a:cubicBezTo>
                    <a:pt x="6784" y="13729"/>
                    <a:pt x="6777" y="13781"/>
                    <a:pt x="6771" y="13853"/>
                  </a:cubicBezTo>
                  <a:lnTo>
                    <a:pt x="6686" y="14633"/>
                  </a:lnTo>
                  <a:cubicBezTo>
                    <a:pt x="6680" y="14724"/>
                    <a:pt x="6673" y="14796"/>
                    <a:pt x="6673" y="14841"/>
                  </a:cubicBezTo>
                  <a:cubicBezTo>
                    <a:pt x="6673" y="14913"/>
                    <a:pt x="6673" y="15023"/>
                    <a:pt x="6680" y="15166"/>
                  </a:cubicBezTo>
                  <a:cubicBezTo>
                    <a:pt x="6680" y="15251"/>
                    <a:pt x="6667" y="15374"/>
                    <a:pt x="6641" y="15537"/>
                  </a:cubicBezTo>
                  <a:cubicBezTo>
                    <a:pt x="6615" y="15654"/>
                    <a:pt x="6602" y="15752"/>
                    <a:pt x="6602" y="15830"/>
                  </a:cubicBezTo>
                  <a:cubicBezTo>
                    <a:pt x="6664" y="15796"/>
                    <a:pt x="6741" y="15777"/>
                    <a:pt x="6834" y="15777"/>
                  </a:cubicBezTo>
                  <a:cubicBezTo>
                    <a:pt x="6867" y="15777"/>
                    <a:pt x="6902" y="15779"/>
                    <a:pt x="6940" y="15784"/>
                  </a:cubicBezTo>
                  <a:cubicBezTo>
                    <a:pt x="6979" y="15784"/>
                    <a:pt x="7050" y="15797"/>
                    <a:pt x="7148" y="15817"/>
                  </a:cubicBezTo>
                  <a:cubicBezTo>
                    <a:pt x="7232" y="15836"/>
                    <a:pt x="7304" y="15849"/>
                    <a:pt x="7356" y="15856"/>
                  </a:cubicBezTo>
                  <a:cubicBezTo>
                    <a:pt x="7395" y="15856"/>
                    <a:pt x="7414" y="15856"/>
                    <a:pt x="7421" y="15862"/>
                  </a:cubicBezTo>
                  <a:cubicBezTo>
                    <a:pt x="7421" y="15817"/>
                    <a:pt x="7421" y="15791"/>
                    <a:pt x="7421" y="15771"/>
                  </a:cubicBezTo>
                  <a:cubicBezTo>
                    <a:pt x="7427" y="15491"/>
                    <a:pt x="7441" y="15277"/>
                    <a:pt x="7460" y="15140"/>
                  </a:cubicBezTo>
                  <a:cubicBezTo>
                    <a:pt x="7467" y="15082"/>
                    <a:pt x="7486" y="14848"/>
                    <a:pt x="7525" y="14438"/>
                  </a:cubicBezTo>
                  <a:cubicBezTo>
                    <a:pt x="7564" y="14009"/>
                    <a:pt x="7590" y="13755"/>
                    <a:pt x="7590" y="13677"/>
                  </a:cubicBezTo>
                  <a:cubicBezTo>
                    <a:pt x="7590" y="13670"/>
                    <a:pt x="7597" y="13657"/>
                    <a:pt x="7597" y="13651"/>
                  </a:cubicBezTo>
                  <a:cubicBezTo>
                    <a:pt x="7512" y="13625"/>
                    <a:pt x="7421" y="13592"/>
                    <a:pt x="7323" y="13560"/>
                  </a:cubicBezTo>
                  <a:cubicBezTo>
                    <a:pt x="7232" y="13527"/>
                    <a:pt x="7154" y="13495"/>
                    <a:pt x="7083" y="13462"/>
                  </a:cubicBezTo>
                  <a:close/>
                  <a:moveTo>
                    <a:pt x="6352" y="14463"/>
                  </a:moveTo>
                  <a:cubicBezTo>
                    <a:pt x="6357" y="14463"/>
                    <a:pt x="6362" y="14465"/>
                    <a:pt x="6367" y="14470"/>
                  </a:cubicBezTo>
                  <a:cubicBezTo>
                    <a:pt x="6393" y="14477"/>
                    <a:pt x="6406" y="14490"/>
                    <a:pt x="6413" y="14516"/>
                  </a:cubicBezTo>
                  <a:cubicBezTo>
                    <a:pt x="6413" y="14535"/>
                    <a:pt x="6413" y="14555"/>
                    <a:pt x="6406" y="14587"/>
                  </a:cubicBezTo>
                  <a:lnTo>
                    <a:pt x="6211" y="15940"/>
                  </a:lnTo>
                  <a:cubicBezTo>
                    <a:pt x="6211" y="15966"/>
                    <a:pt x="6205" y="15973"/>
                    <a:pt x="6192" y="15973"/>
                  </a:cubicBezTo>
                  <a:cubicBezTo>
                    <a:pt x="6179" y="15973"/>
                    <a:pt x="6166" y="15966"/>
                    <a:pt x="6159" y="15940"/>
                  </a:cubicBezTo>
                  <a:cubicBezTo>
                    <a:pt x="6153" y="15895"/>
                    <a:pt x="6153" y="15836"/>
                    <a:pt x="6159" y="15771"/>
                  </a:cubicBezTo>
                  <a:cubicBezTo>
                    <a:pt x="6166" y="15654"/>
                    <a:pt x="6172" y="15595"/>
                    <a:pt x="6172" y="15589"/>
                  </a:cubicBezTo>
                  <a:lnTo>
                    <a:pt x="6276" y="14704"/>
                  </a:lnTo>
                  <a:cubicBezTo>
                    <a:pt x="6276" y="14672"/>
                    <a:pt x="6283" y="14646"/>
                    <a:pt x="6296" y="14620"/>
                  </a:cubicBezTo>
                  <a:cubicBezTo>
                    <a:pt x="6283" y="14574"/>
                    <a:pt x="6283" y="14535"/>
                    <a:pt x="6289" y="14516"/>
                  </a:cubicBezTo>
                  <a:cubicBezTo>
                    <a:pt x="6296" y="14496"/>
                    <a:pt x="6309" y="14483"/>
                    <a:pt x="6322" y="14477"/>
                  </a:cubicBezTo>
                  <a:cubicBezTo>
                    <a:pt x="6334" y="14469"/>
                    <a:pt x="6344" y="14463"/>
                    <a:pt x="6352" y="14463"/>
                  </a:cubicBezTo>
                  <a:close/>
                  <a:moveTo>
                    <a:pt x="5275" y="14971"/>
                  </a:moveTo>
                  <a:cubicBezTo>
                    <a:pt x="5288" y="14971"/>
                    <a:pt x="5301" y="14971"/>
                    <a:pt x="5307" y="14978"/>
                  </a:cubicBezTo>
                  <a:cubicBezTo>
                    <a:pt x="5320" y="14984"/>
                    <a:pt x="5327" y="14991"/>
                    <a:pt x="5327" y="15004"/>
                  </a:cubicBezTo>
                  <a:cubicBezTo>
                    <a:pt x="5340" y="15023"/>
                    <a:pt x="5340" y="15049"/>
                    <a:pt x="5340" y="15075"/>
                  </a:cubicBezTo>
                  <a:cubicBezTo>
                    <a:pt x="5333" y="15095"/>
                    <a:pt x="5333" y="15127"/>
                    <a:pt x="5327" y="15173"/>
                  </a:cubicBezTo>
                  <a:cubicBezTo>
                    <a:pt x="5320" y="15225"/>
                    <a:pt x="5314" y="15257"/>
                    <a:pt x="5314" y="15283"/>
                  </a:cubicBezTo>
                  <a:lnTo>
                    <a:pt x="5314" y="15381"/>
                  </a:lnTo>
                  <a:lnTo>
                    <a:pt x="5294" y="15420"/>
                  </a:lnTo>
                  <a:cubicBezTo>
                    <a:pt x="5288" y="15439"/>
                    <a:pt x="5288" y="15465"/>
                    <a:pt x="5288" y="15498"/>
                  </a:cubicBezTo>
                  <a:cubicBezTo>
                    <a:pt x="5288" y="15498"/>
                    <a:pt x="5288" y="15530"/>
                    <a:pt x="5281" y="15582"/>
                  </a:cubicBezTo>
                  <a:lnTo>
                    <a:pt x="5268" y="15680"/>
                  </a:lnTo>
                  <a:cubicBezTo>
                    <a:pt x="5268" y="15687"/>
                    <a:pt x="5255" y="15758"/>
                    <a:pt x="5229" y="15908"/>
                  </a:cubicBezTo>
                  <a:lnTo>
                    <a:pt x="5184" y="16181"/>
                  </a:lnTo>
                  <a:cubicBezTo>
                    <a:pt x="5184" y="16194"/>
                    <a:pt x="5177" y="16207"/>
                    <a:pt x="5171" y="16207"/>
                  </a:cubicBezTo>
                  <a:cubicBezTo>
                    <a:pt x="5167" y="16210"/>
                    <a:pt x="5164" y="16212"/>
                    <a:pt x="5160" y="16212"/>
                  </a:cubicBezTo>
                  <a:cubicBezTo>
                    <a:pt x="5156" y="16212"/>
                    <a:pt x="5151" y="16210"/>
                    <a:pt x="5145" y="16207"/>
                  </a:cubicBezTo>
                  <a:cubicBezTo>
                    <a:pt x="5125" y="16200"/>
                    <a:pt x="5112" y="16181"/>
                    <a:pt x="5112" y="16148"/>
                  </a:cubicBezTo>
                  <a:cubicBezTo>
                    <a:pt x="5106" y="16103"/>
                    <a:pt x="5112" y="16031"/>
                    <a:pt x="5125" y="15940"/>
                  </a:cubicBezTo>
                  <a:lnTo>
                    <a:pt x="5151" y="15791"/>
                  </a:lnTo>
                  <a:cubicBezTo>
                    <a:pt x="5164" y="15693"/>
                    <a:pt x="5171" y="15595"/>
                    <a:pt x="5177" y="15485"/>
                  </a:cubicBezTo>
                  <a:lnTo>
                    <a:pt x="5197" y="15270"/>
                  </a:lnTo>
                  <a:cubicBezTo>
                    <a:pt x="5197" y="15238"/>
                    <a:pt x="5203" y="15212"/>
                    <a:pt x="5210" y="15192"/>
                  </a:cubicBezTo>
                  <a:cubicBezTo>
                    <a:pt x="5216" y="15166"/>
                    <a:pt x="5223" y="15147"/>
                    <a:pt x="5223" y="15127"/>
                  </a:cubicBezTo>
                  <a:cubicBezTo>
                    <a:pt x="5223" y="15121"/>
                    <a:pt x="5216" y="15095"/>
                    <a:pt x="5216" y="15056"/>
                  </a:cubicBezTo>
                  <a:cubicBezTo>
                    <a:pt x="5216" y="15023"/>
                    <a:pt x="5223" y="14997"/>
                    <a:pt x="5236" y="14984"/>
                  </a:cubicBezTo>
                  <a:cubicBezTo>
                    <a:pt x="5242" y="14978"/>
                    <a:pt x="5255" y="14971"/>
                    <a:pt x="5275" y="14971"/>
                  </a:cubicBezTo>
                  <a:close/>
                  <a:moveTo>
                    <a:pt x="6680" y="13703"/>
                  </a:moveTo>
                  <a:lnTo>
                    <a:pt x="6680" y="13703"/>
                  </a:lnTo>
                  <a:cubicBezTo>
                    <a:pt x="6667" y="13709"/>
                    <a:pt x="6660" y="13716"/>
                    <a:pt x="6654" y="13722"/>
                  </a:cubicBezTo>
                  <a:cubicBezTo>
                    <a:pt x="6654" y="13729"/>
                    <a:pt x="6602" y="13781"/>
                    <a:pt x="6504" y="13872"/>
                  </a:cubicBezTo>
                  <a:cubicBezTo>
                    <a:pt x="6400" y="13976"/>
                    <a:pt x="6335" y="14035"/>
                    <a:pt x="6302" y="14061"/>
                  </a:cubicBezTo>
                  <a:cubicBezTo>
                    <a:pt x="6205" y="14132"/>
                    <a:pt x="6055" y="14223"/>
                    <a:pt x="5867" y="14327"/>
                  </a:cubicBezTo>
                  <a:cubicBezTo>
                    <a:pt x="5815" y="14360"/>
                    <a:pt x="5769" y="14386"/>
                    <a:pt x="5724" y="14412"/>
                  </a:cubicBezTo>
                  <a:cubicBezTo>
                    <a:pt x="5724" y="14490"/>
                    <a:pt x="5717" y="14555"/>
                    <a:pt x="5711" y="14620"/>
                  </a:cubicBezTo>
                  <a:cubicBezTo>
                    <a:pt x="5698" y="14704"/>
                    <a:pt x="5678" y="14809"/>
                    <a:pt x="5652" y="14919"/>
                  </a:cubicBezTo>
                  <a:cubicBezTo>
                    <a:pt x="5580" y="15192"/>
                    <a:pt x="5541" y="15400"/>
                    <a:pt x="5522" y="15537"/>
                  </a:cubicBezTo>
                  <a:lnTo>
                    <a:pt x="5483" y="16051"/>
                  </a:lnTo>
                  <a:cubicBezTo>
                    <a:pt x="5476" y="16187"/>
                    <a:pt x="5470" y="16285"/>
                    <a:pt x="5476" y="16350"/>
                  </a:cubicBezTo>
                  <a:lnTo>
                    <a:pt x="5476" y="16363"/>
                  </a:lnTo>
                  <a:cubicBezTo>
                    <a:pt x="5645" y="16356"/>
                    <a:pt x="5789" y="16350"/>
                    <a:pt x="5906" y="16337"/>
                  </a:cubicBezTo>
                  <a:cubicBezTo>
                    <a:pt x="6081" y="16324"/>
                    <a:pt x="6198" y="16291"/>
                    <a:pt x="6270" y="16233"/>
                  </a:cubicBezTo>
                  <a:cubicBezTo>
                    <a:pt x="6309" y="16200"/>
                    <a:pt x="6354" y="16135"/>
                    <a:pt x="6406" y="16051"/>
                  </a:cubicBezTo>
                  <a:cubicBezTo>
                    <a:pt x="6419" y="16025"/>
                    <a:pt x="6432" y="16005"/>
                    <a:pt x="6445" y="15992"/>
                  </a:cubicBezTo>
                  <a:cubicBezTo>
                    <a:pt x="6445" y="15973"/>
                    <a:pt x="6445" y="15953"/>
                    <a:pt x="6445" y="15927"/>
                  </a:cubicBezTo>
                  <a:lnTo>
                    <a:pt x="6530" y="15322"/>
                  </a:lnTo>
                  <a:cubicBezTo>
                    <a:pt x="6543" y="15218"/>
                    <a:pt x="6550" y="15140"/>
                    <a:pt x="6550" y="15088"/>
                  </a:cubicBezTo>
                  <a:lnTo>
                    <a:pt x="6550" y="14939"/>
                  </a:lnTo>
                  <a:cubicBezTo>
                    <a:pt x="6543" y="14841"/>
                    <a:pt x="6556" y="14704"/>
                    <a:pt x="6576" y="14522"/>
                  </a:cubicBezTo>
                  <a:lnTo>
                    <a:pt x="6680" y="13703"/>
                  </a:lnTo>
                  <a:close/>
                  <a:moveTo>
                    <a:pt x="5606" y="14477"/>
                  </a:moveTo>
                  <a:lnTo>
                    <a:pt x="5606" y="14477"/>
                  </a:lnTo>
                  <a:cubicBezTo>
                    <a:pt x="5528" y="14522"/>
                    <a:pt x="5463" y="14555"/>
                    <a:pt x="5424" y="14587"/>
                  </a:cubicBezTo>
                  <a:lnTo>
                    <a:pt x="5190" y="14757"/>
                  </a:lnTo>
                  <a:cubicBezTo>
                    <a:pt x="5145" y="14783"/>
                    <a:pt x="5119" y="14802"/>
                    <a:pt x="5106" y="14802"/>
                  </a:cubicBezTo>
                  <a:lnTo>
                    <a:pt x="5067" y="14828"/>
                  </a:lnTo>
                  <a:lnTo>
                    <a:pt x="4650" y="15095"/>
                  </a:lnTo>
                  <a:cubicBezTo>
                    <a:pt x="4605" y="15121"/>
                    <a:pt x="4559" y="15147"/>
                    <a:pt x="4514" y="15186"/>
                  </a:cubicBezTo>
                  <a:cubicBezTo>
                    <a:pt x="4501" y="15192"/>
                    <a:pt x="4494" y="15192"/>
                    <a:pt x="4488" y="15199"/>
                  </a:cubicBezTo>
                  <a:cubicBezTo>
                    <a:pt x="4494" y="15205"/>
                    <a:pt x="4501" y="15212"/>
                    <a:pt x="4501" y="15218"/>
                  </a:cubicBezTo>
                  <a:cubicBezTo>
                    <a:pt x="4514" y="15244"/>
                    <a:pt x="4501" y="15296"/>
                    <a:pt x="4468" y="15361"/>
                  </a:cubicBezTo>
                  <a:cubicBezTo>
                    <a:pt x="4436" y="15420"/>
                    <a:pt x="4397" y="15524"/>
                    <a:pt x="4358" y="15660"/>
                  </a:cubicBezTo>
                  <a:cubicBezTo>
                    <a:pt x="4325" y="15810"/>
                    <a:pt x="4293" y="15966"/>
                    <a:pt x="4267" y="16122"/>
                  </a:cubicBezTo>
                  <a:cubicBezTo>
                    <a:pt x="4254" y="16220"/>
                    <a:pt x="4241" y="16285"/>
                    <a:pt x="4234" y="16317"/>
                  </a:cubicBezTo>
                  <a:cubicBezTo>
                    <a:pt x="4234" y="16330"/>
                    <a:pt x="4228" y="16350"/>
                    <a:pt x="4228" y="16363"/>
                  </a:cubicBezTo>
                  <a:cubicBezTo>
                    <a:pt x="4293" y="16360"/>
                    <a:pt x="4359" y="16358"/>
                    <a:pt x="4428" y="16358"/>
                  </a:cubicBezTo>
                  <a:cubicBezTo>
                    <a:pt x="4496" y="16358"/>
                    <a:pt x="4566" y="16360"/>
                    <a:pt x="4637" y="16363"/>
                  </a:cubicBezTo>
                  <a:cubicBezTo>
                    <a:pt x="4811" y="16363"/>
                    <a:pt x="4973" y="16366"/>
                    <a:pt x="5119" y="16366"/>
                  </a:cubicBezTo>
                  <a:cubicBezTo>
                    <a:pt x="5192" y="16366"/>
                    <a:pt x="5262" y="16365"/>
                    <a:pt x="5327" y="16363"/>
                  </a:cubicBezTo>
                  <a:lnTo>
                    <a:pt x="5366" y="15804"/>
                  </a:lnTo>
                  <a:cubicBezTo>
                    <a:pt x="5385" y="15563"/>
                    <a:pt x="5405" y="15381"/>
                    <a:pt x="5431" y="15264"/>
                  </a:cubicBezTo>
                  <a:lnTo>
                    <a:pt x="5476" y="15069"/>
                  </a:lnTo>
                  <a:cubicBezTo>
                    <a:pt x="5548" y="14802"/>
                    <a:pt x="5593" y="14607"/>
                    <a:pt x="5606" y="14477"/>
                  </a:cubicBezTo>
                  <a:close/>
                  <a:moveTo>
                    <a:pt x="10348" y="13352"/>
                  </a:moveTo>
                  <a:cubicBezTo>
                    <a:pt x="10361" y="13352"/>
                    <a:pt x="10374" y="13352"/>
                    <a:pt x="10380" y="13358"/>
                  </a:cubicBezTo>
                  <a:cubicBezTo>
                    <a:pt x="10400" y="13365"/>
                    <a:pt x="10413" y="13391"/>
                    <a:pt x="10426" y="13417"/>
                  </a:cubicBezTo>
                  <a:cubicBezTo>
                    <a:pt x="10445" y="13469"/>
                    <a:pt x="10478" y="13573"/>
                    <a:pt x="10523" y="13735"/>
                  </a:cubicBezTo>
                  <a:lnTo>
                    <a:pt x="11323" y="16591"/>
                  </a:lnTo>
                  <a:cubicBezTo>
                    <a:pt x="11330" y="16636"/>
                    <a:pt x="11336" y="16669"/>
                    <a:pt x="11330" y="16682"/>
                  </a:cubicBezTo>
                  <a:cubicBezTo>
                    <a:pt x="11323" y="16721"/>
                    <a:pt x="11297" y="16740"/>
                    <a:pt x="11265" y="16740"/>
                  </a:cubicBezTo>
                  <a:cubicBezTo>
                    <a:pt x="11239" y="16734"/>
                    <a:pt x="11219" y="16708"/>
                    <a:pt x="11200" y="16649"/>
                  </a:cubicBezTo>
                  <a:lnTo>
                    <a:pt x="10835" y="15387"/>
                  </a:lnTo>
                  <a:cubicBezTo>
                    <a:pt x="10705" y="14932"/>
                    <a:pt x="10608" y="14587"/>
                    <a:pt x="10556" y="14360"/>
                  </a:cubicBezTo>
                  <a:lnTo>
                    <a:pt x="10322" y="13404"/>
                  </a:lnTo>
                  <a:lnTo>
                    <a:pt x="10322" y="13371"/>
                  </a:lnTo>
                  <a:cubicBezTo>
                    <a:pt x="10328" y="13365"/>
                    <a:pt x="10335" y="13358"/>
                    <a:pt x="10348" y="13352"/>
                  </a:cubicBezTo>
                  <a:close/>
                  <a:moveTo>
                    <a:pt x="11987" y="13573"/>
                  </a:moveTo>
                  <a:cubicBezTo>
                    <a:pt x="12006" y="13573"/>
                    <a:pt x="12019" y="13586"/>
                    <a:pt x="12032" y="13625"/>
                  </a:cubicBezTo>
                  <a:lnTo>
                    <a:pt x="12357" y="14431"/>
                  </a:lnTo>
                  <a:cubicBezTo>
                    <a:pt x="12409" y="14561"/>
                    <a:pt x="12474" y="14724"/>
                    <a:pt x="12546" y="14913"/>
                  </a:cubicBezTo>
                  <a:cubicBezTo>
                    <a:pt x="12624" y="15134"/>
                    <a:pt x="12708" y="15420"/>
                    <a:pt x="12806" y="15771"/>
                  </a:cubicBezTo>
                  <a:cubicBezTo>
                    <a:pt x="12943" y="16252"/>
                    <a:pt x="13021" y="16538"/>
                    <a:pt x="13047" y="16630"/>
                  </a:cubicBezTo>
                  <a:cubicBezTo>
                    <a:pt x="13066" y="16688"/>
                    <a:pt x="13060" y="16727"/>
                    <a:pt x="13027" y="16753"/>
                  </a:cubicBezTo>
                  <a:cubicBezTo>
                    <a:pt x="13019" y="16757"/>
                    <a:pt x="13011" y="16759"/>
                    <a:pt x="13002" y="16759"/>
                  </a:cubicBezTo>
                  <a:cubicBezTo>
                    <a:pt x="12985" y="16759"/>
                    <a:pt x="12967" y="16749"/>
                    <a:pt x="12949" y="16727"/>
                  </a:cubicBezTo>
                  <a:cubicBezTo>
                    <a:pt x="12936" y="16714"/>
                    <a:pt x="12923" y="16688"/>
                    <a:pt x="12910" y="16649"/>
                  </a:cubicBezTo>
                  <a:cubicBezTo>
                    <a:pt x="12871" y="16512"/>
                    <a:pt x="12806" y="16272"/>
                    <a:pt x="12715" y="15934"/>
                  </a:cubicBezTo>
                  <a:cubicBezTo>
                    <a:pt x="12630" y="15628"/>
                    <a:pt x="12565" y="15387"/>
                    <a:pt x="12507" y="15218"/>
                  </a:cubicBezTo>
                  <a:cubicBezTo>
                    <a:pt x="12455" y="15049"/>
                    <a:pt x="12370" y="14802"/>
                    <a:pt x="12247" y="14483"/>
                  </a:cubicBezTo>
                  <a:cubicBezTo>
                    <a:pt x="12123" y="14152"/>
                    <a:pt x="12039" y="13911"/>
                    <a:pt x="11987" y="13748"/>
                  </a:cubicBezTo>
                  <a:cubicBezTo>
                    <a:pt x="11954" y="13664"/>
                    <a:pt x="11954" y="13605"/>
                    <a:pt x="11987" y="13573"/>
                  </a:cubicBezTo>
                  <a:close/>
                  <a:moveTo>
                    <a:pt x="10172" y="13046"/>
                  </a:moveTo>
                  <a:cubicBezTo>
                    <a:pt x="10113" y="13163"/>
                    <a:pt x="10048" y="13267"/>
                    <a:pt x="9970" y="13358"/>
                  </a:cubicBezTo>
                  <a:cubicBezTo>
                    <a:pt x="9970" y="13358"/>
                    <a:pt x="9977" y="13365"/>
                    <a:pt x="9983" y="13371"/>
                  </a:cubicBezTo>
                  <a:cubicBezTo>
                    <a:pt x="10068" y="13462"/>
                    <a:pt x="10133" y="13560"/>
                    <a:pt x="10185" y="13664"/>
                  </a:cubicBezTo>
                  <a:cubicBezTo>
                    <a:pt x="10218" y="13742"/>
                    <a:pt x="10250" y="13840"/>
                    <a:pt x="10276" y="13963"/>
                  </a:cubicBezTo>
                  <a:lnTo>
                    <a:pt x="10790" y="16005"/>
                  </a:lnTo>
                  <a:cubicBezTo>
                    <a:pt x="10900" y="16460"/>
                    <a:pt x="10998" y="16805"/>
                    <a:pt x="11083" y="17026"/>
                  </a:cubicBezTo>
                  <a:cubicBezTo>
                    <a:pt x="11083" y="17033"/>
                    <a:pt x="11089" y="17046"/>
                    <a:pt x="11089" y="17052"/>
                  </a:cubicBezTo>
                  <a:cubicBezTo>
                    <a:pt x="11141" y="17039"/>
                    <a:pt x="11187" y="17026"/>
                    <a:pt x="11226" y="17020"/>
                  </a:cubicBezTo>
                  <a:cubicBezTo>
                    <a:pt x="11356" y="16987"/>
                    <a:pt x="11505" y="16974"/>
                    <a:pt x="11674" y="16961"/>
                  </a:cubicBezTo>
                  <a:cubicBezTo>
                    <a:pt x="11778" y="16961"/>
                    <a:pt x="11928" y="16955"/>
                    <a:pt x="12130" y="16955"/>
                  </a:cubicBezTo>
                  <a:lnTo>
                    <a:pt x="12695" y="16955"/>
                  </a:lnTo>
                  <a:cubicBezTo>
                    <a:pt x="12695" y="16948"/>
                    <a:pt x="12695" y="16942"/>
                    <a:pt x="12689" y="16935"/>
                  </a:cubicBezTo>
                  <a:lnTo>
                    <a:pt x="12136" y="15127"/>
                  </a:lnTo>
                  <a:cubicBezTo>
                    <a:pt x="12097" y="14997"/>
                    <a:pt x="12058" y="14880"/>
                    <a:pt x="12026" y="14770"/>
                  </a:cubicBezTo>
                  <a:cubicBezTo>
                    <a:pt x="12013" y="14750"/>
                    <a:pt x="11961" y="14613"/>
                    <a:pt x="11863" y="14373"/>
                  </a:cubicBezTo>
                  <a:lnTo>
                    <a:pt x="11343" y="13150"/>
                  </a:lnTo>
                  <a:cubicBezTo>
                    <a:pt x="11245" y="13131"/>
                    <a:pt x="11141" y="13111"/>
                    <a:pt x="11037" y="13098"/>
                  </a:cubicBezTo>
                  <a:cubicBezTo>
                    <a:pt x="10796" y="13066"/>
                    <a:pt x="10510" y="13046"/>
                    <a:pt x="10172" y="13046"/>
                  </a:cubicBezTo>
                  <a:close/>
                  <a:moveTo>
                    <a:pt x="11460" y="13176"/>
                  </a:moveTo>
                  <a:lnTo>
                    <a:pt x="11765" y="13840"/>
                  </a:lnTo>
                  <a:cubicBezTo>
                    <a:pt x="11876" y="14074"/>
                    <a:pt x="11954" y="14236"/>
                    <a:pt x="11987" y="14327"/>
                  </a:cubicBezTo>
                  <a:cubicBezTo>
                    <a:pt x="12110" y="14613"/>
                    <a:pt x="12253" y="15056"/>
                    <a:pt x="12435" y="15647"/>
                  </a:cubicBezTo>
                  <a:cubicBezTo>
                    <a:pt x="12604" y="16233"/>
                    <a:pt x="12754" y="16669"/>
                    <a:pt x="12878" y="16961"/>
                  </a:cubicBezTo>
                  <a:cubicBezTo>
                    <a:pt x="12930" y="16961"/>
                    <a:pt x="12982" y="16968"/>
                    <a:pt x="13021" y="16968"/>
                  </a:cubicBezTo>
                  <a:cubicBezTo>
                    <a:pt x="13112" y="16981"/>
                    <a:pt x="13235" y="17013"/>
                    <a:pt x="13391" y="17065"/>
                  </a:cubicBezTo>
                  <a:cubicBezTo>
                    <a:pt x="13560" y="17117"/>
                    <a:pt x="13684" y="17150"/>
                    <a:pt x="13756" y="17163"/>
                  </a:cubicBezTo>
                  <a:cubicBezTo>
                    <a:pt x="13840" y="17176"/>
                    <a:pt x="13886" y="17189"/>
                    <a:pt x="13905" y="17195"/>
                  </a:cubicBezTo>
                  <a:cubicBezTo>
                    <a:pt x="13912" y="17195"/>
                    <a:pt x="13925" y="17202"/>
                    <a:pt x="13931" y="17208"/>
                  </a:cubicBezTo>
                  <a:cubicBezTo>
                    <a:pt x="13879" y="17000"/>
                    <a:pt x="13801" y="16760"/>
                    <a:pt x="13697" y="16493"/>
                  </a:cubicBezTo>
                  <a:cubicBezTo>
                    <a:pt x="13554" y="16135"/>
                    <a:pt x="13443" y="15862"/>
                    <a:pt x="13378" y="15680"/>
                  </a:cubicBezTo>
                  <a:cubicBezTo>
                    <a:pt x="13281" y="15426"/>
                    <a:pt x="13183" y="15127"/>
                    <a:pt x="13086" y="14796"/>
                  </a:cubicBezTo>
                  <a:cubicBezTo>
                    <a:pt x="13034" y="14620"/>
                    <a:pt x="12949" y="14321"/>
                    <a:pt x="12832" y="13892"/>
                  </a:cubicBezTo>
                  <a:cubicBezTo>
                    <a:pt x="12826" y="13866"/>
                    <a:pt x="12819" y="13840"/>
                    <a:pt x="12812" y="13813"/>
                  </a:cubicBezTo>
                  <a:cubicBezTo>
                    <a:pt x="12793" y="13800"/>
                    <a:pt x="12767" y="13781"/>
                    <a:pt x="12728" y="13755"/>
                  </a:cubicBezTo>
                  <a:cubicBezTo>
                    <a:pt x="12695" y="13722"/>
                    <a:pt x="12656" y="13696"/>
                    <a:pt x="12611" y="13677"/>
                  </a:cubicBezTo>
                  <a:lnTo>
                    <a:pt x="12364" y="13547"/>
                  </a:lnTo>
                  <a:cubicBezTo>
                    <a:pt x="12143" y="13430"/>
                    <a:pt x="12000" y="13358"/>
                    <a:pt x="11928" y="13332"/>
                  </a:cubicBezTo>
                  <a:cubicBezTo>
                    <a:pt x="11785" y="13267"/>
                    <a:pt x="11629" y="13215"/>
                    <a:pt x="11460" y="13176"/>
                  </a:cubicBezTo>
                  <a:close/>
                  <a:moveTo>
                    <a:pt x="4904" y="17299"/>
                  </a:moveTo>
                  <a:cubicBezTo>
                    <a:pt x="4924" y="17299"/>
                    <a:pt x="4937" y="17306"/>
                    <a:pt x="4956" y="17312"/>
                  </a:cubicBezTo>
                  <a:cubicBezTo>
                    <a:pt x="4969" y="17325"/>
                    <a:pt x="4982" y="17351"/>
                    <a:pt x="4982" y="17384"/>
                  </a:cubicBezTo>
                  <a:cubicBezTo>
                    <a:pt x="4989" y="17429"/>
                    <a:pt x="4976" y="17481"/>
                    <a:pt x="4956" y="17540"/>
                  </a:cubicBezTo>
                  <a:cubicBezTo>
                    <a:pt x="4937" y="17573"/>
                    <a:pt x="4917" y="17618"/>
                    <a:pt x="4891" y="17683"/>
                  </a:cubicBezTo>
                  <a:cubicBezTo>
                    <a:pt x="4885" y="17716"/>
                    <a:pt x="4872" y="17735"/>
                    <a:pt x="4852" y="17742"/>
                  </a:cubicBezTo>
                  <a:cubicBezTo>
                    <a:pt x="4850" y="17744"/>
                    <a:pt x="4848" y="17744"/>
                    <a:pt x="4845" y="17744"/>
                  </a:cubicBezTo>
                  <a:cubicBezTo>
                    <a:pt x="4838" y="17744"/>
                    <a:pt x="4829" y="17740"/>
                    <a:pt x="4820" y="17735"/>
                  </a:cubicBezTo>
                  <a:cubicBezTo>
                    <a:pt x="4807" y="17729"/>
                    <a:pt x="4800" y="17722"/>
                    <a:pt x="4794" y="17709"/>
                  </a:cubicBezTo>
                  <a:cubicBezTo>
                    <a:pt x="4794" y="17690"/>
                    <a:pt x="4794" y="17664"/>
                    <a:pt x="4800" y="17638"/>
                  </a:cubicBezTo>
                  <a:cubicBezTo>
                    <a:pt x="4813" y="17586"/>
                    <a:pt x="4826" y="17547"/>
                    <a:pt x="4833" y="17521"/>
                  </a:cubicBezTo>
                  <a:cubicBezTo>
                    <a:pt x="4846" y="17475"/>
                    <a:pt x="4852" y="17436"/>
                    <a:pt x="4852" y="17403"/>
                  </a:cubicBezTo>
                  <a:cubicBezTo>
                    <a:pt x="4852" y="17364"/>
                    <a:pt x="4859" y="17345"/>
                    <a:pt x="4865" y="17325"/>
                  </a:cubicBezTo>
                  <a:cubicBezTo>
                    <a:pt x="4878" y="17312"/>
                    <a:pt x="4891" y="17306"/>
                    <a:pt x="4904" y="17299"/>
                  </a:cubicBezTo>
                  <a:close/>
                  <a:moveTo>
                    <a:pt x="9886" y="13436"/>
                  </a:moveTo>
                  <a:cubicBezTo>
                    <a:pt x="9775" y="13527"/>
                    <a:pt x="9645" y="13605"/>
                    <a:pt x="9496" y="13657"/>
                  </a:cubicBezTo>
                  <a:cubicBezTo>
                    <a:pt x="9574" y="13931"/>
                    <a:pt x="9632" y="14236"/>
                    <a:pt x="9671" y="14581"/>
                  </a:cubicBezTo>
                  <a:cubicBezTo>
                    <a:pt x="9691" y="14809"/>
                    <a:pt x="9710" y="15134"/>
                    <a:pt x="9730" y="15556"/>
                  </a:cubicBezTo>
                  <a:lnTo>
                    <a:pt x="9821" y="17852"/>
                  </a:lnTo>
                  <a:cubicBezTo>
                    <a:pt x="9827" y="17833"/>
                    <a:pt x="9827" y="17820"/>
                    <a:pt x="9834" y="17813"/>
                  </a:cubicBezTo>
                  <a:lnTo>
                    <a:pt x="9840" y="17807"/>
                  </a:lnTo>
                  <a:cubicBezTo>
                    <a:pt x="9840" y="17781"/>
                    <a:pt x="9847" y="17755"/>
                    <a:pt x="9853" y="17729"/>
                  </a:cubicBezTo>
                  <a:cubicBezTo>
                    <a:pt x="9879" y="17670"/>
                    <a:pt x="9912" y="17612"/>
                    <a:pt x="9964" y="17560"/>
                  </a:cubicBezTo>
                  <a:cubicBezTo>
                    <a:pt x="10042" y="17481"/>
                    <a:pt x="10140" y="17416"/>
                    <a:pt x="10257" y="17358"/>
                  </a:cubicBezTo>
                  <a:cubicBezTo>
                    <a:pt x="10335" y="17312"/>
                    <a:pt x="10445" y="17267"/>
                    <a:pt x="10595" y="17215"/>
                  </a:cubicBezTo>
                  <a:cubicBezTo>
                    <a:pt x="10725" y="17169"/>
                    <a:pt x="10835" y="17130"/>
                    <a:pt x="10939" y="17098"/>
                  </a:cubicBezTo>
                  <a:cubicBezTo>
                    <a:pt x="10926" y="17078"/>
                    <a:pt x="10920" y="17065"/>
                    <a:pt x="10920" y="17039"/>
                  </a:cubicBezTo>
                  <a:cubicBezTo>
                    <a:pt x="10913" y="17000"/>
                    <a:pt x="10907" y="16974"/>
                    <a:pt x="10900" y="16955"/>
                  </a:cubicBezTo>
                  <a:cubicBezTo>
                    <a:pt x="10894" y="16890"/>
                    <a:pt x="10874" y="16818"/>
                    <a:pt x="10842" y="16727"/>
                  </a:cubicBezTo>
                  <a:cubicBezTo>
                    <a:pt x="10790" y="16591"/>
                    <a:pt x="10757" y="16512"/>
                    <a:pt x="10757" y="16506"/>
                  </a:cubicBezTo>
                  <a:cubicBezTo>
                    <a:pt x="10738" y="16441"/>
                    <a:pt x="10712" y="16330"/>
                    <a:pt x="10679" y="16174"/>
                  </a:cubicBezTo>
                  <a:cubicBezTo>
                    <a:pt x="10627" y="15895"/>
                    <a:pt x="10543" y="15524"/>
                    <a:pt x="10426" y="15075"/>
                  </a:cubicBezTo>
                  <a:cubicBezTo>
                    <a:pt x="10276" y="14516"/>
                    <a:pt x="10185" y="14152"/>
                    <a:pt x="10146" y="13983"/>
                  </a:cubicBezTo>
                  <a:cubicBezTo>
                    <a:pt x="10113" y="13840"/>
                    <a:pt x="10087" y="13742"/>
                    <a:pt x="10055" y="13670"/>
                  </a:cubicBezTo>
                  <a:cubicBezTo>
                    <a:pt x="10009" y="13573"/>
                    <a:pt x="9957" y="13488"/>
                    <a:pt x="9886" y="13436"/>
                  </a:cubicBezTo>
                  <a:close/>
                  <a:moveTo>
                    <a:pt x="5618" y="17440"/>
                  </a:moveTo>
                  <a:cubicBezTo>
                    <a:pt x="5623" y="17440"/>
                    <a:pt x="5627" y="17441"/>
                    <a:pt x="5632" y="17442"/>
                  </a:cubicBezTo>
                  <a:cubicBezTo>
                    <a:pt x="5659" y="17455"/>
                    <a:pt x="5672" y="17475"/>
                    <a:pt x="5678" y="17514"/>
                  </a:cubicBezTo>
                  <a:cubicBezTo>
                    <a:pt x="5678" y="17534"/>
                    <a:pt x="5672" y="17560"/>
                    <a:pt x="5665" y="17599"/>
                  </a:cubicBezTo>
                  <a:cubicBezTo>
                    <a:pt x="5665" y="17618"/>
                    <a:pt x="5659" y="17638"/>
                    <a:pt x="5652" y="17664"/>
                  </a:cubicBezTo>
                  <a:lnTo>
                    <a:pt x="5639" y="17696"/>
                  </a:lnTo>
                  <a:cubicBezTo>
                    <a:pt x="5639" y="17703"/>
                    <a:pt x="5639" y="17709"/>
                    <a:pt x="5645" y="17722"/>
                  </a:cubicBezTo>
                  <a:cubicBezTo>
                    <a:pt x="5652" y="17761"/>
                    <a:pt x="5652" y="17794"/>
                    <a:pt x="5652" y="17826"/>
                  </a:cubicBezTo>
                  <a:cubicBezTo>
                    <a:pt x="5652" y="17865"/>
                    <a:pt x="5645" y="17891"/>
                    <a:pt x="5626" y="17917"/>
                  </a:cubicBezTo>
                  <a:cubicBezTo>
                    <a:pt x="5613" y="17924"/>
                    <a:pt x="5600" y="17930"/>
                    <a:pt x="5580" y="17937"/>
                  </a:cubicBezTo>
                  <a:cubicBezTo>
                    <a:pt x="5567" y="17937"/>
                    <a:pt x="5548" y="17930"/>
                    <a:pt x="5541" y="17917"/>
                  </a:cubicBezTo>
                  <a:cubicBezTo>
                    <a:pt x="5535" y="17904"/>
                    <a:pt x="5535" y="17891"/>
                    <a:pt x="5541" y="17872"/>
                  </a:cubicBezTo>
                  <a:cubicBezTo>
                    <a:pt x="5548" y="17839"/>
                    <a:pt x="5548" y="17826"/>
                    <a:pt x="5548" y="17820"/>
                  </a:cubicBezTo>
                  <a:cubicBezTo>
                    <a:pt x="5548" y="17807"/>
                    <a:pt x="5548" y="17794"/>
                    <a:pt x="5541" y="17774"/>
                  </a:cubicBezTo>
                  <a:cubicBezTo>
                    <a:pt x="5535" y="17748"/>
                    <a:pt x="5528" y="17735"/>
                    <a:pt x="5528" y="17729"/>
                  </a:cubicBezTo>
                  <a:cubicBezTo>
                    <a:pt x="5528" y="17716"/>
                    <a:pt x="5528" y="17677"/>
                    <a:pt x="5535" y="17612"/>
                  </a:cubicBezTo>
                  <a:lnTo>
                    <a:pt x="5548" y="17501"/>
                  </a:lnTo>
                  <a:cubicBezTo>
                    <a:pt x="5554" y="17481"/>
                    <a:pt x="5561" y="17462"/>
                    <a:pt x="5580" y="17455"/>
                  </a:cubicBezTo>
                  <a:cubicBezTo>
                    <a:pt x="5595" y="17446"/>
                    <a:pt x="5606" y="17440"/>
                    <a:pt x="5618" y="17440"/>
                  </a:cubicBezTo>
                  <a:close/>
                  <a:moveTo>
                    <a:pt x="6726" y="17271"/>
                  </a:moveTo>
                  <a:cubicBezTo>
                    <a:pt x="6733" y="17271"/>
                    <a:pt x="6742" y="17275"/>
                    <a:pt x="6751" y="17280"/>
                  </a:cubicBezTo>
                  <a:cubicBezTo>
                    <a:pt x="6764" y="17293"/>
                    <a:pt x="6771" y="17299"/>
                    <a:pt x="6777" y="17312"/>
                  </a:cubicBezTo>
                  <a:cubicBezTo>
                    <a:pt x="6777" y="17332"/>
                    <a:pt x="6777" y="17358"/>
                    <a:pt x="6771" y="17397"/>
                  </a:cubicBezTo>
                  <a:lnTo>
                    <a:pt x="6712" y="17852"/>
                  </a:lnTo>
                  <a:cubicBezTo>
                    <a:pt x="6706" y="17885"/>
                    <a:pt x="6699" y="17911"/>
                    <a:pt x="6686" y="17930"/>
                  </a:cubicBezTo>
                  <a:cubicBezTo>
                    <a:pt x="6675" y="17952"/>
                    <a:pt x="6656" y="17964"/>
                    <a:pt x="6634" y="17964"/>
                  </a:cubicBezTo>
                  <a:cubicBezTo>
                    <a:pt x="6630" y="17964"/>
                    <a:pt x="6626" y="17964"/>
                    <a:pt x="6621" y="17963"/>
                  </a:cubicBezTo>
                  <a:cubicBezTo>
                    <a:pt x="6595" y="17956"/>
                    <a:pt x="6582" y="17937"/>
                    <a:pt x="6582" y="17911"/>
                  </a:cubicBezTo>
                  <a:cubicBezTo>
                    <a:pt x="6576" y="17898"/>
                    <a:pt x="6576" y="17872"/>
                    <a:pt x="6582" y="17846"/>
                  </a:cubicBezTo>
                  <a:lnTo>
                    <a:pt x="6673" y="17345"/>
                  </a:lnTo>
                  <a:cubicBezTo>
                    <a:pt x="6673" y="17299"/>
                    <a:pt x="6693" y="17273"/>
                    <a:pt x="6719" y="17273"/>
                  </a:cubicBezTo>
                  <a:cubicBezTo>
                    <a:pt x="6721" y="17271"/>
                    <a:pt x="6723" y="17271"/>
                    <a:pt x="6726" y="17271"/>
                  </a:cubicBezTo>
                  <a:close/>
                  <a:moveTo>
                    <a:pt x="4546" y="17013"/>
                  </a:moveTo>
                  <a:cubicBezTo>
                    <a:pt x="4546" y="17020"/>
                    <a:pt x="4533" y="17156"/>
                    <a:pt x="4507" y="17423"/>
                  </a:cubicBezTo>
                  <a:cubicBezTo>
                    <a:pt x="4475" y="17703"/>
                    <a:pt x="4455" y="17878"/>
                    <a:pt x="4449" y="17956"/>
                  </a:cubicBezTo>
                  <a:cubicBezTo>
                    <a:pt x="4475" y="17956"/>
                    <a:pt x="4507" y="17956"/>
                    <a:pt x="4540" y="17963"/>
                  </a:cubicBezTo>
                  <a:cubicBezTo>
                    <a:pt x="4631" y="17982"/>
                    <a:pt x="4800" y="18021"/>
                    <a:pt x="5041" y="18086"/>
                  </a:cubicBezTo>
                  <a:cubicBezTo>
                    <a:pt x="5041" y="18067"/>
                    <a:pt x="5041" y="18054"/>
                    <a:pt x="5047" y="18034"/>
                  </a:cubicBezTo>
                  <a:lnTo>
                    <a:pt x="5164" y="17332"/>
                  </a:lnTo>
                  <a:lnTo>
                    <a:pt x="5177" y="17143"/>
                  </a:lnTo>
                  <a:cubicBezTo>
                    <a:pt x="5177" y="17117"/>
                    <a:pt x="5184" y="17104"/>
                    <a:pt x="5190" y="17091"/>
                  </a:cubicBezTo>
                  <a:cubicBezTo>
                    <a:pt x="5197" y="17085"/>
                    <a:pt x="5203" y="17078"/>
                    <a:pt x="5210" y="17078"/>
                  </a:cubicBezTo>
                  <a:lnTo>
                    <a:pt x="5210" y="17046"/>
                  </a:lnTo>
                  <a:cubicBezTo>
                    <a:pt x="4911" y="17026"/>
                    <a:pt x="4689" y="17013"/>
                    <a:pt x="4546" y="17013"/>
                  </a:cubicBezTo>
                  <a:close/>
                  <a:moveTo>
                    <a:pt x="5320" y="17052"/>
                  </a:moveTo>
                  <a:lnTo>
                    <a:pt x="5314" y="17085"/>
                  </a:lnTo>
                  <a:lnTo>
                    <a:pt x="5320" y="17143"/>
                  </a:lnTo>
                  <a:cubicBezTo>
                    <a:pt x="5320" y="17150"/>
                    <a:pt x="5314" y="17156"/>
                    <a:pt x="5307" y="17169"/>
                  </a:cubicBezTo>
                  <a:cubicBezTo>
                    <a:pt x="5307" y="17195"/>
                    <a:pt x="5301" y="17228"/>
                    <a:pt x="5294" y="17273"/>
                  </a:cubicBezTo>
                  <a:lnTo>
                    <a:pt x="5288" y="17371"/>
                  </a:lnTo>
                  <a:lnTo>
                    <a:pt x="5216" y="17703"/>
                  </a:lnTo>
                  <a:lnTo>
                    <a:pt x="5210" y="17774"/>
                  </a:lnTo>
                  <a:lnTo>
                    <a:pt x="5197" y="17833"/>
                  </a:lnTo>
                  <a:cubicBezTo>
                    <a:pt x="5190" y="17865"/>
                    <a:pt x="5184" y="17911"/>
                    <a:pt x="5177" y="17969"/>
                  </a:cubicBezTo>
                  <a:cubicBezTo>
                    <a:pt x="5164" y="18021"/>
                    <a:pt x="5158" y="18067"/>
                    <a:pt x="5145" y="18099"/>
                  </a:cubicBezTo>
                  <a:cubicBezTo>
                    <a:pt x="5145" y="18106"/>
                    <a:pt x="5145" y="18106"/>
                    <a:pt x="5145" y="18112"/>
                  </a:cubicBezTo>
                  <a:cubicBezTo>
                    <a:pt x="5340" y="18158"/>
                    <a:pt x="5502" y="18190"/>
                    <a:pt x="5626" y="18203"/>
                  </a:cubicBezTo>
                  <a:cubicBezTo>
                    <a:pt x="5659" y="18210"/>
                    <a:pt x="5750" y="18210"/>
                    <a:pt x="5906" y="18216"/>
                  </a:cubicBezTo>
                  <a:cubicBezTo>
                    <a:pt x="5958" y="18223"/>
                    <a:pt x="6042" y="18229"/>
                    <a:pt x="6153" y="18249"/>
                  </a:cubicBezTo>
                  <a:cubicBezTo>
                    <a:pt x="6153" y="18236"/>
                    <a:pt x="6153" y="18223"/>
                    <a:pt x="6159" y="18210"/>
                  </a:cubicBezTo>
                  <a:cubicBezTo>
                    <a:pt x="6172" y="18177"/>
                    <a:pt x="6179" y="18158"/>
                    <a:pt x="6185" y="18151"/>
                  </a:cubicBezTo>
                  <a:lnTo>
                    <a:pt x="6211" y="18125"/>
                  </a:lnTo>
                  <a:cubicBezTo>
                    <a:pt x="6224" y="18119"/>
                    <a:pt x="6231" y="18099"/>
                    <a:pt x="6231" y="18073"/>
                  </a:cubicBezTo>
                  <a:cubicBezTo>
                    <a:pt x="6237" y="18047"/>
                    <a:pt x="6237" y="18015"/>
                    <a:pt x="6237" y="17976"/>
                  </a:cubicBezTo>
                  <a:cubicBezTo>
                    <a:pt x="6237" y="17924"/>
                    <a:pt x="6237" y="17891"/>
                    <a:pt x="6237" y="17872"/>
                  </a:cubicBezTo>
                  <a:lnTo>
                    <a:pt x="6257" y="17781"/>
                  </a:lnTo>
                  <a:cubicBezTo>
                    <a:pt x="6257" y="17742"/>
                    <a:pt x="6263" y="17690"/>
                    <a:pt x="6263" y="17618"/>
                  </a:cubicBezTo>
                  <a:cubicBezTo>
                    <a:pt x="6257" y="17566"/>
                    <a:pt x="6257" y="17514"/>
                    <a:pt x="6263" y="17475"/>
                  </a:cubicBezTo>
                  <a:lnTo>
                    <a:pt x="6276" y="17377"/>
                  </a:lnTo>
                  <a:cubicBezTo>
                    <a:pt x="6283" y="17332"/>
                    <a:pt x="6283" y="17299"/>
                    <a:pt x="6283" y="17273"/>
                  </a:cubicBezTo>
                  <a:lnTo>
                    <a:pt x="6302" y="17111"/>
                  </a:lnTo>
                  <a:cubicBezTo>
                    <a:pt x="6302" y="17111"/>
                    <a:pt x="6302" y="17104"/>
                    <a:pt x="6302" y="17104"/>
                  </a:cubicBezTo>
                  <a:cubicBezTo>
                    <a:pt x="6101" y="17104"/>
                    <a:pt x="5847" y="17091"/>
                    <a:pt x="5561" y="17072"/>
                  </a:cubicBezTo>
                  <a:cubicBezTo>
                    <a:pt x="5476" y="17065"/>
                    <a:pt x="5392" y="17059"/>
                    <a:pt x="5320" y="17052"/>
                  </a:cubicBezTo>
                  <a:close/>
                  <a:moveTo>
                    <a:pt x="7388" y="16727"/>
                  </a:moveTo>
                  <a:lnTo>
                    <a:pt x="7388" y="16727"/>
                  </a:lnTo>
                  <a:cubicBezTo>
                    <a:pt x="7310" y="16838"/>
                    <a:pt x="7232" y="16916"/>
                    <a:pt x="7148" y="16968"/>
                  </a:cubicBezTo>
                  <a:cubicBezTo>
                    <a:pt x="7018" y="17046"/>
                    <a:pt x="6829" y="17091"/>
                    <a:pt x="6582" y="17104"/>
                  </a:cubicBezTo>
                  <a:lnTo>
                    <a:pt x="6419" y="17104"/>
                  </a:lnTo>
                  <a:cubicBezTo>
                    <a:pt x="6413" y="17124"/>
                    <a:pt x="6413" y="17150"/>
                    <a:pt x="6413" y="17176"/>
                  </a:cubicBezTo>
                  <a:lnTo>
                    <a:pt x="6393" y="17781"/>
                  </a:lnTo>
                  <a:lnTo>
                    <a:pt x="6367" y="17917"/>
                  </a:lnTo>
                  <a:cubicBezTo>
                    <a:pt x="6367" y="17956"/>
                    <a:pt x="6367" y="18021"/>
                    <a:pt x="6367" y="18099"/>
                  </a:cubicBezTo>
                  <a:cubicBezTo>
                    <a:pt x="6361" y="18158"/>
                    <a:pt x="6348" y="18216"/>
                    <a:pt x="6315" y="18268"/>
                  </a:cubicBezTo>
                  <a:cubicBezTo>
                    <a:pt x="6419" y="18281"/>
                    <a:pt x="6504" y="18288"/>
                    <a:pt x="6563" y="18294"/>
                  </a:cubicBezTo>
                  <a:cubicBezTo>
                    <a:pt x="6614" y="18297"/>
                    <a:pt x="6675" y="18299"/>
                    <a:pt x="6747" y="18299"/>
                  </a:cubicBezTo>
                  <a:cubicBezTo>
                    <a:pt x="6848" y="18299"/>
                    <a:pt x="6971" y="18296"/>
                    <a:pt x="7115" y="18288"/>
                  </a:cubicBezTo>
                  <a:lnTo>
                    <a:pt x="7167" y="18288"/>
                  </a:lnTo>
                  <a:cubicBezTo>
                    <a:pt x="7200" y="18262"/>
                    <a:pt x="7232" y="18223"/>
                    <a:pt x="7252" y="18184"/>
                  </a:cubicBezTo>
                  <a:cubicBezTo>
                    <a:pt x="7258" y="18177"/>
                    <a:pt x="7258" y="18171"/>
                    <a:pt x="7258" y="18171"/>
                  </a:cubicBezTo>
                  <a:cubicBezTo>
                    <a:pt x="7265" y="18112"/>
                    <a:pt x="7271" y="18067"/>
                    <a:pt x="7278" y="18028"/>
                  </a:cubicBezTo>
                  <a:cubicBezTo>
                    <a:pt x="7323" y="17612"/>
                    <a:pt x="7362" y="17176"/>
                    <a:pt x="7388" y="16727"/>
                  </a:cubicBezTo>
                  <a:close/>
                  <a:moveTo>
                    <a:pt x="6258" y="30146"/>
                  </a:moveTo>
                  <a:cubicBezTo>
                    <a:pt x="6262" y="30146"/>
                    <a:pt x="6266" y="30149"/>
                    <a:pt x="6270" y="30157"/>
                  </a:cubicBezTo>
                  <a:cubicBezTo>
                    <a:pt x="6270" y="30163"/>
                    <a:pt x="6276" y="30170"/>
                    <a:pt x="6276" y="30176"/>
                  </a:cubicBezTo>
                  <a:cubicBezTo>
                    <a:pt x="6276" y="30202"/>
                    <a:pt x="6270" y="30241"/>
                    <a:pt x="6250" y="30280"/>
                  </a:cubicBezTo>
                  <a:cubicBezTo>
                    <a:pt x="6244" y="30306"/>
                    <a:pt x="6231" y="30319"/>
                    <a:pt x="6218" y="30326"/>
                  </a:cubicBezTo>
                  <a:cubicBezTo>
                    <a:pt x="6211" y="30339"/>
                    <a:pt x="6205" y="30345"/>
                    <a:pt x="6185" y="30345"/>
                  </a:cubicBezTo>
                  <a:cubicBezTo>
                    <a:pt x="6133" y="30365"/>
                    <a:pt x="6094" y="30378"/>
                    <a:pt x="6068" y="30378"/>
                  </a:cubicBezTo>
                  <a:cubicBezTo>
                    <a:pt x="6062" y="30381"/>
                    <a:pt x="6055" y="30383"/>
                    <a:pt x="6050" y="30383"/>
                  </a:cubicBezTo>
                  <a:cubicBezTo>
                    <a:pt x="6044" y="30383"/>
                    <a:pt x="6039" y="30381"/>
                    <a:pt x="6036" y="30378"/>
                  </a:cubicBezTo>
                  <a:cubicBezTo>
                    <a:pt x="6023" y="30371"/>
                    <a:pt x="6016" y="30365"/>
                    <a:pt x="6016" y="30345"/>
                  </a:cubicBezTo>
                  <a:cubicBezTo>
                    <a:pt x="6016" y="30345"/>
                    <a:pt x="6023" y="30339"/>
                    <a:pt x="6036" y="30326"/>
                  </a:cubicBezTo>
                  <a:cubicBezTo>
                    <a:pt x="6068" y="30306"/>
                    <a:pt x="6107" y="30293"/>
                    <a:pt x="6140" y="30293"/>
                  </a:cubicBezTo>
                  <a:cubicBezTo>
                    <a:pt x="6172" y="30287"/>
                    <a:pt x="6192" y="30280"/>
                    <a:pt x="6198" y="30274"/>
                  </a:cubicBezTo>
                  <a:lnTo>
                    <a:pt x="6237" y="30209"/>
                  </a:lnTo>
                  <a:lnTo>
                    <a:pt x="6250" y="30150"/>
                  </a:lnTo>
                  <a:cubicBezTo>
                    <a:pt x="6253" y="30148"/>
                    <a:pt x="6256" y="30146"/>
                    <a:pt x="6258" y="30146"/>
                  </a:cubicBezTo>
                  <a:close/>
                  <a:moveTo>
                    <a:pt x="13333" y="27816"/>
                  </a:moveTo>
                  <a:lnTo>
                    <a:pt x="12624" y="27965"/>
                  </a:lnTo>
                  <a:cubicBezTo>
                    <a:pt x="12455" y="28004"/>
                    <a:pt x="12318" y="28037"/>
                    <a:pt x="12221" y="28069"/>
                  </a:cubicBezTo>
                  <a:cubicBezTo>
                    <a:pt x="12039" y="28141"/>
                    <a:pt x="11902" y="28193"/>
                    <a:pt x="11811" y="28225"/>
                  </a:cubicBezTo>
                  <a:cubicBezTo>
                    <a:pt x="11765" y="28245"/>
                    <a:pt x="11635" y="28284"/>
                    <a:pt x="11421" y="28342"/>
                  </a:cubicBezTo>
                  <a:lnTo>
                    <a:pt x="10289" y="28655"/>
                  </a:lnTo>
                  <a:cubicBezTo>
                    <a:pt x="10211" y="28681"/>
                    <a:pt x="10153" y="28687"/>
                    <a:pt x="10107" y="28687"/>
                  </a:cubicBezTo>
                  <a:cubicBezTo>
                    <a:pt x="10126" y="28739"/>
                    <a:pt x="10146" y="28798"/>
                    <a:pt x="10166" y="28850"/>
                  </a:cubicBezTo>
                  <a:cubicBezTo>
                    <a:pt x="10374" y="28811"/>
                    <a:pt x="10601" y="28752"/>
                    <a:pt x="10848" y="28681"/>
                  </a:cubicBezTo>
                  <a:cubicBezTo>
                    <a:pt x="11031" y="28629"/>
                    <a:pt x="11304" y="28544"/>
                    <a:pt x="11661" y="28420"/>
                  </a:cubicBezTo>
                  <a:lnTo>
                    <a:pt x="12617" y="28095"/>
                  </a:lnTo>
                  <a:cubicBezTo>
                    <a:pt x="12786" y="28043"/>
                    <a:pt x="12910" y="28011"/>
                    <a:pt x="12995" y="27998"/>
                  </a:cubicBezTo>
                  <a:cubicBezTo>
                    <a:pt x="13047" y="27998"/>
                    <a:pt x="13086" y="27998"/>
                    <a:pt x="13105" y="28017"/>
                  </a:cubicBezTo>
                  <a:cubicBezTo>
                    <a:pt x="13144" y="28043"/>
                    <a:pt x="13164" y="28095"/>
                    <a:pt x="13164" y="28173"/>
                  </a:cubicBezTo>
                  <a:cubicBezTo>
                    <a:pt x="13196" y="28616"/>
                    <a:pt x="13287" y="29051"/>
                    <a:pt x="13437" y="29480"/>
                  </a:cubicBezTo>
                  <a:cubicBezTo>
                    <a:pt x="13450" y="29507"/>
                    <a:pt x="13450" y="29533"/>
                    <a:pt x="13450" y="29552"/>
                  </a:cubicBezTo>
                  <a:cubicBezTo>
                    <a:pt x="13450" y="29585"/>
                    <a:pt x="13437" y="29598"/>
                    <a:pt x="13417" y="29604"/>
                  </a:cubicBezTo>
                  <a:cubicBezTo>
                    <a:pt x="13415" y="29605"/>
                    <a:pt x="13412" y="29605"/>
                    <a:pt x="13409" y="29605"/>
                  </a:cubicBezTo>
                  <a:cubicBezTo>
                    <a:pt x="13376" y="29605"/>
                    <a:pt x="13359" y="29566"/>
                    <a:pt x="13359" y="29500"/>
                  </a:cubicBezTo>
                  <a:cubicBezTo>
                    <a:pt x="13352" y="29454"/>
                    <a:pt x="13346" y="29396"/>
                    <a:pt x="13326" y="29331"/>
                  </a:cubicBezTo>
                  <a:cubicBezTo>
                    <a:pt x="13300" y="29253"/>
                    <a:pt x="13281" y="29194"/>
                    <a:pt x="13274" y="29162"/>
                  </a:cubicBezTo>
                  <a:cubicBezTo>
                    <a:pt x="13229" y="29032"/>
                    <a:pt x="13196" y="28876"/>
                    <a:pt x="13170" y="28687"/>
                  </a:cubicBezTo>
                  <a:cubicBezTo>
                    <a:pt x="13151" y="28472"/>
                    <a:pt x="13131" y="28310"/>
                    <a:pt x="13118" y="28199"/>
                  </a:cubicBezTo>
                  <a:cubicBezTo>
                    <a:pt x="13112" y="28141"/>
                    <a:pt x="13092" y="28108"/>
                    <a:pt x="13073" y="28082"/>
                  </a:cubicBezTo>
                  <a:cubicBezTo>
                    <a:pt x="13051" y="28064"/>
                    <a:pt x="13022" y="28054"/>
                    <a:pt x="12985" y="28054"/>
                  </a:cubicBezTo>
                  <a:cubicBezTo>
                    <a:pt x="12954" y="28054"/>
                    <a:pt x="12919" y="28061"/>
                    <a:pt x="12878" y="28076"/>
                  </a:cubicBezTo>
                  <a:lnTo>
                    <a:pt x="11622" y="28498"/>
                  </a:lnTo>
                  <a:cubicBezTo>
                    <a:pt x="11297" y="28603"/>
                    <a:pt x="11044" y="28687"/>
                    <a:pt x="10868" y="28733"/>
                  </a:cubicBezTo>
                  <a:cubicBezTo>
                    <a:pt x="10621" y="28811"/>
                    <a:pt x="10393" y="28863"/>
                    <a:pt x="10179" y="28895"/>
                  </a:cubicBezTo>
                  <a:cubicBezTo>
                    <a:pt x="10432" y="29585"/>
                    <a:pt x="10614" y="30072"/>
                    <a:pt x="10738" y="30371"/>
                  </a:cubicBezTo>
                  <a:cubicBezTo>
                    <a:pt x="10783" y="30482"/>
                    <a:pt x="10842" y="30619"/>
                    <a:pt x="10913" y="30775"/>
                  </a:cubicBezTo>
                  <a:cubicBezTo>
                    <a:pt x="11083" y="30768"/>
                    <a:pt x="11304" y="30729"/>
                    <a:pt x="11564" y="30658"/>
                  </a:cubicBezTo>
                  <a:cubicBezTo>
                    <a:pt x="12175" y="30489"/>
                    <a:pt x="12767" y="30280"/>
                    <a:pt x="13346" y="30040"/>
                  </a:cubicBezTo>
                  <a:cubicBezTo>
                    <a:pt x="13456" y="29988"/>
                    <a:pt x="13534" y="29942"/>
                    <a:pt x="13573" y="29890"/>
                  </a:cubicBezTo>
                  <a:cubicBezTo>
                    <a:pt x="13632" y="29812"/>
                    <a:pt x="13658" y="29695"/>
                    <a:pt x="13651" y="29533"/>
                  </a:cubicBezTo>
                  <a:cubicBezTo>
                    <a:pt x="13638" y="29272"/>
                    <a:pt x="13599" y="28986"/>
                    <a:pt x="13534" y="28668"/>
                  </a:cubicBezTo>
                  <a:cubicBezTo>
                    <a:pt x="13495" y="28472"/>
                    <a:pt x="13430" y="28186"/>
                    <a:pt x="13333" y="27816"/>
                  </a:cubicBezTo>
                  <a:close/>
                  <a:moveTo>
                    <a:pt x="4768" y="28141"/>
                  </a:moveTo>
                  <a:cubicBezTo>
                    <a:pt x="4748" y="28147"/>
                    <a:pt x="4728" y="28160"/>
                    <a:pt x="4702" y="28173"/>
                  </a:cubicBezTo>
                  <a:cubicBezTo>
                    <a:pt x="4657" y="28186"/>
                    <a:pt x="4631" y="28206"/>
                    <a:pt x="4605" y="28225"/>
                  </a:cubicBezTo>
                  <a:cubicBezTo>
                    <a:pt x="4553" y="28264"/>
                    <a:pt x="4520" y="28342"/>
                    <a:pt x="4501" y="28459"/>
                  </a:cubicBezTo>
                  <a:cubicBezTo>
                    <a:pt x="4403" y="28993"/>
                    <a:pt x="4338" y="29591"/>
                    <a:pt x="4299" y="30267"/>
                  </a:cubicBezTo>
                  <a:cubicBezTo>
                    <a:pt x="4293" y="30397"/>
                    <a:pt x="4286" y="30547"/>
                    <a:pt x="4280" y="30723"/>
                  </a:cubicBezTo>
                  <a:lnTo>
                    <a:pt x="4338" y="30723"/>
                  </a:lnTo>
                  <a:cubicBezTo>
                    <a:pt x="4345" y="30723"/>
                    <a:pt x="4377" y="30710"/>
                    <a:pt x="4442" y="30697"/>
                  </a:cubicBezTo>
                  <a:lnTo>
                    <a:pt x="4722" y="30619"/>
                  </a:lnTo>
                  <a:cubicBezTo>
                    <a:pt x="4989" y="30541"/>
                    <a:pt x="5197" y="30495"/>
                    <a:pt x="5333" y="30489"/>
                  </a:cubicBezTo>
                  <a:lnTo>
                    <a:pt x="5333" y="30489"/>
                  </a:lnTo>
                  <a:cubicBezTo>
                    <a:pt x="5307" y="30521"/>
                    <a:pt x="5249" y="30547"/>
                    <a:pt x="5158" y="30567"/>
                  </a:cubicBezTo>
                  <a:cubicBezTo>
                    <a:pt x="5028" y="30593"/>
                    <a:pt x="4865" y="30638"/>
                    <a:pt x="4663" y="30697"/>
                  </a:cubicBezTo>
                  <a:lnTo>
                    <a:pt x="4390" y="30775"/>
                  </a:lnTo>
                  <a:lnTo>
                    <a:pt x="4280" y="30781"/>
                  </a:lnTo>
                  <a:cubicBezTo>
                    <a:pt x="4280" y="30840"/>
                    <a:pt x="4273" y="30898"/>
                    <a:pt x="4273" y="30963"/>
                  </a:cubicBezTo>
                  <a:cubicBezTo>
                    <a:pt x="4390" y="30950"/>
                    <a:pt x="4546" y="30924"/>
                    <a:pt x="4741" y="30879"/>
                  </a:cubicBezTo>
                  <a:lnTo>
                    <a:pt x="5600" y="30684"/>
                  </a:lnTo>
                  <a:cubicBezTo>
                    <a:pt x="5958" y="30606"/>
                    <a:pt x="6237" y="30528"/>
                    <a:pt x="6426" y="30456"/>
                  </a:cubicBezTo>
                  <a:cubicBezTo>
                    <a:pt x="6458" y="30345"/>
                    <a:pt x="6471" y="30176"/>
                    <a:pt x="6484" y="29949"/>
                  </a:cubicBezTo>
                  <a:cubicBezTo>
                    <a:pt x="6497" y="29656"/>
                    <a:pt x="6497" y="29435"/>
                    <a:pt x="6491" y="29285"/>
                  </a:cubicBezTo>
                  <a:cubicBezTo>
                    <a:pt x="6465" y="28941"/>
                    <a:pt x="6393" y="28616"/>
                    <a:pt x="6270" y="28310"/>
                  </a:cubicBezTo>
                  <a:lnTo>
                    <a:pt x="6094" y="28310"/>
                  </a:lnTo>
                  <a:cubicBezTo>
                    <a:pt x="6101" y="28336"/>
                    <a:pt x="6107" y="28362"/>
                    <a:pt x="6114" y="28394"/>
                  </a:cubicBezTo>
                  <a:lnTo>
                    <a:pt x="6166" y="28642"/>
                  </a:lnTo>
                  <a:cubicBezTo>
                    <a:pt x="6192" y="28752"/>
                    <a:pt x="6211" y="28863"/>
                    <a:pt x="6224" y="28973"/>
                  </a:cubicBezTo>
                  <a:lnTo>
                    <a:pt x="6315" y="29695"/>
                  </a:lnTo>
                  <a:cubicBezTo>
                    <a:pt x="6335" y="29806"/>
                    <a:pt x="6335" y="29884"/>
                    <a:pt x="6322" y="29929"/>
                  </a:cubicBezTo>
                  <a:cubicBezTo>
                    <a:pt x="6317" y="29939"/>
                    <a:pt x="6312" y="29945"/>
                    <a:pt x="6308" y="29945"/>
                  </a:cubicBezTo>
                  <a:cubicBezTo>
                    <a:pt x="6306" y="29945"/>
                    <a:pt x="6304" y="29944"/>
                    <a:pt x="6302" y="29942"/>
                  </a:cubicBezTo>
                  <a:lnTo>
                    <a:pt x="6224" y="29292"/>
                  </a:lnTo>
                  <a:cubicBezTo>
                    <a:pt x="6211" y="29136"/>
                    <a:pt x="6198" y="29019"/>
                    <a:pt x="6185" y="28941"/>
                  </a:cubicBezTo>
                  <a:lnTo>
                    <a:pt x="6081" y="28407"/>
                  </a:lnTo>
                  <a:cubicBezTo>
                    <a:pt x="6068" y="28368"/>
                    <a:pt x="6062" y="28336"/>
                    <a:pt x="6049" y="28316"/>
                  </a:cubicBezTo>
                  <a:lnTo>
                    <a:pt x="6003" y="28316"/>
                  </a:lnTo>
                  <a:cubicBezTo>
                    <a:pt x="5884" y="28321"/>
                    <a:pt x="5778" y="28323"/>
                    <a:pt x="5685" y="28323"/>
                  </a:cubicBezTo>
                  <a:cubicBezTo>
                    <a:pt x="5534" y="28323"/>
                    <a:pt x="5418" y="28318"/>
                    <a:pt x="5333" y="28310"/>
                  </a:cubicBezTo>
                  <a:cubicBezTo>
                    <a:pt x="5158" y="28284"/>
                    <a:pt x="4969" y="28225"/>
                    <a:pt x="4768" y="28141"/>
                  </a:cubicBezTo>
                  <a:close/>
                  <a:moveTo>
                    <a:pt x="6159" y="31080"/>
                  </a:moveTo>
                  <a:cubicBezTo>
                    <a:pt x="6205" y="31288"/>
                    <a:pt x="6231" y="31438"/>
                    <a:pt x="6237" y="31516"/>
                  </a:cubicBezTo>
                  <a:cubicBezTo>
                    <a:pt x="6244" y="31607"/>
                    <a:pt x="6244" y="31750"/>
                    <a:pt x="6231" y="31939"/>
                  </a:cubicBezTo>
                  <a:cubicBezTo>
                    <a:pt x="6231" y="31991"/>
                    <a:pt x="6218" y="32030"/>
                    <a:pt x="6211" y="32049"/>
                  </a:cubicBezTo>
                  <a:cubicBezTo>
                    <a:pt x="6198" y="32075"/>
                    <a:pt x="6172" y="32101"/>
                    <a:pt x="6140" y="32127"/>
                  </a:cubicBezTo>
                  <a:cubicBezTo>
                    <a:pt x="6062" y="32186"/>
                    <a:pt x="5958" y="32231"/>
                    <a:pt x="5834" y="32264"/>
                  </a:cubicBezTo>
                  <a:cubicBezTo>
                    <a:pt x="5776" y="32284"/>
                    <a:pt x="5665" y="32303"/>
                    <a:pt x="5489" y="32329"/>
                  </a:cubicBezTo>
                  <a:lnTo>
                    <a:pt x="4410" y="32557"/>
                  </a:lnTo>
                  <a:cubicBezTo>
                    <a:pt x="4400" y="32560"/>
                    <a:pt x="4392" y="32562"/>
                    <a:pt x="4385" y="32562"/>
                  </a:cubicBezTo>
                  <a:cubicBezTo>
                    <a:pt x="4377" y="32562"/>
                    <a:pt x="4371" y="32560"/>
                    <a:pt x="4364" y="32557"/>
                  </a:cubicBezTo>
                  <a:cubicBezTo>
                    <a:pt x="4358" y="32550"/>
                    <a:pt x="4351" y="32537"/>
                    <a:pt x="4351" y="32524"/>
                  </a:cubicBezTo>
                  <a:cubicBezTo>
                    <a:pt x="4358" y="32511"/>
                    <a:pt x="4364" y="32505"/>
                    <a:pt x="4371" y="32492"/>
                  </a:cubicBezTo>
                  <a:cubicBezTo>
                    <a:pt x="4384" y="32479"/>
                    <a:pt x="4410" y="32472"/>
                    <a:pt x="4436" y="32472"/>
                  </a:cubicBezTo>
                  <a:cubicBezTo>
                    <a:pt x="4566" y="32459"/>
                    <a:pt x="4735" y="32427"/>
                    <a:pt x="4956" y="32381"/>
                  </a:cubicBezTo>
                  <a:cubicBezTo>
                    <a:pt x="5197" y="32329"/>
                    <a:pt x="5372" y="32290"/>
                    <a:pt x="5470" y="32277"/>
                  </a:cubicBezTo>
                  <a:cubicBezTo>
                    <a:pt x="5659" y="32251"/>
                    <a:pt x="5776" y="32231"/>
                    <a:pt x="5815" y="32218"/>
                  </a:cubicBezTo>
                  <a:cubicBezTo>
                    <a:pt x="5945" y="32186"/>
                    <a:pt x="6049" y="32134"/>
                    <a:pt x="6127" y="32069"/>
                  </a:cubicBezTo>
                  <a:cubicBezTo>
                    <a:pt x="6146" y="32056"/>
                    <a:pt x="6159" y="32036"/>
                    <a:pt x="6166" y="32017"/>
                  </a:cubicBezTo>
                  <a:cubicBezTo>
                    <a:pt x="6179" y="31997"/>
                    <a:pt x="6185" y="31965"/>
                    <a:pt x="6192" y="31919"/>
                  </a:cubicBezTo>
                  <a:cubicBezTo>
                    <a:pt x="6205" y="31724"/>
                    <a:pt x="6205" y="31588"/>
                    <a:pt x="6192" y="31510"/>
                  </a:cubicBezTo>
                  <a:cubicBezTo>
                    <a:pt x="6179" y="31432"/>
                    <a:pt x="6166" y="31373"/>
                    <a:pt x="6159" y="31327"/>
                  </a:cubicBezTo>
                  <a:cubicBezTo>
                    <a:pt x="6146" y="31236"/>
                    <a:pt x="6140" y="31158"/>
                    <a:pt x="6140" y="31106"/>
                  </a:cubicBezTo>
                  <a:cubicBezTo>
                    <a:pt x="6140" y="31087"/>
                    <a:pt x="6146" y="31080"/>
                    <a:pt x="6159" y="31080"/>
                  </a:cubicBezTo>
                  <a:close/>
                  <a:moveTo>
                    <a:pt x="6341" y="30846"/>
                  </a:moveTo>
                  <a:cubicBezTo>
                    <a:pt x="5808" y="31002"/>
                    <a:pt x="5242" y="31132"/>
                    <a:pt x="4650" y="31236"/>
                  </a:cubicBezTo>
                  <a:cubicBezTo>
                    <a:pt x="4553" y="31256"/>
                    <a:pt x="4475" y="31262"/>
                    <a:pt x="4410" y="31262"/>
                  </a:cubicBezTo>
                  <a:cubicBezTo>
                    <a:pt x="4384" y="31266"/>
                    <a:pt x="4359" y="31267"/>
                    <a:pt x="4336" y="31267"/>
                  </a:cubicBezTo>
                  <a:cubicBezTo>
                    <a:pt x="4312" y="31267"/>
                    <a:pt x="4289" y="31266"/>
                    <a:pt x="4267" y="31262"/>
                  </a:cubicBezTo>
                  <a:cubicBezTo>
                    <a:pt x="4260" y="31510"/>
                    <a:pt x="4260" y="31783"/>
                    <a:pt x="4254" y="32088"/>
                  </a:cubicBezTo>
                  <a:lnTo>
                    <a:pt x="4254" y="32726"/>
                  </a:lnTo>
                  <a:cubicBezTo>
                    <a:pt x="4937" y="32674"/>
                    <a:pt x="5606" y="32557"/>
                    <a:pt x="6270" y="32368"/>
                  </a:cubicBezTo>
                  <a:cubicBezTo>
                    <a:pt x="6322" y="32355"/>
                    <a:pt x="6354" y="32336"/>
                    <a:pt x="6367" y="32316"/>
                  </a:cubicBezTo>
                  <a:cubicBezTo>
                    <a:pt x="6387" y="32297"/>
                    <a:pt x="6393" y="32264"/>
                    <a:pt x="6400" y="32225"/>
                  </a:cubicBezTo>
                  <a:cubicBezTo>
                    <a:pt x="6439" y="31887"/>
                    <a:pt x="6452" y="31646"/>
                    <a:pt x="6432" y="31490"/>
                  </a:cubicBezTo>
                  <a:lnTo>
                    <a:pt x="6341" y="30846"/>
                  </a:lnTo>
                  <a:close/>
                  <a:moveTo>
                    <a:pt x="13996" y="30150"/>
                  </a:moveTo>
                  <a:cubicBezTo>
                    <a:pt x="13203" y="30580"/>
                    <a:pt x="12364" y="30879"/>
                    <a:pt x="11473" y="31041"/>
                  </a:cubicBezTo>
                  <a:cubicBezTo>
                    <a:pt x="11349" y="31061"/>
                    <a:pt x="11245" y="31074"/>
                    <a:pt x="11167" y="31074"/>
                  </a:cubicBezTo>
                  <a:cubicBezTo>
                    <a:pt x="11122" y="31074"/>
                    <a:pt x="11083" y="31074"/>
                    <a:pt x="11037" y="31067"/>
                  </a:cubicBezTo>
                  <a:lnTo>
                    <a:pt x="11037" y="31067"/>
                  </a:lnTo>
                  <a:cubicBezTo>
                    <a:pt x="11096" y="31191"/>
                    <a:pt x="11154" y="31327"/>
                    <a:pt x="11219" y="31477"/>
                  </a:cubicBezTo>
                  <a:cubicBezTo>
                    <a:pt x="11330" y="31737"/>
                    <a:pt x="11453" y="32069"/>
                    <a:pt x="11603" y="32479"/>
                  </a:cubicBezTo>
                  <a:cubicBezTo>
                    <a:pt x="11659" y="32480"/>
                    <a:pt x="11714" y="32481"/>
                    <a:pt x="11769" y="32481"/>
                  </a:cubicBezTo>
                  <a:cubicBezTo>
                    <a:pt x="12599" y="32481"/>
                    <a:pt x="13390" y="32298"/>
                    <a:pt x="14146" y="31932"/>
                  </a:cubicBezTo>
                  <a:cubicBezTo>
                    <a:pt x="14211" y="31900"/>
                    <a:pt x="14243" y="31874"/>
                    <a:pt x="14263" y="31841"/>
                  </a:cubicBezTo>
                  <a:cubicBezTo>
                    <a:pt x="14289" y="31802"/>
                    <a:pt x="14295" y="31737"/>
                    <a:pt x="14269" y="31653"/>
                  </a:cubicBezTo>
                  <a:cubicBezTo>
                    <a:pt x="14185" y="31275"/>
                    <a:pt x="14107" y="31002"/>
                    <a:pt x="14042" y="30846"/>
                  </a:cubicBezTo>
                  <a:cubicBezTo>
                    <a:pt x="14009" y="30762"/>
                    <a:pt x="13990" y="30703"/>
                    <a:pt x="13977" y="30658"/>
                  </a:cubicBezTo>
                  <a:cubicBezTo>
                    <a:pt x="13951" y="30586"/>
                    <a:pt x="13931" y="30528"/>
                    <a:pt x="13925" y="30476"/>
                  </a:cubicBezTo>
                  <a:cubicBezTo>
                    <a:pt x="13918" y="30437"/>
                    <a:pt x="13925" y="30417"/>
                    <a:pt x="13944" y="30417"/>
                  </a:cubicBezTo>
                  <a:lnTo>
                    <a:pt x="14048" y="30684"/>
                  </a:lnTo>
                  <a:cubicBezTo>
                    <a:pt x="14191" y="31074"/>
                    <a:pt x="14289" y="31425"/>
                    <a:pt x="14334" y="31737"/>
                  </a:cubicBezTo>
                  <a:cubicBezTo>
                    <a:pt x="14347" y="31796"/>
                    <a:pt x="14341" y="31841"/>
                    <a:pt x="14328" y="31874"/>
                  </a:cubicBezTo>
                  <a:cubicBezTo>
                    <a:pt x="14315" y="31913"/>
                    <a:pt x="14263" y="31945"/>
                    <a:pt x="14191" y="31984"/>
                  </a:cubicBezTo>
                  <a:lnTo>
                    <a:pt x="13730" y="32179"/>
                  </a:lnTo>
                  <a:cubicBezTo>
                    <a:pt x="13612" y="32231"/>
                    <a:pt x="13515" y="32271"/>
                    <a:pt x="13424" y="32297"/>
                  </a:cubicBezTo>
                  <a:cubicBezTo>
                    <a:pt x="13333" y="32336"/>
                    <a:pt x="13157" y="32375"/>
                    <a:pt x="12910" y="32420"/>
                  </a:cubicBezTo>
                  <a:cubicBezTo>
                    <a:pt x="12624" y="32472"/>
                    <a:pt x="12396" y="32511"/>
                    <a:pt x="12240" y="32531"/>
                  </a:cubicBezTo>
                  <a:cubicBezTo>
                    <a:pt x="12093" y="32548"/>
                    <a:pt x="11951" y="32557"/>
                    <a:pt x="11819" y="32557"/>
                  </a:cubicBezTo>
                  <a:cubicBezTo>
                    <a:pt x="11753" y="32557"/>
                    <a:pt x="11690" y="32554"/>
                    <a:pt x="11629" y="32550"/>
                  </a:cubicBezTo>
                  <a:lnTo>
                    <a:pt x="11629" y="32550"/>
                  </a:lnTo>
                  <a:cubicBezTo>
                    <a:pt x="11642" y="32596"/>
                    <a:pt x="11661" y="32641"/>
                    <a:pt x="11681" y="32693"/>
                  </a:cubicBezTo>
                  <a:cubicBezTo>
                    <a:pt x="11765" y="32717"/>
                    <a:pt x="11867" y="32728"/>
                    <a:pt x="11988" y="32728"/>
                  </a:cubicBezTo>
                  <a:cubicBezTo>
                    <a:pt x="12099" y="32728"/>
                    <a:pt x="12226" y="32719"/>
                    <a:pt x="12370" y="32700"/>
                  </a:cubicBezTo>
                  <a:cubicBezTo>
                    <a:pt x="13138" y="32589"/>
                    <a:pt x="13808" y="32381"/>
                    <a:pt x="14380" y="32088"/>
                  </a:cubicBezTo>
                  <a:cubicBezTo>
                    <a:pt x="14432" y="32062"/>
                    <a:pt x="14464" y="32030"/>
                    <a:pt x="14477" y="32004"/>
                  </a:cubicBezTo>
                  <a:cubicBezTo>
                    <a:pt x="14497" y="31978"/>
                    <a:pt x="14497" y="31939"/>
                    <a:pt x="14497" y="31893"/>
                  </a:cubicBezTo>
                  <a:cubicBezTo>
                    <a:pt x="14477" y="31562"/>
                    <a:pt x="14451" y="31327"/>
                    <a:pt x="14412" y="31184"/>
                  </a:cubicBezTo>
                  <a:cubicBezTo>
                    <a:pt x="14373" y="31015"/>
                    <a:pt x="14282" y="30762"/>
                    <a:pt x="14133" y="30443"/>
                  </a:cubicBezTo>
                  <a:lnTo>
                    <a:pt x="13996" y="30150"/>
                  </a:lnTo>
                  <a:close/>
                  <a:moveTo>
                    <a:pt x="6101" y="32752"/>
                  </a:moveTo>
                  <a:cubicBezTo>
                    <a:pt x="5724" y="32830"/>
                    <a:pt x="5437" y="32882"/>
                    <a:pt x="5242" y="32908"/>
                  </a:cubicBezTo>
                  <a:cubicBezTo>
                    <a:pt x="4930" y="32960"/>
                    <a:pt x="4637" y="32986"/>
                    <a:pt x="4384" y="32992"/>
                  </a:cubicBezTo>
                  <a:cubicBezTo>
                    <a:pt x="4332" y="32992"/>
                    <a:pt x="4286" y="32992"/>
                    <a:pt x="4247" y="32986"/>
                  </a:cubicBezTo>
                  <a:lnTo>
                    <a:pt x="4241" y="33961"/>
                  </a:lnTo>
                  <a:cubicBezTo>
                    <a:pt x="4264" y="33960"/>
                    <a:pt x="4291" y="33959"/>
                    <a:pt x="4324" y="33959"/>
                  </a:cubicBezTo>
                  <a:cubicBezTo>
                    <a:pt x="4403" y="33959"/>
                    <a:pt x="4511" y="33963"/>
                    <a:pt x="4644" y="33968"/>
                  </a:cubicBezTo>
                  <a:cubicBezTo>
                    <a:pt x="4732" y="33971"/>
                    <a:pt x="4810" y="33973"/>
                    <a:pt x="4877" y="33973"/>
                  </a:cubicBezTo>
                  <a:cubicBezTo>
                    <a:pt x="4945" y="33973"/>
                    <a:pt x="5002" y="33971"/>
                    <a:pt x="5047" y="33968"/>
                  </a:cubicBezTo>
                  <a:cubicBezTo>
                    <a:pt x="5177" y="33955"/>
                    <a:pt x="5249" y="33948"/>
                    <a:pt x="5275" y="33948"/>
                  </a:cubicBezTo>
                  <a:cubicBezTo>
                    <a:pt x="5320" y="33948"/>
                    <a:pt x="5411" y="33955"/>
                    <a:pt x="5561" y="33974"/>
                  </a:cubicBezTo>
                  <a:cubicBezTo>
                    <a:pt x="5623" y="33981"/>
                    <a:pt x="5678" y="33984"/>
                    <a:pt x="5726" y="33984"/>
                  </a:cubicBezTo>
                  <a:cubicBezTo>
                    <a:pt x="5774" y="33984"/>
                    <a:pt x="5815" y="33981"/>
                    <a:pt x="5847" y="33974"/>
                  </a:cubicBezTo>
                  <a:cubicBezTo>
                    <a:pt x="5873" y="33922"/>
                    <a:pt x="5886" y="33857"/>
                    <a:pt x="5893" y="33779"/>
                  </a:cubicBezTo>
                  <a:cubicBezTo>
                    <a:pt x="5899" y="33747"/>
                    <a:pt x="5899" y="33682"/>
                    <a:pt x="5899" y="33578"/>
                  </a:cubicBezTo>
                  <a:cubicBezTo>
                    <a:pt x="5893" y="33441"/>
                    <a:pt x="5906" y="33272"/>
                    <a:pt x="5919" y="33077"/>
                  </a:cubicBezTo>
                  <a:cubicBezTo>
                    <a:pt x="5932" y="33181"/>
                    <a:pt x="5945" y="33363"/>
                    <a:pt x="5951" y="33630"/>
                  </a:cubicBezTo>
                  <a:cubicBezTo>
                    <a:pt x="5951" y="33779"/>
                    <a:pt x="5945" y="33896"/>
                    <a:pt x="5925" y="33968"/>
                  </a:cubicBezTo>
                  <a:cubicBezTo>
                    <a:pt x="5919" y="33994"/>
                    <a:pt x="5906" y="34013"/>
                    <a:pt x="5893" y="34026"/>
                  </a:cubicBezTo>
                  <a:cubicBezTo>
                    <a:pt x="5880" y="34033"/>
                    <a:pt x="5860" y="34039"/>
                    <a:pt x="5834" y="34039"/>
                  </a:cubicBezTo>
                  <a:lnTo>
                    <a:pt x="5678" y="34039"/>
                  </a:lnTo>
                  <a:cubicBezTo>
                    <a:pt x="5580" y="34039"/>
                    <a:pt x="5502" y="34033"/>
                    <a:pt x="5450" y="34026"/>
                  </a:cubicBezTo>
                  <a:cubicBezTo>
                    <a:pt x="5372" y="34013"/>
                    <a:pt x="5327" y="34007"/>
                    <a:pt x="5307" y="34007"/>
                  </a:cubicBezTo>
                  <a:cubicBezTo>
                    <a:pt x="5275" y="34007"/>
                    <a:pt x="5229" y="34013"/>
                    <a:pt x="5164" y="34020"/>
                  </a:cubicBezTo>
                  <a:cubicBezTo>
                    <a:pt x="5094" y="34032"/>
                    <a:pt x="5003" y="34037"/>
                    <a:pt x="4896" y="34037"/>
                  </a:cubicBezTo>
                  <a:cubicBezTo>
                    <a:pt x="4834" y="34037"/>
                    <a:pt x="4767" y="34035"/>
                    <a:pt x="4696" y="34033"/>
                  </a:cubicBezTo>
                  <a:cubicBezTo>
                    <a:pt x="4589" y="34030"/>
                    <a:pt x="4498" y="34028"/>
                    <a:pt x="4422" y="34028"/>
                  </a:cubicBezTo>
                  <a:cubicBezTo>
                    <a:pt x="4346" y="34028"/>
                    <a:pt x="4286" y="34030"/>
                    <a:pt x="4241" y="34033"/>
                  </a:cubicBezTo>
                  <a:lnTo>
                    <a:pt x="4234" y="34209"/>
                  </a:lnTo>
                  <a:cubicBezTo>
                    <a:pt x="4247" y="34209"/>
                    <a:pt x="4267" y="34209"/>
                    <a:pt x="4280" y="34215"/>
                  </a:cubicBezTo>
                  <a:cubicBezTo>
                    <a:pt x="4299" y="34215"/>
                    <a:pt x="4325" y="34222"/>
                    <a:pt x="4351" y="34235"/>
                  </a:cubicBezTo>
                  <a:cubicBezTo>
                    <a:pt x="4397" y="34248"/>
                    <a:pt x="4462" y="34254"/>
                    <a:pt x="4553" y="34254"/>
                  </a:cubicBezTo>
                  <a:cubicBezTo>
                    <a:pt x="4680" y="34256"/>
                    <a:pt x="4806" y="34257"/>
                    <a:pt x="4932" y="34257"/>
                  </a:cubicBezTo>
                  <a:cubicBezTo>
                    <a:pt x="5311" y="34257"/>
                    <a:pt x="5688" y="34249"/>
                    <a:pt x="6068" y="34235"/>
                  </a:cubicBezTo>
                  <a:cubicBezTo>
                    <a:pt x="6081" y="34150"/>
                    <a:pt x="6094" y="34078"/>
                    <a:pt x="6094" y="34033"/>
                  </a:cubicBezTo>
                  <a:lnTo>
                    <a:pt x="6101" y="33864"/>
                  </a:lnTo>
                  <a:cubicBezTo>
                    <a:pt x="6101" y="33825"/>
                    <a:pt x="6107" y="33766"/>
                    <a:pt x="6127" y="33675"/>
                  </a:cubicBezTo>
                  <a:cubicBezTo>
                    <a:pt x="6133" y="33597"/>
                    <a:pt x="6140" y="33532"/>
                    <a:pt x="6140" y="33487"/>
                  </a:cubicBezTo>
                  <a:cubicBezTo>
                    <a:pt x="6140" y="33441"/>
                    <a:pt x="6133" y="33357"/>
                    <a:pt x="6114" y="33220"/>
                  </a:cubicBezTo>
                  <a:cubicBezTo>
                    <a:pt x="6101" y="33109"/>
                    <a:pt x="6094" y="33025"/>
                    <a:pt x="6107" y="32960"/>
                  </a:cubicBezTo>
                  <a:cubicBezTo>
                    <a:pt x="6120" y="32908"/>
                    <a:pt x="6127" y="32869"/>
                    <a:pt x="6127" y="32849"/>
                  </a:cubicBezTo>
                  <a:cubicBezTo>
                    <a:pt x="6127" y="32804"/>
                    <a:pt x="6120" y="32771"/>
                    <a:pt x="6101" y="32752"/>
                  </a:cubicBezTo>
                  <a:close/>
                  <a:moveTo>
                    <a:pt x="14432" y="32615"/>
                  </a:moveTo>
                  <a:lnTo>
                    <a:pt x="14432" y="32615"/>
                  </a:lnTo>
                  <a:cubicBezTo>
                    <a:pt x="14016" y="32791"/>
                    <a:pt x="13508" y="32934"/>
                    <a:pt x="12904" y="33057"/>
                  </a:cubicBezTo>
                  <a:cubicBezTo>
                    <a:pt x="12663" y="33109"/>
                    <a:pt x="12455" y="33142"/>
                    <a:pt x="12292" y="33148"/>
                  </a:cubicBezTo>
                  <a:cubicBezTo>
                    <a:pt x="12252" y="33150"/>
                    <a:pt x="12213" y="33151"/>
                    <a:pt x="12175" y="33151"/>
                  </a:cubicBezTo>
                  <a:cubicBezTo>
                    <a:pt x="12051" y="33151"/>
                    <a:pt x="11935" y="33142"/>
                    <a:pt x="11830" y="33122"/>
                  </a:cubicBezTo>
                  <a:lnTo>
                    <a:pt x="11830" y="33122"/>
                  </a:lnTo>
                  <a:cubicBezTo>
                    <a:pt x="11902" y="33331"/>
                    <a:pt x="11980" y="33558"/>
                    <a:pt x="12058" y="33792"/>
                  </a:cubicBezTo>
                  <a:cubicBezTo>
                    <a:pt x="12162" y="34111"/>
                    <a:pt x="12240" y="34332"/>
                    <a:pt x="12273" y="34462"/>
                  </a:cubicBezTo>
                  <a:cubicBezTo>
                    <a:pt x="12312" y="34586"/>
                    <a:pt x="12351" y="34709"/>
                    <a:pt x="12383" y="34826"/>
                  </a:cubicBezTo>
                  <a:lnTo>
                    <a:pt x="12435" y="34826"/>
                  </a:lnTo>
                  <a:cubicBezTo>
                    <a:pt x="12519" y="34846"/>
                    <a:pt x="12610" y="34854"/>
                    <a:pt x="12708" y="34854"/>
                  </a:cubicBezTo>
                  <a:cubicBezTo>
                    <a:pt x="12770" y="34854"/>
                    <a:pt x="12836" y="34851"/>
                    <a:pt x="12904" y="34846"/>
                  </a:cubicBezTo>
                  <a:cubicBezTo>
                    <a:pt x="13014" y="34833"/>
                    <a:pt x="13170" y="34807"/>
                    <a:pt x="13372" y="34761"/>
                  </a:cubicBezTo>
                  <a:cubicBezTo>
                    <a:pt x="13476" y="34742"/>
                    <a:pt x="13567" y="34716"/>
                    <a:pt x="13632" y="34690"/>
                  </a:cubicBezTo>
                  <a:cubicBezTo>
                    <a:pt x="13684" y="34677"/>
                    <a:pt x="13762" y="34644"/>
                    <a:pt x="13860" y="34599"/>
                  </a:cubicBezTo>
                  <a:cubicBezTo>
                    <a:pt x="13964" y="34547"/>
                    <a:pt x="14074" y="34501"/>
                    <a:pt x="14191" y="34462"/>
                  </a:cubicBezTo>
                  <a:cubicBezTo>
                    <a:pt x="14269" y="34443"/>
                    <a:pt x="14321" y="34410"/>
                    <a:pt x="14347" y="34371"/>
                  </a:cubicBezTo>
                  <a:cubicBezTo>
                    <a:pt x="14373" y="34345"/>
                    <a:pt x="14386" y="34300"/>
                    <a:pt x="14393" y="34235"/>
                  </a:cubicBezTo>
                  <a:cubicBezTo>
                    <a:pt x="14406" y="34137"/>
                    <a:pt x="14406" y="34026"/>
                    <a:pt x="14399" y="33922"/>
                  </a:cubicBezTo>
                  <a:lnTo>
                    <a:pt x="14393" y="33779"/>
                  </a:lnTo>
                  <a:cubicBezTo>
                    <a:pt x="14386" y="33688"/>
                    <a:pt x="14373" y="33597"/>
                    <a:pt x="14360" y="33500"/>
                  </a:cubicBezTo>
                  <a:cubicBezTo>
                    <a:pt x="14360" y="33487"/>
                    <a:pt x="14334" y="33383"/>
                    <a:pt x="14295" y="33194"/>
                  </a:cubicBezTo>
                  <a:cubicBezTo>
                    <a:pt x="14263" y="33070"/>
                    <a:pt x="14243" y="32973"/>
                    <a:pt x="14243" y="32888"/>
                  </a:cubicBezTo>
                  <a:lnTo>
                    <a:pt x="14243" y="32888"/>
                  </a:lnTo>
                  <a:cubicBezTo>
                    <a:pt x="14269" y="32914"/>
                    <a:pt x="14295" y="32960"/>
                    <a:pt x="14308" y="33025"/>
                  </a:cubicBezTo>
                  <a:cubicBezTo>
                    <a:pt x="14347" y="33188"/>
                    <a:pt x="14367" y="33305"/>
                    <a:pt x="14380" y="33376"/>
                  </a:cubicBezTo>
                  <a:cubicBezTo>
                    <a:pt x="14399" y="33493"/>
                    <a:pt x="14419" y="33662"/>
                    <a:pt x="14445" y="33883"/>
                  </a:cubicBezTo>
                  <a:cubicBezTo>
                    <a:pt x="14458" y="34078"/>
                    <a:pt x="14451" y="34215"/>
                    <a:pt x="14438" y="34300"/>
                  </a:cubicBezTo>
                  <a:cubicBezTo>
                    <a:pt x="14425" y="34358"/>
                    <a:pt x="14406" y="34397"/>
                    <a:pt x="14380" y="34430"/>
                  </a:cubicBezTo>
                  <a:cubicBezTo>
                    <a:pt x="14347" y="34469"/>
                    <a:pt x="14282" y="34501"/>
                    <a:pt x="14172" y="34540"/>
                  </a:cubicBezTo>
                  <a:cubicBezTo>
                    <a:pt x="14029" y="34586"/>
                    <a:pt x="13905" y="34631"/>
                    <a:pt x="13801" y="34683"/>
                  </a:cubicBezTo>
                  <a:cubicBezTo>
                    <a:pt x="13717" y="34722"/>
                    <a:pt x="13658" y="34748"/>
                    <a:pt x="13625" y="34761"/>
                  </a:cubicBezTo>
                  <a:cubicBezTo>
                    <a:pt x="13586" y="34774"/>
                    <a:pt x="13508" y="34800"/>
                    <a:pt x="13391" y="34820"/>
                  </a:cubicBezTo>
                  <a:cubicBezTo>
                    <a:pt x="13063" y="34891"/>
                    <a:pt x="12812" y="34925"/>
                    <a:pt x="12632" y="34925"/>
                  </a:cubicBezTo>
                  <a:cubicBezTo>
                    <a:pt x="12616" y="34925"/>
                    <a:pt x="12600" y="34924"/>
                    <a:pt x="12585" y="34924"/>
                  </a:cubicBezTo>
                  <a:lnTo>
                    <a:pt x="12403" y="34911"/>
                  </a:lnTo>
                  <a:lnTo>
                    <a:pt x="12403" y="34911"/>
                  </a:lnTo>
                  <a:cubicBezTo>
                    <a:pt x="12416" y="34963"/>
                    <a:pt x="12429" y="35015"/>
                    <a:pt x="12442" y="35074"/>
                  </a:cubicBezTo>
                  <a:cubicBezTo>
                    <a:pt x="12442" y="35067"/>
                    <a:pt x="12448" y="35067"/>
                    <a:pt x="12448" y="35067"/>
                  </a:cubicBezTo>
                  <a:cubicBezTo>
                    <a:pt x="12474" y="35067"/>
                    <a:pt x="12520" y="35080"/>
                    <a:pt x="12591" y="35113"/>
                  </a:cubicBezTo>
                  <a:cubicBezTo>
                    <a:pt x="12715" y="35177"/>
                    <a:pt x="12842" y="35209"/>
                    <a:pt x="12969" y="35209"/>
                  </a:cubicBezTo>
                  <a:cubicBezTo>
                    <a:pt x="13049" y="35209"/>
                    <a:pt x="13129" y="35196"/>
                    <a:pt x="13209" y="35171"/>
                  </a:cubicBezTo>
                  <a:cubicBezTo>
                    <a:pt x="13268" y="35158"/>
                    <a:pt x="13359" y="35119"/>
                    <a:pt x="13482" y="35054"/>
                  </a:cubicBezTo>
                  <a:lnTo>
                    <a:pt x="13866" y="34865"/>
                  </a:lnTo>
                  <a:cubicBezTo>
                    <a:pt x="14029" y="34787"/>
                    <a:pt x="14152" y="34722"/>
                    <a:pt x="14243" y="34657"/>
                  </a:cubicBezTo>
                  <a:cubicBezTo>
                    <a:pt x="14315" y="34612"/>
                    <a:pt x="14406" y="34547"/>
                    <a:pt x="14503" y="34469"/>
                  </a:cubicBezTo>
                  <a:cubicBezTo>
                    <a:pt x="14549" y="34436"/>
                    <a:pt x="14575" y="34404"/>
                    <a:pt x="14594" y="34371"/>
                  </a:cubicBezTo>
                  <a:cubicBezTo>
                    <a:pt x="14608" y="34339"/>
                    <a:pt x="14614" y="34287"/>
                    <a:pt x="14608" y="34209"/>
                  </a:cubicBezTo>
                  <a:lnTo>
                    <a:pt x="14542" y="33454"/>
                  </a:lnTo>
                  <a:cubicBezTo>
                    <a:pt x="14536" y="33298"/>
                    <a:pt x="14516" y="33161"/>
                    <a:pt x="14497" y="33057"/>
                  </a:cubicBezTo>
                  <a:cubicBezTo>
                    <a:pt x="14471" y="32960"/>
                    <a:pt x="14451" y="32888"/>
                    <a:pt x="14445" y="32843"/>
                  </a:cubicBezTo>
                  <a:cubicBezTo>
                    <a:pt x="14425" y="32752"/>
                    <a:pt x="14419" y="32680"/>
                    <a:pt x="14432" y="32615"/>
                  </a:cubicBezTo>
                  <a:close/>
                  <a:moveTo>
                    <a:pt x="4234" y="34469"/>
                  </a:moveTo>
                  <a:lnTo>
                    <a:pt x="4215" y="35899"/>
                  </a:lnTo>
                  <a:lnTo>
                    <a:pt x="4299" y="35906"/>
                  </a:lnTo>
                  <a:cubicBezTo>
                    <a:pt x="4507" y="35919"/>
                    <a:pt x="4683" y="35939"/>
                    <a:pt x="4826" y="35958"/>
                  </a:cubicBezTo>
                  <a:cubicBezTo>
                    <a:pt x="4911" y="35971"/>
                    <a:pt x="5041" y="35997"/>
                    <a:pt x="5210" y="36030"/>
                  </a:cubicBezTo>
                  <a:cubicBezTo>
                    <a:pt x="5289" y="36045"/>
                    <a:pt x="5353" y="36054"/>
                    <a:pt x="5405" y="36054"/>
                  </a:cubicBezTo>
                  <a:cubicBezTo>
                    <a:pt x="5438" y="36054"/>
                    <a:pt x="5466" y="36050"/>
                    <a:pt x="5489" y="36043"/>
                  </a:cubicBezTo>
                  <a:cubicBezTo>
                    <a:pt x="5515" y="36036"/>
                    <a:pt x="5535" y="36023"/>
                    <a:pt x="5548" y="36010"/>
                  </a:cubicBezTo>
                  <a:cubicBezTo>
                    <a:pt x="5561" y="35991"/>
                    <a:pt x="5567" y="35965"/>
                    <a:pt x="5567" y="35925"/>
                  </a:cubicBezTo>
                  <a:lnTo>
                    <a:pt x="5574" y="35834"/>
                  </a:lnTo>
                  <a:cubicBezTo>
                    <a:pt x="5574" y="35789"/>
                    <a:pt x="5580" y="35750"/>
                    <a:pt x="5587" y="35724"/>
                  </a:cubicBezTo>
                  <a:cubicBezTo>
                    <a:pt x="5593" y="35704"/>
                    <a:pt x="5606" y="35678"/>
                    <a:pt x="5619" y="35646"/>
                  </a:cubicBezTo>
                  <a:cubicBezTo>
                    <a:pt x="5645" y="35607"/>
                    <a:pt x="5659" y="35581"/>
                    <a:pt x="5665" y="35574"/>
                  </a:cubicBezTo>
                  <a:cubicBezTo>
                    <a:pt x="5685" y="35535"/>
                    <a:pt x="5704" y="35464"/>
                    <a:pt x="5724" y="35366"/>
                  </a:cubicBezTo>
                  <a:cubicBezTo>
                    <a:pt x="5763" y="35178"/>
                    <a:pt x="5782" y="35008"/>
                    <a:pt x="5802" y="34872"/>
                  </a:cubicBezTo>
                  <a:cubicBezTo>
                    <a:pt x="5802" y="34859"/>
                    <a:pt x="5802" y="34846"/>
                    <a:pt x="5815" y="34839"/>
                  </a:cubicBezTo>
                  <a:lnTo>
                    <a:pt x="5834" y="34839"/>
                  </a:lnTo>
                  <a:cubicBezTo>
                    <a:pt x="5841" y="34846"/>
                    <a:pt x="5841" y="34846"/>
                    <a:pt x="5841" y="34852"/>
                  </a:cubicBezTo>
                  <a:cubicBezTo>
                    <a:pt x="5828" y="35015"/>
                    <a:pt x="5815" y="35132"/>
                    <a:pt x="5802" y="35204"/>
                  </a:cubicBezTo>
                  <a:cubicBezTo>
                    <a:pt x="5782" y="35392"/>
                    <a:pt x="5743" y="35529"/>
                    <a:pt x="5691" y="35626"/>
                  </a:cubicBezTo>
                  <a:cubicBezTo>
                    <a:pt x="5659" y="35691"/>
                    <a:pt x="5639" y="35724"/>
                    <a:pt x="5639" y="35730"/>
                  </a:cubicBezTo>
                  <a:cubicBezTo>
                    <a:pt x="5626" y="35763"/>
                    <a:pt x="5619" y="35821"/>
                    <a:pt x="5619" y="35912"/>
                  </a:cubicBezTo>
                  <a:cubicBezTo>
                    <a:pt x="5613" y="35984"/>
                    <a:pt x="5600" y="36036"/>
                    <a:pt x="5574" y="36075"/>
                  </a:cubicBezTo>
                  <a:cubicBezTo>
                    <a:pt x="5522" y="36101"/>
                    <a:pt x="5463" y="36108"/>
                    <a:pt x="5392" y="36108"/>
                  </a:cubicBezTo>
                  <a:cubicBezTo>
                    <a:pt x="5346" y="36108"/>
                    <a:pt x="5281" y="36101"/>
                    <a:pt x="5197" y="36088"/>
                  </a:cubicBezTo>
                  <a:cubicBezTo>
                    <a:pt x="4833" y="36030"/>
                    <a:pt x="4501" y="35991"/>
                    <a:pt x="4215" y="35984"/>
                  </a:cubicBezTo>
                  <a:lnTo>
                    <a:pt x="4215" y="36153"/>
                  </a:lnTo>
                  <a:cubicBezTo>
                    <a:pt x="4436" y="36166"/>
                    <a:pt x="4735" y="36199"/>
                    <a:pt x="5119" y="36244"/>
                  </a:cubicBezTo>
                  <a:lnTo>
                    <a:pt x="5802" y="36329"/>
                  </a:lnTo>
                  <a:cubicBezTo>
                    <a:pt x="5802" y="36173"/>
                    <a:pt x="5828" y="36023"/>
                    <a:pt x="5880" y="35860"/>
                  </a:cubicBezTo>
                  <a:cubicBezTo>
                    <a:pt x="5906" y="35795"/>
                    <a:pt x="5925" y="35737"/>
                    <a:pt x="5938" y="35704"/>
                  </a:cubicBezTo>
                  <a:cubicBezTo>
                    <a:pt x="5958" y="35639"/>
                    <a:pt x="5971" y="35581"/>
                    <a:pt x="5977" y="35535"/>
                  </a:cubicBezTo>
                  <a:cubicBezTo>
                    <a:pt x="5990" y="35490"/>
                    <a:pt x="5990" y="35425"/>
                    <a:pt x="5990" y="35334"/>
                  </a:cubicBezTo>
                  <a:lnTo>
                    <a:pt x="5997" y="34625"/>
                  </a:lnTo>
                  <a:lnTo>
                    <a:pt x="5997" y="34625"/>
                  </a:lnTo>
                  <a:cubicBezTo>
                    <a:pt x="5918" y="34626"/>
                    <a:pt x="5839" y="34627"/>
                    <a:pt x="5761" y="34627"/>
                  </a:cubicBezTo>
                  <a:cubicBezTo>
                    <a:pt x="5492" y="34627"/>
                    <a:pt x="5228" y="34617"/>
                    <a:pt x="4976" y="34592"/>
                  </a:cubicBezTo>
                  <a:cubicBezTo>
                    <a:pt x="4761" y="34566"/>
                    <a:pt x="4650" y="34553"/>
                    <a:pt x="4631" y="34553"/>
                  </a:cubicBezTo>
                  <a:cubicBezTo>
                    <a:pt x="4475" y="34527"/>
                    <a:pt x="4345" y="34501"/>
                    <a:pt x="4234" y="34469"/>
                  </a:cubicBezTo>
                  <a:close/>
                  <a:moveTo>
                    <a:pt x="14601" y="35067"/>
                  </a:moveTo>
                  <a:cubicBezTo>
                    <a:pt x="14393" y="35210"/>
                    <a:pt x="14126" y="35340"/>
                    <a:pt x="13788" y="35457"/>
                  </a:cubicBezTo>
                  <a:cubicBezTo>
                    <a:pt x="13593" y="35529"/>
                    <a:pt x="13430" y="35574"/>
                    <a:pt x="13287" y="35594"/>
                  </a:cubicBezTo>
                  <a:cubicBezTo>
                    <a:pt x="13220" y="35606"/>
                    <a:pt x="13155" y="35612"/>
                    <a:pt x="13092" y="35612"/>
                  </a:cubicBezTo>
                  <a:cubicBezTo>
                    <a:pt x="12984" y="35612"/>
                    <a:pt x="12881" y="35594"/>
                    <a:pt x="12786" y="35561"/>
                  </a:cubicBezTo>
                  <a:cubicBezTo>
                    <a:pt x="12747" y="35548"/>
                    <a:pt x="12682" y="35522"/>
                    <a:pt x="12591" y="35477"/>
                  </a:cubicBezTo>
                  <a:cubicBezTo>
                    <a:pt x="12565" y="35464"/>
                    <a:pt x="12539" y="35457"/>
                    <a:pt x="12513" y="35444"/>
                  </a:cubicBezTo>
                  <a:lnTo>
                    <a:pt x="12513" y="35444"/>
                  </a:lnTo>
                  <a:cubicBezTo>
                    <a:pt x="12552" y="35678"/>
                    <a:pt x="12578" y="35925"/>
                    <a:pt x="12598" y="36192"/>
                  </a:cubicBezTo>
                  <a:cubicBezTo>
                    <a:pt x="12611" y="36329"/>
                    <a:pt x="12617" y="36485"/>
                    <a:pt x="12624" y="36647"/>
                  </a:cubicBezTo>
                  <a:cubicBezTo>
                    <a:pt x="12630" y="36654"/>
                    <a:pt x="12630" y="36654"/>
                    <a:pt x="12637" y="36660"/>
                  </a:cubicBezTo>
                  <a:cubicBezTo>
                    <a:pt x="12669" y="36680"/>
                    <a:pt x="12728" y="36699"/>
                    <a:pt x="12793" y="36706"/>
                  </a:cubicBezTo>
                  <a:lnTo>
                    <a:pt x="13346" y="36777"/>
                  </a:lnTo>
                  <a:cubicBezTo>
                    <a:pt x="13463" y="36797"/>
                    <a:pt x="13547" y="36797"/>
                    <a:pt x="13606" y="36797"/>
                  </a:cubicBezTo>
                  <a:cubicBezTo>
                    <a:pt x="13632" y="36790"/>
                    <a:pt x="13677" y="36784"/>
                    <a:pt x="13743" y="36771"/>
                  </a:cubicBezTo>
                  <a:cubicBezTo>
                    <a:pt x="13801" y="36764"/>
                    <a:pt x="13847" y="36758"/>
                    <a:pt x="13879" y="36751"/>
                  </a:cubicBezTo>
                  <a:cubicBezTo>
                    <a:pt x="13905" y="36751"/>
                    <a:pt x="13977" y="36758"/>
                    <a:pt x="14074" y="36764"/>
                  </a:cubicBezTo>
                  <a:cubicBezTo>
                    <a:pt x="14124" y="36772"/>
                    <a:pt x="14189" y="36775"/>
                    <a:pt x="14267" y="36775"/>
                  </a:cubicBezTo>
                  <a:cubicBezTo>
                    <a:pt x="14322" y="36775"/>
                    <a:pt x="14384" y="36774"/>
                    <a:pt x="14451" y="36771"/>
                  </a:cubicBezTo>
                  <a:cubicBezTo>
                    <a:pt x="14503" y="36771"/>
                    <a:pt x="14536" y="36758"/>
                    <a:pt x="14555" y="36745"/>
                  </a:cubicBezTo>
                  <a:cubicBezTo>
                    <a:pt x="14575" y="36725"/>
                    <a:pt x="14588" y="36686"/>
                    <a:pt x="14588" y="36634"/>
                  </a:cubicBezTo>
                  <a:cubicBezTo>
                    <a:pt x="14588" y="36478"/>
                    <a:pt x="14581" y="36368"/>
                    <a:pt x="14575" y="36290"/>
                  </a:cubicBezTo>
                  <a:cubicBezTo>
                    <a:pt x="14562" y="36179"/>
                    <a:pt x="14529" y="36017"/>
                    <a:pt x="14477" y="35795"/>
                  </a:cubicBezTo>
                  <a:lnTo>
                    <a:pt x="14386" y="35438"/>
                  </a:lnTo>
                  <a:cubicBezTo>
                    <a:pt x="14380" y="35418"/>
                    <a:pt x="14380" y="35405"/>
                    <a:pt x="14386" y="35392"/>
                  </a:cubicBezTo>
                  <a:cubicBezTo>
                    <a:pt x="14393" y="35386"/>
                    <a:pt x="14399" y="35379"/>
                    <a:pt x="14406" y="35379"/>
                  </a:cubicBezTo>
                  <a:cubicBezTo>
                    <a:pt x="14419" y="35379"/>
                    <a:pt x="14425" y="35386"/>
                    <a:pt x="14425" y="35392"/>
                  </a:cubicBezTo>
                  <a:lnTo>
                    <a:pt x="14419" y="35412"/>
                  </a:lnTo>
                  <a:cubicBezTo>
                    <a:pt x="14438" y="35425"/>
                    <a:pt x="14451" y="35444"/>
                    <a:pt x="14451" y="35470"/>
                  </a:cubicBezTo>
                  <a:lnTo>
                    <a:pt x="14594" y="36075"/>
                  </a:lnTo>
                  <a:cubicBezTo>
                    <a:pt x="14621" y="36192"/>
                    <a:pt x="14634" y="36374"/>
                    <a:pt x="14640" y="36615"/>
                  </a:cubicBezTo>
                  <a:cubicBezTo>
                    <a:pt x="14640" y="36725"/>
                    <a:pt x="14614" y="36790"/>
                    <a:pt x="14568" y="36816"/>
                  </a:cubicBezTo>
                  <a:cubicBezTo>
                    <a:pt x="14549" y="36826"/>
                    <a:pt x="14527" y="36832"/>
                    <a:pt x="14496" y="36832"/>
                  </a:cubicBezTo>
                  <a:cubicBezTo>
                    <a:pt x="14484" y="36832"/>
                    <a:pt x="14472" y="36831"/>
                    <a:pt x="14458" y="36829"/>
                  </a:cubicBezTo>
                  <a:lnTo>
                    <a:pt x="14100" y="36823"/>
                  </a:lnTo>
                  <a:cubicBezTo>
                    <a:pt x="13951" y="36823"/>
                    <a:pt x="13853" y="36829"/>
                    <a:pt x="13801" y="36836"/>
                  </a:cubicBezTo>
                  <a:cubicBezTo>
                    <a:pt x="13703" y="36855"/>
                    <a:pt x="13651" y="36862"/>
                    <a:pt x="13632" y="36862"/>
                  </a:cubicBezTo>
                  <a:cubicBezTo>
                    <a:pt x="13613" y="36864"/>
                    <a:pt x="13592" y="36865"/>
                    <a:pt x="13569" y="36865"/>
                  </a:cubicBezTo>
                  <a:cubicBezTo>
                    <a:pt x="13506" y="36865"/>
                    <a:pt x="13430" y="36859"/>
                    <a:pt x="13339" y="36849"/>
                  </a:cubicBezTo>
                  <a:lnTo>
                    <a:pt x="13001" y="36803"/>
                  </a:lnTo>
                  <a:cubicBezTo>
                    <a:pt x="12819" y="36777"/>
                    <a:pt x="12695" y="36751"/>
                    <a:pt x="12630" y="36738"/>
                  </a:cubicBezTo>
                  <a:cubicBezTo>
                    <a:pt x="12630" y="36784"/>
                    <a:pt x="12630" y="36836"/>
                    <a:pt x="12630" y="36895"/>
                  </a:cubicBezTo>
                  <a:lnTo>
                    <a:pt x="12637" y="36895"/>
                  </a:lnTo>
                  <a:cubicBezTo>
                    <a:pt x="12702" y="36901"/>
                    <a:pt x="12780" y="36921"/>
                    <a:pt x="12878" y="36953"/>
                  </a:cubicBezTo>
                  <a:cubicBezTo>
                    <a:pt x="13021" y="37005"/>
                    <a:pt x="13099" y="37031"/>
                    <a:pt x="13112" y="37031"/>
                  </a:cubicBezTo>
                  <a:cubicBezTo>
                    <a:pt x="13209" y="37057"/>
                    <a:pt x="13320" y="37070"/>
                    <a:pt x="13443" y="37077"/>
                  </a:cubicBezTo>
                  <a:cubicBezTo>
                    <a:pt x="13521" y="37077"/>
                    <a:pt x="13632" y="37070"/>
                    <a:pt x="13782" y="37057"/>
                  </a:cubicBezTo>
                  <a:lnTo>
                    <a:pt x="14640" y="36986"/>
                  </a:lnTo>
                  <a:cubicBezTo>
                    <a:pt x="14673" y="36979"/>
                    <a:pt x="14699" y="36973"/>
                    <a:pt x="14712" y="36960"/>
                  </a:cubicBezTo>
                  <a:cubicBezTo>
                    <a:pt x="14725" y="36953"/>
                    <a:pt x="14731" y="36934"/>
                    <a:pt x="14738" y="36895"/>
                  </a:cubicBezTo>
                  <a:cubicBezTo>
                    <a:pt x="14796" y="36615"/>
                    <a:pt x="14809" y="36309"/>
                    <a:pt x="14783" y="35971"/>
                  </a:cubicBezTo>
                  <a:cubicBezTo>
                    <a:pt x="14764" y="35763"/>
                    <a:pt x="14738" y="35561"/>
                    <a:pt x="14692" y="35353"/>
                  </a:cubicBezTo>
                  <a:cubicBezTo>
                    <a:pt x="14660" y="35230"/>
                    <a:pt x="14634" y="35132"/>
                    <a:pt x="14601" y="35067"/>
                  </a:cubicBezTo>
                  <a:close/>
                  <a:moveTo>
                    <a:pt x="4215" y="36452"/>
                  </a:moveTo>
                  <a:lnTo>
                    <a:pt x="4208" y="36719"/>
                  </a:lnTo>
                  <a:cubicBezTo>
                    <a:pt x="4208" y="36895"/>
                    <a:pt x="4202" y="37025"/>
                    <a:pt x="4195" y="37109"/>
                  </a:cubicBezTo>
                  <a:cubicBezTo>
                    <a:pt x="4176" y="37246"/>
                    <a:pt x="4150" y="37363"/>
                    <a:pt x="4104" y="37467"/>
                  </a:cubicBezTo>
                  <a:cubicBezTo>
                    <a:pt x="4112" y="37466"/>
                    <a:pt x="4121" y="37465"/>
                    <a:pt x="4130" y="37465"/>
                  </a:cubicBezTo>
                  <a:cubicBezTo>
                    <a:pt x="4173" y="37465"/>
                    <a:pt x="4227" y="37477"/>
                    <a:pt x="4286" y="37493"/>
                  </a:cubicBezTo>
                  <a:cubicBezTo>
                    <a:pt x="4377" y="37519"/>
                    <a:pt x="4514" y="37558"/>
                    <a:pt x="4689" y="37610"/>
                  </a:cubicBezTo>
                  <a:cubicBezTo>
                    <a:pt x="4846" y="37655"/>
                    <a:pt x="4982" y="37681"/>
                    <a:pt x="5099" y="37694"/>
                  </a:cubicBezTo>
                  <a:cubicBezTo>
                    <a:pt x="5125" y="37694"/>
                    <a:pt x="5151" y="37694"/>
                    <a:pt x="5171" y="37688"/>
                  </a:cubicBezTo>
                  <a:cubicBezTo>
                    <a:pt x="5177" y="37688"/>
                    <a:pt x="5197" y="37675"/>
                    <a:pt x="5236" y="37649"/>
                  </a:cubicBezTo>
                  <a:cubicBezTo>
                    <a:pt x="5327" y="37564"/>
                    <a:pt x="5385" y="37493"/>
                    <a:pt x="5411" y="37441"/>
                  </a:cubicBezTo>
                  <a:cubicBezTo>
                    <a:pt x="5418" y="37428"/>
                    <a:pt x="5431" y="37382"/>
                    <a:pt x="5444" y="37311"/>
                  </a:cubicBezTo>
                  <a:cubicBezTo>
                    <a:pt x="5483" y="37142"/>
                    <a:pt x="5535" y="36979"/>
                    <a:pt x="5619" y="36816"/>
                  </a:cubicBezTo>
                  <a:cubicBezTo>
                    <a:pt x="5619" y="36802"/>
                    <a:pt x="5627" y="36795"/>
                    <a:pt x="5636" y="36795"/>
                  </a:cubicBezTo>
                  <a:cubicBezTo>
                    <a:pt x="5639" y="36795"/>
                    <a:pt x="5642" y="36795"/>
                    <a:pt x="5645" y="36797"/>
                  </a:cubicBezTo>
                  <a:cubicBezTo>
                    <a:pt x="5652" y="36836"/>
                    <a:pt x="5639" y="36895"/>
                    <a:pt x="5606" y="36973"/>
                  </a:cubicBezTo>
                  <a:cubicBezTo>
                    <a:pt x="5561" y="37070"/>
                    <a:pt x="5528" y="37181"/>
                    <a:pt x="5502" y="37291"/>
                  </a:cubicBezTo>
                  <a:cubicBezTo>
                    <a:pt x="5483" y="37395"/>
                    <a:pt x="5463" y="37467"/>
                    <a:pt x="5444" y="37506"/>
                  </a:cubicBezTo>
                  <a:cubicBezTo>
                    <a:pt x="5424" y="37545"/>
                    <a:pt x="5392" y="37584"/>
                    <a:pt x="5353" y="37623"/>
                  </a:cubicBezTo>
                  <a:cubicBezTo>
                    <a:pt x="5327" y="37649"/>
                    <a:pt x="5288" y="37681"/>
                    <a:pt x="5236" y="37727"/>
                  </a:cubicBezTo>
                  <a:cubicBezTo>
                    <a:pt x="5223" y="37746"/>
                    <a:pt x="5210" y="37753"/>
                    <a:pt x="5197" y="37759"/>
                  </a:cubicBezTo>
                  <a:cubicBezTo>
                    <a:pt x="5190" y="37763"/>
                    <a:pt x="5182" y="37764"/>
                    <a:pt x="5174" y="37764"/>
                  </a:cubicBezTo>
                  <a:cubicBezTo>
                    <a:pt x="5166" y="37764"/>
                    <a:pt x="5158" y="37763"/>
                    <a:pt x="5151" y="37759"/>
                  </a:cubicBezTo>
                  <a:cubicBezTo>
                    <a:pt x="4989" y="37746"/>
                    <a:pt x="4820" y="37720"/>
                    <a:pt x="4644" y="37675"/>
                  </a:cubicBezTo>
                  <a:lnTo>
                    <a:pt x="4312" y="37584"/>
                  </a:lnTo>
                  <a:cubicBezTo>
                    <a:pt x="4208" y="37558"/>
                    <a:pt x="4130" y="37545"/>
                    <a:pt x="4091" y="37538"/>
                  </a:cubicBezTo>
                  <a:lnTo>
                    <a:pt x="4072" y="37538"/>
                  </a:lnTo>
                  <a:cubicBezTo>
                    <a:pt x="4052" y="37564"/>
                    <a:pt x="4033" y="37590"/>
                    <a:pt x="4013" y="37623"/>
                  </a:cubicBezTo>
                  <a:cubicBezTo>
                    <a:pt x="4098" y="37636"/>
                    <a:pt x="4215" y="37668"/>
                    <a:pt x="4371" y="37714"/>
                  </a:cubicBezTo>
                  <a:lnTo>
                    <a:pt x="5281" y="37981"/>
                  </a:lnTo>
                  <a:cubicBezTo>
                    <a:pt x="5291" y="37984"/>
                    <a:pt x="5301" y="37985"/>
                    <a:pt x="5311" y="37985"/>
                  </a:cubicBezTo>
                  <a:cubicBezTo>
                    <a:pt x="5320" y="37985"/>
                    <a:pt x="5330" y="37984"/>
                    <a:pt x="5340" y="37981"/>
                  </a:cubicBezTo>
                  <a:lnTo>
                    <a:pt x="5366" y="37955"/>
                  </a:lnTo>
                  <a:cubicBezTo>
                    <a:pt x="5496" y="37772"/>
                    <a:pt x="5574" y="37636"/>
                    <a:pt x="5619" y="37545"/>
                  </a:cubicBezTo>
                  <a:cubicBezTo>
                    <a:pt x="5672" y="37421"/>
                    <a:pt x="5724" y="37239"/>
                    <a:pt x="5769" y="36992"/>
                  </a:cubicBezTo>
                  <a:cubicBezTo>
                    <a:pt x="5789" y="36875"/>
                    <a:pt x="5802" y="36784"/>
                    <a:pt x="5802" y="36712"/>
                  </a:cubicBezTo>
                  <a:cubicBezTo>
                    <a:pt x="5730" y="36699"/>
                    <a:pt x="5626" y="36686"/>
                    <a:pt x="5483" y="36673"/>
                  </a:cubicBezTo>
                  <a:cubicBezTo>
                    <a:pt x="5340" y="36667"/>
                    <a:pt x="5236" y="36654"/>
                    <a:pt x="5164" y="36634"/>
                  </a:cubicBezTo>
                  <a:cubicBezTo>
                    <a:pt x="5034" y="36595"/>
                    <a:pt x="4937" y="36563"/>
                    <a:pt x="4872" y="36550"/>
                  </a:cubicBezTo>
                  <a:lnTo>
                    <a:pt x="4637" y="36530"/>
                  </a:lnTo>
                  <a:cubicBezTo>
                    <a:pt x="4533" y="36524"/>
                    <a:pt x="4390" y="36498"/>
                    <a:pt x="4215" y="36452"/>
                  </a:cubicBezTo>
                  <a:close/>
                  <a:moveTo>
                    <a:pt x="12637" y="37226"/>
                  </a:moveTo>
                  <a:lnTo>
                    <a:pt x="12637" y="37252"/>
                  </a:lnTo>
                  <a:cubicBezTo>
                    <a:pt x="12643" y="37642"/>
                    <a:pt x="12637" y="37987"/>
                    <a:pt x="12624" y="38286"/>
                  </a:cubicBezTo>
                  <a:cubicBezTo>
                    <a:pt x="12767" y="38319"/>
                    <a:pt x="12897" y="38345"/>
                    <a:pt x="13034" y="38358"/>
                  </a:cubicBezTo>
                  <a:cubicBezTo>
                    <a:pt x="13112" y="38370"/>
                    <a:pt x="13188" y="38375"/>
                    <a:pt x="13259" y="38375"/>
                  </a:cubicBezTo>
                  <a:cubicBezTo>
                    <a:pt x="13300" y="38375"/>
                    <a:pt x="13340" y="38373"/>
                    <a:pt x="13378" y="38371"/>
                  </a:cubicBezTo>
                  <a:cubicBezTo>
                    <a:pt x="13430" y="38364"/>
                    <a:pt x="13502" y="38351"/>
                    <a:pt x="13599" y="38338"/>
                  </a:cubicBezTo>
                  <a:cubicBezTo>
                    <a:pt x="13651" y="38338"/>
                    <a:pt x="13710" y="38345"/>
                    <a:pt x="13762" y="38351"/>
                  </a:cubicBezTo>
                  <a:lnTo>
                    <a:pt x="14087" y="38377"/>
                  </a:lnTo>
                  <a:cubicBezTo>
                    <a:pt x="14137" y="38385"/>
                    <a:pt x="14180" y="38388"/>
                    <a:pt x="14214" y="38388"/>
                  </a:cubicBezTo>
                  <a:cubicBezTo>
                    <a:pt x="14239" y="38388"/>
                    <a:pt x="14260" y="38387"/>
                    <a:pt x="14276" y="38384"/>
                  </a:cubicBezTo>
                  <a:cubicBezTo>
                    <a:pt x="14341" y="38371"/>
                    <a:pt x="14393" y="38345"/>
                    <a:pt x="14432" y="38299"/>
                  </a:cubicBezTo>
                  <a:cubicBezTo>
                    <a:pt x="14464" y="38260"/>
                    <a:pt x="14477" y="38189"/>
                    <a:pt x="14484" y="38098"/>
                  </a:cubicBezTo>
                  <a:cubicBezTo>
                    <a:pt x="14490" y="37968"/>
                    <a:pt x="14503" y="37786"/>
                    <a:pt x="14529" y="37545"/>
                  </a:cubicBezTo>
                  <a:cubicBezTo>
                    <a:pt x="14529" y="37532"/>
                    <a:pt x="14536" y="37512"/>
                    <a:pt x="14542" y="37506"/>
                  </a:cubicBezTo>
                  <a:cubicBezTo>
                    <a:pt x="14550" y="37499"/>
                    <a:pt x="14557" y="37494"/>
                    <a:pt x="14564" y="37494"/>
                  </a:cubicBezTo>
                  <a:cubicBezTo>
                    <a:pt x="14570" y="37494"/>
                    <a:pt x="14576" y="37497"/>
                    <a:pt x="14581" y="37506"/>
                  </a:cubicBezTo>
                  <a:lnTo>
                    <a:pt x="14581" y="37525"/>
                  </a:lnTo>
                  <a:cubicBezTo>
                    <a:pt x="14562" y="37701"/>
                    <a:pt x="14549" y="37903"/>
                    <a:pt x="14536" y="38117"/>
                  </a:cubicBezTo>
                  <a:cubicBezTo>
                    <a:pt x="14536" y="38221"/>
                    <a:pt x="14516" y="38293"/>
                    <a:pt x="14484" y="38345"/>
                  </a:cubicBezTo>
                  <a:cubicBezTo>
                    <a:pt x="14445" y="38390"/>
                    <a:pt x="14386" y="38423"/>
                    <a:pt x="14308" y="38442"/>
                  </a:cubicBezTo>
                  <a:cubicBezTo>
                    <a:pt x="14289" y="38445"/>
                    <a:pt x="14266" y="38447"/>
                    <a:pt x="14239" y="38447"/>
                  </a:cubicBezTo>
                  <a:cubicBezTo>
                    <a:pt x="14200" y="38447"/>
                    <a:pt x="14154" y="38443"/>
                    <a:pt x="14100" y="38436"/>
                  </a:cubicBezTo>
                  <a:lnTo>
                    <a:pt x="13710" y="38403"/>
                  </a:lnTo>
                  <a:cubicBezTo>
                    <a:pt x="13651" y="38397"/>
                    <a:pt x="13599" y="38397"/>
                    <a:pt x="13554" y="38397"/>
                  </a:cubicBezTo>
                  <a:cubicBezTo>
                    <a:pt x="13528" y="38397"/>
                    <a:pt x="13495" y="38403"/>
                    <a:pt x="13456" y="38410"/>
                  </a:cubicBezTo>
                  <a:cubicBezTo>
                    <a:pt x="13404" y="38423"/>
                    <a:pt x="13372" y="38429"/>
                    <a:pt x="13359" y="38429"/>
                  </a:cubicBezTo>
                  <a:cubicBezTo>
                    <a:pt x="13307" y="38436"/>
                    <a:pt x="13242" y="38436"/>
                    <a:pt x="13170" y="38436"/>
                  </a:cubicBezTo>
                  <a:cubicBezTo>
                    <a:pt x="13131" y="38429"/>
                    <a:pt x="13073" y="38423"/>
                    <a:pt x="12988" y="38416"/>
                  </a:cubicBezTo>
                  <a:cubicBezTo>
                    <a:pt x="12865" y="38397"/>
                    <a:pt x="12741" y="38377"/>
                    <a:pt x="12624" y="38358"/>
                  </a:cubicBezTo>
                  <a:cubicBezTo>
                    <a:pt x="12617" y="38371"/>
                    <a:pt x="12617" y="38390"/>
                    <a:pt x="12617" y="38403"/>
                  </a:cubicBezTo>
                  <a:cubicBezTo>
                    <a:pt x="12702" y="38429"/>
                    <a:pt x="12832" y="38462"/>
                    <a:pt x="13001" y="38501"/>
                  </a:cubicBezTo>
                  <a:cubicBezTo>
                    <a:pt x="13144" y="38540"/>
                    <a:pt x="13274" y="38559"/>
                    <a:pt x="13385" y="38572"/>
                  </a:cubicBezTo>
                  <a:cubicBezTo>
                    <a:pt x="13449" y="38577"/>
                    <a:pt x="13530" y="38582"/>
                    <a:pt x="13624" y="38582"/>
                  </a:cubicBezTo>
                  <a:cubicBezTo>
                    <a:pt x="13664" y="38582"/>
                    <a:pt x="13705" y="38581"/>
                    <a:pt x="13749" y="38579"/>
                  </a:cubicBezTo>
                  <a:cubicBezTo>
                    <a:pt x="13970" y="38566"/>
                    <a:pt x="14094" y="38566"/>
                    <a:pt x="14120" y="38566"/>
                  </a:cubicBezTo>
                  <a:cubicBezTo>
                    <a:pt x="14211" y="38566"/>
                    <a:pt x="14334" y="38566"/>
                    <a:pt x="14503" y="38579"/>
                  </a:cubicBezTo>
                  <a:cubicBezTo>
                    <a:pt x="14512" y="38581"/>
                    <a:pt x="14520" y="38581"/>
                    <a:pt x="14528" y="38581"/>
                  </a:cubicBezTo>
                  <a:cubicBezTo>
                    <a:pt x="14549" y="38581"/>
                    <a:pt x="14567" y="38575"/>
                    <a:pt x="14581" y="38566"/>
                  </a:cubicBezTo>
                  <a:cubicBezTo>
                    <a:pt x="14594" y="38553"/>
                    <a:pt x="14601" y="38527"/>
                    <a:pt x="14608" y="38501"/>
                  </a:cubicBezTo>
                  <a:cubicBezTo>
                    <a:pt x="14660" y="38221"/>
                    <a:pt x="14686" y="38007"/>
                    <a:pt x="14699" y="37864"/>
                  </a:cubicBezTo>
                  <a:cubicBezTo>
                    <a:pt x="14712" y="37662"/>
                    <a:pt x="14705" y="37480"/>
                    <a:pt x="14686" y="37324"/>
                  </a:cubicBezTo>
                  <a:lnTo>
                    <a:pt x="14035" y="37441"/>
                  </a:lnTo>
                  <a:cubicBezTo>
                    <a:pt x="13894" y="37468"/>
                    <a:pt x="13785" y="37481"/>
                    <a:pt x="13715" y="37481"/>
                  </a:cubicBezTo>
                  <a:cubicBezTo>
                    <a:pt x="13701" y="37481"/>
                    <a:pt x="13688" y="37481"/>
                    <a:pt x="13677" y="37480"/>
                  </a:cubicBezTo>
                  <a:cubicBezTo>
                    <a:pt x="13612" y="37480"/>
                    <a:pt x="13515" y="37467"/>
                    <a:pt x="13391" y="37447"/>
                  </a:cubicBezTo>
                  <a:cubicBezTo>
                    <a:pt x="13144" y="37395"/>
                    <a:pt x="12975" y="37356"/>
                    <a:pt x="12891" y="37330"/>
                  </a:cubicBezTo>
                  <a:cubicBezTo>
                    <a:pt x="12799" y="37298"/>
                    <a:pt x="12715" y="37265"/>
                    <a:pt x="12637" y="37226"/>
                  </a:cubicBezTo>
                  <a:close/>
                  <a:moveTo>
                    <a:pt x="3805" y="37870"/>
                  </a:moveTo>
                  <a:cubicBezTo>
                    <a:pt x="3772" y="37909"/>
                    <a:pt x="3727" y="37948"/>
                    <a:pt x="3688" y="37987"/>
                  </a:cubicBezTo>
                  <a:cubicBezTo>
                    <a:pt x="3584" y="38085"/>
                    <a:pt x="3473" y="38182"/>
                    <a:pt x="3363" y="38273"/>
                  </a:cubicBezTo>
                  <a:cubicBezTo>
                    <a:pt x="3395" y="38280"/>
                    <a:pt x="3421" y="38286"/>
                    <a:pt x="3460" y="38293"/>
                  </a:cubicBezTo>
                  <a:cubicBezTo>
                    <a:pt x="3493" y="38306"/>
                    <a:pt x="3545" y="38325"/>
                    <a:pt x="3616" y="38364"/>
                  </a:cubicBezTo>
                  <a:cubicBezTo>
                    <a:pt x="3642" y="38371"/>
                    <a:pt x="3688" y="38377"/>
                    <a:pt x="3753" y="38377"/>
                  </a:cubicBezTo>
                  <a:cubicBezTo>
                    <a:pt x="3877" y="38390"/>
                    <a:pt x="3994" y="38429"/>
                    <a:pt x="4117" y="38488"/>
                  </a:cubicBezTo>
                  <a:cubicBezTo>
                    <a:pt x="4241" y="38540"/>
                    <a:pt x="4319" y="38572"/>
                    <a:pt x="4345" y="38579"/>
                  </a:cubicBezTo>
                  <a:cubicBezTo>
                    <a:pt x="4390" y="38592"/>
                    <a:pt x="4462" y="38605"/>
                    <a:pt x="4566" y="38611"/>
                  </a:cubicBezTo>
                  <a:cubicBezTo>
                    <a:pt x="4618" y="38611"/>
                    <a:pt x="4650" y="38605"/>
                    <a:pt x="4663" y="38605"/>
                  </a:cubicBezTo>
                  <a:cubicBezTo>
                    <a:pt x="4702" y="38592"/>
                    <a:pt x="4735" y="38566"/>
                    <a:pt x="4781" y="38527"/>
                  </a:cubicBezTo>
                  <a:lnTo>
                    <a:pt x="4924" y="38397"/>
                  </a:lnTo>
                  <a:cubicBezTo>
                    <a:pt x="4943" y="38377"/>
                    <a:pt x="4956" y="38364"/>
                    <a:pt x="4963" y="38351"/>
                  </a:cubicBezTo>
                  <a:lnTo>
                    <a:pt x="4989" y="38306"/>
                  </a:lnTo>
                  <a:cubicBezTo>
                    <a:pt x="4995" y="38299"/>
                    <a:pt x="5002" y="38299"/>
                    <a:pt x="5015" y="38299"/>
                  </a:cubicBezTo>
                  <a:cubicBezTo>
                    <a:pt x="5017" y="38297"/>
                    <a:pt x="5018" y="38297"/>
                    <a:pt x="5020" y="38297"/>
                  </a:cubicBezTo>
                  <a:cubicBezTo>
                    <a:pt x="5025" y="38297"/>
                    <a:pt x="5030" y="38301"/>
                    <a:pt x="5034" y="38306"/>
                  </a:cubicBezTo>
                  <a:cubicBezTo>
                    <a:pt x="5034" y="38312"/>
                    <a:pt x="5034" y="38319"/>
                    <a:pt x="5034" y="38332"/>
                  </a:cubicBezTo>
                  <a:cubicBezTo>
                    <a:pt x="5021" y="38377"/>
                    <a:pt x="4989" y="38423"/>
                    <a:pt x="4924" y="38481"/>
                  </a:cubicBezTo>
                  <a:lnTo>
                    <a:pt x="4781" y="38611"/>
                  </a:lnTo>
                  <a:cubicBezTo>
                    <a:pt x="4748" y="38637"/>
                    <a:pt x="4722" y="38657"/>
                    <a:pt x="4702" y="38670"/>
                  </a:cubicBezTo>
                  <a:cubicBezTo>
                    <a:pt x="4684" y="38675"/>
                    <a:pt x="4656" y="38679"/>
                    <a:pt x="4623" y="38679"/>
                  </a:cubicBezTo>
                  <a:cubicBezTo>
                    <a:pt x="4609" y="38679"/>
                    <a:pt x="4594" y="38678"/>
                    <a:pt x="4579" y="38676"/>
                  </a:cubicBezTo>
                  <a:cubicBezTo>
                    <a:pt x="4468" y="38670"/>
                    <a:pt x="4390" y="38657"/>
                    <a:pt x="4338" y="38644"/>
                  </a:cubicBezTo>
                  <a:cubicBezTo>
                    <a:pt x="4280" y="38631"/>
                    <a:pt x="4221" y="38605"/>
                    <a:pt x="4169" y="38585"/>
                  </a:cubicBezTo>
                  <a:cubicBezTo>
                    <a:pt x="4039" y="38533"/>
                    <a:pt x="3948" y="38501"/>
                    <a:pt x="3890" y="38481"/>
                  </a:cubicBezTo>
                  <a:cubicBezTo>
                    <a:pt x="3844" y="38468"/>
                    <a:pt x="3805" y="38455"/>
                    <a:pt x="3766" y="38455"/>
                  </a:cubicBezTo>
                  <a:cubicBezTo>
                    <a:pt x="3707" y="38455"/>
                    <a:pt x="3668" y="38455"/>
                    <a:pt x="3642" y="38449"/>
                  </a:cubicBezTo>
                  <a:lnTo>
                    <a:pt x="3506" y="38397"/>
                  </a:lnTo>
                  <a:cubicBezTo>
                    <a:pt x="3493" y="38390"/>
                    <a:pt x="3447" y="38377"/>
                    <a:pt x="3369" y="38358"/>
                  </a:cubicBezTo>
                  <a:lnTo>
                    <a:pt x="3291" y="38338"/>
                  </a:lnTo>
                  <a:cubicBezTo>
                    <a:pt x="3265" y="38358"/>
                    <a:pt x="3233" y="38384"/>
                    <a:pt x="3207" y="38410"/>
                  </a:cubicBezTo>
                  <a:cubicBezTo>
                    <a:pt x="3298" y="38449"/>
                    <a:pt x="3415" y="38488"/>
                    <a:pt x="3551" y="38527"/>
                  </a:cubicBezTo>
                  <a:cubicBezTo>
                    <a:pt x="3779" y="38598"/>
                    <a:pt x="3935" y="38650"/>
                    <a:pt x="4020" y="38683"/>
                  </a:cubicBezTo>
                  <a:cubicBezTo>
                    <a:pt x="4111" y="38716"/>
                    <a:pt x="4241" y="38768"/>
                    <a:pt x="4410" y="38833"/>
                  </a:cubicBezTo>
                  <a:cubicBezTo>
                    <a:pt x="4529" y="38872"/>
                    <a:pt x="4637" y="38889"/>
                    <a:pt x="4730" y="38889"/>
                  </a:cubicBezTo>
                  <a:cubicBezTo>
                    <a:pt x="4759" y="38889"/>
                    <a:pt x="4787" y="38888"/>
                    <a:pt x="4813" y="38885"/>
                  </a:cubicBezTo>
                  <a:cubicBezTo>
                    <a:pt x="4943" y="38689"/>
                    <a:pt x="5073" y="38507"/>
                    <a:pt x="5210" y="38338"/>
                  </a:cubicBezTo>
                  <a:cubicBezTo>
                    <a:pt x="5002" y="38241"/>
                    <a:pt x="4852" y="38176"/>
                    <a:pt x="4768" y="38143"/>
                  </a:cubicBezTo>
                  <a:cubicBezTo>
                    <a:pt x="4715" y="38124"/>
                    <a:pt x="4637" y="38098"/>
                    <a:pt x="4540" y="38065"/>
                  </a:cubicBezTo>
                  <a:cubicBezTo>
                    <a:pt x="4345" y="38000"/>
                    <a:pt x="4215" y="37961"/>
                    <a:pt x="4130" y="37942"/>
                  </a:cubicBezTo>
                  <a:cubicBezTo>
                    <a:pt x="4013" y="37909"/>
                    <a:pt x="3909" y="37883"/>
                    <a:pt x="3805" y="37870"/>
                  </a:cubicBezTo>
                  <a:close/>
                  <a:moveTo>
                    <a:pt x="12591" y="38709"/>
                  </a:moveTo>
                  <a:cubicBezTo>
                    <a:pt x="12565" y="38976"/>
                    <a:pt x="12526" y="39223"/>
                    <a:pt x="12481" y="39457"/>
                  </a:cubicBezTo>
                  <a:cubicBezTo>
                    <a:pt x="12554" y="39452"/>
                    <a:pt x="12621" y="39448"/>
                    <a:pt x="12680" y="39448"/>
                  </a:cubicBezTo>
                  <a:cubicBezTo>
                    <a:pt x="12704" y="39448"/>
                    <a:pt x="12727" y="39449"/>
                    <a:pt x="12747" y="39450"/>
                  </a:cubicBezTo>
                  <a:cubicBezTo>
                    <a:pt x="12806" y="39450"/>
                    <a:pt x="12969" y="39450"/>
                    <a:pt x="13242" y="39463"/>
                  </a:cubicBezTo>
                  <a:lnTo>
                    <a:pt x="13782" y="39470"/>
                  </a:lnTo>
                  <a:cubicBezTo>
                    <a:pt x="14022" y="39470"/>
                    <a:pt x="14211" y="39463"/>
                    <a:pt x="14347" y="39437"/>
                  </a:cubicBezTo>
                  <a:cubicBezTo>
                    <a:pt x="14360" y="39418"/>
                    <a:pt x="14367" y="39385"/>
                    <a:pt x="14367" y="39346"/>
                  </a:cubicBezTo>
                  <a:lnTo>
                    <a:pt x="14367" y="39255"/>
                  </a:lnTo>
                  <a:cubicBezTo>
                    <a:pt x="14367" y="39197"/>
                    <a:pt x="14380" y="39132"/>
                    <a:pt x="14406" y="39054"/>
                  </a:cubicBezTo>
                  <a:cubicBezTo>
                    <a:pt x="14412" y="39034"/>
                    <a:pt x="14419" y="39021"/>
                    <a:pt x="14425" y="39015"/>
                  </a:cubicBezTo>
                  <a:cubicBezTo>
                    <a:pt x="14430" y="39010"/>
                    <a:pt x="14438" y="39005"/>
                    <a:pt x="14444" y="39005"/>
                  </a:cubicBezTo>
                  <a:cubicBezTo>
                    <a:pt x="14447" y="39005"/>
                    <a:pt x="14450" y="39006"/>
                    <a:pt x="14451" y="39008"/>
                  </a:cubicBezTo>
                  <a:cubicBezTo>
                    <a:pt x="14464" y="39008"/>
                    <a:pt x="14471" y="39008"/>
                    <a:pt x="14477" y="39015"/>
                  </a:cubicBezTo>
                  <a:cubicBezTo>
                    <a:pt x="14438" y="39138"/>
                    <a:pt x="14419" y="39262"/>
                    <a:pt x="14425" y="39385"/>
                  </a:cubicBezTo>
                  <a:cubicBezTo>
                    <a:pt x="14425" y="39437"/>
                    <a:pt x="14419" y="39470"/>
                    <a:pt x="14399" y="39483"/>
                  </a:cubicBezTo>
                  <a:cubicBezTo>
                    <a:pt x="14386" y="39496"/>
                    <a:pt x="14360" y="39502"/>
                    <a:pt x="14334" y="39502"/>
                  </a:cubicBezTo>
                  <a:lnTo>
                    <a:pt x="13892" y="39541"/>
                  </a:lnTo>
                  <a:lnTo>
                    <a:pt x="13339" y="39528"/>
                  </a:lnTo>
                  <a:cubicBezTo>
                    <a:pt x="13160" y="39522"/>
                    <a:pt x="12999" y="39519"/>
                    <a:pt x="12854" y="39519"/>
                  </a:cubicBezTo>
                  <a:cubicBezTo>
                    <a:pt x="12708" y="39519"/>
                    <a:pt x="12578" y="39522"/>
                    <a:pt x="12461" y="39528"/>
                  </a:cubicBezTo>
                  <a:cubicBezTo>
                    <a:pt x="12448" y="39593"/>
                    <a:pt x="12435" y="39659"/>
                    <a:pt x="12416" y="39724"/>
                  </a:cubicBezTo>
                  <a:cubicBezTo>
                    <a:pt x="12539" y="39717"/>
                    <a:pt x="12695" y="39711"/>
                    <a:pt x="12884" y="39711"/>
                  </a:cubicBezTo>
                  <a:lnTo>
                    <a:pt x="13938" y="39704"/>
                  </a:lnTo>
                  <a:cubicBezTo>
                    <a:pt x="14042" y="39704"/>
                    <a:pt x="14113" y="39704"/>
                    <a:pt x="14172" y="39711"/>
                  </a:cubicBezTo>
                  <a:cubicBezTo>
                    <a:pt x="14256" y="39717"/>
                    <a:pt x="14334" y="39724"/>
                    <a:pt x="14399" y="39743"/>
                  </a:cubicBezTo>
                  <a:cubicBezTo>
                    <a:pt x="14409" y="39746"/>
                    <a:pt x="14417" y="39748"/>
                    <a:pt x="14425" y="39748"/>
                  </a:cubicBezTo>
                  <a:cubicBezTo>
                    <a:pt x="14432" y="39748"/>
                    <a:pt x="14438" y="39746"/>
                    <a:pt x="14445" y="39743"/>
                  </a:cubicBezTo>
                  <a:cubicBezTo>
                    <a:pt x="14458" y="39737"/>
                    <a:pt x="14471" y="39717"/>
                    <a:pt x="14477" y="39691"/>
                  </a:cubicBezTo>
                  <a:cubicBezTo>
                    <a:pt x="14523" y="39541"/>
                    <a:pt x="14549" y="39372"/>
                    <a:pt x="14555" y="39197"/>
                  </a:cubicBezTo>
                  <a:cubicBezTo>
                    <a:pt x="14555" y="39125"/>
                    <a:pt x="14562" y="39073"/>
                    <a:pt x="14568" y="39034"/>
                  </a:cubicBezTo>
                  <a:cubicBezTo>
                    <a:pt x="14588" y="38982"/>
                    <a:pt x="14588" y="38950"/>
                    <a:pt x="14568" y="38930"/>
                  </a:cubicBezTo>
                  <a:cubicBezTo>
                    <a:pt x="14559" y="38915"/>
                    <a:pt x="14538" y="38908"/>
                    <a:pt x="14509" y="38908"/>
                  </a:cubicBezTo>
                  <a:cubicBezTo>
                    <a:pt x="14499" y="38908"/>
                    <a:pt x="14489" y="38909"/>
                    <a:pt x="14477" y="38911"/>
                  </a:cubicBezTo>
                  <a:cubicBezTo>
                    <a:pt x="14423" y="38915"/>
                    <a:pt x="14361" y="38917"/>
                    <a:pt x="14290" y="38917"/>
                  </a:cubicBezTo>
                  <a:cubicBezTo>
                    <a:pt x="14149" y="38917"/>
                    <a:pt x="13972" y="38908"/>
                    <a:pt x="13756" y="38891"/>
                  </a:cubicBezTo>
                  <a:cubicBezTo>
                    <a:pt x="13411" y="38865"/>
                    <a:pt x="13125" y="38833"/>
                    <a:pt x="12904" y="38800"/>
                  </a:cubicBezTo>
                  <a:cubicBezTo>
                    <a:pt x="12760" y="38774"/>
                    <a:pt x="12663" y="38742"/>
                    <a:pt x="12591" y="38709"/>
                  </a:cubicBezTo>
                  <a:close/>
                  <a:moveTo>
                    <a:pt x="2693" y="39372"/>
                  </a:moveTo>
                  <a:cubicBezTo>
                    <a:pt x="2712" y="39379"/>
                    <a:pt x="2732" y="39398"/>
                    <a:pt x="2758" y="39418"/>
                  </a:cubicBezTo>
                  <a:cubicBezTo>
                    <a:pt x="2777" y="39437"/>
                    <a:pt x="2797" y="39470"/>
                    <a:pt x="2829" y="39515"/>
                  </a:cubicBezTo>
                  <a:lnTo>
                    <a:pt x="2986" y="39763"/>
                  </a:lnTo>
                  <a:lnTo>
                    <a:pt x="3031" y="39821"/>
                  </a:lnTo>
                  <a:cubicBezTo>
                    <a:pt x="3090" y="39880"/>
                    <a:pt x="3155" y="39977"/>
                    <a:pt x="3233" y="40101"/>
                  </a:cubicBezTo>
                  <a:cubicBezTo>
                    <a:pt x="3252" y="40127"/>
                    <a:pt x="3259" y="40153"/>
                    <a:pt x="3265" y="40166"/>
                  </a:cubicBezTo>
                  <a:cubicBezTo>
                    <a:pt x="3265" y="40185"/>
                    <a:pt x="3265" y="40211"/>
                    <a:pt x="3259" y="40244"/>
                  </a:cubicBezTo>
                  <a:lnTo>
                    <a:pt x="3291" y="40348"/>
                  </a:lnTo>
                  <a:cubicBezTo>
                    <a:pt x="3298" y="40374"/>
                    <a:pt x="3298" y="40387"/>
                    <a:pt x="3285" y="40393"/>
                  </a:cubicBezTo>
                  <a:cubicBezTo>
                    <a:pt x="3285" y="40400"/>
                    <a:pt x="3272" y="40400"/>
                    <a:pt x="3259" y="40400"/>
                  </a:cubicBezTo>
                  <a:cubicBezTo>
                    <a:pt x="3246" y="40400"/>
                    <a:pt x="3233" y="40393"/>
                    <a:pt x="3226" y="40387"/>
                  </a:cubicBezTo>
                  <a:cubicBezTo>
                    <a:pt x="3226" y="40380"/>
                    <a:pt x="3220" y="40374"/>
                    <a:pt x="3213" y="40354"/>
                  </a:cubicBezTo>
                  <a:cubicBezTo>
                    <a:pt x="3207" y="40315"/>
                    <a:pt x="3200" y="40283"/>
                    <a:pt x="3200" y="40257"/>
                  </a:cubicBezTo>
                  <a:cubicBezTo>
                    <a:pt x="3200" y="40211"/>
                    <a:pt x="3200" y="40185"/>
                    <a:pt x="3200" y="40172"/>
                  </a:cubicBezTo>
                  <a:cubicBezTo>
                    <a:pt x="3194" y="40159"/>
                    <a:pt x="3181" y="40140"/>
                    <a:pt x="3168" y="40120"/>
                  </a:cubicBezTo>
                  <a:cubicBezTo>
                    <a:pt x="3148" y="40094"/>
                    <a:pt x="3135" y="40075"/>
                    <a:pt x="3135" y="40075"/>
                  </a:cubicBezTo>
                  <a:lnTo>
                    <a:pt x="3103" y="40010"/>
                  </a:lnTo>
                  <a:cubicBezTo>
                    <a:pt x="3083" y="39984"/>
                    <a:pt x="3064" y="39951"/>
                    <a:pt x="3038" y="39912"/>
                  </a:cubicBezTo>
                  <a:cubicBezTo>
                    <a:pt x="3005" y="39880"/>
                    <a:pt x="2979" y="39847"/>
                    <a:pt x="2966" y="39828"/>
                  </a:cubicBezTo>
                  <a:cubicBezTo>
                    <a:pt x="2946" y="39802"/>
                    <a:pt x="2907" y="39750"/>
                    <a:pt x="2855" y="39665"/>
                  </a:cubicBezTo>
                  <a:lnTo>
                    <a:pt x="2693" y="39405"/>
                  </a:lnTo>
                  <a:cubicBezTo>
                    <a:pt x="2680" y="39385"/>
                    <a:pt x="2680" y="39379"/>
                    <a:pt x="2693" y="39372"/>
                  </a:cubicBezTo>
                  <a:close/>
                  <a:moveTo>
                    <a:pt x="462" y="39945"/>
                  </a:moveTo>
                  <a:cubicBezTo>
                    <a:pt x="456" y="39951"/>
                    <a:pt x="443" y="39958"/>
                    <a:pt x="436" y="39971"/>
                  </a:cubicBezTo>
                  <a:cubicBezTo>
                    <a:pt x="417" y="39984"/>
                    <a:pt x="384" y="40016"/>
                    <a:pt x="352" y="40055"/>
                  </a:cubicBezTo>
                  <a:cubicBezTo>
                    <a:pt x="326" y="40075"/>
                    <a:pt x="280" y="40107"/>
                    <a:pt x="202" y="40146"/>
                  </a:cubicBezTo>
                  <a:cubicBezTo>
                    <a:pt x="143" y="40179"/>
                    <a:pt x="98" y="40211"/>
                    <a:pt x="78" y="40250"/>
                  </a:cubicBezTo>
                  <a:cubicBezTo>
                    <a:pt x="59" y="40276"/>
                    <a:pt x="39" y="40322"/>
                    <a:pt x="20" y="40393"/>
                  </a:cubicBezTo>
                  <a:cubicBezTo>
                    <a:pt x="7" y="40452"/>
                    <a:pt x="0" y="40491"/>
                    <a:pt x="7" y="40517"/>
                  </a:cubicBezTo>
                  <a:cubicBezTo>
                    <a:pt x="20" y="40550"/>
                    <a:pt x="46" y="40576"/>
                    <a:pt x="85" y="40602"/>
                  </a:cubicBezTo>
                  <a:cubicBezTo>
                    <a:pt x="208" y="40680"/>
                    <a:pt x="339" y="40738"/>
                    <a:pt x="475" y="40777"/>
                  </a:cubicBezTo>
                  <a:cubicBezTo>
                    <a:pt x="508" y="40784"/>
                    <a:pt x="540" y="40790"/>
                    <a:pt x="560" y="40803"/>
                  </a:cubicBezTo>
                  <a:cubicBezTo>
                    <a:pt x="527" y="40504"/>
                    <a:pt x="488" y="40218"/>
                    <a:pt x="462" y="39945"/>
                  </a:cubicBezTo>
                  <a:close/>
                  <a:moveTo>
                    <a:pt x="2335" y="39028"/>
                  </a:moveTo>
                  <a:cubicBezTo>
                    <a:pt x="2335" y="39028"/>
                    <a:pt x="2335" y="39028"/>
                    <a:pt x="2329" y="39034"/>
                  </a:cubicBezTo>
                  <a:lnTo>
                    <a:pt x="2205" y="39099"/>
                  </a:lnTo>
                  <a:cubicBezTo>
                    <a:pt x="2179" y="39112"/>
                    <a:pt x="2147" y="39125"/>
                    <a:pt x="2101" y="39145"/>
                  </a:cubicBezTo>
                  <a:cubicBezTo>
                    <a:pt x="1958" y="39756"/>
                    <a:pt x="1795" y="40322"/>
                    <a:pt x="1607" y="40849"/>
                  </a:cubicBezTo>
                  <a:lnTo>
                    <a:pt x="4000" y="40732"/>
                  </a:lnTo>
                  <a:cubicBezTo>
                    <a:pt x="4559" y="40706"/>
                    <a:pt x="4982" y="40667"/>
                    <a:pt x="5275" y="40628"/>
                  </a:cubicBezTo>
                  <a:cubicBezTo>
                    <a:pt x="5737" y="40556"/>
                    <a:pt x="6146" y="40445"/>
                    <a:pt x="6484" y="40289"/>
                  </a:cubicBezTo>
                  <a:cubicBezTo>
                    <a:pt x="6615" y="40224"/>
                    <a:pt x="6699" y="40159"/>
                    <a:pt x="6725" y="40081"/>
                  </a:cubicBezTo>
                  <a:cubicBezTo>
                    <a:pt x="6738" y="40010"/>
                    <a:pt x="6751" y="39964"/>
                    <a:pt x="6758" y="39932"/>
                  </a:cubicBezTo>
                  <a:cubicBezTo>
                    <a:pt x="6758" y="39919"/>
                    <a:pt x="6764" y="39906"/>
                    <a:pt x="6771" y="39899"/>
                  </a:cubicBezTo>
                  <a:cubicBezTo>
                    <a:pt x="6764" y="39886"/>
                    <a:pt x="6764" y="39867"/>
                    <a:pt x="6758" y="39854"/>
                  </a:cubicBezTo>
                  <a:cubicBezTo>
                    <a:pt x="6413" y="40075"/>
                    <a:pt x="5951" y="40224"/>
                    <a:pt x="5359" y="40302"/>
                  </a:cubicBezTo>
                  <a:cubicBezTo>
                    <a:pt x="5281" y="40309"/>
                    <a:pt x="5034" y="40335"/>
                    <a:pt x="4611" y="40380"/>
                  </a:cubicBezTo>
                  <a:cubicBezTo>
                    <a:pt x="4312" y="40406"/>
                    <a:pt x="4065" y="40445"/>
                    <a:pt x="3877" y="40484"/>
                  </a:cubicBezTo>
                  <a:cubicBezTo>
                    <a:pt x="3831" y="40491"/>
                    <a:pt x="3792" y="40494"/>
                    <a:pt x="3760" y="40494"/>
                  </a:cubicBezTo>
                  <a:cubicBezTo>
                    <a:pt x="3729" y="40494"/>
                    <a:pt x="3704" y="40491"/>
                    <a:pt x="3688" y="40484"/>
                  </a:cubicBezTo>
                  <a:cubicBezTo>
                    <a:pt x="3636" y="40465"/>
                    <a:pt x="3577" y="40406"/>
                    <a:pt x="3525" y="40309"/>
                  </a:cubicBezTo>
                  <a:cubicBezTo>
                    <a:pt x="3343" y="39971"/>
                    <a:pt x="3187" y="39717"/>
                    <a:pt x="3051" y="39554"/>
                  </a:cubicBezTo>
                  <a:cubicBezTo>
                    <a:pt x="2842" y="39301"/>
                    <a:pt x="2602" y="39125"/>
                    <a:pt x="2342" y="39028"/>
                  </a:cubicBezTo>
                  <a:close/>
                  <a:moveTo>
                    <a:pt x="12949" y="40797"/>
                  </a:moveTo>
                  <a:cubicBezTo>
                    <a:pt x="13151" y="40797"/>
                    <a:pt x="13320" y="40810"/>
                    <a:pt x="13463" y="40842"/>
                  </a:cubicBezTo>
                  <a:cubicBezTo>
                    <a:pt x="13521" y="40855"/>
                    <a:pt x="13567" y="40875"/>
                    <a:pt x="13599" y="40894"/>
                  </a:cubicBezTo>
                  <a:cubicBezTo>
                    <a:pt x="13612" y="40901"/>
                    <a:pt x="13645" y="40920"/>
                    <a:pt x="13710" y="40966"/>
                  </a:cubicBezTo>
                  <a:cubicBezTo>
                    <a:pt x="13730" y="40979"/>
                    <a:pt x="13795" y="41018"/>
                    <a:pt x="13912" y="41083"/>
                  </a:cubicBezTo>
                  <a:cubicBezTo>
                    <a:pt x="13996" y="41128"/>
                    <a:pt x="14055" y="41174"/>
                    <a:pt x="14094" y="41219"/>
                  </a:cubicBezTo>
                  <a:lnTo>
                    <a:pt x="14172" y="41291"/>
                  </a:lnTo>
                  <a:lnTo>
                    <a:pt x="14282" y="41460"/>
                  </a:lnTo>
                  <a:cubicBezTo>
                    <a:pt x="14302" y="41480"/>
                    <a:pt x="14302" y="41499"/>
                    <a:pt x="14302" y="41512"/>
                  </a:cubicBezTo>
                  <a:cubicBezTo>
                    <a:pt x="14291" y="41523"/>
                    <a:pt x="14282" y="41528"/>
                    <a:pt x="14273" y="41528"/>
                  </a:cubicBezTo>
                  <a:cubicBezTo>
                    <a:pt x="14266" y="41528"/>
                    <a:pt x="14259" y="41524"/>
                    <a:pt x="14250" y="41519"/>
                  </a:cubicBezTo>
                  <a:cubicBezTo>
                    <a:pt x="14243" y="41512"/>
                    <a:pt x="14230" y="41499"/>
                    <a:pt x="14211" y="41480"/>
                  </a:cubicBezTo>
                  <a:cubicBezTo>
                    <a:pt x="14172" y="41414"/>
                    <a:pt x="14126" y="41356"/>
                    <a:pt x="14074" y="41291"/>
                  </a:cubicBezTo>
                  <a:cubicBezTo>
                    <a:pt x="14055" y="41265"/>
                    <a:pt x="14035" y="41239"/>
                    <a:pt x="14009" y="41219"/>
                  </a:cubicBezTo>
                  <a:cubicBezTo>
                    <a:pt x="14003" y="41213"/>
                    <a:pt x="13977" y="41193"/>
                    <a:pt x="13931" y="41167"/>
                  </a:cubicBezTo>
                  <a:lnTo>
                    <a:pt x="13677" y="41011"/>
                  </a:lnTo>
                  <a:cubicBezTo>
                    <a:pt x="13599" y="40966"/>
                    <a:pt x="13547" y="40940"/>
                    <a:pt x="13528" y="40927"/>
                  </a:cubicBezTo>
                  <a:cubicBezTo>
                    <a:pt x="13463" y="40901"/>
                    <a:pt x="13372" y="40881"/>
                    <a:pt x="13268" y="40875"/>
                  </a:cubicBezTo>
                  <a:cubicBezTo>
                    <a:pt x="13125" y="40855"/>
                    <a:pt x="13034" y="40842"/>
                    <a:pt x="13001" y="40836"/>
                  </a:cubicBezTo>
                  <a:cubicBezTo>
                    <a:pt x="12962" y="40829"/>
                    <a:pt x="12949" y="40810"/>
                    <a:pt x="12949" y="40797"/>
                  </a:cubicBezTo>
                  <a:close/>
                  <a:moveTo>
                    <a:pt x="12275" y="40936"/>
                  </a:moveTo>
                  <a:cubicBezTo>
                    <a:pt x="12292" y="40936"/>
                    <a:pt x="12308" y="40940"/>
                    <a:pt x="12325" y="40946"/>
                  </a:cubicBezTo>
                  <a:cubicBezTo>
                    <a:pt x="12357" y="40953"/>
                    <a:pt x="12383" y="40972"/>
                    <a:pt x="12403" y="41005"/>
                  </a:cubicBezTo>
                  <a:cubicBezTo>
                    <a:pt x="12429" y="41031"/>
                    <a:pt x="12448" y="41050"/>
                    <a:pt x="12455" y="41070"/>
                  </a:cubicBezTo>
                  <a:lnTo>
                    <a:pt x="12513" y="41180"/>
                  </a:lnTo>
                  <a:cubicBezTo>
                    <a:pt x="12533" y="41219"/>
                    <a:pt x="12533" y="41271"/>
                    <a:pt x="12526" y="41336"/>
                  </a:cubicBezTo>
                  <a:cubicBezTo>
                    <a:pt x="12520" y="41369"/>
                    <a:pt x="12500" y="41414"/>
                    <a:pt x="12474" y="41480"/>
                  </a:cubicBezTo>
                  <a:lnTo>
                    <a:pt x="12435" y="41571"/>
                  </a:lnTo>
                  <a:lnTo>
                    <a:pt x="12377" y="41642"/>
                  </a:lnTo>
                  <a:cubicBezTo>
                    <a:pt x="12364" y="41662"/>
                    <a:pt x="12351" y="41675"/>
                    <a:pt x="12331" y="41688"/>
                  </a:cubicBezTo>
                  <a:cubicBezTo>
                    <a:pt x="12312" y="41707"/>
                    <a:pt x="12279" y="41733"/>
                    <a:pt x="12227" y="41759"/>
                  </a:cubicBezTo>
                  <a:cubicBezTo>
                    <a:pt x="12195" y="41772"/>
                    <a:pt x="12182" y="41785"/>
                    <a:pt x="12169" y="41785"/>
                  </a:cubicBezTo>
                  <a:cubicBezTo>
                    <a:pt x="12162" y="41785"/>
                    <a:pt x="12136" y="41792"/>
                    <a:pt x="12078" y="41792"/>
                  </a:cubicBezTo>
                  <a:lnTo>
                    <a:pt x="12032" y="41785"/>
                  </a:lnTo>
                  <a:cubicBezTo>
                    <a:pt x="12000" y="41779"/>
                    <a:pt x="11974" y="41746"/>
                    <a:pt x="11961" y="41694"/>
                  </a:cubicBezTo>
                  <a:lnTo>
                    <a:pt x="11895" y="41538"/>
                  </a:lnTo>
                  <a:cubicBezTo>
                    <a:pt x="11882" y="41512"/>
                    <a:pt x="11882" y="41480"/>
                    <a:pt x="11882" y="41440"/>
                  </a:cubicBezTo>
                  <a:cubicBezTo>
                    <a:pt x="11882" y="41395"/>
                    <a:pt x="11882" y="41362"/>
                    <a:pt x="11882" y="41343"/>
                  </a:cubicBezTo>
                  <a:cubicBezTo>
                    <a:pt x="11882" y="41310"/>
                    <a:pt x="11882" y="41284"/>
                    <a:pt x="11889" y="41265"/>
                  </a:cubicBezTo>
                  <a:cubicBezTo>
                    <a:pt x="11889" y="41252"/>
                    <a:pt x="11902" y="41232"/>
                    <a:pt x="11915" y="41206"/>
                  </a:cubicBezTo>
                  <a:cubicBezTo>
                    <a:pt x="11954" y="41154"/>
                    <a:pt x="11980" y="41115"/>
                    <a:pt x="12006" y="41089"/>
                  </a:cubicBezTo>
                  <a:cubicBezTo>
                    <a:pt x="12045" y="41057"/>
                    <a:pt x="12084" y="41024"/>
                    <a:pt x="12130" y="40998"/>
                  </a:cubicBezTo>
                  <a:cubicBezTo>
                    <a:pt x="12156" y="40979"/>
                    <a:pt x="12188" y="40959"/>
                    <a:pt x="12221" y="40946"/>
                  </a:cubicBezTo>
                  <a:cubicBezTo>
                    <a:pt x="12240" y="40940"/>
                    <a:pt x="12258" y="40936"/>
                    <a:pt x="12275" y="40936"/>
                  </a:cubicBezTo>
                  <a:close/>
                  <a:moveTo>
                    <a:pt x="12964" y="40540"/>
                  </a:moveTo>
                  <a:cubicBezTo>
                    <a:pt x="12878" y="40540"/>
                    <a:pt x="12782" y="40545"/>
                    <a:pt x="12676" y="40550"/>
                  </a:cubicBezTo>
                  <a:cubicBezTo>
                    <a:pt x="12604" y="40556"/>
                    <a:pt x="12474" y="40563"/>
                    <a:pt x="12286" y="40582"/>
                  </a:cubicBezTo>
                  <a:lnTo>
                    <a:pt x="12104" y="40602"/>
                  </a:lnTo>
                  <a:cubicBezTo>
                    <a:pt x="11935" y="40758"/>
                    <a:pt x="11791" y="40940"/>
                    <a:pt x="11681" y="41148"/>
                  </a:cubicBezTo>
                  <a:cubicBezTo>
                    <a:pt x="11512" y="41460"/>
                    <a:pt x="11473" y="41746"/>
                    <a:pt x="11564" y="41993"/>
                  </a:cubicBezTo>
                  <a:cubicBezTo>
                    <a:pt x="11577" y="42032"/>
                    <a:pt x="11596" y="42071"/>
                    <a:pt x="11622" y="42097"/>
                  </a:cubicBezTo>
                  <a:cubicBezTo>
                    <a:pt x="11655" y="42123"/>
                    <a:pt x="11707" y="42143"/>
                    <a:pt x="11785" y="42156"/>
                  </a:cubicBezTo>
                  <a:cubicBezTo>
                    <a:pt x="11978" y="42195"/>
                    <a:pt x="12189" y="42214"/>
                    <a:pt x="12414" y="42214"/>
                  </a:cubicBezTo>
                  <a:cubicBezTo>
                    <a:pt x="12522" y="42214"/>
                    <a:pt x="12633" y="42210"/>
                    <a:pt x="12747" y="42201"/>
                  </a:cubicBezTo>
                  <a:cubicBezTo>
                    <a:pt x="13008" y="42188"/>
                    <a:pt x="13326" y="42149"/>
                    <a:pt x="13703" y="42084"/>
                  </a:cubicBezTo>
                  <a:cubicBezTo>
                    <a:pt x="13899" y="42045"/>
                    <a:pt x="14022" y="42019"/>
                    <a:pt x="14081" y="42006"/>
                  </a:cubicBezTo>
                  <a:cubicBezTo>
                    <a:pt x="14237" y="41961"/>
                    <a:pt x="14464" y="41883"/>
                    <a:pt x="14770" y="41759"/>
                  </a:cubicBezTo>
                  <a:cubicBezTo>
                    <a:pt x="14952" y="41688"/>
                    <a:pt x="15089" y="41616"/>
                    <a:pt x="15180" y="41545"/>
                  </a:cubicBezTo>
                  <a:cubicBezTo>
                    <a:pt x="15316" y="41440"/>
                    <a:pt x="15420" y="41304"/>
                    <a:pt x="15492" y="41128"/>
                  </a:cubicBezTo>
                  <a:lnTo>
                    <a:pt x="15492" y="41128"/>
                  </a:lnTo>
                  <a:cubicBezTo>
                    <a:pt x="15472" y="41148"/>
                    <a:pt x="15446" y="41167"/>
                    <a:pt x="15427" y="41180"/>
                  </a:cubicBezTo>
                  <a:cubicBezTo>
                    <a:pt x="15407" y="41200"/>
                    <a:pt x="15329" y="41252"/>
                    <a:pt x="15199" y="41330"/>
                  </a:cubicBezTo>
                  <a:cubicBezTo>
                    <a:pt x="15069" y="41408"/>
                    <a:pt x="14946" y="41499"/>
                    <a:pt x="14829" y="41610"/>
                  </a:cubicBezTo>
                  <a:cubicBezTo>
                    <a:pt x="14787" y="41651"/>
                    <a:pt x="14748" y="41670"/>
                    <a:pt x="14718" y="41670"/>
                  </a:cubicBezTo>
                  <a:cubicBezTo>
                    <a:pt x="14706" y="41670"/>
                    <a:pt x="14695" y="41667"/>
                    <a:pt x="14686" y="41662"/>
                  </a:cubicBezTo>
                  <a:cubicBezTo>
                    <a:pt x="14666" y="41649"/>
                    <a:pt x="14653" y="41629"/>
                    <a:pt x="14647" y="41597"/>
                  </a:cubicBezTo>
                  <a:cubicBezTo>
                    <a:pt x="14562" y="41395"/>
                    <a:pt x="14490" y="41252"/>
                    <a:pt x="14419" y="41167"/>
                  </a:cubicBezTo>
                  <a:cubicBezTo>
                    <a:pt x="14373" y="41115"/>
                    <a:pt x="14295" y="41050"/>
                    <a:pt x="14198" y="40972"/>
                  </a:cubicBezTo>
                  <a:cubicBezTo>
                    <a:pt x="14035" y="40849"/>
                    <a:pt x="13905" y="40771"/>
                    <a:pt x="13821" y="40725"/>
                  </a:cubicBezTo>
                  <a:cubicBezTo>
                    <a:pt x="13619" y="40621"/>
                    <a:pt x="13365" y="40556"/>
                    <a:pt x="13066" y="40543"/>
                  </a:cubicBezTo>
                  <a:cubicBezTo>
                    <a:pt x="13034" y="40541"/>
                    <a:pt x="13000" y="40540"/>
                    <a:pt x="12964" y="4054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0"/>
            <p:cNvSpPr/>
            <p:nvPr/>
          </p:nvSpPr>
          <p:spPr>
            <a:xfrm>
              <a:off x="-7036418" y="7892606"/>
              <a:ext cx="718807" cy="3400215"/>
            </a:xfrm>
            <a:custGeom>
              <a:avLst/>
              <a:gdLst/>
              <a:ahLst/>
              <a:cxnLst/>
              <a:rect l="l" t="t" r="r" b="b"/>
              <a:pathLst>
                <a:path w="9431" h="44612" extrusionOk="0">
                  <a:moveTo>
                    <a:pt x="4878" y="1545"/>
                  </a:moveTo>
                  <a:lnTo>
                    <a:pt x="4878" y="1545"/>
                  </a:lnTo>
                  <a:cubicBezTo>
                    <a:pt x="4859" y="1571"/>
                    <a:pt x="4820" y="1591"/>
                    <a:pt x="4755" y="1610"/>
                  </a:cubicBezTo>
                  <a:cubicBezTo>
                    <a:pt x="4696" y="1636"/>
                    <a:pt x="4625" y="1662"/>
                    <a:pt x="4560" y="1695"/>
                  </a:cubicBezTo>
                  <a:lnTo>
                    <a:pt x="4280" y="1825"/>
                  </a:lnTo>
                  <a:cubicBezTo>
                    <a:pt x="4182" y="1883"/>
                    <a:pt x="4046" y="1968"/>
                    <a:pt x="3870" y="2079"/>
                  </a:cubicBezTo>
                  <a:cubicBezTo>
                    <a:pt x="3870" y="2066"/>
                    <a:pt x="3883" y="2053"/>
                    <a:pt x="3896" y="2040"/>
                  </a:cubicBezTo>
                  <a:lnTo>
                    <a:pt x="4033" y="1936"/>
                  </a:lnTo>
                  <a:cubicBezTo>
                    <a:pt x="4078" y="1897"/>
                    <a:pt x="4137" y="1857"/>
                    <a:pt x="4202" y="1818"/>
                  </a:cubicBezTo>
                  <a:cubicBezTo>
                    <a:pt x="4273" y="1779"/>
                    <a:pt x="4377" y="1727"/>
                    <a:pt x="4514" y="1669"/>
                  </a:cubicBezTo>
                  <a:cubicBezTo>
                    <a:pt x="4631" y="1610"/>
                    <a:pt x="4729" y="1578"/>
                    <a:pt x="4807" y="1558"/>
                  </a:cubicBezTo>
                  <a:lnTo>
                    <a:pt x="4878" y="1545"/>
                  </a:lnTo>
                  <a:close/>
                  <a:moveTo>
                    <a:pt x="2928" y="472"/>
                  </a:moveTo>
                  <a:cubicBezTo>
                    <a:pt x="2941" y="472"/>
                    <a:pt x="2954" y="477"/>
                    <a:pt x="2966" y="485"/>
                  </a:cubicBezTo>
                  <a:cubicBezTo>
                    <a:pt x="2992" y="505"/>
                    <a:pt x="2999" y="531"/>
                    <a:pt x="2986" y="563"/>
                  </a:cubicBezTo>
                  <a:cubicBezTo>
                    <a:pt x="2979" y="583"/>
                    <a:pt x="2966" y="609"/>
                    <a:pt x="2940" y="641"/>
                  </a:cubicBezTo>
                  <a:cubicBezTo>
                    <a:pt x="2901" y="706"/>
                    <a:pt x="2869" y="778"/>
                    <a:pt x="2843" y="856"/>
                  </a:cubicBezTo>
                  <a:cubicBezTo>
                    <a:pt x="2719" y="1155"/>
                    <a:pt x="2648" y="1467"/>
                    <a:pt x="2615" y="1792"/>
                  </a:cubicBezTo>
                  <a:cubicBezTo>
                    <a:pt x="2602" y="1942"/>
                    <a:pt x="2602" y="2059"/>
                    <a:pt x="2628" y="2144"/>
                  </a:cubicBezTo>
                  <a:cubicBezTo>
                    <a:pt x="2771" y="2118"/>
                    <a:pt x="2927" y="2092"/>
                    <a:pt x="3096" y="2079"/>
                  </a:cubicBezTo>
                  <a:cubicBezTo>
                    <a:pt x="3112" y="2078"/>
                    <a:pt x="3127" y="2077"/>
                    <a:pt x="3141" y="2077"/>
                  </a:cubicBezTo>
                  <a:cubicBezTo>
                    <a:pt x="3240" y="2077"/>
                    <a:pt x="3311" y="2097"/>
                    <a:pt x="3356" y="2137"/>
                  </a:cubicBezTo>
                  <a:cubicBezTo>
                    <a:pt x="3337" y="2144"/>
                    <a:pt x="3304" y="2150"/>
                    <a:pt x="3246" y="2157"/>
                  </a:cubicBezTo>
                  <a:cubicBezTo>
                    <a:pt x="3103" y="2163"/>
                    <a:pt x="2966" y="2183"/>
                    <a:pt x="2830" y="2215"/>
                  </a:cubicBezTo>
                  <a:cubicBezTo>
                    <a:pt x="2745" y="2241"/>
                    <a:pt x="2680" y="2254"/>
                    <a:pt x="2641" y="2267"/>
                  </a:cubicBezTo>
                  <a:cubicBezTo>
                    <a:pt x="2599" y="2275"/>
                    <a:pt x="2562" y="2278"/>
                    <a:pt x="2527" y="2278"/>
                  </a:cubicBezTo>
                  <a:cubicBezTo>
                    <a:pt x="2503" y="2278"/>
                    <a:pt x="2480" y="2276"/>
                    <a:pt x="2459" y="2274"/>
                  </a:cubicBezTo>
                  <a:cubicBezTo>
                    <a:pt x="2420" y="2267"/>
                    <a:pt x="2400" y="2254"/>
                    <a:pt x="2387" y="2241"/>
                  </a:cubicBezTo>
                  <a:cubicBezTo>
                    <a:pt x="2374" y="2228"/>
                    <a:pt x="2368" y="2189"/>
                    <a:pt x="2368" y="2137"/>
                  </a:cubicBezTo>
                  <a:cubicBezTo>
                    <a:pt x="2374" y="1936"/>
                    <a:pt x="2400" y="1740"/>
                    <a:pt x="2433" y="1558"/>
                  </a:cubicBezTo>
                  <a:cubicBezTo>
                    <a:pt x="2439" y="1480"/>
                    <a:pt x="2459" y="1409"/>
                    <a:pt x="2472" y="1344"/>
                  </a:cubicBezTo>
                  <a:cubicBezTo>
                    <a:pt x="2498" y="1272"/>
                    <a:pt x="2530" y="1175"/>
                    <a:pt x="2589" y="1045"/>
                  </a:cubicBezTo>
                  <a:lnTo>
                    <a:pt x="2661" y="862"/>
                  </a:lnTo>
                  <a:cubicBezTo>
                    <a:pt x="2726" y="713"/>
                    <a:pt x="2784" y="596"/>
                    <a:pt x="2843" y="531"/>
                  </a:cubicBezTo>
                  <a:cubicBezTo>
                    <a:pt x="2873" y="491"/>
                    <a:pt x="2901" y="472"/>
                    <a:pt x="2928" y="472"/>
                  </a:cubicBezTo>
                  <a:close/>
                  <a:moveTo>
                    <a:pt x="5900" y="2551"/>
                  </a:moveTo>
                  <a:cubicBezTo>
                    <a:pt x="5909" y="2551"/>
                    <a:pt x="5918" y="2552"/>
                    <a:pt x="5925" y="2553"/>
                  </a:cubicBezTo>
                  <a:cubicBezTo>
                    <a:pt x="5893" y="2579"/>
                    <a:pt x="5828" y="2618"/>
                    <a:pt x="5737" y="2657"/>
                  </a:cubicBezTo>
                  <a:cubicBezTo>
                    <a:pt x="5327" y="2840"/>
                    <a:pt x="5002" y="3054"/>
                    <a:pt x="4755" y="3295"/>
                  </a:cubicBezTo>
                  <a:cubicBezTo>
                    <a:pt x="4716" y="3334"/>
                    <a:pt x="4683" y="3366"/>
                    <a:pt x="4664" y="3392"/>
                  </a:cubicBezTo>
                  <a:cubicBezTo>
                    <a:pt x="4631" y="3438"/>
                    <a:pt x="4605" y="3464"/>
                    <a:pt x="4586" y="3470"/>
                  </a:cubicBezTo>
                  <a:cubicBezTo>
                    <a:pt x="4579" y="3444"/>
                    <a:pt x="4592" y="3412"/>
                    <a:pt x="4618" y="3379"/>
                  </a:cubicBezTo>
                  <a:lnTo>
                    <a:pt x="4683" y="3308"/>
                  </a:lnTo>
                  <a:cubicBezTo>
                    <a:pt x="4742" y="3249"/>
                    <a:pt x="4807" y="3191"/>
                    <a:pt x="4872" y="3132"/>
                  </a:cubicBezTo>
                  <a:cubicBezTo>
                    <a:pt x="5086" y="2957"/>
                    <a:pt x="5392" y="2768"/>
                    <a:pt x="5789" y="2579"/>
                  </a:cubicBezTo>
                  <a:cubicBezTo>
                    <a:pt x="5833" y="2559"/>
                    <a:pt x="5871" y="2551"/>
                    <a:pt x="5900" y="2551"/>
                  </a:cubicBezTo>
                  <a:close/>
                  <a:moveTo>
                    <a:pt x="2413" y="3041"/>
                  </a:moveTo>
                  <a:cubicBezTo>
                    <a:pt x="2433" y="3048"/>
                    <a:pt x="2446" y="3054"/>
                    <a:pt x="2459" y="3061"/>
                  </a:cubicBezTo>
                  <a:cubicBezTo>
                    <a:pt x="2478" y="3087"/>
                    <a:pt x="2485" y="3113"/>
                    <a:pt x="2485" y="3158"/>
                  </a:cubicBezTo>
                  <a:cubicBezTo>
                    <a:pt x="2485" y="3217"/>
                    <a:pt x="2478" y="3249"/>
                    <a:pt x="2478" y="3262"/>
                  </a:cubicBezTo>
                  <a:cubicBezTo>
                    <a:pt x="2478" y="3288"/>
                    <a:pt x="2485" y="3321"/>
                    <a:pt x="2498" y="3373"/>
                  </a:cubicBezTo>
                  <a:cubicBezTo>
                    <a:pt x="2504" y="3418"/>
                    <a:pt x="2491" y="3451"/>
                    <a:pt x="2465" y="3477"/>
                  </a:cubicBezTo>
                  <a:cubicBezTo>
                    <a:pt x="2433" y="3477"/>
                    <a:pt x="2413" y="3470"/>
                    <a:pt x="2400" y="3444"/>
                  </a:cubicBezTo>
                  <a:cubicBezTo>
                    <a:pt x="2387" y="3431"/>
                    <a:pt x="2381" y="3412"/>
                    <a:pt x="2381" y="3392"/>
                  </a:cubicBezTo>
                  <a:cubicBezTo>
                    <a:pt x="2361" y="3295"/>
                    <a:pt x="2348" y="3204"/>
                    <a:pt x="2348" y="3119"/>
                  </a:cubicBezTo>
                  <a:cubicBezTo>
                    <a:pt x="2348" y="3093"/>
                    <a:pt x="2355" y="3074"/>
                    <a:pt x="2368" y="3061"/>
                  </a:cubicBezTo>
                  <a:cubicBezTo>
                    <a:pt x="2374" y="3048"/>
                    <a:pt x="2394" y="3041"/>
                    <a:pt x="2413" y="3041"/>
                  </a:cubicBezTo>
                  <a:close/>
                  <a:moveTo>
                    <a:pt x="4150" y="5231"/>
                  </a:moveTo>
                  <a:cubicBezTo>
                    <a:pt x="4150" y="5232"/>
                    <a:pt x="4150" y="5232"/>
                    <a:pt x="4150" y="5233"/>
                  </a:cubicBezTo>
                  <a:cubicBezTo>
                    <a:pt x="4150" y="5233"/>
                    <a:pt x="4150" y="5232"/>
                    <a:pt x="4150" y="5231"/>
                  </a:cubicBezTo>
                  <a:close/>
                  <a:moveTo>
                    <a:pt x="4135" y="0"/>
                  </a:moveTo>
                  <a:cubicBezTo>
                    <a:pt x="3950" y="0"/>
                    <a:pt x="3776" y="20"/>
                    <a:pt x="3610" y="56"/>
                  </a:cubicBezTo>
                  <a:cubicBezTo>
                    <a:pt x="3538" y="316"/>
                    <a:pt x="3499" y="576"/>
                    <a:pt x="3480" y="843"/>
                  </a:cubicBezTo>
                  <a:cubicBezTo>
                    <a:pt x="3467" y="1071"/>
                    <a:pt x="3473" y="1279"/>
                    <a:pt x="3506" y="1467"/>
                  </a:cubicBezTo>
                  <a:cubicBezTo>
                    <a:pt x="3512" y="1513"/>
                    <a:pt x="3519" y="1571"/>
                    <a:pt x="3538" y="1656"/>
                  </a:cubicBezTo>
                  <a:cubicBezTo>
                    <a:pt x="3545" y="1727"/>
                    <a:pt x="3552" y="1792"/>
                    <a:pt x="3545" y="1844"/>
                  </a:cubicBezTo>
                  <a:cubicBezTo>
                    <a:pt x="3434" y="1623"/>
                    <a:pt x="3389" y="1324"/>
                    <a:pt x="3408" y="953"/>
                  </a:cubicBezTo>
                  <a:cubicBezTo>
                    <a:pt x="3421" y="654"/>
                    <a:pt x="3467" y="362"/>
                    <a:pt x="3545" y="69"/>
                  </a:cubicBezTo>
                  <a:lnTo>
                    <a:pt x="3545" y="69"/>
                  </a:lnTo>
                  <a:cubicBezTo>
                    <a:pt x="3525" y="76"/>
                    <a:pt x="3499" y="82"/>
                    <a:pt x="3480" y="89"/>
                  </a:cubicBezTo>
                  <a:cubicBezTo>
                    <a:pt x="3200" y="173"/>
                    <a:pt x="2979" y="303"/>
                    <a:pt x="2810" y="492"/>
                  </a:cubicBezTo>
                  <a:cubicBezTo>
                    <a:pt x="2700" y="615"/>
                    <a:pt x="2595" y="784"/>
                    <a:pt x="2511" y="993"/>
                  </a:cubicBezTo>
                  <a:cubicBezTo>
                    <a:pt x="2257" y="1591"/>
                    <a:pt x="2160" y="2267"/>
                    <a:pt x="2205" y="3035"/>
                  </a:cubicBezTo>
                  <a:cubicBezTo>
                    <a:pt x="2218" y="3204"/>
                    <a:pt x="2238" y="3379"/>
                    <a:pt x="2264" y="3574"/>
                  </a:cubicBezTo>
                  <a:cubicBezTo>
                    <a:pt x="2322" y="3561"/>
                    <a:pt x="2381" y="3561"/>
                    <a:pt x="2439" y="3561"/>
                  </a:cubicBezTo>
                  <a:cubicBezTo>
                    <a:pt x="2498" y="3561"/>
                    <a:pt x="2537" y="3561"/>
                    <a:pt x="2563" y="3568"/>
                  </a:cubicBezTo>
                  <a:cubicBezTo>
                    <a:pt x="2569" y="3574"/>
                    <a:pt x="2582" y="3581"/>
                    <a:pt x="2589" y="3587"/>
                  </a:cubicBezTo>
                  <a:cubicBezTo>
                    <a:pt x="2595" y="3600"/>
                    <a:pt x="2589" y="3607"/>
                    <a:pt x="2576" y="3613"/>
                  </a:cubicBezTo>
                  <a:cubicBezTo>
                    <a:pt x="2498" y="3620"/>
                    <a:pt x="2433" y="3620"/>
                    <a:pt x="2387" y="3620"/>
                  </a:cubicBezTo>
                  <a:cubicBezTo>
                    <a:pt x="2368" y="3623"/>
                    <a:pt x="2348" y="3625"/>
                    <a:pt x="2329" y="3625"/>
                  </a:cubicBezTo>
                  <a:cubicBezTo>
                    <a:pt x="2309" y="3625"/>
                    <a:pt x="2290" y="3623"/>
                    <a:pt x="2270" y="3620"/>
                  </a:cubicBezTo>
                  <a:lnTo>
                    <a:pt x="2270" y="3620"/>
                  </a:lnTo>
                  <a:cubicBezTo>
                    <a:pt x="2277" y="3639"/>
                    <a:pt x="2277" y="3665"/>
                    <a:pt x="2283" y="3691"/>
                  </a:cubicBezTo>
                  <a:cubicBezTo>
                    <a:pt x="2341" y="3675"/>
                    <a:pt x="2403" y="3667"/>
                    <a:pt x="2470" y="3667"/>
                  </a:cubicBezTo>
                  <a:cubicBezTo>
                    <a:pt x="2584" y="3667"/>
                    <a:pt x="2710" y="3690"/>
                    <a:pt x="2849" y="3730"/>
                  </a:cubicBezTo>
                  <a:cubicBezTo>
                    <a:pt x="2934" y="3757"/>
                    <a:pt x="2999" y="3783"/>
                    <a:pt x="3044" y="3815"/>
                  </a:cubicBezTo>
                  <a:cubicBezTo>
                    <a:pt x="3057" y="3822"/>
                    <a:pt x="3109" y="3854"/>
                    <a:pt x="3194" y="3926"/>
                  </a:cubicBezTo>
                  <a:cubicBezTo>
                    <a:pt x="3239" y="3952"/>
                    <a:pt x="3298" y="4004"/>
                    <a:pt x="3376" y="4062"/>
                  </a:cubicBezTo>
                  <a:cubicBezTo>
                    <a:pt x="3402" y="4088"/>
                    <a:pt x="3441" y="4140"/>
                    <a:pt x="3506" y="4218"/>
                  </a:cubicBezTo>
                  <a:lnTo>
                    <a:pt x="3656" y="4452"/>
                  </a:lnTo>
                  <a:cubicBezTo>
                    <a:pt x="3714" y="4550"/>
                    <a:pt x="3792" y="4706"/>
                    <a:pt x="3890" y="4921"/>
                  </a:cubicBezTo>
                  <a:lnTo>
                    <a:pt x="3961" y="5090"/>
                  </a:lnTo>
                  <a:cubicBezTo>
                    <a:pt x="3968" y="5096"/>
                    <a:pt x="3974" y="5109"/>
                    <a:pt x="3974" y="5116"/>
                  </a:cubicBezTo>
                  <a:cubicBezTo>
                    <a:pt x="4033" y="5148"/>
                    <a:pt x="4091" y="5187"/>
                    <a:pt x="4143" y="5226"/>
                  </a:cubicBezTo>
                  <a:cubicBezTo>
                    <a:pt x="4148" y="5226"/>
                    <a:pt x="4149" y="5229"/>
                    <a:pt x="4150" y="5231"/>
                  </a:cubicBezTo>
                  <a:lnTo>
                    <a:pt x="4150" y="5231"/>
                  </a:lnTo>
                  <a:cubicBezTo>
                    <a:pt x="4143" y="5180"/>
                    <a:pt x="4130" y="5115"/>
                    <a:pt x="4117" y="5038"/>
                  </a:cubicBezTo>
                  <a:cubicBezTo>
                    <a:pt x="4104" y="4940"/>
                    <a:pt x="4098" y="4862"/>
                    <a:pt x="4085" y="4810"/>
                  </a:cubicBezTo>
                  <a:cubicBezTo>
                    <a:pt x="4065" y="4674"/>
                    <a:pt x="4026" y="4511"/>
                    <a:pt x="3974" y="4322"/>
                  </a:cubicBezTo>
                  <a:cubicBezTo>
                    <a:pt x="3916" y="4108"/>
                    <a:pt x="3870" y="3945"/>
                    <a:pt x="3844" y="3841"/>
                  </a:cubicBezTo>
                  <a:cubicBezTo>
                    <a:pt x="3766" y="3535"/>
                    <a:pt x="3682" y="3165"/>
                    <a:pt x="3584" y="2716"/>
                  </a:cubicBezTo>
                  <a:cubicBezTo>
                    <a:pt x="3578" y="2722"/>
                    <a:pt x="3571" y="2722"/>
                    <a:pt x="3565" y="2722"/>
                  </a:cubicBezTo>
                  <a:cubicBezTo>
                    <a:pt x="3532" y="2735"/>
                    <a:pt x="3493" y="2748"/>
                    <a:pt x="3447" y="2774"/>
                  </a:cubicBezTo>
                  <a:cubicBezTo>
                    <a:pt x="3317" y="2846"/>
                    <a:pt x="3174" y="2905"/>
                    <a:pt x="3031" y="2937"/>
                  </a:cubicBezTo>
                  <a:cubicBezTo>
                    <a:pt x="2946" y="2962"/>
                    <a:pt x="2872" y="2972"/>
                    <a:pt x="2809" y="2972"/>
                  </a:cubicBezTo>
                  <a:cubicBezTo>
                    <a:pt x="2791" y="2972"/>
                    <a:pt x="2774" y="2971"/>
                    <a:pt x="2758" y="2970"/>
                  </a:cubicBezTo>
                  <a:cubicBezTo>
                    <a:pt x="2680" y="2957"/>
                    <a:pt x="2602" y="2924"/>
                    <a:pt x="2517" y="2872"/>
                  </a:cubicBezTo>
                  <a:cubicBezTo>
                    <a:pt x="2465" y="2840"/>
                    <a:pt x="2394" y="2781"/>
                    <a:pt x="2316" y="2709"/>
                  </a:cubicBezTo>
                  <a:cubicBezTo>
                    <a:pt x="2238" y="2631"/>
                    <a:pt x="2205" y="2566"/>
                    <a:pt x="2238" y="2514"/>
                  </a:cubicBezTo>
                  <a:cubicBezTo>
                    <a:pt x="2251" y="2488"/>
                    <a:pt x="2283" y="2469"/>
                    <a:pt x="2335" y="2449"/>
                  </a:cubicBezTo>
                  <a:cubicBezTo>
                    <a:pt x="2633" y="2343"/>
                    <a:pt x="2945" y="2289"/>
                    <a:pt x="3259" y="2289"/>
                  </a:cubicBezTo>
                  <a:cubicBezTo>
                    <a:pt x="3309" y="2289"/>
                    <a:pt x="3359" y="2291"/>
                    <a:pt x="3408" y="2293"/>
                  </a:cubicBezTo>
                  <a:lnTo>
                    <a:pt x="3617" y="2293"/>
                  </a:lnTo>
                  <a:cubicBezTo>
                    <a:pt x="3617" y="2280"/>
                    <a:pt x="3610" y="2267"/>
                    <a:pt x="3610" y="2254"/>
                  </a:cubicBezTo>
                  <a:cubicBezTo>
                    <a:pt x="3610" y="2241"/>
                    <a:pt x="3604" y="2202"/>
                    <a:pt x="3578" y="2150"/>
                  </a:cubicBezTo>
                  <a:cubicBezTo>
                    <a:pt x="3565" y="2111"/>
                    <a:pt x="3558" y="2072"/>
                    <a:pt x="3552" y="2027"/>
                  </a:cubicBezTo>
                  <a:lnTo>
                    <a:pt x="3552" y="2001"/>
                  </a:lnTo>
                  <a:cubicBezTo>
                    <a:pt x="3552" y="1988"/>
                    <a:pt x="3558" y="1988"/>
                    <a:pt x="3565" y="1988"/>
                  </a:cubicBezTo>
                  <a:cubicBezTo>
                    <a:pt x="3584" y="1988"/>
                    <a:pt x="3597" y="2007"/>
                    <a:pt x="3604" y="2040"/>
                  </a:cubicBezTo>
                  <a:lnTo>
                    <a:pt x="3662" y="2176"/>
                  </a:lnTo>
                  <a:cubicBezTo>
                    <a:pt x="3675" y="2222"/>
                    <a:pt x="3688" y="2254"/>
                    <a:pt x="3695" y="2280"/>
                  </a:cubicBezTo>
                  <a:cubicBezTo>
                    <a:pt x="3753" y="2261"/>
                    <a:pt x="3831" y="2222"/>
                    <a:pt x="3935" y="2157"/>
                  </a:cubicBezTo>
                  <a:cubicBezTo>
                    <a:pt x="4403" y="1870"/>
                    <a:pt x="4911" y="1688"/>
                    <a:pt x="5444" y="1597"/>
                  </a:cubicBezTo>
                  <a:cubicBezTo>
                    <a:pt x="5455" y="1596"/>
                    <a:pt x="5464" y="1595"/>
                    <a:pt x="5473" y="1595"/>
                  </a:cubicBezTo>
                  <a:cubicBezTo>
                    <a:pt x="5496" y="1595"/>
                    <a:pt x="5513" y="1601"/>
                    <a:pt x="5522" y="1610"/>
                  </a:cubicBezTo>
                  <a:cubicBezTo>
                    <a:pt x="5561" y="1636"/>
                    <a:pt x="5555" y="1682"/>
                    <a:pt x="5503" y="1747"/>
                  </a:cubicBezTo>
                  <a:cubicBezTo>
                    <a:pt x="5431" y="1870"/>
                    <a:pt x="5373" y="1955"/>
                    <a:pt x="5327" y="2014"/>
                  </a:cubicBezTo>
                  <a:cubicBezTo>
                    <a:pt x="5158" y="2267"/>
                    <a:pt x="4930" y="2462"/>
                    <a:pt x="4664" y="2586"/>
                  </a:cubicBezTo>
                  <a:cubicBezTo>
                    <a:pt x="4448" y="2691"/>
                    <a:pt x="4225" y="2742"/>
                    <a:pt x="3996" y="2742"/>
                  </a:cubicBezTo>
                  <a:cubicBezTo>
                    <a:pt x="3929" y="2742"/>
                    <a:pt x="3861" y="2738"/>
                    <a:pt x="3792" y="2729"/>
                  </a:cubicBezTo>
                  <a:cubicBezTo>
                    <a:pt x="3740" y="2722"/>
                    <a:pt x="3688" y="2716"/>
                    <a:pt x="3649" y="2716"/>
                  </a:cubicBezTo>
                  <a:cubicBezTo>
                    <a:pt x="3669" y="2781"/>
                    <a:pt x="3714" y="2970"/>
                    <a:pt x="3799" y="3295"/>
                  </a:cubicBezTo>
                  <a:cubicBezTo>
                    <a:pt x="3857" y="3542"/>
                    <a:pt x="3909" y="3744"/>
                    <a:pt x="3955" y="3900"/>
                  </a:cubicBezTo>
                  <a:lnTo>
                    <a:pt x="4059" y="4251"/>
                  </a:lnTo>
                  <a:cubicBezTo>
                    <a:pt x="4098" y="4387"/>
                    <a:pt x="4130" y="4504"/>
                    <a:pt x="4150" y="4595"/>
                  </a:cubicBezTo>
                  <a:lnTo>
                    <a:pt x="4260" y="5233"/>
                  </a:lnTo>
                  <a:cubicBezTo>
                    <a:pt x="4260" y="5239"/>
                    <a:pt x="4260" y="5246"/>
                    <a:pt x="4260" y="5252"/>
                  </a:cubicBezTo>
                  <a:cubicBezTo>
                    <a:pt x="4267" y="5246"/>
                    <a:pt x="4273" y="5239"/>
                    <a:pt x="4286" y="5239"/>
                  </a:cubicBezTo>
                  <a:lnTo>
                    <a:pt x="4293" y="5233"/>
                  </a:lnTo>
                  <a:cubicBezTo>
                    <a:pt x="4273" y="5122"/>
                    <a:pt x="4260" y="4999"/>
                    <a:pt x="4260" y="4862"/>
                  </a:cubicBezTo>
                  <a:cubicBezTo>
                    <a:pt x="4234" y="4342"/>
                    <a:pt x="4325" y="3952"/>
                    <a:pt x="4514" y="3672"/>
                  </a:cubicBezTo>
                  <a:cubicBezTo>
                    <a:pt x="4599" y="3555"/>
                    <a:pt x="4709" y="3438"/>
                    <a:pt x="4852" y="3327"/>
                  </a:cubicBezTo>
                  <a:cubicBezTo>
                    <a:pt x="5158" y="3087"/>
                    <a:pt x="5503" y="2898"/>
                    <a:pt x="5867" y="2774"/>
                  </a:cubicBezTo>
                  <a:cubicBezTo>
                    <a:pt x="5880" y="2768"/>
                    <a:pt x="5893" y="2768"/>
                    <a:pt x="5906" y="2768"/>
                  </a:cubicBezTo>
                  <a:cubicBezTo>
                    <a:pt x="5912" y="2768"/>
                    <a:pt x="5919" y="2774"/>
                    <a:pt x="5919" y="2774"/>
                  </a:cubicBezTo>
                  <a:cubicBezTo>
                    <a:pt x="5932" y="2761"/>
                    <a:pt x="5945" y="2755"/>
                    <a:pt x="5958" y="2755"/>
                  </a:cubicBezTo>
                  <a:lnTo>
                    <a:pt x="5984" y="2742"/>
                  </a:lnTo>
                  <a:cubicBezTo>
                    <a:pt x="5990" y="2742"/>
                    <a:pt x="6003" y="2742"/>
                    <a:pt x="6016" y="2735"/>
                  </a:cubicBezTo>
                  <a:cubicBezTo>
                    <a:pt x="6010" y="2677"/>
                    <a:pt x="5997" y="2612"/>
                    <a:pt x="5990" y="2553"/>
                  </a:cubicBezTo>
                  <a:cubicBezTo>
                    <a:pt x="5880" y="1792"/>
                    <a:pt x="5711" y="1207"/>
                    <a:pt x="5496" y="778"/>
                  </a:cubicBezTo>
                  <a:cubicBezTo>
                    <a:pt x="5340" y="485"/>
                    <a:pt x="5164" y="277"/>
                    <a:pt x="4963" y="167"/>
                  </a:cubicBezTo>
                  <a:cubicBezTo>
                    <a:pt x="4794" y="69"/>
                    <a:pt x="4566" y="17"/>
                    <a:pt x="4280" y="4"/>
                  </a:cubicBezTo>
                  <a:cubicBezTo>
                    <a:pt x="4231" y="1"/>
                    <a:pt x="4182" y="0"/>
                    <a:pt x="4135" y="0"/>
                  </a:cubicBezTo>
                  <a:close/>
                  <a:moveTo>
                    <a:pt x="2986" y="6260"/>
                  </a:moveTo>
                  <a:lnTo>
                    <a:pt x="2602" y="6280"/>
                  </a:lnTo>
                  <a:lnTo>
                    <a:pt x="2797" y="6436"/>
                  </a:lnTo>
                  <a:cubicBezTo>
                    <a:pt x="2849" y="6475"/>
                    <a:pt x="2875" y="6508"/>
                    <a:pt x="2895" y="6540"/>
                  </a:cubicBezTo>
                  <a:cubicBezTo>
                    <a:pt x="2901" y="6553"/>
                    <a:pt x="2908" y="6573"/>
                    <a:pt x="2914" y="6605"/>
                  </a:cubicBezTo>
                  <a:cubicBezTo>
                    <a:pt x="2921" y="6625"/>
                    <a:pt x="2927" y="6638"/>
                    <a:pt x="2940" y="6651"/>
                  </a:cubicBezTo>
                  <a:cubicBezTo>
                    <a:pt x="3031" y="6625"/>
                    <a:pt x="3129" y="6599"/>
                    <a:pt x="3233" y="6586"/>
                  </a:cubicBezTo>
                  <a:lnTo>
                    <a:pt x="3200" y="6508"/>
                  </a:lnTo>
                  <a:cubicBezTo>
                    <a:pt x="3148" y="6397"/>
                    <a:pt x="3096" y="6319"/>
                    <a:pt x="3044" y="6280"/>
                  </a:cubicBezTo>
                  <a:cubicBezTo>
                    <a:pt x="3044" y="6273"/>
                    <a:pt x="3038" y="6267"/>
                    <a:pt x="3018" y="6260"/>
                  </a:cubicBezTo>
                  <a:close/>
                  <a:moveTo>
                    <a:pt x="3566" y="6873"/>
                  </a:moveTo>
                  <a:cubicBezTo>
                    <a:pt x="3591" y="6873"/>
                    <a:pt x="3613" y="6875"/>
                    <a:pt x="3636" y="6878"/>
                  </a:cubicBezTo>
                  <a:cubicBezTo>
                    <a:pt x="3649" y="6885"/>
                    <a:pt x="3649" y="6891"/>
                    <a:pt x="3649" y="6898"/>
                  </a:cubicBezTo>
                  <a:cubicBezTo>
                    <a:pt x="3617" y="6898"/>
                    <a:pt x="3512" y="6911"/>
                    <a:pt x="3343" y="6943"/>
                  </a:cubicBezTo>
                  <a:cubicBezTo>
                    <a:pt x="3187" y="6963"/>
                    <a:pt x="3083" y="6976"/>
                    <a:pt x="3038" y="6989"/>
                  </a:cubicBezTo>
                  <a:cubicBezTo>
                    <a:pt x="2895" y="7021"/>
                    <a:pt x="2726" y="7112"/>
                    <a:pt x="2537" y="7255"/>
                  </a:cubicBezTo>
                  <a:cubicBezTo>
                    <a:pt x="2524" y="7262"/>
                    <a:pt x="2517" y="7275"/>
                    <a:pt x="2517" y="7281"/>
                  </a:cubicBezTo>
                  <a:lnTo>
                    <a:pt x="2504" y="7275"/>
                  </a:lnTo>
                  <a:lnTo>
                    <a:pt x="2608" y="7177"/>
                  </a:lnTo>
                  <a:cubicBezTo>
                    <a:pt x="2726" y="7080"/>
                    <a:pt x="2843" y="7008"/>
                    <a:pt x="2966" y="6976"/>
                  </a:cubicBezTo>
                  <a:cubicBezTo>
                    <a:pt x="3051" y="6950"/>
                    <a:pt x="3174" y="6930"/>
                    <a:pt x="3337" y="6911"/>
                  </a:cubicBezTo>
                  <a:cubicBezTo>
                    <a:pt x="3421" y="6891"/>
                    <a:pt x="3467" y="6885"/>
                    <a:pt x="3486" y="6878"/>
                  </a:cubicBezTo>
                  <a:cubicBezTo>
                    <a:pt x="3516" y="6875"/>
                    <a:pt x="3542" y="6873"/>
                    <a:pt x="3566" y="6873"/>
                  </a:cubicBezTo>
                  <a:close/>
                  <a:moveTo>
                    <a:pt x="1217" y="7392"/>
                  </a:moveTo>
                  <a:lnTo>
                    <a:pt x="1184" y="7431"/>
                  </a:lnTo>
                  <a:lnTo>
                    <a:pt x="1152" y="7503"/>
                  </a:lnTo>
                  <a:cubicBezTo>
                    <a:pt x="1139" y="7522"/>
                    <a:pt x="1119" y="7542"/>
                    <a:pt x="1093" y="7561"/>
                  </a:cubicBezTo>
                  <a:lnTo>
                    <a:pt x="1093" y="7600"/>
                  </a:lnTo>
                  <a:cubicBezTo>
                    <a:pt x="1093" y="7659"/>
                    <a:pt x="1106" y="7724"/>
                    <a:pt x="1132" y="7795"/>
                  </a:cubicBezTo>
                  <a:lnTo>
                    <a:pt x="1184" y="7912"/>
                  </a:lnTo>
                  <a:cubicBezTo>
                    <a:pt x="1191" y="7925"/>
                    <a:pt x="1197" y="7951"/>
                    <a:pt x="1204" y="7984"/>
                  </a:cubicBezTo>
                  <a:cubicBezTo>
                    <a:pt x="1210" y="8016"/>
                    <a:pt x="1217" y="8042"/>
                    <a:pt x="1223" y="8055"/>
                  </a:cubicBezTo>
                  <a:cubicBezTo>
                    <a:pt x="1230" y="8062"/>
                    <a:pt x="1249" y="8094"/>
                    <a:pt x="1295" y="8140"/>
                  </a:cubicBezTo>
                  <a:cubicBezTo>
                    <a:pt x="1321" y="8166"/>
                    <a:pt x="1340" y="8179"/>
                    <a:pt x="1360" y="8179"/>
                  </a:cubicBezTo>
                  <a:cubicBezTo>
                    <a:pt x="1366" y="8182"/>
                    <a:pt x="1374" y="8184"/>
                    <a:pt x="1384" y="8184"/>
                  </a:cubicBezTo>
                  <a:cubicBezTo>
                    <a:pt x="1394" y="8184"/>
                    <a:pt x="1405" y="8182"/>
                    <a:pt x="1418" y="8179"/>
                  </a:cubicBezTo>
                  <a:lnTo>
                    <a:pt x="1516" y="8166"/>
                  </a:lnTo>
                  <a:lnTo>
                    <a:pt x="1509" y="8159"/>
                  </a:lnTo>
                  <a:lnTo>
                    <a:pt x="1483" y="8120"/>
                  </a:lnTo>
                  <a:cubicBezTo>
                    <a:pt x="1451" y="8101"/>
                    <a:pt x="1425" y="8075"/>
                    <a:pt x="1412" y="8062"/>
                  </a:cubicBezTo>
                  <a:cubicBezTo>
                    <a:pt x="1386" y="8036"/>
                    <a:pt x="1366" y="8010"/>
                    <a:pt x="1353" y="7964"/>
                  </a:cubicBezTo>
                  <a:lnTo>
                    <a:pt x="1321" y="7867"/>
                  </a:lnTo>
                  <a:cubicBezTo>
                    <a:pt x="1314" y="7834"/>
                    <a:pt x="1295" y="7802"/>
                    <a:pt x="1262" y="7756"/>
                  </a:cubicBezTo>
                  <a:lnTo>
                    <a:pt x="1210" y="7652"/>
                  </a:lnTo>
                  <a:cubicBezTo>
                    <a:pt x="1204" y="7639"/>
                    <a:pt x="1204" y="7613"/>
                    <a:pt x="1210" y="7581"/>
                  </a:cubicBezTo>
                  <a:cubicBezTo>
                    <a:pt x="1217" y="7509"/>
                    <a:pt x="1223" y="7451"/>
                    <a:pt x="1217" y="7392"/>
                  </a:cubicBezTo>
                  <a:close/>
                  <a:moveTo>
                    <a:pt x="1401" y="8365"/>
                  </a:moveTo>
                  <a:cubicBezTo>
                    <a:pt x="1364" y="8365"/>
                    <a:pt x="1312" y="8369"/>
                    <a:pt x="1243" y="8374"/>
                  </a:cubicBezTo>
                  <a:lnTo>
                    <a:pt x="983" y="8400"/>
                  </a:lnTo>
                  <a:cubicBezTo>
                    <a:pt x="940" y="8403"/>
                    <a:pt x="900" y="8405"/>
                    <a:pt x="862" y="8405"/>
                  </a:cubicBezTo>
                  <a:cubicBezTo>
                    <a:pt x="825" y="8405"/>
                    <a:pt x="791" y="8403"/>
                    <a:pt x="761" y="8400"/>
                  </a:cubicBezTo>
                  <a:lnTo>
                    <a:pt x="748" y="8400"/>
                  </a:lnTo>
                  <a:cubicBezTo>
                    <a:pt x="716" y="8530"/>
                    <a:pt x="690" y="8660"/>
                    <a:pt x="677" y="8790"/>
                  </a:cubicBezTo>
                  <a:cubicBezTo>
                    <a:pt x="670" y="8862"/>
                    <a:pt x="670" y="8920"/>
                    <a:pt x="670" y="8966"/>
                  </a:cubicBezTo>
                  <a:cubicBezTo>
                    <a:pt x="683" y="8953"/>
                    <a:pt x="716" y="8946"/>
                    <a:pt x="755" y="8940"/>
                  </a:cubicBezTo>
                  <a:lnTo>
                    <a:pt x="918" y="8901"/>
                  </a:lnTo>
                  <a:cubicBezTo>
                    <a:pt x="1053" y="8874"/>
                    <a:pt x="1225" y="8860"/>
                    <a:pt x="1436" y="8860"/>
                  </a:cubicBezTo>
                  <a:cubicBezTo>
                    <a:pt x="1478" y="8860"/>
                    <a:pt x="1522" y="8861"/>
                    <a:pt x="1568" y="8862"/>
                  </a:cubicBezTo>
                  <a:cubicBezTo>
                    <a:pt x="1691" y="8862"/>
                    <a:pt x="1789" y="8868"/>
                    <a:pt x="1861" y="8875"/>
                  </a:cubicBezTo>
                  <a:cubicBezTo>
                    <a:pt x="1926" y="8881"/>
                    <a:pt x="1984" y="8894"/>
                    <a:pt x="2043" y="8907"/>
                  </a:cubicBezTo>
                  <a:cubicBezTo>
                    <a:pt x="2030" y="8894"/>
                    <a:pt x="2023" y="8881"/>
                    <a:pt x="2017" y="8862"/>
                  </a:cubicBezTo>
                  <a:cubicBezTo>
                    <a:pt x="1926" y="8673"/>
                    <a:pt x="1874" y="8524"/>
                    <a:pt x="1848" y="8407"/>
                  </a:cubicBezTo>
                  <a:cubicBezTo>
                    <a:pt x="1841" y="8410"/>
                    <a:pt x="1830" y="8411"/>
                    <a:pt x="1815" y="8411"/>
                  </a:cubicBezTo>
                  <a:cubicBezTo>
                    <a:pt x="1800" y="8411"/>
                    <a:pt x="1783" y="8410"/>
                    <a:pt x="1763" y="8407"/>
                  </a:cubicBezTo>
                  <a:lnTo>
                    <a:pt x="1438" y="8368"/>
                  </a:lnTo>
                  <a:cubicBezTo>
                    <a:pt x="1428" y="8366"/>
                    <a:pt x="1416" y="8365"/>
                    <a:pt x="1401" y="8365"/>
                  </a:cubicBezTo>
                  <a:close/>
                  <a:moveTo>
                    <a:pt x="5047" y="7678"/>
                  </a:moveTo>
                  <a:cubicBezTo>
                    <a:pt x="5060" y="7685"/>
                    <a:pt x="5060" y="7704"/>
                    <a:pt x="5060" y="7724"/>
                  </a:cubicBezTo>
                  <a:lnTo>
                    <a:pt x="5028" y="7769"/>
                  </a:lnTo>
                  <a:lnTo>
                    <a:pt x="4677" y="8101"/>
                  </a:lnTo>
                  <a:cubicBezTo>
                    <a:pt x="4688" y="8100"/>
                    <a:pt x="4699" y="8100"/>
                    <a:pt x="4710" y="8100"/>
                  </a:cubicBezTo>
                  <a:cubicBezTo>
                    <a:pt x="4809" y="8100"/>
                    <a:pt x="4908" y="8126"/>
                    <a:pt x="4995" y="8172"/>
                  </a:cubicBezTo>
                  <a:cubicBezTo>
                    <a:pt x="5099" y="8224"/>
                    <a:pt x="5177" y="8296"/>
                    <a:pt x="5242" y="8387"/>
                  </a:cubicBezTo>
                  <a:cubicBezTo>
                    <a:pt x="5255" y="8413"/>
                    <a:pt x="5262" y="8426"/>
                    <a:pt x="5249" y="8439"/>
                  </a:cubicBezTo>
                  <a:cubicBezTo>
                    <a:pt x="5268" y="8446"/>
                    <a:pt x="5275" y="8472"/>
                    <a:pt x="5275" y="8511"/>
                  </a:cubicBezTo>
                  <a:lnTo>
                    <a:pt x="5314" y="8556"/>
                  </a:lnTo>
                  <a:cubicBezTo>
                    <a:pt x="5320" y="8563"/>
                    <a:pt x="5327" y="8569"/>
                    <a:pt x="5327" y="8582"/>
                  </a:cubicBezTo>
                  <a:cubicBezTo>
                    <a:pt x="5327" y="8595"/>
                    <a:pt x="5327" y="8602"/>
                    <a:pt x="5314" y="8602"/>
                  </a:cubicBezTo>
                  <a:cubicBezTo>
                    <a:pt x="5307" y="8605"/>
                    <a:pt x="5299" y="8607"/>
                    <a:pt x="5290" y="8607"/>
                  </a:cubicBezTo>
                  <a:cubicBezTo>
                    <a:pt x="5280" y="8607"/>
                    <a:pt x="5268" y="8605"/>
                    <a:pt x="5255" y="8602"/>
                  </a:cubicBezTo>
                  <a:cubicBezTo>
                    <a:pt x="5229" y="8589"/>
                    <a:pt x="5210" y="8582"/>
                    <a:pt x="5197" y="8576"/>
                  </a:cubicBezTo>
                  <a:cubicBezTo>
                    <a:pt x="5164" y="8563"/>
                    <a:pt x="5119" y="8556"/>
                    <a:pt x="5067" y="8556"/>
                  </a:cubicBezTo>
                  <a:lnTo>
                    <a:pt x="4716" y="8537"/>
                  </a:lnTo>
                  <a:lnTo>
                    <a:pt x="4716" y="8537"/>
                  </a:lnTo>
                  <a:cubicBezTo>
                    <a:pt x="4813" y="8641"/>
                    <a:pt x="4872" y="8758"/>
                    <a:pt x="4885" y="8901"/>
                  </a:cubicBezTo>
                  <a:cubicBezTo>
                    <a:pt x="4885" y="8927"/>
                    <a:pt x="4878" y="8946"/>
                    <a:pt x="4872" y="8953"/>
                  </a:cubicBezTo>
                  <a:cubicBezTo>
                    <a:pt x="4863" y="8957"/>
                    <a:pt x="4853" y="8962"/>
                    <a:pt x="4840" y="8962"/>
                  </a:cubicBezTo>
                  <a:cubicBezTo>
                    <a:pt x="4834" y="8962"/>
                    <a:pt x="4827" y="8961"/>
                    <a:pt x="4820" y="8959"/>
                  </a:cubicBezTo>
                  <a:cubicBezTo>
                    <a:pt x="4696" y="8933"/>
                    <a:pt x="4586" y="8875"/>
                    <a:pt x="4501" y="8784"/>
                  </a:cubicBezTo>
                  <a:cubicBezTo>
                    <a:pt x="4501" y="8914"/>
                    <a:pt x="4482" y="9005"/>
                    <a:pt x="4449" y="9057"/>
                  </a:cubicBezTo>
                  <a:cubicBezTo>
                    <a:pt x="4430" y="9081"/>
                    <a:pt x="4410" y="9094"/>
                    <a:pt x="4394" y="9094"/>
                  </a:cubicBezTo>
                  <a:cubicBezTo>
                    <a:pt x="4388" y="9094"/>
                    <a:pt x="4383" y="9093"/>
                    <a:pt x="4377" y="9089"/>
                  </a:cubicBezTo>
                  <a:cubicBezTo>
                    <a:pt x="4364" y="9083"/>
                    <a:pt x="4358" y="9070"/>
                    <a:pt x="4345" y="9050"/>
                  </a:cubicBezTo>
                  <a:lnTo>
                    <a:pt x="4299" y="8953"/>
                  </a:lnTo>
                  <a:cubicBezTo>
                    <a:pt x="4280" y="8907"/>
                    <a:pt x="4267" y="8862"/>
                    <a:pt x="4254" y="8823"/>
                  </a:cubicBezTo>
                  <a:cubicBezTo>
                    <a:pt x="4247" y="8797"/>
                    <a:pt x="4247" y="8777"/>
                    <a:pt x="4247" y="8751"/>
                  </a:cubicBezTo>
                  <a:lnTo>
                    <a:pt x="4293" y="8322"/>
                  </a:lnTo>
                  <a:cubicBezTo>
                    <a:pt x="4293" y="8270"/>
                    <a:pt x="4299" y="8224"/>
                    <a:pt x="4312" y="8172"/>
                  </a:cubicBezTo>
                  <a:lnTo>
                    <a:pt x="4319" y="8114"/>
                  </a:lnTo>
                  <a:lnTo>
                    <a:pt x="4312" y="8075"/>
                  </a:lnTo>
                  <a:cubicBezTo>
                    <a:pt x="4312" y="8055"/>
                    <a:pt x="4319" y="8042"/>
                    <a:pt x="4332" y="8016"/>
                  </a:cubicBezTo>
                  <a:cubicBezTo>
                    <a:pt x="4371" y="7958"/>
                    <a:pt x="4429" y="7906"/>
                    <a:pt x="4514" y="7860"/>
                  </a:cubicBezTo>
                  <a:cubicBezTo>
                    <a:pt x="4560" y="7834"/>
                    <a:pt x="4638" y="7802"/>
                    <a:pt x="4735" y="7769"/>
                  </a:cubicBezTo>
                  <a:lnTo>
                    <a:pt x="5002" y="7685"/>
                  </a:lnTo>
                  <a:cubicBezTo>
                    <a:pt x="5021" y="7678"/>
                    <a:pt x="5041" y="7678"/>
                    <a:pt x="5047" y="7678"/>
                  </a:cubicBezTo>
                  <a:close/>
                  <a:moveTo>
                    <a:pt x="3843" y="7194"/>
                  </a:moveTo>
                  <a:cubicBezTo>
                    <a:pt x="3854" y="7194"/>
                    <a:pt x="3864" y="7197"/>
                    <a:pt x="3870" y="7203"/>
                  </a:cubicBezTo>
                  <a:cubicBezTo>
                    <a:pt x="3883" y="7210"/>
                    <a:pt x="3890" y="7229"/>
                    <a:pt x="3896" y="7255"/>
                  </a:cubicBezTo>
                  <a:cubicBezTo>
                    <a:pt x="3903" y="7340"/>
                    <a:pt x="3883" y="7418"/>
                    <a:pt x="3838" y="7496"/>
                  </a:cubicBezTo>
                  <a:cubicBezTo>
                    <a:pt x="3792" y="7561"/>
                    <a:pt x="3766" y="7600"/>
                    <a:pt x="3760" y="7620"/>
                  </a:cubicBezTo>
                  <a:cubicBezTo>
                    <a:pt x="3792" y="7620"/>
                    <a:pt x="3838" y="7620"/>
                    <a:pt x="3883" y="7607"/>
                  </a:cubicBezTo>
                  <a:cubicBezTo>
                    <a:pt x="3948" y="7587"/>
                    <a:pt x="3994" y="7581"/>
                    <a:pt x="4007" y="7574"/>
                  </a:cubicBezTo>
                  <a:cubicBezTo>
                    <a:pt x="4033" y="7568"/>
                    <a:pt x="4065" y="7568"/>
                    <a:pt x="4117" y="7568"/>
                  </a:cubicBezTo>
                  <a:lnTo>
                    <a:pt x="4364" y="7574"/>
                  </a:lnTo>
                  <a:cubicBezTo>
                    <a:pt x="4429" y="7574"/>
                    <a:pt x="4475" y="7574"/>
                    <a:pt x="4508" y="7581"/>
                  </a:cubicBezTo>
                  <a:cubicBezTo>
                    <a:pt x="4560" y="7594"/>
                    <a:pt x="4599" y="7620"/>
                    <a:pt x="4625" y="7652"/>
                  </a:cubicBezTo>
                  <a:cubicBezTo>
                    <a:pt x="4638" y="7672"/>
                    <a:pt x="4644" y="7685"/>
                    <a:pt x="4644" y="7698"/>
                  </a:cubicBezTo>
                  <a:cubicBezTo>
                    <a:pt x="4638" y="7704"/>
                    <a:pt x="4631" y="7711"/>
                    <a:pt x="4612" y="7730"/>
                  </a:cubicBezTo>
                  <a:cubicBezTo>
                    <a:pt x="4605" y="7737"/>
                    <a:pt x="4560" y="7756"/>
                    <a:pt x="4482" y="7795"/>
                  </a:cubicBezTo>
                  <a:cubicBezTo>
                    <a:pt x="4475" y="7802"/>
                    <a:pt x="4443" y="7815"/>
                    <a:pt x="4397" y="7847"/>
                  </a:cubicBezTo>
                  <a:cubicBezTo>
                    <a:pt x="4306" y="7906"/>
                    <a:pt x="4241" y="7951"/>
                    <a:pt x="4195" y="7990"/>
                  </a:cubicBezTo>
                  <a:cubicBezTo>
                    <a:pt x="4195" y="8010"/>
                    <a:pt x="4202" y="8029"/>
                    <a:pt x="4202" y="8049"/>
                  </a:cubicBezTo>
                  <a:cubicBezTo>
                    <a:pt x="4228" y="8381"/>
                    <a:pt x="4195" y="8641"/>
                    <a:pt x="4117" y="8823"/>
                  </a:cubicBezTo>
                  <a:cubicBezTo>
                    <a:pt x="4098" y="8875"/>
                    <a:pt x="4072" y="8920"/>
                    <a:pt x="4039" y="8972"/>
                  </a:cubicBezTo>
                  <a:cubicBezTo>
                    <a:pt x="4007" y="9037"/>
                    <a:pt x="3981" y="9076"/>
                    <a:pt x="3955" y="9096"/>
                  </a:cubicBezTo>
                  <a:cubicBezTo>
                    <a:pt x="3913" y="9143"/>
                    <a:pt x="3854" y="9165"/>
                    <a:pt x="3782" y="9165"/>
                  </a:cubicBezTo>
                  <a:cubicBezTo>
                    <a:pt x="3765" y="9165"/>
                    <a:pt x="3746" y="9163"/>
                    <a:pt x="3727" y="9161"/>
                  </a:cubicBezTo>
                  <a:cubicBezTo>
                    <a:pt x="3675" y="9161"/>
                    <a:pt x="3597" y="9141"/>
                    <a:pt x="3493" y="9102"/>
                  </a:cubicBezTo>
                  <a:lnTo>
                    <a:pt x="3057" y="8940"/>
                  </a:lnTo>
                  <a:cubicBezTo>
                    <a:pt x="2999" y="8920"/>
                    <a:pt x="2953" y="8901"/>
                    <a:pt x="2914" y="8875"/>
                  </a:cubicBezTo>
                  <a:lnTo>
                    <a:pt x="2700" y="8706"/>
                  </a:lnTo>
                  <a:cubicBezTo>
                    <a:pt x="2654" y="8667"/>
                    <a:pt x="2621" y="8628"/>
                    <a:pt x="2595" y="8576"/>
                  </a:cubicBezTo>
                  <a:cubicBezTo>
                    <a:pt x="2569" y="8530"/>
                    <a:pt x="2563" y="8491"/>
                    <a:pt x="2582" y="8459"/>
                  </a:cubicBezTo>
                  <a:cubicBezTo>
                    <a:pt x="2595" y="8446"/>
                    <a:pt x="2615" y="8426"/>
                    <a:pt x="2648" y="8400"/>
                  </a:cubicBezTo>
                  <a:cubicBezTo>
                    <a:pt x="2654" y="8394"/>
                    <a:pt x="2661" y="8368"/>
                    <a:pt x="2674" y="8341"/>
                  </a:cubicBezTo>
                  <a:cubicBezTo>
                    <a:pt x="2680" y="8309"/>
                    <a:pt x="2693" y="8289"/>
                    <a:pt x="2706" y="8283"/>
                  </a:cubicBezTo>
                  <a:cubicBezTo>
                    <a:pt x="2716" y="8276"/>
                    <a:pt x="2726" y="8273"/>
                    <a:pt x="2736" y="8273"/>
                  </a:cubicBezTo>
                  <a:cubicBezTo>
                    <a:pt x="2747" y="8273"/>
                    <a:pt x="2758" y="8276"/>
                    <a:pt x="2771" y="8283"/>
                  </a:cubicBezTo>
                  <a:cubicBezTo>
                    <a:pt x="2791" y="8296"/>
                    <a:pt x="2804" y="8309"/>
                    <a:pt x="2823" y="8328"/>
                  </a:cubicBezTo>
                  <a:cubicBezTo>
                    <a:pt x="2823" y="8328"/>
                    <a:pt x="2830" y="8348"/>
                    <a:pt x="2849" y="8387"/>
                  </a:cubicBezTo>
                  <a:cubicBezTo>
                    <a:pt x="2862" y="8407"/>
                    <a:pt x="2875" y="8426"/>
                    <a:pt x="2888" y="8439"/>
                  </a:cubicBezTo>
                  <a:cubicBezTo>
                    <a:pt x="2927" y="8374"/>
                    <a:pt x="2960" y="8335"/>
                    <a:pt x="2992" y="8335"/>
                  </a:cubicBezTo>
                  <a:cubicBezTo>
                    <a:pt x="3031" y="8335"/>
                    <a:pt x="3057" y="8348"/>
                    <a:pt x="3083" y="8387"/>
                  </a:cubicBezTo>
                  <a:cubicBezTo>
                    <a:pt x="3096" y="8407"/>
                    <a:pt x="3109" y="8439"/>
                    <a:pt x="3129" y="8485"/>
                  </a:cubicBezTo>
                  <a:cubicBezTo>
                    <a:pt x="3148" y="8537"/>
                    <a:pt x="3181" y="8582"/>
                    <a:pt x="3220" y="8621"/>
                  </a:cubicBezTo>
                  <a:cubicBezTo>
                    <a:pt x="3226" y="8615"/>
                    <a:pt x="3246" y="8576"/>
                    <a:pt x="3265" y="8517"/>
                  </a:cubicBezTo>
                  <a:cubicBezTo>
                    <a:pt x="3285" y="8472"/>
                    <a:pt x="3317" y="8446"/>
                    <a:pt x="3350" y="8446"/>
                  </a:cubicBezTo>
                  <a:cubicBezTo>
                    <a:pt x="3369" y="8446"/>
                    <a:pt x="3395" y="8452"/>
                    <a:pt x="3421" y="8472"/>
                  </a:cubicBezTo>
                  <a:cubicBezTo>
                    <a:pt x="3454" y="8498"/>
                    <a:pt x="3493" y="8543"/>
                    <a:pt x="3545" y="8608"/>
                  </a:cubicBezTo>
                  <a:lnTo>
                    <a:pt x="3669" y="8764"/>
                  </a:lnTo>
                  <a:cubicBezTo>
                    <a:pt x="3701" y="8699"/>
                    <a:pt x="3714" y="8602"/>
                    <a:pt x="3701" y="8465"/>
                  </a:cubicBezTo>
                  <a:cubicBezTo>
                    <a:pt x="3688" y="8348"/>
                    <a:pt x="3669" y="8263"/>
                    <a:pt x="3649" y="8218"/>
                  </a:cubicBezTo>
                  <a:cubicBezTo>
                    <a:pt x="3617" y="8140"/>
                    <a:pt x="3558" y="8068"/>
                    <a:pt x="3480" y="8003"/>
                  </a:cubicBezTo>
                  <a:cubicBezTo>
                    <a:pt x="3467" y="7990"/>
                    <a:pt x="3447" y="7977"/>
                    <a:pt x="3428" y="7977"/>
                  </a:cubicBezTo>
                  <a:cubicBezTo>
                    <a:pt x="3395" y="7977"/>
                    <a:pt x="3369" y="8003"/>
                    <a:pt x="3350" y="8055"/>
                  </a:cubicBezTo>
                  <a:cubicBezTo>
                    <a:pt x="3339" y="8059"/>
                    <a:pt x="3327" y="8060"/>
                    <a:pt x="3316" y="8060"/>
                  </a:cubicBezTo>
                  <a:cubicBezTo>
                    <a:pt x="3281" y="8060"/>
                    <a:pt x="3244" y="8046"/>
                    <a:pt x="3200" y="8016"/>
                  </a:cubicBezTo>
                  <a:cubicBezTo>
                    <a:pt x="3129" y="7964"/>
                    <a:pt x="3070" y="7906"/>
                    <a:pt x="3025" y="7841"/>
                  </a:cubicBezTo>
                  <a:cubicBezTo>
                    <a:pt x="3005" y="7847"/>
                    <a:pt x="2979" y="7867"/>
                    <a:pt x="2960" y="7906"/>
                  </a:cubicBezTo>
                  <a:cubicBezTo>
                    <a:pt x="2934" y="7945"/>
                    <a:pt x="2908" y="7964"/>
                    <a:pt x="2888" y="7964"/>
                  </a:cubicBezTo>
                  <a:cubicBezTo>
                    <a:pt x="2885" y="7965"/>
                    <a:pt x="2881" y="7966"/>
                    <a:pt x="2878" y="7966"/>
                  </a:cubicBezTo>
                  <a:cubicBezTo>
                    <a:pt x="2862" y="7966"/>
                    <a:pt x="2845" y="7953"/>
                    <a:pt x="2823" y="7932"/>
                  </a:cubicBezTo>
                  <a:cubicBezTo>
                    <a:pt x="2778" y="7886"/>
                    <a:pt x="2752" y="7834"/>
                    <a:pt x="2739" y="7776"/>
                  </a:cubicBezTo>
                  <a:lnTo>
                    <a:pt x="2498" y="7919"/>
                  </a:lnTo>
                  <a:cubicBezTo>
                    <a:pt x="2482" y="7927"/>
                    <a:pt x="2468" y="7932"/>
                    <a:pt x="2457" y="7932"/>
                  </a:cubicBezTo>
                  <a:cubicBezTo>
                    <a:pt x="2450" y="7932"/>
                    <a:pt x="2444" y="7930"/>
                    <a:pt x="2439" y="7925"/>
                  </a:cubicBezTo>
                  <a:cubicBezTo>
                    <a:pt x="2426" y="7912"/>
                    <a:pt x="2426" y="7899"/>
                    <a:pt x="2433" y="7873"/>
                  </a:cubicBezTo>
                  <a:cubicBezTo>
                    <a:pt x="2452" y="7737"/>
                    <a:pt x="2504" y="7620"/>
                    <a:pt x="2582" y="7509"/>
                  </a:cubicBezTo>
                  <a:cubicBezTo>
                    <a:pt x="2615" y="7470"/>
                    <a:pt x="2641" y="7444"/>
                    <a:pt x="2661" y="7431"/>
                  </a:cubicBezTo>
                  <a:cubicBezTo>
                    <a:pt x="2685" y="7423"/>
                    <a:pt x="2709" y="7417"/>
                    <a:pt x="2736" y="7417"/>
                  </a:cubicBezTo>
                  <a:cubicBezTo>
                    <a:pt x="2753" y="7417"/>
                    <a:pt x="2771" y="7420"/>
                    <a:pt x="2791" y="7425"/>
                  </a:cubicBezTo>
                  <a:cubicBezTo>
                    <a:pt x="2843" y="7431"/>
                    <a:pt x="2914" y="7451"/>
                    <a:pt x="3005" y="7477"/>
                  </a:cubicBezTo>
                  <a:cubicBezTo>
                    <a:pt x="3103" y="7509"/>
                    <a:pt x="3174" y="7535"/>
                    <a:pt x="3220" y="7542"/>
                  </a:cubicBezTo>
                  <a:cubicBezTo>
                    <a:pt x="3304" y="7561"/>
                    <a:pt x="3356" y="7574"/>
                    <a:pt x="3363" y="7574"/>
                  </a:cubicBezTo>
                  <a:cubicBezTo>
                    <a:pt x="3395" y="7587"/>
                    <a:pt x="3421" y="7600"/>
                    <a:pt x="3447" y="7620"/>
                  </a:cubicBezTo>
                  <a:cubicBezTo>
                    <a:pt x="3447" y="7607"/>
                    <a:pt x="3447" y="7600"/>
                    <a:pt x="3454" y="7587"/>
                  </a:cubicBezTo>
                  <a:cubicBezTo>
                    <a:pt x="3460" y="7581"/>
                    <a:pt x="3473" y="7568"/>
                    <a:pt x="3486" y="7548"/>
                  </a:cubicBezTo>
                  <a:cubicBezTo>
                    <a:pt x="3486" y="7548"/>
                    <a:pt x="3493" y="7535"/>
                    <a:pt x="3499" y="7509"/>
                  </a:cubicBezTo>
                  <a:cubicBezTo>
                    <a:pt x="3499" y="7496"/>
                    <a:pt x="3512" y="7477"/>
                    <a:pt x="3538" y="7451"/>
                  </a:cubicBezTo>
                  <a:cubicBezTo>
                    <a:pt x="3578" y="7411"/>
                    <a:pt x="3636" y="7346"/>
                    <a:pt x="3727" y="7268"/>
                  </a:cubicBezTo>
                  <a:cubicBezTo>
                    <a:pt x="3753" y="7242"/>
                    <a:pt x="3779" y="7216"/>
                    <a:pt x="3805" y="7203"/>
                  </a:cubicBezTo>
                  <a:cubicBezTo>
                    <a:pt x="3818" y="7197"/>
                    <a:pt x="3831" y="7194"/>
                    <a:pt x="3843" y="7194"/>
                  </a:cubicBezTo>
                  <a:close/>
                  <a:moveTo>
                    <a:pt x="3584" y="6703"/>
                  </a:moveTo>
                  <a:cubicBezTo>
                    <a:pt x="3565" y="6716"/>
                    <a:pt x="3532" y="6722"/>
                    <a:pt x="3486" y="6735"/>
                  </a:cubicBezTo>
                  <a:cubicBezTo>
                    <a:pt x="3272" y="6774"/>
                    <a:pt x="3116" y="6807"/>
                    <a:pt x="3025" y="6833"/>
                  </a:cubicBezTo>
                  <a:cubicBezTo>
                    <a:pt x="2862" y="6878"/>
                    <a:pt x="2719" y="6950"/>
                    <a:pt x="2615" y="7034"/>
                  </a:cubicBezTo>
                  <a:cubicBezTo>
                    <a:pt x="2504" y="7125"/>
                    <a:pt x="2387" y="7275"/>
                    <a:pt x="2270" y="7483"/>
                  </a:cubicBezTo>
                  <a:cubicBezTo>
                    <a:pt x="2075" y="7834"/>
                    <a:pt x="1997" y="8127"/>
                    <a:pt x="2043" y="8374"/>
                  </a:cubicBezTo>
                  <a:cubicBezTo>
                    <a:pt x="2043" y="8394"/>
                    <a:pt x="2043" y="8407"/>
                    <a:pt x="2049" y="8426"/>
                  </a:cubicBezTo>
                  <a:cubicBezTo>
                    <a:pt x="2069" y="8452"/>
                    <a:pt x="2095" y="8485"/>
                    <a:pt x="2121" y="8524"/>
                  </a:cubicBezTo>
                  <a:cubicBezTo>
                    <a:pt x="2290" y="8738"/>
                    <a:pt x="2459" y="8901"/>
                    <a:pt x="2608" y="9018"/>
                  </a:cubicBezTo>
                  <a:cubicBezTo>
                    <a:pt x="2771" y="9135"/>
                    <a:pt x="2953" y="9219"/>
                    <a:pt x="3148" y="9272"/>
                  </a:cubicBezTo>
                  <a:cubicBezTo>
                    <a:pt x="3297" y="9311"/>
                    <a:pt x="3458" y="9331"/>
                    <a:pt x="3629" y="9331"/>
                  </a:cubicBezTo>
                  <a:cubicBezTo>
                    <a:pt x="3742" y="9331"/>
                    <a:pt x="3859" y="9322"/>
                    <a:pt x="3981" y="9304"/>
                  </a:cubicBezTo>
                  <a:cubicBezTo>
                    <a:pt x="4215" y="9272"/>
                    <a:pt x="4488" y="9200"/>
                    <a:pt x="4807" y="9089"/>
                  </a:cubicBezTo>
                  <a:cubicBezTo>
                    <a:pt x="5028" y="9018"/>
                    <a:pt x="5190" y="8946"/>
                    <a:pt x="5307" y="8868"/>
                  </a:cubicBezTo>
                  <a:cubicBezTo>
                    <a:pt x="5405" y="8803"/>
                    <a:pt x="5496" y="8732"/>
                    <a:pt x="5568" y="8647"/>
                  </a:cubicBezTo>
                  <a:lnTo>
                    <a:pt x="5574" y="8647"/>
                  </a:lnTo>
                  <a:cubicBezTo>
                    <a:pt x="5581" y="8615"/>
                    <a:pt x="5594" y="8569"/>
                    <a:pt x="5600" y="8530"/>
                  </a:cubicBezTo>
                  <a:cubicBezTo>
                    <a:pt x="5665" y="8224"/>
                    <a:pt x="5698" y="7971"/>
                    <a:pt x="5678" y="7776"/>
                  </a:cubicBezTo>
                  <a:cubicBezTo>
                    <a:pt x="5659" y="7490"/>
                    <a:pt x="5561" y="7255"/>
                    <a:pt x="5392" y="7086"/>
                  </a:cubicBezTo>
                  <a:cubicBezTo>
                    <a:pt x="5347" y="7041"/>
                    <a:pt x="5320" y="7008"/>
                    <a:pt x="5301" y="6982"/>
                  </a:cubicBezTo>
                  <a:cubicBezTo>
                    <a:pt x="5223" y="7021"/>
                    <a:pt x="5145" y="7047"/>
                    <a:pt x="5080" y="7060"/>
                  </a:cubicBezTo>
                  <a:lnTo>
                    <a:pt x="5073" y="7060"/>
                  </a:lnTo>
                  <a:cubicBezTo>
                    <a:pt x="5067" y="7086"/>
                    <a:pt x="5047" y="7106"/>
                    <a:pt x="5008" y="7119"/>
                  </a:cubicBezTo>
                  <a:cubicBezTo>
                    <a:pt x="4930" y="7151"/>
                    <a:pt x="4839" y="7164"/>
                    <a:pt x="4722" y="7171"/>
                  </a:cubicBezTo>
                  <a:cubicBezTo>
                    <a:pt x="4683" y="7173"/>
                    <a:pt x="4643" y="7174"/>
                    <a:pt x="4604" y="7174"/>
                  </a:cubicBezTo>
                  <a:cubicBezTo>
                    <a:pt x="4405" y="7174"/>
                    <a:pt x="4209" y="7146"/>
                    <a:pt x="4013" y="7086"/>
                  </a:cubicBezTo>
                  <a:cubicBezTo>
                    <a:pt x="3831" y="7034"/>
                    <a:pt x="3708" y="6956"/>
                    <a:pt x="3643" y="6846"/>
                  </a:cubicBezTo>
                  <a:cubicBezTo>
                    <a:pt x="3617" y="6800"/>
                    <a:pt x="3597" y="6755"/>
                    <a:pt x="3584" y="6703"/>
                  </a:cubicBezTo>
                  <a:close/>
                  <a:moveTo>
                    <a:pt x="9359" y="10829"/>
                  </a:moveTo>
                  <a:cubicBezTo>
                    <a:pt x="9355" y="10829"/>
                    <a:pt x="9351" y="10830"/>
                    <a:pt x="9346" y="10832"/>
                  </a:cubicBezTo>
                  <a:lnTo>
                    <a:pt x="9275" y="10878"/>
                  </a:lnTo>
                  <a:cubicBezTo>
                    <a:pt x="9262" y="10884"/>
                    <a:pt x="9255" y="10891"/>
                    <a:pt x="9255" y="10904"/>
                  </a:cubicBezTo>
                  <a:cubicBezTo>
                    <a:pt x="9255" y="10917"/>
                    <a:pt x="9262" y="10930"/>
                    <a:pt x="9281" y="10943"/>
                  </a:cubicBezTo>
                  <a:cubicBezTo>
                    <a:pt x="9294" y="10949"/>
                    <a:pt x="9307" y="10949"/>
                    <a:pt x="9320" y="10949"/>
                  </a:cubicBezTo>
                  <a:lnTo>
                    <a:pt x="9346" y="10956"/>
                  </a:lnTo>
                  <a:cubicBezTo>
                    <a:pt x="9366" y="10956"/>
                    <a:pt x="9385" y="10949"/>
                    <a:pt x="9398" y="10943"/>
                  </a:cubicBezTo>
                  <a:cubicBezTo>
                    <a:pt x="9424" y="10917"/>
                    <a:pt x="9431" y="10891"/>
                    <a:pt x="9418" y="10865"/>
                  </a:cubicBezTo>
                  <a:cubicBezTo>
                    <a:pt x="9411" y="10852"/>
                    <a:pt x="9405" y="10839"/>
                    <a:pt x="9385" y="10832"/>
                  </a:cubicBezTo>
                  <a:cubicBezTo>
                    <a:pt x="9377" y="10832"/>
                    <a:pt x="9368" y="10829"/>
                    <a:pt x="9359" y="10829"/>
                  </a:cubicBezTo>
                  <a:close/>
                  <a:moveTo>
                    <a:pt x="9238" y="11584"/>
                  </a:moveTo>
                  <a:cubicBezTo>
                    <a:pt x="9234" y="11584"/>
                    <a:pt x="9228" y="11585"/>
                    <a:pt x="9223" y="11587"/>
                  </a:cubicBezTo>
                  <a:lnTo>
                    <a:pt x="9184" y="11600"/>
                  </a:lnTo>
                  <a:cubicBezTo>
                    <a:pt x="9112" y="11626"/>
                    <a:pt x="9060" y="11645"/>
                    <a:pt x="9021" y="11658"/>
                  </a:cubicBezTo>
                  <a:lnTo>
                    <a:pt x="8956" y="11684"/>
                  </a:lnTo>
                  <a:cubicBezTo>
                    <a:pt x="8930" y="11691"/>
                    <a:pt x="8910" y="11691"/>
                    <a:pt x="8904" y="11697"/>
                  </a:cubicBezTo>
                  <a:lnTo>
                    <a:pt x="8852" y="11717"/>
                  </a:lnTo>
                  <a:cubicBezTo>
                    <a:pt x="8761" y="11730"/>
                    <a:pt x="8689" y="11749"/>
                    <a:pt x="8650" y="11769"/>
                  </a:cubicBezTo>
                  <a:cubicBezTo>
                    <a:pt x="8637" y="11782"/>
                    <a:pt x="8631" y="11788"/>
                    <a:pt x="8631" y="11795"/>
                  </a:cubicBezTo>
                  <a:cubicBezTo>
                    <a:pt x="8624" y="11808"/>
                    <a:pt x="8631" y="11821"/>
                    <a:pt x="8644" y="11827"/>
                  </a:cubicBezTo>
                  <a:cubicBezTo>
                    <a:pt x="8658" y="11842"/>
                    <a:pt x="8673" y="11849"/>
                    <a:pt x="8693" y="11849"/>
                  </a:cubicBezTo>
                  <a:cubicBezTo>
                    <a:pt x="8700" y="11849"/>
                    <a:pt x="8707" y="11849"/>
                    <a:pt x="8715" y="11847"/>
                  </a:cubicBezTo>
                  <a:lnTo>
                    <a:pt x="8793" y="11840"/>
                  </a:lnTo>
                  <a:cubicBezTo>
                    <a:pt x="8819" y="11840"/>
                    <a:pt x="8839" y="11834"/>
                    <a:pt x="8852" y="11827"/>
                  </a:cubicBezTo>
                  <a:lnTo>
                    <a:pt x="8950" y="11808"/>
                  </a:lnTo>
                  <a:cubicBezTo>
                    <a:pt x="9008" y="11795"/>
                    <a:pt x="9099" y="11769"/>
                    <a:pt x="9216" y="11730"/>
                  </a:cubicBezTo>
                  <a:cubicBezTo>
                    <a:pt x="9236" y="11730"/>
                    <a:pt x="9255" y="11723"/>
                    <a:pt x="9275" y="11710"/>
                  </a:cubicBezTo>
                  <a:cubicBezTo>
                    <a:pt x="9307" y="11684"/>
                    <a:pt x="9314" y="11658"/>
                    <a:pt x="9301" y="11626"/>
                  </a:cubicBezTo>
                  <a:cubicBezTo>
                    <a:pt x="9294" y="11613"/>
                    <a:pt x="9288" y="11600"/>
                    <a:pt x="9268" y="11593"/>
                  </a:cubicBezTo>
                  <a:cubicBezTo>
                    <a:pt x="9259" y="11589"/>
                    <a:pt x="9250" y="11584"/>
                    <a:pt x="9238" y="11584"/>
                  </a:cubicBezTo>
                  <a:close/>
                  <a:moveTo>
                    <a:pt x="8813" y="12556"/>
                  </a:moveTo>
                  <a:cubicBezTo>
                    <a:pt x="8800" y="12556"/>
                    <a:pt x="8780" y="12556"/>
                    <a:pt x="8754" y="12569"/>
                  </a:cubicBezTo>
                  <a:lnTo>
                    <a:pt x="8455" y="12647"/>
                  </a:lnTo>
                  <a:cubicBezTo>
                    <a:pt x="8383" y="12671"/>
                    <a:pt x="8311" y="12684"/>
                    <a:pt x="8236" y="12684"/>
                  </a:cubicBezTo>
                  <a:cubicBezTo>
                    <a:pt x="8209" y="12684"/>
                    <a:pt x="8183" y="12683"/>
                    <a:pt x="8156" y="12679"/>
                  </a:cubicBezTo>
                  <a:cubicBezTo>
                    <a:pt x="8137" y="12673"/>
                    <a:pt x="8124" y="12673"/>
                    <a:pt x="8111" y="12673"/>
                  </a:cubicBezTo>
                  <a:cubicBezTo>
                    <a:pt x="8091" y="12679"/>
                    <a:pt x="8078" y="12686"/>
                    <a:pt x="8072" y="12699"/>
                  </a:cubicBezTo>
                  <a:cubicBezTo>
                    <a:pt x="8065" y="12718"/>
                    <a:pt x="8072" y="12738"/>
                    <a:pt x="8091" y="12751"/>
                  </a:cubicBezTo>
                  <a:cubicBezTo>
                    <a:pt x="8098" y="12764"/>
                    <a:pt x="8117" y="12770"/>
                    <a:pt x="8143" y="12777"/>
                  </a:cubicBezTo>
                  <a:cubicBezTo>
                    <a:pt x="8174" y="12785"/>
                    <a:pt x="8208" y="12788"/>
                    <a:pt x="8249" y="12788"/>
                  </a:cubicBezTo>
                  <a:cubicBezTo>
                    <a:pt x="8278" y="12788"/>
                    <a:pt x="8310" y="12786"/>
                    <a:pt x="8345" y="12783"/>
                  </a:cubicBezTo>
                  <a:cubicBezTo>
                    <a:pt x="8410" y="12777"/>
                    <a:pt x="8468" y="12764"/>
                    <a:pt x="8514" y="12751"/>
                  </a:cubicBezTo>
                  <a:lnTo>
                    <a:pt x="8572" y="12725"/>
                  </a:lnTo>
                  <a:cubicBezTo>
                    <a:pt x="8592" y="12725"/>
                    <a:pt x="8624" y="12718"/>
                    <a:pt x="8670" y="12712"/>
                  </a:cubicBezTo>
                  <a:lnTo>
                    <a:pt x="8728" y="12692"/>
                  </a:lnTo>
                  <a:cubicBezTo>
                    <a:pt x="8748" y="12686"/>
                    <a:pt x="8780" y="12686"/>
                    <a:pt x="8813" y="12686"/>
                  </a:cubicBezTo>
                  <a:cubicBezTo>
                    <a:pt x="8839" y="12679"/>
                    <a:pt x="8858" y="12666"/>
                    <a:pt x="8865" y="12647"/>
                  </a:cubicBezTo>
                  <a:cubicBezTo>
                    <a:pt x="8878" y="12621"/>
                    <a:pt x="8878" y="12601"/>
                    <a:pt x="8871" y="12582"/>
                  </a:cubicBezTo>
                  <a:cubicBezTo>
                    <a:pt x="8858" y="12562"/>
                    <a:pt x="8839" y="12556"/>
                    <a:pt x="8813" y="12556"/>
                  </a:cubicBezTo>
                  <a:close/>
                  <a:moveTo>
                    <a:pt x="2043" y="10715"/>
                  </a:moveTo>
                  <a:cubicBezTo>
                    <a:pt x="2023" y="10715"/>
                    <a:pt x="2004" y="10722"/>
                    <a:pt x="1984" y="10722"/>
                  </a:cubicBezTo>
                  <a:cubicBezTo>
                    <a:pt x="1991" y="10741"/>
                    <a:pt x="2004" y="10767"/>
                    <a:pt x="2010" y="10787"/>
                  </a:cubicBezTo>
                  <a:lnTo>
                    <a:pt x="2134" y="11060"/>
                  </a:lnTo>
                  <a:cubicBezTo>
                    <a:pt x="2186" y="11190"/>
                    <a:pt x="2218" y="11288"/>
                    <a:pt x="2238" y="11353"/>
                  </a:cubicBezTo>
                  <a:cubicBezTo>
                    <a:pt x="2251" y="11418"/>
                    <a:pt x="2270" y="11515"/>
                    <a:pt x="2283" y="11652"/>
                  </a:cubicBezTo>
                  <a:lnTo>
                    <a:pt x="2309" y="11756"/>
                  </a:lnTo>
                  <a:cubicBezTo>
                    <a:pt x="2309" y="11782"/>
                    <a:pt x="2316" y="11821"/>
                    <a:pt x="2316" y="11873"/>
                  </a:cubicBezTo>
                  <a:cubicBezTo>
                    <a:pt x="2316" y="11918"/>
                    <a:pt x="2322" y="11990"/>
                    <a:pt x="2342" y="12081"/>
                  </a:cubicBezTo>
                  <a:cubicBezTo>
                    <a:pt x="2348" y="12133"/>
                    <a:pt x="2335" y="12211"/>
                    <a:pt x="2322" y="12309"/>
                  </a:cubicBezTo>
                  <a:cubicBezTo>
                    <a:pt x="2303" y="12413"/>
                    <a:pt x="2290" y="12491"/>
                    <a:pt x="2290" y="12536"/>
                  </a:cubicBezTo>
                  <a:cubicBezTo>
                    <a:pt x="2290" y="12582"/>
                    <a:pt x="2290" y="12614"/>
                    <a:pt x="2283" y="12627"/>
                  </a:cubicBezTo>
                  <a:cubicBezTo>
                    <a:pt x="2277" y="12640"/>
                    <a:pt x="2270" y="12660"/>
                    <a:pt x="2264" y="12686"/>
                  </a:cubicBezTo>
                  <a:cubicBezTo>
                    <a:pt x="2257" y="12699"/>
                    <a:pt x="2264" y="12731"/>
                    <a:pt x="2264" y="12777"/>
                  </a:cubicBezTo>
                  <a:cubicBezTo>
                    <a:pt x="2264" y="12783"/>
                    <a:pt x="2264" y="12790"/>
                    <a:pt x="2270" y="12790"/>
                  </a:cubicBezTo>
                  <a:cubicBezTo>
                    <a:pt x="2303" y="12803"/>
                    <a:pt x="2335" y="12809"/>
                    <a:pt x="2368" y="12822"/>
                  </a:cubicBezTo>
                  <a:cubicBezTo>
                    <a:pt x="2368" y="12809"/>
                    <a:pt x="2368" y="12790"/>
                    <a:pt x="2374" y="12764"/>
                  </a:cubicBezTo>
                  <a:cubicBezTo>
                    <a:pt x="2387" y="12666"/>
                    <a:pt x="2400" y="12575"/>
                    <a:pt x="2407" y="12497"/>
                  </a:cubicBezTo>
                  <a:cubicBezTo>
                    <a:pt x="2420" y="12387"/>
                    <a:pt x="2426" y="12289"/>
                    <a:pt x="2426" y="12192"/>
                  </a:cubicBezTo>
                  <a:cubicBezTo>
                    <a:pt x="2426" y="12094"/>
                    <a:pt x="2420" y="12003"/>
                    <a:pt x="2413" y="11925"/>
                  </a:cubicBezTo>
                  <a:lnTo>
                    <a:pt x="2381" y="11697"/>
                  </a:lnTo>
                  <a:cubicBezTo>
                    <a:pt x="2355" y="11522"/>
                    <a:pt x="2335" y="11411"/>
                    <a:pt x="2329" y="11372"/>
                  </a:cubicBezTo>
                  <a:cubicBezTo>
                    <a:pt x="2303" y="11262"/>
                    <a:pt x="2277" y="11164"/>
                    <a:pt x="2238" y="11086"/>
                  </a:cubicBezTo>
                  <a:lnTo>
                    <a:pt x="2043" y="10715"/>
                  </a:lnTo>
                  <a:close/>
                  <a:moveTo>
                    <a:pt x="8085" y="13125"/>
                  </a:moveTo>
                  <a:cubicBezTo>
                    <a:pt x="8077" y="13125"/>
                    <a:pt x="8068" y="13126"/>
                    <a:pt x="8059" y="13128"/>
                  </a:cubicBezTo>
                  <a:cubicBezTo>
                    <a:pt x="7987" y="13135"/>
                    <a:pt x="7870" y="13161"/>
                    <a:pt x="7720" y="13187"/>
                  </a:cubicBezTo>
                  <a:cubicBezTo>
                    <a:pt x="7714" y="13187"/>
                    <a:pt x="7701" y="13193"/>
                    <a:pt x="7688" y="13200"/>
                  </a:cubicBezTo>
                  <a:cubicBezTo>
                    <a:pt x="7675" y="13213"/>
                    <a:pt x="7668" y="13226"/>
                    <a:pt x="7668" y="13232"/>
                  </a:cubicBezTo>
                  <a:cubicBezTo>
                    <a:pt x="7675" y="13245"/>
                    <a:pt x="7688" y="13258"/>
                    <a:pt x="7707" y="13265"/>
                  </a:cubicBezTo>
                  <a:cubicBezTo>
                    <a:pt x="7730" y="13272"/>
                    <a:pt x="7760" y="13275"/>
                    <a:pt x="7795" y="13275"/>
                  </a:cubicBezTo>
                  <a:cubicBezTo>
                    <a:pt x="7819" y="13275"/>
                    <a:pt x="7847" y="13274"/>
                    <a:pt x="7876" y="13271"/>
                  </a:cubicBezTo>
                  <a:cubicBezTo>
                    <a:pt x="7967" y="13258"/>
                    <a:pt x="8033" y="13252"/>
                    <a:pt x="8052" y="13252"/>
                  </a:cubicBezTo>
                  <a:cubicBezTo>
                    <a:pt x="8098" y="13252"/>
                    <a:pt x="8124" y="13252"/>
                    <a:pt x="8143" y="13239"/>
                  </a:cubicBezTo>
                  <a:cubicBezTo>
                    <a:pt x="8156" y="13232"/>
                    <a:pt x="8169" y="13213"/>
                    <a:pt x="8169" y="13187"/>
                  </a:cubicBezTo>
                  <a:cubicBezTo>
                    <a:pt x="8169" y="13161"/>
                    <a:pt x="8156" y="13148"/>
                    <a:pt x="8137" y="13135"/>
                  </a:cubicBezTo>
                  <a:cubicBezTo>
                    <a:pt x="8123" y="13130"/>
                    <a:pt x="8106" y="13125"/>
                    <a:pt x="8085" y="13125"/>
                  </a:cubicBezTo>
                  <a:close/>
                  <a:moveTo>
                    <a:pt x="3096" y="10566"/>
                  </a:moveTo>
                  <a:cubicBezTo>
                    <a:pt x="3018" y="10579"/>
                    <a:pt x="2934" y="10592"/>
                    <a:pt x="2856" y="10605"/>
                  </a:cubicBezTo>
                  <a:cubicBezTo>
                    <a:pt x="2940" y="10663"/>
                    <a:pt x="3051" y="10735"/>
                    <a:pt x="3187" y="10832"/>
                  </a:cubicBezTo>
                  <a:cubicBezTo>
                    <a:pt x="3350" y="10949"/>
                    <a:pt x="3473" y="11060"/>
                    <a:pt x="3571" y="11164"/>
                  </a:cubicBezTo>
                  <a:cubicBezTo>
                    <a:pt x="3610" y="11210"/>
                    <a:pt x="3675" y="11301"/>
                    <a:pt x="3766" y="11431"/>
                  </a:cubicBezTo>
                  <a:lnTo>
                    <a:pt x="4065" y="11866"/>
                  </a:lnTo>
                  <a:cubicBezTo>
                    <a:pt x="4202" y="12075"/>
                    <a:pt x="4299" y="12224"/>
                    <a:pt x="4358" y="12315"/>
                  </a:cubicBezTo>
                  <a:cubicBezTo>
                    <a:pt x="4462" y="12484"/>
                    <a:pt x="4540" y="12640"/>
                    <a:pt x="4605" y="12783"/>
                  </a:cubicBezTo>
                  <a:cubicBezTo>
                    <a:pt x="4709" y="13018"/>
                    <a:pt x="4781" y="13265"/>
                    <a:pt x="4826" y="13531"/>
                  </a:cubicBezTo>
                  <a:cubicBezTo>
                    <a:pt x="4826" y="13544"/>
                    <a:pt x="4833" y="13551"/>
                    <a:pt x="4833" y="13564"/>
                  </a:cubicBezTo>
                  <a:cubicBezTo>
                    <a:pt x="4891" y="13564"/>
                    <a:pt x="4956" y="13570"/>
                    <a:pt x="5008" y="13570"/>
                  </a:cubicBezTo>
                  <a:cubicBezTo>
                    <a:pt x="5002" y="13564"/>
                    <a:pt x="4995" y="13551"/>
                    <a:pt x="4989" y="13544"/>
                  </a:cubicBezTo>
                  <a:cubicBezTo>
                    <a:pt x="4976" y="13512"/>
                    <a:pt x="4956" y="13466"/>
                    <a:pt x="4937" y="13388"/>
                  </a:cubicBezTo>
                  <a:cubicBezTo>
                    <a:pt x="4878" y="13180"/>
                    <a:pt x="4794" y="12959"/>
                    <a:pt x="4683" y="12718"/>
                  </a:cubicBezTo>
                  <a:cubicBezTo>
                    <a:pt x="4605" y="12556"/>
                    <a:pt x="4495" y="12341"/>
                    <a:pt x="4345" y="12075"/>
                  </a:cubicBezTo>
                  <a:cubicBezTo>
                    <a:pt x="4176" y="11762"/>
                    <a:pt x="4026" y="11528"/>
                    <a:pt x="3909" y="11385"/>
                  </a:cubicBezTo>
                  <a:cubicBezTo>
                    <a:pt x="3838" y="11294"/>
                    <a:pt x="3714" y="11171"/>
                    <a:pt x="3552" y="11008"/>
                  </a:cubicBezTo>
                  <a:lnTo>
                    <a:pt x="3096" y="10566"/>
                  </a:lnTo>
                  <a:close/>
                  <a:moveTo>
                    <a:pt x="2251" y="16679"/>
                  </a:moveTo>
                  <a:cubicBezTo>
                    <a:pt x="2238" y="16686"/>
                    <a:pt x="2231" y="16692"/>
                    <a:pt x="2225" y="16699"/>
                  </a:cubicBezTo>
                  <a:cubicBezTo>
                    <a:pt x="2218" y="16705"/>
                    <a:pt x="2218" y="16725"/>
                    <a:pt x="2218" y="16757"/>
                  </a:cubicBezTo>
                  <a:cubicBezTo>
                    <a:pt x="2218" y="16894"/>
                    <a:pt x="2212" y="17050"/>
                    <a:pt x="2186" y="17232"/>
                  </a:cubicBezTo>
                  <a:cubicBezTo>
                    <a:pt x="2179" y="17277"/>
                    <a:pt x="2153" y="17440"/>
                    <a:pt x="2114" y="17707"/>
                  </a:cubicBezTo>
                  <a:cubicBezTo>
                    <a:pt x="2095" y="17817"/>
                    <a:pt x="2082" y="17895"/>
                    <a:pt x="2082" y="17954"/>
                  </a:cubicBezTo>
                  <a:lnTo>
                    <a:pt x="2069" y="18142"/>
                  </a:lnTo>
                  <a:cubicBezTo>
                    <a:pt x="2069" y="18155"/>
                    <a:pt x="2062" y="18194"/>
                    <a:pt x="2056" y="18266"/>
                  </a:cubicBezTo>
                  <a:cubicBezTo>
                    <a:pt x="2049" y="18311"/>
                    <a:pt x="2043" y="18357"/>
                    <a:pt x="2049" y="18389"/>
                  </a:cubicBezTo>
                  <a:cubicBezTo>
                    <a:pt x="2049" y="18415"/>
                    <a:pt x="2056" y="18435"/>
                    <a:pt x="2069" y="18448"/>
                  </a:cubicBezTo>
                  <a:cubicBezTo>
                    <a:pt x="2082" y="18461"/>
                    <a:pt x="2101" y="18467"/>
                    <a:pt x="2121" y="18467"/>
                  </a:cubicBezTo>
                  <a:cubicBezTo>
                    <a:pt x="2147" y="18467"/>
                    <a:pt x="2160" y="18461"/>
                    <a:pt x="2173" y="18441"/>
                  </a:cubicBezTo>
                  <a:cubicBezTo>
                    <a:pt x="2205" y="18409"/>
                    <a:pt x="2205" y="18370"/>
                    <a:pt x="2186" y="18331"/>
                  </a:cubicBezTo>
                  <a:cubicBezTo>
                    <a:pt x="2173" y="18305"/>
                    <a:pt x="2173" y="18292"/>
                    <a:pt x="2173" y="18285"/>
                  </a:cubicBezTo>
                  <a:cubicBezTo>
                    <a:pt x="2166" y="18272"/>
                    <a:pt x="2166" y="18259"/>
                    <a:pt x="2173" y="18240"/>
                  </a:cubicBezTo>
                  <a:cubicBezTo>
                    <a:pt x="2179" y="18207"/>
                    <a:pt x="2186" y="18175"/>
                    <a:pt x="2186" y="18123"/>
                  </a:cubicBezTo>
                  <a:cubicBezTo>
                    <a:pt x="2192" y="18077"/>
                    <a:pt x="2192" y="18038"/>
                    <a:pt x="2192" y="18012"/>
                  </a:cubicBezTo>
                  <a:cubicBezTo>
                    <a:pt x="2192" y="17908"/>
                    <a:pt x="2205" y="17778"/>
                    <a:pt x="2225" y="17622"/>
                  </a:cubicBezTo>
                  <a:cubicBezTo>
                    <a:pt x="2264" y="17407"/>
                    <a:pt x="2283" y="17277"/>
                    <a:pt x="2283" y="17232"/>
                  </a:cubicBezTo>
                  <a:cubicBezTo>
                    <a:pt x="2303" y="17056"/>
                    <a:pt x="2303" y="16868"/>
                    <a:pt x="2277" y="16679"/>
                  </a:cubicBezTo>
                  <a:close/>
                  <a:moveTo>
                    <a:pt x="1559" y="17283"/>
                  </a:moveTo>
                  <a:cubicBezTo>
                    <a:pt x="1551" y="17283"/>
                    <a:pt x="1541" y="17289"/>
                    <a:pt x="1529" y="17297"/>
                  </a:cubicBezTo>
                  <a:cubicBezTo>
                    <a:pt x="1516" y="17303"/>
                    <a:pt x="1503" y="17316"/>
                    <a:pt x="1496" y="17336"/>
                  </a:cubicBezTo>
                  <a:cubicBezTo>
                    <a:pt x="1490" y="17355"/>
                    <a:pt x="1490" y="17394"/>
                    <a:pt x="1503" y="17440"/>
                  </a:cubicBezTo>
                  <a:cubicBezTo>
                    <a:pt x="1490" y="17466"/>
                    <a:pt x="1483" y="17492"/>
                    <a:pt x="1483" y="17524"/>
                  </a:cubicBezTo>
                  <a:lnTo>
                    <a:pt x="1379" y="18409"/>
                  </a:lnTo>
                  <a:cubicBezTo>
                    <a:pt x="1379" y="18415"/>
                    <a:pt x="1373" y="18474"/>
                    <a:pt x="1366" y="18591"/>
                  </a:cubicBezTo>
                  <a:cubicBezTo>
                    <a:pt x="1360" y="18656"/>
                    <a:pt x="1360" y="18715"/>
                    <a:pt x="1366" y="18760"/>
                  </a:cubicBezTo>
                  <a:cubicBezTo>
                    <a:pt x="1373" y="18786"/>
                    <a:pt x="1386" y="18793"/>
                    <a:pt x="1399" y="18793"/>
                  </a:cubicBezTo>
                  <a:cubicBezTo>
                    <a:pt x="1412" y="18793"/>
                    <a:pt x="1418" y="18786"/>
                    <a:pt x="1418" y="18760"/>
                  </a:cubicBezTo>
                  <a:lnTo>
                    <a:pt x="1613" y="17407"/>
                  </a:lnTo>
                  <a:cubicBezTo>
                    <a:pt x="1620" y="17375"/>
                    <a:pt x="1620" y="17355"/>
                    <a:pt x="1620" y="17336"/>
                  </a:cubicBezTo>
                  <a:cubicBezTo>
                    <a:pt x="1613" y="17310"/>
                    <a:pt x="1600" y="17297"/>
                    <a:pt x="1574" y="17290"/>
                  </a:cubicBezTo>
                  <a:cubicBezTo>
                    <a:pt x="1569" y="17285"/>
                    <a:pt x="1564" y="17283"/>
                    <a:pt x="1559" y="17283"/>
                  </a:cubicBezTo>
                  <a:close/>
                  <a:moveTo>
                    <a:pt x="482" y="17791"/>
                  </a:moveTo>
                  <a:cubicBezTo>
                    <a:pt x="462" y="17791"/>
                    <a:pt x="449" y="17798"/>
                    <a:pt x="443" y="17804"/>
                  </a:cubicBezTo>
                  <a:cubicBezTo>
                    <a:pt x="430" y="17817"/>
                    <a:pt x="423" y="17843"/>
                    <a:pt x="423" y="17876"/>
                  </a:cubicBezTo>
                  <a:cubicBezTo>
                    <a:pt x="423" y="17915"/>
                    <a:pt x="430" y="17941"/>
                    <a:pt x="430" y="17947"/>
                  </a:cubicBezTo>
                  <a:cubicBezTo>
                    <a:pt x="430" y="17967"/>
                    <a:pt x="423" y="17986"/>
                    <a:pt x="410" y="18012"/>
                  </a:cubicBezTo>
                  <a:cubicBezTo>
                    <a:pt x="410" y="18032"/>
                    <a:pt x="404" y="18058"/>
                    <a:pt x="404" y="18090"/>
                  </a:cubicBezTo>
                  <a:lnTo>
                    <a:pt x="384" y="18305"/>
                  </a:lnTo>
                  <a:cubicBezTo>
                    <a:pt x="378" y="18415"/>
                    <a:pt x="371" y="18513"/>
                    <a:pt x="358" y="18611"/>
                  </a:cubicBezTo>
                  <a:lnTo>
                    <a:pt x="332" y="18760"/>
                  </a:lnTo>
                  <a:cubicBezTo>
                    <a:pt x="319" y="18851"/>
                    <a:pt x="313" y="18923"/>
                    <a:pt x="319" y="18968"/>
                  </a:cubicBezTo>
                  <a:cubicBezTo>
                    <a:pt x="319" y="19001"/>
                    <a:pt x="332" y="19020"/>
                    <a:pt x="345" y="19027"/>
                  </a:cubicBezTo>
                  <a:cubicBezTo>
                    <a:pt x="355" y="19030"/>
                    <a:pt x="361" y="19032"/>
                    <a:pt x="366" y="19032"/>
                  </a:cubicBezTo>
                  <a:cubicBezTo>
                    <a:pt x="371" y="19032"/>
                    <a:pt x="374" y="19030"/>
                    <a:pt x="378" y="19027"/>
                  </a:cubicBezTo>
                  <a:cubicBezTo>
                    <a:pt x="384" y="19027"/>
                    <a:pt x="391" y="19014"/>
                    <a:pt x="391" y="19001"/>
                  </a:cubicBezTo>
                  <a:lnTo>
                    <a:pt x="436" y="18728"/>
                  </a:lnTo>
                  <a:cubicBezTo>
                    <a:pt x="462" y="18578"/>
                    <a:pt x="475" y="18507"/>
                    <a:pt x="475" y="18500"/>
                  </a:cubicBezTo>
                  <a:lnTo>
                    <a:pt x="488" y="18402"/>
                  </a:lnTo>
                  <a:cubicBezTo>
                    <a:pt x="495" y="18350"/>
                    <a:pt x="495" y="18318"/>
                    <a:pt x="495" y="18318"/>
                  </a:cubicBezTo>
                  <a:cubicBezTo>
                    <a:pt x="495" y="18285"/>
                    <a:pt x="495" y="18259"/>
                    <a:pt x="501" y="18240"/>
                  </a:cubicBezTo>
                  <a:lnTo>
                    <a:pt x="521" y="18201"/>
                  </a:lnTo>
                  <a:lnTo>
                    <a:pt x="521" y="18103"/>
                  </a:lnTo>
                  <a:cubicBezTo>
                    <a:pt x="521" y="18077"/>
                    <a:pt x="527" y="18045"/>
                    <a:pt x="534" y="17993"/>
                  </a:cubicBezTo>
                  <a:cubicBezTo>
                    <a:pt x="540" y="17947"/>
                    <a:pt x="540" y="17915"/>
                    <a:pt x="540" y="17895"/>
                  </a:cubicBezTo>
                  <a:cubicBezTo>
                    <a:pt x="547" y="17869"/>
                    <a:pt x="547" y="17843"/>
                    <a:pt x="534" y="17824"/>
                  </a:cubicBezTo>
                  <a:cubicBezTo>
                    <a:pt x="534" y="17811"/>
                    <a:pt x="527" y="17804"/>
                    <a:pt x="514" y="17798"/>
                  </a:cubicBezTo>
                  <a:cubicBezTo>
                    <a:pt x="508" y="17791"/>
                    <a:pt x="495" y="17791"/>
                    <a:pt x="482" y="17791"/>
                  </a:cubicBezTo>
                  <a:close/>
                  <a:moveTo>
                    <a:pt x="5555" y="16172"/>
                  </a:moveTo>
                  <a:cubicBezTo>
                    <a:pt x="5542" y="16178"/>
                    <a:pt x="5535" y="16185"/>
                    <a:pt x="5529" y="16191"/>
                  </a:cubicBezTo>
                  <a:lnTo>
                    <a:pt x="5529" y="16224"/>
                  </a:lnTo>
                  <a:lnTo>
                    <a:pt x="5763" y="17180"/>
                  </a:lnTo>
                  <a:cubicBezTo>
                    <a:pt x="5815" y="17407"/>
                    <a:pt x="5912" y="17752"/>
                    <a:pt x="6042" y="18207"/>
                  </a:cubicBezTo>
                  <a:lnTo>
                    <a:pt x="6407" y="19469"/>
                  </a:lnTo>
                  <a:cubicBezTo>
                    <a:pt x="6426" y="19528"/>
                    <a:pt x="6446" y="19554"/>
                    <a:pt x="6472" y="19560"/>
                  </a:cubicBezTo>
                  <a:cubicBezTo>
                    <a:pt x="6504" y="19560"/>
                    <a:pt x="6530" y="19541"/>
                    <a:pt x="6537" y="19502"/>
                  </a:cubicBezTo>
                  <a:cubicBezTo>
                    <a:pt x="6543" y="19489"/>
                    <a:pt x="6537" y="19456"/>
                    <a:pt x="6530" y="19411"/>
                  </a:cubicBezTo>
                  <a:lnTo>
                    <a:pt x="5730" y="16555"/>
                  </a:lnTo>
                  <a:cubicBezTo>
                    <a:pt x="5685" y="16393"/>
                    <a:pt x="5652" y="16289"/>
                    <a:pt x="5633" y="16237"/>
                  </a:cubicBezTo>
                  <a:cubicBezTo>
                    <a:pt x="5620" y="16211"/>
                    <a:pt x="5600" y="16185"/>
                    <a:pt x="5587" y="16178"/>
                  </a:cubicBezTo>
                  <a:cubicBezTo>
                    <a:pt x="5581" y="16172"/>
                    <a:pt x="5568" y="16172"/>
                    <a:pt x="5555" y="16172"/>
                  </a:cubicBezTo>
                  <a:close/>
                  <a:moveTo>
                    <a:pt x="7194" y="16393"/>
                  </a:moveTo>
                  <a:cubicBezTo>
                    <a:pt x="7161" y="16425"/>
                    <a:pt x="7161" y="16484"/>
                    <a:pt x="7194" y="16568"/>
                  </a:cubicBezTo>
                  <a:cubicBezTo>
                    <a:pt x="7246" y="16731"/>
                    <a:pt x="7330" y="16972"/>
                    <a:pt x="7454" y="17303"/>
                  </a:cubicBezTo>
                  <a:cubicBezTo>
                    <a:pt x="7577" y="17622"/>
                    <a:pt x="7662" y="17869"/>
                    <a:pt x="7714" y="18038"/>
                  </a:cubicBezTo>
                  <a:cubicBezTo>
                    <a:pt x="7772" y="18207"/>
                    <a:pt x="7837" y="18448"/>
                    <a:pt x="7922" y="18754"/>
                  </a:cubicBezTo>
                  <a:cubicBezTo>
                    <a:pt x="8013" y="19092"/>
                    <a:pt x="8078" y="19332"/>
                    <a:pt x="8117" y="19469"/>
                  </a:cubicBezTo>
                  <a:cubicBezTo>
                    <a:pt x="8130" y="19508"/>
                    <a:pt x="8143" y="19534"/>
                    <a:pt x="8156" y="19547"/>
                  </a:cubicBezTo>
                  <a:cubicBezTo>
                    <a:pt x="8174" y="19569"/>
                    <a:pt x="8192" y="19579"/>
                    <a:pt x="8209" y="19579"/>
                  </a:cubicBezTo>
                  <a:cubicBezTo>
                    <a:pt x="8218" y="19579"/>
                    <a:pt x="8226" y="19577"/>
                    <a:pt x="8234" y="19573"/>
                  </a:cubicBezTo>
                  <a:cubicBezTo>
                    <a:pt x="8267" y="19547"/>
                    <a:pt x="8273" y="19508"/>
                    <a:pt x="8254" y="19450"/>
                  </a:cubicBezTo>
                  <a:cubicBezTo>
                    <a:pt x="8228" y="19358"/>
                    <a:pt x="8150" y="19072"/>
                    <a:pt x="8013" y="18591"/>
                  </a:cubicBezTo>
                  <a:cubicBezTo>
                    <a:pt x="7915" y="18240"/>
                    <a:pt x="7831" y="17954"/>
                    <a:pt x="7753" y="17733"/>
                  </a:cubicBezTo>
                  <a:cubicBezTo>
                    <a:pt x="7681" y="17544"/>
                    <a:pt x="7616" y="17381"/>
                    <a:pt x="7564" y="17251"/>
                  </a:cubicBezTo>
                  <a:lnTo>
                    <a:pt x="7239" y="16445"/>
                  </a:lnTo>
                  <a:cubicBezTo>
                    <a:pt x="7226" y="16406"/>
                    <a:pt x="7213" y="16393"/>
                    <a:pt x="7194" y="16393"/>
                  </a:cubicBezTo>
                  <a:close/>
                  <a:moveTo>
                    <a:pt x="111" y="20119"/>
                  </a:moveTo>
                  <a:cubicBezTo>
                    <a:pt x="98" y="20126"/>
                    <a:pt x="85" y="20132"/>
                    <a:pt x="72" y="20145"/>
                  </a:cubicBezTo>
                  <a:cubicBezTo>
                    <a:pt x="66" y="20165"/>
                    <a:pt x="59" y="20184"/>
                    <a:pt x="59" y="20223"/>
                  </a:cubicBezTo>
                  <a:cubicBezTo>
                    <a:pt x="59" y="20256"/>
                    <a:pt x="53" y="20295"/>
                    <a:pt x="40" y="20341"/>
                  </a:cubicBezTo>
                  <a:cubicBezTo>
                    <a:pt x="33" y="20367"/>
                    <a:pt x="20" y="20406"/>
                    <a:pt x="7" y="20458"/>
                  </a:cubicBezTo>
                  <a:cubicBezTo>
                    <a:pt x="1" y="20484"/>
                    <a:pt x="1" y="20510"/>
                    <a:pt x="1" y="20529"/>
                  </a:cubicBezTo>
                  <a:cubicBezTo>
                    <a:pt x="7" y="20542"/>
                    <a:pt x="14" y="20549"/>
                    <a:pt x="27" y="20555"/>
                  </a:cubicBezTo>
                  <a:cubicBezTo>
                    <a:pt x="36" y="20560"/>
                    <a:pt x="45" y="20564"/>
                    <a:pt x="52" y="20564"/>
                  </a:cubicBezTo>
                  <a:cubicBezTo>
                    <a:pt x="55" y="20564"/>
                    <a:pt x="57" y="20564"/>
                    <a:pt x="59" y="20562"/>
                  </a:cubicBezTo>
                  <a:cubicBezTo>
                    <a:pt x="79" y="20555"/>
                    <a:pt x="92" y="20536"/>
                    <a:pt x="98" y="20503"/>
                  </a:cubicBezTo>
                  <a:cubicBezTo>
                    <a:pt x="124" y="20438"/>
                    <a:pt x="144" y="20393"/>
                    <a:pt x="163" y="20360"/>
                  </a:cubicBezTo>
                  <a:cubicBezTo>
                    <a:pt x="183" y="20301"/>
                    <a:pt x="196" y="20249"/>
                    <a:pt x="189" y="20204"/>
                  </a:cubicBezTo>
                  <a:cubicBezTo>
                    <a:pt x="189" y="20171"/>
                    <a:pt x="176" y="20145"/>
                    <a:pt x="163" y="20132"/>
                  </a:cubicBezTo>
                  <a:cubicBezTo>
                    <a:pt x="144" y="20126"/>
                    <a:pt x="131" y="20119"/>
                    <a:pt x="111" y="20119"/>
                  </a:cubicBezTo>
                  <a:close/>
                  <a:moveTo>
                    <a:pt x="825" y="20260"/>
                  </a:moveTo>
                  <a:cubicBezTo>
                    <a:pt x="813" y="20260"/>
                    <a:pt x="802" y="20266"/>
                    <a:pt x="787" y="20275"/>
                  </a:cubicBezTo>
                  <a:cubicBezTo>
                    <a:pt x="768" y="20282"/>
                    <a:pt x="761" y="20301"/>
                    <a:pt x="755" y="20321"/>
                  </a:cubicBezTo>
                  <a:lnTo>
                    <a:pt x="742" y="20432"/>
                  </a:lnTo>
                  <a:cubicBezTo>
                    <a:pt x="735" y="20497"/>
                    <a:pt x="735" y="20536"/>
                    <a:pt x="735" y="20549"/>
                  </a:cubicBezTo>
                  <a:cubicBezTo>
                    <a:pt x="735" y="20555"/>
                    <a:pt x="742" y="20568"/>
                    <a:pt x="748" y="20594"/>
                  </a:cubicBezTo>
                  <a:cubicBezTo>
                    <a:pt x="755" y="20614"/>
                    <a:pt x="755" y="20627"/>
                    <a:pt x="755" y="20640"/>
                  </a:cubicBezTo>
                  <a:cubicBezTo>
                    <a:pt x="755" y="20646"/>
                    <a:pt x="755" y="20659"/>
                    <a:pt x="748" y="20692"/>
                  </a:cubicBezTo>
                  <a:cubicBezTo>
                    <a:pt x="742" y="20711"/>
                    <a:pt x="742" y="20724"/>
                    <a:pt x="748" y="20737"/>
                  </a:cubicBezTo>
                  <a:cubicBezTo>
                    <a:pt x="755" y="20750"/>
                    <a:pt x="774" y="20757"/>
                    <a:pt x="787" y="20757"/>
                  </a:cubicBezTo>
                  <a:cubicBezTo>
                    <a:pt x="807" y="20750"/>
                    <a:pt x="820" y="20744"/>
                    <a:pt x="833" y="20737"/>
                  </a:cubicBezTo>
                  <a:cubicBezTo>
                    <a:pt x="852" y="20711"/>
                    <a:pt x="859" y="20685"/>
                    <a:pt x="859" y="20646"/>
                  </a:cubicBezTo>
                  <a:cubicBezTo>
                    <a:pt x="859" y="20614"/>
                    <a:pt x="859" y="20581"/>
                    <a:pt x="852" y="20542"/>
                  </a:cubicBezTo>
                  <a:cubicBezTo>
                    <a:pt x="846" y="20529"/>
                    <a:pt x="846" y="20523"/>
                    <a:pt x="846" y="20516"/>
                  </a:cubicBezTo>
                  <a:lnTo>
                    <a:pt x="859" y="20484"/>
                  </a:lnTo>
                  <a:cubicBezTo>
                    <a:pt x="866" y="20458"/>
                    <a:pt x="872" y="20438"/>
                    <a:pt x="872" y="20419"/>
                  </a:cubicBezTo>
                  <a:cubicBezTo>
                    <a:pt x="879" y="20380"/>
                    <a:pt x="885" y="20354"/>
                    <a:pt x="885" y="20334"/>
                  </a:cubicBezTo>
                  <a:cubicBezTo>
                    <a:pt x="879" y="20295"/>
                    <a:pt x="866" y="20275"/>
                    <a:pt x="839" y="20262"/>
                  </a:cubicBezTo>
                  <a:cubicBezTo>
                    <a:pt x="834" y="20261"/>
                    <a:pt x="830" y="20260"/>
                    <a:pt x="825" y="20260"/>
                  </a:cubicBezTo>
                  <a:close/>
                  <a:moveTo>
                    <a:pt x="1933" y="20091"/>
                  </a:moveTo>
                  <a:cubicBezTo>
                    <a:pt x="1930" y="20091"/>
                    <a:pt x="1928" y="20091"/>
                    <a:pt x="1926" y="20093"/>
                  </a:cubicBezTo>
                  <a:cubicBezTo>
                    <a:pt x="1900" y="20093"/>
                    <a:pt x="1880" y="20119"/>
                    <a:pt x="1880" y="20165"/>
                  </a:cubicBezTo>
                  <a:lnTo>
                    <a:pt x="1789" y="20666"/>
                  </a:lnTo>
                  <a:cubicBezTo>
                    <a:pt x="1783" y="20692"/>
                    <a:pt x="1783" y="20718"/>
                    <a:pt x="1789" y="20731"/>
                  </a:cubicBezTo>
                  <a:cubicBezTo>
                    <a:pt x="1789" y="20757"/>
                    <a:pt x="1802" y="20776"/>
                    <a:pt x="1828" y="20783"/>
                  </a:cubicBezTo>
                  <a:cubicBezTo>
                    <a:pt x="1833" y="20784"/>
                    <a:pt x="1837" y="20784"/>
                    <a:pt x="1841" y="20784"/>
                  </a:cubicBezTo>
                  <a:cubicBezTo>
                    <a:pt x="1863" y="20784"/>
                    <a:pt x="1882" y="20772"/>
                    <a:pt x="1893" y="20750"/>
                  </a:cubicBezTo>
                  <a:cubicBezTo>
                    <a:pt x="1906" y="20731"/>
                    <a:pt x="1913" y="20705"/>
                    <a:pt x="1919" y="20672"/>
                  </a:cubicBezTo>
                  <a:lnTo>
                    <a:pt x="1978" y="20217"/>
                  </a:lnTo>
                  <a:cubicBezTo>
                    <a:pt x="1984" y="20178"/>
                    <a:pt x="1984" y="20152"/>
                    <a:pt x="1984" y="20132"/>
                  </a:cubicBezTo>
                  <a:cubicBezTo>
                    <a:pt x="1978" y="20119"/>
                    <a:pt x="1971" y="20113"/>
                    <a:pt x="1958" y="20100"/>
                  </a:cubicBezTo>
                  <a:cubicBezTo>
                    <a:pt x="1949" y="20095"/>
                    <a:pt x="1940" y="20091"/>
                    <a:pt x="1933" y="20091"/>
                  </a:cubicBezTo>
                  <a:close/>
                  <a:moveTo>
                    <a:pt x="7482" y="43756"/>
                  </a:moveTo>
                  <a:cubicBezTo>
                    <a:pt x="7465" y="43756"/>
                    <a:pt x="7447" y="43760"/>
                    <a:pt x="7428" y="43766"/>
                  </a:cubicBezTo>
                  <a:cubicBezTo>
                    <a:pt x="7395" y="43779"/>
                    <a:pt x="7363" y="43799"/>
                    <a:pt x="7337" y="43818"/>
                  </a:cubicBezTo>
                  <a:cubicBezTo>
                    <a:pt x="7291" y="43844"/>
                    <a:pt x="7252" y="43877"/>
                    <a:pt x="7213" y="43909"/>
                  </a:cubicBezTo>
                  <a:cubicBezTo>
                    <a:pt x="7187" y="43935"/>
                    <a:pt x="7161" y="43974"/>
                    <a:pt x="7122" y="44026"/>
                  </a:cubicBezTo>
                  <a:cubicBezTo>
                    <a:pt x="7109" y="44052"/>
                    <a:pt x="7096" y="44072"/>
                    <a:pt x="7096" y="44085"/>
                  </a:cubicBezTo>
                  <a:cubicBezTo>
                    <a:pt x="7089" y="44104"/>
                    <a:pt x="7089" y="44130"/>
                    <a:pt x="7089" y="44163"/>
                  </a:cubicBezTo>
                  <a:cubicBezTo>
                    <a:pt x="7089" y="44182"/>
                    <a:pt x="7089" y="44215"/>
                    <a:pt x="7089" y="44260"/>
                  </a:cubicBezTo>
                  <a:cubicBezTo>
                    <a:pt x="7089" y="44300"/>
                    <a:pt x="7089" y="44332"/>
                    <a:pt x="7102" y="44358"/>
                  </a:cubicBezTo>
                  <a:lnTo>
                    <a:pt x="7168" y="44514"/>
                  </a:lnTo>
                  <a:cubicBezTo>
                    <a:pt x="7181" y="44566"/>
                    <a:pt x="7207" y="44599"/>
                    <a:pt x="7239" y="44605"/>
                  </a:cubicBezTo>
                  <a:lnTo>
                    <a:pt x="7285" y="44612"/>
                  </a:lnTo>
                  <a:cubicBezTo>
                    <a:pt x="7343" y="44612"/>
                    <a:pt x="7369" y="44605"/>
                    <a:pt x="7376" y="44605"/>
                  </a:cubicBezTo>
                  <a:cubicBezTo>
                    <a:pt x="7389" y="44605"/>
                    <a:pt x="7402" y="44592"/>
                    <a:pt x="7434" y="44579"/>
                  </a:cubicBezTo>
                  <a:cubicBezTo>
                    <a:pt x="7486" y="44553"/>
                    <a:pt x="7519" y="44527"/>
                    <a:pt x="7538" y="44508"/>
                  </a:cubicBezTo>
                  <a:cubicBezTo>
                    <a:pt x="7558" y="44495"/>
                    <a:pt x="7571" y="44482"/>
                    <a:pt x="7584" y="44462"/>
                  </a:cubicBezTo>
                  <a:lnTo>
                    <a:pt x="7642" y="44391"/>
                  </a:lnTo>
                  <a:lnTo>
                    <a:pt x="7681" y="44300"/>
                  </a:lnTo>
                  <a:cubicBezTo>
                    <a:pt x="7707" y="44234"/>
                    <a:pt x="7727" y="44189"/>
                    <a:pt x="7733" y="44156"/>
                  </a:cubicBezTo>
                  <a:cubicBezTo>
                    <a:pt x="7740" y="44091"/>
                    <a:pt x="7740" y="44039"/>
                    <a:pt x="7720" y="44000"/>
                  </a:cubicBezTo>
                  <a:lnTo>
                    <a:pt x="7662" y="43890"/>
                  </a:lnTo>
                  <a:cubicBezTo>
                    <a:pt x="7655" y="43870"/>
                    <a:pt x="7636" y="43851"/>
                    <a:pt x="7610" y="43825"/>
                  </a:cubicBezTo>
                  <a:cubicBezTo>
                    <a:pt x="7590" y="43792"/>
                    <a:pt x="7564" y="43773"/>
                    <a:pt x="7532" y="43766"/>
                  </a:cubicBezTo>
                  <a:cubicBezTo>
                    <a:pt x="7515" y="43760"/>
                    <a:pt x="7499" y="43756"/>
                    <a:pt x="7482" y="43756"/>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0"/>
            <p:cNvSpPr/>
            <p:nvPr/>
          </p:nvSpPr>
          <p:spPr>
            <a:xfrm>
              <a:off x="-7213395" y="8352350"/>
              <a:ext cx="1029165" cy="2830794"/>
            </a:xfrm>
            <a:custGeom>
              <a:avLst/>
              <a:gdLst/>
              <a:ahLst/>
              <a:cxnLst/>
              <a:rect l="l" t="t" r="r" b="b"/>
              <a:pathLst>
                <a:path w="13503" h="37141" extrusionOk="0">
                  <a:moveTo>
                    <a:pt x="10524" y="1"/>
                  </a:moveTo>
                  <a:lnTo>
                    <a:pt x="10524" y="20"/>
                  </a:lnTo>
                  <a:cubicBezTo>
                    <a:pt x="10524" y="46"/>
                    <a:pt x="10537" y="137"/>
                    <a:pt x="10563" y="313"/>
                  </a:cubicBezTo>
                  <a:cubicBezTo>
                    <a:pt x="10595" y="495"/>
                    <a:pt x="10608" y="677"/>
                    <a:pt x="10608" y="846"/>
                  </a:cubicBezTo>
                  <a:cubicBezTo>
                    <a:pt x="10608" y="950"/>
                    <a:pt x="10608" y="1054"/>
                    <a:pt x="10602" y="1158"/>
                  </a:cubicBezTo>
                  <a:cubicBezTo>
                    <a:pt x="10582" y="1523"/>
                    <a:pt x="10556" y="1802"/>
                    <a:pt x="10537" y="1984"/>
                  </a:cubicBezTo>
                  <a:cubicBezTo>
                    <a:pt x="10517" y="2088"/>
                    <a:pt x="10498" y="2153"/>
                    <a:pt x="10459" y="2199"/>
                  </a:cubicBezTo>
                  <a:cubicBezTo>
                    <a:pt x="10420" y="2244"/>
                    <a:pt x="10355" y="2283"/>
                    <a:pt x="10257" y="2303"/>
                  </a:cubicBezTo>
                  <a:cubicBezTo>
                    <a:pt x="10178" y="2321"/>
                    <a:pt x="10096" y="2331"/>
                    <a:pt x="10010" y="2331"/>
                  </a:cubicBezTo>
                  <a:cubicBezTo>
                    <a:pt x="9940" y="2331"/>
                    <a:pt x="9868" y="2324"/>
                    <a:pt x="9795" y="2309"/>
                  </a:cubicBezTo>
                  <a:cubicBezTo>
                    <a:pt x="9730" y="2296"/>
                    <a:pt x="9685" y="2270"/>
                    <a:pt x="9665" y="2238"/>
                  </a:cubicBezTo>
                  <a:cubicBezTo>
                    <a:pt x="9652" y="2218"/>
                    <a:pt x="9646" y="2186"/>
                    <a:pt x="9646" y="2140"/>
                  </a:cubicBezTo>
                  <a:cubicBezTo>
                    <a:pt x="9646" y="2108"/>
                    <a:pt x="9652" y="2017"/>
                    <a:pt x="9665" y="1880"/>
                  </a:cubicBezTo>
                  <a:cubicBezTo>
                    <a:pt x="9678" y="1770"/>
                    <a:pt x="9691" y="1607"/>
                    <a:pt x="9704" y="1386"/>
                  </a:cubicBezTo>
                  <a:cubicBezTo>
                    <a:pt x="9717" y="1210"/>
                    <a:pt x="9717" y="1080"/>
                    <a:pt x="9711" y="989"/>
                  </a:cubicBezTo>
                  <a:cubicBezTo>
                    <a:pt x="9691" y="872"/>
                    <a:pt x="9678" y="781"/>
                    <a:pt x="9672" y="723"/>
                  </a:cubicBezTo>
                  <a:cubicBezTo>
                    <a:pt x="9678" y="593"/>
                    <a:pt x="9678" y="495"/>
                    <a:pt x="9678" y="436"/>
                  </a:cubicBezTo>
                  <a:cubicBezTo>
                    <a:pt x="9678" y="339"/>
                    <a:pt x="9672" y="235"/>
                    <a:pt x="9652" y="124"/>
                  </a:cubicBezTo>
                  <a:cubicBezTo>
                    <a:pt x="9646" y="98"/>
                    <a:pt x="9646" y="79"/>
                    <a:pt x="9652" y="66"/>
                  </a:cubicBezTo>
                  <a:lnTo>
                    <a:pt x="9652" y="66"/>
                  </a:lnTo>
                  <a:cubicBezTo>
                    <a:pt x="9600" y="72"/>
                    <a:pt x="9555" y="79"/>
                    <a:pt x="9503" y="92"/>
                  </a:cubicBezTo>
                  <a:lnTo>
                    <a:pt x="9503" y="105"/>
                  </a:lnTo>
                  <a:lnTo>
                    <a:pt x="9483" y="391"/>
                  </a:lnTo>
                  <a:cubicBezTo>
                    <a:pt x="9477" y="495"/>
                    <a:pt x="9470" y="567"/>
                    <a:pt x="9464" y="619"/>
                  </a:cubicBezTo>
                  <a:cubicBezTo>
                    <a:pt x="9451" y="781"/>
                    <a:pt x="9418" y="989"/>
                    <a:pt x="9366" y="1236"/>
                  </a:cubicBezTo>
                  <a:lnTo>
                    <a:pt x="9184" y="2147"/>
                  </a:lnTo>
                  <a:cubicBezTo>
                    <a:pt x="9158" y="2296"/>
                    <a:pt x="9132" y="2407"/>
                    <a:pt x="9099" y="2492"/>
                  </a:cubicBezTo>
                  <a:cubicBezTo>
                    <a:pt x="9073" y="2550"/>
                    <a:pt x="9041" y="2596"/>
                    <a:pt x="9008" y="2622"/>
                  </a:cubicBezTo>
                  <a:cubicBezTo>
                    <a:pt x="8995" y="2635"/>
                    <a:pt x="8963" y="2654"/>
                    <a:pt x="8917" y="2674"/>
                  </a:cubicBezTo>
                  <a:cubicBezTo>
                    <a:pt x="8885" y="2700"/>
                    <a:pt x="8859" y="2713"/>
                    <a:pt x="8839" y="2726"/>
                  </a:cubicBezTo>
                  <a:cubicBezTo>
                    <a:pt x="8846" y="2739"/>
                    <a:pt x="8852" y="2758"/>
                    <a:pt x="8852" y="2771"/>
                  </a:cubicBezTo>
                  <a:cubicBezTo>
                    <a:pt x="8852" y="2778"/>
                    <a:pt x="8852" y="2804"/>
                    <a:pt x="8846" y="2843"/>
                  </a:cubicBezTo>
                  <a:lnTo>
                    <a:pt x="8846" y="2849"/>
                  </a:lnTo>
                  <a:cubicBezTo>
                    <a:pt x="9288" y="2648"/>
                    <a:pt x="9750" y="2492"/>
                    <a:pt x="10224" y="2381"/>
                  </a:cubicBezTo>
                  <a:cubicBezTo>
                    <a:pt x="10582" y="2300"/>
                    <a:pt x="10894" y="2255"/>
                    <a:pt x="11160" y="2255"/>
                  </a:cubicBezTo>
                  <a:cubicBezTo>
                    <a:pt x="11193" y="2255"/>
                    <a:pt x="11226" y="2256"/>
                    <a:pt x="11259" y="2257"/>
                  </a:cubicBezTo>
                  <a:cubicBezTo>
                    <a:pt x="11486" y="2270"/>
                    <a:pt x="11668" y="2303"/>
                    <a:pt x="11811" y="2368"/>
                  </a:cubicBezTo>
                  <a:cubicBezTo>
                    <a:pt x="11876" y="2394"/>
                    <a:pt x="11928" y="2427"/>
                    <a:pt x="11974" y="2459"/>
                  </a:cubicBezTo>
                  <a:cubicBezTo>
                    <a:pt x="11987" y="2427"/>
                    <a:pt x="11993" y="2388"/>
                    <a:pt x="11993" y="2349"/>
                  </a:cubicBezTo>
                  <a:cubicBezTo>
                    <a:pt x="11993" y="2336"/>
                    <a:pt x="11993" y="2323"/>
                    <a:pt x="12000" y="2316"/>
                  </a:cubicBezTo>
                  <a:cubicBezTo>
                    <a:pt x="12000" y="2303"/>
                    <a:pt x="12006" y="2296"/>
                    <a:pt x="12019" y="2296"/>
                  </a:cubicBezTo>
                  <a:cubicBezTo>
                    <a:pt x="12013" y="2277"/>
                    <a:pt x="12006" y="2225"/>
                    <a:pt x="12000" y="2140"/>
                  </a:cubicBezTo>
                  <a:lnTo>
                    <a:pt x="11954" y="1275"/>
                  </a:lnTo>
                  <a:cubicBezTo>
                    <a:pt x="11935" y="1126"/>
                    <a:pt x="11902" y="950"/>
                    <a:pt x="11850" y="729"/>
                  </a:cubicBezTo>
                  <a:cubicBezTo>
                    <a:pt x="11772" y="410"/>
                    <a:pt x="11733" y="235"/>
                    <a:pt x="11727" y="189"/>
                  </a:cubicBezTo>
                  <a:cubicBezTo>
                    <a:pt x="11720" y="170"/>
                    <a:pt x="11720" y="150"/>
                    <a:pt x="11720" y="131"/>
                  </a:cubicBezTo>
                  <a:cubicBezTo>
                    <a:pt x="11681" y="118"/>
                    <a:pt x="11642" y="111"/>
                    <a:pt x="11597" y="105"/>
                  </a:cubicBezTo>
                  <a:lnTo>
                    <a:pt x="11597" y="105"/>
                  </a:lnTo>
                  <a:lnTo>
                    <a:pt x="11662" y="378"/>
                  </a:lnTo>
                  <a:cubicBezTo>
                    <a:pt x="11707" y="606"/>
                    <a:pt x="11740" y="924"/>
                    <a:pt x="11746" y="1327"/>
                  </a:cubicBezTo>
                  <a:cubicBezTo>
                    <a:pt x="11753" y="1601"/>
                    <a:pt x="11746" y="1848"/>
                    <a:pt x="11733" y="2049"/>
                  </a:cubicBezTo>
                  <a:cubicBezTo>
                    <a:pt x="11733" y="2101"/>
                    <a:pt x="11720" y="2134"/>
                    <a:pt x="11707" y="2153"/>
                  </a:cubicBezTo>
                  <a:cubicBezTo>
                    <a:pt x="11694" y="2166"/>
                    <a:pt x="11668" y="2179"/>
                    <a:pt x="11629" y="2192"/>
                  </a:cubicBezTo>
                  <a:cubicBezTo>
                    <a:pt x="11590" y="2199"/>
                    <a:pt x="11545" y="2205"/>
                    <a:pt x="11486" y="2205"/>
                  </a:cubicBezTo>
                  <a:cubicBezTo>
                    <a:pt x="11402" y="2205"/>
                    <a:pt x="11337" y="2199"/>
                    <a:pt x="11291" y="2199"/>
                  </a:cubicBezTo>
                  <a:cubicBezTo>
                    <a:pt x="11234" y="2207"/>
                    <a:pt x="11183" y="2210"/>
                    <a:pt x="11141" y="2210"/>
                  </a:cubicBezTo>
                  <a:cubicBezTo>
                    <a:pt x="11111" y="2210"/>
                    <a:pt x="11085" y="2208"/>
                    <a:pt x="11063" y="2205"/>
                  </a:cubicBezTo>
                  <a:cubicBezTo>
                    <a:pt x="10966" y="2205"/>
                    <a:pt x="10901" y="2166"/>
                    <a:pt x="10868" y="2095"/>
                  </a:cubicBezTo>
                  <a:cubicBezTo>
                    <a:pt x="10855" y="2075"/>
                    <a:pt x="10855" y="2023"/>
                    <a:pt x="10855" y="1958"/>
                  </a:cubicBezTo>
                  <a:cubicBezTo>
                    <a:pt x="10855" y="1750"/>
                    <a:pt x="10862" y="1562"/>
                    <a:pt x="10875" y="1399"/>
                  </a:cubicBezTo>
                  <a:cubicBezTo>
                    <a:pt x="10888" y="1282"/>
                    <a:pt x="10888" y="1197"/>
                    <a:pt x="10888" y="1139"/>
                  </a:cubicBezTo>
                  <a:cubicBezTo>
                    <a:pt x="10888" y="1041"/>
                    <a:pt x="10868" y="898"/>
                    <a:pt x="10823" y="716"/>
                  </a:cubicBezTo>
                  <a:cubicBezTo>
                    <a:pt x="10784" y="528"/>
                    <a:pt x="10764" y="384"/>
                    <a:pt x="10758" y="293"/>
                  </a:cubicBezTo>
                  <a:cubicBezTo>
                    <a:pt x="10758" y="222"/>
                    <a:pt x="10758" y="170"/>
                    <a:pt x="10758" y="131"/>
                  </a:cubicBezTo>
                  <a:cubicBezTo>
                    <a:pt x="10751" y="85"/>
                    <a:pt x="10745" y="46"/>
                    <a:pt x="10738" y="7"/>
                  </a:cubicBezTo>
                  <a:cubicBezTo>
                    <a:pt x="10660" y="7"/>
                    <a:pt x="10595" y="1"/>
                    <a:pt x="10524" y="1"/>
                  </a:cubicBezTo>
                  <a:close/>
                  <a:moveTo>
                    <a:pt x="13314" y="3942"/>
                  </a:moveTo>
                  <a:cubicBezTo>
                    <a:pt x="13333" y="3961"/>
                    <a:pt x="13346" y="3981"/>
                    <a:pt x="13359" y="4013"/>
                  </a:cubicBezTo>
                  <a:cubicBezTo>
                    <a:pt x="13366" y="4033"/>
                    <a:pt x="13366" y="4065"/>
                    <a:pt x="13366" y="4098"/>
                  </a:cubicBezTo>
                  <a:lnTo>
                    <a:pt x="13359" y="4248"/>
                  </a:lnTo>
                  <a:cubicBezTo>
                    <a:pt x="13359" y="4280"/>
                    <a:pt x="13366" y="4313"/>
                    <a:pt x="13366" y="4332"/>
                  </a:cubicBezTo>
                  <a:cubicBezTo>
                    <a:pt x="13385" y="4365"/>
                    <a:pt x="13392" y="4378"/>
                    <a:pt x="13392" y="4384"/>
                  </a:cubicBezTo>
                  <a:lnTo>
                    <a:pt x="13392" y="4430"/>
                  </a:lnTo>
                  <a:cubicBezTo>
                    <a:pt x="13392" y="4436"/>
                    <a:pt x="13398" y="4449"/>
                    <a:pt x="13411" y="4475"/>
                  </a:cubicBezTo>
                  <a:cubicBezTo>
                    <a:pt x="13418" y="4488"/>
                    <a:pt x="13424" y="4501"/>
                    <a:pt x="13424" y="4527"/>
                  </a:cubicBezTo>
                  <a:lnTo>
                    <a:pt x="13424" y="4670"/>
                  </a:lnTo>
                  <a:cubicBezTo>
                    <a:pt x="13424" y="4703"/>
                    <a:pt x="13424" y="4729"/>
                    <a:pt x="13418" y="4742"/>
                  </a:cubicBezTo>
                  <a:cubicBezTo>
                    <a:pt x="13411" y="4755"/>
                    <a:pt x="13392" y="4774"/>
                    <a:pt x="13359" y="4794"/>
                  </a:cubicBezTo>
                  <a:cubicBezTo>
                    <a:pt x="13331" y="4813"/>
                    <a:pt x="13302" y="4825"/>
                    <a:pt x="13276" y="4825"/>
                  </a:cubicBezTo>
                  <a:cubicBezTo>
                    <a:pt x="13267" y="4825"/>
                    <a:pt x="13257" y="4823"/>
                    <a:pt x="13249" y="4820"/>
                  </a:cubicBezTo>
                  <a:cubicBezTo>
                    <a:pt x="13236" y="4820"/>
                    <a:pt x="13229" y="4820"/>
                    <a:pt x="13229" y="4813"/>
                  </a:cubicBezTo>
                  <a:cubicBezTo>
                    <a:pt x="13229" y="4807"/>
                    <a:pt x="13229" y="4800"/>
                    <a:pt x="13236" y="4787"/>
                  </a:cubicBezTo>
                  <a:lnTo>
                    <a:pt x="13262" y="4781"/>
                  </a:lnTo>
                  <a:cubicBezTo>
                    <a:pt x="13314" y="4768"/>
                    <a:pt x="13346" y="4748"/>
                    <a:pt x="13359" y="4722"/>
                  </a:cubicBezTo>
                  <a:cubicBezTo>
                    <a:pt x="13372" y="4709"/>
                    <a:pt x="13372" y="4677"/>
                    <a:pt x="13372" y="4638"/>
                  </a:cubicBezTo>
                  <a:cubicBezTo>
                    <a:pt x="13372" y="4573"/>
                    <a:pt x="13372" y="4521"/>
                    <a:pt x="13359" y="4488"/>
                  </a:cubicBezTo>
                  <a:lnTo>
                    <a:pt x="13340" y="4443"/>
                  </a:lnTo>
                  <a:cubicBezTo>
                    <a:pt x="13340" y="4417"/>
                    <a:pt x="13333" y="4397"/>
                    <a:pt x="13333" y="4391"/>
                  </a:cubicBezTo>
                  <a:lnTo>
                    <a:pt x="13314" y="4339"/>
                  </a:lnTo>
                  <a:cubicBezTo>
                    <a:pt x="13307" y="4319"/>
                    <a:pt x="13301" y="4287"/>
                    <a:pt x="13301" y="4241"/>
                  </a:cubicBezTo>
                  <a:cubicBezTo>
                    <a:pt x="13301" y="4104"/>
                    <a:pt x="13301" y="4033"/>
                    <a:pt x="13301" y="4013"/>
                  </a:cubicBezTo>
                  <a:cubicBezTo>
                    <a:pt x="13294" y="3974"/>
                    <a:pt x="13301" y="3955"/>
                    <a:pt x="13314" y="3942"/>
                  </a:cubicBezTo>
                  <a:close/>
                  <a:moveTo>
                    <a:pt x="12589" y="4797"/>
                  </a:moveTo>
                  <a:cubicBezTo>
                    <a:pt x="12593" y="4797"/>
                    <a:pt x="12598" y="4800"/>
                    <a:pt x="12605" y="4807"/>
                  </a:cubicBezTo>
                  <a:cubicBezTo>
                    <a:pt x="12605" y="4807"/>
                    <a:pt x="12611" y="4813"/>
                    <a:pt x="12618" y="4833"/>
                  </a:cubicBezTo>
                  <a:cubicBezTo>
                    <a:pt x="12631" y="4865"/>
                    <a:pt x="12637" y="4898"/>
                    <a:pt x="12637" y="4924"/>
                  </a:cubicBezTo>
                  <a:lnTo>
                    <a:pt x="12631" y="4969"/>
                  </a:lnTo>
                  <a:lnTo>
                    <a:pt x="12624" y="5002"/>
                  </a:lnTo>
                  <a:lnTo>
                    <a:pt x="12624" y="5230"/>
                  </a:lnTo>
                  <a:lnTo>
                    <a:pt x="12644" y="5334"/>
                  </a:lnTo>
                  <a:cubicBezTo>
                    <a:pt x="12650" y="5366"/>
                    <a:pt x="12657" y="5392"/>
                    <a:pt x="12650" y="5405"/>
                  </a:cubicBezTo>
                  <a:cubicBezTo>
                    <a:pt x="12650" y="5438"/>
                    <a:pt x="12631" y="5457"/>
                    <a:pt x="12605" y="5470"/>
                  </a:cubicBezTo>
                  <a:lnTo>
                    <a:pt x="12566" y="5477"/>
                  </a:lnTo>
                  <a:lnTo>
                    <a:pt x="12533" y="5496"/>
                  </a:lnTo>
                  <a:cubicBezTo>
                    <a:pt x="12519" y="5502"/>
                    <a:pt x="12503" y="5505"/>
                    <a:pt x="12487" y="5505"/>
                  </a:cubicBezTo>
                  <a:cubicBezTo>
                    <a:pt x="12467" y="5505"/>
                    <a:pt x="12447" y="5500"/>
                    <a:pt x="12429" y="5490"/>
                  </a:cubicBezTo>
                  <a:cubicBezTo>
                    <a:pt x="12410" y="5483"/>
                    <a:pt x="12403" y="5470"/>
                    <a:pt x="12397" y="5457"/>
                  </a:cubicBezTo>
                  <a:cubicBezTo>
                    <a:pt x="12397" y="5436"/>
                    <a:pt x="12401" y="5423"/>
                    <a:pt x="12414" y="5423"/>
                  </a:cubicBezTo>
                  <a:cubicBezTo>
                    <a:pt x="12416" y="5423"/>
                    <a:pt x="12419" y="5424"/>
                    <a:pt x="12423" y="5425"/>
                  </a:cubicBezTo>
                  <a:cubicBezTo>
                    <a:pt x="12429" y="5425"/>
                    <a:pt x="12436" y="5431"/>
                    <a:pt x="12455" y="5444"/>
                  </a:cubicBezTo>
                  <a:cubicBezTo>
                    <a:pt x="12459" y="5446"/>
                    <a:pt x="12463" y="5447"/>
                    <a:pt x="12468" y="5447"/>
                  </a:cubicBezTo>
                  <a:cubicBezTo>
                    <a:pt x="12480" y="5447"/>
                    <a:pt x="12495" y="5442"/>
                    <a:pt x="12514" y="5438"/>
                  </a:cubicBezTo>
                  <a:lnTo>
                    <a:pt x="12592" y="5399"/>
                  </a:lnTo>
                  <a:lnTo>
                    <a:pt x="12572" y="5249"/>
                  </a:lnTo>
                  <a:lnTo>
                    <a:pt x="12566" y="4995"/>
                  </a:lnTo>
                  <a:cubicBezTo>
                    <a:pt x="12572" y="4963"/>
                    <a:pt x="12579" y="4937"/>
                    <a:pt x="12579" y="4917"/>
                  </a:cubicBezTo>
                  <a:lnTo>
                    <a:pt x="12572" y="4859"/>
                  </a:lnTo>
                  <a:cubicBezTo>
                    <a:pt x="12566" y="4839"/>
                    <a:pt x="12572" y="4820"/>
                    <a:pt x="12579" y="4807"/>
                  </a:cubicBezTo>
                  <a:cubicBezTo>
                    <a:pt x="12582" y="4800"/>
                    <a:pt x="12585" y="4797"/>
                    <a:pt x="12589" y="4797"/>
                  </a:cubicBezTo>
                  <a:close/>
                  <a:moveTo>
                    <a:pt x="12442" y="2654"/>
                  </a:moveTo>
                  <a:lnTo>
                    <a:pt x="12553" y="3305"/>
                  </a:lnTo>
                  <a:cubicBezTo>
                    <a:pt x="12572" y="3493"/>
                    <a:pt x="12585" y="3604"/>
                    <a:pt x="12585" y="3636"/>
                  </a:cubicBezTo>
                  <a:cubicBezTo>
                    <a:pt x="12585" y="3714"/>
                    <a:pt x="12592" y="3779"/>
                    <a:pt x="12598" y="3818"/>
                  </a:cubicBezTo>
                  <a:cubicBezTo>
                    <a:pt x="12598" y="3838"/>
                    <a:pt x="12611" y="3870"/>
                    <a:pt x="12624" y="3929"/>
                  </a:cubicBezTo>
                  <a:cubicBezTo>
                    <a:pt x="12637" y="3974"/>
                    <a:pt x="12644" y="4007"/>
                    <a:pt x="12644" y="4033"/>
                  </a:cubicBezTo>
                  <a:cubicBezTo>
                    <a:pt x="12657" y="4124"/>
                    <a:pt x="12637" y="4215"/>
                    <a:pt x="12592" y="4300"/>
                  </a:cubicBezTo>
                  <a:lnTo>
                    <a:pt x="12533" y="4371"/>
                  </a:lnTo>
                  <a:cubicBezTo>
                    <a:pt x="12481" y="4430"/>
                    <a:pt x="12423" y="4462"/>
                    <a:pt x="12351" y="4482"/>
                  </a:cubicBezTo>
                  <a:cubicBezTo>
                    <a:pt x="12312" y="4495"/>
                    <a:pt x="12267" y="4508"/>
                    <a:pt x="12228" y="4508"/>
                  </a:cubicBezTo>
                  <a:cubicBezTo>
                    <a:pt x="12234" y="4579"/>
                    <a:pt x="12241" y="4677"/>
                    <a:pt x="12254" y="4800"/>
                  </a:cubicBezTo>
                  <a:cubicBezTo>
                    <a:pt x="12267" y="4878"/>
                    <a:pt x="12273" y="4943"/>
                    <a:pt x="12280" y="5002"/>
                  </a:cubicBezTo>
                  <a:cubicBezTo>
                    <a:pt x="12299" y="5015"/>
                    <a:pt x="12312" y="5034"/>
                    <a:pt x="12325" y="5067"/>
                  </a:cubicBezTo>
                  <a:cubicBezTo>
                    <a:pt x="12332" y="5093"/>
                    <a:pt x="12332" y="5139"/>
                    <a:pt x="12325" y="5197"/>
                  </a:cubicBezTo>
                  <a:cubicBezTo>
                    <a:pt x="12306" y="5379"/>
                    <a:pt x="12312" y="5555"/>
                    <a:pt x="12351" y="5730"/>
                  </a:cubicBezTo>
                  <a:cubicBezTo>
                    <a:pt x="12527" y="5685"/>
                    <a:pt x="12689" y="5594"/>
                    <a:pt x="12819" y="5457"/>
                  </a:cubicBezTo>
                  <a:cubicBezTo>
                    <a:pt x="12761" y="4989"/>
                    <a:pt x="12728" y="4540"/>
                    <a:pt x="12715" y="4117"/>
                  </a:cubicBezTo>
                  <a:cubicBezTo>
                    <a:pt x="12715" y="3974"/>
                    <a:pt x="12709" y="3870"/>
                    <a:pt x="12702" y="3818"/>
                  </a:cubicBezTo>
                  <a:cubicBezTo>
                    <a:pt x="12696" y="3708"/>
                    <a:pt x="12676" y="3610"/>
                    <a:pt x="12650" y="3526"/>
                  </a:cubicBezTo>
                  <a:cubicBezTo>
                    <a:pt x="12637" y="3474"/>
                    <a:pt x="12631" y="3435"/>
                    <a:pt x="12631" y="3409"/>
                  </a:cubicBezTo>
                  <a:cubicBezTo>
                    <a:pt x="12631" y="3357"/>
                    <a:pt x="12657" y="3331"/>
                    <a:pt x="12696" y="3324"/>
                  </a:cubicBezTo>
                  <a:cubicBezTo>
                    <a:pt x="12701" y="3323"/>
                    <a:pt x="12706" y="3322"/>
                    <a:pt x="12712" y="3322"/>
                  </a:cubicBezTo>
                  <a:cubicBezTo>
                    <a:pt x="12737" y="3322"/>
                    <a:pt x="12758" y="3336"/>
                    <a:pt x="12774" y="3363"/>
                  </a:cubicBezTo>
                  <a:cubicBezTo>
                    <a:pt x="12793" y="3389"/>
                    <a:pt x="12806" y="3422"/>
                    <a:pt x="12819" y="3461"/>
                  </a:cubicBezTo>
                  <a:lnTo>
                    <a:pt x="13034" y="4514"/>
                  </a:lnTo>
                  <a:cubicBezTo>
                    <a:pt x="13054" y="4618"/>
                    <a:pt x="13067" y="4703"/>
                    <a:pt x="13073" y="4761"/>
                  </a:cubicBezTo>
                  <a:cubicBezTo>
                    <a:pt x="13086" y="4859"/>
                    <a:pt x="13093" y="4917"/>
                    <a:pt x="13099" y="4937"/>
                  </a:cubicBezTo>
                  <a:cubicBezTo>
                    <a:pt x="13119" y="5002"/>
                    <a:pt x="13145" y="5047"/>
                    <a:pt x="13190" y="5073"/>
                  </a:cubicBezTo>
                  <a:cubicBezTo>
                    <a:pt x="13281" y="4976"/>
                    <a:pt x="13385" y="4898"/>
                    <a:pt x="13502" y="4839"/>
                  </a:cubicBezTo>
                  <a:cubicBezTo>
                    <a:pt x="13463" y="4573"/>
                    <a:pt x="13424" y="4313"/>
                    <a:pt x="13392" y="4046"/>
                  </a:cubicBezTo>
                  <a:cubicBezTo>
                    <a:pt x="13385" y="3987"/>
                    <a:pt x="13379" y="3922"/>
                    <a:pt x="13372" y="3870"/>
                  </a:cubicBezTo>
                  <a:cubicBezTo>
                    <a:pt x="13366" y="3870"/>
                    <a:pt x="13353" y="3864"/>
                    <a:pt x="13346" y="3857"/>
                  </a:cubicBezTo>
                  <a:cubicBezTo>
                    <a:pt x="13327" y="3844"/>
                    <a:pt x="13314" y="3838"/>
                    <a:pt x="13307" y="3838"/>
                  </a:cubicBezTo>
                  <a:lnTo>
                    <a:pt x="13288" y="3838"/>
                  </a:lnTo>
                  <a:cubicBezTo>
                    <a:pt x="13274" y="3840"/>
                    <a:pt x="13260" y="3842"/>
                    <a:pt x="13245" y="3842"/>
                  </a:cubicBezTo>
                  <a:cubicBezTo>
                    <a:pt x="13187" y="3842"/>
                    <a:pt x="13115" y="3822"/>
                    <a:pt x="13027" y="3786"/>
                  </a:cubicBezTo>
                  <a:cubicBezTo>
                    <a:pt x="12982" y="3760"/>
                    <a:pt x="12956" y="3747"/>
                    <a:pt x="12949" y="3740"/>
                  </a:cubicBezTo>
                  <a:cubicBezTo>
                    <a:pt x="12917" y="3708"/>
                    <a:pt x="12884" y="3649"/>
                    <a:pt x="12865" y="3565"/>
                  </a:cubicBezTo>
                  <a:lnTo>
                    <a:pt x="12845" y="3506"/>
                  </a:lnTo>
                  <a:cubicBezTo>
                    <a:pt x="12832" y="3454"/>
                    <a:pt x="12826" y="3415"/>
                    <a:pt x="12826" y="3383"/>
                  </a:cubicBezTo>
                  <a:lnTo>
                    <a:pt x="12826" y="3279"/>
                  </a:lnTo>
                  <a:cubicBezTo>
                    <a:pt x="12806" y="3233"/>
                    <a:pt x="12793" y="3200"/>
                    <a:pt x="12780" y="3174"/>
                  </a:cubicBezTo>
                  <a:cubicBezTo>
                    <a:pt x="12774" y="3155"/>
                    <a:pt x="12774" y="3122"/>
                    <a:pt x="12767" y="3090"/>
                  </a:cubicBezTo>
                  <a:cubicBezTo>
                    <a:pt x="12767" y="3044"/>
                    <a:pt x="12761" y="3018"/>
                    <a:pt x="12754" y="2999"/>
                  </a:cubicBezTo>
                  <a:lnTo>
                    <a:pt x="12741" y="2940"/>
                  </a:lnTo>
                  <a:lnTo>
                    <a:pt x="12741" y="2849"/>
                  </a:lnTo>
                  <a:cubicBezTo>
                    <a:pt x="12741" y="2784"/>
                    <a:pt x="12728" y="2726"/>
                    <a:pt x="12715" y="2667"/>
                  </a:cubicBezTo>
                  <a:lnTo>
                    <a:pt x="12683" y="2667"/>
                  </a:lnTo>
                  <a:lnTo>
                    <a:pt x="12442" y="2654"/>
                  </a:lnTo>
                  <a:close/>
                  <a:moveTo>
                    <a:pt x="9144" y="8693"/>
                  </a:moveTo>
                  <a:cubicBezTo>
                    <a:pt x="9178" y="8693"/>
                    <a:pt x="9224" y="8699"/>
                    <a:pt x="9281" y="8709"/>
                  </a:cubicBezTo>
                  <a:lnTo>
                    <a:pt x="9353" y="8728"/>
                  </a:lnTo>
                  <a:cubicBezTo>
                    <a:pt x="9457" y="8748"/>
                    <a:pt x="9535" y="8768"/>
                    <a:pt x="9581" y="8794"/>
                  </a:cubicBezTo>
                  <a:cubicBezTo>
                    <a:pt x="9600" y="8800"/>
                    <a:pt x="9633" y="8813"/>
                    <a:pt x="9691" y="8839"/>
                  </a:cubicBezTo>
                  <a:cubicBezTo>
                    <a:pt x="9730" y="8865"/>
                    <a:pt x="9763" y="8878"/>
                    <a:pt x="9795" y="8891"/>
                  </a:cubicBezTo>
                  <a:cubicBezTo>
                    <a:pt x="9815" y="8898"/>
                    <a:pt x="9828" y="8898"/>
                    <a:pt x="9834" y="8904"/>
                  </a:cubicBezTo>
                  <a:cubicBezTo>
                    <a:pt x="9847" y="8917"/>
                    <a:pt x="9847" y="8930"/>
                    <a:pt x="9841" y="8943"/>
                  </a:cubicBezTo>
                  <a:cubicBezTo>
                    <a:pt x="9834" y="8950"/>
                    <a:pt x="9821" y="8956"/>
                    <a:pt x="9795" y="8956"/>
                  </a:cubicBezTo>
                  <a:cubicBezTo>
                    <a:pt x="9763" y="8950"/>
                    <a:pt x="9724" y="8930"/>
                    <a:pt x="9678" y="8904"/>
                  </a:cubicBezTo>
                  <a:cubicBezTo>
                    <a:pt x="9626" y="8878"/>
                    <a:pt x="9587" y="8859"/>
                    <a:pt x="9561" y="8846"/>
                  </a:cubicBezTo>
                  <a:cubicBezTo>
                    <a:pt x="9516" y="8826"/>
                    <a:pt x="9451" y="8807"/>
                    <a:pt x="9359" y="8781"/>
                  </a:cubicBezTo>
                  <a:lnTo>
                    <a:pt x="9145" y="8735"/>
                  </a:lnTo>
                  <a:lnTo>
                    <a:pt x="9119" y="8722"/>
                  </a:lnTo>
                  <a:cubicBezTo>
                    <a:pt x="9112" y="8715"/>
                    <a:pt x="9106" y="8709"/>
                    <a:pt x="9112" y="8696"/>
                  </a:cubicBezTo>
                  <a:cubicBezTo>
                    <a:pt x="9121" y="8694"/>
                    <a:pt x="9132" y="8693"/>
                    <a:pt x="9144" y="8693"/>
                  </a:cubicBezTo>
                  <a:close/>
                  <a:moveTo>
                    <a:pt x="8455" y="8324"/>
                  </a:moveTo>
                  <a:cubicBezTo>
                    <a:pt x="8417" y="8324"/>
                    <a:pt x="8378" y="8324"/>
                    <a:pt x="8338" y="8325"/>
                  </a:cubicBezTo>
                  <a:cubicBezTo>
                    <a:pt x="8154" y="8329"/>
                    <a:pt x="8009" y="8333"/>
                    <a:pt x="7903" y="8333"/>
                  </a:cubicBezTo>
                  <a:cubicBezTo>
                    <a:pt x="7826" y="8333"/>
                    <a:pt x="7769" y="8331"/>
                    <a:pt x="7734" y="8325"/>
                  </a:cubicBezTo>
                  <a:lnTo>
                    <a:pt x="7721" y="8325"/>
                  </a:lnTo>
                  <a:cubicBezTo>
                    <a:pt x="7760" y="8429"/>
                    <a:pt x="7786" y="8540"/>
                    <a:pt x="7805" y="8644"/>
                  </a:cubicBezTo>
                  <a:lnTo>
                    <a:pt x="7851" y="8644"/>
                  </a:lnTo>
                  <a:lnTo>
                    <a:pt x="8215" y="8670"/>
                  </a:lnTo>
                  <a:cubicBezTo>
                    <a:pt x="8351" y="8683"/>
                    <a:pt x="8455" y="8689"/>
                    <a:pt x="8520" y="8696"/>
                  </a:cubicBezTo>
                  <a:cubicBezTo>
                    <a:pt x="8573" y="8702"/>
                    <a:pt x="8683" y="8728"/>
                    <a:pt x="8852" y="8774"/>
                  </a:cubicBezTo>
                  <a:cubicBezTo>
                    <a:pt x="9106" y="8839"/>
                    <a:pt x="9333" y="8911"/>
                    <a:pt x="9542" y="8969"/>
                  </a:cubicBezTo>
                  <a:cubicBezTo>
                    <a:pt x="9633" y="9002"/>
                    <a:pt x="9698" y="9028"/>
                    <a:pt x="9750" y="9054"/>
                  </a:cubicBezTo>
                  <a:cubicBezTo>
                    <a:pt x="9802" y="9086"/>
                    <a:pt x="9860" y="9125"/>
                    <a:pt x="9925" y="9171"/>
                  </a:cubicBezTo>
                  <a:lnTo>
                    <a:pt x="10101" y="9301"/>
                  </a:lnTo>
                  <a:cubicBezTo>
                    <a:pt x="10094" y="9164"/>
                    <a:pt x="10075" y="9060"/>
                    <a:pt x="10055" y="8995"/>
                  </a:cubicBezTo>
                  <a:cubicBezTo>
                    <a:pt x="10029" y="8885"/>
                    <a:pt x="9977" y="8813"/>
                    <a:pt x="9906" y="8761"/>
                  </a:cubicBezTo>
                  <a:cubicBezTo>
                    <a:pt x="9886" y="8761"/>
                    <a:pt x="9867" y="8754"/>
                    <a:pt x="9834" y="8748"/>
                  </a:cubicBezTo>
                  <a:lnTo>
                    <a:pt x="9685" y="8689"/>
                  </a:lnTo>
                  <a:cubicBezTo>
                    <a:pt x="9639" y="8670"/>
                    <a:pt x="9516" y="8618"/>
                    <a:pt x="9307" y="8514"/>
                  </a:cubicBezTo>
                  <a:cubicBezTo>
                    <a:pt x="9158" y="8449"/>
                    <a:pt x="9034" y="8397"/>
                    <a:pt x="8930" y="8371"/>
                  </a:cubicBezTo>
                  <a:cubicBezTo>
                    <a:pt x="8805" y="8338"/>
                    <a:pt x="8648" y="8324"/>
                    <a:pt x="8455" y="8324"/>
                  </a:cubicBezTo>
                  <a:close/>
                  <a:moveTo>
                    <a:pt x="4144" y="9776"/>
                  </a:moveTo>
                  <a:cubicBezTo>
                    <a:pt x="4144" y="9782"/>
                    <a:pt x="4137" y="9789"/>
                    <a:pt x="4131" y="9795"/>
                  </a:cubicBezTo>
                  <a:cubicBezTo>
                    <a:pt x="4111" y="9821"/>
                    <a:pt x="4065" y="9860"/>
                    <a:pt x="3994" y="9899"/>
                  </a:cubicBezTo>
                  <a:lnTo>
                    <a:pt x="3922" y="9938"/>
                  </a:lnTo>
                  <a:cubicBezTo>
                    <a:pt x="3942" y="9951"/>
                    <a:pt x="3968" y="9971"/>
                    <a:pt x="3987" y="10003"/>
                  </a:cubicBezTo>
                  <a:cubicBezTo>
                    <a:pt x="4026" y="10055"/>
                    <a:pt x="4065" y="10114"/>
                    <a:pt x="4085" y="10172"/>
                  </a:cubicBezTo>
                  <a:cubicBezTo>
                    <a:pt x="4111" y="10218"/>
                    <a:pt x="4124" y="10289"/>
                    <a:pt x="4137" y="10380"/>
                  </a:cubicBezTo>
                  <a:cubicBezTo>
                    <a:pt x="4157" y="10367"/>
                    <a:pt x="4189" y="10348"/>
                    <a:pt x="4235" y="10328"/>
                  </a:cubicBezTo>
                  <a:lnTo>
                    <a:pt x="4378" y="10257"/>
                  </a:lnTo>
                  <a:cubicBezTo>
                    <a:pt x="4430" y="10231"/>
                    <a:pt x="4475" y="10211"/>
                    <a:pt x="4521" y="10205"/>
                  </a:cubicBezTo>
                  <a:cubicBezTo>
                    <a:pt x="4482" y="10185"/>
                    <a:pt x="4456" y="10166"/>
                    <a:pt x="4430" y="10146"/>
                  </a:cubicBezTo>
                  <a:cubicBezTo>
                    <a:pt x="4326" y="10062"/>
                    <a:pt x="4235" y="9938"/>
                    <a:pt x="4150" y="9782"/>
                  </a:cubicBezTo>
                  <a:cubicBezTo>
                    <a:pt x="4150" y="9776"/>
                    <a:pt x="4144" y="9776"/>
                    <a:pt x="4144" y="9776"/>
                  </a:cubicBezTo>
                  <a:close/>
                  <a:moveTo>
                    <a:pt x="7825" y="8728"/>
                  </a:moveTo>
                  <a:lnTo>
                    <a:pt x="7825" y="8728"/>
                  </a:lnTo>
                  <a:cubicBezTo>
                    <a:pt x="7831" y="8787"/>
                    <a:pt x="7838" y="8846"/>
                    <a:pt x="7844" y="8911"/>
                  </a:cubicBezTo>
                  <a:cubicBezTo>
                    <a:pt x="7890" y="8911"/>
                    <a:pt x="7935" y="8917"/>
                    <a:pt x="7987" y="8924"/>
                  </a:cubicBezTo>
                  <a:cubicBezTo>
                    <a:pt x="8046" y="8930"/>
                    <a:pt x="8124" y="8943"/>
                    <a:pt x="8228" y="8956"/>
                  </a:cubicBezTo>
                  <a:cubicBezTo>
                    <a:pt x="8371" y="8969"/>
                    <a:pt x="8468" y="8989"/>
                    <a:pt x="8520" y="9002"/>
                  </a:cubicBezTo>
                  <a:cubicBezTo>
                    <a:pt x="8533" y="9008"/>
                    <a:pt x="8540" y="9015"/>
                    <a:pt x="8540" y="9015"/>
                  </a:cubicBezTo>
                  <a:cubicBezTo>
                    <a:pt x="8540" y="9028"/>
                    <a:pt x="8540" y="9034"/>
                    <a:pt x="8533" y="9034"/>
                  </a:cubicBezTo>
                  <a:lnTo>
                    <a:pt x="8436" y="9034"/>
                  </a:lnTo>
                  <a:cubicBezTo>
                    <a:pt x="8338" y="9028"/>
                    <a:pt x="8189" y="9008"/>
                    <a:pt x="7987" y="8982"/>
                  </a:cubicBezTo>
                  <a:lnTo>
                    <a:pt x="7844" y="8963"/>
                  </a:lnTo>
                  <a:lnTo>
                    <a:pt x="7844" y="8963"/>
                  </a:lnTo>
                  <a:cubicBezTo>
                    <a:pt x="7851" y="9021"/>
                    <a:pt x="7851" y="9073"/>
                    <a:pt x="7851" y="9132"/>
                  </a:cubicBezTo>
                  <a:cubicBezTo>
                    <a:pt x="7844" y="9294"/>
                    <a:pt x="7825" y="9450"/>
                    <a:pt x="7786" y="9593"/>
                  </a:cubicBezTo>
                  <a:cubicBezTo>
                    <a:pt x="7831" y="9587"/>
                    <a:pt x="7890" y="9580"/>
                    <a:pt x="7948" y="9580"/>
                  </a:cubicBezTo>
                  <a:cubicBezTo>
                    <a:pt x="8013" y="9577"/>
                    <a:pt x="8073" y="9576"/>
                    <a:pt x="8129" y="9576"/>
                  </a:cubicBezTo>
                  <a:cubicBezTo>
                    <a:pt x="8184" y="9576"/>
                    <a:pt x="8234" y="9577"/>
                    <a:pt x="8280" y="9580"/>
                  </a:cubicBezTo>
                  <a:cubicBezTo>
                    <a:pt x="8390" y="9587"/>
                    <a:pt x="8527" y="9600"/>
                    <a:pt x="8683" y="9619"/>
                  </a:cubicBezTo>
                  <a:lnTo>
                    <a:pt x="8904" y="9658"/>
                  </a:lnTo>
                  <a:cubicBezTo>
                    <a:pt x="8976" y="9665"/>
                    <a:pt x="9041" y="9678"/>
                    <a:pt x="9086" y="9698"/>
                  </a:cubicBezTo>
                  <a:cubicBezTo>
                    <a:pt x="9053" y="9707"/>
                    <a:pt x="9006" y="9713"/>
                    <a:pt x="8947" y="9713"/>
                  </a:cubicBezTo>
                  <a:cubicBezTo>
                    <a:pt x="8926" y="9713"/>
                    <a:pt x="8903" y="9712"/>
                    <a:pt x="8878" y="9711"/>
                  </a:cubicBezTo>
                  <a:cubicBezTo>
                    <a:pt x="8677" y="9678"/>
                    <a:pt x="8527" y="9658"/>
                    <a:pt x="8423" y="9645"/>
                  </a:cubicBezTo>
                  <a:cubicBezTo>
                    <a:pt x="8355" y="9639"/>
                    <a:pt x="8267" y="9636"/>
                    <a:pt x="8161" y="9636"/>
                  </a:cubicBezTo>
                  <a:cubicBezTo>
                    <a:pt x="8055" y="9636"/>
                    <a:pt x="7932" y="9639"/>
                    <a:pt x="7792" y="9645"/>
                  </a:cubicBezTo>
                  <a:cubicBezTo>
                    <a:pt x="7786" y="9645"/>
                    <a:pt x="7779" y="9645"/>
                    <a:pt x="7773" y="9652"/>
                  </a:cubicBezTo>
                  <a:cubicBezTo>
                    <a:pt x="7766" y="9665"/>
                    <a:pt x="7760" y="9684"/>
                    <a:pt x="7753" y="9698"/>
                  </a:cubicBezTo>
                  <a:cubicBezTo>
                    <a:pt x="7753" y="9704"/>
                    <a:pt x="7747" y="9711"/>
                    <a:pt x="7747" y="9717"/>
                  </a:cubicBezTo>
                  <a:cubicBezTo>
                    <a:pt x="7821" y="9712"/>
                    <a:pt x="7897" y="9710"/>
                    <a:pt x="7975" y="9710"/>
                  </a:cubicBezTo>
                  <a:cubicBezTo>
                    <a:pt x="8206" y="9710"/>
                    <a:pt x="8449" y="9732"/>
                    <a:pt x="8703" y="9776"/>
                  </a:cubicBezTo>
                  <a:cubicBezTo>
                    <a:pt x="8930" y="9815"/>
                    <a:pt x="9138" y="9860"/>
                    <a:pt x="9320" y="9925"/>
                  </a:cubicBezTo>
                  <a:cubicBezTo>
                    <a:pt x="9529" y="9997"/>
                    <a:pt x="9815" y="10133"/>
                    <a:pt x="10185" y="10335"/>
                  </a:cubicBezTo>
                  <a:cubicBezTo>
                    <a:pt x="10224" y="10361"/>
                    <a:pt x="10257" y="10380"/>
                    <a:pt x="10289" y="10400"/>
                  </a:cubicBezTo>
                  <a:cubicBezTo>
                    <a:pt x="10250" y="10244"/>
                    <a:pt x="10218" y="10114"/>
                    <a:pt x="10198" y="10016"/>
                  </a:cubicBezTo>
                  <a:cubicBezTo>
                    <a:pt x="10159" y="9828"/>
                    <a:pt x="10133" y="9652"/>
                    <a:pt x="10114" y="9489"/>
                  </a:cubicBezTo>
                  <a:cubicBezTo>
                    <a:pt x="10101" y="9483"/>
                    <a:pt x="10068" y="9457"/>
                    <a:pt x="10029" y="9418"/>
                  </a:cubicBezTo>
                  <a:cubicBezTo>
                    <a:pt x="10010" y="9405"/>
                    <a:pt x="9977" y="9379"/>
                    <a:pt x="9932" y="9353"/>
                  </a:cubicBezTo>
                  <a:cubicBezTo>
                    <a:pt x="9886" y="9320"/>
                    <a:pt x="9860" y="9301"/>
                    <a:pt x="9841" y="9288"/>
                  </a:cubicBezTo>
                  <a:cubicBezTo>
                    <a:pt x="9782" y="9236"/>
                    <a:pt x="9737" y="9203"/>
                    <a:pt x="9704" y="9184"/>
                  </a:cubicBezTo>
                  <a:cubicBezTo>
                    <a:pt x="9665" y="9164"/>
                    <a:pt x="9620" y="9138"/>
                    <a:pt x="9561" y="9119"/>
                  </a:cubicBezTo>
                  <a:cubicBezTo>
                    <a:pt x="9281" y="9021"/>
                    <a:pt x="9047" y="8950"/>
                    <a:pt x="8852" y="8891"/>
                  </a:cubicBezTo>
                  <a:cubicBezTo>
                    <a:pt x="8722" y="8859"/>
                    <a:pt x="8644" y="8839"/>
                    <a:pt x="8612" y="8833"/>
                  </a:cubicBezTo>
                  <a:cubicBezTo>
                    <a:pt x="8546" y="8820"/>
                    <a:pt x="8442" y="8807"/>
                    <a:pt x="8299" y="8800"/>
                  </a:cubicBezTo>
                  <a:cubicBezTo>
                    <a:pt x="8163" y="8787"/>
                    <a:pt x="8059" y="8774"/>
                    <a:pt x="7987" y="8761"/>
                  </a:cubicBezTo>
                  <a:cubicBezTo>
                    <a:pt x="7916" y="8748"/>
                    <a:pt x="7864" y="8735"/>
                    <a:pt x="7825" y="8728"/>
                  </a:cubicBezTo>
                  <a:close/>
                  <a:moveTo>
                    <a:pt x="2524" y="9867"/>
                  </a:moveTo>
                  <a:cubicBezTo>
                    <a:pt x="2511" y="9873"/>
                    <a:pt x="2498" y="9880"/>
                    <a:pt x="2492" y="9880"/>
                  </a:cubicBezTo>
                  <a:cubicBezTo>
                    <a:pt x="2459" y="9899"/>
                    <a:pt x="2375" y="9951"/>
                    <a:pt x="2238" y="10042"/>
                  </a:cubicBezTo>
                  <a:cubicBezTo>
                    <a:pt x="2231" y="10049"/>
                    <a:pt x="2225" y="10049"/>
                    <a:pt x="2225" y="10055"/>
                  </a:cubicBezTo>
                  <a:cubicBezTo>
                    <a:pt x="2212" y="10127"/>
                    <a:pt x="2199" y="10205"/>
                    <a:pt x="2186" y="10283"/>
                  </a:cubicBezTo>
                  <a:cubicBezTo>
                    <a:pt x="2166" y="10393"/>
                    <a:pt x="2134" y="10478"/>
                    <a:pt x="2095" y="10543"/>
                  </a:cubicBezTo>
                  <a:cubicBezTo>
                    <a:pt x="2095" y="10549"/>
                    <a:pt x="2062" y="10601"/>
                    <a:pt x="1997" y="10706"/>
                  </a:cubicBezTo>
                  <a:cubicBezTo>
                    <a:pt x="1939" y="10803"/>
                    <a:pt x="1900" y="10940"/>
                    <a:pt x="1874" y="11122"/>
                  </a:cubicBezTo>
                  <a:cubicBezTo>
                    <a:pt x="1867" y="11167"/>
                    <a:pt x="1861" y="11213"/>
                    <a:pt x="1861" y="11258"/>
                  </a:cubicBezTo>
                  <a:cubicBezTo>
                    <a:pt x="1900" y="11232"/>
                    <a:pt x="1932" y="11206"/>
                    <a:pt x="1958" y="11193"/>
                  </a:cubicBezTo>
                  <a:cubicBezTo>
                    <a:pt x="1984" y="11180"/>
                    <a:pt x="1997" y="11174"/>
                    <a:pt x="2004" y="11167"/>
                  </a:cubicBezTo>
                  <a:lnTo>
                    <a:pt x="2036" y="11135"/>
                  </a:lnTo>
                  <a:lnTo>
                    <a:pt x="2108" y="11089"/>
                  </a:lnTo>
                  <a:cubicBezTo>
                    <a:pt x="2134" y="11083"/>
                    <a:pt x="2166" y="11063"/>
                    <a:pt x="2199" y="11031"/>
                  </a:cubicBezTo>
                  <a:cubicBezTo>
                    <a:pt x="2251" y="10992"/>
                    <a:pt x="2284" y="10972"/>
                    <a:pt x="2297" y="10966"/>
                  </a:cubicBezTo>
                  <a:lnTo>
                    <a:pt x="2394" y="10901"/>
                  </a:lnTo>
                  <a:cubicBezTo>
                    <a:pt x="2394" y="10855"/>
                    <a:pt x="2388" y="10810"/>
                    <a:pt x="2388" y="10764"/>
                  </a:cubicBezTo>
                  <a:cubicBezTo>
                    <a:pt x="2388" y="10699"/>
                    <a:pt x="2401" y="10660"/>
                    <a:pt x="2414" y="10634"/>
                  </a:cubicBezTo>
                  <a:cubicBezTo>
                    <a:pt x="2427" y="10608"/>
                    <a:pt x="2459" y="10582"/>
                    <a:pt x="2505" y="10556"/>
                  </a:cubicBezTo>
                  <a:lnTo>
                    <a:pt x="2836" y="10361"/>
                  </a:lnTo>
                  <a:cubicBezTo>
                    <a:pt x="2804" y="10361"/>
                    <a:pt x="2778" y="10354"/>
                    <a:pt x="2752" y="10348"/>
                  </a:cubicBezTo>
                  <a:cubicBezTo>
                    <a:pt x="2674" y="10322"/>
                    <a:pt x="2615" y="10250"/>
                    <a:pt x="2570" y="10140"/>
                  </a:cubicBezTo>
                  <a:cubicBezTo>
                    <a:pt x="2537" y="10062"/>
                    <a:pt x="2524" y="9971"/>
                    <a:pt x="2524" y="9867"/>
                  </a:cubicBezTo>
                  <a:close/>
                  <a:moveTo>
                    <a:pt x="7467" y="23594"/>
                  </a:moveTo>
                  <a:cubicBezTo>
                    <a:pt x="7478" y="23594"/>
                    <a:pt x="7489" y="23606"/>
                    <a:pt x="7499" y="23622"/>
                  </a:cubicBezTo>
                  <a:cubicBezTo>
                    <a:pt x="7551" y="23758"/>
                    <a:pt x="7584" y="23875"/>
                    <a:pt x="7597" y="23986"/>
                  </a:cubicBezTo>
                  <a:cubicBezTo>
                    <a:pt x="7616" y="24064"/>
                    <a:pt x="7636" y="24122"/>
                    <a:pt x="7649" y="24148"/>
                  </a:cubicBezTo>
                  <a:cubicBezTo>
                    <a:pt x="7682" y="24194"/>
                    <a:pt x="7753" y="24220"/>
                    <a:pt x="7857" y="24233"/>
                  </a:cubicBezTo>
                  <a:cubicBezTo>
                    <a:pt x="7883" y="24234"/>
                    <a:pt x="7910" y="24235"/>
                    <a:pt x="7938" y="24235"/>
                  </a:cubicBezTo>
                  <a:cubicBezTo>
                    <a:pt x="8027" y="24235"/>
                    <a:pt x="8123" y="24227"/>
                    <a:pt x="8228" y="24207"/>
                  </a:cubicBezTo>
                  <a:cubicBezTo>
                    <a:pt x="8312" y="24194"/>
                    <a:pt x="8429" y="24168"/>
                    <a:pt x="8592" y="24129"/>
                  </a:cubicBezTo>
                  <a:cubicBezTo>
                    <a:pt x="8937" y="24044"/>
                    <a:pt x="9281" y="23947"/>
                    <a:pt x="9639" y="23843"/>
                  </a:cubicBezTo>
                  <a:cubicBezTo>
                    <a:pt x="9730" y="23817"/>
                    <a:pt x="9795" y="23784"/>
                    <a:pt x="9834" y="23758"/>
                  </a:cubicBezTo>
                  <a:cubicBezTo>
                    <a:pt x="9873" y="23719"/>
                    <a:pt x="9906" y="23693"/>
                    <a:pt x="9925" y="23674"/>
                  </a:cubicBezTo>
                  <a:cubicBezTo>
                    <a:pt x="9964" y="23648"/>
                    <a:pt x="9997" y="23635"/>
                    <a:pt x="10036" y="23635"/>
                  </a:cubicBezTo>
                  <a:cubicBezTo>
                    <a:pt x="10068" y="23635"/>
                    <a:pt x="10088" y="23648"/>
                    <a:pt x="10094" y="23667"/>
                  </a:cubicBezTo>
                  <a:cubicBezTo>
                    <a:pt x="10107" y="23700"/>
                    <a:pt x="10094" y="23732"/>
                    <a:pt x="10049" y="23765"/>
                  </a:cubicBezTo>
                  <a:cubicBezTo>
                    <a:pt x="9984" y="23823"/>
                    <a:pt x="9899" y="23875"/>
                    <a:pt x="9802" y="23914"/>
                  </a:cubicBezTo>
                  <a:cubicBezTo>
                    <a:pt x="9737" y="23934"/>
                    <a:pt x="9646" y="23966"/>
                    <a:pt x="9516" y="23999"/>
                  </a:cubicBezTo>
                  <a:lnTo>
                    <a:pt x="9041" y="24129"/>
                  </a:lnTo>
                  <a:cubicBezTo>
                    <a:pt x="8800" y="24194"/>
                    <a:pt x="8625" y="24239"/>
                    <a:pt x="8501" y="24265"/>
                  </a:cubicBezTo>
                  <a:cubicBezTo>
                    <a:pt x="8306" y="24304"/>
                    <a:pt x="8117" y="24330"/>
                    <a:pt x="7955" y="24337"/>
                  </a:cubicBezTo>
                  <a:cubicBezTo>
                    <a:pt x="7942" y="24337"/>
                    <a:pt x="7930" y="24338"/>
                    <a:pt x="7918" y="24338"/>
                  </a:cubicBezTo>
                  <a:cubicBezTo>
                    <a:pt x="7763" y="24338"/>
                    <a:pt x="7657" y="24298"/>
                    <a:pt x="7590" y="24220"/>
                  </a:cubicBezTo>
                  <a:cubicBezTo>
                    <a:pt x="7564" y="24181"/>
                    <a:pt x="7538" y="24109"/>
                    <a:pt x="7519" y="24012"/>
                  </a:cubicBezTo>
                  <a:lnTo>
                    <a:pt x="7454" y="23635"/>
                  </a:lnTo>
                  <a:cubicBezTo>
                    <a:pt x="7447" y="23609"/>
                    <a:pt x="7454" y="23596"/>
                    <a:pt x="7460" y="23596"/>
                  </a:cubicBezTo>
                  <a:cubicBezTo>
                    <a:pt x="7463" y="23594"/>
                    <a:pt x="7465" y="23594"/>
                    <a:pt x="7467" y="23594"/>
                  </a:cubicBezTo>
                  <a:close/>
                  <a:moveTo>
                    <a:pt x="7382" y="21930"/>
                  </a:moveTo>
                  <a:cubicBezTo>
                    <a:pt x="7293" y="21930"/>
                    <a:pt x="7197" y="21945"/>
                    <a:pt x="7096" y="21976"/>
                  </a:cubicBezTo>
                  <a:cubicBezTo>
                    <a:pt x="7025" y="22002"/>
                    <a:pt x="6901" y="22054"/>
                    <a:pt x="6719" y="22132"/>
                  </a:cubicBezTo>
                  <a:cubicBezTo>
                    <a:pt x="6719" y="22145"/>
                    <a:pt x="6725" y="22152"/>
                    <a:pt x="6732" y="22165"/>
                  </a:cubicBezTo>
                  <a:cubicBezTo>
                    <a:pt x="6791" y="22366"/>
                    <a:pt x="6869" y="22666"/>
                    <a:pt x="6960" y="23062"/>
                  </a:cubicBezTo>
                  <a:cubicBezTo>
                    <a:pt x="7051" y="23420"/>
                    <a:pt x="7155" y="23706"/>
                    <a:pt x="7265" y="23927"/>
                  </a:cubicBezTo>
                  <a:cubicBezTo>
                    <a:pt x="7291" y="23986"/>
                    <a:pt x="7298" y="24025"/>
                    <a:pt x="7285" y="24044"/>
                  </a:cubicBezTo>
                  <a:cubicBezTo>
                    <a:pt x="7278" y="24064"/>
                    <a:pt x="7259" y="24077"/>
                    <a:pt x="7239" y="24083"/>
                  </a:cubicBezTo>
                  <a:cubicBezTo>
                    <a:pt x="7207" y="24096"/>
                    <a:pt x="7187" y="24109"/>
                    <a:pt x="7174" y="24116"/>
                  </a:cubicBezTo>
                  <a:cubicBezTo>
                    <a:pt x="7135" y="24129"/>
                    <a:pt x="7109" y="24168"/>
                    <a:pt x="7096" y="24213"/>
                  </a:cubicBezTo>
                  <a:cubicBezTo>
                    <a:pt x="7077" y="24259"/>
                    <a:pt x="7083" y="24304"/>
                    <a:pt x="7096" y="24343"/>
                  </a:cubicBezTo>
                  <a:cubicBezTo>
                    <a:pt x="7122" y="24421"/>
                    <a:pt x="7187" y="24487"/>
                    <a:pt x="7285" y="24532"/>
                  </a:cubicBezTo>
                  <a:cubicBezTo>
                    <a:pt x="7363" y="24578"/>
                    <a:pt x="7480" y="24610"/>
                    <a:pt x="7636" y="24636"/>
                  </a:cubicBezTo>
                  <a:cubicBezTo>
                    <a:pt x="7812" y="24669"/>
                    <a:pt x="7935" y="24695"/>
                    <a:pt x="7987" y="24714"/>
                  </a:cubicBezTo>
                  <a:cubicBezTo>
                    <a:pt x="8085" y="24747"/>
                    <a:pt x="8143" y="24766"/>
                    <a:pt x="8169" y="24766"/>
                  </a:cubicBezTo>
                  <a:cubicBezTo>
                    <a:pt x="8221" y="24766"/>
                    <a:pt x="8299" y="24734"/>
                    <a:pt x="8403" y="24675"/>
                  </a:cubicBezTo>
                  <a:cubicBezTo>
                    <a:pt x="8709" y="24500"/>
                    <a:pt x="9080" y="24356"/>
                    <a:pt x="9509" y="24246"/>
                  </a:cubicBezTo>
                  <a:cubicBezTo>
                    <a:pt x="9594" y="24226"/>
                    <a:pt x="9730" y="24194"/>
                    <a:pt x="9906" y="24155"/>
                  </a:cubicBezTo>
                  <a:cubicBezTo>
                    <a:pt x="10055" y="24122"/>
                    <a:pt x="10185" y="24083"/>
                    <a:pt x="10289" y="24044"/>
                  </a:cubicBezTo>
                  <a:cubicBezTo>
                    <a:pt x="10348" y="24025"/>
                    <a:pt x="10433" y="23992"/>
                    <a:pt x="10543" y="23947"/>
                  </a:cubicBezTo>
                  <a:cubicBezTo>
                    <a:pt x="10641" y="23914"/>
                    <a:pt x="10732" y="23895"/>
                    <a:pt x="10803" y="23882"/>
                  </a:cubicBezTo>
                  <a:cubicBezTo>
                    <a:pt x="10834" y="23878"/>
                    <a:pt x="10864" y="23875"/>
                    <a:pt x="10892" y="23875"/>
                  </a:cubicBezTo>
                  <a:cubicBezTo>
                    <a:pt x="10954" y="23875"/>
                    <a:pt x="11012" y="23885"/>
                    <a:pt x="11070" y="23908"/>
                  </a:cubicBezTo>
                  <a:cubicBezTo>
                    <a:pt x="11167" y="23934"/>
                    <a:pt x="11239" y="23986"/>
                    <a:pt x="11285" y="24057"/>
                  </a:cubicBezTo>
                  <a:cubicBezTo>
                    <a:pt x="11298" y="24077"/>
                    <a:pt x="11324" y="24109"/>
                    <a:pt x="11356" y="24155"/>
                  </a:cubicBezTo>
                  <a:cubicBezTo>
                    <a:pt x="11383" y="24188"/>
                    <a:pt x="11411" y="24202"/>
                    <a:pt x="11438" y="24202"/>
                  </a:cubicBezTo>
                  <a:cubicBezTo>
                    <a:pt x="11443" y="24202"/>
                    <a:pt x="11448" y="24201"/>
                    <a:pt x="11454" y="24200"/>
                  </a:cubicBezTo>
                  <a:cubicBezTo>
                    <a:pt x="11486" y="24194"/>
                    <a:pt x="11512" y="24168"/>
                    <a:pt x="11545" y="24122"/>
                  </a:cubicBezTo>
                  <a:lnTo>
                    <a:pt x="11733" y="23869"/>
                  </a:lnTo>
                  <a:cubicBezTo>
                    <a:pt x="11759" y="23823"/>
                    <a:pt x="11772" y="23791"/>
                    <a:pt x="11772" y="23758"/>
                  </a:cubicBezTo>
                  <a:cubicBezTo>
                    <a:pt x="11772" y="23713"/>
                    <a:pt x="11733" y="23667"/>
                    <a:pt x="11662" y="23615"/>
                  </a:cubicBezTo>
                  <a:lnTo>
                    <a:pt x="11460" y="23478"/>
                  </a:lnTo>
                  <a:cubicBezTo>
                    <a:pt x="11408" y="23446"/>
                    <a:pt x="11376" y="23413"/>
                    <a:pt x="11356" y="23381"/>
                  </a:cubicBezTo>
                  <a:cubicBezTo>
                    <a:pt x="11330" y="23329"/>
                    <a:pt x="11343" y="23257"/>
                    <a:pt x="11395" y="23166"/>
                  </a:cubicBezTo>
                  <a:cubicBezTo>
                    <a:pt x="11454" y="23056"/>
                    <a:pt x="11486" y="22978"/>
                    <a:pt x="11486" y="22939"/>
                  </a:cubicBezTo>
                  <a:lnTo>
                    <a:pt x="11486" y="22932"/>
                  </a:lnTo>
                  <a:cubicBezTo>
                    <a:pt x="11434" y="23004"/>
                    <a:pt x="11382" y="23095"/>
                    <a:pt x="11330" y="23212"/>
                  </a:cubicBezTo>
                  <a:cubicBezTo>
                    <a:pt x="11304" y="23270"/>
                    <a:pt x="11278" y="23316"/>
                    <a:pt x="11265" y="23335"/>
                  </a:cubicBezTo>
                  <a:cubicBezTo>
                    <a:pt x="11239" y="23387"/>
                    <a:pt x="11187" y="23433"/>
                    <a:pt x="11122" y="23478"/>
                  </a:cubicBezTo>
                  <a:cubicBezTo>
                    <a:pt x="11115" y="23478"/>
                    <a:pt x="11057" y="23518"/>
                    <a:pt x="10946" y="23583"/>
                  </a:cubicBezTo>
                  <a:cubicBezTo>
                    <a:pt x="10868" y="23628"/>
                    <a:pt x="10764" y="23700"/>
                    <a:pt x="10621" y="23797"/>
                  </a:cubicBezTo>
                  <a:cubicBezTo>
                    <a:pt x="10566" y="23835"/>
                    <a:pt x="10521" y="23851"/>
                    <a:pt x="10485" y="23851"/>
                  </a:cubicBezTo>
                  <a:cubicBezTo>
                    <a:pt x="10478" y="23851"/>
                    <a:pt x="10471" y="23850"/>
                    <a:pt x="10465" y="23849"/>
                  </a:cubicBezTo>
                  <a:cubicBezTo>
                    <a:pt x="10524" y="23804"/>
                    <a:pt x="10563" y="23784"/>
                    <a:pt x="10569" y="23778"/>
                  </a:cubicBezTo>
                  <a:lnTo>
                    <a:pt x="10686" y="23693"/>
                  </a:lnTo>
                  <a:cubicBezTo>
                    <a:pt x="10816" y="23609"/>
                    <a:pt x="10888" y="23557"/>
                    <a:pt x="10914" y="23544"/>
                  </a:cubicBezTo>
                  <a:cubicBezTo>
                    <a:pt x="10979" y="23511"/>
                    <a:pt x="11031" y="23478"/>
                    <a:pt x="11063" y="23459"/>
                  </a:cubicBezTo>
                  <a:cubicBezTo>
                    <a:pt x="11115" y="23420"/>
                    <a:pt x="11161" y="23387"/>
                    <a:pt x="11193" y="23348"/>
                  </a:cubicBezTo>
                  <a:cubicBezTo>
                    <a:pt x="11219" y="23316"/>
                    <a:pt x="11246" y="23270"/>
                    <a:pt x="11272" y="23218"/>
                  </a:cubicBezTo>
                  <a:lnTo>
                    <a:pt x="11434" y="22913"/>
                  </a:lnTo>
                  <a:cubicBezTo>
                    <a:pt x="11447" y="22893"/>
                    <a:pt x="11454" y="22867"/>
                    <a:pt x="11467" y="22848"/>
                  </a:cubicBezTo>
                  <a:cubicBezTo>
                    <a:pt x="11454" y="22809"/>
                    <a:pt x="11428" y="22770"/>
                    <a:pt x="11395" y="22731"/>
                  </a:cubicBezTo>
                  <a:cubicBezTo>
                    <a:pt x="11382" y="22705"/>
                    <a:pt x="11369" y="22685"/>
                    <a:pt x="11356" y="22672"/>
                  </a:cubicBezTo>
                  <a:cubicBezTo>
                    <a:pt x="11252" y="22776"/>
                    <a:pt x="11154" y="22854"/>
                    <a:pt x="11070" y="22919"/>
                  </a:cubicBezTo>
                  <a:cubicBezTo>
                    <a:pt x="10953" y="22997"/>
                    <a:pt x="10810" y="23075"/>
                    <a:pt x="10641" y="23153"/>
                  </a:cubicBezTo>
                  <a:cubicBezTo>
                    <a:pt x="10439" y="23244"/>
                    <a:pt x="10289" y="23309"/>
                    <a:pt x="10192" y="23348"/>
                  </a:cubicBezTo>
                  <a:cubicBezTo>
                    <a:pt x="9886" y="23491"/>
                    <a:pt x="9730" y="23563"/>
                    <a:pt x="9724" y="23563"/>
                  </a:cubicBezTo>
                  <a:cubicBezTo>
                    <a:pt x="9548" y="23635"/>
                    <a:pt x="9385" y="23693"/>
                    <a:pt x="9242" y="23719"/>
                  </a:cubicBezTo>
                  <a:cubicBezTo>
                    <a:pt x="9146" y="23737"/>
                    <a:pt x="9051" y="23747"/>
                    <a:pt x="8959" y="23747"/>
                  </a:cubicBezTo>
                  <a:cubicBezTo>
                    <a:pt x="8883" y="23747"/>
                    <a:pt x="8808" y="23740"/>
                    <a:pt x="8735" y="23726"/>
                  </a:cubicBezTo>
                  <a:cubicBezTo>
                    <a:pt x="8553" y="23687"/>
                    <a:pt x="8403" y="23615"/>
                    <a:pt x="8286" y="23498"/>
                  </a:cubicBezTo>
                  <a:cubicBezTo>
                    <a:pt x="8189" y="23400"/>
                    <a:pt x="8098" y="23251"/>
                    <a:pt x="8013" y="23049"/>
                  </a:cubicBezTo>
                  <a:cubicBezTo>
                    <a:pt x="7909" y="22802"/>
                    <a:pt x="7831" y="22548"/>
                    <a:pt x="7773" y="22301"/>
                  </a:cubicBezTo>
                  <a:cubicBezTo>
                    <a:pt x="7753" y="22301"/>
                    <a:pt x="7734" y="22301"/>
                    <a:pt x="7721" y="22308"/>
                  </a:cubicBezTo>
                  <a:lnTo>
                    <a:pt x="7688" y="22321"/>
                  </a:lnTo>
                  <a:cubicBezTo>
                    <a:pt x="7665" y="22318"/>
                    <a:pt x="7644" y="22316"/>
                    <a:pt x="7626" y="22316"/>
                  </a:cubicBezTo>
                  <a:cubicBezTo>
                    <a:pt x="7608" y="22316"/>
                    <a:pt x="7594" y="22318"/>
                    <a:pt x="7584" y="22321"/>
                  </a:cubicBezTo>
                  <a:lnTo>
                    <a:pt x="7545" y="22340"/>
                  </a:lnTo>
                  <a:lnTo>
                    <a:pt x="7519" y="22334"/>
                  </a:lnTo>
                  <a:cubicBezTo>
                    <a:pt x="7512" y="22321"/>
                    <a:pt x="7506" y="22314"/>
                    <a:pt x="7512" y="22301"/>
                  </a:cubicBezTo>
                  <a:cubicBezTo>
                    <a:pt x="7512" y="22295"/>
                    <a:pt x="7519" y="22288"/>
                    <a:pt x="7525" y="22288"/>
                  </a:cubicBezTo>
                  <a:lnTo>
                    <a:pt x="7571" y="22262"/>
                  </a:lnTo>
                  <a:cubicBezTo>
                    <a:pt x="7590" y="22256"/>
                    <a:pt x="7616" y="22249"/>
                    <a:pt x="7655" y="22243"/>
                  </a:cubicBezTo>
                  <a:lnTo>
                    <a:pt x="7688" y="22236"/>
                  </a:lnTo>
                  <a:lnTo>
                    <a:pt x="7760" y="22230"/>
                  </a:lnTo>
                  <a:cubicBezTo>
                    <a:pt x="7753" y="22204"/>
                    <a:pt x="7747" y="22178"/>
                    <a:pt x="7747" y="22158"/>
                  </a:cubicBezTo>
                  <a:lnTo>
                    <a:pt x="7740" y="22158"/>
                  </a:lnTo>
                  <a:cubicBezTo>
                    <a:pt x="7734" y="22158"/>
                    <a:pt x="7714" y="22158"/>
                    <a:pt x="7688" y="22145"/>
                  </a:cubicBezTo>
                  <a:cubicBezTo>
                    <a:pt x="7669" y="22139"/>
                    <a:pt x="7636" y="22132"/>
                    <a:pt x="7597" y="22132"/>
                  </a:cubicBezTo>
                  <a:cubicBezTo>
                    <a:pt x="7571" y="22132"/>
                    <a:pt x="7558" y="22139"/>
                    <a:pt x="7551" y="22158"/>
                  </a:cubicBezTo>
                  <a:cubicBezTo>
                    <a:pt x="7538" y="22155"/>
                    <a:pt x="7527" y="22153"/>
                    <a:pt x="7516" y="22153"/>
                  </a:cubicBezTo>
                  <a:cubicBezTo>
                    <a:pt x="7504" y="22153"/>
                    <a:pt x="7493" y="22155"/>
                    <a:pt x="7480" y="22158"/>
                  </a:cubicBezTo>
                  <a:cubicBezTo>
                    <a:pt x="7467" y="22165"/>
                    <a:pt x="7460" y="22171"/>
                    <a:pt x="7454" y="22171"/>
                  </a:cubicBezTo>
                  <a:cubicBezTo>
                    <a:pt x="7428" y="22171"/>
                    <a:pt x="7421" y="22158"/>
                    <a:pt x="7421" y="22132"/>
                  </a:cubicBezTo>
                  <a:cubicBezTo>
                    <a:pt x="7494" y="22091"/>
                    <a:pt x="7571" y="22070"/>
                    <a:pt x="7649" y="22070"/>
                  </a:cubicBezTo>
                  <a:cubicBezTo>
                    <a:pt x="7669" y="22070"/>
                    <a:pt x="7688" y="22071"/>
                    <a:pt x="7708" y="22074"/>
                  </a:cubicBezTo>
                  <a:cubicBezTo>
                    <a:pt x="7714" y="22074"/>
                    <a:pt x="7721" y="22080"/>
                    <a:pt x="7727" y="22080"/>
                  </a:cubicBezTo>
                  <a:cubicBezTo>
                    <a:pt x="7727" y="22061"/>
                    <a:pt x="7721" y="22041"/>
                    <a:pt x="7721" y="22028"/>
                  </a:cubicBezTo>
                  <a:cubicBezTo>
                    <a:pt x="7701" y="22028"/>
                    <a:pt x="7682" y="22028"/>
                    <a:pt x="7662" y="22022"/>
                  </a:cubicBezTo>
                  <a:cubicBezTo>
                    <a:pt x="7629" y="22015"/>
                    <a:pt x="7610" y="21996"/>
                    <a:pt x="7584" y="21970"/>
                  </a:cubicBezTo>
                  <a:cubicBezTo>
                    <a:pt x="7584" y="21970"/>
                    <a:pt x="7584" y="21963"/>
                    <a:pt x="7577" y="21963"/>
                  </a:cubicBezTo>
                  <a:cubicBezTo>
                    <a:pt x="7571" y="21957"/>
                    <a:pt x="7564" y="21957"/>
                    <a:pt x="7551" y="21950"/>
                  </a:cubicBezTo>
                  <a:cubicBezTo>
                    <a:pt x="7499" y="21937"/>
                    <a:pt x="7442" y="21930"/>
                    <a:pt x="7382" y="21930"/>
                  </a:cubicBezTo>
                  <a:close/>
                  <a:moveTo>
                    <a:pt x="4371" y="22035"/>
                  </a:moveTo>
                  <a:lnTo>
                    <a:pt x="4358" y="22048"/>
                  </a:lnTo>
                  <a:cubicBezTo>
                    <a:pt x="4339" y="22080"/>
                    <a:pt x="4300" y="22152"/>
                    <a:pt x="4241" y="22256"/>
                  </a:cubicBezTo>
                  <a:cubicBezTo>
                    <a:pt x="4235" y="22262"/>
                    <a:pt x="4235" y="22269"/>
                    <a:pt x="4235" y="22269"/>
                  </a:cubicBezTo>
                  <a:lnTo>
                    <a:pt x="4274" y="22262"/>
                  </a:lnTo>
                  <a:cubicBezTo>
                    <a:pt x="4318" y="22248"/>
                    <a:pt x="4347" y="22240"/>
                    <a:pt x="4367" y="22240"/>
                  </a:cubicBezTo>
                  <a:cubicBezTo>
                    <a:pt x="4374" y="22240"/>
                    <a:pt x="4379" y="22241"/>
                    <a:pt x="4384" y="22243"/>
                  </a:cubicBezTo>
                  <a:cubicBezTo>
                    <a:pt x="4391" y="22243"/>
                    <a:pt x="4391" y="22249"/>
                    <a:pt x="4384" y="22256"/>
                  </a:cubicBezTo>
                  <a:cubicBezTo>
                    <a:pt x="4365" y="22295"/>
                    <a:pt x="4332" y="22314"/>
                    <a:pt x="4300" y="22321"/>
                  </a:cubicBezTo>
                  <a:lnTo>
                    <a:pt x="4280" y="22321"/>
                  </a:lnTo>
                  <a:lnTo>
                    <a:pt x="4267" y="22327"/>
                  </a:lnTo>
                  <a:lnTo>
                    <a:pt x="4254" y="22327"/>
                  </a:lnTo>
                  <a:cubicBezTo>
                    <a:pt x="4235" y="22334"/>
                    <a:pt x="4215" y="22334"/>
                    <a:pt x="4196" y="22334"/>
                  </a:cubicBezTo>
                  <a:cubicBezTo>
                    <a:pt x="4176" y="22360"/>
                    <a:pt x="4163" y="22392"/>
                    <a:pt x="4144" y="22425"/>
                  </a:cubicBezTo>
                  <a:cubicBezTo>
                    <a:pt x="4150" y="22418"/>
                    <a:pt x="4157" y="22412"/>
                    <a:pt x="4163" y="22412"/>
                  </a:cubicBezTo>
                  <a:cubicBezTo>
                    <a:pt x="4189" y="22405"/>
                    <a:pt x="4228" y="22399"/>
                    <a:pt x="4274" y="22399"/>
                  </a:cubicBezTo>
                  <a:cubicBezTo>
                    <a:pt x="4326" y="22399"/>
                    <a:pt x="4365" y="22392"/>
                    <a:pt x="4391" y="22386"/>
                  </a:cubicBezTo>
                  <a:lnTo>
                    <a:pt x="4397" y="22379"/>
                  </a:lnTo>
                  <a:cubicBezTo>
                    <a:pt x="4417" y="22386"/>
                    <a:pt x="4430" y="22392"/>
                    <a:pt x="4430" y="22405"/>
                  </a:cubicBezTo>
                  <a:lnTo>
                    <a:pt x="4417" y="22425"/>
                  </a:lnTo>
                  <a:cubicBezTo>
                    <a:pt x="4404" y="22444"/>
                    <a:pt x="4365" y="22457"/>
                    <a:pt x="4306" y="22464"/>
                  </a:cubicBezTo>
                  <a:lnTo>
                    <a:pt x="4209" y="22464"/>
                  </a:lnTo>
                  <a:cubicBezTo>
                    <a:pt x="4196" y="22464"/>
                    <a:pt x="4183" y="22464"/>
                    <a:pt x="4183" y="22470"/>
                  </a:cubicBezTo>
                  <a:lnTo>
                    <a:pt x="4131" y="22470"/>
                  </a:lnTo>
                  <a:cubicBezTo>
                    <a:pt x="4124" y="22464"/>
                    <a:pt x="4124" y="22457"/>
                    <a:pt x="4124" y="22451"/>
                  </a:cubicBezTo>
                  <a:cubicBezTo>
                    <a:pt x="4085" y="22509"/>
                    <a:pt x="4046" y="22568"/>
                    <a:pt x="4007" y="22620"/>
                  </a:cubicBezTo>
                  <a:cubicBezTo>
                    <a:pt x="4131" y="22607"/>
                    <a:pt x="4235" y="22601"/>
                    <a:pt x="4306" y="22601"/>
                  </a:cubicBezTo>
                  <a:cubicBezTo>
                    <a:pt x="4337" y="22599"/>
                    <a:pt x="4366" y="22598"/>
                    <a:pt x="4394" y="22598"/>
                  </a:cubicBezTo>
                  <a:cubicBezTo>
                    <a:pt x="4484" y="22598"/>
                    <a:pt x="4559" y="22607"/>
                    <a:pt x="4618" y="22627"/>
                  </a:cubicBezTo>
                  <a:lnTo>
                    <a:pt x="4612" y="22666"/>
                  </a:lnTo>
                  <a:cubicBezTo>
                    <a:pt x="4560" y="22679"/>
                    <a:pt x="4488" y="22685"/>
                    <a:pt x="4404" y="22685"/>
                  </a:cubicBezTo>
                  <a:cubicBezTo>
                    <a:pt x="4300" y="22679"/>
                    <a:pt x="4228" y="22679"/>
                    <a:pt x="4202" y="22679"/>
                  </a:cubicBezTo>
                  <a:cubicBezTo>
                    <a:pt x="4131" y="22685"/>
                    <a:pt x="4079" y="22692"/>
                    <a:pt x="4046" y="22692"/>
                  </a:cubicBezTo>
                  <a:cubicBezTo>
                    <a:pt x="4013" y="22692"/>
                    <a:pt x="3981" y="22692"/>
                    <a:pt x="3955" y="22685"/>
                  </a:cubicBezTo>
                  <a:cubicBezTo>
                    <a:pt x="3896" y="22763"/>
                    <a:pt x="3831" y="22835"/>
                    <a:pt x="3760" y="22913"/>
                  </a:cubicBezTo>
                  <a:cubicBezTo>
                    <a:pt x="3721" y="22952"/>
                    <a:pt x="3688" y="22984"/>
                    <a:pt x="3649" y="23004"/>
                  </a:cubicBezTo>
                  <a:cubicBezTo>
                    <a:pt x="3623" y="23017"/>
                    <a:pt x="3578" y="23036"/>
                    <a:pt x="3500" y="23056"/>
                  </a:cubicBezTo>
                  <a:cubicBezTo>
                    <a:pt x="3409" y="23075"/>
                    <a:pt x="3266" y="23134"/>
                    <a:pt x="3057" y="23225"/>
                  </a:cubicBezTo>
                  <a:cubicBezTo>
                    <a:pt x="2992" y="23251"/>
                    <a:pt x="2934" y="23277"/>
                    <a:pt x="2882" y="23296"/>
                  </a:cubicBezTo>
                  <a:cubicBezTo>
                    <a:pt x="2895" y="23296"/>
                    <a:pt x="2921" y="23296"/>
                    <a:pt x="2947" y="23290"/>
                  </a:cubicBezTo>
                  <a:cubicBezTo>
                    <a:pt x="3070" y="23283"/>
                    <a:pt x="3194" y="23270"/>
                    <a:pt x="3311" y="23251"/>
                  </a:cubicBezTo>
                  <a:lnTo>
                    <a:pt x="3441" y="23231"/>
                  </a:lnTo>
                  <a:cubicBezTo>
                    <a:pt x="3500" y="23225"/>
                    <a:pt x="3578" y="23212"/>
                    <a:pt x="3682" y="23192"/>
                  </a:cubicBezTo>
                  <a:cubicBezTo>
                    <a:pt x="3773" y="23179"/>
                    <a:pt x="3851" y="23173"/>
                    <a:pt x="3916" y="23173"/>
                  </a:cubicBezTo>
                  <a:lnTo>
                    <a:pt x="3877" y="23199"/>
                  </a:lnTo>
                  <a:lnTo>
                    <a:pt x="3792" y="23231"/>
                  </a:lnTo>
                  <a:cubicBezTo>
                    <a:pt x="3766" y="23238"/>
                    <a:pt x="3708" y="23244"/>
                    <a:pt x="3617" y="23257"/>
                  </a:cubicBezTo>
                  <a:lnTo>
                    <a:pt x="3448" y="23290"/>
                  </a:lnTo>
                  <a:cubicBezTo>
                    <a:pt x="3389" y="23303"/>
                    <a:pt x="3305" y="23309"/>
                    <a:pt x="3188" y="23322"/>
                  </a:cubicBezTo>
                  <a:lnTo>
                    <a:pt x="3044" y="23329"/>
                  </a:lnTo>
                  <a:cubicBezTo>
                    <a:pt x="3001" y="23332"/>
                    <a:pt x="2963" y="23333"/>
                    <a:pt x="2929" y="23333"/>
                  </a:cubicBezTo>
                  <a:cubicBezTo>
                    <a:pt x="2880" y="23333"/>
                    <a:pt x="2841" y="23330"/>
                    <a:pt x="2810" y="23322"/>
                  </a:cubicBezTo>
                  <a:cubicBezTo>
                    <a:pt x="2732" y="23348"/>
                    <a:pt x="2667" y="23368"/>
                    <a:pt x="2609" y="23374"/>
                  </a:cubicBezTo>
                  <a:cubicBezTo>
                    <a:pt x="2518" y="23394"/>
                    <a:pt x="2375" y="23407"/>
                    <a:pt x="2186" y="23407"/>
                  </a:cubicBezTo>
                  <a:cubicBezTo>
                    <a:pt x="2082" y="23407"/>
                    <a:pt x="2010" y="23400"/>
                    <a:pt x="1952" y="23400"/>
                  </a:cubicBezTo>
                  <a:lnTo>
                    <a:pt x="1939" y="23400"/>
                  </a:lnTo>
                  <a:cubicBezTo>
                    <a:pt x="1926" y="23452"/>
                    <a:pt x="1919" y="23504"/>
                    <a:pt x="1913" y="23550"/>
                  </a:cubicBezTo>
                  <a:cubicBezTo>
                    <a:pt x="1919" y="23602"/>
                    <a:pt x="1919" y="23654"/>
                    <a:pt x="1919" y="23713"/>
                  </a:cubicBezTo>
                  <a:cubicBezTo>
                    <a:pt x="1926" y="23752"/>
                    <a:pt x="1939" y="23784"/>
                    <a:pt x="1952" y="23817"/>
                  </a:cubicBezTo>
                  <a:cubicBezTo>
                    <a:pt x="1997" y="23895"/>
                    <a:pt x="2069" y="23960"/>
                    <a:pt x="2179" y="24025"/>
                  </a:cubicBezTo>
                  <a:cubicBezTo>
                    <a:pt x="2446" y="24181"/>
                    <a:pt x="2771" y="24285"/>
                    <a:pt x="3142" y="24324"/>
                  </a:cubicBezTo>
                  <a:cubicBezTo>
                    <a:pt x="3259" y="24339"/>
                    <a:pt x="3392" y="24345"/>
                    <a:pt x="3541" y="24345"/>
                  </a:cubicBezTo>
                  <a:cubicBezTo>
                    <a:pt x="3723" y="24345"/>
                    <a:pt x="3928" y="24335"/>
                    <a:pt x="4157" y="24317"/>
                  </a:cubicBezTo>
                  <a:cubicBezTo>
                    <a:pt x="4482" y="24291"/>
                    <a:pt x="4833" y="24252"/>
                    <a:pt x="5210" y="24194"/>
                  </a:cubicBezTo>
                  <a:cubicBezTo>
                    <a:pt x="5100" y="24090"/>
                    <a:pt x="5022" y="23973"/>
                    <a:pt x="4976" y="23830"/>
                  </a:cubicBezTo>
                  <a:cubicBezTo>
                    <a:pt x="4956" y="23778"/>
                    <a:pt x="4956" y="23739"/>
                    <a:pt x="4970" y="23713"/>
                  </a:cubicBezTo>
                  <a:cubicBezTo>
                    <a:pt x="4989" y="23687"/>
                    <a:pt x="5022" y="23667"/>
                    <a:pt x="5067" y="23661"/>
                  </a:cubicBezTo>
                  <a:cubicBezTo>
                    <a:pt x="5139" y="23635"/>
                    <a:pt x="5184" y="23622"/>
                    <a:pt x="5217" y="23609"/>
                  </a:cubicBezTo>
                  <a:cubicBezTo>
                    <a:pt x="5262" y="23583"/>
                    <a:pt x="5301" y="23550"/>
                    <a:pt x="5314" y="23518"/>
                  </a:cubicBezTo>
                  <a:cubicBezTo>
                    <a:pt x="5327" y="23465"/>
                    <a:pt x="5340" y="23433"/>
                    <a:pt x="5347" y="23413"/>
                  </a:cubicBezTo>
                  <a:cubicBezTo>
                    <a:pt x="5360" y="23368"/>
                    <a:pt x="5386" y="23342"/>
                    <a:pt x="5418" y="23342"/>
                  </a:cubicBezTo>
                  <a:cubicBezTo>
                    <a:pt x="5423" y="23340"/>
                    <a:pt x="5428" y="23339"/>
                    <a:pt x="5433" y="23339"/>
                  </a:cubicBezTo>
                  <a:cubicBezTo>
                    <a:pt x="5447" y="23339"/>
                    <a:pt x="5461" y="23347"/>
                    <a:pt x="5470" y="23361"/>
                  </a:cubicBezTo>
                  <a:cubicBezTo>
                    <a:pt x="5483" y="23374"/>
                    <a:pt x="5496" y="23387"/>
                    <a:pt x="5496" y="23407"/>
                  </a:cubicBezTo>
                  <a:cubicBezTo>
                    <a:pt x="5503" y="23439"/>
                    <a:pt x="5496" y="23478"/>
                    <a:pt x="5477" y="23524"/>
                  </a:cubicBezTo>
                  <a:cubicBezTo>
                    <a:pt x="5438" y="23589"/>
                    <a:pt x="5386" y="23654"/>
                    <a:pt x="5321" y="23700"/>
                  </a:cubicBezTo>
                  <a:cubicBezTo>
                    <a:pt x="5256" y="23745"/>
                    <a:pt x="5184" y="23778"/>
                    <a:pt x="5100" y="23791"/>
                  </a:cubicBezTo>
                  <a:cubicBezTo>
                    <a:pt x="5145" y="23901"/>
                    <a:pt x="5204" y="24005"/>
                    <a:pt x="5282" y="24103"/>
                  </a:cubicBezTo>
                  <a:cubicBezTo>
                    <a:pt x="5301" y="24122"/>
                    <a:pt x="5321" y="24135"/>
                    <a:pt x="5334" y="24135"/>
                  </a:cubicBezTo>
                  <a:cubicBezTo>
                    <a:pt x="5337" y="24137"/>
                    <a:pt x="5341" y="24138"/>
                    <a:pt x="5346" y="24138"/>
                  </a:cubicBezTo>
                  <a:cubicBezTo>
                    <a:pt x="5358" y="24138"/>
                    <a:pt x="5373" y="24132"/>
                    <a:pt x="5392" y="24122"/>
                  </a:cubicBezTo>
                  <a:cubicBezTo>
                    <a:pt x="5418" y="24109"/>
                    <a:pt x="5438" y="24103"/>
                    <a:pt x="5451" y="24103"/>
                  </a:cubicBezTo>
                  <a:cubicBezTo>
                    <a:pt x="5477" y="24103"/>
                    <a:pt x="5496" y="24116"/>
                    <a:pt x="5503" y="24148"/>
                  </a:cubicBezTo>
                  <a:cubicBezTo>
                    <a:pt x="5509" y="24174"/>
                    <a:pt x="5509" y="24200"/>
                    <a:pt x="5490" y="24226"/>
                  </a:cubicBezTo>
                  <a:cubicBezTo>
                    <a:pt x="5470" y="24252"/>
                    <a:pt x="5425" y="24272"/>
                    <a:pt x="5347" y="24285"/>
                  </a:cubicBezTo>
                  <a:cubicBezTo>
                    <a:pt x="4755" y="24376"/>
                    <a:pt x="4267" y="24428"/>
                    <a:pt x="3877" y="24441"/>
                  </a:cubicBezTo>
                  <a:cubicBezTo>
                    <a:pt x="3815" y="24443"/>
                    <a:pt x="3753" y="24444"/>
                    <a:pt x="3693" y="24444"/>
                  </a:cubicBezTo>
                  <a:cubicBezTo>
                    <a:pt x="3107" y="24444"/>
                    <a:pt x="2623" y="24357"/>
                    <a:pt x="2251" y="24168"/>
                  </a:cubicBezTo>
                  <a:cubicBezTo>
                    <a:pt x="2114" y="24103"/>
                    <a:pt x="2023" y="24031"/>
                    <a:pt x="1965" y="23960"/>
                  </a:cubicBezTo>
                  <a:cubicBezTo>
                    <a:pt x="1939" y="23934"/>
                    <a:pt x="1926" y="23908"/>
                    <a:pt x="1906" y="23882"/>
                  </a:cubicBezTo>
                  <a:cubicBezTo>
                    <a:pt x="1906" y="23901"/>
                    <a:pt x="1900" y="23921"/>
                    <a:pt x="1900" y="23940"/>
                  </a:cubicBezTo>
                  <a:cubicBezTo>
                    <a:pt x="1880" y="24096"/>
                    <a:pt x="1874" y="24187"/>
                    <a:pt x="1874" y="24213"/>
                  </a:cubicBezTo>
                  <a:cubicBezTo>
                    <a:pt x="1874" y="24311"/>
                    <a:pt x="1893" y="24395"/>
                    <a:pt x="1932" y="24461"/>
                  </a:cubicBezTo>
                  <a:cubicBezTo>
                    <a:pt x="1965" y="24519"/>
                    <a:pt x="2030" y="24578"/>
                    <a:pt x="2114" y="24630"/>
                  </a:cubicBezTo>
                  <a:cubicBezTo>
                    <a:pt x="2160" y="24656"/>
                    <a:pt x="2205" y="24682"/>
                    <a:pt x="2257" y="24708"/>
                  </a:cubicBezTo>
                  <a:cubicBezTo>
                    <a:pt x="2264" y="24701"/>
                    <a:pt x="2270" y="24701"/>
                    <a:pt x="2277" y="24701"/>
                  </a:cubicBezTo>
                  <a:cubicBezTo>
                    <a:pt x="2323" y="24701"/>
                    <a:pt x="2355" y="24714"/>
                    <a:pt x="2381" y="24740"/>
                  </a:cubicBezTo>
                  <a:lnTo>
                    <a:pt x="2388" y="24740"/>
                  </a:lnTo>
                  <a:cubicBezTo>
                    <a:pt x="2407" y="24747"/>
                    <a:pt x="2420" y="24760"/>
                    <a:pt x="2427" y="24773"/>
                  </a:cubicBezTo>
                  <a:cubicBezTo>
                    <a:pt x="2641" y="24844"/>
                    <a:pt x="2895" y="24883"/>
                    <a:pt x="3181" y="24890"/>
                  </a:cubicBezTo>
                  <a:lnTo>
                    <a:pt x="3740" y="24890"/>
                  </a:lnTo>
                  <a:cubicBezTo>
                    <a:pt x="3803" y="24888"/>
                    <a:pt x="3862" y="24887"/>
                    <a:pt x="3918" y="24887"/>
                  </a:cubicBezTo>
                  <a:cubicBezTo>
                    <a:pt x="4069" y="24887"/>
                    <a:pt x="4195" y="24893"/>
                    <a:pt x="4300" y="24903"/>
                  </a:cubicBezTo>
                  <a:cubicBezTo>
                    <a:pt x="4566" y="24922"/>
                    <a:pt x="4813" y="24968"/>
                    <a:pt x="5054" y="25046"/>
                  </a:cubicBezTo>
                  <a:cubicBezTo>
                    <a:pt x="5249" y="25111"/>
                    <a:pt x="5360" y="25143"/>
                    <a:pt x="5392" y="25156"/>
                  </a:cubicBezTo>
                  <a:cubicBezTo>
                    <a:pt x="5469" y="25171"/>
                    <a:pt x="5539" y="25179"/>
                    <a:pt x="5604" y="25179"/>
                  </a:cubicBezTo>
                  <a:cubicBezTo>
                    <a:pt x="5654" y="25179"/>
                    <a:pt x="5701" y="25174"/>
                    <a:pt x="5743" y="25163"/>
                  </a:cubicBezTo>
                  <a:cubicBezTo>
                    <a:pt x="5867" y="25137"/>
                    <a:pt x="5971" y="25065"/>
                    <a:pt x="6056" y="24955"/>
                  </a:cubicBezTo>
                  <a:cubicBezTo>
                    <a:pt x="6134" y="24844"/>
                    <a:pt x="6179" y="24727"/>
                    <a:pt x="6179" y="24597"/>
                  </a:cubicBezTo>
                  <a:cubicBezTo>
                    <a:pt x="6179" y="24519"/>
                    <a:pt x="6166" y="24448"/>
                    <a:pt x="6147" y="24395"/>
                  </a:cubicBezTo>
                  <a:cubicBezTo>
                    <a:pt x="6101" y="24304"/>
                    <a:pt x="6069" y="24233"/>
                    <a:pt x="6056" y="24187"/>
                  </a:cubicBezTo>
                  <a:cubicBezTo>
                    <a:pt x="6043" y="24155"/>
                    <a:pt x="6036" y="24135"/>
                    <a:pt x="6030" y="24122"/>
                  </a:cubicBezTo>
                  <a:cubicBezTo>
                    <a:pt x="6017" y="24096"/>
                    <a:pt x="6010" y="24077"/>
                    <a:pt x="5997" y="24064"/>
                  </a:cubicBezTo>
                  <a:cubicBezTo>
                    <a:pt x="5978" y="24044"/>
                    <a:pt x="5952" y="24038"/>
                    <a:pt x="5913" y="24031"/>
                  </a:cubicBezTo>
                  <a:cubicBezTo>
                    <a:pt x="5867" y="24031"/>
                    <a:pt x="5834" y="24025"/>
                    <a:pt x="5815" y="24018"/>
                  </a:cubicBezTo>
                  <a:cubicBezTo>
                    <a:pt x="5756" y="24005"/>
                    <a:pt x="5704" y="23960"/>
                    <a:pt x="5672" y="23888"/>
                  </a:cubicBezTo>
                  <a:cubicBezTo>
                    <a:pt x="5639" y="23823"/>
                    <a:pt x="5626" y="23758"/>
                    <a:pt x="5633" y="23680"/>
                  </a:cubicBezTo>
                  <a:cubicBezTo>
                    <a:pt x="5633" y="23622"/>
                    <a:pt x="5646" y="23531"/>
                    <a:pt x="5678" y="23407"/>
                  </a:cubicBezTo>
                  <a:cubicBezTo>
                    <a:pt x="5737" y="23114"/>
                    <a:pt x="5776" y="22809"/>
                    <a:pt x="5789" y="22490"/>
                  </a:cubicBezTo>
                  <a:cubicBezTo>
                    <a:pt x="5789" y="22373"/>
                    <a:pt x="5808" y="22288"/>
                    <a:pt x="5847" y="22243"/>
                  </a:cubicBezTo>
                  <a:cubicBezTo>
                    <a:pt x="5815" y="22223"/>
                    <a:pt x="5782" y="22204"/>
                    <a:pt x="5750" y="22178"/>
                  </a:cubicBezTo>
                  <a:lnTo>
                    <a:pt x="5750" y="22178"/>
                  </a:lnTo>
                  <a:cubicBezTo>
                    <a:pt x="5776" y="22223"/>
                    <a:pt x="5789" y="22269"/>
                    <a:pt x="5769" y="22321"/>
                  </a:cubicBezTo>
                  <a:cubicBezTo>
                    <a:pt x="5756" y="22373"/>
                    <a:pt x="5730" y="22418"/>
                    <a:pt x="5685" y="22444"/>
                  </a:cubicBezTo>
                  <a:cubicBezTo>
                    <a:pt x="5620" y="22490"/>
                    <a:pt x="5522" y="22516"/>
                    <a:pt x="5392" y="22522"/>
                  </a:cubicBezTo>
                  <a:cubicBezTo>
                    <a:pt x="5366" y="22524"/>
                    <a:pt x="5339" y="22524"/>
                    <a:pt x="5312" y="22524"/>
                  </a:cubicBezTo>
                  <a:cubicBezTo>
                    <a:pt x="5172" y="22524"/>
                    <a:pt x="5023" y="22510"/>
                    <a:pt x="4865" y="22477"/>
                  </a:cubicBezTo>
                  <a:cubicBezTo>
                    <a:pt x="4683" y="22444"/>
                    <a:pt x="4553" y="22379"/>
                    <a:pt x="4475" y="22288"/>
                  </a:cubicBezTo>
                  <a:cubicBezTo>
                    <a:pt x="4423" y="22223"/>
                    <a:pt x="4384" y="22139"/>
                    <a:pt x="4371" y="22035"/>
                  </a:cubicBezTo>
                  <a:close/>
                  <a:moveTo>
                    <a:pt x="469" y="35634"/>
                  </a:moveTo>
                  <a:cubicBezTo>
                    <a:pt x="449" y="35634"/>
                    <a:pt x="423" y="35640"/>
                    <a:pt x="384" y="35660"/>
                  </a:cubicBezTo>
                  <a:cubicBezTo>
                    <a:pt x="378" y="35660"/>
                    <a:pt x="371" y="35660"/>
                    <a:pt x="365" y="35666"/>
                  </a:cubicBezTo>
                  <a:cubicBezTo>
                    <a:pt x="417" y="35679"/>
                    <a:pt x="456" y="35692"/>
                    <a:pt x="488" y="35699"/>
                  </a:cubicBezTo>
                  <a:cubicBezTo>
                    <a:pt x="521" y="35718"/>
                    <a:pt x="567" y="35744"/>
                    <a:pt x="632" y="35790"/>
                  </a:cubicBezTo>
                  <a:cubicBezTo>
                    <a:pt x="684" y="35822"/>
                    <a:pt x="762" y="35855"/>
                    <a:pt x="866" y="35900"/>
                  </a:cubicBezTo>
                  <a:lnTo>
                    <a:pt x="1497" y="36316"/>
                  </a:lnTo>
                  <a:cubicBezTo>
                    <a:pt x="1594" y="36381"/>
                    <a:pt x="1692" y="36460"/>
                    <a:pt x="1802" y="36551"/>
                  </a:cubicBezTo>
                  <a:cubicBezTo>
                    <a:pt x="1874" y="36616"/>
                    <a:pt x="1932" y="36661"/>
                    <a:pt x="1971" y="36687"/>
                  </a:cubicBezTo>
                  <a:cubicBezTo>
                    <a:pt x="2004" y="36700"/>
                    <a:pt x="2017" y="36713"/>
                    <a:pt x="2030" y="36726"/>
                  </a:cubicBezTo>
                  <a:cubicBezTo>
                    <a:pt x="2030" y="36739"/>
                    <a:pt x="2030" y="36752"/>
                    <a:pt x="2023" y="36765"/>
                  </a:cubicBezTo>
                  <a:cubicBezTo>
                    <a:pt x="2019" y="36775"/>
                    <a:pt x="2014" y="36781"/>
                    <a:pt x="2007" y="36781"/>
                  </a:cubicBezTo>
                  <a:cubicBezTo>
                    <a:pt x="2004" y="36781"/>
                    <a:pt x="2001" y="36780"/>
                    <a:pt x="1997" y="36778"/>
                  </a:cubicBezTo>
                  <a:cubicBezTo>
                    <a:pt x="1991" y="36778"/>
                    <a:pt x="1978" y="36765"/>
                    <a:pt x="1965" y="36752"/>
                  </a:cubicBezTo>
                  <a:cubicBezTo>
                    <a:pt x="1952" y="36746"/>
                    <a:pt x="1926" y="36733"/>
                    <a:pt x="1887" y="36713"/>
                  </a:cubicBezTo>
                  <a:cubicBezTo>
                    <a:pt x="1861" y="36700"/>
                    <a:pt x="1841" y="36681"/>
                    <a:pt x="1841" y="36661"/>
                  </a:cubicBezTo>
                  <a:lnTo>
                    <a:pt x="1718" y="36557"/>
                  </a:lnTo>
                  <a:cubicBezTo>
                    <a:pt x="1581" y="36440"/>
                    <a:pt x="1484" y="36368"/>
                    <a:pt x="1425" y="36342"/>
                  </a:cubicBezTo>
                  <a:lnTo>
                    <a:pt x="1393" y="36316"/>
                  </a:lnTo>
                  <a:lnTo>
                    <a:pt x="1366" y="36290"/>
                  </a:lnTo>
                  <a:lnTo>
                    <a:pt x="1321" y="36264"/>
                  </a:lnTo>
                  <a:cubicBezTo>
                    <a:pt x="1249" y="36225"/>
                    <a:pt x="1171" y="36180"/>
                    <a:pt x="1100" y="36121"/>
                  </a:cubicBezTo>
                  <a:cubicBezTo>
                    <a:pt x="1048" y="36076"/>
                    <a:pt x="1009" y="36050"/>
                    <a:pt x="983" y="36024"/>
                  </a:cubicBezTo>
                  <a:cubicBezTo>
                    <a:pt x="937" y="35991"/>
                    <a:pt x="892" y="35965"/>
                    <a:pt x="859" y="35946"/>
                  </a:cubicBezTo>
                  <a:cubicBezTo>
                    <a:pt x="833" y="35933"/>
                    <a:pt x="788" y="35913"/>
                    <a:pt x="710" y="35887"/>
                  </a:cubicBezTo>
                  <a:cubicBezTo>
                    <a:pt x="651" y="35861"/>
                    <a:pt x="606" y="35842"/>
                    <a:pt x="573" y="35816"/>
                  </a:cubicBezTo>
                  <a:cubicBezTo>
                    <a:pt x="502" y="35770"/>
                    <a:pt x="462" y="35744"/>
                    <a:pt x="462" y="35738"/>
                  </a:cubicBezTo>
                  <a:cubicBezTo>
                    <a:pt x="449" y="35738"/>
                    <a:pt x="417" y="35725"/>
                    <a:pt x="371" y="35718"/>
                  </a:cubicBezTo>
                  <a:cubicBezTo>
                    <a:pt x="352" y="35712"/>
                    <a:pt x="332" y="35705"/>
                    <a:pt x="313" y="35699"/>
                  </a:cubicBezTo>
                  <a:cubicBezTo>
                    <a:pt x="287" y="35718"/>
                    <a:pt x="241" y="35738"/>
                    <a:pt x="170" y="35738"/>
                  </a:cubicBezTo>
                  <a:cubicBezTo>
                    <a:pt x="105" y="35751"/>
                    <a:pt x="53" y="35757"/>
                    <a:pt x="1" y="35770"/>
                  </a:cubicBezTo>
                  <a:cubicBezTo>
                    <a:pt x="235" y="35868"/>
                    <a:pt x="443" y="36024"/>
                    <a:pt x="638" y="36245"/>
                  </a:cubicBezTo>
                  <a:cubicBezTo>
                    <a:pt x="794" y="36421"/>
                    <a:pt x="957" y="36668"/>
                    <a:pt x="1126" y="36980"/>
                  </a:cubicBezTo>
                  <a:cubicBezTo>
                    <a:pt x="1171" y="37064"/>
                    <a:pt x="1217" y="37116"/>
                    <a:pt x="1269" y="37129"/>
                  </a:cubicBezTo>
                  <a:cubicBezTo>
                    <a:pt x="1280" y="37137"/>
                    <a:pt x="1298" y="37140"/>
                    <a:pt x="1323" y="37140"/>
                  </a:cubicBezTo>
                  <a:cubicBezTo>
                    <a:pt x="1341" y="37140"/>
                    <a:pt x="1362" y="37139"/>
                    <a:pt x="1386" y="37136"/>
                  </a:cubicBezTo>
                  <a:cubicBezTo>
                    <a:pt x="2166" y="37038"/>
                    <a:pt x="2674" y="36973"/>
                    <a:pt x="2901" y="36947"/>
                  </a:cubicBezTo>
                  <a:cubicBezTo>
                    <a:pt x="3207" y="36902"/>
                    <a:pt x="3448" y="36850"/>
                    <a:pt x="3623" y="36798"/>
                  </a:cubicBezTo>
                  <a:cubicBezTo>
                    <a:pt x="3877" y="36720"/>
                    <a:pt x="4092" y="36616"/>
                    <a:pt x="4261" y="36473"/>
                  </a:cubicBezTo>
                  <a:lnTo>
                    <a:pt x="4267" y="36473"/>
                  </a:lnTo>
                  <a:cubicBezTo>
                    <a:pt x="4261" y="36447"/>
                    <a:pt x="4261" y="36421"/>
                    <a:pt x="4254" y="36394"/>
                  </a:cubicBezTo>
                  <a:lnTo>
                    <a:pt x="4235" y="36394"/>
                  </a:lnTo>
                  <a:lnTo>
                    <a:pt x="4202" y="36414"/>
                  </a:lnTo>
                  <a:cubicBezTo>
                    <a:pt x="4150" y="36453"/>
                    <a:pt x="4118" y="36473"/>
                    <a:pt x="4085" y="36486"/>
                  </a:cubicBezTo>
                  <a:lnTo>
                    <a:pt x="3916" y="36557"/>
                  </a:lnTo>
                  <a:cubicBezTo>
                    <a:pt x="3838" y="36583"/>
                    <a:pt x="3799" y="36596"/>
                    <a:pt x="3792" y="36596"/>
                  </a:cubicBezTo>
                  <a:lnTo>
                    <a:pt x="3701" y="36622"/>
                  </a:lnTo>
                  <a:cubicBezTo>
                    <a:pt x="3643" y="36635"/>
                    <a:pt x="3597" y="36642"/>
                    <a:pt x="3571" y="36648"/>
                  </a:cubicBezTo>
                  <a:lnTo>
                    <a:pt x="3500" y="36655"/>
                  </a:lnTo>
                  <a:cubicBezTo>
                    <a:pt x="3461" y="36668"/>
                    <a:pt x="3428" y="36668"/>
                    <a:pt x="3402" y="36668"/>
                  </a:cubicBezTo>
                  <a:lnTo>
                    <a:pt x="3376" y="36661"/>
                  </a:lnTo>
                  <a:lnTo>
                    <a:pt x="3350" y="36681"/>
                  </a:lnTo>
                  <a:lnTo>
                    <a:pt x="3324" y="36681"/>
                  </a:lnTo>
                  <a:cubicBezTo>
                    <a:pt x="3305" y="36681"/>
                    <a:pt x="3298" y="36681"/>
                    <a:pt x="3292" y="36687"/>
                  </a:cubicBezTo>
                  <a:cubicBezTo>
                    <a:pt x="3279" y="36687"/>
                    <a:pt x="3272" y="36681"/>
                    <a:pt x="3279" y="36668"/>
                  </a:cubicBezTo>
                  <a:cubicBezTo>
                    <a:pt x="3285" y="36661"/>
                    <a:pt x="3292" y="36655"/>
                    <a:pt x="3298" y="36648"/>
                  </a:cubicBezTo>
                  <a:lnTo>
                    <a:pt x="3363" y="36629"/>
                  </a:lnTo>
                  <a:lnTo>
                    <a:pt x="3552" y="36590"/>
                  </a:lnTo>
                  <a:cubicBezTo>
                    <a:pt x="3597" y="36583"/>
                    <a:pt x="3630" y="36577"/>
                    <a:pt x="3656" y="36570"/>
                  </a:cubicBezTo>
                  <a:lnTo>
                    <a:pt x="3727" y="36544"/>
                  </a:lnTo>
                  <a:lnTo>
                    <a:pt x="3792" y="36538"/>
                  </a:lnTo>
                  <a:cubicBezTo>
                    <a:pt x="3818" y="36531"/>
                    <a:pt x="3857" y="36518"/>
                    <a:pt x="3909" y="36499"/>
                  </a:cubicBezTo>
                  <a:lnTo>
                    <a:pt x="3994" y="36460"/>
                  </a:lnTo>
                  <a:cubicBezTo>
                    <a:pt x="4020" y="36453"/>
                    <a:pt x="4039" y="36440"/>
                    <a:pt x="4059" y="36427"/>
                  </a:cubicBezTo>
                  <a:cubicBezTo>
                    <a:pt x="4079" y="36414"/>
                    <a:pt x="4105" y="36401"/>
                    <a:pt x="4124" y="36375"/>
                  </a:cubicBezTo>
                  <a:lnTo>
                    <a:pt x="4189" y="36329"/>
                  </a:lnTo>
                  <a:lnTo>
                    <a:pt x="4248" y="36316"/>
                  </a:lnTo>
                  <a:cubicBezTo>
                    <a:pt x="4235" y="36238"/>
                    <a:pt x="4228" y="36167"/>
                    <a:pt x="4222" y="36102"/>
                  </a:cubicBezTo>
                  <a:cubicBezTo>
                    <a:pt x="4196" y="36108"/>
                    <a:pt x="4157" y="36121"/>
                    <a:pt x="4118" y="36134"/>
                  </a:cubicBezTo>
                  <a:cubicBezTo>
                    <a:pt x="4085" y="36141"/>
                    <a:pt x="4033" y="36154"/>
                    <a:pt x="3955" y="36160"/>
                  </a:cubicBezTo>
                  <a:cubicBezTo>
                    <a:pt x="3864" y="36167"/>
                    <a:pt x="3721" y="36173"/>
                    <a:pt x="3539" y="36173"/>
                  </a:cubicBezTo>
                  <a:cubicBezTo>
                    <a:pt x="3272" y="36173"/>
                    <a:pt x="3064" y="36160"/>
                    <a:pt x="2914" y="36134"/>
                  </a:cubicBezTo>
                  <a:cubicBezTo>
                    <a:pt x="2862" y="36121"/>
                    <a:pt x="2810" y="36102"/>
                    <a:pt x="2778" y="36089"/>
                  </a:cubicBezTo>
                  <a:lnTo>
                    <a:pt x="2388" y="36460"/>
                  </a:lnTo>
                  <a:cubicBezTo>
                    <a:pt x="2336" y="36512"/>
                    <a:pt x="2297" y="36538"/>
                    <a:pt x="2257" y="36538"/>
                  </a:cubicBezTo>
                  <a:cubicBezTo>
                    <a:pt x="2225" y="36538"/>
                    <a:pt x="2186" y="36518"/>
                    <a:pt x="2153" y="36479"/>
                  </a:cubicBezTo>
                  <a:cubicBezTo>
                    <a:pt x="2140" y="36473"/>
                    <a:pt x="2114" y="36434"/>
                    <a:pt x="2075" y="36375"/>
                  </a:cubicBezTo>
                  <a:cubicBezTo>
                    <a:pt x="1984" y="36245"/>
                    <a:pt x="1822" y="36141"/>
                    <a:pt x="1588" y="36069"/>
                  </a:cubicBezTo>
                  <a:cubicBezTo>
                    <a:pt x="1236" y="35959"/>
                    <a:pt x="1041" y="35894"/>
                    <a:pt x="1002" y="35874"/>
                  </a:cubicBezTo>
                  <a:cubicBezTo>
                    <a:pt x="885" y="35803"/>
                    <a:pt x="801" y="35751"/>
                    <a:pt x="742" y="35725"/>
                  </a:cubicBezTo>
                  <a:cubicBezTo>
                    <a:pt x="638" y="35666"/>
                    <a:pt x="547" y="35634"/>
                    <a:pt x="469" y="35634"/>
                  </a:cubicBezTo>
                  <a:close/>
                </a:path>
              </a:pathLst>
            </a:custGeom>
            <a:solidFill>
              <a:srgbClr val="5F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0"/>
            <p:cNvSpPr/>
            <p:nvPr/>
          </p:nvSpPr>
          <p:spPr>
            <a:xfrm>
              <a:off x="-7261488" y="8352350"/>
              <a:ext cx="1066359" cy="2916234"/>
            </a:xfrm>
            <a:custGeom>
              <a:avLst/>
              <a:gdLst/>
              <a:ahLst/>
              <a:cxnLst/>
              <a:rect l="l" t="t" r="r" b="b"/>
              <a:pathLst>
                <a:path w="13991" h="38262" extrusionOk="0">
                  <a:moveTo>
                    <a:pt x="11434" y="14"/>
                  </a:moveTo>
                  <a:cubicBezTo>
                    <a:pt x="11441" y="59"/>
                    <a:pt x="11454" y="105"/>
                    <a:pt x="11460" y="163"/>
                  </a:cubicBezTo>
                  <a:cubicBezTo>
                    <a:pt x="11473" y="215"/>
                    <a:pt x="11480" y="293"/>
                    <a:pt x="11493" y="404"/>
                  </a:cubicBezTo>
                  <a:cubicBezTo>
                    <a:pt x="11499" y="462"/>
                    <a:pt x="11519" y="580"/>
                    <a:pt x="11558" y="755"/>
                  </a:cubicBezTo>
                  <a:cubicBezTo>
                    <a:pt x="11590" y="898"/>
                    <a:pt x="11603" y="1015"/>
                    <a:pt x="11603" y="1106"/>
                  </a:cubicBezTo>
                  <a:lnTo>
                    <a:pt x="11577" y="1802"/>
                  </a:lnTo>
                  <a:cubicBezTo>
                    <a:pt x="11571" y="1919"/>
                    <a:pt x="11577" y="2010"/>
                    <a:pt x="11590" y="2069"/>
                  </a:cubicBezTo>
                  <a:cubicBezTo>
                    <a:pt x="11616" y="2095"/>
                    <a:pt x="11662" y="2108"/>
                    <a:pt x="11720" y="2114"/>
                  </a:cubicBezTo>
                  <a:cubicBezTo>
                    <a:pt x="11727" y="2114"/>
                    <a:pt x="11772" y="2108"/>
                    <a:pt x="11870" y="2101"/>
                  </a:cubicBezTo>
                  <a:cubicBezTo>
                    <a:pt x="11916" y="2101"/>
                    <a:pt x="11981" y="2101"/>
                    <a:pt x="12078" y="2108"/>
                  </a:cubicBezTo>
                  <a:cubicBezTo>
                    <a:pt x="12163" y="2108"/>
                    <a:pt x="12228" y="2095"/>
                    <a:pt x="12273" y="2069"/>
                  </a:cubicBezTo>
                  <a:cubicBezTo>
                    <a:pt x="12293" y="1750"/>
                    <a:pt x="12299" y="1458"/>
                    <a:pt x="12286" y="1184"/>
                  </a:cubicBezTo>
                  <a:cubicBezTo>
                    <a:pt x="12280" y="1015"/>
                    <a:pt x="12267" y="866"/>
                    <a:pt x="12254" y="729"/>
                  </a:cubicBezTo>
                  <a:cubicBezTo>
                    <a:pt x="12241" y="599"/>
                    <a:pt x="12221" y="489"/>
                    <a:pt x="12195" y="397"/>
                  </a:cubicBezTo>
                  <a:cubicBezTo>
                    <a:pt x="12169" y="306"/>
                    <a:pt x="12150" y="235"/>
                    <a:pt x="12137" y="189"/>
                  </a:cubicBezTo>
                  <a:cubicBezTo>
                    <a:pt x="12124" y="157"/>
                    <a:pt x="12117" y="118"/>
                    <a:pt x="12111" y="85"/>
                  </a:cubicBezTo>
                  <a:cubicBezTo>
                    <a:pt x="12078" y="79"/>
                    <a:pt x="12039" y="79"/>
                    <a:pt x="12000" y="72"/>
                  </a:cubicBezTo>
                  <a:lnTo>
                    <a:pt x="12000" y="72"/>
                  </a:lnTo>
                  <a:cubicBezTo>
                    <a:pt x="12026" y="150"/>
                    <a:pt x="12039" y="248"/>
                    <a:pt x="12052" y="365"/>
                  </a:cubicBezTo>
                  <a:cubicBezTo>
                    <a:pt x="12065" y="449"/>
                    <a:pt x="12078" y="573"/>
                    <a:pt x="12098" y="749"/>
                  </a:cubicBezTo>
                  <a:cubicBezTo>
                    <a:pt x="12111" y="833"/>
                    <a:pt x="12137" y="963"/>
                    <a:pt x="12169" y="1132"/>
                  </a:cubicBezTo>
                  <a:cubicBezTo>
                    <a:pt x="12208" y="1366"/>
                    <a:pt x="12202" y="1594"/>
                    <a:pt x="12156" y="1828"/>
                  </a:cubicBezTo>
                  <a:cubicBezTo>
                    <a:pt x="12150" y="1867"/>
                    <a:pt x="12137" y="1900"/>
                    <a:pt x="12130" y="1919"/>
                  </a:cubicBezTo>
                  <a:cubicBezTo>
                    <a:pt x="12111" y="1939"/>
                    <a:pt x="12091" y="1958"/>
                    <a:pt x="12052" y="1984"/>
                  </a:cubicBezTo>
                  <a:cubicBezTo>
                    <a:pt x="11981" y="2023"/>
                    <a:pt x="11903" y="2043"/>
                    <a:pt x="11818" y="2049"/>
                  </a:cubicBezTo>
                  <a:cubicBezTo>
                    <a:pt x="11779" y="2049"/>
                    <a:pt x="11746" y="2036"/>
                    <a:pt x="11733" y="2023"/>
                  </a:cubicBezTo>
                  <a:cubicBezTo>
                    <a:pt x="11720" y="2004"/>
                    <a:pt x="11714" y="1978"/>
                    <a:pt x="11714" y="1939"/>
                  </a:cubicBezTo>
                  <a:cubicBezTo>
                    <a:pt x="11714" y="1705"/>
                    <a:pt x="11727" y="1529"/>
                    <a:pt x="11753" y="1419"/>
                  </a:cubicBezTo>
                  <a:cubicBezTo>
                    <a:pt x="11759" y="1399"/>
                    <a:pt x="11766" y="1386"/>
                    <a:pt x="11779" y="1386"/>
                  </a:cubicBezTo>
                  <a:cubicBezTo>
                    <a:pt x="11782" y="1385"/>
                    <a:pt x="11785" y="1384"/>
                    <a:pt x="11788" y="1384"/>
                  </a:cubicBezTo>
                  <a:cubicBezTo>
                    <a:pt x="11801" y="1384"/>
                    <a:pt x="11806" y="1398"/>
                    <a:pt x="11811" y="1425"/>
                  </a:cubicBezTo>
                  <a:cubicBezTo>
                    <a:pt x="11818" y="1458"/>
                    <a:pt x="11811" y="1516"/>
                    <a:pt x="11805" y="1601"/>
                  </a:cubicBezTo>
                  <a:cubicBezTo>
                    <a:pt x="11792" y="1711"/>
                    <a:pt x="11785" y="1828"/>
                    <a:pt x="11792" y="1958"/>
                  </a:cubicBezTo>
                  <a:cubicBezTo>
                    <a:pt x="11916" y="1958"/>
                    <a:pt x="12000" y="1932"/>
                    <a:pt x="12039" y="1887"/>
                  </a:cubicBezTo>
                  <a:cubicBezTo>
                    <a:pt x="12072" y="1854"/>
                    <a:pt x="12091" y="1783"/>
                    <a:pt x="12104" y="1685"/>
                  </a:cubicBezTo>
                  <a:cubicBezTo>
                    <a:pt x="12117" y="1516"/>
                    <a:pt x="12117" y="1360"/>
                    <a:pt x="12104" y="1230"/>
                  </a:cubicBezTo>
                  <a:cubicBezTo>
                    <a:pt x="12098" y="1165"/>
                    <a:pt x="12085" y="1074"/>
                    <a:pt x="12065" y="950"/>
                  </a:cubicBezTo>
                  <a:cubicBezTo>
                    <a:pt x="12039" y="820"/>
                    <a:pt x="12026" y="729"/>
                    <a:pt x="12020" y="671"/>
                  </a:cubicBezTo>
                  <a:cubicBezTo>
                    <a:pt x="12013" y="495"/>
                    <a:pt x="12000" y="365"/>
                    <a:pt x="11981" y="280"/>
                  </a:cubicBezTo>
                  <a:cubicBezTo>
                    <a:pt x="11961" y="196"/>
                    <a:pt x="11942" y="124"/>
                    <a:pt x="11942" y="66"/>
                  </a:cubicBezTo>
                  <a:cubicBezTo>
                    <a:pt x="11759" y="40"/>
                    <a:pt x="11590" y="20"/>
                    <a:pt x="11434" y="14"/>
                  </a:cubicBezTo>
                  <a:close/>
                  <a:moveTo>
                    <a:pt x="10868" y="1"/>
                  </a:moveTo>
                  <a:cubicBezTo>
                    <a:pt x="10836" y="1"/>
                    <a:pt x="10803" y="1"/>
                    <a:pt x="10771" y="7"/>
                  </a:cubicBezTo>
                  <a:cubicBezTo>
                    <a:pt x="10621" y="14"/>
                    <a:pt x="10472" y="33"/>
                    <a:pt x="10322" y="59"/>
                  </a:cubicBezTo>
                  <a:cubicBezTo>
                    <a:pt x="10342" y="144"/>
                    <a:pt x="10361" y="222"/>
                    <a:pt x="10368" y="293"/>
                  </a:cubicBezTo>
                  <a:lnTo>
                    <a:pt x="10381" y="580"/>
                  </a:lnTo>
                  <a:cubicBezTo>
                    <a:pt x="10381" y="671"/>
                    <a:pt x="10387" y="801"/>
                    <a:pt x="10407" y="983"/>
                  </a:cubicBezTo>
                  <a:cubicBezTo>
                    <a:pt x="10420" y="1067"/>
                    <a:pt x="10426" y="1145"/>
                    <a:pt x="10426" y="1217"/>
                  </a:cubicBezTo>
                  <a:cubicBezTo>
                    <a:pt x="10426" y="1282"/>
                    <a:pt x="10413" y="1379"/>
                    <a:pt x="10400" y="1516"/>
                  </a:cubicBezTo>
                  <a:cubicBezTo>
                    <a:pt x="10394" y="1581"/>
                    <a:pt x="10394" y="1672"/>
                    <a:pt x="10394" y="1796"/>
                  </a:cubicBezTo>
                  <a:cubicBezTo>
                    <a:pt x="10387" y="1822"/>
                    <a:pt x="10381" y="1874"/>
                    <a:pt x="10368" y="1945"/>
                  </a:cubicBezTo>
                  <a:cubicBezTo>
                    <a:pt x="10361" y="2010"/>
                    <a:pt x="10355" y="2062"/>
                    <a:pt x="10348" y="2095"/>
                  </a:cubicBezTo>
                  <a:cubicBezTo>
                    <a:pt x="10348" y="2134"/>
                    <a:pt x="10355" y="2160"/>
                    <a:pt x="10361" y="2173"/>
                  </a:cubicBezTo>
                  <a:cubicBezTo>
                    <a:pt x="10381" y="2199"/>
                    <a:pt x="10413" y="2212"/>
                    <a:pt x="10459" y="2218"/>
                  </a:cubicBezTo>
                  <a:cubicBezTo>
                    <a:pt x="10517" y="2233"/>
                    <a:pt x="10577" y="2240"/>
                    <a:pt x="10637" y="2240"/>
                  </a:cubicBezTo>
                  <a:cubicBezTo>
                    <a:pt x="10711" y="2240"/>
                    <a:pt x="10784" y="2230"/>
                    <a:pt x="10855" y="2212"/>
                  </a:cubicBezTo>
                  <a:cubicBezTo>
                    <a:pt x="10914" y="2205"/>
                    <a:pt x="10959" y="2186"/>
                    <a:pt x="10992" y="2153"/>
                  </a:cubicBezTo>
                  <a:cubicBezTo>
                    <a:pt x="11012" y="2140"/>
                    <a:pt x="11038" y="2114"/>
                    <a:pt x="11057" y="2082"/>
                  </a:cubicBezTo>
                  <a:cubicBezTo>
                    <a:pt x="11070" y="2049"/>
                    <a:pt x="11083" y="2004"/>
                    <a:pt x="11083" y="1952"/>
                  </a:cubicBezTo>
                  <a:cubicBezTo>
                    <a:pt x="11129" y="1659"/>
                    <a:pt x="11148" y="1353"/>
                    <a:pt x="11155" y="1028"/>
                  </a:cubicBezTo>
                  <a:lnTo>
                    <a:pt x="11148" y="775"/>
                  </a:lnTo>
                  <a:cubicBezTo>
                    <a:pt x="11142" y="671"/>
                    <a:pt x="11122" y="508"/>
                    <a:pt x="11096" y="293"/>
                  </a:cubicBezTo>
                  <a:lnTo>
                    <a:pt x="11044" y="1"/>
                  </a:lnTo>
                  <a:lnTo>
                    <a:pt x="10907" y="1"/>
                  </a:lnTo>
                  <a:cubicBezTo>
                    <a:pt x="10920" y="27"/>
                    <a:pt x="10920" y="59"/>
                    <a:pt x="10927" y="98"/>
                  </a:cubicBezTo>
                  <a:cubicBezTo>
                    <a:pt x="10959" y="378"/>
                    <a:pt x="10986" y="684"/>
                    <a:pt x="10999" y="1015"/>
                  </a:cubicBezTo>
                  <a:lnTo>
                    <a:pt x="11005" y="1217"/>
                  </a:lnTo>
                  <a:cubicBezTo>
                    <a:pt x="11005" y="1399"/>
                    <a:pt x="10979" y="1633"/>
                    <a:pt x="10920" y="1919"/>
                  </a:cubicBezTo>
                  <a:cubicBezTo>
                    <a:pt x="10907" y="1965"/>
                    <a:pt x="10894" y="2004"/>
                    <a:pt x="10881" y="2023"/>
                  </a:cubicBezTo>
                  <a:cubicBezTo>
                    <a:pt x="10855" y="2062"/>
                    <a:pt x="10810" y="2095"/>
                    <a:pt x="10738" y="2114"/>
                  </a:cubicBezTo>
                  <a:cubicBezTo>
                    <a:pt x="10706" y="2125"/>
                    <a:pt x="10677" y="2130"/>
                    <a:pt x="10650" y="2130"/>
                  </a:cubicBezTo>
                  <a:cubicBezTo>
                    <a:pt x="10614" y="2130"/>
                    <a:pt x="10583" y="2120"/>
                    <a:pt x="10556" y="2101"/>
                  </a:cubicBezTo>
                  <a:cubicBezTo>
                    <a:pt x="10511" y="2069"/>
                    <a:pt x="10491" y="1991"/>
                    <a:pt x="10491" y="1880"/>
                  </a:cubicBezTo>
                  <a:lnTo>
                    <a:pt x="10517" y="1484"/>
                  </a:lnTo>
                  <a:cubicBezTo>
                    <a:pt x="10517" y="1464"/>
                    <a:pt x="10524" y="1451"/>
                    <a:pt x="10530" y="1438"/>
                  </a:cubicBezTo>
                  <a:cubicBezTo>
                    <a:pt x="10538" y="1426"/>
                    <a:pt x="10547" y="1421"/>
                    <a:pt x="10555" y="1421"/>
                  </a:cubicBezTo>
                  <a:cubicBezTo>
                    <a:pt x="10560" y="1421"/>
                    <a:pt x="10565" y="1423"/>
                    <a:pt x="10569" y="1425"/>
                  </a:cubicBezTo>
                  <a:cubicBezTo>
                    <a:pt x="10576" y="1432"/>
                    <a:pt x="10582" y="1445"/>
                    <a:pt x="10582" y="1464"/>
                  </a:cubicBezTo>
                  <a:cubicBezTo>
                    <a:pt x="10582" y="1497"/>
                    <a:pt x="10576" y="1549"/>
                    <a:pt x="10569" y="1614"/>
                  </a:cubicBezTo>
                  <a:cubicBezTo>
                    <a:pt x="10556" y="1731"/>
                    <a:pt x="10556" y="1841"/>
                    <a:pt x="10563" y="1939"/>
                  </a:cubicBezTo>
                  <a:cubicBezTo>
                    <a:pt x="10569" y="1991"/>
                    <a:pt x="10582" y="2030"/>
                    <a:pt x="10608" y="2043"/>
                  </a:cubicBezTo>
                  <a:cubicBezTo>
                    <a:pt x="10617" y="2047"/>
                    <a:pt x="10636" y="2052"/>
                    <a:pt x="10663" y="2052"/>
                  </a:cubicBezTo>
                  <a:cubicBezTo>
                    <a:pt x="10674" y="2052"/>
                    <a:pt x="10686" y="2051"/>
                    <a:pt x="10699" y="2049"/>
                  </a:cubicBezTo>
                  <a:cubicBezTo>
                    <a:pt x="10745" y="2043"/>
                    <a:pt x="10777" y="2030"/>
                    <a:pt x="10797" y="2010"/>
                  </a:cubicBezTo>
                  <a:cubicBezTo>
                    <a:pt x="10823" y="1991"/>
                    <a:pt x="10842" y="1945"/>
                    <a:pt x="10855" y="1880"/>
                  </a:cubicBezTo>
                  <a:lnTo>
                    <a:pt x="10920" y="1529"/>
                  </a:lnTo>
                  <a:cubicBezTo>
                    <a:pt x="10940" y="1432"/>
                    <a:pt x="10953" y="1340"/>
                    <a:pt x="10953" y="1269"/>
                  </a:cubicBezTo>
                  <a:cubicBezTo>
                    <a:pt x="10959" y="1243"/>
                    <a:pt x="10959" y="1171"/>
                    <a:pt x="10953" y="1054"/>
                  </a:cubicBezTo>
                  <a:cubicBezTo>
                    <a:pt x="10927" y="619"/>
                    <a:pt x="10901" y="293"/>
                    <a:pt x="10868" y="79"/>
                  </a:cubicBezTo>
                  <a:cubicBezTo>
                    <a:pt x="10868" y="53"/>
                    <a:pt x="10862" y="20"/>
                    <a:pt x="10868" y="1"/>
                  </a:cubicBezTo>
                  <a:close/>
                  <a:moveTo>
                    <a:pt x="12410" y="144"/>
                  </a:moveTo>
                  <a:lnTo>
                    <a:pt x="12410" y="144"/>
                  </a:lnTo>
                  <a:cubicBezTo>
                    <a:pt x="12481" y="384"/>
                    <a:pt x="12527" y="560"/>
                    <a:pt x="12553" y="664"/>
                  </a:cubicBezTo>
                  <a:cubicBezTo>
                    <a:pt x="12605" y="879"/>
                    <a:pt x="12644" y="1074"/>
                    <a:pt x="12663" y="1249"/>
                  </a:cubicBezTo>
                  <a:cubicBezTo>
                    <a:pt x="12676" y="1347"/>
                    <a:pt x="12689" y="1497"/>
                    <a:pt x="12696" y="1698"/>
                  </a:cubicBezTo>
                  <a:lnTo>
                    <a:pt x="12722" y="2088"/>
                  </a:lnTo>
                  <a:cubicBezTo>
                    <a:pt x="12722" y="2166"/>
                    <a:pt x="12728" y="2225"/>
                    <a:pt x="12735" y="2264"/>
                  </a:cubicBezTo>
                  <a:cubicBezTo>
                    <a:pt x="12741" y="2309"/>
                    <a:pt x="12754" y="2362"/>
                    <a:pt x="12781" y="2401"/>
                  </a:cubicBezTo>
                  <a:cubicBezTo>
                    <a:pt x="12807" y="2453"/>
                    <a:pt x="12846" y="2492"/>
                    <a:pt x="12885" y="2518"/>
                  </a:cubicBezTo>
                  <a:cubicBezTo>
                    <a:pt x="12917" y="2537"/>
                    <a:pt x="12956" y="2544"/>
                    <a:pt x="13008" y="2550"/>
                  </a:cubicBezTo>
                  <a:cubicBezTo>
                    <a:pt x="13014" y="2547"/>
                    <a:pt x="13019" y="2546"/>
                    <a:pt x="13024" y="2546"/>
                  </a:cubicBezTo>
                  <a:cubicBezTo>
                    <a:pt x="13032" y="2546"/>
                    <a:pt x="13040" y="2549"/>
                    <a:pt x="13047" y="2557"/>
                  </a:cubicBezTo>
                  <a:cubicBezTo>
                    <a:pt x="13067" y="2557"/>
                    <a:pt x="13099" y="2563"/>
                    <a:pt x="13125" y="2563"/>
                  </a:cubicBezTo>
                  <a:lnTo>
                    <a:pt x="13340" y="2557"/>
                  </a:lnTo>
                  <a:cubicBezTo>
                    <a:pt x="13379" y="2557"/>
                    <a:pt x="13405" y="2550"/>
                    <a:pt x="13411" y="2531"/>
                  </a:cubicBezTo>
                  <a:cubicBezTo>
                    <a:pt x="13424" y="2524"/>
                    <a:pt x="13424" y="2498"/>
                    <a:pt x="13418" y="2466"/>
                  </a:cubicBezTo>
                  <a:cubicBezTo>
                    <a:pt x="13366" y="2075"/>
                    <a:pt x="13327" y="1731"/>
                    <a:pt x="13307" y="1438"/>
                  </a:cubicBezTo>
                  <a:cubicBezTo>
                    <a:pt x="13301" y="1340"/>
                    <a:pt x="13294" y="1275"/>
                    <a:pt x="13288" y="1230"/>
                  </a:cubicBezTo>
                  <a:cubicBezTo>
                    <a:pt x="13281" y="1204"/>
                    <a:pt x="13275" y="1152"/>
                    <a:pt x="13255" y="1080"/>
                  </a:cubicBezTo>
                  <a:cubicBezTo>
                    <a:pt x="13190" y="846"/>
                    <a:pt x="13112" y="625"/>
                    <a:pt x="13028" y="410"/>
                  </a:cubicBezTo>
                  <a:cubicBezTo>
                    <a:pt x="13021" y="404"/>
                    <a:pt x="13021" y="397"/>
                    <a:pt x="13021" y="384"/>
                  </a:cubicBezTo>
                  <a:cubicBezTo>
                    <a:pt x="12982" y="365"/>
                    <a:pt x="12950" y="345"/>
                    <a:pt x="12917" y="326"/>
                  </a:cubicBezTo>
                  <a:lnTo>
                    <a:pt x="12917" y="326"/>
                  </a:lnTo>
                  <a:cubicBezTo>
                    <a:pt x="12924" y="365"/>
                    <a:pt x="12930" y="410"/>
                    <a:pt x="12930" y="476"/>
                  </a:cubicBezTo>
                  <a:cubicBezTo>
                    <a:pt x="12937" y="495"/>
                    <a:pt x="12943" y="547"/>
                    <a:pt x="12969" y="632"/>
                  </a:cubicBezTo>
                  <a:cubicBezTo>
                    <a:pt x="13015" y="807"/>
                    <a:pt x="13047" y="944"/>
                    <a:pt x="13067" y="1048"/>
                  </a:cubicBezTo>
                  <a:cubicBezTo>
                    <a:pt x="13073" y="1100"/>
                    <a:pt x="13112" y="1288"/>
                    <a:pt x="13171" y="1614"/>
                  </a:cubicBezTo>
                  <a:cubicBezTo>
                    <a:pt x="13210" y="1874"/>
                    <a:pt x="13236" y="2049"/>
                    <a:pt x="13242" y="2140"/>
                  </a:cubicBezTo>
                  <a:cubicBezTo>
                    <a:pt x="13242" y="2231"/>
                    <a:pt x="13236" y="2296"/>
                    <a:pt x="13203" y="2336"/>
                  </a:cubicBezTo>
                  <a:cubicBezTo>
                    <a:pt x="13174" y="2379"/>
                    <a:pt x="13134" y="2401"/>
                    <a:pt x="13088" y="2401"/>
                  </a:cubicBezTo>
                  <a:cubicBezTo>
                    <a:pt x="13073" y="2401"/>
                    <a:pt x="13057" y="2399"/>
                    <a:pt x="13041" y="2394"/>
                  </a:cubicBezTo>
                  <a:cubicBezTo>
                    <a:pt x="12989" y="2388"/>
                    <a:pt x="12943" y="2355"/>
                    <a:pt x="12911" y="2303"/>
                  </a:cubicBezTo>
                  <a:cubicBezTo>
                    <a:pt x="12885" y="2270"/>
                    <a:pt x="12878" y="2244"/>
                    <a:pt x="12878" y="2218"/>
                  </a:cubicBezTo>
                  <a:cubicBezTo>
                    <a:pt x="12872" y="2199"/>
                    <a:pt x="12878" y="2179"/>
                    <a:pt x="12885" y="2160"/>
                  </a:cubicBezTo>
                  <a:cubicBezTo>
                    <a:pt x="12891" y="2127"/>
                    <a:pt x="12891" y="2108"/>
                    <a:pt x="12891" y="2101"/>
                  </a:cubicBezTo>
                  <a:cubicBezTo>
                    <a:pt x="12891" y="2062"/>
                    <a:pt x="12904" y="2036"/>
                    <a:pt x="12924" y="2036"/>
                  </a:cubicBezTo>
                  <a:cubicBezTo>
                    <a:pt x="12930" y="2036"/>
                    <a:pt x="12943" y="2043"/>
                    <a:pt x="12950" y="2056"/>
                  </a:cubicBezTo>
                  <a:cubicBezTo>
                    <a:pt x="12963" y="2075"/>
                    <a:pt x="12963" y="2101"/>
                    <a:pt x="12956" y="2140"/>
                  </a:cubicBezTo>
                  <a:cubicBezTo>
                    <a:pt x="12950" y="2186"/>
                    <a:pt x="12950" y="2212"/>
                    <a:pt x="12956" y="2231"/>
                  </a:cubicBezTo>
                  <a:cubicBezTo>
                    <a:pt x="12963" y="2244"/>
                    <a:pt x="12982" y="2264"/>
                    <a:pt x="13002" y="2277"/>
                  </a:cubicBezTo>
                  <a:cubicBezTo>
                    <a:pt x="13021" y="2303"/>
                    <a:pt x="13041" y="2316"/>
                    <a:pt x="13047" y="2323"/>
                  </a:cubicBezTo>
                  <a:cubicBezTo>
                    <a:pt x="13056" y="2326"/>
                    <a:pt x="13066" y="2327"/>
                    <a:pt x="13075" y="2327"/>
                  </a:cubicBezTo>
                  <a:cubicBezTo>
                    <a:pt x="13104" y="2327"/>
                    <a:pt x="13131" y="2310"/>
                    <a:pt x="13151" y="2270"/>
                  </a:cubicBezTo>
                  <a:cubicBezTo>
                    <a:pt x="13164" y="2244"/>
                    <a:pt x="13171" y="2199"/>
                    <a:pt x="13171" y="2147"/>
                  </a:cubicBezTo>
                  <a:lnTo>
                    <a:pt x="13093" y="1497"/>
                  </a:lnTo>
                  <a:cubicBezTo>
                    <a:pt x="13080" y="1373"/>
                    <a:pt x="13047" y="1171"/>
                    <a:pt x="13008" y="885"/>
                  </a:cubicBezTo>
                  <a:cubicBezTo>
                    <a:pt x="13002" y="859"/>
                    <a:pt x="12995" y="827"/>
                    <a:pt x="12989" y="794"/>
                  </a:cubicBezTo>
                  <a:cubicBezTo>
                    <a:pt x="12956" y="729"/>
                    <a:pt x="12930" y="684"/>
                    <a:pt x="12924" y="651"/>
                  </a:cubicBezTo>
                  <a:cubicBezTo>
                    <a:pt x="12904" y="612"/>
                    <a:pt x="12891" y="554"/>
                    <a:pt x="12885" y="476"/>
                  </a:cubicBezTo>
                  <a:cubicBezTo>
                    <a:pt x="12872" y="391"/>
                    <a:pt x="12865" y="332"/>
                    <a:pt x="12852" y="300"/>
                  </a:cubicBezTo>
                  <a:lnTo>
                    <a:pt x="12852" y="293"/>
                  </a:lnTo>
                  <a:cubicBezTo>
                    <a:pt x="12761" y="248"/>
                    <a:pt x="12676" y="215"/>
                    <a:pt x="12592" y="189"/>
                  </a:cubicBezTo>
                  <a:cubicBezTo>
                    <a:pt x="12533" y="170"/>
                    <a:pt x="12475" y="157"/>
                    <a:pt x="12410" y="144"/>
                  </a:cubicBezTo>
                  <a:close/>
                  <a:moveTo>
                    <a:pt x="10016" y="118"/>
                  </a:moveTo>
                  <a:cubicBezTo>
                    <a:pt x="9990" y="124"/>
                    <a:pt x="9958" y="131"/>
                    <a:pt x="9932" y="137"/>
                  </a:cubicBezTo>
                  <a:cubicBezTo>
                    <a:pt x="9932" y="144"/>
                    <a:pt x="9932" y="150"/>
                    <a:pt x="9938" y="157"/>
                  </a:cubicBezTo>
                  <a:cubicBezTo>
                    <a:pt x="9971" y="495"/>
                    <a:pt x="9951" y="827"/>
                    <a:pt x="9880" y="1158"/>
                  </a:cubicBezTo>
                  <a:lnTo>
                    <a:pt x="9607" y="2205"/>
                  </a:lnTo>
                  <a:cubicBezTo>
                    <a:pt x="9568" y="2355"/>
                    <a:pt x="9516" y="2453"/>
                    <a:pt x="9438" y="2492"/>
                  </a:cubicBezTo>
                  <a:cubicBezTo>
                    <a:pt x="9405" y="2505"/>
                    <a:pt x="9366" y="2518"/>
                    <a:pt x="9314" y="2524"/>
                  </a:cubicBezTo>
                  <a:cubicBezTo>
                    <a:pt x="9275" y="2524"/>
                    <a:pt x="9249" y="2524"/>
                    <a:pt x="9230" y="2511"/>
                  </a:cubicBezTo>
                  <a:cubicBezTo>
                    <a:pt x="9204" y="2498"/>
                    <a:pt x="9184" y="2466"/>
                    <a:pt x="9177" y="2420"/>
                  </a:cubicBezTo>
                  <a:cubicBezTo>
                    <a:pt x="9164" y="2342"/>
                    <a:pt x="9171" y="2257"/>
                    <a:pt x="9210" y="2153"/>
                  </a:cubicBezTo>
                  <a:cubicBezTo>
                    <a:pt x="9256" y="2036"/>
                    <a:pt x="9282" y="1952"/>
                    <a:pt x="9301" y="1893"/>
                  </a:cubicBezTo>
                  <a:cubicBezTo>
                    <a:pt x="9314" y="1848"/>
                    <a:pt x="9334" y="1783"/>
                    <a:pt x="9353" y="1692"/>
                  </a:cubicBezTo>
                  <a:lnTo>
                    <a:pt x="9399" y="1458"/>
                  </a:lnTo>
                  <a:cubicBezTo>
                    <a:pt x="9405" y="1438"/>
                    <a:pt x="9412" y="1425"/>
                    <a:pt x="9425" y="1425"/>
                  </a:cubicBezTo>
                  <a:cubicBezTo>
                    <a:pt x="9426" y="1423"/>
                    <a:pt x="9429" y="1422"/>
                    <a:pt x="9431" y="1422"/>
                  </a:cubicBezTo>
                  <a:cubicBezTo>
                    <a:pt x="9437" y="1422"/>
                    <a:pt x="9444" y="1429"/>
                    <a:pt x="9444" y="1438"/>
                  </a:cubicBezTo>
                  <a:cubicBezTo>
                    <a:pt x="9451" y="1451"/>
                    <a:pt x="9451" y="1464"/>
                    <a:pt x="9444" y="1477"/>
                  </a:cubicBezTo>
                  <a:lnTo>
                    <a:pt x="9399" y="1731"/>
                  </a:lnTo>
                  <a:cubicBezTo>
                    <a:pt x="9379" y="1828"/>
                    <a:pt x="9360" y="1919"/>
                    <a:pt x="9334" y="1997"/>
                  </a:cubicBezTo>
                  <a:cubicBezTo>
                    <a:pt x="9321" y="2036"/>
                    <a:pt x="9295" y="2101"/>
                    <a:pt x="9262" y="2192"/>
                  </a:cubicBezTo>
                  <a:cubicBezTo>
                    <a:pt x="9236" y="2270"/>
                    <a:pt x="9230" y="2336"/>
                    <a:pt x="9243" y="2394"/>
                  </a:cubicBezTo>
                  <a:cubicBezTo>
                    <a:pt x="9243" y="2414"/>
                    <a:pt x="9256" y="2433"/>
                    <a:pt x="9262" y="2440"/>
                  </a:cubicBezTo>
                  <a:cubicBezTo>
                    <a:pt x="9275" y="2453"/>
                    <a:pt x="9295" y="2459"/>
                    <a:pt x="9321" y="2459"/>
                  </a:cubicBezTo>
                  <a:cubicBezTo>
                    <a:pt x="9392" y="2453"/>
                    <a:pt x="9444" y="2414"/>
                    <a:pt x="9490" y="2349"/>
                  </a:cubicBezTo>
                  <a:cubicBezTo>
                    <a:pt x="9516" y="2303"/>
                    <a:pt x="9542" y="2238"/>
                    <a:pt x="9561" y="2160"/>
                  </a:cubicBezTo>
                  <a:lnTo>
                    <a:pt x="9659" y="1802"/>
                  </a:lnTo>
                  <a:cubicBezTo>
                    <a:pt x="9756" y="1445"/>
                    <a:pt x="9821" y="1178"/>
                    <a:pt x="9847" y="996"/>
                  </a:cubicBezTo>
                  <a:cubicBezTo>
                    <a:pt x="9906" y="697"/>
                    <a:pt x="9919" y="423"/>
                    <a:pt x="9886" y="183"/>
                  </a:cubicBezTo>
                  <a:cubicBezTo>
                    <a:pt x="9886" y="170"/>
                    <a:pt x="9886" y="163"/>
                    <a:pt x="9886" y="150"/>
                  </a:cubicBezTo>
                  <a:cubicBezTo>
                    <a:pt x="9808" y="170"/>
                    <a:pt x="9730" y="196"/>
                    <a:pt x="9652" y="215"/>
                  </a:cubicBezTo>
                  <a:cubicBezTo>
                    <a:pt x="9555" y="254"/>
                    <a:pt x="9457" y="293"/>
                    <a:pt x="9360" y="332"/>
                  </a:cubicBezTo>
                  <a:cubicBezTo>
                    <a:pt x="9392" y="469"/>
                    <a:pt x="9399" y="632"/>
                    <a:pt x="9373" y="833"/>
                  </a:cubicBezTo>
                  <a:cubicBezTo>
                    <a:pt x="9360" y="996"/>
                    <a:pt x="9327" y="1184"/>
                    <a:pt x="9282" y="1399"/>
                  </a:cubicBezTo>
                  <a:cubicBezTo>
                    <a:pt x="9249" y="1529"/>
                    <a:pt x="9204" y="1731"/>
                    <a:pt x="9132" y="1997"/>
                  </a:cubicBezTo>
                  <a:cubicBezTo>
                    <a:pt x="9086" y="2225"/>
                    <a:pt x="9067" y="2427"/>
                    <a:pt x="9086" y="2596"/>
                  </a:cubicBezTo>
                  <a:cubicBezTo>
                    <a:pt x="9093" y="2622"/>
                    <a:pt x="9093" y="2635"/>
                    <a:pt x="9099" y="2641"/>
                  </a:cubicBezTo>
                  <a:cubicBezTo>
                    <a:pt x="9106" y="2648"/>
                    <a:pt x="9119" y="2654"/>
                    <a:pt x="9145" y="2661"/>
                  </a:cubicBezTo>
                  <a:cubicBezTo>
                    <a:pt x="9202" y="2668"/>
                    <a:pt x="9248" y="2671"/>
                    <a:pt x="9284" y="2671"/>
                  </a:cubicBezTo>
                  <a:cubicBezTo>
                    <a:pt x="9310" y="2671"/>
                    <a:pt x="9330" y="2670"/>
                    <a:pt x="9347" y="2667"/>
                  </a:cubicBezTo>
                  <a:cubicBezTo>
                    <a:pt x="9386" y="2661"/>
                    <a:pt x="9438" y="2635"/>
                    <a:pt x="9516" y="2596"/>
                  </a:cubicBezTo>
                  <a:cubicBezTo>
                    <a:pt x="9561" y="2570"/>
                    <a:pt x="9587" y="2550"/>
                    <a:pt x="9607" y="2531"/>
                  </a:cubicBezTo>
                  <a:cubicBezTo>
                    <a:pt x="9613" y="2518"/>
                    <a:pt x="9626" y="2492"/>
                    <a:pt x="9639" y="2459"/>
                  </a:cubicBezTo>
                  <a:cubicBezTo>
                    <a:pt x="9678" y="2368"/>
                    <a:pt x="9717" y="2205"/>
                    <a:pt x="9763" y="1978"/>
                  </a:cubicBezTo>
                  <a:lnTo>
                    <a:pt x="9880" y="1347"/>
                  </a:lnTo>
                  <a:cubicBezTo>
                    <a:pt x="9971" y="898"/>
                    <a:pt x="10016" y="554"/>
                    <a:pt x="10023" y="300"/>
                  </a:cubicBezTo>
                  <a:cubicBezTo>
                    <a:pt x="10023" y="228"/>
                    <a:pt x="10023" y="176"/>
                    <a:pt x="10016" y="124"/>
                  </a:cubicBezTo>
                  <a:lnTo>
                    <a:pt x="10016" y="118"/>
                  </a:lnTo>
                  <a:close/>
                  <a:moveTo>
                    <a:pt x="13828" y="2782"/>
                  </a:moveTo>
                  <a:cubicBezTo>
                    <a:pt x="13835" y="2782"/>
                    <a:pt x="13844" y="2786"/>
                    <a:pt x="13854" y="2791"/>
                  </a:cubicBezTo>
                  <a:lnTo>
                    <a:pt x="13867" y="2830"/>
                  </a:lnTo>
                  <a:cubicBezTo>
                    <a:pt x="13873" y="2849"/>
                    <a:pt x="13873" y="2882"/>
                    <a:pt x="13867" y="2914"/>
                  </a:cubicBezTo>
                  <a:cubicBezTo>
                    <a:pt x="13867" y="2934"/>
                    <a:pt x="13860" y="2966"/>
                    <a:pt x="13854" y="3005"/>
                  </a:cubicBezTo>
                  <a:cubicBezTo>
                    <a:pt x="13854" y="3038"/>
                    <a:pt x="13860" y="3083"/>
                    <a:pt x="13867" y="3135"/>
                  </a:cubicBezTo>
                  <a:cubicBezTo>
                    <a:pt x="13880" y="3207"/>
                    <a:pt x="13886" y="3253"/>
                    <a:pt x="13886" y="3279"/>
                  </a:cubicBezTo>
                  <a:lnTo>
                    <a:pt x="13886" y="3324"/>
                  </a:lnTo>
                  <a:lnTo>
                    <a:pt x="13899" y="3363"/>
                  </a:lnTo>
                  <a:lnTo>
                    <a:pt x="13893" y="3422"/>
                  </a:lnTo>
                  <a:cubicBezTo>
                    <a:pt x="13880" y="3461"/>
                    <a:pt x="13867" y="3493"/>
                    <a:pt x="13854" y="3506"/>
                  </a:cubicBezTo>
                  <a:cubicBezTo>
                    <a:pt x="13839" y="3516"/>
                    <a:pt x="13825" y="3522"/>
                    <a:pt x="13811" y="3522"/>
                  </a:cubicBezTo>
                  <a:cubicBezTo>
                    <a:pt x="13806" y="3522"/>
                    <a:pt x="13800" y="3521"/>
                    <a:pt x="13795" y="3519"/>
                  </a:cubicBezTo>
                  <a:cubicBezTo>
                    <a:pt x="13776" y="3519"/>
                    <a:pt x="13756" y="3513"/>
                    <a:pt x="13737" y="3500"/>
                  </a:cubicBezTo>
                  <a:cubicBezTo>
                    <a:pt x="13717" y="3480"/>
                    <a:pt x="13704" y="3461"/>
                    <a:pt x="13704" y="3448"/>
                  </a:cubicBezTo>
                  <a:cubicBezTo>
                    <a:pt x="13698" y="3435"/>
                    <a:pt x="13691" y="3415"/>
                    <a:pt x="13691" y="3396"/>
                  </a:cubicBezTo>
                  <a:cubicBezTo>
                    <a:pt x="13685" y="3363"/>
                    <a:pt x="13678" y="3344"/>
                    <a:pt x="13678" y="3331"/>
                  </a:cubicBezTo>
                  <a:lnTo>
                    <a:pt x="13658" y="3266"/>
                  </a:lnTo>
                  <a:cubicBezTo>
                    <a:pt x="13658" y="3233"/>
                    <a:pt x="13652" y="3213"/>
                    <a:pt x="13652" y="3200"/>
                  </a:cubicBezTo>
                  <a:lnTo>
                    <a:pt x="13645" y="3148"/>
                  </a:lnTo>
                  <a:cubicBezTo>
                    <a:pt x="13639" y="3103"/>
                    <a:pt x="13639" y="3064"/>
                    <a:pt x="13652" y="3025"/>
                  </a:cubicBezTo>
                  <a:lnTo>
                    <a:pt x="13672" y="3025"/>
                  </a:lnTo>
                  <a:cubicBezTo>
                    <a:pt x="13672" y="3038"/>
                    <a:pt x="13678" y="3057"/>
                    <a:pt x="13691" y="3083"/>
                  </a:cubicBezTo>
                  <a:lnTo>
                    <a:pt x="13691" y="3122"/>
                  </a:lnTo>
                  <a:lnTo>
                    <a:pt x="13737" y="3350"/>
                  </a:lnTo>
                  <a:cubicBezTo>
                    <a:pt x="13743" y="3383"/>
                    <a:pt x="13750" y="3402"/>
                    <a:pt x="13763" y="3422"/>
                  </a:cubicBezTo>
                  <a:cubicBezTo>
                    <a:pt x="13769" y="3441"/>
                    <a:pt x="13782" y="3454"/>
                    <a:pt x="13795" y="3461"/>
                  </a:cubicBezTo>
                  <a:cubicBezTo>
                    <a:pt x="13808" y="3461"/>
                    <a:pt x="13815" y="3461"/>
                    <a:pt x="13821" y="3448"/>
                  </a:cubicBezTo>
                  <a:lnTo>
                    <a:pt x="13828" y="3415"/>
                  </a:lnTo>
                  <a:lnTo>
                    <a:pt x="13834" y="3350"/>
                  </a:lnTo>
                  <a:lnTo>
                    <a:pt x="13802" y="3077"/>
                  </a:lnTo>
                  <a:cubicBezTo>
                    <a:pt x="13802" y="3051"/>
                    <a:pt x="13802" y="3005"/>
                    <a:pt x="13802" y="2947"/>
                  </a:cubicBezTo>
                  <a:lnTo>
                    <a:pt x="13821" y="2784"/>
                  </a:lnTo>
                  <a:cubicBezTo>
                    <a:pt x="13823" y="2782"/>
                    <a:pt x="13825" y="2782"/>
                    <a:pt x="13828" y="2782"/>
                  </a:cubicBezTo>
                  <a:close/>
                  <a:moveTo>
                    <a:pt x="13184" y="502"/>
                  </a:moveTo>
                  <a:lnTo>
                    <a:pt x="13320" y="924"/>
                  </a:lnTo>
                  <a:cubicBezTo>
                    <a:pt x="13359" y="1054"/>
                    <a:pt x="13392" y="1256"/>
                    <a:pt x="13418" y="1536"/>
                  </a:cubicBezTo>
                  <a:lnTo>
                    <a:pt x="13509" y="2479"/>
                  </a:lnTo>
                  <a:cubicBezTo>
                    <a:pt x="13522" y="2544"/>
                    <a:pt x="13515" y="2589"/>
                    <a:pt x="13496" y="2615"/>
                  </a:cubicBezTo>
                  <a:cubicBezTo>
                    <a:pt x="13476" y="2641"/>
                    <a:pt x="13450" y="2654"/>
                    <a:pt x="13418" y="2661"/>
                  </a:cubicBezTo>
                  <a:lnTo>
                    <a:pt x="13418" y="2667"/>
                  </a:lnTo>
                  <a:cubicBezTo>
                    <a:pt x="13437" y="2713"/>
                    <a:pt x="13444" y="2745"/>
                    <a:pt x="13444" y="2771"/>
                  </a:cubicBezTo>
                  <a:lnTo>
                    <a:pt x="13450" y="2869"/>
                  </a:lnTo>
                  <a:cubicBezTo>
                    <a:pt x="13450" y="2875"/>
                    <a:pt x="13457" y="2914"/>
                    <a:pt x="13470" y="2986"/>
                  </a:cubicBezTo>
                  <a:lnTo>
                    <a:pt x="13509" y="3148"/>
                  </a:lnTo>
                  <a:cubicBezTo>
                    <a:pt x="13528" y="3200"/>
                    <a:pt x="13541" y="3240"/>
                    <a:pt x="13541" y="3266"/>
                  </a:cubicBezTo>
                  <a:cubicBezTo>
                    <a:pt x="13548" y="3279"/>
                    <a:pt x="13548" y="3311"/>
                    <a:pt x="13548" y="3363"/>
                  </a:cubicBezTo>
                  <a:cubicBezTo>
                    <a:pt x="13554" y="3409"/>
                    <a:pt x="13561" y="3441"/>
                    <a:pt x="13567" y="3461"/>
                  </a:cubicBezTo>
                  <a:cubicBezTo>
                    <a:pt x="13574" y="3480"/>
                    <a:pt x="13587" y="3513"/>
                    <a:pt x="13600" y="3552"/>
                  </a:cubicBezTo>
                  <a:cubicBezTo>
                    <a:pt x="13613" y="3597"/>
                    <a:pt x="13626" y="3623"/>
                    <a:pt x="13626" y="3630"/>
                  </a:cubicBezTo>
                  <a:cubicBezTo>
                    <a:pt x="13632" y="3649"/>
                    <a:pt x="13658" y="3669"/>
                    <a:pt x="13704" y="3688"/>
                  </a:cubicBezTo>
                  <a:cubicBezTo>
                    <a:pt x="13776" y="3721"/>
                    <a:pt x="13828" y="3734"/>
                    <a:pt x="13867" y="3734"/>
                  </a:cubicBezTo>
                  <a:lnTo>
                    <a:pt x="13951" y="3721"/>
                  </a:lnTo>
                  <a:lnTo>
                    <a:pt x="13990" y="3721"/>
                  </a:lnTo>
                  <a:cubicBezTo>
                    <a:pt x="13951" y="3344"/>
                    <a:pt x="13919" y="3051"/>
                    <a:pt x="13893" y="2836"/>
                  </a:cubicBezTo>
                  <a:cubicBezTo>
                    <a:pt x="13847" y="2414"/>
                    <a:pt x="13795" y="2049"/>
                    <a:pt x="13737" y="1744"/>
                  </a:cubicBezTo>
                  <a:cubicBezTo>
                    <a:pt x="13724" y="1718"/>
                    <a:pt x="13704" y="1685"/>
                    <a:pt x="13691" y="1653"/>
                  </a:cubicBezTo>
                  <a:cubicBezTo>
                    <a:pt x="13658" y="1581"/>
                    <a:pt x="13626" y="1484"/>
                    <a:pt x="13606" y="1360"/>
                  </a:cubicBezTo>
                  <a:cubicBezTo>
                    <a:pt x="13567" y="1184"/>
                    <a:pt x="13541" y="1067"/>
                    <a:pt x="13528" y="1009"/>
                  </a:cubicBezTo>
                  <a:cubicBezTo>
                    <a:pt x="13489" y="879"/>
                    <a:pt x="13437" y="775"/>
                    <a:pt x="13372" y="690"/>
                  </a:cubicBezTo>
                  <a:cubicBezTo>
                    <a:pt x="13327" y="625"/>
                    <a:pt x="13262" y="560"/>
                    <a:pt x="13184" y="502"/>
                  </a:cubicBezTo>
                  <a:close/>
                  <a:moveTo>
                    <a:pt x="13028" y="3461"/>
                  </a:moveTo>
                  <a:cubicBezTo>
                    <a:pt x="13034" y="3461"/>
                    <a:pt x="13041" y="3474"/>
                    <a:pt x="13047" y="3487"/>
                  </a:cubicBezTo>
                  <a:lnTo>
                    <a:pt x="13093" y="4059"/>
                  </a:lnTo>
                  <a:cubicBezTo>
                    <a:pt x="13099" y="4098"/>
                    <a:pt x="13093" y="4130"/>
                    <a:pt x="13086" y="4150"/>
                  </a:cubicBezTo>
                  <a:lnTo>
                    <a:pt x="13060" y="4189"/>
                  </a:lnTo>
                  <a:cubicBezTo>
                    <a:pt x="13054" y="4196"/>
                    <a:pt x="13041" y="4209"/>
                    <a:pt x="13021" y="4215"/>
                  </a:cubicBezTo>
                  <a:cubicBezTo>
                    <a:pt x="13014" y="4223"/>
                    <a:pt x="13004" y="4226"/>
                    <a:pt x="12990" y="4226"/>
                  </a:cubicBezTo>
                  <a:cubicBezTo>
                    <a:pt x="12981" y="4226"/>
                    <a:pt x="12970" y="4224"/>
                    <a:pt x="12956" y="4222"/>
                  </a:cubicBezTo>
                  <a:cubicBezTo>
                    <a:pt x="12917" y="4222"/>
                    <a:pt x="12891" y="4215"/>
                    <a:pt x="12878" y="4202"/>
                  </a:cubicBezTo>
                  <a:cubicBezTo>
                    <a:pt x="12872" y="4196"/>
                    <a:pt x="12865" y="4183"/>
                    <a:pt x="12852" y="4163"/>
                  </a:cubicBezTo>
                  <a:lnTo>
                    <a:pt x="12839" y="4117"/>
                  </a:lnTo>
                  <a:cubicBezTo>
                    <a:pt x="12833" y="4104"/>
                    <a:pt x="12833" y="4091"/>
                    <a:pt x="12839" y="4085"/>
                  </a:cubicBezTo>
                  <a:cubicBezTo>
                    <a:pt x="12846" y="4074"/>
                    <a:pt x="12853" y="4069"/>
                    <a:pt x="12862" y="4069"/>
                  </a:cubicBezTo>
                  <a:cubicBezTo>
                    <a:pt x="12868" y="4069"/>
                    <a:pt x="12876" y="4073"/>
                    <a:pt x="12885" y="4078"/>
                  </a:cubicBezTo>
                  <a:cubicBezTo>
                    <a:pt x="12891" y="4085"/>
                    <a:pt x="12898" y="4098"/>
                    <a:pt x="12911" y="4124"/>
                  </a:cubicBezTo>
                  <a:cubicBezTo>
                    <a:pt x="12911" y="4137"/>
                    <a:pt x="12911" y="4150"/>
                    <a:pt x="12924" y="4157"/>
                  </a:cubicBezTo>
                  <a:cubicBezTo>
                    <a:pt x="12924" y="4163"/>
                    <a:pt x="12937" y="4163"/>
                    <a:pt x="12943" y="4163"/>
                  </a:cubicBezTo>
                  <a:cubicBezTo>
                    <a:pt x="12949" y="4164"/>
                    <a:pt x="12955" y="4164"/>
                    <a:pt x="12960" y="4164"/>
                  </a:cubicBezTo>
                  <a:cubicBezTo>
                    <a:pt x="12995" y="4164"/>
                    <a:pt x="13016" y="4146"/>
                    <a:pt x="13028" y="4117"/>
                  </a:cubicBezTo>
                  <a:lnTo>
                    <a:pt x="13028" y="4078"/>
                  </a:lnTo>
                  <a:cubicBezTo>
                    <a:pt x="13034" y="4052"/>
                    <a:pt x="13034" y="4020"/>
                    <a:pt x="13028" y="3987"/>
                  </a:cubicBezTo>
                  <a:lnTo>
                    <a:pt x="13021" y="3948"/>
                  </a:lnTo>
                  <a:lnTo>
                    <a:pt x="13021" y="3890"/>
                  </a:lnTo>
                  <a:cubicBezTo>
                    <a:pt x="13015" y="3805"/>
                    <a:pt x="13015" y="3734"/>
                    <a:pt x="13008" y="3695"/>
                  </a:cubicBezTo>
                  <a:lnTo>
                    <a:pt x="13008" y="3643"/>
                  </a:lnTo>
                  <a:lnTo>
                    <a:pt x="12995" y="3617"/>
                  </a:lnTo>
                  <a:lnTo>
                    <a:pt x="13002" y="3487"/>
                  </a:lnTo>
                  <a:lnTo>
                    <a:pt x="13008" y="3467"/>
                  </a:lnTo>
                  <a:lnTo>
                    <a:pt x="13028" y="3461"/>
                  </a:lnTo>
                  <a:close/>
                  <a:moveTo>
                    <a:pt x="12787" y="2576"/>
                  </a:moveTo>
                  <a:cubicBezTo>
                    <a:pt x="12787" y="2576"/>
                    <a:pt x="12787" y="2583"/>
                    <a:pt x="12794" y="2589"/>
                  </a:cubicBezTo>
                  <a:cubicBezTo>
                    <a:pt x="12794" y="2609"/>
                    <a:pt x="12794" y="2628"/>
                    <a:pt x="12787" y="2641"/>
                  </a:cubicBezTo>
                  <a:cubicBezTo>
                    <a:pt x="12813" y="2674"/>
                    <a:pt x="12833" y="2713"/>
                    <a:pt x="12852" y="2752"/>
                  </a:cubicBezTo>
                  <a:cubicBezTo>
                    <a:pt x="12937" y="2947"/>
                    <a:pt x="12930" y="3194"/>
                    <a:pt x="12820" y="3480"/>
                  </a:cubicBezTo>
                  <a:cubicBezTo>
                    <a:pt x="12787" y="3584"/>
                    <a:pt x="12741" y="3688"/>
                    <a:pt x="12683" y="3799"/>
                  </a:cubicBezTo>
                  <a:cubicBezTo>
                    <a:pt x="12741" y="4007"/>
                    <a:pt x="12781" y="4189"/>
                    <a:pt x="12800" y="4345"/>
                  </a:cubicBezTo>
                  <a:lnTo>
                    <a:pt x="12807" y="4345"/>
                  </a:lnTo>
                  <a:cubicBezTo>
                    <a:pt x="12826" y="4345"/>
                    <a:pt x="12846" y="4358"/>
                    <a:pt x="12859" y="4384"/>
                  </a:cubicBezTo>
                  <a:cubicBezTo>
                    <a:pt x="12859" y="4384"/>
                    <a:pt x="12859" y="4391"/>
                    <a:pt x="12859" y="4391"/>
                  </a:cubicBezTo>
                  <a:cubicBezTo>
                    <a:pt x="12865" y="4391"/>
                    <a:pt x="12865" y="4391"/>
                    <a:pt x="12865" y="4397"/>
                  </a:cubicBezTo>
                  <a:cubicBezTo>
                    <a:pt x="12878" y="4400"/>
                    <a:pt x="12890" y="4402"/>
                    <a:pt x="12903" y="4402"/>
                  </a:cubicBezTo>
                  <a:cubicBezTo>
                    <a:pt x="12943" y="4402"/>
                    <a:pt x="12983" y="4386"/>
                    <a:pt x="13028" y="4352"/>
                  </a:cubicBezTo>
                  <a:cubicBezTo>
                    <a:pt x="13112" y="4300"/>
                    <a:pt x="13164" y="4228"/>
                    <a:pt x="13184" y="4150"/>
                  </a:cubicBezTo>
                  <a:cubicBezTo>
                    <a:pt x="13190" y="4104"/>
                    <a:pt x="13190" y="4046"/>
                    <a:pt x="13177" y="3981"/>
                  </a:cubicBezTo>
                  <a:cubicBezTo>
                    <a:pt x="13158" y="3909"/>
                    <a:pt x="13145" y="3851"/>
                    <a:pt x="13138" y="3812"/>
                  </a:cubicBezTo>
                  <a:lnTo>
                    <a:pt x="13125" y="3565"/>
                  </a:lnTo>
                  <a:cubicBezTo>
                    <a:pt x="13125" y="3558"/>
                    <a:pt x="13119" y="3493"/>
                    <a:pt x="13106" y="3363"/>
                  </a:cubicBezTo>
                  <a:lnTo>
                    <a:pt x="13073" y="3135"/>
                  </a:lnTo>
                  <a:cubicBezTo>
                    <a:pt x="13060" y="3018"/>
                    <a:pt x="13041" y="2895"/>
                    <a:pt x="13021" y="2778"/>
                  </a:cubicBezTo>
                  <a:cubicBezTo>
                    <a:pt x="13008" y="2726"/>
                    <a:pt x="13008" y="2687"/>
                    <a:pt x="13002" y="2654"/>
                  </a:cubicBezTo>
                  <a:cubicBezTo>
                    <a:pt x="12943" y="2648"/>
                    <a:pt x="12898" y="2635"/>
                    <a:pt x="12872" y="2622"/>
                  </a:cubicBezTo>
                  <a:cubicBezTo>
                    <a:pt x="12839" y="2609"/>
                    <a:pt x="12813" y="2596"/>
                    <a:pt x="12787" y="2576"/>
                  </a:cubicBezTo>
                  <a:close/>
                  <a:moveTo>
                    <a:pt x="1858" y="4429"/>
                  </a:moveTo>
                  <a:cubicBezTo>
                    <a:pt x="1604" y="4429"/>
                    <a:pt x="1347" y="4498"/>
                    <a:pt x="1093" y="4638"/>
                  </a:cubicBezTo>
                  <a:cubicBezTo>
                    <a:pt x="814" y="4787"/>
                    <a:pt x="573" y="5008"/>
                    <a:pt x="359" y="5301"/>
                  </a:cubicBezTo>
                  <a:cubicBezTo>
                    <a:pt x="144" y="5600"/>
                    <a:pt x="27" y="5893"/>
                    <a:pt x="7" y="6173"/>
                  </a:cubicBezTo>
                  <a:cubicBezTo>
                    <a:pt x="1" y="6290"/>
                    <a:pt x="14" y="6452"/>
                    <a:pt x="53" y="6680"/>
                  </a:cubicBezTo>
                  <a:cubicBezTo>
                    <a:pt x="59" y="6706"/>
                    <a:pt x="72" y="6732"/>
                    <a:pt x="85" y="6751"/>
                  </a:cubicBezTo>
                  <a:lnTo>
                    <a:pt x="105" y="6277"/>
                  </a:lnTo>
                  <a:lnTo>
                    <a:pt x="242" y="5711"/>
                  </a:lnTo>
                  <a:cubicBezTo>
                    <a:pt x="255" y="5646"/>
                    <a:pt x="274" y="5587"/>
                    <a:pt x="294" y="5535"/>
                  </a:cubicBezTo>
                  <a:cubicBezTo>
                    <a:pt x="308" y="5521"/>
                    <a:pt x="319" y="5513"/>
                    <a:pt x="326" y="5513"/>
                  </a:cubicBezTo>
                  <a:cubicBezTo>
                    <a:pt x="329" y="5513"/>
                    <a:pt x="331" y="5514"/>
                    <a:pt x="333" y="5516"/>
                  </a:cubicBezTo>
                  <a:cubicBezTo>
                    <a:pt x="300" y="5704"/>
                    <a:pt x="255" y="5899"/>
                    <a:pt x="202" y="6088"/>
                  </a:cubicBezTo>
                  <a:lnTo>
                    <a:pt x="170" y="6192"/>
                  </a:lnTo>
                  <a:cubicBezTo>
                    <a:pt x="157" y="6257"/>
                    <a:pt x="150" y="6348"/>
                    <a:pt x="144" y="6452"/>
                  </a:cubicBezTo>
                  <a:cubicBezTo>
                    <a:pt x="137" y="6589"/>
                    <a:pt x="131" y="6673"/>
                    <a:pt x="131" y="6712"/>
                  </a:cubicBezTo>
                  <a:cubicBezTo>
                    <a:pt x="124" y="6738"/>
                    <a:pt x="118" y="6764"/>
                    <a:pt x="118" y="6784"/>
                  </a:cubicBezTo>
                  <a:lnTo>
                    <a:pt x="150" y="6784"/>
                  </a:lnTo>
                  <a:cubicBezTo>
                    <a:pt x="163" y="6777"/>
                    <a:pt x="176" y="6758"/>
                    <a:pt x="196" y="6719"/>
                  </a:cubicBezTo>
                  <a:cubicBezTo>
                    <a:pt x="229" y="6628"/>
                    <a:pt x="255" y="6550"/>
                    <a:pt x="268" y="6478"/>
                  </a:cubicBezTo>
                  <a:cubicBezTo>
                    <a:pt x="281" y="6426"/>
                    <a:pt x="281" y="6348"/>
                    <a:pt x="287" y="6257"/>
                  </a:cubicBezTo>
                  <a:cubicBezTo>
                    <a:pt x="287" y="6153"/>
                    <a:pt x="294" y="6075"/>
                    <a:pt x="300" y="6036"/>
                  </a:cubicBezTo>
                  <a:cubicBezTo>
                    <a:pt x="307" y="5997"/>
                    <a:pt x="320" y="5925"/>
                    <a:pt x="346" y="5834"/>
                  </a:cubicBezTo>
                  <a:cubicBezTo>
                    <a:pt x="365" y="5743"/>
                    <a:pt x="378" y="5678"/>
                    <a:pt x="378" y="5626"/>
                  </a:cubicBezTo>
                  <a:cubicBezTo>
                    <a:pt x="385" y="5555"/>
                    <a:pt x="391" y="5503"/>
                    <a:pt x="404" y="5483"/>
                  </a:cubicBezTo>
                  <a:cubicBezTo>
                    <a:pt x="424" y="5425"/>
                    <a:pt x="456" y="5392"/>
                    <a:pt x="502" y="5379"/>
                  </a:cubicBezTo>
                  <a:cubicBezTo>
                    <a:pt x="534" y="5379"/>
                    <a:pt x="560" y="5386"/>
                    <a:pt x="593" y="5405"/>
                  </a:cubicBezTo>
                  <a:cubicBezTo>
                    <a:pt x="612" y="5431"/>
                    <a:pt x="632" y="5451"/>
                    <a:pt x="638" y="5483"/>
                  </a:cubicBezTo>
                  <a:cubicBezTo>
                    <a:pt x="651" y="5522"/>
                    <a:pt x="651" y="5581"/>
                    <a:pt x="638" y="5665"/>
                  </a:cubicBezTo>
                  <a:lnTo>
                    <a:pt x="586" y="6004"/>
                  </a:lnTo>
                  <a:cubicBezTo>
                    <a:pt x="573" y="6082"/>
                    <a:pt x="573" y="6134"/>
                    <a:pt x="573" y="6160"/>
                  </a:cubicBezTo>
                  <a:cubicBezTo>
                    <a:pt x="586" y="6225"/>
                    <a:pt x="612" y="6264"/>
                    <a:pt x="664" y="6290"/>
                  </a:cubicBezTo>
                  <a:cubicBezTo>
                    <a:pt x="671" y="6296"/>
                    <a:pt x="677" y="6296"/>
                    <a:pt x="684" y="6303"/>
                  </a:cubicBezTo>
                  <a:cubicBezTo>
                    <a:pt x="697" y="6290"/>
                    <a:pt x="703" y="6270"/>
                    <a:pt x="716" y="6251"/>
                  </a:cubicBezTo>
                  <a:cubicBezTo>
                    <a:pt x="801" y="6121"/>
                    <a:pt x="846" y="5977"/>
                    <a:pt x="859" y="5834"/>
                  </a:cubicBezTo>
                  <a:lnTo>
                    <a:pt x="866" y="5652"/>
                  </a:lnTo>
                  <a:cubicBezTo>
                    <a:pt x="872" y="5490"/>
                    <a:pt x="911" y="5269"/>
                    <a:pt x="983" y="4989"/>
                  </a:cubicBezTo>
                  <a:cubicBezTo>
                    <a:pt x="1022" y="4852"/>
                    <a:pt x="1067" y="4755"/>
                    <a:pt x="1119" y="4709"/>
                  </a:cubicBezTo>
                  <a:cubicBezTo>
                    <a:pt x="1133" y="4696"/>
                    <a:pt x="1139" y="4696"/>
                    <a:pt x="1146" y="4696"/>
                  </a:cubicBezTo>
                  <a:cubicBezTo>
                    <a:pt x="1152" y="4696"/>
                    <a:pt x="1159" y="4703"/>
                    <a:pt x="1159" y="4722"/>
                  </a:cubicBezTo>
                  <a:lnTo>
                    <a:pt x="1146" y="4748"/>
                  </a:lnTo>
                  <a:cubicBezTo>
                    <a:pt x="1100" y="4807"/>
                    <a:pt x="1054" y="4924"/>
                    <a:pt x="1009" y="5087"/>
                  </a:cubicBezTo>
                  <a:lnTo>
                    <a:pt x="944" y="5373"/>
                  </a:lnTo>
                  <a:cubicBezTo>
                    <a:pt x="924" y="5470"/>
                    <a:pt x="905" y="5633"/>
                    <a:pt x="892" y="5841"/>
                  </a:cubicBezTo>
                  <a:cubicBezTo>
                    <a:pt x="866" y="6036"/>
                    <a:pt x="814" y="6179"/>
                    <a:pt x="742" y="6283"/>
                  </a:cubicBezTo>
                  <a:cubicBezTo>
                    <a:pt x="736" y="6290"/>
                    <a:pt x="729" y="6296"/>
                    <a:pt x="729" y="6303"/>
                  </a:cubicBezTo>
                  <a:cubicBezTo>
                    <a:pt x="768" y="6303"/>
                    <a:pt x="807" y="6283"/>
                    <a:pt x="853" y="6244"/>
                  </a:cubicBezTo>
                  <a:cubicBezTo>
                    <a:pt x="924" y="6192"/>
                    <a:pt x="976" y="6108"/>
                    <a:pt x="1009" y="6004"/>
                  </a:cubicBezTo>
                  <a:cubicBezTo>
                    <a:pt x="1035" y="5925"/>
                    <a:pt x="1054" y="5828"/>
                    <a:pt x="1067" y="5698"/>
                  </a:cubicBezTo>
                  <a:lnTo>
                    <a:pt x="1133" y="5073"/>
                  </a:lnTo>
                  <a:cubicBezTo>
                    <a:pt x="1146" y="4989"/>
                    <a:pt x="1172" y="4930"/>
                    <a:pt x="1217" y="4911"/>
                  </a:cubicBezTo>
                  <a:cubicBezTo>
                    <a:pt x="1227" y="4906"/>
                    <a:pt x="1237" y="4904"/>
                    <a:pt x="1247" y="4904"/>
                  </a:cubicBezTo>
                  <a:cubicBezTo>
                    <a:pt x="1264" y="4904"/>
                    <a:pt x="1282" y="4909"/>
                    <a:pt x="1302" y="4917"/>
                  </a:cubicBezTo>
                  <a:cubicBezTo>
                    <a:pt x="1328" y="4930"/>
                    <a:pt x="1347" y="4950"/>
                    <a:pt x="1367" y="4982"/>
                  </a:cubicBezTo>
                  <a:cubicBezTo>
                    <a:pt x="1386" y="5015"/>
                    <a:pt x="1393" y="5073"/>
                    <a:pt x="1393" y="5158"/>
                  </a:cubicBezTo>
                  <a:cubicBezTo>
                    <a:pt x="1393" y="5314"/>
                    <a:pt x="1399" y="5444"/>
                    <a:pt x="1406" y="5535"/>
                  </a:cubicBezTo>
                  <a:cubicBezTo>
                    <a:pt x="1425" y="5672"/>
                    <a:pt x="1458" y="5795"/>
                    <a:pt x="1510" y="5893"/>
                  </a:cubicBezTo>
                  <a:cubicBezTo>
                    <a:pt x="1516" y="5912"/>
                    <a:pt x="1523" y="5925"/>
                    <a:pt x="1536" y="5938"/>
                  </a:cubicBezTo>
                  <a:cubicBezTo>
                    <a:pt x="1542" y="5932"/>
                    <a:pt x="1542" y="5925"/>
                    <a:pt x="1542" y="5919"/>
                  </a:cubicBezTo>
                  <a:cubicBezTo>
                    <a:pt x="1581" y="5880"/>
                    <a:pt x="1601" y="5802"/>
                    <a:pt x="1620" y="5698"/>
                  </a:cubicBezTo>
                  <a:cubicBezTo>
                    <a:pt x="1627" y="5613"/>
                    <a:pt x="1627" y="5496"/>
                    <a:pt x="1627" y="5353"/>
                  </a:cubicBezTo>
                  <a:cubicBezTo>
                    <a:pt x="1627" y="5178"/>
                    <a:pt x="1627" y="5060"/>
                    <a:pt x="1627" y="4995"/>
                  </a:cubicBezTo>
                  <a:cubicBezTo>
                    <a:pt x="1633" y="4969"/>
                    <a:pt x="1640" y="4956"/>
                    <a:pt x="1640" y="4950"/>
                  </a:cubicBezTo>
                  <a:lnTo>
                    <a:pt x="1653" y="4963"/>
                  </a:lnTo>
                  <a:cubicBezTo>
                    <a:pt x="1659" y="4989"/>
                    <a:pt x="1659" y="5041"/>
                    <a:pt x="1659" y="5100"/>
                  </a:cubicBezTo>
                  <a:lnTo>
                    <a:pt x="1666" y="5438"/>
                  </a:lnTo>
                  <a:cubicBezTo>
                    <a:pt x="1666" y="5548"/>
                    <a:pt x="1659" y="5626"/>
                    <a:pt x="1653" y="5685"/>
                  </a:cubicBezTo>
                  <a:cubicBezTo>
                    <a:pt x="1653" y="5737"/>
                    <a:pt x="1640" y="5795"/>
                    <a:pt x="1627" y="5847"/>
                  </a:cubicBezTo>
                  <a:lnTo>
                    <a:pt x="1607" y="5899"/>
                  </a:lnTo>
                  <a:lnTo>
                    <a:pt x="1562" y="5958"/>
                  </a:lnTo>
                  <a:cubicBezTo>
                    <a:pt x="1568" y="5971"/>
                    <a:pt x="1581" y="5977"/>
                    <a:pt x="1601" y="5977"/>
                  </a:cubicBezTo>
                  <a:cubicBezTo>
                    <a:pt x="1627" y="5977"/>
                    <a:pt x="1653" y="5964"/>
                    <a:pt x="1685" y="5945"/>
                  </a:cubicBezTo>
                  <a:cubicBezTo>
                    <a:pt x="1815" y="5834"/>
                    <a:pt x="1874" y="5665"/>
                    <a:pt x="1861" y="5431"/>
                  </a:cubicBezTo>
                  <a:cubicBezTo>
                    <a:pt x="1854" y="5366"/>
                    <a:pt x="1841" y="5275"/>
                    <a:pt x="1822" y="5158"/>
                  </a:cubicBezTo>
                  <a:cubicBezTo>
                    <a:pt x="1796" y="5034"/>
                    <a:pt x="1783" y="4937"/>
                    <a:pt x="1776" y="4878"/>
                  </a:cubicBezTo>
                  <a:cubicBezTo>
                    <a:pt x="1776" y="4820"/>
                    <a:pt x="1783" y="4774"/>
                    <a:pt x="1802" y="4748"/>
                  </a:cubicBezTo>
                  <a:cubicBezTo>
                    <a:pt x="1828" y="4729"/>
                    <a:pt x="1854" y="4722"/>
                    <a:pt x="1887" y="4722"/>
                  </a:cubicBezTo>
                  <a:cubicBezTo>
                    <a:pt x="1913" y="4729"/>
                    <a:pt x="1945" y="4735"/>
                    <a:pt x="1971" y="4755"/>
                  </a:cubicBezTo>
                  <a:cubicBezTo>
                    <a:pt x="1997" y="4781"/>
                    <a:pt x="2030" y="4833"/>
                    <a:pt x="2063" y="4911"/>
                  </a:cubicBezTo>
                  <a:cubicBezTo>
                    <a:pt x="2147" y="5119"/>
                    <a:pt x="2251" y="5269"/>
                    <a:pt x="2375" y="5373"/>
                  </a:cubicBezTo>
                  <a:cubicBezTo>
                    <a:pt x="2453" y="5438"/>
                    <a:pt x="2537" y="5477"/>
                    <a:pt x="2628" y="5503"/>
                  </a:cubicBezTo>
                  <a:cubicBezTo>
                    <a:pt x="2665" y="5510"/>
                    <a:pt x="2701" y="5514"/>
                    <a:pt x="2735" y="5514"/>
                  </a:cubicBezTo>
                  <a:cubicBezTo>
                    <a:pt x="2793" y="5514"/>
                    <a:pt x="2849" y="5504"/>
                    <a:pt x="2901" y="5483"/>
                  </a:cubicBezTo>
                  <a:cubicBezTo>
                    <a:pt x="2921" y="5477"/>
                    <a:pt x="2934" y="5470"/>
                    <a:pt x="2947" y="5457"/>
                  </a:cubicBezTo>
                  <a:cubicBezTo>
                    <a:pt x="2901" y="5457"/>
                    <a:pt x="2862" y="5457"/>
                    <a:pt x="2836" y="5451"/>
                  </a:cubicBezTo>
                  <a:cubicBezTo>
                    <a:pt x="2817" y="5451"/>
                    <a:pt x="2791" y="5444"/>
                    <a:pt x="2758" y="5431"/>
                  </a:cubicBezTo>
                  <a:cubicBezTo>
                    <a:pt x="2719" y="5418"/>
                    <a:pt x="2693" y="5405"/>
                    <a:pt x="2680" y="5399"/>
                  </a:cubicBezTo>
                  <a:cubicBezTo>
                    <a:pt x="2641" y="5399"/>
                    <a:pt x="2615" y="5392"/>
                    <a:pt x="2602" y="5386"/>
                  </a:cubicBezTo>
                  <a:lnTo>
                    <a:pt x="2466" y="5288"/>
                  </a:lnTo>
                  <a:cubicBezTo>
                    <a:pt x="2388" y="5223"/>
                    <a:pt x="2342" y="5171"/>
                    <a:pt x="2323" y="5132"/>
                  </a:cubicBezTo>
                  <a:lnTo>
                    <a:pt x="2297" y="5093"/>
                  </a:lnTo>
                  <a:lnTo>
                    <a:pt x="2251" y="5041"/>
                  </a:lnTo>
                  <a:cubicBezTo>
                    <a:pt x="2225" y="5008"/>
                    <a:pt x="2199" y="4963"/>
                    <a:pt x="2180" y="4898"/>
                  </a:cubicBezTo>
                  <a:cubicBezTo>
                    <a:pt x="2183" y="4895"/>
                    <a:pt x="2186" y="4893"/>
                    <a:pt x="2190" y="4893"/>
                  </a:cubicBezTo>
                  <a:cubicBezTo>
                    <a:pt x="2194" y="4893"/>
                    <a:pt x="2199" y="4895"/>
                    <a:pt x="2206" y="4898"/>
                  </a:cubicBezTo>
                  <a:lnTo>
                    <a:pt x="2219" y="4917"/>
                  </a:lnTo>
                  <a:cubicBezTo>
                    <a:pt x="2232" y="4956"/>
                    <a:pt x="2251" y="4989"/>
                    <a:pt x="2284" y="5021"/>
                  </a:cubicBezTo>
                  <a:lnTo>
                    <a:pt x="2316" y="5060"/>
                  </a:lnTo>
                  <a:lnTo>
                    <a:pt x="2362" y="5132"/>
                  </a:lnTo>
                  <a:cubicBezTo>
                    <a:pt x="2388" y="5178"/>
                    <a:pt x="2446" y="5230"/>
                    <a:pt x="2537" y="5295"/>
                  </a:cubicBezTo>
                  <a:cubicBezTo>
                    <a:pt x="2570" y="5314"/>
                    <a:pt x="2596" y="5334"/>
                    <a:pt x="2615" y="5340"/>
                  </a:cubicBezTo>
                  <a:lnTo>
                    <a:pt x="2693" y="5353"/>
                  </a:lnTo>
                  <a:lnTo>
                    <a:pt x="2804" y="5392"/>
                  </a:lnTo>
                  <a:cubicBezTo>
                    <a:pt x="2830" y="5399"/>
                    <a:pt x="2875" y="5405"/>
                    <a:pt x="2934" y="5405"/>
                  </a:cubicBezTo>
                  <a:lnTo>
                    <a:pt x="2999" y="5405"/>
                  </a:lnTo>
                  <a:cubicBezTo>
                    <a:pt x="3006" y="5373"/>
                    <a:pt x="2999" y="5327"/>
                    <a:pt x="2986" y="5269"/>
                  </a:cubicBezTo>
                  <a:cubicBezTo>
                    <a:pt x="2875" y="4976"/>
                    <a:pt x="2732" y="4768"/>
                    <a:pt x="2537" y="4625"/>
                  </a:cubicBezTo>
                  <a:cubicBezTo>
                    <a:pt x="2407" y="4527"/>
                    <a:pt x="2245" y="4469"/>
                    <a:pt x="2056" y="4443"/>
                  </a:cubicBezTo>
                  <a:cubicBezTo>
                    <a:pt x="1990" y="4433"/>
                    <a:pt x="1925" y="4429"/>
                    <a:pt x="1858" y="4429"/>
                  </a:cubicBezTo>
                  <a:close/>
                  <a:moveTo>
                    <a:pt x="502" y="6478"/>
                  </a:moveTo>
                  <a:cubicBezTo>
                    <a:pt x="482" y="6576"/>
                    <a:pt x="450" y="6686"/>
                    <a:pt x="398" y="6810"/>
                  </a:cubicBezTo>
                  <a:cubicBezTo>
                    <a:pt x="398" y="6823"/>
                    <a:pt x="359" y="6914"/>
                    <a:pt x="281" y="7083"/>
                  </a:cubicBezTo>
                  <a:cubicBezTo>
                    <a:pt x="222" y="7298"/>
                    <a:pt x="215" y="7512"/>
                    <a:pt x="261" y="7740"/>
                  </a:cubicBezTo>
                  <a:cubicBezTo>
                    <a:pt x="261" y="7746"/>
                    <a:pt x="281" y="7772"/>
                    <a:pt x="313" y="7798"/>
                  </a:cubicBezTo>
                  <a:cubicBezTo>
                    <a:pt x="320" y="7805"/>
                    <a:pt x="333" y="7818"/>
                    <a:pt x="346" y="7831"/>
                  </a:cubicBezTo>
                  <a:cubicBezTo>
                    <a:pt x="346" y="7831"/>
                    <a:pt x="352" y="7824"/>
                    <a:pt x="352" y="7824"/>
                  </a:cubicBezTo>
                  <a:cubicBezTo>
                    <a:pt x="404" y="7766"/>
                    <a:pt x="437" y="7720"/>
                    <a:pt x="443" y="7694"/>
                  </a:cubicBezTo>
                  <a:cubicBezTo>
                    <a:pt x="456" y="7636"/>
                    <a:pt x="463" y="7590"/>
                    <a:pt x="469" y="7564"/>
                  </a:cubicBezTo>
                  <a:cubicBezTo>
                    <a:pt x="476" y="7538"/>
                    <a:pt x="495" y="7473"/>
                    <a:pt x="534" y="7376"/>
                  </a:cubicBezTo>
                  <a:lnTo>
                    <a:pt x="560" y="7291"/>
                  </a:lnTo>
                  <a:cubicBezTo>
                    <a:pt x="645" y="7044"/>
                    <a:pt x="716" y="6790"/>
                    <a:pt x="781" y="6524"/>
                  </a:cubicBezTo>
                  <a:lnTo>
                    <a:pt x="762" y="6524"/>
                  </a:lnTo>
                  <a:cubicBezTo>
                    <a:pt x="738" y="6527"/>
                    <a:pt x="715" y="6529"/>
                    <a:pt x="693" y="6529"/>
                  </a:cubicBezTo>
                  <a:cubicBezTo>
                    <a:pt x="624" y="6529"/>
                    <a:pt x="561" y="6513"/>
                    <a:pt x="502" y="6478"/>
                  </a:cubicBezTo>
                  <a:close/>
                  <a:moveTo>
                    <a:pt x="2095" y="5431"/>
                  </a:moveTo>
                  <a:lnTo>
                    <a:pt x="2095" y="5431"/>
                  </a:lnTo>
                  <a:cubicBezTo>
                    <a:pt x="2115" y="5659"/>
                    <a:pt x="2050" y="5867"/>
                    <a:pt x="1900" y="6043"/>
                  </a:cubicBezTo>
                  <a:cubicBezTo>
                    <a:pt x="1848" y="6101"/>
                    <a:pt x="1796" y="6147"/>
                    <a:pt x="1737" y="6179"/>
                  </a:cubicBezTo>
                  <a:cubicBezTo>
                    <a:pt x="1724" y="6186"/>
                    <a:pt x="1711" y="6192"/>
                    <a:pt x="1705" y="6199"/>
                  </a:cubicBezTo>
                  <a:cubicBezTo>
                    <a:pt x="1705" y="6205"/>
                    <a:pt x="1705" y="6212"/>
                    <a:pt x="1698" y="6218"/>
                  </a:cubicBezTo>
                  <a:cubicBezTo>
                    <a:pt x="1627" y="6498"/>
                    <a:pt x="1523" y="6771"/>
                    <a:pt x="1386" y="7025"/>
                  </a:cubicBezTo>
                  <a:cubicBezTo>
                    <a:pt x="1354" y="7070"/>
                    <a:pt x="1328" y="7116"/>
                    <a:pt x="1315" y="7161"/>
                  </a:cubicBezTo>
                  <a:cubicBezTo>
                    <a:pt x="1308" y="7174"/>
                    <a:pt x="1289" y="7259"/>
                    <a:pt x="1250" y="7408"/>
                  </a:cubicBezTo>
                  <a:cubicBezTo>
                    <a:pt x="1211" y="7571"/>
                    <a:pt x="1152" y="7740"/>
                    <a:pt x="1067" y="7909"/>
                  </a:cubicBezTo>
                  <a:cubicBezTo>
                    <a:pt x="1067" y="7922"/>
                    <a:pt x="1061" y="7929"/>
                    <a:pt x="1061" y="7935"/>
                  </a:cubicBezTo>
                  <a:cubicBezTo>
                    <a:pt x="1133" y="7903"/>
                    <a:pt x="1178" y="7864"/>
                    <a:pt x="1204" y="7824"/>
                  </a:cubicBezTo>
                  <a:cubicBezTo>
                    <a:pt x="1224" y="7792"/>
                    <a:pt x="1237" y="7740"/>
                    <a:pt x="1256" y="7649"/>
                  </a:cubicBezTo>
                  <a:cubicBezTo>
                    <a:pt x="1276" y="7538"/>
                    <a:pt x="1308" y="7441"/>
                    <a:pt x="1347" y="7343"/>
                  </a:cubicBezTo>
                  <a:lnTo>
                    <a:pt x="1425" y="7187"/>
                  </a:lnTo>
                  <a:cubicBezTo>
                    <a:pt x="1529" y="6986"/>
                    <a:pt x="1614" y="6777"/>
                    <a:pt x="1685" y="6569"/>
                  </a:cubicBezTo>
                  <a:cubicBezTo>
                    <a:pt x="1698" y="6511"/>
                    <a:pt x="1718" y="6472"/>
                    <a:pt x="1744" y="6452"/>
                  </a:cubicBezTo>
                  <a:cubicBezTo>
                    <a:pt x="1750" y="6446"/>
                    <a:pt x="1757" y="6446"/>
                    <a:pt x="1770" y="6439"/>
                  </a:cubicBezTo>
                  <a:cubicBezTo>
                    <a:pt x="1789" y="6420"/>
                    <a:pt x="1822" y="6407"/>
                    <a:pt x="1854" y="6407"/>
                  </a:cubicBezTo>
                  <a:cubicBezTo>
                    <a:pt x="1906" y="6413"/>
                    <a:pt x="1939" y="6446"/>
                    <a:pt x="1958" y="6498"/>
                  </a:cubicBezTo>
                  <a:cubicBezTo>
                    <a:pt x="1965" y="6537"/>
                    <a:pt x="1971" y="6582"/>
                    <a:pt x="1958" y="6647"/>
                  </a:cubicBezTo>
                  <a:cubicBezTo>
                    <a:pt x="1926" y="7044"/>
                    <a:pt x="1919" y="7369"/>
                    <a:pt x="1932" y="7610"/>
                  </a:cubicBezTo>
                  <a:cubicBezTo>
                    <a:pt x="1945" y="7688"/>
                    <a:pt x="1958" y="7746"/>
                    <a:pt x="1978" y="7785"/>
                  </a:cubicBezTo>
                  <a:cubicBezTo>
                    <a:pt x="1997" y="7824"/>
                    <a:pt x="2024" y="7851"/>
                    <a:pt x="2056" y="7864"/>
                  </a:cubicBezTo>
                  <a:cubicBezTo>
                    <a:pt x="2108" y="7785"/>
                    <a:pt x="2154" y="7681"/>
                    <a:pt x="2186" y="7558"/>
                  </a:cubicBezTo>
                  <a:cubicBezTo>
                    <a:pt x="2199" y="7519"/>
                    <a:pt x="2219" y="7402"/>
                    <a:pt x="2251" y="7207"/>
                  </a:cubicBezTo>
                  <a:cubicBezTo>
                    <a:pt x="2316" y="6868"/>
                    <a:pt x="2420" y="6543"/>
                    <a:pt x="2563" y="6238"/>
                  </a:cubicBezTo>
                  <a:cubicBezTo>
                    <a:pt x="2602" y="6147"/>
                    <a:pt x="2648" y="6088"/>
                    <a:pt x="2687" y="6056"/>
                  </a:cubicBezTo>
                  <a:cubicBezTo>
                    <a:pt x="2719" y="6030"/>
                    <a:pt x="2765" y="6017"/>
                    <a:pt x="2810" y="6004"/>
                  </a:cubicBezTo>
                  <a:cubicBezTo>
                    <a:pt x="2843" y="5997"/>
                    <a:pt x="2882" y="5990"/>
                    <a:pt x="2941" y="5977"/>
                  </a:cubicBezTo>
                  <a:cubicBezTo>
                    <a:pt x="2947" y="5977"/>
                    <a:pt x="3006" y="5964"/>
                    <a:pt x="3116" y="5938"/>
                  </a:cubicBezTo>
                  <a:cubicBezTo>
                    <a:pt x="3181" y="5919"/>
                    <a:pt x="3240" y="5906"/>
                    <a:pt x="3285" y="5906"/>
                  </a:cubicBezTo>
                  <a:cubicBezTo>
                    <a:pt x="3305" y="5906"/>
                    <a:pt x="3318" y="5912"/>
                    <a:pt x="3324" y="5925"/>
                  </a:cubicBezTo>
                  <a:cubicBezTo>
                    <a:pt x="3324" y="5938"/>
                    <a:pt x="3311" y="5951"/>
                    <a:pt x="3285" y="5964"/>
                  </a:cubicBezTo>
                  <a:cubicBezTo>
                    <a:pt x="3175" y="5997"/>
                    <a:pt x="3045" y="6023"/>
                    <a:pt x="2901" y="6049"/>
                  </a:cubicBezTo>
                  <a:cubicBezTo>
                    <a:pt x="2830" y="6062"/>
                    <a:pt x="2771" y="6082"/>
                    <a:pt x="2739" y="6108"/>
                  </a:cubicBezTo>
                  <a:cubicBezTo>
                    <a:pt x="2700" y="6134"/>
                    <a:pt x="2667" y="6179"/>
                    <a:pt x="2628" y="6244"/>
                  </a:cubicBezTo>
                  <a:cubicBezTo>
                    <a:pt x="2492" y="6524"/>
                    <a:pt x="2375" y="6881"/>
                    <a:pt x="2284" y="7324"/>
                  </a:cubicBezTo>
                  <a:cubicBezTo>
                    <a:pt x="2251" y="7454"/>
                    <a:pt x="2232" y="7538"/>
                    <a:pt x="2225" y="7577"/>
                  </a:cubicBezTo>
                  <a:cubicBezTo>
                    <a:pt x="2193" y="7675"/>
                    <a:pt x="2167" y="7759"/>
                    <a:pt x="2134" y="7831"/>
                  </a:cubicBezTo>
                  <a:cubicBezTo>
                    <a:pt x="2128" y="7844"/>
                    <a:pt x="2121" y="7864"/>
                    <a:pt x="2108" y="7877"/>
                  </a:cubicBezTo>
                  <a:lnTo>
                    <a:pt x="2115" y="7877"/>
                  </a:lnTo>
                  <a:cubicBezTo>
                    <a:pt x="2193" y="7877"/>
                    <a:pt x="2251" y="7798"/>
                    <a:pt x="2297" y="7655"/>
                  </a:cubicBezTo>
                  <a:cubicBezTo>
                    <a:pt x="2381" y="7324"/>
                    <a:pt x="2485" y="6960"/>
                    <a:pt x="2602" y="6563"/>
                  </a:cubicBezTo>
                  <a:cubicBezTo>
                    <a:pt x="2635" y="6452"/>
                    <a:pt x="2667" y="6374"/>
                    <a:pt x="2713" y="6335"/>
                  </a:cubicBezTo>
                  <a:cubicBezTo>
                    <a:pt x="2752" y="6296"/>
                    <a:pt x="2810" y="6270"/>
                    <a:pt x="2882" y="6257"/>
                  </a:cubicBezTo>
                  <a:cubicBezTo>
                    <a:pt x="2921" y="6251"/>
                    <a:pt x="2986" y="6244"/>
                    <a:pt x="3077" y="6244"/>
                  </a:cubicBezTo>
                  <a:cubicBezTo>
                    <a:pt x="3253" y="6251"/>
                    <a:pt x="3389" y="6257"/>
                    <a:pt x="3480" y="6270"/>
                  </a:cubicBezTo>
                  <a:lnTo>
                    <a:pt x="3493" y="6270"/>
                  </a:lnTo>
                  <a:cubicBezTo>
                    <a:pt x="3493" y="6257"/>
                    <a:pt x="3493" y="6244"/>
                    <a:pt x="3487" y="6231"/>
                  </a:cubicBezTo>
                  <a:lnTo>
                    <a:pt x="3441" y="6075"/>
                  </a:lnTo>
                  <a:lnTo>
                    <a:pt x="3415" y="6030"/>
                  </a:lnTo>
                  <a:lnTo>
                    <a:pt x="3363" y="5873"/>
                  </a:lnTo>
                  <a:cubicBezTo>
                    <a:pt x="3337" y="5821"/>
                    <a:pt x="3318" y="5782"/>
                    <a:pt x="3305" y="5763"/>
                  </a:cubicBezTo>
                  <a:cubicBezTo>
                    <a:pt x="3272" y="5724"/>
                    <a:pt x="3227" y="5685"/>
                    <a:pt x="3168" y="5652"/>
                  </a:cubicBezTo>
                  <a:cubicBezTo>
                    <a:pt x="3162" y="5646"/>
                    <a:pt x="3162" y="5646"/>
                    <a:pt x="3155" y="5639"/>
                  </a:cubicBezTo>
                  <a:cubicBezTo>
                    <a:pt x="3136" y="5659"/>
                    <a:pt x="3110" y="5672"/>
                    <a:pt x="3077" y="5685"/>
                  </a:cubicBezTo>
                  <a:cubicBezTo>
                    <a:pt x="2976" y="5732"/>
                    <a:pt x="2872" y="5755"/>
                    <a:pt x="2763" y="5755"/>
                  </a:cubicBezTo>
                  <a:cubicBezTo>
                    <a:pt x="2690" y="5755"/>
                    <a:pt x="2615" y="5745"/>
                    <a:pt x="2537" y="5724"/>
                  </a:cubicBezTo>
                  <a:cubicBezTo>
                    <a:pt x="2349" y="5678"/>
                    <a:pt x="2199" y="5574"/>
                    <a:pt x="2095" y="5431"/>
                  </a:cubicBezTo>
                  <a:close/>
                  <a:moveTo>
                    <a:pt x="1269" y="5932"/>
                  </a:moveTo>
                  <a:cubicBezTo>
                    <a:pt x="1217" y="6147"/>
                    <a:pt x="1133" y="6309"/>
                    <a:pt x="1009" y="6407"/>
                  </a:cubicBezTo>
                  <a:cubicBezTo>
                    <a:pt x="963" y="6446"/>
                    <a:pt x="911" y="6478"/>
                    <a:pt x="853" y="6498"/>
                  </a:cubicBezTo>
                  <a:lnTo>
                    <a:pt x="560" y="7415"/>
                  </a:lnTo>
                  <a:cubicBezTo>
                    <a:pt x="547" y="7447"/>
                    <a:pt x="528" y="7499"/>
                    <a:pt x="502" y="7564"/>
                  </a:cubicBezTo>
                  <a:cubicBezTo>
                    <a:pt x="502" y="7564"/>
                    <a:pt x="495" y="7603"/>
                    <a:pt x="482" y="7668"/>
                  </a:cubicBezTo>
                  <a:cubicBezTo>
                    <a:pt x="476" y="7714"/>
                    <a:pt x="463" y="7746"/>
                    <a:pt x="443" y="7772"/>
                  </a:cubicBezTo>
                  <a:cubicBezTo>
                    <a:pt x="437" y="7785"/>
                    <a:pt x="417" y="7811"/>
                    <a:pt x="391" y="7837"/>
                  </a:cubicBezTo>
                  <a:cubicBezTo>
                    <a:pt x="378" y="7844"/>
                    <a:pt x="372" y="7851"/>
                    <a:pt x="365" y="7857"/>
                  </a:cubicBezTo>
                  <a:cubicBezTo>
                    <a:pt x="372" y="7864"/>
                    <a:pt x="372" y="7864"/>
                    <a:pt x="378" y="7870"/>
                  </a:cubicBezTo>
                  <a:lnTo>
                    <a:pt x="424" y="7922"/>
                  </a:lnTo>
                  <a:cubicBezTo>
                    <a:pt x="437" y="7935"/>
                    <a:pt x="456" y="7948"/>
                    <a:pt x="476" y="7948"/>
                  </a:cubicBezTo>
                  <a:cubicBezTo>
                    <a:pt x="502" y="7942"/>
                    <a:pt x="534" y="7929"/>
                    <a:pt x="573" y="7916"/>
                  </a:cubicBezTo>
                  <a:lnTo>
                    <a:pt x="573" y="7864"/>
                  </a:lnTo>
                  <a:cubicBezTo>
                    <a:pt x="573" y="7675"/>
                    <a:pt x="619" y="7460"/>
                    <a:pt x="710" y="7220"/>
                  </a:cubicBezTo>
                  <a:lnTo>
                    <a:pt x="768" y="7025"/>
                  </a:lnTo>
                  <a:lnTo>
                    <a:pt x="794" y="6868"/>
                  </a:lnTo>
                  <a:cubicBezTo>
                    <a:pt x="807" y="6810"/>
                    <a:pt x="820" y="6751"/>
                    <a:pt x="840" y="6699"/>
                  </a:cubicBezTo>
                  <a:cubicBezTo>
                    <a:pt x="853" y="6641"/>
                    <a:pt x="872" y="6602"/>
                    <a:pt x="892" y="6576"/>
                  </a:cubicBezTo>
                  <a:cubicBezTo>
                    <a:pt x="918" y="6556"/>
                    <a:pt x="944" y="6550"/>
                    <a:pt x="983" y="6550"/>
                  </a:cubicBezTo>
                  <a:cubicBezTo>
                    <a:pt x="1015" y="6556"/>
                    <a:pt x="1041" y="6569"/>
                    <a:pt x="1061" y="6589"/>
                  </a:cubicBezTo>
                  <a:cubicBezTo>
                    <a:pt x="1087" y="6628"/>
                    <a:pt x="1100" y="6673"/>
                    <a:pt x="1087" y="6738"/>
                  </a:cubicBezTo>
                  <a:cubicBezTo>
                    <a:pt x="1080" y="6771"/>
                    <a:pt x="1061" y="6823"/>
                    <a:pt x="1035" y="6881"/>
                  </a:cubicBezTo>
                  <a:cubicBezTo>
                    <a:pt x="1022" y="6927"/>
                    <a:pt x="1009" y="6986"/>
                    <a:pt x="989" y="7070"/>
                  </a:cubicBezTo>
                  <a:cubicBezTo>
                    <a:pt x="983" y="7116"/>
                    <a:pt x="963" y="7168"/>
                    <a:pt x="944" y="7233"/>
                  </a:cubicBezTo>
                  <a:cubicBezTo>
                    <a:pt x="931" y="7265"/>
                    <a:pt x="911" y="7317"/>
                    <a:pt x="885" y="7382"/>
                  </a:cubicBezTo>
                  <a:cubicBezTo>
                    <a:pt x="853" y="7486"/>
                    <a:pt x="827" y="7577"/>
                    <a:pt x="807" y="7662"/>
                  </a:cubicBezTo>
                  <a:cubicBezTo>
                    <a:pt x="775" y="7798"/>
                    <a:pt x="775" y="7909"/>
                    <a:pt x="801" y="7994"/>
                  </a:cubicBezTo>
                  <a:cubicBezTo>
                    <a:pt x="807" y="8007"/>
                    <a:pt x="814" y="8020"/>
                    <a:pt x="820" y="8026"/>
                  </a:cubicBezTo>
                  <a:cubicBezTo>
                    <a:pt x="829" y="8032"/>
                    <a:pt x="838" y="8035"/>
                    <a:pt x="848" y="8035"/>
                  </a:cubicBezTo>
                  <a:cubicBezTo>
                    <a:pt x="860" y="8035"/>
                    <a:pt x="874" y="8030"/>
                    <a:pt x="892" y="8020"/>
                  </a:cubicBezTo>
                  <a:lnTo>
                    <a:pt x="996" y="7968"/>
                  </a:lnTo>
                  <a:cubicBezTo>
                    <a:pt x="1002" y="7961"/>
                    <a:pt x="1002" y="7955"/>
                    <a:pt x="1009" y="7948"/>
                  </a:cubicBezTo>
                  <a:cubicBezTo>
                    <a:pt x="1106" y="7727"/>
                    <a:pt x="1172" y="7551"/>
                    <a:pt x="1198" y="7415"/>
                  </a:cubicBezTo>
                  <a:lnTo>
                    <a:pt x="1243" y="7220"/>
                  </a:lnTo>
                  <a:cubicBezTo>
                    <a:pt x="1250" y="7200"/>
                    <a:pt x="1269" y="7148"/>
                    <a:pt x="1302" y="7083"/>
                  </a:cubicBezTo>
                  <a:lnTo>
                    <a:pt x="1425" y="6810"/>
                  </a:lnTo>
                  <a:cubicBezTo>
                    <a:pt x="1542" y="6569"/>
                    <a:pt x="1607" y="6381"/>
                    <a:pt x="1633" y="6231"/>
                  </a:cubicBezTo>
                  <a:cubicBezTo>
                    <a:pt x="1633" y="6225"/>
                    <a:pt x="1633" y="6218"/>
                    <a:pt x="1640" y="6212"/>
                  </a:cubicBezTo>
                  <a:lnTo>
                    <a:pt x="1640" y="6212"/>
                  </a:lnTo>
                  <a:cubicBezTo>
                    <a:pt x="1628" y="6214"/>
                    <a:pt x="1618" y="6214"/>
                    <a:pt x="1608" y="6214"/>
                  </a:cubicBezTo>
                  <a:cubicBezTo>
                    <a:pt x="1585" y="6214"/>
                    <a:pt x="1565" y="6210"/>
                    <a:pt x="1542" y="6205"/>
                  </a:cubicBezTo>
                  <a:cubicBezTo>
                    <a:pt x="1484" y="6192"/>
                    <a:pt x="1432" y="6160"/>
                    <a:pt x="1380" y="6101"/>
                  </a:cubicBezTo>
                  <a:cubicBezTo>
                    <a:pt x="1354" y="6069"/>
                    <a:pt x="1315" y="6010"/>
                    <a:pt x="1269" y="5932"/>
                  </a:cubicBezTo>
                  <a:close/>
                  <a:moveTo>
                    <a:pt x="10913" y="14222"/>
                  </a:moveTo>
                  <a:cubicBezTo>
                    <a:pt x="10950" y="14222"/>
                    <a:pt x="10984" y="14229"/>
                    <a:pt x="11018" y="14243"/>
                  </a:cubicBezTo>
                  <a:cubicBezTo>
                    <a:pt x="11025" y="14243"/>
                    <a:pt x="11025" y="14250"/>
                    <a:pt x="11018" y="14263"/>
                  </a:cubicBezTo>
                  <a:lnTo>
                    <a:pt x="11012" y="14282"/>
                  </a:lnTo>
                  <a:cubicBezTo>
                    <a:pt x="10992" y="14282"/>
                    <a:pt x="10972" y="14282"/>
                    <a:pt x="10959" y="14289"/>
                  </a:cubicBezTo>
                  <a:lnTo>
                    <a:pt x="10881" y="14289"/>
                  </a:lnTo>
                  <a:lnTo>
                    <a:pt x="10855" y="14282"/>
                  </a:lnTo>
                  <a:cubicBezTo>
                    <a:pt x="10842" y="14269"/>
                    <a:pt x="10836" y="14263"/>
                    <a:pt x="10836" y="14256"/>
                  </a:cubicBezTo>
                  <a:cubicBezTo>
                    <a:pt x="10836" y="14250"/>
                    <a:pt x="10842" y="14243"/>
                    <a:pt x="10849" y="14230"/>
                  </a:cubicBezTo>
                  <a:lnTo>
                    <a:pt x="10875" y="14224"/>
                  </a:lnTo>
                  <a:cubicBezTo>
                    <a:pt x="10888" y="14222"/>
                    <a:pt x="10901" y="14222"/>
                    <a:pt x="10913" y="14222"/>
                  </a:cubicBezTo>
                  <a:close/>
                  <a:moveTo>
                    <a:pt x="11330" y="14204"/>
                  </a:moveTo>
                  <a:cubicBezTo>
                    <a:pt x="11350" y="14204"/>
                    <a:pt x="11376" y="14217"/>
                    <a:pt x="11395" y="14243"/>
                  </a:cubicBezTo>
                  <a:lnTo>
                    <a:pt x="11421" y="14256"/>
                  </a:lnTo>
                  <a:cubicBezTo>
                    <a:pt x="11428" y="14263"/>
                    <a:pt x="11434" y="14269"/>
                    <a:pt x="11434" y="14276"/>
                  </a:cubicBezTo>
                  <a:cubicBezTo>
                    <a:pt x="11434" y="14289"/>
                    <a:pt x="11421" y="14302"/>
                    <a:pt x="11402" y="14309"/>
                  </a:cubicBezTo>
                  <a:lnTo>
                    <a:pt x="11369" y="14309"/>
                  </a:lnTo>
                  <a:cubicBezTo>
                    <a:pt x="11337" y="14302"/>
                    <a:pt x="11311" y="14282"/>
                    <a:pt x="11298" y="14256"/>
                  </a:cubicBezTo>
                  <a:lnTo>
                    <a:pt x="11291" y="14243"/>
                  </a:lnTo>
                  <a:cubicBezTo>
                    <a:pt x="11291" y="14230"/>
                    <a:pt x="11291" y="14224"/>
                    <a:pt x="11304" y="14217"/>
                  </a:cubicBezTo>
                  <a:cubicBezTo>
                    <a:pt x="11311" y="14211"/>
                    <a:pt x="11317" y="14211"/>
                    <a:pt x="11330" y="14211"/>
                  </a:cubicBezTo>
                  <a:lnTo>
                    <a:pt x="11330" y="14204"/>
                  </a:lnTo>
                  <a:close/>
                  <a:moveTo>
                    <a:pt x="10643" y="14361"/>
                  </a:moveTo>
                  <a:lnTo>
                    <a:pt x="10643" y="14361"/>
                  </a:lnTo>
                  <a:cubicBezTo>
                    <a:pt x="10661" y="14368"/>
                    <a:pt x="10667" y="14374"/>
                    <a:pt x="10667" y="14380"/>
                  </a:cubicBezTo>
                  <a:cubicBezTo>
                    <a:pt x="10667" y="14380"/>
                    <a:pt x="10667" y="14387"/>
                    <a:pt x="10660" y="14393"/>
                  </a:cubicBezTo>
                  <a:lnTo>
                    <a:pt x="10654" y="14413"/>
                  </a:lnTo>
                  <a:lnTo>
                    <a:pt x="10641" y="14419"/>
                  </a:lnTo>
                  <a:lnTo>
                    <a:pt x="10628" y="14426"/>
                  </a:lnTo>
                  <a:lnTo>
                    <a:pt x="10569" y="14426"/>
                  </a:lnTo>
                  <a:lnTo>
                    <a:pt x="10550" y="14419"/>
                  </a:lnTo>
                  <a:lnTo>
                    <a:pt x="10543" y="14406"/>
                  </a:lnTo>
                  <a:cubicBezTo>
                    <a:pt x="10543" y="14406"/>
                    <a:pt x="10543" y="14400"/>
                    <a:pt x="10543" y="14393"/>
                  </a:cubicBezTo>
                  <a:cubicBezTo>
                    <a:pt x="10550" y="14387"/>
                    <a:pt x="10556" y="14380"/>
                    <a:pt x="10569" y="14374"/>
                  </a:cubicBezTo>
                  <a:lnTo>
                    <a:pt x="10643" y="14361"/>
                  </a:lnTo>
                  <a:close/>
                  <a:moveTo>
                    <a:pt x="9154" y="14345"/>
                  </a:moveTo>
                  <a:cubicBezTo>
                    <a:pt x="9174" y="14345"/>
                    <a:pt x="9196" y="14351"/>
                    <a:pt x="9210" y="14361"/>
                  </a:cubicBezTo>
                  <a:lnTo>
                    <a:pt x="9230" y="14374"/>
                  </a:lnTo>
                  <a:cubicBezTo>
                    <a:pt x="9230" y="14387"/>
                    <a:pt x="9223" y="14400"/>
                    <a:pt x="9210" y="14406"/>
                  </a:cubicBezTo>
                  <a:lnTo>
                    <a:pt x="9171" y="14419"/>
                  </a:lnTo>
                  <a:cubicBezTo>
                    <a:pt x="9158" y="14419"/>
                    <a:pt x="9151" y="14426"/>
                    <a:pt x="9132" y="14432"/>
                  </a:cubicBezTo>
                  <a:lnTo>
                    <a:pt x="9099" y="14432"/>
                  </a:lnTo>
                  <a:cubicBezTo>
                    <a:pt x="9080" y="14432"/>
                    <a:pt x="9067" y="14426"/>
                    <a:pt x="9060" y="14419"/>
                  </a:cubicBezTo>
                  <a:cubicBezTo>
                    <a:pt x="9047" y="14406"/>
                    <a:pt x="9041" y="14400"/>
                    <a:pt x="9054" y="14387"/>
                  </a:cubicBezTo>
                  <a:lnTo>
                    <a:pt x="9093" y="14361"/>
                  </a:lnTo>
                  <a:cubicBezTo>
                    <a:pt x="9112" y="14354"/>
                    <a:pt x="9125" y="14354"/>
                    <a:pt x="9125" y="14354"/>
                  </a:cubicBezTo>
                  <a:lnTo>
                    <a:pt x="9132" y="14348"/>
                  </a:lnTo>
                  <a:cubicBezTo>
                    <a:pt x="9139" y="14346"/>
                    <a:pt x="9146" y="14345"/>
                    <a:pt x="9154" y="14345"/>
                  </a:cubicBezTo>
                  <a:close/>
                  <a:moveTo>
                    <a:pt x="8757" y="14460"/>
                  </a:moveTo>
                  <a:cubicBezTo>
                    <a:pt x="8765" y="14460"/>
                    <a:pt x="8773" y="14462"/>
                    <a:pt x="8781" y="14465"/>
                  </a:cubicBezTo>
                  <a:lnTo>
                    <a:pt x="8787" y="14471"/>
                  </a:lnTo>
                  <a:cubicBezTo>
                    <a:pt x="8781" y="14497"/>
                    <a:pt x="8768" y="14510"/>
                    <a:pt x="8748" y="14523"/>
                  </a:cubicBezTo>
                  <a:lnTo>
                    <a:pt x="8709" y="14549"/>
                  </a:lnTo>
                  <a:cubicBezTo>
                    <a:pt x="8696" y="14556"/>
                    <a:pt x="8683" y="14575"/>
                    <a:pt x="8664" y="14595"/>
                  </a:cubicBezTo>
                  <a:cubicBezTo>
                    <a:pt x="8654" y="14600"/>
                    <a:pt x="8645" y="14602"/>
                    <a:pt x="8636" y="14602"/>
                  </a:cubicBezTo>
                  <a:cubicBezTo>
                    <a:pt x="8623" y="14602"/>
                    <a:pt x="8611" y="14596"/>
                    <a:pt x="8599" y="14588"/>
                  </a:cubicBezTo>
                  <a:cubicBezTo>
                    <a:pt x="8592" y="14569"/>
                    <a:pt x="8599" y="14549"/>
                    <a:pt x="8618" y="14536"/>
                  </a:cubicBezTo>
                  <a:cubicBezTo>
                    <a:pt x="8638" y="14536"/>
                    <a:pt x="8644" y="14530"/>
                    <a:pt x="8651" y="14523"/>
                  </a:cubicBezTo>
                  <a:lnTo>
                    <a:pt x="8670" y="14504"/>
                  </a:lnTo>
                  <a:lnTo>
                    <a:pt x="8690" y="14491"/>
                  </a:lnTo>
                  <a:lnTo>
                    <a:pt x="8722" y="14471"/>
                  </a:lnTo>
                  <a:cubicBezTo>
                    <a:pt x="8734" y="14463"/>
                    <a:pt x="8745" y="14460"/>
                    <a:pt x="8757" y="14460"/>
                  </a:cubicBezTo>
                  <a:close/>
                  <a:moveTo>
                    <a:pt x="10485" y="14510"/>
                  </a:moveTo>
                  <a:cubicBezTo>
                    <a:pt x="10498" y="14510"/>
                    <a:pt x="10504" y="14510"/>
                    <a:pt x="10504" y="14523"/>
                  </a:cubicBezTo>
                  <a:cubicBezTo>
                    <a:pt x="10498" y="14543"/>
                    <a:pt x="10491" y="14556"/>
                    <a:pt x="10491" y="14562"/>
                  </a:cubicBezTo>
                  <a:lnTo>
                    <a:pt x="10498" y="14575"/>
                  </a:lnTo>
                  <a:lnTo>
                    <a:pt x="10491" y="14588"/>
                  </a:lnTo>
                  <a:lnTo>
                    <a:pt x="10478" y="14621"/>
                  </a:lnTo>
                  <a:cubicBezTo>
                    <a:pt x="10472" y="14634"/>
                    <a:pt x="10472" y="14640"/>
                    <a:pt x="10472" y="14653"/>
                  </a:cubicBezTo>
                  <a:cubicBezTo>
                    <a:pt x="10465" y="14653"/>
                    <a:pt x="10459" y="14660"/>
                    <a:pt x="10452" y="14660"/>
                  </a:cubicBezTo>
                  <a:cubicBezTo>
                    <a:pt x="10433" y="14660"/>
                    <a:pt x="10426" y="14660"/>
                    <a:pt x="10426" y="14653"/>
                  </a:cubicBezTo>
                  <a:cubicBezTo>
                    <a:pt x="10420" y="14653"/>
                    <a:pt x="10413" y="14640"/>
                    <a:pt x="10413" y="14627"/>
                  </a:cubicBezTo>
                  <a:lnTo>
                    <a:pt x="10413" y="14575"/>
                  </a:lnTo>
                  <a:lnTo>
                    <a:pt x="10413" y="14569"/>
                  </a:lnTo>
                  <a:lnTo>
                    <a:pt x="10420" y="14556"/>
                  </a:lnTo>
                  <a:lnTo>
                    <a:pt x="10465" y="14510"/>
                  </a:lnTo>
                  <a:close/>
                  <a:moveTo>
                    <a:pt x="9388" y="14505"/>
                  </a:moveTo>
                  <a:cubicBezTo>
                    <a:pt x="9392" y="14505"/>
                    <a:pt x="9395" y="14507"/>
                    <a:pt x="9399" y="14510"/>
                  </a:cubicBezTo>
                  <a:cubicBezTo>
                    <a:pt x="9399" y="14510"/>
                    <a:pt x="9405" y="14517"/>
                    <a:pt x="9412" y="14536"/>
                  </a:cubicBezTo>
                  <a:cubicBezTo>
                    <a:pt x="9412" y="14562"/>
                    <a:pt x="9438" y="14595"/>
                    <a:pt x="9477" y="14634"/>
                  </a:cubicBezTo>
                  <a:cubicBezTo>
                    <a:pt x="9483" y="14640"/>
                    <a:pt x="9490" y="14647"/>
                    <a:pt x="9490" y="14660"/>
                  </a:cubicBezTo>
                  <a:cubicBezTo>
                    <a:pt x="9485" y="14674"/>
                    <a:pt x="9476" y="14682"/>
                    <a:pt x="9461" y="14682"/>
                  </a:cubicBezTo>
                  <a:cubicBezTo>
                    <a:pt x="9456" y="14682"/>
                    <a:pt x="9451" y="14681"/>
                    <a:pt x="9444" y="14679"/>
                  </a:cubicBezTo>
                  <a:cubicBezTo>
                    <a:pt x="9438" y="14679"/>
                    <a:pt x="9425" y="14666"/>
                    <a:pt x="9412" y="14647"/>
                  </a:cubicBezTo>
                  <a:lnTo>
                    <a:pt x="9379" y="14614"/>
                  </a:lnTo>
                  <a:lnTo>
                    <a:pt x="9360" y="14588"/>
                  </a:lnTo>
                  <a:cubicBezTo>
                    <a:pt x="9353" y="14575"/>
                    <a:pt x="9360" y="14556"/>
                    <a:pt x="9366" y="14530"/>
                  </a:cubicBezTo>
                  <a:lnTo>
                    <a:pt x="9373" y="14510"/>
                  </a:lnTo>
                  <a:cubicBezTo>
                    <a:pt x="9379" y="14507"/>
                    <a:pt x="9384" y="14505"/>
                    <a:pt x="9388" y="14505"/>
                  </a:cubicBezTo>
                  <a:close/>
                  <a:moveTo>
                    <a:pt x="8378" y="14677"/>
                  </a:moveTo>
                  <a:cubicBezTo>
                    <a:pt x="8380" y="14677"/>
                    <a:pt x="8382" y="14677"/>
                    <a:pt x="8384" y="14679"/>
                  </a:cubicBezTo>
                  <a:cubicBezTo>
                    <a:pt x="8391" y="14679"/>
                    <a:pt x="8391" y="14686"/>
                    <a:pt x="8397" y="14699"/>
                  </a:cubicBezTo>
                  <a:cubicBezTo>
                    <a:pt x="8404" y="14718"/>
                    <a:pt x="8404" y="14738"/>
                    <a:pt x="8397" y="14744"/>
                  </a:cubicBezTo>
                  <a:cubicBezTo>
                    <a:pt x="8391" y="14757"/>
                    <a:pt x="8378" y="14764"/>
                    <a:pt x="8378" y="14770"/>
                  </a:cubicBezTo>
                  <a:lnTo>
                    <a:pt x="8365" y="14796"/>
                  </a:lnTo>
                  <a:lnTo>
                    <a:pt x="8352" y="14809"/>
                  </a:lnTo>
                  <a:cubicBezTo>
                    <a:pt x="8339" y="14822"/>
                    <a:pt x="8326" y="14835"/>
                    <a:pt x="8313" y="14861"/>
                  </a:cubicBezTo>
                  <a:cubicBezTo>
                    <a:pt x="8303" y="14871"/>
                    <a:pt x="8290" y="14877"/>
                    <a:pt x="8276" y="14877"/>
                  </a:cubicBezTo>
                  <a:cubicBezTo>
                    <a:pt x="8271" y="14877"/>
                    <a:pt x="8266" y="14876"/>
                    <a:pt x="8260" y="14874"/>
                  </a:cubicBezTo>
                  <a:cubicBezTo>
                    <a:pt x="8247" y="14861"/>
                    <a:pt x="8247" y="14842"/>
                    <a:pt x="8254" y="14829"/>
                  </a:cubicBezTo>
                  <a:cubicBezTo>
                    <a:pt x="8254" y="14809"/>
                    <a:pt x="8260" y="14796"/>
                    <a:pt x="8273" y="14770"/>
                  </a:cubicBezTo>
                  <a:cubicBezTo>
                    <a:pt x="8293" y="14738"/>
                    <a:pt x="8313" y="14718"/>
                    <a:pt x="8319" y="14712"/>
                  </a:cubicBezTo>
                  <a:lnTo>
                    <a:pt x="8358" y="14686"/>
                  </a:lnTo>
                  <a:cubicBezTo>
                    <a:pt x="8367" y="14681"/>
                    <a:pt x="8373" y="14677"/>
                    <a:pt x="8378" y="14677"/>
                  </a:cubicBezTo>
                  <a:close/>
                  <a:moveTo>
                    <a:pt x="10445" y="14971"/>
                  </a:moveTo>
                  <a:cubicBezTo>
                    <a:pt x="10451" y="14971"/>
                    <a:pt x="10455" y="14977"/>
                    <a:pt x="10459" y="14985"/>
                  </a:cubicBezTo>
                  <a:cubicBezTo>
                    <a:pt x="10465" y="14991"/>
                    <a:pt x="10465" y="14998"/>
                    <a:pt x="10472" y="15011"/>
                  </a:cubicBezTo>
                  <a:lnTo>
                    <a:pt x="10472" y="15056"/>
                  </a:lnTo>
                  <a:lnTo>
                    <a:pt x="10478" y="15069"/>
                  </a:lnTo>
                  <a:lnTo>
                    <a:pt x="10491" y="15089"/>
                  </a:lnTo>
                  <a:lnTo>
                    <a:pt x="10491" y="15121"/>
                  </a:lnTo>
                  <a:lnTo>
                    <a:pt x="10504" y="15147"/>
                  </a:lnTo>
                  <a:lnTo>
                    <a:pt x="10498" y="15167"/>
                  </a:lnTo>
                  <a:lnTo>
                    <a:pt x="10485" y="15180"/>
                  </a:lnTo>
                  <a:cubicBezTo>
                    <a:pt x="10478" y="15180"/>
                    <a:pt x="10472" y="15180"/>
                    <a:pt x="10459" y="15167"/>
                  </a:cubicBezTo>
                  <a:cubicBezTo>
                    <a:pt x="10446" y="15154"/>
                    <a:pt x="10439" y="15147"/>
                    <a:pt x="10433" y="15141"/>
                  </a:cubicBezTo>
                  <a:lnTo>
                    <a:pt x="10426" y="15102"/>
                  </a:lnTo>
                  <a:lnTo>
                    <a:pt x="10420" y="15089"/>
                  </a:lnTo>
                  <a:lnTo>
                    <a:pt x="10413" y="15056"/>
                  </a:lnTo>
                  <a:lnTo>
                    <a:pt x="10426" y="14998"/>
                  </a:lnTo>
                  <a:cubicBezTo>
                    <a:pt x="10433" y="14985"/>
                    <a:pt x="10433" y="14978"/>
                    <a:pt x="10433" y="14978"/>
                  </a:cubicBezTo>
                  <a:cubicBezTo>
                    <a:pt x="10438" y="14973"/>
                    <a:pt x="10442" y="14971"/>
                    <a:pt x="10445" y="14971"/>
                  </a:cubicBezTo>
                  <a:close/>
                  <a:moveTo>
                    <a:pt x="9549" y="15007"/>
                  </a:moveTo>
                  <a:cubicBezTo>
                    <a:pt x="9554" y="15007"/>
                    <a:pt x="9559" y="15012"/>
                    <a:pt x="9568" y="15024"/>
                  </a:cubicBezTo>
                  <a:lnTo>
                    <a:pt x="9581" y="15050"/>
                  </a:lnTo>
                  <a:cubicBezTo>
                    <a:pt x="9587" y="15056"/>
                    <a:pt x="9594" y="15069"/>
                    <a:pt x="9600" y="15076"/>
                  </a:cubicBezTo>
                  <a:lnTo>
                    <a:pt x="9607" y="15115"/>
                  </a:lnTo>
                  <a:cubicBezTo>
                    <a:pt x="9607" y="15121"/>
                    <a:pt x="9607" y="15128"/>
                    <a:pt x="9620" y="15147"/>
                  </a:cubicBezTo>
                  <a:lnTo>
                    <a:pt x="9620" y="15173"/>
                  </a:lnTo>
                  <a:cubicBezTo>
                    <a:pt x="9620" y="15193"/>
                    <a:pt x="9626" y="15199"/>
                    <a:pt x="9620" y="15206"/>
                  </a:cubicBezTo>
                  <a:cubicBezTo>
                    <a:pt x="9620" y="15226"/>
                    <a:pt x="9613" y="15239"/>
                    <a:pt x="9600" y="15239"/>
                  </a:cubicBezTo>
                  <a:cubicBezTo>
                    <a:pt x="9594" y="15239"/>
                    <a:pt x="9587" y="15239"/>
                    <a:pt x="9581" y="15232"/>
                  </a:cubicBezTo>
                  <a:lnTo>
                    <a:pt x="9568" y="15206"/>
                  </a:lnTo>
                  <a:lnTo>
                    <a:pt x="9535" y="15134"/>
                  </a:lnTo>
                  <a:lnTo>
                    <a:pt x="9535" y="15108"/>
                  </a:lnTo>
                  <a:cubicBezTo>
                    <a:pt x="9522" y="15095"/>
                    <a:pt x="9516" y="15082"/>
                    <a:pt x="9516" y="15076"/>
                  </a:cubicBezTo>
                  <a:cubicBezTo>
                    <a:pt x="9516" y="15069"/>
                    <a:pt x="9516" y="15063"/>
                    <a:pt x="9522" y="15050"/>
                  </a:cubicBezTo>
                  <a:lnTo>
                    <a:pt x="9529" y="15030"/>
                  </a:lnTo>
                  <a:lnTo>
                    <a:pt x="9542" y="15011"/>
                  </a:lnTo>
                  <a:cubicBezTo>
                    <a:pt x="9544" y="15009"/>
                    <a:pt x="9546" y="15007"/>
                    <a:pt x="9549" y="15007"/>
                  </a:cubicBezTo>
                  <a:close/>
                  <a:moveTo>
                    <a:pt x="2869" y="15180"/>
                  </a:moveTo>
                  <a:cubicBezTo>
                    <a:pt x="2888" y="15180"/>
                    <a:pt x="2901" y="15186"/>
                    <a:pt x="2908" y="15199"/>
                  </a:cubicBezTo>
                  <a:cubicBezTo>
                    <a:pt x="2915" y="15212"/>
                    <a:pt x="2921" y="15226"/>
                    <a:pt x="2921" y="15239"/>
                  </a:cubicBezTo>
                  <a:cubicBezTo>
                    <a:pt x="2921" y="15245"/>
                    <a:pt x="2915" y="15258"/>
                    <a:pt x="2908" y="15278"/>
                  </a:cubicBezTo>
                  <a:lnTo>
                    <a:pt x="2862" y="15278"/>
                  </a:lnTo>
                  <a:lnTo>
                    <a:pt x="2849" y="15271"/>
                  </a:lnTo>
                  <a:lnTo>
                    <a:pt x="2836" y="15258"/>
                  </a:lnTo>
                  <a:lnTo>
                    <a:pt x="2830" y="15245"/>
                  </a:lnTo>
                  <a:lnTo>
                    <a:pt x="2830" y="15206"/>
                  </a:lnTo>
                  <a:cubicBezTo>
                    <a:pt x="2830" y="15199"/>
                    <a:pt x="2836" y="15199"/>
                    <a:pt x="2843" y="15193"/>
                  </a:cubicBezTo>
                  <a:lnTo>
                    <a:pt x="2856" y="15180"/>
                  </a:lnTo>
                  <a:close/>
                  <a:moveTo>
                    <a:pt x="3071" y="15278"/>
                  </a:moveTo>
                  <a:lnTo>
                    <a:pt x="3168" y="15323"/>
                  </a:lnTo>
                  <a:lnTo>
                    <a:pt x="3233" y="15401"/>
                  </a:lnTo>
                  <a:cubicBezTo>
                    <a:pt x="3233" y="15408"/>
                    <a:pt x="3240" y="15414"/>
                    <a:pt x="3246" y="15421"/>
                  </a:cubicBezTo>
                  <a:lnTo>
                    <a:pt x="3233" y="15440"/>
                  </a:lnTo>
                  <a:cubicBezTo>
                    <a:pt x="3217" y="15448"/>
                    <a:pt x="3204" y="15454"/>
                    <a:pt x="3189" y="15454"/>
                  </a:cubicBezTo>
                  <a:cubicBezTo>
                    <a:pt x="3181" y="15454"/>
                    <a:pt x="3172" y="15452"/>
                    <a:pt x="3162" y="15447"/>
                  </a:cubicBezTo>
                  <a:cubicBezTo>
                    <a:pt x="3136" y="15440"/>
                    <a:pt x="3116" y="15421"/>
                    <a:pt x="3110" y="15388"/>
                  </a:cubicBezTo>
                  <a:cubicBezTo>
                    <a:pt x="3064" y="15382"/>
                    <a:pt x="3045" y="15349"/>
                    <a:pt x="3045" y="15304"/>
                  </a:cubicBezTo>
                  <a:cubicBezTo>
                    <a:pt x="3045" y="15284"/>
                    <a:pt x="3051" y="15278"/>
                    <a:pt x="3064" y="15278"/>
                  </a:cubicBezTo>
                  <a:cubicBezTo>
                    <a:pt x="3067" y="15281"/>
                    <a:pt x="3069" y="15282"/>
                    <a:pt x="3070" y="15282"/>
                  </a:cubicBezTo>
                  <a:cubicBezTo>
                    <a:pt x="3071" y="15282"/>
                    <a:pt x="3071" y="15281"/>
                    <a:pt x="3071" y="15278"/>
                  </a:cubicBezTo>
                  <a:close/>
                  <a:moveTo>
                    <a:pt x="9678" y="15492"/>
                  </a:moveTo>
                  <a:cubicBezTo>
                    <a:pt x="9685" y="15492"/>
                    <a:pt x="9691" y="15499"/>
                    <a:pt x="9691" y="15518"/>
                  </a:cubicBezTo>
                  <a:lnTo>
                    <a:pt x="9711" y="15629"/>
                  </a:lnTo>
                  <a:cubicBezTo>
                    <a:pt x="9717" y="15661"/>
                    <a:pt x="9717" y="15694"/>
                    <a:pt x="9711" y="15707"/>
                  </a:cubicBezTo>
                  <a:cubicBezTo>
                    <a:pt x="9724" y="15720"/>
                    <a:pt x="9724" y="15733"/>
                    <a:pt x="9724" y="15752"/>
                  </a:cubicBezTo>
                  <a:cubicBezTo>
                    <a:pt x="9724" y="15772"/>
                    <a:pt x="9717" y="15785"/>
                    <a:pt x="9704" y="15798"/>
                  </a:cubicBezTo>
                  <a:lnTo>
                    <a:pt x="9678" y="15798"/>
                  </a:lnTo>
                  <a:cubicBezTo>
                    <a:pt x="9678" y="15791"/>
                    <a:pt x="9672" y="15778"/>
                    <a:pt x="9652" y="15759"/>
                  </a:cubicBezTo>
                  <a:cubicBezTo>
                    <a:pt x="9633" y="15746"/>
                    <a:pt x="9626" y="15713"/>
                    <a:pt x="9626" y="15674"/>
                  </a:cubicBezTo>
                  <a:cubicBezTo>
                    <a:pt x="9633" y="15590"/>
                    <a:pt x="9639" y="15544"/>
                    <a:pt x="9646" y="15518"/>
                  </a:cubicBezTo>
                  <a:cubicBezTo>
                    <a:pt x="9652" y="15499"/>
                    <a:pt x="9659" y="15492"/>
                    <a:pt x="9678" y="15492"/>
                  </a:cubicBezTo>
                  <a:close/>
                  <a:moveTo>
                    <a:pt x="3253" y="15648"/>
                  </a:moveTo>
                  <a:cubicBezTo>
                    <a:pt x="3266" y="15655"/>
                    <a:pt x="3272" y="15661"/>
                    <a:pt x="3279" y="15681"/>
                  </a:cubicBezTo>
                  <a:cubicBezTo>
                    <a:pt x="3285" y="15700"/>
                    <a:pt x="3285" y="15720"/>
                    <a:pt x="3285" y="15739"/>
                  </a:cubicBezTo>
                  <a:lnTo>
                    <a:pt x="3285" y="15759"/>
                  </a:lnTo>
                  <a:lnTo>
                    <a:pt x="3279" y="15772"/>
                  </a:lnTo>
                  <a:cubicBezTo>
                    <a:pt x="3272" y="15798"/>
                    <a:pt x="3266" y="15811"/>
                    <a:pt x="3266" y="15811"/>
                  </a:cubicBezTo>
                  <a:lnTo>
                    <a:pt x="3227" y="15817"/>
                  </a:lnTo>
                  <a:cubicBezTo>
                    <a:pt x="3227" y="15791"/>
                    <a:pt x="3220" y="15772"/>
                    <a:pt x="3220" y="15759"/>
                  </a:cubicBezTo>
                  <a:lnTo>
                    <a:pt x="3214" y="15713"/>
                  </a:lnTo>
                  <a:lnTo>
                    <a:pt x="3220" y="15674"/>
                  </a:lnTo>
                  <a:cubicBezTo>
                    <a:pt x="3233" y="15655"/>
                    <a:pt x="3240" y="15648"/>
                    <a:pt x="3253" y="15648"/>
                  </a:cubicBezTo>
                  <a:close/>
                  <a:moveTo>
                    <a:pt x="10530" y="15512"/>
                  </a:moveTo>
                  <a:cubicBezTo>
                    <a:pt x="10543" y="15512"/>
                    <a:pt x="10556" y="15518"/>
                    <a:pt x="10556" y="15531"/>
                  </a:cubicBezTo>
                  <a:lnTo>
                    <a:pt x="10563" y="15564"/>
                  </a:lnTo>
                  <a:cubicBezTo>
                    <a:pt x="10563" y="15577"/>
                    <a:pt x="10569" y="15603"/>
                    <a:pt x="10582" y="15642"/>
                  </a:cubicBezTo>
                  <a:lnTo>
                    <a:pt x="10602" y="15694"/>
                  </a:lnTo>
                  <a:lnTo>
                    <a:pt x="10608" y="15739"/>
                  </a:lnTo>
                  <a:lnTo>
                    <a:pt x="10602" y="15785"/>
                  </a:lnTo>
                  <a:cubicBezTo>
                    <a:pt x="10595" y="15811"/>
                    <a:pt x="10582" y="15824"/>
                    <a:pt x="10569" y="15824"/>
                  </a:cubicBezTo>
                  <a:cubicBezTo>
                    <a:pt x="10556" y="15824"/>
                    <a:pt x="10543" y="15811"/>
                    <a:pt x="10543" y="15785"/>
                  </a:cubicBezTo>
                  <a:cubicBezTo>
                    <a:pt x="10543" y="15765"/>
                    <a:pt x="10537" y="15752"/>
                    <a:pt x="10537" y="15746"/>
                  </a:cubicBezTo>
                  <a:lnTo>
                    <a:pt x="10517" y="15720"/>
                  </a:lnTo>
                  <a:lnTo>
                    <a:pt x="10517" y="15681"/>
                  </a:lnTo>
                  <a:lnTo>
                    <a:pt x="10511" y="15655"/>
                  </a:lnTo>
                  <a:cubicBezTo>
                    <a:pt x="10498" y="15629"/>
                    <a:pt x="10498" y="15596"/>
                    <a:pt x="10511" y="15544"/>
                  </a:cubicBezTo>
                  <a:cubicBezTo>
                    <a:pt x="10511" y="15525"/>
                    <a:pt x="10517" y="15512"/>
                    <a:pt x="10530" y="15512"/>
                  </a:cubicBezTo>
                  <a:close/>
                  <a:moveTo>
                    <a:pt x="5074" y="15694"/>
                  </a:moveTo>
                  <a:cubicBezTo>
                    <a:pt x="5074" y="15700"/>
                    <a:pt x="5074" y="15707"/>
                    <a:pt x="5080" y="15720"/>
                  </a:cubicBezTo>
                  <a:cubicBezTo>
                    <a:pt x="5087" y="15726"/>
                    <a:pt x="5080" y="15739"/>
                    <a:pt x="5080" y="15752"/>
                  </a:cubicBezTo>
                  <a:cubicBezTo>
                    <a:pt x="5074" y="15765"/>
                    <a:pt x="5074" y="15798"/>
                    <a:pt x="5074" y="15843"/>
                  </a:cubicBezTo>
                  <a:cubicBezTo>
                    <a:pt x="5074" y="15882"/>
                    <a:pt x="5067" y="15915"/>
                    <a:pt x="5061" y="15934"/>
                  </a:cubicBezTo>
                  <a:lnTo>
                    <a:pt x="5028" y="15934"/>
                  </a:lnTo>
                  <a:cubicBezTo>
                    <a:pt x="5028" y="15895"/>
                    <a:pt x="5022" y="15850"/>
                    <a:pt x="5022" y="15785"/>
                  </a:cubicBezTo>
                  <a:lnTo>
                    <a:pt x="5028" y="15726"/>
                  </a:lnTo>
                  <a:cubicBezTo>
                    <a:pt x="5041" y="15700"/>
                    <a:pt x="5054" y="15694"/>
                    <a:pt x="5074" y="15694"/>
                  </a:cubicBezTo>
                  <a:close/>
                  <a:moveTo>
                    <a:pt x="3216" y="16075"/>
                  </a:moveTo>
                  <a:cubicBezTo>
                    <a:pt x="3219" y="16075"/>
                    <a:pt x="3223" y="16076"/>
                    <a:pt x="3227" y="16077"/>
                  </a:cubicBezTo>
                  <a:cubicBezTo>
                    <a:pt x="3233" y="16077"/>
                    <a:pt x="3240" y="16084"/>
                    <a:pt x="3246" y="16090"/>
                  </a:cubicBezTo>
                  <a:lnTo>
                    <a:pt x="3246" y="16123"/>
                  </a:lnTo>
                  <a:cubicBezTo>
                    <a:pt x="3253" y="16149"/>
                    <a:pt x="3253" y="16162"/>
                    <a:pt x="3253" y="16169"/>
                  </a:cubicBezTo>
                  <a:lnTo>
                    <a:pt x="3253" y="16188"/>
                  </a:lnTo>
                  <a:lnTo>
                    <a:pt x="3246" y="16221"/>
                  </a:lnTo>
                  <a:cubicBezTo>
                    <a:pt x="3246" y="16221"/>
                    <a:pt x="3240" y="16234"/>
                    <a:pt x="3233" y="16240"/>
                  </a:cubicBezTo>
                  <a:cubicBezTo>
                    <a:pt x="3214" y="16240"/>
                    <a:pt x="3201" y="16240"/>
                    <a:pt x="3194" y="16234"/>
                  </a:cubicBezTo>
                  <a:lnTo>
                    <a:pt x="3188" y="16208"/>
                  </a:lnTo>
                  <a:cubicBezTo>
                    <a:pt x="3188" y="16175"/>
                    <a:pt x="3188" y="16149"/>
                    <a:pt x="3188" y="16116"/>
                  </a:cubicBezTo>
                  <a:cubicBezTo>
                    <a:pt x="3188" y="16110"/>
                    <a:pt x="3194" y="16097"/>
                    <a:pt x="3201" y="16084"/>
                  </a:cubicBezTo>
                  <a:cubicBezTo>
                    <a:pt x="3201" y="16079"/>
                    <a:pt x="3207" y="16075"/>
                    <a:pt x="3216" y="16075"/>
                  </a:cubicBezTo>
                  <a:close/>
                  <a:moveTo>
                    <a:pt x="10589" y="16051"/>
                  </a:moveTo>
                  <a:cubicBezTo>
                    <a:pt x="10595" y="16051"/>
                    <a:pt x="10602" y="16058"/>
                    <a:pt x="10602" y="16071"/>
                  </a:cubicBezTo>
                  <a:lnTo>
                    <a:pt x="10615" y="16097"/>
                  </a:lnTo>
                  <a:lnTo>
                    <a:pt x="10621" y="16286"/>
                  </a:lnTo>
                  <a:cubicBezTo>
                    <a:pt x="10612" y="16290"/>
                    <a:pt x="10605" y="16292"/>
                    <a:pt x="10598" y="16292"/>
                  </a:cubicBezTo>
                  <a:cubicBezTo>
                    <a:pt x="10586" y="16292"/>
                    <a:pt x="10578" y="16285"/>
                    <a:pt x="10569" y="16273"/>
                  </a:cubicBezTo>
                  <a:cubicBezTo>
                    <a:pt x="10563" y="16260"/>
                    <a:pt x="10563" y="16247"/>
                    <a:pt x="10556" y="16240"/>
                  </a:cubicBezTo>
                  <a:cubicBezTo>
                    <a:pt x="10556" y="16169"/>
                    <a:pt x="10563" y="16110"/>
                    <a:pt x="10569" y="16077"/>
                  </a:cubicBezTo>
                  <a:cubicBezTo>
                    <a:pt x="10576" y="16058"/>
                    <a:pt x="10582" y="16051"/>
                    <a:pt x="10589" y="16051"/>
                  </a:cubicBezTo>
                  <a:close/>
                  <a:moveTo>
                    <a:pt x="9733" y="16125"/>
                  </a:moveTo>
                  <a:cubicBezTo>
                    <a:pt x="9737" y="16125"/>
                    <a:pt x="9740" y="16126"/>
                    <a:pt x="9743" y="16129"/>
                  </a:cubicBezTo>
                  <a:lnTo>
                    <a:pt x="9750" y="16156"/>
                  </a:lnTo>
                  <a:lnTo>
                    <a:pt x="9756" y="16195"/>
                  </a:lnTo>
                  <a:cubicBezTo>
                    <a:pt x="9750" y="16208"/>
                    <a:pt x="9750" y="16214"/>
                    <a:pt x="9756" y="16227"/>
                  </a:cubicBezTo>
                  <a:lnTo>
                    <a:pt x="9763" y="16260"/>
                  </a:lnTo>
                  <a:lnTo>
                    <a:pt x="9769" y="16286"/>
                  </a:lnTo>
                  <a:cubicBezTo>
                    <a:pt x="9769" y="16292"/>
                    <a:pt x="9769" y="16299"/>
                    <a:pt x="9776" y="16305"/>
                  </a:cubicBezTo>
                  <a:cubicBezTo>
                    <a:pt x="9782" y="16318"/>
                    <a:pt x="9782" y="16318"/>
                    <a:pt x="9776" y="16325"/>
                  </a:cubicBezTo>
                  <a:cubicBezTo>
                    <a:pt x="9776" y="16332"/>
                    <a:pt x="9774" y="16335"/>
                    <a:pt x="9768" y="16335"/>
                  </a:cubicBezTo>
                  <a:cubicBezTo>
                    <a:pt x="9764" y="16335"/>
                    <a:pt x="9758" y="16334"/>
                    <a:pt x="9750" y="16331"/>
                  </a:cubicBezTo>
                  <a:lnTo>
                    <a:pt x="9724" y="16325"/>
                  </a:lnTo>
                  <a:cubicBezTo>
                    <a:pt x="9711" y="16292"/>
                    <a:pt x="9704" y="16266"/>
                    <a:pt x="9704" y="16227"/>
                  </a:cubicBezTo>
                  <a:cubicBezTo>
                    <a:pt x="9704" y="16188"/>
                    <a:pt x="9711" y="16149"/>
                    <a:pt x="9717" y="16129"/>
                  </a:cubicBezTo>
                  <a:cubicBezTo>
                    <a:pt x="9724" y="16126"/>
                    <a:pt x="9729" y="16125"/>
                    <a:pt x="9733" y="16125"/>
                  </a:cubicBezTo>
                  <a:close/>
                  <a:moveTo>
                    <a:pt x="4985" y="16223"/>
                  </a:moveTo>
                  <a:cubicBezTo>
                    <a:pt x="4989" y="16223"/>
                    <a:pt x="4995" y="16226"/>
                    <a:pt x="5002" y="16234"/>
                  </a:cubicBezTo>
                  <a:cubicBezTo>
                    <a:pt x="5009" y="16240"/>
                    <a:pt x="5009" y="16247"/>
                    <a:pt x="5009" y="16260"/>
                  </a:cubicBezTo>
                  <a:cubicBezTo>
                    <a:pt x="5015" y="16266"/>
                    <a:pt x="5015" y="16312"/>
                    <a:pt x="5015" y="16396"/>
                  </a:cubicBezTo>
                  <a:cubicBezTo>
                    <a:pt x="5015" y="16442"/>
                    <a:pt x="5015" y="16481"/>
                    <a:pt x="5002" y="16500"/>
                  </a:cubicBezTo>
                  <a:cubicBezTo>
                    <a:pt x="4989" y="16520"/>
                    <a:pt x="4983" y="16533"/>
                    <a:pt x="4976" y="16539"/>
                  </a:cubicBezTo>
                  <a:lnTo>
                    <a:pt x="4963" y="16533"/>
                  </a:lnTo>
                  <a:cubicBezTo>
                    <a:pt x="4950" y="16520"/>
                    <a:pt x="4950" y="16507"/>
                    <a:pt x="4950" y="16500"/>
                  </a:cubicBezTo>
                  <a:cubicBezTo>
                    <a:pt x="4950" y="16500"/>
                    <a:pt x="4950" y="16487"/>
                    <a:pt x="4957" y="16468"/>
                  </a:cubicBezTo>
                  <a:cubicBezTo>
                    <a:pt x="4963" y="16448"/>
                    <a:pt x="4970" y="16422"/>
                    <a:pt x="4970" y="16390"/>
                  </a:cubicBezTo>
                  <a:cubicBezTo>
                    <a:pt x="4963" y="16344"/>
                    <a:pt x="4963" y="16292"/>
                    <a:pt x="4970" y="16247"/>
                  </a:cubicBezTo>
                  <a:lnTo>
                    <a:pt x="4976" y="16227"/>
                  </a:lnTo>
                  <a:cubicBezTo>
                    <a:pt x="4979" y="16224"/>
                    <a:pt x="4982" y="16223"/>
                    <a:pt x="4985" y="16223"/>
                  </a:cubicBezTo>
                  <a:close/>
                  <a:moveTo>
                    <a:pt x="10621" y="16448"/>
                  </a:moveTo>
                  <a:cubicBezTo>
                    <a:pt x="10628" y="16448"/>
                    <a:pt x="10634" y="16448"/>
                    <a:pt x="10647" y="16461"/>
                  </a:cubicBezTo>
                  <a:lnTo>
                    <a:pt x="10654" y="16487"/>
                  </a:lnTo>
                  <a:lnTo>
                    <a:pt x="10654" y="16546"/>
                  </a:lnTo>
                  <a:lnTo>
                    <a:pt x="10654" y="16591"/>
                  </a:lnTo>
                  <a:cubicBezTo>
                    <a:pt x="10654" y="16598"/>
                    <a:pt x="10647" y="16604"/>
                    <a:pt x="10641" y="16611"/>
                  </a:cubicBezTo>
                  <a:cubicBezTo>
                    <a:pt x="10637" y="16619"/>
                    <a:pt x="10630" y="16624"/>
                    <a:pt x="10623" y="16624"/>
                  </a:cubicBezTo>
                  <a:cubicBezTo>
                    <a:pt x="10618" y="16624"/>
                    <a:pt x="10613" y="16622"/>
                    <a:pt x="10608" y="16617"/>
                  </a:cubicBezTo>
                  <a:cubicBezTo>
                    <a:pt x="10602" y="16611"/>
                    <a:pt x="10602" y="16604"/>
                    <a:pt x="10595" y="16598"/>
                  </a:cubicBezTo>
                  <a:lnTo>
                    <a:pt x="10595" y="16585"/>
                  </a:lnTo>
                  <a:lnTo>
                    <a:pt x="10595" y="16533"/>
                  </a:lnTo>
                  <a:cubicBezTo>
                    <a:pt x="10595" y="16507"/>
                    <a:pt x="10595" y="16487"/>
                    <a:pt x="10602" y="16474"/>
                  </a:cubicBezTo>
                  <a:cubicBezTo>
                    <a:pt x="10602" y="16455"/>
                    <a:pt x="10608" y="16448"/>
                    <a:pt x="10621" y="16448"/>
                  </a:cubicBezTo>
                  <a:close/>
                  <a:moveTo>
                    <a:pt x="3194" y="16487"/>
                  </a:moveTo>
                  <a:cubicBezTo>
                    <a:pt x="3207" y="16487"/>
                    <a:pt x="3214" y="16494"/>
                    <a:pt x="3220" y="16500"/>
                  </a:cubicBezTo>
                  <a:lnTo>
                    <a:pt x="3227" y="16533"/>
                  </a:lnTo>
                  <a:lnTo>
                    <a:pt x="3233" y="16585"/>
                  </a:lnTo>
                  <a:cubicBezTo>
                    <a:pt x="3233" y="16604"/>
                    <a:pt x="3233" y="16624"/>
                    <a:pt x="3227" y="16630"/>
                  </a:cubicBezTo>
                  <a:lnTo>
                    <a:pt x="3207" y="16656"/>
                  </a:lnTo>
                  <a:lnTo>
                    <a:pt x="3207" y="16682"/>
                  </a:lnTo>
                  <a:cubicBezTo>
                    <a:pt x="3207" y="16702"/>
                    <a:pt x="3201" y="16715"/>
                    <a:pt x="3194" y="16728"/>
                  </a:cubicBezTo>
                  <a:lnTo>
                    <a:pt x="3155" y="16728"/>
                  </a:lnTo>
                  <a:cubicBezTo>
                    <a:pt x="3149" y="16682"/>
                    <a:pt x="3142" y="16650"/>
                    <a:pt x="3149" y="16624"/>
                  </a:cubicBezTo>
                  <a:lnTo>
                    <a:pt x="3162" y="16598"/>
                  </a:lnTo>
                  <a:lnTo>
                    <a:pt x="3175" y="16500"/>
                  </a:lnTo>
                  <a:cubicBezTo>
                    <a:pt x="3178" y="16493"/>
                    <a:pt x="3182" y="16489"/>
                    <a:pt x="3186" y="16489"/>
                  </a:cubicBezTo>
                  <a:cubicBezTo>
                    <a:pt x="3189" y="16489"/>
                    <a:pt x="3191" y="16491"/>
                    <a:pt x="3194" y="16494"/>
                  </a:cubicBezTo>
                  <a:lnTo>
                    <a:pt x="3194" y="16487"/>
                  </a:lnTo>
                  <a:close/>
                  <a:moveTo>
                    <a:pt x="11499" y="16663"/>
                  </a:moveTo>
                  <a:lnTo>
                    <a:pt x="11499" y="16663"/>
                  </a:lnTo>
                  <a:cubicBezTo>
                    <a:pt x="11519" y="16669"/>
                    <a:pt x="11525" y="16676"/>
                    <a:pt x="11525" y="16682"/>
                  </a:cubicBezTo>
                  <a:cubicBezTo>
                    <a:pt x="11532" y="16689"/>
                    <a:pt x="11538" y="16695"/>
                    <a:pt x="11532" y="16708"/>
                  </a:cubicBezTo>
                  <a:cubicBezTo>
                    <a:pt x="11532" y="16721"/>
                    <a:pt x="11525" y="16734"/>
                    <a:pt x="11519" y="16734"/>
                  </a:cubicBezTo>
                  <a:lnTo>
                    <a:pt x="11506" y="16741"/>
                  </a:lnTo>
                  <a:lnTo>
                    <a:pt x="11499" y="16734"/>
                  </a:lnTo>
                  <a:lnTo>
                    <a:pt x="11480" y="16734"/>
                  </a:lnTo>
                  <a:lnTo>
                    <a:pt x="11473" y="16728"/>
                  </a:lnTo>
                  <a:lnTo>
                    <a:pt x="11473" y="16721"/>
                  </a:lnTo>
                  <a:lnTo>
                    <a:pt x="11473" y="16702"/>
                  </a:lnTo>
                  <a:lnTo>
                    <a:pt x="11473" y="16682"/>
                  </a:lnTo>
                  <a:cubicBezTo>
                    <a:pt x="11480" y="16669"/>
                    <a:pt x="11493" y="16669"/>
                    <a:pt x="11506" y="16669"/>
                  </a:cubicBezTo>
                  <a:lnTo>
                    <a:pt x="11499" y="16663"/>
                  </a:lnTo>
                  <a:close/>
                  <a:moveTo>
                    <a:pt x="9776" y="16572"/>
                  </a:moveTo>
                  <a:cubicBezTo>
                    <a:pt x="9789" y="16572"/>
                    <a:pt x="9795" y="16572"/>
                    <a:pt x="9808" y="16585"/>
                  </a:cubicBezTo>
                  <a:lnTo>
                    <a:pt x="9821" y="16676"/>
                  </a:lnTo>
                  <a:cubicBezTo>
                    <a:pt x="9828" y="16676"/>
                    <a:pt x="9828" y="16682"/>
                    <a:pt x="9834" y="16689"/>
                  </a:cubicBezTo>
                  <a:lnTo>
                    <a:pt x="9834" y="16708"/>
                  </a:lnTo>
                  <a:lnTo>
                    <a:pt x="9815" y="16754"/>
                  </a:lnTo>
                  <a:lnTo>
                    <a:pt x="9795" y="16760"/>
                  </a:lnTo>
                  <a:cubicBezTo>
                    <a:pt x="9789" y="16760"/>
                    <a:pt x="9782" y="16754"/>
                    <a:pt x="9776" y="16747"/>
                  </a:cubicBezTo>
                  <a:lnTo>
                    <a:pt x="9776" y="16734"/>
                  </a:lnTo>
                  <a:cubicBezTo>
                    <a:pt x="9763" y="16728"/>
                    <a:pt x="9756" y="16715"/>
                    <a:pt x="9756" y="16715"/>
                  </a:cubicBezTo>
                  <a:cubicBezTo>
                    <a:pt x="9750" y="16708"/>
                    <a:pt x="9750" y="16702"/>
                    <a:pt x="9750" y="16689"/>
                  </a:cubicBezTo>
                  <a:cubicBezTo>
                    <a:pt x="9750" y="16650"/>
                    <a:pt x="9750" y="16624"/>
                    <a:pt x="9756" y="16604"/>
                  </a:cubicBezTo>
                  <a:cubicBezTo>
                    <a:pt x="9756" y="16585"/>
                    <a:pt x="9763" y="16572"/>
                    <a:pt x="9776" y="16572"/>
                  </a:cubicBezTo>
                  <a:close/>
                  <a:moveTo>
                    <a:pt x="10751" y="16676"/>
                  </a:moveTo>
                  <a:cubicBezTo>
                    <a:pt x="10758" y="16676"/>
                    <a:pt x="10771" y="16676"/>
                    <a:pt x="10784" y="16689"/>
                  </a:cubicBezTo>
                  <a:lnTo>
                    <a:pt x="10816" y="16715"/>
                  </a:lnTo>
                  <a:cubicBezTo>
                    <a:pt x="10829" y="16728"/>
                    <a:pt x="10855" y="16728"/>
                    <a:pt x="10888" y="16728"/>
                  </a:cubicBezTo>
                  <a:cubicBezTo>
                    <a:pt x="10920" y="16728"/>
                    <a:pt x="10940" y="16734"/>
                    <a:pt x="10953" y="16747"/>
                  </a:cubicBezTo>
                  <a:cubicBezTo>
                    <a:pt x="10966" y="16754"/>
                    <a:pt x="10966" y="16760"/>
                    <a:pt x="10966" y="16773"/>
                  </a:cubicBezTo>
                  <a:cubicBezTo>
                    <a:pt x="10966" y="16773"/>
                    <a:pt x="10959" y="16780"/>
                    <a:pt x="10953" y="16793"/>
                  </a:cubicBezTo>
                  <a:lnTo>
                    <a:pt x="10927" y="16793"/>
                  </a:lnTo>
                  <a:lnTo>
                    <a:pt x="10927" y="16799"/>
                  </a:lnTo>
                  <a:cubicBezTo>
                    <a:pt x="10905" y="16804"/>
                    <a:pt x="10884" y="16806"/>
                    <a:pt x="10866" y="16806"/>
                  </a:cubicBezTo>
                  <a:cubicBezTo>
                    <a:pt x="10836" y="16806"/>
                    <a:pt x="10810" y="16801"/>
                    <a:pt x="10790" y="16793"/>
                  </a:cubicBezTo>
                  <a:cubicBezTo>
                    <a:pt x="10764" y="16780"/>
                    <a:pt x="10751" y="16767"/>
                    <a:pt x="10751" y="16754"/>
                  </a:cubicBezTo>
                  <a:lnTo>
                    <a:pt x="10745" y="16728"/>
                  </a:lnTo>
                  <a:lnTo>
                    <a:pt x="10738" y="16708"/>
                  </a:lnTo>
                  <a:cubicBezTo>
                    <a:pt x="10732" y="16695"/>
                    <a:pt x="10732" y="16689"/>
                    <a:pt x="10738" y="16682"/>
                  </a:cubicBezTo>
                  <a:lnTo>
                    <a:pt x="10751" y="16676"/>
                  </a:lnTo>
                  <a:close/>
                  <a:moveTo>
                    <a:pt x="11397" y="16723"/>
                  </a:moveTo>
                  <a:cubicBezTo>
                    <a:pt x="11407" y="16723"/>
                    <a:pt x="11415" y="16725"/>
                    <a:pt x="11421" y="16728"/>
                  </a:cubicBezTo>
                  <a:cubicBezTo>
                    <a:pt x="11428" y="16734"/>
                    <a:pt x="11428" y="16747"/>
                    <a:pt x="11428" y="16760"/>
                  </a:cubicBezTo>
                  <a:cubicBezTo>
                    <a:pt x="11428" y="16773"/>
                    <a:pt x="11421" y="16786"/>
                    <a:pt x="11408" y="16793"/>
                  </a:cubicBezTo>
                  <a:cubicBezTo>
                    <a:pt x="11389" y="16806"/>
                    <a:pt x="11350" y="16819"/>
                    <a:pt x="11291" y="16825"/>
                  </a:cubicBezTo>
                  <a:cubicBezTo>
                    <a:pt x="11252" y="16825"/>
                    <a:pt x="11220" y="16819"/>
                    <a:pt x="11207" y="16806"/>
                  </a:cubicBezTo>
                  <a:cubicBezTo>
                    <a:pt x="11181" y="16793"/>
                    <a:pt x="11168" y="16786"/>
                    <a:pt x="11161" y="16786"/>
                  </a:cubicBezTo>
                  <a:cubicBezTo>
                    <a:pt x="11148" y="16773"/>
                    <a:pt x="11148" y="16760"/>
                    <a:pt x="11161" y="16754"/>
                  </a:cubicBezTo>
                  <a:cubicBezTo>
                    <a:pt x="11165" y="16746"/>
                    <a:pt x="11169" y="16743"/>
                    <a:pt x="11174" y="16743"/>
                  </a:cubicBezTo>
                  <a:cubicBezTo>
                    <a:pt x="11177" y="16743"/>
                    <a:pt x="11182" y="16745"/>
                    <a:pt x="11187" y="16747"/>
                  </a:cubicBezTo>
                  <a:cubicBezTo>
                    <a:pt x="11203" y="16749"/>
                    <a:pt x="11219" y="16750"/>
                    <a:pt x="11235" y="16750"/>
                  </a:cubicBezTo>
                  <a:cubicBezTo>
                    <a:pt x="11281" y="16750"/>
                    <a:pt x="11324" y="16742"/>
                    <a:pt x="11363" y="16728"/>
                  </a:cubicBezTo>
                  <a:cubicBezTo>
                    <a:pt x="11376" y="16725"/>
                    <a:pt x="11387" y="16723"/>
                    <a:pt x="11397" y="16723"/>
                  </a:cubicBezTo>
                  <a:close/>
                  <a:moveTo>
                    <a:pt x="4937" y="16786"/>
                  </a:moveTo>
                  <a:cubicBezTo>
                    <a:pt x="4944" y="16786"/>
                    <a:pt x="4950" y="16793"/>
                    <a:pt x="4957" y="16799"/>
                  </a:cubicBezTo>
                  <a:cubicBezTo>
                    <a:pt x="4957" y="16812"/>
                    <a:pt x="4957" y="16832"/>
                    <a:pt x="4950" y="16858"/>
                  </a:cubicBezTo>
                  <a:lnTo>
                    <a:pt x="4944" y="16903"/>
                  </a:lnTo>
                  <a:cubicBezTo>
                    <a:pt x="4944" y="16923"/>
                    <a:pt x="4944" y="16949"/>
                    <a:pt x="4950" y="16988"/>
                  </a:cubicBezTo>
                  <a:cubicBezTo>
                    <a:pt x="4944" y="17020"/>
                    <a:pt x="4937" y="17040"/>
                    <a:pt x="4931" y="17060"/>
                  </a:cubicBezTo>
                  <a:lnTo>
                    <a:pt x="4905" y="17060"/>
                  </a:lnTo>
                  <a:cubicBezTo>
                    <a:pt x="4892" y="17040"/>
                    <a:pt x="4892" y="17014"/>
                    <a:pt x="4885" y="16981"/>
                  </a:cubicBezTo>
                  <a:cubicBezTo>
                    <a:pt x="4892" y="16949"/>
                    <a:pt x="4892" y="16923"/>
                    <a:pt x="4892" y="16903"/>
                  </a:cubicBezTo>
                  <a:cubicBezTo>
                    <a:pt x="4885" y="16884"/>
                    <a:pt x="4885" y="16871"/>
                    <a:pt x="4892" y="16851"/>
                  </a:cubicBezTo>
                  <a:lnTo>
                    <a:pt x="4911" y="16812"/>
                  </a:lnTo>
                  <a:cubicBezTo>
                    <a:pt x="4918" y="16799"/>
                    <a:pt x="4931" y="16786"/>
                    <a:pt x="4937" y="16786"/>
                  </a:cubicBezTo>
                  <a:close/>
                  <a:moveTo>
                    <a:pt x="9756" y="16981"/>
                  </a:moveTo>
                  <a:cubicBezTo>
                    <a:pt x="9769" y="16981"/>
                    <a:pt x="9776" y="16988"/>
                    <a:pt x="9782" y="16994"/>
                  </a:cubicBezTo>
                  <a:lnTo>
                    <a:pt x="9769" y="17046"/>
                  </a:lnTo>
                  <a:cubicBezTo>
                    <a:pt x="9769" y="17066"/>
                    <a:pt x="9763" y="17079"/>
                    <a:pt x="9756" y="17086"/>
                  </a:cubicBezTo>
                  <a:cubicBezTo>
                    <a:pt x="9750" y="17092"/>
                    <a:pt x="9737" y="17099"/>
                    <a:pt x="9717" y="17105"/>
                  </a:cubicBezTo>
                  <a:cubicBezTo>
                    <a:pt x="9691" y="17118"/>
                    <a:pt x="9665" y="17138"/>
                    <a:pt x="9646" y="17151"/>
                  </a:cubicBezTo>
                  <a:cubicBezTo>
                    <a:pt x="9633" y="17170"/>
                    <a:pt x="9620" y="17177"/>
                    <a:pt x="9620" y="17183"/>
                  </a:cubicBezTo>
                  <a:cubicBezTo>
                    <a:pt x="9610" y="17186"/>
                    <a:pt x="9602" y="17188"/>
                    <a:pt x="9595" y="17188"/>
                  </a:cubicBezTo>
                  <a:cubicBezTo>
                    <a:pt x="9587" y="17188"/>
                    <a:pt x="9581" y="17186"/>
                    <a:pt x="9574" y="17183"/>
                  </a:cubicBezTo>
                  <a:cubicBezTo>
                    <a:pt x="9574" y="17177"/>
                    <a:pt x="9574" y="17157"/>
                    <a:pt x="9574" y="17131"/>
                  </a:cubicBezTo>
                  <a:lnTo>
                    <a:pt x="9607" y="17066"/>
                  </a:lnTo>
                  <a:lnTo>
                    <a:pt x="9646" y="17040"/>
                  </a:lnTo>
                  <a:lnTo>
                    <a:pt x="9730" y="16994"/>
                  </a:lnTo>
                  <a:lnTo>
                    <a:pt x="9756" y="16981"/>
                  </a:lnTo>
                  <a:close/>
                  <a:moveTo>
                    <a:pt x="3188" y="16988"/>
                  </a:moveTo>
                  <a:cubicBezTo>
                    <a:pt x="3201" y="16988"/>
                    <a:pt x="3207" y="16988"/>
                    <a:pt x="3207" y="16994"/>
                  </a:cubicBezTo>
                  <a:cubicBezTo>
                    <a:pt x="3214" y="17001"/>
                    <a:pt x="3214" y="17007"/>
                    <a:pt x="3214" y="17020"/>
                  </a:cubicBezTo>
                  <a:lnTo>
                    <a:pt x="3207" y="17046"/>
                  </a:lnTo>
                  <a:lnTo>
                    <a:pt x="3201" y="17073"/>
                  </a:lnTo>
                  <a:lnTo>
                    <a:pt x="3201" y="17151"/>
                  </a:lnTo>
                  <a:lnTo>
                    <a:pt x="3201" y="17177"/>
                  </a:lnTo>
                  <a:cubicBezTo>
                    <a:pt x="3188" y="17190"/>
                    <a:pt x="3181" y="17190"/>
                    <a:pt x="3175" y="17190"/>
                  </a:cubicBezTo>
                  <a:cubicBezTo>
                    <a:pt x="3168" y="17190"/>
                    <a:pt x="3162" y="17183"/>
                    <a:pt x="3155" y="17177"/>
                  </a:cubicBezTo>
                  <a:lnTo>
                    <a:pt x="3155" y="17040"/>
                  </a:lnTo>
                  <a:cubicBezTo>
                    <a:pt x="3155" y="17027"/>
                    <a:pt x="3155" y="17020"/>
                    <a:pt x="3162" y="17014"/>
                  </a:cubicBezTo>
                  <a:lnTo>
                    <a:pt x="3188" y="16988"/>
                  </a:lnTo>
                  <a:close/>
                  <a:moveTo>
                    <a:pt x="9510" y="17252"/>
                  </a:moveTo>
                  <a:cubicBezTo>
                    <a:pt x="9522" y="17252"/>
                    <a:pt x="9530" y="17258"/>
                    <a:pt x="9535" y="17268"/>
                  </a:cubicBezTo>
                  <a:cubicBezTo>
                    <a:pt x="9535" y="17274"/>
                    <a:pt x="9535" y="17281"/>
                    <a:pt x="9516" y="17294"/>
                  </a:cubicBezTo>
                  <a:cubicBezTo>
                    <a:pt x="9509" y="17294"/>
                    <a:pt x="9503" y="17300"/>
                    <a:pt x="9496" y="17307"/>
                  </a:cubicBezTo>
                  <a:lnTo>
                    <a:pt x="9483" y="17326"/>
                  </a:lnTo>
                  <a:lnTo>
                    <a:pt x="9464" y="17333"/>
                  </a:lnTo>
                  <a:lnTo>
                    <a:pt x="9405" y="17346"/>
                  </a:lnTo>
                  <a:cubicBezTo>
                    <a:pt x="9392" y="17352"/>
                    <a:pt x="9386" y="17359"/>
                    <a:pt x="9379" y="17365"/>
                  </a:cubicBezTo>
                  <a:lnTo>
                    <a:pt x="9321" y="17359"/>
                  </a:lnTo>
                  <a:lnTo>
                    <a:pt x="9308" y="17352"/>
                  </a:lnTo>
                  <a:cubicBezTo>
                    <a:pt x="9295" y="17346"/>
                    <a:pt x="9295" y="17333"/>
                    <a:pt x="9301" y="17320"/>
                  </a:cubicBezTo>
                  <a:lnTo>
                    <a:pt x="9314" y="17300"/>
                  </a:lnTo>
                  <a:lnTo>
                    <a:pt x="9353" y="17268"/>
                  </a:lnTo>
                  <a:lnTo>
                    <a:pt x="9405" y="17268"/>
                  </a:lnTo>
                  <a:cubicBezTo>
                    <a:pt x="9431" y="17268"/>
                    <a:pt x="9451" y="17268"/>
                    <a:pt x="9457" y="17261"/>
                  </a:cubicBezTo>
                  <a:lnTo>
                    <a:pt x="9496" y="17255"/>
                  </a:lnTo>
                  <a:cubicBezTo>
                    <a:pt x="9501" y="17253"/>
                    <a:pt x="9506" y="17252"/>
                    <a:pt x="9510" y="17252"/>
                  </a:cubicBezTo>
                  <a:close/>
                  <a:moveTo>
                    <a:pt x="4892" y="17281"/>
                  </a:moveTo>
                  <a:cubicBezTo>
                    <a:pt x="4905" y="17281"/>
                    <a:pt x="4911" y="17287"/>
                    <a:pt x="4918" y="17300"/>
                  </a:cubicBezTo>
                  <a:cubicBezTo>
                    <a:pt x="4924" y="17307"/>
                    <a:pt x="4931" y="17326"/>
                    <a:pt x="4931" y="17352"/>
                  </a:cubicBezTo>
                  <a:lnTo>
                    <a:pt x="4931" y="17404"/>
                  </a:lnTo>
                  <a:lnTo>
                    <a:pt x="4924" y="17430"/>
                  </a:lnTo>
                  <a:lnTo>
                    <a:pt x="4918" y="17450"/>
                  </a:lnTo>
                  <a:cubicBezTo>
                    <a:pt x="4911" y="17463"/>
                    <a:pt x="4905" y="17469"/>
                    <a:pt x="4898" y="17469"/>
                  </a:cubicBezTo>
                  <a:lnTo>
                    <a:pt x="4879" y="17443"/>
                  </a:lnTo>
                  <a:cubicBezTo>
                    <a:pt x="4872" y="17437"/>
                    <a:pt x="4872" y="17424"/>
                    <a:pt x="4872" y="17404"/>
                  </a:cubicBezTo>
                  <a:cubicBezTo>
                    <a:pt x="4872" y="17365"/>
                    <a:pt x="4872" y="17333"/>
                    <a:pt x="4879" y="17307"/>
                  </a:cubicBezTo>
                  <a:cubicBezTo>
                    <a:pt x="4879" y="17294"/>
                    <a:pt x="4885" y="17287"/>
                    <a:pt x="4892" y="17281"/>
                  </a:cubicBezTo>
                  <a:close/>
                  <a:moveTo>
                    <a:pt x="11805" y="17365"/>
                  </a:moveTo>
                  <a:cubicBezTo>
                    <a:pt x="11824" y="17372"/>
                    <a:pt x="11837" y="17378"/>
                    <a:pt x="11837" y="17398"/>
                  </a:cubicBezTo>
                  <a:cubicBezTo>
                    <a:pt x="11837" y="17404"/>
                    <a:pt x="11831" y="17411"/>
                    <a:pt x="11818" y="17417"/>
                  </a:cubicBezTo>
                  <a:lnTo>
                    <a:pt x="11792" y="17430"/>
                  </a:lnTo>
                  <a:lnTo>
                    <a:pt x="11753" y="17463"/>
                  </a:lnTo>
                  <a:lnTo>
                    <a:pt x="11720" y="17469"/>
                  </a:lnTo>
                  <a:lnTo>
                    <a:pt x="11662" y="17469"/>
                  </a:lnTo>
                  <a:cubicBezTo>
                    <a:pt x="11649" y="17469"/>
                    <a:pt x="11636" y="17469"/>
                    <a:pt x="11636" y="17463"/>
                  </a:cubicBezTo>
                  <a:cubicBezTo>
                    <a:pt x="11629" y="17456"/>
                    <a:pt x="11629" y="17450"/>
                    <a:pt x="11629" y="17437"/>
                  </a:cubicBezTo>
                  <a:cubicBezTo>
                    <a:pt x="11636" y="17424"/>
                    <a:pt x="11649" y="17411"/>
                    <a:pt x="11675" y="17404"/>
                  </a:cubicBezTo>
                  <a:lnTo>
                    <a:pt x="11727" y="17391"/>
                  </a:lnTo>
                  <a:cubicBezTo>
                    <a:pt x="11772" y="17372"/>
                    <a:pt x="11792" y="17365"/>
                    <a:pt x="11805" y="17365"/>
                  </a:cubicBezTo>
                  <a:close/>
                  <a:moveTo>
                    <a:pt x="9013" y="17437"/>
                  </a:moveTo>
                  <a:cubicBezTo>
                    <a:pt x="9022" y="17439"/>
                    <a:pt x="9038" y="17443"/>
                    <a:pt x="9054" y="17443"/>
                  </a:cubicBezTo>
                  <a:cubicBezTo>
                    <a:pt x="9080" y="17443"/>
                    <a:pt x="9093" y="17443"/>
                    <a:pt x="9106" y="17450"/>
                  </a:cubicBezTo>
                  <a:lnTo>
                    <a:pt x="9112" y="17463"/>
                  </a:lnTo>
                  <a:cubicBezTo>
                    <a:pt x="9119" y="17469"/>
                    <a:pt x="9112" y="17476"/>
                    <a:pt x="9099" y="17489"/>
                  </a:cubicBezTo>
                  <a:lnTo>
                    <a:pt x="9073" y="17489"/>
                  </a:lnTo>
                  <a:cubicBezTo>
                    <a:pt x="9054" y="17489"/>
                    <a:pt x="9034" y="17495"/>
                    <a:pt x="9015" y="17502"/>
                  </a:cubicBezTo>
                  <a:lnTo>
                    <a:pt x="8982" y="17515"/>
                  </a:lnTo>
                  <a:cubicBezTo>
                    <a:pt x="8969" y="17515"/>
                    <a:pt x="8950" y="17515"/>
                    <a:pt x="8937" y="17508"/>
                  </a:cubicBezTo>
                  <a:lnTo>
                    <a:pt x="8917" y="17489"/>
                  </a:lnTo>
                  <a:cubicBezTo>
                    <a:pt x="8917" y="17476"/>
                    <a:pt x="8930" y="17463"/>
                    <a:pt x="8943" y="17456"/>
                  </a:cubicBezTo>
                  <a:lnTo>
                    <a:pt x="9013" y="17437"/>
                  </a:lnTo>
                  <a:close/>
                  <a:moveTo>
                    <a:pt x="3168" y="17391"/>
                  </a:moveTo>
                  <a:cubicBezTo>
                    <a:pt x="3175" y="17398"/>
                    <a:pt x="3181" y="17411"/>
                    <a:pt x="3181" y="17430"/>
                  </a:cubicBezTo>
                  <a:lnTo>
                    <a:pt x="3168" y="17463"/>
                  </a:lnTo>
                  <a:lnTo>
                    <a:pt x="3162" y="17469"/>
                  </a:lnTo>
                  <a:cubicBezTo>
                    <a:pt x="3162" y="17476"/>
                    <a:pt x="3162" y="17482"/>
                    <a:pt x="3162" y="17495"/>
                  </a:cubicBezTo>
                  <a:cubicBezTo>
                    <a:pt x="3162" y="17502"/>
                    <a:pt x="3162" y="17508"/>
                    <a:pt x="3155" y="17515"/>
                  </a:cubicBezTo>
                  <a:cubicBezTo>
                    <a:pt x="3149" y="17521"/>
                    <a:pt x="3136" y="17521"/>
                    <a:pt x="3129" y="17521"/>
                  </a:cubicBezTo>
                  <a:cubicBezTo>
                    <a:pt x="3116" y="17515"/>
                    <a:pt x="3103" y="17515"/>
                    <a:pt x="3103" y="17508"/>
                  </a:cubicBezTo>
                  <a:lnTo>
                    <a:pt x="3097" y="17443"/>
                  </a:lnTo>
                  <a:lnTo>
                    <a:pt x="3103" y="17424"/>
                  </a:lnTo>
                  <a:lnTo>
                    <a:pt x="3116" y="17411"/>
                  </a:lnTo>
                  <a:lnTo>
                    <a:pt x="3136" y="17398"/>
                  </a:lnTo>
                  <a:cubicBezTo>
                    <a:pt x="3149" y="17391"/>
                    <a:pt x="3155" y="17391"/>
                    <a:pt x="3168" y="17391"/>
                  </a:cubicBezTo>
                  <a:close/>
                  <a:moveTo>
                    <a:pt x="10894" y="17456"/>
                  </a:moveTo>
                  <a:cubicBezTo>
                    <a:pt x="10894" y="17456"/>
                    <a:pt x="10907" y="17463"/>
                    <a:pt x="10933" y="17469"/>
                  </a:cubicBezTo>
                  <a:lnTo>
                    <a:pt x="10946" y="17476"/>
                  </a:lnTo>
                  <a:lnTo>
                    <a:pt x="10953" y="17482"/>
                  </a:lnTo>
                  <a:lnTo>
                    <a:pt x="10979" y="17521"/>
                  </a:lnTo>
                  <a:cubicBezTo>
                    <a:pt x="10979" y="17534"/>
                    <a:pt x="10972" y="17541"/>
                    <a:pt x="10953" y="17541"/>
                  </a:cubicBezTo>
                  <a:lnTo>
                    <a:pt x="10933" y="17541"/>
                  </a:lnTo>
                  <a:cubicBezTo>
                    <a:pt x="10920" y="17541"/>
                    <a:pt x="10907" y="17541"/>
                    <a:pt x="10907" y="17534"/>
                  </a:cubicBezTo>
                  <a:lnTo>
                    <a:pt x="10888" y="17515"/>
                  </a:lnTo>
                  <a:lnTo>
                    <a:pt x="10855" y="17502"/>
                  </a:lnTo>
                  <a:cubicBezTo>
                    <a:pt x="10849" y="17489"/>
                    <a:pt x="10849" y="17482"/>
                    <a:pt x="10855" y="17469"/>
                  </a:cubicBezTo>
                  <a:cubicBezTo>
                    <a:pt x="10862" y="17456"/>
                    <a:pt x="10875" y="17456"/>
                    <a:pt x="10888" y="17456"/>
                  </a:cubicBezTo>
                  <a:close/>
                  <a:moveTo>
                    <a:pt x="11153" y="17454"/>
                  </a:moveTo>
                  <a:cubicBezTo>
                    <a:pt x="11171" y="17454"/>
                    <a:pt x="11193" y="17465"/>
                    <a:pt x="11220" y="17476"/>
                  </a:cubicBezTo>
                  <a:cubicBezTo>
                    <a:pt x="11239" y="17489"/>
                    <a:pt x="11246" y="17495"/>
                    <a:pt x="11252" y="17502"/>
                  </a:cubicBezTo>
                  <a:cubicBezTo>
                    <a:pt x="11259" y="17521"/>
                    <a:pt x="11259" y="17534"/>
                    <a:pt x="11246" y="17541"/>
                  </a:cubicBezTo>
                  <a:lnTo>
                    <a:pt x="11148" y="17528"/>
                  </a:lnTo>
                  <a:lnTo>
                    <a:pt x="11135" y="17515"/>
                  </a:lnTo>
                  <a:cubicBezTo>
                    <a:pt x="11109" y="17508"/>
                    <a:pt x="11096" y="17495"/>
                    <a:pt x="11090" y="17489"/>
                  </a:cubicBezTo>
                  <a:cubicBezTo>
                    <a:pt x="11090" y="17476"/>
                    <a:pt x="11096" y="17469"/>
                    <a:pt x="11116" y="17463"/>
                  </a:cubicBezTo>
                  <a:lnTo>
                    <a:pt x="11142" y="17456"/>
                  </a:lnTo>
                  <a:cubicBezTo>
                    <a:pt x="11145" y="17455"/>
                    <a:pt x="11149" y="17454"/>
                    <a:pt x="11153" y="17454"/>
                  </a:cubicBezTo>
                  <a:close/>
                  <a:moveTo>
                    <a:pt x="8668" y="17508"/>
                  </a:moveTo>
                  <a:cubicBezTo>
                    <a:pt x="8685" y="17509"/>
                    <a:pt x="8697" y="17516"/>
                    <a:pt x="8703" y="17528"/>
                  </a:cubicBezTo>
                  <a:cubicBezTo>
                    <a:pt x="8709" y="17534"/>
                    <a:pt x="8709" y="17541"/>
                    <a:pt x="8709" y="17560"/>
                  </a:cubicBezTo>
                  <a:lnTo>
                    <a:pt x="8709" y="17573"/>
                  </a:lnTo>
                  <a:lnTo>
                    <a:pt x="8690" y="17593"/>
                  </a:lnTo>
                  <a:lnTo>
                    <a:pt x="8651" y="17606"/>
                  </a:lnTo>
                  <a:lnTo>
                    <a:pt x="8638" y="17599"/>
                  </a:lnTo>
                  <a:cubicBezTo>
                    <a:pt x="8631" y="17599"/>
                    <a:pt x="8625" y="17593"/>
                    <a:pt x="8618" y="17580"/>
                  </a:cubicBezTo>
                  <a:lnTo>
                    <a:pt x="8612" y="17554"/>
                  </a:lnTo>
                  <a:lnTo>
                    <a:pt x="8618" y="17534"/>
                  </a:lnTo>
                  <a:lnTo>
                    <a:pt x="8631" y="17528"/>
                  </a:lnTo>
                  <a:cubicBezTo>
                    <a:pt x="8643" y="17516"/>
                    <a:pt x="8655" y="17509"/>
                    <a:pt x="8668" y="17508"/>
                  </a:cubicBezTo>
                  <a:close/>
                  <a:moveTo>
                    <a:pt x="3019" y="17541"/>
                  </a:moveTo>
                  <a:cubicBezTo>
                    <a:pt x="3032" y="17547"/>
                    <a:pt x="3045" y="17554"/>
                    <a:pt x="3058" y="17560"/>
                  </a:cubicBezTo>
                  <a:lnTo>
                    <a:pt x="3045" y="17593"/>
                  </a:lnTo>
                  <a:lnTo>
                    <a:pt x="3032" y="17606"/>
                  </a:lnTo>
                  <a:lnTo>
                    <a:pt x="3019" y="17632"/>
                  </a:lnTo>
                  <a:lnTo>
                    <a:pt x="2993" y="17632"/>
                  </a:lnTo>
                  <a:cubicBezTo>
                    <a:pt x="2986" y="17638"/>
                    <a:pt x="2980" y="17645"/>
                    <a:pt x="2986" y="17651"/>
                  </a:cubicBezTo>
                  <a:lnTo>
                    <a:pt x="2941" y="17651"/>
                  </a:lnTo>
                  <a:lnTo>
                    <a:pt x="2941" y="17593"/>
                  </a:lnTo>
                  <a:cubicBezTo>
                    <a:pt x="2941" y="17586"/>
                    <a:pt x="2947" y="17580"/>
                    <a:pt x="2960" y="17573"/>
                  </a:cubicBezTo>
                  <a:cubicBezTo>
                    <a:pt x="2980" y="17573"/>
                    <a:pt x="2986" y="17567"/>
                    <a:pt x="2993" y="17560"/>
                  </a:cubicBezTo>
                  <a:lnTo>
                    <a:pt x="2999" y="17547"/>
                  </a:lnTo>
                  <a:lnTo>
                    <a:pt x="3006" y="17541"/>
                  </a:lnTo>
                  <a:close/>
                  <a:moveTo>
                    <a:pt x="10751" y="17515"/>
                  </a:moveTo>
                  <a:cubicBezTo>
                    <a:pt x="10764" y="17515"/>
                    <a:pt x="10777" y="17515"/>
                    <a:pt x="10790" y="17528"/>
                  </a:cubicBezTo>
                  <a:cubicBezTo>
                    <a:pt x="10784" y="17541"/>
                    <a:pt x="10784" y="17554"/>
                    <a:pt x="10784" y="17567"/>
                  </a:cubicBezTo>
                  <a:lnTo>
                    <a:pt x="10784" y="17638"/>
                  </a:lnTo>
                  <a:cubicBezTo>
                    <a:pt x="10784" y="17664"/>
                    <a:pt x="10771" y="17690"/>
                    <a:pt x="10758" y="17703"/>
                  </a:cubicBezTo>
                  <a:lnTo>
                    <a:pt x="10738" y="17703"/>
                  </a:lnTo>
                  <a:cubicBezTo>
                    <a:pt x="10725" y="17690"/>
                    <a:pt x="10719" y="17671"/>
                    <a:pt x="10719" y="17632"/>
                  </a:cubicBezTo>
                  <a:lnTo>
                    <a:pt x="10719" y="17560"/>
                  </a:lnTo>
                  <a:cubicBezTo>
                    <a:pt x="10719" y="17547"/>
                    <a:pt x="10719" y="17541"/>
                    <a:pt x="10725" y="17534"/>
                  </a:cubicBezTo>
                  <a:lnTo>
                    <a:pt x="10738" y="17515"/>
                  </a:lnTo>
                  <a:cubicBezTo>
                    <a:pt x="10742" y="17518"/>
                    <a:pt x="10745" y="17520"/>
                    <a:pt x="10747" y="17520"/>
                  </a:cubicBezTo>
                  <a:cubicBezTo>
                    <a:pt x="10750" y="17520"/>
                    <a:pt x="10751" y="17518"/>
                    <a:pt x="10751" y="17515"/>
                  </a:cubicBezTo>
                  <a:close/>
                  <a:moveTo>
                    <a:pt x="4827" y="17625"/>
                  </a:moveTo>
                  <a:cubicBezTo>
                    <a:pt x="4840" y="17625"/>
                    <a:pt x="4846" y="17625"/>
                    <a:pt x="4853" y="17632"/>
                  </a:cubicBezTo>
                  <a:cubicBezTo>
                    <a:pt x="4866" y="17638"/>
                    <a:pt x="4872" y="17645"/>
                    <a:pt x="4872" y="17651"/>
                  </a:cubicBezTo>
                  <a:lnTo>
                    <a:pt x="4872" y="17671"/>
                  </a:lnTo>
                  <a:lnTo>
                    <a:pt x="4840" y="17716"/>
                  </a:lnTo>
                  <a:lnTo>
                    <a:pt x="4794" y="17755"/>
                  </a:lnTo>
                  <a:cubicBezTo>
                    <a:pt x="4783" y="17763"/>
                    <a:pt x="4771" y="17766"/>
                    <a:pt x="4757" y="17766"/>
                  </a:cubicBezTo>
                  <a:cubicBezTo>
                    <a:pt x="4747" y="17766"/>
                    <a:pt x="4736" y="17765"/>
                    <a:pt x="4723" y="17762"/>
                  </a:cubicBezTo>
                  <a:cubicBezTo>
                    <a:pt x="4716" y="17729"/>
                    <a:pt x="4729" y="17697"/>
                    <a:pt x="4762" y="17677"/>
                  </a:cubicBezTo>
                  <a:lnTo>
                    <a:pt x="4781" y="17664"/>
                  </a:lnTo>
                  <a:lnTo>
                    <a:pt x="4781" y="17651"/>
                  </a:lnTo>
                  <a:cubicBezTo>
                    <a:pt x="4801" y="17645"/>
                    <a:pt x="4807" y="17638"/>
                    <a:pt x="4814" y="17632"/>
                  </a:cubicBezTo>
                  <a:lnTo>
                    <a:pt x="4827" y="17625"/>
                  </a:lnTo>
                  <a:close/>
                  <a:moveTo>
                    <a:pt x="2726" y="17690"/>
                  </a:moveTo>
                  <a:cubicBezTo>
                    <a:pt x="2739" y="17690"/>
                    <a:pt x="2752" y="17697"/>
                    <a:pt x="2752" y="17710"/>
                  </a:cubicBezTo>
                  <a:lnTo>
                    <a:pt x="2745" y="17729"/>
                  </a:lnTo>
                  <a:lnTo>
                    <a:pt x="2732" y="17755"/>
                  </a:lnTo>
                  <a:lnTo>
                    <a:pt x="2719" y="17768"/>
                  </a:lnTo>
                  <a:lnTo>
                    <a:pt x="2687" y="17781"/>
                  </a:lnTo>
                  <a:lnTo>
                    <a:pt x="2674" y="17794"/>
                  </a:lnTo>
                  <a:lnTo>
                    <a:pt x="2641" y="17794"/>
                  </a:lnTo>
                  <a:cubicBezTo>
                    <a:pt x="2628" y="17794"/>
                    <a:pt x="2622" y="17794"/>
                    <a:pt x="2615" y="17788"/>
                  </a:cubicBezTo>
                  <a:cubicBezTo>
                    <a:pt x="2609" y="17781"/>
                    <a:pt x="2609" y="17768"/>
                    <a:pt x="2615" y="17762"/>
                  </a:cubicBezTo>
                  <a:cubicBezTo>
                    <a:pt x="2615" y="17742"/>
                    <a:pt x="2622" y="17729"/>
                    <a:pt x="2628" y="17729"/>
                  </a:cubicBezTo>
                  <a:cubicBezTo>
                    <a:pt x="2635" y="17723"/>
                    <a:pt x="2648" y="17723"/>
                    <a:pt x="2661" y="17723"/>
                  </a:cubicBezTo>
                  <a:lnTo>
                    <a:pt x="2726" y="17690"/>
                  </a:lnTo>
                  <a:close/>
                  <a:moveTo>
                    <a:pt x="4447" y="17746"/>
                  </a:moveTo>
                  <a:cubicBezTo>
                    <a:pt x="4489" y="17746"/>
                    <a:pt x="4523" y="17752"/>
                    <a:pt x="4547" y="17762"/>
                  </a:cubicBezTo>
                  <a:lnTo>
                    <a:pt x="4553" y="17775"/>
                  </a:lnTo>
                  <a:cubicBezTo>
                    <a:pt x="4560" y="17775"/>
                    <a:pt x="4553" y="17788"/>
                    <a:pt x="4553" y="17794"/>
                  </a:cubicBezTo>
                  <a:lnTo>
                    <a:pt x="4540" y="17807"/>
                  </a:lnTo>
                  <a:lnTo>
                    <a:pt x="4521" y="17814"/>
                  </a:lnTo>
                  <a:lnTo>
                    <a:pt x="4371" y="17814"/>
                  </a:lnTo>
                  <a:cubicBezTo>
                    <a:pt x="4352" y="17801"/>
                    <a:pt x="4345" y="17788"/>
                    <a:pt x="4352" y="17768"/>
                  </a:cubicBezTo>
                  <a:cubicBezTo>
                    <a:pt x="4356" y="17756"/>
                    <a:pt x="4366" y="17749"/>
                    <a:pt x="4375" y="17749"/>
                  </a:cubicBezTo>
                  <a:cubicBezTo>
                    <a:pt x="4381" y="17749"/>
                    <a:pt x="4386" y="17751"/>
                    <a:pt x="4391" y="17755"/>
                  </a:cubicBezTo>
                  <a:lnTo>
                    <a:pt x="4397" y="17749"/>
                  </a:lnTo>
                  <a:cubicBezTo>
                    <a:pt x="4415" y="17747"/>
                    <a:pt x="4431" y="17746"/>
                    <a:pt x="4447" y="17746"/>
                  </a:cubicBezTo>
                  <a:close/>
                  <a:moveTo>
                    <a:pt x="9691" y="17892"/>
                  </a:moveTo>
                  <a:lnTo>
                    <a:pt x="9724" y="17905"/>
                  </a:lnTo>
                  <a:lnTo>
                    <a:pt x="9724" y="17924"/>
                  </a:lnTo>
                  <a:lnTo>
                    <a:pt x="9711" y="17937"/>
                  </a:lnTo>
                  <a:lnTo>
                    <a:pt x="9698" y="17950"/>
                  </a:lnTo>
                  <a:lnTo>
                    <a:pt x="9685" y="17950"/>
                  </a:lnTo>
                  <a:lnTo>
                    <a:pt x="9639" y="17944"/>
                  </a:lnTo>
                  <a:lnTo>
                    <a:pt x="9633" y="17931"/>
                  </a:lnTo>
                  <a:lnTo>
                    <a:pt x="9691" y="17898"/>
                  </a:lnTo>
                  <a:lnTo>
                    <a:pt x="9691" y="17892"/>
                  </a:lnTo>
                  <a:close/>
                  <a:moveTo>
                    <a:pt x="9924" y="17844"/>
                  </a:moveTo>
                  <a:cubicBezTo>
                    <a:pt x="9927" y="17844"/>
                    <a:pt x="9930" y="17844"/>
                    <a:pt x="9932" y="17846"/>
                  </a:cubicBezTo>
                  <a:lnTo>
                    <a:pt x="9951" y="17853"/>
                  </a:lnTo>
                  <a:cubicBezTo>
                    <a:pt x="9984" y="17885"/>
                    <a:pt x="9997" y="17905"/>
                    <a:pt x="10003" y="17905"/>
                  </a:cubicBezTo>
                  <a:lnTo>
                    <a:pt x="10016" y="17944"/>
                  </a:lnTo>
                  <a:cubicBezTo>
                    <a:pt x="10029" y="17963"/>
                    <a:pt x="10036" y="17970"/>
                    <a:pt x="10029" y="17976"/>
                  </a:cubicBezTo>
                  <a:cubicBezTo>
                    <a:pt x="10026" y="17980"/>
                    <a:pt x="10023" y="17981"/>
                    <a:pt x="10019" y="17981"/>
                  </a:cubicBezTo>
                  <a:cubicBezTo>
                    <a:pt x="10015" y="17981"/>
                    <a:pt x="10010" y="17980"/>
                    <a:pt x="10003" y="17976"/>
                  </a:cubicBezTo>
                  <a:lnTo>
                    <a:pt x="9977" y="17970"/>
                  </a:lnTo>
                  <a:cubicBezTo>
                    <a:pt x="9958" y="17963"/>
                    <a:pt x="9945" y="17957"/>
                    <a:pt x="9945" y="17950"/>
                  </a:cubicBezTo>
                  <a:lnTo>
                    <a:pt x="9932" y="17937"/>
                  </a:lnTo>
                  <a:lnTo>
                    <a:pt x="9906" y="17905"/>
                  </a:lnTo>
                  <a:cubicBezTo>
                    <a:pt x="9893" y="17892"/>
                    <a:pt x="9893" y="17879"/>
                    <a:pt x="9893" y="17872"/>
                  </a:cubicBezTo>
                  <a:cubicBezTo>
                    <a:pt x="9893" y="17866"/>
                    <a:pt x="9899" y="17853"/>
                    <a:pt x="9906" y="17846"/>
                  </a:cubicBezTo>
                  <a:cubicBezTo>
                    <a:pt x="9910" y="17846"/>
                    <a:pt x="9917" y="17844"/>
                    <a:pt x="9924" y="17844"/>
                  </a:cubicBezTo>
                  <a:close/>
                  <a:moveTo>
                    <a:pt x="9386" y="18022"/>
                  </a:moveTo>
                  <a:lnTo>
                    <a:pt x="9425" y="18035"/>
                  </a:lnTo>
                  <a:cubicBezTo>
                    <a:pt x="9431" y="18048"/>
                    <a:pt x="9431" y="18061"/>
                    <a:pt x="9425" y="18074"/>
                  </a:cubicBezTo>
                  <a:lnTo>
                    <a:pt x="9327" y="18152"/>
                  </a:lnTo>
                  <a:lnTo>
                    <a:pt x="9308" y="18152"/>
                  </a:lnTo>
                  <a:cubicBezTo>
                    <a:pt x="9301" y="18152"/>
                    <a:pt x="9295" y="18146"/>
                    <a:pt x="9288" y="18139"/>
                  </a:cubicBezTo>
                  <a:lnTo>
                    <a:pt x="9288" y="18120"/>
                  </a:lnTo>
                  <a:cubicBezTo>
                    <a:pt x="9288" y="18107"/>
                    <a:pt x="9288" y="18094"/>
                    <a:pt x="9295" y="18094"/>
                  </a:cubicBezTo>
                  <a:lnTo>
                    <a:pt x="9321" y="18074"/>
                  </a:lnTo>
                  <a:lnTo>
                    <a:pt x="9353" y="18048"/>
                  </a:lnTo>
                  <a:cubicBezTo>
                    <a:pt x="9360" y="18035"/>
                    <a:pt x="9373" y="18029"/>
                    <a:pt x="9386" y="18029"/>
                  </a:cubicBezTo>
                  <a:lnTo>
                    <a:pt x="9386" y="18022"/>
                  </a:lnTo>
                  <a:close/>
                  <a:moveTo>
                    <a:pt x="2835" y="18117"/>
                  </a:moveTo>
                  <a:cubicBezTo>
                    <a:pt x="2872" y="18117"/>
                    <a:pt x="2906" y="18124"/>
                    <a:pt x="2941" y="18139"/>
                  </a:cubicBezTo>
                  <a:lnTo>
                    <a:pt x="2954" y="18152"/>
                  </a:lnTo>
                  <a:cubicBezTo>
                    <a:pt x="2967" y="18165"/>
                    <a:pt x="2960" y="18178"/>
                    <a:pt x="2947" y="18185"/>
                  </a:cubicBezTo>
                  <a:lnTo>
                    <a:pt x="2901" y="18204"/>
                  </a:lnTo>
                  <a:lnTo>
                    <a:pt x="2875" y="18211"/>
                  </a:lnTo>
                  <a:lnTo>
                    <a:pt x="2823" y="18211"/>
                  </a:lnTo>
                  <a:cubicBezTo>
                    <a:pt x="2797" y="18211"/>
                    <a:pt x="2771" y="18204"/>
                    <a:pt x="2758" y="18191"/>
                  </a:cubicBezTo>
                  <a:cubicBezTo>
                    <a:pt x="2752" y="18185"/>
                    <a:pt x="2752" y="18172"/>
                    <a:pt x="2752" y="18159"/>
                  </a:cubicBezTo>
                  <a:cubicBezTo>
                    <a:pt x="2752" y="18146"/>
                    <a:pt x="2758" y="18139"/>
                    <a:pt x="2765" y="18133"/>
                  </a:cubicBezTo>
                  <a:cubicBezTo>
                    <a:pt x="2778" y="18120"/>
                    <a:pt x="2791" y="18120"/>
                    <a:pt x="2797" y="18120"/>
                  </a:cubicBezTo>
                  <a:cubicBezTo>
                    <a:pt x="2810" y="18118"/>
                    <a:pt x="2823" y="18117"/>
                    <a:pt x="2835" y="18117"/>
                  </a:cubicBezTo>
                  <a:close/>
                  <a:moveTo>
                    <a:pt x="10785" y="18039"/>
                  </a:moveTo>
                  <a:cubicBezTo>
                    <a:pt x="10788" y="18039"/>
                    <a:pt x="10792" y="18043"/>
                    <a:pt x="10797" y="18048"/>
                  </a:cubicBezTo>
                  <a:cubicBezTo>
                    <a:pt x="10803" y="18055"/>
                    <a:pt x="10803" y="18055"/>
                    <a:pt x="10803" y="18061"/>
                  </a:cubicBezTo>
                  <a:lnTo>
                    <a:pt x="10810" y="18100"/>
                  </a:lnTo>
                  <a:cubicBezTo>
                    <a:pt x="10810" y="18113"/>
                    <a:pt x="10816" y="18126"/>
                    <a:pt x="10829" y="18146"/>
                  </a:cubicBezTo>
                  <a:cubicBezTo>
                    <a:pt x="10842" y="18165"/>
                    <a:pt x="10849" y="18178"/>
                    <a:pt x="10849" y="18185"/>
                  </a:cubicBezTo>
                  <a:lnTo>
                    <a:pt x="10849" y="18224"/>
                  </a:lnTo>
                  <a:cubicBezTo>
                    <a:pt x="10849" y="18230"/>
                    <a:pt x="10849" y="18237"/>
                    <a:pt x="10855" y="18250"/>
                  </a:cubicBezTo>
                  <a:cubicBezTo>
                    <a:pt x="10855" y="18256"/>
                    <a:pt x="10855" y="18263"/>
                    <a:pt x="10849" y="18269"/>
                  </a:cubicBezTo>
                  <a:cubicBezTo>
                    <a:pt x="10845" y="18271"/>
                    <a:pt x="10842" y="18272"/>
                    <a:pt x="10839" y="18272"/>
                  </a:cubicBezTo>
                  <a:cubicBezTo>
                    <a:pt x="10832" y="18272"/>
                    <a:pt x="10826" y="18267"/>
                    <a:pt x="10816" y="18263"/>
                  </a:cubicBezTo>
                  <a:cubicBezTo>
                    <a:pt x="10810" y="18256"/>
                    <a:pt x="10803" y="18250"/>
                    <a:pt x="10797" y="18237"/>
                  </a:cubicBezTo>
                  <a:lnTo>
                    <a:pt x="10797" y="18204"/>
                  </a:lnTo>
                  <a:lnTo>
                    <a:pt x="10784" y="18185"/>
                  </a:lnTo>
                  <a:cubicBezTo>
                    <a:pt x="10777" y="18172"/>
                    <a:pt x="10771" y="18159"/>
                    <a:pt x="10764" y="18139"/>
                  </a:cubicBezTo>
                  <a:lnTo>
                    <a:pt x="10764" y="18074"/>
                  </a:lnTo>
                  <a:cubicBezTo>
                    <a:pt x="10764" y="18055"/>
                    <a:pt x="10771" y="18042"/>
                    <a:pt x="10784" y="18042"/>
                  </a:cubicBezTo>
                  <a:cubicBezTo>
                    <a:pt x="10784" y="18040"/>
                    <a:pt x="10784" y="18039"/>
                    <a:pt x="10785" y="18039"/>
                  </a:cubicBezTo>
                  <a:close/>
                  <a:moveTo>
                    <a:pt x="3019" y="18217"/>
                  </a:moveTo>
                  <a:cubicBezTo>
                    <a:pt x="3025" y="18217"/>
                    <a:pt x="3032" y="18224"/>
                    <a:pt x="3038" y="18224"/>
                  </a:cubicBezTo>
                  <a:lnTo>
                    <a:pt x="3045" y="18237"/>
                  </a:lnTo>
                  <a:cubicBezTo>
                    <a:pt x="3051" y="18250"/>
                    <a:pt x="3058" y="18263"/>
                    <a:pt x="3058" y="18289"/>
                  </a:cubicBezTo>
                  <a:cubicBezTo>
                    <a:pt x="3058" y="18308"/>
                    <a:pt x="3051" y="18328"/>
                    <a:pt x="3051" y="18334"/>
                  </a:cubicBezTo>
                  <a:lnTo>
                    <a:pt x="3038" y="18347"/>
                  </a:lnTo>
                  <a:lnTo>
                    <a:pt x="3006" y="18347"/>
                  </a:lnTo>
                  <a:cubicBezTo>
                    <a:pt x="2999" y="18347"/>
                    <a:pt x="2993" y="18341"/>
                    <a:pt x="2986" y="18334"/>
                  </a:cubicBezTo>
                  <a:lnTo>
                    <a:pt x="2986" y="18315"/>
                  </a:lnTo>
                  <a:lnTo>
                    <a:pt x="2986" y="18237"/>
                  </a:lnTo>
                  <a:lnTo>
                    <a:pt x="3006" y="18224"/>
                  </a:lnTo>
                  <a:lnTo>
                    <a:pt x="3019" y="18217"/>
                  </a:lnTo>
                  <a:close/>
                  <a:moveTo>
                    <a:pt x="4111" y="18295"/>
                  </a:moveTo>
                  <a:cubicBezTo>
                    <a:pt x="4131" y="18295"/>
                    <a:pt x="4144" y="18295"/>
                    <a:pt x="4163" y="18302"/>
                  </a:cubicBezTo>
                  <a:lnTo>
                    <a:pt x="4209" y="18328"/>
                  </a:lnTo>
                  <a:cubicBezTo>
                    <a:pt x="4254" y="18334"/>
                    <a:pt x="4280" y="18347"/>
                    <a:pt x="4287" y="18354"/>
                  </a:cubicBezTo>
                  <a:cubicBezTo>
                    <a:pt x="4287" y="18360"/>
                    <a:pt x="4287" y="18367"/>
                    <a:pt x="4267" y="18373"/>
                  </a:cubicBezTo>
                  <a:lnTo>
                    <a:pt x="4189" y="18373"/>
                  </a:lnTo>
                  <a:lnTo>
                    <a:pt x="4176" y="18367"/>
                  </a:lnTo>
                  <a:lnTo>
                    <a:pt x="4131" y="18354"/>
                  </a:lnTo>
                  <a:lnTo>
                    <a:pt x="4131" y="18347"/>
                  </a:lnTo>
                  <a:lnTo>
                    <a:pt x="4105" y="18341"/>
                  </a:lnTo>
                  <a:cubicBezTo>
                    <a:pt x="4092" y="18334"/>
                    <a:pt x="4085" y="18321"/>
                    <a:pt x="4092" y="18315"/>
                  </a:cubicBezTo>
                  <a:cubicBezTo>
                    <a:pt x="4092" y="18308"/>
                    <a:pt x="4092" y="18308"/>
                    <a:pt x="4098" y="18302"/>
                  </a:cubicBezTo>
                  <a:lnTo>
                    <a:pt x="4111" y="18302"/>
                  </a:lnTo>
                  <a:lnTo>
                    <a:pt x="4111" y="18295"/>
                  </a:lnTo>
                  <a:close/>
                  <a:moveTo>
                    <a:pt x="8891" y="18295"/>
                  </a:moveTo>
                  <a:cubicBezTo>
                    <a:pt x="8911" y="18295"/>
                    <a:pt x="8917" y="18302"/>
                    <a:pt x="8924" y="18308"/>
                  </a:cubicBezTo>
                  <a:cubicBezTo>
                    <a:pt x="8917" y="18328"/>
                    <a:pt x="8898" y="18347"/>
                    <a:pt x="8865" y="18367"/>
                  </a:cubicBezTo>
                  <a:lnTo>
                    <a:pt x="8839" y="18399"/>
                  </a:lnTo>
                  <a:lnTo>
                    <a:pt x="8787" y="18419"/>
                  </a:lnTo>
                  <a:cubicBezTo>
                    <a:pt x="8761" y="18425"/>
                    <a:pt x="8739" y="18428"/>
                    <a:pt x="8718" y="18428"/>
                  </a:cubicBezTo>
                  <a:cubicBezTo>
                    <a:pt x="8698" y="18428"/>
                    <a:pt x="8680" y="18425"/>
                    <a:pt x="8664" y="18419"/>
                  </a:cubicBezTo>
                  <a:cubicBezTo>
                    <a:pt x="8657" y="18393"/>
                    <a:pt x="8657" y="18373"/>
                    <a:pt x="8670" y="18360"/>
                  </a:cubicBezTo>
                  <a:cubicBezTo>
                    <a:pt x="8677" y="18360"/>
                    <a:pt x="8683" y="18354"/>
                    <a:pt x="8696" y="18354"/>
                  </a:cubicBezTo>
                  <a:cubicBezTo>
                    <a:pt x="8716" y="18354"/>
                    <a:pt x="8748" y="18341"/>
                    <a:pt x="8794" y="18321"/>
                  </a:cubicBezTo>
                  <a:cubicBezTo>
                    <a:pt x="8833" y="18308"/>
                    <a:pt x="8865" y="18295"/>
                    <a:pt x="8891" y="18295"/>
                  </a:cubicBezTo>
                  <a:close/>
                  <a:moveTo>
                    <a:pt x="10107" y="18221"/>
                  </a:moveTo>
                  <a:cubicBezTo>
                    <a:pt x="10111" y="18221"/>
                    <a:pt x="10116" y="18226"/>
                    <a:pt x="10121" y="18230"/>
                  </a:cubicBezTo>
                  <a:lnTo>
                    <a:pt x="10127" y="18256"/>
                  </a:lnTo>
                  <a:lnTo>
                    <a:pt x="10140" y="18289"/>
                  </a:lnTo>
                  <a:lnTo>
                    <a:pt x="10147" y="18334"/>
                  </a:lnTo>
                  <a:cubicBezTo>
                    <a:pt x="10147" y="18360"/>
                    <a:pt x="10166" y="18399"/>
                    <a:pt x="10186" y="18445"/>
                  </a:cubicBezTo>
                  <a:cubicBezTo>
                    <a:pt x="10192" y="18458"/>
                    <a:pt x="10192" y="18471"/>
                    <a:pt x="10186" y="18477"/>
                  </a:cubicBezTo>
                  <a:cubicBezTo>
                    <a:pt x="10173" y="18490"/>
                    <a:pt x="10166" y="18490"/>
                    <a:pt x="10147" y="18490"/>
                  </a:cubicBezTo>
                  <a:cubicBezTo>
                    <a:pt x="10134" y="18490"/>
                    <a:pt x="10121" y="18484"/>
                    <a:pt x="10108" y="18471"/>
                  </a:cubicBezTo>
                  <a:lnTo>
                    <a:pt x="10088" y="18438"/>
                  </a:lnTo>
                  <a:lnTo>
                    <a:pt x="10068" y="18380"/>
                  </a:lnTo>
                  <a:cubicBezTo>
                    <a:pt x="10062" y="18360"/>
                    <a:pt x="10062" y="18328"/>
                    <a:pt x="10068" y="18295"/>
                  </a:cubicBezTo>
                  <a:cubicBezTo>
                    <a:pt x="10075" y="18269"/>
                    <a:pt x="10082" y="18250"/>
                    <a:pt x="10088" y="18237"/>
                  </a:cubicBezTo>
                  <a:cubicBezTo>
                    <a:pt x="10095" y="18230"/>
                    <a:pt x="10101" y="18224"/>
                    <a:pt x="10101" y="18224"/>
                  </a:cubicBezTo>
                  <a:cubicBezTo>
                    <a:pt x="10103" y="18222"/>
                    <a:pt x="10105" y="18221"/>
                    <a:pt x="10107" y="18221"/>
                  </a:cubicBezTo>
                  <a:close/>
                  <a:moveTo>
                    <a:pt x="4488" y="18445"/>
                  </a:moveTo>
                  <a:cubicBezTo>
                    <a:pt x="4501" y="18451"/>
                    <a:pt x="4514" y="18458"/>
                    <a:pt x="4527" y="18477"/>
                  </a:cubicBezTo>
                  <a:cubicBezTo>
                    <a:pt x="4547" y="18490"/>
                    <a:pt x="4566" y="18510"/>
                    <a:pt x="4599" y="18529"/>
                  </a:cubicBezTo>
                  <a:cubicBezTo>
                    <a:pt x="4605" y="18536"/>
                    <a:pt x="4612" y="18542"/>
                    <a:pt x="4612" y="18549"/>
                  </a:cubicBezTo>
                  <a:cubicBezTo>
                    <a:pt x="4612" y="18562"/>
                    <a:pt x="4605" y="18568"/>
                    <a:pt x="4592" y="18575"/>
                  </a:cubicBezTo>
                  <a:cubicBezTo>
                    <a:pt x="4579" y="18575"/>
                    <a:pt x="4573" y="18575"/>
                    <a:pt x="4566" y="18568"/>
                  </a:cubicBezTo>
                  <a:lnTo>
                    <a:pt x="4560" y="18555"/>
                  </a:lnTo>
                  <a:cubicBezTo>
                    <a:pt x="4540" y="18549"/>
                    <a:pt x="4534" y="18542"/>
                    <a:pt x="4527" y="18536"/>
                  </a:cubicBezTo>
                  <a:lnTo>
                    <a:pt x="4521" y="18529"/>
                  </a:lnTo>
                  <a:lnTo>
                    <a:pt x="4495" y="18516"/>
                  </a:lnTo>
                  <a:cubicBezTo>
                    <a:pt x="4488" y="18516"/>
                    <a:pt x="4482" y="18503"/>
                    <a:pt x="4475" y="18490"/>
                  </a:cubicBezTo>
                  <a:cubicBezTo>
                    <a:pt x="4475" y="18484"/>
                    <a:pt x="4475" y="18471"/>
                    <a:pt x="4475" y="18464"/>
                  </a:cubicBezTo>
                  <a:lnTo>
                    <a:pt x="4482" y="18451"/>
                  </a:lnTo>
                  <a:lnTo>
                    <a:pt x="4488" y="18445"/>
                  </a:lnTo>
                  <a:close/>
                  <a:moveTo>
                    <a:pt x="3007" y="18520"/>
                  </a:moveTo>
                  <a:cubicBezTo>
                    <a:pt x="3019" y="18520"/>
                    <a:pt x="3027" y="18526"/>
                    <a:pt x="3032" y="18536"/>
                  </a:cubicBezTo>
                  <a:cubicBezTo>
                    <a:pt x="3038" y="18549"/>
                    <a:pt x="3045" y="18568"/>
                    <a:pt x="3038" y="18594"/>
                  </a:cubicBezTo>
                  <a:cubicBezTo>
                    <a:pt x="3038" y="18640"/>
                    <a:pt x="3038" y="18672"/>
                    <a:pt x="3032" y="18679"/>
                  </a:cubicBezTo>
                  <a:cubicBezTo>
                    <a:pt x="3025" y="18692"/>
                    <a:pt x="3019" y="18698"/>
                    <a:pt x="3019" y="18705"/>
                  </a:cubicBezTo>
                  <a:lnTo>
                    <a:pt x="2986" y="18698"/>
                  </a:lnTo>
                  <a:cubicBezTo>
                    <a:pt x="2980" y="18692"/>
                    <a:pt x="2973" y="18679"/>
                    <a:pt x="2973" y="18672"/>
                  </a:cubicBezTo>
                  <a:lnTo>
                    <a:pt x="2967" y="18653"/>
                  </a:lnTo>
                  <a:lnTo>
                    <a:pt x="2967" y="18555"/>
                  </a:lnTo>
                  <a:lnTo>
                    <a:pt x="2973" y="18536"/>
                  </a:lnTo>
                  <a:lnTo>
                    <a:pt x="2993" y="18523"/>
                  </a:lnTo>
                  <a:cubicBezTo>
                    <a:pt x="2998" y="18521"/>
                    <a:pt x="3003" y="18520"/>
                    <a:pt x="3007" y="18520"/>
                  </a:cubicBezTo>
                  <a:close/>
                  <a:moveTo>
                    <a:pt x="10920" y="18510"/>
                  </a:moveTo>
                  <a:cubicBezTo>
                    <a:pt x="10927" y="18510"/>
                    <a:pt x="10933" y="18510"/>
                    <a:pt x="10946" y="18523"/>
                  </a:cubicBezTo>
                  <a:lnTo>
                    <a:pt x="11005" y="18724"/>
                  </a:lnTo>
                  <a:cubicBezTo>
                    <a:pt x="10997" y="18737"/>
                    <a:pt x="10989" y="18741"/>
                    <a:pt x="10979" y="18741"/>
                  </a:cubicBezTo>
                  <a:cubicBezTo>
                    <a:pt x="10973" y="18741"/>
                    <a:pt x="10967" y="18740"/>
                    <a:pt x="10959" y="18737"/>
                  </a:cubicBezTo>
                  <a:cubicBezTo>
                    <a:pt x="10953" y="18731"/>
                    <a:pt x="10940" y="18718"/>
                    <a:pt x="10920" y="18698"/>
                  </a:cubicBezTo>
                  <a:lnTo>
                    <a:pt x="10907" y="18666"/>
                  </a:lnTo>
                  <a:cubicBezTo>
                    <a:pt x="10901" y="18646"/>
                    <a:pt x="10901" y="18633"/>
                    <a:pt x="10901" y="18627"/>
                  </a:cubicBezTo>
                  <a:cubicBezTo>
                    <a:pt x="10888" y="18594"/>
                    <a:pt x="10894" y="18562"/>
                    <a:pt x="10907" y="18529"/>
                  </a:cubicBezTo>
                  <a:lnTo>
                    <a:pt x="10920" y="18510"/>
                  </a:lnTo>
                  <a:close/>
                  <a:moveTo>
                    <a:pt x="4690" y="18679"/>
                  </a:moveTo>
                  <a:cubicBezTo>
                    <a:pt x="4696" y="18679"/>
                    <a:pt x="4703" y="18679"/>
                    <a:pt x="4716" y="18685"/>
                  </a:cubicBezTo>
                  <a:lnTo>
                    <a:pt x="4736" y="18705"/>
                  </a:lnTo>
                  <a:cubicBezTo>
                    <a:pt x="4736" y="18718"/>
                    <a:pt x="4742" y="18737"/>
                    <a:pt x="4742" y="18763"/>
                  </a:cubicBezTo>
                  <a:cubicBezTo>
                    <a:pt x="4742" y="18789"/>
                    <a:pt x="4742" y="18809"/>
                    <a:pt x="4749" y="18822"/>
                  </a:cubicBezTo>
                  <a:lnTo>
                    <a:pt x="4762" y="18841"/>
                  </a:lnTo>
                  <a:cubicBezTo>
                    <a:pt x="4768" y="18848"/>
                    <a:pt x="4762" y="18861"/>
                    <a:pt x="4762" y="18867"/>
                  </a:cubicBezTo>
                  <a:cubicBezTo>
                    <a:pt x="4762" y="18880"/>
                    <a:pt x="4762" y="18893"/>
                    <a:pt x="4755" y="18907"/>
                  </a:cubicBezTo>
                  <a:cubicBezTo>
                    <a:pt x="4755" y="18920"/>
                    <a:pt x="4749" y="18933"/>
                    <a:pt x="4742" y="18939"/>
                  </a:cubicBezTo>
                  <a:cubicBezTo>
                    <a:pt x="4716" y="18939"/>
                    <a:pt x="4703" y="18939"/>
                    <a:pt x="4696" y="18933"/>
                  </a:cubicBezTo>
                  <a:cubicBezTo>
                    <a:pt x="4696" y="18913"/>
                    <a:pt x="4696" y="18893"/>
                    <a:pt x="4690" y="18880"/>
                  </a:cubicBezTo>
                  <a:cubicBezTo>
                    <a:pt x="4677" y="18861"/>
                    <a:pt x="4670" y="18848"/>
                    <a:pt x="4670" y="18835"/>
                  </a:cubicBezTo>
                  <a:cubicBezTo>
                    <a:pt x="4664" y="18828"/>
                    <a:pt x="4664" y="18815"/>
                    <a:pt x="4664" y="18796"/>
                  </a:cubicBezTo>
                  <a:cubicBezTo>
                    <a:pt x="4664" y="18763"/>
                    <a:pt x="4670" y="18731"/>
                    <a:pt x="4677" y="18705"/>
                  </a:cubicBezTo>
                  <a:cubicBezTo>
                    <a:pt x="4677" y="18692"/>
                    <a:pt x="4683" y="18685"/>
                    <a:pt x="4690" y="18679"/>
                  </a:cubicBezTo>
                  <a:close/>
                  <a:moveTo>
                    <a:pt x="10228" y="18722"/>
                  </a:moveTo>
                  <a:cubicBezTo>
                    <a:pt x="10238" y="18722"/>
                    <a:pt x="10246" y="18728"/>
                    <a:pt x="10251" y="18737"/>
                  </a:cubicBezTo>
                  <a:cubicBezTo>
                    <a:pt x="10251" y="18744"/>
                    <a:pt x="10251" y="18757"/>
                    <a:pt x="10251" y="18770"/>
                  </a:cubicBezTo>
                  <a:cubicBezTo>
                    <a:pt x="10244" y="18776"/>
                    <a:pt x="10244" y="18789"/>
                    <a:pt x="10244" y="18815"/>
                  </a:cubicBezTo>
                  <a:cubicBezTo>
                    <a:pt x="10244" y="18828"/>
                    <a:pt x="10244" y="18841"/>
                    <a:pt x="10251" y="18848"/>
                  </a:cubicBezTo>
                  <a:lnTo>
                    <a:pt x="10264" y="18867"/>
                  </a:lnTo>
                  <a:cubicBezTo>
                    <a:pt x="10270" y="18880"/>
                    <a:pt x="10270" y="18900"/>
                    <a:pt x="10264" y="18926"/>
                  </a:cubicBezTo>
                  <a:cubicBezTo>
                    <a:pt x="10264" y="18939"/>
                    <a:pt x="10257" y="18946"/>
                    <a:pt x="10251" y="18959"/>
                  </a:cubicBezTo>
                  <a:cubicBezTo>
                    <a:pt x="10243" y="18966"/>
                    <a:pt x="10238" y="18969"/>
                    <a:pt x="10232" y="18969"/>
                  </a:cubicBezTo>
                  <a:cubicBezTo>
                    <a:pt x="10228" y="18969"/>
                    <a:pt x="10223" y="18968"/>
                    <a:pt x="10218" y="18965"/>
                  </a:cubicBezTo>
                  <a:lnTo>
                    <a:pt x="10192" y="18900"/>
                  </a:lnTo>
                  <a:lnTo>
                    <a:pt x="10186" y="18874"/>
                  </a:lnTo>
                  <a:lnTo>
                    <a:pt x="10186" y="18822"/>
                  </a:lnTo>
                  <a:cubicBezTo>
                    <a:pt x="10186" y="18789"/>
                    <a:pt x="10186" y="18770"/>
                    <a:pt x="10186" y="18763"/>
                  </a:cubicBezTo>
                  <a:cubicBezTo>
                    <a:pt x="10205" y="18750"/>
                    <a:pt x="10218" y="18737"/>
                    <a:pt x="10218" y="18724"/>
                  </a:cubicBezTo>
                  <a:cubicBezTo>
                    <a:pt x="10222" y="18723"/>
                    <a:pt x="10225" y="18722"/>
                    <a:pt x="10228" y="18722"/>
                  </a:cubicBezTo>
                  <a:close/>
                  <a:moveTo>
                    <a:pt x="11051" y="18939"/>
                  </a:moveTo>
                  <a:cubicBezTo>
                    <a:pt x="11057" y="18939"/>
                    <a:pt x="11070" y="18939"/>
                    <a:pt x="11070" y="18946"/>
                  </a:cubicBezTo>
                  <a:lnTo>
                    <a:pt x="11077" y="18965"/>
                  </a:lnTo>
                  <a:lnTo>
                    <a:pt x="11096" y="18991"/>
                  </a:lnTo>
                  <a:lnTo>
                    <a:pt x="11103" y="19011"/>
                  </a:lnTo>
                  <a:cubicBezTo>
                    <a:pt x="11109" y="19017"/>
                    <a:pt x="11116" y="19024"/>
                    <a:pt x="11116" y="19030"/>
                  </a:cubicBezTo>
                  <a:cubicBezTo>
                    <a:pt x="11116" y="19043"/>
                    <a:pt x="11122" y="19056"/>
                    <a:pt x="11122" y="19076"/>
                  </a:cubicBezTo>
                  <a:cubicBezTo>
                    <a:pt x="11116" y="19082"/>
                    <a:pt x="11116" y="19089"/>
                    <a:pt x="11116" y="19095"/>
                  </a:cubicBezTo>
                  <a:cubicBezTo>
                    <a:pt x="11096" y="19095"/>
                    <a:pt x="11083" y="19089"/>
                    <a:pt x="11077" y="19082"/>
                  </a:cubicBezTo>
                  <a:lnTo>
                    <a:pt x="11064" y="19050"/>
                  </a:lnTo>
                  <a:cubicBezTo>
                    <a:pt x="11044" y="19024"/>
                    <a:pt x="11031" y="19004"/>
                    <a:pt x="11031" y="18991"/>
                  </a:cubicBezTo>
                  <a:lnTo>
                    <a:pt x="11031" y="18965"/>
                  </a:lnTo>
                  <a:cubicBezTo>
                    <a:pt x="11038" y="18952"/>
                    <a:pt x="11044" y="18946"/>
                    <a:pt x="11051" y="18939"/>
                  </a:cubicBezTo>
                  <a:close/>
                  <a:moveTo>
                    <a:pt x="2986" y="18926"/>
                  </a:moveTo>
                  <a:cubicBezTo>
                    <a:pt x="3012" y="18933"/>
                    <a:pt x="3025" y="18952"/>
                    <a:pt x="3025" y="18991"/>
                  </a:cubicBezTo>
                  <a:lnTo>
                    <a:pt x="3025" y="19069"/>
                  </a:lnTo>
                  <a:lnTo>
                    <a:pt x="3032" y="19108"/>
                  </a:lnTo>
                  <a:cubicBezTo>
                    <a:pt x="3032" y="19121"/>
                    <a:pt x="3032" y="19134"/>
                    <a:pt x="3019" y="19160"/>
                  </a:cubicBezTo>
                  <a:lnTo>
                    <a:pt x="2986" y="19154"/>
                  </a:lnTo>
                  <a:cubicBezTo>
                    <a:pt x="2986" y="19147"/>
                    <a:pt x="2980" y="19141"/>
                    <a:pt x="2967" y="19128"/>
                  </a:cubicBezTo>
                  <a:cubicBezTo>
                    <a:pt x="2960" y="19115"/>
                    <a:pt x="2954" y="19108"/>
                    <a:pt x="2954" y="19108"/>
                  </a:cubicBezTo>
                  <a:lnTo>
                    <a:pt x="2947" y="19076"/>
                  </a:lnTo>
                  <a:cubicBezTo>
                    <a:pt x="2947" y="19024"/>
                    <a:pt x="2947" y="18985"/>
                    <a:pt x="2954" y="18959"/>
                  </a:cubicBezTo>
                  <a:cubicBezTo>
                    <a:pt x="2960" y="18939"/>
                    <a:pt x="2967" y="18933"/>
                    <a:pt x="2973" y="18933"/>
                  </a:cubicBezTo>
                  <a:lnTo>
                    <a:pt x="2986" y="18926"/>
                  </a:lnTo>
                  <a:close/>
                  <a:moveTo>
                    <a:pt x="11857" y="19121"/>
                  </a:moveTo>
                  <a:cubicBezTo>
                    <a:pt x="11870" y="19121"/>
                    <a:pt x="11877" y="19128"/>
                    <a:pt x="11883" y="19128"/>
                  </a:cubicBezTo>
                  <a:lnTo>
                    <a:pt x="11890" y="19154"/>
                  </a:lnTo>
                  <a:cubicBezTo>
                    <a:pt x="11883" y="19180"/>
                    <a:pt x="11877" y="19199"/>
                    <a:pt x="11857" y="19212"/>
                  </a:cubicBezTo>
                  <a:cubicBezTo>
                    <a:pt x="11850" y="19219"/>
                    <a:pt x="11837" y="19225"/>
                    <a:pt x="11818" y="19225"/>
                  </a:cubicBezTo>
                  <a:cubicBezTo>
                    <a:pt x="11785" y="19232"/>
                    <a:pt x="11772" y="19232"/>
                    <a:pt x="11759" y="19232"/>
                  </a:cubicBezTo>
                  <a:lnTo>
                    <a:pt x="11753" y="19225"/>
                  </a:lnTo>
                  <a:lnTo>
                    <a:pt x="11753" y="19212"/>
                  </a:lnTo>
                  <a:cubicBezTo>
                    <a:pt x="11746" y="19186"/>
                    <a:pt x="11746" y="19167"/>
                    <a:pt x="11759" y="19160"/>
                  </a:cubicBezTo>
                  <a:lnTo>
                    <a:pt x="11779" y="19147"/>
                  </a:lnTo>
                  <a:cubicBezTo>
                    <a:pt x="11818" y="19134"/>
                    <a:pt x="11844" y="19128"/>
                    <a:pt x="11850" y="19128"/>
                  </a:cubicBezTo>
                  <a:lnTo>
                    <a:pt x="11857" y="19121"/>
                  </a:lnTo>
                  <a:close/>
                  <a:moveTo>
                    <a:pt x="11467" y="19225"/>
                  </a:moveTo>
                  <a:lnTo>
                    <a:pt x="11519" y="19251"/>
                  </a:lnTo>
                  <a:lnTo>
                    <a:pt x="11519" y="19264"/>
                  </a:lnTo>
                  <a:cubicBezTo>
                    <a:pt x="11506" y="19277"/>
                    <a:pt x="11486" y="19290"/>
                    <a:pt x="11454" y="19303"/>
                  </a:cubicBezTo>
                  <a:cubicBezTo>
                    <a:pt x="11408" y="19323"/>
                    <a:pt x="11363" y="19329"/>
                    <a:pt x="11324" y="19329"/>
                  </a:cubicBezTo>
                  <a:cubicBezTo>
                    <a:pt x="11278" y="19329"/>
                    <a:pt x="11233" y="19323"/>
                    <a:pt x="11181" y="19316"/>
                  </a:cubicBezTo>
                  <a:cubicBezTo>
                    <a:pt x="11174" y="19297"/>
                    <a:pt x="11174" y="19284"/>
                    <a:pt x="11187" y="19277"/>
                  </a:cubicBezTo>
                  <a:cubicBezTo>
                    <a:pt x="11200" y="19271"/>
                    <a:pt x="11213" y="19264"/>
                    <a:pt x="11233" y="19264"/>
                  </a:cubicBezTo>
                  <a:lnTo>
                    <a:pt x="11428" y="19238"/>
                  </a:lnTo>
                  <a:cubicBezTo>
                    <a:pt x="11454" y="19232"/>
                    <a:pt x="11467" y="19232"/>
                    <a:pt x="11467" y="19225"/>
                  </a:cubicBezTo>
                  <a:close/>
                  <a:moveTo>
                    <a:pt x="4727" y="19201"/>
                  </a:moveTo>
                  <a:cubicBezTo>
                    <a:pt x="4731" y="19201"/>
                    <a:pt x="4736" y="19202"/>
                    <a:pt x="4742" y="19206"/>
                  </a:cubicBezTo>
                  <a:cubicBezTo>
                    <a:pt x="4742" y="19219"/>
                    <a:pt x="4742" y="19225"/>
                    <a:pt x="4742" y="19238"/>
                  </a:cubicBezTo>
                  <a:lnTo>
                    <a:pt x="4736" y="19258"/>
                  </a:lnTo>
                  <a:cubicBezTo>
                    <a:pt x="4729" y="19277"/>
                    <a:pt x="4736" y="19290"/>
                    <a:pt x="4742" y="19303"/>
                  </a:cubicBezTo>
                  <a:lnTo>
                    <a:pt x="4749" y="19323"/>
                  </a:lnTo>
                  <a:cubicBezTo>
                    <a:pt x="4755" y="19342"/>
                    <a:pt x="4755" y="19362"/>
                    <a:pt x="4755" y="19381"/>
                  </a:cubicBezTo>
                  <a:cubicBezTo>
                    <a:pt x="4755" y="19401"/>
                    <a:pt x="4749" y="19414"/>
                    <a:pt x="4742" y="19420"/>
                  </a:cubicBezTo>
                  <a:cubicBezTo>
                    <a:pt x="4737" y="19423"/>
                    <a:pt x="4731" y="19425"/>
                    <a:pt x="4726" y="19425"/>
                  </a:cubicBezTo>
                  <a:cubicBezTo>
                    <a:pt x="4718" y="19425"/>
                    <a:pt x="4711" y="19421"/>
                    <a:pt x="4703" y="19414"/>
                  </a:cubicBezTo>
                  <a:cubicBezTo>
                    <a:pt x="4703" y="19407"/>
                    <a:pt x="4696" y="19401"/>
                    <a:pt x="4696" y="19388"/>
                  </a:cubicBezTo>
                  <a:cubicBezTo>
                    <a:pt x="4696" y="19375"/>
                    <a:pt x="4696" y="19362"/>
                    <a:pt x="4690" y="19355"/>
                  </a:cubicBezTo>
                  <a:lnTo>
                    <a:pt x="4677" y="19336"/>
                  </a:lnTo>
                  <a:cubicBezTo>
                    <a:pt x="4670" y="19329"/>
                    <a:pt x="4670" y="19316"/>
                    <a:pt x="4677" y="19310"/>
                  </a:cubicBezTo>
                  <a:lnTo>
                    <a:pt x="4677" y="19264"/>
                  </a:lnTo>
                  <a:cubicBezTo>
                    <a:pt x="4677" y="19251"/>
                    <a:pt x="4677" y="19238"/>
                    <a:pt x="4690" y="19225"/>
                  </a:cubicBezTo>
                  <a:lnTo>
                    <a:pt x="4716" y="19206"/>
                  </a:lnTo>
                  <a:cubicBezTo>
                    <a:pt x="4719" y="19202"/>
                    <a:pt x="4723" y="19201"/>
                    <a:pt x="4727" y="19201"/>
                  </a:cubicBezTo>
                  <a:close/>
                  <a:moveTo>
                    <a:pt x="10279" y="19240"/>
                  </a:moveTo>
                  <a:cubicBezTo>
                    <a:pt x="10283" y="19240"/>
                    <a:pt x="10289" y="19244"/>
                    <a:pt x="10296" y="19251"/>
                  </a:cubicBezTo>
                  <a:lnTo>
                    <a:pt x="10303" y="19277"/>
                  </a:lnTo>
                  <a:lnTo>
                    <a:pt x="10309" y="19297"/>
                  </a:lnTo>
                  <a:lnTo>
                    <a:pt x="10303" y="19310"/>
                  </a:lnTo>
                  <a:lnTo>
                    <a:pt x="10303" y="19329"/>
                  </a:lnTo>
                  <a:cubicBezTo>
                    <a:pt x="10316" y="19362"/>
                    <a:pt x="10316" y="19394"/>
                    <a:pt x="10303" y="19420"/>
                  </a:cubicBezTo>
                  <a:cubicBezTo>
                    <a:pt x="10303" y="19433"/>
                    <a:pt x="10303" y="19446"/>
                    <a:pt x="10296" y="19453"/>
                  </a:cubicBezTo>
                  <a:cubicBezTo>
                    <a:pt x="10290" y="19453"/>
                    <a:pt x="10277" y="19459"/>
                    <a:pt x="10264" y="19459"/>
                  </a:cubicBezTo>
                  <a:lnTo>
                    <a:pt x="10244" y="19453"/>
                  </a:lnTo>
                  <a:cubicBezTo>
                    <a:pt x="10231" y="19453"/>
                    <a:pt x="10225" y="19440"/>
                    <a:pt x="10225" y="19414"/>
                  </a:cubicBezTo>
                  <a:lnTo>
                    <a:pt x="10225" y="19336"/>
                  </a:lnTo>
                  <a:cubicBezTo>
                    <a:pt x="10231" y="19310"/>
                    <a:pt x="10231" y="19297"/>
                    <a:pt x="10238" y="19290"/>
                  </a:cubicBezTo>
                  <a:cubicBezTo>
                    <a:pt x="10251" y="19277"/>
                    <a:pt x="10257" y="19271"/>
                    <a:pt x="10257" y="19264"/>
                  </a:cubicBezTo>
                  <a:cubicBezTo>
                    <a:pt x="10257" y="19258"/>
                    <a:pt x="10264" y="19245"/>
                    <a:pt x="10270" y="19245"/>
                  </a:cubicBezTo>
                  <a:cubicBezTo>
                    <a:pt x="10273" y="19242"/>
                    <a:pt x="10275" y="19240"/>
                    <a:pt x="10279" y="19240"/>
                  </a:cubicBezTo>
                  <a:close/>
                  <a:moveTo>
                    <a:pt x="3008" y="19396"/>
                  </a:moveTo>
                  <a:cubicBezTo>
                    <a:pt x="3012" y="19396"/>
                    <a:pt x="3015" y="19398"/>
                    <a:pt x="3019" y="19401"/>
                  </a:cubicBezTo>
                  <a:lnTo>
                    <a:pt x="3032" y="19427"/>
                  </a:lnTo>
                  <a:cubicBezTo>
                    <a:pt x="3038" y="19440"/>
                    <a:pt x="3038" y="19453"/>
                    <a:pt x="3032" y="19459"/>
                  </a:cubicBezTo>
                  <a:lnTo>
                    <a:pt x="3019" y="19479"/>
                  </a:lnTo>
                  <a:lnTo>
                    <a:pt x="3012" y="19544"/>
                  </a:lnTo>
                  <a:cubicBezTo>
                    <a:pt x="3012" y="19557"/>
                    <a:pt x="3019" y="19570"/>
                    <a:pt x="3025" y="19576"/>
                  </a:cubicBezTo>
                  <a:lnTo>
                    <a:pt x="3019" y="19596"/>
                  </a:lnTo>
                  <a:lnTo>
                    <a:pt x="2967" y="19596"/>
                  </a:lnTo>
                  <a:cubicBezTo>
                    <a:pt x="2960" y="19550"/>
                    <a:pt x="2954" y="19511"/>
                    <a:pt x="2954" y="19479"/>
                  </a:cubicBezTo>
                  <a:lnTo>
                    <a:pt x="2960" y="19446"/>
                  </a:lnTo>
                  <a:lnTo>
                    <a:pt x="2980" y="19427"/>
                  </a:lnTo>
                  <a:cubicBezTo>
                    <a:pt x="2986" y="19414"/>
                    <a:pt x="2986" y="19401"/>
                    <a:pt x="2993" y="19401"/>
                  </a:cubicBezTo>
                  <a:cubicBezTo>
                    <a:pt x="2999" y="19398"/>
                    <a:pt x="3004" y="19396"/>
                    <a:pt x="3008" y="19396"/>
                  </a:cubicBezTo>
                  <a:close/>
                  <a:moveTo>
                    <a:pt x="10199" y="19602"/>
                  </a:moveTo>
                  <a:lnTo>
                    <a:pt x="10205" y="19615"/>
                  </a:lnTo>
                  <a:cubicBezTo>
                    <a:pt x="10205" y="19628"/>
                    <a:pt x="10192" y="19641"/>
                    <a:pt x="10166" y="19648"/>
                  </a:cubicBezTo>
                  <a:lnTo>
                    <a:pt x="10082" y="19674"/>
                  </a:lnTo>
                  <a:cubicBezTo>
                    <a:pt x="10055" y="19680"/>
                    <a:pt x="10042" y="19687"/>
                    <a:pt x="10036" y="19693"/>
                  </a:cubicBezTo>
                  <a:lnTo>
                    <a:pt x="10016" y="19726"/>
                  </a:lnTo>
                  <a:cubicBezTo>
                    <a:pt x="10009" y="19734"/>
                    <a:pt x="10003" y="19737"/>
                    <a:pt x="9998" y="19737"/>
                  </a:cubicBezTo>
                  <a:cubicBezTo>
                    <a:pt x="9994" y="19737"/>
                    <a:pt x="9989" y="19735"/>
                    <a:pt x="9984" y="19732"/>
                  </a:cubicBezTo>
                  <a:cubicBezTo>
                    <a:pt x="9984" y="19739"/>
                    <a:pt x="9984" y="19739"/>
                    <a:pt x="9977" y="19745"/>
                  </a:cubicBezTo>
                  <a:cubicBezTo>
                    <a:pt x="9977" y="19752"/>
                    <a:pt x="9977" y="19752"/>
                    <a:pt x="9971" y="19752"/>
                  </a:cubicBezTo>
                  <a:cubicBezTo>
                    <a:pt x="9953" y="19757"/>
                    <a:pt x="9937" y="19761"/>
                    <a:pt x="9926" y="19761"/>
                  </a:cubicBezTo>
                  <a:cubicBezTo>
                    <a:pt x="9921" y="19761"/>
                    <a:pt x="9916" y="19760"/>
                    <a:pt x="9912" y="19758"/>
                  </a:cubicBezTo>
                  <a:cubicBezTo>
                    <a:pt x="9899" y="19739"/>
                    <a:pt x="9906" y="19719"/>
                    <a:pt x="9932" y="19700"/>
                  </a:cubicBezTo>
                  <a:lnTo>
                    <a:pt x="9990" y="19674"/>
                  </a:lnTo>
                  <a:lnTo>
                    <a:pt x="10029" y="19654"/>
                  </a:lnTo>
                  <a:lnTo>
                    <a:pt x="10075" y="19641"/>
                  </a:lnTo>
                  <a:lnTo>
                    <a:pt x="10114" y="19622"/>
                  </a:lnTo>
                  <a:cubicBezTo>
                    <a:pt x="10153" y="19622"/>
                    <a:pt x="10186" y="19615"/>
                    <a:pt x="10199" y="19602"/>
                  </a:cubicBezTo>
                  <a:close/>
                  <a:moveTo>
                    <a:pt x="9730" y="19817"/>
                  </a:moveTo>
                  <a:lnTo>
                    <a:pt x="9750" y="19823"/>
                  </a:lnTo>
                  <a:cubicBezTo>
                    <a:pt x="9756" y="19823"/>
                    <a:pt x="9763" y="19830"/>
                    <a:pt x="9756" y="19837"/>
                  </a:cubicBezTo>
                  <a:lnTo>
                    <a:pt x="9743" y="19863"/>
                  </a:lnTo>
                  <a:cubicBezTo>
                    <a:pt x="9737" y="19876"/>
                    <a:pt x="9724" y="19876"/>
                    <a:pt x="9717" y="19876"/>
                  </a:cubicBezTo>
                  <a:cubicBezTo>
                    <a:pt x="9691" y="19889"/>
                    <a:pt x="9678" y="19889"/>
                    <a:pt x="9678" y="19895"/>
                  </a:cubicBezTo>
                  <a:lnTo>
                    <a:pt x="9652" y="19908"/>
                  </a:lnTo>
                  <a:lnTo>
                    <a:pt x="9633" y="19921"/>
                  </a:lnTo>
                  <a:lnTo>
                    <a:pt x="9613" y="19928"/>
                  </a:lnTo>
                  <a:lnTo>
                    <a:pt x="9607" y="19928"/>
                  </a:lnTo>
                  <a:cubicBezTo>
                    <a:pt x="9594" y="19928"/>
                    <a:pt x="9581" y="19928"/>
                    <a:pt x="9574" y="19921"/>
                  </a:cubicBezTo>
                  <a:cubicBezTo>
                    <a:pt x="9568" y="19915"/>
                    <a:pt x="9568" y="19908"/>
                    <a:pt x="9574" y="19902"/>
                  </a:cubicBezTo>
                  <a:cubicBezTo>
                    <a:pt x="9574" y="19895"/>
                    <a:pt x="9581" y="19882"/>
                    <a:pt x="9587" y="19876"/>
                  </a:cubicBezTo>
                  <a:lnTo>
                    <a:pt x="9639" y="19837"/>
                  </a:lnTo>
                  <a:lnTo>
                    <a:pt x="9659" y="19823"/>
                  </a:lnTo>
                  <a:lnTo>
                    <a:pt x="9730" y="19817"/>
                  </a:lnTo>
                  <a:close/>
                  <a:moveTo>
                    <a:pt x="4731" y="19723"/>
                  </a:moveTo>
                  <a:cubicBezTo>
                    <a:pt x="4734" y="19723"/>
                    <a:pt x="4738" y="19724"/>
                    <a:pt x="4742" y="19726"/>
                  </a:cubicBezTo>
                  <a:cubicBezTo>
                    <a:pt x="4749" y="19726"/>
                    <a:pt x="4762" y="19726"/>
                    <a:pt x="4768" y="19732"/>
                  </a:cubicBezTo>
                  <a:cubicBezTo>
                    <a:pt x="4755" y="19745"/>
                    <a:pt x="4755" y="19765"/>
                    <a:pt x="4755" y="19778"/>
                  </a:cubicBezTo>
                  <a:lnTo>
                    <a:pt x="4762" y="19823"/>
                  </a:lnTo>
                  <a:cubicBezTo>
                    <a:pt x="4768" y="19850"/>
                    <a:pt x="4768" y="19876"/>
                    <a:pt x="4762" y="19902"/>
                  </a:cubicBezTo>
                  <a:cubicBezTo>
                    <a:pt x="4762" y="19928"/>
                    <a:pt x="4755" y="19941"/>
                    <a:pt x="4742" y="19947"/>
                  </a:cubicBezTo>
                  <a:lnTo>
                    <a:pt x="4742" y="19954"/>
                  </a:lnTo>
                  <a:cubicBezTo>
                    <a:pt x="4736" y="19960"/>
                    <a:pt x="4723" y="19960"/>
                    <a:pt x="4710" y="19960"/>
                  </a:cubicBezTo>
                  <a:cubicBezTo>
                    <a:pt x="4706" y="19962"/>
                    <a:pt x="4702" y="19963"/>
                    <a:pt x="4700" y="19963"/>
                  </a:cubicBezTo>
                  <a:cubicBezTo>
                    <a:pt x="4693" y="19963"/>
                    <a:pt x="4688" y="19958"/>
                    <a:pt x="4683" y="19954"/>
                  </a:cubicBezTo>
                  <a:cubicBezTo>
                    <a:pt x="4677" y="19941"/>
                    <a:pt x="4677" y="19928"/>
                    <a:pt x="4683" y="19908"/>
                  </a:cubicBezTo>
                  <a:lnTo>
                    <a:pt x="4683" y="19850"/>
                  </a:lnTo>
                  <a:cubicBezTo>
                    <a:pt x="4683" y="19830"/>
                    <a:pt x="4690" y="19797"/>
                    <a:pt x="4696" y="19765"/>
                  </a:cubicBezTo>
                  <a:lnTo>
                    <a:pt x="4710" y="19732"/>
                  </a:lnTo>
                  <a:cubicBezTo>
                    <a:pt x="4714" y="19728"/>
                    <a:pt x="4722" y="19723"/>
                    <a:pt x="4731" y="19723"/>
                  </a:cubicBezTo>
                  <a:close/>
                  <a:moveTo>
                    <a:pt x="2986" y="19810"/>
                  </a:moveTo>
                  <a:cubicBezTo>
                    <a:pt x="2993" y="19810"/>
                    <a:pt x="2999" y="19817"/>
                    <a:pt x="3006" y="19830"/>
                  </a:cubicBezTo>
                  <a:cubicBezTo>
                    <a:pt x="3012" y="19837"/>
                    <a:pt x="3012" y="19843"/>
                    <a:pt x="3019" y="19856"/>
                  </a:cubicBezTo>
                  <a:cubicBezTo>
                    <a:pt x="3019" y="19863"/>
                    <a:pt x="3012" y="19876"/>
                    <a:pt x="3006" y="19895"/>
                  </a:cubicBezTo>
                  <a:cubicBezTo>
                    <a:pt x="2993" y="19915"/>
                    <a:pt x="2993" y="19934"/>
                    <a:pt x="3012" y="19954"/>
                  </a:cubicBezTo>
                  <a:lnTo>
                    <a:pt x="2999" y="19973"/>
                  </a:lnTo>
                  <a:cubicBezTo>
                    <a:pt x="2995" y="19975"/>
                    <a:pt x="2991" y="19976"/>
                    <a:pt x="2987" y="19976"/>
                  </a:cubicBezTo>
                  <a:cubicBezTo>
                    <a:pt x="2978" y="19976"/>
                    <a:pt x="2967" y="19971"/>
                    <a:pt x="2954" y="19967"/>
                  </a:cubicBezTo>
                  <a:lnTo>
                    <a:pt x="2934" y="19947"/>
                  </a:lnTo>
                  <a:lnTo>
                    <a:pt x="2928" y="19928"/>
                  </a:lnTo>
                  <a:cubicBezTo>
                    <a:pt x="2928" y="19902"/>
                    <a:pt x="2934" y="19876"/>
                    <a:pt x="2941" y="19863"/>
                  </a:cubicBezTo>
                  <a:lnTo>
                    <a:pt x="2960" y="19837"/>
                  </a:lnTo>
                  <a:cubicBezTo>
                    <a:pt x="2967" y="19823"/>
                    <a:pt x="2973" y="19810"/>
                    <a:pt x="2986" y="19810"/>
                  </a:cubicBezTo>
                  <a:close/>
                  <a:moveTo>
                    <a:pt x="11968" y="19863"/>
                  </a:moveTo>
                  <a:cubicBezTo>
                    <a:pt x="11981" y="19863"/>
                    <a:pt x="11994" y="19876"/>
                    <a:pt x="12000" y="19889"/>
                  </a:cubicBezTo>
                  <a:lnTo>
                    <a:pt x="11981" y="19915"/>
                  </a:lnTo>
                  <a:lnTo>
                    <a:pt x="11948" y="19954"/>
                  </a:lnTo>
                  <a:cubicBezTo>
                    <a:pt x="11935" y="19967"/>
                    <a:pt x="11916" y="19980"/>
                    <a:pt x="11896" y="19980"/>
                  </a:cubicBezTo>
                  <a:lnTo>
                    <a:pt x="11857" y="19980"/>
                  </a:lnTo>
                  <a:cubicBezTo>
                    <a:pt x="11850" y="19973"/>
                    <a:pt x="11844" y="19960"/>
                    <a:pt x="11844" y="19954"/>
                  </a:cubicBezTo>
                  <a:cubicBezTo>
                    <a:pt x="11857" y="19941"/>
                    <a:pt x="11870" y="19934"/>
                    <a:pt x="11883" y="19921"/>
                  </a:cubicBezTo>
                  <a:cubicBezTo>
                    <a:pt x="11890" y="19908"/>
                    <a:pt x="11896" y="19895"/>
                    <a:pt x="11903" y="19895"/>
                  </a:cubicBezTo>
                  <a:lnTo>
                    <a:pt x="11922" y="19895"/>
                  </a:lnTo>
                  <a:lnTo>
                    <a:pt x="11968" y="19863"/>
                  </a:lnTo>
                  <a:close/>
                  <a:moveTo>
                    <a:pt x="9223" y="19980"/>
                  </a:moveTo>
                  <a:cubicBezTo>
                    <a:pt x="9230" y="19980"/>
                    <a:pt x="9243" y="19986"/>
                    <a:pt x="9256" y="19999"/>
                  </a:cubicBezTo>
                  <a:lnTo>
                    <a:pt x="9301" y="20025"/>
                  </a:lnTo>
                  <a:cubicBezTo>
                    <a:pt x="9301" y="20025"/>
                    <a:pt x="9308" y="20032"/>
                    <a:pt x="9301" y="20038"/>
                  </a:cubicBezTo>
                  <a:lnTo>
                    <a:pt x="9275" y="20045"/>
                  </a:lnTo>
                  <a:lnTo>
                    <a:pt x="9275" y="20051"/>
                  </a:lnTo>
                  <a:lnTo>
                    <a:pt x="9223" y="20051"/>
                  </a:lnTo>
                  <a:cubicBezTo>
                    <a:pt x="9204" y="20051"/>
                    <a:pt x="9191" y="20051"/>
                    <a:pt x="9191" y="20038"/>
                  </a:cubicBezTo>
                  <a:lnTo>
                    <a:pt x="9184" y="20025"/>
                  </a:lnTo>
                  <a:lnTo>
                    <a:pt x="9191" y="20006"/>
                  </a:lnTo>
                  <a:cubicBezTo>
                    <a:pt x="9191" y="19999"/>
                    <a:pt x="9197" y="19993"/>
                    <a:pt x="9204" y="19986"/>
                  </a:cubicBezTo>
                  <a:lnTo>
                    <a:pt x="9223" y="19980"/>
                  </a:lnTo>
                  <a:close/>
                  <a:moveTo>
                    <a:pt x="11590" y="20025"/>
                  </a:moveTo>
                  <a:lnTo>
                    <a:pt x="11623" y="20032"/>
                  </a:lnTo>
                  <a:cubicBezTo>
                    <a:pt x="11629" y="20032"/>
                    <a:pt x="11642" y="20038"/>
                    <a:pt x="11642" y="20045"/>
                  </a:cubicBezTo>
                  <a:cubicBezTo>
                    <a:pt x="11642" y="20051"/>
                    <a:pt x="11636" y="20064"/>
                    <a:pt x="11623" y="20071"/>
                  </a:cubicBezTo>
                  <a:cubicBezTo>
                    <a:pt x="11603" y="20077"/>
                    <a:pt x="11597" y="20084"/>
                    <a:pt x="11590" y="20090"/>
                  </a:cubicBezTo>
                  <a:lnTo>
                    <a:pt x="11545" y="20090"/>
                  </a:lnTo>
                  <a:lnTo>
                    <a:pt x="11525" y="20084"/>
                  </a:lnTo>
                  <a:cubicBezTo>
                    <a:pt x="11525" y="20084"/>
                    <a:pt x="11525" y="20071"/>
                    <a:pt x="11519" y="20058"/>
                  </a:cubicBezTo>
                  <a:cubicBezTo>
                    <a:pt x="11538" y="20038"/>
                    <a:pt x="11564" y="20025"/>
                    <a:pt x="11584" y="20025"/>
                  </a:cubicBezTo>
                  <a:close/>
                  <a:moveTo>
                    <a:pt x="11376" y="20045"/>
                  </a:moveTo>
                  <a:lnTo>
                    <a:pt x="11408" y="20051"/>
                  </a:lnTo>
                  <a:cubicBezTo>
                    <a:pt x="11428" y="20058"/>
                    <a:pt x="11434" y="20064"/>
                    <a:pt x="11434" y="20077"/>
                  </a:cubicBezTo>
                  <a:lnTo>
                    <a:pt x="11434" y="20097"/>
                  </a:lnTo>
                  <a:cubicBezTo>
                    <a:pt x="11434" y="20103"/>
                    <a:pt x="11428" y="20116"/>
                    <a:pt x="11421" y="20123"/>
                  </a:cubicBezTo>
                  <a:cubicBezTo>
                    <a:pt x="11415" y="20129"/>
                    <a:pt x="11408" y="20136"/>
                    <a:pt x="11402" y="20136"/>
                  </a:cubicBezTo>
                  <a:lnTo>
                    <a:pt x="11382" y="20136"/>
                  </a:lnTo>
                  <a:lnTo>
                    <a:pt x="11343" y="20123"/>
                  </a:lnTo>
                  <a:cubicBezTo>
                    <a:pt x="11330" y="20116"/>
                    <a:pt x="11324" y="20110"/>
                    <a:pt x="11324" y="20097"/>
                  </a:cubicBezTo>
                  <a:cubicBezTo>
                    <a:pt x="11324" y="20090"/>
                    <a:pt x="11337" y="20077"/>
                    <a:pt x="11350" y="20058"/>
                  </a:cubicBezTo>
                  <a:lnTo>
                    <a:pt x="11369" y="20051"/>
                  </a:lnTo>
                  <a:lnTo>
                    <a:pt x="11376" y="20051"/>
                  </a:lnTo>
                  <a:cubicBezTo>
                    <a:pt x="11376" y="20051"/>
                    <a:pt x="11376" y="20051"/>
                    <a:pt x="11376" y="20045"/>
                  </a:cubicBezTo>
                  <a:close/>
                  <a:moveTo>
                    <a:pt x="4631" y="20116"/>
                  </a:moveTo>
                  <a:cubicBezTo>
                    <a:pt x="4644" y="20116"/>
                    <a:pt x="4651" y="20123"/>
                    <a:pt x="4651" y="20129"/>
                  </a:cubicBezTo>
                  <a:cubicBezTo>
                    <a:pt x="4644" y="20136"/>
                    <a:pt x="4638" y="20149"/>
                    <a:pt x="4638" y="20162"/>
                  </a:cubicBezTo>
                  <a:cubicBezTo>
                    <a:pt x="4638" y="20188"/>
                    <a:pt x="4638" y="20201"/>
                    <a:pt x="4631" y="20201"/>
                  </a:cubicBezTo>
                  <a:lnTo>
                    <a:pt x="4612" y="20220"/>
                  </a:lnTo>
                  <a:lnTo>
                    <a:pt x="4605" y="20233"/>
                  </a:lnTo>
                  <a:lnTo>
                    <a:pt x="4579" y="20246"/>
                  </a:lnTo>
                  <a:cubicBezTo>
                    <a:pt x="4573" y="20246"/>
                    <a:pt x="4573" y="20240"/>
                    <a:pt x="4573" y="20227"/>
                  </a:cubicBezTo>
                  <a:cubicBezTo>
                    <a:pt x="4573" y="20220"/>
                    <a:pt x="4573" y="20214"/>
                    <a:pt x="4579" y="20214"/>
                  </a:cubicBezTo>
                  <a:cubicBezTo>
                    <a:pt x="4566" y="20201"/>
                    <a:pt x="4566" y="20194"/>
                    <a:pt x="4573" y="20188"/>
                  </a:cubicBezTo>
                  <a:cubicBezTo>
                    <a:pt x="4586" y="20175"/>
                    <a:pt x="4586" y="20162"/>
                    <a:pt x="4586" y="20155"/>
                  </a:cubicBezTo>
                  <a:lnTo>
                    <a:pt x="4592" y="20136"/>
                  </a:lnTo>
                  <a:cubicBezTo>
                    <a:pt x="4592" y="20129"/>
                    <a:pt x="4599" y="20129"/>
                    <a:pt x="4612" y="20123"/>
                  </a:cubicBezTo>
                  <a:cubicBezTo>
                    <a:pt x="4618" y="20116"/>
                    <a:pt x="4625" y="20116"/>
                    <a:pt x="4631" y="20116"/>
                  </a:cubicBezTo>
                  <a:close/>
                  <a:moveTo>
                    <a:pt x="2986" y="20175"/>
                  </a:moveTo>
                  <a:cubicBezTo>
                    <a:pt x="2993" y="20175"/>
                    <a:pt x="2999" y="20181"/>
                    <a:pt x="3012" y="20194"/>
                  </a:cubicBezTo>
                  <a:cubicBezTo>
                    <a:pt x="3019" y="20214"/>
                    <a:pt x="3019" y="20233"/>
                    <a:pt x="3019" y="20253"/>
                  </a:cubicBezTo>
                  <a:cubicBezTo>
                    <a:pt x="3019" y="20285"/>
                    <a:pt x="3012" y="20318"/>
                    <a:pt x="2999" y="20350"/>
                  </a:cubicBezTo>
                  <a:lnTo>
                    <a:pt x="2967" y="20350"/>
                  </a:lnTo>
                  <a:cubicBezTo>
                    <a:pt x="2960" y="20331"/>
                    <a:pt x="2954" y="20305"/>
                    <a:pt x="2954" y="20266"/>
                  </a:cubicBezTo>
                  <a:cubicBezTo>
                    <a:pt x="2954" y="20246"/>
                    <a:pt x="2954" y="20227"/>
                    <a:pt x="2954" y="20207"/>
                  </a:cubicBezTo>
                  <a:lnTo>
                    <a:pt x="2960" y="20181"/>
                  </a:lnTo>
                  <a:lnTo>
                    <a:pt x="2986" y="20175"/>
                  </a:lnTo>
                  <a:close/>
                  <a:moveTo>
                    <a:pt x="10530" y="20324"/>
                  </a:moveTo>
                  <a:cubicBezTo>
                    <a:pt x="10550" y="20324"/>
                    <a:pt x="10563" y="20324"/>
                    <a:pt x="10576" y="20331"/>
                  </a:cubicBezTo>
                  <a:cubicBezTo>
                    <a:pt x="10576" y="20337"/>
                    <a:pt x="10576" y="20344"/>
                    <a:pt x="10576" y="20363"/>
                  </a:cubicBezTo>
                  <a:cubicBezTo>
                    <a:pt x="10582" y="20376"/>
                    <a:pt x="10582" y="20383"/>
                    <a:pt x="10589" y="20383"/>
                  </a:cubicBezTo>
                  <a:cubicBezTo>
                    <a:pt x="10582" y="20389"/>
                    <a:pt x="10576" y="20402"/>
                    <a:pt x="10569" y="20409"/>
                  </a:cubicBezTo>
                  <a:lnTo>
                    <a:pt x="10530" y="20402"/>
                  </a:lnTo>
                  <a:cubicBezTo>
                    <a:pt x="10537" y="20396"/>
                    <a:pt x="10530" y="20389"/>
                    <a:pt x="10517" y="20376"/>
                  </a:cubicBezTo>
                  <a:lnTo>
                    <a:pt x="10511" y="20350"/>
                  </a:lnTo>
                  <a:lnTo>
                    <a:pt x="10517" y="20331"/>
                  </a:lnTo>
                  <a:cubicBezTo>
                    <a:pt x="10520" y="20328"/>
                    <a:pt x="10524" y="20326"/>
                    <a:pt x="10526" y="20326"/>
                  </a:cubicBezTo>
                  <a:cubicBezTo>
                    <a:pt x="10529" y="20326"/>
                    <a:pt x="10530" y="20328"/>
                    <a:pt x="10530" y="20331"/>
                  </a:cubicBezTo>
                  <a:lnTo>
                    <a:pt x="10530" y="20324"/>
                  </a:lnTo>
                  <a:close/>
                  <a:moveTo>
                    <a:pt x="10374" y="20324"/>
                  </a:moveTo>
                  <a:cubicBezTo>
                    <a:pt x="10381" y="20324"/>
                    <a:pt x="10387" y="20324"/>
                    <a:pt x="10400" y="20331"/>
                  </a:cubicBezTo>
                  <a:cubicBezTo>
                    <a:pt x="10407" y="20344"/>
                    <a:pt x="10407" y="20350"/>
                    <a:pt x="10400" y="20357"/>
                  </a:cubicBezTo>
                  <a:lnTo>
                    <a:pt x="10394" y="20376"/>
                  </a:lnTo>
                  <a:lnTo>
                    <a:pt x="10361" y="20422"/>
                  </a:lnTo>
                  <a:cubicBezTo>
                    <a:pt x="10348" y="20428"/>
                    <a:pt x="10342" y="20435"/>
                    <a:pt x="10342" y="20435"/>
                  </a:cubicBezTo>
                  <a:lnTo>
                    <a:pt x="10322" y="20441"/>
                  </a:lnTo>
                  <a:cubicBezTo>
                    <a:pt x="10303" y="20441"/>
                    <a:pt x="10283" y="20435"/>
                    <a:pt x="10277" y="20428"/>
                  </a:cubicBezTo>
                  <a:cubicBezTo>
                    <a:pt x="10270" y="20422"/>
                    <a:pt x="10270" y="20415"/>
                    <a:pt x="10270" y="20402"/>
                  </a:cubicBezTo>
                  <a:cubicBezTo>
                    <a:pt x="10270" y="20389"/>
                    <a:pt x="10277" y="20383"/>
                    <a:pt x="10283" y="20376"/>
                  </a:cubicBezTo>
                  <a:lnTo>
                    <a:pt x="10296" y="20370"/>
                  </a:lnTo>
                  <a:cubicBezTo>
                    <a:pt x="10303" y="20370"/>
                    <a:pt x="10309" y="20363"/>
                    <a:pt x="10322" y="20350"/>
                  </a:cubicBezTo>
                  <a:cubicBezTo>
                    <a:pt x="10335" y="20331"/>
                    <a:pt x="10355" y="20324"/>
                    <a:pt x="10368" y="20324"/>
                  </a:cubicBezTo>
                  <a:close/>
                  <a:moveTo>
                    <a:pt x="4423" y="20389"/>
                  </a:moveTo>
                  <a:cubicBezTo>
                    <a:pt x="4443" y="20389"/>
                    <a:pt x="4456" y="20396"/>
                    <a:pt x="4456" y="20409"/>
                  </a:cubicBezTo>
                  <a:cubicBezTo>
                    <a:pt x="4462" y="20415"/>
                    <a:pt x="4462" y="20422"/>
                    <a:pt x="4456" y="20435"/>
                  </a:cubicBezTo>
                  <a:lnTo>
                    <a:pt x="4443" y="20461"/>
                  </a:lnTo>
                  <a:lnTo>
                    <a:pt x="4436" y="20467"/>
                  </a:lnTo>
                  <a:cubicBezTo>
                    <a:pt x="4430" y="20474"/>
                    <a:pt x="4423" y="20474"/>
                    <a:pt x="4417" y="20474"/>
                  </a:cubicBezTo>
                  <a:lnTo>
                    <a:pt x="4417" y="20480"/>
                  </a:lnTo>
                  <a:lnTo>
                    <a:pt x="4378" y="20480"/>
                  </a:lnTo>
                  <a:cubicBezTo>
                    <a:pt x="4371" y="20461"/>
                    <a:pt x="4371" y="20448"/>
                    <a:pt x="4371" y="20428"/>
                  </a:cubicBezTo>
                  <a:lnTo>
                    <a:pt x="4378" y="20415"/>
                  </a:lnTo>
                  <a:cubicBezTo>
                    <a:pt x="4391" y="20396"/>
                    <a:pt x="4404" y="20389"/>
                    <a:pt x="4417" y="20389"/>
                  </a:cubicBezTo>
                  <a:close/>
                  <a:moveTo>
                    <a:pt x="11288" y="20374"/>
                  </a:moveTo>
                  <a:cubicBezTo>
                    <a:pt x="11291" y="20374"/>
                    <a:pt x="11294" y="20375"/>
                    <a:pt x="11298" y="20376"/>
                  </a:cubicBezTo>
                  <a:cubicBezTo>
                    <a:pt x="11304" y="20376"/>
                    <a:pt x="11311" y="20389"/>
                    <a:pt x="11317" y="20415"/>
                  </a:cubicBezTo>
                  <a:cubicBezTo>
                    <a:pt x="11317" y="20428"/>
                    <a:pt x="11330" y="20448"/>
                    <a:pt x="11337" y="20461"/>
                  </a:cubicBezTo>
                  <a:lnTo>
                    <a:pt x="11356" y="20487"/>
                  </a:lnTo>
                  <a:cubicBezTo>
                    <a:pt x="11363" y="20500"/>
                    <a:pt x="11363" y="20526"/>
                    <a:pt x="11343" y="20552"/>
                  </a:cubicBezTo>
                  <a:lnTo>
                    <a:pt x="11330" y="20584"/>
                  </a:lnTo>
                  <a:cubicBezTo>
                    <a:pt x="11317" y="20584"/>
                    <a:pt x="11311" y="20578"/>
                    <a:pt x="11298" y="20558"/>
                  </a:cubicBezTo>
                  <a:cubicBezTo>
                    <a:pt x="11298" y="20539"/>
                    <a:pt x="11291" y="20526"/>
                    <a:pt x="11291" y="20513"/>
                  </a:cubicBezTo>
                  <a:lnTo>
                    <a:pt x="11265" y="20467"/>
                  </a:lnTo>
                  <a:cubicBezTo>
                    <a:pt x="11252" y="20441"/>
                    <a:pt x="11252" y="20415"/>
                    <a:pt x="11265" y="20396"/>
                  </a:cubicBezTo>
                  <a:cubicBezTo>
                    <a:pt x="11270" y="20381"/>
                    <a:pt x="11279" y="20374"/>
                    <a:pt x="11288" y="20374"/>
                  </a:cubicBezTo>
                  <a:close/>
                  <a:moveTo>
                    <a:pt x="2915" y="20493"/>
                  </a:moveTo>
                  <a:cubicBezTo>
                    <a:pt x="2921" y="20500"/>
                    <a:pt x="2928" y="20506"/>
                    <a:pt x="2934" y="20506"/>
                  </a:cubicBezTo>
                  <a:lnTo>
                    <a:pt x="2941" y="20513"/>
                  </a:lnTo>
                  <a:lnTo>
                    <a:pt x="2947" y="20539"/>
                  </a:lnTo>
                  <a:cubicBezTo>
                    <a:pt x="2947" y="20558"/>
                    <a:pt x="2934" y="20578"/>
                    <a:pt x="2915" y="20584"/>
                  </a:cubicBezTo>
                  <a:lnTo>
                    <a:pt x="2895" y="20584"/>
                  </a:lnTo>
                  <a:lnTo>
                    <a:pt x="2888" y="20591"/>
                  </a:lnTo>
                  <a:lnTo>
                    <a:pt x="2882" y="20591"/>
                  </a:lnTo>
                  <a:lnTo>
                    <a:pt x="2875" y="20584"/>
                  </a:lnTo>
                  <a:cubicBezTo>
                    <a:pt x="2862" y="20578"/>
                    <a:pt x="2856" y="20565"/>
                    <a:pt x="2862" y="20558"/>
                  </a:cubicBezTo>
                  <a:cubicBezTo>
                    <a:pt x="2869" y="20552"/>
                    <a:pt x="2875" y="20545"/>
                    <a:pt x="2875" y="20539"/>
                  </a:cubicBezTo>
                  <a:cubicBezTo>
                    <a:pt x="2882" y="20519"/>
                    <a:pt x="2888" y="20513"/>
                    <a:pt x="2895" y="20506"/>
                  </a:cubicBezTo>
                  <a:cubicBezTo>
                    <a:pt x="2898" y="20503"/>
                    <a:pt x="2901" y="20501"/>
                    <a:pt x="2904" y="20501"/>
                  </a:cubicBezTo>
                  <a:cubicBezTo>
                    <a:pt x="2906" y="20501"/>
                    <a:pt x="2908" y="20503"/>
                    <a:pt x="2908" y="20506"/>
                  </a:cubicBezTo>
                  <a:lnTo>
                    <a:pt x="2915" y="20493"/>
                  </a:lnTo>
                  <a:close/>
                  <a:moveTo>
                    <a:pt x="4235" y="20526"/>
                  </a:moveTo>
                  <a:lnTo>
                    <a:pt x="4300" y="20532"/>
                  </a:lnTo>
                  <a:lnTo>
                    <a:pt x="4306" y="20552"/>
                  </a:lnTo>
                  <a:lnTo>
                    <a:pt x="4254" y="20558"/>
                  </a:lnTo>
                  <a:lnTo>
                    <a:pt x="4189" y="20584"/>
                  </a:lnTo>
                  <a:cubicBezTo>
                    <a:pt x="4155" y="20592"/>
                    <a:pt x="4125" y="20595"/>
                    <a:pt x="4096" y="20595"/>
                  </a:cubicBezTo>
                  <a:cubicBezTo>
                    <a:pt x="4075" y="20595"/>
                    <a:pt x="4055" y="20594"/>
                    <a:pt x="4033" y="20591"/>
                  </a:cubicBezTo>
                  <a:cubicBezTo>
                    <a:pt x="4020" y="20578"/>
                    <a:pt x="4027" y="20565"/>
                    <a:pt x="4046" y="20545"/>
                  </a:cubicBezTo>
                  <a:cubicBezTo>
                    <a:pt x="4059" y="20539"/>
                    <a:pt x="4079" y="20539"/>
                    <a:pt x="4098" y="20539"/>
                  </a:cubicBezTo>
                  <a:lnTo>
                    <a:pt x="4150" y="20539"/>
                  </a:lnTo>
                  <a:cubicBezTo>
                    <a:pt x="4173" y="20543"/>
                    <a:pt x="4193" y="20548"/>
                    <a:pt x="4207" y="20548"/>
                  </a:cubicBezTo>
                  <a:cubicBezTo>
                    <a:pt x="4213" y="20548"/>
                    <a:pt x="4218" y="20547"/>
                    <a:pt x="4222" y="20545"/>
                  </a:cubicBezTo>
                  <a:cubicBezTo>
                    <a:pt x="4215" y="20545"/>
                    <a:pt x="4222" y="20539"/>
                    <a:pt x="4228" y="20539"/>
                  </a:cubicBezTo>
                  <a:cubicBezTo>
                    <a:pt x="4235" y="20539"/>
                    <a:pt x="4235" y="20532"/>
                    <a:pt x="4235" y="20526"/>
                  </a:cubicBezTo>
                  <a:close/>
                  <a:moveTo>
                    <a:pt x="9873" y="20487"/>
                  </a:moveTo>
                  <a:cubicBezTo>
                    <a:pt x="9886" y="20493"/>
                    <a:pt x="9899" y="20500"/>
                    <a:pt x="9906" y="20506"/>
                  </a:cubicBezTo>
                  <a:lnTo>
                    <a:pt x="9873" y="20565"/>
                  </a:lnTo>
                  <a:lnTo>
                    <a:pt x="9854" y="20584"/>
                  </a:lnTo>
                  <a:cubicBezTo>
                    <a:pt x="9847" y="20591"/>
                    <a:pt x="9828" y="20591"/>
                    <a:pt x="9815" y="20597"/>
                  </a:cubicBezTo>
                  <a:cubicBezTo>
                    <a:pt x="9808" y="20597"/>
                    <a:pt x="9795" y="20604"/>
                    <a:pt x="9789" y="20610"/>
                  </a:cubicBezTo>
                  <a:cubicBezTo>
                    <a:pt x="9776" y="20623"/>
                    <a:pt x="9756" y="20630"/>
                    <a:pt x="9730" y="20630"/>
                  </a:cubicBezTo>
                  <a:cubicBezTo>
                    <a:pt x="9717" y="20630"/>
                    <a:pt x="9704" y="20630"/>
                    <a:pt x="9698" y="20623"/>
                  </a:cubicBezTo>
                  <a:cubicBezTo>
                    <a:pt x="9691" y="20610"/>
                    <a:pt x="9691" y="20597"/>
                    <a:pt x="9698" y="20578"/>
                  </a:cubicBezTo>
                  <a:lnTo>
                    <a:pt x="9730" y="20552"/>
                  </a:lnTo>
                  <a:cubicBezTo>
                    <a:pt x="9769" y="20526"/>
                    <a:pt x="9795" y="20513"/>
                    <a:pt x="9821" y="20506"/>
                  </a:cubicBezTo>
                  <a:cubicBezTo>
                    <a:pt x="9841" y="20500"/>
                    <a:pt x="9854" y="20493"/>
                    <a:pt x="9860" y="20493"/>
                  </a:cubicBezTo>
                  <a:lnTo>
                    <a:pt x="9873" y="20487"/>
                  </a:lnTo>
                  <a:close/>
                  <a:moveTo>
                    <a:pt x="2477" y="20556"/>
                  </a:moveTo>
                  <a:cubicBezTo>
                    <a:pt x="2486" y="20556"/>
                    <a:pt x="2496" y="20560"/>
                    <a:pt x="2505" y="20565"/>
                  </a:cubicBezTo>
                  <a:cubicBezTo>
                    <a:pt x="2524" y="20578"/>
                    <a:pt x="2563" y="20584"/>
                    <a:pt x="2615" y="20584"/>
                  </a:cubicBezTo>
                  <a:lnTo>
                    <a:pt x="2628" y="20597"/>
                  </a:lnTo>
                  <a:cubicBezTo>
                    <a:pt x="2635" y="20604"/>
                    <a:pt x="2641" y="20623"/>
                    <a:pt x="2635" y="20643"/>
                  </a:cubicBezTo>
                  <a:cubicBezTo>
                    <a:pt x="2602" y="20649"/>
                    <a:pt x="2576" y="20649"/>
                    <a:pt x="2557" y="20649"/>
                  </a:cubicBezTo>
                  <a:cubicBezTo>
                    <a:pt x="2524" y="20649"/>
                    <a:pt x="2498" y="20643"/>
                    <a:pt x="2479" y="20630"/>
                  </a:cubicBezTo>
                  <a:cubicBezTo>
                    <a:pt x="2466" y="20630"/>
                    <a:pt x="2453" y="20623"/>
                    <a:pt x="2446" y="20610"/>
                  </a:cubicBezTo>
                  <a:cubicBezTo>
                    <a:pt x="2440" y="20597"/>
                    <a:pt x="2440" y="20584"/>
                    <a:pt x="2446" y="20565"/>
                  </a:cubicBezTo>
                  <a:lnTo>
                    <a:pt x="2466" y="20565"/>
                  </a:lnTo>
                  <a:lnTo>
                    <a:pt x="2466" y="20558"/>
                  </a:lnTo>
                  <a:cubicBezTo>
                    <a:pt x="2470" y="20556"/>
                    <a:pt x="2473" y="20556"/>
                    <a:pt x="2477" y="20556"/>
                  </a:cubicBezTo>
                  <a:close/>
                  <a:moveTo>
                    <a:pt x="8982" y="20604"/>
                  </a:moveTo>
                  <a:cubicBezTo>
                    <a:pt x="8989" y="20604"/>
                    <a:pt x="9002" y="20610"/>
                    <a:pt x="9041" y="20617"/>
                  </a:cubicBezTo>
                  <a:cubicBezTo>
                    <a:pt x="9073" y="20623"/>
                    <a:pt x="9112" y="20630"/>
                    <a:pt x="9151" y="20630"/>
                  </a:cubicBezTo>
                  <a:cubicBezTo>
                    <a:pt x="9191" y="20630"/>
                    <a:pt x="9217" y="20643"/>
                    <a:pt x="9230" y="20656"/>
                  </a:cubicBezTo>
                  <a:cubicBezTo>
                    <a:pt x="9223" y="20669"/>
                    <a:pt x="9210" y="20675"/>
                    <a:pt x="9191" y="20682"/>
                  </a:cubicBezTo>
                  <a:lnTo>
                    <a:pt x="9086" y="20688"/>
                  </a:lnTo>
                  <a:cubicBezTo>
                    <a:pt x="9041" y="20688"/>
                    <a:pt x="9002" y="20682"/>
                    <a:pt x="8982" y="20675"/>
                  </a:cubicBezTo>
                  <a:cubicBezTo>
                    <a:pt x="8956" y="20662"/>
                    <a:pt x="8943" y="20649"/>
                    <a:pt x="8937" y="20636"/>
                  </a:cubicBezTo>
                  <a:cubicBezTo>
                    <a:pt x="8950" y="20623"/>
                    <a:pt x="8963" y="20617"/>
                    <a:pt x="8976" y="20617"/>
                  </a:cubicBezTo>
                  <a:cubicBezTo>
                    <a:pt x="8995" y="20617"/>
                    <a:pt x="8995" y="20610"/>
                    <a:pt x="8982" y="20604"/>
                  </a:cubicBezTo>
                  <a:close/>
                  <a:moveTo>
                    <a:pt x="3740" y="20597"/>
                  </a:moveTo>
                  <a:lnTo>
                    <a:pt x="3805" y="20630"/>
                  </a:lnTo>
                  <a:cubicBezTo>
                    <a:pt x="3819" y="20643"/>
                    <a:pt x="3825" y="20649"/>
                    <a:pt x="3825" y="20656"/>
                  </a:cubicBezTo>
                  <a:cubicBezTo>
                    <a:pt x="3819" y="20669"/>
                    <a:pt x="3805" y="20688"/>
                    <a:pt x="3779" y="20708"/>
                  </a:cubicBezTo>
                  <a:cubicBezTo>
                    <a:pt x="3763" y="20711"/>
                    <a:pt x="3750" y="20713"/>
                    <a:pt x="3740" y="20713"/>
                  </a:cubicBezTo>
                  <a:cubicBezTo>
                    <a:pt x="3729" y="20713"/>
                    <a:pt x="3721" y="20711"/>
                    <a:pt x="3714" y="20708"/>
                  </a:cubicBezTo>
                  <a:lnTo>
                    <a:pt x="3695" y="20708"/>
                  </a:lnTo>
                  <a:cubicBezTo>
                    <a:pt x="3682" y="20701"/>
                    <a:pt x="3675" y="20695"/>
                    <a:pt x="3675" y="20675"/>
                  </a:cubicBezTo>
                  <a:cubicBezTo>
                    <a:pt x="3675" y="20669"/>
                    <a:pt x="3675" y="20656"/>
                    <a:pt x="3675" y="20643"/>
                  </a:cubicBezTo>
                  <a:lnTo>
                    <a:pt x="3682" y="20630"/>
                  </a:lnTo>
                  <a:lnTo>
                    <a:pt x="3688" y="20623"/>
                  </a:lnTo>
                  <a:cubicBezTo>
                    <a:pt x="3698" y="20614"/>
                    <a:pt x="3711" y="20608"/>
                    <a:pt x="3722" y="20608"/>
                  </a:cubicBezTo>
                  <a:cubicBezTo>
                    <a:pt x="3727" y="20608"/>
                    <a:pt x="3730" y="20609"/>
                    <a:pt x="3734" y="20610"/>
                  </a:cubicBezTo>
                  <a:lnTo>
                    <a:pt x="3740" y="20597"/>
                  </a:lnTo>
                  <a:close/>
                  <a:moveTo>
                    <a:pt x="10621" y="20623"/>
                  </a:moveTo>
                  <a:lnTo>
                    <a:pt x="10641" y="20630"/>
                  </a:lnTo>
                  <a:cubicBezTo>
                    <a:pt x="10647" y="20636"/>
                    <a:pt x="10647" y="20643"/>
                    <a:pt x="10647" y="20656"/>
                  </a:cubicBezTo>
                  <a:lnTo>
                    <a:pt x="10660" y="20695"/>
                  </a:lnTo>
                  <a:lnTo>
                    <a:pt x="10673" y="20721"/>
                  </a:lnTo>
                  <a:lnTo>
                    <a:pt x="10680" y="20754"/>
                  </a:lnTo>
                  <a:cubicBezTo>
                    <a:pt x="10680" y="20793"/>
                    <a:pt x="10673" y="20819"/>
                    <a:pt x="10660" y="20838"/>
                  </a:cubicBezTo>
                  <a:lnTo>
                    <a:pt x="10621" y="20838"/>
                  </a:lnTo>
                  <a:cubicBezTo>
                    <a:pt x="10615" y="20825"/>
                    <a:pt x="10608" y="20806"/>
                    <a:pt x="10608" y="20780"/>
                  </a:cubicBezTo>
                  <a:lnTo>
                    <a:pt x="10602" y="20747"/>
                  </a:lnTo>
                  <a:lnTo>
                    <a:pt x="10595" y="20727"/>
                  </a:lnTo>
                  <a:cubicBezTo>
                    <a:pt x="10589" y="20708"/>
                    <a:pt x="10589" y="20688"/>
                    <a:pt x="10595" y="20669"/>
                  </a:cubicBezTo>
                  <a:lnTo>
                    <a:pt x="10602" y="20643"/>
                  </a:lnTo>
                  <a:lnTo>
                    <a:pt x="10608" y="20630"/>
                  </a:lnTo>
                  <a:cubicBezTo>
                    <a:pt x="10615" y="20630"/>
                    <a:pt x="10615" y="20623"/>
                    <a:pt x="10621" y="20623"/>
                  </a:cubicBezTo>
                  <a:close/>
                  <a:moveTo>
                    <a:pt x="11406" y="20801"/>
                  </a:moveTo>
                  <a:cubicBezTo>
                    <a:pt x="11410" y="20801"/>
                    <a:pt x="11415" y="20802"/>
                    <a:pt x="11421" y="20806"/>
                  </a:cubicBezTo>
                  <a:lnTo>
                    <a:pt x="11434" y="20819"/>
                  </a:lnTo>
                  <a:cubicBezTo>
                    <a:pt x="11441" y="20825"/>
                    <a:pt x="11441" y="20832"/>
                    <a:pt x="11441" y="20832"/>
                  </a:cubicBezTo>
                  <a:lnTo>
                    <a:pt x="11467" y="20851"/>
                  </a:lnTo>
                  <a:lnTo>
                    <a:pt x="11499" y="20890"/>
                  </a:lnTo>
                  <a:cubicBezTo>
                    <a:pt x="11493" y="20903"/>
                    <a:pt x="11486" y="20910"/>
                    <a:pt x="11473" y="20929"/>
                  </a:cubicBezTo>
                  <a:cubicBezTo>
                    <a:pt x="11460" y="20923"/>
                    <a:pt x="11447" y="20923"/>
                    <a:pt x="11434" y="20916"/>
                  </a:cubicBezTo>
                  <a:lnTo>
                    <a:pt x="11389" y="20877"/>
                  </a:lnTo>
                  <a:cubicBezTo>
                    <a:pt x="11382" y="20871"/>
                    <a:pt x="11382" y="20858"/>
                    <a:pt x="11382" y="20838"/>
                  </a:cubicBezTo>
                  <a:cubicBezTo>
                    <a:pt x="11382" y="20819"/>
                    <a:pt x="11389" y="20806"/>
                    <a:pt x="11395" y="20806"/>
                  </a:cubicBezTo>
                  <a:cubicBezTo>
                    <a:pt x="11398" y="20802"/>
                    <a:pt x="11402" y="20801"/>
                    <a:pt x="11406" y="20801"/>
                  </a:cubicBezTo>
                  <a:close/>
                  <a:moveTo>
                    <a:pt x="8280" y="16669"/>
                  </a:moveTo>
                  <a:cubicBezTo>
                    <a:pt x="8300" y="16728"/>
                    <a:pt x="8313" y="16806"/>
                    <a:pt x="8313" y="16916"/>
                  </a:cubicBezTo>
                  <a:cubicBezTo>
                    <a:pt x="8332" y="18289"/>
                    <a:pt x="8404" y="19641"/>
                    <a:pt x="8521" y="20975"/>
                  </a:cubicBezTo>
                  <a:cubicBezTo>
                    <a:pt x="8527" y="21040"/>
                    <a:pt x="8521" y="21085"/>
                    <a:pt x="8501" y="21111"/>
                  </a:cubicBezTo>
                  <a:cubicBezTo>
                    <a:pt x="8475" y="21040"/>
                    <a:pt x="8456" y="20949"/>
                    <a:pt x="8443" y="20838"/>
                  </a:cubicBezTo>
                  <a:cubicBezTo>
                    <a:pt x="8391" y="20441"/>
                    <a:pt x="8352" y="19843"/>
                    <a:pt x="8319" y="19043"/>
                  </a:cubicBezTo>
                  <a:cubicBezTo>
                    <a:pt x="8293" y="18237"/>
                    <a:pt x="8280" y="17716"/>
                    <a:pt x="8273" y="17489"/>
                  </a:cubicBezTo>
                  <a:cubicBezTo>
                    <a:pt x="8273" y="17307"/>
                    <a:pt x="8273" y="17033"/>
                    <a:pt x="8280" y="16669"/>
                  </a:cubicBezTo>
                  <a:close/>
                  <a:moveTo>
                    <a:pt x="10725" y="21150"/>
                  </a:moveTo>
                  <a:cubicBezTo>
                    <a:pt x="10725" y="21170"/>
                    <a:pt x="10725" y="21183"/>
                    <a:pt x="10732" y="21189"/>
                  </a:cubicBezTo>
                  <a:lnTo>
                    <a:pt x="10738" y="21202"/>
                  </a:lnTo>
                  <a:lnTo>
                    <a:pt x="10738" y="21215"/>
                  </a:lnTo>
                  <a:cubicBezTo>
                    <a:pt x="10738" y="21228"/>
                    <a:pt x="10738" y="21241"/>
                    <a:pt x="10732" y="21254"/>
                  </a:cubicBezTo>
                  <a:lnTo>
                    <a:pt x="10719" y="21254"/>
                  </a:lnTo>
                  <a:cubicBezTo>
                    <a:pt x="10719" y="21248"/>
                    <a:pt x="10719" y="21235"/>
                    <a:pt x="10712" y="21215"/>
                  </a:cubicBezTo>
                  <a:cubicBezTo>
                    <a:pt x="10706" y="21202"/>
                    <a:pt x="10699" y="21189"/>
                    <a:pt x="10706" y="21183"/>
                  </a:cubicBezTo>
                  <a:lnTo>
                    <a:pt x="10706" y="21150"/>
                  </a:lnTo>
                  <a:close/>
                  <a:moveTo>
                    <a:pt x="3858" y="21183"/>
                  </a:moveTo>
                  <a:lnTo>
                    <a:pt x="3910" y="21202"/>
                  </a:lnTo>
                  <a:cubicBezTo>
                    <a:pt x="3890" y="21228"/>
                    <a:pt x="3864" y="21248"/>
                    <a:pt x="3838" y="21254"/>
                  </a:cubicBezTo>
                  <a:lnTo>
                    <a:pt x="3747" y="21267"/>
                  </a:lnTo>
                  <a:lnTo>
                    <a:pt x="3727" y="21274"/>
                  </a:lnTo>
                  <a:cubicBezTo>
                    <a:pt x="3726" y="21276"/>
                    <a:pt x="3724" y="21276"/>
                    <a:pt x="3721" y="21276"/>
                  </a:cubicBezTo>
                  <a:cubicBezTo>
                    <a:pt x="3713" y="21276"/>
                    <a:pt x="3701" y="21270"/>
                    <a:pt x="3682" y="21261"/>
                  </a:cubicBezTo>
                  <a:cubicBezTo>
                    <a:pt x="3669" y="21254"/>
                    <a:pt x="3649" y="21248"/>
                    <a:pt x="3630" y="21248"/>
                  </a:cubicBezTo>
                  <a:cubicBezTo>
                    <a:pt x="3617" y="21228"/>
                    <a:pt x="3617" y="21209"/>
                    <a:pt x="3630" y="21196"/>
                  </a:cubicBezTo>
                  <a:cubicBezTo>
                    <a:pt x="3634" y="21191"/>
                    <a:pt x="3642" y="21187"/>
                    <a:pt x="3653" y="21187"/>
                  </a:cubicBezTo>
                  <a:cubicBezTo>
                    <a:pt x="3658" y="21187"/>
                    <a:pt x="3663" y="21187"/>
                    <a:pt x="3669" y="21189"/>
                  </a:cubicBezTo>
                  <a:cubicBezTo>
                    <a:pt x="3701" y="21192"/>
                    <a:pt x="3734" y="21194"/>
                    <a:pt x="3765" y="21194"/>
                  </a:cubicBezTo>
                  <a:cubicBezTo>
                    <a:pt x="3796" y="21194"/>
                    <a:pt x="3825" y="21192"/>
                    <a:pt x="3851" y="21189"/>
                  </a:cubicBezTo>
                  <a:cubicBezTo>
                    <a:pt x="3858" y="21183"/>
                    <a:pt x="3858" y="21183"/>
                    <a:pt x="3858" y="21183"/>
                  </a:cubicBezTo>
                  <a:close/>
                  <a:moveTo>
                    <a:pt x="4150" y="21202"/>
                  </a:moveTo>
                  <a:cubicBezTo>
                    <a:pt x="4150" y="21202"/>
                    <a:pt x="4163" y="21209"/>
                    <a:pt x="4189" y="21222"/>
                  </a:cubicBezTo>
                  <a:lnTo>
                    <a:pt x="4235" y="21235"/>
                  </a:lnTo>
                  <a:cubicBezTo>
                    <a:pt x="4241" y="21248"/>
                    <a:pt x="4254" y="21261"/>
                    <a:pt x="4254" y="21274"/>
                  </a:cubicBezTo>
                  <a:lnTo>
                    <a:pt x="4261" y="21280"/>
                  </a:lnTo>
                  <a:lnTo>
                    <a:pt x="4254" y="21293"/>
                  </a:lnTo>
                  <a:cubicBezTo>
                    <a:pt x="4242" y="21301"/>
                    <a:pt x="4233" y="21307"/>
                    <a:pt x="4222" y="21307"/>
                  </a:cubicBezTo>
                  <a:cubicBezTo>
                    <a:pt x="4216" y="21307"/>
                    <a:pt x="4210" y="21305"/>
                    <a:pt x="4202" y="21300"/>
                  </a:cubicBezTo>
                  <a:cubicBezTo>
                    <a:pt x="4202" y="21300"/>
                    <a:pt x="4196" y="21293"/>
                    <a:pt x="4183" y="21293"/>
                  </a:cubicBezTo>
                  <a:cubicBezTo>
                    <a:pt x="4170" y="21287"/>
                    <a:pt x="4157" y="21274"/>
                    <a:pt x="4150" y="21274"/>
                  </a:cubicBezTo>
                  <a:cubicBezTo>
                    <a:pt x="4137" y="21274"/>
                    <a:pt x="4131" y="21267"/>
                    <a:pt x="4124" y="21267"/>
                  </a:cubicBezTo>
                  <a:cubicBezTo>
                    <a:pt x="4118" y="21261"/>
                    <a:pt x="4118" y="21248"/>
                    <a:pt x="4118" y="21235"/>
                  </a:cubicBezTo>
                  <a:lnTo>
                    <a:pt x="4118" y="21215"/>
                  </a:lnTo>
                  <a:cubicBezTo>
                    <a:pt x="4124" y="21209"/>
                    <a:pt x="4131" y="21209"/>
                    <a:pt x="4131" y="21209"/>
                  </a:cubicBezTo>
                  <a:lnTo>
                    <a:pt x="4150" y="21202"/>
                  </a:lnTo>
                  <a:close/>
                  <a:moveTo>
                    <a:pt x="2433" y="21267"/>
                  </a:moveTo>
                  <a:lnTo>
                    <a:pt x="2466" y="21274"/>
                  </a:lnTo>
                  <a:cubicBezTo>
                    <a:pt x="2485" y="21274"/>
                    <a:pt x="2492" y="21287"/>
                    <a:pt x="2492" y="21293"/>
                  </a:cubicBezTo>
                  <a:cubicBezTo>
                    <a:pt x="2492" y="21306"/>
                    <a:pt x="2492" y="21313"/>
                    <a:pt x="2485" y="21319"/>
                  </a:cubicBezTo>
                  <a:lnTo>
                    <a:pt x="2427" y="21332"/>
                  </a:lnTo>
                  <a:lnTo>
                    <a:pt x="2407" y="21345"/>
                  </a:lnTo>
                  <a:lnTo>
                    <a:pt x="2316" y="21339"/>
                  </a:lnTo>
                  <a:lnTo>
                    <a:pt x="2303" y="21339"/>
                  </a:lnTo>
                  <a:cubicBezTo>
                    <a:pt x="2297" y="21332"/>
                    <a:pt x="2290" y="21326"/>
                    <a:pt x="2290" y="21313"/>
                  </a:cubicBezTo>
                  <a:cubicBezTo>
                    <a:pt x="2284" y="21300"/>
                    <a:pt x="2284" y="21287"/>
                    <a:pt x="2290" y="21280"/>
                  </a:cubicBezTo>
                  <a:cubicBezTo>
                    <a:pt x="2297" y="21274"/>
                    <a:pt x="2310" y="21274"/>
                    <a:pt x="2316" y="21274"/>
                  </a:cubicBezTo>
                  <a:lnTo>
                    <a:pt x="2316" y="21267"/>
                  </a:lnTo>
                  <a:cubicBezTo>
                    <a:pt x="2336" y="21267"/>
                    <a:pt x="2342" y="21274"/>
                    <a:pt x="2349" y="21287"/>
                  </a:cubicBezTo>
                  <a:cubicBezTo>
                    <a:pt x="2368" y="21287"/>
                    <a:pt x="2388" y="21280"/>
                    <a:pt x="2407" y="21274"/>
                  </a:cubicBezTo>
                  <a:lnTo>
                    <a:pt x="2433" y="21267"/>
                  </a:lnTo>
                  <a:close/>
                  <a:moveTo>
                    <a:pt x="2693" y="21280"/>
                  </a:moveTo>
                  <a:lnTo>
                    <a:pt x="2771" y="21293"/>
                  </a:lnTo>
                  <a:cubicBezTo>
                    <a:pt x="2784" y="21300"/>
                    <a:pt x="2791" y="21306"/>
                    <a:pt x="2797" y="21306"/>
                  </a:cubicBezTo>
                  <a:cubicBezTo>
                    <a:pt x="2804" y="21319"/>
                    <a:pt x="2797" y="21326"/>
                    <a:pt x="2791" y="21332"/>
                  </a:cubicBezTo>
                  <a:lnTo>
                    <a:pt x="2758" y="21345"/>
                  </a:lnTo>
                  <a:lnTo>
                    <a:pt x="2680" y="21345"/>
                  </a:lnTo>
                  <a:cubicBezTo>
                    <a:pt x="2667" y="21332"/>
                    <a:pt x="2661" y="21326"/>
                    <a:pt x="2667" y="21313"/>
                  </a:cubicBezTo>
                  <a:cubicBezTo>
                    <a:pt x="2667" y="21306"/>
                    <a:pt x="2674" y="21300"/>
                    <a:pt x="2687" y="21287"/>
                  </a:cubicBezTo>
                  <a:lnTo>
                    <a:pt x="2693" y="21280"/>
                  </a:lnTo>
                  <a:close/>
                  <a:moveTo>
                    <a:pt x="11551" y="21157"/>
                  </a:moveTo>
                  <a:cubicBezTo>
                    <a:pt x="11558" y="21157"/>
                    <a:pt x="11564" y="21163"/>
                    <a:pt x="11571" y="21170"/>
                  </a:cubicBezTo>
                  <a:cubicBezTo>
                    <a:pt x="11571" y="21176"/>
                    <a:pt x="11577" y="21183"/>
                    <a:pt x="11577" y="21196"/>
                  </a:cubicBezTo>
                  <a:cubicBezTo>
                    <a:pt x="11577" y="21196"/>
                    <a:pt x="11584" y="21209"/>
                    <a:pt x="11597" y="21228"/>
                  </a:cubicBezTo>
                  <a:cubicBezTo>
                    <a:pt x="11616" y="21248"/>
                    <a:pt x="11623" y="21274"/>
                    <a:pt x="11629" y="21306"/>
                  </a:cubicBezTo>
                  <a:lnTo>
                    <a:pt x="11629" y="21358"/>
                  </a:lnTo>
                  <a:cubicBezTo>
                    <a:pt x="11629" y="21384"/>
                    <a:pt x="11629" y="21404"/>
                    <a:pt x="11623" y="21410"/>
                  </a:cubicBezTo>
                  <a:cubicBezTo>
                    <a:pt x="11617" y="21413"/>
                    <a:pt x="11612" y="21415"/>
                    <a:pt x="11607" y="21415"/>
                  </a:cubicBezTo>
                  <a:cubicBezTo>
                    <a:pt x="11599" y="21415"/>
                    <a:pt x="11591" y="21411"/>
                    <a:pt x="11584" y="21404"/>
                  </a:cubicBezTo>
                  <a:cubicBezTo>
                    <a:pt x="11577" y="21397"/>
                    <a:pt x="11564" y="21391"/>
                    <a:pt x="11564" y="21378"/>
                  </a:cubicBezTo>
                  <a:cubicBezTo>
                    <a:pt x="11564" y="21358"/>
                    <a:pt x="11558" y="21339"/>
                    <a:pt x="11558" y="21326"/>
                  </a:cubicBezTo>
                  <a:cubicBezTo>
                    <a:pt x="11545" y="21313"/>
                    <a:pt x="11538" y="21300"/>
                    <a:pt x="11538" y="21287"/>
                  </a:cubicBezTo>
                  <a:cubicBezTo>
                    <a:pt x="11538" y="21274"/>
                    <a:pt x="11538" y="21267"/>
                    <a:pt x="11532" y="21261"/>
                  </a:cubicBezTo>
                  <a:lnTo>
                    <a:pt x="11519" y="21248"/>
                  </a:lnTo>
                  <a:cubicBezTo>
                    <a:pt x="11519" y="21241"/>
                    <a:pt x="11519" y="21235"/>
                    <a:pt x="11519" y="21222"/>
                  </a:cubicBezTo>
                  <a:lnTo>
                    <a:pt x="11532" y="21183"/>
                  </a:lnTo>
                  <a:cubicBezTo>
                    <a:pt x="11538" y="21163"/>
                    <a:pt x="11545" y="21157"/>
                    <a:pt x="11551" y="21157"/>
                  </a:cubicBezTo>
                  <a:close/>
                  <a:moveTo>
                    <a:pt x="4306" y="21397"/>
                  </a:moveTo>
                  <a:cubicBezTo>
                    <a:pt x="4319" y="21397"/>
                    <a:pt x="4332" y="21410"/>
                    <a:pt x="4339" y="21430"/>
                  </a:cubicBezTo>
                  <a:cubicBezTo>
                    <a:pt x="4339" y="21443"/>
                    <a:pt x="4345" y="21495"/>
                    <a:pt x="4352" y="21579"/>
                  </a:cubicBezTo>
                  <a:lnTo>
                    <a:pt x="4352" y="21631"/>
                  </a:lnTo>
                  <a:cubicBezTo>
                    <a:pt x="4345" y="21651"/>
                    <a:pt x="4332" y="21664"/>
                    <a:pt x="4319" y="21677"/>
                  </a:cubicBezTo>
                  <a:cubicBezTo>
                    <a:pt x="4316" y="21678"/>
                    <a:pt x="4313" y="21679"/>
                    <a:pt x="4309" y="21679"/>
                  </a:cubicBezTo>
                  <a:cubicBezTo>
                    <a:pt x="4295" y="21679"/>
                    <a:pt x="4284" y="21667"/>
                    <a:pt x="4274" y="21651"/>
                  </a:cubicBezTo>
                  <a:cubicBezTo>
                    <a:pt x="4267" y="21638"/>
                    <a:pt x="4261" y="21618"/>
                    <a:pt x="4261" y="21599"/>
                  </a:cubicBezTo>
                  <a:cubicBezTo>
                    <a:pt x="4261" y="21527"/>
                    <a:pt x="4267" y="21462"/>
                    <a:pt x="4287" y="21417"/>
                  </a:cubicBezTo>
                  <a:cubicBezTo>
                    <a:pt x="4287" y="21410"/>
                    <a:pt x="4287" y="21404"/>
                    <a:pt x="4293" y="21404"/>
                  </a:cubicBezTo>
                  <a:lnTo>
                    <a:pt x="4306" y="21404"/>
                  </a:lnTo>
                  <a:cubicBezTo>
                    <a:pt x="4306" y="21397"/>
                    <a:pt x="4306" y="21397"/>
                    <a:pt x="4306" y="21397"/>
                  </a:cubicBezTo>
                  <a:close/>
                  <a:moveTo>
                    <a:pt x="10771" y="21521"/>
                  </a:moveTo>
                  <a:cubicBezTo>
                    <a:pt x="10771" y="21521"/>
                    <a:pt x="10777" y="21521"/>
                    <a:pt x="10790" y="21534"/>
                  </a:cubicBezTo>
                  <a:cubicBezTo>
                    <a:pt x="10823" y="21592"/>
                    <a:pt x="10823" y="21651"/>
                    <a:pt x="10784" y="21710"/>
                  </a:cubicBezTo>
                  <a:cubicBezTo>
                    <a:pt x="10764" y="21710"/>
                    <a:pt x="10751" y="21703"/>
                    <a:pt x="10745" y="21690"/>
                  </a:cubicBezTo>
                  <a:cubicBezTo>
                    <a:pt x="10738" y="21690"/>
                    <a:pt x="10732" y="21684"/>
                    <a:pt x="10732" y="21671"/>
                  </a:cubicBezTo>
                  <a:cubicBezTo>
                    <a:pt x="10725" y="21651"/>
                    <a:pt x="10725" y="21625"/>
                    <a:pt x="10725" y="21605"/>
                  </a:cubicBezTo>
                  <a:cubicBezTo>
                    <a:pt x="10725" y="21586"/>
                    <a:pt x="10725" y="21579"/>
                    <a:pt x="10732" y="21573"/>
                  </a:cubicBezTo>
                  <a:lnTo>
                    <a:pt x="10745" y="21547"/>
                  </a:lnTo>
                  <a:cubicBezTo>
                    <a:pt x="10758" y="21527"/>
                    <a:pt x="10764" y="21521"/>
                    <a:pt x="10771" y="21521"/>
                  </a:cubicBezTo>
                  <a:close/>
                  <a:moveTo>
                    <a:pt x="2856" y="21397"/>
                  </a:moveTo>
                  <a:lnTo>
                    <a:pt x="2875" y="21514"/>
                  </a:lnTo>
                  <a:cubicBezTo>
                    <a:pt x="2875" y="21534"/>
                    <a:pt x="2862" y="21553"/>
                    <a:pt x="2856" y="21560"/>
                  </a:cubicBezTo>
                  <a:cubicBezTo>
                    <a:pt x="2862" y="21566"/>
                    <a:pt x="2862" y="21579"/>
                    <a:pt x="2869" y="21599"/>
                  </a:cubicBezTo>
                  <a:lnTo>
                    <a:pt x="2869" y="21638"/>
                  </a:lnTo>
                  <a:lnTo>
                    <a:pt x="2869" y="21684"/>
                  </a:lnTo>
                  <a:cubicBezTo>
                    <a:pt x="2869" y="21703"/>
                    <a:pt x="2862" y="21716"/>
                    <a:pt x="2843" y="21716"/>
                  </a:cubicBezTo>
                  <a:lnTo>
                    <a:pt x="2817" y="21697"/>
                  </a:lnTo>
                  <a:cubicBezTo>
                    <a:pt x="2804" y="21684"/>
                    <a:pt x="2797" y="21677"/>
                    <a:pt x="2797" y="21671"/>
                  </a:cubicBezTo>
                  <a:cubicBezTo>
                    <a:pt x="2791" y="21657"/>
                    <a:pt x="2784" y="21644"/>
                    <a:pt x="2784" y="21631"/>
                  </a:cubicBezTo>
                  <a:lnTo>
                    <a:pt x="2791" y="21573"/>
                  </a:lnTo>
                  <a:lnTo>
                    <a:pt x="2804" y="21521"/>
                  </a:lnTo>
                  <a:cubicBezTo>
                    <a:pt x="2817" y="21456"/>
                    <a:pt x="2830" y="21410"/>
                    <a:pt x="2830" y="21397"/>
                  </a:cubicBezTo>
                  <a:close/>
                  <a:moveTo>
                    <a:pt x="11688" y="21690"/>
                  </a:moveTo>
                  <a:lnTo>
                    <a:pt x="11701" y="21710"/>
                  </a:lnTo>
                  <a:lnTo>
                    <a:pt x="11707" y="21736"/>
                  </a:lnTo>
                  <a:cubicBezTo>
                    <a:pt x="11707" y="21736"/>
                    <a:pt x="11714" y="21749"/>
                    <a:pt x="11720" y="21755"/>
                  </a:cubicBezTo>
                  <a:lnTo>
                    <a:pt x="11727" y="21768"/>
                  </a:lnTo>
                  <a:lnTo>
                    <a:pt x="11733" y="21788"/>
                  </a:lnTo>
                  <a:cubicBezTo>
                    <a:pt x="11746" y="21814"/>
                    <a:pt x="11746" y="21833"/>
                    <a:pt x="11746" y="21846"/>
                  </a:cubicBezTo>
                  <a:cubicBezTo>
                    <a:pt x="11743" y="21849"/>
                    <a:pt x="11738" y="21851"/>
                    <a:pt x="11732" y="21851"/>
                  </a:cubicBezTo>
                  <a:cubicBezTo>
                    <a:pt x="11725" y="21851"/>
                    <a:pt x="11717" y="21849"/>
                    <a:pt x="11707" y="21846"/>
                  </a:cubicBezTo>
                  <a:lnTo>
                    <a:pt x="11694" y="21846"/>
                  </a:lnTo>
                  <a:lnTo>
                    <a:pt x="11675" y="21788"/>
                  </a:lnTo>
                  <a:cubicBezTo>
                    <a:pt x="11662" y="21775"/>
                    <a:pt x="11662" y="21768"/>
                    <a:pt x="11662" y="21762"/>
                  </a:cubicBezTo>
                  <a:lnTo>
                    <a:pt x="11662" y="21723"/>
                  </a:lnTo>
                  <a:cubicBezTo>
                    <a:pt x="11662" y="21710"/>
                    <a:pt x="11662" y="21703"/>
                    <a:pt x="11675" y="21697"/>
                  </a:cubicBezTo>
                  <a:lnTo>
                    <a:pt x="11688" y="21690"/>
                  </a:lnTo>
                  <a:close/>
                  <a:moveTo>
                    <a:pt x="12260" y="21794"/>
                  </a:moveTo>
                  <a:lnTo>
                    <a:pt x="12267" y="21801"/>
                  </a:lnTo>
                  <a:lnTo>
                    <a:pt x="12267" y="21807"/>
                  </a:lnTo>
                  <a:lnTo>
                    <a:pt x="12267" y="21814"/>
                  </a:lnTo>
                  <a:lnTo>
                    <a:pt x="12260" y="21840"/>
                  </a:lnTo>
                  <a:lnTo>
                    <a:pt x="12254" y="21846"/>
                  </a:lnTo>
                  <a:lnTo>
                    <a:pt x="12247" y="21853"/>
                  </a:lnTo>
                  <a:lnTo>
                    <a:pt x="12228" y="21853"/>
                  </a:lnTo>
                  <a:lnTo>
                    <a:pt x="12215" y="21846"/>
                  </a:lnTo>
                  <a:lnTo>
                    <a:pt x="12202" y="21833"/>
                  </a:lnTo>
                  <a:lnTo>
                    <a:pt x="12202" y="21814"/>
                  </a:lnTo>
                  <a:lnTo>
                    <a:pt x="12202" y="21807"/>
                  </a:lnTo>
                  <a:lnTo>
                    <a:pt x="12208" y="21801"/>
                  </a:lnTo>
                  <a:cubicBezTo>
                    <a:pt x="12215" y="21801"/>
                    <a:pt x="12215" y="21801"/>
                    <a:pt x="12215" y="21794"/>
                  </a:cubicBezTo>
                  <a:close/>
                  <a:moveTo>
                    <a:pt x="12124" y="21879"/>
                  </a:moveTo>
                  <a:cubicBezTo>
                    <a:pt x="12137" y="21892"/>
                    <a:pt x="12143" y="21898"/>
                    <a:pt x="12143" y="21911"/>
                  </a:cubicBezTo>
                  <a:cubicBezTo>
                    <a:pt x="12143" y="21931"/>
                    <a:pt x="12130" y="21937"/>
                    <a:pt x="12111" y="21944"/>
                  </a:cubicBezTo>
                  <a:cubicBezTo>
                    <a:pt x="12101" y="21947"/>
                    <a:pt x="12091" y="21949"/>
                    <a:pt x="12080" y="21949"/>
                  </a:cubicBezTo>
                  <a:cubicBezTo>
                    <a:pt x="12068" y="21949"/>
                    <a:pt x="12055" y="21947"/>
                    <a:pt x="12039" y="21944"/>
                  </a:cubicBezTo>
                  <a:lnTo>
                    <a:pt x="12007" y="21931"/>
                  </a:lnTo>
                  <a:lnTo>
                    <a:pt x="11987" y="21924"/>
                  </a:lnTo>
                  <a:cubicBezTo>
                    <a:pt x="11981" y="21918"/>
                    <a:pt x="11981" y="21911"/>
                    <a:pt x="11987" y="21898"/>
                  </a:cubicBezTo>
                  <a:lnTo>
                    <a:pt x="12013" y="21885"/>
                  </a:lnTo>
                  <a:cubicBezTo>
                    <a:pt x="12039" y="21879"/>
                    <a:pt x="12059" y="21879"/>
                    <a:pt x="12085" y="21879"/>
                  </a:cubicBezTo>
                  <a:close/>
                  <a:moveTo>
                    <a:pt x="2856" y="22002"/>
                  </a:moveTo>
                  <a:lnTo>
                    <a:pt x="2869" y="22009"/>
                  </a:lnTo>
                  <a:cubicBezTo>
                    <a:pt x="2882" y="22015"/>
                    <a:pt x="2882" y="22028"/>
                    <a:pt x="2882" y="22035"/>
                  </a:cubicBezTo>
                  <a:lnTo>
                    <a:pt x="2869" y="22061"/>
                  </a:lnTo>
                  <a:cubicBezTo>
                    <a:pt x="2869" y="22074"/>
                    <a:pt x="2862" y="22087"/>
                    <a:pt x="2862" y="22106"/>
                  </a:cubicBezTo>
                  <a:lnTo>
                    <a:pt x="2856" y="22113"/>
                  </a:lnTo>
                  <a:cubicBezTo>
                    <a:pt x="2856" y="22119"/>
                    <a:pt x="2856" y="22119"/>
                    <a:pt x="2856" y="22126"/>
                  </a:cubicBezTo>
                  <a:cubicBezTo>
                    <a:pt x="2836" y="22126"/>
                    <a:pt x="2830" y="22119"/>
                    <a:pt x="2823" y="22113"/>
                  </a:cubicBezTo>
                  <a:lnTo>
                    <a:pt x="2817" y="22100"/>
                  </a:lnTo>
                  <a:cubicBezTo>
                    <a:pt x="2817" y="22061"/>
                    <a:pt x="2823" y="22028"/>
                    <a:pt x="2836" y="22015"/>
                  </a:cubicBezTo>
                  <a:cubicBezTo>
                    <a:pt x="2843" y="22009"/>
                    <a:pt x="2843" y="22002"/>
                    <a:pt x="2856" y="22002"/>
                  </a:cubicBezTo>
                  <a:close/>
                  <a:moveTo>
                    <a:pt x="4262" y="21948"/>
                  </a:moveTo>
                  <a:cubicBezTo>
                    <a:pt x="4270" y="21948"/>
                    <a:pt x="4275" y="21956"/>
                    <a:pt x="4280" y="21976"/>
                  </a:cubicBezTo>
                  <a:cubicBezTo>
                    <a:pt x="4287" y="21989"/>
                    <a:pt x="4287" y="22009"/>
                    <a:pt x="4287" y="22022"/>
                  </a:cubicBezTo>
                  <a:lnTo>
                    <a:pt x="4280" y="22048"/>
                  </a:lnTo>
                  <a:cubicBezTo>
                    <a:pt x="4274" y="22061"/>
                    <a:pt x="4274" y="22087"/>
                    <a:pt x="4274" y="22113"/>
                  </a:cubicBezTo>
                  <a:cubicBezTo>
                    <a:pt x="4274" y="22139"/>
                    <a:pt x="4274" y="22165"/>
                    <a:pt x="4267" y="22178"/>
                  </a:cubicBezTo>
                  <a:lnTo>
                    <a:pt x="4248" y="22197"/>
                  </a:lnTo>
                  <a:cubicBezTo>
                    <a:pt x="4228" y="22197"/>
                    <a:pt x="4215" y="22197"/>
                    <a:pt x="4209" y="22184"/>
                  </a:cubicBezTo>
                  <a:lnTo>
                    <a:pt x="4202" y="22158"/>
                  </a:lnTo>
                  <a:lnTo>
                    <a:pt x="4202" y="22041"/>
                  </a:lnTo>
                  <a:cubicBezTo>
                    <a:pt x="4202" y="22028"/>
                    <a:pt x="4202" y="22015"/>
                    <a:pt x="4209" y="22009"/>
                  </a:cubicBezTo>
                  <a:lnTo>
                    <a:pt x="4228" y="21989"/>
                  </a:lnTo>
                  <a:lnTo>
                    <a:pt x="4235" y="21970"/>
                  </a:lnTo>
                  <a:cubicBezTo>
                    <a:pt x="4235" y="21963"/>
                    <a:pt x="4235" y="21957"/>
                    <a:pt x="4241" y="21957"/>
                  </a:cubicBezTo>
                  <a:lnTo>
                    <a:pt x="4248" y="21957"/>
                  </a:lnTo>
                  <a:lnTo>
                    <a:pt x="4254" y="21950"/>
                  </a:lnTo>
                  <a:cubicBezTo>
                    <a:pt x="4257" y="21949"/>
                    <a:pt x="4260" y="21948"/>
                    <a:pt x="4262" y="21948"/>
                  </a:cubicBezTo>
                  <a:close/>
                  <a:moveTo>
                    <a:pt x="10797" y="22100"/>
                  </a:moveTo>
                  <a:cubicBezTo>
                    <a:pt x="10810" y="22100"/>
                    <a:pt x="10823" y="22113"/>
                    <a:pt x="10836" y="22126"/>
                  </a:cubicBezTo>
                  <a:cubicBezTo>
                    <a:pt x="10836" y="22139"/>
                    <a:pt x="10842" y="22158"/>
                    <a:pt x="10842" y="22178"/>
                  </a:cubicBezTo>
                  <a:lnTo>
                    <a:pt x="10836" y="22223"/>
                  </a:lnTo>
                  <a:cubicBezTo>
                    <a:pt x="10836" y="22243"/>
                    <a:pt x="10836" y="22256"/>
                    <a:pt x="10823" y="22262"/>
                  </a:cubicBezTo>
                  <a:lnTo>
                    <a:pt x="10816" y="22269"/>
                  </a:lnTo>
                  <a:lnTo>
                    <a:pt x="10790" y="22269"/>
                  </a:lnTo>
                  <a:cubicBezTo>
                    <a:pt x="10777" y="22262"/>
                    <a:pt x="10771" y="22256"/>
                    <a:pt x="10771" y="22249"/>
                  </a:cubicBezTo>
                  <a:cubicBezTo>
                    <a:pt x="10764" y="22249"/>
                    <a:pt x="10758" y="22236"/>
                    <a:pt x="10758" y="22230"/>
                  </a:cubicBezTo>
                  <a:lnTo>
                    <a:pt x="10771" y="22119"/>
                  </a:lnTo>
                  <a:cubicBezTo>
                    <a:pt x="10777" y="22113"/>
                    <a:pt x="10784" y="22106"/>
                    <a:pt x="10797" y="22106"/>
                  </a:cubicBezTo>
                  <a:lnTo>
                    <a:pt x="10797" y="22100"/>
                  </a:lnTo>
                  <a:close/>
                  <a:moveTo>
                    <a:pt x="4189" y="22373"/>
                  </a:moveTo>
                  <a:cubicBezTo>
                    <a:pt x="4202" y="22379"/>
                    <a:pt x="4215" y="22386"/>
                    <a:pt x="4215" y="22392"/>
                  </a:cubicBezTo>
                  <a:cubicBezTo>
                    <a:pt x="4202" y="22405"/>
                    <a:pt x="4189" y="22425"/>
                    <a:pt x="4170" y="22457"/>
                  </a:cubicBezTo>
                  <a:cubicBezTo>
                    <a:pt x="4150" y="22483"/>
                    <a:pt x="4137" y="22503"/>
                    <a:pt x="4118" y="22503"/>
                  </a:cubicBezTo>
                  <a:cubicBezTo>
                    <a:pt x="4111" y="22506"/>
                    <a:pt x="4105" y="22508"/>
                    <a:pt x="4097" y="22508"/>
                  </a:cubicBezTo>
                  <a:cubicBezTo>
                    <a:pt x="4090" y="22508"/>
                    <a:pt x="4082" y="22506"/>
                    <a:pt x="4072" y="22503"/>
                  </a:cubicBezTo>
                  <a:lnTo>
                    <a:pt x="4059" y="22490"/>
                  </a:lnTo>
                  <a:cubicBezTo>
                    <a:pt x="4053" y="22483"/>
                    <a:pt x="4059" y="22470"/>
                    <a:pt x="4066" y="22457"/>
                  </a:cubicBezTo>
                  <a:lnTo>
                    <a:pt x="4092" y="22438"/>
                  </a:lnTo>
                  <a:lnTo>
                    <a:pt x="4111" y="22412"/>
                  </a:lnTo>
                  <a:lnTo>
                    <a:pt x="4118" y="22392"/>
                  </a:lnTo>
                  <a:cubicBezTo>
                    <a:pt x="4124" y="22386"/>
                    <a:pt x="4137" y="22379"/>
                    <a:pt x="4163" y="22373"/>
                  </a:cubicBezTo>
                  <a:close/>
                  <a:moveTo>
                    <a:pt x="2823" y="22389"/>
                  </a:moveTo>
                  <a:cubicBezTo>
                    <a:pt x="2828" y="22389"/>
                    <a:pt x="2833" y="22392"/>
                    <a:pt x="2836" y="22399"/>
                  </a:cubicBezTo>
                  <a:cubicBezTo>
                    <a:pt x="2843" y="22405"/>
                    <a:pt x="2843" y="22412"/>
                    <a:pt x="2843" y="22425"/>
                  </a:cubicBezTo>
                  <a:lnTo>
                    <a:pt x="2849" y="22438"/>
                  </a:lnTo>
                  <a:lnTo>
                    <a:pt x="2830" y="22477"/>
                  </a:lnTo>
                  <a:lnTo>
                    <a:pt x="2830" y="22509"/>
                  </a:lnTo>
                  <a:cubicBezTo>
                    <a:pt x="2836" y="22548"/>
                    <a:pt x="2830" y="22574"/>
                    <a:pt x="2810" y="22587"/>
                  </a:cubicBezTo>
                  <a:cubicBezTo>
                    <a:pt x="2807" y="22589"/>
                    <a:pt x="2804" y="22589"/>
                    <a:pt x="2801" y="22589"/>
                  </a:cubicBezTo>
                  <a:cubicBezTo>
                    <a:pt x="2787" y="22589"/>
                    <a:pt x="2777" y="22578"/>
                    <a:pt x="2771" y="22561"/>
                  </a:cubicBezTo>
                  <a:lnTo>
                    <a:pt x="2771" y="22464"/>
                  </a:lnTo>
                  <a:cubicBezTo>
                    <a:pt x="2797" y="22438"/>
                    <a:pt x="2810" y="22412"/>
                    <a:pt x="2810" y="22399"/>
                  </a:cubicBezTo>
                  <a:cubicBezTo>
                    <a:pt x="2814" y="22392"/>
                    <a:pt x="2819" y="22389"/>
                    <a:pt x="2823" y="22389"/>
                  </a:cubicBezTo>
                  <a:close/>
                  <a:moveTo>
                    <a:pt x="10712" y="22490"/>
                  </a:moveTo>
                  <a:cubicBezTo>
                    <a:pt x="10732" y="22496"/>
                    <a:pt x="10745" y="22503"/>
                    <a:pt x="10745" y="22516"/>
                  </a:cubicBezTo>
                  <a:cubicBezTo>
                    <a:pt x="10745" y="22522"/>
                    <a:pt x="10745" y="22529"/>
                    <a:pt x="10738" y="22535"/>
                  </a:cubicBezTo>
                  <a:cubicBezTo>
                    <a:pt x="10738" y="22555"/>
                    <a:pt x="10725" y="22561"/>
                    <a:pt x="10712" y="22561"/>
                  </a:cubicBezTo>
                  <a:cubicBezTo>
                    <a:pt x="10712" y="22581"/>
                    <a:pt x="10706" y="22594"/>
                    <a:pt x="10686" y="22607"/>
                  </a:cubicBezTo>
                  <a:cubicBezTo>
                    <a:pt x="10673" y="22614"/>
                    <a:pt x="10654" y="22620"/>
                    <a:pt x="10628" y="22620"/>
                  </a:cubicBezTo>
                  <a:cubicBezTo>
                    <a:pt x="10634" y="22614"/>
                    <a:pt x="10634" y="22601"/>
                    <a:pt x="10628" y="22587"/>
                  </a:cubicBezTo>
                  <a:cubicBezTo>
                    <a:pt x="10621" y="22574"/>
                    <a:pt x="10621" y="22568"/>
                    <a:pt x="10621" y="22561"/>
                  </a:cubicBezTo>
                  <a:cubicBezTo>
                    <a:pt x="10634" y="22555"/>
                    <a:pt x="10641" y="22548"/>
                    <a:pt x="10647" y="22535"/>
                  </a:cubicBezTo>
                  <a:lnTo>
                    <a:pt x="10647" y="22522"/>
                  </a:lnTo>
                  <a:cubicBezTo>
                    <a:pt x="10647" y="22522"/>
                    <a:pt x="10654" y="22516"/>
                    <a:pt x="10667" y="22509"/>
                  </a:cubicBezTo>
                  <a:lnTo>
                    <a:pt x="10712" y="22496"/>
                  </a:lnTo>
                  <a:lnTo>
                    <a:pt x="10712" y="22490"/>
                  </a:lnTo>
                  <a:close/>
                  <a:moveTo>
                    <a:pt x="3289" y="22231"/>
                  </a:moveTo>
                  <a:cubicBezTo>
                    <a:pt x="3293" y="22231"/>
                    <a:pt x="3298" y="22233"/>
                    <a:pt x="3305" y="22236"/>
                  </a:cubicBezTo>
                  <a:cubicBezTo>
                    <a:pt x="3311" y="22236"/>
                    <a:pt x="3311" y="22249"/>
                    <a:pt x="3318" y="22262"/>
                  </a:cubicBezTo>
                  <a:cubicBezTo>
                    <a:pt x="3324" y="22308"/>
                    <a:pt x="3324" y="22340"/>
                    <a:pt x="3318" y="22360"/>
                  </a:cubicBezTo>
                  <a:lnTo>
                    <a:pt x="3305" y="22399"/>
                  </a:lnTo>
                  <a:lnTo>
                    <a:pt x="3305" y="22464"/>
                  </a:lnTo>
                  <a:lnTo>
                    <a:pt x="3285" y="22516"/>
                  </a:lnTo>
                  <a:cubicBezTo>
                    <a:pt x="3285" y="22535"/>
                    <a:pt x="3285" y="22555"/>
                    <a:pt x="3285" y="22587"/>
                  </a:cubicBezTo>
                  <a:cubicBezTo>
                    <a:pt x="3292" y="22627"/>
                    <a:pt x="3292" y="22646"/>
                    <a:pt x="3285" y="22659"/>
                  </a:cubicBezTo>
                  <a:cubicBezTo>
                    <a:pt x="3274" y="22662"/>
                    <a:pt x="3265" y="22663"/>
                    <a:pt x="3257" y="22663"/>
                  </a:cubicBezTo>
                  <a:cubicBezTo>
                    <a:pt x="3245" y="22663"/>
                    <a:pt x="3237" y="22660"/>
                    <a:pt x="3233" y="22653"/>
                  </a:cubicBezTo>
                  <a:cubicBezTo>
                    <a:pt x="3220" y="22646"/>
                    <a:pt x="3214" y="22627"/>
                    <a:pt x="3214" y="22601"/>
                  </a:cubicBezTo>
                  <a:cubicBezTo>
                    <a:pt x="3214" y="22548"/>
                    <a:pt x="3220" y="22509"/>
                    <a:pt x="3220" y="22483"/>
                  </a:cubicBezTo>
                  <a:cubicBezTo>
                    <a:pt x="3233" y="22457"/>
                    <a:pt x="3233" y="22438"/>
                    <a:pt x="3233" y="22425"/>
                  </a:cubicBezTo>
                  <a:lnTo>
                    <a:pt x="3233" y="22366"/>
                  </a:lnTo>
                  <a:cubicBezTo>
                    <a:pt x="3246" y="22347"/>
                    <a:pt x="3253" y="22334"/>
                    <a:pt x="3259" y="22327"/>
                  </a:cubicBezTo>
                  <a:cubicBezTo>
                    <a:pt x="3259" y="22301"/>
                    <a:pt x="3259" y="22275"/>
                    <a:pt x="3259" y="22262"/>
                  </a:cubicBezTo>
                  <a:cubicBezTo>
                    <a:pt x="3266" y="22256"/>
                    <a:pt x="3266" y="22243"/>
                    <a:pt x="3279" y="22236"/>
                  </a:cubicBezTo>
                  <a:cubicBezTo>
                    <a:pt x="3282" y="22233"/>
                    <a:pt x="3285" y="22231"/>
                    <a:pt x="3289" y="22231"/>
                  </a:cubicBezTo>
                  <a:close/>
                  <a:moveTo>
                    <a:pt x="3877" y="22582"/>
                  </a:moveTo>
                  <a:cubicBezTo>
                    <a:pt x="3893" y="22582"/>
                    <a:pt x="3905" y="22594"/>
                    <a:pt x="3910" y="22614"/>
                  </a:cubicBezTo>
                  <a:cubicBezTo>
                    <a:pt x="3903" y="22614"/>
                    <a:pt x="3903" y="22620"/>
                    <a:pt x="3897" y="22633"/>
                  </a:cubicBezTo>
                  <a:cubicBezTo>
                    <a:pt x="3890" y="22633"/>
                    <a:pt x="3877" y="22640"/>
                    <a:pt x="3864" y="22646"/>
                  </a:cubicBezTo>
                  <a:cubicBezTo>
                    <a:pt x="3851" y="22659"/>
                    <a:pt x="3838" y="22666"/>
                    <a:pt x="3832" y="22666"/>
                  </a:cubicBezTo>
                  <a:lnTo>
                    <a:pt x="3812" y="22672"/>
                  </a:lnTo>
                  <a:lnTo>
                    <a:pt x="3805" y="22679"/>
                  </a:lnTo>
                  <a:lnTo>
                    <a:pt x="3792" y="22685"/>
                  </a:lnTo>
                  <a:cubicBezTo>
                    <a:pt x="3779" y="22685"/>
                    <a:pt x="3766" y="22679"/>
                    <a:pt x="3753" y="22672"/>
                  </a:cubicBezTo>
                  <a:cubicBezTo>
                    <a:pt x="3740" y="22666"/>
                    <a:pt x="3734" y="22653"/>
                    <a:pt x="3734" y="22640"/>
                  </a:cubicBezTo>
                  <a:cubicBezTo>
                    <a:pt x="3734" y="22627"/>
                    <a:pt x="3740" y="22620"/>
                    <a:pt x="3760" y="22601"/>
                  </a:cubicBezTo>
                  <a:cubicBezTo>
                    <a:pt x="3765" y="22596"/>
                    <a:pt x="3772" y="22591"/>
                    <a:pt x="3779" y="22591"/>
                  </a:cubicBezTo>
                  <a:cubicBezTo>
                    <a:pt x="3782" y="22591"/>
                    <a:pt x="3784" y="22592"/>
                    <a:pt x="3786" y="22594"/>
                  </a:cubicBezTo>
                  <a:lnTo>
                    <a:pt x="3786" y="22587"/>
                  </a:lnTo>
                  <a:cubicBezTo>
                    <a:pt x="3791" y="22585"/>
                    <a:pt x="3797" y="22583"/>
                    <a:pt x="3803" y="22583"/>
                  </a:cubicBezTo>
                  <a:cubicBezTo>
                    <a:pt x="3812" y="22583"/>
                    <a:pt x="3823" y="22586"/>
                    <a:pt x="3838" y="22594"/>
                  </a:cubicBezTo>
                  <a:lnTo>
                    <a:pt x="3858" y="22587"/>
                  </a:lnTo>
                  <a:cubicBezTo>
                    <a:pt x="3864" y="22584"/>
                    <a:pt x="3871" y="22582"/>
                    <a:pt x="3877" y="22582"/>
                  </a:cubicBezTo>
                  <a:close/>
                  <a:moveTo>
                    <a:pt x="2706" y="22685"/>
                  </a:moveTo>
                  <a:cubicBezTo>
                    <a:pt x="2719" y="22692"/>
                    <a:pt x="2726" y="22698"/>
                    <a:pt x="2726" y="22705"/>
                  </a:cubicBezTo>
                  <a:cubicBezTo>
                    <a:pt x="2732" y="22718"/>
                    <a:pt x="2726" y="22731"/>
                    <a:pt x="2706" y="22737"/>
                  </a:cubicBezTo>
                  <a:lnTo>
                    <a:pt x="2680" y="22757"/>
                  </a:lnTo>
                  <a:lnTo>
                    <a:pt x="2661" y="22783"/>
                  </a:lnTo>
                  <a:cubicBezTo>
                    <a:pt x="2647" y="22792"/>
                    <a:pt x="2632" y="22798"/>
                    <a:pt x="2623" y="22798"/>
                  </a:cubicBezTo>
                  <a:cubicBezTo>
                    <a:pt x="2620" y="22798"/>
                    <a:pt x="2617" y="22797"/>
                    <a:pt x="2615" y="22796"/>
                  </a:cubicBezTo>
                  <a:cubicBezTo>
                    <a:pt x="2602" y="22796"/>
                    <a:pt x="2596" y="22789"/>
                    <a:pt x="2596" y="22783"/>
                  </a:cubicBezTo>
                  <a:cubicBezTo>
                    <a:pt x="2589" y="22770"/>
                    <a:pt x="2589" y="22763"/>
                    <a:pt x="2596" y="22757"/>
                  </a:cubicBezTo>
                  <a:lnTo>
                    <a:pt x="2609" y="22737"/>
                  </a:lnTo>
                  <a:lnTo>
                    <a:pt x="2609" y="22711"/>
                  </a:lnTo>
                  <a:lnTo>
                    <a:pt x="2635" y="22698"/>
                  </a:lnTo>
                  <a:lnTo>
                    <a:pt x="2680" y="22685"/>
                  </a:lnTo>
                  <a:close/>
                  <a:moveTo>
                    <a:pt x="3389" y="22718"/>
                  </a:moveTo>
                  <a:cubicBezTo>
                    <a:pt x="3402" y="22724"/>
                    <a:pt x="3415" y="22724"/>
                    <a:pt x="3448" y="22731"/>
                  </a:cubicBezTo>
                  <a:cubicBezTo>
                    <a:pt x="3467" y="22744"/>
                    <a:pt x="3487" y="22750"/>
                    <a:pt x="3493" y="22757"/>
                  </a:cubicBezTo>
                  <a:cubicBezTo>
                    <a:pt x="3506" y="22763"/>
                    <a:pt x="3513" y="22770"/>
                    <a:pt x="3513" y="22783"/>
                  </a:cubicBezTo>
                  <a:cubicBezTo>
                    <a:pt x="3513" y="22796"/>
                    <a:pt x="3506" y="22802"/>
                    <a:pt x="3500" y="22809"/>
                  </a:cubicBezTo>
                  <a:lnTo>
                    <a:pt x="3480" y="22815"/>
                  </a:lnTo>
                  <a:cubicBezTo>
                    <a:pt x="3441" y="22815"/>
                    <a:pt x="3415" y="22809"/>
                    <a:pt x="3389" y="22796"/>
                  </a:cubicBezTo>
                  <a:lnTo>
                    <a:pt x="3363" y="22776"/>
                  </a:lnTo>
                  <a:cubicBezTo>
                    <a:pt x="3350" y="22770"/>
                    <a:pt x="3337" y="22757"/>
                    <a:pt x="3337" y="22757"/>
                  </a:cubicBezTo>
                  <a:cubicBezTo>
                    <a:pt x="3337" y="22750"/>
                    <a:pt x="3337" y="22744"/>
                    <a:pt x="3350" y="22737"/>
                  </a:cubicBezTo>
                  <a:cubicBezTo>
                    <a:pt x="3363" y="22724"/>
                    <a:pt x="3376" y="22718"/>
                    <a:pt x="3389" y="22718"/>
                  </a:cubicBezTo>
                  <a:close/>
                  <a:moveTo>
                    <a:pt x="10407" y="22744"/>
                  </a:moveTo>
                  <a:cubicBezTo>
                    <a:pt x="10433" y="22744"/>
                    <a:pt x="10446" y="22750"/>
                    <a:pt x="10446" y="22757"/>
                  </a:cubicBezTo>
                  <a:cubicBezTo>
                    <a:pt x="10433" y="22763"/>
                    <a:pt x="10413" y="22783"/>
                    <a:pt x="10407" y="22796"/>
                  </a:cubicBezTo>
                  <a:lnTo>
                    <a:pt x="10290" y="22815"/>
                  </a:lnTo>
                  <a:cubicBezTo>
                    <a:pt x="10270" y="22815"/>
                    <a:pt x="10257" y="22815"/>
                    <a:pt x="10251" y="22809"/>
                  </a:cubicBezTo>
                  <a:cubicBezTo>
                    <a:pt x="10244" y="22802"/>
                    <a:pt x="10244" y="22796"/>
                    <a:pt x="10244" y="22783"/>
                  </a:cubicBezTo>
                  <a:lnTo>
                    <a:pt x="10264" y="22763"/>
                  </a:lnTo>
                  <a:cubicBezTo>
                    <a:pt x="10270" y="22757"/>
                    <a:pt x="10277" y="22750"/>
                    <a:pt x="10290" y="22744"/>
                  </a:cubicBezTo>
                  <a:lnTo>
                    <a:pt x="10355" y="22744"/>
                  </a:lnTo>
                  <a:cubicBezTo>
                    <a:pt x="10364" y="22747"/>
                    <a:pt x="10374" y="22748"/>
                    <a:pt x="10383" y="22748"/>
                  </a:cubicBezTo>
                  <a:cubicBezTo>
                    <a:pt x="10392" y="22748"/>
                    <a:pt x="10400" y="22747"/>
                    <a:pt x="10407" y="22744"/>
                  </a:cubicBezTo>
                  <a:close/>
                  <a:moveTo>
                    <a:pt x="2336" y="22698"/>
                  </a:moveTo>
                  <a:cubicBezTo>
                    <a:pt x="2342" y="22698"/>
                    <a:pt x="2355" y="22698"/>
                    <a:pt x="2355" y="22705"/>
                  </a:cubicBezTo>
                  <a:lnTo>
                    <a:pt x="2368" y="22718"/>
                  </a:lnTo>
                  <a:lnTo>
                    <a:pt x="2375" y="22770"/>
                  </a:lnTo>
                  <a:cubicBezTo>
                    <a:pt x="2381" y="22776"/>
                    <a:pt x="2388" y="22783"/>
                    <a:pt x="2407" y="22796"/>
                  </a:cubicBezTo>
                  <a:lnTo>
                    <a:pt x="2388" y="22828"/>
                  </a:lnTo>
                  <a:lnTo>
                    <a:pt x="2329" y="22815"/>
                  </a:lnTo>
                  <a:lnTo>
                    <a:pt x="2310" y="22802"/>
                  </a:lnTo>
                  <a:cubicBezTo>
                    <a:pt x="2310" y="22802"/>
                    <a:pt x="2303" y="22789"/>
                    <a:pt x="2297" y="22770"/>
                  </a:cubicBezTo>
                  <a:lnTo>
                    <a:pt x="2303" y="22724"/>
                  </a:lnTo>
                  <a:cubicBezTo>
                    <a:pt x="2303" y="22718"/>
                    <a:pt x="2303" y="22705"/>
                    <a:pt x="2310" y="22705"/>
                  </a:cubicBezTo>
                  <a:cubicBezTo>
                    <a:pt x="2316" y="22698"/>
                    <a:pt x="2323" y="22698"/>
                    <a:pt x="2329" y="22698"/>
                  </a:cubicBezTo>
                  <a:close/>
                  <a:moveTo>
                    <a:pt x="9977" y="22848"/>
                  </a:moveTo>
                  <a:cubicBezTo>
                    <a:pt x="10003" y="22848"/>
                    <a:pt x="10023" y="22854"/>
                    <a:pt x="10029" y="22861"/>
                  </a:cubicBezTo>
                  <a:lnTo>
                    <a:pt x="10055" y="22880"/>
                  </a:lnTo>
                  <a:cubicBezTo>
                    <a:pt x="10062" y="22887"/>
                    <a:pt x="10068" y="22893"/>
                    <a:pt x="10068" y="22906"/>
                  </a:cubicBezTo>
                  <a:cubicBezTo>
                    <a:pt x="10062" y="22913"/>
                    <a:pt x="10055" y="22919"/>
                    <a:pt x="10042" y="22919"/>
                  </a:cubicBezTo>
                  <a:cubicBezTo>
                    <a:pt x="10039" y="22922"/>
                    <a:pt x="10033" y="22924"/>
                    <a:pt x="10025" y="22924"/>
                  </a:cubicBezTo>
                  <a:cubicBezTo>
                    <a:pt x="10016" y="22924"/>
                    <a:pt x="10007" y="22922"/>
                    <a:pt x="9997" y="22919"/>
                  </a:cubicBezTo>
                  <a:lnTo>
                    <a:pt x="9997" y="22906"/>
                  </a:lnTo>
                  <a:lnTo>
                    <a:pt x="9906" y="22906"/>
                  </a:lnTo>
                  <a:cubicBezTo>
                    <a:pt x="9886" y="22900"/>
                    <a:pt x="9880" y="22893"/>
                    <a:pt x="9880" y="22887"/>
                  </a:cubicBezTo>
                  <a:cubicBezTo>
                    <a:pt x="9880" y="22874"/>
                    <a:pt x="9886" y="22867"/>
                    <a:pt x="9893" y="22861"/>
                  </a:cubicBezTo>
                  <a:cubicBezTo>
                    <a:pt x="9899" y="22857"/>
                    <a:pt x="9904" y="22856"/>
                    <a:pt x="9909" y="22856"/>
                  </a:cubicBezTo>
                  <a:cubicBezTo>
                    <a:pt x="9914" y="22856"/>
                    <a:pt x="9919" y="22857"/>
                    <a:pt x="9925" y="22861"/>
                  </a:cubicBezTo>
                  <a:lnTo>
                    <a:pt x="9925" y="22848"/>
                  </a:lnTo>
                  <a:cubicBezTo>
                    <a:pt x="9929" y="22851"/>
                    <a:pt x="9935" y="22853"/>
                    <a:pt x="9944" y="22853"/>
                  </a:cubicBezTo>
                  <a:cubicBezTo>
                    <a:pt x="9953" y="22853"/>
                    <a:pt x="9964" y="22851"/>
                    <a:pt x="9977" y="22848"/>
                  </a:cubicBezTo>
                  <a:close/>
                  <a:moveTo>
                    <a:pt x="9587" y="22835"/>
                  </a:moveTo>
                  <a:cubicBezTo>
                    <a:pt x="9600" y="22835"/>
                    <a:pt x="9613" y="22841"/>
                    <a:pt x="9620" y="22854"/>
                  </a:cubicBezTo>
                  <a:lnTo>
                    <a:pt x="9620" y="22861"/>
                  </a:lnTo>
                  <a:lnTo>
                    <a:pt x="9613" y="22874"/>
                  </a:lnTo>
                  <a:lnTo>
                    <a:pt x="9600" y="22906"/>
                  </a:lnTo>
                  <a:cubicBezTo>
                    <a:pt x="9594" y="22919"/>
                    <a:pt x="9587" y="22926"/>
                    <a:pt x="9574" y="22926"/>
                  </a:cubicBezTo>
                  <a:lnTo>
                    <a:pt x="9561" y="22926"/>
                  </a:lnTo>
                  <a:lnTo>
                    <a:pt x="9529" y="22919"/>
                  </a:lnTo>
                  <a:lnTo>
                    <a:pt x="9516" y="22900"/>
                  </a:lnTo>
                  <a:lnTo>
                    <a:pt x="9503" y="22887"/>
                  </a:lnTo>
                  <a:cubicBezTo>
                    <a:pt x="9503" y="22874"/>
                    <a:pt x="9509" y="22867"/>
                    <a:pt x="9516" y="22861"/>
                  </a:cubicBezTo>
                  <a:cubicBezTo>
                    <a:pt x="9529" y="22841"/>
                    <a:pt x="9555" y="22835"/>
                    <a:pt x="9581" y="22835"/>
                  </a:cubicBezTo>
                  <a:close/>
                  <a:moveTo>
                    <a:pt x="2602" y="14952"/>
                  </a:moveTo>
                  <a:lnTo>
                    <a:pt x="2303" y="19524"/>
                  </a:lnTo>
                  <a:cubicBezTo>
                    <a:pt x="2271" y="20097"/>
                    <a:pt x="2238" y="20526"/>
                    <a:pt x="2212" y="20819"/>
                  </a:cubicBezTo>
                  <a:lnTo>
                    <a:pt x="1971" y="22802"/>
                  </a:lnTo>
                  <a:cubicBezTo>
                    <a:pt x="1997" y="22802"/>
                    <a:pt x="2017" y="22822"/>
                    <a:pt x="2030" y="22848"/>
                  </a:cubicBezTo>
                  <a:cubicBezTo>
                    <a:pt x="2037" y="22874"/>
                    <a:pt x="2043" y="22887"/>
                    <a:pt x="2043" y="22893"/>
                  </a:cubicBezTo>
                  <a:lnTo>
                    <a:pt x="2082" y="22906"/>
                  </a:lnTo>
                  <a:cubicBezTo>
                    <a:pt x="2095" y="22913"/>
                    <a:pt x="2108" y="22926"/>
                    <a:pt x="2115" y="22952"/>
                  </a:cubicBezTo>
                  <a:cubicBezTo>
                    <a:pt x="2121" y="22958"/>
                    <a:pt x="2128" y="22978"/>
                    <a:pt x="2134" y="23004"/>
                  </a:cubicBezTo>
                  <a:lnTo>
                    <a:pt x="2147" y="23030"/>
                  </a:lnTo>
                  <a:cubicBezTo>
                    <a:pt x="2160" y="23043"/>
                    <a:pt x="2180" y="23056"/>
                    <a:pt x="2199" y="23075"/>
                  </a:cubicBezTo>
                  <a:cubicBezTo>
                    <a:pt x="2258" y="23121"/>
                    <a:pt x="2329" y="23153"/>
                    <a:pt x="2414" y="23166"/>
                  </a:cubicBezTo>
                  <a:cubicBezTo>
                    <a:pt x="2472" y="23179"/>
                    <a:pt x="2557" y="23186"/>
                    <a:pt x="2661" y="23186"/>
                  </a:cubicBezTo>
                  <a:cubicBezTo>
                    <a:pt x="2736" y="23189"/>
                    <a:pt x="2802" y="23191"/>
                    <a:pt x="2859" y="23191"/>
                  </a:cubicBezTo>
                  <a:cubicBezTo>
                    <a:pt x="2916" y="23191"/>
                    <a:pt x="2963" y="23189"/>
                    <a:pt x="2999" y="23186"/>
                  </a:cubicBezTo>
                  <a:cubicBezTo>
                    <a:pt x="3123" y="23179"/>
                    <a:pt x="3233" y="23160"/>
                    <a:pt x="3331" y="23140"/>
                  </a:cubicBezTo>
                  <a:cubicBezTo>
                    <a:pt x="3428" y="23114"/>
                    <a:pt x="3565" y="23056"/>
                    <a:pt x="3760" y="22971"/>
                  </a:cubicBezTo>
                  <a:lnTo>
                    <a:pt x="4040" y="22835"/>
                  </a:lnTo>
                  <a:cubicBezTo>
                    <a:pt x="4111" y="22802"/>
                    <a:pt x="4163" y="22776"/>
                    <a:pt x="4196" y="22750"/>
                  </a:cubicBezTo>
                  <a:cubicBezTo>
                    <a:pt x="4261" y="22705"/>
                    <a:pt x="4345" y="22620"/>
                    <a:pt x="4443" y="22490"/>
                  </a:cubicBezTo>
                  <a:cubicBezTo>
                    <a:pt x="4521" y="22379"/>
                    <a:pt x="4592" y="22269"/>
                    <a:pt x="4657" y="22171"/>
                  </a:cubicBezTo>
                  <a:lnTo>
                    <a:pt x="4762" y="21989"/>
                  </a:lnTo>
                  <a:cubicBezTo>
                    <a:pt x="4807" y="21918"/>
                    <a:pt x="4840" y="21853"/>
                    <a:pt x="4866" y="21794"/>
                  </a:cubicBezTo>
                  <a:cubicBezTo>
                    <a:pt x="4892" y="21736"/>
                    <a:pt x="4911" y="21697"/>
                    <a:pt x="4931" y="21677"/>
                  </a:cubicBezTo>
                  <a:cubicBezTo>
                    <a:pt x="4950" y="21651"/>
                    <a:pt x="4976" y="21631"/>
                    <a:pt x="5002" y="21625"/>
                  </a:cubicBezTo>
                  <a:lnTo>
                    <a:pt x="5178" y="17658"/>
                  </a:lnTo>
                  <a:cubicBezTo>
                    <a:pt x="5210" y="17066"/>
                    <a:pt x="5236" y="16630"/>
                    <a:pt x="5262" y="16338"/>
                  </a:cubicBezTo>
                  <a:cubicBezTo>
                    <a:pt x="5282" y="16149"/>
                    <a:pt x="5308" y="15895"/>
                    <a:pt x="5347" y="15577"/>
                  </a:cubicBezTo>
                  <a:cubicBezTo>
                    <a:pt x="5366" y="15421"/>
                    <a:pt x="5379" y="15291"/>
                    <a:pt x="5399" y="15180"/>
                  </a:cubicBezTo>
                  <a:cubicBezTo>
                    <a:pt x="5392" y="15180"/>
                    <a:pt x="5392" y="15180"/>
                    <a:pt x="5386" y="15186"/>
                  </a:cubicBezTo>
                  <a:cubicBezTo>
                    <a:pt x="5314" y="15212"/>
                    <a:pt x="5236" y="15232"/>
                    <a:pt x="5145" y="15252"/>
                  </a:cubicBezTo>
                  <a:cubicBezTo>
                    <a:pt x="5145" y="15284"/>
                    <a:pt x="5145" y="15304"/>
                    <a:pt x="5139" y="15323"/>
                  </a:cubicBezTo>
                  <a:lnTo>
                    <a:pt x="5132" y="15369"/>
                  </a:lnTo>
                  <a:lnTo>
                    <a:pt x="5106" y="15427"/>
                  </a:lnTo>
                  <a:lnTo>
                    <a:pt x="5087" y="15427"/>
                  </a:lnTo>
                  <a:cubicBezTo>
                    <a:pt x="5080" y="15408"/>
                    <a:pt x="5080" y="15382"/>
                    <a:pt x="5087" y="15356"/>
                  </a:cubicBezTo>
                  <a:lnTo>
                    <a:pt x="5093" y="15317"/>
                  </a:lnTo>
                  <a:cubicBezTo>
                    <a:pt x="5093" y="15291"/>
                    <a:pt x="5100" y="15271"/>
                    <a:pt x="5100" y="15258"/>
                  </a:cubicBezTo>
                  <a:lnTo>
                    <a:pt x="5100" y="15258"/>
                  </a:lnTo>
                  <a:cubicBezTo>
                    <a:pt x="5035" y="15265"/>
                    <a:pt x="4963" y="15271"/>
                    <a:pt x="4892" y="15271"/>
                  </a:cubicBezTo>
                  <a:cubicBezTo>
                    <a:pt x="4781" y="15271"/>
                    <a:pt x="4612" y="15265"/>
                    <a:pt x="4384" y="15245"/>
                  </a:cubicBezTo>
                  <a:lnTo>
                    <a:pt x="3819" y="15199"/>
                  </a:lnTo>
                  <a:cubicBezTo>
                    <a:pt x="3740" y="15193"/>
                    <a:pt x="3675" y="15186"/>
                    <a:pt x="3636" y="15180"/>
                  </a:cubicBezTo>
                  <a:lnTo>
                    <a:pt x="3636" y="15180"/>
                  </a:lnTo>
                  <a:cubicBezTo>
                    <a:pt x="3636" y="15186"/>
                    <a:pt x="3643" y="15193"/>
                    <a:pt x="3643" y="15199"/>
                  </a:cubicBezTo>
                  <a:cubicBezTo>
                    <a:pt x="3649" y="15317"/>
                    <a:pt x="3643" y="15460"/>
                    <a:pt x="3617" y="15635"/>
                  </a:cubicBezTo>
                  <a:cubicBezTo>
                    <a:pt x="3591" y="15895"/>
                    <a:pt x="3571" y="16038"/>
                    <a:pt x="3571" y="16071"/>
                  </a:cubicBezTo>
                  <a:cubicBezTo>
                    <a:pt x="3558" y="16175"/>
                    <a:pt x="3558" y="16325"/>
                    <a:pt x="3558" y="16533"/>
                  </a:cubicBezTo>
                  <a:cubicBezTo>
                    <a:pt x="3552" y="16949"/>
                    <a:pt x="3506" y="17359"/>
                    <a:pt x="3415" y="17775"/>
                  </a:cubicBezTo>
                  <a:cubicBezTo>
                    <a:pt x="3636" y="17781"/>
                    <a:pt x="3805" y="17794"/>
                    <a:pt x="3929" y="17814"/>
                  </a:cubicBezTo>
                  <a:cubicBezTo>
                    <a:pt x="4118" y="17840"/>
                    <a:pt x="4280" y="17885"/>
                    <a:pt x="4423" y="17950"/>
                  </a:cubicBezTo>
                  <a:cubicBezTo>
                    <a:pt x="4456" y="17963"/>
                    <a:pt x="4475" y="17983"/>
                    <a:pt x="4495" y="18003"/>
                  </a:cubicBezTo>
                  <a:cubicBezTo>
                    <a:pt x="4514" y="18029"/>
                    <a:pt x="4521" y="18055"/>
                    <a:pt x="4508" y="18074"/>
                  </a:cubicBezTo>
                  <a:cubicBezTo>
                    <a:pt x="4499" y="18101"/>
                    <a:pt x="4477" y="18113"/>
                    <a:pt x="4449" y="18113"/>
                  </a:cubicBezTo>
                  <a:cubicBezTo>
                    <a:pt x="4437" y="18113"/>
                    <a:pt x="4424" y="18111"/>
                    <a:pt x="4410" y="18107"/>
                  </a:cubicBezTo>
                  <a:cubicBezTo>
                    <a:pt x="4397" y="18107"/>
                    <a:pt x="4365" y="18087"/>
                    <a:pt x="4313" y="18048"/>
                  </a:cubicBezTo>
                  <a:cubicBezTo>
                    <a:pt x="4248" y="18009"/>
                    <a:pt x="4170" y="17983"/>
                    <a:pt x="4066" y="17970"/>
                  </a:cubicBezTo>
                  <a:cubicBezTo>
                    <a:pt x="3942" y="17957"/>
                    <a:pt x="3851" y="17950"/>
                    <a:pt x="3792" y="17944"/>
                  </a:cubicBezTo>
                  <a:cubicBezTo>
                    <a:pt x="3636" y="17918"/>
                    <a:pt x="3513" y="17905"/>
                    <a:pt x="3422" y="17898"/>
                  </a:cubicBezTo>
                  <a:lnTo>
                    <a:pt x="3422" y="17898"/>
                  </a:lnTo>
                  <a:cubicBezTo>
                    <a:pt x="3435" y="18074"/>
                    <a:pt x="3422" y="18328"/>
                    <a:pt x="3402" y="18653"/>
                  </a:cubicBezTo>
                  <a:lnTo>
                    <a:pt x="3279" y="20552"/>
                  </a:lnTo>
                  <a:cubicBezTo>
                    <a:pt x="3279" y="20643"/>
                    <a:pt x="3266" y="20708"/>
                    <a:pt x="3253" y="20747"/>
                  </a:cubicBezTo>
                  <a:cubicBezTo>
                    <a:pt x="3246" y="20767"/>
                    <a:pt x="3233" y="20786"/>
                    <a:pt x="3220" y="20806"/>
                  </a:cubicBezTo>
                  <a:cubicBezTo>
                    <a:pt x="3233" y="20812"/>
                    <a:pt x="3246" y="20812"/>
                    <a:pt x="3253" y="20819"/>
                  </a:cubicBezTo>
                  <a:lnTo>
                    <a:pt x="3311" y="20832"/>
                  </a:lnTo>
                  <a:cubicBezTo>
                    <a:pt x="3340" y="20838"/>
                    <a:pt x="3374" y="20841"/>
                    <a:pt x="3411" y="20841"/>
                  </a:cubicBezTo>
                  <a:cubicBezTo>
                    <a:pt x="3491" y="20841"/>
                    <a:pt x="3591" y="20828"/>
                    <a:pt x="3714" y="20806"/>
                  </a:cubicBezTo>
                  <a:lnTo>
                    <a:pt x="3832" y="20780"/>
                  </a:lnTo>
                  <a:cubicBezTo>
                    <a:pt x="3871" y="20773"/>
                    <a:pt x="3903" y="20767"/>
                    <a:pt x="3923" y="20767"/>
                  </a:cubicBezTo>
                  <a:cubicBezTo>
                    <a:pt x="3962" y="20773"/>
                    <a:pt x="3994" y="20780"/>
                    <a:pt x="4007" y="20799"/>
                  </a:cubicBezTo>
                  <a:cubicBezTo>
                    <a:pt x="4040" y="20819"/>
                    <a:pt x="4046" y="20851"/>
                    <a:pt x="4040" y="20884"/>
                  </a:cubicBezTo>
                  <a:cubicBezTo>
                    <a:pt x="4033" y="20897"/>
                    <a:pt x="4027" y="20903"/>
                    <a:pt x="4020" y="20910"/>
                  </a:cubicBezTo>
                  <a:cubicBezTo>
                    <a:pt x="4001" y="20929"/>
                    <a:pt x="3968" y="20936"/>
                    <a:pt x="3929" y="20936"/>
                  </a:cubicBezTo>
                  <a:cubicBezTo>
                    <a:pt x="3884" y="20923"/>
                    <a:pt x="3851" y="20923"/>
                    <a:pt x="3832" y="20923"/>
                  </a:cubicBezTo>
                  <a:cubicBezTo>
                    <a:pt x="3805" y="20923"/>
                    <a:pt x="3786" y="20929"/>
                    <a:pt x="3773" y="20929"/>
                  </a:cubicBezTo>
                  <a:cubicBezTo>
                    <a:pt x="3714" y="20942"/>
                    <a:pt x="3649" y="20949"/>
                    <a:pt x="3578" y="20955"/>
                  </a:cubicBezTo>
                  <a:cubicBezTo>
                    <a:pt x="3518" y="20960"/>
                    <a:pt x="3468" y="20964"/>
                    <a:pt x="3428" y="20964"/>
                  </a:cubicBezTo>
                  <a:cubicBezTo>
                    <a:pt x="3411" y="20964"/>
                    <a:pt x="3396" y="20964"/>
                    <a:pt x="3383" y="20962"/>
                  </a:cubicBezTo>
                  <a:cubicBezTo>
                    <a:pt x="3337" y="20955"/>
                    <a:pt x="3298" y="20949"/>
                    <a:pt x="3266" y="20936"/>
                  </a:cubicBezTo>
                  <a:cubicBezTo>
                    <a:pt x="3233" y="20923"/>
                    <a:pt x="3207" y="20916"/>
                    <a:pt x="3201" y="20910"/>
                  </a:cubicBezTo>
                  <a:lnTo>
                    <a:pt x="3168" y="20884"/>
                  </a:lnTo>
                  <a:lnTo>
                    <a:pt x="3162" y="20877"/>
                  </a:lnTo>
                  <a:lnTo>
                    <a:pt x="3162" y="20877"/>
                  </a:lnTo>
                  <a:cubicBezTo>
                    <a:pt x="3175" y="21059"/>
                    <a:pt x="3181" y="21332"/>
                    <a:pt x="3181" y="21684"/>
                  </a:cubicBezTo>
                  <a:lnTo>
                    <a:pt x="3181" y="21918"/>
                  </a:lnTo>
                  <a:cubicBezTo>
                    <a:pt x="3181" y="21957"/>
                    <a:pt x="3168" y="21983"/>
                    <a:pt x="3155" y="21996"/>
                  </a:cubicBezTo>
                  <a:cubicBezTo>
                    <a:pt x="3149" y="22009"/>
                    <a:pt x="3129" y="22009"/>
                    <a:pt x="3103" y="22009"/>
                  </a:cubicBezTo>
                  <a:cubicBezTo>
                    <a:pt x="3064" y="22009"/>
                    <a:pt x="3038" y="21989"/>
                    <a:pt x="3032" y="21963"/>
                  </a:cubicBezTo>
                  <a:cubicBezTo>
                    <a:pt x="3032" y="21957"/>
                    <a:pt x="3032" y="21937"/>
                    <a:pt x="3038" y="21905"/>
                  </a:cubicBezTo>
                  <a:cubicBezTo>
                    <a:pt x="3045" y="21872"/>
                    <a:pt x="3051" y="21820"/>
                    <a:pt x="3051" y="21742"/>
                  </a:cubicBezTo>
                  <a:cubicBezTo>
                    <a:pt x="3051" y="21404"/>
                    <a:pt x="3058" y="21137"/>
                    <a:pt x="3064" y="20949"/>
                  </a:cubicBezTo>
                  <a:lnTo>
                    <a:pt x="3064" y="20949"/>
                  </a:lnTo>
                  <a:cubicBezTo>
                    <a:pt x="3012" y="20975"/>
                    <a:pt x="2960" y="20994"/>
                    <a:pt x="2908" y="21001"/>
                  </a:cubicBezTo>
                  <a:cubicBezTo>
                    <a:pt x="2872" y="21010"/>
                    <a:pt x="2833" y="21015"/>
                    <a:pt x="2792" y="21015"/>
                  </a:cubicBezTo>
                  <a:cubicBezTo>
                    <a:pt x="2750" y="21015"/>
                    <a:pt x="2706" y="21010"/>
                    <a:pt x="2661" y="21001"/>
                  </a:cubicBezTo>
                  <a:cubicBezTo>
                    <a:pt x="2596" y="20988"/>
                    <a:pt x="2544" y="20962"/>
                    <a:pt x="2518" y="20929"/>
                  </a:cubicBezTo>
                  <a:cubicBezTo>
                    <a:pt x="2505" y="20910"/>
                    <a:pt x="2505" y="20884"/>
                    <a:pt x="2511" y="20851"/>
                  </a:cubicBezTo>
                  <a:cubicBezTo>
                    <a:pt x="2518" y="20819"/>
                    <a:pt x="2537" y="20799"/>
                    <a:pt x="2563" y="20799"/>
                  </a:cubicBezTo>
                  <a:cubicBezTo>
                    <a:pt x="2583" y="20799"/>
                    <a:pt x="2602" y="20806"/>
                    <a:pt x="2628" y="20825"/>
                  </a:cubicBezTo>
                  <a:cubicBezTo>
                    <a:pt x="2667" y="20858"/>
                    <a:pt x="2687" y="20871"/>
                    <a:pt x="2693" y="20877"/>
                  </a:cubicBezTo>
                  <a:cubicBezTo>
                    <a:pt x="2713" y="20885"/>
                    <a:pt x="2739" y="20891"/>
                    <a:pt x="2770" y="20891"/>
                  </a:cubicBezTo>
                  <a:cubicBezTo>
                    <a:pt x="2790" y="20891"/>
                    <a:pt x="2812" y="20889"/>
                    <a:pt x="2836" y="20884"/>
                  </a:cubicBezTo>
                  <a:cubicBezTo>
                    <a:pt x="2901" y="20871"/>
                    <a:pt x="2947" y="20864"/>
                    <a:pt x="2980" y="20851"/>
                  </a:cubicBezTo>
                  <a:cubicBezTo>
                    <a:pt x="3025" y="20838"/>
                    <a:pt x="3058" y="20819"/>
                    <a:pt x="3084" y="20793"/>
                  </a:cubicBezTo>
                  <a:cubicBezTo>
                    <a:pt x="3090" y="20773"/>
                    <a:pt x="3097" y="20767"/>
                    <a:pt x="3103" y="20760"/>
                  </a:cubicBezTo>
                  <a:cubicBezTo>
                    <a:pt x="3129" y="20727"/>
                    <a:pt x="3149" y="20669"/>
                    <a:pt x="3155" y="20604"/>
                  </a:cubicBezTo>
                  <a:cubicBezTo>
                    <a:pt x="3168" y="20532"/>
                    <a:pt x="3181" y="20428"/>
                    <a:pt x="3188" y="20292"/>
                  </a:cubicBezTo>
                  <a:lnTo>
                    <a:pt x="3259" y="19290"/>
                  </a:lnTo>
                  <a:cubicBezTo>
                    <a:pt x="3298" y="18776"/>
                    <a:pt x="3331" y="18308"/>
                    <a:pt x="3350" y="17892"/>
                  </a:cubicBezTo>
                  <a:cubicBezTo>
                    <a:pt x="3335" y="17891"/>
                    <a:pt x="3319" y="17891"/>
                    <a:pt x="3304" y="17891"/>
                  </a:cubicBezTo>
                  <a:cubicBezTo>
                    <a:pt x="3170" y="17891"/>
                    <a:pt x="3060" y="17917"/>
                    <a:pt x="2967" y="17970"/>
                  </a:cubicBezTo>
                  <a:cubicBezTo>
                    <a:pt x="2947" y="17983"/>
                    <a:pt x="2921" y="18009"/>
                    <a:pt x="2875" y="18035"/>
                  </a:cubicBezTo>
                  <a:cubicBezTo>
                    <a:pt x="2843" y="18055"/>
                    <a:pt x="2810" y="18074"/>
                    <a:pt x="2778" y="18081"/>
                  </a:cubicBezTo>
                  <a:cubicBezTo>
                    <a:pt x="2765" y="18084"/>
                    <a:pt x="2752" y="18085"/>
                    <a:pt x="2740" y="18085"/>
                  </a:cubicBezTo>
                  <a:cubicBezTo>
                    <a:pt x="2728" y="18085"/>
                    <a:pt x="2716" y="18084"/>
                    <a:pt x="2706" y="18081"/>
                  </a:cubicBezTo>
                  <a:cubicBezTo>
                    <a:pt x="2680" y="18068"/>
                    <a:pt x="2667" y="18055"/>
                    <a:pt x="2667" y="18029"/>
                  </a:cubicBezTo>
                  <a:cubicBezTo>
                    <a:pt x="2667" y="18003"/>
                    <a:pt x="2687" y="17976"/>
                    <a:pt x="2726" y="17950"/>
                  </a:cubicBezTo>
                  <a:cubicBezTo>
                    <a:pt x="2908" y="17840"/>
                    <a:pt x="3110" y="17762"/>
                    <a:pt x="3324" y="17729"/>
                  </a:cubicBezTo>
                  <a:cubicBezTo>
                    <a:pt x="3415" y="17268"/>
                    <a:pt x="3467" y="16864"/>
                    <a:pt x="3474" y="16513"/>
                  </a:cubicBezTo>
                  <a:cubicBezTo>
                    <a:pt x="3474" y="16344"/>
                    <a:pt x="3474" y="16221"/>
                    <a:pt x="3480" y="16136"/>
                  </a:cubicBezTo>
                  <a:cubicBezTo>
                    <a:pt x="3487" y="16045"/>
                    <a:pt x="3500" y="15889"/>
                    <a:pt x="3532" y="15681"/>
                  </a:cubicBezTo>
                  <a:cubicBezTo>
                    <a:pt x="3558" y="15479"/>
                    <a:pt x="3578" y="15330"/>
                    <a:pt x="3578" y="15219"/>
                  </a:cubicBezTo>
                  <a:cubicBezTo>
                    <a:pt x="3578" y="15206"/>
                    <a:pt x="3584" y="15193"/>
                    <a:pt x="3591" y="15180"/>
                  </a:cubicBezTo>
                  <a:lnTo>
                    <a:pt x="3597" y="15180"/>
                  </a:lnTo>
                  <a:cubicBezTo>
                    <a:pt x="3591" y="15173"/>
                    <a:pt x="3591" y="15173"/>
                    <a:pt x="3584" y="15173"/>
                  </a:cubicBezTo>
                  <a:cubicBezTo>
                    <a:pt x="3487" y="15160"/>
                    <a:pt x="3363" y="15134"/>
                    <a:pt x="3214" y="15102"/>
                  </a:cubicBezTo>
                  <a:lnTo>
                    <a:pt x="2648" y="14965"/>
                  </a:lnTo>
                  <a:cubicBezTo>
                    <a:pt x="2628" y="14965"/>
                    <a:pt x="2615" y="14959"/>
                    <a:pt x="2602" y="14952"/>
                  </a:cubicBezTo>
                  <a:close/>
                  <a:moveTo>
                    <a:pt x="10238" y="13918"/>
                  </a:moveTo>
                  <a:cubicBezTo>
                    <a:pt x="10088" y="13918"/>
                    <a:pt x="9971" y="13918"/>
                    <a:pt x="9893" y="13925"/>
                  </a:cubicBezTo>
                  <a:cubicBezTo>
                    <a:pt x="9919" y="14016"/>
                    <a:pt x="9951" y="14159"/>
                    <a:pt x="9977" y="14335"/>
                  </a:cubicBezTo>
                  <a:lnTo>
                    <a:pt x="10192" y="15837"/>
                  </a:lnTo>
                  <a:cubicBezTo>
                    <a:pt x="10225" y="16110"/>
                    <a:pt x="10251" y="16318"/>
                    <a:pt x="10264" y="16448"/>
                  </a:cubicBezTo>
                  <a:cubicBezTo>
                    <a:pt x="10277" y="16663"/>
                    <a:pt x="10277" y="16858"/>
                    <a:pt x="10257" y="17027"/>
                  </a:cubicBezTo>
                  <a:cubicBezTo>
                    <a:pt x="10264" y="17033"/>
                    <a:pt x="10270" y="17046"/>
                    <a:pt x="10270" y="17060"/>
                  </a:cubicBezTo>
                  <a:cubicBezTo>
                    <a:pt x="10277" y="17073"/>
                    <a:pt x="10283" y="17092"/>
                    <a:pt x="10290" y="17105"/>
                  </a:cubicBezTo>
                  <a:cubicBezTo>
                    <a:pt x="10316" y="17112"/>
                    <a:pt x="10342" y="17112"/>
                    <a:pt x="10368" y="17118"/>
                  </a:cubicBezTo>
                  <a:cubicBezTo>
                    <a:pt x="10420" y="17125"/>
                    <a:pt x="10485" y="17125"/>
                    <a:pt x="10556" y="17125"/>
                  </a:cubicBezTo>
                  <a:cubicBezTo>
                    <a:pt x="10608" y="17118"/>
                    <a:pt x="10673" y="17105"/>
                    <a:pt x="10764" y="17092"/>
                  </a:cubicBezTo>
                  <a:cubicBezTo>
                    <a:pt x="10855" y="17073"/>
                    <a:pt x="10920" y="17060"/>
                    <a:pt x="10966" y="17060"/>
                  </a:cubicBezTo>
                  <a:cubicBezTo>
                    <a:pt x="11012" y="17053"/>
                    <a:pt x="11090" y="17053"/>
                    <a:pt x="11187" y="17053"/>
                  </a:cubicBezTo>
                  <a:lnTo>
                    <a:pt x="11441" y="17053"/>
                  </a:lnTo>
                  <a:cubicBezTo>
                    <a:pt x="11480" y="17053"/>
                    <a:pt x="11506" y="17060"/>
                    <a:pt x="11519" y="17073"/>
                  </a:cubicBezTo>
                  <a:cubicBezTo>
                    <a:pt x="11545" y="17092"/>
                    <a:pt x="11551" y="17118"/>
                    <a:pt x="11525" y="17144"/>
                  </a:cubicBezTo>
                  <a:cubicBezTo>
                    <a:pt x="11512" y="17170"/>
                    <a:pt x="11480" y="17183"/>
                    <a:pt x="11428" y="17183"/>
                  </a:cubicBezTo>
                  <a:lnTo>
                    <a:pt x="11155" y="17183"/>
                  </a:lnTo>
                  <a:cubicBezTo>
                    <a:pt x="11070" y="17183"/>
                    <a:pt x="11012" y="17190"/>
                    <a:pt x="10972" y="17190"/>
                  </a:cubicBezTo>
                  <a:lnTo>
                    <a:pt x="10673" y="17242"/>
                  </a:lnTo>
                  <a:cubicBezTo>
                    <a:pt x="10608" y="17248"/>
                    <a:pt x="10551" y="17251"/>
                    <a:pt x="10501" y="17251"/>
                  </a:cubicBezTo>
                  <a:cubicBezTo>
                    <a:pt x="10451" y="17251"/>
                    <a:pt x="10407" y="17248"/>
                    <a:pt x="10368" y="17242"/>
                  </a:cubicBezTo>
                  <a:cubicBezTo>
                    <a:pt x="10361" y="17235"/>
                    <a:pt x="10348" y="17235"/>
                    <a:pt x="10342" y="17235"/>
                  </a:cubicBezTo>
                  <a:cubicBezTo>
                    <a:pt x="10452" y="17534"/>
                    <a:pt x="10550" y="17892"/>
                    <a:pt x="10628" y="18295"/>
                  </a:cubicBezTo>
                  <a:cubicBezTo>
                    <a:pt x="10686" y="18562"/>
                    <a:pt x="10758" y="18965"/>
                    <a:pt x="10849" y="19505"/>
                  </a:cubicBezTo>
                  <a:cubicBezTo>
                    <a:pt x="10862" y="19518"/>
                    <a:pt x="10881" y="19524"/>
                    <a:pt x="10907" y="19537"/>
                  </a:cubicBezTo>
                  <a:cubicBezTo>
                    <a:pt x="10947" y="19560"/>
                    <a:pt x="11000" y="19570"/>
                    <a:pt x="11066" y="19570"/>
                  </a:cubicBezTo>
                  <a:cubicBezTo>
                    <a:pt x="11097" y="19570"/>
                    <a:pt x="11131" y="19567"/>
                    <a:pt x="11168" y="19563"/>
                  </a:cubicBezTo>
                  <a:cubicBezTo>
                    <a:pt x="11350" y="19531"/>
                    <a:pt x="11519" y="19485"/>
                    <a:pt x="11688" y="19433"/>
                  </a:cubicBezTo>
                  <a:cubicBezTo>
                    <a:pt x="11779" y="19407"/>
                    <a:pt x="11844" y="19381"/>
                    <a:pt x="11890" y="19342"/>
                  </a:cubicBezTo>
                  <a:cubicBezTo>
                    <a:pt x="11961" y="19297"/>
                    <a:pt x="11994" y="19277"/>
                    <a:pt x="12000" y="19277"/>
                  </a:cubicBezTo>
                  <a:cubicBezTo>
                    <a:pt x="12010" y="19274"/>
                    <a:pt x="12020" y="19272"/>
                    <a:pt x="12030" y="19272"/>
                  </a:cubicBezTo>
                  <a:cubicBezTo>
                    <a:pt x="12041" y="19272"/>
                    <a:pt x="12052" y="19274"/>
                    <a:pt x="12065" y="19277"/>
                  </a:cubicBezTo>
                  <a:cubicBezTo>
                    <a:pt x="12085" y="19284"/>
                    <a:pt x="12098" y="19290"/>
                    <a:pt x="12104" y="19316"/>
                  </a:cubicBezTo>
                  <a:cubicBezTo>
                    <a:pt x="12117" y="19342"/>
                    <a:pt x="12111" y="19368"/>
                    <a:pt x="12085" y="19394"/>
                  </a:cubicBezTo>
                  <a:cubicBezTo>
                    <a:pt x="12072" y="19407"/>
                    <a:pt x="12046" y="19427"/>
                    <a:pt x="12013" y="19440"/>
                  </a:cubicBezTo>
                  <a:cubicBezTo>
                    <a:pt x="11727" y="19576"/>
                    <a:pt x="11434" y="19661"/>
                    <a:pt x="11135" y="19700"/>
                  </a:cubicBezTo>
                  <a:cubicBezTo>
                    <a:pt x="11109" y="19701"/>
                    <a:pt x="11084" y="19702"/>
                    <a:pt x="11061" y="19702"/>
                  </a:cubicBezTo>
                  <a:cubicBezTo>
                    <a:pt x="10986" y="19702"/>
                    <a:pt x="10925" y="19694"/>
                    <a:pt x="10875" y="19674"/>
                  </a:cubicBezTo>
                  <a:lnTo>
                    <a:pt x="10875" y="19674"/>
                  </a:lnTo>
                  <a:cubicBezTo>
                    <a:pt x="10927" y="19954"/>
                    <a:pt x="10999" y="20279"/>
                    <a:pt x="11077" y="20643"/>
                  </a:cubicBezTo>
                  <a:cubicBezTo>
                    <a:pt x="11129" y="20877"/>
                    <a:pt x="11207" y="21235"/>
                    <a:pt x="11311" y="21716"/>
                  </a:cubicBezTo>
                  <a:cubicBezTo>
                    <a:pt x="11324" y="21762"/>
                    <a:pt x="11324" y="21801"/>
                    <a:pt x="11317" y="21820"/>
                  </a:cubicBezTo>
                  <a:cubicBezTo>
                    <a:pt x="11311" y="21840"/>
                    <a:pt x="11298" y="21859"/>
                    <a:pt x="11278" y="21866"/>
                  </a:cubicBezTo>
                  <a:cubicBezTo>
                    <a:pt x="11271" y="21873"/>
                    <a:pt x="11261" y="21876"/>
                    <a:pt x="11251" y="21876"/>
                  </a:cubicBezTo>
                  <a:cubicBezTo>
                    <a:pt x="11245" y="21876"/>
                    <a:pt x="11238" y="21875"/>
                    <a:pt x="11233" y="21872"/>
                  </a:cubicBezTo>
                  <a:cubicBezTo>
                    <a:pt x="11200" y="21859"/>
                    <a:pt x="11187" y="21833"/>
                    <a:pt x="11181" y="21781"/>
                  </a:cubicBezTo>
                  <a:cubicBezTo>
                    <a:pt x="11148" y="21579"/>
                    <a:pt x="11096" y="21326"/>
                    <a:pt x="11031" y="21014"/>
                  </a:cubicBezTo>
                  <a:cubicBezTo>
                    <a:pt x="10927" y="20578"/>
                    <a:pt x="10868" y="20324"/>
                    <a:pt x="10855" y="20246"/>
                  </a:cubicBezTo>
                  <a:cubicBezTo>
                    <a:pt x="10823" y="20064"/>
                    <a:pt x="10790" y="19902"/>
                    <a:pt x="10771" y="19739"/>
                  </a:cubicBezTo>
                  <a:cubicBezTo>
                    <a:pt x="10680" y="19837"/>
                    <a:pt x="10550" y="19941"/>
                    <a:pt x="10381" y="20058"/>
                  </a:cubicBezTo>
                  <a:cubicBezTo>
                    <a:pt x="10303" y="20110"/>
                    <a:pt x="10251" y="20142"/>
                    <a:pt x="10225" y="20155"/>
                  </a:cubicBezTo>
                  <a:cubicBezTo>
                    <a:pt x="10192" y="20162"/>
                    <a:pt x="10153" y="20175"/>
                    <a:pt x="10108" y="20181"/>
                  </a:cubicBezTo>
                  <a:cubicBezTo>
                    <a:pt x="10049" y="20188"/>
                    <a:pt x="10010" y="20194"/>
                    <a:pt x="9997" y="20194"/>
                  </a:cubicBezTo>
                  <a:cubicBezTo>
                    <a:pt x="9925" y="20220"/>
                    <a:pt x="9880" y="20233"/>
                    <a:pt x="9847" y="20240"/>
                  </a:cubicBezTo>
                  <a:cubicBezTo>
                    <a:pt x="9789" y="20259"/>
                    <a:pt x="9737" y="20266"/>
                    <a:pt x="9698" y="20266"/>
                  </a:cubicBezTo>
                  <a:cubicBezTo>
                    <a:pt x="9685" y="20266"/>
                    <a:pt x="9672" y="20259"/>
                    <a:pt x="9652" y="20253"/>
                  </a:cubicBezTo>
                  <a:cubicBezTo>
                    <a:pt x="9646" y="20240"/>
                    <a:pt x="9639" y="20233"/>
                    <a:pt x="9646" y="20220"/>
                  </a:cubicBezTo>
                  <a:cubicBezTo>
                    <a:pt x="9646" y="20214"/>
                    <a:pt x="9659" y="20207"/>
                    <a:pt x="9678" y="20194"/>
                  </a:cubicBezTo>
                  <a:cubicBezTo>
                    <a:pt x="9821" y="20142"/>
                    <a:pt x="9938" y="20103"/>
                    <a:pt x="10023" y="20084"/>
                  </a:cubicBezTo>
                  <a:cubicBezTo>
                    <a:pt x="10134" y="20051"/>
                    <a:pt x="10205" y="20032"/>
                    <a:pt x="10225" y="20019"/>
                  </a:cubicBezTo>
                  <a:cubicBezTo>
                    <a:pt x="10244" y="20012"/>
                    <a:pt x="10296" y="19973"/>
                    <a:pt x="10381" y="19902"/>
                  </a:cubicBezTo>
                  <a:cubicBezTo>
                    <a:pt x="10452" y="19856"/>
                    <a:pt x="10498" y="19823"/>
                    <a:pt x="10537" y="19791"/>
                  </a:cubicBezTo>
                  <a:cubicBezTo>
                    <a:pt x="10615" y="19726"/>
                    <a:pt x="10686" y="19648"/>
                    <a:pt x="10732" y="19550"/>
                  </a:cubicBezTo>
                  <a:cubicBezTo>
                    <a:pt x="10667" y="19173"/>
                    <a:pt x="10615" y="18874"/>
                    <a:pt x="10569" y="18653"/>
                  </a:cubicBezTo>
                  <a:cubicBezTo>
                    <a:pt x="10465" y="18081"/>
                    <a:pt x="10348" y="17606"/>
                    <a:pt x="10212" y="17222"/>
                  </a:cubicBezTo>
                  <a:cubicBezTo>
                    <a:pt x="10205" y="17235"/>
                    <a:pt x="10199" y="17248"/>
                    <a:pt x="10192" y="17255"/>
                  </a:cubicBezTo>
                  <a:cubicBezTo>
                    <a:pt x="10160" y="17326"/>
                    <a:pt x="10082" y="17398"/>
                    <a:pt x="9964" y="17476"/>
                  </a:cubicBezTo>
                  <a:cubicBezTo>
                    <a:pt x="9808" y="17580"/>
                    <a:pt x="9548" y="17723"/>
                    <a:pt x="9184" y="17905"/>
                  </a:cubicBezTo>
                  <a:cubicBezTo>
                    <a:pt x="9151" y="17918"/>
                    <a:pt x="9125" y="17924"/>
                    <a:pt x="9099" y="17924"/>
                  </a:cubicBezTo>
                  <a:cubicBezTo>
                    <a:pt x="9060" y="17924"/>
                    <a:pt x="9041" y="17905"/>
                    <a:pt x="9041" y="17885"/>
                  </a:cubicBezTo>
                  <a:cubicBezTo>
                    <a:pt x="9028" y="17853"/>
                    <a:pt x="9054" y="17820"/>
                    <a:pt x="9112" y="17794"/>
                  </a:cubicBezTo>
                  <a:cubicBezTo>
                    <a:pt x="9379" y="17677"/>
                    <a:pt x="9626" y="17554"/>
                    <a:pt x="9867" y="17411"/>
                  </a:cubicBezTo>
                  <a:cubicBezTo>
                    <a:pt x="9984" y="17346"/>
                    <a:pt x="10062" y="17281"/>
                    <a:pt x="10101" y="17216"/>
                  </a:cubicBezTo>
                  <a:cubicBezTo>
                    <a:pt x="10121" y="17177"/>
                    <a:pt x="10140" y="17131"/>
                    <a:pt x="10153" y="17066"/>
                  </a:cubicBezTo>
                  <a:cubicBezTo>
                    <a:pt x="10160" y="17046"/>
                    <a:pt x="10160" y="17020"/>
                    <a:pt x="10160" y="16994"/>
                  </a:cubicBezTo>
                  <a:cubicBezTo>
                    <a:pt x="10166" y="16968"/>
                    <a:pt x="10166" y="16936"/>
                    <a:pt x="10166" y="16903"/>
                  </a:cubicBezTo>
                  <a:cubicBezTo>
                    <a:pt x="10173" y="16708"/>
                    <a:pt x="10166" y="16487"/>
                    <a:pt x="10140" y="16240"/>
                  </a:cubicBezTo>
                  <a:cubicBezTo>
                    <a:pt x="10127" y="16097"/>
                    <a:pt x="10101" y="15876"/>
                    <a:pt x="10062" y="15590"/>
                  </a:cubicBezTo>
                  <a:lnTo>
                    <a:pt x="9886" y="14354"/>
                  </a:lnTo>
                  <a:cubicBezTo>
                    <a:pt x="9860" y="14165"/>
                    <a:pt x="9834" y="14022"/>
                    <a:pt x="9808" y="13925"/>
                  </a:cubicBezTo>
                  <a:cubicBezTo>
                    <a:pt x="9483" y="13951"/>
                    <a:pt x="9138" y="14022"/>
                    <a:pt x="8787" y="14146"/>
                  </a:cubicBezTo>
                  <a:cubicBezTo>
                    <a:pt x="8618" y="14204"/>
                    <a:pt x="8482" y="14276"/>
                    <a:pt x="8378" y="14348"/>
                  </a:cubicBezTo>
                  <a:cubicBezTo>
                    <a:pt x="8234" y="14445"/>
                    <a:pt x="8137" y="14569"/>
                    <a:pt x="8091" y="14705"/>
                  </a:cubicBezTo>
                  <a:lnTo>
                    <a:pt x="8078" y="14705"/>
                  </a:lnTo>
                  <a:lnTo>
                    <a:pt x="8078" y="14718"/>
                  </a:lnTo>
                  <a:cubicBezTo>
                    <a:pt x="8072" y="14744"/>
                    <a:pt x="8059" y="14764"/>
                    <a:pt x="8052" y="14790"/>
                  </a:cubicBezTo>
                  <a:cubicBezTo>
                    <a:pt x="8065" y="14913"/>
                    <a:pt x="8072" y="15076"/>
                    <a:pt x="8078" y="15271"/>
                  </a:cubicBezTo>
                  <a:lnTo>
                    <a:pt x="8085" y="15557"/>
                  </a:lnTo>
                  <a:lnTo>
                    <a:pt x="8046" y="15564"/>
                  </a:lnTo>
                  <a:cubicBezTo>
                    <a:pt x="8026" y="15317"/>
                    <a:pt x="8020" y="15076"/>
                    <a:pt x="8013" y="14835"/>
                  </a:cubicBezTo>
                  <a:cubicBezTo>
                    <a:pt x="8007" y="14842"/>
                    <a:pt x="8000" y="14848"/>
                    <a:pt x="7987" y="14855"/>
                  </a:cubicBezTo>
                  <a:lnTo>
                    <a:pt x="8078" y="17424"/>
                  </a:lnTo>
                  <a:cubicBezTo>
                    <a:pt x="8130" y="18646"/>
                    <a:pt x="8176" y="19531"/>
                    <a:pt x="8221" y="20071"/>
                  </a:cubicBezTo>
                  <a:cubicBezTo>
                    <a:pt x="8260" y="20565"/>
                    <a:pt x="8313" y="21085"/>
                    <a:pt x="8391" y="21651"/>
                  </a:cubicBezTo>
                  <a:cubicBezTo>
                    <a:pt x="8404" y="21644"/>
                    <a:pt x="8410" y="21644"/>
                    <a:pt x="8423" y="21644"/>
                  </a:cubicBezTo>
                  <a:cubicBezTo>
                    <a:pt x="8429" y="21643"/>
                    <a:pt x="8435" y="21643"/>
                    <a:pt x="8440" y="21643"/>
                  </a:cubicBezTo>
                  <a:cubicBezTo>
                    <a:pt x="8502" y="21643"/>
                    <a:pt x="8542" y="21708"/>
                    <a:pt x="8566" y="21840"/>
                  </a:cubicBezTo>
                  <a:cubicBezTo>
                    <a:pt x="8618" y="22210"/>
                    <a:pt x="8703" y="22561"/>
                    <a:pt x="8826" y="22893"/>
                  </a:cubicBezTo>
                  <a:cubicBezTo>
                    <a:pt x="8904" y="23114"/>
                    <a:pt x="8995" y="23264"/>
                    <a:pt x="9106" y="23348"/>
                  </a:cubicBezTo>
                  <a:cubicBezTo>
                    <a:pt x="9210" y="23439"/>
                    <a:pt x="9340" y="23485"/>
                    <a:pt x="9496" y="23498"/>
                  </a:cubicBezTo>
                  <a:cubicBezTo>
                    <a:pt x="9457" y="23485"/>
                    <a:pt x="9418" y="23465"/>
                    <a:pt x="9379" y="23446"/>
                  </a:cubicBezTo>
                  <a:cubicBezTo>
                    <a:pt x="9275" y="23394"/>
                    <a:pt x="9191" y="23322"/>
                    <a:pt x="9125" y="23225"/>
                  </a:cubicBezTo>
                  <a:cubicBezTo>
                    <a:pt x="9093" y="23173"/>
                    <a:pt x="9060" y="23114"/>
                    <a:pt x="9034" y="23043"/>
                  </a:cubicBezTo>
                  <a:cubicBezTo>
                    <a:pt x="8833" y="22587"/>
                    <a:pt x="8716" y="22106"/>
                    <a:pt x="8677" y="21612"/>
                  </a:cubicBezTo>
                  <a:cubicBezTo>
                    <a:pt x="8664" y="21417"/>
                    <a:pt x="8651" y="21287"/>
                    <a:pt x="8638" y="21235"/>
                  </a:cubicBezTo>
                  <a:cubicBezTo>
                    <a:pt x="8631" y="21209"/>
                    <a:pt x="8631" y="21196"/>
                    <a:pt x="8638" y="21189"/>
                  </a:cubicBezTo>
                  <a:cubicBezTo>
                    <a:pt x="8643" y="21187"/>
                    <a:pt x="8648" y="21185"/>
                    <a:pt x="8653" y="21185"/>
                  </a:cubicBezTo>
                  <a:cubicBezTo>
                    <a:pt x="8660" y="21185"/>
                    <a:pt x="8666" y="21188"/>
                    <a:pt x="8670" y="21196"/>
                  </a:cubicBezTo>
                  <a:cubicBezTo>
                    <a:pt x="8683" y="21202"/>
                    <a:pt x="8690" y="21215"/>
                    <a:pt x="8696" y="21228"/>
                  </a:cubicBezTo>
                  <a:cubicBezTo>
                    <a:pt x="8716" y="21306"/>
                    <a:pt x="8729" y="21404"/>
                    <a:pt x="8742" y="21514"/>
                  </a:cubicBezTo>
                  <a:cubicBezTo>
                    <a:pt x="8748" y="21579"/>
                    <a:pt x="8761" y="21677"/>
                    <a:pt x="8781" y="21801"/>
                  </a:cubicBezTo>
                  <a:cubicBezTo>
                    <a:pt x="8833" y="22210"/>
                    <a:pt x="8943" y="22614"/>
                    <a:pt x="9112" y="22991"/>
                  </a:cubicBezTo>
                  <a:cubicBezTo>
                    <a:pt x="9145" y="23075"/>
                    <a:pt x="9177" y="23134"/>
                    <a:pt x="9210" y="23173"/>
                  </a:cubicBezTo>
                  <a:cubicBezTo>
                    <a:pt x="9256" y="23244"/>
                    <a:pt x="9321" y="23303"/>
                    <a:pt x="9405" y="23348"/>
                  </a:cubicBezTo>
                  <a:cubicBezTo>
                    <a:pt x="9483" y="23394"/>
                    <a:pt x="9568" y="23420"/>
                    <a:pt x="9659" y="23426"/>
                  </a:cubicBezTo>
                  <a:cubicBezTo>
                    <a:pt x="9691" y="23426"/>
                    <a:pt x="9717" y="23433"/>
                    <a:pt x="9737" y="23439"/>
                  </a:cubicBezTo>
                  <a:cubicBezTo>
                    <a:pt x="9743" y="23446"/>
                    <a:pt x="9756" y="23459"/>
                    <a:pt x="9763" y="23472"/>
                  </a:cubicBezTo>
                  <a:cubicBezTo>
                    <a:pt x="9763" y="23472"/>
                    <a:pt x="9763" y="23478"/>
                    <a:pt x="9763" y="23485"/>
                  </a:cubicBezTo>
                  <a:cubicBezTo>
                    <a:pt x="9821" y="23472"/>
                    <a:pt x="9880" y="23459"/>
                    <a:pt x="9945" y="23446"/>
                  </a:cubicBezTo>
                  <a:cubicBezTo>
                    <a:pt x="10114" y="23400"/>
                    <a:pt x="10361" y="23309"/>
                    <a:pt x="10686" y="23173"/>
                  </a:cubicBezTo>
                  <a:cubicBezTo>
                    <a:pt x="11057" y="23010"/>
                    <a:pt x="11324" y="22874"/>
                    <a:pt x="11486" y="22763"/>
                  </a:cubicBezTo>
                  <a:cubicBezTo>
                    <a:pt x="11629" y="22666"/>
                    <a:pt x="11779" y="22542"/>
                    <a:pt x="11942" y="22392"/>
                  </a:cubicBezTo>
                  <a:cubicBezTo>
                    <a:pt x="12033" y="22301"/>
                    <a:pt x="12163" y="22158"/>
                    <a:pt x="12338" y="21970"/>
                  </a:cubicBezTo>
                  <a:cubicBezTo>
                    <a:pt x="12429" y="21859"/>
                    <a:pt x="12488" y="21781"/>
                    <a:pt x="12507" y="21723"/>
                  </a:cubicBezTo>
                  <a:cubicBezTo>
                    <a:pt x="12540" y="21651"/>
                    <a:pt x="12553" y="21547"/>
                    <a:pt x="12546" y="21404"/>
                  </a:cubicBezTo>
                  <a:cubicBezTo>
                    <a:pt x="12533" y="20819"/>
                    <a:pt x="12462" y="20116"/>
                    <a:pt x="12338" y="19310"/>
                  </a:cubicBezTo>
                  <a:cubicBezTo>
                    <a:pt x="12176" y="18386"/>
                    <a:pt x="12059" y="17697"/>
                    <a:pt x="11987" y="17235"/>
                  </a:cubicBezTo>
                  <a:cubicBezTo>
                    <a:pt x="11935" y="16923"/>
                    <a:pt x="11870" y="16442"/>
                    <a:pt x="11779" y="15785"/>
                  </a:cubicBezTo>
                  <a:lnTo>
                    <a:pt x="11545" y="14081"/>
                  </a:lnTo>
                  <a:cubicBezTo>
                    <a:pt x="11545" y="14061"/>
                    <a:pt x="11545" y="14048"/>
                    <a:pt x="11545" y="14029"/>
                  </a:cubicBezTo>
                  <a:lnTo>
                    <a:pt x="11473" y="14009"/>
                  </a:lnTo>
                  <a:cubicBezTo>
                    <a:pt x="11350" y="13964"/>
                    <a:pt x="11252" y="13938"/>
                    <a:pt x="11181" y="13931"/>
                  </a:cubicBezTo>
                  <a:cubicBezTo>
                    <a:pt x="11116" y="13918"/>
                    <a:pt x="11025" y="13918"/>
                    <a:pt x="10901" y="13918"/>
                  </a:cubicBezTo>
                  <a:close/>
                  <a:moveTo>
                    <a:pt x="4898" y="25111"/>
                  </a:moveTo>
                  <a:lnTo>
                    <a:pt x="4898" y="25111"/>
                  </a:lnTo>
                  <a:cubicBezTo>
                    <a:pt x="4950" y="25143"/>
                    <a:pt x="4996" y="25182"/>
                    <a:pt x="5035" y="25234"/>
                  </a:cubicBezTo>
                  <a:cubicBezTo>
                    <a:pt x="5113" y="25325"/>
                    <a:pt x="5165" y="25430"/>
                    <a:pt x="5197" y="25553"/>
                  </a:cubicBezTo>
                  <a:cubicBezTo>
                    <a:pt x="5223" y="25657"/>
                    <a:pt x="5236" y="25774"/>
                    <a:pt x="5236" y="25911"/>
                  </a:cubicBezTo>
                  <a:cubicBezTo>
                    <a:pt x="5236" y="25995"/>
                    <a:pt x="5230" y="26112"/>
                    <a:pt x="5210" y="26275"/>
                  </a:cubicBezTo>
                  <a:lnTo>
                    <a:pt x="4417" y="34508"/>
                  </a:lnTo>
                  <a:cubicBezTo>
                    <a:pt x="4404" y="34645"/>
                    <a:pt x="4391" y="34756"/>
                    <a:pt x="4378" y="34834"/>
                  </a:cubicBezTo>
                  <a:cubicBezTo>
                    <a:pt x="4352" y="34951"/>
                    <a:pt x="4319" y="35061"/>
                    <a:pt x="4280" y="35152"/>
                  </a:cubicBezTo>
                  <a:cubicBezTo>
                    <a:pt x="4209" y="35282"/>
                    <a:pt x="4072" y="35445"/>
                    <a:pt x="3871" y="35640"/>
                  </a:cubicBezTo>
                  <a:lnTo>
                    <a:pt x="3493" y="36004"/>
                  </a:lnTo>
                  <a:cubicBezTo>
                    <a:pt x="3610" y="36030"/>
                    <a:pt x="3740" y="36050"/>
                    <a:pt x="3884" y="36056"/>
                  </a:cubicBezTo>
                  <a:cubicBezTo>
                    <a:pt x="3975" y="36056"/>
                    <a:pt x="4118" y="36056"/>
                    <a:pt x="4326" y="36050"/>
                  </a:cubicBezTo>
                  <a:cubicBezTo>
                    <a:pt x="4482" y="36043"/>
                    <a:pt x="4612" y="36030"/>
                    <a:pt x="4703" y="36004"/>
                  </a:cubicBezTo>
                  <a:cubicBezTo>
                    <a:pt x="4736" y="35998"/>
                    <a:pt x="4781" y="35978"/>
                    <a:pt x="4840" y="35959"/>
                  </a:cubicBezTo>
                  <a:cubicBezTo>
                    <a:pt x="4840" y="35920"/>
                    <a:pt x="4840" y="35887"/>
                    <a:pt x="4833" y="35855"/>
                  </a:cubicBezTo>
                  <a:lnTo>
                    <a:pt x="4781" y="35861"/>
                  </a:lnTo>
                  <a:cubicBezTo>
                    <a:pt x="4749" y="35868"/>
                    <a:pt x="4703" y="35874"/>
                    <a:pt x="4638" y="35887"/>
                  </a:cubicBezTo>
                  <a:lnTo>
                    <a:pt x="4579" y="35900"/>
                  </a:lnTo>
                  <a:lnTo>
                    <a:pt x="4261" y="35926"/>
                  </a:lnTo>
                  <a:cubicBezTo>
                    <a:pt x="4251" y="35929"/>
                    <a:pt x="4241" y="35931"/>
                    <a:pt x="4231" y="35931"/>
                  </a:cubicBezTo>
                  <a:cubicBezTo>
                    <a:pt x="4222" y="35931"/>
                    <a:pt x="4212" y="35929"/>
                    <a:pt x="4202" y="35926"/>
                  </a:cubicBezTo>
                  <a:lnTo>
                    <a:pt x="4170" y="35920"/>
                  </a:lnTo>
                  <a:cubicBezTo>
                    <a:pt x="4157" y="35913"/>
                    <a:pt x="4144" y="35913"/>
                    <a:pt x="4118" y="35913"/>
                  </a:cubicBezTo>
                  <a:cubicBezTo>
                    <a:pt x="4059" y="35913"/>
                    <a:pt x="3994" y="35907"/>
                    <a:pt x="3936" y="35887"/>
                  </a:cubicBezTo>
                  <a:cubicBezTo>
                    <a:pt x="3916" y="35874"/>
                    <a:pt x="3903" y="35868"/>
                    <a:pt x="3903" y="35861"/>
                  </a:cubicBezTo>
                  <a:cubicBezTo>
                    <a:pt x="3897" y="35855"/>
                    <a:pt x="3890" y="35842"/>
                    <a:pt x="3897" y="35829"/>
                  </a:cubicBezTo>
                  <a:cubicBezTo>
                    <a:pt x="3897" y="35816"/>
                    <a:pt x="3897" y="35809"/>
                    <a:pt x="3903" y="35803"/>
                  </a:cubicBezTo>
                  <a:cubicBezTo>
                    <a:pt x="3906" y="35799"/>
                    <a:pt x="3913" y="35798"/>
                    <a:pt x="3922" y="35798"/>
                  </a:cubicBezTo>
                  <a:cubicBezTo>
                    <a:pt x="3931" y="35798"/>
                    <a:pt x="3942" y="35799"/>
                    <a:pt x="3955" y="35803"/>
                  </a:cubicBezTo>
                  <a:cubicBezTo>
                    <a:pt x="3975" y="35803"/>
                    <a:pt x="4027" y="35809"/>
                    <a:pt x="4111" y="35809"/>
                  </a:cubicBezTo>
                  <a:lnTo>
                    <a:pt x="4482" y="35796"/>
                  </a:lnTo>
                  <a:lnTo>
                    <a:pt x="4736" y="35744"/>
                  </a:lnTo>
                  <a:cubicBezTo>
                    <a:pt x="4762" y="35744"/>
                    <a:pt x="4781" y="35738"/>
                    <a:pt x="4801" y="35731"/>
                  </a:cubicBezTo>
                  <a:lnTo>
                    <a:pt x="4827" y="35718"/>
                  </a:lnTo>
                  <a:cubicBezTo>
                    <a:pt x="4827" y="35660"/>
                    <a:pt x="4827" y="35595"/>
                    <a:pt x="4827" y="35536"/>
                  </a:cubicBezTo>
                  <a:cubicBezTo>
                    <a:pt x="4771" y="35543"/>
                    <a:pt x="4716" y="35546"/>
                    <a:pt x="4662" y="35546"/>
                  </a:cubicBezTo>
                  <a:cubicBezTo>
                    <a:pt x="4607" y="35546"/>
                    <a:pt x="4553" y="35543"/>
                    <a:pt x="4501" y="35536"/>
                  </a:cubicBezTo>
                  <a:cubicBezTo>
                    <a:pt x="4475" y="35530"/>
                    <a:pt x="4456" y="35523"/>
                    <a:pt x="4449" y="35504"/>
                  </a:cubicBezTo>
                  <a:cubicBezTo>
                    <a:pt x="4449" y="35491"/>
                    <a:pt x="4456" y="35477"/>
                    <a:pt x="4469" y="35471"/>
                  </a:cubicBezTo>
                  <a:cubicBezTo>
                    <a:pt x="4475" y="35464"/>
                    <a:pt x="4488" y="35458"/>
                    <a:pt x="4508" y="35458"/>
                  </a:cubicBezTo>
                  <a:cubicBezTo>
                    <a:pt x="4521" y="35451"/>
                    <a:pt x="4573" y="35445"/>
                    <a:pt x="4664" y="35438"/>
                  </a:cubicBezTo>
                  <a:cubicBezTo>
                    <a:pt x="4729" y="35432"/>
                    <a:pt x="4781" y="35425"/>
                    <a:pt x="4814" y="35412"/>
                  </a:cubicBezTo>
                  <a:cubicBezTo>
                    <a:pt x="4820" y="35406"/>
                    <a:pt x="4827" y="35406"/>
                    <a:pt x="4833" y="35406"/>
                  </a:cubicBezTo>
                  <a:cubicBezTo>
                    <a:pt x="4833" y="35237"/>
                    <a:pt x="4846" y="35042"/>
                    <a:pt x="4866" y="34827"/>
                  </a:cubicBezTo>
                  <a:cubicBezTo>
                    <a:pt x="4918" y="34099"/>
                    <a:pt x="4983" y="33474"/>
                    <a:pt x="5048" y="32948"/>
                  </a:cubicBezTo>
                  <a:cubicBezTo>
                    <a:pt x="5139" y="32271"/>
                    <a:pt x="5249" y="31653"/>
                    <a:pt x="5379" y="31088"/>
                  </a:cubicBezTo>
                  <a:cubicBezTo>
                    <a:pt x="5490" y="30665"/>
                    <a:pt x="5568" y="30353"/>
                    <a:pt x="5620" y="30138"/>
                  </a:cubicBezTo>
                  <a:cubicBezTo>
                    <a:pt x="5822" y="29280"/>
                    <a:pt x="5965" y="28421"/>
                    <a:pt x="6043" y="27556"/>
                  </a:cubicBezTo>
                  <a:lnTo>
                    <a:pt x="6043" y="27556"/>
                  </a:lnTo>
                  <a:cubicBezTo>
                    <a:pt x="5906" y="27602"/>
                    <a:pt x="5815" y="27628"/>
                    <a:pt x="5770" y="27641"/>
                  </a:cubicBezTo>
                  <a:lnTo>
                    <a:pt x="5724" y="27641"/>
                  </a:lnTo>
                  <a:cubicBezTo>
                    <a:pt x="5711" y="27634"/>
                    <a:pt x="5705" y="27621"/>
                    <a:pt x="5705" y="27608"/>
                  </a:cubicBezTo>
                  <a:cubicBezTo>
                    <a:pt x="5705" y="27595"/>
                    <a:pt x="5711" y="27582"/>
                    <a:pt x="5718" y="27576"/>
                  </a:cubicBezTo>
                  <a:cubicBezTo>
                    <a:pt x="5724" y="27569"/>
                    <a:pt x="5744" y="27556"/>
                    <a:pt x="5776" y="27537"/>
                  </a:cubicBezTo>
                  <a:cubicBezTo>
                    <a:pt x="5874" y="27498"/>
                    <a:pt x="5965" y="27459"/>
                    <a:pt x="6056" y="27420"/>
                  </a:cubicBezTo>
                  <a:cubicBezTo>
                    <a:pt x="6056" y="27368"/>
                    <a:pt x="6062" y="27316"/>
                    <a:pt x="6062" y="27270"/>
                  </a:cubicBezTo>
                  <a:cubicBezTo>
                    <a:pt x="6056" y="27270"/>
                    <a:pt x="6049" y="27270"/>
                    <a:pt x="6043" y="27264"/>
                  </a:cubicBezTo>
                  <a:cubicBezTo>
                    <a:pt x="6023" y="27251"/>
                    <a:pt x="6010" y="27244"/>
                    <a:pt x="6004" y="27244"/>
                  </a:cubicBezTo>
                  <a:cubicBezTo>
                    <a:pt x="5984" y="27238"/>
                    <a:pt x="5965" y="27238"/>
                    <a:pt x="5932" y="27238"/>
                  </a:cubicBezTo>
                  <a:lnTo>
                    <a:pt x="5601" y="27283"/>
                  </a:lnTo>
                  <a:cubicBezTo>
                    <a:pt x="5592" y="27285"/>
                    <a:pt x="5585" y="27285"/>
                    <a:pt x="5578" y="27285"/>
                  </a:cubicBezTo>
                  <a:cubicBezTo>
                    <a:pt x="5559" y="27285"/>
                    <a:pt x="5545" y="27278"/>
                    <a:pt x="5535" y="27264"/>
                  </a:cubicBezTo>
                  <a:cubicBezTo>
                    <a:pt x="5529" y="27251"/>
                    <a:pt x="5535" y="27238"/>
                    <a:pt x="5542" y="27225"/>
                  </a:cubicBezTo>
                  <a:lnTo>
                    <a:pt x="5581" y="27199"/>
                  </a:lnTo>
                  <a:cubicBezTo>
                    <a:pt x="5698" y="27159"/>
                    <a:pt x="5848" y="27133"/>
                    <a:pt x="6036" y="27120"/>
                  </a:cubicBezTo>
                  <a:cubicBezTo>
                    <a:pt x="6049" y="27120"/>
                    <a:pt x="6062" y="27120"/>
                    <a:pt x="6075" y="27127"/>
                  </a:cubicBezTo>
                  <a:cubicBezTo>
                    <a:pt x="6082" y="26971"/>
                    <a:pt x="6088" y="26815"/>
                    <a:pt x="6095" y="26659"/>
                  </a:cubicBezTo>
                  <a:cubicBezTo>
                    <a:pt x="6108" y="26379"/>
                    <a:pt x="6095" y="26151"/>
                    <a:pt x="6069" y="25969"/>
                  </a:cubicBezTo>
                  <a:cubicBezTo>
                    <a:pt x="6023" y="25722"/>
                    <a:pt x="5945" y="25514"/>
                    <a:pt x="5815" y="25358"/>
                  </a:cubicBezTo>
                  <a:cubicBezTo>
                    <a:pt x="5802" y="25338"/>
                    <a:pt x="5789" y="25325"/>
                    <a:pt x="5783" y="25312"/>
                  </a:cubicBezTo>
                  <a:cubicBezTo>
                    <a:pt x="5698" y="25280"/>
                    <a:pt x="5627" y="25260"/>
                    <a:pt x="5574" y="25241"/>
                  </a:cubicBezTo>
                  <a:cubicBezTo>
                    <a:pt x="5379" y="25176"/>
                    <a:pt x="5152" y="25130"/>
                    <a:pt x="4898" y="25111"/>
                  </a:cubicBezTo>
                  <a:close/>
                  <a:moveTo>
                    <a:pt x="12280" y="24330"/>
                  </a:moveTo>
                  <a:cubicBezTo>
                    <a:pt x="12273" y="24337"/>
                    <a:pt x="12267" y="24343"/>
                    <a:pt x="12260" y="24350"/>
                  </a:cubicBezTo>
                  <a:cubicBezTo>
                    <a:pt x="12208" y="24395"/>
                    <a:pt x="12163" y="24435"/>
                    <a:pt x="12117" y="24454"/>
                  </a:cubicBezTo>
                  <a:cubicBezTo>
                    <a:pt x="12143" y="24513"/>
                    <a:pt x="12176" y="24578"/>
                    <a:pt x="12208" y="24656"/>
                  </a:cubicBezTo>
                  <a:cubicBezTo>
                    <a:pt x="12384" y="25098"/>
                    <a:pt x="12501" y="25423"/>
                    <a:pt x="12559" y="25638"/>
                  </a:cubicBezTo>
                  <a:cubicBezTo>
                    <a:pt x="12618" y="25852"/>
                    <a:pt x="12676" y="26151"/>
                    <a:pt x="12741" y="26535"/>
                  </a:cubicBezTo>
                  <a:cubicBezTo>
                    <a:pt x="12976" y="27914"/>
                    <a:pt x="13177" y="29247"/>
                    <a:pt x="13353" y="30548"/>
                  </a:cubicBezTo>
                  <a:cubicBezTo>
                    <a:pt x="13411" y="30990"/>
                    <a:pt x="13450" y="31328"/>
                    <a:pt x="13476" y="31556"/>
                  </a:cubicBezTo>
                  <a:cubicBezTo>
                    <a:pt x="13567" y="32512"/>
                    <a:pt x="13567" y="33468"/>
                    <a:pt x="13470" y="34430"/>
                  </a:cubicBezTo>
                  <a:cubicBezTo>
                    <a:pt x="13392" y="35191"/>
                    <a:pt x="13255" y="35939"/>
                    <a:pt x="13060" y="36674"/>
                  </a:cubicBezTo>
                  <a:lnTo>
                    <a:pt x="13359" y="36713"/>
                  </a:lnTo>
                  <a:cubicBezTo>
                    <a:pt x="13431" y="36720"/>
                    <a:pt x="13483" y="36733"/>
                    <a:pt x="13522" y="36746"/>
                  </a:cubicBezTo>
                  <a:cubicBezTo>
                    <a:pt x="13554" y="36759"/>
                    <a:pt x="13574" y="36772"/>
                    <a:pt x="13587" y="36785"/>
                  </a:cubicBezTo>
                  <a:cubicBezTo>
                    <a:pt x="13606" y="36811"/>
                    <a:pt x="13613" y="36830"/>
                    <a:pt x="13600" y="36856"/>
                  </a:cubicBezTo>
                  <a:cubicBezTo>
                    <a:pt x="13593" y="36869"/>
                    <a:pt x="13580" y="36876"/>
                    <a:pt x="13567" y="36889"/>
                  </a:cubicBezTo>
                  <a:cubicBezTo>
                    <a:pt x="13554" y="36889"/>
                    <a:pt x="13541" y="36889"/>
                    <a:pt x="13535" y="36882"/>
                  </a:cubicBezTo>
                  <a:cubicBezTo>
                    <a:pt x="13522" y="36863"/>
                    <a:pt x="13509" y="36850"/>
                    <a:pt x="13502" y="36843"/>
                  </a:cubicBezTo>
                  <a:cubicBezTo>
                    <a:pt x="13496" y="36837"/>
                    <a:pt x="13476" y="36830"/>
                    <a:pt x="13450" y="36817"/>
                  </a:cubicBezTo>
                  <a:cubicBezTo>
                    <a:pt x="13405" y="36811"/>
                    <a:pt x="13320" y="36791"/>
                    <a:pt x="13190" y="36772"/>
                  </a:cubicBezTo>
                  <a:cubicBezTo>
                    <a:pt x="13132" y="36765"/>
                    <a:pt x="13086" y="36759"/>
                    <a:pt x="13041" y="36746"/>
                  </a:cubicBezTo>
                  <a:cubicBezTo>
                    <a:pt x="13021" y="36817"/>
                    <a:pt x="13002" y="36889"/>
                    <a:pt x="12982" y="36960"/>
                  </a:cubicBezTo>
                  <a:cubicBezTo>
                    <a:pt x="12995" y="36960"/>
                    <a:pt x="13002" y="36960"/>
                    <a:pt x="13015" y="36967"/>
                  </a:cubicBezTo>
                  <a:cubicBezTo>
                    <a:pt x="13041" y="36967"/>
                    <a:pt x="13080" y="36980"/>
                    <a:pt x="13145" y="36999"/>
                  </a:cubicBezTo>
                  <a:lnTo>
                    <a:pt x="13392" y="37077"/>
                  </a:lnTo>
                  <a:cubicBezTo>
                    <a:pt x="13392" y="37097"/>
                    <a:pt x="13379" y="37110"/>
                    <a:pt x="13353" y="37123"/>
                  </a:cubicBezTo>
                  <a:cubicBezTo>
                    <a:pt x="13343" y="37126"/>
                    <a:pt x="13333" y="37128"/>
                    <a:pt x="13323" y="37128"/>
                  </a:cubicBezTo>
                  <a:cubicBezTo>
                    <a:pt x="13312" y="37128"/>
                    <a:pt x="13301" y="37126"/>
                    <a:pt x="13288" y="37123"/>
                  </a:cubicBezTo>
                  <a:cubicBezTo>
                    <a:pt x="13236" y="37123"/>
                    <a:pt x="13171" y="37110"/>
                    <a:pt x="13112" y="37084"/>
                  </a:cubicBezTo>
                  <a:lnTo>
                    <a:pt x="13047" y="37051"/>
                  </a:lnTo>
                  <a:cubicBezTo>
                    <a:pt x="13015" y="37045"/>
                    <a:pt x="12989" y="37032"/>
                    <a:pt x="12963" y="37025"/>
                  </a:cubicBezTo>
                  <a:cubicBezTo>
                    <a:pt x="12937" y="37097"/>
                    <a:pt x="12917" y="37175"/>
                    <a:pt x="12891" y="37246"/>
                  </a:cubicBezTo>
                  <a:cubicBezTo>
                    <a:pt x="12878" y="37305"/>
                    <a:pt x="12852" y="37351"/>
                    <a:pt x="12820" y="37383"/>
                  </a:cubicBezTo>
                  <a:cubicBezTo>
                    <a:pt x="12793" y="37410"/>
                    <a:pt x="12766" y="37425"/>
                    <a:pt x="12737" y="37425"/>
                  </a:cubicBezTo>
                  <a:cubicBezTo>
                    <a:pt x="12724" y="37425"/>
                    <a:pt x="12710" y="37422"/>
                    <a:pt x="12696" y="37416"/>
                  </a:cubicBezTo>
                  <a:cubicBezTo>
                    <a:pt x="12000" y="37129"/>
                    <a:pt x="11460" y="36967"/>
                    <a:pt x="11090" y="36941"/>
                  </a:cubicBezTo>
                  <a:cubicBezTo>
                    <a:pt x="11069" y="36940"/>
                    <a:pt x="11050" y="36940"/>
                    <a:pt x="11030" y="36940"/>
                  </a:cubicBezTo>
                  <a:cubicBezTo>
                    <a:pt x="10896" y="36940"/>
                    <a:pt x="10791" y="36959"/>
                    <a:pt x="10706" y="36999"/>
                  </a:cubicBezTo>
                  <a:cubicBezTo>
                    <a:pt x="10673" y="37019"/>
                    <a:pt x="10615" y="37064"/>
                    <a:pt x="10537" y="37142"/>
                  </a:cubicBezTo>
                  <a:cubicBezTo>
                    <a:pt x="10452" y="37233"/>
                    <a:pt x="10400" y="37285"/>
                    <a:pt x="10387" y="37298"/>
                  </a:cubicBezTo>
                  <a:lnTo>
                    <a:pt x="10823" y="37253"/>
                  </a:lnTo>
                  <a:cubicBezTo>
                    <a:pt x="11012" y="37240"/>
                    <a:pt x="11148" y="37233"/>
                    <a:pt x="11239" y="37233"/>
                  </a:cubicBezTo>
                  <a:cubicBezTo>
                    <a:pt x="11395" y="37233"/>
                    <a:pt x="11532" y="37246"/>
                    <a:pt x="11649" y="37279"/>
                  </a:cubicBezTo>
                  <a:cubicBezTo>
                    <a:pt x="11824" y="37318"/>
                    <a:pt x="12046" y="37429"/>
                    <a:pt x="12312" y="37598"/>
                  </a:cubicBezTo>
                  <a:cubicBezTo>
                    <a:pt x="12455" y="37689"/>
                    <a:pt x="12553" y="37767"/>
                    <a:pt x="12624" y="37832"/>
                  </a:cubicBezTo>
                  <a:cubicBezTo>
                    <a:pt x="12728" y="37929"/>
                    <a:pt x="12800" y="38033"/>
                    <a:pt x="12839" y="38137"/>
                  </a:cubicBezTo>
                  <a:cubicBezTo>
                    <a:pt x="12869" y="38222"/>
                    <a:pt x="12905" y="38262"/>
                    <a:pt x="12941" y="38262"/>
                  </a:cubicBezTo>
                  <a:cubicBezTo>
                    <a:pt x="12944" y="38262"/>
                    <a:pt x="12947" y="38261"/>
                    <a:pt x="12950" y="38261"/>
                  </a:cubicBezTo>
                  <a:cubicBezTo>
                    <a:pt x="12969" y="38261"/>
                    <a:pt x="12989" y="38241"/>
                    <a:pt x="13021" y="38215"/>
                  </a:cubicBezTo>
                  <a:cubicBezTo>
                    <a:pt x="13067" y="38163"/>
                    <a:pt x="13145" y="38111"/>
                    <a:pt x="13255" y="38040"/>
                  </a:cubicBezTo>
                  <a:cubicBezTo>
                    <a:pt x="13372" y="37975"/>
                    <a:pt x="13457" y="37916"/>
                    <a:pt x="13502" y="37877"/>
                  </a:cubicBezTo>
                  <a:cubicBezTo>
                    <a:pt x="13574" y="37806"/>
                    <a:pt x="13639" y="37715"/>
                    <a:pt x="13698" y="37591"/>
                  </a:cubicBezTo>
                  <a:cubicBezTo>
                    <a:pt x="13711" y="37559"/>
                    <a:pt x="13737" y="37494"/>
                    <a:pt x="13776" y="37390"/>
                  </a:cubicBezTo>
                  <a:cubicBezTo>
                    <a:pt x="13782" y="37344"/>
                    <a:pt x="13795" y="37311"/>
                    <a:pt x="13808" y="37285"/>
                  </a:cubicBezTo>
                  <a:cubicBezTo>
                    <a:pt x="13808" y="37279"/>
                    <a:pt x="13815" y="37272"/>
                    <a:pt x="13815" y="37272"/>
                  </a:cubicBezTo>
                  <a:cubicBezTo>
                    <a:pt x="13685" y="36596"/>
                    <a:pt x="13626" y="35744"/>
                    <a:pt x="13639" y="34717"/>
                  </a:cubicBezTo>
                  <a:cubicBezTo>
                    <a:pt x="13645" y="34138"/>
                    <a:pt x="13658" y="33702"/>
                    <a:pt x="13665" y="33409"/>
                  </a:cubicBezTo>
                  <a:cubicBezTo>
                    <a:pt x="13678" y="32889"/>
                    <a:pt x="13678" y="32453"/>
                    <a:pt x="13665" y="32109"/>
                  </a:cubicBezTo>
                  <a:cubicBezTo>
                    <a:pt x="13652" y="31536"/>
                    <a:pt x="13587" y="30808"/>
                    <a:pt x="13489" y="29923"/>
                  </a:cubicBezTo>
                  <a:cubicBezTo>
                    <a:pt x="13398" y="29091"/>
                    <a:pt x="13294" y="28402"/>
                    <a:pt x="13184" y="27855"/>
                  </a:cubicBezTo>
                  <a:cubicBezTo>
                    <a:pt x="13138" y="27654"/>
                    <a:pt x="13099" y="27498"/>
                    <a:pt x="13080" y="27387"/>
                  </a:cubicBezTo>
                  <a:cubicBezTo>
                    <a:pt x="13041" y="27205"/>
                    <a:pt x="13008" y="27049"/>
                    <a:pt x="12989" y="26919"/>
                  </a:cubicBezTo>
                  <a:cubicBezTo>
                    <a:pt x="12956" y="26620"/>
                    <a:pt x="12930" y="26386"/>
                    <a:pt x="12917" y="26236"/>
                  </a:cubicBezTo>
                  <a:cubicBezTo>
                    <a:pt x="12885" y="25963"/>
                    <a:pt x="12839" y="25742"/>
                    <a:pt x="12781" y="25566"/>
                  </a:cubicBezTo>
                  <a:cubicBezTo>
                    <a:pt x="12748" y="25462"/>
                    <a:pt x="12696" y="25332"/>
                    <a:pt x="12624" y="25176"/>
                  </a:cubicBezTo>
                  <a:cubicBezTo>
                    <a:pt x="12520" y="24942"/>
                    <a:pt x="12462" y="24818"/>
                    <a:pt x="12449" y="24792"/>
                  </a:cubicBezTo>
                  <a:cubicBezTo>
                    <a:pt x="12384" y="24643"/>
                    <a:pt x="12325" y="24487"/>
                    <a:pt x="12280" y="24330"/>
                  </a:cubicBezTo>
                  <a:close/>
                </a:path>
              </a:pathLst>
            </a:custGeom>
            <a:solidFill>
              <a:srgbClr val="96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0"/>
            <p:cNvSpPr/>
            <p:nvPr/>
          </p:nvSpPr>
          <p:spPr>
            <a:xfrm>
              <a:off x="-7377948" y="7928581"/>
              <a:ext cx="1134193" cy="3364240"/>
            </a:xfrm>
            <a:custGeom>
              <a:avLst/>
              <a:gdLst/>
              <a:ahLst/>
              <a:cxnLst/>
              <a:rect l="l" t="t" r="r" b="b"/>
              <a:pathLst>
                <a:path w="14881" h="44140" extrusionOk="0">
                  <a:moveTo>
                    <a:pt x="9359" y="1073"/>
                  </a:moveTo>
                  <a:lnTo>
                    <a:pt x="9288" y="1086"/>
                  </a:lnTo>
                  <a:cubicBezTo>
                    <a:pt x="9210" y="1106"/>
                    <a:pt x="9112" y="1138"/>
                    <a:pt x="8995" y="1197"/>
                  </a:cubicBezTo>
                  <a:cubicBezTo>
                    <a:pt x="8858" y="1255"/>
                    <a:pt x="8754" y="1307"/>
                    <a:pt x="8683" y="1346"/>
                  </a:cubicBezTo>
                  <a:cubicBezTo>
                    <a:pt x="8618" y="1385"/>
                    <a:pt x="8559" y="1425"/>
                    <a:pt x="8514" y="1464"/>
                  </a:cubicBezTo>
                  <a:lnTo>
                    <a:pt x="8377" y="1568"/>
                  </a:lnTo>
                  <a:cubicBezTo>
                    <a:pt x="8364" y="1581"/>
                    <a:pt x="8351" y="1594"/>
                    <a:pt x="8351" y="1607"/>
                  </a:cubicBezTo>
                  <a:cubicBezTo>
                    <a:pt x="8527" y="1496"/>
                    <a:pt x="8663" y="1411"/>
                    <a:pt x="8761" y="1353"/>
                  </a:cubicBezTo>
                  <a:lnTo>
                    <a:pt x="9041" y="1223"/>
                  </a:lnTo>
                  <a:cubicBezTo>
                    <a:pt x="9106" y="1190"/>
                    <a:pt x="9177" y="1164"/>
                    <a:pt x="9236" y="1138"/>
                  </a:cubicBezTo>
                  <a:cubicBezTo>
                    <a:pt x="9301" y="1119"/>
                    <a:pt x="9340" y="1099"/>
                    <a:pt x="9359" y="1073"/>
                  </a:cubicBezTo>
                  <a:close/>
                  <a:moveTo>
                    <a:pt x="7409" y="0"/>
                  </a:moveTo>
                  <a:cubicBezTo>
                    <a:pt x="7382" y="0"/>
                    <a:pt x="7354" y="19"/>
                    <a:pt x="7324" y="59"/>
                  </a:cubicBezTo>
                  <a:cubicBezTo>
                    <a:pt x="7265" y="124"/>
                    <a:pt x="7207" y="241"/>
                    <a:pt x="7142" y="390"/>
                  </a:cubicBezTo>
                  <a:lnTo>
                    <a:pt x="7070" y="573"/>
                  </a:lnTo>
                  <a:cubicBezTo>
                    <a:pt x="7011" y="703"/>
                    <a:pt x="6979" y="800"/>
                    <a:pt x="6953" y="872"/>
                  </a:cubicBezTo>
                  <a:cubicBezTo>
                    <a:pt x="6940" y="937"/>
                    <a:pt x="6920" y="1008"/>
                    <a:pt x="6914" y="1086"/>
                  </a:cubicBezTo>
                  <a:cubicBezTo>
                    <a:pt x="6881" y="1268"/>
                    <a:pt x="6855" y="1464"/>
                    <a:pt x="6849" y="1665"/>
                  </a:cubicBezTo>
                  <a:cubicBezTo>
                    <a:pt x="6849" y="1717"/>
                    <a:pt x="6855" y="1756"/>
                    <a:pt x="6868" y="1769"/>
                  </a:cubicBezTo>
                  <a:cubicBezTo>
                    <a:pt x="6881" y="1782"/>
                    <a:pt x="6901" y="1795"/>
                    <a:pt x="6940" y="1802"/>
                  </a:cubicBezTo>
                  <a:cubicBezTo>
                    <a:pt x="6961" y="1804"/>
                    <a:pt x="6984" y="1806"/>
                    <a:pt x="7008" y="1806"/>
                  </a:cubicBezTo>
                  <a:cubicBezTo>
                    <a:pt x="7043" y="1806"/>
                    <a:pt x="7080" y="1803"/>
                    <a:pt x="7122" y="1795"/>
                  </a:cubicBezTo>
                  <a:cubicBezTo>
                    <a:pt x="7161" y="1782"/>
                    <a:pt x="7226" y="1769"/>
                    <a:pt x="7311" y="1743"/>
                  </a:cubicBezTo>
                  <a:cubicBezTo>
                    <a:pt x="7447" y="1711"/>
                    <a:pt x="7584" y="1691"/>
                    <a:pt x="7727" y="1685"/>
                  </a:cubicBezTo>
                  <a:cubicBezTo>
                    <a:pt x="7785" y="1678"/>
                    <a:pt x="7818" y="1672"/>
                    <a:pt x="7837" y="1665"/>
                  </a:cubicBezTo>
                  <a:cubicBezTo>
                    <a:pt x="7792" y="1625"/>
                    <a:pt x="7721" y="1605"/>
                    <a:pt x="7622" y="1605"/>
                  </a:cubicBezTo>
                  <a:cubicBezTo>
                    <a:pt x="7608" y="1605"/>
                    <a:pt x="7593" y="1606"/>
                    <a:pt x="7577" y="1607"/>
                  </a:cubicBezTo>
                  <a:cubicBezTo>
                    <a:pt x="7408" y="1620"/>
                    <a:pt x="7252" y="1646"/>
                    <a:pt x="7109" y="1672"/>
                  </a:cubicBezTo>
                  <a:cubicBezTo>
                    <a:pt x="7083" y="1587"/>
                    <a:pt x="7083" y="1470"/>
                    <a:pt x="7096" y="1320"/>
                  </a:cubicBezTo>
                  <a:cubicBezTo>
                    <a:pt x="7129" y="995"/>
                    <a:pt x="7200" y="683"/>
                    <a:pt x="7324" y="384"/>
                  </a:cubicBezTo>
                  <a:cubicBezTo>
                    <a:pt x="7350" y="306"/>
                    <a:pt x="7382" y="234"/>
                    <a:pt x="7421" y="169"/>
                  </a:cubicBezTo>
                  <a:cubicBezTo>
                    <a:pt x="7447" y="137"/>
                    <a:pt x="7460" y="111"/>
                    <a:pt x="7467" y="91"/>
                  </a:cubicBezTo>
                  <a:cubicBezTo>
                    <a:pt x="7480" y="59"/>
                    <a:pt x="7473" y="33"/>
                    <a:pt x="7447" y="13"/>
                  </a:cubicBezTo>
                  <a:cubicBezTo>
                    <a:pt x="7435" y="5"/>
                    <a:pt x="7422" y="0"/>
                    <a:pt x="7409" y="0"/>
                  </a:cubicBezTo>
                  <a:close/>
                  <a:moveTo>
                    <a:pt x="9268" y="1438"/>
                  </a:moveTo>
                  <a:cubicBezTo>
                    <a:pt x="9184" y="1464"/>
                    <a:pt x="9106" y="1496"/>
                    <a:pt x="9021" y="1535"/>
                  </a:cubicBezTo>
                  <a:cubicBezTo>
                    <a:pt x="9028" y="1535"/>
                    <a:pt x="9028" y="1542"/>
                    <a:pt x="9028" y="1548"/>
                  </a:cubicBezTo>
                  <a:cubicBezTo>
                    <a:pt x="9028" y="1561"/>
                    <a:pt x="9028" y="1581"/>
                    <a:pt x="9015" y="1600"/>
                  </a:cubicBezTo>
                  <a:cubicBezTo>
                    <a:pt x="8976" y="1685"/>
                    <a:pt x="8937" y="1730"/>
                    <a:pt x="8897" y="1750"/>
                  </a:cubicBezTo>
                  <a:cubicBezTo>
                    <a:pt x="8884" y="1756"/>
                    <a:pt x="8852" y="1763"/>
                    <a:pt x="8819" y="1763"/>
                  </a:cubicBezTo>
                  <a:cubicBezTo>
                    <a:pt x="8767" y="1763"/>
                    <a:pt x="8735" y="1750"/>
                    <a:pt x="8709" y="1737"/>
                  </a:cubicBezTo>
                  <a:cubicBezTo>
                    <a:pt x="8689" y="1724"/>
                    <a:pt x="8683" y="1711"/>
                    <a:pt x="8676" y="1698"/>
                  </a:cubicBezTo>
                  <a:cubicBezTo>
                    <a:pt x="8618" y="1730"/>
                    <a:pt x="8559" y="1756"/>
                    <a:pt x="8501" y="1789"/>
                  </a:cubicBezTo>
                  <a:cubicBezTo>
                    <a:pt x="8501" y="1795"/>
                    <a:pt x="8501" y="1795"/>
                    <a:pt x="8507" y="1795"/>
                  </a:cubicBezTo>
                  <a:cubicBezTo>
                    <a:pt x="8553" y="1854"/>
                    <a:pt x="8605" y="1893"/>
                    <a:pt x="8663" y="1925"/>
                  </a:cubicBezTo>
                  <a:cubicBezTo>
                    <a:pt x="8683" y="1938"/>
                    <a:pt x="8702" y="1951"/>
                    <a:pt x="8728" y="1958"/>
                  </a:cubicBezTo>
                  <a:lnTo>
                    <a:pt x="8793" y="1971"/>
                  </a:lnTo>
                  <a:cubicBezTo>
                    <a:pt x="8813" y="1974"/>
                    <a:pt x="8832" y="1976"/>
                    <a:pt x="8850" y="1976"/>
                  </a:cubicBezTo>
                  <a:cubicBezTo>
                    <a:pt x="8868" y="1976"/>
                    <a:pt x="8884" y="1974"/>
                    <a:pt x="8897" y="1971"/>
                  </a:cubicBezTo>
                  <a:cubicBezTo>
                    <a:pt x="8917" y="1964"/>
                    <a:pt x="8943" y="1945"/>
                    <a:pt x="8982" y="1925"/>
                  </a:cubicBezTo>
                  <a:lnTo>
                    <a:pt x="9151" y="1821"/>
                  </a:lnTo>
                  <a:cubicBezTo>
                    <a:pt x="9203" y="1789"/>
                    <a:pt x="9236" y="1763"/>
                    <a:pt x="9249" y="1737"/>
                  </a:cubicBezTo>
                  <a:lnTo>
                    <a:pt x="9275" y="1678"/>
                  </a:lnTo>
                  <a:cubicBezTo>
                    <a:pt x="9294" y="1600"/>
                    <a:pt x="9301" y="1535"/>
                    <a:pt x="9281" y="1477"/>
                  </a:cubicBezTo>
                  <a:cubicBezTo>
                    <a:pt x="9275" y="1464"/>
                    <a:pt x="9268" y="1451"/>
                    <a:pt x="9268" y="1438"/>
                  </a:cubicBezTo>
                  <a:close/>
                  <a:moveTo>
                    <a:pt x="7798" y="1951"/>
                  </a:moveTo>
                  <a:cubicBezTo>
                    <a:pt x="7740" y="1951"/>
                    <a:pt x="7681" y="1951"/>
                    <a:pt x="7629" y="1958"/>
                  </a:cubicBezTo>
                  <a:cubicBezTo>
                    <a:pt x="7629" y="1971"/>
                    <a:pt x="7629" y="1990"/>
                    <a:pt x="7616" y="2016"/>
                  </a:cubicBezTo>
                  <a:cubicBezTo>
                    <a:pt x="7603" y="2049"/>
                    <a:pt x="7571" y="2068"/>
                    <a:pt x="7532" y="2094"/>
                  </a:cubicBezTo>
                  <a:lnTo>
                    <a:pt x="7493" y="2107"/>
                  </a:lnTo>
                  <a:cubicBezTo>
                    <a:pt x="7488" y="2108"/>
                    <a:pt x="7482" y="2108"/>
                    <a:pt x="7477" y="2108"/>
                  </a:cubicBezTo>
                  <a:cubicBezTo>
                    <a:pt x="7432" y="2108"/>
                    <a:pt x="7393" y="2082"/>
                    <a:pt x="7369" y="2029"/>
                  </a:cubicBezTo>
                  <a:cubicBezTo>
                    <a:pt x="7356" y="2010"/>
                    <a:pt x="7350" y="1997"/>
                    <a:pt x="7350" y="1977"/>
                  </a:cubicBezTo>
                  <a:cubicBezTo>
                    <a:pt x="7278" y="1990"/>
                    <a:pt x="7207" y="2003"/>
                    <a:pt x="7142" y="2016"/>
                  </a:cubicBezTo>
                  <a:lnTo>
                    <a:pt x="7148" y="2029"/>
                  </a:lnTo>
                  <a:cubicBezTo>
                    <a:pt x="7220" y="2120"/>
                    <a:pt x="7311" y="2185"/>
                    <a:pt x="7428" y="2224"/>
                  </a:cubicBezTo>
                  <a:lnTo>
                    <a:pt x="7467" y="2231"/>
                  </a:lnTo>
                  <a:lnTo>
                    <a:pt x="7525" y="2231"/>
                  </a:lnTo>
                  <a:cubicBezTo>
                    <a:pt x="7571" y="2218"/>
                    <a:pt x="7597" y="2211"/>
                    <a:pt x="7603" y="2205"/>
                  </a:cubicBezTo>
                  <a:lnTo>
                    <a:pt x="7662" y="2172"/>
                  </a:lnTo>
                  <a:cubicBezTo>
                    <a:pt x="7707" y="2140"/>
                    <a:pt x="7733" y="2114"/>
                    <a:pt x="7746" y="2088"/>
                  </a:cubicBezTo>
                  <a:lnTo>
                    <a:pt x="7779" y="2023"/>
                  </a:lnTo>
                  <a:cubicBezTo>
                    <a:pt x="7792" y="1997"/>
                    <a:pt x="7798" y="1977"/>
                    <a:pt x="7798" y="1951"/>
                  </a:cubicBezTo>
                  <a:close/>
                  <a:moveTo>
                    <a:pt x="6894" y="2569"/>
                  </a:moveTo>
                  <a:cubicBezTo>
                    <a:pt x="6875" y="2569"/>
                    <a:pt x="6855" y="2576"/>
                    <a:pt x="6849" y="2589"/>
                  </a:cubicBezTo>
                  <a:cubicBezTo>
                    <a:pt x="6836" y="2602"/>
                    <a:pt x="6829" y="2621"/>
                    <a:pt x="6829" y="2647"/>
                  </a:cubicBezTo>
                  <a:cubicBezTo>
                    <a:pt x="6829" y="2732"/>
                    <a:pt x="6842" y="2823"/>
                    <a:pt x="6862" y="2920"/>
                  </a:cubicBezTo>
                  <a:cubicBezTo>
                    <a:pt x="6862" y="2940"/>
                    <a:pt x="6868" y="2959"/>
                    <a:pt x="6881" y="2972"/>
                  </a:cubicBezTo>
                  <a:cubicBezTo>
                    <a:pt x="6894" y="2998"/>
                    <a:pt x="6914" y="3005"/>
                    <a:pt x="6946" y="3005"/>
                  </a:cubicBezTo>
                  <a:cubicBezTo>
                    <a:pt x="6972" y="2979"/>
                    <a:pt x="6985" y="2946"/>
                    <a:pt x="6979" y="2901"/>
                  </a:cubicBezTo>
                  <a:cubicBezTo>
                    <a:pt x="6966" y="2849"/>
                    <a:pt x="6959" y="2816"/>
                    <a:pt x="6959" y="2790"/>
                  </a:cubicBezTo>
                  <a:cubicBezTo>
                    <a:pt x="6959" y="2777"/>
                    <a:pt x="6966" y="2745"/>
                    <a:pt x="6966" y="2686"/>
                  </a:cubicBezTo>
                  <a:cubicBezTo>
                    <a:pt x="6966" y="2641"/>
                    <a:pt x="6959" y="2615"/>
                    <a:pt x="6940" y="2589"/>
                  </a:cubicBezTo>
                  <a:cubicBezTo>
                    <a:pt x="6927" y="2582"/>
                    <a:pt x="6914" y="2576"/>
                    <a:pt x="6894" y="2569"/>
                  </a:cubicBezTo>
                  <a:close/>
                  <a:moveTo>
                    <a:pt x="6029" y="30658"/>
                  </a:moveTo>
                  <a:cubicBezTo>
                    <a:pt x="6049" y="30697"/>
                    <a:pt x="6068" y="30742"/>
                    <a:pt x="6088" y="30801"/>
                  </a:cubicBezTo>
                  <a:cubicBezTo>
                    <a:pt x="6179" y="31081"/>
                    <a:pt x="6238" y="31399"/>
                    <a:pt x="6257" y="31763"/>
                  </a:cubicBezTo>
                  <a:cubicBezTo>
                    <a:pt x="6264" y="32011"/>
                    <a:pt x="6257" y="32342"/>
                    <a:pt x="6231" y="32752"/>
                  </a:cubicBezTo>
                  <a:cubicBezTo>
                    <a:pt x="6224" y="32804"/>
                    <a:pt x="6218" y="32843"/>
                    <a:pt x="6205" y="32863"/>
                  </a:cubicBezTo>
                  <a:cubicBezTo>
                    <a:pt x="6179" y="32889"/>
                    <a:pt x="6140" y="32915"/>
                    <a:pt x="6088" y="32934"/>
                  </a:cubicBezTo>
                  <a:cubicBezTo>
                    <a:pt x="5945" y="32980"/>
                    <a:pt x="5698" y="33045"/>
                    <a:pt x="5353" y="33123"/>
                  </a:cubicBezTo>
                  <a:lnTo>
                    <a:pt x="4462" y="33337"/>
                  </a:lnTo>
                  <a:cubicBezTo>
                    <a:pt x="4319" y="33370"/>
                    <a:pt x="4221" y="33389"/>
                    <a:pt x="4163" y="33396"/>
                  </a:cubicBezTo>
                  <a:cubicBezTo>
                    <a:pt x="4091" y="33409"/>
                    <a:pt x="4020" y="33409"/>
                    <a:pt x="3961" y="33409"/>
                  </a:cubicBezTo>
                  <a:cubicBezTo>
                    <a:pt x="3961" y="33454"/>
                    <a:pt x="3961" y="33506"/>
                    <a:pt x="3955" y="33552"/>
                  </a:cubicBezTo>
                  <a:lnTo>
                    <a:pt x="3961" y="33552"/>
                  </a:lnTo>
                  <a:cubicBezTo>
                    <a:pt x="4560" y="33487"/>
                    <a:pt x="5229" y="33337"/>
                    <a:pt x="5971" y="33110"/>
                  </a:cubicBezTo>
                  <a:cubicBezTo>
                    <a:pt x="5994" y="33102"/>
                    <a:pt x="6012" y="33099"/>
                    <a:pt x="6027" y="33099"/>
                  </a:cubicBezTo>
                  <a:cubicBezTo>
                    <a:pt x="6038" y="33099"/>
                    <a:pt x="6047" y="33100"/>
                    <a:pt x="6055" y="33103"/>
                  </a:cubicBezTo>
                  <a:cubicBezTo>
                    <a:pt x="6081" y="33116"/>
                    <a:pt x="6101" y="33149"/>
                    <a:pt x="6114" y="33201"/>
                  </a:cubicBezTo>
                  <a:cubicBezTo>
                    <a:pt x="6231" y="33675"/>
                    <a:pt x="6251" y="34163"/>
                    <a:pt x="6172" y="34645"/>
                  </a:cubicBezTo>
                  <a:cubicBezTo>
                    <a:pt x="6172" y="34684"/>
                    <a:pt x="6159" y="34710"/>
                    <a:pt x="6153" y="34729"/>
                  </a:cubicBezTo>
                  <a:cubicBezTo>
                    <a:pt x="6133" y="34749"/>
                    <a:pt x="6101" y="34768"/>
                    <a:pt x="6049" y="34788"/>
                  </a:cubicBezTo>
                  <a:cubicBezTo>
                    <a:pt x="5373" y="34996"/>
                    <a:pt x="4670" y="35132"/>
                    <a:pt x="3942" y="35191"/>
                  </a:cubicBezTo>
                  <a:lnTo>
                    <a:pt x="3935" y="35191"/>
                  </a:lnTo>
                  <a:lnTo>
                    <a:pt x="3935" y="35288"/>
                  </a:lnTo>
                  <a:cubicBezTo>
                    <a:pt x="3935" y="35288"/>
                    <a:pt x="3935" y="35282"/>
                    <a:pt x="3942" y="35282"/>
                  </a:cubicBezTo>
                  <a:cubicBezTo>
                    <a:pt x="4000" y="35275"/>
                    <a:pt x="4085" y="35262"/>
                    <a:pt x="4176" y="35262"/>
                  </a:cubicBezTo>
                  <a:cubicBezTo>
                    <a:pt x="4234" y="35256"/>
                    <a:pt x="4312" y="35256"/>
                    <a:pt x="4416" y="35249"/>
                  </a:cubicBezTo>
                  <a:cubicBezTo>
                    <a:pt x="4599" y="35243"/>
                    <a:pt x="4813" y="35210"/>
                    <a:pt x="5060" y="35158"/>
                  </a:cubicBezTo>
                  <a:cubicBezTo>
                    <a:pt x="5203" y="35132"/>
                    <a:pt x="5418" y="35093"/>
                    <a:pt x="5704" y="35028"/>
                  </a:cubicBezTo>
                  <a:cubicBezTo>
                    <a:pt x="5730" y="35024"/>
                    <a:pt x="5753" y="35022"/>
                    <a:pt x="5774" y="35022"/>
                  </a:cubicBezTo>
                  <a:cubicBezTo>
                    <a:pt x="5815" y="35022"/>
                    <a:pt x="5847" y="35030"/>
                    <a:pt x="5873" y="35048"/>
                  </a:cubicBezTo>
                  <a:cubicBezTo>
                    <a:pt x="5906" y="35074"/>
                    <a:pt x="5925" y="35119"/>
                    <a:pt x="5919" y="35191"/>
                  </a:cubicBezTo>
                  <a:cubicBezTo>
                    <a:pt x="5919" y="35223"/>
                    <a:pt x="5906" y="35275"/>
                    <a:pt x="5893" y="35347"/>
                  </a:cubicBezTo>
                  <a:cubicBezTo>
                    <a:pt x="5886" y="35392"/>
                    <a:pt x="5886" y="35444"/>
                    <a:pt x="5899" y="35503"/>
                  </a:cubicBezTo>
                  <a:cubicBezTo>
                    <a:pt x="5906" y="35536"/>
                    <a:pt x="5912" y="35588"/>
                    <a:pt x="5925" y="35659"/>
                  </a:cubicBezTo>
                  <a:cubicBezTo>
                    <a:pt x="5938" y="35731"/>
                    <a:pt x="5938" y="35854"/>
                    <a:pt x="5919" y="36036"/>
                  </a:cubicBezTo>
                  <a:lnTo>
                    <a:pt x="5867" y="36635"/>
                  </a:lnTo>
                  <a:cubicBezTo>
                    <a:pt x="5860" y="36667"/>
                    <a:pt x="5854" y="36693"/>
                    <a:pt x="5841" y="36700"/>
                  </a:cubicBezTo>
                  <a:cubicBezTo>
                    <a:pt x="5828" y="36706"/>
                    <a:pt x="5808" y="36713"/>
                    <a:pt x="5789" y="36713"/>
                  </a:cubicBezTo>
                  <a:lnTo>
                    <a:pt x="4501" y="36719"/>
                  </a:lnTo>
                  <a:cubicBezTo>
                    <a:pt x="4458" y="36720"/>
                    <a:pt x="4417" y="36721"/>
                    <a:pt x="4377" y="36721"/>
                  </a:cubicBezTo>
                  <a:cubicBezTo>
                    <a:pt x="4193" y="36721"/>
                    <a:pt x="4040" y="36709"/>
                    <a:pt x="3922" y="36693"/>
                  </a:cubicBezTo>
                  <a:lnTo>
                    <a:pt x="3922" y="36745"/>
                  </a:lnTo>
                  <a:lnTo>
                    <a:pt x="3942" y="36745"/>
                  </a:lnTo>
                  <a:lnTo>
                    <a:pt x="4241" y="36791"/>
                  </a:lnTo>
                  <a:cubicBezTo>
                    <a:pt x="4643" y="36850"/>
                    <a:pt x="5050" y="36878"/>
                    <a:pt x="5457" y="36878"/>
                  </a:cubicBezTo>
                  <a:cubicBezTo>
                    <a:pt x="5537" y="36878"/>
                    <a:pt x="5618" y="36877"/>
                    <a:pt x="5698" y="36875"/>
                  </a:cubicBezTo>
                  <a:cubicBezTo>
                    <a:pt x="5706" y="36874"/>
                    <a:pt x="5714" y="36873"/>
                    <a:pt x="5721" y="36873"/>
                  </a:cubicBezTo>
                  <a:cubicBezTo>
                    <a:pt x="5742" y="36873"/>
                    <a:pt x="5759" y="36880"/>
                    <a:pt x="5769" y="36895"/>
                  </a:cubicBezTo>
                  <a:cubicBezTo>
                    <a:pt x="5782" y="36908"/>
                    <a:pt x="5782" y="36927"/>
                    <a:pt x="5782" y="36960"/>
                  </a:cubicBezTo>
                  <a:lnTo>
                    <a:pt x="5789" y="37682"/>
                  </a:lnTo>
                  <a:cubicBezTo>
                    <a:pt x="5789" y="37779"/>
                    <a:pt x="5782" y="37851"/>
                    <a:pt x="5776" y="37903"/>
                  </a:cubicBezTo>
                  <a:cubicBezTo>
                    <a:pt x="5769" y="37961"/>
                    <a:pt x="5743" y="38046"/>
                    <a:pt x="5704" y="38163"/>
                  </a:cubicBezTo>
                  <a:cubicBezTo>
                    <a:pt x="5659" y="38273"/>
                    <a:pt x="5633" y="38365"/>
                    <a:pt x="5626" y="38423"/>
                  </a:cubicBezTo>
                  <a:cubicBezTo>
                    <a:pt x="5620" y="38449"/>
                    <a:pt x="5613" y="38495"/>
                    <a:pt x="5613" y="38566"/>
                  </a:cubicBezTo>
                  <a:cubicBezTo>
                    <a:pt x="5607" y="38625"/>
                    <a:pt x="5600" y="38670"/>
                    <a:pt x="5594" y="38703"/>
                  </a:cubicBezTo>
                  <a:cubicBezTo>
                    <a:pt x="5594" y="38742"/>
                    <a:pt x="5581" y="38768"/>
                    <a:pt x="5561" y="38787"/>
                  </a:cubicBezTo>
                  <a:cubicBezTo>
                    <a:pt x="5550" y="38795"/>
                    <a:pt x="5534" y="38798"/>
                    <a:pt x="5512" y="38798"/>
                  </a:cubicBezTo>
                  <a:cubicBezTo>
                    <a:pt x="5497" y="38798"/>
                    <a:pt x="5479" y="38796"/>
                    <a:pt x="5457" y="38794"/>
                  </a:cubicBezTo>
                  <a:cubicBezTo>
                    <a:pt x="4930" y="38716"/>
                    <a:pt x="4410" y="38657"/>
                    <a:pt x="3903" y="38618"/>
                  </a:cubicBezTo>
                  <a:lnTo>
                    <a:pt x="3903" y="38722"/>
                  </a:lnTo>
                  <a:cubicBezTo>
                    <a:pt x="3942" y="38729"/>
                    <a:pt x="3987" y="38735"/>
                    <a:pt x="4039" y="38748"/>
                  </a:cubicBezTo>
                  <a:cubicBezTo>
                    <a:pt x="4176" y="38774"/>
                    <a:pt x="4254" y="38787"/>
                    <a:pt x="4286" y="38787"/>
                  </a:cubicBezTo>
                  <a:cubicBezTo>
                    <a:pt x="4338" y="38794"/>
                    <a:pt x="4410" y="38800"/>
                    <a:pt x="4521" y="38800"/>
                  </a:cubicBezTo>
                  <a:cubicBezTo>
                    <a:pt x="4605" y="38813"/>
                    <a:pt x="4729" y="38839"/>
                    <a:pt x="4885" y="38891"/>
                  </a:cubicBezTo>
                  <a:cubicBezTo>
                    <a:pt x="4969" y="38904"/>
                    <a:pt x="5073" y="38917"/>
                    <a:pt x="5210" y="38930"/>
                  </a:cubicBezTo>
                  <a:cubicBezTo>
                    <a:pt x="5379" y="38950"/>
                    <a:pt x="5483" y="38956"/>
                    <a:pt x="5535" y="38963"/>
                  </a:cubicBezTo>
                  <a:cubicBezTo>
                    <a:pt x="5561" y="38969"/>
                    <a:pt x="5581" y="38976"/>
                    <a:pt x="5594" y="38989"/>
                  </a:cubicBezTo>
                  <a:cubicBezTo>
                    <a:pt x="5600" y="39002"/>
                    <a:pt x="5607" y="39021"/>
                    <a:pt x="5600" y="39054"/>
                  </a:cubicBezTo>
                  <a:lnTo>
                    <a:pt x="5568" y="39275"/>
                  </a:lnTo>
                  <a:cubicBezTo>
                    <a:pt x="5529" y="39535"/>
                    <a:pt x="5490" y="39724"/>
                    <a:pt x="5451" y="39834"/>
                  </a:cubicBezTo>
                  <a:cubicBezTo>
                    <a:pt x="5418" y="39925"/>
                    <a:pt x="5366" y="40023"/>
                    <a:pt x="5301" y="40127"/>
                  </a:cubicBezTo>
                  <a:cubicBezTo>
                    <a:pt x="5268" y="40192"/>
                    <a:pt x="5203" y="40283"/>
                    <a:pt x="5119" y="40407"/>
                  </a:cubicBezTo>
                  <a:cubicBezTo>
                    <a:pt x="5099" y="40433"/>
                    <a:pt x="5080" y="40452"/>
                    <a:pt x="5060" y="40459"/>
                  </a:cubicBezTo>
                  <a:cubicBezTo>
                    <a:pt x="5055" y="40460"/>
                    <a:pt x="5049" y="40461"/>
                    <a:pt x="5042" y="40461"/>
                  </a:cubicBezTo>
                  <a:cubicBezTo>
                    <a:pt x="5023" y="40461"/>
                    <a:pt x="5000" y="40455"/>
                    <a:pt x="4976" y="40446"/>
                  </a:cubicBezTo>
                  <a:cubicBezTo>
                    <a:pt x="4904" y="40420"/>
                    <a:pt x="4833" y="40400"/>
                    <a:pt x="4748" y="40374"/>
                  </a:cubicBezTo>
                  <a:lnTo>
                    <a:pt x="4078" y="40179"/>
                  </a:lnTo>
                  <a:cubicBezTo>
                    <a:pt x="3883" y="40114"/>
                    <a:pt x="3734" y="40081"/>
                    <a:pt x="3623" y="40075"/>
                  </a:cubicBezTo>
                  <a:cubicBezTo>
                    <a:pt x="3604" y="40101"/>
                    <a:pt x="3578" y="40120"/>
                    <a:pt x="3558" y="40147"/>
                  </a:cubicBezTo>
                  <a:cubicBezTo>
                    <a:pt x="3682" y="40160"/>
                    <a:pt x="3831" y="40186"/>
                    <a:pt x="4013" y="40244"/>
                  </a:cubicBezTo>
                  <a:cubicBezTo>
                    <a:pt x="4377" y="40348"/>
                    <a:pt x="4683" y="40459"/>
                    <a:pt x="4930" y="40576"/>
                  </a:cubicBezTo>
                  <a:cubicBezTo>
                    <a:pt x="4976" y="40589"/>
                    <a:pt x="5002" y="40615"/>
                    <a:pt x="5008" y="40634"/>
                  </a:cubicBezTo>
                  <a:cubicBezTo>
                    <a:pt x="5034" y="40673"/>
                    <a:pt x="5008" y="40725"/>
                    <a:pt x="4943" y="40797"/>
                  </a:cubicBezTo>
                  <a:cubicBezTo>
                    <a:pt x="4865" y="40881"/>
                    <a:pt x="4755" y="41044"/>
                    <a:pt x="4612" y="41285"/>
                  </a:cubicBezTo>
                  <a:cubicBezTo>
                    <a:pt x="4586" y="41317"/>
                    <a:pt x="4566" y="41337"/>
                    <a:pt x="4540" y="41350"/>
                  </a:cubicBezTo>
                  <a:cubicBezTo>
                    <a:pt x="4527" y="41356"/>
                    <a:pt x="4508" y="41356"/>
                    <a:pt x="4482" y="41356"/>
                  </a:cubicBezTo>
                  <a:cubicBezTo>
                    <a:pt x="4273" y="41343"/>
                    <a:pt x="4117" y="41317"/>
                    <a:pt x="4020" y="41285"/>
                  </a:cubicBezTo>
                  <a:cubicBezTo>
                    <a:pt x="3929" y="41239"/>
                    <a:pt x="3851" y="41207"/>
                    <a:pt x="3805" y="41187"/>
                  </a:cubicBezTo>
                  <a:cubicBezTo>
                    <a:pt x="3753" y="41168"/>
                    <a:pt x="3682" y="41142"/>
                    <a:pt x="3578" y="41109"/>
                  </a:cubicBezTo>
                  <a:lnTo>
                    <a:pt x="2778" y="40849"/>
                  </a:lnTo>
                  <a:cubicBezTo>
                    <a:pt x="2745" y="40875"/>
                    <a:pt x="2719" y="40894"/>
                    <a:pt x="2687" y="40920"/>
                  </a:cubicBezTo>
                  <a:cubicBezTo>
                    <a:pt x="2752" y="40940"/>
                    <a:pt x="2823" y="40966"/>
                    <a:pt x="2901" y="41011"/>
                  </a:cubicBezTo>
                  <a:cubicBezTo>
                    <a:pt x="2966" y="41044"/>
                    <a:pt x="3057" y="41103"/>
                    <a:pt x="3181" y="41174"/>
                  </a:cubicBezTo>
                  <a:cubicBezTo>
                    <a:pt x="3246" y="41207"/>
                    <a:pt x="3473" y="41291"/>
                    <a:pt x="3864" y="41421"/>
                  </a:cubicBezTo>
                  <a:cubicBezTo>
                    <a:pt x="4143" y="41512"/>
                    <a:pt x="4345" y="41629"/>
                    <a:pt x="4462" y="41766"/>
                  </a:cubicBezTo>
                  <a:lnTo>
                    <a:pt x="5190" y="41051"/>
                  </a:lnTo>
                  <a:cubicBezTo>
                    <a:pt x="5366" y="40881"/>
                    <a:pt x="5483" y="40738"/>
                    <a:pt x="5555" y="40628"/>
                  </a:cubicBezTo>
                  <a:cubicBezTo>
                    <a:pt x="5626" y="40498"/>
                    <a:pt x="5685" y="40335"/>
                    <a:pt x="5724" y="40147"/>
                  </a:cubicBezTo>
                  <a:cubicBezTo>
                    <a:pt x="5743" y="40029"/>
                    <a:pt x="5763" y="39860"/>
                    <a:pt x="5782" y="39639"/>
                  </a:cubicBezTo>
                  <a:cubicBezTo>
                    <a:pt x="5977" y="37025"/>
                    <a:pt x="6224" y="34449"/>
                    <a:pt x="6537" y="31900"/>
                  </a:cubicBezTo>
                  <a:cubicBezTo>
                    <a:pt x="6550" y="31750"/>
                    <a:pt x="6563" y="31653"/>
                    <a:pt x="6563" y="31588"/>
                  </a:cubicBezTo>
                  <a:cubicBezTo>
                    <a:pt x="6569" y="31471"/>
                    <a:pt x="6569" y="31373"/>
                    <a:pt x="6550" y="31276"/>
                  </a:cubicBezTo>
                  <a:cubicBezTo>
                    <a:pt x="6511" y="31042"/>
                    <a:pt x="6407" y="30872"/>
                    <a:pt x="6238" y="30768"/>
                  </a:cubicBezTo>
                  <a:cubicBezTo>
                    <a:pt x="6179" y="30729"/>
                    <a:pt x="6140" y="30690"/>
                    <a:pt x="6140" y="30658"/>
                  </a:cubicBezTo>
                  <a:close/>
                  <a:moveTo>
                    <a:pt x="13066" y="29680"/>
                  </a:moveTo>
                  <a:cubicBezTo>
                    <a:pt x="13049" y="29680"/>
                    <a:pt x="13032" y="29680"/>
                    <a:pt x="13014" y="29682"/>
                  </a:cubicBezTo>
                  <a:cubicBezTo>
                    <a:pt x="12962" y="29689"/>
                    <a:pt x="12865" y="29715"/>
                    <a:pt x="12715" y="29767"/>
                  </a:cubicBezTo>
                  <a:cubicBezTo>
                    <a:pt x="12696" y="29773"/>
                    <a:pt x="12338" y="29864"/>
                    <a:pt x="11642" y="30053"/>
                  </a:cubicBezTo>
                  <a:cubicBezTo>
                    <a:pt x="11213" y="30164"/>
                    <a:pt x="10881" y="30300"/>
                    <a:pt x="10640" y="30463"/>
                  </a:cubicBezTo>
                  <a:cubicBezTo>
                    <a:pt x="10536" y="30541"/>
                    <a:pt x="10452" y="30580"/>
                    <a:pt x="10393" y="30580"/>
                  </a:cubicBezTo>
                  <a:cubicBezTo>
                    <a:pt x="10348" y="30580"/>
                    <a:pt x="10296" y="30567"/>
                    <a:pt x="10237" y="30541"/>
                  </a:cubicBezTo>
                  <a:lnTo>
                    <a:pt x="10088" y="30469"/>
                  </a:lnTo>
                  <a:cubicBezTo>
                    <a:pt x="10068" y="30463"/>
                    <a:pt x="10049" y="30456"/>
                    <a:pt x="10023" y="30450"/>
                  </a:cubicBezTo>
                  <a:cubicBezTo>
                    <a:pt x="10010" y="30469"/>
                    <a:pt x="9990" y="30482"/>
                    <a:pt x="9964" y="30489"/>
                  </a:cubicBezTo>
                  <a:cubicBezTo>
                    <a:pt x="9893" y="30508"/>
                    <a:pt x="9847" y="30528"/>
                    <a:pt x="9814" y="30541"/>
                  </a:cubicBezTo>
                  <a:cubicBezTo>
                    <a:pt x="9756" y="30567"/>
                    <a:pt x="9723" y="30625"/>
                    <a:pt x="9717" y="30716"/>
                  </a:cubicBezTo>
                  <a:cubicBezTo>
                    <a:pt x="9717" y="30762"/>
                    <a:pt x="9723" y="30814"/>
                    <a:pt x="9736" y="30872"/>
                  </a:cubicBezTo>
                  <a:cubicBezTo>
                    <a:pt x="9749" y="30879"/>
                    <a:pt x="9769" y="30879"/>
                    <a:pt x="9795" y="30885"/>
                  </a:cubicBezTo>
                  <a:cubicBezTo>
                    <a:pt x="9807" y="30890"/>
                    <a:pt x="9820" y="30892"/>
                    <a:pt x="9836" y="30892"/>
                  </a:cubicBezTo>
                  <a:cubicBezTo>
                    <a:pt x="9865" y="30892"/>
                    <a:pt x="9900" y="30885"/>
                    <a:pt x="9938" y="30872"/>
                  </a:cubicBezTo>
                  <a:lnTo>
                    <a:pt x="11037" y="30573"/>
                  </a:lnTo>
                  <a:cubicBezTo>
                    <a:pt x="11226" y="30521"/>
                    <a:pt x="11382" y="30476"/>
                    <a:pt x="11505" y="30430"/>
                  </a:cubicBezTo>
                  <a:cubicBezTo>
                    <a:pt x="11610" y="30398"/>
                    <a:pt x="11753" y="30339"/>
                    <a:pt x="11948" y="30268"/>
                  </a:cubicBezTo>
                  <a:cubicBezTo>
                    <a:pt x="12058" y="30229"/>
                    <a:pt x="12227" y="30190"/>
                    <a:pt x="12461" y="30144"/>
                  </a:cubicBezTo>
                  <a:cubicBezTo>
                    <a:pt x="12689" y="30105"/>
                    <a:pt x="12865" y="30060"/>
                    <a:pt x="12975" y="30021"/>
                  </a:cubicBezTo>
                  <a:cubicBezTo>
                    <a:pt x="13007" y="30013"/>
                    <a:pt x="13034" y="30008"/>
                    <a:pt x="13054" y="30008"/>
                  </a:cubicBezTo>
                  <a:cubicBezTo>
                    <a:pt x="13071" y="30008"/>
                    <a:pt x="13084" y="30012"/>
                    <a:pt x="13092" y="30021"/>
                  </a:cubicBezTo>
                  <a:cubicBezTo>
                    <a:pt x="13118" y="30034"/>
                    <a:pt x="13131" y="30060"/>
                    <a:pt x="13144" y="30105"/>
                  </a:cubicBezTo>
                  <a:cubicBezTo>
                    <a:pt x="13255" y="30534"/>
                    <a:pt x="13333" y="30859"/>
                    <a:pt x="13372" y="31081"/>
                  </a:cubicBezTo>
                  <a:cubicBezTo>
                    <a:pt x="13444" y="31445"/>
                    <a:pt x="13463" y="31776"/>
                    <a:pt x="13450" y="32076"/>
                  </a:cubicBezTo>
                  <a:cubicBezTo>
                    <a:pt x="13444" y="32193"/>
                    <a:pt x="13418" y="32277"/>
                    <a:pt x="13378" y="32329"/>
                  </a:cubicBezTo>
                  <a:cubicBezTo>
                    <a:pt x="13352" y="32362"/>
                    <a:pt x="13294" y="32401"/>
                    <a:pt x="13203" y="32440"/>
                  </a:cubicBezTo>
                  <a:cubicBezTo>
                    <a:pt x="12566" y="32719"/>
                    <a:pt x="11928" y="32941"/>
                    <a:pt x="11271" y="33116"/>
                  </a:cubicBezTo>
                  <a:cubicBezTo>
                    <a:pt x="11024" y="33188"/>
                    <a:pt x="10816" y="33220"/>
                    <a:pt x="10640" y="33220"/>
                  </a:cubicBezTo>
                  <a:cubicBezTo>
                    <a:pt x="10660" y="33272"/>
                    <a:pt x="10686" y="33318"/>
                    <a:pt x="10705" y="33370"/>
                  </a:cubicBezTo>
                  <a:cubicBezTo>
                    <a:pt x="11740" y="33240"/>
                    <a:pt x="12709" y="32921"/>
                    <a:pt x="13606" y="32407"/>
                  </a:cubicBezTo>
                  <a:cubicBezTo>
                    <a:pt x="13643" y="32387"/>
                    <a:pt x="13674" y="32377"/>
                    <a:pt x="13701" y="32377"/>
                  </a:cubicBezTo>
                  <a:cubicBezTo>
                    <a:pt x="13716" y="32377"/>
                    <a:pt x="13730" y="32380"/>
                    <a:pt x="13743" y="32388"/>
                  </a:cubicBezTo>
                  <a:cubicBezTo>
                    <a:pt x="13756" y="32394"/>
                    <a:pt x="13769" y="32414"/>
                    <a:pt x="13788" y="32453"/>
                  </a:cubicBezTo>
                  <a:cubicBezTo>
                    <a:pt x="13899" y="32680"/>
                    <a:pt x="13983" y="32856"/>
                    <a:pt x="14029" y="32967"/>
                  </a:cubicBezTo>
                  <a:cubicBezTo>
                    <a:pt x="14107" y="33162"/>
                    <a:pt x="14165" y="33344"/>
                    <a:pt x="14204" y="33506"/>
                  </a:cubicBezTo>
                  <a:cubicBezTo>
                    <a:pt x="14250" y="33682"/>
                    <a:pt x="14276" y="33923"/>
                    <a:pt x="14302" y="34241"/>
                  </a:cubicBezTo>
                  <a:cubicBezTo>
                    <a:pt x="14309" y="34306"/>
                    <a:pt x="14302" y="34358"/>
                    <a:pt x="14289" y="34404"/>
                  </a:cubicBezTo>
                  <a:cubicBezTo>
                    <a:pt x="14263" y="34456"/>
                    <a:pt x="14204" y="34508"/>
                    <a:pt x="14113" y="34553"/>
                  </a:cubicBezTo>
                  <a:cubicBezTo>
                    <a:pt x="13437" y="34879"/>
                    <a:pt x="12728" y="35080"/>
                    <a:pt x="11980" y="35171"/>
                  </a:cubicBezTo>
                  <a:cubicBezTo>
                    <a:pt x="11858" y="35185"/>
                    <a:pt x="11747" y="35192"/>
                    <a:pt x="11648" y="35192"/>
                  </a:cubicBezTo>
                  <a:cubicBezTo>
                    <a:pt x="11562" y="35192"/>
                    <a:pt x="11484" y="35187"/>
                    <a:pt x="11414" y="35178"/>
                  </a:cubicBezTo>
                  <a:lnTo>
                    <a:pt x="11414" y="35178"/>
                  </a:lnTo>
                  <a:cubicBezTo>
                    <a:pt x="11440" y="35249"/>
                    <a:pt x="11466" y="35321"/>
                    <a:pt x="11492" y="35399"/>
                  </a:cubicBezTo>
                  <a:cubicBezTo>
                    <a:pt x="11534" y="35412"/>
                    <a:pt x="11585" y="35419"/>
                    <a:pt x="11643" y="35419"/>
                  </a:cubicBezTo>
                  <a:cubicBezTo>
                    <a:pt x="11675" y="35419"/>
                    <a:pt x="11709" y="35417"/>
                    <a:pt x="11746" y="35412"/>
                  </a:cubicBezTo>
                  <a:cubicBezTo>
                    <a:pt x="12533" y="35366"/>
                    <a:pt x="13281" y="35191"/>
                    <a:pt x="13996" y="34885"/>
                  </a:cubicBezTo>
                  <a:cubicBezTo>
                    <a:pt x="14042" y="34866"/>
                    <a:pt x="14079" y="34856"/>
                    <a:pt x="14110" y="34856"/>
                  </a:cubicBezTo>
                  <a:cubicBezTo>
                    <a:pt x="14141" y="34856"/>
                    <a:pt x="14165" y="34866"/>
                    <a:pt x="14185" y="34885"/>
                  </a:cubicBezTo>
                  <a:cubicBezTo>
                    <a:pt x="14204" y="34898"/>
                    <a:pt x="14211" y="34924"/>
                    <a:pt x="14224" y="34970"/>
                  </a:cubicBezTo>
                  <a:cubicBezTo>
                    <a:pt x="14335" y="35536"/>
                    <a:pt x="14393" y="36088"/>
                    <a:pt x="14413" y="36635"/>
                  </a:cubicBezTo>
                  <a:cubicBezTo>
                    <a:pt x="14413" y="36706"/>
                    <a:pt x="14406" y="36758"/>
                    <a:pt x="14393" y="36791"/>
                  </a:cubicBezTo>
                  <a:cubicBezTo>
                    <a:pt x="14374" y="36830"/>
                    <a:pt x="14341" y="36869"/>
                    <a:pt x="14282" y="36908"/>
                  </a:cubicBezTo>
                  <a:cubicBezTo>
                    <a:pt x="14139" y="37025"/>
                    <a:pt x="14035" y="37103"/>
                    <a:pt x="13970" y="37135"/>
                  </a:cubicBezTo>
                  <a:cubicBezTo>
                    <a:pt x="13879" y="37187"/>
                    <a:pt x="13736" y="37259"/>
                    <a:pt x="13541" y="37343"/>
                  </a:cubicBezTo>
                  <a:cubicBezTo>
                    <a:pt x="13463" y="37383"/>
                    <a:pt x="13339" y="37448"/>
                    <a:pt x="13177" y="37539"/>
                  </a:cubicBezTo>
                  <a:cubicBezTo>
                    <a:pt x="13034" y="37617"/>
                    <a:pt x="12904" y="37662"/>
                    <a:pt x="12793" y="37675"/>
                  </a:cubicBezTo>
                  <a:cubicBezTo>
                    <a:pt x="12761" y="37680"/>
                    <a:pt x="12727" y="37682"/>
                    <a:pt x="12691" y="37682"/>
                  </a:cubicBezTo>
                  <a:cubicBezTo>
                    <a:pt x="12620" y="37682"/>
                    <a:pt x="12544" y="37673"/>
                    <a:pt x="12461" y="37656"/>
                  </a:cubicBezTo>
                  <a:cubicBezTo>
                    <a:pt x="12396" y="37643"/>
                    <a:pt x="12292" y="37610"/>
                    <a:pt x="12162" y="37578"/>
                  </a:cubicBezTo>
                  <a:lnTo>
                    <a:pt x="12162" y="37578"/>
                  </a:lnTo>
                  <a:cubicBezTo>
                    <a:pt x="12169" y="37610"/>
                    <a:pt x="12175" y="37649"/>
                    <a:pt x="12182" y="37688"/>
                  </a:cubicBezTo>
                  <a:cubicBezTo>
                    <a:pt x="12201" y="37695"/>
                    <a:pt x="12227" y="37701"/>
                    <a:pt x="12260" y="37721"/>
                  </a:cubicBezTo>
                  <a:cubicBezTo>
                    <a:pt x="12437" y="37809"/>
                    <a:pt x="12619" y="37852"/>
                    <a:pt x="12804" y="37852"/>
                  </a:cubicBezTo>
                  <a:cubicBezTo>
                    <a:pt x="12850" y="37852"/>
                    <a:pt x="12896" y="37849"/>
                    <a:pt x="12943" y="37844"/>
                  </a:cubicBezTo>
                  <a:cubicBezTo>
                    <a:pt x="13027" y="37831"/>
                    <a:pt x="13144" y="37799"/>
                    <a:pt x="13307" y="37747"/>
                  </a:cubicBezTo>
                  <a:cubicBezTo>
                    <a:pt x="13463" y="37701"/>
                    <a:pt x="13574" y="37662"/>
                    <a:pt x="13639" y="37636"/>
                  </a:cubicBezTo>
                  <a:cubicBezTo>
                    <a:pt x="13801" y="37571"/>
                    <a:pt x="13990" y="37474"/>
                    <a:pt x="14191" y="37343"/>
                  </a:cubicBezTo>
                  <a:cubicBezTo>
                    <a:pt x="14243" y="37311"/>
                    <a:pt x="14276" y="37298"/>
                    <a:pt x="14302" y="37298"/>
                  </a:cubicBezTo>
                  <a:cubicBezTo>
                    <a:pt x="14361" y="37304"/>
                    <a:pt x="14406" y="37363"/>
                    <a:pt x="14426" y="37467"/>
                  </a:cubicBezTo>
                  <a:cubicBezTo>
                    <a:pt x="14471" y="37617"/>
                    <a:pt x="14504" y="37773"/>
                    <a:pt x="14530" y="37922"/>
                  </a:cubicBezTo>
                  <a:cubicBezTo>
                    <a:pt x="14601" y="38345"/>
                    <a:pt x="14608" y="38774"/>
                    <a:pt x="14549" y="39217"/>
                  </a:cubicBezTo>
                  <a:cubicBezTo>
                    <a:pt x="14536" y="39308"/>
                    <a:pt x="14517" y="39366"/>
                    <a:pt x="14471" y="39399"/>
                  </a:cubicBezTo>
                  <a:cubicBezTo>
                    <a:pt x="14445" y="39418"/>
                    <a:pt x="14400" y="39438"/>
                    <a:pt x="14328" y="39444"/>
                  </a:cubicBezTo>
                  <a:lnTo>
                    <a:pt x="13587" y="39522"/>
                  </a:lnTo>
                  <a:cubicBezTo>
                    <a:pt x="13391" y="39542"/>
                    <a:pt x="13248" y="39548"/>
                    <a:pt x="13157" y="39548"/>
                  </a:cubicBezTo>
                  <a:cubicBezTo>
                    <a:pt x="13001" y="39548"/>
                    <a:pt x="12858" y="39529"/>
                    <a:pt x="12741" y="39490"/>
                  </a:cubicBezTo>
                  <a:cubicBezTo>
                    <a:pt x="12663" y="39464"/>
                    <a:pt x="12598" y="39438"/>
                    <a:pt x="12559" y="39425"/>
                  </a:cubicBezTo>
                  <a:cubicBezTo>
                    <a:pt x="12487" y="39399"/>
                    <a:pt x="12429" y="39392"/>
                    <a:pt x="12377" y="39392"/>
                  </a:cubicBezTo>
                  <a:lnTo>
                    <a:pt x="12325" y="39392"/>
                  </a:lnTo>
                  <a:cubicBezTo>
                    <a:pt x="12325" y="39418"/>
                    <a:pt x="12325" y="39451"/>
                    <a:pt x="12325" y="39477"/>
                  </a:cubicBezTo>
                  <a:cubicBezTo>
                    <a:pt x="12338" y="39483"/>
                    <a:pt x="12357" y="39483"/>
                    <a:pt x="12377" y="39490"/>
                  </a:cubicBezTo>
                  <a:cubicBezTo>
                    <a:pt x="12533" y="39555"/>
                    <a:pt x="12761" y="39620"/>
                    <a:pt x="13060" y="39678"/>
                  </a:cubicBezTo>
                  <a:cubicBezTo>
                    <a:pt x="13203" y="39704"/>
                    <a:pt x="13313" y="39717"/>
                    <a:pt x="13385" y="39717"/>
                  </a:cubicBezTo>
                  <a:cubicBezTo>
                    <a:pt x="13476" y="39717"/>
                    <a:pt x="13587" y="39698"/>
                    <a:pt x="13723" y="39672"/>
                  </a:cubicBezTo>
                  <a:lnTo>
                    <a:pt x="14335" y="39548"/>
                  </a:lnTo>
                  <a:cubicBezTo>
                    <a:pt x="14354" y="39544"/>
                    <a:pt x="14372" y="39542"/>
                    <a:pt x="14388" y="39542"/>
                  </a:cubicBezTo>
                  <a:cubicBezTo>
                    <a:pt x="14421" y="39542"/>
                    <a:pt x="14445" y="39550"/>
                    <a:pt x="14458" y="39568"/>
                  </a:cubicBezTo>
                  <a:cubicBezTo>
                    <a:pt x="14471" y="39587"/>
                    <a:pt x="14478" y="39607"/>
                    <a:pt x="14484" y="39639"/>
                  </a:cubicBezTo>
                  <a:cubicBezTo>
                    <a:pt x="14504" y="39847"/>
                    <a:pt x="14510" y="40003"/>
                    <a:pt x="14510" y="40107"/>
                  </a:cubicBezTo>
                  <a:cubicBezTo>
                    <a:pt x="14504" y="40251"/>
                    <a:pt x="14484" y="40459"/>
                    <a:pt x="14439" y="40732"/>
                  </a:cubicBezTo>
                  <a:lnTo>
                    <a:pt x="14413" y="40868"/>
                  </a:lnTo>
                  <a:cubicBezTo>
                    <a:pt x="14400" y="40940"/>
                    <a:pt x="14380" y="40992"/>
                    <a:pt x="14348" y="41018"/>
                  </a:cubicBezTo>
                  <a:cubicBezTo>
                    <a:pt x="14322" y="41037"/>
                    <a:pt x="14269" y="41044"/>
                    <a:pt x="14191" y="41044"/>
                  </a:cubicBezTo>
                  <a:cubicBezTo>
                    <a:pt x="14042" y="41031"/>
                    <a:pt x="13892" y="41031"/>
                    <a:pt x="13743" y="41031"/>
                  </a:cubicBezTo>
                  <a:cubicBezTo>
                    <a:pt x="13593" y="41037"/>
                    <a:pt x="13476" y="41044"/>
                    <a:pt x="13405" y="41051"/>
                  </a:cubicBezTo>
                  <a:cubicBezTo>
                    <a:pt x="13268" y="41051"/>
                    <a:pt x="13151" y="41051"/>
                    <a:pt x="13060" y="41044"/>
                  </a:cubicBezTo>
                  <a:cubicBezTo>
                    <a:pt x="12910" y="41031"/>
                    <a:pt x="12709" y="40992"/>
                    <a:pt x="12442" y="40920"/>
                  </a:cubicBezTo>
                  <a:lnTo>
                    <a:pt x="12299" y="40888"/>
                  </a:lnTo>
                  <a:cubicBezTo>
                    <a:pt x="12292" y="40914"/>
                    <a:pt x="12292" y="40946"/>
                    <a:pt x="12286" y="40972"/>
                  </a:cubicBezTo>
                  <a:lnTo>
                    <a:pt x="12299" y="40972"/>
                  </a:lnTo>
                  <a:cubicBezTo>
                    <a:pt x="12461" y="41018"/>
                    <a:pt x="12728" y="41064"/>
                    <a:pt x="13099" y="41103"/>
                  </a:cubicBezTo>
                  <a:cubicBezTo>
                    <a:pt x="13405" y="41129"/>
                    <a:pt x="13593" y="41148"/>
                    <a:pt x="13658" y="41155"/>
                  </a:cubicBezTo>
                  <a:lnTo>
                    <a:pt x="14256" y="41155"/>
                  </a:lnTo>
                  <a:cubicBezTo>
                    <a:pt x="14309" y="41155"/>
                    <a:pt x="14348" y="41161"/>
                    <a:pt x="14361" y="41181"/>
                  </a:cubicBezTo>
                  <a:cubicBezTo>
                    <a:pt x="14380" y="41200"/>
                    <a:pt x="14393" y="41226"/>
                    <a:pt x="14387" y="41259"/>
                  </a:cubicBezTo>
                  <a:cubicBezTo>
                    <a:pt x="14387" y="41278"/>
                    <a:pt x="14380" y="41304"/>
                    <a:pt x="14374" y="41356"/>
                  </a:cubicBezTo>
                  <a:cubicBezTo>
                    <a:pt x="14361" y="41382"/>
                    <a:pt x="14354" y="41460"/>
                    <a:pt x="14348" y="41584"/>
                  </a:cubicBezTo>
                  <a:cubicBezTo>
                    <a:pt x="14348" y="41766"/>
                    <a:pt x="14315" y="41954"/>
                    <a:pt x="14256" y="42150"/>
                  </a:cubicBezTo>
                  <a:cubicBezTo>
                    <a:pt x="14250" y="42176"/>
                    <a:pt x="14237" y="42195"/>
                    <a:pt x="14230" y="42202"/>
                  </a:cubicBezTo>
                  <a:cubicBezTo>
                    <a:pt x="14213" y="42219"/>
                    <a:pt x="14189" y="42227"/>
                    <a:pt x="14157" y="42227"/>
                  </a:cubicBezTo>
                  <a:cubicBezTo>
                    <a:pt x="14129" y="42227"/>
                    <a:pt x="14095" y="42220"/>
                    <a:pt x="14055" y="42208"/>
                  </a:cubicBezTo>
                  <a:cubicBezTo>
                    <a:pt x="13970" y="42182"/>
                    <a:pt x="13834" y="42169"/>
                    <a:pt x="13658" y="42169"/>
                  </a:cubicBezTo>
                  <a:lnTo>
                    <a:pt x="12631" y="42176"/>
                  </a:lnTo>
                  <a:cubicBezTo>
                    <a:pt x="12468" y="42176"/>
                    <a:pt x="12357" y="42182"/>
                    <a:pt x="12299" y="42189"/>
                  </a:cubicBezTo>
                  <a:cubicBezTo>
                    <a:pt x="12214" y="42189"/>
                    <a:pt x="12136" y="42195"/>
                    <a:pt x="12065" y="42208"/>
                  </a:cubicBezTo>
                  <a:lnTo>
                    <a:pt x="12019" y="42364"/>
                  </a:lnTo>
                  <a:cubicBezTo>
                    <a:pt x="12206" y="42295"/>
                    <a:pt x="12412" y="42260"/>
                    <a:pt x="12639" y="42260"/>
                  </a:cubicBezTo>
                  <a:cubicBezTo>
                    <a:pt x="12753" y="42260"/>
                    <a:pt x="12871" y="42269"/>
                    <a:pt x="12995" y="42286"/>
                  </a:cubicBezTo>
                  <a:cubicBezTo>
                    <a:pt x="13235" y="42319"/>
                    <a:pt x="13567" y="42397"/>
                    <a:pt x="13983" y="42527"/>
                  </a:cubicBezTo>
                  <a:cubicBezTo>
                    <a:pt x="14081" y="42559"/>
                    <a:pt x="14146" y="42592"/>
                    <a:pt x="14178" y="42624"/>
                  </a:cubicBezTo>
                  <a:cubicBezTo>
                    <a:pt x="14191" y="42644"/>
                    <a:pt x="14204" y="42663"/>
                    <a:pt x="14211" y="42683"/>
                  </a:cubicBezTo>
                  <a:cubicBezTo>
                    <a:pt x="14478" y="41844"/>
                    <a:pt x="14660" y="40985"/>
                    <a:pt x="14764" y="40114"/>
                  </a:cubicBezTo>
                  <a:cubicBezTo>
                    <a:pt x="14868" y="39210"/>
                    <a:pt x="14881" y="38313"/>
                    <a:pt x="14809" y="37409"/>
                  </a:cubicBezTo>
                  <a:cubicBezTo>
                    <a:pt x="14777" y="37083"/>
                    <a:pt x="14731" y="36654"/>
                    <a:pt x="14660" y="36121"/>
                  </a:cubicBezTo>
                  <a:lnTo>
                    <a:pt x="14426" y="34378"/>
                  </a:lnTo>
                  <a:cubicBezTo>
                    <a:pt x="14367" y="33923"/>
                    <a:pt x="14309" y="33558"/>
                    <a:pt x="14250" y="33279"/>
                  </a:cubicBezTo>
                  <a:cubicBezTo>
                    <a:pt x="14198" y="33064"/>
                    <a:pt x="14159" y="32895"/>
                    <a:pt x="14133" y="32791"/>
                  </a:cubicBezTo>
                  <a:cubicBezTo>
                    <a:pt x="14087" y="32589"/>
                    <a:pt x="14055" y="32427"/>
                    <a:pt x="14035" y="32290"/>
                  </a:cubicBezTo>
                  <a:cubicBezTo>
                    <a:pt x="14016" y="32037"/>
                    <a:pt x="13996" y="31848"/>
                    <a:pt x="13983" y="31718"/>
                  </a:cubicBezTo>
                  <a:cubicBezTo>
                    <a:pt x="13957" y="31484"/>
                    <a:pt x="13918" y="31295"/>
                    <a:pt x="13873" y="31146"/>
                  </a:cubicBezTo>
                  <a:cubicBezTo>
                    <a:pt x="13840" y="31061"/>
                    <a:pt x="13795" y="30944"/>
                    <a:pt x="13730" y="30807"/>
                  </a:cubicBezTo>
                  <a:cubicBezTo>
                    <a:pt x="13645" y="30632"/>
                    <a:pt x="13593" y="30521"/>
                    <a:pt x="13567" y="30469"/>
                  </a:cubicBezTo>
                  <a:cubicBezTo>
                    <a:pt x="13496" y="30294"/>
                    <a:pt x="13444" y="30118"/>
                    <a:pt x="13418" y="29942"/>
                  </a:cubicBezTo>
                  <a:cubicBezTo>
                    <a:pt x="13411" y="29929"/>
                    <a:pt x="13405" y="29923"/>
                    <a:pt x="13398" y="29910"/>
                  </a:cubicBezTo>
                  <a:cubicBezTo>
                    <a:pt x="13346" y="29838"/>
                    <a:pt x="13320" y="29793"/>
                    <a:pt x="13307" y="29773"/>
                  </a:cubicBezTo>
                  <a:cubicBezTo>
                    <a:pt x="13246" y="29712"/>
                    <a:pt x="13165" y="29680"/>
                    <a:pt x="13066" y="29680"/>
                  </a:cubicBezTo>
                  <a:close/>
                  <a:moveTo>
                    <a:pt x="3252" y="19394"/>
                  </a:moveTo>
                  <a:lnTo>
                    <a:pt x="2257" y="19446"/>
                  </a:lnTo>
                  <a:cubicBezTo>
                    <a:pt x="2251" y="19459"/>
                    <a:pt x="2251" y="19478"/>
                    <a:pt x="2244" y="19498"/>
                  </a:cubicBezTo>
                  <a:cubicBezTo>
                    <a:pt x="2127" y="19921"/>
                    <a:pt x="2017" y="20551"/>
                    <a:pt x="1906" y="21384"/>
                  </a:cubicBezTo>
                  <a:cubicBezTo>
                    <a:pt x="1347" y="25436"/>
                    <a:pt x="813" y="29539"/>
                    <a:pt x="313" y="33695"/>
                  </a:cubicBezTo>
                  <a:cubicBezTo>
                    <a:pt x="189" y="34729"/>
                    <a:pt x="111" y="35483"/>
                    <a:pt x="79" y="35945"/>
                  </a:cubicBezTo>
                  <a:cubicBezTo>
                    <a:pt x="1" y="37142"/>
                    <a:pt x="27" y="38508"/>
                    <a:pt x="144" y="40036"/>
                  </a:cubicBezTo>
                  <a:cubicBezTo>
                    <a:pt x="202" y="40738"/>
                    <a:pt x="339" y="42072"/>
                    <a:pt x="566" y="44029"/>
                  </a:cubicBezTo>
                  <a:cubicBezTo>
                    <a:pt x="586" y="44055"/>
                    <a:pt x="599" y="44088"/>
                    <a:pt x="605" y="44140"/>
                  </a:cubicBezTo>
                  <a:cubicBezTo>
                    <a:pt x="846" y="39457"/>
                    <a:pt x="1288" y="34794"/>
                    <a:pt x="1939" y="30144"/>
                  </a:cubicBezTo>
                  <a:cubicBezTo>
                    <a:pt x="2036" y="29455"/>
                    <a:pt x="2101" y="28999"/>
                    <a:pt x="2127" y="28772"/>
                  </a:cubicBezTo>
                  <a:cubicBezTo>
                    <a:pt x="2199" y="28258"/>
                    <a:pt x="2244" y="27796"/>
                    <a:pt x="2277" y="27393"/>
                  </a:cubicBezTo>
                  <a:cubicBezTo>
                    <a:pt x="2303" y="27165"/>
                    <a:pt x="2335" y="26600"/>
                    <a:pt x="2381" y="25696"/>
                  </a:cubicBezTo>
                  <a:cubicBezTo>
                    <a:pt x="2517" y="23576"/>
                    <a:pt x="2804" y="21475"/>
                    <a:pt x="3252" y="19394"/>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0"/>
            <p:cNvSpPr/>
            <p:nvPr/>
          </p:nvSpPr>
          <p:spPr>
            <a:xfrm>
              <a:off x="-7314002" y="8027206"/>
              <a:ext cx="979547" cy="1478696"/>
            </a:xfrm>
            <a:custGeom>
              <a:avLst/>
              <a:gdLst/>
              <a:ahLst/>
              <a:cxnLst/>
              <a:rect l="l" t="t" r="r" b="b"/>
              <a:pathLst>
                <a:path w="12852" h="19401" extrusionOk="0">
                  <a:moveTo>
                    <a:pt x="8962" y="0"/>
                  </a:moveTo>
                  <a:lnTo>
                    <a:pt x="8962" y="0"/>
                  </a:lnTo>
                  <a:cubicBezTo>
                    <a:pt x="8826" y="26"/>
                    <a:pt x="8683" y="59"/>
                    <a:pt x="8527" y="111"/>
                  </a:cubicBezTo>
                  <a:cubicBezTo>
                    <a:pt x="8533" y="117"/>
                    <a:pt x="8533" y="124"/>
                    <a:pt x="8533" y="131"/>
                  </a:cubicBezTo>
                  <a:cubicBezTo>
                    <a:pt x="8546" y="209"/>
                    <a:pt x="8546" y="274"/>
                    <a:pt x="8540" y="339"/>
                  </a:cubicBezTo>
                  <a:cubicBezTo>
                    <a:pt x="8527" y="410"/>
                    <a:pt x="8501" y="469"/>
                    <a:pt x="8462" y="514"/>
                  </a:cubicBezTo>
                  <a:cubicBezTo>
                    <a:pt x="8442" y="540"/>
                    <a:pt x="8410" y="566"/>
                    <a:pt x="8371" y="592"/>
                  </a:cubicBezTo>
                  <a:cubicBezTo>
                    <a:pt x="8306" y="638"/>
                    <a:pt x="8228" y="683"/>
                    <a:pt x="8130" y="735"/>
                  </a:cubicBezTo>
                  <a:cubicBezTo>
                    <a:pt x="8104" y="755"/>
                    <a:pt x="8085" y="761"/>
                    <a:pt x="8071" y="761"/>
                  </a:cubicBezTo>
                  <a:cubicBezTo>
                    <a:pt x="8058" y="768"/>
                    <a:pt x="8032" y="768"/>
                    <a:pt x="8006" y="768"/>
                  </a:cubicBezTo>
                  <a:cubicBezTo>
                    <a:pt x="7948" y="768"/>
                    <a:pt x="7896" y="761"/>
                    <a:pt x="7857" y="742"/>
                  </a:cubicBezTo>
                  <a:cubicBezTo>
                    <a:pt x="7824" y="729"/>
                    <a:pt x="7785" y="709"/>
                    <a:pt x="7727" y="670"/>
                  </a:cubicBezTo>
                  <a:cubicBezTo>
                    <a:pt x="7655" y="625"/>
                    <a:pt x="7616" y="579"/>
                    <a:pt x="7597" y="540"/>
                  </a:cubicBezTo>
                  <a:cubicBezTo>
                    <a:pt x="7597" y="540"/>
                    <a:pt x="7597" y="534"/>
                    <a:pt x="7597" y="534"/>
                  </a:cubicBezTo>
                  <a:cubicBezTo>
                    <a:pt x="7564" y="553"/>
                    <a:pt x="7532" y="573"/>
                    <a:pt x="7499" y="586"/>
                  </a:cubicBezTo>
                  <a:cubicBezTo>
                    <a:pt x="7428" y="631"/>
                    <a:pt x="7369" y="657"/>
                    <a:pt x="7330" y="664"/>
                  </a:cubicBezTo>
                  <a:cubicBezTo>
                    <a:pt x="7317" y="667"/>
                    <a:pt x="7298" y="669"/>
                    <a:pt x="7271" y="669"/>
                  </a:cubicBezTo>
                  <a:cubicBezTo>
                    <a:pt x="7244" y="669"/>
                    <a:pt x="7210" y="667"/>
                    <a:pt x="7167" y="664"/>
                  </a:cubicBezTo>
                  <a:lnTo>
                    <a:pt x="7063" y="664"/>
                  </a:lnTo>
                  <a:cubicBezTo>
                    <a:pt x="7057" y="709"/>
                    <a:pt x="7031" y="761"/>
                    <a:pt x="6992" y="826"/>
                  </a:cubicBezTo>
                  <a:lnTo>
                    <a:pt x="6953" y="878"/>
                  </a:lnTo>
                  <a:lnTo>
                    <a:pt x="6868" y="950"/>
                  </a:lnTo>
                  <a:cubicBezTo>
                    <a:pt x="6836" y="976"/>
                    <a:pt x="6810" y="989"/>
                    <a:pt x="6803" y="989"/>
                  </a:cubicBezTo>
                  <a:cubicBezTo>
                    <a:pt x="6784" y="1002"/>
                    <a:pt x="6764" y="1008"/>
                    <a:pt x="6738" y="1008"/>
                  </a:cubicBezTo>
                  <a:cubicBezTo>
                    <a:pt x="6702" y="1017"/>
                    <a:pt x="6668" y="1022"/>
                    <a:pt x="6637" y="1022"/>
                  </a:cubicBezTo>
                  <a:cubicBezTo>
                    <a:pt x="6618" y="1022"/>
                    <a:pt x="6600" y="1020"/>
                    <a:pt x="6582" y="1015"/>
                  </a:cubicBezTo>
                  <a:cubicBezTo>
                    <a:pt x="6543" y="1008"/>
                    <a:pt x="6485" y="982"/>
                    <a:pt x="6400" y="937"/>
                  </a:cubicBezTo>
                  <a:cubicBezTo>
                    <a:pt x="6361" y="911"/>
                    <a:pt x="6335" y="891"/>
                    <a:pt x="6322" y="878"/>
                  </a:cubicBezTo>
                  <a:cubicBezTo>
                    <a:pt x="6283" y="846"/>
                    <a:pt x="6257" y="800"/>
                    <a:pt x="6231" y="742"/>
                  </a:cubicBezTo>
                  <a:cubicBezTo>
                    <a:pt x="6159" y="755"/>
                    <a:pt x="6081" y="774"/>
                    <a:pt x="6010" y="800"/>
                  </a:cubicBezTo>
                  <a:cubicBezTo>
                    <a:pt x="6075" y="872"/>
                    <a:pt x="6153" y="937"/>
                    <a:pt x="6237" y="1002"/>
                  </a:cubicBezTo>
                  <a:cubicBezTo>
                    <a:pt x="6303" y="1041"/>
                    <a:pt x="6355" y="1067"/>
                    <a:pt x="6394" y="1074"/>
                  </a:cubicBezTo>
                  <a:cubicBezTo>
                    <a:pt x="6412" y="1076"/>
                    <a:pt x="6432" y="1078"/>
                    <a:pt x="6454" y="1078"/>
                  </a:cubicBezTo>
                  <a:cubicBezTo>
                    <a:pt x="6484" y="1078"/>
                    <a:pt x="6518" y="1075"/>
                    <a:pt x="6556" y="1067"/>
                  </a:cubicBezTo>
                  <a:cubicBezTo>
                    <a:pt x="6738" y="1028"/>
                    <a:pt x="6907" y="969"/>
                    <a:pt x="7070" y="872"/>
                  </a:cubicBezTo>
                  <a:cubicBezTo>
                    <a:pt x="7128" y="839"/>
                    <a:pt x="7167" y="820"/>
                    <a:pt x="7180" y="820"/>
                  </a:cubicBezTo>
                  <a:cubicBezTo>
                    <a:pt x="7209" y="810"/>
                    <a:pt x="7245" y="804"/>
                    <a:pt x="7285" y="804"/>
                  </a:cubicBezTo>
                  <a:cubicBezTo>
                    <a:pt x="7299" y="804"/>
                    <a:pt x="7314" y="805"/>
                    <a:pt x="7330" y="807"/>
                  </a:cubicBezTo>
                  <a:cubicBezTo>
                    <a:pt x="7363" y="813"/>
                    <a:pt x="7415" y="820"/>
                    <a:pt x="7480" y="833"/>
                  </a:cubicBezTo>
                  <a:cubicBezTo>
                    <a:pt x="7530" y="842"/>
                    <a:pt x="7581" y="847"/>
                    <a:pt x="7633" y="847"/>
                  </a:cubicBezTo>
                  <a:cubicBezTo>
                    <a:pt x="7722" y="847"/>
                    <a:pt x="7814" y="834"/>
                    <a:pt x="7909" y="813"/>
                  </a:cubicBezTo>
                  <a:cubicBezTo>
                    <a:pt x="8130" y="768"/>
                    <a:pt x="8338" y="670"/>
                    <a:pt x="8527" y="527"/>
                  </a:cubicBezTo>
                  <a:cubicBezTo>
                    <a:pt x="8715" y="384"/>
                    <a:pt x="8858" y="209"/>
                    <a:pt x="8962" y="0"/>
                  </a:cubicBezTo>
                  <a:close/>
                  <a:moveTo>
                    <a:pt x="8975" y="3077"/>
                  </a:moveTo>
                  <a:cubicBezTo>
                    <a:pt x="8936" y="3096"/>
                    <a:pt x="8891" y="3122"/>
                    <a:pt x="8845" y="3148"/>
                  </a:cubicBezTo>
                  <a:lnTo>
                    <a:pt x="8767" y="3194"/>
                  </a:lnTo>
                  <a:cubicBezTo>
                    <a:pt x="8806" y="3200"/>
                    <a:pt x="8826" y="3200"/>
                    <a:pt x="8832" y="3200"/>
                  </a:cubicBezTo>
                  <a:lnTo>
                    <a:pt x="8845" y="3200"/>
                  </a:lnTo>
                  <a:cubicBezTo>
                    <a:pt x="8878" y="3187"/>
                    <a:pt x="8910" y="3168"/>
                    <a:pt x="8949" y="3155"/>
                  </a:cubicBezTo>
                  <a:cubicBezTo>
                    <a:pt x="8949" y="3148"/>
                    <a:pt x="8956" y="3142"/>
                    <a:pt x="8956" y="3135"/>
                  </a:cubicBezTo>
                  <a:cubicBezTo>
                    <a:pt x="8969" y="3116"/>
                    <a:pt x="8975" y="3103"/>
                    <a:pt x="8982" y="3090"/>
                  </a:cubicBezTo>
                  <a:cubicBezTo>
                    <a:pt x="8982" y="3090"/>
                    <a:pt x="8975" y="3083"/>
                    <a:pt x="8975" y="3077"/>
                  </a:cubicBezTo>
                  <a:close/>
                  <a:moveTo>
                    <a:pt x="8689" y="3233"/>
                  </a:moveTo>
                  <a:lnTo>
                    <a:pt x="8631" y="3272"/>
                  </a:lnTo>
                  <a:cubicBezTo>
                    <a:pt x="8631" y="3291"/>
                    <a:pt x="8631" y="3311"/>
                    <a:pt x="8624" y="3330"/>
                  </a:cubicBezTo>
                  <a:cubicBezTo>
                    <a:pt x="8663" y="3304"/>
                    <a:pt x="8702" y="3278"/>
                    <a:pt x="8748" y="3259"/>
                  </a:cubicBezTo>
                  <a:cubicBezTo>
                    <a:pt x="8741" y="3259"/>
                    <a:pt x="8735" y="3252"/>
                    <a:pt x="8735" y="3252"/>
                  </a:cubicBezTo>
                  <a:cubicBezTo>
                    <a:pt x="8715" y="3252"/>
                    <a:pt x="8702" y="3246"/>
                    <a:pt x="8689" y="3233"/>
                  </a:cubicBezTo>
                  <a:close/>
                  <a:moveTo>
                    <a:pt x="8559" y="3311"/>
                  </a:moveTo>
                  <a:lnTo>
                    <a:pt x="8390" y="3402"/>
                  </a:lnTo>
                  <a:cubicBezTo>
                    <a:pt x="8377" y="3408"/>
                    <a:pt x="8358" y="3421"/>
                    <a:pt x="8338" y="3428"/>
                  </a:cubicBezTo>
                  <a:cubicBezTo>
                    <a:pt x="8353" y="3435"/>
                    <a:pt x="8369" y="3439"/>
                    <a:pt x="8384" y="3439"/>
                  </a:cubicBezTo>
                  <a:cubicBezTo>
                    <a:pt x="8395" y="3439"/>
                    <a:pt x="8405" y="3437"/>
                    <a:pt x="8416" y="3434"/>
                  </a:cubicBezTo>
                  <a:cubicBezTo>
                    <a:pt x="8449" y="3428"/>
                    <a:pt x="8481" y="3408"/>
                    <a:pt x="8514" y="3363"/>
                  </a:cubicBezTo>
                  <a:cubicBezTo>
                    <a:pt x="8533" y="3343"/>
                    <a:pt x="8546" y="3324"/>
                    <a:pt x="8559" y="3311"/>
                  </a:cubicBezTo>
                  <a:close/>
                  <a:moveTo>
                    <a:pt x="6922" y="3351"/>
                  </a:moveTo>
                  <a:cubicBezTo>
                    <a:pt x="6886" y="3351"/>
                    <a:pt x="6849" y="3353"/>
                    <a:pt x="6810" y="3356"/>
                  </a:cubicBezTo>
                  <a:lnTo>
                    <a:pt x="6810" y="3363"/>
                  </a:lnTo>
                  <a:cubicBezTo>
                    <a:pt x="6816" y="3376"/>
                    <a:pt x="6816" y="3402"/>
                    <a:pt x="6816" y="3441"/>
                  </a:cubicBezTo>
                  <a:lnTo>
                    <a:pt x="6816" y="3584"/>
                  </a:lnTo>
                  <a:cubicBezTo>
                    <a:pt x="6829" y="3597"/>
                    <a:pt x="6849" y="3603"/>
                    <a:pt x="6862" y="3610"/>
                  </a:cubicBezTo>
                  <a:cubicBezTo>
                    <a:pt x="6876" y="3616"/>
                    <a:pt x="6891" y="3619"/>
                    <a:pt x="6905" y="3619"/>
                  </a:cubicBezTo>
                  <a:cubicBezTo>
                    <a:pt x="6922" y="3619"/>
                    <a:pt x="6939" y="3614"/>
                    <a:pt x="6953" y="3603"/>
                  </a:cubicBezTo>
                  <a:cubicBezTo>
                    <a:pt x="6959" y="3597"/>
                    <a:pt x="6972" y="3584"/>
                    <a:pt x="6992" y="3551"/>
                  </a:cubicBezTo>
                  <a:lnTo>
                    <a:pt x="7024" y="3486"/>
                  </a:lnTo>
                  <a:cubicBezTo>
                    <a:pt x="7037" y="3467"/>
                    <a:pt x="7037" y="3454"/>
                    <a:pt x="7037" y="3441"/>
                  </a:cubicBezTo>
                  <a:cubicBezTo>
                    <a:pt x="7031" y="3415"/>
                    <a:pt x="7031" y="3389"/>
                    <a:pt x="7024" y="3369"/>
                  </a:cubicBezTo>
                  <a:cubicBezTo>
                    <a:pt x="7024" y="3363"/>
                    <a:pt x="7024" y="3356"/>
                    <a:pt x="7024" y="3356"/>
                  </a:cubicBezTo>
                  <a:cubicBezTo>
                    <a:pt x="6992" y="3353"/>
                    <a:pt x="6958" y="3351"/>
                    <a:pt x="6922" y="3351"/>
                  </a:cubicBezTo>
                  <a:close/>
                  <a:moveTo>
                    <a:pt x="7089" y="3356"/>
                  </a:moveTo>
                  <a:lnTo>
                    <a:pt x="7102" y="3486"/>
                  </a:lnTo>
                  <a:cubicBezTo>
                    <a:pt x="7115" y="3519"/>
                    <a:pt x="7135" y="3551"/>
                    <a:pt x="7161" y="3577"/>
                  </a:cubicBezTo>
                  <a:cubicBezTo>
                    <a:pt x="7194" y="3603"/>
                    <a:pt x="7233" y="3616"/>
                    <a:pt x="7265" y="3623"/>
                  </a:cubicBezTo>
                  <a:cubicBezTo>
                    <a:pt x="7272" y="3625"/>
                    <a:pt x="7278" y="3625"/>
                    <a:pt x="7284" y="3625"/>
                  </a:cubicBezTo>
                  <a:cubicBezTo>
                    <a:pt x="7304" y="3625"/>
                    <a:pt x="7322" y="3618"/>
                    <a:pt x="7337" y="3603"/>
                  </a:cubicBezTo>
                  <a:lnTo>
                    <a:pt x="7356" y="3571"/>
                  </a:lnTo>
                  <a:cubicBezTo>
                    <a:pt x="7369" y="3545"/>
                    <a:pt x="7376" y="3519"/>
                    <a:pt x="7382" y="3506"/>
                  </a:cubicBezTo>
                  <a:lnTo>
                    <a:pt x="7382" y="3460"/>
                  </a:lnTo>
                  <a:cubicBezTo>
                    <a:pt x="7382" y="3447"/>
                    <a:pt x="7389" y="3441"/>
                    <a:pt x="7395" y="3434"/>
                  </a:cubicBezTo>
                  <a:cubicBezTo>
                    <a:pt x="7298" y="3395"/>
                    <a:pt x="7194" y="3369"/>
                    <a:pt x="7089" y="3356"/>
                  </a:cubicBezTo>
                  <a:close/>
                  <a:moveTo>
                    <a:pt x="8286" y="3460"/>
                  </a:moveTo>
                  <a:cubicBezTo>
                    <a:pt x="8228" y="3493"/>
                    <a:pt x="8176" y="3532"/>
                    <a:pt x="8137" y="3564"/>
                  </a:cubicBezTo>
                  <a:cubicBezTo>
                    <a:pt x="8143" y="3590"/>
                    <a:pt x="8143" y="3623"/>
                    <a:pt x="8143" y="3649"/>
                  </a:cubicBezTo>
                  <a:cubicBezTo>
                    <a:pt x="8208" y="3597"/>
                    <a:pt x="8280" y="3545"/>
                    <a:pt x="8351" y="3499"/>
                  </a:cubicBezTo>
                  <a:cubicBezTo>
                    <a:pt x="8332" y="3493"/>
                    <a:pt x="8312" y="3486"/>
                    <a:pt x="8293" y="3467"/>
                  </a:cubicBezTo>
                  <a:cubicBezTo>
                    <a:pt x="8286" y="3467"/>
                    <a:pt x="8286" y="3460"/>
                    <a:pt x="8286" y="3460"/>
                  </a:cubicBezTo>
                  <a:close/>
                  <a:moveTo>
                    <a:pt x="7441" y="3454"/>
                  </a:moveTo>
                  <a:lnTo>
                    <a:pt x="7441" y="3473"/>
                  </a:lnTo>
                  <a:cubicBezTo>
                    <a:pt x="7434" y="3525"/>
                    <a:pt x="7434" y="3564"/>
                    <a:pt x="7441" y="3577"/>
                  </a:cubicBezTo>
                  <a:lnTo>
                    <a:pt x="7454" y="3610"/>
                  </a:lnTo>
                  <a:cubicBezTo>
                    <a:pt x="7493" y="3662"/>
                    <a:pt x="7525" y="3694"/>
                    <a:pt x="7558" y="3701"/>
                  </a:cubicBezTo>
                  <a:cubicBezTo>
                    <a:pt x="7569" y="3704"/>
                    <a:pt x="7580" y="3706"/>
                    <a:pt x="7591" y="3706"/>
                  </a:cubicBezTo>
                  <a:cubicBezTo>
                    <a:pt x="7622" y="3706"/>
                    <a:pt x="7649" y="3691"/>
                    <a:pt x="7668" y="3662"/>
                  </a:cubicBezTo>
                  <a:cubicBezTo>
                    <a:pt x="7681" y="3642"/>
                    <a:pt x="7688" y="3616"/>
                    <a:pt x="7688" y="3597"/>
                  </a:cubicBezTo>
                  <a:lnTo>
                    <a:pt x="7694" y="3597"/>
                  </a:lnTo>
                  <a:cubicBezTo>
                    <a:pt x="7610" y="3538"/>
                    <a:pt x="7525" y="3493"/>
                    <a:pt x="7441" y="3454"/>
                  </a:cubicBezTo>
                  <a:close/>
                  <a:moveTo>
                    <a:pt x="7740" y="3629"/>
                  </a:moveTo>
                  <a:cubicBezTo>
                    <a:pt x="7740" y="3649"/>
                    <a:pt x="7733" y="3668"/>
                    <a:pt x="7727" y="3681"/>
                  </a:cubicBezTo>
                  <a:cubicBezTo>
                    <a:pt x="7727" y="3688"/>
                    <a:pt x="7733" y="3694"/>
                    <a:pt x="7733" y="3701"/>
                  </a:cubicBezTo>
                  <a:cubicBezTo>
                    <a:pt x="7740" y="3720"/>
                    <a:pt x="7740" y="3733"/>
                    <a:pt x="7740" y="3759"/>
                  </a:cubicBezTo>
                  <a:cubicBezTo>
                    <a:pt x="7753" y="3785"/>
                    <a:pt x="7779" y="3805"/>
                    <a:pt x="7831" y="3805"/>
                  </a:cubicBezTo>
                  <a:lnTo>
                    <a:pt x="7909" y="3811"/>
                  </a:lnTo>
                  <a:cubicBezTo>
                    <a:pt x="7915" y="3808"/>
                    <a:pt x="7922" y="3807"/>
                    <a:pt x="7928" y="3807"/>
                  </a:cubicBezTo>
                  <a:cubicBezTo>
                    <a:pt x="7933" y="3807"/>
                    <a:pt x="7938" y="3808"/>
                    <a:pt x="7941" y="3811"/>
                  </a:cubicBezTo>
                  <a:cubicBezTo>
                    <a:pt x="7980" y="3779"/>
                    <a:pt x="8026" y="3740"/>
                    <a:pt x="8065" y="3714"/>
                  </a:cubicBezTo>
                  <a:lnTo>
                    <a:pt x="8058" y="3707"/>
                  </a:lnTo>
                  <a:lnTo>
                    <a:pt x="8058" y="3662"/>
                  </a:lnTo>
                  <a:lnTo>
                    <a:pt x="8065" y="3636"/>
                  </a:lnTo>
                  <a:lnTo>
                    <a:pt x="8065" y="3629"/>
                  </a:lnTo>
                  <a:lnTo>
                    <a:pt x="8058" y="3636"/>
                  </a:lnTo>
                  <a:cubicBezTo>
                    <a:pt x="8026" y="3675"/>
                    <a:pt x="8013" y="3701"/>
                    <a:pt x="8006" y="3701"/>
                  </a:cubicBezTo>
                  <a:cubicBezTo>
                    <a:pt x="7987" y="3720"/>
                    <a:pt x="7967" y="3733"/>
                    <a:pt x="7941" y="3740"/>
                  </a:cubicBezTo>
                  <a:cubicBezTo>
                    <a:pt x="7902" y="3740"/>
                    <a:pt x="7857" y="3720"/>
                    <a:pt x="7798" y="3675"/>
                  </a:cubicBezTo>
                  <a:cubicBezTo>
                    <a:pt x="7785" y="3655"/>
                    <a:pt x="7766" y="3642"/>
                    <a:pt x="7740" y="3629"/>
                  </a:cubicBezTo>
                  <a:close/>
                  <a:moveTo>
                    <a:pt x="7063" y="3519"/>
                  </a:moveTo>
                  <a:cubicBezTo>
                    <a:pt x="7050" y="3525"/>
                    <a:pt x="7037" y="3545"/>
                    <a:pt x="7024" y="3571"/>
                  </a:cubicBezTo>
                  <a:cubicBezTo>
                    <a:pt x="7011" y="3603"/>
                    <a:pt x="6998" y="3623"/>
                    <a:pt x="6992" y="3629"/>
                  </a:cubicBezTo>
                  <a:cubicBezTo>
                    <a:pt x="6979" y="3642"/>
                    <a:pt x="6966" y="3649"/>
                    <a:pt x="6946" y="3655"/>
                  </a:cubicBezTo>
                  <a:cubicBezTo>
                    <a:pt x="6928" y="3660"/>
                    <a:pt x="6910" y="3665"/>
                    <a:pt x="6891" y="3665"/>
                  </a:cubicBezTo>
                  <a:cubicBezTo>
                    <a:pt x="6884" y="3665"/>
                    <a:pt x="6876" y="3664"/>
                    <a:pt x="6868" y="3662"/>
                  </a:cubicBezTo>
                  <a:cubicBezTo>
                    <a:pt x="6855" y="3655"/>
                    <a:pt x="6836" y="3649"/>
                    <a:pt x="6823" y="3636"/>
                  </a:cubicBezTo>
                  <a:lnTo>
                    <a:pt x="6823" y="3636"/>
                  </a:lnTo>
                  <a:cubicBezTo>
                    <a:pt x="6823" y="3694"/>
                    <a:pt x="6829" y="3746"/>
                    <a:pt x="6836" y="3805"/>
                  </a:cubicBezTo>
                  <a:cubicBezTo>
                    <a:pt x="6849" y="3805"/>
                    <a:pt x="6868" y="3818"/>
                    <a:pt x="6901" y="3831"/>
                  </a:cubicBezTo>
                  <a:cubicBezTo>
                    <a:pt x="6927" y="3851"/>
                    <a:pt x="6946" y="3851"/>
                    <a:pt x="6966" y="3851"/>
                  </a:cubicBezTo>
                  <a:cubicBezTo>
                    <a:pt x="6979" y="3851"/>
                    <a:pt x="6998" y="3838"/>
                    <a:pt x="7031" y="3811"/>
                  </a:cubicBezTo>
                  <a:cubicBezTo>
                    <a:pt x="7050" y="3785"/>
                    <a:pt x="7070" y="3766"/>
                    <a:pt x="7076" y="3753"/>
                  </a:cubicBezTo>
                  <a:cubicBezTo>
                    <a:pt x="7083" y="3746"/>
                    <a:pt x="7089" y="3727"/>
                    <a:pt x="7089" y="3694"/>
                  </a:cubicBezTo>
                  <a:lnTo>
                    <a:pt x="7115" y="3610"/>
                  </a:lnTo>
                  <a:cubicBezTo>
                    <a:pt x="7089" y="3584"/>
                    <a:pt x="7070" y="3558"/>
                    <a:pt x="7063" y="3519"/>
                  </a:cubicBezTo>
                  <a:close/>
                  <a:moveTo>
                    <a:pt x="7389" y="3616"/>
                  </a:moveTo>
                  <a:cubicBezTo>
                    <a:pt x="7369" y="3649"/>
                    <a:pt x="7356" y="3662"/>
                    <a:pt x="7343" y="3668"/>
                  </a:cubicBezTo>
                  <a:cubicBezTo>
                    <a:pt x="7330" y="3675"/>
                    <a:pt x="7317" y="3675"/>
                    <a:pt x="7291" y="3675"/>
                  </a:cubicBezTo>
                  <a:lnTo>
                    <a:pt x="7220" y="3668"/>
                  </a:lnTo>
                  <a:cubicBezTo>
                    <a:pt x="7194" y="3662"/>
                    <a:pt x="7174" y="3655"/>
                    <a:pt x="7154" y="3649"/>
                  </a:cubicBezTo>
                  <a:lnTo>
                    <a:pt x="7154" y="3649"/>
                  </a:lnTo>
                  <a:cubicBezTo>
                    <a:pt x="7161" y="3681"/>
                    <a:pt x="7167" y="3714"/>
                    <a:pt x="7187" y="3746"/>
                  </a:cubicBezTo>
                  <a:cubicBezTo>
                    <a:pt x="7187" y="3753"/>
                    <a:pt x="7187" y="3759"/>
                    <a:pt x="7194" y="3759"/>
                  </a:cubicBezTo>
                  <a:cubicBezTo>
                    <a:pt x="7194" y="3772"/>
                    <a:pt x="7200" y="3779"/>
                    <a:pt x="7207" y="3792"/>
                  </a:cubicBezTo>
                  <a:cubicBezTo>
                    <a:pt x="7220" y="3818"/>
                    <a:pt x="7233" y="3831"/>
                    <a:pt x="7246" y="3838"/>
                  </a:cubicBezTo>
                  <a:cubicBezTo>
                    <a:pt x="7265" y="3844"/>
                    <a:pt x="7285" y="3851"/>
                    <a:pt x="7311" y="3851"/>
                  </a:cubicBezTo>
                  <a:cubicBezTo>
                    <a:pt x="7337" y="3851"/>
                    <a:pt x="7356" y="3851"/>
                    <a:pt x="7369" y="3844"/>
                  </a:cubicBezTo>
                  <a:cubicBezTo>
                    <a:pt x="7408" y="3818"/>
                    <a:pt x="7428" y="3785"/>
                    <a:pt x="7434" y="3727"/>
                  </a:cubicBezTo>
                  <a:lnTo>
                    <a:pt x="7441" y="3694"/>
                  </a:lnTo>
                  <a:cubicBezTo>
                    <a:pt x="7441" y="3694"/>
                    <a:pt x="7441" y="3688"/>
                    <a:pt x="7441" y="3688"/>
                  </a:cubicBezTo>
                  <a:lnTo>
                    <a:pt x="7389" y="3616"/>
                  </a:lnTo>
                  <a:close/>
                  <a:moveTo>
                    <a:pt x="7493" y="3740"/>
                  </a:moveTo>
                  <a:lnTo>
                    <a:pt x="7493" y="3740"/>
                  </a:lnTo>
                  <a:cubicBezTo>
                    <a:pt x="7486" y="3798"/>
                    <a:pt x="7493" y="3844"/>
                    <a:pt x="7512" y="3870"/>
                  </a:cubicBezTo>
                  <a:cubicBezTo>
                    <a:pt x="7525" y="3890"/>
                    <a:pt x="7545" y="3903"/>
                    <a:pt x="7564" y="3909"/>
                  </a:cubicBezTo>
                  <a:cubicBezTo>
                    <a:pt x="7577" y="3912"/>
                    <a:pt x="7589" y="3914"/>
                    <a:pt x="7599" y="3914"/>
                  </a:cubicBezTo>
                  <a:cubicBezTo>
                    <a:pt x="7610" y="3914"/>
                    <a:pt x="7619" y="3912"/>
                    <a:pt x="7629" y="3909"/>
                  </a:cubicBezTo>
                  <a:cubicBezTo>
                    <a:pt x="7655" y="3896"/>
                    <a:pt x="7675" y="3870"/>
                    <a:pt x="7681" y="3838"/>
                  </a:cubicBezTo>
                  <a:cubicBezTo>
                    <a:pt x="7681" y="3811"/>
                    <a:pt x="7681" y="3779"/>
                    <a:pt x="7675" y="3746"/>
                  </a:cubicBezTo>
                  <a:cubicBezTo>
                    <a:pt x="7649" y="3759"/>
                    <a:pt x="7623" y="3766"/>
                    <a:pt x="7597" y="3766"/>
                  </a:cubicBezTo>
                  <a:cubicBezTo>
                    <a:pt x="7590" y="3767"/>
                    <a:pt x="7583" y="3768"/>
                    <a:pt x="7577" y="3768"/>
                  </a:cubicBezTo>
                  <a:cubicBezTo>
                    <a:pt x="7546" y="3768"/>
                    <a:pt x="7519" y="3756"/>
                    <a:pt x="7493" y="3740"/>
                  </a:cubicBezTo>
                  <a:close/>
                  <a:moveTo>
                    <a:pt x="7167" y="3831"/>
                  </a:moveTo>
                  <a:lnTo>
                    <a:pt x="7161" y="3844"/>
                  </a:lnTo>
                  <a:cubicBezTo>
                    <a:pt x="7161" y="3851"/>
                    <a:pt x="7154" y="3851"/>
                    <a:pt x="7154" y="3857"/>
                  </a:cubicBezTo>
                  <a:cubicBezTo>
                    <a:pt x="7154" y="3870"/>
                    <a:pt x="7154" y="3877"/>
                    <a:pt x="7154" y="3877"/>
                  </a:cubicBezTo>
                  <a:lnTo>
                    <a:pt x="7167" y="3922"/>
                  </a:lnTo>
                  <a:lnTo>
                    <a:pt x="7200" y="3974"/>
                  </a:lnTo>
                  <a:lnTo>
                    <a:pt x="7233" y="4013"/>
                  </a:lnTo>
                  <a:cubicBezTo>
                    <a:pt x="7246" y="4033"/>
                    <a:pt x="7265" y="4046"/>
                    <a:pt x="7291" y="4052"/>
                  </a:cubicBezTo>
                  <a:cubicBezTo>
                    <a:pt x="7311" y="4052"/>
                    <a:pt x="7330" y="4052"/>
                    <a:pt x="7337" y="4046"/>
                  </a:cubicBezTo>
                  <a:cubicBezTo>
                    <a:pt x="7350" y="4039"/>
                    <a:pt x="7356" y="4033"/>
                    <a:pt x="7363" y="4013"/>
                  </a:cubicBezTo>
                  <a:cubicBezTo>
                    <a:pt x="7376" y="3994"/>
                    <a:pt x="7382" y="3968"/>
                    <a:pt x="7382" y="3948"/>
                  </a:cubicBezTo>
                  <a:lnTo>
                    <a:pt x="7389" y="3916"/>
                  </a:lnTo>
                  <a:cubicBezTo>
                    <a:pt x="7382" y="3909"/>
                    <a:pt x="7376" y="3909"/>
                    <a:pt x="7376" y="3896"/>
                  </a:cubicBezTo>
                  <a:cubicBezTo>
                    <a:pt x="7363" y="3903"/>
                    <a:pt x="7343" y="3903"/>
                    <a:pt x="7324" y="3903"/>
                  </a:cubicBezTo>
                  <a:cubicBezTo>
                    <a:pt x="7285" y="3903"/>
                    <a:pt x="7252" y="3896"/>
                    <a:pt x="7233" y="3890"/>
                  </a:cubicBezTo>
                  <a:cubicBezTo>
                    <a:pt x="7213" y="3883"/>
                    <a:pt x="7187" y="3864"/>
                    <a:pt x="7167" y="3831"/>
                  </a:cubicBezTo>
                  <a:close/>
                  <a:moveTo>
                    <a:pt x="7733" y="3857"/>
                  </a:moveTo>
                  <a:cubicBezTo>
                    <a:pt x="7733" y="3903"/>
                    <a:pt x="7707" y="3935"/>
                    <a:pt x="7655" y="3961"/>
                  </a:cubicBezTo>
                  <a:cubicBezTo>
                    <a:pt x="7637" y="3970"/>
                    <a:pt x="7618" y="3975"/>
                    <a:pt x="7597" y="3975"/>
                  </a:cubicBezTo>
                  <a:cubicBezTo>
                    <a:pt x="7574" y="3975"/>
                    <a:pt x="7550" y="3969"/>
                    <a:pt x="7525" y="3955"/>
                  </a:cubicBezTo>
                  <a:cubicBezTo>
                    <a:pt x="7493" y="3942"/>
                    <a:pt x="7473" y="3916"/>
                    <a:pt x="7460" y="3896"/>
                  </a:cubicBezTo>
                  <a:cubicBezTo>
                    <a:pt x="7460" y="3896"/>
                    <a:pt x="7454" y="3903"/>
                    <a:pt x="7454" y="3909"/>
                  </a:cubicBezTo>
                  <a:lnTo>
                    <a:pt x="7454" y="3929"/>
                  </a:lnTo>
                  <a:cubicBezTo>
                    <a:pt x="7447" y="3955"/>
                    <a:pt x="7454" y="3981"/>
                    <a:pt x="7460" y="4007"/>
                  </a:cubicBezTo>
                  <a:cubicBezTo>
                    <a:pt x="7460" y="4013"/>
                    <a:pt x="7460" y="4013"/>
                    <a:pt x="7467" y="4013"/>
                  </a:cubicBezTo>
                  <a:lnTo>
                    <a:pt x="7506" y="4046"/>
                  </a:lnTo>
                  <a:cubicBezTo>
                    <a:pt x="7519" y="4052"/>
                    <a:pt x="7545" y="4059"/>
                    <a:pt x="7577" y="4059"/>
                  </a:cubicBezTo>
                  <a:cubicBezTo>
                    <a:pt x="7623" y="4059"/>
                    <a:pt x="7655" y="4052"/>
                    <a:pt x="7675" y="4046"/>
                  </a:cubicBezTo>
                  <a:cubicBezTo>
                    <a:pt x="7688" y="4039"/>
                    <a:pt x="7694" y="4039"/>
                    <a:pt x="7701" y="4039"/>
                  </a:cubicBezTo>
                  <a:cubicBezTo>
                    <a:pt x="7733" y="4007"/>
                    <a:pt x="7759" y="3974"/>
                    <a:pt x="7792" y="3942"/>
                  </a:cubicBezTo>
                  <a:cubicBezTo>
                    <a:pt x="7811" y="3922"/>
                    <a:pt x="7837" y="3903"/>
                    <a:pt x="7857" y="3883"/>
                  </a:cubicBezTo>
                  <a:cubicBezTo>
                    <a:pt x="7831" y="3877"/>
                    <a:pt x="7785" y="3870"/>
                    <a:pt x="7733" y="3857"/>
                  </a:cubicBezTo>
                  <a:close/>
                  <a:moveTo>
                    <a:pt x="7070" y="3825"/>
                  </a:moveTo>
                  <a:cubicBezTo>
                    <a:pt x="7063" y="3831"/>
                    <a:pt x="7057" y="3838"/>
                    <a:pt x="7050" y="3844"/>
                  </a:cubicBezTo>
                  <a:cubicBezTo>
                    <a:pt x="7024" y="3870"/>
                    <a:pt x="6998" y="3883"/>
                    <a:pt x="6972" y="3890"/>
                  </a:cubicBezTo>
                  <a:cubicBezTo>
                    <a:pt x="6967" y="3891"/>
                    <a:pt x="6962" y="3891"/>
                    <a:pt x="6956" y="3891"/>
                  </a:cubicBezTo>
                  <a:cubicBezTo>
                    <a:pt x="6927" y="3891"/>
                    <a:pt x="6891" y="3877"/>
                    <a:pt x="6842" y="3844"/>
                  </a:cubicBezTo>
                  <a:lnTo>
                    <a:pt x="6842" y="3844"/>
                  </a:lnTo>
                  <a:cubicBezTo>
                    <a:pt x="6855" y="3929"/>
                    <a:pt x="6875" y="4007"/>
                    <a:pt x="6894" y="4085"/>
                  </a:cubicBezTo>
                  <a:cubicBezTo>
                    <a:pt x="6908" y="4087"/>
                    <a:pt x="6921" y="4089"/>
                    <a:pt x="6935" y="4089"/>
                  </a:cubicBezTo>
                  <a:cubicBezTo>
                    <a:pt x="6954" y="4089"/>
                    <a:pt x="6973" y="4086"/>
                    <a:pt x="6992" y="4078"/>
                  </a:cubicBezTo>
                  <a:cubicBezTo>
                    <a:pt x="7024" y="4059"/>
                    <a:pt x="7050" y="4033"/>
                    <a:pt x="7063" y="3994"/>
                  </a:cubicBezTo>
                  <a:cubicBezTo>
                    <a:pt x="7076" y="3974"/>
                    <a:pt x="7076" y="3935"/>
                    <a:pt x="7076" y="3883"/>
                  </a:cubicBezTo>
                  <a:lnTo>
                    <a:pt x="7076" y="3844"/>
                  </a:lnTo>
                  <a:lnTo>
                    <a:pt x="7070" y="3825"/>
                  </a:lnTo>
                  <a:close/>
                  <a:moveTo>
                    <a:pt x="7128" y="3987"/>
                  </a:moveTo>
                  <a:cubicBezTo>
                    <a:pt x="7115" y="4026"/>
                    <a:pt x="7096" y="4059"/>
                    <a:pt x="7076" y="4072"/>
                  </a:cubicBezTo>
                  <a:lnTo>
                    <a:pt x="7044" y="4111"/>
                  </a:lnTo>
                  <a:cubicBezTo>
                    <a:pt x="7012" y="4132"/>
                    <a:pt x="6975" y="4145"/>
                    <a:pt x="6934" y="4145"/>
                  </a:cubicBezTo>
                  <a:cubicBezTo>
                    <a:pt x="6925" y="4145"/>
                    <a:pt x="6916" y="4144"/>
                    <a:pt x="6907" y="4143"/>
                  </a:cubicBezTo>
                  <a:lnTo>
                    <a:pt x="6907" y="4143"/>
                  </a:lnTo>
                  <a:cubicBezTo>
                    <a:pt x="6920" y="4182"/>
                    <a:pt x="6933" y="4221"/>
                    <a:pt x="6946" y="4254"/>
                  </a:cubicBezTo>
                  <a:lnTo>
                    <a:pt x="6959" y="4260"/>
                  </a:lnTo>
                  <a:cubicBezTo>
                    <a:pt x="6998" y="4260"/>
                    <a:pt x="7037" y="4254"/>
                    <a:pt x="7070" y="4234"/>
                  </a:cubicBezTo>
                  <a:cubicBezTo>
                    <a:pt x="7102" y="4221"/>
                    <a:pt x="7128" y="4195"/>
                    <a:pt x="7141" y="4156"/>
                  </a:cubicBezTo>
                  <a:lnTo>
                    <a:pt x="7154" y="4104"/>
                  </a:lnTo>
                  <a:lnTo>
                    <a:pt x="7174" y="4065"/>
                  </a:lnTo>
                  <a:lnTo>
                    <a:pt x="7187" y="4052"/>
                  </a:lnTo>
                  <a:cubicBezTo>
                    <a:pt x="7180" y="4046"/>
                    <a:pt x="7174" y="4046"/>
                    <a:pt x="7167" y="4039"/>
                  </a:cubicBezTo>
                  <a:cubicBezTo>
                    <a:pt x="7154" y="4013"/>
                    <a:pt x="7135" y="4000"/>
                    <a:pt x="7128" y="3987"/>
                  </a:cubicBezTo>
                  <a:close/>
                  <a:moveTo>
                    <a:pt x="7408" y="4065"/>
                  </a:moveTo>
                  <a:cubicBezTo>
                    <a:pt x="7382" y="4091"/>
                    <a:pt x="7363" y="4111"/>
                    <a:pt x="7343" y="4117"/>
                  </a:cubicBezTo>
                  <a:cubicBezTo>
                    <a:pt x="7330" y="4117"/>
                    <a:pt x="7304" y="4117"/>
                    <a:pt x="7272" y="4111"/>
                  </a:cubicBezTo>
                  <a:cubicBezTo>
                    <a:pt x="7259" y="4104"/>
                    <a:pt x="7246" y="4098"/>
                    <a:pt x="7233" y="4091"/>
                  </a:cubicBezTo>
                  <a:lnTo>
                    <a:pt x="7233" y="4104"/>
                  </a:lnTo>
                  <a:cubicBezTo>
                    <a:pt x="7233" y="4111"/>
                    <a:pt x="7233" y="4117"/>
                    <a:pt x="7239" y="4124"/>
                  </a:cubicBezTo>
                  <a:lnTo>
                    <a:pt x="7246" y="4176"/>
                  </a:lnTo>
                  <a:cubicBezTo>
                    <a:pt x="7246" y="4195"/>
                    <a:pt x="7259" y="4221"/>
                    <a:pt x="7278" y="4234"/>
                  </a:cubicBezTo>
                  <a:cubicBezTo>
                    <a:pt x="7304" y="4254"/>
                    <a:pt x="7324" y="4260"/>
                    <a:pt x="7350" y="4260"/>
                  </a:cubicBezTo>
                  <a:lnTo>
                    <a:pt x="7395" y="4254"/>
                  </a:lnTo>
                  <a:cubicBezTo>
                    <a:pt x="7421" y="4241"/>
                    <a:pt x="7441" y="4228"/>
                    <a:pt x="7447" y="4221"/>
                  </a:cubicBezTo>
                  <a:cubicBezTo>
                    <a:pt x="7454" y="4221"/>
                    <a:pt x="7460" y="4208"/>
                    <a:pt x="7460" y="4189"/>
                  </a:cubicBezTo>
                  <a:lnTo>
                    <a:pt x="7480" y="4143"/>
                  </a:lnTo>
                  <a:cubicBezTo>
                    <a:pt x="7447" y="4124"/>
                    <a:pt x="7421" y="4098"/>
                    <a:pt x="7408" y="4065"/>
                  </a:cubicBezTo>
                  <a:close/>
                  <a:moveTo>
                    <a:pt x="7187" y="4202"/>
                  </a:moveTo>
                  <a:lnTo>
                    <a:pt x="7174" y="4215"/>
                  </a:lnTo>
                  <a:cubicBezTo>
                    <a:pt x="7141" y="4267"/>
                    <a:pt x="7102" y="4299"/>
                    <a:pt x="7057" y="4312"/>
                  </a:cubicBezTo>
                  <a:cubicBezTo>
                    <a:pt x="7024" y="4319"/>
                    <a:pt x="6998" y="4325"/>
                    <a:pt x="6972" y="4325"/>
                  </a:cubicBezTo>
                  <a:lnTo>
                    <a:pt x="6966" y="4325"/>
                  </a:lnTo>
                  <a:cubicBezTo>
                    <a:pt x="6992" y="4377"/>
                    <a:pt x="7018" y="4416"/>
                    <a:pt x="7044" y="4442"/>
                  </a:cubicBezTo>
                  <a:lnTo>
                    <a:pt x="7050" y="4442"/>
                  </a:lnTo>
                  <a:lnTo>
                    <a:pt x="7089" y="4436"/>
                  </a:lnTo>
                  <a:cubicBezTo>
                    <a:pt x="7122" y="4436"/>
                    <a:pt x="7167" y="4416"/>
                    <a:pt x="7220" y="4371"/>
                  </a:cubicBezTo>
                  <a:cubicBezTo>
                    <a:pt x="7233" y="4358"/>
                    <a:pt x="7246" y="4345"/>
                    <a:pt x="7252" y="4332"/>
                  </a:cubicBezTo>
                  <a:cubicBezTo>
                    <a:pt x="7259" y="4325"/>
                    <a:pt x="7265" y="4319"/>
                    <a:pt x="7265" y="4306"/>
                  </a:cubicBezTo>
                  <a:cubicBezTo>
                    <a:pt x="7265" y="4299"/>
                    <a:pt x="7259" y="4299"/>
                    <a:pt x="7259" y="4299"/>
                  </a:cubicBezTo>
                  <a:cubicBezTo>
                    <a:pt x="7220" y="4267"/>
                    <a:pt x="7200" y="4234"/>
                    <a:pt x="7187" y="4202"/>
                  </a:cubicBezTo>
                  <a:close/>
                  <a:moveTo>
                    <a:pt x="7493" y="4267"/>
                  </a:moveTo>
                  <a:lnTo>
                    <a:pt x="7493" y="4267"/>
                  </a:lnTo>
                  <a:cubicBezTo>
                    <a:pt x="7473" y="4286"/>
                    <a:pt x="7447" y="4299"/>
                    <a:pt x="7421" y="4312"/>
                  </a:cubicBezTo>
                  <a:cubicBezTo>
                    <a:pt x="7395" y="4319"/>
                    <a:pt x="7376" y="4325"/>
                    <a:pt x="7350" y="4325"/>
                  </a:cubicBezTo>
                  <a:cubicBezTo>
                    <a:pt x="7343" y="4377"/>
                    <a:pt x="7350" y="4416"/>
                    <a:pt x="7369" y="4449"/>
                  </a:cubicBezTo>
                  <a:cubicBezTo>
                    <a:pt x="7369" y="4442"/>
                    <a:pt x="7376" y="4436"/>
                    <a:pt x="7382" y="4429"/>
                  </a:cubicBezTo>
                  <a:cubicBezTo>
                    <a:pt x="7415" y="4371"/>
                    <a:pt x="7454" y="4319"/>
                    <a:pt x="7493" y="4267"/>
                  </a:cubicBezTo>
                  <a:close/>
                  <a:moveTo>
                    <a:pt x="7265" y="4429"/>
                  </a:moveTo>
                  <a:cubicBezTo>
                    <a:pt x="7220" y="4462"/>
                    <a:pt x="7187" y="4481"/>
                    <a:pt x="7154" y="4494"/>
                  </a:cubicBezTo>
                  <a:lnTo>
                    <a:pt x="7148" y="4494"/>
                  </a:lnTo>
                  <a:cubicBezTo>
                    <a:pt x="7174" y="4501"/>
                    <a:pt x="7207" y="4501"/>
                    <a:pt x="7252" y="4501"/>
                  </a:cubicBezTo>
                  <a:cubicBezTo>
                    <a:pt x="7265" y="4501"/>
                    <a:pt x="7278" y="4501"/>
                    <a:pt x="7285" y="4507"/>
                  </a:cubicBezTo>
                  <a:cubicBezTo>
                    <a:pt x="7278" y="4488"/>
                    <a:pt x="7272" y="4462"/>
                    <a:pt x="7265" y="4429"/>
                  </a:cubicBezTo>
                  <a:close/>
                  <a:moveTo>
                    <a:pt x="2641" y="7323"/>
                  </a:moveTo>
                  <a:cubicBezTo>
                    <a:pt x="2641" y="7356"/>
                    <a:pt x="2634" y="7388"/>
                    <a:pt x="2628" y="7434"/>
                  </a:cubicBezTo>
                  <a:cubicBezTo>
                    <a:pt x="2621" y="7466"/>
                    <a:pt x="2615" y="7499"/>
                    <a:pt x="2602" y="7525"/>
                  </a:cubicBezTo>
                  <a:cubicBezTo>
                    <a:pt x="2602" y="7532"/>
                    <a:pt x="2602" y="7538"/>
                    <a:pt x="2608" y="7545"/>
                  </a:cubicBezTo>
                  <a:cubicBezTo>
                    <a:pt x="2615" y="7564"/>
                    <a:pt x="2621" y="7577"/>
                    <a:pt x="2641" y="7584"/>
                  </a:cubicBezTo>
                  <a:cubicBezTo>
                    <a:pt x="2647" y="7597"/>
                    <a:pt x="2660" y="7597"/>
                    <a:pt x="2680" y="7597"/>
                  </a:cubicBezTo>
                  <a:cubicBezTo>
                    <a:pt x="2689" y="7598"/>
                    <a:pt x="2697" y="7599"/>
                    <a:pt x="2706" y="7599"/>
                  </a:cubicBezTo>
                  <a:cubicBezTo>
                    <a:pt x="2729" y="7599"/>
                    <a:pt x="2752" y="7593"/>
                    <a:pt x="2771" y="7584"/>
                  </a:cubicBezTo>
                  <a:cubicBezTo>
                    <a:pt x="2784" y="7571"/>
                    <a:pt x="2804" y="7551"/>
                    <a:pt x="2823" y="7512"/>
                  </a:cubicBezTo>
                  <a:lnTo>
                    <a:pt x="2843" y="7473"/>
                  </a:lnTo>
                  <a:cubicBezTo>
                    <a:pt x="2843" y="7440"/>
                    <a:pt x="2849" y="7414"/>
                    <a:pt x="2856" y="7395"/>
                  </a:cubicBezTo>
                  <a:lnTo>
                    <a:pt x="2862" y="7395"/>
                  </a:lnTo>
                  <a:cubicBezTo>
                    <a:pt x="2784" y="7369"/>
                    <a:pt x="2713" y="7343"/>
                    <a:pt x="2641" y="7323"/>
                  </a:cubicBezTo>
                  <a:close/>
                  <a:moveTo>
                    <a:pt x="2927" y="7427"/>
                  </a:moveTo>
                  <a:lnTo>
                    <a:pt x="2908" y="7492"/>
                  </a:lnTo>
                  <a:cubicBezTo>
                    <a:pt x="2901" y="7545"/>
                    <a:pt x="2895" y="7590"/>
                    <a:pt x="2901" y="7616"/>
                  </a:cubicBezTo>
                  <a:cubicBezTo>
                    <a:pt x="2908" y="7662"/>
                    <a:pt x="2927" y="7701"/>
                    <a:pt x="2953" y="7727"/>
                  </a:cubicBezTo>
                  <a:cubicBezTo>
                    <a:pt x="2976" y="7746"/>
                    <a:pt x="2999" y="7756"/>
                    <a:pt x="3021" y="7756"/>
                  </a:cubicBezTo>
                  <a:cubicBezTo>
                    <a:pt x="3038" y="7756"/>
                    <a:pt x="3054" y="7750"/>
                    <a:pt x="3070" y="7740"/>
                  </a:cubicBezTo>
                  <a:cubicBezTo>
                    <a:pt x="3090" y="7727"/>
                    <a:pt x="3109" y="7714"/>
                    <a:pt x="3116" y="7688"/>
                  </a:cubicBezTo>
                  <a:cubicBezTo>
                    <a:pt x="3129" y="7668"/>
                    <a:pt x="3142" y="7649"/>
                    <a:pt x="3148" y="7629"/>
                  </a:cubicBezTo>
                  <a:lnTo>
                    <a:pt x="3168" y="7551"/>
                  </a:lnTo>
                  <a:cubicBezTo>
                    <a:pt x="3142" y="7532"/>
                    <a:pt x="3096" y="7512"/>
                    <a:pt x="3044" y="7486"/>
                  </a:cubicBezTo>
                  <a:cubicBezTo>
                    <a:pt x="3005" y="7460"/>
                    <a:pt x="2966" y="7440"/>
                    <a:pt x="2927" y="7427"/>
                  </a:cubicBezTo>
                  <a:close/>
                  <a:moveTo>
                    <a:pt x="3421" y="7525"/>
                  </a:moveTo>
                  <a:cubicBezTo>
                    <a:pt x="3382" y="7545"/>
                    <a:pt x="3350" y="7564"/>
                    <a:pt x="3317" y="7571"/>
                  </a:cubicBezTo>
                  <a:lnTo>
                    <a:pt x="3265" y="7571"/>
                  </a:lnTo>
                  <a:cubicBezTo>
                    <a:pt x="3265" y="7584"/>
                    <a:pt x="3259" y="7590"/>
                    <a:pt x="3252" y="7603"/>
                  </a:cubicBezTo>
                  <a:cubicBezTo>
                    <a:pt x="3246" y="7610"/>
                    <a:pt x="3239" y="7623"/>
                    <a:pt x="3239" y="7636"/>
                  </a:cubicBezTo>
                  <a:lnTo>
                    <a:pt x="3239" y="7662"/>
                  </a:lnTo>
                  <a:cubicBezTo>
                    <a:pt x="3252" y="7707"/>
                    <a:pt x="3272" y="7740"/>
                    <a:pt x="3291" y="7753"/>
                  </a:cubicBezTo>
                  <a:cubicBezTo>
                    <a:pt x="3317" y="7772"/>
                    <a:pt x="3350" y="7779"/>
                    <a:pt x="3402" y="7779"/>
                  </a:cubicBezTo>
                  <a:lnTo>
                    <a:pt x="3441" y="7740"/>
                  </a:lnTo>
                  <a:cubicBezTo>
                    <a:pt x="3460" y="7720"/>
                    <a:pt x="3473" y="7701"/>
                    <a:pt x="3486" y="7675"/>
                  </a:cubicBezTo>
                  <a:cubicBezTo>
                    <a:pt x="3499" y="7636"/>
                    <a:pt x="3512" y="7616"/>
                    <a:pt x="3525" y="7616"/>
                  </a:cubicBezTo>
                  <a:lnTo>
                    <a:pt x="3525" y="7590"/>
                  </a:lnTo>
                  <a:cubicBezTo>
                    <a:pt x="3519" y="7590"/>
                    <a:pt x="3512" y="7584"/>
                    <a:pt x="3499" y="7584"/>
                  </a:cubicBezTo>
                  <a:cubicBezTo>
                    <a:pt x="3480" y="7577"/>
                    <a:pt x="3467" y="7558"/>
                    <a:pt x="3460" y="7532"/>
                  </a:cubicBezTo>
                  <a:lnTo>
                    <a:pt x="3460" y="7525"/>
                  </a:lnTo>
                  <a:close/>
                  <a:moveTo>
                    <a:pt x="2582" y="7610"/>
                  </a:moveTo>
                  <a:cubicBezTo>
                    <a:pt x="2550" y="7688"/>
                    <a:pt x="2517" y="7766"/>
                    <a:pt x="2485" y="7844"/>
                  </a:cubicBezTo>
                  <a:lnTo>
                    <a:pt x="2530" y="7922"/>
                  </a:lnTo>
                  <a:cubicBezTo>
                    <a:pt x="2539" y="7926"/>
                    <a:pt x="2548" y="7928"/>
                    <a:pt x="2558" y="7928"/>
                  </a:cubicBezTo>
                  <a:cubicBezTo>
                    <a:pt x="2578" y="7928"/>
                    <a:pt x="2600" y="7920"/>
                    <a:pt x="2621" y="7902"/>
                  </a:cubicBezTo>
                  <a:cubicBezTo>
                    <a:pt x="2641" y="7889"/>
                    <a:pt x="2667" y="7863"/>
                    <a:pt x="2693" y="7824"/>
                  </a:cubicBezTo>
                  <a:lnTo>
                    <a:pt x="2745" y="7753"/>
                  </a:lnTo>
                  <a:cubicBezTo>
                    <a:pt x="2765" y="7733"/>
                    <a:pt x="2778" y="7714"/>
                    <a:pt x="2784" y="7701"/>
                  </a:cubicBezTo>
                  <a:lnTo>
                    <a:pt x="2797" y="7636"/>
                  </a:lnTo>
                  <a:lnTo>
                    <a:pt x="2797" y="7636"/>
                  </a:lnTo>
                  <a:cubicBezTo>
                    <a:pt x="2778" y="7649"/>
                    <a:pt x="2758" y="7655"/>
                    <a:pt x="2732" y="7655"/>
                  </a:cubicBezTo>
                  <a:cubicBezTo>
                    <a:pt x="2718" y="7657"/>
                    <a:pt x="2703" y="7659"/>
                    <a:pt x="2689" y="7659"/>
                  </a:cubicBezTo>
                  <a:cubicBezTo>
                    <a:pt x="2665" y="7659"/>
                    <a:pt x="2642" y="7654"/>
                    <a:pt x="2621" y="7642"/>
                  </a:cubicBezTo>
                  <a:cubicBezTo>
                    <a:pt x="2602" y="7636"/>
                    <a:pt x="2589" y="7623"/>
                    <a:pt x="2582" y="7610"/>
                  </a:cubicBezTo>
                  <a:close/>
                  <a:moveTo>
                    <a:pt x="2862" y="7727"/>
                  </a:moveTo>
                  <a:cubicBezTo>
                    <a:pt x="2856" y="7772"/>
                    <a:pt x="2849" y="7818"/>
                    <a:pt x="2856" y="7857"/>
                  </a:cubicBezTo>
                  <a:cubicBezTo>
                    <a:pt x="2856" y="7909"/>
                    <a:pt x="2862" y="7954"/>
                    <a:pt x="2882" y="7980"/>
                  </a:cubicBezTo>
                  <a:cubicBezTo>
                    <a:pt x="2907" y="8016"/>
                    <a:pt x="2937" y="8036"/>
                    <a:pt x="2972" y="8036"/>
                  </a:cubicBezTo>
                  <a:cubicBezTo>
                    <a:pt x="2980" y="8036"/>
                    <a:pt x="2989" y="8035"/>
                    <a:pt x="2999" y="8032"/>
                  </a:cubicBezTo>
                  <a:cubicBezTo>
                    <a:pt x="3025" y="8019"/>
                    <a:pt x="3057" y="7993"/>
                    <a:pt x="3083" y="7954"/>
                  </a:cubicBezTo>
                  <a:cubicBezTo>
                    <a:pt x="3109" y="7915"/>
                    <a:pt x="3122" y="7883"/>
                    <a:pt x="3129" y="7857"/>
                  </a:cubicBezTo>
                  <a:cubicBezTo>
                    <a:pt x="3142" y="7824"/>
                    <a:pt x="3148" y="7805"/>
                    <a:pt x="3161" y="7785"/>
                  </a:cubicBezTo>
                  <a:cubicBezTo>
                    <a:pt x="3168" y="7772"/>
                    <a:pt x="3174" y="7766"/>
                    <a:pt x="3187" y="7759"/>
                  </a:cubicBezTo>
                  <a:cubicBezTo>
                    <a:pt x="3181" y="7753"/>
                    <a:pt x="3181" y="7746"/>
                    <a:pt x="3174" y="7740"/>
                  </a:cubicBezTo>
                  <a:cubicBezTo>
                    <a:pt x="3168" y="7740"/>
                    <a:pt x="3161" y="7746"/>
                    <a:pt x="3155" y="7759"/>
                  </a:cubicBezTo>
                  <a:cubicBezTo>
                    <a:pt x="3135" y="7792"/>
                    <a:pt x="3103" y="7811"/>
                    <a:pt x="3057" y="7818"/>
                  </a:cubicBezTo>
                  <a:cubicBezTo>
                    <a:pt x="3047" y="7819"/>
                    <a:pt x="3036" y="7820"/>
                    <a:pt x="3026" y="7820"/>
                  </a:cubicBezTo>
                  <a:cubicBezTo>
                    <a:pt x="2997" y="7820"/>
                    <a:pt x="2969" y="7814"/>
                    <a:pt x="2940" y="7805"/>
                  </a:cubicBezTo>
                  <a:cubicBezTo>
                    <a:pt x="2914" y="7785"/>
                    <a:pt x="2882" y="7759"/>
                    <a:pt x="2862" y="7727"/>
                  </a:cubicBezTo>
                  <a:close/>
                  <a:moveTo>
                    <a:pt x="3525" y="7805"/>
                  </a:moveTo>
                  <a:lnTo>
                    <a:pt x="3519" y="7811"/>
                  </a:lnTo>
                  <a:cubicBezTo>
                    <a:pt x="3512" y="7818"/>
                    <a:pt x="3506" y="7824"/>
                    <a:pt x="3506" y="7831"/>
                  </a:cubicBezTo>
                  <a:cubicBezTo>
                    <a:pt x="3486" y="7850"/>
                    <a:pt x="3473" y="7863"/>
                    <a:pt x="3454" y="7870"/>
                  </a:cubicBezTo>
                  <a:cubicBezTo>
                    <a:pt x="3441" y="7873"/>
                    <a:pt x="3430" y="7875"/>
                    <a:pt x="3420" y="7875"/>
                  </a:cubicBezTo>
                  <a:cubicBezTo>
                    <a:pt x="3410" y="7875"/>
                    <a:pt x="3402" y="7873"/>
                    <a:pt x="3395" y="7870"/>
                  </a:cubicBezTo>
                  <a:lnTo>
                    <a:pt x="3369" y="7870"/>
                  </a:lnTo>
                  <a:cubicBezTo>
                    <a:pt x="3337" y="7870"/>
                    <a:pt x="3311" y="7863"/>
                    <a:pt x="3298" y="7850"/>
                  </a:cubicBezTo>
                  <a:cubicBezTo>
                    <a:pt x="3285" y="7850"/>
                    <a:pt x="3265" y="7844"/>
                    <a:pt x="3252" y="7837"/>
                  </a:cubicBezTo>
                  <a:lnTo>
                    <a:pt x="3252" y="7844"/>
                  </a:lnTo>
                  <a:cubicBezTo>
                    <a:pt x="3252" y="7909"/>
                    <a:pt x="3246" y="7954"/>
                    <a:pt x="3252" y="7967"/>
                  </a:cubicBezTo>
                  <a:cubicBezTo>
                    <a:pt x="3259" y="8019"/>
                    <a:pt x="3278" y="8058"/>
                    <a:pt x="3317" y="8078"/>
                  </a:cubicBezTo>
                  <a:cubicBezTo>
                    <a:pt x="3328" y="8081"/>
                    <a:pt x="3341" y="8082"/>
                    <a:pt x="3356" y="8082"/>
                  </a:cubicBezTo>
                  <a:cubicBezTo>
                    <a:pt x="3378" y="8082"/>
                    <a:pt x="3404" y="8079"/>
                    <a:pt x="3434" y="8071"/>
                  </a:cubicBezTo>
                  <a:cubicBezTo>
                    <a:pt x="3467" y="8058"/>
                    <a:pt x="3493" y="8045"/>
                    <a:pt x="3499" y="8039"/>
                  </a:cubicBezTo>
                  <a:cubicBezTo>
                    <a:pt x="3506" y="8032"/>
                    <a:pt x="3512" y="8026"/>
                    <a:pt x="3519" y="8019"/>
                  </a:cubicBezTo>
                  <a:lnTo>
                    <a:pt x="3525" y="7805"/>
                  </a:lnTo>
                  <a:close/>
                  <a:moveTo>
                    <a:pt x="2446" y="7915"/>
                  </a:moveTo>
                  <a:cubicBezTo>
                    <a:pt x="2407" y="7980"/>
                    <a:pt x="2361" y="8058"/>
                    <a:pt x="2309" y="8149"/>
                  </a:cubicBezTo>
                  <a:lnTo>
                    <a:pt x="2316" y="8156"/>
                  </a:lnTo>
                  <a:cubicBezTo>
                    <a:pt x="2330" y="8162"/>
                    <a:pt x="2344" y="8165"/>
                    <a:pt x="2356" y="8165"/>
                  </a:cubicBezTo>
                  <a:cubicBezTo>
                    <a:pt x="2372" y="8165"/>
                    <a:pt x="2386" y="8160"/>
                    <a:pt x="2400" y="8149"/>
                  </a:cubicBezTo>
                  <a:cubicBezTo>
                    <a:pt x="2420" y="8136"/>
                    <a:pt x="2433" y="8117"/>
                    <a:pt x="2452" y="8084"/>
                  </a:cubicBezTo>
                  <a:cubicBezTo>
                    <a:pt x="2465" y="8052"/>
                    <a:pt x="2472" y="8026"/>
                    <a:pt x="2478" y="8006"/>
                  </a:cubicBezTo>
                  <a:cubicBezTo>
                    <a:pt x="2478" y="7993"/>
                    <a:pt x="2485" y="7987"/>
                    <a:pt x="2485" y="7980"/>
                  </a:cubicBezTo>
                  <a:cubicBezTo>
                    <a:pt x="2478" y="7974"/>
                    <a:pt x="2472" y="7967"/>
                    <a:pt x="2465" y="7961"/>
                  </a:cubicBezTo>
                  <a:cubicBezTo>
                    <a:pt x="2459" y="7954"/>
                    <a:pt x="2452" y="7935"/>
                    <a:pt x="2446" y="7915"/>
                  </a:cubicBezTo>
                  <a:close/>
                  <a:moveTo>
                    <a:pt x="2765" y="7857"/>
                  </a:moveTo>
                  <a:cubicBezTo>
                    <a:pt x="2732" y="7922"/>
                    <a:pt x="2680" y="7967"/>
                    <a:pt x="2608" y="7987"/>
                  </a:cubicBezTo>
                  <a:cubicBezTo>
                    <a:pt x="2589" y="7993"/>
                    <a:pt x="2569" y="8000"/>
                    <a:pt x="2556" y="8000"/>
                  </a:cubicBezTo>
                  <a:lnTo>
                    <a:pt x="2550" y="8019"/>
                  </a:lnTo>
                  <a:cubicBezTo>
                    <a:pt x="2550" y="8052"/>
                    <a:pt x="2550" y="8078"/>
                    <a:pt x="2556" y="8104"/>
                  </a:cubicBezTo>
                  <a:cubicBezTo>
                    <a:pt x="2563" y="8156"/>
                    <a:pt x="2589" y="8195"/>
                    <a:pt x="2628" y="8214"/>
                  </a:cubicBezTo>
                  <a:cubicBezTo>
                    <a:pt x="2645" y="8226"/>
                    <a:pt x="2663" y="8231"/>
                    <a:pt x="2683" y="8231"/>
                  </a:cubicBezTo>
                  <a:cubicBezTo>
                    <a:pt x="2708" y="8231"/>
                    <a:pt x="2735" y="8222"/>
                    <a:pt x="2765" y="8208"/>
                  </a:cubicBezTo>
                  <a:cubicBezTo>
                    <a:pt x="2797" y="8182"/>
                    <a:pt x="2830" y="8149"/>
                    <a:pt x="2856" y="8097"/>
                  </a:cubicBezTo>
                  <a:lnTo>
                    <a:pt x="2856" y="8091"/>
                  </a:lnTo>
                  <a:cubicBezTo>
                    <a:pt x="2830" y="8071"/>
                    <a:pt x="2810" y="8045"/>
                    <a:pt x="2791" y="8006"/>
                  </a:cubicBezTo>
                  <a:cubicBezTo>
                    <a:pt x="2778" y="7980"/>
                    <a:pt x="2771" y="7935"/>
                    <a:pt x="2765" y="7857"/>
                  </a:cubicBezTo>
                  <a:close/>
                  <a:moveTo>
                    <a:pt x="3161" y="8000"/>
                  </a:moveTo>
                  <a:cubicBezTo>
                    <a:pt x="3129" y="8058"/>
                    <a:pt x="3096" y="8091"/>
                    <a:pt x="3057" y="8110"/>
                  </a:cubicBezTo>
                  <a:cubicBezTo>
                    <a:pt x="3044" y="8117"/>
                    <a:pt x="3012" y="8123"/>
                    <a:pt x="2979" y="8123"/>
                  </a:cubicBezTo>
                  <a:lnTo>
                    <a:pt x="2947" y="8123"/>
                  </a:lnTo>
                  <a:cubicBezTo>
                    <a:pt x="2947" y="8130"/>
                    <a:pt x="2940" y="8149"/>
                    <a:pt x="2934" y="8169"/>
                  </a:cubicBezTo>
                  <a:cubicBezTo>
                    <a:pt x="2934" y="8195"/>
                    <a:pt x="2934" y="8214"/>
                    <a:pt x="2940" y="8227"/>
                  </a:cubicBezTo>
                  <a:cubicBezTo>
                    <a:pt x="2953" y="8260"/>
                    <a:pt x="2979" y="8279"/>
                    <a:pt x="3025" y="8292"/>
                  </a:cubicBezTo>
                  <a:cubicBezTo>
                    <a:pt x="3041" y="8297"/>
                    <a:pt x="3057" y="8299"/>
                    <a:pt x="3073" y="8299"/>
                  </a:cubicBezTo>
                  <a:cubicBezTo>
                    <a:pt x="3102" y="8299"/>
                    <a:pt x="3132" y="8292"/>
                    <a:pt x="3161" y="8279"/>
                  </a:cubicBezTo>
                  <a:cubicBezTo>
                    <a:pt x="3207" y="8253"/>
                    <a:pt x="3239" y="8221"/>
                    <a:pt x="3259" y="8175"/>
                  </a:cubicBezTo>
                  <a:lnTo>
                    <a:pt x="3272" y="8156"/>
                  </a:lnTo>
                  <a:cubicBezTo>
                    <a:pt x="3207" y="8123"/>
                    <a:pt x="3174" y="8065"/>
                    <a:pt x="3161" y="8000"/>
                  </a:cubicBezTo>
                  <a:close/>
                  <a:moveTo>
                    <a:pt x="3519" y="8136"/>
                  </a:moveTo>
                  <a:cubicBezTo>
                    <a:pt x="3499" y="8149"/>
                    <a:pt x="3467" y="8162"/>
                    <a:pt x="3441" y="8169"/>
                  </a:cubicBezTo>
                  <a:cubicBezTo>
                    <a:pt x="3418" y="8173"/>
                    <a:pt x="3392" y="8178"/>
                    <a:pt x="3367" y="8178"/>
                  </a:cubicBezTo>
                  <a:cubicBezTo>
                    <a:pt x="3356" y="8178"/>
                    <a:pt x="3346" y="8177"/>
                    <a:pt x="3337" y="8175"/>
                  </a:cubicBezTo>
                  <a:cubicBezTo>
                    <a:pt x="3337" y="8175"/>
                    <a:pt x="3337" y="8182"/>
                    <a:pt x="3337" y="8182"/>
                  </a:cubicBezTo>
                  <a:cubicBezTo>
                    <a:pt x="3330" y="8260"/>
                    <a:pt x="3343" y="8318"/>
                    <a:pt x="3389" y="8357"/>
                  </a:cubicBezTo>
                  <a:cubicBezTo>
                    <a:pt x="3408" y="8383"/>
                    <a:pt x="3441" y="8396"/>
                    <a:pt x="3473" y="8396"/>
                  </a:cubicBezTo>
                  <a:cubicBezTo>
                    <a:pt x="3482" y="8398"/>
                    <a:pt x="3489" y="8399"/>
                    <a:pt x="3497" y="8399"/>
                  </a:cubicBezTo>
                  <a:cubicBezTo>
                    <a:pt x="3519" y="8399"/>
                    <a:pt x="3537" y="8392"/>
                    <a:pt x="3551" y="8377"/>
                  </a:cubicBezTo>
                  <a:lnTo>
                    <a:pt x="3545" y="8364"/>
                  </a:lnTo>
                  <a:cubicBezTo>
                    <a:pt x="3532" y="8312"/>
                    <a:pt x="3525" y="8240"/>
                    <a:pt x="3519" y="8136"/>
                  </a:cubicBezTo>
                  <a:close/>
                  <a:moveTo>
                    <a:pt x="2485" y="8156"/>
                  </a:moveTo>
                  <a:cubicBezTo>
                    <a:pt x="2465" y="8188"/>
                    <a:pt x="2426" y="8214"/>
                    <a:pt x="2381" y="8221"/>
                  </a:cubicBezTo>
                  <a:cubicBezTo>
                    <a:pt x="2342" y="8221"/>
                    <a:pt x="2309" y="8221"/>
                    <a:pt x="2277" y="8208"/>
                  </a:cubicBezTo>
                  <a:cubicBezTo>
                    <a:pt x="2264" y="8234"/>
                    <a:pt x="2244" y="8260"/>
                    <a:pt x="2231" y="8286"/>
                  </a:cubicBezTo>
                  <a:lnTo>
                    <a:pt x="2205" y="8325"/>
                  </a:lnTo>
                  <a:lnTo>
                    <a:pt x="2205" y="8331"/>
                  </a:lnTo>
                  <a:cubicBezTo>
                    <a:pt x="2231" y="8383"/>
                    <a:pt x="2270" y="8403"/>
                    <a:pt x="2322" y="8403"/>
                  </a:cubicBezTo>
                  <a:cubicBezTo>
                    <a:pt x="2374" y="8403"/>
                    <a:pt x="2413" y="8390"/>
                    <a:pt x="2452" y="8351"/>
                  </a:cubicBezTo>
                  <a:cubicBezTo>
                    <a:pt x="2478" y="8331"/>
                    <a:pt x="2511" y="8299"/>
                    <a:pt x="2550" y="8253"/>
                  </a:cubicBezTo>
                  <a:cubicBezTo>
                    <a:pt x="2524" y="8227"/>
                    <a:pt x="2504" y="8195"/>
                    <a:pt x="2485" y="8156"/>
                  </a:cubicBezTo>
                  <a:close/>
                  <a:moveTo>
                    <a:pt x="2862" y="8221"/>
                  </a:moveTo>
                  <a:cubicBezTo>
                    <a:pt x="2821" y="8277"/>
                    <a:pt x="2768" y="8305"/>
                    <a:pt x="2706" y="8305"/>
                  </a:cubicBezTo>
                  <a:cubicBezTo>
                    <a:pt x="2690" y="8305"/>
                    <a:pt x="2672" y="8303"/>
                    <a:pt x="2654" y="8299"/>
                  </a:cubicBezTo>
                  <a:cubicBezTo>
                    <a:pt x="2647" y="8299"/>
                    <a:pt x="2634" y="8299"/>
                    <a:pt x="2628" y="8292"/>
                  </a:cubicBezTo>
                  <a:cubicBezTo>
                    <a:pt x="2628" y="8299"/>
                    <a:pt x="2621" y="8299"/>
                    <a:pt x="2621" y="8299"/>
                  </a:cubicBezTo>
                  <a:cubicBezTo>
                    <a:pt x="2621" y="8331"/>
                    <a:pt x="2628" y="8357"/>
                    <a:pt x="2647" y="8383"/>
                  </a:cubicBezTo>
                  <a:cubicBezTo>
                    <a:pt x="2667" y="8409"/>
                    <a:pt x="2686" y="8429"/>
                    <a:pt x="2719" y="8436"/>
                  </a:cubicBezTo>
                  <a:cubicBezTo>
                    <a:pt x="2736" y="8441"/>
                    <a:pt x="2753" y="8444"/>
                    <a:pt x="2770" y="8444"/>
                  </a:cubicBezTo>
                  <a:cubicBezTo>
                    <a:pt x="2810" y="8444"/>
                    <a:pt x="2847" y="8427"/>
                    <a:pt x="2875" y="8390"/>
                  </a:cubicBezTo>
                  <a:cubicBezTo>
                    <a:pt x="2895" y="8364"/>
                    <a:pt x="2908" y="8344"/>
                    <a:pt x="2921" y="8331"/>
                  </a:cubicBezTo>
                  <a:cubicBezTo>
                    <a:pt x="2882" y="8305"/>
                    <a:pt x="2862" y="8266"/>
                    <a:pt x="2862" y="8221"/>
                  </a:cubicBezTo>
                  <a:close/>
                  <a:moveTo>
                    <a:pt x="2608" y="8461"/>
                  </a:moveTo>
                  <a:lnTo>
                    <a:pt x="2608" y="8461"/>
                  </a:lnTo>
                  <a:cubicBezTo>
                    <a:pt x="2608" y="8461"/>
                    <a:pt x="2608" y="8461"/>
                    <a:pt x="2608" y="8462"/>
                  </a:cubicBezTo>
                  <a:lnTo>
                    <a:pt x="2615" y="8462"/>
                  </a:lnTo>
                  <a:cubicBezTo>
                    <a:pt x="2613" y="8461"/>
                    <a:pt x="2610" y="8461"/>
                    <a:pt x="2608" y="8461"/>
                  </a:cubicBezTo>
                  <a:close/>
                  <a:moveTo>
                    <a:pt x="2934" y="8436"/>
                  </a:moveTo>
                  <a:cubicBezTo>
                    <a:pt x="2914" y="8462"/>
                    <a:pt x="2895" y="8481"/>
                    <a:pt x="2869" y="8494"/>
                  </a:cubicBezTo>
                  <a:cubicBezTo>
                    <a:pt x="2901" y="8501"/>
                    <a:pt x="2934" y="8514"/>
                    <a:pt x="2966" y="8527"/>
                  </a:cubicBezTo>
                  <a:cubicBezTo>
                    <a:pt x="2940" y="8488"/>
                    <a:pt x="2934" y="8462"/>
                    <a:pt x="2934" y="8436"/>
                  </a:cubicBezTo>
                  <a:close/>
                  <a:moveTo>
                    <a:pt x="3272" y="8279"/>
                  </a:moveTo>
                  <a:cubicBezTo>
                    <a:pt x="3230" y="8339"/>
                    <a:pt x="3167" y="8371"/>
                    <a:pt x="3081" y="8371"/>
                  </a:cubicBezTo>
                  <a:cubicBezTo>
                    <a:pt x="3073" y="8371"/>
                    <a:pt x="3065" y="8371"/>
                    <a:pt x="3057" y="8370"/>
                  </a:cubicBezTo>
                  <a:lnTo>
                    <a:pt x="3005" y="8370"/>
                  </a:lnTo>
                  <a:cubicBezTo>
                    <a:pt x="3005" y="8449"/>
                    <a:pt x="3031" y="8501"/>
                    <a:pt x="3090" y="8527"/>
                  </a:cubicBezTo>
                  <a:cubicBezTo>
                    <a:pt x="3104" y="8531"/>
                    <a:pt x="3119" y="8533"/>
                    <a:pt x="3133" y="8533"/>
                  </a:cubicBezTo>
                  <a:cubicBezTo>
                    <a:pt x="3164" y="8533"/>
                    <a:pt x="3195" y="8523"/>
                    <a:pt x="3226" y="8501"/>
                  </a:cubicBezTo>
                  <a:cubicBezTo>
                    <a:pt x="3252" y="8481"/>
                    <a:pt x="3285" y="8449"/>
                    <a:pt x="3317" y="8396"/>
                  </a:cubicBezTo>
                  <a:lnTo>
                    <a:pt x="3317" y="8390"/>
                  </a:lnTo>
                  <a:cubicBezTo>
                    <a:pt x="3291" y="8364"/>
                    <a:pt x="3278" y="8325"/>
                    <a:pt x="3272" y="8279"/>
                  </a:cubicBezTo>
                  <a:close/>
                  <a:moveTo>
                    <a:pt x="2550" y="8351"/>
                  </a:moveTo>
                  <a:cubicBezTo>
                    <a:pt x="2504" y="8409"/>
                    <a:pt x="2446" y="8449"/>
                    <a:pt x="2374" y="8468"/>
                  </a:cubicBezTo>
                  <a:cubicBezTo>
                    <a:pt x="2353" y="8470"/>
                    <a:pt x="2334" y="8472"/>
                    <a:pt x="2317" y="8472"/>
                  </a:cubicBezTo>
                  <a:cubicBezTo>
                    <a:pt x="2287" y="8472"/>
                    <a:pt x="2262" y="8467"/>
                    <a:pt x="2238" y="8455"/>
                  </a:cubicBezTo>
                  <a:cubicBezTo>
                    <a:pt x="2199" y="8436"/>
                    <a:pt x="2179" y="8416"/>
                    <a:pt x="2166" y="8390"/>
                  </a:cubicBezTo>
                  <a:lnTo>
                    <a:pt x="2082" y="8533"/>
                  </a:lnTo>
                  <a:cubicBezTo>
                    <a:pt x="2242" y="8482"/>
                    <a:pt x="2397" y="8460"/>
                    <a:pt x="2551" y="8460"/>
                  </a:cubicBezTo>
                  <a:cubicBezTo>
                    <a:pt x="2570" y="8460"/>
                    <a:pt x="2589" y="8461"/>
                    <a:pt x="2608" y="8461"/>
                  </a:cubicBezTo>
                  <a:lnTo>
                    <a:pt x="2608" y="8461"/>
                  </a:lnTo>
                  <a:cubicBezTo>
                    <a:pt x="2576" y="8429"/>
                    <a:pt x="2556" y="8396"/>
                    <a:pt x="2550" y="8351"/>
                  </a:cubicBezTo>
                  <a:close/>
                  <a:moveTo>
                    <a:pt x="3584" y="8449"/>
                  </a:moveTo>
                  <a:cubicBezTo>
                    <a:pt x="3551" y="8462"/>
                    <a:pt x="3519" y="8475"/>
                    <a:pt x="3486" y="8475"/>
                  </a:cubicBezTo>
                  <a:cubicBezTo>
                    <a:pt x="3454" y="8475"/>
                    <a:pt x="3428" y="8468"/>
                    <a:pt x="3395" y="8455"/>
                  </a:cubicBezTo>
                  <a:cubicBezTo>
                    <a:pt x="3395" y="8462"/>
                    <a:pt x="3395" y="8475"/>
                    <a:pt x="3389" y="8488"/>
                  </a:cubicBezTo>
                  <a:cubicBezTo>
                    <a:pt x="3382" y="8520"/>
                    <a:pt x="3389" y="8553"/>
                    <a:pt x="3402" y="8585"/>
                  </a:cubicBezTo>
                  <a:cubicBezTo>
                    <a:pt x="3415" y="8611"/>
                    <a:pt x="3434" y="8637"/>
                    <a:pt x="3460" y="8657"/>
                  </a:cubicBezTo>
                  <a:cubicBezTo>
                    <a:pt x="3484" y="8666"/>
                    <a:pt x="3508" y="8672"/>
                    <a:pt x="3532" y="8672"/>
                  </a:cubicBezTo>
                  <a:cubicBezTo>
                    <a:pt x="3541" y="8672"/>
                    <a:pt x="3549" y="8671"/>
                    <a:pt x="3558" y="8670"/>
                  </a:cubicBezTo>
                  <a:cubicBezTo>
                    <a:pt x="3590" y="8663"/>
                    <a:pt x="3617" y="8644"/>
                    <a:pt x="3636" y="8618"/>
                  </a:cubicBezTo>
                  <a:cubicBezTo>
                    <a:pt x="3649" y="8611"/>
                    <a:pt x="3656" y="8598"/>
                    <a:pt x="3662" y="8592"/>
                  </a:cubicBezTo>
                  <a:cubicBezTo>
                    <a:pt x="3623" y="8520"/>
                    <a:pt x="3597" y="8481"/>
                    <a:pt x="3597" y="8481"/>
                  </a:cubicBezTo>
                  <a:cubicBezTo>
                    <a:pt x="3590" y="8468"/>
                    <a:pt x="3590" y="8455"/>
                    <a:pt x="3584" y="8449"/>
                  </a:cubicBezTo>
                  <a:close/>
                  <a:moveTo>
                    <a:pt x="9997" y="4618"/>
                  </a:moveTo>
                  <a:cubicBezTo>
                    <a:pt x="9762" y="4722"/>
                    <a:pt x="9535" y="4846"/>
                    <a:pt x="9320" y="4982"/>
                  </a:cubicBezTo>
                  <a:cubicBezTo>
                    <a:pt x="9262" y="5021"/>
                    <a:pt x="9223" y="5047"/>
                    <a:pt x="9184" y="5073"/>
                  </a:cubicBezTo>
                  <a:cubicBezTo>
                    <a:pt x="9203" y="5086"/>
                    <a:pt x="9223" y="5106"/>
                    <a:pt x="9242" y="5132"/>
                  </a:cubicBezTo>
                  <a:cubicBezTo>
                    <a:pt x="9437" y="5340"/>
                    <a:pt x="9554" y="5613"/>
                    <a:pt x="9587" y="5951"/>
                  </a:cubicBezTo>
                  <a:cubicBezTo>
                    <a:pt x="9606" y="6198"/>
                    <a:pt x="9574" y="6497"/>
                    <a:pt x="9489" y="6849"/>
                  </a:cubicBezTo>
                  <a:cubicBezTo>
                    <a:pt x="9457" y="7005"/>
                    <a:pt x="9411" y="7128"/>
                    <a:pt x="9359" y="7226"/>
                  </a:cubicBezTo>
                  <a:cubicBezTo>
                    <a:pt x="9281" y="7369"/>
                    <a:pt x="9171" y="7499"/>
                    <a:pt x="9015" y="7616"/>
                  </a:cubicBezTo>
                  <a:cubicBezTo>
                    <a:pt x="8826" y="7759"/>
                    <a:pt x="8559" y="7883"/>
                    <a:pt x="8228" y="7987"/>
                  </a:cubicBezTo>
                  <a:cubicBezTo>
                    <a:pt x="7859" y="8102"/>
                    <a:pt x="7528" y="8162"/>
                    <a:pt x="7234" y="8162"/>
                  </a:cubicBezTo>
                  <a:cubicBezTo>
                    <a:pt x="7180" y="8162"/>
                    <a:pt x="7128" y="8160"/>
                    <a:pt x="7076" y="8156"/>
                  </a:cubicBezTo>
                  <a:cubicBezTo>
                    <a:pt x="6875" y="8149"/>
                    <a:pt x="6686" y="8104"/>
                    <a:pt x="6511" y="8032"/>
                  </a:cubicBezTo>
                  <a:cubicBezTo>
                    <a:pt x="6446" y="8006"/>
                    <a:pt x="6387" y="7980"/>
                    <a:pt x="6335" y="7948"/>
                  </a:cubicBezTo>
                  <a:cubicBezTo>
                    <a:pt x="6335" y="7948"/>
                    <a:pt x="6329" y="7948"/>
                    <a:pt x="6329" y="7954"/>
                  </a:cubicBezTo>
                  <a:lnTo>
                    <a:pt x="6211" y="8136"/>
                  </a:lnTo>
                  <a:cubicBezTo>
                    <a:pt x="6166" y="8188"/>
                    <a:pt x="6101" y="8260"/>
                    <a:pt x="6016" y="8344"/>
                  </a:cubicBezTo>
                  <a:lnTo>
                    <a:pt x="5678" y="8637"/>
                  </a:lnTo>
                  <a:cubicBezTo>
                    <a:pt x="5672" y="8644"/>
                    <a:pt x="5652" y="8650"/>
                    <a:pt x="5633" y="8657"/>
                  </a:cubicBezTo>
                  <a:lnTo>
                    <a:pt x="5607" y="8676"/>
                  </a:lnTo>
                  <a:lnTo>
                    <a:pt x="5581" y="8683"/>
                  </a:lnTo>
                  <a:lnTo>
                    <a:pt x="5516" y="8689"/>
                  </a:lnTo>
                  <a:cubicBezTo>
                    <a:pt x="5490" y="8689"/>
                    <a:pt x="5477" y="8689"/>
                    <a:pt x="5470" y="8683"/>
                  </a:cubicBezTo>
                  <a:cubicBezTo>
                    <a:pt x="5457" y="8663"/>
                    <a:pt x="5464" y="8650"/>
                    <a:pt x="5483" y="8631"/>
                  </a:cubicBezTo>
                  <a:cubicBezTo>
                    <a:pt x="5490" y="8631"/>
                    <a:pt x="5503" y="8624"/>
                    <a:pt x="5529" y="8618"/>
                  </a:cubicBezTo>
                  <a:cubicBezTo>
                    <a:pt x="5587" y="8611"/>
                    <a:pt x="5633" y="8598"/>
                    <a:pt x="5659" y="8579"/>
                  </a:cubicBezTo>
                  <a:lnTo>
                    <a:pt x="5977" y="8299"/>
                  </a:lnTo>
                  <a:cubicBezTo>
                    <a:pt x="6101" y="8188"/>
                    <a:pt x="6198" y="8058"/>
                    <a:pt x="6276" y="7909"/>
                  </a:cubicBezTo>
                  <a:cubicBezTo>
                    <a:pt x="6185" y="7850"/>
                    <a:pt x="6101" y="7785"/>
                    <a:pt x="6029" y="7707"/>
                  </a:cubicBezTo>
                  <a:cubicBezTo>
                    <a:pt x="5945" y="7610"/>
                    <a:pt x="5854" y="7473"/>
                    <a:pt x="5756" y="7291"/>
                  </a:cubicBezTo>
                  <a:cubicBezTo>
                    <a:pt x="5737" y="7284"/>
                    <a:pt x="5711" y="7278"/>
                    <a:pt x="5678" y="7265"/>
                  </a:cubicBezTo>
                  <a:cubicBezTo>
                    <a:pt x="5600" y="7239"/>
                    <a:pt x="5490" y="7219"/>
                    <a:pt x="5346" y="7213"/>
                  </a:cubicBezTo>
                  <a:lnTo>
                    <a:pt x="5242" y="7206"/>
                  </a:lnTo>
                  <a:lnTo>
                    <a:pt x="5177" y="7206"/>
                  </a:lnTo>
                  <a:lnTo>
                    <a:pt x="5197" y="7219"/>
                  </a:lnTo>
                  <a:cubicBezTo>
                    <a:pt x="5203" y="7232"/>
                    <a:pt x="5190" y="7245"/>
                    <a:pt x="5177" y="7271"/>
                  </a:cubicBezTo>
                  <a:lnTo>
                    <a:pt x="5171" y="7297"/>
                  </a:lnTo>
                  <a:lnTo>
                    <a:pt x="5164" y="7310"/>
                  </a:lnTo>
                  <a:cubicBezTo>
                    <a:pt x="5158" y="7317"/>
                    <a:pt x="5158" y="7323"/>
                    <a:pt x="5158" y="7330"/>
                  </a:cubicBezTo>
                  <a:cubicBezTo>
                    <a:pt x="5158" y="7343"/>
                    <a:pt x="5158" y="7349"/>
                    <a:pt x="5151" y="7356"/>
                  </a:cubicBezTo>
                  <a:lnTo>
                    <a:pt x="5125" y="7356"/>
                  </a:lnTo>
                  <a:cubicBezTo>
                    <a:pt x="5119" y="7369"/>
                    <a:pt x="5112" y="7382"/>
                    <a:pt x="5106" y="7401"/>
                  </a:cubicBezTo>
                  <a:lnTo>
                    <a:pt x="5080" y="7479"/>
                  </a:lnTo>
                  <a:lnTo>
                    <a:pt x="5073" y="7551"/>
                  </a:lnTo>
                  <a:lnTo>
                    <a:pt x="5073" y="7623"/>
                  </a:lnTo>
                  <a:lnTo>
                    <a:pt x="5054" y="7675"/>
                  </a:lnTo>
                  <a:lnTo>
                    <a:pt x="5054" y="7714"/>
                  </a:lnTo>
                  <a:cubicBezTo>
                    <a:pt x="5054" y="7720"/>
                    <a:pt x="5047" y="7733"/>
                    <a:pt x="5041" y="7753"/>
                  </a:cubicBezTo>
                  <a:lnTo>
                    <a:pt x="5041" y="7818"/>
                  </a:lnTo>
                  <a:lnTo>
                    <a:pt x="5021" y="7902"/>
                  </a:lnTo>
                  <a:cubicBezTo>
                    <a:pt x="5015" y="7935"/>
                    <a:pt x="5021" y="7987"/>
                    <a:pt x="5041" y="8065"/>
                  </a:cubicBezTo>
                  <a:cubicBezTo>
                    <a:pt x="5041" y="8104"/>
                    <a:pt x="5041" y="8130"/>
                    <a:pt x="5047" y="8136"/>
                  </a:cubicBezTo>
                  <a:lnTo>
                    <a:pt x="5060" y="8169"/>
                  </a:lnTo>
                  <a:cubicBezTo>
                    <a:pt x="5060" y="8182"/>
                    <a:pt x="5067" y="8201"/>
                    <a:pt x="5060" y="8227"/>
                  </a:cubicBezTo>
                  <a:cubicBezTo>
                    <a:pt x="5060" y="8240"/>
                    <a:pt x="5067" y="8266"/>
                    <a:pt x="5086" y="8312"/>
                  </a:cubicBezTo>
                  <a:cubicBezTo>
                    <a:pt x="5099" y="8351"/>
                    <a:pt x="5099" y="8377"/>
                    <a:pt x="5086" y="8396"/>
                  </a:cubicBezTo>
                  <a:cubicBezTo>
                    <a:pt x="5080" y="8403"/>
                    <a:pt x="5080" y="8403"/>
                    <a:pt x="5073" y="8403"/>
                  </a:cubicBezTo>
                  <a:cubicBezTo>
                    <a:pt x="5164" y="8468"/>
                    <a:pt x="5288" y="8559"/>
                    <a:pt x="5444" y="8670"/>
                  </a:cubicBezTo>
                  <a:cubicBezTo>
                    <a:pt x="5470" y="8689"/>
                    <a:pt x="5490" y="8715"/>
                    <a:pt x="5503" y="8735"/>
                  </a:cubicBezTo>
                  <a:cubicBezTo>
                    <a:pt x="6276" y="8644"/>
                    <a:pt x="7057" y="8520"/>
                    <a:pt x="7831" y="8364"/>
                  </a:cubicBezTo>
                  <a:cubicBezTo>
                    <a:pt x="7980" y="8331"/>
                    <a:pt x="8098" y="8305"/>
                    <a:pt x="8169" y="8279"/>
                  </a:cubicBezTo>
                  <a:cubicBezTo>
                    <a:pt x="8312" y="8234"/>
                    <a:pt x="8481" y="8136"/>
                    <a:pt x="8683" y="8006"/>
                  </a:cubicBezTo>
                  <a:lnTo>
                    <a:pt x="9034" y="7753"/>
                  </a:lnTo>
                  <a:cubicBezTo>
                    <a:pt x="9314" y="7564"/>
                    <a:pt x="9600" y="7395"/>
                    <a:pt x="9893" y="7245"/>
                  </a:cubicBezTo>
                  <a:cubicBezTo>
                    <a:pt x="9893" y="7213"/>
                    <a:pt x="9899" y="7187"/>
                    <a:pt x="9906" y="7180"/>
                  </a:cubicBezTo>
                  <a:lnTo>
                    <a:pt x="9925" y="7122"/>
                  </a:lnTo>
                  <a:cubicBezTo>
                    <a:pt x="9932" y="7083"/>
                    <a:pt x="9945" y="7050"/>
                    <a:pt x="9951" y="7031"/>
                  </a:cubicBezTo>
                  <a:cubicBezTo>
                    <a:pt x="9919" y="7031"/>
                    <a:pt x="9886" y="7024"/>
                    <a:pt x="9847" y="7018"/>
                  </a:cubicBezTo>
                  <a:cubicBezTo>
                    <a:pt x="9769" y="7011"/>
                    <a:pt x="9723" y="6985"/>
                    <a:pt x="9704" y="6959"/>
                  </a:cubicBezTo>
                  <a:cubicBezTo>
                    <a:pt x="9691" y="6933"/>
                    <a:pt x="9684" y="6901"/>
                    <a:pt x="9684" y="6855"/>
                  </a:cubicBezTo>
                  <a:cubicBezTo>
                    <a:pt x="9678" y="6654"/>
                    <a:pt x="9684" y="6504"/>
                    <a:pt x="9697" y="6406"/>
                  </a:cubicBezTo>
                  <a:lnTo>
                    <a:pt x="9736" y="6211"/>
                  </a:lnTo>
                  <a:cubicBezTo>
                    <a:pt x="9847" y="5808"/>
                    <a:pt x="9919" y="5502"/>
                    <a:pt x="9958" y="5294"/>
                  </a:cubicBezTo>
                  <a:cubicBezTo>
                    <a:pt x="10003" y="5034"/>
                    <a:pt x="10016" y="4807"/>
                    <a:pt x="9997" y="4618"/>
                  </a:cubicBezTo>
                  <a:close/>
                  <a:moveTo>
                    <a:pt x="3304" y="8546"/>
                  </a:moveTo>
                  <a:cubicBezTo>
                    <a:pt x="3265" y="8579"/>
                    <a:pt x="3226" y="8605"/>
                    <a:pt x="3187" y="8611"/>
                  </a:cubicBezTo>
                  <a:cubicBezTo>
                    <a:pt x="3259" y="8650"/>
                    <a:pt x="3324" y="8696"/>
                    <a:pt x="3389" y="8748"/>
                  </a:cubicBezTo>
                  <a:cubicBezTo>
                    <a:pt x="3434" y="8780"/>
                    <a:pt x="3480" y="8826"/>
                    <a:pt x="3519" y="8865"/>
                  </a:cubicBezTo>
                  <a:lnTo>
                    <a:pt x="3512" y="8780"/>
                  </a:lnTo>
                  <a:cubicBezTo>
                    <a:pt x="3512" y="8767"/>
                    <a:pt x="3512" y="8761"/>
                    <a:pt x="3519" y="8748"/>
                  </a:cubicBezTo>
                  <a:cubicBezTo>
                    <a:pt x="3499" y="8748"/>
                    <a:pt x="3486" y="8748"/>
                    <a:pt x="3467" y="8741"/>
                  </a:cubicBezTo>
                  <a:cubicBezTo>
                    <a:pt x="3421" y="8735"/>
                    <a:pt x="3389" y="8709"/>
                    <a:pt x="3356" y="8670"/>
                  </a:cubicBezTo>
                  <a:cubicBezTo>
                    <a:pt x="3324" y="8631"/>
                    <a:pt x="3311" y="8592"/>
                    <a:pt x="3304" y="8546"/>
                  </a:cubicBezTo>
                  <a:close/>
                  <a:moveTo>
                    <a:pt x="3714" y="8670"/>
                  </a:moveTo>
                  <a:cubicBezTo>
                    <a:pt x="3682" y="8702"/>
                    <a:pt x="3649" y="8722"/>
                    <a:pt x="3610" y="8741"/>
                  </a:cubicBezTo>
                  <a:cubicBezTo>
                    <a:pt x="3597" y="8741"/>
                    <a:pt x="3590" y="8741"/>
                    <a:pt x="3584" y="8748"/>
                  </a:cubicBezTo>
                  <a:cubicBezTo>
                    <a:pt x="3584" y="8761"/>
                    <a:pt x="3590" y="8780"/>
                    <a:pt x="3597" y="8800"/>
                  </a:cubicBezTo>
                  <a:lnTo>
                    <a:pt x="3610" y="8839"/>
                  </a:lnTo>
                  <a:cubicBezTo>
                    <a:pt x="3617" y="8858"/>
                    <a:pt x="3623" y="8878"/>
                    <a:pt x="3630" y="8891"/>
                  </a:cubicBezTo>
                  <a:cubicBezTo>
                    <a:pt x="3643" y="8917"/>
                    <a:pt x="3649" y="8930"/>
                    <a:pt x="3649" y="8936"/>
                  </a:cubicBezTo>
                  <a:lnTo>
                    <a:pt x="3649" y="8943"/>
                  </a:lnTo>
                  <a:cubicBezTo>
                    <a:pt x="3669" y="8930"/>
                    <a:pt x="3695" y="8923"/>
                    <a:pt x="3727" y="8917"/>
                  </a:cubicBezTo>
                  <a:cubicBezTo>
                    <a:pt x="3773" y="8904"/>
                    <a:pt x="3818" y="8897"/>
                    <a:pt x="3877" y="8891"/>
                  </a:cubicBezTo>
                  <a:lnTo>
                    <a:pt x="3870" y="8884"/>
                  </a:lnTo>
                  <a:cubicBezTo>
                    <a:pt x="3851" y="8865"/>
                    <a:pt x="3825" y="8832"/>
                    <a:pt x="3792" y="8787"/>
                  </a:cubicBezTo>
                  <a:lnTo>
                    <a:pt x="3714" y="8670"/>
                  </a:lnTo>
                  <a:close/>
                  <a:moveTo>
                    <a:pt x="5555" y="8969"/>
                  </a:moveTo>
                  <a:cubicBezTo>
                    <a:pt x="5496" y="8975"/>
                    <a:pt x="5431" y="8982"/>
                    <a:pt x="5372" y="8988"/>
                  </a:cubicBezTo>
                  <a:cubicBezTo>
                    <a:pt x="5470" y="9151"/>
                    <a:pt x="5548" y="9320"/>
                    <a:pt x="5600" y="9509"/>
                  </a:cubicBezTo>
                  <a:cubicBezTo>
                    <a:pt x="5626" y="9593"/>
                    <a:pt x="5665" y="9756"/>
                    <a:pt x="5711" y="9996"/>
                  </a:cubicBezTo>
                  <a:cubicBezTo>
                    <a:pt x="5737" y="10159"/>
                    <a:pt x="5750" y="10283"/>
                    <a:pt x="5743" y="10367"/>
                  </a:cubicBezTo>
                  <a:cubicBezTo>
                    <a:pt x="5743" y="10387"/>
                    <a:pt x="5737" y="10445"/>
                    <a:pt x="5724" y="10536"/>
                  </a:cubicBezTo>
                  <a:lnTo>
                    <a:pt x="5698" y="10705"/>
                  </a:lnTo>
                  <a:cubicBezTo>
                    <a:pt x="5691" y="10777"/>
                    <a:pt x="5678" y="10829"/>
                    <a:pt x="5659" y="10855"/>
                  </a:cubicBezTo>
                  <a:cubicBezTo>
                    <a:pt x="5646" y="10874"/>
                    <a:pt x="5633" y="10894"/>
                    <a:pt x="5607" y="10933"/>
                  </a:cubicBezTo>
                  <a:lnTo>
                    <a:pt x="5659" y="10946"/>
                  </a:lnTo>
                  <a:cubicBezTo>
                    <a:pt x="5711" y="10965"/>
                    <a:pt x="5769" y="10978"/>
                    <a:pt x="5821" y="10998"/>
                  </a:cubicBezTo>
                  <a:cubicBezTo>
                    <a:pt x="5834" y="10842"/>
                    <a:pt x="5854" y="10686"/>
                    <a:pt x="5880" y="10530"/>
                  </a:cubicBezTo>
                  <a:cubicBezTo>
                    <a:pt x="5893" y="10445"/>
                    <a:pt x="5899" y="10387"/>
                    <a:pt x="5906" y="10354"/>
                  </a:cubicBezTo>
                  <a:cubicBezTo>
                    <a:pt x="5906" y="10302"/>
                    <a:pt x="5899" y="10250"/>
                    <a:pt x="5893" y="10191"/>
                  </a:cubicBezTo>
                  <a:lnTo>
                    <a:pt x="5821" y="9645"/>
                  </a:lnTo>
                  <a:cubicBezTo>
                    <a:pt x="5795" y="9541"/>
                    <a:pt x="5743" y="9379"/>
                    <a:pt x="5652" y="9151"/>
                  </a:cubicBezTo>
                  <a:cubicBezTo>
                    <a:pt x="5620" y="9079"/>
                    <a:pt x="5587" y="9014"/>
                    <a:pt x="5555" y="8969"/>
                  </a:cubicBezTo>
                  <a:close/>
                  <a:moveTo>
                    <a:pt x="3680" y="10777"/>
                  </a:moveTo>
                  <a:cubicBezTo>
                    <a:pt x="3658" y="10777"/>
                    <a:pt x="3641" y="10781"/>
                    <a:pt x="3630" y="10790"/>
                  </a:cubicBezTo>
                  <a:cubicBezTo>
                    <a:pt x="3623" y="10790"/>
                    <a:pt x="3617" y="10796"/>
                    <a:pt x="3617" y="10803"/>
                  </a:cubicBezTo>
                  <a:cubicBezTo>
                    <a:pt x="3617" y="10900"/>
                    <a:pt x="3643" y="10959"/>
                    <a:pt x="3695" y="10985"/>
                  </a:cubicBezTo>
                  <a:cubicBezTo>
                    <a:pt x="3710" y="10994"/>
                    <a:pt x="3728" y="10998"/>
                    <a:pt x="3748" y="10998"/>
                  </a:cubicBezTo>
                  <a:cubicBezTo>
                    <a:pt x="3786" y="10998"/>
                    <a:pt x="3832" y="10982"/>
                    <a:pt x="3883" y="10952"/>
                  </a:cubicBezTo>
                  <a:cubicBezTo>
                    <a:pt x="3935" y="10926"/>
                    <a:pt x="3968" y="10900"/>
                    <a:pt x="3974" y="10868"/>
                  </a:cubicBezTo>
                  <a:cubicBezTo>
                    <a:pt x="3974" y="10848"/>
                    <a:pt x="3981" y="10829"/>
                    <a:pt x="3981" y="10822"/>
                  </a:cubicBezTo>
                  <a:cubicBezTo>
                    <a:pt x="3987" y="10809"/>
                    <a:pt x="4000" y="10803"/>
                    <a:pt x="4013" y="10803"/>
                  </a:cubicBezTo>
                  <a:lnTo>
                    <a:pt x="3955" y="10803"/>
                  </a:lnTo>
                  <a:cubicBezTo>
                    <a:pt x="3883" y="10803"/>
                    <a:pt x="3825" y="10796"/>
                    <a:pt x="3779" y="10790"/>
                  </a:cubicBezTo>
                  <a:cubicBezTo>
                    <a:pt x="3740" y="10783"/>
                    <a:pt x="3706" y="10777"/>
                    <a:pt x="3680" y="10777"/>
                  </a:cubicBezTo>
                  <a:close/>
                  <a:moveTo>
                    <a:pt x="4130" y="10796"/>
                  </a:moveTo>
                  <a:cubicBezTo>
                    <a:pt x="4098" y="10796"/>
                    <a:pt x="4072" y="10796"/>
                    <a:pt x="4046" y="10803"/>
                  </a:cubicBezTo>
                  <a:cubicBezTo>
                    <a:pt x="4059" y="10803"/>
                    <a:pt x="4065" y="10809"/>
                    <a:pt x="4072" y="10822"/>
                  </a:cubicBezTo>
                  <a:cubicBezTo>
                    <a:pt x="4078" y="10842"/>
                    <a:pt x="4072" y="10861"/>
                    <a:pt x="4065" y="10881"/>
                  </a:cubicBezTo>
                  <a:cubicBezTo>
                    <a:pt x="4052" y="10972"/>
                    <a:pt x="4072" y="11037"/>
                    <a:pt x="4117" y="11069"/>
                  </a:cubicBezTo>
                  <a:cubicBezTo>
                    <a:pt x="4137" y="11084"/>
                    <a:pt x="4164" y="11091"/>
                    <a:pt x="4195" y="11091"/>
                  </a:cubicBezTo>
                  <a:cubicBezTo>
                    <a:pt x="4205" y="11091"/>
                    <a:pt x="4216" y="11091"/>
                    <a:pt x="4228" y="11089"/>
                  </a:cubicBezTo>
                  <a:cubicBezTo>
                    <a:pt x="4332" y="11076"/>
                    <a:pt x="4416" y="10998"/>
                    <a:pt x="4488" y="10861"/>
                  </a:cubicBezTo>
                  <a:cubicBezTo>
                    <a:pt x="4488" y="10855"/>
                    <a:pt x="4494" y="10855"/>
                    <a:pt x="4494" y="10855"/>
                  </a:cubicBezTo>
                  <a:cubicBezTo>
                    <a:pt x="4351" y="10816"/>
                    <a:pt x="4234" y="10796"/>
                    <a:pt x="4130" y="10796"/>
                  </a:cubicBezTo>
                  <a:close/>
                  <a:moveTo>
                    <a:pt x="5054" y="11017"/>
                  </a:moveTo>
                  <a:cubicBezTo>
                    <a:pt x="5054" y="11024"/>
                    <a:pt x="5054" y="11030"/>
                    <a:pt x="5060" y="11030"/>
                  </a:cubicBezTo>
                  <a:cubicBezTo>
                    <a:pt x="5067" y="11063"/>
                    <a:pt x="5106" y="11082"/>
                    <a:pt x="5164" y="11095"/>
                  </a:cubicBezTo>
                  <a:cubicBezTo>
                    <a:pt x="5190" y="11105"/>
                    <a:pt x="5213" y="11110"/>
                    <a:pt x="5232" y="11110"/>
                  </a:cubicBezTo>
                  <a:cubicBezTo>
                    <a:pt x="5251" y="11110"/>
                    <a:pt x="5265" y="11105"/>
                    <a:pt x="5275" y="11095"/>
                  </a:cubicBezTo>
                  <a:cubicBezTo>
                    <a:pt x="5281" y="11095"/>
                    <a:pt x="5281" y="11095"/>
                    <a:pt x="5294" y="11089"/>
                  </a:cubicBezTo>
                  <a:cubicBezTo>
                    <a:pt x="5203" y="11063"/>
                    <a:pt x="5125" y="11037"/>
                    <a:pt x="5054" y="11017"/>
                  </a:cubicBezTo>
                  <a:close/>
                  <a:moveTo>
                    <a:pt x="4599" y="10874"/>
                  </a:moveTo>
                  <a:cubicBezTo>
                    <a:pt x="4599" y="10887"/>
                    <a:pt x="4592" y="10907"/>
                    <a:pt x="4592" y="10933"/>
                  </a:cubicBezTo>
                  <a:cubicBezTo>
                    <a:pt x="4586" y="10972"/>
                    <a:pt x="4592" y="11011"/>
                    <a:pt x="4618" y="11050"/>
                  </a:cubicBezTo>
                  <a:cubicBezTo>
                    <a:pt x="4644" y="11089"/>
                    <a:pt x="4677" y="11108"/>
                    <a:pt x="4716" y="11121"/>
                  </a:cubicBezTo>
                  <a:cubicBezTo>
                    <a:pt x="4731" y="11126"/>
                    <a:pt x="4745" y="11129"/>
                    <a:pt x="4760" y="11129"/>
                  </a:cubicBezTo>
                  <a:cubicBezTo>
                    <a:pt x="4784" y="11129"/>
                    <a:pt x="4809" y="11123"/>
                    <a:pt x="4833" y="11115"/>
                  </a:cubicBezTo>
                  <a:cubicBezTo>
                    <a:pt x="4872" y="11089"/>
                    <a:pt x="4904" y="11063"/>
                    <a:pt x="4917" y="11024"/>
                  </a:cubicBezTo>
                  <a:cubicBezTo>
                    <a:pt x="4924" y="11011"/>
                    <a:pt x="4930" y="10991"/>
                    <a:pt x="4930" y="10978"/>
                  </a:cubicBezTo>
                  <a:cubicBezTo>
                    <a:pt x="4768" y="10926"/>
                    <a:pt x="4657" y="10894"/>
                    <a:pt x="4599" y="10874"/>
                  </a:cubicBezTo>
                  <a:close/>
                  <a:moveTo>
                    <a:pt x="3564" y="10874"/>
                  </a:moveTo>
                  <a:cubicBezTo>
                    <a:pt x="3564" y="10881"/>
                    <a:pt x="3558" y="10894"/>
                    <a:pt x="3551" y="10900"/>
                  </a:cubicBezTo>
                  <a:cubicBezTo>
                    <a:pt x="3512" y="10998"/>
                    <a:pt x="3480" y="11095"/>
                    <a:pt x="3447" y="11193"/>
                  </a:cubicBezTo>
                  <a:cubicBezTo>
                    <a:pt x="3454" y="11200"/>
                    <a:pt x="3454" y="11200"/>
                    <a:pt x="3454" y="11206"/>
                  </a:cubicBezTo>
                  <a:lnTo>
                    <a:pt x="3467" y="11252"/>
                  </a:lnTo>
                  <a:cubicBezTo>
                    <a:pt x="3480" y="11278"/>
                    <a:pt x="3499" y="11297"/>
                    <a:pt x="3532" y="11304"/>
                  </a:cubicBezTo>
                  <a:cubicBezTo>
                    <a:pt x="3544" y="11306"/>
                    <a:pt x="3555" y="11307"/>
                    <a:pt x="3566" y="11307"/>
                  </a:cubicBezTo>
                  <a:cubicBezTo>
                    <a:pt x="3585" y="11307"/>
                    <a:pt x="3605" y="11303"/>
                    <a:pt x="3630" y="11291"/>
                  </a:cubicBezTo>
                  <a:cubicBezTo>
                    <a:pt x="3695" y="11278"/>
                    <a:pt x="3753" y="11245"/>
                    <a:pt x="3805" y="11193"/>
                  </a:cubicBezTo>
                  <a:cubicBezTo>
                    <a:pt x="3831" y="11167"/>
                    <a:pt x="3851" y="11141"/>
                    <a:pt x="3851" y="11121"/>
                  </a:cubicBezTo>
                  <a:cubicBezTo>
                    <a:pt x="3844" y="11089"/>
                    <a:pt x="3844" y="11069"/>
                    <a:pt x="3844" y="11050"/>
                  </a:cubicBezTo>
                  <a:cubicBezTo>
                    <a:pt x="3831" y="11056"/>
                    <a:pt x="3818" y="11056"/>
                    <a:pt x="3805" y="11063"/>
                  </a:cubicBezTo>
                  <a:cubicBezTo>
                    <a:pt x="3784" y="11069"/>
                    <a:pt x="3763" y="11072"/>
                    <a:pt x="3744" y="11072"/>
                  </a:cubicBezTo>
                  <a:cubicBezTo>
                    <a:pt x="3699" y="11072"/>
                    <a:pt x="3659" y="11056"/>
                    <a:pt x="3623" y="11024"/>
                  </a:cubicBezTo>
                  <a:cubicBezTo>
                    <a:pt x="3590" y="10998"/>
                    <a:pt x="3571" y="10959"/>
                    <a:pt x="3564" y="10900"/>
                  </a:cubicBezTo>
                  <a:lnTo>
                    <a:pt x="3564" y="10874"/>
                  </a:lnTo>
                  <a:close/>
                  <a:moveTo>
                    <a:pt x="4982" y="11128"/>
                  </a:moveTo>
                  <a:cubicBezTo>
                    <a:pt x="4950" y="11160"/>
                    <a:pt x="4917" y="11186"/>
                    <a:pt x="4878" y="11206"/>
                  </a:cubicBezTo>
                  <a:lnTo>
                    <a:pt x="4878" y="11213"/>
                  </a:lnTo>
                  <a:lnTo>
                    <a:pt x="4878" y="11291"/>
                  </a:lnTo>
                  <a:cubicBezTo>
                    <a:pt x="4885" y="11330"/>
                    <a:pt x="4898" y="11356"/>
                    <a:pt x="4917" y="11388"/>
                  </a:cubicBezTo>
                  <a:cubicBezTo>
                    <a:pt x="4937" y="11401"/>
                    <a:pt x="4956" y="11421"/>
                    <a:pt x="4982" y="11434"/>
                  </a:cubicBezTo>
                  <a:cubicBezTo>
                    <a:pt x="5067" y="11356"/>
                    <a:pt x="5132" y="11304"/>
                    <a:pt x="5177" y="11271"/>
                  </a:cubicBezTo>
                  <a:cubicBezTo>
                    <a:pt x="5197" y="11258"/>
                    <a:pt x="5216" y="11245"/>
                    <a:pt x="5236" y="11232"/>
                  </a:cubicBezTo>
                  <a:cubicBezTo>
                    <a:pt x="5216" y="11232"/>
                    <a:pt x="5203" y="11232"/>
                    <a:pt x="5190" y="11226"/>
                  </a:cubicBezTo>
                  <a:cubicBezTo>
                    <a:pt x="5119" y="11213"/>
                    <a:pt x="5047" y="11180"/>
                    <a:pt x="4982" y="11128"/>
                  </a:cubicBezTo>
                  <a:close/>
                  <a:moveTo>
                    <a:pt x="781" y="11284"/>
                  </a:moveTo>
                  <a:cubicBezTo>
                    <a:pt x="774" y="11291"/>
                    <a:pt x="774" y="11304"/>
                    <a:pt x="774" y="11310"/>
                  </a:cubicBezTo>
                  <a:cubicBezTo>
                    <a:pt x="768" y="11343"/>
                    <a:pt x="761" y="11356"/>
                    <a:pt x="768" y="11369"/>
                  </a:cubicBezTo>
                  <a:lnTo>
                    <a:pt x="781" y="11414"/>
                  </a:lnTo>
                  <a:lnTo>
                    <a:pt x="800" y="11447"/>
                  </a:lnTo>
                  <a:lnTo>
                    <a:pt x="807" y="11447"/>
                  </a:lnTo>
                  <a:cubicBezTo>
                    <a:pt x="813" y="11414"/>
                    <a:pt x="820" y="11388"/>
                    <a:pt x="826" y="11375"/>
                  </a:cubicBezTo>
                  <a:cubicBezTo>
                    <a:pt x="839" y="11343"/>
                    <a:pt x="846" y="11317"/>
                    <a:pt x="846" y="11291"/>
                  </a:cubicBezTo>
                  <a:cubicBezTo>
                    <a:pt x="826" y="11291"/>
                    <a:pt x="800" y="11291"/>
                    <a:pt x="781" y="11284"/>
                  </a:cubicBezTo>
                  <a:close/>
                  <a:moveTo>
                    <a:pt x="5470" y="11147"/>
                  </a:moveTo>
                  <a:cubicBezTo>
                    <a:pt x="5372" y="11206"/>
                    <a:pt x="5262" y="11271"/>
                    <a:pt x="5145" y="11356"/>
                  </a:cubicBezTo>
                  <a:cubicBezTo>
                    <a:pt x="5112" y="11382"/>
                    <a:pt x="5080" y="11408"/>
                    <a:pt x="5041" y="11447"/>
                  </a:cubicBezTo>
                  <a:cubicBezTo>
                    <a:pt x="5086" y="11447"/>
                    <a:pt x="5138" y="11434"/>
                    <a:pt x="5197" y="11401"/>
                  </a:cubicBezTo>
                  <a:cubicBezTo>
                    <a:pt x="5229" y="11375"/>
                    <a:pt x="5255" y="11369"/>
                    <a:pt x="5268" y="11369"/>
                  </a:cubicBezTo>
                  <a:cubicBezTo>
                    <a:pt x="5272" y="11367"/>
                    <a:pt x="5276" y="11366"/>
                    <a:pt x="5280" y="11366"/>
                  </a:cubicBezTo>
                  <a:cubicBezTo>
                    <a:pt x="5289" y="11366"/>
                    <a:pt x="5298" y="11371"/>
                    <a:pt x="5307" y="11375"/>
                  </a:cubicBezTo>
                  <a:cubicBezTo>
                    <a:pt x="5353" y="11336"/>
                    <a:pt x="5431" y="11297"/>
                    <a:pt x="5535" y="11258"/>
                  </a:cubicBezTo>
                  <a:lnTo>
                    <a:pt x="5652" y="11213"/>
                  </a:lnTo>
                  <a:cubicBezTo>
                    <a:pt x="5639" y="11206"/>
                    <a:pt x="5633" y="11206"/>
                    <a:pt x="5626" y="11200"/>
                  </a:cubicBezTo>
                  <a:cubicBezTo>
                    <a:pt x="5574" y="11180"/>
                    <a:pt x="5522" y="11167"/>
                    <a:pt x="5470" y="11147"/>
                  </a:cubicBezTo>
                  <a:close/>
                  <a:moveTo>
                    <a:pt x="540" y="11076"/>
                  </a:moveTo>
                  <a:cubicBezTo>
                    <a:pt x="462" y="11173"/>
                    <a:pt x="404" y="11258"/>
                    <a:pt x="358" y="11323"/>
                  </a:cubicBezTo>
                  <a:lnTo>
                    <a:pt x="378" y="11362"/>
                  </a:lnTo>
                  <a:cubicBezTo>
                    <a:pt x="384" y="11388"/>
                    <a:pt x="397" y="11408"/>
                    <a:pt x="417" y="11421"/>
                  </a:cubicBezTo>
                  <a:cubicBezTo>
                    <a:pt x="436" y="11440"/>
                    <a:pt x="469" y="11453"/>
                    <a:pt x="514" y="11460"/>
                  </a:cubicBezTo>
                  <a:cubicBezTo>
                    <a:pt x="547" y="11460"/>
                    <a:pt x="566" y="11453"/>
                    <a:pt x="579" y="11453"/>
                  </a:cubicBezTo>
                  <a:cubicBezTo>
                    <a:pt x="592" y="11447"/>
                    <a:pt x="612" y="11427"/>
                    <a:pt x="631" y="11395"/>
                  </a:cubicBezTo>
                  <a:lnTo>
                    <a:pt x="690" y="11310"/>
                  </a:lnTo>
                  <a:lnTo>
                    <a:pt x="703" y="11265"/>
                  </a:lnTo>
                  <a:lnTo>
                    <a:pt x="709" y="11258"/>
                  </a:lnTo>
                  <a:cubicBezTo>
                    <a:pt x="677" y="11245"/>
                    <a:pt x="644" y="11219"/>
                    <a:pt x="625" y="11193"/>
                  </a:cubicBezTo>
                  <a:cubicBezTo>
                    <a:pt x="592" y="11160"/>
                    <a:pt x="566" y="11121"/>
                    <a:pt x="540" y="11076"/>
                  </a:cubicBezTo>
                  <a:close/>
                  <a:moveTo>
                    <a:pt x="3981" y="10978"/>
                  </a:moveTo>
                  <a:cubicBezTo>
                    <a:pt x="3961" y="10991"/>
                    <a:pt x="3942" y="11004"/>
                    <a:pt x="3922" y="11011"/>
                  </a:cubicBezTo>
                  <a:cubicBezTo>
                    <a:pt x="3929" y="11017"/>
                    <a:pt x="3935" y="11024"/>
                    <a:pt x="3942" y="11030"/>
                  </a:cubicBezTo>
                  <a:cubicBezTo>
                    <a:pt x="3948" y="11050"/>
                    <a:pt x="3955" y="11076"/>
                    <a:pt x="3955" y="11115"/>
                  </a:cubicBezTo>
                  <a:cubicBezTo>
                    <a:pt x="3961" y="11173"/>
                    <a:pt x="3981" y="11232"/>
                    <a:pt x="4007" y="11284"/>
                  </a:cubicBezTo>
                  <a:cubicBezTo>
                    <a:pt x="4026" y="11323"/>
                    <a:pt x="4046" y="11343"/>
                    <a:pt x="4065" y="11356"/>
                  </a:cubicBezTo>
                  <a:cubicBezTo>
                    <a:pt x="4080" y="11363"/>
                    <a:pt x="4095" y="11367"/>
                    <a:pt x="4111" y="11367"/>
                  </a:cubicBezTo>
                  <a:cubicBezTo>
                    <a:pt x="4138" y="11367"/>
                    <a:pt x="4164" y="11356"/>
                    <a:pt x="4189" y="11336"/>
                  </a:cubicBezTo>
                  <a:cubicBezTo>
                    <a:pt x="4215" y="11317"/>
                    <a:pt x="4241" y="11278"/>
                    <a:pt x="4260" y="11226"/>
                  </a:cubicBezTo>
                  <a:cubicBezTo>
                    <a:pt x="4273" y="11200"/>
                    <a:pt x="4286" y="11180"/>
                    <a:pt x="4299" y="11167"/>
                  </a:cubicBezTo>
                  <a:cubicBezTo>
                    <a:pt x="4314" y="11156"/>
                    <a:pt x="4326" y="11151"/>
                    <a:pt x="4338" y="11151"/>
                  </a:cubicBezTo>
                  <a:cubicBezTo>
                    <a:pt x="4347" y="11151"/>
                    <a:pt x="4356" y="11155"/>
                    <a:pt x="4364" y="11160"/>
                  </a:cubicBezTo>
                  <a:cubicBezTo>
                    <a:pt x="4377" y="11167"/>
                    <a:pt x="4390" y="11200"/>
                    <a:pt x="4390" y="11245"/>
                  </a:cubicBezTo>
                  <a:cubicBezTo>
                    <a:pt x="4384" y="11304"/>
                    <a:pt x="4384" y="11356"/>
                    <a:pt x="4397" y="11382"/>
                  </a:cubicBezTo>
                  <a:cubicBezTo>
                    <a:pt x="4416" y="11434"/>
                    <a:pt x="4442" y="11466"/>
                    <a:pt x="4488" y="11479"/>
                  </a:cubicBezTo>
                  <a:cubicBezTo>
                    <a:pt x="4498" y="11481"/>
                    <a:pt x="4507" y="11482"/>
                    <a:pt x="4516" y="11482"/>
                  </a:cubicBezTo>
                  <a:cubicBezTo>
                    <a:pt x="4544" y="11482"/>
                    <a:pt x="4569" y="11474"/>
                    <a:pt x="4599" y="11460"/>
                  </a:cubicBezTo>
                  <a:cubicBezTo>
                    <a:pt x="4677" y="11414"/>
                    <a:pt x="4729" y="11349"/>
                    <a:pt x="4755" y="11258"/>
                  </a:cubicBezTo>
                  <a:cubicBezTo>
                    <a:pt x="4755" y="11245"/>
                    <a:pt x="4761" y="11239"/>
                    <a:pt x="4761" y="11232"/>
                  </a:cubicBezTo>
                  <a:lnTo>
                    <a:pt x="4729" y="11232"/>
                  </a:lnTo>
                  <a:cubicBezTo>
                    <a:pt x="4670" y="11226"/>
                    <a:pt x="4618" y="11206"/>
                    <a:pt x="4579" y="11180"/>
                  </a:cubicBezTo>
                  <a:cubicBezTo>
                    <a:pt x="4540" y="11141"/>
                    <a:pt x="4514" y="11089"/>
                    <a:pt x="4494" y="11017"/>
                  </a:cubicBezTo>
                  <a:cubicBezTo>
                    <a:pt x="4436" y="11089"/>
                    <a:pt x="4377" y="11134"/>
                    <a:pt x="4319" y="11154"/>
                  </a:cubicBezTo>
                  <a:cubicBezTo>
                    <a:pt x="4280" y="11170"/>
                    <a:pt x="4242" y="11178"/>
                    <a:pt x="4206" y="11178"/>
                  </a:cubicBezTo>
                  <a:cubicBezTo>
                    <a:pt x="4169" y="11178"/>
                    <a:pt x="4134" y="11170"/>
                    <a:pt x="4098" y="11154"/>
                  </a:cubicBezTo>
                  <a:cubicBezTo>
                    <a:pt x="4065" y="11141"/>
                    <a:pt x="4039" y="11115"/>
                    <a:pt x="4013" y="11082"/>
                  </a:cubicBezTo>
                  <a:cubicBezTo>
                    <a:pt x="3994" y="11050"/>
                    <a:pt x="3981" y="11017"/>
                    <a:pt x="3981" y="10978"/>
                  </a:cubicBezTo>
                  <a:close/>
                  <a:moveTo>
                    <a:pt x="3415" y="11310"/>
                  </a:moveTo>
                  <a:cubicBezTo>
                    <a:pt x="3389" y="11401"/>
                    <a:pt x="3363" y="11486"/>
                    <a:pt x="3337" y="11577"/>
                  </a:cubicBezTo>
                  <a:cubicBezTo>
                    <a:pt x="3360" y="11617"/>
                    <a:pt x="3407" y="11636"/>
                    <a:pt x="3475" y="11636"/>
                  </a:cubicBezTo>
                  <a:cubicBezTo>
                    <a:pt x="3485" y="11636"/>
                    <a:pt x="3495" y="11636"/>
                    <a:pt x="3506" y="11635"/>
                  </a:cubicBezTo>
                  <a:cubicBezTo>
                    <a:pt x="3551" y="11629"/>
                    <a:pt x="3590" y="11616"/>
                    <a:pt x="3617" y="11590"/>
                  </a:cubicBezTo>
                  <a:cubicBezTo>
                    <a:pt x="3649" y="11564"/>
                    <a:pt x="3669" y="11531"/>
                    <a:pt x="3662" y="11492"/>
                  </a:cubicBezTo>
                  <a:cubicBezTo>
                    <a:pt x="3656" y="11460"/>
                    <a:pt x="3649" y="11434"/>
                    <a:pt x="3649" y="11414"/>
                  </a:cubicBezTo>
                  <a:cubicBezTo>
                    <a:pt x="3649" y="11401"/>
                    <a:pt x="3656" y="11388"/>
                    <a:pt x="3662" y="11382"/>
                  </a:cubicBezTo>
                  <a:lnTo>
                    <a:pt x="3662" y="11382"/>
                  </a:lnTo>
                  <a:cubicBezTo>
                    <a:pt x="3626" y="11391"/>
                    <a:pt x="3594" y="11396"/>
                    <a:pt x="3565" y="11396"/>
                  </a:cubicBezTo>
                  <a:cubicBezTo>
                    <a:pt x="3532" y="11396"/>
                    <a:pt x="3504" y="11389"/>
                    <a:pt x="3480" y="11375"/>
                  </a:cubicBezTo>
                  <a:cubicBezTo>
                    <a:pt x="3447" y="11356"/>
                    <a:pt x="3428" y="11336"/>
                    <a:pt x="3415" y="11310"/>
                  </a:cubicBezTo>
                  <a:close/>
                  <a:moveTo>
                    <a:pt x="3883" y="11239"/>
                  </a:moveTo>
                  <a:cubicBezTo>
                    <a:pt x="3831" y="11291"/>
                    <a:pt x="3773" y="11336"/>
                    <a:pt x="3714" y="11356"/>
                  </a:cubicBezTo>
                  <a:cubicBezTo>
                    <a:pt x="3721" y="11362"/>
                    <a:pt x="3721" y="11362"/>
                    <a:pt x="3727" y="11369"/>
                  </a:cubicBezTo>
                  <a:cubicBezTo>
                    <a:pt x="3740" y="11375"/>
                    <a:pt x="3747" y="11388"/>
                    <a:pt x="3753" y="11408"/>
                  </a:cubicBezTo>
                  <a:cubicBezTo>
                    <a:pt x="3753" y="11427"/>
                    <a:pt x="3760" y="11460"/>
                    <a:pt x="3760" y="11499"/>
                  </a:cubicBezTo>
                  <a:cubicBezTo>
                    <a:pt x="3773" y="11551"/>
                    <a:pt x="3812" y="11590"/>
                    <a:pt x="3890" y="11616"/>
                  </a:cubicBezTo>
                  <a:cubicBezTo>
                    <a:pt x="3920" y="11631"/>
                    <a:pt x="3948" y="11637"/>
                    <a:pt x="3976" y="11637"/>
                  </a:cubicBezTo>
                  <a:cubicBezTo>
                    <a:pt x="3995" y="11637"/>
                    <a:pt x="4014" y="11634"/>
                    <a:pt x="4033" y="11629"/>
                  </a:cubicBezTo>
                  <a:cubicBezTo>
                    <a:pt x="4078" y="11609"/>
                    <a:pt x="4124" y="11564"/>
                    <a:pt x="4169" y="11479"/>
                  </a:cubicBezTo>
                  <a:cubicBezTo>
                    <a:pt x="4176" y="11466"/>
                    <a:pt x="4176" y="11460"/>
                    <a:pt x="4182" y="11453"/>
                  </a:cubicBezTo>
                  <a:lnTo>
                    <a:pt x="4182" y="11453"/>
                  </a:lnTo>
                  <a:cubicBezTo>
                    <a:pt x="4157" y="11464"/>
                    <a:pt x="4132" y="11469"/>
                    <a:pt x="4107" y="11469"/>
                  </a:cubicBezTo>
                  <a:cubicBezTo>
                    <a:pt x="4087" y="11469"/>
                    <a:pt x="4066" y="11465"/>
                    <a:pt x="4046" y="11460"/>
                  </a:cubicBezTo>
                  <a:cubicBezTo>
                    <a:pt x="3987" y="11440"/>
                    <a:pt x="3929" y="11369"/>
                    <a:pt x="3883" y="11239"/>
                  </a:cubicBezTo>
                  <a:close/>
                  <a:moveTo>
                    <a:pt x="319" y="11375"/>
                  </a:moveTo>
                  <a:cubicBezTo>
                    <a:pt x="287" y="11421"/>
                    <a:pt x="261" y="11453"/>
                    <a:pt x="248" y="11473"/>
                  </a:cubicBezTo>
                  <a:cubicBezTo>
                    <a:pt x="202" y="11538"/>
                    <a:pt x="163" y="11609"/>
                    <a:pt x="131" y="11674"/>
                  </a:cubicBezTo>
                  <a:lnTo>
                    <a:pt x="150" y="11700"/>
                  </a:lnTo>
                  <a:cubicBezTo>
                    <a:pt x="163" y="11720"/>
                    <a:pt x="189" y="11726"/>
                    <a:pt x="222" y="11726"/>
                  </a:cubicBezTo>
                  <a:lnTo>
                    <a:pt x="280" y="11720"/>
                  </a:lnTo>
                  <a:lnTo>
                    <a:pt x="326" y="11700"/>
                  </a:lnTo>
                  <a:cubicBezTo>
                    <a:pt x="352" y="11687"/>
                    <a:pt x="378" y="11655"/>
                    <a:pt x="404" y="11603"/>
                  </a:cubicBezTo>
                  <a:cubicBezTo>
                    <a:pt x="423" y="11577"/>
                    <a:pt x="430" y="11557"/>
                    <a:pt x="430" y="11538"/>
                  </a:cubicBezTo>
                  <a:lnTo>
                    <a:pt x="436" y="11505"/>
                  </a:lnTo>
                  <a:cubicBezTo>
                    <a:pt x="410" y="11486"/>
                    <a:pt x="384" y="11473"/>
                    <a:pt x="365" y="11453"/>
                  </a:cubicBezTo>
                  <a:lnTo>
                    <a:pt x="339" y="11414"/>
                  </a:lnTo>
                  <a:lnTo>
                    <a:pt x="326" y="11388"/>
                  </a:lnTo>
                  <a:lnTo>
                    <a:pt x="319" y="11375"/>
                  </a:lnTo>
                  <a:close/>
                  <a:moveTo>
                    <a:pt x="4312" y="11453"/>
                  </a:moveTo>
                  <a:lnTo>
                    <a:pt x="4299" y="11460"/>
                  </a:lnTo>
                  <a:cubicBezTo>
                    <a:pt x="4299" y="11473"/>
                    <a:pt x="4299" y="11492"/>
                    <a:pt x="4293" y="11512"/>
                  </a:cubicBezTo>
                  <a:cubicBezTo>
                    <a:pt x="4280" y="11570"/>
                    <a:pt x="4280" y="11616"/>
                    <a:pt x="4293" y="11661"/>
                  </a:cubicBezTo>
                  <a:cubicBezTo>
                    <a:pt x="4312" y="11720"/>
                    <a:pt x="4351" y="11752"/>
                    <a:pt x="4403" y="11752"/>
                  </a:cubicBezTo>
                  <a:cubicBezTo>
                    <a:pt x="4410" y="11753"/>
                    <a:pt x="4416" y="11754"/>
                    <a:pt x="4422" y="11754"/>
                  </a:cubicBezTo>
                  <a:cubicBezTo>
                    <a:pt x="4453" y="11754"/>
                    <a:pt x="4480" y="11740"/>
                    <a:pt x="4508" y="11713"/>
                  </a:cubicBezTo>
                  <a:cubicBezTo>
                    <a:pt x="4534" y="11687"/>
                    <a:pt x="4553" y="11655"/>
                    <a:pt x="4573" y="11616"/>
                  </a:cubicBezTo>
                  <a:cubicBezTo>
                    <a:pt x="4586" y="11603"/>
                    <a:pt x="4592" y="11590"/>
                    <a:pt x="4599" y="11583"/>
                  </a:cubicBezTo>
                  <a:lnTo>
                    <a:pt x="4599" y="11583"/>
                  </a:lnTo>
                  <a:cubicBezTo>
                    <a:pt x="4570" y="11591"/>
                    <a:pt x="4544" y="11595"/>
                    <a:pt x="4519" y="11595"/>
                  </a:cubicBezTo>
                  <a:cubicBezTo>
                    <a:pt x="4481" y="11595"/>
                    <a:pt x="4445" y="11586"/>
                    <a:pt x="4410" y="11570"/>
                  </a:cubicBezTo>
                  <a:cubicBezTo>
                    <a:pt x="4364" y="11544"/>
                    <a:pt x="4332" y="11505"/>
                    <a:pt x="4312" y="11453"/>
                  </a:cubicBezTo>
                  <a:close/>
                  <a:moveTo>
                    <a:pt x="690" y="11434"/>
                  </a:moveTo>
                  <a:cubicBezTo>
                    <a:pt x="657" y="11486"/>
                    <a:pt x="605" y="11518"/>
                    <a:pt x="540" y="11525"/>
                  </a:cubicBezTo>
                  <a:lnTo>
                    <a:pt x="527" y="11525"/>
                  </a:lnTo>
                  <a:lnTo>
                    <a:pt x="527" y="11538"/>
                  </a:lnTo>
                  <a:lnTo>
                    <a:pt x="521" y="11590"/>
                  </a:lnTo>
                  <a:cubicBezTo>
                    <a:pt x="514" y="11616"/>
                    <a:pt x="521" y="11635"/>
                    <a:pt x="534" y="11661"/>
                  </a:cubicBezTo>
                  <a:cubicBezTo>
                    <a:pt x="540" y="11668"/>
                    <a:pt x="547" y="11681"/>
                    <a:pt x="566" y="11700"/>
                  </a:cubicBezTo>
                  <a:cubicBezTo>
                    <a:pt x="605" y="11739"/>
                    <a:pt x="651" y="11759"/>
                    <a:pt x="703" y="11759"/>
                  </a:cubicBezTo>
                  <a:lnTo>
                    <a:pt x="735" y="11759"/>
                  </a:lnTo>
                  <a:lnTo>
                    <a:pt x="735" y="11746"/>
                  </a:lnTo>
                  <a:lnTo>
                    <a:pt x="755" y="11661"/>
                  </a:lnTo>
                  <a:cubicBezTo>
                    <a:pt x="755" y="11635"/>
                    <a:pt x="761" y="11616"/>
                    <a:pt x="768" y="11603"/>
                  </a:cubicBezTo>
                  <a:cubicBezTo>
                    <a:pt x="774" y="11583"/>
                    <a:pt x="774" y="11564"/>
                    <a:pt x="781" y="11538"/>
                  </a:cubicBezTo>
                  <a:cubicBezTo>
                    <a:pt x="748" y="11505"/>
                    <a:pt x="722" y="11486"/>
                    <a:pt x="716" y="11473"/>
                  </a:cubicBezTo>
                  <a:cubicBezTo>
                    <a:pt x="709" y="11453"/>
                    <a:pt x="696" y="11440"/>
                    <a:pt x="690" y="11434"/>
                  </a:cubicBezTo>
                  <a:close/>
                  <a:moveTo>
                    <a:pt x="6342" y="8858"/>
                  </a:moveTo>
                  <a:cubicBezTo>
                    <a:pt x="6146" y="8884"/>
                    <a:pt x="5964" y="8910"/>
                    <a:pt x="5776" y="8936"/>
                  </a:cubicBezTo>
                  <a:lnTo>
                    <a:pt x="5958" y="9274"/>
                  </a:lnTo>
                  <a:cubicBezTo>
                    <a:pt x="5977" y="9320"/>
                    <a:pt x="5990" y="9366"/>
                    <a:pt x="6003" y="9424"/>
                  </a:cubicBezTo>
                  <a:lnTo>
                    <a:pt x="6062" y="9645"/>
                  </a:lnTo>
                  <a:cubicBezTo>
                    <a:pt x="6075" y="9697"/>
                    <a:pt x="6081" y="9736"/>
                    <a:pt x="6088" y="9762"/>
                  </a:cubicBezTo>
                  <a:cubicBezTo>
                    <a:pt x="6088" y="9795"/>
                    <a:pt x="6094" y="9853"/>
                    <a:pt x="6094" y="9925"/>
                  </a:cubicBezTo>
                  <a:cubicBezTo>
                    <a:pt x="6101" y="9964"/>
                    <a:pt x="6114" y="10022"/>
                    <a:pt x="6127" y="10094"/>
                  </a:cubicBezTo>
                  <a:cubicBezTo>
                    <a:pt x="6140" y="10152"/>
                    <a:pt x="6146" y="10230"/>
                    <a:pt x="6146" y="10315"/>
                  </a:cubicBezTo>
                  <a:cubicBezTo>
                    <a:pt x="6146" y="10458"/>
                    <a:pt x="6146" y="10614"/>
                    <a:pt x="6127" y="10777"/>
                  </a:cubicBezTo>
                  <a:lnTo>
                    <a:pt x="6107" y="10952"/>
                  </a:lnTo>
                  <a:cubicBezTo>
                    <a:pt x="6101" y="11004"/>
                    <a:pt x="6094" y="11043"/>
                    <a:pt x="6081" y="11076"/>
                  </a:cubicBezTo>
                  <a:cubicBezTo>
                    <a:pt x="6296" y="11134"/>
                    <a:pt x="6485" y="11173"/>
                    <a:pt x="6647" y="11193"/>
                  </a:cubicBezTo>
                  <a:cubicBezTo>
                    <a:pt x="6758" y="11206"/>
                    <a:pt x="6836" y="11219"/>
                    <a:pt x="6875" y="11232"/>
                  </a:cubicBezTo>
                  <a:cubicBezTo>
                    <a:pt x="6959" y="11265"/>
                    <a:pt x="7011" y="11317"/>
                    <a:pt x="7037" y="11382"/>
                  </a:cubicBezTo>
                  <a:cubicBezTo>
                    <a:pt x="7037" y="11395"/>
                    <a:pt x="7044" y="11414"/>
                    <a:pt x="7057" y="11460"/>
                  </a:cubicBezTo>
                  <a:cubicBezTo>
                    <a:pt x="7063" y="11492"/>
                    <a:pt x="7070" y="11512"/>
                    <a:pt x="7083" y="11531"/>
                  </a:cubicBezTo>
                  <a:cubicBezTo>
                    <a:pt x="7096" y="11557"/>
                    <a:pt x="7135" y="11583"/>
                    <a:pt x="7194" y="11609"/>
                  </a:cubicBezTo>
                  <a:cubicBezTo>
                    <a:pt x="7408" y="11707"/>
                    <a:pt x="7733" y="11765"/>
                    <a:pt x="8156" y="11778"/>
                  </a:cubicBezTo>
                  <a:cubicBezTo>
                    <a:pt x="8215" y="11785"/>
                    <a:pt x="8267" y="11785"/>
                    <a:pt x="8325" y="11785"/>
                  </a:cubicBezTo>
                  <a:cubicBezTo>
                    <a:pt x="8325" y="11778"/>
                    <a:pt x="8319" y="11772"/>
                    <a:pt x="8319" y="11765"/>
                  </a:cubicBezTo>
                  <a:cubicBezTo>
                    <a:pt x="8273" y="11453"/>
                    <a:pt x="8176" y="11160"/>
                    <a:pt x="8039" y="10887"/>
                  </a:cubicBezTo>
                  <a:cubicBezTo>
                    <a:pt x="7974" y="10764"/>
                    <a:pt x="7863" y="10588"/>
                    <a:pt x="7714" y="10361"/>
                  </a:cubicBezTo>
                  <a:lnTo>
                    <a:pt x="7356" y="9827"/>
                  </a:lnTo>
                  <a:cubicBezTo>
                    <a:pt x="7226" y="9632"/>
                    <a:pt x="7128" y="9509"/>
                    <a:pt x="7070" y="9444"/>
                  </a:cubicBezTo>
                  <a:cubicBezTo>
                    <a:pt x="6979" y="9339"/>
                    <a:pt x="6816" y="9203"/>
                    <a:pt x="6589" y="9040"/>
                  </a:cubicBezTo>
                  <a:lnTo>
                    <a:pt x="6342" y="8858"/>
                  </a:lnTo>
                  <a:close/>
                  <a:moveTo>
                    <a:pt x="2400" y="11291"/>
                  </a:moveTo>
                  <a:lnTo>
                    <a:pt x="2400" y="11291"/>
                  </a:lnTo>
                  <a:cubicBezTo>
                    <a:pt x="2387" y="11310"/>
                    <a:pt x="2381" y="11330"/>
                    <a:pt x="2374" y="11349"/>
                  </a:cubicBezTo>
                  <a:cubicBezTo>
                    <a:pt x="2348" y="11408"/>
                    <a:pt x="2309" y="11492"/>
                    <a:pt x="2257" y="11603"/>
                  </a:cubicBezTo>
                  <a:cubicBezTo>
                    <a:pt x="2231" y="11674"/>
                    <a:pt x="2205" y="11739"/>
                    <a:pt x="2186" y="11791"/>
                  </a:cubicBezTo>
                  <a:cubicBezTo>
                    <a:pt x="2186" y="11791"/>
                    <a:pt x="2192" y="11791"/>
                    <a:pt x="2192" y="11798"/>
                  </a:cubicBezTo>
                  <a:cubicBezTo>
                    <a:pt x="2205" y="11804"/>
                    <a:pt x="2225" y="11804"/>
                    <a:pt x="2251" y="11804"/>
                  </a:cubicBezTo>
                  <a:lnTo>
                    <a:pt x="2348" y="11785"/>
                  </a:lnTo>
                  <a:lnTo>
                    <a:pt x="2381" y="11772"/>
                  </a:lnTo>
                  <a:cubicBezTo>
                    <a:pt x="2381" y="11765"/>
                    <a:pt x="2387" y="11765"/>
                    <a:pt x="2394" y="11759"/>
                  </a:cubicBezTo>
                  <a:lnTo>
                    <a:pt x="2394" y="11681"/>
                  </a:lnTo>
                  <a:lnTo>
                    <a:pt x="2400" y="11291"/>
                  </a:lnTo>
                  <a:close/>
                  <a:moveTo>
                    <a:pt x="6927" y="8767"/>
                  </a:moveTo>
                  <a:cubicBezTo>
                    <a:pt x="6888" y="8774"/>
                    <a:pt x="6842" y="8780"/>
                    <a:pt x="6803" y="8787"/>
                  </a:cubicBezTo>
                  <a:cubicBezTo>
                    <a:pt x="7037" y="8995"/>
                    <a:pt x="7220" y="9164"/>
                    <a:pt x="7350" y="9300"/>
                  </a:cubicBezTo>
                  <a:cubicBezTo>
                    <a:pt x="7577" y="9528"/>
                    <a:pt x="7746" y="9743"/>
                    <a:pt x="7870" y="9951"/>
                  </a:cubicBezTo>
                  <a:cubicBezTo>
                    <a:pt x="7935" y="10048"/>
                    <a:pt x="8019" y="10211"/>
                    <a:pt x="8124" y="10426"/>
                  </a:cubicBezTo>
                  <a:cubicBezTo>
                    <a:pt x="8163" y="10497"/>
                    <a:pt x="8221" y="10601"/>
                    <a:pt x="8299" y="10738"/>
                  </a:cubicBezTo>
                  <a:cubicBezTo>
                    <a:pt x="8345" y="10816"/>
                    <a:pt x="8384" y="10907"/>
                    <a:pt x="8429" y="11011"/>
                  </a:cubicBezTo>
                  <a:cubicBezTo>
                    <a:pt x="8540" y="11265"/>
                    <a:pt x="8637" y="11538"/>
                    <a:pt x="8715" y="11811"/>
                  </a:cubicBezTo>
                  <a:cubicBezTo>
                    <a:pt x="8748" y="11817"/>
                    <a:pt x="8780" y="11817"/>
                    <a:pt x="8813" y="11824"/>
                  </a:cubicBezTo>
                  <a:cubicBezTo>
                    <a:pt x="8806" y="11817"/>
                    <a:pt x="8806" y="11817"/>
                    <a:pt x="8806" y="11811"/>
                  </a:cubicBezTo>
                  <a:cubicBezTo>
                    <a:pt x="8572" y="10887"/>
                    <a:pt x="8150" y="10061"/>
                    <a:pt x="7538" y="9339"/>
                  </a:cubicBezTo>
                  <a:cubicBezTo>
                    <a:pt x="7330" y="9092"/>
                    <a:pt x="7128" y="8897"/>
                    <a:pt x="6927" y="8767"/>
                  </a:cubicBezTo>
                  <a:close/>
                  <a:moveTo>
                    <a:pt x="4807" y="11434"/>
                  </a:moveTo>
                  <a:cubicBezTo>
                    <a:pt x="4761" y="11479"/>
                    <a:pt x="4716" y="11518"/>
                    <a:pt x="4677" y="11544"/>
                  </a:cubicBezTo>
                  <a:cubicBezTo>
                    <a:pt x="4690" y="11551"/>
                    <a:pt x="4703" y="11570"/>
                    <a:pt x="4709" y="11596"/>
                  </a:cubicBezTo>
                  <a:cubicBezTo>
                    <a:pt x="4709" y="11616"/>
                    <a:pt x="4709" y="11635"/>
                    <a:pt x="4703" y="11668"/>
                  </a:cubicBezTo>
                  <a:cubicBezTo>
                    <a:pt x="4703" y="11707"/>
                    <a:pt x="4716" y="11739"/>
                    <a:pt x="4735" y="11765"/>
                  </a:cubicBezTo>
                  <a:cubicBezTo>
                    <a:pt x="4755" y="11798"/>
                    <a:pt x="4781" y="11817"/>
                    <a:pt x="4813" y="11830"/>
                  </a:cubicBezTo>
                  <a:cubicBezTo>
                    <a:pt x="4826" y="11830"/>
                    <a:pt x="4846" y="11837"/>
                    <a:pt x="4865" y="11843"/>
                  </a:cubicBezTo>
                  <a:cubicBezTo>
                    <a:pt x="4885" y="11850"/>
                    <a:pt x="4891" y="11856"/>
                    <a:pt x="4904" y="11869"/>
                  </a:cubicBezTo>
                  <a:cubicBezTo>
                    <a:pt x="4995" y="11759"/>
                    <a:pt x="5067" y="11661"/>
                    <a:pt x="5132" y="11577"/>
                  </a:cubicBezTo>
                  <a:cubicBezTo>
                    <a:pt x="5138" y="11570"/>
                    <a:pt x="5145" y="11564"/>
                    <a:pt x="5151" y="11551"/>
                  </a:cubicBezTo>
                  <a:lnTo>
                    <a:pt x="5151" y="11551"/>
                  </a:lnTo>
                  <a:cubicBezTo>
                    <a:pt x="5125" y="11564"/>
                    <a:pt x="5099" y="11564"/>
                    <a:pt x="5073" y="11564"/>
                  </a:cubicBezTo>
                  <a:cubicBezTo>
                    <a:pt x="5064" y="11565"/>
                    <a:pt x="5055" y="11565"/>
                    <a:pt x="5046" y="11565"/>
                  </a:cubicBezTo>
                  <a:cubicBezTo>
                    <a:pt x="5005" y="11565"/>
                    <a:pt x="4967" y="11554"/>
                    <a:pt x="4924" y="11538"/>
                  </a:cubicBezTo>
                  <a:cubicBezTo>
                    <a:pt x="4885" y="11564"/>
                    <a:pt x="4839" y="11603"/>
                    <a:pt x="4794" y="11642"/>
                  </a:cubicBezTo>
                  <a:lnTo>
                    <a:pt x="4735" y="11694"/>
                  </a:lnTo>
                  <a:lnTo>
                    <a:pt x="4716" y="11694"/>
                  </a:lnTo>
                  <a:cubicBezTo>
                    <a:pt x="4709" y="11681"/>
                    <a:pt x="4709" y="11674"/>
                    <a:pt x="4722" y="11661"/>
                  </a:cubicBezTo>
                  <a:cubicBezTo>
                    <a:pt x="4768" y="11616"/>
                    <a:pt x="4820" y="11564"/>
                    <a:pt x="4885" y="11512"/>
                  </a:cubicBezTo>
                  <a:cubicBezTo>
                    <a:pt x="4852" y="11486"/>
                    <a:pt x="4826" y="11460"/>
                    <a:pt x="4807" y="11434"/>
                  </a:cubicBezTo>
                  <a:close/>
                  <a:moveTo>
                    <a:pt x="3317" y="11661"/>
                  </a:moveTo>
                  <a:cubicBezTo>
                    <a:pt x="3291" y="11785"/>
                    <a:pt x="3265" y="11869"/>
                    <a:pt x="3252" y="11915"/>
                  </a:cubicBezTo>
                  <a:lnTo>
                    <a:pt x="3252" y="11921"/>
                  </a:lnTo>
                  <a:cubicBezTo>
                    <a:pt x="3265" y="11934"/>
                    <a:pt x="3285" y="11947"/>
                    <a:pt x="3317" y="11947"/>
                  </a:cubicBezTo>
                  <a:cubicBezTo>
                    <a:pt x="3369" y="11947"/>
                    <a:pt x="3402" y="11941"/>
                    <a:pt x="3428" y="11934"/>
                  </a:cubicBezTo>
                  <a:cubicBezTo>
                    <a:pt x="3467" y="11921"/>
                    <a:pt x="3506" y="11895"/>
                    <a:pt x="3532" y="11856"/>
                  </a:cubicBezTo>
                  <a:cubicBezTo>
                    <a:pt x="3558" y="11817"/>
                    <a:pt x="3571" y="11772"/>
                    <a:pt x="3571" y="11733"/>
                  </a:cubicBezTo>
                  <a:lnTo>
                    <a:pt x="3571" y="11713"/>
                  </a:lnTo>
                  <a:cubicBezTo>
                    <a:pt x="3564" y="11713"/>
                    <a:pt x="3558" y="11713"/>
                    <a:pt x="3551" y="11720"/>
                  </a:cubicBezTo>
                  <a:cubicBezTo>
                    <a:pt x="3529" y="11724"/>
                    <a:pt x="3507" y="11726"/>
                    <a:pt x="3487" y="11726"/>
                  </a:cubicBezTo>
                  <a:cubicBezTo>
                    <a:pt x="3443" y="11726"/>
                    <a:pt x="3403" y="11716"/>
                    <a:pt x="3363" y="11694"/>
                  </a:cubicBezTo>
                  <a:cubicBezTo>
                    <a:pt x="3343" y="11687"/>
                    <a:pt x="3330" y="11674"/>
                    <a:pt x="3317" y="11661"/>
                  </a:cubicBezTo>
                  <a:close/>
                  <a:moveTo>
                    <a:pt x="3714" y="11629"/>
                  </a:moveTo>
                  <a:cubicBezTo>
                    <a:pt x="3701" y="11642"/>
                    <a:pt x="3682" y="11661"/>
                    <a:pt x="3662" y="11674"/>
                  </a:cubicBezTo>
                  <a:cubicBezTo>
                    <a:pt x="3662" y="11681"/>
                    <a:pt x="3662" y="11713"/>
                    <a:pt x="3662" y="11765"/>
                  </a:cubicBezTo>
                  <a:cubicBezTo>
                    <a:pt x="3656" y="11843"/>
                    <a:pt x="3675" y="11895"/>
                    <a:pt x="3721" y="11928"/>
                  </a:cubicBezTo>
                  <a:cubicBezTo>
                    <a:pt x="3747" y="11947"/>
                    <a:pt x="3773" y="11954"/>
                    <a:pt x="3812" y="11954"/>
                  </a:cubicBezTo>
                  <a:cubicBezTo>
                    <a:pt x="3844" y="11954"/>
                    <a:pt x="3870" y="11941"/>
                    <a:pt x="3896" y="11921"/>
                  </a:cubicBezTo>
                  <a:cubicBezTo>
                    <a:pt x="3935" y="11889"/>
                    <a:pt x="3968" y="11830"/>
                    <a:pt x="3987" y="11765"/>
                  </a:cubicBezTo>
                  <a:lnTo>
                    <a:pt x="3994" y="11746"/>
                  </a:lnTo>
                  <a:lnTo>
                    <a:pt x="3948" y="11746"/>
                  </a:lnTo>
                  <a:cubicBezTo>
                    <a:pt x="3864" y="11739"/>
                    <a:pt x="3786" y="11700"/>
                    <a:pt x="3714" y="11629"/>
                  </a:cubicBezTo>
                  <a:close/>
                  <a:moveTo>
                    <a:pt x="10400" y="11590"/>
                  </a:moveTo>
                  <a:cubicBezTo>
                    <a:pt x="10374" y="11603"/>
                    <a:pt x="10341" y="11616"/>
                    <a:pt x="10309" y="11629"/>
                  </a:cubicBezTo>
                  <a:lnTo>
                    <a:pt x="10315" y="11629"/>
                  </a:lnTo>
                  <a:cubicBezTo>
                    <a:pt x="10354" y="11687"/>
                    <a:pt x="10419" y="11739"/>
                    <a:pt x="10510" y="11772"/>
                  </a:cubicBezTo>
                  <a:cubicBezTo>
                    <a:pt x="10562" y="11798"/>
                    <a:pt x="10647" y="11817"/>
                    <a:pt x="10757" y="11843"/>
                  </a:cubicBezTo>
                  <a:cubicBezTo>
                    <a:pt x="11044" y="11908"/>
                    <a:pt x="11265" y="11947"/>
                    <a:pt x="11414" y="11967"/>
                  </a:cubicBezTo>
                  <a:cubicBezTo>
                    <a:pt x="11414" y="11964"/>
                    <a:pt x="11427" y="11962"/>
                    <a:pt x="11454" y="11962"/>
                  </a:cubicBezTo>
                  <a:cubicBezTo>
                    <a:pt x="11481" y="11962"/>
                    <a:pt x="11522" y="11964"/>
                    <a:pt x="11577" y="11967"/>
                  </a:cubicBezTo>
                  <a:cubicBezTo>
                    <a:pt x="11701" y="11967"/>
                    <a:pt x="11772" y="11967"/>
                    <a:pt x="11798" y="11960"/>
                  </a:cubicBezTo>
                  <a:cubicBezTo>
                    <a:pt x="11818" y="11954"/>
                    <a:pt x="11837" y="11941"/>
                    <a:pt x="11857" y="11928"/>
                  </a:cubicBezTo>
                  <a:lnTo>
                    <a:pt x="11798" y="11928"/>
                  </a:lnTo>
                  <a:lnTo>
                    <a:pt x="11226" y="11869"/>
                  </a:lnTo>
                  <a:lnTo>
                    <a:pt x="11161" y="11843"/>
                  </a:lnTo>
                  <a:cubicBezTo>
                    <a:pt x="11161" y="11843"/>
                    <a:pt x="11128" y="11843"/>
                    <a:pt x="11063" y="11837"/>
                  </a:cubicBezTo>
                  <a:cubicBezTo>
                    <a:pt x="11018" y="11830"/>
                    <a:pt x="10946" y="11811"/>
                    <a:pt x="10842" y="11785"/>
                  </a:cubicBezTo>
                  <a:lnTo>
                    <a:pt x="10582" y="11720"/>
                  </a:lnTo>
                  <a:cubicBezTo>
                    <a:pt x="10517" y="11700"/>
                    <a:pt x="10478" y="11681"/>
                    <a:pt x="10452" y="11661"/>
                  </a:cubicBezTo>
                  <a:cubicBezTo>
                    <a:pt x="10432" y="11648"/>
                    <a:pt x="10413" y="11629"/>
                    <a:pt x="10406" y="11603"/>
                  </a:cubicBezTo>
                  <a:cubicBezTo>
                    <a:pt x="10406" y="11603"/>
                    <a:pt x="10400" y="11596"/>
                    <a:pt x="10400" y="11590"/>
                  </a:cubicBezTo>
                  <a:close/>
                  <a:moveTo>
                    <a:pt x="4182" y="11648"/>
                  </a:moveTo>
                  <a:cubicBezTo>
                    <a:pt x="4156" y="11681"/>
                    <a:pt x="4130" y="11700"/>
                    <a:pt x="4104" y="11720"/>
                  </a:cubicBezTo>
                  <a:cubicBezTo>
                    <a:pt x="4104" y="11733"/>
                    <a:pt x="4104" y="11739"/>
                    <a:pt x="4104" y="11759"/>
                  </a:cubicBezTo>
                  <a:lnTo>
                    <a:pt x="4098" y="11850"/>
                  </a:lnTo>
                  <a:cubicBezTo>
                    <a:pt x="4091" y="11882"/>
                    <a:pt x="4091" y="11908"/>
                    <a:pt x="4104" y="11928"/>
                  </a:cubicBezTo>
                  <a:cubicBezTo>
                    <a:pt x="4117" y="11947"/>
                    <a:pt x="4130" y="11960"/>
                    <a:pt x="4156" y="11973"/>
                  </a:cubicBezTo>
                  <a:cubicBezTo>
                    <a:pt x="4191" y="11992"/>
                    <a:pt x="4222" y="12002"/>
                    <a:pt x="4251" y="12002"/>
                  </a:cubicBezTo>
                  <a:cubicBezTo>
                    <a:pt x="4283" y="12002"/>
                    <a:pt x="4311" y="11991"/>
                    <a:pt x="4338" y="11967"/>
                  </a:cubicBezTo>
                  <a:cubicBezTo>
                    <a:pt x="4358" y="11954"/>
                    <a:pt x="4371" y="11928"/>
                    <a:pt x="4384" y="11895"/>
                  </a:cubicBezTo>
                  <a:cubicBezTo>
                    <a:pt x="4390" y="11882"/>
                    <a:pt x="4390" y="11869"/>
                    <a:pt x="4397" y="11863"/>
                  </a:cubicBezTo>
                  <a:cubicBezTo>
                    <a:pt x="4377" y="11863"/>
                    <a:pt x="4364" y="11856"/>
                    <a:pt x="4351" y="11856"/>
                  </a:cubicBezTo>
                  <a:cubicBezTo>
                    <a:pt x="4306" y="11843"/>
                    <a:pt x="4267" y="11817"/>
                    <a:pt x="4234" y="11778"/>
                  </a:cubicBezTo>
                  <a:cubicBezTo>
                    <a:pt x="4202" y="11739"/>
                    <a:pt x="4189" y="11694"/>
                    <a:pt x="4182" y="11648"/>
                  </a:cubicBezTo>
                  <a:close/>
                  <a:moveTo>
                    <a:pt x="444" y="11698"/>
                  </a:moveTo>
                  <a:cubicBezTo>
                    <a:pt x="439" y="11698"/>
                    <a:pt x="434" y="11704"/>
                    <a:pt x="430" y="11713"/>
                  </a:cubicBezTo>
                  <a:cubicBezTo>
                    <a:pt x="417" y="11726"/>
                    <a:pt x="397" y="11739"/>
                    <a:pt x="371" y="11759"/>
                  </a:cubicBezTo>
                  <a:cubicBezTo>
                    <a:pt x="371" y="11759"/>
                    <a:pt x="378" y="11759"/>
                    <a:pt x="378" y="11765"/>
                  </a:cubicBezTo>
                  <a:cubicBezTo>
                    <a:pt x="384" y="11772"/>
                    <a:pt x="391" y="11785"/>
                    <a:pt x="397" y="11804"/>
                  </a:cubicBezTo>
                  <a:cubicBezTo>
                    <a:pt x="410" y="11850"/>
                    <a:pt x="436" y="11902"/>
                    <a:pt x="475" y="11973"/>
                  </a:cubicBezTo>
                  <a:cubicBezTo>
                    <a:pt x="495" y="11993"/>
                    <a:pt x="508" y="12006"/>
                    <a:pt x="514" y="12006"/>
                  </a:cubicBezTo>
                  <a:cubicBezTo>
                    <a:pt x="521" y="12011"/>
                    <a:pt x="529" y="12013"/>
                    <a:pt x="537" y="12013"/>
                  </a:cubicBezTo>
                  <a:cubicBezTo>
                    <a:pt x="552" y="12013"/>
                    <a:pt x="569" y="12006"/>
                    <a:pt x="586" y="11993"/>
                  </a:cubicBezTo>
                  <a:cubicBezTo>
                    <a:pt x="605" y="11980"/>
                    <a:pt x="625" y="11967"/>
                    <a:pt x="631" y="11954"/>
                  </a:cubicBezTo>
                  <a:cubicBezTo>
                    <a:pt x="638" y="11947"/>
                    <a:pt x="644" y="11934"/>
                    <a:pt x="657" y="11908"/>
                  </a:cubicBezTo>
                  <a:lnTo>
                    <a:pt x="677" y="11850"/>
                  </a:lnTo>
                  <a:cubicBezTo>
                    <a:pt x="599" y="11837"/>
                    <a:pt x="540" y="11804"/>
                    <a:pt x="482" y="11752"/>
                  </a:cubicBezTo>
                  <a:cubicBezTo>
                    <a:pt x="469" y="11739"/>
                    <a:pt x="462" y="11726"/>
                    <a:pt x="462" y="11720"/>
                  </a:cubicBezTo>
                  <a:cubicBezTo>
                    <a:pt x="456" y="11707"/>
                    <a:pt x="449" y="11700"/>
                    <a:pt x="449" y="11700"/>
                  </a:cubicBezTo>
                  <a:cubicBezTo>
                    <a:pt x="447" y="11699"/>
                    <a:pt x="446" y="11698"/>
                    <a:pt x="444" y="11698"/>
                  </a:cubicBezTo>
                  <a:close/>
                  <a:moveTo>
                    <a:pt x="4605" y="11772"/>
                  </a:moveTo>
                  <a:cubicBezTo>
                    <a:pt x="4586" y="11798"/>
                    <a:pt x="4560" y="11824"/>
                    <a:pt x="4527" y="11837"/>
                  </a:cubicBezTo>
                  <a:lnTo>
                    <a:pt x="4527" y="11902"/>
                  </a:lnTo>
                  <a:cubicBezTo>
                    <a:pt x="4534" y="11954"/>
                    <a:pt x="4547" y="11993"/>
                    <a:pt x="4579" y="12025"/>
                  </a:cubicBezTo>
                  <a:cubicBezTo>
                    <a:pt x="4592" y="12045"/>
                    <a:pt x="4612" y="12051"/>
                    <a:pt x="4625" y="12058"/>
                  </a:cubicBezTo>
                  <a:cubicBezTo>
                    <a:pt x="4638" y="12064"/>
                    <a:pt x="4664" y="12064"/>
                    <a:pt x="4690" y="12064"/>
                  </a:cubicBezTo>
                  <a:cubicBezTo>
                    <a:pt x="4703" y="12064"/>
                    <a:pt x="4709" y="12071"/>
                    <a:pt x="4716" y="12084"/>
                  </a:cubicBezTo>
                  <a:cubicBezTo>
                    <a:pt x="4748" y="12045"/>
                    <a:pt x="4774" y="12012"/>
                    <a:pt x="4800" y="11986"/>
                  </a:cubicBezTo>
                  <a:lnTo>
                    <a:pt x="4826" y="11960"/>
                  </a:lnTo>
                  <a:cubicBezTo>
                    <a:pt x="4807" y="11954"/>
                    <a:pt x="4794" y="11954"/>
                    <a:pt x="4774" y="11941"/>
                  </a:cubicBezTo>
                  <a:cubicBezTo>
                    <a:pt x="4690" y="11908"/>
                    <a:pt x="4638" y="11850"/>
                    <a:pt x="4605" y="11772"/>
                  </a:cubicBezTo>
                  <a:close/>
                  <a:moveTo>
                    <a:pt x="579" y="12090"/>
                  </a:moveTo>
                  <a:lnTo>
                    <a:pt x="579" y="12090"/>
                  </a:lnTo>
                  <a:cubicBezTo>
                    <a:pt x="578" y="12092"/>
                    <a:pt x="577" y="12094"/>
                    <a:pt x="577" y="12096"/>
                  </a:cubicBezTo>
                  <a:lnTo>
                    <a:pt x="577" y="12096"/>
                  </a:lnTo>
                  <a:cubicBezTo>
                    <a:pt x="579" y="12094"/>
                    <a:pt x="579" y="12090"/>
                    <a:pt x="579" y="12090"/>
                  </a:cubicBezTo>
                  <a:close/>
                  <a:moveTo>
                    <a:pt x="105" y="11739"/>
                  </a:moveTo>
                  <a:cubicBezTo>
                    <a:pt x="72" y="11798"/>
                    <a:pt x="53" y="11863"/>
                    <a:pt x="40" y="11921"/>
                  </a:cubicBezTo>
                  <a:cubicBezTo>
                    <a:pt x="33" y="11960"/>
                    <a:pt x="20" y="12006"/>
                    <a:pt x="13" y="12051"/>
                  </a:cubicBezTo>
                  <a:lnTo>
                    <a:pt x="20" y="12051"/>
                  </a:lnTo>
                  <a:lnTo>
                    <a:pt x="53" y="12084"/>
                  </a:lnTo>
                  <a:cubicBezTo>
                    <a:pt x="65" y="12097"/>
                    <a:pt x="80" y="12104"/>
                    <a:pt x="100" y="12104"/>
                  </a:cubicBezTo>
                  <a:cubicBezTo>
                    <a:pt x="111" y="12104"/>
                    <a:pt x="123" y="12102"/>
                    <a:pt x="137" y="12097"/>
                  </a:cubicBezTo>
                  <a:cubicBezTo>
                    <a:pt x="209" y="12071"/>
                    <a:pt x="267" y="12019"/>
                    <a:pt x="319" y="11921"/>
                  </a:cubicBezTo>
                  <a:lnTo>
                    <a:pt x="326" y="11895"/>
                  </a:lnTo>
                  <a:cubicBezTo>
                    <a:pt x="326" y="11895"/>
                    <a:pt x="319" y="11882"/>
                    <a:pt x="313" y="11863"/>
                  </a:cubicBezTo>
                  <a:cubicBezTo>
                    <a:pt x="300" y="11850"/>
                    <a:pt x="293" y="11830"/>
                    <a:pt x="293" y="11804"/>
                  </a:cubicBezTo>
                  <a:cubicBezTo>
                    <a:pt x="293" y="11798"/>
                    <a:pt x="293" y="11791"/>
                    <a:pt x="300" y="11785"/>
                  </a:cubicBezTo>
                  <a:lnTo>
                    <a:pt x="300" y="11785"/>
                  </a:lnTo>
                  <a:lnTo>
                    <a:pt x="267" y="11791"/>
                  </a:lnTo>
                  <a:cubicBezTo>
                    <a:pt x="209" y="11791"/>
                    <a:pt x="170" y="11785"/>
                    <a:pt x="150" y="11772"/>
                  </a:cubicBezTo>
                  <a:cubicBezTo>
                    <a:pt x="131" y="11759"/>
                    <a:pt x="111" y="11752"/>
                    <a:pt x="105" y="11739"/>
                  </a:cubicBezTo>
                  <a:close/>
                  <a:moveTo>
                    <a:pt x="3584" y="11915"/>
                  </a:moveTo>
                  <a:cubicBezTo>
                    <a:pt x="3564" y="11954"/>
                    <a:pt x="3512" y="11986"/>
                    <a:pt x="3434" y="12006"/>
                  </a:cubicBezTo>
                  <a:cubicBezTo>
                    <a:pt x="3395" y="12017"/>
                    <a:pt x="3360" y="12022"/>
                    <a:pt x="3329" y="12022"/>
                  </a:cubicBezTo>
                  <a:cubicBezTo>
                    <a:pt x="3304" y="12022"/>
                    <a:pt x="3283" y="12018"/>
                    <a:pt x="3265" y="12012"/>
                  </a:cubicBezTo>
                  <a:cubicBezTo>
                    <a:pt x="3252" y="12006"/>
                    <a:pt x="3239" y="11999"/>
                    <a:pt x="3226" y="11986"/>
                  </a:cubicBezTo>
                  <a:cubicBezTo>
                    <a:pt x="3220" y="11999"/>
                    <a:pt x="3220" y="12006"/>
                    <a:pt x="3220" y="12019"/>
                  </a:cubicBezTo>
                  <a:cubicBezTo>
                    <a:pt x="3265" y="12071"/>
                    <a:pt x="3291" y="12156"/>
                    <a:pt x="3304" y="12253"/>
                  </a:cubicBezTo>
                  <a:cubicBezTo>
                    <a:pt x="3337" y="12253"/>
                    <a:pt x="3389" y="12240"/>
                    <a:pt x="3447" y="12221"/>
                  </a:cubicBezTo>
                  <a:cubicBezTo>
                    <a:pt x="3493" y="12201"/>
                    <a:pt x="3525" y="12182"/>
                    <a:pt x="3545" y="12169"/>
                  </a:cubicBezTo>
                  <a:cubicBezTo>
                    <a:pt x="3564" y="12149"/>
                    <a:pt x="3577" y="12130"/>
                    <a:pt x="3597" y="12103"/>
                  </a:cubicBezTo>
                  <a:lnTo>
                    <a:pt x="3643" y="12025"/>
                  </a:lnTo>
                  <a:cubicBezTo>
                    <a:pt x="3649" y="12019"/>
                    <a:pt x="3656" y="12019"/>
                    <a:pt x="3656" y="12012"/>
                  </a:cubicBezTo>
                  <a:cubicBezTo>
                    <a:pt x="3623" y="11986"/>
                    <a:pt x="3597" y="11954"/>
                    <a:pt x="3584" y="11915"/>
                  </a:cubicBezTo>
                  <a:close/>
                  <a:moveTo>
                    <a:pt x="2394" y="11863"/>
                  </a:moveTo>
                  <a:cubicBezTo>
                    <a:pt x="2374" y="11876"/>
                    <a:pt x="2348" y="11882"/>
                    <a:pt x="2322" y="11889"/>
                  </a:cubicBezTo>
                  <a:cubicBezTo>
                    <a:pt x="2298" y="11891"/>
                    <a:pt x="2276" y="11893"/>
                    <a:pt x="2256" y="11893"/>
                  </a:cubicBezTo>
                  <a:cubicBezTo>
                    <a:pt x="2221" y="11893"/>
                    <a:pt x="2191" y="11888"/>
                    <a:pt x="2166" y="11876"/>
                  </a:cubicBezTo>
                  <a:cubicBezTo>
                    <a:pt x="2153" y="11915"/>
                    <a:pt x="2140" y="11967"/>
                    <a:pt x="2127" y="12045"/>
                  </a:cubicBezTo>
                  <a:cubicBezTo>
                    <a:pt x="2108" y="12110"/>
                    <a:pt x="2082" y="12169"/>
                    <a:pt x="2056" y="12208"/>
                  </a:cubicBezTo>
                  <a:cubicBezTo>
                    <a:pt x="2049" y="12214"/>
                    <a:pt x="2049" y="12227"/>
                    <a:pt x="2036" y="12234"/>
                  </a:cubicBezTo>
                  <a:lnTo>
                    <a:pt x="2049" y="12240"/>
                  </a:lnTo>
                  <a:cubicBezTo>
                    <a:pt x="2062" y="12260"/>
                    <a:pt x="2082" y="12266"/>
                    <a:pt x="2121" y="12266"/>
                  </a:cubicBezTo>
                  <a:lnTo>
                    <a:pt x="2231" y="12260"/>
                  </a:lnTo>
                  <a:cubicBezTo>
                    <a:pt x="2277" y="12247"/>
                    <a:pt x="2309" y="12240"/>
                    <a:pt x="2329" y="12227"/>
                  </a:cubicBezTo>
                  <a:cubicBezTo>
                    <a:pt x="2361" y="12208"/>
                    <a:pt x="2400" y="12169"/>
                    <a:pt x="2439" y="12103"/>
                  </a:cubicBezTo>
                  <a:cubicBezTo>
                    <a:pt x="2433" y="12090"/>
                    <a:pt x="2426" y="12084"/>
                    <a:pt x="2426" y="12071"/>
                  </a:cubicBezTo>
                  <a:cubicBezTo>
                    <a:pt x="2407" y="12019"/>
                    <a:pt x="2400" y="11954"/>
                    <a:pt x="2394" y="11863"/>
                  </a:cubicBezTo>
                  <a:close/>
                  <a:moveTo>
                    <a:pt x="378" y="11980"/>
                  </a:moveTo>
                  <a:lnTo>
                    <a:pt x="332" y="12038"/>
                  </a:lnTo>
                  <a:cubicBezTo>
                    <a:pt x="300" y="12084"/>
                    <a:pt x="274" y="12110"/>
                    <a:pt x="254" y="12117"/>
                  </a:cubicBezTo>
                  <a:lnTo>
                    <a:pt x="196" y="12143"/>
                  </a:lnTo>
                  <a:cubicBezTo>
                    <a:pt x="196" y="12143"/>
                    <a:pt x="196" y="12143"/>
                    <a:pt x="196" y="12149"/>
                  </a:cubicBezTo>
                  <a:cubicBezTo>
                    <a:pt x="196" y="12156"/>
                    <a:pt x="202" y="12162"/>
                    <a:pt x="202" y="12175"/>
                  </a:cubicBezTo>
                  <a:cubicBezTo>
                    <a:pt x="215" y="12214"/>
                    <a:pt x="235" y="12247"/>
                    <a:pt x="274" y="12266"/>
                  </a:cubicBezTo>
                  <a:cubicBezTo>
                    <a:pt x="303" y="12286"/>
                    <a:pt x="333" y="12294"/>
                    <a:pt x="366" y="12294"/>
                  </a:cubicBezTo>
                  <a:cubicBezTo>
                    <a:pt x="376" y="12294"/>
                    <a:pt x="386" y="12294"/>
                    <a:pt x="397" y="12292"/>
                  </a:cubicBezTo>
                  <a:cubicBezTo>
                    <a:pt x="436" y="12286"/>
                    <a:pt x="469" y="12266"/>
                    <a:pt x="501" y="12234"/>
                  </a:cubicBezTo>
                  <a:cubicBezTo>
                    <a:pt x="534" y="12208"/>
                    <a:pt x="553" y="12175"/>
                    <a:pt x="566" y="12136"/>
                  </a:cubicBezTo>
                  <a:cubicBezTo>
                    <a:pt x="566" y="12119"/>
                    <a:pt x="571" y="12107"/>
                    <a:pt x="577" y="12096"/>
                  </a:cubicBezTo>
                  <a:lnTo>
                    <a:pt x="577" y="12096"/>
                  </a:lnTo>
                  <a:cubicBezTo>
                    <a:pt x="576" y="12097"/>
                    <a:pt x="574" y="12097"/>
                    <a:pt x="573" y="12097"/>
                  </a:cubicBezTo>
                  <a:cubicBezTo>
                    <a:pt x="557" y="12100"/>
                    <a:pt x="542" y="12102"/>
                    <a:pt x="528" y="12102"/>
                  </a:cubicBezTo>
                  <a:cubicBezTo>
                    <a:pt x="514" y="12102"/>
                    <a:pt x="501" y="12100"/>
                    <a:pt x="488" y="12097"/>
                  </a:cubicBezTo>
                  <a:cubicBezTo>
                    <a:pt x="469" y="12090"/>
                    <a:pt x="449" y="12071"/>
                    <a:pt x="430" y="12045"/>
                  </a:cubicBezTo>
                  <a:cubicBezTo>
                    <a:pt x="404" y="12019"/>
                    <a:pt x="384" y="11993"/>
                    <a:pt x="378" y="11980"/>
                  </a:cubicBezTo>
                  <a:close/>
                  <a:moveTo>
                    <a:pt x="4000" y="11954"/>
                  </a:moveTo>
                  <a:cubicBezTo>
                    <a:pt x="3941" y="12019"/>
                    <a:pt x="3876" y="12052"/>
                    <a:pt x="3800" y="12052"/>
                  </a:cubicBezTo>
                  <a:cubicBezTo>
                    <a:pt x="3793" y="12052"/>
                    <a:pt x="3786" y="12052"/>
                    <a:pt x="3779" y="12051"/>
                  </a:cubicBezTo>
                  <a:lnTo>
                    <a:pt x="3747" y="12051"/>
                  </a:lnTo>
                  <a:cubicBezTo>
                    <a:pt x="3747" y="12058"/>
                    <a:pt x="3740" y="12064"/>
                    <a:pt x="3740" y="12077"/>
                  </a:cubicBezTo>
                  <a:cubicBezTo>
                    <a:pt x="3734" y="12162"/>
                    <a:pt x="3747" y="12234"/>
                    <a:pt x="3786" y="12299"/>
                  </a:cubicBezTo>
                  <a:cubicBezTo>
                    <a:pt x="3799" y="12325"/>
                    <a:pt x="3812" y="12344"/>
                    <a:pt x="3825" y="12351"/>
                  </a:cubicBezTo>
                  <a:cubicBezTo>
                    <a:pt x="3844" y="12365"/>
                    <a:pt x="3867" y="12373"/>
                    <a:pt x="3891" y="12373"/>
                  </a:cubicBezTo>
                  <a:cubicBezTo>
                    <a:pt x="3899" y="12373"/>
                    <a:pt x="3908" y="12372"/>
                    <a:pt x="3916" y="12370"/>
                  </a:cubicBezTo>
                  <a:cubicBezTo>
                    <a:pt x="3935" y="12370"/>
                    <a:pt x="3968" y="12357"/>
                    <a:pt x="4007" y="12331"/>
                  </a:cubicBezTo>
                  <a:cubicBezTo>
                    <a:pt x="4085" y="12286"/>
                    <a:pt x="4143" y="12214"/>
                    <a:pt x="4176" y="12123"/>
                  </a:cubicBezTo>
                  <a:cubicBezTo>
                    <a:pt x="4182" y="12110"/>
                    <a:pt x="4182" y="12103"/>
                    <a:pt x="4189" y="12097"/>
                  </a:cubicBezTo>
                  <a:cubicBezTo>
                    <a:pt x="4098" y="12084"/>
                    <a:pt x="4039" y="12032"/>
                    <a:pt x="4000" y="11954"/>
                  </a:cubicBezTo>
                  <a:close/>
                  <a:moveTo>
                    <a:pt x="4442" y="12019"/>
                  </a:moveTo>
                  <a:cubicBezTo>
                    <a:pt x="4397" y="12064"/>
                    <a:pt x="4351" y="12090"/>
                    <a:pt x="4299" y="12103"/>
                  </a:cubicBezTo>
                  <a:cubicBezTo>
                    <a:pt x="4299" y="12110"/>
                    <a:pt x="4299" y="12136"/>
                    <a:pt x="4293" y="12169"/>
                  </a:cubicBezTo>
                  <a:cubicBezTo>
                    <a:pt x="4286" y="12234"/>
                    <a:pt x="4312" y="12286"/>
                    <a:pt x="4364" y="12325"/>
                  </a:cubicBezTo>
                  <a:cubicBezTo>
                    <a:pt x="4377" y="12331"/>
                    <a:pt x="4390" y="12344"/>
                    <a:pt x="4416" y="12357"/>
                  </a:cubicBezTo>
                  <a:cubicBezTo>
                    <a:pt x="4429" y="12370"/>
                    <a:pt x="4436" y="12383"/>
                    <a:pt x="4436" y="12396"/>
                  </a:cubicBezTo>
                  <a:cubicBezTo>
                    <a:pt x="4442" y="12390"/>
                    <a:pt x="4449" y="12390"/>
                    <a:pt x="4455" y="12383"/>
                  </a:cubicBezTo>
                  <a:cubicBezTo>
                    <a:pt x="4514" y="12312"/>
                    <a:pt x="4573" y="12247"/>
                    <a:pt x="4625" y="12188"/>
                  </a:cubicBezTo>
                  <a:lnTo>
                    <a:pt x="4618" y="12188"/>
                  </a:lnTo>
                  <a:cubicBezTo>
                    <a:pt x="4592" y="12182"/>
                    <a:pt x="4560" y="12162"/>
                    <a:pt x="4527" y="12130"/>
                  </a:cubicBezTo>
                  <a:cubicBezTo>
                    <a:pt x="4488" y="12097"/>
                    <a:pt x="4462" y="12058"/>
                    <a:pt x="4442" y="12019"/>
                  </a:cubicBezTo>
                  <a:close/>
                  <a:moveTo>
                    <a:pt x="735" y="11973"/>
                  </a:moveTo>
                  <a:cubicBezTo>
                    <a:pt x="729" y="11973"/>
                    <a:pt x="716" y="11986"/>
                    <a:pt x="703" y="12012"/>
                  </a:cubicBezTo>
                  <a:cubicBezTo>
                    <a:pt x="690" y="12025"/>
                    <a:pt x="670" y="12045"/>
                    <a:pt x="651" y="12051"/>
                  </a:cubicBezTo>
                  <a:cubicBezTo>
                    <a:pt x="670" y="12064"/>
                    <a:pt x="677" y="12077"/>
                    <a:pt x="670" y="12097"/>
                  </a:cubicBezTo>
                  <a:cubicBezTo>
                    <a:pt x="670" y="12103"/>
                    <a:pt x="664" y="12117"/>
                    <a:pt x="651" y="12143"/>
                  </a:cubicBezTo>
                  <a:cubicBezTo>
                    <a:pt x="625" y="12208"/>
                    <a:pt x="592" y="12260"/>
                    <a:pt x="560" y="12292"/>
                  </a:cubicBezTo>
                  <a:cubicBezTo>
                    <a:pt x="527" y="12318"/>
                    <a:pt x="488" y="12338"/>
                    <a:pt x="449" y="12351"/>
                  </a:cubicBezTo>
                  <a:cubicBezTo>
                    <a:pt x="443" y="12351"/>
                    <a:pt x="436" y="12357"/>
                    <a:pt x="430" y="12357"/>
                  </a:cubicBezTo>
                  <a:lnTo>
                    <a:pt x="443" y="12377"/>
                  </a:lnTo>
                  <a:cubicBezTo>
                    <a:pt x="456" y="12396"/>
                    <a:pt x="462" y="12416"/>
                    <a:pt x="469" y="12422"/>
                  </a:cubicBezTo>
                  <a:lnTo>
                    <a:pt x="508" y="12442"/>
                  </a:lnTo>
                  <a:cubicBezTo>
                    <a:pt x="521" y="12442"/>
                    <a:pt x="540" y="12448"/>
                    <a:pt x="566" y="12455"/>
                  </a:cubicBezTo>
                  <a:cubicBezTo>
                    <a:pt x="585" y="12459"/>
                    <a:pt x="600" y="12464"/>
                    <a:pt x="612" y="12464"/>
                  </a:cubicBezTo>
                  <a:cubicBezTo>
                    <a:pt x="617" y="12464"/>
                    <a:pt x="621" y="12463"/>
                    <a:pt x="625" y="12461"/>
                  </a:cubicBezTo>
                  <a:lnTo>
                    <a:pt x="696" y="12435"/>
                  </a:lnTo>
                  <a:lnTo>
                    <a:pt x="722" y="12416"/>
                  </a:lnTo>
                  <a:cubicBezTo>
                    <a:pt x="742" y="12403"/>
                    <a:pt x="761" y="12383"/>
                    <a:pt x="774" y="12364"/>
                  </a:cubicBezTo>
                  <a:lnTo>
                    <a:pt x="826" y="12195"/>
                  </a:lnTo>
                  <a:lnTo>
                    <a:pt x="826" y="12175"/>
                  </a:lnTo>
                  <a:cubicBezTo>
                    <a:pt x="800" y="12149"/>
                    <a:pt x="787" y="12130"/>
                    <a:pt x="781" y="12117"/>
                  </a:cubicBezTo>
                  <a:cubicBezTo>
                    <a:pt x="768" y="12090"/>
                    <a:pt x="755" y="12045"/>
                    <a:pt x="735" y="11986"/>
                  </a:cubicBezTo>
                  <a:cubicBezTo>
                    <a:pt x="735" y="11980"/>
                    <a:pt x="735" y="11973"/>
                    <a:pt x="735" y="11973"/>
                  </a:cubicBezTo>
                  <a:close/>
                  <a:moveTo>
                    <a:pt x="1965" y="12305"/>
                  </a:moveTo>
                  <a:cubicBezTo>
                    <a:pt x="1945" y="12318"/>
                    <a:pt x="1919" y="12331"/>
                    <a:pt x="1893" y="12351"/>
                  </a:cubicBezTo>
                  <a:cubicBezTo>
                    <a:pt x="1867" y="12364"/>
                    <a:pt x="1802" y="12396"/>
                    <a:pt x="1698" y="12448"/>
                  </a:cubicBezTo>
                  <a:cubicBezTo>
                    <a:pt x="1678" y="12461"/>
                    <a:pt x="1652" y="12468"/>
                    <a:pt x="1633" y="12481"/>
                  </a:cubicBezTo>
                  <a:cubicBezTo>
                    <a:pt x="1639" y="12481"/>
                    <a:pt x="1639" y="12487"/>
                    <a:pt x="1646" y="12494"/>
                  </a:cubicBezTo>
                  <a:cubicBezTo>
                    <a:pt x="1659" y="12520"/>
                    <a:pt x="1672" y="12539"/>
                    <a:pt x="1685" y="12546"/>
                  </a:cubicBezTo>
                  <a:cubicBezTo>
                    <a:pt x="1695" y="12552"/>
                    <a:pt x="1709" y="12555"/>
                    <a:pt x="1728" y="12555"/>
                  </a:cubicBezTo>
                  <a:cubicBezTo>
                    <a:pt x="1747" y="12555"/>
                    <a:pt x="1769" y="12552"/>
                    <a:pt x="1795" y="12546"/>
                  </a:cubicBezTo>
                  <a:cubicBezTo>
                    <a:pt x="1848" y="12533"/>
                    <a:pt x="1880" y="12520"/>
                    <a:pt x="1887" y="12513"/>
                  </a:cubicBezTo>
                  <a:cubicBezTo>
                    <a:pt x="1926" y="12494"/>
                    <a:pt x="1945" y="12468"/>
                    <a:pt x="1958" y="12448"/>
                  </a:cubicBezTo>
                  <a:cubicBezTo>
                    <a:pt x="1965" y="12429"/>
                    <a:pt x="1971" y="12403"/>
                    <a:pt x="1971" y="12370"/>
                  </a:cubicBezTo>
                  <a:cubicBezTo>
                    <a:pt x="1971" y="12338"/>
                    <a:pt x="1971" y="12318"/>
                    <a:pt x="1965" y="12305"/>
                  </a:cubicBezTo>
                  <a:close/>
                  <a:moveTo>
                    <a:pt x="898" y="12247"/>
                  </a:moveTo>
                  <a:lnTo>
                    <a:pt x="891" y="12279"/>
                  </a:lnTo>
                  <a:lnTo>
                    <a:pt x="833" y="12416"/>
                  </a:lnTo>
                  <a:lnTo>
                    <a:pt x="768" y="12481"/>
                  </a:lnTo>
                  <a:lnTo>
                    <a:pt x="794" y="12520"/>
                  </a:lnTo>
                  <a:cubicBezTo>
                    <a:pt x="813" y="12546"/>
                    <a:pt x="839" y="12559"/>
                    <a:pt x="878" y="12565"/>
                  </a:cubicBezTo>
                  <a:cubicBezTo>
                    <a:pt x="904" y="12565"/>
                    <a:pt x="937" y="12565"/>
                    <a:pt x="983" y="12559"/>
                  </a:cubicBezTo>
                  <a:cubicBezTo>
                    <a:pt x="1054" y="12546"/>
                    <a:pt x="1106" y="12520"/>
                    <a:pt x="1119" y="12494"/>
                  </a:cubicBezTo>
                  <a:cubicBezTo>
                    <a:pt x="1132" y="12474"/>
                    <a:pt x="1139" y="12455"/>
                    <a:pt x="1139" y="12422"/>
                  </a:cubicBezTo>
                  <a:cubicBezTo>
                    <a:pt x="1145" y="12409"/>
                    <a:pt x="1145" y="12403"/>
                    <a:pt x="1145" y="12390"/>
                  </a:cubicBezTo>
                  <a:lnTo>
                    <a:pt x="1132" y="12390"/>
                  </a:lnTo>
                  <a:cubicBezTo>
                    <a:pt x="1119" y="12393"/>
                    <a:pt x="1108" y="12395"/>
                    <a:pt x="1097" y="12395"/>
                  </a:cubicBezTo>
                  <a:cubicBezTo>
                    <a:pt x="1087" y="12395"/>
                    <a:pt x="1077" y="12393"/>
                    <a:pt x="1067" y="12390"/>
                  </a:cubicBezTo>
                  <a:cubicBezTo>
                    <a:pt x="1048" y="12383"/>
                    <a:pt x="1022" y="12370"/>
                    <a:pt x="1002" y="12357"/>
                  </a:cubicBezTo>
                  <a:cubicBezTo>
                    <a:pt x="989" y="12344"/>
                    <a:pt x="963" y="12325"/>
                    <a:pt x="937" y="12299"/>
                  </a:cubicBezTo>
                  <a:lnTo>
                    <a:pt x="898" y="12247"/>
                  </a:lnTo>
                  <a:close/>
                  <a:moveTo>
                    <a:pt x="7" y="12110"/>
                  </a:moveTo>
                  <a:cubicBezTo>
                    <a:pt x="0" y="12182"/>
                    <a:pt x="0" y="12260"/>
                    <a:pt x="0" y="12351"/>
                  </a:cubicBezTo>
                  <a:cubicBezTo>
                    <a:pt x="0" y="12422"/>
                    <a:pt x="7" y="12494"/>
                    <a:pt x="7" y="12559"/>
                  </a:cubicBezTo>
                  <a:lnTo>
                    <a:pt x="40" y="12572"/>
                  </a:lnTo>
                  <a:cubicBezTo>
                    <a:pt x="51" y="12576"/>
                    <a:pt x="63" y="12579"/>
                    <a:pt x="76" y="12579"/>
                  </a:cubicBezTo>
                  <a:cubicBezTo>
                    <a:pt x="100" y="12579"/>
                    <a:pt x="125" y="12571"/>
                    <a:pt x="150" y="12559"/>
                  </a:cubicBezTo>
                  <a:cubicBezTo>
                    <a:pt x="176" y="12546"/>
                    <a:pt x="209" y="12520"/>
                    <a:pt x="241" y="12487"/>
                  </a:cubicBezTo>
                  <a:cubicBezTo>
                    <a:pt x="287" y="12435"/>
                    <a:pt x="319" y="12396"/>
                    <a:pt x="326" y="12370"/>
                  </a:cubicBezTo>
                  <a:cubicBezTo>
                    <a:pt x="300" y="12364"/>
                    <a:pt x="267" y="12351"/>
                    <a:pt x="241" y="12325"/>
                  </a:cubicBezTo>
                  <a:cubicBezTo>
                    <a:pt x="202" y="12299"/>
                    <a:pt x="170" y="12260"/>
                    <a:pt x="150" y="12214"/>
                  </a:cubicBezTo>
                  <a:cubicBezTo>
                    <a:pt x="137" y="12195"/>
                    <a:pt x="137" y="12175"/>
                    <a:pt x="137" y="12162"/>
                  </a:cubicBezTo>
                  <a:cubicBezTo>
                    <a:pt x="124" y="12162"/>
                    <a:pt x="111" y="12165"/>
                    <a:pt x="98" y="12165"/>
                  </a:cubicBezTo>
                  <a:cubicBezTo>
                    <a:pt x="92" y="12165"/>
                    <a:pt x="85" y="12164"/>
                    <a:pt x="79" y="12162"/>
                  </a:cubicBezTo>
                  <a:cubicBezTo>
                    <a:pt x="59" y="12156"/>
                    <a:pt x="40" y="12149"/>
                    <a:pt x="20" y="12130"/>
                  </a:cubicBezTo>
                  <a:cubicBezTo>
                    <a:pt x="20" y="12123"/>
                    <a:pt x="13" y="12117"/>
                    <a:pt x="7" y="12110"/>
                  </a:cubicBezTo>
                  <a:close/>
                  <a:moveTo>
                    <a:pt x="2459" y="12234"/>
                  </a:moveTo>
                  <a:cubicBezTo>
                    <a:pt x="2439" y="12253"/>
                    <a:pt x="2420" y="12266"/>
                    <a:pt x="2400" y="12286"/>
                  </a:cubicBezTo>
                  <a:cubicBezTo>
                    <a:pt x="2336" y="12332"/>
                    <a:pt x="2258" y="12358"/>
                    <a:pt x="2166" y="12358"/>
                  </a:cubicBezTo>
                  <a:cubicBezTo>
                    <a:pt x="2127" y="12358"/>
                    <a:pt x="2086" y="12354"/>
                    <a:pt x="2043" y="12344"/>
                  </a:cubicBezTo>
                  <a:lnTo>
                    <a:pt x="2043" y="12344"/>
                  </a:lnTo>
                  <a:cubicBezTo>
                    <a:pt x="2049" y="12435"/>
                    <a:pt x="2023" y="12500"/>
                    <a:pt x="1978" y="12546"/>
                  </a:cubicBezTo>
                  <a:cubicBezTo>
                    <a:pt x="1971" y="12546"/>
                    <a:pt x="1965" y="12552"/>
                    <a:pt x="1958" y="12559"/>
                  </a:cubicBezTo>
                  <a:cubicBezTo>
                    <a:pt x="1965" y="12559"/>
                    <a:pt x="1965" y="12565"/>
                    <a:pt x="1971" y="12572"/>
                  </a:cubicBezTo>
                  <a:cubicBezTo>
                    <a:pt x="1991" y="12604"/>
                    <a:pt x="2036" y="12624"/>
                    <a:pt x="2101" y="12624"/>
                  </a:cubicBezTo>
                  <a:cubicBezTo>
                    <a:pt x="2231" y="12624"/>
                    <a:pt x="2322" y="12604"/>
                    <a:pt x="2374" y="12546"/>
                  </a:cubicBezTo>
                  <a:cubicBezTo>
                    <a:pt x="2394" y="12513"/>
                    <a:pt x="2407" y="12487"/>
                    <a:pt x="2426" y="12481"/>
                  </a:cubicBezTo>
                  <a:cubicBezTo>
                    <a:pt x="2426" y="12481"/>
                    <a:pt x="2433" y="12474"/>
                    <a:pt x="2433" y="12474"/>
                  </a:cubicBezTo>
                  <a:lnTo>
                    <a:pt x="2459" y="12240"/>
                  </a:lnTo>
                  <a:cubicBezTo>
                    <a:pt x="2459" y="12240"/>
                    <a:pt x="2459" y="12234"/>
                    <a:pt x="2459" y="12234"/>
                  </a:cubicBezTo>
                  <a:close/>
                  <a:moveTo>
                    <a:pt x="4208" y="12286"/>
                  </a:moveTo>
                  <a:cubicBezTo>
                    <a:pt x="4176" y="12312"/>
                    <a:pt x="4150" y="12338"/>
                    <a:pt x="4124" y="12364"/>
                  </a:cubicBezTo>
                  <a:cubicBezTo>
                    <a:pt x="4130" y="12377"/>
                    <a:pt x="4137" y="12396"/>
                    <a:pt x="4137" y="12422"/>
                  </a:cubicBezTo>
                  <a:cubicBezTo>
                    <a:pt x="4143" y="12481"/>
                    <a:pt x="4156" y="12539"/>
                    <a:pt x="4182" y="12585"/>
                  </a:cubicBezTo>
                  <a:cubicBezTo>
                    <a:pt x="4189" y="12604"/>
                    <a:pt x="4202" y="12624"/>
                    <a:pt x="4215" y="12637"/>
                  </a:cubicBezTo>
                  <a:cubicBezTo>
                    <a:pt x="4221" y="12643"/>
                    <a:pt x="4228" y="12643"/>
                    <a:pt x="4234" y="12650"/>
                  </a:cubicBezTo>
                  <a:cubicBezTo>
                    <a:pt x="4306" y="12559"/>
                    <a:pt x="4358" y="12494"/>
                    <a:pt x="4397" y="12448"/>
                  </a:cubicBezTo>
                  <a:lnTo>
                    <a:pt x="4371" y="12448"/>
                  </a:lnTo>
                  <a:cubicBezTo>
                    <a:pt x="4358" y="12442"/>
                    <a:pt x="4332" y="12429"/>
                    <a:pt x="4306" y="12409"/>
                  </a:cubicBezTo>
                  <a:cubicBezTo>
                    <a:pt x="4247" y="12357"/>
                    <a:pt x="4215" y="12318"/>
                    <a:pt x="4208" y="12286"/>
                  </a:cubicBezTo>
                  <a:close/>
                  <a:moveTo>
                    <a:pt x="3649" y="12188"/>
                  </a:moveTo>
                  <a:cubicBezTo>
                    <a:pt x="3604" y="12234"/>
                    <a:pt x="3525" y="12279"/>
                    <a:pt x="3408" y="12312"/>
                  </a:cubicBezTo>
                  <a:cubicBezTo>
                    <a:pt x="3369" y="12325"/>
                    <a:pt x="3337" y="12331"/>
                    <a:pt x="3317" y="12331"/>
                  </a:cubicBezTo>
                  <a:lnTo>
                    <a:pt x="3304" y="12331"/>
                  </a:lnTo>
                  <a:cubicBezTo>
                    <a:pt x="3304" y="12364"/>
                    <a:pt x="3304" y="12390"/>
                    <a:pt x="3304" y="12422"/>
                  </a:cubicBezTo>
                  <a:cubicBezTo>
                    <a:pt x="3298" y="12474"/>
                    <a:pt x="3291" y="12552"/>
                    <a:pt x="3285" y="12656"/>
                  </a:cubicBezTo>
                  <a:cubicBezTo>
                    <a:pt x="3299" y="12663"/>
                    <a:pt x="3316" y="12665"/>
                    <a:pt x="3334" y="12665"/>
                  </a:cubicBezTo>
                  <a:cubicBezTo>
                    <a:pt x="3373" y="12665"/>
                    <a:pt x="3420" y="12652"/>
                    <a:pt x="3473" y="12630"/>
                  </a:cubicBezTo>
                  <a:cubicBezTo>
                    <a:pt x="3571" y="12578"/>
                    <a:pt x="3643" y="12520"/>
                    <a:pt x="3682" y="12448"/>
                  </a:cubicBezTo>
                  <a:cubicBezTo>
                    <a:pt x="3701" y="12416"/>
                    <a:pt x="3714" y="12396"/>
                    <a:pt x="3721" y="12390"/>
                  </a:cubicBezTo>
                  <a:cubicBezTo>
                    <a:pt x="3714" y="12377"/>
                    <a:pt x="3708" y="12364"/>
                    <a:pt x="3701" y="12357"/>
                  </a:cubicBezTo>
                  <a:cubicBezTo>
                    <a:pt x="3675" y="12305"/>
                    <a:pt x="3656" y="12253"/>
                    <a:pt x="3649" y="12188"/>
                  </a:cubicBezTo>
                  <a:close/>
                  <a:moveTo>
                    <a:pt x="4033" y="12429"/>
                  </a:moveTo>
                  <a:cubicBezTo>
                    <a:pt x="4026" y="12435"/>
                    <a:pt x="4020" y="12442"/>
                    <a:pt x="4007" y="12442"/>
                  </a:cubicBezTo>
                  <a:cubicBezTo>
                    <a:pt x="3963" y="12462"/>
                    <a:pt x="3924" y="12472"/>
                    <a:pt x="3887" y="12472"/>
                  </a:cubicBezTo>
                  <a:cubicBezTo>
                    <a:pt x="3854" y="12472"/>
                    <a:pt x="3823" y="12464"/>
                    <a:pt x="3792" y="12448"/>
                  </a:cubicBezTo>
                  <a:lnTo>
                    <a:pt x="3792" y="12481"/>
                  </a:lnTo>
                  <a:cubicBezTo>
                    <a:pt x="3786" y="12526"/>
                    <a:pt x="3792" y="12578"/>
                    <a:pt x="3812" y="12630"/>
                  </a:cubicBezTo>
                  <a:cubicBezTo>
                    <a:pt x="3818" y="12656"/>
                    <a:pt x="3831" y="12676"/>
                    <a:pt x="3831" y="12682"/>
                  </a:cubicBezTo>
                  <a:cubicBezTo>
                    <a:pt x="3851" y="12721"/>
                    <a:pt x="3883" y="12747"/>
                    <a:pt x="3922" y="12760"/>
                  </a:cubicBezTo>
                  <a:cubicBezTo>
                    <a:pt x="3935" y="12762"/>
                    <a:pt x="3947" y="12763"/>
                    <a:pt x="3958" y="12763"/>
                  </a:cubicBezTo>
                  <a:cubicBezTo>
                    <a:pt x="3990" y="12763"/>
                    <a:pt x="4015" y="12755"/>
                    <a:pt x="4039" y="12741"/>
                  </a:cubicBezTo>
                  <a:cubicBezTo>
                    <a:pt x="4046" y="12734"/>
                    <a:pt x="4065" y="12715"/>
                    <a:pt x="4091" y="12689"/>
                  </a:cubicBezTo>
                  <a:cubicBezTo>
                    <a:pt x="4098" y="12682"/>
                    <a:pt x="4104" y="12676"/>
                    <a:pt x="4104" y="12676"/>
                  </a:cubicBezTo>
                  <a:lnTo>
                    <a:pt x="4098" y="12656"/>
                  </a:lnTo>
                  <a:cubicBezTo>
                    <a:pt x="4065" y="12585"/>
                    <a:pt x="4046" y="12507"/>
                    <a:pt x="4033" y="12429"/>
                  </a:cubicBezTo>
                  <a:close/>
                  <a:moveTo>
                    <a:pt x="391" y="12422"/>
                  </a:moveTo>
                  <a:cubicBezTo>
                    <a:pt x="384" y="12429"/>
                    <a:pt x="378" y="12442"/>
                    <a:pt x="371" y="12455"/>
                  </a:cubicBezTo>
                  <a:cubicBezTo>
                    <a:pt x="358" y="12481"/>
                    <a:pt x="332" y="12513"/>
                    <a:pt x="300" y="12552"/>
                  </a:cubicBezTo>
                  <a:cubicBezTo>
                    <a:pt x="300" y="12559"/>
                    <a:pt x="306" y="12565"/>
                    <a:pt x="319" y="12578"/>
                  </a:cubicBezTo>
                  <a:cubicBezTo>
                    <a:pt x="345" y="12630"/>
                    <a:pt x="371" y="12676"/>
                    <a:pt x="397" y="12702"/>
                  </a:cubicBezTo>
                  <a:cubicBezTo>
                    <a:pt x="430" y="12741"/>
                    <a:pt x="475" y="12760"/>
                    <a:pt x="521" y="12767"/>
                  </a:cubicBezTo>
                  <a:cubicBezTo>
                    <a:pt x="547" y="12767"/>
                    <a:pt x="586" y="12760"/>
                    <a:pt x="625" y="12741"/>
                  </a:cubicBezTo>
                  <a:cubicBezTo>
                    <a:pt x="657" y="12715"/>
                    <a:pt x="683" y="12689"/>
                    <a:pt x="696" y="12656"/>
                  </a:cubicBezTo>
                  <a:cubicBezTo>
                    <a:pt x="716" y="12624"/>
                    <a:pt x="716" y="12591"/>
                    <a:pt x="709" y="12559"/>
                  </a:cubicBezTo>
                  <a:lnTo>
                    <a:pt x="696" y="12526"/>
                  </a:lnTo>
                  <a:cubicBezTo>
                    <a:pt x="677" y="12533"/>
                    <a:pt x="651" y="12539"/>
                    <a:pt x="625" y="12539"/>
                  </a:cubicBezTo>
                  <a:cubicBezTo>
                    <a:pt x="586" y="12533"/>
                    <a:pt x="540" y="12526"/>
                    <a:pt x="488" y="12507"/>
                  </a:cubicBezTo>
                  <a:cubicBezTo>
                    <a:pt x="462" y="12500"/>
                    <a:pt x="449" y="12494"/>
                    <a:pt x="443" y="12481"/>
                  </a:cubicBezTo>
                  <a:cubicBezTo>
                    <a:pt x="423" y="12468"/>
                    <a:pt x="410" y="12455"/>
                    <a:pt x="391" y="12429"/>
                  </a:cubicBezTo>
                  <a:lnTo>
                    <a:pt x="391" y="12422"/>
                  </a:lnTo>
                  <a:close/>
                  <a:moveTo>
                    <a:pt x="1301" y="12351"/>
                  </a:moveTo>
                  <a:cubicBezTo>
                    <a:pt x="1288" y="12357"/>
                    <a:pt x="1269" y="12364"/>
                    <a:pt x="1249" y="12370"/>
                  </a:cubicBezTo>
                  <a:lnTo>
                    <a:pt x="1236" y="12370"/>
                  </a:lnTo>
                  <a:lnTo>
                    <a:pt x="1223" y="12455"/>
                  </a:lnTo>
                  <a:cubicBezTo>
                    <a:pt x="1217" y="12500"/>
                    <a:pt x="1204" y="12533"/>
                    <a:pt x="1191" y="12552"/>
                  </a:cubicBezTo>
                  <a:cubicBezTo>
                    <a:pt x="1171" y="12578"/>
                    <a:pt x="1139" y="12604"/>
                    <a:pt x="1087" y="12624"/>
                  </a:cubicBezTo>
                  <a:cubicBezTo>
                    <a:pt x="1061" y="12637"/>
                    <a:pt x="1035" y="12643"/>
                    <a:pt x="1015" y="12643"/>
                  </a:cubicBezTo>
                  <a:cubicBezTo>
                    <a:pt x="1015" y="12650"/>
                    <a:pt x="1022" y="12663"/>
                    <a:pt x="1028" y="12669"/>
                  </a:cubicBezTo>
                  <a:cubicBezTo>
                    <a:pt x="1054" y="12708"/>
                    <a:pt x="1087" y="12741"/>
                    <a:pt x="1132" y="12754"/>
                  </a:cubicBezTo>
                  <a:cubicBezTo>
                    <a:pt x="1158" y="12764"/>
                    <a:pt x="1183" y="12768"/>
                    <a:pt x="1206" y="12768"/>
                  </a:cubicBezTo>
                  <a:cubicBezTo>
                    <a:pt x="1230" y="12768"/>
                    <a:pt x="1252" y="12764"/>
                    <a:pt x="1275" y="12754"/>
                  </a:cubicBezTo>
                  <a:cubicBezTo>
                    <a:pt x="1308" y="12741"/>
                    <a:pt x="1347" y="12708"/>
                    <a:pt x="1412" y="12656"/>
                  </a:cubicBezTo>
                  <a:cubicBezTo>
                    <a:pt x="1464" y="12604"/>
                    <a:pt x="1503" y="12552"/>
                    <a:pt x="1509" y="12507"/>
                  </a:cubicBezTo>
                  <a:lnTo>
                    <a:pt x="1490" y="12507"/>
                  </a:lnTo>
                  <a:cubicBezTo>
                    <a:pt x="1405" y="12500"/>
                    <a:pt x="1347" y="12448"/>
                    <a:pt x="1308" y="12364"/>
                  </a:cubicBezTo>
                  <a:lnTo>
                    <a:pt x="1301" y="12351"/>
                  </a:lnTo>
                  <a:close/>
                  <a:moveTo>
                    <a:pt x="2413" y="12617"/>
                  </a:moveTo>
                  <a:cubicBezTo>
                    <a:pt x="2381" y="12643"/>
                    <a:pt x="2348" y="12656"/>
                    <a:pt x="2309" y="12676"/>
                  </a:cubicBezTo>
                  <a:cubicBezTo>
                    <a:pt x="2309" y="12682"/>
                    <a:pt x="2316" y="12695"/>
                    <a:pt x="2316" y="12708"/>
                  </a:cubicBezTo>
                  <a:cubicBezTo>
                    <a:pt x="2335" y="12767"/>
                    <a:pt x="2361" y="12799"/>
                    <a:pt x="2394" y="12819"/>
                  </a:cubicBezTo>
                  <a:lnTo>
                    <a:pt x="2413" y="12617"/>
                  </a:lnTo>
                  <a:close/>
                  <a:moveTo>
                    <a:pt x="235" y="12611"/>
                  </a:moveTo>
                  <a:cubicBezTo>
                    <a:pt x="183" y="12650"/>
                    <a:pt x="137" y="12669"/>
                    <a:pt x="92" y="12676"/>
                  </a:cubicBezTo>
                  <a:cubicBezTo>
                    <a:pt x="72" y="12676"/>
                    <a:pt x="53" y="12669"/>
                    <a:pt x="20" y="12669"/>
                  </a:cubicBezTo>
                  <a:cubicBezTo>
                    <a:pt x="27" y="12721"/>
                    <a:pt x="40" y="12780"/>
                    <a:pt x="53" y="12825"/>
                  </a:cubicBezTo>
                  <a:lnTo>
                    <a:pt x="53" y="12832"/>
                  </a:lnTo>
                  <a:cubicBezTo>
                    <a:pt x="73" y="12846"/>
                    <a:pt x="98" y="12852"/>
                    <a:pt x="126" y="12852"/>
                  </a:cubicBezTo>
                  <a:cubicBezTo>
                    <a:pt x="151" y="12852"/>
                    <a:pt x="178" y="12847"/>
                    <a:pt x="209" y="12838"/>
                  </a:cubicBezTo>
                  <a:cubicBezTo>
                    <a:pt x="235" y="12838"/>
                    <a:pt x="254" y="12825"/>
                    <a:pt x="261" y="12819"/>
                  </a:cubicBezTo>
                  <a:cubicBezTo>
                    <a:pt x="267" y="12806"/>
                    <a:pt x="274" y="12786"/>
                    <a:pt x="274" y="12754"/>
                  </a:cubicBezTo>
                  <a:cubicBezTo>
                    <a:pt x="261" y="12689"/>
                    <a:pt x="254" y="12643"/>
                    <a:pt x="241" y="12624"/>
                  </a:cubicBezTo>
                  <a:lnTo>
                    <a:pt x="235" y="12611"/>
                  </a:lnTo>
                  <a:close/>
                  <a:moveTo>
                    <a:pt x="1587" y="12520"/>
                  </a:moveTo>
                  <a:cubicBezTo>
                    <a:pt x="1581" y="12546"/>
                    <a:pt x="1574" y="12565"/>
                    <a:pt x="1561" y="12591"/>
                  </a:cubicBezTo>
                  <a:cubicBezTo>
                    <a:pt x="1548" y="12624"/>
                    <a:pt x="1522" y="12650"/>
                    <a:pt x="1483" y="12682"/>
                  </a:cubicBezTo>
                  <a:cubicBezTo>
                    <a:pt x="1451" y="12715"/>
                    <a:pt x="1418" y="12747"/>
                    <a:pt x="1386" y="12773"/>
                  </a:cubicBezTo>
                  <a:cubicBezTo>
                    <a:pt x="1392" y="12780"/>
                    <a:pt x="1405" y="12799"/>
                    <a:pt x="1418" y="12819"/>
                  </a:cubicBezTo>
                  <a:cubicBezTo>
                    <a:pt x="1447" y="12853"/>
                    <a:pt x="1490" y="12872"/>
                    <a:pt x="1548" y="12872"/>
                  </a:cubicBezTo>
                  <a:cubicBezTo>
                    <a:pt x="1557" y="12872"/>
                    <a:pt x="1565" y="12872"/>
                    <a:pt x="1574" y="12871"/>
                  </a:cubicBezTo>
                  <a:cubicBezTo>
                    <a:pt x="1646" y="12864"/>
                    <a:pt x="1711" y="12838"/>
                    <a:pt x="1763" y="12786"/>
                  </a:cubicBezTo>
                  <a:cubicBezTo>
                    <a:pt x="1822" y="12734"/>
                    <a:pt x="1854" y="12676"/>
                    <a:pt x="1874" y="12604"/>
                  </a:cubicBezTo>
                  <a:lnTo>
                    <a:pt x="1874" y="12604"/>
                  </a:lnTo>
                  <a:cubicBezTo>
                    <a:pt x="1848" y="12611"/>
                    <a:pt x="1822" y="12617"/>
                    <a:pt x="1782" y="12624"/>
                  </a:cubicBezTo>
                  <a:cubicBezTo>
                    <a:pt x="1761" y="12624"/>
                    <a:pt x="1742" y="12627"/>
                    <a:pt x="1724" y="12627"/>
                  </a:cubicBezTo>
                  <a:cubicBezTo>
                    <a:pt x="1715" y="12627"/>
                    <a:pt x="1707" y="12626"/>
                    <a:pt x="1698" y="12624"/>
                  </a:cubicBezTo>
                  <a:cubicBezTo>
                    <a:pt x="1659" y="12611"/>
                    <a:pt x="1633" y="12591"/>
                    <a:pt x="1613" y="12565"/>
                  </a:cubicBezTo>
                  <a:lnTo>
                    <a:pt x="1587" y="12520"/>
                  </a:lnTo>
                  <a:close/>
                  <a:moveTo>
                    <a:pt x="3486" y="12708"/>
                  </a:moveTo>
                  <a:lnTo>
                    <a:pt x="3486" y="12708"/>
                  </a:lnTo>
                  <a:cubicBezTo>
                    <a:pt x="3432" y="12728"/>
                    <a:pt x="3381" y="12737"/>
                    <a:pt x="3331" y="12737"/>
                  </a:cubicBezTo>
                  <a:cubicBezTo>
                    <a:pt x="3316" y="12737"/>
                    <a:pt x="3300" y="12736"/>
                    <a:pt x="3285" y="12734"/>
                  </a:cubicBezTo>
                  <a:cubicBezTo>
                    <a:pt x="3278" y="12734"/>
                    <a:pt x="3278" y="12728"/>
                    <a:pt x="3272" y="12728"/>
                  </a:cubicBezTo>
                  <a:cubicBezTo>
                    <a:pt x="3265" y="12793"/>
                    <a:pt x="3259" y="12864"/>
                    <a:pt x="3252" y="12942"/>
                  </a:cubicBezTo>
                  <a:lnTo>
                    <a:pt x="3259" y="12942"/>
                  </a:lnTo>
                  <a:cubicBezTo>
                    <a:pt x="3285" y="12952"/>
                    <a:pt x="3309" y="12957"/>
                    <a:pt x="3330" y="12957"/>
                  </a:cubicBezTo>
                  <a:cubicBezTo>
                    <a:pt x="3351" y="12957"/>
                    <a:pt x="3369" y="12952"/>
                    <a:pt x="3382" y="12942"/>
                  </a:cubicBezTo>
                  <a:cubicBezTo>
                    <a:pt x="3389" y="12936"/>
                    <a:pt x="3402" y="12923"/>
                    <a:pt x="3415" y="12903"/>
                  </a:cubicBezTo>
                  <a:cubicBezTo>
                    <a:pt x="3447" y="12851"/>
                    <a:pt x="3467" y="12806"/>
                    <a:pt x="3480" y="12754"/>
                  </a:cubicBezTo>
                  <a:cubicBezTo>
                    <a:pt x="3480" y="12734"/>
                    <a:pt x="3480" y="12721"/>
                    <a:pt x="3486" y="12708"/>
                  </a:cubicBezTo>
                  <a:close/>
                  <a:moveTo>
                    <a:pt x="794" y="12630"/>
                  </a:moveTo>
                  <a:cubicBezTo>
                    <a:pt x="781" y="12682"/>
                    <a:pt x="761" y="12721"/>
                    <a:pt x="729" y="12760"/>
                  </a:cubicBezTo>
                  <a:cubicBezTo>
                    <a:pt x="696" y="12799"/>
                    <a:pt x="651" y="12825"/>
                    <a:pt x="605" y="12838"/>
                  </a:cubicBezTo>
                  <a:cubicBezTo>
                    <a:pt x="586" y="12845"/>
                    <a:pt x="566" y="12848"/>
                    <a:pt x="546" y="12848"/>
                  </a:cubicBezTo>
                  <a:cubicBezTo>
                    <a:pt x="526" y="12848"/>
                    <a:pt x="505" y="12845"/>
                    <a:pt x="482" y="12838"/>
                  </a:cubicBezTo>
                  <a:lnTo>
                    <a:pt x="482" y="12838"/>
                  </a:lnTo>
                  <a:cubicBezTo>
                    <a:pt x="501" y="12877"/>
                    <a:pt x="534" y="12903"/>
                    <a:pt x="573" y="12929"/>
                  </a:cubicBezTo>
                  <a:cubicBezTo>
                    <a:pt x="613" y="12955"/>
                    <a:pt x="657" y="12964"/>
                    <a:pt x="699" y="12964"/>
                  </a:cubicBezTo>
                  <a:cubicBezTo>
                    <a:pt x="712" y="12964"/>
                    <a:pt x="724" y="12963"/>
                    <a:pt x="735" y="12962"/>
                  </a:cubicBezTo>
                  <a:cubicBezTo>
                    <a:pt x="774" y="12955"/>
                    <a:pt x="807" y="12942"/>
                    <a:pt x="826" y="12929"/>
                  </a:cubicBezTo>
                  <a:cubicBezTo>
                    <a:pt x="852" y="12903"/>
                    <a:pt x="872" y="12871"/>
                    <a:pt x="898" y="12832"/>
                  </a:cubicBezTo>
                  <a:cubicBezTo>
                    <a:pt x="931" y="12767"/>
                    <a:pt x="944" y="12715"/>
                    <a:pt x="931" y="12676"/>
                  </a:cubicBezTo>
                  <a:cubicBezTo>
                    <a:pt x="931" y="12669"/>
                    <a:pt x="924" y="12663"/>
                    <a:pt x="924" y="12656"/>
                  </a:cubicBezTo>
                  <a:cubicBezTo>
                    <a:pt x="878" y="12656"/>
                    <a:pt x="839" y="12643"/>
                    <a:pt x="794" y="12630"/>
                  </a:cubicBezTo>
                  <a:close/>
                  <a:moveTo>
                    <a:pt x="3701" y="12565"/>
                  </a:moveTo>
                  <a:cubicBezTo>
                    <a:pt x="3649" y="12604"/>
                    <a:pt x="3604" y="12637"/>
                    <a:pt x="3571" y="12663"/>
                  </a:cubicBezTo>
                  <a:cubicBezTo>
                    <a:pt x="3577" y="12676"/>
                    <a:pt x="3577" y="12689"/>
                    <a:pt x="3577" y="12702"/>
                  </a:cubicBezTo>
                  <a:cubicBezTo>
                    <a:pt x="3584" y="12721"/>
                    <a:pt x="3584" y="12754"/>
                    <a:pt x="3577" y="12799"/>
                  </a:cubicBezTo>
                  <a:cubicBezTo>
                    <a:pt x="3577" y="12838"/>
                    <a:pt x="3584" y="12864"/>
                    <a:pt x="3584" y="12884"/>
                  </a:cubicBezTo>
                  <a:lnTo>
                    <a:pt x="3610" y="12936"/>
                  </a:lnTo>
                  <a:lnTo>
                    <a:pt x="3630" y="12975"/>
                  </a:lnTo>
                  <a:cubicBezTo>
                    <a:pt x="3656" y="13001"/>
                    <a:pt x="3695" y="13007"/>
                    <a:pt x="3747" y="13007"/>
                  </a:cubicBezTo>
                  <a:cubicBezTo>
                    <a:pt x="3825" y="12994"/>
                    <a:pt x="3877" y="12949"/>
                    <a:pt x="3916" y="12884"/>
                  </a:cubicBezTo>
                  <a:lnTo>
                    <a:pt x="3935" y="12864"/>
                  </a:lnTo>
                  <a:cubicBezTo>
                    <a:pt x="3916" y="12864"/>
                    <a:pt x="3896" y="12858"/>
                    <a:pt x="3877" y="12851"/>
                  </a:cubicBezTo>
                  <a:cubicBezTo>
                    <a:pt x="3851" y="12845"/>
                    <a:pt x="3831" y="12832"/>
                    <a:pt x="3812" y="12819"/>
                  </a:cubicBezTo>
                  <a:cubicBezTo>
                    <a:pt x="3799" y="12812"/>
                    <a:pt x="3786" y="12793"/>
                    <a:pt x="3766" y="12760"/>
                  </a:cubicBezTo>
                  <a:cubicBezTo>
                    <a:pt x="3714" y="12676"/>
                    <a:pt x="3695" y="12611"/>
                    <a:pt x="3701" y="12565"/>
                  </a:cubicBezTo>
                  <a:close/>
                  <a:moveTo>
                    <a:pt x="1939" y="12656"/>
                  </a:moveTo>
                  <a:cubicBezTo>
                    <a:pt x="1900" y="12760"/>
                    <a:pt x="1835" y="12838"/>
                    <a:pt x="1756" y="12890"/>
                  </a:cubicBezTo>
                  <a:cubicBezTo>
                    <a:pt x="1756" y="12897"/>
                    <a:pt x="1763" y="12903"/>
                    <a:pt x="1769" y="12916"/>
                  </a:cubicBezTo>
                  <a:cubicBezTo>
                    <a:pt x="1782" y="12955"/>
                    <a:pt x="1808" y="12981"/>
                    <a:pt x="1841" y="13007"/>
                  </a:cubicBezTo>
                  <a:cubicBezTo>
                    <a:pt x="1880" y="13027"/>
                    <a:pt x="1919" y="13034"/>
                    <a:pt x="1958" y="13034"/>
                  </a:cubicBezTo>
                  <a:cubicBezTo>
                    <a:pt x="2036" y="13034"/>
                    <a:pt x="2108" y="13001"/>
                    <a:pt x="2153" y="12929"/>
                  </a:cubicBezTo>
                  <a:cubicBezTo>
                    <a:pt x="2199" y="12871"/>
                    <a:pt x="2225" y="12799"/>
                    <a:pt x="2218" y="12708"/>
                  </a:cubicBezTo>
                  <a:lnTo>
                    <a:pt x="2218" y="12702"/>
                  </a:lnTo>
                  <a:cubicBezTo>
                    <a:pt x="2195" y="12705"/>
                    <a:pt x="2171" y="12707"/>
                    <a:pt x="2148" y="12707"/>
                  </a:cubicBezTo>
                  <a:cubicBezTo>
                    <a:pt x="2076" y="12707"/>
                    <a:pt x="2008" y="12691"/>
                    <a:pt x="1939" y="12656"/>
                  </a:cubicBezTo>
                  <a:close/>
                  <a:moveTo>
                    <a:pt x="1009" y="12760"/>
                  </a:moveTo>
                  <a:cubicBezTo>
                    <a:pt x="950" y="12897"/>
                    <a:pt x="885" y="12981"/>
                    <a:pt x="820" y="13020"/>
                  </a:cubicBezTo>
                  <a:cubicBezTo>
                    <a:pt x="794" y="13027"/>
                    <a:pt x="768" y="13034"/>
                    <a:pt x="742" y="13040"/>
                  </a:cubicBezTo>
                  <a:cubicBezTo>
                    <a:pt x="816" y="13114"/>
                    <a:pt x="890" y="13153"/>
                    <a:pt x="964" y="13153"/>
                  </a:cubicBezTo>
                  <a:cubicBezTo>
                    <a:pt x="974" y="13153"/>
                    <a:pt x="985" y="13152"/>
                    <a:pt x="996" y="13151"/>
                  </a:cubicBezTo>
                  <a:cubicBezTo>
                    <a:pt x="1067" y="13138"/>
                    <a:pt x="1132" y="13092"/>
                    <a:pt x="1204" y="13007"/>
                  </a:cubicBezTo>
                  <a:cubicBezTo>
                    <a:pt x="1262" y="12936"/>
                    <a:pt x="1295" y="12877"/>
                    <a:pt x="1301" y="12819"/>
                  </a:cubicBezTo>
                  <a:lnTo>
                    <a:pt x="1301" y="12819"/>
                  </a:lnTo>
                  <a:cubicBezTo>
                    <a:pt x="1282" y="12825"/>
                    <a:pt x="1269" y="12832"/>
                    <a:pt x="1249" y="12832"/>
                  </a:cubicBezTo>
                  <a:cubicBezTo>
                    <a:pt x="1226" y="12839"/>
                    <a:pt x="1204" y="12842"/>
                    <a:pt x="1182" y="12842"/>
                  </a:cubicBezTo>
                  <a:cubicBezTo>
                    <a:pt x="1119" y="12842"/>
                    <a:pt x="1062" y="12814"/>
                    <a:pt x="1009" y="12760"/>
                  </a:cubicBezTo>
                  <a:close/>
                  <a:moveTo>
                    <a:pt x="345" y="12767"/>
                  </a:moveTo>
                  <a:lnTo>
                    <a:pt x="345" y="12767"/>
                  </a:lnTo>
                  <a:cubicBezTo>
                    <a:pt x="358" y="12799"/>
                    <a:pt x="345" y="12838"/>
                    <a:pt x="313" y="12871"/>
                  </a:cubicBezTo>
                  <a:cubicBezTo>
                    <a:pt x="293" y="12890"/>
                    <a:pt x="261" y="12903"/>
                    <a:pt x="215" y="12916"/>
                  </a:cubicBezTo>
                  <a:cubicBezTo>
                    <a:pt x="192" y="12923"/>
                    <a:pt x="170" y="12926"/>
                    <a:pt x="147" y="12926"/>
                  </a:cubicBezTo>
                  <a:cubicBezTo>
                    <a:pt x="124" y="12926"/>
                    <a:pt x="101" y="12923"/>
                    <a:pt x="79" y="12916"/>
                  </a:cubicBezTo>
                  <a:lnTo>
                    <a:pt x="72" y="12916"/>
                  </a:lnTo>
                  <a:cubicBezTo>
                    <a:pt x="72" y="12923"/>
                    <a:pt x="72" y="12923"/>
                    <a:pt x="79" y="12929"/>
                  </a:cubicBezTo>
                  <a:cubicBezTo>
                    <a:pt x="105" y="13014"/>
                    <a:pt x="150" y="13099"/>
                    <a:pt x="202" y="13183"/>
                  </a:cubicBezTo>
                  <a:cubicBezTo>
                    <a:pt x="228" y="13177"/>
                    <a:pt x="261" y="13170"/>
                    <a:pt x="280" y="13151"/>
                  </a:cubicBezTo>
                  <a:cubicBezTo>
                    <a:pt x="313" y="13125"/>
                    <a:pt x="339" y="13092"/>
                    <a:pt x="358" y="13060"/>
                  </a:cubicBezTo>
                  <a:cubicBezTo>
                    <a:pt x="384" y="12994"/>
                    <a:pt x="397" y="12916"/>
                    <a:pt x="384" y="12825"/>
                  </a:cubicBezTo>
                  <a:lnTo>
                    <a:pt x="384" y="12806"/>
                  </a:lnTo>
                  <a:cubicBezTo>
                    <a:pt x="371" y="12793"/>
                    <a:pt x="358" y="12780"/>
                    <a:pt x="345" y="12767"/>
                  </a:cubicBezTo>
                  <a:close/>
                  <a:moveTo>
                    <a:pt x="3493" y="12916"/>
                  </a:moveTo>
                  <a:cubicBezTo>
                    <a:pt x="3460" y="12968"/>
                    <a:pt x="3434" y="13001"/>
                    <a:pt x="3402" y="13014"/>
                  </a:cubicBezTo>
                  <a:cubicBezTo>
                    <a:pt x="3382" y="13020"/>
                    <a:pt x="3363" y="13027"/>
                    <a:pt x="3337" y="13027"/>
                  </a:cubicBezTo>
                  <a:cubicBezTo>
                    <a:pt x="3304" y="13027"/>
                    <a:pt x="3272" y="13020"/>
                    <a:pt x="3246" y="13014"/>
                  </a:cubicBezTo>
                  <a:cubicBezTo>
                    <a:pt x="3239" y="13047"/>
                    <a:pt x="3233" y="13086"/>
                    <a:pt x="3233" y="13125"/>
                  </a:cubicBezTo>
                  <a:lnTo>
                    <a:pt x="3233" y="13138"/>
                  </a:lnTo>
                  <a:cubicBezTo>
                    <a:pt x="3233" y="13138"/>
                    <a:pt x="3233" y="13138"/>
                    <a:pt x="3239" y="13144"/>
                  </a:cubicBezTo>
                  <a:cubicBezTo>
                    <a:pt x="3239" y="13151"/>
                    <a:pt x="3246" y="13157"/>
                    <a:pt x="3246" y="13170"/>
                  </a:cubicBezTo>
                  <a:cubicBezTo>
                    <a:pt x="3246" y="13190"/>
                    <a:pt x="3259" y="13203"/>
                    <a:pt x="3278" y="13209"/>
                  </a:cubicBezTo>
                  <a:cubicBezTo>
                    <a:pt x="3285" y="13216"/>
                    <a:pt x="3304" y="13216"/>
                    <a:pt x="3324" y="13216"/>
                  </a:cubicBezTo>
                  <a:cubicBezTo>
                    <a:pt x="3415" y="13216"/>
                    <a:pt x="3486" y="13190"/>
                    <a:pt x="3538" y="13144"/>
                  </a:cubicBezTo>
                  <a:cubicBezTo>
                    <a:pt x="3545" y="13138"/>
                    <a:pt x="3558" y="13125"/>
                    <a:pt x="3571" y="13105"/>
                  </a:cubicBezTo>
                  <a:cubicBezTo>
                    <a:pt x="3577" y="13092"/>
                    <a:pt x="3584" y="13079"/>
                    <a:pt x="3590" y="13073"/>
                  </a:cubicBezTo>
                  <a:cubicBezTo>
                    <a:pt x="3584" y="13066"/>
                    <a:pt x="3571" y="13060"/>
                    <a:pt x="3564" y="13047"/>
                  </a:cubicBezTo>
                  <a:cubicBezTo>
                    <a:pt x="3545" y="13034"/>
                    <a:pt x="3532" y="13014"/>
                    <a:pt x="3525" y="12994"/>
                  </a:cubicBezTo>
                  <a:cubicBezTo>
                    <a:pt x="3506" y="12962"/>
                    <a:pt x="3499" y="12936"/>
                    <a:pt x="3493" y="12916"/>
                  </a:cubicBezTo>
                  <a:close/>
                  <a:moveTo>
                    <a:pt x="2277" y="12851"/>
                  </a:moveTo>
                  <a:cubicBezTo>
                    <a:pt x="2264" y="12910"/>
                    <a:pt x="2238" y="12962"/>
                    <a:pt x="2199" y="13007"/>
                  </a:cubicBezTo>
                  <a:cubicBezTo>
                    <a:pt x="2173" y="13034"/>
                    <a:pt x="2147" y="13053"/>
                    <a:pt x="2121" y="13066"/>
                  </a:cubicBezTo>
                  <a:cubicBezTo>
                    <a:pt x="2121" y="13073"/>
                    <a:pt x="2127" y="13079"/>
                    <a:pt x="2127" y="13092"/>
                  </a:cubicBezTo>
                  <a:cubicBezTo>
                    <a:pt x="2147" y="13144"/>
                    <a:pt x="2179" y="13183"/>
                    <a:pt x="2212" y="13209"/>
                  </a:cubicBezTo>
                  <a:cubicBezTo>
                    <a:pt x="2250" y="13236"/>
                    <a:pt x="2288" y="13250"/>
                    <a:pt x="2326" y="13250"/>
                  </a:cubicBezTo>
                  <a:cubicBezTo>
                    <a:pt x="2333" y="13250"/>
                    <a:pt x="2341" y="13249"/>
                    <a:pt x="2348" y="13248"/>
                  </a:cubicBezTo>
                  <a:lnTo>
                    <a:pt x="2381" y="12929"/>
                  </a:lnTo>
                  <a:cubicBezTo>
                    <a:pt x="2368" y="12923"/>
                    <a:pt x="2361" y="12916"/>
                    <a:pt x="2348" y="12903"/>
                  </a:cubicBezTo>
                  <a:cubicBezTo>
                    <a:pt x="2316" y="12884"/>
                    <a:pt x="2296" y="12864"/>
                    <a:pt x="2277" y="12851"/>
                  </a:cubicBezTo>
                  <a:close/>
                  <a:moveTo>
                    <a:pt x="1366" y="12890"/>
                  </a:moveTo>
                  <a:cubicBezTo>
                    <a:pt x="1321" y="12968"/>
                    <a:pt x="1282" y="13034"/>
                    <a:pt x="1249" y="13073"/>
                  </a:cubicBezTo>
                  <a:cubicBezTo>
                    <a:pt x="1223" y="13105"/>
                    <a:pt x="1197" y="13131"/>
                    <a:pt x="1171" y="13157"/>
                  </a:cubicBezTo>
                  <a:cubicBezTo>
                    <a:pt x="1171" y="13164"/>
                    <a:pt x="1178" y="13164"/>
                    <a:pt x="1184" y="13170"/>
                  </a:cubicBezTo>
                  <a:cubicBezTo>
                    <a:pt x="1243" y="13242"/>
                    <a:pt x="1295" y="13281"/>
                    <a:pt x="1347" y="13287"/>
                  </a:cubicBezTo>
                  <a:cubicBezTo>
                    <a:pt x="1379" y="13287"/>
                    <a:pt x="1425" y="13274"/>
                    <a:pt x="1483" y="13242"/>
                  </a:cubicBezTo>
                  <a:cubicBezTo>
                    <a:pt x="1548" y="13209"/>
                    <a:pt x="1594" y="13170"/>
                    <a:pt x="1613" y="13138"/>
                  </a:cubicBezTo>
                  <a:cubicBezTo>
                    <a:pt x="1626" y="13112"/>
                    <a:pt x="1639" y="13086"/>
                    <a:pt x="1646" y="13047"/>
                  </a:cubicBezTo>
                  <a:cubicBezTo>
                    <a:pt x="1652" y="13001"/>
                    <a:pt x="1652" y="12968"/>
                    <a:pt x="1652" y="12949"/>
                  </a:cubicBezTo>
                  <a:lnTo>
                    <a:pt x="1652" y="12936"/>
                  </a:lnTo>
                  <a:cubicBezTo>
                    <a:pt x="1613" y="12942"/>
                    <a:pt x="1574" y="12949"/>
                    <a:pt x="1529" y="12949"/>
                  </a:cubicBezTo>
                  <a:cubicBezTo>
                    <a:pt x="1470" y="12942"/>
                    <a:pt x="1412" y="12923"/>
                    <a:pt x="1366" y="12890"/>
                  </a:cubicBezTo>
                  <a:close/>
                  <a:moveTo>
                    <a:pt x="3948" y="13014"/>
                  </a:moveTo>
                  <a:lnTo>
                    <a:pt x="3948" y="13014"/>
                  </a:lnTo>
                  <a:cubicBezTo>
                    <a:pt x="3935" y="13020"/>
                    <a:pt x="3929" y="13027"/>
                    <a:pt x="3916" y="13034"/>
                  </a:cubicBezTo>
                  <a:cubicBezTo>
                    <a:pt x="3883" y="13060"/>
                    <a:pt x="3851" y="13073"/>
                    <a:pt x="3818" y="13086"/>
                  </a:cubicBezTo>
                  <a:cubicBezTo>
                    <a:pt x="3779" y="13100"/>
                    <a:pt x="3744" y="13107"/>
                    <a:pt x="3715" y="13107"/>
                  </a:cubicBezTo>
                  <a:cubicBezTo>
                    <a:pt x="3705" y="13107"/>
                    <a:pt x="3696" y="13107"/>
                    <a:pt x="3688" y="13105"/>
                  </a:cubicBezTo>
                  <a:lnTo>
                    <a:pt x="3675" y="13105"/>
                  </a:lnTo>
                  <a:lnTo>
                    <a:pt x="3662" y="13138"/>
                  </a:lnTo>
                  <a:cubicBezTo>
                    <a:pt x="3662" y="13151"/>
                    <a:pt x="3662" y="13177"/>
                    <a:pt x="3669" y="13209"/>
                  </a:cubicBezTo>
                  <a:lnTo>
                    <a:pt x="3675" y="13242"/>
                  </a:lnTo>
                  <a:lnTo>
                    <a:pt x="3682" y="13261"/>
                  </a:lnTo>
                  <a:cubicBezTo>
                    <a:pt x="3682" y="13274"/>
                    <a:pt x="3688" y="13281"/>
                    <a:pt x="3688" y="13300"/>
                  </a:cubicBezTo>
                  <a:cubicBezTo>
                    <a:pt x="3695" y="13307"/>
                    <a:pt x="3695" y="13313"/>
                    <a:pt x="3708" y="13326"/>
                  </a:cubicBezTo>
                  <a:lnTo>
                    <a:pt x="3948" y="13014"/>
                  </a:lnTo>
                  <a:close/>
                  <a:moveTo>
                    <a:pt x="1724" y="13020"/>
                  </a:moveTo>
                  <a:cubicBezTo>
                    <a:pt x="1717" y="13086"/>
                    <a:pt x="1711" y="13131"/>
                    <a:pt x="1698" y="13157"/>
                  </a:cubicBezTo>
                  <a:cubicBezTo>
                    <a:pt x="1678" y="13190"/>
                    <a:pt x="1646" y="13222"/>
                    <a:pt x="1607" y="13255"/>
                  </a:cubicBezTo>
                  <a:cubicBezTo>
                    <a:pt x="1600" y="13255"/>
                    <a:pt x="1594" y="13261"/>
                    <a:pt x="1587" y="13268"/>
                  </a:cubicBezTo>
                  <a:cubicBezTo>
                    <a:pt x="1594" y="13274"/>
                    <a:pt x="1600" y="13287"/>
                    <a:pt x="1607" y="13300"/>
                  </a:cubicBezTo>
                  <a:cubicBezTo>
                    <a:pt x="1620" y="13346"/>
                    <a:pt x="1665" y="13372"/>
                    <a:pt x="1737" y="13391"/>
                  </a:cubicBezTo>
                  <a:cubicBezTo>
                    <a:pt x="1752" y="13393"/>
                    <a:pt x="1767" y="13394"/>
                    <a:pt x="1782" y="13394"/>
                  </a:cubicBezTo>
                  <a:cubicBezTo>
                    <a:pt x="1830" y="13394"/>
                    <a:pt x="1874" y="13385"/>
                    <a:pt x="1919" y="13365"/>
                  </a:cubicBezTo>
                  <a:cubicBezTo>
                    <a:pt x="1919" y="13359"/>
                    <a:pt x="1919" y="13352"/>
                    <a:pt x="1926" y="13352"/>
                  </a:cubicBezTo>
                  <a:cubicBezTo>
                    <a:pt x="1932" y="13346"/>
                    <a:pt x="1939" y="13346"/>
                    <a:pt x="1945" y="13346"/>
                  </a:cubicBezTo>
                  <a:cubicBezTo>
                    <a:pt x="1952" y="13339"/>
                    <a:pt x="1958" y="13333"/>
                    <a:pt x="1965" y="13333"/>
                  </a:cubicBezTo>
                  <a:cubicBezTo>
                    <a:pt x="2036" y="13274"/>
                    <a:pt x="2062" y="13196"/>
                    <a:pt x="2049" y="13112"/>
                  </a:cubicBezTo>
                  <a:lnTo>
                    <a:pt x="2049" y="13099"/>
                  </a:lnTo>
                  <a:cubicBezTo>
                    <a:pt x="2020" y="13108"/>
                    <a:pt x="1991" y="13113"/>
                    <a:pt x="1961" y="13113"/>
                  </a:cubicBezTo>
                  <a:cubicBezTo>
                    <a:pt x="1932" y="13113"/>
                    <a:pt x="1903" y="13108"/>
                    <a:pt x="1874" y="13099"/>
                  </a:cubicBezTo>
                  <a:cubicBezTo>
                    <a:pt x="1815" y="13086"/>
                    <a:pt x="1763" y="13060"/>
                    <a:pt x="1724" y="13020"/>
                  </a:cubicBezTo>
                  <a:close/>
                  <a:moveTo>
                    <a:pt x="449" y="12923"/>
                  </a:moveTo>
                  <a:cubicBezTo>
                    <a:pt x="449" y="13014"/>
                    <a:pt x="423" y="13086"/>
                    <a:pt x="378" y="13144"/>
                  </a:cubicBezTo>
                  <a:cubicBezTo>
                    <a:pt x="339" y="13190"/>
                    <a:pt x="287" y="13222"/>
                    <a:pt x="235" y="13235"/>
                  </a:cubicBezTo>
                  <a:cubicBezTo>
                    <a:pt x="274" y="13287"/>
                    <a:pt x="313" y="13339"/>
                    <a:pt x="365" y="13398"/>
                  </a:cubicBezTo>
                  <a:cubicBezTo>
                    <a:pt x="430" y="13398"/>
                    <a:pt x="495" y="13372"/>
                    <a:pt x="547" y="13326"/>
                  </a:cubicBezTo>
                  <a:cubicBezTo>
                    <a:pt x="625" y="13261"/>
                    <a:pt x="664" y="13177"/>
                    <a:pt x="657" y="13073"/>
                  </a:cubicBezTo>
                  <a:cubicBezTo>
                    <a:pt x="657" y="13060"/>
                    <a:pt x="657" y="13047"/>
                    <a:pt x="657" y="13034"/>
                  </a:cubicBezTo>
                  <a:cubicBezTo>
                    <a:pt x="651" y="13034"/>
                    <a:pt x="644" y="13034"/>
                    <a:pt x="631" y="13027"/>
                  </a:cubicBezTo>
                  <a:cubicBezTo>
                    <a:pt x="540" y="13014"/>
                    <a:pt x="482" y="12975"/>
                    <a:pt x="449" y="12923"/>
                  </a:cubicBezTo>
                  <a:close/>
                  <a:moveTo>
                    <a:pt x="735" y="13131"/>
                  </a:moveTo>
                  <a:cubicBezTo>
                    <a:pt x="722" y="13190"/>
                    <a:pt x="690" y="13255"/>
                    <a:pt x="644" y="13307"/>
                  </a:cubicBezTo>
                  <a:lnTo>
                    <a:pt x="651" y="13307"/>
                  </a:lnTo>
                  <a:cubicBezTo>
                    <a:pt x="713" y="13386"/>
                    <a:pt x="786" y="13426"/>
                    <a:pt x="869" y="13426"/>
                  </a:cubicBezTo>
                  <a:cubicBezTo>
                    <a:pt x="880" y="13426"/>
                    <a:pt x="892" y="13425"/>
                    <a:pt x="904" y="13424"/>
                  </a:cubicBezTo>
                  <a:cubicBezTo>
                    <a:pt x="957" y="13417"/>
                    <a:pt x="996" y="13391"/>
                    <a:pt x="1035" y="13352"/>
                  </a:cubicBezTo>
                  <a:cubicBezTo>
                    <a:pt x="1067" y="13313"/>
                    <a:pt x="1087" y="13274"/>
                    <a:pt x="1080" y="13222"/>
                  </a:cubicBezTo>
                  <a:lnTo>
                    <a:pt x="1080" y="13203"/>
                  </a:lnTo>
                  <a:cubicBezTo>
                    <a:pt x="1046" y="13218"/>
                    <a:pt x="1012" y="13224"/>
                    <a:pt x="976" y="13224"/>
                  </a:cubicBezTo>
                  <a:cubicBezTo>
                    <a:pt x="951" y="13224"/>
                    <a:pt x="925" y="13221"/>
                    <a:pt x="898" y="13216"/>
                  </a:cubicBezTo>
                  <a:cubicBezTo>
                    <a:pt x="833" y="13203"/>
                    <a:pt x="781" y="13177"/>
                    <a:pt x="735" y="13131"/>
                  </a:cubicBezTo>
                  <a:close/>
                  <a:moveTo>
                    <a:pt x="2108" y="13222"/>
                  </a:moveTo>
                  <a:cubicBezTo>
                    <a:pt x="2095" y="13281"/>
                    <a:pt x="2069" y="13326"/>
                    <a:pt x="2030" y="13365"/>
                  </a:cubicBezTo>
                  <a:cubicBezTo>
                    <a:pt x="2023" y="13372"/>
                    <a:pt x="2017" y="13385"/>
                    <a:pt x="2010" y="13391"/>
                  </a:cubicBezTo>
                  <a:cubicBezTo>
                    <a:pt x="2010" y="13391"/>
                    <a:pt x="2010" y="13398"/>
                    <a:pt x="2017" y="13404"/>
                  </a:cubicBezTo>
                  <a:cubicBezTo>
                    <a:pt x="2043" y="13437"/>
                    <a:pt x="2069" y="13456"/>
                    <a:pt x="2095" y="13476"/>
                  </a:cubicBezTo>
                  <a:cubicBezTo>
                    <a:pt x="2127" y="13492"/>
                    <a:pt x="2163" y="13503"/>
                    <a:pt x="2201" y="13503"/>
                  </a:cubicBezTo>
                  <a:cubicBezTo>
                    <a:pt x="2209" y="13503"/>
                    <a:pt x="2217" y="13503"/>
                    <a:pt x="2225" y="13502"/>
                  </a:cubicBezTo>
                  <a:cubicBezTo>
                    <a:pt x="2264" y="13502"/>
                    <a:pt x="2296" y="13495"/>
                    <a:pt x="2322" y="13482"/>
                  </a:cubicBezTo>
                  <a:lnTo>
                    <a:pt x="2335" y="13339"/>
                  </a:lnTo>
                  <a:cubicBezTo>
                    <a:pt x="2244" y="13333"/>
                    <a:pt x="2166" y="13300"/>
                    <a:pt x="2108" y="13222"/>
                  </a:cubicBezTo>
                  <a:close/>
                  <a:moveTo>
                    <a:pt x="3577" y="13222"/>
                  </a:moveTo>
                  <a:lnTo>
                    <a:pt x="3564" y="13229"/>
                  </a:lnTo>
                  <a:cubicBezTo>
                    <a:pt x="3551" y="13242"/>
                    <a:pt x="3538" y="13255"/>
                    <a:pt x="3512" y="13261"/>
                  </a:cubicBezTo>
                  <a:lnTo>
                    <a:pt x="3506" y="13261"/>
                  </a:lnTo>
                  <a:cubicBezTo>
                    <a:pt x="3506" y="13274"/>
                    <a:pt x="3512" y="13287"/>
                    <a:pt x="3512" y="13300"/>
                  </a:cubicBezTo>
                  <a:cubicBezTo>
                    <a:pt x="3512" y="13359"/>
                    <a:pt x="3512" y="13404"/>
                    <a:pt x="3519" y="13430"/>
                  </a:cubicBezTo>
                  <a:cubicBezTo>
                    <a:pt x="3525" y="13463"/>
                    <a:pt x="3538" y="13495"/>
                    <a:pt x="3551" y="13515"/>
                  </a:cubicBezTo>
                  <a:lnTo>
                    <a:pt x="3636" y="13404"/>
                  </a:lnTo>
                  <a:cubicBezTo>
                    <a:pt x="3617" y="13385"/>
                    <a:pt x="3604" y="13372"/>
                    <a:pt x="3597" y="13359"/>
                  </a:cubicBezTo>
                  <a:cubicBezTo>
                    <a:pt x="3590" y="13346"/>
                    <a:pt x="3590" y="13326"/>
                    <a:pt x="3590" y="13313"/>
                  </a:cubicBezTo>
                  <a:lnTo>
                    <a:pt x="3584" y="13287"/>
                  </a:lnTo>
                  <a:cubicBezTo>
                    <a:pt x="3577" y="13261"/>
                    <a:pt x="3577" y="13235"/>
                    <a:pt x="3577" y="13222"/>
                  </a:cubicBezTo>
                  <a:close/>
                  <a:moveTo>
                    <a:pt x="3220" y="13261"/>
                  </a:moveTo>
                  <a:cubicBezTo>
                    <a:pt x="3207" y="13346"/>
                    <a:pt x="3200" y="13430"/>
                    <a:pt x="3194" y="13502"/>
                  </a:cubicBezTo>
                  <a:cubicBezTo>
                    <a:pt x="3200" y="13508"/>
                    <a:pt x="3207" y="13515"/>
                    <a:pt x="3220" y="13521"/>
                  </a:cubicBezTo>
                  <a:cubicBezTo>
                    <a:pt x="3241" y="13534"/>
                    <a:pt x="3264" y="13541"/>
                    <a:pt x="3289" y="13541"/>
                  </a:cubicBezTo>
                  <a:cubicBezTo>
                    <a:pt x="3303" y="13541"/>
                    <a:pt x="3317" y="13539"/>
                    <a:pt x="3330" y="13534"/>
                  </a:cubicBezTo>
                  <a:cubicBezTo>
                    <a:pt x="3376" y="13515"/>
                    <a:pt x="3402" y="13489"/>
                    <a:pt x="3415" y="13450"/>
                  </a:cubicBezTo>
                  <a:cubicBezTo>
                    <a:pt x="3415" y="13430"/>
                    <a:pt x="3421" y="13411"/>
                    <a:pt x="3421" y="13385"/>
                  </a:cubicBezTo>
                  <a:cubicBezTo>
                    <a:pt x="3415" y="13359"/>
                    <a:pt x="3415" y="13339"/>
                    <a:pt x="3415" y="13326"/>
                  </a:cubicBezTo>
                  <a:cubicBezTo>
                    <a:pt x="3415" y="13307"/>
                    <a:pt x="3421" y="13300"/>
                    <a:pt x="3428" y="13287"/>
                  </a:cubicBezTo>
                  <a:lnTo>
                    <a:pt x="3421" y="13287"/>
                  </a:lnTo>
                  <a:cubicBezTo>
                    <a:pt x="3395" y="13294"/>
                    <a:pt x="3363" y="13300"/>
                    <a:pt x="3311" y="13300"/>
                  </a:cubicBezTo>
                  <a:cubicBezTo>
                    <a:pt x="3278" y="13294"/>
                    <a:pt x="3259" y="13287"/>
                    <a:pt x="3246" y="13281"/>
                  </a:cubicBezTo>
                  <a:cubicBezTo>
                    <a:pt x="3233" y="13274"/>
                    <a:pt x="3226" y="13268"/>
                    <a:pt x="3220" y="13261"/>
                  </a:cubicBezTo>
                  <a:close/>
                  <a:moveTo>
                    <a:pt x="1165" y="13261"/>
                  </a:moveTo>
                  <a:cubicBezTo>
                    <a:pt x="1145" y="13352"/>
                    <a:pt x="1100" y="13424"/>
                    <a:pt x="1022" y="13463"/>
                  </a:cubicBezTo>
                  <a:cubicBezTo>
                    <a:pt x="1028" y="13469"/>
                    <a:pt x="1035" y="13482"/>
                    <a:pt x="1048" y="13495"/>
                  </a:cubicBezTo>
                  <a:cubicBezTo>
                    <a:pt x="1080" y="13541"/>
                    <a:pt x="1119" y="13567"/>
                    <a:pt x="1171" y="13586"/>
                  </a:cubicBezTo>
                  <a:cubicBezTo>
                    <a:pt x="1203" y="13597"/>
                    <a:pt x="1234" y="13602"/>
                    <a:pt x="1262" y="13602"/>
                  </a:cubicBezTo>
                  <a:cubicBezTo>
                    <a:pt x="1285" y="13602"/>
                    <a:pt x="1307" y="13599"/>
                    <a:pt x="1327" y="13593"/>
                  </a:cubicBezTo>
                  <a:cubicBezTo>
                    <a:pt x="1379" y="13573"/>
                    <a:pt x="1425" y="13541"/>
                    <a:pt x="1451" y="13495"/>
                  </a:cubicBezTo>
                  <a:cubicBezTo>
                    <a:pt x="1490" y="13450"/>
                    <a:pt x="1503" y="13398"/>
                    <a:pt x="1496" y="13346"/>
                  </a:cubicBezTo>
                  <a:lnTo>
                    <a:pt x="1496" y="13326"/>
                  </a:lnTo>
                  <a:cubicBezTo>
                    <a:pt x="1457" y="13339"/>
                    <a:pt x="1418" y="13352"/>
                    <a:pt x="1379" y="13352"/>
                  </a:cubicBezTo>
                  <a:cubicBezTo>
                    <a:pt x="1365" y="13354"/>
                    <a:pt x="1352" y="13355"/>
                    <a:pt x="1339" y="13355"/>
                  </a:cubicBezTo>
                  <a:cubicBezTo>
                    <a:pt x="1262" y="13355"/>
                    <a:pt x="1204" y="13322"/>
                    <a:pt x="1165" y="13261"/>
                  </a:cubicBezTo>
                  <a:close/>
                  <a:moveTo>
                    <a:pt x="592" y="13359"/>
                  </a:moveTo>
                  <a:cubicBezTo>
                    <a:pt x="547" y="13398"/>
                    <a:pt x="501" y="13430"/>
                    <a:pt x="443" y="13450"/>
                  </a:cubicBezTo>
                  <a:cubicBezTo>
                    <a:pt x="430" y="13450"/>
                    <a:pt x="423" y="13450"/>
                    <a:pt x="410" y="13456"/>
                  </a:cubicBezTo>
                  <a:cubicBezTo>
                    <a:pt x="430" y="13469"/>
                    <a:pt x="449" y="13489"/>
                    <a:pt x="462" y="13502"/>
                  </a:cubicBezTo>
                  <a:cubicBezTo>
                    <a:pt x="514" y="13554"/>
                    <a:pt x="560" y="13593"/>
                    <a:pt x="605" y="13632"/>
                  </a:cubicBezTo>
                  <a:cubicBezTo>
                    <a:pt x="631" y="13606"/>
                    <a:pt x="644" y="13573"/>
                    <a:pt x="651" y="13534"/>
                  </a:cubicBezTo>
                  <a:cubicBezTo>
                    <a:pt x="657" y="13489"/>
                    <a:pt x="644" y="13443"/>
                    <a:pt x="612" y="13404"/>
                  </a:cubicBezTo>
                  <a:cubicBezTo>
                    <a:pt x="605" y="13385"/>
                    <a:pt x="592" y="13372"/>
                    <a:pt x="592" y="13359"/>
                  </a:cubicBezTo>
                  <a:close/>
                  <a:moveTo>
                    <a:pt x="1574" y="13391"/>
                  </a:moveTo>
                  <a:cubicBezTo>
                    <a:pt x="1581" y="13437"/>
                    <a:pt x="1561" y="13495"/>
                    <a:pt x="1503" y="13547"/>
                  </a:cubicBezTo>
                  <a:cubicBezTo>
                    <a:pt x="1470" y="13586"/>
                    <a:pt x="1438" y="13619"/>
                    <a:pt x="1405" y="13638"/>
                  </a:cubicBezTo>
                  <a:cubicBezTo>
                    <a:pt x="1405" y="13638"/>
                    <a:pt x="1412" y="13638"/>
                    <a:pt x="1418" y="13645"/>
                  </a:cubicBezTo>
                  <a:cubicBezTo>
                    <a:pt x="1425" y="13651"/>
                    <a:pt x="1438" y="13664"/>
                    <a:pt x="1451" y="13684"/>
                  </a:cubicBezTo>
                  <a:cubicBezTo>
                    <a:pt x="1470" y="13697"/>
                    <a:pt x="1509" y="13710"/>
                    <a:pt x="1555" y="13723"/>
                  </a:cubicBezTo>
                  <a:cubicBezTo>
                    <a:pt x="1584" y="13727"/>
                    <a:pt x="1611" y="13729"/>
                    <a:pt x="1635" y="13729"/>
                  </a:cubicBezTo>
                  <a:cubicBezTo>
                    <a:pt x="1689" y="13729"/>
                    <a:pt x="1732" y="13719"/>
                    <a:pt x="1763" y="13697"/>
                  </a:cubicBezTo>
                  <a:cubicBezTo>
                    <a:pt x="1769" y="13690"/>
                    <a:pt x="1769" y="13684"/>
                    <a:pt x="1776" y="13684"/>
                  </a:cubicBezTo>
                  <a:cubicBezTo>
                    <a:pt x="1782" y="13677"/>
                    <a:pt x="1789" y="13677"/>
                    <a:pt x="1802" y="13677"/>
                  </a:cubicBezTo>
                  <a:cubicBezTo>
                    <a:pt x="1835" y="13645"/>
                    <a:pt x="1861" y="13593"/>
                    <a:pt x="1893" y="13521"/>
                  </a:cubicBezTo>
                  <a:cubicBezTo>
                    <a:pt x="1906" y="13495"/>
                    <a:pt x="1913" y="13469"/>
                    <a:pt x="1919" y="13450"/>
                  </a:cubicBezTo>
                  <a:cubicBezTo>
                    <a:pt x="1906" y="13450"/>
                    <a:pt x="1900" y="13456"/>
                    <a:pt x="1887" y="13456"/>
                  </a:cubicBezTo>
                  <a:cubicBezTo>
                    <a:pt x="1858" y="13467"/>
                    <a:pt x="1829" y="13472"/>
                    <a:pt x="1800" y="13472"/>
                  </a:cubicBezTo>
                  <a:cubicBezTo>
                    <a:pt x="1775" y="13472"/>
                    <a:pt x="1750" y="13469"/>
                    <a:pt x="1724" y="13463"/>
                  </a:cubicBezTo>
                  <a:cubicBezTo>
                    <a:pt x="1665" y="13450"/>
                    <a:pt x="1620" y="13430"/>
                    <a:pt x="1574" y="13391"/>
                  </a:cubicBezTo>
                  <a:close/>
                  <a:moveTo>
                    <a:pt x="709" y="13456"/>
                  </a:moveTo>
                  <a:lnTo>
                    <a:pt x="709" y="13456"/>
                  </a:lnTo>
                  <a:cubicBezTo>
                    <a:pt x="716" y="13508"/>
                    <a:pt x="709" y="13560"/>
                    <a:pt x="690" y="13612"/>
                  </a:cubicBezTo>
                  <a:cubicBezTo>
                    <a:pt x="677" y="13638"/>
                    <a:pt x="664" y="13651"/>
                    <a:pt x="651" y="13664"/>
                  </a:cubicBezTo>
                  <a:cubicBezTo>
                    <a:pt x="735" y="13729"/>
                    <a:pt x="820" y="13775"/>
                    <a:pt x="904" y="13807"/>
                  </a:cubicBezTo>
                  <a:cubicBezTo>
                    <a:pt x="931" y="13781"/>
                    <a:pt x="957" y="13749"/>
                    <a:pt x="970" y="13703"/>
                  </a:cubicBezTo>
                  <a:cubicBezTo>
                    <a:pt x="983" y="13658"/>
                    <a:pt x="983" y="13612"/>
                    <a:pt x="970" y="13567"/>
                  </a:cubicBezTo>
                  <a:cubicBezTo>
                    <a:pt x="957" y="13534"/>
                    <a:pt x="950" y="13508"/>
                    <a:pt x="950" y="13502"/>
                  </a:cubicBezTo>
                  <a:lnTo>
                    <a:pt x="950" y="13489"/>
                  </a:lnTo>
                  <a:cubicBezTo>
                    <a:pt x="927" y="13493"/>
                    <a:pt x="904" y="13498"/>
                    <a:pt x="879" y="13498"/>
                  </a:cubicBezTo>
                  <a:cubicBezTo>
                    <a:pt x="868" y="13498"/>
                    <a:pt x="857" y="13497"/>
                    <a:pt x="846" y="13495"/>
                  </a:cubicBezTo>
                  <a:cubicBezTo>
                    <a:pt x="794" y="13495"/>
                    <a:pt x="748" y="13476"/>
                    <a:pt x="709" y="13456"/>
                  </a:cubicBezTo>
                  <a:close/>
                  <a:moveTo>
                    <a:pt x="3460" y="13541"/>
                  </a:moveTo>
                  <a:cubicBezTo>
                    <a:pt x="3415" y="13580"/>
                    <a:pt x="3356" y="13606"/>
                    <a:pt x="3298" y="13612"/>
                  </a:cubicBezTo>
                  <a:cubicBezTo>
                    <a:pt x="3287" y="13614"/>
                    <a:pt x="3278" y="13615"/>
                    <a:pt x="3269" y="13615"/>
                  </a:cubicBezTo>
                  <a:cubicBezTo>
                    <a:pt x="3245" y="13615"/>
                    <a:pt x="3226" y="13609"/>
                    <a:pt x="3207" y="13599"/>
                  </a:cubicBezTo>
                  <a:cubicBezTo>
                    <a:pt x="3200" y="13599"/>
                    <a:pt x="3194" y="13593"/>
                    <a:pt x="3187" y="13586"/>
                  </a:cubicBezTo>
                  <a:cubicBezTo>
                    <a:pt x="3187" y="13664"/>
                    <a:pt x="3181" y="13742"/>
                    <a:pt x="3187" y="13807"/>
                  </a:cubicBezTo>
                  <a:lnTo>
                    <a:pt x="3200" y="13801"/>
                  </a:lnTo>
                  <a:cubicBezTo>
                    <a:pt x="3233" y="13794"/>
                    <a:pt x="3272" y="13768"/>
                    <a:pt x="3324" y="13729"/>
                  </a:cubicBezTo>
                  <a:cubicBezTo>
                    <a:pt x="3382" y="13690"/>
                    <a:pt x="3428" y="13651"/>
                    <a:pt x="3467" y="13612"/>
                  </a:cubicBezTo>
                  <a:lnTo>
                    <a:pt x="3486" y="13593"/>
                  </a:lnTo>
                  <a:cubicBezTo>
                    <a:pt x="3473" y="13580"/>
                    <a:pt x="3467" y="13560"/>
                    <a:pt x="3460" y="13541"/>
                  </a:cubicBezTo>
                  <a:close/>
                  <a:moveTo>
                    <a:pt x="1991" y="13502"/>
                  </a:moveTo>
                  <a:cubicBezTo>
                    <a:pt x="1965" y="13586"/>
                    <a:pt x="1926" y="13658"/>
                    <a:pt x="1874" y="13723"/>
                  </a:cubicBezTo>
                  <a:lnTo>
                    <a:pt x="1997" y="13807"/>
                  </a:lnTo>
                  <a:cubicBezTo>
                    <a:pt x="2010" y="13814"/>
                    <a:pt x="2017" y="13814"/>
                    <a:pt x="2023" y="13814"/>
                  </a:cubicBezTo>
                  <a:lnTo>
                    <a:pt x="2056" y="13820"/>
                  </a:lnTo>
                  <a:cubicBezTo>
                    <a:pt x="2062" y="13820"/>
                    <a:pt x="2062" y="13827"/>
                    <a:pt x="2069" y="13827"/>
                  </a:cubicBezTo>
                  <a:cubicBezTo>
                    <a:pt x="2082" y="13827"/>
                    <a:pt x="2088" y="13827"/>
                    <a:pt x="2095" y="13820"/>
                  </a:cubicBezTo>
                  <a:cubicBezTo>
                    <a:pt x="2125" y="13816"/>
                    <a:pt x="2152" y="13814"/>
                    <a:pt x="2175" y="13814"/>
                  </a:cubicBezTo>
                  <a:cubicBezTo>
                    <a:pt x="2223" y="13814"/>
                    <a:pt x="2257" y="13823"/>
                    <a:pt x="2283" y="13840"/>
                  </a:cubicBezTo>
                  <a:lnTo>
                    <a:pt x="2316" y="13580"/>
                  </a:lnTo>
                  <a:lnTo>
                    <a:pt x="2316" y="13580"/>
                  </a:lnTo>
                  <a:cubicBezTo>
                    <a:pt x="2285" y="13587"/>
                    <a:pt x="2257" y="13591"/>
                    <a:pt x="2228" y="13591"/>
                  </a:cubicBezTo>
                  <a:cubicBezTo>
                    <a:pt x="2208" y="13591"/>
                    <a:pt x="2188" y="13589"/>
                    <a:pt x="2166" y="13586"/>
                  </a:cubicBezTo>
                  <a:cubicBezTo>
                    <a:pt x="2095" y="13573"/>
                    <a:pt x="2036" y="13547"/>
                    <a:pt x="1991" y="13502"/>
                  </a:cubicBezTo>
                  <a:close/>
                  <a:moveTo>
                    <a:pt x="1054" y="13612"/>
                  </a:moveTo>
                  <a:cubicBezTo>
                    <a:pt x="1061" y="13703"/>
                    <a:pt x="1035" y="13781"/>
                    <a:pt x="970" y="13840"/>
                  </a:cubicBezTo>
                  <a:cubicBezTo>
                    <a:pt x="976" y="13840"/>
                    <a:pt x="989" y="13840"/>
                    <a:pt x="1002" y="13846"/>
                  </a:cubicBezTo>
                  <a:cubicBezTo>
                    <a:pt x="1100" y="13879"/>
                    <a:pt x="1217" y="13892"/>
                    <a:pt x="1353" y="13898"/>
                  </a:cubicBezTo>
                  <a:cubicBezTo>
                    <a:pt x="1353" y="13885"/>
                    <a:pt x="1353" y="13872"/>
                    <a:pt x="1360" y="13859"/>
                  </a:cubicBezTo>
                  <a:cubicBezTo>
                    <a:pt x="1366" y="13801"/>
                    <a:pt x="1366" y="13755"/>
                    <a:pt x="1353" y="13723"/>
                  </a:cubicBezTo>
                  <a:cubicBezTo>
                    <a:pt x="1340" y="13690"/>
                    <a:pt x="1334" y="13677"/>
                    <a:pt x="1334" y="13671"/>
                  </a:cubicBezTo>
                  <a:cubicBezTo>
                    <a:pt x="1321" y="13671"/>
                    <a:pt x="1308" y="13671"/>
                    <a:pt x="1295" y="13677"/>
                  </a:cubicBezTo>
                  <a:cubicBezTo>
                    <a:pt x="1288" y="13678"/>
                    <a:pt x="1280" y="13679"/>
                    <a:pt x="1272" y="13679"/>
                  </a:cubicBezTo>
                  <a:cubicBezTo>
                    <a:pt x="1217" y="13679"/>
                    <a:pt x="1145" y="13658"/>
                    <a:pt x="1054" y="13612"/>
                  </a:cubicBezTo>
                  <a:close/>
                  <a:moveTo>
                    <a:pt x="1802" y="13775"/>
                  </a:moveTo>
                  <a:cubicBezTo>
                    <a:pt x="1769" y="13794"/>
                    <a:pt x="1743" y="13807"/>
                    <a:pt x="1724" y="13814"/>
                  </a:cubicBezTo>
                  <a:cubicBezTo>
                    <a:pt x="1708" y="13817"/>
                    <a:pt x="1692" y="13818"/>
                    <a:pt x="1675" y="13818"/>
                  </a:cubicBezTo>
                  <a:cubicBezTo>
                    <a:pt x="1651" y="13818"/>
                    <a:pt x="1627" y="13815"/>
                    <a:pt x="1600" y="13807"/>
                  </a:cubicBezTo>
                  <a:lnTo>
                    <a:pt x="1438" y="13788"/>
                  </a:lnTo>
                  <a:cubicBezTo>
                    <a:pt x="1438" y="13827"/>
                    <a:pt x="1431" y="13866"/>
                    <a:pt x="1425" y="13898"/>
                  </a:cubicBezTo>
                  <a:lnTo>
                    <a:pt x="1457" y="13898"/>
                  </a:lnTo>
                  <a:cubicBezTo>
                    <a:pt x="1607" y="13892"/>
                    <a:pt x="1763" y="13879"/>
                    <a:pt x="1906" y="13859"/>
                  </a:cubicBezTo>
                  <a:lnTo>
                    <a:pt x="1867" y="13820"/>
                  </a:lnTo>
                  <a:cubicBezTo>
                    <a:pt x="1841" y="13807"/>
                    <a:pt x="1822" y="13788"/>
                    <a:pt x="1802" y="13775"/>
                  </a:cubicBezTo>
                  <a:close/>
                  <a:moveTo>
                    <a:pt x="6532" y="12014"/>
                  </a:moveTo>
                  <a:cubicBezTo>
                    <a:pt x="6522" y="12014"/>
                    <a:pt x="6511" y="12016"/>
                    <a:pt x="6498" y="12019"/>
                  </a:cubicBezTo>
                  <a:cubicBezTo>
                    <a:pt x="6439" y="12038"/>
                    <a:pt x="6368" y="12077"/>
                    <a:pt x="6290" y="12130"/>
                  </a:cubicBezTo>
                  <a:cubicBezTo>
                    <a:pt x="5964" y="12344"/>
                    <a:pt x="5769" y="12572"/>
                    <a:pt x="5711" y="12812"/>
                  </a:cubicBezTo>
                  <a:cubicBezTo>
                    <a:pt x="5691" y="12897"/>
                    <a:pt x="5678" y="13014"/>
                    <a:pt x="5685" y="13144"/>
                  </a:cubicBezTo>
                  <a:cubicBezTo>
                    <a:pt x="5691" y="13300"/>
                    <a:pt x="5711" y="13424"/>
                    <a:pt x="5737" y="13515"/>
                  </a:cubicBezTo>
                  <a:cubicBezTo>
                    <a:pt x="5782" y="13664"/>
                    <a:pt x="5867" y="13801"/>
                    <a:pt x="5990" y="13931"/>
                  </a:cubicBezTo>
                  <a:cubicBezTo>
                    <a:pt x="6094" y="14048"/>
                    <a:pt x="6198" y="14126"/>
                    <a:pt x="6309" y="14172"/>
                  </a:cubicBezTo>
                  <a:cubicBezTo>
                    <a:pt x="6387" y="14204"/>
                    <a:pt x="6465" y="14217"/>
                    <a:pt x="6543" y="14217"/>
                  </a:cubicBezTo>
                  <a:lnTo>
                    <a:pt x="6667" y="13977"/>
                  </a:lnTo>
                  <a:cubicBezTo>
                    <a:pt x="6673" y="13970"/>
                    <a:pt x="6680" y="13964"/>
                    <a:pt x="6686" y="13957"/>
                  </a:cubicBezTo>
                  <a:cubicBezTo>
                    <a:pt x="6647" y="13924"/>
                    <a:pt x="6615" y="13905"/>
                    <a:pt x="6595" y="13885"/>
                  </a:cubicBezTo>
                  <a:cubicBezTo>
                    <a:pt x="6498" y="13833"/>
                    <a:pt x="6426" y="13788"/>
                    <a:pt x="6374" y="13762"/>
                  </a:cubicBezTo>
                  <a:cubicBezTo>
                    <a:pt x="6296" y="13710"/>
                    <a:pt x="6231" y="13658"/>
                    <a:pt x="6192" y="13599"/>
                  </a:cubicBezTo>
                  <a:cubicBezTo>
                    <a:pt x="6140" y="13515"/>
                    <a:pt x="6107" y="13372"/>
                    <a:pt x="6107" y="13170"/>
                  </a:cubicBezTo>
                  <a:cubicBezTo>
                    <a:pt x="6107" y="13047"/>
                    <a:pt x="6120" y="12955"/>
                    <a:pt x="6133" y="12897"/>
                  </a:cubicBezTo>
                  <a:cubicBezTo>
                    <a:pt x="6146" y="12845"/>
                    <a:pt x="6172" y="12786"/>
                    <a:pt x="6211" y="12721"/>
                  </a:cubicBezTo>
                  <a:cubicBezTo>
                    <a:pt x="6329" y="12520"/>
                    <a:pt x="6485" y="12370"/>
                    <a:pt x="6673" y="12286"/>
                  </a:cubicBezTo>
                  <a:cubicBezTo>
                    <a:pt x="6654" y="12273"/>
                    <a:pt x="6634" y="12247"/>
                    <a:pt x="6621" y="12208"/>
                  </a:cubicBezTo>
                  <a:lnTo>
                    <a:pt x="6589" y="12077"/>
                  </a:lnTo>
                  <a:cubicBezTo>
                    <a:pt x="6582" y="12045"/>
                    <a:pt x="6569" y="12025"/>
                    <a:pt x="6556" y="12019"/>
                  </a:cubicBezTo>
                  <a:cubicBezTo>
                    <a:pt x="6550" y="12016"/>
                    <a:pt x="6542" y="12014"/>
                    <a:pt x="6532" y="12014"/>
                  </a:cubicBezTo>
                  <a:close/>
                  <a:moveTo>
                    <a:pt x="8254" y="12156"/>
                  </a:moveTo>
                  <a:cubicBezTo>
                    <a:pt x="8189" y="12240"/>
                    <a:pt x="8111" y="12331"/>
                    <a:pt x="8019" y="12416"/>
                  </a:cubicBezTo>
                  <a:cubicBezTo>
                    <a:pt x="8013" y="12422"/>
                    <a:pt x="8006" y="12429"/>
                    <a:pt x="8000" y="12435"/>
                  </a:cubicBezTo>
                  <a:cubicBezTo>
                    <a:pt x="8058" y="12487"/>
                    <a:pt x="8111" y="12552"/>
                    <a:pt x="8156" y="12630"/>
                  </a:cubicBezTo>
                  <a:cubicBezTo>
                    <a:pt x="8195" y="12702"/>
                    <a:pt x="8221" y="12760"/>
                    <a:pt x="8234" y="12812"/>
                  </a:cubicBezTo>
                  <a:cubicBezTo>
                    <a:pt x="8247" y="12884"/>
                    <a:pt x="8241" y="12981"/>
                    <a:pt x="8221" y="13099"/>
                  </a:cubicBezTo>
                  <a:cubicBezTo>
                    <a:pt x="8195" y="13235"/>
                    <a:pt x="8163" y="13359"/>
                    <a:pt x="8117" y="13456"/>
                  </a:cubicBezTo>
                  <a:cubicBezTo>
                    <a:pt x="8045" y="13612"/>
                    <a:pt x="7941" y="13742"/>
                    <a:pt x="7798" y="13853"/>
                  </a:cubicBezTo>
                  <a:cubicBezTo>
                    <a:pt x="7668" y="13950"/>
                    <a:pt x="7532" y="14016"/>
                    <a:pt x="7382" y="14042"/>
                  </a:cubicBezTo>
                  <a:cubicBezTo>
                    <a:pt x="7382" y="14055"/>
                    <a:pt x="7382" y="14061"/>
                    <a:pt x="7389" y="14068"/>
                  </a:cubicBezTo>
                  <a:cubicBezTo>
                    <a:pt x="7402" y="14185"/>
                    <a:pt x="7408" y="14289"/>
                    <a:pt x="7402" y="14380"/>
                  </a:cubicBezTo>
                  <a:cubicBezTo>
                    <a:pt x="7421" y="14380"/>
                    <a:pt x="7538" y="14367"/>
                    <a:pt x="7753" y="14354"/>
                  </a:cubicBezTo>
                  <a:cubicBezTo>
                    <a:pt x="7896" y="14334"/>
                    <a:pt x="8006" y="14315"/>
                    <a:pt x="8091" y="14276"/>
                  </a:cubicBezTo>
                  <a:cubicBezTo>
                    <a:pt x="8221" y="14224"/>
                    <a:pt x="8364" y="14113"/>
                    <a:pt x="8507" y="13944"/>
                  </a:cubicBezTo>
                  <a:cubicBezTo>
                    <a:pt x="8559" y="13892"/>
                    <a:pt x="8598" y="13840"/>
                    <a:pt x="8631" y="13788"/>
                  </a:cubicBezTo>
                  <a:cubicBezTo>
                    <a:pt x="8657" y="13736"/>
                    <a:pt x="8689" y="13664"/>
                    <a:pt x="8709" y="13573"/>
                  </a:cubicBezTo>
                  <a:cubicBezTo>
                    <a:pt x="8761" y="13398"/>
                    <a:pt x="8780" y="13261"/>
                    <a:pt x="8774" y="13164"/>
                  </a:cubicBezTo>
                  <a:cubicBezTo>
                    <a:pt x="8767" y="13086"/>
                    <a:pt x="8748" y="12988"/>
                    <a:pt x="8715" y="12877"/>
                  </a:cubicBezTo>
                  <a:cubicBezTo>
                    <a:pt x="8657" y="12695"/>
                    <a:pt x="8605" y="12559"/>
                    <a:pt x="8553" y="12468"/>
                  </a:cubicBezTo>
                  <a:cubicBezTo>
                    <a:pt x="8468" y="12325"/>
                    <a:pt x="8371" y="12221"/>
                    <a:pt x="8254" y="12156"/>
                  </a:cubicBezTo>
                  <a:close/>
                  <a:moveTo>
                    <a:pt x="6562" y="11924"/>
                  </a:moveTo>
                  <a:cubicBezTo>
                    <a:pt x="6577" y="11924"/>
                    <a:pt x="6590" y="11927"/>
                    <a:pt x="6602" y="11934"/>
                  </a:cubicBezTo>
                  <a:cubicBezTo>
                    <a:pt x="6615" y="11941"/>
                    <a:pt x="6621" y="11960"/>
                    <a:pt x="6634" y="11986"/>
                  </a:cubicBezTo>
                  <a:lnTo>
                    <a:pt x="6706" y="12266"/>
                  </a:lnTo>
                  <a:cubicBezTo>
                    <a:pt x="6712" y="12266"/>
                    <a:pt x="6725" y="12260"/>
                    <a:pt x="6732" y="12260"/>
                  </a:cubicBezTo>
                  <a:cubicBezTo>
                    <a:pt x="6843" y="12219"/>
                    <a:pt x="7001" y="12194"/>
                    <a:pt x="7206" y="12194"/>
                  </a:cubicBezTo>
                  <a:cubicBezTo>
                    <a:pt x="7230" y="12194"/>
                    <a:pt x="7253" y="12194"/>
                    <a:pt x="7278" y="12195"/>
                  </a:cubicBezTo>
                  <a:cubicBezTo>
                    <a:pt x="7447" y="12201"/>
                    <a:pt x="7584" y="12214"/>
                    <a:pt x="7675" y="12247"/>
                  </a:cubicBezTo>
                  <a:cubicBezTo>
                    <a:pt x="7766" y="12273"/>
                    <a:pt x="7844" y="12312"/>
                    <a:pt x="7915" y="12364"/>
                  </a:cubicBezTo>
                  <a:cubicBezTo>
                    <a:pt x="7922" y="12351"/>
                    <a:pt x="7941" y="12338"/>
                    <a:pt x="7961" y="12325"/>
                  </a:cubicBezTo>
                  <a:cubicBezTo>
                    <a:pt x="8032" y="12273"/>
                    <a:pt x="8091" y="12214"/>
                    <a:pt x="8137" y="12136"/>
                  </a:cubicBezTo>
                  <a:cubicBezTo>
                    <a:pt x="8176" y="12084"/>
                    <a:pt x="8202" y="12051"/>
                    <a:pt x="8228" y="12051"/>
                  </a:cubicBezTo>
                  <a:cubicBezTo>
                    <a:pt x="8232" y="12050"/>
                    <a:pt x="8238" y="12049"/>
                    <a:pt x="8244" y="12049"/>
                  </a:cubicBezTo>
                  <a:cubicBezTo>
                    <a:pt x="8263" y="12049"/>
                    <a:pt x="8288" y="12056"/>
                    <a:pt x="8312" y="12071"/>
                  </a:cubicBezTo>
                  <a:cubicBezTo>
                    <a:pt x="8442" y="12149"/>
                    <a:pt x="8553" y="12260"/>
                    <a:pt x="8631" y="12409"/>
                  </a:cubicBezTo>
                  <a:cubicBezTo>
                    <a:pt x="8696" y="12520"/>
                    <a:pt x="8754" y="12663"/>
                    <a:pt x="8806" y="12845"/>
                  </a:cubicBezTo>
                  <a:cubicBezTo>
                    <a:pt x="8839" y="12936"/>
                    <a:pt x="8852" y="13014"/>
                    <a:pt x="8865" y="13079"/>
                  </a:cubicBezTo>
                  <a:cubicBezTo>
                    <a:pt x="8878" y="13222"/>
                    <a:pt x="8858" y="13391"/>
                    <a:pt x="8800" y="13599"/>
                  </a:cubicBezTo>
                  <a:cubicBezTo>
                    <a:pt x="8774" y="13690"/>
                    <a:pt x="8741" y="13768"/>
                    <a:pt x="8702" y="13840"/>
                  </a:cubicBezTo>
                  <a:cubicBezTo>
                    <a:pt x="8670" y="13898"/>
                    <a:pt x="8611" y="13970"/>
                    <a:pt x="8520" y="14068"/>
                  </a:cubicBezTo>
                  <a:cubicBezTo>
                    <a:pt x="8410" y="14185"/>
                    <a:pt x="8312" y="14263"/>
                    <a:pt x="8241" y="14308"/>
                  </a:cubicBezTo>
                  <a:cubicBezTo>
                    <a:pt x="8163" y="14347"/>
                    <a:pt x="8071" y="14380"/>
                    <a:pt x="7961" y="14406"/>
                  </a:cubicBezTo>
                  <a:cubicBezTo>
                    <a:pt x="7896" y="14419"/>
                    <a:pt x="7792" y="14432"/>
                    <a:pt x="7662" y="14445"/>
                  </a:cubicBezTo>
                  <a:cubicBezTo>
                    <a:pt x="7545" y="14451"/>
                    <a:pt x="7460" y="14458"/>
                    <a:pt x="7402" y="14458"/>
                  </a:cubicBezTo>
                  <a:cubicBezTo>
                    <a:pt x="7363" y="14458"/>
                    <a:pt x="7337" y="14451"/>
                    <a:pt x="7324" y="14432"/>
                  </a:cubicBezTo>
                  <a:cubicBezTo>
                    <a:pt x="7317" y="14419"/>
                    <a:pt x="7317" y="14386"/>
                    <a:pt x="7324" y="14341"/>
                  </a:cubicBezTo>
                  <a:cubicBezTo>
                    <a:pt x="7337" y="14302"/>
                    <a:pt x="7330" y="14237"/>
                    <a:pt x="7324" y="14159"/>
                  </a:cubicBezTo>
                  <a:cubicBezTo>
                    <a:pt x="7317" y="14120"/>
                    <a:pt x="7311" y="14081"/>
                    <a:pt x="7311" y="14055"/>
                  </a:cubicBezTo>
                  <a:cubicBezTo>
                    <a:pt x="7246" y="14061"/>
                    <a:pt x="7161" y="14068"/>
                    <a:pt x="7050" y="14068"/>
                  </a:cubicBezTo>
                  <a:cubicBezTo>
                    <a:pt x="6946" y="14068"/>
                    <a:pt x="6868" y="14055"/>
                    <a:pt x="6810" y="14035"/>
                  </a:cubicBezTo>
                  <a:cubicBezTo>
                    <a:pt x="6797" y="14029"/>
                    <a:pt x="6777" y="14016"/>
                    <a:pt x="6764" y="14009"/>
                  </a:cubicBezTo>
                  <a:cubicBezTo>
                    <a:pt x="6758" y="14029"/>
                    <a:pt x="6745" y="14042"/>
                    <a:pt x="6732" y="14061"/>
                  </a:cubicBezTo>
                  <a:cubicBezTo>
                    <a:pt x="6686" y="14133"/>
                    <a:pt x="6647" y="14204"/>
                    <a:pt x="6628" y="14276"/>
                  </a:cubicBezTo>
                  <a:cubicBezTo>
                    <a:pt x="6615" y="14302"/>
                    <a:pt x="6608" y="14321"/>
                    <a:pt x="6595" y="14328"/>
                  </a:cubicBezTo>
                  <a:cubicBezTo>
                    <a:pt x="6587" y="14330"/>
                    <a:pt x="6579" y="14332"/>
                    <a:pt x="6570" y="14332"/>
                  </a:cubicBezTo>
                  <a:cubicBezTo>
                    <a:pt x="6557" y="14332"/>
                    <a:pt x="6543" y="14329"/>
                    <a:pt x="6524" y="14321"/>
                  </a:cubicBezTo>
                  <a:cubicBezTo>
                    <a:pt x="6426" y="14302"/>
                    <a:pt x="6348" y="14282"/>
                    <a:pt x="6296" y="14263"/>
                  </a:cubicBezTo>
                  <a:cubicBezTo>
                    <a:pt x="6257" y="14243"/>
                    <a:pt x="6179" y="14198"/>
                    <a:pt x="6081" y="14113"/>
                  </a:cubicBezTo>
                  <a:cubicBezTo>
                    <a:pt x="6003" y="14055"/>
                    <a:pt x="5945" y="14009"/>
                    <a:pt x="5912" y="13977"/>
                  </a:cubicBezTo>
                  <a:cubicBezTo>
                    <a:pt x="5880" y="13931"/>
                    <a:pt x="5841" y="13872"/>
                    <a:pt x="5795" y="13801"/>
                  </a:cubicBezTo>
                  <a:cubicBezTo>
                    <a:pt x="5756" y="13729"/>
                    <a:pt x="5724" y="13671"/>
                    <a:pt x="5704" y="13625"/>
                  </a:cubicBezTo>
                  <a:cubicBezTo>
                    <a:pt x="5652" y="13502"/>
                    <a:pt x="5626" y="13326"/>
                    <a:pt x="5620" y="13099"/>
                  </a:cubicBezTo>
                  <a:cubicBezTo>
                    <a:pt x="5620" y="12981"/>
                    <a:pt x="5626" y="12890"/>
                    <a:pt x="5639" y="12832"/>
                  </a:cubicBezTo>
                  <a:cubicBezTo>
                    <a:pt x="5691" y="12585"/>
                    <a:pt x="5873" y="12344"/>
                    <a:pt x="6179" y="12117"/>
                  </a:cubicBezTo>
                  <a:cubicBezTo>
                    <a:pt x="6309" y="12025"/>
                    <a:pt x="6426" y="11960"/>
                    <a:pt x="6530" y="11928"/>
                  </a:cubicBezTo>
                  <a:cubicBezTo>
                    <a:pt x="6541" y="11925"/>
                    <a:pt x="6552" y="11924"/>
                    <a:pt x="6562" y="11924"/>
                  </a:cubicBezTo>
                  <a:close/>
                  <a:moveTo>
                    <a:pt x="6680" y="11720"/>
                  </a:moveTo>
                  <a:cubicBezTo>
                    <a:pt x="6667" y="11726"/>
                    <a:pt x="6660" y="11733"/>
                    <a:pt x="6660" y="11739"/>
                  </a:cubicBezTo>
                  <a:lnTo>
                    <a:pt x="6602" y="11739"/>
                  </a:lnTo>
                  <a:cubicBezTo>
                    <a:pt x="6595" y="11739"/>
                    <a:pt x="6595" y="11739"/>
                    <a:pt x="6595" y="11733"/>
                  </a:cubicBezTo>
                  <a:cubicBezTo>
                    <a:pt x="6478" y="11759"/>
                    <a:pt x="6387" y="11785"/>
                    <a:pt x="6329" y="11811"/>
                  </a:cubicBezTo>
                  <a:cubicBezTo>
                    <a:pt x="6231" y="11856"/>
                    <a:pt x="6094" y="11947"/>
                    <a:pt x="5912" y="12097"/>
                  </a:cubicBezTo>
                  <a:cubicBezTo>
                    <a:pt x="5737" y="12247"/>
                    <a:pt x="5620" y="12370"/>
                    <a:pt x="5561" y="12474"/>
                  </a:cubicBezTo>
                  <a:cubicBezTo>
                    <a:pt x="5509" y="12559"/>
                    <a:pt x="5477" y="12663"/>
                    <a:pt x="5451" y="12780"/>
                  </a:cubicBezTo>
                  <a:cubicBezTo>
                    <a:pt x="5412" y="12988"/>
                    <a:pt x="5412" y="13203"/>
                    <a:pt x="5451" y="13411"/>
                  </a:cubicBezTo>
                  <a:cubicBezTo>
                    <a:pt x="5483" y="13625"/>
                    <a:pt x="5555" y="13820"/>
                    <a:pt x="5659" y="14003"/>
                  </a:cubicBezTo>
                  <a:cubicBezTo>
                    <a:pt x="5737" y="14133"/>
                    <a:pt x="5821" y="14230"/>
                    <a:pt x="5906" y="14289"/>
                  </a:cubicBezTo>
                  <a:cubicBezTo>
                    <a:pt x="5964" y="14328"/>
                    <a:pt x="6062" y="14373"/>
                    <a:pt x="6192" y="14419"/>
                  </a:cubicBezTo>
                  <a:cubicBezTo>
                    <a:pt x="6407" y="14484"/>
                    <a:pt x="6563" y="14536"/>
                    <a:pt x="6667" y="14562"/>
                  </a:cubicBezTo>
                  <a:cubicBezTo>
                    <a:pt x="6842" y="14607"/>
                    <a:pt x="6998" y="14633"/>
                    <a:pt x="7141" y="14646"/>
                  </a:cubicBezTo>
                  <a:cubicBezTo>
                    <a:pt x="7187" y="14649"/>
                    <a:pt x="7243" y="14651"/>
                    <a:pt x="7309" y="14651"/>
                  </a:cubicBezTo>
                  <a:cubicBezTo>
                    <a:pt x="7401" y="14651"/>
                    <a:pt x="7513" y="14647"/>
                    <a:pt x="7642" y="14640"/>
                  </a:cubicBezTo>
                  <a:cubicBezTo>
                    <a:pt x="7844" y="14620"/>
                    <a:pt x="8006" y="14601"/>
                    <a:pt x="8130" y="14568"/>
                  </a:cubicBezTo>
                  <a:cubicBezTo>
                    <a:pt x="8306" y="14523"/>
                    <a:pt x="8449" y="14451"/>
                    <a:pt x="8566" y="14367"/>
                  </a:cubicBezTo>
                  <a:cubicBezTo>
                    <a:pt x="8696" y="14263"/>
                    <a:pt x="8800" y="14133"/>
                    <a:pt x="8878" y="13970"/>
                  </a:cubicBezTo>
                  <a:cubicBezTo>
                    <a:pt x="8943" y="13814"/>
                    <a:pt x="8982" y="13645"/>
                    <a:pt x="8989" y="13469"/>
                  </a:cubicBezTo>
                  <a:cubicBezTo>
                    <a:pt x="8995" y="13177"/>
                    <a:pt x="8923" y="12845"/>
                    <a:pt x="8767" y="12481"/>
                  </a:cubicBezTo>
                  <a:cubicBezTo>
                    <a:pt x="8683" y="12273"/>
                    <a:pt x="8579" y="12149"/>
                    <a:pt x="8455" y="12103"/>
                  </a:cubicBezTo>
                  <a:cubicBezTo>
                    <a:pt x="8410" y="12090"/>
                    <a:pt x="8377" y="12077"/>
                    <a:pt x="8351" y="12064"/>
                  </a:cubicBezTo>
                  <a:cubicBezTo>
                    <a:pt x="8332" y="12058"/>
                    <a:pt x="8312" y="12051"/>
                    <a:pt x="8306" y="12038"/>
                  </a:cubicBezTo>
                  <a:cubicBezTo>
                    <a:pt x="8228" y="12038"/>
                    <a:pt x="8169" y="12038"/>
                    <a:pt x="8117" y="12032"/>
                  </a:cubicBezTo>
                  <a:cubicBezTo>
                    <a:pt x="7785" y="12025"/>
                    <a:pt x="7460" y="11967"/>
                    <a:pt x="7141" y="11863"/>
                  </a:cubicBezTo>
                  <a:cubicBezTo>
                    <a:pt x="7031" y="11830"/>
                    <a:pt x="6946" y="11785"/>
                    <a:pt x="6894" y="11733"/>
                  </a:cubicBezTo>
                  <a:cubicBezTo>
                    <a:pt x="6888" y="11736"/>
                    <a:pt x="6880" y="11738"/>
                    <a:pt x="6871" y="11738"/>
                  </a:cubicBezTo>
                  <a:cubicBezTo>
                    <a:pt x="6862" y="11738"/>
                    <a:pt x="6852" y="11736"/>
                    <a:pt x="6842" y="11733"/>
                  </a:cubicBezTo>
                  <a:cubicBezTo>
                    <a:pt x="6849" y="11726"/>
                    <a:pt x="6849" y="11726"/>
                    <a:pt x="6836" y="11726"/>
                  </a:cubicBezTo>
                  <a:cubicBezTo>
                    <a:pt x="6777" y="11720"/>
                    <a:pt x="6732" y="11720"/>
                    <a:pt x="6706" y="11720"/>
                  </a:cubicBezTo>
                  <a:close/>
                  <a:moveTo>
                    <a:pt x="3753" y="15297"/>
                  </a:moveTo>
                  <a:lnTo>
                    <a:pt x="3682" y="15349"/>
                  </a:lnTo>
                  <a:lnTo>
                    <a:pt x="3506" y="15440"/>
                  </a:lnTo>
                  <a:cubicBezTo>
                    <a:pt x="3473" y="15459"/>
                    <a:pt x="3454" y="15479"/>
                    <a:pt x="3441" y="15485"/>
                  </a:cubicBezTo>
                  <a:lnTo>
                    <a:pt x="3421" y="15511"/>
                  </a:lnTo>
                  <a:cubicBezTo>
                    <a:pt x="3408" y="15524"/>
                    <a:pt x="3389" y="15531"/>
                    <a:pt x="3369" y="15544"/>
                  </a:cubicBezTo>
                  <a:cubicBezTo>
                    <a:pt x="3350" y="15550"/>
                    <a:pt x="3317" y="15570"/>
                    <a:pt x="3278" y="15583"/>
                  </a:cubicBezTo>
                  <a:cubicBezTo>
                    <a:pt x="3246" y="15596"/>
                    <a:pt x="3220" y="15615"/>
                    <a:pt x="3200" y="15635"/>
                  </a:cubicBezTo>
                  <a:lnTo>
                    <a:pt x="3174" y="15667"/>
                  </a:lnTo>
                  <a:cubicBezTo>
                    <a:pt x="3168" y="15804"/>
                    <a:pt x="3168" y="15941"/>
                    <a:pt x="3174" y="16077"/>
                  </a:cubicBezTo>
                  <a:cubicBezTo>
                    <a:pt x="3181" y="16110"/>
                    <a:pt x="3187" y="16136"/>
                    <a:pt x="3200" y="16155"/>
                  </a:cubicBezTo>
                  <a:cubicBezTo>
                    <a:pt x="3207" y="16175"/>
                    <a:pt x="3233" y="16194"/>
                    <a:pt x="3272" y="16214"/>
                  </a:cubicBezTo>
                  <a:lnTo>
                    <a:pt x="3272" y="16207"/>
                  </a:lnTo>
                  <a:cubicBezTo>
                    <a:pt x="3285" y="16181"/>
                    <a:pt x="3311" y="16149"/>
                    <a:pt x="3363" y="16116"/>
                  </a:cubicBezTo>
                  <a:lnTo>
                    <a:pt x="3812" y="15817"/>
                  </a:lnTo>
                  <a:cubicBezTo>
                    <a:pt x="3903" y="15758"/>
                    <a:pt x="3955" y="15726"/>
                    <a:pt x="3968" y="15719"/>
                  </a:cubicBezTo>
                  <a:lnTo>
                    <a:pt x="4026" y="15680"/>
                  </a:lnTo>
                  <a:cubicBezTo>
                    <a:pt x="4033" y="15674"/>
                    <a:pt x="4039" y="15674"/>
                    <a:pt x="4039" y="15674"/>
                  </a:cubicBezTo>
                  <a:cubicBezTo>
                    <a:pt x="4013" y="15654"/>
                    <a:pt x="3994" y="15628"/>
                    <a:pt x="3968" y="15602"/>
                  </a:cubicBezTo>
                  <a:cubicBezTo>
                    <a:pt x="3903" y="15524"/>
                    <a:pt x="3851" y="15466"/>
                    <a:pt x="3825" y="15427"/>
                  </a:cubicBezTo>
                  <a:cubicBezTo>
                    <a:pt x="3792" y="15381"/>
                    <a:pt x="3766" y="15342"/>
                    <a:pt x="3753" y="15297"/>
                  </a:cubicBezTo>
                  <a:close/>
                  <a:moveTo>
                    <a:pt x="12422" y="18360"/>
                  </a:moveTo>
                  <a:lnTo>
                    <a:pt x="12592" y="19400"/>
                  </a:lnTo>
                  <a:cubicBezTo>
                    <a:pt x="12592" y="19394"/>
                    <a:pt x="12598" y="19387"/>
                    <a:pt x="12605" y="19374"/>
                  </a:cubicBezTo>
                  <a:cubicBezTo>
                    <a:pt x="12728" y="19173"/>
                    <a:pt x="12800" y="19023"/>
                    <a:pt x="12826" y="18932"/>
                  </a:cubicBezTo>
                  <a:cubicBezTo>
                    <a:pt x="12845" y="18828"/>
                    <a:pt x="12852" y="18711"/>
                    <a:pt x="12839" y="18581"/>
                  </a:cubicBezTo>
                  <a:cubicBezTo>
                    <a:pt x="12819" y="18575"/>
                    <a:pt x="12806" y="18562"/>
                    <a:pt x="12787" y="18548"/>
                  </a:cubicBezTo>
                  <a:cubicBezTo>
                    <a:pt x="12761" y="18529"/>
                    <a:pt x="12748" y="18496"/>
                    <a:pt x="12748" y="18457"/>
                  </a:cubicBezTo>
                  <a:lnTo>
                    <a:pt x="12422" y="18360"/>
                  </a:ln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0"/>
            <p:cNvSpPr/>
            <p:nvPr/>
          </p:nvSpPr>
          <p:spPr>
            <a:xfrm>
              <a:off x="-7433435" y="8239319"/>
              <a:ext cx="1244251" cy="1196767"/>
            </a:xfrm>
            <a:custGeom>
              <a:avLst/>
              <a:gdLst/>
              <a:ahLst/>
              <a:cxnLst/>
              <a:rect l="l" t="t" r="r" b="b"/>
              <a:pathLst>
                <a:path w="16325" h="15702" extrusionOk="0">
                  <a:moveTo>
                    <a:pt x="6081" y="1679"/>
                  </a:moveTo>
                  <a:cubicBezTo>
                    <a:pt x="6061" y="1685"/>
                    <a:pt x="6048" y="1685"/>
                    <a:pt x="6042" y="1692"/>
                  </a:cubicBezTo>
                  <a:cubicBezTo>
                    <a:pt x="5964" y="1724"/>
                    <a:pt x="5892" y="1757"/>
                    <a:pt x="5814" y="1802"/>
                  </a:cubicBezTo>
                  <a:cubicBezTo>
                    <a:pt x="5951" y="1815"/>
                    <a:pt x="6061" y="1828"/>
                    <a:pt x="6140" y="1854"/>
                  </a:cubicBezTo>
                  <a:cubicBezTo>
                    <a:pt x="6192" y="1874"/>
                    <a:pt x="6237" y="1887"/>
                    <a:pt x="6263" y="1887"/>
                  </a:cubicBezTo>
                  <a:cubicBezTo>
                    <a:pt x="6309" y="1887"/>
                    <a:pt x="6354" y="1867"/>
                    <a:pt x="6387" y="1841"/>
                  </a:cubicBezTo>
                  <a:cubicBezTo>
                    <a:pt x="6400" y="1835"/>
                    <a:pt x="6406" y="1828"/>
                    <a:pt x="6406" y="1815"/>
                  </a:cubicBezTo>
                  <a:cubicBezTo>
                    <a:pt x="6406" y="1809"/>
                    <a:pt x="6400" y="1802"/>
                    <a:pt x="6387" y="1796"/>
                  </a:cubicBezTo>
                  <a:cubicBezTo>
                    <a:pt x="6354" y="1763"/>
                    <a:pt x="6302" y="1744"/>
                    <a:pt x="6231" y="1724"/>
                  </a:cubicBezTo>
                  <a:cubicBezTo>
                    <a:pt x="6159" y="1698"/>
                    <a:pt x="6107" y="1685"/>
                    <a:pt x="6081" y="1679"/>
                  </a:cubicBezTo>
                  <a:close/>
                  <a:moveTo>
                    <a:pt x="4735" y="2466"/>
                  </a:moveTo>
                  <a:cubicBezTo>
                    <a:pt x="4696" y="2492"/>
                    <a:pt x="4650" y="2524"/>
                    <a:pt x="4611" y="2557"/>
                  </a:cubicBezTo>
                  <a:cubicBezTo>
                    <a:pt x="4546" y="2602"/>
                    <a:pt x="4481" y="2648"/>
                    <a:pt x="4429" y="2693"/>
                  </a:cubicBezTo>
                  <a:cubicBezTo>
                    <a:pt x="4494" y="2687"/>
                    <a:pt x="4572" y="2687"/>
                    <a:pt x="4670" y="2687"/>
                  </a:cubicBezTo>
                  <a:lnTo>
                    <a:pt x="4774" y="2693"/>
                  </a:lnTo>
                  <a:cubicBezTo>
                    <a:pt x="4826" y="2700"/>
                    <a:pt x="4904" y="2713"/>
                    <a:pt x="5008" y="2745"/>
                  </a:cubicBezTo>
                  <a:cubicBezTo>
                    <a:pt x="5040" y="2752"/>
                    <a:pt x="5092" y="2765"/>
                    <a:pt x="5164" y="2771"/>
                  </a:cubicBezTo>
                  <a:cubicBezTo>
                    <a:pt x="5236" y="2778"/>
                    <a:pt x="5301" y="2791"/>
                    <a:pt x="5359" y="2810"/>
                  </a:cubicBezTo>
                  <a:cubicBezTo>
                    <a:pt x="5385" y="2817"/>
                    <a:pt x="5411" y="2817"/>
                    <a:pt x="5424" y="2817"/>
                  </a:cubicBezTo>
                  <a:cubicBezTo>
                    <a:pt x="5444" y="2810"/>
                    <a:pt x="5463" y="2791"/>
                    <a:pt x="5489" y="2765"/>
                  </a:cubicBezTo>
                  <a:lnTo>
                    <a:pt x="5554" y="2693"/>
                  </a:lnTo>
                  <a:cubicBezTo>
                    <a:pt x="5548" y="2674"/>
                    <a:pt x="5528" y="2661"/>
                    <a:pt x="5502" y="2648"/>
                  </a:cubicBezTo>
                  <a:lnTo>
                    <a:pt x="5431" y="2635"/>
                  </a:lnTo>
                  <a:cubicBezTo>
                    <a:pt x="5411" y="2635"/>
                    <a:pt x="5385" y="2628"/>
                    <a:pt x="5346" y="2615"/>
                  </a:cubicBezTo>
                  <a:cubicBezTo>
                    <a:pt x="5307" y="2602"/>
                    <a:pt x="5281" y="2589"/>
                    <a:pt x="5268" y="2589"/>
                  </a:cubicBezTo>
                  <a:cubicBezTo>
                    <a:pt x="5197" y="2583"/>
                    <a:pt x="5144" y="2576"/>
                    <a:pt x="5105" y="2570"/>
                  </a:cubicBezTo>
                  <a:cubicBezTo>
                    <a:pt x="5066" y="2563"/>
                    <a:pt x="5021" y="2550"/>
                    <a:pt x="4962" y="2524"/>
                  </a:cubicBezTo>
                  <a:cubicBezTo>
                    <a:pt x="4891" y="2505"/>
                    <a:pt x="4845" y="2492"/>
                    <a:pt x="4813" y="2479"/>
                  </a:cubicBezTo>
                  <a:cubicBezTo>
                    <a:pt x="4780" y="2472"/>
                    <a:pt x="4754" y="2472"/>
                    <a:pt x="4735" y="2466"/>
                  </a:cubicBezTo>
                  <a:close/>
                  <a:moveTo>
                    <a:pt x="13885" y="1"/>
                  </a:moveTo>
                  <a:cubicBezTo>
                    <a:pt x="13856" y="16"/>
                    <a:pt x="13820" y="23"/>
                    <a:pt x="13770" y="23"/>
                  </a:cubicBezTo>
                  <a:cubicBezTo>
                    <a:pt x="13754" y="23"/>
                    <a:pt x="13736" y="22"/>
                    <a:pt x="13716" y="20"/>
                  </a:cubicBezTo>
                  <a:cubicBezTo>
                    <a:pt x="13667" y="19"/>
                    <a:pt x="13617" y="19"/>
                    <a:pt x="13568" y="19"/>
                  </a:cubicBezTo>
                  <a:cubicBezTo>
                    <a:pt x="13080" y="19"/>
                    <a:pt x="12603" y="77"/>
                    <a:pt x="12142" y="183"/>
                  </a:cubicBezTo>
                  <a:cubicBezTo>
                    <a:pt x="11609" y="313"/>
                    <a:pt x="11115" y="508"/>
                    <a:pt x="10673" y="768"/>
                  </a:cubicBezTo>
                  <a:cubicBezTo>
                    <a:pt x="10497" y="872"/>
                    <a:pt x="10289" y="1015"/>
                    <a:pt x="10055" y="1191"/>
                  </a:cubicBezTo>
                  <a:cubicBezTo>
                    <a:pt x="9788" y="1393"/>
                    <a:pt x="9586" y="1536"/>
                    <a:pt x="9456" y="1633"/>
                  </a:cubicBezTo>
                  <a:cubicBezTo>
                    <a:pt x="9324" y="1727"/>
                    <a:pt x="9215" y="1774"/>
                    <a:pt x="9121" y="1774"/>
                  </a:cubicBezTo>
                  <a:cubicBezTo>
                    <a:pt x="9104" y="1774"/>
                    <a:pt x="9088" y="1773"/>
                    <a:pt x="9073" y="1770"/>
                  </a:cubicBezTo>
                  <a:cubicBezTo>
                    <a:pt x="9053" y="1796"/>
                    <a:pt x="9040" y="1822"/>
                    <a:pt x="9027" y="1848"/>
                  </a:cubicBezTo>
                  <a:cubicBezTo>
                    <a:pt x="8949" y="2017"/>
                    <a:pt x="8949" y="2154"/>
                    <a:pt x="9027" y="2245"/>
                  </a:cubicBezTo>
                  <a:cubicBezTo>
                    <a:pt x="9060" y="2290"/>
                    <a:pt x="9118" y="2323"/>
                    <a:pt x="9203" y="2355"/>
                  </a:cubicBezTo>
                  <a:cubicBezTo>
                    <a:pt x="9413" y="2434"/>
                    <a:pt x="9627" y="2475"/>
                    <a:pt x="9842" y="2475"/>
                  </a:cubicBezTo>
                  <a:cubicBezTo>
                    <a:pt x="9945" y="2475"/>
                    <a:pt x="10049" y="2465"/>
                    <a:pt x="10152" y="2446"/>
                  </a:cubicBezTo>
                  <a:cubicBezTo>
                    <a:pt x="10165" y="2440"/>
                    <a:pt x="10178" y="2440"/>
                    <a:pt x="10191" y="2440"/>
                  </a:cubicBezTo>
                  <a:cubicBezTo>
                    <a:pt x="10204" y="2427"/>
                    <a:pt x="10224" y="2407"/>
                    <a:pt x="10250" y="2394"/>
                  </a:cubicBezTo>
                  <a:cubicBezTo>
                    <a:pt x="10373" y="2342"/>
                    <a:pt x="10523" y="2258"/>
                    <a:pt x="10692" y="2147"/>
                  </a:cubicBezTo>
                  <a:cubicBezTo>
                    <a:pt x="10965" y="1952"/>
                    <a:pt x="11102" y="1861"/>
                    <a:pt x="11108" y="1854"/>
                  </a:cubicBezTo>
                  <a:cubicBezTo>
                    <a:pt x="11570" y="1562"/>
                    <a:pt x="12103" y="1380"/>
                    <a:pt x="12708" y="1302"/>
                  </a:cubicBezTo>
                  <a:cubicBezTo>
                    <a:pt x="12915" y="1278"/>
                    <a:pt x="13130" y="1266"/>
                    <a:pt x="13355" y="1266"/>
                  </a:cubicBezTo>
                  <a:cubicBezTo>
                    <a:pt x="13690" y="1266"/>
                    <a:pt x="14045" y="1293"/>
                    <a:pt x="14419" y="1347"/>
                  </a:cubicBezTo>
                  <a:cubicBezTo>
                    <a:pt x="14672" y="1386"/>
                    <a:pt x="14867" y="1432"/>
                    <a:pt x="15004" y="1484"/>
                  </a:cubicBezTo>
                  <a:cubicBezTo>
                    <a:pt x="15128" y="1536"/>
                    <a:pt x="15271" y="1607"/>
                    <a:pt x="15433" y="1711"/>
                  </a:cubicBezTo>
                  <a:cubicBezTo>
                    <a:pt x="15583" y="1809"/>
                    <a:pt x="15693" y="1900"/>
                    <a:pt x="15765" y="1978"/>
                  </a:cubicBezTo>
                  <a:cubicBezTo>
                    <a:pt x="15914" y="2154"/>
                    <a:pt x="16019" y="2420"/>
                    <a:pt x="16084" y="2784"/>
                  </a:cubicBezTo>
                  <a:cubicBezTo>
                    <a:pt x="16097" y="2876"/>
                    <a:pt x="16116" y="2947"/>
                    <a:pt x="16142" y="2993"/>
                  </a:cubicBezTo>
                  <a:cubicBezTo>
                    <a:pt x="16168" y="3058"/>
                    <a:pt x="16207" y="3103"/>
                    <a:pt x="16253" y="3136"/>
                  </a:cubicBezTo>
                  <a:cubicBezTo>
                    <a:pt x="16253" y="3136"/>
                    <a:pt x="16259" y="3129"/>
                    <a:pt x="16259" y="3129"/>
                  </a:cubicBezTo>
                  <a:cubicBezTo>
                    <a:pt x="16279" y="3090"/>
                    <a:pt x="16305" y="3045"/>
                    <a:pt x="16324" y="3006"/>
                  </a:cubicBezTo>
                  <a:cubicBezTo>
                    <a:pt x="16311" y="2947"/>
                    <a:pt x="16292" y="2856"/>
                    <a:pt x="16259" y="2719"/>
                  </a:cubicBezTo>
                  <a:cubicBezTo>
                    <a:pt x="16194" y="2453"/>
                    <a:pt x="16110" y="2232"/>
                    <a:pt x="16012" y="2056"/>
                  </a:cubicBezTo>
                  <a:cubicBezTo>
                    <a:pt x="15875" y="1822"/>
                    <a:pt x="15706" y="1659"/>
                    <a:pt x="15505" y="1555"/>
                  </a:cubicBezTo>
                  <a:cubicBezTo>
                    <a:pt x="15433" y="1523"/>
                    <a:pt x="15329" y="1484"/>
                    <a:pt x="15186" y="1445"/>
                  </a:cubicBezTo>
                  <a:lnTo>
                    <a:pt x="14841" y="1341"/>
                  </a:lnTo>
                  <a:cubicBezTo>
                    <a:pt x="14399" y="1211"/>
                    <a:pt x="14048" y="1126"/>
                    <a:pt x="13775" y="1094"/>
                  </a:cubicBezTo>
                  <a:cubicBezTo>
                    <a:pt x="13647" y="1079"/>
                    <a:pt x="13517" y="1071"/>
                    <a:pt x="13384" y="1071"/>
                  </a:cubicBezTo>
                  <a:cubicBezTo>
                    <a:pt x="12763" y="1071"/>
                    <a:pt x="12082" y="1233"/>
                    <a:pt x="11342" y="1549"/>
                  </a:cubicBezTo>
                  <a:cubicBezTo>
                    <a:pt x="11056" y="1666"/>
                    <a:pt x="10835" y="1789"/>
                    <a:pt x="10679" y="1919"/>
                  </a:cubicBezTo>
                  <a:cubicBezTo>
                    <a:pt x="10582" y="1998"/>
                    <a:pt x="10510" y="2056"/>
                    <a:pt x="10458" y="2095"/>
                  </a:cubicBezTo>
                  <a:cubicBezTo>
                    <a:pt x="10373" y="2167"/>
                    <a:pt x="10295" y="2212"/>
                    <a:pt x="10217" y="2238"/>
                  </a:cubicBezTo>
                  <a:cubicBezTo>
                    <a:pt x="10152" y="2264"/>
                    <a:pt x="10061" y="2284"/>
                    <a:pt x="9957" y="2284"/>
                  </a:cubicBezTo>
                  <a:lnTo>
                    <a:pt x="9983" y="2362"/>
                  </a:lnTo>
                  <a:lnTo>
                    <a:pt x="9990" y="2388"/>
                  </a:lnTo>
                  <a:lnTo>
                    <a:pt x="9990" y="2414"/>
                  </a:lnTo>
                  <a:cubicBezTo>
                    <a:pt x="9983" y="2420"/>
                    <a:pt x="9977" y="2427"/>
                    <a:pt x="9970" y="2427"/>
                  </a:cubicBezTo>
                  <a:cubicBezTo>
                    <a:pt x="9964" y="2427"/>
                    <a:pt x="9957" y="2420"/>
                    <a:pt x="9951" y="2414"/>
                  </a:cubicBezTo>
                  <a:lnTo>
                    <a:pt x="9931" y="2381"/>
                  </a:lnTo>
                  <a:lnTo>
                    <a:pt x="9899" y="2284"/>
                  </a:lnTo>
                  <a:cubicBezTo>
                    <a:pt x="9879" y="2284"/>
                    <a:pt x="9853" y="2284"/>
                    <a:pt x="9834" y="2277"/>
                  </a:cubicBezTo>
                  <a:cubicBezTo>
                    <a:pt x="9625" y="2277"/>
                    <a:pt x="9489" y="2219"/>
                    <a:pt x="9430" y="2108"/>
                  </a:cubicBezTo>
                  <a:cubicBezTo>
                    <a:pt x="9385" y="2024"/>
                    <a:pt x="9385" y="1926"/>
                    <a:pt x="9437" y="1822"/>
                  </a:cubicBezTo>
                  <a:cubicBezTo>
                    <a:pt x="9469" y="1757"/>
                    <a:pt x="9534" y="1679"/>
                    <a:pt x="9625" y="1594"/>
                  </a:cubicBezTo>
                  <a:cubicBezTo>
                    <a:pt x="10159" y="1100"/>
                    <a:pt x="10907" y="690"/>
                    <a:pt x="11856" y="365"/>
                  </a:cubicBezTo>
                  <a:cubicBezTo>
                    <a:pt x="12077" y="281"/>
                    <a:pt x="12266" y="229"/>
                    <a:pt x="12416" y="196"/>
                  </a:cubicBezTo>
                  <a:cubicBezTo>
                    <a:pt x="12585" y="164"/>
                    <a:pt x="12780" y="138"/>
                    <a:pt x="12994" y="118"/>
                  </a:cubicBezTo>
                  <a:cubicBezTo>
                    <a:pt x="13210" y="100"/>
                    <a:pt x="13415" y="90"/>
                    <a:pt x="13612" y="90"/>
                  </a:cubicBezTo>
                  <a:cubicBezTo>
                    <a:pt x="13972" y="90"/>
                    <a:pt x="14299" y="122"/>
                    <a:pt x="14594" y="190"/>
                  </a:cubicBezTo>
                  <a:cubicBezTo>
                    <a:pt x="14373" y="105"/>
                    <a:pt x="14139" y="40"/>
                    <a:pt x="13885" y="1"/>
                  </a:cubicBezTo>
                  <a:close/>
                  <a:moveTo>
                    <a:pt x="7479" y="1373"/>
                  </a:moveTo>
                  <a:cubicBezTo>
                    <a:pt x="7479" y="1393"/>
                    <a:pt x="7466" y="1412"/>
                    <a:pt x="7434" y="1432"/>
                  </a:cubicBezTo>
                  <a:cubicBezTo>
                    <a:pt x="7375" y="1477"/>
                    <a:pt x="7245" y="1562"/>
                    <a:pt x="7044" y="1685"/>
                  </a:cubicBezTo>
                  <a:cubicBezTo>
                    <a:pt x="6887" y="1783"/>
                    <a:pt x="6757" y="1874"/>
                    <a:pt x="6673" y="1945"/>
                  </a:cubicBezTo>
                  <a:cubicBezTo>
                    <a:pt x="6588" y="2011"/>
                    <a:pt x="6484" y="2102"/>
                    <a:pt x="6367" y="2212"/>
                  </a:cubicBezTo>
                  <a:cubicBezTo>
                    <a:pt x="6061" y="2505"/>
                    <a:pt x="5853" y="2713"/>
                    <a:pt x="5736" y="2843"/>
                  </a:cubicBezTo>
                  <a:cubicBezTo>
                    <a:pt x="5366" y="3246"/>
                    <a:pt x="5047" y="3701"/>
                    <a:pt x="4787" y="4196"/>
                  </a:cubicBezTo>
                  <a:cubicBezTo>
                    <a:pt x="4774" y="4228"/>
                    <a:pt x="4754" y="4248"/>
                    <a:pt x="4735" y="4261"/>
                  </a:cubicBezTo>
                  <a:cubicBezTo>
                    <a:pt x="4730" y="4262"/>
                    <a:pt x="4723" y="4263"/>
                    <a:pt x="4716" y="4263"/>
                  </a:cubicBezTo>
                  <a:cubicBezTo>
                    <a:pt x="4697" y="4263"/>
                    <a:pt x="4671" y="4257"/>
                    <a:pt x="4637" y="4248"/>
                  </a:cubicBezTo>
                  <a:cubicBezTo>
                    <a:pt x="4540" y="4196"/>
                    <a:pt x="4468" y="4157"/>
                    <a:pt x="4423" y="4131"/>
                  </a:cubicBezTo>
                  <a:cubicBezTo>
                    <a:pt x="4266" y="4058"/>
                    <a:pt x="4097" y="4019"/>
                    <a:pt x="3908" y="4019"/>
                  </a:cubicBezTo>
                  <a:cubicBezTo>
                    <a:pt x="3893" y="4019"/>
                    <a:pt x="3878" y="4020"/>
                    <a:pt x="3863" y="4020"/>
                  </a:cubicBezTo>
                  <a:cubicBezTo>
                    <a:pt x="3694" y="4027"/>
                    <a:pt x="3532" y="4066"/>
                    <a:pt x="3369" y="4131"/>
                  </a:cubicBezTo>
                  <a:cubicBezTo>
                    <a:pt x="3356" y="4209"/>
                    <a:pt x="3369" y="4274"/>
                    <a:pt x="3395" y="4332"/>
                  </a:cubicBezTo>
                  <a:cubicBezTo>
                    <a:pt x="3415" y="4365"/>
                    <a:pt x="3434" y="4391"/>
                    <a:pt x="3460" y="4397"/>
                  </a:cubicBezTo>
                  <a:cubicBezTo>
                    <a:pt x="3466" y="4399"/>
                    <a:pt x="3473" y="4400"/>
                    <a:pt x="3481" y="4400"/>
                  </a:cubicBezTo>
                  <a:cubicBezTo>
                    <a:pt x="3505" y="4400"/>
                    <a:pt x="3536" y="4391"/>
                    <a:pt x="3571" y="4371"/>
                  </a:cubicBezTo>
                  <a:cubicBezTo>
                    <a:pt x="3683" y="4317"/>
                    <a:pt x="3812" y="4291"/>
                    <a:pt x="3951" y="4291"/>
                  </a:cubicBezTo>
                  <a:cubicBezTo>
                    <a:pt x="4013" y="4291"/>
                    <a:pt x="4077" y="4296"/>
                    <a:pt x="4143" y="4306"/>
                  </a:cubicBezTo>
                  <a:cubicBezTo>
                    <a:pt x="4319" y="4332"/>
                    <a:pt x="4507" y="4397"/>
                    <a:pt x="4702" y="4495"/>
                  </a:cubicBezTo>
                  <a:cubicBezTo>
                    <a:pt x="4747" y="4522"/>
                    <a:pt x="4786" y="4536"/>
                    <a:pt x="4818" y="4536"/>
                  </a:cubicBezTo>
                  <a:cubicBezTo>
                    <a:pt x="4833" y="4536"/>
                    <a:pt x="4846" y="4533"/>
                    <a:pt x="4858" y="4527"/>
                  </a:cubicBezTo>
                  <a:cubicBezTo>
                    <a:pt x="4884" y="4521"/>
                    <a:pt x="4910" y="4482"/>
                    <a:pt x="4943" y="4423"/>
                  </a:cubicBezTo>
                  <a:cubicBezTo>
                    <a:pt x="5086" y="4111"/>
                    <a:pt x="5177" y="3923"/>
                    <a:pt x="5216" y="3858"/>
                  </a:cubicBezTo>
                  <a:cubicBezTo>
                    <a:pt x="5333" y="3656"/>
                    <a:pt x="5522" y="3409"/>
                    <a:pt x="5788" y="3116"/>
                  </a:cubicBezTo>
                  <a:cubicBezTo>
                    <a:pt x="6107" y="2752"/>
                    <a:pt x="6387" y="2466"/>
                    <a:pt x="6627" y="2238"/>
                  </a:cubicBezTo>
                  <a:cubicBezTo>
                    <a:pt x="6952" y="1939"/>
                    <a:pt x="7278" y="1692"/>
                    <a:pt x="7596" y="1503"/>
                  </a:cubicBezTo>
                  <a:cubicBezTo>
                    <a:pt x="7622" y="1490"/>
                    <a:pt x="7642" y="1477"/>
                    <a:pt x="7655" y="1458"/>
                  </a:cubicBezTo>
                  <a:cubicBezTo>
                    <a:pt x="7674" y="1432"/>
                    <a:pt x="7674" y="1406"/>
                    <a:pt x="7661" y="1386"/>
                  </a:cubicBezTo>
                  <a:cubicBezTo>
                    <a:pt x="7603" y="1380"/>
                    <a:pt x="7538" y="1373"/>
                    <a:pt x="7479" y="1373"/>
                  </a:cubicBezTo>
                  <a:close/>
                  <a:moveTo>
                    <a:pt x="8598" y="9776"/>
                  </a:moveTo>
                  <a:cubicBezTo>
                    <a:pt x="8572" y="9782"/>
                    <a:pt x="8546" y="9795"/>
                    <a:pt x="8520" y="9821"/>
                  </a:cubicBezTo>
                  <a:cubicBezTo>
                    <a:pt x="8539" y="9867"/>
                    <a:pt x="8565" y="9906"/>
                    <a:pt x="8591" y="9938"/>
                  </a:cubicBezTo>
                  <a:cubicBezTo>
                    <a:pt x="8617" y="9984"/>
                    <a:pt x="8637" y="10003"/>
                    <a:pt x="8637" y="10016"/>
                  </a:cubicBezTo>
                  <a:cubicBezTo>
                    <a:pt x="8650" y="10036"/>
                    <a:pt x="8650" y="10068"/>
                    <a:pt x="8637" y="10094"/>
                  </a:cubicBezTo>
                  <a:cubicBezTo>
                    <a:pt x="8630" y="10114"/>
                    <a:pt x="8611" y="10127"/>
                    <a:pt x="8591" y="10140"/>
                  </a:cubicBezTo>
                  <a:lnTo>
                    <a:pt x="8435" y="10237"/>
                  </a:lnTo>
                  <a:cubicBezTo>
                    <a:pt x="8370" y="10283"/>
                    <a:pt x="8338" y="10303"/>
                    <a:pt x="8331" y="10309"/>
                  </a:cubicBezTo>
                  <a:lnTo>
                    <a:pt x="8266" y="10348"/>
                  </a:lnTo>
                  <a:cubicBezTo>
                    <a:pt x="8260" y="10355"/>
                    <a:pt x="8247" y="10361"/>
                    <a:pt x="8234" y="10381"/>
                  </a:cubicBezTo>
                  <a:cubicBezTo>
                    <a:pt x="8224" y="10390"/>
                    <a:pt x="8215" y="10396"/>
                    <a:pt x="8205" y="10396"/>
                  </a:cubicBezTo>
                  <a:cubicBezTo>
                    <a:pt x="8202" y="10396"/>
                    <a:pt x="8198" y="10395"/>
                    <a:pt x="8195" y="10394"/>
                  </a:cubicBezTo>
                  <a:lnTo>
                    <a:pt x="8195" y="10394"/>
                  </a:lnTo>
                  <a:cubicBezTo>
                    <a:pt x="8195" y="10420"/>
                    <a:pt x="8201" y="10439"/>
                    <a:pt x="8208" y="10446"/>
                  </a:cubicBezTo>
                  <a:cubicBezTo>
                    <a:pt x="8214" y="10465"/>
                    <a:pt x="8234" y="10465"/>
                    <a:pt x="8260" y="10465"/>
                  </a:cubicBezTo>
                  <a:lnTo>
                    <a:pt x="8305" y="10439"/>
                  </a:lnTo>
                  <a:lnTo>
                    <a:pt x="8617" y="10244"/>
                  </a:lnTo>
                  <a:cubicBezTo>
                    <a:pt x="8652" y="10224"/>
                    <a:pt x="8679" y="10216"/>
                    <a:pt x="8702" y="10216"/>
                  </a:cubicBezTo>
                  <a:cubicBezTo>
                    <a:pt x="8709" y="10216"/>
                    <a:pt x="8715" y="10216"/>
                    <a:pt x="8721" y="10218"/>
                  </a:cubicBezTo>
                  <a:cubicBezTo>
                    <a:pt x="8741" y="10231"/>
                    <a:pt x="8754" y="10251"/>
                    <a:pt x="8767" y="10277"/>
                  </a:cubicBezTo>
                  <a:cubicBezTo>
                    <a:pt x="8774" y="10296"/>
                    <a:pt x="8780" y="10316"/>
                    <a:pt x="8780" y="10348"/>
                  </a:cubicBezTo>
                  <a:cubicBezTo>
                    <a:pt x="8793" y="10381"/>
                    <a:pt x="8819" y="10433"/>
                    <a:pt x="8871" y="10504"/>
                  </a:cubicBezTo>
                  <a:cubicBezTo>
                    <a:pt x="8878" y="10517"/>
                    <a:pt x="8891" y="10530"/>
                    <a:pt x="8904" y="10530"/>
                  </a:cubicBezTo>
                  <a:cubicBezTo>
                    <a:pt x="8910" y="10530"/>
                    <a:pt x="8923" y="10530"/>
                    <a:pt x="8930" y="10524"/>
                  </a:cubicBezTo>
                  <a:cubicBezTo>
                    <a:pt x="8936" y="10524"/>
                    <a:pt x="8943" y="10517"/>
                    <a:pt x="8956" y="10511"/>
                  </a:cubicBezTo>
                  <a:cubicBezTo>
                    <a:pt x="8975" y="10504"/>
                    <a:pt x="8988" y="10498"/>
                    <a:pt x="8995" y="10491"/>
                  </a:cubicBezTo>
                  <a:cubicBezTo>
                    <a:pt x="9008" y="10485"/>
                    <a:pt x="9014" y="10478"/>
                    <a:pt x="9021" y="10472"/>
                  </a:cubicBezTo>
                  <a:cubicBezTo>
                    <a:pt x="9027" y="10459"/>
                    <a:pt x="9027" y="10446"/>
                    <a:pt x="9021" y="10426"/>
                  </a:cubicBezTo>
                  <a:cubicBezTo>
                    <a:pt x="8995" y="10355"/>
                    <a:pt x="8962" y="10290"/>
                    <a:pt x="8923" y="10237"/>
                  </a:cubicBezTo>
                  <a:cubicBezTo>
                    <a:pt x="8891" y="10198"/>
                    <a:pt x="8884" y="10172"/>
                    <a:pt x="8891" y="10153"/>
                  </a:cubicBezTo>
                  <a:cubicBezTo>
                    <a:pt x="8904" y="10133"/>
                    <a:pt x="8923" y="10120"/>
                    <a:pt x="8949" y="10114"/>
                  </a:cubicBezTo>
                  <a:cubicBezTo>
                    <a:pt x="9073" y="10075"/>
                    <a:pt x="9157" y="10029"/>
                    <a:pt x="9216" y="9971"/>
                  </a:cubicBezTo>
                  <a:cubicBezTo>
                    <a:pt x="9229" y="9958"/>
                    <a:pt x="9235" y="9951"/>
                    <a:pt x="9229" y="9945"/>
                  </a:cubicBezTo>
                  <a:lnTo>
                    <a:pt x="9216" y="9925"/>
                  </a:lnTo>
                  <a:cubicBezTo>
                    <a:pt x="9203" y="9912"/>
                    <a:pt x="9196" y="9893"/>
                    <a:pt x="9203" y="9873"/>
                  </a:cubicBezTo>
                  <a:cubicBezTo>
                    <a:pt x="9183" y="9873"/>
                    <a:pt x="9157" y="9886"/>
                    <a:pt x="9118" y="9912"/>
                  </a:cubicBezTo>
                  <a:cubicBezTo>
                    <a:pt x="9073" y="9945"/>
                    <a:pt x="9001" y="9977"/>
                    <a:pt x="8891" y="10016"/>
                  </a:cubicBezTo>
                  <a:lnTo>
                    <a:pt x="8826" y="10036"/>
                  </a:lnTo>
                  <a:cubicBezTo>
                    <a:pt x="8800" y="10036"/>
                    <a:pt x="8780" y="10023"/>
                    <a:pt x="8767" y="10010"/>
                  </a:cubicBezTo>
                  <a:cubicBezTo>
                    <a:pt x="8767" y="10010"/>
                    <a:pt x="8767" y="9997"/>
                    <a:pt x="8761" y="9971"/>
                  </a:cubicBezTo>
                  <a:lnTo>
                    <a:pt x="8728" y="9919"/>
                  </a:lnTo>
                  <a:cubicBezTo>
                    <a:pt x="8682" y="9847"/>
                    <a:pt x="8637" y="9795"/>
                    <a:pt x="8598" y="9776"/>
                  </a:cubicBezTo>
                  <a:close/>
                  <a:moveTo>
                    <a:pt x="7791" y="10543"/>
                  </a:moveTo>
                  <a:lnTo>
                    <a:pt x="7791" y="10543"/>
                  </a:lnTo>
                  <a:cubicBezTo>
                    <a:pt x="7804" y="10647"/>
                    <a:pt x="7830" y="10725"/>
                    <a:pt x="7876" y="10771"/>
                  </a:cubicBezTo>
                  <a:cubicBezTo>
                    <a:pt x="7896" y="10797"/>
                    <a:pt x="7935" y="10829"/>
                    <a:pt x="7993" y="10868"/>
                  </a:cubicBezTo>
                  <a:lnTo>
                    <a:pt x="8312" y="11070"/>
                  </a:lnTo>
                  <a:cubicBezTo>
                    <a:pt x="8370" y="11109"/>
                    <a:pt x="8416" y="11135"/>
                    <a:pt x="8448" y="11141"/>
                  </a:cubicBezTo>
                  <a:cubicBezTo>
                    <a:pt x="8487" y="11154"/>
                    <a:pt x="8546" y="11161"/>
                    <a:pt x="8611" y="11161"/>
                  </a:cubicBezTo>
                  <a:cubicBezTo>
                    <a:pt x="8741" y="11161"/>
                    <a:pt x="8832" y="11154"/>
                    <a:pt x="8884" y="11148"/>
                  </a:cubicBezTo>
                  <a:cubicBezTo>
                    <a:pt x="8904" y="11141"/>
                    <a:pt x="8962" y="11128"/>
                    <a:pt x="9047" y="11096"/>
                  </a:cubicBezTo>
                  <a:cubicBezTo>
                    <a:pt x="9170" y="11057"/>
                    <a:pt x="9248" y="11018"/>
                    <a:pt x="9294" y="10985"/>
                  </a:cubicBezTo>
                  <a:cubicBezTo>
                    <a:pt x="9333" y="10959"/>
                    <a:pt x="9372" y="10914"/>
                    <a:pt x="9424" y="10849"/>
                  </a:cubicBezTo>
                  <a:cubicBezTo>
                    <a:pt x="9456" y="10810"/>
                    <a:pt x="9489" y="10758"/>
                    <a:pt x="9528" y="10706"/>
                  </a:cubicBezTo>
                  <a:cubicBezTo>
                    <a:pt x="9534" y="10699"/>
                    <a:pt x="9541" y="10686"/>
                    <a:pt x="9541" y="10680"/>
                  </a:cubicBezTo>
                  <a:lnTo>
                    <a:pt x="9541" y="10680"/>
                  </a:lnTo>
                  <a:cubicBezTo>
                    <a:pt x="9534" y="10686"/>
                    <a:pt x="9528" y="10693"/>
                    <a:pt x="9521" y="10699"/>
                  </a:cubicBezTo>
                  <a:cubicBezTo>
                    <a:pt x="9424" y="10797"/>
                    <a:pt x="9313" y="10875"/>
                    <a:pt x="9183" y="10927"/>
                  </a:cubicBezTo>
                  <a:cubicBezTo>
                    <a:pt x="9131" y="10946"/>
                    <a:pt x="9092" y="10959"/>
                    <a:pt x="9073" y="10959"/>
                  </a:cubicBezTo>
                  <a:cubicBezTo>
                    <a:pt x="9053" y="10966"/>
                    <a:pt x="9014" y="10966"/>
                    <a:pt x="8949" y="10966"/>
                  </a:cubicBezTo>
                  <a:cubicBezTo>
                    <a:pt x="8852" y="10972"/>
                    <a:pt x="8774" y="10979"/>
                    <a:pt x="8728" y="10985"/>
                  </a:cubicBezTo>
                  <a:cubicBezTo>
                    <a:pt x="8643" y="10985"/>
                    <a:pt x="8533" y="10972"/>
                    <a:pt x="8403" y="10946"/>
                  </a:cubicBezTo>
                  <a:cubicBezTo>
                    <a:pt x="8279" y="10920"/>
                    <a:pt x="8182" y="10888"/>
                    <a:pt x="8117" y="10849"/>
                  </a:cubicBezTo>
                  <a:cubicBezTo>
                    <a:pt x="8058" y="10816"/>
                    <a:pt x="7993" y="10777"/>
                    <a:pt x="7928" y="10725"/>
                  </a:cubicBezTo>
                  <a:cubicBezTo>
                    <a:pt x="7883" y="10693"/>
                    <a:pt x="7857" y="10667"/>
                    <a:pt x="7850" y="10654"/>
                  </a:cubicBezTo>
                  <a:cubicBezTo>
                    <a:pt x="7830" y="10634"/>
                    <a:pt x="7811" y="10595"/>
                    <a:pt x="7791" y="10543"/>
                  </a:cubicBezTo>
                  <a:close/>
                  <a:moveTo>
                    <a:pt x="7308" y="14308"/>
                  </a:moveTo>
                  <a:cubicBezTo>
                    <a:pt x="7222" y="14308"/>
                    <a:pt x="7154" y="14333"/>
                    <a:pt x="7102" y="14380"/>
                  </a:cubicBezTo>
                  <a:cubicBezTo>
                    <a:pt x="7076" y="14400"/>
                    <a:pt x="7044" y="14432"/>
                    <a:pt x="7018" y="14478"/>
                  </a:cubicBezTo>
                  <a:cubicBezTo>
                    <a:pt x="7005" y="14504"/>
                    <a:pt x="6985" y="14543"/>
                    <a:pt x="6952" y="14595"/>
                  </a:cubicBezTo>
                  <a:cubicBezTo>
                    <a:pt x="6881" y="14692"/>
                    <a:pt x="6777" y="14770"/>
                    <a:pt x="6634" y="14816"/>
                  </a:cubicBezTo>
                  <a:cubicBezTo>
                    <a:pt x="6536" y="14842"/>
                    <a:pt x="6400" y="14868"/>
                    <a:pt x="6237" y="14875"/>
                  </a:cubicBezTo>
                  <a:cubicBezTo>
                    <a:pt x="6092" y="14882"/>
                    <a:pt x="5883" y="14885"/>
                    <a:pt x="5610" y="14885"/>
                  </a:cubicBezTo>
                  <a:cubicBezTo>
                    <a:pt x="5417" y="14885"/>
                    <a:pt x="5192" y="14884"/>
                    <a:pt x="4936" y="14881"/>
                  </a:cubicBezTo>
                  <a:cubicBezTo>
                    <a:pt x="4788" y="14878"/>
                    <a:pt x="4649" y="14876"/>
                    <a:pt x="4517" y="14876"/>
                  </a:cubicBezTo>
                  <a:cubicBezTo>
                    <a:pt x="4159" y="14876"/>
                    <a:pt x="3864" y="14888"/>
                    <a:pt x="3636" y="14907"/>
                  </a:cubicBezTo>
                  <a:cubicBezTo>
                    <a:pt x="3486" y="14927"/>
                    <a:pt x="3369" y="14940"/>
                    <a:pt x="3297" y="14953"/>
                  </a:cubicBezTo>
                  <a:cubicBezTo>
                    <a:pt x="3161" y="14966"/>
                    <a:pt x="3044" y="14972"/>
                    <a:pt x="2953" y="14979"/>
                  </a:cubicBezTo>
                  <a:cubicBezTo>
                    <a:pt x="2901" y="14982"/>
                    <a:pt x="2841" y="14983"/>
                    <a:pt x="2772" y="14983"/>
                  </a:cubicBezTo>
                  <a:cubicBezTo>
                    <a:pt x="2704" y="14983"/>
                    <a:pt x="2628" y="14982"/>
                    <a:pt x="2543" y="14979"/>
                  </a:cubicBezTo>
                  <a:lnTo>
                    <a:pt x="2133" y="14979"/>
                  </a:lnTo>
                  <a:cubicBezTo>
                    <a:pt x="1834" y="14979"/>
                    <a:pt x="1457" y="15018"/>
                    <a:pt x="1008" y="15096"/>
                  </a:cubicBezTo>
                  <a:cubicBezTo>
                    <a:pt x="755" y="15135"/>
                    <a:pt x="572" y="15187"/>
                    <a:pt x="449" y="15258"/>
                  </a:cubicBezTo>
                  <a:cubicBezTo>
                    <a:pt x="325" y="15323"/>
                    <a:pt x="176" y="15460"/>
                    <a:pt x="0" y="15661"/>
                  </a:cubicBezTo>
                  <a:cubicBezTo>
                    <a:pt x="6" y="15684"/>
                    <a:pt x="31" y="15702"/>
                    <a:pt x="72" y="15702"/>
                  </a:cubicBezTo>
                  <a:cubicBezTo>
                    <a:pt x="78" y="15702"/>
                    <a:pt x="84" y="15701"/>
                    <a:pt x="91" y="15700"/>
                  </a:cubicBezTo>
                  <a:lnTo>
                    <a:pt x="1099" y="15674"/>
                  </a:lnTo>
                  <a:cubicBezTo>
                    <a:pt x="1119" y="15642"/>
                    <a:pt x="1151" y="15570"/>
                    <a:pt x="1177" y="15466"/>
                  </a:cubicBezTo>
                  <a:cubicBezTo>
                    <a:pt x="1203" y="15375"/>
                    <a:pt x="1236" y="15310"/>
                    <a:pt x="1268" y="15278"/>
                  </a:cubicBezTo>
                  <a:cubicBezTo>
                    <a:pt x="1320" y="15232"/>
                    <a:pt x="1411" y="15206"/>
                    <a:pt x="1548" y="15193"/>
                  </a:cubicBezTo>
                  <a:lnTo>
                    <a:pt x="4208" y="15057"/>
                  </a:lnTo>
                  <a:cubicBezTo>
                    <a:pt x="4579" y="15044"/>
                    <a:pt x="4819" y="15037"/>
                    <a:pt x="4923" y="15037"/>
                  </a:cubicBezTo>
                  <a:cubicBezTo>
                    <a:pt x="5125" y="15037"/>
                    <a:pt x="5470" y="15050"/>
                    <a:pt x="5951" y="15083"/>
                  </a:cubicBezTo>
                  <a:cubicBezTo>
                    <a:pt x="6312" y="15104"/>
                    <a:pt x="6610" y="15117"/>
                    <a:pt x="6839" y="15117"/>
                  </a:cubicBezTo>
                  <a:cubicBezTo>
                    <a:pt x="6886" y="15117"/>
                    <a:pt x="6931" y="15116"/>
                    <a:pt x="6972" y="15115"/>
                  </a:cubicBezTo>
                  <a:cubicBezTo>
                    <a:pt x="7141" y="15109"/>
                    <a:pt x="7265" y="15089"/>
                    <a:pt x="7349" y="15050"/>
                  </a:cubicBezTo>
                  <a:cubicBezTo>
                    <a:pt x="7460" y="15005"/>
                    <a:pt x="7557" y="14914"/>
                    <a:pt x="7642" y="14777"/>
                  </a:cubicBezTo>
                  <a:cubicBezTo>
                    <a:pt x="7694" y="14692"/>
                    <a:pt x="7752" y="14569"/>
                    <a:pt x="7817" y="14400"/>
                  </a:cubicBezTo>
                  <a:cubicBezTo>
                    <a:pt x="7765" y="14400"/>
                    <a:pt x="7707" y="14393"/>
                    <a:pt x="7635" y="14374"/>
                  </a:cubicBezTo>
                  <a:cubicBezTo>
                    <a:pt x="7557" y="14354"/>
                    <a:pt x="7492" y="14335"/>
                    <a:pt x="7453" y="14328"/>
                  </a:cubicBezTo>
                  <a:cubicBezTo>
                    <a:pt x="7400" y="14315"/>
                    <a:pt x="7352" y="14308"/>
                    <a:pt x="7308" y="14308"/>
                  </a:cubicBezTo>
                  <a:close/>
                </a:path>
              </a:pathLst>
            </a:custGeom>
            <a:solidFill>
              <a:srgbClr val="FEA3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0"/>
            <p:cNvSpPr/>
            <p:nvPr/>
          </p:nvSpPr>
          <p:spPr>
            <a:xfrm>
              <a:off x="-7320480" y="9404228"/>
              <a:ext cx="254414" cy="1871749"/>
            </a:xfrm>
            <a:custGeom>
              <a:avLst/>
              <a:gdLst/>
              <a:ahLst/>
              <a:cxnLst/>
              <a:rect l="l" t="t" r="r" b="b"/>
              <a:pathLst>
                <a:path w="3338" h="24558" extrusionOk="0">
                  <a:moveTo>
                    <a:pt x="3337" y="0"/>
                  </a:moveTo>
                  <a:cubicBezTo>
                    <a:pt x="3155" y="0"/>
                    <a:pt x="2954" y="13"/>
                    <a:pt x="2726" y="20"/>
                  </a:cubicBezTo>
                  <a:lnTo>
                    <a:pt x="2531" y="33"/>
                  </a:lnTo>
                  <a:cubicBezTo>
                    <a:pt x="2518" y="332"/>
                    <a:pt x="2485" y="683"/>
                    <a:pt x="2420" y="1073"/>
                  </a:cubicBezTo>
                  <a:cubicBezTo>
                    <a:pt x="2381" y="1333"/>
                    <a:pt x="2316" y="1730"/>
                    <a:pt x="2225" y="2257"/>
                  </a:cubicBezTo>
                  <a:cubicBezTo>
                    <a:pt x="2154" y="2654"/>
                    <a:pt x="2076" y="3272"/>
                    <a:pt x="1985" y="4091"/>
                  </a:cubicBezTo>
                  <a:lnTo>
                    <a:pt x="658" y="16031"/>
                  </a:lnTo>
                  <a:cubicBezTo>
                    <a:pt x="437" y="18009"/>
                    <a:pt x="287" y="19498"/>
                    <a:pt x="209" y="20493"/>
                  </a:cubicBezTo>
                  <a:cubicBezTo>
                    <a:pt x="85" y="21976"/>
                    <a:pt x="14" y="23335"/>
                    <a:pt x="1" y="24558"/>
                  </a:cubicBezTo>
                  <a:cubicBezTo>
                    <a:pt x="222" y="24115"/>
                    <a:pt x="417" y="23615"/>
                    <a:pt x="573" y="23055"/>
                  </a:cubicBezTo>
                  <a:cubicBezTo>
                    <a:pt x="710" y="22561"/>
                    <a:pt x="846" y="21937"/>
                    <a:pt x="976" y="21182"/>
                  </a:cubicBezTo>
                  <a:cubicBezTo>
                    <a:pt x="1107" y="20421"/>
                    <a:pt x="1237" y="19563"/>
                    <a:pt x="1367" y="18613"/>
                  </a:cubicBezTo>
                  <a:cubicBezTo>
                    <a:pt x="1445" y="18028"/>
                    <a:pt x="1549" y="17170"/>
                    <a:pt x="1692" y="16025"/>
                  </a:cubicBezTo>
                  <a:lnTo>
                    <a:pt x="2687" y="7811"/>
                  </a:lnTo>
                  <a:cubicBezTo>
                    <a:pt x="2726" y="7460"/>
                    <a:pt x="2758" y="7154"/>
                    <a:pt x="2784" y="6894"/>
                  </a:cubicBezTo>
                  <a:cubicBezTo>
                    <a:pt x="2798" y="6692"/>
                    <a:pt x="2817" y="6387"/>
                    <a:pt x="2837" y="5983"/>
                  </a:cubicBezTo>
                  <a:cubicBezTo>
                    <a:pt x="2934" y="3993"/>
                    <a:pt x="3097" y="2003"/>
                    <a:pt x="33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0"/>
            <p:cNvSpPr/>
            <p:nvPr/>
          </p:nvSpPr>
          <p:spPr>
            <a:xfrm>
              <a:off x="-7175667" y="8234365"/>
              <a:ext cx="995401" cy="1122836"/>
            </a:xfrm>
            <a:custGeom>
              <a:avLst/>
              <a:gdLst/>
              <a:ahLst/>
              <a:cxnLst/>
              <a:rect l="l" t="t" r="r" b="b"/>
              <a:pathLst>
                <a:path w="13060" h="14732" extrusionOk="0">
                  <a:moveTo>
                    <a:pt x="8526" y="1139"/>
                  </a:moveTo>
                  <a:cubicBezTo>
                    <a:pt x="8546" y="1139"/>
                    <a:pt x="8559" y="1146"/>
                    <a:pt x="8565" y="1159"/>
                  </a:cubicBezTo>
                  <a:cubicBezTo>
                    <a:pt x="8565" y="1172"/>
                    <a:pt x="8559" y="1178"/>
                    <a:pt x="8539" y="1191"/>
                  </a:cubicBezTo>
                  <a:cubicBezTo>
                    <a:pt x="8461" y="1224"/>
                    <a:pt x="8377" y="1256"/>
                    <a:pt x="8299" y="1282"/>
                  </a:cubicBezTo>
                  <a:cubicBezTo>
                    <a:pt x="8286" y="1282"/>
                    <a:pt x="8279" y="1289"/>
                    <a:pt x="8266" y="1302"/>
                  </a:cubicBezTo>
                  <a:cubicBezTo>
                    <a:pt x="8253" y="1302"/>
                    <a:pt x="8247" y="1302"/>
                    <a:pt x="8234" y="1295"/>
                  </a:cubicBezTo>
                  <a:cubicBezTo>
                    <a:pt x="8221" y="1295"/>
                    <a:pt x="8214" y="1289"/>
                    <a:pt x="8221" y="1269"/>
                  </a:cubicBezTo>
                  <a:cubicBezTo>
                    <a:pt x="8221" y="1263"/>
                    <a:pt x="8227" y="1256"/>
                    <a:pt x="8240" y="1250"/>
                  </a:cubicBezTo>
                  <a:lnTo>
                    <a:pt x="8526" y="1139"/>
                  </a:lnTo>
                  <a:close/>
                  <a:moveTo>
                    <a:pt x="7024" y="775"/>
                  </a:moveTo>
                  <a:cubicBezTo>
                    <a:pt x="7030" y="788"/>
                    <a:pt x="7030" y="794"/>
                    <a:pt x="7011" y="807"/>
                  </a:cubicBezTo>
                  <a:lnTo>
                    <a:pt x="6699" y="1015"/>
                  </a:lnTo>
                  <a:cubicBezTo>
                    <a:pt x="6471" y="1172"/>
                    <a:pt x="6256" y="1328"/>
                    <a:pt x="6068" y="1497"/>
                  </a:cubicBezTo>
                  <a:cubicBezTo>
                    <a:pt x="6048" y="1511"/>
                    <a:pt x="6036" y="1519"/>
                    <a:pt x="6026" y="1519"/>
                  </a:cubicBezTo>
                  <a:cubicBezTo>
                    <a:pt x="6022" y="1519"/>
                    <a:pt x="6019" y="1518"/>
                    <a:pt x="6016" y="1516"/>
                  </a:cubicBezTo>
                  <a:cubicBezTo>
                    <a:pt x="6016" y="1510"/>
                    <a:pt x="6022" y="1497"/>
                    <a:pt x="6035" y="1477"/>
                  </a:cubicBezTo>
                  <a:lnTo>
                    <a:pt x="6133" y="1373"/>
                  </a:lnTo>
                  <a:lnTo>
                    <a:pt x="6296" y="1243"/>
                  </a:lnTo>
                  <a:cubicBezTo>
                    <a:pt x="6601" y="1015"/>
                    <a:pt x="6829" y="859"/>
                    <a:pt x="6998" y="775"/>
                  </a:cubicBezTo>
                  <a:close/>
                  <a:moveTo>
                    <a:pt x="9716" y="1"/>
                  </a:moveTo>
                  <a:cubicBezTo>
                    <a:pt x="9105" y="7"/>
                    <a:pt x="8507" y="105"/>
                    <a:pt x="7921" y="307"/>
                  </a:cubicBezTo>
                  <a:cubicBezTo>
                    <a:pt x="7336" y="508"/>
                    <a:pt x="6796" y="788"/>
                    <a:pt x="6315" y="1159"/>
                  </a:cubicBezTo>
                  <a:cubicBezTo>
                    <a:pt x="6042" y="1367"/>
                    <a:pt x="5847" y="1575"/>
                    <a:pt x="5717" y="1783"/>
                  </a:cubicBezTo>
                  <a:cubicBezTo>
                    <a:pt x="5756" y="1783"/>
                    <a:pt x="5795" y="1783"/>
                    <a:pt x="5840" y="1763"/>
                  </a:cubicBezTo>
                  <a:cubicBezTo>
                    <a:pt x="5892" y="1744"/>
                    <a:pt x="5964" y="1705"/>
                    <a:pt x="6042" y="1646"/>
                  </a:cubicBezTo>
                  <a:lnTo>
                    <a:pt x="6738" y="1139"/>
                  </a:lnTo>
                  <a:cubicBezTo>
                    <a:pt x="6907" y="1015"/>
                    <a:pt x="7037" y="918"/>
                    <a:pt x="7128" y="859"/>
                  </a:cubicBezTo>
                  <a:cubicBezTo>
                    <a:pt x="7583" y="560"/>
                    <a:pt x="8097" y="339"/>
                    <a:pt x="8676" y="196"/>
                  </a:cubicBezTo>
                  <a:cubicBezTo>
                    <a:pt x="9086" y="92"/>
                    <a:pt x="9508" y="33"/>
                    <a:pt x="9957" y="7"/>
                  </a:cubicBezTo>
                  <a:cubicBezTo>
                    <a:pt x="9879" y="7"/>
                    <a:pt x="9801" y="1"/>
                    <a:pt x="9716" y="1"/>
                  </a:cubicBezTo>
                  <a:close/>
                  <a:moveTo>
                    <a:pt x="7733" y="1523"/>
                  </a:moveTo>
                  <a:cubicBezTo>
                    <a:pt x="7726" y="1536"/>
                    <a:pt x="7720" y="1542"/>
                    <a:pt x="7707" y="1549"/>
                  </a:cubicBezTo>
                  <a:cubicBezTo>
                    <a:pt x="7544" y="1659"/>
                    <a:pt x="7336" y="1789"/>
                    <a:pt x="7082" y="1939"/>
                  </a:cubicBezTo>
                  <a:cubicBezTo>
                    <a:pt x="6991" y="1997"/>
                    <a:pt x="6913" y="2037"/>
                    <a:pt x="6861" y="2063"/>
                  </a:cubicBezTo>
                  <a:cubicBezTo>
                    <a:pt x="6822" y="2076"/>
                    <a:pt x="6796" y="2082"/>
                    <a:pt x="6770" y="2082"/>
                  </a:cubicBezTo>
                  <a:cubicBezTo>
                    <a:pt x="6731" y="2082"/>
                    <a:pt x="6692" y="2076"/>
                    <a:pt x="6673" y="2050"/>
                  </a:cubicBezTo>
                  <a:cubicBezTo>
                    <a:pt x="6676" y="2046"/>
                    <a:pt x="6686" y="2045"/>
                    <a:pt x="6701" y="2045"/>
                  </a:cubicBezTo>
                  <a:cubicBezTo>
                    <a:pt x="6717" y="2045"/>
                    <a:pt x="6738" y="2046"/>
                    <a:pt x="6764" y="2050"/>
                  </a:cubicBezTo>
                  <a:cubicBezTo>
                    <a:pt x="6768" y="2050"/>
                    <a:pt x="6772" y="2051"/>
                    <a:pt x="6777" y="2051"/>
                  </a:cubicBezTo>
                  <a:cubicBezTo>
                    <a:pt x="6807" y="2051"/>
                    <a:pt x="6843" y="2032"/>
                    <a:pt x="6894" y="2004"/>
                  </a:cubicBezTo>
                  <a:cubicBezTo>
                    <a:pt x="6959" y="1965"/>
                    <a:pt x="7076" y="1893"/>
                    <a:pt x="7245" y="1796"/>
                  </a:cubicBezTo>
                  <a:cubicBezTo>
                    <a:pt x="7388" y="1705"/>
                    <a:pt x="7505" y="1633"/>
                    <a:pt x="7590" y="1588"/>
                  </a:cubicBezTo>
                  <a:cubicBezTo>
                    <a:pt x="7648" y="1555"/>
                    <a:pt x="7694" y="1536"/>
                    <a:pt x="7733" y="1523"/>
                  </a:cubicBezTo>
                  <a:close/>
                  <a:moveTo>
                    <a:pt x="2016" y="2186"/>
                  </a:moveTo>
                  <a:cubicBezTo>
                    <a:pt x="2029" y="2186"/>
                    <a:pt x="2036" y="2186"/>
                    <a:pt x="2036" y="2199"/>
                  </a:cubicBezTo>
                  <a:cubicBezTo>
                    <a:pt x="2042" y="2206"/>
                    <a:pt x="2049" y="2212"/>
                    <a:pt x="2042" y="2219"/>
                  </a:cubicBezTo>
                  <a:cubicBezTo>
                    <a:pt x="2042" y="2232"/>
                    <a:pt x="2036" y="2245"/>
                    <a:pt x="2016" y="2258"/>
                  </a:cubicBezTo>
                  <a:lnTo>
                    <a:pt x="1841" y="2368"/>
                  </a:lnTo>
                  <a:cubicBezTo>
                    <a:pt x="1795" y="2394"/>
                    <a:pt x="1756" y="2407"/>
                    <a:pt x="1736" y="2407"/>
                  </a:cubicBezTo>
                  <a:cubicBezTo>
                    <a:pt x="1723" y="2401"/>
                    <a:pt x="1723" y="2388"/>
                    <a:pt x="1730" y="2381"/>
                  </a:cubicBezTo>
                  <a:lnTo>
                    <a:pt x="1743" y="2362"/>
                  </a:lnTo>
                  <a:cubicBezTo>
                    <a:pt x="1828" y="2297"/>
                    <a:pt x="1919" y="2238"/>
                    <a:pt x="2016" y="2186"/>
                  </a:cubicBezTo>
                  <a:close/>
                  <a:moveTo>
                    <a:pt x="10307" y="221"/>
                  </a:moveTo>
                  <a:cubicBezTo>
                    <a:pt x="10089" y="221"/>
                    <a:pt x="9851" y="232"/>
                    <a:pt x="9593" y="255"/>
                  </a:cubicBezTo>
                  <a:cubicBezTo>
                    <a:pt x="9326" y="274"/>
                    <a:pt x="9112" y="307"/>
                    <a:pt x="8942" y="346"/>
                  </a:cubicBezTo>
                  <a:cubicBezTo>
                    <a:pt x="8780" y="385"/>
                    <a:pt x="8591" y="443"/>
                    <a:pt x="8390" y="521"/>
                  </a:cubicBezTo>
                  <a:cubicBezTo>
                    <a:pt x="7947" y="684"/>
                    <a:pt x="7570" y="846"/>
                    <a:pt x="7258" y="1022"/>
                  </a:cubicBezTo>
                  <a:cubicBezTo>
                    <a:pt x="6868" y="1230"/>
                    <a:pt x="6536" y="1471"/>
                    <a:pt x="6256" y="1737"/>
                  </a:cubicBezTo>
                  <a:cubicBezTo>
                    <a:pt x="6185" y="1809"/>
                    <a:pt x="6133" y="1874"/>
                    <a:pt x="6107" y="1932"/>
                  </a:cubicBezTo>
                  <a:cubicBezTo>
                    <a:pt x="6068" y="2030"/>
                    <a:pt x="6074" y="2108"/>
                    <a:pt x="6126" y="2173"/>
                  </a:cubicBezTo>
                  <a:cubicBezTo>
                    <a:pt x="6178" y="2232"/>
                    <a:pt x="6270" y="2264"/>
                    <a:pt x="6400" y="2264"/>
                  </a:cubicBezTo>
                  <a:cubicBezTo>
                    <a:pt x="6455" y="2268"/>
                    <a:pt x="6507" y="2270"/>
                    <a:pt x="6555" y="2270"/>
                  </a:cubicBezTo>
                  <a:cubicBezTo>
                    <a:pt x="6667" y="2270"/>
                    <a:pt x="6761" y="2259"/>
                    <a:pt x="6829" y="2232"/>
                  </a:cubicBezTo>
                  <a:cubicBezTo>
                    <a:pt x="6900" y="2206"/>
                    <a:pt x="6978" y="2160"/>
                    <a:pt x="7056" y="2095"/>
                  </a:cubicBezTo>
                  <a:cubicBezTo>
                    <a:pt x="7102" y="2056"/>
                    <a:pt x="7174" y="2004"/>
                    <a:pt x="7265" y="1926"/>
                  </a:cubicBezTo>
                  <a:cubicBezTo>
                    <a:pt x="7421" y="1796"/>
                    <a:pt x="7648" y="1672"/>
                    <a:pt x="7947" y="1549"/>
                  </a:cubicBezTo>
                  <a:cubicBezTo>
                    <a:pt x="8716" y="1225"/>
                    <a:pt x="9416" y="1062"/>
                    <a:pt x="10047" y="1062"/>
                  </a:cubicBezTo>
                  <a:cubicBezTo>
                    <a:pt x="10189" y="1062"/>
                    <a:pt x="10329" y="1070"/>
                    <a:pt x="10464" y="1087"/>
                  </a:cubicBezTo>
                  <a:cubicBezTo>
                    <a:pt x="10659" y="1113"/>
                    <a:pt x="10965" y="1178"/>
                    <a:pt x="11381" y="1289"/>
                  </a:cubicBezTo>
                  <a:cubicBezTo>
                    <a:pt x="11628" y="1354"/>
                    <a:pt x="11804" y="1406"/>
                    <a:pt x="11915" y="1445"/>
                  </a:cubicBezTo>
                  <a:cubicBezTo>
                    <a:pt x="12188" y="1542"/>
                    <a:pt x="12389" y="1659"/>
                    <a:pt x="12519" y="1789"/>
                  </a:cubicBezTo>
                  <a:cubicBezTo>
                    <a:pt x="12630" y="1900"/>
                    <a:pt x="12734" y="2063"/>
                    <a:pt x="12825" y="2277"/>
                  </a:cubicBezTo>
                  <a:cubicBezTo>
                    <a:pt x="12903" y="2466"/>
                    <a:pt x="12968" y="2661"/>
                    <a:pt x="13014" y="2862"/>
                  </a:cubicBezTo>
                  <a:cubicBezTo>
                    <a:pt x="13046" y="2726"/>
                    <a:pt x="13059" y="2589"/>
                    <a:pt x="13046" y="2440"/>
                  </a:cubicBezTo>
                  <a:cubicBezTo>
                    <a:pt x="13040" y="2290"/>
                    <a:pt x="12988" y="2089"/>
                    <a:pt x="12903" y="1828"/>
                  </a:cubicBezTo>
                  <a:cubicBezTo>
                    <a:pt x="12825" y="1588"/>
                    <a:pt x="12754" y="1412"/>
                    <a:pt x="12689" y="1308"/>
                  </a:cubicBezTo>
                  <a:cubicBezTo>
                    <a:pt x="12617" y="1204"/>
                    <a:pt x="12526" y="1100"/>
                    <a:pt x="12409" y="1002"/>
                  </a:cubicBezTo>
                  <a:cubicBezTo>
                    <a:pt x="12337" y="937"/>
                    <a:pt x="12220" y="853"/>
                    <a:pt x="12064" y="742"/>
                  </a:cubicBezTo>
                  <a:cubicBezTo>
                    <a:pt x="11850" y="593"/>
                    <a:pt x="11707" y="495"/>
                    <a:pt x="11628" y="450"/>
                  </a:cubicBezTo>
                  <a:cubicBezTo>
                    <a:pt x="11596" y="437"/>
                    <a:pt x="11563" y="417"/>
                    <a:pt x="11537" y="398"/>
                  </a:cubicBezTo>
                  <a:cubicBezTo>
                    <a:pt x="11303" y="326"/>
                    <a:pt x="11050" y="268"/>
                    <a:pt x="10770" y="242"/>
                  </a:cubicBezTo>
                  <a:cubicBezTo>
                    <a:pt x="10627" y="227"/>
                    <a:pt x="10472" y="221"/>
                    <a:pt x="10307" y="221"/>
                  </a:cubicBezTo>
                  <a:close/>
                  <a:moveTo>
                    <a:pt x="865" y="2986"/>
                  </a:moveTo>
                  <a:cubicBezTo>
                    <a:pt x="891" y="2986"/>
                    <a:pt x="911" y="2999"/>
                    <a:pt x="924" y="3012"/>
                  </a:cubicBezTo>
                  <a:cubicBezTo>
                    <a:pt x="943" y="3045"/>
                    <a:pt x="937" y="3084"/>
                    <a:pt x="904" y="3123"/>
                  </a:cubicBezTo>
                  <a:lnTo>
                    <a:pt x="787" y="3240"/>
                  </a:lnTo>
                  <a:cubicBezTo>
                    <a:pt x="748" y="3279"/>
                    <a:pt x="696" y="3337"/>
                    <a:pt x="637" y="3415"/>
                  </a:cubicBezTo>
                  <a:cubicBezTo>
                    <a:pt x="475" y="3630"/>
                    <a:pt x="364" y="3786"/>
                    <a:pt x="299" y="3890"/>
                  </a:cubicBezTo>
                  <a:cubicBezTo>
                    <a:pt x="286" y="3916"/>
                    <a:pt x="273" y="3929"/>
                    <a:pt x="260" y="3936"/>
                  </a:cubicBezTo>
                  <a:cubicBezTo>
                    <a:pt x="250" y="3942"/>
                    <a:pt x="241" y="3945"/>
                    <a:pt x="232" y="3945"/>
                  </a:cubicBezTo>
                  <a:cubicBezTo>
                    <a:pt x="223" y="3945"/>
                    <a:pt x="215" y="3942"/>
                    <a:pt x="208" y="3936"/>
                  </a:cubicBezTo>
                  <a:cubicBezTo>
                    <a:pt x="195" y="3923"/>
                    <a:pt x="195" y="3903"/>
                    <a:pt x="202" y="3877"/>
                  </a:cubicBezTo>
                  <a:cubicBezTo>
                    <a:pt x="221" y="3812"/>
                    <a:pt x="260" y="3734"/>
                    <a:pt x="319" y="3643"/>
                  </a:cubicBezTo>
                  <a:cubicBezTo>
                    <a:pt x="384" y="3552"/>
                    <a:pt x="436" y="3480"/>
                    <a:pt x="468" y="3435"/>
                  </a:cubicBezTo>
                  <a:lnTo>
                    <a:pt x="644" y="3207"/>
                  </a:lnTo>
                  <a:cubicBezTo>
                    <a:pt x="663" y="3175"/>
                    <a:pt x="689" y="3149"/>
                    <a:pt x="715" y="3123"/>
                  </a:cubicBezTo>
                  <a:lnTo>
                    <a:pt x="787" y="3051"/>
                  </a:lnTo>
                  <a:cubicBezTo>
                    <a:pt x="800" y="3032"/>
                    <a:pt x="806" y="3019"/>
                    <a:pt x="813" y="3012"/>
                  </a:cubicBezTo>
                  <a:cubicBezTo>
                    <a:pt x="826" y="2999"/>
                    <a:pt x="845" y="2986"/>
                    <a:pt x="865" y="2986"/>
                  </a:cubicBezTo>
                  <a:close/>
                  <a:moveTo>
                    <a:pt x="3961" y="1438"/>
                  </a:moveTo>
                  <a:cubicBezTo>
                    <a:pt x="3603" y="1451"/>
                    <a:pt x="3226" y="1529"/>
                    <a:pt x="2842" y="1679"/>
                  </a:cubicBezTo>
                  <a:lnTo>
                    <a:pt x="3024" y="1763"/>
                  </a:lnTo>
                  <a:cubicBezTo>
                    <a:pt x="3057" y="1776"/>
                    <a:pt x="3083" y="1796"/>
                    <a:pt x="3096" y="1809"/>
                  </a:cubicBezTo>
                  <a:cubicBezTo>
                    <a:pt x="3102" y="1822"/>
                    <a:pt x="3109" y="1841"/>
                    <a:pt x="3109" y="1867"/>
                  </a:cubicBezTo>
                  <a:cubicBezTo>
                    <a:pt x="3109" y="1900"/>
                    <a:pt x="3102" y="1926"/>
                    <a:pt x="3089" y="1945"/>
                  </a:cubicBezTo>
                  <a:cubicBezTo>
                    <a:pt x="3070" y="1984"/>
                    <a:pt x="3037" y="2010"/>
                    <a:pt x="2992" y="2024"/>
                  </a:cubicBezTo>
                  <a:cubicBezTo>
                    <a:pt x="2958" y="2033"/>
                    <a:pt x="2929" y="2039"/>
                    <a:pt x="2897" y="2039"/>
                  </a:cubicBezTo>
                  <a:cubicBezTo>
                    <a:pt x="2886" y="2039"/>
                    <a:pt x="2874" y="2038"/>
                    <a:pt x="2862" y="2037"/>
                  </a:cubicBezTo>
                  <a:cubicBezTo>
                    <a:pt x="2829" y="2030"/>
                    <a:pt x="2790" y="2024"/>
                    <a:pt x="2738" y="2004"/>
                  </a:cubicBezTo>
                  <a:cubicBezTo>
                    <a:pt x="2673" y="1984"/>
                    <a:pt x="2627" y="1971"/>
                    <a:pt x="2614" y="1971"/>
                  </a:cubicBezTo>
                  <a:cubicBezTo>
                    <a:pt x="2497" y="1952"/>
                    <a:pt x="2413" y="1939"/>
                    <a:pt x="2354" y="1926"/>
                  </a:cubicBezTo>
                  <a:cubicBezTo>
                    <a:pt x="2348" y="1919"/>
                    <a:pt x="2341" y="1919"/>
                    <a:pt x="2341" y="1913"/>
                  </a:cubicBezTo>
                  <a:cubicBezTo>
                    <a:pt x="2081" y="2056"/>
                    <a:pt x="1789" y="2232"/>
                    <a:pt x="1470" y="2453"/>
                  </a:cubicBezTo>
                  <a:cubicBezTo>
                    <a:pt x="1489" y="2459"/>
                    <a:pt x="1515" y="2466"/>
                    <a:pt x="1548" y="2472"/>
                  </a:cubicBezTo>
                  <a:cubicBezTo>
                    <a:pt x="1580" y="2479"/>
                    <a:pt x="1626" y="2498"/>
                    <a:pt x="1691" y="2524"/>
                  </a:cubicBezTo>
                  <a:cubicBezTo>
                    <a:pt x="1717" y="2537"/>
                    <a:pt x="1762" y="2544"/>
                    <a:pt x="1821" y="2544"/>
                  </a:cubicBezTo>
                  <a:cubicBezTo>
                    <a:pt x="1880" y="2557"/>
                    <a:pt x="1919" y="2563"/>
                    <a:pt x="1945" y="2570"/>
                  </a:cubicBezTo>
                  <a:cubicBezTo>
                    <a:pt x="1971" y="2576"/>
                    <a:pt x="2003" y="2589"/>
                    <a:pt x="2042" y="2609"/>
                  </a:cubicBezTo>
                  <a:lnTo>
                    <a:pt x="2146" y="2635"/>
                  </a:lnTo>
                  <a:cubicBezTo>
                    <a:pt x="2179" y="2641"/>
                    <a:pt x="2205" y="2661"/>
                    <a:pt x="2224" y="2680"/>
                  </a:cubicBezTo>
                  <a:cubicBezTo>
                    <a:pt x="2250" y="2713"/>
                    <a:pt x="2263" y="2739"/>
                    <a:pt x="2257" y="2765"/>
                  </a:cubicBezTo>
                  <a:cubicBezTo>
                    <a:pt x="2250" y="2791"/>
                    <a:pt x="2237" y="2810"/>
                    <a:pt x="2218" y="2836"/>
                  </a:cubicBezTo>
                  <a:cubicBezTo>
                    <a:pt x="2192" y="2862"/>
                    <a:pt x="2172" y="2882"/>
                    <a:pt x="2159" y="2895"/>
                  </a:cubicBezTo>
                  <a:cubicBezTo>
                    <a:pt x="2140" y="2921"/>
                    <a:pt x="2120" y="2941"/>
                    <a:pt x="2101" y="2954"/>
                  </a:cubicBezTo>
                  <a:cubicBezTo>
                    <a:pt x="2089" y="2962"/>
                    <a:pt x="2067" y="2967"/>
                    <a:pt x="2039" y="2967"/>
                  </a:cubicBezTo>
                  <a:cubicBezTo>
                    <a:pt x="2022" y="2967"/>
                    <a:pt x="2003" y="2965"/>
                    <a:pt x="1984" y="2960"/>
                  </a:cubicBezTo>
                  <a:lnTo>
                    <a:pt x="1379" y="2823"/>
                  </a:lnTo>
                  <a:lnTo>
                    <a:pt x="969" y="2817"/>
                  </a:lnTo>
                  <a:cubicBezTo>
                    <a:pt x="852" y="2908"/>
                    <a:pt x="754" y="2993"/>
                    <a:pt x="689" y="3058"/>
                  </a:cubicBezTo>
                  <a:cubicBezTo>
                    <a:pt x="494" y="3253"/>
                    <a:pt x="299" y="3526"/>
                    <a:pt x="111" y="3877"/>
                  </a:cubicBezTo>
                  <a:cubicBezTo>
                    <a:pt x="52" y="3968"/>
                    <a:pt x="20" y="4059"/>
                    <a:pt x="0" y="4137"/>
                  </a:cubicBezTo>
                  <a:cubicBezTo>
                    <a:pt x="52" y="4111"/>
                    <a:pt x="111" y="4092"/>
                    <a:pt x="182" y="4072"/>
                  </a:cubicBezTo>
                  <a:cubicBezTo>
                    <a:pt x="290" y="4044"/>
                    <a:pt x="400" y="4031"/>
                    <a:pt x="513" y="4031"/>
                  </a:cubicBezTo>
                  <a:cubicBezTo>
                    <a:pt x="584" y="4031"/>
                    <a:pt x="656" y="4036"/>
                    <a:pt x="728" y="4046"/>
                  </a:cubicBezTo>
                  <a:cubicBezTo>
                    <a:pt x="911" y="4066"/>
                    <a:pt x="1086" y="4124"/>
                    <a:pt x="1242" y="4215"/>
                  </a:cubicBezTo>
                  <a:cubicBezTo>
                    <a:pt x="1268" y="4228"/>
                    <a:pt x="1281" y="4235"/>
                    <a:pt x="1294" y="4235"/>
                  </a:cubicBezTo>
                  <a:cubicBezTo>
                    <a:pt x="1314" y="4228"/>
                    <a:pt x="1327" y="4215"/>
                    <a:pt x="1340" y="4189"/>
                  </a:cubicBezTo>
                  <a:cubicBezTo>
                    <a:pt x="1645" y="3623"/>
                    <a:pt x="2029" y="3103"/>
                    <a:pt x="2484" y="2628"/>
                  </a:cubicBezTo>
                  <a:cubicBezTo>
                    <a:pt x="2927" y="2173"/>
                    <a:pt x="3421" y="1776"/>
                    <a:pt x="3961" y="1438"/>
                  </a:cubicBezTo>
                  <a:close/>
                  <a:moveTo>
                    <a:pt x="9615" y="5678"/>
                  </a:moveTo>
                  <a:cubicBezTo>
                    <a:pt x="9454" y="5678"/>
                    <a:pt x="9299" y="5743"/>
                    <a:pt x="9138" y="5867"/>
                  </a:cubicBezTo>
                  <a:cubicBezTo>
                    <a:pt x="9053" y="5926"/>
                    <a:pt x="8975" y="6004"/>
                    <a:pt x="8903" y="6095"/>
                  </a:cubicBezTo>
                  <a:cubicBezTo>
                    <a:pt x="8851" y="6173"/>
                    <a:pt x="8799" y="6251"/>
                    <a:pt x="8747" y="6342"/>
                  </a:cubicBezTo>
                  <a:lnTo>
                    <a:pt x="8539" y="6687"/>
                  </a:lnTo>
                  <a:cubicBezTo>
                    <a:pt x="8448" y="6836"/>
                    <a:pt x="8390" y="6947"/>
                    <a:pt x="8370" y="7025"/>
                  </a:cubicBezTo>
                  <a:cubicBezTo>
                    <a:pt x="8351" y="7090"/>
                    <a:pt x="8331" y="7174"/>
                    <a:pt x="8318" y="7272"/>
                  </a:cubicBezTo>
                  <a:cubicBezTo>
                    <a:pt x="8299" y="7428"/>
                    <a:pt x="8292" y="7552"/>
                    <a:pt x="8292" y="7649"/>
                  </a:cubicBezTo>
                  <a:cubicBezTo>
                    <a:pt x="8312" y="7565"/>
                    <a:pt x="8351" y="7493"/>
                    <a:pt x="8416" y="7434"/>
                  </a:cubicBezTo>
                  <a:cubicBezTo>
                    <a:pt x="8474" y="7376"/>
                    <a:pt x="8565" y="7337"/>
                    <a:pt x="8676" y="7317"/>
                  </a:cubicBezTo>
                  <a:cubicBezTo>
                    <a:pt x="8717" y="7314"/>
                    <a:pt x="8767" y="7310"/>
                    <a:pt x="8826" y="7310"/>
                  </a:cubicBezTo>
                  <a:cubicBezTo>
                    <a:pt x="8869" y="7310"/>
                    <a:pt x="8916" y="7312"/>
                    <a:pt x="8969" y="7317"/>
                  </a:cubicBezTo>
                  <a:lnTo>
                    <a:pt x="9203" y="7324"/>
                  </a:lnTo>
                  <a:cubicBezTo>
                    <a:pt x="9227" y="7326"/>
                    <a:pt x="9250" y="7326"/>
                    <a:pt x="9271" y="7326"/>
                  </a:cubicBezTo>
                  <a:cubicBezTo>
                    <a:pt x="9334" y="7326"/>
                    <a:pt x="9383" y="7319"/>
                    <a:pt x="9417" y="7304"/>
                  </a:cubicBezTo>
                  <a:cubicBezTo>
                    <a:pt x="9469" y="7278"/>
                    <a:pt x="9515" y="7233"/>
                    <a:pt x="9560" y="7168"/>
                  </a:cubicBezTo>
                  <a:cubicBezTo>
                    <a:pt x="9606" y="7109"/>
                    <a:pt x="9619" y="7051"/>
                    <a:pt x="9606" y="6999"/>
                  </a:cubicBezTo>
                  <a:cubicBezTo>
                    <a:pt x="9599" y="6986"/>
                    <a:pt x="9586" y="6960"/>
                    <a:pt x="9560" y="6914"/>
                  </a:cubicBezTo>
                  <a:cubicBezTo>
                    <a:pt x="9541" y="6875"/>
                    <a:pt x="9528" y="6843"/>
                    <a:pt x="9515" y="6823"/>
                  </a:cubicBezTo>
                  <a:cubicBezTo>
                    <a:pt x="9495" y="6797"/>
                    <a:pt x="9469" y="6784"/>
                    <a:pt x="9437" y="6771"/>
                  </a:cubicBezTo>
                  <a:cubicBezTo>
                    <a:pt x="9404" y="6752"/>
                    <a:pt x="9378" y="6745"/>
                    <a:pt x="9359" y="6745"/>
                  </a:cubicBezTo>
                  <a:cubicBezTo>
                    <a:pt x="9354" y="6744"/>
                    <a:pt x="9349" y="6743"/>
                    <a:pt x="9344" y="6743"/>
                  </a:cubicBezTo>
                  <a:cubicBezTo>
                    <a:pt x="9321" y="6743"/>
                    <a:pt x="9294" y="6755"/>
                    <a:pt x="9268" y="6771"/>
                  </a:cubicBezTo>
                  <a:cubicBezTo>
                    <a:pt x="9196" y="6804"/>
                    <a:pt x="9144" y="6862"/>
                    <a:pt x="9112" y="6940"/>
                  </a:cubicBezTo>
                  <a:cubicBezTo>
                    <a:pt x="9105" y="6986"/>
                    <a:pt x="9125" y="7025"/>
                    <a:pt x="9164" y="7057"/>
                  </a:cubicBezTo>
                  <a:cubicBezTo>
                    <a:pt x="9185" y="7075"/>
                    <a:pt x="9207" y="7083"/>
                    <a:pt x="9229" y="7083"/>
                  </a:cubicBezTo>
                  <a:cubicBezTo>
                    <a:pt x="9239" y="7083"/>
                    <a:pt x="9250" y="7081"/>
                    <a:pt x="9261" y="7077"/>
                  </a:cubicBezTo>
                  <a:cubicBezTo>
                    <a:pt x="9307" y="7057"/>
                    <a:pt x="9326" y="7031"/>
                    <a:pt x="9320" y="6992"/>
                  </a:cubicBezTo>
                  <a:cubicBezTo>
                    <a:pt x="9314" y="6990"/>
                    <a:pt x="9308" y="6988"/>
                    <a:pt x="9301" y="6988"/>
                  </a:cubicBezTo>
                  <a:cubicBezTo>
                    <a:pt x="9291" y="6988"/>
                    <a:pt x="9279" y="6991"/>
                    <a:pt x="9268" y="6999"/>
                  </a:cubicBezTo>
                  <a:cubicBezTo>
                    <a:pt x="9260" y="7000"/>
                    <a:pt x="9253" y="7001"/>
                    <a:pt x="9247" y="7001"/>
                  </a:cubicBezTo>
                  <a:cubicBezTo>
                    <a:pt x="9229" y="7001"/>
                    <a:pt x="9222" y="6994"/>
                    <a:pt x="9222" y="6979"/>
                  </a:cubicBezTo>
                  <a:cubicBezTo>
                    <a:pt x="9216" y="6966"/>
                    <a:pt x="9229" y="6953"/>
                    <a:pt x="9255" y="6940"/>
                  </a:cubicBezTo>
                  <a:cubicBezTo>
                    <a:pt x="9276" y="6929"/>
                    <a:pt x="9296" y="6925"/>
                    <a:pt x="9313" y="6925"/>
                  </a:cubicBezTo>
                  <a:cubicBezTo>
                    <a:pt x="9328" y="6925"/>
                    <a:pt x="9341" y="6928"/>
                    <a:pt x="9352" y="6934"/>
                  </a:cubicBezTo>
                  <a:cubicBezTo>
                    <a:pt x="9372" y="6947"/>
                    <a:pt x="9378" y="6966"/>
                    <a:pt x="9385" y="6992"/>
                  </a:cubicBezTo>
                  <a:cubicBezTo>
                    <a:pt x="9391" y="7031"/>
                    <a:pt x="9378" y="7064"/>
                    <a:pt x="9346" y="7096"/>
                  </a:cubicBezTo>
                  <a:cubicBezTo>
                    <a:pt x="9320" y="7129"/>
                    <a:pt x="9287" y="7148"/>
                    <a:pt x="9242" y="7148"/>
                  </a:cubicBezTo>
                  <a:cubicBezTo>
                    <a:pt x="9236" y="7149"/>
                    <a:pt x="9230" y="7150"/>
                    <a:pt x="9224" y="7150"/>
                  </a:cubicBezTo>
                  <a:cubicBezTo>
                    <a:pt x="9196" y="7150"/>
                    <a:pt x="9164" y="7138"/>
                    <a:pt x="9138" y="7122"/>
                  </a:cubicBezTo>
                  <a:cubicBezTo>
                    <a:pt x="9099" y="7096"/>
                    <a:pt x="9073" y="7070"/>
                    <a:pt x="9060" y="7031"/>
                  </a:cubicBezTo>
                  <a:cubicBezTo>
                    <a:pt x="9027" y="6966"/>
                    <a:pt x="9027" y="6908"/>
                    <a:pt x="9053" y="6849"/>
                  </a:cubicBezTo>
                  <a:cubicBezTo>
                    <a:pt x="9073" y="6810"/>
                    <a:pt x="9105" y="6771"/>
                    <a:pt x="9157" y="6732"/>
                  </a:cubicBezTo>
                  <a:cubicBezTo>
                    <a:pt x="9216" y="6687"/>
                    <a:pt x="9274" y="6661"/>
                    <a:pt x="9326" y="6654"/>
                  </a:cubicBezTo>
                  <a:lnTo>
                    <a:pt x="9352" y="6654"/>
                  </a:lnTo>
                  <a:cubicBezTo>
                    <a:pt x="9333" y="6641"/>
                    <a:pt x="9320" y="6621"/>
                    <a:pt x="9300" y="6608"/>
                  </a:cubicBezTo>
                  <a:cubicBezTo>
                    <a:pt x="9242" y="6543"/>
                    <a:pt x="9209" y="6465"/>
                    <a:pt x="9196" y="6387"/>
                  </a:cubicBezTo>
                  <a:cubicBezTo>
                    <a:pt x="9177" y="6303"/>
                    <a:pt x="9196" y="6225"/>
                    <a:pt x="9235" y="6147"/>
                  </a:cubicBezTo>
                  <a:cubicBezTo>
                    <a:pt x="9274" y="6062"/>
                    <a:pt x="9333" y="6010"/>
                    <a:pt x="9411" y="5978"/>
                  </a:cubicBezTo>
                  <a:cubicBezTo>
                    <a:pt x="9443" y="5968"/>
                    <a:pt x="9475" y="5962"/>
                    <a:pt x="9506" y="5962"/>
                  </a:cubicBezTo>
                  <a:cubicBezTo>
                    <a:pt x="9556" y="5962"/>
                    <a:pt x="9606" y="5976"/>
                    <a:pt x="9658" y="6004"/>
                  </a:cubicBezTo>
                  <a:cubicBezTo>
                    <a:pt x="9736" y="6043"/>
                    <a:pt x="9788" y="6108"/>
                    <a:pt x="9801" y="6192"/>
                  </a:cubicBezTo>
                  <a:cubicBezTo>
                    <a:pt x="9814" y="6251"/>
                    <a:pt x="9801" y="6316"/>
                    <a:pt x="9762" y="6374"/>
                  </a:cubicBezTo>
                  <a:cubicBezTo>
                    <a:pt x="9723" y="6433"/>
                    <a:pt x="9677" y="6465"/>
                    <a:pt x="9612" y="6485"/>
                  </a:cubicBezTo>
                  <a:cubicBezTo>
                    <a:pt x="9591" y="6490"/>
                    <a:pt x="9571" y="6493"/>
                    <a:pt x="9553" y="6493"/>
                  </a:cubicBezTo>
                  <a:cubicBezTo>
                    <a:pt x="9528" y="6493"/>
                    <a:pt x="9505" y="6487"/>
                    <a:pt x="9482" y="6472"/>
                  </a:cubicBezTo>
                  <a:cubicBezTo>
                    <a:pt x="9469" y="6459"/>
                    <a:pt x="9456" y="6439"/>
                    <a:pt x="9450" y="6413"/>
                  </a:cubicBezTo>
                  <a:cubicBezTo>
                    <a:pt x="9443" y="6387"/>
                    <a:pt x="9450" y="6368"/>
                    <a:pt x="9469" y="6355"/>
                  </a:cubicBezTo>
                  <a:cubicBezTo>
                    <a:pt x="9482" y="6335"/>
                    <a:pt x="9515" y="6329"/>
                    <a:pt x="9554" y="6329"/>
                  </a:cubicBezTo>
                  <a:cubicBezTo>
                    <a:pt x="9606" y="6322"/>
                    <a:pt x="9638" y="6316"/>
                    <a:pt x="9651" y="6303"/>
                  </a:cubicBezTo>
                  <a:cubicBezTo>
                    <a:pt x="9677" y="6290"/>
                    <a:pt x="9684" y="6264"/>
                    <a:pt x="9684" y="6231"/>
                  </a:cubicBezTo>
                  <a:cubicBezTo>
                    <a:pt x="9677" y="6199"/>
                    <a:pt x="9671" y="6173"/>
                    <a:pt x="9645" y="6147"/>
                  </a:cubicBezTo>
                  <a:cubicBezTo>
                    <a:pt x="9612" y="6114"/>
                    <a:pt x="9567" y="6101"/>
                    <a:pt x="9515" y="6101"/>
                  </a:cubicBezTo>
                  <a:cubicBezTo>
                    <a:pt x="9456" y="6108"/>
                    <a:pt x="9411" y="6127"/>
                    <a:pt x="9372" y="6160"/>
                  </a:cubicBezTo>
                  <a:cubicBezTo>
                    <a:pt x="9339" y="6199"/>
                    <a:pt x="9320" y="6244"/>
                    <a:pt x="9320" y="6296"/>
                  </a:cubicBezTo>
                  <a:cubicBezTo>
                    <a:pt x="9313" y="6348"/>
                    <a:pt x="9320" y="6400"/>
                    <a:pt x="9346" y="6446"/>
                  </a:cubicBezTo>
                  <a:cubicBezTo>
                    <a:pt x="9385" y="6537"/>
                    <a:pt x="9463" y="6595"/>
                    <a:pt x="9573" y="6628"/>
                  </a:cubicBezTo>
                  <a:cubicBezTo>
                    <a:pt x="9621" y="6644"/>
                    <a:pt x="9663" y="6652"/>
                    <a:pt x="9701" y="6652"/>
                  </a:cubicBezTo>
                  <a:cubicBezTo>
                    <a:pt x="9725" y="6652"/>
                    <a:pt x="9748" y="6649"/>
                    <a:pt x="9768" y="6641"/>
                  </a:cubicBezTo>
                  <a:cubicBezTo>
                    <a:pt x="9860" y="6608"/>
                    <a:pt x="9938" y="6517"/>
                    <a:pt x="9996" y="6361"/>
                  </a:cubicBezTo>
                  <a:cubicBezTo>
                    <a:pt x="10055" y="6205"/>
                    <a:pt x="10074" y="6082"/>
                    <a:pt x="10048" y="5984"/>
                  </a:cubicBezTo>
                  <a:cubicBezTo>
                    <a:pt x="10029" y="5900"/>
                    <a:pt x="9977" y="5828"/>
                    <a:pt x="9892" y="5770"/>
                  </a:cubicBezTo>
                  <a:cubicBezTo>
                    <a:pt x="9820" y="5711"/>
                    <a:pt x="9729" y="5685"/>
                    <a:pt x="9638" y="5678"/>
                  </a:cubicBezTo>
                  <a:cubicBezTo>
                    <a:pt x="9631" y="5678"/>
                    <a:pt x="9623" y="5678"/>
                    <a:pt x="9615" y="5678"/>
                  </a:cubicBezTo>
                  <a:close/>
                  <a:moveTo>
                    <a:pt x="10774" y="4049"/>
                  </a:moveTo>
                  <a:cubicBezTo>
                    <a:pt x="10735" y="4049"/>
                    <a:pt x="10695" y="4050"/>
                    <a:pt x="10653" y="4053"/>
                  </a:cubicBezTo>
                  <a:cubicBezTo>
                    <a:pt x="9775" y="4085"/>
                    <a:pt x="8871" y="4358"/>
                    <a:pt x="7947" y="4872"/>
                  </a:cubicBezTo>
                  <a:lnTo>
                    <a:pt x="7986" y="4898"/>
                  </a:lnTo>
                  <a:lnTo>
                    <a:pt x="8025" y="4918"/>
                  </a:lnTo>
                  <a:lnTo>
                    <a:pt x="8058" y="4944"/>
                  </a:lnTo>
                  <a:lnTo>
                    <a:pt x="8091" y="4989"/>
                  </a:lnTo>
                  <a:cubicBezTo>
                    <a:pt x="8104" y="5009"/>
                    <a:pt x="8104" y="5022"/>
                    <a:pt x="8097" y="5041"/>
                  </a:cubicBezTo>
                  <a:lnTo>
                    <a:pt x="8065" y="5041"/>
                  </a:lnTo>
                  <a:cubicBezTo>
                    <a:pt x="8051" y="5035"/>
                    <a:pt x="8045" y="5028"/>
                    <a:pt x="8038" y="5022"/>
                  </a:cubicBezTo>
                  <a:lnTo>
                    <a:pt x="7980" y="4976"/>
                  </a:lnTo>
                  <a:lnTo>
                    <a:pt x="7902" y="4931"/>
                  </a:lnTo>
                  <a:cubicBezTo>
                    <a:pt x="7895" y="4931"/>
                    <a:pt x="7889" y="4924"/>
                    <a:pt x="7882" y="4911"/>
                  </a:cubicBezTo>
                  <a:cubicBezTo>
                    <a:pt x="7694" y="5015"/>
                    <a:pt x="7505" y="5132"/>
                    <a:pt x="7317" y="5262"/>
                  </a:cubicBezTo>
                  <a:lnTo>
                    <a:pt x="6965" y="5503"/>
                  </a:lnTo>
                  <a:cubicBezTo>
                    <a:pt x="6952" y="5509"/>
                    <a:pt x="6939" y="5516"/>
                    <a:pt x="6933" y="5522"/>
                  </a:cubicBezTo>
                  <a:cubicBezTo>
                    <a:pt x="6939" y="5535"/>
                    <a:pt x="6946" y="5542"/>
                    <a:pt x="6959" y="5555"/>
                  </a:cubicBezTo>
                  <a:lnTo>
                    <a:pt x="7082" y="5672"/>
                  </a:lnTo>
                  <a:cubicBezTo>
                    <a:pt x="7128" y="5711"/>
                    <a:pt x="7200" y="5796"/>
                    <a:pt x="7297" y="5913"/>
                  </a:cubicBezTo>
                  <a:cubicBezTo>
                    <a:pt x="7362" y="5997"/>
                    <a:pt x="7395" y="6069"/>
                    <a:pt x="7388" y="6121"/>
                  </a:cubicBezTo>
                  <a:cubicBezTo>
                    <a:pt x="7369" y="6114"/>
                    <a:pt x="7349" y="6101"/>
                    <a:pt x="7323" y="6075"/>
                  </a:cubicBezTo>
                  <a:lnTo>
                    <a:pt x="6868" y="5568"/>
                  </a:lnTo>
                  <a:cubicBezTo>
                    <a:pt x="6809" y="5600"/>
                    <a:pt x="6764" y="5633"/>
                    <a:pt x="6718" y="5659"/>
                  </a:cubicBezTo>
                  <a:cubicBezTo>
                    <a:pt x="7089" y="5932"/>
                    <a:pt x="7356" y="6277"/>
                    <a:pt x="7518" y="6693"/>
                  </a:cubicBezTo>
                  <a:cubicBezTo>
                    <a:pt x="7557" y="6804"/>
                    <a:pt x="7590" y="6895"/>
                    <a:pt x="7603" y="6979"/>
                  </a:cubicBezTo>
                  <a:cubicBezTo>
                    <a:pt x="7616" y="7057"/>
                    <a:pt x="7629" y="7181"/>
                    <a:pt x="7635" y="7343"/>
                  </a:cubicBezTo>
                  <a:cubicBezTo>
                    <a:pt x="7642" y="7538"/>
                    <a:pt x="7668" y="7838"/>
                    <a:pt x="7713" y="8234"/>
                  </a:cubicBezTo>
                  <a:cubicBezTo>
                    <a:pt x="7713" y="8286"/>
                    <a:pt x="7720" y="8332"/>
                    <a:pt x="7720" y="8377"/>
                  </a:cubicBezTo>
                  <a:cubicBezTo>
                    <a:pt x="7746" y="8423"/>
                    <a:pt x="7791" y="8449"/>
                    <a:pt x="7856" y="8455"/>
                  </a:cubicBezTo>
                  <a:cubicBezTo>
                    <a:pt x="7865" y="8457"/>
                    <a:pt x="7874" y="8457"/>
                    <a:pt x="7883" y="8457"/>
                  </a:cubicBezTo>
                  <a:cubicBezTo>
                    <a:pt x="7926" y="8457"/>
                    <a:pt x="7970" y="8445"/>
                    <a:pt x="8019" y="8423"/>
                  </a:cubicBezTo>
                  <a:cubicBezTo>
                    <a:pt x="8065" y="8397"/>
                    <a:pt x="8104" y="8358"/>
                    <a:pt x="8136" y="8306"/>
                  </a:cubicBezTo>
                  <a:cubicBezTo>
                    <a:pt x="8188" y="8228"/>
                    <a:pt x="8214" y="8124"/>
                    <a:pt x="8208" y="7987"/>
                  </a:cubicBezTo>
                  <a:cubicBezTo>
                    <a:pt x="8195" y="7838"/>
                    <a:pt x="8182" y="7727"/>
                    <a:pt x="8175" y="7649"/>
                  </a:cubicBezTo>
                  <a:cubicBezTo>
                    <a:pt x="8169" y="7519"/>
                    <a:pt x="8175" y="7376"/>
                    <a:pt x="8201" y="7207"/>
                  </a:cubicBezTo>
                  <a:cubicBezTo>
                    <a:pt x="8227" y="7090"/>
                    <a:pt x="8247" y="6999"/>
                    <a:pt x="8279" y="6927"/>
                  </a:cubicBezTo>
                  <a:cubicBezTo>
                    <a:pt x="8305" y="6836"/>
                    <a:pt x="8370" y="6719"/>
                    <a:pt x="8468" y="6563"/>
                  </a:cubicBezTo>
                  <a:lnTo>
                    <a:pt x="8767" y="6075"/>
                  </a:lnTo>
                  <a:cubicBezTo>
                    <a:pt x="8845" y="5971"/>
                    <a:pt x="8936" y="5874"/>
                    <a:pt x="9040" y="5789"/>
                  </a:cubicBezTo>
                  <a:cubicBezTo>
                    <a:pt x="9227" y="5638"/>
                    <a:pt x="9420" y="5560"/>
                    <a:pt x="9613" y="5560"/>
                  </a:cubicBezTo>
                  <a:cubicBezTo>
                    <a:pt x="9628" y="5560"/>
                    <a:pt x="9643" y="5560"/>
                    <a:pt x="9658" y="5561"/>
                  </a:cubicBezTo>
                  <a:cubicBezTo>
                    <a:pt x="9775" y="5568"/>
                    <a:pt x="9879" y="5607"/>
                    <a:pt x="9977" y="5672"/>
                  </a:cubicBezTo>
                  <a:cubicBezTo>
                    <a:pt x="9983" y="5678"/>
                    <a:pt x="9996" y="5691"/>
                    <a:pt x="10009" y="5698"/>
                  </a:cubicBezTo>
                  <a:cubicBezTo>
                    <a:pt x="10016" y="5691"/>
                    <a:pt x="10029" y="5691"/>
                    <a:pt x="10042" y="5685"/>
                  </a:cubicBezTo>
                  <a:cubicBezTo>
                    <a:pt x="10056" y="5679"/>
                    <a:pt x="10068" y="5676"/>
                    <a:pt x="10079" y="5676"/>
                  </a:cubicBezTo>
                  <a:cubicBezTo>
                    <a:pt x="10092" y="5676"/>
                    <a:pt x="10102" y="5681"/>
                    <a:pt x="10113" y="5691"/>
                  </a:cubicBezTo>
                  <a:cubicBezTo>
                    <a:pt x="10120" y="5698"/>
                    <a:pt x="10126" y="5711"/>
                    <a:pt x="10139" y="5724"/>
                  </a:cubicBezTo>
                  <a:cubicBezTo>
                    <a:pt x="10146" y="5731"/>
                    <a:pt x="10165" y="5737"/>
                    <a:pt x="10191" y="5744"/>
                  </a:cubicBezTo>
                  <a:lnTo>
                    <a:pt x="10406" y="5763"/>
                  </a:lnTo>
                  <a:cubicBezTo>
                    <a:pt x="10445" y="5757"/>
                    <a:pt x="10497" y="5744"/>
                    <a:pt x="10562" y="5711"/>
                  </a:cubicBezTo>
                  <a:cubicBezTo>
                    <a:pt x="10581" y="5705"/>
                    <a:pt x="10601" y="5691"/>
                    <a:pt x="10614" y="5678"/>
                  </a:cubicBezTo>
                  <a:cubicBezTo>
                    <a:pt x="10620" y="5672"/>
                    <a:pt x="10627" y="5659"/>
                    <a:pt x="10646" y="5633"/>
                  </a:cubicBezTo>
                  <a:lnTo>
                    <a:pt x="10718" y="5496"/>
                  </a:lnTo>
                  <a:cubicBezTo>
                    <a:pt x="10744" y="5470"/>
                    <a:pt x="10751" y="5444"/>
                    <a:pt x="10757" y="5418"/>
                  </a:cubicBezTo>
                  <a:lnTo>
                    <a:pt x="10764" y="5379"/>
                  </a:lnTo>
                  <a:lnTo>
                    <a:pt x="10783" y="5347"/>
                  </a:lnTo>
                  <a:cubicBezTo>
                    <a:pt x="10783" y="5334"/>
                    <a:pt x="10783" y="5321"/>
                    <a:pt x="10777" y="5308"/>
                  </a:cubicBezTo>
                  <a:lnTo>
                    <a:pt x="10764" y="5275"/>
                  </a:lnTo>
                  <a:lnTo>
                    <a:pt x="10751" y="5223"/>
                  </a:lnTo>
                  <a:cubicBezTo>
                    <a:pt x="10744" y="5210"/>
                    <a:pt x="10724" y="5197"/>
                    <a:pt x="10698" y="5184"/>
                  </a:cubicBezTo>
                  <a:cubicBezTo>
                    <a:pt x="10672" y="5171"/>
                    <a:pt x="10653" y="5158"/>
                    <a:pt x="10646" y="5152"/>
                  </a:cubicBezTo>
                  <a:cubicBezTo>
                    <a:pt x="10594" y="5152"/>
                    <a:pt x="10542" y="5158"/>
                    <a:pt x="10477" y="5178"/>
                  </a:cubicBezTo>
                  <a:cubicBezTo>
                    <a:pt x="10438" y="5191"/>
                    <a:pt x="10419" y="5210"/>
                    <a:pt x="10419" y="5236"/>
                  </a:cubicBezTo>
                  <a:cubicBezTo>
                    <a:pt x="10412" y="5249"/>
                    <a:pt x="10419" y="5256"/>
                    <a:pt x="10425" y="5275"/>
                  </a:cubicBezTo>
                  <a:cubicBezTo>
                    <a:pt x="10425" y="5282"/>
                    <a:pt x="10432" y="5288"/>
                    <a:pt x="10438" y="5301"/>
                  </a:cubicBezTo>
                  <a:cubicBezTo>
                    <a:pt x="10438" y="5327"/>
                    <a:pt x="10445" y="5340"/>
                    <a:pt x="10451" y="5347"/>
                  </a:cubicBezTo>
                  <a:cubicBezTo>
                    <a:pt x="10459" y="5354"/>
                    <a:pt x="10471" y="5358"/>
                    <a:pt x="10485" y="5358"/>
                  </a:cubicBezTo>
                  <a:cubicBezTo>
                    <a:pt x="10495" y="5358"/>
                    <a:pt x="10506" y="5356"/>
                    <a:pt x="10516" y="5353"/>
                  </a:cubicBezTo>
                  <a:cubicBezTo>
                    <a:pt x="10536" y="5347"/>
                    <a:pt x="10549" y="5340"/>
                    <a:pt x="10555" y="5327"/>
                  </a:cubicBezTo>
                  <a:cubicBezTo>
                    <a:pt x="10555" y="5321"/>
                    <a:pt x="10555" y="5308"/>
                    <a:pt x="10562" y="5295"/>
                  </a:cubicBezTo>
                  <a:cubicBezTo>
                    <a:pt x="10566" y="5287"/>
                    <a:pt x="10570" y="5281"/>
                    <a:pt x="10577" y="5281"/>
                  </a:cubicBezTo>
                  <a:cubicBezTo>
                    <a:pt x="10581" y="5281"/>
                    <a:pt x="10587" y="5283"/>
                    <a:pt x="10594" y="5288"/>
                  </a:cubicBezTo>
                  <a:cubicBezTo>
                    <a:pt x="10607" y="5295"/>
                    <a:pt x="10607" y="5308"/>
                    <a:pt x="10607" y="5321"/>
                  </a:cubicBezTo>
                  <a:cubicBezTo>
                    <a:pt x="10607" y="5360"/>
                    <a:pt x="10588" y="5392"/>
                    <a:pt x="10555" y="5412"/>
                  </a:cubicBezTo>
                  <a:cubicBezTo>
                    <a:pt x="10529" y="5425"/>
                    <a:pt x="10497" y="5431"/>
                    <a:pt x="10451" y="5431"/>
                  </a:cubicBezTo>
                  <a:cubicBezTo>
                    <a:pt x="10432" y="5425"/>
                    <a:pt x="10412" y="5418"/>
                    <a:pt x="10406" y="5412"/>
                  </a:cubicBezTo>
                  <a:cubicBezTo>
                    <a:pt x="10386" y="5399"/>
                    <a:pt x="10373" y="5373"/>
                    <a:pt x="10367" y="5347"/>
                  </a:cubicBezTo>
                  <a:cubicBezTo>
                    <a:pt x="10347" y="5295"/>
                    <a:pt x="10341" y="5256"/>
                    <a:pt x="10341" y="5223"/>
                  </a:cubicBezTo>
                  <a:cubicBezTo>
                    <a:pt x="10341" y="5178"/>
                    <a:pt x="10354" y="5145"/>
                    <a:pt x="10386" y="5119"/>
                  </a:cubicBezTo>
                  <a:cubicBezTo>
                    <a:pt x="10399" y="5106"/>
                    <a:pt x="10425" y="5093"/>
                    <a:pt x="10458" y="5087"/>
                  </a:cubicBezTo>
                  <a:cubicBezTo>
                    <a:pt x="10510" y="5067"/>
                    <a:pt x="10562" y="5061"/>
                    <a:pt x="10607" y="5061"/>
                  </a:cubicBezTo>
                  <a:cubicBezTo>
                    <a:pt x="10640" y="5061"/>
                    <a:pt x="10666" y="5061"/>
                    <a:pt x="10679" y="5067"/>
                  </a:cubicBezTo>
                  <a:cubicBezTo>
                    <a:pt x="10737" y="5080"/>
                    <a:pt x="10790" y="5119"/>
                    <a:pt x="10822" y="5184"/>
                  </a:cubicBezTo>
                  <a:cubicBezTo>
                    <a:pt x="10829" y="5184"/>
                    <a:pt x="10835" y="5184"/>
                    <a:pt x="10842" y="5178"/>
                  </a:cubicBezTo>
                  <a:cubicBezTo>
                    <a:pt x="10874" y="5178"/>
                    <a:pt x="10920" y="5152"/>
                    <a:pt x="10972" y="5119"/>
                  </a:cubicBezTo>
                  <a:cubicBezTo>
                    <a:pt x="11050" y="5067"/>
                    <a:pt x="11102" y="5022"/>
                    <a:pt x="11121" y="4989"/>
                  </a:cubicBezTo>
                  <a:lnTo>
                    <a:pt x="11212" y="4853"/>
                  </a:lnTo>
                  <a:cubicBezTo>
                    <a:pt x="11238" y="4820"/>
                    <a:pt x="11245" y="4801"/>
                    <a:pt x="11245" y="4788"/>
                  </a:cubicBezTo>
                  <a:cubicBezTo>
                    <a:pt x="11251" y="4774"/>
                    <a:pt x="11245" y="4755"/>
                    <a:pt x="11232" y="4742"/>
                  </a:cubicBezTo>
                  <a:cubicBezTo>
                    <a:pt x="11219" y="4722"/>
                    <a:pt x="11206" y="4709"/>
                    <a:pt x="11199" y="4696"/>
                  </a:cubicBezTo>
                  <a:cubicBezTo>
                    <a:pt x="11193" y="4657"/>
                    <a:pt x="11186" y="4631"/>
                    <a:pt x="11180" y="4612"/>
                  </a:cubicBezTo>
                  <a:cubicBezTo>
                    <a:pt x="11167" y="4573"/>
                    <a:pt x="11128" y="4534"/>
                    <a:pt x="11056" y="4501"/>
                  </a:cubicBezTo>
                  <a:cubicBezTo>
                    <a:pt x="11030" y="4488"/>
                    <a:pt x="11004" y="4482"/>
                    <a:pt x="10978" y="4482"/>
                  </a:cubicBezTo>
                  <a:cubicBezTo>
                    <a:pt x="10959" y="4488"/>
                    <a:pt x="10939" y="4495"/>
                    <a:pt x="10920" y="4508"/>
                  </a:cubicBezTo>
                  <a:cubicBezTo>
                    <a:pt x="10887" y="4521"/>
                    <a:pt x="10868" y="4540"/>
                    <a:pt x="10848" y="4560"/>
                  </a:cubicBezTo>
                  <a:cubicBezTo>
                    <a:pt x="10822" y="4586"/>
                    <a:pt x="10816" y="4638"/>
                    <a:pt x="10822" y="4703"/>
                  </a:cubicBezTo>
                  <a:cubicBezTo>
                    <a:pt x="10822" y="4742"/>
                    <a:pt x="10829" y="4768"/>
                    <a:pt x="10842" y="4781"/>
                  </a:cubicBezTo>
                  <a:cubicBezTo>
                    <a:pt x="10856" y="4801"/>
                    <a:pt x="10879" y="4809"/>
                    <a:pt x="10909" y="4809"/>
                  </a:cubicBezTo>
                  <a:cubicBezTo>
                    <a:pt x="10918" y="4809"/>
                    <a:pt x="10928" y="4809"/>
                    <a:pt x="10939" y="4807"/>
                  </a:cubicBezTo>
                  <a:cubicBezTo>
                    <a:pt x="10965" y="4807"/>
                    <a:pt x="10985" y="4801"/>
                    <a:pt x="11004" y="4794"/>
                  </a:cubicBezTo>
                  <a:cubicBezTo>
                    <a:pt x="11024" y="4781"/>
                    <a:pt x="11037" y="4761"/>
                    <a:pt x="11043" y="4748"/>
                  </a:cubicBezTo>
                  <a:cubicBezTo>
                    <a:pt x="11050" y="4735"/>
                    <a:pt x="11043" y="4722"/>
                    <a:pt x="11037" y="4716"/>
                  </a:cubicBezTo>
                  <a:cubicBezTo>
                    <a:pt x="11032" y="4711"/>
                    <a:pt x="11024" y="4707"/>
                    <a:pt x="11018" y="4707"/>
                  </a:cubicBezTo>
                  <a:cubicBezTo>
                    <a:pt x="11015" y="4707"/>
                    <a:pt x="11013" y="4708"/>
                    <a:pt x="11011" y="4709"/>
                  </a:cubicBezTo>
                  <a:cubicBezTo>
                    <a:pt x="10978" y="4709"/>
                    <a:pt x="10959" y="4716"/>
                    <a:pt x="10946" y="4735"/>
                  </a:cubicBezTo>
                  <a:cubicBezTo>
                    <a:pt x="10942" y="4737"/>
                    <a:pt x="10939" y="4738"/>
                    <a:pt x="10935" y="4738"/>
                  </a:cubicBezTo>
                  <a:cubicBezTo>
                    <a:pt x="10926" y="4738"/>
                    <a:pt x="10916" y="4732"/>
                    <a:pt x="10907" y="4722"/>
                  </a:cubicBezTo>
                  <a:cubicBezTo>
                    <a:pt x="10894" y="4716"/>
                    <a:pt x="10887" y="4703"/>
                    <a:pt x="10894" y="4683"/>
                  </a:cubicBezTo>
                  <a:cubicBezTo>
                    <a:pt x="10894" y="4670"/>
                    <a:pt x="10907" y="4657"/>
                    <a:pt x="10926" y="4651"/>
                  </a:cubicBezTo>
                  <a:cubicBezTo>
                    <a:pt x="10939" y="4638"/>
                    <a:pt x="10952" y="4638"/>
                    <a:pt x="10972" y="4638"/>
                  </a:cubicBezTo>
                  <a:cubicBezTo>
                    <a:pt x="10992" y="4633"/>
                    <a:pt x="11009" y="4631"/>
                    <a:pt x="11026" y="4631"/>
                  </a:cubicBezTo>
                  <a:cubicBezTo>
                    <a:pt x="11052" y="4631"/>
                    <a:pt x="11073" y="4636"/>
                    <a:pt x="11089" y="4644"/>
                  </a:cubicBezTo>
                  <a:cubicBezTo>
                    <a:pt x="11134" y="4677"/>
                    <a:pt x="11147" y="4709"/>
                    <a:pt x="11134" y="4755"/>
                  </a:cubicBezTo>
                  <a:cubicBezTo>
                    <a:pt x="11128" y="4774"/>
                    <a:pt x="11115" y="4788"/>
                    <a:pt x="11095" y="4807"/>
                  </a:cubicBezTo>
                  <a:cubicBezTo>
                    <a:pt x="11043" y="4866"/>
                    <a:pt x="10991" y="4892"/>
                    <a:pt x="10933" y="4892"/>
                  </a:cubicBezTo>
                  <a:lnTo>
                    <a:pt x="10887" y="4885"/>
                  </a:lnTo>
                  <a:cubicBezTo>
                    <a:pt x="10829" y="4879"/>
                    <a:pt x="10796" y="4859"/>
                    <a:pt x="10777" y="4833"/>
                  </a:cubicBezTo>
                  <a:lnTo>
                    <a:pt x="10757" y="4788"/>
                  </a:lnTo>
                  <a:cubicBezTo>
                    <a:pt x="10751" y="4768"/>
                    <a:pt x="10751" y="4735"/>
                    <a:pt x="10751" y="4683"/>
                  </a:cubicBezTo>
                  <a:cubicBezTo>
                    <a:pt x="10751" y="4625"/>
                    <a:pt x="10757" y="4579"/>
                    <a:pt x="10764" y="4547"/>
                  </a:cubicBezTo>
                  <a:cubicBezTo>
                    <a:pt x="10770" y="4534"/>
                    <a:pt x="10777" y="4521"/>
                    <a:pt x="10783" y="4514"/>
                  </a:cubicBezTo>
                  <a:cubicBezTo>
                    <a:pt x="10803" y="4488"/>
                    <a:pt x="10829" y="4469"/>
                    <a:pt x="10874" y="4443"/>
                  </a:cubicBezTo>
                  <a:lnTo>
                    <a:pt x="10926" y="4417"/>
                  </a:lnTo>
                  <a:cubicBezTo>
                    <a:pt x="10952" y="4404"/>
                    <a:pt x="10972" y="4397"/>
                    <a:pt x="10985" y="4397"/>
                  </a:cubicBezTo>
                  <a:cubicBezTo>
                    <a:pt x="11004" y="4397"/>
                    <a:pt x="11017" y="4397"/>
                    <a:pt x="11030" y="4404"/>
                  </a:cubicBezTo>
                  <a:lnTo>
                    <a:pt x="11102" y="4443"/>
                  </a:lnTo>
                  <a:lnTo>
                    <a:pt x="11167" y="4482"/>
                  </a:lnTo>
                  <a:lnTo>
                    <a:pt x="11186" y="4501"/>
                  </a:lnTo>
                  <a:cubicBezTo>
                    <a:pt x="11193" y="4508"/>
                    <a:pt x="11199" y="4514"/>
                    <a:pt x="11199" y="4527"/>
                  </a:cubicBezTo>
                  <a:cubicBezTo>
                    <a:pt x="11206" y="4534"/>
                    <a:pt x="11212" y="4540"/>
                    <a:pt x="11225" y="4547"/>
                  </a:cubicBezTo>
                  <a:cubicBezTo>
                    <a:pt x="11232" y="4553"/>
                    <a:pt x="11238" y="4566"/>
                    <a:pt x="11238" y="4586"/>
                  </a:cubicBezTo>
                  <a:cubicBezTo>
                    <a:pt x="11238" y="4605"/>
                    <a:pt x="11245" y="4631"/>
                    <a:pt x="11258" y="4651"/>
                  </a:cubicBezTo>
                  <a:cubicBezTo>
                    <a:pt x="11264" y="4670"/>
                    <a:pt x="11284" y="4703"/>
                    <a:pt x="11303" y="4742"/>
                  </a:cubicBezTo>
                  <a:cubicBezTo>
                    <a:pt x="11316" y="4781"/>
                    <a:pt x="11310" y="4820"/>
                    <a:pt x="11297" y="4853"/>
                  </a:cubicBezTo>
                  <a:cubicBezTo>
                    <a:pt x="11290" y="4866"/>
                    <a:pt x="11277" y="4885"/>
                    <a:pt x="11264" y="4905"/>
                  </a:cubicBezTo>
                  <a:lnTo>
                    <a:pt x="11134" y="5087"/>
                  </a:lnTo>
                  <a:lnTo>
                    <a:pt x="11082" y="5132"/>
                  </a:lnTo>
                  <a:lnTo>
                    <a:pt x="11030" y="5158"/>
                  </a:lnTo>
                  <a:lnTo>
                    <a:pt x="10985" y="5197"/>
                  </a:lnTo>
                  <a:cubicBezTo>
                    <a:pt x="10952" y="5224"/>
                    <a:pt x="10920" y="5238"/>
                    <a:pt x="10883" y="5238"/>
                  </a:cubicBezTo>
                  <a:cubicBezTo>
                    <a:pt x="10876" y="5238"/>
                    <a:pt x="10869" y="5237"/>
                    <a:pt x="10861" y="5236"/>
                  </a:cubicBezTo>
                  <a:lnTo>
                    <a:pt x="10848" y="5236"/>
                  </a:lnTo>
                  <a:cubicBezTo>
                    <a:pt x="10861" y="5275"/>
                    <a:pt x="10868" y="5308"/>
                    <a:pt x="10868" y="5347"/>
                  </a:cubicBezTo>
                  <a:cubicBezTo>
                    <a:pt x="10868" y="5360"/>
                    <a:pt x="10861" y="5386"/>
                    <a:pt x="10848" y="5425"/>
                  </a:cubicBezTo>
                  <a:cubicBezTo>
                    <a:pt x="10835" y="5464"/>
                    <a:pt x="10796" y="5542"/>
                    <a:pt x="10737" y="5652"/>
                  </a:cubicBezTo>
                  <a:cubicBezTo>
                    <a:pt x="10705" y="5711"/>
                    <a:pt x="10685" y="5744"/>
                    <a:pt x="10666" y="5757"/>
                  </a:cubicBezTo>
                  <a:cubicBezTo>
                    <a:pt x="10653" y="5763"/>
                    <a:pt x="10627" y="5783"/>
                    <a:pt x="10581" y="5802"/>
                  </a:cubicBezTo>
                  <a:lnTo>
                    <a:pt x="10529" y="5822"/>
                  </a:lnTo>
                  <a:cubicBezTo>
                    <a:pt x="10510" y="5835"/>
                    <a:pt x="10484" y="5841"/>
                    <a:pt x="10451" y="5841"/>
                  </a:cubicBezTo>
                  <a:cubicBezTo>
                    <a:pt x="10412" y="5854"/>
                    <a:pt x="10380" y="5861"/>
                    <a:pt x="10360" y="5861"/>
                  </a:cubicBezTo>
                  <a:lnTo>
                    <a:pt x="10302" y="5854"/>
                  </a:lnTo>
                  <a:cubicBezTo>
                    <a:pt x="10230" y="5854"/>
                    <a:pt x="10172" y="5848"/>
                    <a:pt x="10133" y="5841"/>
                  </a:cubicBezTo>
                  <a:lnTo>
                    <a:pt x="10133" y="5841"/>
                  </a:lnTo>
                  <a:cubicBezTo>
                    <a:pt x="10146" y="5867"/>
                    <a:pt x="10159" y="5900"/>
                    <a:pt x="10172" y="5932"/>
                  </a:cubicBezTo>
                  <a:cubicBezTo>
                    <a:pt x="10204" y="6043"/>
                    <a:pt x="10191" y="6179"/>
                    <a:pt x="10139" y="6348"/>
                  </a:cubicBezTo>
                  <a:cubicBezTo>
                    <a:pt x="10107" y="6459"/>
                    <a:pt x="10055" y="6550"/>
                    <a:pt x="9996" y="6621"/>
                  </a:cubicBezTo>
                  <a:cubicBezTo>
                    <a:pt x="9925" y="6713"/>
                    <a:pt x="9840" y="6765"/>
                    <a:pt x="9742" y="6784"/>
                  </a:cubicBezTo>
                  <a:cubicBezTo>
                    <a:pt x="9721" y="6787"/>
                    <a:pt x="9699" y="6788"/>
                    <a:pt x="9678" y="6788"/>
                  </a:cubicBezTo>
                  <a:cubicBezTo>
                    <a:pt x="9648" y="6788"/>
                    <a:pt x="9620" y="6785"/>
                    <a:pt x="9593" y="6778"/>
                  </a:cubicBezTo>
                  <a:lnTo>
                    <a:pt x="9593" y="6778"/>
                  </a:lnTo>
                  <a:cubicBezTo>
                    <a:pt x="9606" y="6797"/>
                    <a:pt x="9625" y="6823"/>
                    <a:pt x="9645" y="6849"/>
                  </a:cubicBezTo>
                  <a:cubicBezTo>
                    <a:pt x="9697" y="6953"/>
                    <a:pt x="9710" y="7044"/>
                    <a:pt x="9684" y="7122"/>
                  </a:cubicBezTo>
                  <a:cubicBezTo>
                    <a:pt x="9677" y="7148"/>
                    <a:pt x="9658" y="7187"/>
                    <a:pt x="9632" y="7233"/>
                  </a:cubicBezTo>
                  <a:cubicBezTo>
                    <a:pt x="9573" y="7311"/>
                    <a:pt x="9515" y="7369"/>
                    <a:pt x="9443" y="7395"/>
                  </a:cubicBezTo>
                  <a:cubicBezTo>
                    <a:pt x="9409" y="7410"/>
                    <a:pt x="9357" y="7417"/>
                    <a:pt x="9289" y="7417"/>
                  </a:cubicBezTo>
                  <a:cubicBezTo>
                    <a:pt x="9266" y="7417"/>
                    <a:pt x="9242" y="7417"/>
                    <a:pt x="9216" y="7415"/>
                  </a:cubicBezTo>
                  <a:lnTo>
                    <a:pt x="8936" y="7402"/>
                  </a:lnTo>
                  <a:cubicBezTo>
                    <a:pt x="8806" y="7402"/>
                    <a:pt x="8715" y="7402"/>
                    <a:pt x="8656" y="7421"/>
                  </a:cubicBezTo>
                  <a:cubicBezTo>
                    <a:pt x="8546" y="7441"/>
                    <a:pt x="8474" y="7493"/>
                    <a:pt x="8429" y="7571"/>
                  </a:cubicBezTo>
                  <a:cubicBezTo>
                    <a:pt x="8416" y="7591"/>
                    <a:pt x="8396" y="7623"/>
                    <a:pt x="8383" y="7669"/>
                  </a:cubicBezTo>
                  <a:cubicBezTo>
                    <a:pt x="8344" y="7792"/>
                    <a:pt x="8351" y="7883"/>
                    <a:pt x="8396" y="7948"/>
                  </a:cubicBezTo>
                  <a:cubicBezTo>
                    <a:pt x="8442" y="8000"/>
                    <a:pt x="8526" y="8033"/>
                    <a:pt x="8663" y="8046"/>
                  </a:cubicBezTo>
                  <a:cubicBezTo>
                    <a:pt x="8721" y="8046"/>
                    <a:pt x="8760" y="8046"/>
                    <a:pt x="8773" y="8039"/>
                  </a:cubicBezTo>
                  <a:cubicBezTo>
                    <a:pt x="8819" y="8020"/>
                    <a:pt x="8851" y="7987"/>
                    <a:pt x="8871" y="7942"/>
                  </a:cubicBezTo>
                  <a:lnTo>
                    <a:pt x="8903" y="7883"/>
                  </a:lnTo>
                  <a:lnTo>
                    <a:pt x="8910" y="7851"/>
                  </a:lnTo>
                  <a:cubicBezTo>
                    <a:pt x="8910" y="7838"/>
                    <a:pt x="8897" y="7818"/>
                    <a:pt x="8877" y="7792"/>
                  </a:cubicBezTo>
                  <a:cubicBezTo>
                    <a:pt x="8838" y="7740"/>
                    <a:pt x="8799" y="7714"/>
                    <a:pt x="8754" y="7708"/>
                  </a:cubicBezTo>
                  <a:cubicBezTo>
                    <a:pt x="8747" y="7706"/>
                    <a:pt x="8740" y="7705"/>
                    <a:pt x="8734" y="7705"/>
                  </a:cubicBezTo>
                  <a:cubicBezTo>
                    <a:pt x="8717" y="7705"/>
                    <a:pt x="8701" y="7711"/>
                    <a:pt x="8682" y="7721"/>
                  </a:cubicBezTo>
                  <a:cubicBezTo>
                    <a:pt x="8663" y="7740"/>
                    <a:pt x="8650" y="7760"/>
                    <a:pt x="8650" y="7786"/>
                  </a:cubicBezTo>
                  <a:cubicBezTo>
                    <a:pt x="8669" y="7786"/>
                    <a:pt x="8682" y="7799"/>
                    <a:pt x="8689" y="7818"/>
                  </a:cubicBezTo>
                  <a:cubicBezTo>
                    <a:pt x="8695" y="7838"/>
                    <a:pt x="8695" y="7851"/>
                    <a:pt x="8682" y="7864"/>
                  </a:cubicBezTo>
                  <a:cubicBezTo>
                    <a:pt x="8676" y="7883"/>
                    <a:pt x="8656" y="7890"/>
                    <a:pt x="8637" y="7896"/>
                  </a:cubicBezTo>
                  <a:cubicBezTo>
                    <a:pt x="8617" y="7896"/>
                    <a:pt x="8604" y="7890"/>
                    <a:pt x="8585" y="7883"/>
                  </a:cubicBezTo>
                  <a:cubicBezTo>
                    <a:pt x="8559" y="7864"/>
                    <a:pt x="8546" y="7838"/>
                    <a:pt x="8546" y="7792"/>
                  </a:cubicBezTo>
                  <a:cubicBezTo>
                    <a:pt x="8546" y="7760"/>
                    <a:pt x="8565" y="7727"/>
                    <a:pt x="8585" y="7695"/>
                  </a:cubicBezTo>
                  <a:cubicBezTo>
                    <a:pt x="8624" y="7643"/>
                    <a:pt x="8669" y="7617"/>
                    <a:pt x="8715" y="7610"/>
                  </a:cubicBezTo>
                  <a:cubicBezTo>
                    <a:pt x="8721" y="7609"/>
                    <a:pt x="8728" y="7609"/>
                    <a:pt x="8734" y="7609"/>
                  </a:cubicBezTo>
                  <a:cubicBezTo>
                    <a:pt x="8793" y="7609"/>
                    <a:pt x="8851" y="7635"/>
                    <a:pt x="8910" y="7688"/>
                  </a:cubicBezTo>
                  <a:cubicBezTo>
                    <a:pt x="8962" y="7734"/>
                    <a:pt x="8988" y="7779"/>
                    <a:pt x="9001" y="7831"/>
                  </a:cubicBezTo>
                  <a:cubicBezTo>
                    <a:pt x="9008" y="7903"/>
                    <a:pt x="8962" y="7987"/>
                    <a:pt x="8864" y="8085"/>
                  </a:cubicBezTo>
                  <a:cubicBezTo>
                    <a:pt x="8838" y="8111"/>
                    <a:pt x="8812" y="8130"/>
                    <a:pt x="8780" y="8143"/>
                  </a:cubicBezTo>
                  <a:cubicBezTo>
                    <a:pt x="8767" y="8143"/>
                    <a:pt x="8728" y="8143"/>
                    <a:pt x="8669" y="8130"/>
                  </a:cubicBezTo>
                  <a:cubicBezTo>
                    <a:pt x="8591" y="8130"/>
                    <a:pt x="8533" y="8124"/>
                    <a:pt x="8500" y="8117"/>
                  </a:cubicBezTo>
                  <a:cubicBezTo>
                    <a:pt x="8422" y="8098"/>
                    <a:pt x="8364" y="8065"/>
                    <a:pt x="8325" y="8007"/>
                  </a:cubicBezTo>
                  <a:lnTo>
                    <a:pt x="8325" y="8065"/>
                  </a:lnTo>
                  <a:cubicBezTo>
                    <a:pt x="8325" y="8176"/>
                    <a:pt x="8286" y="8273"/>
                    <a:pt x="8208" y="8371"/>
                  </a:cubicBezTo>
                  <a:cubicBezTo>
                    <a:pt x="8130" y="8462"/>
                    <a:pt x="8045" y="8521"/>
                    <a:pt x="7941" y="8540"/>
                  </a:cubicBezTo>
                  <a:cubicBezTo>
                    <a:pt x="7923" y="8545"/>
                    <a:pt x="7904" y="8547"/>
                    <a:pt x="7886" y="8547"/>
                  </a:cubicBezTo>
                  <a:cubicBezTo>
                    <a:pt x="7852" y="8547"/>
                    <a:pt x="7818" y="8540"/>
                    <a:pt x="7785" y="8527"/>
                  </a:cubicBezTo>
                  <a:cubicBezTo>
                    <a:pt x="7759" y="8521"/>
                    <a:pt x="7739" y="8508"/>
                    <a:pt x="7726" y="8501"/>
                  </a:cubicBezTo>
                  <a:cubicBezTo>
                    <a:pt x="7726" y="8651"/>
                    <a:pt x="7720" y="8794"/>
                    <a:pt x="7707" y="8924"/>
                  </a:cubicBezTo>
                  <a:cubicBezTo>
                    <a:pt x="8143" y="8865"/>
                    <a:pt x="8559" y="8709"/>
                    <a:pt x="8956" y="8449"/>
                  </a:cubicBezTo>
                  <a:cubicBezTo>
                    <a:pt x="9346" y="8195"/>
                    <a:pt x="9671" y="7870"/>
                    <a:pt x="9931" y="7473"/>
                  </a:cubicBezTo>
                  <a:lnTo>
                    <a:pt x="10191" y="7051"/>
                  </a:lnTo>
                  <a:cubicBezTo>
                    <a:pt x="10224" y="6999"/>
                    <a:pt x="10438" y="6667"/>
                    <a:pt x="10842" y="6062"/>
                  </a:cubicBezTo>
                  <a:cubicBezTo>
                    <a:pt x="11108" y="5665"/>
                    <a:pt x="11297" y="5327"/>
                    <a:pt x="11427" y="5041"/>
                  </a:cubicBezTo>
                  <a:cubicBezTo>
                    <a:pt x="11544" y="4774"/>
                    <a:pt x="11570" y="4560"/>
                    <a:pt x="11498" y="4397"/>
                  </a:cubicBezTo>
                  <a:cubicBezTo>
                    <a:pt x="11440" y="4254"/>
                    <a:pt x="11316" y="4150"/>
                    <a:pt x="11141" y="4098"/>
                  </a:cubicBezTo>
                  <a:cubicBezTo>
                    <a:pt x="11043" y="4067"/>
                    <a:pt x="10921" y="4049"/>
                    <a:pt x="10774" y="4049"/>
                  </a:cubicBezTo>
                  <a:close/>
                  <a:moveTo>
                    <a:pt x="5418" y="9688"/>
                  </a:moveTo>
                  <a:cubicBezTo>
                    <a:pt x="5425" y="9688"/>
                    <a:pt x="5434" y="9693"/>
                    <a:pt x="5444" y="9698"/>
                  </a:cubicBezTo>
                  <a:cubicBezTo>
                    <a:pt x="5476" y="9724"/>
                    <a:pt x="5502" y="9756"/>
                    <a:pt x="5528" y="9795"/>
                  </a:cubicBezTo>
                  <a:cubicBezTo>
                    <a:pt x="5535" y="9808"/>
                    <a:pt x="5541" y="9808"/>
                    <a:pt x="5541" y="9808"/>
                  </a:cubicBezTo>
                  <a:lnTo>
                    <a:pt x="5561" y="9808"/>
                  </a:lnTo>
                  <a:lnTo>
                    <a:pt x="5691" y="9743"/>
                  </a:lnTo>
                  <a:cubicBezTo>
                    <a:pt x="5704" y="9737"/>
                    <a:pt x="5715" y="9733"/>
                    <a:pt x="5726" y="9733"/>
                  </a:cubicBezTo>
                  <a:cubicBezTo>
                    <a:pt x="5736" y="9733"/>
                    <a:pt x="5746" y="9737"/>
                    <a:pt x="5756" y="9743"/>
                  </a:cubicBezTo>
                  <a:cubicBezTo>
                    <a:pt x="5762" y="9750"/>
                    <a:pt x="5762" y="9763"/>
                    <a:pt x="5762" y="9776"/>
                  </a:cubicBezTo>
                  <a:cubicBezTo>
                    <a:pt x="5756" y="9789"/>
                    <a:pt x="5749" y="9802"/>
                    <a:pt x="5736" y="9808"/>
                  </a:cubicBezTo>
                  <a:cubicBezTo>
                    <a:pt x="5730" y="9815"/>
                    <a:pt x="5710" y="9821"/>
                    <a:pt x="5665" y="9834"/>
                  </a:cubicBezTo>
                  <a:cubicBezTo>
                    <a:pt x="5645" y="9834"/>
                    <a:pt x="5619" y="9847"/>
                    <a:pt x="5593" y="9873"/>
                  </a:cubicBezTo>
                  <a:cubicBezTo>
                    <a:pt x="5567" y="9893"/>
                    <a:pt x="5554" y="9899"/>
                    <a:pt x="5554" y="9899"/>
                  </a:cubicBezTo>
                  <a:cubicBezTo>
                    <a:pt x="5552" y="9900"/>
                    <a:pt x="5549" y="9901"/>
                    <a:pt x="5546" y="9901"/>
                  </a:cubicBezTo>
                  <a:cubicBezTo>
                    <a:pt x="5529" y="9901"/>
                    <a:pt x="5513" y="9883"/>
                    <a:pt x="5496" y="9860"/>
                  </a:cubicBezTo>
                  <a:lnTo>
                    <a:pt x="5411" y="9743"/>
                  </a:lnTo>
                  <a:lnTo>
                    <a:pt x="5398" y="9711"/>
                  </a:lnTo>
                  <a:cubicBezTo>
                    <a:pt x="5398" y="9698"/>
                    <a:pt x="5405" y="9691"/>
                    <a:pt x="5411" y="9691"/>
                  </a:cubicBezTo>
                  <a:cubicBezTo>
                    <a:pt x="5413" y="9689"/>
                    <a:pt x="5415" y="9688"/>
                    <a:pt x="5418" y="9688"/>
                  </a:cubicBezTo>
                  <a:close/>
                  <a:moveTo>
                    <a:pt x="1307" y="9464"/>
                  </a:moveTo>
                  <a:cubicBezTo>
                    <a:pt x="1249" y="9535"/>
                    <a:pt x="1190" y="9581"/>
                    <a:pt x="1112" y="9613"/>
                  </a:cubicBezTo>
                  <a:cubicBezTo>
                    <a:pt x="1056" y="9641"/>
                    <a:pt x="1003" y="9654"/>
                    <a:pt x="950" y="9654"/>
                  </a:cubicBezTo>
                  <a:cubicBezTo>
                    <a:pt x="917" y="9654"/>
                    <a:pt x="885" y="9649"/>
                    <a:pt x="852" y="9639"/>
                  </a:cubicBezTo>
                  <a:cubicBezTo>
                    <a:pt x="819" y="9626"/>
                    <a:pt x="787" y="9607"/>
                    <a:pt x="754" y="9581"/>
                  </a:cubicBezTo>
                  <a:lnTo>
                    <a:pt x="728" y="9886"/>
                  </a:lnTo>
                  <a:lnTo>
                    <a:pt x="761" y="9925"/>
                  </a:lnTo>
                  <a:cubicBezTo>
                    <a:pt x="787" y="9951"/>
                    <a:pt x="826" y="9964"/>
                    <a:pt x="884" y="9971"/>
                  </a:cubicBezTo>
                  <a:lnTo>
                    <a:pt x="976" y="9990"/>
                  </a:lnTo>
                  <a:cubicBezTo>
                    <a:pt x="1021" y="10003"/>
                    <a:pt x="1060" y="10003"/>
                    <a:pt x="1086" y="10003"/>
                  </a:cubicBezTo>
                  <a:lnTo>
                    <a:pt x="1158" y="9990"/>
                  </a:lnTo>
                  <a:lnTo>
                    <a:pt x="1210" y="9990"/>
                  </a:lnTo>
                  <a:cubicBezTo>
                    <a:pt x="1229" y="9990"/>
                    <a:pt x="1242" y="9984"/>
                    <a:pt x="1255" y="9977"/>
                  </a:cubicBezTo>
                  <a:lnTo>
                    <a:pt x="1281" y="9971"/>
                  </a:lnTo>
                  <a:cubicBezTo>
                    <a:pt x="1288" y="9925"/>
                    <a:pt x="1294" y="9873"/>
                    <a:pt x="1307" y="9828"/>
                  </a:cubicBezTo>
                  <a:cubicBezTo>
                    <a:pt x="1340" y="9665"/>
                    <a:pt x="1340" y="9548"/>
                    <a:pt x="1307" y="9470"/>
                  </a:cubicBezTo>
                  <a:lnTo>
                    <a:pt x="1307" y="9464"/>
                  </a:lnTo>
                  <a:close/>
                  <a:moveTo>
                    <a:pt x="4822" y="9756"/>
                  </a:moveTo>
                  <a:cubicBezTo>
                    <a:pt x="4826" y="9756"/>
                    <a:pt x="4830" y="9758"/>
                    <a:pt x="4832" y="9763"/>
                  </a:cubicBezTo>
                  <a:cubicBezTo>
                    <a:pt x="4845" y="9769"/>
                    <a:pt x="4845" y="9782"/>
                    <a:pt x="4852" y="9802"/>
                  </a:cubicBezTo>
                  <a:lnTo>
                    <a:pt x="4858" y="9821"/>
                  </a:lnTo>
                  <a:lnTo>
                    <a:pt x="4865" y="9854"/>
                  </a:lnTo>
                  <a:cubicBezTo>
                    <a:pt x="4865" y="9867"/>
                    <a:pt x="4865" y="9880"/>
                    <a:pt x="4871" y="9886"/>
                  </a:cubicBezTo>
                  <a:cubicBezTo>
                    <a:pt x="4878" y="9893"/>
                    <a:pt x="4891" y="9912"/>
                    <a:pt x="4917" y="9951"/>
                  </a:cubicBezTo>
                  <a:cubicBezTo>
                    <a:pt x="4930" y="9977"/>
                    <a:pt x="4943" y="9997"/>
                    <a:pt x="4943" y="10016"/>
                  </a:cubicBezTo>
                  <a:lnTo>
                    <a:pt x="4956" y="10049"/>
                  </a:lnTo>
                  <a:cubicBezTo>
                    <a:pt x="4962" y="10068"/>
                    <a:pt x="4982" y="10088"/>
                    <a:pt x="5014" y="10114"/>
                  </a:cubicBezTo>
                  <a:cubicBezTo>
                    <a:pt x="5021" y="10120"/>
                    <a:pt x="5021" y="10127"/>
                    <a:pt x="5021" y="10140"/>
                  </a:cubicBezTo>
                  <a:cubicBezTo>
                    <a:pt x="5021" y="10159"/>
                    <a:pt x="5014" y="10166"/>
                    <a:pt x="4988" y="10166"/>
                  </a:cubicBezTo>
                  <a:cubicBezTo>
                    <a:pt x="4975" y="10166"/>
                    <a:pt x="4962" y="10159"/>
                    <a:pt x="4943" y="10146"/>
                  </a:cubicBezTo>
                  <a:cubicBezTo>
                    <a:pt x="4917" y="10120"/>
                    <a:pt x="4897" y="10088"/>
                    <a:pt x="4884" y="10049"/>
                  </a:cubicBezTo>
                  <a:lnTo>
                    <a:pt x="4865" y="9990"/>
                  </a:lnTo>
                  <a:lnTo>
                    <a:pt x="4800" y="9886"/>
                  </a:lnTo>
                  <a:lnTo>
                    <a:pt x="4689" y="10062"/>
                  </a:lnTo>
                  <a:lnTo>
                    <a:pt x="4637" y="10185"/>
                  </a:lnTo>
                  <a:lnTo>
                    <a:pt x="4618" y="10263"/>
                  </a:lnTo>
                  <a:cubicBezTo>
                    <a:pt x="4611" y="10309"/>
                    <a:pt x="4605" y="10329"/>
                    <a:pt x="4598" y="10342"/>
                  </a:cubicBezTo>
                  <a:cubicBezTo>
                    <a:pt x="4592" y="10342"/>
                    <a:pt x="4579" y="10342"/>
                    <a:pt x="4572" y="10329"/>
                  </a:cubicBezTo>
                  <a:lnTo>
                    <a:pt x="4566" y="10309"/>
                  </a:lnTo>
                  <a:cubicBezTo>
                    <a:pt x="4559" y="10244"/>
                    <a:pt x="4566" y="10185"/>
                    <a:pt x="4592" y="10120"/>
                  </a:cubicBezTo>
                  <a:lnTo>
                    <a:pt x="4598" y="10088"/>
                  </a:lnTo>
                  <a:lnTo>
                    <a:pt x="4631" y="10016"/>
                  </a:lnTo>
                  <a:cubicBezTo>
                    <a:pt x="4644" y="9984"/>
                    <a:pt x="4663" y="9958"/>
                    <a:pt x="4683" y="9925"/>
                  </a:cubicBezTo>
                  <a:cubicBezTo>
                    <a:pt x="4722" y="9873"/>
                    <a:pt x="4748" y="9828"/>
                    <a:pt x="4767" y="9802"/>
                  </a:cubicBezTo>
                  <a:cubicBezTo>
                    <a:pt x="4774" y="9782"/>
                    <a:pt x="4787" y="9769"/>
                    <a:pt x="4793" y="9769"/>
                  </a:cubicBezTo>
                  <a:cubicBezTo>
                    <a:pt x="4805" y="9761"/>
                    <a:pt x="4815" y="9756"/>
                    <a:pt x="4822" y="9756"/>
                  </a:cubicBezTo>
                  <a:close/>
                  <a:moveTo>
                    <a:pt x="6042" y="10153"/>
                  </a:moveTo>
                  <a:cubicBezTo>
                    <a:pt x="6048" y="10153"/>
                    <a:pt x="6055" y="10153"/>
                    <a:pt x="6055" y="10159"/>
                  </a:cubicBezTo>
                  <a:lnTo>
                    <a:pt x="6048" y="10172"/>
                  </a:lnTo>
                  <a:cubicBezTo>
                    <a:pt x="6029" y="10198"/>
                    <a:pt x="5996" y="10224"/>
                    <a:pt x="5951" y="10250"/>
                  </a:cubicBezTo>
                  <a:cubicBezTo>
                    <a:pt x="5925" y="10263"/>
                    <a:pt x="5886" y="10283"/>
                    <a:pt x="5827" y="10302"/>
                  </a:cubicBezTo>
                  <a:lnTo>
                    <a:pt x="5964" y="10524"/>
                  </a:lnTo>
                  <a:cubicBezTo>
                    <a:pt x="5977" y="10537"/>
                    <a:pt x="5983" y="10550"/>
                    <a:pt x="5983" y="10569"/>
                  </a:cubicBezTo>
                  <a:cubicBezTo>
                    <a:pt x="5983" y="10582"/>
                    <a:pt x="5977" y="10589"/>
                    <a:pt x="5970" y="10595"/>
                  </a:cubicBezTo>
                  <a:cubicBezTo>
                    <a:pt x="5964" y="10602"/>
                    <a:pt x="5951" y="10602"/>
                    <a:pt x="5944" y="10602"/>
                  </a:cubicBezTo>
                  <a:cubicBezTo>
                    <a:pt x="5938" y="10602"/>
                    <a:pt x="5925" y="10595"/>
                    <a:pt x="5899" y="10576"/>
                  </a:cubicBezTo>
                  <a:cubicBezTo>
                    <a:pt x="5860" y="10517"/>
                    <a:pt x="5827" y="10465"/>
                    <a:pt x="5808" y="10426"/>
                  </a:cubicBezTo>
                  <a:lnTo>
                    <a:pt x="5769" y="10355"/>
                  </a:lnTo>
                  <a:cubicBezTo>
                    <a:pt x="5736" y="10322"/>
                    <a:pt x="5723" y="10302"/>
                    <a:pt x="5730" y="10289"/>
                  </a:cubicBezTo>
                  <a:cubicBezTo>
                    <a:pt x="5730" y="10270"/>
                    <a:pt x="5749" y="10263"/>
                    <a:pt x="5782" y="10257"/>
                  </a:cubicBezTo>
                  <a:cubicBezTo>
                    <a:pt x="5860" y="10231"/>
                    <a:pt x="5944" y="10198"/>
                    <a:pt x="6029" y="10159"/>
                  </a:cubicBezTo>
                  <a:cubicBezTo>
                    <a:pt x="6029" y="10153"/>
                    <a:pt x="6035" y="10153"/>
                    <a:pt x="6042" y="10153"/>
                  </a:cubicBezTo>
                  <a:close/>
                  <a:moveTo>
                    <a:pt x="728" y="9932"/>
                  </a:moveTo>
                  <a:lnTo>
                    <a:pt x="689" y="10478"/>
                  </a:lnTo>
                  <a:lnTo>
                    <a:pt x="715" y="10543"/>
                  </a:lnTo>
                  <a:lnTo>
                    <a:pt x="741" y="10569"/>
                  </a:lnTo>
                  <a:cubicBezTo>
                    <a:pt x="761" y="10582"/>
                    <a:pt x="793" y="10595"/>
                    <a:pt x="839" y="10615"/>
                  </a:cubicBezTo>
                  <a:lnTo>
                    <a:pt x="917" y="10641"/>
                  </a:lnTo>
                  <a:lnTo>
                    <a:pt x="1132" y="10641"/>
                  </a:lnTo>
                  <a:lnTo>
                    <a:pt x="1197" y="10634"/>
                  </a:lnTo>
                  <a:lnTo>
                    <a:pt x="1210" y="10634"/>
                  </a:lnTo>
                  <a:cubicBezTo>
                    <a:pt x="1216" y="10439"/>
                    <a:pt x="1242" y="10237"/>
                    <a:pt x="1275" y="10042"/>
                  </a:cubicBezTo>
                  <a:lnTo>
                    <a:pt x="1275" y="10042"/>
                  </a:lnTo>
                  <a:lnTo>
                    <a:pt x="1112" y="10049"/>
                  </a:lnTo>
                  <a:cubicBezTo>
                    <a:pt x="1105" y="10051"/>
                    <a:pt x="1095" y="10052"/>
                    <a:pt x="1084" y="10052"/>
                  </a:cubicBezTo>
                  <a:cubicBezTo>
                    <a:pt x="1057" y="10052"/>
                    <a:pt x="1020" y="10047"/>
                    <a:pt x="969" y="10042"/>
                  </a:cubicBezTo>
                  <a:lnTo>
                    <a:pt x="845" y="10016"/>
                  </a:lnTo>
                  <a:lnTo>
                    <a:pt x="806" y="10003"/>
                  </a:lnTo>
                  <a:lnTo>
                    <a:pt x="774" y="9990"/>
                  </a:lnTo>
                  <a:lnTo>
                    <a:pt x="761" y="9971"/>
                  </a:lnTo>
                  <a:cubicBezTo>
                    <a:pt x="748" y="9958"/>
                    <a:pt x="735" y="9945"/>
                    <a:pt x="728" y="9932"/>
                  </a:cubicBezTo>
                  <a:close/>
                  <a:moveTo>
                    <a:pt x="1197" y="10706"/>
                  </a:moveTo>
                  <a:cubicBezTo>
                    <a:pt x="1197" y="10708"/>
                    <a:pt x="1196" y="10710"/>
                    <a:pt x="1196" y="10712"/>
                  </a:cubicBezTo>
                  <a:lnTo>
                    <a:pt x="1196" y="10712"/>
                  </a:lnTo>
                  <a:lnTo>
                    <a:pt x="1197" y="10712"/>
                  </a:lnTo>
                  <a:cubicBezTo>
                    <a:pt x="1197" y="10712"/>
                    <a:pt x="1197" y="10706"/>
                    <a:pt x="1197" y="10706"/>
                  </a:cubicBezTo>
                  <a:close/>
                  <a:moveTo>
                    <a:pt x="5252" y="9703"/>
                  </a:moveTo>
                  <a:cubicBezTo>
                    <a:pt x="5271" y="9703"/>
                    <a:pt x="5287" y="9710"/>
                    <a:pt x="5300" y="9724"/>
                  </a:cubicBezTo>
                  <a:lnTo>
                    <a:pt x="5326" y="9782"/>
                  </a:lnTo>
                  <a:cubicBezTo>
                    <a:pt x="5339" y="9808"/>
                    <a:pt x="5359" y="9841"/>
                    <a:pt x="5398" y="9880"/>
                  </a:cubicBezTo>
                  <a:cubicBezTo>
                    <a:pt x="5437" y="9919"/>
                    <a:pt x="5457" y="9951"/>
                    <a:pt x="5470" y="9977"/>
                  </a:cubicBezTo>
                  <a:cubicBezTo>
                    <a:pt x="5561" y="9964"/>
                    <a:pt x="5645" y="9925"/>
                    <a:pt x="5717" y="9873"/>
                  </a:cubicBezTo>
                  <a:cubicBezTo>
                    <a:pt x="5749" y="9847"/>
                    <a:pt x="5769" y="9834"/>
                    <a:pt x="5782" y="9828"/>
                  </a:cubicBezTo>
                  <a:cubicBezTo>
                    <a:pt x="5798" y="9821"/>
                    <a:pt x="5813" y="9818"/>
                    <a:pt x="5826" y="9818"/>
                  </a:cubicBezTo>
                  <a:cubicBezTo>
                    <a:pt x="5839" y="9818"/>
                    <a:pt x="5850" y="9821"/>
                    <a:pt x="5860" y="9828"/>
                  </a:cubicBezTo>
                  <a:cubicBezTo>
                    <a:pt x="5879" y="9834"/>
                    <a:pt x="5892" y="9854"/>
                    <a:pt x="5905" y="9873"/>
                  </a:cubicBezTo>
                  <a:cubicBezTo>
                    <a:pt x="5912" y="9893"/>
                    <a:pt x="5918" y="9912"/>
                    <a:pt x="5931" y="9938"/>
                  </a:cubicBezTo>
                  <a:lnTo>
                    <a:pt x="5964" y="9997"/>
                  </a:lnTo>
                  <a:cubicBezTo>
                    <a:pt x="5977" y="10029"/>
                    <a:pt x="5977" y="10049"/>
                    <a:pt x="5964" y="10062"/>
                  </a:cubicBezTo>
                  <a:cubicBezTo>
                    <a:pt x="5957" y="10075"/>
                    <a:pt x="5951" y="10081"/>
                    <a:pt x="5944" y="10088"/>
                  </a:cubicBezTo>
                  <a:lnTo>
                    <a:pt x="5912" y="10107"/>
                  </a:lnTo>
                  <a:cubicBezTo>
                    <a:pt x="5892" y="10114"/>
                    <a:pt x="5866" y="10133"/>
                    <a:pt x="5834" y="10159"/>
                  </a:cubicBezTo>
                  <a:cubicBezTo>
                    <a:pt x="5795" y="10192"/>
                    <a:pt x="5730" y="10224"/>
                    <a:pt x="5639" y="10257"/>
                  </a:cubicBezTo>
                  <a:cubicBezTo>
                    <a:pt x="5665" y="10302"/>
                    <a:pt x="5691" y="10355"/>
                    <a:pt x="5710" y="10420"/>
                  </a:cubicBezTo>
                  <a:lnTo>
                    <a:pt x="5736" y="10511"/>
                  </a:lnTo>
                  <a:cubicBezTo>
                    <a:pt x="5749" y="10550"/>
                    <a:pt x="5749" y="10576"/>
                    <a:pt x="5749" y="10589"/>
                  </a:cubicBezTo>
                  <a:cubicBezTo>
                    <a:pt x="5736" y="10608"/>
                    <a:pt x="5717" y="10628"/>
                    <a:pt x="5684" y="10641"/>
                  </a:cubicBezTo>
                  <a:cubicBezTo>
                    <a:pt x="5645" y="10654"/>
                    <a:pt x="5619" y="10660"/>
                    <a:pt x="5600" y="10673"/>
                  </a:cubicBezTo>
                  <a:cubicBezTo>
                    <a:pt x="5580" y="10686"/>
                    <a:pt x="5561" y="10693"/>
                    <a:pt x="5554" y="10699"/>
                  </a:cubicBezTo>
                  <a:cubicBezTo>
                    <a:pt x="5535" y="10712"/>
                    <a:pt x="5515" y="10712"/>
                    <a:pt x="5502" y="10712"/>
                  </a:cubicBezTo>
                  <a:cubicBezTo>
                    <a:pt x="5476" y="10712"/>
                    <a:pt x="5457" y="10693"/>
                    <a:pt x="5424" y="10654"/>
                  </a:cubicBezTo>
                  <a:cubicBezTo>
                    <a:pt x="5359" y="10563"/>
                    <a:pt x="5320" y="10498"/>
                    <a:pt x="5313" y="10446"/>
                  </a:cubicBezTo>
                  <a:cubicBezTo>
                    <a:pt x="5313" y="10420"/>
                    <a:pt x="5307" y="10400"/>
                    <a:pt x="5294" y="10400"/>
                  </a:cubicBezTo>
                  <a:cubicBezTo>
                    <a:pt x="5287" y="10400"/>
                    <a:pt x="5281" y="10400"/>
                    <a:pt x="5261" y="10407"/>
                  </a:cubicBezTo>
                  <a:lnTo>
                    <a:pt x="5053" y="10524"/>
                  </a:lnTo>
                  <a:cubicBezTo>
                    <a:pt x="5001" y="10556"/>
                    <a:pt x="4962" y="10576"/>
                    <a:pt x="4943" y="10595"/>
                  </a:cubicBezTo>
                  <a:cubicBezTo>
                    <a:pt x="4917" y="10615"/>
                    <a:pt x="4897" y="10628"/>
                    <a:pt x="4891" y="10628"/>
                  </a:cubicBezTo>
                  <a:cubicBezTo>
                    <a:pt x="4884" y="10630"/>
                    <a:pt x="4877" y="10632"/>
                    <a:pt x="4870" y="10632"/>
                  </a:cubicBezTo>
                  <a:cubicBezTo>
                    <a:pt x="4844" y="10632"/>
                    <a:pt x="4816" y="10613"/>
                    <a:pt x="4780" y="10582"/>
                  </a:cubicBezTo>
                  <a:cubicBezTo>
                    <a:pt x="4728" y="10524"/>
                    <a:pt x="4709" y="10485"/>
                    <a:pt x="4715" y="10452"/>
                  </a:cubicBezTo>
                  <a:cubicBezTo>
                    <a:pt x="4722" y="10426"/>
                    <a:pt x="4741" y="10400"/>
                    <a:pt x="4780" y="10381"/>
                  </a:cubicBezTo>
                  <a:lnTo>
                    <a:pt x="5177" y="10114"/>
                  </a:lnTo>
                  <a:lnTo>
                    <a:pt x="5047" y="9886"/>
                  </a:lnTo>
                  <a:cubicBezTo>
                    <a:pt x="5027" y="9847"/>
                    <a:pt x="5021" y="9821"/>
                    <a:pt x="5040" y="9802"/>
                  </a:cubicBezTo>
                  <a:cubicBezTo>
                    <a:pt x="5040" y="9795"/>
                    <a:pt x="5060" y="9782"/>
                    <a:pt x="5092" y="9776"/>
                  </a:cubicBezTo>
                  <a:cubicBezTo>
                    <a:pt x="5118" y="9763"/>
                    <a:pt x="5151" y="9743"/>
                    <a:pt x="5196" y="9717"/>
                  </a:cubicBezTo>
                  <a:cubicBezTo>
                    <a:pt x="5218" y="9708"/>
                    <a:pt x="5236" y="9703"/>
                    <a:pt x="5252" y="9703"/>
                  </a:cubicBezTo>
                  <a:close/>
                  <a:moveTo>
                    <a:pt x="5219" y="10508"/>
                  </a:moveTo>
                  <a:cubicBezTo>
                    <a:pt x="5222" y="10508"/>
                    <a:pt x="5226" y="10509"/>
                    <a:pt x="5229" y="10511"/>
                  </a:cubicBezTo>
                  <a:cubicBezTo>
                    <a:pt x="5242" y="10517"/>
                    <a:pt x="5248" y="10524"/>
                    <a:pt x="5255" y="10543"/>
                  </a:cubicBezTo>
                  <a:cubicBezTo>
                    <a:pt x="5274" y="10602"/>
                    <a:pt x="5307" y="10654"/>
                    <a:pt x="5352" y="10706"/>
                  </a:cubicBezTo>
                  <a:cubicBezTo>
                    <a:pt x="5372" y="10725"/>
                    <a:pt x="5379" y="10745"/>
                    <a:pt x="5372" y="10758"/>
                  </a:cubicBezTo>
                  <a:cubicBezTo>
                    <a:pt x="5368" y="10770"/>
                    <a:pt x="5361" y="10778"/>
                    <a:pt x="5350" y="10778"/>
                  </a:cubicBezTo>
                  <a:cubicBezTo>
                    <a:pt x="5343" y="10778"/>
                    <a:pt x="5336" y="10775"/>
                    <a:pt x="5326" y="10771"/>
                  </a:cubicBezTo>
                  <a:cubicBezTo>
                    <a:pt x="5313" y="10764"/>
                    <a:pt x="5300" y="10751"/>
                    <a:pt x="5287" y="10732"/>
                  </a:cubicBezTo>
                  <a:lnTo>
                    <a:pt x="5203" y="10595"/>
                  </a:lnTo>
                  <a:lnTo>
                    <a:pt x="5040" y="10699"/>
                  </a:lnTo>
                  <a:cubicBezTo>
                    <a:pt x="4997" y="10726"/>
                    <a:pt x="4963" y="10740"/>
                    <a:pt x="4934" y="10740"/>
                  </a:cubicBezTo>
                  <a:cubicBezTo>
                    <a:pt x="4928" y="10740"/>
                    <a:pt x="4922" y="10739"/>
                    <a:pt x="4917" y="10738"/>
                  </a:cubicBezTo>
                  <a:cubicBezTo>
                    <a:pt x="4910" y="10719"/>
                    <a:pt x="4930" y="10699"/>
                    <a:pt x="4962" y="10680"/>
                  </a:cubicBezTo>
                  <a:cubicBezTo>
                    <a:pt x="5040" y="10641"/>
                    <a:pt x="5112" y="10589"/>
                    <a:pt x="5177" y="10530"/>
                  </a:cubicBezTo>
                  <a:cubicBezTo>
                    <a:pt x="5196" y="10515"/>
                    <a:pt x="5209" y="10508"/>
                    <a:pt x="5219" y="10508"/>
                  </a:cubicBezTo>
                  <a:close/>
                  <a:moveTo>
                    <a:pt x="5294" y="9558"/>
                  </a:moveTo>
                  <a:cubicBezTo>
                    <a:pt x="5284" y="9558"/>
                    <a:pt x="5273" y="9559"/>
                    <a:pt x="5261" y="9561"/>
                  </a:cubicBezTo>
                  <a:cubicBezTo>
                    <a:pt x="5079" y="9568"/>
                    <a:pt x="4910" y="9633"/>
                    <a:pt x="4754" y="9743"/>
                  </a:cubicBezTo>
                  <a:cubicBezTo>
                    <a:pt x="4605" y="9860"/>
                    <a:pt x="4494" y="9997"/>
                    <a:pt x="4435" y="10172"/>
                  </a:cubicBezTo>
                  <a:cubicBezTo>
                    <a:pt x="4429" y="10198"/>
                    <a:pt x="4416" y="10224"/>
                    <a:pt x="4409" y="10250"/>
                  </a:cubicBezTo>
                  <a:cubicBezTo>
                    <a:pt x="4416" y="10250"/>
                    <a:pt x="4416" y="10257"/>
                    <a:pt x="4422" y="10257"/>
                  </a:cubicBezTo>
                  <a:cubicBezTo>
                    <a:pt x="4435" y="10276"/>
                    <a:pt x="4435" y="10296"/>
                    <a:pt x="4429" y="10322"/>
                  </a:cubicBezTo>
                  <a:cubicBezTo>
                    <a:pt x="4429" y="10413"/>
                    <a:pt x="4442" y="10491"/>
                    <a:pt x="4475" y="10563"/>
                  </a:cubicBezTo>
                  <a:cubicBezTo>
                    <a:pt x="4494" y="10602"/>
                    <a:pt x="4507" y="10628"/>
                    <a:pt x="4527" y="10647"/>
                  </a:cubicBezTo>
                  <a:cubicBezTo>
                    <a:pt x="4533" y="10654"/>
                    <a:pt x="4559" y="10686"/>
                    <a:pt x="4618" y="10738"/>
                  </a:cubicBezTo>
                  <a:cubicBezTo>
                    <a:pt x="4676" y="10784"/>
                    <a:pt x="4722" y="10810"/>
                    <a:pt x="4754" y="10829"/>
                  </a:cubicBezTo>
                  <a:cubicBezTo>
                    <a:pt x="4800" y="10849"/>
                    <a:pt x="4865" y="10868"/>
                    <a:pt x="4949" y="10888"/>
                  </a:cubicBezTo>
                  <a:cubicBezTo>
                    <a:pt x="5105" y="10927"/>
                    <a:pt x="5222" y="10946"/>
                    <a:pt x="5307" y="10946"/>
                  </a:cubicBezTo>
                  <a:cubicBezTo>
                    <a:pt x="5320" y="10948"/>
                    <a:pt x="5336" y="10949"/>
                    <a:pt x="5354" y="10949"/>
                  </a:cubicBezTo>
                  <a:cubicBezTo>
                    <a:pt x="5397" y="10949"/>
                    <a:pt x="5453" y="10944"/>
                    <a:pt x="5522" y="10940"/>
                  </a:cubicBezTo>
                  <a:cubicBezTo>
                    <a:pt x="5619" y="10927"/>
                    <a:pt x="5678" y="10920"/>
                    <a:pt x="5704" y="10907"/>
                  </a:cubicBezTo>
                  <a:cubicBezTo>
                    <a:pt x="5866" y="10868"/>
                    <a:pt x="6029" y="10751"/>
                    <a:pt x="6191" y="10550"/>
                  </a:cubicBezTo>
                  <a:cubicBezTo>
                    <a:pt x="6224" y="10511"/>
                    <a:pt x="6243" y="10485"/>
                    <a:pt x="6256" y="10459"/>
                  </a:cubicBezTo>
                  <a:cubicBezTo>
                    <a:pt x="6256" y="10459"/>
                    <a:pt x="6263" y="10459"/>
                    <a:pt x="6263" y="10452"/>
                  </a:cubicBezTo>
                  <a:cubicBezTo>
                    <a:pt x="6270" y="10420"/>
                    <a:pt x="6276" y="10381"/>
                    <a:pt x="6283" y="10348"/>
                  </a:cubicBezTo>
                  <a:cubicBezTo>
                    <a:pt x="6302" y="10276"/>
                    <a:pt x="6302" y="10211"/>
                    <a:pt x="6296" y="10153"/>
                  </a:cubicBezTo>
                  <a:cubicBezTo>
                    <a:pt x="6289" y="10094"/>
                    <a:pt x="6263" y="10036"/>
                    <a:pt x="6217" y="9964"/>
                  </a:cubicBezTo>
                  <a:cubicBezTo>
                    <a:pt x="6152" y="9867"/>
                    <a:pt x="6068" y="9789"/>
                    <a:pt x="5964" y="9724"/>
                  </a:cubicBezTo>
                  <a:cubicBezTo>
                    <a:pt x="5860" y="9665"/>
                    <a:pt x="5749" y="9633"/>
                    <a:pt x="5632" y="9620"/>
                  </a:cubicBezTo>
                  <a:cubicBezTo>
                    <a:pt x="5522" y="9613"/>
                    <a:pt x="5457" y="9607"/>
                    <a:pt x="5424" y="9594"/>
                  </a:cubicBezTo>
                  <a:lnTo>
                    <a:pt x="5359" y="9568"/>
                  </a:lnTo>
                  <a:cubicBezTo>
                    <a:pt x="5341" y="9563"/>
                    <a:pt x="5319" y="9558"/>
                    <a:pt x="5294" y="9558"/>
                  </a:cubicBezTo>
                  <a:close/>
                  <a:moveTo>
                    <a:pt x="676" y="10576"/>
                  </a:moveTo>
                  <a:lnTo>
                    <a:pt x="637" y="11135"/>
                  </a:lnTo>
                  <a:lnTo>
                    <a:pt x="637" y="11167"/>
                  </a:lnTo>
                  <a:cubicBezTo>
                    <a:pt x="657" y="11187"/>
                    <a:pt x="676" y="11206"/>
                    <a:pt x="696" y="11213"/>
                  </a:cubicBezTo>
                  <a:cubicBezTo>
                    <a:pt x="715" y="11226"/>
                    <a:pt x="754" y="11246"/>
                    <a:pt x="806" y="11265"/>
                  </a:cubicBezTo>
                  <a:lnTo>
                    <a:pt x="865" y="11291"/>
                  </a:lnTo>
                  <a:lnTo>
                    <a:pt x="1034" y="11311"/>
                  </a:lnTo>
                  <a:lnTo>
                    <a:pt x="1060" y="11311"/>
                  </a:lnTo>
                  <a:cubicBezTo>
                    <a:pt x="1067" y="11311"/>
                    <a:pt x="1080" y="11304"/>
                    <a:pt x="1093" y="11298"/>
                  </a:cubicBezTo>
                  <a:cubicBezTo>
                    <a:pt x="1106" y="11291"/>
                    <a:pt x="1112" y="11291"/>
                    <a:pt x="1119" y="11291"/>
                  </a:cubicBezTo>
                  <a:lnTo>
                    <a:pt x="1138" y="11291"/>
                  </a:lnTo>
                  <a:lnTo>
                    <a:pt x="1145" y="11285"/>
                  </a:lnTo>
                  <a:cubicBezTo>
                    <a:pt x="1151" y="11285"/>
                    <a:pt x="1158" y="11291"/>
                    <a:pt x="1164" y="11291"/>
                  </a:cubicBezTo>
                  <a:cubicBezTo>
                    <a:pt x="1171" y="11272"/>
                    <a:pt x="1171" y="11246"/>
                    <a:pt x="1177" y="11226"/>
                  </a:cubicBezTo>
                  <a:cubicBezTo>
                    <a:pt x="1177" y="11200"/>
                    <a:pt x="1184" y="11148"/>
                    <a:pt x="1184" y="11070"/>
                  </a:cubicBezTo>
                  <a:cubicBezTo>
                    <a:pt x="1190" y="10949"/>
                    <a:pt x="1190" y="10833"/>
                    <a:pt x="1196" y="10712"/>
                  </a:cubicBezTo>
                  <a:lnTo>
                    <a:pt x="1196" y="10712"/>
                  </a:lnTo>
                  <a:lnTo>
                    <a:pt x="917" y="10706"/>
                  </a:lnTo>
                  <a:lnTo>
                    <a:pt x="839" y="10680"/>
                  </a:lnTo>
                  <a:cubicBezTo>
                    <a:pt x="806" y="10667"/>
                    <a:pt x="774" y="10654"/>
                    <a:pt x="754" y="10641"/>
                  </a:cubicBezTo>
                  <a:cubicBezTo>
                    <a:pt x="741" y="10641"/>
                    <a:pt x="728" y="10621"/>
                    <a:pt x="696" y="10602"/>
                  </a:cubicBezTo>
                  <a:lnTo>
                    <a:pt x="676" y="10576"/>
                  </a:lnTo>
                  <a:close/>
                  <a:moveTo>
                    <a:pt x="631" y="11252"/>
                  </a:moveTo>
                  <a:cubicBezTo>
                    <a:pt x="631" y="11298"/>
                    <a:pt x="637" y="11337"/>
                    <a:pt x="650" y="11369"/>
                  </a:cubicBezTo>
                  <a:cubicBezTo>
                    <a:pt x="650" y="11376"/>
                    <a:pt x="663" y="11395"/>
                    <a:pt x="676" y="11441"/>
                  </a:cubicBezTo>
                  <a:cubicBezTo>
                    <a:pt x="689" y="11467"/>
                    <a:pt x="696" y="11486"/>
                    <a:pt x="702" y="11506"/>
                  </a:cubicBezTo>
                  <a:cubicBezTo>
                    <a:pt x="702" y="11506"/>
                    <a:pt x="709" y="11506"/>
                    <a:pt x="709" y="11512"/>
                  </a:cubicBezTo>
                  <a:cubicBezTo>
                    <a:pt x="728" y="11519"/>
                    <a:pt x="741" y="11532"/>
                    <a:pt x="754" y="11551"/>
                  </a:cubicBezTo>
                  <a:cubicBezTo>
                    <a:pt x="787" y="11558"/>
                    <a:pt x="826" y="11558"/>
                    <a:pt x="865" y="11558"/>
                  </a:cubicBezTo>
                  <a:cubicBezTo>
                    <a:pt x="937" y="11558"/>
                    <a:pt x="982" y="11558"/>
                    <a:pt x="1002" y="11551"/>
                  </a:cubicBezTo>
                  <a:lnTo>
                    <a:pt x="1008" y="11551"/>
                  </a:lnTo>
                  <a:cubicBezTo>
                    <a:pt x="1015" y="11538"/>
                    <a:pt x="1015" y="11525"/>
                    <a:pt x="1021" y="11512"/>
                  </a:cubicBezTo>
                  <a:cubicBezTo>
                    <a:pt x="1034" y="11493"/>
                    <a:pt x="1047" y="11473"/>
                    <a:pt x="1073" y="11447"/>
                  </a:cubicBezTo>
                  <a:cubicBezTo>
                    <a:pt x="1093" y="11421"/>
                    <a:pt x="1112" y="11402"/>
                    <a:pt x="1119" y="11389"/>
                  </a:cubicBezTo>
                  <a:lnTo>
                    <a:pt x="1099" y="11376"/>
                  </a:lnTo>
                  <a:lnTo>
                    <a:pt x="1093" y="11376"/>
                  </a:lnTo>
                  <a:lnTo>
                    <a:pt x="1073" y="11382"/>
                  </a:lnTo>
                  <a:cubicBezTo>
                    <a:pt x="1041" y="11382"/>
                    <a:pt x="1021" y="11376"/>
                    <a:pt x="1008" y="11376"/>
                  </a:cubicBezTo>
                  <a:lnTo>
                    <a:pt x="976" y="11376"/>
                  </a:lnTo>
                  <a:lnTo>
                    <a:pt x="937" y="11369"/>
                  </a:lnTo>
                  <a:cubicBezTo>
                    <a:pt x="924" y="11369"/>
                    <a:pt x="904" y="11363"/>
                    <a:pt x="878" y="11363"/>
                  </a:cubicBezTo>
                  <a:cubicBezTo>
                    <a:pt x="858" y="11363"/>
                    <a:pt x="839" y="11356"/>
                    <a:pt x="826" y="11343"/>
                  </a:cubicBezTo>
                  <a:lnTo>
                    <a:pt x="787" y="11324"/>
                  </a:lnTo>
                  <a:cubicBezTo>
                    <a:pt x="761" y="11317"/>
                    <a:pt x="748" y="11317"/>
                    <a:pt x="735" y="11311"/>
                  </a:cubicBezTo>
                  <a:lnTo>
                    <a:pt x="715" y="11298"/>
                  </a:lnTo>
                  <a:lnTo>
                    <a:pt x="696" y="11291"/>
                  </a:lnTo>
                  <a:lnTo>
                    <a:pt x="631" y="11252"/>
                  </a:lnTo>
                  <a:close/>
                  <a:moveTo>
                    <a:pt x="767" y="11623"/>
                  </a:moveTo>
                  <a:cubicBezTo>
                    <a:pt x="767" y="11636"/>
                    <a:pt x="767" y="11655"/>
                    <a:pt x="767" y="11675"/>
                  </a:cubicBezTo>
                  <a:lnTo>
                    <a:pt x="722" y="12058"/>
                  </a:lnTo>
                  <a:cubicBezTo>
                    <a:pt x="728" y="12058"/>
                    <a:pt x="735" y="12065"/>
                    <a:pt x="741" y="12071"/>
                  </a:cubicBezTo>
                  <a:cubicBezTo>
                    <a:pt x="767" y="12084"/>
                    <a:pt x="800" y="12091"/>
                    <a:pt x="839" y="12097"/>
                  </a:cubicBezTo>
                  <a:lnTo>
                    <a:pt x="950" y="12097"/>
                  </a:lnTo>
                  <a:cubicBezTo>
                    <a:pt x="963" y="11941"/>
                    <a:pt x="976" y="11798"/>
                    <a:pt x="982" y="11668"/>
                  </a:cubicBezTo>
                  <a:cubicBezTo>
                    <a:pt x="989" y="11655"/>
                    <a:pt x="989" y="11642"/>
                    <a:pt x="989" y="11636"/>
                  </a:cubicBezTo>
                  <a:lnTo>
                    <a:pt x="826" y="11623"/>
                  </a:lnTo>
                  <a:close/>
                  <a:moveTo>
                    <a:pt x="715" y="12123"/>
                  </a:moveTo>
                  <a:lnTo>
                    <a:pt x="657" y="12683"/>
                  </a:lnTo>
                  <a:cubicBezTo>
                    <a:pt x="676" y="12689"/>
                    <a:pt x="696" y="12696"/>
                    <a:pt x="722" y="12702"/>
                  </a:cubicBezTo>
                  <a:cubicBezTo>
                    <a:pt x="741" y="12709"/>
                    <a:pt x="767" y="12715"/>
                    <a:pt x="806" y="12715"/>
                  </a:cubicBezTo>
                  <a:lnTo>
                    <a:pt x="898" y="12748"/>
                  </a:lnTo>
                  <a:cubicBezTo>
                    <a:pt x="898" y="12748"/>
                    <a:pt x="898" y="12748"/>
                    <a:pt x="904" y="12754"/>
                  </a:cubicBezTo>
                  <a:cubicBezTo>
                    <a:pt x="917" y="12533"/>
                    <a:pt x="930" y="12338"/>
                    <a:pt x="943" y="12156"/>
                  </a:cubicBezTo>
                  <a:cubicBezTo>
                    <a:pt x="930" y="12156"/>
                    <a:pt x="917" y="12163"/>
                    <a:pt x="904" y="12163"/>
                  </a:cubicBezTo>
                  <a:cubicBezTo>
                    <a:pt x="832" y="12163"/>
                    <a:pt x="774" y="12156"/>
                    <a:pt x="735" y="12136"/>
                  </a:cubicBezTo>
                  <a:cubicBezTo>
                    <a:pt x="728" y="12130"/>
                    <a:pt x="722" y="12123"/>
                    <a:pt x="715" y="12123"/>
                  </a:cubicBezTo>
                  <a:close/>
                  <a:moveTo>
                    <a:pt x="650" y="12761"/>
                  </a:moveTo>
                  <a:lnTo>
                    <a:pt x="592" y="13268"/>
                  </a:lnTo>
                  <a:lnTo>
                    <a:pt x="592" y="13275"/>
                  </a:lnTo>
                  <a:cubicBezTo>
                    <a:pt x="592" y="13281"/>
                    <a:pt x="592" y="13281"/>
                    <a:pt x="598" y="13281"/>
                  </a:cubicBezTo>
                  <a:cubicBezTo>
                    <a:pt x="611" y="13288"/>
                    <a:pt x="637" y="13301"/>
                    <a:pt x="670" y="13307"/>
                  </a:cubicBezTo>
                  <a:lnTo>
                    <a:pt x="728" y="13320"/>
                  </a:lnTo>
                  <a:lnTo>
                    <a:pt x="806" y="13327"/>
                  </a:lnTo>
                  <a:cubicBezTo>
                    <a:pt x="832" y="13327"/>
                    <a:pt x="852" y="13333"/>
                    <a:pt x="865" y="13340"/>
                  </a:cubicBezTo>
                  <a:lnTo>
                    <a:pt x="878" y="13145"/>
                  </a:lnTo>
                  <a:cubicBezTo>
                    <a:pt x="884" y="13021"/>
                    <a:pt x="891" y="12904"/>
                    <a:pt x="898" y="12793"/>
                  </a:cubicBezTo>
                  <a:lnTo>
                    <a:pt x="898" y="12793"/>
                  </a:lnTo>
                  <a:lnTo>
                    <a:pt x="878" y="12800"/>
                  </a:lnTo>
                  <a:cubicBezTo>
                    <a:pt x="839" y="12800"/>
                    <a:pt x="793" y="12793"/>
                    <a:pt x="741" y="12780"/>
                  </a:cubicBezTo>
                  <a:cubicBezTo>
                    <a:pt x="702" y="12774"/>
                    <a:pt x="670" y="12767"/>
                    <a:pt x="650" y="12761"/>
                  </a:cubicBezTo>
                  <a:close/>
                  <a:moveTo>
                    <a:pt x="585" y="13353"/>
                  </a:moveTo>
                  <a:cubicBezTo>
                    <a:pt x="553" y="13632"/>
                    <a:pt x="527" y="13840"/>
                    <a:pt x="507" y="13983"/>
                  </a:cubicBezTo>
                  <a:cubicBezTo>
                    <a:pt x="507" y="14003"/>
                    <a:pt x="501" y="14023"/>
                    <a:pt x="501" y="14042"/>
                  </a:cubicBezTo>
                  <a:cubicBezTo>
                    <a:pt x="527" y="14068"/>
                    <a:pt x="566" y="14094"/>
                    <a:pt x="605" y="14114"/>
                  </a:cubicBezTo>
                  <a:cubicBezTo>
                    <a:pt x="638" y="14126"/>
                    <a:pt x="675" y="14133"/>
                    <a:pt x="710" y="14133"/>
                  </a:cubicBezTo>
                  <a:cubicBezTo>
                    <a:pt x="730" y="14133"/>
                    <a:pt x="749" y="14131"/>
                    <a:pt x="767" y="14127"/>
                  </a:cubicBezTo>
                  <a:cubicBezTo>
                    <a:pt x="793" y="14127"/>
                    <a:pt x="813" y="14120"/>
                    <a:pt x="819" y="14120"/>
                  </a:cubicBezTo>
                  <a:lnTo>
                    <a:pt x="865" y="13379"/>
                  </a:lnTo>
                  <a:cubicBezTo>
                    <a:pt x="858" y="13379"/>
                    <a:pt x="852" y="13385"/>
                    <a:pt x="845" y="13385"/>
                  </a:cubicBezTo>
                  <a:cubicBezTo>
                    <a:pt x="832" y="13392"/>
                    <a:pt x="819" y="13392"/>
                    <a:pt x="793" y="13392"/>
                  </a:cubicBezTo>
                  <a:cubicBezTo>
                    <a:pt x="709" y="13392"/>
                    <a:pt x="637" y="13379"/>
                    <a:pt x="585" y="13353"/>
                  </a:cubicBezTo>
                  <a:close/>
                  <a:moveTo>
                    <a:pt x="488" y="14127"/>
                  </a:moveTo>
                  <a:cubicBezTo>
                    <a:pt x="455" y="14335"/>
                    <a:pt x="416" y="14523"/>
                    <a:pt x="371" y="14699"/>
                  </a:cubicBezTo>
                  <a:cubicBezTo>
                    <a:pt x="371" y="14712"/>
                    <a:pt x="364" y="14725"/>
                    <a:pt x="364" y="14731"/>
                  </a:cubicBezTo>
                  <a:cubicBezTo>
                    <a:pt x="377" y="14731"/>
                    <a:pt x="390" y="14731"/>
                    <a:pt x="403" y="14725"/>
                  </a:cubicBezTo>
                  <a:cubicBezTo>
                    <a:pt x="520" y="14718"/>
                    <a:pt x="650" y="14705"/>
                    <a:pt x="806" y="14705"/>
                  </a:cubicBezTo>
                  <a:cubicBezTo>
                    <a:pt x="793" y="14673"/>
                    <a:pt x="787" y="14634"/>
                    <a:pt x="793" y="14582"/>
                  </a:cubicBezTo>
                  <a:lnTo>
                    <a:pt x="819" y="14192"/>
                  </a:lnTo>
                  <a:lnTo>
                    <a:pt x="819" y="14192"/>
                  </a:lnTo>
                  <a:cubicBezTo>
                    <a:pt x="777" y="14201"/>
                    <a:pt x="738" y="14206"/>
                    <a:pt x="702" y="14206"/>
                  </a:cubicBezTo>
                  <a:cubicBezTo>
                    <a:pt x="665" y="14206"/>
                    <a:pt x="631" y="14201"/>
                    <a:pt x="598" y="14192"/>
                  </a:cubicBezTo>
                  <a:cubicBezTo>
                    <a:pt x="553" y="14172"/>
                    <a:pt x="520" y="14153"/>
                    <a:pt x="488" y="1412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0"/>
            <p:cNvSpPr/>
            <p:nvPr/>
          </p:nvSpPr>
          <p:spPr>
            <a:xfrm>
              <a:off x="-6866910" y="7742458"/>
              <a:ext cx="451665" cy="2311143"/>
            </a:xfrm>
            <a:custGeom>
              <a:avLst/>
              <a:gdLst/>
              <a:ahLst/>
              <a:cxnLst/>
              <a:rect l="l" t="t" r="r" b="b"/>
              <a:pathLst>
                <a:path w="5926" h="30323" extrusionOk="0">
                  <a:moveTo>
                    <a:pt x="3981" y="166"/>
                  </a:moveTo>
                  <a:cubicBezTo>
                    <a:pt x="3994" y="172"/>
                    <a:pt x="3994" y="179"/>
                    <a:pt x="3994" y="192"/>
                  </a:cubicBezTo>
                  <a:cubicBezTo>
                    <a:pt x="3994" y="205"/>
                    <a:pt x="3987" y="218"/>
                    <a:pt x="3981" y="218"/>
                  </a:cubicBezTo>
                  <a:cubicBezTo>
                    <a:pt x="3968" y="225"/>
                    <a:pt x="3948" y="231"/>
                    <a:pt x="3916" y="231"/>
                  </a:cubicBezTo>
                  <a:cubicBezTo>
                    <a:pt x="3831" y="231"/>
                    <a:pt x="3695" y="257"/>
                    <a:pt x="3506" y="316"/>
                  </a:cubicBezTo>
                  <a:lnTo>
                    <a:pt x="2953" y="524"/>
                  </a:lnTo>
                  <a:cubicBezTo>
                    <a:pt x="2791" y="595"/>
                    <a:pt x="2648" y="667"/>
                    <a:pt x="2531" y="745"/>
                  </a:cubicBezTo>
                  <a:cubicBezTo>
                    <a:pt x="2531" y="719"/>
                    <a:pt x="2550" y="699"/>
                    <a:pt x="2583" y="673"/>
                  </a:cubicBezTo>
                  <a:cubicBezTo>
                    <a:pt x="2745" y="563"/>
                    <a:pt x="2914" y="472"/>
                    <a:pt x="3096" y="400"/>
                  </a:cubicBezTo>
                  <a:cubicBezTo>
                    <a:pt x="3162" y="374"/>
                    <a:pt x="3318" y="322"/>
                    <a:pt x="3571" y="238"/>
                  </a:cubicBezTo>
                  <a:lnTo>
                    <a:pt x="3721" y="199"/>
                  </a:lnTo>
                  <a:cubicBezTo>
                    <a:pt x="3773" y="186"/>
                    <a:pt x="3851" y="172"/>
                    <a:pt x="3955" y="166"/>
                  </a:cubicBezTo>
                  <a:close/>
                  <a:moveTo>
                    <a:pt x="2066" y="1048"/>
                  </a:moveTo>
                  <a:cubicBezTo>
                    <a:pt x="2068" y="1048"/>
                    <a:pt x="2072" y="1049"/>
                    <a:pt x="2075" y="1050"/>
                  </a:cubicBezTo>
                  <a:cubicBezTo>
                    <a:pt x="2140" y="1063"/>
                    <a:pt x="2232" y="1076"/>
                    <a:pt x="2362" y="1103"/>
                  </a:cubicBezTo>
                  <a:cubicBezTo>
                    <a:pt x="2407" y="1109"/>
                    <a:pt x="2479" y="1122"/>
                    <a:pt x="2576" y="1142"/>
                  </a:cubicBezTo>
                  <a:lnTo>
                    <a:pt x="2882" y="1129"/>
                  </a:lnTo>
                  <a:cubicBezTo>
                    <a:pt x="2908" y="1142"/>
                    <a:pt x="2914" y="1155"/>
                    <a:pt x="2908" y="1174"/>
                  </a:cubicBezTo>
                  <a:cubicBezTo>
                    <a:pt x="2901" y="1187"/>
                    <a:pt x="2895" y="1194"/>
                    <a:pt x="2875" y="1194"/>
                  </a:cubicBezTo>
                  <a:lnTo>
                    <a:pt x="2830" y="1181"/>
                  </a:lnTo>
                  <a:cubicBezTo>
                    <a:pt x="2817" y="1177"/>
                    <a:pt x="2804" y="1176"/>
                    <a:pt x="2790" y="1176"/>
                  </a:cubicBezTo>
                  <a:cubicBezTo>
                    <a:pt x="2776" y="1176"/>
                    <a:pt x="2762" y="1177"/>
                    <a:pt x="2745" y="1181"/>
                  </a:cubicBezTo>
                  <a:cubicBezTo>
                    <a:pt x="2622" y="1181"/>
                    <a:pt x="2537" y="1181"/>
                    <a:pt x="2492" y="1174"/>
                  </a:cubicBezTo>
                  <a:lnTo>
                    <a:pt x="2153" y="1103"/>
                  </a:lnTo>
                  <a:cubicBezTo>
                    <a:pt x="2101" y="1089"/>
                    <a:pt x="2069" y="1076"/>
                    <a:pt x="2056" y="1057"/>
                  </a:cubicBezTo>
                  <a:cubicBezTo>
                    <a:pt x="2056" y="1052"/>
                    <a:pt x="2059" y="1048"/>
                    <a:pt x="2066" y="1048"/>
                  </a:cubicBezTo>
                  <a:close/>
                  <a:moveTo>
                    <a:pt x="3487" y="1116"/>
                  </a:moveTo>
                  <a:cubicBezTo>
                    <a:pt x="3643" y="1148"/>
                    <a:pt x="3760" y="1181"/>
                    <a:pt x="3838" y="1213"/>
                  </a:cubicBezTo>
                  <a:cubicBezTo>
                    <a:pt x="3890" y="1246"/>
                    <a:pt x="3961" y="1285"/>
                    <a:pt x="4046" y="1337"/>
                  </a:cubicBezTo>
                  <a:cubicBezTo>
                    <a:pt x="4118" y="1382"/>
                    <a:pt x="4170" y="1428"/>
                    <a:pt x="4209" y="1467"/>
                  </a:cubicBezTo>
                  <a:cubicBezTo>
                    <a:pt x="4241" y="1499"/>
                    <a:pt x="4261" y="1532"/>
                    <a:pt x="4274" y="1558"/>
                  </a:cubicBezTo>
                  <a:cubicBezTo>
                    <a:pt x="4280" y="1577"/>
                    <a:pt x="4287" y="1590"/>
                    <a:pt x="4287" y="1610"/>
                  </a:cubicBezTo>
                  <a:cubicBezTo>
                    <a:pt x="4287" y="1642"/>
                    <a:pt x="4261" y="1662"/>
                    <a:pt x="4209" y="1681"/>
                  </a:cubicBezTo>
                  <a:lnTo>
                    <a:pt x="4131" y="1688"/>
                  </a:lnTo>
                  <a:cubicBezTo>
                    <a:pt x="4111" y="1688"/>
                    <a:pt x="4079" y="1688"/>
                    <a:pt x="4040" y="1681"/>
                  </a:cubicBezTo>
                  <a:cubicBezTo>
                    <a:pt x="3994" y="1668"/>
                    <a:pt x="3942" y="1649"/>
                    <a:pt x="3877" y="1623"/>
                  </a:cubicBezTo>
                  <a:lnTo>
                    <a:pt x="3766" y="1584"/>
                  </a:lnTo>
                  <a:cubicBezTo>
                    <a:pt x="3747" y="1571"/>
                    <a:pt x="3708" y="1564"/>
                    <a:pt x="3656" y="1564"/>
                  </a:cubicBezTo>
                  <a:lnTo>
                    <a:pt x="3695" y="1688"/>
                  </a:lnTo>
                  <a:lnTo>
                    <a:pt x="3714" y="1727"/>
                  </a:lnTo>
                  <a:lnTo>
                    <a:pt x="3740" y="1759"/>
                  </a:lnTo>
                  <a:cubicBezTo>
                    <a:pt x="3747" y="1772"/>
                    <a:pt x="3747" y="1792"/>
                    <a:pt x="3740" y="1805"/>
                  </a:cubicBezTo>
                  <a:cubicBezTo>
                    <a:pt x="3727" y="1818"/>
                    <a:pt x="3714" y="1824"/>
                    <a:pt x="3695" y="1824"/>
                  </a:cubicBezTo>
                  <a:cubicBezTo>
                    <a:pt x="3669" y="1818"/>
                    <a:pt x="3649" y="1798"/>
                    <a:pt x="3636" y="1759"/>
                  </a:cubicBezTo>
                  <a:cubicBezTo>
                    <a:pt x="3610" y="1701"/>
                    <a:pt x="3597" y="1662"/>
                    <a:pt x="3597" y="1636"/>
                  </a:cubicBezTo>
                  <a:cubicBezTo>
                    <a:pt x="3591" y="1610"/>
                    <a:pt x="3584" y="1590"/>
                    <a:pt x="3584" y="1577"/>
                  </a:cubicBezTo>
                  <a:cubicBezTo>
                    <a:pt x="3571" y="1558"/>
                    <a:pt x="3565" y="1545"/>
                    <a:pt x="3552" y="1532"/>
                  </a:cubicBezTo>
                  <a:lnTo>
                    <a:pt x="3513" y="1499"/>
                  </a:lnTo>
                  <a:cubicBezTo>
                    <a:pt x="3500" y="1486"/>
                    <a:pt x="3487" y="1473"/>
                    <a:pt x="3487" y="1460"/>
                  </a:cubicBezTo>
                  <a:cubicBezTo>
                    <a:pt x="3493" y="1434"/>
                    <a:pt x="3506" y="1421"/>
                    <a:pt x="3539" y="1421"/>
                  </a:cubicBezTo>
                  <a:cubicBezTo>
                    <a:pt x="3558" y="1421"/>
                    <a:pt x="3578" y="1434"/>
                    <a:pt x="3591" y="1454"/>
                  </a:cubicBezTo>
                  <a:lnTo>
                    <a:pt x="3623" y="1486"/>
                  </a:lnTo>
                  <a:cubicBezTo>
                    <a:pt x="3636" y="1493"/>
                    <a:pt x="3662" y="1499"/>
                    <a:pt x="3701" y="1506"/>
                  </a:cubicBezTo>
                  <a:cubicBezTo>
                    <a:pt x="3747" y="1506"/>
                    <a:pt x="3799" y="1525"/>
                    <a:pt x="3864" y="1558"/>
                  </a:cubicBezTo>
                  <a:cubicBezTo>
                    <a:pt x="3942" y="1590"/>
                    <a:pt x="3994" y="1610"/>
                    <a:pt x="4020" y="1616"/>
                  </a:cubicBezTo>
                  <a:cubicBezTo>
                    <a:pt x="4072" y="1629"/>
                    <a:pt x="4124" y="1636"/>
                    <a:pt x="4170" y="1636"/>
                  </a:cubicBezTo>
                  <a:cubicBezTo>
                    <a:pt x="4209" y="1636"/>
                    <a:pt x="4228" y="1623"/>
                    <a:pt x="4241" y="1603"/>
                  </a:cubicBezTo>
                  <a:cubicBezTo>
                    <a:pt x="4215" y="1532"/>
                    <a:pt x="4137" y="1460"/>
                    <a:pt x="4014" y="1376"/>
                  </a:cubicBezTo>
                  <a:lnTo>
                    <a:pt x="3890" y="1298"/>
                  </a:lnTo>
                  <a:cubicBezTo>
                    <a:pt x="3844" y="1272"/>
                    <a:pt x="3805" y="1246"/>
                    <a:pt x="3766" y="1233"/>
                  </a:cubicBezTo>
                  <a:cubicBezTo>
                    <a:pt x="3734" y="1220"/>
                    <a:pt x="3695" y="1207"/>
                    <a:pt x="3656" y="1200"/>
                  </a:cubicBezTo>
                  <a:lnTo>
                    <a:pt x="3487" y="1161"/>
                  </a:lnTo>
                  <a:cubicBezTo>
                    <a:pt x="3474" y="1155"/>
                    <a:pt x="3467" y="1155"/>
                    <a:pt x="3461" y="1148"/>
                  </a:cubicBezTo>
                  <a:cubicBezTo>
                    <a:pt x="3454" y="1142"/>
                    <a:pt x="3454" y="1129"/>
                    <a:pt x="3461" y="1122"/>
                  </a:cubicBezTo>
                  <a:cubicBezTo>
                    <a:pt x="3461" y="1116"/>
                    <a:pt x="3467" y="1116"/>
                    <a:pt x="3487" y="1116"/>
                  </a:cubicBezTo>
                  <a:close/>
                  <a:moveTo>
                    <a:pt x="3721" y="2000"/>
                  </a:moveTo>
                  <a:cubicBezTo>
                    <a:pt x="3740" y="2006"/>
                    <a:pt x="3760" y="2026"/>
                    <a:pt x="3786" y="2052"/>
                  </a:cubicBezTo>
                  <a:lnTo>
                    <a:pt x="3812" y="2085"/>
                  </a:lnTo>
                  <a:lnTo>
                    <a:pt x="4072" y="2501"/>
                  </a:lnTo>
                  <a:cubicBezTo>
                    <a:pt x="4072" y="2514"/>
                    <a:pt x="4066" y="2520"/>
                    <a:pt x="4059" y="2527"/>
                  </a:cubicBezTo>
                  <a:cubicBezTo>
                    <a:pt x="4053" y="2527"/>
                    <a:pt x="4040" y="2520"/>
                    <a:pt x="4020" y="2501"/>
                  </a:cubicBezTo>
                  <a:lnTo>
                    <a:pt x="3818" y="2195"/>
                  </a:lnTo>
                  <a:cubicBezTo>
                    <a:pt x="3805" y="2156"/>
                    <a:pt x="3786" y="2124"/>
                    <a:pt x="3766" y="2098"/>
                  </a:cubicBezTo>
                  <a:lnTo>
                    <a:pt x="3721" y="2033"/>
                  </a:lnTo>
                  <a:cubicBezTo>
                    <a:pt x="3714" y="2026"/>
                    <a:pt x="3708" y="2026"/>
                    <a:pt x="3708" y="2019"/>
                  </a:cubicBezTo>
                  <a:cubicBezTo>
                    <a:pt x="3701" y="2006"/>
                    <a:pt x="3708" y="2000"/>
                    <a:pt x="3721" y="2000"/>
                  </a:cubicBezTo>
                  <a:close/>
                  <a:moveTo>
                    <a:pt x="4543" y="2010"/>
                  </a:moveTo>
                  <a:cubicBezTo>
                    <a:pt x="4546" y="2010"/>
                    <a:pt x="4550" y="2011"/>
                    <a:pt x="4553" y="2013"/>
                  </a:cubicBezTo>
                  <a:cubicBezTo>
                    <a:pt x="4566" y="2013"/>
                    <a:pt x="4586" y="2026"/>
                    <a:pt x="4605" y="2046"/>
                  </a:cubicBezTo>
                  <a:cubicBezTo>
                    <a:pt x="4716" y="2150"/>
                    <a:pt x="4826" y="2325"/>
                    <a:pt x="4944" y="2566"/>
                  </a:cubicBezTo>
                  <a:cubicBezTo>
                    <a:pt x="4950" y="2585"/>
                    <a:pt x="4957" y="2598"/>
                    <a:pt x="4970" y="2605"/>
                  </a:cubicBezTo>
                  <a:lnTo>
                    <a:pt x="4983" y="2618"/>
                  </a:lnTo>
                  <a:cubicBezTo>
                    <a:pt x="4989" y="2624"/>
                    <a:pt x="4996" y="2631"/>
                    <a:pt x="4996" y="2637"/>
                  </a:cubicBezTo>
                  <a:cubicBezTo>
                    <a:pt x="4996" y="2650"/>
                    <a:pt x="4996" y="2657"/>
                    <a:pt x="4989" y="2663"/>
                  </a:cubicBezTo>
                  <a:cubicBezTo>
                    <a:pt x="4983" y="2670"/>
                    <a:pt x="4976" y="2670"/>
                    <a:pt x="4963" y="2670"/>
                  </a:cubicBezTo>
                  <a:cubicBezTo>
                    <a:pt x="4950" y="2670"/>
                    <a:pt x="4937" y="2663"/>
                    <a:pt x="4924" y="2650"/>
                  </a:cubicBezTo>
                  <a:cubicBezTo>
                    <a:pt x="4911" y="2631"/>
                    <a:pt x="4891" y="2605"/>
                    <a:pt x="4878" y="2566"/>
                  </a:cubicBezTo>
                  <a:cubicBezTo>
                    <a:pt x="4787" y="2390"/>
                    <a:pt x="4709" y="2254"/>
                    <a:pt x="4644" y="2163"/>
                  </a:cubicBezTo>
                  <a:lnTo>
                    <a:pt x="4579" y="2085"/>
                  </a:lnTo>
                  <a:lnTo>
                    <a:pt x="4540" y="2039"/>
                  </a:lnTo>
                  <a:cubicBezTo>
                    <a:pt x="4534" y="2033"/>
                    <a:pt x="4527" y="2026"/>
                    <a:pt x="4527" y="2026"/>
                  </a:cubicBezTo>
                  <a:cubicBezTo>
                    <a:pt x="4527" y="2016"/>
                    <a:pt x="4534" y="2010"/>
                    <a:pt x="4543" y="2010"/>
                  </a:cubicBezTo>
                  <a:close/>
                  <a:moveTo>
                    <a:pt x="4495" y="1590"/>
                  </a:moveTo>
                  <a:lnTo>
                    <a:pt x="4495" y="1590"/>
                  </a:lnTo>
                  <a:cubicBezTo>
                    <a:pt x="4670" y="1668"/>
                    <a:pt x="4826" y="1779"/>
                    <a:pt x="4957" y="1922"/>
                  </a:cubicBezTo>
                  <a:cubicBezTo>
                    <a:pt x="5009" y="1987"/>
                    <a:pt x="5074" y="2072"/>
                    <a:pt x="5145" y="2176"/>
                  </a:cubicBezTo>
                  <a:lnTo>
                    <a:pt x="5373" y="2514"/>
                  </a:lnTo>
                  <a:cubicBezTo>
                    <a:pt x="5503" y="2709"/>
                    <a:pt x="5594" y="2845"/>
                    <a:pt x="5633" y="2936"/>
                  </a:cubicBezTo>
                  <a:cubicBezTo>
                    <a:pt x="5652" y="2982"/>
                    <a:pt x="5652" y="3021"/>
                    <a:pt x="5639" y="3041"/>
                  </a:cubicBezTo>
                  <a:lnTo>
                    <a:pt x="5080" y="2195"/>
                  </a:lnTo>
                  <a:cubicBezTo>
                    <a:pt x="5002" y="2065"/>
                    <a:pt x="4931" y="1967"/>
                    <a:pt x="4865" y="1896"/>
                  </a:cubicBezTo>
                  <a:cubicBezTo>
                    <a:pt x="4781" y="1805"/>
                    <a:pt x="4683" y="1727"/>
                    <a:pt x="4573" y="1668"/>
                  </a:cubicBezTo>
                  <a:cubicBezTo>
                    <a:pt x="4527" y="1642"/>
                    <a:pt x="4501" y="1616"/>
                    <a:pt x="4495" y="1590"/>
                  </a:cubicBezTo>
                  <a:close/>
                  <a:moveTo>
                    <a:pt x="4248" y="0"/>
                  </a:moveTo>
                  <a:cubicBezTo>
                    <a:pt x="3988" y="0"/>
                    <a:pt x="3731" y="28"/>
                    <a:pt x="3474" y="81"/>
                  </a:cubicBezTo>
                  <a:cubicBezTo>
                    <a:pt x="3123" y="159"/>
                    <a:pt x="2797" y="283"/>
                    <a:pt x="2492" y="452"/>
                  </a:cubicBezTo>
                  <a:cubicBezTo>
                    <a:pt x="2238" y="602"/>
                    <a:pt x="2069" y="751"/>
                    <a:pt x="1971" y="914"/>
                  </a:cubicBezTo>
                  <a:cubicBezTo>
                    <a:pt x="1945" y="953"/>
                    <a:pt x="1926" y="972"/>
                    <a:pt x="1919" y="979"/>
                  </a:cubicBezTo>
                  <a:cubicBezTo>
                    <a:pt x="1903" y="992"/>
                    <a:pt x="1888" y="998"/>
                    <a:pt x="1875" y="998"/>
                  </a:cubicBezTo>
                  <a:cubicBezTo>
                    <a:pt x="1862" y="998"/>
                    <a:pt x="1851" y="992"/>
                    <a:pt x="1841" y="979"/>
                  </a:cubicBezTo>
                  <a:cubicBezTo>
                    <a:pt x="1828" y="953"/>
                    <a:pt x="1828" y="927"/>
                    <a:pt x="1854" y="881"/>
                  </a:cubicBezTo>
                  <a:lnTo>
                    <a:pt x="2186" y="329"/>
                  </a:lnTo>
                  <a:lnTo>
                    <a:pt x="2186" y="329"/>
                  </a:lnTo>
                  <a:cubicBezTo>
                    <a:pt x="2030" y="361"/>
                    <a:pt x="1880" y="439"/>
                    <a:pt x="1737" y="576"/>
                  </a:cubicBezTo>
                  <a:cubicBezTo>
                    <a:pt x="1653" y="654"/>
                    <a:pt x="1542" y="790"/>
                    <a:pt x="1406" y="979"/>
                  </a:cubicBezTo>
                  <a:cubicBezTo>
                    <a:pt x="1334" y="1083"/>
                    <a:pt x="1295" y="1155"/>
                    <a:pt x="1282" y="1200"/>
                  </a:cubicBezTo>
                  <a:cubicBezTo>
                    <a:pt x="1256" y="1265"/>
                    <a:pt x="1249" y="1356"/>
                    <a:pt x="1256" y="1467"/>
                  </a:cubicBezTo>
                  <a:cubicBezTo>
                    <a:pt x="1262" y="1610"/>
                    <a:pt x="1275" y="1720"/>
                    <a:pt x="1282" y="1792"/>
                  </a:cubicBezTo>
                  <a:cubicBezTo>
                    <a:pt x="1282" y="1805"/>
                    <a:pt x="1288" y="1805"/>
                    <a:pt x="1288" y="1811"/>
                  </a:cubicBezTo>
                  <a:cubicBezTo>
                    <a:pt x="1314" y="1805"/>
                    <a:pt x="1341" y="1798"/>
                    <a:pt x="1373" y="1792"/>
                  </a:cubicBezTo>
                  <a:lnTo>
                    <a:pt x="1347" y="1727"/>
                  </a:lnTo>
                  <a:cubicBezTo>
                    <a:pt x="1347" y="1694"/>
                    <a:pt x="1347" y="1642"/>
                    <a:pt x="1347" y="1577"/>
                  </a:cubicBezTo>
                  <a:cubicBezTo>
                    <a:pt x="1360" y="1447"/>
                    <a:pt x="1367" y="1356"/>
                    <a:pt x="1380" y="1298"/>
                  </a:cubicBezTo>
                  <a:lnTo>
                    <a:pt x="1419" y="1168"/>
                  </a:lnTo>
                  <a:cubicBezTo>
                    <a:pt x="1445" y="1109"/>
                    <a:pt x="1471" y="1044"/>
                    <a:pt x="1516" y="979"/>
                  </a:cubicBezTo>
                  <a:cubicBezTo>
                    <a:pt x="1523" y="966"/>
                    <a:pt x="1536" y="953"/>
                    <a:pt x="1549" y="940"/>
                  </a:cubicBezTo>
                  <a:cubicBezTo>
                    <a:pt x="1558" y="935"/>
                    <a:pt x="1567" y="931"/>
                    <a:pt x="1579" y="931"/>
                  </a:cubicBezTo>
                  <a:cubicBezTo>
                    <a:pt x="1583" y="931"/>
                    <a:pt x="1588" y="932"/>
                    <a:pt x="1594" y="933"/>
                  </a:cubicBezTo>
                  <a:cubicBezTo>
                    <a:pt x="1594" y="959"/>
                    <a:pt x="1575" y="992"/>
                    <a:pt x="1542" y="1044"/>
                  </a:cubicBezTo>
                  <a:cubicBezTo>
                    <a:pt x="1523" y="1083"/>
                    <a:pt x="1503" y="1122"/>
                    <a:pt x="1484" y="1168"/>
                  </a:cubicBezTo>
                  <a:lnTo>
                    <a:pt x="1458" y="1239"/>
                  </a:lnTo>
                  <a:lnTo>
                    <a:pt x="1445" y="1291"/>
                  </a:lnTo>
                  <a:cubicBezTo>
                    <a:pt x="1432" y="1330"/>
                    <a:pt x="1425" y="1389"/>
                    <a:pt x="1412" y="1473"/>
                  </a:cubicBezTo>
                  <a:lnTo>
                    <a:pt x="1393" y="1727"/>
                  </a:lnTo>
                  <a:lnTo>
                    <a:pt x="1393" y="1785"/>
                  </a:lnTo>
                  <a:cubicBezTo>
                    <a:pt x="1406" y="1785"/>
                    <a:pt x="1425" y="1785"/>
                    <a:pt x="1438" y="1779"/>
                  </a:cubicBezTo>
                  <a:cubicBezTo>
                    <a:pt x="1438" y="1772"/>
                    <a:pt x="1438" y="1759"/>
                    <a:pt x="1438" y="1746"/>
                  </a:cubicBezTo>
                  <a:lnTo>
                    <a:pt x="1497" y="1428"/>
                  </a:lnTo>
                  <a:cubicBezTo>
                    <a:pt x="1503" y="1369"/>
                    <a:pt x="1516" y="1317"/>
                    <a:pt x="1529" y="1285"/>
                  </a:cubicBezTo>
                  <a:cubicBezTo>
                    <a:pt x="1536" y="1259"/>
                    <a:pt x="1549" y="1246"/>
                    <a:pt x="1568" y="1233"/>
                  </a:cubicBezTo>
                  <a:cubicBezTo>
                    <a:pt x="1581" y="1265"/>
                    <a:pt x="1581" y="1317"/>
                    <a:pt x="1568" y="1376"/>
                  </a:cubicBezTo>
                  <a:lnTo>
                    <a:pt x="1490" y="1753"/>
                  </a:lnTo>
                  <a:cubicBezTo>
                    <a:pt x="1490" y="1759"/>
                    <a:pt x="1490" y="1766"/>
                    <a:pt x="1490" y="1772"/>
                  </a:cubicBezTo>
                  <a:cubicBezTo>
                    <a:pt x="1516" y="1772"/>
                    <a:pt x="1549" y="1766"/>
                    <a:pt x="1588" y="1766"/>
                  </a:cubicBezTo>
                  <a:lnTo>
                    <a:pt x="1705" y="1356"/>
                  </a:lnTo>
                  <a:cubicBezTo>
                    <a:pt x="1718" y="1311"/>
                    <a:pt x="1731" y="1285"/>
                    <a:pt x="1744" y="1272"/>
                  </a:cubicBezTo>
                  <a:cubicBezTo>
                    <a:pt x="1763" y="1259"/>
                    <a:pt x="1809" y="1252"/>
                    <a:pt x="1867" y="1252"/>
                  </a:cubicBezTo>
                  <a:cubicBezTo>
                    <a:pt x="2232" y="1304"/>
                    <a:pt x="2570" y="1415"/>
                    <a:pt x="2888" y="1590"/>
                  </a:cubicBezTo>
                  <a:cubicBezTo>
                    <a:pt x="3214" y="1772"/>
                    <a:pt x="3487" y="2006"/>
                    <a:pt x="3695" y="2293"/>
                  </a:cubicBezTo>
                  <a:cubicBezTo>
                    <a:pt x="3805" y="2442"/>
                    <a:pt x="3968" y="2728"/>
                    <a:pt x="4183" y="3151"/>
                  </a:cubicBezTo>
                  <a:cubicBezTo>
                    <a:pt x="4365" y="3528"/>
                    <a:pt x="4540" y="3801"/>
                    <a:pt x="4703" y="3977"/>
                  </a:cubicBezTo>
                  <a:cubicBezTo>
                    <a:pt x="4683" y="3639"/>
                    <a:pt x="4651" y="3385"/>
                    <a:pt x="4599" y="3210"/>
                  </a:cubicBezTo>
                  <a:cubicBezTo>
                    <a:pt x="4547" y="3041"/>
                    <a:pt x="4443" y="2832"/>
                    <a:pt x="4287" y="2592"/>
                  </a:cubicBezTo>
                  <a:cubicBezTo>
                    <a:pt x="4098" y="2286"/>
                    <a:pt x="3974" y="2085"/>
                    <a:pt x="3929" y="1987"/>
                  </a:cubicBezTo>
                  <a:cubicBezTo>
                    <a:pt x="3909" y="1961"/>
                    <a:pt x="3909" y="1941"/>
                    <a:pt x="3916" y="1928"/>
                  </a:cubicBezTo>
                  <a:cubicBezTo>
                    <a:pt x="3922" y="1915"/>
                    <a:pt x="3929" y="1902"/>
                    <a:pt x="3948" y="1902"/>
                  </a:cubicBezTo>
                  <a:cubicBezTo>
                    <a:pt x="3953" y="1900"/>
                    <a:pt x="3957" y="1900"/>
                    <a:pt x="3961" y="1900"/>
                  </a:cubicBezTo>
                  <a:cubicBezTo>
                    <a:pt x="3970" y="1900"/>
                    <a:pt x="3979" y="1902"/>
                    <a:pt x="3987" y="1902"/>
                  </a:cubicBezTo>
                  <a:cubicBezTo>
                    <a:pt x="4007" y="1915"/>
                    <a:pt x="4027" y="1935"/>
                    <a:pt x="4053" y="1967"/>
                  </a:cubicBezTo>
                  <a:cubicBezTo>
                    <a:pt x="4248" y="2254"/>
                    <a:pt x="4547" y="2579"/>
                    <a:pt x="4950" y="2943"/>
                  </a:cubicBezTo>
                  <a:cubicBezTo>
                    <a:pt x="5516" y="3463"/>
                    <a:pt x="5841" y="3769"/>
                    <a:pt x="5926" y="3853"/>
                  </a:cubicBezTo>
                  <a:cubicBezTo>
                    <a:pt x="5926" y="3723"/>
                    <a:pt x="5906" y="3574"/>
                    <a:pt x="5867" y="3411"/>
                  </a:cubicBezTo>
                  <a:cubicBezTo>
                    <a:pt x="5841" y="3301"/>
                    <a:pt x="5795" y="3158"/>
                    <a:pt x="5737" y="2982"/>
                  </a:cubicBezTo>
                  <a:cubicBezTo>
                    <a:pt x="5672" y="2787"/>
                    <a:pt x="5620" y="2631"/>
                    <a:pt x="5568" y="2520"/>
                  </a:cubicBezTo>
                  <a:cubicBezTo>
                    <a:pt x="5412" y="2182"/>
                    <a:pt x="5191" y="1876"/>
                    <a:pt x="4891" y="1597"/>
                  </a:cubicBezTo>
                  <a:cubicBezTo>
                    <a:pt x="4605" y="1343"/>
                    <a:pt x="4287" y="1135"/>
                    <a:pt x="3916" y="972"/>
                  </a:cubicBezTo>
                  <a:cubicBezTo>
                    <a:pt x="3721" y="891"/>
                    <a:pt x="3557" y="850"/>
                    <a:pt x="3418" y="850"/>
                  </a:cubicBezTo>
                  <a:cubicBezTo>
                    <a:pt x="3390" y="850"/>
                    <a:pt x="3363" y="852"/>
                    <a:pt x="3337" y="855"/>
                  </a:cubicBezTo>
                  <a:cubicBezTo>
                    <a:pt x="3285" y="855"/>
                    <a:pt x="3259" y="849"/>
                    <a:pt x="3246" y="836"/>
                  </a:cubicBezTo>
                  <a:cubicBezTo>
                    <a:pt x="3233" y="810"/>
                    <a:pt x="3240" y="784"/>
                    <a:pt x="3266" y="758"/>
                  </a:cubicBezTo>
                  <a:cubicBezTo>
                    <a:pt x="3279" y="745"/>
                    <a:pt x="3305" y="738"/>
                    <a:pt x="3337" y="732"/>
                  </a:cubicBezTo>
                  <a:cubicBezTo>
                    <a:pt x="3506" y="699"/>
                    <a:pt x="3727" y="634"/>
                    <a:pt x="3994" y="537"/>
                  </a:cubicBezTo>
                  <a:lnTo>
                    <a:pt x="4592" y="335"/>
                  </a:lnTo>
                  <a:cubicBezTo>
                    <a:pt x="4787" y="270"/>
                    <a:pt x="4931" y="212"/>
                    <a:pt x="5022" y="153"/>
                  </a:cubicBezTo>
                  <a:cubicBezTo>
                    <a:pt x="4911" y="68"/>
                    <a:pt x="4742" y="23"/>
                    <a:pt x="4514" y="10"/>
                  </a:cubicBezTo>
                  <a:cubicBezTo>
                    <a:pt x="4425" y="3"/>
                    <a:pt x="4336" y="0"/>
                    <a:pt x="4248" y="0"/>
                  </a:cubicBezTo>
                  <a:close/>
                  <a:moveTo>
                    <a:pt x="2352" y="18492"/>
                  </a:moveTo>
                  <a:cubicBezTo>
                    <a:pt x="2351" y="18492"/>
                    <a:pt x="2350" y="18493"/>
                    <a:pt x="2349" y="18493"/>
                  </a:cubicBezTo>
                  <a:cubicBezTo>
                    <a:pt x="2284" y="18506"/>
                    <a:pt x="2219" y="18519"/>
                    <a:pt x="2153" y="18532"/>
                  </a:cubicBezTo>
                  <a:lnTo>
                    <a:pt x="2153" y="18564"/>
                  </a:lnTo>
                  <a:lnTo>
                    <a:pt x="2147" y="18935"/>
                  </a:lnTo>
                  <a:cubicBezTo>
                    <a:pt x="2140" y="19410"/>
                    <a:pt x="2140" y="19781"/>
                    <a:pt x="2147" y="20047"/>
                  </a:cubicBezTo>
                  <a:cubicBezTo>
                    <a:pt x="2153" y="20457"/>
                    <a:pt x="2179" y="20828"/>
                    <a:pt x="2219" y="21159"/>
                  </a:cubicBezTo>
                  <a:cubicBezTo>
                    <a:pt x="2232" y="21315"/>
                    <a:pt x="2245" y="21420"/>
                    <a:pt x="2245" y="21478"/>
                  </a:cubicBezTo>
                  <a:cubicBezTo>
                    <a:pt x="2251" y="21595"/>
                    <a:pt x="2245" y="21699"/>
                    <a:pt x="2225" y="21790"/>
                  </a:cubicBezTo>
                  <a:cubicBezTo>
                    <a:pt x="2205" y="21758"/>
                    <a:pt x="2192" y="21712"/>
                    <a:pt x="2186" y="21654"/>
                  </a:cubicBezTo>
                  <a:cubicBezTo>
                    <a:pt x="2101" y="21218"/>
                    <a:pt x="2049" y="20743"/>
                    <a:pt x="2030" y="20223"/>
                  </a:cubicBezTo>
                  <a:cubicBezTo>
                    <a:pt x="2010" y="19813"/>
                    <a:pt x="2017" y="19332"/>
                    <a:pt x="2043" y="18779"/>
                  </a:cubicBezTo>
                  <a:cubicBezTo>
                    <a:pt x="2043" y="18688"/>
                    <a:pt x="2043" y="18610"/>
                    <a:pt x="2036" y="18551"/>
                  </a:cubicBezTo>
                  <a:cubicBezTo>
                    <a:pt x="1926" y="18564"/>
                    <a:pt x="1815" y="18577"/>
                    <a:pt x="1692" y="18577"/>
                  </a:cubicBezTo>
                  <a:cubicBezTo>
                    <a:pt x="1724" y="18870"/>
                    <a:pt x="1731" y="19241"/>
                    <a:pt x="1711" y="19696"/>
                  </a:cubicBezTo>
                  <a:cubicBezTo>
                    <a:pt x="1685" y="20307"/>
                    <a:pt x="1672" y="20698"/>
                    <a:pt x="1679" y="20867"/>
                  </a:cubicBezTo>
                  <a:cubicBezTo>
                    <a:pt x="1679" y="21029"/>
                    <a:pt x="1698" y="21289"/>
                    <a:pt x="1724" y="21660"/>
                  </a:cubicBezTo>
                  <a:cubicBezTo>
                    <a:pt x="1750" y="21992"/>
                    <a:pt x="1770" y="22258"/>
                    <a:pt x="1770" y="22447"/>
                  </a:cubicBezTo>
                  <a:cubicBezTo>
                    <a:pt x="1770" y="22642"/>
                    <a:pt x="1750" y="22941"/>
                    <a:pt x="1718" y="23332"/>
                  </a:cubicBezTo>
                  <a:cubicBezTo>
                    <a:pt x="1666" y="24001"/>
                    <a:pt x="1633" y="24541"/>
                    <a:pt x="1614" y="24951"/>
                  </a:cubicBezTo>
                  <a:cubicBezTo>
                    <a:pt x="1594" y="25543"/>
                    <a:pt x="1594" y="26083"/>
                    <a:pt x="1614" y="26564"/>
                  </a:cubicBezTo>
                  <a:cubicBezTo>
                    <a:pt x="1620" y="26713"/>
                    <a:pt x="1627" y="26811"/>
                    <a:pt x="1627" y="26869"/>
                  </a:cubicBezTo>
                  <a:cubicBezTo>
                    <a:pt x="1627" y="26987"/>
                    <a:pt x="1620" y="27084"/>
                    <a:pt x="1601" y="27175"/>
                  </a:cubicBezTo>
                  <a:cubicBezTo>
                    <a:pt x="1596" y="27177"/>
                    <a:pt x="1592" y="27177"/>
                    <a:pt x="1588" y="27177"/>
                  </a:cubicBezTo>
                  <a:cubicBezTo>
                    <a:pt x="1575" y="27177"/>
                    <a:pt x="1564" y="27169"/>
                    <a:pt x="1549" y="27149"/>
                  </a:cubicBezTo>
                  <a:cubicBezTo>
                    <a:pt x="1536" y="27130"/>
                    <a:pt x="1529" y="27110"/>
                    <a:pt x="1523" y="27078"/>
                  </a:cubicBezTo>
                  <a:cubicBezTo>
                    <a:pt x="1471" y="26479"/>
                    <a:pt x="1464" y="25777"/>
                    <a:pt x="1490" y="24983"/>
                  </a:cubicBezTo>
                  <a:cubicBezTo>
                    <a:pt x="1503" y="24808"/>
                    <a:pt x="1542" y="24112"/>
                    <a:pt x="1620" y="22889"/>
                  </a:cubicBezTo>
                  <a:cubicBezTo>
                    <a:pt x="1633" y="22668"/>
                    <a:pt x="1640" y="22506"/>
                    <a:pt x="1640" y="22395"/>
                  </a:cubicBezTo>
                  <a:cubicBezTo>
                    <a:pt x="1640" y="22226"/>
                    <a:pt x="1633" y="21998"/>
                    <a:pt x="1607" y="21725"/>
                  </a:cubicBezTo>
                  <a:cubicBezTo>
                    <a:pt x="1581" y="21367"/>
                    <a:pt x="1562" y="21140"/>
                    <a:pt x="1555" y="21042"/>
                  </a:cubicBezTo>
                  <a:cubicBezTo>
                    <a:pt x="1549" y="20847"/>
                    <a:pt x="1555" y="20516"/>
                    <a:pt x="1568" y="20034"/>
                  </a:cubicBezTo>
                  <a:lnTo>
                    <a:pt x="1627" y="18584"/>
                  </a:lnTo>
                  <a:lnTo>
                    <a:pt x="1627" y="18584"/>
                  </a:lnTo>
                  <a:cubicBezTo>
                    <a:pt x="1578" y="18586"/>
                    <a:pt x="1530" y="18586"/>
                    <a:pt x="1483" y="18586"/>
                  </a:cubicBezTo>
                  <a:cubicBezTo>
                    <a:pt x="1342" y="18586"/>
                    <a:pt x="1210" y="18579"/>
                    <a:pt x="1093" y="18564"/>
                  </a:cubicBezTo>
                  <a:cubicBezTo>
                    <a:pt x="1093" y="18577"/>
                    <a:pt x="1093" y="18590"/>
                    <a:pt x="1093" y="18610"/>
                  </a:cubicBezTo>
                  <a:cubicBezTo>
                    <a:pt x="1113" y="18799"/>
                    <a:pt x="1119" y="19026"/>
                    <a:pt x="1106" y="19293"/>
                  </a:cubicBezTo>
                  <a:cubicBezTo>
                    <a:pt x="1106" y="19442"/>
                    <a:pt x="1100" y="19670"/>
                    <a:pt x="1080" y="19976"/>
                  </a:cubicBezTo>
                  <a:cubicBezTo>
                    <a:pt x="1061" y="20548"/>
                    <a:pt x="1067" y="21120"/>
                    <a:pt x="1113" y="21699"/>
                  </a:cubicBezTo>
                  <a:cubicBezTo>
                    <a:pt x="1119" y="21719"/>
                    <a:pt x="1113" y="21732"/>
                    <a:pt x="1100" y="21745"/>
                  </a:cubicBezTo>
                  <a:cubicBezTo>
                    <a:pt x="1094" y="21751"/>
                    <a:pt x="1088" y="21754"/>
                    <a:pt x="1082" y="21754"/>
                  </a:cubicBezTo>
                  <a:cubicBezTo>
                    <a:pt x="1074" y="21754"/>
                    <a:pt x="1065" y="21749"/>
                    <a:pt x="1054" y="21738"/>
                  </a:cubicBezTo>
                  <a:cubicBezTo>
                    <a:pt x="1048" y="21725"/>
                    <a:pt x="1041" y="21712"/>
                    <a:pt x="1035" y="21686"/>
                  </a:cubicBezTo>
                  <a:cubicBezTo>
                    <a:pt x="963" y="21270"/>
                    <a:pt x="937" y="20730"/>
                    <a:pt x="963" y="20067"/>
                  </a:cubicBezTo>
                  <a:cubicBezTo>
                    <a:pt x="983" y="19709"/>
                    <a:pt x="996" y="19436"/>
                    <a:pt x="1002" y="19260"/>
                  </a:cubicBezTo>
                  <a:cubicBezTo>
                    <a:pt x="1009" y="18994"/>
                    <a:pt x="1002" y="18766"/>
                    <a:pt x="989" y="18577"/>
                  </a:cubicBezTo>
                  <a:cubicBezTo>
                    <a:pt x="989" y="18571"/>
                    <a:pt x="989" y="18558"/>
                    <a:pt x="989" y="18551"/>
                  </a:cubicBezTo>
                  <a:cubicBezTo>
                    <a:pt x="911" y="18532"/>
                    <a:pt x="827" y="18512"/>
                    <a:pt x="736" y="18493"/>
                  </a:cubicBezTo>
                  <a:lnTo>
                    <a:pt x="736" y="18512"/>
                  </a:lnTo>
                  <a:lnTo>
                    <a:pt x="742" y="18753"/>
                  </a:lnTo>
                  <a:cubicBezTo>
                    <a:pt x="742" y="18851"/>
                    <a:pt x="742" y="18929"/>
                    <a:pt x="736" y="18994"/>
                  </a:cubicBezTo>
                  <a:cubicBezTo>
                    <a:pt x="729" y="19020"/>
                    <a:pt x="716" y="19078"/>
                    <a:pt x="697" y="19169"/>
                  </a:cubicBezTo>
                  <a:cubicBezTo>
                    <a:pt x="684" y="19247"/>
                    <a:pt x="671" y="19306"/>
                    <a:pt x="671" y="19351"/>
                  </a:cubicBezTo>
                  <a:cubicBezTo>
                    <a:pt x="671" y="19403"/>
                    <a:pt x="671" y="19488"/>
                    <a:pt x="671" y="19605"/>
                  </a:cubicBezTo>
                  <a:cubicBezTo>
                    <a:pt x="671" y="19670"/>
                    <a:pt x="651" y="19761"/>
                    <a:pt x="625" y="19891"/>
                  </a:cubicBezTo>
                  <a:cubicBezTo>
                    <a:pt x="612" y="19976"/>
                    <a:pt x="593" y="20099"/>
                    <a:pt x="573" y="20262"/>
                  </a:cubicBezTo>
                  <a:lnTo>
                    <a:pt x="541" y="20672"/>
                  </a:lnTo>
                  <a:cubicBezTo>
                    <a:pt x="580" y="20685"/>
                    <a:pt x="612" y="20704"/>
                    <a:pt x="632" y="20730"/>
                  </a:cubicBezTo>
                  <a:cubicBezTo>
                    <a:pt x="664" y="20776"/>
                    <a:pt x="671" y="20841"/>
                    <a:pt x="658" y="20932"/>
                  </a:cubicBezTo>
                  <a:cubicBezTo>
                    <a:pt x="632" y="21075"/>
                    <a:pt x="560" y="21231"/>
                    <a:pt x="443" y="21413"/>
                  </a:cubicBezTo>
                  <a:cubicBezTo>
                    <a:pt x="456" y="21491"/>
                    <a:pt x="469" y="21576"/>
                    <a:pt x="469" y="21667"/>
                  </a:cubicBezTo>
                  <a:cubicBezTo>
                    <a:pt x="469" y="21771"/>
                    <a:pt x="463" y="21927"/>
                    <a:pt x="443" y="22135"/>
                  </a:cubicBezTo>
                  <a:cubicBezTo>
                    <a:pt x="215" y="24723"/>
                    <a:pt x="66" y="27273"/>
                    <a:pt x="1" y="29796"/>
                  </a:cubicBezTo>
                  <a:cubicBezTo>
                    <a:pt x="1" y="29887"/>
                    <a:pt x="1" y="29952"/>
                    <a:pt x="14" y="30004"/>
                  </a:cubicBezTo>
                  <a:cubicBezTo>
                    <a:pt x="20" y="30076"/>
                    <a:pt x="46" y="30134"/>
                    <a:pt x="92" y="30180"/>
                  </a:cubicBezTo>
                  <a:cubicBezTo>
                    <a:pt x="144" y="30238"/>
                    <a:pt x="248" y="30277"/>
                    <a:pt x="397" y="30297"/>
                  </a:cubicBezTo>
                  <a:lnTo>
                    <a:pt x="397" y="29692"/>
                  </a:lnTo>
                  <a:cubicBezTo>
                    <a:pt x="397" y="29380"/>
                    <a:pt x="404" y="29146"/>
                    <a:pt x="410" y="28990"/>
                  </a:cubicBezTo>
                  <a:cubicBezTo>
                    <a:pt x="450" y="28651"/>
                    <a:pt x="469" y="28404"/>
                    <a:pt x="469" y="28235"/>
                  </a:cubicBezTo>
                  <a:cubicBezTo>
                    <a:pt x="456" y="28021"/>
                    <a:pt x="450" y="27858"/>
                    <a:pt x="443" y="27747"/>
                  </a:cubicBezTo>
                  <a:cubicBezTo>
                    <a:pt x="437" y="27481"/>
                    <a:pt x="443" y="27182"/>
                    <a:pt x="469" y="26850"/>
                  </a:cubicBezTo>
                  <a:cubicBezTo>
                    <a:pt x="482" y="26648"/>
                    <a:pt x="515" y="26343"/>
                    <a:pt x="560" y="25946"/>
                  </a:cubicBezTo>
                  <a:lnTo>
                    <a:pt x="632" y="25361"/>
                  </a:lnTo>
                  <a:cubicBezTo>
                    <a:pt x="637" y="25321"/>
                    <a:pt x="648" y="25301"/>
                    <a:pt x="668" y="25301"/>
                  </a:cubicBezTo>
                  <a:cubicBezTo>
                    <a:pt x="671" y="25301"/>
                    <a:pt x="674" y="25301"/>
                    <a:pt x="677" y="25302"/>
                  </a:cubicBezTo>
                  <a:cubicBezTo>
                    <a:pt x="690" y="25309"/>
                    <a:pt x="697" y="25322"/>
                    <a:pt x="697" y="25348"/>
                  </a:cubicBezTo>
                  <a:cubicBezTo>
                    <a:pt x="690" y="25549"/>
                    <a:pt x="664" y="25933"/>
                    <a:pt x="606" y="26492"/>
                  </a:cubicBezTo>
                  <a:cubicBezTo>
                    <a:pt x="560" y="26967"/>
                    <a:pt x="541" y="27351"/>
                    <a:pt x="554" y="27637"/>
                  </a:cubicBezTo>
                  <a:cubicBezTo>
                    <a:pt x="560" y="27676"/>
                    <a:pt x="560" y="27773"/>
                    <a:pt x="573" y="27930"/>
                  </a:cubicBezTo>
                  <a:cubicBezTo>
                    <a:pt x="580" y="28053"/>
                    <a:pt x="580" y="28151"/>
                    <a:pt x="580" y="28229"/>
                  </a:cubicBezTo>
                  <a:cubicBezTo>
                    <a:pt x="580" y="28294"/>
                    <a:pt x="573" y="28437"/>
                    <a:pt x="560" y="28671"/>
                  </a:cubicBezTo>
                  <a:cubicBezTo>
                    <a:pt x="515" y="29224"/>
                    <a:pt x="508" y="29770"/>
                    <a:pt x="534" y="30310"/>
                  </a:cubicBezTo>
                  <a:cubicBezTo>
                    <a:pt x="612" y="30310"/>
                    <a:pt x="716" y="30316"/>
                    <a:pt x="833" y="30323"/>
                  </a:cubicBezTo>
                  <a:cubicBezTo>
                    <a:pt x="924" y="30323"/>
                    <a:pt x="989" y="30310"/>
                    <a:pt x="1015" y="30271"/>
                  </a:cubicBezTo>
                  <a:cubicBezTo>
                    <a:pt x="1041" y="30245"/>
                    <a:pt x="1048" y="30186"/>
                    <a:pt x="1041" y="30102"/>
                  </a:cubicBezTo>
                  <a:lnTo>
                    <a:pt x="937" y="29204"/>
                  </a:lnTo>
                  <a:cubicBezTo>
                    <a:pt x="924" y="29126"/>
                    <a:pt x="931" y="29068"/>
                    <a:pt x="944" y="29029"/>
                  </a:cubicBezTo>
                  <a:cubicBezTo>
                    <a:pt x="957" y="29003"/>
                    <a:pt x="976" y="28983"/>
                    <a:pt x="1009" y="28970"/>
                  </a:cubicBezTo>
                  <a:cubicBezTo>
                    <a:pt x="1022" y="28964"/>
                    <a:pt x="1035" y="28960"/>
                    <a:pt x="1048" y="28960"/>
                  </a:cubicBezTo>
                  <a:cubicBezTo>
                    <a:pt x="1061" y="28960"/>
                    <a:pt x="1074" y="28964"/>
                    <a:pt x="1087" y="28970"/>
                  </a:cubicBezTo>
                  <a:cubicBezTo>
                    <a:pt x="1119" y="28983"/>
                    <a:pt x="1139" y="29022"/>
                    <a:pt x="1152" y="29087"/>
                  </a:cubicBezTo>
                  <a:lnTo>
                    <a:pt x="1282" y="29803"/>
                  </a:lnTo>
                  <a:cubicBezTo>
                    <a:pt x="1308" y="29939"/>
                    <a:pt x="1354" y="30030"/>
                    <a:pt x="1412" y="30069"/>
                  </a:cubicBezTo>
                  <a:cubicBezTo>
                    <a:pt x="1448" y="30095"/>
                    <a:pt x="1493" y="30108"/>
                    <a:pt x="1546" y="30108"/>
                  </a:cubicBezTo>
                  <a:cubicBezTo>
                    <a:pt x="1589" y="30108"/>
                    <a:pt x="1637" y="30099"/>
                    <a:pt x="1692" y="30082"/>
                  </a:cubicBezTo>
                  <a:cubicBezTo>
                    <a:pt x="1679" y="30069"/>
                    <a:pt x="1666" y="30056"/>
                    <a:pt x="1653" y="30037"/>
                  </a:cubicBezTo>
                  <a:cubicBezTo>
                    <a:pt x="1555" y="29900"/>
                    <a:pt x="1510" y="29751"/>
                    <a:pt x="1523" y="29581"/>
                  </a:cubicBezTo>
                  <a:cubicBezTo>
                    <a:pt x="1536" y="29503"/>
                    <a:pt x="1555" y="29451"/>
                    <a:pt x="1588" y="29419"/>
                  </a:cubicBezTo>
                  <a:cubicBezTo>
                    <a:pt x="1594" y="29406"/>
                    <a:pt x="1614" y="29386"/>
                    <a:pt x="1646" y="29373"/>
                  </a:cubicBezTo>
                  <a:cubicBezTo>
                    <a:pt x="1672" y="29354"/>
                    <a:pt x="1692" y="29341"/>
                    <a:pt x="1705" y="29328"/>
                  </a:cubicBezTo>
                  <a:cubicBezTo>
                    <a:pt x="1757" y="29282"/>
                    <a:pt x="1776" y="29185"/>
                    <a:pt x="1770" y="29035"/>
                  </a:cubicBezTo>
                  <a:cubicBezTo>
                    <a:pt x="1750" y="28775"/>
                    <a:pt x="1757" y="28411"/>
                    <a:pt x="1776" y="27943"/>
                  </a:cubicBezTo>
                  <a:lnTo>
                    <a:pt x="1841" y="26473"/>
                  </a:lnTo>
                  <a:cubicBezTo>
                    <a:pt x="1848" y="26297"/>
                    <a:pt x="1861" y="26128"/>
                    <a:pt x="1874" y="25959"/>
                  </a:cubicBezTo>
                  <a:cubicBezTo>
                    <a:pt x="1880" y="25913"/>
                    <a:pt x="1893" y="25894"/>
                    <a:pt x="1919" y="25894"/>
                  </a:cubicBezTo>
                  <a:cubicBezTo>
                    <a:pt x="1939" y="25894"/>
                    <a:pt x="1952" y="25913"/>
                    <a:pt x="1958" y="25959"/>
                  </a:cubicBezTo>
                  <a:cubicBezTo>
                    <a:pt x="1965" y="26317"/>
                    <a:pt x="1958" y="26752"/>
                    <a:pt x="1939" y="27273"/>
                  </a:cubicBezTo>
                  <a:cubicBezTo>
                    <a:pt x="1926" y="27559"/>
                    <a:pt x="1900" y="27995"/>
                    <a:pt x="1874" y="28580"/>
                  </a:cubicBezTo>
                  <a:cubicBezTo>
                    <a:pt x="1861" y="28736"/>
                    <a:pt x="1867" y="28866"/>
                    <a:pt x="1874" y="28970"/>
                  </a:cubicBezTo>
                  <a:cubicBezTo>
                    <a:pt x="1887" y="29055"/>
                    <a:pt x="1893" y="29113"/>
                    <a:pt x="1893" y="29139"/>
                  </a:cubicBezTo>
                  <a:cubicBezTo>
                    <a:pt x="1893" y="29204"/>
                    <a:pt x="1880" y="29256"/>
                    <a:pt x="1861" y="29302"/>
                  </a:cubicBezTo>
                  <a:cubicBezTo>
                    <a:pt x="1841" y="29334"/>
                    <a:pt x="1802" y="29380"/>
                    <a:pt x="1737" y="29432"/>
                  </a:cubicBezTo>
                  <a:cubicBezTo>
                    <a:pt x="1685" y="29484"/>
                    <a:pt x="1646" y="29529"/>
                    <a:pt x="1633" y="29568"/>
                  </a:cubicBezTo>
                  <a:cubicBezTo>
                    <a:pt x="1601" y="29640"/>
                    <a:pt x="1607" y="29731"/>
                    <a:pt x="1659" y="29835"/>
                  </a:cubicBezTo>
                  <a:cubicBezTo>
                    <a:pt x="1666" y="29861"/>
                    <a:pt x="1685" y="29907"/>
                    <a:pt x="1718" y="29959"/>
                  </a:cubicBezTo>
                  <a:cubicBezTo>
                    <a:pt x="1731" y="29998"/>
                    <a:pt x="1744" y="30030"/>
                    <a:pt x="1750" y="30063"/>
                  </a:cubicBezTo>
                  <a:cubicBezTo>
                    <a:pt x="1763" y="30056"/>
                    <a:pt x="1770" y="30056"/>
                    <a:pt x="1776" y="30050"/>
                  </a:cubicBezTo>
                  <a:lnTo>
                    <a:pt x="2166" y="29900"/>
                  </a:lnTo>
                  <a:cubicBezTo>
                    <a:pt x="2160" y="28463"/>
                    <a:pt x="2166" y="27383"/>
                    <a:pt x="2192" y="26661"/>
                  </a:cubicBezTo>
                  <a:lnTo>
                    <a:pt x="2290" y="24450"/>
                  </a:lnTo>
                  <a:cubicBezTo>
                    <a:pt x="2290" y="24437"/>
                    <a:pt x="2290" y="24424"/>
                    <a:pt x="2303" y="24411"/>
                  </a:cubicBezTo>
                  <a:cubicBezTo>
                    <a:pt x="2307" y="24404"/>
                    <a:pt x="2311" y="24400"/>
                    <a:pt x="2316" y="24400"/>
                  </a:cubicBezTo>
                  <a:cubicBezTo>
                    <a:pt x="2319" y="24400"/>
                    <a:pt x="2324" y="24402"/>
                    <a:pt x="2329" y="24405"/>
                  </a:cubicBezTo>
                  <a:cubicBezTo>
                    <a:pt x="2329" y="24405"/>
                    <a:pt x="2336" y="24418"/>
                    <a:pt x="2342" y="24431"/>
                  </a:cubicBezTo>
                  <a:cubicBezTo>
                    <a:pt x="2368" y="24736"/>
                    <a:pt x="2368" y="25094"/>
                    <a:pt x="2355" y="25510"/>
                  </a:cubicBezTo>
                  <a:cubicBezTo>
                    <a:pt x="2349" y="25744"/>
                    <a:pt x="2329" y="26102"/>
                    <a:pt x="2303" y="26577"/>
                  </a:cubicBezTo>
                  <a:cubicBezTo>
                    <a:pt x="2284" y="27006"/>
                    <a:pt x="2277" y="27539"/>
                    <a:pt x="2284" y="28170"/>
                  </a:cubicBezTo>
                  <a:cubicBezTo>
                    <a:pt x="2284" y="28521"/>
                    <a:pt x="2290" y="29048"/>
                    <a:pt x="2297" y="29751"/>
                  </a:cubicBezTo>
                  <a:lnTo>
                    <a:pt x="2297" y="29855"/>
                  </a:lnTo>
                  <a:lnTo>
                    <a:pt x="2407" y="29809"/>
                  </a:lnTo>
                  <a:cubicBezTo>
                    <a:pt x="2550" y="29751"/>
                    <a:pt x="2667" y="29718"/>
                    <a:pt x="2752" y="29705"/>
                  </a:cubicBezTo>
                  <a:cubicBezTo>
                    <a:pt x="2791" y="29699"/>
                    <a:pt x="2830" y="29695"/>
                    <a:pt x="2867" y="29695"/>
                  </a:cubicBezTo>
                  <a:cubicBezTo>
                    <a:pt x="2905" y="29695"/>
                    <a:pt x="2940" y="29699"/>
                    <a:pt x="2973" y="29705"/>
                  </a:cubicBezTo>
                  <a:cubicBezTo>
                    <a:pt x="2804" y="28339"/>
                    <a:pt x="2687" y="26518"/>
                    <a:pt x="2628" y="24242"/>
                  </a:cubicBezTo>
                  <a:cubicBezTo>
                    <a:pt x="2550" y="21478"/>
                    <a:pt x="2479" y="19625"/>
                    <a:pt x="2401" y="18669"/>
                  </a:cubicBezTo>
                  <a:cubicBezTo>
                    <a:pt x="2394" y="18551"/>
                    <a:pt x="2377" y="18492"/>
                    <a:pt x="2352" y="1849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0"/>
            <p:cNvSpPr/>
            <p:nvPr/>
          </p:nvSpPr>
          <p:spPr>
            <a:xfrm>
              <a:off x="-7160805" y="8293358"/>
              <a:ext cx="521023" cy="241762"/>
            </a:xfrm>
            <a:custGeom>
              <a:avLst/>
              <a:gdLst/>
              <a:ahLst/>
              <a:cxnLst/>
              <a:rect l="l" t="t" r="r" b="b"/>
              <a:pathLst>
                <a:path w="6836" h="3172" extrusionOk="0">
                  <a:moveTo>
                    <a:pt x="6803" y="1"/>
                  </a:moveTo>
                  <a:cubicBezTo>
                    <a:pt x="6634" y="85"/>
                    <a:pt x="6406" y="241"/>
                    <a:pt x="6101" y="469"/>
                  </a:cubicBezTo>
                  <a:lnTo>
                    <a:pt x="5938" y="599"/>
                  </a:lnTo>
                  <a:lnTo>
                    <a:pt x="5840" y="703"/>
                  </a:lnTo>
                  <a:cubicBezTo>
                    <a:pt x="5827" y="723"/>
                    <a:pt x="5821" y="736"/>
                    <a:pt x="5821" y="742"/>
                  </a:cubicBezTo>
                  <a:cubicBezTo>
                    <a:pt x="5824" y="744"/>
                    <a:pt x="5827" y="745"/>
                    <a:pt x="5831" y="745"/>
                  </a:cubicBezTo>
                  <a:cubicBezTo>
                    <a:pt x="5841" y="745"/>
                    <a:pt x="5853" y="737"/>
                    <a:pt x="5873" y="723"/>
                  </a:cubicBezTo>
                  <a:cubicBezTo>
                    <a:pt x="6061" y="554"/>
                    <a:pt x="6276" y="398"/>
                    <a:pt x="6504" y="241"/>
                  </a:cubicBezTo>
                  <a:lnTo>
                    <a:pt x="6816" y="33"/>
                  </a:lnTo>
                  <a:cubicBezTo>
                    <a:pt x="6835" y="20"/>
                    <a:pt x="6835" y="14"/>
                    <a:pt x="6829" y="1"/>
                  </a:cubicBezTo>
                  <a:close/>
                  <a:moveTo>
                    <a:pt x="1821" y="1412"/>
                  </a:moveTo>
                  <a:cubicBezTo>
                    <a:pt x="1724" y="1464"/>
                    <a:pt x="1633" y="1523"/>
                    <a:pt x="1548" y="1588"/>
                  </a:cubicBezTo>
                  <a:lnTo>
                    <a:pt x="1535" y="1607"/>
                  </a:lnTo>
                  <a:cubicBezTo>
                    <a:pt x="1528" y="1614"/>
                    <a:pt x="1528" y="1627"/>
                    <a:pt x="1541" y="1633"/>
                  </a:cubicBezTo>
                  <a:cubicBezTo>
                    <a:pt x="1561" y="1633"/>
                    <a:pt x="1600" y="1620"/>
                    <a:pt x="1646" y="1594"/>
                  </a:cubicBezTo>
                  <a:lnTo>
                    <a:pt x="1821" y="1484"/>
                  </a:lnTo>
                  <a:cubicBezTo>
                    <a:pt x="1841" y="1471"/>
                    <a:pt x="1847" y="1458"/>
                    <a:pt x="1847" y="1445"/>
                  </a:cubicBezTo>
                  <a:cubicBezTo>
                    <a:pt x="1854" y="1438"/>
                    <a:pt x="1847" y="1432"/>
                    <a:pt x="1841" y="1425"/>
                  </a:cubicBezTo>
                  <a:cubicBezTo>
                    <a:pt x="1841" y="1412"/>
                    <a:pt x="1834" y="1412"/>
                    <a:pt x="1821" y="1412"/>
                  </a:cubicBezTo>
                  <a:close/>
                  <a:moveTo>
                    <a:pt x="670" y="2212"/>
                  </a:moveTo>
                  <a:cubicBezTo>
                    <a:pt x="650" y="2212"/>
                    <a:pt x="631" y="2225"/>
                    <a:pt x="618" y="2238"/>
                  </a:cubicBezTo>
                  <a:cubicBezTo>
                    <a:pt x="611" y="2245"/>
                    <a:pt x="605" y="2258"/>
                    <a:pt x="592" y="2277"/>
                  </a:cubicBezTo>
                  <a:lnTo>
                    <a:pt x="520" y="2349"/>
                  </a:lnTo>
                  <a:cubicBezTo>
                    <a:pt x="494" y="2375"/>
                    <a:pt x="468" y="2401"/>
                    <a:pt x="449" y="2433"/>
                  </a:cubicBezTo>
                  <a:lnTo>
                    <a:pt x="273" y="2661"/>
                  </a:lnTo>
                  <a:cubicBezTo>
                    <a:pt x="241" y="2706"/>
                    <a:pt x="189" y="2778"/>
                    <a:pt x="124" y="2869"/>
                  </a:cubicBezTo>
                  <a:cubicBezTo>
                    <a:pt x="65" y="2960"/>
                    <a:pt x="26" y="3038"/>
                    <a:pt x="7" y="3103"/>
                  </a:cubicBezTo>
                  <a:cubicBezTo>
                    <a:pt x="0" y="3129"/>
                    <a:pt x="0" y="3149"/>
                    <a:pt x="13" y="3162"/>
                  </a:cubicBezTo>
                  <a:cubicBezTo>
                    <a:pt x="20" y="3168"/>
                    <a:pt x="28" y="3171"/>
                    <a:pt x="37" y="3171"/>
                  </a:cubicBezTo>
                  <a:cubicBezTo>
                    <a:pt x="46" y="3171"/>
                    <a:pt x="55" y="3168"/>
                    <a:pt x="65" y="3162"/>
                  </a:cubicBezTo>
                  <a:cubicBezTo>
                    <a:pt x="78" y="3155"/>
                    <a:pt x="91" y="3142"/>
                    <a:pt x="104" y="3116"/>
                  </a:cubicBezTo>
                  <a:cubicBezTo>
                    <a:pt x="169" y="3012"/>
                    <a:pt x="280" y="2856"/>
                    <a:pt x="442" y="2641"/>
                  </a:cubicBezTo>
                  <a:cubicBezTo>
                    <a:pt x="501" y="2563"/>
                    <a:pt x="553" y="2505"/>
                    <a:pt x="592" y="2466"/>
                  </a:cubicBezTo>
                  <a:lnTo>
                    <a:pt x="709" y="2349"/>
                  </a:lnTo>
                  <a:cubicBezTo>
                    <a:pt x="742" y="2310"/>
                    <a:pt x="748" y="2271"/>
                    <a:pt x="729" y="2238"/>
                  </a:cubicBezTo>
                  <a:cubicBezTo>
                    <a:pt x="716" y="2225"/>
                    <a:pt x="696" y="2212"/>
                    <a:pt x="670" y="2212"/>
                  </a:cubicBezTo>
                  <a:close/>
                </a:path>
              </a:pathLst>
            </a:custGeom>
            <a:solidFill>
              <a:srgbClr val="FFFF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 name="Google Shape;1768;p30"/>
          <p:cNvGrpSpPr/>
          <p:nvPr/>
        </p:nvGrpSpPr>
        <p:grpSpPr>
          <a:xfrm rot="823310">
            <a:off x="7712398" y="4005771"/>
            <a:ext cx="1050180" cy="1225748"/>
            <a:chOff x="-4275126" y="-3764398"/>
            <a:chExt cx="1250560" cy="1459627"/>
          </a:xfrm>
        </p:grpSpPr>
        <p:sp>
          <p:nvSpPr>
            <p:cNvPr id="1769" name="Google Shape;1769;p30"/>
            <p:cNvSpPr/>
            <p:nvPr/>
          </p:nvSpPr>
          <p:spPr>
            <a:xfrm>
              <a:off x="-4275126" y="-3764398"/>
              <a:ext cx="1250560" cy="1459627"/>
            </a:xfrm>
            <a:custGeom>
              <a:avLst/>
              <a:gdLst/>
              <a:ahLst/>
              <a:cxnLst/>
              <a:rect l="l" t="t" r="r" b="b"/>
              <a:pathLst>
                <a:path w="26690" h="31152" extrusionOk="0">
                  <a:moveTo>
                    <a:pt x="26370" y="7155"/>
                  </a:moveTo>
                  <a:cubicBezTo>
                    <a:pt x="25177" y="4819"/>
                    <a:pt x="22780" y="3098"/>
                    <a:pt x="20985" y="2065"/>
                  </a:cubicBezTo>
                  <a:cubicBezTo>
                    <a:pt x="18613" y="713"/>
                    <a:pt x="16092" y="0"/>
                    <a:pt x="13671" y="0"/>
                  </a:cubicBezTo>
                  <a:cubicBezTo>
                    <a:pt x="13597" y="0"/>
                    <a:pt x="13535" y="0"/>
                    <a:pt x="13462" y="0"/>
                  </a:cubicBezTo>
                  <a:cubicBezTo>
                    <a:pt x="8765" y="74"/>
                    <a:pt x="3836" y="2496"/>
                    <a:pt x="627" y="6307"/>
                  </a:cubicBezTo>
                  <a:cubicBezTo>
                    <a:pt x="197" y="6811"/>
                    <a:pt x="0" y="7474"/>
                    <a:pt x="99" y="8114"/>
                  </a:cubicBezTo>
                  <a:cubicBezTo>
                    <a:pt x="123" y="8273"/>
                    <a:pt x="160" y="8421"/>
                    <a:pt x="221" y="8568"/>
                  </a:cubicBezTo>
                  <a:cubicBezTo>
                    <a:pt x="246" y="9577"/>
                    <a:pt x="295" y="10585"/>
                    <a:pt x="344" y="11556"/>
                  </a:cubicBezTo>
                  <a:cubicBezTo>
                    <a:pt x="418" y="12933"/>
                    <a:pt x="480" y="14236"/>
                    <a:pt x="480" y="15551"/>
                  </a:cubicBezTo>
                  <a:cubicBezTo>
                    <a:pt x="480" y="15736"/>
                    <a:pt x="480" y="15932"/>
                    <a:pt x="480" y="16117"/>
                  </a:cubicBezTo>
                  <a:cubicBezTo>
                    <a:pt x="467" y="17026"/>
                    <a:pt x="455" y="18059"/>
                    <a:pt x="701" y="19116"/>
                  </a:cubicBezTo>
                  <a:cubicBezTo>
                    <a:pt x="1008" y="20481"/>
                    <a:pt x="1697" y="21612"/>
                    <a:pt x="2262" y="22448"/>
                  </a:cubicBezTo>
                  <a:cubicBezTo>
                    <a:pt x="4696" y="26050"/>
                    <a:pt x="8003" y="28902"/>
                    <a:pt x="11827" y="30721"/>
                  </a:cubicBezTo>
                  <a:cubicBezTo>
                    <a:pt x="12208" y="30992"/>
                    <a:pt x="12675" y="31151"/>
                    <a:pt x="13179" y="31151"/>
                  </a:cubicBezTo>
                  <a:lnTo>
                    <a:pt x="13216" y="31151"/>
                  </a:lnTo>
                  <a:cubicBezTo>
                    <a:pt x="15859" y="31102"/>
                    <a:pt x="17961" y="29148"/>
                    <a:pt x="19362" y="27845"/>
                  </a:cubicBezTo>
                  <a:cubicBezTo>
                    <a:pt x="21194" y="26136"/>
                    <a:pt x="22768" y="24402"/>
                    <a:pt x="24046" y="22718"/>
                  </a:cubicBezTo>
                  <a:cubicBezTo>
                    <a:pt x="24772" y="21747"/>
                    <a:pt x="25497" y="20665"/>
                    <a:pt x="25829" y="19325"/>
                  </a:cubicBezTo>
                  <a:cubicBezTo>
                    <a:pt x="26099" y="18194"/>
                    <a:pt x="26198" y="17076"/>
                    <a:pt x="26296" y="15994"/>
                  </a:cubicBezTo>
                  <a:lnTo>
                    <a:pt x="26333" y="15588"/>
                  </a:lnTo>
                  <a:cubicBezTo>
                    <a:pt x="26443" y="14346"/>
                    <a:pt x="26530" y="13080"/>
                    <a:pt x="26566" y="11826"/>
                  </a:cubicBezTo>
                  <a:cubicBezTo>
                    <a:pt x="26566" y="11679"/>
                    <a:pt x="26566" y="11519"/>
                    <a:pt x="26579" y="11359"/>
                  </a:cubicBezTo>
                  <a:cubicBezTo>
                    <a:pt x="26603" y="10548"/>
                    <a:pt x="26640" y="9663"/>
                    <a:pt x="26554" y="8753"/>
                  </a:cubicBezTo>
                  <a:cubicBezTo>
                    <a:pt x="26689" y="8224"/>
                    <a:pt x="26628" y="7659"/>
                    <a:pt x="26370" y="7155"/>
                  </a:cubicBezTo>
                  <a:close/>
                </a:path>
              </a:pathLst>
            </a:custGeom>
            <a:solidFill>
              <a:srgbClr val="FFFFFF"/>
            </a:solidFill>
            <a:ln>
              <a:noFill/>
            </a:ln>
            <a:effectLst>
              <a:outerShdw blurRad="57150" dist="57150"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0"/>
            <p:cNvSpPr/>
            <p:nvPr/>
          </p:nvSpPr>
          <p:spPr>
            <a:xfrm>
              <a:off x="-4155927" y="-3647073"/>
              <a:ext cx="1023079" cy="1221322"/>
            </a:xfrm>
            <a:custGeom>
              <a:avLst/>
              <a:gdLst/>
              <a:ahLst/>
              <a:cxnLst/>
              <a:rect l="l" t="t" r="r" b="b"/>
              <a:pathLst>
                <a:path w="21835" h="26066" extrusionOk="0">
                  <a:moveTo>
                    <a:pt x="11075" y="1"/>
                  </a:moveTo>
                  <a:cubicBezTo>
                    <a:pt x="6917" y="1"/>
                    <a:pt x="2711" y="1864"/>
                    <a:pt x="1" y="5376"/>
                  </a:cubicBezTo>
                  <a:cubicBezTo>
                    <a:pt x="62" y="9396"/>
                    <a:pt x="222" y="11965"/>
                    <a:pt x="407" y="15444"/>
                  </a:cubicBezTo>
                  <a:cubicBezTo>
                    <a:pt x="591" y="18764"/>
                    <a:pt x="7291" y="26066"/>
                    <a:pt x="10893" y="26066"/>
                  </a:cubicBezTo>
                  <a:cubicBezTo>
                    <a:pt x="14765" y="26066"/>
                    <a:pt x="20937" y="18087"/>
                    <a:pt x="21220" y="15444"/>
                  </a:cubicBezTo>
                  <a:cubicBezTo>
                    <a:pt x="21662" y="11424"/>
                    <a:pt x="21834" y="6556"/>
                    <a:pt x="21797" y="5708"/>
                  </a:cubicBezTo>
                  <a:cubicBezTo>
                    <a:pt x="19275" y="1833"/>
                    <a:pt x="15199" y="1"/>
                    <a:pt x="11075"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0"/>
            <p:cNvSpPr/>
            <p:nvPr/>
          </p:nvSpPr>
          <p:spPr>
            <a:xfrm>
              <a:off x="-4086769" y="-3537479"/>
              <a:ext cx="328922" cy="416494"/>
            </a:xfrm>
            <a:custGeom>
              <a:avLst/>
              <a:gdLst/>
              <a:ahLst/>
              <a:cxnLst/>
              <a:rect l="l" t="t" r="r" b="b"/>
              <a:pathLst>
                <a:path w="7020" h="8889" extrusionOk="0">
                  <a:moveTo>
                    <a:pt x="7007" y="1"/>
                  </a:moveTo>
                  <a:lnTo>
                    <a:pt x="7007" y="1"/>
                  </a:lnTo>
                  <a:cubicBezTo>
                    <a:pt x="4438" y="787"/>
                    <a:pt x="2041" y="2140"/>
                    <a:pt x="25" y="3898"/>
                  </a:cubicBezTo>
                  <a:cubicBezTo>
                    <a:pt x="37" y="5557"/>
                    <a:pt x="25" y="7217"/>
                    <a:pt x="0" y="8876"/>
                  </a:cubicBezTo>
                  <a:cubicBezTo>
                    <a:pt x="559" y="8885"/>
                    <a:pt x="1229" y="8888"/>
                    <a:pt x="1930" y="8888"/>
                  </a:cubicBezTo>
                  <a:cubicBezTo>
                    <a:pt x="4264" y="8888"/>
                    <a:pt x="6934" y="8852"/>
                    <a:pt x="6934" y="8852"/>
                  </a:cubicBezTo>
                  <a:cubicBezTo>
                    <a:pt x="6934" y="8852"/>
                    <a:pt x="7020" y="542"/>
                    <a:pt x="7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0"/>
            <p:cNvSpPr/>
            <p:nvPr/>
          </p:nvSpPr>
          <p:spPr>
            <a:xfrm>
              <a:off x="-3536129" y="-3537479"/>
              <a:ext cx="328407" cy="416494"/>
            </a:xfrm>
            <a:custGeom>
              <a:avLst/>
              <a:gdLst/>
              <a:ahLst/>
              <a:cxnLst/>
              <a:rect l="l" t="t" r="r" b="b"/>
              <a:pathLst>
                <a:path w="7009" h="8889" extrusionOk="0">
                  <a:moveTo>
                    <a:pt x="13" y="1"/>
                  </a:moveTo>
                  <a:lnTo>
                    <a:pt x="13" y="1"/>
                  </a:lnTo>
                  <a:cubicBezTo>
                    <a:pt x="1" y="542"/>
                    <a:pt x="74" y="8852"/>
                    <a:pt x="74" y="8852"/>
                  </a:cubicBezTo>
                  <a:cubicBezTo>
                    <a:pt x="74" y="8852"/>
                    <a:pt x="2744" y="8888"/>
                    <a:pt x="5079" y="8888"/>
                  </a:cubicBezTo>
                  <a:cubicBezTo>
                    <a:pt x="5779" y="8888"/>
                    <a:pt x="6449" y="8885"/>
                    <a:pt x="7008" y="8876"/>
                  </a:cubicBezTo>
                  <a:cubicBezTo>
                    <a:pt x="6983" y="7217"/>
                    <a:pt x="6971" y="5557"/>
                    <a:pt x="6983" y="3898"/>
                  </a:cubicBezTo>
                  <a:cubicBezTo>
                    <a:pt x="4967" y="2140"/>
                    <a:pt x="2570" y="787"/>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0"/>
            <p:cNvSpPr/>
            <p:nvPr/>
          </p:nvSpPr>
          <p:spPr>
            <a:xfrm>
              <a:off x="-4074118" y="-2997194"/>
              <a:ext cx="305354" cy="405577"/>
            </a:xfrm>
            <a:custGeom>
              <a:avLst/>
              <a:gdLst/>
              <a:ahLst/>
              <a:cxnLst/>
              <a:rect l="l" t="t" r="r" b="b"/>
              <a:pathLst>
                <a:path w="6517" h="8656" extrusionOk="0">
                  <a:moveTo>
                    <a:pt x="1" y="1"/>
                  </a:moveTo>
                  <a:cubicBezTo>
                    <a:pt x="1" y="1"/>
                    <a:pt x="1132" y="4967"/>
                    <a:pt x="6381" y="8655"/>
                  </a:cubicBezTo>
                  <a:cubicBezTo>
                    <a:pt x="6442" y="5766"/>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0"/>
            <p:cNvSpPr/>
            <p:nvPr/>
          </p:nvSpPr>
          <p:spPr>
            <a:xfrm>
              <a:off x="-3553418" y="-2997194"/>
              <a:ext cx="305354" cy="405577"/>
            </a:xfrm>
            <a:custGeom>
              <a:avLst/>
              <a:gdLst/>
              <a:ahLst/>
              <a:cxnLst/>
              <a:rect l="l" t="t" r="r" b="b"/>
              <a:pathLst>
                <a:path w="6517" h="8656" extrusionOk="0">
                  <a:moveTo>
                    <a:pt x="1" y="1"/>
                  </a:moveTo>
                  <a:cubicBezTo>
                    <a:pt x="1" y="1"/>
                    <a:pt x="75" y="5766"/>
                    <a:pt x="136" y="8655"/>
                  </a:cubicBezTo>
                  <a:cubicBezTo>
                    <a:pt x="5385" y="4967"/>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0"/>
            <p:cNvSpPr/>
            <p:nvPr/>
          </p:nvSpPr>
          <p:spPr>
            <a:xfrm>
              <a:off x="-3683019" y="-3442410"/>
              <a:ext cx="62833" cy="62786"/>
            </a:xfrm>
            <a:custGeom>
              <a:avLst/>
              <a:gdLst/>
              <a:ahLst/>
              <a:cxnLst/>
              <a:rect l="l" t="t" r="r" b="b"/>
              <a:pathLst>
                <a:path w="1341" h="1340"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0"/>
            <p:cNvSpPr/>
            <p:nvPr/>
          </p:nvSpPr>
          <p:spPr>
            <a:xfrm>
              <a:off x="-3683019" y="-3238544"/>
              <a:ext cx="62833" cy="62833"/>
            </a:xfrm>
            <a:custGeom>
              <a:avLst/>
              <a:gdLst/>
              <a:ahLst/>
              <a:cxnLst/>
              <a:rect l="l" t="t" r="r" b="b"/>
              <a:pathLst>
                <a:path w="1341" h="1341" extrusionOk="0">
                  <a:moveTo>
                    <a:pt x="677" y="1"/>
                  </a:moveTo>
                  <a:cubicBezTo>
                    <a:pt x="308" y="1"/>
                    <a:pt x="1" y="296"/>
                    <a:pt x="1" y="665"/>
                  </a:cubicBezTo>
                  <a:cubicBezTo>
                    <a:pt x="1" y="1034"/>
                    <a:pt x="308" y="1341"/>
                    <a:pt x="677" y="1341"/>
                  </a:cubicBezTo>
                  <a:cubicBezTo>
                    <a:pt x="1046" y="1341"/>
                    <a:pt x="1341" y="1034"/>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0"/>
            <p:cNvSpPr/>
            <p:nvPr/>
          </p:nvSpPr>
          <p:spPr>
            <a:xfrm>
              <a:off x="-3683019" y="-3034631"/>
              <a:ext cx="62833" cy="62833"/>
            </a:xfrm>
            <a:custGeom>
              <a:avLst/>
              <a:gdLst/>
              <a:ahLst/>
              <a:cxnLst/>
              <a:rect l="l" t="t" r="r" b="b"/>
              <a:pathLst>
                <a:path w="1341" h="1341" extrusionOk="0">
                  <a:moveTo>
                    <a:pt x="677" y="1"/>
                  </a:moveTo>
                  <a:cubicBezTo>
                    <a:pt x="308" y="1"/>
                    <a:pt x="1" y="296"/>
                    <a:pt x="1" y="665"/>
                  </a:cubicBezTo>
                  <a:cubicBezTo>
                    <a:pt x="1" y="1033"/>
                    <a:pt x="308" y="1341"/>
                    <a:pt x="677" y="1341"/>
                  </a:cubicBezTo>
                  <a:cubicBezTo>
                    <a:pt x="1046" y="1341"/>
                    <a:pt x="1341" y="1033"/>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0"/>
            <p:cNvSpPr/>
            <p:nvPr/>
          </p:nvSpPr>
          <p:spPr>
            <a:xfrm>
              <a:off x="-3683019" y="-2830718"/>
              <a:ext cx="62833" cy="62833"/>
            </a:xfrm>
            <a:custGeom>
              <a:avLst/>
              <a:gdLst/>
              <a:ahLst/>
              <a:cxnLst/>
              <a:rect l="l" t="t" r="r" b="b"/>
              <a:pathLst>
                <a:path w="1341" h="1341" extrusionOk="0">
                  <a:moveTo>
                    <a:pt x="677" y="1"/>
                  </a:moveTo>
                  <a:cubicBezTo>
                    <a:pt x="308" y="1"/>
                    <a:pt x="1" y="296"/>
                    <a:pt x="1" y="664"/>
                  </a:cubicBezTo>
                  <a:cubicBezTo>
                    <a:pt x="1" y="1033"/>
                    <a:pt x="308" y="1341"/>
                    <a:pt x="677" y="1341"/>
                  </a:cubicBezTo>
                  <a:cubicBezTo>
                    <a:pt x="1046" y="1341"/>
                    <a:pt x="1341" y="1033"/>
                    <a:pt x="1341" y="664"/>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0"/>
            <p:cNvSpPr/>
            <p:nvPr/>
          </p:nvSpPr>
          <p:spPr>
            <a:xfrm>
              <a:off x="-3683019" y="-2626805"/>
              <a:ext cx="62833" cy="62833"/>
            </a:xfrm>
            <a:custGeom>
              <a:avLst/>
              <a:gdLst/>
              <a:ahLst/>
              <a:cxnLst/>
              <a:rect l="l" t="t" r="r" b="b"/>
              <a:pathLst>
                <a:path w="1341" h="1341"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0"/>
            <p:cNvSpPr/>
            <p:nvPr/>
          </p:nvSpPr>
          <p:spPr>
            <a:xfrm>
              <a:off x="-4178370" y="-3669938"/>
              <a:ext cx="1057049" cy="1269536"/>
            </a:xfrm>
            <a:custGeom>
              <a:avLst/>
              <a:gdLst/>
              <a:ahLst/>
              <a:cxnLst/>
              <a:rect l="l" t="t" r="r" b="b"/>
              <a:pathLst>
                <a:path w="22560" h="27095" extrusionOk="0">
                  <a:moveTo>
                    <a:pt x="21662" y="14396"/>
                  </a:moveTo>
                  <a:cubicBezTo>
                    <a:pt x="21711" y="12994"/>
                    <a:pt x="21735" y="11593"/>
                    <a:pt x="21735" y="10191"/>
                  </a:cubicBezTo>
                  <a:cubicBezTo>
                    <a:pt x="21809" y="10179"/>
                    <a:pt x="21883" y="10167"/>
                    <a:pt x="21944" y="10154"/>
                  </a:cubicBezTo>
                  <a:cubicBezTo>
                    <a:pt x="21920" y="10966"/>
                    <a:pt x="21871" y="11777"/>
                    <a:pt x="21809" y="12576"/>
                  </a:cubicBezTo>
                  <a:cubicBezTo>
                    <a:pt x="21760" y="13179"/>
                    <a:pt x="21723" y="13793"/>
                    <a:pt x="21662" y="14396"/>
                  </a:cubicBezTo>
                  <a:close/>
                  <a:moveTo>
                    <a:pt x="20260" y="18883"/>
                  </a:moveTo>
                  <a:cubicBezTo>
                    <a:pt x="19990" y="19264"/>
                    <a:pt x="19695" y="19633"/>
                    <a:pt x="19400" y="20001"/>
                  </a:cubicBezTo>
                  <a:cubicBezTo>
                    <a:pt x="19105" y="19264"/>
                    <a:pt x="18736" y="18575"/>
                    <a:pt x="18367" y="17875"/>
                  </a:cubicBezTo>
                  <a:cubicBezTo>
                    <a:pt x="18514" y="17629"/>
                    <a:pt x="18674" y="17371"/>
                    <a:pt x="18810" y="17113"/>
                  </a:cubicBezTo>
                  <a:cubicBezTo>
                    <a:pt x="19363" y="17506"/>
                    <a:pt x="19879" y="17936"/>
                    <a:pt x="20383" y="18379"/>
                  </a:cubicBezTo>
                  <a:cubicBezTo>
                    <a:pt x="20408" y="18403"/>
                    <a:pt x="20445" y="18366"/>
                    <a:pt x="20420" y="18342"/>
                  </a:cubicBezTo>
                  <a:cubicBezTo>
                    <a:pt x="19928" y="17887"/>
                    <a:pt x="19387" y="17481"/>
                    <a:pt x="18822" y="17100"/>
                  </a:cubicBezTo>
                  <a:cubicBezTo>
                    <a:pt x="19289" y="16264"/>
                    <a:pt x="19682" y="15391"/>
                    <a:pt x="19977" y="14469"/>
                  </a:cubicBezTo>
                  <a:cubicBezTo>
                    <a:pt x="20002" y="14408"/>
                    <a:pt x="19965" y="14322"/>
                    <a:pt x="19891" y="14322"/>
                  </a:cubicBezTo>
                  <a:cubicBezTo>
                    <a:pt x="18834" y="14310"/>
                    <a:pt x="17777" y="14297"/>
                    <a:pt x="16732" y="14297"/>
                  </a:cubicBezTo>
                  <a:cubicBezTo>
                    <a:pt x="16646" y="13437"/>
                    <a:pt x="16486" y="12576"/>
                    <a:pt x="16314" y="11728"/>
                  </a:cubicBezTo>
                  <a:cubicBezTo>
                    <a:pt x="17777" y="11703"/>
                    <a:pt x="19240" y="11728"/>
                    <a:pt x="20703" y="11728"/>
                  </a:cubicBezTo>
                  <a:cubicBezTo>
                    <a:pt x="20715" y="11728"/>
                    <a:pt x="20715" y="11728"/>
                    <a:pt x="20727" y="11728"/>
                  </a:cubicBezTo>
                  <a:cubicBezTo>
                    <a:pt x="20789" y="11753"/>
                    <a:pt x="20887" y="11703"/>
                    <a:pt x="20875" y="11617"/>
                  </a:cubicBezTo>
                  <a:cubicBezTo>
                    <a:pt x="20863" y="11163"/>
                    <a:pt x="20850" y="10720"/>
                    <a:pt x="20838" y="10277"/>
                  </a:cubicBezTo>
                  <a:cubicBezTo>
                    <a:pt x="20838" y="10277"/>
                    <a:pt x="20838" y="10277"/>
                    <a:pt x="20838" y="10277"/>
                  </a:cubicBezTo>
                  <a:cubicBezTo>
                    <a:pt x="21084" y="10253"/>
                    <a:pt x="21354" y="10241"/>
                    <a:pt x="21612" y="10216"/>
                  </a:cubicBezTo>
                  <a:cubicBezTo>
                    <a:pt x="21612" y="12023"/>
                    <a:pt x="21576" y="13842"/>
                    <a:pt x="21490" y="15662"/>
                  </a:cubicBezTo>
                  <a:cubicBezTo>
                    <a:pt x="21293" y="16805"/>
                    <a:pt x="20949" y="17899"/>
                    <a:pt x="20260" y="18883"/>
                  </a:cubicBezTo>
                  <a:close/>
                  <a:moveTo>
                    <a:pt x="17002" y="22632"/>
                  </a:moveTo>
                  <a:cubicBezTo>
                    <a:pt x="16498" y="22202"/>
                    <a:pt x="15859" y="21870"/>
                    <a:pt x="15281" y="21550"/>
                  </a:cubicBezTo>
                  <a:cubicBezTo>
                    <a:pt x="16449" y="20456"/>
                    <a:pt x="17506" y="19227"/>
                    <a:pt x="18355" y="17887"/>
                  </a:cubicBezTo>
                  <a:cubicBezTo>
                    <a:pt x="18748" y="18575"/>
                    <a:pt x="19055" y="19325"/>
                    <a:pt x="19338" y="20075"/>
                  </a:cubicBezTo>
                  <a:cubicBezTo>
                    <a:pt x="18613" y="20960"/>
                    <a:pt x="17814" y="21809"/>
                    <a:pt x="17002" y="22632"/>
                  </a:cubicBezTo>
                  <a:close/>
                  <a:moveTo>
                    <a:pt x="14187" y="25214"/>
                  </a:moveTo>
                  <a:cubicBezTo>
                    <a:pt x="13327" y="25865"/>
                    <a:pt x="12306" y="26628"/>
                    <a:pt x="11175" y="26554"/>
                  </a:cubicBezTo>
                  <a:cubicBezTo>
                    <a:pt x="11163" y="26554"/>
                    <a:pt x="11151" y="26554"/>
                    <a:pt x="11138" y="26554"/>
                  </a:cubicBezTo>
                  <a:cubicBezTo>
                    <a:pt x="11114" y="26529"/>
                    <a:pt x="11089" y="26505"/>
                    <a:pt x="11040" y="26480"/>
                  </a:cubicBezTo>
                  <a:cubicBezTo>
                    <a:pt x="8999" y="25570"/>
                    <a:pt x="7032" y="24292"/>
                    <a:pt x="5360" y="22731"/>
                  </a:cubicBezTo>
                  <a:cubicBezTo>
                    <a:pt x="5729" y="22276"/>
                    <a:pt x="6024" y="21747"/>
                    <a:pt x="6319" y="21243"/>
                  </a:cubicBezTo>
                  <a:cubicBezTo>
                    <a:pt x="6995" y="21932"/>
                    <a:pt x="7709" y="22571"/>
                    <a:pt x="8471" y="23173"/>
                  </a:cubicBezTo>
                  <a:cubicBezTo>
                    <a:pt x="8520" y="23210"/>
                    <a:pt x="8618" y="23173"/>
                    <a:pt x="8618" y="23099"/>
                  </a:cubicBezTo>
                  <a:cubicBezTo>
                    <a:pt x="8729" y="20186"/>
                    <a:pt x="8815" y="17260"/>
                    <a:pt x="8913" y="14346"/>
                  </a:cubicBezTo>
                  <a:cubicBezTo>
                    <a:pt x="8913" y="14211"/>
                    <a:pt x="8729" y="14187"/>
                    <a:pt x="8704" y="14310"/>
                  </a:cubicBezTo>
                  <a:cubicBezTo>
                    <a:pt x="7782" y="14334"/>
                    <a:pt x="6873" y="14334"/>
                    <a:pt x="5963" y="14310"/>
                  </a:cubicBezTo>
                  <a:cubicBezTo>
                    <a:pt x="6061" y="13523"/>
                    <a:pt x="6037" y="12699"/>
                    <a:pt x="5975" y="11900"/>
                  </a:cubicBezTo>
                  <a:cubicBezTo>
                    <a:pt x="6086" y="11900"/>
                    <a:pt x="6184" y="11900"/>
                    <a:pt x="6282" y="11900"/>
                  </a:cubicBezTo>
                  <a:cubicBezTo>
                    <a:pt x="6295" y="12662"/>
                    <a:pt x="6344" y="13449"/>
                    <a:pt x="6541" y="14174"/>
                  </a:cubicBezTo>
                  <a:cubicBezTo>
                    <a:pt x="6553" y="14211"/>
                    <a:pt x="6602" y="14199"/>
                    <a:pt x="6590" y="14174"/>
                  </a:cubicBezTo>
                  <a:cubicBezTo>
                    <a:pt x="6504" y="13412"/>
                    <a:pt x="6381" y="12662"/>
                    <a:pt x="6332" y="11900"/>
                  </a:cubicBezTo>
                  <a:cubicBezTo>
                    <a:pt x="7180" y="11900"/>
                    <a:pt x="8016" y="11900"/>
                    <a:pt x="8864" y="11925"/>
                  </a:cubicBezTo>
                  <a:cubicBezTo>
                    <a:pt x="8926" y="11925"/>
                    <a:pt x="8999" y="11876"/>
                    <a:pt x="8999" y="11802"/>
                  </a:cubicBezTo>
                  <a:cubicBezTo>
                    <a:pt x="9024" y="10363"/>
                    <a:pt x="9048" y="8925"/>
                    <a:pt x="9085" y="7487"/>
                  </a:cubicBezTo>
                  <a:cubicBezTo>
                    <a:pt x="9786" y="7561"/>
                    <a:pt x="10499" y="7634"/>
                    <a:pt x="11212" y="7696"/>
                  </a:cubicBezTo>
                  <a:cubicBezTo>
                    <a:pt x="11925" y="7757"/>
                    <a:pt x="12872" y="7683"/>
                    <a:pt x="13573" y="7942"/>
                  </a:cubicBezTo>
                  <a:cubicBezTo>
                    <a:pt x="13548" y="9134"/>
                    <a:pt x="13499" y="10339"/>
                    <a:pt x="13585" y="11531"/>
                  </a:cubicBezTo>
                  <a:cubicBezTo>
                    <a:pt x="13585" y="11568"/>
                    <a:pt x="13622" y="11593"/>
                    <a:pt x="13659" y="11605"/>
                  </a:cubicBezTo>
                  <a:cubicBezTo>
                    <a:pt x="13806" y="11937"/>
                    <a:pt x="15121" y="11753"/>
                    <a:pt x="15269" y="11740"/>
                  </a:cubicBezTo>
                  <a:cubicBezTo>
                    <a:pt x="15503" y="11740"/>
                    <a:pt x="15748" y="11740"/>
                    <a:pt x="15982" y="11728"/>
                  </a:cubicBezTo>
                  <a:cubicBezTo>
                    <a:pt x="15957" y="12589"/>
                    <a:pt x="15908" y="13437"/>
                    <a:pt x="15835" y="14297"/>
                  </a:cubicBezTo>
                  <a:cubicBezTo>
                    <a:pt x="14986" y="14297"/>
                    <a:pt x="14150" y="14297"/>
                    <a:pt x="13314" y="14297"/>
                  </a:cubicBezTo>
                  <a:cubicBezTo>
                    <a:pt x="13155" y="14297"/>
                    <a:pt x="13130" y="14531"/>
                    <a:pt x="13290" y="14531"/>
                  </a:cubicBezTo>
                  <a:cubicBezTo>
                    <a:pt x="13302" y="14531"/>
                    <a:pt x="13314" y="14531"/>
                    <a:pt x="13327" y="14531"/>
                  </a:cubicBezTo>
                  <a:cubicBezTo>
                    <a:pt x="13167" y="17309"/>
                    <a:pt x="13327" y="20124"/>
                    <a:pt x="13339" y="22890"/>
                  </a:cubicBezTo>
                  <a:cubicBezTo>
                    <a:pt x="13327" y="22903"/>
                    <a:pt x="13327" y="22915"/>
                    <a:pt x="13314" y="22915"/>
                  </a:cubicBezTo>
                  <a:cubicBezTo>
                    <a:pt x="13241" y="22976"/>
                    <a:pt x="13277" y="23063"/>
                    <a:pt x="13339" y="23099"/>
                  </a:cubicBezTo>
                  <a:cubicBezTo>
                    <a:pt x="13364" y="23185"/>
                    <a:pt x="13523" y="23198"/>
                    <a:pt x="13523" y="23087"/>
                  </a:cubicBezTo>
                  <a:cubicBezTo>
                    <a:pt x="13523" y="23063"/>
                    <a:pt x="13523" y="23050"/>
                    <a:pt x="13523" y="23026"/>
                  </a:cubicBezTo>
                  <a:cubicBezTo>
                    <a:pt x="14126" y="22571"/>
                    <a:pt x="14704" y="22091"/>
                    <a:pt x="15257" y="21575"/>
                  </a:cubicBezTo>
                  <a:cubicBezTo>
                    <a:pt x="15822" y="21932"/>
                    <a:pt x="16375" y="22349"/>
                    <a:pt x="16953" y="22681"/>
                  </a:cubicBezTo>
                  <a:cubicBezTo>
                    <a:pt x="16732" y="22903"/>
                    <a:pt x="16511" y="23124"/>
                    <a:pt x="16289" y="23345"/>
                  </a:cubicBezTo>
                  <a:cubicBezTo>
                    <a:pt x="15626" y="24009"/>
                    <a:pt x="14937" y="24648"/>
                    <a:pt x="14187" y="25214"/>
                  </a:cubicBezTo>
                  <a:close/>
                  <a:moveTo>
                    <a:pt x="3332" y="20518"/>
                  </a:moveTo>
                  <a:cubicBezTo>
                    <a:pt x="3824" y="20149"/>
                    <a:pt x="4266" y="19743"/>
                    <a:pt x="4647" y="19264"/>
                  </a:cubicBezTo>
                  <a:cubicBezTo>
                    <a:pt x="4783" y="19436"/>
                    <a:pt x="4918" y="19608"/>
                    <a:pt x="5053" y="19780"/>
                  </a:cubicBezTo>
                  <a:cubicBezTo>
                    <a:pt x="5053" y="19792"/>
                    <a:pt x="5041" y="19792"/>
                    <a:pt x="5041" y="19792"/>
                  </a:cubicBezTo>
                  <a:cubicBezTo>
                    <a:pt x="4856" y="19965"/>
                    <a:pt x="4647" y="20124"/>
                    <a:pt x="4426" y="20284"/>
                  </a:cubicBezTo>
                  <a:cubicBezTo>
                    <a:pt x="4647" y="20137"/>
                    <a:pt x="4856" y="19989"/>
                    <a:pt x="5065" y="19817"/>
                  </a:cubicBezTo>
                  <a:cubicBezTo>
                    <a:pt x="5065" y="19817"/>
                    <a:pt x="5065" y="19817"/>
                    <a:pt x="5065" y="19817"/>
                  </a:cubicBezTo>
                  <a:cubicBezTo>
                    <a:pt x="5447" y="20284"/>
                    <a:pt x="5852" y="20751"/>
                    <a:pt x="6270" y="21182"/>
                  </a:cubicBezTo>
                  <a:cubicBezTo>
                    <a:pt x="5938" y="21673"/>
                    <a:pt x="5582" y="22165"/>
                    <a:pt x="5324" y="22694"/>
                  </a:cubicBezTo>
                  <a:cubicBezTo>
                    <a:pt x="4598" y="22018"/>
                    <a:pt x="3934" y="21292"/>
                    <a:pt x="3332" y="20518"/>
                  </a:cubicBezTo>
                  <a:close/>
                  <a:moveTo>
                    <a:pt x="5938" y="14482"/>
                  </a:moveTo>
                  <a:cubicBezTo>
                    <a:pt x="5938" y="14482"/>
                    <a:pt x="5938" y="14469"/>
                    <a:pt x="5938" y="14469"/>
                  </a:cubicBezTo>
                  <a:cubicBezTo>
                    <a:pt x="6860" y="14469"/>
                    <a:pt x="7770" y="14469"/>
                    <a:pt x="8692" y="14469"/>
                  </a:cubicBezTo>
                  <a:cubicBezTo>
                    <a:pt x="8643" y="16080"/>
                    <a:pt x="8594" y="17690"/>
                    <a:pt x="8544" y="19301"/>
                  </a:cubicBezTo>
                  <a:cubicBezTo>
                    <a:pt x="8508" y="20161"/>
                    <a:pt x="8483" y="21022"/>
                    <a:pt x="8458" y="21870"/>
                  </a:cubicBezTo>
                  <a:cubicBezTo>
                    <a:pt x="8458" y="22018"/>
                    <a:pt x="8520" y="22804"/>
                    <a:pt x="8372" y="22854"/>
                  </a:cubicBezTo>
                  <a:cubicBezTo>
                    <a:pt x="8262" y="22890"/>
                    <a:pt x="7561" y="22177"/>
                    <a:pt x="7487" y="22116"/>
                  </a:cubicBezTo>
                  <a:cubicBezTo>
                    <a:pt x="7118" y="21784"/>
                    <a:pt x="6762" y="21440"/>
                    <a:pt x="6418" y="21083"/>
                  </a:cubicBezTo>
                  <a:cubicBezTo>
                    <a:pt x="6418" y="21059"/>
                    <a:pt x="6405" y="21034"/>
                    <a:pt x="6381" y="21046"/>
                  </a:cubicBezTo>
                  <a:cubicBezTo>
                    <a:pt x="5705" y="20333"/>
                    <a:pt x="5078" y="19559"/>
                    <a:pt x="4524" y="18760"/>
                  </a:cubicBezTo>
                  <a:cubicBezTo>
                    <a:pt x="3639" y="17481"/>
                    <a:pt x="2668" y="15945"/>
                    <a:pt x="2422" y="14383"/>
                  </a:cubicBezTo>
                  <a:cubicBezTo>
                    <a:pt x="3578" y="14457"/>
                    <a:pt x="4746" y="14469"/>
                    <a:pt x="5901" y="14469"/>
                  </a:cubicBezTo>
                  <a:cubicBezTo>
                    <a:pt x="5901" y="14469"/>
                    <a:pt x="5901" y="14482"/>
                    <a:pt x="5901" y="14482"/>
                  </a:cubicBezTo>
                  <a:cubicBezTo>
                    <a:pt x="5901" y="14506"/>
                    <a:pt x="5926" y="14506"/>
                    <a:pt x="5938" y="14482"/>
                  </a:cubicBezTo>
                  <a:close/>
                  <a:moveTo>
                    <a:pt x="1045" y="16043"/>
                  </a:moveTo>
                  <a:cubicBezTo>
                    <a:pt x="1033" y="15994"/>
                    <a:pt x="1021" y="15945"/>
                    <a:pt x="1021" y="15895"/>
                  </a:cubicBezTo>
                  <a:cubicBezTo>
                    <a:pt x="898" y="14297"/>
                    <a:pt x="1009" y="12638"/>
                    <a:pt x="1009" y="11052"/>
                  </a:cubicBezTo>
                  <a:cubicBezTo>
                    <a:pt x="1009" y="10376"/>
                    <a:pt x="1021" y="9700"/>
                    <a:pt x="1021" y="9023"/>
                  </a:cubicBezTo>
                  <a:cubicBezTo>
                    <a:pt x="1304" y="9036"/>
                    <a:pt x="1611" y="9036"/>
                    <a:pt x="1894" y="8962"/>
                  </a:cubicBezTo>
                  <a:cubicBezTo>
                    <a:pt x="1881" y="9700"/>
                    <a:pt x="1795" y="10523"/>
                    <a:pt x="1918" y="11249"/>
                  </a:cubicBezTo>
                  <a:cubicBezTo>
                    <a:pt x="1894" y="11396"/>
                    <a:pt x="1869" y="11544"/>
                    <a:pt x="1845" y="11691"/>
                  </a:cubicBezTo>
                  <a:cubicBezTo>
                    <a:pt x="1845" y="11753"/>
                    <a:pt x="1894" y="11826"/>
                    <a:pt x="1955" y="11826"/>
                  </a:cubicBezTo>
                  <a:cubicBezTo>
                    <a:pt x="3283" y="11900"/>
                    <a:pt x="4611" y="11900"/>
                    <a:pt x="5951" y="11900"/>
                  </a:cubicBezTo>
                  <a:cubicBezTo>
                    <a:pt x="5975" y="12711"/>
                    <a:pt x="5926" y="13511"/>
                    <a:pt x="5914" y="14310"/>
                  </a:cubicBezTo>
                  <a:cubicBezTo>
                    <a:pt x="4733" y="14285"/>
                    <a:pt x="3553" y="14248"/>
                    <a:pt x="2373" y="14211"/>
                  </a:cubicBezTo>
                  <a:cubicBezTo>
                    <a:pt x="2336" y="14211"/>
                    <a:pt x="2312" y="14224"/>
                    <a:pt x="2299" y="14236"/>
                  </a:cubicBezTo>
                  <a:cubicBezTo>
                    <a:pt x="2250" y="14248"/>
                    <a:pt x="2213" y="14285"/>
                    <a:pt x="2213" y="14346"/>
                  </a:cubicBezTo>
                  <a:cubicBezTo>
                    <a:pt x="2275" y="15269"/>
                    <a:pt x="2730" y="16080"/>
                    <a:pt x="3148" y="16879"/>
                  </a:cubicBezTo>
                  <a:cubicBezTo>
                    <a:pt x="3578" y="17690"/>
                    <a:pt x="4070" y="18465"/>
                    <a:pt x="4598" y="19190"/>
                  </a:cubicBezTo>
                  <a:cubicBezTo>
                    <a:pt x="4611" y="19202"/>
                    <a:pt x="4623" y="19215"/>
                    <a:pt x="4623" y="19227"/>
                  </a:cubicBezTo>
                  <a:cubicBezTo>
                    <a:pt x="4242" y="19694"/>
                    <a:pt x="3811" y="20124"/>
                    <a:pt x="3332" y="20505"/>
                  </a:cubicBezTo>
                  <a:cubicBezTo>
                    <a:pt x="2939" y="19989"/>
                    <a:pt x="2570" y="19461"/>
                    <a:pt x="2238" y="18907"/>
                  </a:cubicBezTo>
                  <a:cubicBezTo>
                    <a:pt x="1709" y="18022"/>
                    <a:pt x="1254" y="17063"/>
                    <a:pt x="1045" y="16043"/>
                  </a:cubicBezTo>
                  <a:close/>
                  <a:moveTo>
                    <a:pt x="959" y="5495"/>
                  </a:moveTo>
                  <a:cubicBezTo>
                    <a:pt x="959" y="5544"/>
                    <a:pt x="959" y="5594"/>
                    <a:pt x="959" y="5630"/>
                  </a:cubicBezTo>
                  <a:cubicBezTo>
                    <a:pt x="836" y="5766"/>
                    <a:pt x="726" y="5889"/>
                    <a:pt x="615" y="6024"/>
                  </a:cubicBezTo>
                  <a:cubicBezTo>
                    <a:pt x="615" y="5975"/>
                    <a:pt x="603" y="5938"/>
                    <a:pt x="603" y="5901"/>
                  </a:cubicBezTo>
                  <a:cubicBezTo>
                    <a:pt x="714" y="5766"/>
                    <a:pt x="836" y="5630"/>
                    <a:pt x="959" y="5495"/>
                  </a:cubicBezTo>
                  <a:close/>
                  <a:moveTo>
                    <a:pt x="11519" y="529"/>
                  </a:moveTo>
                  <a:cubicBezTo>
                    <a:pt x="13646" y="516"/>
                    <a:pt x="15785" y="1168"/>
                    <a:pt x="17617" y="2238"/>
                  </a:cubicBezTo>
                  <a:cubicBezTo>
                    <a:pt x="17888" y="2397"/>
                    <a:pt x="18158" y="2569"/>
                    <a:pt x="18428" y="2754"/>
                  </a:cubicBezTo>
                  <a:cubicBezTo>
                    <a:pt x="18379" y="2803"/>
                    <a:pt x="18342" y="2840"/>
                    <a:pt x="18305" y="2889"/>
                  </a:cubicBezTo>
                  <a:cubicBezTo>
                    <a:pt x="18195" y="2828"/>
                    <a:pt x="18084" y="2766"/>
                    <a:pt x="17974" y="2705"/>
                  </a:cubicBezTo>
                  <a:cubicBezTo>
                    <a:pt x="16093" y="1709"/>
                    <a:pt x="13855" y="910"/>
                    <a:pt x="11704" y="885"/>
                  </a:cubicBezTo>
                  <a:cubicBezTo>
                    <a:pt x="10204" y="861"/>
                    <a:pt x="8643" y="1266"/>
                    <a:pt x="7192" y="1807"/>
                  </a:cubicBezTo>
                  <a:cubicBezTo>
                    <a:pt x="7168" y="1697"/>
                    <a:pt x="7155" y="1574"/>
                    <a:pt x="7143" y="1463"/>
                  </a:cubicBezTo>
                  <a:cubicBezTo>
                    <a:pt x="7143" y="1451"/>
                    <a:pt x="7118" y="1451"/>
                    <a:pt x="7118" y="1463"/>
                  </a:cubicBezTo>
                  <a:cubicBezTo>
                    <a:pt x="7131" y="1586"/>
                    <a:pt x="7143" y="1709"/>
                    <a:pt x="7155" y="1820"/>
                  </a:cubicBezTo>
                  <a:cubicBezTo>
                    <a:pt x="6565" y="2041"/>
                    <a:pt x="6000" y="2274"/>
                    <a:pt x="5459" y="2520"/>
                  </a:cubicBezTo>
                  <a:cubicBezTo>
                    <a:pt x="5274" y="2606"/>
                    <a:pt x="5102" y="2692"/>
                    <a:pt x="4918" y="2778"/>
                  </a:cubicBezTo>
                  <a:cubicBezTo>
                    <a:pt x="4906" y="2717"/>
                    <a:pt x="4881" y="2655"/>
                    <a:pt x="4869" y="2606"/>
                  </a:cubicBezTo>
                  <a:cubicBezTo>
                    <a:pt x="4869" y="2594"/>
                    <a:pt x="4844" y="2594"/>
                    <a:pt x="4844" y="2606"/>
                  </a:cubicBezTo>
                  <a:cubicBezTo>
                    <a:pt x="4869" y="2668"/>
                    <a:pt x="4881" y="2729"/>
                    <a:pt x="4906" y="2778"/>
                  </a:cubicBezTo>
                  <a:cubicBezTo>
                    <a:pt x="3443" y="3491"/>
                    <a:pt x="2103" y="4413"/>
                    <a:pt x="996" y="5594"/>
                  </a:cubicBezTo>
                  <a:cubicBezTo>
                    <a:pt x="996" y="5544"/>
                    <a:pt x="996" y="5508"/>
                    <a:pt x="996" y="5458"/>
                  </a:cubicBezTo>
                  <a:cubicBezTo>
                    <a:pt x="3627" y="2606"/>
                    <a:pt x="7622" y="566"/>
                    <a:pt x="11519" y="529"/>
                  </a:cubicBezTo>
                  <a:close/>
                  <a:moveTo>
                    <a:pt x="20371" y="4352"/>
                  </a:moveTo>
                  <a:cubicBezTo>
                    <a:pt x="19768" y="3823"/>
                    <a:pt x="19117" y="3356"/>
                    <a:pt x="18428" y="2963"/>
                  </a:cubicBezTo>
                  <a:cubicBezTo>
                    <a:pt x="18453" y="2914"/>
                    <a:pt x="18490" y="2864"/>
                    <a:pt x="18514" y="2815"/>
                  </a:cubicBezTo>
                  <a:cubicBezTo>
                    <a:pt x="18994" y="3160"/>
                    <a:pt x="19461" y="3516"/>
                    <a:pt x="19904" y="3909"/>
                  </a:cubicBezTo>
                  <a:cubicBezTo>
                    <a:pt x="20063" y="4045"/>
                    <a:pt x="20211" y="4192"/>
                    <a:pt x="20371" y="4352"/>
                  </a:cubicBezTo>
                  <a:close/>
                  <a:moveTo>
                    <a:pt x="21637" y="6012"/>
                  </a:moveTo>
                  <a:cubicBezTo>
                    <a:pt x="21760" y="6184"/>
                    <a:pt x="21895" y="6368"/>
                    <a:pt x="22018" y="6540"/>
                  </a:cubicBezTo>
                  <a:cubicBezTo>
                    <a:pt x="21932" y="7487"/>
                    <a:pt x="21994" y="8458"/>
                    <a:pt x="21969" y="9405"/>
                  </a:cubicBezTo>
                  <a:cubicBezTo>
                    <a:pt x="21969" y="9614"/>
                    <a:pt x="21957" y="9835"/>
                    <a:pt x="21957" y="10044"/>
                  </a:cubicBezTo>
                  <a:cubicBezTo>
                    <a:pt x="21883" y="10056"/>
                    <a:pt x="21809" y="10068"/>
                    <a:pt x="21735" y="10081"/>
                  </a:cubicBezTo>
                  <a:cubicBezTo>
                    <a:pt x="21735" y="8728"/>
                    <a:pt x="21699" y="7364"/>
                    <a:pt x="21637" y="6012"/>
                  </a:cubicBezTo>
                  <a:close/>
                  <a:moveTo>
                    <a:pt x="22030" y="6356"/>
                  </a:moveTo>
                  <a:cubicBezTo>
                    <a:pt x="21920" y="6159"/>
                    <a:pt x="21797" y="5962"/>
                    <a:pt x="21662" y="5778"/>
                  </a:cubicBezTo>
                  <a:cubicBezTo>
                    <a:pt x="21797" y="5926"/>
                    <a:pt x="21920" y="6061"/>
                    <a:pt x="22055" y="6196"/>
                  </a:cubicBezTo>
                  <a:cubicBezTo>
                    <a:pt x="22055" y="6208"/>
                    <a:pt x="22055" y="6221"/>
                    <a:pt x="22043" y="6221"/>
                  </a:cubicBezTo>
                  <a:cubicBezTo>
                    <a:pt x="22043" y="6270"/>
                    <a:pt x="22043" y="6307"/>
                    <a:pt x="22030" y="6356"/>
                  </a:cubicBezTo>
                  <a:close/>
                  <a:moveTo>
                    <a:pt x="20752" y="7770"/>
                  </a:moveTo>
                  <a:cubicBezTo>
                    <a:pt x="20740" y="7352"/>
                    <a:pt x="20789" y="6921"/>
                    <a:pt x="20531" y="6565"/>
                  </a:cubicBezTo>
                  <a:cubicBezTo>
                    <a:pt x="20285" y="6221"/>
                    <a:pt x="19842" y="5913"/>
                    <a:pt x="19510" y="5655"/>
                  </a:cubicBezTo>
                  <a:cubicBezTo>
                    <a:pt x="18871" y="5139"/>
                    <a:pt x="18170" y="4647"/>
                    <a:pt x="17433" y="4217"/>
                  </a:cubicBezTo>
                  <a:cubicBezTo>
                    <a:pt x="17728" y="3848"/>
                    <a:pt x="18047" y="3479"/>
                    <a:pt x="18330" y="3098"/>
                  </a:cubicBezTo>
                  <a:cubicBezTo>
                    <a:pt x="19609" y="3848"/>
                    <a:pt x="20703" y="4795"/>
                    <a:pt x="21588" y="5962"/>
                  </a:cubicBezTo>
                  <a:cubicBezTo>
                    <a:pt x="21612" y="7339"/>
                    <a:pt x="21625" y="8728"/>
                    <a:pt x="21612" y="10105"/>
                  </a:cubicBezTo>
                  <a:cubicBezTo>
                    <a:pt x="21354" y="10154"/>
                    <a:pt x="21096" y="10204"/>
                    <a:pt x="20838" y="10228"/>
                  </a:cubicBezTo>
                  <a:cubicBezTo>
                    <a:pt x="20838" y="10228"/>
                    <a:pt x="20838" y="10241"/>
                    <a:pt x="20838" y="10241"/>
                  </a:cubicBezTo>
                  <a:cubicBezTo>
                    <a:pt x="20801" y="9417"/>
                    <a:pt x="20776" y="8593"/>
                    <a:pt x="20752" y="7770"/>
                  </a:cubicBezTo>
                  <a:close/>
                  <a:moveTo>
                    <a:pt x="9036" y="2717"/>
                  </a:moveTo>
                  <a:cubicBezTo>
                    <a:pt x="8520" y="2938"/>
                    <a:pt x="8004" y="3160"/>
                    <a:pt x="7487" y="3393"/>
                  </a:cubicBezTo>
                  <a:cubicBezTo>
                    <a:pt x="7364" y="2914"/>
                    <a:pt x="7266" y="2434"/>
                    <a:pt x="7204" y="1942"/>
                  </a:cubicBezTo>
                  <a:cubicBezTo>
                    <a:pt x="8704" y="1389"/>
                    <a:pt x="10302" y="971"/>
                    <a:pt x="11839" y="1020"/>
                  </a:cubicBezTo>
                  <a:cubicBezTo>
                    <a:pt x="13990" y="1082"/>
                    <a:pt x="16228" y="1918"/>
                    <a:pt x="18097" y="2951"/>
                  </a:cubicBezTo>
                  <a:cubicBezTo>
                    <a:pt x="18133" y="2975"/>
                    <a:pt x="18170" y="3000"/>
                    <a:pt x="18207" y="3024"/>
                  </a:cubicBezTo>
                  <a:cubicBezTo>
                    <a:pt x="17924" y="3405"/>
                    <a:pt x="17666" y="3811"/>
                    <a:pt x="17408" y="4192"/>
                  </a:cubicBezTo>
                  <a:cubicBezTo>
                    <a:pt x="16277" y="3528"/>
                    <a:pt x="15048" y="3012"/>
                    <a:pt x="13806" y="2766"/>
                  </a:cubicBezTo>
                  <a:cubicBezTo>
                    <a:pt x="13757" y="2729"/>
                    <a:pt x="13671" y="2754"/>
                    <a:pt x="13671" y="2840"/>
                  </a:cubicBezTo>
                  <a:cubicBezTo>
                    <a:pt x="13609" y="4327"/>
                    <a:pt x="13597" y="5827"/>
                    <a:pt x="13585" y="7327"/>
                  </a:cubicBezTo>
                  <a:cubicBezTo>
                    <a:pt x="13585" y="7511"/>
                    <a:pt x="13573" y="7708"/>
                    <a:pt x="13573" y="7892"/>
                  </a:cubicBezTo>
                  <a:cubicBezTo>
                    <a:pt x="12958" y="7683"/>
                    <a:pt x="12159" y="7733"/>
                    <a:pt x="11519" y="7671"/>
                  </a:cubicBezTo>
                  <a:cubicBezTo>
                    <a:pt x="10708" y="7597"/>
                    <a:pt x="9897" y="7536"/>
                    <a:pt x="9085" y="7462"/>
                  </a:cubicBezTo>
                  <a:cubicBezTo>
                    <a:pt x="9110" y="5926"/>
                    <a:pt x="9159" y="4389"/>
                    <a:pt x="9221" y="2852"/>
                  </a:cubicBezTo>
                  <a:cubicBezTo>
                    <a:pt x="9221" y="2754"/>
                    <a:pt x="9135" y="2680"/>
                    <a:pt x="9036" y="2717"/>
                  </a:cubicBezTo>
                  <a:close/>
                  <a:moveTo>
                    <a:pt x="1021" y="8581"/>
                  </a:moveTo>
                  <a:cubicBezTo>
                    <a:pt x="1119" y="8605"/>
                    <a:pt x="1218" y="8618"/>
                    <a:pt x="1316" y="8630"/>
                  </a:cubicBezTo>
                  <a:cubicBezTo>
                    <a:pt x="1451" y="8642"/>
                    <a:pt x="1586" y="8642"/>
                    <a:pt x="1722" y="8642"/>
                  </a:cubicBezTo>
                  <a:cubicBezTo>
                    <a:pt x="1722" y="8642"/>
                    <a:pt x="1808" y="8642"/>
                    <a:pt x="1894" y="8642"/>
                  </a:cubicBezTo>
                  <a:cubicBezTo>
                    <a:pt x="1894" y="8704"/>
                    <a:pt x="1894" y="8753"/>
                    <a:pt x="1894" y="8814"/>
                  </a:cubicBezTo>
                  <a:cubicBezTo>
                    <a:pt x="1771" y="8851"/>
                    <a:pt x="1660" y="8876"/>
                    <a:pt x="1537" y="8901"/>
                  </a:cubicBezTo>
                  <a:cubicBezTo>
                    <a:pt x="1365" y="8925"/>
                    <a:pt x="1193" y="8950"/>
                    <a:pt x="1021" y="8962"/>
                  </a:cubicBezTo>
                  <a:cubicBezTo>
                    <a:pt x="1021" y="8839"/>
                    <a:pt x="1021" y="8704"/>
                    <a:pt x="1021" y="8581"/>
                  </a:cubicBezTo>
                  <a:close/>
                  <a:moveTo>
                    <a:pt x="922" y="8519"/>
                  </a:moveTo>
                  <a:cubicBezTo>
                    <a:pt x="898" y="8519"/>
                    <a:pt x="861" y="8507"/>
                    <a:pt x="836" y="8507"/>
                  </a:cubicBezTo>
                  <a:cubicBezTo>
                    <a:pt x="787" y="7733"/>
                    <a:pt x="738" y="6970"/>
                    <a:pt x="640" y="6221"/>
                  </a:cubicBezTo>
                  <a:cubicBezTo>
                    <a:pt x="738" y="6098"/>
                    <a:pt x="849" y="5975"/>
                    <a:pt x="959" y="5852"/>
                  </a:cubicBezTo>
                  <a:cubicBezTo>
                    <a:pt x="935" y="6749"/>
                    <a:pt x="922" y="7634"/>
                    <a:pt x="922" y="8519"/>
                  </a:cubicBezTo>
                  <a:close/>
                  <a:moveTo>
                    <a:pt x="5434" y="4340"/>
                  </a:moveTo>
                  <a:cubicBezTo>
                    <a:pt x="4229" y="4967"/>
                    <a:pt x="3086" y="5692"/>
                    <a:pt x="2090" y="6663"/>
                  </a:cubicBezTo>
                  <a:lnTo>
                    <a:pt x="2066" y="6663"/>
                  </a:lnTo>
                  <a:cubicBezTo>
                    <a:pt x="2029" y="6651"/>
                    <a:pt x="1992" y="6651"/>
                    <a:pt x="1967" y="6688"/>
                  </a:cubicBezTo>
                  <a:cubicBezTo>
                    <a:pt x="1943" y="6737"/>
                    <a:pt x="1918" y="6786"/>
                    <a:pt x="1906" y="6835"/>
                  </a:cubicBezTo>
                  <a:cubicBezTo>
                    <a:pt x="1881" y="6872"/>
                    <a:pt x="1881" y="6909"/>
                    <a:pt x="1894" y="6946"/>
                  </a:cubicBezTo>
                  <a:cubicBezTo>
                    <a:pt x="1881" y="7093"/>
                    <a:pt x="1894" y="7241"/>
                    <a:pt x="1894" y="7376"/>
                  </a:cubicBezTo>
                  <a:cubicBezTo>
                    <a:pt x="1881" y="7770"/>
                    <a:pt x="1881" y="8151"/>
                    <a:pt x="1894" y="8532"/>
                  </a:cubicBezTo>
                  <a:cubicBezTo>
                    <a:pt x="1734" y="8532"/>
                    <a:pt x="1537" y="8581"/>
                    <a:pt x="1427" y="8581"/>
                  </a:cubicBezTo>
                  <a:cubicBezTo>
                    <a:pt x="1291" y="8581"/>
                    <a:pt x="1156" y="8556"/>
                    <a:pt x="1021" y="8544"/>
                  </a:cubicBezTo>
                  <a:cubicBezTo>
                    <a:pt x="1021" y="7622"/>
                    <a:pt x="1021" y="6712"/>
                    <a:pt x="996" y="5803"/>
                  </a:cubicBezTo>
                  <a:cubicBezTo>
                    <a:pt x="2115" y="4586"/>
                    <a:pt x="3467" y="3651"/>
                    <a:pt x="4942" y="2914"/>
                  </a:cubicBezTo>
                  <a:cubicBezTo>
                    <a:pt x="5090" y="3393"/>
                    <a:pt x="5250" y="3873"/>
                    <a:pt x="5434" y="4340"/>
                  </a:cubicBezTo>
                  <a:close/>
                  <a:moveTo>
                    <a:pt x="5471" y="4327"/>
                  </a:moveTo>
                  <a:cubicBezTo>
                    <a:pt x="5287" y="3860"/>
                    <a:pt x="5115" y="3381"/>
                    <a:pt x="4967" y="2901"/>
                  </a:cubicBezTo>
                  <a:cubicBezTo>
                    <a:pt x="5139" y="2815"/>
                    <a:pt x="5324" y="2729"/>
                    <a:pt x="5508" y="2643"/>
                  </a:cubicBezTo>
                  <a:cubicBezTo>
                    <a:pt x="6037" y="2410"/>
                    <a:pt x="6590" y="2176"/>
                    <a:pt x="7168" y="1967"/>
                  </a:cubicBezTo>
                  <a:cubicBezTo>
                    <a:pt x="7217" y="2447"/>
                    <a:pt x="7303" y="2938"/>
                    <a:pt x="7413" y="3418"/>
                  </a:cubicBezTo>
                  <a:cubicBezTo>
                    <a:pt x="6762" y="3700"/>
                    <a:pt x="6110" y="3995"/>
                    <a:pt x="5471" y="4327"/>
                  </a:cubicBezTo>
                  <a:close/>
                  <a:moveTo>
                    <a:pt x="849" y="8974"/>
                  </a:moveTo>
                  <a:cubicBezTo>
                    <a:pt x="849" y="8827"/>
                    <a:pt x="836" y="8679"/>
                    <a:pt x="836" y="8532"/>
                  </a:cubicBezTo>
                  <a:cubicBezTo>
                    <a:pt x="861" y="8544"/>
                    <a:pt x="898" y="8544"/>
                    <a:pt x="922" y="8556"/>
                  </a:cubicBezTo>
                  <a:cubicBezTo>
                    <a:pt x="922" y="8692"/>
                    <a:pt x="922" y="8827"/>
                    <a:pt x="922" y="8962"/>
                  </a:cubicBezTo>
                  <a:cubicBezTo>
                    <a:pt x="898" y="8974"/>
                    <a:pt x="873" y="8974"/>
                    <a:pt x="849" y="8974"/>
                  </a:cubicBezTo>
                  <a:close/>
                  <a:moveTo>
                    <a:pt x="935" y="11347"/>
                  </a:moveTo>
                  <a:cubicBezTo>
                    <a:pt x="935" y="11679"/>
                    <a:pt x="922" y="12011"/>
                    <a:pt x="910" y="12343"/>
                  </a:cubicBezTo>
                  <a:cubicBezTo>
                    <a:pt x="898" y="11249"/>
                    <a:pt x="898" y="10130"/>
                    <a:pt x="849" y="9011"/>
                  </a:cubicBezTo>
                  <a:cubicBezTo>
                    <a:pt x="873" y="9011"/>
                    <a:pt x="898" y="9023"/>
                    <a:pt x="922" y="9023"/>
                  </a:cubicBezTo>
                  <a:cubicBezTo>
                    <a:pt x="935" y="9798"/>
                    <a:pt x="935" y="10572"/>
                    <a:pt x="935" y="11347"/>
                  </a:cubicBezTo>
                  <a:close/>
                  <a:moveTo>
                    <a:pt x="8803" y="7462"/>
                  </a:moveTo>
                  <a:cubicBezTo>
                    <a:pt x="8815" y="7462"/>
                    <a:pt x="8827" y="7462"/>
                    <a:pt x="8840" y="7462"/>
                  </a:cubicBezTo>
                  <a:cubicBezTo>
                    <a:pt x="8827" y="8679"/>
                    <a:pt x="8901" y="9970"/>
                    <a:pt x="8753" y="11163"/>
                  </a:cubicBezTo>
                  <a:cubicBezTo>
                    <a:pt x="8692" y="11630"/>
                    <a:pt x="8741" y="11605"/>
                    <a:pt x="8286" y="11667"/>
                  </a:cubicBezTo>
                  <a:cubicBezTo>
                    <a:pt x="7954" y="11716"/>
                    <a:pt x="7573" y="11654"/>
                    <a:pt x="7229" y="11654"/>
                  </a:cubicBezTo>
                  <a:cubicBezTo>
                    <a:pt x="6578" y="11654"/>
                    <a:pt x="5926" y="11642"/>
                    <a:pt x="5274" y="11642"/>
                  </a:cubicBezTo>
                  <a:cubicBezTo>
                    <a:pt x="4574" y="11630"/>
                    <a:pt x="3885" y="11617"/>
                    <a:pt x="3184" y="11593"/>
                  </a:cubicBezTo>
                  <a:cubicBezTo>
                    <a:pt x="3037" y="11593"/>
                    <a:pt x="2398" y="11654"/>
                    <a:pt x="2275" y="11580"/>
                  </a:cubicBezTo>
                  <a:cubicBezTo>
                    <a:pt x="2250" y="11568"/>
                    <a:pt x="2213" y="11544"/>
                    <a:pt x="2201" y="11519"/>
                  </a:cubicBezTo>
                  <a:cubicBezTo>
                    <a:pt x="2385" y="10794"/>
                    <a:pt x="2262" y="9933"/>
                    <a:pt x="2262" y="9183"/>
                  </a:cubicBezTo>
                  <a:cubicBezTo>
                    <a:pt x="2262" y="9060"/>
                    <a:pt x="2262" y="8937"/>
                    <a:pt x="2262" y="8814"/>
                  </a:cubicBezTo>
                  <a:cubicBezTo>
                    <a:pt x="2262" y="8802"/>
                    <a:pt x="2262" y="8790"/>
                    <a:pt x="2262" y="8778"/>
                  </a:cubicBezTo>
                  <a:cubicBezTo>
                    <a:pt x="2262" y="8126"/>
                    <a:pt x="2262" y="7474"/>
                    <a:pt x="2213" y="6823"/>
                  </a:cubicBezTo>
                  <a:cubicBezTo>
                    <a:pt x="4143" y="5016"/>
                    <a:pt x="6565" y="4069"/>
                    <a:pt x="8962" y="3037"/>
                  </a:cubicBezTo>
                  <a:cubicBezTo>
                    <a:pt x="8913" y="4401"/>
                    <a:pt x="8876" y="5778"/>
                    <a:pt x="8840" y="7143"/>
                  </a:cubicBezTo>
                  <a:cubicBezTo>
                    <a:pt x="8840" y="7241"/>
                    <a:pt x="8840" y="7352"/>
                    <a:pt x="8840" y="7450"/>
                  </a:cubicBezTo>
                  <a:lnTo>
                    <a:pt x="8803" y="7438"/>
                  </a:lnTo>
                  <a:cubicBezTo>
                    <a:pt x="8790" y="7438"/>
                    <a:pt x="8790" y="7462"/>
                    <a:pt x="8803" y="7462"/>
                  </a:cubicBezTo>
                  <a:close/>
                  <a:moveTo>
                    <a:pt x="15564" y="11605"/>
                  </a:moveTo>
                  <a:cubicBezTo>
                    <a:pt x="15429" y="11605"/>
                    <a:pt x="13708" y="11617"/>
                    <a:pt x="13794" y="11384"/>
                  </a:cubicBezTo>
                  <a:cubicBezTo>
                    <a:pt x="13806" y="11359"/>
                    <a:pt x="13794" y="11335"/>
                    <a:pt x="13769" y="11322"/>
                  </a:cubicBezTo>
                  <a:cubicBezTo>
                    <a:pt x="13843" y="9958"/>
                    <a:pt x="13769" y="8569"/>
                    <a:pt x="13781" y="7192"/>
                  </a:cubicBezTo>
                  <a:cubicBezTo>
                    <a:pt x="13794" y="5790"/>
                    <a:pt x="13843" y="4377"/>
                    <a:pt x="13855" y="2975"/>
                  </a:cubicBezTo>
                  <a:cubicBezTo>
                    <a:pt x="15773" y="3676"/>
                    <a:pt x="17556" y="4389"/>
                    <a:pt x="19191" y="5667"/>
                  </a:cubicBezTo>
                  <a:cubicBezTo>
                    <a:pt x="19572" y="5962"/>
                    <a:pt x="20100" y="6307"/>
                    <a:pt x="20371" y="6700"/>
                  </a:cubicBezTo>
                  <a:cubicBezTo>
                    <a:pt x="20641" y="7106"/>
                    <a:pt x="20543" y="7782"/>
                    <a:pt x="20555" y="8249"/>
                  </a:cubicBezTo>
                  <a:cubicBezTo>
                    <a:pt x="20592" y="9331"/>
                    <a:pt x="20629" y="10425"/>
                    <a:pt x="20666" y="11507"/>
                  </a:cubicBezTo>
                  <a:cubicBezTo>
                    <a:pt x="19523" y="11531"/>
                    <a:pt x="18379" y="11568"/>
                    <a:pt x="17236" y="11580"/>
                  </a:cubicBezTo>
                  <a:cubicBezTo>
                    <a:pt x="16683" y="11593"/>
                    <a:pt x="16130" y="11605"/>
                    <a:pt x="15564" y="11605"/>
                  </a:cubicBezTo>
                  <a:moveTo>
                    <a:pt x="15921" y="14297"/>
                  </a:moveTo>
                  <a:cubicBezTo>
                    <a:pt x="16019" y="13437"/>
                    <a:pt x="16068" y="12589"/>
                    <a:pt x="16080" y="11728"/>
                  </a:cubicBezTo>
                  <a:cubicBezTo>
                    <a:pt x="16154" y="11728"/>
                    <a:pt x="16216" y="11728"/>
                    <a:pt x="16289" y="11728"/>
                  </a:cubicBezTo>
                  <a:cubicBezTo>
                    <a:pt x="16425" y="12576"/>
                    <a:pt x="16523" y="13449"/>
                    <a:pt x="16670" y="14297"/>
                  </a:cubicBezTo>
                  <a:cubicBezTo>
                    <a:pt x="16425" y="14297"/>
                    <a:pt x="16179" y="14297"/>
                    <a:pt x="15921" y="14297"/>
                  </a:cubicBezTo>
                  <a:close/>
                  <a:moveTo>
                    <a:pt x="18674" y="16977"/>
                  </a:moveTo>
                  <a:cubicBezTo>
                    <a:pt x="18539" y="17211"/>
                    <a:pt x="18392" y="17444"/>
                    <a:pt x="18256" y="17678"/>
                  </a:cubicBezTo>
                  <a:cubicBezTo>
                    <a:pt x="18244" y="17666"/>
                    <a:pt x="18244" y="17666"/>
                    <a:pt x="18244" y="17653"/>
                  </a:cubicBezTo>
                  <a:cubicBezTo>
                    <a:pt x="18244" y="17653"/>
                    <a:pt x="18219" y="17653"/>
                    <a:pt x="18232" y="17666"/>
                  </a:cubicBezTo>
                  <a:cubicBezTo>
                    <a:pt x="18232" y="17678"/>
                    <a:pt x="18244" y="17678"/>
                    <a:pt x="18244" y="17690"/>
                  </a:cubicBezTo>
                  <a:cubicBezTo>
                    <a:pt x="17002" y="19657"/>
                    <a:pt x="15318" y="21268"/>
                    <a:pt x="13523" y="22743"/>
                  </a:cubicBezTo>
                  <a:cubicBezTo>
                    <a:pt x="13499" y="20026"/>
                    <a:pt x="13597" y="17260"/>
                    <a:pt x="13400" y="14531"/>
                  </a:cubicBezTo>
                  <a:cubicBezTo>
                    <a:pt x="14962" y="14543"/>
                    <a:pt x="16511" y="14543"/>
                    <a:pt x="18072" y="14543"/>
                  </a:cubicBezTo>
                  <a:cubicBezTo>
                    <a:pt x="18465" y="14543"/>
                    <a:pt x="18883" y="14506"/>
                    <a:pt x="19264" y="14543"/>
                  </a:cubicBezTo>
                  <a:cubicBezTo>
                    <a:pt x="19768" y="14605"/>
                    <a:pt x="19707" y="14629"/>
                    <a:pt x="19535" y="15096"/>
                  </a:cubicBezTo>
                  <a:cubicBezTo>
                    <a:pt x="19301" y="15748"/>
                    <a:pt x="19006" y="16375"/>
                    <a:pt x="18674" y="16977"/>
                  </a:cubicBezTo>
                  <a:moveTo>
                    <a:pt x="22485" y="6073"/>
                  </a:moveTo>
                  <a:cubicBezTo>
                    <a:pt x="21563" y="4278"/>
                    <a:pt x="19609" y="2815"/>
                    <a:pt x="17900" y="1832"/>
                  </a:cubicBezTo>
                  <a:cubicBezTo>
                    <a:pt x="15933" y="701"/>
                    <a:pt x="13720" y="0"/>
                    <a:pt x="11433" y="37"/>
                  </a:cubicBezTo>
                  <a:cubicBezTo>
                    <a:pt x="7180" y="98"/>
                    <a:pt x="2840" y="2397"/>
                    <a:pt x="123" y="5606"/>
                  </a:cubicBezTo>
                  <a:cubicBezTo>
                    <a:pt x="0" y="5753"/>
                    <a:pt x="62" y="5901"/>
                    <a:pt x="185" y="5987"/>
                  </a:cubicBezTo>
                  <a:cubicBezTo>
                    <a:pt x="234" y="8507"/>
                    <a:pt x="468" y="11015"/>
                    <a:pt x="468" y="13535"/>
                  </a:cubicBezTo>
                  <a:cubicBezTo>
                    <a:pt x="468" y="14555"/>
                    <a:pt x="406" y="15637"/>
                    <a:pt x="627" y="16645"/>
                  </a:cubicBezTo>
                  <a:cubicBezTo>
                    <a:pt x="849" y="17604"/>
                    <a:pt x="1353" y="18477"/>
                    <a:pt x="1894" y="19288"/>
                  </a:cubicBezTo>
                  <a:cubicBezTo>
                    <a:pt x="4143" y="22620"/>
                    <a:pt x="7204" y="25275"/>
                    <a:pt x="10868" y="26960"/>
                  </a:cubicBezTo>
                  <a:cubicBezTo>
                    <a:pt x="10880" y="26960"/>
                    <a:pt x="10893" y="26972"/>
                    <a:pt x="10917" y="26972"/>
                  </a:cubicBezTo>
                  <a:cubicBezTo>
                    <a:pt x="10942" y="27046"/>
                    <a:pt x="11015" y="27095"/>
                    <a:pt x="11114" y="27095"/>
                  </a:cubicBezTo>
                  <a:cubicBezTo>
                    <a:pt x="12958" y="27058"/>
                    <a:pt x="14617" y="25521"/>
                    <a:pt x="15896" y="24329"/>
                  </a:cubicBezTo>
                  <a:cubicBezTo>
                    <a:pt x="17482" y="22854"/>
                    <a:pt x="19043" y="21206"/>
                    <a:pt x="20346" y="19473"/>
                  </a:cubicBezTo>
                  <a:cubicBezTo>
                    <a:pt x="20949" y="18674"/>
                    <a:pt x="21526" y="17826"/>
                    <a:pt x="21772" y="16830"/>
                  </a:cubicBezTo>
                  <a:cubicBezTo>
                    <a:pt x="22043" y="15711"/>
                    <a:pt x="22116" y="14531"/>
                    <a:pt x="22227" y="13388"/>
                  </a:cubicBezTo>
                  <a:cubicBezTo>
                    <a:pt x="22338" y="12183"/>
                    <a:pt x="22412" y="10966"/>
                    <a:pt x="22448" y="9749"/>
                  </a:cubicBezTo>
                  <a:cubicBezTo>
                    <a:pt x="22485" y="8642"/>
                    <a:pt x="22559" y="7450"/>
                    <a:pt x="22375" y="6344"/>
                  </a:cubicBezTo>
                  <a:cubicBezTo>
                    <a:pt x="22473" y="6307"/>
                    <a:pt x="22559" y="6208"/>
                    <a:pt x="22485" y="6073"/>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0"/>
            <p:cNvSpPr/>
            <p:nvPr/>
          </p:nvSpPr>
          <p:spPr>
            <a:xfrm>
              <a:off x="-3688173" y="-3456279"/>
              <a:ext cx="76046" cy="92211"/>
            </a:xfrm>
            <a:custGeom>
              <a:avLst/>
              <a:gdLst/>
              <a:ahLst/>
              <a:cxnLst/>
              <a:rect l="l" t="t" r="r" b="b"/>
              <a:pathLst>
                <a:path w="1623" h="1968" extrusionOk="0">
                  <a:moveTo>
                    <a:pt x="689" y="493"/>
                  </a:moveTo>
                  <a:cubicBezTo>
                    <a:pt x="701" y="493"/>
                    <a:pt x="701" y="480"/>
                    <a:pt x="701" y="480"/>
                  </a:cubicBezTo>
                  <a:cubicBezTo>
                    <a:pt x="701" y="480"/>
                    <a:pt x="713" y="480"/>
                    <a:pt x="713" y="480"/>
                  </a:cubicBezTo>
                  <a:cubicBezTo>
                    <a:pt x="713" y="505"/>
                    <a:pt x="726" y="517"/>
                    <a:pt x="762" y="530"/>
                  </a:cubicBezTo>
                  <a:cubicBezTo>
                    <a:pt x="898" y="554"/>
                    <a:pt x="1033" y="554"/>
                    <a:pt x="1107" y="714"/>
                  </a:cubicBezTo>
                  <a:cubicBezTo>
                    <a:pt x="1180" y="837"/>
                    <a:pt x="1144" y="997"/>
                    <a:pt x="1082" y="1120"/>
                  </a:cubicBezTo>
                  <a:cubicBezTo>
                    <a:pt x="947" y="1415"/>
                    <a:pt x="627" y="1230"/>
                    <a:pt x="492" y="1046"/>
                  </a:cubicBezTo>
                  <a:cubicBezTo>
                    <a:pt x="443" y="997"/>
                    <a:pt x="431" y="935"/>
                    <a:pt x="418" y="874"/>
                  </a:cubicBezTo>
                  <a:cubicBezTo>
                    <a:pt x="467" y="714"/>
                    <a:pt x="578" y="566"/>
                    <a:pt x="689" y="493"/>
                  </a:cubicBezTo>
                  <a:close/>
                  <a:moveTo>
                    <a:pt x="1316" y="788"/>
                  </a:moveTo>
                  <a:cubicBezTo>
                    <a:pt x="1451" y="1083"/>
                    <a:pt x="1279" y="1304"/>
                    <a:pt x="1033" y="1390"/>
                  </a:cubicBezTo>
                  <a:cubicBezTo>
                    <a:pt x="1193" y="1279"/>
                    <a:pt x="1279" y="997"/>
                    <a:pt x="1266" y="837"/>
                  </a:cubicBezTo>
                  <a:cubicBezTo>
                    <a:pt x="1266" y="775"/>
                    <a:pt x="1242" y="702"/>
                    <a:pt x="1205" y="640"/>
                  </a:cubicBezTo>
                  <a:cubicBezTo>
                    <a:pt x="1254" y="677"/>
                    <a:pt x="1291" y="739"/>
                    <a:pt x="1316" y="788"/>
                  </a:cubicBezTo>
                  <a:close/>
                  <a:moveTo>
                    <a:pt x="1611" y="1034"/>
                  </a:moveTo>
                  <a:cubicBezTo>
                    <a:pt x="1623" y="468"/>
                    <a:pt x="935" y="1"/>
                    <a:pt x="443" y="333"/>
                  </a:cubicBezTo>
                  <a:cubicBezTo>
                    <a:pt x="369" y="382"/>
                    <a:pt x="332" y="431"/>
                    <a:pt x="295" y="480"/>
                  </a:cubicBezTo>
                  <a:cubicBezTo>
                    <a:pt x="0" y="739"/>
                    <a:pt x="0" y="1341"/>
                    <a:pt x="295" y="1599"/>
                  </a:cubicBezTo>
                  <a:cubicBezTo>
                    <a:pt x="750" y="1968"/>
                    <a:pt x="1598" y="1624"/>
                    <a:pt x="1611" y="103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0"/>
            <p:cNvSpPr/>
            <p:nvPr/>
          </p:nvSpPr>
          <p:spPr>
            <a:xfrm>
              <a:off x="-3689907" y="-3242574"/>
              <a:ext cx="78388" cy="72063"/>
            </a:xfrm>
            <a:custGeom>
              <a:avLst/>
              <a:gdLst/>
              <a:ahLst/>
              <a:cxnLst/>
              <a:rect l="l" t="t" r="r" b="b"/>
              <a:pathLst>
                <a:path w="1673" h="1538" extrusionOk="0">
                  <a:moveTo>
                    <a:pt x="566" y="517"/>
                  </a:moveTo>
                  <a:cubicBezTo>
                    <a:pt x="627" y="320"/>
                    <a:pt x="812" y="222"/>
                    <a:pt x="1008" y="284"/>
                  </a:cubicBezTo>
                  <a:cubicBezTo>
                    <a:pt x="1181" y="345"/>
                    <a:pt x="1291" y="456"/>
                    <a:pt x="1316" y="603"/>
                  </a:cubicBezTo>
                  <a:cubicBezTo>
                    <a:pt x="1291" y="603"/>
                    <a:pt x="1279" y="615"/>
                    <a:pt x="1279" y="640"/>
                  </a:cubicBezTo>
                  <a:cubicBezTo>
                    <a:pt x="1291" y="837"/>
                    <a:pt x="1033" y="1206"/>
                    <a:pt x="799" y="1083"/>
                  </a:cubicBezTo>
                  <a:cubicBezTo>
                    <a:pt x="615" y="984"/>
                    <a:pt x="504" y="702"/>
                    <a:pt x="566" y="517"/>
                  </a:cubicBezTo>
                  <a:close/>
                  <a:moveTo>
                    <a:pt x="1390" y="1156"/>
                  </a:moveTo>
                  <a:cubicBezTo>
                    <a:pt x="1549" y="960"/>
                    <a:pt x="1672" y="677"/>
                    <a:pt x="1562" y="431"/>
                  </a:cubicBezTo>
                  <a:cubicBezTo>
                    <a:pt x="1463" y="185"/>
                    <a:pt x="1156" y="1"/>
                    <a:pt x="898" y="1"/>
                  </a:cubicBezTo>
                  <a:cubicBezTo>
                    <a:pt x="738" y="1"/>
                    <a:pt x="615" y="50"/>
                    <a:pt x="529" y="136"/>
                  </a:cubicBezTo>
                  <a:cubicBezTo>
                    <a:pt x="160" y="247"/>
                    <a:pt x="0" y="763"/>
                    <a:pt x="209" y="1095"/>
                  </a:cubicBezTo>
                  <a:cubicBezTo>
                    <a:pt x="480" y="1525"/>
                    <a:pt x="1082" y="1537"/>
                    <a:pt x="1390" y="1156"/>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0"/>
            <p:cNvSpPr/>
            <p:nvPr/>
          </p:nvSpPr>
          <p:spPr>
            <a:xfrm>
              <a:off x="-3688782" y="-3041519"/>
              <a:ext cx="73797" cy="73750"/>
            </a:xfrm>
            <a:custGeom>
              <a:avLst/>
              <a:gdLst/>
              <a:ahLst/>
              <a:cxnLst/>
              <a:rect l="l" t="t" r="r" b="b"/>
              <a:pathLst>
                <a:path w="1575" h="1574" extrusionOk="0">
                  <a:moveTo>
                    <a:pt x="333" y="627"/>
                  </a:moveTo>
                  <a:cubicBezTo>
                    <a:pt x="394" y="873"/>
                    <a:pt x="714" y="1057"/>
                    <a:pt x="1009" y="984"/>
                  </a:cubicBezTo>
                  <a:cubicBezTo>
                    <a:pt x="1046" y="984"/>
                    <a:pt x="1046" y="934"/>
                    <a:pt x="1021" y="922"/>
                  </a:cubicBezTo>
                  <a:cubicBezTo>
                    <a:pt x="861" y="873"/>
                    <a:pt x="665" y="873"/>
                    <a:pt x="554" y="738"/>
                  </a:cubicBezTo>
                  <a:cubicBezTo>
                    <a:pt x="345" y="467"/>
                    <a:pt x="689" y="246"/>
                    <a:pt x="935" y="344"/>
                  </a:cubicBezTo>
                  <a:cubicBezTo>
                    <a:pt x="1230" y="467"/>
                    <a:pt x="1279" y="910"/>
                    <a:pt x="1058" y="1131"/>
                  </a:cubicBezTo>
                  <a:cubicBezTo>
                    <a:pt x="849" y="1328"/>
                    <a:pt x="456" y="1217"/>
                    <a:pt x="333" y="959"/>
                  </a:cubicBezTo>
                  <a:cubicBezTo>
                    <a:pt x="271" y="836"/>
                    <a:pt x="284" y="726"/>
                    <a:pt x="333" y="627"/>
                  </a:cubicBezTo>
                  <a:close/>
                  <a:moveTo>
                    <a:pt x="886" y="1512"/>
                  </a:moveTo>
                  <a:cubicBezTo>
                    <a:pt x="1341" y="1451"/>
                    <a:pt x="1575" y="971"/>
                    <a:pt x="1439" y="553"/>
                  </a:cubicBezTo>
                  <a:cubicBezTo>
                    <a:pt x="1341" y="234"/>
                    <a:pt x="960" y="0"/>
                    <a:pt x="653" y="111"/>
                  </a:cubicBezTo>
                  <a:cubicBezTo>
                    <a:pt x="308" y="86"/>
                    <a:pt x="1" y="504"/>
                    <a:pt x="13" y="824"/>
                  </a:cubicBezTo>
                  <a:cubicBezTo>
                    <a:pt x="26" y="1266"/>
                    <a:pt x="468" y="1574"/>
                    <a:pt x="886" y="151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0"/>
            <p:cNvSpPr/>
            <p:nvPr/>
          </p:nvSpPr>
          <p:spPr>
            <a:xfrm>
              <a:off x="-3693374" y="-2841635"/>
              <a:ext cx="80684" cy="95069"/>
            </a:xfrm>
            <a:custGeom>
              <a:avLst/>
              <a:gdLst/>
              <a:ahLst/>
              <a:cxnLst/>
              <a:rect l="l" t="t" r="r" b="b"/>
              <a:pathLst>
                <a:path w="1722" h="2029" extrusionOk="0">
                  <a:moveTo>
                    <a:pt x="419" y="1205"/>
                  </a:moveTo>
                  <a:cubicBezTo>
                    <a:pt x="578" y="1414"/>
                    <a:pt x="861" y="1475"/>
                    <a:pt x="1095" y="1328"/>
                  </a:cubicBezTo>
                  <a:cubicBezTo>
                    <a:pt x="1377" y="1156"/>
                    <a:pt x="1365" y="811"/>
                    <a:pt x="1156" y="578"/>
                  </a:cubicBezTo>
                  <a:cubicBezTo>
                    <a:pt x="1107" y="516"/>
                    <a:pt x="886" y="381"/>
                    <a:pt x="763" y="381"/>
                  </a:cubicBezTo>
                  <a:cubicBezTo>
                    <a:pt x="824" y="344"/>
                    <a:pt x="886" y="320"/>
                    <a:pt x="947" y="307"/>
                  </a:cubicBezTo>
                  <a:cubicBezTo>
                    <a:pt x="1255" y="234"/>
                    <a:pt x="1414" y="578"/>
                    <a:pt x="1427" y="836"/>
                  </a:cubicBezTo>
                  <a:cubicBezTo>
                    <a:pt x="1439" y="1315"/>
                    <a:pt x="837" y="1758"/>
                    <a:pt x="443" y="1340"/>
                  </a:cubicBezTo>
                  <a:cubicBezTo>
                    <a:pt x="333" y="1229"/>
                    <a:pt x="283" y="1094"/>
                    <a:pt x="296" y="959"/>
                  </a:cubicBezTo>
                  <a:cubicBezTo>
                    <a:pt x="308" y="1045"/>
                    <a:pt x="357" y="1131"/>
                    <a:pt x="419" y="1205"/>
                  </a:cubicBezTo>
                  <a:close/>
                  <a:moveTo>
                    <a:pt x="689" y="443"/>
                  </a:moveTo>
                  <a:cubicBezTo>
                    <a:pt x="677" y="467"/>
                    <a:pt x="677" y="492"/>
                    <a:pt x="689" y="529"/>
                  </a:cubicBezTo>
                  <a:cubicBezTo>
                    <a:pt x="689" y="566"/>
                    <a:pt x="738" y="578"/>
                    <a:pt x="763" y="541"/>
                  </a:cubicBezTo>
                  <a:cubicBezTo>
                    <a:pt x="849" y="430"/>
                    <a:pt x="1353" y="848"/>
                    <a:pt x="1082" y="1131"/>
                  </a:cubicBezTo>
                  <a:cubicBezTo>
                    <a:pt x="837" y="1401"/>
                    <a:pt x="468" y="1119"/>
                    <a:pt x="480" y="811"/>
                  </a:cubicBezTo>
                  <a:cubicBezTo>
                    <a:pt x="492" y="676"/>
                    <a:pt x="566" y="541"/>
                    <a:pt x="689" y="443"/>
                  </a:cubicBezTo>
                  <a:close/>
                  <a:moveTo>
                    <a:pt x="1648" y="1045"/>
                  </a:moveTo>
                  <a:cubicBezTo>
                    <a:pt x="1722" y="725"/>
                    <a:pt x="1599" y="295"/>
                    <a:pt x="1291" y="123"/>
                  </a:cubicBezTo>
                  <a:cubicBezTo>
                    <a:pt x="1070" y="0"/>
                    <a:pt x="800" y="61"/>
                    <a:pt x="603" y="197"/>
                  </a:cubicBezTo>
                  <a:cubicBezTo>
                    <a:pt x="468" y="283"/>
                    <a:pt x="333" y="406"/>
                    <a:pt x="259" y="479"/>
                  </a:cubicBezTo>
                  <a:cubicBezTo>
                    <a:pt x="37" y="738"/>
                    <a:pt x="1" y="1082"/>
                    <a:pt x="173" y="1365"/>
                  </a:cubicBezTo>
                  <a:cubicBezTo>
                    <a:pt x="554" y="2028"/>
                    <a:pt x="1513" y="1733"/>
                    <a:pt x="1648" y="1045"/>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0"/>
            <p:cNvSpPr/>
            <p:nvPr/>
          </p:nvSpPr>
          <p:spPr>
            <a:xfrm>
              <a:off x="-3699137" y="-2634302"/>
              <a:ext cx="89915" cy="91648"/>
            </a:xfrm>
            <a:custGeom>
              <a:avLst/>
              <a:gdLst/>
              <a:ahLst/>
              <a:cxnLst/>
              <a:rect l="l" t="t" r="r" b="b"/>
              <a:pathLst>
                <a:path w="1919" h="1956" extrusionOk="0">
                  <a:moveTo>
                    <a:pt x="1537" y="898"/>
                  </a:moveTo>
                  <a:cubicBezTo>
                    <a:pt x="1513" y="984"/>
                    <a:pt x="1451" y="1058"/>
                    <a:pt x="1378" y="1132"/>
                  </a:cubicBezTo>
                  <a:cubicBezTo>
                    <a:pt x="1488" y="972"/>
                    <a:pt x="1537" y="738"/>
                    <a:pt x="1488" y="542"/>
                  </a:cubicBezTo>
                  <a:cubicBezTo>
                    <a:pt x="1550" y="628"/>
                    <a:pt x="1574" y="751"/>
                    <a:pt x="1537" y="898"/>
                  </a:cubicBezTo>
                  <a:close/>
                  <a:moveTo>
                    <a:pt x="1193" y="1033"/>
                  </a:moveTo>
                  <a:cubicBezTo>
                    <a:pt x="898" y="1377"/>
                    <a:pt x="529" y="861"/>
                    <a:pt x="751" y="554"/>
                  </a:cubicBezTo>
                  <a:cubicBezTo>
                    <a:pt x="787" y="492"/>
                    <a:pt x="837" y="455"/>
                    <a:pt x="886" y="419"/>
                  </a:cubicBezTo>
                  <a:cubicBezTo>
                    <a:pt x="886" y="443"/>
                    <a:pt x="886" y="455"/>
                    <a:pt x="886" y="480"/>
                  </a:cubicBezTo>
                  <a:cubicBezTo>
                    <a:pt x="886" y="505"/>
                    <a:pt x="923" y="517"/>
                    <a:pt x="947" y="492"/>
                  </a:cubicBezTo>
                  <a:cubicBezTo>
                    <a:pt x="1095" y="320"/>
                    <a:pt x="1304" y="419"/>
                    <a:pt x="1328" y="628"/>
                  </a:cubicBezTo>
                  <a:cubicBezTo>
                    <a:pt x="1341" y="787"/>
                    <a:pt x="1304" y="923"/>
                    <a:pt x="1193" y="1033"/>
                  </a:cubicBezTo>
                  <a:close/>
                  <a:moveTo>
                    <a:pt x="603" y="1169"/>
                  </a:moveTo>
                  <a:cubicBezTo>
                    <a:pt x="615" y="1181"/>
                    <a:pt x="615" y="1181"/>
                    <a:pt x="628" y="1193"/>
                  </a:cubicBezTo>
                  <a:cubicBezTo>
                    <a:pt x="726" y="1279"/>
                    <a:pt x="849" y="1328"/>
                    <a:pt x="972" y="1341"/>
                  </a:cubicBezTo>
                  <a:cubicBezTo>
                    <a:pt x="824" y="1353"/>
                    <a:pt x="689" y="1304"/>
                    <a:pt x="603" y="1169"/>
                  </a:cubicBezTo>
                  <a:close/>
                  <a:moveTo>
                    <a:pt x="1070" y="62"/>
                  </a:moveTo>
                  <a:cubicBezTo>
                    <a:pt x="1046" y="25"/>
                    <a:pt x="1009" y="1"/>
                    <a:pt x="947" y="1"/>
                  </a:cubicBezTo>
                  <a:cubicBezTo>
                    <a:pt x="333" y="50"/>
                    <a:pt x="1" y="1070"/>
                    <a:pt x="468" y="1476"/>
                  </a:cubicBezTo>
                  <a:cubicBezTo>
                    <a:pt x="996" y="1955"/>
                    <a:pt x="1918" y="1365"/>
                    <a:pt x="1857" y="701"/>
                  </a:cubicBezTo>
                  <a:cubicBezTo>
                    <a:pt x="1808" y="271"/>
                    <a:pt x="1427" y="38"/>
                    <a:pt x="1070" y="6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0"/>
            <p:cNvSpPr/>
            <p:nvPr/>
          </p:nvSpPr>
          <p:spPr>
            <a:xfrm>
              <a:off x="-4010770" y="-2701680"/>
              <a:ext cx="7544" cy="4076"/>
            </a:xfrm>
            <a:custGeom>
              <a:avLst/>
              <a:gdLst/>
              <a:ahLst/>
              <a:cxnLst/>
              <a:rect l="l" t="t" r="r" b="b"/>
              <a:pathLst>
                <a:path w="161" h="87" extrusionOk="0">
                  <a:moveTo>
                    <a:pt x="25" y="74"/>
                  </a:moveTo>
                  <a:cubicBezTo>
                    <a:pt x="75" y="49"/>
                    <a:pt x="112" y="25"/>
                    <a:pt x="161" y="0"/>
                  </a:cubicBezTo>
                  <a:cubicBezTo>
                    <a:pt x="112" y="25"/>
                    <a:pt x="62" y="49"/>
                    <a:pt x="13" y="62"/>
                  </a:cubicBezTo>
                  <a:cubicBezTo>
                    <a:pt x="1" y="62"/>
                    <a:pt x="13" y="86"/>
                    <a:pt x="25" y="7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0"/>
            <p:cNvSpPr/>
            <p:nvPr/>
          </p:nvSpPr>
          <p:spPr>
            <a:xfrm>
              <a:off x="-4003273" y="-2719531"/>
              <a:ext cx="32330" cy="17899"/>
            </a:xfrm>
            <a:custGeom>
              <a:avLst/>
              <a:gdLst/>
              <a:ahLst/>
              <a:cxnLst/>
              <a:rect l="l" t="t" r="r" b="b"/>
              <a:pathLst>
                <a:path w="690" h="382" extrusionOk="0">
                  <a:moveTo>
                    <a:pt x="689" y="0"/>
                  </a:moveTo>
                  <a:cubicBezTo>
                    <a:pt x="468" y="135"/>
                    <a:pt x="234" y="258"/>
                    <a:pt x="1" y="381"/>
                  </a:cubicBezTo>
                  <a:cubicBezTo>
                    <a:pt x="247" y="283"/>
                    <a:pt x="468" y="148"/>
                    <a:pt x="689" y="0"/>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6" name="Picture 2" descr="Picture background"/>
          <p:cNvPicPr>
            <a:picLocks noChangeAspect="1" noChangeArrowheads="1"/>
          </p:cNvPicPr>
          <p:nvPr/>
        </p:nvPicPr>
        <p:blipFill>
          <a:blip r:embed="rId3">
            <a:extLst>
              <a:ext uri="{BEBA8EAE-BF5A-486C-A8C5-ECC9F3942E4B}">
                <a14:imgProps xmlns:a14="http://schemas.microsoft.com/office/drawing/2010/main">
                  <a14:imgLayer r:embed="rId4">
                    <a14:imgEffect>
                      <a14:backgroundRemoval t="0" b="98983" l="125" r="99625"/>
                    </a14:imgEffect>
                  </a14:imgLayer>
                </a14:imgProps>
              </a:ext>
              <a:ext uri="{28A0092B-C50C-407E-A947-70E740481C1C}">
                <a14:useLocalDpi xmlns:a14="http://schemas.microsoft.com/office/drawing/2010/main" val="0"/>
              </a:ext>
            </a:extLst>
          </a:blip>
          <a:srcRect/>
          <a:stretch>
            <a:fillRect/>
          </a:stretch>
        </p:blipFill>
        <p:spPr bwMode="auto">
          <a:xfrm>
            <a:off x="828353" y="1183765"/>
            <a:ext cx="8411550" cy="3101760"/>
          </a:xfrm>
          <a:prstGeom prst="rect">
            <a:avLst/>
          </a:prstGeom>
          <a:noFill/>
          <a:extLst>
            <a:ext uri="{909E8E84-426E-40DD-AFC4-6F175D3DCCD1}">
              <a14:hiddenFill xmlns:a14="http://schemas.microsoft.com/office/drawing/2010/main">
                <a:solidFill>
                  <a:srgbClr val="FFFFFF"/>
                </a:solidFill>
              </a14:hiddenFill>
            </a:ext>
          </a:extLst>
        </p:spPr>
      </p:pic>
      <p:sp>
        <p:nvSpPr>
          <p:cNvPr id="2" name="Заголовок 1"/>
          <p:cNvSpPr>
            <a:spLocks noGrp="1"/>
          </p:cNvSpPr>
          <p:nvPr>
            <p:ph type="title"/>
          </p:nvPr>
        </p:nvSpPr>
        <p:spPr>
          <a:xfrm>
            <a:off x="217822" y="1651932"/>
            <a:ext cx="9278173" cy="1202643"/>
          </a:xfrm>
        </p:spPr>
        <p:txBody>
          <a:bodyPr/>
          <a:lstStyle/>
          <a:p>
            <a:r>
              <a:rPr lang="en-US" sz="5400" dirty="0" smtClean="0"/>
              <a:t>y = 285 810</a:t>
            </a:r>
            <a:endParaRPr lang="ru-RU" sz="5400" dirty="0"/>
          </a:p>
        </p:txBody>
      </p:sp>
    </p:spTree>
    <p:extLst>
      <p:ext uri="{BB962C8B-B14F-4D97-AF65-F5344CB8AC3E}">
        <p14:creationId xmlns:p14="http://schemas.microsoft.com/office/powerpoint/2010/main" val="3180118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
        <p:nvSpPr>
          <p:cNvPr id="4" name="Заголовок 3"/>
          <p:cNvSpPr>
            <a:spLocks noGrp="1"/>
          </p:cNvSpPr>
          <p:nvPr>
            <p:ph type="title" idx="2"/>
          </p:nvPr>
        </p:nvSpPr>
        <p:spPr/>
        <p:txBody>
          <a:bodyPr/>
          <a:lstStyle/>
          <a:p>
            <a:endParaRPr lang="ru-RU"/>
          </a:p>
        </p:txBody>
      </p:sp>
      <p:sp>
        <p:nvSpPr>
          <p:cNvPr id="5" name="Подзаголовок 4"/>
          <p:cNvSpPr>
            <a:spLocks noGrp="1"/>
          </p:cNvSpPr>
          <p:nvPr>
            <p:ph type="subTitle" idx="3"/>
          </p:nvPr>
        </p:nvSpPr>
        <p:spPr/>
        <p:txBody>
          <a:bodyPr/>
          <a:lstStyle/>
          <a:p>
            <a:endParaRPr lang="ru-RU"/>
          </a:p>
        </p:txBody>
      </p:sp>
      <p:sp>
        <p:nvSpPr>
          <p:cNvPr id="10" name="Google Shape;1408;p26"/>
          <p:cNvSpPr/>
          <p:nvPr/>
        </p:nvSpPr>
        <p:spPr>
          <a:xfrm rot="2514463" flipH="1">
            <a:off x="1600988" y="-651208"/>
            <a:ext cx="5942022" cy="806880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364" name="Picture 4" descr="Picture backgroun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3803" y="-491227"/>
            <a:ext cx="9622181" cy="62846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9646416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49"/>
        <p:cNvGrpSpPr/>
        <p:nvPr/>
      </p:nvGrpSpPr>
      <p:grpSpPr>
        <a:xfrm>
          <a:off x="0" y="0"/>
          <a:ext cx="0" cy="0"/>
          <a:chOff x="0" y="0"/>
          <a:chExt cx="0" cy="0"/>
        </a:xfrm>
      </p:grpSpPr>
      <p:sp>
        <p:nvSpPr>
          <p:cNvPr id="1750" name="Google Shape;1750;p30"/>
          <p:cNvSpPr/>
          <p:nvPr/>
        </p:nvSpPr>
        <p:spPr>
          <a:xfrm rot="2807042" flipH="1">
            <a:off x="1956660" y="1796606"/>
            <a:ext cx="2518833" cy="246856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0"/>
          <p:cNvSpPr/>
          <p:nvPr/>
        </p:nvSpPr>
        <p:spPr>
          <a:xfrm rot="10250553">
            <a:off x="6263083" y="2116972"/>
            <a:ext cx="2443294" cy="254057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0"/>
          <p:cNvSpPr/>
          <p:nvPr/>
        </p:nvSpPr>
        <p:spPr>
          <a:xfrm rot="-8861673" flipH="1">
            <a:off x="4058871" y="2018479"/>
            <a:ext cx="2481321" cy="25048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4" name="Google Shape;1754;p30"/>
          <p:cNvGrpSpPr/>
          <p:nvPr/>
        </p:nvGrpSpPr>
        <p:grpSpPr>
          <a:xfrm rot="-503268" flipH="1">
            <a:off x="230726" y="990428"/>
            <a:ext cx="1865880" cy="4793661"/>
            <a:chOff x="-7547990" y="7650997"/>
            <a:chExt cx="1468864" cy="3773681"/>
          </a:xfrm>
        </p:grpSpPr>
        <p:sp>
          <p:nvSpPr>
            <p:cNvPr id="1755" name="Google Shape;1755;p30"/>
            <p:cNvSpPr/>
            <p:nvPr/>
          </p:nvSpPr>
          <p:spPr>
            <a:xfrm>
              <a:off x="-7547990" y="7650997"/>
              <a:ext cx="1468864" cy="3773681"/>
            </a:xfrm>
            <a:custGeom>
              <a:avLst/>
              <a:gdLst/>
              <a:ahLst/>
              <a:cxnLst/>
              <a:rect l="l" t="t" r="r" b="b"/>
              <a:pathLst>
                <a:path w="19272" h="49512" extrusionOk="0">
                  <a:moveTo>
                    <a:pt x="13177" y="0"/>
                  </a:moveTo>
                  <a:cubicBezTo>
                    <a:pt x="12780" y="0"/>
                    <a:pt x="12384" y="52"/>
                    <a:pt x="11993" y="150"/>
                  </a:cubicBezTo>
                  <a:cubicBezTo>
                    <a:pt x="11772" y="208"/>
                    <a:pt x="11558" y="280"/>
                    <a:pt x="11356" y="364"/>
                  </a:cubicBezTo>
                  <a:cubicBezTo>
                    <a:pt x="11285" y="351"/>
                    <a:pt x="11207" y="345"/>
                    <a:pt x="11135" y="345"/>
                  </a:cubicBezTo>
                  <a:cubicBezTo>
                    <a:pt x="11037" y="345"/>
                    <a:pt x="10940" y="358"/>
                    <a:pt x="10842" y="377"/>
                  </a:cubicBezTo>
                  <a:cubicBezTo>
                    <a:pt x="10491" y="455"/>
                    <a:pt x="10166" y="631"/>
                    <a:pt x="9880" y="904"/>
                  </a:cubicBezTo>
                  <a:cubicBezTo>
                    <a:pt x="9743" y="1034"/>
                    <a:pt x="9594" y="1203"/>
                    <a:pt x="9412" y="1444"/>
                  </a:cubicBezTo>
                  <a:lnTo>
                    <a:pt x="9405" y="1451"/>
                  </a:lnTo>
                  <a:cubicBezTo>
                    <a:pt x="9268" y="1646"/>
                    <a:pt x="9171" y="1808"/>
                    <a:pt x="9106" y="1977"/>
                  </a:cubicBezTo>
                  <a:cubicBezTo>
                    <a:pt x="9060" y="2107"/>
                    <a:pt x="9034" y="2250"/>
                    <a:pt x="9015" y="2400"/>
                  </a:cubicBezTo>
                  <a:cubicBezTo>
                    <a:pt x="8911" y="2478"/>
                    <a:pt x="8807" y="2569"/>
                    <a:pt x="8703" y="2667"/>
                  </a:cubicBezTo>
                  <a:cubicBezTo>
                    <a:pt x="8442" y="2927"/>
                    <a:pt x="8228" y="3233"/>
                    <a:pt x="8065" y="3571"/>
                  </a:cubicBezTo>
                  <a:cubicBezTo>
                    <a:pt x="7825" y="4071"/>
                    <a:pt x="7695" y="4676"/>
                    <a:pt x="7656" y="5411"/>
                  </a:cubicBezTo>
                  <a:cubicBezTo>
                    <a:pt x="7617" y="6276"/>
                    <a:pt x="7708" y="7122"/>
                    <a:pt x="7929" y="7948"/>
                  </a:cubicBezTo>
                  <a:cubicBezTo>
                    <a:pt x="7656" y="8013"/>
                    <a:pt x="7376" y="8110"/>
                    <a:pt x="7096" y="8227"/>
                  </a:cubicBezTo>
                  <a:cubicBezTo>
                    <a:pt x="6810" y="8351"/>
                    <a:pt x="6498" y="8513"/>
                    <a:pt x="6186" y="8708"/>
                  </a:cubicBezTo>
                  <a:cubicBezTo>
                    <a:pt x="5971" y="8839"/>
                    <a:pt x="5711" y="9008"/>
                    <a:pt x="5392" y="9235"/>
                  </a:cubicBezTo>
                  <a:cubicBezTo>
                    <a:pt x="5113" y="9430"/>
                    <a:pt x="4924" y="9580"/>
                    <a:pt x="4774" y="9710"/>
                  </a:cubicBezTo>
                  <a:cubicBezTo>
                    <a:pt x="4456" y="10003"/>
                    <a:pt x="4163" y="10393"/>
                    <a:pt x="3903" y="10855"/>
                  </a:cubicBezTo>
                  <a:cubicBezTo>
                    <a:pt x="3753" y="11115"/>
                    <a:pt x="3662" y="11349"/>
                    <a:pt x="3623" y="11564"/>
                  </a:cubicBezTo>
                  <a:cubicBezTo>
                    <a:pt x="3571" y="11850"/>
                    <a:pt x="3584" y="12136"/>
                    <a:pt x="3675" y="12428"/>
                  </a:cubicBezTo>
                  <a:cubicBezTo>
                    <a:pt x="3734" y="12598"/>
                    <a:pt x="3812" y="12754"/>
                    <a:pt x="3922" y="12890"/>
                  </a:cubicBezTo>
                  <a:cubicBezTo>
                    <a:pt x="3487" y="13183"/>
                    <a:pt x="3142" y="13554"/>
                    <a:pt x="2888" y="13976"/>
                  </a:cubicBezTo>
                  <a:cubicBezTo>
                    <a:pt x="2713" y="14269"/>
                    <a:pt x="2589" y="14588"/>
                    <a:pt x="2518" y="14913"/>
                  </a:cubicBezTo>
                  <a:cubicBezTo>
                    <a:pt x="2472" y="15121"/>
                    <a:pt x="2453" y="15336"/>
                    <a:pt x="2453" y="15537"/>
                  </a:cubicBezTo>
                  <a:cubicBezTo>
                    <a:pt x="2349" y="15680"/>
                    <a:pt x="2258" y="15830"/>
                    <a:pt x="2173" y="15986"/>
                  </a:cubicBezTo>
                  <a:cubicBezTo>
                    <a:pt x="2062" y="16181"/>
                    <a:pt x="1984" y="16370"/>
                    <a:pt x="1939" y="16558"/>
                  </a:cubicBezTo>
                  <a:lnTo>
                    <a:pt x="1926" y="16591"/>
                  </a:lnTo>
                  <a:cubicBezTo>
                    <a:pt x="1900" y="16708"/>
                    <a:pt x="1880" y="16838"/>
                    <a:pt x="1867" y="16981"/>
                  </a:cubicBezTo>
                  <a:lnTo>
                    <a:pt x="1867" y="17013"/>
                  </a:lnTo>
                  <a:cubicBezTo>
                    <a:pt x="1835" y="17397"/>
                    <a:pt x="1874" y="17774"/>
                    <a:pt x="1965" y="18126"/>
                  </a:cubicBezTo>
                  <a:cubicBezTo>
                    <a:pt x="2082" y="18542"/>
                    <a:pt x="2277" y="18913"/>
                    <a:pt x="2550" y="19225"/>
                  </a:cubicBezTo>
                  <a:cubicBezTo>
                    <a:pt x="2641" y="19322"/>
                    <a:pt x="2752" y="19426"/>
                    <a:pt x="2888" y="19543"/>
                  </a:cubicBezTo>
                  <a:cubicBezTo>
                    <a:pt x="3025" y="19660"/>
                    <a:pt x="3155" y="19758"/>
                    <a:pt x="3272" y="19823"/>
                  </a:cubicBezTo>
                  <a:cubicBezTo>
                    <a:pt x="3500" y="19960"/>
                    <a:pt x="3766" y="20051"/>
                    <a:pt x="4059" y="20090"/>
                  </a:cubicBezTo>
                  <a:cubicBezTo>
                    <a:pt x="4131" y="20103"/>
                    <a:pt x="4209" y="20109"/>
                    <a:pt x="4293" y="20116"/>
                  </a:cubicBezTo>
                  <a:lnTo>
                    <a:pt x="4235" y="20655"/>
                  </a:lnTo>
                  <a:cubicBezTo>
                    <a:pt x="4209" y="20903"/>
                    <a:pt x="4176" y="21150"/>
                    <a:pt x="4131" y="21403"/>
                  </a:cubicBezTo>
                  <a:lnTo>
                    <a:pt x="4053" y="21403"/>
                  </a:lnTo>
                  <a:cubicBezTo>
                    <a:pt x="3786" y="21410"/>
                    <a:pt x="3630" y="21410"/>
                    <a:pt x="3597" y="21410"/>
                  </a:cubicBezTo>
                  <a:lnTo>
                    <a:pt x="3545" y="21410"/>
                  </a:lnTo>
                  <a:cubicBezTo>
                    <a:pt x="3090" y="21429"/>
                    <a:pt x="2641" y="21488"/>
                    <a:pt x="2206" y="21572"/>
                  </a:cubicBezTo>
                  <a:cubicBezTo>
                    <a:pt x="1744" y="21664"/>
                    <a:pt x="1380" y="21807"/>
                    <a:pt x="1106" y="22008"/>
                  </a:cubicBezTo>
                  <a:cubicBezTo>
                    <a:pt x="892" y="22164"/>
                    <a:pt x="684" y="22385"/>
                    <a:pt x="476" y="22685"/>
                  </a:cubicBezTo>
                  <a:cubicBezTo>
                    <a:pt x="1" y="23367"/>
                    <a:pt x="202" y="24005"/>
                    <a:pt x="528" y="24343"/>
                  </a:cubicBezTo>
                  <a:cubicBezTo>
                    <a:pt x="729" y="24564"/>
                    <a:pt x="1002" y="24694"/>
                    <a:pt x="1341" y="24733"/>
                  </a:cubicBezTo>
                  <a:lnTo>
                    <a:pt x="1367" y="24740"/>
                  </a:lnTo>
                  <a:cubicBezTo>
                    <a:pt x="1451" y="24746"/>
                    <a:pt x="1549" y="24746"/>
                    <a:pt x="1653" y="24746"/>
                  </a:cubicBezTo>
                  <a:cubicBezTo>
                    <a:pt x="1776" y="24746"/>
                    <a:pt x="1913" y="24746"/>
                    <a:pt x="2075" y="24733"/>
                  </a:cubicBezTo>
                  <a:cubicBezTo>
                    <a:pt x="2258" y="24720"/>
                    <a:pt x="2362" y="24720"/>
                    <a:pt x="2420" y="24720"/>
                  </a:cubicBezTo>
                  <a:lnTo>
                    <a:pt x="2589" y="24720"/>
                  </a:lnTo>
                  <a:cubicBezTo>
                    <a:pt x="2693" y="24720"/>
                    <a:pt x="2797" y="24714"/>
                    <a:pt x="2888" y="24694"/>
                  </a:cubicBezTo>
                  <a:lnTo>
                    <a:pt x="2888" y="24694"/>
                  </a:lnTo>
                  <a:cubicBezTo>
                    <a:pt x="2836" y="25026"/>
                    <a:pt x="2778" y="25403"/>
                    <a:pt x="2719" y="25832"/>
                  </a:cubicBezTo>
                  <a:cubicBezTo>
                    <a:pt x="2173" y="29767"/>
                    <a:pt x="1666" y="33715"/>
                    <a:pt x="1210" y="37565"/>
                  </a:cubicBezTo>
                  <a:cubicBezTo>
                    <a:pt x="1139" y="38163"/>
                    <a:pt x="1087" y="38664"/>
                    <a:pt x="1054" y="39060"/>
                  </a:cubicBezTo>
                  <a:cubicBezTo>
                    <a:pt x="944" y="40394"/>
                    <a:pt x="944" y="41909"/>
                    <a:pt x="1061" y="43561"/>
                  </a:cubicBezTo>
                  <a:cubicBezTo>
                    <a:pt x="1093" y="44016"/>
                    <a:pt x="1145" y="44582"/>
                    <a:pt x="1217" y="45245"/>
                  </a:cubicBezTo>
                  <a:cubicBezTo>
                    <a:pt x="1139" y="45304"/>
                    <a:pt x="1067" y="45369"/>
                    <a:pt x="1009" y="45440"/>
                  </a:cubicBezTo>
                  <a:cubicBezTo>
                    <a:pt x="807" y="45688"/>
                    <a:pt x="729" y="45980"/>
                    <a:pt x="690" y="46182"/>
                  </a:cubicBezTo>
                  <a:cubicBezTo>
                    <a:pt x="645" y="46403"/>
                    <a:pt x="651" y="46618"/>
                    <a:pt x="697" y="46813"/>
                  </a:cubicBezTo>
                  <a:cubicBezTo>
                    <a:pt x="755" y="47060"/>
                    <a:pt x="885" y="47287"/>
                    <a:pt x="1087" y="47483"/>
                  </a:cubicBezTo>
                  <a:lnTo>
                    <a:pt x="1106" y="47502"/>
                  </a:lnTo>
                  <a:cubicBezTo>
                    <a:pt x="1230" y="47619"/>
                    <a:pt x="1367" y="47723"/>
                    <a:pt x="1510" y="47808"/>
                  </a:cubicBezTo>
                  <a:cubicBezTo>
                    <a:pt x="1510" y="47847"/>
                    <a:pt x="1516" y="47886"/>
                    <a:pt x="1523" y="47931"/>
                  </a:cubicBezTo>
                  <a:cubicBezTo>
                    <a:pt x="1549" y="48152"/>
                    <a:pt x="1614" y="48328"/>
                    <a:pt x="1692" y="48465"/>
                  </a:cubicBezTo>
                  <a:cubicBezTo>
                    <a:pt x="1705" y="48497"/>
                    <a:pt x="1718" y="48523"/>
                    <a:pt x="1731" y="48549"/>
                  </a:cubicBezTo>
                  <a:lnTo>
                    <a:pt x="1731" y="49290"/>
                  </a:lnTo>
                  <a:lnTo>
                    <a:pt x="2797" y="49336"/>
                  </a:lnTo>
                  <a:lnTo>
                    <a:pt x="2823" y="49336"/>
                  </a:lnTo>
                  <a:cubicBezTo>
                    <a:pt x="3259" y="49336"/>
                    <a:pt x="3662" y="49102"/>
                    <a:pt x="3877" y="48712"/>
                  </a:cubicBezTo>
                  <a:cubicBezTo>
                    <a:pt x="3903" y="48679"/>
                    <a:pt x="3922" y="48640"/>
                    <a:pt x="3942" y="48601"/>
                  </a:cubicBezTo>
                  <a:cubicBezTo>
                    <a:pt x="4027" y="48439"/>
                    <a:pt x="4111" y="48269"/>
                    <a:pt x="4189" y="48094"/>
                  </a:cubicBezTo>
                  <a:lnTo>
                    <a:pt x="5704" y="48042"/>
                  </a:lnTo>
                  <a:cubicBezTo>
                    <a:pt x="6322" y="48016"/>
                    <a:pt x="6784" y="47990"/>
                    <a:pt x="7109" y="47951"/>
                  </a:cubicBezTo>
                  <a:cubicBezTo>
                    <a:pt x="7682" y="47892"/>
                    <a:pt x="8195" y="47775"/>
                    <a:pt x="8644" y="47619"/>
                  </a:cubicBezTo>
                  <a:lnTo>
                    <a:pt x="8657" y="47619"/>
                  </a:lnTo>
                  <a:cubicBezTo>
                    <a:pt x="8943" y="47515"/>
                    <a:pt x="9177" y="47391"/>
                    <a:pt x="9366" y="47242"/>
                  </a:cubicBezTo>
                  <a:lnTo>
                    <a:pt x="9392" y="47216"/>
                  </a:lnTo>
                  <a:cubicBezTo>
                    <a:pt x="9620" y="47021"/>
                    <a:pt x="9789" y="46787"/>
                    <a:pt x="9886" y="46526"/>
                  </a:cubicBezTo>
                  <a:cubicBezTo>
                    <a:pt x="9925" y="46455"/>
                    <a:pt x="9958" y="46377"/>
                    <a:pt x="9977" y="46292"/>
                  </a:cubicBezTo>
                  <a:lnTo>
                    <a:pt x="9984" y="46279"/>
                  </a:lnTo>
                  <a:cubicBezTo>
                    <a:pt x="10042" y="46039"/>
                    <a:pt x="10036" y="45785"/>
                    <a:pt x="9958" y="45499"/>
                  </a:cubicBezTo>
                  <a:cubicBezTo>
                    <a:pt x="9906" y="45304"/>
                    <a:pt x="9886" y="45070"/>
                    <a:pt x="9886" y="44797"/>
                  </a:cubicBezTo>
                  <a:cubicBezTo>
                    <a:pt x="9886" y="44595"/>
                    <a:pt x="9899" y="44289"/>
                    <a:pt x="9932" y="43886"/>
                  </a:cubicBezTo>
                  <a:cubicBezTo>
                    <a:pt x="9984" y="43275"/>
                    <a:pt x="10036" y="42761"/>
                    <a:pt x="10088" y="42358"/>
                  </a:cubicBezTo>
                  <a:cubicBezTo>
                    <a:pt x="10146" y="41929"/>
                    <a:pt x="10250" y="41395"/>
                    <a:pt x="10381" y="40777"/>
                  </a:cubicBezTo>
                  <a:cubicBezTo>
                    <a:pt x="10543" y="40042"/>
                    <a:pt x="10667" y="39483"/>
                    <a:pt x="10745" y="39106"/>
                  </a:cubicBezTo>
                  <a:cubicBezTo>
                    <a:pt x="10998" y="37922"/>
                    <a:pt x="11128" y="36908"/>
                    <a:pt x="11141" y="36036"/>
                  </a:cubicBezTo>
                  <a:lnTo>
                    <a:pt x="11220" y="36244"/>
                  </a:lnTo>
                  <a:cubicBezTo>
                    <a:pt x="11720" y="37474"/>
                    <a:pt x="12078" y="38378"/>
                    <a:pt x="12293" y="38937"/>
                  </a:cubicBezTo>
                  <a:cubicBezTo>
                    <a:pt x="12566" y="39646"/>
                    <a:pt x="12774" y="40225"/>
                    <a:pt x="12904" y="40667"/>
                  </a:cubicBezTo>
                  <a:cubicBezTo>
                    <a:pt x="13073" y="41265"/>
                    <a:pt x="13184" y="41818"/>
                    <a:pt x="13223" y="42325"/>
                  </a:cubicBezTo>
                  <a:cubicBezTo>
                    <a:pt x="13236" y="42468"/>
                    <a:pt x="13249" y="42767"/>
                    <a:pt x="13249" y="43333"/>
                  </a:cubicBezTo>
                  <a:cubicBezTo>
                    <a:pt x="13249" y="43749"/>
                    <a:pt x="13242" y="44062"/>
                    <a:pt x="13236" y="44257"/>
                  </a:cubicBezTo>
                  <a:cubicBezTo>
                    <a:pt x="13216" y="44556"/>
                    <a:pt x="13184" y="44823"/>
                    <a:pt x="13132" y="45044"/>
                  </a:cubicBezTo>
                  <a:lnTo>
                    <a:pt x="13125" y="45063"/>
                  </a:lnTo>
                  <a:cubicBezTo>
                    <a:pt x="13119" y="45083"/>
                    <a:pt x="13106" y="45161"/>
                    <a:pt x="13028" y="45440"/>
                  </a:cubicBezTo>
                  <a:cubicBezTo>
                    <a:pt x="12982" y="45610"/>
                    <a:pt x="12950" y="45759"/>
                    <a:pt x="12923" y="45896"/>
                  </a:cubicBezTo>
                  <a:cubicBezTo>
                    <a:pt x="12410" y="46455"/>
                    <a:pt x="12150" y="47060"/>
                    <a:pt x="12156" y="47684"/>
                  </a:cubicBezTo>
                  <a:cubicBezTo>
                    <a:pt x="12156" y="47821"/>
                    <a:pt x="12169" y="47977"/>
                    <a:pt x="12202" y="48185"/>
                  </a:cubicBezTo>
                  <a:lnTo>
                    <a:pt x="12208" y="48211"/>
                  </a:lnTo>
                  <a:cubicBezTo>
                    <a:pt x="12260" y="48491"/>
                    <a:pt x="12358" y="48712"/>
                    <a:pt x="12501" y="48894"/>
                  </a:cubicBezTo>
                  <a:cubicBezTo>
                    <a:pt x="12715" y="49167"/>
                    <a:pt x="13028" y="49343"/>
                    <a:pt x="13431" y="49421"/>
                  </a:cubicBezTo>
                  <a:lnTo>
                    <a:pt x="13450" y="49427"/>
                  </a:lnTo>
                  <a:cubicBezTo>
                    <a:pt x="13769" y="49479"/>
                    <a:pt x="14107" y="49512"/>
                    <a:pt x="14465" y="49512"/>
                  </a:cubicBezTo>
                  <a:cubicBezTo>
                    <a:pt x="14666" y="49512"/>
                    <a:pt x="14875" y="49499"/>
                    <a:pt x="15083" y="49486"/>
                  </a:cubicBezTo>
                  <a:lnTo>
                    <a:pt x="15096" y="49479"/>
                  </a:lnTo>
                  <a:cubicBezTo>
                    <a:pt x="15304" y="49460"/>
                    <a:pt x="15466" y="49440"/>
                    <a:pt x="15583" y="49421"/>
                  </a:cubicBezTo>
                  <a:cubicBezTo>
                    <a:pt x="15824" y="49395"/>
                    <a:pt x="16052" y="49349"/>
                    <a:pt x="16273" y="49290"/>
                  </a:cubicBezTo>
                  <a:cubicBezTo>
                    <a:pt x="16403" y="49258"/>
                    <a:pt x="16553" y="49212"/>
                    <a:pt x="16728" y="49147"/>
                  </a:cubicBezTo>
                  <a:cubicBezTo>
                    <a:pt x="17021" y="49050"/>
                    <a:pt x="17248" y="48959"/>
                    <a:pt x="17424" y="48874"/>
                  </a:cubicBezTo>
                  <a:cubicBezTo>
                    <a:pt x="17743" y="48712"/>
                    <a:pt x="18016" y="48517"/>
                    <a:pt x="18230" y="48276"/>
                  </a:cubicBezTo>
                  <a:cubicBezTo>
                    <a:pt x="18562" y="47905"/>
                    <a:pt x="18770" y="47417"/>
                    <a:pt x="18842" y="46832"/>
                  </a:cubicBezTo>
                  <a:cubicBezTo>
                    <a:pt x="18842" y="46819"/>
                    <a:pt x="18842" y="46813"/>
                    <a:pt x="18842" y="46806"/>
                  </a:cubicBezTo>
                  <a:cubicBezTo>
                    <a:pt x="18887" y="46611"/>
                    <a:pt x="18894" y="46409"/>
                    <a:pt x="18855" y="46208"/>
                  </a:cubicBezTo>
                  <a:cubicBezTo>
                    <a:pt x="18744" y="45636"/>
                    <a:pt x="18686" y="44901"/>
                    <a:pt x="18692" y="44023"/>
                  </a:cubicBezTo>
                  <a:cubicBezTo>
                    <a:pt x="18725" y="42937"/>
                    <a:pt x="18731" y="42104"/>
                    <a:pt x="18725" y="41558"/>
                  </a:cubicBezTo>
                  <a:cubicBezTo>
                    <a:pt x="18705" y="40582"/>
                    <a:pt x="18614" y="39490"/>
                    <a:pt x="18452" y="38306"/>
                  </a:cubicBezTo>
                  <a:cubicBezTo>
                    <a:pt x="18354" y="37584"/>
                    <a:pt x="18178" y="36531"/>
                    <a:pt x="17925" y="35171"/>
                  </a:cubicBezTo>
                  <a:cubicBezTo>
                    <a:pt x="17860" y="34801"/>
                    <a:pt x="17795" y="34508"/>
                    <a:pt x="17710" y="34280"/>
                  </a:cubicBezTo>
                  <a:lnTo>
                    <a:pt x="17710" y="34267"/>
                  </a:lnTo>
                  <a:cubicBezTo>
                    <a:pt x="17665" y="34150"/>
                    <a:pt x="17606" y="34014"/>
                    <a:pt x="17528" y="33845"/>
                  </a:cubicBezTo>
                  <a:cubicBezTo>
                    <a:pt x="17457" y="33689"/>
                    <a:pt x="17411" y="33578"/>
                    <a:pt x="17385" y="33526"/>
                  </a:cubicBezTo>
                  <a:cubicBezTo>
                    <a:pt x="17378" y="33513"/>
                    <a:pt x="17372" y="33500"/>
                    <a:pt x="17372" y="33487"/>
                  </a:cubicBezTo>
                  <a:cubicBezTo>
                    <a:pt x="17398" y="33402"/>
                    <a:pt x="17424" y="33324"/>
                    <a:pt x="17444" y="33246"/>
                  </a:cubicBezTo>
                  <a:lnTo>
                    <a:pt x="17450" y="33227"/>
                  </a:lnTo>
                  <a:cubicBezTo>
                    <a:pt x="17535" y="32824"/>
                    <a:pt x="17450" y="32427"/>
                    <a:pt x="17209" y="32108"/>
                  </a:cubicBezTo>
                  <a:cubicBezTo>
                    <a:pt x="17209" y="32108"/>
                    <a:pt x="17190" y="32082"/>
                    <a:pt x="17190" y="32076"/>
                  </a:cubicBezTo>
                  <a:cubicBezTo>
                    <a:pt x="17183" y="32030"/>
                    <a:pt x="17183" y="31991"/>
                    <a:pt x="17177" y="31946"/>
                  </a:cubicBezTo>
                  <a:cubicBezTo>
                    <a:pt x="17229" y="31887"/>
                    <a:pt x="17255" y="31861"/>
                    <a:pt x="17274" y="31835"/>
                  </a:cubicBezTo>
                  <a:cubicBezTo>
                    <a:pt x="17437" y="31653"/>
                    <a:pt x="17548" y="31458"/>
                    <a:pt x="17613" y="31243"/>
                  </a:cubicBezTo>
                  <a:lnTo>
                    <a:pt x="17619" y="31224"/>
                  </a:lnTo>
                  <a:cubicBezTo>
                    <a:pt x="17678" y="31009"/>
                    <a:pt x="17684" y="30775"/>
                    <a:pt x="17652" y="30515"/>
                  </a:cubicBezTo>
                  <a:cubicBezTo>
                    <a:pt x="17561" y="29650"/>
                    <a:pt x="17450" y="28772"/>
                    <a:pt x="17320" y="27907"/>
                  </a:cubicBezTo>
                  <a:lnTo>
                    <a:pt x="16871" y="24941"/>
                  </a:lnTo>
                  <a:cubicBezTo>
                    <a:pt x="16943" y="24785"/>
                    <a:pt x="16988" y="24649"/>
                    <a:pt x="17008" y="24506"/>
                  </a:cubicBezTo>
                  <a:cubicBezTo>
                    <a:pt x="17014" y="24493"/>
                    <a:pt x="17021" y="24473"/>
                    <a:pt x="17034" y="24434"/>
                  </a:cubicBezTo>
                  <a:cubicBezTo>
                    <a:pt x="17092" y="24258"/>
                    <a:pt x="17131" y="24135"/>
                    <a:pt x="17151" y="24024"/>
                  </a:cubicBezTo>
                  <a:lnTo>
                    <a:pt x="17157" y="23992"/>
                  </a:lnTo>
                  <a:cubicBezTo>
                    <a:pt x="17209" y="23719"/>
                    <a:pt x="17190" y="23413"/>
                    <a:pt x="17112" y="23055"/>
                  </a:cubicBezTo>
                  <a:cubicBezTo>
                    <a:pt x="17047" y="22743"/>
                    <a:pt x="16936" y="22398"/>
                    <a:pt x="16793" y="21995"/>
                  </a:cubicBezTo>
                  <a:lnTo>
                    <a:pt x="16780" y="21969"/>
                  </a:lnTo>
                  <a:cubicBezTo>
                    <a:pt x="16631" y="21579"/>
                    <a:pt x="16513" y="21286"/>
                    <a:pt x="16448" y="21091"/>
                  </a:cubicBezTo>
                  <a:cubicBezTo>
                    <a:pt x="16331" y="20766"/>
                    <a:pt x="16162" y="20213"/>
                    <a:pt x="15954" y="19459"/>
                  </a:cubicBezTo>
                  <a:cubicBezTo>
                    <a:pt x="15837" y="19036"/>
                    <a:pt x="15798" y="18828"/>
                    <a:pt x="15785" y="18737"/>
                  </a:cubicBezTo>
                  <a:cubicBezTo>
                    <a:pt x="15772" y="18464"/>
                    <a:pt x="15746" y="18269"/>
                    <a:pt x="15720" y="18119"/>
                  </a:cubicBezTo>
                  <a:cubicBezTo>
                    <a:pt x="15707" y="18048"/>
                    <a:pt x="15694" y="17976"/>
                    <a:pt x="15675" y="17904"/>
                  </a:cubicBezTo>
                  <a:cubicBezTo>
                    <a:pt x="15798" y="17813"/>
                    <a:pt x="15902" y="17703"/>
                    <a:pt x="16000" y="17560"/>
                  </a:cubicBezTo>
                  <a:cubicBezTo>
                    <a:pt x="16032" y="17521"/>
                    <a:pt x="16091" y="17443"/>
                    <a:pt x="16175" y="17339"/>
                  </a:cubicBezTo>
                  <a:cubicBezTo>
                    <a:pt x="16474" y="16974"/>
                    <a:pt x="16741" y="16591"/>
                    <a:pt x="16962" y="16194"/>
                  </a:cubicBezTo>
                  <a:cubicBezTo>
                    <a:pt x="17164" y="16155"/>
                    <a:pt x="17365" y="16070"/>
                    <a:pt x="17574" y="15940"/>
                  </a:cubicBezTo>
                  <a:lnTo>
                    <a:pt x="17593" y="15934"/>
                  </a:lnTo>
                  <a:cubicBezTo>
                    <a:pt x="17665" y="15888"/>
                    <a:pt x="17704" y="15862"/>
                    <a:pt x="17717" y="15856"/>
                  </a:cubicBezTo>
                  <a:cubicBezTo>
                    <a:pt x="18003" y="15732"/>
                    <a:pt x="18211" y="15544"/>
                    <a:pt x="18341" y="15303"/>
                  </a:cubicBezTo>
                  <a:cubicBezTo>
                    <a:pt x="18348" y="15297"/>
                    <a:pt x="18354" y="15290"/>
                    <a:pt x="18361" y="15284"/>
                  </a:cubicBezTo>
                  <a:cubicBezTo>
                    <a:pt x="18393" y="15258"/>
                    <a:pt x="18419" y="15232"/>
                    <a:pt x="18452" y="15199"/>
                  </a:cubicBezTo>
                  <a:cubicBezTo>
                    <a:pt x="18530" y="15160"/>
                    <a:pt x="18601" y="15114"/>
                    <a:pt x="18666" y="15062"/>
                  </a:cubicBezTo>
                  <a:cubicBezTo>
                    <a:pt x="18887" y="14893"/>
                    <a:pt x="19252" y="14490"/>
                    <a:pt x="19121" y="13762"/>
                  </a:cubicBezTo>
                  <a:cubicBezTo>
                    <a:pt x="19056" y="13372"/>
                    <a:pt x="18991" y="12929"/>
                    <a:pt x="18926" y="12448"/>
                  </a:cubicBezTo>
                  <a:cubicBezTo>
                    <a:pt x="18887" y="12090"/>
                    <a:pt x="18855" y="11824"/>
                    <a:pt x="18829" y="11635"/>
                  </a:cubicBezTo>
                  <a:cubicBezTo>
                    <a:pt x="18887" y="11551"/>
                    <a:pt x="18933" y="11459"/>
                    <a:pt x="18978" y="11355"/>
                  </a:cubicBezTo>
                  <a:cubicBezTo>
                    <a:pt x="19186" y="10861"/>
                    <a:pt x="19271" y="10412"/>
                    <a:pt x="19232" y="9990"/>
                  </a:cubicBezTo>
                  <a:cubicBezTo>
                    <a:pt x="19219" y="9827"/>
                    <a:pt x="19180" y="9632"/>
                    <a:pt x="19108" y="9391"/>
                  </a:cubicBezTo>
                  <a:cubicBezTo>
                    <a:pt x="19050" y="9190"/>
                    <a:pt x="18991" y="8988"/>
                    <a:pt x="18926" y="8806"/>
                  </a:cubicBezTo>
                  <a:cubicBezTo>
                    <a:pt x="18822" y="8513"/>
                    <a:pt x="18718" y="8299"/>
                    <a:pt x="18582" y="8117"/>
                  </a:cubicBezTo>
                  <a:lnTo>
                    <a:pt x="18569" y="8097"/>
                  </a:lnTo>
                  <a:cubicBezTo>
                    <a:pt x="18452" y="7948"/>
                    <a:pt x="18302" y="7811"/>
                    <a:pt x="18120" y="7674"/>
                  </a:cubicBezTo>
                  <a:cubicBezTo>
                    <a:pt x="17691" y="7336"/>
                    <a:pt x="17346" y="7102"/>
                    <a:pt x="17060" y="6946"/>
                  </a:cubicBezTo>
                  <a:cubicBezTo>
                    <a:pt x="16468" y="6634"/>
                    <a:pt x="15798" y="6445"/>
                    <a:pt x="15070" y="6393"/>
                  </a:cubicBezTo>
                  <a:cubicBezTo>
                    <a:pt x="14940" y="6380"/>
                    <a:pt x="14803" y="6380"/>
                    <a:pt x="14666" y="6380"/>
                  </a:cubicBezTo>
                  <a:lnTo>
                    <a:pt x="14465" y="6380"/>
                  </a:lnTo>
                  <a:cubicBezTo>
                    <a:pt x="14491" y="6361"/>
                    <a:pt x="14517" y="6335"/>
                    <a:pt x="14543" y="6315"/>
                  </a:cubicBezTo>
                  <a:cubicBezTo>
                    <a:pt x="14660" y="6354"/>
                    <a:pt x="14790" y="6374"/>
                    <a:pt x="14920" y="6374"/>
                  </a:cubicBezTo>
                  <a:lnTo>
                    <a:pt x="15011" y="6374"/>
                  </a:lnTo>
                  <a:lnTo>
                    <a:pt x="15115" y="6361"/>
                  </a:lnTo>
                  <a:lnTo>
                    <a:pt x="15141" y="6354"/>
                  </a:lnTo>
                  <a:cubicBezTo>
                    <a:pt x="15655" y="6250"/>
                    <a:pt x="16026" y="5808"/>
                    <a:pt x="16065" y="5255"/>
                  </a:cubicBezTo>
                  <a:lnTo>
                    <a:pt x="16071" y="5236"/>
                  </a:lnTo>
                  <a:lnTo>
                    <a:pt x="16071" y="5210"/>
                  </a:lnTo>
                  <a:cubicBezTo>
                    <a:pt x="16078" y="4793"/>
                    <a:pt x="15993" y="4319"/>
                    <a:pt x="15798" y="3753"/>
                  </a:cubicBezTo>
                  <a:cubicBezTo>
                    <a:pt x="15720" y="3512"/>
                    <a:pt x="15642" y="3311"/>
                    <a:pt x="15564" y="3154"/>
                  </a:cubicBezTo>
                  <a:cubicBezTo>
                    <a:pt x="15388" y="2777"/>
                    <a:pt x="15154" y="2439"/>
                    <a:pt x="14862" y="2133"/>
                  </a:cubicBezTo>
                  <a:cubicBezTo>
                    <a:pt x="15076" y="1886"/>
                    <a:pt x="15180" y="1581"/>
                    <a:pt x="15154" y="1255"/>
                  </a:cubicBezTo>
                  <a:lnTo>
                    <a:pt x="15148" y="1229"/>
                  </a:lnTo>
                  <a:cubicBezTo>
                    <a:pt x="15109" y="846"/>
                    <a:pt x="14888" y="508"/>
                    <a:pt x="14536" y="299"/>
                  </a:cubicBezTo>
                  <a:cubicBezTo>
                    <a:pt x="14289" y="150"/>
                    <a:pt x="13990" y="59"/>
                    <a:pt x="13626" y="20"/>
                  </a:cubicBezTo>
                  <a:lnTo>
                    <a:pt x="13606" y="20"/>
                  </a:lnTo>
                  <a:cubicBezTo>
                    <a:pt x="13463" y="7"/>
                    <a:pt x="13320" y="0"/>
                    <a:pt x="13177" y="0"/>
                  </a:cubicBezTo>
                  <a:close/>
                </a:path>
              </a:pathLst>
            </a:custGeom>
            <a:solidFill>
              <a:srgbClr val="FFFFFF"/>
            </a:solidFill>
            <a:ln>
              <a:noFill/>
            </a:ln>
            <a:effectLst>
              <a:outerShdw blurRad="57150" dist="57150" dir="81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0"/>
            <p:cNvSpPr/>
            <p:nvPr/>
          </p:nvSpPr>
          <p:spPr>
            <a:xfrm>
              <a:off x="-7452337" y="7733540"/>
              <a:ext cx="1289371" cy="3608289"/>
            </a:xfrm>
            <a:custGeom>
              <a:avLst/>
              <a:gdLst/>
              <a:ahLst/>
              <a:cxnLst/>
              <a:rect l="l" t="t" r="r" b="b"/>
              <a:pathLst>
                <a:path w="16917" h="47342" extrusionOk="0">
                  <a:moveTo>
                    <a:pt x="11636" y="283"/>
                  </a:moveTo>
                  <a:cubicBezTo>
                    <a:pt x="11532" y="289"/>
                    <a:pt x="11454" y="303"/>
                    <a:pt x="11402" y="316"/>
                  </a:cubicBezTo>
                  <a:lnTo>
                    <a:pt x="11252" y="355"/>
                  </a:lnTo>
                  <a:cubicBezTo>
                    <a:pt x="10999" y="439"/>
                    <a:pt x="10843" y="491"/>
                    <a:pt x="10777" y="517"/>
                  </a:cubicBezTo>
                  <a:cubicBezTo>
                    <a:pt x="10595" y="589"/>
                    <a:pt x="10426" y="680"/>
                    <a:pt x="10264" y="790"/>
                  </a:cubicBezTo>
                  <a:cubicBezTo>
                    <a:pt x="10231" y="816"/>
                    <a:pt x="10212" y="836"/>
                    <a:pt x="10212" y="862"/>
                  </a:cubicBezTo>
                  <a:cubicBezTo>
                    <a:pt x="10329" y="784"/>
                    <a:pt x="10472" y="712"/>
                    <a:pt x="10634" y="641"/>
                  </a:cubicBezTo>
                  <a:lnTo>
                    <a:pt x="11194" y="433"/>
                  </a:lnTo>
                  <a:cubicBezTo>
                    <a:pt x="11376" y="374"/>
                    <a:pt x="11512" y="348"/>
                    <a:pt x="11597" y="348"/>
                  </a:cubicBezTo>
                  <a:cubicBezTo>
                    <a:pt x="11629" y="348"/>
                    <a:pt x="11649" y="342"/>
                    <a:pt x="11662" y="335"/>
                  </a:cubicBezTo>
                  <a:cubicBezTo>
                    <a:pt x="11668" y="335"/>
                    <a:pt x="11675" y="322"/>
                    <a:pt x="11675" y="309"/>
                  </a:cubicBezTo>
                  <a:cubicBezTo>
                    <a:pt x="11675" y="296"/>
                    <a:pt x="11675" y="289"/>
                    <a:pt x="11662" y="283"/>
                  </a:cubicBezTo>
                  <a:close/>
                  <a:moveTo>
                    <a:pt x="9747" y="1165"/>
                  </a:moveTo>
                  <a:cubicBezTo>
                    <a:pt x="9740" y="1165"/>
                    <a:pt x="9737" y="1169"/>
                    <a:pt x="9737" y="1174"/>
                  </a:cubicBezTo>
                  <a:cubicBezTo>
                    <a:pt x="9750" y="1193"/>
                    <a:pt x="9782" y="1206"/>
                    <a:pt x="9834" y="1220"/>
                  </a:cubicBezTo>
                  <a:lnTo>
                    <a:pt x="10173" y="1291"/>
                  </a:lnTo>
                  <a:cubicBezTo>
                    <a:pt x="10218" y="1298"/>
                    <a:pt x="10303" y="1298"/>
                    <a:pt x="10426" y="1298"/>
                  </a:cubicBezTo>
                  <a:cubicBezTo>
                    <a:pt x="10443" y="1294"/>
                    <a:pt x="10457" y="1293"/>
                    <a:pt x="10471" y="1293"/>
                  </a:cubicBezTo>
                  <a:cubicBezTo>
                    <a:pt x="10485" y="1293"/>
                    <a:pt x="10498" y="1294"/>
                    <a:pt x="10511" y="1298"/>
                  </a:cubicBezTo>
                  <a:lnTo>
                    <a:pt x="10556" y="1311"/>
                  </a:lnTo>
                  <a:cubicBezTo>
                    <a:pt x="10576" y="1311"/>
                    <a:pt x="10589" y="1304"/>
                    <a:pt x="10589" y="1291"/>
                  </a:cubicBezTo>
                  <a:cubicBezTo>
                    <a:pt x="10595" y="1272"/>
                    <a:pt x="10589" y="1259"/>
                    <a:pt x="10563" y="1246"/>
                  </a:cubicBezTo>
                  <a:lnTo>
                    <a:pt x="10257" y="1259"/>
                  </a:lnTo>
                  <a:cubicBezTo>
                    <a:pt x="10160" y="1239"/>
                    <a:pt x="10088" y="1226"/>
                    <a:pt x="10043" y="1220"/>
                  </a:cubicBezTo>
                  <a:cubicBezTo>
                    <a:pt x="9913" y="1193"/>
                    <a:pt x="9821" y="1180"/>
                    <a:pt x="9756" y="1167"/>
                  </a:cubicBezTo>
                  <a:cubicBezTo>
                    <a:pt x="9753" y="1166"/>
                    <a:pt x="9749" y="1165"/>
                    <a:pt x="9747" y="1165"/>
                  </a:cubicBezTo>
                  <a:close/>
                  <a:moveTo>
                    <a:pt x="11168" y="1233"/>
                  </a:moveTo>
                  <a:cubicBezTo>
                    <a:pt x="11148" y="1233"/>
                    <a:pt x="11142" y="1233"/>
                    <a:pt x="11142" y="1239"/>
                  </a:cubicBezTo>
                  <a:cubicBezTo>
                    <a:pt x="11135" y="1246"/>
                    <a:pt x="11135" y="1259"/>
                    <a:pt x="11142" y="1265"/>
                  </a:cubicBezTo>
                  <a:cubicBezTo>
                    <a:pt x="11148" y="1272"/>
                    <a:pt x="11155" y="1272"/>
                    <a:pt x="11168" y="1278"/>
                  </a:cubicBezTo>
                  <a:lnTo>
                    <a:pt x="11337" y="1317"/>
                  </a:lnTo>
                  <a:cubicBezTo>
                    <a:pt x="11376" y="1324"/>
                    <a:pt x="11415" y="1337"/>
                    <a:pt x="11447" y="1350"/>
                  </a:cubicBezTo>
                  <a:cubicBezTo>
                    <a:pt x="11486" y="1363"/>
                    <a:pt x="11525" y="1389"/>
                    <a:pt x="11571" y="1415"/>
                  </a:cubicBezTo>
                  <a:lnTo>
                    <a:pt x="11695" y="1493"/>
                  </a:lnTo>
                  <a:cubicBezTo>
                    <a:pt x="11818" y="1577"/>
                    <a:pt x="11896" y="1649"/>
                    <a:pt x="11922" y="1720"/>
                  </a:cubicBezTo>
                  <a:cubicBezTo>
                    <a:pt x="11909" y="1740"/>
                    <a:pt x="11890" y="1753"/>
                    <a:pt x="11851" y="1753"/>
                  </a:cubicBezTo>
                  <a:cubicBezTo>
                    <a:pt x="11805" y="1753"/>
                    <a:pt x="11753" y="1746"/>
                    <a:pt x="11701" y="1733"/>
                  </a:cubicBezTo>
                  <a:cubicBezTo>
                    <a:pt x="11675" y="1727"/>
                    <a:pt x="11623" y="1707"/>
                    <a:pt x="11545" y="1675"/>
                  </a:cubicBezTo>
                  <a:cubicBezTo>
                    <a:pt x="11480" y="1642"/>
                    <a:pt x="11428" y="1623"/>
                    <a:pt x="11389" y="1623"/>
                  </a:cubicBezTo>
                  <a:cubicBezTo>
                    <a:pt x="11343" y="1616"/>
                    <a:pt x="11317" y="1610"/>
                    <a:pt x="11304" y="1603"/>
                  </a:cubicBezTo>
                  <a:lnTo>
                    <a:pt x="11272" y="1571"/>
                  </a:lnTo>
                  <a:cubicBezTo>
                    <a:pt x="11259" y="1551"/>
                    <a:pt x="11239" y="1538"/>
                    <a:pt x="11220" y="1538"/>
                  </a:cubicBezTo>
                  <a:cubicBezTo>
                    <a:pt x="11194" y="1538"/>
                    <a:pt x="11174" y="1551"/>
                    <a:pt x="11168" y="1577"/>
                  </a:cubicBezTo>
                  <a:cubicBezTo>
                    <a:pt x="11168" y="1590"/>
                    <a:pt x="11181" y="1603"/>
                    <a:pt x="11194" y="1616"/>
                  </a:cubicBezTo>
                  <a:lnTo>
                    <a:pt x="11233" y="1649"/>
                  </a:lnTo>
                  <a:cubicBezTo>
                    <a:pt x="11246" y="1662"/>
                    <a:pt x="11259" y="1675"/>
                    <a:pt x="11265" y="1694"/>
                  </a:cubicBezTo>
                  <a:cubicBezTo>
                    <a:pt x="11265" y="1707"/>
                    <a:pt x="11272" y="1727"/>
                    <a:pt x="11278" y="1753"/>
                  </a:cubicBezTo>
                  <a:cubicBezTo>
                    <a:pt x="11278" y="1779"/>
                    <a:pt x="11291" y="1818"/>
                    <a:pt x="11317" y="1876"/>
                  </a:cubicBezTo>
                  <a:cubicBezTo>
                    <a:pt x="11330" y="1915"/>
                    <a:pt x="11350" y="1935"/>
                    <a:pt x="11376" y="1941"/>
                  </a:cubicBezTo>
                  <a:cubicBezTo>
                    <a:pt x="11395" y="1941"/>
                    <a:pt x="11408" y="1941"/>
                    <a:pt x="11421" y="1922"/>
                  </a:cubicBezTo>
                  <a:cubicBezTo>
                    <a:pt x="11428" y="1909"/>
                    <a:pt x="11428" y="1889"/>
                    <a:pt x="11421" y="1876"/>
                  </a:cubicBezTo>
                  <a:lnTo>
                    <a:pt x="11395" y="1844"/>
                  </a:lnTo>
                  <a:lnTo>
                    <a:pt x="11376" y="1805"/>
                  </a:lnTo>
                  <a:lnTo>
                    <a:pt x="11337" y="1681"/>
                  </a:lnTo>
                  <a:cubicBezTo>
                    <a:pt x="11389" y="1681"/>
                    <a:pt x="11428" y="1688"/>
                    <a:pt x="11447" y="1701"/>
                  </a:cubicBezTo>
                  <a:lnTo>
                    <a:pt x="11558" y="1740"/>
                  </a:lnTo>
                  <a:cubicBezTo>
                    <a:pt x="11623" y="1766"/>
                    <a:pt x="11675" y="1785"/>
                    <a:pt x="11721" y="1798"/>
                  </a:cubicBezTo>
                  <a:cubicBezTo>
                    <a:pt x="11748" y="1803"/>
                    <a:pt x="11772" y="1808"/>
                    <a:pt x="11791" y="1808"/>
                  </a:cubicBezTo>
                  <a:cubicBezTo>
                    <a:pt x="11799" y="1808"/>
                    <a:pt x="11806" y="1807"/>
                    <a:pt x="11812" y="1805"/>
                  </a:cubicBezTo>
                  <a:lnTo>
                    <a:pt x="11890" y="1798"/>
                  </a:lnTo>
                  <a:cubicBezTo>
                    <a:pt x="11942" y="1779"/>
                    <a:pt x="11968" y="1759"/>
                    <a:pt x="11968" y="1727"/>
                  </a:cubicBezTo>
                  <a:cubicBezTo>
                    <a:pt x="11968" y="1707"/>
                    <a:pt x="11961" y="1694"/>
                    <a:pt x="11955" y="1675"/>
                  </a:cubicBezTo>
                  <a:cubicBezTo>
                    <a:pt x="11942" y="1649"/>
                    <a:pt x="11922" y="1616"/>
                    <a:pt x="11890" y="1584"/>
                  </a:cubicBezTo>
                  <a:cubicBezTo>
                    <a:pt x="11851" y="1545"/>
                    <a:pt x="11799" y="1499"/>
                    <a:pt x="11727" y="1454"/>
                  </a:cubicBezTo>
                  <a:cubicBezTo>
                    <a:pt x="11642" y="1402"/>
                    <a:pt x="11571" y="1363"/>
                    <a:pt x="11519" y="1337"/>
                  </a:cubicBezTo>
                  <a:cubicBezTo>
                    <a:pt x="11441" y="1298"/>
                    <a:pt x="11324" y="1265"/>
                    <a:pt x="11168" y="1233"/>
                  </a:cubicBezTo>
                  <a:close/>
                  <a:moveTo>
                    <a:pt x="11402" y="2117"/>
                  </a:moveTo>
                  <a:cubicBezTo>
                    <a:pt x="11389" y="2117"/>
                    <a:pt x="11382" y="2123"/>
                    <a:pt x="11389" y="2136"/>
                  </a:cubicBezTo>
                  <a:cubicBezTo>
                    <a:pt x="11389" y="2143"/>
                    <a:pt x="11395" y="2143"/>
                    <a:pt x="11402" y="2150"/>
                  </a:cubicBezTo>
                  <a:lnTo>
                    <a:pt x="11447" y="2215"/>
                  </a:lnTo>
                  <a:cubicBezTo>
                    <a:pt x="11467" y="2241"/>
                    <a:pt x="11486" y="2273"/>
                    <a:pt x="11499" y="2312"/>
                  </a:cubicBezTo>
                  <a:lnTo>
                    <a:pt x="11701" y="2618"/>
                  </a:lnTo>
                  <a:cubicBezTo>
                    <a:pt x="11721" y="2637"/>
                    <a:pt x="11734" y="2644"/>
                    <a:pt x="11740" y="2644"/>
                  </a:cubicBezTo>
                  <a:cubicBezTo>
                    <a:pt x="11747" y="2637"/>
                    <a:pt x="11753" y="2631"/>
                    <a:pt x="11753" y="2618"/>
                  </a:cubicBezTo>
                  <a:lnTo>
                    <a:pt x="11493" y="2202"/>
                  </a:lnTo>
                  <a:lnTo>
                    <a:pt x="11467" y="2169"/>
                  </a:lnTo>
                  <a:cubicBezTo>
                    <a:pt x="11441" y="2143"/>
                    <a:pt x="11421" y="2123"/>
                    <a:pt x="11402" y="2117"/>
                  </a:cubicBezTo>
                  <a:close/>
                  <a:moveTo>
                    <a:pt x="12224" y="2127"/>
                  </a:moveTo>
                  <a:cubicBezTo>
                    <a:pt x="12215" y="2127"/>
                    <a:pt x="12208" y="2133"/>
                    <a:pt x="12208" y="2143"/>
                  </a:cubicBezTo>
                  <a:cubicBezTo>
                    <a:pt x="12208" y="2143"/>
                    <a:pt x="12215" y="2150"/>
                    <a:pt x="12221" y="2156"/>
                  </a:cubicBezTo>
                  <a:lnTo>
                    <a:pt x="12260" y="2202"/>
                  </a:lnTo>
                  <a:lnTo>
                    <a:pt x="12325" y="2280"/>
                  </a:lnTo>
                  <a:cubicBezTo>
                    <a:pt x="12390" y="2371"/>
                    <a:pt x="12468" y="2507"/>
                    <a:pt x="12559" y="2683"/>
                  </a:cubicBezTo>
                  <a:cubicBezTo>
                    <a:pt x="12572" y="2722"/>
                    <a:pt x="12592" y="2748"/>
                    <a:pt x="12605" y="2767"/>
                  </a:cubicBezTo>
                  <a:cubicBezTo>
                    <a:pt x="12618" y="2780"/>
                    <a:pt x="12631" y="2787"/>
                    <a:pt x="12644" y="2787"/>
                  </a:cubicBezTo>
                  <a:cubicBezTo>
                    <a:pt x="12657" y="2787"/>
                    <a:pt x="12664" y="2787"/>
                    <a:pt x="12670" y="2780"/>
                  </a:cubicBezTo>
                  <a:cubicBezTo>
                    <a:pt x="12677" y="2774"/>
                    <a:pt x="12677" y="2767"/>
                    <a:pt x="12677" y="2754"/>
                  </a:cubicBezTo>
                  <a:cubicBezTo>
                    <a:pt x="12677" y="2748"/>
                    <a:pt x="12670" y="2741"/>
                    <a:pt x="12664" y="2735"/>
                  </a:cubicBezTo>
                  <a:lnTo>
                    <a:pt x="12651" y="2722"/>
                  </a:lnTo>
                  <a:cubicBezTo>
                    <a:pt x="12638" y="2715"/>
                    <a:pt x="12631" y="2702"/>
                    <a:pt x="12625" y="2683"/>
                  </a:cubicBezTo>
                  <a:cubicBezTo>
                    <a:pt x="12507" y="2442"/>
                    <a:pt x="12397" y="2267"/>
                    <a:pt x="12286" y="2163"/>
                  </a:cubicBezTo>
                  <a:cubicBezTo>
                    <a:pt x="12267" y="2143"/>
                    <a:pt x="12247" y="2136"/>
                    <a:pt x="12234" y="2130"/>
                  </a:cubicBezTo>
                  <a:cubicBezTo>
                    <a:pt x="12231" y="2128"/>
                    <a:pt x="12227" y="2127"/>
                    <a:pt x="12224" y="2127"/>
                  </a:cubicBezTo>
                  <a:close/>
                  <a:moveTo>
                    <a:pt x="12176" y="1707"/>
                  </a:moveTo>
                  <a:cubicBezTo>
                    <a:pt x="12182" y="1733"/>
                    <a:pt x="12208" y="1759"/>
                    <a:pt x="12254" y="1785"/>
                  </a:cubicBezTo>
                  <a:cubicBezTo>
                    <a:pt x="12364" y="1844"/>
                    <a:pt x="12462" y="1922"/>
                    <a:pt x="12546" y="2013"/>
                  </a:cubicBezTo>
                  <a:cubicBezTo>
                    <a:pt x="12612" y="2084"/>
                    <a:pt x="12683" y="2182"/>
                    <a:pt x="12761" y="2312"/>
                  </a:cubicBezTo>
                  <a:lnTo>
                    <a:pt x="13320" y="3158"/>
                  </a:lnTo>
                  <a:cubicBezTo>
                    <a:pt x="13333" y="3138"/>
                    <a:pt x="13333" y="3099"/>
                    <a:pt x="13314" y="3053"/>
                  </a:cubicBezTo>
                  <a:cubicBezTo>
                    <a:pt x="13275" y="2962"/>
                    <a:pt x="13184" y="2826"/>
                    <a:pt x="13054" y="2631"/>
                  </a:cubicBezTo>
                  <a:lnTo>
                    <a:pt x="12826" y="2293"/>
                  </a:lnTo>
                  <a:cubicBezTo>
                    <a:pt x="12755" y="2189"/>
                    <a:pt x="12690" y="2104"/>
                    <a:pt x="12638" y="2039"/>
                  </a:cubicBezTo>
                  <a:cubicBezTo>
                    <a:pt x="12507" y="1896"/>
                    <a:pt x="12351" y="1785"/>
                    <a:pt x="12176" y="1707"/>
                  </a:cubicBezTo>
                  <a:close/>
                  <a:moveTo>
                    <a:pt x="11929" y="117"/>
                  </a:moveTo>
                  <a:cubicBezTo>
                    <a:pt x="12017" y="117"/>
                    <a:pt x="12106" y="120"/>
                    <a:pt x="12195" y="127"/>
                  </a:cubicBezTo>
                  <a:cubicBezTo>
                    <a:pt x="12423" y="140"/>
                    <a:pt x="12592" y="185"/>
                    <a:pt x="12703" y="270"/>
                  </a:cubicBezTo>
                  <a:cubicBezTo>
                    <a:pt x="12612" y="329"/>
                    <a:pt x="12468" y="387"/>
                    <a:pt x="12273" y="452"/>
                  </a:cubicBezTo>
                  <a:lnTo>
                    <a:pt x="11675" y="654"/>
                  </a:lnTo>
                  <a:cubicBezTo>
                    <a:pt x="11408" y="751"/>
                    <a:pt x="11194" y="816"/>
                    <a:pt x="11018" y="849"/>
                  </a:cubicBezTo>
                  <a:cubicBezTo>
                    <a:pt x="10986" y="855"/>
                    <a:pt x="10960" y="862"/>
                    <a:pt x="10947" y="881"/>
                  </a:cubicBezTo>
                  <a:cubicBezTo>
                    <a:pt x="10921" y="901"/>
                    <a:pt x="10914" y="927"/>
                    <a:pt x="10927" y="953"/>
                  </a:cubicBezTo>
                  <a:cubicBezTo>
                    <a:pt x="10940" y="966"/>
                    <a:pt x="10966" y="972"/>
                    <a:pt x="11018" y="972"/>
                  </a:cubicBezTo>
                  <a:cubicBezTo>
                    <a:pt x="11044" y="969"/>
                    <a:pt x="11071" y="967"/>
                    <a:pt x="11099" y="967"/>
                  </a:cubicBezTo>
                  <a:cubicBezTo>
                    <a:pt x="11238" y="967"/>
                    <a:pt x="11402" y="1008"/>
                    <a:pt x="11597" y="1089"/>
                  </a:cubicBezTo>
                  <a:cubicBezTo>
                    <a:pt x="11968" y="1252"/>
                    <a:pt x="12286" y="1460"/>
                    <a:pt x="12572" y="1714"/>
                  </a:cubicBezTo>
                  <a:cubicBezTo>
                    <a:pt x="12872" y="1993"/>
                    <a:pt x="13093" y="2299"/>
                    <a:pt x="13249" y="2637"/>
                  </a:cubicBezTo>
                  <a:cubicBezTo>
                    <a:pt x="13301" y="2748"/>
                    <a:pt x="13353" y="2904"/>
                    <a:pt x="13418" y="3099"/>
                  </a:cubicBezTo>
                  <a:cubicBezTo>
                    <a:pt x="13476" y="3275"/>
                    <a:pt x="13522" y="3418"/>
                    <a:pt x="13548" y="3528"/>
                  </a:cubicBezTo>
                  <a:cubicBezTo>
                    <a:pt x="13587" y="3691"/>
                    <a:pt x="13607" y="3840"/>
                    <a:pt x="13607" y="3970"/>
                  </a:cubicBezTo>
                  <a:cubicBezTo>
                    <a:pt x="13522" y="3886"/>
                    <a:pt x="13197" y="3580"/>
                    <a:pt x="12631" y="3060"/>
                  </a:cubicBezTo>
                  <a:cubicBezTo>
                    <a:pt x="12228" y="2696"/>
                    <a:pt x="11929" y="2371"/>
                    <a:pt x="11734" y="2084"/>
                  </a:cubicBezTo>
                  <a:cubicBezTo>
                    <a:pt x="11708" y="2052"/>
                    <a:pt x="11688" y="2032"/>
                    <a:pt x="11668" y="2019"/>
                  </a:cubicBezTo>
                  <a:cubicBezTo>
                    <a:pt x="11660" y="2019"/>
                    <a:pt x="11651" y="2017"/>
                    <a:pt x="11642" y="2017"/>
                  </a:cubicBezTo>
                  <a:cubicBezTo>
                    <a:pt x="11638" y="2017"/>
                    <a:pt x="11634" y="2017"/>
                    <a:pt x="11629" y="2019"/>
                  </a:cubicBezTo>
                  <a:cubicBezTo>
                    <a:pt x="11610" y="2026"/>
                    <a:pt x="11603" y="2032"/>
                    <a:pt x="11597" y="2045"/>
                  </a:cubicBezTo>
                  <a:cubicBezTo>
                    <a:pt x="11590" y="2058"/>
                    <a:pt x="11590" y="2078"/>
                    <a:pt x="11610" y="2104"/>
                  </a:cubicBezTo>
                  <a:cubicBezTo>
                    <a:pt x="11655" y="2202"/>
                    <a:pt x="11779" y="2403"/>
                    <a:pt x="11968" y="2709"/>
                  </a:cubicBezTo>
                  <a:cubicBezTo>
                    <a:pt x="12124" y="2949"/>
                    <a:pt x="12228" y="3158"/>
                    <a:pt x="12280" y="3327"/>
                  </a:cubicBezTo>
                  <a:cubicBezTo>
                    <a:pt x="12332" y="3502"/>
                    <a:pt x="12364" y="3756"/>
                    <a:pt x="12384" y="4094"/>
                  </a:cubicBezTo>
                  <a:cubicBezTo>
                    <a:pt x="12221" y="3918"/>
                    <a:pt x="12046" y="3645"/>
                    <a:pt x="11864" y="3268"/>
                  </a:cubicBezTo>
                  <a:cubicBezTo>
                    <a:pt x="11649" y="2845"/>
                    <a:pt x="11486" y="2559"/>
                    <a:pt x="11376" y="2410"/>
                  </a:cubicBezTo>
                  <a:cubicBezTo>
                    <a:pt x="11168" y="2123"/>
                    <a:pt x="10895" y="1889"/>
                    <a:pt x="10569" y="1707"/>
                  </a:cubicBezTo>
                  <a:cubicBezTo>
                    <a:pt x="10251" y="1532"/>
                    <a:pt x="9913" y="1421"/>
                    <a:pt x="9548" y="1369"/>
                  </a:cubicBezTo>
                  <a:cubicBezTo>
                    <a:pt x="9490" y="1369"/>
                    <a:pt x="9444" y="1376"/>
                    <a:pt x="9425" y="1389"/>
                  </a:cubicBezTo>
                  <a:cubicBezTo>
                    <a:pt x="9412" y="1402"/>
                    <a:pt x="9399" y="1428"/>
                    <a:pt x="9386" y="1473"/>
                  </a:cubicBezTo>
                  <a:lnTo>
                    <a:pt x="9269" y="1883"/>
                  </a:lnTo>
                  <a:cubicBezTo>
                    <a:pt x="9230" y="1883"/>
                    <a:pt x="9197" y="1889"/>
                    <a:pt x="9171" y="1889"/>
                  </a:cubicBezTo>
                  <a:cubicBezTo>
                    <a:pt x="9171" y="1883"/>
                    <a:pt x="9171" y="1876"/>
                    <a:pt x="9171" y="1870"/>
                  </a:cubicBezTo>
                  <a:lnTo>
                    <a:pt x="9249" y="1493"/>
                  </a:lnTo>
                  <a:cubicBezTo>
                    <a:pt x="9262" y="1434"/>
                    <a:pt x="9262" y="1382"/>
                    <a:pt x="9249" y="1350"/>
                  </a:cubicBezTo>
                  <a:cubicBezTo>
                    <a:pt x="9230" y="1363"/>
                    <a:pt x="9217" y="1376"/>
                    <a:pt x="9210" y="1402"/>
                  </a:cubicBezTo>
                  <a:cubicBezTo>
                    <a:pt x="9197" y="1434"/>
                    <a:pt x="9184" y="1486"/>
                    <a:pt x="9178" y="1545"/>
                  </a:cubicBezTo>
                  <a:lnTo>
                    <a:pt x="9119" y="1863"/>
                  </a:lnTo>
                  <a:cubicBezTo>
                    <a:pt x="9119" y="1876"/>
                    <a:pt x="9119" y="1889"/>
                    <a:pt x="9119" y="1896"/>
                  </a:cubicBezTo>
                  <a:cubicBezTo>
                    <a:pt x="9106" y="1902"/>
                    <a:pt x="9087" y="1902"/>
                    <a:pt x="9074" y="1902"/>
                  </a:cubicBezTo>
                  <a:lnTo>
                    <a:pt x="9074" y="1844"/>
                  </a:lnTo>
                  <a:lnTo>
                    <a:pt x="9093" y="1590"/>
                  </a:lnTo>
                  <a:cubicBezTo>
                    <a:pt x="9106" y="1506"/>
                    <a:pt x="9113" y="1447"/>
                    <a:pt x="9126" y="1408"/>
                  </a:cubicBezTo>
                  <a:lnTo>
                    <a:pt x="9139" y="1356"/>
                  </a:lnTo>
                  <a:lnTo>
                    <a:pt x="9165" y="1285"/>
                  </a:lnTo>
                  <a:cubicBezTo>
                    <a:pt x="9184" y="1239"/>
                    <a:pt x="9204" y="1200"/>
                    <a:pt x="9223" y="1161"/>
                  </a:cubicBezTo>
                  <a:cubicBezTo>
                    <a:pt x="9256" y="1109"/>
                    <a:pt x="9275" y="1076"/>
                    <a:pt x="9275" y="1050"/>
                  </a:cubicBezTo>
                  <a:cubicBezTo>
                    <a:pt x="9269" y="1049"/>
                    <a:pt x="9264" y="1048"/>
                    <a:pt x="9260" y="1048"/>
                  </a:cubicBezTo>
                  <a:cubicBezTo>
                    <a:pt x="9248" y="1048"/>
                    <a:pt x="9239" y="1052"/>
                    <a:pt x="9230" y="1057"/>
                  </a:cubicBezTo>
                  <a:cubicBezTo>
                    <a:pt x="9217" y="1070"/>
                    <a:pt x="9204" y="1083"/>
                    <a:pt x="9197" y="1096"/>
                  </a:cubicBezTo>
                  <a:cubicBezTo>
                    <a:pt x="9152" y="1161"/>
                    <a:pt x="9126" y="1226"/>
                    <a:pt x="9100" y="1285"/>
                  </a:cubicBezTo>
                  <a:lnTo>
                    <a:pt x="9061" y="1415"/>
                  </a:lnTo>
                  <a:cubicBezTo>
                    <a:pt x="9048" y="1473"/>
                    <a:pt x="9041" y="1564"/>
                    <a:pt x="9028" y="1694"/>
                  </a:cubicBezTo>
                  <a:cubicBezTo>
                    <a:pt x="9028" y="1759"/>
                    <a:pt x="9028" y="1811"/>
                    <a:pt x="9028" y="1844"/>
                  </a:cubicBezTo>
                  <a:lnTo>
                    <a:pt x="9054" y="1909"/>
                  </a:lnTo>
                  <a:cubicBezTo>
                    <a:pt x="9022" y="1915"/>
                    <a:pt x="8995" y="1922"/>
                    <a:pt x="8969" y="1928"/>
                  </a:cubicBezTo>
                  <a:cubicBezTo>
                    <a:pt x="8969" y="1922"/>
                    <a:pt x="8963" y="1922"/>
                    <a:pt x="8963" y="1909"/>
                  </a:cubicBezTo>
                  <a:cubicBezTo>
                    <a:pt x="8956" y="1837"/>
                    <a:pt x="8943" y="1727"/>
                    <a:pt x="8937" y="1584"/>
                  </a:cubicBezTo>
                  <a:cubicBezTo>
                    <a:pt x="8930" y="1473"/>
                    <a:pt x="8937" y="1382"/>
                    <a:pt x="8963" y="1317"/>
                  </a:cubicBezTo>
                  <a:cubicBezTo>
                    <a:pt x="8976" y="1272"/>
                    <a:pt x="9015" y="1200"/>
                    <a:pt x="9087" y="1096"/>
                  </a:cubicBezTo>
                  <a:cubicBezTo>
                    <a:pt x="9223" y="907"/>
                    <a:pt x="9334" y="771"/>
                    <a:pt x="9418" y="693"/>
                  </a:cubicBezTo>
                  <a:cubicBezTo>
                    <a:pt x="9561" y="556"/>
                    <a:pt x="9711" y="478"/>
                    <a:pt x="9867" y="446"/>
                  </a:cubicBezTo>
                  <a:lnTo>
                    <a:pt x="9867" y="446"/>
                  </a:lnTo>
                  <a:lnTo>
                    <a:pt x="9535" y="998"/>
                  </a:lnTo>
                  <a:cubicBezTo>
                    <a:pt x="9509" y="1044"/>
                    <a:pt x="9509" y="1076"/>
                    <a:pt x="9522" y="1096"/>
                  </a:cubicBezTo>
                  <a:cubicBezTo>
                    <a:pt x="9532" y="1109"/>
                    <a:pt x="9543" y="1115"/>
                    <a:pt x="9556" y="1115"/>
                  </a:cubicBezTo>
                  <a:cubicBezTo>
                    <a:pt x="9569" y="1115"/>
                    <a:pt x="9584" y="1109"/>
                    <a:pt x="9600" y="1096"/>
                  </a:cubicBezTo>
                  <a:cubicBezTo>
                    <a:pt x="9607" y="1089"/>
                    <a:pt x="9626" y="1070"/>
                    <a:pt x="9652" y="1031"/>
                  </a:cubicBezTo>
                  <a:cubicBezTo>
                    <a:pt x="9750" y="868"/>
                    <a:pt x="9919" y="719"/>
                    <a:pt x="10173" y="569"/>
                  </a:cubicBezTo>
                  <a:cubicBezTo>
                    <a:pt x="10478" y="400"/>
                    <a:pt x="10804" y="276"/>
                    <a:pt x="11155" y="198"/>
                  </a:cubicBezTo>
                  <a:cubicBezTo>
                    <a:pt x="11412" y="145"/>
                    <a:pt x="11669" y="117"/>
                    <a:pt x="11929" y="117"/>
                  </a:cubicBezTo>
                  <a:close/>
                  <a:moveTo>
                    <a:pt x="10244" y="3997"/>
                  </a:moveTo>
                  <a:cubicBezTo>
                    <a:pt x="10244" y="4010"/>
                    <a:pt x="10251" y="4023"/>
                    <a:pt x="10257" y="4036"/>
                  </a:cubicBezTo>
                  <a:cubicBezTo>
                    <a:pt x="10277" y="4094"/>
                    <a:pt x="10270" y="4159"/>
                    <a:pt x="10251" y="4237"/>
                  </a:cubicBezTo>
                  <a:lnTo>
                    <a:pt x="10225" y="4296"/>
                  </a:lnTo>
                  <a:cubicBezTo>
                    <a:pt x="10212" y="4322"/>
                    <a:pt x="10179" y="4348"/>
                    <a:pt x="10127" y="4380"/>
                  </a:cubicBezTo>
                  <a:lnTo>
                    <a:pt x="9958" y="4484"/>
                  </a:lnTo>
                  <a:cubicBezTo>
                    <a:pt x="9919" y="4504"/>
                    <a:pt x="9893" y="4523"/>
                    <a:pt x="9873" y="4530"/>
                  </a:cubicBezTo>
                  <a:cubicBezTo>
                    <a:pt x="9860" y="4533"/>
                    <a:pt x="9844" y="4535"/>
                    <a:pt x="9826" y="4535"/>
                  </a:cubicBezTo>
                  <a:cubicBezTo>
                    <a:pt x="9808" y="4535"/>
                    <a:pt x="9789" y="4533"/>
                    <a:pt x="9769" y="4530"/>
                  </a:cubicBezTo>
                  <a:lnTo>
                    <a:pt x="9704" y="4517"/>
                  </a:lnTo>
                  <a:cubicBezTo>
                    <a:pt x="9678" y="4510"/>
                    <a:pt x="9659" y="4497"/>
                    <a:pt x="9639" y="4484"/>
                  </a:cubicBezTo>
                  <a:cubicBezTo>
                    <a:pt x="9581" y="4452"/>
                    <a:pt x="9529" y="4413"/>
                    <a:pt x="9483" y="4354"/>
                  </a:cubicBezTo>
                  <a:cubicBezTo>
                    <a:pt x="9477" y="4354"/>
                    <a:pt x="9477" y="4354"/>
                    <a:pt x="9477" y="4348"/>
                  </a:cubicBezTo>
                  <a:cubicBezTo>
                    <a:pt x="9535" y="4315"/>
                    <a:pt x="9594" y="4289"/>
                    <a:pt x="9652" y="4257"/>
                  </a:cubicBezTo>
                  <a:cubicBezTo>
                    <a:pt x="9659" y="4270"/>
                    <a:pt x="9665" y="4283"/>
                    <a:pt x="9685" y="4296"/>
                  </a:cubicBezTo>
                  <a:cubicBezTo>
                    <a:pt x="9711" y="4309"/>
                    <a:pt x="9743" y="4322"/>
                    <a:pt x="9795" y="4322"/>
                  </a:cubicBezTo>
                  <a:cubicBezTo>
                    <a:pt x="9828" y="4322"/>
                    <a:pt x="9860" y="4315"/>
                    <a:pt x="9873" y="4309"/>
                  </a:cubicBezTo>
                  <a:cubicBezTo>
                    <a:pt x="9913" y="4289"/>
                    <a:pt x="9952" y="4244"/>
                    <a:pt x="9991" y="4159"/>
                  </a:cubicBezTo>
                  <a:cubicBezTo>
                    <a:pt x="10004" y="4140"/>
                    <a:pt x="10004" y="4120"/>
                    <a:pt x="10004" y="4107"/>
                  </a:cubicBezTo>
                  <a:cubicBezTo>
                    <a:pt x="10004" y="4101"/>
                    <a:pt x="10004" y="4094"/>
                    <a:pt x="9997" y="4094"/>
                  </a:cubicBezTo>
                  <a:cubicBezTo>
                    <a:pt x="10082" y="4055"/>
                    <a:pt x="10160" y="4023"/>
                    <a:pt x="10244" y="3997"/>
                  </a:cubicBezTo>
                  <a:close/>
                  <a:moveTo>
                    <a:pt x="8774" y="4510"/>
                  </a:moveTo>
                  <a:cubicBezTo>
                    <a:pt x="8774" y="4536"/>
                    <a:pt x="8768" y="4556"/>
                    <a:pt x="8755" y="4582"/>
                  </a:cubicBezTo>
                  <a:lnTo>
                    <a:pt x="8722" y="4647"/>
                  </a:lnTo>
                  <a:cubicBezTo>
                    <a:pt x="8709" y="4673"/>
                    <a:pt x="8683" y="4699"/>
                    <a:pt x="8638" y="4731"/>
                  </a:cubicBezTo>
                  <a:lnTo>
                    <a:pt x="8579" y="4764"/>
                  </a:lnTo>
                  <a:cubicBezTo>
                    <a:pt x="8573" y="4770"/>
                    <a:pt x="8547" y="4777"/>
                    <a:pt x="8501" y="4790"/>
                  </a:cubicBezTo>
                  <a:lnTo>
                    <a:pt x="8443" y="4790"/>
                  </a:lnTo>
                  <a:lnTo>
                    <a:pt x="8404" y="4783"/>
                  </a:lnTo>
                  <a:cubicBezTo>
                    <a:pt x="8287" y="4744"/>
                    <a:pt x="8196" y="4679"/>
                    <a:pt x="8124" y="4588"/>
                  </a:cubicBezTo>
                  <a:lnTo>
                    <a:pt x="8118" y="4575"/>
                  </a:lnTo>
                  <a:cubicBezTo>
                    <a:pt x="8183" y="4562"/>
                    <a:pt x="8254" y="4549"/>
                    <a:pt x="8326" y="4536"/>
                  </a:cubicBezTo>
                  <a:cubicBezTo>
                    <a:pt x="8326" y="4556"/>
                    <a:pt x="8332" y="4569"/>
                    <a:pt x="8345" y="4588"/>
                  </a:cubicBezTo>
                  <a:cubicBezTo>
                    <a:pt x="8369" y="4641"/>
                    <a:pt x="8408" y="4667"/>
                    <a:pt x="8453" y="4667"/>
                  </a:cubicBezTo>
                  <a:cubicBezTo>
                    <a:pt x="8458" y="4667"/>
                    <a:pt x="8464" y="4667"/>
                    <a:pt x="8469" y="4666"/>
                  </a:cubicBezTo>
                  <a:lnTo>
                    <a:pt x="8508" y="4653"/>
                  </a:lnTo>
                  <a:cubicBezTo>
                    <a:pt x="8547" y="4627"/>
                    <a:pt x="8579" y="4608"/>
                    <a:pt x="8592" y="4575"/>
                  </a:cubicBezTo>
                  <a:cubicBezTo>
                    <a:pt x="8605" y="4549"/>
                    <a:pt x="8605" y="4530"/>
                    <a:pt x="8605" y="4517"/>
                  </a:cubicBezTo>
                  <a:cubicBezTo>
                    <a:pt x="8657" y="4510"/>
                    <a:pt x="8716" y="4510"/>
                    <a:pt x="8774" y="4510"/>
                  </a:cubicBezTo>
                  <a:close/>
                  <a:moveTo>
                    <a:pt x="10777" y="3853"/>
                  </a:moveTo>
                  <a:lnTo>
                    <a:pt x="10777" y="3853"/>
                  </a:lnTo>
                  <a:cubicBezTo>
                    <a:pt x="10673" y="4062"/>
                    <a:pt x="10530" y="4237"/>
                    <a:pt x="10342" y="4380"/>
                  </a:cubicBezTo>
                  <a:cubicBezTo>
                    <a:pt x="10153" y="4523"/>
                    <a:pt x="9945" y="4621"/>
                    <a:pt x="9724" y="4666"/>
                  </a:cubicBezTo>
                  <a:cubicBezTo>
                    <a:pt x="9629" y="4687"/>
                    <a:pt x="9537" y="4700"/>
                    <a:pt x="9448" y="4700"/>
                  </a:cubicBezTo>
                  <a:cubicBezTo>
                    <a:pt x="9396" y="4700"/>
                    <a:pt x="9345" y="4695"/>
                    <a:pt x="9295" y="4686"/>
                  </a:cubicBezTo>
                  <a:cubicBezTo>
                    <a:pt x="9230" y="4673"/>
                    <a:pt x="9178" y="4666"/>
                    <a:pt x="9145" y="4660"/>
                  </a:cubicBezTo>
                  <a:cubicBezTo>
                    <a:pt x="9129" y="4658"/>
                    <a:pt x="9114" y="4657"/>
                    <a:pt x="9100" y="4657"/>
                  </a:cubicBezTo>
                  <a:cubicBezTo>
                    <a:pt x="9060" y="4657"/>
                    <a:pt x="9024" y="4663"/>
                    <a:pt x="8995" y="4673"/>
                  </a:cubicBezTo>
                  <a:cubicBezTo>
                    <a:pt x="8982" y="4673"/>
                    <a:pt x="8943" y="4692"/>
                    <a:pt x="8885" y="4725"/>
                  </a:cubicBezTo>
                  <a:cubicBezTo>
                    <a:pt x="8722" y="4822"/>
                    <a:pt x="8553" y="4881"/>
                    <a:pt x="8371" y="4920"/>
                  </a:cubicBezTo>
                  <a:cubicBezTo>
                    <a:pt x="8333" y="4928"/>
                    <a:pt x="8299" y="4931"/>
                    <a:pt x="8269" y="4931"/>
                  </a:cubicBezTo>
                  <a:cubicBezTo>
                    <a:pt x="8247" y="4931"/>
                    <a:pt x="8227" y="4929"/>
                    <a:pt x="8209" y="4927"/>
                  </a:cubicBezTo>
                  <a:cubicBezTo>
                    <a:pt x="8170" y="4920"/>
                    <a:pt x="8118" y="4894"/>
                    <a:pt x="8052" y="4855"/>
                  </a:cubicBezTo>
                  <a:cubicBezTo>
                    <a:pt x="7968" y="4790"/>
                    <a:pt x="7890" y="4725"/>
                    <a:pt x="7825" y="4653"/>
                  </a:cubicBezTo>
                  <a:cubicBezTo>
                    <a:pt x="7896" y="4627"/>
                    <a:pt x="7974" y="4608"/>
                    <a:pt x="8046" y="4595"/>
                  </a:cubicBezTo>
                  <a:cubicBezTo>
                    <a:pt x="8072" y="4653"/>
                    <a:pt x="8098" y="4699"/>
                    <a:pt x="8137" y="4731"/>
                  </a:cubicBezTo>
                  <a:cubicBezTo>
                    <a:pt x="8150" y="4744"/>
                    <a:pt x="8176" y="4764"/>
                    <a:pt x="8215" y="4790"/>
                  </a:cubicBezTo>
                  <a:cubicBezTo>
                    <a:pt x="8300" y="4835"/>
                    <a:pt x="8358" y="4861"/>
                    <a:pt x="8397" y="4868"/>
                  </a:cubicBezTo>
                  <a:cubicBezTo>
                    <a:pt x="8415" y="4873"/>
                    <a:pt x="8433" y="4875"/>
                    <a:pt x="8452" y="4875"/>
                  </a:cubicBezTo>
                  <a:cubicBezTo>
                    <a:pt x="8483" y="4875"/>
                    <a:pt x="8517" y="4870"/>
                    <a:pt x="8553" y="4861"/>
                  </a:cubicBezTo>
                  <a:cubicBezTo>
                    <a:pt x="8579" y="4861"/>
                    <a:pt x="8599" y="4855"/>
                    <a:pt x="8618" y="4842"/>
                  </a:cubicBezTo>
                  <a:cubicBezTo>
                    <a:pt x="8625" y="4842"/>
                    <a:pt x="8651" y="4829"/>
                    <a:pt x="8683" y="4803"/>
                  </a:cubicBezTo>
                  <a:lnTo>
                    <a:pt x="8768" y="4731"/>
                  </a:lnTo>
                  <a:lnTo>
                    <a:pt x="8807" y="4679"/>
                  </a:lnTo>
                  <a:cubicBezTo>
                    <a:pt x="8846" y="4614"/>
                    <a:pt x="8872" y="4562"/>
                    <a:pt x="8878" y="4517"/>
                  </a:cubicBezTo>
                  <a:lnTo>
                    <a:pt x="8989" y="4517"/>
                  </a:lnTo>
                  <a:cubicBezTo>
                    <a:pt x="9028" y="4520"/>
                    <a:pt x="9061" y="4522"/>
                    <a:pt x="9087" y="4522"/>
                  </a:cubicBezTo>
                  <a:cubicBezTo>
                    <a:pt x="9113" y="4522"/>
                    <a:pt x="9132" y="4520"/>
                    <a:pt x="9145" y="4517"/>
                  </a:cubicBezTo>
                  <a:cubicBezTo>
                    <a:pt x="9184" y="4510"/>
                    <a:pt x="9243" y="4484"/>
                    <a:pt x="9314" y="4439"/>
                  </a:cubicBezTo>
                  <a:cubicBezTo>
                    <a:pt x="9347" y="4426"/>
                    <a:pt x="9379" y="4406"/>
                    <a:pt x="9412" y="4387"/>
                  </a:cubicBezTo>
                  <a:cubicBezTo>
                    <a:pt x="9412" y="4387"/>
                    <a:pt x="9412" y="4393"/>
                    <a:pt x="9412" y="4393"/>
                  </a:cubicBezTo>
                  <a:cubicBezTo>
                    <a:pt x="9431" y="4432"/>
                    <a:pt x="9470" y="4478"/>
                    <a:pt x="9542" y="4523"/>
                  </a:cubicBezTo>
                  <a:cubicBezTo>
                    <a:pt x="9600" y="4562"/>
                    <a:pt x="9639" y="4582"/>
                    <a:pt x="9672" y="4595"/>
                  </a:cubicBezTo>
                  <a:cubicBezTo>
                    <a:pt x="9711" y="4614"/>
                    <a:pt x="9763" y="4621"/>
                    <a:pt x="9821" y="4621"/>
                  </a:cubicBezTo>
                  <a:cubicBezTo>
                    <a:pt x="9854" y="4621"/>
                    <a:pt x="9873" y="4621"/>
                    <a:pt x="9886" y="4614"/>
                  </a:cubicBezTo>
                  <a:cubicBezTo>
                    <a:pt x="9900" y="4614"/>
                    <a:pt x="9919" y="4608"/>
                    <a:pt x="9945" y="4588"/>
                  </a:cubicBezTo>
                  <a:cubicBezTo>
                    <a:pt x="10043" y="4536"/>
                    <a:pt x="10121" y="4491"/>
                    <a:pt x="10186" y="4445"/>
                  </a:cubicBezTo>
                  <a:cubicBezTo>
                    <a:pt x="10225" y="4419"/>
                    <a:pt x="10257" y="4393"/>
                    <a:pt x="10277" y="4367"/>
                  </a:cubicBezTo>
                  <a:cubicBezTo>
                    <a:pt x="10316" y="4322"/>
                    <a:pt x="10342" y="4263"/>
                    <a:pt x="10355" y="4192"/>
                  </a:cubicBezTo>
                  <a:cubicBezTo>
                    <a:pt x="10361" y="4127"/>
                    <a:pt x="10361" y="4062"/>
                    <a:pt x="10348" y="3984"/>
                  </a:cubicBezTo>
                  <a:cubicBezTo>
                    <a:pt x="10348" y="3977"/>
                    <a:pt x="10348" y="3970"/>
                    <a:pt x="10342" y="3964"/>
                  </a:cubicBezTo>
                  <a:cubicBezTo>
                    <a:pt x="10498" y="3912"/>
                    <a:pt x="10641" y="3879"/>
                    <a:pt x="10777" y="3853"/>
                  </a:cubicBezTo>
                  <a:close/>
                  <a:moveTo>
                    <a:pt x="11357" y="4638"/>
                  </a:moveTo>
                  <a:cubicBezTo>
                    <a:pt x="11328" y="4638"/>
                    <a:pt x="11290" y="4646"/>
                    <a:pt x="11246" y="4666"/>
                  </a:cubicBezTo>
                  <a:cubicBezTo>
                    <a:pt x="10849" y="4855"/>
                    <a:pt x="10543" y="5044"/>
                    <a:pt x="10329" y="5219"/>
                  </a:cubicBezTo>
                  <a:cubicBezTo>
                    <a:pt x="10264" y="5278"/>
                    <a:pt x="10199" y="5336"/>
                    <a:pt x="10140" y="5395"/>
                  </a:cubicBezTo>
                  <a:lnTo>
                    <a:pt x="10075" y="5466"/>
                  </a:lnTo>
                  <a:cubicBezTo>
                    <a:pt x="10049" y="5499"/>
                    <a:pt x="10036" y="5531"/>
                    <a:pt x="10043" y="5557"/>
                  </a:cubicBezTo>
                  <a:cubicBezTo>
                    <a:pt x="10062" y="5551"/>
                    <a:pt x="10088" y="5525"/>
                    <a:pt x="10121" y="5479"/>
                  </a:cubicBezTo>
                  <a:cubicBezTo>
                    <a:pt x="10140" y="5453"/>
                    <a:pt x="10173" y="5421"/>
                    <a:pt x="10212" y="5382"/>
                  </a:cubicBezTo>
                  <a:cubicBezTo>
                    <a:pt x="10459" y="5141"/>
                    <a:pt x="10784" y="4927"/>
                    <a:pt x="11194" y="4744"/>
                  </a:cubicBezTo>
                  <a:cubicBezTo>
                    <a:pt x="11285" y="4705"/>
                    <a:pt x="11350" y="4666"/>
                    <a:pt x="11382" y="4640"/>
                  </a:cubicBezTo>
                  <a:cubicBezTo>
                    <a:pt x="11375" y="4639"/>
                    <a:pt x="11366" y="4638"/>
                    <a:pt x="11357" y="4638"/>
                  </a:cubicBezTo>
                  <a:close/>
                  <a:moveTo>
                    <a:pt x="10790" y="6930"/>
                  </a:moveTo>
                  <a:cubicBezTo>
                    <a:pt x="10790" y="6936"/>
                    <a:pt x="10797" y="6943"/>
                    <a:pt x="10797" y="6943"/>
                  </a:cubicBezTo>
                  <a:cubicBezTo>
                    <a:pt x="10790" y="6956"/>
                    <a:pt x="10784" y="6969"/>
                    <a:pt x="10771" y="6988"/>
                  </a:cubicBezTo>
                  <a:cubicBezTo>
                    <a:pt x="10771" y="6995"/>
                    <a:pt x="10764" y="7001"/>
                    <a:pt x="10764" y="7008"/>
                  </a:cubicBezTo>
                  <a:cubicBezTo>
                    <a:pt x="10725" y="7021"/>
                    <a:pt x="10693" y="7040"/>
                    <a:pt x="10660" y="7053"/>
                  </a:cubicBezTo>
                  <a:lnTo>
                    <a:pt x="10647" y="7053"/>
                  </a:lnTo>
                  <a:cubicBezTo>
                    <a:pt x="10641" y="7053"/>
                    <a:pt x="10621" y="7053"/>
                    <a:pt x="10582" y="7047"/>
                  </a:cubicBezTo>
                  <a:lnTo>
                    <a:pt x="10660" y="7001"/>
                  </a:lnTo>
                  <a:cubicBezTo>
                    <a:pt x="10706" y="6975"/>
                    <a:pt x="10751" y="6949"/>
                    <a:pt x="10790" y="6930"/>
                  </a:cubicBezTo>
                  <a:close/>
                  <a:moveTo>
                    <a:pt x="7935" y="5817"/>
                  </a:moveTo>
                  <a:cubicBezTo>
                    <a:pt x="8007" y="5817"/>
                    <a:pt x="8105" y="5831"/>
                    <a:pt x="8222" y="5863"/>
                  </a:cubicBezTo>
                  <a:cubicBezTo>
                    <a:pt x="8319" y="5896"/>
                    <a:pt x="8391" y="5928"/>
                    <a:pt x="8449" y="5954"/>
                  </a:cubicBezTo>
                  <a:cubicBezTo>
                    <a:pt x="8475" y="5967"/>
                    <a:pt x="8534" y="6006"/>
                    <a:pt x="8631" y="6078"/>
                  </a:cubicBezTo>
                  <a:cubicBezTo>
                    <a:pt x="8729" y="6149"/>
                    <a:pt x="8794" y="6208"/>
                    <a:pt x="8826" y="6253"/>
                  </a:cubicBezTo>
                  <a:lnTo>
                    <a:pt x="8924" y="6409"/>
                  </a:lnTo>
                  <a:cubicBezTo>
                    <a:pt x="8943" y="6435"/>
                    <a:pt x="8976" y="6481"/>
                    <a:pt x="9022" y="6533"/>
                  </a:cubicBezTo>
                  <a:cubicBezTo>
                    <a:pt x="9048" y="6565"/>
                    <a:pt x="9080" y="6637"/>
                    <a:pt x="9132" y="6741"/>
                  </a:cubicBezTo>
                  <a:cubicBezTo>
                    <a:pt x="9210" y="6917"/>
                    <a:pt x="9269" y="7053"/>
                    <a:pt x="9301" y="7144"/>
                  </a:cubicBezTo>
                  <a:cubicBezTo>
                    <a:pt x="9165" y="7092"/>
                    <a:pt x="9009" y="7060"/>
                    <a:pt x="8839" y="7047"/>
                  </a:cubicBezTo>
                  <a:cubicBezTo>
                    <a:pt x="8807" y="7045"/>
                    <a:pt x="8774" y="7044"/>
                    <a:pt x="8742" y="7044"/>
                  </a:cubicBezTo>
                  <a:cubicBezTo>
                    <a:pt x="8508" y="7044"/>
                    <a:pt x="8275" y="7086"/>
                    <a:pt x="8052" y="7183"/>
                  </a:cubicBezTo>
                  <a:cubicBezTo>
                    <a:pt x="8046" y="7177"/>
                    <a:pt x="8046" y="7170"/>
                    <a:pt x="8046" y="7164"/>
                  </a:cubicBezTo>
                  <a:cubicBezTo>
                    <a:pt x="7916" y="6676"/>
                    <a:pt x="7812" y="6234"/>
                    <a:pt x="7747" y="5831"/>
                  </a:cubicBezTo>
                  <a:cubicBezTo>
                    <a:pt x="7831" y="5817"/>
                    <a:pt x="7890" y="5817"/>
                    <a:pt x="7935" y="5817"/>
                  </a:cubicBezTo>
                  <a:close/>
                  <a:moveTo>
                    <a:pt x="10504" y="7086"/>
                  </a:moveTo>
                  <a:cubicBezTo>
                    <a:pt x="10517" y="7099"/>
                    <a:pt x="10530" y="7105"/>
                    <a:pt x="10550" y="7105"/>
                  </a:cubicBezTo>
                  <a:cubicBezTo>
                    <a:pt x="10550" y="7105"/>
                    <a:pt x="10556" y="7112"/>
                    <a:pt x="10563" y="7112"/>
                  </a:cubicBezTo>
                  <a:cubicBezTo>
                    <a:pt x="10517" y="7131"/>
                    <a:pt x="10478" y="7157"/>
                    <a:pt x="10439" y="7183"/>
                  </a:cubicBezTo>
                  <a:cubicBezTo>
                    <a:pt x="10446" y="7164"/>
                    <a:pt x="10446" y="7144"/>
                    <a:pt x="10446" y="7125"/>
                  </a:cubicBezTo>
                  <a:lnTo>
                    <a:pt x="10504" y="7086"/>
                  </a:lnTo>
                  <a:close/>
                  <a:moveTo>
                    <a:pt x="11486" y="4907"/>
                  </a:moveTo>
                  <a:cubicBezTo>
                    <a:pt x="11610" y="5739"/>
                    <a:pt x="11701" y="6266"/>
                    <a:pt x="11760" y="6481"/>
                  </a:cubicBezTo>
                  <a:cubicBezTo>
                    <a:pt x="11760" y="6487"/>
                    <a:pt x="11766" y="6487"/>
                    <a:pt x="11766" y="6494"/>
                  </a:cubicBezTo>
                  <a:lnTo>
                    <a:pt x="11740" y="6494"/>
                  </a:lnTo>
                  <a:cubicBezTo>
                    <a:pt x="11337" y="6520"/>
                    <a:pt x="11025" y="6585"/>
                    <a:pt x="10810" y="6689"/>
                  </a:cubicBezTo>
                  <a:cubicBezTo>
                    <a:pt x="10745" y="6721"/>
                    <a:pt x="10641" y="6774"/>
                    <a:pt x="10517" y="6852"/>
                  </a:cubicBezTo>
                  <a:lnTo>
                    <a:pt x="9802" y="7287"/>
                  </a:lnTo>
                  <a:cubicBezTo>
                    <a:pt x="9795" y="7242"/>
                    <a:pt x="9789" y="7203"/>
                    <a:pt x="9782" y="7177"/>
                  </a:cubicBezTo>
                  <a:cubicBezTo>
                    <a:pt x="9776" y="7131"/>
                    <a:pt x="9769" y="7053"/>
                    <a:pt x="9769" y="6930"/>
                  </a:cubicBezTo>
                  <a:cubicBezTo>
                    <a:pt x="9769" y="6741"/>
                    <a:pt x="9776" y="6591"/>
                    <a:pt x="9789" y="6487"/>
                  </a:cubicBezTo>
                  <a:cubicBezTo>
                    <a:pt x="9802" y="6331"/>
                    <a:pt x="9834" y="6188"/>
                    <a:pt x="9880" y="6071"/>
                  </a:cubicBezTo>
                  <a:cubicBezTo>
                    <a:pt x="9978" y="5831"/>
                    <a:pt x="10153" y="5622"/>
                    <a:pt x="10407" y="5427"/>
                  </a:cubicBezTo>
                  <a:cubicBezTo>
                    <a:pt x="10569" y="5310"/>
                    <a:pt x="10817" y="5174"/>
                    <a:pt x="11135" y="5018"/>
                  </a:cubicBezTo>
                  <a:lnTo>
                    <a:pt x="11486" y="4907"/>
                  </a:lnTo>
                  <a:close/>
                  <a:moveTo>
                    <a:pt x="10374" y="7164"/>
                  </a:moveTo>
                  <a:cubicBezTo>
                    <a:pt x="10361" y="7177"/>
                    <a:pt x="10348" y="7196"/>
                    <a:pt x="10329" y="7216"/>
                  </a:cubicBezTo>
                  <a:cubicBezTo>
                    <a:pt x="10296" y="7261"/>
                    <a:pt x="10264" y="7281"/>
                    <a:pt x="10231" y="7287"/>
                  </a:cubicBezTo>
                  <a:cubicBezTo>
                    <a:pt x="10220" y="7290"/>
                    <a:pt x="10210" y="7292"/>
                    <a:pt x="10199" y="7292"/>
                  </a:cubicBezTo>
                  <a:cubicBezTo>
                    <a:pt x="10184" y="7292"/>
                    <a:pt x="10168" y="7288"/>
                    <a:pt x="10153" y="7281"/>
                  </a:cubicBezTo>
                  <a:cubicBezTo>
                    <a:pt x="10173" y="7274"/>
                    <a:pt x="10192" y="7261"/>
                    <a:pt x="10205" y="7255"/>
                  </a:cubicBezTo>
                  <a:lnTo>
                    <a:pt x="10374" y="7164"/>
                  </a:lnTo>
                  <a:close/>
                  <a:moveTo>
                    <a:pt x="9592" y="2087"/>
                  </a:moveTo>
                  <a:cubicBezTo>
                    <a:pt x="9639" y="2087"/>
                    <a:pt x="9688" y="2088"/>
                    <a:pt x="9737" y="2091"/>
                  </a:cubicBezTo>
                  <a:cubicBezTo>
                    <a:pt x="10023" y="2104"/>
                    <a:pt x="10251" y="2156"/>
                    <a:pt x="10420" y="2254"/>
                  </a:cubicBezTo>
                  <a:cubicBezTo>
                    <a:pt x="10621" y="2364"/>
                    <a:pt x="10797" y="2572"/>
                    <a:pt x="10953" y="2865"/>
                  </a:cubicBezTo>
                  <a:cubicBezTo>
                    <a:pt x="11168" y="3294"/>
                    <a:pt x="11337" y="3886"/>
                    <a:pt x="11447" y="4640"/>
                  </a:cubicBezTo>
                  <a:cubicBezTo>
                    <a:pt x="11454" y="4699"/>
                    <a:pt x="11467" y="4764"/>
                    <a:pt x="11473" y="4822"/>
                  </a:cubicBezTo>
                  <a:cubicBezTo>
                    <a:pt x="11460" y="4829"/>
                    <a:pt x="11447" y="4829"/>
                    <a:pt x="11441" y="4829"/>
                  </a:cubicBezTo>
                  <a:lnTo>
                    <a:pt x="11415" y="4842"/>
                  </a:lnTo>
                  <a:cubicBezTo>
                    <a:pt x="11402" y="4842"/>
                    <a:pt x="11389" y="4848"/>
                    <a:pt x="11376" y="4861"/>
                  </a:cubicBezTo>
                  <a:cubicBezTo>
                    <a:pt x="11376" y="4861"/>
                    <a:pt x="11369" y="4855"/>
                    <a:pt x="11363" y="4855"/>
                  </a:cubicBezTo>
                  <a:cubicBezTo>
                    <a:pt x="11350" y="4855"/>
                    <a:pt x="11337" y="4855"/>
                    <a:pt x="11324" y="4861"/>
                  </a:cubicBezTo>
                  <a:cubicBezTo>
                    <a:pt x="10960" y="4985"/>
                    <a:pt x="10615" y="5174"/>
                    <a:pt x="10309" y="5414"/>
                  </a:cubicBezTo>
                  <a:cubicBezTo>
                    <a:pt x="10166" y="5525"/>
                    <a:pt x="10056" y="5642"/>
                    <a:pt x="9971" y="5759"/>
                  </a:cubicBezTo>
                  <a:cubicBezTo>
                    <a:pt x="9782" y="6039"/>
                    <a:pt x="9691" y="6429"/>
                    <a:pt x="9717" y="6949"/>
                  </a:cubicBezTo>
                  <a:cubicBezTo>
                    <a:pt x="9717" y="7086"/>
                    <a:pt x="9730" y="7209"/>
                    <a:pt x="9750" y="7320"/>
                  </a:cubicBezTo>
                  <a:lnTo>
                    <a:pt x="9743" y="7326"/>
                  </a:lnTo>
                  <a:cubicBezTo>
                    <a:pt x="9730" y="7326"/>
                    <a:pt x="9724" y="7333"/>
                    <a:pt x="9717" y="7339"/>
                  </a:cubicBezTo>
                  <a:cubicBezTo>
                    <a:pt x="9717" y="7333"/>
                    <a:pt x="9717" y="7326"/>
                    <a:pt x="9717" y="7320"/>
                  </a:cubicBezTo>
                  <a:lnTo>
                    <a:pt x="9607" y="6682"/>
                  </a:lnTo>
                  <a:cubicBezTo>
                    <a:pt x="9587" y="6591"/>
                    <a:pt x="9555" y="6474"/>
                    <a:pt x="9516" y="6338"/>
                  </a:cubicBezTo>
                  <a:lnTo>
                    <a:pt x="9412" y="5987"/>
                  </a:lnTo>
                  <a:cubicBezTo>
                    <a:pt x="9366" y="5831"/>
                    <a:pt x="9314" y="5629"/>
                    <a:pt x="9256" y="5382"/>
                  </a:cubicBezTo>
                  <a:cubicBezTo>
                    <a:pt x="9171" y="5057"/>
                    <a:pt x="9126" y="4868"/>
                    <a:pt x="9106" y="4803"/>
                  </a:cubicBezTo>
                  <a:cubicBezTo>
                    <a:pt x="9145" y="4803"/>
                    <a:pt x="9197" y="4809"/>
                    <a:pt x="9249" y="4816"/>
                  </a:cubicBezTo>
                  <a:cubicBezTo>
                    <a:pt x="9318" y="4825"/>
                    <a:pt x="9386" y="4829"/>
                    <a:pt x="9453" y="4829"/>
                  </a:cubicBezTo>
                  <a:cubicBezTo>
                    <a:pt x="9682" y="4829"/>
                    <a:pt x="9905" y="4778"/>
                    <a:pt x="10121" y="4673"/>
                  </a:cubicBezTo>
                  <a:cubicBezTo>
                    <a:pt x="10394" y="4549"/>
                    <a:pt x="10615" y="4354"/>
                    <a:pt x="10784" y="4101"/>
                  </a:cubicBezTo>
                  <a:cubicBezTo>
                    <a:pt x="10830" y="4042"/>
                    <a:pt x="10888" y="3957"/>
                    <a:pt x="10960" y="3834"/>
                  </a:cubicBezTo>
                  <a:cubicBezTo>
                    <a:pt x="11012" y="3769"/>
                    <a:pt x="11018" y="3723"/>
                    <a:pt x="10979" y="3697"/>
                  </a:cubicBezTo>
                  <a:cubicBezTo>
                    <a:pt x="10970" y="3688"/>
                    <a:pt x="10953" y="3682"/>
                    <a:pt x="10930" y="3682"/>
                  </a:cubicBezTo>
                  <a:cubicBezTo>
                    <a:pt x="10921" y="3682"/>
                    <a:pt x="10912" y="3683"/>
                    <a:pt x="10901" y="3684"/>
                  </a:cubicBezTo>
                  <a:cubicBezTo>
                    <a:pt x="10368" y="3775"/>
                    <a:pt x="9860" y="3957"/>
                    <a:pt x="9392" y="4244"/>
                  </a:cubicBezTo>
                  <a:cubicBezTo>
                    <a:pt x="9288" y="4309"/>
                    <a:pt x="9210" y="4348"/>
                    <a:pt x="9152" y="4367"/>
                  </a:cubicBezTo>
                  <a:cubicBezTo>
                    <a:pt x="9145" y="4341"/>
                    <a:pt x="9132" y="4309"/>
                    <a:pt x="9119" y="4263"/>
                  </a:cubicBezTo>
                  <a:lnTo>
                    <a:pt x="9061" y="4127"/>
                  </a:lnTo>
                  <a:cubicBezTo>
                    <a:pt x="9054" y="4094"/>
                    <a:pt x="9041" y="4075"/>
                    <a:pt x="9022" y="4075"/>
                  </a:cubicBezTo>
                  <a:cubicBezTo>
                    <a:pt x="9015" y="4075"/>
                    <a:pt x="9009" y="4075"/>
                    <a:pt x="9009" y="4088"/>
                  </a:cubicBezTo>
                  <a:lnTo>
                    <a:pt x="9009" y="4114"/>
                  </a:lnTo>
                  <a:cubicBezTo>
                    <a:pt x="9015" y="4159"/>
                    <a:pt x="9022" y="4198"/>
                    <a:pt x="9035" y="4237"/>
                  </a:cubicBezTo>
                  <a:cubicBezTo>
                    <a:pt x="9061" y="4289"/>
                    <a:pt x="9067" y="4328"/>
                    <a:pt x="9067" y="4341"/>
                  </a:cubicBezTo>
                  <a:cubicBezTo>
                    <a:pt x="9067" y="4354"/>
                    <a:pt x="9074" y="4367"/>
                    <a:pt x="9074" y="4380"/>
                  </a:cubicBezTo>
                  <a:lnTo>
                    <a:pt x="8865" y="4380"/>
                  </a:lnTo>
                  <a:cubicBezTo>
                    <a:pt x="8816" y="4378"/>
                    <a:pt x="8766" y="4376"/>
                    <a:pt x="8716" y="4376"/>
                  </a:cubicBezTo>
                  <a:cubicBezTo>
                    <a:pt x="8402" y="4376"/>
                    <a:pt x="8090" y="4430"/>
                    <a:pt x="7792" y="4536"/>
                  </a:cubicBezTo>
                  <a:cubicBezTo>
                    <a:pt x="7740" y="4556"/>
                    <a:pt x="7708" y="4575"/>
                    <a:pt x="7695" y="4601"/>
                  </a:cubicBezTo>
                  <a:cubicBezTo>
                    <a:pt x="7662" y="4653"/>
                    <a:pt x="7695" y="4718"/>
                    <a:pt x="7773" y="4796"/>
                  </a:cubicBezTo>
                  <a:cubicBezTo>
                    <a:pt x="7851" y="4868"/>
                    <a:pt x="7922" y="4927"/>
                    <a:pt x="7974" y="4959"/>
                  </a:cubicBezTo>
                  <a:cubicBezTo>
                    <a:pt x="8059" y="5011"/>
                    <a:pt x="8137" y="5044"/>
                    <a:pt x="8215" y="5057"/>
                  </a:cubicBezTo>
                  <a:cubicBezTo>
                    <a:pt x="8231" y="5058"/>
                    <a:pt x="8248" y="5059"/>
                    <a:pt x="8266" y="5059"/>
                  </a:cubicBezTo>
                  <a:cubicBezTo>
                    <a:pt x="8329" y="5059"/>
                    <a:pt x="8403" y="5049"/>
                    <a:pt x="8488" y="5024"/>
                  </a:cubicBezTo>
                  <a:cubicBezTo>
                    <a:pt x="8631" y="4992"/>
                    <a:pt x="8774" y="4933"/>
                    <a:pt x="8904" y="4861"/>
                  </a:cubicBezTo>
                  <a:cubicBezTo>
                    <a:pt x="8950" y="4835"/>
                    <a:pt x="8989" y="4822"/>
                    <a:pt x="9022" y="4809"/>
                  </a:cubicBezTo>
                  <a:cubicBezTo>
                    <a:pt x="9028" y="4809"/>
                    <a:pt x="9035" y="4809"/>
                    <a:pt x="9041" y="4803"/>
                  </a:cubicBezTo>
                  <a:cubicBezTo>
                    <a:pt x="9139" y="5252"/>
                    <a:pt x="9223" y="5622"/>
                    <a:pt x="9301" y="5928"/>
                  </a:cubicBezTo>
                  <a:cubicBezTo>
                    <a:pt x="9327" y="6032"/>
                    <a:pt x="9373" y="6195"/>
                    <a:pt x="9431" y="6409"/>
                  </a:cubicBezTo>
                  <a:cubicBezTo>
                    <a:pt x="9483" y="6598"/>
                    <a:pt x="9522" y="6761"/>
                    <a:pt x="9542" y="6897"/>
                  </a:cubicBezTo>
                  <a:cubicBezTo>
                    <a:pt x="9555" y="6949"/>
                    <a:pt x="9561" y="7027"/>
                    <a:pt x="9574" y="7125"/>
                  </a:cubicBezTo>
                  <a:cubicBezTo>
                    <a:pt x="9587" y="7202"/>
                    <a:pt x="9600" y="7267"/>
                    <a:pt x="9607" y="7318"/>
                  </a:cubicBezTo>
                  <a:lnTo>
                    <a:pt x="9607" y="7318"/>
                  </a:lnTo>
                  <a:cubicBezTo>
                    <a:pt x="9606" y="7316"/>
                    <a:pt x="9605" y="7313"/>
                    <a:pt x="9600" y="7313"/>
                  </a:cubicBezTo>
                  <a:cubicBezTo>
                    <a:pt x="9548" y="7274"/>
                    <a:pt x="9490" y="7235"/>
                    <a:pt x="9431" y="7203"/>
                  </a:cubicBezTo>
                  <a:cubicBezTo>
                    <a:pt x="9431" y="7196"/>
                    <a:pt x="9425" y="7183"/>
                    <a:pt x="9418" y="7177"/>
                  </a:cubicBezTo>
                  <a:lnTo>
                    <a:pt x="9347" y="7008"/>
                  </a:lnTo>
                  <a:cubicBezTo>
                    <a:pt x="9249" y="6793"/>
                    <a:pt x="9171" y="6637"/>
                    <a:pt x="9113" y="6539"/>
                  </a:cubicBezTo>
                  <a:lnTo>
                    <a:pt x="8963" y="6305"/>
                  </a:lnTo>
                  <a:cubicBezTo>
                    <a:pt x="8898" y="6227"/>
                    <a:pt x="8859" y="6175"/>
                    <a:pt x="8833" y="6149"/>
                  </a:cubicBezTo>
                  <a:cubicBezTo>
                    <a:pt x="8755" y="6091"/>
                    <a:pt x="8696" y="6039"/>
                    <a:pt x="8651" y="6013"/>
                  </a:cubicBezTo>
                  <a:cubicBezTo>
                    <a:pt x="8566" y="5941"/>
                    <a:pt x="8514" y="5909"/>
                    <a:pt x="8501" y="5902"/>
                  </a:cubicBezTo>
                  <a:cubicBezTo>
                    <a:pt x="8456" y="5870"/>
                    <a:pt x="8391" y="5844"/>
                    <a:pt x="8306" y="5817"/>
                  </a:cubicBezTo>
                  <a:cubicBezTo>
                    <a:pt x="8167" y="5777"/>
                    <a:pt x="8041" y="5754"/>
                    <a:pt x="7927" y="5754"/>
                  </a:cubicBezTo>
                  <a:cubicBezTo>
                    <a:pt x="7860" y="5754"/>
                    <a:pt x="7798" y="5762"/>
                    <a:pt x="7740" y="5778"/>
                  </a:cubicBezTo>
                  <a:cubicBezTo>
                    <a:pt x="7734" y="5752"/>
                    <a:pt x="7734" y="5726"/>
                    <a:pt x="7727" y="5707"/>
                  </a:cubicBezTo>
                  <a:lnTo>
                    <a:pt x="7727" y="5707"/>
                  </a:lnTo>
                  <a:cubicBezTo>
                    <a:pt x="7747" y="5710"/>
                    <a:pt x="7766" y="5712"/>
                    <a:pt x="7786" y="5712"/>
                  </a:cubicBezTo>
                  <a:cubicBezTo>
                    <a:pt x="7805" y="5712"/>
                    <a:pt x="7825" y="5710"/>
                    <a:pt x="7844" y="5707"/>
                  </a:cubicBezTo>
                  <a:cubicBezTo>
                    <a:pt x="7890" y="5707"/>
                    <a:pt x="7955" y="5707"/>
                    <a:pt x="8033" y="5700"/>
                  </a:cubicBezTo>
                  <a:cubicBezTo>
                    <a:pt x="8046" y="5694"/>
                    <a:pt x="8052" y="5687"/>
                    <a:pt x="8046" y="5674"/>
                  </a:cubicBezTo>
                  <a:cubicBezTo>
                    <a:pt x="8039" y="5668"/>
                    <a:pt x="8026" y="5661"/>
                    <a:pt x="8020" y="5655"/>
                  </a:cubicBezTo>
                  <a:cubicBezTo>
                    <a:pt x="7994" y="5648"/>
                    <a:pt x="7955" y="5648"/>
                    <a:pt x="7896" y="5648"/>
                  </a:cubicBezTo>
                  <a:cubicBezTo>
                    <a:pt x="7838" y="5648"/>
                    <a:pt x="7779" y="5648"/>
                    <a:pt x="7721" y="5661"/>
                  </a:cubicBezTo>
                  <a:cubicBezTo>
                    <a:pt x="7695" y="5466"/>
                    <a:pt x="7675" y="5291"/>
                    <a:pt x="7662" y="5122"/>
                  </a:cubicBezTo>
                  <a:cubicBezTo>
                    <a:pt x="7617" y="4354"/>
                    <a:pt x="7714" y="3678"/>
                    <a:pt x="7968" y="3080"/>
                  </a:cubicBezTo>
                  <a:cubicBezTo>
                    <a:pt x="8052" y="2871"/>
                    <a:pt x="8157" y="2702"/>
                    <a:pt x="8267" y="2579"/>
                  </a:cubicBezTo>
                  <a:cubicBezTo>
                    <a:pt x="8436" y="2390"/>
                    <a:pt x="8657" y="2260"/>
                    <a:pt x="8937" y="2176"/>
                  </a:cubicBezTo>
                  <a:cubicBezTo>
                    <a:pt x="8956" y="2169"/>
                    <a:pt x="8982" y="2163"/>
                    <a:pt x="9002" y="2156"/>
                  </a:cubicBezTo>
                  <a:lnTo>
                    <a:pt x="9002" y="2156"/>
                  </a:lnTo>
                  <a:cubicBezTo>
                    <a:pt x="8924" y="2449"/>
                    <a:pt x="8878" y="2741"/>
                    <a:pt x="8865" y="3040"/>
                  </a:cubicBezTo>
                  <a:cubicBezTo>
                    <a:pt x="8846" y="3411"/>
                    <a:pt x="8891" y="3710"/>
                    <a:pt x="9002" y="3931"/>
                  </a:cubicBezTo>
                  <a:cubicBezTo>
                    <a:pt x="9009" y="3879"/>
                    <a:pt x="9002" y="3814"/>
                    <a:pt x="8995" y="3743"/>
                  </a:cubicBezTo>
                  <a:cubicBezTo>
                    <a:pt x="8976" y="3658"/>
                    <a:pt x="8969" y="3600"/>
                    <a:pt x="8963" y="3554"/>
                  </a:cubicBezTo>
                  <a:cubicBezTo>
                    <a:pt x="8930" y="3366"/>
                    <a:pt x="8924" y="3158"/>
                    <a:pt x="8937" y="2930"/>
                  </a:cubicBezTo>
                  <a:cubicBezTo>
                    <a:pt x="8956" y="2663"/>
                    <a:pt x="8995" y="2403"/>
                    <a:pt x="9067" y="2143"/>
                  </a:cubicBezTo>
                  <a:cubicBezTo>
                    <a:pt x="9233" y="2107"/>
                    <a:pt x="9407" y="2087"/>
                    <a:pt x="9592" y="2087"/>
                  </a:cubicBezTo>
                  <a:close/>
                  <a:moveTo>
                    <a:pt x="8737" y="7204"/>
                  </a:moveTo>
                  <a:cubicBezTo>
                    <a:pt x="8773" y="7204"/>
                    <a:pt x="8807" y="7206"/>
                    <a:pt x="8839" y="7209"/>
                  </a:cubicBezTo>
                  <a:cubicBezTo>
                    <a:pt x="8839" y="7209"/>
                    <a:pt x="8839" y="7216"/>
                    <a:pt x="8839" y="7222"/>
                  </a:cubicBezTo>
                  <a:cubicBezTo>
                    <a:pt x="8846" y="7242"/>
                    <a:pt x="8846" y="7268"/>
                    <a:pt x="8859" y="7294"/>
                  </a:cubicBezTo>
                  <a:cubicBezTo>
                    <a:pt x="8859" y="7307"/>
                    <a:pt x="8852" y="7320"/>
                    <a:pt x="8839" y="7339"/>
                  </a:cubicBezTo>
                  <a:lnTo>
                    <a:pt x="8807" y="7404"/>
                  </a:lnTo>
                  <a:cubicBezTo>
                    <a:pt x="8787" y="7437"/>
                    <a:pt x="8774" y="7450"/>
                    <a:pt x="8768" y="7456"/>
                  </a:cubicBezTo>
                  <a:cubicBezTo>
                    <a:pt x="8754" y="7467"/>
                    <a:pt x="8737" y="7472"/>
                    <a:pt x="8720" y="7472"/>
                  </a:cubicBezTo>
                  <a:cubicBezTo>
                    <a:pt x="8706" y="7472"/>
                    <a:pt x="8691" y="7469"/>
                    <a:pt x="8677" y="7463"/>
                  </a:cubicBezTo>
                  <a:cubicBezTo>
                    <a:pt x="8664" y="7456"/>
                    <a:pt x="8644" y="7450"/>
                    <a:pt x="8631" y="7437"/>
                  </a:cubicBezTo>
                  <a:lnTo>
                    <a:pt x="8631" y="7294"/>
                  </a:lnTo>
                  <a:cubicBezTo>
                    <a:pt x="8631" y="7255"/>
                    <a:pt x="8631" y="7229"/>
                    <a:pt x="8625" y="7216"/>
                  </a:cubicBezTo>
                  <a:lnTo>
                    <a:pt x="8625" y="7209"/>
                  </a:lnTo>
                  <a:cubicBezTo>
                    <a:pt x="8664" y="7206"/>
                    <a:pt x="8701" y="7204"/>
                    <a:pt x="8737" y="7204"/>
                  </a:cubicBezTo>
                  <a:close/>
                  <a:moveTo>
                    <a:pt x="8904" y="7209"/>
                  </a:moveTo>
                  <a:cubicBezTo>
                    <a:pt x="9009" y="7222"/>
                    <a:pt x="9113" y="7248"/>
                    <a:pt x="9210" y="7287"/>
                  </a:cubicBezTo>
                  <a:cubicBezTo>
                    <a:pt x="9204" y="7294"/>
                    <a:pt x="9197" y="7300"/>
                    <a:pt x="9197" y="7313"/>
                  </a:cubicBezTo>
                  <a:lnTo>
                    <a:pt x="9197" y="7359"/>
                  </a:lnTo>
                  <a:cubicBezTo>
                    <a:pt x="9191" y="7372"/>
                    <a:pt x="9184" y="7398"/>
                    <a:pt x="9171" y="7424"/>
                  </a:cubicBezTo>
                  <a:lnTo>
                    <a:pt x="9152" y="7456"/>
                  </a:lnTo>
                  <a:cubicBezTo>
                    <a:pt x="9137" y="7471"/>
                    <a:pt x="9119" y="7478"/>
                    <a:pt x="9099" y="7478"/>
                  </a:cubicBezTo>
                  <a:cubicBezTo>
                    <a:pt x="9093" y="7478"/>
                    <a:pt x="9087" y="7478"/>
                    <a:pt x="9080" y="7476"/>
                  </a:cubicBezTo>
                  <a:cubicBezTo>
                    <a:pt x="9048" y="7469"/>
                    <a:pt x="9009" y="7456"/>
                    <a:pt x="8976" y="7430"/>
                  </a:cubicBezTo>
                  <a:cubicBezTo>
                    <a:pt x="8950" y="7404"/>
                    <a:pt x="8930" y="7372"/>
                    <a:pt x="8924" y="7339"/>
                  </a:cubicBezTo>
                  <a:lnTo>
                    <a:pt x="8904" y="7209"/>
                  </a:lnTo>
                  <a:close/>
                  <a:moveTo>
                    <a:pt x="10101" y="7313"/>
                  </a:moveTo>
                  <a:cubicBezTo>
                    <a:pt x="10101" y="7313"/>
                    <a:pt x="10101" y="7320"/>
                    <a:pt x="10108" y="7320"/>
                  </a:cubicBezTo>
                  <a:cubicBezTo>
                    <a:pt x="10127" y="7339"/>
                    <a:pt x="10147" y="7346"/>
                    <a:pt x="10166" y="7352"/>
                  </a:cubicBezTo>
                  <a:cubicBezTo>
                    <a:pt x="10095" y="7398"/>
                    <a:pt x="10023" y="7450"/>
                    <a:pt x="9958" y="7502"/>
                  </a:cubicBezTo>
                  <a:cubicBezTo>
                    <a:pt x="9958" y="7476"/>
                    <a:pt x="9958" y="7443"/>
                    <a:pt x="9952" y="7417"/>
                  </a:cubicBezTo>
                  <a:cubicBezTo>
                    <a:pt x="9991" y="7385"/>
                    <a:pt x="10043" y="7346"/>
                    <a:pt x="10101" y="7313"/>
                  </a:cubicBezTo>
                  <a:close/>
                  <a:moveTo>
                    <a:pt x="9256" y="7307"/>
                  </a:moveTo>
                  <a:cubicBezTo>
                    <a:pt x="9340" y="7346"/>
                    <a:pt x="9425" y="7391"/>
                    <a:pt x="9509" y="7450"/>
                  </a:cubicBezTo>
                  <a:lnTo>
                    <a:pt x="9503" y="7450"/>
                  </a:lnTo>
                  <a:cubicBezTo>
                    <a:pt x="9503" y="7469"/>
                    <a:pt x="9496" y="7495"/>
                    <a:pt x="9483" y="7515"/>
                  </a:cubicBezTo>
                  <a:cubicBezTo>
                    <a:pt x="9464" y="7544"/>
                    <a:pt x="9437" y="7559"/>
                    <a:pt x="9406" y="7559"/>
                  </a:cubicBezTo>
                  <a:cubicBezTo>
                    <a:pt x="9395" y="7559"/>
                    <a:pt x="9384" y="7557"/>
                    <a:pt x="9373" y="7554"/>
                  </a:cubicBezTo>
                  <a:cubicBezTo>
                    <a:pt x="9340" y="7547"/>
                    <a:pt x="9308" y="7515"/>
                    <a:pt x="9269" y="7463"/>
                  </a:cubicBezTo>
                  <a:lnTo>
                    <a:pt x="9256" y="7430"/>
                  </a:lnTo>
                  <a:cubicBezTo>
                    <a:pt x="9249" y="7417"/>
                    <a:pt x="9249" y="7378"/>
                    <a:pt x="9256" y="7326"/>
                  </a:cubicBezTo>
                  <a:lnTo>
                    <a:pt x="9256" y="7307"/>
                  </a:lnTo>
                  <a:close/>
                  <a:moveTo>
                    <a:pt x="9880" y="7482"/>
                  </a:moveTo>
                  <a:lnTo>
                    <a:pt x="9880" y="7489"/>
                  </a:lnTo>
                  <a:lnTo>
                    <a:pt x="9873" y="7515"/>
                  </a:lnTo>
                  <a:lnTo>
                    <a:pt x="9873" y="7560"/>
                  </a:lnTo>
                  <a:lnTo>
                    <a:pt x="9880" y="7567"/>
                  </a:lnTo>
                  <a:cubicBezTo>
                    <a:pt x="9841" y="7593"/>
                    <a:pt x="9795" y="7632"/>
                    <a:pt x="9756" y="7664"/>
                  </a:cubicBezTo>
                  <a:cubicBezTo>
                    <a:pt x="9753" y="7661"/>
                    <a:pt x="9748" y="7660"/>
                    <a:pt x="9743" y="7660"/>
                  </a:cubicBezTo>
                  <a:cubicBezTo>
                    <a:pt x="9737" y="7660"/>
                    <a:pt x="9730" y="7661"/>
                    <a:pt x="9724" y="7664"/>
                  </a:cubicBezTo>
                  <a:lnTo>
                    <a:pt x="9646" y="7658"/>
                  </a:lnTo>
                  <a:cubicBezTo>
                    <a:pt x="9594" y="7658"/>
                    <a:pt x="9568" y="7638"/>
                    <a:pt x="9555" y="7612"/>
                  </a:cubicBezTo>
                  <a:cubicBezTo>
                    <a:pt x="9555" y="7586"/>
                    <a:pt x="9555" y="7573"/>
                    <a:pt x="9548" y="7554"/>
                  </a:cubicBezTo>
                  <a:cubicBezTo>
                    <a:pt x="9548" y="7547"/>
                    <a:pt x="9542" y="7541"/>
                    <a:pt x="9542" y="7534"/>
                  </a:cubicBezTo>
                  <a:cubicBezTo>
                    <a:pt x="9548" y="7521"/>
                    <a:pt x="9555" y="7502"/>
                    <a:pt x="9555" y="7482"/>
                  </a:cubicBezTo>
                  <a:cubicBezTo>
                    <a:pt x="9581" y="7495"/>
                    <a:pt x="9600" y="7508"/>
                    <a:pt x="9613" y="7528"/>
                  </a:cubicBezTo>
                  <a:cubicBezTo>
                    <a:pt x="9672" y="7573"/>
                    <a:pt x="9724" y="7593"/>
                    <a:pt x="9756" y="7593"/>
                  </a:cubicBezTo>
                  <a:cubicBezTo>
                    <a:pt x="9782" y="7586"/>
                    <a:pt x="9802" y="7573"/>
                    <a:pt x="9821" y="7554"/>
                  </a:cubicBezTo>
                  <a:cubicBezTo>
                    <a:pt x="9828" y="7554"/>
                    <a:pt x="9841" y="7528"/>
                    <a:pt x="9873" y="7489"/>
                  </a:cubicBezTo>
                  <a:lnTo>
                    <a:pt x="9880" y="7482"/>
                  </a:lnTo>
                  <a:close/>
                  <a:moveTo>
                    <a:pt x="8878" y="7372"/>
                  </a:moveTo>
                  <a:cubicBezTo>
                    <a:pt x="8885" y="7411"/>
                    <a:pt x="8904" y="7437"/>
                    <a:pt x="8930" y="7463"/>
                  </a:cubicBezTo>
                  <a:lnTo>
                    <a:pt x="8904" y="7547"/>
                  </a:lnTo>
                  <a:cubicBezTo>
                    <a:pt x="8904" y="7580"/>
                    <a:pt x="8898" y="7599"/>
                    <a:pt x="8891" y="7606"/>
                  </a:cubicBezTo>
                  <a:cubicBezTo>
                    <a:pt x="8885" y="7619"/>
                    <a:pt x="8865" y="7638"/>
                    <a:pt x="8846" y="7664"/>
                  </a:cubicBezTo>
                  <a:cubicBezTo>
                    <a:pt x="8813" y="7691"/>
                    <a:pt x="8794" y="7704"/>
                    <a:pt x="8781" y="7704"/>
                  </a:cubicBezTo>
                  <a:cubicBezTo>
                    <a:pt x="8761" y="7704"/>
                    <a:pt x="8742" y="7704"/>
                    <a:pt x="8716" y="7684"/>
                  </a:cubicBezTo>
                  <a:cubicBezTo>
                    <a:pt x="8683" y="7671"/>
                    <a:pt x="8664" y="7658"/>
                    <a:pt x="8651" y="7658"/>
                  </a:cubicBezTo>
                  <a:cubicBezTo>
                    <a:pt x="8644" y="7599"/>
                    <a:pt x="8638" y="7547"/>
                    <a:pt x="8638" y="7489"/>
                  </a:cubicBezTo>
                  <a:lnTo>
                    <a:pt x="8638" y="7489"/>
                  </a:lnTo>
                  <a:cubicBezTo>
                    <a:pt x="8651" y="7502"/>
                    <a:pt x="8670" y="7508"/>
                    <a:pt x="8683" y="7515"/>
                  </a:cubicBezTo>
                  <a:cubicBezTo>
                    <a:pt x="8691" y="7517"/>
                    <a:pt x="8699" y="7518"/>
                    <a:pt x="8706" y="7518"/>
                  </a:cubicBezTo>
                  <a:cubicBezTo>
                    <a:pt x="8725" y="7518"/>
                    <a:pt x="8743" y="7513"/>
                    <a:pt x="8761" y="7508"/>
                  </a:cubicBezTo>
                  <a:cubicBezTo>
                    <a:pt x="8781" y="7502"/>
                    <a:pt x="8794" y="7495"/>
                    <a:pt x="8807" y="7482"/>
                  </a:cubicBezTo>
                  <a:cubicBezTo>
                    <a:pt x="8813" y="7476"/>
                    <a:pt x="8826" y="7456"/>
                    <a:pt x="8839" y="7424"/>
                  </a:cubicBezTo>
                  <a:cubicBezTo>
                    <a:pt x="8852" y="7398"/>
                    <a:pt x="8865" y="7378"/>
                    <a:pt x="8878" y="7372"/>
                  </a:cubicBezTo>
                  <a:close/>
                  <a:moveTo>
                    <a:pt x="9204" y="7469"/>
                  </a:moveTo>
                  <a:lnTo>
                    <a:pt x="9256" y="7541"/>
                  </a:lnTo>
                  <a:cubicBezTo>
                    <a:pt x="9256" y="7541"/>
                    <a:pt x="9256" y="7547"/>
                    <a:pt x="9256" y="7547"/>
                  </a:cubicBezTo>
                  <a:lnTo>
                    <a:pt x="9249" y="7580"/>
                  </a:lnTo>
                  <a:cubicBezTo>
                    <a:pt x="9243" y="7638"/>
                    <a:pt x="9223" y="7671"/>
                    <a:pt x="9184" y="7697"/>
                  </a:cubicBezTo>
                  <a:cubicBezTo>
                    <a:pt x="9171" y="7704"/>
                    <a:pt x="9152" y="7704"/>
                    <a:pt x="9126" y="7704"/>
                  </a:cubicBezTo>
                  <a:cubicBezTo>
                    <a:pt x="9100" y="7704"/>
                    <a:pt x="9080" y="7697"/>
                    <a:pt x="9061" y="7691"/>
                  </a:cubicBezTo>
                  <a:cubicBezTo>
                    <a:pt x="9048" y="7684"/>
                    <a:pt x="9035" y="7671"/>
                    <a:pt x="9022" y="7645"/>
                  </a:cubicBezTo>
                  <a:cubicBezTo>
                    <a:pt x="9015" y="7632"/>
                    <a:pt x="9009" y="7625"/>
                    <a:pt x="9009" y="7612"/>
                  </a:cubicBezTo>
                  <a:cubicBezTo>
                    <a:pt x="9002" y="7612"/>
                    <a:pt x="9002" y="7606"/>
                    <a:pt x="9002" y="7599"/>
                  </a:cubicBezTo>
                  <a:cubicBezTo>
                    <a:pt x="8989" y="7567"/>
                    <a:pt x="8976" y="7534"/>
                    <a:pt x="8969" y="7502"/>
                  </a:cubicBezTo>
                  <a:lnTo>
                    <a:pt x="8969" y="7502"/>
                  </a:lnTo>
                  <a:cubicBezTo>
                    <a:pt x="8989" y="7508"/>
                    <a:pt x="9009" y="7515"/>
                    <a:pt x="9035" y="7521"/>
                  </a:cubicBezTo>
                  <a:lnTo>
                    <a:pt x="9106" y="7528"/>
                  </a:lnTo>
                  <a:cubicBezTo>
                    <a:pt x="9132" y="7528"/>
                    <a:pt x="9145" y="7528"/>
                    <a:pt x="9158" y="7521"/>
                  </a:cubicBezTo>
                  <a:cubicBezTo>
                    <a:pt x="9171" y="7521"/>
                    <a:pt x="9184" y="7502"/>
                    <a:pt x="9204" y="7469"/>
                  </a:cubicBezTo>
                  <a:close/>
                  <a:moveTo>
                    <a:pt x="9308" y="7593"/>
                  </a:moveTo>
                  <a:lnTo>
                    <a:pt x="9308" y="7593"/>
                  </a:lnTo>
                  <a:cubicBezTo>
                    <a:pt x="9334" y="7609"/>
                    <a:pt x="9361" y="7621"/>
                    <a:pt x="9392" y="7621"/>
                  </a:cubicBezTo>
                  <a:cubicBezTo>
                    <a:pt x="9398" y="7621"/>
                    <a:pt x="9405" y="7620"/>
                    <a:pt x="9412" y="7619"/>
                  </a:cubicBezTo>
                  <a:cubicBezTo>
                    <a:pt x="9438" y="7619"/>
                    <a:pt x="9464" y="7612"/>
                    <a:pt x="9490" y="7599"/>
                  </a:cubicBezTo>
                  <a:cubicBezTo>
                    <a:pt x="9496" y="7632"/>
                    <a:pt x="9496" y="7664"/>
                    <a:pt x="9496" y="7691"/>
                  </a:cubicBezTo>
                  <a:cubicBezTo>
                    <a:pt x="9490" y="7723"/>
                    <a:pt x="9470" y="7749"/>
                    <a:pt x="9444" y="7762"/>
                  </a:cubicBezTo>
                  <a:cubicBezTo>
                    <a:pt x="9434" y="7765"/>
                    <a:pt x="9425" y="7767"/>
                    <a:pt x="9414" y="7767"/>
                  </a:cubicBezTo>
                  <a:cubicBezTo>
                    <a:pt x="9404" y="7767"/>
                    <a:pt x="9392" y="7765"/>
                    <a:pt x="9379" y="7762"/>
                  </a:cubicBezTo>
                  <a:cubicBezTo>
                    <a:pt x="9360" y="7756"/>
                    <a:pt x="9340" y="7743"/>
                    <a:pt x="9327" y="7723"/>
                  </a:cubicBezTo>
                  <a:cubicBezTo>
                    <a:pt x="9308" y="7697"/>
                    <a:pt x="9301" y="7651"/>
                    <a:pt x="9308" y="7593"/>
                  </a:cubicBezTo>
                  <a:close/>
                  <a:moveTo>
                    <a:pt x="12156" y="7710"/>
                  </a:moveTo>
                  <a:lnTo>
                    <a:pt x="11870" y="7821"/>
                  </a:lnTo>
                  <a:cubicBezTo>
                    <a:pt x="11857" y="7827"/>
                    <a:pt x="11851" y="7834"/>
                    <a:pt x="11851" y="7840"/>
                  </a:cubicBezTo>
                  <a:cubicBezTo>
                    <a:pt x="11844" y="7860"/>
                    <a:pt x="11851" y="7866"/>
                    <a:pt x="11864" y="7866"/>
                  </a:cubicBezTo>
                  <a:cubicBezTo>
                    <a:pt x="11877" y="7873"/>
                    <a:pt x="11883" y="7873"/>
                    <a:pt x="11896" y="7873"/>
                  </a:cubicBezTo>
                  <a:cubicBezTo>
                    <a:pt x="11909" y="7860"/>
                    <a:pt x="11916" y="7853"/>
                    <a:pt x="11929" y="7853"/>
                  </a:cubicBezTo>
                  <a:cubicBezTo>
                    <a:pt x="12007" y="7827"/>
                    <a:pt x="12091" y="7801"/>
                    <a:pt x="12169" y="7762"/>
                  </a:cubicBezTo>
                  <a:cubicBezTo>
                    <a:pt x="12189" y="7749"/>
                    <a:pt x="12195" y="7743"/>
                    <a:pt x="12195" y="7730"/>
                  </a:cubicBezTo>
                  <a:cubicBezTo>
                    <a:pt x="12189" y="7717"/>
                    <a:pt x="12176" y="7710"/>
                    <a:pt x="12156" y="7710"/>
                  </a:cubicBezTo>
                  <a:close/>
                  <a:moveTo>
                    <a:pt x="8989" y="7684"/>
                  </a:moveTo>
                  <a:cubicBezTo>
                    <a:pt x="9002" y="7717"/>
                    <a:pt x="9028" y="7736"/>
                    <a:pt x="9054" y="7743"/>
                  </a:cubicBezTo>
                  <a:cubicBezTo>
                    <a:pt x="9067" y="7749"/>
                    <a:pt x="9100" y="7756"/>
                    <a:pt x="9139" y="7756"/>
                  </a:cubicBezTo>
                  <a:cubicBezTo>
                    <a:pt x="9158" y="7756"/>
                    <a:pt x="9178" y="7756"/>
                    <a:pt x="9191" y="7749"/>
                  </a:cubicBezTo>
                  <a:cubicBezTo>
                    <a:pt x="9191" y="7762"/>
                    <a:pt x="9197" y="7762"/>
                    <a:pt x="9204" y="7769"/>
                  </a:cubicBezTo>
                  <a:lnTo>
                    <a:pt x="9197" y="7801"/>
                  </a:lnTo>
                  <a:cubicBezTo>
                    <a:pt x="9197" y="7821"/>
                    <a:pt x="9191" y="7847"/>
                    <a:pt x="9178" y="7866"/>
                  </a:cubicBezTo>
                  <a:cubicBezTo>
                    <a:pt x="9171" y="7886"/>
                    <a:pt x="9165" y="7892"/>
                    <a:pt x="9152" y="7899"/>
                  </a:cubicBezTo>
                  <a:cubicBezTo>
                    <a:pt x="9145" y="7905"/>
                    <a:pt x="9126" y="7905"/>
                    <a:pt x="9106" y="7905"/>
                  </a:cubicBezTo>
                  <a:cubicBezTo>
                    <a:pt x="9080" y="7899"/>
                    <a:pt x="9061" y="7886"/>
                    <a:pt x="9048" y="7866"/>
                  </a:cubicBezTo>
                  <a:lnTo>
                    <a:pt x="9015" y="7827"/>
                  </a:lnTo>
                  <a:lnTo>
                    <a:pt x="8989" y="7775"/>
                  </a:lnTo>
                  <a:lnTo>
                    <a:pt x="8969" y="7730"/>
                  </a:lnTo>
                  <a:cubicBezTo>
                    <a:pt x="8969" y="7730"/>
                    <a:pt x="8969" y="7723"/>
                    <a:pt x="8969" y="7710"/>
                  </a:cubicBezTo>
                  <a:cubicBezTo>
                    <a:pt x="8969" y="7704"/>
                    <a:pt x="8976" y="7704"/>
                    <a:pt x="8976" y="7697"/>
                  </a:cubicBezTo>
                  <a:lnTo>
                    <a:pt x="8989" y="7684"/>
                  </a:lnTo>
                  <a:close/>
                  <a:moveTo>
                    <a:pt x="9548" y="7710"/>
                  </a:moveTo>
                  <a:cubicBezTo>
                    <a:pt x="9600" y="7723"/>
                    <a:pt x="9646" y="7730"/>
                    <a:pt x="9672" y="7736"/>
                  </a:cubicBezTo>
                  <a:cubicBezTo>
                    <a:pt x="9652" y="7756"/>
                    <a:pt x="9626" y="7775"/>
                    <a:pt x="9607" y="7795"/>
                  </a:cubicBezTo>
                  <a:cubicBezTo>
                    <a:pt x="9574" y="7827"/>
                    <a:pt x="9548" y="7860"/>
                    <a:pt x="9516" y="7892"/>
                  </a:cubicBezTo>
                  <a:cubicBezTo>
                    <a:pt x="9509" y="7892"/>
                    <a:pt x="9503" y="7892"/>
                    <a:pt x="9490" y="7899"/>
                  </a:cubicBezTo>
                  <a:cubicBezTo>
                    <a:pt x="9470" y="7905"/>
                    <a:pt x="9438" y="7912"/>
                    <a:pt x="9392" y="7912"/>
                  </a:cubicBezTo>
                  <a:cubicBezTo>
                    <a:pt x="9360" y="7912"/>
                    <a:pt x="9334" y="7905"/>
                    <a:pt x="9321" y="7899"/>
                  </a:cubicBezTo>
                  <a:lnTo>
                    <a:pt x="9282" y="7866"/>
                  </a:lnTo>
                  <a:cubicBezTo>
                    <a:pt x="9275" y="7866"/>
                    <a:pt x="9275" y="7866"/>
                    <a:pt x="9275" y="7860"/>
                  </a:cubicBezTo>
                  <a:cubicBezTo>
                    <a:pt x="9269" y="7834"/>
                    <a:pt x="9262" y="7808"/>
                    <a:pt x="9269" y="7782"/>
                  </a:cubicBezTo>
                  <a:lnTo>
                    <a:pt x="9269" y="7762"/>
                  </a:lnTo>
                  <a:cubicBezTo>
                    <a:pt x="9269" y="7756"/>
                    <a:pt x="9275" y="7749"/>
                    <a:pt x="9275" y="7749"/>
                  </a:cubicBezTo>
                  <a:cubicBezTo>
                    <a:pt x="9288" y="7769"/>
                    <a:pt x="9308" y="7795"/>
                    <a:pt x="9340" y="7808"/>
                  </a:cubicBezTo>
                  <a:cubicBezTo>
                    <a:pt x="9365" y="7822"/>
                    <a:pt x="9389" y="7828"/>
                    <a:pt x="9412" y="7828"/>
                  </a:cubicBezTo>
                  <a:cubicBezTo>
                    <a:pt x="9433" y="7828"/>
                    <a:pt x="9452" y="7823"/>
                    <a:pt x="9470" y="7814"/>
                  </a:cubicBezTo>
                  <a:cubicBezTo>
                    <a:pt x="9522" y="7788"/>
                    <a:pt x="9548" y="7756"/>
                    <a:pt x="9548" y="7710"/>
                  </a:cubicBezTo>
                  <a:close/>
                  <a:moveTo>
                    <a:pt x="8885" y="7678"/>
                  </a:moveTo>
                  <a:lnTo>
                    <a:pt x="8891" y="7697"/>
                  </a:lnTo>
                  <a:lnTo>
                    <a:pt x="8891" y="7736"/>
                  </a:lnTo>
                  <a:cubicBezTo>
                    <a:pt x="8891" y="7788"/>
                    <a:pt x="8891" y="7827"/>
                    <a:pt x="8878" y="7847"/>
                  </a:cubicBezTo>
                  <a:cubicBezTo>
                    <a:pt x="8865" y="7886"/>
                    <a:pt x="8839" y="7912"/>
                    <a:pt x="8807" y="7931"/>
                  </a:cubicBezTo>
                  <a:cubicBezTo>
                    <a:pt x="8788" y="7939"/>
                    <a:pt x="8769" y="7942"/>
                    <a:pt x="8750" y="7942"/>
                  </a:cubicBezTo>
                  <a:cubicBezTo>
                    <a:pt x="8736" y="7942"/>
                    <a:pt x="8723" y="7940"/>
                    <a:pt x="8709" y="7938"/>
                  </a:cubicBezTo>
                  <a:cubicBezTo>
                    <a:pt x="8690" y="7860"/>
                    <a:pt x="8670" y="7782"/>
                    <a:pt x="8664" y="7697"/>
                  </a:cubicBezTo>
                  <a:lnTo>
                    <a:pt x="8664" y="7697"/>
                  </a:lnTo>
                  <a:cubicBezTo>
                    <a:pt x="8707" y="7730"/>
                    <a:pt x="8742" y="7744"/>
                    <a:pt x="8775" y="7744"/>
                  </a:cubicBezTo>
                  <a:cubicBezTo>
                    <a:pt x="8781" y="7744"/>
                    <a:pt x="8788" y="7744"/>
                    <a:pt x="8794" y="7743"/>
                  </a:cubicBezTo>
                  <a:cubicBezTo>
                    <a:pt x="8813" y="7736"/>
                    <a:pt x="8839" y="7723"/>
                    <a:pt x="8865" y="7697"/>
                  </a:cubicBezTo>
                  <a:cubicBezTo>
                    <a:pt x="8872" y="7691"/>
                    <a:pt x="8878" y="7684"/>
                    <a:pt x="8885" y="7678"/>
                  </a:cubicBezTo>
                  <a:close/>
                  <a:moveTo>
                    <a:pt x="8943" y="7840"/>
                  </a:moveTo>
                  <a:cubicBezTo>
                    <a:pt x="8950" y="7853"/>
                    <a:pt x="8969" y="7866"/>
                    <a:pt x="8989" y="7892"/>
                  </a:cubicBezTo>
                  <a:cubicBezTo>
                    <a:pt x="8989" y="7899"/>
                    <a:pt x="8995" y="7899"/>
                    <a:pt x="9002" y="7905"/>
                  </a:cubicBezTo>
                  <a:lnTo>
                    <a:pt x="8989" y="7918"/>
                  </a:lnTo>
                  <a:lnTo>
                    <a:pt x="8969" y="7957"/>
                  </a:lnTo>
                  <a:lnTo>
                    <a:pt x="8956" y="8009"/>
                  </a:lnTo>
                  <a:cubicBezTo>
                    <a:pt x="8943" y="8048"/>
                    <a:pt x="8917" y="8074"/>
                    <a:pt x="8885" y="8087"/>
                  </a:cubicBezTo>
                  <a:cubicBezTo>
                    <a:pt x="8852" y="8107"/>
                    <a:pt x="8813" y="8113"/>
                    <a:pt x="8774" y="8113"/>
                  </a:cubicBezTo>
                  <a:lnTo>
                    <a:pt x="8761" y="8107"/>
                  </a:lnTo>
                  <a:cubicBezTo>
                    <a:pt x="8748" y="8074"/>
                    <a:pt x="8735" y="8035"/>
                    <a:pt x="8729" y="7996"/>
                  </a:cubicBezTo>
                  <a:lnTo>
                    <a:pt x="8729" y="7996"/>
                  </a:lnTo>
                  <a:cubicBezTo>
                    <a:pt x="8739" y="7998"/>
                    <a:pt x="8749" y="7998"/>
                    <a:pt x="8759" y="7998"/>
                  </a:cubicBezTo>
                  <a:cubicBezTo>
                    <a:pt x="8795" y="7998"/>
                    <a:pt x="8829" y="7989"/>
                    <a:pt x="8859" y="7964"/>
                  </a:cubicBezTo>
                  <a:lnTo>
                    <a:pt x="8891" y="7925"/>
                  </a:lnTo>
                  <a:cubicBezTo>
                    <a:pt x="8911" y="7912"/>
                    <a:pt x="8930" y="7879"/>
                    <a:pt x="8943" y="7840"/>
                  </a:cubicBezTo>
                  <a:close/>
                  <a:moveTo>
                    <a:pt x="9223" y="7918"/>
                  </a:moveTo>
                  <a:cubicBezTo>
                    <a:pt x="9236" y="7951"/>
                    <a:pt x="9262" y="7977"/>
                    <a:pt x="9295" y="7996"/>
                  </a:cubicBezTo>
                  <a:lnTo>
                    <a:pt x="9275" y="8042"/>
                  </a:lnTo>
                  <a:cubicBezTo>
                    <a:pt x="9275" y="8061"/>
                    <a:pt x="9269" y="8074"/>
                    <a:pt x="9262" y="8074"/>
                  </a:cubicBezTo>
                  <a:cubicBezTo>
                    <a:pt x="9256" y="8081"/>
                    <a:pt x="9236" y="8094"/>
                    <a:pt x="9210" y="8107"/>
                  </a:cubicBezTo>
                  <a:lnTo>
                    <a:pt x="9165" y="8113"/>
                  </a:lnTo>
                  <a:cubicBezTo>
                    <a:pt x="9139" y="8113"/>
                    <a:pt x="9119" y="8107"/>
                    <a:pt x="9093" y="8087"/>
                  </a:cubicBezTo>
                  <a:cubicBezTo>
                    <a:pt x="9074" y="8074"/>
                    <a:pt x="9061" y="8048"/>
                    <a:pt x="9061" y="8029"/>
                  </a:cubicBezTo>
                  <a:lnTo>
                    <a:pt x="9054" y="7977"/>
                  </a:lnTo>
                  <a:cubicBezTo>
                    <a:pt x="9048" y="7970"/>
                    <a:pt x="9048" y="7964"/>
                    <a:pt x="9054" y="7957"/>
                  </a:cubicBezTo>
                  <a:lnTo>
                    <a:pt x="9054" y="7944"/>
                  </a:lnTo>
                  <a:cubicBezTo>
                    <a:pt x="9061" y="7951"/>
                    <a:pt x="9074" y="7957"/>
                    <a:pt x="9087" y="7964"/>
                  </a:cubicBezTo>
                  <a:cubicBezTo>
                    <a:pt x="9119" y="7970"/>
                    <a:pt x="9145" y="7970"/>
                    <a:pt x="9158" y="7970"/>
                  </a:cubicBezTo>
                  <a:cubicBezTo>
                    <a:pt x="9178" y="7964"/>
                    <a:pt x="9197" y="7944"/>
                    <a:pt x="9223" y="7918"/>
                  </a:cubicBezTo>
                  <a:close/>
                  <a:moveTo>
                    <a:pt x="9002" y="8055"/>
                  </a:moveTo>
                  <a:cubicBezTo>
                    <a:pt x="9015" y="8087"/>
                    <a:pt x="9035" y="8120"/>
                    <a:pt x="9074" y="8152"/>
                  </a:cubicBezTo>
                  <a:cubicBezTo>
                    <a:pt x="9074" y="8152"/>
                    <a:pt x="9080" y="8152"/>
                    <a:pt x="9080" y="8159"/>
                  </a:cubicBezTo>
                  <a:cubicBezTo>
                    <a:pt x="9080" y="8172"/>
                    <a:pt x="9074" y="8178"/>
                    <a:pt x="9067" y="8185"/>
                  </a:cubicBezTo>
                  <a:cubicBezTo>
                    <a:pt x="9061" y="8198"/>
                    <a:pt x="9048" y="8211"/>
                    <a:pt x="9035" y="8224"/>
                  </a:cubicBezTo>
                  <a:cubicBezTo>
                    <a:pt x="8982" y="8269"/>
                    <a:pt x="8937" y="8289"/>
                    <a:pt x="8904" y="8289"/>
                  </a:cubicBezTo>
                  <a:lnTo>
                    <a:pt x="8865" y="8295"/>
                  </a:lnTo>
                  <a:lnTo>
                    <a:pt x="8859" y="8295"/>
                  </a:lnTo>
                  <a:cubicBezTo>
                    <a:pt x="8833" y="8269"/>
                    <a:pt x="8807" y="8230"/>
                    <a:pt x="8781" y="8178"/>
                  </a:cubicBezTo>
                  <a:lnTo>
                    <a:pt x="8787" y="8178"/>
                  </a:lnTo>
                  <a:cubicBezTo>
                    <a:pt x="8813" y="8178"/>
                    <a:pt x="8839" y="8172"/>
                    <a:pt x="8872" y="8165"/>
                  </a:cubicBezTo>
                  <a:cubicBezTo>
                    <a:pt x="8917" y="8152"/>
                    <a:pt x="8956" y="8120"/>
                    <a:pt x="8989" y="8068"/>
                  </a:cubicBezTo>
                  <a:lnTo>
                    <a:pt x="9002" y="8055"/>
                  </a:lnTo>
                  <a:close/>
                  <a:moveTo>
                    <a:pt x="9308" y="8120"/>
                  </a:moveTo>
                  <a:lnTo>
                    <a:pt x="9308" y="8120"/>
                  </a:lnTo>
                  <a:cubicBezTo>
                    <a:pt x="9269" y="8172"/>
                    <a:pt x="9230" y="8224"/>
                    <a:pt x="9197" y="8282"/>
                  </a:cubicBezTo>
                  <a:cubicBezTo>
                    <a:pt x="9191" y="8289"/>
                    <a:pt x="9184" y="8295"/>
                    <a:pt x="9184" y="8302"/>
                  </a:cubicBezTo>
                  <a:cubicBezTo>
                    <a:pt x="9165" y="8269"/>
                    <a:pt x="9158" y="8230"/>
                    <a:pt x="9165" y="8178"/>
                  </a:cubicBezTo>
                  <a:cubicBezTo>
                    <a:pt x="9191" y="8178"/>
                    <a:pt x="9210" y="8172"/>
                    <a:pt x="9236" y="8165"/>
                  </a:cubicBezTo>
                  <a:cubicBezTo>
                    <a:pt x="9262" y="8152"/>
                    <a:pt x="9288" y="8139"/>
                    <a:pt x="9308" y="8120"/>
                  </a:cubicBezTo>
                  <a:close/>
                  <a:moveTo>
                    <a:pt x="13346" y="6572"/>
                  </a:moveTo>
                  <a:cubicBezTo>
                    <a:pt x="13431" y="6572"/>
                    <a:pt x="13509" y="6578"/>
                    <a:pt x="13587" y="6578"/>
                  </a:cubicBezTo>
                  <a:cubicBezTo>
                    <a:pt x="13138" y="6604"/>
                    <a:pt x="12716" y="6663"/>
                    <a:pt x="12306" y="6767"/>
                  </a:cubicBezTo>
                  <a:cubicBezTo>
                    <a:pt x="11727" y="6910"/>
                    <a:pt x="11213" y="7131"/>
                    <a:pt x="10758" y="7430"/>
                  </a:cubicBezTo>
                  <a:cubicBezTo>
                    <a:pt x="10667" y="7489"/>
                    <a:pt x="10537" y="7586"/>
                    <a:pt x="10368" y="7710"/>
                  </a:cubicBezTo>
                  <a:lnTo>
                    <a:pt x="9672" y="8217"/>
                  </a:lnTo>
                  <a:cubicBezTo>
                    <a:pt x="9594" y="8276"/>
                    <a:pt x="9529" y="8315"/>
                    <a:pt x="9470" y="8334"/>
                  </a:cubicBezTo>
                  <a:cubicBezTo>
                    <a:pt x="9425" y="8354"/>
                    <a:pt x="9386" y="8354"/>
                    <a:pt x="9347" y="8354"/>
                  </a:cubicBezTo>
                  <a:cubicBezTo>
                    <a:pt x="9477" y="8146"/>
                    <a:pt x="9672" y="7938"/>
                    <a:pt x="9945" y="7730"/>
                  </a:cubicBezTo>
                  <a:cubicBezTo>
                    <a:pt x="10426" y="7359"/>
                    <a:pt x="10966" y="7079"/>
                    <a:pt x="11551" y="6878"/>
                  </a:cubicBezTo>
                  <a:cubicBezTo>
                    <a:pt x="12137" y="6676"/>
                    <a:pt x="12735" y="6578"/>
                    <a:pt x="13346" y="6572"/>
                  </a:cubicBezTo>
                  <a:close/>
                  <a:moveTo>
                    <a:pt x="9080" y="8282"/>
                  </a:moveTo>
                  <a:cubicBezTo>
                    <a:pt x="9087" y="8315"/>
                    <a:pt x="9093" y="8341"/>
                    <a:pt x="9100" y="8360"/>
                  </a:cubicBezTo>
                  <a:cubicBezTo>
                    <a:pt x="9093" y="8354"/>
                    <a:pt x="9080" y="8354"/>
                    <a:pt x="9067" y="8354"/>
                  </a:cubicBezTo>
                  <a:cubicBezTo>
                    <a:pt x="9022" y="8354"/>
                    <a:pt x="8989" y="8354"/>
                    <a:pt x="8963" y="8347"/>
                  </a:cubicBezTo>
                  <a:lnTo>
                    <a:pt x="8969" y="8347"/>
                  </a:lnTo>
                  <a:cubicBezTo>
                    <a:pt x="9002" y="8334"/>
                    <a:pt x="9035" y="8315"/>
                    <a:pt x="9080" y="8282"/>
                  </a:cubicBezTo>
                  <a:close/>
                  <a:moveTo>
                    <a:pt x="6329" y="8315"/>
                  </a:moveTo>
                  <a:cubicBezTo>
                    <a:pt x="6355" y="8321"/>
                    <a:pt x="6407" y="8334"/>
                    <a:pt x="6479" y="8360"/>
                  </a:cubicBezTo>
                  <a:cubicBezTo>
                    <a:pt x="6550" y="8380"/>
                    <a:pt x="6602" y="8399"/>
                    <a:pt x="6635" y="8432"/>
                  </a:cubicBezTo>
                  <a:cubicBezTo>
                    <a:pt x="6648" y="8438"/>
                    <a:pt x="6654" y="8445"/>
                    <a:pt x="6654" y="8451"/>
                  </a:cubicBezTo>
                  <a:cubicBezTo>
                    <a:pt x="6654" y="8464"/>
                    <a:pt x="6648" y="8471"/>
                    <a:pt x="6635" y="8477"/>
                  </a:cubicBezTo>
                  <a:cubicBezTo>
                    <a:pt x="6602" y="8503"/>
                    <a:pt x="6557" y="8523"/>
                    <a:pt x="6511" y="8523"/>
                  </a:cubicBezTo>
                  <a:cubicBezTo>
                    <a:pt x="6485" y="8523"/>
                    <a:pt x="6440" y="8510"/>
                    <a:pt x="6388" y="8490"/>
                  </a:cubicBezTo>
                  <a:cubicBezTo>
                    <a:pt x="6309" y="8464"/>
                    <a:pt x="6199" y="8451"/>
                    <a:pt x="6062" y="8438"/>
                  </a:cubicBezTo>
                  <a:cubicBezTo>
                    <a:pt x="6140" y="8393"/>
                    <a:pt x="6212" y="8360"/>
                    <a:pt x="6290" y="8328"/>
                  </a:cubicBezTo>
                  <a:cubicBezTo>
                    <a:pt x="6296" y="8321"/>
                    <a:pt x="6309" y="8321"/>
                    <a:pt x="6329" y="8315"/>
                  </a:cubicBezTo>
                  <a:close/>
                  <a:moveTo>
                    <a:pt x="11363" y="8094"/>
                  </a:moveTo>
                  <a:cubicBezTo>
                    <a:pt x="11324" y="8107"/>
                    <a:pt x="11278" y="8126"/>
                    <a:pt x="11220" y="8159"/>
                  </a:cubicBezTo>
                  <a:cubicBezTo>
                    <a:pt x="11135" y="8204"/>
                    <a:pt x="11018" y="8276"/>
                    <a:pt x="10875" y="8367"/>
                  </a:cubicBezTo>
                  <a:cubicBezTo>
                    <a:pt x="10706" y="8464"/>
                    <a:pt x="10589" y="8536"/>
                    <a:pt x="10524" y="8575"/>
                  </a:cubicBezTo>
                  <a:cubicBezTo>
                    <a:pt x="10473" y="8603"/>
                    <a:pt x="10437" y="8622"/>
                    <a:pt x="10407" y="8622"/>
                  </a:cubicBezTo>
                  <a:cubicBezTo>
                    <a:pt x="10402" y="8622"/>
                    <a:pt x="10398" y="8621"/>
                    <a:pt x="10394" y="8621"/>
                  </a:cubicBezTo>
                  <a:cubicBezTo>
                    <a:pt x="10368" y="8617"/>
                    <a:pt x="10347" y="8616"/>
                    <a:pt x="10331" y="8616"/>
                  </a:cubicBezTo>
                  <a:cubicBezTo>
                    <a:pt x="10316" y="8616"/>
                    <a:pt x="10306" y="8617"/>
                    <a:pt x="10303" y="8621"/>
                  </a:cubicBezTo>
                  <a:cubicBezTo>
                    <a:pt x="10329" y="8647"/>
                    <a:pt x="10361" y="8653"/>
                    <a:pt x="10400" y="8653"/>
                  </a:cubicBezTo>
                  <a:cubicBezTo>
                    <a:pt x="10426" y="8653"/>
                    <a:pt x="10459" y="8647"/>
                    <a:pt x="10491" y="8634"/>
                  </a:cubicBezTo>
                  <a:cubicBezTo>
                    <a:pt x="10543" y="8608"/>
                    <a:pt x="10621" y="8568"/>
                    <a:pt x="10712" y="8510"/>
                  </a:cubicBezTo>
                  <a:cubicBezTo>
                    <a:pt x="10966" y="8360"/>
                    <a:pt x="11174" y="8230"/>
                    <a:pt x="11337" y="8120"/>
                  </a:cubicBezTo>
                  <a:cubicBezTo>
                    <a:pt x="11350" y="8113"/>
                    <a:pt x="11356" y="8107"/>
                    <a:pt x="11363" y="8094"/>
                  </a:cubicBezTo>
                  <a:close/>
                  <a:moveTo>
                    <a:pt x="8065" y="8631"/>
                  </a:moveTo>
                  <a:cubicBezTo>
                    <a:pt x="8065" y="8631"/>
                    <a:pt x="8063" y="8634"/>
                    <a:pt x="8059" y="8634"/>
                  </a:cubicBezTo>
                  <a:lnTo>
                    <a:pt x="8059" y="8640"/>
                  </a:lnTo>
                  <a:lnTo>
                    <a:pt x="8065" y="8653"/>
                  </a:lnTo>
                  <a:lnTo>
                    <a:pt x="8072" y="8653"/>
                  </a:lnTo>
                  <a:lnTo>
                    <a:pt x="8078" y="8660"/>
                  </a:lnTo>
                  <a:lnTo>
                    <a:pt x="8085" y="8653"/>
                  </a:lnTo>
                  <a:lnTo>
                    <a:pt x="8078" y="8647"/>
                  </a:lnTo>
                  <a:lnTo>
                    <a:pt x="8072" y="8647"/>
                  </a:lnTo>
                  <a:lnTo>
                    <a:pt x="8065" y="8634"/>
                  </a:lnTo>
                  <a:cubicBezTo>
                    <a:pt x="8065" y="8631"/>
                    <a:pt x="8065" y="8631"/>
                    <a:pt x="8065" y="8631"/>
                  </a:cubicBezTo>
                  <a:close/>
                  <a:moveTo>
                    <a:pt x="8566" y="8354"/>
                  </a:moveTo>
                  <a:cubicBezTo>
                    <a:pt x="8612" y="8360"/>
                    <a:pt x="8644" y="8360"/>
                    <a:pt x="8664" y="8360"/>
                  </a:cubicBezTo>
                  <a:cubicBezTo>
                    <a:pt x="8696" y="8432"/>
                    <a:pt x="8748" y="8477"/>
                    <a:pt x="8813" y="8497"/>
                  </a:cubicBezTo>
                  <a:cubicBezTo>
                    <a:pt x="8846" y="8516"/>
                    <a:pt x="8904" y="8523"/>
                    <a:pt x="8982" y="8529"/>
                  </a:cubicBezTo>
                  <a:cubicBezTo>
                    <a:pt x="9015" y="8529"/>
                    <a:pt x="9041" y="8536"/>
                    <a:pt x="9067" y="8542"/>
                  </a:cubicBezTo>
                  <a:cubicBezTo>
                    <a:pt x="9061" y="8555"/>
                    <a:pt x="9054" y="8575"/>
                    <a:pt x="9054" y="8595"/>
                  </a:cubicBezTo>
                  <a:cubicBezTo>
                    <a:pt x="9048" y="8614"/>
                    <a:pt x="9041" y="8634"/>
                    <a:pt x="9041" y="8653"/>
                  </a:cubicBezTo>
                  <a:cubicBezTo>
                    <a:pt x="9022" y="8647"/>
                    <a:pt x="8989" y="8640"/>
                    <a:pt x="8950" y="8640"/>
                  </a:cubicBezTo>
                  <a:cubicBezTo>
                    <a:pt x="8885" y="8647"/>
                    <a:pt x="8820" y="8653"/>
                    <a:pt x="8761" y="8660"/>
                  </a:cubicBezTo>
                  <a:cubicBezTo>
                    <a:pt x="8761" y="8660"/>
                    <a:pt x="8761" y="8653"/>
                    <a:pt x="8755" y="8653"/>
                  </a:cubicBezTo>
                  <a:lnTo>
                    <a:pt x="8677" y="8503"/>
                  </a:lnTo>
                  <a:cubicBezTo>
                    <a:pt x="8651" y="8451"/>
                    <a:pt x="8631" y="8425"/>
                    <a:pt x="8618" y="8412"/>
                  </a:cubicBezTo>
                  <a:lnTo>
                    <a:pt x="8573" y="8360"/>
                  </a:lnTo>
                  <a:cubicBezTo>
                    <a:pt x="8566" y="8354"/>
                    <a:pt x="8566" y="8354"/>
                    <a:pt x="8566" y="8354"/>
                  </a:cubicBezTo>
                  <a:close/>
                  <a:moveTo>
                    <a:pt x="8475" y="8347"/>
                  </a:moveTo>
                  <a:cubicBezTo>
                    <a:pt x="8495" y="8354"/>
                    <a:pt x="8501" y="8360"/>
                    <a:pt x="8501" y="8367"/>
                  </a:cubicBezTo>
                  <a:cubicBezTo>
                    <a:pt x="8553" y="8406"/>
                    <a:pt x="8605" y="8484"/>
                    <a:pt x="8657" y="8601"/>
                  </a:cubicBezTo>
                  <a:lnTo>
                    <a:pt x="8690" y="8673"/>
                  </a:lnTo>
                  <a:cubicBezTo>
                    <a:pt x="8586" y="8686"/>
                    <a:pt x="8488" y="8712"/>
                    <a:pt x="8397" y="8738"/>
                  </a:cubicBezTo>
                  <a:cubicBezTo>
                    <a:pt x="8384" y="8725"/>
                    <a:pt x="8378" y="8712"/>
                    <a:pt x="8371" y="8692"/>
                  </a:cubicBezTo>
                  <a:cubicBezTo>
                    <a:pt x="8365" y="8660"/>
                    <a:pt x="8358" y="8640"/>
                    <a:pt x="8352" y="8627"/>
                  </a:cubicBezTo>
                  <a:cubicBezTo>
                    <a:pt x="8339" y="8595"/>
                    <a:pt x="8306" y="8562"/>
                    <a:pt x="8254" y="8523"/>
                  </a:cubicBezTo>
                  <a:lnTo>
                    <a:pt x="8059" y="8367"/>
                  </a:lnTo>
                  <a:lnTo>
                    <a:pt x="8443" y="8347"/>
                  </a:lnTo>
                  <a:close/>
                  <a:moveTo>
                    <a:pt x="9023" y="8960"/>
                  </a:moveTo>
                  <a:cubicBezTo>
                    <a:pt x="8999" y="8960"/>
                    <a:pt x="8973" y="8962"/>
                    <a:pt x="8943" y="8965"/>
                  </a:cubicBezTo>
                  <a:cubicBezTo>
                    <a:pt x="8924" y="8972"/>
                    <a:pt x="8878" y="8978"/>
                    <a:pt x="8794" y="8998"/>
                  </a:cubicBezTo>
                  <a:cubicBezTo>
                    <a:pt x="8631" y="9017"/>
                    <a:pt x="8508" y="9037"/>
                    <a:pt x="8423" y="9063"/>
                  </a:cubicBezTo>
                  <a:cubicBezTo>
                    <a:pt x="8300" y="9095"/>
                    <a:pt x="8183" y="9167"/>
                    <a:pt x="8065" y="9264"/>
                  </a:cubicBezTo>
                  <a:lnTo>
                    <a:pt x="7961" y="9362"/>
                  </a:lnTo>
                  <a:lnTo>
                    <a:pt x="7974" y="9368"/>
                  </a:lnTo>
                  <a:cubicBezTo>
                    <a:pt x="7974" y="9362"/>
                    <a:pt x="7981" y="9349"/>
                    <a:pt x="7994" y="9342"/>
                  </a:cubicBezTo>
                  <a:cubicBezTo>
                    <a:pt x="8183" y="9199"/>
                    <a:pt x="8352" y="9108"/>
                    <a:pt x="8495" y="9076"/>
                  </a:cubicBezTo>
                  <a:cubicBezTo>
                    <a:pt x="8540" y="9063"/>
                    <a:pt x="8644" y="9050"/>
                    <a:pt x="8800" y="9030"/>
                  </a:cubicBezTo>
                  <a:cubicBezTo>
                    <a:pt x="8969" y="8998"/>
                    <a:pt x="9074" y="8985"/>
                    <a:pt x="9106" y="8985"/>
                  </a:cubicBezTo>
                  <a:cubicBezTo>
                    <a:pt x="9106" y="8978"/>
                    <a:pt x="9106" y="8972"/>
                    <a:pt x="9093" y="8965"/>
                  </a:cubicBezTo>
                  <a:cubicBezTo>
                    <a:pt x="9070" y="8962"/>
                    <a:pt x="9048" y="8960"/>
                    <a:pt x="9023" y="8960"/>
                  </a:cubicBezTo>
                  <a:close/>
                  <a:moveTo>
                    <a:pt x="13937" y="6792"/>
                  </a:moveTo>
                  <a:cubicBezTo>
                    <a:pt x="14102" y="6792"/>
                    <a:pt x="14257" y="6798"/>
                    <a:pt x="14400" y="6813"/>
                  </a:cubicBezTo>
                  <a:cubicBezTo>
                    <a:pt x="14680" y="6839"/>
                    <a:pt x="14933" y="6897"/>
                    <a:pt x="15167" y="6969"/>
                  </a:cubicBezTo>
                  <a:cubicBezTo>
                    <a:pt x="15193" y="6988"/>
                    <a:pt x="15226" y="7008"/>
                    <a:pt x="15258" y="7021"/>
                  </a:cubicBezTo>
                  <a:cubicBezTo>
                    <a:pt x="15337" y="7066"/>
                    <a:pt x="15480" y="7164"/>
                    <a:pt x="15694" y="7313"/>
                  </a:cubicBezTo>
                  <a:cubicBezTo>
                    <a:pt x="15850" y="7424"/>
                    <a:pt x="15967" y="7508"/>
                    <a:pt x="16039" y="7573"/>
                  </a:cubicBezTo>
                  <a:cubicBezTo>
                    <a:pt x="16156" y="7671"/>
                    <a:pt x="16247" y="7775"/>
                    <a:pt x="16319" y="7879"/>
                  </a:cubicBezTo>
                  <a:cubicBezTo>
                    <a:pt x="16384" y="7983"/>
                    <a:pt x="16455" y="8159"/>
                    <a:pt x="16533" y="8399"/>
                  </a:cubicBezTo>
                  <a:cubicBezTo>
                    <a:pt x="16618" y="8660"/>
                    <a:pt x="16670" y="8861"/>
                    <a:pt x="16676" y="9011"/>
                  </a:cubicBezTo>
                  <a:cubicBezTo>
                    <a:pt x="16689" y="9160"/>
                    <a:pt x="16676" y="9297"/>
                    <a:pt x="16644" y="9433"/>
                  </a:cubicBezTo>
                  <a:cubicBezTo>
                    <a:pt x="16598" y="9232"/>
                    <a:pt x="16533" y="9037"/>
                    <a:pt x="16455" y="8848"/>
                  </a:cubicBezTo>
                  <a:cubicBezTo>
                    <a:pt x="16364" y="8634"/>
                    <a:pt x="16260" y="8471"/>
                    <a:pt x="16149" y="8360"/>
                  </a:cubicBezTo>
                  <a:cubicBezTo>
                    <a:pt x="16019" y="8230"/>
                    <a:pt x="15818" y="8113"/>
                    <a:pt x="15545" y="8016"/>
                  </a:cubicBezTo>
                  <a:cubicBezTo>
                    <a:pt x="15434" y="7977"/>
                    <a:pt x="15258" y="7925"/>
                    <a:pt x="15011" y="7860"/>
                  </a:cubicBezTo>
                  <a:cubicBezTo>
                    <a:pt x="14595" y="7749"/>
                    <a:pt x="14289" y="7684"/>
                    <a:pt x="14094" y="7658"/>
                  </a:cubicBezTo>
                  <a:cubicBezTo>
                    <a:pt x="13959" y="7641"/>
                    <a:pt x="13819" y="7633"/>
                    <a:pt x="13677" y="7633"/>
                  </a:cubicBezTo>
                  <a:cubicBezTo>
                    <a:pt x="13046" y="7633"/>
                    <a:pt x="12346" y="7796"/>
                    <a:pt x="11577" y="8120"/>
                  </a:cubicBezTo>
                  <a:cubicBezTo>
                    <a:pt x="11278" y="8243"/>
                    <a:pt x="11051" y="8367"/>
                    <a:pt x="10895" y="8497"/>
                  </a:cubicBezTo>
                  <a:cubicBezTo>
                    <a:pt x="10804" y="8575"/>
                    <a:pt x="10732" y="8627"/>
                    <a:pt x="10686" y="8666"/>
                  </a:cubicBezTo>
                  <a:cubicBezTo>
                    <a:pt x="10608" y="8731"/>
                    <a:pt x="10530" y="8777"/>
                    <a:pt x="10459" y="8803"/>
                  </a:cubicBezTo>
                  <a:cubicBezTo>
                    <a:pt x="10391" y="8830"/>
                    <a:pt x="10297" y="8841"/>
                    <a:pt x="10185" y="8841"/>
                  </a:cubicBezTo>
                  <a:cubicBezTo>
                    <a:pt x="10137" y="8841"/>
                    <a:pt x="10085" y="8839"/>
                    <a:pt x="10030" y="8835"/>
                  </a:cubicBezTo>
                  <a:cubicBezTo>
                    <a:pt x="9900" y="8835"/>
                    <a:pt x="9808" y="8803"/>
                    <a:pt x="9756" y="8744"/>
                  </a:cubicBezTo>
                  <a:cubicBezTo>
                    <a:pt x="9704" y="8679"/>
                    <a:pt x="9698" y="8601"/>
                    <a:pt x="9737" y="8503"/>
                  </a:cubicBezTo>
                  <a:cubicBezTo>
                    <a:pt x="9763" y="8445"/>
                    <a:pt x="9815" y="8380"/>
                    <a:pt x="9886" y="8308"/>
                  </a:cubicBezTo>
                  <a:cubicBezTo>
                    <a:pt x="10166" y="8042"/>
                    <a:pt x="10498" y="7801"/>
                    <a:pt x="10888" y="7593"/>
                  </a:cubicBezTo>
                  <a:cubicBezTo>
                    <a:pt x="11200" y="7417"/>
                    <a:pt x="11577" y="7255"/>
                    <a:pt x="12020" y="7092"/>
                  </a:cubicBezTo>
                  <a:cubicBezTo>
                    <a:pt x="12221" y="7014"/>
                    <a:pt x="12410" y="6956"/>
                    <a:pt x="12572" y="6917"/>
                  </a:cubicBezTo>
                  <a:cubicBezTo>
                    <a:pt x="12742" y="6878"/>
                    <a:pt x="12956" y="6845"/>
                    <a:pt x="13223" y="6826"/>
                  </a:cubicBezTo>
                  <a:cubicBezTo>
                    <a:pt x="13481" y="6803"/>
                    <a:pt x="13719" y="6792"/>
                    <a:pt x="13937" y="6792"/>
                  </a:cubicBezTo>
                  <a:close/>
                  <a:moveTo>
                    <a:pt x="4983" y="9102"/>
                  </a:moveTo>
                  <a:cubicBezTo>
                    <a:pt x="5002" y="9108"/>
                    <a:pt x="5028" y="9108"/>
                    <a:pt x="5061" y="9115"/>
                  </a:cubicBezTo>
                  <a:cubicBezTo>
                    <a:pt x="5093" y="9128"/>
                    <a:pt x="5139" y="9141"/>
                    <a:pt x="5210" y="9160"/>
                  </a:cubicBezTo>
                  <a:cubicBezTo>
                    <a:pt x="5269" y="9186"/>
                    <a:pt x="5314" y="9199"/>
                    <a:pt x="5353" y="9206"/>
                  </a:cubicBezTo>
                  <a:cubicBezTo>
                    <a:pt x="5392" y="9212"/>
                    <a:pt x="5445" y="9219"/>
                    <a:pt x="5516" y="9225"/>
                  </a:cubicBezTo>
                  <a:cubicBezTo>
                    <a:pt x="5529" y="9225"/>
                    <a:pt x="5555" y="9238"/>
                    <a:pt x="5594" y="9251"/>
                  </a:cubicBezTo>
                  <a:cubicBezTo>
                    <a:pt x="5633" y="9264"/>
                    <a:pt x="5659" y="9271"/>
                    <a:pt x="5679" y="9271"/>
                  </a:cubicBezTo>
                  <a:lnTo>
                    <a:pt x="5750" y="9284"/>
                  </a:lnTo>
                  <a:cubicBezTo>
                    <a:pt x="5776" y="9297"/>
                    <a:pt x="5796" y="9310"/>
                    <a:pt x="5802" y="9329"/>
                  </a:cubicBezTo>
                  <a:lnTo>
                    <a:pt x="5737" y="9401"/>
                  </a:lnTo>
                  <a:cubicBezTo>
                    <a:pt x="5711" y="9427"/>
                    <a:pt x="5692" y="9446"/>
                    <a:pt x="5679" y="9453"/>
                  </a:cubicBezTo>
                  <a:cubicBezTo>
                    <a:pt x="5659" y="9453"/>
                    <a:pt x="5633" y="9453"/>
                    <a:pt x="5607" y="9446"/>
                  </a:cubicBezTo>
                  <a:cubicBezTo>
                    <a:pt x="5549" y="9427"/>
                    <a:pt x="5484" y="9414"/>
                    <a:pt x="5412" y="9407"/>
                  </a:cubicBezTo>
                  <a:cubicBezTo>
                    <a:pt x="5340" y="9401"/>
                    <a:pt x="5288" y="9388"/>
                    <a:pt x="5256" y="9381"/>
                  </a:cubicBezTo>
                  <a:cubicBezTo>
                    <a:pt x="5152" y="9349"/>
                    <a:pt x="5074" y="9336"/>
                    <a:pt x="5022" y="9329"/>
                  </a:cubicBezTo>
                  <a:lnTo>
                    <a:pt x="4918" y="9323"/>
                  </a:lnTo>
                  <a:cubicBezTo>
                    <a:pt x="4820" y="9323"/>
                    <a:pt x="4742" y="9323"/>
                    <a:pt x="4677" y="9329"/>
                  </a:cubicBezTo>
                  <a:cubicBezTo>
                    <a:pt x="4729" y="9284"/>
                    <a:pt x="4794" y="9238"/>
                    <a:pt x="4859" y="9193"/>
                  </a:cubicBezTo>
                  <a:cubicBezTo>
                    <a:pt x="4898" y="9160"/>
                    <a:pt x="4944" y="9128"/>
                    <a:pt x="4983" y="9102"/>
                  </a:cubicBezTo>
                  <a:close/>
                  <a:moveTo>
                    <a:pt x="14133" y="6637"/>
                  </a:moveTo>
                  <a:cubicBezTo>
                    <a:pt x="14387" y="6676"/>
                    <a:pt x="14621" y="6741"/>
                    <a:pt x="14842" y="6826"/>
                  </a:cubicBezTo>
                  <a:cubicBezTo>
                    <a:pt x="14547" y="6758"/>
                    <a:pt x="14220" y="6726"/>
                    <a:pt x="13860" y="6726"/>
                  </a:cubicBezTo>
                  <a:cubicBezTo>
                    <a:pt x="13663" y="6726"/>
                    <a:pt x="13458" y="6736"/>
                    <a:pt x="13242" y="6754"/>
                  </a:cubicBezTo>
                  <a:cubicBezTo>
                    <a:pt x="13028" y="6774"/>
                    <a:pt x="12833" y="6800"/>
                    <a:pt x="12664" y="6832"/>
                  </a:cubicBezTo>
                  <a:cubicBezTo>
                    <a:pt x="12514" y="6865"/>
                    <a:pt x="12325" y="6917"/>
                    <a:pt x="12104" y="7001"/>
                  </a:cubicBezTo>
                  <a:cubicBezTo>
                    <a:pt x="11155" y="7326"/>
                    <a:pt x="10407" y="7736"/>
                    <a:pt x="9873" y="8230"/>
                  </a:cubicBezTo>
                  <a:cubicBezTo>
                    <a:pt x="9782" y="8315"/>
                    <a:pt x="9717" y="8393"/>
                    <a:pt x="9685" y="8458"/>
                  </a:cubicBezTo>
                  <a:cubicBezTo>
                    <a:pt x="9633" y="8562"/>
                    <a:pt x="9633" y="8660"/>
                    <a:pt x="9678" y="8744"/>
                  </a:cubicBezTo>
                  <a:cubicBezTo>
                    <a:pt x="9737" y="8855"/>
                    <a:pt x="9873" y="8913"/>
                    <a:pt x="10082" y="8913"/>
                  </a:cubicBezTo>
                  <a:cubicBezTo>
                    <a:pt x="10101" y="8920"/>
                    <a:pt x="10127" y="8920"/>
                    <a:pt x="10147" y="8920"/>
                  </a:cubicBezTo>
                  <a:lnTo>
                    <a:pt x="10179" y="9017"/>
                  </a:lnTo>
                  <a:lnTo>
                    <a:pt x="10199" y="9050"/>
                  </a:lnTo>
                  <a:cubicBezTo>
                    <a:pt x="10205" y="9056"/>
                    <a:pt x="10212" y="9063"/>
                    <a:pt x="10218" y="9063"/>
                  </a:cubicBezTo>
                  <a:cubicBezTo>
                    <a:pt x="10225" y="9063"/>
                    <a:pt x="10231" y="9056"/>
                    <a:pt x="10238" y="9050"/>
                  </a:cubicBezTo>
                  <a:lnTo>
                    <a:pt x="10238" y="9024"/>
                  </a:lnTo>
                  <a:lnTo>
                    <a:pt x="10231" y="8998"/>
                  </a:lnTo>
                  <a:lnTo>
                    <a:pt x="10205" y="8920"/>
                  </a:lnTo>
                  <a:cubicBezTo>
                    <a:pt x="10309" y="8920"/>
                    <a:pt x="10400" y="8900"/>
                    <a:pt x="10465" y="8874"/>
                  </a:cubicBezTo>
                  <a:cubicBezTo>
                    <a:pt x="10543" y="8848"/>
                    <a:pt x="10621" y="8803"/>
                    <a:pt x="10706" y="8731"/>
                  </a:cubicBezTo>
                  <a:cubicBezTo>
                    <a:pt x="10758" y="8692"/>
                    <a:pt x="10830" y="8634"/>
                    <a:pt x="10927" y="8555"/>
                  </a:cubicBezTo>
                  <a:cubicBezTo>
                    <a:pt x="11083" y="8425"/>
                    <a:pt x="11304" y="8302"/>
                    <a:pt x="11590" y="8185"/>
                  </a:cubicBezTo>
                  <a:cubicBezTo>
                    <a:pt x="12330" y="7869"/>
                    <a:pt x="13011" y="7707"/>
                    <a:pt x="13632" y="7707"/>
                  </a:cubicBezTo>
                  <a:cubicBezTo>
                    <a:pt x="13765" y="7707"/>
                    <a:pt x="13895" y="7715"/>
                    <a:pt x="14023" y="7730"/>
                  </a:cubicBezTo>
                  <a:cubicBezTo>
                    <a:pt x="14296" y="7762"/>
                    <a:pt x="14647" y="7847"/>
                    <a:pt x="15089" y="7977"/>
                  </a:cubicBezTo>
                  <a:lnTo>
                    <a:pt x="15434" y="8081"/>
                  </a:lnTo>
                  <a:cubicBezTo>
                    <a:pt x="15577" y="8120"/>
                    <a:pt x="15681" y="8159"/>
                    <a:pt x="15753" y="8191"/>
                  </a:cubicBezTo>
                  <a:cubicBezTo>
                    <a:pt x="15954" y="8295"/>
                    <a:pt x="16123" y="8458"/>
                    <a:pt x="16260" y="8692"/>
                  </a:cubicBezTo>
                  <a:cubicBezTo>
                    <a:pt x="16358" y="8868"/>
                    <a:pt x="16442" y="9089"/>
                    <a:pt x="16507" y="9355"/>
                  </a:cubicBezTo>
                  <a:cubicBezTo>
                    <a:pt x="16540" y="9492"/>
                    <a:pt x="16559" y="9583"/>
                    <a:pt x="16572" y="9642"/>
                  </a:cubicBezTo>
                  <a:cubicBezTo>
                    <a:pt x="16553" y="9681"/>
                    <a:pt x="16527" y="9726"/>
                    <a:pt x="16507" y="9765"/>
                  </a:cubicBezTo>
                  <a:cubicBezTo>
                    <a:pt x="16507" y="9765"/>
                    <a:pt x="16501" y="9772"/>
                    <a:pt x="16501" y="9772"/>
                  </a:cubicBezTo>
                  <a:cubicBezTo>
                    <a:pt x="16455" y="9739"/>
                    <a:pt x="16416" y="9694"/>
                    <a:pt x="16390" y="9629"/>
                  </a:cubicBezTo>
                  <a:cubicBezTo>
                    <a:pt x="16364" y="9583"/>
                    <a:pt x="16345" y="9512"/>
                    <a:pt x="16332" y="9420"/>
                  </a:cubicBezTo>
                  <a:cubicBezTo>
                    <a:pt x="16267" y="9056"/>
                    <a:pt x="16162" y="8790"/>
                    <a:pt x="16013" y="8614"/>
                  </a:cubicBezTo>
                  <a:cubicBezTo>
                    <a:pt x="15941" y="8536"/>
                    <a:pt x="15831" y="8445"/>
                    <a:pt x="15681" y="8347"/>
                  </a:cubicBezTo>
                  <a:cubicBezTo>
                    <a:pt x="15519" y="8243"/>
                    <a:pt x="15376" y="8172"/>
                    <a:pt x="15252" y="8120"/>
                  </a:cubicBezTo>
                  <a:cubicBezTo>
                    <a:pt x="15115" y="8068"/>
                    <a:pt x="14920" y="8022"/>
                    <a:pt x="14667" y="7983"/>
                  </a:cubicBezTo>
                  <a:cubicBezTo>
                    <a:pt x="14293" y="7929"/>
                    <a:pt x="13938" y="7902"/>
                    <a:pt x="13603" y="7902"/>
                  </a:cubicBezTo>
                  <a:cubicBezTo>
                    <a:pt x="13378" y="7902"/>
                    <a:pt x="13163" y="7914"/>
                    <a:pt x="12956" y="7938"/>
                  </a:cubicBezTo>
                  <a:cubicBezTo>
                    <a:pt x="12351" y="8016"/>
                    <a:pt x="11818" y="8198"/>
                    <a:pt x="11356" y="8490"/>
                  </a:cubicBezTo>
                  <a:cubicBezTo>
                    <a:pt x="11350" y="8497"/>
                    <a:pt x="11213" y="8588"/>
                    <a:pt x="10940" y="8783"/>
                  </a:cubicBezTo>
                  <a:cubicBezTo>
                    <a:pt x="10771" y="8894"/>
                    <a:pt x="10621" y="8978"/>
                    <a:pt x="10498" y="9030"/>
                  </a:cubicBezTo>
                  <a:cubicBezTo>
                    <a:pt x="10472" y="9043"/>
                    <a:pt x="10452" y="9063"/>
                    <a:pt x="10439" y="9076"/>
                  </a:cubicBezTo>
                  <a:cubicBezTo>
                    <a:pt x="10426" y="9076"/>
                    <a:pt x="10413" y="9076"/>
                    <a:pt x="10400" y="9082"/>
                  </a:cubicBezTo>
                  <a:cubicBezTo>
                    <a:pt x="10297" y="9101"/>
                    <a:pt x="10193" y="9111"/>
                    <a:pt x="10090" y="9111"/>
                  </a:cubicBezTo>
                  <a:cubicBezTo>
                    <a:pt x="9875" y="9111"/>
                    <a:pt x="9661" y="9070"/>
                    <a:pt x="9451" y="8991"/>
                  </a:cubicBezTo>
                  <a:cubicBezTo>
                    <a:pt x="9366" y="8959"/>
                    <a:pt x="9308" y="8926"/>
                    <a:pt x="9275" y="8881"/>
                  </a:cubicBezTo>
                  <a:cubicBezTo>
                    <a:pt x="9197" y="8790"/>
                    <a:pt x="9197" y="8653"/>
                    <a:pt x="9275" y="8484"/>
                  </a:cubicBezTo>
                  <a:cubicBezTo>
                    <a:pt x="9288" y="8458"/>
                    <a:pt x="9301" y="8432"/>
                    <a:pt x="9321" y="8406"/>
                  </a:cubicBezTo>
                  <a:cubicBezTo>
                    <a:pt x="9336" y="8409"/>
                    <a:pt x="9352" y="8410"/>
                    <a:pt x="9369" y="8410"/>
                  </a:cubicBezTo>
                  <a:cubicBezTo>
                    <a:pt x="9463" y="8410"/>
                    <a:pt x="9572" y="8363"/>
                    <a:pt x="9704" y="8269"/>
                  </a:cubicBezTo>
                  <a:cubicBezTo>
                    <a:pt x="9834" y="8172"/>
                    <a:pt x="10036" y="8029"/>
                    <a:pt x="10303" y="7827"/>
                  </a:cubicBezTo>
                  <a:cubicBezTo>
                    <a:pt x="10537" y="7651"/>
                    <a:pt x="10745" y="7508"/>
                    <a:pt x="10921" y="7404"/>
                  </a:cubicBezTo>
                  <a:cubicBezTo>
                    <a:pt x="11363" y="7144"/>
                    <a:pt x="11857" y="6949"/>
                    <a:pt x="12390" y="6819"/>
                  </a:cubicBezTo>
                  <a:cubicBezTo>
                    <a:pt x="12851" y="6713"/>
                    <a:pt x="13328" y="6655"/>
                    <a:pt x="13816" y="6655"/>
                  </a:cubicBezTo>
                  <a:cubicBezTo>
                    <a:pt x="13865" y="6655"/>
                    <a:pt x="13915" y="6655"/>
                    <a:pt x="13964" y="6656"/>
                  </a:cubicBezTo>
                  <a:cubicBezTo>
                    <a:pt x="13984" y="6658"/>
                    <a:pt x="14002" y="6659"/>
                    <a:pt x="14018" y="6659"/>
                  </a:cubicBezTo>
                  <a:cubicBezTo>
                    <a:pt x="14068" y="6659"/>
                    <a:pt x="14104" y="6652"/>
                    <a:pt x="14133" y="6637"/>
                  </a:cubicBezTo>
                  <a:close/>
                  <a:moveTo>
                    <a:pt x="9165" y="9895"/>
                  </a:moveTo>
                  <a:lnTo>
                    <a:pt x="9158" y="9902"/>
                  </a:lnTo>
                  <a:cubicBezTo>
                    <a:pt x="9145" y="9902"/>
                    <a:pt x="9139" y="9908"/>
                    <a:pt x="9132" y="9921"/>
                  </a:cubicBezTo>
                  <a:cubicBezTo>
                    <a:pt x="9132" y="9928"/>
                    <a:pt x="9139" y="9941"/>
                    <a:pt x="9145" y="9941"/>
                  </a:cubicBezTo>
                  <a:lnTo>
                    <a:pt x="9152" y="9947"/>
                  </a:lnTo>
                  <a:lnTo>
                    <a:pt x="9230" y="9947"/>
                  </a:lnTo>
                  <a:lnTo>
                    <a:pt x="9249" y="9954"/>
                  </a:lnTo>
                  <a:lnTo>
                    <a:pt x="9262" y="9967"/>
                  </a:lnTo>
                  <a:cubicBezTo>
                    <a:pt x="9269" y="9973"/>
                    <a:pt x="9275" y="9977"/>
                    <a:pt x="9281" y="9977"/>
                  </a:cubicBezTo>
                  <a:cubicBezTo>
                    <a:pt x="9287" y="9977"/>
                    <a:pt x="9291" y="9973"/>
                    <a:pt x="9295" y="9967"/>
                  </a:cubicBezTo>
                  <a:cubicBezTo>
                    <a:pt x="9308" y="9960"/>
                    <a:pt x="9308" y="9941"/>
                    <a:pt x="9301" y="9921"/>
                  </a:cubicBezTo>
                  <a:cubicBezTo>
                    <a:pt x="9295" y="9915"/>
                    <a:pt x="9282" y="9908"/>
                    <a:pt x="9262" y="9902"/>
                  </a:cubicBezTo>
                  <a:cubicBezTo>
                    <a:pt x="9217" y="9902"/>
                    <a:pt x="9184" y="9895"/>
                    <a:pt x="9165" y="9895"/>
                  </a:cubicBezTo>
                  <a:close/>
                  <a:moveTo>
                    <a:pt x="13938" y="8133"/>
                  </a:moveTo>
                  <a:lnTo>
                    <a:pt x="13938" y="8133"/>
                  </a:lnTo>
                  <a:cubicBezTo>
                    <a:pt x="14094" y="8139"/>
                    <a:pt x="14263" y="8159"/>
                    <a:pt x="14446" y="8185"/>
                  </a:cubicBezTo>
                  <a:cubicBezTo>
                    <a:pt x="14446" y="8243"/>
                    <a:pt x="14465" y="8315"/>
                    <a:pt x="14485" y="8399"/>
                  </a:cubicBezTo>
                  <a:cubicBezTo>
                    <a:pt x="14504" y="8484"/>
                    <a:pt x="14517" y="8614"/>
                    <a:pt x="14524" y="8790"/>
                  </a:cubicBezTo>
                  <a:cubicBezTo>
                    <a:pt x="14530" y="8848"/>
                    <a:pt x="14543" y="8939"/>
                    <a:pt x="14569" y="9069"/>
                  </a:cubicBezTo>
                  <a:cubicBezTo>
                    <a:pt x="14589" y="9193"/>
                    <a:pt x="14602" y="9284"/>
                    <a:pt x="14608" y="9349"/>
                  </a:cubicBezTo>
                  <a:cubicBezTo>
                    <a:pt x="14621" y="9479"/>
                    <a:pt x="14621" y="9635"/>
                    <a:pt x="14608" y="9804"/>
                  </a:cubicBezTo>
                  <a:cubicBezTo>
                    <a:pt x="14595" y="9902"/>
                    <a:pt x="14576" y="9973"/>
                    <a:pt x="14543" y="10006"/>
                  </a:cubicBezTo>
                  <a:cubicBezTo>
                    <a:pt x="14504" y="10051"/>
                    <a:pt x="14420" y="10077"/>
                    <a:pt x="14296" y="10077"/>
                  </a:cubicBezTo>
                  <a:cubicBezTo>
                    <a:pt x="14289" y="9947"/>
                    <a:pt x="14296" y="9830"/>
                    <a:pt x="14309" y="9720"/>
                  </a:cubicBezTo>
                  <a:cubicBezTo>
                    <a:pt x="14315" y="9635"/>
                    <a:pt x="14322" y="9577"/>
                    <a:pt x="14315" y="9544"/>
                  </a:cubicBezTo>
                  <a:cubicBezTo>
                    <a:pt x="14310" y="9517"/>
                    <a:pt x="14305" y="9503"/>
                    <a:pt x="14292" y="9503"/>
                  </a:cubicBezTo>
                  <a:cubicBezTo>
                    <a:pt x="14289" y="9503"/>
                    <a:pt x="14286" y="9504"/>
                    <a:pt x="14283" y="9505"/>
                  </a:cubicBezTo>
                  <a:cubicBezTo>
                    <a:pt x="14270" y="9505"/>
                    <a:pt x="14263" y="9518"/>
                    <a:pt x="14257" y="9538"/>
                  </a:cubicBezTo>
                  <a:cubicBezTo>
                    <a:pt x="14231" y="9648"/>
                    <a:pt x="14218" y="9824"/>
                    <a:pt x="14218" y="10058"/>
                  </a:cubicBezTo>
                  <a:cubicBezTo>
                    <a:pt x="14218" y="10097"/>
                    <a:pt x="14224" y="10123"/>
                    <a:pt x="14237" y="10142"/>
                  </a:cubicBezTo>
                  <a:cubicBezTo>
                    <a:pt x="14250" y="10155"/>
                    <a:pt x="14283" y="10168"/>
                    <a:pt x="14322" y="10168"/>
                  </a:cubicBezTo>
                  <a:cubicBezTo>
                    <a:pt x="14407" y="10162"/>
                    <a:pt x="14485" y="10142"/>
                    <a:pt x="14556" y="10103"/>
                  </a:cubicBezTo>
                  <a:cubicBezTo>
                    <a:pt x="14595" y="10077"/>
                    <a:pt x="14615" y="10058"/>
                    <a:pt x="14634" y="10038"/>
                  </a:cubicBezTo>
                  <a:cubicBezTo>
                    <a:pt x="14641" y="10019"/>
                    <a:pt x="14654" y="9986"/>
                    <a:pt x="14660" y="9947"/>
                  </a:cubicBezTo>
                  <a:cubicBezTo>
                    <a:pt x="14706" y="9713"/>
                    <a:pt x="14712" y="9485"/>
                    <a:pt x="14673" y="9251"/>
                  </a:cubicBezTo>
                  <a:cubicBezTo>
                    <a:pt x="14641" y="9082"/>
                    <a:pt x="14615" y="8952"/>
                    <a:pt x="14602" y="8868"/>
                  </a:cubicBezTo>
                  <a:cubicBezTo>
                    <a:pt x="14582" y="8692"/>
                    <a:pt x="14569" y="8568"/>
                    <a:pt x="14556" y="8484"/>
                  </a:cubicBezTo>
                  <a:cubicBezTo>
                    <a:pt x="14543" y="8367"/>
                    <a:pt x="14530" y="8269"/>
                    <a:pt x="14504" y="8191"/>
                  </a:cubicBezTo>
                  <a:lnTo>
                    <a:pt x="14504" y="8191"/>
                  </a:lnTo>
                  <a:cubicBezTo>
                    <a:pt x="14543" y="8198"/>
                    <a:pt x="14582" y="8198"/>
                    <a:pt x="14615" y="8204"/>
                  </a:cubicBezTo>
                  <a:cubicBezTo>
                    <a:pt x="14621" y="8237"/>
                    <a:pt x="14628" y="8276"/>
                    <a:pt x="14641" y="8308"/>
                  </a:cubicBezTo>
                  <a:cubicBezTo>
                    <a:pt x="14654" y="8354"/>
                    <a:pt x="14673" y="8425"/>
                    <a:pt x="14699" y="8516"/>
                  </a:cubicBezTo>
                  <a:cubicBezTo>
                    <a:pt x="14725" y="8608"/>
                    <a:pt x="14745" y="8718"/>
                    <a:pt x="14758" y="8848"/>
                  </a:cubicBezTo>
                  <a:cubicBezTo>
                    <a:pt x="14771" y="8985"/>
                    <a:pt x="14784" y="9134"/>
                    <a:pt x="14790" y="9303"/>
                  </a:cubicBezTo>
                  <a:cubicBezTo>
                    <a:pt x="14803" y="9577"/>
                    <a:pt x="14797" y="9869"/>
                    <a:pt x="14777" y="10188"/>
                  </a:cubicBezTo>
                  <a:cubicBezTo>
                    <a:pt x="14732" y="10214"/>
                    <a:pt x="14667" y="10227"/>
                    <a:pt x="14582" y="10227"/>
                  </a:cubicBezTo>
                  <a:cubicBezTo>
                    <a:pt x="14485" y="10220"/>
                    <a:pt x="14420" y="10220"/>
                    <a:pt x="14374" y="10220"/>
                  </a:cubicBezTo>
                  <a:cubicBezTo>
                    <a:pt x="14276" y="10227"/>
                    <a:pt x="14231" y="10233"/>
                    <a:pt x="14224" y="10233"/>
                  </a:cubicBezTo>
                  <a:cubicBezTo>
                    <a:pt x="14166" y="10227"/>
                    <a:pt x="14120" y="10214"/>
                    <a:pt x="14094" y="10188"/>
                  </a:cubicBezTo>
                  <a:cubicBezTo>
                    <a:pt x="14081" y="10129"/>
                    <a:pt x="14075" y="10038"/>
                    <a:pt x="14081" y="9921"/>
                  </a:cubicBezTo>
                  <a:lnTo>
                    <a:pt x="14107" y="9225"/>
                  </a:lnTo>
                  <a:cubicBezTo>
                    <a:pt x="14107" y="9134"/>
                    <a:pt x="14094" y="9017"/>
                    <a:pt x="14062" y="8874"/>
                  </a:cubicBezTo>
                  <a:cubicBezTo>
                    <a:pt x="14023" y="8699"/>
                    <a:pt x="14003" y="8581"/>
                    <a:pt x="13997" y="8523"/>
                  </a:cubicBezTo>
                  <a:cubicBezTo>
                    <a:pt x="13984" y="8412"/>
                    <a:pt x="13977" y="8334"/>
                    <a:pt x="13964" y="8282"/>
                  </a:cubicBezTo>
                  <a:cubicBezTo>
                    <a:pt x="13958" y="8224"/>
                    <a:pt x="13945" y="8178"/>
                    <a:pt x="13938" y="8133"/>
                  </a:cubicBezTo>
                  <a:close/>
                  <a:moveTo>
                    <a:pt x="6674" y="9479"/>
                  </a:moveTo>
                  <a:lnTo>
                    <a:pt x="6674" y="9479"/>
                  </a:lnTo>
                  <a:cubicBezTo>
                    <a:pt x="6680" y="9538"/>
                    <a:pt x="6674" y="9596"/>
                    <a:pt x="6667" y="9668"/>
                  </a:cubicBezTo>
                  <a:cubicBezTo>
                    <a:pt x="6661" y="9700"/>
                    <a:pt x="6661" y="9726"/>
                    <a:pt x="6667" y="9739"/>
                  </a:cubicBezTo>
                  <a:lnTo>
                    <a:pt x="6719" y="9843"/>
                  </a:lnTo>
                  <a:cubicBezTo>
                    <a:pt x="6752" y="9889"/>
                    <a:pt x="6771" y="9921"/>
                    <a:pt x="6778" y="9954"/>
                  </a:cubicBezTo>
                  <a:lnTo>
                    <a:pt x="6810" y="10051"/>
                  </a:lnTo>
                  <a:cubicBezTo>
                    <a:pt x="6823" y="10097"/>
                    <a:pt x="6843" y="10123"/>
                    <a:pt x="6869" y="10149"/>
                  </a:cubicBezTo>
                  <a:cubicBezTo>
                    <a:pt x="6882" y="10162"/>
                    <a:pt x="6908" y="10188"/>
                    <a:pt x="6940" y="10207"/>
                  </a:cubicBezTo>
                  <a:lnTo>
                    <a:pt x="6966" y="10246"/>
                  </a:lnTo>
                  <a:lnTo>
                    <a:pt x="6973" y="10253"/>
                  </a:lnTo>
                  <a:lnTo>
                    <a:pt x="6875" y="10266"/>
                  </a:lnTo>
                  <a:cubicBezTo>
                    <a:pt x="6862" y="10269"/>
                    <a:pt x="6851" y="10271"/>
                    <a:pt x="6841" y="10271"/>
                  </a:cubicBezTo>
                  <a:cubicBezTo>
                    <a:pt x="6831" y="10271"/>
                    <a:pt x="6823" y="10269"/>
                    <a:pt x="6817" y="10266"/>
                  </a:cubicBezTo>
                  <a:cubicBezTo>
                    <a:pt x="6797" y="10266"/>
                    <a:pt x="6778" y="10253"/>
                    <a:pt x="6752" y="10227"/>
                  </a:cubicBezTo>
                  <a:cubicBezTo>
                    <a:pt x="6706" y="10181"/>
                    <a:pt x="6687" y="10149"/>
                    <a:pt x="6680" y="10142"/>
                  </a:cubicBezTo>
                  <a:cubicBezTo>
                    <a:pt x="6674" y="10129"/>
                    <a:pt x="6667" y="10103"/>
                    <a:pt x="6661" y="10071"/>
                  </a:cubicBezTo>
                  <a:cubicBezTo>
                    <a:pt x="6654" y="10038"/>
                    <a:pt x="6648" y="10012"/>
                    <a:pt x="6641" y="9999"/>
                  </a:cubicBezTo>
                  <a:lnTo>
                    <a:pt x="6589" y="9882"/>
                  </a:lnTo>
                  <a:cubicBezTo>
                    <a:pt x="6563" y="9811"/>
                    <a:pt x="6550" y="9746"/>
                    <a:pt x="6550" y="9687"/>
                  </a:cubicBezTo>
                  <a:lnTo>
                    <a:pt x="6550" y="9648"/>
                  </a:lnTo>
                  <a:cubicBezTo>
                    <a:pt x="6576" y="9629"/>
                    <a:pt x="6596" y="9609"/>
                    <a:pt x="6609" y="9590"/>
                  </a:cubicBezTo>
                  <a:lnTo>
                    <a:pt x="6641" y="9518"/>
                  </a:lnTo>
                  <a:lnTo>
                    <a:pt x="6674" y="9479"/>
                  </a:lnTo>
                  <a:close/>
                  <a:moveTo>
                    <a:pt x="8000" y="8367"/>
                  </a:moveTo>
                  <a:cubicBezTo>
                    <a:pt x="8020" y="8380"/>
                    <a:pt x="8033" y="8386"/>
                    <a:pt x="8046" y="8399"/>
                  </a:cubicBezTo>
                  <a:lnTo>
                    <a:pt x="8202" y="8529"/>
                  </a:lnTo>
                  <a:cubicBezTo>
                    <a:pt x="8248" y="8562"/>
                    <a:pt x="8280" y="8595"/>
                    <a:pt x="8293" y="8627"/>
                  </a:cubicBezTo>
                  <a:cubicBezTo>
                    <a:pt x="8300" y="8640"/>
                    <a:pt x="8306" y="8666"/>
                    <a:pt x="8326" y="8712"/>
                  </a:cubicBezTo>
                  <a:cubicBezTo>
                    <a:pt x="8332" y="8731"/>
                    <a:pt x="8339" y="8744"/>
                    <a:pt x="8345" y="8757"/>
                  </a:cubicBezTo>
                  <a:cubicBezTo>
                    <a:pt x="8280" y="8777"/>
                    <a:pt x="8222" y="8803"/>
                    <a:pt x="8163" y="8835"/>
                  </a:cubicBezTo>
                  <a:lnTo>
                    <a:pt x="8150" y="8777"/>
                  </a:lnTo>
                  <a:cubicBezTo>
                    <a:pt x="8131" y="8731"/>
                    <a:pt x="8118" y="8705"/>
                    <a:pt x="8111" y="8686"/>
                  </a:cubicBezTo>
                  <a:cubicBezTo>
                    <a:pt x="8105" y="8679"/>
                    <a:pt x="8105" y="8673"/>
                    <a:pt x="8091" y="8666"/>
                  </a:cubicBezTo>
                  <a:cubicBezTo>
                    <a:pt x="8089" y="8663"/>
                    <a:pt x="8085" y="8662"/>
                    <a:pt x="8081" y="8662"/>
                  </a:cubicBezTo>
                  <a:cubicBezTo>
                    <a:pt x="8075" y="8662"/>
                    <a:pt x="8069" y="8665"/>
                    <a:pt x="8065" y="8673"/>
                  </a:cubicBezTo>
                  <a:cubicBezTo>
                    <a:pt x="8065" y="8673"/>
                    <a:pt x="8065" y="8686"/>
                    <a:pt x="8065" y="8699"/>
                  </a:cubicBezTo>
                  <a:cubicBezTo>
                    <a:pt x="8091" y="8764"/>
                    <a:pt x="8111" y="8816"/>
                    <a:pt x="8124" y="8855"/>
                  </a:cubicBezTo>
                  <a:cubicBezTo>
                    <a:pt x="8000" y="8920"/>
                    <a:pt x="7896" y="9004"/>
                    <a:pt x="7812" y="9095"/>
                  </a:cubicBezTo>
                  <a:cubicBezTo>
                    <a:pt x="7740" y="9173"/>
                    <a:pt x="7662" y="9284"/>
                    <a:pt x="7578" y="9440"/>
                  </a:cubicBezTo>
                  <a:cubicBezTo>
                    <a:pt x="7467" y="9629"/>
                    <a:pt x="7396" y="9798"/>
                    <a:pt x="7350" y="9941"/>
                  </a:cubicBezTo>
                  <a:cubicBezTo>
                    <a:pt x="7311" y="10077"/>
                    <a:pt x="7292" y="10201"/>
                    <a:pt x="7292" y="10324"/>
                  </a:cubicBezTo>
                  <a:cubicBezTo>
                    <a:pt x="7272" y="10318"/>
                    <a:pt x="7259" y="10311"/>
                    <a:pt x="7253" y="10305"/>
                  </a:cubicBezTo>
                  <a:cubicBezTo>
                    <a:pt x="7207" y="10266"/>
                    <a:pt x="7168" y="10246"/>
                    <a:pt x="7142" y="10240"/>
                  </a:cubicBezTo>
                  <a:cubicBezTo>
                    <a:pt x="7129" y="10233"/>
                    <a:pt x="7109" y="10233"/>
                    <a:pt x="7096" y="10233"/>
                  </a:cubicBezTo>
                  <a:cubicBezTo>
                    <a:pt x="7090" y="10214"/>
                    <a:pt x="7077" y="10194"/>
                    <a:pt x="7057" y="10175"/>
                  </a:cubicBezTo>
                  <a:lnTo>
                    <a:pt x="6921" y="10032"/>
                  </a:lnTo>
                  <a:cubicBezTo>
                    <a:pt x="6921" y="10025"/>
                    <a:pt x="6908" y="10006"/>
                    <a:pt x="6888" y="9967"/>
                  </a:cubicBezTo>
                  <a:cubicBezTo>
                    <a:pt x="6875" y="9915"/>
                    <a:pt x="6849" y="9863"/>
                    <a:pt x="6823" y="9811"/>
                  </a:cubicBezTo>
                  <a:lnTo>
                    <a:pt x="6771" y="9713"/>
                  </a:lnTo>
                  <a:cubicBezTo>
                    <a:pt x="6765" y="9700"/>
                    <a:pt x="6765" y="9687"/>
                    <a:pt x="6765" y="9668"/>
                  </a:cubicBezTo>
                  <a:lnTo>
                    <a:pt x="6752" y="9485"/>
                  </a:lnTo>
                  <a:cubicBezTo>
                    <a:pt x="6752" y="9414"/>
                    <a:pt x="6758" y="9362"/>
                    <a:pt x="6765" y="9342"/>
                  </a:cubicBezTo>
                  <a:cubicBezTo>
                    <a:pt x="6765" y="9329"/>
                    <a:pt x="6765" y="9323"/>
                    <a:pt x="6765" y="9323"/>
                  </a:cubicBezTo>
                  <a:cubicBezTo>
                    <a:pt x="6927" y="9154"/>
                    <a:pt x="7070" y="9017"/>
                    <a:pt x="7187" y="8913"/>
                  </a:cubicBezTo>
                  <a:cubicBezTo>
                    <a:pt x="7402" y="8725"/>
                    <a:pt x="7617" y="8562"/>
                    <a:pt x="7831" y="8432"/>
                  </a:cubicBezTo>
                  <a:cubicBezTo>
                    <a:pt x="7838" y="8438"/>
                    <a:pt x="7844" y="8445"/>
                    <a:pt x="7864" y="8451"/>
                  </a:cubicBezTo>
                  <a:cubicBezTo>
                    <a:pt x="7916" y="8471"/>
                    <a:pt x="7961" y="8503"/>
                    <a:pt x="8000" y="8542"/>
                  </a:cubicBezTo>
                  <a:cubicBezTo>
                    <a:pt x="8004" y="8546"/>
                    <a:pt x="8007" y="8547"/>
                    <a:pt x="8011" y="8547"/>
                  </a:cubicBezTo>
                  <a:cubicBezTo>
                    <a:pt x="8015" y="8547"/>
                    <a:pt x="8020" y="8546"/>
                    <a:pt x="8026" y="8542"/>
                  </a:cubicBezTo>
                  <a:lnTo>
                    <a:pt x="8020" y="8516"/>
                  </a:lnTo>
                  <a:cubicBezTo>
                    <a:pt x="8013" y="8490"/>
                    <a:pt x="8000" y="8477"/>
                    <a:pt x="7994" y="8471"/>
                  </a:cubicBezTo>
                  <a:cubicBezTo>
                    <a:pt x="7974" y="8458"/>
                    <a:pt x="7961" y="8445"/>
                    <a:pt x="7942" y="8438"/>
                  </a:cubicBezTo>
                  <a:cubicBezTo>
                    <a:pt x="7929" y="8432"/>
                    <a:pt x="7909" y="8419"/>
                    <a:pt x="7877" y="8399"/>
                  </a:cubicBezTo>
                  <a:cubicBezTo>
                    <a:pt x="7890" y="8393"/>
                    <a:pt x="7909" y="8380"/>
                    <a:pt x="7929" y="8373"/>
                  </a:cubicBezTo>
                  <a:lnTo>
                    <a:pt x="8000" y="8367"/>
                  </a:lnTo>
                  <a:close/>
                  <a:moveTo>
                    <a:pt x="13548" y="8120"/>
                  </a:moveTo>
                  <a:lnTo>
                    <a:pt x="13600" y="8412"/>
                  </a:lnTo>
                  <a:cubicBezTo>
                    <a:pt x="13626" y="8627"/>
                    <a:pt x="13646" y="8790"/>
                    <a:pt x="13652" y="8894"/>
                  </a:cubicBezTo>
                  <a:lnTo>
                    <a:pt x="13659" y="9147"/>
                  </a:lnTo>
                  <a:cubicBezTo>
                    <a:pt x="13652" y="9472"/>
                    <a:pt x="13633" y="9778"/>
                    <a:pt x="13587" y="10071"/>
                  </a:cubicBezTo>
                  <a:cubicBezTo>
                    <a:pt x="13587" y="10123"/>
                    <a:pt x="13574" y="10168"/>
                    <a:pt x="13561" y="10201"/>
                  </a:cubicBezTo>
                  <a:cubicBezTo>
                    <a:pt x="13542" y="10233"/>
                    <a:pt x="13516" y="10259"/>
                    <a:pt x="13496" y="10272"/>
                  </a:cubicBezTo>
                  <a:cubicBezTo>
                    <a:pt x="13463" y="10305"/>
                    <a:pt x="13418" y="10324"/>
                    <a:pt x="13359" y="10331"/>
                  </a:cubicBezTo>
                  <a:cubicBezTo>
                    <a:pt x="13288" y="10349"/>
                    <a:pt x="13215" y="10359"/>
                    <a:pt x="13141" y="10359"/>
                  </a:cubicBezTo>
                  <a:cubicBezTo>
                    <a:pt x="13081" y="10359"/>
                    <a:pt x="13021" y="10352"/>
                    <a:pt x="12963" y="10337"/>
                  </a:cubicBezTo>
                  <a:cubicBezTo>
                    <a:pt x="12917" y="10331"/>
                    <a:pt x="12885" y="10318"/>
                    <a:pt x="12865" y="10292"/>
                  </a:cubicBezTo>
                  <a:cubicBezTo>
                    <a:pt x="12859" y="10279"/>
                    <a:pt x="12852" y="10253"/>
                    <a:pt x="12852" y="10214"/>
                  </a:cubicBezTo>
                  <a:cubicBezTo>
                    <a:pt x="12859" y="10181"/>
                    <a:pt x="12865" y="10129"/>
                    <a:pt x="12872" y="10064"/>
                  </a:cubicBezTo>
                  <a:cubicBezTo>
                    <a:pt x="12885" y="9993"/>
                    <a:pt x="12891" y="9941"/>
                    <a:pt x="12898" y="9915"/>
                  </a:cubicBezTo>
                  <a:cubicBezTo>
                    <a:pt x="12898" y="9791"/>
                    <a:pt x="12898" y="9700"/>
                    <a:pt x="12904" y="9635"/>
                  </a:cubicBezTo>
                  <a:cubicBezTo>
                    <a:pt x="12917" y="9498"/>
                    <a:pt x="12930" y="9401"/>
                    <a:pt x="12930" y="9336"/>
                  </a:cubicBezTo>
                  <a:cubicBezTo>
                    <a:pt x="12930" y="9264"/>
                    <a:pt x="12924" y="9186"/>
                    <a:pt x="12911" y="9102"/>
                  </a:cubicBezTo>
                  <a:cubicBezTo>
                    <a:pt x="12891" y="8926"/>
                    <a:pt x="12885" y="8790"/>
                    <a:pt x="12885" y="8699"/>
                  </a:cubicBezTo>
                  <a:lnTo>
                    <a:pt x="12872" y="8412"/>
                  </a:lnTo>
                  <a:cubicBezTo>
                    <a:pt x="12865" y="8341"/>
                    <a:pt x="12846" y="8263"/>
                    <a:pt x="12826" y="8178"/>
                  </a:cubicBezTo>
                  <a:cubicBezTo>
                    <a:pt x="12976" y="8152"/>
                    <a:pt x="13125" y="8133"/>
                    <a:pt x="13275" y="8126"/>
                  </a:cubicBezTo>
                  <a:cubicBezTo>
                    <a:pt x="13307" y="8126"/>
                    <a:pt x="13340" y="8120"/>
                    <a:pt x="13372" y="8120"/>
                  </a:cubicBezTo>
                  <a:cubicBezTo>
                    <a:pt x="13366" y="8139"/>
                    <a:pt x="13372" y="8172"/>
                    <a:pt x="13372" y="8198"/>
                  </a:cubicBezTo>
                  <a:cubicBezTo>
                    <a:pt x="13405" y="8412"/>
                    <a:pt x="13431" y="8738"/>
                    <a:pt x="13457" y="9173"/>
                  </a:cubicBezTo>
                  <a:cubicBezTo>
                    <a:pt x="13463" y="9290"/>
                    <a:pt x="13463" y="9362"/>
                    <a:pt x="13457" y="9388"/>
                  </a:cubicBezTo>
                  <a:cubicBezTo>
                    <a:pt x="13457" y="9459"/>
                    <a:pt x="13444" y="9551"/>
                    <a:pt x="13424" y="9648"/>
                  </a:cubicBezTo>
                  <a:lnTo>
                    <a:pt x="13359" y="9999"/>
                  </a:lnTo>
                  <a:cubicBezTo>
                    <a:pt x="13346" y="10064"/>
                    <a:pt x="13327" y="10110"/>
                    <a:pt x="13301" y="10129"/>
                  </a:cubicBezTo>
                  <a:cubicBezTo>
                    <a:pt x="13281" y="10149"/>
                    <a:pt x="13249" y="10162"/>
                    <a:pt x="13203" y="10168"/>
                  </a:cubicBezTo>
                  <a:cubicBezTo>
                    <a:pt x="13190" y="10170"/>
                    <a:pt x="13178" y="10171"/>
                    <a:pt x="13167" y="10171"/>
                  </a:cubicBezTo>
                  <a:cubicBezTo>
                    <a:pt x="13140" y="10171"/>
                    <a:pt x="13121" y="10166"/>
                    <a:pt x="13112" y="10162"/>
                  </a:cubicBezTo>
                  <a:cubicBezTo>
                    <a:pt x="13086" y="10149"/>
                    <a:pt x="13073" y="10110"/>
                    <a:pt x="13067" y="10058"/>
                  </a:cubicBezTo>
                  <a:cubicBezTo>
                    <a:pt x="13060" y="9960"/>
                    <a:pt x="13060" y="9850"/>
                    <a:pt x="13073" y="9733"/>
                  </a:cubicBezTo>
                  <a:cubicBezTo>
                    <a:pt x="13080" y="9668"/>
                    <a:pt x="13086" y="9616"/>
                    <a:pt x="13086" y="9583"/>
                  </a:cubicBezTo>
                  <a:cubicBezTo>
                    <a:pt x="13086" y="9564"/>
                    <a:pt x="13080" y="9551"/>
                    <a:pt x="13073" y="9544"/>
                  </a:cubicBezTo>
                  <a:cubicBezTo>
                    <a:pt x="13069" y="9542"/>
                    <a:pt x="13064" y="9540"/>
                    <a:pt x="13059" y="9540"/>
                  </a:cubicBezTo>
                  <a:cubicBezTo>
                    <a:pt x="13051" y="9540"/>
                    <a:pt x="13042" y="9545"/>
                    <a:pt x="13034" y="9557"/>
                  </a:cubicBezTo>
                  <a:cubicBezTo>
                    <a:pt x="13028" y="9570"/>
                    <a:pt x="13021" y="9583"/>
                    <a:pt x="13021" y="9603"/>
                  </a:cubicBezTo>
                  <a:lnTo>
                    <a:pt x="12995" y="9999"/>
                  </a:lnTo>
                  <a:cubicBezTo>
                    <a:pt x="12995" y="10110"/>
                    <a:pt x="13015" y="10188"/>
                    <a:pt x="13060" y="10220"/>
                  </a:cubicBezTo>
                  <a:cubicBezTo>
                    <a:pt x="13087" y="10239"/>
                    <a:pt x="13118" y="10249"/>
                    <a:pt x="13154" y="10249"/>
                  </a:cubicBezTo>
                  <a:cubicBezTo>
                    <a:pt x="13181" y="10249"/>
                    <a:pt x="13210" y="10244"/>
                    <a:pt x="13242" y="10233"/>
                  </a:cubicBezTo>
                  <a:cubicBezTo>
                    <a:pt x="13314" y="10214"/>
                    <a:pt x="13359" y="10181"/>
                    <a:pt x="13385" y="10142"/>
                  </a:cubicBezTo>
                  <a:cubicBezTo>
                    <a:pt x="13398" y="10123"/>
                    <a:pt x="13411" y="10084"/>
                    <a:pt x="13424" y="10038"/>
                  </a:cubicBezTo>
                  <a:cubicBezTo>
                    <a:pt x="13483" y="9752"/>
                    <a:pt x="13509" y="9518"/>
                    <a:pt x="13509" y="9336"/>
                  </a:cubicBezTo>
                  <a:lnTo>
                    <a:pt x="13503" y="9134"/>
                  </a:lnTo>
                  <a:cubicBezTo>
                    <a:pt x="13490" y="8803"/>
                    <a:pt x="13463" y="8497"/>
                    <a:pt x="13431" y="8217"/>
                  </a:cubicBezTo>
                  <a:cubicBezTo>
                    <a:pt x="13424" y="8178"/>
                    <a:pt x="13424" y="8146"/>
                    <a:pt x="13411" y="8120"/>
                  </a:cubicBezTo>
                  <a:close/>
                  <a:moveTo>
                    <a:pt x="6479" y="9785"/>
                  </a:moveTo>
                  <a:lnTo>
                    <a:pt x="6479" y="9798"/>
                  </a:lnTo>
                  <a:lnTo>
                    <a:pt x="6602" y="10194"/>
                  </a:lnTo>
                  <a:cubicBezTo>
                    <a:pt x="6622" y="10240"/>
                    <a:pt x="6661" y="10285"/>
                    <a:pt x="6726" y="10344"/>
                  </a:cubicBezTo>
                  <a:lnTo>
                    <a:pt x="6739" y="10350"/>
                  </a:lnTo>
                  <a:lnTo>
                    <a:pt x="6225" y="10409"/>
                  </a:lnTo>
                  <a:cubicBezTo>
                    <a:pt x="6283" y="10194"/>
                    <a:pt x="6368" y="9986"/>
                    <a:pt x="6479" y="9785"/>
                  </a:cubicBezTo>
                  <a:close/>
                  <a:moveTo>
                    <a:pt x="14914" y="8263"/>
                  </a:moveTo>
                  <a:cubicBezTo>
                    <a:pt x="14979" y="8276"/>
                    <a:pt x="15037" y="8289"/>
                    <a:pt x="15096" y="8308"/>
                  </a:cubicBezTo>
                  <a:cubicBezTo>
                    <a:pt x="15180" y="8334"/>
                    <a:pt x="15265" y="8367"/>
                    <a:pt x="15356" y="8412"/>
                  </a:cubicBezTo>
                  <a:lnTo>
                    <a:pt x="15356" y="8419"/>
                  </a:lnTo>
                  <a:cubicBezTo>
                    <a:pt x="15369" y="8451"/>
                    <a:pt x="15376" y="8510"/>
                    <a:pt x="15389" y="8595"/>
                  </a:cubicBezTo>
                  <a:cubicBezTo>
                    <a:pt x="15395" y="8673"/>
                    <a:pt x="15408" y="8731"/>
                    <a:pt x="15428" y="8770"/>
                  </a:cubicBezTo>
                  <a:cubicBezTo>
                    <a:pt x="15434" y="8803"/>
                    <a:pt x="15460" y="8848"/>
                    <a:pt x="15493" y="8913"/>
                  </a:cubicBezTo>
                  <a:cubicBezTo>
                    <a:pt x="15499" y="8946"/>
                    <a:pt x="15506" y="8978"/>
                    <a:pt x="15512" y="9004"/>
                  </a:cubicBezTo>
                  <a:cubicBezTo>
                    <a:pt x="15551" y="9290"/>
                    <a:pt x="15584" y="9492"/>
                    <a:pt x="15597" y="9616"/>
                  </a:cubicBezTo>
                  <a:lnTo>
                    <a:pt x="15675" y="10266"/>
                  </a:lnTo>
                  <a:cubicBezTo>
                    <a:pt x="15675" y="10318"/>
                    <a:pt x="15668" y="10363"/>
                    <a:pt x="15655" y="10389"/>
                  </a:cubicBezTo>
                  <a:cubicBezTo>
                    <a:pt x="15635" y="10429"/>
                    <a:pt x="15608" y="10446"/>
                    <a:pt x="15579" y="10446"/>
                  </a:cubicBezTo>
                  <a:cubicBezTo>
                    <a:pt x="15570" y="10446"/>
                    <a:pt x="15560" y="10445"/>
                    <a:pt x="15551" y="10442"/>
                  </a:cubicBezTo>
                  <a:cubicBezTo>
                    <a:pt x="15545" y="10435"/>
                    <a:pt x="15525" y="10422"/>
                    <a:pt x="15506" y="10396"/>
                  </a:cubicBezTo>
                  <a:cubicBezTo>
                    <a:pt x="15486" y="10383"/>
                    <a:pt x="15467" y="10363"/>
                    <a:pt x="15460" y="10350"/>
                  </a:cubicBezTo>
                  <a:cubicBezTo>
                    <a:pt x="15454" y="10331"/>
                    <a:pt x="15454" y="10305"/>
                    <a:pt x="15460" y="10259"/>
                  </a:cubicBezTo>
                  <a:cubicBezTo>
                    <a:pt x="15467" y="10220"/>
                    <a:pt x="15467" y="10194"/>
                    <a:pt x="15454" y="10175"/>
                  </a:cubicBezTo>
                  <a:cubicBezTo>
                    <a:pt x="15447" y="10162"/>
                    <a:pt x="15434" y="10155"/>
                    <a:pt x="15428" y="10155"/>
                  </a:cubicBezTo>
                  <a:cubicBezTo>
                    <a:pt x="15408" y="10155"/>
                    <a:pt x="15395" y="10181"/>
                    <a:pt x="15395" y="10220"/>
                  </a:cubicBezTo>
                  <a:cubicBezTo>
                    <a:pt x="15395" y="10227"/>
                    <a:pt x="15395" y="10246"/>
                    <a:pt x="15389" y="10279"/>
                  </a:cubicBezTo>
                  <a:cubicBezTo>
                    <a:pt x="15382" y="10298"/>
                    <a:pt x="15376" y="10318"/>
                    <a:pt x="15382" y="10337"/>
                  </a:cubicBezTo>
                  <a:cubicBezTo>
                    <a:pt x="15382" y="10363"/>
                    <a:pt x="15389" y="10389"/>
                    <a:pt x="15415" y="10422"/>
                  </a:cubicBezTo>
                  <a:cubicBezTo>
                    <a:pt x="15447" y="10474"/>
                    <a:pt x="15493" y="10507"/>
                    <a:pt x="15545" y="10513"/>
                  </a:cubicBezTo>
                  <a:cubicBezTo>
                    <a:pt x="15561" y="10518"/>
                    <a:pt x="15577" y="10520"/>
                    <a:pt x="15592" y="10520"/>
                  </a:cubicBezTo>
                  <a:cubicBezTo>
                    <a:pt x="15638" y="10520"/>
                    <a:pt x="15678" y="10498"/>
                    <a:pt x="15707" y="10455"/>
                  </a:cubicBezTo>
                  <a:cubicBezTo>
                    <a:pt x="15740" y="10415"/>
                    <a:pt x="15746" y="10350"/>
                    <a:pt x="15746" y="10259"/>
                  </a:cubicBezTo>
                  <a:cubicBezTo>
                    <a:pt x="15740" y="10168"/>
                    <a:pt x="15714" y="9993"/>
                    <a:pt x="15675" y="9733"/>
                  </a:cubicBezTo>
                  <a:cubicBezTo>
                    <a:pt x="15616" y="9407"/>
                    <a:pt x="15577" y="9219"/>
                    <a:pt x="15571" y="9167"/>
                  </a:cubicBezTo>
                  <a:cubicBezTo>
                    <a:pt x="15551" y="9063"/>
                    <a:pt x="15519" y="8926"/>
                    <a:pt x="15473" y="8751"/>
                  </a:cubicBezTo>
                  <a:cubicBezTo>
                    <a:pt x="15447" y="8666"/>
                    <a:pt x="15441" y="8614"/>
                    <a:pt x="15434" y="8595"/>
                  </a:cubicBezTo>
                  <a:cubicBezTo>
                    <a:pt x="15434" y="8529"/>
                    <a:pt x="15428" y="8484"/>
                    <a:pt x="15421" y="8445"/>
                  </a:cubicBezTo>
                  <a:lnTo>
                    <a:pt x="15421" y="8445"/>
                  </a:lnTo>
                  <a:cubicBezTo>
                    <a:pt x="15454" y="8464"/>
                    <a:pt x="15486" y="8484"/>
                    <a:pt x="15525" y="8503"/>
                  </a:cubicBezTo>
                  <a:cubicBezTo>
                    <a:pt x="15525" y="8516"/>
                    <a:pt x="15525" y="8523"/>
                    <a:pt x="15532" y="8529"/>
                  </a:cubicBezTo>
                  <a:cubicBezTo>
                    <a:pt x="15616" y="8744"/>
                    <a:pt x="15694" y="8965"/>
                    <a:pt x="15759" y="9199"/>
                  </a:cubicBezTo>
                  <a:cubicBezTo>
                    <a:pt x="15779" y="9271"/>
                    <a:pt x="15785" y="9323"/>
                    <a:pt x="15792" y="9349"/>
                  </a:cubicBezTo>
                  <a:cubicBezTo>
                    <a:pt x="15798" y="9394"/>
                    <a:pt x="15805" y="9459"/>
                    <a:pt x="15811" y="9557"/>
                  </a:cubicBezTo>
                  <a:cubicBezTo>
                    <a:pt x="15831" y="9850"/>
                    <a:pt x="15870" y="10194"/>
                    <a:pt x="15922" y="10585"/>
                  </a:cubicBezTo>
                  <a:cubicBezTo>
                    <a:pt x="15928" y="10617"/>
                    <a:pt x="15928" y="10643"/>
                    <a:pt x="15915" y="10650"/>
                  </a:cubicBezTo>
                  <a:cubicBezTo>
                    <a:pt x="15909" y="10669"/>
                    <a:pt x="15883" y="10676"/>
                    <a:pt x="15844" y="10676"/>
                  </a:cubicBezTo>
                  <a:lnTo>
                    <a:pt x="15629" y="10682"/>
                  </a:lnTo>
                  <a:cubicBezTo>
                    <a:pt x="15603" y="10682"/>
                    <a:pt x="15571" y="10676"/>
                    <a:pt x="15551" y="10676"/>
                  </a:cubicBezTo>
                  <a:cubicBezTo>
                    <a:pt x="15544" y="10668"/>
                    <a:pt x="15536" y="10665"/>
                    <a:pt x="15528" y="10665"/>
                  </a:cubicBezTo>
                  <a:cubicBezTo>
                    <a:pt x="15523" y="10665"/>
                    <a:pt x="15518" y="10666"/>
                    <a:pt x="15512" y="10669"/>
                  </a:cubicBezTo>
                  <a:cubicBezTo>
                    <a:pt x="15460" y="10663"/>
                    <a:pt x="15421" y="10656"/>
                    <a:pt x="15389" y="10637"/>
                  </a:cubicBezTo>
                  <a:cubicBezTo>
                    <a:pt x="15350" y="10611"/>
                    <a:pt x="15311" y="10572"/>
                    <a:pt x="15285" y="10520"/>
                  </a:cubicBezTo>
                  <a:cubicBezTo>
                    <a:pt x="15258" y="10481"/>
                    <a:pt x="15245" y="10428"/>
                    <a:pt x="15239" y="10383"/>
                  </a:cubicBezTo>
                  <a:cubicBezTo>
                    <a:pt x="15232" y="10344"/>
                    <a:pt x="15226" y="10285"/>
                    <a:pt x="15226" y="10207"/>
                  </a:cubicBezTo>
                  <a:lnTo>
                    <a:pt x="15200" y="9817"/>
                  </a:lnTo>
                  <a:cubicBezTo>
                    <a:pt x="15193" y="9616"/>
                    <a:pt x="15180" y="9466"/>
                    <a:pt x="15167" y="9368"/>
                  </a:cubicBezTo>
                  <a:cubicBezTo>
                    <a:pt x="15148" y="9193"/>
                    <a:pt x="15109" y="8998"/>
                    <a:pt x="15057" y="8783"/>
                  </a:cubicBezTo>
                  <a:cubicBezTo>
                    <a:pt x="15031" y="8679"/>
                    <a:pt x="14985" y="8503"/>
                    <a:pt x="14914" y="8263"/>
                  </a:cubicBezTo>
                  <a:close/>
                  <a:moveTo>
                    <a:pt x="12520" y="8237"/>
                  </a:moveTo>
                  <a:lnTo>
                    <a:pt x="12520" y="8243"/>
                  </a:lnTo>
                  <a:cubicBezTo>
                    <a:pt x="12527" y="8295"/>
                    <a:pt x="12527" y="8347"/>
                    <a:pt x="12527" y="8419"/>
                  </a:cubicBezTo>
                  <a:cubicBezTo>
                    <a:pt x="12520" y="8673"/>
                    <a:pt x="12475" y="9017"/>
                    <a:pt x="12384" y="9466"/>
                  </a:cubicBezTo>
                  <a:lnTo>
                    <a:pt x="12267" y="10097"/>
                  </a:lnTo>
                  <a:cubicBezTo>
                    <a:pt x="12221" y="10324"/>
                    <a:pt x="12182" y="10487"/>
                    <a:pt x="12143" y="10578"/>
                  </a:cubicBezTo>
                  <a:cubicBezTo>
                    <a:pt x="12130" y="10611"/>
                    <a:pt x="12117" y="10637"/>
                    <a:pt x="12111" y="10650"/>
                  </a:cubicBezTo>
                  <a:cubicBezTo>
                    <a:pt x="12091" y="10669"/>
                    <a:pt x="12065" y="10689"/>
                    <a:pt x="12020" y="10715"/>
                  </a:cubicBezTo>
                  <a:cubicBezTo>
                    <a:pt x="11942" y="10754"/>
                    <a:pt x="11890" y="10780"/>
                    <a:pt x="11851" y="10786"/>
                  </a:cubicBezTo>
                  <a:cubicBezTo>
                    <a:pt x="11834" y="10789"/>
                    <a:pt x="11814" y="10790"/>
                    <a:pt x="11788" y="10790"/>
                  </a:cubicBezTo>
                  <a:cubicBezTo>
                    <a:pt x="11752" y="10790"/>
                    <a:pt x="11706" y="10787"/>
                    <a:pt x="11649" y="10780"/>
                  </a:cubicBezTo>
                  <a:cubicBezTo>
                    <a:pt x="11623" y="10773"/>
                    <a:pt x="11610" y="10767"/>
                    <a:pt x="11603" y="10760"/>
                  </a:cubicBezTo>
                  <a:cubicBezTo>
                    <a:pt x="11597" y="10754"/>
                    <a:pt x="11597" y="10741"/>
                    <a:pt x="11590" y="10715"/>
                  </a:cubicBezTo>
                  <a:cubicBezTo>
                    <a:pt x="11571" y="10546"/>
                    <a:pt x="11590" y="10344"/>
                    <a:pt x="11636" y="10116"/>
                  </a:cubicBezTo>
                  <a:cubicBezTo>
                    <a:pt x="11708" y="9850"/>
                    <a:pt x="11753" y="9648"/>
                    <a:pt x="11786" y="9518"/>
                  </a:cubicBezTo>
                  <a:cubicBezTo>
                    <a:pt x="11831" y="9303"/>
                    <a:pt x="11864" y="9115"/>
                    <a:pt x="11877" y="8952"/>
                  </a:cubicBezTo>
                  <a:cubicBezTo>
                    <a:pt x="11903" y="8751"/>
                    <a:pt x="11896" y="8588"/>
                    <a:pt x="11864" y="8451"/>
                  </a:cubicBezTo>
                  <a:cubicBezTo>
                    <a:pt x="11961" y="8412"/>
                    <a:pt x="12059" y="8373"/>
                    <a:pt x="12156" y="8334"/>
                  </a:cubicBezTo>
                  <a:cubicBezTo>
                    <a:pt x="12234" y="8315"/>
                    <a:pt x="12312" y="8289"/>
                    <a:pt x="12390" y="8269"/>
                  </a:cubicBezTo>
                  <a:cubicBezTo>
                    <a:pt x="12390" y="8282"/>
                    <a:pt x="12390" y="8289"/>
                    <a:pt x="12390" y="8302"/>
                  </a:cubicBezTo>
                  <a:cubicBezTo>
                    <a:pt x="12423" y="8542"/>
                    <a:pt x="12410" y="8816"/>
                    <a:pt x="12351" y="9115"/>
                  </a:cubicBezTo>
                  <a:cubicBezTo>
                    <a:pt x="12325" y="9297"/>
                    <a:pt x="12260" y="9564"/>
                    <a:pt x="12163" y="9921"/>
                  </a:cubicBezTo>
                  <a:lnTo>
                    <a:pt x="12065" y="10279"/>
                  </a:lnTo>
                  <a:cubicBezTo>
                    <a:pt x="12046" y="10357"/>
                    <a:pt x="12020" y="10422"/>
                    <a:pt x="11994" y="10468"/>
                  </a:cubicBezTo>
                  <a:cubicBezTo>
                    <a:pt x="11948" y="10533"/>
                    <a:pt x="11896" y="10572"/>
                    <a:pt x="11825" y="10578"/>
                  </a:cubicBezTo>
                  <a:cubicBezTo>
                    <a:pt x="11799" y="10578"/>
                    <a:pt x="11779" y="10572"/>
                    <a:pt x="11766" y="10559"/>
                  </a:cubicBezTo>
                  <a:cubicBezTo>
                    <a:pt x="11760" y="10552"/>
                    <a:pt x="11747" y="10533"/>
                    <a:pt x="11747" y="10513"/>
                  </a:cubicBezTo>
                  <a:cubicBezTo>
                    <a:pt x="11734" y="10455"/>
                    <a:pt x="11740" y="10389"/>
                    <a:pt x="11766" y="10311"/>
                  </a:cubicBezTo>
                  <a:cubicBezTo>
                    <a:pt x="11799" y="10220"/>
                    <a:pt x="11825" y="10155"/>
                    <a:pt x="11838" y="10116"/>
                  </a:cubicBezTo>
                  <a:cubicBezTo>
                    <a:pt x="11864" y="10038"/>
                    <a:pt x="11883" y="9947"/>
                    <a:pt x="11903" y="9850"/>
                  </a:cubicBezTo>
                  <a:lnTo>
                    <a:pt x="11948" y="9596"/>
                  </a:lnTo>
                  <a:cubicBezTo>
                    <a:pt x="11955" y="9583"/>
                    <a:pt x="11955" y="9570"/>
                    <a:pt x="11948" y="9557"/>
                  </a:cubicBezTo>
                  <a:cubicBezTo>
                    <a:pt x="11948" y="9548"/>
                    <a:pt x="11941" y="9541"/>
                    <a:pt x="11935" y="9541"/>
                  </a:cubicBezTo>
                  <a:cubicBezTo>
                    <a:pt x="11933" y="9541"/>
                    <a:pt x="11930" y="9542"/>
                    <a:pt x="11929" y="9544"/>
                  </a:cubicBezTo>
                  <a:cubicBezTo>
                    <a:pt x="11916" y="9544"/>
                    <a:pt x="11909" y="9557"/>
                    <a:pt x="11903" y="9577"/>
                  </a:cubicBezTo>
                  <a:lnTo>
                    <a:pt x="11857" y="9811"/>
                  </a:lnTo>
                  <a:cubicBezTo>
                    <a:pt x="11838" y="9902"/>
                    <a:pt x="11818" y="9967"/>
                    <a:pt x="11805" y="10012"/>
                  </a:cubicBezTo>
                  <a:cubicBezTo>
                    <a:pt x="11786" y="10071"/>
                    <a:pt x="11760" y="10155"/>
                    <a:pt x="11714" y="10272"/>
                  </a:cubicBezTo>
                  <a:cubicBezTo>
                    <a:pt x="11675" y="10376"/>
                    <a:pt x="11668" y="10461"/>
                    <a:pt x="11681" y="10539"/>
                  </a:cubicBezTo>
                  <a:cubicBezTo>
                    <a:pt x="11688" y="10585"/>
                    <a:pt x="11708" y="10617"/>
                    <a:pt x="11734" y="10630"/>
                  </a:cubicBezTo>
                  <a:cubicBezTo>
                    <a:pt x="11753" y="10643"/>
                    <a:pt x="11779" y="10643"/>
                    <a:pt x="11818" y="10643"/>
                  </a:cubicBezTo>
                  <a:cubicBezTo>
                    <a:pt x="11870" y="10637"/>
                    <a:pt x="11909" y="10624"/>
                    <a:pt x="11942" y="10611"/>
                  </a:cubicBezTo>
                  <a:cubicBezTo>
                    <a:pt x="12020" y="10572"/>
                    <a:pt x="12072" y="10474"/>
                    <a:pt x="12111" y="10324"/>
                  </a:cubicBezTo>
                  <a:lnTo>
                    <a:pt x="12384" y="9277"/>
                  </a:lnTo>
                  <a:cubicBezTo>
                    <a:pt x="12455" y="8946"/>
                    <a:pt x="12475" y="8614"/>
                    <a:pt x="12442" y="8276"/>
                  </a:cubicBezTo>
                  <a:cubicBezTo>
                    <a:pt x="12436" y="8269"/>
                    <a:pt x="12436" y="8263"/>
                    <a:pt x="12436" y="8256"/>
                  </a:cubicBezTo>
                  <a:cubicBezTo>
                    <a:pt x="12462" y="8250"/>
                    <a:pt x="12494" y="8243"/>
                    <a:pt x="12520" y="8237"/>
                  </a:cubicBezTo>
                  <a:close/>
                  <a:moveTo>
                    <a:pt x="7591" y="8009"/>
                  </a:moveTo>
                  <a:lnTo>
                    <a:pt x="7591" y="8009"/>
                  </a:lnTo>
                  <a:cubicBezTo>
                    <a:pt x="7051" y="8347"/>
                    <a:pt x="6557" y="8744"/>
                    <a:pt x="6114" y="9199"/>
                  </a:cubicBezTo>
                  <a:cubicBezTo>
                    <a:pt x="5659" y="9674"/>
                    <a:pt x="5275" y="10194"/>
                    <a:pt x="4970" y="10760"/>
                  </a:cubicBezTo>
                  <a:cubicBezTo>
                    <a:pt x="4957" y="10786"/>
                    <a:pt x="4944" y="10799"/>
                    <a:pt x="4924" y="10806"/>
                  </a:cubicBezTo>
                  <a:cubicBezTo>
                    <a:pt x="4911" y="10806"/>
                    <a:pt x="4898" y="10799"/>
                    <a:pt x="4872" y="10786"/>
                  </a:cubicBezTo>
                  <a:cubicBezTo>
                    <a:pt x="4716" y="10695"/>
                    <a:pt x="4541" y="10637"/>
                    <a:pt x="4358" y="10617"/>
                  </a:cubicBezTo>
                  <a:cubicBezTo>
                    <a:pt x="4286" y="10607"/>
                    <a:pt x="4214" y="10602"/>
                    <a:pt x="4143" y="10602"/>
                  </a:cubicBezTo>
                  <a:cubicBezTo>
                    <a:pt x="4030" y="10602"/>
                    <a:pt x="3920" y="10615"/>
                    <a:pt x="3812" y="10643"/>
                  </a:cubicBezTo>
                  <a:cubicBezTo>
                    <a:pt x="3741" y="10663"/>
                    <a:pt x="3682" y="10682"/>
                    <a:pt x="3630" y="10708"/>
                  </a:cubicBezTo>
                  <a:cubicBezTo>
                    <a:pt x="3650" y="10630"/>
                    <a:pt x="3682" y="10539"/>
                    <a:pt x="3741" y="10448"/>
                  </a:cubicBezTo>
                  <a:cubicBezTo>
                    <a:pt x="3929" y="10097"/>
                    <a:pt x="4124" y="9824"/>
                    <a:pt x="4319" y="9629"/>
                  </a:cubicBezTo>
                  <a:cubicBezTo>
                    <a:pt x="4384" y="9564"/>
                    <a:pt x="4482" y="9479"/>
                    <a:pt x="4599" y="9388"/>
                  </a:cubicBezTo>
                  <a:lnTo>
                    <a:pt x="5009" y="9394"/>
                  </a:lnTo>
                  <a:lnTo>
                    <a:pt x="5614" y="9531"/>
                  </a:lnTo>
                  <a:cubicBezTo>
                    <a:pt x="5633" y="9536"/>
                    <a:pt x="5652" y="9538"/>
                    <a:pt x="5669" y="9538"/>
                  </a:cubicBezTo>
                  <a:cubicBezTo>
                    <a:pt x="5697" y="9538"/>
                    <a:pt x="5719" y="9533"/>
                    <a:pt x="5731" y="9525"/>
                  </a:cubicBezTo>
                  <a:cubicBezTo>
                    <a:pt x="5750" y="9512"/>
                    <a:pt x="5770" y="9492"/>
                    <a:pt x="5789" y="9466"/>
                  </a:cubicBezTo>
                  <a:cubicBezTo>
                    <a:pt x="5802" y="9453"/>
                    <a:pt x="5822" y="9433"/>
                    <a:pt x="5848" y="9407"/>
                  </a:cubicBezTo>
                  <a:cubicBezTo>
                    <a:pt x="5867" y="9381"/>
                    <a:pt x="5880" y="9362"/>
                    <a:pt x="5887" y="9336"/>
                  </a:cubicBezTo>
                  <a:cubicBezTo>
                    <a:pt x="5893" y="9310"/>
                    <a:pt x="5880" y="9284"/>
                    <a:pt x="5854" y="9251"/>
                  </a:cubicBezTo>
                  <a:cubicBezTo>
                    <a:pt x="5835" y="9232"/>
                    <a:pt x="5809" y="9212"/>
                    <a:pt x="5776" y="9206"/>
                  </a:cubicBezTo>
                  <a:lnTo>
                    <a:pt x="5679" y="9180"/>
                  </a:lnTo>
                  <a:cubicBezTo>
                    <a:pt x="5633" y="9160"/>
                    <a:pt x="5601" y="9147"/>
                    <a:pt x="5575" y="9141"/>
                  </a:cubicBezTo>
                  <a:cubicBezTo>
                    <a:pt x="5549" y="9134"/>
                    <a:pt x="5510" y="9128"/>
                    <a:pt x="5451" y="9115"/>
                  </a:cubicBezTo>
                  <a:cubicBezTo>
                    <a:pt x="5392" y="9115"/>
                    <a:pt x="5347" y="9108"/>
                    <a:pt x="5321" y="9095"/>
                  </a:cubicBezTo>
                  <a:cubicBezTo>
                    <a:pt x="5256" y="9069"/>
                    <a:pt x="5210" y="9050"/>
                    <a:pt x="5178" y="9043"/>
                  </a:cubicBezTo>
                  <a:cubicBezTo>
                    <a:pt x="5145" y="9037"/>
                    <a:pt x="5119" y="9030"/>
                    <a:pt x="5100" y="9024"/>
                  </a:cubicBezTo>
                  <a:cubicBezTo>
                    <a:pt x="5419" y="8803"/>
                    <a:pt x="5711" y="8627"/>
                    <a:pt x="5971" y="8484"/>
                  </a:cubicBezTo>
                  <a:cubicBezTo>
                    <a:pt x="5971" y="8490"/>
                    <a:pt x="5978" y="8490"/>
                    <a:pt x="5984" y="8497"/>
                  </a:cubicBezTo>
                  <a:cubicBezTo>
                    <a:pt x="6043" y="8510"/>
                    <a:pt x="6127" y="8523"/>
                    <a:pt x="6244" y="8542"/>
                  </a:cubicBezTo>
                  <a:cubicBezTo>
                    <a:pt x="6257" y="8542"/>
                    <a:pt x="6303" y="8555"/>
                    <a:pt x="6368" y="8575"/>
                  </a:cubicBezTo>
                  <a:cubicBezTo>
                    <a:pt x="6420" y="8595"/>
                    <a:pt x="6459" y="8601"/>
                    <a:pt x="6492" y="8608"/>
                  </a:cubicBezTo>
                  <a:cubicBezTo>
                    <a:pt x="6504" y="8609"/>
                    <a:pt x="6516" y="8610"/>
                    <a:pt x="6527" y="8610"/>
                  </a:cubicBezTo>
                  <a:cubicBezTo>
                    <a:pt x="6559" y="8610"/>
                    <a:pt x="6588" y="8604"/>
                    <a:pt x="6622" y="8595"/>
                  </a:cubicBezTo>
                  <a:cubicBezTo>
                    <a:pt x="6667" y="8581"/>
                    <a:pt x="6700" y="8555"/>
                    <a:pt x="6719" y="8516"/>
                  </a:cubicBezTo>
                  <a:cubicBezTo>
                    <a:pt x="6732" y="8497"/>
                    <a:pt x="6739" y="8471"/>
                    <a:pt x="6739" y="8438"/>
                  </a:cubicBezTo>
                  <a:cubicBezTo>
                    <a:pt x="6739" y="8412"/>
                    <a:pt x="6732" y="8393"/>
                    <a:pt x="6726" y="8380"/>
                  </a:cubicBezTo>
                  <a:cubicBezTo>
                    <a:pt x="6713" y="8367"/>
                    <a:pt x="6687" y="8347"/>
                    <a:pt x="6654" y="8334"/>
                  </a:cubicBezTo>
                  <a:lnTo>
                    <a:pt x="6472" y="8250"/>
                  </a:lnTo>
                  <a:cubicBezTo>
                    <a:pt x="6856" y="8100"/>
                    <a:pt x="7233" y="8022"/>
                    <a:pt x="7591" y="8009"/>
                  </a:cubicBezTo>
                  <a:close/>
                  <a:moveTo>
                    <a:pt x="13659" y="8120"/>
                  </a:moveTo>
                  <a:cubicBezTo>
                    <a:pt x="13730" y="8120"/>
                    <a:pt x="13795" y="8126"/>
                    <a:pt x="13873" y="8126"/>
                  </a:cubicBezTo>
                  <a:cubicBezTo>
                    <a:pt x="13880" y="8165"/>
                    <a:pt x="13886" y="8204"/>
                    <a:pt x="13893" y="8250"/>
                  </a:cubicBezTo>
                  <a:cubicBezTo>
                    <a:pt x="13893" y="8289"/>
                    <a:pt x="13893" y="8341"/>
                    <a:pt x="13893" y="8412"/>
                  </a:cubicBezTo>
                  <a:cubicBezTo>
                    <a:pt x="13899" y="8503"/>
                    <a:pt x="13919" y="8647"/>
                    <a:pt x="13958" y="8835"/>
                  </a:cubicBezTo>
                  <a:cubicBezTo>
                    <a:pt x="14003" y="9017"/>
                    <a:pt x="14023" y="9160"/>
                    <a:pt x="14023" y="9258"/>
                  </a:cubicBezTo>
                  <a:cubicBezTo>
                    <a:pt x="14023" y="9316"/>
                    <a:pt x="14023" y="9401"/>
                    <a:pt x="14010" y="9518"/>
                  </a:cubicBezTo>
                  <a:cubicBezTo>
                    <a:pt x="13997" y="9681"/>
                    <a:pt x="13990" y="9869"/>
                    <a:pt x="13990" y="10077"/>
                  </a:cubicBezTo>
                  <a:cubicBezTo>
                    <a:pt x="13990" y="10142"/>
                    <a:pt x="13990" y="10194"/>
                    <a:pt x="14003" y="10214"/>
                  </a:cubicBezTo>
                  <a:cubicBezTo>
                    <a:pt x="14036" y="10285"/>
                    <a:pt x="14101" y="10324"/>
                    <a:pt x="14198" y="10324"/>
                  </a:cubicBezTo>
                  <a:cubicBezTo>
                    <a:pt x="14220" y="10327"/>
                    <a:pt x="14246" y="10329"/>
                    <a:pt x="14276" y="10329"/>
                  </a:cubicBezTo>
                  <a:cubicBezTo>
                    <a:pt x="14318" y="10329"/>
                    <a:pt x="14369" y="10326"/>
                    <a:pt x="14426" y="10318"/>
                  </a:cubicBezTo>
                  <a:cubicBezTo>
                    <a:pt x="14472" y="10318"/>
                    <a:pt x="14537" y="10324"/>
                    <a:pt x="14621" y="10324"/>
                  </a:cubicBezTo>
                  <a:cubicBezTo>
                    <a:pt x="14680" y="10324"/>
                    <a:pt x="14725" y="10318"/>
                    <a:pt x="14764" y="10311"/>
                  </a:cubicBezTo>
                  <a:cubicBezTo>
                    <a:pt x="14803" y="10298"/>
                    <a:pt x="14829" y="10285"/>
                    <a:pt x="14842" y="10272"/>
                  </a:cubicBezTo>
                  <a:cubicBezTo>
                    <a:pt x="14855" y="10253"/>
                    <a:pt x="14868" y="10220"/>
                    <a:pt x="14868" y="10168"/>
                  </a:cubicBezTo>
                  <a:cubicBezTo>
                    <a:pt x="14881" y="9967"/>
                    <a:pt x="14888" y="9726"/>
                    <a:pt x="14881" y="9446"/>
                  </a:cubicBezTo>
                  <a:cubicBezTo>
                    <a:pt x="14875" y="9043"/>
                    <a:pt x="14842" y="8731"/>
                    <a:pt x="14797" y="8497"/>
                  </a:cubicBezTo>
                  <a:lnTo>
                    <a:pt x="14732" y="8224"/>
                  </a:lnTo>
                  <a:lnTo>
                    <a:pt x="14732" y="8224"/>
                  </a:lnTo>
                  <a:cubicBezTo>
                    <a:pt x="14777" y="8230"/>
                    <a:pt x="14816" y="8237"/>
                    <a:pt x="14855" y="8250"/>
                  </a:cubicBezTo>
                  <a:cubicBezTo>
                    <a:pt x="14855" y="8269"/>
                    <a:pt x="14855" y="8289"/>
                    <a:pt x="14862" y="8308"/>
                  </a:cubicBezTo>
                  <a:cubicBezTo>
                    <a:pt x="14868" y="8354"/>
                    <a:pt x="14907" y="8529"/>
                    <a:pt x="14985" y="8848"/>
                  </a:cubicBezTo>
                  <a:cubicBezTo>
                    <a:pt x="15037" y="9069"/>
                    <a:pt x="15070" y="9251"/>
                    <a:pt x="15089" y="9394"/>
                  </a:cubicBezTo>
                  <a:lnTo>
                    <a:pt x="15135" y="10259"/>
                  </a:lnTo>
                  <a:cubicBezTo>
                    <a:pt x="15141" y="10344"/>
                    <a:pt x="15148" y="10396"/>
                    <a:pt x="15154" y="10415"/>
                  </a:cubicBezTo>
                  <a:cubicBezTo>
                    <a:pt x="15141" y="10415"/>
                    <a:pt x="15135" y="10422"/>
                    <a:pt x="15135" y="10435"/>
                  </a:cubicBezTo>
                  <a:cubicBezTo>
                    <a:pt x="15128" y="10442"/>
                    <a:pt x="15128" y="10455"/>
                    <a:pt x="15128" y="10468"/>
                  </a:cubicBezTo>
                  <a:cubicBezTo>
                    <a:pt x="15128" y="10507"/>
                    <a:pt x="15122" y="10546"/>
                    <a:pt x="15109" y="10578"/>
                  </a:cubicBezTo>
                  <a:cubicBezTo>
                    <a:pt x="15063" y="10546"/>
                    <a:pt x="15011" y="10513"/>
                    <a:pt x="14946" y="10487"/>
                  </a:cubicBezTo>
                  <a:cubicBezTo>
                    <a:pt x="14803" y="10422"/>
                    <a:pt x="14621" y="10389"/>
                    <a:pt x="14394" y="10376"/>
                  </a:cubicBezTo>
                  <a:cubicBezTo>
                    <a:pt x="14361" y="10375"/>
                    <a:pt x="14328" y="10374"/>
                    <a:pt x="14295" y="10374"/>
                  </a:cubicBezTo>
                  <a:cubicBezTo>
                    <a:pt x="14029" y="10374"/>
                    <a:pt x="13717" y="10419"/>
                    <a:pt x="13359" y="10500"/>
                  </a:cubicBezTo>
                  <a:cubicBezTo>
                    <a:pt x="12885" y="10611"/>
                    <a:pt x="12423" y="10767"/>
                    <a:pt x="11981" y="10968"/>
                  </a:cubicBezTo>
                  <a:lnTo>
                    <a:pt x="11981" y="10962"/>
                  </a:lnTo>
                  <a:cubicBezTo>
                    <a:pt x="11987" y="10923"/>
                    <a:pt x="11987" y="10897"/>
                    <a:pt x="11987" y="10890"/>
                  </a:cubicBezTo>
                  <a:cubicBezTo>
                    <a:pt x="11987" y="10877"/>
                    <a:pt x="11981" y="10858"/>
                    <a:pt x="11974" y="10845"/>
                  </a:cubicBezTo>
                  <a:cubicBezTo>
                    <a:pt x="11994" y="10832"/>
                    <a:pt x="12020" y="10819"/>
                    <a:pt x="12052" y="10793"/>
                  </a:cubicBezTo>
                  <a:cubicBezTo>
                    <a:pt x="12098" y="10773"/>
                    <a:pt x="12130" y="10754"/>
                    <a:pt x="12143" y="10741"/>
                  </a:cubicBezTo>
                  <a:cubicBezTo>
                    <a:pt x="12176" y="10715"/>
                    <a:pt x="12208" y="10669"/>
                    <a:pt x="12234" y="10611"/>
                  </a:cubicBezTo>
                  <a:cubicBezTo>
                    <a:pt x="12267" y="10526"/>
                    <a:pt x="12293" y="10415"/>
                    <a:pt x="12319" y="10266"/>
                  </a:cubicBezTo>
                  <a:lnTo>
                    <a:pt x="12501" y="9355"/>
                  </a:lnTo>
                  <a:cubicBezTo>
                    <a:pt x="12553" y="9108"/>
                    <a:pt x="12586" y="8900"/>
                    <a:pt x="12599" y="8738"/>
                  </a:cubicBezTo>
                  <a:cubicBezTo>
                    <a:pt x="12605" y="8686"/>
                    <a:pt x="12612" y="8614"/>
                    <a:pt x="12618" y="8510"/>
                  </a:cubicBezTo>
                  <a:lnTo>
                    <a:pt x="12638" y="8224"/>
                  </a:lnTo>
                  <a:lnTo>
                    <a:pt x="12638" y="8211"/>
                  </a:lnTo>
                  <a:cubicBezTo>
                    <a:pt x="12690" y="8198"/>
                    <a:pt x="12735" y="8191"/>
                    <a:pt x="12787" y="8185"/>
                  </a:cubicBezTo>
                  <a:lnTo>
                    <a:pt x="12787" y="8185"/>
                  </a:lnTo>
                  <a:cubicBezTo>
                    <a:pt x="12781" y="8198"/>
                    <a:pt x="12781" y="8217"/>
                    <a:pt x="12787" y="8243"/>
                  </a:cubicBezTo>
                  <a:cubicBezTo>
                    <a:pt x="12807" y="8354"/>
                    <a:pt x="12813" y="8458"/>
                    <a:pt x="12813" y="8555"/>
                  </a:cubicBezTo>
                  <a:cubicBezTo>
                    <a:pt x="12813" y="8614"/>
                    <a:pt x="12813" y="8712"/>
                    <a:pt x="12807" y="8842"/>
                  </a:cubicBezTo>
                  <a:cubicBezTo>
                    <a:pt x="12813" y="8900"/>
                    <a:pt x="12826" y="8991"/>
                    <a:pt x="12846" y="9108"/>
                  </a:cubicBezTo>
                  <a:cubicBezTo>
                    <a:pt x="12852" y="9199"/>
                    <a:pt x="12852" y="9329"/>
                    <a:pt x="12839" y="9512"/>
                  </a:cubicBezTo>
                  <a:cubicBezTo>
                    <a:pt x="12826" y="9726"/>
                    <a:pt x="12813" y="9889"/>
                    <a:pt x="12800" y="9999"/>
                  </a:cubicBezTo>
                  <a:cubicBezTo>
                    <a:pt x="12787" y="10136"/>
                    <a:pt x="12781" y="10227"/>
                    <a:pt x="12781" y="10259"/>
                  </a:cubicBezTo>
                  <a:cubicBezTo>
                    <a:pt x="12781" y="10305"/>
                    <a:pt x="12787" y="10337"/>
                    <a:pt x="12800" y="10357"/>
                  </a:cubicBezTo>
                  <a:cubicBezTo>
                    <a:pt x="12820" y="10389"/>
                    <a:pt x="12865" y="10415"/>
                    <a:pt x="12930" y="10428"/>
                  </a:cubicBezTo>
                  <a:cubicBezTo>
                    <a:pt x="13003" y="10443"/>
                    <a:pt x="13075" y="10450"/>
                    <a:pt x="13145" y="10450"/>
                  </a:cubicBezTo>
                  <a:cubicBezTo>
                    <a:pt x="13231" y="10450"/>
                    <a:pt x="13313" y="10440"/>
                    <a:pt x="13392" y="10422"/>
                  </a:cubicBezTo>
                  <a:cubicBezTo>
                    <a:pt x="13490" y="10402"/>
                    <a:pt x="13555" y="10363"/>
                    <a:pt x="13594" y="10318"/>
                  </a:cubicBezTo>
                  <a:cubicBezTo>
                    <a:pt x="13633" y="10272"/>
                    <a:pt x="13652" y="10207"/>
                    <a:pt x="13672" y="10103"/>
                  </a:cubicBezTo>
                  <a:cubicBezTo>
                    <a:pt x="13691" y="9921"/>
                    <a:pt x="13717" y="9642"/>
                    <a:pt x="13737" y="9277"/>
                  </a:cubicBezTo>
                  <a:cubicBezTo>
                    <a:pt x="13743" y="9173"/>
                    <a:pt x="13743" y="9069"/>
                    <a:pt x="13743" y="8965"/>
                  </a:cubicBezTo>
                  <a:cubicBezTo>
                    <a:pt x="13743" y="8796"/>
                    <a:pt x="13730" y="8614"/>
                    <a:pt x="13698" y="8432"/>
                  </a:cubicBezTo>
                  <a:cubicBezTo>
                    <a:pt x="13672" y="8256"/>
                    <a:pt x="13659" y="8165"/>
                    <a:pt x="13659" y="8139"/>
                  </a:cubicBezTo>
                  <a:lnTo>
                    <a:pt x="13659" y="8120"/>
                  </a:lnTo>
                  <a:close/>
                  <a:moveTo>
                    <a:pt x="10374" y="9876"/>
                  </a:moveTo>
                  <a:lnTo>
                    <a:pt x="10374" y="9876"/>
                  </a:lnTo>
                  <a:cubicBezTo>
                    <a:pt x="10335" y="9902"/>
                    <a:pt x="10270" y="9954"/>
                    <a:pt x="10199" y="10038"/>
                  </a:cubicBezTo>
                  <a:cubicBezTo>
                    <a:pt x="10127" y="10110"/>
                    <a:pt x="10062" y="10162"/>
                    <a:pt x="10017" y="10188"/>
                  </a:cubicBezTo>
                  <a:cubicBezTo>
                    <a:pt x="9991" y="10194"/>
                    <a:pt x="9978" y="10207"/>
                    <a:pt x="9971" y="10214"/>
                  </a:cubicBezTo>
                  <a:cubicBezTo>
                    <a:pt x="9958" y="10233"/>
                    <a:pt x="9958" y="10253"/>
                    <a:pt x="9971" y="10259"/>
                  </a:cubicBezTo>
                  <a:cubicBezTo>
                    <a:pt x="9978" y="10272"/>
                    <a:pt x="9991" y="10272"/>
                    <a:pt x="10010" y="10272"/>
                  </a:cubicBezTo>
                  <a:lnTo>
                    <a:pt x="10186" y="10272"/>
                  </a:lnTo>
                  <a:cubicBezTo>
                    <a:pt x="10251" y="10272"/>
                    <a:pt x="10309" y="10279"/>
                    <a:pt x="10355" y="10298"/>
                  </a:cubicBezTo>
                  <a:cubicBezTo>
                    <a:pt x="10394" y="10311"/>
                    <a:pt x="10426" y="10331"/>
                    <a:pt x="10459" y="10357"/>
                  </a:cubicBezTo>
                  <a:cubicBezTo>
                    <a:pt x="10524" y="10396"/>
                    <a:pt x="10576" y="10442"/>
                    <a:pt x="10621" y="10487"/>
                  </a:cubicBezTo>
                  <a:cubicBezTo>
                    <a:pt x="10634" y="10507"/>
                    <a:pt x="10654" y="10533"/>
                    <a:pt x="10680" y="10565"/>
                  </a:cubicBezTo>
                  <a:cubicBezTo>
                    <a:pt x="10686" y="10578"/>
                    <a:pt x="10686" y="10591"/>
                    <a:pt x="10680" y="10591"/>
                  </a:cubicBezTo>
                  <a:cubicBezTo>
                    <a:pt x="10621" y="10578"/>
                    <a:pt x="10524" y="10565"/>
                    <a:pt x="10400" y="10559"/>
                  </a:cubicBezTo>
                  <a:cubicBezTo>
                    <a:pt x="10270" y="10552"/>
                    <a:pt x="10173" y="10539"/>
                    <a:pt x="10114" y="10513"/>
                  </a:cubicBezTo>
                  <a:cubicBezTo>
                    <a:pt x="10082" y="10500"/>
                    <a:pt x="10062" y="10487"/>
                    <a:pt x="10056" y="10487"/>
                  </a:cubicBezTo>
                  <a:cubicBezTo>
                    <a:pt x="10049" y="10485"/>
                    <a:pt x="10043" y="10485"/>
                    <a:pt x="10037" y="10485"/>
                  </a:cubicBezTo>
                  <a:cubicBezTo>
                    <a:pt x="10020" y="10485"/>
                    <a:pt x="10007" y="10492"/>
                    <a:pt x="9997" y="10507"/>
                  </a:cubicBezTo>
                  <a:cubicBezTo>
                    <a:pt x="9984" y="10526"/>
                    <a:pt x="9984" y="10546"/>
                    <a:pt x="9997" y="10565"/>
                  </a:cubicBezTo>
                  <a:cubicBezTo>
                    <a:pt x="10017" y="10578"/>
                    <a:pt x="10036" y="10585"/>
                    <a:pt x="10056" y="10585"/>
                  </a:cubicBezTo>
                  <a:lnTo>
                    <a:pt x="10147" y="10734"/>
                  </a:lnTo>
                  <a:lnTo>
                    <a:pt x="10205" y="10799"/>
                  </a:lnTo>
                  <a:cubicBezTo>
                    <a:pt x="10218" y="10812"/>
                    <a:pt x="10225" y="10838"/>
                    <a:pt x="10238" y="10877"/>
                  </a:cubicBezTo>
                  <a:lnTo>
                    <a:pt x="10251" y="10955"/>
                  </a:lnTo>
                  <a:cubicBezTo>
                    <a:pt x="10108" y="10916"/>
                    <a:pt x="9997" y="10832"/>
                    <a:pt x="9932" y="10689"/>
                  </a:cubicBezTo>
                  <a:cubicBezTo>
                    <a:pt x="9921" y="10655"/>
                    <a:pt x="9904" y="10635"/>
                    <a:pt x="9883" y="10635"/>
                  </a:cubicBezTo>
                  <a:cubicBezTo>
                    <a:pt x="9880" y="10635"/>
                    <a:pt x="9877" y="10636"/>
                    <a:pt x="9873" y="10637"/>
                  </a:cubicBezTo>
                  <a:cubicBezTo>
                    <a:pt x="9854" y="10637"/>
                    <a:pt x="9841" y="10656"/>
                    <a:pt x="9841" y="10682"/>
                  </a:cubicBezTo>
                  <a:cubicBezTo>
                    <a:pt x="9841" y="10695"/>
                    <a:pt x="9847" y="10715"/>
                    <a:pt x="9854" y="10734"/>
                  </a:cubicBezTo>
                  <a:cubicBezTo>
                    <a:pt x="9880" y="10812"/>
                    <a:pt x="9886" y="10877"/>
                    <a:pt x="9880" y="10949"/>
                  </a:cubicBezTo>
                  <a:cubicBezTo>
                    <a:pt x="9873" y="10981"/>
                    <a:pt x="9867" y="11007"/>
                    <a:pt x="9854" y="11027"/>
                  </a:cubicBezTo>
                  <a:cubicBezTo>
                    <a:pt x="9828" y="11007"/>
                    <a:pt x="9815" y="10968"/>
                    <a:pt x="9802" y="10923"/>
                  </a:cubicBezTo>
                  <a:cubicBezTo>
                    <a:pt x="9789" y="10877"/>
                    <a:pt x="9782" y="10832"/>
                    <a:pt x="9789" y="10780"/>
                  </a:cubicBezTo>
                  <a:lnTo>
                    <a:pt x="9808" y="10611"/>
                  </a:lnTo>
                  <a:cubicBezTo>
                    <a:pt x="9808" y="10578"/>
                    <a:pt x="9808" y="10552"/>
                    <a:pt x="9815" y="10533"/>
                  </a:cubicBezTo>
                  <a:lnTo>
                    <a:pt x="9828" y="10494"/>
                  </a:lnTo>
                  <a:lnTo>
                    <a:pt x="9828" y="10396"/>
                  </a:lnTo>
                  <a:cubicBezTo>
                    <a:pt x="9828" y="10376"/>
                    <a:pt x="9834" y="10337"/>
                    <a:pt x="9854" y="10272"/>
                  </a:cubicBezTo>
                  <a:cubicBezTo>
                    <a:pt x="9867" y="10220"/>
                    <a:pt x="9873" y="10181"/>
                    <a:pt x="9860" y="10149"/>
                  </a:cubicBezTo>
                  <a:cubicBezTo>
                    <a:pt x="9860" y="10136"/>
                    <a:pt x="9854" y="10129"/>
                    <a:pt x="9860" y="10116"/>
                  </a:cubicBezTo>
                  <a:cubicBezTo>
                    <a:pt x="9860" y="10116"/>
                    <a:pt x="9867" y="10103"/>
                    <a:pt x="9873" y="10097"/>
                  </a:cubicBezTo>
                  <a:cubicBezTo>
                    <a:pt x="9919" y="10051"/>
                    <a:pt x="9984" y="10012"/>
                    <a:pt x="10075" y="9973"/>
                  </a:cubicBezTo>
                  <a:cubicBezTo>
                    <a:pt x="10166" y="9934"/>
                    <a:pt x="10264" y="9902"/>
                    <a:pt x="10374" y="9876"/>
                  </a:cubicBezTo>
                  <a:close/>
                  <a:moveTo>
                    <a:pt x="6862" y="10452"/>
                  </a:moveTo>
                  <a:cubicBezTo>
                    <a:pt x="6876" y="10452"/>
                    <a:pt x="6887" y="10453"/>
                    <a:pt x="6895" y="10455"/>
                  </a:cubicBezTo>
                  <a:lnTo>
                    <a:pt x="7220" y="10494"/>
                  </a:lnTo>
                  <a:cubicBezTo>
                    <a:pt x="7240" y="10497"/>
                    <a:pt x="7257" y="10498"/>
                    <a:pt x="7272" y="10498"/>
                  </a:cubicBezTo>
                  <a:cubicBezTo>
                    <a:pt x="7287" y="10498"/>
                    <a:pt x="7298" y="10497"/>
                    <a:pt x="7305" y="10494"/>
                  </a:cubicBezTo>
                  <a:cubicBezTo>
                    <a:pt x="7331" y="10611"/>
                    <a:pt x="7383" y="10760"/>
                    <a:pt x="7474" y="10949"/>
                  </a:cubicBezTo>
                  <a:cubicBezTo>
                    <a:pt x="7480" y="10968"/>
                    <a:pt x="7487" y="10981"/>
                    <a:pt x="7500" y="10994"/>
                  </a:cubicBezTo>
                  <a:cubicBezTo>
                    <a:pt x="7441" y="10981"/>
                    <a:pt x="7383" y="10968"/>
                    <a:pt x="7318" y="10962"/>
                  </a:cubicBezTo>
                  <a:cubicBezTo>
                    <a:pt x="7246" y="10955"/>
                    <a:pt x="7148" y="10949"/>
                    <a:pt x="7025" y="10949"/>
                  </a:cubicBezTo>
                  <a:cubicBezTo>
                    <a:pt x="6979" y="10948"/>
                    <a:pt x="6935" y="10947"/>
                    <a:pt x="6893" y="10947"/>
                  </a:cubicBezTo>
                  <a:cubicBezTo>
                    <a:pt x="6682" y="10947"/>
                    <a:pt x="6510" y="10961"/>
                    <a:pt x="6375" y="10988"/>
                  </a:cubicBezTo>
                  <a:lnTo>
                    <a:pt x="6212" y="11027"/>
                  </a:lnTo>
                  <a:cubicBezTo>
                    <a:pt x="6173" y="11033"/>
                    <a:pt x="6140" y="11040"/>
                    <a:pt x="6127" y="11053"/>
                  </a:cubicBezTo>
                  <a:cubicBezTo>
                    <a:pt x="6127" y="11007"/>
                    <a:pt x="6127" y="10949"/>
                    <a:pt x="6134" y="10877"/>
                  </a:cubicBezTo>
                  <a:cubicBezTo>
                    <a:pt x="6147" y="10747"/>
                    <a:pt x="6173" y="10617"/>
                    <a:pt x="6205" y="10487"/>
                  </a:cubicBezTo>
                  <a:lnTo>
                    <a:pt x="6218" y="10487"/>
                  </a:lnTo>
                  <a:cubicBezTo>
                    <a:pt x="6248" y="10490"/>
                    <a:pt x="6282" y="10492"/>
                    <a:pt x="6319" y="10492"/>
                  </a:cubicBezTo>
                  <a:cubicBezTo>
                    <a:pt x="6357" y="10492"/>
                    <a:pt x="6397" y="10490"/>
                    <a:pt x="6440" y="10487"/>
                  </a:cubicBezTo>
                  <a:lnTo>
                    <a:pt x="6700" y="10461"/>
                  </a:lnTo>
                  <a:cubicBezTo>
                    <a:pt x="6773" y="10456"/>
                    <a:pt x="6827" y="10452"/>
                    <a:pt x="6862" y="10452"/>
                  </a:cubicBezTo>
                  <a:close/>
                  <a:moveTo>
                    <a:pt x="9282" y="9368"/>
                  </a:moveTo>
                  <a:cubicBezTo>
                    <a:pt x="9282" y="9414"/>
                    <a:pt x="9275" y="9446"/>
                    <a:pt x="9269" y="9472"/>
                  </a:cubicBezTo>
                  <a:cubicBezTo>
                    <a:pt x="9256" y="9498"/>
                    <a:pt x="9230" y="9544"/>
                    <a:pt x="9191" y="9609"/>
                  </a:cubicBezTo>
                  <a:cubicBezTo>
                    <a:pt x="9152" y="9668"/>
                    <a:pt x="9132" y="9713"/>
                    <a:pt x="9132" y="9752"/>
                  </a:cubicBezTo>
                  <a:cubicBezTo>
                    <a:pt x="9126" y="9785"/>
                    <a:pt x="9132" y="9804"/>
                    <a:pt x="9145" y="9811"/>
                  </a:cubicBezTo>
                  <a:cubicBezTo>
                    <a:pt x="9152" y="9817"/>
                    <a:pt x="9161" y="9820"/>
                    <a:pt x="9174" y="9820"/>
                  </a:cubicBezTo>
                  <a:cubicBezTo>
                    <a:pt x="9187" y="9820"/>
                    <a:pt x="9204" y="9817"/>
                    <a:pt x="9223" y="9811"/>
                  </a:cubicBezTo>
                  <a:lnTo>
                    <a:pt x="9496" y="9746"/>
                  </a:lnTo>
                  <a:lnTo>
                    <a:pt x="9711" y="9746"/>
                  </a:lnTo>
                  <a:cubicBezTo>
                    <a:pt x="9730" y="9742"/>
                    <a:pt x="9752" y="9741"/>
                    <a:pt x="9773" y="9741"/>
                  </a:cubicBezTo>
                  <a:cubicBezTo>
                    <a:pt x="9794" y="9741"/>
                    <a:pt x="9815" y="9742"/>
                    <a:pt x="9834" y="9746"/>
                  </a:cubicBezTo>
                  <a:lnTo>
                    <a:pt x="9991" y="9765"/>
                  </a:lnTo>
                  <a:cubicBezTo>
                    <a:pt x="9939" y="9785"/>
                    <a:pt x="9880" y="9817"/>
                    <a:pt x="9815" y="9869"/>
                  </a:cubicBezTo>
                  <a:cubicBezTo>
                    <a:pt x="9730" y="9928"/>
                    <a:pt x="9672" y="9960"/>
                    <a:pt x="9646" y="9980"/>
                  </a:cubicBezTo>
                  <a:lnTo>
                    <a:pt x="9587" y="10012"/>
                  </a:lnTo>
                  <a:lnTo>
                    <a:pt x="9574" y="10012"/>
                  </a:lnTo>
                  <a:cubicBezTo>
                    <a:pt x="9555" y="10012"/>
                    <a:pt x="9542" y="10019"/>
                    <a:pt x="9535" y="10032"/>
                  </a:cubicBezTo>
                  <a:cubicBezTo>
                    <a:pt x="9522" y="10051"/>
                    <a:pt x="9529" y="10077"/>
                    <a:pt x="9548" y="10123"/>
                  </a:cubicBezTo>
                  <a:cubicBezTo>
                    <a:pt x="9574" y="10168"/>
                    <a:pt x="9587" y="10240"/>
                    <a:pt x="9594" y="10331"/>
                  </a:cubicBezTo>
                  <a:cubicBezTo>
                    <a:pt x="9600" y="10591"/>
                    <a:pt x="9535" y="10832"/>
                    <a:pt x="9405" y="11040"/>
                  </a:cubicBezTo>
                  <a:cubicBezTo>
                    <a:pt x="9379" y="11085"/>
                    <a:pt x="9353" y="11118"/>
                    <a:pt x="9334" y="11131"/>
                  </a:cubicBezTo>
                  <a:cubicBezTo>
                    <a:pt x="9301" y="11150"/>
                    <a:pt x="9256" y="11157"/>
                    <a:pt x="9210" y="11157"/>
                  </a:cubicBezTo>
                  <a:cubicBezTo>
                    <a:pt x="9145" y="11150"/>
                    <a:pt x="9048" y="11131"/>
                    <a:pt x="8924" y="11085"/>
                  </a:cubicBezTo>
                  <a:lnTo>
                    <a:pt x="8644" y="10975"/>
                  </a:lnTo>
                  <a:cubicBezTo>
                    <a:pt x="8521" y="10929"/>
                    <a:pt x="8436" y="10890"/>
                    <a:pt x="8384" y="10858"/>
                  </a:cubicBezTo>
                  <a:cubicBezTo>
                    <a:pt x="8293" y="10806"/>
                    <a:pt x="8215" y="10734"/>
                    <a:pt x="8163" y="10656"/>
                  </a:cubicBezTo>
                  <a:cubicBezTo>
                    <a:pt x="8144" y="10630"/>
                    <a:pt x="8137" y="10611"/>
                    <a:pt x="8137" y="10598"/>
                  </a:cubicBezTo>
                  <a:cubicBezTo>
                    <a:pt x="8144" y="10591"/>
                    <a:pt x="8157" y="10572"/>
                    <a:pt x="8176" y="10552"/>
                  </a:cubicBezTo>
                  <a:cubicBezTo>
                    <a:pt x="8196" y="10533"/>
                    <a:pt x="8202" y="10520"/>
                    <a:pt x="8202" y="10507"/>
                  </a:cubicBezTo>
                  <a:cubicBezTo>
                    <a:pt x="8241" y="10526"/>
                    <a:pt x="8267" y="10559"/>
                    <a:pt x="8274" y="10604"/>
                  </a:cubicBezTo>
                  <a:cubicBezTo>
                    <a:pt x="8274" y="10624"/>
                    <a:pt x="8280" y="10656"/>
                    <a:pt x="8287" y="10695"/>
                  </a:cubicBezTo>
                  <a:cubicBezTo>
                    <a:pt x="8297" y="10722"/>
                    <a:pt x="8313" y="10736"/>
                    <a:pt x="8336" y="10736"/>
                  </a:cubicBezTo>
                  <a:cubicBezTo>
                    <a:pt x="8341" y="10736"/>
                    <a:pt x="8346" y="10735"/>
                    <a:pt x="8352" y="10734"/>
                  </a:cubicBezTo>
                  <a:cubicBezTo>
                    <a:pt x="8391" y="10669"/>
                    <a:pt x="8423" y="10604"/>
                    <a:pt x="8449" y="10539"/>
                  </a:cubicBezTo>
                  <a:cubicBezTo>
                    <a:pt x="8462" y="10546"/>
                    <a:pt x="8482" y="10565"/>
                    <a:pt x="8501" y="10604"/>
                  </a:cubicBezTo>
                  <a:lnTo>
                    <a:pt x="8592" y="10812"/>
                  </a:lnTo>
                  <a:cubicBezTo>
                    <a:pt x="8620" y="10868"/>
                    <a:pt x="8648" y="10900"/>
                    <a:pt x="8680" y="10900"/>
                  </a:cubicBezTo>
                  <a:cubicBezTo>
                    <a:pt x="8685" y="10900"/>
                    <a:pt x="8691" y="10899"/>
                    <a:pt x="8696" y="10897"/>
                  </a:cubicBezTo>
                  <a:lnTo>
                    <a:pt x="8820" y="10643"/>
                  </a:lnTo>
                  <a:cubicBezTo>
                    <a:pt x="8911" y="10741"/>
                    <a:pt x="8989" y="10838"/>
                    <a:pt x="9061" y="10942"/>
                  </a:cubicBezTo>
                  <a:cubicBezTo>
                    <a:pt x="9085" y="10981"/>
                    <a:pt x="9113" y="11002"/>
                    <a:pt x="9139" y="11002"/>
                  </a:cubicBezTo>
                  <a:cubicBezTo>
                    <a:pt x="9148" y="11002"/>
                    <a:pt x="9156" y="10999"/>
                    <a:pt x="9165" y="10994"/>
                  </a:cubicBezTo>
                  <a:cubicBezTo>
                    <a:pt x="9165" y="10994"/>
                    <a:pt x="9178" y="10981"/>
                    <a:pt x="9197" y="10962"/>
                  </a:cubicBezTo>
                  <a:cubicBezTo>
                    <a:pt x="9236" y="10884"/>
                    <a:pt x="9249" y="10754"/>
                    <a:pt x="9249" y="10572"/>
                  </a:cubicBezTo>
                  <a:cubicBezTo>
                    <a:pt x="9236" y="10396"/>
                    <a:pt x="9210" y="10272"/>
                    <a:pt x="9165" y="10194"/>
                  </a:cubicBezTo>
                  <a:cubicBezTo>
                    <a:pt x="9145" y="10155"/>
                    <a:pt x="9093" y="10103"/>
                    <a:pt x="9022" y="10038"/>
                  </a:cubicBezTo>
                  <a:lnTo>
                    <a:pt x="8943" y="9960"/>
                  </a:lnTo>
                  <a:cubicBezTo>
                    <a:pt x="8914" y="9931"/>
                    <a:pt x="8889" y="9916"/>
                    <a:pt x="8864" y="9916"/>
                  </a:cubicBezTo>
                  <a:cubicBezTo>
                    <a:pt x="8856" y="9916"/>
                    <a:pt x="8848" y="9918"/>
                    <a:pt x="8839" y="9921"/>
                  </a:cubicBezTo>
                  <a:cubicBezTo>
                    <a:pt x="8826" y="9928"/>
                    <a:pt x="8813" y="9947"/>
                    <a:pt x="8800" y="9980"/>
                  </a:cubicBezTo>
                  <a:cubicBezTo>
                    <a:pt x="8781" y="10012"/>
                    <a:pt x="8768" y="10025"/>
                    <a:pt x="8755" y="10032"/>
                  </a:cubicBezTo>
                  <a:cubicBezTo>
                    <a:pt x="8735" y="10032"/>
                    <a:pt x="8716" y="10032"/>
                    <a:pt x="8696" y="10019"/>
                  </a:cubicBezTo>
                  <a:cubicBezTo>
                    <a:pt x="8644" y="9980"/>
                    <a:pt x="8599" y="9934"/>
                    <a:pt x="8566" y="9876"/>
                  </a:cubicBezTo>
                  <a:cubicBezTo>
                    <a:pt x="8543" y="9835"/>
                    <a:pt x="8520" y="9810"/>
                    <a:pt x="8491" y="9810"/>
                  </a:cubicBezTo>
                  <a:cubicBezTo>
                    <a:pt x="8488" y="9810"/>
                    <a:pt x="8485" y="9810"/>
                    <a:pt x="8482" y="9811"/>
                  </a:cubicBezTo>
                  <a:cubicBezTo>
                    <a:pt x="8469" y="9811"/>
                    <a:pt x="8456" y="9817"/>
                    <a:pt x="8443" y="9837"/>
                  </a:cubicBezTo>
                  <a:lnTo>
                    <a:pt x="8332" y="9941"/>
                  </a:lnTo>
                  <a:cubicBezTo>
                    <a:pt x="8300" y="9902"/>
                    <a:pt x="8280" y="9863"/>
                    <a:pt x="8280" y="9817"/>
                  </a:cubicBezTo>
                  <a:cubicBezTo>
                    <a:pt x="8274" y="9778"/>
                    <a:pt x="8267" y="9752"/>
                    <a:pt x="8261" y="9746"/>
                  </a:cubicBezTo>
                  <a:cubicBezTo>
                    <a:pt x="8254" y="9741"/>
                    <a:pt x="8246" y="9739"/>
                    <a:pt x="8237" y="9739"/>
                  </a:cubicBezTo>
                  <a:cubicBezTo>
                    <a:pt x="8222" y="9739"/>
                    <a:pt x="8204" y="9746"/>
                    <a:pt x="8183" y="9759"/>
                  </a:cubicBezTo>
                  <a:lnTo>
                    <a:pt x="7994" y="9876"/>
                  </a:lnTo>
                  <a:cubicBezTo>
                    <a:pt x="8013" y="9785"/>
                    <a:pt x="8046" y="9707"/>
                    <a:pt x="8105" y="9642"/>
                  </a:cubicBezTo>
                  <a:cubicBezTo>
                    <a:pt x="8124" y="9616"/>
                    <a:pt x="8150" y="9596"/>
                    <a:pt x="8170" y="9590"/>
                  </a:cubicBezTo>
                  <a:cubicBezTo>
                    <a:pt x="8181" y="9584"/>
                    <a:pt x="8197" y="9580"/>
                    <a:pt x="8216" y="9580"/>
                  </a:cubicBezTo>
                  <a:cubicBezTo>
                    <a:pt x="8240" y="9580"/>
                    <a:pt x="8270" y="9585"/>
                    <a:pt x="8306" y="9596"/>
                  </a:cubicBezTo>
                  <a:lnTo>
                    <a:pt x="8878" y="9752"/>
                  </a:lnTo>
                  <a:cubicBezTo>
                    <a:pt x="8885" y="9755"/>
                    <a:pt x="8890" y="9757"/>
                    <a:pt x="8895" y="9757"/>
                  </a:cubicBezTo>
                  <a:cubicBezTo>
                    <a:pt x="8900" y="9757"/>
                    <a:pt x="8904" y="9755"/>
                    <a:pt x="8911" y="9752"/>
                  </a:cubicBezTo>
                  <a:lnTo>
                    <a:pt x="8943" y="9759"/>
                  </a:lnTo>
                  <a:lnTo>
                    <a:pt x="9028" y="9616"/>
                  </a:lnTo>
                  <a:lnTo>
                    <a:pt x="9093" y="9531"/>
                  </a:lnTo>
                  <a:lnTo>
                    <a:pt x="9282" y="9368"/>
                  </a:lnTo>
                  <a:close/>
                  <a:moveTo>
                    <a:pt x="7727" y="8009"/>
                  </a:moveTo>
                  <a:cubicBezTo>
                    <a:pt x="7786" y="8009"/>
                    <a:pt x="7851" y="8016"/>
                    <a:pt x="7909" y="8022"/>
                  </a:cubicBezTo>
                  <a:cubicBezTo>
                    <a:pt x="7922" y="8042"/>
                    <a:pt x="7922" y="8068"/>
                    <a:pt x="7903" y="8094"/>
                  </a:cubicBezTo>
                  <a:cubicBezTo>
                    <a:pt x="7890" y="8113"/>
                    <a:pt x="7870" y="8126"/>
                    <a:pt x="7844" y="8139"/>
                  </a:cubicBezTo>
                  <a:cubicBezTo>
                    <a:pt x="7526" y="8328"/>
                    <a:pt x="7200" y="8575"/>
                    <a:pt x="6875" y="8874"/>
                  </a:cubicBezTo>
                  <a:cubicBezTo>
                    <a:pt x="6635" y="9102"/>
                    <a:pt x="6355" y="9388"/>
                    <a:pt x="6036" y="9752"/>
                  </a:cubicBezTo>
                  <a:cubicBezTo>
                    <a:pt x="5770" y="10045"/>
                    <a:pt x="5581" y="10292"/>
                    <a:pt x="5464" y="10494"/>
                  </a:cubicBezTo>
                  <a:cubicBezTo>
                    <a:pt x="5425" y="10559"/>
                    <a:pt x="5334" y="10747"/>
                    <a:pt x="5191" y="11059"/>
                  </a:cubicBezTo>
                  <a:cubicBezTo>
                    <a:pt x="5158" y="11118"/>
                    <a:pt x="5132" y="11157"/>
                    <a:pt x="5106" y="11163"/>
                  </a:cubicBezTo>
                  <a:cubicBezTo>
                    <a:pt x="5094" y="11169"/>
                    <a:pt x="5081" y="11172"/>
                    <a:pt x="5066" y="11172"/>
                  </a:cubicBezTo>
                  <a:cubicBezTo>
                    <a:pt x="5034" y="11172"/>
                    <a:pt x="4995" y="11158"/>
                    <a:pt x="4950" y="11131"/>
                  </a:cubicBezTo>
                  <a:cubicBezTo>
                    <a:pt x="4755" y="11033"/>
                    <a:pt x="4567" y="10968"/>
                    <a:pt x="4391" y="10942"/>
                  </a:cubicBezTo>
                  <a:cubicBezTo>
                    <a:pt x="4325" y="10932"/>
                    <a:pt x="4261" y="10927"/>
                    <a:pt x="4199" y="10927"/>
                  </a:cubicBezTo>
                  <a:cubicBezTo>
                    <a:pt x="4060" y="10927"/>
                    <a:pt x="3931" y="10953"/>
                    <a:pt x="3819" y="11007"/>
                  </a:cubicBezTo>
                  <a:cubicBezTo>
                    <a:pt x="3784" y="11027"/>
                    <a:pt x="3753" y="11036"/>
                    <a:pt x="3729" y="11036"/>
                  </a:cubicBezTo>
                  <a:cubicBezTo>
                    <a:pt x="3721" y="11036"/>
                    <a:pt x="3714" y="11035"/>
                    <a:pt x="3708" y="11033"/>
                  </a:cubicBezTo>
                  <a:cubicBezTo>
                    <a:pt x="3682" y="11027"/>
                    <a:pt x="3663" y="11001"/>
                    <a:pt x="3643" y="10968"/>
                  </a:cubicBezTo>
                  <a:cubicBezTo>
                    <a:pt x="3617" y="10910"/>
                    <a:pt x="3604" y="10845"/>
                    <a:pt x="3617" y="10767"/>
                  </a:cubicBezTo>
                  <a:cubicBezTo>
                    <a:pt x="3780" y="10702"/>
                    <a:pt x="3942" y="10663"/>
                    <a:pt x="4111" y="10656"/>
                  </a:cubicBezTo>
                  <a:cubicBezTo>
                    <a:pt x="4126" y="10656"/>
                    <a:pt x="4141" y="10655"/>
                    <a:pt x="4156" y="10655"/>
                  </a:cubicBezTo>
                  <a:cubicBezTo>
                    <a:pt x="4345" y="10655"/>
                    <a:pt x="4514" y="10694"/>
                    <a:pt x="4671" y="10767"/>
                  </a:cubicBezTo>
                  <a:cubicBezTo>
                    <a:pt x="4716" y="10793"/>
                    <a:pt x="4788" y="10832"/>
                    <a:pt x="4885" y="10884"/>
                  </a:cubicBezTo>
                  <a:cubicBezTo>
                    <a:pt x="4919" y="10893"/>
                    <a:pt x="4945" y="10899"/>
                    <a:pt x="4964" y="10899"/>
                  </a:cubicBezTo>
                  <a:cubicBezTo>
                    <a:pt x="4971" y="10899"/>
                    <a:pt x="4978" y="10898"/>
                    <a:pt x="4983" y="10897"/>
                  </a:cubicBezTo>
                  <a:cubicBezTo>
                    <a:pt x="5002" y="10884"/>
                    <a:pt x="5022" y="10864"/>
                    <a:pt x="5035" y="10832"/>
                  </a:cubicBezTo>
                  <a:cubicBezTo>
                    <a:pt x="5295" y="10337"/>
                    <a:pt x="5614" y="9882"/>
                    <a:pt x="5984" y="9479"/>
                  </a:cubicBezTo>
                  <a:cubicBezTo>
                    <a:pt x="6101" y="9349"/>
                    <a:pt x="6309" y="9141"/>
                    <a:pt x="6615" y="8848"/>
                  </a:cubicBezTo>
                  <a:cubicBezTo>
                    <a:pt x="6732" y="8738"/>
                    <a:pt x="6836" y="8647"/>
                    <a:pt x="6921" y="8581"/>
                  </a:cubicBezTo>
                  <a:cubicBezTo>
                    <a:pt x="7005" y="8510"/>
                    <a:pt x="7135" y="8419"/>
                    <a:pt x="7292" y="8321"/>
                  </a:cubicBezTo>
                  <a:cubicBezTo>
                    <a:pt x="7493" y="8198"/>
                    <a:pt x="7623" y="8113"/>
                    <a:pt x="7682" y="8068"/>
                  </a:cubicBezTo>
                  <a:cubicBezTo>
                    <a:pt x="7714" y="8048"/>
                    <a:pt x="7727" y="8029"/>
                    <a:pt x="7727" y="8009"/>
                  </a:cubicBezTo>
                  <a:close/>
                  <a:moveTo>
                    <a:pt x="10504" y="9765"/>
                  </a:moveTo>
                  <a:cubicBezTo>
                    <a:pt x="10498" y="9765"/>
                    <a:pt x="10478" y="9765"/>
                    <a:pt x="10459" y="9772"/>
                  </a:cubicBezTo>
                  <a:lnTo>
                    <a:pt x="10192" y="9856"/>
                  </a:lnTo>
                  <a:cubicBezTo>
                    <a:pt x="10095" y="9889"/>
                    <a:pt x="10017" y="9921"/>
                    <a:pt x="9971" y="9947"/>
                  </a:cubicBezTo>
                  <a:cubicBezTo>
                    <a:pt x="9886" y="9993"/>
                    <a:pt x="9828" y="10045"/>
                    <a:pt x="9789" y="10103"/>
                  </a:cubicBezTo>
                  <a:cubicBezTo>
                    <a:pt x="9776" y="10129"/>
                    <a:pt x="9769" y="10142"/>
                    <a:pt x="9769" y="10162"/>
                  </a:cubicBezTo>
                  <a:lnTo>
                    <a:pt x="9776" y="10201"/>
                  </a:lnTo>
                  <a:lnTo>
                    <a:pt x="9769" y="10259"/>
                  </a:lnTo>
                  <a:cubicBezTo>
                    <a:pt x="9756" y="10311"/>
                    <a:pt x="9750" y="10357"/>
                    <a:pt x="9750" y="10409"/>
                  </a:cubicBezTo>
                  <a:lnTo>
                    <a:pt x="9704" y="10838"/>
                  </a:lnTo>
                  <a:cubicBezTo>
                    <a:pt x="9704" y="10864"/>
                    <a:pt x="9704" y="10884"/>
                    <a:pt x="9711" y="10910"/>
                  </a:cubicBezTo>
                  <a:cubicBezTo>
                    <a:pt x="9724" y="10949"/>
                    <a:pt x="9737" y="10994"/>
                    <a:pt x="9756" y="11040"/>
                  </a:cubicBezTo>
                  <a:lnTo>
                    <a:pt x="9802" y="11137"/>
                  </a:lnTo>
                  <a:cubicBezTo>
                    <a:pt x="9815" y="11157"/>
                    <a:pt x="9821" y="11170"/>
                    <a:pt x="9834" y="11176"/>
                  </a:cubicBezTo>
                  <a:cubicBezTo>
                    <a:pt x="9840" y="11180"/>
                    <a:pt x="9845" y="11181"/>
                    <a:pt x="9851" y="11181"/>
                  </a:cubicBezTo>
                  <a:cubicBezTo>
                    <a:pt x="9867" y="11181"/>
                    <a:pt x="9887" y="11168"/>
                    <a:pt x="9906" y="11144"/>
                  </a:cubicBezTo>
                  <a:cubicBezTo>
                    <a:pt x="9939" y="11092"/>
                    <a:pt x="9958" y="11001"/>
                    <a:pt x="9958" y="10871"/>
                  </a:cubicBezTo>
                  <a:cubicBezTo>
                    <a:pt x="10043" y="10962"/>
                    <a:pt x="10153" y="11020"/>
                    <a:pt x="10277" y="11046"/>
                  </a:cubicBezTo>
                  <a:cubicBezTo>
                    <a:pt x="10284" y="11048"/>
                    <a:pt x="10291" y="11049"/>
                    <a:pt x="10297" y="11049"/>
                  </a:cubicBezTo>
                  <a:cubicBezTo>
                    <a:pt x="10310" y="11049"/>
                    <a:pt x="10320" y="11044"/>
                    <a:pt x="10329" y="11040"/>
                  </a:cubicBezTo>
                  <a:cubicBezTo>
                    <a:pt x="10335" y="11033"/>
                    <a:pt x="10342" y="11014"/>
                    <a:pt x="10342" y="10988"/>
                  </a:cubicBezTo>
                  <a:cubicBezTo>
                    <a:pt x="10329" y="10845"/>
                    <a:pt x="10270" y="10728"/>
                    <a:pt x="10173" y="10624"/>
                  </a:cubicBezTo>
                  <a:lnTo>
                    <a:pt x="10173" y="10624"/>
                  </a:lnTo>
                  <a:lnTo>
                    <a:pt x="10524" y="10643"/>
                  </a:lnTo>
                  <a:cubicBezTo>
                    <a:pt x="10576" y="10643"/>
                    <a:pt x="10621" y="10650"/>
                    <a:pt x="10654" y="10663"/>
                  </a:cubicBezTo>
                  <a:cubicBezTo>
                    <a:pt x="10667" y="10669"/>
                    <a:pt x="10686" y="10676"/>
                    <a:pt x="10712" y="10689"/>
                  </a:cubicBezTo>
                  <a:cubicBezTo>
                    <a:pt x="10725" y="10692"/>
                    <a:pt x="10737" y="10694"/>
                    <a:pt x="10747" y="10694"/>
                  </a:cubicBezTo>
                  <a:cubicBezTo>
                    <a:pt x="10756" y="10694"/>
                    <a:pt x="10764" y="10692"/>
                    <a:pt x="10771" y="10689"/>
                  </a:cubicBezTo>
                  <a:cubicBezTo>
                    <a:pt x="10784" y="10689"/>
                    <a:pt x="10784" y="10682"/>
                    <a:pt x="10784" y="10669"/>
                  </a:cubicBezTo>
                  <a:cubicBezTo>
                    <a:pt x="10784" y="10656"/>
                    <a:pt x="10777" y="10650"/>
                    <a:pt x="10771" y="10643"/>
                  </a:cubicBezTo>
                  <a:lnTo>
                    <a:pt x="10732" y="10598"/>
                  </a:lnTo>
                  <a:cubicBezTo>
                    <a:pt x="10732" y="10559"/>
                    <a:pt x="10725" y="10533"/>
                    <a:pt x="10706" y="10526"/>
                  </a:cubicBezTo>
                  <a:cubicBezTo>
                    <a:pt x="10719" y="10513"/>
                    <a:pt x="10712" y="10500"/>
                    <a:pt x="10699" y="10474"/>
                  </a:cubicBezTo>
                  <a:cubicBezTo>
                    <a:pt x="10634" y="10383"/>
                    <a:pt x="10556" y="10311"/>
                    <a:pt x="10452" y="10259"/>
                  </a:cubicBezTo>
                  <a:cubicBezTo>
                    <a:pt x="10365" y="10213"/>
                    <a:pt x="10266" y="10187"/>
                    <a:pt x="10167" y="10187"/>
                  </a:cubicBezTo>
                  <a:cubicBezTo>
                    <a:pt x="10156" y="10187"/>
                    <a:pt x="10145" y="10187"/>
                    <a:pt x="10134" y="10188"/>
                  </a:cubicBezTo>
                  <a:lnTo>
                    <a:pt x="10485" y="9856"/>
                  </a:lnTo>
                  <a:lnTo>
                    <a:pt x="10517" y="9811"/>
                  </a:lnTo>
                  <a:cubicBezTo>
                    <a:pt x="10524" y="9791"/>
                    <a:pt x="10517" y="9772"/>
                    <a:pt x="10504" y="9765"/>
                  </a:cubicBezTo>
                  <a:close/>
                  <a:moveTo>
                    <a:pt x="9300" y="9281"/>
                  </a:moveTo>
                  <a:cubicBezTo>
                    <a:pt x="9288" y="9281"/>
                    <a:pt x="9275" y="9284"/>
                    <a:pt x="9262" y="9290"/>
                  </a:cubicBezTo>
                  <a:cubicBezTo>
                    <a:pt x="9236" y="9303"/>
                    <a:pt x="9210" y="9329"/>
                    <a:pt x="9184" y="9355"/>
                  </a:cubicBezTo>
                  <a:cubicBezTo>
                    <a:pt x="9093" y="9433"/>
                    <a:pt x="9035" y="9498"/>
                    <a:pt x="8995" y="9538"/>
                  </a:cubicBezTo>
                  <a:cubicBezTo>
                    <a:pt x="8969" y="9564"/>
                    <a:pt x="8956" y="9583"/>
                    <a:pt x="8956" y="9596"/>
                  </a:cubicBezTo>
                  <a:cubicBezTo>
                    <a:pt x="8950" y="9622"/>
                    <a:pt x="8943" y="9635"/>
                    <a:pt x="8943" y="9635"/>
                  </a:cubicBezTo>
                  <a:cubicBezTo>
                    <a:pt x="8930" y="9655"/>
                    <a:pt x="8917" y="9668"/>
                    <a:pt x="8911" y="9674"/>
                  </a:cubicBezTo>
                  <a:cubicBezTo>
                    <a:pt x="8904" y="9687"/>
                    <a:pt x="8904" y="9694"/>
                    <a:pt x="8904" y="9707"/>
                  </a:cubicBezTo>
                  <a:cubicBezTo>
                    <a:pt x="8878" y="9687"/>
                    <a:pt x="8852" y="9674"/>
                    <a:pt x="8820" y="9661"/>
                  </a:cubicBezTo>
                  <a:cubicBezTo>
                    <a:pt x="8813" y="9661"/>
                    <a:pt x="8761" y="9648"/>
                    <a:pt x="8677" y="9629"/>
                  </a:cubicBezTo>
                  <a:cubicBezTo>
                    <a:pt x="8631" y="9622"/>
                    <a:pt x="8560" y="9596"/>
                    <a:pt x="8462" y="9564"/>
                  </a:cubicBezTo>
                  <a:cubicBezTo>
                    <a:pt x="8371" y="9538"/>
                    <a:pt x="8300" y="9518"/>
                    <a:pt x="8248" y="9512"/>
                  </a:cubicBezTo>
                  <a:cubicBezTo>
                    <a:pt x="8228" y="9507"/>
                    <a:pt x="8210" y="9504"/>
                    <a:pt x="8193" y="9504"/>
                  </a:cubicBezTo>
                  <a:cubicBezTo>
                    <a:pt x="8166" y="9504"/>
                    <a:pt x="8142" y="9510"/>
                    <a:pt x="8118" y="9518"/>
                  </a:cubicBezTo>
                  <a:cubicBezTo>
                    <a:pt x="8098" y="9531"/>
                    <a:pt x="8072" y="9557"/>
                    <a:pt x="8039" y="9596"/>
                  </a:cubicBezTo>
                  <a:cubicBezTo>
                    <a:pt x="7961" y="9707"/>
                    <a:pt x="7909" y="9824"/>
                    <a:pt x="7890" y="9960"/>
                  </a:cubicBezTo>
                  <a:cubicBezTo>
                    <a:pt x="7883" y="9986"/>
                    <a:pt x="7883" y="9999"/>
                    <a:pt x="7896" y="10012"/>
                  </a:cubicBezTo>
                  <a:cubicBezTo>
                    <a:pt x="7901" y="10017"/>
                    <a:pt x="7907" y="10019"/>
                    <a:pt x="7914" y="10019"/>
                  </a:cubicBezTo>
                  <a:cubicBezTo>
                    <a:pt x="7925" y="10019"/>
                    <a:pt x="7939" y="10014"/>
                    <a:pt x="7955" y="10006"/>
                  </a:cubicBezTo>
                  <a:lnTo>
                    <a:pt x="8196" y="9863"/>
                  </a:lnTo>
                  <a:cubicBezTo>
                    <a:pt x="8209" y="9921"/>
                    <a:pt x="8235" y="9973"/>
                    <a:pt x="8280" y="10019"/>
                  </a:cubicBezTo>
                  <a:cubicBezTo>
                    <a:pt x="8302" y="10040"/>
                    <a:pt x="8319" y="10053"/>
                    <a:pt x="8335" y="10053"/>
                  </a:cubicBezTo>
                  <a:cubicBezTo>
                    <a:pt x="8338" y="10053"/>
                    <a:pt x="8342" y="10052"/>
                    <a:pt x="8345" y="10051"/>
                  </a:cubicBezTo>
                  <a:cubicBezTo>
                    <a:pt x="8365" y="10051"/>
                    <a:pt x="8391" y="10032"/>
                    <a:pt x="8417" y="9993"/>
                  </a:cubicBezTo>
                  <a:cubicBezTo>
                    <a:pt x="8436" y="9954"/>
                    <a:pt x="8462" y="9934"/>
                    <a:pt x="8482" y="9928"/>
                  </a:cubicBezTo>
                  <a:cubicBezTo>
                    <a:pt x="8527" y="9993"/>
                    <a:pt x="8586" y="10051"/>
                    <a:pt x="8657" y="10103"/>
                  </a:cubicBezTo>
                  <a:cubicBezTo>
                    <a:pt x="8701" y="10133"/>
                    <a:pt x="8738" y="10147"/>
                    <a:pt x="8773" y="10147"/>
                  </a:cubicBezTo>
                  <a:cubicBezTo>
                    <a:pt x="8784" y="10147"/>
                    <a:pt x="8796" y="10146"/>
                    <a:pt x="8807" y="10142"/>
                  </a:cubicBezTo>
                  <a:cubicBezTo>
                    <a:pt x="8826" y="10090"/>
                    <a:pt x="8852" y="10064"/>
                    <a:pt x="8885" y="10064"/>
                  </a:cubicBezTo>
                  <a:cubicBezTo>
                    <a:pt x="8904" y="10064"/>
                    <a:pt x="8924" y="10077"/>
                    <a:pt x="8937" y="10090"/>
                  </a:cubicBezTo>
                  <a:cubicBezTo>
                    <a:pt x="9015" y="10155"/>
                    <a:pt x="9074" y="10227"/>
                    <a:pt x="9106" y="10305"/>
                  </a:cubicBezTo>
                  <a:cubicBezTo>
                    <a:pt x="9126" y="10350"/>
                    <a:pt x="9145" y="10435"/>
                    <a:pt x="9158" y="10552"/>
                  </a:cubicBezTo>
                  <a:cubicBezTo>
                    <a:pt x="9171" y="10689"/>
                    <a:pt x="9158" y="10786"/>
                    <a:pt x="9126" y="10851"/>
                  </a:cubicBezTo>
                  <a:lnTo>
                    <a:pt x="9002" y="10695"/>
                  </a:lnTo>
                  <a:cubicBezTo>
                    <a:pt x="8950" y="10630"/>
                    <a:pt x="8911" y="10585"/>
                    <a:pt x="8878" y="10559"/>
                  </a:cubicBezTo>
                  <a:cubicBezTo>
                    <a:pt x="8852" y="10539"/>
                    <a:pt x="8826" y="10533"/>
                    <a:pt x="8807" y="10533"/>
                  </a:cubicBezTo>
                  <a:cubicBezTo>
                    <a:pt x="8774" y="10533"/>
                    <a:pt x="8742" y="10559"/>
                    <a:pt x="8729" y="10604"/>
                  </a:cubicBezTo>
                  <a:cubicBezTo>
                    <a:pt x="8703" y="10663"/>
                    <a:pt x="8683" y="10702"/>
                    <a:pt x="8677" y="10708"/>
                  </a:cubicBezTo>
                  <a:cubicBezTo>
                    <a:pt x="8638" y="10669"/>
                    <a:pt x="8605" y="10624"/>
                    <a:pt x="8586" y="10572"/>
                  </a:cubicBezTo>
                  <a:cubicBezTo>
                    <a:pt x="8566" y="10526"/>
                    <a:pt x="8553" y="10494"/>
                    <a:pt x="8540" y="10474"/>
                  </a:cubicBezTo>
                  <a:cubicBezTo>
                    <a:pt x="8514" y="10435"/>
                    <a:pt x="8488" y="10422"/>
                    <a:pt x="8449" y="10422"/>
                  </a:cubicBezTo>
                  <a:cubicBezTo>
                    <a:pt x="8417" y="10422"/>
                    <a:pt x="8384" y="10461"/>
                    <a:pt x="8345" y="10526"/>
                  </a:cubicBezTo>
                  <a:cubicBezTo>
                    <a:pt x="8332" y="10513"/>
                    <a:pt x="8319" y="10494"/>
                    <a:pt x="8306" y="10474"/>
                  </a:cubicBezTo>
                  <a:cubicBezTo>
                    <a:pt x="8287" y="10435"/>
                    <a:pt x="8280" y="10415"/>
                    <a:pt x="8280" y="10415"/>
                  </a:cubicBezTo>
                  <a:cubicBezTo>
                    <a:pt x="8261" y="10396"/>
                    <a:pt x="8248" y="10383"/>
                    <a:pt x="8228" y="10370"/>
                  </a:cubicBezTo>
                  <a:cubicBezTo>
                    <a:pt x="8215" y="10363"/>
                    <a:pt x="8204" y="10360"/>
                    <a:pt x="8193" y="10360"/>
                  </a:cubicBezTo>
                  <a:cubicBezTo>
                    <a:pt x="8183" y="10360"/>
                    <a:pt x="8173" y="10363"/>
                    <a:pt x="8163" y="10370"/>
                  </a:cubicBezTo>
                  <a:cubicBezTo>
                    <a:pt x="8150" y="10376"/>
                    <a:pt x="8137" y="10396"/>
                    <a:pt x="8131" y="10428"/>
                  </a:cubicBezTo>
                  <a:cubicBezTo>
                    <a:pt x="8118" y="10461"/>
                    <a:pt x="8111" y="10481"/>
                    <a:pt x="8105" y="10487"/>
                  </a:cubicBezTo>
                  <a:cubicBezTo>
                    <a:pt x="8072" y="10513"/>
                    <a:pt x="8052" y="10533"/>
                    <a:pt x="8039" y="10546"/>
                  </a:cubicBezTo>
                  <a:cubicBezTo>
                    <a:pt x="8020" y="10578"/>
                    <a:pt x="8026" y="10617"/>
                    <a:pt x="8052" y="10663"/>
                  </a:cubicBezTo>
                  <a:cubicBezTo>
                    <a:pt x="8078" y="10715"/>
                    <a:pt x="8111" y="10754"/>
                    <a:pt x="8157" y="10793"/>
                  </a:cubicBezTo>
                  <a:lnTo>
                    <a:pt x="8371" y="10962"/>
                  </a:lnTo>
                  <a:cubicBezTo>
                    <a:pt x="8410" y="10988"/>
                    <a:pt x="8456" y="11007"/>
                    <a:pt x="8514" y="11027"/>
                  </a:cubicBezTo>
                  <a:lnTo>
                    <a:pt x="8950" y="11189"/>
                  </a:lnTo>
                  <a:cubicBezTo>
                    <a:pt x="9054" y="11228"/>
                    <a:pt x="9132" y="11248"/>
                    <a:pt x="9184" y="11248"/>
                  </a:cubicBezTo>
                  <a:cubicBezTo>
                    <a:pt x="9203" y="11250"/>
                    <a:pt x="9222" y="11252"/>
                    <a:pt x="9239" y="11252"/>
                  </a:cubicBezTo>
                  <a:cubicBezTo>
                    <a:pt x="9311" y="11252"/>
                    <a:pt x="9370" y="11230"/>
                    <a:pt x="9412" y="11183"/>
                  </a:cubicBezTo>
                  <a:cubicBezTo>
                    <a:pt x="9438" y="11163"/>
                    <a:pt x="9464" y="11124"/>
                    <a:pt x="9496" y="11059"/>
                  </a:cubicBezTo>
                  <a:cubicBezTo>
                    <a:pt x="9529" y="11007"/>
                    <a:pt x="9555" y="10962"/>
                    <a:pt x="9574" y="10910"/>
                  </a:cubicBezTo>
                  <a:cubicBezTo>
                    <a:pt x="9652" y="10728"/>
                    <a:pt x="9685" y="10468"/>
                    <a:pt x="9659" y="10136"/>
                  </a:cubicBezTo>
                  <a:cubicBezTo>
                    <a:pt x="9659" y="10116"/>
                    <a:pt x="9652" y="10097"/>
                    <a:pt x="9652" y="10077"/>
                  </a:cubicBezTo>
                  <a:cubicBezTo>
                    <a:pt x="9698" y="10038"/>
                    <a:pt x="9763" y="9993"/>
                    <a:pt x="9854" y="9934"/>
                  </a:cubicBezTo>
                  <a:cubicBezTo>
                    <a:pt x="9900" y="9902"/>
                    <a:pt x="9932" y="9889"/>
                    <a:pt x="9939" y="9882"/>
                  </a:cubicBezTo>
                  <a:cubicBezTo>
                    <a:pt x="10017" y="9843"/>
                    <a:pt x="10062" y="9824"/>
                    <a:pt x="10069" y="9817"/>
                  </a:cubicBezTo>
                  <a:cubicBezTo>
                    <a:pt x="10088" y="9798"/>
                    <a:pt x="10095" y="9791"/>
                    <a:pt x="10101" y="9785"/>
                  </a:cubicBezTo>
                  <a:cubicBezTo>
                    <a:pt x="10101" y="9772"/>
                    <a:pt x="10095" y="9759"/>
                    <a:pt x="10082" y="9739"/>
                  </a:cubicBezTo>
                  <a:cubicBezTo>
                    <a:pt x="10056" y="9707"/>
                    <a:pt x="10017" y="9681"/>
                    <a:pt x="9965" y="9668"/>
                  </a:cubicBezTo>
                  <a:cubicBezTo>
                    <a:pt x="9932" y="9661"/>
                    <a:pt x="9886" y="9661"/>
                    <a:pt x="9821" y="9661"/>
                  </a:cubicBezTo>
                  <a:lnTo>
                    <a:pt x="9574" y="9655"/>
                  </a:lnTo>
                  <a:cubicBezTo>
                    <a:pt x="9522" y="9655"/>
                    <a:pt x="9490" y="9655"/>
                    <a:pt x="9464" y="9661"/>
                  </a:cubicBezTo>
                  <a:cubicBezTo>
                    <a:pt x="9451" y="9668"/>
                    <a:pt x="9405" y="9674"/>
                    <a:pt x="9340" y="9694"/>
                  </a:cubicBezTo>
                  <a:cubicBezTo>
                    <a:pt x="9295" y="9707"/>
                    <a:pt x="9249" y="9707"/>
                    <a:pt x="9217" y="9707"/>
                  </a:cubicBezTo>
                  <a:cubicBezTo>
                    <a:pt x="9223" y="9687"/>
                    <a:pt x="9249" y="9648"/>
                    <a:pt x="9295" y="9583"/>
                  </a:cubicBezTo>
                  <a:cubicBezTo>
                    <a:pt x="9340" y="9505"/>
                    <a:pt x="9360" y="9427"/>
                    <a:pt x="9353" y="9342"/>
                  </a:cubicBezTo>
                  <a:cubicBezTo>
                    <a:pt x="9347" y="9316"/>
                    <a:pt x="9340" y="9297"/>
                    <a:pt x="9327" y="9290"/>
                  </a:cubicBezTo>
                  <a:cubicBezTo>
                    <a:pt x="9321" y="9284"/>
                    <a:pt x="9311" y="9281"/>
                    <a:pt x="9300" y="9281"/>
                  </a:cubicBezTo>
                  <a:close/>
                  <a:moveTo>
                    <a:pt x="9041" y="8790"/>
                  </a:moveTo>
                  <a:cubicBezTo>
                    <a:pt x="9054" y="8842"/>
                    <a:pt x="9074" y="8887"/>
                    <a:pt x="9100" y="8933"/>
                  </a:cubicBezTo>
                  <a:cubicBezTo>
                    <a:pt x="9165" y="9043"/>
                    <a:pt x="9288" y="9121"/>
                    <a:pt x="9470" y="9173"/>
                  </a:cubicBezTo>
                  <a:cubicBezTo>
                    <a:pt x="9666" y="9233"/>
                    <a:pt x="9862" y="9261"/>
                    <a:pt x="10061" y="9261"/>
                  </a:cubicBezTo>
                  <a:cubicBezTo>
                    <a:pt x="10100" y="9261"/>
                    <a:pt x="10140" y="9260"/>
                    <a:pt x="10179" y="9258"/>
                  </a:cubicBezTo>
                  <a:cubicBezTo>
                    <a:pt x="10296" y="9251"/>
                    <a:pt x="10394" y="9238"/>
                    <a:pt x="10465" y="9206"/>
                  </a:cubicBezTo>
                  <a:cubicBezTo>
                    <a:pt x="10504" y="9193"/>
                    <a:pt x="10524" y="9173"/>
                    <a:pt x="10530" y="9147"/>
                  </a:cubicBezTo>
                  <a:lnTo>
                    <a:pt x="10537" y="9147"/>
                  </a:lnTo>
                  <a:cubicBezTo>
                    <a:pt x="10602" y="9134"/>
                    <a:pt x="10680" y="9108"/>
                    <a:pt x="10758" y="9069"/>
                  </a:cubicBezTo>
                  <a:cubicBezTo>
                    <a:pt x="10777" y="9095"/>
                    <a:pt x="10804" y="9128"/>
                    <a:pt x="10849" y="9173"/>
                  </a:cubicBezTo>
                  <a:cubicBezTo>
                    <a:pt x="11018" y="9342"/>
                    <a:pt x="11116" y="9577"/>
                    <a:pt x="11135" y="9863"/>
                  </a:cubicBezTo>
                  <a:cubicBezTo>
                    <a:pt x="11155" y="10058"/>
                    <a:pt x="11122" y="10311"/>
                    <a:pt x="11057" y="10617"/>
                  </a:cubicBezTo>
                  <a:cubicBezTo>
                    <a:pt x="11051" y="10656"/>
                    <a:pt x="11038" y="10702"/>
                    <a:pt x="11031" y="10734"/>
                  </a:cubicBezTo>
                  <a:lnTo>
                    <a:pt x="11025" y="10734"/>
                  </a:lnTo>
                  <a:cubicBezTo>
                    <a:pt x="10953" y="10819"/>
                    <a:pt x="10862" y="10890"/>
                    <a:pt x="10764" y="10955"/>
                  </a:cubicBezTo>
                  <a:cubicBezTo>
                    <a:pt x="10647" y="11033"/>
                    <a:pt x="10485" y="11105"/>
                    <a:pt x="10264" y="11176"/>
                  </a:cubicBezTo>
                  <a:cubicBezTo>
                    <a:pt x="9945" y="11287"/>
                    <a:pt x="9672" y="11359"/>
                    <a:pt x="9438" y="11391"/>
                  </a:cubicBezTo>
                  <a:cubicBezTo>
                    <a:pt x="9316" y="11409"/>
                    <a:pt x="9199" y="11418"/>
                    <a:pt x="9086" y="11418"/>
                  </a:cubicBezTo>
                  <a:cubicBezTo>
                    <a:pt x="8915" y="11418"/>
                    <a:pt x="8754" y="11398"/>
                    <a:pt x="8605" y="11359"/>
                  </a:cubicBezTo>
                  <a:cubicBezTo>
                    <a:pt x="8410" y="11306"/>
                    <a:pt x="8228" y="11222"/>
                    <a:pt x="8065" y="11105"/>
                  </a:cubicBezTo>
                  <a:cubicBezTo>
                    <a:pt x="7916" y="10988"/>
                    <a:pt x="7747" y="10825"/>
                    <a:pt x="7578" y="10611"/>
                  </a:cubicBezTo>
                  <a:cubicBezTo>
                    <a:pt x="7552" y="10572"/>
                    <a:pt x="7526" y="10539"/>
                    <a:pt x="7506" y="10513"/>
                  </a:cubicBezTo>
                  <a:cubicBezTo>
                    <a:pt x="7500" y="10494"/>
                    <a:pt x="7500" y="10481"/>
                    <a:pt x="7500" y="10461"/>
                  </a:cubicBezTo>
                  <a:cubicBezTo>
                    <a:pt x="7454" y="10214"/>
                    <a:pt x="7532" y="9921"/>
                    <a:pt x="7727" y="9570"/>
                  </a:cubicBezTo>
                  <a:cubicBezTo>
                    <a:pt x="7844" y="9362"/>
                    <a:pt x="7961" y="9212"/>
                    <a:pt x="8072" y="9121"/>
                  </a:cubicBezTo>
                  <a:cubicBezTo>
                    <a:pt x="8176" y="9037"/>
                    <a:pt x="8319" y="8965"/>
                    <a:pt x="8482" y="8920"/>
                  </a:cubicBezTo>
                  <a:cubicBezTo>
                    <a:pt x="8573" y="8894"/>
                    <a:pt x="8729" y="8861"/>
                    <a:pt x="8943" y="8822"/>
                  </a:cubicBezTo>
                  <a:cubicBezTo>
                    <a:pt x="8989" y="8809"/>
                    <a:pt x="9022" y="8803"/>
                    <a:pt x="9041" y="8790"/>
                  </a:cubicBezTo>
                  <a:close/>
                  <a:moveTo>
                    <a:pt x="4456" y="11176"/>
                  </a:moveTo>
                  <a:cubicBezTo>
                    <a:pt x="4528" y="11196"/>
                    <a:pt x="4599" y="11222"/>
                    <a:pt x="4677" y="11248"/>
                  </a:cubicBezTo>
                  <a:lnTo>
                    <a:pt x="4671" y="11248"/>
                  </a:lnTo>
                  <a:cubicBezTo>
                    <a:pt x="4664" y="11267"/>
                    <a:pt x="4664" y="11293"/>
                    <a:pt x="4658" y="11326"/>
                  </a:cubicBezTo>
                  <a:lnTo>
                    <a:pt x="4638" y="11365"/>
                  </a:lnTo>
                  <a:cubicBezTo>
                    <a:pt x="4619" y="11404"/>
                    <a:pt x="4599" y="11424"/>
                    <a:pt x="4586" y="11437"/>
                  </a:cubicBezTo>
                  <a:cubicBezTo>
                    <a:pt x="4560" y="11450"/>
                    <a:pt x="4528" y="11456"/>
                    <a:pt x="4495" y="11456"/>
                  </a:cubicBezTo>
                  <a:cubicBezTo>
                    <a:pt x="4475" y="11456"/>
                    <a:pt x="4462" y="11450"/>
                    <a:pt x="4456" y="11437"/>
                  </a:cubicBezTo>
                  <a:cubicBezTo>
                    <a:pt x="4436" y="11430"/>
                    <a:pt x="4430" y="11417"/>
                    <a:pt x="4423" y="11398"/>
                  </a:cubicBezTo>
                  <a:cubicBezTo>
                    <a:pt x="4417" y="11391"/>
                    <a:pt x="4417" y="11385"/>
                    <a:pt x="4417" y="11378"/>
                  </a:cubicBezTo>
                  <a:cubicBezTo>
                    <a:pt x="4430" y="11352"/>
                    <a:pt x="4436" y="11319"/>
                    <a:pt x="4443" y="11287"/>
                  </a:cubicBezTo>
                  <a:cubicBezTo>
                    <a:pt x="4449" y="11241"/>
                    <a:pt x="4456" y="11209"/>
                    <a:pt x="4456" y="11176"/>
                  </a:cubicBezTo>
                  <a:close/>
                  <a:moveTo>
                    <a:pt x="4742" y="11280"/>
                  </a:moveTo>
                  <a:cubicBezTo>
                    <a:pt x="4781" y="11293"/>
                    <a:pt x="4820" y="11313"/>
                    <a:pt x="4859" y="11339"/>
                  </a:cubicBezTo>
                  <a:cubicBezTo>
                    <a:pt x="4911" y="11365"/>
                    <a:pt x="4957" y="11385"/>
                    <a:pt x="4983" y="11404"/>
                  </a:cubicBezTo>
                  <a:lnTo>
                    <a:pt x="4963" y="11482"/>
                  </a:lnTo>
                  <a:cubicBezTo>
                    <a:pt x="4957" y="11502"/>
                    <a:pt x="4944" y="11521"/>
                    <a:pt x="4931" y="11541"/>
                  </a:cubicBezTo>
                  <a:cubicBezTo>
                    <a:pt x="4924" y="11567"/>
                    <a:pt x="4905" y="11580"/>
                    <a:pt x="4885" y="11593"/>
                  </a:cubicBezTo>
                  <a:cubicBezTo>
                    <a:pt x="4869" y="11603"/>
                    <a:pt x="4853" y="11609"/>
                    <a:pt x="4836" y="11609"/>
                  </a:cubicBezTo>
                  <a:cubicBezTo>
                    <a:pt x="4814" y="11609"/>
                    <a:pt x="4791" y="11599"/>
                    <a:pt x="4768" y="11580"/>
                  </a:cubicBezTo>
                  <a:cubicBezTo>
                    <a:pt x="4742" y="11554"/>
                    <a:pt x="4723" y="11515"/>
                    <a:pt x="4716" y="11469"/>
                  </a:cubicBezTo>
                  <a:cubicBezTo>
                    <a:pt x="4710" y="11443"/>
                    <a:pt x="4716" y="11398"/>
                    <a:pt x="4723" y="11345"/>
                  </a:cubicBezTo>
                  <a:lnTo>
                    <a:pt x="4742" y="11280"/>
                  </a:lnTo>
                  <a:close/>
                  <a:moveTo>
                    <a:pt x="5275" y="11378"/>
                  </a:moveTo>
                  <a:lnTo>
                    <a:pt x="5275" y="11385"/>
                  </a:lnTo>
                  <a:cubicBezTo>
                    <a:pt x="5282" y="11411"/>
                    <a:pt x="5295" y="11430"/>
                    <a:pt x="5314" y="11437"/>
                  </a:cubicBezTo>
                  <a:cubicBezTo>
                    <a:pt x="5327" y="11437"/>
                    <a:pt x="5334" y="11443"/>
                    <a:pt x="5340" y="11443"/>
                  </a:cubicBezTo>
                  <a:lnTo>
                    <a:pt x="5340" y="11469"/>
                  </a:lnTo>
                  <a:cubicBezTo>
                    <a:pt x="5334" y="11469"/>
                    <a:pt x="5314" y="11489"/>
                    <a:pt x="5301" y="11528"/>
                  </a:cubicBezTo>
                  <a:cubicBezTo>
                    <a:pt x="5288" y="11554"/>
                    <a:pt x="5275" y="11573"/>
                    <a:pt x="5256" y="11593"/>
                  </a:cubicBezTo>
                  <a:lnTo>
                    <a:pt x="5217" y="11632"/>
                  </a:lnTo>
                  <a:cubicBezTo>
                    <a:pt x="5165" y="11632"/>
                    <a:pt x="5132" y="11625"/>
                    <a:pt x="5106" y="11606"/>
                  </a:cubicBezTo>
                  <a:cubicBezTo>
                    <a:pt x="5087" y="11593"/>
                    <a:pt x="5067" y="11560"/>
                    <a:pt x="5054" y="11515"/>
                  </a:cubicBezTo>
                  <a:lnTo>
                    <a:pt x="5054" y="11489"/>
                  </a:lnTo>
                  <a:cubicBezTo>
                    <a:pt x="5054" y="11476"/>
                    <a:pt x="5061" y="11463"/>
                    <a:pt x="5067" y="11456"/>
                  </a:cubicBezTo>
                  <a:cubicBezTo>
                    <a:pt x="5074" y="11443"/>
                    <a:pt x="5080" y="11437"/>
                    <a:pt x="5080" y="11424"/>
                  </a:cubicBezTo>
                  <a:lnTo>
                    <a:pt x="5132" y="11424"/>
                  </a:lnTo>
                  <a:cubicBezTo>
                    <a:pt x="5165" y="11417"/>
                    <a:pt x="5197" y="11398"/>
                    <a:pt x="5236" y="11378"/>
                  </a:cubicBezTo>
                  <a:close/>
                  <a:moveTo>
                    <a:pt x="16332" y="10901"/>
                  </a:moveTo>
                  <a:cubicBezTo>
                    <a:pt x="16329" y="10901"/>
                    <a:pt x="16327" y="10901"/>
                    <a:pt x="16325" y="10903"/>
                  </a:cubicBezTo>
                  <a:lnTo>
                    <a:pt x="16306" y="11066"/>
                  </a:lnTo>
                  <a:cubicBezTo>
                    <a:pt x="16306" y="11124"/>
                    <a:pt x="16306" y="11170"/>
                    <a:pt x="16306" y="11196"/>
                  </a:cubicBezTo>
                  <a:lnTo>
                    <a:pt x="16338" y="11469"/>
                  </a:lnTo>
                  <a:lnTo>
                    <a:pt x="16332" y="11534"/>
                  </a:lnTo>
                  <a:lnTo>
                    <a:pt x="16325" y="11567"/>
                  </a:lnTo>
                  <a:cubicBezTo>
                    <a:pt x="16319" y="11580"/>
                    <a:pt x="16312" y="11586"/>
                    <a:pt x="16299" y="11586"/>
                  </a:cubicBezTo>
                  <a:cubicBezTo>
                    <a:pt x="16286" y="11573"/>
                    <a:pt x="16273" y="11560"/>
                    <a:pt x="16267" y="11541"/>
                  </a:cubicBezTo>
                  <a:cubicBezTo>
                    <a:pt x="16254" y="11521"/>
                    <a:pt x="16247" y="11502"/>
                    <a:pt x="16241" y="11469"/>
                  </a:cubicBezTo>
                  <a:lnTo>
                    <a:pt x="16195" y="11241"/>
                  </a:lnTo>
                  <a:lnTo>
                    <a:pt x="16195" y="11202"/>
                  </a:lnTo>
                  <a:cubicBezTo>
                    <a:pt x="16182" y="11176"/>
                    <a:pt x="16176" y="11157"/>
                    <a:pt x="16176" y="11144"/>
                  </a:cubicBezTo>
                  <a:lnTo>
                    <a:pt x="16156" y="11144"/>
                  </a:lnTo>
                  <a:cubicBezTo>
                    <a:pt x="16143" y="11183"/>
                    <a:pt x="16143" y="11222"/>
                    <a:pt x="16149" y="11267"/>
                  </a:cubicBezTo>
                  <a:lnTo>
                    <a:pt x="16156" y="11319"/>
                  </a:lnTo>
                  <a:cubicBezTo>
                    <a:pt x="16156" y="11332"/>
                    <a:pt x="16162" y="11352"/>
                    <a:pt x="16162" y="11385"/>
                  </a:cubicBezTo>
                  <a:lnTo>
                    <a:pt x="16182" y="11456"/>
                  </a:lnTo>
                  <a:cubicBezTo>
                    <a:pt x="16182" y="11463"/>
                    <a:pt x="16189" y="11482"/>
                    <a:pt x="16195" y="11515"/>
                  </a:cubicBezTo>
                  <a:cubicBezTo>
                    <a:pt x="16195" y="11534"/>
                    <a:pt x="16202" y="11554"/>
                    <a:pt x="16208" y="11567"/>
                  </a:cubicBezTo>
                  <a:cubicBezTo>
                    <a:pt x="16208" y="11586"/>
                    <a:pt x="16221" y="11599"/>
                    <a:pt x="16241" y="11619"/>
                  </a:cubicBezTo>
                  <a:cubicBezTo>
                    <a:pt x="16260" y="11632"/>
                    <a:pt x="16280" y="11638"/>
                    <a:pt x="16299" y="11638"/>
                  </a:cubicBezTo>
                  <a:cubicBezTo>
                    <a:pt x="16304" y="11640"/>
                    <a:pt x="16310" y="11641"/>
                    <a:pt x="16315" y="11641"/>
                  </a:cubicBezTo>
                  <a:cubicBezTo>
                    <a:pt x="16329" y="11641"/>
                    <a:pt x="16343" y="11635"/>
                    <a:pt x="16358" y="11625"/>
                  </a:cubicBezTo>
                  <a:cubicBezTo>
                    <a:pt x="16371" y="11612"/>
                    <a:pt x="16384" y="11586"/>
                    <a:pt x="16397" y="11541"/>
                  </a:cubicBezTo>
                  <a:lnTo>
                    <a:pt x="16403" y="11482"/>
                  </a:lnTo>
                  <a:lnTo>
                    <a:pt x="16390" y="11443"/>
                  </a:lnTo>
                  <a:lnTo>
                    <a:pt x="16390" y="11398"/>
                  </a:lnTo>
                  <a:cubicBezTo>
                    <a:pt x="16390" y="11372"/>
                    <a:pt x="16384" y="11326"/>
                    <a:pt x="16371" y="11261"/>
                  </a:cubicBezTo>
                  <a:cubicBezTo>
                    <a:pt x="16364" y="11202"/>
                    <a:pt x="16358" y="11157"/>
                    <a:pt x="16358" y="11124"/>
                  </a:cubicBezTo>
                  <a:cubicBezTo>
                    <a:pt x="16364" y="11085"/>
                    <a:pt x="16371" y="11053"/>
                    <a:pt x="16371" y="11033"/>
                  </a:cubicBezTo>
                  <a:cubicBezTo>
                    <a:pt x="16377" y="11001"/>
                    <a:pt x="16377" y="10968"/>
                    <a:pt x="16371" y="10949"/>
                  </a:cubicBezTo>
                  <a:lnTo>
                    <a:pt x="16358" y="10910"/>
                  </a:lnTo>
                  <a:cubicBezTo>
                    <a:pt x="16348" y="10905"/>
                    <a:pt x="16339" y="10901"/>
                    <a:pt x="16332" y="10901"/>
                  </a:cubicBezTo>
                  <a:close/>
                  <a:moveTo>
                    <a:pt x="7584" y="10721"/>
                  </a:moveTo>
                  <a:lnTo>
                    <a:pt x="7584" y="10721"/>
                  </a:lnTo>
                  <a:cubicBezTo>
                    <a:pt x="7714" y="10884"/>
                    <a:pt x="7870" y="11033"/>
                    <a:pt x="8046" y="11157"/>
                  </a:cubicBezTo>
                  <a:cubicBezTo>
                    <a:pt x="8150" y="11228"/>
                    <a:pt x="8248" y="11287"/>
                    <a:pt x="8352" y="11332"/>
                  </a:cubicBezTo>
                  <a:cubicBezTo>
                    <a:pt x="8582" y="11437"/>
                    <a:pt x="8843" y="11491"/>
                    <a:pt x="9133" y="11491"/>
                  </a:cubicBezTo>
                  <a:cubicBezTo>
                    <a:pt x="9202" y="11491"/>
                    <a:pt x="9274" y="11488"/>
                    <a:pt x="9347" y="11482"/>
                  </a:cubicBezTo>
                  <a:cubicBezTo>
                    <a:pt x="9633" y="11456"/>
                    <a:pt x="9958" y="11378"/>
                    <a:pt x="10335" y="11248"/>
                  </a:cubicBezTo>
                  <a:cubicBezTo>
                    <a:pt x="10498" y="11189"/>
                    <a:pt x="10634" y="11137"/>
                    <a:pt x="10732" y="11085"/>
                  </a:cubicBezTo>
                  <a:cubicBezTo>
                    <a:pt x="10817" y="11040"/>
                    <a:pt x="10888" y="10994"/>
                    <a:pt x="10953" y="10942"/>
                  </a:cubicBezTo>
                  <a:lnTo>
                    <a:pt x="10953" y="10942"/>
                  </a:lnTo>
                  <a:cubicBezTo>
                    <a:pt x="10927" y="11001"/>
                    <a:pt x="10895" y="11059"/>
                    <a:pt x="10856" y="11098"/>
                  </a:cubicBezTo>
                  <a:cubicBezTo>
                    <a:pt x="10810" y="11150"/>
                    <a:pt x="10732" y="11209"/>
                    <a:pt x="10628" y="11287"/>
                  </a:cubicBezTo>
                  <a:cubicBezTo>
                    <a:pt x="10498" y="11378"/>
                    <a:pt x="10394" y="11437"/>
                    <a:pt x="10322" y="11476"/>
                  </a:cubicBezTo>
                  <a:cubicBezTo>
                    <a:pt x="10212" y="11528"/>
                    <a:pt x="10062" y="11580"/>
                    <a:pt x="9860" y="11632"/>
                  </a:cubicBezTo>
                  <a:cubicBezTo>
                    <a:pt x="9495" y="11729"/>
                    <a:pt x="9197" y="11775"/>
                    <a:pt x="8963" y="11775"/>
                  </a:cubicBezTo>
                  <a:cubicBezTo>
                    <a:pt x="8948" y="11775"/>
                    <a:pt x="8932" y="11775"/>
                    <a:pt x="8917" y="11775"/>
                  </a:cubicBezTo>
                  <a:cubicBezTo>
                    <a:pt x="8547" y="11762"/>
                    <a:pt x="8261" y="11658"/>
                    <a:pt x="8039" y="11450"/>
                  </a:cubicBezTo>
                  <a:cubicBezTo>
                    <a:pt x="7935" y="11352"/>
                    <a:pt x="7812" y="11176"/>
                    <a:pt x="7682" y="10929"/>
                  </a:cubicBezTo>
                  <a:cubicBezTo>
                    <a:pt x="7643" y="10851"/>
                    <a:pt x="7610" y="10780"/>
                    <a:pt x="7584" y="10721"/>
                  </a:cubicBezTo>
                  <a:close/>
                  <a:moveTo>
                    <a:pt x="4397" y="11463"/>
                  </a:moveTo>
                  <a:cubicBezTo>
                    <a:pt x="4404" y="11476"/>
                    <a:pt x="4417" y="11489"/>
                    <a:pt x="4436" y="11495"/>
                  </a:cubicBezTo>
                  <a:cubicBezTo>
                    <a:pt x="4457" y="11507"/>
                    <a:pt x="4480" y="11512"/>
                    <a:pt x="4504" y="11512"/>
                  </a:cubicBezTo>
                  <a:cubicBezTo>
                    <a:pt x="4518" y="11512"/>
                    <a:pt x="4533" y="11510"/>
                    <a:pt x="4547" y="11508"/>
                  </a:cubicBezTo>
                  <a:cubicBezTo>
                    <a:pt x="4573" y="11508"/>
                    <a:pt x="4599" y="11502"/>
                    <a:pt x="4612" y="11489"/>
                  </a:cubicBezTo>
                  <a:lnTo>
                    <a:pt x="4612" y="11489"/>
                  </a:lnTo>
                  <a:lnTo>
                    <a:pt x="4599" y="11554"/>
                  </a:lnTo>
                  <a:cubicBezTo>
                    <a:pt x="4593" y="11567"/>
                    <a:pt x="4580" y="11586"/>
                    <a:pt x="4560" y="11606"/>
                  </a:cubicBezTo>
                  <a:lnTo>
                    <a:pt x="4508" y="11677"/>
                  </a:lnTo>
                  <a:cubicBezTo>
                    <a:pt x="4482" y="11716"/>
                    <a:pt x="4456" y="11742"/>
                    <a:pt x="4436" y="11755"/>
                  </a:cubicBezTo>
                  <a:cubicBezTo>
                    <a:pt x="4412" y="11775"/>
                    <a:pt x="4387" y="11784"/>
                    <a:pt x="4365" y="11784"/>
                  </a:cubicBezTo>
                  <a:cubicBezTo>
                    <a:pt x="4358" y="11784"/>
                    <a:pt x="4352" y="11783"/>
                    <a:pt x="4345" y="11781"/>
                  </a:cubicBezTo>
                  <a:lnTo>
                    <a:pt x="4300" y="11697"/>
                  </a:lnTo>
                  <a:cubicBezTo>
                    <a:pt x="4339" y="11619"/>
                    <a:pt x="4365" y="11541"/>
                    <a:pt x="4397" y="11463"/>
                  </a:cubicBezTo>
                  <a:close/>
                  <a:moveTo>
                    <a:pt x="15688" y="8621"/>
                  </a:moveTo>
                  <a:lnTo>
                    <a:pt x="15688" y="8621"/>
                  </a:lnTo>
                  <a:cubicBezTo>
                    <a:pt x="15766" y="8679"/>
                    <a:pt x="15831" y="8744"/>
                    <a:pt x="15876" y="8809"/>
                  </a:cubicBezTo>
                  <a:cubicBezTo>
                    <a:pt x="15941" y="8894"/>
                    <a:pt x="15993" y="8998"/>
                    <a:pt x="16032" y="9128"/>
                  </a:cubicBezTo>
                  <a:cubicBezTo>
                    <a:pt x="16045" y="9186"/>
                    <a:pt x="16071" y="9303"/>
                    <a:pt x="16110" y="9479"/>
                  </a:cubicBezTo>
                  <a:cubicBezTo>
                    <a:pt x="16130" y="9603"/>
                    <a:pt x="16162" y="9700"/>
                    <a:pt x="16195" y="9772"/>
                  </a:cubicBezTo>
                  <a:cubicBezTo>
                    <a:pt x="16208" y="9804"/>
                    <a:pt x="16228" y="9837"/>
                    <a:pt x="16241" y="9863"/>
                  </a:cubicBezTo>
                  <a:cubicBezTo>
                    <a:pt x="16299" y="10168"/>
                    <a:pt x="16351" y="10533"/>
                    <a:pt x="16397" y="10955"/>
                  </a:cubicBezTo>
                  <a:cubicBezTo>
                    <a:pt x="16423" y="11170"/>
                    <a:pt x="16455" y="11463"/>
                    <a:pt x="16494" y="11846"/>
                  </a:cubicBezTo>
                  <a:cubicBezTo>
                    <a:pt x="16488" y="11843"/>
                    <a:pt x="16481" y="11841"/>
                    <a:pt x="16475" y="11841"/>
                  </a:cubicBezTo>
                  <a:cubicBezTo>
                    <a:pt x="16468" y="11841"/>
                    <a:pt x="16462" y="11843"/>
                    <a:pt x="16455" y="11846"/>
                  </a:cubicBezTo>
                  <a:lnTo>
                    <a:pt x="16371" y="11853"/>
                  </a:lnTo>
                  <a:cubicBezTo>
                    <a:pt x="16332" y="11853"/>
                    <a:pt x="16280" y="11840"/>
                    <a:pt x="16208" y="11807"/>
                  </a:cubicBezTo>
                  <a:cubicBezTo>
                    <a:pt x="16162" y="11788"/>
                    <a:pt x="16136" y="11768"/>
                    <a:pt x="16130" y="11749"/>
                  </a:cubicBezTo>
                  <a:cubicBezTo>
                    <a:pt x="16130" y="11742"/>
                    <a:pt x="16117" y="11716"/>
                    <a:pt x="16104" y="11671"/>
                  </a:cubicBezTo>
                  <a:cubicBezTo>
                    <a:pt x="16091" y="11632"/>
                    <a:pt x="16078" y="11599"/>
                    <a:pt x="16071" y="11586"/>
                  </a:cubicBezTo>
                  <a:cubicBezTo>
                    <a:pt x="16065" y="11560"/>
                    <a:pt x="16058" y="11528"/>
                    <a:pt x="16052" y="11482"/>
                  </a:cubicBezTo>
                  <a:cubicBezTo>
                    <a:pt x="16052" y="11430"/>
                    <a:pt x="16052" y="11398"/>
                    <a:pt x="16045" y="11385"/>
                  </a:cubicBezTo>
                  <a:cubicBezTo>
                    <a:pt x="16045" y="11359"/>
                    <a:pt x="16032" y="11319"/>
                    <a:pt x="16013" y="11267"/>
                  </a:cubicBezTo>
                  <a:lnTo>
                    <a:pt x="15974" y="11105"/>
                  </a:lnTo>
                  <a:cubicBezTo>
                    <a:pt x="15961" y="11033"/>
                    <a:pt x="15954" y="10994"/>
                    <a:pt x="15954" y="10988"/>
                  </a:cubicBezTo>
                  <a:lnTo>
                    <a:pt x="15948" y="10890"/>
                  </a:lnTo>
                  <a:cubicBezTo>
                    <a:pt x="15948" y="10864"/>
                    <a:pt x="15941" y="10832"/>
                    <a:pt x="15922" y="10786"/>
                  </a:cubicBezTo>
                  <a:lnTo>
                    <a:pt x="15922" y="10780"/>
                  </a:lnTo>
                  <a:cubicBezTo>
                    <a:pt x="15954" y="10773"/>
                    <a:pt x="15980" y="10760"/>
                    <a:pt x="16000" y="10734"/>
                  </a:cubicBezTo>
                  <a:cubicBezTo>
                    <a:pt x="16019" y="10708"/>
                    <a:pt x="16026" y="10663"/>
                    <a:pt x="16013" y="10598"/>
                  </a:cubicBezTo>
                  <a:lnTo>
                    <a:pt x="15922" y="9655"/>
                  </a:lnTo>
                  <a:cubicBezTo>
                    <a:pt x="15896" y="9375"/>
                    <a:pt x="15863" y="9173"/>
                    <a:pt x="15824" y="9043"/>
                  </a:cubicBezTo>
                  <a:lnTo>
                    <a:pt x="15688" y="8621"/>
                  </a:lnTo>
                  <a:close/>
                  <a:moveTo>
                    <a:pt x="4677" y="11580"/>
                  </a:moveTo>
                  <a:cubicBezTo>
                    <a:pt x="4697" y="11612"/>
                    <a:pt x="4729" y="11638"/>
                    <a:pt x="4755" y="11658"/>
                  </a:cubicBezTo>
                  <a:cubicBezTo>
                    <a:pt x="4784" y="11667"/>
                    <a:pt x="4812" y="11673"/>
                    <a:pt x="4841" y="11673"/>
                  </a:cubicBezTo>
                  <a:cubicBezTo>
                    <a:pt x="4851" y="11673"/>
                    <a:pt x="4862" y="11672"/>
                    <a:pt x="4872" y="11671"/>
                  </a:cubicBezTo>
                  <a:cubicBezTo>
                    <a:pt x="4918" y="11664"/>
                    <a:pt x="4950" y="11645"/>
                    <a:pt x="4970" y="11612"/>
                  </a:cubicBezTo>
                  <a:cubicBezTo>
                    <a:pt x="4976" y="11599"/>
                    <a:pt x="4983" y="11593"/>
                    <a:pt x="4989" y="11593"/>
                  </a:cubicBezTo>
                  <a:cubicBezTo>
                    <a:pt x="4996" y="11599"/>
                    <a:pt x="4996" y="11606"/>
                    <a:pt x="5002" y="11612"/>
                  </a:cubicBezTo>
                  <a:cubicBezTo>
                    <a:pt x="4989" y="11619"/>
                    <a:pt x="4983" y="11625"/>
                    <a:pt x="4976" y="11638"/>
                  </a:cubicBezTo>
                  <a:cubicBezTo>
                    <a:pt x="4963" y="11658"/>
                    <a:pt x="4957" y="11677"/>
                    <a:pt x="4944" y="11716"/>
                  </a:cubicBezTo>
                  <a:cubicBezTo>
                    <a:pt x="4937" y="11736"/>
                    <a:pt x="4924" y="11768"/>
                    <a:pt x="4898" y="11807"/>
                  </a:cubicBezTo>
                  <a:cubicBezTo>
                    <a:pt x="4872" y="11846"/>
                    <a:pt x="4840" y="11872"/>
                    <a:pt x="4814" y="11885"/>
                  </a:cubicBezTo>
                  <a:cubicBezTo>
                    <a:pt x="4804" y="11888"/>
                    <a:pt x="4795" y="11889"/>
                    <a:pt x="4787" y="11889"/>
                  </a:cubicBezTo>
                  <a:cubicBezTo>
                    <a:pt x="4752" y="11889"/>
                    <a:pt x="4722" y="11869"/>
                    <a:pt x="4697" y="11833"/>
                  </a:cubicBezTo>
                  <a:cubicBezTo>
                    <a:pt x="4677" y="11807"/>
                    <a:pt x="4671" y="11762"/>
                    <a:pt x="4671" y="11710"/>
                  </a:cubicBezTo>
                  <a:cubicBezTo>
                    <a:pt x="4664" y="11671"/>
                    <a:pt x="4671" y="11625"/>
                    <a:pt x="4677" y="11580"/>
                  </a:cubicBezTo>
                  <a:close/>
                  <a:moveTo>
                    <a:pt x="5340" y="11658"/>
                  </a:moveTo>
                  <a:lnTo>
                    <a:pt x="5334" y="11872"/>
                  </a:lnTo>
                  <a:cubicBezTo>
                    <a:pt x="5327" y="11879"/>
                    <a:pt x="5321" y="11885"/>
                    <a:pt x="5314" y="11892"/>
                  </a:cubicBezTo>
                  <a:cubicBezTo>
                    <a:pt x="5308" y="11898"/>
                    <a:pt x="5282" y="11911"/>
                    <a:pt x="5249" y="11924"/>
                  </a:cubicBezTo>
                  <a:cubicBezTo>
                    <a:pt x="5219" y="11932"/>
                    <a:pt x="5193" y="11935"/>
                    <a:pt x="5171" y="11935"/>
                  </a:cubicBezTo>
                  <a:cubicBezTo>
                    <a:pt x="5156" y="11935"/>
                    <a:pt x="5143" y="11934"/>
                    <a:pt x="5132" y="11931"/>
                  </a:cubicBezTo>
                  <a:cubicBezTo>
                    <a:pt x="5093" y="11911"/>
                    <a:pt x="5074" y="11872"/>
                    <a:pt x="5067" y="11820"/>
                  </a:cubicBezTo>
                  <a:cubicBezTo>
                    <a:pt x="5061" y="11807"/>
                    <a:pt x="5067" y="11762"/>
                    <a:pt x="5067" y="11697"/>
                  </a:cubicBezTo>
                  <a:lnTo>
                    <a:pt x="5067" y="11690"/>
                  </a:lnTo>
                  <a:cubicBezTo>
                    <a:pt x="5080" y="11697"/>
                    <a:pt x="5100" y="11703"/>
                    <a:pt x="5113" y="11703"/>
                  </a:cubicBezTo>
                  <a:cubicBezTo>
                    <a:pt x="5126" y="11716"/>
                    <a:pt x="5152" y="11723"/>
                    <a:pt x="5184" y="11723"/>
                  </a:cubicBezTo>
                  <a:lnTo>
                    <a:pt x="5210" y="11723"/>
                  </a:lnTo>
                  <a:cubicBezTo>
                    <a:pt x="5217" y="11726"/>
                    <a:pt x="5225" y="11728"/>
                    <a:pt x="5235" y="11728"/>
                  </a:cubicBezTo>
                  <a:cubicBezTo>
                    <a:pt x="5245" y="11728"/>
                    <a:pt x="5256" y="11726"/>
                    <a:pt x="5269" y="11723"/>
                  </a:cubicBezTo>
                  <a:cubicBezTo>
                    <a:pt x="5288" y="11716"/>
                    <a:pt x="5301" y="11703"/>
                    <a:pt x="5321" y="11684"/>
                  </a:cubicBezTo>
                  <a:cubicBezTo>
                    <a:pt x="5321" y="11677"/>
                    <a:pt x="5327" y="11671"/>
                    <a:pt x="5334" y="11664"/>
                  </a:cubicBezTo>
                  <a:lnTo>
                    <a:pt x="5340" y="11658"/>
                  </a:lnTo>
                  <a:close/>
                  <a:moveTo>
                    <a:pt x="4261" y="11768"/>
                  </a:moveTo>
                  <a:cubicBezTo>
                    <a:pt x="4267" y="11788"/>
                    <a:pt x="4274" y="11807"/>
                    <a:pt x="4280" y="11814"/>
                  </a:cubicBezTo>
                  <a:cubicBezTo>
                    <a:pt x="4287" y="11820"/>
                    <a:pt x="4293" y="11827"/>
                    <a:pt x="4300" y="11833"/>
                  </a:cubicBezTo>
                  <a:cubicBezTo>
                    <a:pt x="4300" y="11840"/>
                    <a:pt x="4293" y="11846"/>
                    <a:pt x="4293" y="11859"/>
                  </a:cubicBezTo>
                  <a:cubicBezTo>
                    <a:pt x="4287" y="11879"/>
                    <a:pt x="4280" y="11905"/>
                    <a:pt x="4267" y="11937"/>
                  </a:cubicBezTo>
                  <a:cubicBezTo>
                    <a:pt x="4248" y="11970"/>
                    <a:pt x="4235" y="11989"/>
                    <a:pt x="4215" y="12002"/>
                  </a:cubicBezTo>
                  <a:cubicBezTo>
                    <a:pt x="4201" y="12013"/>
                    <a:pt x="4187" y="12018"/>
                    <a:pt x="4171" y="12018"/>
                  </a:cubicBezTo>
                  <a:cubicBezTo>
                    <a:pt x="4159" y="12018"/>
                    <a:pt x="4145" y="12015"/>
                    <a:pt x="4131" y="12009"/>
                  </a:cubicBezTo>
                  <a:lnTo>
                    <a:pt x="4124" y="12002"/>
                  </a:lnTo>
                  <a:cubicBezTo>
                    <a:pt x="4176" y="11911"/>
                    <a:pt x="4222" y="11833"/>
                    <a:pt x="4261" y="11768"/>
                  </a:cubicBezTo>
                  <a:close/>
                  <a:moveTo>
                    <a:pt x="4580" y="11710"/>
                  </a:moveTo>
                  <a:cubicBezTo>
                    <a:pt x="4586" y="11788"/>
                    <a:pt x="4599" y="11833"/>
                    <a:pt x="4606" y="11859"/>
                  </a:cubicBezTo>
                  <a:cubicBezTo>
                    <a:pt x="4625" y="11898"/>
                    <a:pt x="4645" y="11924"/>
                    <a:pt x="4671" y="11944"/>
                  </a:cubicBezTo>
                  <a:lnTo>
                    <a:pt x="4671" y="11950"/>
                  </a:lnTo>
                  <a:cubicBezTo>
                    <a:pt x="4645" y="12002"/>
                    <a:pt x="4612" y="12041"/>
                    <a:pt x="4580" y="12061"/>
                  </a:cubicBezTo>
                  <a:cubicBezTo>
                    <a:pt x="4550" y="12075"/>
                    <a:pt x="4523" y="12084"/>
                    <a:pt x="4498" y="12084"/>
                  </a:cubicBezTo>
                  <a:cubicBezTo>
                    <a:pt x="4478" y="12084"/>
                    <a:pt x="4460" y="12079"/>
                    <a:pt x="4443" y="12067"/>
                  </a:cubicBezTo>
                  <a:cubicBezTo>
                    <a:pt x="4404" y="12048"/>
                    <a:pt x="4378" y="12009"/>
                    <a:pt x="4371" y="11957"/>
                  </a:cubicBezTo>
                  <a:cubicBezTo>
                    <a:pt x="4365" y="11931"/>
                    <a:pt x="4365" y="11905"/>
                    <a:pt x="4365" y="11872"/>
                  </a:cubicBezTo>
                  <a:lnTo>
                    <a:pt x="4371" y="11853"/>
                  </a:lnTo>
                  <a:cubicBezTo>
                    <a:pt x="4384" y="11853"/>
                    <a:pt x="4404" y="11846"/>
                    <a:pt x="4423" y="11846"/>
                  </a:cubicBezTo>
                  <a:cubicBezTo>
                    <a:pt x="4495" y="11820"/>
                    <a:pt x="4547" y="11775"/>
                    <a:pt x="4580" y="11710"/>
                  </a:cubicBezTo>
                  <a:close/>
                  <a:moveTo>
                    <a:pt x="4976" y="11853"/>
                  </a:moveTo>
                  <a:cubicBezTo>
                    <a:pt x="4989" y="11918"/>
                    <a:pt x="5022" y="11976"/>
                    <a:pt x="5087" y="12009"/>
                  </a:cubicBezTo>
                  <a:lnTo>
                    <a:pt x="5074" y="12028"/>
                  </a:lnTo>
                  <a:cubicBezTo>
                    <a:pt x="5054" y="12074"/>
                    <a:pt x="5022" y="12106"/>
                    <a:pt x="4976" y="12132"/>
                  </a:cubicBezTo>
                  <a:cubicBezTo>
                    <a:pt x="4947" y="12145"/>
                    <a:pt x="4917" y="12152"/>
                    <a:pt x="4888" y="12152"/>
                  </a:cubicBezTo>
                  <a:cubicBezTo>
                    <a:pt x="4872" y="12152"/>
                    <a:pt x="4856" y="12150"/>
                    <a:pt x="4840" y="12145"/>
                  </a:cubicBezTo>
                  <a:cubicBezTo>
                    <a:pt x="4794" y="12132"/>
                    <a:pt x="4768" y="12113"/>
                    <a:pt x="4755" y="12080"/>
                  </a:cubicBezTo>
                  <a:cubicBezTo>
                    <a:pt x="4749" y="12067"/>
                    <a:pt x="4749" y="12048"/>
                    <a:pt x="4749" y="12022"/>
                  </a:cubicBezTo>
                  <a:cubicBezTo>
                    <a:pt x="4755" y="12002"/>
                    <a:pt x="4762" y="11983"/>
                    <a:pt x="4762" y="11976"/>
                  </a:cubicBezTo>
                  <a:lnTo>
                    <a:pt x="4794" y="11976"/>
                  </a:lnTo>
                  <a:cubicBezTo>
                    <a:pt x="4827" y="11976"/>
                    <a:pt x="4859" y="11970"/>
                    <a:pt x="4872" y="11963"/>
                  </a:cubicBezTo>
                  <a:cubicBezTo>
                    <a:pt x="4911" y="11944"/>
                    <a:pt x="4944" y="11911"/>
                    <a:pt x="4976" y="11853"/>
                  </a:cubicBezTo>
                  <a:close/>
                  <a:moveTo>
                    <a:pt x="6986" y="11059"/>
                  </a:moveTo>
                  <a:lnTo>
                    <a:pt x="6986" y="11072"/>
                  </a:lnTo>
                  <a:lnTo>
                    <a:pt x="6979" y="11066"/>
                  </a:lnTo>
                  <a:cubicBezTo>
                    <a:pt x="6973" y="11079"/>
                    <a:pt x="6966" y="11092"/>
                    <a:pt x="6960" y="11098"/>
                  </a:cubicBezTo>
                  <a:lnTo>
                    <a:pt x="6953" y="11098"/>
                  </a:lnTo>
                  <a:cubicBezTo>
                    <a:pt x="6947" y="11098"/>
                    <a:pt x="6940" y="11098"/>
                    <a:pt x="6940" y="11105"/>
                  </a:cubicBezTo>
                  <a:cubicBezTo>
                    <a:pt x="6914" y="11137"/>
                    <a:pt x="6895" y="11170"/>
                    <a:pt x="6882" y="11189"/>
                  </a:cubicBezTo>
                  <a:cubicBezTo>
                    <a:pt x="6875" y="11215"/>
                    <a:pt x="6869" y="11241"/>
                    <a:pt x="6856" y="11287"/>
                  </a:cubicBezTo>
                  <a:lnTo>
                    <a:pt x="6830" y="11456"/>
                  </a:lnTo>
                  <a:cubicBezTo>
                    <a:pt x="6830" y="11489"/>
                    <a:pt x="6823" y="11528"/>
                    <a:pt x="6810" y="11554"/>
                  </a:cubicBezTo>
                  <a:cubicBezTo>
                    <a:pt x="6804" y="11593"/>
                    <a:pt x="6797" y="11612"/>
                    <a:pt x="6797" y="11619"/>
                  </a:cubicBezTo>
                  <a:lnTo>
                    <a:pt x="6797" y="11684"/>
                  </a:lnTo>
                  <a:lnTo>
                    <a:pt x="6784" y="11716"/>
                  </a:lnTo>
                  <a:lnTo>
                    <a:pt x="6784" y="11781"/>
                  </a:lnTo>
                  <a:cubicBezTo>
                    <a:pt x="6784" y="11801"/>
                    <a:pt x="6784" y="11827"/>
                    <a:pt x="6784" y="11866"/>
                  </a:cubicBezTo>
                  <a:lnTo>
                    <a:pt x="6797" y="11911"/>
                  </a:lnTo>
                  <a:cubicBezTo>
                    <a:pt x="6797" y="11924"/>
                    <a:pt x="6804" y="11957"/>
                    <a:pt x="6797" y="11996"/>
                  </a:cubicBezTo>
                  <a:cubicBezTo>
                    <a:pt x="6797" y="12009"/>
                    <a:pt x="6804" y="12028"/>
                    <a:pt x="6810" y="12054"/>
                  </a:cubicBezTo>
                  <a:lnTo>
                    <a:pt x="6817" y="12119"/>
                  </a:lnTo>
                  <a:cubicBezTo>
                    <a:pt x="6817" y="12145"/>
                    <a:pt x="6823" y="12171"/>
                    <a:pt x="6836" y="12204"/>
                  </a:cubicBezTo>
                  <a:lnTo>
                    <a:pt x="6849" y="12223"/>
                  </a:lnTo>
                  <a:cubicBezTo>
                    <a:pt x="6693" y="12113"/>
                    <a:pt x="6576" y="11996"/>
                    <a:pt x="6485" y="11879"/>
                  </a:cubicBezTo>
                  <a:cubicBezTo>
                    <a:pt x="6433" y="11807"/>
                    <a:pt x="6375" y="11703"/>
                    <a:pt x="6296" y="11573"/>
                  </a:cubicBezTo>
                  <a:cubicBezTo>
                    <a:pt x="6205" y="11404"/>
                    <a:pt x="6147" y="11261"/>
                    <a:pt x="6134" y="11150"/>
                  </a:cubicBezTo>
                  <a:cubicBezTo>
                    <a:pt x="6140" y="11150"/>
                    <a:pt x="6160" y="11144"/>
                    <a:pt x="6179" y="11144"/>
                  </a:cubicBezTo>
                  <a:lnTo>
                    <a:pt x="6270" y="11118"/>
                  </a:lnTo>
                  <a:cubicBezTo>
                    <a:pt x="6381" y="11098"/>
                    <a:pt x="6446" y="11085"/>
                    <a:pt x="6466" y="11085"/>
                  </a:cubicBezTo>
                  <a:lnTo>
                    <a:pt x="6615" y="11072"/>
                  </a:lnTo>
                  <a:cubicBezTo>
                    <a:pt x="6771" y="11066"/>
                    <a:pt x="6895" y="11059"/>
                    <a:pt x="6986" y="11059"/>
                  </a:cubicBezTo>
                  <a:close/>
                  <a:moveTo>
                    <a:pt x="5334" y="11989"/>
                  </a:moveTo>
                  <a:cubicBezTo>
                    <a:pt x="5340" y="12093"/>
                    <a:pt x="5347" y="12165"/>
                    <a:pt x="5360" y="12217"/>
                  </a:cubicBezTo>
                  <a:lnTo>
                    <a:pt x="5366" y="12230"/>
                  </a:lnTo>
                  <a:cubicBezTo>
                    <a:pt x="5352" y="12245"/>
                    <a:pt x="5334" y="12252"/>
                    <a:pt x="5312" y="12252"/>
                  </a:cubicBezTo>
                  <a:cubicBezTo>
                    <a:pt x="5304" y="12252"/>
                    <a:pt x="5297" y="12251"/>
                    <a:pt x="5288" y="12249"/>
                  </a:cubicBezTo>
                  <a:cubicBezTo>
                    <a:pt x="5256" y="12249"/>
                    <a:pt x="5223" y="12236"/>
                    <a:pt x="5204" y="12210"/>
                  </a:cubicBezTo>
                  <a:cubicBezTo>
                    <a:pt x="5158" y="12171"/>
                    <a:pt x="5145" y="12113"/>
                    <a:pt x="5152" y="12041"/>
                  </a:cubicBezTo>
                  <a:cubicBezTo>
                    <a:pt x="5152" y="12035"/>
                    <a:pt x="5152" y="12028"/>
                    <a:pt x="5152" y="12028"/>
                  </a:cubicBezTo>
                  <a:cubicBezTo>
                    <a:pt x="5161" y="12030"/>
                    <a:pt x="5171" y="12031"/>
                    <a:pt x="5182" y="12031"/>
                  </a:cubicBezTo>
                  <a:cubicBezTo>
                    <a:pt x="5207" y="12031"/>
                    <a:pt x="5233" y="12026"/>
                    <a:pt x="5256" y="12022"/>
                  </a:cubicBezTo>
                  <a:cubicBezTo>
                    <a:pt x="5282" y="12015"/>
                    <a:pt x="5314" y="12002"/>
                    <a:pt x="5334" y="11989"/>
                  </a:cubicBezTo>
                  <a:close/>
                  <a:moveTo>
                    <a:pt x="4300" y="12009"/>
                  </a:moveTo>
                  <a:cubicBezTo>
                    <a:pt x="4319" y="12048"/>
                    <a:pt x="4339" y="12080"/>
                    <a:pt x="4365" y="12106"/>
                  </a:cubicBezTo>
                  <a:cubicBezTo>
                    <a:pt x="4326" y="12152"/>
                    <a:pt x="4293" y="12184"/>
                    <a:pt x="4267" y="12204"/>
                  </a:cubicBezTo>
                  <a:cubicBezTo>
                    <a:pt x="4228" y="12243"/>
                    <a:pt x="4189" y="12256"/>
                    <a:pt x="4137" y="12256"/>
                  </a:cubicBezTo>
                  <a:cubicBezTo>
                    <a:pt x="4085" y="12256"/>
                    <a:pt x="4046" y="12236"/>
                    <a:pt x="4020" y="12184"/>
                  </a:cubicBezTo>
                  <a:lnTo>
                    <a:pt x="4020" y="12178"/>
                  </a:lnTo>
                  <a:lnTo>
                    <a:pt x="4046" y="12139"/>
                  </a:lnTo>
                  <a:cubicBezTo>
                    <a:pt x="4059" y="12113"/>
                    <a:pt x="4079" y="12087"/>
                    <a:pt x="4092" y="12061"/>
                  </a:cubicBezTo>
                  <a:cubicBezTo>
                    <a:pt x="4124" y="12074"/>
                    <a:pt x="4157" y="12074"/>
                    <a:pt x="4196" y="12074"/>
                  </a:cubicBezTo>
                  <a:cubicBezTo>
                    <a:pt x="4241" y="12067"/>
                    <a:pt x="4280" y="12041"/>
                    <a:pt x="4300" y="12009"/>
                  </a:cubicBezTo>
                  <a:close/>
                  <a:moveTo>
                    <a:pt x="4677" y="12074"/>
                  </a:moveTo>
                  <a:cubicBezTo>
                    <a:pt x="4677" y="12119"/>
                    <a:pt x="4697" y="12158"/>
                    <a:pt x="4736" y="12184"/>
                  </a:cubicBezTo>
                  <a:cubicBezTo>
                    <a:pt x="4723" y="12197"/>
                    <a:pt x="4710" y="12217"/>
                    <a:pt x="4690" y="12243"/>
                  </a:cubicBezTo>
                  <a:cubicBezTo>
                    <a:pt x="4662" y="12280"/>
                    <a:pt x="4628" y="12297"/>
                    <a:pt x="4588" y="12297"/>
                  </a:cubicBezTo>
                  <a:cubicBezTo>
                    <a:pt x="4571" y="12297"/>
                    <a:pt x="4553" y="12294"/>
                    <a:pt x="4534" y="12289"/>
                  </a:cubicBezTo>
                  <a:cubicBezTo>
                    <a:pt x="4501" y="12282"/>
                    <a:pt x="4482" y="12262"/>
                    <a:pt x="4462" y="12236"/>
                  </a:cubicBezTo>
                  <a:cubicBezTo>
                    <a:pt x="4443" y="12210"/>
                    <a:pt x="4436" y="12184"/>
                    <a:pt x="4436" y="12152"/>
                  </a:cubicBezTo>
                  <a:cubicBezTo>
                    <a:pt x="4436" y="12152"/>
                    <a:pt x="4443" y="12152"/>
                    <a:pt x="4443" y="12145"/>
                  </a:cubicBezTo>
                  <a:lnTo>
                    <a:pt x="4469" y="12152"/>
                  </a:lnTo>
                  <a:cubicBezTo>
                    <a:pt x="4487" y="12156"/>
                    <a:pt x="4505" y="12158"/>
                    <a:pt x="4521" y="12158"/>
                  </a:cubicBezTo>
                  <a:cubicBezTo>
                    <a:pt x="4583" y="12158"/>
                    <a:pt x="4636" y="12130"/>
                    <a:pt x="4677" y="12074"/>
                  </a:cubicBezTo>
                  <a:close/>
                  <a:moveTo>
                    <a:pt x="15532" y="11580"/>
                  </a:moveTo>
                  <a:lnTo>
                    <a:pt x="15512" y="11586"/>
                  </a:lnTo>
                  <a:lnTo>
                    <a:pt x="15506" y="11606"/>
                  </a:lnTo>
                  <a:lnTo>
                    <a:pt x="15499" y="11736"/>
                  </a:lnTo>
                  <a:lnTo>
                    <a:pt x="15512" y="11762"/>
                  </a:lnTo>
                  <a:lnTo>
                    <a:pt x="15512" y="11814"/>
                  </a:lnTo>
                  <a:cubicBezTo>
                    <a:pt x="15519" y="11853"/>
                    <a:pt x="15519" y="11924"/>
                    <a:pt x="15525" y="12009"/>
                  </a:cubicBezTo>
                  <a:lnTo>
                    <a:pt x="15525" y="12067"/>
                  </a:lnTo>
                  <a:lnTo>
                    <a:pt x="15532" y="12106"/>
                  </a:lnTo>
                  <a:cubicBezTo>
                    <a:pt x="15538" y="12139"/>
                    <a:pt x="15538" y="12171"/>
                    <a:pt x="15532" y="12197"/>
                  </a:cubicBezTo>
                  <a:lnTo>
                    <a:pt x="15532" y="12236"/>
                  </a:lnTo>
                  <a:cubicBezTo>
                    <a:pt x="15520" y="12265"/>
                    <a:pt x="15499" y="12283"/>
                    <a:pt x="15464" y="12283"/>
                  </a:cubicBezTo>
                  <a:cubicBezTo>
                    <a:pt x="15459" y="12283"/>
                    <a:pt x="15453" y="12283"/>
                    <a:pt x="15447" y="12282"/>
                  </a:cubicBezTo>
                  <a:cubicBezTo>
                    <a:pt x="15441" y="12282"/>
                    <a:pt x="15428" y="12282"/>
                    <a:pt x="15428" y="12276"/>
                  </a:cubicBezTo>
                  <a:cubicBezTo>
                    <a:pt x="15415" y="12269"/>
                    <a:pt x="15415" y="12256"/>
                    <a:pt x="15415" y="12243"/>
                  </a:cubicBezTo>
                  <a:cubicBezTo>
                    <a:pt x="15402" y="12217"/>
                    <a:pt x="15395" y="12204"/>
                    <a:pt x="15389" y="12197"/>
                  </a:cubicBezTo>
                  <a:cubicBezTo>
                    <a:pt x="15380" y="12192"/>
                    <a:pt x="15372" y="12188"/>
                    <a:pt x="15366" y="12188"/>
                  </a:cubicBezTo>
                  <a:cubicBezTo>
                    <a:pt x="15357" y="12188"/>
                    <a:pt x="15350" y="12193"/>
                    <a:pt x="15343" y="12204"/>
                  </a:cubicBezTo>
                  <a:cubicBezTo>
                    <a:pt x="15337" y="12210"/>
                    <a:pt x="15337" y="12223"/>
                    <a:pt x="15343" y="12236"/>
                  </a:cubicBezTo>
                  <a:lnTo>
                    <a:pt x="15356" y="12282"/>
                  </a:lnTo>
                  <a:cubicBezTo>
                    <a:pt x="15369" y="12302"/>
                    <a:pt x="15376" y="12315"/>
                    <a:pt x="15382" y="12321"/>
                  </a:cubicBezTo>
                  <a:cubicBezTo>
                    <a:pt x="15395" y="12334"/>
                    <a:pt x="15421" y="12341"/>
                    <a:pt x="15460" y="12341"/>
                  </a:cubicBezTo>
                  <a:cubicBezTo>
                    <a:pt x="15474" y="12343"/>
                    <a:pt x="15485" y="12345"/>
                    <a:pt x="15494" y="12345"/>
                  </a:cubicBezTo>
                  <a:cubicBezTo>
                    <a:pt x="15508" y="12345"/>
                    <a:pt x="15518" y="12342"/>
                    <a:pt x="15525" y="12334"/>
                  </a:cubicBezTo>
                  <a:cubicBezTo>
                    <a:pt x="15545" y="12328"/>
                    <a:pt x="15558" y="12315"/>
                    <a:pt x="15564" y="12308"/>
                  </a:cubicBezTo>
                  <a:lnTo>
                    <a:pt x="15590" y="12269"/>
                  </a:lnTo>
                  <a:cubicBezTo>
                    <a:pt x="15597" y="12249"/>
                    <a:pt x="15603" y="12217"/>
                    <a:pt x="15597" y="12178"/>
                  </a:cubicBezTo>
                  <a:lnTo>
                    <a:pt x="15551" y="11606"/>
                  </a:lnTo>
                  <a:cubicBezTo>
                    <a:pt x="15545" y="11593"/>
                    <a:pt x="15538" y="11580"/>
                    <a:pt x="15532" y="11580"/>
                  </a:cubicBezTo>
                  <a:close/>
                  <a:moveTo>
                    <a:pt x="6303" y="9811"/>
                  </a:moveTo>
                  <a:lnTo>
                    <a:pt x="6303" y="9811"/>
                  </a:lnTo>
                  <a:cubicBezTo>
                    <a:pt x="6160" y="10090"/>
                    <a:pt x="6056" y="10337"/>
                    <a:pt x="5991" y="10546"/>
                  </a:cubicBezTo>
                  <a:cubicBezTo>
                    <a:pt x="5906" y="10832"/>
                    <a:pt x="5874" y="11098"/>
                    <a:pt x="5900" y="11352"/>
                  </a:cubicBezTo>
                  <a:cubicBezTo>
                    <a:pt x="5900" y="11385"/>
                    <a:pt x="5906" y="11437"/>
                    <a:pt x="5919" y="11502"/>
                  </a:cubicBezTo>
                  <a:cubicBezTo>
                    <a:pt x="5945" y="11599"/>
                    <a:pt x="5971" y="11684"/>
                    <a:pt x="6017" y="11762"/>
                  </a:cubicBezTo>
                  <a:cubicBezTo>
                    <a:pt x="5971" y="11814"/>
                    <a:pt x="5913" y="11898"/>
                    <a:pt x="5835" y="12022"/>
                  </a:cubicBezTo>
                  <a:lnTo>
                    <a:pt x="5633" y="12367"/>
                  </a:lnTo>
                  <a:cubicBezTo>
                    <a:pt x="5614" y="12341"/>
                    <a:pt x="5601" y="12315"/>
                    <a:pt x="5588" y="12282"/>
                  </a:cubicBezTo>
                  <a:lnTo>
                    <a:pt x="5718" y="12048"/>
                  </a:lnTo>
                  <a:cubicBezTo>
                    <a:pt x="5789" y="11898"/>
                    <a:pt x="5861" y="11781"/>
                    <a:pt x="5926" y="11684"/>
                  </a:cubicBezTo>
                  <a:lnTo>
                    <a:pt x="5932" y="11684"/>
                  </a:lnTo>
                  <a:cubicBezTo>
                    <a:pt x="5939" y="11677"/>
                    <a:pt x="5939" y="11677"/>
                    <a:pt x="5945" y="11677"/>
                  </a:cubicBezTo>
                  <a:cubicBezTo>
                    <a:pt x="5952" y="11671"/>
                    <a:pt x="5952" y="11664"/>
                    <a:pt x="5952" y="11658"/>
                  </a:cubicBezTo>
                  <a:lnTo>
                    <a:pt x="5945" y="11645"/>
                  </a:lnTo>
                  <a:lnTo>
                    <a:pt x="5900" y="11580"/>
                  </a:lnTo>
                  <a:lnTo>
                    <a:pt x="5893" y="11560"/>
                  </a:lnTo>
                  <a:lnTo>
                    <a:pt x="5880" y="11554"/>
                  </a:lnTo>
                  <a:lnTo>
                    <a:pt x="5874" y="11534"/>
                  </a:lnTo>
                  <a:cubicBezTo>
                    <a:pt x="5874" y="11521"/>
                    <a:pt x="5861" y="11502"/>
                    <a:pt x="5848" y="11482"/>
                  </a:cubicBezTo>
                  <a:lnTo>
                    <a:pt x="5822" y="11430"/>
                  </a:lnTo>
                  <a:lnTo>
                    <a:pt x="5809" y="11437"/>
                  </a:lnTo>
                  <a:lnTo>
                    <a:pt x="5809" y="11456"/>
                  </a:lnTo>
                  <a:lnTo>
                    <a:pt x="5822" y="11515"/>
                  </a:lnTo>
                  <a:cubicBezTo>
                    <a:pt x="5854" y="11580"/>
                    <a:pt x="5874" y="11612"/>
                    <a:pt x="5880" y="11619"/>
                  </a:cubicBezTo>
                  <a:cubicBezTo>
                    <a:pt x="5887" y="11632"/>
                    <a:pt x="5893" y="11638"/>
                    <a:pt x="5893" y="11645"/>
                  </a:cubicBezTo>
                  <a:lnTo>
                    <a:pt x="5893" y="11664"/>
                  </a:lnTo>
                  <a:cubicBezTo>
                    <a:pt x="5893" y="11664"/>
                    <a:pt x="5893" y="11671"/>
                    <a:pt x="5893" y="11671"/>
                  </a:cubicBezTo>
                  <a:cubicBezTo>
                    <a:pt x="5841" y="11736"/>
                    <a:pt x="5789" y="11807"/>
                    <a:pt x="5744" y="11885"/>
                  </a:cubicBezTo>
                  <a:cubicBezTo>
                    <a:pt x="5711" y="11937"/>
                    <a:pt x="5692" y="11970"/>
                    <a:pt x="5685" y="11989"/>
                  </a:cubicBezTo>
                  <a:cubicBezTo>
                    <a:pt x="5659" y="12022"/>
                    <a:pt x="5627" y="12080"/>
                    <a:pt x="5594" y="12158"/>
                  </a:cubicBezTo>
                  <a:lnTo>
                    <a:pt x="5568" y="12210"/>
                  </a:lnTo>
                  <a:lnTo>
                    <a:pt x="5562" y="12223"/>
                  </a:lnTo>
                  <a:cubicBezTo>
                    <a:pt x="5542" y="12184"/>
                    <a:pt x="5529" y="12139"/>
                    <a:pt x="5523" y="12087"/>
                  </a:cubicBezTo>
                  <a:cubicBezTo>
                    <a:pt x="5516" y="12035"/>
                    <a:pt x="5510" y="11976"/>
                    <a:pt x="5510" y="11918"/>
                  </a:cubicBezTo>
                  <a:lnTo>
                    <a:pt x="5503" y="11372"/>
                  </a:lnTo>
                  <a:cubicBezTo>
                    <a:pt x="5503" y="11287"/>
                    <a:pt x="5510" y="11222"/>
                    <a:pt x="5516" y="11176"/>
                  </a:cubicBezTo>
                  <a:cubicBezTo>
                    <a:pt x="5529" y="11124"/>
                    <a:pt x="5536" y="11085"/>
                    <a:pt x="5536" y="11053"/>
                  </a:cubicBezTo>
                  <a:cubicBezTo>
                    <a:pt x="5536" y="11040"/>
                    <a:pt x="5536" y="11007"/>
                    <a:pt x="5529" y="10968"/>
                  </a:cubicBezTo>
                  <a:cubicBezTo>
                    <a:pt x="5529" y="10929"/>
                    <a:pt x="5529" y="10903"/>
                    <a:pt x="5529" y="10877"/>
                  </a:cubicBezTo>
                  <a:lnTo>
                    <a:pt x="5542" y="10845"/>
                  </a:lnTo>
                  <a:cubicBezTo>
                    <a:pt x="5646" y="10643"/>
                    <a:pt x="5776" y="10435"/>
                    <a:pt x="5952" y="10220"/>
                  </a:cubicBezTo>
                  <a:cubicBezTo>
                    <a:pt x="6036" y="10110"/>
                    <a:pt x="6153" y="9973"/>
                    <a:pt x="6303" y="9811"/>
                  </a:cubicBezTo>
                  <a:close/>
                  <a:moveTo>
                    <a:pt x="4749" y="12289"/>
                  </a:moveTo>
                  <a:cubicBezTo>
                    <a:pt x="4749" y="12315"/>
                    <a:pt x="4755" y="12341"/>
                    <a:pt x="4781" y="12380"/>
                  </a:cubicBezTo>
                  <a:cubicBezTo>
                    <a:pt x="4749" y="12367"/>
                    <a:pt x="4716" y="12354"/>
                    <a:pt x="4684" y="12347"/>
                  </a:cubicBezTo>
                  <a:cubicBezTo>
                    <a:pt x="4710" y="12334"/>
                    <a:pt x="4729" y="12315"/>
                    <a:pt x="4749" y="12289"/>
                  </a:cubicBezTo>
                  <a:close/>
                  <a:moveTo>
                    <a:pt x="5087" y="12132"/>
                  </a:moveTo>
                  <a:cubicBezTo>
                    <a:pt x="5093" y="12178"/>
                    <a:pt x="5106" y="12217"/>
                    <a:pt x="5132" y="12243"/>
                  </a:cubicBezTo>
                  <a:lnTo>
                    <a:pt x="5132" y="12249"/>
                  </a:lnTo>
                  <a:cubicBezTo>
                    <a:pt x="5100" y="12302"/>
                    <a:pt x="5074" y="12334"/>
                    <a:pt x="5041" y="12354"/>
                  </a:cubicBezTo>
                  <a:cubicBezTo>
                    <a:pt x="5010" y="12376"/>
                    <a:pt x="4979" y="12386"/>
                    <a:pt x="4948" y="12386"/>
                  </a:cubicBezTo>
                  <a:cubicBezTo>
                    <a:pt x="4934" y="12386"/>
                    <a:pt x="4919" y="12384"/>
                    <a:pt x="4905" y="12380"/>
                  </a:cubicBezTo>
                  <a:cubicBezTo>
                    <a:pt x="4846" y="12354"/>
                    <a:pt x="4820" y="12302"/>
                    <a:pt x="4820" y="12223"/>
                  </a:cubicBezTo>
                  <a:lnTo>
                    <a:pt x="4872" y="12223"/>
                  </a:lnTo>
                  <a:cubicBezTo>
                    <a:pt x="4880" y="12224"/>
                    <a:pt x="4888" y="12224"/>
                    <a:pt x="4896" y="12224"/>
                  </a:cubicBezTo>
                  <a:cubicBezTo>
                    <a:pt x="4982" y="12224"/>
                    <a:pt x="5045" y="12192"/>
                    <a:pt x="5087" y="12132"/>
                  </a:cubicBezTo>
                  <a:close/>
                  <a:moveTo>
                    <a:pt x="4365" y="12204"/>
                  </a:moveTo>
                  <a:cubicBezTo>
                    <a:pt x="4371" y="12249"/>
                    <a:pt x="4391" y="12282"/>
                    <a:pt x="4423" y="12314"/>
                  </a:cubicBezTo>
                  <a:lnTo>
                    <a:pt x="4423" y="12314"/>
                  </a:lnTo>
                  <a:cubicBezTo>
                    <a:pt x="4404" y="12314"/>
                    <a:pt x="4385" y="12313"/>
                    <a:pt x="4366" y="12313"/>
                  </a:cubicBezTo>
                  <a:cubicBezTo>
                    <a:pt x="4212" y="12313"/>
                    <a:pt x="4057" y="12335"/>
                    <a:pt x="3897" y="12386"/>
                  </a:cubicBezTo>
                  <a:lnTo>
                    <a:pt x="3981" y="12243"/>
                  </a:lnTo>
                  <a:cubicBezTo>
                    <a:pt x="3994" y="12269"/>
                    <a:pt x="4014" y="12289"/>
                    <a:pt x="4053" y="12308"/>
                  </a:cubicBezTo>
                  <a:cubicBezTo>
                    <a:pt x="4077" y="12320"/>
                    <a:pt x="4102" y="12325"/>
                    <a:pt x="4132" y="12325"/>
                  </a:cubicBezTo>
                  <a:cubicBezTo>
                    <a:pt x="4149" y="12325"/>
                    <a:pt x="4168" y="12323"/>
                    <a:pt x="4189" y="12321"/>
                  </a:cubicBezTo>
                  <a:cubicBezTo>
                    <a:pt x="4261" y="12302"/>
                    <a:pt x="4319" y="12262"/>
                    <a:pt x="4365" y="12204"/>
                  </a:cubicBezTo>
                  <a:close/>
                  <a:moveTo>
                    <a:pt x="15291" y="10695"/>
                  </a:moveTo>
                  <a:lnTo>
                    <a:pt x="15291" y="10695"/>
                  </a:lnTo>
                  <a:cubicBezTo>
                    <a:pt x="15317" y="10715"/>
                    <a:pt x="15343" y="10728"/>
                    <a:pt x="15376" y="10741"/>
                  </a:cubicBezTo>
                  <a:cubicBezTo>
                    <a:pt x="15402" y="10754"/>
                    <a:pt x="15447" y="10767"/>
                    <a:pt x="15506" y="10773"/>
                  </a:cubicBezTo>
                  <a:cubicBezTo>
                    <a:pt x="15512" y="10806"/>
                    <a:pt x="15512" y="10845"/>
                    <a:pt x="15525" y="10897"/>
                  </a:cubicBezTo>
                  <a:cubicBezTo>
                    <a:pt x="15545" y="11014"/>
                    <a:pt x="15564" y="11137"/>
                    <a:pt x="15577" y="11261"/>
                  </a:cubicBezTo>
                  <a:lnTo>
                    <a:pt x="15610" y="11482"/>
                  </a:lnTo>
                  <a:cubicBezTo>
                    <a:pt x="15623" y="11612"/>
                    <a:pt x="15629" y="11677"/>
                    <a:pt x="15629" y="11684"/>
                  </a:cubicBezTo>
                  <a:lnTo>
                    <a:pt x="15642" y="11931"/>
                  </a:lnTo>
                  <a:cubicBezTo>
                    <a:pt x="15649" y="11970"/>
                    <a:pt x="15662" y="12028"/>
                    <a:pt x="15681" y="12100"/>
                  </a:cubicBezTo>
                  <a:cubicBezTo>
                    <a:pt x="15694" y="12171"/>
                    <a:pt x="15694" y="12223"/>
                    <a:pt x="15688" y="12269"/>
                  </a:cubicBezTo>
                  <a:cubicBezTo>
                    <a:pt x="15668" y="12347"/>
                    <a:pt x="15616" y="12419"/>
                    <a:pt x="15532" y="12471"/>
                  </a:cubicBezTo>
                  <a:cubicBezTo>
                    <a:pt x="15487" y="12505"/>
                    <a:pt x="15447" y="12521"/>
                    <a:pt x="15407" y="12521"/>
                  </a:cubicBezTo>
                  <a:cubicBezTo>
                    <a:pt x="15394" y="12521"/>
                    <a:pt x="15382" y="12519"/>
                    <a:pt x="15369" y="12516"/>
                  </a:cubicBezTo>
                  <a:cubicBezTo>
                    <a:pt x="15369" y="12510"/>
                    <a:pt x="15369" y="12510"/>
                    <a:pt x="15363" y="12510"/>
                  </a:cubicBezTo>
                  <a:cubicBezTo>
                    <a:pt x="15363" y="12510"/>
                    <a:pt x="15363" y="12503"/>
                    <a:pt x="15363" y="12503"/>
                  </a:cubicBezTo>
                  <a:cubicBezTo>
                    <a:pt x="15350" y="12477"/>
                    <a:pt x="15330" y="12464"/>
                    <a:pt x="15311" y="12464"/>
                  </a:cubicBezTo>
                  <a:lnTo>
                    <a:pt x="15304" y="12464"/>
                  </a:lnTo>
                  <a:cubicBezTo>
                    <a:pt x="15285" y="12308"/>
                    <a:pt x="15245" y="12126"/>
                    <a:pt x="15187" y="11918"/>
                  </a:cubicBezTo>
                  <a:cubicBezTo>
                    <a:pt x="15245" y="11807"/>
                    <a:pt x="15291" y="11703"/>
                    <a:pt x="15324" y="11599"/>
                  </a:cubicBezTo>
                  <a:cubicBezTo>
                    <a:pt x="15434" y="11313"/>
                    <a:pt x="15441" y="11066"/>
                    <a:pt x="15356" y="10871"/>
                  </a:cubicBezTo>
                  <a:cubicBezTo>
                    <a:pt x="15337" y="10832"/>
                    <a:pt x="15317" y="10793"/>
                    <a:pt x="15291" y="10760"/>
                  </a:cubicBezTo>
                  <a:cubicBezTo>
                    <a:pt x="15298" y="10747"/>
                    <a:pt x="15298" y="10728"/>
                    <a:pt x="15298" y="10708"/>
                  </a:cubicBezTo>
                  <a:cubicBezTo>
                    <a:pt x="15291" y="10702"/>
                    <a:pt x="15291" y="10695"/>
                    <a:pt x="15291" y="10695"/>
                  </a:cubicBezTo>
                  <a:close/>
                  <a:moveTo>
                    <a:pt x="5399" y="12302"/>
                  </a:moveTo>
                  <a:cubicBezTo>
                    <a:pt x="5405" y="12308"/>
                    <a:pt x="5405" y="12321"/>
                    <a:pt x="5412" y="12334"/>
                  </a:cubicBezTo>
                  <a:cubicBezTo>
                    <a:pt x="5412" y="12334"/>
                    <a:pt x="5438" y="12373"/>
                    <a:pt x="5477" y="12445"/>
                  </a:cubicBezTo>
                  <a:cubicBezTo>
                    <a:pt x="5471" y="12451"/>
                    <a:pt x="5464" y="12464"/>
                    <a:pt x="5451" y="12471"/>
                  </a:cubicBezTo>
                  <a:cubicBezTo>
                    <a:pt x="5432" y="12497"/>
                    <a:pt x="5405" y="12516"/>
                    <a:pt x="5373" y="12523"/>
                  </a:cubicBezTo>
                  <a:cubicBezTo>
                    <a:pt x="5364" y="12524"/>
                    <a:pt x="5356" y="12525"/>
                    <a:pt x="5347" y="12525"/>
                  </a:cubicBezTo>
                  <a:cubicBezTo>
                    <a:pt x="5323" y="12525"/>
                    <a:pt x="5299" y="12519"/>
                    <a:pt x="5275" y="12510"/>
                  </a:cubicBezTo>
                  <a:cubicBezTo>
                    <a:pt x="5249" y="12490"/>
                    <a:pt x="5230" y="12464"/>
                    <a:pt x="5217" y="12438"/>
                  </a:cubicBezTo>
                  <a:cubicBezTo>
                    <a:pt x="5204" y="12406"/>
                    <a:pt x="5197" y="12373"/>
                    <a:pt x="5204" y="12341"/>
                  </a:cubicBezTo>
                  <a:cubicBezTo>
                    <a:pt x="5210" y="12328"/>
                    <a:pt x="5210" y="12315"/>
                    <a:pt x="5210" y="12308"/>
                  </a:cubicBezTo>
                  <a:cubicBezTo>
                    <a:pt x="5243" y="12321"/>
                    <a:pt x="5269" y="12328"/>
                    <a:pt x="5301" y="12328"/>
                  </a:cubicBezTo>
                  <a:cubicBezTo>
                    <a:pt x="5334" y="12328"/>
                    <a:pt x="5366" y="12315"/>
                    <a:pt x="5399" y="12302"/>
                  </a:cubicBezTo>
                  <a:close/>
                  <a:moveTo>
                    <a:pt x="11812" y="8471"/>
                  </a:moveTo>
                  <a:lnTo>
                    <a:pt x="11812" y="8471"/>
                  </a:lnTo>
                  <a:cubicBezTo>
                    <a:pt x="11831" y="8660"/>
                    <a:pt x="11818" y="8887"/>
                    <a:pt x="11773" y="9147"/>
                  </a:cubicBezTo>
                  <a:cubicBezTo>
                    <a:pt x="11734" y="9355"/>
                    <a:pt x="11662" y="9661"/>
                    <a:pt x="11551" y="10064"/>
                  </a:cubicBezTo>
                  <a:lnTo>
                    <a:pt x="11519" y="10259"/>
                  </a:lnTo>
                  <a:cubicBezTo>
                    <a:pt x="11499" y="10357"/>
                    <a:pt x="11493" y="10507"/>
                    <a:pt x="11499" y="10708"/>
                  </a:cubicBezTo>
                  <a:cubicBezTo>
                    <a:pt x="11499" y="10754"/>
                    <a:pt x="11506" y="10786"/>
                    <a:pt x="11519" y="10812"/>
                  </a:cubicBezTo>
                  <a:cubicBezTo>
                    <a:pt x="11538" y="10838"/>
                    <a:pt x="11584" y="10864"/>
                    <a:pt x="11662" y="10871"/>
                  </a:cubicBezTo>
                  <a:cubicBezTo>
                    <a:pt x="11701" y="10877"/>
                    <a:pt x="11734" y="10884"/>
                    <a:pt x="11766" y="10884"/>
                  </a:cubicBezTo>
                  <a:cubicBezTo>
                    <a:pt x="11760" y="10903"/>
                    <a:pt x="11747" y="10936"/>
                    <a:pt x="11740" y="10975"/>
                  </a:cubicBezTo>
                  <a:lnTo>
                    <a:pt x="11721" y="11033"/>
                  </a:lnTo>
                  <a:cubicBezTo>
                    <a:pt x="11714" y="11040"/>
                    <a:pt x="11708" y="11066"/>
                    <a:pt x="11708" y="11098"/>
                  </a:cubicBezTo>
                  <a:cubicBezTo>
                    <a:pt x="11415" y="11248"/>
                    <a:pt x="11129" y="11417"/>
                    <a:pt x="10849" y="11606"/>
                  </a:cubicBezTo>
                  <a:lnTo>
                    <a:pt x="10498" y="11859"/>
                  </a:lnTo>
                  <a:cubicBezTo>
                    <a:pt x="10296" y="11989"/>
                    <a:pt x="10127" y="12087"/>
                    <a:pt x="9984" y="12132"/>
                  </a:cubicBezTo>
                  <a:cubicBezTo>
                    <a:pt x="9913" y="12158"/>
                    <a:pt x="9795" y="12184"/>
                    <a:pt x="9646" y="12217"/>
                  </a:cubicBezTo>
                  <a:cubicBezTo>
                    <a:pt x="8872" y="12373"/>
                    <a:pt x="8091" y="12497"/>
                    <a:pt x="7318" y="12588"/>
                  </a:cubicBezTo>
                  <a:cubicBezTo>
                    <a:pt x="7305" y="12568"/>
                    <a:pt x="7285" y="12542"/>
                    <a:pt x="7259" y="12523"/>
                  </a:cubicBezTo>
                  <a:cubicBezTo>
                    <a:pt x="7103" y="12412"/>
                    <a:pt x="6979" y="12321"/>
                    <a:pt x="6888" y="12256"/>
                  </a:cubicBezTo>
                  <a:cubicBezTo>
                    <a:pt x="6895" y="12256"/>
                    <a:pt x="6895" y="12256"/>
                    <a:pt x="6901" y="12249"/>
                  </a:cubicBezTo>
                  <a:cubicBezTo>
                    <a:pt x="6914" y="12230"/>
                    <a:pt x="6914" y="12204"/>
                    <a:pt x="6901" y="12165"/>
                  </a:cubicBezTo>
                  <a:cubicBezTo>
                    <a:pt x="6882" y="12119"/>
                    <a:pt x="6875" y="12093"/>
                    <a:pt x="6875" y="12080"/>
                  </a:cubicBezTo>
                  <a:cubicBezTo>
                    <a:pt x="6882" y="12054"/>
                    <a:pt x="6875" y="12035"/>
                    <a:pt x="6875" y="12022"/>
                  </a:cubicBezTo>
                  <a:lnTo>
                    <a:pt x="6862" y="11989"/>
                  </a:lnTo>
                  <a:cubicBezTo>
                    <a:pt x="6856" y="11983"/>
                    <a:pt x="6856" y="11957"/>
                    <a:pt x="6856" y="11918"/>
                  </a:cubicBezTo>
                  <a:cubicBezTo>
                    <a:pt x="6836" y="11840"/>
                    <a:pt x="6830" y="11788"/>
                    <a:pt x="6836" y="11755"/>
                  </a:cubicBezTo>
                  <a:lnTo>
                    <a:pt x="6856" y="11671"/>
                  </a:lnTo>
                  <a:lnTo>
                    <a:pt x="6856" y="11606"/>
                  </a:lnTo>
                  <a:cubicBezTo>
                    <a:pt x="6869" y="11586"/>
                    <a:pt x="6869" y="11573"/>
                    <a:pt x="6869" y="11567"/>
                  </a:cubicBezTo>
                  <a:lnTo>
                    <a:pt x="6869" y="11528"/>
                  </a:lnTo>
                  <a:lnTo>
                    <a:pt x="6888" y="11476"/>
                  </a:lnTo>
                  <a:lnTo>
                    <a:pt x="6888" y="11404"/>
                  </a:lnTo>
                  <a:lnTo>
                    <a:pt x="6895" y="11332"/>
                  </a:lnTo>
                  <a:lnTo>
                    <a:pt x="6921" y="11254"/>
                  </a:lnTo>
                  <a:cubicBezTo>
                    <a:pt x="6927" y="11235"/>
                    <a:pt x="6934" y="11222"/>
                    <a:pt x="6940" y="11209"/>
                  </a:cubicBezTo>
                  <a:lnTo>
                    <a:pt x="6966" y="11209"/>
                  </a:lnTo>
                  <a:cubicBezTo>
                    <a:pt x="6973" y="11202"/>
                    <a:pt x="6973" y="11196"/>
                    <a:pt x="6973" y="11183"/>
                  </a:cubicBezTo>
                  <a:cubicBezTo>
                    <a:pt x="6973" y="11176"/>
                    <a:pt x="6973" y="11170"/>
                    <a:pt x="6979" y="11163"/>
                  </a:cubicBezTo>
                  <a:lnTo>
                    <a:pt x="6986" y="11150"/>
                  </a:lnTo>
                  <a:lnTo>
                    <a:pt x="6992" y="11124"/>
                  </a:lnTo>
                  <a:cubicBezTo>
                    <a:pt x="7005" y="11098"/>
                    <a:pt x="7018" y="11085"/>
                    <a:pt x="7012" y="11072"/>
                  </a:cubicBezTo>
                  <a:lnTo>
                    <a:pt x="6992" y="11059"/>
                  </a:lnTo>
                  <a:lnTo>
                    <a:pt x="7057" y="11059"/>
                  </a:lnTo>
                  <a:lnTo>
                    <a:pt x="7161" y="11066"/>
                  </a:lnTo>
                  <a:cubicBezTo>
                    <a:pt x="7305" y="11072"/>
                    <a:pt x="7415" y="11092"/>
                    <a:pt x="7493" y="11118"/>
                  </a:cubicBezTo>
                  <a:cubicBezTo>
                    <a:pt x="7526" y="11131"/>
                    <a:pt x="7552" y="11137"/>
                    <a:pt x="7571" y="11144"/>
                  </a:cubicBezTo>
                  <a:cubicBezTo>
                    <a:pt x="7669" y="11326"/>
                    <a:pt x="7760" y="11463"/>
                    <a:pt x="7844" y="11560"/>
                  </a:cubicBezTo>
                  <a:cubicBezTo>
                    <a:pt x="7916" y="11638"/>
                    <a:pt x="8000" y="11703"/>
                    <a:pt x="8091" y="11762"/>
                  </a:cubicBezTo>
                  <a:cubicBezTo>
                    <a:pt x="8013" y="11911"/>
                    <a:pt x="7916" y="12041"/>
                    <a:pt x="7792" y="12152"/>
                  </a:cubicBezTo>
                  <a:lnTo>
                    <a:pt x="7474" y="12432"/>
                  </a:lnTo>
                  <a:cubicBezTo>
                    <a:pt x="7448" y="12451"/>
                    <a:pt x="7402" y="12464"/>
                    <a:pt x="7344" y="12471"/>
                  </a:cubicBezTo>
                  <a:cubicBezTo>
                    <a:pt x="7318" y="12477"/>
                    <a:pt x="7305" y="12484"/>
                    <a:pt x="7298" y="12484"/>
                  </a:cubicBezTo>
                  <a:cubicBezTo>
                    <a:pt x="7279" y="12503"/>
                    <a:pt x="7272" y="12516"/>
                    <a:pt x="7285" y="12536"/>
                  </a:cubicBezTo>
                  <a:cubicBezTo>
                    <a:pt x="7292" y="12542"/>
                    <a:pt x="7305" y="12542"/>
                    <a:pt x="7331" y="12542"/>
                  </a:cubicBezTo>
                  <a:lnTo>
                    <a:pt x="7396" y="12536"/>
                  </a:lnTo>
                  <a:lnTo>
                    <a:pt x="7422" y="12529"/>
                  </a:lnTo>
                  <a:lnTo>
                    <a:pt x="7448" y="12510"/>
                  </a:lnTo>
                  <a:cubicBezTo>
                    <a:pt x="7467" y="12503"/>
                    <a:pt x="7487" y="12497"/>
                    <a:pt x="7493" y="12490"/>
                  </a:cubicBezTo>
                  <a:lnTo>
                    <a:pt x="7831" y="12197"/>
                  </a:lnTo>
                  <a:cubicBezTo>
                    <a:pt x="7916" y="12113"/>
                    <a:pt x="7981" y="12041"/>
                    <a:pt x="8026" y="11989"/>
                  </a:cubicBezTo>
                  <a:lnTo>
                    <a:pt x="8144" y="11807"/>
                  </a:lnTo>
                  <a:lnTo>
                    <a:pt x="8150" y="11801"/>
                  </a:lnTo>
                  <a:cubicBezTo>
                    <a:pt x="8202" y="11833"/>
                    <a:pt x="8261" y="11859"/>
                    <a:pt x="8326" y="11885"/>
                  </a:cubicBezTo>
                  <a:cubicBezTo>
                    <a:pt x="8501" y="11957"/>
                    <a:pt x="8690" y="12002"/>
                    <a:pt x="8891" y="12009"/>
                  </a:cubicBezTo>
                  <a:cubicBezTo>
                    <a:pt x="8943" y="12013"/>
                    <a:pt x="8995" y="12015"/>
                    <a:pt x="9049" y="12015"/>
                  </a:cubicBezTo>
                  <a:cubicBezTo>
                    <a:pt x="9343" y="12015"/>
                    <a:pt x="9674" y="11955"/>
                    <a:pt x="10043" y="11840"/>
                  </a:cubicBezTo>
                  <a:cubicBezTo>
                    <a:pt x="10374" y="11736"/>
                    <a:pt x="10641" y="11612"/>
                    <a:pt x="10830" y="11469"/>
                  </a:cubicBezTo>
                  <a:cubicBezTo>
                    <a:pt x="10986" y="11352"/>
                    <a:pt x="11096" y="11222"/>
                    <a:pt x="11174" y="11079"/>
                  </a:cubicBezTo>
                  <a:cubicBezTo>
                    <a:pt x="11226" y="10981"/>
                    <a:pt x="11272" y="10858"/>
                    <a:pt x="11304" y="10702"/>
                  </a:cubicBezTo>
                  <a:cubicBezTo>
                    <a:pt x="11389" y="10350"/>
                    <a:pt x="11421" y="10051"/>
                    <a:pt x="11402" y="9804"/>
                  </a:cubicBezTo>
                  <a:cubicBezTo>
                    <a:pt x="11369" y="9466"/>
                    <a:pt x="11252" y="9193"/>
                    <a:pt x="11064" y="8985"/>
                  </a:cubicBezTo>
                  <a:cubicBezTo>
                    <a:pt x="11038" y="8959"/>
                    <a:pt x="11018" y="8939"/>
                    <a:pt x="10999" y="8926"/>
                  </a:cubicBezTo>
                  <a:cubicBezTo>
                    <a:pt x="11038" y="8900"/>
                    <a:pt x="11077" y="8874"/>
                    <a:pt x="11135" y="8835"/>
                  </a:cubicBezTo>
                  <a:cubicBezTo>
                    <a:pt x="11350" y="8699"/>
                    <a:pt x="11577" y="8575"/>
                    <a:pt x="11812" y="8471"/>
                  </a:cubicBezTo>
                  <a:close/>
                  <a:moveTo>
                    <a:pt x="6134" y="10331"/>
                  </a:moveTo>
                  <a:lnTo>
                    <a:pt x="6134" y="10331"/>
                  </a:lnTo>
                  <a:cubicBezTo>
                    <a:pt x="6101" y="10435"/>
                    <a:pt x="6069" y="10565"/>
                    <a:pt x="6036" y="10721"/>
                  </a:cubicBezTo>
                  <a:cubicBezTo>
                    <a:pt x="6004" y="10916"/>
                    <a:pt x="5997" y="11066"/>
                    <a:pt x="6017" y="11176"/>
                  </a:cubicBezTo>
                  <a:cubicBezTo>
                    <a:pt x="6023" y="11248"/>
                    <a:pt x="6049" y="11319"/>
                    <a:pt x="6082" y="11404"/>
                  </a:cubicBezTo>
                  <a:cubicBezTo>
                    <a:pt x="6218" y="11768"/>
                    <a:pt x="6446" y="12074"/>
                    <a:pt x="6752" y="12315"/>
                  </a:cubicBezTo>
                  <a:cubicBezTo>
                    <a:pt x="6797" y="12347"/>
                    <a:pt x="6862" y="12399"/>
                    <a:pt x="6960" y="12464"/>
                  </a:cubicBezTo>
                  <a:cubicBezTo>
                    <a:pt x="7038" y="12523"/>
                    <a:pt x="7103" y="12568"/>
                    <a:pt x="7148" y="12601"/>
                  </a:cubicBezTo>
                  <a:cubicBezTo>
                    <a:pt x="7122" y="12607"/>
                    <a:pt x="7096" y="12607"/>
                    <a:pt x="7070" y="12614"/>
                  </a:cubicBezTo>
                  <a:lnTo>
                    <a:pt x="7064" y="12607"/>
                  </a:lnTo>
                  <a:cubicBezTo>
                    <a:pt x="7038" y="12588"/>
                    <a:pt x="7005" y="12562"/>
                    <a:pt x="6960" y="12536"/>
                  </a:cubicBezTo>
                  <a:cubicBezTo>
                    <a:pt x="6908" y="12516"/>
                    <a:pt x="6869" y="12490"/>
                    <a:pt x="6843" y="12477"/>
                  </a:cubicBezTo>
                  <a:cubicBezTo>
                    <a:pt x="6810" y="12458"/>
                    <a:pt x="6778" y="12425"/>
                    <a:pt x="6732" y="12386"/>
                  </a:cubicBezTo>
                  <a:cubicBezTo>
                    <a:pt x="6674" y="12341"/>
                    <a:pt x="6635" y="12308"/>
                    <a:pt x="6622" y="12295"/>
                  </a:cubicBezTo>
                  <a:cubicBezTo>
                    <a:pt x="6563" y="12256"/>
                    <a:pt x="6524" y="12223"/>
                    <a:pt x="6492" y="12204"/>
                  </a:cubicBezTo>
                  <a:cubicBezTo>
                    <a:pt x="6446" y="12165"/>
                    <a:pt x="6407" y="12132"/>
                    <a:pt x="6381" y="12093"/>
                  </a:cubicBezTo>
                  <a:cubicBezTo>
                    <a:pt x="6368" y="12067"/>
                    <a:pt x="6355" y="12048"/>
                    <a:pt x="6349" y="12041"/>
                  </a:cubicBezTo>
                  <a:cubicBezTo>
                    <a:pt x="6332" y="12025"/>
                    <a:pt x="6316" y="12014"/>
                    <a:pt x="6300" y="12014"/>
                  </a:cubicBezTo>
                  <a:cubicBezTo>
                    <a:pt x="6297" y="12014"/>
                    <a:pt x="6293" y="12014"/>
                    <a:pt x="6290" y="12015"/>
                  </a:cubicBezTo>
                  <a:cubicBezTo>
                    <a:pt x="6264" y="12022"/>
                    <a:pt x="6244" y="12048"/>
                    <a:pt x="6225" y="12106"/>
                  </a:cubicBezTo>
                  <a:cubicBezTo>
                    <a:pt x="6212" y="12152"/>
                    <a:pt x="6179" y="12204"/>
                    <a:pt x="6134" y="12269"/>
                  </a:cubicBezTo>
                  <a:cubicBezTo>
                    <a:pt x="6069" y="12360"/>
                    <a:pt x="6030" y="12412"/>
                    <a:pt x="6023" y="12419"/>
                  </a:cubicBezTo>
                  <a:cubicBezTo>
                    <a:pt x="5984" y="12490"/>
                    <a:pt x="5958" y="12529"/>
                    <a:pt x="5945" y="12536"/>
                  </a:cubicBezTo>
                  <a:cubicBezTo>
                    <a:pt x="5932" y="12555"/>
                    <a:pt x="5906" y="12575"/>
                    <a:pt x="5880" y="12607"/>
                  </a:cubicBezTo>
                  <a:cubicBezTo>
                    <a:pt x="5874" y="12620"/>
                    <a:pt x="5867" y="12633"/>
                    <a:pt x="5861" y="12646"/>
                  </a:cubicBezTo>
                  <a:cubicBezTo>
                    <a:pt x="5854" y="12633"/>
                    <a:pt x="5848" y="12627"/>
                    <a:pt x="5835" y="12614"/>
                  </a:cubicBezTo>
                  <a:cubicBezTo>
                    <a:pt x="5776" y="12549"/>
                    <a:pt x="5750" y="12516"/>
                    <a:pt x="5750" y="12510"/>
                  </a:cubicBezTo>
                  <a:cubicBezTo>
                    <a:pt x="5731" y="12484"/>
                    <a:pt x="5711" y="12464"/>
                    <a:pt x="5698" y="12445"/>
                  </a:cubicBezTo>
                  <a:lnTo>
                    <a:pt x="5952" y="12002"/>
                  </a:lnTo>
                  <a:cubicBezTo>
                    <a:pt x="5991" y="11937"/>
                    <a:pt x="6023" y="11892"/>
                    <a:pt x="6049" y="11866"/>
                  </a:cubicBezTo>
                  <a:cubicBezTo>
                    <a:pt x="6082" y="11833"/>
                    <a:pt x="6095" y="11814"/>
                    <a:pt x="6101" y="11814"/>
                  </a:cubicBezTo>
                  <a:cubicBezTo>
                    <a:pt x="6114" y="11788"/>
                    <a:pt x="6101" y="11742"/>
                    <a:pt x="6069" y="11677"/>
                  </a:cubicBezTo>
                  <a:cubicBezTo>
                    <a:pt x="5984" y="11534"/>
                    <a:pt x="5952" y="11319"/>
                    <a:pt x="5965" y="11033"/>
                  </a:cubicBezTo>
                  <a:lnTo>
                    <a:pt x="5984" y="10838"/>
                  </a:lnTo>
                  <a:cubicBezTo>
                    <a:pt x="5997" y="10734"/>
                    <a:pt x="6036" y="10604"/>
                    <a:pt x="6088" y="10448"/>
                  </a:cubicBezTo>
                  <a:cubicBezTo>
                    <a:pt x="6101" y="10409"/>
                    <a:pt x="6114" y="10370"/>
                    <a:pt x="6134" y="10331"/>
                  </a:cubicBezTo>
                  <a:close/>
                  <a:moveTo>
                    <a:pt x="5119" y="12399"/>
                  </a:moveTo>
                  <a:cubicBezTo>
                    <a:pt x="5126" y="12445"/>
                    <a:pt x="5139" y="12484"/>
                    <a:pt x="5171" y="12523"/>
                  </a:cubicBezTo>
                  <a:cubicBezTo>
                    <a:pt x="5204" y="12562"/>
                    <a:pt x="5236" y="12588"/>
                    <a:pt x="5282" y="12594"/>
                  </a:cubicBezTo>
                  <a:cubicBezTo>
                    <a:pt x="5301" y="12601"/>
                    <a:pt x="5314" y="12601"/>
                    <a:pt x="5334" y="12601"/>
                  </a:cubicBezTo>
                  <a:cubicBezTo>
                    <a:pt x="5334" y="12614"/>
                    <a:pt x="5327" y="12620"/>
                    <a:pt x="5327" y="12633"/>
                  </a:cubicBezTo>
                  <a:lnTo>
                    <a:pt x="5334" y="12718"/>
                  </a:lnTo>
                  <a:cubicBezTo>
                    <a:pt x="5295" y="12679"/>
                    <a:pt x="5249" y="12633"/>
                    <a:pt x="5204" y="12601"/>
                  </a:cubicBezTo>
                  <a:cubicBezTo>
                    <a:pt x="5139" y="12549"/>
                    <a:pt x="5074" y="12503"/>
                    <a:pt x="5002" y="12464"/>
                  </a:cubicBezTo>
                  <a:cubicBezTo>
                    <a:pt x="5041" y="12458"/>
                    <a:pt x="5080" y="12432"/>
                    <a:pt x="5119" y="12399"/>
                  </a:cubicBezTo>
                  <a:close/>
                  <a:moveTo>
                    <a:pt x="6303" y="12152"/>
                  </a:moveTo>
                  <a:cubicBezTo>
                    <a:pt x="6375" y="12230"/>
                    <a:pt x="6427" y="12282"/>
                    <a:pt x="6466" y="12308"/>
                  </a:cubicBezTo>
                  <a:cubicBezTo>
                    <a:pt x="6492" y="12321"/>
                    <a:pt x="6531" y="12347"/>
                    <a:pt x="6583" y="12386"/>
                  </a:cubicBezTo>
                  <a:lnTo>
                    <a:pt x="6648" y="12445"/>
                  </a:lnTo>
                  <a:lnTo>
                    <a:pt x="6862" y="12607"/>
                  </a:lnTo>
                  <a:cubicBezTo>
                    <a:pt x="6869" y="12607"/>
                    <a:pt x="6882" y="12614"/>
                    <a:pt x="6914" y="12633"/>
                  </a:cubicBezTo>
                  <a:cubicBezTo>
                    <a:pt x="6654" y="12653"/>
                    <a:pt x="6394" y="12679"/>
                    <a:pt x="6140" y="12698"/>
                  </a:cubicBezTo>
                  <a:cubicBezTo>
                    <a:pt x="6056" y="12705"/>
                    <a:pt x="5984" y="12711"/>
                    <a:pt x="5913" y="12718"/>
                  </a:cubicBezTo>
                  <a:cubicBezTo>
                    <a:pt x="5913" y="12718"/>
                    <a:pt x="5913" y="12711"/>
                    <a:pt x="5906" y="12705"/>
                  </a:cubicBezTo>
                  <a:cubicBezTo>
                    <a:pt x="5919" y="12679"/>
                    <a:pt x="5945" y="12646"/>
                    <a:pt x="5991" y="12594"/>
                  </a:cubicBezTo>
                  <a:cubicBezTo>
                    <a:pt x="6049" y="12529"/>
                    <a:pt x="6121" y="12445"/>
                    <a:pt x="6199" y="12328"/>
                  </a:cubicBezTo>
                  <a:cubicBezTo>
                    <a:pt x="6251" y="12249"/>
                    <a:pt x="6290" y="12191"/>
                    <a:pt x="6303" y="12152"/>
                  </a:cubicBezTo>
                  <a:close/>
                  <a:moveTo>
                    <a:pt x="5529" y="12523"/>
                  </a:moveTo>
                  <a:lnTo>
                    <a:pt x="5614" y="12640"/>
                  </a:lnTo>
                  <a:cubicBezTo>
                    <a:pt x="5640" y="12685"/>
                    <a:pt x="5666" y="12718"/>
                    <a:pt x="5685" y="12737"/>
                  </a:cubicBezTo>
                  <a:lnTo>
                    <a:pt x="5692" y="12744"/>
                  </a:lnTo>
                  <a:cubicBezTo>
                    <a:pt x="5633" y="12750"/>
                    <a:pt x="5588" y="12757"/>
                    <a:pt x="5542" y="12770"/>
                  </a:cubicBezTo>
                  <a:cubicBezTo>
                    <a:pt x="5510" y="12776"/>
                    <a:pt x="5484" y="12783"/>
                    <a:pt x="5464" y="12796"/>
                  </a:cubicBezTo>
                  <a:lnTo>
                    <a:pt x="5464" y="12789"/>
                  </a:lnTo>
                  <a:cubicBezTo>
                    <a:pt x="5464" y="12783"/>
                    <a:pt x="5458" y="12770"/>
                    <a:pt x="5445" y="12744"/>
                  </a:cubicBezTo>
                  <a:cubicBezTo>
                    <a:pt x="5438" y="12731"/>
                    <a:pt x="5432" y="12711"/>
                    <a:pt x="5425" y="12692"/>
                  </a:cubicBezTo>
                  <a:lnTo>
                    <a:pt x="5412" y="12653"/>
                  </a:lnTo>
                  <a:cubicBezTo>
                    <a:pt x="5405" y="12633"/>
                    <a:pt x="5399" y="12614"/>
                    <a:pt x="5399" y="12601"/>
                  </a:cubicBezTo>
                  <a:cubicBezTo>
                    <a:pt x="5405" y="12594"/>
                    <a:pt x="5412" y="12594"/>
                    <a:pt x="5425" y="12594"/>
                  </a:cubicBezTo>
                  <a:cubicBezTo>
                    <a:pt x="5464" y="12575"/>
                    <a:pt x="5497" y="12555"/>
                    <a:pt x="5529" y="12523"/>
                  </a:cubicBezTo>
                  <a:close/>
                  <a:moveTo>
                    <a:pt x="9919" y="12640"/>
                  </a:moveTo>
                  <a:cubicBezTo>
                    <a:pt x="9945" y="12640"/>
                    <a:pt x="9965" y="12646"/>
                    <a:pt x="9984" y="12659"/>
                  </a:cubicBezTo>
                  <a:cubicBezTo>
                    <a:pt x="9997" y="12672"/>
                    <a:pt x="10010" y="12692"/>
                    <a:pt x="10017" y="12731"/>
                  </a:cubicBezTo>
                  <a:lnTo>
                    <a:pt x="10023" y="12770"/>
                  </a:lnTo>
                  <a:lnTo>
                    <a:pt x="10010" y="12822"/>
                  </a:lnTo>
                  <a:cubicBezTo>
                    <a:pt x="10004" y="12854"/>
                    <a:pt x="9991" y="12874"/>
                    <a:pt x="9971" y="12900"/>
                  </a:cubicBezTo>
                  <a:cubicBezTo>
                    <a:pt x="9952" y="12919"/>
                    <a:pt x="9926" y="12932"/>
                    <a:pt x="9900" y="12932"/>
                  </a:cubicBezTo>
                  <a:cubicBezTo>
                    <a:pt x="9880" y="12932"/>
                    <a:pt x="9860" y="12926"/>
                    <a:pt x="9841" y="12919"/>
                  </a:cubicBezTo>
                  <a:cubicBezTo>
                    <a:pt x="9802" y="12906"/>
                    <a:pt x="9776" y="12887"/>
                    <a:pt x="9763" y="12867"/>
                  </a:cubicBezTo>
                  <a:cubicBezTo>
                    <a:pt x="9756" y="12861"/>
                    <a:pt x="9750" y="12835"/>
                    <a:pt x="9743" y="12802"/>
                  </a:cubicBezTo>
                  <a:cubicBezTo>
                    <a:pt x="9730" y="12770"/>
                    <a:pt x="9737" y="12737"/>
                    <a:pt x="9743" y="12718"/>
                  </a:cubicBezTo>
                  <a:cubicBezTo>
                    <a:pt x="9756" y="12692"/>
                    <a:pt x="9795" y="12666"/>
                    <a:pt x="9860" y="12653"/>
                  </a:cubicBezTo>
                  <a:cubicBezTo>
                    <a:pt x="9886" y="12646"/>
                    <a:pt x="9906" y="12640"/>
                    <a:pt x="9919" y="12640"/>
                  </a:cubicBezTo>
                  <a:close/>
                  <a:moveTo>
                    <a:pt x="16449" y="12061"/>
                  </a:moveTo>
                  <a:cubicBezTo>
                    <a:pt x="16436" y="12074"/>
                    <a:pt x="16429" y="12093"/>
                    <a:pt x="16436" y="12132"/>
                  </a:cubicBezTo>
                  <a:cubicBezTo>
                    <a:pt x="16436" y="12152"/>
                    <a:pt x="16436" y="12223"/>
                    <a:pt x="16436" y="12360"/>
                  </a:cubicBezTo>
                  <a:cubicBezTo>
                    <a:pt x="16436" y="12406"/>
                    <a:pt x="16442" y="12438"/>
                    <a:pt x="16449" y="12458"/>
                  </a:cubicBezTo>
                  <a:lnTo>
                    <a:pt x="16468" y="12510"/>
                  </a:lnTo>
                  <a:cubicBezTo>
                    <a:pt x="16468" y="12516"/>
                    <a:pt x="16475" y="12536"/>
                    <a:pt x="16475" y="12562"/>
                  </a:cubicBezTo>
                  <a:lnTo>
                    <a:pt x="16494" y="12607"/>
                  </a:lnTo>
                  <a:cubicBezTo>
                    <a:pt x="16507" y="12640"/>
                    <a:pt x="16507" y="12692"/>
                    <a:pt x="16507" y="12757"/>
                  </a:cubicBezTo>
                  <a:cubicBezTo>
                    <a:pt x="16507" y="12796"/>
                    <a:pt x="16507" y="12828"/>
                    <a:pt x="16494" y="12841"/>
                  </a:cubicBezTo>
                  <a:cubicBezTo>
                    <a:pt x="16481" y="12867"/>
                    <a:pt x="16449" y="12887"/>
                    <a:pt x="16397" y="12900"/>
                  </a:cubicBezTo>
                  <a:lnTo>
                    <a:pt x="16371" y="12906"/>
                  </a:lnTo>
                  <a:cubicBezTo>
                    <a:pt x="16364" y="12919"/>
                    <a:pt x="16364" y="12926"/>
                    <a:pt x="16364" y="12932"/>
                  </a:cubicBezTo>
                  <a:cubicBezTo>
                    <a:pt x="16364" y="12939"/>
                    <a:pt x="16371" y="12939"/>
                    <a:pt x="16384" y="12939"/>
                  </a:cubicBezTo>
                  <a:cubicBezTo>
                    <a:pt x="16392" y="12942"/>
                    <a:pt x="16402" y="12944"/>
                    <a:pt x="16411" y="12944"/>
                  </a:cubicBezTo>
                  <a:cubicBezTo>
                    <a:pt x="16437" y="12944"/>
                    <a:pt x="16466" y="12932"/>
                    <a:pt x="16494" y="12913"/>
                  </a:cubicBezTo>
                  <a:cubicBezTo>
                    <a:pt x="16527" y="12893"/>
                    <a:pt x="16546" y="12874"/>
                    <a:pt x="16553" y="12861"/>
                  </a:cubicBezTo>
                  <a:cubicBezTo>
                    <a:pt x="16559" y="12848"/>
                    <a:pt x="16559" y="12822"/>
                    <a:pt x="16559" y="12789"/>
                  </a:cubicBezTo>
                  <a:lnTo>
                    <a:pt x="16559" y="12646"/>
                  </a:lnTo>
                  <a:cubicBezTo>
                    <a:pt x="16559" y="12620"/>
                    <a:pt x="16553" y="12607"/>
                    <a:pt x="16546" y="12594"/>
                  </a:cubicBezTo>
                  <a:cubicBezTo>
                    <a:pt x="16533" y="12568"/>
                    <a:pt x="16527" y="12555"/>
                    <a:pt x="16527" y="12549"/>
                  </a:cubicBezTo>
                  <a:lnTo>
                    <a:pt x="16527" y="12503"/>
                  </a:lnTo>
                  <a:cubicBezTo>
                    <a:pt x="16527" y="12497"/>
                    <a:pt x="16520" y="12484"/>
                    <a:pt x="16501" y="12451"/>
                  </a:cubicBezTo>
                  <a:cubicBezTo>
                    <a:pt x="16501" y="12432"/>
                    <a:pt x="16494" y="12399"/>
                    <a:pt x="16494" y="12367"/>
                  </a:cubicBezTo>
                  <a:lnTo>
                    <a:pt x="16501" y="12217"/>
                  </a:lnTo>
                  <a:cubicBezTo>
                    <a:pt x="16501" y="12184"/>
                    <a:pt x="16501" y="12152"/>
                    <a:pt x="16494" y="12132"/>
                  </a:cubicBezTo>
                  <a:cubicBezTo>
                    <a:pt x="16481" y="12100"/>
                    <a:pt x="16468" y="12080"/>
                    <a:pt x="16449" y="12061"/>
                  </a:cubicBezTo>
                  <a:close/>
                  <a:moveTo>
                    <a:pt x="10205" y="12926"/>
                  </a:moveTo>
                  <a:cubicBezTo>
                    <a:pt x="10218" y="12926"/>
                    <a:pt x="10225" y="12932"/>
                    <a:pt x="10231" y="12939"/>
                  </a:cubicBezTo>
                  <a:lnTo>
                    <a:pt x="10231" y="12958"/>
                  </a:lnTo>
                  <a:cubicBezTo>
                    <a:pt x="10231" y="12971"/>
                    <a:pt x="10244" y="12978"/>
                    <a:pt x="10251" y="12991"/>
                  </a:cubicBezTo>
                  <a:cubicBezTo>
                    <a:pt x="10251" y="12997"/>
                    <a:pt x="10244" y="13004"/>
                    <a:pt x="10231" y="13010"/>
                  </a:cubicBezTo>
                  <a:lnTo>
                    <a:pt x="10166" y="13043"/>
                  </a:lnTo>
                  <a:cubicBezTo>
                    <a:pt x="10153" y="13043"/>
                    <a:pt x="10140" y="13043"/>
                    <a:pt x="10134" y="13049"/>
                  </a:cubicBezTo>
                  <a:cubicBezTo>
                    <a:pt x="10127" y="13056"/>
                    <a:pt x="10127" y="13062"/>
                    <a:pt x="10127" y="13062"/>
                  </a:cubicBezTo>
                  <a:lnTo>
                    <a:pt x="10069" y="13095"/>
                  </a:lnTo>
                  <a:cubicBezTo>
                    <a:pt x="9997" y="13134"/>
                    <a:pt x="9939" y="13160"/>
                    <a:pt x="9906" y="13166"/>
                  </a:cubicBezTo>
                  <a:lnTo>
                    <a:pt x="9880" y="13108"/>
                  </a:lnTo>
                  <a:lnTo>
                    <a:pt x="9965" y="13062"/>
                  </a:lnTo>
                  <a:cubicBezTo>
                    <a:pt x="10036" y="13030"/>
                    <a:pt x="10095" y="12997"/>
                    <a:pt x="10140" y="12965"/>
                  </a:cubicBezTo>
                  <a:cubicBezTo>
                    <a:pt x="10166" y="12945"/>
                    <a:pt x="10186" y="12932"/>
                    <a:pt x="10205" y="12926"/>
                  </a:cubicBezTo>
                  <a:close/>
                  <a:moveTo>
                    <a:pt x="15063" y="12139"/>
                  </a:moveTo>
                  <a:cubicBezTo>
                    <a:pt x="15161" y="12386"/>
                    <a:pt x="15200" y="12640"/>
                    <a:pt x="15187" y="12906"/>
                  </a:cubicBezTo>
                  <a:cubicBezTo>
                    <a:pt x="15187" y="12971"/>
                    <a:pt x="15180" y="13043"/>
                    <a:pt x="15167" y="13114"/>
                  </a:cubicBezTo>
                  <a:cubicBezTo>
                    <a:pt x="15167" y="13121"/>
                    <a:pt x="15161" y="13121"/>
                    <a:pt x="15161" y="13121"/>
                  </a:cubicBezTo>
                  <a:cubicBezTo>
                    <a:pt x="15122" y="13147"/>
                    <a:pt x="15089" y="13160"/>
                    <a:pt x="15063" y="13166"/>
                  </a:cubicBezTo>
                  <a:lnTo>
                    <a:pt x="15011" y="13173"/>
                  </a:lnTo>
                  <a:lnTo>
                    <a:pt x="14946" y="13199"/>
                  </a:lnTo>
                  <a:cubicBezTo>
                    <a:pt x="14933" y="13206"/>
                    <a:pt x="14907" y="13206"/>
                    <a:pt x="14881" y="13206"/>
                  </a:cubicBezTo>
                  <a:lnTo>
                    <a:pt x="14771" y="13212"/>
                  </a:lnTo>
                  <a:cubicBezTo>
                    <a:pt x="14706" y="13212"/>
                    <a:pt x="14654" y="13212"/>
                    <a:pt x="14608" y="13199"/>
                  </a:cubicBezTo>
                  <a:cubicBezTo>
                    <a:pt x="14563" y="13186"/>
                    <a:pt x="14530" y="13179"/>
                    <a:pt x="14511" y="13179"/>
                  </a:cubicBezTo>
                  <a:lnTo>
                    <a:pt x="14387" y="13179"/>
                  </a:lnTo>
                  <a:lnTo>
                    <a:pt x="14803" y="12549"/>
                  </a:lnTo>
                  <a:cubicBezTo>
                    <a:pt x="14914" y="12380"/>
                    <a:pt x="14998" y="12243"/>
                    <a:pt x="15063" y="12139"/>
                  </a:cubicBezTo>
                  <a:close/>
                  <a:moveTo>
                    <a:pt x="15724" y="12916"/>
                  </a:moveTo>
                  <a:cubicBezTo>
                    <a:pt x="15720" y="12916"/>
                    <a:pt x="15717" y="12919"/>
                    <a:pt x="15714" y="12926"/>
                  </a:cubicBezTo>
                  <a:cubicBezTo>
                    <a:pt x="15707" y="12939"/>
                    <a:pt x="15701" y="12958"/>
                    <a:pt x="15707" y="12978"/>
                  </a:cubicBezTo>
                  <a:lnTo>
                    <a:pt x="15714" y="13036"/>
                  </a:lnTo>
                  <a:cubicBezTo>
                    <a:pt x="15714" y="13056"/>
                    <a:pt x="15707" y="13082"/>
                    <a:pt x="15701" y="13114"/>
                  </a:cubicBezTo>
                  <a:lnTo>
                    <a:pt x="15707" y="13368"/>
                  </a:lnTo>
                  <a:lnTo>
                    <a:pt x="15727" y="13518"/>
                  </a:lnTo>
                  <a:lnTo>
                    <a:pt x="15649" y="13557"/>
                  </a:lnTo>
                  <a:cubicBezTo>
                    <a:pt x="15630" y="13561"/>
                    <a:pt x="15615" y="13566"/>
                    <a:pt x="15603" y="13566"/>
                  </a:cubicBezTo>
                  <a:cubicBezTo>
                    <a:pt x="15598" y="13566"/>
                    <a:pt x="15594" y="13565"/>
                    <a:pt x="15590" y="13563"/>
                  </a:cubicBezTo>
                  <a:cubicBezTo>
                    <a:pt x="15571" y="13550"/>
                    <a:pt x="15564" y="13544"/>
                    <a:pt x="15558" y="13544"/>
                  </a:cubicBezTo>
                  <a:cubicBezTo>
                    <a:pt x="15554" y="13543"/>
                    <a:pt x="15551" y="13542"/>
                    <a:pt x="15549" y="13542"/>
                  </a:cubicBezTo>
                  <a:cubicBezTo>
                    <a:pt x="15536" y="13542"/>
                    <a:pt x="15532" y="13555"/>
                    <a:pt x="15532" y="13576"/>
                  </a:cubicBezTo>
                  <a:cubicBezTo>
                    <a:pt x="15538" y="13589"/>
                    <a:pt x="15545" y="13602"/>
                    <a:pt x="15564" y="13609"/>
                  </a:cubicBezTo>
                  <a:cubicBezTo>
                    <a:pt x="15582" y="13619"/>
                    <a:pt x="15602" y="13624"/>
                    <a:pt x="15622" y="13624"/>
                  </a:cubicBezTo>
                  <a:cubicBezTo>
                    <a:pt x="15638" y="13624"/>
                    <a:pt x="15654" y="13621"/>
                    <a:pt x="15668" y="13615"/>
                  </a:cubicBezTo>
                  <a:lnTo>
                    <a:pt x="15701" y="13596"/>
                  </a:lnTo>
                  <a:lnTo>
                    <a:pt x="15740" y="13589"/>
                  </a:lnTo>
                  <a:cubicBezTo>
                    <a:pt x="15766" y="13576"/>
                    <a:pt x="15785" y="13557"/>
                    <a:pt x="15785" y="13524"/>
                  </a:cubicBezTo>
                  <a:cubicBezTo>
                    <a:pt x="15792" y="13511"/>
                    <a:pt x="15785" y="13485"/>
                    <a:pt x="15779" y="13453"/>
                  </a:cubicBezTo>
                  <a:lnTo>
                    <a:pt x="15759" y="13349"/>
                  </a:lnTo>
                  <a:lnTo>
                    <a:pt x="15759" y="13121"/>
                  </a:lnTo>
                  <a:lnTo>
                    <a:pt x="15766" y="13088"/>
                  </a:lnTo>
                  <a:lnTo>
                    <a:pt x="15772" y="13043"/>
                  </a:lnTo>
                  <a:cubicBezTo>
                    <a:pt x="15772" y="13017"/>
                    <a:pt x="15766" y="12984"/>
                    <a:pt x="15753" y="12952"/>
                  </a:cubicBezTo>
                  <a:cubicBezTo>
                    <a:pt x="15746" y="12932"/>
                    <a:pt x="15740" y="12926"/>
                    <a:pt x="15740" y="12926"/>
                  </a:cubicBezTo>
                  <a:cubicBezTo>
                    <a:pt x="15733" y="12919"/>
                    <a:pt x="15728" y="12916"/>
                    <a:pt x="15724" y="12916"/>
                  </a:cubicBezTo>
                  <a:close/>
                  <a:moveTo>
                    <a:pt x="15577" y="10773"/>
                  </a:moveTo>
                  <a:lnTo>
                    <a:pt x="15818" y="10786"/>
                  </a:lnTo>
                  <a:lnTo>
                    <a:pt x="15850" y="10786"/>
                  </a:lnTo>
                  <a:cubicBezTo>
                    <a:pt x="15863" y="10845"/>
                    <a:pt x="15876" y="10903"/>
                    <a:pt x="15876" y="10968"/>
                  </a:cubicBezTo>
                  <a:lnTo>
                    <a:pt x="15876" y="11059"/>
                  </a:lnTo>
                  <a:lnTo>
                    <a:pt x="15889" y="11118"/>
                  </a:lnTo>
                  <a:cubicBezTo>
                    <a:pt x="15896" y="11137"/>
                    <a:pt x="15902" y="11163"/>
                    <a:pt x="15902" y="11209"/>
                  </a:cubicBezTo>
                  <a:cubicBezTo>
                    <a:pt x="15909" y="11241"/>
                    <a:pt x="15909" y="11274"/>
                    <a:pt x="15915" y="11293"/>
                  </a:cubicBezTo>
                  <a:cubicBezTo>
                    <a:pt x="15928" y="11319"/>
                    <a:pt x="15941" y="11352"/>
                    <a:pt x="15961" y="11398"/>
                  </a:cubicBezTo>
                  <a:lnTo>
                    <a:pt x="15961" y="11502"/>
                  </a:lnTo>
                  <a:cubicBezTo>
                    <a:pt x="15961" y="11534"/>
                    <a:pt x="15967" y="11573"/>
                    <a:pt x="15980" y="11625"/>
                  </a:cubicBezTo>
                  <a:lnTo>
                    <a:pt x="16000" y="11684"/>
                  </a:lnTo>
                  <a:cubicBezTo>
                    <a:pt x="16019" y="11768"/>
                    <a:pt x="16052" y="11827"/>
                    <a:pt x="16084" y="11859"/>
                  </a:cubicBezTo>
                  <a:cubicBezTo>
                    <a:pt x="16091" y="11866"/>
                    <a:pt x="16117" y="11879"/>
                    <a:pt x="16162" y="11905"/>
                  </a:cubicBezTo>
                  <a:cubicBezTo>
                    <a:pt x="16250" y="11941"/>
                    <a:pt x="16322" y="11961"/>
                    <a:pt x="16380" y="11961"/>
                  </a:cubicBezTo>
                  <a:cubicBezTo>
                    <a:pt x="16395" y="11961"/>
                    <a:pt x="16409" y="11959"/>
                    <a:pt x="16423" y="11957"/>
                  </a:cubicBezTo>
                  <a:lnTo>
                    <a:pt x="16442" y="11957"/>
                  </a:lnTo>
                  <a:cubicBezTo>
                    <a:pt x="16449" y="11957"/>
                    <a:pt x="16462" y="11963"/>
                    <a:pt x="16481" y="11976"/>
                  </a:cubicBezTo>
                  <a:cubicBezTo>
                    <a:pt x="16488" y="11983"/>
                    <a:pt x="16501" y="11989"/>
                    <a:pt x="16507" y="11989"/>
                  </a:cubicBezTo>
                  <a:cubicBezTo>
                    <a:pt x="16514" y="12041"/>
                    <a:pt x="16520" y="12106"/>
                    <a:pt x="16527" y="12165"/>
                  </a:cubicBezTo>
                  <a:cubicBezTo>
                    <a:pt x="16559" y="12432"/>
                    <a:pt x="16598" y="12692"/>
                    <a:pt x="16637" y="12958"/>
                  </a:cubicBezTo>
                  <a:cubicBezTo>
                    <a:pt x="16520" y="13017"/>
                    <a:pt x="16416" y="13095"/>
                    <a:pt x="16325" y="13192"/>
                  </a:cubicBezTo>
                  <a:cubicBezTo>
                    <a:pt x="16280" y="13166"/>
                    <a:pt x="16254" y="13121"/>
                    <a:pt x="16234" y="13056"/>
                  </a:cubicBezTo>
                  <a:cubicBezTo>
                    <a:pt x="16228" y="13036"/>
                    <a:pt x="16221" y="12978"/>
                    <a:pt x="16208" y="12880"/>
                  </a:cubicBezTo>
                  <a:cubicBezTo>
                    <a:pt x="16202" y="12822"/>
                    <a:pt x="16189" y="12737"/>
                    <a:pt x="16169" y="12633"/>
                  </a:cubicBezTo>
                  <a:lnTo>
                    <a:pt x="15954" y="11586"/>
                  </a:lnTo>
                  <a:cubicBezTo>
                    <a:pt x="15941" y="11541"/>
                    <a:pt x="15928" y="11508"/>
                    <a:pt x="15909" y="11482"/>
                  </a:cubicBezTo>
                  <a:cubicBezTo>
                    <a:pt x="15893" y="11455"/>
                    <a:pt x="15872" y="11441"/>
                    <a:pt x="15847" y="11441"/>
                  </a:cubicBezTo>
                  <a:cubicBezTo>
                    <a:pt x="15841" y="11441"/>
                    <a:pt x="15836" y="11442"/>
                    <a:pt x="15831" y="11443"/>
                  </a:cubicBezTo>
                  <a:cubicBezTo>
                    <a:pt x="15792" y="11450"/>
                    <a:pt x="15766" y="11476"/>
                    <a:pt x="15766" y="11528"/>
                  </a:cubicBezTo>
                  <a:cubicBezTo>
                    <a:pt x="15766" y="11554"/>
                    <a:pt x="15772" y="11593"/>
                    <a:pt x="15785" y="11645"/>
                  </a:cubicBezTo>
                  <a:cubicBezTo>
                    <a:pt x="15811" y="11729"/>
                    <a:pt x="15831" y="11827"/>
                    <a:pt x="15837" y="11937"/>
                  </a:cubicBezTo>
                  <a:cubicBezTo>
                    <a:pt x="15844" y="11989"/>
                    <a:pt x="15850" y="12093"/>
                    <a:pt x="15850" y="12236"/>
                  </a:cubicBezTo>
                  <a:cubicBezTo>
                    <a:pt x="15863" y="12659"/>
                    <a:pt x="15896" y="13108"/>
                    <a:pt x="15954" y="13576"/>
                  </a:cubicBezTo>
                  <a:cubicBezTo>
                    <a:pt x="15824" y="13713"/>
                    <a:pt x="15662" y="13804"/>
                    <a:pt x="15486" y="13849"/>
                  </a:cubicBezTo>
                  <a:cubicBezTo>
                    <a:pt x="15447" y="13674"/>
                    <a:pt x="15441" y="13498"/>
                    <a:pt x="15460" y="13316"/>
                  </a:cubicBezTo>
                  <a:cubicBezTo>
                    <a:pt x="15467" y="13258"/>
                    <a:pt x="15467" y="13212"/>
                    <a:pt x="15460" y="13186"/>
                  </a:cubicBezTo>
                  <a:cubicBezTo>
                    <a:pt x="15447" y="13153"/>
                    <a:pt x="15434" y="13134"/>
                    <a:pt x="15415" y="13121"/>
                  </a:cubicBezTo>
                  <a:cubicBezTo>
                    <a:pt x="15408" y="13062"/>
                    <a:pt x="15402" y="12997"/>
                    <a:pt x="15389" y="12919"/>
                  </a:cubicBezTo>
                  <a:cubicBezTo>
                    <a:pt x="15376" y="12796"/>
                    <a:pt x="15369" y="12698"/>
                    <a:pt x="15363" y="12627"/>
                  </a:cubicBezTo>
                  <a:cubicBezTo>
                    <a:pt x="15402" y="12627"/>
                    <a:pt x="15447" y="12614"/>
                    <a:pt x="15486" y="12601"/>
                  </a:cubicBezTo>
                  <a:cubicBezTo>
                    <a:pt x="15558" y="12581"/>
                    <a:pt x="15616" y="12549"/>
                    <a:pt x="15668" y="12497"/>
                  </a:cubicBezTo>
                  <a:lnTo>
                    <a:pt x="15727" y="12419"/>
                  </a:lnTo>
                  <a:cubicBezTo>
                    <a:pt x="15772" y="12334"/>
                    <a:pt x="15792" y="12243"/>
                    <a:pt x="15779" y="12152"/>
                  </a:cubicBezTo>
                  <a:cubicBezTo>
                    <a:pt x="15779" y="12126"/>
                    <a:pt x="15772" y="12093"/>
                    <a:pt x="15759" y="12048"/>
                  </a:cubicBezTo>
                  <a:cubicBezTo>
                    <a:pt x="15746" y="11989"/>
                    <a:pt x="15733" y="11957"/>
                    <a:pt x="15733" y="11937"/>
                  </a:cubicBezTo>
                  <a:cubicBezTo>
                    <a:pt x="15727" y="11898"/>
                    <a:pt x="15720" y="11833"/>
                    <a:pt x="15720" y="11755"/>
                  </a:cubicBezTo>
                  <a:cubicBezTo>
                    <a:pt x="15720" y="11723"/>
                    <a:pt x="15707" y="11612"/>
                    <a:pt x="15688" y="11424"/>
                  </a:cubicBezTo>
                  <a:lnTo>
                    <a:pt x="15577" y="10773"/>
                  </a:lnTo>
                  <a:close/>
                  <a:moveTo>
                    <a:pt x="15141" y="13238"/>
                  </a:moveTo>
                  <a:cubicBezTo>
                    <a:pt x="15115" y="13388"/>
                    <a:pt x="15063" y="13544"/>
                    <a:pt x="14998" y="13719"/>
                  </a:cubicBezTo>
                  <a:cubicBezTo>
                    <a:pt x="14979" y="13784"/>
                    <a:pt x="14953" y="13843"/>
                    <a:pt x="14927" y="13908"/>
                  </a:cubicBezTo>
                  <a:cubicBezTo>
                    <a:pt x="14907" y="13921"/>
                    <a:pt x="14888" y="13940"/>
                    <a:pt x="14862" y="13953"/>
                  </a:cubicBezTo>
                  <a:cubicBezTo>
                    <a:pt x="14810" y="13992"/>
                    <a:pt x="14764" y="14012"/>
                    <a:pt x="14745" y="14018"/>
                  </a:cubicBezTo>
                  <a:cubicBezTo>
                    <a:pt x="14699" y="14031"/>
                    <a:pt x="14660" y="14038"/>
                    <a:pt x="14634" y="14044"/>
                  </a:cubicBezTo>
                  <a:lnTo>
                    <a:pt x="14485" y="14096"/>
                  </a:lnTo>
                  <a:lnTo>
                    <a:pt x="14354" y="14123"/>
                  </a:lnTo>
                  <a:cubicBezTo>
                    <a:pt x="14094" y="14162"/>
                    <a:pt x="13880" y="14181"/>
                    <a:pt x="13717" y="14188"/>
                  </a:cubicBezTo>
                  <a:cubicBezTo>
                    <a:pt x="13776" y="14109"/>
                    <a:pt x="13834" y="14012"/>
                    <a:pt x="13906" y="13908"/>
                  </a:cubicBezTo>
                  <a:lnTo>
                    <a:pt x="14341" y="13245"/>
                  </a:lnTo>
                  <a:cubicBezTo>
                    <a:pt x="14381" y="13245"/>
                    <a:pt x="14420" y="13251"/>
                    <a:pt x="14472" y="13251"/>
                  </a:cubicBezTo>
                  <a:lnTo>
                    <a:pt x="14654" y="13290"/>
                  </a:lnTo>
                  <a:cubicBezTo>
                    <a:pt x="14680" y="13290"/>
                    <a:pt x="14712" y="13297"/>
                    <a:pt x="14764" y="13297"/>
                  </a:cubicBezTo>
                  <a:lnTo>
                    <a:pt x="14901" y="13297"/>
                  </a:lnTo>
                  <a:cubicBezTo>
                    <a:pt x="14940" y="13297"/>
                    <a:pt x="14966" y="13290"/>
                    <a:pt x="14985" y="13284"/>
                  </a:cubicBezTo>
                  <a:lnTo>
                    <a:pt x="15050" y="13258"/>
                  </a:lnTo>
                  <a:lnTo>
                    <a:pt x="15102" y="13251"/>
                  </a:lnTo>
                  <a:cubicBezTo>
                    <a:pt x="15115" y="13245"/>
                    <a:pt x="15128" y="13238"/>
                    <a:pt x="15141" y="13238"/>
                  </a:cubicBezTo>
                  <a:close/>
                  <a:moveTo>
                    <a:pt x="13245" y="12249"/>
                  </a:moveTo>
                  <a:cubicBezTo>
                    <a:pt x="13253" y="12249"/>
                    <a:pt x="13261" y="12249"/>
                    <a:pt x="13268" y="12249"/>
                  </a:cubicBezTo>
                  <a:cubicBezTo>
                    <a:pt x="13359" y="12256"/>
                    <a:pt x="13450" y="12282"/>
                    <a:pt x="13522" y="12341"/>
                  </a:cubicBezTo>
                  <a:cubicBezTo>
                    <a:pt x="13607" y="12399"/>
                    <a:pt x="13659" y="12471"/>
                    <a:pt x="13678" y="12555"/>
                  </a:cubicBezTo>
                  <a:cubicBezTo>
                    <a:pt x="13704" y="12653"/>
                    <a:pt x="13685" y="12776"/>
                    <a:pt x="13626" y="12932"/>
                  </a:cubicBezTo>
                  <a:cubicBezTo>
                    <a:pt x="13568" y="13088"/>
                    <a:pt x="13490" y="13179"/>
                    <a:pt x="13398" y="13212"/>
                  </a:cubicBezTo>
                  <a:cubicBezTo>
                    <a:pt x="13378" y="13220"/>
                    <a:pt x="13355" y="13223"/>
                    <a:pt x="13331" y="13223"/>
                  </a:cubicBezTo>
                  <a:cubicBezTo>
                    <a:pt x="13293" y="13223"/>
                    <a:pt x="13251" y="13215"/>
                    <a:pt x="13203" y="13199"/>
                  </a:cubicBezTo>
                  <a:cubicBezTo>
                    <a:pt x="13093" y="13166"/>
                    <a:pt x="13015" y="13108"/>
                    <a:pt x="12976" y="13017"/>
                  </a:cubicBezTo>
                  <a:cubicBezTo>
                    <a:pt x="12950" y="12971"/>
                    <a:pt x="12943" y="12919"/>
                    <a:pt x="12950" y="12867"/>
                  </a:cubicBezTo>
                  <a:cubicBezTo>
                    <a:pt x="12950" y="12815"/>
                    <a:pt x="12969" y="12770"/>
                    <a:pt x="13002" y="12731"/>
                  </a:cubicBezTo>
                  <a:cubicBezTo>
                    <a:pt x="13041" y="12698"/>
                    <a:pt x="13086" y="12679"/>
                    <a:pt x="13145" y="12672"/>
                  </a:cubicBezTo>
                  <a:cubicBezTo>
                    <a:pt x="13197" y="12672"/>
                    <a:pt x="13242" y="12685"/>
                    <a:pt x="13275" y="12718"/>
                  </a:cubicBezTo>
                  <a:cubicBezTo>
                    <a:pt x="13301" y="12744"/>
                    <a:pt x="13314" y="12770"/>
                    <a:pt x="13314" y="12802"/>
                  </a:cubicBezTo>
                  <a:cubicBezTo>
                    <a:pt x="13314" y="12835"/>
                    <a:pt x="13307" y="12861"/>
                    <a:pt x="13281" y="12874"/>
                  </a:cubicBezTo>
                  <a:cubicBezTo>
                    <a:pt x="13268" y="12887"/>
                    <a:pt x="13236" y="12893"/>
                    <a:pt x="13184" y="12900"/>
                  </a:cubicBezTo>
                  <a:cubicBezTo>
                    <a:pt x="13145" y="12900"/>
                    <a:pt x="13112" y="12906"/>
                    <a:pt x="13099" y="12926"/>
                  </a:cubicBezTo>
                  <a:cubicBezTo>
                    <a:pt x="13080" y="12939"/>
                    <a:pt x="13073" y="12958"/>
                    <a:pt x="13080" y="12984"/>
                  </a:cubicBezTo>
                  <a:cubicBezTo>
                    <a:pt x="13086" y="13010"/>
                    <a:pt x="13099" y="13030"/>
                    <a:pt x="13112" y="13043"/>
                  </a:cubicBezTo>
                  <a:cubicBezTo>
                    <a:pt x="13135" y="13058"/>
                    <a:pt x="13158" y="13064"/>
                    <a:pt x="13183" y="13064"/>
                  </a:cubicBezTo>
                  <a:cubicBezTo>
                    <a:pt x="13201" y="13064"/>
                    <a:pt x="13221" y="13061"/>
                    <a:pt x="13242" y="13056"/>
                  </a:cubicBezTo>
                  <a:cubicBezTo>
                    <a:pt x="13307" y="13036"/>
                    <a:pt x="13353" y="13004"/>
                    <a:pt x="13392" y="12945"/>
                  </a:cubicBezTo>
                  <a:cubicBezTo>
                    <a:pt x="13431" y="12887"/>
                    <a:pt x="13444" y="12822"/>
                    <a:pt x="13431" y="12763"/>
                  </a:cubicBezTo>
                  <a:cubicBezTo>
                    <a:pt x="13418" y="12679"/>
                    <a:pt x="13366" y="12614"/>
                    <a:pt x="13288" y="12575"/>
                  </a:cubicBezTo>
                  <a:cubicBezTo>
                    <a:pt x="13236" y="12547"/>
                    <a:pt x="13186" y="12533"/>
                    <a:pt x="13136" y="12533"/>
                  </a:cubicBezTo>
                  <a:cubicBezTo>
                    <a:pt x="13105" y="12533"/>
                    <a:pt x="13073" y="12539"/>
                    <a:pt x="13041" y="12549"/>
                  </a:cubicBezTo>
                  <a:cubicBezTo>
                    <a:pt x="12963" y="12581"/>
                    <a:pt x="12904" y="12633"/>
                    <a:pt x="12865" y="12718"/>
                  </a:cubicBezTo>
                  <a:cubicBezTo>
                    <a:pt x="12826" y="12796"/>
                    <a:pt x="12807" y="12874"/>
                    <a:pt x="12826" y="12958"/>
                  </a:cubicBezTo>
                  <a:cubicBezTo>
                    <a:pt x="12839" y="13036"/>
                    <a:pt x="12872" y="13114"/>
                    <a:pt x="12930" y="13179"/>
                  </a:cubicBezTo>
                  <a:cubicBezTo>
                    <a:pt x="12950" y="13192"/>
                    <a:pt x="12963" y="13212"/>
                    <a:pt x="12982" y="13225"/>
                  </a:cubicBezTo>
                  <a:lnTo>
                    <a:pt x="12956" y="13225"/>
                  </a:lnTo>
                  <a:cubicBezTo>
                    <a:pt x="12904" y="13232"/>
                    <a:pt x="12846" y="13258"/>
                    <a:pt x="12787" y="13303"/>
                  </a:cubicBezTo>
                  <a:cubicBezTo>
                    <a:pt x="12735" y="13342"/>
                    <a:pt x="12703" y="13381"/>
                    <a:pt x="12683" y="13420"/>
                  </a:cubicBezTo>
                  <a:cubicBezTo>
                    <a:pt x="12657" y="13479"/>
                    <a:pt x="12657" y="13537"/>
                    <a:pt x="12690" y="13602"/>
                  </a:cubicBezTo>
                  <a:cubicBezTo>
                    <a:pt x="12703" y="13641"/>
                    <a:pt x="12729" y="13667"/>
                    <a:pt x="12768" y="13693"/>
                  </a:cubicBezTo>
                  <a:cubicBezTo>
                    <a:pt x="12794" y="13709"/>
                    <a:pt x="12826" y="13721"/>
                    <a:pt x="12854" y="13721"/>
                  </a:cubicBezTo>
                  <a:cubicBezTo>
                    <a:pt x="12860" y="13721"/>
                    <a:pt x="12866" y="13720"/>
                    <a:pt x="12872" y="13719"/>
                  </a:cubicBezTo>
                  <a:cubicBezTo>
                    <a:pt x="12917" y="13719"/>
                    <a:pt x="12950" y="13700"/>
                    <a:pt x="12976" y="13667"/>
                  </a:cubicBezTo>
                  <a:cubicBezTo>
                    <a:pt x="13008" y="13635"/>
                    <a:pt x="13021" y="13602"/>
                    <a:pt x="13015" y="13563"/>
                  </a:cubicBezTo>
                  <a:cubicBezTo>
                    <a:pt x="13008" y="13537"/>
                    <a:pt x="13002" y="13518"/>
                    <a:pt x="12982" y="13505"/>
                  </a:cubicBezTo>
                  <a:cubicBezTo>
                    <a:pt x="12971" y="13499"/>
                    <a:pt x="12958" y="13496"/>
                    <a:pt x="12943" y="13496"/>
                  </a:cubicBezTo>
                  <a:cubicBezTo>
                    <a:pt x="12926" y="13496"/>
                    <a:pt x="12906" y="13500"/>
                    <a:pt x="12885" y="13511"/>
                  </a:cubicBezTo>
                  <a:cubicBezTo>
                    <a:pt x="12859" y="13524"/>
                    <a:pt x="12846" y="13537"/>
                    <a:pt x="12852" y="13550"/>
                  </a:cubicBezTo>
                  <a:cubicBezTo>
                    <a:pt x="12852" y="13565"/>
                    <a:pt x="12859" y="13572"/>
                    <a:pt x="12877" y="13572"/>
                  </a:cubicBezTo>
                  <a:cubicBezTo>
                    <a:pt x="12883" y="13572"/>
                    <a:pt x="12890" y="13571"/>
                    <a:pt x="12898" y="13570"/>
                  </a:cubicBezTo>
                  <a:cubicBezTo>
                    <a:pt x="12909" y="13562"/>
                    <a:pt x="12921" y="13559"/>
                    <a:pt x="12931" y="13559"/>
                  </a:cubicBezTo>
                  <a:cubicBezTo>
                    <a:pt x="12938" y="13559"/>
                    <a:pt x="12944" y="13561"/>
                    <a:pt x="12950" y="13563"/>
                  </a:cubicBezTo>
                  <a:cubicBezTo>
                    <a:pt x="12956" y="13602"/>
                    <a:pt x="12937" y="13628"/>
                    <a:pt x="12891" y="13648"/>
                  </a:cubicBezTo>
                  <a:cubicBezTo>
                    <a:pt x="12880" y="13652"/>
                    <a:pt x="12869" y="13654"/>
                    <a:pt x="12859" y="13654"/>
                  </a:cubicBezTo>
                  <a:cubicBezTo>
                    <a:pt x="12837" y="13654"/>
                    <a:pt x="12815" y="13646"/>
                    <a:pt x="12794" y="13628"/>
                  </a:cubicBezTo>
                  <a:cubicBezTo>
                    <a:pt x="12755" y="13596"/>
                    <a:pt x="12735" y="13557"/>
                    <a:pt x="12742" y="13511"/>
                  </a:cubicBezTo>
                  <a:cubicBezTo>
                    <a:pt x="12774" y="13433"/>
                    <a:pt x="12826" y="13375"/>
                    <a:pt x="12898" y="13342"/>
                  </a:cubicBezTo>
                  <a:cubicBezTo>
                    <a:pt x="12930" y="13323"/>
                    <a:pt x="12963" y="13316"/>
                    <a:pt x="12989" y="13316"/>
                  </a:cubicBezTo>
                  <a:cubicBezTo>
                    <a:pt x="13008" y="13316"/>
                    <a:pt x="13034" y="13323"/>
                    <a:pt x="13067" y="13342"/>
                  </a:cubicBezTo>
                  <a:cubicBezTo>
                    <a:pt x="13099" y="13355"/>
                    <a:pt x="13125" y="13368"/>
                    <a:pt x="13145" y="13394"/>
                  </a:cubicBezTo>
                  <a:cubicBezTo>
                    <a:pt x="13158" y="13414"/>
                    <a:pt x="13171" y="13446"/>
                    <a:pt x="13190" y="13485"/>
                  </a:cubicBezTo>
                  <a:cubicBezTo>
                    <a:pt x="13216" y="13531"/>
                    <a:pt x="13229" y="13557"/>
                    <a:pt x="13236" y="13570"/>
                  </a:cubicBezTo>
                  <a:cubicBezTo>
                    <a:pt x="13249" y="13622"/>
                    <a:pt x="13236" y="13680"/>
                    <a:pt x="13190" y="13739"/>
                  </a:cubicBezTo>
                  <a:cubicBezTo>
                    <a:pt x="13145" y="13804"/>
                    <a:pt x="13099" y="13849"/>
                    <a:pt x="13047" y="13875"/>
                  </a:cubicBezTo>
                  <a:cubicBezTo>
                    <a:pt x="13013" y="13890"/>
                    <a:pt x="12964" y="13897"/>
                    <a:pt x="12901" y="13897"/>
                  </a:cubicBezTo>
                  <a:cubicBezTo>
                    <a:pt x="12880" y="13897"/>
                    <a:pt x="12857" y="13897"/>
                    <a:pt x="12833" y="13895"/>
                  </a:cubicBezTo>
                  <a:lnTo>
                    <a:pt x="12599" y="13888"/>
                  </a:lnTo>
                  <a:cubicBezTo>
                    <a:pt x="12546" y="13883"/>
                    <a:pt x="12499" y="13881"/>
                    <a:pt x="12456" y="13881"/>
                  </a:cubicBezTo>
                  <a:cubicBezTo>
                    <a:pt x="12397" y="13881"/>
                    <a:pt x="12347" y="13885"/>
                    <a:pt x="12306" y="13888"/>
                  </a:cubicBezTo>
                  <a:cubicBezTo>
                    <a:pt x="12195" y="13908"/>
                    <a:pt x="12104" y="13947"/>
                    <a:pt x="12046" y="14005"/>
                  </a:cubicBezTo>
                  <a:cubicBezTo>
                    <a:pt x="11981" y="14064"/>
                    <a:pt x="11942" y="14136"/>
                    <a:pt x="11922" y="14220"/>
                  </a:cubicBezTo>
                  <a:cubicBezTo>
                    <a:pt x="11922" y="14123"/>
                    <a:pt x="11929" y="13999"/>
                    <a:pt x="11948" y="13843"/>
                  </a:cubicBezTo>
                  <a:cubicBezTo>
                    <a:pt x="11961" y="13745"/>
                    <a:pt x="11981" y="13661"/>
                    <a:pt x="12000" y="13596"/>
                  </a:cubicBezTo>
                  <a:cubicBezTo>
                    <a:pt x="12020" y="13518"/>
                    <a:pt x="12078" y="13407"/>
                    <a:pt x="12169" y="13258"/>
                  </a:cubicBezTo>
                  <a:lnTo>
                    <a:pt x="12377" y="12913"/>
                  </a:lnTo>
                  <a:cubicBezTo>
                    <a:pt x="12429" y="12822"/>
                    <a:pt x="12481" y="12744"/>
                    <a:pt x="12533" y="12666"/>
                  </a:cubicBezTo>
                  <a:cubicBezTo>
                    <a:pt x="12605" y="12575"/>
                    <a:pt x="12683" y="12497"/>
                    <a:pt x="12768" y="12438"/>
                  </a:cubicBezTo>
                  <a:cubicBezTo>
                    <a:pt x="12929" y="12314"/>
                    <a:pt x="13084" y="12249"/>
                    <a:pt x="13245" y="12249"/>
                  </a:cubicBezTo>
                  <a:close/>
                  <a:moveTo>
                    <a:pt x="7181" y="13745"/>
                  </a:moveTo>
                  <a:cubicBezTo>
                    <a:pt x="7168" y="13745"/>
                    <a:pt x="7161" y="13758"/>
                    <a:pt x="7161" y="13771"/>
                  </a:cubicBezTo>
                  <a:lnTo>
                    <a:pt x="7122" y="14233"/>
                  </a:lnTo>
                  <a:lnTo>
                    <a:pt x="7122" y="14279"/>
                  </a:lnTo>
                  <a:cubicBezTo>
                    <a:pt x="7132" y="14293"/>
                    <a:pt x="7138" y="14301"/>
                    <a:pt x="7149" y="14301"/>
                  </a:cubicBezTo>
                  <a:cubicBezTo>
                    <a:pt x="7153" y="14301"/>
                    <a:pt x="7157" y="14300"/>
                    <a:pt x="7161" y="14298"/>
                  </a:cubicBezTo>
                  <a:cubicBezTo>
                    <a:pt x="7174" y="14298"/>
                    <a:pt x="7181" y="14279"/>
                    <a:pt x="7181" y="14259"/>
                  </a:cubicBezTo>
                  <a:lnTo>
                    <a:pt x="7200" y="14038"/>
                  </a:lnTo>
                  <a:cubicBezTo>
                    <a:pt x="7207" y="13934"/>
                    <a:pt x="7207" y="13869"/>
                    <a:pt x="7207" y="13843"/>
                  </a:cubicBezTo>
                  <a:cubicBezTo>
                    <a:pt x="7207" y="13817"/>
                    <a:pt x="7200" y="13797"/>
                    <a:pt x="7194" y="13771"/>
                  </a:cubicBezTo>
                  <a:cubicBezTo>
                    <a:pt x="7194" y="13752"/>
                    <a:pt x="7187" y="13745"/>
                    <a:pt x="7181" y="13745"/>
                  </a:cubicBezTo>
                  <a:close/>
                  <a:moveTo>
                    <a:pt x="10153" y="13127"/>
                  </a:moveTo>
                  <a:lnTo>
                    <a:pt x="10446" y="13596"/>
                  </a:lnTo>
                  <a:cubicBezTo>
                    <a:pt x="10524" y="13732"/>
                    <a:pt x="10576" y="13817"/>
                    <a:pt x="10595" y="13856"/>
                  </a:cubicBezTo>
                  <a:cubicBezTo>
                    <a:pt x="10693" y="14044"/>
                    <a:pt x="10745" y="14240"/>
                    <a:pt x="10764" y="14441"/>
                  </a:cubicBezTo>
                  <a:lnTo>
                    <a:pt x="10556" y="14227"/>
                  </a:lnTo>
                  <a:cubicBezTo>
                    <a:pt x="10491" y="14168"/>
                    <a:pt x="10452" y="14116"/>
                    <a:pt x="10426" y="14077"/>
                  </a:cubicBezTo>
                  <a:cubicBezTo>
                    <a:pt x="10400" y="14031"/>
                    <a:pt x="10374" y="13966"/>
                    <a:pt x="10348" y="13875"/>
                  </a:cubicBezTo>
                  <a:cubicBezTo>
                    <a:pt x="10283" y="13648"/>
                    <a:pt x="10205" y="13420"/>
                    <a:pt x="10114" y="13192"/>
                  </a:cubicBezTo>
                  <a:cubicBezTo>
                    <a:pt x="10101" y="13179"/>
                    <a:pt x="10095" y="13166"/>
                    <a:pt x="10088" y="13160"/>
                  </a:cubicBezTo>
                  <a:lnTo>
                    <a:pt x="10153" y="13127"/>
                  </a:lnTo>
                  <a:close/>
                  <a:moveTo>
                    <a:pt x="7096" y="14451"/>
                  </a:moveTo>
                  <a:cubicBezTo>
                    <a:pt x="7094" y="14451"/>
                    <a:pt x="7092" y="14452"/>
                    <a:pt x="7090" y="14454"/>
                  </a:cubicBezTo>
                  <a:lnTo>
                    <a:pt x="7083" y="14454"/>
                  </a:lnTo>
                  <a:lnTo>
                    <a:pt x="7077" y="14461"/>
                  </a:lnTo>
                  <a:cubicBezTo>
                    <a:pt x="7083" y="14467"/>
                    <a:pt x="7083" y="14474"/>
                    <a:pt x="7077" y="14480"/>
                  </a:cubicBezTo>
                  <a:lnTo>
                    <a:pt x="7070" y="14487"/>
                  </a:lnTo>
                  <a:lnTo>
                    <a:pt x="7064" y="14513"/>
                  </a:lnTo>
                  <a:lnTo>
                    <a:pt x="7057" y="14526"/>
                  </a:lnTo>
                  <a:lnTo>
                    <a:pt x="7057" y="14552"/>
                  </a:lnTo>
                  <a:lnTo>
                    <a:pt x="7070" y="14552"/>
                  </a:lnTo>
                  <a:cubicBezTo>
                    <a:pt x="7074" y="14555"/>
                    <a:pt x="7077" y="14557"/>
                    <a:pt x="7080" y="14557"/>
                  </a:cubicBezTo>
                  <a:cubicBezTo>
                    <a:pt x="7083" y="14557"/>
                    <a:pt x="7087" y="14555"/>
                    <a:pt x="7090" y="14552"/>
                  </a:cubicBezTo>
                  <a:lnTo>
                    <a:pt x="7096" y="14539"/>
                  </a:lnTo>
                  <a:lnTo>
                    <a:pt x="7103" y="14526"/>
                  </a:lnTo>
                  <a:lnTo>
                    <a:pt x="7103" y="14506"/>
                  </a:lnTo>
                  <a:lnTo>
                    <a:pt x="7109" y="14493"/>
                  </a:lnTo>
                  <a:lnTo>
                    <a:pt x="7116" y="14474"/>
                  </a:lnTo>
                  <a:lnTo>
                    <a:pt x="7109" y="14461"/>
                  </a:lnTo>
                  <a:cubicBezTo>
                    <a:pt x="7105" y="14456"/>
                    <a:pt x="7100" y="14451"/>
                    <a:pt x="7096" y="14451"/>
                  </a:cubicBezTo>
                  <a:close/>
                  <a:moveTo>
                    <a:pt x="10147" y="12334"/>
                  </a:moveTo>
                  <a:cubicBezTo>
                    <a:pt x="10153" y="12347"/>
                    <a:pt x="10166" y="12354"/>
                    <a:pt x="10179" y="12360"/>
                  </a:cubicBezTo>
                  <a:cubicBezTo>
                    <a:pt x="10264" y="12412"/>
                    <a:pt x="10355" y="12484"/>
                    <a:pt x="10439" y="12575"/>
                  </a:cubicBezTo>
                  <a:cubicBezTo>
                    <a:pt x="10498" y="12627"/>
                    <a:pt x="10569" y="12711"/>
                    <a:pt x="10667" y="12822"/>
                  </a:cubicBezTo>
                  <a:cubicBezTo>
                    <a:pt x="10745" y="12906"/>
                    <a:pt x="10797" y="12971"/>
                    <a:pt x="10830" y="13030"/>
                  </a:cubicBezTo>
                  <a:cubicBezTo>
                    <a:pt x="10882" y="13121"/>
                    <a:pt x="10927" y="13258"/>
                    <a:pt x="10960" y="13440"/>
                  </a:cubicBezTo>
                  <a:cubicBezTo>
                    <a:pt x="10986" y="13570"/>
                    <a:pt x="11005" y="13700"/>
                    <a:pt x="11025" y="13830"/>
                  </a:cubicBezTo>
                  <a:lnTo>
                    <a:pt x="11025" y="13836"/>
                  </a:lnTo>
                  <a:lnTo>
                    <a:pt x="10973" y="14259"/>
                  </a:lnTo>
                  <a:lnTo>
                    <a:pt x="10947" y="14363"/>
                  </a:lnTo>
                  <a:lnTo>
                    <a:pt x="10836" y="14259"/>
                  </a:lnTo>
                  <a:cubicBezTo>
                    <a:pt x="10823" y="14246"/>
                    <a:pt x="10810" y="14233"/>
                    <a:pt x="10804" y="14227"/>
                  </a:cubicBezTo>
                  <a:cubicBezTo>
                    <a:pt x="10797" y="14188"/>
                    <a:pt x="10790" y="14168"/>
                    <a:pt x="10784" y="14155"/>
                  </a:cubicBezTo>
                  <a:cubicBezTo>
                    <a:pt x="10764" y="14057"/>
                    <a:pt x="10719" y="13953"/>
                    <a:pt x="10667" y="13843"/>
                  </a:cubicBezTo>
                  <a:cubicBezTo>
                    <a:pt x="10634" y="13778"/>
                    <a:pt x="10582" y="13680"/>
                    <a:pt x="10504" y="13550"/>
                  </a:cubicBezTo>
                  <a:lnTo>
                    <a:pt x="10348" y="13297"/>
                  </a:lnTo>
                  <a:cubicBezTo>
                    <a:pt x="10296" y="13206"/>
                    <a:pt x="10257" y="13140"/>
                    <a:pt x="10218" y="13088"/>
                  </a:cubicBezTo>
                  <a:lnTo>
                    <a:pt x="10257" y="13069"/>
                  </a:lnTo>
                  <a:cubicBezTo>
                    <a:pt x="10277" y="13062"/>
                    <a:pt x="10290" y="13049"/>
                    <a:pt x="10296" y="13036"/>
                  </a:cubicBezTo>
                  <a:cubicBezTo>
                    <a:pt x="10316" y="13010"/>
                    <a:pt x="10309" y="12978"/>
                    <a:pt x="10296" y="12932"/>
                  </a:cubicBezTo>
                  <a:cubicBezTo>
                    <a:pt x="10283" y="12900"/>
                    <a:pt x="10277" y="12887"/>
                    <a:pt x="10264" y="12874"/>
                  </a:cubicBezTo>
                  <a:cubicBezTo>
                    <a:pt x="10255" y="12870"/>
                    <a:pt x="10245" y="12868"/>
                    <a:pt x="10234" y="12868"/>
                  </a:cubicBezTo>
                  <a:cubicBezTo>
                    <a:pt x="10208" y="12868"/>
                    <a:pt x="10176" y="12878"/>
                    <a:pt x="10140" y="12900"/>
                  </a:cubicBezTo>
                  <a:cubicBezTo>
                    <a:pt x="10121" y="12919"/>
                    <a:pt x="10095" y="12932"/>
                    <a:pt x="10069" y="12952"/>
                  </a:cubicBezTo>
                  <a:lnTo>
                    <a:pt x="10062" y="12926"/>
                  </a:lnTo>
                  <a:cubicBezTo>
                    <a:pt x="10049" y="12906"/>
                    <a:pt x="10043" y="12900"/>
                    <a:pt x="10030" y="12900"/>
                  </a:cubicBezTo>
                  <a:cubicBezTo>
                    <a:pt x="10036" y="12874"/>
                    <a:pt x="10049" y="12848"/>
                    <a:pt x="10056" y="12815"/>
                  </a:cubicBezTo>
                  <a:cubicBezTo>
                    <a:pt x="10056" y="12796"/>
                    <a:pt x="10062" y="12763"/>
                    <a:pt x="10062" y="12724"/>
                  </a:cubicBezTo>
                  <a:cubicBezTo>
                    <a:pt x="10049" y="12666"/>
                    <a:pt x="10036" y="12633"/>
                    <a:pt x="10004" y="12607"/>
                  </a:cubicBezTo>
                  <a:cubicBezTo>
                    <a:pt x="9984" y="12591"/>
                    <a:pt x="9957" y="12583"/>
                    <a:pt x="9924" y="12583"/>
                  </a:cubicBezTo>
                  <a:cubicBezTo>
                    <a:pt x="9903" y="12583"/>
                    <a:pt x="9880" y="12586"/>
                    <a:pt x="9854" y="12594"/>
                  </a:cubicBezTo>
                  <a:cubicBezTo>
                    <a:pt x="9776" y="12607"/>
                    <a:pt x="9730" y="12640"/>
                    <a:pt x="9704" y="12679"/>
                  </a:cubicBezTo>
                  <a:cubicBezTo>
                    <a:pt x="9698" y="12698"/>
                    <a:pt x="9691" y="12724"/>
                    <a:pt x="9685" y="12763"/>
                  </a:cubicBezTo>
                  <a:cubicBezTo>
                    <a:pt x="9685" y="12841"/>
                    <a:pt x="9704" y="12893"/>
                    <a:pt x="9743" y="12926"/>
                  </a:cubicBezTo>
                  <a:cubicBezTo>
                    <a:pt x="9763" y="12939"/>
                    <a:pt x="9789" y="12952"/>
                    <a:pt x="9828" y="12965"/>
                  </a:cubicBezTo>
                  <a:cubicBezTo>
                    <a:pt x="9851" y="12972"/>
                    <a:pt x="9871" y="12976"/>
                    <a:pt x="9890" y="12976"/>
                  </a:cubicBezTo>
                  <a:cubicBezTo>
                    <a:pt x="9903" y="12976"/>
                    <a:pt x="9915" y="12974"/>
                    <a:pt x="9926" y="12971"/>
                  </a:cubicBezTo>
                  <a:cubicBezTo>
                    <a:pt x="9945" y="12971"/>
                    <a:pt x="9958" y="12965"/>
                    <a:pt x="9978" y="12958"/>
                  </a:cubicBezTo>
                  <a:lnTo>
                    <a:pt x="9978" y="12971"/>
                  </a:lnTo>
                  <a:lnTo>
                    <a:pt x="9991" y="12991"/>
                  </a:lnTo>
                  <a:cubicBezTo>
                    <a:pt x="9945" y="13017"/>
                    <a:pt x="9906" y="13036"/>
                    <a:pt x="9860" y="13056"/>
                  </a:cubicBezTo>
                  <a:cubicBezTo>
                    <a:pt x="9828" y="13069"/>
                    <a:pt x="9808" y="13088"/>
                    <a:pt x="9802" y="13108"/>
                  </a:cubicBezTo>
                  <a:cubicBezTo>
                    <a:pt x="9802" y="13121"/>
                    <a:pt x="9802" y="13140"/>
                    <a:pt x="9815" y="13166"/>
                  </a:cubicBezTo>
                  <a:cubicBezTo>
                    <a:pt x="9834" y="13206"/>
                    <a:pt x="9854" y="13232"/>
                    <a:pt x="9873" y="13245"/>
                  </a:cubicBezTo>
                  <a:cubicBezTo>
                    <a:pt x="9880" y="13246"/>
                    <a:pt x="9886" y="13247"/>
                    <a:pt x="9894" y="13247"/>
                  </a:cubicBezTo>
                  <a:cubicBezTo>
                    <a:pt x="9918" y="13247"/>
                    <a:pt x="9949" y="13238"/>
                    <a:pt x="9984" y="13219"/>
                  </a:cubicBezTo>
                  <a:lnTo>
                    <a:pt x="10056" y="13179"/>
                  </a:lnTo>
                  <a:cubicBezTo>
                    <a:pt x="10056" y="13186"/>
                    <a:pt x="10056" y="13192"/>
                    <a:pt x="10056" y="13199"/>
                  </a:cubicBezTo>
                  <a:lnTo>
                    <a:pt x="10264" y="13810"/>
                  </a:lnTo>
                  <a:cubicBezTo>
                    <a:pt x="10316" y="13960"/>
                    <a:pt x="10355" y="14051"/>
                    <a:pt x="10374" y="14096"/>
                  </a:cubicBezTo>
                  <a:cubicBezTo>
                    <a:pt x="10394" y="14136"/>
                    <a:pt x="10407" y="14168"/>
                    <a:pt x="10420" y="14188"/>
                  </a:cubicBezTo>
                  <a:lnTo>
                    <a:pt x="10485" y="14246"/>
                  </a:lnTo>
                  <a:cubicBezTo>
                    <a:pt x="10485" y="14272"/>
                    <a:pt x="10485" y="14292"/>
                    <a:pt x="10498" y="14324"/>
                  </a:cubicBezTo>
                  <a:lnTo>
                    <a:pt x="10504" y="14350"/>
                  </a:lnTo>
                  <a:lnTo>
                    <a:pt x="10511" y="14383"/>
                  </a:lnTo>
                  <a:cubicBezTo>
                    <a:pt x="10517" y="14415"/>
                    <a:pt x="10517" y="14428"/>
                    <a:pt x="10517" y="14435"/>
                  </a:cubicBezTo>
                  <a:lnTo>
                    <a:pt x="10511" y="14441"/>
                  </a:lnTo>
                  <a:cubicBezTo>
                    <a:pt x="10511" y="14435"/>
                    <a:pt x="10485" y="14415"/>
                    <a:pt x="10452" y="14383"/>
                  </a:cubicBezTo>
                  <a:cubicBezTo>
                    <a:pt x="10426" y="14350"/>
                    <a:pt x="10394" y="14324"/>
                    <a:pt x="10355" y="14311"/>
                  </a:cubicBezTo>
                  <a:cubicBezTo>
                    <a:pt x="10335" y="14305"/>
                    <a:pt x="10329" y="14305"/>
                    <a:pt x="10322" y="14305"/>
                  </a:cubicBezTo>
                  <a:cubicBezTo>
                    <a:pt x="10309" y="14318"/>
                    <a:pt x="10303" y="14324"/>
                    <a:pt x="10303" y="14337"/>
                  </a:cubicBezTo>
                  <a:cubicBezTo>
                    <a:pt x="10303" y="14350"/>
                    <a:pt x="10309" y="14363"/>
                    <a:pt x="10316" y="14376"/>
                  </a:cubicBezTo>
                  <a:lnTo>
                    <a:pt x="10335" y="14435"/>
                  </a:lnTo>
                  <a:cubicBezTo>
                    <a:pt x="10348" y="14467"/>
                    <a:pt x="10361" y="14500"/>
                    <a:pt x="10381" y="14532"/>
                  </a:cubicBezTo>
                  <a:lnTo>
                    <a:pt x="10472" y="14695"/>
                  </a:lnTo>
                  <a:cubicBezTo>
                    <a:pt x="10458" y="14698"/>
                    <a:pt x="10446" y="14699"/>
                    <a:pt x="10434" y="14699"/>
                  </a:cubicBezTo>
                  <a:cubicBezTo>
                    <a:pt x="10418" y="14699"/>
                    <a:pt x="10403" y="14696"/>
                    <a:pt x="10387" y="14688"/>
                  </a:cubicBezTo>
                  <a:lnTo>
                    <a:pt x="10381" y="14688"/>
                  </a:lnTo>
                  <a:cubicBezTo>
                    <a:pt x="10368" y="14669"/>
                    <a:pt x="10355" y="14643"/>
                    <a:pt x="10342" y="14617"/>
                  </a:cubicBezTo>
                  <a:cubicBezTo>
                    <a:pt x="10088" y="14070"/>
                    <a:pt x="9769" y="13563"/>
                    <a:pt x="9379" y="13108"/>
                  </a:cubicBezTo>
                  <a:cubicBezTo>
                    <a:pt x="9191" y="12887"/>
                    <a:pt x="9015" y="12724"/>
                    <a:pt x="8846" y="12601"/>
                  </a:cubicBezTo>
                  <a:cubicBezTo>
                    <a:pt x="9132" y="12555"/>
                    <a:pt x="9412" y="12510"/>
                    <a:pt x="9691" y="12458"/>
                  </a:cubicBezTo>
                  <a:cubicBezTo>
                    <a:pt x="9867" y="12425"/>
                    <a:pt x="10004" y="12393"/>
                    <a:pt x="10101" y="12354"/>
                  </a:cubicBezTo>
                  <a:cubicBezTo>
                    <a:pt x="10114" y="12347"/>
                    <a:pt x="10127" y="12341"/>
                    <a:pt x="10147" y="12334"/>
                  </a:cubicBezTo>
                  <a:close/>
                  <a:moveTo>
                    <a:pt x="7070" y="12854"/>
                  </a:moveTo>
                  <a:cubicBezTo>
                    <a:pt x="7077" y="12861"/>
                    <a:pt x="7083" y="12874"/>
                    <a:pt x="7083" y="12880"/>
                  </a:cubicBezTo>
                  <a:lnTo>
                    <a:pt x="7174" y="13056"/>
                  </a:lnTo>
                  <a:cubicBezTo>
                    <a:pt x="7227" y="13179"/>
                    <a:pt x="7266" y="13264"/>
                    <a:pt x="7279" y="13310"/>
                  </a:cubicBezTo>
                  <a:cubicBezTo>
                    <a:pt x="7305" y="13388"/>
                    <a:pt x="7324" y="13466"/>
                    <a:pt x="7337" y="13550"/>
                  </a:cubicBezTo>
                  <a:lnTo>
                    <a:pt x="7402" y="13882"/>
                  </a:lnTo>
                  <a:cubicBezTo>
                    <a:pt x="7435" y="14070"/>
                    <a:pt x="7441" y="14207"/>
                    <a:pt x="7428" y="14292"/>
                  </a:cubicBezTo>
                  <a:cubicBezTo>
                    <a:pt x="7422" y="14331"/>
                    <a:pt x="7409" y="14383"/>
                    <a:pt x="7396" y="14454"/>
                  </a:cubicBezTo>
                  <a:lnTo>
                    <a:pt x="7376" y="14591"/>
                  </a:lnTo>
                  <a:cubicBezTo>
                    <a:pt x="7370" y="14597"/>
                    <a:pt x="7344" y="14636"/>
                    <a:pt x="7305" y="14701"/>
                  </a:cubicBezTo>
                  <a:cubicBezTo>
                    <a:pt x="7292" y="14708"/>
                    <a:pt x="7285" y="14721"/>
                    <a:pt x="7279" y="14734"/>
                  </a:cubicBezTo>
                  <a:cubicBezTo>
                    <a:pt x="6856" y="14591"/>
                    <a:pt x="6596" y="14506"/>
                    <a:pt x="6498" y="14480"/>
                  </a:cubicBezTo>
                  <a:cubicBezTo>
                    <a:pt x="6375" y="14448"/>
                    <a:pt x="6257" y="14428"/>
                    <a:pt x="6147" y="14409"/>
                  </a:cubicBezTo>
                  <a:lnTo>
                    <a:pt x="6108" y="14266"/>
                  </a:lnTo>
                  <a:cubicBezTo>
                    <a:pt x="6088" y="14207"/>
                    <a:pt x="6069" y="14155"/>
                    <a:pt x="6043" y="14103"/>
                  </a:cubicBezTo>
                  <a:lnTo>
                    <a:pt x="5978" y="13953"/>
                  </a:lnTo>
                  <a:cubicBezTo>
                    <a:pt x="5952" y="13895"/>
                    <a:pt x="5932" y="13849"/>
                    <a:pt x="5913" y="13823"/>
                  </a:cubicBezTo>
                  <a:cubicBezTo>
                    <a:pt x="5880" y="13784"/>
                    <a:pt x="5822" y="13732"/>
                    <a:pt x="5744" y="13687"/>
                  </a:cubicBezTo>
                  <a:lnTo>
                    <a:pt x="5724" y="13680"/>
                  </a:lnTo>
                  <a:lnTo>
                    <a:pt x="5724" y="13674"/>
                  </a:lnTo>
                  <a:cubicBezTo>
                    <a:pt x="5744" y="13628"/>
                    <a:pt x="5731" y="13557"/>
                    <a:pt x="5698" y="13466"/>
                  </a:cubicBezTo>
                  <a:lnTo>
                    <a:pt x="5620" y="13238"/>
                  </a:lnTo>
                  <a:cubicBezTo>
                    <a:pt x="5581" y="13134"/>
                    <a:pt x="5549" y="13056"/>
                    <a:pt x="5523" y="12997"/>
                  </a:cubicBezTo>
                  <a:lnTo>
                    <a:pt x="5568" y="12997"/>
                  </a:lnTo>
                  <a:cubicBezTo>
                    <a:pt x="6010" y="12965"/>
                    <a:pt x="6453" y="12926"/>
                    <a:pt x="6895" y="12874"/>
                  </a:cubicBezTo>
                  <a:cubicBezTo>
                    <a:pt x="6940" y="12939"/>
                    <a:pt x="6973" y="13010"/>
                    <a:pt x="7005" y="13088"/>
                  </a:cubicBezTo>
                  <a:cubicBezTo>
                    <a:pt x="7057" y="13219"/>
                    <a:pt x="7083" y="13290"/>
                    <a:pt x="7090" y="13310"/>
                  </a:cubicBezTo>
                  <a:cubicBezTo>
                    <a:pt x="7095" y="13324"/>
                    <a:pt x="7103" y="13332"/>
                    <a:pt x="7113" y="13332"/>
                  </a:cubicBezTo>
                  <a:cubicBezTo>
                    <a:pt x="7116" y="13332"/>
                    <a:pt x="7119" y="13331"/>
                    <a:pt x="7122" y="13329"/>
                  </a:cubicBezTo>
                  <a:cubicBezTo>
                    <a:pt x="7129" y="13316"/>
                    <a:pt x="7129" y="13297"/>
                    <a:pt x="7122" y="13277"/>
                  </a:cubicBezTo>
                  <a:cubicBezTo>
                    <a:pt x="7070" y="13101"/>
                    <a:pt x="7012" y="12965"/>
                    <a:pt x="6947" y="12867"/>
                  </a:cubicBezTo>
                  <a:cubicBezTo>
                    <a:pt x="6986" y="12867"/>
                    <a:pt x="7031" y="12861"/>
                    <a:pt x="7070" y="12854"/>
                  </a:cubicBezTo>
                  <a:close/>
                  <a:moveTo>
                    <a:pt x="11051" y="14044"/>
                  </a:moveTo>
                  <a:cubicBezTo>
                    <a:pt x="11083" y="14259"/>
                    <a:pt x="11103" y="14480"/>
                    <a:pt x="11109" y="14701"/>
                  </a:cubicBezTo>
                  <a:cubicBezTo>
                    <a:pt x="11096" y="14727"/>
                    <a:pt x="11077" y="14760"/>
                    <a:pt x="11051" y="14792"/>
                  </a:cubicBezTo>
                  <a:cubicBezTo>
                    <a:pt x="10999" y="14649"/>
                    <a:pt x="10927" y="14526"/>
                    <a:pt x="10843" y="14422"/>
                  </a:cubicBezTo>
                  <a:cubicBezTo>
                    <a:pt x="10843" y="14415"/>
                    <a:pt x="10836" y="14409"/>
                    <a:pt x="10836" y="14409"/>
                  </a:cubicBezTo>
                  <a:lnTo>
                    <a:pt x="10830" y="14396"/>
                  </a:lnTo>
                  <a:cubicBezTo>
                    <a:pt x="10823" y="14350"/>
                    <a:pt x="10817" y="14318"/>
                    <a:pt x="10817" y="14285"/>
                  </a:cubicBezTo>
                  <a:lnTo>
                    <a:pt x="10817" y="14285"/>
                  </a:lnTo>
                  <a:lnTo>
                    <a:pt x="10823" y="14298"/>
                  </a:lnTo>
                  <a:lnTo>
                    <a:pt x="10849" y="14331"/>
                  </a:lnTo>
                  <a:cubicBezTo>
                    <a:pt x="10888" y="14363"/>
                    <a:pt x="10914" y="14402"/>
                    <a:pt x="10927" y="14441"/>
                  </a:cubicBezTo>
                  <a:cubicBezTo>
                    <a:pt x="10934" y="14454"/>
                    <a:pt x="10940" y="14461"/>
                    <a:pt x="10940" y="14461"/>
                  </a:cubicBezTo>
                  <a:lnTo>
                    <a:pt x="10953" y="14467"/>
                  </a:lnTo>
                  <a:cubicBezTo>
                    <a:pt x="10966" y="14467"/>
                    <a:pt x="10973" y="14467"/>
                    <a:pt x="10979" y="14461"/>
                  </a:cubicBezTo>
                  <a:cubicBezTo>
                    <a:pt x="10986" y="14454"/>
                    <a:pt x="10992" y="14448"/>
                    <a:pt x="10992" y="14428"/>
                  </a:cubicBezTo>
                  <a:lnTo>
                    <a:pt x="11012" y="14318"/>
                  </a:lnTo>
                  <a:lnTo>
                    <a:pt x="11018" y="14292"/>
                  </a:lnTo>
                  <a:lnTo>
                    <a:pt x="11025" y="14233"/>
                  </a:lnTo>
                  <a:cubicBezTo>
                    <a:pt x="11031" y="14214"/>
                    <a:pt x="11038" y="14188"/>
                    <a:pt x="11038" y="14168"/>
                  </a:cubicBezTo>
                  <a:lnTo>
                    <a:pt x="11038" y="14123"/>
                  </a:lnTo>
                  <a:lnTo>
                    <a:pt x="11051" y="14044"/>
                  </a:lnTo>
                  <a:close/>
                  <a:moveTo>
                    <a:pt x="7370" y="12822"/>
                  </a:moveTo>
                  <a:cubicBezTo>
                    <a:pt x="7402" y="12867"/>
                    <a:pt x="7435" y="12932"/>
                    <a:pt x="7467" y="13004"/>
                  </a:cubicBezTo>
                  <a:cubicBezTo>
                    <a:pt x="7558" y="13232"/>
                    <a:pt x="7610" y="13394"/>
                    <a:pt x="7636" y="13498"/>
                  </a:cubicBezTo>
                  <a:lnTo>
                    <a:pt x="7708" y="14044"/>
                  </a:lnTo>
                  <a:cubicBezTo>
                    <a:pt x="7714" y="14103"/>
                    <a:pt x="7721" y="14155"/>
                    <a:pt x="7721" y="14207"/>
                  </a:cubicBezTo>
                  <a:cubicBezTo>
                    <a:pt x="7714" y="14240"/>
                    <a:pt x="7708" y="14298"/>
                    <a:pt x="7695" y="14383"/>
                  </a:cubicBezTo>
                  <a:cubicBezTo>
                    <a:pt x="7669" y="14539"/>
                    <a:pt x="7649" y="14695"/>
                    <a:pt x="7636" y="14851"/>
                  </a:cubicBezTo>
                  <a:cubicBezTo>
                    <a:pt x="7584" y="14831"/>
                    <a:pt x="7526" y="14818"/>
                    <a:pt x="7474" y="14799"/>
                  </a:cubicBezTo>
                  <a:lnTo>
                    <a:pt x="7422" y="14786"/>
                  </a:lnTo>
                  <a:cubicBezTo>
                    <a:pt x="7448" y="14747"/>
                    <a:pt x="7461" y="14727"/>
                    <a:pt x="7474" y="14708"/>
                  </a:cubicBezTo>
                  <a:cubicBezTo>
                    <a:pt x="7493" y="14682"/>
                    <a:pt x="7506" y="14630"/>
                    <a:pt x="7513" y="14558"/>
                  </a:cubicBezTo>
                  <a:lnTo>
                    <a:pt x="7539" y="14389"/>
                  </a:lnTo>
                  <a:cubicBezTo>
                    <a:pt x="7552" y="14298"/>
                    <a:pt x="7558" y="14240"/>
                    <a:pt x="7558" y="14220"/>
                  </a:cubicBezTo>
                  <a:cubicBezTo>
                    <a:pt x="7565" y="14136"/>
                    <a:pt x="7552" y="14012"/>
                    <a:pt x="7526" y="13849"/>
                  </a:cubicBezTo>
                  <a:cubicBezTo>
                    <a:pt x="7480" y="13609"/>
                    <a:pt x="7441" y="13446"/>
                    <a:pt x="7415" y="13362"/>
                  </a:cubicBezTo>
                  <a:cubicBezTo>
                    <a:pt x="7363" y="13173"/>
                    <a:pt x="7285" y="13004"/>
                    <a:pt x="7187" y="12841"/>
                  </a:cubicBezTo>
                  <a:cubicBezTo>
                    <a:pt x="7246" y="12835"/>
                    <a:pt x="7311" y="12828"/>
                    <a:pt x="7370" y="12822"/>
                  </a:cubicBezTo>
                  <a:close/>
                  <a:moveTo>
                    <a:pt x="5495" y="14630"/>
                  </a:moveTo>
                  <a:cubicBezTo>
                    <a:pt x="5521" y="14630"/>
                    <a:pt x="5555" y="14636"/>
                    <a:pt x="5594" y="14643"/>
                  </a:cubicBezTo>
                  <a:cubicBezTo>
                    <a:pt x="5640" y="14649"/>
                    <a:pt x="5698" y="14656"/>
                    <a:pt x="5770" y="14656"/>
                  </a:cubicBezTo>
                  <a:lnTo>
                    <a:pt x="5828" y="14656"/>
                  </a:lnTo>
                  <a:cubicBezTo>
                    <a:pt x="5815" y="14656"/>
                    <a:pt x="5809" y="14662"/>
                    <a:pt x="5796" y="14675"/>
                  </a:cubicBezTo>
                  <a:cubicBezTo>
                    <a:pt x="5796" y="14682"/>
                    <a:pt x="5789" y="14701"/>
                    <a:pt x="5789" y="14721"/>
                  </a:cubicBezTo>
                  <a:cubicBezTo>
                    <a:pt x="5783" y="14753"/>
                    <a:pt x="5750" y="14779"/>
                    <a:pt x="5698" y="14805"/>
                  </a:cubicBezTo>
                  <a:cubicBezTo>
                    <a:pt x="5647" y="14835"/>
                    <a:pt x="5601" y="14851"/>
                    <a:pt x="5563" y="14851"/>
                  </a:cubicBezTo>
                  <a:cubicBezTo>
                    <a:pt x="5543" y="14851"/>
                    <a:pt x="5525" y="14847"/>
                    <a:pt x="5510" y="14838"/>
                  </a:cubicBezTo>
                  <a:cubicBezTo>
                    <a:pt x="5458" y="14812"/>
                    <a:pt x="5432" y="14753"/>
                    <a:pt x="5432" y="14656"/>
                  </a:cubicBezTo>
                  <a:cubicBezTo>
                    <a:pt x="5432" y="14649"/>
                    <a:pt x="5438" y="14643"/>
                    <a:pt x="5445" y="14643"/>
                  </a:cubicBezTo>
                  <a:cubicBezTo>
                    <a:pt x="5456" y="14634"/>
                    <a:pt x="5473" y="14630"/>
                    <a:pt x="5495" y="14630"/>
                  </a:cubicBezTo>
                  <a:close/>
                  <a:moveTo>
                    <a:pt x="4362" y="12548"/>
                  </a:moveTo>
                  <a:cubicBezTo>
                    <a:pt x="4429" y="12548"/>
                    <a:pt x="4494" y="12552"/>
                    <a:pt x="4560" y="12562"/>
                  </a:cubicBezTo>
                  <a:cubicBezTo>
                    <a:pt x="4749" y="12588"/>
                    <a:pt x="4911" y="12646"/>
                    <a:pt x="5041" y="12744"/>
                  </a:cubicBezTo>
                  <a:cubicBezTo>
                    <a:pt x="5236" y="12887"/>
                    <a:pt x="5379" y="13095"/>
                    <a:pt x="5490" y="13388"/>
                  </a:cubicBezTo>
                  <a:cubicBezTo>
                    <a:pt x="5503" y="13446"/>
                    <a:pt x="5510" y="13492"/>
                    <a:pt x="5503" y="13524"/>
                  </a:cubicBezTo>
                  <a:lnTo>
                    <a:pt x="5438" y="13524"/>
                  </a:lnTo>
                  <a:cubicBezTo>
                    <a:pt x="5379" y="13524"/>
                    <a:pt x="5334" y="13518"/>
                    <a:pt x="5308" y="13511"/>
                  </a:cubicBezTo>
                  <a:lnTo>
                    <a:pt x="5197" y="13472"/>
                  </a:lnTo>
                  <a:lnTo>
                    <a:pt x="5119" y="13459"/>
                  </a:lnTo>
                  <a:cubicBezTo>
                    <a:pt x="5100" y="13453"/>
                    <a:pt x="5074" y="13433"/>
                    <a:pt x="5041" y="13414"/>
                  </a:cubicBezTo>
                  <a:cubicBezTo>
                    <a:pt x="4950" y="13349"/>
                    <a:pt x="4892" y="13297"/>
                    <a:pt x="4866" y="13251"/>
                  </a:cubicBezTo>
                  <a:lnTo>
                    <a:pt x="4820" y="13179"/>
                  </a:lnTo>
                  <a:lnTo>
                    <a:pt x="4788" y="13140"/>
                  </a:lnTo>
                  <a:cubicBezTo>
                    <a:pt x="4755" y="13108"/>
                    <a:pt x="4736" y="13075"/>
                    <a:pt x="4723" y="13036"/>
                  </a:cubicBezTo>
                  <a:lnTo>
                    <a:pt x="4710" y="13017"/>
                  </a:lnTo>
                  <a:cubicBezTo>
                    <a:pt x="4703" y="13014"/>
                    <a:pt x="4698" y="13012"/>
                    <a:pt x="4694" y="13012"/>
                  </a:cubicBezTo>
                  <a:cubicBezTo>
                    <a:pt x="4690" y="13012"/>
                    <a:pt x="4687" y="13014"/>
                    <a:pt x="4684" y="13017"/>
                  </a:cubicBezTo>
                  <a:cubicBezTo>
                    <a:pt x="4703" y="13082"/>
                    <a:pt x="4729" y="13127"/>
                    <a:pt x="4755" y="13160"/>
                  </a:cubicBezTo>
                  <a:lnTo>
                    <a:pt x="4801" y="13212"/>
                  </a:lnTo>
                  <a:lnTo>
                    <a:pt x="4827" y="13251"/>
                  </a:lnTo>
                  <a:cubicBezTo>
                    <a:pt x="4846" y="13290"/>
                    <a:pt x="4892" y="13342"/>
                    <a:pt x="4970" y="13407"/>
                  </a:cubicBezTo>
                  <a:lnTo>
                    <a:pt x="5106" y="13505"/>
                  </a:lnTo>
                  <a:cubicBezTo>
                    <a:pt x="5119" y="13511"/>
                    <a:pt x="5145" y="13518"/>
                    <a:pt x="5184" y="13518"/>
                  </a:cubicBezTo>
                  <a:cubicBezTo>
                    <a:pt x="5197" y="13524"/>
                    <a:pt x="5223" y="13537"/>
                    <a:pt x="5262" y="13550"/>
                  </a:cubicBezTo>
                  <a:cubicBezTo>
                    <a:pt x="5295" y="13563"/>
                    <a:pt x="5321" y="13570"/>
                    <a:pt x="5340" y="13570"/>
                  </a:cubicBezTo>
                  <a:cubicBezTo>
                    <a:pt x="5366" y="13576"/>
                    <a:pt x="5405" y="13576"/>
                    <a:pt x="5451" y="13576"/>
                  </a:cubicBezTo>
                  <a:cubicBezTo>
                    <a:pt x="5438" y="13589"/>
                    <a:pt x="5425" y="13596"/>
                    <a:pt x="5405" y="13602"/>
                  </a:cubicBezTo>
                  <a:cubicBezTo>
                    <a:pt x="5353" y="13623"/>
                    <a:pt x="5297" y="13633"/>
                    <a:pt x="5239" y="13633"/>
                  </a:cubicBezTo>
                  <a:cubicBezTo>
                    <a:pt x="5205" y="13633"/>
                    <a:pt x="5169" y="13629"/>
                    <a:pt x="5132" y="13622"/>
                  </a:cubicBezTo>
                  <a:cubicBezTo>
                    <a:pt x="5041" y="13596"/>
                    <a:pt x="4957" y="13557"/>
                    <a:pt x="4879" y="13492"/>
                  </a:cubicBezTo>
                  <a:cubicBezTo>
                    <a:pt x="4755" y="13388"/>
                    <a:pt x="4651" y="13238"/>
                    <a:pt x="4567" y="13030"/>
                  </a:cubicBezTo>
                  <a:cubicBezTo>
                    <a:pt x="4534" y="12952"/>
                    <a:pt x="4501" y="12900"/>
                    <a:pt x="4475" y="12874"/>
                  </a:cubicBezTo>
                  <a:cubicBezTo>
                    <a:pt x="4449" y="12854"/>
                    <a:pt x="4417" y="12848"/>
                    <a:pt x="4391" y="12841"/>
                  </a:cubicBezTo>
                  <a:cubicBezTo>
                    <a:pt x="4358" y="12841"/>
                    <a:pt x="4332" y="12848"/>
                    <a:pt x="4306" y="12867"/>
                  </a:cubicBezTo>
                  <a:cubicBezTo>
                    <a:pt x="4287" y="12893"/>
                    <a:pt x="4280" y="12939"/>
                    <a:pt x="4280" y="12997"/>
                  </a:cubicBezTo>
                  <a:cubicBezTo>
                    <a:pt x="4287" y="13056"/>
                    <a:pt x="4300" y="13153"/>
                    <a:pt x="4326" y="13277"/>
                  </a:cubicBezTo>
                  <a:cubicBezTo>
                    <a:pt x="4345" y="13394"/>
                    <a:pt x="4358" y="13485"/>
                    <a:pt x="4365" y="13550"/>
                  </a:cubicBezTo>
                  <a:cubicBezTo>
                    <a:pt x="4378" y="13784"/>
                    <a:pt x="4319" y="13953"/>
                    <a:pt x="4189" y="14064"/>
                  </a:cubicBezTo>
                  <a:cubicBezTo>
                    <a:pt x="4157" y="14083"/>
                    <a:pt x="4131" y="14096"/>
                    <a:pt x="4105" y="14096"/>
                  </a:cubicBezTo>
                  <a:cubicBezTo>
                    <a:pt x="4085" y="14096"/>
                    <a:pt x="4072" y="14090"/>
                    <a:pt x="4066" y="14077"/>
                  </a:cubicBezTo>
                  <a:lnTo>
                    <a:pt x="4111" y="14018"/>
                  </a:lnTo>
                  <a:lnTo>
                    <a:pt x="4131" y="13966"/>
                  </a:lnTo>
                  <a:cubicBezTo>
                    <a:pt x="4144" y="13914"/>
                    <a:pt x="4157" y="13856"/>
                    <a:pt x="4157" y="13804"/>
                  </a:cubicBezTo>
                  <a:cubicBezTo>
                    <a:pt x="4163" y="13745"/>
                    <a:pt x="4170" y="13667"/>
                    <a:pt x="4170" y="13557"/>
                  </a:cubicBezTo>
                  <a:lnTo>
                    <a:pt x="4163" y="13219"/>
                  </a:lnTo>
                  <a:cubicBezTo>
                    <a:pt x="4163" y="13160"/>
                    <a:pt x="4163" y="13108"/>
                    <a:pt x="4157" y="13082"/>
                  </a:cubicBezTo>
                  <a:lnTo>
                    <a:pt x="4144" y="13069"/>
                  </a:lnTo>
                  <a:cubicBezTo>
                    <a:pt x="4144" y="13075"/>
                    <a:pt x="4137" y="13088"/>
                    <a:pt x="4131" y="13114"/>
                  </a:cubicBezTo>
                  <a:cubicBezTo>
                    <a:pt x="4131" y="13179"/>
                    <a:pt x="4131" y="13297"/>
                    <a:pt x="4131" y="13472"/>
                  </a:cubicBezTo>
                  <a:cubicBezTo>
                    <a:pt x="4131" y="13615"/>
                    <a:pt x="4131" y="13732"/>
                    <a:pt x="4124" y="13817"/>
                  </a:cubicBezTo>
                  <a:cubicBezTo>
                    <a:pt x="4105" y="13921"/>
                    <a:pt x="4085" y="13999"/>
                    <a:pt x="4046" y="14038"/>
                  </a:cubicBezTo>
                  <a:cubicBezTo>
                    <a:pt x="4046" y="14044"/>
                    <a:pt x="4046" y="14051"/>
                    <a:pt x="4040" y="14057"/>
                  </a:cubicBezTo>
                  <a:cubicBezTo>
                    <a:pt x="4027" y="14044"/>
                    <a:pt x="4020" y="14031"/>
                    <a:pt x="4014" y="14012"/>
                  </a:cubicBezTo>
                  <a:cubicBezTo>
                    <a:pt x="3962" y="13914"/>
                    <a:pt x="3929" y="13791"/>
                    <a:pt x="3910" y="13654"/>
                  </a:cubicBezTo>
                  <a:cubicBezTo>
                    <a:pt x="3903" y="13563"/>
                    <a:pt x="3897" y="13433"/>
                    <a:pt x="3897" y="13277"/>
                  </a:cubicBezTo>
                  <a:cubicBezTo>
                    <a:pt x="3897" y="13192"/>
                    <a:pt x="3890" y="13134"/>
                    <a:pt x="3871" y="13101"/>
                  </a:cubicBezTo>
                  <a:cubicBezTo>
                    <a:pt x="3851" y="13069"/>
                    <a:pt x="3832" y="13049"/>
                    <a:pt x="3806" y="13036"/>
                  </a:cubicBezTo>
                  <a:cubicBezTo>
                    <a:pt x="3786" y="13028"/>
                    <a:pt x="3768" y="13023"/>
                    <a:pt x="3751" y="13023"/>
                  </a:cubicBezTo>
                  <a:cubicBezTo>
                    <a:pt x="3741" y="13023"/>
                    <a:pt x="3731" y="13025"/>
                    <a:pt x="3721" y="13030"/>
                  </a:cubicBezTo>
                  <a:cubicBezTo>
                    <a:pt x="3676" y="13049"/>
                    <a:pt x="3650" y="13108"/>
                    <a:pt x="3637" y="13192"/>
                  </a:cubicBezTo>
                  <a:lnTo>
                    <a:pt x="3571" y="13817"/>
                  </a:lnTo>
                  <a:cubicBezTo>
                    <a:pt x="3558" y="13947"/>
                    <a:pt x="3539" y="14044"/>
                    <a:pt x="3513" y="14123"/>
                  </a:cubicBezTo>
                  <a:cubicBezTo>
                    <a:pt x="3480" y="14227"/>
                    <a:pt x="3428" y="14311"/>
                    <a:pt x="3357" y="14363"/>
                  </a:cubicBezTo>
                  <a:cubicBezTo>
                    <a:pt x="3311" y="14402"/>
                    <a:pt x="3272" y="14422"/>
                    <a:pt x="3233" y="14422"/>
                  </a:cubicBezTo>
                  <a:cubicBezTo>
                    <a:pt x="3233" y="14415"/>
                    <a:pt x="3240" y="14409"/>
                    <a:pt x="3246" y="14402"/>
                  </a:cubicBezTo>
                  <a:cubicBezTo>
                    <a:pt x="3318" y="14298"/>
                    <a:pt x="3370" y="14155"/>
                    <a:pt x="3396" y="13960"/>
                  </a:cubicBezTo>
                  <a:cubicBezTo>
                    <a:pt x="3409" y="13752"/>
                    <a:pt x="3428" y="13589"/>
                    <a:pt x="3448" y="13492"/>
                  </a:cubicBezTo>
                  <a:lnTo>
                    <a:pt x="3513" y="13206"/>
                  </a:lnTo>
                  <a:cubicBezTo>
                    <a:pt x="3558" y="13043"/>
                    <a:pt x="3604" y="12926"/>
                    <a:pt x="3650" y="12867"/>
                  </a:cubicBezTo>
                  <a:lnTo>
                    <a:pt x="3663" y="12841"/>
                  </a:lnTo>
                  <a:cubicBezTo>
                    <a:pt x="3663" y="12822"/>
                    <a:pt x="3656" y="12815"/>
                    <a:pt x="3650" y="12815"/>
                  </a:cubicBezTo>
                  <a:cubicBezTo>
                    <a:pt x="3643" y="12815"/>
                    <a:pt x="3637" y="12815"/>
                    <a:pt x="3623" y="12828"/>
                  </a:cubicBezTo>
                  <a:cubicBezTo>
                    <a:pt x="3571" y="12874"/>
                    <a:pt x="3526" y="12971"/>
                    <a:pt x="3487" y="13108"/>
                  </a:cubicBezTo>
                  <a:cubicBezTo>
                    <a:pt x="3415" y="13388"/>
                    <a:pt x="3376" y="13609"/>
                    <a:pt x="3370" y="13771"/>
                  </a:cubicBezTo>
                  <a:lnTo>
                    <a:pt x="3363" y="13953"/>
                  </a:lnTo>
                  <a:cubicBezTo>
                    <a:pt x="3350" y="14096"/>
                    <a:pt x="3305" y="14240"/>
                    <a:pt x="3220" y="14376"/>
                  </a:cubicBezTo>
                  <a:cubicBezTo>
                    <a:pt x="3207" y="14389"/>
                    <a:pt x="3201" y="14409"/>
                    <a:pt x="3188" y="14422"/>
                  </a:cubicBezTo>
                  <a:cubicBezTo>
                    <a:pt x="3181" y="14415"/>
                    <a:pt x="3175" y="14415"/>
                    <a:pt x="3168" y="14409"/>
                  </a:cubicBezTo>
                  <a:cubicBezTo>
                    <a:pt x="3116" y="14383"/>
                    <a:pt x="3090" y="14344"/>
                    <a:pt x="3084" y="14279"/>
                  </a:cubicBezTo>
                  <a:cubicBezTo>
                    <a:pt x="3077" y="14253"/>
                    <a:pt x="3077" y="14201"/>
                    <a:pt x="3090" y="14123"/>
                  </a:cubicBezTo>
                  <a:lnTo>
                    <a:pt x="3142" y="13784"/>
                  </a:lnTo>
                  <a:cubicBezTo>
                    <a:pt x="3155" y="13706"/>
                    <a:pt x="3155" y="13641"/>
                    <a:pt x="3149" y="13602"/>
                  </a:cubicBezTo>
                  <a:cubicBezTo>
                    <a:pt x="3136" y="13576"/>
                    <a:pt x="3116" y="13550"/>
                    <a:pt x="3097" y="13524"/>
                  </a:cubicBezTo>
                  <a:cubicBezTo>
                    <a:pt x="3064" y="13505"/>
                    <a:pt x="3038" y="13498"/>
                    <a:pt x="3006" y="13498"/>
                  </a:cubicBezTo>
                  <a:cubicBezTo>
                    <a:pt x="2960" y="13511"/>
                    <a:pt x="2928" y="13544"/>
                    <a:pt x="2908" y="13602"/>
                  </a:cubicBezTo>
                  <a:cubicBezTo>
                    <a:pt x="2895" y="13622"/>
                    <a:pt x="2889" y="13674"/>
                    <a:pt x="2882" y="13745"/>
                  </a:cubicBezTo>
                  <a:cubicBezTo>
                    <a:pt x="2882" y="13797"/>
                    <a:pt x="2869" y="13862"/>
                    <a:pt x="2850" y="13953"/>
                  </a:cubicBezTo>
                  <a:cubicBezTo>
                    <a:pt x="2824" y="14044"/>
                    <a:pt x="2811" y="14116"/>
                    <a:pt x="2804" y="14155"/>
                  </a:cubicBezTo>
                  <a:cubicBezTo>
                    <a:pt x="2798" y="14194"/>
                    <a:pt x="2791" y="14272"/>
                    <a:pt x="2791" y="14376"/>
                  </a:cubicBezTo>
                  <a:cubicBezTo>
                    <a:pt x="2785" y="14467"/>
                    <a:pt x="2785" y="14545"/>
                    <a:pt x="2772" y="14597"/>
                  </a:cubicBezTo>
                  <a:cubicBezTo>
                    <a:pt x="2759" y="14669"/>
                    <a:pt x="2733" y="14747"/>
                    <a:pt x="2700" y="14838"/>
                  </a:cubicBezTo>
                  <a:cubicBezTo>
                    <a:pt x="2680" y="14877"/>
                    <a:pt x="2667" y="14896"/>
                    <a:pt x="2654" y="14903"/>
                  </a:cubicBezTo>
                  <a:lnTo>
                    <a:pt x="2622" y="14903"/>
                  </a:lnTo>
                  <a:cubicBezTo>
                    <a:pt x="2622" y="14883"/>
                    <a:pt x="2628" y="14857"/>
                    <a:pt x="2635" y="14831"/>
                  </a:cubicBezTo>
                  <a:cubicBezTo>
                    <a:pt x="2635" y="14792"/>
                    <a:pt x="2641" y="14708"/>
                    <a:pt x="2648" y="14571"/>
                  </a:cubicBezTo>
                  <a:cubicBezTo>
                    <a:pt x="2654" y="14467"/>
                    <a:pt x="2661" y="14376"/>
                    <a:pt x="2674" y="14311"/>
                  </a:cubicBezTo>
                  <a:lnTo>
                    <a:pt x="2706" y="14207"/>
                  </a:lnTo>
                  <a:cubicBezTo>
                    <a:pt x="2759" y="14018"/>
                    <a:pt x="2804" y="13823"/>
                    <a:pt x="2837" y="13635"/>
                  </a:cubicBezTo>
                  <a:cubicBezTo>
                    <a:pt x="2835" y="13633"/>
                    <a:pt x="2833" y="13632"/>
                    <a:pt x="2830" y="13632"/>
                  </a:cubicBezTo>
                  <a:cubicBezTo>
                    <a:pt x="2823" y="13632"/>
                    <a:pt x="2812" y="13640"/>
                    <a:pt x="2798" y="13654"/>
                  </a:cubicBezTo>
                  <a:cubicBezTo>
                    <a:pt x="2778" y="13706"/>
                    <a:pt x="2759" y="13765"/>
                    <a:pt x="2746" y="13830"/>
                  </a:cubicBezTo>
                  <a:lnTo>
                    <a:pt x="2609" y="14396"/>
                  </a:lnTo>
                  <a:lnTo>
                    <a:pt x="2589" y="14870"/>
                  </a:lnTo>
                  <a:cubicBezTo>
                    <a:pt x="2576" y="14851"/>
                    <a:pt x="2563" y="14825"/>
                    <a:pt x="2557" y="14799"/>
                  </a:cubicBezTo>
                  <a:cubicBezTo>
                    <a:pt x="2518" y="14571"/>
                    <a:pt x="2505" y="14409"/>
                    <a:pt x="2511" y="14292"/>
                  </a:cubicBezTo>
                  <a:cubicBezTo>
                    <a:pt x="2531" y="14012"/>
                    <a:pt x="2648" y="13719"/>
                    <a:pt x="2863" y="13420"/>
                  </a:cubicBezTo>
                  <a:cubicBezTo>
                    <a:pt x="3077" y="13127"/>
                    <a:pt x="3318" y="12906"/>
                    <a:pt x="3597" y="12757"/>
                  </a:cubicBezTo>
                  <a:cubicBezTo>
                    <a:pt x="3851" y="12617"/>
                    <a:pt x="4108" y="12548"/>
                    <a:pt x="4362" y="12548"/>
                  </a:cubicBezTo>
                  <a:close/>
                  <a:moveTo>
                    <a:pt x="7500" y="12802"/>
                  </a:moveTo>
                  <a:lnTo>
                    <a:pt x="7695" y="13173"/>
                  </a:lnTo>
                  <a:cubicBezTo>
                    <a:pt x="7734" y="13251"/>
                    <a:pt x="7760" y="13349"/>
                    <a:pt x="7786" y="13459"/>
                  </a:cubicBezTo>
                  <a:cubicBezTo>
                    <a:pt x="7792" y="13498"/>
                    <a:pt x="7812" y="13609"/>
                    <a:pt x="7838" y="13784"/>
                  </a:cubicBezTo>
                  <a:lnTo>
                    <a:pt x="7870" y="14012"/>
                  </a:lnTo>
                  <a:cubicBezTo>
                    <a:pt x="7877" y="14090"/>
                    <a:pt x="7883" y="14181"/>
                    <a:pt x="7883" y="14279"/>
                  </a:cubicBezTo>
                  <a:cubicBezTo>
                    <a:pt x="7883" y="14376"/>
                    <a:pt x="7877" y="14474"/>
                    <a:pt x="7864" y="14584"/>
                  </a:cubicBezTo>
                  <a:cubicBezTo>
                    <a:pt x="7857" y="14662"/>
                    <a:pt x="7844" y="14753"/>
                    <a:pt x="7831" y="14851"/>
                  </a:cubicBezTo>
                  <a:cubicBezTo>
                    <a:pt x="7825" y="14877"/>
                    <a:pt x="7825" y="14896"/>
                    <a:pt x="7825" y="14909"/>
                  </a:cubicBezTo>
                  <a:cubicBezTo>
                    <a:pt x="7792" y="14896"/>
                    <a:pt x="7760" y="14890"/>
                    <a:pt x="7727" y="14877"/>
                  </a:cubicBezTo>
                  <a:cubicBezTo>
                    <a:pt x="7721" y="14877"/>
                    <a:pt x="7721" y="14870"/>
                    <a:pt x="7721" y="14864"/>
                  </a:cubicBezTo>
                  <a:cubicBezTo>
                    <a:pt x="7721" y="14818"/>
                    <a:pt x="7714" y="14786"/>
                    <a:pt x="7721" y="14773"/>
                  </a:cubicBezTo>
                  <a:cubicBezTo>
                    <a:pt x="7727" y="14747"/>
                    <a:pt x="7734" y="14727"/>
                    <a:pt x="7740" y="14714"/>
                  </a:cubicBezTo>
                  <a:cubicBezTo>
                    <a:pt x="7747" y="14701"/>
                    <a:pt x="7747" y="14669"/>
                    <a:pt x="7747" y="14623"/>
                  </a:cubicBezTo>
                  <a:cubicBezTo>
                    <a:pt x="7747" y="14578"/>
                    <a:pt x="7760" y="14500"/>
                    <a:pt x="7779" y="14396"/>
                  </a:cubicBezTo>
                  <a:cubicBezTo>
                    <a:pt x="7799" y="14298"/>
                    <a:pt x="7805" y="14220"/>
                    <a:pt x="7799" y="14168"/>
                  </a:cubicBezTo>
                  <a:cubicBezTo>
                    <a:pt x="7779" y="14077"/>
                    <a:pt x="7773" y="14005"/>
                    <a:pt x="7773" y="13960"/>
                  </a:cubicBezTo>
                  <a:cubicBezTo>
                    <a:pt x="7773" y="13908"/>
                    <a:pt x="7766" y="13869"/>
                    <a:pt x="7766" y="13843"/>
                  </a:cubicBezTo>
                  <a:lnTo>
                    <a:pt x="7740" y="13739"/>
                  </a:lnTo>
                  <a:cubicBezTo>
                    <a:pt x="7727" y="13602"/>
                    <a:pt x="7708" y="13505"/>
                    <a:pt x="7695" y="13440"/>
                  </a:cubicBezTo>
                  <a:cubicBezTo>
                    <a:pt x="7675" y="13375"/>
                    <a:pt x="7643" y="13277"/>
                    <a:pt x="7591" y="13147"/>
                  </a:cubicBezTo>
                  <a:lnTo>
                    <a:pt x="7467" y="12874"/>
                  </a:lnTo>
                  <a:cubicBezTo>
                    <a:pt x="7461" y="12854"/>
                    <a:pt x="7448" y="12828"/>
                    <a:pt x="7441" y="12809"/>
                  </a:cubicBezTo>
                  <a:cubicBezTo>
                    <a:pt x="7461" y="12809"/>
                    <a:pt x="7480" y="12802"/>
                    <a:pt x="7500" y="12802"/>
                  </a:cubicBezTo>
                  <a:close/>
                  <a:moveTo>
                    <a:pt x="5945" y="14649"/>
                  </a:moveTo>
                  <a:cubicBezTo>
                    <a:pt x="6049" y="14649"/>
                    <a:pt x="6166" y="14669"/>
                    <a:pt x="6309" y="14708"/>
                  </a:cubicBezTo>
                  <a:cubicBezTo>
                    <a:pt x="6309" y="14708"/>
                    <a:pt x="6303" y="14708"/>
                    <a:pt x="6303" y="14714"/>
                  </a:cubicBezTo>
                  <a:cubicBezTo>
                    <a:pt x="6231" y="14851"/>
                    <a:pt x="6147" y="14929"/>
                    <a:pt x="6043" y="14942"/>
                  </a:cubicBezTo>
                  <a:cubicBezTo>
                    <a:pt x="6031" y="14944"/>
                    <a:pt x="6020" y="14944"/>
                    <a:pt x="6010" y="14944"/>
                  </a:cubicBezTo>
                  <a:cubicBezTo>
                    <a:pt x="5979" y="14944"/>
                    <a:pt x="5952" y="14937"/>
                    <a:pt x="5932" y="14922"/>
                  </a:cubicBezTo>
                  <a:cubicBezTo>
                    <a:pt x="5887" y="14890"/>
                    <a:pt x="5867" y="14825"/>
                    <a:pt x="5880" y="14734"/>
                  </a:cubicBezTo>
                  <a:cubicBezTo>
                    <a:pt x="5887" y="14714"/>
                    <a:pt x="5893" y="14695"/>
                    <a:pt x="5887" y="14675"/>
                  </a:cubicBezTo>
                  <a:cubicBezTo>
                    <a:pt x="5880" y="14662"/>
                    <a:pt x="5874" y="14656"/>
                    <a:pt x="5861" y="14656"/>
                  </a:cubicBezTo>
                  <a:cubicBezTo>
                    <a:pt x="5887" y="14649"/>
                    <a:pt x="5913" y="14649"/>
                    <a:pt x="5945" y="14649"/>
                  </a:cubicBezTo>
                  <a:close/>
                  <a:moveTo>
                    <a:pt x="14862" y="14070"/>
                  </a:moveTo>
                  <a:lnTo>
                    <a:pt x="14862" y="14070"/>
                  </a:lnTo>
                  <a:cubicBezTo>
                    <a:pt x="14738" y="14350"/>
                    <a:pt x="14595" y="14610"/>
                    <a:pt x="14439" y="14857"/>
                  </a:cubicBezTo>
                  <a:cubicBezTo>
                    <a:pt x="14426" y="14857"/>
                    <a:pt x="14420" y="14857"/>
                    <a:pt x="14407" y="14864"/>
                  </a:cubicBezTo>
                  <a:cubicBezTo>
                    <a:pt x="14387" y="14877"/>
                    <a:pt x="14367" y="14883"/>
                    <a:pt x="14354" y="14883"/>
                  </a:cubicBezTo>
                  <a:cubicBezTo>
                    <a:pt x="14309" y="14909"/>
                    <a:pt x="14244" y="14922"/>
                    <a:pt x="14159" y="14935"/>
                  </a:cubicBezTo>
                  <a:cubicBezTo>
                    <a:pt x="14016" y="14948"/>
                    <a:pt x="13789" y="14961"/>
                    <a:pt x="13490" y="14961"/>
                  </a:cubicBezTo>
                  <a:lnTo>
                    <a:pt x="13372" y="14955"/>
                  </a:lnTo>
                  <a:cubicBezTo>
                    <a:pt x="13249" y="14935"/>
                    <a:pt x="13151" y="14922"/>
                    <a:pt x="13086" y="14916"/>
                  </a:cubicBezTo>
                  <a:lnTo>
                    <a:pt x="13067" y="14916"/>
                  </a:lnTo>
                  <a:cubicBezTo>
                    <a:pt x="13262" y="14747"/>
                    <a:pt x="13444" y="14558"/>
                    <a:pt x="13607" y="14344"/>
                  </a:cubicBezTo>
                  <a:cubicBezTo>
                    <a:pt x="13626" y="14318"/>
                    <a:pt x="13646" y="14292"/>
                    <a:pt x="13672" y="14259"/>
                  </a:cubicBezTo>
                  <a:cubicBezTo>
                    <a:pt x="13746" y="14267"/>
                    <a:pt x="13820" y="14270"/>
                    <a:pt x="13895" y="14270"/>
                  </a:cubicBezTo>
                  <a:cubicBezTo>
                    <a:pt x="14077" y="14270"/>
                    <a:pt x="14261" y="14249"/>
                    <a:pt x="14446" y="14207"/>
                  </a:cubicBezTo>
                  <a:cubicBezTo>
                    <a:pt x="14472" y="14201"/>
                    <a:pt x="14517" y="14188"/>
                    <a:pt x="14582" y="14168"/>
                  </a:cubicBezTo>
                  <a:lnTo>
                    <a:pt x="14777" y="14116"/>
                  </a:lnTo>
                  <a:lnTo>
                    <a:pt x="14855" y="14077"/>
                  </a:lnTo>
                  <a:cubicBezTo>
                    <a:pt x="14855" y="14077"/>
                    <a:pt x="14855" y="14077"/>
                    <a:pt x="14862" y="14070"/>
                  </a:cubicBezTo>
                  <a:close/>
                  <a:moveTo>
                    <a:pt x="6869" y="14870"/>
                  </a:moveTo>
                  <a:cubicBezTo>
                    <a:pt x="6940" y="14890"/>
                    <a:pt x="7018" y="14916"/>
                    <a:pt x="7109" y="14942"/>
                  </a:cubicBezTo>
                  <a:cubicBezTo>
                    <a:pt x="7096" y="14948"/>
                    <a:pt x="7096" y="14948"/>
                    <a:pt x="7090" y="14948"/>
                  </a:cubicBezTo>
                  <a:cubicBezTo>
                    <a:pt x="7080" y="14958"/>
                    <a:pt x="7066" y="14963"/>
                    <a:pt x="7047" y="14963"/>
                  </a:cubicBezTo>
                  <a:cubicBezTo>
                    <a:pt x="7028" y="14963"/>
                    <a:pt x="7005" y="14958"/>
                    <a:pt x="6979" y="14948"/>
                  </a:cubicBezTo>
                  <a:cubicBezTo>
                    <a:pt x="6921" y="14935"/>
                    <a:pt x="6882" y="14916"/>
                    <a:pt x="6875" y="14883"/>
                  </a:cubicBezTo>
                  <a:cubicBezTo>
                    <a:pt x="6869" y="14883"/>
                    <a:pt x="6869" y="14877"/>
                    <a:pt x="6869" y="14870"/>
                  </a:cubicBezTo>
                  <a:close/>
                  <a:moveTo>
                    <a:pt x="6414" y="14727"/>
                  </a:moveTo>
                  <a:cubicBezTo>
                    <a:pt x="6472" y="14747"/>
                    <a:pt x="6583" y="14779"/>
                    <a:pt x="6745" y="14831"/>
                  </a:cubicBezTo>
                  <a:cubicBezTo>
                    <a:pt x="6745" y="14844"/>
                    <a:pt x="6739" y="14864"/>
                    <a:pt x="6732" y="14877"/>
                  </a:cubicBezTo>
                  <a:cubicBezTo>
                    <a:pt x="6719" y="14916"/>
                    <a:pt x="6687" y="14942"/>
                    <a:pt x="6648" y="14968"/>
                  </a:cubicBezTo>
                  <a:cubicBezTo>
                    <a:pt x="6624" y="14976"/>
                    <a:pt x="6599" y="14982"/>
                    <a:pt x="6575" y="14982"/>
                  </a:cubicBezTo>
                  <a:cubicBezTo>
                    <a:pt x="6560" y="14982"/>
                    <a:pt x="6546" y="14979"/>
                    <a:pt x="6531" y="14974"/>
                  </a:cubicBezTo>
                  <a:cubicBezTo>
                    <a:pt x="6492" y="14961"/>
                    <a:pt x="6459" y="14942"/>
                    <a:pt x="6433" y="14903"/>
                  </a:cubicBezTo>
                  <a:cubicBezTo>
                    <a:pt x="6407" y="14864"/>
                    <a:pt x="6401" y="14831"/>
                    <a:pt x="6407" y="14786"/>
                  </a:cubicBezTo>
                  <a:cubicBezTo>
                    <a:pt x="6407" y="14760"/>
                    <a:pt x="6414" y="14740"/>
                    <a:pt x="6414" y="14727"/>
                  </a:cubicBezTo>
                  <a:close/>
                  <a:moveTo>
                    <a:pt x="5379" y="14727"/>
                  </a:moveTo>
                  <a:lnTo>
                    <a:pt x="5379" y="14753"/>
                  </a:lnTo>
                  <a:cubicBezTo>
                    <a:pt x="5386" y="14812"/>
                    <a:pt x="5405" y="14851"/>
                    <a:pt x="5438" y="14877"/>
                  </a:cubicBezTo>
                  <a:cubicBezTo>
                    <a:pt x="5474" y="14909"/>
                    <a:pt x="5514" y="14925"/>
                    <a:pt x="5559" y="14925"/>
                  </a:cubicBezTo>
                  <a:cubicBezTo>
                    <a:pt x="5578" y="14925"/>
                    <a:pt x="5599" y="14922"/>
                    <a:pt x="5620" y="14916"/>
                  </a:cubicBezTo>
                  <a:cubicBezTo>
                    <a:pt x="5633" y="14909"/>
                    <a:pt x="5646" y="14909"/>
                    <a:pt x="5659" y="14903"/>
                  </a:cubicBezTo>
                  <a:cubicBezTo>
                    <a:pt x="5659" y="14922"/>
                    <a:pt x="5659" y="14942"/>
                    <a:pt x="5666" y="14974"/>
                  </a:cubicBezTo>
                  <a:cubicBezTo>
                    <a:pt x="5666" y="14994"/>
                    <a:pt x="5646" y="15020"/>
                    <a:pt x="5620" y="15046"/>
                  </a:cubicBezTo>
                  <a:cubicBezTo>
                    <a:pt x="5568" y="15098"/>
                    <a:pt x="5510" y="15131"/>
                    <a:pt x="5445" y="15144"/>
                  </a:cubicBezTo>
                  <a:cubicBezTo>
                    <a:pt x="5420" y="15156"/>
                    <a:pt x="5400" y="15160"/>
                    <a:pt x="5381" y="15160"/>
                  </a:cubicBezTo>
                  <a:cubicBezTo>
                    <a:pt x="5370" y="15160"/>
                    <a:pt x="5359" y="15159"/>
                    <a:pt x="5347" y="15157"/>
                  </a:cubicBezTo>
                  <a:cubicBezTo>
                    <a:pt x="5314" y="15150"/>
                    <a:pt x="5295" y="15131"/>
                    <a:pt x="5282" y="15105"/>
                  </a:cubicBezTo>
                  <a:lnTo>
                    <a:pt x="5269" y="15059"/>
                  </a:lnTo>
                  <a:cubicBezTo>
                    <a:pt x="5269" y="15053"/>
                    <a:pt x="5269" y="15053"/>
                    <a:pt x="5262" y="15046"/>
                  </a:cubicBezTo>
                  <a:cubicBezTo>
                    <a:pt x="5295" y="14948"/>
                    <a:pt x="5334" y="14851"/>
                    <a:pt x="5366" y="14753"/>
                  </a:cubicBezTo>
                  <a:lnTo>
                    <a:pt x="5379" y="14727"/>
                  </a:lnTo>
                  <a:close/>
                  <a:moveTo>
                    <a:pt x="10543" y="14305"/>
                  </a:moveTo>
                  <a:lnTo>
                    <a:pt x="10647" y="14409"/>
                  </a:lnTo>
                  <a:cubicBezTo>
                    <a:pt x="10654" y="14409"/>
                    <a:pt x="10654" y="14409"/>
                    <a:pt x="10654" y="14415"/>
                  </a:cubicBezTo>
                  <a:cubicBezTo>
                    <a:pt x="10654" y="14415"/>
                    <a:pt x="10654" y="14422"/>
                    <a:pt x="10654" y="14422"/>
                  </a:cubicBezTo>
                  <a:lnTo>
                    <a:pt x="10660" y="14448"/>
                  </a:lnTo>
                  <a:cubicBezTo>
                    <a:pt x="10673" y="14467"/>
                    <a:pt x="10686" y="14500"/>
                    <a:pt x="10693" y="14545"/>
                  </a:cubicBezTo>
                  <a:cubicBezTo>
                    <a:pt x="10699" y="14558"/>
                    <a:pt x="10706" y="14571"/>
                    <a:pt x="10719" y="14591"/>
                  </a:cubicBezTo>
                  <a:lnTo>
                    <a:pt x="10745" y="14656"/>
                  </a:lnTo>
                  <a:cubicBezTo>
                    <a:pt x="10771" y="14708"/>
                    <a:pt x="10790" y="14779"/>
                    <a:pt x="10817" y="14877"/>
                  </a:cubicBezTo>
                  <a:lnTo>
                    <a:pt x="10849" y="14981"/>
                  </a:lnTo>
                  <a:cubicBezTo>
                    <a:pt x="10830" y="14961"/>
                    <a:pt x="10804" y="14948"/>
                    <a:pt x="10758" y="14929"/>
                  </a:cubicBezTo>
                  <a:cubicBezTo>
                    <a:pt x="10712" y="14909"/>
                    <a:pt x="10680" y="14890"/>
                    <a:pt x="10660" y="14870"/>
                  </a:cubicBezTo>
                  <a:lnTo>
                    <a:pt x="10634" y="14844"/>
                  </a:lnTo>
                  <a:cubicBezTo>
                    <a:pt x="10625" y="14840"/>
                    <a:pt x="10616" y="14835"/>
                    <a:pt x="10607" y="14835"/>
                  </a:cubicBezTo>
                  <a:cubicBezTo>
                    <a:pt x="10603" y="14835"/>
                    <a:pt x="10599" y="14836"/>
                    <a:pt x="10595" y="14838"/>
                  </a:cubicBezTo>
                  <a:cubicBezTo>
                    <a:pt x="10576" y="14844"/>
                    <a:pt x="10576" y="14864"/>
                    <a:pt x="10576" y="14896"/>
                  </a:cubicBezTo>
                  <a:lnTo>
                    <a:pt x="10693" y="15131"/>
                  </a:lnTo>
                  <a:cubicBezTo>
                    <a:pt x="10719" y="15176"/>
                    <a:pt x="10738" y="15209"/>
                    <a:pt x="10745" y="15228"/>
                  </a:cubicBezTo>
                  <a:cubicBezTo>
                    <a:pt x="10725" y="15235"/>
                    <a:pt x="10693" y="15235"/>
                    <a:pt x="10654" y="15235"/>
                  </a:cubicBezTo>
                  <a:lnTo>
                    <a:pt x="10582" y="15235"/>
                  </a:lnTo>
                  <a:lnTo>
                    <a:pt x="10576" y="15228"/>
                  </a:lnTo>
                  <a:cubicBezTo>
                    <a:pt x="10537" y="15092"/>
                    <a:pt x="10498" y="14981"/>
                    <a:pt x="10459" y="14896"/>
                  </a:cubicBezTo>
                  <a:cubicBezTo>
                    <a:pt x="10452" y="14864"/>
                    <a:pt x="10433" y="14825"/>
                    <a:pt x="10407" y="14766"/>
                  </a:cubicBezTo>
                  <a:lnTo>
                    <a:pt x="10459" y="14766"/>
                  </a:lnTo>
                  <a:cubicBezTo>
                    <a:pt x="10485" y="14766"/>
                    <a:pt x="10498" y="14766"/>
                    <a:pt x="10504" y="14773"/>
                  </a:cubicBezTo>
                  <a:cubicBezTo>
                    <a:pt x="10530" y="14786"/>
                    <a:pt x="10550" y="14792"/>
                    <a:pt x="10550" y="14792"/>
                  </a:cubicBezTo>
                  <a:cubicBezTo>
                    <a:pt x="10569" y="14786"/>
                    <a:pt x="10576" y="14773"/>
                    <a:pt x="10576" y="14753"/>
                  </a:cubicBezTo>
                  <a:lnTo>
                    <a:pt x="10569" y="14727"/>
                  </a:lnTo>
                  <a:lnTo>
                    <a:pt x="10407" y="14441"/>
                  </a:lnTo>
                  <a:lnTo>
                    <a:pt x="10498" y="14519"/>
                  </a:lnTo>
                  <a:lnTo>
                    <a:pt x="10537" y="14539"/>
                  </a:lnTo>
                  <a:cubicBezTo>
                    <a:pt x="10556" y="14548"/>
                    <a:pt x="10568" y="14554"/>
                    <a:pt x="10578" y="14554"/>
                  </a:cubicBezTo>
                  <a:cubicBezTo>
                    <a:pt x="10582" y="14554"/>
                    <a:pt x="10585" y="14553"/>
                    <a:pt x="10589" y="14552"/>
                  </a:cubicBezTo>
                  <a:cubicBezTo>
                    <a:pt x="10602" y="14552"/>
                    <a:pt x="10608" y="14539"/>
                    <a:pt x="10608" y="14526"/>
                  </a:cubicBezTo>
                  <a:lnTo>
                    <a:pt x="10595" y="14506"/>
                  </a:lnTo>
                  <a:cubicBezTo>
                    <a:pt x="10595" y="14500"/>
                    <a:pt x="10589" y="14474"/>
                    <a:pt x="10576" y="14428"/>
                  </a:cubicBezTo>
                  <a:lnTo>
                    <a:pt x="10543" y="14305"/>
                  </a:lnTo>
                  <a:close/>
                  <a:moveTo>
                    <a:pt x="6797" y="14981"/>
                  </a:moveTo>
                  <a:cubicBezTo>
                    <a:pt x="6862" y="15033"/>
                    <a:pt x="6934" y="15066"/>
                    <a:pt x="7005" y="15079"/>
                  </a:cubicBezTo>
                  <a:cubicBezTo>
                    <a:pt x="7018" y="15085"/>
                    <a:pt x="7031" y="15085"/>
                    <a:pt x="7051" y="15085"/>
                  </a:cubicBezTo>
                  <a:cubicBezTo>
                    <a:pt x="7031" y="15098"/>
                    <a:pt x="7012" y="15111"/>
                    <a:pt x="6992" y="15124"/>
                  </a:cubicBezTo>
                  <a:cubicBezTo>
                    <a:pt x="6947" y="15157"/>
                    <a:pt x="6882" y="15209"/>
                    <a:pt x="6797" y="15287"/>
                  </a:cubicBezTo>
                  <a:cubicBezTo>
                    <a:pt x="6771" y="15274"/>
                    <a:pt x="6752" y="15254"/>
                    <a:pt x="6732" y="15241"/>
                  </a:cubicBezTo>
                  <a:cubicBezTo>
                    <a:pt x="6713" y="15209"/>
                    <a:pt x="6700" y="15183"/>
                    <a:pt x="6693" y="15144"/>
                  </a:cubicBezTo>
                  <a:lnTo>
                    <a:pt x="6693" y="15066"/>
                  </a:lnTo>
                  <a:lnTo>
                    <a:pt x="6693" y="15059"/>
                  </a:lnTo>
                  <a:cubicBezTo>
                    <a:pt x="6732" y="15039"/>
                    <a:pt x="6765" y="15013"/>
                    <a:pt x="6797" y="14981"/>
                  </a:cubicBezTo>
                  <a:close/>
                  <a:moveTo>
                    <a:pt x="2596" y="15137"/>
                  </a:moveTo>
                  <a:cubicBezTo>
                    <a:pt x="2615" y="15144"/>
                    <a:pt x="2641" y="15144"/>
                    <a:pt x="2661" y="15144"/>
                  </a:cubicBezTo>
                  <a:cubicBezTo>
                    <a:pt x="2661" y="15170"/>
                    <a:pt x="2654" y="15196"/>
                    <a:pt x="2641" y="15228"/>
                  </a:cubicBezTo>
                  <a:cubicBezTo>
                    <a:pt x="2635" y="15241"/>
                    <a:pt x="2628" y="15267"/>
                    <a:pt x="2622" y="15300"/>
                  </a:cubicBezTo>
                  <a:lnTo>
                    <a:pt x="2615" y="15300"/>
                  </a:lnTo>
                  <a:lnTo>
                    <a:pt x="2596" y="15267"/>
                  </a:lnTo>
                  <a:lnTo>
                    <a:pt x="2583" y="15222"/>
                  </a:lnTo>
                  <a:cubicBezTo>
                    <a:pt x="2576" y="15209"/>
                    <a:pt x="2583" y="15196"/>
                    <a:pt x="2589" y="15163"/>
                  </a:cubicBezTo>
                  <a:cubicBezTo>
                    <a:pt x="2589" y="15157"/>
                    <a:pt x="2589" y="15144"/>
                    <a:pt x="2596" y="15137"/>
                  </a:cubicBezTo>
                  <a:close/>
                  <a:moveTo>
                    <a:pt x="7285" y="15000"/>
                  </a:moveTo>
                  <a:cubicBezTo>
                    <a:pt x="7337" y="15020"/>
                    <a:pt x="7389" y="15033"/>
                    <a:pt x="7441" y="15053"/>
                  </a:cubicBezTo>
                  <a:cubicBezTo>
                    <a:pt x="7448" y="15059"/>
                    <a:pt x="7454" y="15059"/>
                    <a:pt x="7467" y="15066"/>
                  </a:cubicBezTo>
                  <a:lnTo>
                    <a:pt x="7350" y="15111"/>
                  </a:lnTo>
                  <a:cubicBezTo>
                    <a:pt x="7246" y="15150"/>
                    <a:pt x="7168" y="15189"/>
                    <a:pt x="7122" y="15228"/>
                  </a:cubicBezTo>
                  <a:cubicBezTo>
                    <a:pt x="7113" y="15224"/>
                    <a:pt x="7104" y="15219"/>
                    <a:pt x="7095" y="15219"/>
                  </a:cubicBezTo>
                  <a:cubicBezTo>
                    <a:pt x="7091" y="15219"/>
                    <a:pt x="7087" y="15220"/>
                    <a:pt x="7083" y="15222"/>
                  </a:cubicBezTo>
                  <a:cubicBezTo>
                    <a:pt x="7070" y="15222"/>
                    <a:pt x="7044" y="15228"/>
                    <a:pt x="7012" y="15254"/>
                  </a:cubicBezTo>
                  <a:cubicBezTo>
                    <a:pt x="6953" y="15287"/>
                    <a:pt x="6901" y="15300"/>
                    <a:pt x="6856" y="15300"/>
                  </a:cubicBezTo>
                  <a:cubicBezTo>
                    <a:pt x="6895" y="15261"/>
                    <a:pt x="6934" y="15235"/>
                    <a:pt x="6960" y="15209"/>
                  </a:cubicBezTo>
                  <a:cubicBezTo>
                    <a:pt x="7077" y="15124"/>
                    <a:pt x="7187" y="15059"/>
                    <a:pt x="7285" y="15000"/>
                  </a:cubicBezTo>
                  <a:close/>
                  <a:moveTo>
                    <a:pt x="2355" y="14929"/>
                  </a:moveTo>
                  <a:cubicBezTo>
                    <a:pt x="2381" y="14974"/>
                    <a:pt x="2407" y="15013"/>
                    <a:pt x="2440" y="15046"/>
                  </a:cubicBezTo>
                  <a:cubicBezTo>
                    <a:pt x="2459" y="15072"/>
                    <a:pt x="2492" y="15098"/>
                    <a:pt x="2524" y="15111"/>
                  </a:cubicBezTo>
                  <a:lnTo>
                    <a:pt x="2518" y="15118"/>
                  </a:lnTo>
                  <a:lnTo>
                    <a:pt x="2505" y="15163"/>
                  </a:lnTo>
                  <a:lnTo>
                    <a:pt x="2446" y="15248"/>
                  </a:lnTo>
                  <a:cubicBezTo>
                    <a:pt x="2427" y="15280"/>
                    <a:pt x="2407" y="15300"/>
                    <a:pt x="2394" y="15306"/>
                  </a:cubicBezTo>
                  <a:cubicBezTo>
                    <a:pt x="2381" y="15306"/>
                    <a:pt x="2362" y="15313"/>
                    <a:pt x="2329" y="15313"/>
                  </a:cubicBezTo>
                  <a:cubicBezTo>
                    <a:pt x="2284" y="15306"/>
                    <a:pt x="2251" y="15293"/>
                    <a:pt x="2232" y="15274"/>
                  </a:cubicBezTo>
                  <a:cubicBezTo>
                    <a:pt x="2219" y="15261"/>
                    <a:pt x="2199" y="15241"/>
                    <a:pt x="2193" y="15215"/>
                  </a:cubicBezTo>
                  <a:lnTo>
                    <a:pt x="2173" y="15176"/>
                  </a:lnTo>
                  <a:cubicBezTo>
                    <a:pt x="2219" y="15111"/>
                    <a:pt x="2284" y="15026"/>
                    <a:pt x="2355" y="14929"/>
                  </a:cubicBezTo>
                  <a:close/>
                  <a:moveTo>
                    <a:pt x="5796" y="14831"/>
                  </a:moveTo>
                  <a:cubicBezTo>
                    <a:pt x="5796" y="14870"/>
                    <a:pt x="5809" y="14903"/>
                    <a:pt x="5828" y="14935"/>
                  </a:cubicBezTo>
                  <a:cubicBezTo>
                    <a:pt x="5854" y="14968"/>
                    <a:pt x="5880" y="14994"/>
                    <a:pt x="5913" y="15007"/>
                  </a:cubicBezTo>
                  <a:cubicBezTo>
                    <a:pt x="5949" y="15023"/>
                    <a:pt x="5984" y="15031"/>
                    <a:pt x="6021" y="15031"/>
                  </a:cubicBezTo>
                  <a:cubicBezTo>
                    <a:pt x="6057" y="15031"/>
                    <a:pt x="6095" y="15023"/>
                    <a:pt x="6134" y="15007"/>
                  </a:cubicBezTo>
                  <a:cubicBezTo>
                    <a:pt x="6199" y="14987"/>
                    <a:pt x="6251" y="14942"/>
                    <a:pt x="6309" y="14870"/>
                  </a:cubicBezTo>
                  <a:cubicBezTo>
                    <a:pt x="6329" y="14942"/>
                    <a:pt x="6355" y="14994"/>
                    <a:pt x="6394" y="15033"/>
                  </a:cubicBezTo>
                  <a:cubicBezTo>
                    <a:pt x="6433" y="15059"/>
                    <a:pt x="6485" y="15079"/>
                    <a:pt x="6544" y="15085"/>
                  </a:cubicBezTo>
                  <a:lnTo>
                    <a:pt x="6576" y="15085"/>
                  </a:lnTo>
                  <a:cubicBezTo>
                    <a:pt x="6576" y="15092"/>
                    <a:pt x="6570" y="15098"/>
                    <a:pt x="6570" y="15111"/>
                  </a:cubicBezTo>
                  <a:cubicBezTo>
                    <a:pt x="6544" y="15202"/>
                    <a:pt x="6492" y="15267"/>
                    <a:pt x="6414" y="15313"/>
                  </a:cubicBezTo>
                  <a:cubicBezTo>
                    <a:pt x="6384" y="15327"/>
                    <a:pt x="6359" y="15335"/>
                    <a:pt x="6331" y="15335"/>
                  </a:cubicBezTo>
                  <a:cubicBezTo>
                    <a:pt x="6322" y="15335"/>
                    <a:pt x="6313" y="15334"/>
                    <a:pt x="6303" y="15332"/>
                  </a:cubicBezTo>
                  <a:cubicBezTo>
                    <a:pt x="6257" y="15319"/>
                    <a:pt x="6231" y="15287"/>
                    <a:pt x="6212" y="15235"/>
                  </a:cubicBezTo>
                  <a:cubicBezTo>
                    <a:pt x="6199" y="15209"/>
                    <a:pt x="6199" y="15157"/>
                    <a:pt x="6205" y="15098"/>
                  </a:cubicBezTo>
                  <a:cubicBezTo>
                    <a:pt x="6205" y="15053"/>
                    <a:pt x="6192" y="15020"/>
                    <a:pt x="6179" y="15013"/>
                  </a:cubicBezTo>
                  <a:cubicBezTo>
                    <a:pt x="6171" y="15008"/>
                    <a:pt x="6163" y="15005"/>
                    <a:pt x="6155" y="15005"/>
                  </a:cubicBezTo>
                  <a:cubicBezTo>
                    <a:pt x="6143" y="15005"/>
                    <a:pt x="6130" y="15011"/>
                    <a:pt x="6114" y="15026"/>
                  </a:cubicBezTo>
                  <a:cubicBezTo>
                    <a:pt x="6101" y="15033"/>
                    <a:pt x="6088" y="15053"/>
                    <a:pt x="6075" y="15079"/>
                  </a:cubicBezTo>
                  <a:cubicBezTo>
                    <a:pt x="6056" y="15131"/>
                    <a:pt x="6030" y="15170"/>
                    <a:pt x="6004" y="15189"/>
                  </a:cubicBezTo>
                  <a:cubicBezTo>
                    <a:pt x="5979" y="15209"/>
                    <a:pt x="5953" y="15220"/>
                    <a:pt x="5926" y="15220"/>
                  </a:cubicBezTo>
                  <a:cubicBezTo>
                    <a:pt x="5910" y="15220"/>
                    <a:pt x="5895" y="15216"/>
                    <a:pt x="5880" y="15209"/>
                  </a:cubicBezTo>
                  <a:cubicBezTo>
                    <a:pt x="5861" y="15196"/>
                    <a:pt x="5841" y="15176"/>
                    <a:pt x="5822" y="15137"/>
                  </a:cubicBezTo>
                  <a:cubicBezTo>
                    <a:pt x="5796" y="15085"/>
                    <a:pt x="5776" y="15026"/>
                    <a:pt x="5770" y="14968"/>
                  </a:cubicBezTo>
                  <a:cubicBezTo>
                    <a:pt x="5770" y="14929"/>
                    <a:pt x="5763" y="14903"/>
                    <a:pt x="5757" y="14883"/>
                  </a:cubicBezTo>
                  <a:cubicBezTo>
                    <a:pt x="5750" y="14877"/>
                    <a:pt x="5744" y="14870"/>
                    <a:pt x="5737" y="14864"/>
                  </a:cubicBezTo>
                  <a:cubicBezTo>
                    <a:pt x="5757" y="14857"/>
                    <a:pt x="5776" y="14844"/>
                    <a:pt x="5796" y="14831"/>
                  </a:cubicBezTo>
                  <a:close/>
                  <a:moveTo>
                    <a:pt x="5230" y="15163"/>
                  </a:moveTo>
                  <a:cubicBezTo>
                    <a:pt x="5243" y="15189"/>
                    <a:pt x="5262" y="15209"/>
                    <a:pt x="5295" y="15228"/>
                  </a:cubicBezTo>
                  <a:cubicBezTo>
                    <a:pt x="5319" y="15242"/>
                    <a:pt x="5347" y="15249"/>
                    <a:pt x="5380" y="15249"/>
                  </a:cubicBezTo>
                  <a:cubicBezTo>
                    <a:pt x="5409" y="15249"/>
                    <a:pt x="5441" y="15244"/>
                    <a:pt x="5477" y="15235"/>
                  </a:cubicBezTo>
                  <a:lnTo>
                    <a:pt x="5477" y="15235"/>
                  </a:lnTo>
                  <a:cubicBezTo>
                    <a:pt x="5471" y="15241"/>
                    <a:pt x="5464" y="15254"/>
                    <a:pt x="5464" y="15267"/>
                  </a:cubicBezTo>
                  <a:cubicBezTo>
                    <a:pt x="5464" y="15287"/>
                    <a:pt x="5471" y="15313"/>
                    <a:pt x="5477" y="15345"/>
                  </a:cubicBezTo>
                  <a:cubicBezTo>
                    <a:pt x="5484" y="15384"/>
                    <a:pt x="5464" y="15417"/>
                    <a:pt x="5432" y="15443"/>
                  </a:cubicBezTo>
                  <a:cubicBezTo>
                    <a:pt x="5405" y="15469"/>
                    <a:pt x="5366" y="15482"/>
                    <a:pt x="5321" y="15488"/>
                  </a:cubicBezTo>
                  <a:cubicBezTo>
                    <a:pt x="5310" y="15489"/>
                    <a:pt x="5300" y="15489"/>
                    <a:pt x="5290" y="15489"/>
                  </a:cubicBezTo>
                  <a:cubicBezTo>
                    <a:pt x="5222" y="15489"/>
                    <a:pt x="5175" y="15470"/>
                    <a:pt x="5152" y="15430"/>
                  </a:cubicBezTo>
                  <a:cubicBezTo>
                    <a:pt x="5178" y="15339"/>
                    <a:pt x="5204" y="15254"/>
                    <a:pt x="5230" y="15163"/>
                  </a:cubicBezTo>
                  <a:close/>
                  <a:moveTo>
                    <a:pt x="5698" y="15092"/>
                  </a:moveTo>
                  <a:cubicBezTo>
                    <a:pt x="5744" y="15222"/>
                    <a:pt x="5802" y="15293"/>
                    <a:pt x="5861" y="15313"/>
                  </a:cubicBezTo>
                  <a:cubicBezTo>
                    <a:pt x="5881" y="15318"/>
                    <a:pt x="5902" y="15322"/>
                    <a:pt x="5922" y="15322"/>
                  </a:cubicBezTo>
                  <a:cubicBezTo>
                    <a:pt x="5947" y="15322"/>
                    <a:pt x="5972" y="15317"/>
                    <a:pt x="5997" y="15306"/>
                  </a:cubicBezTo>
                  <a:lnTo>
                    <a:pt x="5997" y="15306"/>
                  </a:lnTo>
                  <a:cubicBezTo>
                    <a:pt x="5991" y="15313"/>
                    <a:pt x="5991" y="15319"/>
                    <a:pt x="5984" y="15332"/>
                  </a:cubicBezTo>
                  <a:cubicBezTo>
                    <a:pt x="5939" y="15417"/>
                    <a:pt x="5893" y="15462"/>
                    <a:pt x="5848" y="15482"/>
                  </a:cubicBezTo>
                  <a:cubicBezTo>
                    <a:pt x="5829" y="15487"/>
                    <a:pt x="5810" y="15490"/>
                    <a:pt x="5791" y="15490"/>
                  </a:cubicBezTo>
                  <a:cubicBezTo>
                    <a:pt x="5763" y="15490"/>
                    <a:pt x="5735" y="15484"/>
                    <a:pt x="5705" y="15469"/>
                  </a:cubicBezTo>
                  <a:cubicBezTo>
                    <a:pt x="5627" y="15443"/>
                    <a:pt x="5588" y="15404"/>
                    <a:pt x="5575" y="15352"/>
                  </a:cubicBezTo>
                  <a:cubicBezTo>
                    <a:pt x="5575" y="15313"/>
                    <a:pt x="5568" y="15280"/>
                    <a:pt x="5568" y="15261"/>
                  </a:cubicBezTo>
                  <a:cubicBezTo>
                    <a:pt x="5562" y="15241"/>
                    <a:pt x="5555" y="15228"/>
                    <a:pt x="5542" y="15222"/>
                  </a:cubicBezTo>
                  <a:cubicBezTo>
                    <a:pt x="5536" y="15215"/>
                    <a:pt x="5536" y="15215"/>
                    <a:pt x="5529" y="15209"/>
                  </a:cubicBezTo>
                  <a:cubicBezTo>
                    <a:pt x="5588" y="15189"/>
                    <a:pt x="5646" y="15144"/>
                    <a:pt x="5698" y="15092"/>
                  </a:cubicBezTo>
                  <a:close/>
                  <a:moveTo>
                    <a:pt x="14404" y="10620"/>
                  </a:moveTo>
                  <a:cubicBezTo>
                    <a:pt x="14551" y="10620"/>
                    <a:pt x="14673" y="10638"/>
                    <a:pt x="14771" y="10669"/>
                  </a:cubicBezTo>
                  <a:cubicBezTo>
                    <a:pt x="14946" y="10721"/>
                    <a:pt x="15070" y="10825"/>
                    <a:pt x="15128" y="10968"/>
                  </a:cubicBezTo>
                  <a:cubicBezTo>
                    <a:pt x="15200" y="11131"/>
                    <a:pt x="15174" y="11345"/>
                    <a:pt x="15057" y="11612"/>
                  </a:cubicBezTo>
                  <a:cubicBezTo>
                    <a:pt x="14927" y="11898"/>
                    <a:pt x="14738" y="12236"/>
                    <a:pt x="14472" y="12633"/>
                  </a:cubicBezTo>
                  <a:cubicBezTo>
                    <a:pt x="14068" y="13238"/>
                    <a:pt x="13854" y="13570"/>
                    <a:pt x="13821" y="13622"/>
                  </a:cubicBezTo>
                  <a:lnTo>
                    <a:pt x="13561" y="14044"/>
                  </a:lnTo>
                  <a:cubicBezTo>
                    <a:pt x="13301" y="14441"/>
                    <a:pt x="12976" y="14766"/>
                    <a:pt x="12586" y="15020"/>
                  </a:cubicBezTo>
                  <a:cubicBezTo>
                    <a:pt x="12189" y="15280"/>
                    <a:pt x="11773" y="15436"/>
                    <a:pt x="11337" y="15495"/>
                  </a:cubicBezTo>
                  <a:cubicBezTo>
                    <a:pt x="11350" y="15365"/>
                    <a:pt x="11356" y="15222"/>
                    <a:pt x="11356" y="15072"/>
                  </a:cubicBezTo>
                  <a:cubicBezTo>
                    <a:pt x="11369" y="15079"/>
                    <a:pt x="11389" y="15092"/>
                    <a:pt x="11415" y="15098"/>
                  </a:cubicBezTo>
                  <a:cubicBezTo>
                    <a:pt x="11448" y="15111"/>
                    <a:pt x="11482" y="15118"/>
                    <a:pt x="11516" y="15118"/>
                  </a:cubicBezTo>
                  <a:cubicBezTo>
                    <a:pt x="11534" y="15118"/>
                    <a:pt x="11553" y="15116"/>
                    <a:pt x="11571" y="15111"/>
                  </a:cubicBezTo>
                  <a:cubicBezTo>
                    <a:pt x="11675" y="15092"/>
                    <a:pt x="11760" y="15033"/>
                    <a:pt x="11838" y="14942"/>
                  </a:cubicBezTo>
                  <a:cubicBezTo>
                    <a:pt x="11916" y="14844"/>
                    <a:pt x="11955" y="14747"/>
                    <a:pt x="11955" y="14636"/>
                  </a:cubicBezTo>
                  <a:lnTo>
                    <a:pt x="11955" y="14578"/>
                  </a:lnTo>
                  <a:cubicBezTo>
                    <a:pt x="11994" y="14636"/>
                    <a:pt x="12052" y="14669"/>
                    <a:pt x="12130" y="14688"/>
                  </a:cubicBezTo>
                  <a:cubicBezTo>
                    <a:pt x="12163" y="14695"/>
                    <a:pt x="12221" y="14701"/>
                    <a:pt x="12299" y="14701"/>
                  </a:cubicBezTo>
                  <a:cubicBezTo>
                    <a:pt x="12358" y="14714"/>
                    <a:pt x="12397" y="14714"/>
                    <a:pt x="12410" y="14714"/>
                  </a:cubicBezTo>
                  <a:cubicBezTo>
                    <a:pt x="12442" y="14701"/>
                    <a:pt x="12468" y="14682"/>
                    <a:pt x="12494" y="14656"/>
                  </a:cubicBezTo>
                  <a:cubicBezTo>
                    <a:pt x="12592" y="14558"/>
                    <a:pt x="12638" y="14474"/>
                    <a:pt x="12631" y="14402"/>
                  </a:cubicBezTo>
                  <a:cubicBezTo>
                    <a:pt x="12618" y="14350"/>
                    <a:pt x="12592" y="14305"/>
                    <a:pt x="12540" y="14259"/>
                  </a:cubicBezTo>
                  <a:cubicBezTo>
                    <a:pt x="12481" y="14206"/>
                    <a:pt x="12423" y="14180"/>
                    <a:pt x="12364" y="14180"/>
                  </a:cubicBezTo>
                  <a:cubicBezTo>
                    <a:pt x="12358" y="14180"/>
                    <a:pt x="12351" y="14180"/>
                    <a:pt x="12345" y="14181"/>
                  </a:cubicBezTo>
                  <a:cubicBezTo>
                    <a:pt x="12299" y="14188"/>
                    <a:pt x="12254" y="14214"/>
                    <a:pt x="12215" y="14266"/>
                  </a:cubicBezTo>
                  <a:cubicBezTo>
                    <a:pt x="12195" y="14298"/>
                    <a:pt x="12176" y="14331"/>
                    <a:pt x="12176" y="14363"/>
                  </a:cubicBezTo>
                  <a:cubicBezTo>
                    <a:pt x="12176" y="14409"/>
                    <a:pt x="12189" y="14435"/>
                    <a:pt x="12215" y="14454"/>
                  </a:cubicBezTo>
                  <a:cubicBezTo>
                    <a:pt x="12234" y="14461"/>
                    <a:pt x="12247" y="14467"/>
                    <a:pt x="12267" y="14467"/>
                  </a:cubicBezTo>
                  <a:cubicBezTo>
                    <a:pt x="12286" y="14461"/>
                    <a:pt x="12306" y="14454"/>
                    <a:pt x="12312" y="14441"/>
                  </a:cubicBezTo>
                  <a:cubicBezTo>
                    <a:pt x="12325" y="14422"/>
                    <a:pt x="12325" y="14409"/>
                    <a:pt x="12319" y="14389"/>
                  </a:cubicBezTo>
                  <a:cubicBezTo>
                    <a:pt x="12312" y="14370"/>
                    <a:pt x="12299" y="14357"/>
                    <a:pt x="12280" y="14357"/>
                  </a:cubicBezTo>
                  <a:cubicBezTo>
                    <a:pt x="12280" y="14331"/>
                    <a:pt x="12293" y="14311"/>
                    <a:pt x="12312" y="14292"/>
                  </a:cubicBezTo>
                  <a:cubicBezTo>
                    <a:pt x="12331" y="14282"/>
                    <a:pt x="12347" y="14276"/>
                    <a:pt x="12364" y="14276"/>
                  </a:cubicBezTo>
                  <a:cubicBezTo>
                    <a:pt x="12370" y="14276"/>
                    <a:pt x="12377" y="14277"/>
                    <a:pt x="12384" y="14279"/>
                  </a:cubicBezTo>
                  <a:cubicBezTo>
                    <a:pt x="12429" y="14285"/>
                    <a:pt x="12468" y="14311"/>
                    <a:pt x="12507" y="14363"/>
                  </a:cubicBezTo>
                  <a:cubicBezTo>
                    <a:pt x="12527" y="14389"/>
                    <a:pt x="12540" y="14409"/>
                    <a:pt x="12540" y="14422"/>
                  </a:cubicBezTo>
                  <a:lnTo>
                    <a:pt x="12533" y="14454"/>
                  </a:lnTo>
                  <a:lnTo>
                    <a:pt x="12501" y="14513"/>
                  </a:lnTo>
                  <a:cubicBezTo>
                    <a:pt x="12481" y="14558"/>
                    <a:pt x="12449" y="14591"/>
                    <a:pt x="12403" y="14610"/>
                  </a:cubicBezTo>
                  <a:cubicBezTo>
                    <a:pt x="12390" y="14617"/>
                    <a:pt x="12351" y="14617"/>
                    <a:pt x="12293" y="14617"/>
                  </a:cubicBezTo>
                  <a:cubicBezTo>
                    <a:pt x="12156" y="14604"/>
                    <a:pt x="12072" y="14571"/>
                    <a:pt x="12026" y="14519"/>
                  </a:cubicBezTo>
                  <a:cubicBezTo>
                    <a:pt x="11981" y="14454"/>
                    <a:pt x="11974" y="14363"/>
                    <a:pt x="12013" y="14246"/>
                  </a:cubicBezTo>
                  <a:cubicBezTo>
                    <a:pt x="12026" y="14194"/>
                    <a:pt x="12046" y="14162"/>
                    <a:pt x="12059" y="14142"/>
                  </a:cubicBezTo>
                  <a:cubicBezTo>
                    <a:pt x="12104" y="14064"/>
                    <a:pt x="12176" y="14012"/>
                    <a:pt x="12286" y="13992"/>
                  </a:cubicBezTo>
                  <a:cubicBezTo>
                    <a:pt x="12345" y="13973"/>
                    <a:pt x="12436" y="13973"/>
                    <a:pt x="12566" y="13973"/>
                  </a:cubicBezTo>
                  <a:lnTo>
                    <a:pt x="12846" y="13986"/>
                  </a:lnTo>
                  <a:cubicBezTo>
                    <a:pt x="12872" y="13988"/>
                    <a:pt x="12896" y="13988"/>
                    <a:pt x="12919" y="13988"/>
                  </a:cubicBezTo>
                  <a:cubicBezTo>
                    <a:pt x="12987" y="13988"/>
                    <a:pt x="13039" y="13981"/>
                    <a:pt x="13073" y="13966"/>
                  </a:cubicBezTo>
                  <a:cubicBezTo>
                    <a:pt x="13145" y="13940"/>
                    <a:pt x="13203" y="13882"/>
                    <a:pt x="13262" y="13804"/>
                  </a:cubicBezTo>
                  <a:cubicBezTo>
                    <a:pt x="13288" y="13758"/>
                    <a:pt x="13307" y="13719"/>
                    <a:pt x="13314" y="13693"/>
                  </a:cubicBezTo>
                  <a:cubicBezTo>
                    <a:pt x="13340" y="13615"/>
                    <a:pt x="13327" y="13524"/>
                    <a:pt x="13275" y="13420"/>
                  </a:cubicBezTo>
                  <a:cubicBezTo>
                    <a:pt x="13255" y="13394"/>
                    <a:pt x="13236" y="13368"/>
                    <a:pt x="13223" y="13349"/>
                  </a:cubicBezTo>
                  <a:lnTo>
                    <a:pt x="13223" y="13349"/>
                  </a:lnTo>
                  <a:cubicBezTo>
                    <a:pt x="13250" y="13356"/>
                    <a:pt x="13278" y="13359"/>
                    <a:pt x="13308" y="13359"/>
                  </a:cubicBezTo>
                  <a:cubicBezTo>
                    <a:pt x="13329" y="13359"/>
                    <a:pt x="13351" y="13358"/>
                    <a:pt x="13372" y="13355"/>
                  </a:cubicBezTo>
                  <a:cubicBezTo>
                    <a:pt x="13470" y="13336"/>
                    <a:pt x="13555" y="13284"/>
                    <a:pt x="13626" y="13192"/>
                  </a:cubicBezTo>
                  <a:cubicBezTo>
                    <a:pt x="13685" y="13121"/>
                    <a:pt x="13737" y="13030"/>
                    <a:pt x="13769" y="12919"/>
                  </a:cubicBezTo>
                  <a:cubicBezTo>
                    <a:pt x="13821" y="12750"/>
                    <a:pt x="13834" y="12614"/>
                    <a:pt x="13802" y="12503"/>
                  </a:cubicBezTo>
                  <a:cubicBezTo>
                    <a:pt x="13789" y="12471"/>
                    <a:pt x="13776" y="12438"/>
                    <a:pt x="13763" y="12412"/>
                  </a:cubicBezTo>
                  <a:lnTo>
                    <a:pt x="13763" y="12412"/>
                  </a:lnTo>
                  <a:cubicBezTo>
                    <a:pt x="13802" y="12419"/>
                    <a:pt x="13860" y="12425"/>
                    <a:pt x="13932" y="12425"/>
                  </a:cubicBezTo>
                  <a:lnTo>
                    <a:pt x="13990" y="12432"/>
                  </a:lnTo>
                  <a:cubicBezTo>
                    <a:pt x="14010" y="12432"/>
                    <a:pt x="14042" y="12425"/>
                    <a:pt x="14081" y="12412"/>
                  </a:cubicBezTo>
                  <a:cubicBezTo>
                    <a:pt x="14114" y="12412"/>
                    <a:pt x="14140" y="12406"/>
                    <a:pt x="14159" y="12393"/>
                  </a:cubicBezTo>
                  <a:lnTo>
                    <a:pt x="14211" y="12373"/>
                  </a:lnTo>
                  <a:cubicBezTo>
                    <a:pt x="14257" y="12354"/>
                    <a:pt x="14283" y="12334"/>
                    <a:pt x="14296" y="12328"/>
                  </a:cubicBezTo>
                  <a:cubicBezTo>
                    <a:pt x="14315" y="12315"/>
                    <a:pt x="14335" y="12282"/>
                    <a:pt x="14367" y="12223"/>
                  </a:cubicBezTo>
                  <a:cubicBezTo>
                    <a:pt x="14426" y="12113"/>
                    <a:pt x="14465" y="12035"/>
                    <a:pt x="14478" y="11996"/>
                  </a:cubicBezTo>
                  <a:cubicBezTo>
                    <a:pt x="14491" y="11957"/>
                    <a:pt x="14498" y="11931"/>
                    <a:pt x="14498" y="11918"/>
                  </a:cubicBezTo>
                  <a:cubicBezTo>
                    <a:pt x="14498" y="11879"/>
                    <a:pt x="14491" y="11846"/>
                    <a:pt x="14478" y="11807"/>
                  </a:cubicBezTo>
                  <a:lnTo>
                    <a:pt x="14491" y="11807"/>
                  </a:lnTo>
                  <a:cubicBezTo>
                    <a:pt x="14499" y="11808"/>
                    <a:pt x="14506" y="11809"/>
                    <a:pt x="14513" y="11809"/>
                  </a:cubicBezTo>
                  <a:cubicBezTo>
                    <a:pt x="14550" y="11809"/>
                    <a:pt x="14582" y="11795"/>
                    <a:pt x="14615" y="11768"/>
                  </a:cubicBezTo>
                  <a:lnTo>
                    <a:pt x="14660" y="11729"/>
                  </a:lnTo>
                  <a:lnTo>
                    <a:pt x="14712" y="11703"/>
                  </a:lnTo>
                  <a:lnTo>
                    <a:pt x="14764" y="11658"/>
                  </a:lnTo>
                  <a:lnTo>
                    <a:pt x="14894" y="11476"/>
                  </a:lnTo>
                  <a:cubicBezTo>
                    <a:pt x="14907" y="11456"/>
                    <a:pt x="14920" y="11437"/>
                    <a:pt x="14927" y="11424"/>
                  </a:cubicBezTo>
                  <a:cubicBezTo>
                    <a:pt x="14940" y="11391"/>
                    <a:pt x="14946" y="11352"/>
                    <a:pt x="14933" y="11313"/>
                  </a:cubicBezTo>
                  <a:cubicBezTo>
                    <a:pt x="14914" y="11274"/>
                    <a:pt x="14894" y="11241"/>
                    <a:pt x="14888" y="11222"/>
                  </a:cubicBezTo>
                  <a:cubicBezTo>
                    <a:pt x="14875" y="11202"/>
                    <a:pt x="14868" y="11176"/>
                    <a:pt x="14868" y="11157"/>
                  </a:cubicBezTo>
                  <a:cubicBezTo>
                    <a:pt x="14868" y="11137"/>
                    <a:pt x="14862" y="11124"/>
                    <a:pt x="14855" y="11118"/>
                  </a:cubicBezTo>
                  <a:cubicBezTo>
                    <a:pt x="14842" y="11111"/>
                    <a:pt x="14836" y="11105"/>
                    <a:pt x="14829" y="11098"/>
                  </a:cubicBezTo>
                  <a:cubicBezTo>
                    <a:pt x="14829" y="11085"/>
                    <a:pt x="14823" y="11079"/>
                    <a:pt x="14816" y="11072"/>
                  </a:cubicBezTo>
                  <a:lnTo>
                    <a:pt x="14797" y="11053"/>
                  </a:lnTo>
                  <a:lnTo>
                    <a:pt x="14732" y="11014"/>
                  </a:lnTo>
                  <a:lnTo>
                    <a:pt x="14660" y="10975"/>
                  </a:lnTo>
                  <a:cubicBezTo>
                    <a:pt x="14647" y="10968"/>
                    <a:pt x="14634" y="10968"/>
                    <a:pt x="14615" y="10968"/>
                  </a:cubicBezTo>
                  <a:cubicBezTo>
                    <a:pt x="14602" y="10968"/>
                    <a:pt x="14582" y="10975"/>
                    <a:pt x="14556" y="10988"/>
                  </a:cubicBezTo>
                  <a:lnTo>
                    <a:pt x="14504" y="11014"/>
                  </a:lnTo>
                  <a:cubicBezTo>
                    <a:pt x="14459" y="11040"/>
                    <a:pt x="14433" y="11059"/>
                    <a:pt x="14413" y="11085"/>
                  </a:cubicBezTo>
                  <a:cubicBezTo>
                    <a:pt x="14407" y="11092"/>
                    <a:pt x="14400" y="11105"/>
                    <a:pt x="14394" y="11118"/>
                  </a:cubicBezTo>
                  <a:cubicBezTo>
                    <a:pt x="14387" y="11150"/>
                    <a:pt x="14381" y="11196"/>
                    <a:pt x="14381" y="11261"/>
                  </a:cubicBezTo>
                  <a:cubicBezTo>
                    <a:pt x="14381" y="11306"/>
                    <a:pt x="14381" y="11339"/>
                    <a:pt x="14387" y="11359"/>
                  </a:cubicBezTo>
                  <a:lnTo>
                    <a:pt x="14407" y="11404"/>
                  </a:lnTo>
                  <a:cubicBezTo>
                    <a:pt x="14426" y="11430"/>
                    <a:pt x="14459" y="11450"/>
                    <a:pt x="14517" y="11456"/>
                  </a:cubicBezTo>
                  <a:lnTo>
                    <a:pt x="14563" y="11463"/>
                  </a:lnTo>
                  <a:cubicBezTo>
                    <a:pt x="14621" y="11463"/>
                    <a:pt x="14673" y="11437"/>
                    <a:pt x="14725" y="11378"/>
                  </a:cubicBezTo>
                  <a:cubicBezTo>
                    <a:pt x="14745" y="11359"/>
                    <a:pt x="14758" y="11345"/>
                    <a:pt x="14764" y="11326"/>
                  </a:cubicBezTo>
                  <a:cubicBezTo>
                    <a:pt x="14777" y="11280"/>
                    <a:pt x="14764" y="11248"/>
                    <a:pt x="14719" y="11215"/>
                  </a:cubicBezTo>
                  <a:cubicBezTo>
                    <a:pt x="14703" y="11207"/>
                    <a:pt x="14682" y="11202"/>
                    <a:pt x="14656" y="11202"/>
                  </a:cubicBezTo>
                  <a:cubicBezTo>
                    <a:pt x="14639" y="11202"/>
                    <a:pt x="14622" y="11204"/>
                    <a:pt x="14602" y="11209"/>
                  </a:cubicBezTo>
                  <a:cubicBezTo>
                    <a:pt x="14582" y="11209"/>
                    <a:pt x="14569" y="11209"/>
                    <a:pt x="14556" y="11222"/>
                  </a:cubicBezTo>
                  <a:cubicBezTo>
                    <a:pt x="14537" y="11228"/>
                    <a:pt x="14524" y="11241"/>
                    <a:pt x="14524" y="11261"/>
                  </a:cubicBezTo>
                  <a:cubicBezTo>
                    <a:pt x="14517" y="11274"/>
                    <a:pt x="14524" y="11287"/>
                    <a:pt x="14537" y="11293"/>
                  </a:cubicBezTo>
                  <a:cubicBezTo>
                    <a:pt x="14546" y="11303"/>
                    <a:pt x="14556" y="11309"/>
                    <a:pt x="14565" y="11309"/>
                  </a:cubicBezTo>
                  <a:cubicBezTo>
                    <a:pt x="14569" y="11309"/>
                    <a:pt x="14572" y="11308"/>
                    <a:pt x="14576" y="11306"/>
                  </a:cubicBezTo>
                  <a:cubicBezTo>
                    <a:pt x="14589" y="11287"/>
                    <a:pt x="14608" y="11280"/>
                    <a:pt x="14641" y="11280"/>
                  </a:cubicBezTo>
                  <a:cubicBezTo>
                    <a:pt x="14643" y="11279"/>
                    <a:pt x="14645" y="11278"/>
                    <a:pt x="14648" y="11278"/>
                  </a:cubicBezTo>
                  <a:cubicBezTo>
                    <a:pt x="14654" y="11278"/>
                    <a:pt x="14662" y="11282"/>
                    <a:pt x="14667" y="11287"/>
                  </a:cubicBezTo>
                  <a:cubicBezTo>
                    <a:pt x="14673" y="11293"/>
                    <a:pt x="14680" y="11306"/>
                    <a:pt x="14673" y="11319"/>
                  </a:cubicBezTo>
                  <a:cubicBezTo>
                    <a:pt x="14667" y="11332"/>
                    <a:pt x="14654" y="11352"/>
                    <a:pt x="14634" y="11365"/>
                  </a:cubicBezTo>
                  <a:cubicBezTo>
                    <a:pt x="14615" y="11372"/>
                    <a:pt x="14595" y="11378"/>
                    <a:pt x="14569" y="11378"/>
                  </a:cubicBezTo>
                  <a:cubicBezTo>
                    <a:pt x="14558" y="11380"/>
                    <a:pt x="14548" y="11380"/>
                    <a:pt x="14539" y="11380"/>
                  </a:cubicBezTo>
                  <a:cubicBezTo>
                    <a:pt x="14509" y="11380"/>
                    <a:pt x="14486" y="11372"/>
                    <a:pt x="14472" y="11352"/>
                  </a:cubicBezTo>
                  <a:cubicBezTo>
                    <a:pt x="14459" y="11339"/>
                    <a:pt x="14452" y="11313"/>
                    <a:pt x="14452" y="11274"/>
                  </a:cubicBezTo>
                  <a:cubicBezTo>
                    <a:pt x="14446" y="11209"/>
                    <a:pt x="14452" y="11157"/>
                    <a:pt x="14478" y="11131"/>
                  </a:cubicBezTo>
                  <a:cubicBezTo>
                    <a:pt x="14498" y="11111"/>
                    <a:pt x="14517" y="11092"/>
                    <a:pt x="14550" y="11079"/>
                  </a:cubicBezTo>
                  <a:cubicBezTo>
                    <a:pt x="14569" y="11066"/>
                    <a:pt x="14589" y="11059"/>
                    <a:pt x="14608" y="11053"/>
                  </a:cubicBezTo>
                  <a:cubicBezTo>
                    <a:pt x="14634" y="11053"/>
                    <a:pt x="14660" y="11059"/>
                    <a:pt x="14686" y="11072"/>
                  </a:cubicBezTo>
                  <a:cubicBezTo>
                    <a:pt x="14758" y="11105"/>
                    <a:pt x="14797" y="11144"/>
                    <a:pt x="14810" y="11183"/>
                  </a:cubicBezTo>
                  <a:cubicBezTo>
                    <a:pt x="14816" y="11202"/>
                    <a:pt x="14823" y="11228"/>
                    <a:pt x="14829" y="11267"/>
                  </a:cubicBezTo>
                  <a:cubicBezTo>
                    <a:pt x="14836" y="11280"/>
                    <a:pt x="14849" y="11293"/>
                    <a:pt x="14862" y="11313"/>
                  </a:cubicBezTo>
                  <a:cubicBezTo>
                    <a:pt x="14875" y="11326"/>
                    <a:pt x="14881" y="11345"/>
                    <a:pt x="14875" y="11359"/>
                  </a:cubicBezTo>
                  <a:cubicBezTo>
                    <a:pt x="14875" y="11372"/>
                    <a:pt x="14868" y="11391"/>
                    <a:pt x="14842" y="11424"/>
                  </a:cubicBezTo>
                  <a:lnTo>
                    <a:pt x="14751" y="11560"/>
                  </a:lnTo>
                  <a:cubicBezTo>
                    <a:pt x="14732" y="11593"/>
                    <a:pt x="14680" y="11638"/>
                    <a:pt x="14602" y="11690"/>
                  </a:cubicBezTo>
                  <a:cubicBezTo>
                    <a:pt x="14550" y="11723"/>
                    <a:pt x="14504" y="11749"/>
                    <a:pt x="14472" y="11749"/>
                  </a:cubicBezTo>
                  <a:cubicBezTo>
                    <a:pt x="14465" y="11755"/>
                    <a:pt x="14459" y="11755"/>
                    <a:pt x="14452" y="11755"/>
                  </a:cubicBezTo>
                  <a:cubicBezTo>
                    <a:pt x="14420" y="11690"/>
                    <a:pt x="14367" y="11651"/>
                    <a:pt x="14309" y="11638"/>
                  </a:cubicBezTo>
                  <a:cubicBezTo>
                    <a:pt x="14296" y="11632"/>
                    <a:pt x="14270" y="11632"/>
                    <a:pt x="14244" y="11632"/>
                  </a:cubicBezTo>
                  <a:cubicBezTo>
                    <a:pt x="14192" y="11632"/>
                    <a:pt x="14140" y="11638"/>
                    <a:pt x="14088" y="11658"/>
                  </a:cubicBezTo>
                  <a:cubicBezTo>
                    <a:pt x="14055" y="11664"/>
                    <a:pt x="14029" y="11677"/>
                    <a:pt x="14016" y="11690"/>
                  </a:cubicBezTo>
                  <a:cubicBezTo>
                    <a:pt x="13984" y="11716"/>
                    <a:pt x="13971" y="11749"/>
                    <a:pt x="13971" y="11794"/>
                  </a:cubicBezTo>
                  <a:cubicBezTo>
                    <a:pt x="13971" y="11827"/>
                    <a:pt x="13977" y="11866"/>
                    <a:pt x="13997" y="11918"/>
                  </a:cubicBezTo>
                  <a:cubicBezTo>
                    <a:pt x="14003" y="11944"/>
                    <a:pt x="14016" y="11970"/>
                    <a:pt x="14036" y="11983"/>
                  </a:cubicBezTo>
                  <a:cubicBezTo>
                    <a:pt x="14042" y="11989"/>
                    <a:pt x="14062" y="11996"/>
                    <a:pt x="14081" y="12002"/>
                  </a:cubicBezTo>
                  <a:cubicBezTo>
                    <a:pt x="14127" y="12002"/>
                    <a:pt x="14159" y="11996"/>
                    <a:pt x="14185" y="11983"/>
                  </a:cubicBezTo>
                  <a:cubicBezTo>
                    <a:pt x="14218" y="11963"/>
                    <a:pt x="14237" y="11931"/>
                    <a:pt x="14244" y="11892"/>
                  </a:cubicBezTo>
                  <a:cubicBezTo>
                    <a:pt x="14244" y="11879"/>
                    <a:pt x="14237" y="11866"/>
                    <a:pt x="14224" y="11859"/>
                  </a:cubicBezTo>
                  <a:cubicBezTo>
                    <a:pt x="14217" y="11854"/>
                    <a:pt x="14211" y="11852"/>
                    <a:pt x="14207" y="11852"/>
                  </a:cubicBezTo>
                  <a:cubicBezTo>
                    <a:pt x="14200" y="11852"/>
                    <a:pt x="14196" y="11858"/>
                    <a:pt x="14192" y="11866"/>
                  </a:cubicBezTo>
                  <a:cubicBezTo>
                    <a:pt x="14185" y="11879"/>
                    <a:pt x="14185" y="11892"/>
                    <a:pt x="14185" y="11898"/>
                  </a:cubicBezTo>
                  <a:cubicBezTo>
                    <a:pt x="14179" y="11911"/>
                    <a:pt x="14166" y="11918"/>
                    <a:pt x="14146" y="11924"/>
                  </a:cubicBezTo>
                  <a:cubicBezTo>
                    <a:pt x="14136" y="11927"/>
                    <a:pt x="14125" y="11929"/>
                    <a:pt x="14115" y="11929"/>
                  </a:cubicBezTo>
                  <a:cubicBezTo>
                    <a:pt x="14101" y="11929"/>
                    <a:pt x="14089" y="11925"/>
                    <a:pt x="14081" y="11918"/>
                  </a:cubicBezTo>
                  <a:cubicBezTo>
                    <a:pt x="14075" y="11911"/>
                    <a:pt x="14068" y="11898"/>
                    <a:pt x="14068" y="11872"/>
                  </a:cubicBezTo>
                  <a:cubicBezTo>
                    <a:pt x="14062" y="11859"/>
                    <a:pt x="14055" y="11853"/>
                    <a:pt x="14055" y="11846"/>
                  </a:cubicBezTo>
                  <a:cubicBezTo>
                    <a:pt x="14049" y="11827"/>
                    <a:pt x="14042" y="11820"/>
                    <a:pt x="14049" y="11807"/>
                  </a:cubicBezTo>
                  <a:cubicBezTo>
                    <a:pt x="14049" y="11781"/>
                    <a:pt x="14068" y="11762"/>
                    <a:pt x="14107" y="11749"/>
                  </a:cubicBezTo>
                  <a:cubicBezTo>
                    <a:pt x="14172" y="11729"/>
                    <a:pt x="14224" y="11723"/>
                    <a:pt x="14276" y="11723"/>
                  </a:cubicBezTo>
                  <a:cubicBezTo>
                    <a:pt x="14283" y="11729"/>
                    <a:pt x="14302" y="11742"/>
                    <a:pt x="14328" y="11755"/>
                  </a:cubicBezTo>
                  <a:cubicBezTo>
                    <a:pt x="14354" y="11768"/>
                    <a:pt x="14374" y="11781"/>
                    <a:pt x="14381" y="11794"/>
                  </a:cubicBezTo>
                  <a:lnTo>
                    <a:pt x="14394" y="11846"/>
                  </a:lnTo>
                  <a:lnTo>
                    <a:pt x="14407" y="11879"/>
                  </a:lnTo>
                  <a:cubicBezTo>
                    <a:pt x="14413" y="11892"/>
                    <a:pt x="14413" y="11905"/>
                    <a:pt x="14413" y="11918"/>
                  </a:cubicBezTo>
                  <a:lnTo>
                    <a:pt x="14394" y="11950"/>
                  </a:lnTo>
                  <a:lnTo>
                    <a:pt x="14387" y="11989"/>
                  </a:lnTo>
                  <a:cubicBezTo>
                    <a:pt x="14381" y="12015"/>
                    <a:pt x="14374" y="12041"/>
                    <a:pt x="14348" y="12067"/>
                  </a:cubicBezTo>
                  <a:lnTo>
                    <a:pt x="14276" y="12204"/>
                  </a:lnTo>
                  <a:cubicBezTo>
                    <a:pt x="14257" y="12230"/>
                    <a:pt x="14250" y="12243"/>
                    <a:pt x="14244" y="12249"/>
                  </a:cubicBezTo>
                  <a:cubicBezTo>
                    <a:pt x="14231" y="12262"/>
                    <a:pt x="14211" y="12276"/>
                    <a:pt x="14192" y="12282"/>
                  </a:cubicBezTo>
                  <a:cubicBezTo>
                    <a:pt x="14127" y="12315"/>
                    <a:pt x="14075" y="12328"/>
                    <a:pt x="14036" y="12334"/>
                  </a:cubicBezTo>
                  <a:lnTo>
                    <a:pt x="13821" y="12315"/>
                  </a:lnTo>
                  <a:cubicBezTo>
                    <a:pt x="13795" y="12308"/>
                    <a:pt x="13776" y="12302"/>
                    <a:pt x="13769" y="12295"/>
                  </a:cubicBezTo>
                  <a:cubicBezTo>
                    <a:pt x="13756" y="12282"/>
                    <a:pt x="13750" y="12269"/>
                    <a:pt x="13743" y="12262"/>
                  </a:cubicBezTo>
                  <a:cubicBezTo>
                    <a:pt x="13732" y="12252"/>
                    <a:pt x="13722" y="12247"/>
                    <a:pt x="13709" y="12247"/>
                  </a:cubicBezTo>
                  <a:cubicBezTo>
                    <a:pt x="13698" y="12247"/>
                    <a:pt x="13686" y="12250"/>
                    <a:pt x="13672" y="12256"/>
                  </a:cubicBezTo>
                  <a:cubicBezTo>
                    <a:pt x="13659" y="12262"/>
                    <a:pt x="13646" y="12262"/>
                    <a:pt x="13639" y="12269"/>
                  </a:cubicBezTo>
                  <a:lnTo>
                    <a:pt x="13607" y="12243"/>
                  </a:lnTo>
                  <a:cubicBezTo>
                    <a:pt x="13509" y="12178"/>
                    <a:pt x="13405" y="12139"/>
                    <a:pt x="13288" y="12132"/>
                  </a:cubicBezTo>
                  <a:cubicBezTo>
                    <a:pt x="13273" y="12131"/>
                    <a:pt x="13258" y="12131"/>
                    <a:pt x="13243" y="12131"/>
                  </a:cubicBezTo>
                  <a:cubicBezTo>
                    <a:pt x="13050" y="12131"/>
                    <a:pt x="12857" y="12209"/>
                    <a:pt x="12670" y="12360"/>
                  </a:cubicBezTo>
                  <a:cubicBezTo>
                    <a:pt x="12566" y="12445"/>
                    <a:pt x="12475" y="12542"/>
                    <a:pt x="12397" y="12646"/>
                  </a:cubicBezTo>
                  <a:lnTo>
                    <a:pt x="12098" y="13134"/>
                  </a:lnTo>
                  <a:cubicBezTo>
                    <a:pt x="12000" y="13290"/>
                    <a:pt x="11935" y="13407"/>
                    <a:pt x="11909" y="13498"/>
                  </a:cubicBezTo>
                  <a:cubicBezTo>
                    <a:pt x="11877" y="13570"/>
                    <a:pt x="11857" y="13661"/>
                    <a:pt x="11831" y="13778"/>
                  </a:cubicBezTo>
                  <a:cubicBezTo>
                    <a:pt x="11805" y="13947"/>
                    <a:pt x="11799" y="14090"/>
                    <a:pt x="11805" y="14220"/>
                  </a:cubicBezTo>
                  <a:cubicBezTo>
                    <a:pt x="11812" y="14298"/>
                    <a:pt x="11825" y="14409"/>
                    <a:pt x="11838" y="14558"/>
                  </a:cubicBezTo>
                  <a:cubicBezTo>
                    <a:pt x="11844" y="14695"/>
                    <a:pt x="11818" y="14799"/>
                    <a:pt x="11766" y="14877"/>
                  </a:cubicBezTo>
                  <a:cubicBezTo>
                    <a:pt x="11734" y="14929"/>
                    <a:pt x="11695" y="14968"/>
                    <a:pt x="11649" y="14994"/>
                  </a:cubicBezTo>
                  <a:cubicBezTo>
                    <a:pt x="11600" y="15016"/>
                    <a:pt x="11556" y="15028"/>
                    <a:pt x="11513" y="15028"/>
                  </a:cubicBezTo>
                  <a:cubicBezTo>
                    <a:pt x="11504" y="15028"/>
                    <a:pt x="11495" y="15028"/>
                    <a:pt x="11486" y="15026"/>
                  </a:cubicBezTo>
                  <a:cubicBezTo>
                    <a:pt x="11421" y="15020"/>
                    <a:pt x="11376" y="14994"/>
                    <a:pt x="11350" y="14948"/>
                  </a:cubicBezTo>
                  <a:cubicBezTo>
                    <a:pt x="11350" y="14903"/>
                    <a:pt x="11343" y="14857"/>
                    <a:pt x="11343" y="14805"/>
                  </a:cubicBezTo>
                  <a:cubicBezTo>
                    <a:pt x="11298" y="14409"/>
                    <a:pt x="11272" y="14116"/>
                    <a:pt x="11265" y="13914"/>
                  </a:cubicBezTo>
                  <a:cubicBezTo>
                    <a:pt x="11259" y="13752"/>
                    <a:pt x="11246" y="13628"/>
                    <a:pt x="11233" y="13550"/>
                  </a:cubicBezTo>
                  <a:cubicBezTo>
                    <a:pt x="11220" y="13466"/>
                    <a:pt x="11187" y="13375"/>
                    <a:pt x="11148" y="13264"/>
                  </a:cubicBezTo>
                  <a:cubicBezTo>
                    <a:pt x="10986" y="12848"/>
                    <a:pt x="10719" y="12503"/>
                    <a:pt x="10348" y="12230"/>
                  </a:cubicBezTo>
                  <a:cubicBezTo>
                    <a:pt x="10394" y="12204"/>
                    <a:pt x="10439" y="12171"/>
                    <a:pt x="10498" y="12139"/>
                  </a:cubicBezTo>
                  <a:lnTo>
                    <a:pt x="10953" y="12646"/>
                  </a:lnTo>
                  <a:cubicBezTo>
                    <a:pt x="10979" y="12672"/>
                    <a:pt x="10999" y="12685"/>
                    <a:pt x="11018" y="12692"/>
                  </a:cubicBezTo>
                  <a:cubicBezTo>
                    <a:pt x="11025" y="12640"/>
                    <a:pt x="10992" y="12568"/>
                    <a:pt x="10927" y="12484"/>
                  </a:cubicBezTo>
                  <a:cubicBezTo>
                    <a:pt x="10830" y="12367"/>
                    <a:pt x="10758" y="12282"/>
                    <a:pt x="10712" y="12243"/>
                  </a:cubicBezTo>
                  <a:lnTo>
                    <a:pt x="10589" y="12126"/>
                  </a:lnTo>
                  <a:cubicBezTo>
                    <a:pt x="10576" y="12113"/>
                    <a:pt x="10569" y="12106"/>
                    <a:pt x="10563" y="12093"/>
                  </a:cubicBezTo>
                  <a:cubicBezTo>
                    <a:pt x="10569" y="12087"/>
                    <a:pt x="10582" y="12080"/>
                    <a:pt x="10595" y="12074"/>
                  </a:cubicBezTo>
                  <a:lnTo>
                    <a:pt x="10947" y="11833"/>
                  </a:lnTo>
                  <a:cubicBezTo>
                    <a:pt x="11135" y="11703"/>
                    <a:pt x="11324" y="11586"/>
                    <a:pt x="11512" y="11482"/>
                  </a:cubicBezTo>
                  <a:cubicBezTo>
                    <a:pt x="11519" y="11495"/>
                    <a:pt x="11525" y="11502"/>
                    <a:pt x="11532" y="11502"/>
                  </a:cubicBezTo>
                  <a:lnTo>
                    <a:pt x="11610" y="11547"/>
                  </a:lnTo>
                  <a:lnTo>
                    <a:pt x="11668" y="11593"/>
                  </a:lnTo>
                  <a:cubicBezTo>
                    <a:pt x="11675" y="11599"/>
                    <a:pt x="11681" y="11606"/>
                    <a:pt x="11695" y="11612"/>
                  </a:cubicBezTo>
                  <a:lnTo>
                    <a:pt x="11727" y="11612"/>
                  </a:lnTo>
                  <a:cubicBezTo>
                    <a:pt x="11734" y="11593"/>
                    <a:pt x="11734" y="11580"/>
                    <a:pt x="11721" y="11560"/>
                  </a:cubicBezTo>
                  <a:lnTo>
                    <a:pt x="11688" y="11515"/>
                  </a:lnTo>
                  <a:lnTo>
                    <a:pt x="11655" y="11489"/>
                  </a:lnTo>
                  <a:lnTo>
                    <a:pt x="11616" y="11469"/>
                  </a:lnTo>
                  <a:lnTo>
                    <a:pt x="11577" y="11443"/>
                  </a:lnTo>
                  <a:cubicBezTo>
                    <a:pt x="12501" y="10929"/>
                    <a:pt x="13405" y="10656"/>
                    <a:pt x="14283" y="10624"/>
                  </a:cubicBezTo>
                  <a:cubicBezTo>
                    <a:pt x="14325" y="10621"/>
                    <a:pt x="14365" y="10620"/>
                    <a:pt x="14404" y="10620"/>
                  </a:cubicBezTo>
                  <a:close/>
                  <a:moveTo>
                    <a:pt x="2134" y="15228"/>
                  </a:moveTo>
                  <a:lnTo>
                    <a:pt x="2141" y="15241"/>
                  </a:lnTo>
                  <a:lnTo>
                    <a:pt x="2154" y="15267"/>
                  </a:lnTo>
                  <a:lnTo>
                    <a:pt x="2180" y="15306"/>
                  </a:lnTo>
                  <a:cubicBezTo>
                    <a:pt x="2199" y="15326"/>
                    <a:pt x="2225" y="15339"/>
                    <a:pt x="2251" y="15358"/>
                  </a:cubicBezTo>
                  <a:lnTo>
                    <a:pt x="2245" y="15391"/>
                  </a:lnTo>
                  <a:cubicBezTo>
                    <a:pt x="2245" y="15410"/>
                    <a:pt x="2238" y="15430"/>
                    <a:pt x="2219" y="15456"/>
                  </a:cubicBezTo>
                  <a:cubicBezTo>
                    <a:pt x="2193" y="15508"/>
                    <a:pt x="2167" y="15540"/>
                    <a:pt x="2141" y="15553"/>
                  </a:cubicBezTo>
                  <a:lnTo>
                    <a:pt x="2095" y="15573"/>
                  </a:lnTo>
                  <a:lnTo>
                    <a:pt x="2037" y="15579"/>
                  </a:lnTo>
                  <a:cubicBezTo>
                    <a:pt x="2004" y="15579"/>
                    <a:pt x="1978" y="15573"/>
                    <a:pt x="1965" y="15553"/>
                  </a:cubicBezTo>
                  <a:lnTo>
                    <a:pt x="1946" y="15527"/>
                  </a:lnTo>
                  <a:cubicBezTo>
                    <a:pt x="1978" y="15462"/>
                    <a:pt x="2017" y="15391"/>
                    <a:pt x="2063" y="15326"/>
                  </a:cubicBezTo>
                  <a:cubicBezTo>
                    <a:pt x="2076" y="15306"/>
                    <a:pt x="2102" y="15274"/>
                    <a:pt x="2134" y="15228"/>
                  </a:cubicBezTo>
                  <a:close/>
                  <a:moveTo>
                    <a:pt x="6127" y="15306"/>
                  </a:moveTo>
                  <a:cubicBezTo>
                    <a:pt x="6147" y="15358"/>
                    <a:pt x="6179" y="15397"/>
                    <a:pt x="6225" y="15423"/>
                  </a:cubicBezTo>
                  <a:cubicBezTo>
                    <a:pt x="6260" y="15439"/>
                    <a:pt x="6296" y="15448"/>
                    <a:pt x="6334" y="15448"/>
                  </a:cubicBezTo>
                  <a:cubicBezTo>
                    <a:pt x="6359" y="15448"/>
                    <a:pt x="6385" y="15444"/>
                    <a:pt x="6414" y="15436"/>
                  </a:cubicBezTo>
                  <a:lnTo>
                    <a:pt x="6414" y="15436"/>
                  </a:lnTo>
                  <a:cubicBezTo>
                    <a:pt x="6407" y="15443"/>
                    <a:pt x="6401" y="15456"/>
                    <a:pt x="6394" y="15469"/>
                  </a:cubicBezTo>
                  <a:cubicBezTo>
                    <a:pt x="6368" y="15508"/>
                    <a:pt x="6349" y="15540"/>
                    <a:pt x="6329" y="15566"/>
                  </a:cubicBezTo>
                  <a:cubicBezTo>
                    <a:pt x="6296" y="15593"/>
                    <a:pt x="6268" y="15607"/>
                    <a:pt x="6237" y="15607"/>
                  </a:cubicBezTo>
                  <a:cubicBezTo>
                    <a:pt x="6231" y="15607"/>
                    <a:pt x="6225" y="15606"/>
                    <a:pt x="6218" y="15605"/>
                  </a:cubicBezTo>
                  <a:cubicBezTo>
                    <a:pt x="6166" y="15605"/>
                    <a:pt x="6134" y="15573"/>
                    <a:pt x="6108" y="15514"/>
                  </a:cubicBezTo>
                  <a:cubicBezTo>
                    <a:pt x="6095" y="15469"/>
                    <a:pt x="6095" y="15423"/>
                    <a:pt x="6108" y="15365"/>
                  </a:cubicBezTo>
                  <a:cubicBezTo>
                    <a:pt x="6114" y="15345"/>
                    <a:pt x="6114" y="15326"/>
                    <a:pt x="6114" y="15313"/>
                  </a:cubicBezTo>
                  <a:lnTo>
                    <a:pt x="6127" y="15306"/>
                  </a:lnTo>
                  <a:close/>
                  <a:moveTo>
                    <a:pt x="2505" y="15287"/>
                  </a:moveTo>
                  <a:cubicBezTo>
                    <a:pt x="2511" y="15293"/>
                    <a:pt x="2524" y="15306"/>
                    <a:pt x="2531" y="15326"/>
                  </a:cubicBezTo>
                  <a:cubicBezTo>
                    <a:pt x="2537" y="15339"/>
                    <a:pt x="2563" y="15358"/>
                    <a:pt x="2596" y="15391"/>
                  </a:cubicBezTo>
                  <a:cubicBezTo>
                    <a:pt x="2589" y="15417"/>
                    <a:pt x="2589" y="15436"/>
                    <a:pt x="2583" y="15456"/>
                  </a:cubicBezTo>
                  <a:cubicBezTo>
                    <a:pt x="2576" y="15469"/>
                    <a:pt x="2570" y="15488"/>
                    <a:pt x="2570" y="15514"/>
                  </a:cubicBezTo>
                  <a:lnTo>
                    <a:pt x="2550" y="15599"/>
                  </a:lnTo>
                  <a:lnTo>
                    <a:pt x="2550" y="15612"/>
                  </a:lnTo>
                  <a:lnTo>
                    <a:pt x="2518" y="15612"/>
                  </a:lnTo>
                  <a:cubicBezTo>
                    <a:pt x="2466" y="15612"/>
                    <a:pt x="2420" y="15592"/>
                    <a:pt x="2381" y="15553"/>
                  </a:cubicBezTo>
                  <a:cubicBezTo>
                    <a:pt x="2362" y="15534"/>
                    <a:pt x="2355" y="15521"/>
                    <a:pt x="2349" y="15514"/>
                  </a:cubicBezTo>
                  <a:cubicBezTo>
                    <a:pt x="2336" y="15488"/>
                    <a:pt x="2329" y="15469"/>
                    <a:pt x="2336" y="15443"/>
                  </a:cubicBezTo>
                  <a:lnTo>
                    <a:pt x="2342" y="15391"/>
                  </a:lnTo>
                  <a:lnTo>
                    <a:pt x="2342" y="15378"/>
                  </a:lnTo>
                  <a:lnTo>
                    <a:pt x="2355" y="15378"/>
                  </a:lnTo>
                  <a:cubicBezTo>
                    <a:pt x="2420" y="15371"/>
                    <a:pt x="2472" y="15339"/>
                    <a:pt x="2505" y="15287"/>
                  </a:cubicBezTo>
                  <a:close/>
                  <a:moveTo>
                    <a:pt x="8157" y="12711"/>
                  </a:moveTo>
                  <a:lnTo>
                    <a:pt x="8404" y="12893"/>
                  </a:lnTo>
                  <a:cubicBezTo>
                    <a:pt x="8631" y="13056"/>
                    <a:pt x="8794" y="13192"/>
                    <a:pt x="8885" y="13297"/>
                  </a:cubicBezTo>
                  <a:cubicBezTo>
                    <a:pt x="8943" y="13362"/>
                    <a:pt x="9041" y="13485"/>
                    <a:pt x="9171" y="13680"/>
                  </a:cubicBezTo>
                  <a:lnTo>
                    <a:pt x="9529" y="14214"/>
                  </a:lnTo>
                  <a:cubicBezTo>
                    <a:pt x="9678" y="14441"/>
                    <a:pt x="9789" y="14617"/>
                    <a:pt x="9854" y="14740"/>
                  </a:cubicBezTo>
                  <a:cubicBezTo>
                    <a:pt x="9991" y="15013"/>
                    <a:pt x="10088" y="15306"/>
                    <a:pt x="10134" y="15618"/>
                  </a:cubicBezTo>
                  <a:cubicBezTo>
                    <a:pt x="10134" y="15625"/>
                    <a:pt x="10140" y="15631"/>
                    <a:pt x="10140" y="15638"/>
                  </a:cubicBezTo>
                  <a:cubicBezTo>
                    <a:pt x="10082" y="15638"/>
                    <a:pt x="10030" y="15638"/>
                    <a:pt x="9971" y="15631"/>
                  </a:cubicBezTo>
                  <a:cubicBezTo>
                    <a:pt x="9548" y="15618"/>
                    <a:pt x="9223" y="15560"/>
                    <a:pt x="9009" y="15462"/>
                  </a:cubicBezTo>
                  <a:cubicBezTo>
                    <a:pt x="8950" y="15436"/>
                    <a:pt x="8911" y="15410"/>
                    <a:pt x="8898" y="15384"/>
                  </a:cubicBezTo>
                  <a:cubicBezTo>
                    <a:pt x="8885" y="15365"/>
                    <a:pt x="8878" y="15345"/>
                    <a:pt x="8872" y="15313"/>
                  </a:cubicBezTo>
                  <a:cubicBezTo>
                    <a:pt x="8859" y="15267"/>
                    <a:pt x="8852" y="15248"/>
                    <a:pt x="8852" y="15235"/>
                  </a:cubicBezTo>
                  <a:cubicBezTo>
                    <a:pt x="8826" y="15170"/>
                    <a:pt x="8774" y="15118"/>
                    <a:pt x="8690" y="15085"/>
                  </a:cubicBezTo>
                  <a:cubicBezTo>
                    <a:pt x="8651" y="15072"/>
                    <a:pt x="8573" y="15059"/>
                    <a:pt x="8462" y="15046"/>
                  </a:cubicBezTo>
                  <a:cubicBezTo>
                    <a:pt x="8300" y="15026"/>
                    <a:pt x="8111" y="14987"/>
                    <a:pt x="7896" y="14929"/>
                  </a:cubicBezTo>
                  <a:cubicBezTo>
                    <a:pt x="7909" y="14896"/>
                    <a:pt x="7916" y="14857"/>
                    <a:pt x="7922" y="14805"/>
                  </a:cubicBezTo>
                  <a:lnTo>
                    <a:pt x="7942" y="14630"/>
                  </a:lnTo>
                  <a:cubicBezTo>
                    <a:pt x="7961" y="14467"/>
                    <a:pt x="7961" y="14311"/>
                    <a:pt x="7961" y="14168"/>
                  </a:cubicBezTo>
                  <a:cubicBezTo>
                    <a:pt x="7961" y="14083"/>
                    <a:pt x="7955" y="14005"/>
                    <a:pt x="7942" y="13947"/>
                  </a:cubicBezTo>
                  <a:cubicBezTo>
                    <a:pt x="7929" y="13875"/>
                    <a:pt x="7916" y="13817"/>
                    <a:pt x="7909" y="13778"/>
                  </a:cubicBezTo>
                  <a:cubicBezTo>
                    <a:pt x="7909" y="13706"/>
                    <a:pt x="7903" y="13648"/>
                    <a:pt x="7903" y="13615"/>
                  </a:cubicBezTo>
                  <a:cubicBezTo>
                    <a:pt x="7896" y="13589"/>
                    <a:pt x="7890" y="13550"/>
                    <a:pt x="7877" y="13498"/>
                  </a:cubicBezTo>
                  <a:lnTo>
                    <a:pt x="7818" y="13277"/>
                  </a:lnTo>
                  <a:cubicBezTo>
                    <a:pt x="7805" y="13219"/>
                    <a:pt x="7792" y="13173"/>
                    <a:pt x="7773" y="13127"/>
                  </a:cubicBezTo>
                  <a:lnTo>
                    <a:pt x="7591" y="12789"/>
                  </a:lnTo>
                  <a:cubicBezTo>
                    <a:pt x="7779" y="12763"/>
                    <a:pt x="7961" y="12737"/>
                    <a:pt x="8157" y="12711"/>
                  </a:cubicBezTo>
                  <a:close/>
                  <a:moveTo>
                    <a:pt x="4215" y="15144"/>
                  </a:moveTo>
                  <a:lnTo>
                    <a:pt x="4209" y="15534"/>
                  </a:lnTo>
                  <a:lnTo>
                    <a:pt x="4209" y="15612"/>
                  </a:lnTo>
                  <a:cubicBezTo>
                    <a:pt x="4202" y="15618"/>
                    <a:pt x="4196" y="15618"/>
                    <a:pt x="4196" y="15625"/>
                  </a:cubicBezTo>
                  <a:lnTo>
                    <a:pt x="4163" y="15638"/>
                  </a:lnTo>
                  <a:lnTo>
                    <a:pt x="4066" y="15657"/>
                  </a:lnTo>
                  <a:cubicBezTo>
                    <a:pt x="4040" y="15657"/>
                    <a:pt x="4020" y="15657"/>
                    <a:pt x="4007" y="15651"/>
                  </a:cubicBezTo>
                  <a:cubicBezTo>
                    <a:pt x="4007" y="15644"/>
                    <a:pt x="4001" y="15644"/>
                    <a:pt x="4001" y="15644"/>
                  </a:cubicBezTo>
                  <a:cubicBezTo>
                    <a:pt x="4020" y="15592"/>
                    <a:pt x="4046" y="15527"/>
                    <a:pt x="4072" y="15456"/>
                  </a:cubicBezTo>
                  <a:cubicBezTo>
                    <a:pt x="4124" y="15345"/>
                    <a:pt x="4163" y="15261"/>
                    <a:pt x="4189" y="15202"/>
                  </a:cubicBezTo>
                  <a:cubicBezTo>
                    <a:pt x="4196" y="15183"/>
                    <a:pt x="4202" y="15163"/>
                    <a:pt x="4215" y="15144"/>
                  </a:cubicBezTo>
                  <a:close/>
                  <a:moveTo>
                    <a:pt x="8553" y="12653"/>
                  </a:moveTo>
                  <a:lnTo>
                    <a:pt x="9009" y="13095"/>
                  </a:lnTo>
                  <a:cubicBezTo>
                    <a:pt x="9171" y="13258"/>
                    <a:pt x="9295" y="13381"/>
                    <a:pt x="9366" y="13472"/>
                  </a:cubicBezTo>
                  <a:cubicBezTo>
                    <a:pt x="9483" y="13615"/>
                    <a:pt x="9633" y="13849"/>
                    <a:pt x="9802" y="14162"/>
                  </a:cubicBezTo>
                  <a:cubicBezTo>
                    <a:pt x="9952" y="14428"/>
                    <a:pt x="10062" y="14643"/>
                    <a:pt x="10140" y="14805"/>
                  </a:cubicBezTo>
                  <a:cubicBezTo>
                    <a:pt x="10251" y="15046"/>
                    <a:pt x="10335" y="15267"/>
                    <a:pt x="10394" y="15475"/>
                  </a:cubicBezTo>
                  <a:cubicBezTo>
                    <a:pt x="10413" y="15553"/>
                    <a:pt x="10433" y="15599"/>
                    <a:pt x="10446" y="15631"/>
                  </a:cubicBezTo>
                  <a:cubicBezTo>
                    <a:pt x="10452" y="15638"/>
                    <a:pt x="10459" y="15651"/>
                    <a:pt x="10465" y="15657"/>
                  </a:cubicBezTo>
                  <a:cubicBezTo>
                    <a:pt x="10413" y="15657"/>
                    <a:pt x="10348" y="15651"/>
                    <a:pt x="10290" y="15651"/>
                  </a:cubicBezTo>
                  <a:cubicBezTo>
                    <a:pt x="10290" y="15638"/>
                    <a:pt x="10283" y="15631"/>
                    <a:pt x="10283" y="15618"/>
                  </a:cubicBezTo>
                  <a:cubicBezTo>
                    <a:pt x="10238" y="15352"/>
                    <a:pt x="10166" y="15105"/>
                    <a:pt x="10062" y="14870"/>
                  </a:cubicBezTo>
                  <a:cubicBezTo>
                    <a:pt x="9997" y="14727"/>
                    <a:pt x="9919" y="14571"/>
                    <a:pt x="9815" y="14402"/>
                  </a:cubicBezTo>
                  <a:cubicBezTo>
                    <a:pt x="9756" y="14311"/>
                    <a:pt x="9659" y="14162"/>
                    <a:pt x="9522" y="13953"/>
                  </a:cubicBezTo>
                  <a:lnTo>
                    <a:pt x="9223" y="13518"/>
                  </a:lnTo>
                  <a:cubicBezTo>
                    <a:pt x="9132" y="13388"/>
                    <a:pt x="9067" y="13297"/>
                    <a:pt x="9028" y="13251"/>
                  </a:cubicBezTo>
                  <a:cubicBezTo>
                    <a:pt x="8930" y="13147"/>
                    <a:pt x="8807" y="13036"/>
                    <a:pt x="8644" y="12919"/>
                  </a:cubicBezTo>
                  <a:cubicBezTo>
                    <a:pt x="8508" y="12822"/>
                    <a:pt x="8397" y="12750"/>
                    <a:pt x="8313" y="12692"/>
                  </a:cubicBezTo>
                  <a:cubicBezTo>
                    <a:pt x="8391" y="12679"/>
                    <a:pt x="8475" y="12666"/>
                    <a:pt x="8553" y="12653"/>
                  </a:cubicBezTo>
                  <a:close/>
                  <a:moveTo>
                    <a:pt x="8742" y="12620"/>
                  </a:moveTo>
                  <a:cubicBezTo>
                    <a:pt x="8943" y="12750"/>
                    <a:pt x="9145" y="12945"/>
                    <a:pt x="9353" y="13192"/>
                  </a:cubicBezTo>
                  <a:cubicBezTo>
                    <a:pt x="9965" y="13914"/>
                    <a:pt x="10387" y="14740"/>
                    <a:pt x="10621" y="15664"/>
                  </a:cubicBezTo>
                  <a:cubicBezTo>
                    <a:pt x="10621" y="15670"/>
                    <a:pt x="10621" y="15670"/>
                    <a:pt x="10628" y="15677"/>
                  </a:cubicBezTo>
                  <a:cubicBezTo>
                    <a:pt x="10595" y="15670"/>
                    <a:pt x="10563" y="15670"/>
                    <a:pt x="10530" y="15664"/>
                  </a:cubicBezTo>
                  <a:cubicBezTo>
                    <a:pt x="10452" y="15391"/>
                    <a:pt x="10355" y="15118"/>
                    <a:pt x="10244" y="14864"/>
                  </a:cubicBezTo>
                  <a:cubicBezTo>
                    <a:pt x="10199" y="14760"/>
                    <a:pt x="10160" y="14669"/>
                    <a:pt x="10114" y="14591"/>
                  </a:cubicBezTo>
                  <a:cubicBezTo>
                    <a:pt x="10036" y="14454"/>
                    <a:pt x="9978" y="14350"/>
                    <a:pt x="9939" y="14279"/>
                  </a:cubicBezTo>
                  <a:cubicBezTo>
                    <a:pt x="9834" y="14064"/>
                    <a:pt x="9750" y="13901"/>
                    <a:pt x="9685" y="13804"/>
                  </a:cubicBezTo>
                  <a:cubicBezTo>
                    <a:pt x="9561" y="13596"/>
                    <a:pt x="9392" y="13381"/>
                    <a:pt x="9165" y="13153"/>
                  </a:cubicBezTo>
                  <a:cubicBezTo>
                    <a:pt x="9035" y="13017"/>
                    <a:pt x="8852" y="12848"/>
                    <a:pt x="8618" y="12640"/>
                  </a:cubicBezTo>
                  <a:cubicBezTo>
                    <a:pt x="8664" y="12633"/>
                    <a:pt x="8703" y="12627"/>
                    <a:pt x="8742" y="12620"/>
                  </a:cubicBezTo>
                  <a:close/>
                  <a:moveTo>
                    <a:pt x="12976" y="14987"/>
                  </a:moveTo>
                  <a:cubicBezTo>
                    <a:pt x="13093" y="15020"/>
                    <a:pt x="13223" y="15039"/>
                    <a:pt x="13359" y="15046"/>
                  </a:cubicBezTo>
                  <a:cubicBezTo>
                    <a:pt x="13476" y="15059"/>
                    <a:pt x="13633" y="15059"/>
                    <a:pt x="13841" y="15059"/>
                  </a:cubicBezTo>
                  <a:cubicBezTo>
                    <a:pt x="13990" y="15053"/>
                    <a:pt x="14101" y="15046"/>
                    <a:pt x="14179" y="15033"/>
                  </a:cubicBezTo>
                  <a:lnTo>
                    <a:pt x="14283" y="15013"/>
                  </a:lnTo>
                  <a:cubicBezTo>
                    <a:pt x="14302" y="15013"/>
                    <a:pt x="14322" y="15013"/>
                    <a:pt x="14341" y="15007"/>
                  </a:cubicBezTo>
                  <a:lnTo>
                    <a:pt x="14341" y="15007"/>
                  </a:lnTo>
                  <a:cubicBezTo>
                    <a:pt x="14198" y="15215"/>
                    <a:pt x="14042" y="15410"/>
                    <a:pt x="13873" y="15599"/>
                  </a:cubicBezTo>
                  <a:cubicBezTo>
                    <a:pt x="13847" y="15631"/>
                    <a:pt x="13821" y="15657"/>
                    <a:pt x="13795" y="15683"/>
                  </a:cubicBezTo>
                  <a:cubicBezTo>
                    <a:pt x="13791" y="15681"/>
                    <a:pt x="13787" y="15681"/>
                    <a:pt x="13782" y="15681"/>
                  </a:cubicBezTo>
                  <a:cubicBezTo>
                    <a:pt x="13770" y="15681"/>
                    <a:pt x="13755" y="15685"/>
                    <a:pt x="13737" y="15690"/>
                  </a:cubicBezTo>
                  <a:cubicBezTo>
                    <a:pt x="13702" y="15704"/>
                    <a:pt x="13650" y="15712"/>
                    <a:pt x="13582" y="15712"/>
                  </a:cubicBezTo>
                  <a:cubicBezTo>
                    <a:pt x="13559" y="15712"/>
                    <a:pt x="13535" y="15711"/>
                    <a:pt x="13509" y="15709"/>
                  </a:cubicBezTo>
                  <a:lnTo>
                    <a:pt x="13164" y="15683"/>
                  </a:lnTo>
                  <a:cubicBezTo>
                    <a:pt x="13119" y="15677"/>
                    <a:pt x="13093" y="15670"/>
                    <a:pt x="13073" y="15664"/>
                  </a:cubicBezTo>
                  <a:lnTo>
                    <a:pt x="12995" y="15638"/>
                  </a:lnTo>
                  <a:lnTo>
                    <a:pt x="12898" y="15631"/>
                  </a:lnTo>
                  <a:cubicBezTo>
                    <a:pt x="12872" y="15625"/>
                    <a:pt x="12813" y="15618"/>
                    <a:pt x="12729" y="15592"/>
                  </a:cubicBezTo>
                  <a:lnTo>
                    <a:pt x="12423" y="15514"/>
                  </a:lnTo>
                  <a:cubicBezTo>
                    <a:pt x="12377" y="15508"/>
                    <a:pt x="12338" y="15495"/>
                    <a:pt x="12312" y="15475"/>
                  </a:cubicBezTo>
                  <a:cubicBezTo>
                    <a:pt x="12286" y="15462"/>
                    <a:pt x="12267" y="15443"/>
                    <a:pt x="12260" y="15423"/>
                  </a:cubicBezTo>
                  <a:cubicBezTo>
                    <a:pt x="12371" y="15371"/>
                    <a:pt x="12488" y="15313"/>
                    <a:pt x="12599" y="15248"/>
                  </a:cubicBezTo>
                  <a:cubicBezTo>
                    <a:pt x="12729" y="15170"/>
                    <a:pt x="12859" y="15085"/>
                    <a:pt x="12976" y="14987"/>
                  </a:cubicBezTo>
                  <a:close/>
                  <a:moveTo>
                    <a:pt x="6622" y="15287"/>
                  </a:moveTo>
                  <a:cubicBezTo>
                    <a:pt x="6641" y="15313"/>
                    <a:pt x="6667" y="15339"/>
                    <a:pt x="6700" y="15365"/>
                  </a:cubicBezTo>
                  <a:cubicBezTo>
                    <a:pt x="6635" y="15417"/>
                    <a:pt x="6583" y="15469"/>
                    <a:pt x="6537" y="15514"/>
                  </a:cubicBezTo>
                  <a:cubicBezTo>
                    <a:pt x="6524" y="15527"/>
                    <a:pt x="6524" y="15534"/>
                    <a:pt x="6531" y="15547"/>
                  </a:cubicBezTo>
                  <a:lnTo>
                    <a:pt x="6550" y="15547"/>
                  </a:lnTo>
                  <a:lnTo>
                    <a:pt x="6609" y="15495"/>
                  </a:lnTo>
                  <a:cubicBezTo>
                    <a:pt x="6654" y="15456"/>
                    <a:pt x="6700" y="15417"/>
                    <a:pt x="6739" y="15391"/>
                  </a:cubicBezTo>
                  <a:cubicBezTo>
                    <a:pt x="6782" y="15407"/>
                    <a:pt x="6820" y="15418"/>
                    <a:pt x="6861" y="15418"/>
                  </a:cubicBezTo>
                  <a:cubicBezTo>
                    <a:pt x="6870" y="15418"/>
                    <a:pt x="6879" y="15418"/>
                    <a:pt x="6888" y="15417"/>
                  </a:cubicBezTo>
                  <a:cubicBezTo>
                    <a:pt x="6914" y="15417"/>
                    <a:pt x="6940" y="15417"/>
                    <a:pt x="6966" y="15404"/>
                  </a:cubicBezTo>
                  <a:lnTo>
                    <a:pt x="6966" y="15404"/>
                  </a:lnTo>
                  <a:cubicBezTo>
                    <a:pt x="6960" y="15417"/>
                    <a:pt x="6953" y="15423"/>
                    <a:pt x="6947" y="15430"/>
                  </a:cubicBezTo>
                  <a:cubicBezTo>
                    <a:pt x="6882" y="15514"/>
                    <a:pt x="6810" y="15612"/>
                    <a:pt x="6719" y="15722"/>
                  </a:cubicBezTo>
                  <a:cubicBezTo>
                    <a:pt x="6706" y="15709"/>
                    <a:pt x="6700" y="15703"/>
                    <a:pt x="6680" y="15696"/>
                  </a:cubicBezTo>
                  <a:cubicBezTo>
                    <a:pt x="6661" y="15690"/>
                    <a:pt x="6641" y="15683"/>
                    <a:pt x="6628" y="15683"/>
                  </a:cubicBezTo>
                  <a:cubicBezTo>
                    <a:pt x="6596" y="15670"/>
                    <a:pt x="6570" y="15651"/>
                    <a:pt x="6550" y="15618"/>
                  </a:cubicBezTo>
                  <a:cubicBezTo>
                    <a:pt x="6531" y="15592"/>
                    <a:pt x="6518" y="15560"/>
                    <a:pt x="6518" y="15521"/>
                  </a:cubicBezTo>
                  <a:cubicBezTo>
                    <a:pt x="6524" y="15488"/>
                    <a:pt x="6524" y="15469"/>
                    <a:pt x="6524" y="15449"/>
                  </a:cubicBezTo>
                  <a:cubicBezTo>
                    <a:pt x="6518" y="15423"/>
                    <a:pt x="6505" y="15404"/>
                    <a:pt x="6492" y="15397"/>
                  </a:cubicBezTo>
                  <a:cubicBezTo>
                    <a:pt x="6531" y="15371"/>
                    <a:pt x="6576" y="15332"/>
                    <a:pt x="6622" y="15287"/>
                  </a:cubicBezTo>
                  <a:close/>
                  <a:moveTo>
                    <a:pt x="10719" y="14487"/>
                  </a:moveTo>
                  <a:lnTo>
                    <a:pt x="10719" y="14487"/>
                  </a:lnTo>
                  <a:cubicBezTo>
                    <a:pt x="10745" y="14519"/>
                    <a:pt x="10764" y="14545"/>
                    <a:pt x="10777" y="14571"/>
                  </a:cubicBezTo>
                  <a:cubicBezTo>
                    <a:pt x="10792" y="14595"/>
                    <a:pt x="10810" y="14609"/>
                    <a:pt x="10826" y="14609"/>
                  </a:cubicBezTo>
                  <a:cubicBezTo>
                    <a:pt x="10832" y="14609"/>
                    <a:pt x="10837" y="14607"/>
                    <a:pt x="10843" y="14604"/>
                  </a:cubicBezTo>
                  <a:cubicBezTo>
                    <a:pt x="10856" y="14597"/>
                    <a:pt x="10856" y="14578"/>
                    <a:pt x="10849" y="14552"/>
                  </a:cubicBezTo>
                  <a:lnTo>
                    <a:pt x="10849" y="14513"/>
                  </a:lnTo>
                  <a:cubicBezTo>
                    <a:pt x="10849" y="14519"/>
                    <a:pt x="10856" y="14526"/>
                    <a:pt x="10862" y="14539"/>
                  </a:cubicBezTo>
                  <a:cubicBezTo>
                    <a:pt x="10875" y="14558"/>
                    <a:pt x="10895" y="14591"/>
                    <a:pt x="10921" y="14630"/>
                  </a:cubicBezTo>
                  <a:cubicBezTo>
                    <a:pt x="10953" y="14682"/>
                    <a:pt x="10979" y="14760"/>
                    <a:pt x="11018" y="14864"/>
                  </a:cubicBezTo>
                  <a:cubicBezTo>
                    <a:pt x="11029" y="14891"/>
                    <a:pt x="11044" y="14905"/>
                    <a:pt x="11060" y="14905"/>
                  </a:cubicBezTo>
                  <a:cubicBezTo>
                    <a:pt x="11064" y="14905"/>
                    <a:pt x="11067" y="14904"/>
                    <a:pt x="11070" y="14903"/>
                  </a:cubicBezTo>
                  <a:cubicBezTo>
                    <a:pt x="11070" y="14896"/>
                    <a:pt x="11077" y="14890"/>
                    <a:pt x="11083" y="14877"/>
                  </a:cubicBezTo>
                  <a:lnTo>
                    <a:pt x="11116" y="14818"/>
                  </a:lnTo>
                  <a:cubicBezTo>
                    <a:pt x="11122" y="14929"/>
                    <a:pt x="11122" y="15046"/>
                    <a:pt x="11122" y="15163"/>
                  </a:cubicBezTo>
                  <a:cubicBezTo>
                    <a:pt x="11122" y="15326"/>
                    <a:pt x="11103" y="15449"/>
                    <a:pt x="11070" y="15527"/>
                  </a:cubicBezTo>
                  <a:cubicBezTo>
                    <a:pt x="11057" y="15566"/>
                    <a:pt x="11051" y="15592"/>
                    <a:pt x="11044" y="15612"/>
                  </a:cubicBezTo>
                  <a:cubicBezTo>
                    <a:pt x="11018" y="15651"/>
                    <a:pt x="10986" y="15690"/>
                    <a:pt x="10960" y="15735"/>
                  </a:cubicBezTo>
                  <a:cubicBezTo>
                    <a:pt x="10901" y="15716"/>
                    <a:pt x="10830" y="15703"/>
                    <a:pt x="10738" y="15690"/>
                  </a:cubicBezTo>
                  <a:lnTo>
                    <a:pt x="10608" y="15313"/>
                  </a:lnTo>
                  <a:lnTo>
                    <a:pt x="10777" y="15306"/>
                  </a:lnTo>
                  <a:cubicBezTo>
                    <a:pt x="10804" y="15306"/>
                    <a:pt x="10817" y="15300"/>
                    <a:pt x="10830" y="15287"/>
                  </a:cubicBezTo>
                  <a:cubicBezTo>
                    <a:pt x="10843" y="15274"/>
                    <a:pt x="10843" y="15248"/>
                    <a:pt x="10823" y="15209"/>
                  </a:cubicBezTo>
                  <a:lnTo>
                    <a:pt x="10712" y="15013"/>
                  </a:lnTo>
                  <a:cubicBezTo>
                    <a:pt x="10699" y="14994"/>
                    <a:pt x="10693" y="14987"/>
                    <a:pt x="10693" y="14974"/>
                  </a:cubicBezTo>
                  <a:cubicBezTo>
                    <a:pt x="10719" y="14974"/>
                    <a:pt x="10758" y="14987"/>
                    <a:pt x="10797" y="15026"/>
                  </a:cubicBezTo>
                  <a:cubicBezTo>
                    <a:pt x="10843" y="15059"/>
                    <a:pt x="10875" y="15079"/>
                    <a:pt x="10901" y="15085"/>
                  </a:cubicBezTo>
                  <a:cubicBezTo>
                    <a:pt x="10921" y="15072"/>
                    <a:pt x="10921" y="15053"/>
                    <a:pt x="10908" y="15020"/>
                  </a:cubicBezTo>
                  <a:lnTo>
                    <a:pt x="10751" y="14571"/>
                  </a:lnTo>
                  <a:lnTo>
                    <a:pt x="10725" y="14519"/>
                  </a:lnTo>
                  <a:cubicBezTo>
                    <a:pt x="10725" y="14506"/>
                    <a:pt x="10719" y="14493"/>
                    <a:pt x="10719" y="14487"/>
                  </a:cubicBezTo>
                  <a:close/>
                  <a:moveTo>
                    <a:pt x="5132" y="15514"/>
                  </a:moveTo>
                  <a:cubicBezTo>
                    <a:pt x="5145" y="15527"/>
                    <a:pt x="5158" y="15540"/>
                    <a:pt x="5178" y="15547"/>
                  </a:cubicBezTo>
                  <a:cubicBezTo>
                    <a:pt x="5218" y="15569"/>
                    <a:pt x="5258" y="15579"/>
                    <a:pt x="5302" y="15579"/>
                  </a:cubicBezTo>
                  <a:cubicBezTo>
                    <a:pt x="5322" y="15579"/>
                    <a:pt x="5344" y="15577"/>
                    <a:pt x="5366" y="15573"/>
                  </a:cubicBezTo>
                  <a:cubicBezTo>
                    <a:pt x="5373" y="15566"/>
                    <a:pt x="5379" y="15566"/>
                    <a:pt x="5386" y="15566"/>
                  </a:cubicBezTo>
                  <a:lnTo>
                    <a:pt x="5386" y="15586"/>
                  </a:lnTo>
                  <a:cubicBezTo>
                    <a:pt x="5386" y="15631"/>
                    <a:pt x="5373" y="15670"/>
                    <a:pt x="5347" y="15709"/>
                  </a:cubicBezTo>
                  <a:cubicBezTo>
                    <a:pt x="5321" y="15748"/>
                    <a:pt x="5282" y="15774"/>
                    <a:pt x="5243" y="15787"/>
                  </a:cubicBezTo>
                  <a:cubicBezTo>
                    <a:pt x="5217" y="15794"/>
                    <a:pt x="5184" y="15800"/>
                    <a:pt x="5132" y="15800"/>
                  </a:cubicBezTo>
                  <a:cubicBezTo>
                    <a:pt x="5100" y="15800"/>
                    <a:pt x="5080" y="15787"/>
                    <a:pt x="5067" y="15774"/>
                  </a:cubicBezTo>
                  <a:lnTo>
                    <a:pt x="5067" y="15768"/>
                  </a:lnTo>
                  <a:cubicBezTo>
                    <a:pt x="5080" y="15722"/>
                    <a:pt x="5106" y="15638"/>
                    <a:pt x="5132" y="15514"/>
                  </a:cubicBezTo>
                  <a:close/>
                  <a:moveTo>
                    <a:pt x="5529" y="15482"/>
                  </a:moveTo>
                  <a:cubicBezTo>
                    <a:pt x="5601" y="15553"/>
                    <a:pt x="5679" y="15592"/>
                    <a:pt x="5763" y="15599"/>
                  </a:cubicBezTo>
                  <a:lnTo>
                    <a:pt x="5809" y="15599"/>
                  </a:lnTo>
                  <a:lnTo>
                    <a:pt x="5802" y="15618"/>
                  </a:lnTo>
                  <a:cubicBezTo>
                    <a:pt x="5783" y="15683"/>
                    <a:pt x="5750" y="15742"/>
                    <a:pt x="5711" y="15774"/>
                  </a:cubicBezTo>
                  <a:cubicBezTo>
                    <a:pt x="5685" y="15794"/>
                    <a:pt x="5659" y="15807"/>
                    <a:pt x="5627" y="15807"/>
                  </a:cubicBezTo>
                  <a:cubicBezTo>
                    <a:pt x="5588" y="15807"/>
                    <a:pt x="5562" y="15800"/>
                    <a:pt x="5536" y="15781"/>
                  </a:cubicBezTo>
                  <a:cubicBezTo>
                    <a:pt x="5490" y="15748"/>
                    <a:pt x="5471" y="15696"/>
                    <a:pt x="5477" y="15618"/>
                  </a:cubicBezTo>
                  <a:cubicBezTo>
                    <a:pt x="5477" y="15566"/>
                    <a:pt x="5477" y="15534"/>
                    <a:pt x="5477" y="15527"/>
                  </a:cubicBezTo>
                  <a:cubicBezTo>
                    <a:pt x="5497" y="15514"/>
                    <a:pt x="5516" y="15501"/>
                    <a:pt x="5529" y="15482"/>
                  </a:cubicBezTo>
                  <a:close/>
                  <a:moveTo>
                    <a:pt x="12215" y="15443"/>
                  </a:moveTo>
                  <a:cubicBezTo>
                    <a:pt x="12215" y="15449"/>
                    <a:pt x="12221" y="15456"/>
                    <a:pt x="12221" y="15456"/>
                  </a:cubicBezTo>
                  <a:cubicBezTo>
                    <a:pt x="12228" y="15482"/>
                    <a:pt x="12247" y="15501"/>
                    <a:pt x="12267" y="15514"/>
                  </a:cubicBezTo>
                  <a:cubicBezTo>
                    <a:pt x="12293" y="15534"/>
                    <a:pt x="12332" y="15553"/>
                    <a:pt x="12397" y="15573"/>
                  </a:cubicBezTo>
                  <a:lnTo>
                    <a:pt x="12657" y="15638"/>
                  </a:lnTo>
                  <a:cubicBezTo>
                    <a:pt x="12761" y="15664"/>
                    <a:pt x="12833" y="15683"/>
                    <a:pt x="12878" y="15690"/>
                  </a:cubicBezTo>
                  <a:cubicBezTo>
                    <a:pt x="12943" y="15696"/>
                    <a:pt x="12976" y="15696"/>
                    <a:pt x="12976" y="15696"/>
                  </a:cubicBezTo>
                  <a:lnTo>
                    <a:pt x="13041" y="15722"/>
                  </a:lnTo>
                  <a:lnTo>
                    <a:pt x="13613" y="15781"/>
                  </a:lnTo>
                  <a:lnTo>
                    <a:pt x="13672" y="15781"/>
                  </a:lnTo>
                  <a:cubicBezTo>
                    <a:pt x="13652" y="15794"/>
                    <a:pt x="13633" y="15807"/>
                    <a:pt x="13613" y="15813"/>
                  </a:cubicBezTo>
                  <a:cubicBezTo>
                    <a:pt x="13587" y="15820"/>
                    <a:pt x="13516" y="15820"/>
                    <a:pt x="13392" y="15820"/>
                  </a:cubicBezTo>
                  <a:cubicBezTo>
                    <a:pt x="13337" y="15817"/>
                    <a:pt x="13296" y="15815"/>
                    <a:pt x="13269" y="15815"/>
                  </a:cubicBezTo>
                  <a:cubicBezTo>
                    <a:pt x="13242" y="15815"/>
                    <a:pt x="13229" y="15817"/>
                    <a:pt x="13229" y="15820"/>
                  </a:cubicBezTo>
                  <a:cubicBezTo>
                    <a:pt x="13080" y="15800"/>
                    <a:pt x="12859" y="15761"/>
                    <a:pt x="12572" y="15696"/>
                  </a:cubicBezTo>
                  <a:cubicBezTo>
                    <a:pt x="12462" y="15670"/>
                    <a:pt x="12377" y="15651"/>
                    <a:pt x="12325" y="15625"/>
                  </a:cubicBezTo>
                  <a:cubicBezTo>
                    <a:pt x="12234" y="15592"/>
                    <a:pt x="12169" y="15540"/>
                    <a:pt x="12130" y="15482"/>
                  </a:cubicBezTo>
                  <a:lnTo>
                    <a:pt x="12124" y="15482"/>
                  </a:lnTo>
                  <a:cubicBezTo>
                    <a:pt x="12156" y="15469"/>
                    <a:pt x="12189" y="15456"/>
                    <a:pt x="12215" y="15443"/>
                  </a:cubicBezTo>
                  <a:close/>
                  <a:moveTo>
                    <a:pt x="5997" y="15501"/>
                  </a:moveTo>
                  <a:cubicBezTo>
                    <a:pt x="6004" y="15547"/>
                    <a:pt x="6017" y="15592"/>
                    <a:pt x="6049" y="15631"/>
                  </a:cubicBezTo>
                  <a:cubicBezTo>
                    <a:pt x="6082" y="15670"/>
                    <a:pt x="6121" y="15696"/>
                    <a:pt x="6166" y="15709"/>
                  </a:cubicBezTo>
                  <a:cubicBezTo>
                    <a:pt x="6179" y="15709"/>
                    <a:pt x="6199" y="15716"/>
                    <a:pt x="6212" y="15716"/>
                  </a:cubicBezTo>
                  <a:cubicBezTo>
                    <a:pt x="6205" y="15722"/>
                    <a:pt x="6205" y="15735"/>
                    <a:pt x="6199" y="15748"/>
                  </a:cubicBezTo>
                  <a:cubicBezTo>
                    <a:pt x="6186" y="15781"/>
                    <a:pt x="6173" y="15807"/>
                    <a:pt x="6153" y="15820"/>
                  </a:cubicBezTo>
                  <a:cubicBezTo>
                    <a:pt x="6126" y="15844"/>
                    <a:pt x="6098" y="15855"/>
                    <a:pt x="6066" y="15855"/>
                  </a:cubicBezTo>
                  <a:cubicBezTo>
                    <a:pt x="6037" y="15855"/>
                    <a:pt x="6006" y="15845"/>
                    <a:pt x="5971" y="15826"/>
                  </a:cubicBezTo>
                  <a:cubicBezTo>
                    <a:pt x="5945" y="15813"/>
                    <a:pt x="5932" y="15800"/>
                    <a:pt x="5919" y="15781"/>
                  </a:cubicBezTo>
                  <a:cubicBezTo>
                    <a:pt x="5906" y="15761"/>
                    <a:pt x="5906" y="15735"/>
                    <a:pt x="5913" y="15703"/>
                  </a:cubicBezTo>
                  <a:lnTo>
                    <a:pt x="5919" y="15612"/>
                  </a:lnTo>
                  <a:cubicBezTo>
                    <a:pt x="5919" y="15592"/>
                    <a:pt x="5919" y="15586"/>
                    <a:pt x="5919" y="15573"/>
                  </a:cubicBezTo>
                  <a:cubicBezTo>
                    <a:pt x="5945" y="15553"/>
                    <a:pt x="5971" y="15534"/>
                    <a:pt x="5997" y="15501"/>
                  </a:cubicBezTo>
                  <a:close/>
                  <a:moveTo>
                    <a:pt x="2259" y="15551"/>
                  </a:moveTo>
                  <a:cubicBezTo>
                    <a:pt x="2261" y="15551"/>
                    <a:pt x="2262" y="15552"/>
                    <a:pt x="2264" y="15553"/>
                  </a:cubicBezTo>
                  <a:cubicBezTo>
                    <a:pt x="2264" y="15553"/>
                    <a:pt x="2271" y="15560"/>
                    <a:pt x="2277" y="15573"/>
                  </a:cubicBezTo>
                  <a:cubicBezTo>
                    <a:pt x="2277" y="15579"/>
                    <a:pt x="2284" y="15592"/>
                    <a:pt x="2297" y="15605"/>
                  </a:cubicBezTo>
                  <a:cubicBezTo>
                    <a:pt x="2355" y="15657"/>
                    <a:pt x="2414" y="15690"/>
                    <a:pt x="2492" y="15703"/>
                  </a:cubicBezTo>
                  <a:lnTo>
                    <a:pt x="2472" y="15761"/>
                  </a:lnTo>
                  <a:cubicBezTo>
                    <a:pt x="2459" y="15787"/>
                    <a:pt x="2453" y="15800"/>
                    <a:pt x="2446" y="15807"/>
                  </a:cubicBezTo>
                  <a:cubicBezTo>
                    <a:pt x="2440" y="15820"/>
                    <a:pt x="2420" y="15833"/>
                    <a:pt x="2401" y="15846"/>
                  </a:cubicBezTo>
                  <a:cubicBezTo>
                    <a:pt x="2384" y="15859"/>
                    <a:pt x="2367" y="15866"/>
                    <a:pt x="2352" y="15866"/>
                  </a:cubicBezTo>
                  <a:cubicBezTo>
                    <a:pt x="2344" y="15866"/>
                    <a:pt x="2336" y="15864"/>
                    <a:pt x="2329" y="15859"/>
                  </a:cubicBezTo>
                  <a:cubicBezTo>
                    <a:pt x="2323" y="15859"/>
                    <a:pt x="2310" y="15846"/>
                    <a:pt x="2290" y="15826"/>
                  </a:cubicBezTo>
                  <a:cubicBezTo>
                    <a:pt x="2251" y="15755"/>
                    <a:pt x="2225" y="15703"/>
                    <a:pt x="2212" y="15657"/>
                  </a:cubicBezTo>
                  <a:cubicBezTo>
                    <a:pt x="2206" y="15638"/>
                    <a:pt x="2199" y="15625"/>
                    <a:pt x="2193" y="15618"/>
                  </a:cubicBezTo>
                  <a:cubicBezTo>
                    <a:pt x="2193" y="15612"/>
                    <a:pt x="2186" y="15612"/>
                    <a:pt x="2186" y="15612"/>
                  </a:cubicBezTo>
                  <a:cubicBezTo>
                    <a:pt x="2212" y="15592"/>
                    <a:pt x="2232" y="15579"/>
                    <a:pt x="2245" y="15566"/>
                  </a:cubicBezTo>
                  <a:cubicBezTo>
                    <a:pt x="2249" y="15557"/>
                    <a:pt x="2254" y="15551"/>
                    <a:pt x="2259" y="15551"/>
                  </a:cubicBezTo>
                  <a:close/>
                  <a:moveTo>
                    <a:pt x="6420" y="15625"/>
                  </a:moveTo>
                  <a:cubicBezTo>
                    <a:pt x="6453" y="15703"/>
                    <a:pt x="6505" y="15761"/>
                    <a:pt x="6589" y="15794"/>
                  </a:cubicBezTo>
                  <a:cubicBezTo>
                    <a:pt x="6609" y="15807"/>
                    <a:pt x="6622" y="15807"/>
                    <a:pt x="6641" y="15813"/>
                  </a:cubicBezTo>
                  <a:cubicBezTo>
                    <a:pt x="6635" y="15820"/>
                    <a:pt x="6622" y="15826"/>
                    <a:pt x="6615" y="15839"/>
                  </a:cubicBezTo>
                  <a:cubicBezTo>
                    <a:pt x="6589" y="15865"/>
                    <a:pt x="6563" y="15898"/>
                    <a:pt x="6531" y="15937"/>
                  </a:cubicBezTo>
                  <a:cubicBezTo>
                    <a:pt x="6524" y="15924"/>
                    <a:pt x="6518" y="15917"/>
                    <a:pt x="6505" y="15917"/>
                  </a:cubicBezTo>
                  <a:cubicBezTo>
                    <a:pt x="6479" y="15917"/>
                    <a:pt x="6459" y="15917"/>
                    <a:pt x="6440" y="15911"/>
                  </a:cubicBezTo>
                  <a:cubicBezTo>
                    <a:pt x="6427" y="15904"/>
                    <a:pt x="6407" y="15898"/>
                    <a:pt x="6394" y="15878"/>
                  </a:cubicBezTo>
                  <a:cubicBezTo>
                    <a:pt x="6362" y="15846"/>
                    <a:pt x="6349" y="15807"/>
                    <a:pt x="6342" y="15755"/>
                  </a:cubicBezTo>
                  <a:lnTo>
                    <a:pt x="6342" y="15690"/>
                  </a:lnTo>
                  <a:cubicBezTo>
                    <a:pt x="6375" y="15677"/>
                    <a:pt x="6401" y="15651"/>
                    <a:pt x="6420" y="15625"/>
                  </a:cubicBezTo>
                  <a:close/>
                  <a:moveTo>
                    <a:pt x="3006" y="14597"/>
                  </a:moveTo>
                  <a:cubicBezTo>
                    <a:pt x="3065" y="14632"/>
                    <a:pt x="3128" y="14648"/>
                    <a:pt x="3197" y="14648"/>
                  </a:cubicBezTo>
                  <a:cubicBezTo>
                    <a:pt x="3219" y="14648"/>
                    <a:pt x="3242" y="14646"/>
                    <a:pt x="3266" y="14643"/>
                  </a:cubicBezTo>
                  <a:lnTo>
                    <a:pt x="3285" y="14643"/>
                  </a:lnTo>
                  <a:cubicBezTo>
                    <a:pt x="3220" y="14909"/>
                    <a:pt x="3149" y="15163"/>
                    <a:pt x="3064" y="15410"/>
                  </a:cubicBezTo>
                  <a:lnTo>
                    <a:pt x="3038" y="15495"/>
                  </a:lnTo>
                  <a:cubicBezTo>
                    <a:pt x="2999" y="15592"/>
                    <a:pt x="2980" y="15657"/>
                    <a:pt x="2973" y="15683"/>
                  </a:cubicBezTo>
                  <a:cubicBezTo>
                    <a:pt x="2967" y="15709"/>
                    <a:pt x="2960" y="15755"/>
                    <a:pt x="2947" y="15813"/>
                  </a:cubicBezTo>
                  <a:cubicBezTo>
                    <a:pt x="2941" y="15839"/>
                    <a:pt x="2908" y="15885"/>
                    <a:pt x="2856" y="15943"/>
                  </a:cubicBezTo>
                  <a:cubicBezTo>
                    <a:pt x="2856" y="15943"/>
                    <a:pt x="2850" y="15950"/>
                    <a:pt x="2850" y="15950"/>
                  </a:cubicBezTo>
                  <a:cubicBezTo>
                    <a:pt x="2837" y="15937"/>
                    <a:pt x="2824" y="15924"/>
                    <a:pt x="2817" y="15917"/>
                  </a:cubicBezTo>
                  <a:cubicBezTo>
                    <a:pt x="2785" y="15891"/>
                    <a:pt x="2765" y="15865"/>
                    <a:pt x="2765" y="15859"/>
                  </a:cubicBezTo>
                  <a:cubicBezTo>
                    <a:pt x="2719" y="15631"/>
                    <a:pt x="2726" y="15417"/>
                    <a:pt x="2785" y="15202"/>
                  </a:cubicBezTo>
                  <a:cubicBezTo>
                    <a:pt x="2863" y="15033"/>
                    <a:pt x="2902" y="14942"/>
                    <a:pt x="2902" y="14929"/>
                  </a:cubicBezTo>
                  <a:cubicBezTo>
                    <a:pt x="2954" y="14805"/>
                    <a:pt x="2986" y="14695"/>
                    <a:pt x="3006" y="14597"/>
                  </a:cubicBezTo>
                  <a:close/>
                  <a:moveTo>
                    <a:pt x="1920" y="15592"/>
                  </a:moveTo>
                  <a:cubicBezTo>
                    <a:pt x="1926" y="15605"/>
                    <a:pt x="1946" y="15612"/>
                    <a:pt x="1965" y="15625"/>
                  </a:cubicBezTo>
                  <a:cubicBezTo>
                    <a:pt x="1985" y="15638"/>
                    <a:pt x="2024" y="15644"/>
                    <a:pt x="2082" y="15644"/>
                  </a:cubicBezTo>
                  <a:lnTo>
                    <a:pt x="2115" y="15638"/>
                  </a:lnTo>
                  <a:lnTo>
                    <a:pt x="2115" y="15638"/>
                  </a:lnTo>
                  <a:cubicBezTo>
                    <a:pt x="2108" y="15644"/>
                    <a:pt x="2108" y="15651"/>
                    <a:pt x="2108" y="15657"/>
                  </a:cubicBezTo>
                  <a:cubicBezTo>
                    <a:pt x="2108" y="15683"/>
                    <a:pt x="2115" y="15703"/>
                    <a:pt x="2128" y="15716"/>
                  </a:cubicBezTo>
                  <a:cubicBezTo>
                    <a:pt x="2134" y="15735"/>
                    <a:pt x="2141" y="15748"/>
                    <a:pt x="2141" y="15748"/>
                  </a:cubicBezTo>
                  <a:lnTo>
                    <a:pt x="2134" y="15774"/>
                  </a:lnTo>
                  <a:cubicBezTo>
                    <a:pt x="2089" y="15872"/>
                    <a:pt x="2024" y="15924"/>
                    <a:pt x="1952" y="15950"/>
                  </a:cubicBezTo>
                  <a:cubicBezTo>
                    <a:pt x="1938" y="15955"/>
                    <a:pt x="1926" y="15957"/>
                    <a:pt x="1915" y="15957"/>
                  </a:cubicBezTo>
                  <a:cubicBezTo>
                    <a:pt x="1895" y="15957"/>
                    <a:pt x="1880" y="15950"/>
                    <a:pt x="1868" y="15937"/>
                  </a:cubicBezTo>
                  <a:lnTo>
                    <a:pt x="1835" y="15904"/>
                  </a:lnTo>
                  <a:lnTo>
                    <a:pt x="1828" y="15904"/>
                  </a:lnTo>
                  <a:cubicBezTo>
                    <a:pt x="1835" y="15859"/>
                    <a:pt x="1848" y="15813"/>
                    <a:pt x="1855" y="15774"/>
                  </a:cubicBezTo>
                  <a:cubicBezTo>
                    <a:pt x="1868" y="15716"/>
                    <a:pt x="1887" y="15651"/>
                    <a:pt x="1920" y="15592"/>
                  </a:cubicBezTo>
                  <a:close/>
                  <a:moveTo>
                    <a:pt x="4599" y="13550"/>
                  </a:moveTo>
                  <a:lnTo>
                    <a:pt x="4599" y="13550"/>
                  </a:lnTo>
                  <a:cubicBezTo>
                    <a:pt x="4703" y="13693"/>
                    <a:pt x="4853" y="13797"/>
                    <a:pt x="5041" y="13843"/>
                  </a:cubicBezTo>
                  <a:cubicBezTo>
                    <a:pt x="5119" y="13864"/>
                    <a:pt x="5194" y="13874"/>
                    <a:pt x="5267" y="13874"/>
                  </a:cubicBezTo>
                  <a:cubicBezTo>
                    <a:pt x="5376" y="13874"/>
                    <a:pt x="5480" y="13851"/>
                    <a:pt x="5581" y="13804"/>
                  </a:cubicBezTo>
                  <a:cubicBezTo>
                    <a:pt x="5614" y="13791"/>
                    <a:pt x="5640" y="13778"/>
                    <a:pt x="5659" y="13758"/>
                  </a:cubicBezTo>
                  <a:cubicBezTo>
                    <a:pt x="5666" y="13765"/>
                    <a:pt x="5666" y="13765"/>
                    <a:pt x="5679" y="13771"/>
                  </a:cubicBezTo>
                  <a:cubicBezTo>
                    <a:pt x="5731" y="13804"/>
                    <a:pt x="5776" y="13843"/>
                    <a:pt x="5809" y="13882"/>
                  </a:cubicBezTo>
                  <a:cubicBezTo>
                    <a:pt x="5822" y="13901"/>
                    <a:pt x="5841" y="13940"/>
                    <a:pt x="5867" y="13992"/>
                  </a:cubicBezTo>
                  <a:lnTo>
                    <a:pt x="5919" y="14149"/>
                  </a:lnTo>
                  <a:lnTo>
                    <a:pt x="5945" y="14194"/>
                  </a:lnTo>
                  <a:lnTo>
                    <a:pt x="5991" y="14350"/>
                  </a:lnTo>
                  <a:cubicBezTo>
                    <a:pt x="5997" y="14363"/>
                    <a:pt x="5997" y="14376"/>
                    <a:pt x="6004" y="14389"/>
                  </a:cubicBezTo>
                  <a:lnTo>
                    <a:pt x="5984" y="14389"/>
                  </a:lnTo>
                  <a:cubicBezTo>
                    <a:pt x="5893" y="14376"/>
                    <a:pt x="5757" y="14370"/>
                    <a:pt x="5581" y="14363"/>
                  </a:cubicBezTo>
                  <a:cubicBezTo>
                    <a:pt x="5490" y="14363"/>
                    <a:pt x="5425" y="14370"/>
                    <a:pt x="5386" y="14376"/>
                  </a:cubicBezTo>
                  <a:cubicBezTo>
                    <a:pt x="5314" y="14389"/>
                    <a:pt x="5256" y="14415"/>
                    <a:pt x="5217" y="14454"/>
                  </a:cubicBezTo>
                  <a:cubicBezTo>
                    <a:pt x="5171" y="14493"/>
                    <a:pt x="5139" y="14571"/>
                    <a:pt x="5106" y="14682"/>
                  </a:cubicBezTo>
                  <a:cubicBezTo>
                    <a:pt x="4989" y="15079"/>
                    <a:pt x="4885" y="15443"/>
                    <a:pt x="4801" y="15774"/>
                  </a:cubicBezTo>
                  <a:cubicBezTo>
                    <a:pt x="4755" y="15917"/>
                    <a:pt x="4697" y="15996"/>
                    <a:pt x="4619" y="15996"/>
                  </a:cubicBezTo>
                  <a:lnTo>
                    <a:pt x="4612" y="15996"/>
                  </a:lnTo>
                  <a:cubicBezTo>
                    <a:pt x="4625" y="15983"/>
                    <a:pt x="4632" y="15963"/>
                    <a:pt x="4638" y="15950"/>
                  </a:cubicBezTo>
                  <a:cubicBezTo>
                    <a:pt x="4671" y="15878"/>
                    <a:pt x="4697" y="15794"/>
                    <a:pt x="4729" y="15696"/>
                  </a:cubicBezTo>
                  <a:cubicBezTo>
                    <a:pt x="4736" y="15657"/>
                    <a:pt x="4755" y="15573"/>
                    <a:pt x="4788" y="15443"/>
                  </a:cubicBezTo>
                  <a:cubicBezTo>
                    <a:pt x="4879" y="15000"/>
                    <a:pt x="4996" y="14643"/>
                    <a:pt x="5132" y="14363"/>
                  </a:cubicBezTo>
                  <a:cubicBezTo>
                    <a:pt x="5171" y="14298"/>
                    <a:pt x="5204" y="14253"/>
                    <a:pt x="5243" y="14227"/>
                  </a:cubicBezTo>
                  <a:cubicBezTo>
                    <a:pt x="5275" y="14201"/>
                    <a:pt x="5334" y="14181"/>
                    <a:pt x="5405" y="14168"/>
                  </a:cubicBezTo>
                  <a:cubicBezTo>
                    <a:pt x="5549" y="14142"/>
                    <a:pt x="5679" y="14116"/>
                    <a:pt x="5789" y="14083"/>
                  </a:cubicBezTo>
                  <a:cubicBezTo>
                    <a:pt x="5815" y="14070"/>
                    <a:pt x="5828" y="14057"/>
                    <a:pt x="5828" y="14044"/>
                  </a:cubicBezTo>
                  <a:cubicBezTo>
                    <a:pt x="5822" y="14031"/>
                    <a:pt x="5809" y="14025"/>
                    <a:pt x="5789" y="14025"/>
                  </a:cubicBezTo>
                  <a:cubicBezTo>
                    <a:pt x="5744" y="14025"/>
                    <a:pt x="5685" y="14038"/>
                    <a:pt x="5620" y="14057"/>
                  </a:cubicBezTo>
                  <a:cubicBezTo>
                    <a:pt x="5510" y="14083"/>
                    <a:pt x="5451" y="14096"/>
                    <a:pt x="5445" y="14096"/>
                  </a:cubicBezTo>
                  <a:cubicBezTo>
                    <a:pt x="5386" y="14109"/>
                    <a:pt x="5347" y="14116"/>
                    <a:pt x="5314" y="14123"/>
                  </a:cubicBezTo>
                  <a:cubicBezTo>
                    <a:pt x="5269" y="14136"/>
                    <a:pt x="5223" y="14149"/>
                    <a:pt x="5191" y="14175"/>
                  </a:cubicBezTo>
                  <a:cubicBezTo>
                    <a:pt x="5152" y="14207"/>
                    <a:pt x="5106" y="14266"/>
                    <a:pt x="5067" y="14357"/>
                  </a:cubicBezTo>
                  <a:cubicBezTo>
                    <a:pt x="4924" y="14662"/>
                    <a:pt x="4820" y="14987"/>
                    <a:pt x="4755" y="15326"/>
                  </a:cubicBezTo>
                  <a:cubicBezTo>
                    <a:pt x="4723" y="15521"/>
                    <a:pt x="4703" y="15638"/>
                    <a:pt x="4690" y="15677"/>
                  </a:cubicBezTo>
                  <a:cubicBezTo>
                    <a:pt x="4658" y="15800"/>
                    <a:pt x="4612" y="15904"/>
                    <a:pt x="4560" y="15983"/>
                  </a:cubicBezTo>
                  <a:cubicBezTo>
                    <a:pt x="4528" y="15970"/>
                    <a:pt x="4501" y="15943"/>
                    <a:pt x="4482" y="15904"/>
                  </a:cubicBezTo>
                  <a:cubicBezTo>
                    <a:pt x="4462" y="15865"/>
                    <a:pt x="4449" y="15807"/>
                    <a:pt x="4436" y="15729"/>
                  </a:cubicBezTo>
                  <a:cubicBezTo>
                    <a:pt x="4423" y="15488"/>
                    <a:pt x="4430" y="15163"/>
                    <a:pt x="4462" y="14766"/>
                  </a:cubicBezTo>
                  <a:cubicBezTo>
                    <a:pt x="4475" y="14701"/>
                    <a:pt x="4469" y="14656"/>
                    <a:pt x="4462" y="14617"/>
                  </a:cubicBezTo>
                  <a:cubicBezTo>
                    <a:pt x="4443" y="14565"/>
                    <a:pt x="4410" y="14532"/>
                    <a:pt x="4358" y="14526"/>
                  </a:cubicBezTo>
                  <a:cubicBezTo>
                    <a:pt x="4326" y="14526"/>
                    <a:pt x="4293" y="14539"/>
                    <a:pt x="4274" y="14558"/>
                  </a:cubicBezTo>
                  <a:cubicBezTo>
                    <a:pt x="4261" y="14565"/>
                    <a:pt x="4254" y="14565"/>
                    <a:pt x="4248" y="14571"/>
                  </a:cubicBezTo>
                  <a:cubicBezTo>
                    <a:pt x="4222" y="14591"/>
                    <a:pt x="4202" y="14630"/>
                    <a:pt x="4189" y="14688"/>
                  </a:cubicBezTo>
                  <a:cubicBezTo>
                    <a:pt x="4118" y="14896"/>
                    <a:pt x="4033" y="15105"/>
                    <a:pt x="3929" y="15306"/>
                  </a:cubicBezTo>
                  <a:lnTo>
                    <a:pt x="3851" y="15462"/>
                  </a:lnTo>
                  <a:cubicBezTo>
                    <a:pt x="3812" y="15560"/>
                    <a:pt x="3780" y="15657"/>
                    <a:pt x="3760" y="15768"/>
                  </a:cubicBezTo>
                  <a:cubicBezTo>
                    <a:pt x="3741" y="15859"/>
                    <a:pt x="3728" y="15911"/>
                    <a:pt x="3708" y="15943"/>
                  </a:cubicBezTo>
                  <a:cubicBezTo>
                    <a:pt x="3682" y="15983"/>
                    <a:pt x="3637" y="16022"/>
                    <a:pt x="3565" y="16054"/>
                  </a:cubicBezTo>
                  <a:cubicBezTo>
                    <a:pt x="3565" y="16048"/>
                    <a:pt x="3571" y="16041"/>
                    <a:pt x="3571" y="16028"/>
                  </a:cubicBezTo>
                  <a:cubicBezTo>
                    <a:pt x="3656" y="15859"/>
                    <a:pt x="3715" y="15690"/>
                    <a:pt x="3754" y="15527"/>
                  </a:cubicBezTo>
                  <a:cubicBezTo>
                    <a:pt x="3793" y="15378"/>
                    <a:pt x="3812" y="15293"/>
                    <a:pt x="3819" y="15280"/>
                  </a:cubicBezTo>
                  <a:cubicBezTo>
                    <a:pt x="3832" y="15235"/>
                    <a:pt x="3858" y="15189"/>
                    <a:pt x="3890" y="15144"/>
                  </a:cubicBezTo>
                  <a:cubicBezTo>
                    <a:pt x="4027" y="14890"/>
                    <a:pt x="4131" y="14617"/>
                    <a:pt x="4202" y="14337"/>
                  </a:cubicBezTo>
                  <a:cubicBezTo>
                    <a:pt x="4209" y="14331"/>
                    <a:pt x="4209" y="14324"/>
                    <a:pt x="4209" y="14318"/>
                  </a:cubicBezTo>
                  <a:cubicBezTo>
                    <a:pt x="4215" y="14311"/>
                    <a:pt x="4228" y="14305"/>
                    <a:pt x="4241" y="14298"/>
                  </a:cubicBezTo>
                  <a:cubicBezTo>
                    <a:pt x="4300" y="14266"/>
                    <a:pt x="4352" y="14227"/>
                    <a:pt x="4404" y="14162"/>
                  </a:cubicBezTo>
                  <a:cubicBezTo>
                    <a:pt x="4554" y="13986"/>
                    <a:pt x="4619" y="13778"/>
                    <a:pt x="4599" y="13550"/>
                  </a:cubicBezTo>
                  <a:close/>
                  <a:moveTo>
                    <a:pt x="5399" y="15768"/>
                  </a:moveTo>
                  <a:cubicBezTo>
                    <a:pt x="5412" y="15807"/>
                    <a:pt x="5438" y="15839"/>
                    <a:pt x="5471" y="15865"/>
                  </a:cubicBezTo>
                  <a:cubicBezTo>
                    <a:pt x="5471" y="15872"/>
                    <a:pt x="5464" y="15872"/>
                    <a:pt x="5458" y="15878"/>
                  </a:cubicBezTo>
                  <a:lnTo>
                    <a:pt x="5412" y="15956"/>
                  </a:lnTo>
                  <a:cubicBezTo>
                    <a:pt x="5392" y="15983"/>
                    <a:pt x="5379" y="16002"/>
                    <a:pt x="5360" y="16022"/>
                  </a:cubicBezTo>
                  <a:cubicBezTo>
                    <a:pt x="5340" y="16035"/>
                    <a:pt x="5308" y="16054"/>
                    <a:pt x="5262" y="16074"/>
                  </a:cubicBezTo>
                  <a:cubicBezTo>
                    <a:pt x="5204" y="16093"/>
                    <a:pt x="5152" y="16106"/>
                    <a:pt x="5119" y="16106"/>
                  </a:cubicBezTo>
                  <a:cubicBezTo>
                    <a:pt x="5106" y="16009"/>
                    <a:pt x="5080" y="15924"/>
                    <a:pt x="5035" y="15872"/>
                  </a:cubicBezTo>
                  <a:cubicBezTo>
                    <a:pt x="5035" y="15859"/>
                    <a:pt x="5035" y="15852"/>
                    <a:pt x="5041" y="15839"/>
                  </a:cubicBezTo>
                  <a:cubicBezTo>
                    <a:pt x="5054" y="15852"/>
                    <a:pt x="5067" y="15859"/>
                    <a:pt x="5080" y="15865"/>
                  </a:cubicBezTo>
                  <a:cubicBezTo>
                    <a:pt x="5098" y="15871"/>
                    <a:pt x="5119" y="15875"/>
                    <a:pt x="5144" y="15875"/>
                  </a:cubicBezTo>
                  <a:cubicBezTo>
                    <a:pt x="5175" y="15875"/>
                    <a:pt x="5210" y="15870"/>
                    <a:pt x="5249" y="15859"/>
                  </a:cubicBezTo>
                  <a:cubicBezTo>
                    <a:pt x="5327" y="15839"/>
                    <a:pt x="5379" y="15807"/>
                    <a:pt x="5399" y="15768"/>
                  </a:cubicBezTo>
                  <a:close/>
                  <a:moveTo>
                    <a:pt x="4209" y="15716"/>
                  </a:moveTo>
                  <a:cubicBezTo>
                    <a:pt x="4215" y="15807"/>
                    <a:pt x="4222" y="15872"/>
                    <a:pt x="4241" y="15924"/>
                  </a:cubicBezTo>
                  <a:cubicBezTo>
                    <a:pt x="4241" y="15937"/>
                    <a:pt x="4248" y="15943"/>
                    <a:pt x="4254" y="15956"/>
                  </a:cubicBezTo>
                  <a:cubicBezTo>
                    <a:pt x="4215" y="16022"/>
                    <a:pt x="4176" y="16061"/>
                    <a:pt x="4144" y="16080"/>
                  </a:cubicBezTo>
                  <a:cubicBezTo>
                    <a:pt x="4124" y="16093"/>
                    <a:pt x="4092" y="16106"/>
                    <a:pt x="4046" y="16113"/>
                  </a:cubicBezTo>
                  <a:lnTo>
                    <a:pt x="3936" y="16119"/>
                  </a:lnTo>
                  <a:cubicBezTo>
                    <a:pt x="3897" y="16119"/>
                    <a:pt x="3877" y="16113"/>
                    <a:pt x="3864" y="16093"/>
                  </a:cubicBezTo>
                  <a:lnTo>
                    <a:pt x="3851" y="16087"/>
                  </a:lnTo>
                  <a:cubicBezTo>
                    <a:pt x="3864" y="16080"/>
                    <a:pt x="3864" y="16067"/>
                    <a:pt x="3871" y="16061"/>
                  </a:cubicBezTo>
                  <a:cubicBezTo>
                    <a:pt x="3897" y="16022"/>
                    <a:pt x="3923" y="15963"/>
                    <a:pt x="3942" y="15898"/>
                  </a:cubicBezTo>
                  <a:cubicBezTo>
                    <a:pt x="3955" y="15826"/>
                    <a:pt x="3968" y="15768"/>
                    <a:pt x="3981" y="15729"/>
                  </a:cubicBezTo>
                  <a:cubicBezTo>
                    <a:pt x="4006" y="15741"/>
                    <a:pt x="4036" y="15746"/>
                    <a:pt x="4071" y="15746"/>
                  </a:cubicBezTo>
                  <a:cubicBezTo>
                    <a:pt x="4091" y="15746"/>
                    <a:pt x="4113" y="15744"/>
                    <a:pt x="4137" y="15742"/>
                  </a:cubicBezTo>
                  <a:cubicBezTo>
                    <a:pt x="4163" y="15735"/>
                    <a:pt x="4189" y="15729"/>
                    <a:pt x="4209" y="15716"/>
                  </a:cubicBezTo>
                  <a:close/>
                  <a:moveTo>
                    <a:pt x="2193" y="15833"/>
                  </a:moveTo>
                  <a:cubicBezTo>
                    <a:pt x="2199" y="15846"/>
                    <a:pt x="2219" y="15872"/>
                    <a:pt x="2245" y="15898"/>
                  </a:cubicBezTo>
                  <a:cubicBezTo>
                    <a:pt x="2264" y="15924"/>
                    <a:pt x="2284" y="15943"/>
                    <a:pt x="2303" y="15950"/>
                  </a:cubicBezTo>
                  <a:cubicBezTo>
                    <a:pt x="2316" y="15953"/>
                    <a:pt x="2329" y="15955"/>
                    <a:pt x="2343" y="15955"/>
                  </a:cubicBezTo>
                  <a:cubicBezTo>
                    <a:pt x="2357" y="15955"/>
                    <a:pt x="2372" y="15953"/>
                    <a:pt x="2388" y="15950"/>
                  </a:cubicBezTo>
                  <a:cubicBezTo>
                    <a:pt x="2390" y="15950"/>
                    <a:pt x="2391" y="15950"/>
                    <a:pt x="2392" y="15949"/>
                  </a:cubicBezTo>
                  <a:lnTo>
                    <a:pt x="2392" y="15949"/>
                  </a:lnTo>
                  <a:cubicBezTo>
                    <a:pt x="2386" y="15961"/>
                    <a:pt x="2381" y="15978"/>
                    <a:pt x="2381" y="15989"/>
                  </a:cubicBezTo>
                  <a:cubicBezTo>
                    <a:pt x="2368" y="16028"/>
                    <a:pt x="2349" y="16061"/>
                    <a:pt x="2316" y="16087"/>
                  </a:cubicBezTo>
                  <a:cubicBezTo>
                    <a:pt x="2284" y="16119"/>
                    <a:pt x="2251" y="16139"/>
                    <a:pt x="2212" y="16145"/>
                  </a:cubicBezTo>
                  <a:cubicBezTo>
                    <a:pt x="2201" y="16147"/>
                    <a:pt x="2191" y="16147"/>
                    <a:pt x="2181" y="16147"/>
                  </a:cubicBezTo>
                  <a:cubicBezTo>
                    <a:pt x="2148" y="16147"/>
                    <a:pt x="2118" y="16139"/>
                    <a:pt x="2089" y="16119"/>
                  </a:cubicBezTo>
                  <a:cubicBezTo>
                    <a:pt x="2050" y="16100"/>
                    <a:pt x="2030" y="16067"/>
                    <a:pt x="2017" y="16028"/>
                  </a:cubicBezTo>
                  <a:cubicBezTo>
                    <a:pt x="2017" y="16015"/>
                    <a:pt x="2011" y="16009"/>
                    <a:pt x="2011" y="16002"/>
                  </a:cubicBezTo>
                  <a:cubicBezTo>
                    <a:pt x="2011" y="15996"/>
                    <a:pt x="2011" y="15996"/>
                    <a:pt x="2011" y="15996"/>
                  </a:cubicBezTo>
                  <a:lnTo>
                    <a:pt x="2069" y="15970"/>
                  </a:lnTo>
                  <a:cubicBezTo>
                    <a:pt x="2089" y="15963"/>
                    <a:pt x="2115" y="15937"/>
                    <a:pt x="2147" y="15891"/>
                  </a:cubicBezTo>
                  <a:lnTo>
                    <a:pt x="2193" y="15833"/>
                  </a:lnTo>
                  <a:close/>
                  <a:moveTo>
                    <a:pt x="11943" y="15665"/>
                  </a:moveTo>
                  <a:cubicBezTo>
                    <a:pt x="11932" y="15665"/>
                    <a:pt x="11919" y="15667"/>
                    <a:pt x="11903" y="15670"/>
                  </a:cubicBezTo>
                  <a:cubicBezTo>
                    <a:pt x="11818" y="15683"/>
                    <a:pt x="11753" y="15696"/>
                    <a:pt x="11714" y="15703"/>
                  </a:cubicBezTo>
                  <a:cubicBezTo>
                    <a:pt x="11642" y="15722"/>
                    <a:pt x="11584" y="15742"/>
                    <a:pt x="11532" y="15761"/>
                  </a:cubicBezTo>
                  <a:cubicBezTo>
                    <a:pt x="11532" y="15772"/>
                    <a:pt x="11545" y="15783"/>
                    <a:pt x="11571" y="15783"/>
                  </a:cubicBezTo>
                  <a:cubicBezTo>
                    <a:pt x="11577" y="15783"/>
                    <a:pt x="11583" y="15782"/>
                    <a:pt x="11590" y="15781"/>
                  </a:cubicBezTo>
                  <a:lnTo>
                    <a:pt x="11890" y="15729"/>
                  </a:lnTo>
                  <a:lnTo>
                    <a:pt x="11955" y="15729"/>
                  </a:lnTo>
                  <a:cubicBezTo>
                    <a:pt x="11968" y="15742"/>
                    <a:pt x="11981" y="15748"/>
                    <a:pt x="11994" y="15768"/>
                  </a:cubicBezTo>
                  <a:cubicBezTo>
                    <a:pt x="12026" y="15800"/>
                    <a:pt x="12085" y="15846"/>
                    <a:pt x="12169" y="15891"/>
                  </a:cubicBezTo>
                  <a:lnTo>
                    <a:pt x="12306" y="15970"/>
                  </a:lnTo>
                  <a:cubicBezTo>
                    <a:pt x="12377" y="16015"/>
                    <a:pt x="12442" y="16048"/>
                    <a:pt x="12494" y="16061"/>
                  </a:cubicBezTo>
                  <a:lnTo>
                    <a:pt x="12722" y="16113"/>
                  </a:lnTo>
                  <a:cubicBezTo>
                    <a:pt x="12826" y="16139"/>
                    <a:pt x="12911" y="16152"/>
                    <a:pt x="12982" y="16152"/>
                  </a:cubicBezTo>
                  <a:cubicBezTo>
                    <a:pt x="13021" y="16152"/>
                    <a:pt x="13041" y="16145"/>
                    <a:pt x="13041" y="16119"/>
                  </a:cubicBezTo>
                  <a:cubicBezTo>
                    <a:pt x="13041" y="16106"/>
                    <a:pt x="13021" y="16093"/>
                    <a:pt x="12989" y="16087"/>
                  </a:cubicBezTo>
                  <a:cubicBezTo>
                    <a:pt x="12839" y="16067"/>
                    <a:pt x="12735" y="16054"/>
                    <a:pt x="12670" y="16041"/>
                  </a:cubicBezTo>
                  <a:cubicBezTo>
                    <a:pt x="12559" y="16015"/>
                    <a:pt x="12455" y="15983"/>
                    <a:pt x="12371" y="15943"/>
                  </a:cubicBezTo>
                  <a:lnTo>
                    <a:pt x="12228" y="15859"/>
                  </a:lnTo>
                  <a:cubicBezTo>
                    <a:pt x="12130" y="15794"/>
                    <a:pt x="12065" y="15748"/>
                    <a:pt x="12033" y="15716"/>
                  </a:cubicBezTo>
                  <a:cubicBezTo>
                    <a:pt x="12000" y="15690"/>
                    <a:pt x="11981" y="15670"/>
                    <a:pt x="11974" y="15670"/>
                  </a:cubicBezTo>
                  <a:cubicBezTo>
                    <a:pt x="11964" y="15667"/>
                    <a:pt x="11955" y="15665"/>
                    <a:pt x="11943" y="15665"/>
                  </a:cubicBezTo>
                  <a:close/>
                  <a:moveTo>
                    <a:pt x="3773" y="14051"/>
                  </a:moveTo>
                  <a:cubicBezTo>
                    <a:pt x="3819" y="14129"/>
                    <a:pt x="3858" y="14188"/>
                    <a:pt x="3884" y="14220"/>
                  </a:cubicBezTo>
                  <a:cubicBezTo>
                    <a:pt x="3936" y="14279"/>
                    <a:pt x="3988" y="14311"/>
                    <a:pt x="4046" y="14324"/>
                  </a:cubicBezTo>
                  <a:cubicBezTo>
                    <a:pt x="4069" y="14329"/>
                    <a:pt x="4089" y="14333"/>
                    <a:pt x="4112" y="14333"/>
                  </a:cubicBezTo>
                  <a:cubicBezTo>
                    <a:pt x="4122" y="14333"/>
                    <a:pt x="4132" y="14333"/>
                    <a:pt x="4144" y="14331"/>
                  </a:cubicBezTo>
                  <a:lnTo>
                    <a:pt x="4144" y="14331"/>
                  </a:lnTo>
                  <a:cubicBezTo>
                    <a:pt x="4137" y="14337"/>
                    <a:pt x="4137" y="14344"/>
                    <a:pt x="4137" y="14350"/>
                  </a:cubicBezTo>
                  <a:cubicBezTo>
                    <a:pt x="4111" y="14500"/>
                    <a:pt x="4046" y="14688"/>
                    <a:pt x="3929" y="14929"/>
                  </a:cubicBezTo>
                  <a:lnTo>
                    <a:pt x="3806" y="15202"/>
                  </a:lnTo>
                  <a:cubicBezTo>
                    <a:pt x="3773" y="15267"/>
                    <a:pt x="3754" y="15319"/>
                    <a:pt x="3747" y="15339"/>
                  </a:cubicBezTo>
                  <a:lnTo>
                    <a:pt x="3702" y="15534"/>
                  </a:lnTo>
                  <a:cubicBezTo>
                    <a:pt x="3676" y="15670"/>
                    <a:pt x="3610" y="15846"/>
                    <a:pt x="3513" y="16067"/>
                  </a:cubicBezTo>
                  <a:cubicBezTo>
                    <a:pt x="3506" y="16074"/>
                    <a:pt x="3506" y="16080"/>
                    <a:pt x="3500" y="16087"/>
                  </a:cubicBezTo>
                  <a:lnTo>
                    <a:pt x="3396" y="16139"/>
                  </a:lnTo>
                  <a:cubicBezTo>
                    <a:pt x="3378" y="16149"/>
                    <a:pt x="3364" y="16154"/>
                    <a:pt x="3352" y="16154"/>
                  </a:cubicBezTo>
                  <a:cubicBezTo>
                    <a:pt x="3342" y="16154"/>
                    <a:pt x="3333" y="16151"/>
                    <a:pt x="3324" y="16145"/>
                  </a:cubicBezTo>
                  <a:cubicBezTo>
                    <a:pt x="3318" y="16139"/>
                    <a:pt x="3311" y="16126"/>
                    <a:pt x="3305" y="16113"/>
                  </a:cubicBezTo>
                  <a:cubicBezTo>
                    <a:pt x="3279" y="16028"/>
                    <a:pt x="3279" y="15917"/>
                    <a:pt x="3311" y="15781"/>
                  </a:cubicBezTo>
                  <a:cubicBezTo>
                    <a:pt x="3331" y="15696"/>
                    <a:pt x="3357" y="15605"/>
                    <a:pt x="3389" y="15501"/>
                  </a:cubicBezTo>
                  <a:cubicBezTo>
                    <a:pt x="3415" y="15436"/>
                    <a:pt x="3435" y="15384"/>
                    <a:pt x="3448" y="15352"/>
                  </a:cubicBezTo>
                  <a:cubicBezTo>
                    <a:pt x="3467" y="15287"/>
                    <a:pt x="3487" y="15235"/>
                    <a:pt x="3493" y="15189"/>
                  </a:cubicBezTo>
                  <a:cubicBezTo>
                    <a:pt x="3513" y="15105"/>
                    <a:pt x="3526" y="15046"/>
                    <a:pt x="3539" y="15000"/>
                  </a:cubicBezTo>
                  <a:cubicBezTo>
                    <a:pt x="3565" y="14942"/>
                    <a:pt x="3584" y="14890"/>
                    <a:pt x="3591" y="14857"/>
                  </a:cubicBezTo>
                  <a:cubicBezTo>
                    <a:pt x="3604" y="14792"/>
                    <a:pt x="3591" y="14747"/>
                    <a:pt x="3565" y="14708"/>
                  </a:cubicBezTo>
                  <a:cubicBezTo>
                    <a:pt x="3545" y="14688"/>
                    <a:pt x="3519" y="14675"/>
                    <a:pt x="3487" y="14669"/>
                  </a:cubicBezTo>
                  <a:cubicBezTo>
                    <a:pt x="3448" y="14669"/>
                    <a:pt x="3422" y="14675"/>
                    <a:pt x="3396" y="14701"/>
                  </a:cubicBezTo>
                  <a:cubicBezTo>
                    <a:pt x="3376" y="14721"/>
                    <a:pt x="3357" y="14760"/>
                    <a:pt x="3344" y="14818"/>
                  </a:cubicBezTo>
                  <a:cubicBezTo>
                    <a:pt x="3324" y="14870"/>
                    <a:pt x="3311" y="14929"/>
                    <a:pt x="3298" y="14987"/>
                  </a:cubicBezTo>
                  <a:lnTo>
                    <a:pt x="3272" y="15144"/>
                  </a:lnTo>
                  <a:lnTo>
                    <a:pt x="3214" y="15339"/>
                  </a:lnTo>
                  <a:cubicBezTo>
                    <a:pt x="3123" y="15579"/>
                    <a:pt x="3084" y="15794"/>
                    <a:pt x="3084" y="15983"/>
                  </a:cubicBezTo>
                  <a:lnTo>
                    <a:pt x="3084" y="16035"/>
                  </a:lnTo>
                  <a:cubicBezTo>
                    <a:pt x="3038" y="16048"/>
                    <a:pt x="3006" y="16061"/>
                    <a:pt x="2980" y="16067"/>
                  </a:cubicBezTo>
                  <a:cubicBezTo>
                    <a:pt x="2960" y="16067"/>
                    <a:pt x="2941" y="16054"/>
                    <a:pt x="2928" y="16041"/>
                  </a:cubicBezTo>
                  <a:lnTo>
                    <a:pt x="2882" y="15989"/>
                  </a:lnTo>
                  <a:cubicBezTo>
                    <a:pt x="2876" y="15983"/>
                    <a:pt x="2876" y="15983"/>
                    <a:pt x="2869" y="15976"/>
                  </a:cubicBezTo>
                  <a:cubicBezTo>
                    <a:pt x="2876" y="15970"/>
                    <a:pt x="2882" y="15963"/>
                    <a:pt x="2895" y="15956"/>
                  </a:cubicBezTo>
                  <a:cubicBezTo>
                    <a:pt x="2921" y="15930"/>
                    <a:pt x="2941" y="15904"/>
                    <a:pt x="2947" y="15891"/>
                  </a:cubicBezTo>
                  <a:cubicBezTo>
                    <a:pt x="2967" y="15865"/>
                    <a:pt x="2980" y="15833"/>
                    <a:pt x="2986" y="15787"/>
                  </a:cubicBezTo>
                  <a:cubicBezTo>
                    <a:pt x="2999" y="15722"/>
                    <a:pt x="3006" y="15683"/>
                    <a:pt x="3006" y="15683"/>
                  </a:cubicBezTo>
                  <a:cubicBezTo>
                    <a:pt x="3032" y="15618"/>
                    <a:pt x="3051" y="15566"/>
                    <a:pt x="3064" y="15534"/>
                  </a:cubicBezTo>
                  <a:lnTo>
                    <a:pt x="3357" y="14617"/>
                  </a:lnTo>
                  <a:cubicBezTo>
                    <a:pt x="3415" y="14597"/>
                    <a:pt x="3467" y="14565"/>
                    <a:pt x="3513" y="14526"/>
                  </a:cubicBezTo>
                  <a:cubicBezTo>
                    <a:pt x="3637" y="14428"/>
                    <a:pt x="3721" y="14266"/>
                    <a:pt x="3773" y="14051"/>
                  </a:cubicBezTo>
                  <a:close/>
                  <a:moveTo>
                    <a:pt x="5815" y="15807"/>
                  </a:moveTo>
                  <a:cubicBezTo>
                    <a:pt x="5854" y="15885"/>
                    <a:pt x="5913" y="15937"/>
                    <a:pt x="6004" y="15950"/>
                  </a:cubicBezTo>
                  <a:cubicBezTo>
                    <a:pt x="5997" y="15956"/>
                    <a:pt x="5997" y="15963"/>
                    <a:pt x="5991" y="15976"/>
                  </a:cubicBezTo>
                  <a:cubicBezTo>
                    <a:pt x="5958" y="16067"/>
                    <a:pt x="5900" y="16139"/>
                    <a:pt x="5822" y="16184"/>
                  </a:cubicBezTo>
                  <a:cubicBezTo>
                    <a:pt x="5783" y="16210"/>
                    <a:pt x="5750" y="16223"/>
                    <a:pt x="5731" y="16223"/>
                  </a:cubicBezTo>
                  <a:cubicBezTo>
                    <a:pt x="5723" y="16225"/>
                    <a:pt x="5714" y="16226"/>
                    <a:pt x="5706" y="16226"/>
                  </a:cubicBezTo>
                  <a:cubicBezTo>
                    <a:pt x="5682" y="16226"/>
                    <a:pt x="5659" y="16218"/>
                    <a:pt x="5640" y="16204"/>
                  </a:cubicBezTo>
                  <a:cubicBezTo>
                    <a:pt x="5627" y="16197"/>
                    <a:pt x="5614" y="16178"/>
                    <a:pt x="5601" y="16152"/>
                  </a:cubicBezTo>
                  <a:cubicBezTo>
                    <a:pt x="5562" y="16087"/>
                    <a:pt x="5549" y="16015"/>
                    <a:pt x="5555" y="15930"/>
                  </a:cubicBezTo>
                  <a:cubicBezTo>
                    <a:pt x="5555" y="15917"/>
                    <a:pt x="5562" y="15911"/>
                    <a:pt x="5562" y="15904"/>
                  </a:cubicBezTo>
                  <a:lnTo>
                    <a:pt x="5594" y="15904"/>
                  </a:lnTo>
                  <a:cubicBezTo>
                    <a:pt x="5601" y="15905"/>
                    <a:pt x="5608" y="15905"/>
                    <a:pt x="5615" y="15905"/>
                  </a:cubicBezTo>
                  <a:cubicBezTo>
                    <a:pt x="5691" y="15905"/>
                    <a:pt x="5756" y="15872"/>
                    <a:pt x="5815" y="15807"/>
                  </a:cubicBezTo>
                  <a:close/>
                  <a:moveTo>
                    <a:pt x="6257" y="15872"/>
                  </a:moveTo>
                  <a:cubicBezTo>
                    <a:pt x="6277" y="15911"/>
                    <a:pt x="6303" y="15950"/>
                    <a:pt x="6342" y="15983"/>
                  </a:cubicBezTo>
                  <a:cubicBezTo>
                    <a:pt x="6375" y="16015"/>
                    <a:pt x="6407" y="16035"/>
                    <a:pt x="6433" y="16041"/>
                  </a:cubicBezTo>
                  <a:lnTo>
                    <a:pt x="6440" y="16041"/>
                  </a:lnTo>
                  <a:cubicBezTo>
                    <a:pt x="6388" y="16100"/>
                    <a:pt x="6329" y="16165"/>
                    <a:pt x="6270" y="16236"/>
                  </a:cubicBezTo>
                  <a:cubicBezTo>
                    <a:pt x="6264" y="16243"/>
                    <a:pt x="6257" y="16243"/>
                    <a:pt x="6251" y="16249"/>
                  </a:cubicBezTo>
                  <a:cubicBezTo>
                    <a:pt x="6251" y="16236"/>
                    <a:pt x="6244" y="16223"/>
                    <a:pt x="6231" y="16210"/>
                  </a:cubicBezTo>
                  <a:cubicBezTo>
                    <a:pt x="6205" y="16197"/>
                    <a:pt x="6192" y="16184"/>
                    <a:pt x="6179" y="16178"/>
                  </a:cubicBezTo>
                  <a:cubicBezTo>
                    <a:pt x="6127" y="16139"/>
                    <a:pt x="6101" y="16087"/>
                    <a:pt x="6108" y="16022"/>
                  </a:cubicBezTo>
                  <a:cubicBezTo>
                    <a:pt x="6114" y="15989"/>
                    <a:pt x="6114" y="15963"/>
                    <a:pt x="6114" y="15956"/>
                  </a:cubicBezTo>
                  <a:cubicBezTo>
                    <a:pt x="6166" y="15943"/>
                    <a:pt x="6212" y="15917"/>
                    <a:pt x="6257" y="15872"/>
                  </a:cubicBezTo>
                  <a:close/>
                  <a:moveTo>
                    <a:pt x="2550" y="15826"/>
                  </a:moveTo>
                  <a:cubicBezTo>
                    <a:pt x="2550" y="15826"/>
                    <a:pt x="2550" y="15833"/>
                    <a:pt x="2550" y="15839"/>
                  </a:cubicBezTo>
                  <a:cubicBezTo>
                    <a:pt x="2570" y="15898"/>
                    <a:pt x="2583" y="15943"/>
                    <a:pt x="2596" y="15970"/>
                  </a:cubicBezTo>
                  <a:cubicBezTo>
                    <a:pt x="2602" y="15983"/>
                    <a:pt x="2615" y="16002"/>
                    <a:pt x="2641" y="16028"/>
                  </a:cubicBezTo>
                  <a:lnTo>
                    <a:pt x="2641" y="16048"/>
                  </a:lnTo>
                  <a:lnTo>
                    <a:pt x="2589" y="16217"/>
                  </a:lnTo>
                  <a:cubicBezTo>
                    <a:pt x="2576" y="16236"/>
                    <a:pt x="2557" y="16256"/>
                    <a:pt x="2537" y="16269"/>
                  </a:cubicBezTo>
                  <a:lnTo>
                    <a:pt x="2511" y="16288"/>
                  </a:lnTo>
                  <a:lnTo>
                    <a:pt x="2440" y="16314"/>
                  </a:lnTo>
                  <a:cubicBezTo>
                    <a:pt x="2436" y="16316"/>
                    <a:pt x="2432" y="16317"/>
                    <a:pt x="2427" y="16317"/>
                  </a:cubicBezTo>
                  <a:cubicBezTo>
                    <a:pt x="2415" y="16317"/>
                    <a:pt x="2400" y="16312"/>
                    <a:pt x="2381" y="16308"/>
                  </a:cubicBezTo>
                  <a:cubicBezTo>
                    <a:pt x="2355" y="16301"/>
                    <a:pt x="2336" y="16295"/>
                    <a:pt x="2323" y="16295"/>
                  </a:cubicBezTo>
                  <a:lnTo>
                    <a:pt x="2284" y="16275"/>
                  </a:lnTo>
                  <a:cubicBezTo>
                    <a:pt x="2277" y="16269"/>
                    <a:pt x="2271" y="16249"/>
                    <a:pt x="2258" y="16230"/>
                  </a:cubicBezTo>
                  <a:lnTo>
                    <a:pt x="2245" y="16210"/>
                  </a:lnTo>
                  <a:cubicBezTo>
                    <a:pt x="2251" y="16210"/>
                    <a:pt x="2258" y="16204"/>
                    <a:pt x="2264" y="16204"/>
                  </a:cubicBezTo>
                  <a:cubicBezTo>
                    <a:pt x="2303" y="16191"/>
                    <a:pt x="2342" y="16171"/>
                    <a:pt x="2375" y="16145"/>
                  </a:cubicBezTo>
                  <a:cubicBezTo>
                    <a:pt x="2407" y="16113"/>
                    <a:pt x="2440" y="16061"/>
                    <a:pt x="2466" y="15996"/>
                  </a:cubicBezTo>
                  <a:cubicBezTo>
                    <a:pt x="2479" y="15976"/>
                    <a:pt x="2485" y="15956"/>
                    <a:pt x="2485" y="15950"/>
                  </a:cubicBezTo>
                  <a:cubicBezTo>
                    <a:pt x="2492" y="15930"/>
                    <a:pt x="2485" y="15917"/>
                    <a:pt x="2466" y="15904"/>
                  </a:cubicBezTo>
                  <a:cubicBezTo>
                    <a:pt x="2485" y="15898"/>
                    <a:pt x="2505" y="15878"/>
                    <a:pt x="2518" y="15865"/>
                  </a:cubicBezTo>
                  <a:cubicBezTo>
                    <a:pt x="2531" y="15839"/>
                    <a:pt x="2544" y="15826"/>
                    <a:pt x="2550" y="15826"/>
                  </a:cubicBezTo>
                  <a:close/>
                  <a:moveTo>
                    <a:pt x="3780" y="16158"/>
                  </a:moveTo>
                  <a:cubicBezTo>
                    <a:pt x="3786" y="16171"/>
                    <a:pt x="3786" y="16191"/>
                    <a:pt x="3786" y="16223"/>
                  </a:cubicBezTo>
                  <a:cubicBezTo>
                    <a:pt x="3786" y="16256"/>
                    <a:pt x="3780" y="16282"/>
                    <a:pt x="3773" y="16301"/>
                  </a:cubicBezTo>
                  <a:cubicBezTo>
                    <a:pt x="3760" y="16321"/>
                    <a:pt x="3741" y="16347"/>
                    <a:pt x="3702" y="16366"/>
                  </a:cubicBezTo>
                  <a:cubicBezTo>
                    <a:pt x="3695" y="16373"/>
                    <a:pt x="3663" y="16386"/>
                    <a:pt x="3610" y="16399"/>
                  </a:cubicBezTo>
                  <a:cubicBezTo>
                    <a:pt x="3584" y="16405"/>
                    <a:pt x="3562" y="16408"/>
                    <a:pt x="3543" y="16408"/>
                  </a:cubicBezTo>
                  <a:cubicBezTo>
                    <a:pt x="3524" y="16408"/>
                    <a:pt x="3510" y="16405"/>
                    <a:pt x="3500" y="16399"/>
                  </a:cubicBezTo>
                  <a:cubicBezTo>
                    <a:pt x="3487" y="16392"/>
                    <a:pt x="3474" y="16373"/>
                    <a:pt x="3461" y="16347"/>
                  </a:cubicBezTo>
                  <a:cubicBezTo>
                    <a:pt x="3454" y="16340"/>
                    <a:pt x="3454" y="16334"/>
                    <a:pt x="3448" y="16334"/>
                  </a:cubicBezTo>
                  <a:cubicBezTo>
                    <a:pt x="3474" y="16321"/>
                    <a:pt x="3493" y="16314"/>
                    <a:pt x="3513" y="16301"/>
                  </a:cubicBezTo>
                  <a:cubicBezTo>
                    <a:pt x="3617" y="16249"/>
                    <a:pt x="3682" y="16217"/>
                    <a:pt x="3708" y="16204"/>
                  </a:cubicBezTo>
                  <a:cubicBezTo>
                    <a:pt x="3734" y="16184"/>
                    <a:pt x="3760" y="16171"/>
                    <a:pt x="3780" y="16158"/>
                  </a:cubicBezTo>
                  <a:close/>
                  <a:moveTo>
                    <a:pt x="2713" y="16100"/>
                  </a:moveTo>
                  <a:lnTo>
                    <a:pt x="2752" y="16152"/>
                  </a:lnTo>
                  <a:cubicBezTo>
                    <a:pt x="2778" y="16178"/>
                    <a:pt x="2804" y="16197"/>
                    <a:pt x="2817" y="16210"/>
                  </a:cubicBezTo>
                  <a:cubicBezTo>
                    <a:pt x="2837" y="16223"/>
                    <a:pt x="2863" y="16236"/>
                    <a:pt x="2882" y="16243"/>
                  </a:cubicBezTo>
                  <a:cubicBezTo>
                    <a:pt x="2892" y="16246"/>
                    <a:pt x="2902" y="16248"/>
                    <a:pt x="2912" y="16248"/>
                  </a:cubicBezTo>
                  <a:cubicBezTo>
                    <a:pt x="2923" y="16248"/>
                    <a:pt x="2934" y="16246"/>
                    <a:pt x="2947" y="16243"/>
                  </a:cubicBezTo>
                  <a:lnTo>
                    <a:pt x="2960" y="16243"/>
                  </a:lnTo>
                  <a:cubicBezTo>
                    <a:pt x="2960" y="16256"/>
                    <a:pt x="2960" y="16262"/>
                    <a:pt x="2954" y="16275"/>
                  </a:cubicBezTo>
                  <a:cubicBezTo>
                    <a:pt x="2954" y="16308"/>
                    <a:pt x="2947" y="16327"/>
                    <a:pt x="2934" y="16347"/>
                  </a:cubicBezTo>
                  <a:cubicBezTo>
                    <a:pt x="2921" y="16373"/>
                    <a:pt x="2869" y="16399"/>
                    <a:pt x="2798" y="16412"/>
                  </a:cubicBezTo>
                  <a:cubicBezTo>
                    <a:pt x="2752" y="16418"/>
                    <a:pt x="2719" y="16418"/>
                    <a:pt x="2693" y="16418"/>
                  </a:cubicBezTo>
                  <a:cubicBezTo>
                    <a:pt x="2654" y="16412"/>
                    <a:pt x="2628" y="16399"/>
                    <a:pt x="2609" y="16373"/>
                  </a:cubicBezTo>
                  <a:lnTo>
                    <a:pt x="2583" y="16334"/>
                  </a:lnTo>
                  <a:lnTo>
                    <a:pt x="2648" y="16269"/>
                  </a:lnTo>
                  <a:lnTo>
                    <a:pt x="2706" y="16132"/>
                  </a:lnTo>
                  <a:lnTo>
                    <a:pt x="2713" y="16100"/>
                  </a:lnTo>
                  <a:close/>
                  <a:moveTo>
                    <a:pt x="1822" y="15963"/>
                  </a:moveTo>
                  <a:cubicBezTo>
                    <a:pt x="1828" y="15970"/>
                    <a:pt x="1835" y="15976"/>
                    <a:pt x="1835" y="15983"/>
                  </a:cubicBezTo>
                  <a:cubicBezTo>
                    <a:pt x="1855" y="16002"/>
                    <a:pt x="1874" y="16009"/>
                    <a:pt x="1894" y="16015"/>
                  </a:cubicBezTo>
                  <a:cubicBezTo>
                    <a:pt x="1900" y="16017"/>
                    <a:pt x="1907" y="16018"/>
                    <a:pt x="1913" y="16018"/>
                  </a:cubicBezTo>
                  <a:cubicBezTo>
                    <a:pt x="1926" y="16018"/>
                    <a:pt x="1939" y="16015"/>
                    <a:pt x="1952" y="16015"/>
                  </a:cubicBezTo>
                  <a:cubicBezTo>
                    <a:pt x="1952" y="16028"/>
                    <a:pt x="1952" y="16048"/>
                    <a:pt x="1965" y="16067"/>
                  </a:cubicBezTo>
                  <a:cubicBezTo>
                    <a:pt x="1985" y="16113"/>
                    <a:pt x="2017" y="16152"/>
                    <a:pt x="2056" y="16178"/>
                  </a:cubicBezTo>
                  <a:cubicBezTo>
                    <a:pt x="2082" y="16204"/>
                    <a:pt x="2115" y="16217"/>
                    <a:pt x="2141" y="16223"/>
                  </a:cubicBezTo>
                  <a:cubicBezTo>
                    <a:pt x="2134" y="16249"/>
                    <a:pt x="2102" y="16288"/>
                    <a:pt x="2056" y="16340"/>
                  </a:cubicBezTo>
                  <a:cubicBezTo>
                    <a:pt x="2024" y="16373"/>
                    <a:pt x="1991" y="16399"/>
                    <a:pt x="1965" y="16412"/>
                  </a:cubicBezTo>
                  <a:cubicBezTo>
                    <a:pt x="1940" y="16424"/>
                    <a:pt x="1915" y="16432"/>
                    <a:pt x="1891" y="16432"/>
                  </a:cubicBezTo>
                  <a:cubicBezTo>
                    <a:pt x="1878" y="16432"/>
                    <a:pt x="1866" y="16429"/>
                    <a:pt x="1855" y="16425"/>
                  </a:cubicBezTo>
                  <a:lnTo>
                    <a:pt x="1822" y="16412"/>
                  </a:lnTo>
                  <a:cubicBezTo>
                    <a:pt x="1822" y="16347"/>
                    <a:pt x="1815" y="16275"/>
                    <a:pt x="1815" y="16204"/>
                  </a:cubicBezTo>
                  <a:cubicBezTo>
                    <a:pt x="1815" y="16113"/>
                    <a:pt x="1815" y="16035"/>
                    <a:pt x="1822" y="15963"/>
                  </a:cubicBezTo>
                  <a:close/>
                  <a:moveTo>
                    <a:pt x="9048" y="16259"/>
                  </a:moveTo>
                  <a:cubicBezTo>
                    <a:pt x="9045" y="16259"/>
                    <a:pt x="9043" y="16260"/>
                    <a:pt x="9041" y="16262"/>
                  </a:cubicBezTo>
                  <a:cubicBezTo>
                    <a:pt x="9035" y="16262"/>
                    <a:pt x="9028" y="16269"/>
                    <a:pt x="9028" y="16282"/>
                  </a:cubicBezTo>
                  <a:lnTo>
                    <a:pt x="9041" y="16314"/>
                  </a:lnTo>
                  <a:lnTo>
                    <a:pt x="9126" y="16431"/>
                  </a:lnTo>
                  <a:cubicBezTo>
                    <a:pt x="9143" y="16454"/>
                    <a:pt x="9159" y="16472"/>
                    <a:pt x="9176" y="16472"/>
                  </a:cubicBezTo>
                  <a:cubicBezTo>
                    <a:pt x="9179" y="16472"/>
                    <a:pt x="9182" y="16471"/>
                    <a:pt x="9184" y="16470"/>
                  </a:cubicBezTo>
                  <a:cubicBezTo>
                    <a:pt x="9184" y="16470"/>
                    <a:pt x="9197" y="16464"/>
                    <a:pt x="9223" y="16444"/>
                  </a:cubicBezTo>
                  <a:cubicBezTo>
                    <a:pt x="9249" y="16418"/>
                    <a:pt x="9275" y="16405"/>
                    <a:pt x="9295" y="16405"/>
                  </a:cubicBezTo>
                  <a:cubicBezTo>
                    <a:pt x="9340" y="16392"/>
                    <a:pt x="9360" y="16386"/>
                    <a:pt x="9366" y="16379"/>
                  </a:cubicBezTo>
                  <a:cubicBezTo>
                    <a:pt x="9379" y="16373"/>
                    <a:pt x="9386" y="16360"/>
                    <a:pt x="9392" y="16347"/>
                  </a:cubicBezTo>
                  <a:cubicBezTo>
                    <a:pt x="9392" y="16334"/>
                    <a:pt x="9392" y="16321"/>
                    <a:pt x="9386" y="16314"/>
                  </a:cubicBezTo>
                  <a:cubicBezTo>
                    <a:pt x="9376" y="16308"/>
                    <a:pt x="9366" y="16304"/>
                    <a:pt x="9356" y="16304"/>
                  </a:cubicBezTo>
                  <a:cubicBezTo>
                    <a:pt x="9345" y="16304"/>
                    <a:pt x="9334" y="16308"/>
                    <a:pt x="9321" y="16314"/>
                  </a:cubicBezTo>
                  <a:lnTo>
                    <a:pt x="9191" y="16379"/>
                  </a:lnTo>
                  <a:lnTo>
                    <a:pt x="9171" y="16379"/>
                  </a:lnTo>
                  <a:cubicBezTo>
                    <a:pt x="9171" y="16379"/>
                    <a:pt x="9165" y="16379"/>
                    <a:pt x="9158" y="16366"/>
                  </a:cubicBezTo>
                  <a:cubicBezTo>
                    <a:pt x="9132" y="16327"/>
                    <a:pt x="9106" y="16295"/>
                    <a:pt x="9074" y="16269"/>
                  </a:cubicBezTo>
                  <a:cubicBezTo>
                    <a:pt x="9064" y="16264"/>
                    <a:pt x="9055" y="16259"/>
                    <a:pt x="9048" y="16259"/>
                  </a:cubicBezTo>
                  <a:close/>
                  <a:moveTo>
                    <a:pt x="4274" y="16087"/>
                  </a:moveTo>
                  <a:cubicBezTo>
                    <a:pt x="4274" y="16087"/>
                    <a:pt x="4274" y="16093"/>
                    <a:pt x="4274" y="16093"/>
                  </a:cubicBezTo>
                  <a:lnTo>
                    <a:pt x="4248" y="16327"/>
                  </a:lnTo>
                  <a:cubicBezTo>
                    <a:pt x="4248" y="16327"/>
                    <a:pt x="4241" y="16334"/>
                    <a:pt x="4241" y="16334"/>
                  </a:cubicBezTo>
                  <a:cubicBezTo>
                    <a:pt x="4222" y="16340"/>
                    <a:pt x="4209" y="16366"/>
                    <a:pt x="4189" y="16399"/>
                  </a:cubicBezTo>
                  <a:cubicBezTo>
                    <a:pt x="4137" y="16457"/>
                    <a:pt x="4046" y="16477"/>
                    <a:pt x="3916" y="16477"/>
                  </a:cubicBezTo>
                  <a:cubicBezTo>
                    <a:pt x="3851" y="16477"/>
                    <a:pt x="3806" y="16457"/>
                    <a:pt x="3786" y="16425"/>
                  </a:cubicBezTo>
                  <a:cubicBezTo>
                    <a:pt x="3780" y="16418"/>
                    <a:pt x="3780" y="16412"/>
                    <a:pt x="3773" y="16412"/>
                  </a:cubicBezTo>
                  <a:cubicBezTo>
                    <a:pt x="3780" y="16405"/>
                    <a:pt x="3786" y="16399"/>
                    <a:pt x="3793" y="16399"/>
                  </a:cubicBezTo>
                  <a:cubicBezTo>
                    <a:pt x="3838" y="16353"/>
                    <a:pt x="3864" y="16288"/>
                    <a:pt x="3858" y="16197"/>
                  </a:cubicBezTo>
                  <a:lnTo>
                    <a:pt x="3858" y="16197"/>
                  </a:lnTo>
                  <a:cubicBezTo>
                    <a:pt x="3901" y="16207"/>
                    <a:pt x="3942" y="16211"/>
                    <a:pt x="3981" y="16211"/>
                  </a:cubicBezTo>
                  <a:cubicBezTo>
                    <a:pt x="4073" y="16211"/>
                    <a:pt x="4151" y="16185"/>
                    <a:pt x="4215" y="16139"/>
                  </a:cubicBezTo>
                  <a:cubicBezTo>
                    <a:pt x="4235" y="16119"/>
                    <a:pt x="4254" y="16106"/>
                    <a:pt x="4274" y="16087"/>
                  </a:cubicBezTo>
                  <a:close/>
                  <a:moveTo>
                    <a:pt x="6023" y="16139"/>
                  </a:moveTo>
                  <a:cubicBezTo>
                    <a:pt x="6030" y="16171"/>
                    <a:pt x="6062" y="16210"/>
                    <a:pt x="6121" y="16262"/>
                  </a:cubicBezTo>
                  <a:cubicBezTo>
                    <a:pt x="6147" y="16282"/>
                    <a:pt x="6173" y="16295"/>
                    <a:pt x="6186" y="16301"/>
                  </a:cubicBezTo>
                  <a:lnTo>
                    <a:pt x="6212" y="16301"/>
                  </a:lnTo>
                  <a:cubicBezTo>
                    <a:pt x="6173" y="16347"/>
                    <a:pt x="6121" y="16412"/>
                    <a:pt x="6049" y="16503"/>
                  </a:cubicBezTo>
                  <a:cubicBezTo>
                    <a:pt x="6043" y="16496"/>
                    <a:pt x="6036" y="16496"/>
                    <a:pt x="6030" y="16490"/>
                  </a:cubicBezTo>
                  <a:cubicBezTo>
                    <a:pt x="6017" y="16477"/>
                    <a:pt x="6004" y="16457"/>
                    <a:pt x="5997" y="16438"/>
                  </a:cubicBezTo>
                  <a:cubicBezTo>
                    <a:pt x="5971" y="16392"/>
                    <a:pt x="5958" y="16334"/>
                    <a:pt x="5952" y="16275"/>
                  </a:cubicBezTo>
                  <a:cubicBezTo>
                    <a:pt x="5952" y="16249"/>
                    <a:pt x="5945" y="16230"/>
                    <a:pt x="5939" y="16217"/>
                  </a:cubicBezTo>
                  <a:cubicBezTo>
                    <a:pt x="5965" y="16191"/>
                    <a:pt x="5991" y="16165"/>
                    <a:pt x="6023" y="16139"/>
                  </a:cubicBezTo>
                  <a:close/>
                  <a:moveTo>
                    <a:pt x="5464" y="16041"/>
                  </a:moveTo>
                  <a:cubicBezTo>
                    <a:pt x="5471" y="16106"/>
                    <a:pt x="5490" y="16158"/>
                    <a:pt x="5516" y="16210"/>
                  </a:cubicBezTo>
                  <a:cubicBezTo>
                    <a:pt x="5523" y="16217"/>
                    <a:pt x="5529" y="16230"/>
                    <a:pt x="5536" y="16243"/>
                  </a:cubicBezTo>
                  <a:cubicBezTo>
                    <a:pt x="5529" y="16249"/>
                    <a:pt x="5516" y="16269"/>
                    <a:pt x="5497" y="16301"/>
                  </a:cubicBezTo>
                  <a:cubicBezTo>
                    <a:pt x="5458" y="16373"/>
                    <a:pt x="5386" y="16431"/>
                    <a:pt x="5288" y="16483"/>
                  </a:cubicBezTo>
                  <a:cubicBezTo>
                    <a:pt x="5235" y="16505"/>
                    <a:pt x="5188" y="16518"/>
                    <a:pt x="5149" y="16518"/>
                  </a:cubicBezTo>
                  <a:cubicBezTo>
                    <a:pt x="5131" y="16518"/>
                    <a:pt x="5114" y="16516"/>
                    <a:pt x="5100" y="16509"/>
                  </a:cubicBezTo>
                  <a:cubicBezTo>
                    <a:pt x="5106" y="16405"/>
                    <a:pt x="5113" y="16327"/>
                    <a:pt x="5119" y="16275"/>
                  </a:cubicBezTo>
                  <a:cubicBezTo>
                    <a:pt x="5119" y="16243"/>
                    <a:pt x="5119" y="16217"/>
                    <a:pt x="5119" y="16184"/>
                  </a:cubicBezTo>
                  <a:lnTo>
                    <a:pt x="5132" y="16184"/>
                  </a:lnTo>
                  <a:cubicBezTo>
                    <a:pt x="5152" y="16184"/>
                    <a:pt x="5184" y="16178"/>
                    <a:pt x="5223" y="16165"/>
                  </a:cubicBezTo>
                  <a:cubicBezTo>
                    <a:pt x="5340" y="16132"/>
                    <a:pt x="5419" y="16087"/>
                    <a:pt x="5464" y="16041"/>
                  </a:cubicBezTo>
                  <a:close/>
                  <a:moveTo>
                    <a:pt x="4937" y="16035"/>
                  </a:moveTo>
                  <a:lnTo>
                    <a:pt x="4937" y="16041"/>
                  </a:lnTo>
                  <a:cubicBezTo>
                    <a:pt x="4970" y="16119"/>
                    <a:pt x="4970" y="16236"/>
                    <a:pt x="4937" y="16399"/>
                  </a:cubicBezTo>
                  <a:cubicBezTo>
                    <a:pt x="4924" y="16444"/>
                    <a:pt x="4918" y="16496"/>
                    <a:pt x="4911" y="16542"/>
                  </a:cubicBezTo>
                  <a:lnTo>
                    <a:pt x="4885" y="16548"/>
                  </a:lnTo>
                  <a:cubicBezTo>
                    <a:pt x="4872" y="16555"/>
                    <a:pt x="4859" y="16561"/>
                    <a:pt x="4840" y="16561"/>
                  </a:cubicBezTo>
                  <a:lnTo>
                    <a:pt x="4788" y="16561"/>
                  </a:lnTo>
                  <a:lnTo>
                    <a:pt x="4716" y="16574"/>
                  </a:lnTo>
                  <a:cubicBezTo>
                    <a:pt x="4690" y="16574"/>
                    <a:pt x="4651" y="16574"/>
                    <a:pt x="4606" y="16561"/>
                  </a:cubicBezTo>
                  <a:lnTo>
                    <a:pt x="4514" y="16542"/>
                  </a:lnTo>
                  <a:cubicBezTo>
                    <a:pt x="4456" y="16535"/>
                    <a:pt x="4417" y="16522"/>
                    <a:pt x="4391" y="16496"/>
                  </a:cubicBezTo>
                  <a:lnTo>
                    <a:pt x="4358" y="16457"/>
                  </a:lnTo>
                  <a:lnTo>
                    <a:pt x="4384" y="16152"/>
                  </a:lnTo>
                  <a:cubicBezTo>
                    <a:pt x="4417" y="16178"/>
                    <a:pt x="4449" y="16197"/>
                    <a:pt x="4482" y="16210"/>
                  </a:cubicBezTo>
                  <a:cubicBezTo>
                    <a:pt x="4515" y="16220"/>
                    <a:pt x="4547" y="16225"/>
                    <a:pt x="4580" y="16225"/>
                  </a:cubicBezTo>
                  <a:cubicBezTo>
                    <a:pt x="4633" y="16225"/>
                    <a:pt x="4686" y="16212"/>
                    <a:pt x="4742" y="16184"/>
                  </a:cubicBezTo>
                  <a:cubicBezTo>
                    <a:pt x="4820" y="16152"/>
                    <a:pt x="4879" y="16106"/>
                    <a:pt x="4937" y="16035"/>
                  </a:cubicBezTo>
                  <a:close/>
                  <a:moveTo>
                    <a:pt x="5848" y="16282"/>
                  </a:moveTo>
                  <a:cubicBezTo>
                    <a:pt x="5861" y="16360"/>
                    <a:pt x="5880" y="16438"/>
                    <a:pt x="5913" y="16509"/>
                  </a:cubicBezTo>
                  <a:lnTo>
                    <a:pt x="5919" y="16529"/>
                  </a:lnTo>
                  <a:cubicBezTo>
                    <a:pt x="5919" y="16529"/>
                    <a:pt x="5913" y="16535"/>
                    <a:pt x="5906" y="16542"/>
                  </a:cubicBezTo>
                  <a:cubicBezTo>
                    <a:pt x="5880" y="16568"/>
                    <a:pt x="5861" y="16587"/>
                    <a:pt x="5854" y="16594"/>
                  </a:cubicBezTo>
                  <a:cubicBezTo>
                    <a:pt x="5831" y="16608"/>
                    <a:pt x="5807" y="16619"/>
                    <a:pt x="5779" y="16619"/>
                  </a:cubicBezTo>
                  <a:cubicBezTo>
                    <a:pt x="5768" y="16619"/>
                    <a:pt x="5756" y="16617"/>
                    <a:pt x="5744" y="16613"/>
                  </a:cubicBezTo>
                  <a:cubicBezTo>
                    <a:pt x="5698" y="16600"/>
                    <a:pt x="5666" y="16574"/>
                    <a:pt x="5646" y="16535"/>
                  </a:cubicBezTo>
                  <a:cubicBezTo>
                    <a:pt x="5646" y="16529"/>
                    <a:pt x="5633" y="16509"/>
                    <a:pt x="5627" y="16483"/>
                  </a:cubicBezTo>
                  <a:cubicBezTo>
                    <a:pt x="5607" y="16431"/>
                    <a:pt x="5601" y="16379"/>
                    <a:pt x="5614" y="16334"/>
                  </a:cubicBezTo>
                  <a:lnTo>
                    <a:pt x="5614" y="16301"/>
                  </a:lnTo>
                  <a:cubicBezTo>
                    <a:pt x="5642" y="16317"/>
                    <a:pt x="5672" y="16325"/>
                    <a:pt x="5706" y="16325"/>
                  </a:cubicBezTo>
                  <a:cubicBezTo>
                    <a:pt x="5742" y="16325"/>
                    <a:pt x="5781" y="16315"/>
                    <a:pt x="5822" y="16295"/>
                  </a:cubicBezTo>
                  <a:lnTo>
                    <a:pt x="5848" y="16282"/>
                  </a:lnTo>
                  <a:close/>
                  <a:moveTo>
                    <a:pt x="2206" y="16275"/>
                  </a:moveTo>
                  <a:lnTo>
                    <a:pt x="2206" y="16282"/>
                  </a:lnTo>
                  <a:cubicBezTo>
                    <a:pt x="2225" y="16308"/>
                    <a:pt x="2238" y="16321"/>
                    <a:pt x="2258" y="16334"/>
                  </a:cubicBezTo>
                  <a:cubicBezTo>
                    <a:pt x="2264" y="16347"/>
                    <a:pt x="2284" y="16353"/>
                    <a:pt x="2303" y="16360"/>
                  </a:cubicBezTo>
                  <a:cubicBezTo>
                    <a:pt x="2355" y="16379"/>
                    <a:pt x="2401" y="16386"/>
                    <a:pt x="2440" y="16392"/>
                  </a:cubicBezTo>
                  <a:cubicBezTo>
                    <a:pt x="2466" y="16392"/>
                    <a:pt x="2492" y="16386"/>
                    <a:pt x="2511" y="16379"/>
                  </a:cubicBezTo>
                  <a:lnTo>
                    <a:pt x="2524" y="16412"/>
                  </a:lnTo>
                  <a:cubicBezTo>
                    <a:pt x="2531" y="16444"/>
                    <a:pt x="2531" y="16477"/>
                    <a:pt x="2511" y="16509"/>
                  </a:cubicBezTo>
                  <a:cubicBezTo>
                    <a:pt x="2498" y="16542"/>
                    <a:pt x="2472" y="16568"/>
                    <a:pt x="2440" y="16594"/>
                  </a:cubicBezTo>
                  <a:cubicBezTo>
                    <a:pt x="2401" y="16613"/>
                    <a:pt x="2362" y="16620"/>
                    <a:pt x="2336" y="16620"/>
                  </a:cubicBezTo>
                  <a:cubicBezTo>
                    <a:pt x="2290" y="16613"/>
                    <a:pt x="2245" y="16594"/>
                    <a:pt x="2212" y="16555"/>
                  </a:cubicBezTo>
                  <a:cubicBezTo>
                    <a:pt x="2186" y="16529"/>
                    <a:pt x="2160" y="16483"/>
                    <a:pt x="2134" y="16431"/>
                  </a:cubicBezTo>
                  <a:cubicBezTo>
                    <a:pt x="2121" y="16418"/>
                    <a:pt x="2115" y="16412"/>
                    <a:pt x="2115" y="16405"/>
                  </a:cubicBezTo>
                  <a:cubicBezTo>
                    <a:pt x="2147" y="16366"/>
                    <a:pt x="2173" y="16334"/>
                    <a:pt x="2186" y="16308"/>
                  </a:cubicBezTo>
                  <a:cubicBezTo>
                    <a:pt x="2193" y="16295"/>
                    <a:pt x="2199" y="16282"/>
                    <a:pt x="2206" y="16275"/>
                  </a:cubicBezTo>
                  <a:close/>
                  <a:moveTo>
                    <a:pt x="3116" y="16204"/>
                  </a:moveTo>
                  <a:lnTo>
                    <a:pt x="3123" y="16217"/>
                  </a:lnTo>
                  <a:cubicBezTo>
                    <a:pt x="3162" y="16301"/>
                    <a:pt x="3220" y="16353"/>
                    <a:pt x="3305" y="16360"/>
                  </a:cubicBezTo>
                  <a:lnTo>
                    <a:pt x="3324" y="16360"/>
                  </a:lnTo>
                  <a:cubicBezTo>
                    <a:pt x="3318" y="16405"/>
                    <a:pt x="3279" y="16457"/>
                    <a:pt x="3227" y="16509"/>
                  </a:cubicBezTo>
                  <a:cubicBezTo>
                    <a:pt x="3162" y="16561"/>
                    <a:pt x="3123" y="16594"/>
                    <a:pt x="3090" y="16607"/>
                  </a:cubicBezTo>
                  <a:cubicBezTo>
                    <a:pt x="3067" y="16617"/>
                    <a:pt x="3045" y="16621"/>
                    <a:pt x="3021" y="16621"/>
                  </a:cubicBezTo>
                  <a:cubicBezTo>
                    <a:pt x="2998" y="16621"/>
                    <a:pt x="2973" y="16617"/>
                    <a:pt x="2947" y="16607"/>
                  </a:cubicBezTo>
                  <a:cubicBezTo>
                    <a:pt x="2902" y="16594"/>
                    <a:pt x="2869" y="16561"/>
                    <a:pt x="2843" y="16522"/>
                  </a:cubicBezTo>
                  <a:cubicBezTo>
                    <a:pt x="2837" y="16516"/>
                    <a:pt x="2830" y="16503"/>
                    <a:pt x="2830" y="16496"/>
                  </a:cubicBezTo>
                  <a:cubicBezTo>
                    <a:pt x="2850" y="16496"/>
                    <a:pt x="2876" y="16490"/>
                    <a:pt x="2902" y="16477"/>
                  </a:cubicBezTo>
                  <a:cubicBezTo>
                    <a:pt x="2954" y="16457"/>
                    <a:pt x="2986" y="16431"/>
                    <a:pt x="3006" y="16405"/>
                  </a:cubicBezTo>
                  <a:cubicBezTo>
                    <a:pt x="3019" y="16386"/>
                    <a:pt x="3032" y="16353"/>
                    <a:pt x="3038" y="16308"/>
                  </a:cubicBezTo>
                  <a:lnTo>
                    <a:pt x="3051" y="16223"/>
                  </a:lnTo>
                  <a:lnTo>
                    <a:pt x="3064" y="16223"/>
                  </a:lnTo>
                  <a:cubicBezTo>
                    <a:pt x="3084" y="16217"/>
                    <a:pt x="3103" y="16210"/>
                    <a:pt x="3116" y="16204"/>
                  </a:cubicBezTo>
                  <a:close/>
                  <a:moveTo>
                    <a:pt x="4228" y="16470"/>
                  </a:moveTo>
                  <a:lnTo>
                    <a:pt x="4209" y="16672"/>
                  </a:lnTo>
                  <a:cubicBezTo>
                    <a:pt x="4176" y="16652"/>
                    <a:pt x="4150" y="16620"/>
                    <a:pt x="4131" y="16561"/>
                  </a:cubicBezTo>
                  <a:cubicBezTo>
                    <a:pt x="4131" y="16548"/>
                    <a:pt x="4124" y="16535"/>
                    <a:pt x="4124" y="16529"/>
                  </a:cubicBezTo>
                  <a:cubicBezTo>
                    <a:pt x="4163" y="16509"/>
                    <a:pt x="4196" y="16496"/>
                    <a:pt x="4228" y="16470"/>
                  </a:cubicBezTo>
                  <a:close/>
                  <a:moveTo>
                    <a:pt x="11994" y="15521"/>
                  </a:moveTo>
                  <a:cubicBezTo>
                    <a:pt x="12065" y="15618"/>
                    <a:pt x="12163" y="15696"/>
                    <a:pt x="12280" y="15748"/>
                  </a:cubicBezTo>
                  <a:cubicBezTo>
                    <a:pt x="12332" y="15774"/>
                    <a:pt x="12442" y="15807"/>
                    <a:pt x="12605" y="15839"/>
                  </a:cubicBezTo>
                  <a:cubicBezTo>
                    <a:pt x="12846" y="15885"/>
                    <a:pt x="13021" y="15917"/>
                    <a:pt x="13125" y="15937"/>
                  </a:cubicBezTo>
                  <a:cubicBezTo>
                    <a:pt x="13145" y="15937"/>
                    <a:pt x="13164" y="15937"/>
                    <a:pt x="13184" y="15943"/>
                  </a:cubicBezTo>
                  <a:lnTo>
                    <a:pt x="12917" y="16652"/>
                  </a:lnTo>
                  <a:cubicBezTo>
                    <a:pt x="12911" y="16672"/>
                    <a:pt x="12904" y="16685"/>
                    <a:pt x="12904" y="16698"/>
                  </a:cubicBezTo>
                  <a:cubicBezTo>
                    <a:pt x="12839" y="16678"/>
                    <a:pt x="12755" y="16646"/>
                    <a:pt x="12651" y="16594"/>
                  </a:cubicBezTo>
                  <a:cubicBezTo>
                    <a:pt x="12403" y="16470"/>
                    <a:pt x="12221" y="16392"/>
                    <a:pt x="12098" y="16366"/>
                  </a:cubicBezTo>
                  <a:cubicBezTo>
                    <a:pt x="12007" y="16340"/>
                    <a:pt x="11909" y="16327"/>
                    <a:pt x="11792" y="16327"/>
                  </a:cubicBezTo>
                  <a:cubicBezTo>
                    <a:pt x="11721" y="16321"/>
                    <a:pt x="11616" y="16321"/>
                    <a:pt x="11480" y="16321"/>
                  </a:cubicBezTo>
                  <a:cubicBezTo>
                    <a:pt x="11200" y="16327"/>
                    <a:pt x="10992" y="16340"/>
                    <a:pt x="10856" y="16360"/>
                  </a:cubicBezTo>
                  <a:cubicBezTo>
                    <a:pt x="10843" y="16360"/>
                    <a:pt x="10830" y="16360"/>
                    <a:pt x="10823" y="16366"/>
                  </a:cubicBezTo>
                  <a:cubicBezTo>
                    <a:pt x="10777" y="16256"/>
                    <a:pt x="10725" y="16145"/>
                    <a:pt x="10660" y="16035"/>
                  </a:cubicBezTo>
                  <a:cubicBezTo>
                    <a:pt x="10634" y="15989"/>
                    <a:pt x="10608" y="15943"/>
                    <a:pt x="10576" y="15911"/>
                  </a:cubicBezTo>
                  <a:lnTo>
                    <a:pt x="10576" y="15911"/>
                  </a:lnTo>
                  <a:cubicBezTo>
                    <a:pt x="10680" y="15924"/>
                    <a:pt x="10771" y="15943"/>
                    <a:pt x="10849" y="15970"/>
                  </a:cubicBezTo>
                  <a:cubicBezTo>
                    <a:pt x="10914" y="15996"/>
                    <a:pt x="10960" y="16009"/>
                    <a:pt x="10992" y="16015"/>
                  </a:cubicBezTo>
                  <a:cubicBezTo>
                    <a:pt x="11004" y="16016"/>
                    <a:pt x="11015" y="16017"/>
                    <a:pt x="11026" y="16017"/>
                  </a:cubicBezTo>
                  <a:cubicBezTo>
                    <a:pt x="11064" y="16017"/>
                    <a:pt x="11097" y="16008"/>
                    <a:pt x="11122" y="15983"/>
                  </a:cubicBezTo>
                  <a:cubicBezTo>
                    <a:pt x="11148" y="15970"/>
                    <a:pt x="11161" y="15943"/>
                    <a:pt x="11174" y="15904"/>
                  </a:cubicBezTo>
                  <a:cubicBezTo>
                    <a:pt x="11194" y="15865"/>
                    <a:pt x="11207" y="15839"/>
                    <a:pt x="11213" y="15820"/>
                  </a:cubicBezTo>
                  <a:cubicBezTo>
                    <a:pt x="11213" y="15813"/>
                    <a:pt x="11220" y="15807"/>
                    <a:pt x="11226" y="15794"/>
                  </a:cubicBezTo>
                  <a:cubicBezTo>
                    <a:pt x="11265" y="15794"/>
                    <a:pt x="11291" y="15755"/>
                    <a:pt x="11304" y="15683"/>
                  </a:cubicBezTo>
                  <a:cubicBezTo>
                    <a:pt x="11311" y="15670"/>
                    <a:pt x="11311" y="15657"/>
                    <a:pt x="11317" y="15638"/>
                  </a:cubicBezTo>
                  <a:cubicBezTo>
                    <a:pt x="11551" y="15631"/>
                    <a:pt x="11773" y="15592"/>
                    <a:pt x="11994" y="15521"/>
                  </a:cubicBezTo>
                  <a:close/>
                  <a:moveTo>
                    <a:pt x="2050" y="16464"/>
                  </a:moveTo>
                  <a:lnTo>
                    <a:pt x="2056" y="16477"/>
                  </a:lnTo>
                  <a:cubicBezTo>
                    <a:pt x="2069" y="16496"/>
                    <a:pt x="2076" y="16542"/>
                    <a:pt x="2089" y="16607"/>
                  </a:cubicBezTo>
                  <a:cubicBezTo>
                    <a:pt x="2089" y="16639"/>
                    <a:pt x="2082" y="16659"/>
                    <a:pt x="2076" y="16672"/>
                  </a:cubicBezTo>
                  <a:cubicBezTo>
                    <a:pt x="2069" y="16678"/>
                    <a:pt x="2050" y="16691"/>
                    <a:pt x="2024" y="16691"/>
                  </a:cubicBezTo>
                  <a:cubicBezTo>
                    <a:pt x="1993" y="16700"/>
                    <a:pt x="1966" y="16705"/>
                    <a:pt x="1941" y="16705"/>
                  </a:cubicBezTo>
                  <a:cubicBezTo>
                    <a:pt x="1913" y="16705"/>
                    <a:pt x="1888" y="16699"/>
                    <a:pt x="1868" y="16685"/>
                  </a:cubicBezTo>
                  <a:lnTo>
                    <a:pt x="1868" y="16678"/>
                  </a:lnTo>
                  <a:cubicBezTo>
                    <a:pt x="1855" y="16633"/>
                    <a:pt x="1842" y="16574"/>
                    <a:pt x="1835" y="16522"/>
                  </a:cubicBezTo>
                  <a:cubicBezTo>
                    <a:pt x="1868" y="16522"/>
                    <a:pt x="1887" y="16529"/>
                    <a:pt x="1907" y="16529"/>
                  </a:cubicBezTo>
                  <a:cubicBezTo>
                    <a:pt x="1952" y="16522"/>
                    <a:pt x="1998" y="16503"/>
                    <a:pt x="2050" y="16464"/>
                  </a:cubicBezTo>
                  <a:close/>
                  <a:moveTo>
                    <a:pt x="3402" y="16373"/>
                  </a:moveTo>
                  <a:lnTo>
                    <a:pt x="3428" y="16418"/>
                  </a:lnTo>
                  <a:cubicBezTo>
                    <a:pt x="3448" y="16444"/>
                    <a:pt x="3474" y="16464"/>
                    <a:pt x="3513" y="16477"/>
                  </a:cubicBezTo>
                  <a:cubicBezTo>
                    <a:pt x="3522" y="16479"/>
                    <a:pt x="3530" y="16480"/>
                    <a:pt x="3539" y="16480"/>
                  </a:cubicBezTo>
                  <a:cubicBezTo>
                    <a:pt x="3558" y="16480"/>
                    <a:pt x="3578" y="16477"/>
                    <a:pt x="3604" y="16477"/>
                  </a:cubicBezTo>
                  <a:cubicBezTo>
                    <a:pt x="3637" y="16470"/>
                    <a:pt x="3663" y="16464"/>
                    <a:pt x="3689" y="16457"/>
                  </a:cubicBezTo>
                  <a:lnTo>
                    <a:pt x="3689" y="16457"/>
                  </a:lnTo>
                  <a:cubicBezTo>
                    <a:pt x="3669" y="16529"/>
                    <a:pt x="3637" y="16587"/>
                    <a:pt x="3578" y="16639"/>
                  </a:cubicBezTo>
                  <a:cubicBezTo>
                    <a:pt x="3526" y="16691"/>
                    <a:pt x="3461" y="16717"/>
                    <a:pt x="3389" y="16724"/>
                  </a:cubicBezTo>
                  <a:cubicBezTo>
                    <a:pt x="3380" y="16725"/>
                    <a:pt x="3372" y="16725"/>
                    <a:pt x="3363" y="16725"/>
                  </a:cubicBezTo>
                  <a:cubicBezTo>
                    <a:pt x="3305" y="16725"/>
                    <a:pt x="3262" y="16706"/>
                    <a:pt x="3233" y="16672"/>
                  </a:cubicBezTo>
                  <a:cubicBezTo>
                    <a:pt x="3220" y="16652"/>
                    <a:pt x="3214" y="16633"/>
                    <a:pt x="3201" y="16626"/>
                  </a:cubicBezTo>
                  <a:cubicBezTo>
                    <a:pt x="3233" y="16600"/>
                    <a:pt x="3266" y="16568"/>
                    <a:pt x="3298" y="16535"/>
                  </a:cubicBezTo>
                  <a:cubicBezTo>
                    <a:pt x="3337" y="16503"/>
                    <a:pt x="3363" y="16477"/>
                    <a:pt x="3376" y="16444"/>
                  </a:cubicBezTo>
                  <a:cubicBezTo>
                    <a:pt x="3389" y="16418"/>
                    <a:pt x="3396" y="16399"/>
                    <a:pt x="3402" y="16373"/>
                  </a:cubicBezTo>
                  <a:close/>
                  <a:moveTo>
                    <a:pt x="5301" y="16561"/>
                  </a:moveTo>
                  <a:cubicBezTo>
                    <a:pt x="5295" y="16574"/>
                    <a:pt x="5295" y="16587"/>
                    <a:pt x="5295" y="16607"/>
                  </a:cubicBezTo>
                  <a:cubicBezTo>
                    <a:pt x="5282" y="16659"/>
                    <a:pt x="5262" y="16704"/>
                    <a:pt x="5230" y="16756"/>
                  </a:cubicBezTo>
                  <a:cubicBezTo>
                    <a:pt x="5217" y="16776"/>
                    <a:pt x="5204" y="16789"/>
                    <a:pt x="5197" y="16795"/>
                  </a:cubicBezTo>
                  <a:cubicBezTo>
                    <a:pt x="5184" y="16805"/>
                    <a:pt x="5166" y="16810"/>
                    <a:pt x="5145" y="16810"/>
                  </a:cubicBezTo>
                  <a:cubicBezTo>
                    <a:pt x="5124" y="16810"/>
                    <a:pt x="5100" y="16805"/>
                    <a:pt x="5074" y="16795"/>
                  </a:cubicBezTo>
                  <a:lnTo>
                    <a:pt x="5067" y="16795"/>
                  </a:lnTo>
                  <a:cubicBezTo>
                    <a:pt x="5074" y="16717"/>
                    <a:pt x="5080" y="16646"/>
                    <a:pt x="5087" y="16581"/>
                  </a:cubicBezTo>
                  <a:cubicBezTo>
                    <a:pt x="5093" y="16581"/>
                    <a:pt x="5093" y="16587"/>
                    <a:pt x="5100" y="16587"/>
                  </a:cubicBezTo>
                  <a:cubicBezTo>
                    <a:pt x="5115" y="16589"/>
                    <a:pt x="5131" y="16590"/>
                    <a:pt x="5146" y="16590"/>
                  </a:cubicBezTo>
                  <a:cubicBezTo>
                    <a:pt x="5196" y="16590"/>
                    <a:pt x="5247" y="16581"/>
                    <a:pt x="5301" y="16561"/>
                  </a:cubicBezTo>
                  <a:close/>
                  <a:moveTo>
                    <a:pt x="2609" y="16483"/>
                  </a:moveTo>
                  <a:cubicBezTo>
                    <a:pt x="2654" y="16496"/>
                    <a:pt x="2693" y="16509"/>
                    <a:pt x="2739" y="16509"/>
                  </a:cubicBezTo>
                  <a:cubicBezTo>
                    <a:pt x="2739" y="16516"/>
                    <a:pt x="2746" y="16522"/>
                    <a:pt x="2746" y="16529"/>
                  </a:cubicBezTo>
                  <a:cubicBezTo>
                    <a:pt x="2759" y="16568"/>
                    <a:pt x="2746" y="16620"/>
                    <a:pt x="2713" y="16685"/>
                  </a:cubicBezTo>
                  <a:cubicBezTo>
                    <a:pt x="2687" y="16724"/>
                    <a:pt x="2667" y="16756"/>
                    <a:pt x="2641" y="16782"/>
                  </a:cubicBezTo>
                  <a:cubicBezTo>
                    <a:pt x="2622" y="16795"/>
                    <a:pt x="2589" y="16808"/>
                    <a:pt x="2550" y="16815"/>
                  </a:cubicBezTo>
                  <a:cubicBezTo>
                    <a:pt x="2539" y="16816"/>
                    <a:pt x="2527" y="16817"/>
                    <a:pt x="2514" y="16817"/>
                  </a:cubicBezTo>
                  <a:cubicBezTo>
                    <a:pt x="2472" y="16817"/>
                    <a:pt x="2428" y="16808"/>
                    <a:pt x="2388" y="16782"/>
                  </a:cubicBezTo>
                  <a:cubicBezTo>
                    <a:pt x="2349" y="16756"/>
                    <a:pt x="2316" y="16730"/>
                    <a:pt x="2297" y="16691"/>
                  </a:cubicBezTo>
                  <a:lnTo>
                    <a:pt x="2297" y="16691"/>
                  </a:lnTo>
                  <a:cubicBezTo>
                    <a:pt x="2320" y="16698"/>
                    <a:pt x="2341" y="16701"/>
                    <a:pt x="2361" y="16701"/>
                  </a:cubicBezTo>
                  <a:cubicBezTo>
                    <a:pt x="2381" y="16701"/>
                    <a:pt x="2401" y="16698"/>
                    <a:pt x="2420" y="16691"/>
                  </a:cubicBezTo>
                  <a:cubicBezTo>
                    <a:pt x="2466" y="16678"/>
                    <a:pt x="2511" y="16652"/>
                    <a:pt x="2544" y="16613"/>
                  </a:cubicBezTo>
                  <a:cubicBezTo>
                    <a:pt x="2576" y="16574"/>
                    <a:pt x="2596" y="16535"/>
                    <a:pt x="2609" y="16483"/>
                  </a:cubicBezTo>
                  <a:close/>
                  <a:moveTo>
                    <a:pt x="5516" y="16418"/>
                  </a:moveTo>
                  <a:lnTo>
                    <a:pt x="5516" y="16418"/>
                  </a:lnTo>
                  <a:cubicBezTo>
                    <a:pt x="5510" y="16464"/>
                    <a:pt x="5529" y="16529"/>
                    <a:pt x="5581" y="16613"/>
                  </a:cubicBezTo>
                  <a:cubicBezTo>
                    <a:pt x="5601" y="16646"/>
                    <a:pt x="5614" y="16665"/>
                    <a:pt x="5627" y="16672"/>
                  </a:cubicBezTo>
                  <a:cubicBezTo>
                    <a:pt x="5646" y="16685"/>
                    <a:pt x="5666" y="16698"/>
                    <a:pt x="5692" y="16704"/>
                  </a:cubicBezTo>
                  <a:cubicBezTo>
                    <a:pt x="5711" y="16711"/>
                    <a:pt x="5731" y="16717"/>
                    <a:pt x="5750" y="16717"/>
                  </a:cubicBezTo>
                  <a:lnTo>
                    <a:pt x="5731" y="16737"/>
                  </a:lnTo>
                  <a:cubicBezTo>
                    <a:pt x="5692" y="16802"/>
                    <a:pt x="5640" y="16847"/>
                    <a:pt x="5562" y="16860"/>
                  </a:cubicBezTo>
                  <a:cubicBezTo>
                    <a:pt x="5510" y="16860"/>
                    <a:pt x="5471" y="16854"/>
                    <a:pt x="5445" y="16828"/>
                  </a:cubicBezTo>
                  <a:lnTo>
                    <a:pt x="5425" y="16789"/>
                  </a:lnTo>
                  <a:lnTo>
                    <a:pt x="5399" y="16737"/>
                  </a:lnTo>
                  <a:cubicBezTo>
                    <a:pt x="5399" y="16717"/>
                    <a:pt x="5392" y="16691"/>
                    <a:pt x="5392" y="16652"/>
                  </a:cubicBezTo>
                  <a:cubicBezTo>
                    <a:pt x="5399" y="16607"/>
                    <a:pt x="5399" y="16574"/>
                    <a:pt x="5392" y="16555"/>
                  </a:cubicBezTo>
                  <a:cubicBezTo>
                    <a:pt x="5392" y="16542"/>
                    <a:pt x="5392" y="16529"/>
                    <a:pt x="5386" y="16516"/>
                  </a:cubicBezTo>
                  <a:cubicBezTo>
                    <a:pt x="5419" y="16490"/>
                    <a:pt x="5464" y="16457"/>
                    <a:pt x="5516" y="16418"/>
                  </a:cubicBezTo>
                  <a:close/>
                  <a:moveTo>
                    <a:pt x="3754" y="16509"/>
                  </a:moveTo>
                  <a:cubicBezTo>
                    <a:pt x="3823" y="16544"/>
                    <a:pt x="3891" y="16560"/>
                    <a:pt x="3963" y="16560"/>
                  </a:cubicBezTo>
                  <a:cubicBezTo>
                    <a:pt x="3986" y="16560"/>
                    <a:pt x="4010" y="16558"/>
                    <a:pt x="4033" y="16555"/>
                  </a:cubicBezTo>
                  <a:lnTo>
                    <a:pt x="4033" y="16561"/>
                  </a:lnTo>
                  <a:cubicBezTo>
                    <a:pt x="4040" y="16652"/>
                    <a:pt x="4014" y="16724"/>
                    <a:pt x="3968" y="16782"/>
                  </a:cubicBezTo>
                  <a:cubicBezTo>
                    <a:pt x="3923" y="16854"/>
                    <a:pt x="3851" y="16887"/>
                    <a:pt x="3773" y="16887"/>
                  </a:cubicBezTo>
                  <a:cubicBezTo>
                    <a:pt x="3734" y="16887"/>
                    <a:pt x="3695" y="16880"/>
                    <a:pt x="3656" y="16860"/>
                  </a:cubicBezTo>
                  <a:cubicBezTo>
                    <a:pt x="3623" y="16834"/>
                    <a:pt x="3597" y="16808"/>
                    <a:pt x="3584" y="16776"/>
                  </a:cubicBezTo>
                  <a:cubicBezTo>
                    <a:pt x="3578" y="16756"/>
                    <a:pt x="3571" y="16750"/>
                    <a:pt x="3571" y="16743"/>
                  </a:cubicBezTo>
                  <a:cubicBezTo>
                    <a:pt x="3650" y="16691"/>
                    <a:pt x="3715" y="16613"/>
                    <a:pt x="3754" y="16509"/>
                  </a:cubicBezTo>
                  <a:close/>
                  <a:moveTo>
                    <a:pt x="8452" y="16327"/>
                  </a:moveTo>
                  <a:cubicBezTo>
                    <a:pt x="8445" y="16327"/>
                    <a:pt x="8435" y="16332"/>
                    <a:pt x="8423" y="16340"/>
                  </a:cubicBezTo>
                  <a:cubicBezTo>
                    <a:pt x="8417" y="16340"/>
                    <a:pt x="8404" y="16353"/>
                    <a:pt x="8397" y="16373"/>
                  </a:cubicBezTo>
                  <a:cubicBezTo>
                    <a:pt x="8378" y="16399"/>
                    <a:pt x="8352" y="16444"/>
                    <a:pt x="8313" y="16496"/>
                  </a:cubicBezTo>
                  <a:cubicBezTo>
                    <a:pt x="8293" y="16529"/>
                    <a:pt x="8274" y="16555"/>
                    <a:pt x="8261" y="16587"/>
                  </a:cubicBezTo>
                  <a:lnTo>
                    <a:pt x="8228" y="16659"/>
                  </a:lnTo>
                  <a:lnTo>
                    <a:pt x="8222" y="16691"/>
                  </a:lnTo>
                  <a:cubicBezTo>
                    <a:pt x="8196" y="16756"/>
                    <a:pt x="8189" y="16815"/>
                    <a:pt x="8196" y="16880"/>
                  </a:cubicBezTo>
                  <a:lnTo>
                    <a:pt x="8202" y="16906"/>
                  </a:lnTo>
                  <a:cubicBezTo>
                    <a:pt x="8209" y="16913"/>
                    <a:pt x="8222" y="16913"/>
                    <a:pt x="8228" y="16913"/>
                  </a:cubicBezTo>
                  <a:cubicBezTo>
                    <a:pt x="8235" y="16906"/>
                    <a:pt x="8241" y="16880"/>
                    <a:pt x="8248" y="16834"/>
                  </a:cubicBezTo>
                  <a:lnTo>
                    <a:pt x="8267" y="16756"/>
                  </a:lnTo>
                  <a:lnTo>
                    <a:pt x="8319" y="16633"/>
                  </a:lnTo>
                  <a:lnTo>
                    <a:pt x="8430" y="16457"/>
                  </a:lnTo>
                  <a:lnTo>
                    <a:pt x="8495" y="16561"/>
                  </a:lnTo>
                  <a:lnTo>
                    <a:pt x="8514" y="16620"/>
                  </a:lnTo>
                  <a:cubicBezTo>
                    <a:pt x="8527" y="16659"/>
                    <a:pt x="8547" y="16691"/>
                    <a:pt x="8573" y="16717"/>
                  </a:cubicBezTo>
                  <a:cubicBezTo>
                    <a:pt x="8592" y="16730"/>
                    <a:pt x="8605" y="16737"/>
                    <a:pt x="8618" y="16737"/>
                  </a:cubicBezTo>
                  <a:cubicBezTo>
                    <a:pt x="8644" y="16737"/>
                    <a:pt x="8651" y="16730"/>
                    <a:pt x="8651" y="16711"/>
                  </a:cubicBezTo>
                  <a:cubicBezTo>
                    <a:pt x="8651" y="16698"/>
                    <a:pt x="8651" y="16691"/>
                    <a:pt x="8644" y="16685"/>
                  </a:cubicBezTo>
                  <a:cubicBezTo>
                    <a:pt x="8612" y="16659"/>
                    <a:pt x="8592" y="16639"/>
                    <a:pt x="8586" y="16620"/>
                  </a:cubicBezTo>
                  <a:lnTo>
                    <a:pt x="8573" y="16587"/>
                  </a:lnTo>
                  <a:cubicBezTo>
                    <a:pt x="8573" y="16568"/>
                    <a:pt x="8560" y="16548"/>
                    <a:pt x="8547" y="16522"/>
                  </a:cubicBezTo>
                  <a:cubicBezTo>
                    <a:pt x="8521" y="16483"/>
                    <a:pt x="8508" y="16464"/>
                    <a:pt x="8501" y="16457"/>
                  </a:cubicBezTo>
                  <a:cubicBezTo>
                    <a:pt x="8495" y="16451"/>
                    <a:pt x="8495" y="16438"/>
                    <a:pt x="8495" y="16425"/>
                  </a:cubicBezTo>
                  <a:lnTo>
                    <a:pt x="8488" y="16392"/>
                  </a:lnTo>
                  <a:lnTo>
                    <a:pt x="8482" y="16373"/>
                  </a:lnTo>
                  <a:cubicBezTo>
                    <a:pt x="8475" y="16353"/>
                    <a:pt x="8475" y="16340"/>
                    <a:pt x="8462" y="16334"/>
                  </a:cubicBezTo>
                  <a:cubicBezTo>
                    <a:pt x="8460" y="16329"/>
                    <a:pt x="8456" y="16327"/>
                    <a:pt x="8452" y="16327"/>
                  </a:cubicBezTo>
                  <a:close/>
                  <a:moveTo>
                    <a:pt x="8115" y="15272"/>
                  </a:moveTo>
                  <a:cubicBezTo>
                    <a:pt x="8051" y="15272"/>
                    <a:pt x="7960" y="15286"/>
                    <a:pt x="7851" y="15319"/>
                  </a:cubicBezTo>
                  <a:cubicBezTo>
                    <a:pt x="7662" y="15371"/>
                    <a:pt x="7526" y="15423"/>
                    <a:pt x="7441" y="15475"/>
                  </a:cubicBezTo>
                  <a:cubicBezTo>
                    <a:pt x="7396" y="15501"/>
                    <a:pt x="7324" y="15560"/>
                    <a:pt x="7214" y="15651"/>
                  </a:cubicBezTo>
                  <a:lnTo>
                    <a:pt x="6856" y="15963"/>
                  </a:lnTo>
                  <a:cubicBezTo>
                    <a:pt x="6836" y="15989"/>
                    <a:pt x="6778" y="16054"/>
                    <a:pt x="6687" y="16158"/>
                  </a:cubicBezTo>
                  <a:lnTo>
                    <a:pt x="6205" y="16763"/>
                  </a:lnTo>
                  <a:cubicBezTo>
                    <a:pt x="6153" y="16828"/>
                    <a:pt x="6127" y="16880"/>
                    <a:pt x="6127" y="16919"/>
                  </a:cubicBezTo>
                  <a:lnTo>
                    <a:pt x="6531" y="16431"/>
                  </a:lnTo>
                  <a:cubicBezTo>
                    <a:pt x="6726" y="16197"/>
                    <a:pt x="6869" y="16035"/>
                    <a:pt x="6966" y="15943"/>
                  </a:cubicBezTo>
                  <a:lnTo>
                    <a:pt x="7181" y="15748"/>
                  </a:lnTo>
                  <a:cubicBezTo>
                    <a:pt x="7311" y="15638"/>
                    <a:pt x="7422" y="15560"/>
                    <a:pt x="7506" y="15508"/>
                  </a:cubicBezTo>
                  <a:cubicBezTo>
                    <a:pt x="7610" y="15449"/>
                    <a:pt x="7753" y="15404"/>
                    <a:pt x="7922" y="15365"/>
                  </a:cubicBezTo>
                  <a:cubicBezTo>
                    <a:pt x="8033" y="15339"/>
                    <a:pt x="8105" y="15313"/>
                    <a:pt x="8150" y="15274"/>
                  </a:cubicBezTo>
                  <a:cubicBezTo>
                    <a:pt x="8139" y="15273"/>
                    <a:pt x="8128" y="15272"/>
                    <a:pt x="8115" y="15272"/>
                  </a:cubicBezTo>
                  <a:close/>
                  <a:moveTo>
                    <a:pt x="2824" y="16613"/>
                  </a:moveTo>
                  <a:cubicBezTo>
                    <a:pt x="2877" y="16667"/>
                    <a:pt x="2934" y="16695"/>
                    <a:pt x="2997" y="16695"/>
                  </a:cubicBezTo>
                  <a:cubicBezTo>
                    <a:pt x="3019" y="16695"/>
                    <a:pt x="3041" y="16692"/>
                    <a:pt x="3064" y="16685"/>
                  </a:cubicBezTo>
                  <a:cubicBezTo>
                    <a:pt x="3084" y="16685"/>
                    <a:pt x="3097" y="16678"/>
                    <a:pt x="3116" y="16672"/>
                  </a:cubicBezTo>
                  <a:lnTo>
                    <a:pt x="3116" y="16672"/>
                  </a:lnTo>
                  <a:cubicBezTo>
                    <a:pt x="3110" y="16730"/>
                    <a:pt x="3077" y="16789"/>
                    <a:pt x="3019" y="16860"/>
                  </a:cubicBezTo>
                  <a:cubicBezTo>
                    <a:pt x="2947" y="16945"/>
                    <a:pt x="2882" y="16991"/>
                    <a:pt x="2811" y="17004"/>
                  </a:cubicBezTo>
                  <a:cubicBezTo>
                    <a:pt x="2800" y="17005"/>
                    <a:pt x="2789" y="17006"/>
                    <a:pt x="2779" y="17006"/>
                  </a:cubicBezTo>
                  <a:cubicBezTo>
                    <a:pt x="2705" y="17006"/>
                    <a:pt x="2631" y="16967"/>
                    <a:pt x="2557" y="16893"/>
                  </a:cubicBezTo>
                  <a:cubicBezTo>
                    <a:pt x="2583" y="16887"/>
                    <a:pt x="2609" y="16880"/>
                    <a:pt x="2635" y="16873"/>
                  </a:cubicBezTo>
                  <a:cubicBezTo>
                    <a:pt x="2700" y="16834"/>
                    <a:pt x="2765" y="16750"/>
                    <a:pt x="2824" y="16613"/>
                  </a:cubicBezTo>
                  <a:close/>
                  <a:moveTo>
                    <a:pt x="2160" y="16620"/>
                  </a:moveTo>
                  <a:cubicBezTo>
                    <a:pt x="2173" y="16633"/>
                    <a:pt x="2186" y="16646"/>
                    <a:pt x="2199" y="16659"/>
                  </a:cubicBezTo>
                  <a:lnTo>
                    <a:pt x="2199" y="16678"/>
                  </a:lnTo>
                  <a:cubicBezTo>
                    <a:pt x="2212" y="16769"/>
                    <a:pt x="2199" y="16847"/>
                    <a:pt x="2173" y="16913"/>
                  </a:cubicBezTo>
                  <a:cubicBezTo>
                    <a:pt x="2154" y="16945"/>
                    <a:pt x="2128" y="16978"/>
                    <a:pt x="2095" y="17004"/>
                  </a:cubicBezTo>
                  <a:cubicBezTo>
                    <a:pt x="2076" y="17023"/>
                    <a:pt x="2043" y="17030"/>
                    <a:pt x="2017" y="17036"/>
                  </a:cubicBezTo>
                  <a:cubicBezTo>
                    <a:pt x="1965" y="16952"/>
                    <a:pt x="1920" y="16867"/>
                    <a:pt x="1894" y="16782"/>
                  </a:cubicBezTo>
                  <a:cubicBezTo>
                    <a:pt x="1887" y="16776"/>
                    <a:pt x="1887" y="16776"/>
                    <a:pt x="1887" y="16769"/>
                  </a:cubicBezTo>
                  <a:lnTo>
                    <a:pt x="1894" y="16769"/>
                  </a:lnTo>
                  <a:cubicBezTo>
                    <a:pt x="1916" y="16776"/>
                    <a:pt x="1939" y="16779"/>
                    <a:pt x="1962" y="16779"/>
                  </a:cubicBezTo>
                  <a:cubicBezTo>
                    <a:pt x="1985" y="16779"/>
                    <a:pt x="2007" y="16776"/>
                    <a:pt x="2030" y="16769"/>
                  </a:cubicBezTo>
                  <a:cubicBezTo>
                    <a:pt x="2076" y="16756"/>
                    <a:pt x="2108" y="16743"/>
                    <a:pt x="2128" y="16724"/>
                  </a:cubicBezTo>
                  <a:cubicBezTo>
                    <a:pt x="2160" y="16691"/>
                    <a:pt x="2173" y="16652"/>
                    <a:pt x="2160" y="16620"/>
                  </a:cubicBezTo>
                  <a:close/>
                  <a:moveTo>
                    <a:pt x="5308" y="16769"/>
                  </a:moveTo>
                  <a:cubicBezTo>
                    <a:pt x="5314" y="16789"/>
                    <a:pt x="5321" y="16815"/>
                    <a:pt x="5340" y="16847"/>
                  </a:cubicBezTo>
                  <a:cubicBezTo>
                    <a:pt x="5347" y="16867"/>
                    <a:pt x="5360" y="16887"/>
                    <a:pt x="5379" y="16906"/>
                  </a:cubicBezTo>
                  <a:cubicBezTo>
                    <a:pt x="5386" y="16913"/>
                    <a:pt x="5399" y="16919"/>
                    <a:pt x="5405" y="16926"/>
                  </a:cubicBezTo>
                  <a:cubicBezTo>
                    <a:pt x="5399" y="16932"/>
                    <a:pt x="5392" y="16945"/>
                    <a:pt x="5386" y="16958"/>
                  </a:cubicBezTo>
                  <a:cubicBezTo>
                    <a:pt x="5373" y="16978"/>
                    <a:pt x="5360" y="16991"/>
                    <a:pt x="5353" y="16997"/>
                  </a:cubicBezTo>
                  <a:cubicBezTo>
                    <a:pt x="5301" y="17043"/>
                    <a:pt x="5230" y="17069"/>
                    <a:pt x="5139" y="17069"/>
                  </a:cubicBezTo>
                  <a:cubicBezTo>
                    <a:pt x="5119" y="17069"/>
                    <a:pt x="5100" y="17069"/>
                    <a:pt x="5093" y="17062"/>
                  </a:cubicBezTo>
                  <a:cubicBezTo>
                    <a:pt x="5074" y="17056"/>
                    <a:pt x="5061" y="17043"/>
                    <a:pt x="5061" y="17023"/>
                  </a:cubicBezTo>
                  <a:cubicBezTo>
                    <a:pt x="5061" y="17010"/>
                    <a:pt x="5054" y="17004"/>
                    <a:pt x="5054" y="16997"/>
                  </a:cubicBezTo>
                  <a:cubicBezTo>
                    <a:pt x="5048" y="16991"/>
                    <a:pt x="5048" y="16991"/>
                    <a:pt x="5048" y="16991"/>
                  </a:cubicBezTo>
                  <a:lnTo>
                    <a:pt x="5048" y="16978"/>
                  </a:lnTo>
                  <a:cubicBezTo>
                    <a:pt x="5048" y="16939"/>
                    <a:pt x="5054" y="16900"/>
                    <a:pt x="5061" y="16867"/>
                  </a:cubicBezTo>
                  <a:cubicBezTo>
                    <a:pt x="5087" y="16873"/>
                    <a:pt x="5119" y="16880"/>
                    <a:pt x="5152" y="16880"/>
                  </a:cubicBezTo>
                  <a:cubicBezTo>
                    <a:pt x="5178" y="16880"/>
                    <a:pt x="5204" y="16873"/>
                    <a:pt x="5217" y="16867"/>
                  </a:cubicBezTo>
                  <a:cubicBezTo>
                    <a:pt x="5249" y="16854"/>
                    <a:pt x="5275" y="16821"/>
                    <a:pt x="5308" y="16769"/>
                  </a:cubicBezTo>
                  <a:close/>
                  <a:moveTo>
                    <a:pt x="12279" y="16812"/>
                  </a:moveTo>
                  <a:cubicBezTo>
                    <a:pt x="12267" y="16812"/>
                    <a:pt x="12256" y="16813"/>
                    <a:pt x="12247" y="16815"/>
                  </a:cubicBezTo>
                  <a:cubicBezTo>
                    <a:pt x="12241" y="16828"/>
                    <a:pt x="12247" y="16834"/>
                    <a:pt x="12254" y="16841"/>
                  </a:cubicBezTo>
                  <a:lnTo>
                    <a:pt x="12280" y="16854"/>
                  </a:lnTo>
                  <a:lnTo>
                    <a:pt x="12494" y="16906"/>
                  </a:lnTo>
                  <a:cubicBezTo>
                    <a:pt x="12586" y="16926"/>
                    <a:pt x="12651" y="16945"/>
                    <a:pt x="12696" y="16965"/>
                  </a:cubicBezTo>
                  <a:cubicBezTo>
                    <a:pt x="12722" y="16978"/>
                    <a:pt x="12761" y="16997"/>
                    <a:pt x="12813" y="17023"/>
                  </a:cubicBezTo>
                  <a:cubicBezTo>
                    <a:pt x="12859" y="17049"/>
                    <a:pt x="12898" y="17069"/>
                    <a:pt x="12930" y="17075"/>
                  </a:cubicBezTo>
                  <a:cubicBezTo>
                    <a:pt x="12956" y="17075"/>
                    <a:pt x="12969" y="17069"/>
                    <a:pt x="12976" y="17062"/>
                  </a:cubicBezTo>
                  <a:cubicBezTo>
                    <a:pt x="12982" y="17049"/>
                    <a:pt x="12982" y="17036"/>
                    <a:pt x="12969" y="17023"/>
                  </a:cubicBezTo>
                  <a:cubicBezTo>
                    <a:pt x="12963" y="17017"/>
                    <a:pt x="12950" y="17017"/>
                    <a:pt x="12930" y="17010"/>
                  </a:cubicBezTo>
                  <a:cubicBezTo>
                    <a:pt x="12898" y="16997"/>
                    <a:pt x="12865" y="16984"/>
                    <a:pt x="12826" y="16958"/>
                  </a:cubicBezTo>
                  <a:cubicBezTo>
                    <a:pt x="12768" y="16932"/>
                    <a:pt x="12735" y="16919"/>
                    <a:pt x="12716" y="16913"/>
                  </a:cubicBezTo>
                  <a:cubicBezTo>
                    <a:pt x="12670" y="16887"/>
                    <a:pt x="12592" y="16867"/>
                    <a:pt x="12488" y="16847"/>
                  </a:cubicBezTo>
                  <a:lnTo>
                    <a:pt x="12416" y="16828"/>
                  </a:lnTo>
                  <a:cubicBezTo>
                    <a:pt x="12359" y="16818"/>
                    <a:pt x="12313" y="16812"/>
                    <a:pt x="12279" y="16812"/>
                  </a:cubicBezTo>
                  <a:close/>
                  <a:moveTo>
                    <a:pt x="4092" y="16704"/>
                  </a:moveTo>
                  <a:cubicBezTo>
                    <a:pt x="4111" y="16717"/>
                    <a:pt x="4131" y="16737"/>
                    <a:pt x="4163" y="16756"/>
                  </a:cubicBezTo>
                  <a:cubicBezTo>
                    <a:pt x="4176" y="16769"/>
                    <a:pt x="4183" y="16776"/>
                    <a:pt x="4196" y="16782"/>
                  </a:cubicBezTo>
                  <a:lnTo>
                    <a:pt x="4163" y="17101"/>
                  </a:lnTo>
                  <a:cubicBezTo>
                    <a:pt x="4154" y="17103"/>
                    <a:pt x="4144" y="17103"/>
                    <a:pt x="4134" y="17103"/>
                  </a:cubicBezTo>
                  <a:cubicBezTo>
                    <a:pt x="4098" y="17103"/>
                    <a:pt x="4062" y="17093"/>
                    <a:pt x="4027" y="17062"/>
                  </a:cubicBezTo>
                  <a:cubicBezTo>
                    <a:pt x="3994" y="17036"/>
                    <a:pt x="3962" y="16997"/>
                    <a:pt x="3942" y="16945"/>
                  </a:cubicBezTo>
                  <a:cubicBezTo>
                    <a:pt x="3942" y="16932"/>
                    <a:pt x="3936" y="16926"/>
                    <a:pt x="3936" y="16919"/>
                  </a:cubicBezTo>
                  <a:cubicBezTo>
                    <a:pt x="3962" y="16906"/>
                    <a:pt x="3988" y="16887"/>
                    <a:pt x="4014" y="16860"/>
                  </a:cubicBezTo>
                  <a:cubicBezTo>
                    <a:pt x="4053" y="16815"/>
                    <a:pt x="4079" y="16763"/>
                    <a:pt x="4092" y="16704"/>
                  </a:cubicBezTo>
                  <a:close/>
                  <a:moveTo>
                    <a:pt x="3181" y="16743"/>
                  </a:moveTo>
                  <a:cubicBezTo>
                    <a:pt x="3227" y="16776"/>
                    <a:pt x="3285" y="16795"/>
                    <a:pt x="3344" y="16802"/>
                  </a:cubicBezTo>
                  <a:cubicBezTo>
                    <a:pt x="3389" y="16802"/>
                    <a:pt x="3428" y="16795"/>
                    <a:pt x="3474" y="16789"/>
                  </a:cubicBezTo>
                  <a:lnTo>
                    <a:pt x="3474" y="16802"/>
                  </a:lnTo>
                  <a:cubicBezTo>
                    <a:pt x="3467" y="16821"/>
                    <a:pt x="3467" y="16854"/>
                    <a:pt x="3461" y="16900"/>
                  </a:cubicBezTo>
                  <a:cubicBezTo>
                    <a:pt x="3454" y="16939"/>
                    <a:pt x="3441" y="16965"/>
                    <a:pt x="3428" y="16991"/>
                  </a:cubicBezTo>
                  <a:cubicBezTo>
                    <a:pt x="3409" y="17023"/>
                    <a:pt x="3363" y="17062"/>
                    <a:pt x="3298" y="17095"/>
                  </a:cubicBezTo>
                  <a:cubicBezTo>
                    <a:pt x="3240" y="17127"/>
                    <a:pt x="3194" y="17140"/>
                    <a:pt x="3162" y="17140"/>
                  </a:cubicBezTo>
                  <a:cubicBezTo>
                    <a:pt x="3110" y="17134"/>
                    <a:pt x="3058" y="17095"/>
                    <a:pt x="2999" y="17023"/>
                  </a:cubicBezTo>
                  <a:cubicBezTo>
                    <a:pt x="2993" y="17017"/>
                    <a:pt x="2986" y="17017"/>
                    <a:pt x="2986" y="17010"/>
                  </a:cubicBezTo>
                  <a:cubicBezTo>
                    <a:pt x="3012" y="16984"/>
                    <a:pt x="3038" y="16958"/>
                    <a:pt x="3064" y="16926"/>
                  </a:cubicBezTo>
                  <a:cubicBezTo>
                    <a:pt x="3097" y="16887"/>
                    <a:pt x="3136" y="16821"/>
                    <a:pt x="3181" y="16743"/>
                  </a:cubicBezTo>
                  <a:close/>
                  <a:moveTo>
                    <a:pt x="8846" y="16412"/>
                  </a:moveTo>
                  <a:cubicBezTo>
                    <a:pt x="8885" y="16431"/>
                    <a:pt x="8930" y="16483"/>
                    <a:pt x="8976" y="16555"/>
                  </a:cubicBezTo>
                  <a:lnTo>
                    <a:pt x="9009" y="16607"/>
                  </a:lnTo>
                  <a:cubicBezTo>
                    <a:pt x="9015" y="16633"/>
                    <a:pt x="9015" y="16646"/>
                    <a:pt x="9015" y="16646"/>
                  </a:cubicBezTo>
                  <a:cubicBezTo>
                    <a:pt x="9028" y="16659"/>
                    <a:pt x="9048" y="16672"/>
                    <a:pt x="9074" y="16672"/>
                  </a:cubicBezTo>
                  <a:lnTo>
                    <a:pt x="9139" y="16652"/>
                  </a:lnTo>
                  <a:cubicBezTo>
                    <a:pt x="9249" y="16613"/>
                    <a:pt x="9321" y="16581"/>
                    <a:pt x="9366" y="16548"/>
                  </a:cubicBezTo>
                  <a:cubicBezTo>
                    <a:pt x="9405" y="16522"/>
                    <a:pt x="9431" y="16509"/>
                    <a:pt x="9451" y="16509"/>
                  </a:cubicBezTo>
                  <a:cubicBezTo>
                    <a:pt x="9444" y="16529"/>
                    <a:pt x="9451" y="16548"/>
                    <a:pt x="9464" y="16561"/>
                  </a:cubicBezTo>
                  <a:lnTo>
                    <a:pt x="9477" y="16581"/>
                  </a:lnTo>
                  <a:cubicBezTo>
                    <a:pt x="9483" y="16587"/>
                    <a:pt x="9477" y="16594"/>
                    <a:pt x="9464" y="16607"/>
                  </a:cubicBezTo>
                  <a:cubicBezTo>
                    <a:pt x="9405" y="16665"/>
                    <a:pt x="9321" y="16711"/>
                    <a:pt x="9197" y="16750"/>
                  </a:cubicBezTo>
                  <a:cubicBezTo>
                    <a:pt x="9171" y="16756"/>
                    <a:pt x="9152" y="16769"/>
                    <a:pt x="9139" y="16789"/>
                  </a:cubicBezTo>
                  <a:cubicBezTo>
                    <a:pt x="9132" y="16808"/>
                    <a:pt x="9139" y="16834"/>
                    <a:pt x="9171" y="16873"/>
                  </a:cubicBezTo>
                  <a:cubicBezTo>
                    <a:pt x="9210" y="16926"/>
                    <a:pt x="9243" y="16991"/>
                    <a:pt x="9269" y="17062"/>
                  </a:cubicBezTo>
                  <a:cubicBezTo>
                    <a:pt x="9275" y="17082"/>
                    <a:pt x="9275" y="17095"/>
                    <a:pt x="9269" y="17108"/>
                  </a:cubicBezTo>
                  <a:cubicBezTo>
                    <a:pt x="9262" y="17114"/>
                    <a:pt x="9256" y="17121"/>
                    <a:pt x="9243" y="17127"/>
                  </a:cubicBezTo>
                  <a:cubicBezTo>
                    <a:pt x="9236" y="17134"/>
                    <a:pt x="9223" y="17140"/>
                    <a:pt x="9204" y="17147"/>
                  </a:cubicBezTo>
                  <a:cubicBezTo>
                    <a:pt x="9191" y="17153"/>
                    <a:pt x="9184" y="17160"/>
                    <a:pt x="9178" y="17160"/>
                  </a:cubicBezTo>
                  <a:cubicBezTo>
                    <a:pt x="9171" y="17166"/>
                    <a:pt x="9158" y="17166"/>
                    <a:pt x="9152" y="17166"/>
                  </a:cubicBezTo>
                  <a:cubicBezTo>
                    <a:pt x="9139" y="17166"/>
                    <a:pt x="9126" y="17153"/>
                    <a:pt x="9119" y="17140"/>
                  </a:cubicBezTo>
                  <a:cubicBezTo>
                    <a:pt x="9067" y="17069"/>
                    <a:pt x="9041" y="17017"/>
                    <a:pt x="9028" y="16984"/>
                  </a:cubicBezTo>
                  <a:cubicBezTo>
                    <a:pt x="9028" y="16952"/>
                    <a:pt x="9022" y="16932"/>
                    <a:pt x="9015" y="16913"/>
                  </a:cubicBezTo>
                  <a:cubicBezTo>
                    <a:pt x="9002" y="16887"/>
                    <a:pt x="8989" y="16867"/>
                    <a:pt x="8969" y="16854"/>
                  </a:cubicBezTo>
                  <a:cubicBezTo>
                    <a:pt x="8963" y="16852"/>
                    <a:pt x="8957" y="16852"/>
                    <a:pt x="8950" y="16852"/>
                  </a:cubicBezTo>
                  <a:cubicBezTo>
                    <a:pt x="8927" y="16852"/>
                    <a:pt x="8900" y="16860"/>
                    <a:pt x="8865" y="16880"/>
                  </a:cubicBezTo>
                  <a:lnTo>
                    <a:pt x="8553" y="17075"/>
                  </a:lnTo>
                  <a:lnTo>
                    <a:pt x="8508" y="17101"/>
                  </a:lnTo>
                  <a:cubicBezTo>
                    <a:pt x="8482" y="17101"/>
                    <a:pt x="8462" y="17101"/>
                    <a:pt x="8456" y="17082"/>
                  </a:cubicBezTo>
                  <a:cubicBezTo>
                    <a:pt x="8449" y="17075"/>
                    <a:pt x="8443" y="17056"/>
                    <a:pt x="8443" y="17030"/>
                  </a:cubicBezTo>
                  <a:lnTo>
                    <a:pt x="8443" y="17030"/>
                  </a:lnTo>
                  <a:cubicBezTo>
                    <a:pt x="8446" y="17031"/>
                    <a:pt x="8450" y="17032"/>
                    <a:pt x="8453" y="17032"/>
                  </a:cubicBezTo>
                  <a:cubicBezTo>
                    <a:pt x="8463" y="17032"/>
                    <a:pt x="8472" y="17026"/>
                    <a:pt x="8482" y="17017"/>
                  </a:cubicBezTo>
                  <a:cubicBezTo>
                    <a:pt x="8495" y="16997"/>
                    <a:pt x="8508" y="16991"/>
                    <a:pt x="8514" y="16984"/>
                  </a:cubicBezTo>
                  <a:lnTo>
                    <a:pt x="8579" y="16945"/>
                  </a:lnTo>
                  <a:cubicBezTo>
                    <a:pt x="8586" y="16939"/>
                    <a:pt x="8618" y="16919"/>
                    <a:pt x="8683" y="16873"/>
                  </a:cubicBezTo>
                  <a:lnTo>
                    <a:pt x="8839" y="16776"/>
                  </a:lnTo>
                  <a:cubicBezTo>
                    <a:pt x="8859" y="16763"/>
                    <a:pt x="8878" y="16750"/>
                    <a:pt x="8885" y="16730"/>
                  </a:cubicBezTo>
                  <a:cubicBezTo>
                    <a:pt x="8898" y="16704"/>
                    <a:pt x="8898" y="16672"/>
                    <a:pt x="8885" y="16652"/>
                  </a:cubicBezTo>
                  <a:cubicBezTo>
                    <a:pt x="8885" y="16639"/>
                    <a:pt x="8865" y="16620"/>
                    <a:pt x="8839" y="16574"/>
                  </a:cubicBezTo>
                  <a:cubicBezTo>
                    <a:pt x="8813" y="16542"/>
                    <a:pt x="8787" y="16503"/>
                    <a:pt x="8768" y="16457"/>
                  </a:cubicBezTo>
                  <a:cubicBezTo>
                    <a:pt x="8794" y="16431"/>
                    <a:pt x="8820" y="16418"/>
                    <a:pt x="8846" y="16412"/>
                  </a:cubicBezTo>
                  <a:close/>
                  <a:moveTo>
                    <a:pt x="9672" y="16724"/>
                  </a:moveTo>
                  <a:cubicBezTo>
                    <a:pt x="9665" y="16724"/>
                    <a:pt x="9659" y="16724"/>
                    <a:pt x="9659" y="16730"/>
                  </a:cubicBezTo>
                  <a:cubicBezTo>
                    <a:pt x="9574" y="16769"/>
                    <a:pt x="9490" y="16802"/>
                    <a:pt x="9412" y="16828"/>
                  </a:cubicBezTo>
                  <a:cubicBezTo>
                    <a:pt x="9379" y="16834"/>
                    <a:pt x="9360" y="16841"/>
                    <a:pt x="9360" y="16860"/>
                  </a:cubicBezTo>
                  <a:cubicBezTo>
                    <a:pt x="9353" y="16873"/>
                    <a:pt x="9366" y="16893"/>
                    <a:pt x="9399" y="16926"/>
                  </a:cubicBezTo>
                  <a:lnTo>
                    <a:pt x="9438" y="16997"/>
                  </a:lnTo>
                  <a:cubicBezTo>
                    <a:pt x="9457" y="17036"/>
                    <a:pt x="9490" y="17088"/>
                    <a:pt x="9529" y="17147"/>
                  </a:cubicBezTo>
                  <a:cubicBezTo>
                    <a:pt x="9555" y="17166"/>
                    <a:pt x="9568" y="17173"/>
                    <a:pt x="9574" y="17173"/>
                  </a:cubicBezTo>
                  <a:cubicBezTo>
                    <a:pt x="9581" y="17173"/>
                    <a:pt x="9594" y="17173"/>
                    <a:pt x="9600" y="17166"/>
                  </a:cubicBezTo>
                  <a:cubicBezTo>
                    <a:pt x="9607" y="17160"/>
                    <a:pt x="9613" y="17153"/>
                    <a:pt x="9613" y="17140"/>
                  </a:cubicBezTo>
                  <a:cubicBezTo>
                    <a:pt x="9613" y="17121"/>
                    <a:pt x="9607" y="17108"/>
                    <a:pt x="9594" y="17101"/>
                  </a:cubicBezTo>
                  <a:lnTo>
                    <a:pt x="9457" y="16873"/>
                  </a:lnTo>
                  <a:cubicBezTo>
                    <a:pt x="9516" y="16854"/>
                    <a:pt x="9555" y="16834"/>
                    <a:pt x="9581" y="16821"/>
                  </a:cubicBezTo>
                  <a:cubicBezTo>
                    <a:pt x="9626" y="16795"/>
                    <a:pt x="9659" y="16769"/>
                    <a:pt x="9678" y="16743"/>
                  </a:cubicBezTo>
                  <a:lnTo>
                    <a:pt x="9685" y="16730"/>
                  </a:lnTo>
                  <a:cubicBezTo>
                    <a:pt x="9685" y="16724"/>
                    <a:pt x="9678" y="16724"/>
                    <a:pt x="9672" y="16724"/>
                  </a:cubicBezTo>
                  <a:close/>
                  <a:moveTo>
                    <a:pt x="5763" y="16867"/>
                  </a:moveTo>
                  <a:lnTo>
                    <a:pt x="5523" y="17179"/>
                  </a:lnTo>
                  <a:cubicBezTo>
                    <a:pt x="5510" y="17166"/>
                    <a:pt x="5510" y="17160"/>
                    <a:pt x="5503" y="17153"/>
                  </a:cubicBezTo>
                  <a:cubicBezTo>
                    <a:pt x="5503" y="17134"/>
                    <a:pt x="5497" y="17127"/>
                    <a:pt x="5497" y="17114"/>
                  </a:cubicBezTo>
                  <a:lnTo>
                    <a:pt x="5490" y="17101"/>
                  </a:lnTo>
                  <a:lnTo>
                    <a:pt x="5484" y="17062"/>
                  </a:lnTo>
                  <a:cubicBezTo>
                    <a:pt x="5477" y="17030"/>
                    <a:pt x="5477" y="17004"/>
                    <a:pt x="5477" y="16991"/>
                  </a:cubicBezTo>
                  <a:lnTo>
                    <a:pt x="5490" y="16958"/>
                  </a:lnTo>
                  <a:lnTo>
                    <a:pt x="5503" y="16958"/>
                  </a:lnTo>
                  <a:cubicBezTo>
                    <a:pt x="5511" y="16960"/>
                    <a:pt x="5520" y="16960"/>
                    <a:pt x="5530" y="16960"/>
                  </a:cubicBezTo>
                  <a:cubicBezTo>
                    <a:pt x="5559" y="16960"/>
                    <a:pt x="5594" y="16953"/>
                    <a:pt x="5633" y="16939"/>
                  </a:cubicBezTo>
                  <a:cubicBezTo>
                    <a:pt x="5666" y="16926"/>
                    <a:pt x="5698" y="16913"/>
                    <a:pt x="5731" y="16887"/>
                  </a:cubicBezTo>
                  <a:cubicBezTo>
                    <a:pt x="5744" y="16880"/>
                    <a:pt x="5750" y="16873"/>
                    <a:pt x="5763" y="16867"/>
                  </a:cubicBezTo>
                  <a:close/>
                  <a:moveTo>
                    <a:pt x="4358" y="16503"/>
                  </a:moveTo>
                  <a:cubicBezTo>
                    <a:pt x="4365" y="16516"/>
                    <a:pt x="4378" y="16529"/>
                    <a:pt x="4391" y="16542"/>
                  </a:cubicBezTo>
                  <a:lnTo>
                    <a:pt x="4404" y="16561"/>
                  </a:lnTo>
                  <a:lnTo>
                    <a:pt x="4436" y="16574"/>
                  </a:lnTo>
                  <a:lnTo>
                    <a:pt x="4475" y="16587"/>
                  </a:lnTo>
                  <a:lnTo>
                    <a:pt x="4599" y="16613"/>
                  </a:lnTo>
                  <a:cubicBezTo>
                    <a:pt x="4641" y="16621"/>
                    <a:pt x="4674" y="16624"/>
                    <a:pt x="4699" y="16624"/>
                  </a:cubicBezTo>
                  <a:cubicBezTo>
                    <a:pt x="4717" y="16624"/>
                    <a:pt x="4731" y="16623"/>
                    <a:pt x="4742" y="16620"/>
                  </a:cubicBezTo>
                  <a:lnTo>
                    <a:pt x="4905" y="16613"/>
                  </a:lnTo>
                  <a:lnTo>
                    <a:pt x="4905" y="16613"/>
                  </a:lnTo>
                  <a:cubicBezTo>
                    <a:pt x="4872" y="16808"/>
                    <a:pt x="4846" y="17010"/>
                    <a:pt x="4840" y="17205"/>
                  </a:cubicBezTo>
                  <a:lnTo>
                    <a:pt x="4827" y="17205"/>
                  </a:lnTo>
                  <a:lnTo>
                    <a:pt x="4762" y="17212"/>
                  </a:lnTo>
                  <a:lnTo>
                    <a:pt x="4547" y="17212"/>
                  </a:lnTo>
                  <a:lnTo>
                    <a:pt x="4469" y="17186"/>
                  </a:lnTo>
                  <a:cubicBezTo>
                    <a:pt x="4423" y="17166"/>
                    <a:pt x="4391" y="17153"/>
                    <a:pt x="4371" y="17140"/>
                  </a:cubicBezTo>
                  <a:lnTo>
                    <a:pt x="4345" y="17114"/>
                  </a:lnTo>
                  <a:lnTo>
                    <a:pt x="4319" y="17049"/>
                  </a:lnTo>
                  <a:lnTo>
                    <a:pt x="4358" y="16503"/>
                  </a:lnTo>
                  <a:close/>
                  <a:moveTo>
                    <a:pt x="3539" y="16873"/>
                  </a:moveTo>
                  <a:cubicBezTo>
                    <a:pt x="3578" y="16913"/>
                    <a:pt x="3630" y="16939"/>
                    <a:pt x="3689" y="16952"/>
                  </a:cubicBezTo>
                  <a:cubicBezTo>
                    <a:pt x="3718" y="16961"/>
                    <a:pt x="3747" y="16966"/>
                    <a:pt x="3776" y="16966"/>
                  </a:cubicBezTo>
                  <a:cubicBezTo>
                    <a:pt x="3806" y="16966"/>
                    <a:pt x="3835" y="16961"/>
                    <a:pt x="3864" y="16952"/>
                  </a:cubicBezTo>
                  <a:lnTo>
                    <a:pt x="3864" y="16965"/>
                  </a:lnTo>
                  <a:cubicBezTo>
                    <a:pt x="3877" y="17049"/>
                    <a:pt x="3851" y="17127"/>
                    <a:pt x="3780" y="17186"/>
                  </a:cubicBezTo>
                  <a:cubicBezTo>
                    <a:pt x="3773" y="17186"/>
                    <a:pt x="3767" y="17192"/>
                    <a:pt x="3760" y="17199"/>
                  </a:cubicBezTo>
                  <a:cubicBezTo>
                    <a:pt x="3754" y="17199"/>
                    <a:pt x="3747" y="17199"/>
                    <a:pt x="3741" y="17205"/>
                  </a:cubicBezTo>
                  <a:cubicBezTo>
                    <a:pt x="3734" y="17205"/>
                    <a:pt x="3734" y="17212"/>
                    <a:pt x="3734" y="17218"/>
                  </a:cubicBezTo>
                  <a:cubicBezTo>
                    <a:pt x="3689" y="17238"/>
                    <a:pt x="3645" y="17247"/>
                    <a:pt x="3597" y="17247"/>
                  </a:cubicBezTo>
                  <a:cubicBezTo>
                    <a:pt x="3582" y="17247"/>
                    <a:pt x="3567" y="17246"/>
                    <a:pt x="3552" y="17244"/>
                  </a:cubicBezTo>
                  <a:cubicBezTo>
                    <a:pt x="3480" y="17231"/>
                    <a:pt x="3435" y="17199"/>
                    <a:pt x="3422" y="17153"/>
                  </a:cubicBezTo>
                  <a:cubicBezTo>
                    <a:pt x="3415" y="17140"/>
                    <a:pt x="3409" y="17127"/>
                    <a:pt x="3409" y="17121"/>
                  </a:cubicBezTo>
                  <a:cubicBezTo>
                    <a:pt x="3409" y="17114"/>
                    <a:pt x="3415" y="17108"/>
                    <a:pt x="3422" y="17108"/>
                  </a:cubicBezTo>
                  <a:cubicBezTo>
                    <a:pt x="3461" y="17075"/>
                    <a:pt x="3493" y="17043"/>
                    <a:pt x="3513" y="17010"/>
                  </a:cubicBezTo>
                  <a:cubicBezTo>
                    <a:pt x="3526" y="16984"/>
                    <a:pt x="3532" y="16939"/>
                    <a:pt x="3539" y="16873"/>
                  </a:cubicBezTo>
                  <a:close/>
                  <a:moveTo>
                    <a:pt x="2264" y="16776"/>
                  </a:moveTo>
                  <a:cubicBezTo>
                    <a:pt x="2297" y="16828"/>
                    <a:pt x="2355" y="16867"/>
                    <a:pt x="2446" y="16880"/>
                  </a:cubicBezTo>
                  <a:lnTo>
                    <a:pt x="2472" y="16887"/>
                  </a:lnTo>
                  <a:cubicBezTo>
                    <a:pt x="2472" y="16900"/>
                    <a:pt x="2472" y="16913"/>
                    <a:pt x="2472" y="16926"/>
                  </a:cubicBezTo>
                  <a:cubicBezTo>
                    <a:pt x="2479" y="17030"/>
                    <a:pt x="2440" y="17114"/>
                    <a:pt x="2362" y="17179"/>
                  </a:cubicBezTo>
                  <a:cubicBezTo>
                    <a:pt x="2310" y="17225"/>
                    <a:pt x="2245" y="17251"/>
                    <a:pt x="2180" y="17251"/>
                  </a:cubicBezTo>
                  <a:cubicBezTo>
                    <a:pt x="2128" y="17192"/>
                    <a:pt x="2089" y="17140"/>
                    <a:pt x="2050" y="17088"/>
                  </a:cubicBezTo>
                  <a:cubicBezTo>
                    <a:pt x="2102" y="17075"/>
                    <a:pt x="2154" y="17043"/>
                    <a:pt x="2193" y="16997"/>
                  </a:cubicBezTo>
                  <a:cubicBezTo>
                    <a:pt x="2238" y="16939"/>
                    <a:pt x="2264" y="16867"/>
                    <a:pt x="2264" y="16776"/>
                  </a:cubicBezTo>
                  <a:close/>
                  <a:moveTo>
                    <a:pt x="2550" y="16984"/>
                  </a:moveTo>
                  <a:cubicBezTo>
                    <a:pt x="2596" y="17030"/>
                    <a:pt x="2648" y="17056"/>
                    <a:pt x="2713" y="17069"/>
                  </a:cubicBezTo>
                  <a:cubicBezTo>
                    <a:pt x="2740" y="17074"/>
                    <a:pt x="2766" y="17077"/>
                    <a:pt x="2791" y="17077"/>
                  </a:cubicBezTo>
                  <a:cubicBezTo>
                    <a:pt x="2827" y="17077"/>
                    <a:pt x="2861" y="17071"/>
                    <a:pt x="2895" y="17056"/>
                  </a:cubicBezTo>
                  <a:lnTo>
                    <a:pt x="2895" y="17075"/>
                  </a:lnTo>
                  <a:cubicBezTo>
                    <a:pt x="2902" y="17127"/>
                    <a:pt x="2882" y="17166"/>
                    <a:pt x="2850" y="17205"/>
                  </a:cubicBezTo>
                  <a:cubicBezTo>
                    <a:pt x="2811" y="17244"/>
                    <a:pt x="2772" y="17270"/>
                    <a:pt x="2719" y="17277"/>
                  </a:cubicBezTo>
                  <a:cubicBezTo>
                    <a:pt x="2707" y="17278"/>
                    <a:pt x="2695" y="17279"/>
                    <a:pt x="2684" y="17279"/>
                  </a:cubicBezTo>
                  <a:cubicBezTo>
                    <a:pt x="2602" y="17279"/>
                    <a:pt x="2534" y="17240"/>
                    <a:pt x="2466" y="17166"/>
                  </a:cubicBezTo>
                  <a:cubicBezTo>
                    <a:pt x="2466" y="17160"/>
                    <a:pt x="2466" y="17160"/>
                    <a:pt x="2459" y="17160"/>
                  </a:cubicBezTo>
                  <a:cubicBezTo>
                    <a:pt x="2505" y="17108"/>
                    <a:pt x="2537" y="17043"/>
                    <a:pt x="2550" y="16984"/>
                  </a:cubicBezTo>
                  <a:close/>
                  <a:moveTo>
                    <a:pt x="8882" y="16274"/>
                  </a:moveTo>
                  <a:cubicBezTo>
                    <a:pt x="8866" y="16274"/>
                    <a:pt x="8848" y="16279"/>
                    <a:pt x="8826" y="16288"/>
                  </a:cubicBezTo>
                  <a:cubicBezTo>
                    <a:pt x="8781" y="16314"/>
                    <a:pt x="8748" y="16334"/>
                    <a:pt x="8722" y="16347"/>
                  </a:cubicBezTo>
                  <a:cubicBezTo>
                    <a:pt x="8690" y="16353"/>
                    <a:pt x="8670" y="16366"/>
                    <a:pt x="8670" y="16373"/>
                  </a:cubicBezTo>
                  <a:cubicBezTo>
                    <a:pt x="8651" y="16392"/>
                    <a:pt x="8657" y="16418"/>
                    <a:pt x="8677" y="16457"/>
                  </a:cubicBezTo>
                  <a:lnTo>
                    <a:pt x="8807" y="16685"/>
                  </a:lnTo>
                  <a:lnTo>
                    <a:pt x="8410" y="16952"/>
                  </a:lnTo>
                  <a:cubicBezTo>
                    <a:pt x="8371" y="16971"/>
                    <a:pt x="8352" y="16997"/>
                    <a:pt x="8345" y="17023"/>
                  </a:cubicBezTo>
                  <a:cubicBezTo>
                    <a:pt x="8339" y="17056"/>
                    <a:pt x="8358" y="17101"/>
                    <a:pt x="8410" y="17153"/>
                  </a:cubicBezTo>
                  <a:cubicBezTo>
                    <a:pt x="8446" y="17184"/>
                    <a:pt x="8474" y="17203"/>
                    <a:pt x="8500" y="17203"/>
                  </a:cubicBezTo>
                  <a:cubicBezTo>
                    <a:pt x="8507" y="17203"/>
                    <a:pt x="8514" y="17201"/>
                    <a:pt x="8521" y="17199"/>
                  </a:cubicBezTo>
                  <a:cubicBezTo>
                    <a:pt x="8527" y="17199"/>
                    <a:pt x="8547" y="17186"/>
                    <a:pt x="8573" y="17166"/>
                  </a:cubicBezTo>
                  <a:cubicBezTo>
                    <a:pt x="8599" y="17147"/>
                    <a:pt x="8631" y="17127"/>
                    <a:pt x="8683" y="17101"/>
                  </a:cubicBezTo>
                  <a:lnTo>
                    <a:pt x="8891" y="16978"/>
                  </a:lnTo>
                  <a:cubicBezTo>
                    <a:pt x="8911" y="16971"/>
                    <a:pt x="8917" y="16971"/>
                    <a:pt x="8924" y="16971"/>
                  </a:cubicBezTo>
                  <a:cubicBezTo>
                    <a:pt x="8937" y="16971"/>
                    <a:pt x="8943" y="16991"/>
                    <a:pt x="8943" y="17017"/>
                  </a:cubicBezTo>
                  <a:cubicBezTo>
                    <a:pt x="8950" y="17069"/>
                    <a:pt x="8989" y="17134"/>
                    <a:pt x="9054" y="17231"/>
                  </a:cubicBezTo>
                  <a:cubicBezTo>
                    <a:pt x="9087" y="17264"/>
                    <a:pt x="9106" y="17283"/>
                    <a:pt x="9132" y="17283"/>
                  </a:cubicBezTo>
                  <a:cubicBezTo>
                    <a:pt x="9145" y="17283"/>
                    <a:pt x="9165" y="17283"/>
                    <a:pt x="9184" y="17270"/>
                  </a:cubicBezTo>
                  <a:cubicBezTo>
                    <a:pt x="9191" y="17264"/>
                    <a:pt x="9210" y="17257"/>
                    <a:pt x="9230" y="17244"/>
                  </a:cubicBezTo>
                  <a:cubicBezTo>
                    <a:pt x="9249" y="17231"/>
                    <a:pt x="9275" y="17225"/>
                    <a:pt x="9314" y="17212"/>
                  </a:cubicBezTo>
                  <a:cubicBezTo>
                    <a:pt x="9347" y="17199"/>
                    <a:pt x="9366" y="17179"/>
                    <a:pt x="9379" y="17160"/>
                  </a:cubicBezTo>
                  <a:cubicBezTo>
                    <a:pt x="9379" y="17147"/>
                    <a:pt x="9379" y="17121"/>
                    <a:pt x="9366" y="17082"/>
                  </a:cubicBezTo>
                  <a:lnTo>
                    <a:pt x="9340" y="16991"/>
                  </a:lnTo>
                  <a:cubicBezTo>
                    <a:pt x="9321" y="16926"/>
                    <a:pt x="9295" y="16873"/>
                    <a:pt x="9269" y="16828"/>
                  </a:cubicBezTo>
                  <a:cubicBezTo>
                    <a:pt x="9360" y="16795"/>
                    <a:pt x="9425" y="16763"/>
                    <a:pt x="9464" y="16730"/>
                  </a:cubicBezTo>
                  <a:cubicBezTo>
                    <a:pt x="9496" y="16704"/>
                    <a:pt x="9522" y="16685"/>
                    <a:pt x="9542" y="16678"/>
                  </a:cubicBezTo>
                  <a:lnTo>
                    <a:pt x="9574" y="16659"/>
                  </a:lnTo>
                  <a:cubicBezTo>
                    <a:pt x="9581" y="16652"/>
                    <a:pt x="9594" y="16646"/>
                    <a:pt x="9594" y="16633"/>
                  </a:cubicBezTo>
                  <a:cubicBezTo>
                    <a:pt x="9607" y="16620"/>
                    <a:pt x="9607" y="16600"/>
                    <a:pt x="9594" y="16568"/>
                  </a:cubicBezTo>
                  <a:lnTo>
                    <a:pt x="9561" y="16509"/>
                  </a:lnTo>
                  <a:cubicBezTo>
                    <a:pt x="9548" y="16483"/>
                    <a:pt x="9542" y="16464"/>
                    <a:pt x="9535" y="16444"/>
                  </a:cubicBezTo>
                  <a:cubicBezTo>
                    <a:pt x="9522" y="16425"/>
                    <a:pt x="9509" y="16405"/>
                    <a:pt x="9490" y="16399"/>
                  </a:cubicBezTo>
                  <a:cubicBezTo>
                    <a:pt x="9480" y="16392"/>
                    <a:pt x="9469" y="16389"/>
                    <a:pt x="9456" y="16389"/>
                  </a:cubicBezTo>
                  <a:cubicBezTo>
                    <a:pt x="9443" y="16389"/>
                    <a:pt x="9428" y="16392"/>
                    <a:pt x="9412" y="16399"/>
                  </a:cubicBezTo>
                  <a:cubicBezTo>
                    <a:pt x="9399" y="16405"/>
                    <a:pt x="9379" y="16418"/>
                    <a:pt x="9347" y="16444"/>
                  </a:cubicBezTo>
                  <a:cubicBezTo>
                    <a:pt x="9275" y="16496"/>
                    <a:pt x="9191" y="16535"/>
                    <a:pt x="9100" y="16548"/>
                  </a:cubicBezTo>
                  <a:cubicBezTo>
                    <a:pt x="9087" y="16522"/>
                    <a:pt x="9067" y="16490"/>
                    <a:pt x="9028" y="16451"/>
                  </a:cubicBezTo>
                  <a:cubicBezTo>
                    <a:pt x="8989" y="16412"/>
                    <a:pt x="8969" y="16379"/>
                    <a:pt x="8956" y="16353"/>
                  </a:cubicBezTo>
                  <a:lnTo>
                    <a:pt x="8930" y="16295"/>
                  </a:lnTo>
                  <a:cubicBezTo>
                    <a:pt x="8917" y="16281"/>
                    <a:pt x="8901" y="16274"/>
                    <a:pt x="8882" y="16274"/>
                  </a:cubicBezTo>
                  <a:close/>
                  <a:moveTo>
                    <a:pt x="8849" y="17079"/>
                  </a:moveTo>
                  <a:cubicBezTo>
                    <a:pt x="8839" y="17079"/>
                    <a:pt x="8826" y="17086"/>
                    <a:pt x="8807" y="17101"/>
                  </a:cubicBezTo>
                  <a:cubicBezTo>
                    <a:pt x="8742" y="17160"/>
                    <a:pt x="8670" y="17212"/>
                    <a:pt x="8592" y="17251"/>
                  </a:cubicBezTo>
                  <a:cubicBezTo>
                    <a:pt x="8560" y="17270"/>
                    <a:pt x="8540" y="17290"/>
                    <a:pt x="8547" y="17309"/>
                  </a:cubicBezTo>
                  <a:cubicBezTo>
                    <a:pt x="8552" y="17310"/>
                    <a:pt x="8558" y="17311"/>
                    <a:pt x="8564" y="17311"/>
                  </a:cubicBezTo>
                  <a:cubicBezTo>
                    <a:pt x="8593" y="17311"/>
                    <a:pt x="8627" y="17297"/>
                    <a:pt x="8670" y="17270"/>
                  </a:cubicBezTo>
                  <a:lnTo>
                    <a:pt x="8833" y="17166"/>
                  </a:lnTo>
                  <a:lnTo>
                    <a:pt x="8917" y="17303"/>
                  </a:lnTo>
                  <a:cubicBezTo>
                    <a:pt x="8930" y="17322"/>
                    <a:pt x="8943" y="17335"/>
                    <a:pt x="8956" y="17342"/>
                  </a:cubicBezTo>
                  <a:cubicBezTo>
                    <a:pt x="8966" y="17346"/>
                    <a:pt x="8973" y="17349"/>
                    <a:pt x="8980" y="17349"/>
                  </a:cubicBezTo>
                  <a:cubicBezTo>
                    <a:pt x="8991" y="17349"/>
                    <a:pt x="8998" y="17341"/>
                    <a:pt x="9002" y="17329"/>
                  </a:cubicBezTo>
                  <a:cubicBezTo>
                    <a:pt x="9009" y="17316"/>
                    <a:pt x="9002" y="17296"/>
                    <a:pt x="8982" y="17277"/>
                  </a:cubicBezTo>
                  <a:cubicBezTo>
                    <a:pt x="8937" y="17225"/>
                    <a:pt x="8904" y="17173"/>
                    <a:pt x="8885" y="17114"/>
                  </a:cubicBezTo>
                  <a:cubicBezTo>
                    <a:pt x="8878" y="17095"/>
                    <a:pt x="8872" y="17088"/>
                    <a:pt x="8859" y="17082"/>
                  </a:cubicBezTo>
                  <a:cubicBezTo>
                    <a:pt x="8856" y="17080"/>
                    <a:pt x="8852" y="17079"/>
                    <a:pt x="8849" y="17079"/>
                  </a:cubicBezTo>
                  <a:close/>
                  <a:moveTo>
                    <a:pt x="3923" y="17075"/>
                  </a:moveTo>
                  <a:cubicBezTo>
                    <a:pt x="3981" y="17153"/>
                    <a:pt x="4059" y="17186"/>
                    <a:pt x="4150" y="17192"/>
                  </a:cubicBezTo>
                  <a:lnTo>
                    <a:pt x="4137" y="17335"/>
                  </a:lnTo>
                  <a:cubicBezTo>
                    <a:pt x="4111" y="17348"/>
                    <a:pt x="4079" y="17355"/>
                    <a:pt x="4040" y="17361"/>
                  </a:cubicBezTo>
                  <a:cubicBezTo>
                    <a:pt x="3994" y="17361"/>
                    <a:pt x="3949" y="17348"/>
                    <a:pt x="3910" y="17329"/>
                  </a:cubicBezTo>
                  <a:cubicBezTo>
                    <a:pt x="3884" y="17309"/>
                    <a:pt x="3858" y="17290"/>
                    <a:pt x="3832" y="17257"/>
                  </a:cubicBezTo>
                  <a:cubicBezTo>
                    <a:pt x="3825" y="17251"/>
                    <a:pt x="3825" y="17244"/>
                    <a:pt x="3825" y="17244"/>
                  </a:cubicBezTo>
                  <a:cubicBezTo>
                    <a:pt x="3832" y="17238"/>
                    <a:pt x="3838" y="17231"/>
                    <a:pt x="3845" y="17218"/>
                  </a:cubicBezTo>
                  <a:cubicBezTo>
                    <a:pt x="3884" y="17179"/>
                    <a:pt x="3910" y="17134"/>
                    <a:pt x="3923" y="17075"/>
                  </a:cubicBezTo>
                  <a:close/>
                  <a:moveTo>
                    <a:pt x="5392" y="17075"/>
                  </a:moveTo>
                  <a:cubicBezTo>
                    <a:pt x="5392" y="17088"/>
                    <a:pt x="5392" y="17114"/>
                    <a:pt x="5399" y="17140"/>
                  </a:cubicBezTo>
                  <a:lnTo>
                    <a:pt x="5405" y="17166"/>
                  </a:lnTo>
                  <a:cubicBezTo>
                    <a:pt x="5405" y="17179"/>
                    <a:pt x="5405" y="17199"/>
                    <a:pt x="5412" y="17212"/>
                  </a:cubicBezTo>
                  <a:cubicBezTo>
                    <a:pt x="5419" y="17225"/>
                    <a:pt x="5432" y="17238"/>
                    <a:pt x="5451" y="17257"/>
                  </a:cubicBezTo>
                  <a:lnTo>
                    <a:pt x="5366" y="17368"/>
                  </a:lnTo>
                  <a:cubicBezTo>
                    <a:pt x="5353" y="17348"/>
                    <a:pt x="5340" y="17316"/>
                    <a:pt x="5334" y="17283"/>
                  </a:cubicBezTo>
                  <a:cubicBezTo>
                    <a:pt x="5327" y="17257"/>
                    <a:pt x="5327" y="17212"/>
                    <a:pt x="5327" y="17153"/>
                  </a:cubicBezTo>
                  <a:cubicBezTo>
                    <a:pt x="5327" y="17140"/>
                    <a:pt x="5321" y="17127"/>
                    <a:pt x="5321" y="17114"/>
                  </a:cubicBezTo>
                  <a:lnTo>
                    <a:pt x="5327" y="17114"/>
                  </a:lnTo>
                  <a:cubicBezTo>
                    <a:pt x="5353" y="17108"/>
                    <a:pt x="5366" y="17095"/>
                    <a:pt x="5379" y="17082"/>
                  </a:cubicBezTo>
                  <a:lnTo>
                    <a:pt x="5392" y="17075"/>
                  </a:lnTo>
                  <a:close/>
                  <a:moveTo>
                    <a:pt x="5035" y="17114"/>
                  </a:moveTo>
                  <a:cubicBezTo>
                    <a:pt x="5041" y="17121"/>
                    <a:pt x="5048" y="17127"/>
                    <a:pt x="5061" y="17134"/>
                  </a:cubicBezTo>
                  <a:cubicBezTo>
                    <a:pt x="5074" y="17140"/>
                    <a:pt x="5093" y="17147"/>
                    <a:pt x="5126" y="17153"/>
                  </a:cubicBezTo>
                  <a:cubicBezTo>
                    <a:pt x="5178" y="17153"/>
                    <a:pt x="5210" y="17147"/>
                    <a:pt x="5236" y="17140"/>
                  </a:cubicBezTo>
                  <a:lnTo>
                    <a:pt x="5243" y="17140"/>
                  </a:lnTo>
                  <a:cubicBezTo>
                    <a:pt x="5236" y="17153"/>
                    <a:pt x="5230" y="17166"/>
                    <a:pt x="5230" y="17179"/>
                  </a:cubicBezTo>
                  <a:cubicBezTo>
                    <a:pt x="5230" y="17192"/>
                    <a:pt x="5230" y="17212"/>
                    <a:pt x="5236" y="17238"/>
                  </a:cubicBezTo>
                  <a:cubicBezTo>
                    <a:pt x="5236" y="17264"/>
                    <a:pt x="5230" y="17283"/>
                    <a:pt x="5230" y="17303"/>
                  </a:cubicBezTo>
                  <a:cubicBezTo>
                    <a:pt x="5217" y="17342"/>
                    <a:pt x="5191" y="17368"/>
                    <a:pt x="5145" y="17387"/>
                  </a:cubicBezTo>
                  <a:cubicBezTo>
                    <a:pt x="5132" y="17392"/>
                    <a:pt x="5118" y="17394"/>
                    <a:pt x="5104" y="17394"/>
                  </a:cubicBezTo>
                  <a:cubicBezTo>
                    <a:pt x="5079" y="17394"/>
                    <a:pt x="5056" y="17387"/>
                    <a:pt x="5035" y="17374"/>
                  </a:cubicBezTo>
                  <a:cubicBezTo>
                    <a:pt x="5022" y="17368"/>
                    <a:pt x="5015" y="17361"/>
                    <a:pt x="5009" y="17361"/>
                  </a:cubicBezTo>
                  <a:cubicBezTo>
                    <a:pt x="5015" y="17283"/>
                    <a:pt x="5022" y="17199"/>
                    <a:pt x="5035" y="17114"/>
                  </a:cubicBezTo>
                  <a:close/>
                  <a:moveTo>
                    <a:pt x="11590" y="16443"/>
                  </a:moveTo>
                  <a:cubicBezTo>
                    <a:pt x="11783" y="16443"/>
                    <a:pt x="11940" y="16457"/>
                    <a:pt x="12065" y="16490"/>
                  </a:cubicBezTo>
                  <a:cubicBezTo>
                    <a:pt x="12169" y="16516"/>
                    <a:pt x="12293" y="16568"/>
                    <a:pt x="12442" y="16633"/>
                  </a:cubicBezTo>
                  <a:cubicBezTo>
                    <a:pt x="12651" y="16737"/>
                    <a:pt x="12774" y="16789"/>
                    <a:pt x="12820" y="16808"/>
                  </a:cubicBezTo>
                  <a:lnTo>
                    <a:pt x="12969" y="16867"/>
                  </a:lnTo>
                  <a:cubicBezTo>
                    <a:pt x="13002" y="16873"/>
                    <a:pt x="13021" y="16880"/>
                    <a:pt x="13041" y="16880"/>
                  </a:cubicBezTo>
                  <a:cubicBezTo>
                    <a:pt x="13112" y="16932"/>
                    <a:pt x="13164" y="17004"/>
                    <a:pt x="13190" y="17114"/>
                  </a:cubicBezTo>
                  <a:cubicBezTo>
                    <a:pt x="13210" y="17179"/>
                    <a:pt x="13229" y="17283"/>
                    <a:pt x="13236" y="17420"/>
                  </a:cubicBezTo>
                  <a:lnTo>
                    <a:pt x="13060" y="17290"/>
                  </a:lnTo>
                  <a:cubicBezTo>
                    <a:pt x="12995" y="17244"/>
                    <a:pt x="12937" y="17205"/>
                    <a:pt x="12885" y="17173"/>
                  </a:cubicBezTo>
                  <a:cubicBezTo>
                    <a:pt x="12833" y="17147"/>
                    <a:pt x="12768" y="17121"/>
                    <a:pt x="12677" y="17088"/>
                  </a:cubicBezTo>
                  <a:cubicBezTo>
                    <a:pt x="12468" y="17030"/>
                    <a:pt x="12241" y="16958"/>
                    <a:pt x="11987" y="16893"/>
                  </a:cubicBezTo>
                  <a:cubicBezTo>
                    <a:pt x="11818" y="16847"/>
                    <a:pt x="11708" y="16821"/>
                    <a:pt x="11655" y="16815"/>
                  </a:cubicBezTo>
                  <a:cubicBezTo>
                    <a:pt x="11590" y="16808"/>
                    <a:pt x="11486" y="16802"/>
                    <a:pt x="11350" y="16789"/>
                  </a:cubicBezTo>
                  <a:lnTo>
                    <a:pt x="10986" y="16763"/>
                  </a:lnTo>
                  <a:lnTo>
                    <a:pt x="10940" y="16763"/>
                  </a:lnTo>
                  <a:cubicBezTo>
                    <a:pt x="10921" y="16659"/>
                    <a:pt x="10895" y="16548"/>
                    <a:pt x="10856" y="16444"/>
                  </a:cubicBezTo>
                  <a:lnTo>
                    <a:pt x="10869" y="16444"/>
                  </a:lnTo>
                  <a:cubicBezTo>
                    <a:pt x="10904" y="16450"/>
                    <a:pt x="10961" y="16452"/>
                    <a:pt x="11038" y="16452"/>
                  </a:cubicBezTo>
                  <a:cubicBezTo>
                    <a:pt x="11144" y="16452"/>
                    <a:pt x="11289" y="16448"/>
                    <a:pt x="11473" y="16444"/>
                  </a:cubicBezTo>
                  <a:cubicBezTo>
                    <a:pt x="11513" y="16443"/>
                    <a:pt x="11552" y="16443"/>
                    <a:pt x="11590" y="16443"/>
                  </a:cubicBezTo>
                  <a:close/>
                  <a:moveTo>
                    <a:pt x="2980" y="17114"/>
                  </a:moveTo>
                  <a:cubicBezTo>
                    <a:pt x="3019" y="17175"/>
                    <a:pt x="3077" y="17208"/>
                    <a:pt x="3154" y="17208"/>
                  </a:cubicBezTo>
                  <a:cubicBezTo>
                    <a:pt x="3167" y="17208"/>
                    <a:pt x="3180" y="17207"/>
                    <a:pt x="3194" y="17205"/>
                  </a:cubicBezTo>
                  <a:cubicBezTo>
                    <a:pt x="3233" y="17205"/>
                    <a:pt x="3272" y="17192"/>
                    <a:pt x="3311" y="17179"/>
                  </a:cubicBezTo>
                  <a:lnTo>
                    <a:pt x="3311" y="17199"/>
                  </a:lnTo>
                  <a:cubicBezTo>
                    <a:pt x="3318" y="17251"/>
                    <a:pt x="3305" y="17303"/>
                    <a:pt x="3266" y="17348"/>
                  </a:cubicBezTo>
                  <a:cubicBezTo>
                    <a:pt x="3240" y="17394"/>
                    <a:pt x="3194" y="17426"/>
                    <a:pt x="3149" y="17446"/>
                  </a:cubicBezTo>
                  <a:cubicBezTo>
                    <a:pt x="3125" y="17452"/>
                    <a:pt x="3102" y="17455"/>
                    <a:pt x="3078" y="17455"/>
                  </a:cubicBezTo>
                  <a:cubicBezTo>
                    <a:pt x="3049" y="17455"/>
                    <a:pt x="3018" y="17450"/>
                    <a:pt x="2986" y="17439"/>
                  </a:cubicBezTo>
                  <a:cubicBezTo>
                    <a:pt x="2934" y="17420"/>
                    <a:pt x="2895" y="17394"/>
                    <a:pt x="2863" y="17348"/>
                  </a:cubicBezTo>
                  <a:cubicBezTo>
                    <a:pt x="2850" y="17335"/>
                    <a:pt x="2843" y="17322"/>
                    <a:pt x="2837" y="17316"/>
                  </a:cubicBezTo>
                  <a:cubicBezTo>
                    <a:pt x="2915" y="17277"/>
                    <a:pt x="2960" y="17205"/>
                    <a:pt x="2980" y="17114"/>
                  </a:cubicBezTo>
                  <a:close/>
                  <a:moveTo>
                    <a:pt x="2407" y="17212"/>
                  </a:moveTo>
                  <a:cubicBezTo>
                    <a:pt x="2414" y="17225"/>
                    <a:pt x="2420" y="17238"/>
                    <a:pt x="2427" y="17257"/>
                  </a:cubicBezTo>
                  <a:cubicBezTo>
                    <a:pt x="2459" y="17296"/>
                    <a:pt x="2472" y="17342"/>
                    <a:pt x="2466" y="17387"/>
                  </a:cubicBezTo>
                  <a:cubicBezTo>
                    <a:pt x="2459" y="17426"/>
                    <a:pt x="2446" y="17459"/>
                    <a:pt x="2420" y="17485"/>
                  </a:cubicBezTo>
                  <a:cubicBezTo>
                    <a:pt x="2375" y="17446"/>
                    <a:pt x="2329" y="17407"/>
                    <a:pt x="2277" y="17361"/>
                  </a:cubicBezTo>
                  <a:cubicBezTo>
                    <a:pt x="2264" y="17342"/>
                    <a:pt x="2245" y="17322"/>
                    <a:pt x="2225" y="17309"/>
                  </a:cubicBezTo>
                  <a:cubicBezTo>
                    <a:pt x="2238" y="17303"/>
                    <a:pt x="2245" y="17303"/>
                    <a:pt x="2258" y="17303"/>
                  </a:cubicBezTo>
                  <a:cubicBezTo>
                    <a:pt x="2316" y="17283"/>
                    <a:pt x="2362" y="17251"/>
                    <a:pt x="2407" y="17212"/>
                  </a:cubicBezTo>
                  <a:close/>
                  <a:moveTo>
                    <a:pt x="8924" y="16129"/>
                  </a:moveTo>
                  <a:cubicBezTo>
                    <a:pt x="8949" y="16129"/>
                    <a:pt x="8971" y="16134"/>
                    <a:pt x="8989" y="16139"/>
                  </a:cubicBezTo>
                  <a:lnTo>
                    <a:pt x="9054" y="16165"/>
                  </a:lnTo>
                  <a:cubicBezTo>
                    <a:pt x="9087" y="16178"/>
                    <a:pt x="9152" y="16184"/>
                    <a:pt x="9262" y="16191"/>
                  </a:cubicBezTo>
                  <a:cubicBezTo>
                    <a:pt x="9379" y="16204"/>
                    <a:pt x="9490" y="16236"/>
                    <a:pt x="9594" y="16295"/>
                  </a:cubicBezTo>
                  <a:cubicBezTo>
                    <a:pt x="9698" y="16360"/>
                    <a:pt x="9782" y="16438"/>
                    <a:pt x="9847" y="16535"/>
                  </a:cubicBezTo>
                  <a:cubicBezTo>
                    <a:pt x="9893" y="16607"/>
                    <a:pt x="9919" y="16665"/>
                    <a:pt x="9926" y="16724"/>
                  </a:cubicBezTo>
                  <a:cubicBezTo>
                    <a:pt x="9932" y="16782"/>
                    <a:pt x="9932" y="16847"/>
                    <a:pt x="9913" y="16919"/>
                  </a:cubicBezTo>
                  <a:cubicBezTo>
                    <a:pt x="9906" y="16952"/>
                    <a:pt x="9900" y="16991"/>
                    <a:pt x="9893" y="17023"/>
                  </a:cubicBezTo>
                  <a:cubicBezTo>
                    <a:pt x="9893" y="17030"/>
                    <a:pt x="9886" y="17030"/>
                    <a:pt x="9886" y="17030"/>
                  </a:cubicBezTo>
                  <a:cubicBezTo>
                    <a:pt x="9873" y="17056"/>
                    <a:pt x="9854" y="17082"/>
                    <a:pt x="9821" y="17121"/>
                  </a:cubicBezTo>
                  <a:cubicBezTo>
                    <a:pt x="9659" y="17322"/>
                    <a:pt x="9496" y="17439"/>
                    <a:pt x="9334" y="17478"/>
                  </a:cubicBezTo>
                  <a:cubicBezTo>
                    <a:pt x="9308" y="17491"/>
                    <a:pt x="9249" y="17498"/>
                    <a:pt x="9152" y="17511"/>
                  </a:cubicBezTo>
                  <a:cubicBezTo>
                    <a:pt x="9083" y="17515"/>
                    <a:pt x="9027" y="17520"/>
                    <a:pt x="8984" y="17520"/>
                  </a:cubicBezTo>
                  <a:cubicBezTo>
                    <a:pt x="8966" y="17520"/>
                    <a:pt x="8950" y="17519"/>
                    <a:pt x="8937" y="17517"/>
                  </a:cubicBezTo>
                  <a:cubicBezTo>
                    <a:pt x="8852" y="17517"/>
                    <a:pt x="8735" y="17498"/>
                    <a:pt x="8579" y="17459"/>
                  </a:cubicBezTo>
                  <a:cubicBezTo>
                    <a:pt x="8495" y="17439"/>
                    <a:pt x="8430" y="17420"/>
                    <a:pt x="8384" y="17400"/>
                  </a:cubicBezTo>
                  <a:cubicBezTo>
                    <a:pt x="8352" y="17381"/>
                    <a:pt x="8306" y="17355"/>
                    <a:pt x="8248" y="17309"/>
                  </a:cubicBezTo>
                  <a:cubicBezTo>
                    <a:pt x="8189" y="17257"/>
                    <a:pt x="8163" y="17231"/>
                    <a:pt x="8157" y="17218"/>
                  </a:cubicBezTo>
                  <a:cubicBezTo>
                    <a:pt x="8137" y="17199"/>
                    <a:pt x="8124" y="17173"/>
                    <a:pt x="8105" y="17134"/>
                  </a:cubicBezTo>
                  <a:cubicBezTo>
                    <a:pt x="8072" y="17062"/>
                    <a:pt x="8059" y="16984"/>
                    <a:pt x="8059" y="16893"/>
                  </a:cubicBezTo>
                  <a:cubicBezTo>
                    <a:pt x="8065" y="16867"/>
                    <a:pt x="8065" y="16847"/>
                    <a:pt x="8052" y="16828"/>
                  </a:cubicBezTo>
                  <a:cubicBezTo>
                    <a:pt x="8046" y="16828"/>
                    <a:pt x="8046" y="16821"/>
                    <a:pt x="8039" y="16821"/>
                  </a:cubicBezTo>
                  <a:cubicBezTo>
                    <a:pt x="8046" y="16795"/>
                    <a:pt x="8059" y="16769"/>
                    <a:pt x="8065" y="16743"/>
                  </a:cubicBezTo>
                  <a:cubicBezTo>
                    <a:pt x="8124" y="16568"/>
                    <a:pt x="8235" y="16431"/>
                    <a:pt x="8384" y="16314"/>
                  </a:cubicBezTo>
                  <a:cubicBezTo>
                    <a:pt x="8540" y="16204"/>
                    <a:pt x="8709" y="16139"/>
                    <a:pt x="8891" y="16132"/>
                  </a:cubicBezTo>
                  <a:cubicBezTo>
                    <a:pt x="8903" y="16130"/>
                    <a:pt x="8914" y="16129"/>
                    <a:pt x="8924" y="16129"/>
                  </a:cubicBezTo>
                  <a:close/>
                  <a:moveTo>
                    <a:pt x="3389" y="17244"/>
                  </a:moveTo>
                  <a:cubicBezTo>
                    <a:pt x="3435" y="17283"/>
                    <a:pt x="3480" y="17303"/>
                    <a:pt x="3539" y="17316"/>
                  </a:cubicBezTo>
                  <a:cubicBezTo>
                    <a:pt x="3565" y="17322"/>
                    <a:pt x="3590" y="17325"/>
                    <a:pt x="3615" y="17325"/>
                  </a:cubicBezTo>
                  <a:cubicBezTo>
                    <a:pt x="3644" y="17325"/>
                    <a:pt x="3673" y="17320"/>
                    <a:pt x="3702" y="17309"/>
                  </a:cubicBezTo>
                  <a:cubicBezTo>
                    <a:pt x="3715" y="17309"/>
                    <a:pt x="3721" y="17303"/>
                    <a:pt x="3734" y="17303"/>
                  </a:cubicBezTo>
                  <a:cubicBezTo>
                    <a:pt x="3728" y="17322"/>
                    <a:pt x="3721" y="17348"/>
                    <a:pt x="3708" y="17374"/>
                  </a:cubicBezTo>
                  <a:cubicBezTo>
                    <a:pt x="3676" y="17446"/>
                    <a:pt x="3650" y="17498"/>
                    <a:pt x="3617" y="17530"/>
                  </a:cubicBezTo>
                  <a:cubicBezTo>
                    <a:pt x="3604" y="17530"/>
                    <a:pt x="3597" y="17530"/>
                    <a:pt x="3591" y="17537"/>
                  </a:cubicBezTo>
                  <a:cubicBezTo>
                    <a:pt x="3584" y="17537"/>
                    <a:pt x="3584" y="17543"/>
                    <a:pt x="3578" y="17556"/>
                  </a:cubicBezTo>
                  <a:cubicBezTo>
                    <a:pt x="3548" y="17574"/>
                    <a:pt x="3506" y="17582"/>
                    <a:pt x="3454" y="17582"/>
                  </a:cubicBezTo>
                  <a:cubicBezTo>
                    <a:pt x="3428" y="17582"/>
                    <a:pt x="3400" y="17580"/>
                    <a:pt x="3370" y="17576"/>
                  </a:cubicBezTo>
                  <a:cubicBezTo>
                    <a:pt x="3324" y="17563"/>
                    <a:pt x="3285" y="17550"/>
                    <a:pt x="3266" y="17537"/>
                  </a:cubicBezTo>
                  <a:cubicBezTo>
                    <a:pt x="3253" y="17517"/>
                    <a:pt x="3240" y="17504"/>
                    <a:pt x="3233" y="17498"/>
                  </a:cubicBezTo>
                  <a:cubicBezTo>
                    <a:pt x="3227" y="17491"/>
                    <a:pt x="3220" y="17491"/>
                    <a:pt x="3220" y="17491"/>
                  </a:cubicBezTo>
                  <a:cubicBezTo>
                    <a:pt x="3253" y="17472"/>
                    <a:pt x="3285" y="17439"/>
                    <a:pt x="3318" y="17400"/>
                  </a:cubicBezTo>
                  <a:cubicBezTo>
                    <a:pt x="3376" y="17348"/>
                    <a:pt x="3396" y="17290"/>
                    <a:pt x="3389" y="17244"/>
                  </a:cubicBezTo>
                  <a:close/>
                  <a:moveTo>
                    <a:pt x="2524" y="17309"/>
                  </a:moveTo>
                  <a:lnTo>
                    <a:pt x="2524" y="17309"/>
                  </a:lnTo>
                  <a:cubicBezTo>
                    <a:pt x="2563" y="17329"/>
                    <a:pt x="2609" y="17348"/>
                    <a:pt x="2661" y="17348"/>
                  </a:cubicBezTo>
                  <a:cubicBezTo>
                    <a:pt x="2672" y="17350"/>
                    <a:pt x="2683" y="17351"/>
                    <a:pt x="2694" y="17351"/>
                  </a:cubicBezTo>
                  <a:cubicBezTo>
                    <a:pt x="2719" y="17351"/>
                    <a:pt x="2742" y="17346"/>
                    <a:pt x="2765" y="17342"/>
                  </a:cubicBezTo>
                  <a:lnTo>
                    <a:pt x="2765" y="17355"/>
                  </a:lnTo>
                  <a:cubicBezTo>
                    <a:pt x="2765" y="17361"/>
                    <a:pt x="2772" y="17387"/>
                    <a:pt x="2785" y="17426"/>
                  </a:cubicBezTo>
                  <a:cubicBezTo>
                    <a:pt x="2798" y="17465"/>
                    <a:pt x="2798" y="17511"/>
                    <a:pt x="2785" y="17556"/>
                  </a:cubicBezTo>
                  <a:cubicBezTo>
                    <a:pt x="2772" y="17602"/>
                    <a:pt x="2746" y="17634"/>
                    <a:pt x="2719" y="17660"/>
                  </a:cubicBezTo>
                  <a:cubicBezTo>
                    <a:pt x="2635" y="17628"/>
                    <a:pt x="2550" y="17582"/>
                    <a:pt x="2466" y="17517"/>
                  </a:cubicBezTo>
                  <a:cubicBezTo>
                    <a:pt x="2479" y="17504"/>
                    <a:pt x="2492" y="17491"/>
                    <a:pt x="2505" y="17465"/>
                  </a:cubicBezTo>
                  <a:cubicBezTo>
                    <a:pt x="2524" y="17413"/>
                    <a:pt x="2531" y="17361"/>
                    <a:pt x="2524" y="17309"/>
                  </a:cubicBezTo>
                  <a:close/>
                  <a:moveTo>
                    <a:pt x="5275" y="17394"/>
                  </a:moveTo>
                  <a:cubicBezTo>
                    <a:pt x="5282" y="17413"/>
                    <a:pt x="5288" y="17433"/>
                    <a:pt x="5301" y="17446"/>
                  </a:cubicBezTo>
                  <a:lnTo>
                    <a:pt x="5282" y="17465"/>
                  </a:lnTo>
                  <a:cubicBezTo>
                    <a:pt x="5243" y="17504"/>
                    <a:pt x="5197" y="17543"/>
                    <a:pt x="5139" y="17582"/>
                  </a:cubicBezTo>
                  <a:cubicBezTo>
                    <a:pt x="5087" y="17621"/>
                    <a:pt x="5048" y="17647"/>
                    <a:pt x="5015" y="17654"/>
                  </a:cubicBezTo>
                  <a:lnTo>
                    <a:pt x="5002" y="17660"/>
                  </a:lnTo>
                  <a:cubicBezTo>
                    <a:pt x="4996" y="17595"/>
                    <a:pt x="5002" y="17517"/>
                    <a:pt x="5002" y="17439"/>
                  </a:cubicBezTo>
                  <a:cubicBezTo>
                    <a:pt x="5009" y="17446"/>
                    <a:pt x="5015" y="17452"/>
                    <a:pt x="5022" y="17452"/>
                  </a:cubicBezTo>
                  <a:cubicBezTo>
                    <a:pt x="5041" y="17462"/>
                    <a:pt x="5060" y="17468"/>
                    <a:pt x="5084" y="17468"/>
                  </a:cubicBezTo>
                  <a:cubicBezTo>
                    <a:pt x="5093" y="17468"/>
                    <a:pt x="5102" y="17467"/>
                    <a:pt x="5113" y="17465"/>
                  </a:cubicBezTo>
                  <a:cubicBezTo>
                    <a:pt x="5171" y="17459"/>
                    <a:pt x="5230" y="17433"/>
                    <a:pt x="5275" y="17394"/>
                  </a:cubicBezTo>
                  <a:close/>
                  <a:moveTo>
                    <a:pt x="3806" y="17355"/>
                  </a:moveTo>
                  <a:cubicBezTo>
                    <a:pt x="3851" y="17400"/>
                    <a:pt x="3910" y="17426"/>
                    <a:pt x="3981" y="17439"/>
                  </a:cubicBezTo>
                  <a:cubicBezTo>
                    <a:pt x="4003" y="17442"/>
                    <a:pt x="4023" y="17444"/>
                    <a:pt x="4043" y="17444"/>
                  </a:cubicBezTo>
                  <a:cubicBezTo>
                    <a:pt x="4072" y="17444"/>
                    <a:pt x="4100" y="17440"/>
                    <a:pt x="4131" y="17433"/>
                  </a:cubicBezTo>
                  <a:lnTo>
                    <a:pt x="4131" y="17433"/>
                  </a:lnTo>
                  <a:lnTo>
                    <a:pt x="4098" y="17693"/>
                  </a:lnTo>
                  <a:cubicBezTo>
                    <a:pt x="4072" y="17676"/>
                    <a:pt x="4038" y="17667"/>
                    <a:pt x="3990" y="17667"/>
                  </a:cubicBezTo>
                  <a:cubicBezTo>
                    <a:pt x="3967" y="17667"/>
                    <a:pt x="3940" y="17669"/>
                    <a:pt x="3910" y="17673"/>
                  </a:cubicBezTo>
                  <a:lnTo>
                    <a:pt x="3884" y="17686"/>
                  </a:lnTo>
                  <a:cubicBezTo>
                    <a:pt x="3884" y="17680"/>
                    <a:pt x="3877" y="17673"/>
                    <a:pt x="3871" y="17673"/>
                  </a:cubicBezTo>
                  <a:lnTo>
                    <a:pt x="3838" y="17667"/>
                  </a:lnTo>
                  <a:cubicBezTo>
                    <a:pt x="3832" y="17667"/>
                    <a:pt x="3825" y="17667"/>
                    <a:pt x="3812" y="17660"/>
                  </a:cubicBezTo>
                  <a:lnTo>
                    <a:pt x="3689" y="17576"/>
                  </a:lnTo>
                  <a:cubicBezTo>
                    <a:pt x="3741" y="17511"/>
                    <a:pt x="3780" y="17439"/>
                    <a:pt x="3806" y="17355"/>
                  </a:cubicBezTo>
                  <a:close/>
                  <a:moveTo>
                    <a:pt x="2869" y="17465"/>
                  </a:moveTo>
                  <a:lnTo>
                    <a:pt x="2869" y="17465"/>
                  </a:lnTo>
                  <a:cubicBezTo>
                    <a:pt x="2960" y="17511"/>
                    <a:pt x="3032" y="17532"/>
                    <a:pt x="3087" y="17532"/>
                  </a:cubicBezTo>
                  <a:cubicBezTo>
                    <a:pt x="3095" y="17532"/>
                    <a:pt x="3103" y="17531"/>
                    <a:pt x="3110" y="17530"/>
                  </a:cubicBezTo>
                  <a:cubicBezTo>
                    <a:pt x="3123" y="17524"/>
                    <a:pt x="3136" y="17524"/>
                    <a:pt x="3149" y="17524"/>
                  </a:cubicBezTo>
                  <a:cubicBezTo>
                    <a:pt x="3149" y="17530"/>
                    <a:pt x="3155" y="17543"/>
                    <a:pt x="3168" y="17576"/>
                  </a:cubicBezTo>
                  <a:cubicBezTo>
                    <a:pt x="3181" y="17608"/>
                    <a:pt x="3181" y="17654"/>
                    <a:pt x="3175" y="17712"/>
                  </a:cubicBezTo>
                  <a:cubicBezTo>
                    <a:pt x="3168" y="17725"/>
                    <a:pt x="3168" y="17738"/>
                    <a:pt x="3168" y="17751"/>
                  </a:cubicBezTo>
                  <a:cubicBezTo>
                    <a:pt x="3032" y="17745"/>
                    <a:pt x="2915" y="17732"/>
                    <a:pt x="2817" y="17699"/>
                  </a:cubicBezTo>
                  <a:cubicBezTo>
                    <a:pt x="2804" y="17693"/>
                    <a:pt x="2791" y="17693"/>
                    <a:pt x="2785" y="17693"/>
                  </a:cubicBezTo>
                  <a:cubicBezTo>
                    <a:pt x="2850" y="17634"/>
                    <a:pt x="2876" y="17556"/>
                    <a:pt x="2869" y="17465"/>
                  </a:cubicBezTo>
                  <a:close/>
                  <a:moveTo>
                    <a:pt x="3617" y="17628"/>
                  </a:moveTo>
                  <a:cubicBezTo>
                    <a:pt x="3637" y="17641"/>
                    <a:pt x="3656" y="17660"/>
                    <a:pt x="3682" y="17673"/>
                  </a:cubicBezTo>
                  <a:lnTo>
                    <a:pt x="3721" y="17712"/>
                  </a:lnTo>
                  <a:cubicBezTo>
                    <a:pt x="3578" y="17732"/>
                    <a:pt x="3422" y="17745"/>
                    <a:pt x="3272" y="17751"/>
                  </a:cubicBezTo>
                  <a:lnTo>
                    <a:pt x="3240" y="17751"/>
                  </a:lnTo>
                  <a:cubicBezTo>
                    <a:pt x="3246" y="17719"/>
                    <a:pt x="3253" y="17680"/>
                    <a:pt x="3253" y="17641"/>
                  </a:cubicBezTo>
                  <a:lnTo>
                    <a:pt x="3415" y="17660"/>
                  </a:lnTo>
                  <a:cubicBezTo>
                    <a:pt x="3442" y="17668"/>
                    <a:pt x="3466" y="17671"/>
                    <a:pt x="3490" y="17671"/>
                  </a:cubicBezTo>
                  <a:cubicBezTo>
                    <a:pt x="3507" y="17671"/>
                    <a:pt x="3523" y="17670"/>
                    <a:pt x="3539" y="17667"/>
                  </a:cubicBezTo>
                  <a:cubicBezTo>
                    <a:pt x="3558" y="17660"/>
                    <a:pt x="3584" y="17647"/>
                    <a:pt x="3617" y="17628"/>
                  </a:cubicBezTo>
                  <a:close/>
                  <a:moveTo>
                    <a:pt x="8039" y="17179"/>
                  </a:moveTo>
                  <a:cubicBezTo>
                    <a:pt x="8059" y="17231"/>
                    <a:pt x="8078" y="17270"/>
                    <a:pt x="8098" y="17290"/>
                  </a:cubicBezTo>
                  <a:cubicBezTo>
                    <a:pt x="8105" y="17303"/>
                    <a:pt x="8131" y="17329"/>
                    <a:pt x="8176" y="17361"/>
                  </a:cubicBezTo>
                  <a:cubicBezTo>
                    <a:pt x="8241" y="17413"/>
                    <a:pt x="8306" y="17452"/>
                    <a:pt x="8365" y="17485"/>
                  </a:cubicBezTo>
                  <a:cubicBezTo>
                    <a:pt x="8430" y="17524"/>
                    <a:pt x="8527" y="17556"/>
                    <a:pt x="8651" y="17582"/>
                  </a:cubicBezTo>
                  <a:cubicBezTo>
                    <a:pt x="8781" y="17608"/>
                    <a:pt x="8891" y="17621"/>
                    <a:pt x="8976" y="17621"/>
                  </a:cubicBezTo>
                  <a:cubicBezTo>
                    <a:pt x="9022" y="17615"/>
                    <a:pt x="9100" y="17608"/>
                    <a:pt x="9197" y="17602"/>
                  </a:cubicBezTo>
                  <a:cubicBezTo>
                    <a:pt x="9262" y="17602"/>
                    <a:pt x="9301" y="17602"/>
                    <a:pt x="9321" y="17595"/>
                  </a:cubicBezTo>
                  <a:cubicBezTo>
                    <a:pt x="9340" y="17595"/>
                    <a:pt x="9379" y="17582"/>
                    <a:pt x="9431" y="17563"/>
                  </a:cubicBezTo>
                  <a:cubicBezTo>
                    <a:pt x="9561" y="17511"/>
                    <a:pt x="9672" y="17433"/>
                    <a:pt x="9769" y="17335"/>
                  </a:cubicBezTo>
                  <a:cubicBezTo>
                    <a:pt x="9776" y="17329"/>
                    <a:pt x="9782" y="17322"/>
                    <a:pt x="9789" y="17316"/>
                  </a:cubicBezTo>
                  <a:lnTo>
                    <a:pt x="9789" y="17316"/>
                  </a:lnTo>
                  <a:cubicBezTo>
                    <a:pt x="9789" y="17322"/>
                    <a:pt x="9782" y="17335"/>
                    <a:pt x="9776" y="17342"/>
                  </a:cubicBezTo>
                  <a:cubicBezTo>
                    <a:pt x="9737" y="17394"/>
                    <a:pt x="9704" y="17446"/>
                    <a:pt x="9672" y="17485"/>
                  </a:cubicBezTo>
                  <a:cubicBezTo>
                    <a:pt x="9620" y="17550"/>
                    <a:pt x="9581" y="17595"/>
                    <a:pt x="9542" y="17621"/>
                  </a:cubicBezTo>
                  <a:cubicBezTo>
                    <a:pt x="9496" y="17654"/>
                    <a:pt x="9418" y="17693"/>
                    <a:pt x="9295" y="17732"/>
                  </a:cubicBezTo>
                  <a:cubicBezTo>
                    <a:pt x="9210" y="17764"/>
                    <a:pt x="9152" y="17777"/>
                    <a:pt x="9132" y="17784"/>
                  </a:cubicBezTo>
                  <a:cubicBezTo>
                    <a:pt x="9080" y="17790"/>
                    <a:pt x="8989" y="17797"/>
                    <a:pt x="8859" y="17797"/>
                  </a:cubicBezTo>
                  <a:cubicBezTo>
                    <a:pt x="8794" y="17797"/>
                    <a:pt x="8735" y="17790"/>
                    <a:pt x="8696" y="17777"/>
                  </a:cubicBezTo>
                  <a:cubicBezTo>
                    <a:pt x="8664" y="17771"/>
                    <a:pt x="8618" y="17745"/>
                    <a:pt x="8560" y="17706"/>
                  </a:cubicBezTo>
                  <a:lnTo>
                    <a:pt x="8241" y="17504"/>
                  </a:lnTo>
                  <a:cubicBezTo>
                    <a:pt x="8183" y="17465"/>
                    <a:pt x="8144" y="17433"/>
                    <a:pt x="8124" y="17407"/>
                  </a:cubicBezTo>
                  <a:cubicBezTo>
                    <a:pt x="8078" y="17361"/>
                    <a:pt x="8052" y="17283"/>
                    <a:pt x="8039" y="17179"/>
                  </a:cubicBezTo>
                  <a:close/>
                  <a:moveTo>
                    <a:pt x="4306" y="17147"/>
                  </a:moveTo>
                  <a:lnTo>
                    <a:pt x="4326" y="17173"/>
                  </a:lnTo>
                  <a:cubicBezTo>
                    <a:pt x="4358" y="17192"/>
                    <a:pt x="4371" y="17212"/>
                    <a:pt x="4384" y="17212"/>
                  </a:cubicBezTo>
                  <a:cubicBezTo>
                    <a:pt x="4404" y="17225"/>
                    <a:pt x="4436" y="17238"/>
                    <a:pt x="4469" y="17251"/>
                  </a:cubicBezTo>
                  <a:lnTo>
                    <a:pt x="4547" y="17277"/>
                  </a:lnTo>
                  <a:lnTo>
                    <a:pt x="4826" y="17283"/>
                  </a:lnTo>
                  <a:lnTo>
                    <a:pt x="4826" y="17283"/>
                  </a:lnTo>
                  <a:cubicBezTo>
                    <a:pt x="4820" y="17404"/>
                    <a:pt x="4820" y="17520"/>
                    <a:pt x="4814" y="17641"/>
                  </a:cubicBezTo>
                  <a:cubicBezTo>
                    <a:pt x="4814" y="17719"/>
                    <a:pt x="4814" y="17771"/>
                    <a:pt x="4807" y="17797"/>
                  </a:cubicBezTo>
                  <a:cubicBezTo>
                    <a:pt x="4801" y="17817"/>
                    <a:pt x="4801" y="17843"/>
                    <a:pt x="4794" y="17862"/>
                  </a:cubicBezTo>
                  <a:cubicBezTo>
                    <a:pt x="4788" y="17862"/>
                    <a:pt x="4781" y="17856"/>
                    <a:pt x="4775" y="17856"/>
                  </a:cubicBezTo>
                  <a:lnTo>
                    <a:pt x="4768" y="17862"/>
                  </a:lnTo>
                  <a:lnTo>
                    <a:pt x="4749" y="17862"/>
                  </a:lnTo>
                  <a:cubicBezTo>
                    <a:pt x="4742" y="17862"/>
                    <a:pt x="4736" y="17862"/>
                    <a:pt x="4723" y="17869"/>
                  </a:cubicBezTo>
                  <a:cubicBezTo>
                    <a:pt x="4710" y="17875"/>
                    <a:pt x="4697" y="17882"/>
                    <a:pt x="4690" y="17882"/>
                  </a:cubicBezTo>
                  <a:lnTo>
                    <a:pt x="4664" y="17882"/>
                  </a:lnTo>
                  <a:lnTo>
                    <a:pt x="4495" y="17862"/>
                  </a:lnTo>
                  <a:lnTo>
                    <a:pt x="4436" y="17836"/>
                  </a:lnTo>
                  <a:cubicBezTo>
                    <a:pt x="4384" y="17817"/>
                    <a:pt x="4345" y="17797"/>
                    <a:pt x="4326" y="17784"/>
                  </a:cubicBezTo>
                  <a:cubicBezTo>
                    <a:pt x="4306" y="17777"/>
                    <a:pt x="4287" y="17758"/>
                    <a:pt x="4267" y="17738"/>
                  </a:cubicBezTo>
                  <a:lnTo>
                    <a:pt x="4267" y="17706"/>
                  </a:lnTo>
                  <a:lnTo>
                    <a:pt x="4306" y="17147"/>
                  </a:lnTo>
                  <a:close/>
                  <a:moveTo>
                    <a:pt x="7675" y="15131"/>
                  </a:moveTo>
                  <a:cubicBezTo>
                    <a:pt x="7987" y="15228"/>
                    <a:pt x="8254" y="15287"/>
                    <a:pt x="8482" y="15319"/>
                  </a:cubicBezTo>
                  <a:cubicBezTo>
                    <a:pt x="8547" y="15326"/>
                    <a:pt x="8586" y="15345"/>
                    <a:pt x="8612" y="15371"/>
                  </a:cubicBezTo>
                  <a:cubicBezTo>
                    <a:pt x="8618" y="15378"/>
                    <a:pt x="8625" y="15397"/>
                    <a:pt x="8631" y="15436"/>
                  </a:cubicBezTo>
                  <a:lnTo>
                    <a:pt x="8482" y="15443"/>
                  </a:lnTo>
                  <a:cubicBezTo>
                    <a:pt x="8443" y="15449"/>
                    <a:pt x="8423" y="15456"/>
                    <a:pt x="8417" y="15462"/>
                  </a:cubicBezTo>
                  <a:cubicBezTo>
                    <a:pt x="8410" y="15469"/>
                    <a:pt x="8397" y="15475"/>
                    <a:pt x="8391" y="15488"/>
                  </a:cubicBezTo>
                  <a:cubicBezTo>
                    <a:pt x="8372" y="15486"/>
                    <a:pt x="8352" y="15484"/>
                    <a:pt x="8331" y="15484"/>
                  </a:cubicBezTo>
                  <a:cubicBezTo>
                    <a:pt x="8301" y="15484"/>
                    <a:pt x="8269" y="15487"/>
                    <a:pt x="8235" y="15495"/>
                  </a:cubicBezTo>
                  <a:cubicBezTo>
                    <a:pt x="8163" y="15508"/>
                    <a:pt x="8059" y="15553"/>
                    <a:pt x="7929" y="15631"/>
                  </a:cubicBezTo>
                  <a:cubicBezTo>
                    <a:pt x="7721" y="15768"/>
                    <a:pt x="7532" y="15930"/>
                    <a:pt x="7363" y="16119"/>
                  </a:cubicBezTo>
                  <a:cubicBezTo>
                    <a:pt x="7259" y="16230"/>
                    <a:pt x="7187" y="16334"/>
                    <a:pt x="7148" y="16425"/>
                  </a:cubicBezTo>
                  <a:cubicBezTo>
                    <a:pt x="7135" y="16464"/>
                    <a:pt x="7122" y="16509"/>
                    <a:pt x="7109" y="16555"/>
                  </a:cubicBezTo>
                  <a:lnTo>
                    <a:pt x="6797" y="16737"/>
                  </a:lnTo>
                  <a:cubicBezTo>
                    <a:pt x="6505" y="16900"/>
                    <a:pt x="6303" y="17023"/>
                    <a:pt x="6173" y="17114"/>
                  </a:cubicBezTo>
                  <a:cubicBezTo>
                    <a:pt x="6082" y="17173"/>
                    <a:pt x="5984" y="17251"/>
                    <a:pt x="5887" y="17342"/>
                  </a:cubicBezTo>
                  <a:cubicBezTo>
                    <a:pt x="5835" y="17381"/>
                    <a:pt x="5802" y="17420"/>
                    <a:pt x="5776" y="17459"/>
                  </a:cubicBezTo>
                  <a:cubicBezTo>
                    <a:pt x="5763" y="17485"/>
                    <a:pt x="5750" y="17524"/>
                    <a:pt x="5731" y="17576"/>
                  </a:cubicBezTo>
                  <a:cubicBezTo>
                    <a:pt x="5705" y="17660"/>
                    <a:pt x="5685" y="17738"/>
                    <a:pt x="5679" y="17810"/>
                  </a:cubicBezTo>
                  <a:cubicBezTo>
                    <a:pt x="5659" y="17817"/>
                    <a:pt x="5640" y="17836"/>
                    <a:pt x="5620" y="17849"/>
                  </a:cubicBezTo>
                  <a:cubicBezTo>
                    <a:pt x="5594" y="17875"/>
                    <a:pt x="5549" y="17901"/>
                    <a:pt x="5484" y="17934"/>
                  </a:cubicBezTo>
                  <a:cubicBezTo>
                    <a:pt x="5451" y="17953"/>
                    <a:pt x="5412" y="17979"/>
                    <a:pt x="5366" y="18025"/>
                  </a:cubicBezTo>
                  <a:cubicBezTo>
                    <a:pt x="5373" y="17927"/>
                    <a:pt x="5373" y="17803"/>
                    <a:pt x="5366" y="17660"/>
                  </a:cubicBezTo>
                  <a:cubicBezTo>
                    <a:pt x="5366" y="17628"/>
                    <a:pt x="5353" y="17602"/>
                    <a:pt x="5340" y="17589"/>
                  </a:cubicBezTo>
                  <a:lnTo>
                    <a:pt x="5334" y="17589"/>
                  </a:lnTo>
                  <a:cubicBezTo>
                    <a:pt x="5340" y="17582"/>
                    <a:pt x="5347" y="17582"/>
                    <a:pt x="5347" y="17576"/>
                  </a:cubicBezTo>
                  <a:lnTo>
                    <a:pt x="5353" y="17576"/>
                  </a:lnTo>
                  <a:lnTo>
                    <a:pt x="5373" y="17543"/>
                  </a:lnTo>
                  <a:cubicBezTo>
                    <a:pt x="5386" y="17537"/>
                    <a:pt x="5392" y="17524"/>
                    <a:pt x="5399" y="17511"/>
                  </a:cubicBezTo>
                  <a:lnTo>
                    <a:pt x="5405" y="17504"/>
                  </a:lnTo>
                  <a:lnTo>
                    <a:pt x="5412" y="17504"/>
                  </a:lnTo>
                  <a:cubicBezTo>
                    <a:pt x="5425" y="17498"/>
                    <a:pt x="5432" y="17485"/>
                    <a:pt x="5438" y="17472"/>
                  </a:cubicBezTo>
                  <a:cubicBezTo>
                    <a:pt x="5445" y="17465"/>
                    <a:pt x="5445" y="17465"/>
                    <a:pt x="5445" y="17459"/>
                  </a:cubicBezTo>
                  <a:lnTo>
                    <a:pt x="6062" y="16672"/>
                  </a:lnTo>
                  <a:cubicBezTo>
                    <a:pt x="6244" y="16444"/>
                    <a:pt x="6368" y="16295"/>
                    <a:pt x="6427" y="16223"/>
                  </a:cubicBezTo>
                  <a:cubicBezTo>
                    <a:pt x="6557" y="16080"/>
                    <a:pt x="6654" y="15976"/>
                    <a:pt x="6719" y="15904"/>
                  </a:cubicBezTo>
                  <a:cubicBezTo>
                    <a:pt x="6830" y="15781"/>
                    <a:pt x="6921" y="15677"/>
                    <a:pt x="6992" y="15579"/>
                  </a:cubicBezTo>
                  <a:cubicBezTo>
                    <a:pt x="7077" y="15462"/>
                    <a:pt x="7142" y="15384"/>
                    <a:pt x="7187" y="15352"/>
                  </a:cubicBezTo>
                  <a:cubicBezTo>
                    <a:pt x="7240" y="15306"/>
                    <a:pt x="7331" y="15261"/>
                    <a:pt x="7454" y="15215"/>
                  </a:cubicBezTo>
                  <a:lnTo>
                    <a:pt x="7675" y="15131"/>
                  </a:lnTo>
                  <a:close/>
                  <a:moveTo>
                    <a:pt x="8347" y="15867"/>
                  </a:moveTo>
                  <a:cubicBezTo>
                    <a:pt x="8357" y="15867"/>
                    <a:pt x="8365" y="15869"/>
                    <a:pt x="8371" y="15872"/>
                  </a:cubicBezTo>
                  <a:cubicBezTo>
                    <a:pt x="8384" y="15878"/>
                    <a:pt x="8397" y="15898"/>
                    <a:pt x="8404" y="15930"/>
                  </a:cubicBezTo>
                  <a:lnTo>
                    <a:pt x="8436" y="16061"/>
                  </a:lnTo>
                  <a:cubicBezTo>
                    <a:pt x="8449" y="16100"/>
                    <a:pt x="8469" y="16126"/>
                    <a:pt x="8488" y="16139"/>
                  </a:cubicBezTo>
                  <a:cubicBezTo>
                    <a:pt x="8300" y="16223"/>
                    <a:pt x="8144" y="16373"/>
                    <a:pt x="8026" y="16574"/>
                  </a:cubicBezTo>
                  <a:cubicBezTo>
                    <a:pt x="7987" y="16639"/>
                    <a:pt x="7961" y="16698"/>
                    <a:pt x="7948" y="16750"/>
                  </a:cubicBezTo>
                  <a:cubicBezTo>
                    <a:pt x="7935" y="16808"/>
                    <a:pt x="7922" y="16900"/>
                    <a:pt x="7922" y="17023"/>
                  </a:cubicBezTo>
                  <a:cubicBezTo>
                    <a:pt x="7922" y="17225"/>
                    <a:pt x="7955" y="17368"/>
                    <a:pt x="8007" y="17452"/>
                  </a:cubicBezTo>
                  <a:cubicBezTo>
                    <a:pt x="8046" y="17511"/>
                    <a:pt x="8111" y="17563"/>
                    <a:pt x="8189" y="17615"/>
                  </a:cubicBezTo>
                  <a:cubicBezTo>
                    <a:pt x="8241" y="17641"/>
                    <a:pt x="8313" y="17686"/>
                    <a:pt x="8410" y="17738"/>
                  </a:cubicBezTo>
                  <a:cubicBezTo>
                    <a:pt x="8430" y="17758"/>
                    <a:pt x="8462" y="17777"/>
                    <a:pt x="8501" y="17810"/>
                  </a:cubicBezTo>
                  <a:cubicBezTo>
                    <a:pt x="8495" y="17817"/>
                    <a:pt x="8488" y="17823"/>
                    <a:pt x="8482" y="17830"/>
                  </a:cubicBezTo>
                  <a:lnTo>
                    <a:pt x="8358" y="18070"/>
                  </a:lnTo>
                  <a:cubicBezTo>
                    <a:pt x="8280" y="18070"/>
                    <a:pt x="8202" y="18057"/>
                    <a:pt x="8124" y="18025"/>
                  </a:cubicBezTo>
                  <a:cubicBezTo>
                    <a:pt x="8013" y="17979"/>
                    <a:pt x="7909" y="17901"/>
                    <a:pt x="7805" y="17784"/>
                  </a:cubicBezTo>
                  <a:cubicBezTo>
                    <a:pt x="7682" y="17654"/>
                    <a:pt x="7597" y="17517"/>
                    <a:pt x="7552" y="17368"/>
                  </a:cubicBezTo>
                  <a:cubicBezTo>
                    <a:pt x="7526" y="17277"/>
                    <a:pt x="7506" y="17153"/>
                    <a:pt x="7500" y="16997"/>
                  </a:cubicBezTo>
                  <a:cubicBezTo>
                    <a:pt x="7493" y="16867"/>
                    <a:pt x="7506" y="16756"/>
                    <a:pt x="7526" y="16665"/>
                  </a:cubicBezTo>
                  <a:cubicBezTo>
                    <a:pt x="7584" y="16425"/>
                    <a:pt x="7779" y="16197"/>
                    <a:pt x="8105" y="15983"/>
                  </a:cubicBezTo>
                  <a:cubicBezTo>
                    <a:pt x="8183" y="15930"/>
                    <a:pt x="8254" y="15891"/>
                    <a:pt x="8313" y="15872"/>
                  </a:cubicBezTo>
                  <a:cubicBezTo>
                    <a:pt x="8326" y="15869"/>
                    <a:pt x="8337" y="15867"/>
                    <a:pt x="8347" y="15867"/>
                  </a:cubicBezTo>
                  <a:close/>
                  <a:moveTo>
                    <a:pt x="4261" y="17823"/>
                  </a:moveTo>
                  <a:lnTo>
                    <a:pt x="4326" y="17862"/>
                  </a:lnTo>
                  <a:lnTo>
                    <a:pt x="4345" y="17869"/>
                  </a:lnTo>
                  <a:lnTo>
                    <a:pt x="4365" y="17882"/>
                  </a:lnTo>
                  <a:cubicBezTo>
                    <a:pt x="4378" y="17888"/>
                    <a:pt x="4391" y="17888"/>
                    <a:pt x="4417" y="17895"/>
                  </a:cubicBezTo>
                  <a:lnTo>
                    <a:pt x="4456" y="17914"/>
                  </a:lnTo>
                  <a:cubicBezTo>
                    <a:pt x="4469" y="17927"/>
                    <a:pt x="4488" y="17934"/>
                    <a:pt x="4508" y="17934"/>
                  </a:cubicBezTo>
                  <a:cubicBezTo>
                    <a:pt x="4534" y="17934"/>
                    <a:pt x="4554" y="17940"/>
                    <a:pt x="4567" y="17940"/>
                  </a:cubicBezTo>
                  <a:lnTo>
                    <a:pt x="4606" y="17947"/>
                  </a:lnTo>
                  <a:lnTo>
                    <a:pt x="4638" y="17947"/>
                  </a:lnTo>
                  <a:cubicBezTo>
                    <a:pt x="4651" y="17947"/>
                    <a:pt x="4671" y="17953"/>
                    <a:pt x="4703" y="17953"/>
                  </a:cubicBezTo>
                  <a:lnTo>
                    <a:pt x="4723" y="17947"/>
                  </a:lnTo>
                  <a:lnTo>
                    <a:pt x="4729" y="17947"/>
                  </a:lnTo>
                  <a:lnTo>
                    <a:pt x="4749" y="17960"/>
                  </a:lnTo>
                  <a:cubicBezTo>
                    <a:pt x="4742" y="17973"/>
                    <a:pt x="4723" y="17992"/>
                    <a:pt x="4703" y="18018"/>
                  </a:cubicBezTo>
                  <a:cubicBezTo>
                    <a:pt x="4677" y="18044"/>
                    <a:pt x="4664" y="18064"/>
                    <a:pt x="4651" y="18083"/>
                  </a:cubicBezTo>
                  <a:cubicBezTo>
                    <a:pt x="4645" y="18096"/>
                    <a:pt x="4645" y="18109"/>
                    <a:pt x="4638" y="18122"/>
                  </a:cubicBezTo>
                  <a:lnTo>
                    <a:pt x="4632" y="18122"/>
                  </a:lnTo>
                  <a:cubicBezTo>
                    <a:pt x="4612" y="18129"/>
                    <a:pt x="4567" y="18129"/>
                    <a:pt x="4495" y="18129"/>
                  </a:cubicBezTo>
                  <a:cubicBezTo>
                    <a:pt x="4456" y="18129"/>
                    <a:pt x="4417" y="18129"/>
                    <a:pt x="4384" y="18122"/>
                  </a:cubicBezTo>
                  <a:cubicBezTo>
                    <a:pt x="4371" y="18103"/>
                    <a:pt x="4358" y="18090"/>
                    <a:pt x="4339" y="18083"/>
                  </a:cubicBezTo>
                  <a:cubicBezTo>
                    <a:pt x="4339" y="18077"/>
                    <a:pt x="4332" y="18077"/>
                    <a:pt x="4332" y="18077"/>
                  </a:cubicBezTo>
                  <a:cubicBezTo>
                    <a:pt x="4326" y="18057"/>
                    <a:pt x="4319" y="18038"/>
                    <a:pt x="4306" y="18012"/>
                  </a:cubicBezTo>
                  <a:cubicBezTo>
                    <a:pt x="4293" y="17966"/>
                    <a:pt x="4280" y="17947"/>
                    <a:pt x="4280" y="17940"/>
                  </a:cubicBezTo>
                  <a:cubicBezTo>
                    <a:pt x="4267" y="17908"/>
                    <a:pt x="4261" y="17869"/>
                    <a:pt x="4261" y="17823"/>
                  </a:cubicBezTo>
                  <a:close/>
                  <a:moveTo>
                    <a:pt x="6999" y="16997"/>
                  </a:moveTo>
                  <a:cubicBezTo>
                    <a:pt x="6999" y="16997"/>
                    <a:pt x="6979" y="17004"/>
                    <a:pt x="6953" y="17017"/>
                  </a:cubicBezTo>
                  <a:cubicBezTo>
                    <a:pt x="6888" y="17062"/>
                    <a:pt x="6784" y="17127"/>
                    <a:pt x="6635" y="17212"/>
                  </a:cubicBezTo>
                  <a:cubicBezTo>
                    <a:pt x="6498" y="17290"/>
                    <a:pt x="6394" y="17355"/>
                    <a:pt x="6323" y="17400"/>
                  </a:cubicBezTo>
                  <a:cubicBezTo>
                    <a:pt x="6290" y="17426"/>
                    <a:pt x="6270" y="17446"/>
                    <a:pt x="6270" y="17465"/>
                  </a:cubicBezTo>
                  <a:cubicBezTo>
                    <a:pt x="6270" y="17478"/>
                    <a:pt x="6283" y="17498"/>
                    <a:pt x="6303" y="17524"/>
                  </a:cubicBezTo>
                  <a:lnTo>
                    <a:pt x="6368" y="17589"/>
                  </a:lnTo>
                  <a:cubicBezTo>
                    <a:pt x="6388" y="17615"/>
                    <a:pt x="6407" y="17628"/>
                    <a:pt x="6414" y="17628"/>
                  </a:cubicBezTo>
                  <a:cubicBezTo>
                    <a:pt x="6418" y="17630"/>
                    <a:pt x="6424" y="17630"/>
                    <a:pt x="6431" y="17630"/>
                  </a:cubicBezTo>
                  <a:cubicBezTo>
                    <a:pt x="6450" y="17630"/>
                    <a:pt x="6475" y="17623"/>
                    <a:pt x="6505" y="17608"/>
                  </a:cubicBezTo>
                  <a:lnTo>
                    <a:pt x="6856" y="17433"/>
                  </a:lnTo>
                  <a:cubicBezTo>
                    <a:pt x="6875" y="17472"/>
                    <a:pt x="6895" y="17517"/>
                    <a:pt x="6901" y="17563"/>
                  </a:cubicBezTo>
                  <a:cubicBezTo>
                    <a:pt x="6765" y="17667"/>
                    <a:pt x="6583" y="17797"/>
                    <a:pt x="6349" y="17947"/>
                  </a:cubicBezTo>
                  <a:cubicBezTo>
                    <a:pt x="6264" y="18012"/>
                    <a:pt x="6186" y="18051"/>
                    <a:pt x="6134" y="18077"/>
                  </a:cubicBezTo>
                  <a:cubicBezTo>
                    <a:pt x="6114" y="18083"/>
                    <a:pt x="6095" y="18083"/>
                    <a:pt x="6088" y="18083"/>
                  </a:cubicBezTo>
                  <a:cubicBezTo>
                    <a:pt x="6069" y="18083"/>
                    <a:pt x="6056" y="18070"/>
                    <a:pt x="6043" y="18057"/>
                  </a:cubicBezTo>
                  <a:cubicBezTo>
                    <a:pt x="6017" y="18025"/>
                    <a:pt x="5997" y="17966"/>
                    <a:pt x="5991" y="17882"/>
                  </a:cubicBezTo>
                  <a:cubicBezTo>
                    <a:pt x="5991" y="17738"/>
                    <a:pt x="6004" y="17647"/>
                    <a:pt x="6017" y="17595"/>
                  </a:cubicBezTo>
                  <a:cubicBezTo>
                    <a:pt x="6023" y="17569"/>
                    <a:pt x="6017" y="17556"/>
                    <a:pt x="6004" y="17556"/>
                  </a:cubicBezTo>
                  <a:cubicBezTo>
                    <a:pt x="5991" y="17556"/>
                    <a:pt x="5984" y="17563"/>
                    <a:pt x="5978" y="17576"/>
                  </a:cubicBezTo>
                  <a:cubicBezTo>
                    <a:pt x="5945" y="17634"/>
                    <a:pt x="5932" y="17751"/>
                    <a:pt x="5932" y="17908"/>
                  </a:cubicBezTo>
                  <a:cubicBezTo>
                    <a:pt x="5932" y="17947"/>
                    <a:pt x="5939" y="17979"/>
                    <a:pt x="5945" y="18018"/>
                  </a:cubicBezTo>
                  <a:cubicBezTo>
                    <a:pt x="5952" y="18031"/>
                    <a:pt x="5965" y="18064"/>
                    <a:pt x="5991" y="18096"/>
                  </a:cubicBezTo>
                  <a:cubicBezTo>
                    <a:pt x="6004" y="18122"/>
                    <a:pt x="6017" y="18142"/>
                    <a:pt x="6036" y="18148"/>
                  </a:cubicBezTo>
                  <a:cubicBezTo>
                    <a:pt x="6048" y="18152"/>
                    <a:pt x="6061" y="18156"/>
                    <a:pt x="6077" y="18156"/>
                  </a:cubicBezTo>
                  <a:cubicBezTo>
                    <a:pt x="6088" y="18156"/>
                    <a:pt x="6101" y="18154"/>
                    <a:pt x="6114" y="18148"/>
                  </a:cubicBezTo>
                  <a:cubicBezTo>
                    <a:pt x="6166" y="18135"/>
                    <a:pt x="6238" y="18096"/>
                    <a:pt x="6329" y="18038"/>
                  </a:cubicBezTo>
                  <a:lnTo>
                    <a:pt x="6979" y="17595"/>
                  </a:lnTo>
                  <a:cubicBezTo>
                    <a:pt x="6999" y="17589"/>
                    <a:pt x="7005" y="17576"/>
                    <a:pt x="7012" y="17563"/>
                  </a:cubicBezTo>
                  <a:cubicBezTo>
                    <a:pt x="7025" y="17537"/>
                    <a:pt x="7018" y="17517"/>
                    <a:pt x="6999" y="17511"/>
                  </a:cubicBezTo>
                  <a:lnTo>
                    <a:pt x="6979" y="17511"/>
                  </a:lnTo>
                  <a:cubicBezTo>
                    <a:pt x="6960" y="17504"/>
                    <a:pt x="6947" y="17491"/>
                    <a:pt x="6947" y="17465"/>
                  </a:cubicBezTo>
                  <a:lnTo>
                    <a:pt x="6914" y="17381"/>
                  </a:lnTo>
                  <a:cubicBezTo>
                    <a:pt x="6908" y="17355"/>
                    <a:pt x="6895" y="17342"/>
                    <a:pt x="6882" y="17335"/>
                  </a:cubicBezTo>
                  <a:cubicBezTo>
                    <a:pt x="6877" y="17334"/>
                    <a:pt x="6872" y="17333"/>
                    <a:pt x="6867" y="17333"/>
                  </a:cubicBezTo>
                  <a:cubicBezTo>
                    <a:pt x="6850" y="17333"/>
                    <a:pt x="6832" y="17341"/>
                    <a:pt x="6817" y="17361"/>
                  </a:cubicBezTo>
                  <a:cubicBezTo>
                    <a:pt x="6739" y="17420"/>
                    <a:pt x="6615" y="17485"/>
                    <a:pt x="6446" y="17556"/>
                  </a:cubicBezTo>
                  <a:lnTo>
                    <a:pt x="6381" y="17498"/>
                  </a:lnTo>
                  <a:cubicBezTo>
                    <a:pt x="6368" y="17485"/>
                    <a:pt x="6362" y="17478"/>
                    <a:pt x="6362" y="17472"/>
                  </a:cubicBezTo>
                  <a:cubicBezTo>
                    <a:pt x="6362" y="17459"/>
                    <a:pt x="6375" y="17452"/>
                    <a:pt x="6394" y="17439"/>
                  </a:cubicBezTo>
                  <a:lnTo>
                    <a:pt x="6999" y="17082"/>
                  </a:lnTo>
                  <a:cubicBezTo>
                    <a:pt x="7031" y="17062"/>
                    <a:pt x="7051" y="17036"/>
                    <a:pt x="7044" y="17017"/>
                  </a:cubicBezTo>
                  <a:cubicBezTo>
                    <a:pt x="7038" y="17004"/>
                    <a:pt x="7025" y="16997"/>
                    <a:pt x="6999" y="16997"/>
                  </a:cubicBezTo>
                  <a:close/>
                  <a:moveTo>
                    <a:pt x="10069" y="16009"/>
                  </a:moveTo>
                  <a:cubicBezTo>
                    <a:pt x="10186" y="16074"/>
                    <a:pt x="10283" y="16178"/>
                    <a:pt x="10368" y="16321"/>
                  </a:cubicBezTo>
                  <a:cubicBezTo>
                    <a:pt x="10420" y="16412"/>
                    <a:pt x="10472" y="16548"/>
                    <a:pt x="10530" y="16730"/>
                  </a:cubicBezTo>
                  <a:cubicBezTo>
                    <a:pt x="10563" y="16841"/>
                    <a:pt x="10582" y="16939"/>
                    <a:pt x="10589" y="17017"/>
                  </a:cubicBezTo>
                  <a:cubicBezTo>
                    <a:pt x="10595" y="17114"/>
                    <a:pt x="10576" y="17251"/>
                    <a:pt x="10524" y="17426"/>
                  </a:cubicBezTo>
                  <a:cubicBezTo>
                    <a:pt x="10504" y="17517"/>
                    <a:pt x="10472" y="17589"/>
                    <a:pt x="10446" y="17641"/>
                  </a:cubicBezTo>
                  <a:cubicBezTo>
                    <a:pt x="10413" y="17693"/>
                    <a:pt x="10374" y="17745"/>
                    <a:pt x="10322" y="17797"/>
                  </a:cubicBezTo>
                  <a:cubicBezTo>
                    <a:pt x="10179" y="17966"/>
                    <a:pt x="10036" y="18077"/>
                    <a:pt x="9906" y="18129"/>
                  </a:cubicBezTo>
                  <a:cubicBezTo>
                    <a:pt x="9821" y="18168"/>
                    <a:pt x="9711" y="18187"/>
                    <a:pt x="9568" y="18207"/>
                  </a:cubicBezTo>
                  <a:cubicBezTo>
                    <a:pt x="9353" y="18220"/>
                    <a:pt x="9236" y="18233"/>
                    <a:pt x="9217" y="18233"/>
                  </a:cubicBezTo>
                  <a:cubicBezTo>
                    <a:pt x="9223" y="18142"/>
                    <a:pt x="9217" y="18038"/>
                    <a:pt x="9204" y="17921"/>
                  </a:cubicBezTo>
                  <a:cubicBezTo>
                    <a:pt x="9197" y="17914"/>
                    <a:pt x="9197" y="17908"/>
                    <a:pt x="9197" y="17895"/>
                  </a:cubicBezTo>
                  <a:cubicBezTo>
                    <a:pt x="9347" y="17869"/>
                    <a:pt x="9483" y="17803"/>
                    <a:pt x="9613" y="17706"/>
                  </a:cubicBezTo>
                  <a:cubicBezTo>
                    <a:pt x="9756" y="17595"/>
                    <a:pt x="9860" y="17465"/>
                    <a:pt x="9932" y="17309"/>
                  </a:cubicBezTo>
                  <a:cubicBezTo>
                    <a:pt x="9978" y="17212"/>
                    <a:pt x="10010" y="17088"/>
                    <a:pt x="10036" y="16952"/>
                  </a:cubicBezTo>
                  <a:cubicBezTo>
                    <a:pt x="10056" y="16834"/>
                    <a:pt x="10062" y="16737"/>
                    <a:pt x="10049" y="16665"/>
                  </a:cubicBezTo>
                  <a:cubicBezTo>
                    <a:pt x="10036" y="16613"/>
                    <a:pt x="10010" y="16555"/>
                    <a:pt x="9971" y="16483"/>
                  </a:cubicBezTo>
                  <a:cubicBezTo>
                    <a:pt x="9926" y="16405"/>
                    <a:pt x="9873" y="16340"/>
                    <a:pt x="9815" y="16288"/>
                  </a:cubicBezTo>
                  <a:cubicBezTo>
                    <a:pt x="9821" y="16282"/>
                    <a:pt x="9828" y="16275"/>
                    <a:pt x="9834" y="16269"/>
                  </a:cubicBezTo>
                  <a:cubicBezTo>
                    <a:pt x="9926" y="16184"/>
                    <a:pt x="10004" y="16093"/>
                    <a:pt x="10069" y="16009"/>
                  </a:cubicBezTo>
                  <a:close/>
                  <a:moveTo>
                    <a:pt x="8377" y="15777"/>
                  </a:moveTo>
                  <a:cubicBezTo>
                    <a:pt x="8367" y="15777"/>
                    <a:pt x="8356" y="15778"/>
                    <a:pt x="8345" y="15781"/>
                  </a:cubicBezTo>
                  <a:cubicBezTo>
                    <a:pt x="8241" y="15813"/>
                    <a:pt x="8124" y="15878"/>
                    <a:pt x="7994" y="15970"/>
                  </a:cubicBezTo>
                  <a:cubicBezTo>
                    <a:pt x="7688" y="16197"/>
                    <a:pt x="7506" y="16438"/>
                    <a:pt x="7454" y="16685"/>
                  </a:cubicBezTo>
                  <a:cubicBezTo>
                    <a:pt x="7441" y="16743"/>
                    <a:pt x="7435" y="16834"/>
                    <a:pt x="7435" y="16952"/>
                  </a:cubicBezTo>
                  <a:cubicBezTo>
                    <a:pt x="7441" y="17179"/>
                    <a:pt x="7467" y="17355"/>
                    <a:pt x="7519" y="17478"/>
                  </a:cubicBezTo>
                  <a:cubicBezTo>
                    <a:pt x="7539" y="17524"/>
                    <a:pt x="7571" y="17582"/>
                    <a:pt x="7610" y="17654"/>
                  </a:cubicBezTo>
                  <a:cubicBezTo>
                    <a:pt x="7656" y="17725"/>
                    <a:pt x="7695" y="17784"/>
                    <a:pt x="7727" y="17830"/>
                  </a:cubicBezTo>
                  <a:cubicBezTo>
                    <a:pt x="7760" y="17862"/>
                    <a:pt x="7818" y="17908"/>
                    <a:pt x="7896" y="17966"/>
                  </a:cubicBezTo>
                  <a:cubicBezTo>
                    <a:pt x="7994" y="18051"/>
                    <a:pt x="8072" y="18096"/>
                    <a:pt x="8111" y="18116"/>
                  </a:cubicBezTo>
                  <a:cubicBezTo>
                    <a:pt x="8163" y="18135"/>
                    <a:pt x="8241" y="18155"/>
                    <a:pt x="8339" y="18174"/>
                  </a:cubicBezTo>
                  <a:cubicBezTo>
                    <a:pt x="8358" y="18182"/>
                    <a:pt x="8372" y="18185"/>
                    <a:pt x="8385" y="18185"/>
                  </a:cubicBezTo>
                  <a:cubicBezTo>
                    <a:pt x="8394" y="18185"/>
                    <a:pt x="8402" y="18183"/>
                    <a:pt x="8410" y="18181"/>
                  </a:cubicBezTo>
                  <a:cubicBezTo>
                    <a:pt x="8423" y="18174"/>
                    <a:pt x="8430" y="18161"/>
                    <a:pt x="8443" y="18129"/>
                  </a:cubicBezTo>
                  <a:cubicBezTo>
                    <a:pt x="8462" y="18057"/>
                    <a:pt x="8501" y="17986"/>
                    <a:pt x="8547" y="17914"/>
                  </a:cubicBezTo>
                  <a:cubicBezTo>
                    <a:pt x="8560" y="17895"/>
                    <a:pt x="8573" y="17882"/>
                    <a:pt x="8579" y="17862"/>
                  </a:cubicBezTo>
                  <a:cubicBezTo>
                    <a:pt x="8592" y="17869"/>
                    <a:pt x="8612" y="17882"/>
                    <a:pt x="8625" y="17888"/>
                  </a:cubicBezTo>
                  <a:cubicBezTo>
                    <a:pt x="8683" y="17908"/>
                    <a:pt x="8761" y="17921"/>
                    <a:pt x="8865" y="17921"/>
                  </a:cubicBezTo>
                  <a:cubicBezTo>
                    <a:pt x="8976" y="17921"/>
                    <a:pt x="9061" y="17914"/>
                    <a:pt x="9126" y="17908"/>
                  </a:cubicBezTo>
                  <a:cubicBezTo>
                    <a:pt x="9126" y="17934"/>
                    <a:pt x="9132" y="17973"/>
                    <a:pt x="9139" y="18012"/>
                  </a:cubicBezTo>
                  <a:cubicBezTo>
                    <a:pt x="9145" y="18090"/>
                    <a:pt x="9152" y="18155"/>
                    <a:pt x="9139" y="18194"/>
                  </a:cubicBezTo>
                  <a:cubicBezTo>
                    <a:pt x="9132" y="18239"/>
                    <a:pt x="9132" y="18272"/>
                    <a:pt x="9139" y="18285"/>
                  </a:cubicBezTo>
                  <a:cubicBezTo>
                    <a:pt x="9152" y="18304"/>
                    <a:pt x="9178" y="18311"/>
                    <a:pt x="9217" y="18311"/>
                  </a:cubicBezTo>
                  <a:cubicBezTo>
                    <a:pt x="9275" y="18311"/>
                    <a:pt x="9360" y="18304"/>
                    <a:pt x="9477" y="18298"/>
                  </a:cubicBezTo>
                  <a:cubicBezTo>
                    <a:pt x="9607" y="18285"/>
                    <a:pt x="9711" y="18272"/>
                    <a:pt x="9776" y="18259"/>
                  </a:cubicBezTo>
                  <a:cubicBezTo>
                    <a:pt x="9886" y="18233"/>
                    <a:pt x="9978" y="18200"/>
                    <a:pt x="10056" y="18161"/>
                  </a:cubicBezTo>
                  <a:cubicBezTo>
                    <a:pt x="10127" y="18116"/>
                    <a:pt x="10225" y="18038"/>
                    <a:pt x="10335" y="17921"/>
                  </a:cubicBezTo>
                  <a:cubicBezTo>
                    <a:pt x="10426" y="17823"/>
                    <a:pt x="10485" y="17751"/>
                    <a:pt x="10517" y="17693"/>
                  </a:cubicBezTo>
                  <a:cubicBezTo>
                    <a:pt x="10556" y="17621"/>
                    <a:pt x="10589" y="17543"/>
                    <a:pt x="10615" y="17452"/>
                  </a:cubicBezTo>
                  <a:cubicBezTo>
                    <a:pt x="10673" y="17244"/>
                    <a:pt x="10693" y="17075"/>
                    <a:pt x="10680" y="16932"/>
                  </a:cubicBezTo>
                  <a:cubicBezTo>
                    <a:pt x="10667" y="16867"/>
                    <a:pt x="10654" y="16789"/>
                    <a:pt x="10621" y="16698"/>
                  </a:cubicBezTo>
                  <a:cubicBezTo>
                    <a:pt x="10569" y="16516"/>
                    <a:pt x="10511" y="16373"/>
                    <a:pt x="10446" y="16262"/>
                  </a:cubicBezTo>
                  <a:cubicBezTo>
                    <a:pt x="10368" y="16113"/>
                    <a:pt x="10257" y="16002"/>
                    <a:pt x="10127" y="15924"/>
                  </a:cubicBezTo>
                  <a:cubicBezTo>
                    <a:pt x="10103" y="15909"/>
                    <a:pt x="10078" y="15902"/>
                    <a:pt x="10059" y="15902"/>
                  </a:cubicBezTo>
                  <a:cubicBezTo>
                    <a:pt x="10053" y="15902"/>
                    <a:pt x="10047" y="15903"/>
                    <a:pt x="10043" y="15904"/>
                  </a:cubicBezTo>
                  <a:cubicBezTo>
                    <a:pt x="10017" y="15904"/>
                    <a:pt x="9991" y="15937"/>
                    <a:pt x="9952" y="15989"/>
                  </a:cubicBezTo>
                  <a:cubicBezTo>
                    <a:pt x="9906" y="16067"/>
                    <a:pt x="9847" y="16126"/>
                    <a:pt x="9776" y="16178"/>
                  </a:cubicBezTo>
                  <a:cubicBezTo>
                    <a:pt x="9756" y="16191"/>
                    <a:pt x="9737" y="16204"/>
                    <a:pt x="9730" y="16217"/>
                  </a:cubicBezTo>
                  <a:cubicBezTo>
                    <a:pt x="9659" y="16165"/>
                    <a:pt x="9581" y="16126"/>
                    <a:pt x="9490" y="16100"/>
                  </a:cubicBezTo>
                  <a:cubicBezTo>
                    <a:pt x="9399" y="16067"/>
                    <a:pt x="9262" y="16054"/>
                    <a:pt x="9093" y="16048"/>
                  </a:cubicBezTo>
                  <a:cubicBezTo>
                    <a:pt x="9068" y="16047"/>
                    <a:pt x="9045" y="16047"/>
                    <a:pt x="9021" y="16047"/>
                  </a:cubicBezTo>
                  <a:cubicBezTo>
                    <a:pt x="8816" y="16047"/>
                    <a:pt x="8658" y="16072"/>
                    <a:pt x="8547" y="16113"/>
                  </a:cubicBezTo>
                  <a:cubicBezTo>
                    <a:pt x="8540" y="16113"/>
                    <a:pt x="8527" y="16119"/>
                    <a:pt x="8521" y="16119"/>
                  </a:cubicBezTo>
                  <a:lnTo>
                    <a:pt x="8449" y="15839"/>
                  </a:lnTo>
                  <a:cubicBezTo>
                    <a:pt x="8436" y="15813"/>
                    <a:pt x="8430" y="15794"/>
                    <a:pt x="8417" y="15787"/>
                  </a:cubicBezTo>
                  <a:cubicBezTo>
                    <a:pt x="8405" y="15780"/>
                    <a:pt x="8392" y="15777"/>
                    <a:pt x="8377" y="15777"/>
                  </a:cubicBezTo>
                  <a:close/>
                  <a:moveTo>
                    <a:pt x="7090" y="16678"/>
                  </a:moveTo>
                  <a:cubicBezTo>
                    <a:pt x="7090" y="16691"/>
                    <a:pt x="7083" y="16704"/>
                    <a:pt x="7083" y="16724"/>
                  </a:cubicBezTo>
                  <a:cubicBezTo>
                    <a:pt x="7044" y="17075"/>
                    <a:pt x="7083" y="17407"/>
                    <a:pt x="7200" y="17712"/>
                  </a:cubicBezTo>
                  <a:cubicBezTo>
                    <a:pt x="7181" y="17712"/>
                    <a:pt x="7161" y="17719"/>
                    <a:pt x="7129" y="17738"/>
                  </a:cubicBezTo>
                  <a:lnTo>
                    <a:pt x="6667" y="17999"/>
                  </a:lnTo>
                  <a:cubicBezTo>
                    <a:pt x="6459" y="18116"/>
                    <a:pt x="6290" y="18213"/>
                    <a:pt x="6160" y="18291"/>
                  </a:cubicBezTo>
                  <a:cubicBezTo>
                    <a:pt x="6114" y="18324"/>
                    <a:pt x="6075" y="18343"/>
                    <a:pt x="6049" y="18356"/>
                  </a:cubicBezTo>
                  <a:cubicBezTo>
                    <a:pt x="6021" y="18364"/>
                    <a:pt x="5996" y="18370"/>
                    <a:pt x="5971" y="18370"/>
                  </a:cubicBezTo>
                  <a:cubicBezTo>
                    <a:pt x="5956" y="18370"/>
                    <a:pt x="5941" y="18368"/>
                    <a:pt x="5926" y="18363"/>
                  </a:cubicBezTo>
                  <a:cubicBezTo>
                    <a:pt x="5854" y="18343"/>
                    <a:pt x="5809" y="18278"/>
                    <a:pt x="5783" y="18161"/>
                  </a:cubicBezTo>
                  <a:cubicBezTo>
                    <a:pt x="5757" y="18025"/>
                    <a:pt x="5757" y="17895"/>
                    <a:pt x="5783" y="17758"/>
                  </a:cubicBezTo>
                  <a:cubicBezTo>
                    <a:pt x="5809" y="17654"/>
                    <a:pt x="5835" y="17582"/>
                    <a:pt x="5874" y="17524"/>
                  </a:cubicBezTo>
                  <a:cubicBezTo>
                    <a:pt x="5926" y="17439"/>
                    <a:pt x="6023" y="17348"/>
                    <a:pt x="6166" y="17244"/>
                  </a:cubicBezTo>
                  <a:lnTo>
                    <a:pt x="6394" y="17082"/>
                  </a:lnTo>
                  <a:lnTo>
                    <a:pt x="7064" y="16685"/>
                  </a:lnTo>
                  <a:cubicBezTo>
                    <a:pt x="7070" y="16685"/>
                    <a:pt x="7077" y="16678"/>
                    <a:pt x="7090" y="16678"/>
                  </a:cubicBezTo>
                  <a:close/>
                  <a:moveTo>
                    <a:pt x="7279" y="17895"/>
                  </a:moveTo>
                  <a:cubicBezTo>
                    <a:pt x="7279" y="17895"/>
                    <a:pt x="7285" y="17895"/>
                    <a:pt x="7285" y="17901"/>
                  </a:cubicBezTo>
                  <a:cubicBezTo>
                    <a:pt x="7370" y="18057"/>
                    <a:pt x="7461" y="18181"/>
                    <a:pt x="7565" y="18265"/>
                  </a:cubicBezTo>
                  <a:cubicBezTo>
                    <a:pt x="7591" y="18285"/>
                    <a:pt x="7617" y="18304"/>
                    <a:pt x="7656" y="18324"/>
                  </a:cubicBezTo>
                  <a:cubicBezTo>
                    <a:pt x="7610" y="18330"/>
                    <a:pt x="7565" y="18350"/>
                    <a:pt x="7513" y="18376"/>
                  </a:cubicBezTo>
                  <a:lnTo>
                    <a:pt x="7370" y="18447"/>
                  </a:lnTo>
                  <a:cubicBezTo>
                    <a:pt x="7324" y="18467"/>
                    <a:pt x="7292" y="18486"/>
                    <a:pt x="7272" y="18499"/>
                  </a:cubicBezTo>
                  <a:cubicBezTo>
                    <a:pt x="7259" y="18408"/>
                    <a:pt x="7246" y="18337"/>
                    <a:pt x="7220" y="18291"/>
                  </a:cubicBezTo>
                  <a:cubicBezTo>
                    <a:pt x="7200" y="18233"/>
                    <a:pt x="7161" y="18174"/>
                    <a:pt x="7122" y="18122"/>
                  </a:cubicBezTo>
                  <a:cubicBezTo>
                    <a:pt x="7103" y="18090"/>
                    <a:pt x="7077" y="18070"/>
                    <a:pt x="7057" y="18057"/>
                  </a:cubicBezTo>
                  <a:lnTo>
                    <a:pt x="7129" y="18018"/>
                  </a:lnTo>
                  <a:cubicBezTo>
                    <a:pt x="7200" y="17979"/>
                    <a:pt x="7246" y="17940"/>
                    <a:pt x="7266" y="17914"/>
                  </a:cubicBezTo>
                  <a:lnTo>
                    <a:pt x="7279" y="17895"/>
                  </a:lnTo>
                  <a:close/>
                  <a:moveTo>
                    <a:pt x="8521" y="15573"/>
                  </a:moveTo>
                  <a:cubicBezTo>
                    <a:pt x="8547" y="15573"/>
                    <a:pt x="8592" y="15573"/>
                    <a:pt x="8651" y="15579"/>
                  </a:cubicBezTo>
                  <a:cubicBezTo>
                    <a:pt x="8664" y="15579"/>
                    <a:pt x="8664" y="15579"/>
                    <a:pt x="8657" y="15586"/>
                  </a:cubicBezTo>
                  <a:cubicBezTo>
                    <a:pt x="8667" y="15589"/>
                    <a:pt x="8677" y="15591"/>
                    <a:pt x="8686" y="15591"/>
                  </a:cubicBezTo>
                  <a:cubicBezTo>
                    <a:pt x="8695" y="15591"/>
                    <a:pt x="8703" y="15589"/>
                    <a:pt x="8709" y="15586"/>
                  </a:cubicBezTo>
                  <a:cubicBezTo>
                    <a:pt x="8761" y="15638"/>
                    <a:pt x="8846" y="15683"/>
                    <a:pt x="8956" y="15716"/>
                  </a:cubicBezTo>
                  <a:cubicBezTo>
                    <a:pt x="9275" y="15820"/>
                    <a:pt x="9600" y="15878"/>
                    <a:pt x="9932" y="15885"/>
                  </a:cubicBezTo>
                  <a:cubicBezTo>
                    <a:pt x="9984" y="15891"/>
                    <a:pt x="10043" y="15891"/>
                    <a:pt x="10121" y="15891"/>
                  </a:cubicBezTo>
                  <a:cubicBezTo>
                    <a:pt x="10127" y="15904"/>
                    <a:pt x="10147" y="15911"/>
                    <a:pt x="10166" y="15917"/>
                  </a:cubicBezTo>
                  <a:cubicBezTo>
                    <a:pt x="10192" y="15930"/>
                    <a:pt x="10225" y="15943"/>
                    <a:pt x="10270" y="15956"/>
                  </a:cubicBezTo>
                  <a:cubicBezTo>
                    <a:pt x="10394" y="16002"/>
                    <a:pt x="10498" y="16126"/>
                    <a:pt x="10582" y="16334"/>
                  </a:cubicBezTo>
                  <a:cubicBezTo>
                    <a:pt x="10738" y="16698"/>
                    <a:pt x="10810" y="17030"/>
                    <a:pt x="10804" y="17322"/>
                  </a:cubicBezTo>
                  <a:cubicBezTo>
                    <a:pt x="10797" y="17498"/>
                    <a:pt x="10758" y="17667"/>
                    <a:pt x="10693" y="17823"/>
                  </a:cubicBezTo>
                  <a:cubicBezTo>
                    <a:pt x="10615" y="17986"/>
                    <a:pt x="10511" y="18116"/>
                    <a:pt x="10381" y="18220"/>
                  </a:cubicBezTo>
                  <a:cubicBezTo>
                    <a:pt x="10264" y="18304"/>
                    <a:pt x="10121" y="18376"/>
                    <a:pt x="9945" y="18421"/>
                  </a:cubicBezTo>
                  <a:cubicBezTo>
                    <a:pt x="9821" y="18454"/>
                    <a:pt x="9659" y="18473"/>
                    <a:pt x="9457" y="18493"/>
                  </a:cubicBezTo>
                  <a:cubicBezTo>
                    <a:pt x="9328" y="18500"/>
                    <a:pt x="9216" y="18504"/>
                    <a:pt x="9124" y="18504"/>
                  </a:cubicBezTo>
                  <a:cubicBezTo>
                    <a:pt x="9058" y="18504"/>
                    <a:pt x="9002" y="18502"/>
                    <a:pt x="8956" y="18499"/>
                  </a:cubicBezTo>
                  <a:cubicBezTo>
                    <a:pt x="8813" y="18486"/>
                    <a:pt x="8657" y="18460"/>
                    <a:pt x="8482" y="18415"/>
                  </a:cubicBezTo>
                  <a:cubicBezTo>
                    <a:pt x="8378" y="18389"/>
                    <a:pt x="8222" y="18337"/>
                    <a:pt x="8007" y="18272"/>
                  </a:cubicBezTo>
                  <a:cubicBezTo>
                    <a:pt x="7877" y="18226"/>
                    <a:pt x="7779" y="18181"/>
                    <a:pt x="7721" y="18142"/>
                  </a:cubicBezTo>
                  <a:cubicBezTo>
                    <a:pt x="7636" y="18083"/>
                    <a:pt x="7552" y="17986"/>
                    <a:pt x="7474" y="17856"/>
                  </a:cubicBezTo>
                  <a:cubicBezTo>
                    <a:pt x="7370" y="17673"/>
                    <a:pt x="7298" y="17478"/>
                    <a:pt x="7266" y="17264"/>
                  </a:cubicBezTo>
                  <a:cubicBezTo>
                    <a:pt x="7227" y="17056"/>
                    <a:pt x="7227" y="16841"/>
                    <a:pt x="7266" y="16633"/>
                  </a:cubicBezTo>
                  <a:cubicBezTo>
                    <a:pt x="7292" y="16516"/>
                    <a:pt x="7324" y="16412"/>
                    <a:pt x="7376" y="16327"/>
                  </a:cubicBezTo>
                  <a:cubicBezTo>
                    <a:pt x="7435" y="16223"/>
                    <a:pt x="7552" y="16100"/>
                    <a:pt x="7727" y="15950"/>
                  </a:cubicBezTo>
                  <a:cubicBezTo>
                    <a:pt x="7909" y="15800"/>
                    <a:pt x="8046" y="15709"/>
                    <a:pt x="8144" y="15664"/>
                  </a:cubicBezTo>
                  <a:cubicBezTo>
                    <a:pt x="8202" y="15638"/>
                    <a:pt x="8293" y="15612"/>
                    <a:pt x="8410" y="15586"/>
                  </a:cubicBezTo>
                  <a:cubicBezTo>
                    <a:pt x="8410" y="15592"/>
                    <a:pt x="8410" y="15592"/>
                    <a:pt x="8417" y="15592"/>
                  </a:cubicBezTo>
                  <a:lnTo>
                    <a:pt x="8475" y="15592"/>
                  </a:lnTo>
                  <a:cubicBezTo>
                    <a:pt x="8475" y="15586"/>
                    <a:pt x="8482" y="15579"/>
                    <a:pt x="8495" y="15573"/>
                  </a:cubicBezTo>
                  <a:close/>
                  <a:moveTo>
                    <a:pt x="10960" y="16847"/>
                  </a:moveTo>
                  <a:cubicBezTo>
                    <a:pt x="10999" y="16854"/>
                    <a:pt x="11051" y="16867"/>
                    <a:pt x="11122" y="16880"/>
                  </a:cubicBezTo>
                  <a:cubicBezTo>
                    <a:pt x="11194" y="16893"/>
                    <a:pt x="11298" y="16906"/>
                    <a:pt x="11434" y="16919"/>
                  </a:cubicBezTo>
                  <a:cubicBezTo>
                    <a:pt x="11577" y="16926"/>
                    <a:pt x="11681" y="16939"/>
                    <a:pt x="11747" y="16952"/>
                  </a:cubicBezTo>
                  <a:cubicBezTo>
                    <a:pt x="11779" y="16958"/>
                    <a:pt x="11857" y="16978"/>
                    <a:pt x="11987" y="17010"/>
                  </a:cubicBezTo>
                  <a:cubicBezTo>
                    <a:pt x="12182" y="17069"/>
                    <a:pt x="12416" y="17140"/>
                    <a:pt x="12696" y="17238"/>
                  </a:cubicBezTo>
                  <a:cubicBezTo>
                    <a:pt x="12755" y="17257"/>
                    <a:pt x="12800" y="17283"/>
                    <a:pt x="12839" y="17303"/>
                  </a:cubicBezTo>
                  <a:cubicBezTo>
                    <a:pt x="12872" y="17322"/>
                    <a:pt x="12917" y="17355"/>
                    <a:pt x="12976" y="17407"/>
                  </a:cubicBezTo>
                  <a:cubicBezTo>
                    <a:pt x="12995" y="17420"/>
                    <a:pt x="13021" y="17439"/>
                    <a:pt x="13067" y="17472"/>
                  </a:cubicBezTo>
                  <a:cubicBezTo>
                    <a:pt x="13112" y="17498"/>
                    <a:pt x="13145" y="17524"/>
                    <a:pt x="13164" y="17537"/>
                  </a:cubicBezTo>
                  <a:cubicBezTo>
                    <a:pt x="13203" y="17576"/>
                    <a:pt x="13236" y="17602"/>
                    <a:pt x="13249" y="17608"/>
                  </a:cubicBezTo>
                  <a:cubicBezTo>
                    <a:pt x="13268" y="17771"/>
                    <a:pt x="13294" y="17947"/>
                    <a:pt x="13333" y="18135"/>
                  </a:cubicBezTo>
                  <a:cubicBezTo>
                    <a:pt x="13353" y="18233"/>
                    <a:pt x="13385" y="18363"/>
                    <a:pt x="13424" y="18519"/>
                  </a:cubicBezTo>
                  <a:cubicBezTo>
                    <a:pt x="13392" y="18499"/>
                    <a:pt x="13359" y="18480"/>
                    <a:pt x="13320" y="18454"/>
                  </a:cubicBezTo>
                  <a:cubicBezTo>
                    <a:pt x="12950" y="18252"/>
                    <a:pt x="12664" y="18116"/>
                    <a:pt x="12455" y="18044"/>
                  </a:cubicBezTo>
                  <a:cubicBezTo>
                    <a:pt x="12273" y="17979"/>
                    <a:pt x="12065" y="17934"/>
                    <a:pt x="11838" y="17895"/>
                  </a:cubicBezTo>
                  <a:cubicBezTo>
                    <a:pt x="11584" y="17851"/>
                    <a:pt x="11341" y="17829"/>
                    <a:pt x="11110" y="17829"/>
                  </a:cubicBezTo>
                  <a:cubicBezTo>
                    <a:pt x="11032" y="17829"/>
                    <a:pt x="10956" y="17831"/>
                    <a:pt x="10882" y="17836"/>
                  </a:cubicBezTo>
                  <a:cubicBezTo>
                    <a:pt x="10882" y="17830"/>
                    <a:pt x="10888" y="17823"/>
                    <a:pt x="10888" y="17817"/>
                  </a:cubicBezTo>
                  <a:cubicBezTo>
                    <a:pt x="10895" y="17803"/>
                    <a:pt x="10901" y="17784"/>
                    <a:pt x="10908" y="17771"/>
                  </a:cubicBezTo>
                  <a:cubicBezTo>
                    <a:pt x="10914" y="17764"/>
                    <a:pt x="10921" y="17764"/>
                    <a:pt x="10927" y="17764"/>
                  </a:cubicBezTo>
                  <a:cubicBezTo>
                    <a:pt x="11067" y="17758"/>
                    <a:pt x="11190" y="17755"/>
                    <a:pt x="11296" y="17755"/>
                  </a:cubicBezTo>
                  <a:cubicBezTo>
                    <a:pt x="11402" y="17755"/>
                    <a:pt x="11490" y="17758"/>
                    <a:pt x="11558" y="17764"/>
                  </a:cubicBezTo>
                  <a:cubicBezTo>
                    <a:pt x="11662" y="17777"/>
                    <a:pt x="11812" y="17797"/>
                    <a:pt x="12013" y="17830"/>
                  </a:cubicBezTo>
                  <a:cubicBezTo>
                    <a:pt x="12038" y="17831"/>
                    <a:pt x="12061" y="17832"/>
                    <a:pt x="12082" y="17832"/>
                  </a:cubicBezTo>
                  <a:cubicBezTo>
                    <a:pt x="12141" y="17832"/>
                    <a:pt x="12188" y="17826"/>
                    <a:pt x="12221" y="17817"/>
                  </a:cubicBezTo>
                  <a:cubicBezTo>
                    <a:pt x="12176" y="17797"/>
                    <a:pt x="12111" y="17784"/>
                    <a:pt x="12039" y="17777"/>
                  </a:cubicBezTo>
                  <a:lnTo>
                    <a:pt x="11818" y="17738"/>
                  </a:lnTo>
                  <a:cubicBezTo>
                    <a:pt x="11662" y="17719"/>
                    <a:pt x="11525" y="17706"/>
                    <a:pt x="11415" y="17699"/>
                  </a:cubicBezTo>
                  <a:cubicBezTo>
                    <a:pt x="11369" y="17696"/>
                    <a:pt x="11319" y="17695"/>
                    <a:pt x="11264" y="17695"/>
                  </a:cubicBezTo>
                  <a:cubicBezTo>
                    <a:pt x="11208" y="17695"/>
                    <a:pt x="11148" y="17696"/>
                    <a:pt x="11083" y="17699"/>
                  </a:cubicBezTo>
                  <a:cubicBezTo>
                    <a:pt x="11025" y="17699"/>
                    <a:pt x="10966" y="17706"/>
                    <a:pt x="10921" y="17712"/>
                  </a:cubicBezTo>
                  <a:cubicBezTo>
                    <a:pt x="10960" y="17569"/>
                    <a:pt x="10979" y="17413"/>
                    <a:pt x="10986" y="17251"/>
                  </a:cubicBezTo>
                  <a:cubicBezTo>
                    <a:pt x="10986" y="17192"/>
                    <a:pt x="10986" y="17140"/>
                    <a:pt x="10979" y="17082"/>
                  </a:cubicBezTo>
                  <a:lnTo>
                    <a:pt x="10979" y="17082"/>
                  </a:lnTo>
                  <a:lnTo>
                    <a:pt x="11122" y="17101"/>
                  </a:lnTo>
                  <a:cubicBezTo>
                    <a:pt x="11324" y="17127"/>
                    <a:pt x="11473" y="17147"/>
                    <a:pt x="11571" y="17153"/>
                  </a:cubicBezTo>
                  <a:lnTo>
                    <a:pt x="11668" y="17153"/>
                  </a:lnTo>
                  <a:cubicBezTo>
                    <a:pt x="11675" y="17153"/>
                    <a:pt x="11675" y="17147"/>
                    <a:pt x="11675" y="17134"/>
                  </a:cubicBezTo>
                  <a:cubicBezTo>
                    <a:pt x="11675" y="17134"/>
                    <a:pt x="11668" y="17127"/>
                    <a:pt x="11655" y="17121"/>
                  </a:cubicBezTo>
                  <a:cubicBezTo>
                    <a:pt x="11603" y="17108"/>
                    <a:pt x="11506" y="17088"/>
                    <a:pt x="11363" y="17075"/>
                  </a:cubicBezTo>
                  <a:cubicBezTo>
                    <a:pt x="11259" y="17062"/>
                    <a:pt x="11181" y="17049"/>
                    <a:pt x="11122" y="17043"/>
                  </a:cubicBezTo>
                  <a:cubicBezTo>
                    <a:pt x="11070" y="17036"/>
                    <a:pt x="11025" y="17030"/>
                    <a:pt x="10979" y="17030"/>
                  </a:cubicBezTo>
                  <a:cubicBezTo>
                    <a:pt x="10973" y="16965"/>
                    <a:pt x="10966" y="16906"/>
                    <a:pt x="10960" y="16847"/>
                  </a:cubicBezTo>
                  <a:close/>
                  <a:moveTo>
                    <a:pt x="4456" y="18194"/>
                  </a:moveTo>
                  <a:lnTo>
                    <a:pt x="4619" y="18207"/>
                  </a:lnTo>
                  <a:cubicBezTo>
                    <a:pt x="4619" y="18213"/>
                    <a:pt x="4619" y="18226"/>
                    <a:pt x="4612" y="18239"/>
                  </a:cubicBezTo>
                  <a:cubicBezTo>
                    <a:pt x="4606" y="18369"/>
                    <a:pt x="4593" y="18512"/>
                    <a:pt x="4580" y="18668"/>
                  </a:cubicBezTo>
                  <a:lnTo>
                    <a:pt x="4469" y="18668"/>
                  </a:lnTo>
                  <a:cubicBezTo>
                    <a:pt x="4430" y="18662"/>
                    <a:pt x="4397" y="18655"/>
                    <a:pt x="4371" y="18642"/>
                  </a:cubicBezTo>
                  <a:cubicBezTo>
                    <a:pt x="4365" y="18636"/>
                    <a:pt x="4358" y="18629"/>
                    <a:pt x="4352" y="18629"/>
                  </a:cubicBezTo>
                  <a:lnTo>
                    <a:pt x="4397" y="18246"/>
                  </a:lnTo>
                  <a:cubicBezTo>
                    <a:pt x="4397" y="18226"/>
                    <a:pt x="4397" y="18207"/>
                    <a:pt x="4397" y="18194"/>
                  </a:cubicBezTo>
                  <a:close/>
                  <a:moveTo>
                    <a:pt x="4345" y="18694"/>
                  </a:moveTo>
                  <a:cubicBezTo>
                    <a:pt x="4352" y="18694"/>
                    <a:pt x="4358" y="18701"/>
                    <a:pt x="4365" y="18707"/>
                  </a:cubicBezTo>
                  <a:cubicBezTo>
                    <a:pt x="4404" y="18727"/>
                    <a:pt x="4462" y="18734"/>
                    <a:pt x="4534" y="18734"/>
                  </a:cubicBezTo>
                  <a:cubicBezTo>
                    <a:pt x="4547" y="18734"/>
                    <a:pt x="4560" y="18727"/>
                    <a:pt x="4573" y="18727"/>
                  </a:cubicBezTo>
                  <a:cubicBezTo>
                    <a:pt x="4560" y="18909"/>
                    <a:pt x="4547" y="19104"/>
                    <a:pt x="4534" y="19325"/>
                  </a:cubicBezTo>
                  <a:cubicBezTo>
                    <a:pt x="4528" y="19319"/>
                    <a:pt x="4528" y="19319"/>
                    <a:pt x="4528" y="19319"/>
                  </a:cubicBezTo>
                  <a:lnTo>
                    <a:pt x="4436" y="19286"/>
                  </a:lnTo>
                  <a:cubicBezTo>
                    <a:pt x="4397" y="19286"/>
                    <a:pt x="4371" y="19280"/>
                    <a:pt x="4352" y="19273"/>
                  </a:cubicBezTo>
                  <a:cubicBezTo>
                    <a:pt x="4326" y="19267"/>
                    <a:pt x="4306" y="19260"/>
                    <a:pt x="4287" y="19254"/>
                  </a:cubicBezTo>
                  <a:lnTo>
                    <a:pt x="4345" y="18694"/>
                  </a:lnTo>
                  <a:close/>
                  <a:moveTo>
                    <a:pt x="5659" y="17986"/>
                  </a:moveTo>
                  <a:cubicBezTo>
                    <a:pt x="5659" y="18090"/>
                    <a:pt x="5672" y="18181"/>
                    <a:pt x="5705" y="18259"/>
                  </a:cubicBezTo>
                  <a:cubicBezTo>
                    <a:pt x="5750" y="18369"/>
                    <a:pt x="5809" y="18441"/>
                    <a:pt x="5887" y="18467"/>
                  </a:cubicBezTo>
                  <a:cubicBezTo>
                    <a:pt x="5913" y="18473"/>
                    <a:pt x="5939" y="18480"/>
                    <a:pt x="5971" y="18480"/>
                  </a:cubicBezTo>
                  <a:lnTo>
                    <a:pt x="5640" y="18675"/>
                  </a:lnTo>
                  <a:cubicBezTo>
                    <a:pt x="5594" y="18701"/>
                    <a:pt x="5562" y="18727"/>
                    <a:pt x="5549" y="18753"/>
                  </a:cubicBezTo>
                  <a:cubicBezTo>
                    <a:pt x="5536" y="18779"/>
                    <a:pt x="5523" y="18818"/>
                    <a:pt x="5523" y="18883"/>
                  </a:cubicBezTo>
                  <a:cubicBezTo>
                    <a:pt x="5523" y="18929"/>
                    <a:pt x="5529" y="18974"/>
                    <a:pt x="5529" y="19020"/>
                  </a:cubicBezTo>
                  <a:lnTo>
                    <a:pt x="5432" y="19085"/>
                  </a:lnTo>
                  <a:cubicBezTo>
                    <a:pt x="5419" y="19091"/>
                    <a:pt x="5386" y="19111"/>
                    <a:pt x="5334" y="19150"/>
                  </a:cubicBezTo>
                  <a:cubicBezTo>
                    <a:pt x="5301" y="19182"/>
                    <a:pt x="5269" y="19202"/>
                    <a:pt x="5243" y="19208"/>
                  </a:cubicBezTo>
                  <a:lnTo>
                    <a:pt x="5171" y="19254"/>
                  </a:lnTo>
                  <a:lnTo>
                    <a:pt x="5139" y="19286"/>
                  </a:lnTo>
                  <a:cubicBezTo>
                    <a:pt x="5132" y="19293"/>
                    <a:pt x="5119" y="19299"/>
                    <a:pt x="5093" y="19312"/>
                  </a:cubicBezTo>
                  <a:cubicBezTo>
                    <a:pt x="5067" y="19325"/>
                    <a:pt x="5035" y="19351"/>
                    <a:pt x="4996" y="19377"/>
                  </a:cubicBezTo>
                  <a:cubicBezTo>
                    <a:pt x="4996" y="19332"/>
                    <a:pt x="5002" y="19286"/>
                    <a:pt x="5009" y="19241"/>
                  </a:cubicBezTo>
                  <a:cubicBezTo>
                    <a:pt x="5035" y="19059"/>
                    <a:pt x="5074" y="18922"/>
                    <a:pt x="5132" y="18825"/>
                  </a:cubicBezTo>
                  <a:cubicBezTo>
                    <a:pt x="5197" y="18720"/>
                    <a:pt x="5230" y="18668"/>
                    <a:pt x="5230" y="18662"/>
                  </a:cubicBezTo>
                  <a:cubicBezTo>
                    <a:pt x="5269" y="18597"/>
                    <a:pt x="5301" y="18512"/>
                    <a:pt x="5321" y="18402"/>
                  </a:cubicBezTo>
                  <a:cubicBezTo>
                    <a:pt x="5334" y="18324"/>
                    <a:pt x="5347" y="18246"/>
                    <a:pt x="5360" y="18174"/>
                  </a:cubicBezTo>
                  <a:cubicBezTo>
                    <a:pt x="5360" y="18168"/>
                    <a:pt x="5366" y="18168"/>
                    <a:pt x="5373" y="18161"/>
                  </a:cubicBezTo>
                  <a:cubicBezTo>
                    <a:pt x="5510" y="18070"/>
                    <a:pt x="5594" y="18018"/>
                    <a:pt x="5627" y="17999"/>
                  </a:cubicBezTo>
                  <a:cubicBezTo>
                    <a:pt x="5633" y="17999"/>
                    <a:pt x="5646" y="17992"/>
                    <a:pt x="5659" y="17986"/>
                  </a:cubicBezTo>
                  <a:close/>
                  <a:moveTo>
                    <a:pt x="6986" y="18129"/>
                  </a:moveTo>
                  <a:cubicBezTo>
                    <a:pt x="6999" y="18135"/>
                    <a:pt x="7012" y="18148"/>
                    <a:pt x="7031" y="18174"/>
                  </a:cubicBezTo>
                  <a:lnTo>
                    <a:pt x="7070" y="18246"/>
                  </a:lnTo>
                  <a:cubicBezTo>
                    <a:pt x="6706" y="18402"/>
                    <a:pt x="6362" y="18584"/>
                    <a:pt x="6036" y="18792"/>
                  </a:cubicBezTo>
                  <a:cubicBezTo>
                    <a:pt x="6010" y="18812"/>
                    <a:pt x="5997" y="18825"/>
                    <a:pt x="5991" y="18838"/>
                  </a:cubicBezTo>
                  <a:cubicBezTo>
                    <a:pt x="5991" y="18851"/>
                    <a:pt x="6004" y="18877"/>
                    <a:pt x="6023" y="18896"/>
                  </a:cubicBezTo>
                  <a:cubicBezTo>
                    <a:pt x="6049" y="18929"/>
                    <a:pt x="6075" y="18942"/>
                    <a:pt x="6095" y="18942"/>
                  </a:cubicBezTo>
                  <a:cubicBezTo>
                    <a:pt x="6101" y="18942"/>
                    <a:pt x="6121" y="18935"/>
                    <a:pt x="6140" y="18922"/>
                  </a:cubicBezTo>
                  <a:cubicBezTo>
                    <a:pt x="6303" y="18818"/>
                    <a:pt x="6570" y="18681"/>
                    <a:pt x="6940" y="18512"/>
                  </a:cubicBezTo>
                  <a:lnTo>
                    <a:pt x="6940" y="18512"/>
                  </a:lnTo>
                  <a:cubicBezTo>
                    <a:pt x="6934" y="18525"/>
                    <a:pt x="6940" y="18538"/>
                    <a:pt x="6947" y="18558"/>
                  </a:cubicBezTo>
                  <a:cubicBezTo>
                    <a:pt x="6960" y="18577"/>
                    <a:pt x="6966" y="18597"/>
                    <a:pt x="6966" y="18603"/>
                  </a:cubicBezTo>
                  <a:cubicBezTo>
                    <a:pt x="6973" y="18629"/>
                    <a:pt x="6953" y="18655"/>
                    <a:pt x="6908" y="18688"/>
                  </a:cubicBezTo>
                  <a:lnTo>
                    <a:pt x="6479" y="18935"/>
                  </a:lnTo>
                  <a:cubicBezTo>
                    <a:pt x="6309" y="19033"/>
                    <a:pt x="6173" y="19098"/>
                    <a:pt x="6075" y="19130"/>
                  </a:cubicBezTo>
                  <a:cubicBezTo>
                    <a:pt x="6057" y="19135"/>
                    <a:pt x="6042" y="19139"/>
                    <a:pt x="6025" y="19139"/>
                  </a:cubicBezTo>
                  <a:cubicBezTo>
                    <a:pt x="6019" y="19139"/>
                    <a:pt x="6011" y="19139"/>
                    <a:pt x="6004" y="19137"/>
                  </a:cubicBezTo>
                  <a:cubicBezTo>
                    <a:pt x="5991" y="19137"/>
                    <a:pt x="5971" y="19124"/>
                    <a:pt x="5945" y="19104"/>
                  </a:cubicBezTo>
                  <a:cubicBezTo>
                    <a:pt x="5906" y="19078"/>
                    <a:pt x="5874" y="19033"/>
                    <a:pt x="5841" y="18974"/>
                  </a:cubicBezTo>
                  <a:lnTo>
                    <a:pt x="5828" y="18916"/>
                  </a:lnTo>
                  <a:cubicBezTo>
                    <a:pt x="5828" y="18883"/>
                    <a:pt x="5822" y="18857"/>
                    <a:pt x="5822" y="18851"/>
                  </a:cubicBezTo>
                  <a:cubicBezTo>
                    <a:pt x="5812" y="18825"/>
                    <a:pt x="5802" y="18816"/>
                    <a:pt x="5785" y="18816"/>
                  </a:cubicBezTo>
                  <a:cubicBezTo>
                    <a:pt x="5781" y="18816"/>
                    <a:pt x="5776" y="18817"/>
                    <a:pt x="5770" y="18818"/>
                  </a:cubicBezTo>
                  <a:cubicBezTo>
                    <a:pt x="5750" y="18818"/>
                    <a:pt x="5744" y="18844"/>
                    <a:pt x="5744" y="18877"/>
                  </a:cubicBezTo>
                  <a:cubicBezTo>
                    <a:pt x="5757" y="19007"/>
                    <a:pt x="5815" y="19104"/>
                    <a:pt x="5919" y="19176"/>
                  </a:cubicBezTo>
                  <a:cubicBezTo>
                    <a:pt x="5952" y="19195"/>
                    <a:pt x="5978" y="19202"/>
                    <a:pt x="5991" y="19208"/>
                  </a:cubicBezTo>
                  <a:cubicBezTo>
                    <a:pt x="6004" y="19208"/>
                    <a:pt x="6030" y="19202"/>
                    <a:pt x="6075" y="19195"/>
                  </a:cubicBezTo>
                  <a:cubicBezTo>
                    <a:pt x="6121" y="19176"/>
                    <a:pt x="6192" y="19150"/>
                    <a:pt x="6283" y="19104"/>
                  </a:cubicBezTo>
                  <a:lnTo>
                    <a:pt x="6992" y="18707"/>
                  </a:lnTo>
                  <a:cubicBezTo>
                    <a:pt x="7018" y="18694"/>
                    <a:pt x="7031" y="18681"/>
                    <a:pt x="7031" y="18668"/>
                  </a:cubicBezTo>
                  <a:cubicBezTo>
                    <a:pt x="7038" y="18662"/>
                    <a:pt x="7044" y="18642"/>
                    <a:pt x="7044" y="18610"/>
                  </a:cubicBezTo>
                  <a:lnTo>
                    <a:pt x="7018" y="18493"/>
                  </a:lnTo>
                  <a:cubicBezTo>
                    <a:pt x="7012" y="18460"/>
                    <a:pt x="7005" y="18441"/>
                    <a:pt x="6986" y="18434"/>
                  </a:cubicBezTo>
                  <a:cubicBezTo>
                    <a:pt x="6982" y="18432"/>
                    <a:pt x="6977" y="18432"/>
                    <a:pt x="6972" y="18432"/>
                  </a:cubicBezTo>
                  <a:cubicBezTo>
                    <a:pt x="6958" y="18432"/>
                    <a:pt x="6941" y="18436"/>
                    <a:pt x="6927" y="18441"/>
                  </a:cubicBezTo>
                  <a:cubicBezTo>
                    <a:pt x="6635" y="18571"/>
                    <a:pt x="6355" y="18714"/>
                    <a:pt x="6095" y="18870"/>
                  </a:cubicBezTo>
                  <a:lnTo>
                    <a:pt x="6062" y="18838"/>
                  </a:lnTo>
                  <a:cubicBezTo>
                    <a:pt x="6238" y="18727"/>
                    <a:pt x="6401" y="18623"/>
                    <a:pt x="6563" y="18538"/>
                  </a:cubicBezTo>
                  <a:cubicBezTo>
                    <a:pt x="6622" y="18506"/>
                    <a:pt x="6667" y="18480"/>
                    <a:pt x="6706" y="18467"/>
                  </a:cubicBezTo>
                  <a:cubicBezTo>
                    <a:pt x="6882" y="18389"/>
                    <a:pt x="7012" y="18330"/>
                    <a:pt x="7096" y="18285"/>
                  </a:cubicBezTo>
                  <a:lnTo>
                    <a:pt x="7103" y="18298"/>
                  </a:lnTo>
                  <a:cubicBezTo>
                    <a:pt x="7148" y="18395"/>
                    <a:pt x="7174" y="18499"/>
                    <a:pt x="7174" y="18603"/>
                  </a:cubicBezTo>
                  <a:cubicBezTo>
                    <a:pt x="7174" y="18603"/>
                    <a:pt x="7168" y="18610"/>
                    <a:pt x="7168" y="18616"/>
                  </a:cubicBezTo>
                  <a:cubicBezTo>
                    <a:pt x="7129" y="18668"/>
                    <a:pt x="7070" y="18727"/>
                    <a:pt x="6999" y="18792"/>
                  </a:cubicBezTo>
                  <a:cubicBezTo>
                    <a:pt x="6882" y="18883"/>
                    <a:pt x="6719" y="18987"/>
                    <a:pt x="6524" y="19104"/>
                  </a:cubicBezTo>
                  <a:cubicBezTo>
                    <a:pt x="6238" y="19267"/>
                    <a:pt x="6069" y="19364"/>
                    <a:pt x="6023" y="19390"/>
                  </a:cubicBezTo>
                  <a:cubicBezTo>
                    <a:pt x="5998" y="19410"/>
                    <a:pt x="5974" y="19419"/>
                    <a:pt x="5955" y="19419"/>
                  </a:cubicBezTo>
                  <a:cubicBezTo>
                    <a:pt x="5949" y="19419"/>
                    <a:pt x="5943" y="19418"/>
                    <a:pt x="5939" y="19416"/>
                  </a:cubicBezTo>
                  <a:cubicBezTo>
                    <a:pt x="5919" y="19416"/>
                    <a:pt x="5900" y="19403"/>
                    <a:pt x="5880" y="19384"/>
                  </a:cubicBezTo>
                  <a:cubicBezTo>
                    <a:pt x="5770" y="19273"/>
                    <a:pt x="5698" y="19169"/>
                    <a:pt x="5659" y="19072"/>
                  </a:cubicBezTo>
                  <a:cubicBezTo>
                    <a:pt x="5646" y="19000"/>
                    <a:pt x="5633" y="18955"/>
                    <a:pt x="5633" y="18942"/>
                  </a:cubicBezTo>
                  <a:cubicBezTo>
                    <a:pt x="5627" y="18903"/>
                    <a:pt x="5633" y="18870"/>
                    <a:pt x="5646" y="18838"/>
                  </a:cubicBezTo>
                  <a:cubicBezTo>
                    <a:pt x="5659" y="18799"/>
                    <a:pt x="5705" y="18760"/>
                    <a:pt x="5776" y="18714"/>
                  </a:cubicBezTo>
                  <a:lnTo>
                    <a:pt x="6160" y="18486"/>
                  </a:lnTo>
                  <a:cubicBezTo>
                    <a:pt x="6264" y="18428"/>
                    <a:pt x="6336" y="18382"/>
                    <a:pt x="6388" y="18356"/>
                  </a:cubicBezTo>
                  <a:cubicBezTo>
                    <a:pt x="6492" y="18304"/>
                    <a:pt x="6648" y="18233"/>
                    <a:pt x="6869" y="18148"/>
                  </a:cubicBezTo>
                  <a:cubicBezTo>
                    <a:pt x="6888" y="18148"/>
                    <a:pt x="6914" y="18142"/>
                    <a:pt x="6934" y="18142"/>
                  </a:cubicBezTo>
                  <a:cubicBezTo>
                    <a:pt x="6947" y="18129"/>
                    <a:pt x="6966" y="18129"/>
                    <a:pt x="6986" y="18129"/>
                  </a:cubicBezTo>
                  <a:close/>
                  <a:moveTo>
                    <a:pt x="4280" y="19332"/>
                  </a:moveTo>
                  <a:cubicBezTo>
                    <a:pt x="4300" y="19338"/>
                    <a:pt x="4332" y="19345"/>
                    <a:pt x="4371" y="19351"/>
                  </a:cubicBezTo>
                  <a:cubicBezTo>
                    <a:pt x="4423" y="19364"/>
                    <a:pt x="4469" y="19371"/>
                    <a:pt x="4508" y="19371"/>
                  </a:cubicBezTo>
                  <a:lnTo>
                    <a:pt x="4528" y="19364"/>
                  </a:lnTo>
                  <a:lnTo>
                    <a:pt x="4528" y="19364"/>
                  </a:lnTo>
                  <a:cubicBezTo>
                    <a:pt x="4521" y="19475"/>
                    <a:pt x="4514" y="19592"/>
                    <a:pt x="4508" y="19716"/>
                  </a:cubicBezTo>
                  <a:lnTo>
                    <a:pt x="4495" y="19911"/>
                  </a:lnTo>
                  <a:cubicBezTo>
                    <a:pt x="4482" y="19904"/>
                    <a:pt x="4462" y="19898"/>
                    <a:pt x="4436" y="19898"/>
                  </a:cubicBezTo>
                  <a:lnTo>
                    <a:pt x="4358" y="19891"/>
                  </a:lnTo>
                  <a:lnTo>
                    <a:pt x="4300" y="19878"/>
                  </a:lnTo>
                  <a:cubicBezTo>
                    <a:pt x="4267" y="19872"/>
                    <a:pt x="4241" y="19859"/>
                    <a:pt x="4228" y="19852"/>
                  </a:cubicBezTo>
                  <a:cubicBezTo>
                    <a:pt x="4222" y="19852"/>
                    <a:pt x="4222" y="19852"/>
                    <a:pt x="4222" y="19846"/>
                  </a:cubicBezTo>
                  <a:lnTo>
                    <a:pt x="4222" y="19839"/>
                  </a:lnTo>
                  <a:lnTo>
                    <a:pt x="4280" y="19332"/>
                  </a:lnTo>
                  <a:close/>
                  <a:moveTo>
                    <a:pt x="5568" y="19150"/>
                  </a:moveTo>
                  <a:cubicBezTo>
                    <a:pt x="5581" y="19195"/>
                    <a:pt x="5607" y="19234"/>
                    <a:pt x="5640" y="19280"/>
                  </a:cubicBezTo>
                  <a:cubicBezTo>
                    <a:pt x="5666" y="19319"/>
                    <a:pt x="5718" y="19377"/>
                    <a:pt x="5783" y="19455"/>
                  </a:cubicBezTo>
                  <a:cubicBezTo>
                    <a:pt x="5809" y="19481"/>
                    <a:pt x="5828" y="19507"/>
                    <a:pt x="5854" y="19527"/>
                  </a:cubicBezTo>
                  <a:cubicBezTo>
                    <a:pt x="5854" y="19527"/>
                    <a:pt x="5848" y="19527"/>
                    <a:pt x="5841" y="19533"/>
                  </a:cubicBezTo>
                  <a:lnTo>
                    <a:pt x="5783" y="19572"/>
                  </a:lnTo>
                  <a:cubicBezTo>
                    <a:pt x="5770" y="19579"/>
                    <a:pt x="5718" y="19611"/>
                    <a:pt x="5627" y="19670"/>
                  </a:cubicBezTo>
                  <a:lnTo>
                    <a:pt x="5178" y="19969"/>
                  </a:lnTo>
                  <a:cubicBezTo>
                    <a:pt x="5126" y="20002"/>
                    <a:pt x="5100" y="20034"/>
                    <a:pt x="5087" y="20060"/>
                  </a:cubicBezTo>
                  <a:lnTo>
                    <a:pt x="5087" y="20067"/>
                  </a:lnTo>
                  <a:cubicBezTo>
                    <a:pt x="5048" y="20047"/>
                    <a:pt x="5022" y="20028"/>
                    <a:pt x="5015" y="20008"/>
                  </a:cubicBezTo>
                  <a:cubicBezTo>
                    <a:pt x="5002" y="19989"/>
                    <a:pt x="4996" y="19963"/>
                    <a:pt x="4989" y="19930"/>
                  </a:cubicBezTo>
                  <a:cubicBezTo>
                    <a:pt x="4983" y="19794"/>
                    <a:pt x="4983" y="19657"/>
                    <a:pt x="4989" y="19520"/>
                  </a:cubicBezTo>
                  <a:lnTo>
                    <a:pt x="5015" y="19488"/>
                  </a:lnTo>
                  <a:cubicBezTo>
                    <a:pt x="5035" y="19468"/>
                    <a:pt x="5061" y="19449"/>
                    <a:pt x="5093" y="19436"/>
                  </a:cubicBezTo>
                  <a:cubicBezTo>
                    <a:pt x="5132" y="19423"/>
                    <a:pt x="5165" y="19403"/>
                    <a:pt x="5184" y="19397"/>
                  </a:cubicBezTo>
                  <a:cubicBezTo>
                    <a:pt x="5204" y="19384"/>
                    <a:pt x="5223" y="19377"/>
                    <a:pt x="5236" y="19364"/>
                  </a:cubicBezTo>
                  <a:lnTo>
                    <a:pt x="5256" y="19338"/>
                  </a:lnTo>
                  <a:cubicBezTo>
                    <a:pt x="5269" y="19332"/>
                    <a:pt x="5288" y="19312"/>
                    <a:pt x="5321" y="19293"/>
                  </a:cubicBezTo>
                  <a:lnTo>
                    <a:pt x="5497" y="19202"/>
                  </a:lnTo>
                  <a:lnTo>
                    <a:pt x="5568" y="19150"/>
                  </a:lnTo>
                  <a:close/>
                  <a:moveTo>
                    <a:pt x="4215" y="19924"/>
                  </a:moveTo>
                  <a:cubicBezTo>
                    <a:pt x="4267" y="19950"/>
                    <a:pt x="4339" y="19963"/>
                    <a:pt x="4423" y="19963"/>
                  </a:cubicBezTo>
                  <a:cubicBezTo>
                    <a:pt x="4449" y="19963"/>
                    <a:pt x="4462" y="19963"/>
                    <a:pt x="4475" y="19956"/>
                  </a:cubicBezTo>
                  <a:cubicBezTo>
                    <a:pt x="4482" y="19956"/>
                    <a:pt x="4488" y="19950"/>
                    <a:pt x="4495" y="19950"/>
                  </a:cubicBezTo>
                  <a:lnTo>
                    <a:pt x="4449" y="20691"/>
                  </a:lnTo>
                  <a:cubicBezTo>
                    <a:pt x="4443" y="20691"/>
                    <a:pt x="4423" y="20698"/>
                    <a:pt x="4397" y="20698"/>
                  </a:cubicBezTo>
                  <a:cubicBezTo>
                    <a:pt x="4379" y="20702"/>
                    <a:pt x="4360" y="20704"/>
                    <a:pt x="4340" y="20704"/>
                  </a:cubicBezTo>
                  <a:cubicBezTo>
                    <a:pt x="4305" y="20704"/>
                    <a:pt x="4268" y="20697"/>
                    <a:pt x="4235" y="20685"/>
                  </a:cubicBezTo>
                  <a:cubicBezTo>
                    <a:pt x="4196" y="20665"/>
                    <a:pt x="4157" y="20639"/>
                    <a:pt x="4131" y="20613"/>
                  </a:cubicBezTo>
                  <a:cubicBezTo>
                    <a:pt x="4131" y="20594"/>
                    <a:pt x="4137" y="20574"/>
                    <a:pt x="4137" y="20554"/>
                  </a:cubicBezTo>
                  <a:cubicBezTo>
                    <a:pt x="4157" y="20411"/>
                    <a:pt x="4183" y="20203"/>
                    <a:pt x="4215" y="19924"/>
                  </a:cubicBezTo>
                  <a:close/>
                  <a:moveTo>
                    <a:pt x="7747" y="18369"/>
                  </a:moveTo>
                  <a:cubicBezTo>
                    <a:pt x="7818" y="18402"/>
                    <a:pt x="7896" y="18434"/>
                    <a:pt x="7987" y="18467"/>
                  </a:cubicBezTo>
                  <a:cubicBezTo>
                    <a:pt x="8085" y="18499"/>
                    <a:pt x="8176" y="18532"/>
                    <a:pt x="8261" y="18558"/>
                  </a:cubicBezTo>
                  <a:cubicBezTo>
                    <a:pt x="8261" y="18564"/>
                    <a:pt x="8254" y="18577"/>
                    <a:pt x="8254" y="18584"/>
                  </a:cubicBezTo>
                  <a:cubicBezTo>
                    <a:pt x="8254" y="18662"/>
                    <a:pt x="8228" y="18916"/>
                    <a:pt x="8189" y="19345"/>
                  </a:cubicBezTo>
                  <a:cubicBezTo>
                    <a:pt x="8150" y="19755"/>
                    <a:pt x="8131" y="19989"/>
                    <a:pt x="8124" y="20047"/>
                  </a:cubicBezTo>
                  <a:cubicBezTo>
                    <a:pt x="8105" y="20184"/>
                    <a:pt x="8091" y="20398"/>
                    <a:pt x="8085" y="20678"/>
                  </a:cubicBezTo>
                  <a:cubicBezTo>
                    <a:pt x="8085" y="20698"/>
                    <a:pt x="8085" y="20724"/>
                    <a:pt x="8085" y="20769"/>
                  </a:cubicBezTo>
                  <a:cubicBezTo>
                    <a:pt x="8078" y="20763"/>
                    <a:pt x="8059" y="20763"/>
                    <a:pt x="8020" y="20763"/>
                  </a:cubicBezTo>
                  <a:cubicBezTo>
                    <a:pt x="7968" y="20756"/>
                    <a:pt x="7896" y="20743"/>
                    <a:pt x="7812" y="20724"/>
                  </a:cubicBezTo>
                  <a:cubicBezTo>
                    <a:pt x="7714" y="20704"/>
                    <a:pt x="7643" y="20691"/>
                    <a:pt x="7604" y="20691"/>
                  </a:cubicBezTo>
                  <a:cubicBezTo>
                    <a:pt x="7566" y="20686"/>
                    <a:pt x="7531" y="20684"/>
                    <a:pt x="7498" y="20684"/>
                  </a:cubicBezTo>
                  <a:cubicBezTo>
                    <a:pt x="7405" y="20684"/>
                    <a:pt x="7328" y="20703"/>
                    <a:pt x="7266" y="20737"/>
                  </a:cubicBezTo>
                  <a:cubicBezTo>
                    <a:pt x="7266" y="20659"/>
                    <a:pt x="7279" y="20561"/>
                    <a:pt x="7305" y="20444"/>
                  </a:cubicBezTo>
                  <a:cubicBezTo>
                    <a:pt x="7331" y="20281"/>
                    <a:pt x="7344" y="20158"/>
                    <a:pt x="7344" y="20073"/>
                  </a:cubicBezTo>
                  <a:cubicBezTo>
                    <a:pt x="7337" y="19930"/>
                    <a:pt x="7337" y="19820"/>
                    <a:pt x="7337" y="19748"/>
                  </a:cubicBezTo>
                  <a:cubicBezTo>
                    <a:pt x="7337" y="19703"/>
                    <a:pt x="7344" y="19631"/>
                    <a:pt x="7350" y="19540"/>
                  </a:cubicBezTo>
                  <a:lnTo>
                    <a:pt x="7435" y="18760"/>
                  </a:lnTo>
                  <a:cubicBezTo>
                    <a:pt x="7441" y="18688"/>
                    <a:pt x="7448" y="18636"/>
                    <a:pt x="7441" y="18603"/>
                  </a:cubicBezTo>
                  <a:cubicBezTo>
                    <a:pt x="7435" y="18584"/>
                    <a:pt x="7435" y="18571"/>
                    <a:pt x="7428" y="18564"/>
                  </a:cubicBezTo>
                  <a:lnTo>
                    <a:pt x="7669" y="18441"/>
                  </a:lnTo>
                  <a:cubicBezTo>
                    <a:pt x="7701" y="18428"/>
                    <a:pt x="7721" y="18415"/>
                    <a:pt x="7727" y="18408"/>
                  </a:cubicBezTo>
                  <a:cubicBezTo>
                    <a:pt x="7740" y="18395"/>
                    <a:pt x="7747" y="18382"/>
                    <a:pt x="7747" y="18369"/>
                  </a:cubicBezTo>
                  <a:close/>
                  <a:moveTo>
                    <a:pt x="5217" y="17751"/>
                  </a:moveTo>
                  <a:lnTo>
                    <a:pt x="5217" y="17751"/>
                  </a:lnTo>
                  <a:cubicBezTo>
                    <a:pt x="5243" y="17882"/>
                    <a:pt x="5230" y="18025"/>
                    <a:pt x="5191" y="18187"/>
                  </a:cubicBezTo>
                  <a:cubicBezTo>
                    <a:pt x="5158" y="18304"/>
                    <a:pt x="5093" y="18460"/>
                    <a:pt x="4989" y="18675"/>
                  </a:cubicBezTo>
                  <a:cubicBezTo>
                    <a:pt x="4931" y="18812"/>
                    <a:pt x="4892" y="18916"/>
                    <a:pt x="4866" y="18987"/>
                  </a:cubicBezTo>
                  <a:cubicBezTo>
                    <a:pt x="4833" y="19104"/>
                    <a:pt x="4807" y="19247"/>
                    <a:pt x="4801" y="19403"/>
                  </a:cubicBezTo>
                  <a:cubicBezTo>
                    <a:pt x="4794" y="19507"/>
                    <a:pt x="4794" y="19644"/>
                    <a:pt x="4794" y="19833"/>
                  </a:cubicBezTo>
                  <a:cubicBezTo>
                    <a:pt x="4794" y="19976"/>
                    <a:pt x="4814" y="20080"/>
                    <a:pt x="4853" y="20145"/>
                  </a:cubicBezTo>
                  <a:cubicBezTo>
                    <a:pt x="4879" y="20184"/>
                    <a:pt x="4892" y="20216"/>
                    <a:pt x="4898" y="20242"/>
                  </a:cubicBezTo>
                  <a:cubicBezTo>
                    <a:pt x="4898" y="20249"/>
                    <a:pt x="4898" y="20281"/>
                    <a:pt x="4892" y="20320"/>
                  </a:cubicBezTo>
                  <a:lnTo>
                    <a:pt x="4703" y="21192"/>
                  </a:lnTo>
                  <a:cubicBezTo>
                    <a:pt x="4697" y="21218"/>
                    <a:pt x="4697" y="21244"/>
                    <a:pt x="4690" y="21270"/>
                  </a:cubicBezTo>
                  <a:lnTo>
                    <a:pt x="4593" y="21270"/>
                  </a:lnTo>
                  <a:cubicBezTo>
                    <a:pt x="4599" y="21250"/>
                    <a:pt x="4599" y="21224"/>
                    <a:pt x="4606" y="21192"/>
                  </a:cubicBezTo>
                  <a:cubicBezTo>
                    <a:pt x="4606" y="21036"/>
                    <a:pt x="4619" y="20821"/>
                    <a:pt x="4651" y="20548"/>
                  </a:cubicBezTo>
                  <a:cubicBezTo>
                    <a:pt x="4677" y="20236"/>
                    <a:pt x="4697" y="20021"/>
                    <a:pt x="4703" y="19898"/>
                  </a:cubicBezTo>
                  <a:cubicBezTo>
                    <a:pt x="4710" y="19820"/>
                    <a:pt x="4710" y="19631"/>
                    <a:pt x="4716" y="19338"/>
                  </a:cubicBezTo>
                  <a:cubicBezTo>
                    <a:pt x="4723" y="19104"/>
                    <a:pt x="4729" y="18922"/>
                    <a:pt x="4749" y="18779"/>
                  </a:cubicBezTo>
                  <a:cubicBezTo>
                    <a:pt x="4775" y="18597"/>
                    <a:pt x="4788" y="18460"/>
                    <a:pt x="4801" y="18369"/>
                  </a:cubicBezTo>
                  <a:cubicBezTo>
                    <a:pt x="4807" y="18265"/>
                    <a:pt x="4827" y="18194"/>
                    <a:pt x="4846" y="18155"/>
                  </a:cubicBezTo>
                  <a:cubicBezTo>
                    <a:pt x="4892" y="18103"/>
                    <a:pt x="4924" y="18064"/>
                    <a:pt x="4944" y="18038"/>
                  </a:cubicBezTo>
                  <a:cubicBezTo>
                    <a:pt x="4970" y="17999"/>
                    <a:pt x="4983" y="17953"/>
                    <a:pt x="4996" y="17901"/>
                  </a:cubicBezTo>
                  <a:cubicBezTo>
                    <a:pt x="5061" y="17869"/>
                    <a:pt x="5132" y="17823"/>
                    <a:pt x="5217" y="17751"/>
                  </a:cubicBezTo>
                  <a:close/>
                  <a:moveTo>
                    <a:pt x="7344" y="18610"/>
                  </a:moveTo>
                  <a:lnTo>
                    <a:pt x="7240" y="19429"/>
                  </a:lnTo>
                  <a:cubicBezTo>
                    <a:pt x="7220" y="19611"/>
                    <a:pt x="7207" y="19748"/>
                    <a:pt x="7214" y="19846"/>
                  </a:cubicBezTo>
                  <a:lnTo>
                    <a:pt x="7214" y="19995"/>
                  </a:lnTo>
                  <a:cubicBezTo>
                    <a:pt x="7214" y="20047"/>
                    <a:pt x="7207" y="20125"/>
                    <a:pt x="7194" y="20229"/>
                  </a:cubicBezTo>
                  <a:lnTo>
                    <a:pt x="7109" y="20834"/>
                  </a:lnTo>
                  <a:cubicBezTo>
                    <a:pt x="7109" y="20860"/>
                    <a:pt x="7109" y="20880"/>
                    <a:pt x="7109" y="20899"/>
                  </a:cubicBezTo>
                  <a:cubicBezTo>
                    <a:pt x="7096" y="20912"/>
                    <a:pt x="7083" y="20932"/>
                    <a:pt x="7070" y="20958"/>
                  </a:cubicBezTo>
                  <a:cubicBezTo>
                    <a:pt x="7018" y="21042"/>
                    <a:pt x="6973" y="21107"/>
                    <a:pt x="6934" y="21140"/>
                  </a:cubicBezTo>
                  <a:cubicBezTo>
                    <a:pt x="6862" y="21198"/>
                    <a:pt x="6745" y="21231"/>
                    <a:pt x="6570" y="21244"/>
                  </a:cubicBezTo>
                  <a:cubicBezTo>
                    <a:pt x="6453" y="21257"/>
                    <a:pt x="6309" y="21263"/>
                    <a:pt x="6140" y="21270"/>
                  </a:cubicBezTo>
                  <a:lnTo>
                    <a:pt x="6140" y="21257"/>
                  </a:lnTo>
                  <a:cubicBezTo>
                    <a:pt x="6134" y="21192"/>
                    <a:pt x="6140" y="21094"/>
                    <a:pt x="6147" y="20958"/>
                  </a:cubicBezTo>
                  <a:lnTo>
                    <a:pt x="6186" y="20444"/>
                  </a:lnTo>
                  <a:cubicBezTo>
                    <a:pt x="6205" y="20307"/>
                    <a:pt x="6244" y="20099"/>
                    <a:pt x="6316" y="19826"/>
                  </a:cubicBezTo>
                  <a:cubicBezTo>
                    <a:pt x="6342" y="19716"/>
                    <a:pt x="6362" y="19611"/>
                    <a:pt x="6375" y="19527"/>
                  </a:cubicBezTo>
                  <a:cubicBezTo>
                    <a:pt x="6381" y="19462"/>
                    <a:pt x="6388" y="19397"/>
                    <a:pt x="6388" y="19319"/>
                  </a:cubicBezTo>
                  <a:cubicBezTo>
                    <a:pt x="6433" y="19293"/>
                    <a:pt x="6479" y="19267"/>
                    <a:pt x="6531" y="19234"/>
                  </a:cubicBezTo>
                  <a:cubicBezTo>
                    <a:pt x="6719" y="19130"/>
                    <a:pt x="6869" y="19039"/>
                    <a:pt x="6966" y="18968"/>
                  </a:cubicBezTo>
                  <a:cubicBezTo>
                    <a:pt x="6999" y="18942"/>
                    <a:pt x="7064" y="18883"/>
                    <a:pt x="7168" y="18779"/>
                  </a:cubicBezTo>
                  <a:cubicBezTo>
                    <a:pt x="7266" y="18688"/>
                    <a:pt x="7318" y="18636"/>
                    <a:pt x="7318" y="18629"/>
                  </a:cubicBezTo>
                  <a:cubicBezTo>
                    <a:pt x="7324" y="18623"/>
                    <a:pt x="7331" y="18616"/>
                    <a:pt x="7344" y="18610"/>
                  </a:cubicBezTo>
                  <a:close/>
                  <a:moveTo>
                    <a:pt x="6270" y="19384"/>
                  </a:moveTo>
                  <a:lnTo>
                    <a:pt x="6270" y="19384"/>
                  </a:lnTo>
                  <a:cubicBezTo>
                    <a:pt x="6257" y="19514"/>
                    <a:pt x="6212" y="19709"/>
                    <a:pt x="6140" y="19976"/>
                  </a:cubicBezTo>
                  <a:lnTo>
                    <a:pt x="6095" y="20171"/>
                  </a:lnTo>
                  <a:cubicBezTo>
                    <a:pt x="6069" y="20288"/>
                    <a:pt x="6049" y="20470"/>
                    <a:pt x="6030" y="20711"/>
                  </a:cubicBezTo>
                  <a:lnTo>
                    <a:pt x="5991" y="21270"/>
                  </a:lnTo>
                  <a:cubicBezTo>
                    <a:pt x="5926" y="21272"/>
                    <a:pt x="5856" y="21273"/>
                    <a:pt x="5783" y="21273"/>
                  </a:cubicBezTo>
                  <a:cubicBezTo>
                    <a:pt x="5637" y="21273"/>
                    <a:pt x="5475" y="21270"/>
                    <a:pt x="5301" y="21270"/>
                  </a:cubicBezTo>
                  <a:cubicBezTo>
                    <a:pt x="5230" y="21267"/>
                    <a:pt x="5160" y="21265"/>
                    <a:pt x="5092" y="21265"/>
                  </a:cubicBezTo>
                  <a:cubicBezTo>
                    <a:pt x="5023" y="21265"/>
                    <a:pt x="4957" y="21267"/>
                    <a:pt x="4892" y="21270"/>
                  </a:cubicBezTo>
                  <a:cubicBezTo>
                    <a:pt x="4892" y="21257"/>
                    <a:pt x="4898" y="21237"/>
                    <a:pt x="4898" y="21224"/>
                  </a:cubicBezTo>
                  <a:cubicBezTo>
                    <a:pt x="4905" y="21192"/>
                    <a:pt x="4918" y="21127"/>
                    <a:pt x="4931" y="21029"/>
                  </a:cubicBezTo>
                  <a:cubicBezTo>
                    <a:pt x="4957" y="20873"/>
                    <a:pt x="4989" y="20717"/>
                    <a:pt x="5022" y="20567"/>
                  </a:cubicBezTo>
                  <a:cubicBezTo>
                    <a:pt x="5061" y="20431"/>
                    <a:pt x="5100" y="20327"/>
                    <a:pt x="5132" y="20268"/>
                  </a:cubicBezTo>
                  <a:cubicBezTo>
                    <a:pt x="5165" y="20203"/>
                    <a:pt x="5178" y="20151"/>
                    <a:pt x="5165" y="20125"/>
                  </a:cubicBezTo>
                  <a:cubicBezTo>
                    <a:pt x="5165" y="20119"/>
                    <a:pt x="5158" y="20112"/>
                    <a:pt x="5152" y="20106"/>
                  </a:cubicBezTo>
                  <a:cubicBezTo>
                    <a:pt x="5158" y="20099"/>
                    <a:pt x="5165" y="20099"/>
                    <a:pt x="5178" y="20093"/>
                  </a:cubicBezTo>
                  <a:cubicBezTo>
                    <a:pt x="5223" y="20054"/>
                    <a:pt x="5269" y="20028"/>
                    <a:pt x="5314" y="20002"/>
                  </a:cubicBezTo>
                  <a:lnTo>
                    <a:pt x="5731" y="19735"/>
                  </a:lnTo>
                  <a:lnTo>
                    <a:pt x="5770" y="19709"/>
                  </a:lnTo>
                  <a:cubicBezTo>
                    <a:pt x="5783" y="19709"/>
                    <a:pt x="5809" y="19690"/>
                    <a:pt x="5854" y="19664"/>
                  </a:cubicBezTo>
                  <a:lnTo>
                    <a:pt x="6088" y="19494"/>
                  </a:lnTo>
                  <a:cubicBezTo>
                    <a:pt x="6127" y="19462"/>
                    <a:pt x="6192" y="19429"/>
                    <a:pt x="6270" y="19384"/>
                  </a:cubicBezTo>
                  <a:close/>
                  <a:moveTo>
                    <a:pt x="4118" y="20698"/>
                  </a:moveTo>
                  <a:cubicBezTo>
                    <a:pt x="4150" y="20724"/>
                    <a:pt x="4183" y="20743"/>
                    <a:pt x="4228" y="20763"/>
                  </a:cubicBezTo>
                  <a:cubicBezTo>
                    <a:pt x="4261" y="20772"/>
                    <a:pt x="4295" y="20777"/>
                    <a:pt x="4332" y="20777"/>
                  </a:cubicBezTo>
                  <a:cubicBezTo>
                    <a:pt x="4368" y="20777"/>
                    <a:pt x="4407" y="20772"/>
                    <a:pt x="4449" y="20763"/>
                  </a:cubicBezTo>
                  <a:lnTo>
                    <a:pt x="4449" y="20763"/>
                  </a:lnTo>
                  <a:lnTo>
                    <a:pt x="4423" y="21153"/>
                  </a:lnTo>
                  <a:cubicBezTo>
                    <a:pt x="4417" y="21205"/>
                    <a:pt x="4423" y="21244"/>
                    <a:pt x="4436" y="21276"/>
                  </a:cubicBezTo>
                  <a:cubicBezTo>
                    <a:pt x="4280" y="21276"/>
                    <a:pt x="4150" y="21289"/>
                    <a:pt x="4033" y="21296"/>
                  </a:cubicBezTo>
                  <a:cubicBezTo>
                    <a:pt x="4020" y="21302"/>
                    <a:pt x="4007" y="21302"/>
                    <a:pt x="3994" y="21302"/>
                  </a:cubicBezTo>
                  <a:cubicBezTo>
                    <a:pt x="3994" y="21296"/>
                    <a:pt x="4001" y="21283"/>
                    <a:pt x="4001" y="21270"/>
                  </a:cubicBezTo>
                  <a:cubicBezTo>
                    <a:pt x="4046" y="21094"/>
                    <a:pt x="4085" y="20906"/>
                    <a:pt x="4118" y="20698"/>
                  </a:cubicBezTo>
                  <a:close/>
                  <a:moveTo>
                    <a:pt x="10836" y="17953"/>
                  </a:moveTo>
                  <a:cubicBezTo>
                    <a:pt x="11174" y="17953"/>
                    <a:pt x="11460" y="17973"/>
                    <a:pt x="11701" y="18005"/>
                  </a:cubicBezTo>
                  <a:cubicBezTo>
                    <a:pt x="11805" y="18018"/>
                    <a:pt x="11909" y="18038"/>
                    <a:pt x="12007" y="18057"/>
                  </a:cubicBezTo>
                  <a:lnTo>
                    <a:pt x="12527" y="19280"/>
                  </a:lnTo>
                  <a:cubicBezTo>
                    <a:pt x="12625" y="19520"/>
                    <a:pt x="12677" y="19657"/>
                    <a:pt x="12690" y="19677"/>
                  </a:cubicBezTo>
                  <a:cubicBezTo>
                    <a:pt x="12722" y="19787"/>
                    <a:pt x="12761" y="19904"/>
                    <a:pt x="12800" y="20034"/>
                  </a:cubicBezTo>
                  <a:lnTo>
                    <a:pt x="13353" y="21842"/>
                  </a:lnTo>
                  <a:cubicBezTo>
                    <a:pt x="13359" y="21849"/>
                    <a:pt x="13359" y="21855"/>
                    <a:pt x="13359" y="21862"/>
                  </a:cubicBezTo>
                  <a:lnTo>
                    <a:pt x="12794" y="21862"/>
                  </a:lnTo>
                  <a:cubicBezTo>
                    <a:pt x="12592" y="21862"/>
                    <a:pt x="12442" y="21868"/>
                    <a:pt x="12338" y="21868"/>
                  </a:cubicBezTo>
                  <a:cubicBezTo>
                    <a:pt x="12169" y="21881"/>
                    <a:pt x="12020" y="21894"/>
                    <a:pt x="11890" y="21927"/>
                  </a:cubicBezTo>
                  <a:cubicBezTo>
                    <a:pt x="11851" y="21933"/>
                    <a:pt x="11805" y="21946"/>
                    <a:pt x="11753" y="21959"/>
                  </a:cubicBezTo>
                  <a:cubicBezTo>
                    <a:pt x="11753" y="21953"/>
                    <a:pt x="11747" y="21940"/>
                    <a:pt x="11747" y="21933"/>
                  </a:cubicBezTo>
                  <a:cubicBezTo>
                    <a:pt x="11662" y="21712"/>
                    <a:pt x="11564" y="21367"/>
                    <a:pt x="11454" y="20912"/>
                  </a:cubicBezTo>
                  <a:lnTo>
                    <a:pt x="10940" y="18870"/>
                  </a:lnTo>
                  <a:cubicBezTo>
                    <a:pt x="10914" y="18747"/>
                    <a:pt x="10882" y="18649"/>
                    <a:pt x="10849" y="18571"/>
                  </a:cubicBezTo>
                  <a:cubicBezTo>
                    <a:pt x="10797" y="18467"/>
                    <a:pt x="10732" y="18369"/>
                    <a:pt x="10647" y="18278"/>
                  </a:cubicBezTo>
                  <a:cubicBezTo>
                    <a:pt x="10641" y="18272"/>
                    <a:pt x="10634" y="18265"/>
                    <a:pt x="10634" y="18265"/>
                  </a:cubicBezTo>
                  <a:cubicBezTo>
                    <a:pt x="10712" y="18174"/>
                    <a:pt x="10777" y="18070"/>
                    <a:pt x="10836" y="17953"/>
                  </a:cubicBezTo>
                  <a:close/>
                  <a:moveTo>
                    <a:pt x="12124" y="18083"/>
                  </a:moveTo>
                  <a:lnTo>
                    <a:pt x="12124" y="18083"/>
                  </a:lnTo>
                  <a:cubicBezTo>
                    <a:pt x="12293" y="18122"/>
                    <a:pt x="12449" y="18174"/>
                    <a:pt x="12592" y="18239"/>
                  </a:cubicBezTo>
                  <a:cubicBezTo>
                    <a:pt x="12664" y="18265"/>
                    <a:pt x="12807" y="18337"/>
                    <a:pt x="13028" y="18454"/>
                  </a:cubicBezTo>
                  <a:lnTo>
                    <a:pt x="13275" y="18584"/>
                  </a:lnTo>
                  <a:cubicBezTo>
                    <a:pt x="13320" y="18603"/>
                    <a:pt x="13359" y="18629"/>
                    <a:pt x="13392" y="18662"/>
                  </a:cubicBezTo>
                  <a:cubicBezTo>
                    <a:pt x="13431" y="18688"/>
                    <a:pt x="13457" y="18707"/>
                    <a:pt x="13476" y="18720"/>
                  </a:cubicBezTo>
                  <a:cubicBezTo>
                    <a:pt x="13483" y="18747"/>
                    <a:pt x="13490" y="18773"/>
                    <a:pt x="13496" y="18799"/>
                  </a:cubicBezTo>
                  <a:cubicBezTo>
                    <a:pt x="13613" y="19228"/>
                    <a:pt x="13698" y="19527"/>
                    <a:pt x="13750" y="19703"/>
                  </a:cubicBezTo>
                  <a:cubicBezTo>
                    <a:pt x="13847" y="20034"/>
                    <a:pt x="13945" y="20333"/>
                    <a:pt x="14042" y="20587"/>
                  </a:cubicBezTo>
                  <a:cubicBezTo>
                    <a:pt x="14107" y="20769"/>
                    <a:pt x="14218" y="21042"/>
                    <a:pt x="14361" y="21400"/>
                  </a:cubicBezTo>
                  <a:cubicBezTo>
                    <a:pt x="14465" y="21667"/>
                    <a:pt x="14543" y="21907"/>
                    <a:pt x="14595" y="22115"/>
                  </a:cubicBezTo>
                  <a:cubicBezTo>
                    <a:pt x="14589" y="22109"/>
                    <a:pt x="14576" y="22102"/>
                    <a:pt x="14569" y="22102"/>
                  </a:cubicBezTo>
                  <a:cubicBezTo>
                    <a:pt x="14550" y="22096"/>
                    <a:pt x="14504" y="22083"/>
                    <a:pt x="14420" y="22070"/>
                  </a:cubicBezTo>
                  <a:cubicBezTo>
                    <a:pt x="14348" y="22057"/>
                    <a:pt x="14224" y="22024"/>
                    <a:pt x="14055" y="21972"/>
                  </a:cubicBezTo>
                  <a:cubicBezTo>
                    <a:pt x="13899" y="21920"/>
                    <a:pt x="13776" y="21888"/>
                    <a:pt x="13685" y="21875"/>
                  </a:cubicBezTo>
                  <a:cubicBezTo>
                    <a:pt x="13646" y="21875"/>
                    <a:pt x="13594" y="21868"/>
                    <a:pt x="13542" y="21868"/>
                  </a:cubicBezTo>
                  <a:cubicBezTo>
                    <a:pt x="13418" y="21576"/>
                    <a:pt x="13268" y="21140"/>
                    <a:pt x="13099" y="20554"/>
                  </a:cubicBezTo>
                  <a:cubicBezTo>
                    <a:pt x="12917" y="19963"/>
                    <a:pt x="12774" y="19520"/>
                    <a:pt x="12651" y="19234"/>
                  </a:cubicBezTo>
                  <a:cubicBezTo>
                    <a:pt x="12618" y="19143"/>
                    <a:pt x="12540" y="18981"/>
                    <a:pt x="12429" y="18747"/>
                  </a:cubicBezTo>
                  <a:lnTo>
                    <a:pt x="12124" y="18083"/>
                  </a:lnTo>
                  <a:close/>
                  <a:moveTo>
                    <a:pt x="7556" y="20944"/>
                  </a:moveTo>
                  <a:cubicBezTo>
                    <a:pt x="7600" y="20944"/>
                    <a:pt x="7648" y="20951"/>
                    <a:pt x="7701" y="20964"/>
                  </a:cubicBezTo>
                  <a:cubicBezTo>
                    <a:pt x="7740" y="20971"/>
                    <a:pt x="7805" y="20990"/>
                    <a:pt x="7883" y="21010"/>
                  </a:cubicBezTo>
                  <a:cubicBezTo>
                    <a:pt x="7955" y="21029"/>
                    <a:pt x="8013" y="21036"/>
                    <a:pt x="8065" y="21036"/>
                  </a:cubicBezTo>
                  <a:cubicBezTo>
                    <a:pt x="8000" y="21205"/>
                    <a:pt x="7942" y="21328"/>
                    <a:pt x="7890" y="21413"/>
                  </a:cubicBezTo>
                  <a:cubicBezTo>
                    <a:pt x="7805" y="21550"/>
                    <a:pt x="7708" y="21641"/>
                    <a:pt x="7597" y="21686"/>
                  </a:cubicBezTo>
                  <a:cubicBezTo>
                    <a:pt x="7513" y="21725"/>
                    <a:pt x="7389" y="21745"/>
                    <a:pt x="7220" y="21751"/>
                  </a:cubicBezTo>
                  <a:cubicBezTo>
                    <a:pt x="7179" y="21752"/>
                    <a:pt x="7134" y="21753"/>
                    <a:pt x="7087" y="21753"/>
                  </a:cubicBezTo>
                  <a:cubicBezTo>
                    <a:pt x="6858" y="21753"/>
                    <a:pt x="6560" y="21740"/>
                    <a:pt x="6199" y="21719"/>
                  </a:cubicBezTo>
                  <a:cubicBezTo>
                    <a:pt x="5718" y="21686"/>
                    <a:pt x="5373" y="21673"/>
                    <a:pt x="5171" y="21673"/>
                  </a:cubicBezTo>
                  <a:cubicBezTo>
                    <a:pt x="5067" y="21673"/>
                    <a:pt x="4827" y="21680"/>
                    <a:pt x="4456" y="21693"/>
                  </a:cubicBezTo>
                  <a:lnTo>
                    <a:pt x="1796" y="21829"/>
                  </a:lnTo>
                  <a:cubicBezTo>
                    <a:pt x="1659" y="21842"/>
                    <a:pt x="1568" y="21868"/>
                    <a:pt x="1516" y="21914"/>
                  </a:cubicBezTo>
                  <a:cubicBezTo>
                    <a:pt x="1484" y="21946"/>
                    <a:pt x="1451" y="22011"/>
                    <a:pt x="1425" y="22102"/>
                  </a:cubicBezTo>
                  <a:cubicBezTo>
                    <a:pt x="1399" y="22206"/>
                    <a:pt x="1367" y="22278"/>
                    <a:pt x="1347" y="22310"/>
                  </a:cubicBezTo>
                  <a:lnTo>
                    <a:pt x="339" y="22336"/>
                  </a:lnTo>
                  <a:cubicBezTo>
                    <a:pt x="332" y="22337"/>
                    <a:pt x="326" y="22338"/>
                    <a:pt x="320" y="22338"/>
                  </a:cubicBezTo>
                  <a:cubicBezTo>
                    <a:pt x="279" y="22338"/>
                    <a:pt x="254" y="22320"/>
                    <a:pt x="248" y="22297"/>
                  </a:cubicBezTo>
                  <a:cubicBezTo>
                    <a:pt x="424" y="22096"/>
                    <a:pt x="573" y="21959"/>
                    <a:pt x="697" y="21894"/>
                  </a:cubicBezTo>
                  <a:cubicBezTo>
                    <a:pt x="820" y="21823"/>
                    <a:pt x="1003" y="21771"/>
                    <a:pt x="1256" y="21732"/>
                  </a:cubicBezTo>
                  <a:cubicBezTo>
                    <a:pt x="1705" y="21654"/>
                    <a:pt x="2082" y="21615"/>
                    <a:pt x="2381" y="21615"/>
                  </a:cubicBezTo>
                  <a:lnTo>
                    <a:pt x="2791" y="21615"/>
                  </a:lnTo>
                  <a:cubicBezTo>
                    <a:pt x="2876" y="21618"/>
                    <a:pt x="2952" y="21619"/>
                    <a:pt x="3020" y="21619"/>
                  </a:cubicBezTo>
                  <a:cubicBezTo>
                    <a:pt x="3089" y="21619"/>
                    <a:pt x="3149" y="21618"/>
                    <a:pt x="3201" y="21615"/>
                  </a:cubicBezTo>
                  <a:cubicBezTo>
                    <a:pt x="3292" y="21608"/>
                    <a:pt x="3409" y="21602"/>
                    <a:pt x="3545" y="21589"/>
                  </a:cubicBezTo>
                  <a:cubicBezTo>
                    <a:pt x="3617" y="21576"/>
                    <a:pt x="3734" y="21563"/>
                    <a:pt x="3884" y="21543"/>
                  </a:cubicBezTo>
                  <a:cubicBezTo>
                    <a:pt x="4112" y="21524"/>
                    <a:pt x="4407" y="21512"/>
                    <a:pt x="4765" y="21512"/>
                  </a:cubicBezTo>
                  <a:cubicBezTo>
                    <a:pt x="4897" y="21512"/>
                    <a:pt x="5036" y="21514"/>
                    <a:pt x="5184" y="21517"/>
                  </a:cubicBezTo>
                  <a:cubicBezTo>
                    <a:pt x="5440" y="21520"/>
                    <a:pt x="5665" y="21521"/>
                    <a:pt x="5858" y="21521"/>
                  </a:cubicBezTo>
                  <a:cubicBezTo>
                    <a:pt x="6131" y="21521"/>
                    <a:pt x="6340" y="21518"/>
                    <a:pt x="6485" y="21511"/>
                  </a:cubicBezTo>
                  <a:cubicBezTo>
                    <a:pt x="6648" y="21504"/>
                    <a:pt x="6784" y="21478"/>
                    <a:pt x="6882" y="21452"/>
                  </a:cubicBezTo>
                  <a:cubicBezTo>
                    <a:pt x="7025" y="21406"/>
                    <a:pt x="7129" y="21328"/>
                    <a:pt x="7200" y="21231"/>
                  </a:cubicBezTo>
                  <a:cubicBezTo>
                    <a:pt x="7233" y="21179"/>
                    <a:pt x="7253" y="21140"/>
                    <a:pt x="7266" y="21114"/>
                  </a:cubicBezTo>
                  <a:cubicBezTo>
                    <a:pt x="7292" y="21068"/>
                    <a:pt x="7324" y="21036"/>
                    <a:pt x="7350" y="21016"/>
                  </a:cubicBezTo>
                  <a:cubicBezTo>
                    <a:pt x="7402" y="20969"/>
                    <a:pt x="7470" y="20944"/>
                    <a:pt x="7556" y="20944"/>
                  </a:cubicBezTo>
                  <a:close/>
                  <a:moveTo>
                    <a:pt x="13417" y="22341"/>
                  </a:moveTo>
                  <a:cubicBezTo>
                    <a:pt x="13405" y="22341"/>
                    <a:pt x="13392" y="22341"/>
                    <a:pt x="13379" y="22343"/>
                  </a:cubicBezTo>
                  <a:lnTo>
                    <a:pt x="13353" y="22349"/>
                  </a:lnTo>
                  <a:cubicBezTo>
                    <a:pt x="13346" y="22362"/>
                    <a:pt x="13340" y="22369"/>
                    <a:pt x="13340" y="22375"/>
                  </a:cubicBezTo>
                  <a:cubicBezTo>
                    <a:pt x="13340" y="22382"/>
                    <a:pt x="13346" y="22388"/>
                    <a:pt x="13359" y="22401"/>
                  </a:cubicBezTo>
                  <a:lnTo>
                    <a:pt x="13385" y="22408"/>
                  </a:lnTo>
                  <a:lnTo>
                    <a:pt x="13463" y="22408"/>
                  </a:lnTo>
                  <a:cubicBezTo>
                    <a:pt x="13476" y="22401"/>
                    <a:pt x="13496" y="22401"/>
                    <a:pt x="13516" y="22401"/>
                  </a:cubicBezTo>
                  <a:lnTo>
                    <a:pt x="13522" y="22382"/>
                  </a:lnTo>
                  <a:cubicBezTo>
                    <a:pt x="13529" y="22369"/>
                    <a:pt x="13529" y="22362"/>
                    <a:pt x="13522" y="22362"/>
                  </a:cubicBezTo>
                  <a:cubicBezTo>
                    <a:pt x="13488" y="22348"/>
                    <a:pt x="13454" y="22341"/>
                    <a:pt x="13417" y="22341"/>
                  </a:cubicBezTo>
                  <a:close/>
                  <a:moveTo>
                    <a:pt x="13834" y="22323"/>
                  </a:moveTo>
                  <a:lnTo>
                    <a:pt x="13834" y="22330"/>
                  </a:lnTo>
                  <a:cubicBezTo>
                    <a:pt x="13821" y="22330"/>
                    <a:pt x="13815" y="22330"/>
                    <a:pt x="13808" y="22336"/>
                  </a:cubicBezTo>
                  <a:cubicBezTo>
                    <a:pt x="13795" y="22343"/>
                    <a:pt x="13795" y="22349"/>
                    <a:pt x="13795" y="22362"/>
                  </a:cubicBezTo>
                  <a:lnTo>
                    <a:pt x="13802" y="22375"/>
                  </a:lnTo>
                  <a:cubicBezTo>
                    <a:pt x="13815" y="22401"/>
                    <a:pt x="13841" y="22421"/>
                    <a:pt x="13873" y="22428"/>
                  </a:cubicBezTo>
                  <a:lnTo>
                    <a:pt x="13906" y="22428"/>
                  </a:lnTo>
                  <a:cubicBezTo>
                    <a:pt x="13925" y="22421"/>
                    <a:pt x="13938" y="22408"/>
                    <a:pt x="13938" y="22395"/>
                  </a:cubicBezTo>
                  <a:cubicBezTo>
                    <a:pt x="13938" y="22388"/>
                    <a:pt x="13932" y="22382"/>
                    <a:pt x="13925" y="22375"/>
                  </a:cubicBezTo>
                  <a:lnTo>
                    <a:pt x="13899" y="22362"/>
                  </a:lnTo>
                  <a:cubicBezTo>
                    <a:pt x="13880" y="22336"/>
                    <a:pt x="13854" y="22323"/>
                    <a:pt x="13834" y="22323"/>
                  </a:cubicBezTo>
                  <a:close/>
                  <a:moveTo>
                    <a:pt x="13145" y="22480"/>
                  </a:moveTo>
                  <a:cubicBezTo>
                    <a:pt x="13146" y="22480"/>
                    <a:pt x="13146" y="22480"/>
                    <a:pt x="13147" y="22480"/>
                  </a:cubicBezTo>
                  <a:lnTo>
                    <a:pt x="13147" y="22480"/>
                  </a:lnTo>
                  <a:lnTo>
                    <a:pt x="13151" y="22480"/>
                  </a:lnTo>
                  <a:close/>
                  <a:moveTo>
                    <a:pt x="11658" y="22464"/>
                  </a:moveTo>
                  <a:cubicBezTo>
                    <a:pt x="11650" y="22464"/>
                    <a:pt x="11643" y="22465"/>
                    <a:pt x="11636" y="22467"/>
                  </a:cubicBezTo>
                  <a:lnTo>
                    <a:pt x="11629" y="22473"/>
                  </a:lnTo>
                  <a:cubicBezTo>
                    <a:pt x="11629" y="22473"/>
                    <a:pt x="11616" y="22473"/>
                    <a:pt x="11597" y="22480"/>
                  </a:cubicBezTo>
                  <a:lnTo>
                    <a:pt x="11558" y="22506"/>
                  </a:lnTo>
                  <a:cubicBezTo>
                    <a:pt x="11545" y="22519"/>
                    <a:pt x="11551" y="22532"/>
                    <a:pt x="11564" y="22538"/>
                  </a:cubicBezTo>
                  <a:cubicBezTo>
                    <a:pt x="11571" y="22545"/>
                    <a:pt x="11584" y="22551"/>
                    <a:pt x="11603" y="22551"/>
                  </a:cubicBezTo>
                  <a:lnTo>
                    <a:pt x="11636" y="22551"/>
                  </a:lnTo>
                  <a:cubicBezTo>
                    <a:pt x="11655" y="22545"/>
                    <a:pt x="11662" y="22538"/>
                    <a:pt x="11675" y="22538"/>
                  </a:cubicBezTo>
                  <a:lnTo>
                    <a:pt x="11714" y="22525"/>
                  </a:lnTo>
                  <a:cubicBezTo>
                    <a:pt x="11727" y="22519"/>
                    <a:pt x="11734" y="22506"/>
                    <a:pt x="11734" y="22493"/>
                  </a:cubicBezTo>
                  <a:lnTo>
                    <a:pt x="11714" y="22480"/>
                  </a:lnTo>
                  <a:cubicBezTo>
                    <a:pt x="11700" y="22470"/>
                    <a:pt x="11678" y="22464"/>
                    <a:pt x="11658" y="22464"/>
                  </a:cubicBezTo>
                  <a:close/>
                  <a:moveTo>
                    <a:pt x="13147" y="22480"/>
                  </a:moveTo>
                  <a:lnTo>
                    <a:pt x="13073" y="22493"/>
                  </a:lnTo>
                  <a:cubicBezTo>
                    <a:pt x="13060" y="22499"/>
                    <a:pt x="13054" y="22506"/>
                    <a:pt x="13047" y="22512"/>
                  </a:cubicBezTo>
                  <a:cubicBezTo>
                    <a:pt x="13047" y="22519"/>
                    <a:pt x="13047" y="22525"/>
                    <a:pt x="13047" y="22525"/>
                  </a:cubicBezTo>
                  <a:lnTo>
                    <a:pt x="13054" y="22538"/>
                  </a:lnTo>
                  <a:lnTo>
                    <a:pt x="13073" y="22551"/>
                  </a:lnTo>
                  <a:lnTo>
                    <a:pt x="13132" y="22545"/>
                  </a:lnTo>
                  <a:lnTo>
                    <a:pt x="13145" y="22538"/>
                  </a:lnTo>
                  <a:lnTo>
                    <a:pt x="13158" y="22532"/>
                  </a:lnTo>
                  <a:lnTo>
                    <a:pt x="13164" y="22512"/>
                  </a:lnTo>
                  <a:cubicBezTo>
                    <a:pt x="13171" y="22506"/>
                    <a:pt x="13171" y="22499"/>
                    <a:pt x="13171" y="22499"/>
                  </a:cubicBezTo>
                  <a:cubicBezTo>
                    <a:pt x="13171" y="22493"/>
                    <a:pt x="13165" y="22487"/>
                    <a:pt x="13147" y="22480"/>
                  </a:cubicBezTo>
                  <a:close/>
                  <a:moveTo>
                    <a:pt x="11261" y="22579"/>
                  </a:moveTo>
                  <a:cubicBezTo>
                    <a:pt x="11249" y="22579"/>
                    <a:pt x="11238" y="22582"/>
                    <a:pt x="11226" y="22590"/>
                  </a:cubicBezTo>
                  <a:lnTo>
                    <a:pt x="11194" y="22610"/>
                  </a:lnTo>
                  <a:lnTo>
                    <a:pt x="11174" y="22623"/>
                  </a:lnTo>
                  <a:lnTo>
                    <a:pt x="11155" y="22642"/>
                  </a:lnTo>
                  <a:cubicBezTo>
                    <a:pt x="11148" y="22649"/>
                    <a:pt x="11142" y="22655"/>
                    <a:pt x="11122" y="22655"/>
                  </a:cubicBezTo>
                  <a:cubicBezTo>
                    <a:pt x="11103" y="22668"/>
                    <a:pt x="11096" y="22688"/>
                    <a:pt x="11103" y="22707"/>
                  </a:cubicBezTo>
                  <a:cubicBezTo>
                    <a:pt x="11115" y="22715"/>
                    <a:pt x="11127" y="22721"/>
                    <a:pt x="11140" y="22721"/>
                  </a:cubicBezTo>
                  <a:cubicBezTo>
                    <a:pt x="11149" y="22721"/>
                    <a:pt x="11158" y="22719"/>
                    <a:pt x="11168" y="22714"/>
                  </a:cubicBezTo>
                  <a:cubicBezTo>
                    <a:pt x="11187" y="22694"/>
                    <a:pt x="11200" y="22681"/>
                    <a:pt x="11213" y="22668"/>
                  </a:cubicBezTo>
                  <a:lnTo>
                    <a:pt x="11259" y="22642"/>
                  </a:lnTo>
                  <a:cubicBezTo>
                    <a:pt x="11272" y="22629"/>
                    <a:pt x="11285" y="22616"/>
                    <a:pt x="11291" y="22590"/>
                  </a:cubicBezTo>
                  <a:lnTo>
                    <a:pt x="11285" y="22584"/>
                  </a:lnTo>
                  <a:cubicBezTo>
                    <a:pt x="11277" y="22581"/>
                    <a:pt x="11269" y="22579"/>
                    <a:pt x="11261" y="22579"/>
                  </a:cubicBezTo>
                  <a:close/>
                  <a:moveTo>
                    <a:pt x="10550" y="18343"/>
                  </a:moveTo>
                  <a:cubicBezTo>
                    <a:pt x="10621" y="18395"/>
                    <a:pt x="10673" y="18480"/>
                    <a:pt x="10719" y="18577"/>
                  </a:cubicBezTo>
                  <a:cubicBezTo>
                    <a:pt x="10751" y="18649"/>
                    <a:pt x="10777" y="18747"/>
                    <a:pt x="10810" y="18890"/>
                  </a:cubicBezTo>
                  <a:cubicBezTo>
                    <a:pt x="10849" y="19059"/>
                    <a:pt x="10940" y="19423"/>
                    <a:pt x="11090" y="19982"/>
                  </a:cubicBezTo>
                  <a:cubicBezTo>
                    <a:pt x="11207" y="20431"/>
                    <a:pt x="11291" y="20802"/>
                    <a:pt x="11343" y="21081"/>
                  </a:cubicBezTo>
                  <a:cubicBezTo>
                    <a:pt x="11376" y="21237"/>
                    <a:pt x="11402" y="21348"/>
                    <a:pt x="11421" y="21413"/>
                  </a:cubicBezTo>
                  <a:cubicBezTo>
                    <a:pt x="11421" y="21419"/>
                    <a:pt x="11454" y="21498"/>
                    <a:pt x="11506" y="21634"/>
                  </a:cubicBezTo>
                  <a:cubicBezTo>
                    <a:pt x="11538" y="21725"/>
                    <a:pt x="11558" y="21797"/>
                    <a:pt x="11564" y="21862"/>
                  </a:cubicBezTo>
                  <a:cubicBezTo>
                    <a:pt x="11571" y="21881"/>
                    <a:pt x="11577" y="21907"/>
                    <a:pt x="11584" y="21946"/>
                  </a:cubicBezTo>
                  <a:cubicBezTo>
                    <a:pt x="11584" y="21972"/>
                    <a:pt x="11590" y="21985"/>
                    <a:pt x="11603" y="22005"/>
                  </a:cubicBezTo>
                  <a:cubicBezTo>
                    <a:pt x="11499" y="22037"/>
                    <a:pt x="11389" y="22076"/>
                    <a:pt x="11259" y="22122"/>
                  </a:cubicBezTo>
                  <a:cubicBezTo>
                    <a:pt x="11109" y="22174"/>
                    <a:pt x="10999" y="22219"/>
                    <a:pt x="10921" y="22265"/>
                  </a:cubicBezTo>
                  <a:cubicBezTo>
                    <a:pt x="10804" y="22323"/>
                    <a:pt x="10706" y="22388"/>
                    <a:pt x="10628" y="22467"/>
                  </a:cubicBezTo>
                  <a:cubicBezTo>
                    <a:pt x="10576" y="22519"/>
                    <a:pt x="10543" y="22577"/>
                    <a:pt x="10517" y="22636"/>
                  </a:cubicBezTo>
                  <a:cubicBezTo>
                    <a:pt x="10511" y="22662"/>
                    <a:pt x="10504" y="22688"/>
                    <a:pt x="10504" y="22714"/>
                  </a:cubicBezTo>
                  <a:lnTo>
                    <a:pt x="10498" y="22720"/>
                  </a:lnTo>
                  <a:cubicBezTo>
                    <a:pt x="10491" y="22727"/>
                    <a:pt x="10491" y="22740"/>
                    <a:pt x="10485" y="22759"/>
                  </a:cubicBezTo>
                  <a:lnTo>
                    <a:pt x="10394" y="20463"/>
                  </a:lnTo>
                  <a:cubicBezTo>
                    <a:pt x="10374" y="20041"/>
                    <a:pt x="10355" y="19716"/>
                    <a:pt x="10335" y="19488"/>
                  </a:cubicBezTo>
                  <a:cubicBezTo>
                    <a:pt x="10296" y="19143"/>
                    <a:pt x="10238" y="18838"/>
                    <a:pt x="10160" y="18564"/>
                  </a:cubicBezTo>
                  <a:cubicBezTo>
                    <a:pt x="10309" y="18512"/>
                    <a:pt x="10439" y="18434"/>
                    <a:pt x="10550" y="18343"/>
                  </a:cubicBezTo>
                  <a:close/>
                  <a:moveTo>
                    <a:pt x="12969" y="22629"/>
                  </a:moveTo>
                  <a:lnTo>
                    <a:pt x="12924" y="22675"/>
                  </a:lnTo>
                  <a:lnTo>
                    <a:pt x="12917" y="22688"/>
                  </a:lnTo>
                  <a:lnTo>
                    <a:pt x="12917" y="22694"/>
                  </a:lnTo>
                  <a:lnTo>
                    <a:pt x="12917" y="22746"/>
                  </a:lnTo>
                  <a:cubicBezTo>
                    <a:pt x="12917" y="22759"/>
                    <a:pt x="12924" y="22772"/>
                    <a:pt x="12930" y="22772"/>
                  </a:cubicBezTo>
                  <a:cubicBezTo>
                    <a:pt x="12930" y="22779"/>
                    <a:pt x="12937" y="22779"/>
                    <a:pt x="12956" y="22779"/>
                  </a:cubicBezTo>
                  <a:cubicBezTo>
                    <a:pt x="12963" y="22779"/>
                    <a:pt x="12969" y="22772"/>
                    <a:pt x="12976" y="22772"/>
                  </a:cubicBezTo>
                  <a:cubicBezTo>
                    <a:pt x="12976" y="22759"/>
                    <a:pt x="12976" y="22753"/>
                    <a:pt x="12982" y="22746"/>
                  </a:cubicBezTo>
                  <a:lnTo>
                    <a:pt x="12995" y="22707"/>
                  </a:lnTo>
                  <a:lnTo>
                    <a:pt x="13002" y="22694"/>
                  </a:lnTo>
                  <a:lnTo>
                    <a:pt x="12995" y="22681"/>
                  </a:lnTo>
                  <a:cubicBezTo>
                    <a:pt x="12995" y="22675"/>
                    <a:pt x="13002" y="22662"/>
                    <a:pt x="13008" y="22642"/>
                  </a:cubicBezTo>
                  <a:cubicBezTo>
                    <a:pt x="13008" y="22629"/>
                    <a:pt x="13002" y="22629"/>
                    <a:pt x="12989" y="22629"/>
                  </a:cubicBezTo>
                  <a:close/>
                  <a:moveTo>
                    <a:pt x="11892" y="22624"/>
                  </a:moveTo>
                  <a:cubicBezTo>
                    <a:pt x="11888" y="22624"/>
                    <a:pt x="11883" y="22626"/>
                    <a:pt x="11877" y="22629"/>
                  </a:cubicBezTo>
                  <a:lnTo>
                    <a:pt x="11870" y="22649"/>
                  </a:lnTo>
                  <a:cubicBezTo>
                    <a:pt x="11864" y="22675"/>
                    <a:pt x="11864" y="22694"/>
                    <a:pt x="11864" y="22707"/>
                  </a:cubicBezTo>
                  <a:lnTo>
                    <a:pt x="11883" y="22733"/>
                  </a:lnTo>
                  <a:lnTo>
                    <a:pt x="11916" y="22766"/>
                  </a:lnTo>
                  <a:cubicBezTo>
                    <a:pt x="11929" y="22785"/>
                    <a:pt x="11942" y="22798"/>
                    <a:pt x="11948" y="22798"/>
                  </a:cubicBezTo>
                  <a:cubicBezTo>
                    <a:pt x="11955" y="22800"/>
                    <a:pt x="11960" y="22801"/>
                    <a:pt x="11965" y="22801"/>
                  </a:cubicBezTo>
                  <a:cubicBezTo>
                    <a:pt x="11980" y="22801"/>
                    <a:pt x="11989" y="22793"/>
                    <a:pt x="11994" y="22779"/>
                  </a:cubicBezTo>
                  <a:cubicBezTo>
                    <a:pt x="11994" y="22766"/>
                    <a:pt x="11987" y="22759"/>
                    <a:pt x="11981" y="22753"/>
                  </a:cubicBezTo>
                  <a:cubicBezTo>
                    <a:pt x="11942" y="22714"/>
                    <a:pt x="11916" y="22681"/>
                    <a:pt x="11916" y="22655"/>
                  </a:cubicBezTo>
                  <a:cubicBezTo>
                    <a:pt x="11909" y="22636"/>
                    <a:pt x="11903" y="22629"/>
                    <a:pt x="11903" y="22629"/>
                  </a:cubicBezTo>
                  <a:cubicBezTo>
                    <a:pt x="11899" y="22626"/>
                    <a:pt x="11896" y="22624"/>
                    <a:pt x="11892" y="22624"/>
                  </a:cubicBezTo>
                  <a:close/>
                  <a:moveTo>
                    <a:pt x="5210" y="21920"/>
                  </a:moveTo>
                  <a:cubicBezTo>
                    <a:pt x="5353" y="21920"/>
                    <a:pt x="5575" y="21933"/>
                    <a:pt x="5874" y="21953"/>
                  </a:cubicBezTo>
                  <a:lnTo>
                    <a:pt x="5874" y="21985"/>
                  </a:lnTo>
                  <a:cubicBezTo>
                    <a:pt x="5867" y="21985"/>
                    <a:pt x="5861" y="21992"/>
                    <a:pt x="5854" y="21998"/>
                  </a:cubicBezTo>
                  <a:cubicBezTo>
                    <a:pt x="5848" y="22011"/>
                    <a:pt x="5841" y="22024"/>
                    <a:pt x="5841" y="22050"/>
                  </a:cubicBezTo>
                  <a:lnTo>
                    <a:pt x="5828" y="22239"/>
                  </a:lnTo>
                  <a:lnTo>
                    <a:pt x="5711" y="22941"/>
                  </a:lnTo>
                  <a:cubicBezTo>
                    <a:pt x="5705" y="22961"/>
                    <a:pt x="5705" y="22974"/>
                    <a:pt x="5705" y="22993"/>
                  </a:cubicBezTo>
                  <a:cubicBezTo>
                    <a:pt x="5464" y="22928"/>
                    <a:pt x="5295" y="22889"/>
                    <a:pt x="5204" y="22876"/>
                  </a:cubicBezTo>
                  <a:cubicBezTo>
                    <a:pt x="5171" y="22863"/>
                    <a:pt x="5139" y="22863"/>
                    <a:pt x="5113" y="22863"/>
                  </a:cubicBezTo>
                  <a:cubicBezTo>
                    <a:pt x="5119" y="22785"/>
                    <a:pt x="5139" y="22610"/>
                    <a:pt x="5171" y="22330"/>
                  </a:cubicBezTo>
                  <a:cubicBezTo>
                    <a:pt x="5197" y="22063"/>
                    <a:pt x="5210" y="21927"/>
                    <a:pt x="5210" y="21920"/>
                  </a:cubicBezTo>
                  <a:close/>
                  <a:moveTo>
                    <a:pt x="10882" y="22796"/>
                  </a:moveTo>
                  <a:cubicBezTo>
                    <a:pt x="10877" y="22796"/>
                    <a:pt x="10871" y="22800"/>
                    <a:pt x="10862" y="22805"/>
                  </a:cubicBezTo>
                  <a:lnTo>
                    <a:pt x="10823" y="22831"/>
                  </a:lnTo>
                  <a:cubicBezTo>
                    <a:pt x="10817" y="22837"/>
                    <a:pt x="10797" y="22857"/>
                    <a:pt x="10777" y="22889"/>
                  </a:cubicBezTo>
                  <a:cubicBezTo>
                    <a:pt x="10764" y="22915"/>
                    <a:pt x="10758" y="22928"/>
                    <a:pt x="10758" y="22948"/>
                  </a:cubicBezTo>
                  <a:cubicBezTo>
                    <a:pt x="10751" y="22961"/>
                    <a:pt x="10751" y="22980"/>
                    <a:pt x="10764" y="22993"/>
                  </a:cubicBezTo>
                  <a:cubicBezTo>
                    <a:pt x="10770" y="22995"/>
                    <a:pt x="10775" y="22996"/>
                    <a:pt x="10780" y="22996"/>
                  </a:cubicBezTo>
                  <a:cubicBezTo>
                    <a:pt x="10794" y="22996"/>
                    <a:pt x="10807" y="22990"/>
                    <a:pt x="10817" y="22980"/>
                  </a:cubicBezTo>
                  <a:cubicBezTo>
                    <a:pt x="10830" y="22954"/>
                    <a:pt x="10843" y="22941"/>
                    <a:pt x="10856" y="22928"/>
                  </a:cubicBezTo>
                  <a:lnTo>
                    <a:pt x="10869" y="22915"/>
                  </a:lnTo>
                  <a:lnTo>
                    <a:pt x="10882" y="22889"/>
                  </a:lnTo>
                  <a:cubicBezTo>
                    <a:pt x="10882" y="22883"/>
                    <a:pt x="10895" y="22876"/>
                    <a:pt x="10901" y="22863"/>
                  </a:cubicBezTo>
                  <a:cubicBezTo>
                    <a:pt x="10908" y="22857"/>
                    <a:pt x="10908" y="22837"/>
                    <a:pt x="10901" y="22818"/>
                  </a:cubicBezTo>
                  <a:cubicBezTo>
                    <a:pt x="10895" y="22805"/>
                    <a:pt x="10895" y="22798"/>
                    <a:pt x="10888" y="22798"/>
                  </a:cubicBezTo>
                  <a:cubicBezTo>
                    <a:pt x="10886" y="22796"/>
                    <a:pt x="10884" y="22796"/>
                    <a:pt x="10882" y="22796"/>
                  </a:cubicBezTo>
                  <a:close/>
                  <a:moveTo>
                    <a:pt x="5984" y="21959"/>
                  </a:moveTo>
                  <a:cubicBezTo>
                    <a:pt x="6056" y="21966"/>
                    <a:pt x="6140" y="21972"/>
                    <a:pt x="6225" y="21979"/>
                  </a:cubicBezTo>
                  <a:cubicBezTo>
                    <a:pt x="6511" y="21998"/>
                    <a:pt x="6765" y="22011"/>
                    <a:pt x="6966" y="22011"/>
                  </a:cubicBezTo>
                  <a:cubicBezTo>
                    <a:pt x="6966" y="22011"/>
                    <a:pt x="6966" y="22018"/>
                    <a:pt x="6966" y="22018"/>
                  </a:cubicBezTo>
                  <a:lnTo>
                    <a:pt x="6947" y="22180"/>
                  </a:lnTo>
                  <a:cubicBezTo>
                    <a:pt x="6947" y="22206"/>
                    <a:pt x="6947" y="22239"/>
                    <a:pt x="6940" y="22284"/>
                  </a:cubicBezTo>
                  <a:lnTo>
                    <a:pt x="6927" y="22382"/>
                  </a:lnTo>
                  <a:cubicBezTo>
                    <a:pt x="6921" y="22421"/>
                    <a:pt x="6921" y="22473"/>
                    <a:pt x="6927" y="22525"/>
                  </a:cubicBezTo>
                  <a:cubicBezTo>
                    <a:pt x="6927" y="22597"/>
                    <a:pt x="6921" y="22649"/>
                    <a:pt x="6921" y="22688"/>
                  </a:cubicBezTo>
                  <a:lnTo>
                    <a:pt x="6901" y="22779"/>
                  </a:lnTo>
                  <a:cubicBezTo>
                    <a:pt x="6901" y="22798"/>
                    <a:pt x="6901" y="22831"/>
                    <a:pt x="6901" y="22883"/>
                  </a:cubicBezTo>
                  <a:cubicBezTo>
                    <a:pt x="6901" y="22922"/>
                    <a:pt x="6901" y="22954"/>
                    <a:pt x="6895" y="22980"/>
                  </a:cubicBezTo>
                  <a:cubicBezTo>
                    <a:pt x="6895" y="23006"/>
                    <a:pt x="6888" y="23026"/>
                    <a:pt x="6875" y="23032"/>
                  </a:cubicBezTo>
                  <a:lnTo>
                    <a:pt x="6849" y="23058"/>
                  </a:lnTo>
                  <a:cubicBezTo>
                    <a:pt x="6843" y="23065"/>
                    <a:pt x="6836" y="23084"/>
                    <a:pt x="6823" y="23117"/>
                  </a:cubicBezTo>
                  <a:cubicBezTo>
                    <a:pt x="6817" y="23130"/>
                    <a:pt x="6817" y="23143"/>
                    <a:pt x="6817" y="23156"/>
                  </a:cubicBezTo>
                  <a:cubicBezTo>
                    <a:pt x="6706" y="23136"/>
                    <a:pt x="6622" y="23130"/>
                    <a:pt x="6570" y="23123"/>
                  </a:cubicBezTo>
                  <a:cubicBezTo>
                    <a:pt x="6414" y="23117"/>
                    <a:pt x="6323" y="23117"/>
                    <a:pt x="6290" y="23110"/>
                  </a:cubicBezTo>
                  <a:cubicBezTo>
                    <a:pt x="6166" y="23097"/>
                    <a:pt x="6004" y="23071"/>
                    <a:pt x="5809" y="23019"/>
                  </a:cubicBezTo>
                  <a:cubicBezTo>
                    <a:pt x="5809" y="23013"/>
                    <a:pt x="5809" y="23013"/>
                    <a:pt x="5809" y="23006"/>
                  </a:cubicBezTo>
                  <a:cubicBezTo>
                    <a:pt x="5822" y="22974"/>
                    <a:pt x="5828" y="22928"/>
                    <a:pt x="5841" y="22876"/>
                  </a:cubicBezTo>
                  <a:cubicBezTo>
                    <a:pt x="5848" y="22818"/>
                    <a:pt x="5854" y="22772"/>
                    <a:pt x="5861" y="22746"/>
                  </a:cubicBezTo>
                  <a:lnTo>
                    <a:pt x="5874" y="22681"/>
                  </a:lnTo>
                  <a:lnTo>
                    <a:pt x="5880" y="22610"/>
                  </a:lnTo>
                  <a:lnTo>
                    <a:pt x="5952" y="22278"/>
                  </a:lnTo>
                  <a:lnTo>
                    <a:pt x="5958" y="22180"/>
                  </a:lnTo>
                  <a:cubicBezTo>
                    <a:pt x="5965" y="22135"/>
                    <a:pt x="5971" y="22102"/>
                    <a:pt x="5971" y="22076"/>
                  </a:cubicBezTo>
                  <a:cubicBezTo>
                    <a:pt x="5978" y="22063"/>
                    <a:pt x="5984" y="22057"/>
                    <a:pt x="5984" y="22050"/>
                  </a:cubicBezTo>
                  <a:lnTo>
                    <a:pt x="5978" y="21992"/>
                  </a:lnTo>
                  <a:lnTo>
                    <a:pt x="5984" y="21959"/>
                  </a:lnTo>
                  <a:close/>
                  <a:moveTo>
                    <a:pt x="8052" y="21634"/>
                  </a:moveTo>
                  <a:lnTo>
                    <a:pt x="8052" y="21634"/>
                  </a:lnTo>
                  <a:cubicBezTo>
                    <a:pt x="8026" y="22083"/>
                    <a:pt x="7987" y="22519"/>
                    <a:pt x="7942" y="22935"/>
                  </a:cubicBezTo>
                  <a:cubicBezTo>
                    <a:pt x="7935" y="22974"/>
                    <a:pt x="7929" y="23019"/>
                    <a:pt x="7922" y="23078"/>
                  </a:cubicBezTo>
                  <a:cubicBezTo>
                    <a:pt x="7922" y="23078"/>
                    <a:pt x="7922" y="23084"/>
                    <a:pt x="7916" y="23091"/>
                  </a:cubicBezTo>
                  <a:cubicBezTo>
                    <a:pt x="7896" y="23130"/>
                    <a:pt x="7864" y="23169"/>
                    <a:pt x="7831" y="23201"/>
                  </a:cubicBezTo>
                  <a:cubicBezTo>
                    <a:pt x="7818" y="23195"/>
                    <a:pt x="7799" y="23195"/>
                    <a:pt x="7779" y="23195"/>
                  </a:cubicBezTo>
                  <a:cubicBezTo>
                    <a:pt x="7635" y="23203"/>
                    <a:pt x="7512" y="23206"/>
                    <a:pt x="7411" y="23206"/>
                  </a:cubicBezTo>
                  <a:cubicBezTo>
                    <a:pt x="7339" y="23206"/>
                    <a:pt x="7278" y="23204"/>
                    <a:pt x="7227" y="23201"/>
                  </a:cubicBezTo>
                  <a:cubicBezTo>
                    <a:pt x="7168" y="23195"/>
                    <a:pt x="7083" y="23188"/>
                    <a:pt x="6979" y="23175"/>
                  </a:cubicBezTo>
                  <a:cubicBezTo>
                    <a:pt x="7012" y="23123"/>
                    <a:pt x="7025" y="23065"/>
                    <a:pt x="7031" y="23006"/>
                  </a:cubicBezTo>
                  <a:cubicBezTo>
                    <a:pt x="7031" y="22928"/>
                    <a:pt x="7031" y="22863"/>
                    <a:pt x="7031" y="22824"/>
                  </a:cubicBezTo>
                  <a:lnTo>
                    <a:pt x="7057" y="22688"/>
                  </a:lnTo>
                  <a:lnTo>
                    <a:pt x="7077" y="22083"/>
                  </a:lnTo>
                  <a:cubicBezTo>
                    <a:pt x="7077" y="22057"/>
                    <a:pt x="7077" y="22031"/>
                    <a:pt x="7083" y="22011"/>
                  </a:cubicBezTo>
                  <a:lnTo>
                    <a:pt x="7246" y="22011"/>
                  </a:lnTo>
                  <a:cubicBezTo>
                    <a:pt x="7493" y="21998"/>
                    <a:pt x="7682" y="21953"/>
                    <a:pt x="7812" y="21875"/>
                  </a:cubicBezTo>
                  <a:cubicBezTo>
                    <a:pt x="7896" y="21823"/>
                    <a:pt x="7974" y="21745"/>
                    <a:pt x="8052" y="21634"/>
                  </a:cubicBezTo>
                  <a:close/>
                  <a:moveTo>
                    <a:pt x="14244" y="22213"/>
                  </a:moveTo>
                  <a:lnTo>
                    <a:pt x="14563" y="22310"/>
                  </a:lnTo>
                  <a:cubicBezTo>
                    <a:pt x="14563" y="22349"/>
                    <a:pt x="14576" y="22382"/>
                    <a:pt x="14602" y="22401"/>
                  </a:cubicBezTo>
                  <a:cubicBezTo>
                    <a:pt x="14621" y="22421"/>
                    <a:pt x="14634" y="22428"/>
                    <a:pt x="14654" y="22434"/>
                  </a:cubicBezTo>
                  <a:cubicBezTo>
                    <a:pt x="14667" y="22564"/>
                    <a:pt x="14660" y="22681"/>
                    <a:pt x="14641" y="22785"/>
                  </a:cubicBezTo>
                  <a:cubicBezTo>
                    <a:pt x="14615" y="22876"/>
                    <a:pt x="14543" y="23026"/>
                    <a:pt x="14420" y="23227"/>
                  </a:cubicBezTo>
                  <a:cubicBezTo>
                    <a:pt x="14413" y="23240"/>
                    <a:pt x="14407" y="23247"/>
                    <a:pt x="14407" y="23253"/>
                  </a:cubicBezTo>
                  <a:lnTo>
                    <a:pt x="14244" y="22213"/>
                  </a:lnTo>
                  <a:close/>
                  <a:moveTo>
                    <a:pt x="12949" y="23090"/>
                  </a:moveTo>
                  <a:cubicBezTo>
                    <a:pt x="12946" y="23090"/>
                    <a:pt x="12942" y="23092"/>
                    <a:pt x="12937" y="23097"/>
                  </a:cubicBezTo>
                  <a:cubicBezTo>
                    <a:pt x="12937" y="23097"/>
                    <a:pt x="12937" y="23104"/>
                    <a:pt x="12930" y="23117"/>
                  </a:cubicBezTo>
                  <a:lnTo>
                    <a:pt x="12917" y="23175"/>
                  </a:lnTo>
                  <a:lnTo>
                    <a:pt x="12924" y="23208"/>
                  </a:lnTo>
                  <a:lnTo>
                    <a:pt x="12930" y="23221"/>
                  </a:lnTo>
                  <a:lnTo>
                    <a:pt x="12937" y="23260"/>
                  </a:lnTo>
                  <a:cubicBezTo>
                    <a:pt x="12943" y="23266"/>
                    <a:pt x="12950" y="23273"/>
                    <a:pt x="12963" y="23286"/>
                  </a:cubicBezTo>
                  <a:cubicBezTo>
                    <a:pt x="12976" y="23299"/>
                    <a:pt x="12982" y="23299"/>
                    <a:pt x="12989" y="23299"/>
                  </a:cubicBezTo>
                  <a:lnTo>
                    <a:pt x="13002" y="23286"/>
                  </a:lnTo>
                  <a:lnTo>
                    <a:pt x="13008" y="23266"/>
                  </a:lnTo>
                  <a:lnTo>
                    <a:pt x="12995" y="23240"/>
                  </a:lnTo>
                  <a:lnTo>
                    <a:pt x="12995" y="23208"/>
                  </a:lnTo>
                  <a:lnTo>
                    <a:pt x="12982" y="23188"/>
                  </a:lnTo>
                  <a:lnTo>
                    <a:pt x="12976" y="23175"/>
                  </a:lnTo>
                  <a:lnTo>
                    <a:pt x="12976" y="23136"/>
                  </a:lnTo>
                  <a:cubicBezTo>
                    <a:pt x="12969" y="23117"/>
                    <a:pt x="12969" y="23110"/>
                    <a:pt x="12963" y="23104"/>
                  </a:cubicBezTo>
                  <a:cubicBezTo>
                    <a:pt x="12959" y="23096"/>
                    <a:pt x="12955" y="23090"/>
                    <a:pt x="12949" y="23090"/>
                  </a:cubicBezTo>
                  <a:close/>
                  <a:moveTo>
                    <a:pt x="12053" y="23126"/>
                  </a:moveTo>
                  <a:cubicBezTo>
                    <a:pt x="12050" y="23126"/>
                    <a:pt x="12048" y="23128"/>
                    <a:pt x="12046" y="23130"/>
                  </a:cubicBezTo>
                  <a:lnTo>
                    <a:pt x="12033" y="23149"/>
                  </a:lnTo>
                  <a:lnTo>
                    <a:pt x="12026" y="23169"/>
                  </a:lnTo>
                  <a:cubicBezTo>
                    <a:pt x="12020" y="23182"/>
                    <a:pt x="12020" y="23188"/>
                    <a:pt x="12020" y="23195"/>
                  </a:cubicBezTo>
                  <a:cubicBezTo>
                    <a:pt x="12020" y="23201"/>
                    <a:pt x="12026" y="23214"/>
                    <a:pt x="12039" y="23227"/>
                  </a:cubicBezTo>
                  <a:lnTo>
                    <a:pt x="12039" y="23253"/>
                  </a:lnTo>
                  <a:lnTo>
                    <a:pt x="12072" y="23331"/>
                  </a:lnTo>
                  <a:lnTo>
                    <a:pt x="12085" y="23351"/>
                  </a:lnTo>
                  <a:cubicBezTo>
                    <a:pt x="12091" y="23358"/>
                    <a:pt x="12098" y="23358"/>
                    <a:pt x="12104" y="23358"/>
                  </a:cubicBezTo>
                  <a:cubicBezTo>
                    <a:pt x="12117" y="23358"/>
                    <a:pt x="12124" y="23345"/>
                    <a:pt x="12124" y="23331"/>
                  </a:cubicBezTo>
                  <a:cubicBezTo>
                    <a:pt x="12130" y="23318"/>
                    <a:pt x="12124" y="23312"/>
                    <a:pt x="12124" y="23292"/>
                  </a:cubicBezTo>
                  <a:lnTo>
                    <a:pt x="12124" y="23266"/>
                  </a:lnTo>
                  <a:cubicBezTo>
                    <a:pt x="12111" y="23247"/>
                    <a:pt x="12111" y="23240"/>
                    <a:pt x="12111" y="23234"/>
                  </a:cubicBezTo>
                  <a:lnTo>
                    <a:pt x="12104" y="23195"/>
                  </a:lnTo>
                  <a:cubicBezTo>
                    <a:pt x="12098" y="23188"/>
                    <a:pt x="12091" y="23175"/>
                    <a:pt x="12085" y="23169"/>
                  </a:cubicBezTo>
                  <a:lnTo>
                    <a:pt x="12072" y="23143"/>
                  </a:lnTo>
                  <a:cubicBezTo>
                    <a:pt x="12063" y="23131"/>
                    <a:pt x="12058" y="23126"/>
                    <a:pt x="12053" y="23126"/>
                  </a:cubicBezTo>
                  <a:close/>
                  <a:moveTo>
                    <a:pt x="5360" y="23299"/>
                  </a:moveTo>
                  <a:lnTo>
                    <a:pt x="5347" y="23312"/>
                  </a:lnTo>
                  <a:cubicBezTo>
                    <a:pt x="5340" y="23318"/>
                    <a:pt x="5334" y="23318"/>
                    <a:pt x="5334" y="23325"/>
                  </a:cubicBezTo>
                  <a:lnTo>
                    <a:pt x="5334" y="23364"/>
                  </a:lnTo>
                  <a:lnTo>
                    <a:pt x="5340" y="23377"/>
                  </a:lnTo>
                  <a:lnTo>
                    <a:pt x="5353" y="23390"/>
                  </a:lnTo>
                  <a:lnTo>
                    <a:pt x="5366" y="23397"/>
                  </a:lnTo>
                  <a:lnTo>
                    <a:pt x="5412" y="23397"/>
                  </a:lnTo>
                  <a:cubicBezTo>
                    <a:pt x="5419" y="23377"/>
                    <a:pt x="5425" y="23364"/>
                    <a:pt x="5425" y="23358"/>
                  </a:cubicBezTo>
                  <a:cubicBezTo>
                    <a:pt x="5425" y="23345"/>
                    <a:pt x="5419" y="23331"/>
                    <a:pt x="5412" y="23318"/>
                  </a:cubicBezTo>
                  <a:cubicBezTo>
                    <a:pt x="5405" y="23305"/>
                    <a:pt x="5392" y="23299"/>
                    <a:pt x="5373" y="23299"/>
                  </a:cubicBezTo>
                  <a:close/>
                  <a:moveTo>
                    <a:pt x="5568" y="23397"/>
                  </a:moveTo>
                  <a:cubicBezTo>
                    <a:pt x="5555" y="23397"/>
                    <a:pt x="5549" y="23403"/>
                    <a:pt x="5549" y="23423"/>
                  </a:cubicBezTo>
                  <a:cubicBezTo>
                    <a:pt x="5549" y="23468"/>
                    <a:pt x="5568" y="23501"/>
                    <a:pt x="5614" y="23507"/>
                  </a:cubicBezTo>
                  <a:cubicBezTo>
                    <a:pt x="5620" y="23540"/>
                    <a:pt x="5640" y="23559"/>
                    <a:pt x="5666" y="23566"/>
                  </a:cubicBezTo>
                  <a:cubicBezTo>
                    <a:pt x="5676" y="23571"/>
                    <a:pt x="5685" y="23573"/>
                    <a:pt x="5693" y="23573"/>
                  </a:cubicBezTo>
                  <a:cubicBezTo>
                    <a:pt x="5708" y="23573"/>
                    <a:pt x="5721" y="23567"/>
                    <a:pt x="5737" y="23559"/>
                  </a:cubicBezTo>
                  <a:lnTo>
                    <a:pt x="5750" y="23540"/>
                  </a:lnTo>
                  <a:cubicBezTo>
                    <a:pt x="5744" y="23533"/>
                    <a:pt x="5737" y="23527"/>
                    <a:pt x="5737" y="23520"/>
                  </a:cubicBezTo>
                  <a:lnTo>
                    <a:pt x="5672" y="23442"/>
                  </a:lnTo>
                  <a:lnTo>
                    <a:pt x="5575" y="23397"/>
                  </a:lnTo>
                  <a:cubicBezTo>
                    <a:pt x="5575" y="23400"/>
                    <a:pt x="5575" y="23401"/>
                    <a:pt x="5574" y="23401"/>
                  </a:cubicBezTo>
                  <a:cubicBezTo>
                    <a:pt x="5573" y="23401"/>
                    <a:pt x="5571" y="23400"/>
                    <a:pt x="5568" y="23397"/>
                  </a:cubicBezTo>
                  <a:close/>
                  <a:moveTo>
                    <a:pt x="12182" y="23611"/>
                  </a:moveTo>
                  <a:cubicBezTo>
                    <a:pt x="12163" y="23611"/>
                    <a:pt x="12156" y="23618"/>
                    <a:pt x="12150" y="23637"/>
                  </a:cubicBezTo>
                  <a:cubicBezTo>
                    <a:pt x="12143" y="23663"/>
                    <a:pt x="12137" y="23709"/>
                    <a:pt x="12130" y="23793"/>
                  </a:cubicBezTo>
                  <a:cubicBezTo>
                    <a:pt x="12130" y="23832"/>
                    <a:pt x="12137" y="23865"/>
                    <a:pt x="12156" y="23878"/>
                  </a:cubicBezTo>
                  <a:cubicBezTo>
                    <a:pt x="12176" y="23897"/>
                    <a:pt x="12182" y="23910"/>
                    <a:pt x="12182" y="23917"/>
                  </a:cubicBezTo>
                  <a:lnTo>
                    <a:pt x="12208" y="23917"/>
                  </a:lnTo>
                  <a:cubicBezTo>
                    <a:pt x="12221" y="23904"/>
                    <a:pt x="12228" y="23891"/>
                    <a:pt x="12228" y="23871"/>
                  </a:cubicBezTo>
                  <a:cubicBezTo>
                    <a:pt x="12228" y="23852"/>
                    <a:pt x="12228" y="23839"/>
                    <a:pt x="12215" y="23826"/>
                  </a:cubicBezTo>
                  <a:cubicBezTo>
                    <a:pt x="12221" y="23813"/>
                    <a:pt x="12221" y="23780"/>
                    <a:pt x="12215" y="23748"/>
                  </a:cubicBezTo>
                  <a:lnTo>
                    <a:pt x="12195" y="23637"/>
                  </a:lnTo>
                  <a:cubicBezTo>
                    <a:pt x="12195" y="23618"/>
                    <a:pt x="12189" y="23611"/>
                    <a:pt x="12182" y="23611"/>
                  </a:cubicBezTo>
                  <a:close/>
                  <a:moveTo>
                    <a:pt x="5757" y="23767"/>
                  </a:moveTo>
                  <a:cubicBezTo>
                    <a:pt x="5744" y="23767"/>
                    <a:pt x="5737" y="23774"/>
                    <a:pt x="5724" y="23793"/>
                  </a:cubicBezTo>
                  <a:lnTo>
                    <a:pt x="5718" y="23832"/>
                  </a:lnTo>
                  <a:lnTo>
                    <a:pt x="5724" y="23878"/>
                  </a:lnTo>
                  <a:cubicBezTo>
                    <a:pt x="5724" y="23891"/>
                    <a:pt x="5731" y="23910"/>
                    <a:pt x="5731" y="23936"/>
                  </a:cubicBezTo>
                  <a:lnTo>
                    <a:pt x="5770" y="23930"/>
                  </a:lnTo>
                  <a:cubicBezTo>
                    <a:pt x="5770" y="23930"/>
                    <a:pt x="5776" y="23917"/>
                    <a:pt x="5783" y="23891"/>
                  </a:cubicBezTo>
                  <a:lnTo>
                    <a:pt x="5789" y="23878"/>
                  </a:lnTo>
                  <a:lnTo>
                    <a:pt x="5789" y="23858"/>
                  </a:lnTo>
                  <a:cubicBezTo>
                    <a:pt x="5789" y="23839"/>
                    <a:pt x="5789" y="23819"/>
                    <a:pt x="5783" y="23800"/>
                  </a:cubicBezTo>
                  <a:cubicBezTo>
                    <a:pt x="5776" y="23780"/>
                    <a:pt x="5770" y="23774"/>
                    <a:pt x="5757" y="23767"/>
                  </a:cubicBezTo>
                  <a:close/>
                  <a:moveTo>
                    <a:pt x="13034" y="23631"/>
                  </a:moveTo>
                  <a:cubicBezTo>
                    <a:pt x="13021" y="23631"/>
                    <a:pt x="13015" y="23644"/>
                    <a:pt x="13015" y="23663"/>
                  </a:cubicBezTo>
                  <a:cubicBezTo>
                    <a:pt x="13002" y="23715"/>
                    <a:pt x="13002" y="23748"/>
                    <a:pt x="13015" y="23774"/>
                  </a:cubicBezTo>
                  <a:lnTo>
                    <a:pt x="13021" y="23800"/>
                  </a:lnTo>
                  <a:lnTo>
                    <a:pt x="13021" y="23839"/>
                  </a:lnTo>
                  <a:lnTo>
                    <a:pt x="13041" y="23865"/>
                  </a:lnTo>
                  <a:cubicBezTo>
                    <a:pt x="13041" y="23871"/>
                    <a:pt x="13047" y="23884"/>
                    <a:pt x="13047" y="23904"/>
                  </a:cubicBezTo>
                  <a:cubicBezTo>
                    <a:pt x="13047" y="23930"/>
                    <a:pt x="13060" y="23943"/>
                    <a:pt x="13073" y="23943"/>
                  </a:cubicBezTo>
                  <a:cubicBezTo>
                    <a:pt x="13086" y="23943"/>
                    <a:pt x="13099" y="23930"/>
                    <a:pt x="13106" y="23904"/>
                  </a:cubicBezTo>
                  <a:lnTo>
                    <a:pt x="13112" y="23858"/>
                  </a:lnTo>
                  <a:lnTo>
                    <a:pt x="13106" y="23813"/>
                  </a:lnTo>
                  <a:lnTo>
                    <a:pt x="13086" y="23761"/>
                  </a:lnTo>
                  <a:cubicBezTo>
                    <a:pt x="13073" y="23722"/>
                    <a:pt x="13067" y="23696"/>
                    <a:pt x="13067" y="23683"/>
                  </a:cubicBezTo>
                  <a:lnTo>
                    <a:pt x="13060" y="23650"/>
                  </a:lnTo>
                  <a:cubicBezTo>
                    <a:pt x="13060" y="23637"/>
                    <a:pt x="13047" y="23631"/>
                    <a:pt x="13034" y="23631"/>
                  </a:cubicBezTo>
                  <a:close/>
                  <a:moveTo>
                    <a:pt x="7578" y="23813"/>
                  </a:moveTo>
                  <a:cubicBezTo>
                    <a:pt x="7558" y="23813"/>
                    <a:pt x="7545" y="23819"/>
                    <a:pt x="7532" y="23845"/>
                  </a:cubicBezTo>
                  <a:lnTo>
                    <a:pt x="7526" y="23904"/>
                  </a:lnTo>
                  <a:cubicBezTo>
                    <a:pt x="7526" y="23969"/>
                    <a:pt x="7532" y="24014"/>
                    <a:pt x="7532" y="24053"/>
                  </a:cubicBezTo>
                  <a:lnTo>
                    <a:pt x="7565" y="24053"/>
                  </a:lnTo>
                  <a:cubicBezTo>
                    <a:pt x="7571" y="24034"/>
                    <a:pt x="7578" y="24001"/>
                    <a:pt x="7578" y="23962"/>
                  </a:cubicBezTo>
                  <a:cubicBezTo>
                    <a:pt x="7578" y="23917"/>
                    <a:pt x="7578" y="23884"/>
                    <a:pt x="7584" y="23871"/>
                  </a:cubicBezTo>
                  <a:cubicBezTo>
                    <a:pt x="7584" y="23858"/>
                    <a:pt x="7591" y="23845"/>
                    <a:pt x="7584" y="23839"/>
                  </a:cubicBezTo>
                  <a:cubicBezTo>
                    <a:pt x="7578" y="23826"/>
                    <a:pt x="7578" y="23819"/>
                    <a:pt x="7578" y="23813"/>
                  </a:cubicBezTo>
                  <a:close/>
                  <a:moveTo>
                    <a:pt x="5720" y="24194"/>
                  </a:moveTo>
                  <a:cubicBezTo>
                    <a:pt x="5711" y="24194"/>
                    <a:pt x="5705" y="24198"/>
                    <a:pt x="5705" y="24203"/>
                  </a:cubicBezTo>
                  <a:cubicBezTo>
                    <a:pt x="5698" y="24216"/>
                    <a:pt x="5692" y="24229"/>
                    <a:pt x="5692" y="24235"/>
                  </a:cubicBezTo>
                  <a:cubicBezTo>
                    <a:pt x="5692" y="24268"/>
                    <a:pt x="5692" y="24294"/>
                    <a:pt x="5692" y="24327"/>
                  </a:cubicBezTo>
                  <a:lnTo>
                    <a:pt x="5698" y="24353"/>
                  </a:lnTo>
                  <a:cubicBezTo>
                    <a:pt x="5705" y="24359"/>
                    <a:pt x="5718" y="24359"/>
                    <a:pt x="5737" y="24359"/>
                  </a:cubicBezTo>
                  <a:cubicBezTo>
                    <a:pt x="5744" y="24353"/>
                    <a:pt x="5750" y="24340"/>
                    <a:pt x="5750" y="24340"/>
                  </a:cubicBezTo>
                  <a:lnTo>
                    <a:pt x="5757" y="24307"/>
                  </a:lnTo>
                  <a:lnTo>
                    <a:pt x="5757" y="24288"/>
                  </a:lnTo>
                  <a:cubicBezTo>
                    <a:pt x="5757" y="24281"/>
                    <a:pt x="5757" y="24268"/>
                    <a:pt x="5750" y="24242"/>
                  </a:cubicBezTo>
                  <a:lnTo>
                    <a:pt x="5750" y="24209"/>
                  </a:lnTo>
                  <a:cubicBezTo>
                    <a:pt x="5744" y="24203"/>
                    <a:pt x="5737" y="24196"/>
                    <a:pt x="5731" y="24196"/>
                  </a:cubicBezTo>
                  <a:cubicBezTo>
                    <a:pt x="5727" y="24195"/>
                    <a:pt x="5723" y="24194"/>
                    <a:pt x="5720" y="24194"/>
                  </a:cubicBezTo>
                  <a:close/>
                  <a:moveTo>
                    <a:pt x="13093" y="24170"/>
                  </a:moveTo>
                  <a:cubicBezTo>
                    <a:pt x="13086" y="24170"/>
                    <a:pt x="13080" y="24177"/>
                    <a:pt x="13073" y="24196"/>
                  </a:cubicBezTo>
                  <a:cubicBezTo>
                    <a:pt x="13067" y="24229"/>
                    <a:pt x="13060" y="24288"/>
                    <a:pt x="13060" y="24359"/>
                  </a:cubicBezTo>
                  <a:cubicBezTo>
                    <a:pt x="13067" y="24366"/>
                    <a:pt x="13067" y="24379"/>
                    <a:pt x="13073" y="24392"/>
                  </a:cubicBezTo>
                  <a:cubicBezTo>
                    <a:pt x="13082" y="24404"/>
                    <a:pt x="13090" y="24411"/>
                    <a:pt x="13102" y="24411"/>
                  </a:cubicBezTo>
                  <a:cubicBezTo>
                    <a:pt x="13109" y="24411"/>
                    <a:pt x="13116" y="24409"/>
                    <a:pt x="13125" y="24405"/>
                  </a:cubicBezTo>
                  <a:lnTo>
                    <a:pt x="13119" y="24216"/>
                  </a:lnTo>
                  <a:lnTo>
                    <a:pt x="13106" y="24190"/>
                  </a:lnTo>
                  <a:cubicBezTo>
                    <a:pt x="13106" y="24177"/>
                    <a:pt x="13099" y="24170"/>
                    <a:pt x="13093" y="24170"/>
                  </a:cubicBezTo>
                  <a:close/>
                  <a:moveTo>
                    <a:pt x="12237" y="24244"/>
                  </a:moveTo>
                  <a:cubicBezTo>
                    <a:pt x="12233" y="24244"/>
                    <a:pt x="12228" y="24245"/>
                    <a:pt x="12221" y="24248"/>
                  </a:cubicBezTo>
                  <a:cubicBezTo>
                    <a:pt x="12215" y="24268"/>
                    <a:pt x="12208" y="24307"/>
                    <a:pt x="12208" y="24346"/>
                  </a:cubicBezTo>
                  <a:cubicBezTo>
                    <a:pt x="12208" y="24385"/>
                    <a:pt x="12215" y="24411"/>
                    <a:pt x="12228" y="24444"/>
                  </a:cubicBezTo>
                  <a:lnTo>
                    <a:pt x="12254" y="24450"/>
                  </a:lnTo>
                  <a:cubicBezTo>
                    <a:pt x="12262" y="24453"/>
                    <a:pt x="12268" y="24454"/>
                    <a:pt x="12272" y="24454"/>
                  </a:cubicBezTo>
                  <a:cubicBezTo>
                    <a:pt x="12278" y="24454"/>
                    <a:pt x="12280" y="24451"/>
                    <a:pt x="12280" y="24444"/>
                  </a:cubicBezTo>
                  <a:cubicBezTo>
                    <a:pt x="12286" y="24437"/>
                    <a:pt x="12286" y="24437"/>
                    <a:pt x="12280" y="24424"/>
                  </a:cubicBezTo>
                  <a:cubicBezTo>
                    <a:pt x="12273" y="24418"/>
                    <a:pt x="12273" y="24411"/>
                    <a:pt x="12273" y="24405"/>
                  </a:cubicBezTo>
                  <a:lnTo>
                    <a:pt x="12267" y="24379"/>
                  </a:lnTo>
                  <a:lnTo>
                    <a:pt x="12260" y="24346"/>
                  </a:lnTo>
                  <a:cubicBezTo>
                    <a:pt x="12254" y="24333"/>
                    <a:pt x="12254" y="24327"/>
                    <a:pt x="12260" y="24314"/>
                  </a:cubicBezTo>
                  <a:lnTo>
                    <a:pt x="12254" y="24275"/>
                  </a:lnTo>
                  <a:lnTo>
                    <a:pt x="12247" y="24248"/>
                  </a:lnTo>
                  <a:cubicBezTo>
                    <a:pt x="12244" y="24245"/>
                    <a:pt x="12241" y="24244"/>
                    <a:pt x="12237" y="24244"/>
                  </a:cubicBezTo>
                  <a:close/>
                  <a:moveTo>
                    <a:pt x="7489" y="24342"/>
                  </a:moveTo>
                  <a:cubicBezTo>
                    <a:pt x="7486" y="24342"/>
                    <a:pt x="7483" y="24343"/>
                    <a:pt x="7480" y="24346"/>
                  </a:cubicBezTo>
                  <a:lnTo>
                    <a:pt x="7474" y="24366"/>
                  </a:lnTo>
                  <a:cubicBezTo>
                    <a:pt x="7467" y="24411"/>
                    <a:pt x="7467" y="24463"/>
                    <a:pt x="7474" y="24509"/>
                  </a:cubicBezTo>
                  <a:cubicBezTo>
                    <a:pt x="7474" y="24541"/>
                    <a:pt x="7467" y="24567"/>
                    <a:pt x="7461" y="24587"/>
                  </a:cubicBezTo>
                  <a:cubicBezTo>
                    <a:pt x="7454" y="24606"/>
                    <a:pt x="7454" y="24619"/>
                    <a:pt x="7454" y="24619"/>
                  </a:cubicBezTo>
                  <a:cubicBezTo>
                    <a:pt x="7454" y="24626"/>
                    <a:pt x="7454" y="24639"/>
                    <a:pt x="7467" y="24652"/>
                  </a:cubicBezTo>
                  <a:lnTo>
                    <a:pt x="7480" y="24658"/>
                  </a:lnTo>
                  <a:cubicBezTo>
                    <a:pt x="7487" y="24652"/>
                    <a:pt x="7493" y="24639"/>
                    <a:pt x="7506" y="24619"/>
                  </a:cubicBezTo>
                  <a:cubicBezTo>
                    <a:pt x="7519" y="24600"/>
                    <a:pt x="7519" y="24561"/>
                    <a:pt x="7519" y="24515"/>
                  </a:cubicBezTo>
                  <a:cubicBezTo>
                    <a:pt x="7519" y="24431"/>
                    <a:pt x="7519" y="24385"/>
                    <a:pt x="7513" y="24379"/>
                  </a:cubicBezTo>
                  <a:cubicBezTo>
                    <a:pt x="7513" y="24366"/>
                    <a:pt x="7513" y="24359"/>
                    <a:pt x="7506" y="24353"/>
                  </a:cubicBezTo>
                  <a:cubicBezTo>
                    <a:pt x="7499" y="24345"/>
                    <a:pt x="7493" y="24342"/>
                    <a:pt x="7489" y="24342"/>
                  </a:cubicBezTo>
                  <a:close/>
                  <a:moveTo>
                    <a:pt x="13125" y="24567"/>
                  </a:moveTo>
                  <a:cubicBezTo>
                    <a:pt x="13119" y="24567"/>
                    <a:pt x="13106" y="24574"/>
                    <a:pt x="13106" y="24593"/>
                  </a:cubicBezTo>
                  <a:cubicBezTo>
                    <a:pt x="13099" y="24606"/>
                    <a:pt x="13099" y="24626"/>
                    <a:pt x="13099" y="24652"/>
                  </a:cubicBezTo>
                  <a:lnTo>
                    <a:pt x="13099" y="24704"/>
                  </a:lnTo>
                  <a:lnTo>
                    <a:pt x="13099" y="24717"/>
                  </a:lnTo>
                  <a:cubicBezTo>
                    <a:pt x="13106" y="24723"/>
                    <a:pt x="13106" y="24730"/>
                    <a:pt x="13112" y="24736"/>
                  </a:cubicBezTo>
                  <a:cubicBezTo>
                    <a:pt x="13117" y="24741"/>
                    <a:pt x="13122" y="24743"/>
                    <a:pt x="13127" y="24743"/>
                  </a:cubicBezTo>
                  <a:cubicBezTo>
                    <a:pt x="13134" y="24743"/>
                    <a:pt x="13141" y="24738"/>
                    <a:pt x="13145" y="24730"/>
                  </a:cubicBezTo>
                  <a:cubicBezTo>
                    <a:pt x="13151" y="24723"/>
                    <a:pt x="13158" y="24717"/>
                    <a:pt x="13158" y="24710"/>
                  </a:cubicBezTo>
                  <a:lnTo>
                    <a:pt x="13158" y="24665"/>
                  </a:lnTo>
                  <a:lnTo>
                    <a:pt x="13158" y="24606"/>
                  </a:lnTo>
                  <a:lnTo>
                    <a:pt x="13151" y="24580"/>
                  </a:lnTo>
                  <a:cubicBezTo>
                    <a:pt x="13138" y="24567"/>
                    <a:pt x="13132" y="24567"/>
                    <a:pt x="13125" y="24567"/>
                  </a:cubicBezTo>
                  <a:close/>
                  <a:moveTo>
                    <a:pt x="5698" y="24606"/>
                  </a:moveTo>
                  <a:lnTo>
                    <a:pt x="5698" y="24613"/>
                  </a:lnTo>
                  <a:cubicBezTo>
                    <a:pt x="5695" y="24610"/>
                    <a:pt x="5693" y="24608"/>
                    <a:pt x="5690" y="24608"/>
                  </a:cubicBezTo>
                  <a:cubicBezTo>
                    <a:pt x="5686" y="24608"/>
                    <a:pt x="5682" y="24612"/>
                    <a:pt x="5679" y="24619"/>
                  </a:cubicBezTo>
                  <a:lnTo>
                    <a:pt x="5666" y="24717"/>
                  </a:lnTo>
                  <a:lnTo>
                    <a:pt x="5653" y="24743"/>
                  </a:lnTo>
                  <a:cubicBezTo>
                    <a:pt x="5646" y="24769"/>
                    <a:pt x="5653" y="24801"/>
                    <a:pt x="5659" y="24847"/>
                  </a:cubicBezTo>
                  <a:lnTo>
                    <a:pt x="5698" y="24847"/>
                  </a:lnTo>
                  <a:cubicBezTo>
                    <a:pt x="5705" y="24834"/>
                    <a:pt x="5711" y="24821"/>
                    <a:pt x="5711" y="24801"/>
                  </a:cubicBezTo>
                  <a:lnTo>
                    <a:pt x="5711" y="24775"/>
                  </a:lnTo>
                  <a:lnTo>
                    <a:pt x="5731" y="24749"/>
                  </a:lnTo>
                  <a:cubicBezTo>
                    <a:pt x="5737" y="24743"/>
                    <a:pt x="5737" y="24723"/>
                    <a:pt x="5737" y="24704"/>
                  </a:cubicBezTo>
                  <a:lnTo>
                    <a:pt x="5731" y="24652"/>
                  </a:lnTo>
                  <a:lnTo>
                    <a:pt x="5724" y="24619"/>
                  </a:lnTo>
                  <a:cubicBezTo>
                    <a:pt x="5718" y="24613"/>
                    <a:pt x="5711" y="24606"/>
                    <a:pt x="5698" y="24606"/>
                  </a:cubicBezTo>
                  <a:close/>
                  <a:moveTo>
                    <a:pt x="14003" y="24782"/>
                  </a:moveTo>
                  <a:lnTo>
                    <a:pt x="14010" y="24788"/>
                  </a:lnTo>
                  <a:cubicBezTo>
                    <a:pt x="13997" y="24788"/>
                    <a:pt x="13984" y="24788"/>
                    <a:pt x="13977" y="24801"/>
                  </a:cubicBezTo>
                  <a:lnTo>
                    <a:pt x="13977" y="24821"/>
                  </a:lnTo>
                  <a:lnTo>
                    <a:pt x="13977" y="24840"/>
                  </a:lnTo>
                  <a:lnTo>
                    <a:pt x="13977" y="24847"/>
                  </a:lnTo>
                  <a:lnTo>
                    <a:pt x="13984" y="24853"/>
                  </a:lnTo>
                  <a:lnTo>
                    <a:pt x="14003" y="24853"/>
                  </a:lnTo>
                  <a:lnTo>
                    <a:pt x="14010" y="24860"/>
                  </a:lnTo>
                  <a:lnTo>
                    <a:pt x="14023" y="24853"/>
                  </a:lnTo>
                  <a:cubicBezTo>
                    <a:pt x="14029" y="24853"/>
                    <a:pt x="14036" y="24840"/>
                    <a:pt x="14036" y="24827"/>
                  </a:cubicBezTo>
                  <a:cubicBezTo>
                    <a:pt x="14042" y="24814"/>
                    <a:pt x="14036" y="24808"/>
                    <a:pt x="14029" y="24801"/>
                  </a:cubicBezTo>
                  <a:cubicBezTo>
                    <a:pt x="14029" y="24795"/>
                    <a:pt x="14023" y="24788"/>
                    <a:pt x="14003" y="24782"/>
                  </a:cubicBezTo>
                  <a:close/>
                  <a:moveTo>
                    <a:pt x="12280" y="24691"/>
                  </a:moveTo>
                  <a:cubicBezTo>
                    <a:pt x="12267" y="24691"/>
                    <a:pt x="12260" y="24704"/>
                    <a:pt x="12260" y="24723"/>
                  </a:cubicBezTo>
                  <a:cubicBezTo>
                    <a:pt x="12254" y="24743"/>
                    <a:pt x="12254" y="24769"/>
                    <a:pt x="12254" y="24808"/>
                  </a:cubicBezTo>
                  <a:cubicBezTo>
                    <a:pt x="12254" y="24821"/>
                    <a:pt x="12254" y="24827"/>
                    <a:pt x="12260" y="24834"/>
                  </a:cubicBezTo>
                  <a:cubicBezTo>
                    <a:pt x="12260" y="24834"/>
                    <a:pt x="12267" y="24847"/>
                    <a:pt x="12280" y="24853"/>
                  </a:cubicBezTo>
                  <a:lnTo>
                    <a:pt x="12280" y="24866"/>
                  </a:lnTo>
                  <a:cubicBezTo>
                    <a:pt x="12286" y="24873"/>
                    <a:pt x="12293" y="24879"/>
                    <a:pt x="12299" y="24879"/>
                  </a:cubicBezTo>
                  <a:lnTo>
                    <a:pt x="12319" y="24873"/>
                  </a:lnTo>
                  <a:lnTo>
                    <a:pt x="12338" y="24827"/>
                  </a:lnTo>
                  <a:lnTo>
                    <a:pt x="12338" y="24808"/>
                  </a:lnTo>
                  <a:cubicBezTo>
                    <a:pt x="12332" y="24801"/>
                    <a:pt x="12332" y="24801"/>
                    <a:pt x="12325" y="24795"/>
                  </a:cubicBezTo>
                  <a:lnTo>
                    <a:pt x="12312" y="24704"/>
                  </a:lnTo>
                  <a:cubicBezTo>
                    <a:pt x="12299" y="24691"/>
                    <a:pt x="12293" y="24691"/>
                    <a:pt x="12280" y="24691"/>
                  </a:cubicBezTo>
                  <a:close/>
                  <a:moveTo>
                    <a:pt x="13255" y="24795"/>
                  </a:moveTo>
                  <a:lnTo>
                    <a:pt x="13242" y="24801"/>
                  </a:lnTo>
                  <a:cubicBezTo>
                    <a:pt x="13236" y="24808"/>
                    <a:pt x="13236" y="24814"/>
                    <a:pt x="13242" y="24827"/>
                  </a:cubicBezTo>
                  <a:lnTo>
                    <a:pt x="13249" y="24847"/>
                  </a:lnTo>
                  <a:lnTo>
                    <a:pt x="13255" y="24873"/>
                  </a:lnTo>
                  <a:cubicBezTo>
                    <a:pt x="13255" y="24886"/>
                    <a:pt x="13268" y="24899"/>
                    <a:pt x="13294" y="24912"/>
                  </a:cubicBezTo>
                  <a:cubicBezTo>
                    <a:pt x="13314" y="24920"/>
                    <a:pt x="13340" y="24925"/>
                    <a:pt x="13370" y="24925"/>
                  </a:cubicBezTo>
                  <a:cubicBezTo>
                    <a:pt x="13388" y="24925"/>
                    <a:pt x="13409" y="24923"/>
                    <a:pt x="13431" y="24918"/>
                  </a:cubicBezTo>
                  <a:lnTo>
                    <a:pt x="13431" y="24912"/>
                  </a:lnTo>
                  <a:lnTo>
                    <a:pt x="13457" y="24912"/>
                  </a:lnTo>
                  <a:cubicBezTo>
                    <a:pt x="13463" y="24899"/>
                    <a:pt x="13470" y="24892"/>
                    <a:pt x="13470" y="24892"/>
                  </a:cubicBezTo>
                  <a:cubicBezTo>
                    <a:pt x="13470" y="24879"/>
                    <a:pt x="13470" y="24873"/>
                    <a:pt x="13457" y="24866"/>
                  </a:cubicBezTo>
                  <a:cubicBezTo>
                    <a:pt x="13444" y="24853"/>
                    <a:pt x="13424" y="24847"/>
                    <a:pt x="13392" y="24847"/>
                  </a:cubicBezTo>
                  <a:cubicBezTo>
                    <a:pt x="13359" y="24847"/>
                    <a:pt x="13333" y="24847"/>
                    <a:pt x="13320" y="24834"/>
                  </a:cubicBezTo>
                  <a:lnTo>
                    <a:pt x="13288" y="24808"/>
                  </a:lnTo>
                  <a:cubicBezTo>
                    <a:pt x="13275" y="24801"/>
                    <a:pt x="13262" y="24795"/>
                    <a:pt x="13255" y="24795"/>
                  </a:cubicBezTo>
                  <a:close/>
                  <a:moveTo>
                    <a:pt x="13901" y="24842"/>
                  </a:moveTo>
                  <a:cubicBezTo>
                    <a:pt x="13891" y="24842"/>
                    <a:pt x="13880" y="24844"/>
                    <a:pt x="13867" y="24847"/>
                  </a:cubicBezTo>
                  <a:cubicBezTo>
                    <a:pt x="13828" y="24861"/>
                    <a:pt x="13785" y="24869"/>
                    <a:pt x="13739" y="24869"/>
                  </a:cubicBezTo>
                  <a:cubicBezTo>
                    <a:pt x="13723" y="24869"/>
                    <a:pt x="13707" y="24868"/>
                    <a:pt x="13691" y="24866"/>
                  </a:cubicBezTo>
                  <a:cubicBezTo>
                    <a:pt x="13687" y="24864"/>
                    <a:pt x="13684" y="24864"/>
                    <a:pt x="13681" y="24864"/>
                  </a:cubicBezTo>
                  <a:cubicBezTo>
                    <a:pt x="13674" y="24864"/>
                    <a:pt x="13670" y="24868"/>
                    <a:pt x="13665" y="24873"/>
                  </a:cubicBezTo>
                  <a:cubicBezTo>
                    <a:pt x="13652" y="24879"/>
                    <a:pt x="13652" y="24892"/>
                    <a:pt x="13665" y="24905"/>
                  </a:cubicBezTo>
                  <a:cubicBezTo>
                    <a:pt x="13672" y="24905"/>
                    <a:pt x="13685" y="24912"/>
                    <a:pt x="13711" y="24925"/>
                  </a:cubicBezTo>
                  <a:cubicBezTo>
                    <a:pt x="13724" y="24938"/>
                    <a:pt x="13756" y="24944"/>
                    <a:pt x="13795" y="24944"/>
                  </a:cubicBezTo>
                  <a:cubicBezTo>
                    <a:pt x="13854" y="24938"/>
                    <a:pt x="13893" y="24931"/>
                    <a:pt x="13912" y="24912"/>
                  </a:cubicBezTo>
                  <a:cubicBezTo>
                    <a:pt x="13925" y="24905"/>
                    <a:pt x="13932" y="24892"/>
                    <a:pt x="13932" y="24879"/>
                  </a:cubicBezTo>
                  <a:cubicBezTo>
                    <a:pt x="13932" y="24866"/>
                    <a:pt x="13932" y="24853"/>
                    <a:pt x="13925" y="24847"/>
                  </a:cubicBezTo>
                  <a:cubicBezTo>
                    <a:pt x="13919" y="24844"/>
                    <a:pt x="13911" y="24842"/>
                    <a:pt x="13901" y="24842"/>
                  </a:cubicBezTo>
                  <a:close/>
                  <a:moveTo>
                    <a:pt x="7441" y="24905"/>
                  </a:moveTo>
                  <a:cubicBezTo>
                    <a:pt x="7435" y="24905"/>
                    <a:pt x="7422" y="24918"/>
                    <a:pt x="7415" y="24931"/>
                  </a:cubicBezTo>
                  <a:lnTo>
                    <a:pt x="7396" y="24970"/>
                  </a:lnTo>
                  <a:cubicBezTo>
                    <a:pt x="7389" y="24990"/>
                    <a:pt x="7389" y="25003"/>
                    <a:pt x="7396" y="25022"/>
                  </a:cubicBezTo>
                  <a:cubicBezTo>
                    <a:pt x="7396" y="25042"/>
                    <a:pt x="7396" y="25068"/>
                    <a:pt x="7389" y="25100"/>
                  </a:cubicBezTo>
                  <a:cubicBezTo>
                    <a:pt x="7396" y="25133"/>
                    <a:pt x="7396" y="25159"/>
                    <a:pt x="7409" y="25179"/>
                  </a:cubicBezTo>
                  <a:lnTo>
                    <a:pt x="7435" y="25179"/>
                  </a:lnTo>
                  <a:cubicBezTo>
                    <a:pt x="7441" y="25159"/>
                    <a:pt x="7448" y="25139"/>
                    <a:pt x="7454" y="25107"/>
                  </a:cubicBezTo>
                  <a:cubicBezTo>
                    <a:pt x="7448" y="25068"/>
                    <a:pt x="7448" y="25042"/>
                    <a:pt x="7448" y="25022"/>
                  </a:cubicBezTo>
                  <a:lnTo>
                    <a:pt x="7454" y="24977"/>
                  </a:lnTo>
                  <a:cubicBezTo>
                    <a:pt x="7461" y="24951"/>
                    <a:pt x="7461" y="24931"/>
                    <a:pt x="7461" y="24918"/>
                  </a:cubicBezTo>
                  <a:cubicBezTo>
                    <a:pt x="7454" y="24912"/>
                    <a:pt x="7448" y="24905"/>
                    <a:pt x="7441" y="24905"/>
                  </a:cubicBezTo>
                  <a:close/>
                  <a:moveTo>
                    <a:pt x="12260" y="25100"/>
                  </a:moveTo>
                  <a:lnTo>
                    <a:pt x="12234" y="25113"/>
                  </a:lnTo>
                  <a:lnTo>
                    <a:pt x="12150" y="25159"/>
                  </a:lnTo>
                  <a:lnTo>
                    <a:pt x="12111" y="25185"/>
                  </a:lnTo>
                  <a:lnTo>
                    <a:pt x="12078" y="25250"/>
                  </a:lnTo>
                  <a:cubicBezTo>
                    <a:pt x="12078" y="25276"/>
                    <a:pt x="12078" y="25296"/>
                    <a:pt x="12078" y="25302"/>
                  </a:cubicBezTo>
                  <a:cubicBezTo>
                    <a:pt x="12085" y="25305"/>
                    <a:pt x="12091" y="25307"/>
                    <a:pt x="12099" y="25307"/>
                  </a:cubicBezTo>
                  <a:cubicBezTo>
                    <a:pt x="12106" y="25307"/>
                    <a:pt x="12114" y="25305"/>
                    <a:pt x="12124" y="25302"/>
                  </a:cubicBezTo>
                  <a:cubicBezTo>
                    <a:pt x="12124" y="25296"/>
                    <a:pt x="12137" y="25289"/>
                    <a:pt x="12150" y="25276"/>
                  </a:cubicBezTo>
                  <a:cubicBezTo>
                    <a:pt x="12169" y="25257"/>
                    <a:pt x="12195" y="25237"/>
                    <a:pt x="12221" y="25224"/>
                  </a:cubicBezTo>
                  <a:cubicBezTo>
                    <a:pt x="12241" y="25218"/>
                    <a:pt x="12254" y="25211"/>
                    <a:pt x="12260" y="25205"/>
                  </a:cubicBezTo>
                  <a:cubicBezTo>
                    <a:pt x="12267" y="25198"/>
                    <a:pt x="12273" y="25185"/>
                    <a:pt x="12273" y="25165"/>
                  </a:cubicBezTo>
                  <a:lnTo>
                    <a:pt x="12286" y="25113"/>
                  </a:lnTo>
                  <a:cubicBezTo>
                    <a:pt x="12280" y="25107"/>
                    <a:pt x="12273" y="25100"/>
                    <a:pt x="12260" y="25100"/>
                  </a:cubicBezTo>
                  <a:close/>
                  <a:moveTo>
                    <a:pt x="5692" y="25107"/>
                  </a:moveTo>
                  <a:lnTo>
                    <a:pt x="5666" y="25133"/>
                  </a:lnTo>
                  <a:cubicBezTo>
                    <a:pt x="5659" y="25139"/>
                    <a:pt x="5659" y="25146"/>
                    <a:pt x="5659" y="25159"/>
                  </a:cubicBezTo>
                  <a:lnTo>
                    <a:pt x="5659" y="25296"/>
                  </a:lnTo>
                  <a:cubicBezTo>
                    <a:pt x="5666" y="25302"/>
                    <a:pt x="5672" y="25309"/>
                    <a:pt x="5679" y="25309"/>
                  </a:cubicBezTo>
                  <a:cubicBezTo>
                    <a:pt x="5685" y="25309"/>
                    <a:pt x="5692" y="25309"/>
                    <a:pt x="5705" y="25296"/>
                  </a:cubicBezTo>
                  <a:lnTo>
                    <a:pt x="5705" y="25276"/>
                  </a:lnTo>
                  <a:lnTo>
                    <a:pt x="5705" y="25192"/>
                  </a:lnTo>
                  <a:lnTo>
                    <a:pt x="5711" y="25165"/>
                  </a:lnTo>
                  <a:lnTo>
                    <a:pt x="5718" y="25139"/>
                  </a:lnTo>
                  <a:cubicBezTo>
                    <a:pt x="5718" y="25126"/>
                    <a:pt x="5718" y="25120"/>
                    <a:pt x="5711" y="25113"/>
                  </a:cubicBezTo>
                  <a:cubicBezTo>
                    <a:pt x="5711" y="25107"/>
                    <a:pt x="5705" y="25107"/>
                    <a:pt x="5692" y="25107"/>
                  </a:cubicBezTo>
                  <a:close/>
                  <a:moveTo>
                    <a:pt x="12014" y="25371"/>
                  </a:moveTo>
                  <a:cubicBezTo>
                    <a:pt x="12010" y="25371"/>
                    <a:pt x="12005" y="25372"/>
                    <a:pt x="12000" y="25374"/>
                  </a:cubicBezTo>
                  <a:lnTo>
                    <a:pt x="11961" y="25380"/>
                  </a:lnTo>
                  <a:cubicBezTo>
                    <a:pt x="11955" y="25387"/>
                    <a:pt x="11935" y="25387"/>
                    <a:pt x="11909" y="25387"/>
                  </a:cubicBezTo>
                  <a:lnTo>
                    <a:pt x="11857" y="25387"/>
                  </a:lnTo>
                  <a:lnTo>
                    <a:pt x="11818" y="25419"/>
                  </a:lnTo>
                  <a:lnTo>
                    <a:pt x="11805" y="25439"/>
                  </a:lnTo>
                  <a:cubicBezTo>
                    <a:pt x="11799" y="25452"/>
                    <a:pt x="11799" y="25465"/>
                    <a:pt x="11812" y="25471"/>
                  </a:cubicBezTo>
                  <a:lnTo>
                    <a:pt x="11825" y="25478"/>
                  </a:lnTo>
                  <a:lnTo>
                    <a:pt x="11883" y="25484"/>
                  </a:lnTo>
                  <a:cubicBezTo>
                    <a:pt x="11890" y="25478"/>
                    <a:pt x="11896" y="25471"/>
                    <a:pt x="11909" y="25465"/>
                  </a:cubicBezTo>
                  <a:lnTo>
                    <a:pt x="11968" y="25452"/>
                  </a:lnTo>
                  <a:lnTo>
                    <a:pt x="11987" y="25445"/>
                  </a:lnTo>
                  <a:lnTo>
                    <a:pt x="12000" y="25426"/>
                  </a:lnTo>
                  <a:cubicBezTo>
                    <a:pt x="12007" y="25419"/>
                    <a:pt x="12013" y="25413"/>
                    <a:pt x="12020" y="25413"/>
                  </a:cubicBezTo>
                  <a:cubicBezTo>
                    <a:pt x="12039" y="25400"/>
                    <a:pt x="12039" y="25393"/>
                    <a:pt x="12039" y="25387"/>
                  </a:cubicBezTo>
                  <a:cubicBezTo>
                    <a:pt x="12034" y="25377"/>
                    <a:pt x="12026" y="25371"/>
                    <a:pt x="12014" y="25371"/>
                  </a:cubicBezTo>
                  <a:close/>
                  <a:moveTo>
                    <a:pt x="11512" y="25556"/>
                  </a:moveTo>
                  <a:cubicBezTo>
                    <a:pt x="11514" y="25556"/>
                    <a:pt x="11515" y="25556"/>
                    <a:pt x="11517" y="25556"/>
                  </a:cubicBezTo>
                  <a:lnTo>
                    <a:pt x="11517" y="25556"/>
                  </a:lnTo>
                  <a:lnTo>
                    <a:pt x="11519" y="25556"/>
                  </a:lnTo>
                  <a:close/>
                  <a:moveTo>
                    <a:pt x="7405" y="25404"/>
                  </a:moveTo>
                  <a:cubicBezTo>
                    <a:pt x="7402" y="25404"/>
                    <a:pt x="7399" y="25404"/>
                    <a:pt x="7396" y="25406"/>
                  </a:cubicBezTo>
                  <a:cubicBezTo>
                    <a:pt x="7389" y="25406"/>
                    <a:pt x="7383" y="25413"/>
                    <a:pt x="7383" y="25426"/>
                  </a:cubicBezTo>
                  <a:cubicBezTo>
                    <a:pt x="7376" y="25452"/>
                    <a:pt x="7376" y="25484"/>
                    <a:pt x="7376" y="25523"/>
                  </a:cubicBezTo>
                  <a:cubicBezTo>
                    <a:pt x="7376" y="25543"/>
                    <a:pt x="7376" y="25556"/>
                    <a:pt x="7383" y="25562"/>
                  </a:cubicBezTo>
                  <a:lnTo>
                    <a:pt x="7402" y="25588"/>
                  </a:lnTo>
                  <a:cubicBezTo>
                    <a:pt x="7409" y="25588"/>
                    <a:pt x="7415" y="25582"/>
                    <a:pt x="7422" y="25569"/>
                  </a:cubicBezTo>
                  <a:lnTo>
                    <a:pt x="7428" y="25549"/>
                  </a:lnTo>
                  <a:lnTo>
                    <a:pt x="7435" y="25523"/>
                  </a:lnTo>
                  <a:lnTo>
                    <a:pt x="7435" y="25471"/>
                  </a:lnTo>
                  <a:cubicBezTo>
                    <a:pt x="7435" y="25445"/>
                    <a:pt x="7428" y="25426"/>
                    <a:pt x="7422" y="25419"/>
                  </a:cubicBezTo>
                  <a:cubicBezTo>
                    <a:pt x="7417" y="25410"/>
                    <a:pt x="7412" y="25404"/>
                    <a:pt x="7405" y="25404"/>
                  </a:cubicBezTo>
                  <a:close/>
                  <a:moveTo>
                    <a:pt x="14309" y="25484"/>
                  </a:moveTo>
                  <a:cubicBezTo>
                    <a:pt x="14296" y="25484"/>
                    <a:pt x="14276" y="25491"/>
                    <a:pt x="14231" y="25510"/>
                  </a:cubicBezTo>
                  <a:lnTo>
                    <a:pt x="14179" y="25523"/>
                  </a:lnTo>
                  <a:cubicBezTo>
                    <a:pt x="14153" y="25530"/>
                    <a:pt x="14140" y="25543"/>
                    <a:pt x="14133" y="25556"/>
                  </a:cubicBezTo>
                  <a:cubicBezTo>
                    <a:pt x="14133" y="25569"/>
                    <a:pt x="14133" y="25575"/>
                    <a:pt x="14140" y="25582"/>
                  </a:cubicBezTo>
                  <a:cubicBezTo>
                    <a:pt x="14140" y="25588"/>
                    <a:pt x="14153" y="25588"/>
                    <a:pt x="14166" y="25588"/>
                  </a:cubicBezTo>
                  <a:lnTo>
                    <a:pt x="14224" y="25588"/>
                  </a:lnTo>
                  <a:lnTo>
                    <a:pt x="14257" y="25582"/>
                  </a:lnTo>
                  <a:lnTo>
                    <a:pt x="14296" y="25549"/>
                  </a:lnTo>
                  <a:lnTo>
                    <a:pt x="14322" y="25536"/>
                  </a:lnTo>
                  <a:cubicBezTo>
                    <a:pt x="14335" y="25530"/>
                    <a:pt x="14341" y="25523"/>
                    <a:pt x="14341" y="25517"/>
                  </a:cubicBezTo>
                  <a:cubicBezTo>
                    <a:pt x="14341" y="25497"/>
                    <a:pt x="14328" y="25491"/>
                    <a:pt x="14309" y="25484"/>
                  </a:cubicBezTo>
                  <a:close/>
                  <a:moveTo>
                    <a:pt x="11168" y="25627"/>
                  </a:moveTo>
                  <a:cubicBezTo>
                    <a:pt x="11169" y="25627"/>
                    <a:pt x="11170" y="25627"/>
                    <a:pt x="11172" y="25627"/>
                  </a:cubicBezTo>
                  <a:lnTo>
                    <a:pt x="11172" y="25627"/>
                  </a:lnTo>
                  <a:cubicBezTo>
                    <a:pt x="11172" y="25627"/>
                    <a:pt x="11173" y="25627"/>
                    <a:pt x="11174" y="25627"/>
                  </a:cubicBezTo>
                  <a:close/>
                  <a:moveTo>
                    <a:pt x="11517" y="25556"/>
                  </a:moveTo>
                  <a:lnTo>
                    <a:pt x="11447" y="25575"/>
                  </a:lnTo>
                  <a:cubicBezTo>
                    <a:pt x="11434" y="25582"/>
                    <a:pt x="11421" y="25595"/>
                    <a:pt x="11421" y="25608"/>
                  </a:cubicBezTo>
                  <a:lnTo>
                    <a:pt x="11441" y="25627"/>
                  </a:lnTo>
                  <a:cubicBezTo>
                    <a:pt x="11454" y="25634"/>
                    <a:pt x="11473" y="25634"/>
                    <a:pt x="11486" y="25634"/>
                  </a:cubicBezTo>
                  <a:lnTo>
                    <a:pt x="11519" y="25621"/>
                  </a:lnTo>
                  <a:cubicBezTo>
                    <a:pt x="11538" y="25614"/>
                    <a:pt x="11558" y="25608"/>
                    <a:pt x="11577" y="25608"/>
                  </a:cubicBezTo>
                  <a:lnTo>
                    <a:pt x="11603" y="25608"/>
                  </a:lnTo>
                  <a:cubicBezTo>
                    <a:pt x="11616" y="25595"/>
                    <a:pt x="11623" y="25588"/>
                    <a:pt x="11616" y="25582"/>
                  </a:cubicBezTo>
                  <a:lnTo>
                    <a:pt x="11610" y="25569"/>
                  </a:lnTo>
                  <a:cubicBezTo>
                    <a:pt x="11597" y="25562"/>
                    <a:pt x="11584" y="25562"/>
                    <a:pt x="11558" y="25562"/>
                  </a:cubicBezTo>
                  <a:cubicBezTo>
                    <a:pt x="11542" y="25562"/>
                    <a:pt x="11526" y="25558"/>
                    <a:pt x="11517" y="25556"/>
                  </a:cubicBezTo>
                  <a:close/>
                  <a:moveTo>
                    <a:pt x="5679" y="25510"/>
                  </a:moveTo>
                  <a:cubicBezTo>
                    <a:pt x="5659" y="25510"/>
                    <a:pt x="5653" y="25510"/>
                    <a:pt x="5640" y="25517"/>
                  </a:cubicBezTo>
                  <a:lnTo>
                    <a:pt x="5620" y="25536"/>
                  </a:lnTo>
                  <a:lnTo>
                    <a:pt x="5607" y="25543"/>
                  </a:lnTo>
                  <a:lnTo>
                    <a:pt x="5601" y="25562"/>
                  </a:lnTo>
                  <a:lnTo>
                    <a:pt x="5607" y="25627"/>
                  </a:lnTo>
                  <a:cubicBezTo>
                    <a:pt x="5607" y="25634"/>
                    <a:pt x="5620" y="25634"/>
                    <a:pt x="5633" y="25640"/>
                  </a:cubicBezTo>
                  <a:cubicBezTo>
                    <a:pt x="5640" y="25640"/>
                    <a:pt x="5653" y="25640"/>
                    <a:pt x="5659" y="25634"/>
                  </a:cubicBezTo>
                  <a:cubicBezTo>
                    <a:pt x="5666" y="25627"/>
                    <a:pt x="5666" y="25621"/>
                    <a:pt x="5666" y="25614"/>
                  </a:cubicBezTo>
                  <a:cubicBezTo>
                    <a:pt x="5666" y="25601"/>
                    <a:pt x="5666" y="25595"/>
                    <a:pt x="5666" y="25588"/>
                  </a:cubicBezTo>
                  <a:lnTo>
                    <a:pt x="5679" y="25582"/>
                  </a:lnTo>
                  <a:lnTo>
                    <a:pt x="5685" y="25549"/>
                  </a:lnTo>
                  <a:cubicBezTo>
                    <a:pt x="5685" y="25530"/>
                    <a:pt x="5679" y="25517"/>
                    <a:pt x="5679" y="25510"/>
                  </a:cubicBezTo>
                  <a:close/>
                  <a:moveTo>
                    <a:pt x="13657" y="25574"/>
                  </a:moveTo>
                  <a:cubicBezTo>
                    <a:pt x="13653" y="25574"/>
                    <a:pt x="13649" y="25574"/>
                    <a:pt x="13646" y="25575"/>
                  </a:cubicBezTo>
                  <a:lnTo>
                    <a:pt x="13620" y="25582"/>
                  </a:lnTo>
                  <a:cubicBezTo>
                    <a:pt x="13600" y="25588"/>
                    <a:pt x="13594" y="25595"/>
                    <a:pt x="13594" y="25608"/>
                  </a:cubicBezTo>
                  <a:cubicBezTo>
                    <a:pt x="13600" y="25614"/>
                    <a:pt x="13613" y="25627"/>
                    <a:pt x="13639" y="25634"/>
                  </a:cubicBezTo>
                  <a:lnTo>
                    <a:pt x="13652" y="25647"/>
                  </a:lnTo>
                  <a:lnTo>
                    <a:pt x="13750" y="25660"/>
                  </a:lnTo>
                  <a:cubicBezTo>
                    <a:pt x="13763" y="25653"/>
                    <a:pt x="13763" y="25640"/>
                    <a:pt x="13756" y="25621"/>
                  </a:cubicBezTo>
                  <a:cubicBezTo>
                    <a:pt x="13750" y="25614"/>
                    <a:pt x="13743" y="25608"/>
                    <a:pt x="13724" y="25601"/>
                  </a:cubicBezTo>
                  <a:cubicBezTo>
                    <a:pt x="13697" y="25585"/>
                    <a:pt x="13675" y="25574"/>
                    <a:pt x="13657" y="25574"/>
                  </a:cubicBezTo>
                  <a:close/>
                  <a:moveTo>
                    <a:pt x="13392" y="25575"/>
                  </a:moveTo>
                  <a:cubicBezTo>
                    <a:pt x="13379" y="25575"/>
                    <a:pt x="13366" y="25575"/>
                    <a:pt x="13359" y="25588"/>
                  </a:cubicBezTo>
                  <a:cubicBezTo>
                    <a:pt x="13353" y="25601"/>
                    <a:pt x="13353" y="25608"/>
                    <a:pt x="13359" y="25621"/>
                  </a:cubicBezTo>
                  <a:lnTo>
                    <a:pt x="13392" y="25634"/>
                  </a:lnTo>
                  <a:lnTo>
                    <a:pt x="13411" y="25653"/>
                  </a:lnTo>
                  <a:cubicBezTo>
                    <a:pt x="13411" y="25660"/>
                    <a:pt x="13424" y="25666"/>
                    <a:pt x="13437" y="25666"/>
                  </a:cubicBezTo>
                  <a:lnTo>
                    <a:pt x="13457" y="25666"/>
                  </a:lnTo>
                  <a:cubicBezTo>
                    <a:pt x="13476" y="25660"/>
                    <a:pt x="13483" y="25653"/>
                    <a:pt x="13483" y="25640"/>
                  </a:cubicBezTo>
                  <a:lnTo>
                    <a:pt x="13457" y="25601"/>
                  </a:lnTo>
                  <a:lnTo>
                    <a:pt x="13450" y="25595"/>
                  </a:lnTo>
                  <a:lnTo>
                    <a:pt x="13437" y="25588"/>
                  </a:lnTo>
                  <a:cubicBezTo>
                    <a:pt x="13411" y="25582"/>
                    <a:pt x="13398" y="25575"/>
                    <a:pt x="13398" y="25575"/>
                  </a:cubicBezTo>
                  <a:close/>
                  <a:moveTo>
                    <a:pt x="11172" y="25627"/>
                  </a:moveTo>
                  <a:lnTo>
                    <a:pt x="11172" y="25627"/>
                  </a:lnTo>
                  <a:cubicBezTo>
                    <a:pt x="11159" y="25628"/>
                    <a:pt x="11147" y="25635"/>
                    <a:pt x="11135" y="25647"/>
                  </a:cubicBezTo>
                  <a:lnTo>
                    <a:pt x="11122" y="25653"/>
                  </a:lnTo>
                  <a:lnTo>
                    <a:pt x="11116" y="25673"/>
                  </a:lnTo>
                  <a:lnTo>
                    <a:pt x="11122" y="25699"/>
                  </a:lnTo>
                  <a:cubicBezTo>
                    <a:pt x="11129" y="25712"/>
                    <a:pt x="11135" y="25718"/>
                    <a:pt x="11142" y="25718"/>
                  </a:cubicBezTo>
                  <a:lnTo>
                    <a:pt x="11155" y="25725"/>
                  </a:lnTo>
                  <a:lnTo>
                    <a:pt x="11194" y="25712"/>
                  </a:lnTo>
                  <a:lnTo>
                    <a:pt x="11213" y="25692"/>
                  </a:lnTo>
                  <a:lnTo>
                    <a:pt x="11213" y="25679"/>
                  </a:lnTo>
                  <a:cubicBezTo>
                    <a:pt x="11213" y="25666"/>
                    <a:pt x="11213" y="25653"/>
                    <a:pt x="11207" y="25647"/>
                  </a:cubicBezTo>
                  <a:cubicBezTo>
                    <a:pt x="11201" y="25635"/>
                    <a:pt x="11189" y="25628"/>
                    <a:pt x="11172" y="25627"/>
                  </a:cubicBezTo>
                  <a:close/>
                  <a:moveTo>
                    <a:pt x="5510" y="25660"/>
                  </a:moveTo>
                  <a:lnTo>
                    <a:pt x="5503" y="25666"/>
                  </a:lnTo>
                  <a:lnTo>
                    <a:pt x="5497" y="25679"/>
                  </a:lnTo>
                  <a:cubicBezTo>
                    <a:pt x="5490" y="25686"/>
                    <a:pt x="5484" y="25692"/>
                    <a:pt x="5464" y="25692"/>
                  </a:cubicBezTo>
                  <a:cubicBezTo>
                    <a:pt x="5451" y="25699"/>
                    <a:pt x="5445" y="25705"/>
                    <a:pt x="5445" y="25712"/>
                  </a:cubicBezTo>
                  <a:lnTo>
                    <a:pt x="5445" y="25770"/>
                  </a:lnTo>
                  <a:lnTo>
                    <a:pt x="5490" y="25770"/>
                  </a:lnTo>
                  <a:cubicBezTo>
                    <a:pt x="5484" y="25764"/>
                    <a:pt x="5490" y="25757"/>
                    <a:pt x="5497" y="25751"/>
                  </a:cubicBezTo>
                  <a:lnTo>
                    <a:pt x="5523" y="25751"/>
                  </a:lnTo>
                  <a:lnTo>
                    <a:pt x="5536" y="25731"/>
                  </a:lnTo>
                  <a:lnTo>
                    <a:pt x="5549" y="25712"/>
                  </a:lnTo>
                  <a:lnTo>
                    <a:pt x="5562" y="25679"/>
                  </a:lnTo>
                  <a:cubicBezTo>
                    <a:pt x="5549" y="25673"/>
                    <a:pt x="5536" y="25666"/>
                    <a:pt x="5523" y="25660"/>
                  </a:cubicBezTo>
                  <a:lnTo>
                    <a:pt x="5516" y="25666"/>
                  </a:lnTo>
                  <a:lnTo>
                    <a:pt x="5510" y="25660"/>
                  </a:lnTo>
                  <a:close/>
                  <a:moveTo>
                    <a:pt x="13242" y="25634"/>
                  </a:moveTo>
                  <a:lnTo>
                    <a:pt x="13229" y="25653"/>
                  </a:lnTo>
                  <a:cubicBezTo>
                    <a:pt x="13223" y="25660"/>
                    <a:pt x="13223" y="25666"/>
                    <a:pt x="13223" y="25679"/>
                  </a:cubicBezTo>
                  <a:lnTo>
                    <a:pt x="13223" y="25751"/>
                  </a:lnTo>
                  <a:cubicBezTo>
                    <a:pt x="13223" y="25790"/>
                    <a:pt x="13229" y="25809"/>
                    <a:pt x="13242" y="25822"/>
                  </a:cubicBezTo>
                  <a:lnTo>
                    <a:pt x="13262" y="25822"/>
                  </a:lnTo>
                  <a:cubicBezTo>
                    <a:pt x="13275" y="25809"/>
                    <a:pt x="13288" y="25783"/>
                    <a:pt x="13288" y="25757"/>
                  </a:cubicBezTo>
                  <a:lnTo>
                    <a:pt x="13288" y="25686"/>
                  </a:lnTo>
                  <a:cubicBezTo>
                    <a:pt x="13288" y="25673"/>
                    <a:pt x="13288" y="25660"/>
                    <a:pt x="13294" y="25647"/>
                  </a:cubicBezTo>
                  <a:cubicBezTo>
                    <a:pt x="13281" y="25634"/>
                    <a:pt x="13268" y="25634"/>
                    <a:pt x="13255" y="25634"/>
                  </a:cubicBezTo>
                  <a:cubicBezTo>
                    <a:pt x="13255" y="25637"/>
                    <a:pt x="13254" y="25639"/>
                    <a:pt x="13251" y="25639"/>
                  </a:cubicBezTo>
                  <a:cubicBezTo>
                    <a:pt x="13249" y="25639"/>
                    <a:pt x="13246" y="25637"/>
                    <a:pt x="13242" y="25634"/>
                  </a:cubicBezTo>
                  <a:close/>
                  <a:moveTo>
                    <a:pt x="7331" y="25744"/>
                  </a:moveTo>
                  <a:lnTo>
                    <a:pt x="7318" y="25751"/>
                  </a:lnTo>
                  <a:cubicBezTo>
                    <a:pt x="7311" y="25757"/>
                    <a:pt x="7305" y="25764"/>
                    <a:pt x="7285" y="25770"/>
                  </a:cubicBezTo>
                  <a:lnTo>
                    <a:pt x="7285" y="25783"/>
                  </a:lnTo>
                  <a:lnTo>
                    <a:pt x="7266" y="25796"/>
                  </a:lnTo>
                  <a:cubicBezTo>
                    <a:pt x="7233" y="25816"/>
                    <a:pt x="7220" y="25848"/>
                    <a:pt x="7227" y="25881"/>
                  </a:cubicBezTo>
                  <a:cubicBezTo>
                    <a:pt x="7240" y="25884"/>
                    <a:pt x="7251" y="25885"/>
                    <a:pt x="7261" y="25885"/>
                  </a:cubicBezTo>
                  <a:cubicBezTo>
                    <a:pt x="7275" y="25885"/>
                    <a:pt x="7287" y="25882"/>
                    <a:pt x="7298" y="25874"/>
                  </a:cubicBezTo>
                  <a:lnTo>
                    <a:pt x="7344" y="25835"/>
                  </a:lnTo>
                  <a:lnTo>
                    <a:pt x="7376" y="25796"/>
                  </a:lnTo>
                  <a:lnTo>
                    <a:pt x="7376" y="25770"/>
                  </a:lnTo>
                  <a:cubicBezTo>
                    <a:pt x="7376" y="25764"/>
                    <a:pt x="7370" y="25757"/>
                    <a:pt x="7357" y="25751"/>
                  </a:cubicBezTo>
                  <a:cubicBezTo>
                    <a:pt x="7350" y="25744"/>
                    <a:pt x="7344" y="25744"/>
                    <a:pt x="7331" y="25744"/>
                  </a:cubicBezTo>
                  <a:close/>
                  <a:moveTo>
                    <a:pt x="5230" y="25809"/>
                  </a:moveTo>
                  <a:lnTo>
                    <a:pt x="5165" y="25842"/>
                  </a:lnTo>
                  <a:cubicBezTo>
                    <a:pt x="5152" y="25842"/>
                    <a:pt x="5139" y="25842"/>
                    <a:pt x="5132" y="25848"/>
                  </a:cubicBezTo>
                  <a:cubicBezTo>
                    <a:pt x="5126" y="25848"/>
                    <a:pt x="5119" y="25861"/>
                    <a:pt x="5119" y="25881"/>
                  </a:cubicBezTo>
                  <a:cubicBezTo>
                    <a:pt x="5113" y="25887"/>
                    <a:pt x="5113" y="25900"/>
                    <a:pt x="5119" y="25907"/>
                  </a:cubicBezTo>
                  <a:cubicBezTo>
                    <a:pt x="5126" y="25913"/>
                    <a:pt x="5132" y="25913"/>
                    <a:pt x="5145" y="25913"/>
                  </a:cubicBezTo>
                  <a:lnTo>
                    <a:pt x="5178" y="25913"/>
                  </a:lnTo>
                  <a:lnTo>
                    <a:pt x="5191" y="25900"/>
                  </a:lnTo>
                  <a:lnTo>
                    <a:pt x="5223" y="25887"/>
                  </a:lnTo>
                  <a:lnTo>
                    <a:pt x="5236" y="25874"/>
                  </a:lnTo>
                  <a:lnTo>
                    <a:pt x="5249" y="25848"/>
                  </a:lnTo>
                  <a:lnTo>
                    <a:pt x="5256" y="25829"/>
                  </a:lnTo>
                  <a:cubicBezTo>
                    <a:pt x="5256" y="25816"/>
                    <a:pt x="5243" y="25809"/>
                    <a:pt x="5230" y="25809"/>
                  </a:cubicBezTo>
                  <a:close/>
                  <a:moveTo>
                    <a:pt x="6951" y="25865"/>
                  </a:moveTo>
                  <a:cubicBezTo>
                    <a:pt x="6935" y="25865"/>
                    <a:pt x="6919" y="25866"/>
                    <a:pt x="6901" y="25868"/>
                  </a:cubicBezTo>
                  <a:lnTo>
                    <a:pt x="6895" y="25874"/>
                  </a:lnTo>
                  <a:cubicBezTo>
                    <a:pt x="6890" y="25870"/>
                    <a:pt x="6886" y="25868"/>
                    <a:pt x="6881" y="25868"/>
                  </a:cubicBezTo>
                  <a:cubicBezTo>
                    <a:pt x="6873" y="25868"/>
                    <a:pt x="6864" y="25875"/>
                    <a:pt x="6856" y="25887"/>
                  </a:cubicBezTo>
                  <a:cubicBezTo>
                    <a:pt x="6849" y="25907"/>
                    <a:pt x="6856" y="25920"/>
                    <a:pt x="6875" y="25933"/>
                  </a:cubicBezTo>
                  <a:lnTo>
                    <a:pt x="7025" y="25933"/>
                  </a:lnTo>
                  <a:lnTo>
                    <a:pt x="7044" y="25926"/>
                  </a:lnTo>
                  <a:lnTo>
                    <a:pt x="7057" y="25913"/>
                  </a:lnTo>
                  <a:cubicBezTo>
                    <a:pt x="7057" y="25907"/>
                    <a:pt x="7064" y="25894"/>
                    <a:pt x="7057" y="25894"/>
                  </a:cubicBezTo>
                  <a:lnTo>
                    <a:pt x="7051" y="25881"/>
                  </a:lnTo>
                  <a:cubicBezTo>
                    <a:pt x="7027" y="25871"/>
                    <a:pt x="6993" y="25865"/>
                    <a:pt x="6951" y="25865"/>
                  </a:cubicBezTo>
                  <a:close/>
                  <a:moveTo>
                    <a:pt x="12195" y="26011"/>
                  </a:moveTo>
                  <a:lnTo>
                    <a:pt x="12195" y="26017"/>
                  </a:lnTo>
                  <a:lnTo>
                    <a:pt x="12137" y="26050"/>
                  </a:lnTo>
                  <a:lnTo>
                    <a:pt x="12143" y="26063"/>
                  </a:lnTo>
                  <a:lnTo>
                    <a:pt x="12189" y="26069"/>
                  </a:lnTo>
                  <a:lnTo>
                    <a:pt x="12202" y="26069"/>
                  </a:lnTo>
                  <a:lnTo>
                    <a:pt x="12215" y="26056"/>
                  </a:lnTo>
                  <a:lnTo>
                    <a:pt x="12228" y="26043"/>
                  </a:lnTo>
                  <a:lnTo>
                    <a:pt x="12228" y="26024"/>
                  </a:lnTo>
                  <a:lnTo>
                    <a:pt x="12195" y="26011"/>
                  </a:lnTo>
                  <a:close/>
                  <a:moveTo>
                    <a:pt x="12428" y="25963"/>
                  </a:moveTo>
                  <a:cubicBezTo>
                    <a:pt x="12421" y="25963"/>
                    <a:pt x="12414" y="25965"/>
                    <a:pt x="12410" y="25965"/>
                  </a:cubicBezTo>
                  <a:cubicBezTo>
                    <a:pt x="12403" y="25972"/>
                    <a:pt x="12397" y="25985"/>
                    <a:pt x="12397" y="25991"/>
                  </a:cubicBezTo>
                  <a:cubicBezTo>
                    <a:pt x="12397" y="25998"/>
                    <a:pt x="12397" y="26011"/>
                    <a:pt x="12410" y="26024"/>
                  </a:cubicBezTo>
                  <a:lnTo>
                    <a:pt x="12436" y="26056"/>
                  </a:lnTo>
                  <a:lnTo>
                    <a:pt x="12449" y="26069"/>
                  </a:lnTo>
                  <a:cubicBezTo>
                    <a:pt x="12449" y="26076"/>
                    <a:pt x="12462" y="26082"/>
                    <a:pt x="12481" y="26089"/>
                  </a:cubicBezTo>
                  <a:lnTo>
                    <a:pt x="12507" y="26095"/>
                  </a:lnTo>
                  <a:cubicBezTo>
                    <a:pt x="12514" y="26099"/>
                    <a:pt x="12519" y="26100"/>
                    <a:pt x="12523" y="26100"/>
                  </a:cubicBezTo>
                  <a:cubicBezTo>
                    <a:pt x="12527" y="26100"/>
                    <a:pt x="12530" y="26099"/>
                    <a:pt x="12533" y="26095"/>
                  </a:cubicBezTo>
                  <a:cubicBezTo>
                    <a:pt x="12540" y="26089"/>
                    <a:pt x="12533" y="26082"/>
                    <a:pt x="12520" y="26063"/>
                  </a:cubicBezTo>
                  <a:lnTo>
                    <a:pt x="12507" y="26024"/>
                  </a:lnTo>
                  <a:cubicBezTo>
                    <a:pt x="12501" y="26024"/>
                    <a:pt x="12488" y="26004"/>
                    <a:pt x="12455" y="25972"/>
                  </a:cubicBezTo>
                  <a:lnTo>
                    <a:pt x="12436" y="25965"/>
                  </a:lnTo>
                  <a:cubicBezTo>
                    <a:pt x="12434" y="25963"/>
                    <a:pt x="12431" y="25963"/>
                    <a:pt x="12428" y="25963"/>
                  </a:cubicBezTo>
                  <a:close/>
                  <a:moveTo>
                    <a:pt x="11890" y="26141"/>
                  </a:moveTo>
                  <a:lnTo>
                    <a:pt x="11890" y="26148"/>
                  </a:lnTo>
                  <a:cubicBezTo>
                    <a:pt x="11877" y="26148"/>
                    <a:pt x="11864" y="26154"/>
                    <a:pt x="11857" y="26167"/>
                  </a:cubicBezTo>
                  <a:lnTo>
                    <a:pt x="11825" y="26193"/>
                  </a:lnTo>
                  <a:lnTo>
                    <a:pt x="11799" y="26213"/>
                  </a:lnTo>
                  <a:cubicBezTo>
                    <a:pt x="11792" y="26213"/>
                    <a:pt x="11792" y="26226"/>
                    <a:pt x="11792" y="26239"/>
                  </a:cubicBezTo>
                  <a:lnTo>
                    <a:pt x="11792" y="26258"/>
                  </a:lnTo>
                  <a:cubicBezTo>
                    <a:pt x="11799" y="26265"/>
                    <a:pt x="11805" y="26271"/>
                    <a:pt x="11812" y="26271"/>
                  </a:cubicBezTo>
                  <a:lnTo>
                    <a:pt x="11831" y="26271"/>
                  </a:lnTo>
                  <a:lnTo>
                    <a:pt x="11929" y="26193"/>
                  </a:lnTo>
                  <a:cubicBezTo>
                    <a:pt x="11935" y="26180"/>
                    <a:pt x="11935" y="26167"/>
                    <a:pt x="11929" y="26154"/>
                  </a:cubicBezTo>
                  <a:lnTo>
                    <a:pt x="11890" y="26141"/>
                  </a:lnTo>
                  <a:close/>
                  <a:moveTo>
                    <a:pt x="5339" y="26236"/>
                  </a:moveTo>
                  <a:cubicBezTo>
                    <a:pt x="5327" y="26236"/>
                    <a:pt x="5314" y="26237"/>
                    <a:pt x="5301" y="26239"/>
                  </a:cubicBezTo>
                  <a:cubicBezTo>
                    <a:pt x="5295" y="26239"/>
                    <a:pt x="5282" y="26239"/>
                    <a:pt x="5269" y="26252"/>
                  </a:cubicBezTo>
                  <a:cubicBezTo>
                    <a:pt x="5262" y="26258"/>
                    <a:pt x="5256" y="26265"/>
                    <a:pt x="5256" y="26278"/>
                  </a:cubicBezTo>
                  <a:cubicBezTo>
                    <a:pt x="5256" y="26291"/>
                    <a:pt x="5256" y="26304"/>
                    <a:pt x="5262" y="26310"/>
                  </a:cubicBezTo>
                  <a:cubicBezTo>
                    <a:pt x="5275" y="26323"/>
                    <a:pt x="5301" y="26330"/>
                    <a:pt x="5327" y="26330"/>
                  </a:cubicBezTo>
                  <a:lnTo>
                    <a:pt x="5379" y="26330"/>
                  </a:lnTo>
                  <a:lnTo>
                    <a:pt x="5405" y="26323"/>
                  </a:lnTo>
                  <a:lnTo>
                    <a:pt x="5451" y="26304"/>
                  </a:lnTo>
                  <a:cubicBezTo>
                    <a:pt x="5464" y="26297"/>
                    <a:pt x="5471" y="26284"/>
                    <a:pt x="5458" y="26271"/>
                  </a:cubicBezTo>
                  <a:lnTo>
                    <a:pt x="5445" y="26258"/>
                  </a:lnTo>
                  <a:cubicBezTo>
                    <a:pt x="5410" y="26243"/>
                    <a:pt x="5376" y="26236"/>
                    <a:pt x="5339" y="26236"/>
                  </a:cubicBezTo>
                  <a:close/>
                  <a:moveTo>
                    <a:pt x="13289" y="26158"/>
                  </a:moveTo>
                  <a:cubicBezTo>
                    <a:pt x="13288" y="26158"/>
                    <a:pt x="13288" y="26159"/>
                    <a:pt x="13288" y="26161"/>
                  </a:cubicBezTo>
                  <a:cubicBezTo>
                    <a:pt x="13275" y="26161"/>
                    <a:pt x="13268" y="26174"/>
                    <a:pt x="13268" y="26193"/>
                  </a:cubicBezTo>
                  <a:lnTo>
                    <a:pt x="13268" y="26258"/>
                  </a:lnTo>
                  <a:cubicBezTo>
                    <a:pt x="13275" y="26278"/>
                    <a:pt x="13281" y="26291"/>
                    <a:pt x="13288" y="26304"/>
                  </a:cubicBezTo>
                  <a:lnTo>
                    <a:pt x="13301" y="26323"/>
                  </a:lnTo>
                  <a:lnTo>
                    <a:pt x="13301" y="26356"/>
                  </a:lnTo>
                  <a:cubicBezTo>
                    <a:pt x="13307" y="26369"/>
                    <a:pt x="13314" y="26375"/>
                    <a:pt x="13320" y="26382"/>
                  </a:cubicBezTo>
                  <a:cubicBezTo>
                    <a:pt x="13330" y="26386"/>
                    <a:pt x="13336" y="26391"/>
                    <a:pt x="13343" y="26391"/>
                  </a:cubicBezTo>
                  <a:cubicBezTo>
                    <a:pt x="13346" y="26391"/>
                    <a:pt x="13349" y="26390"/>
                    <a:pt x="13353" y="26388"/>
                  </a:cubicBezTo>
                  <a:cubicBezTo>
                    <a:pt x="13359" y="26382"/>
                    <a:pt x="13359" y="26375"/>
                    <a:pt x="13359" y="26369"/>
                  </a:cubicBezTo>
                  <a:cubicBezTo>
                    <a:pt x="13353" y="26356"/>
                    <a:pt x="13353" y="26349"/>
                    <a:pt x="13353" y="26343"/>
                  </a:cubicBezTo>
                  <a:lnTo>
                    <a:pt x="13353" y="26304"/>
                  </a:lnTo>
                  <a:cubicBezTo>
                    <a:pt x="13353" y="26297"/>
                    <a:pt x="13346" y="26284"/>
                    <a:pt x="13333" y="26265"/>
                  </a:cubicBezTo>
                  <a:cubicBezTo>
                    <a:pt x="13320" y="26245"/>
                    <a:pt x="13314" y="26232"/>
                    <a:pt x="13314" y="26219"/>
                  </a:cubicBezTo>
                  <a:lnTo>
                    <a:pt x="13307" y="26180"/>
                  </a:lnTo>
                  <a:cubicBezTo>
                    <a:pt x="13307" y="26174"/>
                    <a:pt x="13307" y="26174"/>
                    <a:pt x="13301" y="26167"/>
                  </a:cubicBezTo>
                  <a:cubicBezTo>
                    <a:pt x="13296" y="26162"/>
                    <a:pt x="13292" y="26158"/>
                    <a:pt x="13289" y="26158"/>
                  </a:cubicBezTo>
                  <a:close/>
                  <a:moveTo>
                    <a:pt x="5523" y="26336"/>
                  </a:moveTo>
                  <a:lnTo>
                    <a:pt x="5510" y="26343"/>
                  </a:lnTo>
                  <a:lnTo>
                    <a:pt x="5490" y="26356"/>
                  </a:lnTo>
                  <a:lnTo>
                    <a:pt x="5490" y="26434"/>
                  </a:lnTo>
                  <a:lnTo>
                    <a:pt x="5490" y="26453"/>
                  </a:lnTo>
                  <a:cubicBezTo>
                    <a:pt x="5497" y="26460"/>
                    <a:pt x="5503" y="26466"/>
                    <a:pt x="5510" y="26466"/>
                  </a:cubicBezTo>
                  <a:lnTo>
                    <a:pt x="5542" y="26466"/>
                  </a:lnTo>
                  <a:lnTo>
                    <a:pt x="5555" y="26453"/>
                  </a:lnTo>
                  <a:cubicBezTo>
                    <a:pt x="5555" y="26447"/>
                    <a:pt x="5562" y="26427"/>
                    <a:pt x="5562" y="26408"/>
                  </a:cubicBezTo>
                  <a:cubicBezTo>
                    <a:pt x="5562" y="26382"/>
                    <a:pt x="5555" y="26369"/>
                    <a:pt x="5549" y="26356"/>
                  </a:cubicBezTo>
                  <a:lnTo>
                    <a:pt x="5542" y="26343"/>
                  </a:lnTo>
                  <a:cubicBezTo>
                    <a:pt x="5536" y="26343"/>
                    <a:pt x="5529" y="26336"/>
                    <a:pt x="5523" y="26336"/>
                  </a:cubicBezTo>
                  <a:close/>
                  <a:moveTo>
                    <a:pt x="6615" y="26414"/>
                  </a:moveTo>
                  <a:lnTo>
                    <a:pt x="6615" y="26421"/>
                  </a:lnTo>
                  <a:lnTo>
                    <a:pt x="6602" y="26421"/>
                  </a:lnTo>
                  <a:cubicBezTo>
                    <a:pt x="6596" y="26427"/>
                    <a:pt x="6596" y="26427"/>
                    <a:pt x="6596" y="26434"/>
                  </a:cubicBezTo>
                  <a:cubicBezTo>
                    <a:pt x="6589" y="26440"/>
                    <a:pt x="6596" y="26453"/>
                    <a:pt x="6609" y="26460"/>
                  </a:cubicBezTo>
                  <a:lnTo>
                    <a:pt x="6635" y="26466"/>
                  </a:lnTo>
                  <a:lnTo>
                    <a:pt x="6635" y="26473"/>
                  </a:lnTo>
                  <a:lnTo>
                    <a:pt x="6680" y="26486"/>
                  </a:lnTo>
                  <a:lnTo>
                    <a:pt x="6693" y="26492"/>
                  </a:lnTo>
                  <a:lnTo>
                    <a:pt x="6771" y="26492"/>
                  </a:lnTo>
                  <a:cubicBezTo>
                    <a:pt x="6791" y="26486"/>
                    <a:pt x="6791" y="26479"/>
                    <a:pt x="6791" y="26473"/>
                  </a:cubicBezTo>
                  <a:cubicBezTo>
                    <a:pt x="6784" y="26466"/>
                    <a:pt x="6758" y="26453"/>
                    <a:pt x="6713" y="26447"/>
                  </a:cubicBezTo>
                  <a:lnTo>
                    <a:pt x="6667" y="26421"/>
                  </a:lnTo>
                  <a:cubicBezTo>
                    <a:pt x="6648" y="26414"/>
                    <a:pt x="6635" y="26414"/>
                    <a:pt x="6615" y="26414"/>
                  </a:cubicBezTo>
                  <a:close/>
                  <a:moveTo>
                    <a:pt x="11395" y="26414"/>
                  </a:moveTo>
                  <a:cubicBezTo>
                    <a:pt x="11369" y="26414"/>
                    <a:pt x="11337" y="26427"/>
                    <a:pt x="11298" y="26440"/>
                  </a:cubicBezTo>
                  <a:cubicBezTo>
                    <a:pt x="11252" y="26460"/>
                    <a:pt x="11220" y="26473"/>
                    <a:pt x="11200" y="26473"/>
                  </a:cubicBezTo>
                  <a:cubicBezTo>
                    <a:pt x="11187" y="26473"/>
                    <a:pt x="11181" y="26479"/>
                    <a:pt x="11174" y="26479"/>
                  </a:cubicBezTo>
                  <a:cubicBezTo>
                    <a:pt x="11161" y="26492"/>
                    <a:pt x="11161" y="26512"/>
                    <a:pt x="11168" y="26538"/>
                  </a:cubicBezTo>
                  <a:cubicBezTo>
                    <a:pt x="11184" y="26544"/>
                    <a:pt x="11202" y="26547"/>
                    <a:pt x="11222" y="26547"/>
                  </a:cubicBezTo>
                  <a:cubicBezTo>
                    <a:pt x="11243" y="26547"/>
                    <a:pt x="11265" y="26544"/>
                    <a:pt x="11291" y="26538"/>
                  </a:cubicBezTo>
                  <a:lnTo>
                    <a:pt x="11343" y="26518"/>
                  </a:lnTo>
                  <a:lnTo>
                    <a:pt x="11369" y="26486"/>
                  </a:lnTo>
                  <a:cubicBezTo>
                    <a:pt x="11402" y="26466"/>
                    <a:pt x="11421" y="26447"/>
                    <a:pt x="11428" y="26427"/>
                  </a:cubicBezTo>
                  <a:cubicBezTo>
                    <a:pt x="11421" y="26421"/>
                    <a:pt x="11415" y="26414"/>
                    <a:pt x="11395" y="26414"/>
                  </a:cubicBezTo>
                  <a:close/>
                  <a:moveTo>
                    <a:pt x="12611" y="26340"/>
                  </a:moveTo>
                  <a:cubicBezTo>
                    <a:pt x="12609" y="26340"/>
                    <a:pt x="12607" y="26341"/>
                    <a:pt x="12605" y="26343"/>
                  </a:cubicBezTo>
                  <a:cubicBezTo>
                    <a:pt x="12605" y="26343"/>
                    <a:pt x="12599" y="26349"/>
                    <a:pt x="12592" y="26356"/>
                  </a:cubicBezTo>
                  <a:cubicBezTo>
                    <a:pt x="12586" y="26369"/>
                    <a:pt x="12579" y="26388"/>
                    <a:pt x="12572" y="26414"/>
                  </a:cubicBezTo>
                  <a:cubicBezTo>
                    <a:pt x="12566" y="26447"/>
                    <a:pt x="12566" y="26479"/>
                    <a:pt x="12572" y="26499"/>
                  </a:cubicBezTo>
                  <a:lnTo>
                    <a:pt x="12592" y="26557"/>
                  </a:lnTo>
                  <a:lnTo>
                    <a:pt x="12612" y="26590"/>
                  </a:lnTo>
                  <a:cubicBezTo>
                    <a:pt x="12625" y="26603"/>
                    <a:pt x="12638" y="26609"/>
                    <a:pt x="12651" y="26609"/>
                  </a:cubicBezTo>
                  <a:cubicBezTo>
                    <a:pt x="12670" y="26609"/>
                    <a:pt x="12677" y="26609"/>
                    <a:pt x="12690" y="26596"/>
                  </a:cubicBezTo>
                  <a:cubicBezTo>
                    <a:pt x="12696" y="26590"/>
                    <a:pt x="12696" y="26577"/>
                    <a:pt x="12690" y="26564"/>
                  </a:cubicBezTo>
                  <a:cubicBezTo>
                    <a:pt x="12670" y="26518"/>
                    <a:pt x="12651" y="26479"/>
                    <a:pt x="12651" y="26453"/>
                  </a:cubicBezTo>
                  <a:lnTo>
                    <a:pt x="12644" y="26408"/>
                  </a:lnTo>
                  <a:lnTo>
                    <a:pt x="12631" y="26375"/>
                  </a:lnTo>
                  <a:lnTo>
                    <a:pt x="12625" y="26349"/>
                  </a:lnTo>
                  <a:cubicBezTo>
                    <a:pt x="12620" y="26345"/>
                    <a:pt x="12615" y="26340"/>
                    <a:pt x="12611" y="26340"/>
                  </a:cubicBezTo>
                  <a:close/>
                  <a:moveTo>
                    <a:pt x="6992" y="26564"/>
                  </a:moveTo>
                  <a:lnTo>
                    <a:pt x="6986" y="26570"/>
                  </a:lnTo>
                  <a:lnTo>
                    <a:pt x="6979" y="26583"/>
                  </a:lnTo>
                  <a:cubicBezTo>
                    <a:pt x="6979" y="26590"/>
                    <a:pt x="6979" y="26603"/>
                    <a:pt x="6979" y="26609"/>
                  </a:cubicBezTo>
                  <a:cubicBezTo>
                    <a:pt x="6986" y="26622"/>
                    <a:pt x="6992" y="26635"/>
                    <a:pt x="6999" y="26635"/>
                  </a:cubicBezTo>
                  <a:lnTo>
                    <a:pt x="7025" y="26648"/>
                  </a:lnTo>
                  <a:lnTo>
                    <a:pt x="7031" y="26655"/>
                  </a:lnTo>
                  <a:cubicBezTo>
                    <a:pt x="7038" y="26661"/>
                    <a:pt x="7044" y="26668"/>
                    <a:pt x="7064" y="26674"/>
                  </a:cubicBezTo>
                  <a:lnTo>
                    <a:pt x="7070" y="26687"/>
                  </a:lnTo>
                  <a:cubicBezTo>
                    <a:pt x="7077" y="26694"/>
                    <a:pt x="7083" y="26694"/>
                    <a:pt x="7096" y="26694"/>
                  </a:cubicBezTo>
                  <a:cubicBezTo>
                    <a:pt x="7109" y="26687"/>
                    <a:pt x="7116" y="26681"/>
                    <a:pt x="7116" y="26668"/>
                  </a:cubicBezTo>
                  <a:cubicBezTo>
                    <a:pt x="7116" y="26661"/>
                    <a:pt x="7109" y="26655"/>
                    <a:pt x="7103" y="26648"/>
                  </a:cubicBezTo>
                  <a:cubicBezTo>
                    <a:pt x="7070" y="26629"/>
                    <a:pt x="7051" y="26609"/>
                    <a:pt x="7031" y="26596"/>
                  </a:cubicBezTo>
                  <a:cubicBezTo>
                    <a:pt x="7018" y="26577"/>
                    <a:pt x="7005" y="26570"/>
                    <a:pt x="6992" y="26564"/>
                  </a:cubicBezTo>
                  <a:close/>
                  <a:moveTo>
                    <a:pt x="5511" y="26639"/>
                  </a:moveTo>
                  <a:cubicBezTo>
                    <a:pt x="5507" y="26639"/>
                    <a:pt x="5502" y="26640"/>
                    <a:pt x="5497" y="26642"/>
                  </a:cubicBezTo>
                  <a:lnTo>
                    <a:pt x="5477" y="26655"/>
                  </a:lnTo>
                  <a:lnTo>
                    <a:pt x="5471" y="26674"/>
                  </a:lnTo>
                  <a:lnTo>
                    <a:pt x="5471" y="26772"/>
                  </a:lnTo>
                  <a:lnTo>
                    <a:pt x="5477" y="26791"/>
                  </a:lnTo>
                  <a:cubicBezTo>
                    <a:pt x="5477" y="26798"/>
                    <a:pt x="5484" y="26811"/>
                    <a:pt x="5490" y="26817"/>
                  </a:cubicBezTo>
                  <a:lnTo>
                    <a:pt x="5523" y="26824"/>
                  </a:lnTo>
                  <a:cubicBezTo>
                    <a:pt x="5523" y="26817"/>
                    <a:pt x="5529" y="26811"/>
                    <a:pt x="5536" y="26798"/>
                  </a:cubicBezTo>
                  <a:cubicBezTo>
                    <a:pt x="5542" y="26791"/>
                    <a:pt x="5542" y="26759"/>
                    <a:pt x="5542" y="26713"/>
                  </a:cubicBezTo>
                  <a:cubicBezTo>
                    <a:pt x="5549" y="26687"/>
                    <a:pt x="5542" y="26668"/>
                    <a:pt x="5536" y="26655"/>
                  </a:cubicBezTo>
                  <a:cubicBezTo>
                    <a:pt x="5531" y="26645"/>
                    <a:pt x="5523" y="26639"/>
                    <a:pt x="5511" y="26639"/>
                  </a:cubicBezTo>
                  <a:close/>
                  <a:moveTo>
                    <a:pt x="13424" y="26629"/>
                  </a:moveTo>
                  <a:lnTo>
                    <a:pt x="13411" y="26648"/>
                  </a:lnTo>
                  <a:cubicBezTo>
                    <a:pt x="13398" y="26681"/>
                    <a:pt x="13392" y="26713"/>
                    <a:pt x="13405" y="26746"/>
                  </a:cubicBezTo>
                  <a:cubicBezTo>
                    <a:pt x="13405" y="26752"/>
                    <a:pt x="13405" y="26765"/>
                    <a:pt x="13411" y="26785"/>
                  </a:cubicBezTo>
                  <a:lnTo>
                    <a:pt x="13424" y="26817"/>
                  </a:lnTo>
                  <a:cubicBezTo>
                    <a:pt x="13444" y="26837"/>
                    <a:pt x="13457" y="26850"/>
                    <a:pt x="13463" y="26856"/>
                  </a:cubicBezTo>
                  <a:cubicBezTo>
                    <a:pt x="13471" y="26859"/>
                    <a:pt x="13477" y="26860"/>
                    <a:pt x="13483" y="26860"/>
                  </a:cubicBezTo>
                  <a:cubicBezTo>
                    <a:pt x="13493" y="26860"/>
                    <a:pt x="13501" y="26856"/>
                    <a:pt x="13509" y="26843"/>
                  </a:cubicBezTo>
                  <a:lnTo>
                    <a:pt x="13450" y="26642"/>
                  </a:lnTo>
                  <a:cubicBezTo>
                    <a:pt x="13444" y="26629"/>
                    <a:pt x="13431" y="26629"/>
                    <a:pt x="13424" y="26629"/>
                  </a:cubicBezTo>
                  <a:close/>
                  <a:moveTo>
                    <a:pt x="7194" y="26798"/>
                  </a:moveTo>
                  <a:cubicBezTo>
                    <a:pt x="7187" y="26804"/>
                    <a:pt x="7181" y="26811"/>
                    <a:pt x="7181" y="26824"/>
                  </a:cubicBezTo>
                  <a:cubicBezTo>
                    <a:pt x="7174" y="26850"/>
                    <a:pt x="7168" y="26882"/>
                    <a:pt x="7168" y="26915"/>
                  </a:cubicBezTo>
                  <a:cubicBezTo>
                    <a:pt x="7168" y="26934"/>
                    <a:pt x="7168" y="26947"/>
                    <a:pt x="7174" y="26954"/>
                  </a:cubicBezTo>
                  <a:cubicBezTo>
                    <a:pt x="7174" y="26967"/>
                    <a:pt x="7181" y="26980"/>
                    <a:pt x="7194" y="26999"/>
                  </a:cubicBezTo>
                  <a:cubicBezTo>
                    <a:pt x="7200" y="27012"/>
                    <a:pt x="7200" y="27032"/>
                    <a:pt x="7200" y="27052"/>
                  </a:cubicBezTo>
                  <a:cubicBezTo>
                    <a:pt x="7207" y="27058"/>
                    <a:pt x="7220" y="27058"/>
                    <a:pt x="7246" y="27058"/>
                  </a:cubicBezTo>
                  <a:cubicBezTo>
                    <a:pt x="7253" y="27052"/>
                    <a:pt x="7259" y="27039"/>
                    <a:pt x="7259" y="27026"/>
                  </a:cubicBezTo>
                  <a:cubicBezTo>
                    <a:pt x="7266" y="27012"/>
                    <a:pt x="7266" y="26999"/>
                    <a:pt x="7266" y="26986"/>
                  </a:cubicBezTo>
                  <a:cubicBezTo>
                    <a:pt x="7266" y="26980"/>
                    <a:pt x="7272" y="26967"/>
                    <a:pt x="7266" y="26960"/>
                  </a:cubicBezTo>
                  <a:lnTo>
                    <a:pt x="7253" y="26941"/>
                  </a:lnTo>
                  <a:cubicBezTo>
                    <a:pt x="7246" y="26928"/>
                    <a:pt x="7246" y="26908"/>
                    <a:pt x="7246" y="26882"/>
                  </a:cubicBezTo>
                  <a:cubicBezTo>
                    <a:pt x="7246" y="26856"/>
                    <a:pt x="7240" y="26837"/>
                    <a:pt x="7240" y="26824"/>
                  </a:cubicBezTo>
                  <a:lnTo>
                    <a:pt x="7220" y="26804"/>
                  </a:lnTo>
                  <a:cubicBezTo>
                    <a:pt x="7207" y="26798"/>
                    <a:pt x="7200" y="26798"/>
                    <a:pt x="7194" y="26798"/>
                  </a:cubicBezTo>
                  <a:close/>
                  <a:moveTo>
                    <a:pt x="12732" y="26841"/>
                  </a:moveTo>
                  <a:cubicBezTo>
                    <a:pt x="12729" y="26841"/>
                    <a:pt x="12726" y="26842"/>
                    <a:pt x="12722" y="26843"/>
                  </a:cubicBezTo>
                  <a:cubicBezTo>
                    <a:pt x="12722" y="26856"/>
                    <a:pt x="12709" y="26869"/>
                    <a:pt x="12690" y="26882"/>
                  </a:cubicBezTo>
                  <a:cubicBezTo>
                    <a:pt x="12690" y="26889"/>
                    <a:pt x="12690" y="26908"/>
                    <a:pt x="12690" y="26941"/>
                  </a:cubicBezTo>
                  <a:lnTo>
                    <a:pt x="12690" y="26993"/>
                  </a:lnTo>
                  <a:lnTo>
                    <a:pt x="12696" y="27019"/>
                  </a:lnTo>
                  <a:lnTo>
                    <a:pt x="12722" y="27084"/>
                  </a:lnTo>
                  <a:cubicBezTo>
                    <a:pt x="12727" y="27087"/>
                    <a:pt x="12732" y="27088"/>
                    <a:pt x="12736" y="27088"/>
                  </a:cubicBezTo>
                  <a:cubicBezTo>
                    <a:pt x="12742" y="27088"/>
                    <a:pt x="12747" y="27085"/>
                    <a:pt x="12755" y="27078"/>
                  </a:cubicBezTo>
                  <a:cubicBezTo>
                    <a:pt x="12761" y="27065"/>
                    <a:pt x="12768" y="27058"/>
                    <a:pt x="12768" y="27045"/>
                  </a:cubicBezTo>
                  <a:cubicBezTo>
                    <a:pt x="12774" y="27019"/>
                    <a:pt x="12774" y="26999"/>
                    <a:pt x="12768" y="26986"/>
                  </a:cubicBezTo>
                  <a:lnTo>
                    <a:pt x="12755" y="26967"/>
                  </a:lnTo>
                  <a:cubicBezTo>
                    <a:pt x="12748" y="26960"/>
                    <a:pt x="12748" y="26947"/>
                    <a:pt x="12748" y="26934"/>
                  </a:cubicBezTo>
                  <a:cubicBezTo>
                    <a:pt x="12748" y="26908"/>
                    <a:pt x="12748" y="26895"/>
                    <a:pt x="12755" y="26889"/>
                  </a:cubicBezTo>
                  <a:cubicBezTo>
                    <a:pt x="12755" y="26876"/>
                    <a:pt x="12755" y="26863"/>
                    <a:pt x="12755" y="26856"/>
                  </a:cubicBezTo>
                  <a:cubicBezTo>
                    <a:pt x="12750" y="26847"/>
                    <a:pt x="12742" y="26841"/>
                    <a:pt x="12732" y="26841"/>
                  </a:cubicBezTo>
                  <a:close/>
                  <a:moveTo>
                    <a:pt x="13555" y="27058"/>
                  </a:moveTo>
                  <a:cubicBezTo>
                    <a:pt x="13548" y="27065"/>
                    <a:pt x="13542" y="27071"/>
                    <a:pt x="13535" y="27084"/>
                  </a:cubicBezTo>
                  <a:lnTo>
                    <a:pt x="13535" y="27110"/>
                  </a:lnTo>
                  <a:cubicBezTo>
                    <a:pt x="13535" y="27123"/>
                    <a:pt x="13548" y="27143"/>
                    <a:pt x="13568" y="27169"/>
                  </a:cubicBezTo>
                  <a:lnTo>
                    <a:pt x="13581" y="27201"/>
                  </a:lnTo>
                  <a:cubicBezTo>
                    <a:pt x="13587" y="27208"/>
                    <a:pt x="13600" y="27214"/>
                    <a:pt x="13620" y="27214"/>
                  </a:cubicBezTo>
                  <a:cubicBezTo>
                    <a:pt x="13620" y="27208"/>
                    <a:pt x="13620" y="27201"/>
                    <a:pt x="13626" y="27195"/>
                  </a:cubicBezTo>
                  <a:cubicBezTo>
                    <a:pt x="13626" y="27175"/>
                    <a:pt x="13620" y="27162"/>
                    <a:pt x="13620" y="27149"/>
                  </a:cubicBezTo>
                  <a:cubicBezTo>
                    <a:pt x="13620" y="27143"/>
                    <a:pt x="13613" y="27136"/>
                    <a:pt x="13607" y="27130"/>
                  </a:cubicBezTo>
                  <a:lnTo>
                    <a:pt x="13600" y="27110"/>
                  </a:lnTo>
                  <a:lnTo>
                    <a:pt x="13581" y="27084"/>
                  </a:lnTo>
                  <a:lnTo>
                    <a:pt x="13574" y="27065"/>
                  </a:lnTo>
                  <a:cubicBezTo>
                    <a:pt x="13574" y="27058"/>
                    <a:pt x="13561" y="27058"/>
                    <a:pt x="13555" y="27058"/>
                  </a:cubicBezTo>
                  <a:close/>
                  <a:moveTo>
                    <a:pt x="5490" y="27045"/>
                  </a:moveTo>
                  <a:lnTo>
                    <a:pt x="5477" y="27052"/>
                  </a:lnTo>
                  <a:cubicBezTo>
                    <a:pt x="5471" y="27052"/>
                    <a:pt x="5464" y="27058"/>
                    <a:pt x="5458" y="27078"/>
                  </a:cubicBezTo>
                  <a:cubicBezTo>
                    <a:pt x="5451" y="27104"/>
                    <a:pt x="5451" y="27143"/>
                    <a:pt x="5451" y="27195"/>
                  </a:cubicBezTo>
                  <a:lnTo>
                    <a:pt x="5458" y="27227"/>
                  </a:lnTo>
                  <a:cubicBezTo>
                    <a:pt x="5458" y="27227"/>
                    <a:pt x="5464" y="27234"/>
                    <a:pt x="5471" y="27247"/>
                  </a:cubicBezTo>
                  <a:cubicBezTo>
                    <a:pt x="5484" y="27260"/>
                    <a:pt x="5490" y="27266"/>
                    <a:pt x="5490" y="27273"/>
                  </a:cubicBezTo>
                  <a:lnTo>
                    <a:pt x="5523" y="27279"/>
                  </a:lnTo>
                  <a:cubicBezTo>
                    <a:pt x="5536" y="27253"/>
                    <a:pt x="5536" y="27240"/>
                    <a:pt x="5536" y="27227"/>
                  </a:cubicBezTo>
                  <a:lnTo>
                    <a:pt x="5529" y="27188"/>
                  </a:lnTo>
                  <a:lnTo>
                    <a:pt x="5529" y="27110"/>
                  </a:lnTo>
                  <a:cubicBezTo>
                    <a:pt x="5529" y="27071"/>
                    <a:pt x="5516" y="27052"/>
                    <a:pt x="5490" y="27045"/>
                  </a:cubicBezTo>
                  <a:close/>
                  <a:moveTo>
                    <a:pt x="14361" y="27240"/>
                  </a:moveTo>
                  <a:lnTo>
                    <a:pt x="14354" y="27247"/>
                  </a:lnTo>
                  <a:cubicBezTo>
                    <a:pt x="14348" y="27247"/>
                    <a:pt x="14322" y="27253"/>
                    <a:pt x="14283" y="27266"/>
                  </a:cubicBezTo>
                  <a:lnTo>
                    <a:pt x="14263" y="27279"/>
                  </a:lnTo>
                  <a:cubicBezTo>
                    <a:pt x="14250" y="27286"/>
                    <a:pt x="14250" y="27305"/>
                    <a:pt x="14257" y="27331"/>
                  </a:cubicBezTo>
                  <a:lnTo>
                    <a:pt x="14257" y="27344"/>
                  </a:lnTo>
                  <a:lnTo>
                    <a:pt x="14263" y="27351"/>
                  </a:lnTo>
                  <a:cubicBezTo>
                    <a:pt x="14276" y="27351"/>
                    <a:pt x="14289" y="27351"/>
                    <a:pt x="14322" y="27344"/>
                  </a:cubicBezTo>
                  <a:cubicBezTo>
                    <a:pt x="14341" y="27344"/>
                    <a:pt x="14354" y="27338"/>
                    <a:pt x="14361" y="27331"/>
                  </a:cubicBezTo>
                  <a:cubicBezTo>
                    <a:pt x="14381" y="27318"/>
                    <a:pt x="14387" y="27299"/>
                    <a:pt x="14394" y="27273"/>
                  </a:cubicBezTo>
                  <a:lnTo>
                    <a:pt x="14387" y="27247"/>
                  </a:lnTo>
                  <a:cubicBezTo>
                    <a:pt x="14381" y="27247"/>
                    <a:pt x="14374" y="27240"/>
                    <a:pt x="14361" y="27240"/>
                  </a:cubicBezTo>
                  <a:close/>
                  <a:moveTo>
                    <a:pt x="13971" y="27344"/>
                  </a:moveTo>
                  <a:cubicBezTo>
                    <a:pt x="13971" y="27351"/>
                    <a:pt x="13958" y="27351"/>
                    <a:pt x="13932" y="27357"/>
                  </a:cubicBezTo>
                  <a:lnTo>
                    <a:pt x="13737" y="27383"/>
                  </a:lnTo>
                  <a:cubicBezTo>
                    <a:pt x="13717" y="27383"/>
                    <a:pt x="13704" y="27390"/>
                    <a:pt x="13691" y="27396"/>
                  </a:cubicBezTo>
                  <a:cubicBezTo>
                    <a:pt x="13678" y="27403"/>
                    <a:pt x="13678" y="27416"/>
                    <a:pt x="13685" y="27435"/>
                  </a:cubicBezTo>
                  <a:cubicBezTo>
                    <a:pt x="13737" y="27442"/>
                    <a:pt x="13782" y="27448"/>
                    <a:pt x="13828" y="27448"/>
                  </a:cubicBezTo>
                  <a:cubicBezTo>
                    <a:pt x="13867" y="27448"/>
                    <a:pt x="13912" y="27442"/>
                    <a:pt x="13958" y="27422"/>
                  </a:cubicBezTo>
                  <a:cubicBezTo>
                    <a:pt x="13990" y="27409"/>
                    <a:pt x="14010" y="27396"/>
                    <a:pt x="14023" y="27383"/>
                  </a:cubicBezTo>
                  <a:lnTo>
                    <a:pt x="14023" y="27370"/>
                  </a:lnTo>
                  <a:lnTo>
                    <a:pt x="13971" y="27344"/>
                  </a:lnTo>
                  <a:close/>
                  <a:moveTo>
                    <a:pt x="7231" y="27320"/>
                  </a:moveTo>
                  <a:cubicBezTo>
                    <a:pt x="7227" y="27320"/>
                    <a:pt x="7223" y="27321"/>
                    <a:pt x="7220" y="27325"/>
                  </a:cubicBezTo>
                  <a:lnTo>
                    <a:pt x="7194" y="27344"/>
                  </a:lnTo>
                  <a:cubicBezTo>
                    <a:pt x="7181" y="27357"/>
                    <a:pt x="7181" y="27370"/>
                    <a:pt x="7181" y="27383"/>
                  </a:cubicBezTo>
                  <a:lnTo>
                    <a:pt x="7181" y="27429"/>
                  </a:lnTo>
                  <a:cubicBezTo>
                    <a:pt x="7174" y="27435"/>
                    <a:pt x="7174" y="27448"/>
                    <a:pt x="7181" y="27455"/>
                  </a:cubicBezTo>
                  <a:lnTo>
                    <a:pt x="7194" y="27474"/>
                  </a:lnTo>
                  <a:cubicBezTo>
                    <a:pt x="7200" y="27481"/>
                    <a:pt x="7200" y="27494"/>
                    <a:pt x="7200" y="27507"/>
                  </a:cubicBezTo>
                  <a:cubicBezTo>
                    <a:pt x="7200" y="27520"/>
                    <a:pt x="7207" y="27526"/>
                    <a:pt x="7207" y="27533"/>
                  </a:cubicBezTo>
                  <a:cubicBezTo>
                    <a:pt x="7215" y="27540"/>
                    <a:pt x="7222" y="27544"/>
                    <a:pt x="7230" y="27544"/>
                  </a:cubicBezTo>
                  <a:cubicBezTo>
                    <a:pt x="7235" y="27544"/>
                    <a:pt x="7241" y="27542"/>
                    <a:pt x="7246" y="27539"/>
                  </a:cubicBezTo>
                  <a:cubicBezTo>
                    <a:pt x="7253" y="27533"/>
                    <a:pt x="7259" y="27520"/>
                    <a:pt x="7259" y="27500"/>
                  </a:cubicBezTo>
                  <a:cubicBezTo>
                    <a:pt x="7259" y="27481"/>
                    <a:pt x="7259" y="27461"/>
                    <a:pt x="7253" y="27442"/>
                  </a:cubicBezTo>
                  <a:lnTo>
                    <a:pt x="7246" y="27422"/>
                  </a:lnTo>
                  <a:cubicBezTo>
                    <a:pt x="7240" y="27409"/>
                    <a:pt x="7233" y="27396"/>
                    <a:pt x="7240" y="27377"/>
                  </a:cubicBezTo>
                  <a:lnTo>
                    <a:pt x="7246" y="27357"/>
                  </a:lnTo>
                  <a:cubicBezTo>
                    <a:pt x="7246" y="27344"/>
                    <a:pt x="7246" y="27338"/>
                    <a:pt x="7246" y="27325"/>
                  </a:cubicBezTo>
                  <a:cubicBezTo>
                    <a:pt x="7240" y="27321"/>
                    <a:pt x="7235" y="27320"/>
                    <a:pt x="7231" y="27320"/>
                  </a:cubicBezTo>
                  <a:close/>
                  <a:moveTo>
                    <a:pt x="12783" y="27359"/>
                  </a:moveTo>
                  <a:cubicBezTo>
                    <a:pt x="12779" y="27359"/>
                    <a:pt x="12777" y="27361"/>
                    <a:pt x="12774" y="27364"/>
                  </a:cubicBezTo>
                  <a:cubicBezTo>
                    <a:pt x="12768" y="27364"/>
                    <a:pt x="12761" y="27377"/>
                    <a:pt x="12761" y="27383"/>
                  </a:cubicBezTo>
                  <a:cubicBezTo>
                    <a:pt x="12761" y="27390"/>
                    <a:pt x="12755" y="27396"/>
                    <a:pt x="12742" y="27409"/>
                  </a:cubicBezTo>
                  <a:cubicBezTo>
                    <a:pt x="12735" y="27416"/>
                    <a:pt x="12735" y="27429"/>
                    <a:pt x="12729" y="27455"/>
                  </a:cubicBezTo>
                  <a:lnTo>
                    <a:pt x="12729" y="27533"/>
                  </a:lnTo>
                  <a:cubicBezTo>
                    <a:pt x="12729" y="27559"/>
                    <a:pt x="12735" y="27572"/>
                    <a:pt x="12748" y="27572"/>
                  </a:cubicBezTo>
                  <a:lnTo>
                    <a:pt x="12768" y="27578"/>
                  </a:lnTo>
                  <a:cubicBezTo>
                    <a:pt x="12781" y="27578"/>
                    <a:pt x="12794" y="27572"/>
                    <a:pt x="12800" y="27572"/>
                  </a:cubicBezTo>
                  <a:cubicBezTo>
                    <a:pt x="12807" y="27565"/>
                    <a:pt x="12807" y="27552"/>
                    <a:pt x="12807" y="27539"/>
                  </a:cubicBezTo>
                  <a:cubicBezTo>
                    <a:pt x="12820" y="27513"/>
                    <a:pt x="12820" y="27481"/>
                    <a:pt x="12807" y="27448"/>
                  </a:cubicBezTo>
                  <a:lnTo>
                    <a:pt x="12807" y="27429"/>
                  </a:lnTo>
                  <a:lnTo>
                    <a:pt x="12813" y="27416"/>
                  </a:lnTo>
                  <a:lnTo>
                    <a:pt x="12807" y="27396"/>
                  </a:lnTo>
                  <a:lnTo>
                    <a:pt x="12800" y="27370"/>
                  </a:lnTo>
                  <a:cubicBezTo>
                    <a:pt x="12793" y="27363"/>
                    <a:pt x="12787" y="27359"/>
                    <a:pt x="12783" y="27359"/>
                  </a:cubicBezTo>
                  <a:close/>
                  <a:moveTo>
                    <a:pt x="5512" y="27515"/>
                  </a:moveTo>
                  <a:cubicBezTo>
                    <a:pt x="5508" y="27515"/>
                    <a:pt x="5503" y="27517"/>
                    <a:pt x="5497" y="27520"/>
                  </a:cubicBezTo>
                  <a:cubicBezTo>
                    <a:pt x="5490" y="27520"/>
                    <a:pt x="5490" y="27533"/>
                    <a:pt x="5484" y="27546"/>
                  </a:cubicBezTo>
                  <a:lnTo>
                    <a:pt x="5464" y="27565"/>
                  </a:lnTo>
                  <a:lnTo>
                    <a:pt x="5458" y="27598"/>
                  </a:lnTo>
                  <a:cubicBezTo>
                    <a:pt x="5458" y="27630"/>
                    <a:pt x="5464" y="27669"/>
                    <a:pt x="5471" y="27715"/>
                  </a:cubicBezTo>
                  <a:lnTo>
                    <a:pt x="5523" y="27715"/>
                  </a:lnTo>
                  <a:lnTo>
                    <a:pt x="5529" y="27695"/>
                  </a:lnTo>
                  <a:cubicBezTo>
                    <a:pt x="5523" y="27689"/>
                    <a:pt x="5516" y="27676"/>
                    <a:pt x="5516" y="27663"/>
                  </a:cubicBezTo>
                  <a:lnTo>
                    <a:pt x="5523" y="27598"/>
                  </a:lnTo>
                  <a:lnTo>
                    <a:pt x="5536" y="27578"/>
                  </a:lnTo>
                  <a:cubicBezTo>
                    <a:pt x="5542" y="27572"/>
                    <a:pt x="5542" y="27559"/>
                    <a:pt x="5536" y="27546"/>
                  </a:cubicBezTo>
                  <a:lnTo>
                    <a:pt x="5523" y="27520"/>
                  </a:lnTo>
                  <a:cubicBezTo>
                    <a:pt x="5519" y="27517"/>
                    <a:pt x="5516" y="27515"/>
                    <a:pt x="5512" y="27515"/>
                  </a:cubicBezTo>
                  <a:close/>
                  <a:moveTo>
                    <a:pt x="12703" y="27721"/>
                  </a:moveTo>
                  <a:cubicBezTo>
                    <a:pt x="12690" y="27734"/>
                    <a:pt x="12657" y="27741"/>
                    <a:pt x="12618" y="27741"/>
                  </a:cubicBezTo>
                  <a:lnTo>
                    <a:pt x="12579" y="27760"/>
                  </a:lnTo>
                  <a:lnTo>
                    <a:pt x="12533" y="27773"/>
                  </a:lnTo>
                  <a:lnTo>
                    <a:pt x="12494" y="27793"/>
                  </a:lnTo>
                  <a:lnTo>
                    <a:pt x="12436" y="27819"/>
                  </a:lnTo>
                  <a:cubicBezTo>
                    <a:pt x="12410" y="27838"/>
                    <a:pt x="12403" y="27858"/>
                    <a:pt x="12416" y="27877"/>
                  </a:cubicBezTo>
                  <a:cubicBezTo>
                    <a:pt x="12420" y="27879"/>
                    <a:pt x="12425" y="27880"/>
                    <a:pt x="12430" y="27880"/>
                  </a:cubicBezTo>
                  <a:cubicBezTo>
                    <a:pt x="12441" y="27880"/>
                    <a:pt x="12457" y="27876"/>
                    <a:pt x="12475" y="27871"/>
                  </a:cubicBezTo>
                  <a:cubicBezTo>
                    <a:pt x="12481" y="27871"/>
                    <a:pt x="12481" y="27871"/>
                    <a:pt x="12481" y="27864"/>
                  </a:cubicBezTo>
                  <a:cubicBezTo>
                    <a:pt x="12488" y="27858"/>
                    <a:pt x="12488" y="27858"/>
                    <a:pt x="12488" y="27851"/>
                  </a:cubicBezTo>
                  <a:cubicBezTo>
                    <a:pt x="12493" y="27854"/>
                    <a:pt x="12498" y="27856"/>
                    <a:pt x="12502" y="27856"/>
                  </a:cubicBezTo>
                  <a:cubicBezTo>
                    <a:pt x="12507" y="27856"/>
                    <a:pt x="12513" y="27853"/>
                    <a:pt x="12520" y="27845"/>
                  </a:cubicBezTo>
                  <a:lnTo>
                    <a:pt x="12540" y="27812"/>
                  </a:lnTo>
                  <a:cubicBezTo>
                    <a:pt x="12546" y="27806"/>
                    <a:pt x="12559" y="27799"/>
                    <a:pt x="12586" y="27793"/>
                  </a:cubicBezTo>
                  <a:lnTo>
                    <a:pt x="12670" y="27767"/>
                  </a:lnTo>
                  <a:cubicBezTo>
                    <a:pt x="12696" y="27760"/>
                    <a:pt x="12709" y="27747"/>
                    <a:pt x="12709" y="27734"/>
                  </a:cubicBezTo>
                  <a:lnTo>
                    <a:pt x="12703" y="27721"/>
                  </a:lnTo>
                  <a:close/>
                  <a:moveTo>
                    <a:pt x="12234" y="27936"/>
                  </a:moveTo>
                  <a:lnTo>
                    <a:pt x="12163" y="27942"/>
                  </a:lnTo>
                  <a:lnTo>
                    <a:pt x="12143" y="27956"/>
                  </a:lnTo>
                  <a:lnTo>
                    <a:pt x="12091" y="27995"/>
                  </a:lnTo>
                  <a:cubicBezTo>
                    <a:pt x="12085" y="28001"/>
                    <a:pt x="12078" y="28014"/>
                    <a:pt x="12078" y="28021"/>
                  </a:cubicBezTo>
                  <a:cubicBezTo>
                    <a:pt x="12072" y="28027"/>
                    <a:pt x="12072" y="28034"/>
                    <a:pt x="12078" y="28040"/>
                  </a:cubicBezTo>
                  <a:cubicBezTo>
                    <a:pt x="12085" y="28047"/>
                    <a:pt x="12098" y="28047"/>
                    <a:pt x="12111" y="28047"/>
                  </a:cubicBezTo>
                  <a:lnTo>
                    <a:pt x="12117" y="28047"/>
                  </a:lnTo>
                  <a:lnTo>
                    <a:pt x="12137" y="28040"/>
                  </a:lnTo>
                  <a:lnTo>
                    <a:pt x="12156" y="28027"/>
                  </a:lnTo>
                  <a:lnTo>
                    <a:pt x="12182" y="28014"/>
                  </a:lnTo>
                  <a:cubicBezTo>
                    <a:pt x="12182" y="28008"/>
                    <a:pt x="12195" y="28008"/>
                    <a:pt x="12221" y="27995"/>
                  </a:cubicBezTo>
                  <a:cubicBezTo>
                    <a:pt x="12228" y="27995"/>
                    <a:pt x="12241" y="27995"/>
                    <a:pt x="12247" y="27982"/>
                  </a:cubicBezTo>
                  <a:lnTo>
                    <a:pt x="12260" y="27956"/>
                  </a:lnTo>
                  <a:cubicBezTo>
                    <a:pt x="12267" y="27949"/>
                    <a:pt x="12260" y="27942"/>
                    <a:pt x="12254" y="27942"/>
                  </a:cubicBezTo>
                  <a:lnTo>
                    <a:pt x="12234" y="27936"/>
                  </a:lnTo>
                  <a:close/>
                  <a:moveTo>
                    <a:pt x="7235" y="27842"/>
                  </a:moveTo>
                  <a:cubicBezTo>
                    <a:pt x="7226" y="27842"/>
                    <a:pt x="7218" y="27847"/>
                    <a:pt x="7214" y="27851"/>
                  </a:cubicBezTo>
                  <a:lnTo>
                    <a:pt x="7200" y="27884"/>
                  </a:lnTo>
                  <a:cubicBezTo>
                    <a:pt x="7194" y="27916"/>
                    <a:pt x="7187" y="27949"/>
                    <a:pt x="7187" y="27969"/>
                  </a:cubicBezTo>
                  <a:lnTo>
                    <a:pt x="7187" y="28027"/>
                  </a:lnTo>
                  <a:cubicBezTo>
                    <a:pt x="7181" y="28047"/>
                    <a:pt x="7181" y="28066"/>
                    <a:pt x="7187" y="28073"/>
                  </a:cubicBezTo>
                  <a:cubicBezTo>
                    <a:pt x="7192" y="28077"/>
                    <a:pt x="7197" y="28082"/>
                    <a:pt x="7204" y="28082"/>
                  </a:cubicBezTo>
                  <a:cubicBezTo>
                    <a:pt x="7206" y="28082"/>
                    <a:pt x="7210" y="28081"/>
                    <a:pt x="7214" y="28079"/>
                  </a:cubicBezTo>
                  <a:cubicBezTo>
                    <a:pt x="7227" y="28079"/>
                    <a:pt x="7240" y="28079"/>
                    <a:pt x="7246" y="28073"/>
                  </a:cubicBezTo>
                  <a:lnTo>
                    <a:pt x="7246" y="28066"/>
                  </a:lnTo>
                  <a:cubicBezTo>
                    <a:pt x="7259" y="28060"/>
                    <a:pt x="7266" y="28047"/>
                    <a:pt x="7266" y="28021"/>
                  </a:cubicBezTo>
                  <a:cubicBezTo>
                    <a:pt x="7272" y="27995"/>
                    <a:pt x="7272" y="27969"/>
                    <a:pt x="7266" y="27942"/>
                  </a:cubicBezTo>
                  <a:lnTo>
                    <a:pt x="7259" y="27897"/>
                  </a:lnTo>
                  <a:cubicBezTo>
                    <a:pt x="7259" y="27884"/>
                    <a:pt x="7259" y="27864"/>
                    <a:pt x="7272" y="27851"/>
                  </a:cubicBezTo>
                  <a:cubicBezTo>
                    <a:pt x="7266" y="27845"/>
                    <a:pt x="7253" y="27845"/>
                    <a:pt x="7246" y="27845"/>
                  </a:cubicBezTo>
                  <a:cubicBezTo>
                    <a:pt x="7242" y="27843"/>
                    <a:pt x="7238" y="27842"/>
                    <a:pt x="7235" y="27842"/>
                  </a:cubicBezTo>
                  <a:close/>
                  <a:moveTo>
                    <a:pt x="5490" y="27936"/>
                  </a:moveTo>
                  <a:cubicBezTo>
                    <a:pt x="5477" y="27936"/>
                    <a:pt x="5471" y="27942"/>
                    <a:pt x="5464" y="27956"/>
                  </a:cubicBezTo>
                  <a:lnTo>
                    <a:pt x="5445" y="27982"/>
                  </a:lnTo>
                  <a:cubicBezTo>
                    <a:pt x="5438" y="27995"/>
                    <a:pt x="5432" y="28021"/>
                    <a:pt x="5432" y="28047"/>
                  </a:cubicBezTo>
                  <a:lnTo>
                    <a:pt x="5438" y="28066"/>
                  </a:lnTo>
                  <a:lnTo>
                    <a:pt x="5458" y="28086"/>
                  </a:lnTo>
                  <a:cubicBezTo>
                    <a:pt x="5471" y="28090"/>
                    <a:pt x="5482" y="28095"/>
                    <a:pt x="5491" y="28095"/>
                  </a:cubicBezTo>
                  <a:cubicBezTo>
                    <a:pt x="5495" y="28095"/>
                    <a:pt x="5499" y="28094"/>
                    <a:pt x="5503" y="28092"/>
                  </a:cubicBezTo>
                  <a:lnTo>
                    <a:pt x="5516" y="28073"/>
                  </a:lnTo>
                  <a:cubicBezTo>
                    <a:pt x="5497" y="28053"/>
                    <a:pt x="5497" y="28034"/>
                    <a:pt x="5510" y="28014"/>
                  </a:cubicBezTo>
                  <a:cubicBezTo>
                    <a:pt x="5516" y="27995"/>
                    <a:pt x="5523" y="27982"/>
                    <a:pt x="5523" y="27975"/>
                  </a:cubicBezTo>
                  <a:cubicBezTo>
                    <a:pt x="5516" y="27962"/>
                    <a:pt x="5516" y="27956"/>
                    <a:pt x="5510" y="27949"/>
                  </a:cubicBezTo>
                  <a:cubicBezTo>
                    <a:pt x="5503" y="27936"/>
                    <a:pt x="5497" y="27936"/>
                    <a:pt x="5490" y="27936"/>
                  </a:cubicBezTo>
                  <a:close/>
                  <a:moveTo>
                    <a:pt x="14472" y="27982"/>
                  </a:moveTo>
                  <a:lnTo>
                    <a:pt x="14426" y="28014"/>
                  </a:lnTo>
                  <a:lnTo>
                    <a:pt x="14407" y="28014"/>
                  </a:lnTo>
                  <a:cubicBezTo>
                    <a:pt x="14400" y="28014"/>
                    <a:pt x="14394" y="28027"/>
                    <a:pt x="14387" y="28040"/>
                  </a:cubicBezTo>
                  <a:cubicBezTo>
                    <a:pt x="14374" y="28053"/>
                    <a:pt x="14361" y="28066"/>
                    <a:pt x="14348" y="28073"/>
                  </a:cubicBezTo>
                  <a:cubicBezTo>
                    <a:pt x="14348" y="28079"/>
                    <a:pt x="14354" y="28092"/>
                    <a:pt x="14361" y="28099"/>
                  </a:cubicBezTo>
                  <a:lnTo>
                    <a:pt x="14400" y="28099"/>
                  </a:lnTo>
                  <a:cubicBezTo>
                    <a:pt x="14420" y="28099"/>
                    <a:pt x="14439" y="28086"/>
                    <a:pt x="14452" y="28073"/>
                  </a:cubicBezTo>
                  <a:lnTo>
                    <a:pt x="14485" y="28034"/>
                  </a:lnTo>
                  <a:lnTo>
                    <a:pt x="14504" y="28008"/>
                  </a:lnTo>
                  <a:cubicBezTo>
                    <a:pt x="14498" y="27995"/>
                    <a:pt x="14485" y="27982"/>
                    <a:pt x="14472" y="27982"/>
                  </a:cubicBezTo>
                  <a:close/>
                  <a:moveTo>
                    <a:pt x="11727" y="28099"/>
                  </a:moveTo>
                  <a:lnTo>
                    <a:pt x="11708" y="28105"/>
                  </a:lnTo>
                  <a:cubicBezTo>
                    <a:pt x="11701" y="28112"/>
                    <a:pt x="11695" y="28118"/>
                    <a:pt x="11695" y="28125"/>
                  </a:cubicBezTo>
                  <a:lnTo>
                    <a:pt x="11688" y="28144"/>
                  </a:lnTo>
                  <a:lnTo>
                    <a:pt x="11695" y="28157"/>
                  </a:lnTo>
                  <a:cubicBezTo>
                    <a:pt x="11695" y="28170"/>
                    <a:pt x="11708" y="28170"/>
                    <a:pt x="11727" y="28170"/>
                  </a:cubicBezTo>
                  <a:lnTo>
                    <a:pt x="11779" y="28170"/>
                  </a:lnTo>
                  <a:lnTo>
                    <a:pt x="11779" y="28164"/>
                  </a:lnTo>
                  <a:lnTo>
                    <a:pt x="11805" y="28157"/>
                  </a:lnTo>
                  <a:cubicBezTo>
                    <a:pt x="11812" y="28151"/>
                    <a:pt x="11805" y="28144"/>
                    <a:pt x="11805" y="28144"/>
                  </a:cubicBezTo>
                  <a:lnTo>
                    <a:pt x="11760" y="28118"/>
                  </a:lnTo>
                  <a:cubicBezTo>
                    <a:pt x="11747" y="28105"/>
                    <a:pt x="11734" y="28099"/>
                    <a:pt x="11727" y="28099"/>
                  </a:cubicBezTo>
                  <a:close/>
                  <a:moveTo>
                    <a:pt x="14088" y="28144"/>
                  </a:moveTo>
                  <a:cubicBezTo>
                    <a:pt x="14068" y="28144"/>
                    <a:pt x="14042" y="28157"/>
                    <a:pt x="14023" y="28177"/>
                  </a:cubicBezTo>
                  <a:cubicBezTo>
                    <a:pt x="14029" y="28196"/>
                    <a:pt x="14029" y="28203"/>
                    <a:pt x="14029" y="28203"/>
                  </a:cubicBezTo>
                  <a:lnTo>
                    <a:pt x="14049" y="28209"/>
                  </a:lnTo>
                  <a:lnTo>
                    <a:pt x="14094" y="28209"/>
                  </a:lnTo>
                  <a:cubicBezTo>
                    <a:pt x="14101" y="28203"/>
                    <a:pt x="14107" y="28196"/>
                    <a:pt x="14127" y="28196"/>
                  </a:cubicBezTo>
                  <a:cubicBezTo>
                    <a:pt x="14140" y="28183"/>
                    <a:pt x="14146" y="28170"/>
                    <a:pt x="14146" y="28164"/>
                  </a:cubicBezTo>
                  <a:cubicBezTo>
                    <a:pt x="14146" y="28157"/>
                    <a:pt x="14133" y="28151"/>
                    <a:pt x="14127" y="28151"/>
                  </a:cubicBezTo>
                  <a:lnTo>
                    <a:pt x="14094" y="28144"/>
                  </a:lnTo>
                  <a:close/>
                  <a:moveTo>
                    <a:pt x="13880" y="28164"/>
                  </a:moveTo>
                  <a:cubicBezTo>
                    <a:pt x="13880" y="28170"/>
                    <a:pt x="13880" y="28170"/>
                    <a:pt x="13880" y="28170"/>
                  </a:cubicBezTo>
                  <a:lnTo>
                    <a:pt x="13873" y="28170"/>
                  </a:lnTo>
                  <a:lnTo>
                    <a:pt x="13854" y="28177"/>
                  </a:lnTo>
                  <a:cubicBezTo>
                    <a:pt x="13841" y="28196"/>
                    <a:pt x="13828" y="28209"/>
                    <a:pt x="13828" y="28216"/>
                  </a:cubicBezTo>
                  <a:cubicBezTo>
                    <a:pt x="13828" y="28229"/>
                    <a:pt x="13834" y="28235"/>
                    <a:pt x="13847" y="28242"/>
                  </a:cubicBezTo>
                  <a:lnTo>
                    <a:pt x="13886" y="28255"/>
                  </a:lnTo>
                  <a:lnTo>
                    <a:pt x="13906" y="28255"/>
                  </a:lnTo>
                  <a:cubicBezTo>
                    <a:pt x="13912" y="28255"/>
                    <a:pt x="13919" y="28248"/>
                    <a:pt x="13925" y="28242"/>
                  </a:cubicBezTo>
                  <a:cubicBezTo>
                    <a:pt x="13932" y="28235"/>
                    <a:pt x="13938" y="28222"/>
                    <a:pt x="13938" y="28216"/>
                  </a:cubicBezTo>
                  <a:lnTo>
                    <a:pt x="13938" y="28196"/>
                  </a:lnTo>
                  <a:cubicBezTo>
                    <a:pt x="13938" y="28183"/>
                    <a:pt x="13932" y="28177"/>
                    <a:pt x="13919" y="28170"/>
                  </a:cubicBezTo>
                  <a:lnTo>
                    <a:pt x="13880" y="28164"/>
                  </a:lnTo>
                  <a:close/>
                  <a:moveTo>
                    <a:pt x="7135" y="28235"/>
                  </a:moveTo>
                  <a:cubicBezTo>
                    <a:pt x="7129" y="28235"/>
                    <a:pt x="7122" y="28235"/>
                    <a:pt x="7116" y="28242"/>
                  </a:cubicBezTo>
                  <a:cubicBezTo>
                    <a:pt x="7103" y="28248"/>
                    <a:pt x="7096" y="28248"/>
                    <a:pt x="7096" y="28261"/>
                  </a:cubicBezTo>
                  <a:lnTo>
                    <a:pt x="7090" y="28274"/>
                  </a:lnTo>
                  <a:cubicBezTo>
                    <a:pt x="7090" y="28281"/>
                    <a:pt x="7090" y="28294"/>
                    <a:pt x="7077" y="28307"/>
                  </a:cubicBezTo>
                  <a:cubicBezTo>
                    <a:pt x="7070" y="28313"/>
                    <a:pt x="7070" y="28320"/>
                    <a:pt x="7083" y="28333"/>
                  </a:cubicBezTo>
                  <a:cubicBezTo>
                    <a:pt x="7077" y="28333"/>
                    <a:pt x="7077" y="28339"/>
                    <a:pt x="7077" y="28346"/>
                  </a:cubicBezTo>
                  <a:cubicBezTo>
                    <a:pt x="7077" y="28359"/>
                    <a:pt x="7077" y="28365"/>
                    <a:pt x="7083" y="28365"/>
                  </a:cubicBezTo>
                  <a:lnTo>
                    <a:pt x="7109" y="28352"/>
                  </a:lnTo>
                  <a:lnTo>
                    <a:pt x="7116" y="28339"/>
                  </a:lnTo>
                  <a:lnTo>
                    <a:pt x="7135" y="28326"/>
                  </a:lnTo>
                  <a:cubicBezTo>
                    <a:pt x="7142" y="28320"/>
                    <a:pt x="7142" y="28307"/>
                    <a:pt x="7142" y="28281"/>
                  </a:cubicBezTo>
                  <a:cubicBezTo>
                    <a:pt x="7142" y="28268"/>
                    <a:pt x="7148" y="28255"/>
                    <a:pt x="7155" y="28248"/>
                  </a:cubicBezTo>
                  <a:cubicBezTo>
                    <a:pt x="7155" y="28242"/>
                    <a:pt x="7148" y="28235"/>
                    <a:pt x="7135" y="28235"/>
                  </a:cubicBezTo>
                  <a:close/>
                  <a:moveTo>
                    <a:pt x="5490" y="28294"/>
                  </a:moveTo>
                  <a:lnTo>
                    <a:pt x="5464" y="28300"/>
                  </a:lnTo>
                  <a:lnTo>
                    <a:pt x="5458" y="28326"/>
                  </a:lnTo>
                  <a:cubicBezTo>
                    <a:pt x="5458" y="28346"/>
                    <a:pt x="5458" y="28365"/>
                    <a:pt x="5458" y="28385"/>
                  </a:cubicBezTo>
                  <a:cubicBezTo>
                    <a:pt x="5458" y="28424"/>
                    <a:pt x="5464" y="28450"/>
                    <a:pt x="5471" y="28469"/>
                  </a:cubicBezTo>
                  <a:lnTo>
                    <a:pt x="5503" y="28469"/>
                  </a:lnTo>
                  <a:cubicBezTo>
                    <a:pt x="5516" y="28437"/>
                    <a:pt x="5523" y="28404"/>
                    <a:pt x="5523" y="28372"/>
                  </a:cubicBezTo>
                  <a:cubicBezTo>
                    <a:pt x="5523" y="28352"/>
                    <a:pt x="5523" y="28333"/>
                    <a:pt x="5516" y="28313"/>
                  </a:cubicBezTo>
                  <a:cubicBezTo>
                    <a:pt x="5503" y="28300"/>
                    <a:pt x="5497" y="28294"/>
                    <a:pt x="5490" y="28294"/>
                  </a:cubicBezTo>
                  <a:close/>
                  <a:moveTo>
                    <a:pt x="13034" y="28443"/>
                  </a:moveTo>
                  <a:lnTo>
                    <a:pt x="13034" y="28450"/>
                  </a:lnTo>
                  <a:cubicBezTo>
                    <a:pt x="13034" y="28447"/>
                    <a:pt x="13033" y="28446"/>
                    <a:pt x="13031" y="28446"/>
                  </a:cubicBezTo>
                  <a:cubicBezTo>
                    <a:pt x="13029" y="28446"/>
                    <a:pt x="13025" y="28449"/>
                    <a:pt x="13021" y="28456"/>
                  </a:cubicBezTo>
                  <a:lnTo>
                    <a:pt x="13015" y="28469"/>
                  </a:lnTo>
                  <a:lnTo>
                    <a:pt x="13021" y="28495"/>
                  </a:lnTo>
                  <a:cubicBezTo>
                    <a:pt x="13034" y="28508"/>
                    <a:pt x="13041" y="28515"/>
                    <a:pt x="13034" y="28521"/>
                  </a:cubicBezTo>
                  <a:lnTo>
                    <a:pt x="13073" y="28528"/>
                  </a:lnTo>
                  <a:cubicBezTo>
                    <a:pt x="13080" y="28521"/>
                    <a:pt x="13086" y="28508"/>
                    <a:pt x="13093" y="28502"/>
                  </a:cubicBezTo>
                  <a:cubicBezTo>
                    <a:pt x="13086" y="28502"/>
                    <a:pt x="13086" y="28495"/>
                    <a:pt x="13080" y="28482"/>
                  </a:cubicBezTo>
                  <a:cubicBezTo>
                    <a:pt x="13080" y="28463"/>
                    <a:pt x="13080" y="28456"/>
                    <a:pt x="13080" y="28456"/>
                  </a:cubicBezTo>
                  <a:cubicBezTo>
                    <a:pt x="13067" y="28443"/>
                    <a:pt x="13054" y="28443"/>
                    <a:pt x="13034" y="28443"/>
                  </a:cubicBezTo>
                  <a:close/>
                  <a:moveTo>
                    <a:pt x="12872" y="28443"/>
                  </a:moveTo>
                  <a:cubicBezTo>
                    <a:pt x="12859" y="28443"/>
                    <a:pt x="12839" y="28456"/>
                    <a:pt x="12826" y="28469"/>
                  </a:cubicBezTo>
                  <a:cubicBezTo>
                    <a:pt x="12813" y="28482"/>
                    <a:pt x="12807" y="28489"/>
                    <a:pt x="12800" y="28489"/>
                  </a:cubicBezTo>
                  <a:lnTo>
                    <a:pt x="12787" y="28495"/>
                  </a:lnTo>
                  <a:cubicBezTo>
                    <a:pt x="12781" y="28502"/>
                    <a:pt x="12774" y="28508"/>
                    <a:pt x="12774" y="28521"/>
                  </a:cubicBezTo>
                  <a:cubicBezTo>
                    <a:pt x="12774" y="28534"/>
                    <a:pt x="12774" y="28541"/>
                    <a:pt x="12781" y="28547"/>
                  </a:cubicBezTo>
                  <a:cubicBezTo>
                    <a:pt x="12787" y="28554"/>
                    <a:pt x="12807" y="28560"/>
                    <a:pt x="12826" y="28560"/>
                  </a:cubicBezTo>
                  <a:lnTo>
                    <a:pt x="12846" y="28554"/>
                  </a:lnTo>
                  <a:cubicBezTo>
                    <a:pt x="12846" y="28554"/>
                    <a:pt x="12852" y="28547"/>
                    <a:pt x="12865" y="28541"/>
                  </a:cubicBezTo>
                  <a:lnTo>
                    <a:pt x="12898" y="28495"/>
                  </a:lnTo>
                  <a:lnTo>
                    <a:pt x="12904" y="28476"/>
                  </a:lnTo>
                  <a:cubicBezTo>
                    <a:pt x="12911" y="28469"/>
                    <a:pt x="12911" y="28463"/>
                    <a:pt x="12904" y="28456"/>
                  </a:cubicBezTo>
                  <a:cubicBezTo>
                    <a:pt x="12891" y="28443"/>
                    <a:pt x="12885" y="28443"/>
                    <a:pt x="12878" y="28443"/>
                  </a:cubicBezTo>
                  <a:close/>
                  <a:moveTo>
                    <a:pt x="6921" y="28508"/>
                  </a:moveTo>
                  <a:cubicBezTo>
                    <a:pt x="6908" y="28508"/>
                    <a:pt x="6895" y="28515"/>
                    <a:pt x="6882" y="28534"/>
                  </a:cubicBezTo>
                  <a:lnTo>
                    <a:pt x="6875" y="28547"/>
                  </a:lnTo>
                  <a:cubicBezTo>
                    <a:pt x="6875" y="28567"/>
                    <a:pt x="6875" y="28580"/>
                    <a:pt x="6882" y="28599"/>
                  </a:cubicBezTo>
                  <a:lnTo>
                    <a:pt x="6921" y="28599"/>
                  </a:lnTo>
                  <a:lnTo>
                    <a:pt x="6921" y="28593"/>
                  </a:lnTo>
                  <a:cubicBezTo>
                    <a:pt x="6927" y="28593"/>
                    <a:pt x="6934" y="28593"/>
                    <a:pt x="6940" y="28586"/>
                  </a:cubicBezTo>
                  <a:lnTo>
                    <a:pt x="6947" y="28580"/>
                  </a:lnTo>
                  <a:lnTo>
                    <a:pt x="6960" y="28554"/>
                  </a:lnTo>
                  <a:cubicBezTo>
                    <a:pt x="6966" y="28541"/>
                    <a:pt x="6966" y="28534"/>
                    <a:pt x="6960" y="28528"/>
                  </a:cubicBezTo>
                  <a:cubicBezTo>
                    <a:pt x="6960" y="28515"/>
                    <a:pt x="6947" y="28508"/>
                    <a:pt x="6927" y="28508"/>
                  </a:cubicBezTo>
                  <a:close/>
                  <a:moveTo>
                    <a:pt x="13792" y="28493"/>
                  </a:moveTo>
                  <a:cubicBezTo>
                    <a:pt x="13783" y="28493"/>
                    <a:pt x="13774" y="28500"/>
                    <a:pt x="13769" y="28515"/>
                  </a:cubicBezTo>
                  <a:cubicBezTo>
                    <a:pt x="13756" y="28534"/>
                    <a:pt x="13756" y="28560"/>
                    <a:pt x="13769" y="28586"/>
                  </a:cubicBezTo>
                  <a:lnTo>
                    <a:pt x="13795" y="28632"/>
                  </a:lnTo>
                  <a:cubicBezTo>
                    <a:pt x="13795" y="28645"/>
                    <a:pt x="13802" y="28658"/>
                    <a:pt x="13802" y="28677"/>
                  </a:cubicBezTo>
                  <a:cubicBezTo>
                    <a:pt x="13815" y="28697"/>
                    <a:pt x="13821" y="28703"/>
                    <a:pt x="13834" y="28703"/>
                  </a:cubicBezTo>
                  <a:lnTo>
                    <a:pt x="13847" y="28671"/>
                  </a:lnTo>
                  <a:cubicBezTo>
                    <a:pt x="13867" y="28645"/>
                    <a:pt x="13867" y="28619"/>
                    <a:pt x="13860" y="28606"/>
                  </a:cubicBezTo>
                  <a:lnTo>
                    <a:pt x="13841" y="28580"/>
                  </a:lnTo>
                  <a:cubicBezTo>
                    <a:pt x="13834" y="28567"/>
                    <a:pt x="13821" y="28547"/>
                    <a:pt x="13821" y="28534"/>
                  </a:cubicBezTo>
                  <a:cubicBezTo>
                    <a:pt x="13815" y="28508"/>
                    <a:pt x="13808" y="28495"/>
                    <a:pt x="13802" y="28495"/>
                  </a:cubicBezTo>
                  <a:cubicBezTo>
                    <a:pt x="13798" y="28494"/>
                    <a:pt x="13795" y="28493"/>
                    <a:pt x="13792" y="28493"/>
                  </a:cubicBezTo>
                  <a:close/>
                  <a:moveTo>
                    <a:pt x="5419" y="28612"/>
                  </a:moveTo>
                  <a:lnTo>
                    <a:pt x="5412" y="28625"/>
                  </a:lnTo>
                  <a:cubicBezTo>
                    <a:pt x="5412" y="28622"/>
                    <a:pt x="5410" y="28620"/>
                    <a:pt x="5408" y="28620"/>
                  </a:cubicBezTo>
                  <a:cubicBezTo>
                    <a:pt x="5405" y="28620"/>
                    <a:pt x="5402" y="28622"/>
                    <a:pt x="5399" y="28625"/>
                  </a:cubicBezTo>
                  <a:cubicBezTo>
                    <a:pt x="5392" y="28632"/>
                    <a:pt x="5386" y="28638"/>
                    <a:pt x="5379" y="28658"/>
                  </a:cubicBezTo>
                  <a:cubicBezTo>
                    <a:pt x="5379" y="28664"/>
                    <a:pt x="5373" y="28671"/>
                    <a:pt x="5366" y="28677"/>
                  </a:cubicBezTo>
                  <a:cubicBezTo>
                    <a:pt x="5360" y="28684"/>
                    <a:pt x="5366" y="28697"/>
                    <a:pt x="5379" y="28703"/>
                  </a:cubicBezTo>
                  <a:lnTo>
                    <a:pt x="5386" y="28710"/>
                  </a:lnTo>
                  <a:lnTo>
                    <a:pt x="5392" y="28710"/>
                  </a:lnTo>
                  <a:lnTo>
                    <a:pt x="5399" y="28703"/>
                  </a:lnTo>
                  <a:lnTo>
                    <a:pt x="5419" y="28703"/>
                  </a:lnTo>
                  <a:cubicBezTo>
                    <a:pt x="5438" y="28697"/>
                    <a:pt x="5451" y="28677"/>
                    <a:pt x="5451" y="28658"/>
                  </a:cubicBezTo>
                  <a:lnTo>
                    <a:pt x="5445" y="28632"/>
                  </a:lnTo>
                  <a:lnTo>
                    <a:pt x="5438" y="28625"/>
                  </a:lnTo>
                  <a:cubicBezTo>
                    <a:pt x="5432" y="28625"/>
                    <a:pt x="5425" y="28619"/>
                    <a:pt x="5419" y="28612"/>
                  </a:cubicBezTo>
                  <a:close/>
                  <a:moveTo>
                    <a:pt x="6739" y="28645"/>
                  </a:moveTo>
                  <a:cubicBezTo>
                    <a:pt x="6739" y="28651"/>
                    <a:pt x="6739" y="28658"/>
                    <a:pt x="6732" y="28658"/>
                  </a:cubicBezTo>
                  <a:cubicBezTo>
                    <a:pt x="6726" y="28658"/>
                    <a:pt x="6719" y="28664"/>
                    <a:pt x="6726" y="28664"/>
                  </a:cubicBezTo>
                  <a:cubicBezTo>
                    <a:pt x="6722" y="28666"/>
                    <a:pt x="6717" y="28667"/>
                    <a:pt x="6711" y="28667"/>
                  </a:cubicBezTo>
                  <a:cubicBezTo>
                    <a:pt x="6697" y="28667"/>
                    <a:pt x="6677" y="28662"/>
                    <a:pt x="6654" y="28658"/>
                  </a:cubicBezTo>
                  <a:lnTo>
                    <a:pt x="6602" y="28658"/>
                  </a:lnTo>
                  <a:cubicBezTo>
                    <a:pt x="6583" y="28658"/>
                    <a:pt x="6563" y="28658"/>
                    <a:pt x="6550" y="28664"/>
                  </a:cubicBezTo>
                  <a:cubicBezTo>
                    <a:pt x="6531" y="28684"/>
                    <a:pt x="6524" y="28697"/>
                    <a:pt x="6537" y="28710"/>
                  </a:cubicBezTo>
                  <a:cubicBezTo>
                    <a:pt x="6559" y="28713"/>
                    <a:pt x="6579" y="28714"/>
                    <a:pt x="6600" y="28714"/>
                  </a:cubicBezTo>
                  <a:cubicBezTo>
                    <a:pt x="6629" y="28714"/>
                    <a:pt x="6659" y="28711"/>
                    <a:pt x="6693" y="28703"/>
                  </a:cubicBezTo>
                  <a:lnTo>
                    <a:pt x="6758" y="28677"/>
                  </a:lnTo>
                  <a:lnTo>
                    <a:pt x="6810" y="28671"/>
                  </a:lnTo>
                  <a:lnTo>
                    <a:pt x="6804" y="28651"/>
                  </a:lnTo>
                  <a:lnTo>
                    <a:pt x="6739" y="28645"/>
                  </a:lnTo>
                  <a:close/>
                  <a:moveTo>
                    <a:pt x="12377" y="28606"/>
                  </a:moveTo>
                  <a:lnTo>
                    <a:pt x="12364" y="28612"/>
                  </a:lnTo>
                  <a:cubicBezTo>
                    <a:pt x="12358" y="28612"/>
                    <a:pt x="12345" y="28619"/>
                    <a:pt x="12325" y="28625"/>
                  </a:cubicBezTo>
                  <a:cubicBezTo>
                    <a:pt x="12299" y="28632"/>
                    <a:pt x="12273" y="28645"/>
                    <a:pt x="12234" y="28671"/>
                  </a:cubicBezTo>
                  <a:lnTo>
                    <a:pt x="12202" y="28697"/>
                  </a:lnTo>
                  <a:cubicBezTo>
                    <a:pt x="12195" y="28716"/>
                    <a:pt x="12195" y="28729"/>
                    <a:pt x="12202" y="28742"/>
                  </a:cubicBezTo>
                  <a:cubicBezTo>
                    <a:pt x="12208" y="28749"/>
                    <a:pt x="12221" y="28749"/>
                    <a:pt x="12234" y="28749"/>
                  </a:cubicBezTo>
                  <a:cubicBezTo>
                    <a:pt x="12260" y="28749"/>
                    <a:pt x="12280" y="28742"/>
                    <a:pt x="12293" y="28729"/>
                  </a:cubicBezTo>
                  <a:cubicBezTo>
                    <a:pt x="12299" y="28723"/>
                    <a:pt x="12312" y="28716"/>
                    <a:pt x="12319" y="28716"/>
                  </a:cubicBezTo>
                  <a:cubicBezTo>
                    <a:pt x="12332" y="28710"/>
                    <a:pt x="12351" y="28710"/>
                    <a:pt x="12358" y="28703"/>
                  </a:cubicBezTo>
                  <a:lnTo>
                    <a:pt x="12377" y="28684"/>
                  </a:lnTo>
                  <a:lnTo>
                    <a:pt x="12410" y="28625"/>
                  </a:lnTo>
                  <a:cubicBezTo>
                    <a:pt x="12403" y="28619"/>
                    <a:pt x="12390" y="28612"/>
                    <a:pt x="12377" y="28606"/>
                  </a:cubicBezTo>
                  <a:close/>
                  <a:moveTo>
                    <a:pt x="4981" y="28675"/>
                  </a:moveTo>
                  <a:cubicBezTo>
                    <a:pt x="4977" y="28675"/>
                    <a:pt x="4974" y="28675"/>
                    <a:pt x="4970" y="28677"/>
                  </a:cubicBezTo>
                  <a:lnTo>
                    <a:pt x="4970" y="28684"/>
                  </a:lnTo>
                  <a:lnTo>
                    <a:pt x="4950" y="28684"/>
                  </a:lnTo>
                  <a:cubicBezTo>
                    <a:pt x="4944" y="28703"/>
                    <a:pt x="4944" y="28716"/>
                    <a:pt x="4950" y="28729"/>
                  </a:cubicBezTo>
                  <a:cubicBezTo>
                    <a:pt x="4957" y="28742"/>
                    <a:pt x="4970" y="28749"/>
                    <a:pt x="4983" y="28749"/>
                  </a:cubicBezTo>
                  <a:cubicBezTo>
                    <a:pt x="5002" y="28762"/>
                    <a:pt x="5028" y="28768"/>
                    <a:pt x="5061" y="28768"/>
                  </a:cubicBezTo>
                  <a:cubicBezTo>
                    <a:pt x="5080" y="28768"/>
                    <a:pt x="5106" y="28768"/>
                    <a:pt x="5139" y="28762"/>
                  </a:cubicBezTo>
                  <a:cubicBezTo>
                    <a:pt x="5145" y="28742"/>
                    <a:pt x="5139" y="28723"/>
                    <a:pt x="5132" y="28716"/>
                  </a:cubicBezTo>
                  <a:lnTo>
                    <a:pt x="5119" y="28703"/>
                  </a:lnTo>
                  <a:cubicBezTo>
                    <a:pt x="5067" y="28703"/>
                    <a:pt x="5028" y="28697"/>
                    <a:pt x="5009" y="28684"/>
                  </a:cubicBezTo>
                  <a:cubicBezTo>
                    <a:pt x="5000" y="28679"/>
                    <a:pt x="4990" y="28675"/>
                    <a:pt x="4981" y="28675"/>
                  </a:cubicBezTo>
                  <a:close/>
                  <a:moveTo>
                    <a:pt x="11486" y="28723"/>
                  </a:moveTo>
                  <a:cubicBezTo>
                    <a:pt x="11499" y="28729"/>
                    <a:pt x="11499" y="28736"/>
                    <a:pt x="11480" y="28736"/>
                  </a:cubicBezTo>
                  <a:cubicBezTo>
                    <a:pt x="11467" y="28736"/>
                    <a:pt x="11454" y="28742"/>
                    <a:pt x="11441" y="28755"/>
                  </a:cubicBezTo>
                  <a:cubicBezTo>
                    <a:pt x="11447" y="28768"/>
                    <a:pt x="11460" y="28781"/>
                    <a:pt x="11486" y="28794"/>
                  </a:cubicBezTo>
                  <a:cubicBezTo>
                    <a:pt x="11506" y="28801"/>
                    <a:pt x="11545" y="28807"/>
                    <a:pt x="11590" y="28807"/>
                  </a:cubicBezTo>
                  <a:lnTo>
                    <a:pt x="11695" y="28801"/>
                  </a:lnTo>
                  <a:cubicBezTo>
                    <a:pt x="11714" y="28794"/>
                    <a:pt x="11727" y="28788"/>
                    <a:pt x="11734" y="28775"/>
                  </a:cubicBezTo>
                  <a:cubicBezTo>
                    <a:pt x="11721" y="28762"/>
                    <a:pt x="11695" y="28749"/>
                    <a:pt x="11655" y="28749"/>
                  </a:cubicBezTo>
                  <a:cubicBezTo>
                    <a:pt x="11616" y="28749"/>
                    <a:pt x="11577" y="28742"/>
                    <a:pt x="11545" y="28736"/>
                  </a:cubicBezTo>
                  <a:cubicBezTo>
                    <a:pt x="11506" y="28729"/>
                    <a:pt x="11493" y="28723"/>
                    <a:pt x="11486" y="28723"/>
                  </a:cubicBezTo>
                  <a:close/>
                  <a:moveTo>
                    <a:pt x="6244" y="28716"/>
                  </a:moveTo>
                  <a:lnTo>
                    <a:pt x="6238" y="28729"/>
                  </a:lnTo>
                  <a:cubicBezTo>
                    <a:pt x="6234" y="28728"/>
                    <a:pt x="6231" y="28727"/>
                    <a:pt x="6226" y="28727"/>
                  </a:cubicBezTo>
                  <a:cubicBezTo>
                    <a:pt x="6215" y="28727"/>
                    <a:pt x="6202" y="28733"/>
                    <a:pt x="6192" y="28742"/>
                  </a:cubicBezTo>
                  <a:lnTo>
                    <a:pt x="6186" y="28749"/>
                  </a:lnTo>
                  <a:lnTo>
                    <a:pt x="6179" y="28762"/>
                  </a:lnTo>
                  <a:cubicBezTo>
                    <a:pt x="6179" y="28775"/>
                    <a:pt x="6179" y="28788"/>
                    <a:pt x="6179" y="28794"/>
                  </a:cubicBezTo>
                  <a:cubicBezTo>
                    <a:pt x="6179" y="28814"/>
                    <a:pt x="6186" y="28820"/>
                    <a:pt x="6199" y="28827"/>
                  </a:cubicBezTo>
                  <a:lnTo>
                    <a:pt x="6218" y="28827"/>
                  </a:lnTo>
                  <a:cubicBezTo>
                    <a:pt x="6225" y="28830"/>
                    <a:pt x="6233" y="28832"/>
                    <a:pt x="6244" y="28832"/>
                  </a:cubicBezTo>
                  <a:cubicBezTo>
                    <a:pt x="6254" y="28832"/>
                    <a:pt x="6267" y="28830"/>
                    <a:pt x="6283" y="28827"/>
                  </a:cubicBezTo>
                  <a:cubicBezTo>
                    <a:pt x="6309" y="28807"/>
                    <a:pt x="6323" y="28788"/>
                    <a:pt x="6329" y="28775"/>
                  </a:cubicBezTo>
                  <a:cubicBezTo>
                    <a:pt x="6329" y="28768"/>
                    <a:pt x="6323" y="28762"/>
                    <a:pt x="6309" y="28749"/>
                  </a:cubicBezTo>
                  <a:lnTo>
                    <a:pt x="6244" y="28716"/>
                  </a:lnTo>
                  <a:close/>
                  <a:moveTo>
                    <a:pt x="13125" y="28742"/>
                  </a:moveTo>
                  <a:cubicBezTo>
                    <a:pt x="13119" y="28742"/>
                    <a:pt x="13119" y="28749"/>
                    <a:pt x="13112" y="28749"/>
                  </a:cubicBezTo>
                  <a:lnTo>
                    <a:pt x="13106" y="28762"/>
                  </a:lnTo>
                  <a:lnTo>
                    <a:pt x="13099" y="28788"/>
                  </a:lnTo>
                  <a:cubicBezTo>
                    <a:pt x="13093" y="28807"/>
                    <a:pt x="13093" y="28827"/>
                    <a:pt x="13099" y="28846"/>
                  </a:cubicBezTo>
                  <a:lnTo>
                    <a:pt x="13106" y="28866"/>
                  </a:lnTo>
                  <a:lnTo>
                    <a:pt x="13112" y="28899"/>
                  </a:lnTo>
                  <a:cubicBezTo>
                    <a:pt x="13119" y="28925"/>
                    <a:pt x="13119" y="28944"/>
                    <a:pt x="13125" y="28957"/>
                  </a:cubicBezTo>
                  <a:lnTo>
                    <a:pt x="13164" y="28957"/>
                  </a:lnTo>
                  <a:cubicBezTo>
                    <a:pt x="13177" y="28938"/>
                    <a:pt x="13184" y="28912"/>
                    <a:pt x="13184" y="28873"/>
                  </a:cubicBezTo>
                  <a:lnTo>
                    <a:pt x="13177" y="28840"/>
                  </a:lnTo>
                  <a:lnTo>
                    <a:pt x="13164" y="28814"/>
                  </a:lnTo>
                  <a:lnTo>
                    <a:pt x="13151" y="28775"/>
                  </a:lnTo>
                  <a:cubicBezTo>
                    <a:pt x="13151" y="28762"/>
                    <a:pt x="13151" y="28755"/>
                    <a:pt x="13145" y="28749"/>
                  </a:cubicBezTo>
                  <a:lnTo>
                    <a:pt x="13125" y="28742"/>
                  </a:lnTo>
                  <a:close/>
                  <a:moveTo>
                    <a:pt x="13912" y="28920"/>
                  </a:moveTo>
                  <a:cubicBezTo>
                    <a:pt x="13907" y="28920"/>
                    <a:pt x="13902" y="28921"/>
                    <a:pt x="13899" y="28925"/>
                  </a:cubicBezTo>
                  <a:cubicBezTo>
                    <a:pt x="13893" y="28925"/>
                    <a:pt x="13886" y="28938"/>
                    <a:pt x="13886" y="28957"/>
                  </a:cubicBezTo>
                  <a:cubicBezTo>
                    <a:pt x="13886" y="28977"/>
                    <a:pt x="13886" y="28990"/>
                    <a:pt x="13893" y="28996"/>
                  </a:cubicBezTo>
                  <a:lnTo>
                    <a:pt x="13938" y="29035"/>
                  </a:lnTo>
                  <a:cubicBezTo>
                    <a:pt x="13951" y="29042"/>
                    <a:pt x="13964" y="29042"/>
                    <a:pt x="13977" y="29048"/>
                  </a:cubicBezTo>
                  <a:cubicBezTo>
                    <a:pt x="13990" y="29029"/>
                    <a:pt x="13997" y="29022"/>
                    <a:pt x="14003" y="29009"/>
                  </a:cubicBezTo>
                  <a:lnTo>
                    <a:pt x="13971" y="28970"/>
                  </a:lnTo>
                  <a:lnTo>
                    <a:pt x="13945" y="28951"/>
                  </a:lnTo>
                  <a:cubicBezTo>
                    <a:pt x="13945" y="28951"/>
                    <a:pt x="13945" y="28944"/>
                    <a:pt x="13938" y="28938"/>
                  </a:cubicBezTo>
                  <a:lnTo>
                    <a:pt x="13925" y="28925"/>
                  </a:lnTo>
                  <a:cubicBezTo>
                    <a:pt x="13922" y="28921"/>
                    <a:pt x="13917" y="28920"/>
                    <a:pt x="13912" y="28920"/>
                  </a:cubicBezTo>
                  <a:close/>
                  <a:moveTo>
                    <a:pt x="10784" y="24788"/>
                  </a:moveTo>
                  <a:cubicBezTo>
                    <a:pt x="10777" y="25152"/>
                    <a:pt x="10777" y="25426"/>
                    <a:pt x="10777" y="25608"/>
                  </a:cubicBezTo>
                  <a:cubicBezTo>
                    <a:pt x="10784" y="25835"/>
                    <a:pt x="10797" y="26356"/>
                    <a:pt x="10823" y="27162"/>
                  </a:cubicBezTo>
                  <a:cubicBezTo>
                    <a:pt x="10856" y="27962"/>
                    <a:pt x="10895" y="28560"/>
                    <a:pt x="10947" y="28957"/>
                  </a:cubicBezTo>
                  <a:cubicBezTo>
                    <a:pt x="10960" y="29068"/>
                    <a:pt x="10979" y="29159"/>
                    <a:pt x="11005" y="29230"/>
                  </a:cubicBezTo>
                  <a:cubicBezTo>
                    <a:pt x="11025" y="29204"/>
                    <a:pt x="11031" y="29159"/>
                    <a:pt x="11025" y="29094"/>
                  </a:cubicBezTo>
                  <a:cubicBezTo>
                    <a:pt x="10908" y="27760"/>
                    <a:pt x="10836" y="26408"/>
                    <a:pt x="10817" y="25035"/>
                  </a:cubicBezTo>
                  <a:cubicBezTo>
                    <a:pt x="10817" y="24925"/>
                    <a:pt x="10804" y="24847"/>
                    <a:pt x="10784" y="24788"/>
                  </a:cubicBezTo>
                  <a:close/>
                  <a:moveTo>
                    <a:pt x="13210" y="29269"/>
                  </a:moveTo>
                  <a:lnTo>
                    <a:pt x="13210" y="29302"/>
                  </a:lnTo>
                  <a:cubicBezTo>
                    <a:pt x="13203" y="29308"/>
                    <a:pt x="13210" y="29321"/>
                    <a:pt x="13216" y="29334"/>
                  </a:cubicBezTo>
                  <a:cubicBezTo>
                    <a:pt x="13223" y="29354"/>
                    <a:pt x="13223" y="29367"/>
                    <a:pt x="13223" y="29373"/>
                  </a:cubicBezTo>
                  <a:lnTo>
                    <a:pt x="13236" y="29373"/>
                  </a:lnTo>
                  <a:cubicBezTo>
                    <a:pt x="13242" y="29360"/>
                    <a:pt x="13242" y="29347"/>
                    <a:pt x="13242" y="29334"/>
                  </a:cubicBezTo>
                  <a:lnTo>
                    <a:pt x="13242" y="29321"/>
                  </a:lnTo>
                  <a:lnTo>
                    <a:pt x="13236" y="29308"/>
                  </a:lnTo>
                  <a:cubicBezTo>
                    <a:pt x="13229" y="29302"/>
                    <a:pt x="13229" y="29289"/>
                    <a:pt x="13229" y="29269"/>
                  </a:cubicBezTo>
                  <a:close/>
                  <a:moveTo>
                    <a:pt x="6362" y="29302"/>
                  </a:moveTo>
                  <a:lnTo>
                    <a:pt x="6355" y="29308"/>
                  </a:lnTo>
                  <a:cubicBezTo>
                    <a:pt x="6329" y="29311"/>
                    <a:pt x="6300" y="29313"/>
                    <a:pt x="6269" y="29313"/>
                  </a:cubicBezTo>
                  <a:cubicBezTo>
                    <a:pt x="6238" y="29313"/>
                    <a:pt x="6205" y="29311"/>
                    <a:pt x="6173" y="29308"/>
                  </a:cubicBezTo>
                  <a:cubicBezTo>
                    <a:pt x="6167" y="29306"/>
                    <a:pt x="6162" y="29306"/>
                    <a:pt x="6157" y="29306"/>
                  </a:cubicBezTo>
                  <a:cubicBezTo>
                    <a:pt x="6146" y="29306"/>
                    <a:pt x="6138" y="29310"/>
                    <a:pt x="6134" y="29315"/>
                  </a:cubicBezTo>
                  <a:cubicBezTo>
                    <a:pt x="6121" y="29328"/>
                    <a:pt x="6121" y="29347"/>
                    <a:pt x="6134" y="29367"/>
                  </a:cubicBezTo>
                  <a:cubicBezTo>
                    <a:pt x="6153" y="29367"/>
                    <a:pt x="6173" y="29373"/>
                    <a:pt x="6186" y="29380"/>
                  </a:cubicBezTo>
                  <a:cubicBezTo>
                    <a:pt x="6205" y="29389"/>
                    <a:pt x="6217" y="29395"/>
                    <a:pt x="6225" y="29395"/>
                  </a:cubicBezTo>
                  <a:cubicBezTo>
                    <a:pt x="6228" y="29395"/>
                    <a:pt x="6230" y="29395"/>
                    <a:pt x="6231" y="29393"/>
                  </a:cubicBezTo>
                  <a:lnTo>
                    <a:pt x="6251" y="29386"/>
                  </a:lnTo>
                  <a:lnTo>
                    <a:pt x="6342" y="29373"/>
                  </a:lnTo>
                  <a:cubicBezTo>
                    <a:pt x="6368" y="29367"/>
                    <a:pt x="6394" y="29347"/>
                    <a:pt x="6414" y="29321"/>
                  </a:cubicBezTo>
                  <a:lnTo>
                    <a:pt x="6362" y="29302"/>
                  </a:lnTo>
                  <a:close/>
                  <a:moveTo>
                    <a:pt x="6654" y="29321"/>
                  </a:moveTo>
                  <a:lnTo>
                    <a:pt x="6635" y="29328"/>
                  </a:lnTo>
                  <a:cubicBezTo>
                    <a:pt x="6635" y="29328"/>
                    <a:pt x="6628" y="29328"/>
                    <a:pt x="6622" y="29334"/>
                  </a:cubicBezTo>
                  <a:lnTo>
                    <a:pt x="6622" y="29354"/>
                  </a:lnTo>
                  <a:cubicBezTo>
                    <a:pt x="6622" y="29367"/>
                    <a:pt x="6622" y="29380"/>
                    <a:pt x="6628" y="29386"/>
                  </a:cubicBezTo>
                  <a:cubicBezTo>
                    <a:pt x="6635" y="29386"/>
                    <a:pt x="6641" y="29393"/>
                    <a:pt x="6654" y="29393"/>
                  </a:cubicBezTo>
                  <a:cubicBezTo>
                    <a:pt x="6661" y="29393"/>
                    <a:pt x="6674" y="29406"/>
                    <a:pt x="6687" y="29412"/>
                  </a:cubicBezTo>
                  <a:cubicBezTo>
                    <a:pt x="6700" y="29412"/>
                    <a:pt x="6706" y="29419"/>
                    <a:pt x="6706" y="29419"/>
                  </a:cubicBezTo>
                  <a:cubicBezTo>
                    <a:pt x="6714" y="29424"/>
                    <a:pt x="6720" y="29426"/>
                    <a:pt x="6726" y="29426"/>
                  </a:cubicBezTo>
                  <a:cubicBezTo>
                    <a:pt x="6737" y="29426"/>
                    <a:pt x="6746" y="29420"/>
                    <a:pt x="6758" y="29412"/>
                  </a:cubicBezTo>
                  <a:lnTo>
                    <a:pt x="6765" y="29399"/>
                  </a:lnTo>
                  <a:lnTo>
                    <a:pt x="6758" y="29393"/>
                  </a:lnTo>
                  <a:cubicBezTo>
                    <a:pt x="6758" y="29380"/>
                    <a:pt x="6745" y="29367"/>
                    <a:pt x="6739" y="29354"/>
                  </a:cubicBezTo>
                  <a:lnTo>
                    <a:pt x="6693" y="29341"/>
                  </a:lnTo>
                  <a:cubicBezTo>
                    <a:pt x="6667" y="29328"/>
                    <a:pt x="6654" y="29321"/>
                    <a:pt x="6654" y="29321"/>
                  </a:cubicBezTo>
                  <a:close/>
                  <a:moveTo>
                    <a:pt x="4820" y="29386"/>
                  </a:moveTo>
                  <a:lnTo>
                    <a:pt x="4820" y="29393"/>
                  </a:lnTo>
                  <a:cubicBezTo>
                    <a:pt x="4814" y="29393"/>
                    <a:pt x="4801" y="29393"/>
                    <a:pt x="4794" y="29399"/>
                  </a:cubicBezTo>
                  <a:cubicBezTo>
                    <a:pt x="4788" y="29406"/>
                    <a:pt x="4788" y="29419"/>
                    <a:pt x="4794" y="29432"/>
                  </a:cubicBezTo>
                  <a:cubicBezTo>
                    <a:pt x="4794" y="29445"/>
                    <a:pt x="4801" y="29451"/>
                    <a:pt x="4807" y="29458"/>
                  </a:cubicBezTo>
                  <a:lnTo>
                    <a:pt x="4820" y="29458"/>
                  </a:lnTo>
                  <a:lnTo>
                    <a:pt x="4911" y="29464"/>
                  </a:lnTo>
                  <a:lnTo>
                    <a:pt x="4931" y="29451"/>
                  </a:lnTo>
                  <a:lnTo>
                    <a:pt x="4989" y="29438"/>
                  </a:lnTo>
                  <a:cubicBezTo>
                    <a:pt x="4996" y="29432"/>
                    <a:pt x="4996" y="29425"/>
                    <a:pt x="4996" y="29412"/>
                  </a:cubicBezTo>
                  <a:cubicBezTo>
                    <a:pt x="4996" y="29406"/>
                    <a:pt x="4989" y="29393"/>
                    <a:pt x="4970" y="29393"/>
                  </a:cubicBezTo>
                  <a:lnTo>
                    <a:pt x="4937" y="29386"/>
                  </a:lnTo>
                  <a:lnTo>
                    <a:pt x="4911" y="29393"/>
                  </a:lnTo>
                  <a:cubicBezTo>
                    <a:pt x="4892" y="29399"/>
                    <a:pt x="4872" y="29406"/>
                    <a:pt x="4853" y="29406"/>
                  </a:cubicBezTo>
                  <a:cubicBezTo>
                    <a:pt x="4846" y="29393"/>
                    <a:pt x="4840" y="29386"/>
                    <a:pt x="4820" y="29386"/>
                  </a:cubicBezTo>
                  <a:close/>
                  <a:moveTo>
                    <a:pt x="5197" y="29399"/>
                  </a:moveTo>
                  <a:lnTo>
                    <a:pt x="5191" y="29406"/>
                  </a:lnTo>
                  <a:cubicBezTo>
                    <a:pt x="5178" y="29419"/>
                    <a:pt x="5171" y="29425"/>
                    <a:pt x="5171" y="29432"/>
                  </a:cubicBezTo>
                  <a:cubicBezTo>
                    <a:pt x="5165" y="29445"/>
                    <a:pt x="5171" y="29451"/>
                    <a:pt x="5184" y="29464"/>
                  </a:cubicBezTo>
                  <a:lnTo>
                    <a:pt x="5262" y="29464"/>
                  </a:lnTo>
                  <a:lnTo>
                    <a:pt x="5295" y="29451"/>
                  </a:lnTo>
                  <a:cubicBezTo>
                    <a:pt x="5301" y="29445"/>
                    <a:pt x="5308" y="29438"/>
                    <a:pt x="5301" y="29425"/>
                  </a:cubicBezTo>
                  <a:cubicBezTo>
                    <a:pt x="5295" y="29425"/>
                    <a:pt x="5288" y="29419"/>
                    <a:pt x="5275" y="29412"/>
                  </a:cubicBezTo>
                  <a:lnTo>
                    <a:pt x="5197" y="29399"/>
                  </a:lnTo>
                  <a:close/>
                  <a:moveTo>
                    <a:pt x="14055" y="29276"/>
                  </a:moveTo>
                  <a:cubicBezTo>
                    <a:pt x="14049" y="29276"/>
                    <a:pt x="14042" y="29282"/>
                    <a:pt x="14036" y="29302"/>
                  </a:cubicBezTo>
                  <a:lnTo>
                    <a:pt x="14023" y="29341"/>
                  </a:lnTo>
                  <a:cubicBezTo>
                    <a:pt x="14023" y="29354"/>
                    <a:pt x="14023" y="29360"/>
                    <a:pt x="14023" y="29367"/>
                  </a:cubicBezTo>
                  <a:lnTo>
                    <a:pt x="14036" y="29380"/>
                  </a:lnTo>
                  <a:cubicBezTo>
                    <a:pt x="14042" y="29386"/>
                    <a:pt x="14042" y="29393"/>
                    <a:pt x="14042" y="29406"/>
                  </a:cubicBezTo>
                  <a:cubicBezTo>
                    <a:pt x="14042" y="29419"/>
                    <a:pt x="14049" y="29432"/>
                    <a:pt x="14062" y="29445"/>
                  </a:cubicBezTo>
                  <a:cubicBezTo>
                    <a:pt x="14062" y="29458"/>
                    <a:pt x="14068" y="29477"/>
                    <a:pt x="14068" y="29497"/>
                  </a:cubicBezTo>
                  <a:cubicBezTo>
                    <a:pt x="14068" y="29510"/>
                    <a:pt x="14081" y="29516"/>
                    <a:pt x="14088" y="29523"/>
                  </a:cubicBezTo>
                  <a:cubicBezTo>
                    <a:pt x="14095" y="29530"/>
                    <a:pt x="14103" y="29534"/>
                    <a:pt x="14111" y="29534"/>
                  </a:cubicBezTo>
                  <a:cubicBezTo>
                    <a:pt x="14116" y="29534"/>
                    <a:pt x="14121" y="29532"/>
                    <a:pt x="14127" y="29529"/>
                  </a:cubicBezTo>
                  <a:cubicBezTo>
                    <a:pt x="14133" y="29523"/>
                    <a:pt x="14133" y="29503"/>
                    <a:pt x="14133" y="29477"/>
                  </a:cubicBezTo>
                  <a:lnTo>
                    <a:pt x="14133" y="29425"/>
                  </a:lnTo>
                  <a:cubicBezTo>
                    <a:pt x="14127" y="29393"/>
                    <a:pt x="14120" y="29367"/>
                    <a:pt x="14101" y="29347"/>
                  </a:cubicBezTo>
                  <a:cubicBezTo>
                    <a:pt x="14088" y="29328"/>
                    <a:pt x="14081" y="29315"/>
                    <a:pt x="14081" y="29315"/>
                  </a:cubicBezTo>
                  <a:cubicBezTo>
                    <a:pt x="14081" y="29302"/>
                    <a:pt x="14075" y="29295"/>
                    <a:pt x="14075" y="29289"/>
                  </a:cubicBezTo>
                  <a:cubicBezTo>
                    <a:pt x="14068" y="29282"/>
                    <a:pt x="14062" y="29276"/>
                    <a:pt x="14055" y="29276"/>
                  </a:cubicBezTo>
                  <a:close/>
                  <a:moveTo>
                    <a:pt x="6810" y="29516"/>
                  </a:moveTo>
                  <a:cubicBezTo>
                    <a:pt x="6810" y="29516"/>
                    <a:pt x="6810" y="29516"/>
                    <a:pt x="6810" y="29523"/>
                  </a:cubicBezTo>
                  <a:lnTo>
                    <a:pt x="6797" y="29523"/>
                  </a:lnTo>
                  <a:cubicBezTo>
                    <a:pt x="6791" y="29523"/>
                    <a:pt x="6791" y="29529"/>
                    <a:pt x="6791" y="29536"/>
                  </a:cubicBezTo>
                  <a:cubicBezTo>
                    <a:pt x="6771" y="29581"/>
                    <a:pt x="6765" y="29646"/>
                    <a:pt x="6765" y="29718"/>
                  </a:cubicBezTo>
                  <a:cubicBezTo>
                    <a:pt x="6765" y="29737"/>
                    <a:pt x="6771" y="29757"/>
                    <a:pt x="6778" y="29770"/>
                  </a:cubicBezTo>
                  <a:cubicBezTo>
                    <a:pt x="6788" y="29786"/>
                    <a:pt x="6799" y="29798"/>
                    <a:pt x="6813" y="29798"/>
                  </a:cubicBezTo>
                  <a:cubicBezTo>
                    <a:pt x="6817" y="29798"/>
                    <a:pt x="6820" y="29797"/>
                    <a:pt x="6823" y="29796"/>
                  </a:cubicBezTo>
                  <a:cubicBezTo>
                    <a:pt x="6836" y="29783"/>
                    <a:pt x="6849" y="29770"/>
                    <a:pt x="6856" y="29750"/>
                  </a:cubicBezTo>
                  <a:lnTo>
                    <a:pt x="6856" y="29698"/>
                  </a:lnTo>
                  <a:cubicBezTo>
                    <a:pt x="6849" y="29614"/>
                    <a:pt x="6843" y="29562"/>
                    <a:pt x="6843" y="29549"/>
                  </a:cubicBezTo>
                  <a:cubicBezTo>
                    <a:pt x="6836" y="29529"/>
                    <a:pt x="6823" y="29516"/>
                    <a:pt x="6810" y="29516"/>
                  </a:cubicBezTo>
                  <a:close/>
                  <a:moveTo>
                    <a:pt x="13275" y="29640"/>
                  </a:moveTo>
                  <a:cubicBezTo>
                    <a:pt x="13268" y="29640"/>
                    <a:pt x="13262" y="29646"/>
                    <a:pt x="13249" y="29666"/>
                  </a:cubicBezTo>
                  <a:lnTo>
                    <a:pt x="13236" y="29692"/>
                  </a:lnTo>
                  <a:cubicBezTo>
                    <a:pt x="13229" y="29698"/>
                    <a:pt x="13229" y="29705"/>
                    <a:pt x="13229" y="29724"/>
                  </a:cubicBezTo>
                  <a:cubicBezTo>
                    <a:pt x="13229" y="29744"/>
                    <a:pt x="13229" y="29770"/>
                    <a:pt x="13236" y="29790"/>
                  </a:cubicBezTo>
                  <a:cubicBezTo>
                    <a:pt x="13236" y="29803"/>
                    <a:pt x="13242" y="29809"/>
                    <a:pt x="13249" y="29809"/>
                  </a:cubicBezTo>
                  <a:cubicBezTo>
                    <a:pt x="13255" y="29822"/>
                    <a:pt x="13268" y="29829"/>
                    <a:pt x="13288" y="29829"/>
                  </a:cubicBezTo>
                  <a:cubicBezTo>
                    <a:pt x="13327" y="29770"/>
                    <a:pt x="13327" y="29711"/>
                    <a:pt x="13294" y="29653"/>
                  </a:cubicBezTo>
                  <a:cubicBezTo>
                    <a:pt x="13281" y="29646"/>
                    <a:pt x="13275" y="29640"/>
                    <a:pt x="13275" y="29640"/>
                  </a:cubicBezTo>
                  <a:close/>
                  <a:moveTo>
                    <a:pt x="5334" y="29516"/>
                  </a:moveTo>
                  <a:cubicBezTo>
                    <a:pt x="5334" y="29529"/>
                    <a:pt x="5321" y="29575"/>
                    <a:pt x="5308" y="29640"/>
                  </a:cubicBezTo>
                  <a:lnTo>
                    <a:pt x="5295" y="29692"/>
                  </a:lnTo>
                  <a:lnTo>
                    <a:pt x="5288" y="29750"/>
                  </a:lnTo>
                  <a:cubicBezTo>
                    <a:pt x="5288" y="29763"/>
                    <a:pt x="5295" y="29776"/>
                    <a:pt x="5301" y="29790"/>
                  </a:cubicBezTo>
                  <a:cubicBezTo>
                    <a:pt x="5301" y="29796"/>
                    <a:pt x="5308" y="29803"/>
                    <a:pt x="5321" y="29816"/>
                  </a:cubicBezTo>
                  <a:lnTo>
                    <a:pt x="5347" y="29835"/>
                  </a:lnTo>
                  <a:cubicBezTo>
                    <a:pt x="5366" y="29835"/>
                    <a:pt x="5373" y="29822"/>
                    <a:pt x="5373" y="29803"/>
                  </a:cubicBezTo>
                  <a:lnTo>
                    <a:pt x="5373" y="29757"/>
                  </a:lnTo>
                  <a:lnTo>
                    <a:pt x="5373" y="29718"/>
                  </a:lnTo>
                  <a:cubicBezTo>
                    <a:pt x="5366" y="29698"/>
                    <a:pt x="5366" y="29685"/>
                    <a:pt x="5360" y="29679"/>
                  </a:cubicBezTo>
                  <a:cubicBezTo>
                    <a:pt x="5366" y="29672"/>
                    <a:pt x="5379" y="29653"/>
                    <a:pt x="5379" y="29633"/>
                  </a:cubicBezTo>
                  <a:lnTo>
                    <a:pt x="5360" y="29516"/>
                  </a:lnTo>
                  <a:close/>
                  <a:moveTo>
                    <a:pt x="14192" y="29809"/>
                  </a:moveTo>
                  <a:lnTo>
                    <a:pt x="14179" y="29816"/>
                  </a:lnTo>
                  <a:cubicBezTo>
                    <a:pt x="14166" y="29822"/>
                    <a:pt x="14166" y="29829"/>
                    <a:pt x="14166" y="29842"/>
                  </a:cubicBezTo>
                  <a:lnTo>
                    <a:pt x="14166" y="29881"/>
                  </a:lnTo>
                  <a:cubicBezTo>
                    <a:pt x="14166" y="29887"/>
                    <a:pt x="14166" y="29894"/>
                    <a:pt x="14179" y="29907"/>
                  </a:cubicBezTo>
                  <a:lnTo>
                    <a:pt x="14198" y="29965"/>
                  </a:lnTo>
                  <a:lnTo>
                    <a:pt x="14211" y="29965"/>
                  </a:lnTo>
                  <a:cubicBezTo>
                    <a:pt x="14221" y="29968"/>
                    <a:pt x="14229" y="29970"/>
                    <a:pt x="14236" y="29970"/>
                  </a:cubicBezTo>
                  <a:cubicBezTo>
                    <a:pt x="14242" y="29970"/>
                    <a:pt x="14247" y="29968"/>
                    <a:pt x="14250" y="29965"/>
                  </a:cubicBezTo>
                  <a:cubicBezTo>
                    <a:pt x="14250" y="29952"/>
                    <a:pt x="14250" y="29933"/>
                    <a:pt x="14244" y="29907"/>
                  </a:cubicBezTo>
                  <a:lnTo>
                    <a:pt x="14231" y="29887"/>
                  </a:lnTo>
                  <a:lnTo>
                    <a:pt x="14224" y="29874"/>
                  </a:lnTo>
                  <a:cubicBezTo>
                    <a:pt x="14218" y="29868"/>
                    <a:pt x="14211" y="29855"/>
                    <a:pt x="14211" y="29855"/>
                  </a:cubicBezTo>
                  <a:lnTo>
                    <a:pt x="14205" y="29829"/>
                  </a:lnTo>
                  <a:lnTo>
                    <a:pt x="14192" y="29809"/>
                  </a:lnTo>
                  <a:close/>
                  <a:moveTo>
                    <a:pt x="14719" y="29913"/>
                  </a:moveTo>
                  <a:cubicBezTo>
                    <a:pt x="14719" y="29920"/>
                    <a:pt x="14719" y="29920"/>
                    <a:pt x="14712" y="29920"/>
                  </a:cubicBezTo>
                  <a:lnTo>
                    <a:pt x="14706" y="29926"/>
                  </a:lnTo>
                  <a:lnTo>
                    <a:pt x="14706" y="29933"/>
                  </a:lnTo>
                  <a:lnTo>
                    <a:pt x="14706" y="29952"/>
                  </a:lnTo>
                  <a:lnTo>
                    <a:pt x="14719" y="29965"/>
                  </a:lnTo>
                  <a:lnTo>
                    <a:pt x="14732" y="29972"/>
                  </a:lnTo>
                  <a:lnTo>
                    <a:pt x="14751" y="29972"/>
                  </a:lnTo>
                  <a:lnTo>
                    <a:pt x="14758" y="29965"/>
                  </a:lnTo>
                  <a:lnTo>
                    <a:pt x="14764" y="29959"/>
                  </a:lnTo>
                  <a:lnTo>
                    <a:pt x="14771" y="29933"/>
                  </a:lnTo>
                  <a:lnTo>
                    <a:pt x="14771" y="29926"/>
                  </a:lnTo>
                  <a:lnTo>
                    <a:pt x="14771" y="29920"/>
                  </a:lnTo>
                  <a:lnTo>
                    <a:pt x="14764" y="29913"/>
                  </a:lnTo>
                  <a:close/>
                  <a:moveTo>
                    <a:pt x="14589" y="29998"/>
                  </a:moveTo>
                  <a:cubicBezTo>
                    <a:pt x="14563" y="29998"/>
                    <a:pt x="14543" y="29998"/>
                    <a:pt x="14517" y="30004"/>
                  </a:cubicBezTo>
                  <a:lnTo>
                    <a:pt x="14491" y="30017"/>
                  </a:lnTo>
                  <a:cubicBezTo>
                    <a:pt x="14485" y="30030"/>
                    <a:pt x="14485" y="30037"/>
                    <a:pt x="14491" y="30043"/>
                  </a:cubicBezTo>
                  <a:lnTo>
                    <a:pt x="14511" y="30050"/>
                  </a:lnTo>
                  <a:lnTo>
                    <a:pt x="14543" y="30063"/>
                  </a:lnTo>
                  <a:cubicBezTo>
                    <a:pt x="14559" y="30066"/>
                    <a:pt x="14572" y="30068"/>
                    <a:pt x="14584" y="30068"/>
                  </a:cubicBezTo>
                  <a:cubicBezTo>
                    <a:pt x="14595" y="30068"/>
                    <a:pt x="14605" y="30066"/>
                    <a:pt x="14615" y="30063"/>
                  </a:cubicBezTo>
                  <a:cubicBezTo>
                    <a:pt x="14634" y="30056"/>
                    <a:pt x="14647" y="30050"/>
                    <a:pt x="14647" y="30030"/>
                  </a:cubicBezTo>
                  <a:cubicBezTo>
                    <a:pt x="14647" y="30017"/>
                    <a:pt x="14641" y="30011"/>
                    <a:pt x="14628" y="29998"/>
                  </a:cubicBezTo>
                  <a:close/>
                  <a:moveTo>
                    <a:pt x="5360" y="30121"/>
                  </a:moveTo>
                  <a:cubicBezTo>
                    <a:pt x="5347" y="30121"/>
                    <a:pt x="5347" y="30128"/>
                    <a:pt x="5340" y="30134"/>
                  </a:cubicBezTo>
                  <a:cubicBezTo>
                    <a:pt x="5327" y="30147"/>
                    <a:pt x="5321" y="30180"/>
                    <a:pt x="5321" y="30219"/>
                  </a:cubicBezTo>
                  <a:lnTo>
                    <a:pt x="5327" y="30232"/>
                  </a:lnTo>
                  <a:cubicBezTo>
                    <a:pt x="5334" y="30238"/>
                    <a:pt x="5340" y="30245"/>
                    <a:pt x="5360" y="30245"/>
                  </a:cubicBezTo>
                  <a:cubicBezTo>
                    <a:pt x="5360" y="30238"/>
                    <a:pt x="5360" y="30238"/>
                    <a:pt x="5360" y="30232"/>
                  </a:cubicBezTo>
                  <a:lnTo>
                    <a:pt x="5366" y="30225"/>
                  </a:lnTo>
                  <a:cubicBezTo>
                    <a:pt x="5366" y="30206"/>
                    <a:pt x="5373" y="30193"/>
                    <a:pt x="5373" y="30180"/>
                  </a:cubicBezTo>
                  <a:lnTo>
                    <a:pt x="5386" y="30154"/>
                  </a:lnTo>
                  <a:cubicBezTo>
                    <a:pt x="5386" y="30147"/>
                    <a:pt x="5386" y="30134"/>
                    <a:pt x="5373" y="30128"/>
                  </a:cubicBezTo>
                  <a:lnTo>
                    <a:pt x="5360" y="30121"/>
                  </a:lnTo>
                  <a:close/>
                  <a:moveTo>
                    <a:pt x="6766" y="30067"/>
                  </a:moveTo>
                  <a:cubicBezTo>
                    <a:pt x="6764" y="30067"/>
                    <a:pt x="6761" y="30068"/>
                    <a:pt x="6758" y="30069"/>
                  </a:cubicBezTo>
                  <a:lnTo>
                    <a:pt x="6752" y="30076"/>
                  </a:lnTo>
                  <a:lnTo>
                    <a:pt x="6745" y="30076"/>
                  </a:lnTo>
                  <a:cubicBezTo>
                    <a:pt x="6739" y="30076"/>
                    <a:pt x="6739" y="30082"/>
                    <a:pt x="6739" y="30089"/>
                  </a:cubicBezTo>
                  <a:lnTo>
                    <a:pt x="6732" y="30108"/>
                  </a:lnTo>
                  <a:lnTo>
                    <a:pt x="6713" y="30128"/>
                  </a:lnTo>
                  <a:cubicBezTo>
                    <a:pt x="6706" y="30134"/>
                    <a:pt x="6706" y="30147"/>
                    <a:pt x="6706" y="30160"/>
                  </a:cubicBezTo>
                  <a:lnTo>
                    <a:pt x="6706" y="30277"/>
                  </a:lnTo>
                  <a:lnTo>
                    <a:pt x="6713" y="30303"/>
                  </a:lnTo>
                  <a:cubicBezTo>
                    <a:pt x="6719" y="30316"/>
                    <a:pt x="6732" y="30316"/>
                    <a:pt x="6752" y="30316"/>
                  </a:cubicBezTo>
                  <a:lnTo>
                    <a:pt x="6771" y="30297"/>
                  </a:lnTo>
                  <a:cubicBezTo>
                    <a:pt x="6778" y="30284"/>
                    <a:pt x="6778" y="30258"/>
                    <a:pt x="6778" y="30232"/>
                  </a:cubicBezTo>
                  <a:cubicBezTo>
                    <a:pt x="6778" y="30206"/>
                    <a:pt x="6778" y="30180"/>
                    <a:pt x="6784" y="30167"/>
                  </a:cubicBezTo>
                  <a:lnTo>
                    <a:pt x="6791" y="30141"/>
                  </a:lnTo>
                  <a:cubicBezTo>
                    <a:pt x="6791" y="30128"/>
                    <a:pt x="6791" y="30108"/>
                    <a:pt x="6784" y="30095"/>
                  </a:cubicBezTo>
                  <a:cubicBezTo>
                    <a:pt x="6779" y="30075"/>
                    <a:pt x="6774" y="30067"/>
                    <a:pt x="6766" y="30067"/>
                  </a:cubicBezTo>
                  <a:close/>
                  <a:moveTo>
                    <a:pt x="13301" y="30219"/>
                  </a:moveTo>
                  <a:lnTo>
                    <a:pt x="13301" y="30225"/>
                  </a:lnTo>
                  <a:cubicBezTo>
                    <a:pt x="13288" y="30225"/>
                    <a:pt x="13281" y="30232"/>
                    <a:pt x="13275" y="30238"/>
                  </a:cubicBezTo>
                  <a:lnTo>
                    <a:pt x="13262" y="30349"/>
                  </a:lnTo>
                  <a:cubicBezTo>
                    <a:pt x="13262" y="30355"/>
                    <a:pt x="13268" y="30368"/>
                    <a:pt x="13275" y="30368"/>
                  </a:cubicBezTo>
                  <a:cubicBezTo>
                    <a:pt x="13275" y="30375"/>
                    <a:pt x="13281" y="30381"/>
                    <a:pt x="13294" y="30388"/>
                  </a:cubicBezTo>
                  <a:lnTo>
                    <a:pt x="13320" y="30388"/>
                  </a:lnTo>
                  <a:lnTo>
                    <a:pt x="13327" y="30381"/>
                  </a:lnTo>
                  <a:cubicBezTo>
                    <a:pt x="13340" y="30375"/>
                    <a:pt x="13340" y="30362"/>
                    <a:pt x="13340" y="30342"/>
                  </a:cubicBezTo>
                  <a:lnTo>
                    <a:pt x="13346" y="30297"/>
                  </a:lnTo>
                  <a:cubicBezTo>
                    <a:pt x="13346" y="30277"/>
                    <a:pt x="13340" y="30258"/>
                    <a:pt x="13340" y="30245"/>
                  </a:cubicBezTo>
                  <a:cubicBezTo>
                    <a:pt x="13327" y="30232"/>
                    <a:pt x="13314" y="30219"/>
                    <a:pt x="13301" y="30219"/>
                  </a:cubicBezTo>
                  <a:close/>
                  <a:moveTo>
                    <a:pt x="10033" y="18609"/>
                  </a:moveTo>
                  <a:cubicBezTo>
                    <a:pt x="10058" y="18609"/>
                    <a:pt x="10075" y="18668"/>
                    <a:pt x="10082" y="18786"/>
                  </a:cubicBezTo>
                  <a:cubicBezTo>
                    <a:pt x="10160" y="19742"/>
                    <a:pt x="10231" y="21595"/>
                    <a:pt x="10309" y="24359"/>
                  </a:cubicBezTo>
                  <a:cubicBezTo>
                    <a:pt x="10368" y="26635"/>
                    <a:pt x="10485" y="28456"/>
                    <a:pt x="10654" y="29822"/>
                  </a:cubicBezTo>
                  <a:cubicBezTo>
                    <a:pt x="10621" y="29816"/>
                    <a:pt x="10586" y="29812"/>
                    <a:pt x="10548" y="29812"/>
                  </a:cubicBezTo>
                  <a:cubicBezTo>
                    <a:pt x="10511" y="29812"/>
                    <a:pt x="10472" y="29816"/>
                    <a:pt x="10433" y="29822"/>
                  </a:cubicBezTo>
                  <a:cubicBezTo>
                    <a:pt x="10348" y="29835"/>
                    <a:pt x="10231" y="29868"/>
                    <a:pt x="10088" y="29926"/>
                  </a:cubicBezTo>
                  <a:lnTo>
                    <a:pt x="9978" y="29972"/>
                  </a:lnTo>
                  <a:lnTo>
                    <a:pt x="9978" y="29868"/>
                  </a:lnTo>
                  <a:cubicBezTo>
                    <a:pt x="9971" y="29165"/>
                    <a:pt x="9965" y="28638"/>
                    <a:pt x="9965" y="28287"/>
                  </a:cubicBezTo>
                  <a:cubicBezTo>
                    <a:pt x="9958" y="27656"/>
                    <a:pt x="9965" y="27123"/>
                    <a:pt x="9984" y="26694"/>
                  </a:cubicBezTo>
                  <a:cubicBezTo>
                    <a:pt x="10010" y="26219"/>
                    <a:pt x="10030" y="25861"/>
                    <a:pt x="10036" y="25627"/>
                  </a:cubicBezTo>
                  <a:cubicBezTo>
                    <a:pt x="10049" y="25211"/>
                    <a:pt x="10049" y="24853"/>
                    <a:pt x="10023" y="24548"/>
                  </a:cubicBezTo>
                  <a:cubicBezTo>
                    <a:pt x="10017" y="24535"/>
                    <a:pt x="10010" y="24522"/>
                    <a:pt x="10010" y="24522"/>
                  </a:cubicBezTo>
                  <a:cubicBezTo>
                    <a:pt x="10005" y="24519"/>
                    <a:pt x="10000" y="24517"/>
                    <a:pt x="9997" y="24517"/>
                  </a:cubicBezTo>
                  <a:cubicBezTo>
                    <a:pt x="9992" y="24517"/>
                    <a:pt x="9988" y="24521"/>
                    <a:pt x="9984" y="24528"/>
                  </a:cubicBezTo>
                  <a:cubicBezTo>
                    <a:pt x="9971" y="24541"/>
                    <a:pt x="9971" y="24554"/>
                    <a:pt x="9971" y="24567"/>
                  </a:cubicBezTo>
                  <a:lnTo>
                    <a:pt x="9873" y="26778"/>
                  </a:lnTo>
                  <a:cubicBezTo>
                    <a:pt x="9847" y="27500"/>
                    <a:pt x="9841" y="28580"/>
                    <a:pt x="9847" y="30017"/>
                  </a:cubicBezTo>
                  <a:lnTo>
                    <a:pt x="9457" y="30167"/>
                  </a:lnTo>
                  <a:cubicBezTo>
                    <a:pt x="9451" y="30173"/>
                    <a:pt x="9444" y="30173"/>
                    <a:pt x="9431" y="30180"/>
                  </a:cubicBezTo>
                  <a:cubicBezTo>
                    <a:pt x="9425" y="30147"/>
                    <a:pt x="9412" y="30115"/>
                    <a:pt x="9399" y="30076"/>
                  </a:cubicBezTo>
                  <a:cubicBezTo>
                    <a:pt x="9366" y="30024"/>
                    <a:pt x="9347" y="29978"/>
                    <a:pt x="9340" y="29952"/>
                  </a:cubicBezTo>
                  <a:cubicBezTo>
                    <a:pt x="9288" y="29848"/>
                    <a:pt x="9282" y="29757"/>
                    <a:pt x="9314" y="29685"/>
                  </a:cubicBezTo>
                  <a:cubicBezTo>
                    <a:pt x="9327" y="29646"/>
                    <a:pt x="9366" y="29601"/>
                    <a:pt x="9418" y="29549"/>
                  </a:cubicBezTo>
                  <a:cubicBezTo>
                    <a:pt x="9483" y="29497"/>
                    <a:pt x="9522" y="29451"/>
                    <a:pt x="9542" y="29419"/>
                  </a:cubicBezTo>
                  <a:cubicBezTo>
                    <a:pt x="9561" y="29373"/>
                    <a:pt x="9574" y="29321"/>
                    <a:pt x="9574" y="29256"/>
                  </a:cubicBezTo>
                  <a:cubicBezTo>
                    <a:pt x="9574" y="29230"/>
                    <a:pt x="9568" y="29172"/>
                    <a:pt x="9555" y="29087"/>
                  </a:cubicBezTo>
                  <a:cubicBezTo>
                    <a:pt x="9548" y="28983"/>
                    <a:pt x="9542" y="28853"/>
                    <a:pt x="9555" y="28697"/>
                  </a:cubicBezTo>
                  <a:cubicBezTo>
                    <a:pt x="9581" y="28112"/>
                    <a:pt x="9607" y="27676"/>
                    <a:pt x="9620" y="27390"/>
                  </a:cubicBezTo>
                  <a:cubicBezTo>
                    <a:pt x="9639" y="26869"/>
                    <a:pt x="9646" y="26434"/>
                    <a:pt x="9639" y="26076"/>
                  </a:cubicBezTo>
                  <a:cubicBezTo>
                    <a:pt x="9633" y="26030"/>
                    <a:pt x="9620" y="26011"/>
                    <a:pt x="9600" y="26011"/>
                  </a:cubicBezTo>
                  <a:cubicBezTo>
                    <a:pt x="9574" y="26011"/>
                    <a:pt x="9561" y="26030"/>
                    <a:pt x="9555" y="26076"/>
                  </a:cubicBezTo>
                  <a:cubicBezTo>
                    <a:pt x="9542" y="26245"/>
                    <a:pt x="9529" y="26414"/>
                    <a:pt x="9522" y="26590"/>
                  </a:cubicBezTo>
                  <a:lnTo>
                    <a:pt x="9457" y="28060"/>
                  </a:lnTo>
                  <a:cubicBezTo>
                    <a:pt x="9438" y="28528"/>
                    <a:pt x="9431" y="28892"/>
                    <a:pt x="9451" y="29152"/>
                  </a:cubicBezTo>
                  <a:cubicBezTo>
                    <a:pt x="9464" y="29302"/>
                    <a:pt x="9438" y="29399"/>
                    <a:pt x="9386" y="29445"/>
                  </a:cubicBezTo>
                  <a:cubicBezTo>
                    <a:pt x="9373" y="29458"/>
                    <a:pt x="9353" y="29471"/>
                    <a:pt x="9327" y="29490"/>
                  </a:cubicBezTo>
                  <a:cubicBezTo>
                    <a:pt x="9295" y="29503"/>
                    <a:pt x="9275" y="29523"/>
                    <a:pt x="9269" y="29536"/>
                  </a:cubicBezTo>
                  <a:cubicBezTo>
                    <a:pt x="9236" y="29568"/>
                    <a:pt x="9217" y="29620"/>
                    <a:pt x="9204" y="29698"/>
                  </a:cubicBezTo>
                  <a:cubicBezTo>
                    <a:pt x="9191" y="29868"/>
                    <a:pt x="9236" y="30017"/>
                    <a:pt x="9334" y="30154"/>
                  </a:cubicBezTo>
                  <a:cubicBezTo>
                    <a:pt x="9347" y="30173"/>
                    <a:pt x="9360" y="30186"/>
                    <a:pt x="9373" y="30199"/>
                  </a:cubicBezTo>
                  <a:cubicBezTo>
                    <a:pt x="9318" y="30216"/>
                    <a:pt x="9270" y="30225"/>
                    <a:pt x="9227" y="30225"/>
                  </a:cubicBezTo>
                  <a:cubicBezTo>
                    <a:pt x="9174" y="30225"/>
                    <a:pt x="9129" y="30212"/>
                    <a:pt x="9093" y="30186"/>
                  </a:cubicBezTo>
                  <a:cubicBezTo>
                    <a:pt x="9035" y="30147"/>
                    <a:pt x="8989" y="30056"/>
                    <a:pt x="8963" y="29920"/>
                  </a:cubicBezTo>
                  <a:lnTo>
                    <a:pt x="8833" y="29204"/>
                  </a:lnTo>
                  <a:cubicBezTo>
                    <a:pt x="8820" y="29139"/>
                    <a:pt x="8800" y="29100"/>
                    <a:pt x="8768" y="29087"/>
                  </a:cubicBezTo>
                  <a:cubicBezTo>
                    <a:pt x="8755" y="29081"/>
                    <a:pt x="8742" y="29077"/>
                    <a:pt x="8729" y="29077"/>
                  </a:cubicBezTo>
                  <a:cubicBezTo>
                    <a:pt x="8716" y="29077"/>
                    <a:pt x="8703" y="29081"/>
                    <a:pt x="8690" y="29087"/>
                  </a:cubicBezTo>
                  <a:cubicBezTo>
                    <a:pt x="8664" y="29100"/>
                    <a:pt x="8638" y="29120"/>
                    <a:pt x="8625" y="29146"/>
                  </a:cubicBezTo>
                  <a:cubicBezTo>
                    <a:pt x="8612" y="29185"/>
                    <a:pt x="8605" y="29243"/>
                    <a:pt x="8618" y="29321"/>
                  </a:cubicBezTo>
                  <a:lnTo>
                    <a:pt x="8722" y="30219"/>
                  </a:lnTo>
                  <a:cubicBezTo>
                    <a:pt x="8729" y="30303"/>
                    <a:pt x="8722" y="30362"/>
                    <a:pt x="8696" y="30388"/>
                  </a:cubicBezTo>
                  <a:cubicBezTo>
                    <a:pt x="8670" y="30427"/>
                    <a:pt x="8605" y="30440"/>
                    <a:pt x="8514" y="30440"/>
                  </a:cubicBezTo>
                  <a:cubicBezTo>
                    <a:pt x="8397" y="30433"/>
                    <a:pt x="8293" y="30427"/>
                    <a:pt x="8215" y="30427"/>
                  </a:cubicBezTo>
                  <a:cubicBezTo>
                    <a:pt x="8189" y="29887"/>
                    <a:pt x="8196" y="29341"/>
                    <a:pt x="8241" y="28788"/>
                  </a:cubicBezTo>
                  <a:cubicBezTo>
                    <a:pt x="8254" y="28554"/>
                    <a:pt x="8261" y="28411"/>
                    <a:pt x="8261" y="28346"/>
                  </a:cubicBezTo>
                  <a:cubicBezTo>
                    <a:pt x="8261" y="28268"/>
                    <a:pt x="8261" y="28170"/>
                    <a:pt x="8254" y="28047"/>
                  </a:cubicBezTo>
                  <a:cubicBezTo>
                    <a:pt x="8241" y="27890"/>
                    <a:pt x="8241" y="27793"/>
                    <a:pt x="8235" y="27754"/>
                  </a:cubicBezTo>
                  <a:cubicBezTo>
                    <a:pt x="8222" y="27468"/>
                    <a:pt x="8241" y="27084"/>
                    <a:pt x="8287" y="26609"/>
                  </a:cubicBezTo>
                  <a:cubicBezTo>
                    <a:pt x="8345" y="26050"/>
                    <a:pt x="8371" y="25666"/>
                    <a:pt x="8378" y="25465"/>
                  </a:cubicBezTo>
                  <a:cubicBezTo>
                    <a:pt x="8378" y="25439"/>
                    <a:pt x="8371" y="25426"/>
                    <a:pt x="8358" y="25419"/>
                  </a:cubicBezTo>
                  <a:cubicBezTo>
                    <a:pt x="8355" y="25418"/>
                    <a:pt x="8352" y="25418"/>
                    <a:pt x="8349" y="25418"/>
                  </a:cubicBezTo>
                  <a:cubicBezTo>
                    <a:pt x="8329" y="25418"/>
                    <a:pt x="8318" y="25438"/>
                    <a:pt x="8313" y="25478"/>
                  </a:cubicBezTo>
                  <a:lnTo>
                    <a:pt x="8241" y="26063"/>
                  </a:lnTo>
                  <a:cubicBezTo>
                    <a:pt x="8196" y="26466"/>
                    <a:pt x="8163" y="26765"/>
                    <a:pt x="8150" y="26967"/>
                  </a:cubicBezTo>
                  <a:cubicBezTo>
                    <a:pt x="8124" y="27299"/>
                    <a:pt x="8118" y="27598"/>
                    <a:pt x="8124" y="27864"/>
                  </a:cubicBezTo>
                  <a:cubicBezTo>
                    <a:pt x="8131" y="27975"/>
                    <a:pt x="8137" y="28138"/>
                    <a:pt x="8150" y="28352"/>
                  </a:cubicBezTo>
                  <a:cubicBezTo>
                    <a:pt x="8150" y="28521"/>
                    <a:pt x="8131" y="28768"/>
                    <a:pt x="8091" y="29107"/>
                  </a:cubicBezTo>
                  <a:cubicBezTo>
                    <a:pt x="8085" y="29263"/>
                    <a:pt x="8078" y="29497"/>
                    <a:pt x="8078" y="29809"/>
                  </a:cubicBezTo>
                  <a:lnTo>
                    <a:pt x="8078" y="30414"/>
                  </a:lnTo>
                  <a:cubicBezTo>
                    <a:pt x="7929" y="30394"/>
                    <a:pt x="7825" y="30355"/>
                    <a:pt x="7773" y="30297"/>
                  </a:cubicBezTo>
                  <a:cubicBezTo>
                    <a:pt x="7727" y="30251"/>
                    <a:pt x="7701" y="30193"/>
                    <a:pt x="7695" y="30121"/>
                  </a:cubicBezTo>
                  <a:cubicBezTo>
                    <a:pt x="7682" y="30069"/>
                    <a:pt x="7682" y="30004"/>
                    <a:pt x="7682" y="29913"/>
                  </a:cubicBezTo>
                  <a:cubicBezTo>
                    <a:pt x="7747" y="27396"/>
                    <a:pt x="7896" y="24840"/>
                    <a:pt x="8124" y="22252"/>
                  </a:cubicBezTo>
                  <a:cubicBezTo>
                    <a:pt x="8144" y="22044"/>
                    <a:pt x="8150" y="21888"/>
                    <a:pt x="8150" y="21784"/>
                  </a:cubicBezTo>
                  <a:cubicBezTo>
                    <a:pt x="8150" y="21693"/>
                    <a:pt x="8137" y="21608"/>
                    <a:pt x="8124" y="21530"/>
                  </a:cubicBezTo>
                  <a:cubicBezTo>
                    <a:pt x="8241" y="21348"/>
                    <a:pt x="8313" y="21192"/>
                    <a:pt x="8339" y="21049"/>
                  </a:cubicBezTo>
                  <a:cubicBezTo>
                    <a:pt x="8352" y="20958"/>
                    <a:pt x="8345" y="20893"/>
                    <a:pt x="8313" y="20847"/>
                  </a:cubicBezTo>
                  <a:cubicBezTo>
                    <a:pt x="8293" y="20821"/>
                    <a:pt x="8261" y="20802"/>
                    <a:pt x="8222" y="20789"/>
                  </a:cubicBezTo>
                  <a:lnTo>
                    <a:pt x="8254" y="20379"/>
                  </a:lnTo>
                  <a:cubicBezTo>
                    <a:pt x="8274" y="20216"/>
                    <a:pt x="8293" y="20093"/>
                    <a:pt x="8306" y="20008"/>
                  </a:cubicBezTo>
                  <a:cubicBezTo>
                    <a:pt x="8339" y="19878"/>
                    <a:pt x="8352" y="19787"/>
                    <a:pt x="8352" y="19722"/>
                  </a:cubicBezTo>
                  <a:cubicBezTo>
                    <a:pt x="8352" y="19605"/>
                    <a:pt x="8352" y="19520"/>
                    <a:pt x="8352" y="19468"/>
                  </a:cubicBezTo>
                  <a:cubicBezTo>
                    <a:pt x="8352" y="19423"/>
                    <a:pt x="8365" y="19364"/>
                    <a:pt x="8378" y="19286"/>
                  </a:cubicBezTo>
                  <a:cubicBezTo>
                    <a:pt x="8397" y="19195"/>
                    <a:pt x="8410" y="19137"/>
                    <a:pt x="8417" y="19111"/>
                  </a:cubicBezTo>
                  <a:cubicBezTo>
                    <a:pt x="8423" y="19046"/>
                    <a:pt x="8423" y="18968"/>
                    <a:pt x="8423" y="18870"/>
                  </a:cubicBezTo>
                  <a:lnTo>
                    <a:pt x="8417" y="18629"/>
                  </a:lnTo>
                  <a:lnTo>
                    <a:pt x="8417" y="18610"/>
                  </a:lnTo>
                  <a:cubicBezTo>
                    <a:pt x="8508" y="18629"/>
                    <a:pt x="8592" y="18649"/>
                    <a:pt x="8670" y="18668"/>
                  </a:cubicBezTo>
                  <a:cubicBezTo>
                    <a:pt x="8670" y="18675"/>
                    <a:pt x="8670" y="18688"/>
                    <a:pt x="8670" y="18694"/>
                  </a:cubicBezTo>
                  <a:cubicBezTo>
                    <a:pt x="8683" y="18883"/>
                    <a:pt x="8690" y="19111"/>
                    <a:pt x="8683" y="19377"/>
                  </a:cubicBezTo>
                  <a:cubicBezTo>
                    <a:pt x="8677" y="19553"/>
                    <a:pt x="8664" y="19826"/>
                    <a:pt x="8644" y="20184"/>
                  </a:cubicBezTo>
                  <a:cubicBezTo>
                    <a:pt x="8618" y="20847"/>
                    <a:pt x="8644" y="21387"/>
                    <a:pt x="8716" y="21803"/>
                  </a:cubicBezTo>
                  <a:cubicBezTo>
                    <a:pt x="8722" y="21829"/>
                    <a:pt x="8729" y="21842"/>
                    <a:pt x="8735" y="21855"/>
                  </a:cubicBezTo>
                  <a:cubicBezTo>
                    <a:pt x="8746" y="21866"/>
                    <a:pt x="8755" y="21871"/>
                    <a:pt x="8763" y="21871"/>
                  </a:cubicBezTo>
                  <a:cubicBezTo>
                    <a:pt x="8769" y="21871"/>
                    <a:pt x="8775" y="21868"/>
                    <a:pt x="8781" y="21862"/>
                  </a:cubicBezTo>
                  <a:cubicBezTo>
                    <a:pt x="8794" y="21849"/>
                    <a:pt x="8800" y="21836"/>
                    <a:pt x="8794" y="21816"/>
                  </a:cubicBezTo>
                  <a:cubicBezTo>
                    <a:pt x="8748" y="21237"/>
                    <a:pt x="8742" y="20665"/>
                    <a:pt x="8761" y="20093"/>
                  </a:cubicBezTo>
                  <a:cubicBezTo>
                    <a:pt x="8781" y="19787"/>
                    <a:pt x="8787" y="19559"/>
                    <a:pt x="8794" y="19410"/>
                  </a:cubicBezTo>
                  <a:cubicBezTo>
                    <a:pt x="8800" y="19143"/>
                    <a:pt x="8794" y="18916"/>
                    <a:pt x="8774" y="18727"/>
                  </a:cubicBezTo>
                  <a:cubicBezTo>
                    <a:pt x="8774" y="18707"/>
                    <a:pt x="8774" y="18694"/>
                    <a:pt x="8774" y="18681"/>
                  </a:cubicBezTo>
                  <a:cubicBezTo>
                    <a:pt x="8891" y="18696"/>
                    <a:pt x="9023" y="18703"/>
                    <a:pt x="9164" y="18703"/>
                  </a:cubicBezTo>
                  <a:cubicBezTo>
                    <a:pt x="9211" y="18703"/>
                    <a:pt x="9259" y="18703"/>
                    <a:pt x="9308" y="18701"/>
                  </a:cubicBezTo>
                  <a:lnTo>
                    <a:pt x="9308" y="18701"/>
                  </a:lnTo>
                  <a:lnTo>
                    <a:pt x="9249" y="20151"/>
                  </a:lnTo>
                  <a:cubicBezTo>
                    <a:pt x="9236" y="20633"/>
                    <a:pt x="9230" y="20964"/>
                    <a:pt x="9236" y="21159"/>
                  </a:cubicBezTo>
                  <a:cubicBezTo>
                    <a:pt x="9243" y="21257"/>
                    <a:pt x="9262" y="21484"/>
                    <a:pt x="9288" y="21842"/>
                  </a:cubicBezTo>
                  <a:cubicBezTo>
                    <a:pt x="9314" y="22115"/>
                    <a:pt x="9321" y="22343"/>
                    <a:pt x="9321" y="22512"/>
                  </a:cubicBezTo>
                  <a:cubicBezTo>
                    <a:pt x="9321" y="22623"/>
                    <a:pt x="9314" y="22785"/>
                    <a:pt x="9301" y="23006"/>
                  </a:cubicBezTo>
                  <a:cubicBezTo>
                    <a:pt x="9223" y="24229"/>
                    <a:pt x="9184" y="24931"/>
                    <a:pt x="9171" y="25100"/>
                  </a:cubicBezTo>
                  <a:cubicBezTo>
                    <a:pt x="9145" y="25894"/>
                    <a:pt x="9152" y="26596"/>
                    <a:pt x="9204" y="27195"/>
                  </a:cubicBezTo>
                  <a:cubicBezTo>
                    <a:pt x="9210" y="27227"/>
                    <a:pt x="9217" y="27247"/>
                    <a:pt x="9230" y="27266"/>
                  </a:cubicBezTo>
                  <a:cubicBezTo>
                    <a:pt x="9245" y="27286"/>
                    <a:pt x="9256" y="27294"/>
                    <a:pt x="9269" y="27294"/>
                  </a:cubicBezTo>
                  <a:cubicBezTo>
                    <a:pt x="9273" y="27294"/>
                    <a:pt x="9277" y="27294"/>
                    <a:pt x="9282" y="27292"/>
                  </a:cubicBezTo>
                  <a:cubicBezTo>
                    <a:pt x="9301" y="27201"/>
                    <a:pt x="9308" y="27104"/>
                    <a:pt x="9308" y="26986"/>
                  </a:cubicBezTo>
                  <a:cubicBezTo>
                    <a:pt x="9308" y="26928"/>
                    <a:pt x="9301" y="26830"/>
                    <a:pt x="9295" y="26681"/>
                  </a:cubicBezTo>
                  <a:cubicBezTo>
                    <a:pt x="9275" y="26200"/>
                    <a:pt x="9275" y="25660"/>
                    <a:pt x="9295" y="25068"/>
                  </a:cubicBezTo>
                  <a:cubicBezTo>
                    <a:pt x="9314" y="24658"/>
                    <a:pt x="9347" y="24118"/>
                    <a:pt x="9399" y="23449"/>
                  </a:cubicBezTo>
                  <a:cubicBezTo>
                    <a:pt x="9431" y="23058"/>
                    <a:pt x="9451" y="22759"/>
                    <a:pt x="9451" y="22564"/>
                  </a:cubicBezTo>
                  <a:cubicBezTo>
                    <a:pt x="9451" y="22375"/>
                    <a:pt x="9431" y="22109"/>
                    <a:pt x="9405" y="21777"/>
                  </a:cubicBezTo>
                  <a:cubicBezTo>
                    <a:pt x="9379" y="21406"/>
                    <a:pt x="9360" y="21146"/>
                    <a:pt x="9360" y="20984"/>
                  </a:cubicBezTo>
                  <a:cubicBezTo>
                    <a:pt x="9353" y="20815"/>
                    <a:pt x="9366" y="20424"/>
                    <a:pt x="9392" y="19813"/>
                  </a:cubicBezTo>
                  <a:cubicBezTo>
                    <a:pt x="9412" y="19358"/>
                    <a:pt x="9405" y="18987"/>
                    <a:pt x="9373" y="18694"/>
                  </a:cubicBezTo>
                  <a:cubicBezTo>
                    <a:pt x="9496" y="18694"/>
                    <a:pt x="9607" y="18681"/>
                    <a:pt x="9717" y="18668"/>
                  </a:cubicBezTo>
                  <a:cubicBezTo>
                    <a:pt x="9724" y="18727"/>
                    <a:pt x="9724" y="18805"/>
                    <a:pt x="9724" y="18896"/>
                  </a:cubicBezTo>
                  <a:cubicBezTo>
                    <a:pt x="9698" y="19449"/>
                    <a:pt x="9691" y="19930"/>
                    <a:pt x="9711" y="20346"/>
                  </a:cubicBezTo>
                  <a:cubicBezTo>
                    <a:pt x="9730" y="20860"/>
                    <a:pt x="9782" y="21335"/>
                    <a:pt x="9867" y="21771"/>
                  </a:cubicBezTo>
                  <a:cubicBezTo>
                    <a:pt x="9873" y="21829"/>
                    <a:pt x="9886" y="21875"/>
                    <a:pt x="9906" y="21907"/>
                  </a:cubicBezTo>
                  <a:cubicBezTo>
                    <a:pt x="9926" y="21816"/>
                    <a:pt x="9932" y="21712"/>
                    <a:pt x="9926" y="21595"/>
                  </a:cubicBezTo>
                  <a:cubicBezTo>
                    <a:pt x="9926" y="21537"/>
                    <a:pt x="9913" y="21432"/>
                    <a:pt x="9900" y="21276"/>
                  </a:cubicBezTo>
                  <a:cubicBezTo>
                    <a:pt x="9860" y="20945"/>
                    <a:pt x="9834" y="20574"/>
                    <a:pt x="9828" y="20164"/>
                  </a:cubicBezTo>
                  <a:cubicBezTo>
                    <a:pt x="9821" y="19898"/>
                    <a:pt x="9821" y="19527"/>
                    <a:pt x="9828" y="19052"/>
                  </a:cubicBezTo>
                  <a:lnTo>
                    <a:pt x="9834" y="18681"/>
                  </a:lnTo>
                  <a:lnTo>
                    <a:pt x="9834" y="18649"/>
                  </a:lnTo>
                  <a:cubicBezTo>
                    <a:pt x="9900" y="18636"/>
                    <a:pt x="9965" y="18623"/>
                    <a:pt x="10030" y="18610"/>
                  </a:cubicBezTo>
                  <a:cubicBezTo>
                    <a:pt x="10031" y="18610"/>
                    <a:pt x="10032" y="18609"/>
                    <a:pt x="10033" y="18609"/>
                  </a:cubicBezTo>
                  <a:close/>
                  <a:moveTo>
                    <a:pt x="6667" y="30492"/>
                  </a:moveTo>
                  <a:cubicBezTo>
                    <a:pt x="6641" y="30498"/>
                    <a:pt x="6628" y="30505"/>
                    <a:pt x="6622" y="30511"/>
                  </a:cubicBezTo>
                  <a:lnTo>
                    <a:pt x="6615" y="30531"/>
                  </a:lnTo>
                  <a:lnTo>
                    <a:pt x="6596" y="30557"/>
                  </a:lnTo>
                  <a:lnTo>
                    <a:pt x="6570" y="30576"/>
                  </a:lnTo>
                  <a:cubicBezTo>
                    <a:pt x="6563" y="30589"/>
                    <a:pt x="6557" y="30602"/>
                    <a:pt x="6563" y="30609"/>
                  </a:cubicBezTo>
                  <a:lnTo>
                    <a:pt x="6576" y="30622"/>
                  </a:lnTo>
                  <a:cubicBezTo>
                    <a:pt x="6586" y="30625"/>
                    <a:pt x="6594" y="30627"/>
                    <a:pt x="6601" y="30627"/>
                  </a:cubicBezTo>
                  <a:cubicBezTo>
                    <a:pt x="6609" y="30627"/>
                    <a:pt x="6615" y="30625"/>
                    <a:pt x="6622" y="30622"/>
                  </a:cubicBezTo>
                  <a:cubicBezTo>
                    <a:pt x="6641" y="30622"/>
                    <a:pt x="6654" y="30602"/>
                    <a:pt x="6674" y="30576"/>
                  </a:cubicBezTo>
                  <a:cubicBezTo>
                    <a:pt x="6693" y="30544"/>
                    <a:pt x="6706" y="30524"/>
                    <a:pt x="6719" y="30511"/>
                  </a:cubicBezTo>
                  <a:cubicBezTo>
                    <a:pt x="6719" y="30505"/>
                    <a:pt x="6706" y="30498"/>
                    <a:pt x="6693" y="30492"/>
                  </a:cubicBezTo>
                  <a:close/>
                  <a:moveTo>
                    <a:pt x="5327" y="30513"/>
                  </a:moveTo>
                  <a:cubicBezTo>
                    <a:pt x="5323" y="30513"/>
                    <a:pt x="5318" y="30515"/>
                    <a:pt x="5314" y="30518"/>
                  </a:cubicBezTo>
                  <a:cubicBezTo>
                    <a:pt x="5314" y="30531"/>
                    <a:pt x="5301" y="30557"/>
                    <a:pt x="5275" y="30583"/>
                  </a:cubicBezTo>
                  <a:lnTo>
                    <a:pt x="5275" y="30680"/>
                  </a:lnTo>
                  <a:cubicBezTo>
                    <a:pt x="5280" y="30700"/>
                    <a:pt x="5289" y="30709"/>
                    <a:pt x="5302" y="30709"/>
                  </a:cubicBezTo>
                  <a:cubicBezTo>
                    <a:pt x="5306" y="30709"/>
                    <a:pt x="5310" y="30708"/>
                    <a:pt x="5314" y="30706"/>
                  </a:cubicBezTo>
                  <a:cubicBezTo>
                    <a:pt x="5334" y="30693"/>
                    <a:pt x="5340" y="30667"/>
                    <a:pt x="5334" y="30628"/>
                  </a:cubicBezTo>
                  <a:lnTo>
                    <a:pt x="5334" y="30596"/>
                  </a:lnTo>
                  <a:lnTo>
                    <a:pt x="5353" y="30557"/>
                  </a:lnTo>
                  <a:lnTo>
                    <a:pt x="5347" y="30544"/>
                  </a:lnTo>
                  <a:cubicBezTo>
                    <a:pt x="5347" y="30531"/>
                    <a:pt x="5347" y="30524"/>
                    <a:pt x="5340" y="30518"/>
                  </a:cubicBezTo>
                  <a:cubicBezTo>
                    <a:pt x="5337" y="30515"/>
                    <a:pt x="5332" y="30513"/>
                    <a:pt x="5327" y="30513"/>
                  </a:cubicBezTo>
                  <a:close/>
                  <a:moveTo>
                    <a:pt x="13216" y="30609"/>
                  </a:moveTo>
                  <a:lnTo>
                    <a:pt x="13216" y="30615"/>
                  </a:lnTo>
                  <a:lnTo>
                    <a:pt x="13171" y="30628"/>
                  </a:lnTo>
                  <a:cubicBezTo>
                    <a:pt x="13158" y="30635"/>
                    <a:pt x="13151" y="30641"/>
                    <a:pt x="13151" y="30641"/>
                  </a:cubicBezTo>
                  <a:lnTo>
                    <a:pt x="13151" y="30654"/>
                  </a:lnTo>
                  <a:cubicBezTo>
                    <a:pt x="13145" y="30667"/>
                    <a:pt x="13138" y="30674"/>
                    <a:pt x="13125" y="30680"/>
                  </a:cubicBezTo>
                  <a:cubicBezTo>
                    <a:pt x="13125" y="30687"/>
                    <a:pt x="13125" y="30693"/>
                    <a:pt x="13132" y="30706"/>
                  </a:cubicBezTo>
                  <a:cubicBezTo>
                    <a:pt x="13138" y="30726"/>
                    <a:pt x="13138" y="30733"/>
                    <a:pt x="13132" y="30739"/>
                  </a:cubicBezTo>
                  <a:cubicBezTo>
                    <a:pt x="13158" y="30739"/>
                    <a:pt x="13177" y="30733"/>
                    <a:pt x="13190" y="30726"/>
                  </a:cubicBezTo>
                  <a:cubicBezTo>
                    <a:pt x="13210" y="30713"/>
                    <a:pt x="13216" y="30700"/>
                    <a:pt x="13216" y="30680"/>
                  </a:cubicBezTo>
                  <a:cubicBezTo>
                    <a:pt x="13229" y="30680"/>
                    <a:pt x="13242" y="30674"/>
                    <a:pt x="13242" y="30654"/>
                  </a:cubicBezTo>
                  <a:cubicBezTo>
                    <a:pt x="13249" y="30648"/>
                    <a:pt x="13249" y="30641"/>
                    <a:pt x="13249" y="30635"/>
                  </a:cubicBezTo>
                  <a:cubicBezTo>
                    <a:pt x="13249" y="30622"/>
                    <a:pt x="13236" y="30615"/>
                    <a:pt x="13216" y="30609"/>
                  </a:cubicBezTo>
                  <a:close/>
                  <a:moveTo>
                    <a:pt x="5793" y="30350"/>
                  </a:moveTo>
                  <a:cubicBezTo>
                    <a:pt x="5789" y="30350"/>
                    <a:pt x="5786" y="30352"/>
                    <a:pt x="5783" y="30355"/>
                  </a:cubicBezTo>
                  <a:cubicBezTo>
                    <a:pt x="5770" y="30362"/>
                    <a:pt x="5770" y="30375"/>
                    <a:pt x="5763" y="30381"/>
                  </a:cubicBezTo>
                  <a:cubicBezTo>
                    <a:pt x="5763" y="30394"/>
                    <a:pt x="5763" y="30420"/>
                    <a:pt x="5763" y="30446"/>
                  </a:cubicBezTo>
                  <a:cubicBezTo>
                    <a:pt x="5757" y="30453"/>
                    <a:pt x="5750" y="30466"/>
                    <a:pt x="5744" y="30485"/>
                  </a:cubicBezTo>
                  <a:lnTo>
                    <a:pt x="5744" y="30544"/>
                  </a:lnTo>
                  <a:cubicBezTo>
                    <a:pt x="5744" y="30557"/>
                    <a:pt x="5737" y="30576"/>
                    <a:pt x="5724" y="30602"/>
                  </a:cubicBezTo>
                  <a:cubicBezTo>
                    <a:pt x="5724" y="30628"/>
                    <a:pt x="5718" y="30667"/>
                    <a:pt x="5718" y="30720"/>
                  </a:cubicBezTo>
                  <a:cubicBezTo>
                    <a:pt x="5718" y="30746"/>
                    <a:pt x="5724" y="30765"/>
                    <a:pt x="5737" y="30772"/>
                  </a:cubicBezTo>
                  <a:cubicBezTo>
                    <a:pt x="5741" y="30779"/>
                    <a:pt x="5749" y="30782"/>
                    <a:pt x="5761" y="30782"/>
                  </a:cubicBezTo>
                  <a:cubicBezTo>
                    <a:pt x="5769" y="30782"/>
                    <a:pt x="5778" y="30781"/>
                    <a:pt x="5789" y="30778"/>
                  </a:cubicBezTo>
                  <a:cubicBezTo>
                    <a:pt x="5796" y="30765"/>
                    <a:pt x="5796" y="30746"/>
                    <a:pt x="5789" y="30706"/>
                  </a:cubicBezTo>
                  <a:cubicBezTo>
                    <a:pt x="5789" y="30674"/>
                    <a:pt x="5789" y="30654"/>
                    <a:pt x="5789" y="30635"/>
                  </a:cubicBezTo>
                  <a:lnTo>
                    <a:pt x="5809" y="30583"/>
                  </a:lnTo>
                  <a:lnTo>
                    <a:pt x="5809" y="30518"/>
                  </a:lnTo>
                  <a:lnTo>
                    <a:pt x="5822" y="30479"/>
                  </a:lnTo>
                  <a:cubicBezTo>
                    <a:pt x="5828" y="30459"/>
                    <a:pt x="5828" y="30427"/>
                    <a:pt x="5822" y="30381"/>
                  </a:cubicBezTo>
                  <a:cubicBezTo>
                    <a:pt x="5815" y="30368"/>
                    <a:pt x="5815" y="30355"/>
                    <a:pt x="5809" y="30355"/>
                  </a:cubicBezTo>
                  <a:cubicBezTo>
                    <a:pt x="5802" y="30352"/>
                    <a:pt x="5797" y="30350"/>
                    <a:pt x="5793" y="30350"/>
                  </a:cubicBezTo>
                  <a:close/>
                  <a:moveTo>
                    <a:pt x="6381" y="30701"/>
                  </a:moveTo>
                  <a:cubicBezTo>
                    <a:pt x="6375" y="30701"/>
                    <a:pt x="6368" y="30703"/>
                    <a:pt x="6362" y="30706"/>
                  </a:cubicBezTo>
                  <a:lnTo>
                    <a:pt x="6342" y="30713"/>
                  </a:lnTo>
                  <a:cubicBezTo>
                    <a:pt x="6324" y="30708"/>
                    <a:pt x="6312" y="30704"/>
                    <a:pt x="6302" y="30704"/>
                  </a:cubicBezTo>
                  <a:cubicBezTo>
                    <a:pt x="6298" y="30704"/>
                    <a:pt x="6294" y="30705"/>
                    <a:pt x="6290" y="30706"/>
                  </a:cubicBezTo>
                  <a:lnTo>
                    <a:pt x="6290" y="30713"/>
                  </a:lnTo>
                  <a:cubicBezTo>
                    <a:pt x="6288" y="30711"/>
                    <a:pt x="6286" y="30710"/>
                    <a:pt x="6284" y="30710"/>
                  </a:cubicBezTo>
                  <a:cubicBezTo>
                    <a:pt x="6277" y="30710"/>
                    <a:pt x="6269" y="30716"/>
                    <a:pt x="6264" y="30726"/>
                  </a:cubicBezTo>
                  <a:cubicBezTo>
                    <a:pt x="6244" y="30739"/>
                    <a:pt x="6238" y="30746"/>
                    <a:pt x="6238" y="30759"/>
                  </a:cubicBezTo>
                  <a:cubicBezTo>
                    <a:pt x="6238" y="30772"/>
                    <a:pt x="6244" y="30785"/>
                    <a:pt x="6257" y="30791"/>
                  </a:cubicBezTo>
                  <a:cubicBezTo>
                    <a:pt x="6270" y="30798"/>
                    <a:pt x="6283" y="30804"/>
                    <a:pt x="6296" y="30804"/>
                  </a:cubicBezTo>
                  <a:lnTo>
                    <a:pt x="6309" y="30798"/>
                  </a:lnTo>
                  <a:lnTo>
                    <a:pt x="6316" y="30791"/>
                  </a:lnTo>
                  <a:lnTo>
                    <a:pt x="6336" y="30785"/>
                  </a:lnTo>
                  <a:cubicBezTo>
                    <a:pt x="6342" y="30785"/>
                    <a:pt x="6355" y="30778"/>
                    <a:pt x="6368" y="30765"/>
                  </a:cubicBezTo>
                  <a:cubicBezTo>
                    <a:pt x="6381" y="30759"/>
                    <a:pt x="6394" y="30752"/>
                    <a:pt x="6401" y="30752"/>
                  </a:cubicBezTo>
                  <a:cubicBezTo>
                    <a:pt x="6407" y="30739"/>
                    <a:pt x="6407" y="30733"/>
                    <a:pt x="6414" y="30733"/>
                  </a:cubicBezTo>
                  <a:cubicBezTo>
                    <a:pt x="6409" y="30713"/>
                    <a:pt x="6397" y="30701"/>
                    <a:pt x="6381" y="30701"/>
                  </a:cubicBezTo>
                  <a:close/>
                  <a:moveTo>
                    <a:pt x="5184" y="30804"/>
                  </a:moveTo>
                  <a:lnTo>
                    <a:pt x="5139" y="30817"/>
                  </a:lnTo>
                  <a:lnTo>
                    <a:pt x="5113" y="30830"/>
                  </a:lnTo>
                  <a:lnTo>
                    <a:pt x="5113" y="30856"/>
                  </a:lnTo>
                  <a:lnTo>
                    <a:pt x="5100" y="30876"/>
                  </a:lnTo>
                  <a:cubicBezTo>
                    <a:pt x="5093" y="30882"/>
                    <a:pt x="5093" y="30889"/>
                    <a:pt x="5100" y="30902"/>
                  </a:cubicBezTo>
                  <a:cubicBezTo>
                    <a:pt x="5100" y="30908"/>
                    <a:pt x="5106" y="30915"/>
                    <a:pt x="5119" y="30915"/>
                  </a:cubicBezTo>
                  <a:cubicBezTo>
                    <a:pt x="5122" y="30917"/>
                    <a:pt x="5126" y="30919"/>
                    <a:pt x="5131" y="30919"/>
                  </a:cubicBezTo>
                  <a:cubicBezTo>
                    <a:pt x="5140" y="30919"/>
                    <a:pt x="5152" y="30914"/>
                    <a:pt x="5165" y="30902"/>
                  </a:cubicBezTo>
                  <a:lnTo>
                    <a:pt x="5184" y="30876"/>
                  </a:lnTo>
                  <a:lnTo>
                    <a:pt x="5210" y="30856"/>
                  </a:lnTo>
                  <a:cubicBezTo>
                    <a:pt x="5230" y="30850"/>
                    <a:pt x="5236" y="30837"/>
                    <a:pt x="5230" y="30824"/>
                  </a:cubicBezTo>
                  <a:cubicBezTo>
                    <a:pt x="5230" y="30817"/>
                    <a:pt x="5223" y="30811"/>
                    <a:pt x="5210" y="30804"/>
                  </a:cubicBezTo>
                  <a:close/>
                  <a:moveTo>
                    <a:pt x="5893" y="30837"/>
                  </a:moveTo>
                  <a:cubicBezTo>
                    <a:pt x="5880" y="30837"/>
                    <a:pt x="5867" y="30843"/>
                    <a:pt x="5854" y="30856"/>
                  </a:cubicBezTo>
                  <a:cubicBezTo>
                    <a:pt x="5841" y="30863"/>
                    <a:pt x="5841" y="30869"/>
                    <a:pt x="5841" y="30876"/>
                  </a:cubicBezTo>
                  <a:cubicBezTo>
                    <a:pt x="5841" y="30876"/>
                    <a:pt x="5854" y="30889"/>
                    <a:pt x="5867" y="30895"/>
                  </a:cubicBezTo>
                  <a:lnTo>
                    <a:pt x="5893" y="30915"/>
                  </a:lnTo>
                  <a:cubicBezTo>
                    <a:pt x="5919" y="30928"/>
                    <a:pt x="5945" y="30934"/>
                    <a:pt x="5984" y="30934"/>
                  </a:cubicBezTo>
                  <a:lnTo>
                    <a:pt x="6004" y="30928"/>
                  </a:lnTo>
                  <a:cubicBezTo>
                    <a:pt x="6010" y="30921"/>
                    <a:pt x="6017" y="30915"/>
                    <a:pt x="6017" y="30902"/>
                  </a:cubicBezTo>
                  <a:cubicBezTo>
                    <a:pt x="6017" y="30889"/>
                    <a:pt x="6010" y="30882"/>
                    <a:pt x="5997" y="30876"/>
                  </a:cubicBezTo>
                  <a:cubicBezTo>
                    <a:pt x="5991" y="30869"/>
                    <a:pt x="5971" y="30863"/>
                    <a:pt x="5952" y="30856"/>
                  </a:cubicBezTo>
                  <a:cubicBezTo>
                    <a:pt x="5919" y="30843"/>
                    <a:pt x="5906" y="30843"/>
                    <a:pt x="5893" y="30837"/>
                  </a:cubicBezTo>
                  <a:close/>
                  <a:moveTo>
                    <a:pt x="12794" y="30863"/>
                  </a:moveTo>
                  <a:cubicBezTo>
                    <a:pt x="12781" y="30869"/>
                    <a:pt x="12774" y="30876"/>
                    <a:pt x="12768" y="30882"/>
                  </a:cubicBezTo>
                  <a:lnTo>
                    <a:pt x="12748" y="30902"/>
                  </a:lnTo>
                  <a:cubicBezTo>
                    <a:pt x="12748" y="30915"/>
                    <a:pt x="12748" y="30921"/>
                    <a:pt x="12755" y="30928"/>
                  </a:cubicBezTo>
                  <a:cubicBezTo>
                    <a:pt x="12761" y="30934"/>
                    <a:pt x="12774" y="30934"/>
                    <a:pt x="12794" y="30934"/>
                  </a:cubicBezTo>
                  <a:lnTo>
                    <a:pt x="12911" y="30915"/>
                  </a:lnTo>
                  <a:cubicBezTo>
                    <a:pt x="12917" y="30902"/>
                    <a:pt x="12937" y="30882"/>
                    <a:pt x="12950" y="30876"/>
                  </a:cubicBezTo>
                  <a:cubicBezTo>
                    <a:pt x="12950" y="30869"/>
                    <a:pt x="12937" y="30863"/>
                    <a:pt x="12911" y="30863"/>
                  </a:cubicBezTo>
                  <a:cubicBezTo>
                    <a:pt x="12904" y="30866"/>
                    <a:pt x="12896" y="30867"/>
                    <a:pt x="12887" y="30867"/>
                  </a:cubicBezTo>
                  <a:cubicBezTo>
                    <a:pt x="12878" y="30867"/>
                    <a:pt x="12868" y="30866"/>
                    <a:pt x="12859" y="30863"/>
                  </a:cubicBezTo>
                  <a:close/>
                  <a:moveTo>
                    <a:pt x="4833" y="30817"/>
                  </a:moveTo>
                  <a:cubicBezTo>
                    <a:pt x="4827" y="30817"/>
                    <a:pt x="4820" y="30817"/>
                    <a:pt x="4814" y="30824"/>
                  </a:cubicBezTo>
                  <a:cubicBezTo>
                    <a:pt x="4807" y="30824"/>
                    <a:pt x="4807" y="30837"/>
                    <a:pt x="4807" y="30843"/>
                  </a:cubicBezTo>
                  <a:lnTo>
                    <a:pt x="4801" y="30889"/>
                  </a:lnTo>
                  <a:cubicBezTo>
                    <a:pt x="4807" y="30908"/>
                    <a:pt x="4814" y="30921"/>
                    <a:pt x="4814" y="30921"/>
                  </a:cubicBezTo>
                  <a:lnTo>
                    <a:pt x="4833" y="30934"/>
                  </a:lnTo>
                  <a:lnTo>
                    <a:pt x="4892" y="30947"/>
                  </a:lnTo>
                  <a:lnTo>
                    <a:pt x="4911" y="30921"/>
                  </a:lnTo>
                  <a:cubicBezTo>
                    <a:pt x="4892" y="30902"/>
                    <a:pt x="4885" y="30895"/>
                    <a:pt x="4879" y="30889"/>
                  </a:cubicBezTo>
                  <a:lnTo>
                    <a:pt x="4872" y="30837"/>
                  </a:lnTo>
                  <a:lnTo>
                    <a:pt x="4859" y="30824"/>
                  </a:lnTo>
                  <a:cubicBezTo>
                    <a:pt x="4859" y="30817"/>
                    <a:pt x="4846" y="30817"/>
                    <a:pt x="4840" y="30817"/>
                  </a:cubicBezTo>
                  <a:close/>
                  <a:moveTo>
                    <a:pt x="12429" y="30967"/>
                  </a:moveTo>
                  <a:lnTo>
                    <a:pt x="12429" y="30980"/>
                  </a:lnTo>
                  <a:cubicBezTo>
                    <a:pt x="12423" y="30976"/>
                    <a:pt x="12418" y="30975"/>
                    <a:pt x="12413" y="30975"/>
                  </a:cubicBezTo>
                  <a:cubicBezTo>
                    <a:pt x="12408" y="30975"/>
                    <a:pt x="12403" y="30976"/>
                    <a:pt x="12397" y="30980"/>
                  </a:cubicBezTo>
                  <a:cubicBezTo>
                    <a:pt x="12390" y="30986"/>
                    <a:pt x="12384" y="30993"/>
                    <a:pt x="12384" y="31006"/>
                  </a:cubicBezTo>
                  <a:cubicBezTo>
                    <a:pt x="12384" y="31012"/>
                    <a:pt x="12390" y="31019"/>
                    <a:pt x="12410" y="31025"/>
                  </a:cubicBezTo>
                  <a:lnTo>
                    <a:pt x="12501" y="31025"/>
                  </a:lnTo>
                  <a:lnTo>
                    <a:pt x="12501" y="31038"/>
                  </a:lnTo>
                  <a:cubicBezTo>
                    <a:pt x="12511" y="31041"/>
                    <a:pt x="12520" y="31043"/>
                    <a:pt x="12529" y="31043"/>
                  </a:cubicBezTo>
                  <a:cubicBezTo>
                    <a:pt x="12537" y="31043"/>
                    <a:pt x="12543" y="31041"/>
                    <a:pt x="12546" y="31038"/>
                  </a:cubicBezTo>
                  <a:cubicBezTo>
                    <a:pt x="12559" y="31038"/>
                    <a:pt x="12566" y="31032"/>
                    <a:pt x="12572" y="31025"/>
                  </a:cubicBezTo>
                  <a:cubicBezTo>
                    <a:pt x="12572" y="31012"/>
                    <a:pt x="12566" y="31006"/>
                    <a:pt x="12559" y="30999"/>
                  </a:cubicBezTo>
                  <a:lnTo>
                    <a:pt x="12533" y="30980"/>
                  </a:lnTo>
                  <a:cubicBezTo>
                    <a:pt x="12527" y="30973"/>
                    <a:pt x="12507" y="30967"/>
                    <a:pt x="12481" y="30967"/>
                  </a:cubicBezTo>
                  <a:cubicBezTo>
                    <a:pt x="12468" y="30970"/>
                    <a:pt x="12457" y="30972"/>
                    <a:pt x="12448" y="30972"/>
                  </a:cubicBezTo>
                  <a:cubicBezTo>
                    <a:pt x="12439" y="30972"/>
                    <a:pt x="12433" y="30970"/>
                    <a:pt x="12429" y="30967"/>
                  </a:cubicBezTo>
                  <a:close/>
                  <a:moveTo>
                    <a:pt x="12085" y="30954"/>
                  </a:moveTo>
                  <a:cubicBezTo>
                    <a:pt x="12059" y="30954"/>
                    <a:pt x="12033" y="30960"/>
                    <a:pt x="12020" y="30980"/>
                  </a:cubicBezTo>
                  <a:cubicBezTo>
                    <a:pt x="12013" y="30986"/>
                    <a:pt x="12007" y="30993"/>
                    <a:pt x="12007" y="31006"/>
                  </a:cubicBezTo>
                  <a:lnTo>
                    <a:pt x="12020" y="31019"/>
                  </a:lnTo>
                  <a:lnTo>
                    <a:pt x="12033" y="31038"/>
                  </a:lnTo>
                  <a:lnTo>
                    <a:pt x="12065" y="31051"/>
                  </a:lnTo>
                  <a:lnTo>
                    <a:pt x="12078" y="31051"/>
                  </a:lnTo>
                  <a:cubicBezTo>
                    <a:pt x="12091" y="31045"/>
                    <a:pt x="12098" y="31038"/>
                    <a:pt x="12104" y="31025"/>
                  </a:cubicBezTo>
                  <a:lnTo>
                    <a:pt x="12117" y="30993"/>
                  </a:lnTo>
                  <a:lnTo>
                    <a:pt x="12124" y="30986"/>
                  </a:lnTo>
                  <a:lnTo>
                    <a:pt x="12124" y="30973"/>
                  </a:lnTo>
                  <a:cubicBezTo>
                    <a:pt x="12117" y="30960"/>
                    <a:pt x="12104" y="30954"/>
                    <a:pt x="12091" y="30954"/>
                  </a:cubicBezTo>
                  <a:close/>
                  <a:moveTo>
                    <a:pt x="5106" y="23071"/>
                  </a:moveTo>
                  <a:cubicBezTo>
                    <a:pt x="5119" y="23078"/>
                    <a:pt x="5132" y="23084"/>
                    <a:pt x="5152" y="23084"/>
                  </a:cubicBezTo>
                  <a:lnTo>
                    <a:pt x="5718" y="23221"/>
                  </a:lnTo>
                  <a:cubicBezTo>
                    <a:pt x="5867" y="23253"/>
                    <a:pt x="5991" y="23279"/>
                    <a:pt x="6088" y="23292"/>
                  </a:cubicBezTo>
                  <a:cubicBezTo>
                    <a:pt x="6095" y="23292"/>
                    <a:pt x="6095" y="23292"/>
                    <a:pt x="6101" y="23299"/>
                  </a:cubicBezTo>
                  <a:lnTo>
                    <a:pt x="6095" y="23299"/>
                  </a:lnTo>
                  <a:cubicBezTo>
                    <a:pt x="6088" y="23312"/>
                    <a:pt x="6082" y="23325"/>
                    <a:pt x="6082" y="23338"/>
                  </a:cubicBezTo>
                  <a:cubicBezTo>
                    <a:pt x="6082" y="23449"/>
                    <a:pt x="6069" y="23598"/>
                    <a:pt x="6036" y="23800"/>
                  </a:cubicBezTo>
                  <a:cubicBezTo>
                    <a:pt x="6004" y="24008"/>
                    <a:pt x="5991" y="24164"/>
                    <a:pt x="5984" y="24255"/>
                  </a:cubicBezTo>
                  <a:cubicBezTo>
                    <a:pt x="5978" y="24340"/>
                    <a:pt x="5978" y="24463"/>
                    <a:pt x="5978" y="24632"/>
                  </a:cubicBezTo>
                  <a:cubicBezTo>
                    <a:pt x="5971" y="24983"/>
                    <a:pt x="5919" y="25387"/>
                    <a:pt x="5828" y="25848"/>
                  </a:cubicBezTo>
                  <a:cubicBezTo>
                    <a:pt x="5614" y="25881"/>
                    <a:pt x="5412" y="25959"/>
                    <a:pt x="5230" y="26069"/>
                  </a:cubicBezTo>
                  <a:cubicBezTo>
                    <a:pt x="5191" y="26095"/>
                    <a:pt x="5171" y="26122"/>
                    <a:pt x="5171" y="26148"/>
                  </a:cubicBezTo>
                  <a:cubicBezTo>
                    <a:pt x="5171" y="26174"/>
                    <a:pt x="5184" y="26187"/>
                    <a:pt x="5210" y="26200"/>
                  </a:cubicBezTo>
                  <a:cubicBezTo>
                    <a:pt x="5220" y="26203"/>
                    <a:pt x="5232" y="26204"/>
                    <a:pt x="5244" y="26204"/>
                  </a:cubicBezTo>
                  <a:cubicBezTo>
                    <a:pt x="5256" y="26204"/>
                    <a:pt x="5269" y="26203"/>
                    <a:pt x="5282" y="26200"/>
                  </a:cubicBezTo>
                  <a:cubicBezTo>
                    <a:pt x="5314" y="26193"/>
                    <a:pt x="5347" y="26174"/>
                    <a:pt x="5379" y="26154"/>
                  </a:cubicBezTo>
                  <a:cubicBezTo>
                    <a:pt x="5425" y="26128"/>
                    <a:pt x="5451" y="26102"/>
                    <a:pt x="5471" y="26089"/>
                  </a:cubicBezTo>
                  <a:cubicBezTo>
                    <a:pt x="5564" y="26036"/>
                    <a:pt x="5674" y="26010"/>
                    <a:pt x="5808" y="26010"/>
                  </a:cubicBezTo>
                  <a:cubicBezTo>
                    <a:pt x="5823" y="26010"/>
                    <a:pt x="5839" y="26010"/>
                    <a:pt x="5854" y="26011"/>
                  </a:cubicBezTo>
                  <a:cubicBezTo>
                    <a:pt x="5835" y="26427"/>
                    <a:pt x="5802" y="26895"/>
                    <a:pt x="5763" y="27409"/>
                  </a:cubicBezTo>
                  <a:lnTo>
                    <a:pt x="5692" y="28411"/>
                  </a:lnTo>
                  <a:cubicBezTo>
                    <a:pt x="5685" y="28547"/>
                    <a:pt x="5672" y="28651"/>
                    <a:pt x="5659" y="28723"/>
                  </a:cubicBezTo>
                  <a:cubicBezTo>
                    <a:pt x="5653" y="28788"/>
                    <a:pt x="5633" y="28846"/>
                    <a:pt x="5614" y="28879"/>
                  </a:cubicBezTo>
                  <a:cubicBezTo>
                    <a:pt x="5601" y="28886"/>
                    <a:pt x="5594" y="28892"/>
                    <a:pt x="5588" y="28912"/>
                  </a:cubicBezTo>
                  <a:cubicBezTo>
                    <a:pt x="5562" y="28938"/>
                    <a:pt x="5529" y="28957"/>
                    <a:pt x="5484" y="28970"/>
                  </a:cubicBezTo>
                  <a:cubicBezTo>
                    <a:pt x="5451" y="28983"/>
                    <a:pt x="5405" y="28996"/>
                    <a:pt x="5340" y="29003"/>
                  </a:cubicBezTo>
                  <a:cubicBezTo>
                    <a:pt x="5316" y="29008"/>
                    <a:pt x="5294" y="29010"/>
                    <a:pt x="5274" y="29010"/>
                  </a:cubicBezTo>
                  <a:cubicBezTo>
                    <a:pt x="5243" y="29010"/>
                    <a:pt x="5217" y="29004"/>
                    <a:pt x="5197" y="28996"/>
                  </a:cubicBezTo>
                  <a:cubicBezTo>
                    <a:pt x="5191" y="28990"/>
                    <a:pt x="5171" y="28977"/>
                    <a:pt x="5132" y="28944"/>
                  </a:cubicBezTo>
                  <a:cubicBezTo>
                    <a:pt x="5106" y="28925"/>
                    <a:pt x="5087" y="28918"/>
                    <a:pt x="5067" y="28918"/>
                  </a:cubicBezTo>
                  <a:cubicBezTo>
                    <a:pt x="5041" y="28918"/>
                    <a:pt x="5022" y="28938"/>
                    <a:pt x="5015" y="28970"/>
                  </a:cubicBezTo>
                  <a:cubicBezTo>
                    <a:pt x="5009" y="29003"/>
                    <a:pt x="5009" y="29029"/>
                    <a:pt x="5022" y="29048"/>
                  </a:cubicBezTo>
                  <a:cubicBezTo>
                    <a:pt x="5048" y="29081"/>
                    <a:pt x="5100" y="29107"/>
                    <a:pt x="5165" y="29120"/>
                  </a:cubicBezTo>
                  <a:cubicBezTo>
                    <a:pt x="5210" y="29129"/>
                    <a:pt x="5254" y="29134"/>
                    <a:pt x="5296" y="29134"/>
                  </a:cubicBezTo>
                  <a:cubicBezTo>
                    <a:pt x="5337" y="29134"/>
                    <a:pt x="5376" y="29129"/>
                    <a:pt x="5412" y="29120"/>
                  </a:cubicBezTo>
                  <a:cubicBezTo>
                    <a:pt x="5464" y="29113"/>
                    <a:pt x="5516" y="29094"/>
                    <a:pt x="5568" y="29068"/>
                  </a:cubicBezTo>
                  <a:lnTo>
                    <a:pt x="5568" y="29068"/>
                  </a:lnTo>
                  <a:cubicBezTo>
                    <a:pt x="5562" y="29256"/>
                    <a:pt x="5555" y="29523"/>
                    <a:pt x="5555" y="29861"/>
                  </a:cubicBezTo>
                  <a:cubicBezTo>
                    <a:pt x="5555" y="29939"/>
                    <a:pt x="5549" y="29991"/>
                    <a:pt x="5542" y="30024"/>
                  </a:cubicBezTo>
                  <a:cubicBezTo>
                    <a:pt x="5536" y="30056"/>
                    <a:pt x="5536" y="30076"/>
                    <a:pt x="5536" y="30082"/>
                  </a:cubicBezTo>
                  <a:cubicBezTo>
                    <a:pt x="5542" y="30108"/>
                    <a:pt x="5568" y="30128"/>
                    <a:pt x="5614" y="30128"/>
                  </a:cubicBezTo>
                  <a:cubicBezTo>
                    <a:pt x="5633" y="30128"/>
                    <a:pt x="5653" y="30128"/>
                    <a:pt x="5659" y="30115"/>
                  </a:cubicBezTo>
                  <a:cubicBezTo>
                    <a:pt x="5679" y="30102"/>
                    <a:pt x="5685" y="30076"/>
                    <a:pt x="5685" y="30037"/>
                  </a:cubicBezTo>
                  <a:lnTo>
                    <a:pt x="5685" y="29803"/>
                  </a:lnTo>
                  <a:cubicBezTo>
                    <a:pt x="5685" y="29451"/>
                    <a:pt x="5679" y="29178"/>
                    <a:pt x="5666" y="28996"/>
                  </a:cubicBezTo>
                  <a:lnTo>
                    <a:pt x="5666" y="28996"/>
                  </a:lnTo>
                  <a:lnTo>
                    <a:pt x="5672" y="29003"/>
                  </a:lnTo>
                  <a:lnTo>
                    <a:pt x="5705" y="29029"/>
                  </a:lnTo>
                  <a:cubicBezTo>
                    <a:pt x="5711" y="29035"/>
                    <a:pt x="5737" y="29042"/>
                    <a:pt x="5770" y="29055"/>
                  </a:cubicBezTo>
                  <a:cubicBezTo>
                    <a:pt x="5802" y="29068"/>
                    <a:pt x="5841" y="29074"/>
                    <a:pt x="5887" y="29081"/>
                  </a:cubicBezTo>
                  <a:cubicBezTo>
                    <a:pt x="5900" y="29083"/>
                    <a:pt x="5915" y="29083"/>
                    <a:pt x="5932" y="29083"/>
                  </a:cubicBezTo>
                  <a:cubicBezTo>
                    <a:pt x="5972" y="29083"/>
                    <a:pt x="6022" y="29079"/>
                    <a:pt x="6082" y="29074"/>
                  </a:cubicBezTo>
                  <a:cubicBezTo>
                    <a:pt x="6153" y="29068"/>
                    <a:pt x="6218" y="29061"/>
                    <a:pt x="6277" y="29048"/>
                  </a:cubicBezTo>
                  <a:cubicBezTo>
                    <a:pt x="6290" y="29048"/>
                    <a:pt x="6309" y="29042"/>
                    <a:pt x="6336" y="29042"/>
                  </a:cubicBezTo>
                  <a:cubicBezTo>
                    <a:pt x="6355" y="29042"/>
                    <a:pt x="6388" y="29042"/>
                    <a:pt x="6433" y="29055"/>
                  </a:cubicBezTo>
                  <a:cubicBezTo>
                    <a:pt x="6472" y="29055"/>
                    <a:pt x="6505" y="29048"/>
                    <a:pt x="6524" y="29029"/>
                  </a:cubicBezTo>
                  <a:cubicBezTo>
                    <a:pt x="6531" y="29022"/>
                    <a:pt x="6537" y="29016"/>
                    <a:pt x="6544" y="29003"/>
                  </a:cubicBezTo>
                  <a:cubicBezTo>
                    <a:pt x="6550" y="28970"/>
                    <a:pt x="6544" y="28938"/>
                    <a:pt x="6511" y="28918"/>
                  </a:cubicBezTo>
                  <a:cubicBezTo>
                    <a:pt x="6498" y="28899"/>
                    <a:pt x="6466" y="28892"/>
                    <a:pt x="6427" y="28886"/>
                  </a:cubicBezTo>
                  <a:cubicBezTo>
                    <a:pt x="6407" y="28886"/>
                    <a:pt x="6375" y="28892"/>
                    <a:pt x="6336" y="28899"/>
                  </a:cubicBezTo>
                  <a:lnTo>
                    <a:pt x="6218" y="28925"/>
                  </a:lnTo>
                  <a:cubicBezTo>
                    <a:pt x="6095" y="28947"/>
                    <a:pt x="5995" y="28960"/>
                    <a:pt x="5915" y="28960"/>
                  </a:cubicBezTo>
                  <a:cubicBezTo>
                    <a:pt x="5878" y="28960"/>
                    <a:pt x="5844" y="28957"/>
                    <a:pt x="5815" y="28951"/>
                  </a:cubicBezTo>
                  <a:lnTo>
                    <a:pt x="5757" y="28938"/>
                  </a:lnTo>
                  <a:cubicBezTo>
                    <a:pt x="5750" y="28931"/>
                    <a:pt x="5737" y="28931"/>
                    <a:pt x="5724" y="28925"/>
                  </a:cubicBezTo>
                  <a:cubicBezTo>
                    <a:pt x="5737" y="28905"/>
                    <a:pt x="5750" y="28886"/>
                    <a:pt x="5757" y="28866"/>
                  </a:cubicBezTo>
                  <a:cubicBezTo>
                    <a:pt x="5770" y="28827"/>
                    <a:pt x="5783" y="28762"/>
                    <a:pt x="5783" y="28671"/>
                  </a:cubicBezTo>
                  <a:lnTo>
                    <a:pt x="5906" y="26772"/>
                  </a:lnTo>
                  <a:cubicBezTo>
                    <a:pt x="5926" y="26447"/>
                    <a:pt x="5939" y="26193"/>
                    <a:pt x="5926" y="26017"/>
                  </a:cubicBezTo>
                  <a:lnTo>
                    <a:pt x="5926" y="26017"/>
                  </a:lnTo>
                  <a:cubicBezTo>
                    <a:pt x="6017" y="26024"/>
                    <a:pt x="6140" y="26037"/>
                    <a:pt x="6296" y="26063"/>
                  </a:cubicBezTo>
                  <a:cubicBezTo>
                    <a:pt x="6355" y="26069"/>
                    <a:pt x="6446" y="26076"/>
                    <a:pt x="6570" y="26089"/>
                  </a:cubicBezTo>
                  <a:cubicBezTo>
                    <a:pt x="6674" y="26102"/>
                    <a:pt x="6752" y="26128"/>
                    <a:pt x="6817" y="26167"/>
                  </a:cubicBezTo>
                  <a:cubicBezTo>
                    <a:pt x="6869" y="26206"/>
                    <a:pt x="6901" y="26226"/>
                    <a:pt x="6914" y="26226"/>
                  </a:cubicBezTo>
                  <a:cubicBezTo>
                    <a:pt x="6928" y="26230"/>
                    <a:pt x="6941" y="26232"/>
                    <a:pt x="6953" y="26232"/>
                  </a:cubicBezTo>
                  <a:cubicBezTo>
                    <a:pt x="6981" y="26232"/>
                    <a:pt x="7003" y="26220"/>
                    <a:pt x="7012" y="26193"/>
                  </a:cubicBezTo>
                  <a:cubicBezTo>
                    <a:pt x="7025" y="26174"/>
                    <a:pt x="7018" y="26148"/>
                    <a:pt x="6999" y="26122"/>
                  </a:cubicBezTo>
                  <a:cubicBezTo>
                    <a:pt x="6979" y="26102"/>
                    <a:pt x="6960" y="26082"/>
                    <a:pt x="6927" y="26069"/>
                  </a:cubicBezTo>
                  <a:cubicBezTo>
                    <a:pt x="6784" y="26004"/>
                    <a:pt x="6622" y="25959"/>
                    <a:pt x="6433" y="25933"/>
                  </a:cubicBezTo>
                  <a:cubicBezTo>
                    <a:pt x="6309" y="25913"/>
                    <a:pt x="6140" y="25900"/>
                    <a:pt x="5919" y="25894"/>
                  </a:cubicBezTo>
                  <a:cubicBezTo>
                    <a:pt x="6010" y="25478"/>
                    <a:pt x="6056" y="25068"/>
                    <a:pt x="6062" y="24652"/>
                  </a:cubicBezTo>
                  <a:cubicBezTo>
                    <a:pt x="6062" y="24444"/>
                    <a:pt x="6069" y="24294"/>
                    <a:pt x="6075" y="24190"/>
                  </a:cubicBezTo>
                  <a:cubicBezTo>
                    <a:pt x="6075" y="24157"/>
                    <a:pt x="6095" y="24014"/>
                    <a:pt x="6121" y="23754"/>
                  </a:cubicBezTo>
                  <a:cubicBezTo>
                    <a:pt x="6147" y="23579"/>
                    <a:pt x="6153" y="23436"/>
                    <a:pt x="6147" y="23318"/>
                  </a:cubicBezTo>
                  <a:cubicBezTo>
                    <a:pt x="6147" y="23312"/>
                    <a:pt x="6140" y="23305"/>
                    <a:pt x="6140" y="23299"/>
                  </a:cubicBezTo>
                  <a:lnTo>
                    <a:pt x="6140" y="23299"/>
                  </a:lnTo>
                  <a:cubicBezTo>
                    <a:pt x="6179" y="23305"/>
                    <a:pt x="6244" y="23312"/>
                    <a:pt x="6323" y="23318"/>
                  </a:cubicBezTo>
                  <a:lnTo>
                    <a:pt x="6888" y="23364"/>
                  </a:lnTo>
                  <a:cubicBezTo>
                    <a:pt x="7116" y="23384"/>
                    <a:pt x="7285" y="23390"/>
                    <a:pt x="7396" y="23390"/>
                  </a:cubicBezTo>
                  <a:cubicBezTo>
                    <a:pt x="7467" y="23390"/>
                    <a:pt x="7539" y="23384"/>
                    <a:pt x="7604" y="23377"/>
                  </a:cubicBezTo>
                  <a:lnTo>
                    <a:pt x="7604" y="23377"/>
                  </a:lnTo>
                  <a:cubicBezTo>
                    <a:pt x="7604" y="23390"/>
                    <a:pt x="7597" y="23410"/>
                    <a:pt x="7597" y="23436"/>
                  </a:cubicBezTo>
                  <a:lnTo>
                    <a:pt x="7591" y="23475"/>
                  </a:lnTo>
                  <a:cubicBezTo>
                    <a:pt x="7584" y="23501"/>
                    <a:pt x="7584" y="23527"/>
                    <a:pt x="7591" y="23546"/>
                  </a:cubicBezTo>
                  <a:lnTo>
                    <a:pt x="7610" y="23546"/>
                  </a:lnTo>
                  <a:lnTo>
                    <a:pt x="7636" y="23488"/>
                  </a:lnTo>
                  <a:lnTo>
                    <a:pt x="7643" y="23442"/>
                  </a:lnTo>
                  <a:cubicBezTo>
                    <a:pt x="7649" y="23423"/>
                    <a:pt x="7649" y="23403"/>
                    <a:pt x="7649" y="23371"/>
                  </a:cubicBezTo>
                  <a:cubicBezTo>
                    <a:pt x="7740" y="23351"/>
                    <a:pt x="7818" y="23331"/>
                    <a:pt x="7890" y="23305"/>
                  </a:cubicBezTo>
                  <a:cubicBezTo>
                    <a:pt x="7896" y="23299"/>
                    <a:pt x="7896" y="23299"/>
                    <a:pt x="7903" y="23299"/>
                  </a:cubicBezTo>
                  <a:cubicBezTo>
                    <a:pt x="7883" y="23410"/>
                    <a:pt x="7870" y="23546"/>
                    <a:pt x="7851" y="23696"/>
                  </a:cubicBezTo>
                  <a:cubicBezTo>
                    <a:pt x="7812" y="24014"/>
                    <a:pt x="7786" y="24268"/>
                    <a:pt x="7766" y="24457"/>
                  </a:cubicBezTo>
                  <a:cubicBezTo>
                    <a:pt x="7740" y="24749"/>
                    <a:pt x="7714" y="25185"/>
                    <a:pt x="7682" y="25777"/>
                  </a:cubicBezTo>
                  <a:lnTo>
                    <a:pt x="7506" y="29744"/>
                  </a:lnTo>
                  <a:cubicBezTo>
                    <a:pt x="7480" y="29750"/>
                    <a:pt x="7454" y="29770"/>
                    <a:pt x="7435" y="29796"/>
                  </a:cubicBezTo>
                  <a:cubicBezTo>
                    <a:pt x="7415" y="29816"/>
                    <a:pt x="7396" y="29855"/>
                    <a:pt x="7370" y="29913"/>
                  </a:cubicBezTo>
                  <a:cubicBezTo>
                    <a:pt x="7344" y="29972"/>
                    <a:pt x="7311" y="30037"/>
                    <a:pt x="7266" y="30108"/>
                  </a:cubicBezTo>
                  <a:lnTo>
                    <a:pt x="7161" y="30290"/>
                  </a:lnTo>
                  <a:cubicBezTo>
                    <a:pt x="7096" y="30388"/>
                    <a:pt x="7025" y="30498"/>
                    <a:pt x="6947" y="30609"/>
                  </a:cubicBezTo>
                  <a:cubicBezTo>
                    <a:pt x="6849" y="30739"/>
                    <a:pt x="6765" y="30824"/>
                    <a:pt x="6700" y="30869"/>
                  </a:cubicBezTo>
                  <a:cubicBezTo>
                    <a:pt x="6667" y="30895"/>
                    <a:pt x="6615" y="30921"/>
                    <a:pt x="6544" y="30954"/>
                  </a:cubicBezTo>
                  <a:lnTo>
                    <a:pt x="6264" y="31090"/>
                  </a:lnTo>
                  <a:cubicBezTo>
                    <a:pt x="6069" y="31181"/>
                    <a:pt x="5932" y="31233"/>
                    <a:pt x="5835" y="31259"/>
                  </a:cubicBezTo>
                  <a:cubicBezTo>
                    <a:pt x="5744" y="31279"/>
                    <a:pt x="5627" y="31298"/>
                    <a:pt x="5503" y="31305"/>
                  </a:cubicBezTo>
                  <a:cubicBezTo>
                    <a:pt x="5432" y="31311"/>
                    <a:pt x="5314" y="31311"/>
                    <a:pt x="5165" y="31311"/>
                  </a:cubicBezTo>
                  <a:cubicBezTo>
                    <a:pt x="5061" y="31305"/>
                    <a:pt x="4976" y="31298"/>
                    <a:pt x="4918" y="31285"/>
                  </a:cubicBezTo>
                  <a:cubicBezTo>
                    <a:pt x="4833" y="31272"/>
                    <a:pt x="4762" y="31240"/>
                    <a:pt x="4703" y="31194"/>
                  </a:cubicBezTo>
                  <a:cubicBezTo>
                    <a:pt x="4684" y="31175"/>
                    <a:pt x="4664" y="31162"/>
                    <a:pt x="4651" y="31149"/>
                  </a:cubicBezTo>
                  <a:lnTo>
                    <a:pt x="4638" y="31123"/>
                  </a:lnTo>
                  <a:cubicBezTo>
                    <a:pt x="4632" y="31097"/>
                    <a:pt x="4625" y="31077"/>
                    <a:pt x="4619" y="31071"/>
                  </a:cubicBezTo>
                  <a:cubicBezTo>
                    <a:pt x="4612" y="31051"/>
                    <a:pt x="4599" y="31032"/>
                    <a:pt x="4586" y="31025"/>
                  </a:cubicBezTo>
                  <a:lnTo>
                    <a:pt x="4547" y="31012"/>
                  </a:lnTo>
                  <a:cubicBezTo>
                    <a:pt x="4547" y="31006"/>
                    <a:pt x="4541" y="30993"/>
                    <a:pt x="4534" y="30967"/>
                  </a:cubicBezTo>
                  <a:cubicBezTo>
                    <a:pt x="4521" y="30941"/>
                    <a:pt x="4501" y="30921"/>
                    <a:pt x="4475" y="30921"/>
                  </a:cubicBezTo>
                  <a:lnTo>
                    <a:pt x="4716" y="28938"/>
                  </a:lnTo>
                  <a:cubicBezTo>
                    <a:pt x="4742" y="28651"/>
                    <a:pt x="4775" y="28216"/>
                    <a:pt x="4807" y="27643"/>
                  </a:cubicBezTo>
                  <a:lnTo>
                    <a:pt x="5106" y="23071"/>
                  </a:lnTo>
                  <a:close/>
                  <a:moveTo>
                    <a:pt x="13405" y="22037"/>
                  </a:moveTo>
                  <a:cubicBezTo>
                    <a:pt x="13529" y="22037"/>
                    <a:pt x="13620" y="22037"/>
                    <a:pt x="13685" y="22050"/>
                  </a:cubicBezTo>
                  <a:cubicBezTo>
                    <a:pt x="13756" y="22057"/>
                    <a:pt x="13854" y="22083"/>
                    <a:pt x="13977" y="22128"/>
                  </a:cubicBezTo>
                  <a:lnTo>
                    <a:pt x="14049" y="22148"/>
                  </a:lnTo>
                  <a:cubicBezTo>
                    <a:pt x="14049" y="22167"/>
                    <a:pt x="14049" y="22180"/>
                    <a:pt x="14049" y="22200"/>
                  </a:cubicBezTo>
                  <a:lnTo>
                    <a:pt x="14283" y="23904"/>
                  </a:lnTo>
                  <a:cubicBezTo>
                    <a:pt x="14374" y="24561"/>
                    <a:pt x="14439" y="25042"/>
                    <a:pt x="14491" y="25354"/>
                  </a:cubicBezTo>
                  <a:cubicBezTo>
                    <a:pt x="14563" y="25816"/>
                    <a:pt x="14680" y="26505"/>
                    <a:pt x="14842" y="27429"/>
                  </a:cubicBezTo>
                  <a:cubicBezTo>
                    <a:pt x="14966" y="28235"/>
                    <a:pt x="15037" y="28938"/>
                    <a:pt x="15050" y="29523"/>
                  </a:cubicBezTo>
                  <a:cubicBezTo>
                    <a:pt x="15057" y="29666"/>
                    <a:pt x="15044" y="29770"/>
                    <a:pt x="15011" y="29842"/>
                  </a:cubicBezTo>
                  <a:cubicBezTo>
                    <a:pt x="14992" y="29900"/>
                    <a:pt x="14933" y="29978"/>
                    <a:pt x="14842" y="30089"/>
                  </a:cubicBezTo>
                  <a:cubicBezTo>
                    <a:pt x="14667" y="30277"/>
                    <a:pt x="14537" y="30420"/>
                    <a:pt x="14446" y="30511"/>
                  </a:cubicBezTo>
                  <a:cubicBezTo>
                    <a:pt x="14283" y="30661"/>
                    <a:pt x="14133" y="30785"/>
                    <a:pt x="13990" y="30882"/>
                  </a:cubicBezTo>
                  <a:cubicBezTo>
                    <a:pt x="13828" y="30993"/>
                    <a:pt x="13561" y="31129"/>
                    <a:pt x="13190" y="31292"/>
                  </a:cubicBezTo>
                  <a:cubicBezTo>
                    <a:pt x="12865" y="31428"/>
                    <a:pt x="12618" y="31519"/>
                    <a:pt x="12449" y="31565"/>
                  </a:cubicBezTo>
                  <a:cubicBezTo>
                    <a:pt x="12384" y="31578"/>
                    <a:pt x="12325" y="31591"/>
                    <a:pt x="12267" y="31604"/>
                  </a:cubicBezTo>
                  <a:cubicBezTo>
                    <a:pt x="12267" y="31597"/>
                    <a:pt x="12267" y="31591"/>
                    <a:pt x="12267" y="31591"/>
                  </a:cubicBezTo>
                  <a:cubicBezTo>
                    <a:pt x="12260" y="31578"/>
                    <a:pt x="12247" y="31565"/>
                    <a:pt x="12241" y="31558"/>
                  </a:cubicBezTo>
                  <a:cubicBezTo>
                    <a:pt x="12221" y="31552"/>
                    <a:pt x="12195" y="31545"/>
                    <a:pt x="12163" y="31545"/>
                  </a:cubicBezTo>
                  <a:cubicBezTo>
                    <a:pt x="12072" y="31539"/>
                    <a:pt x="11987" y="31513"/>
                    <a:pt x="11909" y="31467"/>
                  </a:cubicBezTo>
                  <a:cubicBezTo>
                    <a:pt x="11825" y="31422"/>
                    <a:pt x="11760" y="31363"/>
                    <a:pt x="11714" y="31292"/>
                  </a:cubicBezTo>
                  <a:cubicBezTo>
                    <a:pt x="11681" y="31253"/>
                    <a:pt x="11649" y="31194"/>
                    <a:pt x="11616" y="31116"/>
                  </a:cubicBezTo>
                  <a:cubicBezTo>
                    <a:pt x="11447" y="30733"/>
                    <a:pt x="11337" y="30329"/>
                    <a:pt x="11285" y="29920"/>
                  </a:cubicBezTo>
                  <a:cubicBezTo>
                    <a:pt x="11265" y="29796"/>
                    <a:pt x="11259" y="29698"/>
                    <a:pt x="11246" y="29633"/>
                  </a:cubicBezTo>
                  <a:cubicBezTo>
                    <a:pt x="11233" y="29523"/>
                    <a:pt x="11220" y="29425"/>
                    <a:pt x="11200" y="29347"/>
                  </a:cubicBezTo>
                  <a:cubicBezTo>
                    <a:pt x="11194" y="29334"/>
                    <a:pt x="11187" y="29321"/>
                    <a:pt x="11174" y="29315"/>
                  </a:cubicBezTo>
                  <a:cubicBezTo>
                    <a:pt x="11170" y="29307"/>
                    <a:pt x="11164" y="29304"/>
                    <a:pt x="11157" y="29304"/>
                  </a:cubicBezTo>
                  <a:cubicBezTo>
                    <a:pt x="11152" y="29304"/>
                    <a:pt x="11147" y="29306"/>
                    <a:pt x="11142" y="29308"/>
                  </a:cubicBezTo>
                  <a:cubicBezTo>
                    <a:pt x="11135" y="29315"/>
                    <a:pt x="11135" y="29328"/>
                    <a:pt x="11142" y="29354"/>
                  </a:cubicBezTo>
                  <a:cubicBezTo>
                    <a:pt x="11155" y="29406"/>
                    <a:pt x="11168" y="29536"/>
                    <a:pt x="11181" y="29731"/>
                  </a:cubicBezTo>
                  <a:cubicBezTo>
                    <a:pt x="11220" y="30225"/>
                    <a:pt x="11337" y="30706"/>
                    <a:pt x="11538" y="31162"/>
                  </a:cubicBezTo>
                  <a:cubicBezTo>
                    <a:pt x="11564" y="31233"/>
                    <a:pt x="11597" y="31292"/>
                    <a:pt x="11629" y="31344"/>
                  </a:cubicBezTo>
                  <a:cubicBezTo>
                    <a:pt x="11695" y="31441"/>
                    <a:pt x="11779" y="31513"/>
                    <a:pt x="11883" y="31565"/>
                  </a:cubicBezTo>
                  <a:cubicBezTo>
                    <a:pt x="11922" y="31584"/>
                    <a:pt x="11961" y="31604"/>
                    <a:pt x="12000" y="31617"/>
                  </a:cubicBezTo>
                  <a:cubicBezTo>
                    <a:pt x="11844" y="31604"/>
                    <a:pt x="11714" y="31558"/>
                    <a:pt x="11610" y="31467"/>
                  </a:cubicBezTo>
                  <a:cubicBezTo>
                    <a:pt x="11499" y="31383"/>
                    <a:pt x="11408" y="31233"/>
                    <a:pt x="11330" y="31012"/>
                  </a:cubicBezTo>
                  <a:cubicBezTo>
                    <a:pt x="11207" y="30680"/>
                    <a:pt x="11122" y="30329"/>
                    <a:pt x="11070" y="29959"/>
                  </a:cubicBezTo>
                  <a:cubicBezTo>
                    <a:pt x="11046" y="29827"/>
                    <a:pt x="11006" y="29762"/>
                    <a:pt x="10944" y="29762"/>
                  </a:cubicBezTo>
                  <a:cubicBezTo>
                    <a:pt x="10939" y="29762"/>
                    <a:pt x="10933" y="29762"/>
                    <a:pt x="10927" y="29763"/>
                  </a:cubicBezTo>
                  <a:cubicBezTo>
                    <a:pt x="10914" y="29763"/>
                    <a:pt x="10908" y="29763"/>
                    <a:pt x="10895" y="29770"/>
                  </a:cubicBezTo>
                  <a:cubicBezTo>
                    <a:pt x="10817" y="29204"/>
                    <a:pt x="10764" y="28684"/>
                    <a:pt x="10725" y="28196"/>
                  </a:cubicBezTo>
                  <a:cubicBezTo>
                    <a:pt x="10680" y="27650"/>
                    <a:pt x="10634" y="26765"/>
                    <a:pt x="10582" y="25543"/>
                  </a:cubicBezTo>
                  <a:lnTo>
                    <a:pt x="10491" y="22974"/>
                  </a:lnTo>
                  <a:cubicBezTo>
                    <a:pt x="10504" y="22967"/>
                    <a:pt x="10511" y="22961"/>
                    <a:pt x="10517" y="22954"/>
                  </a:cubicBezTo>
                  <a:cubicBezTo>
                    <a:pt x="10524" y="23195"/>
                    <a:pt x="10530" y="23436"/>
                    <a:pt x="10550" y="23683"/>
                  </a:cubicBezTo>
                  <a:lnTo>
                    <a:pt x="10589" y="23676"/>
                  </a:lnTo>
                  <a:lnTo>
                    <a:pt x="10582" y="23390"/>
                  </a:lnTo>
                  <a:cubicBezTo>
                    <a:pt x="10576" y="23195"/>
                    <a:pt x="10569" y="23032"/>
                    <a:pt x="10556" y="22909"/>
                  </a:cubicBezTo>
                  <a:cubicBezTo>
                    <a:pt x="10563" y="22883"/>
                    <a:pt x="10576" y="22863"/>
                    <a:pt x="10582" y="22837"/>
                  </a:cubicBezTo>
                  <a:lnTo>
                    <a:pt x="10582" y="22824"/>
                  </a:lnTo>
                  <a:lnTo>
                    <a:pt x="10595" y="22824"/>
                  </a:lnTo>
                  <a:cubicBezTo>
                    <a:pt x="10641" y="22688"/>
                    <a:pt x="10738" y="22564"/>
                    <a:pt x="10882" y="22467"/>
                  </a:cubicBezTo>
                  <a:cubicBezTo>
                    <a:pt x="10986" y="22395"/>
                    <a:pt x="11122" y="22323"/>
                    <a:pt x="11291" y="22265"/>
                  </a:cubicBezTo>
                  <a:cubicBezTo>
                    <a:pt x="11642" y="22141"/>
                    <a:pt x="11987" y="22070"/>
                    <a:pt x="12312" y="22044"/>
                  </a:cubicBezTo>
                  <a:cubicBezTo>
                    <a:pt x="12338" y="22141"/>
                    <a:pt x="12364" y="22284"/>
                    <a:pt x="12390" y="22473"/>
                  </a:cubicBezTo>
                  <a:lnTo>
                    <a:pt x="12566" y="23709"/>
                  </a:lnTo>
                  <a:cubicBezTo>
                    <a:pt x="12605" y="23995"/>
                    <a:pt x="12631" y="24216"/>
                    <a:pt x="12644" y="24359"/>
                  </a:cubicBezTo>
                  <a:cubicBezTo>
                    <a:pt x="12670" y="24606"/>
                    <a:pt x="12677" y="24827"/>
                    <a:pt x="12670" y="25022"/>
                  </a:cubicBezTo>
                  <a:cubicBezTo>
                    <a:pt x="12670" y="25055"/>
                    <a:pt x="12670" y="25087"/>
                    <a:pt x="12664" y="25113"/>
                  </a:cubicBezTo>
                  <a:cubicBezTo>
                    <a:pt x="12664" y="25139"/>
                    <a:pt x="12664" y="25165"/>
                    <a:pt x="12657" y="25185"/>
                  </a:cubicBezTo>
                  <a:cubicBezTo>
                    <a:pt x="12644" y="25250"/>
                    <a:pt x="12625" y="25296"/>
                    <a:pt x="12605" y="25335"/>
                  </a:cubicBezTo>
                  <a:cubicBezTo>
                    <a:pt x="12566" y="25400"/>
                    <a:pt x="12488" y="25465"/>
                    <a:pt x="12371" y="25530"/>
                  </a:cubicBezTo>
                  <a:cubicBezTo>
                    <a:pt x="12130" y="25673"/>
                    <a:pt x="11883" y="25796"/>
                    <a:pt x="11616" y="25913"/>
                  </a:cubicBezTo>
                  <a:cubicBezTo>
                    <a:pt x="11558" y="25939"/>
                    <a:pt x="11532" y="25972"/>
                    <a:pt x="11545" y="26004"/>
                  </a:cubicBezTo>
                  <a:cubicBezTo>
                    <a:pt x="11545" y="26024"/>
                    <a:pt x="11564" y="26043"/>
                    <a:pt x="11603" y="26043"/>
                  </a:cubicBezTo>
                  <a:cubicBezTo>
                    <a:pt x="11629" y="26043"/>
                    <a:pt x="11655" y="26037"/>
                    <a:pt x="11688" y="26024"/>
                  </a:cubicBezTo>
                  <a:cubicBezTo>
                    <a:pt x="12052" y="25842"/>
                    <a:pt x="12312" y="25699"/>
                    <a:pt x="12468" y="25595"/>
                  </a:cubicBezTo>
                  <a:cubicBezTo>
                    <a:pt x="12586" y="25517"/>
                    <a:pt x="12664" y="25445"/>
                    <a:pt x="12696" y="25374"/>
                  </a:cubicBezTo>
                  <a:cubicBezTo>
                    <a:pt x="12703" y="25367"/>
                    <a:pt x="12709" y="25354"/>
                    <a:pt x="12716" y="25341"/>
                  </a:cubicBezTo>
                  <a:cubicBezTo>
                    <a:pt x="12852" y="25725"/>
                    <a:pt x="12969" y="26206"/>
                    <a:pt x="13073" y="26772"/>
                  </a:cubicBezTo>
                  <a:cubicBezTo>
                    <a:pt x="13119" y="26993"/>
                    <a:pt x="13171" y="27292"/>
                    <a:pt x="13236" y="27669"/>
                  </a:cubicBezTo>
                  <a:cubicBezTo>
                    <a:pt x="13190" y="27767"/>
                    <a:pt x="13119" y="27845"/>
                    <a:pt x="13041" y="27910"/>
                  </a:cubicBezTo>
                  <a:cubicBezTo>
                    <a:pt x="13002" y="27942"/>
                    <a:pt x="12956" y="27975"/>
                    <a:pt x="12885" y="28021"/>
                  </a:cubicBezTo>
                  <a:cubicBezTo>
                    <a:pt x="12800" y="28092"/>
                    <a:pt x="12748" y="28131"/>
                    <a:pt x="12729" y="28138"/>
                  </a:cubicBezTo>
                  <a:cubicBezTo>
                    <a:pt x="12709" y="28151"/>
                    <a:pt x="12638" y="28170"/>
                    <a:pt x="12527" y="28203"/>
                  </a:cubicBezTo>
                  <a:cubicBezTo>
                    <a:pt x="12442" y="28222"/>
                    <a:pt x="12325" y="28261"/>
                    <a:pt x="12182" y="28313"/>
                  </a:cubicBezTo>
                  <a:cubicBezTo>
                    <a:pt x="12163" y="28326"/>
                    <a:pt x="12150" y="28333"/>
                    <a:pt x="12150" y="28339"/>
                  </a:cubicBezTo>
                  <a:cubicBezTo>
                    <a:pt x="12143" y="28352"/>
                    <a:pt x="12150" y="28359"/>
                    <a:pt x="12156" y="28372"/>
                  </a:cubicBezTo>
                  <a:cubicBezTo>
                    <a:pt x="12176" y="28378"/>
                    <a:pt x="12189" y="28385"/>
                    <a:pt x="12202" y="28385"/>
                  </a:cubicBezTo>
                  <a:cubicBezTo>
                    <a:pt x="12241" y="28385"/>
                    <a:pt x="12293" y="28378"/>
                    <a:pt x="12351" y="28359"/>
                  </a:cubicBezTo>
                  <a:cubicBezTo>
                    <a:pt x="12384" y="28352"/>
                    <a:pt x="12429" y="28339"/>
                    <a:pt x="12501" y="28313"/>
                  </a:cubicBezTo>
                  <a:cubicBezTo>
                    <a:pt x="12514" y="28313"/>
                    <a:pt x="12553" y="28307"/>
                    <a:pt x="12612" y="28300"/>
                  </a:cubicBezTo>
                  <a:cubicBezTo>
                    <a:pt x="12664" y="28294"/>
                    <a:pt x="12696" y="28281"/>
                    <a:pt x="12729" y="28274"/>
                  </a:cubicBezTo>
                  <a:cubicBezTo>
                    <a:pt x="12755" y="28261"/>
                    <a:pt x="12807" y="28229"/>
                    <a:pt x="12885" y="28177"/>
                  </a:cubicBezTo>
                  <a:cubicBezTo>
                    <a:pt x="13054" y="28066"/>
                    <a:pt x="13184" y="27956"/>
                    <a:pt x="13275" y="27858"/>
                  </a:cubicBezTo>
                  <a:cubicBezTo>
                    <a:pt x="13294" y="28021"/>
                    <a:pt x="13327" y="28183"/>
                    <a:pt x="13359" y="28365"/>
                  </a:cubicBezTo>
                  <a:cubicBezTo>
                    <a:pt x="13372" y="28443"/>
                    <a:pt x="13431" y="28697"/>
                    <a:pt x="13535" y="29133"/>
                  </a:cubicBezTo>
                  <a:cubicBezTo>
                    <a:pt x="13600" y="29445"/>
                    <a:pt x="13652" y="29698"/>
                    <a:pt x="13685" y="29900"/>
                  </a:cubicBezTo>
                  <a:cubicBezTo>
                    <a:pt x="13691" y="29952"/>
                    <a:pt x="13704" y="29978"/>
                    <a:pt x="13737" y="29991"/>
                  </a:cubicBezTo>
                  <a:cubicBezTo>
                    <a:pt x="13742" y="29994"/>
                    <a:pt x="13749" y="29995"/>
                    <a:pt x="13755" y="29995"/>
                  </a:cubicBezTo>
                  <a:cubicBezTo>
                    <a:pt x="13765" y="29995"/>
                    <a:pt x="13775" y="29992"/>
                    <a:pt x="13782" y="29985"/>
                  </a:cubicBezTo>
                  <a:cubicBezTo>
                    <a:pt x="13802" y="29978"/>
                    <a:pt x="13815" y="29959"/>
                    <a:pt x="13821" y="29939"/>
                  </a:cubicBezTo>
                  <a:cubicBezTo>
                    <a:pt x="13828" y="29920"/>
                    <a:pt x="13828" y="29881"/>
                    <a:pt x="13815" y="29835"/>
                  </a:cubicBezTo>
                  <a:cubicBezTo>
                    <a:pt x="13711" y="29354"/>
                    <a:pt x="13633" y="28996"/>
                    <a:pt x="13581" y="28762"/>
                  </a:cubicBezTo>
                  <a:cubicBezTo>
                    <a:pt x="13503" y="28398"/>
                    <a:pt x="13431" y="28073"/>
                    <a:pt x="13379" y="27793"/>
                  </a:cubicBezTo>
                  <a:lnTo>
                    <a:pt x="13379" y="27793"/>
                  </a:lnTo>
                  <a:cubicBezTo>
                    <a:pt x="13429" y="27813"/>
                    <a:pt x="13490" y="27821"/>
                    <a:pt x="13565" y="27821"/>
                  </a:cubicBezTo>
                  <a:cubicBezTo>
                    <a:pt x="13588" y="27821"/>
                    <a:pt x="13613" y="27820"/>
                    <a:pt x="13639" y="27819"/>
                  </a:cubicBezTo>
                  <a:cubicBezTo>
                    <a:pt x="13938" y="27780"/>
                    <a:pt x="14231" y="27695"/>
                    <a:pt x="14517" y="27559"/>
                  </a:cubicBezTo>
                  <a:cubicBezTo>
                    <a:pt x="14550" y="27546"/>
                    <a:pt x="14576" y="27526"/>
                    <a:pt x="14589" y="27513"/>
                  </a:cubicBezTo>
                  <a:cubicBezTo>
                    <a:pt x="14615" y="27487"/>
                    <a:pt x="14621" y="27461"/>
                    <a:pt x="14608" y="27435"/>
                  </a:cubicBezTo>
                  <a:cubicBezTo>
                    <a:pt x="14602" y="27409"/>
                    <a:pt x="14589" y="27403"/>
                    <a:pt x="14569" y="27396"/>
                  </a:cubicBezTo>
                  <a:cubicBezTo>
                    <a:pt x="14556" y="27393"/>
                    <a:pt x="14545" y="27391"/>
                    <a:pt x="14534" y="27391"/>
                  </a:cubicBezTo>
                  <a:cubicBezTo>
                    <a:pt x="14524" y="27391"/>
                    <a:pt x="14514" y="27393"/>
                    <a:pt x="14504" y="27396"/>
                  </a:cubicBezTo>
                  <a:cubicBezTo>
                    <a:pt x="14498" y="27396"/>
                    <a:pt x="14465" y="27416"/>
                    <a:pt x="14394" y="27461"/>
                  </a:cubicBezTo>
                  <a:cubicBezTo>
                    <a:pt x="14348" y="27500"/>
                    <a:pt x="14283" y="27526"/>
                    <a:pt x="14192" y="27552"/>
                  </a:cubicBezTo>
                  <a:cubicBezTo>
                    <a:pt x="14023" y="27604"/>
                    <a:pt x="13854" y="27650"/>
                    <a:pt x="13672" y="27682"/>
                  </a:cubicBezTo>
                  <a:cubicBezTo>
                    <a:pt x="13635" y="27686"/>
                    <a:pt x="13601" y="27689"/>
                    <a:pt x="13570" y="27689"/>
                  </a:cubicBezTo>
                  <a:cubicBezTo>
                    <a:pt x="13504" y="27689"/>
                    <a:pt x="13451" y="27679"/>
                    <a:pt x="13411" y="27656"/>
                  </a:cubicBezTo>
                  <a:cubicBezTo>
                    <a:pt x="13385" y="27643"/>
                    <a:pt x="13366" y="27637"/>
                    <a:pt x="13353" y="27624"/>
                  </a:cubicBezTo>
                  <a:cubicBezTo>
                    <a:pt x="13262" y="27084"/>
                    <a:pt x="13190" y="26681"/>
                    <a:pt x="13132" y="26414"/>
                  </a:cubicBezTo>
                  <a:cubicBezTo>
                    <a:pt x="13054" y="26011"/>
                    <a:pt x="12956" y="25653"/>
                    <a:pt x="12846" y="25354"/>
                  </a:cubicBezTo>
                  <a:cubicBezTo>
                    <a:pt x="12852" y="25354"/>
                    <a:pt x="12865" y="25354"/>
                    <a:pt x="12872" y="25361"/>
                  </a:cubicBezTo>
                  <a:cubicBezTo>
                    <a:pt x="12911" y="25367"/>
                    <a:pt x="12955" y="25370"/>
                    <a:pt x="13005" y="25370"/>
                  </a:cubicBezTo>
                  <a:cubicBezTo>
                    <a:pt x="13055" y="25370"/>
                    <a:pt x="13112" y="25367"/>
                    <a:pt x="13177" y="25361"/>
                  </a:cubicBezTo>
                  <a:lnTo>
                    <a:pt x="13476" y="25309"/>
                  </a:lnTo>
                  <a:cubicBezTo>
                    <a:pt x="13516" y="25309"/>
                    <a:pt x="13574" y="25302"/>
                    <a:pt x="13659" y="25302"/>
                  </a:cubicBezTo>
                  <a:lnTo>
                    <a:pt x="13932" y="25302"/>
                  </a:lnTo>
                  <a:cubicBezTo>
                    <a:pt x="13984" y="25302"/>
                    <a:pt x="14016" y="25289"/>
                    <a:pt x="14029" y="25263"/>
                  </a:cubicBezTo>
                  <a:cubicBezTo>
                    <a:pt x="14055" y="25237"/>
                    <a:pt x="14049" y="25211"/>
                    <a:pt x="14023" y="25192"/>
                  </a:cubicBezTo>
                  <a:cubicBezTo>
                    <a:pt x="14010" y="25179"/>
                    <a:pt x="13984" y="25172"/>
                    <a:pt x="13945" y="25172"/>
                  </a:cubicBezTo>
                  <a:lnTo>
                    <a:pt x="13691" y="25172"/>
                  </a:lnTo>
                  <a:cubicBezTo>
                    <a:pt x="13594" y="25172"/>
                    <a:pt x="13516" y="25172"/>
                    <a:pt x="13470" y="25179"/>
                  </a:cubicBezTo>
                  <a:cubicBezTo>
                    <a:pt x="13424" y="25179"/>
                    <a:pt x="13359" y="25192"/>
                    <a:pt x="13268" y="25211"/>
                  </a:cubicBezTo>
                  <a:cubicBezTo>
                    <a:pt x="13177" y="25224"/>
                    <a:pt x="13112" y="25237"/>
                    <a:pt x="13060" y="25244"/>
                  </a:cubicBezTo>
                  <a:cubicBezTo>
                    <a:pt x="12989" y="25244"/>
                    <a:pt x="12924" y="25244"/>
                    <a:pt x="12872" y="25237"/>
                  </a:cubicBezTo>
                  <a:cubicBezTo>
                    <a:pt x="12846" y="25231"/>
                    <a:pt x="12820" y="25231"/>
                    <a:pt x="12794" y="25224"/>
                  </a:cubicBezTo>
                  <a:cubicBezTo>
                    <a:pt x="12787" y="25211"/>
                    <a:pt x="12781" y="25192"/>
                    <a:pt x="12774" y="25179"/>
                  </a:cubicBezTo>
                  <a:cubicBezTo>
                    <a:pt x="12774" y="25165"/>
                    <a:pt x="12768" y="25152"/>
                    <a:pt x="12761" y="25146"/>
                  </a:cubicBezTo>
                  <a:cubicBezTo>
                    <a:pt x="12781" y="24977"/>
                    <a:pt x="12781" y="24782"/>
                    <a:pt x="12768" y="24567"/>
                  </a:cubicBezTo>
                  <a:cubicBezTo>
                    <a:pt x="12755" y="24437"/>
                    <a:pt x="12729" y="24229"/>
                    <a:pt x="12696" y="23956"/>
                  </a:cubicBezTo>
                  <a:lnTo>
                    <a:pt x="12481" y="22454"/>
                  </a:lnTo>
                  <a:cubicBezTo>
                    <a:pt x="12455" y="22278"/>
                    <a:pt x="12423" y="22135"/>
                    <a:pt x="12397" y="22044"/>
                  </a:cubicBezTo>
                  <a:cubicBezTo>
                    <a:pt x="12475" y="22037"/>
                    <a:pt x="12592" y="22037"/>
                    <a:pt x="12742" y="22037"/>
                  </a:cubicBezTo>
                  <a:close/>
                  <a:moveTo>
                    <a:pt x="10602" y="31713"/>
                  </a:moveTo>
                  <a:cubicBezTo>
                    <a:pt x="10600" y="31713"/>
                    <a:pt x="10598" y="31713"/>
                    <a:pt x="10595" y="31715"/>
                  </a:cubicBezTo>
                  <a:cubicBezTo>
                    <a:pt x="10589" y="31715"/>
                    <a:pt x="10582" y="31728"/>
                    <a:pt x="10589" y="31754"/>
                  </a:cubicBezTo>
                  <a:lnTo>
                    <a:pt x="10654" y="32131"/>
                  </a:lnTo>
                  <a:cubicBezTo>
                    <a:pt x="10673" y="32228"/>
                    <a:pt x="10699" y="32300"/>
                    <a:pt x="10725" y="32339"/>
                  </a:cubicBezTo>
                  <a:cubicBezTo>
                    <a:pt x="10792" y="32417"/>
                    <a:pt x="10898" y="32457"/>
                    <a:pt x="11053" y="32457"/>
                  </a:cubicBezTo>
                  <a:cubicBezTo>
                    <a:pt x="11065" y="32457"/>
                    <a:pt x="11077" y="32456"/>
                    <a:pt x="11090" y="32456"/>
                  </a:cubicBezTo>
                  <a:cubicBezTo>
                    <a:pt x="11259" y="32449"/>
                    <a:pt x="11441" y="32423"/>
                    <a:pt x="11636" y="32384"/>
                  </a:cubicBezTo>
                  <a:cubicBezTo>
                    <a:pt x="11760" y="32358"/>
                    <a:pt x="11935" y="32313"/>
                    <a:pt x="12176" y="32248"/>
                  </a:cubicBezTo>
                  <a:lnTo>
                    <a:pt x="12651" y="32118"/>
                  </a:lnTo>
                  <a:cubicBezTo>
                    <a:pt x="12781" y="32085"/>
                    <a:pt x="12872" y="32053"/>
                    <a:pt x="12937" y="32033"/>
                  </a:cubicBezTo>
                  <a:cubicBezTo>
                    <a:pt x="13034" y="31994"/>
                    <a:pt x="13119" y="31942"/>
                    <a:pt x="13184" y="31884"/>
                  </a:cubicBezTo>
                  <a:cubicBezTo>
                    <a:pt x="13229" y="31851"/>
                    <a:pt x="13242" y="31819"/>
                    <a:pt x="13229" y="31786"/>
                  </a:cubicBezTo>
                  <a:cubicBezTo>
                    <a:pt x="13223" y="31767"/>
                    <a:pt x="13203" y="31754"/>
                    <a:pt x="13171" y="31754"/>
                  </a:cubicBezTo>
                  <a:cubicBezTo>
                    <a:pt x="13132" y="31754"/>
                    <a:pt x="13099" y="31767"/>
                    <a:pt x="13060" y="31793"/>
                  </a:cubicBezTo>
                  <a:cubicBezTo>
                    <a:pt x="13041" y="31812"/>
                    <a:pt x="13008" y="31838"/>
                    <a:pt x="12969" y="31877"/>
                  </a:cubicBezTo>
                  <a:cubicBezTo>
                    <a:pt x="12930" y="31903"/>
                    <a:pt x="12865" y="31936"/>
                    <a:pt x="12774" y="31962"/>
                  </a:cubicBezTo>
                  <a:cubicBezTo>
                    <a:pt x="12416" y="32066"/>
                    <a:pt x="12072" y="32163"/>
                    <a:pt x="11727" y="32248"/>
                  </a:cubicBezTo>
                  <a:cubicBezTo>
                    <a:pt x="11564" y="32287"/>
                    <a:pt x="11447" y="32313"/>
                    <a:pt x="11363" y="32326"/>
                  </a:cubicBezTo>
                  <a:cubicBezTo>
                    <a:pt x="11258" y="32346"/>
                    <a:pt x="11162" y="32354"/>
                    <a:pt x="11073" y="32354"/>
                  </a:cubicBezTo>
                  <a:cubicBezTo>
                    <a:pt x="11045" y="32354"/>
                    <a:pt x="11018" y="32353"/>
                    <a:pt x="10992" y="32352"/>
                  </a:cubicBezTo>
                  <a:cubicBezTo>
                    <a:pt x="10888" y="32339"/>
                    <a:pt x="10817" y="32313"/>
                    <a:pt x="10784" y="32267"/>
                  </a:cubicBezTo>
                  <a:cubicBezTo>
                    <a:pt x="10771" y="32241"/>
                    <a:pt x="10751" y="32183"/>
                    <a:pt x="10732" y="32105"/>
                  </a:cubicBezTo>
                  <a:cubicBezTo>
                    <a:pt x="10719" y="31994"/>
                    <a:pt x="10686" y="31877"/>
                    <a:pt x="10634" y="31741"/>
                  </a:cubicBezTo>
                  <a:cubicBezTo>
                    <a:pt x="10624" y="31725"/>
                    <a:pt x="10613" y="31713"/>
                    <a:pt x="10602" y="31713"/>
                  </a:cubicBezTo>
                  <a:close/>
                  <a:moveTo>
                    <a:pt x="10517" y="30049"/>
                  </a:moveTo>
                  <a:cubicBezTo>
                    <a:pt x="10577" y="30049"/>
                    <a:pt x="10634" y="30056"/>
                    <a:pt x="10686" y="30069"/>
                  </a:cubicBezTo>
                  <a:cubicBezTo>
                    <a:pt x="10699" y="30076"/>
                    <a:pt x="10706" y="30076"/>
                    <a:pt x="10712" y="30082"/>
                  </a:cubicBezTo>
                  <a:cubicBezTo>
                    <a:pt x="10719" y="30082"/>
                    <a:pt x="10719" y="30089"/>
                    <a:pt x="10719" y="30089"/>
                  </a:cubicBezTo>
                  <a:cubicBezTo>
                    <a:pt x="10745" y="30115"/>
                    <a:pt x="10764" y="30134"/>
                    <a:pt x="10797" y="30141"/>
                  </a:cubicBezTo>
                  <a:cubicBezTo>
                    <a:pt x="10817" y="30147"/>
                    <a:pt x="10836" y="30147"/>
                    <a:pt x="10856" y="30147"/>
                  </a:cubicBezTo>
                  <a:cubicBezTo>
                    <a:pt x="10856" y="30160"/>
                    <a:pt x="10862" y="30180"/>
                    <a:pt x="10862" y="30199"/>
                  </a:cubicBezTo>
                  <a:cubicBezTo>
                    <a:pt x="10856" y="30199"/>
                    <a:pt x="10849" y="30193"/>
                    <a:pt x="10843" y="30193"/>
                  </a:cubicBezTo>
                  <a:cubicBezTo>
                    <a:pt x="10823" y="30190"/>
                    <a:pt x="10804" y="30189"/>
                    <a:pt x="10784" y="30189"/>
                  </a:cubicBezTo>
                  <a:cubicBezTo>
                    <a:pt x="10706" y="30189"/>
                    <a:pt x="10629" y="30210"/>
                    <a:pt x="10556" y="30251"/>
                  </a:cubicBezTo>
                  <a:cubicBezTo>
                    <a:pt x="10556" y="30277"/>
                    <a:pt x="10563" y="30290"/>
                    <a:pt x="10589" y="30290"/>
                  </a:cubicBezTo>
                  <a:cubicBezTo>
                    <a:pt x="10595" y="30290"/>
                    <a:pt x="10602" y="30284"/>
                    <a:pt x="10615" y="30277"/>
                  </a:cubicBezTo>
                  <a:cubicBezTo>
                    <a:pt x="10628" y="30274"/>
                    <a:pt x="10639" y="30272"/>
                    <a:pt x="10651" y="30272"/>
                  </a:cubicBezTo>
                  <a:cubicBezTo>
                    <a:pt x="10662" y="30272"/>
                    <a:pt x="10673" y="30274"/>
                    <a:pt x="10686" y="30277"/>
                  </a:cubicBezTo>
                  <a:cubicBezTo>
                    <a:pt x="10693" y="30258"/>
                    <a:pt x="10706" y="30251"/>
                    <a:pt x="10732" y="30251"/>
                  </a:cubicBezTo>
                  <a:cubicBezTo>
                    <a:pt x="10771" y="30251"/>
                    <a:pt x="10804" y="30258"/>
                    <a:pt x="10823" y="30264"/>
                  </a:cubicBezTo>
                  <a:cubicBezTo>
                    <a:pt x="10849" y="30277"/>
                    <a:pt x="10869" y="30277"/>
                    <a:pt x="10875" y="30277"/>
                  </a:cubicBezTo>
                  <a:lnTo>
                    <a:pt x="10882" y="30277"/>
                  </a:lnTo>
                  <a:cubicBezTo>
                    <a:pt x="10882" y="30297"/>
                    <a:pt x="10888" y="30323"/>
                    <a:pt x="10895" y="30349"/>
                  </a:cubicBezTo>
                  <a:lnTo>
                    <a:pt x="10823" y="30355"/>
                  </a:lnTo>
                  <a:lnTo>
                    <a:pt x="10790" y="30362"/>
                  </a:lnTo>
                  <a:cubicBezTo>
                    <a:pt x="10751" y="30368"/>
                    <a:pt x="10725" y="30375"/>
                    <a:pt x="10706" y="30381"/>
                  </a:cubicBezTo>
                  <a:lnTo>
                    <a:pt x="10660" y="30407"/>
                  </a:lnTo>
                  <a:cubicBezTo>
                    <a:pt x="10654" y="30407"/>
                    <a:pt x="10647" y="30414"/>
                    <a:pt x="10647" y="30420"/>
                  </a:cubicBezTo>
                  <a:cubicBezTo>
                    <a:pt x="10641" y="30433"/>
                    <a:pt x="10647" y="30440"/>
                    <a:pt x="10654" y="30453"/>
                  </a:cubicBezTo>
                  <a:lnTo>
                    <a:pt x="10680" y="30459"/>
                  </a:lnTo>
                  <a:lnTo>
                    <a:pt x="10719" y="30440"/>
                  </a:lnTo>
                  <a:cubicBezTo>
                    <a:pt x="10729" y="30437"/>
                    <a:pt x="10743" y="30435"/>
                    <a:pt x="10761" y="30435"/>
                  </a:cubicBezTo>
                  <a:cubicBezTo>
                    <a:pt x="10779" y="30435"/>
                    <a:pt x="10800" y="30437"/>
                    <a:pt x="10823" y="30440"/>
                  </a:cubicBezTo>
                  <a:lnTo>
                    <a:pt x="10856" y="30427"/>
                  </a:lnTo>
                  <a:cubicBezTo>
                    <a:pt x="10869" y="30420"/>
                    <a:pt x="10888" y="30420"/>
                    <a:pt x="10908" y="30420"/>
                  </a:cubicBezTo>
                  <a:cubicBezTo>
                    <a:pt x="10966" y="30667"/>
                    <a:pt x="11044" y="30921"/>
                    <a:pt x="11148" y="31168"/>
                  </a:cubicBezTo>
                  <a:cubicBezTo>
                    <a:pt x="11233" y="31370"/>
                    <a:pt x="11324" y="31519"/>
                    <a:pt x="11421" y="31617"/>
                  </a:cubicBezTo>
                  <a:cubicBezTo>
                    <a:pt x="11538" y="31734"/>
                    <a:pt x="11688" y="31806"/>
                    <a:pt x="11870" y="31845"/>
                  </a:cubicBezTo>
                  <a:cubicBezTo>
                    <a:pt x="11943" y="31859"/>
                    <a:pt x="12018" y="31866"/>
                    <a:pt x="12094" y="31866"/>
                  </a:cubicBezTo>
                  <a:cubicBezTo>
                    <a:pt x="12186" y="31866"/>
                    <a:pt x="12281" y="31856"/>
                    <a:pt x="12377" y="31838"/>
                  </a:cubicBezTo>
                  <a:cubicBezTo>
                    <a:pt x="12520" y="31812"/>
                    <a:pt x="12683" y="31754"/>
                    <a:pt x="12859" y="31682"/>
                  </a:cubicBezTo>
                  <a:cubicBezTo>
                    <a:pt x="12865" y="31682"/>
                    <a:pt x="13021" y="31610"/>
                    <a:pt x="13327" y="31467"/>
                  </a:cubicBezTo>
                  <a:cubicBezTo>
                    <a:pt x="13424" y="31428"/>
                    <a:pt x="13574" y="31363"/>
                    <a:pt x="13776" y="31272"/>
                  </a:cubicBezTo>
                  <a:cubicBezTo>
                    <a:pt x="13945" y="31194"/>
                    <a:pt x="14088" y="31116"/>
                    <a:pt x="14205" y="31038"/>
                  </a:cubicBezTo>
                  <a:cubicBezTo>
                    <a:pt x="14289" y="30973"/>
                    <a:pt x="14387" y="30895"/>
                    <a:pt x="14491" y="30791"/>
                  </a:cubicBezTo>
                  <a:cubicBezTo>
                    <a:pt x="14504" y="30804"/>
                    <a:pt x="14517" y="30824"/>
                    <a:pt x="14530" y="30850"/>
                  </a:cubicBezTo>
                  <a:cubicBezTo>
                    <a:pt x="14563" y="30889"/>
                    <a:pt x="14589" y="30928"/>
                    <a:pt x="14602" y="30967"/>
                  </a:cubicBezTo>
                  <a:cubicBezTo>
                    <a:pt x="14589" y="30986"/>
                    <a:pt x="14582" y="31012"/>
                    <a:pt x="14569" y="31032"/>
                  </a:cubicBezTo>
                  <a:lnTo>
                    <a:pt x="14407" y="31337"/>
                  </a:lnTo>
                  <a:cubicBezTo>
                    <a:pt x="14381" y="31389"/>
                    <a:pt x="14354" y="31435"/>
                    <a:pt x="14328" y="31467"/>
                  </a:cubicBezTo>
                  <a:cubicBezTo>
                    <a:pt x="14296" y="31506"/>
                    <a:pt x="14250" y="31539"/>
                    <a:pt x="14198" y="31578"/>
                  </a:cubicBezTo>
                  <a:cubicBezTo>
                    <a:pt x="14166" y="31597"/>
                    <a:pt x="14114" y="31630"/>
                    <a:pt x="14049" y="31663"/>
                  </a:cubicBezTo>
                  <a:cubicBezTo>
                    <a:pt x="14023" y="31676"/>
                    <a:pt x="13951" y="31728"/>
                    <a:pt x="13821" y="31812"/>
                  </a:cubicBezTo>
                  <a:lnTo>
                    <a:pt x="13704" y="31897"/>
                  </a:lnTo>
                  <a:cubicBezTo>
                    <a:pt x="13698" y="31903"/>
                    <a:pt x="13659" y="31923"/>
                    <a:pt x="13600" y="31968"/>
                  </a:cubicBezTo>
                  <a:cubicBezTo>
                    <a:pt x="13606" y="31969"/>
                    <a:pt x="13613" y="31970"/>
                    <a:pt x="13620" y="31970"/>
                  </a:cubicBezTo>
                  <a:cubicBezTo>
                    <a:pt x="13656" y="31970"/>
                    <a:pt x="13701" y="31954"/>
                    <a:pt x="13756" y="31916"/>
                  </a:cubicBezTo>
                  <a:cubicBezTo>
                    <a:pt x="13899" y="31819"/>
                    <a:pt x="14003" y="31747"/>
                    <a:pt x="14081" y="31702"/>
                  </a:cubicBezTo>
                  <a:cubicBezTo>
                    <a:pt x="14192" y="31637"/>
                    <a:pt x="14250" y="31597"/>
                    <a:pt x="14257" y="31597"/>
                  </a:cubicBezTo>
                  <a:cubicBezTo>
                    <a:pt x="14322" y="31552"/>
                    <a:pt x="14374" y="31506"/>
                    <a:pt x="14400" y="31454"/>
                  </a:cubicBezTo>
                  <a:cubicBezTo>
                    <a:pt x="14413" y="31435"/>
                    <a:pt x="14439" y="31389"/>
                    <a:pt x="14465" y="31331"/>
                  </a:cubicBezTo>
                  <a:cubicBezTo>
                    <a:pt x="14517" y="31214"/>
                    <a:pt x="14569" y="31123"/>
                    <a:pt x="14621" y="31051"/>
                  </a:cubicBezTo>
                  <a:lnTo>
                    <a:pt x="14621" y="31058"/>
                  </a:lnTo>
                  <a:cubicBezTo>
                    <a:pt x="14621" y="31097"/>
                    <a:pt x="14589" y="31175"/>
                    <a:pt x="14530" y="31285"/>
                  </a:cubicBezTo>
                  <a:cubicBezTo>
                    <a:pt x="14478" y="31376"/>
                    <a:pt x="14465" y="31448"/>
                    <a:pt x="14491" y="31500"/>
                  </a:cubicBezTo>
                  <a:cubicBezTo>
                    <a:pt x="14511" y="31532"/>
                    <a:pt x="14543" y="31565"/>
                    <a:pt x="14595" y="31597"/>
                  </a:cubicBezTo>
                  <a:lnTo>
                    <a:pt x="14797" y="31734"/>
                  </a:lnTo>
                  <a:cubicBezTo>
                    <a:pt x="14868" y="31786"/>
                    <a:pt x="14907" y="31832"/>
                    <a:pt x="14907" y="31877"/>
                  </a:cubicBezTo>
                  <a:cubicBezTo>
                    <a:pt x="14907" y="31910"/>
                    <a:pt x="14894" y="31942"/>
                    <a:pt x="14868" y="31988"/>
                  </a:cubicBezTo>
                  <a:lnTo>
                    <a:pt x="14680" y="32241"/>
                  </a:lnTo>
                  <a:cubicBezTo>
                    <a:pt x="14647" y="32287"/>
                    <a:pt x="14621" y="32313"/>
                    <a:pt x="14589" y="32319"/>
                  </a:cubicBezTo>
                  <a:cubicBezTo>
                    <a:pt x="14583" y="32320"/>
                    <a:pt x="14578" y="32321"/>
                    <a:pt x="14573" y="32321"/>
                  </a:cubicBezTo>
                  <a:cubicBezTo>
                    <a:pt x="14546" y="32321"/>
                    <a:pt x="14518" y="32307"/>
                    <a:pt x="14491" y="32274"/>
                  </a:cubicBezTo>
                  <a:cubicBezTo>
                    <a:pt x="14459" y="32228"/>
                    <a:pt x="14433" y="32196"/>
                    <a:pt x="14420" y="32176"/>
                  </a:cubicBezTo>
                  <a:cubicBezTo>
                    <a:pt x="14374" y="32105"/>
                    <a:pt x="14302" y="32053"/>
                    <a:pt x="14205" y="32027"/>
                  </a:cubicBezTo>
                  <a:cubicBezTo>
                    <a:pt x="14147" y="32004"/>
                    <a:pt x="14089" y="31994"/>
                    <a:pt x="14027" y="31994"/>
                  </a:cubicBezTo>
                  <a:cubicBezTo>
                    <a:pt x="13999" y="31994"/>
                    <a:pt x="13969" y="31997"/>
                    <a:pt x="13938" y="32001"/>
                  </a:cubicBezTo>
                  <a:cubicBezTo>
                    <a:pt x="13867" y="32014"/>
                    <a:pt x="13776" y="32033"/>
                    <a:pt x="13678" y="32066"/>
                  </a:cubicBezTo>
                  <a:cubicBezTo>
                    <a:pt x="13568" y="32111"/>
                    <a:pt x="13483" y="32144"/>
                    <a:pt x="13424" y="32163"/>
                  </a:cubicBezTo>
                  <a:cubicBezTo>
                    <a:pt x="13320" y="32202"/>
                    <a:pt x="13190" y="32241"/>
                    <a:pt x="13041" y="32274"/>
                  </a:cubicBezTo>
                  <a:cubicBezTo>
                    <a:pt x="12865" y="32313"/>
                    <a:pt x="12729" y="32345"/>
                    <a:pt x="12644" y="32365"/>
                  </a:cubicBezTo>
                  <a:cubicBezTo>
                    <a:pt x="12215" y="32475"/>
                    <a:pt x="11844" y="32619"/>
                    <a:pt x="11538" y="32794"/>
                  </a:cubicBezTo>
                  <a:cubicBezTo>
                    <a:pt x="11434" y="32853"/>
                    <a:pt x="11356" y="32885"/>
                    <a:pt x="11304" y="32885"/>
                  </a:cubicBezTo>
                  <a:cubicBezTo>
                    <a:pt x="11278" y="32885"/>
                    <a:pt x="11220" y="32866"/>
                    <a:pt x="11122" y="32833"/>
                  </a:cubicBezTo>
                  <a:cubicBezTo>
                    <a:pt x="11070" y="32814"/>
                    <a:pt x="10947" y="32788"/>
                    <a:pt x="10771" y="32755"/>
                  </a:cubicBezTo>
                  <a:cubicBezTo>
                    <a:pt x="10615" y="32729"/>
                    <a:pt x="10498" y="32697"/>
                    <a:pt x="10420" y="32651"/>
                  </a:cubicBezTo>
                  <a:cubicBezTo>
                    <a:pt x="10322" y="32606"/>
                    <a:pt x="10257" y="32540"/>
                    <a:pt x="10231" y="32462"/>
                  </a:cubicBezTo>
                  <a:cubicBezTo>
                    <a:pt x="10218" y="32423"/>
                    <a:pt x="10212" y="32378"/>
                    <a:pt x="10231" y="32332"/>
                  </a:cubicBezTo>
                  <a:cubicBezTo>
                    <a:pt x="10244" y="32287"/>
                    <a:pt x="10270" y="32248"/>
                    <a:pt x="10309" y="32235"/>
                  </a:cubicBezTo>
                  <a:cubicBezTo>
                    <a:pt x="10322" y="32228"/>
                    <a:pt x="10342" y="32215"/>
                    <a:pt x="10374" y="32202"/>
                  </a:cubicBezTo>
                  <a:cubicBezTo>
                    <a:pt x="10394" y="32196"/>
                    <a:pt x="10413" y="32183"/>
                    <a:pt x="10420" y="32163"/>
                  </a:cubicBezTo>
                  <a:cubicBezTo>
                    <a:pt x="10433" y="32144"/>
                    <a:pt x="10426" y="32105"/>
                    <a:pt x="10400" y="32046"/>
                  </a:cubicBezTo>
                  <a:cubicBezTo>
                    <a:pt x="10290" y="31825"/>
                    <a:pt x="10186" y="31539"/>
                    <a:pt x="10095" y="31181"/>
                  </a:cubicBezTo>
                  <a:cubicBezTo>
                    <a:pt x="10004" y="30785"/>
                    <a:pt x="9926" y="30485"/>
                    <a:pt x="9867" y="30284"/>
                  </a:cubicBezTo>
                  <a:cubicBezTo>
                    <a:pt x="9860" y="30271"/>
                    <a:pt x="9854" y="30264"/>
                    <a:pt x="9854" y="30251"/>
                  </a:cubicBezTo>
                  <a:cubicBezTo>
                    <a:pt x="10036" y="30173"/>
                    <a:pt x="10160" y="30121"/>
                    <a:pt x="10231" y="30095"/>
                  </a:cubicBezTo>
                  <a:cubicBezTo>
                    <a:pt x="10332" y="30064"/>
                    <a:pt x="10428" y="30049"/>
                    <a:pt x="10517" y="30049"/>
                  </a:cubicBezTo>
                  <a:close/>
                  <a:moveTo>
                    <a:pt x="7506" y="30154"/>
                  </a:moveTo>
                  <a:cubicBezTo>
                    <a:pt x="7519" y="30258"/>
                    <a:pt x="7558" y="30342"/>
                    <a:pt x="7610" y="30407"/>
                  </a:cubicBezTo>
                  <a:cubicBezTo>
                    <a:pt x="7688" y="30498"/>
                    <a:pt x="7818" y="30563"/>
                    <a:pt x="8000" y="30596"/>
                  </a:cubicBezTo>
                  <a:cubicBezTo>
                    <a:pt x="8158" y="30629"/>
                    <a:pt x="8307" y="30643"/>
                    <a:pt x="8447" y="30643"/>
                  </a:cubicBezTo>
                  <a:cubicBezTo>
                    <a:pt x="8474" y="30643"/>
                    <a:pt x="8501" y="30643"/>
                    <a:pt x="8527" y="30641"/>
                  </a:cubicBezTo>
                  <a:cubicBezTo>
                    <a:pt x="8664" y="30635"/>
                    <a:pt x="8755" y="30609"/>
                    <a:pt x="8820" y="30563"/>
                  </a:cubicBezTo>
                  <a:cubicBezTo>
                    <a:pt x="8865" y="30537"/>
                    <a:pt x="8891" y="30492"/>
                    <a:pt x="8904" y="30440"/>
                  </a:cubicBezTo>
                  <a:cubicBezTo>
                    <a:pt x="8924" y="30388"/>
                    <a:pt x="8911" y="30342"/>
                    <a:pt x="8885" y="30297"/>
                  </a:cubicBezTo>
                  <a:lnTo>
                    <a:pt x="8885" y="30297"/>
                  </a:lnTo>
                  <a:cubicBezTo>
                    <a:pt x="8917" y="30323"/>
                    <a:pt x="8950" y="30342"/>
                    <a:pt x="8982" y="30362"/>
                  </a:cubicBezTo>
                  <a:cubicBezTo>
                    <a:pt x="8943" y="30407"/>
                    <a:pt x="8924" y="30492"/>
                    <a:pt x="8924" y="30609"/>
                  </a:cubicBezTo>
                  <a:cubicBezTo>
                    <a:pt x="8911" y="30928"/>
                    <a:pt x="8872" y="31233"/>
                    <a:pt x="8813" y="31526"/>
                  </a:cubicBezTo>
                  <a:cubicBezTo>
                    <a:pt x="8781" y="31650"/>
                    <a:pt x="8768" y="31741"/>
                    <a:pt x="8768" y="31799"/>
                  </a:cubicBezTo>
                  <a:cubicBezTo>
                    <a:pt x="8761" y="31877"/>
                    <a:pt x="8774" y="31942"/>
                    <a:pt x="8807" y="32007"/>
                  </a:cubicBezTo>
                  <a:cubicBezTo>
                    <a:pt x="8839" y="32079"/>
                    <a:pt x="8891" y="32124"/>
                    <a:pt x="8950" y="32137"/>
                  </a:cubicBezTo>
                  <a:cubicBezTo>
                    <a:pt x="8969" y="32144"/>
                    <a:pt x="9002" y="32150"/>
                    <a:pt x="9048" y="32150"/>
                  </a:cubicBezTo>
                  <a:cubicBezTo>
                    <a:pt x="9087" y="32157"/>
                    <a:pt x="9113" y="32163"/>
                    <a:pt x="9132" y="32183"/>
                  </a:cubicBezTo>
                  <a:cubicBezTo>
                    <a:pt x="9145" y="32196"/>
                    <a:pt x="9152" y="32215"/>
                    <a:pt x="9165" y="32241"/>
                  </a:cubicBezTo>
                  <a:cubicBezTo>
                    <a:pt x="9171" y="32254"/>
                    <a:pt x="9178" y="32274"/>
                    <a:pt x="9191" y="32306"/>
                  </a:cubicBezTo>
                  <a:cubicBezTo>
                    <a:pt x="9204" y="32352"/>
                    <a:pt x="9236" y="32423"/>
                    <a:pt x="9282" y="32514"/>
                  </a:cubicBezTo>
                  <a:cubicBezTo>
                    <a:pt x="9301" y="32567"/>
                    <a:pt x="9314" y="32638"/>
                    <a:pt x="9314" y="32716"/>
                  </a:cubicBezTo>
                  <a:cubicBezTo>
                    <a:pt x="9314" y="32846"/>
                    <a:pt x="9269" y="32963"/>
                    <a:pt x="9191" y="33074"/>
                  </a:cubicBezTo>
                  <a:cubicBezTo>
                    <a:pt x="9106" y="33184"/>
                    <a:pt x="9002" y="33256"/>
                    <a:pt x="8878" y="33282"/>
                  </a:cubicBezTo>
                  <a:cubicBezTo>
                    <a:pt x="8836" y="33293"/>
                    <a:pt x="8789" y="33298"/>
                    <a:pt x="8739" y="33298"/>
                  </a:cubicBezTo>
                  <a:cubicBezTo>
                    <a:pt x="8674" y="33298"/>
                    <a:pt x="8604" y="33290"/>
                    <a:pt x="8527" y="33275"/>
                  </a:cubicBezTo>
                  <a:cubicBezTo>
                    <a:pt x="8495" y="33262"/>
                    <a:pt x="8384" y="33230"/>
                    <a:pt x="8189" y="33165"/>
                  </a:cubicBezTo>
                  <a:cubicBezTo>
                    <a:pt x="7948" y="33087"/>
                    <a:pt x="7701" y="33041"/>
                    <a:pt x="7435" y="33022"/>
                  </a:cubicBezTo>
                  <a:cubicBezTo>
                    <a:pt x="7330" y="33012"/>
                    <a:pt x="7204" y="33006"/>
                    <a:pt x="7053" y="33006"/>
                  </a:cubicBezTo>
                  <a:cubicBezTo>
                    <a:pt x="6997" y="33006"/>
                    <a:pt x="6938" y="33007"/>
                    <a:pt x="6875" y="33009"/>
                  </a:cubicBezTo>
                  <a:lnTo>
                    <a:pt x="6316" y="33009"/>
                  </a:lnTo>
                  <a:cubicBezTo>
                    <a:pt x="6030" y="33002"/>
                    <a:pt x="5776" y="32963"/>
                    <a:pt x="5562" y="32892"/>
                  </a:cubicBezTo>
                  <a:cubicBezTo>
                    <a:pt x="5555" y="32879"/>
                    <a:pt x="5542" y="32866"/>
                    <a:pt x="5523" y="32859"/>
                  </a:cubicBezTo>
                  <a:lnTo>
                    <a:pt x="5516" y="32859"/>
                  </a:lnTo>
                  <a:cubicBezTo>
                    <a:pt x="5490" y="32833"/>
                    <a:pt x="5458" y="32820"/>
                    <a:pt x="5412" y="32820"/>
                  </a:cubicBezTo>
                  <a:cubicBezTo>
                    <a:pt x="5405" y="32820"/>
                    <a:pt x="5399" y="32820"/>
                    <a:pt x="5392" y="32827"/>
                  </a:cubicBezTo>
                  <a:cubicBezTo>
                    <a:pt x="5340" y="32801"/>
                    <a:pt x="5295" y="32775"/>
                    <a:pt x="5249" y="32749"/>
                  </a:cubicBezTo>
                  <a:cubicBezTo>
                    <a:pt x="5165" y="32697"/>
                    <a:pt x="5100" y="32638"/>
                    <a:pt x="5067" y="32580"/>
                  </a:cubicBezTo>
                  <a:cubicBezTo>
                    <a:pt x="5028" y="32514"/>
                    <a:pt x="5009" y="32430"/>
                    <a:pt x="5009" y="32332"/>
                  </a:cubicBezTo>
                  <a:cubicBezTo>
                    <a:pt x="5009" y="32306"/>
                    <a:pt x="5015" y="32215"/>
                    <a:pt x="5035" y="32059"/>
                  </a:cubicBezTo>
                  <a:cubicBezTo>
                    <a:pt x="5035" y="32040"/>
                    <a:pt x="5041" y="32020"/>
                    <a:pt x="5041" y="32001"/>
                  </a:cubicBezTo>
                  <a:cubicBezTo>
                    <a:pt x="5061" y="32027"/>
                    <a:pt x="5074" y="32053"/>
                    <a:pt x="5100" y="32079"/>
                  </a:cubicBezTo>
                  <a:cubicBezTo>
                    <a:pt x="5158" y="32150"/>
                    <a:pt x="5249" y="32222"/>
                    <a:pt x="5386" y="32287"/>
                  </a:cubicBezTo>
                  <a:cubicBezTo>
                    <a:pt x="5750" y="32472"/>
                    <a:pt x="6222" y="32564"/>
                    <a:pt x="6793" y="32564"/>
                  </a:cubicBezTo>
                  <a:cubicBezTo>
                    <a:pt x="6865" y="32564"/>
                    <a:pt x="6937" y="32563"/>
                    <a:pt x="7012" y="32560"/>
                  </a:cubicBezTo>
                  <a:cubicBezTo>
                    <a:pt x="7402" y="32547"/>
                    <a:pt x="7890" y="32495"/>
                    <a:pt x="8482" y="32404"/>
                  </a:cubicBezTo>
                  <a:cubicBezTo>
                    <a:pt x="8560" y="32391"/>
                    <a:pt x="8605" y="32371"/>
                    <a:pt x="8625" y="32345"/>
                  </a:cubicBezTo>
                  <a:cubicBezTo>
                    <a:pt x="8644" y="32326"/>
                    <a:pt x="8644" y="32293"/>
                    <a:pt x="8638" y="32267"/>
                  </a:cubicBezTo>
                  <a:cubicBezTo>
                    <a:pt x="8631" y="32235"/>
                    <a:pt x="8612" y="32222"/>
                    <a:pt x="8586" y="32222"/>
                  </a:cubicBezTo>
                  <a:cubicBezTo>
                    <a:pt x="8573" y="32222"/>
                    <a:pt x="8553" y="32228"/>
                    <a:pt x="8527" y="32241"/>
                  </a:cubicBezTo>
                  <a:cubicBezTo>
                    <a:pt x="8508" y="32251"/>
                    <a:pt x="8493" y="32257"/>
                    <a:pt x="8481" y="32257"/>
                  </a:cubicBezTo>
                  <a:cubicBezTo>
                    <a:pt x="8476" y="32257"/>
                    <a:pt x="8472" y="32256"/>
                    <a:pt x="8469" y="32254"/>
                  </a:cubicBezTo>
                  <a:cubicBezTo>
                    <a:pt x="8456" y="32254"/>
                    <a:pt x="8436" y="32241"/>
                    <a:pt x="8417" y="32222"/>
                  </a:cubicBezTo>
                  <a:cubicBezTo>
                    <a:pt x="8339" y="32124"/>
                    <a:pt x="8280" y="32020"/>
                    <a:pt x="8235" y="31910"/>
                  </a:cubicBezTo>
                  <a:cubicBezTo>
                    <a:pt x="8319" y="31897"/>
                    <a:pt x="8391" y="31864"/>
                    <a:pt x="8456" y="31819"/>
                  </a:cubicBezTo>
                  <a:cubicBezTo>
                    <a:pt x="8521" y="31773"/>
                    <a:pt x="8573" y="31708"/>
                    <a:pt x="8612" y="31643"/>
                  </a:cubicBezTo>
                  <a:cubicBezTo>
                    <a:pt x="8631" y="31597"/>
                    <a:pt x="8638" y="31558"/>
                    <a:pt x="8631" y="31526"/>
                  </a:cubicBezTo>
                  <a:cubicBezTo>
                    <a:pt x="8631" y="31506"/>
                    <a:pt x="8618" y="31493"/>
                    <a:pt x="8605" y="31480"/>
                  </a:cubicBezTo>
                  <a:cubicBezTo>
                    <a:pt x="8596" y="31466"/>
                    <a:pt x="8582" y="31458"/>
                    <a:pt x="8568" y="31458"/>
                  </a:cubicBezTo>
                  <a:cubicBezTo>
                    <a:pt x="8563" y="31458"/>
                    <a:pt x="8558" y="31459"/>
                    <a:pt x="8553" y="31461"/>
                  </a:cubicBezTo>
                  <a:cubicBezTo>
                    <a:pt x="8521" y="31461"/>
                    <a:pt x="8495" y="31487"/>
                    <a:pt x="8482" y="31532"/>
                  </a:cubicBezTo>
                  <a:cubicBezTo>
                    <a:pt x="8475" y="31552"/>
                    <a:pt x="8462" y="31584"/>
                    <a:pt x="8449" y="31637"/>
                  </a:cubicBezTo>
                  <a:cubicBezTo>
                    <a:pt x="8436" y="31669"/>
                    <a:pt x="8397" y="31702"/>
                    <a:pt x="8352" y="31728"/>
                  </a:cubicBezTo>
                  <a:cubicBezTo>
                    <a:pt x="8319" y="31741"/>
                    <a:pt x="8274" y="31754"/>
                    <a:pt x="8202" y="31780"/>
                  </a:cubicBezTo>
                  <a:cubicBezTo>
                    <a:pt x="8157" y="31786"/>
                    <a:pt x="8124" y="31806"/>
                    <a:pt x="8105" y="31832"/>
                  </a:cubicBezTo>
                  <a:cubicBezTo>
                    <a:pt x="8091" y="31858"/>
                    <a:pt x="8091" y="31897"/>
                    <a:pt x="8111" y="31949"/>
                  </a:cubicBezTo>
                  <a:cubicBezTo>
                    <a:pt x="8157" y="32092"/>
                    <a:pt x="8235" y="32209"/>
                    <a:pt x="8345" y="32313"/>
                  </a:cubicBezTo>
                  <a:cubicBezTo>
                    <a:pt x="7968" y="32371"/>
                    <a:pt x="7617" y="32410"/>
                    <a:pt x="7292" y="32436"/>
                  </a:cubicBezTo>
                  <a:cubicBezTo>
                    <a:pt x="7063" y="32454"/>
                    <a:pt x="6858" y="32464"/>
                    <a:pt x="6676" y="32464"/>
                  </a:cubicBezTo>
                  <a:cubicBezTo>
                    <a:pt x="6527" y="32464"/>
                    <a:pt x="6394" y="32458"/>
                    <a:pt x="6277" y="32443"/>
                  </a:cubicBezTo>
                  <a:cubicBezTo>
                    <a:pt x="5906" y="32404"/>
                    <a:pt x="5581" y="32306"/>
                    <a:pt x="5314" y="32144"/>
                  </a:cubicBezTo>
                  <a:cubicBezTo>
                    <a:pt x="5204" y="32079"/>
                    <a:pt x="5132" y="32014"/>
                    <a:pt x="5087" y="31936"/>
                  </a:cubicBezTo>
                  <a:cubicBezTo>
                    <a:pt x="5074" y="31903"/>
                    <a:pt x="5061" y="31871"/>
                    <a:pt x="5054" y="31832"/>
                  </a:cubicBezTo>
                  <a:cubicBezTo>
                    <a:pt x="5054" y="31773"/>
                    <a:pt x="5054" y="31721"/>
                    <a:pt x="5048" y="31669"/>
                  </a:cubicBezTo>
                  <a:cubicBezTo>
                    <a:pt x="5054" y="31623"/>
                    <a:pt x="5061" y="31571"/>
                    <a:pt x="5074" y="31519"/>
                  </a:cubicBezTo>
                  <a:lnTo>
                    <a:pt x="5087" y="31519"/>
                  </a:lnTo>
                  <a:cubicBezTo>
                    <a:pt x="5145" y="31526"/>
                    <a:pt x="5217" y="31526"/>
                    <a:pt x="5321" y="31526"/>
                  </a:cubicBezTo>
                  <a:cubicBezTo>
                    <a:pt x="5510" y="31526"/>
                    <a:pt x="5653" y="31513"/>
                    <a:pt x="5744" y="31493"/>
                  </a:cubicBezTo>
                  <a:cubicBezTo>
                    <a:pt x="5802" y="31487"/>
                    <a:pt x="5867" y="31467"/>
                    <a:pt x="5945" y="31441"/>
                  </a:cubicBezTo>
                  <a:cubicBezTo>
                    <a:pt x="5976" y="31449"/>
                    <a:pt x="6015" y="31452"/>
                    <a:pt x="6064" y="31452"/>
                  </a:cubicBezTo>
                  <a:cubicBezTo>
                    <a:pt x="6098" y="31452"/>
                    <a:pt x="6136" y="31451"/>
                    <a:pt x="6179" y="31448"/>
                  </a:cubicBezTo>
                  <a:lnTo>
                    <a:pt x="6323" y="31441"/>
                  </a:lnTo>
                  <a:cubicBezTo>
                    <a:pt x="6440" y="31428"/>
                    <a:pt x="6524" y="31422"/>
                    <a:pt x="6583" y="31409"/>
                  </a:cubicBezTo>
                  <a:lnTo>
                    <a:pt x="6752" y="31376"/>
                  </a:lnTo>
                  <a:cubicBezTo>
                    <a:pt x="6843" y="31363"/>
                    <a:pt x="6901" y="31357"/>
                    <a:pt x="6927" y="31350"/>
                  </a:cubicBezTo>
                  <a:lnTo>
                    <a:pt x="7012" y="31318"/>
                  </a:lnTo>
                  <a:lnTo>
                    <a:pt x="7051" y="31292"/>
                  </a:lnTo>
                  <a:cubicBezTo>
                    <a:pt x="6986" y="31292"/>
                    <a:pt x="6908" y="31298"/>
                    <a:pt x="6817" y="31311"/>
                  </a:cubicBezTo>
                  <a:cubicBezTo>
                    <a:pt x="6713" y="31331"/>
                    <a:pt x="6635" y="31344"/>
                    <a:pt x="6576" y="31350"/>
                  </a:cubicBezTo>
                  <a:lnTo>
                    <a:pt x="6446" y="31370"/>
                  </a:lnTo>
                  <a:cubicBezTo>
                    <a:pt x="6329" y="31389"/>
                    <a:pt x="6205" y="31402"/>
                    <a:pt x="6082" y="31409"/>
                  </a:cubicBezTo>
                  <a:cubicBezTo>
                    <a:pt x="6056" y="31415"/>
                    <a:pt x="6030" y="31415"/>
                    <a:pt x="6017" y="31415"/>
                  </a:cubicBezTo>
                  <a:cubicBezTo>
                    <a:pt x="6069" y="31396"/>
                    <a:pt x="6127" y="31370"/>
                    <a:pt x="6192" y="31344"/>
                  </a:cubicBezTo>
                  <a:cubicBezTo>
                    <a:pt x="6401" y="31253"/>
                    <a:pt x="6544" y="31194"/>
                    <a:pt x="6635" y="31175"/>
                  </a:cubicBezTo>
                  <a:cubicBezTo>
                    <a:pt x="6713" y="31155"/>
                    <a:pt x="6758" y="31136"/>
                    <a:pt x="6784" y="31123"/>
                  </a:cubicBezTo>
                  <a:cubicBezTo>
                    <a:pt x="6823" y="31103"/>
                    <a:pt x="6856" y="31071"/>
                    <a:pt x="6895" y="31032"/>
                  </a:cubicBezTo>
                  <a:cubicBezTo>
                    <a:pt x="6966" y="30954"/>
                    <a:pt x="7031" y="30882"/>
                    <a:pt x="7090" y="30804"/>
                  </a:cubicBezTo>
                  <a:cubicBezTo>
                    <a:pt x="7116" y="30811"/>
                    <a:pt x="7148" y="30811"/>
                    <a:pt x="7181" y="30811"/>
                  </a:cubicBezTo>
                  <a:cubicBezTo>
                    <a:pt x="7214" y="30811"/>
                    <a:pt x="7266" y="30804"/>
                    <a:pt x="7337" y="30798"/>
                  </a:cubicBezTo>
                  <a:cubicBezTo>
                    <a:pt x="7363" y="30798"/>
                    <a:pt x="7435" y="30798"/>
                    <a:pt x="7539" y="30804"/>
                  </a:cubicBezTo>
                  <a:cubicBezTo>
                    <a:pt x="7623" y="30804"/>
                    <a:pt x="7695" y="30798"/>
                    <a:pt x="7747" y="30785"/>
                  </a:cubicBezTo>
                  <a:lnTo>
                    <a:pt x="7753" y="30746"/>
                  </a:lnTo>
                  <a:cubicBezTo>
                    <a:pt x="7689" y="30729"/>
                    <a:pt x="7607" y="30718"/>
                    <a:pt x="7508" y="30718"/>
                  </a:cubicBezTo>
                  <a:cubicBezTo>
                    <a:pt x="7486" y="30718"/>
                    <a:pt x="7464" y="30718"/>
                    <a:pt x="7441" y="30720"/>
                  </a:cubicBezTo>
                  <a:cubicBezTo>
                    <a:pt x="7370" y="30720"/>
                    <a:pt x="7266" y="30726"/>
                    <a:pt x="7142" y="30739"/>
                  </a:cubicBezTo>
                  <a:cubicBezTo>
                    <a:pt x="7181" y="30687"/>
                    <a:pt x="7220" y="30628"/>
                    <a:pt x="7259" y="30570"/>
                  </a:cubicBezTo>
                  <a:cubicBezTo>
                    <a:pt x="7259" y="30576"/>
                    <a:pt x="7259" y="30583"/>
                    <a:pt x="7266" y="30589"/>
                  </a:cubicBezTo>
                  <a:lnTo>
                    <a:pt x="7318" y="30596"/>
                  </a:lnTo>
                  <a:cubicBezTo>
                    <a:pt x="7318" y="30583"/>
                    <a:pt x="7331" y="30583"/>
                    <a:pt x="7344" y="30583"/>
                  </a:cubicBezTo>
                  <a:lnTo>
                    <a:pt x="7441" y="30583"/>
                  </a:lnTo>
                  <a:cubicBezTo>
                    <a:pt x="7500" y="30576"/>
                    <a:pt x="7539" y="30563"/>
                    <a:pt x="7552" y="30544"/>
                  </a:cubicBezTo>
                  <a:lnTo>
                    <a:pt x="7565" y="30524"/>
                  </a:lnTo>
                  <a:cubicBezTo>
                    <a:pt x="7565" y="30511"/>
                    <a:pt x="7552" y="30505"/>
                    <a:pt x="7532" y="30498"/>
                  </a:cubicBezTo>
                  <a:lnTo>
                    <a:pt x="7526" y="30505"/>
                  </a:lnTo>
                  <a:cubicBezTo>
                    <a:pt x="7500" y="30511"/>
                    <a:pt x="7461" y="30518"/>
                    <a:pt x="7409" y="30518"/>
                  </a:cubicBezTo>
                  <a:cubicBezTo>
                    <a:pt x="7363" y="30518"/>
                    <a:pt x="7324" y="30524"/>
                    <a:pt x="7298" y="30531"/>
                  </a:cubicBezTo>
                  <a:cubicBezTo>
                    <a:pt x="7292" y="30531"/>
                    <a:pt x="7285" y="30537"/>
                    <a:pt x="7279" y="30544"/>
                  </a:cubicBezTo>
                  <a:cubicBezTo>
                    <a:pt x="7298" y="30511"/>
                    <a:pt x="7311" y="30479"/>
                    <a:pt x="7331" y="30453"/>
                  </a:cubicBezTo>
                  <a:cubicBezTo>
                    <a:pt x="7350" y="30453"/>
                    <a:pt x="7370" y="30453"/>
                    <a:pt x="7389" y="30446"/>
                  </a:cubicBezTo>
                  <a:lnTo>
                    <a:pt x="7402" y="30446"/>
                  </a:lnTo>
                  <a:lnTo>
                    <a:pt x="7415" y="30440"/>
                  </a:lnTo>
                  <a:lnTo>
                    <a:pt x="7435" y="30440"/>
                  </a:lnTo>
                  <a:cubicBezTo>
                    <a:pt x="7467" y="30433"/>
                    <a:pt x="7500" y="30414"/>
                    <a:pt x="7519" y="30375"/>
                  </a:cubicBezTo>
                  <a:cubicBezTo>
                    <a:pt x="7526" y="30368"/>
                    <a:pt x="7526" y="30362"/>
                    <a:pt x="7519" y="30362"/>
                  </a:cubicBezTo>
                  <a:cubicBezTo>
                    <a:pt x="7514" y="30360"/>
                    <a:pt x="7509" y="30359"/>
                    <a:pt x="7502" y="30359"/>
                  </a:cubicBezTo>
                  <a:cubicBezTo>
                    <a:pt x="7482" y="30359"/>
                    <a:pt x="7453" y="30367"/>
                    <a:pt x="7409" y="30381"/>
                  </a:cubicBezTo>
                  <a:lnTo>
                    <a:pt x="7370" y="30388"/>
                  </a:lnTo>
                  <a:cubicBezTo>
                    <a:pt x="7370" y="30388"/>
                    <a:pt x="7370" y="30381"/>
                    <a:pt x="7376" y="30375"/>
                  </a:cubicBezTo>
                  <a:cubicBezTo>
                    <a:pt x="7435" y="30271"/>
                    <a:pt x="7474" y="30199"/>
                    <a:pt x="7493" y="30167"/>
                  </a:cubicBezTo>
                  <a:cubicBezTo>
                    <a:pt x="7500" y="30167"/>
                    <a:pt x="7500" y="30160"/>
                    <a:pt x="7506" y="30154"/>
                  </a:cubicBezTo>
                  <a:close/>
                  <a:moveTo>
                    <a:pt x="6922" y="35053"/>
                  </a:moveTo>
                  <a:cubicBezTo>
                    <a:pt x="6920" y="35053"/>
                    <a:pt x="6917" y="35055"/>
                    <a:pt x="6914" y="35057"/>
                  </a:cubicBezTo>
                  <a:lnTo>
                    <a:pt x="6901" y="35116"/>
                  </a:lnTo>
                  <a:lnTo>
                    <a:pt x="6862" y="35181"/>
                  </a:lnTo>
                  <a:cubicBezTo>
                    <a:pt x="6856" y="35187"/>
                    <a:pt x="6836" y="35194"/>
                    <a:pt x="6804" y="35200"/>
                  </a:cubicBezTo>
                  <a:cubicBezTo>
                    <a:pt x="6771" y="35200"/>
                    <a:pt x="6732" y="35213"/>
                    <a:pt x="6700" y="35233"/>
                  </a:cubicBezTo>
                  <a:cubicBezTo>
                    <a:pt x="6687" y="35246"/>
                    <a:pt x="6680" y="35252"/>
                    <a:pt x="6680" y="35252"/>
                  </a:cubicBezTo>
                  <a:cubicBezTo>
                    <a:pt x="6680" y="35272"/>
                    <a:pt x="6687" y="35278"/>
                    <a:pt x="6700" y="35285"/>
                  </a:cubicBezTo>
                  <a:cubicBezTo>
                    <a:pt x="6703" y="35288"/>
                    <a:pt x="6708" y="35290"/>
                    <a:pt x="6714" y="35290"/>
                  </a:cubicBezTo>
                  <a:cubicBezTo>
                    <a:pt x="6719" y="35290"/>
                    <a:pt x="6726" y="35288"/>
                    <a:pt x="6732" y="35285"/>
                  </a:cubicBezTo>
                  <a:cubicBezTo>
                    <a:pt x="6758" y="35285"/>
                    <a:pt x="6797" y="35272"/>
                    <a:pt x="6849" y="35252"/>
                  </a:cubicBezTo>
                  <a:cubicBezTo>
                    <a:pt x="6869" y="35252"/>
                    <a:pt x="6875" y="35246"/>
                    <a:pt x="6882" y="35233"/>
                  </a:cubicBezTo>
                  <a:cubicBezTo>
                    <a:pt x="6895" y="35226"/>
                    <a:pt x="6908" y="35213"/>
                    <a:pt x="6914" y="35187"/>
                  </a:cubicBezTo>
                  <a:cubicBezTo>
                    <a:pt x="6934" y="35148"/>
                    <a:pt x="6940" y="35109"/>
                    <a:pt x="6940" y="35083"/>
                  </a:cubicBezTo>
                  <a:cubicBezTo>
                    <a:pt x="6940" y="35077"/>
                    <a:pt x="6934" y="35070"/>
                    <a:pt x="6934" y="35064"/>
                  </a:cubicBezTo>
                  <a:cubicBezTo>
                    <a:pt x="6930" y="35056"/>
                    <a:pt x="6926" y="35053"/>
                    <a:pt x="6922" y="35053"/>
                  </a:cubicBezTo>
                  <a:close/>
                  <a:moveTo>
                    <a:pt x="13997" y="32723"/>
                  </a:moveTo>
                  <a:cubicBezTo>
                    <a:pt x="14094" y="33093"/>
                    <a:pt x="14159" y="33379"/>
                    <a:pt x="14198" y="33575"/>
                  </a:cubicBezTo>
                  <a:cubicBezTo>
                    <a:pt x="14263" y="33893"/>
                    <a:pt x="14302" y="34179"/>
                    <a:pt x="14315" y="34440"/>
                  </a:cubicBezTo>
                  <a:cubicBezTo>
                    <a:pt x="14322" y="34602"/>
                    <a:pt x="14296" y="34719"/>
                    <a:pt x="14237" y="34797"/>
                  </a:cubicBezTo>
                  <a:cubicBezTo>
                    <a:pt x="14198" y="34849"/>
                    <a:pt x="14120" y="34895"/>
                    <a:pt x="14010" y="34947"/>
                  </a:cubicBezTo>
                  <a:cubicBezTo>
                    <a:pt x="13431" y="35187"/>
                    <a:pt x="12839" y="35396"/>
                    <a:pt x="12228" y="35565"/>
                  </a:cubicBezTo>
                  <a:cubicBezTo>
                    <a:pt x="11968" y="35636"/>
                    <a:pt x="11747" y="35675"/>
                    <a:pt x="11577" y="35682"/>
                  </a:cubicBezTo>
                  <a:cubicBezTo>
                    <a:pt x="11506" y="35526"/>
                    <a:pt x="11447" y="35389"/>
                    <a:pt x="11402" y="35278"/>
                  </a:cubicBezTo>
                  <a:cubicBezTo>
                    <a:pt x="11278" y="34979"/>
                    <a:pt x="11096" y="34492"/>
                    <a:pt x="10843" y="33802"/>
                  </a:cubicBezTo>
                  <a:cubicBezTo>
                    <a:pt x="11057" y="33770"/>
                    <a:pt x="11285" y="33718"/>
                    <a:pt x="11532" y="33640"/>
                  </a:cubicBezTo>
                  <a:cubicBezTo>
                    <a:pt x="11708" y="33594"/>
                    <a:pt x="11961" y="33510"/>
                    <a:pt x="12286" y="33405"/>
                  </a:cubicBezTo>
                  <a:lnTo>
                    <a:pt x="13542" y="32983"/>
                  </a:lnTo>
                  <a:cubicBezTo>
                    <a:pt x="13583" y="32968"/>
                    <a:pt x="13618" y="32961"/>
                    <a:pt x="13649" y="32961"/>
                  </a:cubicBezTo>
                  <a:cubicBezTo>
                    <a:pt x="13686" y="32961"/>
                    <a:pt x="13715" y="32971"/>
                    <a:pt x="13737" y="32989"/>
                  </a:cubicBezTo>
                  <a:cubicBezTo>
                    <a:pt x="13756" y="33015"/>
                    <a:pt x="13776" y="33048"/>
                    <a:pt x="13782" y="33106"/>
                  </a:cubicBezTo>
                  <a:cubicBezTo>
                    <a:pt x="13795" y="33217"/>
                    <a:pt x="13815" y="33379"/>
                    <a:pt x="13834" y="33594"/>
                  </a:cubicBezTo>
                  <a:cubicBezTo>
                    <a:pt x="13860" y="33783"/>
                    <a:pt x="13893" y="33939"/>
                    <a:pt x="13938" y="34069"/>
                  </a:cubicBezTo>
                  <a:cubicBezTo>
                    <a:pt x="13945" y="34101"/>
                    <a:pt x="13964" y="34160"/>
                    <a:pt x="13990" y="34238"/>
                  </a:cubicBezTo>
                  <a:cubicBezTo>
                    <a:pt x="14010" y="34303"/>
                    <a:pt x="14016" y="34361"/>
                    <a:pt x="14023" y="34407"/>
                  </a:cubicBezTo>
                  <a:cubicBezTo>
                    <a:pt x="14023" y="34473"/>
                    <a:pt x="14040" y="34512"/>
                    <a:pt x="14073" y="34512"/>
                  </a:cubicBezTo>
                  <a:cubicBezTo>
                    <a:pt x="14076" y="34512"/>
                    <a:pt x="14079" y="34512"/>
                    <a:pt x="14081" y="34511"/>
                  </a:cubicBezTo>
                  <a:cubicBezTo>
                    <a:pt x="14101" y="34505"/>
                    <a:pt x="14114" y="34492"/>
                    <a:pt x="14114" y="34459"/>
                  </a:cubicBezTo>
                  <a:cubicBezTo>
                    <a:pt x="14114" y="34440"/>
                    <a:pt x="14114" y="34414"/>
                    <a:pt x="14101" y="34387"/>
                  </a:cubicBezTo>
                  <a:cubicBezTo>
                    <a:pt x="13951" y="33958"/>
                    <a:pt x="13860" y="33523"/>
                    <a:pt x="13828" y="33080"/>
                  </a:cubicBezTo>
                  <a:cubicBezTo>
                    <a:pt x="13828" y="33002"/>
                    <a:pt x="13808" y="32950"/>
                    <a:pt x="13769" y="32924"/>
                  </a:cubicBezTo>
                  <a:cubicBezTo>
                    <a:pt x="13750" y="32911"/>
                    <a:pt x="13711" y="32905"/>
                    <a:pt x="13659" y="32905"/>
                  </a:cubicBezTo>
                  <a:cubicBezTo>
                    <a:pt x="13574" y="32918"/>
                    <a:pt x="13450" y="32950"/>
                    <a:pt x="13281" y="33002"/>
                  </a:cubicBezTo>
                  <a:lnTo>
                    <a:pt x="12325" y="33327"/>
                  </a:lnTo>
                  <a:cubicBezTo>
                    <a:pt x="11968" y="33451"/>
                    <a:pt x="11695" y="33536"/>
                    <a:pt x="11512" y="33588"/>
                  </a:cubicBezTo>
                  <a:cubicBezTo>
                    <a:pt x="11265" y="33659"/>
                    <a:pt x="11038" y="33718"/>
                    <a:pt x="10830" y="33757"/>
                  </a:cubicBezTo>
                  <a:cubicBezTo>
                    <a:pt x="10810" y="33705"/>
                    <a:pt x="10790" y="33646"/>
                    <a:pt x="10771" y="33594"/>
                  </a:cubicBezTo>
                  <a:cubicBezTo>
                    <a:pt x="10817" y="33594"/>
                    <a:pt x="10875" y="33588"/>
                    <a:pt x="10953" y="33562"/>
                  </a:cubicBezTo>
                  <a:lnTo>
                    <a:pt x="12085" y="33249"/>
                  </a:lnTo>
                  <a:cubicBezTo>
                    <a:pt x="12299" y="33191"/>
                    <a:pt x="12429" y="33152"/>
                    <a:pt x="12475" y="33132"/>
                  </a:cubicBezTo>
                  <a:cubicBezTo>
                    <a:pt x="12566" y="33100"/>
                    <a:pt x="12703" y="33048"/>
                    <a:pt x="12885" y="32976"/>
                  </a:cubicBezTo>
                  <a:cubicBezTo>
                    <a:pt x="12982" y="32944"/>
                    <a:pt x="13119" y="32911"/>
                    <a:pt x="13288" y="32872"/>
                  </a:cubicBezTo>
                  <a:lnTo>
                    <a:pt x="13997" y="32723"/>
                  </a:lnTo>
                  <a:close/>
                  <a:moveTo>
                    <a:pt x="5432" y="33048"/>
                  </a:moveTo>
                  <a:cubicBezTo>
                    <a:pt x="5633" y="33132"/>
                    <a:pt x="5822" y="33191"/>
                    <a:pt x="5997" y="33217"/>
                  </a:cubicBezTo>
                  <a:cubicBezTo>
                    <a:pt x="6073" y="33228"/>
                    <a:pt x="6173" y="33232"/>
                    <a:pt x="6301" y="33232"/>
                  </a:cubicBezTo>
                  <a:cubicBezTo>
                    <a:pt x="6405" y="33232"/>
                    <a:pt x="6527" y="33229"/>
                    <a:pt x="6667" y="33223"/>
                  </a:cubicBezTo>
                  <a:lnTo>
                    <a:pt x="6713" y="33223"/>
                  </a:lnTo>
                  <a:cubicBezTo>
                    <a:pt x="6726" y="33243"/>
                    <a:pt x="6732" y="33275"/>
                    <a:pt x="6745" y="33314"/>
                  </a:cubicBezTo>
                  <a:lnTo>
                    <a:pt x="6849" y="33848"/>
                  </a:lnTo>
                  <a:cubicBezTo>
                    <a:pt x="6862" y="33926"/>
                    <a:pt x="6875" y="34043"/>
                    <a:pt x="6888" y="34199"/>
                  </a:cubicBezTo>
                  <a:lnTo>
                    <a:pt x="6966" y="34849"/>
                  </a:lnTo>
                  <a:cubicBezTo>
                    <a:pt x="6968" y="34851"/>
                    <a:pt x="6970" y="34852"/>
                    <a:pt x="6972" y="34852"/>
                  </a:cubicBezTo>
                  <a:cubicBezTo>
                    <a:pt x="6976" y="34852"/>
                    <a:pt x="6981" y="34846"/>
                    <a:pt x="6986" y="34836"/>
                  </a:cubicBezTo>
                  <a:cubicBezTo>
                    <a:pt x="6999" y="34791"/>
                    <a:pt x="6999" y="34713"/>
                    <a:pt x="6979" y="34602"/>
                  </a:cubicBezTo>
                  <a:lnTo>
                    <a:pt x="6888" y="33880"/>
                  </a:lnTo>
                  <a:cubicBezTo>
                    <a:pt x="6875" y="33770"/>
                    <a:pt x="6856" y="33659"/>
                    <a:pt x="6830" y="33549"/>
                  </a:cubicBezTo>
                  <a:lnTo>
                    <a:pt x="6778" y="33301"/>
                  </a:lnTo>
                  <a:cubicBezTo>
                    <a:pt x="6771" y="33269"/>
                    <a:pt x="6765" y="33243"/>
                    <a:pt x="6758" y="33217"/>
                  </a:cubicBezTo>
                  <a:lnTo>
                    <a:pt x="6934" y="33217"/>
                  </a:lnTo>
                  <a:cubicBezTo>
                    <a:pt x="7057" y="33523"/>
                    <a:pt x="7129" y="33848"/>
                    <a:pt x="7155" y="34192"/>
                  </a:cubicBezTo>
                  <a:cubicBezTo>
                    <a:pt x="7161" y="34342"/>
                    <a:pt x="7161" y="34563"/>
                    <a:pt x="7148" y="34856"/>
                  </a:cubicBezTo>
                  <a:cubicBezTo>
                    <a:pt x="7135" y="35083"/>
                    <a:pt x="7122" y="35252"/>
                    <a:pt x="7090" y="35363"/>
                  </a:cubicBezTo>
                  <a:cubicBezTo>
                    <a:pt x="6901" y="35435"/>
                    <a:pt x="6622" y="35513"/>
                    <a:pt x="6264" y="35591"/>
                  </a:cubicBezTo>
                  <a:lnTo>
                    <a:pt x="5405" y="35786"/>
                  </a:lnTo>
                  <a:cubicBezTo>
                    <a:pt x="5210" y="35831"/>
                    <a:pt x="5054" y="35857"/>
                    <a:pt x="4937" y="35870"/>
                  </a:cubicBezTo>
                  <a:cubicBezTo>
                    <a:pt x="4937" y="35805"/>
                    <a:pt x="4944" y="35747"/>
                    <a:pt x="4944" y="35688"/>
                  </a:cubicBezTo>
                  <a:lnTo>
                    <a:pt x="5054" y="35682"/>
                  </a:lnTo>
                  <a:lnTo>
                    <a:pt x="5327" y="35604"/>
                  </a:lnTo>
                  <a:cubicBezTo>
                    <a:pt x="5529" y="35545"/>
                    <a:pt x="5692" y="35500"/>
                    <a:pt x="5822" y="35474"/>
                  </a:cubicBezTo>
                  <a:cubicBezTo>
                    <a:pt x="5913" y="35454"/>
                    <a:pt x="5971" y="35428"/>
                    <a:pt x="5997" y="35396"/>
                  </a:cubicBezTo>
                  <a:lnTo>
                    <a:pt x="5997" y="35396"/>
                  </a:lnTo>
                  <a:cubicBezTo>
                    <a:pt x="5861" y="35402"/>
                    <a:pt x="5653" y="35448"/>
                    <a:pt x="5386" y="35526"/>
                  </a:cubicBezTo>
                  <a:lnTo>
                    <a:pt x="5106" y="35604"/>
                  </a:lnTo>
                  <a:cubicBezTo>
                    <a:pt x="5041" y="35617"/>
                    <a:pt x="5009" y="35630"/>
                    <a:pt x="5002" y="35630"/>
                  </a:cubicBezTo>
                  <a:lnTo>
                    <a:pt x="4944" y="35630"/>
                  </a:lnTo>
                  <a:cubicBezTo>
                    <a:pt x="4950" y="35454"/>
                    <a:pt x="4957" y="35304"/>
                    <a:pt x="4963" y="35174"/>
                  </a:cubicBezTo>
                  <a:cubicBezTo>
                    <a:pt x="5002" y="34498"/>
                    <a:pt x="5067" y="33900"/>
                    <a:pt x="5165" y="33366"/>
                  </a:cubicBezTo>
                  <a:cubicBezTo>
                    <a:pt x="5184" y="33249"/>
                    <a:pt x="5217" y="33171"/>
                    <a:pt x="5269" y="33132"/>
                  </a:cubicBezTo>
                  <a:cubicBezTo>
                    <a:pt x="5295" y="33113"/>
                    <a:pt x="5321" y="33093"/>
                    <a:pt x="5366" y="33080"/>
                  </a:cubicBezTo>
                  <a:cubicBezTo>
                    <a:pt x="5392" y="33067"/>
                    <a:pt x="5412" y="33054"/>
                    <a:pt x="5432" y="33048"/>
                  </a:cubicBezTo>
                  <a:close/>
                  <a:moveTo>
                    <a:pt x="6823" y="35987"/>
                  </a:moveTo>
                  <a:cubicBezTo>
                    <a:pt x="6810" y="35987"/>
                    <a:pt x="6804" y="35994"/>
                    <a:pt x="6804" y="36013"/>
                  </a:cubicBezTo>
                  <a:cubicBezTo>
                    <a:pt x="6804" y="36065"/>
                    <a:pt x="6810" y="36143"/>
                    <a:pt x="6823" y="36241"/>
                  </a:cubicBezTo>
                  <a:cubicBezTo>
                    <a:pt x="6830" y="36280"/>
                    <a:pt x="6843" y="36339"/>
                    <a:pt x="6856" y="36417"/>
                  </a:cubicBezTo>
                  <a:cubicBezTo>
                    <a:pt x="6869" y="36495"/>
                    <a:pt x="6869" y="36631"/>
                    <a:pt x="6856" y="36826"/>
                  </a:cubicBezTo>
                  <a:cubicBezTo>
                    <a:pt x="6849" y="36872"/>
                    <a:pt x="6843" y="36904"/>
                    <a:pt x="6830" y="36924"/>
                  </a:cubicBezTo>
                  <a:cubicBezTo>
                    <a:pt x="6823" y="36943"/>
                    <a:pt x="6810" y="36963"/>
                    <a:pt x="6791" y="36976"/>
                  </a:cubicBezTo>
                  <a:cubicBezTo>
                    <a:pt x="6713" y="37041"/>
                    <a:pt x="6609" y="37093"/>
                    <a:pt x="6479" y="37125"/>
                  </a:cubicBezTo>
                  <a:cubicBezTo>
                    <a:pt x="6440" y="37138"/>
                    <a:pt x="6323" y="37158"/>
                    <a:pt x="6134" y="37184"/>
                  </a:cubicBezTo>
                  <a:cubicBezTo>
                    <a:pt x="6036" y="37197"/>
                    <a:pt x="5861" y="37236"/>
                    <a:pt x="5620" y="37288"/>
                  </a:cubicBezTo>
                  <a:cubicBezTo>
                    <a:pt x="5399" y="37334"/>
                    <a:pt x="5230" y="37366"/>
                    <a:pt x="5100" y="37379"/>
                  </a:cubicBezTo>
                  <a:cubicBezTo>
                    <a:pt x="5074" y="37379"/>
                    <a:pt x="5048" y="37386"/>
                    <a:pt x="5035" y="37399"/>
                  </a:cubicBezTo>
                  <a:cubicBezTo>
                    <a:pt x="5028" y="37412"/>
                    <a:pt x="5022" y="37418"/>
                    <a:pt x="5015" y="37431"/>
                  </a:cubicBezTo>
                  <a:cubicBezTo>
                    <a:pt x="5015" y="37444"/>
                    <a:pt x="5022" y="37457"/>
                    <a:pt x="5028" y="37464"/>
                  </a:cubicBezTo>
                  <a:cubicBezTo>
                    <a:pt x="5035" y="37467"/>
                    <a:pt x="5041" y="37469"/>
                    <a:pt x="5049" y="37469"/>
                  </a:cubicBezTo>
                  <a:cubicBezTo>
                    <a:pt x="5056" y="37469"/>
                    <a:pt x="5064" y="37467"/>
                    <a:pt x="5074" y="37464"/>
                  </a:cubicBezTo>
                  <a:lnTo>
                    <a:pt x="6153" y="37236"/>
                  </a:lnTo>
                  <a:cubicBezTo>
                    <a:pt x="6329" y="37210"/>
                    <a:pt x="6440" y="37191"/>
                    <a:pt x="6498" y="37171"/>
                  </a:cubicBezTo>
                  <a:cubicBezTo>
                    <a:pt x="6622" y="37138"/>
                    <a:pt x="6726" y="37093"/>
                    <a:pt x="6804" y="37034"/>
                  </a:cubicBezTo>
                  <a:cubicBezTo>
                    <a:pt x="6836" y="37008"/>
                    <a:pt x="6862" y="36982"/>
                    <a:pt x="6875" y="36956"/>
                  </a:cubicBezTo>
                  <a:cubicBezTo>
                    <a:pt x="6882" y="36937"/>
                    <a:pt x="6895" y="36898"/>
                    <a:pt x="6895" y="36846"/>
                  </a:cubicBezTo>
                  <a:cubicBezTo>
                    <a:pt x="6908" y="36657"/>
                    <a:pt x="6908" y="36514"/>
                    <a:pt x="6901" y="36423"/>
                  </a:cubicBezTo>
                  <a:cubicBezTo>
                    <a:pt x="6895" y="36345"/>
                    <a:pt x="6869" y="36195"/>
                    <a:pt x="6823" y="35987"/>
                  </a:cubicBezTo>
                  <a:close/>
                  <a:moveTo>
                    <a:pt x="7005" y="35753"/>
                  </a:moveTo>
                  <a:lnTo>
                    <a:pt x="7096" y="36397"/>
                  </a:lnTo>
                  <a:cubicBezTo>
                    <a:pt x="7116" y="36553"/>
                    <a:pt x="7103" y="36794"/>
                    <a:pt x="7064" y="37132"/>
                  </a:cubicBezTo>
                  <a:cubicBezTo>
                    <a:pt x="7057" y="37171"/>
                    <a:pt x="7051" y="37204"/>
                    <a:pt x="7031" y="37223"/>
                  </a:cubicBezTo>
                  <a:cubicBezTo>
                    <a:pt x="7018" y="37243"/>
                    <a:pt x="6986" y="37262"/>
                    <a:pt x="6934" y="37275"/>
                  </a:cubicBezTo>
                  <a:cubicBezTo>
                    <a:pt x="6270" y="37464"/>
                    <a:pt x="5601" y="37581"/>
                    <a:pt x="4918" y="37633"/>
                  </a:cubicBezTo>
                  <a:lnTo>
                    <a:pt x="4918" y="36995"/>
                  </a:lnTo>
                  <a:cubicBezTo>
                    <a:pt x="4924" y="36690"/>
                    <a:pt x="4924" y="36417"/>
                    <a:pt x="4931" y="36169"/>
                  </a:cubicBezTo>
                  <a:cubicBezTo>
                    <a:pt x="4953" y="36173"/>
                    <a:pt x="4976" y="36174"/>
                    <a:pt x="5000" y="36174"/>
                  </a:cubicBezTo>
                  <a:cubicBezTo>
                    <a:pt x="5023" y="36174"/>
                    <a:pt x="5048" y="36173"/>
                    <a:pt x="5074" y="36169"/>
                  </a:cubicBezTo>
                  <a:cubicBezTo>
                    <a:pt x="5139" y="36169"/>
                    <a:pt x="5217" y="36163"/>
                    <a:pt x="5314" y="36143"/>
                  </a:cubicBezTo>
                  <a:cubicBezTo>
                    <a:pt x="5906" y="36039"/>
                    <a:pt x="6472" y="35909"/>
                    <a:pt x="7005" y="35753"/>
                  </a:cubicBezTo>
                  <a:close/>
                  <a:moveTo>
                    <a:pt x="14660" y="35057"/>
                  </a:moveTo>
                  <a:lnTo>
                    <a:pt x="14797" y="35350"/>
                  </a:lnTo>
                  <a:cubicBezTo>
                    <a:pt x="14946" y="35669"/>
                    <a:pt x="15037" y="35922"/>
                    <a:pt x="15076" y="36091"/>
                  </a:cubicBezTo>
                  <a:cubicBezTo>
                    <a:pt x="15115" y="36234"/>
                    <a:pt x="15141" y="36469"/>
                    <a:pt x="15161" y="36800"/>
                  </a:cubicBezTo>
                  <a:cubicBezTo>
                    <a:pt x="15161" y="36846"/>
                    <a:pt x="15161" y="36885"/>
                    <a:pt x="15141" y="36911"/>
                  </a:cubicBezTo>
                  <a:cubicBezTo>
                    <a:pt x="15128" y="36937"/>
                    <a:pt x="15096" y="36969"/>
                    <a:pt x="15044" y="36995"/>
                  </a:cubicBezTo>
                  <a:cubicBezTo>
                    <a:pt x="14472" y="37288"/>
                    <a:pt x="13802" y="37496"/>
                    <a:pt x="13034" y="37607"/>
                  </a:cubicBezTo>
                  <a:cubicBezTo>
                    <a:pt x="12890" y="37626"/>
                    <a:pt x="12763" y="37635"/>
                    <a:pt x="12652" y="37635"/>
                  </a:cubicBezTo>
                  <a:cubicBezTo>
                    <a:pt x="12531" y="37635"/>
                    <a:pt x="12429" y="37624"/>
                    <a:pt x="12345" y="37600"/>
                  </a:cubicBezTo>
                  <a:cubicBezTo>
                    <a:pt x="12325" y="37548"/>
                    <a:pt x="12306" y="37503"/>
                    <a:pt x="12293" y="37457"/>
                  </a:cubicBezTo>
                  <a:lnTo>
                    <a:pt x="12293" y="37457"/>
                  </a:lnTo>
                  <a:cubicBezTo>
                    <a:pt x="12354" y="37461"/>
                    <a:pt x="12417" y="37464"/>
                    <a:pt x="12483" y="37464"/>
                  </a:cubicBezTo>
                  <a:cubicBezTo>
                    <a:pt x="12615" y="37464"/>
                    <a:pt x="12757" y="37455"/>
                    <a:pt x="12904" y="37438"/>
                  </a:cubicBezTo>
                  <a:cubicBezTo>
                    <a:pt x="13060" y="37418"/>
                    <a:pt x="13288" y="37379"/>
                    <a:pt x="13574" y="37327"/>
                  </a:cubicBezTo>
                  <a:cubicBezTo>
                    <a:pt x="13821" y="37282"/>
                    <a:pt x="13997" y="37243"/>
                    <a:pt x="14088" y="37204"/>
                  </a:cubicBezTo>
                  <a:cubicBezTo>
                    <a:pt x="14179" y="37178"/>
                    <a:pt x="14276" y="37138"/>
                    <a:pt x="14394" y="37086"/>
                  </a:cubicBezTo>
                  <a:lnTo>
                    <a:pt x="14855" y="36891"/>
                  </a:lnTo>
                  <a:cubicBezTo>
                    <a:pt x="14927" y="36852"/>
                    <a:pt x="14979" y="36820"/>
                    <a:pt x="14992" y="36781"/>
                  </a:cubicBezTo>
                  <a:cubicBezTo>
                    <a:pt x="15005" y="36748"/>
                    <a:pt x="15011" y="36703"/>
                    <a:pt x="14998" y="36644"/>
                  </a:cubicBezTo>
                  <a:cubicBezTo>
                    <a:pt x="14953" y="36332"/>
                    <a:pt x="14855" y="35981"/>
                    <a:pt x="14712" y="35591"/>
                  </a:cubicBezTo>
                  <a:lnTo>
                    <a:pt x="14608" y="35324"/>
                  </a:lnTo>
                  <a:cubicBezTo>
                    <a:pt x="14589" y="35324"/>
                    <a:pt x="14582" y="35344"/>
                    <a:pt x="14589" y="35383"/>
                  </a:cubicBezTo>
                  <a:cubicBezTo>
                    <a:pt x="14595" y="35435"/>
                    <a:pt x="14615" y="35493"/>
                    <a:pt x="14641" y="35565"/>
                  </a:cubicBezTo>
                  <a:cubicBezTo>
                    <a:pt x="14654" y="35610"/>
                    <a:pt x="14673" y="35669"/>
                    <a:pt x="14706" y="35753"/>
                  </a:cubicBezTo>
                  <a:cubicBezTo>
                    <a:pt x="14771" y="35909"/>
                    <a:pt x="14849" y="36182"/>
                    <a:pt x="14933" y="36560"/>
                  </a:cubicBezTo>
                  <a:cubicBezTo>
                    <a:pt x="14959" y="36644"/>
                    <a:pt x="14953" y="36709"/>
                    <a:pt x="14927" y="36748"/>
                  </a:cubicBezTo>
                  <a:cubicBezTo>
                    <a:pt x="14907" y="36781"/>
                    <a:pt x="14875" y="36807"/>
                    <a:pt x="14810" y="36839"/>
                  </a:cubicBezTo>
                  <a:cubicBezTo>
                    <a:pt x="14054" y="37205"/>
                    <a:pt x="13263" y="37388"/>
                    <a:pt x="12433" y="37388"/>
                  </a:cubicBezTo>
                  <a:cubicBezTo>
                    <a:pt x="12378" y="37388"/>
                    <a:pt x="12323" y="37387"/>
                    <a:pt x="12267" y="37386"/>
                  </a:cubicBezTo>
                  <a:cubicBezTo>
                    <a:pt x="12117" y="36976"/>
                    <a:pt x="11994" y="36644"/>
                    <a:pt x="11883" y="36384"/>
                  </a:cubicBezTo>
                  <a:cubicBezTo>
                    <a:pt x="11818" y="36234"/>
                    <a:pt x="11760" y="36098"/>
                    <a:pt x="11701" y="35974"/>
                  </a:cubicBezTo>
                  <a:lnTo>
                    <a:pt x="11701" y="35974"/>
                  </a:lnTo>
                  <a:cubicBezTo>
                    <a:pt x="11747" y="35981"/>
                    <a:pt x="11786" y="35981"/>
                    <a:pt x="11831" y="35981"/>
                  </a:cubicBezTo>
                  <a:cubicBezTo>
                    <a:pt x="11909" y="35981"/>
                    <a:pt x="12013" y="35968"/>
                    <a:pt x="12137" y="35948"/>
                  </a:cubicBezTo>
                  <a:cubicBezTo>
                    <a:pt x="13028" y="35786"/>
                    <a:pt x="13867" y="35487"/>
                    <a:pt x="14660" y="35057"/>
                  </a:cubicBezTo>
                  <a:close/>
                  <a:moveTo>
                    <a:pt x="6765" y="37659"/>
                  </a:moveTo>
                  <a:cubicBezTo>
                    <a:pt x="6784" y="37678"/>
                    <a:pt x="6791" y="37711"/>
                    <a:pt x="6791" y="37756"/>
                  </a:cubicBezTo>
                  <a:cubicBezTo>
                    <a:pt x="6791" y="37776"/>
                    <a:pt x="6784" y="37815"/>
                    <a:pt x="6771" y="37867"/>
                  </a:cubicBezTo>
                  <a:cubicBezTo>
                    <a:pt x="6758" y="37932"/>
                    <a:pt x="6765" y="38016"/>
                    <a:pt x="6778" y="38127"/>
                  </a:cubicBezTo>
                  <a:cubicBezTo>
                    <a:pt x="6797" y="38264"/>
                    <a:pt x="6804" y="38348"/>
                    <a:pt x="6804" y="38394"/>
                  </a:cubicBezTo>
                  <a:cubicBezTo>
                    <a:pt x="6804" y="38439"/>
                    <a:pt x="6797" y="38504"/>
                    <a:pt x="6791" y="38582"/>
                  </a:cubicBezTo>
                  <a:cubicBezTo>
                    <a:pt x="6771" y="38673"/>
                    <a:pt x="6765" y="38732"/>
                    <a:pt x="6765" y="38771"/>
                  </a:cubicBezTo>
                  <a:lnTo>
                    <a:pt x="6758" y="38940"/>
                  </a:lnTo>
                  <a:cubicBezTo>
                    <a:pt x="6758" y="38985"/>
                    <a:pt x="6745" y="39057"/>
                    <a:pt x="6732" y="39142"/>
                  </a:cubicBezTo>
                  <a:cubicBezTo>
                    <a:pt x="6352" y="39156"/>
                    <a:pt x="5975" y="39164"/>
                    <a:pt x="5596" y="39164"/>
                  </a:cubicBezTo>
                  <a:cubicBezTo>
                    <a:pt x="5470" y="39164"/>
                    <a:pt x="5344" y="39163"/>
                    <a:pt x="5217" y="39161"/>
                  </a:cubicBezTo>
                  <a:cubicBezTo>
                    <a:pt x="5126" y="39161"/>
                    <a:pt x="5061" y="39155"/>
                    <a:pt x="5015" y="39142"/>
                  </a:cubicBezTo>
                  <a:cubicBezTo>
                    <a:pt x="4989" y="39129"/>
                    <a:pt x="4963" y="39122"/>
                    <a:pt x="4944" y="39122"/>
                  </a:cubicBezTo>
                  <a:cubicBezTo>
                    <a:pt x="4931" y="39116"/>
                    <a:pt x="4911" y="39116"/>
                    <a:pt x="4898" y="39116"/>
                  </a:cubicBezTo>
                  <a:lnTo>
                    <a:pt x="4905" y="38940"/>
                  </a:lnTo>
                  <a:cubicBezTo>
                    <a:pt x="4950" y="38937"/>
                    <a:pt x="5010" y="38935"/>
                    <a:pt x="5086" y="38935"/>
                  </a:cubicBezTo>
                  <a:cubicBezTo>
                    <a:pt x="5162" y="38935"/>
                    <a:pt x="5253" y="38937"/>
                    <a:pt x="5360" y="38940"/>
                  </a:cubicBezTo>
                  <a:cubicBezTo>
                    <a:pt x="5431" y="38942"/>
                    <a:pt x="5498" y="38944"/>
                    <a:pt x="5560" y="38944"/>
                  </a:cubicBezTo>
                  <a:cubicBezTo>
                    <a:pt x="5667" y="38944"/>
                    <a:pt x="5758" y="38939"/>
                    <a:pt x="5828" y="38927"/>
                  </a:cubicBezTo>
                  <a:cubicBezTo>
                    <a:pt x="5893" y="38920"/>
                    <a:pt x="5939" y="38914"/>
                    <a:pt x="5971" y="38914"/>
                  </a:cubicBezTo>
                  <a:cubicBezTo>
                    <a:pt x="5991" y="38914"/>
                    <a:pt x="6036" y="38920"/>
                    <a:pt x="6114" y="38933"/>
                  </a:cubicBezTo>
                  <a:cubicBezTo>
                    <a:pt x="6166" y="38940"/>
                    <a:pt x="6244" y="38946"/>
                    <a:pt x="6342" y="38946"/>
                  </a:cubicBezTo>
                  <a:lnTo>
                    <a:pt x="6498" y="38946"/>
                  </a:lnTo>
                  <a:cubicBezTo>
                    <a:pt x="6524" y="38946"/>
                    <a:pt x="6544" y="38940"/>
                    <a:pt x="6557" y="38933"/>
                  </a:cubicBezTo>
                  <a:cubicBezTo>
                    <a:pt x="6570" y="38920"/>
                    <a:pt x="6583" y="38901"/>
                    <a:pt x="6589" y="38875"/>
                  </a:cubicBezTo>
                  <a:cubicBezTo>
                    <a:pt x="6609" y="38803"/>
                    <a:pt x="6615" y="38686"/>
                    <a:pt x="6615" y="38537"/>
                  </a:cubicBezTo>
                  <a:cubicBezTo>
                    <a:pt x="6609" y="38270"/>
                    <a:pt x="6596" y="38088"/>
                    <a:pt x="6583" y="37984"/>
                  </a:cubicBezTo>
                  <a:cubicBezTo>
                    <a:pt x="6570" y="38179"/>
                    <a:pt x="6557" y="38348"/>
                    <a:pt x="6563" y="38485"/>
                  </a:cubicBezTo>
                  <a:cubicBezTo>
                    <a:pt x="6563" y="38589"/>
                    <a:pt x="6563" y="38654"/>
                    <a:pt x="6557" y="38686"/>
                  </a:cubicBezTo>
                  <a:cubicBezTo>
                    <a:pt x="6550" y="38764"/>
                    <a:pt x="6537" y="38829"/>
                    <a:pt x="6511" y="38881"/>
                  </a:cubicBezTo>
                  <a:cubicBezTo>
                    <a:pt x="6479" y="38888"/>
                    <a:pt x="6438" y="38891"/>
                    <a:pt x="6390" y="38891"/>
                  </a:cubicBezTo>
                  <a:cubicBezTo>
                    <a:pt x="6342" y="38891"/>
                    <a:pt x="6287" y="38888"/>
                    <a:pt x="6225" y="38881"/>
                  </a:cubicBezTo>
                  <a:cubicBezTo>
                    <a:pt x="6075" y="38862"/>
                    <a:pt x="5984" y="38855"/>
                    <a:pt x="5939" y="38855"/>
                  </a:cubicBezTo>
                  <a:cubicBezTo>
                    <a:pt x="5913" y="38855"/>
                    <a:pt x="5841" y="38862"/>
                    <a:pt x="5711" y="38875"/>
                  </a:cubicBezTo>
                  <a:cubicBezTo>
                    <a:pt x="5666" y="38878"/>
                    <a:pt x="5609" y="38880"/>
                    <a:pt x="5541" y="38880"/>
                  </a:cubicBezTo>
                  <a:cubicBezTo>
                    <a:pt x="5474" y="38880"/>
                    <a:pt x="5396" y="38878"/>
                    <a:pt x="5308" y="38875"/>
                  </a:cubicBezTo>
                  <a:cubicBezTo>
                    <a:pt x="5175" y="38870"/>
                    <a:pt x="5067" y="38866"/>
                    <a:pt x="4988" y="38866"/>
                  </a:cubicBezTo>
                  <a:cubicBezTo>
                    <a:pt x="4955" y="38866"/>
                    <a:pt x="4928" y="38867"/>
                    <a:pt x="4905" y="38868"/>
                  </a:cubicBezTo>
                  <a:lnTo>
                    <a:pt x="4911" y="37893"/>
                  </a:lnTo>
                  <a:cubicBezTo>
                    <a:pt x="4950" y="37899"/>
                    <a:pt x="4996" y="37899"/>
                    <a:pt x="5048" y="37899"/>
                  </a:cubicBezTo>
                  <a:cubicBezTo>
                    <a:pt x="5301" y="37893"/>
                    <a:pt x="5594" y="37867"/>
                    <a:pt x="5906" y="37815"/>
                  </a:cubicBezTo>
                  <a:cubicBezTo>
                    <a:pt x="6101" y="37789"/>
                    <a:pt x="6388" y="37737"/>
                    <a:pt x="6765" y="37659"/>
                  </a:cubicBezTo>
                  <a:close/>
                  <a:moveTo>
                    <a:pt x="15096" y="37522"/>
                  </a:moveTo>
                  <a:cubicBezTo>
                    <a:pt x="15083" y="37587"/>
                    <a:pt x="15089" y="37659"/>
                    <a:pt x="15109" y="37750"/>
                  </a:cubicBezTo>
                  <a:cubicBezTo>
                    <a:pt x="15115" y="37795"/>
                    <a:pt x="15135" y="37867"/>
                    <a:pt x="15161" y="37964"/>
                  </a:cubicBezTo>
                  <a:cubicBezTo>
                    <a:pt x="15180" y="38068"/>
                    <a:pt x="15200" y="38205"/>
                    <a:pt x="15206" y="38361"/>
                  </a:cubicBezTo>
                  <a:lnTo>
                    <a:pt x="15272" y="39116"/>
                  </a:lnTo>
                  <a:cubicBezTo>
                    <a:pt x="15278" y="39194"/>
                    <a:pt x="15272" y="39246"/>
                    <a:pt x="15258" y="39278"/>
                  </a:cubicBezTo>
                  <a:cubicBezTo>
                    <a:pt x="15239" y="39311"/>
                    <a:pt x="15213" y="39343"/>
                    <a:pt x="15167" y="39376"/>
                  </a:cubicBezTo>
                  <a:cubicBezTo>
                    <a:pt x="15070" y="39454"/>
                    <a:pt x="14979" y="39519"/>
                    <a:pt x="14907" y="39564"/>
                  </a:cubicBezTo>
                  <a:cubicBezTo>
                    <a:pt x="14816" y="39629"/>
                    <a:pt x="14693" y="39694"/>
                    <a:pt x="14530" y="39772"/>
                  </a:cubicBezTo>
                  <a:lnTo>
                    <a:pt x="14146" y="39961"/>
                  </a:lnTo>
                  <a:cubicBezTo>
                    <a:pt x="14023" y="40026"/>
                    <a:pt x="13932" y="40065"/>
                    <a:pt x="13873" y="40078"/>
                  </a:cubicBezTo>
                  <a:cubicBezTo>
                    <a:pt x="13793" y="40103"/>
                    <a:pt x="13713" y="40116"/>
                    <a:pt x="13633" y="40116"/>
                  </a:cubicBezTo>
                  <a:cubicBezTo>
                    <a:pt x="13506" y="40116"/>
                    <a:pt x="13379" y="40084"/>
                    <a:pt x="13255" y="40020"/>
                  </a:cubicBezTo>
                  <a:cubicBezTo>
                    <a:pt x="13184" y="39987"/>
                    <a:pt x="13138" y="39974"/>
                    <a:pt x="13112" y="39974"/>
                  </a:cubicBezTo>
                  <a:cubicBezTo>
                    <a:pt x="13112" y="39974"/>
                    <a:pt x="13106" y="39974"/>
                    <a:pt x="13106" y="39981"/>
                  </a:cubicBezTo>
                  <a:cubicBezTo>
                    <a:pt x="13093" y="39922"/>
                    <a:pt x="13080" y="39870"/>
                    <a:pt x="13067" y="39818"/>
                  </a:cubicBezTo>
                  <a:lnTo>
                    <a:pt x="13067" y="39818"/>
                  </a:lnTo>
                  <a:lnTo>
                    <a:pt x="13249" y="39831"/>
                  </a:lnTo>
                  <a:cubicBezTo>
                    <a:pt x="13264" y="39831"/>
                    <a:pt x="13280" y="39832"/>
                    <a:pt x="13296" y="39832"/>
                  </a:cubicBezTo>
                  <a:cubicBezTo>
                    <a:pt x="13476" y="39832"/>
                    <a:pt x="13727" y="39798"/>
                    <a:pt x="14055" y="39727"/>
                  </a:cubicBezTo>
                  <a:cubicBezTo>
                    <a:pt x="14172" y="39707"/>
                    <a:pt x="14250" y="39681"/>
                    <a:pt x="14289" y="39668"/>
                  </a:cubicBezTo>
                  <a:cubicBezTo>
                    <a:pt x="14322" y="39655"/>
                    <a:pt x="14381" y="39629"/>
                    <a:pt x="14465" y="39590"/>
                  </a:cubicBezTo>
                  <a:cubicBezTo>
                    <a:pt x="14569" y="39538"/>
                    <a:pt x="14693" y="39493"/>
                    <a:pt x="14836" y="39447"/>
                  </a:cubicBezTo>
                  <a:cubicBezTo>
                    <a:pt x="14946" y="39408"/>
                    <a:pt x="15011" y="39376"/>
                    <a:pt x="15044" y="39337"/>
                  </a:cubicBezTo>
                  <a:cubicBezTo>
                    <a:pt x="15070" y="39304"/>
                    <a:pt x="15089" y="39265"/>
                    <a:pt x="15102" y="39207"/>
                  </a:cubicBezTo>
                  <a:cubicBezTo>
                    <a:pt x="15115" y="39122"/>
                    <a:pt x="15122" y="38985"/>
                    <a:pt x="15109" y="38790"/>
                  </a:cubicBezTo>
                  <a:cubicBezTo>
                    <a:pt x="15083" y="38569"/>
                    <a:pt x="15063" y="38400"/>
                    <a:pt x="15044" y="38283"/>
                  </a:cubicBezTo>
                  <a:cubicBezTo>
                    <a:pt x="15031" y="38212"/>
                    <a:pt x="15011" y="38095"/>
                    <a:pt x="14972" y="37932"/>
                  </a:cubicBezTo>
                  <a:cubicBezTo>
                    <a:pt x="14959" y="37867"/>
                    <a:pt x="14933" y="37821"/>
                    <a:pt x="14907" y="37795"/>
                  </a:cubicBezTo>
                  <a:lnTo>
                    <a:pt x="14907" y="37795"/>
                  </a:lnTo>
                  <a:cubicBezTo>
                    <a:pt x="14907" y="37880"/>
                    <a:pt x="14927" y="37977"/>
                    <a:pt x="14959" y="38101"/>
                  </a:cubicBezTo>
                  <a:cubicBezTo>
                    <a:pt x="14998" y="38296"/>
                    <a:pt x="15024" y="38394"/>
                    <a:pt x="15024" y="38407"/>
                  </a:cubicBezTo>
                  <a:cubicBezTo>
                    <a:pt x="15037" y="38504"/>
                    <a:pt x="15050" y="38595"/>
                    <a:pt x="15057" y="38686"/>
                  </a:cubicBezTo>
                  <a:lnTo>
                    <a:pt x="15063" y="38829"/>
                  </a:lnTo>
                  <a:cubicBezTo>
                    <a:pt x="15070" y="38933"/>
                    <a:pt x="15070" y="39044"/>
                    <a:pt x="15057" y="39142"/>
                  </a:cubicBezTo>
                  <a:cubicBezTo>
                    <a:pt x="15050" y="39207"/>
                    <a:pt x="15037" y="39252"/>
                    <a:pt x="15011" y="39278"/>
                  </a:cubicBezTo>
                  <a:cubicBezTo>
                    <a:pt x="14985" y="39317"/>
                    <a:pt x="14933" y="39350"/>
                    <a:pt x="14855" y="39369"/>
                  </a:cubicBezTo>
                  <a:cubicBezTo>
                    <a:pt x="14738" y="39408"/>
                    <a:pt x="14628" y="39454"/>
                    <a:pt x="14524" y="39506"/>
                  </a:cubicBezTo>
                  <a:cubicBezTo>
                    <a:pt x="14426" y="39551"/>
                    <a:pt x="14348" y="39584"/>
                    <a:pt x="14296" y="39597"/>
                  </a:cubicBezTo>
                  <a:cubicBezTo>
                    <a:pt x="14231" y="39623"/>
                    <a:pt x="14140" y="39649"/>
                    <a:pt x="14036" y="39668"/>
                  </a:cubicBezTo>
                  <a:cubicBezTo>
                    <a:pt x="13834" y="39714"/>
                    <a:pt x="13678" y="39740"/>
                    <a:pt x="13568" y="39753"/>
                  </a:cubicBezTo>
                  <a:cubicBezTo>
                    <a:pt x="13500" y="39758"/>
                    <a:pt x="13434" y="39761"/>
                    <a:pt x="13372" y="39761"/>
                  </a:cubicBezTo>
                  <a:cubicBezTo>
                    <a:pt x="13274" y="39761"/>
                    <a:pt x="13183" y="39753"/>
                    <a:pt x="13099" y="39733"/>
                  </a:cubicBezTo>
                  <a:lnTo>
                    <a:pt x="13047" y="39733"/>
                  </a:lnTo>
                  <a:cubicBezTo>
                    <a:pt x="13015" y="39616"/>
                    <a:pt x="12976" y="39493"/>
                    <a:pt x="12937" y="39369"/>
                  </a:cubicBezTo>
                  <a:cubicBezTo>
                    <a:pt x="12904" y="39239"/>
                    <a:pt x="12826" y="39018"/>
                    <a:pt x="12722" y="38699"/>
                  </a:cubicBezTo>
                  <a:cubicBezTo>
                    <a:pt x="12644" y="38465"/>
                    <a:pt x="12566" y="38238"/>
                    <a:pt x="12494" y="38029"/>
                  </a:cubicBezTo>
                  <a:lnTo>
                    <a:pt x="12494" y="38029"/>
                  </a:lnTo>
                  <a:cubicBezTo>
                    <a:pt x="12599" y="38049"/>
                    <a:pt x="12715" y="38058"/>
                    <a:pt x="12839" y="38058"/>
                  </a:cubicBezTo>
                  <a:cubicBezTo>
                    <a:pt x="12877" y="38058"/>
                    <a:pt x="12916" y="38057"/>
                    <a:pt x="12956" y="38055"/>
                  </a:cubicBezTo>
                  <a:cubicBezTo>
                    <a:pt x="13119" y="38049"/>
                    <a:pt x="13327" y="38016"/>
                    <a:pt x="13568" y="37964"/>
                  </a:cubicBezTo>
                  <a:cubicBezTo>
                    <a:pt x="14172" y="37841"/>
                    <a:pt x="14680" y="37698"/>
                    <a:pt x="15096" y="37522"/>
                  </a:cubicBezTo>
                  <a:close/>
                  <a:moveTo>
                    <a:pt x="4898" y="39376"/>
                  </a:moveTo>
                  <a:cubicBezTo>
                    <a:pt x="5009" y="39408"/>
                    <a:pt x="5139" y="39434"/>
                    <a:pt x="5295" y="39460"/>
                  </a:cubicBezTo>
                  <a:cubicBezTo>
                    <a:pt x="5314" y="39460"/>
                    <a:pt x="5425" y="39473"/>
                    <a:pt x="5640" y="39499"/>
                  </a:cubicBezTo>
                  <a:cubicBezTo>
                    <a:pt x="5892" y="39524"/>
                    <a:pt x="6156" y="39534"/>
                    <a:pt x="6425" y="39534"/>
                  </a:cubicBezTo>
                  <a:cubicBezTo>
                    <a:pt x="6503" y="39534"/>
                    <a:pt x="6582" y="39533"/>
                    <a:pt x="6661" y="39532"/>
                  </a:cubicBezTo>
                  <a:lnTo>
                    <a:pt x="6661" y="39532"/>
                  </a:lnTo>
                  <a:lnTo>
                    <a:pt x="6654" y="40241"/>
                  </a:lnTo>
                  <a:cubicBezTo>
                    <a:pt x="6654" y="40332"/>
                    <a:pt x="6654" y="40397"/>
                    <a:pt x="6641" y="40442"/>
                  </a:cubicBezTo>
                  <a:cubicBezTo>
                    <a:pt x="6635" y="40488"/>
                    <a:pt x="6622" y="40546"/>
                    <a:pt x="6602" y="40611"/>
                  </a:cubicBezTo>
                  <a:cubicBezTo>
                    <a:pt x="6589" y="40644"/>
                    <a:pt x="6570" y="40702"/>
                    <a:pt x="6544" y="40767"/>
                  </a:cubicBezTo>
                  <a:cubicBezTo>
                    <a:pt x="6492" y="40930"/>
                    <a:pt x="6466" y="41086"/>
                    <a:pt x="6466" y="41236"/>
                  </a:cubicBezTo>
                  <a:lnTo>
                    <a:pt x="5783" y="41151"/>
                  </a:lnTo>
                  <a:cubicBezTo>
                    <a:pt x="5399" y="41106"/>
                    <a:pt x="5100" y="41073"/>
                    <a:pt x="4879" y="41060"/>
                  </a:cubicBezTo>
                  <a:lnTo>
                    <a:pt x="4879" y="40891"/>
                  </a:lnTo>
                  <a:cubicBezTo>
                    <a:pt x="5165" y="40898"/>
                    <a:pt x="5497" y="40937"/>
                    <a:pt x="5861" y="40995"/>
                  </a:cubicBezTo>
                  <a:cubicBezTo>
                    <a:pt x="5945" y="41008"/>
                    <a:pt x="6010" y="41015"/>
                    <a:pt x="6056" y="41015"/>
                  </a:cubicBezTo>
                  <a:cubicBezTo>
                    <a:pt x="6127" y="41015"/>
                    <a:pt x="6186" y="41008"/>
                    <a:pt x="6238" y="40982"/>
                  </a:cubicBezTo>
                  <a:cubicBezTo>
                    <a:pt x="6264" y="40943"/>
                    <a:pt x="6277" y="40891"/>
                    <a:pt x="6283" y="40819"/>
                  </a:cubicBezTo>
                  <a:cubicBezTo>
                    <a:pt x="6283" y="40728"/>
                    <a:pt x="6290" y="40670"/>
                    <a:pt x="6303" y="40637"/>
                  </a:cubicBezTo>
                  <a:cubicBezTo>
                    <a:pt x="6303" y="40631"/>
                    <a:pt x="6323" y="40598"/>
                    <a:pt x="6355" y="40533"/>
                  </a:cubicBezTo>
                  <a:cubicBezTo>
                    <a:pt x="6407" y="40436"/>
                    <a:pt x="6446" y="40299"/>
                    <a:pt x="6466" y="40111"/>
                  </a:cubicBezTo>
                  <a:cubicBezTo>
                    <a:pt x="6479" y="40039"/>
                    <a:pt x="6492" y="39922"/>
                    <a:pt x="6505" y="39759"/>
                  </a:cubicBezTo>
                  <a:cubicBezTo>
                    <a:pt x="6505" y="39753"/>
                    <a:pt x="6505" y="39753"/>
                    <a:pt x="6498" y="39746"/>
                  </a:cubicBezTo>
                  <a:lnTo>
                    <a:pt x="6479" y="39746"/>
                  </a:lnTo>
                  <a:cubicBezTo>
                    <a:pt x="6466" y="39753"/>
                    <a:pt x="6466" y="39766"/>
                    <a:pt x="6466" y="39779"/>
                  </a:cubicBezTo>
                  <a:cubicBezTo>
                    <a:pt x="6446" y="39915"/>
                    <a:pt x="6427" y="40085"/>
                    <a:pt x="6388" y="40273"/>
                  </a:cubicBezTo>
                  <a:cubicBezTo>
                    <a:pt x="6368" y="40371"/>
                    <a:pt x="6349" y="40442"/>
                    <a:pt x="6329" y="40481"/>
                  </a:cubicBezTo>
                  <a:cubicBezTo>
                    <a:pt x="6323" y="40488"/>
                    <a:pt x="6309" y="40514"/>
                    <a:pt x="6283" y="40553"/>
                  </a:cubicBezTo>
                  <a:cubicBezTo>
                    <a:pt x="6270" y="40585"/>
                    <a:pt x="6257" y="40611"/>
                    <a:pt x="6251" y="40631"/>
                  </a:cubicBezTo>
                  <a:cubicBezTo>
                    <a:pt x="6244" y="40657"/>
                    <a:pt x="6238" y="40696"/>
                    <a:pt x="6238" y="40741"/>
                  </a:cubicBezTo>
                  <a:lnTo>
                    <a:pt x="6231" y="40832"/>
                  </a:lnTo>
                  <a:cubicBezTo>
                    <a:pt x="6231" y="40872"/>
                    <a:pt x="6225" y="40898"/>
                    <a:pt x="6212" y="40917"/>
                  </a:cubicBezTo>
                  <a:cubicBezTo>
                    <a:pt x="6199" y="40930"/>
                    <a:pt x="6179" y="40943"/>
                    <a:pt x="6153" y="40950"/>
                  </a:cubicBezTo>
                  <a:cubicBezTo>
                    <a:pt x="6130" y="40957"/>
                    <a:pt x="6102" y="40961"/>
                    <a:pt x="6069" y="40961"/>
                  </a:cubicBezTo>
                  <a:cubicBezTo>
                    <a:pt x="6017" y="40961"/>
                    <a:pt x="5953" y="40952"/>
                    <a:pt x="5874" y="40937"/>
                  </a:cubicBezTo>
                  <a:cubicBezTo>
                    <a:pt x="5705" y="40904"/>
                    <a:pt x="5575" y="40878"/>
                    <a:pt x="5490" y="40865"/>
                  </a:cubicBezTo>
                  <a:cubicBezTo>
                    <a:pt x="5347" y="40846"/>
                    <a:pt x="5171" y="40826"/>
                    <a:pt x="4963" y="40813"/>
                  </a:cubicBezTo>
                  <a:lnTo>
                    <a:pt x="4879" y="40806"/>
                  </a:lnTo>
                  <a:lnTo>
                    <a:pt x="4898" y="39376"/>
                  </a:lnTo>
                  <a:close/>
                  <a:moveTo>
                    <a:pt x="15265" y="39974"/>
                  </a:moveTo>
                  <a:cubicBezTo>
                    <a:pt x="15298" y="40039"/>
                    <a:pt x="15324" y="40137"/>
                    <a:pt x="15356" y="40260"/>
                  </a:cubicBezTo>
                  <a:cubicBezTo>
                    <a:pt x="15402" y="40468"/>
                    <a:pt x="15428" y="40670"/>
                    <a:pt x="15447" y="40878"/>
                  </a:cubicBezTo>
                  <a:cubicBezTo>
                    <a:pt x="15473" y="41216"/>
                    <a:pt x="15460" y="41522"/>
                    <a:pt x="15402" y="41802"/>
                  </a:cubicBezTo>
                  <a:cubicBezTo>
                    <a:pt x="15395" y="41841"/>
                    <a:pt x="15389" y="41860"/>
                    <a:pt x="15376" y="41867"/>
                  </a:cubicBezTo>
                  <a:cubicBezTo>
                    <a:pt x="15363" y="41880"/>
                    <a:pt x="15337" y="41886"/>
                    <a:pt x="15304" y="41893"/>
                  </a:cubicBezTo>
                  <a:lnTo>
                    <a:pt x="14446" y="41964"/>
                  </a:lnTo>
                  <a:cubicBezTo>
                    <a:pt x="14296" y="41977"/>
                    <a:pt x="14185" y="41984"/>
                    <a:pt x="14107" y="41984"/>
                  </a:cubicBezTo>
                  <a:cubicBezTo>
                    <a:pt x="13984" y="41977"/>
                    <a:pt x="13873" y="41964"/>
                    <a:pt x="13776" y="41938"/>
                  </a:cubicBezTo>
                  <a:cubicBezTo>
                    <a:pt x="13763" y="41938"/>
                    <a:pt x="13685" y="41912"/>
                    <a:pt x="13542" y="41860"/>
                  </a:cubicBezTo>
                  <a:cubicBezTo>
                    <a:pt x="13444" y="41828"/>
                    <a:pt x="13366" y="41808"/>
                    <a:pt x="13301" y="41802"/>
                  </a:cubicBezTo>
                  <a:lnTo>
                    <a:pt x="13294" y="41802"/>
                  </a:lnTo>
                  <a:cubicBezTo>
                    <a:pt x="13294" y="41743"/>
                    <a:pt x="13294" y="41691"/>
                    <a:pt x="13294" y="41645"/>
                  </a:cubicBezTo>
                  <a:cubicBezTo>
                    <a:pt x="13359" y="41658"/>
                    <a:pt x="13483" y="41684"/>
                    <a:pt x="13665" y="41710"/>
                  </a:cubicBezTo>
                  <a:lnTo>
                    <a:pt x="14003" y="41756"/>
                  </a:lnTo>
                  <a:cubicBezTo>
                    <a:pt x="14094" y="41766"/>
                    <a:pt x="14170" y="41772"/>
                    <a:pt x="14233" y="41772"/>
                  </a:cubicBezTo>
                  <a:cubicBezTo>
                    <a:pt x="14256" y="41772"/>
                    <a:pt x="14277" y="41771"/>
                    <a:pt x="14296" y="41769"/>
                  </a:cubicBezTo>
                  <a:cubicBezTo>
                    <a:pt x="14315" y="41769"/>
                    <a:pt x="14367" y="41762"/>
                    <a:pt x="14465" y="41743"/>
                  </a:cubicBezTo>
                  <a:cubicBezTo>
                    <a:pt x="14517" y="41736"/>
                    <a:pt x="14615" y="41730"/>
                    <a:pt x="14764" y="41730"/>
                  </a:cubicBezTo>
                  <a:lnTo>
                    <a:pt x="15122" y="41736"/>
                  </a:lnTo>
                  <a:cubicBezTo>
                    <a:pt x="15136" y="41738"/>
                    <a:pt x="15148" y="41739"/>
                    <a:pt x="15160" y="41739"/>
                  </a:cubicBezTo>
                  <a:cubicBezTo>
                    <a:pt x="15191" y="41739"/>
                    <a:pt x="15213" y="41733"/>
                    <a:pt x="15232" y="41723"/>
                  </a:cubicBezTo>
                  <a:cubicBezTo>
                    <a:pt x="15278" y="41697"/>
                    <a:pt x="15304" y="41632"/>
                    <a:pt x="15304" y="41522"/>
                  </a:cubicBezTo>
                  <a:cubicBezTo>
                    <a:pt x="15298" y="41281"/>
                    <a:pt x="15285" y="41099"/>
                    <a:pt x="15258" y="40982"/>
                  </a:cubicBezTo>
                  <a:lnTo>
                    <a:pt x="15115" y="40377"/>
                  </a:lnTo>
                  <a:cubicBezTo>
                    <a:pt x="15115" y="40351"/>
                    <a:pt x="15102" y="40332"/>
                    <a:pt x="15083" y="40319"/>
                  </a:cubicBezTo>
                  <a:lnTo>
                    <a:pt x="15089" y="40299"/>
                  </a:lnTo>
                  <a:cubicBezTo>
                    <a:pt x="15089" y="40293"/>
                    <a:pt x="15083" y="40286"/>
                    <a:pt x="15070" y="40286"/>
                  </a:cubicBezTo>
                  <a:cubicBezTo>
                    <a:pt x="15063" y="40286"/>
                    <a:pt x="15057" y="40293"/>
                    <a:pt x="15050" y="40299"/>
                  </a:cubicBezTo>
                  <a:cubicBezTo>
                    <a:pt x="15044" y="40312"/>
                    <a:pt x="15044" y="40325"/>
                    <a:pt x="15050" y="40345"/>
                  </a:cubicBezTo>
                  <a:lnTo>
                    <a:pt x="15141" y="40702"/>
                  </a:lnTo>
                  <a:cubicBezTo>
                    <a:pt x="15193" y="40924"/>
                    <a:pt x="15226" y="41086"/>
                    <a:pt x="15239" y="41197"/>
                  </a:cubicBezTo>
                  <a:cubicBezTo>
                    <a:pt x="15245" y="41275"/>
                    <a:pt x="15252" y="41385"/>
                    <a:pt x="15252" y="41541"/>
                  </a:cubicBezTo>
                  <a:cubicBezTo>
                    <a:pt x="15252" y="41593"/>
                    <a:pt x="15239" y="41632"/>
                    <a:pt x="15219" y="41652"/>
                  </a:cubicBezTo>
                  <a:cubicBezTo>
                    <a:pt x="15200" y="41665"/>
                    <a:pt x="15167" y="41678"/>
                    <a:pt x="15115" y="41678"/>
                  </a:cubicBezTo>
                  <a:cubicBezTo>
                    <a:pt x="15048" y="41681"/>
                    <a:pt x="14986" y="41682"/>
                    <a:pt x="14931" y="41682"/>
                  </a:cubicBezTo>
                  <a:cubicBezTo>
                    <a:pt x="14853" y="41682"/>
                    <a:pt x="14788" y="41679"/>
                    <a:pt x="14738" y="41671"/>
                  </a:cubicBezTo>
                  <a:cubicBezTo>
                    <a:pt x="14641" y="41665"/>
                    <a:pt x="14569" y="41658"/>
                    <a:pt x="14543" y="41658"/>
                  </a:cubicBezTo>
                  <a:cubicBezTo>
                    <a:pt x="14511" y="41665"/>
                    <a:pt x="14465" y="41671"/>
                    <a:pt x="14407" y="41678"/>
                  </a:cubicBezTo>
                  <a:cubicBezTo>
                    <a:pt x="14341" y="41691"/>
                    <a:pt x="14296" y="41697"/>
                    <a:pt x="14270" y="41704"/>
                  </a:cubicBezTo>
                  <a:cubicBezTo>
                    <a:pt x="14211" y="41704"/>
                    <a:pt x="14127" y="41704"/>
                    <a:pt x="14010" y="41691"/>
                  </a:cubicBezTo>
                  <a:lnTo>
                    <a:pt x="13457" y="41613"/>
                  </a:lnTo>
                  <a:cubicBezTo>
                    <a:pt x="13392" y="41606"/>
                    <a:pt x="13333" y="41587"/>
                    <a:pt x="13301" y="41567"/>
                  </a:cubicBezTo>
                  <a:cubicBezTo>
                    <a:pt x="13294" y="41561"/>
                    <a:pt x="13294" y="41561"/>
                    <a:pt x="13288" y="41561"/>
                  </a:cubicBezTo>
                  <a:cubicBezTo>
                    <a:pt x="13281" y="41392"/>
                    <a:pt x="13275" y="41236"/>
                    <a:pt x="13262" y="41099"/>
                  </a:cubicBezTo>
                  <a:cubicBezTo>
                    <a:pt x="13242" y="40832"/>
                    <a:pt x="13216" y="40585"/>
                    <a:pt x="13177" y="40351"/>
                  </a:cubicBezTo>
                  <a:lnTo>
                    <a:pt x="13177" y="40351"/>
                  </a:lnTo>
                  <a:cubicBezTo>
                    <a:pt x="13203" y="40364"/>
                    <a:pt x="13229" y="40371"/>
                    <a:pt x="13255" y="40384"/>
                  </a:cubicBezTo>
                  <a:cubicBezTo>
                    <a:pt x="13346" y="40429"/>
                    <a:pt x="13411" y="40455"/>
                    <a:pt x="13450" y="40468"/>
                  </a:cubicBezTo>
                  <a:cubicBezTo>
                    <a:pt x="13545" y="40501"/>
                    <a:pt x="13648" y="40519"/>
                    <a:pt x="13756" y="40519"/>
                  </a:cubicBezTo>
                  <a:cubicBezTo>
                    <a:pt x="13819" y="40519"/>
                    <a:pt x="13884" y="40513"/>
                    <a:pt x="13951" y="40501"/>
                  </a:cubicBezTo>
                  <a:cubicBezTo>
                    <a:pt x="14094" y="40481"/>
                    <a:pt x="14257" y="40436"/>
                    <a:pt x="14452" y="40364"/>
                  </a:cubicBezTo>
                  <a:cubicBezTo>
                    <a:pt x="14790" y="40247"/>
                    <a:pt x="15057" y="40117"/>
                    <a:pt x="15265" y="39974"/>
                  </a:cubicBezTo>
                  <a:close/>
                  <a:moveTo>
                    <a:pt x="4879" y="41359"/>
                  </a:moveTo>
                  <a:cubicBezTo>
                    <a:pt x="5054" y="41405"/>
                    <a:pt x="5197" y="41431"/>
                    <a:pt x="5301" y="41437"/>
                  </a:cubicBezTo>
                  <a:lnTo>
                    <a:pt x="5536" y="41457"/>
                  </a:lnTo>
                  <a:cubicBezTo>
                    <a:pt x="5601" y="41470"/>
                    <a:pt x="5698" y="41502"/>
                    <a:pt x="5828" y="41541"/>
                  </a:cubicBezTo>
                  <a:cubicBezTo>
                    <a:pt x="5900" y="41561"/>
                    <a:pt x="6004" y="41574"/>
                    <a:pt x="6147" y="41580"/>
                  </a:cubicBezTo>
                  <a:cubicBezTo>
                    <a:pt x="6290" y="41593"/>
                    <a:pt x="6394" y="41606"/>
                    <a:pt x="6466" y="41619"/>
                  </a:cubicBezTo>
                  <a:cubicBezTo>
                    <a:pt x="6466" y="41691"/>
                    <a:pt x="6453" y="41782"/>
                    <a:pt x="6433" y="41899"/>
                  </a:cubicBezTo>
                  <a:cubicBezTo>
                    <a:pt x="6388" y="42146"/>
                    <a:pt x="6336" y="42328"/>
                    <a:pt x="6283" y="42452"/>
                  </a:cubicBezTo>
                  <a:cubicBezTo>
                    <a:pt x="6238" y="42543"/>
                    <a:pt x="6160" y="42679"/>
                    <a:pt x="6030" y="42862"/>
                  </a:cubicBezTo>
                  <a:lnTo>
                    <a:pt x="6004" y="42888"/>
                  </a:lnTo>
                  <a:cubicBezTo>
                    <a:pt x="5994" y="42891"/>
                    <a:pt x="5984" y="42892"/>
                    <a:pt x="5975" y="42892"/>
                  </a:cubicBezTo>
                  <a:cubicBezTo>
                    <a:pt x="5965" y="42892"/>
                    <a:pt x="5955" y="42891"/>
                    <a:pt x="5945" y="42888"/>
                  </a:cubicBezTo>
                  <a:lnTo>
                    <a:pt x="5035" y="42621"/>
                  </a:lnTo>
                  <a:cubicBezTo>
                    <a:pt x="4879" y="42575"/>
                    <a:pt x="4762" y="42543"/>
                    <a:pt x="4677" y="42530"/>
                  </a:cubicBezTo>
                  <a:cubicBezTo>
                    <a:pt x="4697" y="42497"/>
                    <a:pt x="4716" y="42471"/>
                    <a:pt x="4736" y="42445"/>
                  </a:cubicBezTo>
                  <a:lnTo>
                    <a:pt x="4755" y="42445"/>
                  </a:lnTo>
                  <a:cubicBezTo>
                    <a:pt x="4794" y="42452"/>
                    <a:pt x="4872" y="42465"/>
                    <a:pt x="4976" y="42491"/>
                  </a:cubicBezTo>
                  <a:lnTo>
                    <a:pt x="5308" y="42582"/>
                  </a:lnTo>
                  <a:cubicBezTo>
                    <a:pt x="5484" y="42627"/>
                    <a:pt x="5653" y="42653"/>
                    <a:pt x="5815" y="42666"/>
                  </a:cubicBezTo>
                  <a:cubicBezTo>
                    <a:pt x="5822" y="42670"/>
                    <a:pt x="5830" y="42671"/>
                    <a:pt x="5838" y="42671"/>
                  </a:cubicBezTo>
                  <a:cubicBezTo>
                    <a:pt x="5846" y="42671"/>
                    <a:pt x="5854" y="42670"/>
                    <a:pt x="5861" y="42666"/>
                  </a:cubicBezTo>
                  <a:cubicBezTo>
                    <a:pt x="5874" y="42660"/>
                    <a:pt x="5887" y="42653"/>
                    <a:pt x="5900" y="42634"/>
                  </a:cubicBezTo>
                  <a:cubicBezTo>
                    <a:pt x="5952" y="42588"/>
                    <a:pt x="5991" y="42556"/>
                    <a:pt x="6017" y="42530"/>
                  </a:cubicBezTo>
                  <a:cubicBezTo>
                    <a:pt x="6056" y="42491"/>
                    <a:pt x="6088" y="42452"/>
                    <a:pt x="6108" y="42413"/>
                  </a:cubicBezTo>
                  <a:cubicBezTo>
                    <a:pt x="6127" y="42374"/>
                    <a:pt x="6147" y="42302"/>
                    <a:pt x="6166" y="42198"/>
                  </a:cubicBezTo>
                  <a:cubicBezTo>
                    <a:pt x="6192" y="42088"/>
                    <a:pt x="6225" y="41977"/>
                    <a:pt x="6270" y="41880"/>
                  </a:cubicBezTo>
                  <a:cubicBezTo>
                    <a:pt x="6303" y="41802"/>
                    <a:pt x="6316" y="41743"/>
                    <a:pt x="6309" y="41704"/>
                  </a:cubicBezTo>
                  <a:cubicBezTo>
                    <a:pt x="6306" y="41702"/>
                    <a:pt x="6303" y="41702"/>
                    <a:pt x="6300" y="41702"/>
                  </a:cubicBezTo>
                  <a:cubicBezTo>
                    <a:pt x="6291" y="41702"/>
                    <a:pt x="6283" y="41709"/>
                    <a:pt x="6283" y="41723"/>
                  </a:cubicBezTo>
                  <a:cubicBezTo>
                    <a:pt x="6199" y="41886"/>
                    <a:pt x="6147" y="42049"/>
                    <a:pt x="6108" y="42218"/>
                  </a:cubicBezTo>
                  <a:cubicBezTo>
                    <a:pt x="6095" y="42289"/>
                    <a:pt x="6082" y="42335"/>
                    <a:pt x="6075" y="42348"/>
                  </a:cubicBezTo>
                  <a:cubicBezTo>
                    <a:pt x="6049" y="42400"/>
                    <a:pt x="5991" y="42471"/>
                    <a:pt x="5900" y="42556"/>
                  </a:cubicBezTo>
                  <a:cubicBezTo>
                    <a:pt x="5861" y="42582"/>
                    <a:pt x="5841" y="42595"/>
                    <a:pt x="5835" y="42595"/>
                  </a:cubicBezTo>
                  <a:cubicBezTo>
                    <a:pt x="5815" y="42601"/>
                    <a:pt x="5789" y="42601"/>
                    <a:pt x="5763" y="42601"/>
                  </a:cubicBezTo>
                  <a:cubicBezTo>
                    <a:pt x="5646" y="42588"/>
                    <a:pt x="5510" y="42562"/>
                    <a:pt x="5353" y="42517"/>
                  </a:cubicBezTo>
                  <a:cubicBezTo>
                    <a:pt x="5178" y="42465"/>
                    <a:pt x="5041" y="42426"/>
                    <a:pt x="4950" y="42400"/>
                  </a:cubicBezTo>
                  <a:cubicBezTo>
                    <a:pt x="4891" y="42384"/>
                    <a:pt x="4837" y="42372"/>
                    <a:pt x="4794" y="42372"/>
                  </a:cubicBezTo>
                  <a:cubicBezTo>
                    <a:pt x="4785" y="42372"/>
                    <a:pt x="4776" y="42373"/>
                    <a:pt x="4768" y="42374"/>
                  </a:cubicBezTo>
                  <a:cubicBezTo>
                    <a:pt x="4814" y="42270"/>
                    <a:pt x="4840" y="42153"/>
                    <a:pt x="4859" y="42016"/>
                  </a:cubicBezTo>
                  <a:cubicBezTo>
                    <a:pt x="4866" y="41932"/>
                    <a:pt x="4872" y="41802"/>
                    <a:pt x="4872" y="41626"/>
                  </a:cubicBezTo>
                  <a:lnTo>
                    <a:pt x="4879" y="41359"/>
                  </a:lnTo>
                  <a:close/>
                  <a:moveTo>
                    <a:pt x="13301" y="42133"/>
                  </a:moveTo>
                  <a:cubicBezTo>
                    <a:pt x="13379" y="42172"/>
                    <a:pt x="13463" y="42205"/>
                    <a:pt x="13555" y="42237"/>
                  </a:cubicBezTo>
                  <a:cubicBezTo>
                    <a:pt x="13639" y="42263"/>
                    <a:pt x="13808" y="42302"/>
                    <a:pt x="14055" y="42354"/>
                  </a:cubicBezTo>
                  <a:cubicBezTo>
                    <a:pt x="14179" y="42374"/>
                    <a:pt x="14276" y="42387"/>
                    <a:pt x="14341" y="42387"/>
                  </a:cubicBezTo>
                  <a:cubicBezTo>
                    <a:pt x="14352" y="42388"/>
                    <a:pt x="14365" y="42388"/>
                    <a:pt x="14379" y="42388"/>
                  </a:cubicBezTo>
                  <a:cubicBezTo>
                    <a:pt x="14449" y="42388"/>
                    <a:pt x="14558" y="42375"/>
                    <a:pt x="14699" y="42348"/>
                  </a:cubicBezTo>
                  <a:lnTo>
                    <a:pt x="15350" y="42231"/>
                  </a:lnTo>
                  <a:cubicBezTo>
                    <a:pt x="15369" y="42387"/>
                    <a:pt x="15376" y="42569"/>
                    <a:pt x="15363" y="42771"/>
                  </a:cubicBezTo>
                  <a:cubicBezTo>
                    <a:pt x="15350" y="42914"/>
                    <a:pt x="15324" y="43128"/>
                    <a:pt x="15272" y="43408"/>
                  </a:cubicBezTo>
                  <a:cubicBezTo>
                    <a:pt x="15265" y="43434"/>
                    <a:pt x="15258" y="43460"/>
                    <a:pt x="15245" y="43473"/>
                  </a:cubicBezTo>
                  <a:cubicBezTo>
                    <a:pt x="15231" y="43482"/>
                    <a:pt x="15213" y="43488"/>
                    <a:pt x="15192" y="43488"/>
                  </a:cubicBezTo>
                  <a:cubicBezTo>
                    <a:pt x="15184" y="43488"/>
                    <a:pt x="15176" y="43488"/>
                    <a:pt x="15167" y="43486"/>
                  </a:cubicBezTo>
                  <a:cubicBezTo>
                    <a:pt x="14998" y="43473"/>
                    <a:pt x="14875" y="43473"/>
                    <a:pt x="14784" y="43473"/>
                  </a:cubicBezTo>
                  <a:cubicBezTo>
                    <a:pt x="14758" y="43473"/>
                    <a:pt x="14634" y="43473"/>
                    <a:pt x="14413" y="43486"/>
                  </a:cubicBezTo>
                  <a:cubicBezTo>
                    <a:pt x="14369" y="43488"/>
                    <a:pt x="14328" y="43489"/>
                    <a:pt x="14288" y="43489"/>
                  </a:cubicBezTo>
                  <a:cubicBezTo>
                    <a:pt x="14194" y="43489"/>
                    <a:pt x="14113" y="43484"/>
                    <a:pt x="14049" y="43479"/>
                  </a:cubicBezTo>
                  <a:cubicBezTo>
                    <a:pt x="13938" y="43466"/>
                    <a:pt x="13808" y="43447"/>
                    <a:pt x="13665" y="43408"/>
                  </a:cubicBezTo>
                  <a:cubicBezTo>
                    <a:pt x="13496" y="43369"/>
                    <a:pt x="13366" y="43336"/>
                    <a:pt x="13281" y="43310"/>
                  </a:cubicBezTo>
                  <a:cubicBezTo>
                    <a:pt x="13281" y="43297"/>
                    <a:pt x="13281" y="43278"/>
                    <a:pt x="13288" y="43265"/>
                  </a:cubicBezTo>
                  <a:cubicBezTo>
                    <a:pt x="13405" y="43284"/>
                    <a:pt x="13529" y="43304"/>
                    <a:pt x="13652" y="43323"/>
                  </a:cubicBezTo>
                  <a:cubicBezTo>
                    <a:pt x="13737" y="43330"/>
                    <a:pt x="13795" y="43336"/>
                    <a:pt x="13834" y="43343"/>
                  </a:cubicBezTo>
                  <a:cubicBezTo>
                    <a:pt x="13906" y="43343"/>
                    <a:pt x="13971" y="43343"/>
                    <a:pt x="14023" y="43336"/>
                  </a:cubicBezTo>
                  <a:cubicBezTo>
                    <a:pt x="14036" y="43336"/>
                    <a:pt x="14068" y="43330"/>
                    <a:pt x="14120" y="43317"/>
                  </a:cubicBezTo>
                  <a:cubicBezTo>
                    <a:pt x="14159" y="43310"/>
                    <a:pt x="14192" y="43304"/>
                    <a:pt x="14218" y="43304"/>
                  </a:cubicBezTo>
                  <a:cubicBezTo>
                    <a:pt x="14263" y="43304"/>
                    <a:pt x="14315" y="43304"/>
                    <a:pt x="14374" y="43310"/>
                  </a:cubicBezTo>
                  <a:lnTo>
                    <a:pt x="14764" y="43343"/>
                  </a:lnTo>
                  <a:cubicBezTo>
                    <a:pt x="14818" y="43350"/>
                    <a:pt x="14864" y="43354"/>
                    <a:pt x="14903" y="43354"/>
                  </a:cubicBezTo>
                  <a:cubicBezTo>
                    <a:pt x="14930" y="43354"/>
                    <a:pt x="14953" y="43352"/>
                    <a:pt x="14972" y="43349"/>
                  </a:cubicBezTo>
                  <a:cubicBezTo>
                    <a:pt x="15050" y="43330"/>
                    <a:pt x="15109" y="43297"/>
                    <a:pt x="15148" y="43252"/>
                  </a:cubicBezTo>
                  <a:cubicBezTo>
                    <a:pt x="15180" y="43200"/>
                    <a:pt x="15200" y="43128"/>
                    <a:pt x="15200" y="43024"/>
                  </a:cubicBezTo>
                  <a:cubicBezTo>
                    <a:pt x="15213" y="42810"/>
                    <a:pt x="15226" y="42608"/>
                    <a:pt x="15245" y="42432"/>
                  </a:cubicBezTo>
                  <a:lnTo>
                    <a:pt x="15245" y="42413"/>
                  </a:lnTo>
                  <a:cubicBezTo>
                    <a:pt x="15240" y="42404"/>
                    <a:pt x="15234" y="42401"/>
                    <a:pt x="15228" y="42401"/>
                  </a:cubicBezTo>
                  <a:cubicBezTo>
                    <a:pt x="15221" y="42401"/>
                    <a:pt x="15214" y="42406"/>
                    <a:pt x="15206" y="42413"/>
                  </a:cubicBezTo>
                  <a:cubicBezTo>
                    <a:pt x="15200" y="42419"/>
                    <a:pt x="15193" y="42439"/>
                    <a:pt x="15193" y="42452"/>
                  </a:cubicBezTo>
                  <a:cubicBezTo>
                    <a:pt x="15167" y="42693"/>
                    <a:pt x="15154" y="42875"/>
                    <a:pt x="15148" y="43005"/>
                  </a:cubicBezTo>
                  <a:cubicBezTo>
                    <a:pt x="15141" y="43096"/>
                    <a:pt x="15128" y="43167"/>
                    <a:pt x="15096" y="43206"/>
                  </a:cubicBezTo>
                  <a:cubicBezTo>
                    <a:pt x="15057" y="43252"/>
                    <a:pt x="15005" y="43278"/>
                    <a:pt x="14940" y="43291"/>
                  </a:cubicBezTo>
                  <a:cubicBezTo>
                    <a:pt x="14924" y="43294"/>
                    <a:pt x="14903" y="43295"/>
                    <a:pt x="14878" y="43295"/>
                  </a:cubicBezTo>
                  <a:cubicBezTo>
                    <a:pt x="14844" y="43295"/>
                    <a:pt x="14801" y="43292"/>
                    <a:pt x="14751" y="43284"/>
                  </a:cubicBezTo>
                  <a:lnTo>
                    <a:pt x="14426" y="43258"/>
                  </a:lnTo>
                  <a:cubicBezTo>
                    <a:pt x="14374" y="43252"/>
                    <a:pt x="14315" y="43245"/>
                    <a:pt x="14263" y="43245"/>
                  </a:cubicBezTo>
                  <a:cubicBezTo>
                    <a:pt x="14166" y="43258"/>
                    <a:pt x="14094" y="43271"/>
                    <a:pt x="14042" y="43278"/>
                  </a:cubicBezTo>
                  <a:cubicBezTo>
                    <a:pt x="14004" y="43280"/>
                    <a:pt x="13964" y="43282"/>
                    <a:pt x="13923" y="43282"/>
                  </a:cubicBezTo>
                  <a:cubicBezTo>
                    <a:pt x="13852" y="43282"/>
                    <a:pt x="13776" y="43277"/>
                    <a:pt x="13698" y="43265"/>
                  </a:cubicBezTo>
                  <a:cubicBezTo>
                    <a:pt x="13561" y="43252"/>
                    <a:pt x="13431" y="43226"/>
                    <a:pt x="13288" y="43193"/>
                  </a:cubicBezTo>
                  <a:cubicBezTo>
                    <a:pt x="13301" y="42894"/>
                    <a:pt x="13307" y="42549"/>
                    <a:pt x="13301" y="42159"/>
                  </a:cubicBezTo>
                  <a:lnTo>
                    <a:pt x="13301" y="42133"/>
                  </a:lnTo>
                  <a:close/>
                  <a:moveTo>
                    <a:pt x="4469" y="42777"/>
                  </a:moveTo>
                  <a:cubicBezTo>
                    <a:pt x="4573" y="42790"/>
                    <a:pt x="4677" y="42816"/>
                    <a:pt x="4794" y="42849"/>
                  </a:cubicBezTo>
                  <a:cubicBezTo>
                    <a:pt x="4879" y="42868"/>
                    <a:pt x="5009" y="42907"/>
                    <a:pt x="5204" y="42972"/>
                  </a:cubicBezTo>
                  <a:cubicBezTo>
                    <a:pt x="5301" y="43005"/>
                    <a:pt x="5379" y="43031"/>
                    <a:pt x="5432" y="43050"/>
                  </a:cubicBezTo>
                  <a:cubicBezTo>
                    <a:pt x="5516" y="43083"/>
                    <a:pt x="5666" y="43148"/>
                    <a:pt x="5874" y="43245"/>
                  </a:cubicBezTo>
                  <a:cubicBezTo>
                    <a:pt x="5737" y="43414"/>
                    <a:pt x="5607" y="43596"/>
                    <a:pt x="5477" y="43792"/>
                  </a:cubicBezTo>
                  <a:cubicBezTo>
                    <a:pt x="5451" y="43795"/>
                    <a:pt x="5423" y="43796"/>
                    <a:pt x="5394" y="43796"/>
                  </a:cubicBezTo>
                  <a:cubicBezTo>
                    <a:pt x="5301" y="43796"/>
                    <a:pt x="5193" y="43779"/>
                    <a:pt x="5074" y="43740"/>
                  </a:cubicBezTo>
                  <a:cubicBezTo>
                    <a:pt x="4905" y="43675"/>
                    <a:pt x="4775" y="43623"/>
                    <a:pt x="4684" y="43590"/>
                  </a:cubicBezTo>
                  <a:cubicBezTo>
                    <a:pt x="4599" y="43557"/>
                    <a:pt x="4443" y="43505"/>
                    <a:pt x="4215" y="43434"/>
                  </a:cubicBezTo>
                  <a:cubicBezTo>
                    <a:pt x="4079" y="43395"/>
                    <a:pt x="3962" y="43356"/>
                    <a:pt x="3871" y="43317"/>
                  </a:cubicBezTo>
                  <a:cubicBezTo>
                    <a:pt x="3897" y="43291"/>
                    <a:pt x="3929" y="43271"/>
                    <a:pt x="3955" y="43245"/>
                  </a:cubicBezTo>
                  <a:lnTo>
                    <a:pt x="4033" y="43265"/>
                  </a:lnTo>
                  <a:cubicBezTo>
                    <a:pt x="4111" y="43284"/>
                    <a:pt x="4157" y="43297"/>
                    <a:pt x="4170" y="43304"/>
                  </a:cubicBezTo>
                  <a:lnTo>
                    <a:pt x="4306" y="43356"/>
                  </a:lnTo>
                  <a:cubicBezTo>
                    <a:pt x="4332" y="43362"/>
                    <a:pt x="4371" y="43362"/>
                    <a:pt x="4430" y="43362"/>
                  </a:cubicBezTo>
                  <a:cubicBezTo>
                    <a:pt x="4469" y="43362"/>
                    <a:pt x="4508" y="43375"/>
                    <a:pt x="4554" y="43388"/>
                  </a:cubicBezTo>
                  <a:cubicBezTo>
                    <a:pt x="4612" y="43408"/>
                    <a:pt x="4703" y="43440"/>
                    <a:pt x="4833" y="43492"/>
                  </a:cubicBezTo>
                  <a:cubicBezTo>
                    <a:pt x="4885" y="43512"/>
                    <a:pt x="4944" y="43538"/>
                    <a:pt x="5002" y="43551"/>
                  </a:cubicBezTo>
                  <a:cubicBezTo>
                    <a:pt x="5054" y="43564"/>
                    <a:pt x="5132" y="43577"/>
                    <a:pt x="5243" y="43583"/>
                  </a:cubicBezTo>
                  <a:cubicBezTo>
                    <a:pt x="5258" y="43585"/>
                    <a:pt x="5273" y="43586"/>
                    <a:pt x="5287" y="43586"/>
                  </a:cubicBezTo>
                  <a:cubicBezTo>
                    <a:pt x="5320" y="43586"/>
                    <a:pt x="5348" y="43582"/>
                    <a:pt x="5366" y="43577"/>
                  </a:cubicBezTo>
                  <a:cubicBezTo>
                    <a:pt x="5386" y="43564"/>
                    <a:pt x="5412" y="43544"/>
                    <a:pt x="5445" y="43518"/>
                  </a:cubicBezTo>
                  <a:lnTo>
                    <a:pt x="5588" y="43388"/>
                  </a:lnTo>
                  <a:cubicBezTo>
                    <a:pt x="5653" y="43330"/>
                    <a:pt x="5685" y="43284"/>
                    <a:pt x="5698" y="43239"/>
                  </a:cubicBezTo>
                  <a:cubicBezTo>
                    <a:pt x="5698" y="43226"/>
                    <a:pt x="5698" y="43219"/>
                    <a:pt x="5698" y="43213"/>
                  </a:cubicBezTo>
                  <a:cubicBezTo>
                    <a:pt x="5694" y="43208"/>
                    <a:pt x="5689" y="43204"/>
                    <a:pt x="5684" y="43204"/>
                  </a:cubicBezTo>
                  <a:cubicBezTo>
                    <a:pt x="5682" y="43204"/>
                    <a:pt x="5681" y="43204"/>
                    <a:pt x="5679" y="43206"/>
                  </a:cubicBezTo>
                  <a:cubicBezTo>
                    <a:pt x="5666" y="43206"/>
                    <a:pt x="5659" y="43206"/>
                    <a:pt x="5653" y="43213"/>
                  </a:cubicBezTo>
                  <a:lnTo>
                    <a:pt x="5627" y="43258"/>
                  </a:lnTo>
                  <a:cubicBezTo>
                    <a:pt x="5620" y="43271"/>
                    <a:pt x="5607" y="43284"/>
                    <a:pt x="5588" y="43304"/>
                  </a:cubicBezTo>
                  <a:lnTo>
                    <a:pt x="5445" y="43434"/>
                  </a:lnTo>
                  <a:cubicBezTo>
                    <a:pt x="5399" y="43473"/>
                    <a:pt x="5366" y="43499"/>
                    <a:pt x="5327" y="43512"/>
                  </a:cubicBezTo>
                  <a:cubicBezTo>
                    <a:pt x="5314" y="43512"/>
                    <a:pt x="5282" y="43518"/>
                    <a:pt x="5230" y="43518"/>
                  </a:cubicBezTo>
                  <a:cubicBezTo>
                    <a:pt x="5126" y="43512"/>
                    <a:pt x="5054" y="43499"/>
                    <a:pt x="5009" y="43486"/>
                  </a:cubicBezTo>
                  <a:cubicBezTo>
                    <a:pt x="4983" y="43479"/>
                    <a:pt x="4905" y="43447"/>
                    <a:pt x="4781" y="43395"/>
                  </a:cubicBezTo>
                  <a:cubicBezTo>
                    <a:pt x="4658" y="43336"/>
                    <a:pt x="4541" y="43297"/>
                    <a:pt x="4417" y="43284"/>
                  </a:cubicBezTo>
                  <a:cubicBezTo>
                    <a:pt x="4352" y="43284"/>
                    <a:pt x="4306" y="43278"/>
                    <a:pt x="4280" y="43271"/>
                  </a:cubicBezTo>
                  <a:cubicBezTo>
                    <a:pt x="4209" y="43232"/>
                    <a:pt x="4157" y="43213"/>
                    <a:pt x="4124" y="43200"/>
                  </a:cubicBezTo>
                  <a:cubicBezTo>
                    <a:pt x="4085" y="43193"/>
                    <a:pt x="4059" y="43187"/>
                    <a:pt x="4027" y="43180"/>
                  </a:cubicBezTo>
                  <a:cubicBezTo>
                    <a:pt x="4137" y="43089"/>
                    <a:pt x="4248" y="42992"/>
                    <a:pt x="4352" y="42894"/>
                  </a:cubicBezTo>
                  <a:cubicBezTo>
                    <a:pt x="4391" y="42855"/>
                    <a:pt x="4436" y="42816"/>
                    <a:pt x="4469" y="42777"/>
                  </a:cubicBezTo>
                  <a:close/>
                  <a:moveTo>
                    <a:pt x="4436" y="31214"/>
                  </a:moveTo>
                  <a:cubicBezTo>
                    <a:pt x="4456" y="31233"/>
                    <a:pt x="4469" y="31259"/>
                    <a:pt x="4488" y="31279"/>
                  </a:cubicBezTo>
                  <a:cubicBezTo>
                    <a:pt x="4508" y="31298"/>
                    <a:pt x="4521" y="31311"/>
                    <a:pt x="4534" y="31318"/>
                  </a:cubicBezTo>
                  <a:lnTo>
                    <a:pt x="4541" y="31318"/>
                  </a:lnTo>
                  <a:cubicBezTo>
                    <a:pt x="4619" y="31396"/>
                    <a:pt x="4723" y="31454"/>
                    <a:pt x="4859" y="31487"/>
                  </a:cubicBezTo>
                  <a:cubicBezTo>
                    <a:pt x="4872" y="31487"/>
                    <a:pt x="4885" y="31493"/>
                    <a:pt x="4898" y="31493"/>
                  </a:cubicBezTo>
                  <a:cubicBezTo>
                    <a:pt x="4898" y="31506"/>
                    <a:pt x="4892" y="31513"/>
                    <a:pt x="4892" y="31519"/>
                  </a:cubicBezTo>
                  <a:lnTo>
                    <a:pt x="4840" y="32358"/>
                  </a:lnTo>
                  <a:cubicBezTo>
                    <a:pt x="4833" y="32521"/>
                    <a:pt x="4846" y="32638"/>
                    <a:pt x="4885" y="32703"/>
                  </a:cubicBezTo>
                  <a:cubicBezTo>
                    <a:pt x="4924" y="32762"/>
                    <a:pt x="4996" y="32827"/>
                    <a:pt x="5113" y="32892"/>
                  </a:cubicBezTo>
                  <a:cubicBezTo>
                    <a:pt x="5126" y="32898"/>
                    <a:pt x="5145" y="32911"/>
                    <a:pt x="5158" y="32918"/>
                  </a:cubicBezTo>
                  <a:cubicBezTo>
                    <a:pt x="5100" y="32963"/>
                    <a:pt x="5048" y="33028"/>
                    <a:pt x="5002" y="33100"/>
                  </a:cubicBezTo>
                  <a:cubicBezTo>
                    <a:pt x="4944" y="33204"/>
                    <a:pt x="4905" y="33373"/>
                    <a:pt x="4872" y="33594"/>
                  </a:cubicBezTo>
                  <a:cubicBezTo>
                    <a:pt x="4742" y="34596"/>
                    <a:pt x="4677" y="35955"/>
                    <a:pt x="4677" y="37665"/>
                  </a:cubicBezTo>
                  <a:cubicBezTo>
                    <a:pt x="4684" y="39688"/>
                    <a:pt x="4658" y="41047"/>
                    <a:pt x="4612" y="41756"/>
                  </a:cubicBezTo>
                  <a:cubicBezTo>
                    <a:pt x="4599" y="41886"/>
                    <a:pt x="4586" y="41984"/>
                    <a:pt x="4580" y="42049"/>
                  </a:cubicBezTo>
                  <a:cubicBezTo>
                    <a:pt x="4560" y="42159"/>
                    <a:pt x="4534" y="42257"/>
                    <a:pt x="4495" y="42335"/>
                  </a:cubicBezTo>
                  <a:cubicBezTo>
                    <a:pt x="4449" y="42432"/>
                    <a:pt x="4371" y="42536"/>
                    <a:pt x="4274" y="42634"/>
                  </a:cubicBezTo>
                  <a:cubicBezTo>
                    <a:pt x="4215" y="42693"/>
                    <a:pt x="4118" y="42777"/>
                    <a:pt x="3988" y="42881"/>
                  </a:cubicBezTo>
                  <a:lnTo>
                    <a:pt x="3344" y="43401"/>
                  </a:lnTo>
                  <a:cubicBezTo>
                    <a:pt x="3259" y="43460"/>
                    <a:pt x="3227" y="43518"/>
                    <a:pt x="3240" y="43577"/>
                  </a:cubicBezTo>
                  <a:cubicBezTo>
                    <a:pt x="3253" y="43603"/>
                    <a:pt x="3272" y="43629"/>
                    <a:pt x="3305" y="43636"/>
                  </a:cubicBezTo>
                  <a:cubicBezTo>
                    <a:pt x="3129" y="43675"/>
                    <a:pt x="2960" y="43746"/>
                    <a:pt x="2811" y="43837"/>
                  </a:cubicBezTo>
                  <a:cubicBezTo>
                    <a:pt x="2967" y="43089"/>
                    <a:pt x="3136" y="41990"/>
                    <a:pt x="3305" y="40553"/>
                  </a:cubicBezTo>
                  <a:lnTo>
                    <a:pt x="4436" y="31214"/>
                  </a:lnTo>
                  <a:close/>
                  <a:moveTo>
                    <a:pt x="7402" y="33230"/>
                  </a:moveTo>
                  <a:lnTo>
                    <a:pt x="7402" y="33230"/>
                  </a:lnTo>
                  <a:cubicBezTo>
                    <a:pt x="7656" y="33249"/>
                    <a:pt x="7883" y="33295"/>
                    <a:pt x="8078" y="33360"/>
                  </a:cubicBezTo>
                  <a:cubicBezTo>
                    <a:pt x="8131" y="33379"/>
                    <a:pt x="8202" y="33399"/>
                    <a:pt x="8287" y="33431"/>
                  </a:cubicBezTo>
                  <a:cubicBezTo>
                    <a:pt x="8293" y="33444"/>
                    <a:pt x="8306" y="33457"/>
                    <a:pt x="8319" y="33477"/>
                  </a:cubicBezTo>
                  <a:cubicBezTo>
                    <a:pt x="8449" y="33633"/>
                    <a:pt x="8527" y="33841"/>
                    <a:pt x="8573" y="34088"/>
                  </a:cubicBezTo>
                  <a:cubicBezTo>
                    <a:pt x="8599" y="34270"/>
                    <a:pt x="8612" y="34498"/>
                    <a:pt x="8599" y="34778"/>
                  </a:cubicBezTo>
                  <a:cubicBezTo>
                    <a:pt x="8592" y="34934"/>
                    <a:pt x="8586" y="35090"/>
                    <a:pt x="8579" y="35246"/>
                  </a:cubicBezTo>
                  <a:cubicBezTo>
                    <a:pt x="8566" y="35239"/>
                    <a:pt x="8553" y="35239"/>
                    <a:pt x="8540" y="35239"/>
                  </a:cubicBezTo>
                  <a:cubicBezTo>
                    <a:pt x="8352" y="35252"/>
                    <a:pt x="8202" y="35278"/>
                    <a:pt x="8085" y="35318"/>
                  </a:cubicBezTo>
                  <a:lnTo>
                    <a:pt x="8046" y="35344"/>
                  </a:lnTo>
                  <a:cubicBezTo>
                    <a:pt x="8039" y="35357"/>
                    <a:pt x="8033" y="35370"/>
                    <a:pt x="8039" y="35383"/>
                  </a:cubicBezTo>
                  <a:cubicBezTo>
                    <a:pt x="8049" y="35397"/>
                    <a:pt x="8063" y="35404"/>
                    <a:pt x="8082" y="35404"/>
                  </a:cubicBezTo>
                  <a:cubicBezTo>
                    <a:pt x="8089" y="35404"/>
                    <a:pt x="8096" y="35404"/>
                    <a:pt x="8105" y="35402"/>
                  </a:cubicBezTo>
                  <a:lnTo>
                    <a:pt x="8436" y="35357"/>
                  </a:lnTo>
                  <a:cubicBezTo>
                    <a:pt x="8469" y="35357"/>
                    <a:pt x="8488" y="35357"/>
                    <a:pt x="8508" y="35363"/>
                  </a:cubicBezTo>
                  <a:cubicBezTo>
                    <a:pt x="8514" y="35363"/>
                    <a:pt x="8527" y="35370"/>
                    <a:pt x="8547" y="35383"/>
                  </a:cubicBezTo>
                  <a:cubicBezTo>
                    <a:pt x="8553" y="35389"/>
                    <a:pt x="8560" y="35389"/>
                    <a:pt x="8566" y="35389"/>
                  </a:cubicBezTo>
                  <a:cubicBezTo>
                    <a:pt x="8566" y="35441"/>
                    <a:pt x="8560" y="35487"/>
                    <a:pt x="8560" y="35539"/>
                  </a:cubicBezTo>
                  <a:cubicBezTo>
                    <a:pt x="8469" y="35578"/>
                    <a:pt x="8378" y="35617"/>
                    <a:pt x="8280" y="35656"/>
                  </a:cubicBezTo>
                  <a:cubicBezTo>
                    <a:pt x="8248" y="35675"/>
                    <a:pt x="8228" y="35688"/>
                    <a:pt x="8222" y="35695"/>
                  </a:cubicBezTo>
                  <a:cubicBezTo>
                    <a:pt x="8215" y="35701"/>
                    <a:pt x="8209" y="35714"/>
                    <a:pt x="8209" y="35727"/>
                  </a:cubicBezTo>
                  <a:cubicBezTo>
                    <a:pt x="8209" y="35740"/>
                    <a:pt x="8215" y="35753"/>
                    <a:pt x="8228" y="35760"/>
                  </a:cubicBezTo>
                  <a:cubicBezTo>
                    <a:pt x="8231" y="35763"/>
                    <a:pt x="8238" y="35765"/>
                    <a:pt x="8246" y="35765"/>
                  </a:cubicBezTo>
                  <a:cubicBezTo>
                    <a:pt x="8254" y="35765"/>
                    <a:pt x="8264" y="35763"/>
                    <a:pt x="8274" y="35760"/>
                  </a:cubicBezTo>
                  <a:cubicBezTo>
                    <a:pt x="8319" y="35747"/>
                    <a:pt x="8410" y="35721"/>
                    <a:pt x="8547" y="35675"/>
                  </a:cubicBezTo>
                  <a:lnTo>
                    <a:pt x="8547" y="35675"/>
                  </a:lnTo>
                  <a:cubicBezTo>
                    <a:pt x="8469" y="36540"/>
                    <a:pt x="8326" y="37399"/>
                    <a:pt x="8124" y="38257"/>
                  </a:cubicBezTo>
                  <a:cubicBezTo>
                    <a:pt x="8072" y="38472"/>
                    <a:pt x="7994" y="38784"/>
                    <a:pt x="7883" y="39207"/>
                  </a:cubicBezTo>
                  <a:cubicBezTo>
                    <a:pt x="7753" y="39772"/>
                    <a:pt x="7643" y="40390"/>
                    <a:pt x="7552" y="41067"/>
                  </a:cubicBezTo>
                  <a:cubicBezTo>
                    <a:pt x="7487" y="41593"/>
                    <a:pt x="7422" y="42218"/>
                    <a:pt x="7370" y="42946"/>
                  </a:cubicBezTo>
                  <a:cubicBezTo>
                    <a:pt x="7350" y="43161"/>
                    <a:pt x="7337" y="43356"/>
                    <a:pt x="7337" y="43525"/>
                  </a:cubicBezTo>
                  <a:cubicBezTo>
                    <a:pt x="7331" y="43525"/>
                    <a:pt x="7324" y="43525"/>
                    <a:pt x="7318" y="43531"/>
                  </a:cubicBezTo>
                  <a:cubicBezTo>
                    <a:pt x="7285" y="43544"/>
                    <a:pt x="7233" y="43551"/>
                    <a:pt x="7168" y="43557"/>
                  </a:cubicBezTo>
                  <a:cubicBezTo>
                    <a:pt x="7077" y="43564"/>
                    <a:pt x="7025" y="43570"/>
                    <a:pt x="7012" y="43577"/>
                  </a:cubicBezTo>
                  <a:cubicBezTo>
                    <a:pt x="6992" y="43577"/>
                    <a:pt x="6979" y="43583"/>
                    <a:pt x="6973" y="43590"/>
                  </a:cubicBezTo>
                  <a:cubicBezTo>
                    <a:pt x="6960" y="43596"/>
                    <a:pt x="6953" y="43610"/>
                    <a:pt x="6953" y="43623"/>
                  </a:cubicBezTo>
                  <a:cubicBezTo>
                    <a:pt x="6960" y="43642"/>
                    <a:pt x="6979" y="43649"/>
                    <a:pt x="7005" y="43655"/>
                  </a:cubicBezTo>
                  <a:cubicBezTo>
                    <a:pt x="7057" y="43662"/>
                    <a:pt x="7111" y="43665"/>
                    <a:pt x="7166" y="43665"/>
                  </a:cubicBezTo>
                  <a:cubicBezTo>
                    <a:pt x="7220" y="43665"/>
                    <a:pt x="7275" y="43662"/>
                    <a:pt x="7331" y="43655"/>
                  </a:cubicBezTo>
                  <a:cubicBezTo>
                    <a:pt x="7331" y="43714"/>
                    <a:pt x="7331" y="43779"/>
                    <a:pt x="7331" y="43837"/>
                  </a:cubicBezTo>
                  <a:lnTo>
                    <a:pt x="7305" y="43850"/>
                  </a:lnTo>
                  <a:cubicBezTo>
                    <a:pt x="7285" y="43857"/>
                    <a:pt x="7266" y="43863"/>
                    <a:pt x="7240" y="43863"/>
                  </a:cubicBezTo>
                  <a:lnTo>
                    <a:pt x="6986" y="43915"/>
                  </a:lnTo>
                  <a:lnTo>
                    <a:pt x="6615" y="43928"/>
                  </a:lnTo>
                  <a:cubicBezTo>
                    <a:pt x="6531" y="43928"/>
                    <a:pt x="6479" y="43922"/>
                    <a:pt x="6459" y="43922"/>
                  </a:cubicBezTo>
                  <a:cubicBezTo>
                    <a:pt x="6446" y="43918"/>
                    <a:pt x="6435" y="43917"/>
                    <a:pt x="6426" y="43917"/>
                  </a:cubicBezTo>
                  <a:cubicBezTo>
                    <a:pt x="6417" y="43917"/>
                    <a:pt x="6410" y="43918"/>
                    <a:pt x="6407" y="43922"/>
                  </a:cubicBezTo>
                  <a:cubicBezTo>
                    <a:pt x="6401" y="43928"/>
                    <a:pt x="6401" y="43935"/>
                    <a:pt x="6401" y="43948"/>
                  </a:cubicBezTo>
                  <a:cubicBezTo>
                    <a:pt x="6394" y="43961"/>
                    <a:pt x="6401" y="43974"/>
                    <a:pt x="6407" y="43980"/>
                  </a:cubicBezTo>
                  <a:cubicBezTo>
                    <a:pt x="6407" y="43987"/>
                    <a:pt x="6420" y="43993"/>
                    <a:pt x="6440" y="44006"/>
                  </a:cubicBezTo>
                  <a:cubicBezTo>
                    <a:pt x="6498" y="44026"/>
                    <a:pt x="6563" y="44032"/>
                    <a:pt x="6622" y="44032"/>
                  </a:cubicBezTo>
                  <a:cubicBezTo>
                    <a:pt x="6648" y="44032"/>
                    <a:pt x="6661" y="44032"/>
                    <a:pt x="6674" y="44039"/>
                  </a:cubicBezTo>
                  <a:lnTo>
                    <a:pt x="6706" y="44045"/>
                  </a:lnTo>
                  <a:cubicBezTo>
                    <a:pt x="6716" y="44048"/>
                    <a:pt x="6726" y="44050"/>
                    <a:pt x="6735" y="44050"/>
                  </a:cubicBezTo>
                  <a:cubicBezTo>
                    <a:pt x="6745" y="44050"/>
                    <a:pt x="6755" y="44048"/>
                    <a:pt x="6765" y="44045"/>
                  </a:cubicBezTo>
                  <a:lnTo>
                    <a:pt x="7083" y="44019"/>
                  </a:lnTo>
                  <a:lnTo>
                    <a:pt x="7142" y="44006"/>
                  </a:lnTo>
                  <a:cubicBezTo>
                    <a:pt x="7207" y="43993"/>
                    <a:pt x="7253" y="43987"/>
                    <a:pt x="7285" y="43980"/>
                  </a:cubicBezTo>
                  <a:lnTo>
                    <a:pt x="7337" y="43974"/>
                  </a:lnTo>
                  <a:cubicBezTo>
                    <a:pt x="7344" y="44006"/>
                    <a:pt x="7344" y="44039"/>
                    <a:pt x="7344" y="44078"/>
                  </a:cubicBezTo>
                  <a:cubicBezTo>
                    <a:pt x="7285" y="44097"/>
                    <a:pt x="7240" y="44117"/>
                    <a:pt x="7207" y="44123"/>
                  </a:cubicBezTo>
                  <a:cubicBezTo>
                    <a:pt x="7116" y="44149"/>
                    <a:pt x="6986" y="44162"/>
                    <a:pt x="6830" y="44169"/>
                  </a:cubicBezTo>
                  <a:cubicBezTo>
                    <a:pt x="6622" y="44175"/>
                    <a:pt x="6479" y="44175"/>
                    <a:pt x="6388" y="44175"/>
                  </a:cubicBezTo>
                  <a:cubicBezTo>
                    <a:pt x="6244" y="44169"/>
                    <a:pt x="6114" y="44149"/>
                    <a:pt x="6004" y="44123"/>
                  </a:cubicBezTo>
                  <a:lnTo>
                    <a:pt x="6375" y="43759"/>
                  </a:lnTo>
                  <a:cubicBezTo>
                    <a:pt x="6576" y="43564"/>
                    <a:pt x="6713" y="43401"/>
                    <a:pt x="6784" y="43271"/>
                  </a:cubicBezTo>
                  <a:cubicBezTo>
                    <a:pt x="6823" y="43180"/>
                    <a:pt x="6856" y="43076"/>
                    <a:pt x="6882" y="42953"/>
                  </a:cubicBezTo>
                  <a:cubicBezTo>
                    <a:pt x="6895" y="42875"/>
                    <a:pt x="6908" y="42764"/>
                    <a:pt x="6921" y="42627"/>
                  </a:cubicBezTo>
                  <a:lnTo>
                    <a:pt x="7714" y="34394"/>
                  </a:lnTo>
                  <a:cubicBezTo>
                    <a:pt x="7734" y="34231"/>
                    <a:pt x="7740" y="34114"/>
                    <a:pt x="7740" y="34030"/>
                  </a:cubicBezTo>
                  <a:cubicBezTo>
                    <a:pt x="7740" y="33893"/>
                    <a:pt x="7727" y="33776"/>
                    <a:pt x="7701" y="33672"/>
                  </a:cubicBezTo>
                  <a:cubicBezTo>
                    <a:pt x="7669" y="33549"/>
                    <a:pt x="7617" y="33444"/>
                    <a:pt x="7539" y="33353"/>
                  </a:cubicBezTo>
                  <a:cubicBezTo>
                    <a:pt x="7500" y="33301"/>
                    <a:pt x="7454" y="33262"/>
                    <a:pt x="7402" y="33230"/>
                  </a:cubicBezTo>
                  <a:close/>
                  <a:moveTo>
                    <a:pt x="7116" y="33217"/>
                  </a:moveTo>
                  <a:cubicBezTo>
                    <a:pt x="7116" y="33256"/>
                    <a:pt x="7155" y="33288"/>
                    <a:pt x="7214" y="33327"/>
                  </a:cubicBezTo>
                  <a:cubicBezTo>
                    <a:pt x="7383" y="33431"/>
                    <a:pt x="7487" y="33601"/>
                    <a:pt x="7526" y="33841"/>
                  </a:cubicBezTo>
                  <a:cubicBezTo>
                    <a:pt x="7545" y="33932"/>
                    <a:pt x="7545" y="34036"/>
                    <a:pt x="7539" y="34147"/>
                  </a:cubicBezTo>
                  <a:cubicBezTo>
                    <a:pt x="7539" y="34212"/>
                    <a:pt x="7526" y="34309"/>
                    <a:pt x="7513" y="34459"/>
                  </a:cubicBezTo>
                  <a:cubicBezTo>
                    <a:pt x="7200" y="37008"/>
                    <a:pt x="6953" y="39584"/>
                    <a:pt x="6758" y="42198"/>
                  </a:cubicBezTo>
                  <a:cubicBezTo>
                    <a:pt x="6739" y="42419"/>
                    <a:pt x="6719" y="42588"/>
                    <a:pt x="6700" y="42706"/>
                  </a:cubicBezTo>
                  <a:cubicBezTo>
                    <a:pt x="6661" y="42894"/>
                    <a:pt x="6609" y="43057"/>
                    <a:pt x="6531" y="43187"/>
                  </a:cubicBezTo>
                  <a:cubicBezTo>
                    <a:pt x="6459" y="43297"/>
                    <a:pt x="6342" y="43440"/>
                    <a:pt x="6166" y="43610"/>
                  </a:cubicBezTo>
                  <a:lnTo>
                    <a:pt x="5438" y="44325"/>
                  </a:lnTo>
                  <a:cubicBezTo>
                    <a:pt x="5321" y="44188"/>
                    <a:pt x="5119" y="44071"/>
                    <a:pt x="4840" y="43980"/>
                  </a:cubicBezTo>
                  <a:cubicBezTo>
                    <a:pt x="4449" y="43850"/>
                    <a:pt x="4222" y="43766"/>
                    <a:pt x="4157" y="43733"/>
                  </a:cubicBezTo>
                  <a:cubicBezTo>
                    <a:pt x="4033" y="43662"/>
                    <a:pt x="3942" y="43603"/>
                    <a:pt x="3877" y="43570"/>
                  </a:cubicBezTo>
                  <a:cubicBezTo>
                    <a:pt x="3799" y="43525"/>
                    <a:pt x="3728" y="43499"/>
                    <a:pt x="3663" y="43479"/>
                  </a:cubicBezTo>
                  <a:cubicBezTo>
                    <a:pt x="3695" y="43453"/>
                    <a:pt x="3721" y="43434"/>
                    <a:pt x="3754" y="43408"/>
                  </a:cubicBezTo>
                  <a:lnTo>
                    <a:pt x="4554" y="43668"/>
                  </a:lnTo>
                  <a:cubicBezTo>
                    <a:pt x="4658" y="43701"/>
                    <a:pt x="4729" y="43727"/>
                    <a:pt x="4781" y="43746"/>
                  </a:cubicBezTo>
                  <a:cubicBezTo>
                    <a:pt x="4827" y="43766"/>
                    <a:pt x="4905" y="43798"/>
                    <a:pt x="4996" y="43844"/>
                  </a:cubicBezTo>
                  <a:cubicBezTo>
                    <a:pt x="5093" y="43876"/>
                    <a:pt x="5249" y="43902"/>
                    <a:pt x="5458" y="43915"/>
                  </a:cubicBezTo>
                  <a:cubicBezTo>
                    <a:pt x="5484" y="43915"/>
                    <a:pt x="5503" y="43915"/>
                    <a:pt x="5516" y="43909"/>
                  </a:cubicBezTo>
                  <a:cubicBezTo>
                    <a:pt x="5542" y="43896"/>
                    <a:pt x="5562" y="43876"/>
                    <a:pt x="5588" y="43844"/>
                  </a:cubicBezTo>
                  <a:cubicBezTo>
                    <a:pt x="5731" y="43603"/>
                    <a:pt x="5841" y="43440"/>
                    <a:pt x="5919" y="43356"/>
                  </a:cubicBezTo>
                  <a:cubicBezTo>
                    <a:pt x="5984" y="43284"/>
                    <a:pt x="6010" y="43232"/>
                    <a:pt x="5984" y="43193"/>
                  </a:cubicBezTo>
                  <a:cubicBezTo>
                    <a:pt x="5978" y="43174"/>
                    <a:pt x="5952" y="43148"/>
                    <a:pt x="5906" y="43135"/>
                  </a:cubicBezTo>
                  <a:cubicBezTo>
                    <a:pt x="5659" y="43018"/>
                    <a:pt x="5353" y="42907"/>
                    <a:pt x="4989" y="42803"/>
                  </a:cubicBezTo>
                  <a:cubicBezTo>
                    <a:pt x="4807" y="42745"/>
                    <a:pt x="4658" y="42719"/>
                    <a:pt x="4534" y="42706"/>
                  </a:cubicBezTo>
                  <a:cubicBezTo>
                    <a:pt x="4554" y="42686"/>
                    <a:pt x="4580" y="42660"/>
                    <a:pt x="4599" y="42634"/>
                  </a:cubicBezTo>
                  <a:cubicBezTo>
                    <a:pt x="4710" y="42640"/>
                    <a:pt x="4859" y="42673"/>
                    <a:pt x="5054" y="42738"/>
                  </a:cubicBezTo>
                  <a:lnTo>
                    <a:pt x="5724" y="42933"/>
                  </a:lnTo>
                  <a:cubicBezTo>
                    <a:pt x="5809" y="42959"/>
                    <a:pt x="5880" y="42979"/>
                    <a:pt x="5952" y="43005"/>
                  </a:cubicBezTo>
                  <a:cubicBezTo>
                    <a:pt x="5976" y="43014"/>
                    <a:pt x="5999" y="43020"/>
                    <a:pt x="6018" y="43020"/>
                  </a:cubicBezTo>
                  <a:cubicBezTo>
                    <a:pt x="6025" y="43020"/>
                    <a:pt x="6031" y="43019"/>
                    <a:pt x="6036" y="43018"/>
                  </a:cubicBezTo>
                  <a:cubicBezTo>
                    <a:pt x="6056" y="43011"/>
                    <a:pt x="6075" y="42992"/>
                    <a:pt x="6095" y="42966"/>
                  </a:cubicBezTo>
                  <a:cubicBezTo>
                    <a:pt x="6179" y="42842"/>
                    <a:pt x="6244" y="42751"/>
                    <a:pt x="6277" y="42686"/>
                  </a:cubicBezTo>
                  <a:cubicBezTo>
                    <a:pt x="6342" y="42582"/>
                    <a:pt x="6394" y="42484"/>
                    <a:pt x="6427" y="42393"/>
                  </a:cubicBezTo>
                  <a:cubicBezTo>
                    <a:pt x="6466" y="42283"/>
                    <a:pt x="6505" y="42094"/>
                    <a:pt x="6544" y="41834"/>
                  </a:cubicBezTo>
                  <a:lnTo>
                    <a:pt x="6576" y="41613"/>
                  </a:lnTo>
                  <a:cubicBezTo>
                    <a:pt x="6583" y="41580"/>
                    <a:pt x="6576" y="41561"/>
                    <a:pt x="6570" y="41548"/>
                  </a:cubicBezTo>
                  <a:cubicBezTo>
                    <a:pt x="6557" y="41535"/>
                    <a:pt x="6544" y="41528"/>
                    <a:pt x="6511" y="41522"/>
                  </a:cubicBezTo>
                  <a:cubicBezTo>
                    <a:pt x="6459" y="41515"/>
                    <a:pt x="6355" y="41509"/>
                    <a:pt x="6186" y="41489"/>
                  </a:cubicBezTo>
                  <a:cubicBezTo>
                    <a:pt x="6049" y="41476"/>
                    <a:pt x="5945" y="41463"/>
                    <a:pt x="5861" y="41450"/>
                  </a:cubicBezTo>
                  <a:cubicBezTo>
                    <a:pt x="5705" y="41398"/>
                    <a:pt x="5581" y="41372"/>
                    <a:pt x="5497" y="41359"/>
                  </a:cubicBezTo>
                  <a:cubicBezTo>
                    <a:pt x="5386" y="41359"/>
                    <a:pt x="5314" y="41353"/>
                    <a:pt x="5262" y="41346"/>
                  </a:cubicBezTo>
                  <a:cubicBezTo>
                    <a:pt x="5230" y="41346"/>
                    <a:pt x="5152" y="41333"/>
                    <a:pt x="5015" y="41307"/>
                  </a:cubicBezTo>
                  <a:cubicBezTo>
                    <a:pt x="4963" y="41294"/>
                    <a:pt x="4918" y="41288"/>
                    <a:pt x="4879" y="41281"/>
                  </a:cubicBezTo>
                  <a:lnTo>
                    <a:pt x="4879" y="41177"/>
                  </a:lnTo>
                  <a:cubicBezTo>
                    <a:pt x="5386" y="41216"/>
                    <a:pt x="5906" y="41275"/>
                    <a:pt x="6433" y="41353"/>
                  </a:cubicBezTo>
                  <a:cubicBezTo>
                    <a:pt x="6455" y="41355"/>
                    <a:pt x="6473" y="41357"/>
                    <a:pt x="6488" y="41357"/>
                  </a:cubicBezTo>
                  <a:cubicBezTo>
                    <a:pt x="6510" y="41357"/>
                    <a:pt x="6526" y="41354"/>
                    <a:pt x="6537" y="41346"/>
                  </a:cubicBezTo>
                  <a:cubicBezTo>
                    <a:pt x="6557" y="41327"/>
                    <a:pt x="6570" y="41301"/>
                    <a:pt x="6570" y="41262"/>
                  </a:cubicBezTo>
                  <a:cubicBezTo>
                    <a:pt x="6576" y="41229"/>
                    <a:pt x="6583" y="41184"/>
                    <a:pt x="6589" y="41125"/>
                  </a:cubicBezTo>
                  <a:cubicBezTo>
                    <a:pt x="6589" y="41054"/>
                    <a:pt x="6596" y="41008"/>
                    <a:pt x="6602" y="40982"/>
                  </a:cubicBezTo>
                  <a:cubicBezTo>
                    <a:pt x="6609" y="40924"/>
                    <a:pt x="6635" y="40832"/>
                    <a:pt x="6680" y="40722"/>
                  </a:cubicBezTo>
                  <a:cubicBezTo>
                    <a:pt x="6719" y="40605"/>
                    <a:pt x="6745" y="40520"/>
                    <a:pt x="6752" y="40462"/>
                  </a:cubicBezTo>
                  <a:cubicBezTo>
                    <a:pt x="6758" y="40410"/>
                    <a:pt x="6765" y="40338"/>
                    <a:pt x="6765" y="40241"/>
                  </a:cubicBezTo>
                  <a:lnTo>
                    <a:pt x="6758" y="39519"/>
                  </a:lnTo>
                  <a:cubicBezTo>
                    <a:pt x="6758" y="39486"/>
                    <a:pt x="6758" y="39467"/>
                    <a:pt x="6745" y="39454"/>
                  </a:cubicBezTo>
                  <a:cubicBezTo>
                    <a:pt x="6735" y="39439"/>
                    <a:pt x="6718" y="39432"/>
                    <a:pt x="6697" y="39432"/>
                  </a:cubicBezTo>
                  <a:cubicBezTo>
                    <a:pt x="6690" y="39432"/>
                    <a:pt x="6682" y="39433"/>
                    <a:pt x="6674" y="39434"/>
                  </a:cubicBezTo>
                  <a:cubicBezTo>
                    <a:pt x="6592" y="39436"/>
                    <a:pt x="6511" y="39437"/>
                    <a:pt x="6430" y="39437"/>
                  </a:cubicBezTo>
                  <a:cubicBezTo>
                    <a:pt x="6024" y="39437"/>
                    <a:pt x="5618" y="39410"/>
                    <a:pt x="5217" y="39356"/>
                  </a:cubicBezTo>
                  <a:lnTo>
                    <a:pt x="4918" y="39304"/>
                  </a:lnTo>
                  <a:lnTo>
                    <a:pt x="4898" y="39304"/>
                  </a:lnTo>
                  <a:lnTo>
                    <a:pt x="4898" y="39252"/>
                  </a:lnTo>
                  <a:cubicBezTo>
                    <a:pt x="5016" y="39268"/>
                    <a:pt x="5169" y="39280"/>
                    <a:pt x="5353" y="39280"/>
                  </a:cubicBezTo>
                  <a:cubicBezTo>
                    <a:pt x="5393" y="39280"/>
                    <a:pt x="5434" y="39279"/>
                    <a:pt x="5477" y="39278"/>
                  </a:cubicBezTo>
                  <a:lnTo>
                    <a:pt x="6765" y="39272"/>
                  </a:lnTo>
                  <a:cubicBezTo>
                    <a:pt x="6784" y="39272"/>
                    <a:pt x="6804" y="39265"/>
                    <a:pt x="6817" y="39259"/>
                  </a:cubicBezTo>
                  <a:cubicBezTo>
                    <a:pt x="6830" y="39252"/>
                    <a:pt x="6836" y="39226"/>
                    <a:pt x="6843" y="39194"/>
                  </a:cubicBezTo>
                  <a:lnTo>
                    <a:pt x="6895" y="38595"/>
                  </a:lnTo>
                  <a:cubicBezTo>
                    <a:pt x="6914" y="38413"/>
                    <a:pt x="6914" y="38290"/>
                    <a:pt x="6901" y="38218"/>
                  </a:cubicBezTo>
                  <a:cubicBezTo>
                    <a:pt x="6888" y="38147"/>
                    <a:pt x="6882" y="38095"/>
                    <a:pt x="6875" y="38062"/>
                  </a:cubicBezTo>
                  <a:cubicBezTo>
                    <a:pt x="6869" y="38003"/>
                    <a:pt x="6862" y="37951"/>
                    <a:pt x="6869" y="37906"/>
                  </a:cubicBezTo>
                  <a:cubicBezTo>
                    <a:pt x="6882" y="37834"/>
                    <a:pt x="6895" y="37782"/>
                    <a:pt x="6895" y="37750"/>
                  </a:cubicBezTo>
                  <a:cubicBezTo>
                    <a:pt x="6901" y="37678"/>
                    <a:pt x="6882" y="37633"/>
                    <a:pt x="6849" y="37607"/>
                  </a:cubicBezTo>
                  <a:cubicBezTo>
                    <a:pt x="6823" y="37589"/>
                    <a:pt x="6791" y="37581"/>
                    <a:pt x="6750" y="37581"/>
                  </a:cubicBezTo>
                  <a:cubicBezTo>
                    <a:pt x="6729" y="37581"/>
                    <a:pt x="6706" y="37583"/>
                    <a:pt x="6680" y="37587"/>
                  </a:cubicBezTo>
                  <a:cubicBezTo>
                    <a:pt x="6394" y="37652"/>
                    <a:pt x="6179" y="37691"/>
                    <a:pt x="6036" y="37717"/>
                  </a:cubicBezTo>
                  <a:cubicBezTo>
                    <a:pt x="5789" y="37769"/>
                    <a:pt x="5575" y="37802"/>
                    <a:pt x="5392" y="37808"/>
                  </a:cubicBezTo>
                  <a:cubicBezTo>
                    <a:pt x="5288" y="37815"/>
                    <a:pt x="5210" y="37815"/>
                    <a:pt x="5152" y="37821"/>
                  </a:cubicBezTo>
                  <a:cubicBezTo>
                    <a:pt x="5061" y="37821"/>
                    <a:pt x="4976" y="37834"/>
                    <a:pt x="4918" y="37841"/>
                  </a:cubicBezTo>
                  <a:cubicBezTo>
                    <a:pt x="4911" y="37841"/>
                    <a:pt x="4911" y="37847"/>
                    <a:pt x="4911" y="37847"/>
                  </a:cubicBezTo>
                  <a:lnTo>
                    <a:pt x="4911" y="37750"/>
                  </a:lnTo>
                  <a:lnTo>
                    <a:pt x="4918" y="37750"/>
                  </a:lnTo>
                  <a:cubicBezTo>
                    <a:pt x="5646" y="37691"/>
                    <a:pt x="6349" y="37555"/>
                    <a:pt x="7025" y="37347"/>
                  </a:cubicBezTo>
                  <a:cubicBezTo>
                    <a:pt x="7077" y="37327"/>
                    <a:pt x="7109" y="37308"/>
                    <a:pt x="7129" y="37288"/>
                  </a:cubicBezTo>
                  <a:cubicBezTo>
                    <a:pt x="7135" y="37269"/>
                    <a:pt x="7148" y="37243"/>
                    <a:pt x="7148" y="37204"/>
                  </a:cubicBezTo>
                  <a:cubicBezTo>
                    <a:pt x="7227" y="36722"/>
                    <a:pt x="7207" y="36241"/>
                    <a:pt x="7090" y="35760"/>
                  </a:cubicBezTo>
                  <a:cubicBezTo>
                    <a:pt x="7077" y="35708"/>
                    <a:pt x="7057" y="35675"/>
                    <a:pt x="7031" y="35662"/>
                  </a:cubicBezTo>
                  <a:cubicBezTo>
                    <a:pt x="7023" y="35659"/>
                    <a:pt x="7014" y="35658"/>
                    <a:pt x="7003" y="35658"/>
                  </a:cubicBezTo>
                  <a:cubicBezTo>
                    <a:pt x="6988" y="35658"/>
                    <a:pt x="6970" y="35661"/>
                    <a:pt x="6947" y="35669"/>
                  </a:cubicBezTo>
                  <a:cubicBezTo>
                    <a:pt x="6205" y="35896"/>
                    <a:pt x="5536" y="36046"/>
                    <a:pt x="4937" y="36111"/>
                  </a:cubicBezTo>
                  <a:lnTo>
                    <a:pt x="4931" y="36111"/>
                  </a:lnTo>
                  <a:cubicBezTo>
                    <a:pt x="4937" y="36065"/>
                    <a:pt x="4937" y="36013"/>
                    <a:pt x="4937" y="35968"/>
                  </a:cubicBezTo>
                  <a:cubicBezTo>
                    <a:pt x="4996" y="35968"/>
                    <a:pt x="5067" y="35968"/>
                    <a:pt x="5139" y="35955"/>
                  </a:cubicBezTo>
                  <a:cubicBezTo>
                    <a:pt x="5197" y="35948"/>
                    <a:pt x="5295" y="35929"/>
                    <a:pt x="5438" y="35896"/>
                  </a:cubicBezTo>
                  <a:lnTo>
                    <a:pt x="6329" y="35682"/>
                  </a:lnTo>
                  <a:cubicBezTo>
                    <a:pt x="6674" y="35604"/>
                    <a:pt x="6921" y="35539"/>
                    <a:pt x="7064" y="35493"/>
                  </a:cubicBezTo>
                  <a:cubicBezTo>
                    <a:pt x="7116" y="35474"/>
                    <a:pt x="7155" y="35448"/>
                    <a:pt x="7181" y="35422"/>
                  </a:cubicBezTo>
                  <a:cubicBezTo>
                    <a:pt x="7194" y="35402"/>
                    <a:pt x="7200" y="35363"/>
                    <a:pt x="7207" y="35311"/>
                  </a:cubicBezTo>
                  <a:cubicBezTo>
                    <a:pt x="7233" y="34901"/>
                    <a:pt x="7240" y="34570"/>
                    <a:pt x="7233" y="34322"/>
                  </a:cubicBezTo>
                  <a:cubicBezTo>
                    <a:pt x="7214" y="33958"/>
                    <a:pt x="7155" y="33640"/>
                    <a:pt x="7064" y="33360"/>
                  </a:cubicBezTo>
                  <a:cubicBezTo>
                    <a:pt x="7044" y="33301"/>
                    <a:pt x="7025" y="33256"/>
                    <a:pt x="7005" y="33217"/>
                  </a:cubicBezTo>
                  <a:close/>
                  <a:moveTo>
                    <a:pt x="13255" y="43616"/>
                  </a:moveTo>
                  <a:cubicBezTo>
                    <a:pt x="13327" y="43649"/>
                    <a:pt x="13424" y="43681"/>
                    <a:pt x="13568" y="43707"/>
                  </a:cubicBezTo>
                  <a:cubicBezTo>
                    <a:pt x="13789" y="43740"/>
                    <a:pt x="14075" y="43772"/>
                    <a:pt x="14420" y="43798"/>
                  </a:cubicBezTo>
                  <a:cubicBezTo>
                    <a:pt x="14636" y="43815"/>
                    <a:pt x="14813" y="43824"/>
                    <a:pt x="14954" y="43824"/>
                  </a:cubicBezTo>
                  <a:cubicBezTo>
                    <a:pt x="15025" y="43824"/>
                    <a:pt x="15087" y="43822"/>
                    <a:pt x="15141" y="43818"/>
                  </a:cubicBezTo>
                  <a:cubicBezTo>
                    <a:pt x="15153" y="43816"/>
                    <a:pt x="15163" y="43815"/>
                    <a:pt x="15173" y="43815"/>
                  </a:cubicBezTo>
                  <a:cubicBezTo>
                    <a:pt x="15202" y="43815"/>
                    <a:pt x="15223" y="43822"/>
                    <a:pt x="15232" y="43837"/>
                  </a:cubicBezTo>
                  <a:cubicBezTo>
                    <a:pt x="15252" y="43857"/>
                    <a:pt x="15252" y="43889"/>
                    <a:pt x="15232" y="43941"/>
                  </a:cubicBezTo>
                  <a:cubicBezTo>
                    <a:pt x="15226" y="43980"/>
                    <a:pt x="15219" y="44032"/>
                    <a:pt x="15219" y="44104"/>
                  </a:cubicBezTo>
                  <a:cubicBezTo>
                    <a:pt x="15213" y="44279"/>
                    <a:pt x="15187" y="44448"/>
                    <a:pt x="15141" y="44598"/>
                  </a:cubicBezTo>
                  <a:cubicBezTo>
                    <a:pt x="15135" y="44624"/>
                    <a:pt x="15122" y="44644"/>
                    <a:pt x="15109" y="44650"/>
                  </a:cubicBezTo>
                  <a:cubicBezTo>
                    <a:pt x="15102" y="44653"/>
                    <a:pt x="15096" y="44655"/>
                    <a:pt x="15089" y="44655"/>
                  </a:cubicBezTo>
                  <a:cubicBezTo>
                    <a:pt x="15081" y="44655"/>
                    <a:pt x="15073" y="44653"/>
                    <a:pt x="15063" y="44650"/>
                  </a:cubicBezTo>
                  <a:cubicBezTo>
                    <a:pt x="14998" y="44631"/>
                    <a:pt x="14920" y="44624"/>
                    <a:pt x="14836" y="44618"/>
                  </a:cubicBezTo>
                  <a:cubicBezTo>
                    <a:pt x="14777" y="44611"/>
                    <a:pt x="14706" y="44611"/>
                    <a:pt x="14602" y="44611"/>
                  </a:cubicBezTo>
                  <a:lnTo>
                    <a:pt x="13548" y="44618"/>
                  </a:lnTo>
                  <a:cubicBezTo>
                    <a:pt x="13359" y="44618"/>
                    <a:pt x="13203" y="44624"/>
                    <a:pt x="13080" y="44631"/>
                  </a:cubicBezTo>
                  <a:cubicBezTo>
                    <a:pt x="13099" y="44566"/>
                    <a:pt x="13112" y="44500"/>
                    <a:pt x="13125" y="44435"/>
                  </a:cubicBezTo>
                  <a:cubicBezTo>
                    <a:pt x="13242" y="44429"/>
                    <a:pt x="13372" y="44426"/>
                    <a:pt x="13518" y="44426"/>
                  </a:cubicBezTo>
                  <a:cubicBezTo>
                    <a:pt x="13663" y="44426"/>
                    <a:pt x="13824" y="44429"/>
                    <a:pt x="14003" y="44435"/>
                  </a:cubicBezTo>
                  <a:lnTo>
                    <a:pt x="14556" y="44448"/>
                  </a:lnTo>
                  <a:lnTo>
                    <a:pt x="14998" y="44416"/>
                  </a:lnTo>
                  <a:cubicBezTo>
                    <a:pt x="15024" y="44416"/>
                    <a:pt x="15050" y="44403"/>
                    <a:pt x="15063" y="44390"/>
                  </a:cubicBezTo>
                  <a:cubicBezTo>
                    <a:pt x="15083" y="44377"/>
                    <a:pt x="15089" y="44344"/>
                    <a:pt x="15089" y="44292"/>
                  </a:cubicBezTo>
                  <a:cubicBezTo>
                    <a:pt x="15083" y="44169"/>
                    <a:pt x="15102" y="44045"/>
                    <a:pt x="15141" y="43922"/>
                  </a:cubicBezTo>
                  <a:cubicBezTo>
                    <a:pt x="15135" y="43915"/>
                    <a:pt x="15128" y="43915"/>
                    <a:pt x="15115" y="43915"/>
                  </a:cubicBezTo>
                  <a:cubicBezTo>
                    <a:pt x="15114" y="43913"/>
                    <a:pt x="15111" y="43912"/>
                    <a:pt x="15108" y="43912"/>
                  </a:cubicBezTo>
                  <a:cubicBezTo>
                    <a:pt x="15102" y="43912"/>
                    <a:pt x="15094" y="43917"/>
                    <a:pt x="15089" y="43922"/>
                  </a:cubicBezTo>
                  <a:cubicBezTo>
                    <a:pt x="15083" y="43928"/>
                    <a:pt x="15076" y="43941"/>
                    <a:pt x="15070" y="43961"/>
                  </a:cubicBezTo>
                  <a:cubicBezTo>
                    <a:pt x="15044" y="44039"/>
                    <a:pt x="15031" y="44104"/>
                    <a:pt x="15031" y="44162"/>
                  </a:cubicBezTo>
                  <a:lnTo>
                    <a:pt x="15031" y="44253"/>
                  </a:lnTo>
                  <a:cubicBezTo>
                    <a:pt x="15031" y="44292"/>
                    <a:pt x="15024" y="44325"/>
                    <a:pt x="15011" y="44344"/>
                  </a:cubicBezTo>
                  <a:cubicBezTo>
                    <a:pt x="14875" y="44370"/>
                    <a:pt x="14686" y="44377"/>
                    <a:pt x="14446" y="44377"/>
                  </a:cubicBezTo>
                  <a:lnTo>
                    <a:pt x="13906" y="44370"/>
                  </a:lnTo>
                  <a:cubicBezTo>
                    <a:pt x="13633" y="44357"/>
                    <a:pt x="13470" y="44357"/>
                    <a:pt x="13411" y="44357"/>
                  </a:cubicBezTo>
                  <a:cubicBezTo>
                    <a:pt x="13391" y="44356"/>
                    <a:pt x="13368" y="44355"/>
                    <a:pt x="13344" y="44355"/>
                  </a:cubicBezTo>
                  <a:cubicBezTo>
                    <a:pt x="13285" y="44355"/>
                    <a:pt x="13218" y="44359"/>
                    <a:pt x="13145" y="44364"/>
                  </a:cubicBezTo>
                  <a:cubicBezTo>
                    <a:pt x="13190" y="44130"/>
                    <a:pt x="13229" y="43883"/>
                    <a:pt x="13255" y="43616"/>
                  </a:cubicBezTo>
                  <a:close/>
                  <a:moveTo>
                    <a:pt x="14042" y="32239"/>
                  </a:moveTo>
                  <a:cubicBezTo>
                    <a:pt x="14141" y="32239"/>
                    <a:pt x="14222" y="32271"/>
                    <a:pt x="14283" y="32332"/>
                  </a:cubicBezTo>
                  <a:cubicBezTo>
                    <a:pt x="14296" y="32352"/>
                    <a:pt x="14322" y="32397"/>
                    <a:pt x="14374" y="32469"/>
                  </a:cubicBezTo>
                  <a:cubicBezTo>
                    <a:pt x="14381" y="32482"/>
                    <a:pt x="14387" y="32488"/>
                    <a:pt x="14394" y="32501"/>
                  </a:cubicBezTo>
                  <a:cubicBezTo>
                    <a:pt x="14420" y="32677"/>
                    <a:pt x="14472" y="32853"/>
                    <a:pt x="14543" y="33028"/>
                  </a:cubicBezTo>
                  <a:cubicBezTo>
                    <a:pt x="14569" y="33080"/>
                    <a:pt x="14621" y="33191"/>
                    <a:pt x="14706" y="33366"/>
                  </a:cubicBezTo>
                  <a:cubicBezTo>
                    <a:pt x="14771" y="33503"/>
                    <a:pt x="14816" y="33620"/>
                    <a:pt x="14849" y="33711"/>
                  </a:cubicBezTo>
                  <a:cubicBezTo>
                    <a:pt x="14894" y="33854"/>
                    <a:pt x="14933" y="34043"/>
                    <a:pt x="14959" y="34277"/>
                  </a:cubicBezTo>
                  <a:cubicBezTo>
                    <a:pt x="14972" y="34407"/>
                    <a:pt x="14992" y="34596"/>
                    <a:pt x="15011" y="34849"/>
                  </a:cubicBezTo>
                  <a:cubicBezTo>
                    <a:pt x="15031" y="34986"/>
                    <a:pt x="15063" y="35148"/>
                    <a:pt x="15109" y="35350"/>
                  </a:cubicBezTo>
                  <a:cubicBezTo>
                    <a:pt x="15135" y="35454"/>
                    <a:pt x="15174" y="35623"/>
                    <a:pt x="15226" y="35838"/>
                  </a:cubicBezTo>
                  <a:cubicBezTo>
                    <a:pt x="15285" y="36117"/>
                    <a:pt x="15343" y="36482"/>
                    <a:pt x="15402" y="36937"/>
                  </a:cubicBezTo>
                  <a:lnTo>
                    <a:pt x="15636" y="38680"/>
                  </a:lnTo>
                  <a:cubicBezTo>
                    <a:pt x="15707" y="39213"/>
                    <a:pt x="15753" y="39642"/>
                    <a:pt x="15785" y="39968"/>
                  </a:cubicBezTo>
                  <a:cubicBezTo>
                    <a:pt x="15857" y="40872"/>
                    <a:pt x="15844" y="41769"/>
                    <a:pt x="15740" y="42673"/>
                  </a:cubicBezTo>
                  <a:cubicBezTo>
                    <a:pt x="15636" y="43544"/>
                    <a:pt x="15454" y="44403"/>
                    <a:pt x="15187" y="45242"/>
                  </a:cubicBezTo>
                  <a:cubicBezTo>
                    <a:pt x="15180" y="45222"/>
                    <a:pt x="15167" y="45203"/>
                    <a:pt x="15154" y="45183"/>
                  </a:cubicBezTo>
                  <a:cubicBezTo>
                    <a:pt x="15122" y="45151"/>
                    <a:pt x="15057" y="45118"/>
                    <a:pt x="14959" y="45086"/>
                  </a:cubicBezTo>
                  <a:cubicBezTo>
                    <a:pt x="14543" y="44956"/>
                    <a:pt x="14211" y="44878"/>
                    <a:pt x="13971" y="44845"/>
                  </a:cubicBezTo>
                  <a:cubicBezTo>
                    <a:pt x="13847" y="44828"/>
                    <a:pt x="13729" y="44819"/>
                    <a:pt x="13615" y="44819"/>
                  </a:cubicBezTo>
                  <a:cubicBezTo>
                    <a:pt x="13388" y="44819"/>
                    <a:pt x="13182" y="44854"/>
                    <a:pt x="12995" y="44923"/>
                  </a:cubicBezTo>
                  <a:lnTo>
                    <a:pt x="13041" y="44767"/>
                  </a:lnTo>
                  <a:cubicBezTo>
                    <a:pt x="13119" y="44754"/>
                    <a:pt x="13190" y="44748"/>
                    <a:pt x="13275" y="44748"/>
                  </a:cubicBezTo>
                  <a:cubicBezTo>
                    <a:pt x="13333" y="44741"/>
                    <a:pt x="13444" y="44735"/>
                    <a:pt x="13607" y="44735"/>
                  </a:cubicBezTo>
                  <a:lnTo>
                    <a:pt x="14634" y="44728"/>
                  </a:lnTo>
                  <a:cubicBezTo>
                    <a:pt x="14810" y="44728"/>
                    <a:pt x="14946" y="44741"/>
                    <a:pt x="15031" y="44767"/>
                  </a:cubicBezTo>
                  <a:cubicBezTo>
                    <a:pt x="15071" y="44779"/>
                    <a:pt x="15105" y="44786"/>
                    <a:pt x="15133" y="44786"/>
                  </a:cubicBezTo>
                  <a:cubicBezTo>
                    <a:pt x="15165" y="44786"/>
                    <a:pt x="15189" y="44778"/>
                    <a:pt x="15206" y="44761"/>
                  </a:cubicBezTo>
                  <a:cubicBezTo>
                    <a:pt x="15213" y="44754"/>
                    <a:pt x="15226" y="44735"/>
                    <a:pt x="15232" y="44709"/>
                  </a:cubicBezTo>
                  <a:cubicBezTo>
                    <a:pt x="15291" y="44513"/>
                    <a:pt x="15324" y="44325"/>
                    <a:pt x="15324" y="44143"/>
                  </a:cubicBezTo>
                  <a:cubicBezTo>
                    <a:pt x="15330" y="44019"/>
                    <a:pt x="15337" y="43941"/>
                    <a:pt x="15350" y="43915"/>
                  </a:cubicBezTo>
                  <a:cubicBezTo>
                    <a:pt x="15356" y="43863"/>
                    <a:pt x="15363" y="43837"/>
                    <a:pt x="15363" y="43818"/>
                  </a:cubicBezTo>
                  <a:cubicBezTo>
                    <a:pt x="15369" y="43785"/>
                    <a:pt x="15356" y="43759"/>
                    <a:pt x="15337" y="43740"/>
                  </a:cubicBezTo>
                  <a:cubicBezTo>
                    <a:pt x="15324" y="43720"/>
                    <a:pt x="15285" y="43714"/>
                    <a:pt x="15232" y="43714"/>
                  </a:cubicBezTo>
                  <a:lnTo>
                    <a:pt x="14634" y="43714"/>
                  </a:lnTo>
                  <a:cubicBezTo>
                    <a:pt x="14569" y="43707"/>
                    <a:pt x="14381" y="43688"/>
                    <a:pt x="14075" y="43662"/>
                  </a:cubicBezTo>
                  <a:cubicBezTo>
                    <a:pt x="13704" y="43623"/>
                    <a:pt x="13437" y="43577"/>
                    <a:pt x="13275" y="43531"/>
                  </a:cubicBezTo>
                  <a:lnTo>
                    <a:pt x="13262" y="43531"/>
                  </a:lnTo>
                  <a:cubicBezTo>
                    <a:pt x="13268" y="43505"/>
                    <a:pt x="13268" y="43473"/>
                    <a:pt x="13275" y="43447"/>
                  </a:cubicBezTo>
                  <a:lnTo>
                    <a:pt x="13418" y="43479"/>
                  </a:lnTo>
                  <a:cubicBezTo>
                    <a:pt x="13685" y="43551"/>
                    <a:pt x="13886" y="43590"/>
                    <a:pt x="14036" y="43603"/>
                  </a:cubicBezTo>
                  <a:cubicBezTo>
                    <a:pt x="14100" y="43608"/>
                    <a:pt x="14178" y="43612"/>
                    <a:pt x="14266" y="43612"/>
                  </a:cubicBezTo>
                  <a:cubicBezTo>
                    <a:pt x="14302" y="43612"/>
                    <a:pt x="14341" y="43611"/>
                    <a:pt x="14381" y="43610"/>
                  </a:cubicBezTo>
                  <a:cubicBezTo>
                    <a:pt x="14452" y="43603"/>
                    <a:pt x="14569" y="43596"/>
                    <a:pt x="14719" y="43590"/>
                  </a:cubicBezTo>
                  <a:cubicBezTo>
                    <a:pt x="14868" y="43590"/>
                    <a:pt x="15018" y="43590"/>
                    <a:pt x="15167" y="43603"/>
                  </a:cubicBezTo>
                  <a:cubicBezTo>
                    <a:pt x="15245" y="43603"/>
                    <a:pt x="15298" y="43596"/>
                    <a:pt x="15324" y="43577"/>
                  </a:cubicBezTo>
                  <a:cubicBezTo>
                    <a:pt x="15356" y="43551"/>
                    <a:pt x="15376" y="43499"/>
                    <a:pt x="15389" y="43427"/>
                  </a:cubicBezTo>
                  <a:lnTo>
                    <a:pt x="15415" y="43291"/>
                  </a:lnTo>
                  <a:cubicBezTo>
                    <a:pt x="15460" y="43018"/>
                    <a:pt x="15480" y="42810"/>
                    <a:pt x="15486" y="42666"/>
                  </a:cubicBezTo>
                  <a:cubicBezTo>
                    <a:pt x="15486" y="42562"/>
                    <a:pt x="15480" y="42406"/>
                    <a:pt x="15460" y="42198"/>
                  </a:cubicBezTo>
                  <a:cubicBezTo>
                    <a:pt x="15454" y="42166"/>
                    <a:pt x="15447" y="42146"/>
                    <a:pt x="15434" y="42127"/>
                  </a:cubicBezTo>
                  <a:cubicBezTo>
                    <a:pt x="15421" y="42109"/>
                    <a:pt x="15397" y="42101"/>
                    <a:pt x="15364" y="42101"/>
                  </a:cubicBezTo>
                  <a:cubicBezTo>
                    <a:pt x="15348" y="42101"/>
                    <a:pt x="15330" y="42103"/>
                    <a:pt x="15311" y="42107"/>
                  </a:cubicBezTo>
                  <a:lnTo>
                    <a:pt x="14699" y="42231"/>
                  </a:lnTo>
                  <a:cubicBezTo>
                    <a:pt x="14563" y="42257"/>
                    <a:pt x="14452" y="42276"/>
                    <a:pt x="14361" y="42276"/>
                  </a:cubicBezTo>
                  <a:cubicBezTo>
                    <a:pt x="14289" y="42276"/>
                    <a:pt x="14179" y="42263"/>
                    <a:pt x="14036" y="42237"/>
                  </a:cubicBezTo>
                  <a:cubicBezTo>
                    <a:pt x="13737" y="42179"/>
                    <a:pt x="13509" y="42114"/>
                    <a:pt x="13353" y="42049"/>
                  </a:cubicBezTo>
                  <a:cubicBezTo>
                    <a:pt x="13333" y="42042"/>
                    <a:pt x="13314" y="42042"/>
                    <a:pt x="13301" y="42036"/>
                  </a:cubicBezTo>
                  <a:cubicBezTo>
                    <a:pt x="13301" y="42010"/>
                    <a:pt x="13301" y="41977"/>
                    <a:pt x="13301" y="41951"/>
                  </a:cubicBezTo>
                  <a:lnTo>
                    <a:pt x="13353" y="41951"/>
                  </a:lnTo>
                  <a:cubicBezTo>
                    <a:pt x="13405" y="41951"/>
                    <a:pt x="13463" y="41958"/>
                    <a:pt x="13535" y="41984"/>
                  </a:cubicBezTo>
                  <a:cubicBezTo>
                    <a:pt x="13574" y="41997"/>
                    <a:pt x="13639" y="42023"/>
                    <a:pt x="13717" y="42049"/>
                  </a:cubicBezTo>
                  <a:cubicBezTo>
                    <a:pt x="13834" y="42088"/>
                    <a:pt x="13977" y="42107"/>
                    <a:pt x="14133" y="42107"/>
                  </a:cubicBezTo>
                  <a:cubicBezTo>
                    <a:pt x="14224" y="42107"/>
                    <a:pt x="14367" y="42101"/>
                    <a:pt x="14563" y="42081"/>
                  </a:cubicBezTo>
                  <a:lnTo>
                    <a:pt x="15304" y="42003"/>
                  </a:lnTo>
                  <a:cubicBezTo>
                    <a:pt x="15376" y="41997"/>
                    <a:pt x="15421" y="41977"/>
                    <a:pt x="15447" y="41958"/>
                  </a:cubicBezTo>
                  <a:cubicBezTo>
                    <a:pt x="15493" y="41925"/>
                    <a:pt x="15512" y="41867"/>
                    <a:pt x="15525" y="41776"/>
                  </a:cubicBezTo>
                  <a:cubicBezTo>
                    <a:pt x="15584" y="41333"/>
                    <a:pt x="15577" y="40904"/>
                    <a:pt x="15506" y="40481"/>
                  </a:cubicBezTo>
                  <a:cubicBezTo>
                    <a:pt x="15480" y="40332"/>
                    <a:pt x="15447" y="40176"/>
                    <a:pt x="15402" y="40026"/>
                  </a:cubicBezTo>
                  <a:cubicBezTo>
                    <a:pt x="15382" y="39922"/>
                    <a:pt x="15337" y="39863"/>
                    <a:pt x="15278" y="39857"/>
                  </a:cubicBezTo>
                  <a:cubicBezTo>
                    <a:pt x="15252" y="39857"/>
                    <a:pt x="15219" y="39870"/>
                    <a:pt x="15167" y="39902"/>
                  </a:cubicBezTo>
                  <a:cubicBezTo>
                    <a:pt x="14966" y="40033"/>
                    <a:pt x="14777" y="40130"/>
                    <a:pt x="14615" y="40195"/>
                  </a:cubicBezTo>
                  <a:cubicBezTo>
                    <a:pt x="14550" y="40221"/>
                    <a:pt x="14439" y="40260"/>
                    <a:pt x="14283" y="40306"/>
                  </a:cubicBezTo>
                  <a:cubicBezTo>
                    <a:pt x="14120" y="40358"/>
                    <a:pt x="14003" y="40390"/>
                    <a:pt x="13919" y="40403"/>
                  </a:cubicBezTo>
                  <a:cubicBezTo>
                    <a:pt x="13872" y="40408"/>
                    <a:pt x="13826" y="40411"/>
                    <a:pt x="13780" y="40411"/>
                  </a:cubicBezTo>
                  <a:cubicBezTo>
                    <a:pt x="13595" y="40411"/>
                    <a:pt x="13413" y="40368"/>
                    <a:pt x="13236" y="40280"/>
                  </a:cubicBezTo>
                  <a:cubicBezTo>
                    <a:pt x="13203" y="40260"/>
                    <a:pt x="13177" y="40254"/>
                    <a:pt x="13158" y="40247"/>
                  </a:cubicBezTo>
                  <a:cubicBezTo>
                    <a:pt x="13151" y="40208"/>
                    <a:pt x="13145" y="40169"/>
                    <a:pt x="13138" y="40137"/>
                  </a:cubicBezTo>
                  <a:lnTo>
                    <a:pt x="13138" y="40137"/>
                  </a:lnTo>
                  <a:cubicBezTo>
                    <a:pt x="13268" y="40169"/>
                    <a:pt x="13372" y="40202"/>
                    <a:pt x="13437" y="40215"/>
                  </a:cubicBezTo>
                  <a:cubicBezTo>
                    <a:pt x="13520" y="40232"/>
                    <a:pt x="13596" y="40241"/>
                    <a:pt x="13667" y="40241"/>
                  </a:cubicBezTo>
                  <a:cubicBezTo>
                    <a:pt x="13703" y="40241"/>
                    <a:pt x="13737" y="40239"/>
                    <a:pt x="13769" y="40234"/>
                  </a:cubicBezTo>
                  <a:cubicBezTo>
                    <a:pt x="13880" y="40221"/>
                    <a:pt x="14010" y="40176"/>
                    <a:pt x="14153" y="40098"/>
                  </a:cubicBezTo>
                  <a:cubicBezTo>
                    <a:pt x="14315" y="40007"/>
                    <a:pt x="14439" y="39942"/>
                    <a:pt x="14517" y="39902"/>
                  </a:cubicBezTo>
                  <a:cubicBezTo>
                    <a:pt x="14712" y="39818"/>
                    <a:pt x="14855" y="39746"/>
                    <a:pt x="14946" y="39694"/>
                  </a:cubicBezTo>
                  <a:cubicBezTo>
                    <a:pt x="15011" y="39662"/>
                    <a:pt x="15115" y="39584"/>
                    <a:pt x="15258" y="39467"/>
                  </a:cubicBezTo>
                  <a:cubicBezTo>
                    <a:pt x="15317" y="39428"/>
                    <a:pt x="15350" y="39389"/>
                    <a:pt x="15369" y="39350"/>
                  </a:cubicBezTo>
                  <a:cubicBezTo>
                    <a:pt x="15382" y="39317"/>
                    <a:pt x="15389" y="39265"/>
                    <a:pt x="15389" y="39194"/>
                  </a:cubicBezTo>
                  <a:cubicBezTo>
                    <a:pt x="15369" y="38647"/>
                    <a:pt x="15311" y="38095"/>
                    <a:pt x="15200" y="37529"/>
                  </a:cubicBezTo>
                  <a:cubicBezTo>
                    <a:pt x="15187" y="37483"/>
                    <a:pt x="15180" y="37457"/>
                    <a:pt x="15161" y="37444"/>
                  </a:cubicBezTo>
                  <a:cubicBezTo>
                    <a:pt x="15141" y="37425"/>
                    <a:pt x="15117" y="37415"/>
                    <a:pt x="15086" y="37415"/>
                  </a:cubicBezTo>
                  <a:cubicBezTo>
                    <a:pt x="15055" y="37415"/>
                    <a:pt x="15018" y="37425"/>
                    <a:pt x="14972" y="37444"/>
                  </a:cubicBezTo>
                  <a:cubicBezTo>
                    <a:pt x="14257" y="37750"/>
                    <a:pt x="13509" y="37925"/>
                    <a:pt x="12722" y="37971"/>
                  </a:cubicBezTo>
                  <a:cubicBezTo>
                    <a:pt x="12685" y="37976"/>
                    <a:pt x="12651" y="37978"/>
                    <a:pt x="12619" y="37978"/>
                  </a:cubicBezTo>
                  <a:cubicBezTo>
                    <a:pt x="12561" y="37978"/>
                    <a:pt x="12510" y="37971"/>
                    <a:pt x="12468" y="37958"/>
                  </a:cubicBezTo>
                  <a:cubicBezTo>
                    <a:pt x="12442" y="37880"/>
                    <a:pt x="12416" y="37808"/>
                    <a:pt x="12390" y="37737"/>
                  </a:cubicBezTo>
                  <a:lnTo>
                    <a:pt x="12390" y="37737"/>
                  </a:lnTo>
                  <a:cubicBezTo>
                    <a:pt x="12460" y="37746"/>
                    <a:pt x="12538" y="37751"/>
                    <a:pt x="12624" y="37751"/>
                  </a:cubicBezTo>
                  <a:cubicBezTo>
                    <a:pt x="12723" y="37751"/>
                    <a:pt x="12834" y="37744"/>
                    <a:pt x="12956" y="37730"/>
                  </a:cubicBezTo>
                  <a:cubicBezTo>
                    <a:pt x="13704" y="37639"/>
                    <a:pt x="14413" y="37438"/>
                    <a:pt x="15089" y="37112"/>
                  </a:cubicBezTo>
                  <a:cubicBezTo>
                    <a:pt x="15180" y="37067"/>
                    <a:pt x="15239" y="37015"/>
                    <a:pt x="15265" y="36963"/>
                  </a:cubicBezTo>
                  <a:cubicBezTo>
                    <a:pt x="15278" y="36917"/>
                    <a:pt x="15285" y="36865"/>
                    <a:pt x="15278" y="36800"/>
                  </a:cubicBezTo>
                  <a:cubicBezTo>
                    <a:pt x="15252" y="36482"/>
                    <a:pt x="15226" y="36241"/>
                    <a:pt x="15180" y="36065"/>
                  </a:cubicBezTo>
                  <a:cubicBezTo>
                    <a:pt x="15141" y="35903"/>
                    <a:pt x="15083" y="35721"/>
                    <a:pt x="15005" y="35526"/>
                  </a:cubicBezTo>
                  <a:cubicBezTo>
                    <a:pt x="14959" y="35415"/>
                    <a:pt x="14875" y="35239"/>
                    <a:pt x="14764" y="35012"/>
                  </a:cubicBezTo>
                  <a:cubicBezTo>
                    <a:pt x="14745" y="34973"/>
                    <a:pt x="14732" y="34953"/>
                    <a:pt x="14719" y="34947"/>
                  </a:cubicBezTo>
                  <a:cubicBezTo>
                    <a:pt x="14706" y="34939"/>
                    <a:pt x="14692" y="34936"/>
                    <a:pt x="14677" y="34936"/>
                  </a:cubicBezTo>
                  <a:cubicBezTo>
                    <a:pt x="14650" y="34936"/>
                    <a:pt x="14619" y="34946"/>
                    <a:pt x="14582" y="34966"/>
                  </a:cubicBezTo>
                  <a:cubicBezTo>
                    <a:pt x="13685" y="35480"/>
                    <a:pt x="12716" y="35799"/>
                    <a:pt x="11681" y="35929"/>
                  </a:cubicBezTo>
                  <a:cubicBezTo>
                    <a:pt x="11662" y="35877"/>
                    <a:pt x="11636" y="35831"/>
                    <a:pt x="11616" y="35779"/>
                  </a:cubicBezTo>
                  <a:cubicBezTo>
                    <a:pt x="11792" y="35779"/>
                    <a:pt x="12000" y="35747"/>
                    <a:pt x="12247" y="35675"/>
                  </a:cubicBezTo>
                  <a:cubicBezTo>
                    <a:pt x="12904" y="35500"/>
                    <a:pt x="13542" y="35278"/>
                    <a:pt x="14179" y="34999"/>
                  </a:cubicBezTo>
                  <a:cubicBezTo>
                    <a:pt x="14270" y="34960"/>
                    <a:pt x="14328" y="34921"/>
                    <a:pt x="14354" y="34888"/>
                  </a:cubicBezTo>
                  <a:cubicBezTo>
                    <a:pt x="14394" y="34836"/>
                    <a:pt x="14420" y="34752"/>
                    <a:pt x="14426" y="34635"/>
                  </a:cubicBezTo>
                  <a:cubicBezTo>
                    <a:pt x="14439" y="34335"/>
                    <a:pt x="14420" y="34004"/>
                    <a:pt x="14348" y="33640"/>
                  </a:cubicBezTo>
                  <a:cubicBezTo>
                    <a:pt x="14309" y="33418"/>
                    <a:pt x="14231" y="33093"/>
                    <a:pt x="14120" y="32664"/>
                  </a:cubicBezTo>
                  <a:cubicBezTo>
                    <a:pt x="14107" y="32619"/>
                    <a:pt x="14094" y="32593"/>
                    <a:pt x="14068" y="32580"/>
                  </a:cubicBezTo>
                  <a:cubicBezTo>
                    <a:pt x="14060" y="32571"/>
                    <a:pt x="14047" y="32567"/>
                    <a:pt x="14030" y="32567"/>
                  </a:cubicBezTo>
                  <a:cubicBezTo>
                    <a:pt x="14010" y="32567"/>
                    <a:pt x="13983" y="32572"/>
                    <a:pt x="13951" y="32580"/>
                  </a:cubicBezTo>
                  <a:cubicBezTo>
                    <a:pt x="13841" y="32619"/>
                    <a:pt x="13665" y="32664"/>
                    <a:pt x="13437" y="32703"/>
                  </a:cubicBezTo>
                  <a:cubicBezTo>
                    <a:pt x="13203" y="32749"/>
                    <a:pt x="13034" y="32788"/>
                    <a:pt x="12924" y="32827"/>
                  </a:cubicBezTo>
                  <a:cubicBezTo>
                    <a:pt x="12729" y="32898"/>
                    <a:pt x="12586" y="32957"/>
                    <a:pt x="12481" y="32989"/>
                  </a:cubicBezTo>
                  <a:cubicBezTo>
                    <a:pt x="12358" y="33035"/>
                    <a:pt x="12202" y="33080"/>
                    <a:pt x="12013" y="33132"/>
                  </a:cubicBezTo>
                  <a:lnTo>
                    <a:pt x="10914" y="33431"/>
                  </a:lnTo>
                  <a:cubicBezTo>
                    <a:pt x="10876" y="33444"/>
                    <a:pt x="10841" y="33451"/>
                    <a:pt x="10812" y="33451"/>
                  </a:cubicBezTo>
                  <a:cubicBezTo>
                    <a:pt x="10796" y="33451"/>
                    <a:pt x="10783" y="33449"/>
                    <a:pt x="10771" y="33444"/>
                  </a:cubicBezTo>
                  <a:cubicBezTo>
                    <a:pt x="10745" y="33438"/>
                    <a:pt x="10725" y="33438"/>
                    <a:pt x="10712" y="33431"/>
                  </a:cubicBezTo>
                  <a:cubicBezTo>
                    <a:pt x="10699" y="33373"/>
                    <a:pt x="10693" y="33321"/>
                    <a:pt x="10693" y="33275"/>
                  </a:cubicBezTo>
                  <a:cubicBezTo>
                    <a:pt x="10699" y="33184"/>
                    <a:pt x="10732" y="33126"/>
                    <a:pt x="10790" y="33100"/>
                  </a:cubicBezTo>
                  <a:cubicBezTo>
                    <a:pt x="10823" y="33087"/>
                    <a:pt x="10869" y="33067"/>
                    <a:pt x="10940" y="33048"/>
                  </a:cubicBezTo>
                  <a:cubicBezTo>
                    <a:pt x="10966" y="33041"/>
                    <a:pt x="10986" y="33028"/>
                    <a:pt x="10999" y="33009"/>
                  </a:cubicBezTo>
                  <a:cubicBezTo>
                    <a:pt x="11025" y="33015"/>
                    <a:pt x="11044" y="33022"/>
                    <a:pt x="11064" y="33028"/>
                  </a:cubicBezTo>
                  <a:lnTo>
                    <a:pt x="11213" y="33100"/>
                  </a:lnTo>
                  <a:cubicBezTo>
                    <a:pt x="11272" y="33126"/>
                    <a:pt x="11324" y="33139"/>
                    <a:pt x="11369" y="33139"/>
                  </a:cubicBezTo>
                  <a:cubicBezTo>
                    <a:pt x="11428" y="33139"/>
                    <a:pt x="11512" y="33100"/>
                    <a:pt x="11616" y="33022"/>
                  </a:cubicBezTo>
                  <a:cubicBezTo>
                    <a:pt x="11857" y="32859"/>
                    <a:pt x="12189" y="32723"/>
                    <a:pt x="12618" y="32612"/>
                  </a:cubicBezTo>
                  <a:cubicBezTo>
                    <a:pt x="13314" y="32423"/>
                    <a:pt x="13672" y="32332"/>
                    <a:pt x="13691" y="32326"/>
                  </a:cubicBezTo>
                  <a:cubicBezTo>
                    <a:pt x="13841" y="32274"/>
                    <a:pt x="13938" y="32248"/>
                    <a:pt x="13990" y="32241"/>
                  </a:cubicBezTo>
                  <a:cubicBezTo>
                    <a:pt x="14008" y="32239"/>
                    <a:pt x="14025" y="32239"/>
                    <a:pt x="14042" y="32239"/>
                  </a:cubicBezTo>
                  <a:close/>
                  <a:moveTo>
                    <a:pt x="3604" y="43753"/>
                  </a:moveTo>
                  <a:cubicBezTo>
                    <a:pt x="3682" y="43753"/>
                    <a:pt x="3773" y="43785"/>
                    <a:pt x="3877" y="43844"/>
                  </a:cubicBezTo>
                  <a:cubicBezTo>
                    <a:pt x="3936" y="43876"/>
                    <a:pt x="4020" y="43922"/>
                    <a:pt x="4137" y="43993"/>
                  </a:cubicBezTo>
                  <a:cubicBezTo>
                    <a:pt x="4176" y="44013"/>
                    <a:pt x="4371" y="44078"/>
                    <a:pt x="4723" y="44188"/>
                  </a:cubicBezTo>
                  <a:cubicBezTo>
                    <a:pt x="4957" y="44260"/>
                    <a:pt x="5119" y="44364"/>
                    <a:pt x="5210" y="44494"/>
                  </a:cubicBezTo>
                  <a:cubicBezTo>
                    <a:pt x="5249" y="44553"/>
                    <a:pt x="5275" y="44592"/>
                    <a:pt x="5288" y="44598"/>
                  </a:cubicBezTo>
                  <a:cubicBezTo>
                    <a:pt x="5321" y="44637"/>
                    <a:pt x="5360" y="44657"/>
                    <a:pt x="5392" y="44657"/>
                  </a:cubicBezTo>
                  <a:cubicBezTo>
                    <a:pt x="5432" y="44657"/>
                    <a:pt x="5471" y="44631"/>
                    <a:pt x="5523" y="44579"/>
                  </a:cubicBezTo>
                  <a:lnTo>
                    <a:pt x="5913" y="44208"/>
                  </a:lnTo>
                  <a:cubicBezTo>
                    <a:pt x="5945" y="44221"/>
                    <a:pt x="5997" y="44240"/>
                    <a:pt x="6049" y="44253"/>
                  </a:cubicBezTo>
                  <a:cubicBezTo>
                    <a:pt x="6199" y="44279"/>
                    <a:pt x="6407" y="44292"/>
                    <a:pt x="6674" y="44292"/>
                  </a:cubicBezTo>
                  <a:cubicBezTo>
                    <a:pt x="6856" y="44292"/>
                    <a:pt x="6999" y="44286"/>
                    <a:pt x="7090" y="44279"/>
                  </a:cubicBezTo>
                  <a:cubicBezTo>
                    <a:pt x="7168" y="44273"/>
                    <a:pt x="7220" y="44260"/>
                    <a:pt x="7253" y="44253"/>
                  </a:cubicBezTo>
                  <a:cubicBezTo>
                    <a:pt x="7292" y="44240"/>
                    <a:pt x="7331" y="44227"/>
                    <a:pt x="7357" y="44221"/>
                  </a:cubicBezTo>
                  <a:cubicBezTo>
                    <a:pt x="7363" y="44286"/>
                    <a:pt x="7370" y="44357"/>
                    <a:pt x="7383" y="44435"/>
                  </a:cubicBezTo>
                  <a:lnTo>
                    <a:pt x="7324" y="44448"/>
                  </a:lnTo>
                  <a:lnTo>
                    <a:pt x="7259" y="44494"/>
                  </a:lnTo>
                  <a:cubicBezTo>
                    <a:pt x="7240" y="44520"/>
                    <a:pt x="7214" y="44533"/>
                    <a:pt x="7194" y="44546"/>
                  </a:cubicBezTo>
                  <a:cubicBezTo>
                    <a:pt x="7174" y="44559"/>
                    <a:pt x="7155" y="44572"/>
                    <a:pt x="7129" y="44579"/>
                  </a:cubicBezTo>
                  <a:lnTo>
                    <a:pt x="7044" y="44618"/>
                  </a:lnTo>
                  <a:cubicBezTo>
                    <a:pt x="6992" y="44637"/>
                    <a:pt x="6953" y="44650"/>
                    <a:pt x="6927" y="44657"/>
                  </a:cubicBezTo>
                  <a:lnTo>
                    <a:pt x="6862" y="44663"/>
                  </a:lnTo>
                  <a:lnTo>
                    <a:pt x="6791" y="44689"/>
                  </a:lnTo>
                  <a:cubicBezTo>
                    <a:pt x="6765" y="44696"/>
                    <a:pt x="6732" y="44702"/>
                    <a:pt x="6687" y="44709"/>
                  </a:cubicBezTo>
                  <a:lnTo>
                    <a:pt x="6498" y="44748"/>
                  </a:lnTo>
                  <a:lnTo>
                    <a:pt x="6433" y="44767"/>
                  </a:lnTo>
                  <a:cubicBezTo>
                    <a:pt x="6427" y="44774"/>
                    <a:pt x="6420" y="44780"/>
                    <a:pt x="6414" y="44787"/>
                  </a:cubicBezTo>
                  <a:cubicBezTo>
                    <a:pt x="6407" y="44800"/>
                    <a:pt x="6414" y="44806"/>
                    <a:pt x="6427" y="44806"/>
                  </a:cubicBezTo>
                  <a:cubicBezTo>
                    <a:pt x="6433" y="44800"/>
                    <a:pt x="6440" y="44800"/>
                    <a:pt x="6459" y="44800"/>
                  </a:cubicBezTo>
                  <a:lnTo>
                    <a:pt x="6485" y="44800"/>
                  </a:lnTo>
                  <a:lnTo>
                    <a:pt x="6511" y="44780"/>
                  </a:lnTo>
                  <a:lnTo>
                    <a:pt x="6537" y="44787"/>
                  </a:lnTo>
                  <a:cubicBezTo>
                    <a:pt x="6563" y="44787"/>
                    <a:pt x="6596" y="44787"/>
                    <a:pt x="6635" y="44774"/>
                  </a:cubicBezTo>
                  <a:lnTo>
                    <a:pt x="6706" y="44767"/>
                  </a:lnTo>
                  <a:cubicBezTo>
                    <a:pt x="6732" y="44761"/>
                    <a:pt x="6778" y="44754"/>
                    <a:pt x="6836" y="44741"/>
                  </a:cubicBezTo>
                  <a:lnTo>
                    <a:pt x="6927" y="44715"/>
                  </a:lnTo>
                  <a:cubicBezTo>
                    <a:pt x="6934" y="44715"/>
                    <a:pt x="6973" y="44702"/>
                    <a:pt x="7051" y="44676"/>
                  </a:cubicBezTo>
                  <a:lnTo>
                    <a:pt x="7220" y="44605"/>
                  </a:lnTo>
                  <a:cubicBezTo>
                    <a:pt x="7253" y="44592"/>
                    <a:pt x="7285" y="44572"/>
                    <a:pt x="7337" y="44533"/>
                  </a:cubicBezTo>
                  <a:lnTo>
                    <a:pt x="7370" y="44513"/>
                  </a:lnTo>
                  <a:lnTo>
                    <a:pt x="7389" y="44513"/>
                  </a:lnTo>
                  <a:cubicBezTo>
                    <a:pt x="7396" y="44540"/>
                    <a:pt x="7396" y="44566"/>
                    <a:pt x="7402" y="44592"/>
                  </a:cubicBezTo>
                  <a:lnTo>
                    <a:pt x="7396" y="44592"/>
                  </a:lnTo>
                  <a:cubicBezTo>
                    <a:pt x="7227" y="44735"/>
                    <a:pt x="7012" y="44839"/>
                    <a:pt x="6758" y="44917"/>
                  </a:cubicBezTo>
                  <a:cubicBezTo>
                    <a:pt x="6583" y="44969"/>
                    <a:pt x="6342" y="45021"/>
                    <a:pt x="6036" y="45066"/>
                  </a:cubicBezTo>
                  <a:cubicBezTo>
                    <a:pt x="5809" y="45092"/>
                    <a:pt x="5301" y="45157"/>
                    <a:pt x="4521" y="45255"/>
                  </a:cubicBezTo>
                  <a:cubicBezTo>
                    <a:pt x="4497" y="45258"/>
                    <a:pt x="4476" y="45259"/>
                    <a:pt x="4458" y="45259"/>
                  </a:cubicBezTo>
                  <a:cubicBezTo>
                    <a:pt x="4433" y="45259"/>
                    <a:pt x="4415" y="45256"/>
                    <a:pt x="4404" y="45248"/>
                  </a:cubicBezTo>
                  <a:cubicBezTo>
                    <a:pt x="4352" y="45235"/>
                    <a:pt x="4306" y="45183"/>
                    <a:pt x="4261" y="45099"/>
                  </a:cubicBezTo>
                  <a:cubicBezTo>
                    <a:pt x="4092" y="44787"/>
                    <a:pt x="3929" y="44540"/>
                    <a:pt x="3773" y="44364"/>
                  </a:cubicBezTo>
                  <a:cubicBezTo>
                    <a:pt x="3578" y="44143"/>
                    <a:pt x="3370" y="43987"/>
                    <a:pt x="3136" y="43889"/>
                  </a:cubicBezTo>
                  <a:cubicBezTo>
                    <a:pt x="3188" y="43876"/>
                    <a:pt x="3240" y="43870"/>
                    <a:pt x="3305" y="43857"/>
                  </a:cubicBezTo>
                  <a:cubicBezTo>
                    <a:pt x="3376" y="43857"/>
                    <a:pt x="3422" y="43837"/>
                    <a:pt x="3448" y="43818"/>
                  </a:cubicBezTo>
                  <a:cubicBezTo>
                    <a:pt x="3467" y="43824"/>
                    <a:pt x="3487" y="43831"/>
                    <a:pt x="3506" y="43837"/>
                  </a:cubicBezTo>
                  <a:cubicBezTo>
                    <a:pt x="3552" y="43844"/>
                    <a:pt x="3584" y="43857"/>
                    <a:pt x="3597" y="43857"/>
                  </a:cubicBezTo>
                  <a:cubicBezTo>
                    <a:pt x="3597" y="43863"/>
                    <a:pt x="3637" y="43889"/>
                    <a:pt x="3708" y="43935"/>
                  </a:cubicBezTo>
                  <a:cubicBezTo>
                    <a:pt x="3741" y="43961"/>
                    <a:pt x="3786" y="43980"/>
                    <a:pt x="3845" y="44006"/>
                  </a:cubicBezTo>
                  <a:cubicBezTo>
                    <a:pt x="3923" y="44032"/>
                    <a:pt x="3968" y="44052"/>
                    <a:pt x="3994" y="44065"/>
                  </a:cubicBezTo>
                  <a:cubicBezTo>
                    <a:pt x="4027" y="44084"/>
                    <a:pt x="4072" y="44110"/>
                    <a:pt x="4118" y="44143"/>
                  </a:cubicBezTo>
                  <a:cubicBezTo>
                    <a:pt x="4144" y="44169"/>
                    <a:pt x="4183" y="44201"/>
                    <a:pt x="4235" y="44240"/>
                  </a:cubicBezTo>
                  <a:cubicBezTo>
                    <a:pt x="4306" y="44299"/>
                    <a:pt x="4384" y="44344"/>
                    <a:pt x="4456" y="44383"/>
                  </a:cubicBezTo>
                  <a:lnTo>
                    <a:pt x="4501" y="44409"/>
                  </a:lnTo>
                  <a:lnTo>
                    <a:pt x="4528" y="44435"/>
                  </a:lnTo>
                  <a:lnTo>
                    <a:pt x="4560" y="44461"/>
                  </a:lnTo>
                  <a:cubicBezTo>
                    <a:pt x="4619" y="44487"/>
                    <a:pt x="4716" y="44559"/>
                    <a:pt x="4853" y="44676"/>
                  </a:cubicBezTo>
                  <a:lnTo>
                    <a:pt x="4976" y="44780"/>
                  </a:lnTo>
                  <a:cubicBezTo>
                    <a:pt x="4976" y="44800"/>
                    <a:pt x="4996" y="44819"/>
                    <a:pt x="5022" y="44832"/>
                  </a:cubicBezTo>
                  <a:cubicBezTo>
                    <a:pt x="5061" y="44852"/>
                    <a:pt x="5087" y="44865"/>
                    <a:pt x="5100" y="44871"/>
                  </a:cubicBezTo>
                  <a:cubicBezTo>
                    <a:pt x="5113" y="44884"/>
                    <a:pt x="5126" y="44897"/>
                    <a:pt x="5132" y="44897"/>
                  </a:cubicBezTo>
                  <a:cubicBezTo>
                    <a:pt x="5136" y="44899"/>
                    <a:pt x="5139" y="44900"/>
                    <a:pt x="5142" y="44900"/>
                  </a:cubicBezTo>
                  <a:cubicBezTo>
                    <a:pt x="5149" y="44900"/>
                    <a:pt x="5154" y="44894"/>
                    <a:pt x="5158" y="44884"/>
                  </a:cubicBezTo>
                  <a:cubicBezTo>
                    <a:pt x="5165" y="44871"/>
                    <a:pt x="5165" y="44858"/>
                    <a:pt x="5165" y="44845"/>
                  </a:cubicBezTo>
                  <a:cubicBezTo>
                    <a:pt x="5152" y="44832"/>
                    <a:pt x="5139" y="44819"/>
                    <a:pt x="5106" y="44806"/>
                  </a:cubicBezTo>
                  <a:cubicBezTo>
                    <a:pt x="5067" y="44780"/>
                    <a:pt x="5009" y="44735"/>
                    <a:pt x="4937" y="44676"/>
                  </a:cubicBezTo>
                  <a:cubicBezTo>
                    <a:pt x="4827" y="44579"/>
                    <a:pt x="4729" y="44500"/>
                    <a:pt x="4632" y="44435"/>
                  </a:cubicBezTo>
                  <a:lnTo>
                    <a:pt x="4001" y="44019"/>
                  </a:lnTo>
                  <a:cubicBezTo>
                    <a:pt x="3897" y="43974"/>
                    <a:pt x="3819" y="43941"/>
                    <a:pt x="3767" y="43909"/>
                  </a:cubicBezTo>
                  <a:cubicBezTo>
                    <a:pt x="3702" y="43863"/>
                    <a:pt x="3656" y="43837"/>
                    <a:pt x="3623" y="43818"/>
                  </a:cubicBezTo>
                  <a:cubicBezTo>
                    <a:pt x="3591" y="43811"/>
                    <a:pt x="3552" y="43798"/>
                    <a:pt x="3500" y="43785"/>
                  </a:cubicBezTo>
                  <a:cubicBezTo>
                    <a:pt x="3506" y="43779"/>
                    <a:pt x="3513" y="43779"/>
                    <a:pt x="3519" y="43779"/>
                  </a:cubicBezTo>
                  <a:cubicBezTo>
                    <a:pt x="3558" y="43759"/>
                    <a:pt x="3584" y="43753"/>
                    <a:pt x="3604" y="43753"/>
                  </a:cubicBezTo>
                  <a:close/>
                  <a:moveTo>
                    <a:pt x="3357" y="44279"/>
                  </a:moveTo>
                  <a:cubicBezTo>
                    <a:pt x="3344" y="44286"/>
                    <a:pt x="3344" y="44292"/>
                    <a:pt x="3357" y="44312"/>
                  </a:cubicBezTo>
                  <a:lnTo>
                    <a:pt x="3519" y="44572"/>
                  </a:lnTo>
                  <a:cubicBezTo>
                    <a:pt x="3571" y="44657"/>
                    <a:pt x="3610" y="44709"/>
                    <a:pt x="3630" y="44735"/>
                  </a:cubicBezTo>
                  <a:cubicBezTo>
                    <a:pt x="3643" y="44754"/>
                    <a:pt x="3669" y="44787"/>
                    <a:pt x="3702" y="44819"/>
                  </a:cubicBezTo>
                  <a:cubicBezTo>
                    <a:pt x="3728" y="44858"/>
                    <a:pt x="3747" y="44891"/>
                    <a:pt x="3767" y="44917"/>
                  </a:cubicBezTo>
                  <a:lnTo>
                    <a:pt x="3799" y="44982"/>
                  </a:lnTo>
                  <a:cubicBezTo>
                    <a:pt x="3799" y="44982"/>
                    <a:pt x="3812" y="45001"/>
                    <a:pt x="3832" y="45027"/>
                  </a:cubicBezTo>
                  <a:cubicBezTo>
                    <a:pt x="3845" y="45047"/>
                    <a:pt x="3858" y="45066"/>
                    <a:pt x="3864" y="45079"/>
                  </a:cubicBezTo>
                  <a:cubicBezTo>
                    <a:pt x="3864" y="45092"/>
                    <a:pt x="3864" y="45118"/>
                    <a:pt x="3864" y="45164"/>
                  </a:cubicBezTo>
                  <a:cubicBezTo>
                    <a:pt x="3864" y="45190"/>
                    <a:pt x="3871" y="45222"/>
                    <a:pt x="3877" y="45261"/>
                  </a:cubicBezTo>
                  <a:cubicBezTo>
                    <a:pt x="3884" y="45281"/>
                    <a:pt x="3890" y="45287"/>
                    <a:pt x="3890" y="45294"/>
                  </a:cubicBezTo>
                  <a:cubicBezTo>
                    <a:pt x="3897" y="45300"/>
                    <a:pt x="3910" y="45307"/>
                    <a:pt x="3923" y="45307"/>
                  </a:cubicBezTo>
                  <a:cubicBezTo>
                    <a:pt x="3936" y="45307"/>
                    <a:pt x="3949" y="45307"/>
                    <a:pt x="3949" y="45300"/>
                  </a:cubicBezTo>
                  <a:cubicBezTo>
                    <a:pt x="3962" y="45294"/>
                    <a:pt x="3962" y="45281"/>
                    <a:pt x="3955" y="45255"/>
                  </a:cubicBezTo>
                  <a:lnTo>
                    <a:pt x="3923" y="45151"/>
                  </a:lnTo>
                  <a:cubicBezTo>
                    <a:pt x="3929" y="45118"/>
                    <a:pt x="3929" y="45092"/>
                    <a:pt x="3929" y="45073"/>
                  </a:cubicBezTo>
                  <a:cubicBezTo>
                    <a:pt x="3923" y="45060"/>
                    <a:pt x="3916" y="45034"/>
                    <a:pt x="3897" y="45008"/>
                  </a:cubicBezTo>
                  <a:cubicBezTo>
                    <a:pt x="3819" y="44884"/>
                    <a:pt x="3754" y="44787"/>
                    <a:pt x="3695" y="44728"/>
                  </a:cubicBezTo>
                  <a:lnTo>
                    <a:pt x="3650" y="44676"/>
                  </a:lnTo>
                  <a:lnTo>
                    <a:pt x="3493" y="44422"/>
                  </a:lnTo>
                  <a:cubicBezTo>
                    <a:pt x="3461" y="44377"/>
                    <a:pt x="3441" y="44344"/>
                    <a:pt x="3422" y="44325"/>
                  </a:cubicBezTo>
                  <a:cubicBezTo>
                    <a:pt x="3396" y="44305"/>
                    <a:pt x="3376" y="44286"/>
                    <a:pt x="3357" y="44279"/>
                  </a:cubicBezTo>
                  <a:close/>
                  <a:moveTo>
                    <a:pt x="1126" y="44852"/>
                  </a:moveTo>
                  <a:cubicBezTo>
                    <a:pt x="1152" y="45125"/>
                    <a:pt x="1191" y="45411"/>
                    <a:pt x="1224" y="45710"/>
                  </a:cubicBezTo>
                  <a:cubicBezTo>
                    <a:pt x="1204" y="45697"/>
                    <a:pt x="1172" y="45691"/>
                    <a:pt x="1139" y="45684"/>
                  </a:cubicBezTo>
                  <a:cubicBezTo>
                    <a:pt x="1003" y="45645"/>
                    <a:pt x="872" y="45587"/>
                    <a:pt x="749" y="45509"/>
                  </a:cubicBezTo>
                  <a:cubicBezTo>
                    <a:pt x="710" y="45483"/>
                    <a:pt x="684" y="45457"/>
                    <a:pt x="671" y="45424"/>
                  </a:cubicBezTo>
                  <a:cubicBezTo>
                    <a:pt x="664" y="45398"/>
                    <a:pt x="671" y="45359"/>
                    <a:pt x="684" y="45300"/>
                  </a:cubicBezTo>
                  <a:cubicBezTo>
                    <a:pt x="703" y="45229"/>
                    <a:pt x="723" y="45183"/>
                    <a:pt x="742" y="45157"/>
                  </a:cubicBezTo>
                  <a:cubicBezTo>
                    <a:pt x="762" y="45118"/>
                    <a:pt x="807" y="45086"/>
                    <a:pt x="866" y="45053"/>
                  </a:cubicBezTo>
                  <a:cubicBezTo>
                    <a:pt x="944" y="45014"/>
                    <a:pt x="990" y="44982"/>
                    <a:pt x="1016" y="44962"/>
                  </a:cubicBezTo>
                  <a:cubicBezTo>
                    <a:pt x="1048" y="44923"/>
                    <a:pt x="1081" y="44891"/>
                    <a:pt x="1100" y="44878"/>
                  </a:cubicBezTo>
                  <a:cubicBezTo>
                    <a:pt x="1107" y="44865"/>
                    <a:pt x="1120" y="44858"/>
                    <a:pt x="1126" y="44852"/>
                  </a:cubicBezTo>
                  <a:close/>
                  <a:moveTo>
                    <a:pt x="3006" y="43935"/>
                  </a:moveTo>
                  <a:cubicBezTo>
                    <a:pt x="3266" y="44032"/>
                    <a:pt x="3506" y="44208"/>
                    <a:pt x="3715" y="44461"/>
                  </a:cubicBezTo>
                  <a:cubicBezTo>
                    <a:pt x="3851" y="44624"/>
                    <a:pt x="4007" y="44878"/>
                    <a:pt x="4189" y="45216"/>
                  </a:cubicBezTo>
                  <a:cubicBezTo>
                    <a:pt x="4241" y="45313"/>
                    <a:pt x="4300" y="45372"/>
                    <a:pt x="4352" y="45391"/>
                  </a:cubicBezTo>
                  <a:cubicBezTo>
                    <a:pt x="4368" y="45398"/>
                    <a:pt x="4393" y="45401"/>
                    <a:pt x="4424" y="45401"/>
                  </a:cubicBezTo>
                  <a:cubicBezTo>
                    <a:pt x="4456" y="45401"/>
                    <a:pt x="4495" y="45398"/>
                    <a:pt x="4541" y="45391"/>
                  </a:cubicBezTo>
                  <a:cubicBezTo>
                    <a:pt x="4729" y="45352"/>
                    <a:pt x="4976" y="45313"/>
                    <a:pt x="5275" y="45287"/>
                  </a:cubicBezTo>
                  <a:cubicBezTo>
                    <a:pt x="5698" y="45242"/>
                    <a:pt x="5945" y="45216"/>
                    <a:pt x="6023" y="45209"/>
                  </a:cubicBezTo>
                  <a:cubicBezTo>
                    <a:pt x="6615" y="45131"/>
                    <a:pt x="7077" y="44982"/>
                    <a:pt x="7422" y="44761"/>
                  </a:cubicBezTo>
                  <a:cubicBezTo>
                    <a:pt x="7428" y="44774"/>
                    <a:pt x="7428" y="44793"/>
                    <a:pt x="7435" y="44806"/>
                  </a:cubicBezTo>
                  <a:cubicBezTo>
                    <a:pt x="7428" y="44813"/>
                    <a:pt x="7422" y="44826"/>
                    <a:pt x="7422" y="44839"/>
                  </a:cubicBezTo>
                  <a:cubicBezTo>
                    <a:pt x="7415" y="44871"/>
                    <a:pt x="7402" y="44917"/>
                    <a:pt x="7389" y="44988"/>
                  </a:cubicBezTo>
                  <a:cubicBezTo>
                    <a:pt x="7363" y="45066"/>
                    <a:pt x="7279" y="45131"/>
                    <a:pt x="7148" y="45196"/>
                  </a:cubicBezTo>
                  <a:cubicBezTo>
                    <a:pt x="6810" y="45352"/>
                    <a:pt x="6401" y="45463"/>
                    <a:pt x="5939" y="45535"/>
                  </a:cubicBezTo>
                  <a:cubicBezTo>
                    <a:pt x="5646" y="45574"/>
                    <a:pt x="5223" y="45613"/>
                    <a:pt x="4664" y="45639"/>
                  </a:cubicBezTo>
                  <a:lnTo>
                    <a:pt x="2271" y="45756"/>
                  </a:lnTo>
                  <a:cubicBezTo>
                    <a:pt x="2459" y="45229"/>
                    <a:pt x="2622" y="44663"/>
                    <a:pt x="2765" y="44052"/>
                  </a:cubicBezTo>
                  <a:cubicBezTo>
                    <a:pt x="2811" y="44032"/>
                    <a:pt x="2843" y="44019"/>
                    <a:pt x="2869" y="44006"/>
                  </a:cubicBezTo>
                  <a:lnTo>
                    <a:pt x="2993" y="43941"/>
                  </a:lnTo>
                  <a:cubicBezTo>
                    <a:pt x="2999" y="43941"/>
                    <a:pt x="2999" y="43935"/>
                    <a:pt x="2999" y="43935"/>
                  </a:cubicBezTo>
                  <a:close/>
                  <a:moveTo>
                    <a:pt x="14784" y="32449"/>
                  </a:moveTo>
                  <a:cubicBezTo>
                    <a:pt x="14829" y="32606"/>
                    <a:pt x="14888" y="32762"/>
                    <a:pt x="14953" y="32911"/>
                  </a:cubicBezTo>
                  <a:cubicBezTo>
                    <a:pt x="14966" y="32937"/>
                    <a:pt x="15024" y="33061"/>
                    <a:pt x="15128" y="33295"/>
                  </a:cubicBezTo>
                  <a:cubicBezTo>
                    <a:pt x="15200" y="33451"/>
                    <a:pt x="15252" y="33581"/>
                    <a:pt x="15285" y="33685"/>
                  </a:cubicBezTo>
                  <a:cubicBezTo>
                    <a:pt x="15343" y="33861"/>
                    <a:pt x="15389" y="34082"/>
                    <a:pt x="15421" y="34355"/>
                  </a:cubicBezTo>
                  <a:cubicBezTo>
                    <a:pt x="15434" y="34511"/>
                    <a:pt x="15460" y="34739"/>
                    <a:pt x="15493" y="35038"/>
                  </a:cubicBezTo>
                  <a:cubicBezTo>
                    <a:pt x="15512" y="35168"/>
                    <a:pt x="15545" y="35324"/>
                    <a:pt x="15584" y="35506"/>
                  </a:cubicBezTo>
                  <a:cubicBezTo>
                    <a:pt x="15603" y="35617"/>
                    <a:pt x="15642" y="35773"/>
                    <a:pt x="15688" y="35974"/>
                  </a:cubicBezTo>
                  <a:cubicBezTo>
                    <a:pt x="15798" y="36521"/>
                    <a:pt x="15902" y="37210"/>
                    <a:pt x="15993" y="38042"/>
                  </a:cubicBezTo>
                  <a:cubicBezTo>
                    <a:pt x="16091" y="38927"/>
                    <a:pt x="16156" y="39655"/>
                    <a:pt x="16169" y="40228"/>
                  </a:cubicBezTo>
                  <a:cubicBezTo>
                    <a:pt x="16182" y="40572"/>
                    <a:pt x="16182" y="41008"/>
                    <a:pt x="16169" y="41528"/>
                  </a:cubicBezTo>
                  <a:cubicBezTo>
                    <a:pt x="16162" y="41821"/>
                    <a:pt x="16149" y="42257"/>
                    <a:pt x="16143" y="42836"/>
                  </a:cubicBezTo>
                  <a:cubicBezTo>
                    <a:pt x="16130" y="43863"/>
                    <a:pt x="16189" y="44715"/>
                    <a:pt x="16319" y="45391"/>
                  </a:cubicBezTo>
                  <a:cubicBezTo>
                    <a:pt x="16319" y="45391"/>
                    <a:pt x="16312" y="45398"/>
                    <a:pt x="16312" y="45404"/>
                  </a:cubicBezTo>
                  <a:cubicBezTo>
                    <a:pt x="16299" y="45430"/>
                    <a:pt x="16286" y="45463"/>
                    <a:pt x="16280" y="45509"/>
                  </a:cubicBezTo>
                  <a:cubicBezTo>
                    <a:pt x="16241" y="45613"/>
                    <a:pt x="16215" y="45678"/>
                    <a:pt x="16202" y="45710"/>
                  </a:cubicBezTo>
                  <a:cubicBezTo>
                    <a:pt x="16143" y="45834"/>
                    <a:pt x="16078" y="45925"/>
                    <a:pt x="16006" y="45996"/>
                  </a:cubicBezTo>
                  <a:cubicBezTo>
                    <a:pt x="15961" y="46035"/>
                    <a:pt x="15876" y="46094"/>
                    <a:pt x="15759" y="46159"/>
                  </a:cubicBezTo>
                  <a:cubicBezTo>
                    <a:pt x="15649" y="46230"/>
                    <a:pt x="15571" y="46282"/>
                    <a:pt x="15525" y="46334"/>
                  </a:cubicBezTo>
                  <a:cubicBezTo>
                    <a:pt x="15493" y="46360"/>
                    <a:pt x="15473" y="46380"/>
                    <a:pt x="15454" y="46380"/>
                  </a:cubicBezTo>
                  <a:cubicBezTo>
                    <a:pt x="15451" y="46380"/>
                    <a:pt x="15448" y="46381"/>
                    <a:pt x="15445" y="46381"/>
                  </a:cubicBezTo>
                  <a:cubicBezTo>
                    <a:pt x="15409" y="46381"/>
                    <a:pt x="15373" y="46341"/>
                    <a:pt x="15343" y="46256"/>
                  </a:cubicBezTo>
                  <a:cubicBezTo>
                    <a:pt x="15304" y="46152"/>
                    <a:pt x="15232" y="46048"/>
                    <a:pt x="15128" y="45951"/>
                  </a:cubicBezTo>
                  <a:cubicBezTo>
                    <a:pt x="15057" y="45886"/>
                    <a:pt x="14959" y="45808"/>
                    <a:pt x="14816" y="45717"/>
                  </a:cubicBezTo>
                  <a:cubicBezTo>
                    <a:pt x="14550" y="45548"/>
                    <a:pt x="14328" y="45437"/>
                    <a:pt x="14153" y="45398"/>
                  </a:cubicBezTo>
                  <a:cubicBezTo>
                    <a:pt x="14036" y="45365"/>
                    <a:pt x="13899" y="45352"/>
                    <a:pt x="13743" y="45352"/>
                  </a:cubicBezTo>
                  <a:cubicBezTo>
                    <a:pt x="13652" y="45352"/>
                    <a:pt x="13516" y="45359"/>
                    <a:pt x="13327" y="45372"/>
                  </a:cubicBezTo>
                  <a:lnTo>
                    <a:pt x="12891" y="45417"/>
                  </a:lnTo>
                  <a:cubicBezTo>
                    <a:pt x="12904" y="45404"/>
                    <a:pt x="12956" y="45352"/>
                    <a:pt x="13041" y="45261"/>
                  </a:cubicBezTo>
                  <a:cubicBezTo>
                    <a:pt x="13119" y="45183"/>
                    <a:pt x="13177" y="45138"/>
                    <a:pt x="13210" y="45118"/>
                  </a:cubicBezTo>
                  <a:cubicBezTo>
                    <a:pt x="13295" y="45078"/>
                    <a:pt x="13400" y="45059"/>
                    <a:pt x="13534" y="45059"/>
                  </a:cubicBezTo>
                  <a:cubicBezTo>
                    <a:pt x="13554" y="45059"/>
                    <a:pt x="13573" y="45059"/>
                    <a:pt x="13594" y="45060"/>
                  </a:cubicBezTo>
                  <a:cubicBezTo>
                    <a:pt x="13964" y="45086"/>
                    <a:pt x="14504" y="45248"/>
                    <a:pt x="15200" y="45535"/>
                  </a:cubicBezTo>
                  <a:cubicBezTo>
                    <a:pt x="15214" y="45541"/>
                    <a:pt x="15228" y="45544"/>
                    <a:pt x="15241" y="45544"/>
                  </a:cubicBezTo>
                  <a:cubicBezTo>
                    <a:pt x="15270" y="45544"/>
                    <a:pt x="15297" y="45529"/>
                    <a:pt x="15324" y="45502"/>
                  </a:cubicBezTo>
                  <a:cubicBezTo>
                    <a:pt x="15356" y="45470"/>
                    <a:pt x="15382" y="45424"/>
                    <a:pt x="15395" y="45365"/>
                  </a:cubicBezTo>
                  <a:cubicBezTo>
                    <a:pt x="15421" y="45294"/>
                    <a:pt x="15441" y="45216"/>
                    <a:pt x="15467" y="45144"/>
                  </a:cubicBezTo>
                  <a:cubicBezTo>
                    <a:pt x="15493" y="45151"/>
                    <a:pt x="15519" y="45164"/>
                    <a:pt x="15551" y="45170"/>
                  </a:cubicBezTo>
                  <a:lnTo>
                    <a:pt x="15616" y="45203"/>
                  </a:lnTo>
                  <a:cubicBezTo>
                    <a:pt x="15675" y="45229"/>
                    <a:pt x="15740" y="45242"/>
                    <a:pt x="15792" y="45242"/>
                  </a:cubicBezTo>
                  <a:cubicBezTo>
                    <a:pt x="15805" y="45245"/>
                    <a:pt x="15816" y="45247"/>
                    <a:pt x="15827" y="45247"/>
                  </a:cubicBezTo>
                  <a:cubicBezTo>
                    <a:pt x="15837" y="45247"/>
                    <a:pt x="15847" y="45245"/>
                    <a:pt x="15857" y="45242"/>
                  </a:cubicBezTo>
                  <a:cubicBezTo>
                    <a:pt x="15883" y="45229"/>
                    <a:pt x="15896" y="45216"/>
                    <a:pt x="15896" y="45196"/>
                  </a:cubicBezTo>
                  <a:lnTo>
                    <a:pt x="15649" y="45118"/>
                  </a:lnTo>
                  <a:cubicBezTo>
                    <a:pt x="15584" y="45099"/>
                    <a:pt x="15545" y="45086"/>
                    <a:pt x="15519" y="45086"/>
                  </a:cubicBezTo>
                  <a:cubicBezTo>
                    <a:pt x="15506" y="45079"/>
                    <a:pt x="15499" y="45079"/>
                    <a:pt x="15486" y="45079"/>
                  </a:cubicBezTo>
                  <a:cubicBezTo>
                    <a:pt x="15506" y="45008"/>
                    <a:pt x="15525" y="44936"/>
                    <a:pt x="15545" y="44865"/>
                  </a:cubicBezTo>
                  <a:cubicBezTo>
                    <a:pt x="15590" y="44878"/>
                    <a:pt x="15636" y="44884"/>
                    <a:pt x="15694" y="44891"/>
                  </a:cubicBezTo>
                  <a:cubicBezTo>
                    <a:pt x="15824" y="44910"/>
                    <a:pt x="15909" y="44930"/>
                    <a:pt x="15954" y="44936"/>
                  </a:cubicBezTo>
                  <a:cubicBezTo>
                    <a:pt x="15980" y="44949"/>
                    <a:pt x="16000" y="44956"/>
                    <a:pt x="16006" y="44962"/>
                  </a:cubicBezTo>
                  <a:cubicBezTo>
                    <a:pt x="16013" y="44969"/>
                    <a:pt x="16026" y="44982"/>
                    <a:pt x="16039" y="45001"/>
                  </a:cubicBezTo>
                  <a:cubicBezTo>
                    <a:pt x="16045" y="45008"/>
                    <a:pt x="16058" y="45008"/>
                    <a:pt x="16071" y="45008"/>
                  </a:cubicBezTo>
                  <a:cubicBezTo>
                    <a:pt x="16084" y="45001"/>
                    <a:pt x="16097" y="44988"/>
                    <a:pt x="16104" y="44975"/>
                  </a:cubicBezTo>
                  <a:cubicBezTo>
                    <a:pt x="16117" y="44949"/>
                    <a:pt x="16110" y="44930"/>
                    <a:pt x="16091" y="44904"/>
                  </a:cubicBezTo>
                  <a:cubicBezTo>
                    <a:pt x="16078" y="44891"/>
                    <a:pt x="16058" y="44878"/>
                    <a:pt x="16026" y="44865"/>
                  </a:cubicBezTo>
                  <a:cubicBezTo>
                    <a:pt x="15987" y="44852"/>
                    <a:pt x="15935" y="44839"/>
                    <a:pt x="15863" y="44832"/>
                  </a:cubicBezTo>
                  <a:lnTo>
                    <a:pt x="15564" y="44793"/>
                  </a:lnTo>
                  <a:cubicBezTo>
                    <a:pt x="15759" y="44058"/>
                    <a:pt x="15896" y="43310"/>
                    <a:pt x="15974" y="42549"/>
                  </a:cubicBezTo>
                  <a:cubicBezTo>
                    <a:pt x="16071" y="41587"/>
                    <a:pt x="16071" y="40631"/>
                    <a:pt x="15980" y="39675"/>
                  </a:cubicBezTo>
                  <a:cubicBezTo>
                    <a:pt x="15954" y="39447"/>
                    <a:pt x="15915" y="39109"/>
                    <a:pt x="15857" y="38667"/>
                  </a:cubicBezTo>
                  <a:cubicBezTo>
                    <a:pt x="15681" y="37366"/>
                    <a:pt x="15480" y="36033"/>
                    <a:pt x="15245" y="34654"/>
                  </a:cubicBezTo>
                  <a:cubicBezTo>
                    <a:pt x="15180" y="34270"/>
                    <a:pt x="15122" y="33971"/>
                    <a:pt x="15063" y="33757"/>
                  </a:cubicBezTo>
                  <a:cubicBezTo>
                    <a:pt x="15005" y="33542"/>
                    <a:pt x="14888" y="33217"/>
                    <a:pt x="14712" y="32775"/>
                  </a:cubicBezTo>
                  <a:cubicBezTo>
                    <a:pt x="14680" y="32697"/>
                    <a:pt x="14647" y="32632"/>
                    <a:pt x="14621" y="32573"/>
                  </a:cubicBezTo>
                  <a:cubicBezTo>
                    <a:pt x="14667" y="32554"/>
                    <a:pt x="14712" y="32514"/>
                    <a:pt x="14764" y="32469"/>
                  </a:cubicBezTo>
                  <a:cubicBezTo>
                    <a:pt x="14771" y="32462"/>
                    <a:pt x="14777" y="32456"/>
                    <a:pt x="14784" y="32449"/>
                  </a:cubicBezTo>
                  <a:close/>
                  <a:moveTo>
                    <a:pt x="13613" y="45704"/>
                  </a:moveTo>
                  <a:cubicBezTo>
                    <a:pt x="13613" y="45717"/>
                    <a:pt x="13626" y="45736"/>
                    <a:pt x="13665" y="45743"/>
                  </a:cubicBezTo>
                  <a:cubicBezTo>
                    <a:pt x="13698" y="45749"/>
                    <a:pt x="13789" y="45762"/>
                    <a:pt x="13932" y="45782"/>
                  </a:cubicBezTo>
                  <a:cubicBezTo>
                    <a:pt x="14036" y="45788"/>
                    <a:pt x="14127" y="45808"/>
                    <a:pt x="14192" y="45834"/>
                  </a:cubicBezTo>
                  <a:cubicBezTo>
                    <a:pt x="14211" y="45847"/>
                    <a:pt x="14263" y="45873"/>
                    <a:pt x="14341" y="45918"/>
                  </a:cubicBezTo>
                  <a:lnTo>
                    <a:pt x="14595" y="46074"/>
                  </a:lnTo>
                  <a:cubicBezTo>
                    <a:pt x="14641" y="46100"/>
                    <a:pt x="14667" y="46120"/>
                    <a:pt x="14673" y="46126"/>
                  </a:cubicBezTo>
                  <a:cubicBezTo>
                    <a:pt x="14699" y="46146"/>
                    <a:pt x="14719" y="46172"/>
                    <a:pt x="14738" y="46198"/>
                  </a:cubicBezTo>
                  <a:cubicBezTo>
                    <a:pt x="14790" y="46263"/>
                    <a:pt x="14836" y="46321"/>
                    <a:pt x="14875" y="46387"/>
                  </a:cubicBezTo>
                  <a:cubicBezTo>
                    <a:pt x="14894" y="46406"/>
                    <a:pt x="14907" y="46419"/>
                    <a:pt x="14914" y="46426"/>
                  </a:cubicBezTo>
                  <a:cubicBezTo>
                    <a:pt x="14923" y="46431"/>
                    <a:pt x="14930" y="46435"/>
                    <a:pt x="14937" y="46435"/>
                  </a:cubicBezTo>
                  <a:cubicBezTo>
                    <a:pt x="14946" y="46435"/>
                    <a:pt x="14955" y="46430"/>
                    <a:pt x="14966" y="46419"/>
                  </a:cubicBezTo>
                  <a:cubicBezTo>
                    <a:pt x="14966" y="46406"/>
                    <a:pt x="14966" y="46387"/>
                    <a:pt x="14946" y="46367"/>
                  </a:cubicBezTo>
                  <a:lnTo>
                    <a:pt x="14836" y="46198"/>
                  </a:lnTo>
                  <a:lnTo>
                    <a:pt x="14758" y="46126"/>
                  </a:lnTo>
                  <a:cubicBezTo>
                    <a:pt x="14719" y="46081"/>
                    <a:pt x="14660" y="46035"/>
                    <a:pt x="14576" y="45990"/>
                  </a:cubicBezTo>
                  <a:cubicBezTo>
                    <a:pt x="14459" y="45925"/>
                    <a:pt x="14394" y="45886"/>
                    <a:pt x="14374" y="45873"/>
                  </a:cubicBezTo>
                  <a:cubicBezTo>
                    <a:pt x="14309" y="45827"/>
                    <a:pt x="14276" y="45808"/>
                    <a:pt x="14263" y="45801"/>
                  </a:cubicBezTo>
                  <a:cubicBezTo>
                    <a:pt x="14231" y="45782"/>
                    <a:pt x="14185" y="45762"/>
                    <a:pt x="14127" y="45749"/>
                  </a:cubicBezTo>
                  <a:cubicBezTo>
                    <a:pt x="13984" y="45717"/>
                    <a:pt x="13815" y="45704"/>
                    <a:pt x="13613" y="45704"/>
                  </a:cubicBezTo>
                  <a:close/>
                  <a:moveTo>
                    <a:pt x="5067" y="21920"/>
                  </a:moveTo>
                  <a:cubicBezTo>
                    <a:pt x="4827" y="23923"/>
                    <a:pt x="4664" y="25913"/>
                    <a:pt x="4567" y="27903"/>
                  </a:cubicBezTo>
                  <a:cubicBezTo>
                    <a:pt x="4547" y="28307"/>
                    <a:pt x="4528" y="28612"/>
                    <a:pt x="4514" y="28814"/>
                  </a:cubicBezTo>
                  <a:cubicBezTo>
                    <a:pt x="4488" y="29074"/>
                    <a:pt x="4456" y="29380"/>
                    <a:pt x="4417" y="29731"/>
                  </a:cubicBezTo>
                  <a:lnTo>
                    <a:pt x="3422" y="37945"/>
                  </a:lnTo>
                  <a:cubicBezTo>
                    <a:pt x="3279" y="39090"/>
                    <a:pt x="3175" y="39948"/>
                    <a:pt x="3097" y="40533"/>
                  </a:cubicBezTo>
                  <a:cubicBezTo>
                    <a:pt x="2967" y="41483"/>
                    <a:pt x="2837" y="42341"/>
                    <a:pt x="2706" y="43102"/>
                  </a:cubicBezTo>
                  <a:cubicBezTo>
                    <a:pt x="2576" y="43857"/>
                    <a:pt x="2440" y="44481"/>
                    <a:pt x="2303" y="44975"/>
                  </a:cubicBezTo>
                  <a:cubicBezTo>
                    <a:pt x="2147" y="45535"/>
                    <a:pt x="1952" y="46035"/>
                    <a:pt x="1731" y="46478"/>
                  </a:cubicBezTo>
                  <a:cubicBezTo>
                    <a:pt x="1744" y="45255"/>
                    <a:pt x="1815" y="43896"/>
                    <a:pt x="1939" y="42413"/>
                  </a:cubicBezTo>
                  <a:cubicBezTo>
                    <a:pt x="2017" y="41418"/>
                    <a:pt x="2167" y="39929"/>
                    <a:pt x="2388" y="37951"/>
                  </a:cubicBezTo>
                  <a:lnTo>
                    <a:pt x="3715" y="26011"/>
                  </a:lnTo>
                  <a:cubicBezTo>
                    <a:pt x="3806" y="25192"/>
                    <a:pt x="3884" y="24574"/>
                    <a:pt x="3955" y="24177"/>
                  </a:cubicBezTo>
                  <a:cubicBezTo>
                    <a:pt x="4046" y="23650"/>
                    <a:pt x="4111" y="23253"/>
                    <a:pt x="4150" y="22993"/>
                  </a:cubicBezTo>
                  <a:cubicBezTo>
                    <a:pt x="4215" y="22603"/>
                    <a:pt x="4248" y="22252"/>
                    <a:pt x="4261" y="21953"/>
                  </a:cubicBezTo>
                  <a:lnTo>
                    <a:pt x="4456" y="21940"/>
                  </a:lnTo>
                  <a:cubicBezTo>
                    <a:pt x="4684" y="21933"/>
                    <a:pt x="4885" y="21920"/>
                    <a:pt x="5067" y="21920"/>
                  </a:cubicBezTo>
                  <a:close/>
                  <a:moveTo>
                    <a:pt x="4228" y="21953"/>
                  </a:moveTo>
                  <a:lnTo>
                    <a:pt x="4228" y="21953"/>
                  </a:lnTo>
                  <a:cubicBezTo>
                    <a:pt x="3780" y="24034"/>
                    <a:pt x="3493" y="26135"/>
                    <a:pt x="3357" y="28255"/>
                  </a:cubicBezTo>
                  <a:cubicBezTo>
                    <a:pt x="3311" y="29159"/>
                    <a:pt x="3279" y="29724"/>
                    <a:pt x="3253" y="29952"/>
                  </a:cubicBezTo>
                  <a:cubicBezTo>
                    <a:pt x="3220" y="30355"/>
                    <a:pt x="3175" y="30817"/>
                    <a:pt x="3103" y="31331"/>
                  </a:cubicBezTo>
                  <a:cubicBezTo>
                    <a:pt x="3077" y="31558"/>
                    <a:pt x="3012" y="32014"/>
                    <a:pt x="2915" y="32703"/>
                  </a:cubicBezTo>
                  <a:cubicBezTo>
                    <a:pt x="2264" y="37353"/>
                    <a:pt x="1822" y="42016"/>
                    <a:pt x="1581" y="46699"/>
                  </a:cubicBezTo>
                  <a:cubicBezTo>
                    <a:pt x="1575" y="46647"/>
                    <a:pt x="1562" y="46614"/>
                    <a:pt x="1542" y="46588"/>
                  </a:cubicBezTo>
                  <a:cubicBezTo>
                    <a:pt x="1315" y="44631"/>
                    <a:pt x="1178" y="43297"/>
                    <a:pt x="1120" y="42595"/>
                  </a:cubicBezTo>
                  <a:cubicBezTo>
                    <a:pt x="1003" y="41067"/>
                    <a:pt x="977" y="39701"/>
                    <a:pt x="1055" y="38504"/>
                  </a:cubicBezTo>
                  <a:cubicBezTo>
                    <a:pt x="1087" y="38042"/>
                    <a:pt x="1165" y="37288"/>
                    <a:pt x="1289" y="36254"/>
                  </a:cubicBezTo>
                  <a:cubicBezTo>
                    <a:pt x="1789" y="32098"/>
                    <a:pt x="2323" y="27995"/>
                    <a:pt x="2882" y="23943"/>
                  </a:cubicBezTo>
                  <a:cubicBezTo>
                    <a:pt x="2993" y="23110"/>
                    <a:pt x="3103" y="22480"/>
                    <a:pt x="3220" y="22057"/>
                  </a:cubicBezTo>
                  <a:cubicBezTo>
                    <a:pt x="3227" y="22037"/>
                    <a:pt x="3227" y="22018"/>
                    <a:pt x="3233" y="22005"/>
                  </a:cubicBezTo>
                  <a:lnTo>
                    <a:pt x="4228" y="21953"/>
                  </a:lnTo>
                  <a:close/>
                  <a:moveTo>
                    <a:pt x="13628" y="45447"/>
                  </a:moveTo>
                  <a:cubicBezTo>
                    <a:pt x="13664" y="45447"/>
                    <a:pt x="13698" y="45448"/>
                    <a:pt x="13730" y="45450"/>
                  </a:cubicBezTo>
                  <a:cubicBezTo>
                    <a:pt x="14029" y="45463"/>
                    <a:pt x="14283" y="45528"/>
                    <a:pt x="14485" y="45632"/>
                  </a:cubicBezTo>
                  <a:cubicBezTo>
                    <a:pt x="14569" y="45678"/>
                    <a:pt x="14699" y="45756"/>
                    <a:pt x="14862" y="45879"/>
                  </a:cubicBezTo>
                  <a:cubicBezTo>
                    <a:pt x="14959" y="45957"/>
                    <a:pt x="15037" y="46022"/>
                    <a:pt x="15083" y="46074"/>
                  </a:cubicBezTo>
                  <a:cubicBezTo>
                    <a:pt x="15154" y="46159"/>
                    <a:pt x="15226" y="46302"/>
                    <a:pt x="15311" y="46504"/>
                  </a:cubicBezTo>
                  <a:cubicBezTo>
                    <a:pt x="15317" y="46536"/>
                    <a:pt x="15330" y="46556"/>
                    <a:pt x="15350" y="46569"/>
                  </a:cubicBezTo>
                  <a:cubicBezTo>
                    <a:pt x="15359" y="46574"/>
                    <a:pt x="15370" y="46577"/>
                    <a:pt x="15382" y="46577"/>
                  </a:cubicBezTo>
                  <a:cubicBezTo>
                    <a:pt x="15412" y="46577"/>
                    <a:pt x="15451" y="46558"/>
                    <a:pt x="15493" y="46517"/>
                  </a:cubicBezTo>
                  <a:cubicBezTo>
                    <a:pt x="15610" y="46406"/>
                    <a:pt x="15733" y="46315"/>
                    <a:pt x="15863" y="46237"/>
                  </a:cubicBezTo>
                  <a:cubicBezTo>
                    <a:pt x="15993" y="46159"/>
                    <a:pt x="16071" y="46107"/>
                    <a:pt x="16091" y="46087"/>
                  </a:cubicBezTo>
                  <a:cubicBezTo>
                    <a:pt x="16110" y="46074"/>
                    <a:pt x="16136" y="46055"/>
                    <a:pt x="16156" y="46035"/>
                  </a:cubicBezTo>
                  <a:lnTo>
                    <a:pt x="16156" y="46035"/>
                  </a:lnTo>
                  <a:cubicBezTo>
                    <a:pt x="16084" y="46211"/>
                    <a:pt x="15980" y="46347"/>
                    <a:pt x="15844" y="46452"/>
                  </a:cubicBezTo>
                  <a:cubicBezTo>
                    <a:pt x="15753" y="46523"/>
                    <a:pt x="15616" y="46595"/>
                    <a:pt x="15434" y="46666"/>
                  </a:cubicBezTo>
                  <a:cubicBezTo>
                    <a:pt x="15128" y="46790"/>
                    <a:pt x="14901" y="46868"/>
                    <a:pt x="14745" y="46913"/>
                  </a:cubicBezTo>
                  <a:cubicBezTo>
                    <a:pt x="14686" y="46926"/>
                    <a:pt x="14563" y="46952"/>
                    <a:pt x="14367" y="46991"/>
                  </a:cubicBezTo>
                  <a:cubicBezTo>
                    <a:pt x="13990" y="47056"/>
                    <a:pt x="13672" y="47095"/>
                    <a:pt x="13411" y="47108"/>
                  </a:cubicBezTo>
                  <a:cubicBezTo>
                    <a:pt x="13297" y="47117"/>
                    <a:pt x="13186" y="47121"/>
                    <a:pt x="13078" y="47121"/>
                  </a:cubicBezTo>
                  <a:cubicBezTo>
                    <a:pt x="12853" y="47121"/>
                    <a:pt x="12642" y="47102"/>
                    <a:pt x="12449" y="47063"/>
                  </a:cubicBezTo>
                  <a:cubicBezTo>
                    <a:pt x="12371" y="47050"/>
                    <a:pt x="12319" y="47030"/>
                    <a:pt x="12286" y="47004"/>
                  </a:cubicBezTo>
                  <a:cubicBezTo>
                    <a:pt x="12260" y="46978"/>
                    <a:pt x="12241" y="46939"/>
                    <a:pt x="12228" y="46900"/>
                  </a:cubicBezTo>
                  <a:cubicBezTo>
                    <a:pt x="12137" y="46653"/>
                    <a:pt x="12176" y="46367"/>
                    <a:pt x="12345" y="46055"/>
                  </a:cubicBezTo>
                  <a:cubicBezTo>
                    <a:pt x="12455" y="45847"/>
                    <a:pt x="12599" y="45665"/>
                    <a:pt x="12768" y="45509"/>
                  </a:cubicBezTo>
                  <a:lnTo>
                    <a:pt x="12950" y="45489"/>
                  </a:lnTo>
                  <a:cubicBezTo>
                    <a:pt x="13138" y="45476"/>
                    <a:pt x="13268" y="45463"/>
                    <a:pt x="13340" y="45457"/>
                  </a:cubicBezTo>
                  <a:cubicBezTo>
                    <a:pt x="13446" y="45452"/>
                    <a:pt x="13542" y="45447"/>
                    <a:pt x="13628" y="45447"/>
                  </a:cubicBezTo>
                  <a:close/>
                  <a:moveTo>
                    <a:pt x="11918" y="1"/>
                  </a:moveTo>
                  <a:cubicBezTo>
                    <a:pt x="11614" y="1"/>
                    <a:pt x="11311" y="40"/>
                    <a:pt x="11012" y="120"/>
                  </a:cubicBezTo>
                  <a:cubicBezTo>
                    <a:pt x="10595" y="224"/>
                    <a:pt x="10218" y="400"/>
                    <a:pt x="9873" y="634"/>
                  </a:cubicBezTo>
                  <a:cubicBezTo>
                    <a:pt x="9880" y="615"/>
                    <a:pt x="9886" y="595"/>
                    <a:pt x="9906" y="569"/>
                  </a:cubicBezTo>
                  <a:cubicBezTo>
                    <a:pt x="9932" y="537"/>
                    <a:pt x="9945" y="517"/>
                    <a:pt x="9945" y="511"/>
                  </a:cubicBezTo>
                  <a:cubicBezTo>
                    <a:pt x="9984" y="452"/>
                    <a:pt x="9984" y="407"/>
                    <a:pt x="9952" y="374"/>
                  </a:cubicBezTo>
                  <a:cubicBezTo>
                    <a:pt x="9934" y="357"/>
                    <a:pt x="9911" y="348"/>
                    <a:pt x="9878" y="348"/>
                  </a:cubicBezTo>
                  <a:cubicBezTo>
                    <a:pt x="9862" y="348"/>
                    <a:pt x="9843" y="350"/>
                    <a:pt x="9821" y="355"/>
                  </a:cubicBezTo>
                  <a:cubicBezTo>
                    <a:pt x="9665" y="387"/>
                    <a:pt x="9516" y="472"/>
                    <a:pt x="9366" y="608"/>
                  </a:cubicBezTo>
                  <a:cubicBezTo>
                    <a:pt x="9282" y="693"/>
                    <a:pt x="9165" y="829"/>
                    <a:pt x="9022" y="1018"/>
                  </a:cubicBezTo>
                  <a:cubicBezTo>
                    <a:pt x="8943" y="1122"/>
                    <a:pt x="8898" y="1206"/>
                    <a:pt x="8872" y="1265"/>
                  </a:cubicBezTo>
                  <a:cubicBezTo>
                    <a:pt x="8846" y="1350"/>
                    <a:pt x="8833" y="1460"/>
                    <a:pt x="8839" y="1597"/>
                  </a:cubicBezTo>
                  <a:cubicBezTo>
                    <a:pt x="8846" y="1662"/>
                    <a:pt x="8852" y="1759"/>
                    <a:pt x="8865" y="1896"/>
                  </a:cubicBezTo>
                  <a:cubicBezTo>
                    <a:pt x="8865" y="1915"/>
                    <a:pt x="8872" y="1935"/>
                    <a:pt x="8885" y="1954"/>
                  </a:cubicBezTo>
                  <a:cubicBezTo>
                    <a:pt x="8865" y="1954"/>
                    <a:pt x="8839" y="1961"/>
                    <a:pt x="8820" y="1967"/>
                  </a:cubicBezTo>
                  <a:cubicBezTo>
                    <a:pt x="8599" y="2045"/>
                    <a:pt x="8397" y="2176"/>
                    <a:pt x="8215" y="2358"/>
                  </a:cubicBezTo>
                  <a:cubicBezTo>
                    <a:pt x="8039" y="2527"/>
                    <a:pt x="7903" y="2728"/>
                    <a:pt x="7792" y="2956"/>
                  </a:cubicBezTo>
                  <a:cubicBezTo>
                    <a:pt x="7617" y="3327"/>
                    <a:pt x="7513" y="3795"/>
                    <a:pt x="7480" y="4374"/>
                  </a:cubicBezTo>
                  <a:cubicBezTo>
                    <a:pt x="7435" y="5395"/>
                    <a:pt x="7597" y="6383"/>
                    <a:pt x="7968" y="7339"/>
                  </a:cubicBezTo>
                  <a:cubicBezTo>
                    <a:pt x="7973" y="7341"/>
                    <a:pt x="7978" y="7342"/>
                    <a:pt x="7984" y="7342"/>
                  </a:cubicBezTo>
                  <a:cubicBezTo>
                    <a:pt x="7998" y="7342"/>
                    <a:pt x="8012" y="7336"/>
                    <a:pt x="8026" y="7326"/>
                  </a:cubicBezTo>
                  <a:cubicBezTo>
                    <a:pt x="8032" y="7328"/>
                    <a:pt x="8037" y="7329"/>
                    <a:pt x="8043" y="7329"/>
                  </a:cubicBezTo>
                  <a:cubicBezTo>
                    <a:pt x="8060" y="7329"/>
                    <a:pt x="8079" y="7323"/>
                    <a:pt x="8098" y="7313"/>
                  </a:cubicBezTo>
                  <a:cubicBezTo>
                    <a:pt x="8280" y="7268"/>
                    <a:pt x="8410" y="7242"/>
                    <a:pt x="8501" y="7229"/>
                  </a:cubicBezTo>
                  <a:cubicBezTo>
                    <a:pt x="8508" y="7229"/>
                    <a:pt x="8514" y="7229"/>
                    <a:pt x="8521" y="7222"/>
                  </a:cubicBezTo>
                  <a:lnTo>
                    <a:pt x="8521" y="7222"/>
                  </a:lnTo>
                  <a:lnTo>
                    <a:pt x="8514" y="7248"/>
                  </a:lnTo>
                  <a:cubicBezTo>
                    <a:pt x="8495" y="7326"/>
                    <a:pt x="8488" y="7411"/>
                    <a:pt x="8495" y="7515"/>
                  </a:cubicBezTo>
                  <a:cubicBezTo>
                    <a:pt x="8501" y="7573"/>
                    <a:pt x="8514" y="7664"/>
                    <a:pt x="8527" y="7788"/>
                  </a:cubicBezTo>
                  <a:lnTo>
                    <a:pt x="8573" y="8068"/>
                  </a:lnTo>
                  <a:cubicBezTo>
                    <a:pt x="8579" y="8113"/>
                    <a:pt x="8592" y="8152"/>
                    <a:pt x="8599" y="8185"/>
                  </a:cubicBezTo>
                  <a:lnTo>
                    <a:pt x="8592" y="8185"/>
                  </a:lnTo>
                  <a:cubicBezTo>
                    <a:pt x="8559" y="8183"/>
                    <a:pt x="8526" y="8182"/>
                    <a:pt x="8492" y="8182"/>
                  </a:cubicBezTo>
                  <a:cubicBezTo>
                    <a:pt x="8399" y="8182"/>
                    <a:pt x="8302" y="8188"/>
                    <a:pt x="8202" y="8198"/>
                  </a:cubicBezTo>
                  <a:cubicBezTo>
                    <a:pt x="8241" y="8152"/>
                    <a:pt x="8261" y="8107"/>
                    <a:pt x="8261" y="8061"/>
                  </a:cubicBezTo>
                  <a:cubicBezTo>
                    <a:pt x="8261" y="7996"/>
                    <a:pt x="8222" y="7951"/>
                    <a:pt x="8157" y="7912"/>
                  </a:cubicBezTo>
                  <a:cubicBezTo>
                    <a:pt x="8118" y="7886"/>
                    <a:pt x="8059" y="7873"/>
                    <a:pt x="7974" y="7860"/>
                  </a:cubicBezTo>
                  <a:cubicBezTo>
                    <a:pt x="7858" y="7844"/>
                    <a:pt x="7739" y="7836"/>
                    <a:pt x="7619" y="7836"/>
                  </a:cubicBezTo>
                  <a:cubicBezTo>
                    <a:pt x="7191" y="7836"/>
                    <a:pt x="6743" y="7936"/>
                    <a:pt x="6270" y="8139"/>
                  </a:cubicBezTo>
                  <a:cubicBezTo>
                    <a:pt x="6023" y="8243"/>
                    <a:pt x="5770" y="8380"/>
                    <a:pt x="5497" y="8549"/>
                  </a:cubicBezTo>
                  <a:cubicBezTo>
                    <a:pt x="5301" y="8666"/>
                    <a:pt x="5054" y="8829"/>
                    <a:pt x="4762" y="9037"/>
                  </a:cubicBezTo>
                  <a:cubicBezTo>
                    <a:pt x="4528" y="9199"/>
                    <a:pt x="4358" y="9329"/>
                    <a:pt x="4261" y="9420"/>
                  </a:cubicBezTo>
                  <a:cubicBezTo>
                    <a:pt x="4020" y="9642"/>
                    <a:pt x="3793" y="9941"/>
                    <a:pt x="3584" y="10311"/>
                  </a:cubicBezTo>
                  <a:cubicBezTo>
                    <a:pt x="3500" y="10455"/>
                    <a:pt x="3454" y="10578"/>
                    <a:pt x="3435" y="10682"/>
                  </a:cubicBezTo>
                  <a:cubicBezTo>
                    <a:pt x="3415" y="10793"/>
                    <a:pt x="3422" y="10903"/>
                    <a:pt x="3454" y="11014"/>
                  </a:cubicBezTo>
                  <a:cubicBezTo>
                    <a:pt x="3474" y="11072"/>
                    <a:pt x="3506" y="11131"/>
                    <a:pt x="3552" y="11176"/>
                  </a:cubicBezTo>
                  <a:cubicBezTo>
                    <a:pt x="3597" y="11228"/>
                    <a:pt x="3650" y="11254"/>
                    <a:pt x="3708" y="11267"/>
                  </a:cubicBezTo>
                  <a:cubicBezTo>
                    <a:pt x="3747" y="11267"/>
                    <a:pt x="3793" y="11261"/>
                    <a:pt x="3845" y="11241"/>
                  </a:cubicBezTo>
                  <a:cubicBezTo>
                    <a:pt x="3877" y="11235"/>
                    <a:pt x="3923" y="11222"/>
                    <a:pt x="3981" y="11196"/>
                  </a:cubicBezTo>
                  <a:cubicBezTo>
                    <a:pt x="4057" y="11169"/>
                    <a:pt x="4137" y="11155"/>
                    <a:pt x="4222" y="11155"/>
                  </a:cubicBezTo>
                  <a:cubicBezTo>
                    <a:pt x="4239" y="11155"/>
                    <a:pt x="4257" y="11156"/>
                    <a:pt x="4274" y="11157"/>
                  </a:cubicBezTo>
                  <a:cubicBezTo>
                    <a:pt x="4267" y="11170"/>
                    <a:pt x="4267" y="11189"/>
                    <a:pt x="4267" y="11209"/>
                  </a:cubicBezTo>
                  <a:cubicBezTo>
                    <a:pt x="4261" y="11293"/>
                    <a:pt x="4235" y="11391"/>
                    <a:pt x="4196" y="11495"/>
                  </a:cubicBezTo>
                  <a:cubicBezTo>
                    <a:pt x="4170" y="11567"/>
                    <a:pt x="4131" y="11658"/>
                    <a:pt x="4066" y="11775"/>
                  </a:cubicBezTo>
                  <a:lnTo>
                    <a:pt x="3871" y="12171"/>
                  </a:lnTo>
                  <a:cubicBezTo>
                    <a:pt x="3812" y="12289"/>
                    <a:pt x="3760" y="12367"/>
                    <a:pt x="3708" y="12412"/>
                  </a:cubicBezTo>
                  <a:cubicBezTo>
                    <a:pt x="3682" y="12438"/>
                    <a:pt x="3669" y="12464"/>
                    <a:pt x="3669" y="12477"/>
                  </a:cubicBezTo>
                  <a:cubicBezTo>
                    <a:pt x="3617" y="12503"/>
                    <a:pt x="3565" y="12529"/>
                    <a:pt x="3506" y="12562"/>
                  </a:cubicBezTo>
                  <a:cubicBezTo>
                    <a:pt x="3090" y="12789"/>
                    <a:pt x="2778" y="13088"/>
                    <a:pt x="2563" y="13446"/>
                  </a:cubicBezTo>
                  <a:cubicBezTo>
                    <a:pt x="2446" y="13641"/>
                    <a:pt x="2368" y="13843"/>
                    <a:pt x="2323" y="14057"/>
                  </a:cubicBezTo>
                  <a:cubicBezTo>
                    <a:pt x="2277" y="14279"/>
                    <a:pt x="2271" y="14500"/>
                    <a:pt x="2297" y="14714"/>
                  </a:cubicBezTo>
                  <a:cubicBezTo>
                    <a:pt x="2303" y="14747"/>
                    <a:pt x="2310" y="14773"/>
                    <a:pt x="2316" y="14799"/>
                  </a:cubicBezTo>
                  <a:cubicBezTo>
                    <a:pt x="2310" y="14805"/>
                    <a:pt x="2297" y="14812"/>
                    <a:pt x="2284" y="14825"/>
                  </a:cubicBezTo>
                  <a:cubicBezTo>
                    <a:pt x="2128" y="15007"/>
                    <a:pt x="1985" y="15202"/>
                    <a:pt x="1868" y="15423"/>
                  </a:cubicBezTo>
                  <a:cubicBezTo>
                    <a:pt x="1802" y="15540"/>
                    <a:pt x="1757" y="15651"/>
                    <a:pt x="1731" y="15755"/>
                  </a:cubicBezTo>
                  <a:cubicBezTo>
                    <a:pt x="1711" y="15826"/>
                    <a:pt x="1698" y="15904"/>
                    <a:pt x="1692" y="16002"/>
                  </a:cubicBezTo>
                  <a:cubicBezTo>
                    <a:pt x="1672" y="16269"/>
                    <a:pt x="1692" y="16522"/>
                    <a:pt x="1757" y="16756"/>
                  </a:cubicBezTo>
                  <a:cubicBezTo>
                    <a:pt x="1828" y="17017"/>
                    <a:pt x="1946" y="17238"/>
                    <a:pt x="2102" y="17413"/>
                  </a:cubicBezTo>
                  <a:cubicBezTo>
                    <a:pt x="2160" y="17478"/>
                    <a:pt x="2238" y="17556"/>
                    <a:pt x="2336" y="17634"/>
                  </a:cubicBezTo>
                  <a:cubicBezTo>
                    <a:pt x="2427" y="17712"/>
                    <a:pt x="2505" y="17771"/>
                    <a:pt x="2570" y="17803"/>
                  </a:cubicBezTo>
                  <a:cubicBezTo>
                    <a:pt x="2674" y="17869"/>
                    <a:pt x="2804" y="17914"/>
                    <a:pt x="2960" y="17934"/>
                  </a:cubicBezTo>
                  <a:cubicBezTo>
                    <a:pt x="3071" y="17953"/>
                    <a:pt x="3207" y="17960"/>
                    <a:pt x="3383" y="17960"/>
                  </a:cubicBezTo>
                  <a:cubicBezTo>
                    <a:pt x="3617" y="17960"/>
                    <a:pt x="3806" y="17947"/>
                    <a:pt x="3955" y="17914"/>
                  </a:cubicBezTo>
                  <a:cubicBezTo>
                    <a:pt x="4014" y="17908"/>
                    <a:pt x="4053" y="17888"/>
                    <a:pt x="4079" y="17869"/>
                  </a:cubicBezTo>
                  <a:cubicBezTo>
                    <a:pt x="4079" y="17908"/>
                    <a:pt x="4079" y="17940"/>
                    <a:pt x="4085" y="17960"/>
                  </a:cubicBezTo>
                  <a:cubicBezTo>
                    <a:pt x="4085" y="17979"/>
                    <a:pt x="4098" y="18018"/>
                    <a:pt x="4118" y="18077"/>
                  </a:cubicBezTo>
                  <a:cubicBezTo>
                    <a:pt x="4131" y="18116"/>
                    <a:pt x="4150" y="18148"/>
                    <a:pt x="4170" y="18174"/>
                  </a:cubicBezTo>
                  <a:cubicBezTo>
                    <a:pt x="4189" y="18194"/>
                    <a:pt x="4209" y="18207"/>
                    <a:pt x="4228" y="18213"/>
                  </a:cubicBezTo>
                  <a:cubicBezTo>
                    <a:pt x="4215" y="18265"/>
                    <a:pt x="4209" y="18337"/>
                    <a:pt x="4202" y="18415"/>
                  </a:cubicBezTo>
                  <a:lnTo>
                    <a:pt x="4059" y="19690"/>
                  </a:lnTo>
                  <a:cubicBezTo>
                    <a:pt x="4007" y="20177"/>
                    <a:pt x="3929" y="20659"/>
                    <a:pt x="3825" y="21140"/>
                  </a:cubicBezTo>
                  <a:cubicBezTo>
                    <a:pt x="3812" y="21211"/>
                    <a:pt x="3812" y="21270"/>
                    <a:pt x="3825" y="21302"/>
                  </a:cubicBezTo>
                  <a:cubicBezTo>
                    <a:pt x="3825" y="21309"/>
                    <a:pt x="3754" y="21322"/>
                    <a:pt x="3604" y="21341"/>
                  </a:cubicBezTo>
                  <a:cubicBezTo>
                    <a:pt x="3454" y="21367"/>
                    <a:pt x="3344" y="21380"/>
                    <a:pt x="3285" y="21387"/>
                  </a:cubicBezTo>
                  <a:cubicBezTo>
                    <a:pt x="3162" y="21393"/>
                    <a:pt x="3006" y="21400"/>
                    <a:pt x="2811" y="21406"/>
                  </a:cubicBezTo>
                  <a:cubicBezTo>
                    <a:pt x="2531" y="21406"/>
                    <a:pt x="2375" y="21413"/>
                    <a:pt x="2342" y="21413"/>
                  </a:cubicBezTo>
                  <a:cubicBezTo>
                    <a:pt x="1939" y="21432"/>
                    <a:pt x="1549" y="21478"/>
                    <a:pt x="1159" y="21556"/>
                  </a:cubicBezTo>
                  <a:cubicBezTo>
                    <a:pt x="859" y="21615"/>
                    <a:pt x="632" y="21699"/>
                    <a:pt x="482" y="21810"/>
                  </a:cubicBezTo>
                  <a:cubicBezTo>
                    <a:pt x="372" y="21888"/>
                    <a:pt x="248" y="22024"/>
                    <a:pt x="112" y="22219"/>
                  </a:cubicBezTo>
                  <a:cubicBezTo>
                    <a:pt x="14" y="22356"/>
                    <a:pt x="1" y="22454"/>
                    <a:pt x="60" y="22519"/>
                  </a:cubicBezTo>
                  <a:cubicBezTo>
                    <a:pt x="86" y="22551"/>
                    <a:pt x="138" y="22564"/>
                    <a:pt x="216" y="22577"/>
                  </a:cubicBezTo>
                  <a:cubicBezTo>
                    <a:pt x="267" y="22580"/>
                    <a:pt x="327" y="22581"/>
                    <a:pt x="396" y="22581"/>
                  </a:cubicBezTo>
                  <a:cubicBezTo>
                    <a:pt x="495" y="22581"/>
                    <a:pt x="612" y="22578"/>
                    <a:pt x="749" y="22571"/>
                  </a:cubicBezTo>
                  <a:cubicBezTo>
                    <a:pt x="901" y="22558"/>
                    <a:pt x="1030" y="22554"/>
                    <a:pt x="1133" y="22554"/>
                  </a:cubicBezTo>
                  <a:cubicBezTo>
                    <a:pt x="1192" y="22554"/>
                    <a:pt x="1242" y="22555"/>
                    <a:pt x="1282" y="22558"/>
                  </a:cubicBezTo>
                  <a:cubicBezTo>
                    <a:pt x="1393" y="22558"/>
                    <a:pt x="1464" y="22551"/>
                    <a:pt x="1497" y="22525"/>
                  </a:cubicBezTo>
                  <a:cubicBezTo>
                    <a:pt x="1542" y="22499"/>
                    <a:pt x="1575" y="22421"/>
                    <a:pt x="1607" y="22304"/>
                  </a:cubicBezTo>
                  <a:cubicBezTo>
                    <a:pt x="1633" y="22187"/>
                    <a:pt x="1672" y="22115"/>
                    <a:pt x="1724" y="22089"/>
                  </a:cubicBezTo>
                  <a:cubicBezTo>
                    <a:pt x="1757" y="22076"/>
                    <a:pt x="1796" y="22070"/>
                    <a:pt x="1842" y="22070"/>
                  </a:cubicBezTo>
                  <a:lnTo>
                    <a:pt x="3071" y="22011"/>
                  </a:lnTo>
                  <a:lnTo>
                    <a:pt x="3071" y="22011"/>
                  </a:lnTo>
                  <a:cubicBezTo>
                    <a:pt x="2954" y="22454"/>
                    <a:pt x="2856" y="22896"/>
                    <a:pt x="2778" y="23345"/>
                  </a:cubicBezTo>
                  <a:cubicBezTo>
                    <a:pt x="2706" y="23748"/>
                    <a:pt x="2628" y="24268"/>
                    <a:pt x="2537" y="24899"/>
                  </a:cubicBezTo>
                  <a:cubicBezTo>
                    <a:pt x="1991" y="28846"/>
                    <a:pt x="1490" y="32749"/>
                    <a:pt x="1035" y="36612"/>
                  </a:cubicBezTo>
                  <a:cubicBezTo>
                    <a:pt x="964" y="37197"/>
                    <a:pt x="911" y="37678"/>
                    <a:pt x="879" y="38068"/>
                  </a:cubicBezTo>
                  <a:cubicBezTo>
                    <a:pt x="775" y="39350"/>
                    <a:pt x="775" y="40793"/>
                    <a:pt x="892" y="42406"/>
                  </a:cubicBezTo>
                  <a:cubicBezTo>
                    <a:pt x="931" y="42998"/>
                    <a:pt x="1003" y="43766"/>
                    <a:pt x="1107" y="44715"/>
                  </a:cubicBezTo>
                  <a:cubicBezTo>
                    <a:pt x="1081" y="44715"/>
                    <a:pt x="1048" y="44728"/>
                    <a:pt x="1022" y="44754"/>
                  </a:cubicBezTo>
                  <a:cubicBezTo>
                    <a:pt x="996" y="44767"/>
                    <a:pt x="964" y="44800"/>
                    <a:pt x="918" y="44845"/>
                  </a:cubicBezTo>
                  <a:cubicBezTo>
                    <a:pt x="892" y="44871"/>
                    <a:pt x="833" y="44904"/>
                    <a:pt x="749" y="44943"/>
                  </a:cubicBezTo>
                  <a:cubicBezTo>
                    <a:pt x="671" y="44975"/>
                    <a:pt x="619" y="45014"/>
                    <a:pt x="593" y="45047"/>
                  </a:cubicBezTo>
                  <a:cubicBezTo>
                    <a:pt x="554" y="45092"/>
                    <a:pt x="521" y="45177"/>
                    <a:pt x="502" y="45300"/>
                  </a:cubicBezTo>
                  <a:cubicBezTo>
                    <a:pt x="489" y="45372"/>
                    <a:pt x="482" y="45430"/>
                    <a:pt x="495" y="45476"/>
                  </a:cubicBezTo>
                  <a:cubicBezTo>
                    <a:pt x="508" y="45522"/>
                    <a:pt x="541" y="45580"/>
                    <a:pt x="599" y="45632"/>
                  </a:cubicBezTo>
                  <a:cubicBezTo>
                    <a:pt x="736" y="45762"/>
                    <a:pt x="892" y="45853"/>
                    <a:pt x="1068" y="45892"/>
                  </a:cubicBezTo>
                  <a:cubicBezTo>
                    <a:pt x="1100" y="45899"/>
                    <a:pt x="1128" y="45902"/>
                    <a:pt x="1152" y="45902"/>
                  </a:cubicBezTo>
                  <a:cubicBezTo>
                    <a:pt x="1177" y="45902"/>
                    <a:pt x="1198" y="45899"/>
                    <a:pt x="1217" y="45892"/>
                  </a:cubicBezTo>
                  <a:cubicBezTo>
                    <a:pt x="1224" y="45892"/>
                    <a:pt x="1237" y="45886"/>
                    <a:pt x="1243" y="45879"/>
                  </a:cubicBezTo>
                  <a:cubicBezTo>
                    <a:pt x="1276" y="46152"/>
                    <a:pt x="1308" y="46432"/>
                    <a:pt x="1347" y="46725"/>
                  </a:cubicBezTo>
                  <a:cubicBezTo>
                    <a:pt x="1354" y="46796"/>
                    <a:pt x="1367" y="46848"/>
                    <a:pt x="1399" y="46868"/>
                  </a:cubicBezTo>
                  <a:cubicBezTo>
                    <a:pt x="1419" y="46926"/>
                    <a:pt x="1445" y="46985"/>
                    <a:pt x="1477" y="47037"/>
                  </a:cubicBezTo>
                  <a:cubicBezTo>
                    <a:pt x="1503" y="47082"/>
                    <a:pt x="1536" y="47108"/>
                    <a:pt x="1562" y="47121"/>
                  </a:cubicBezTo>
                  <a:cubicBezTo>
                    <a:pt x="1562" y="47134"/>
                    <a:pt x="1562" y="47154"/>
                    <a:pt x="1562" y="47167"/>
                  </a:cubicBezTo>
                  <a:cubicBezTo>
                    <a:pt x="1566" y="47167"/>
                    <a:pt x="1571" y="47168"/>
                    <a:pt x="1575" y="47168"/>
                  </a:cubicBezTo>
                  <a:cubicBezTo>
                    <a:pt x="1621" y="47168"/>
                    <a:pt x="1662" y="47136"/>
                    <a:pt x="1685" y="47089"/>
                  </a:cubicBezTo>
                  <a:cubicBezTo>
                    <a:pt x="1698" y="47069"/>
                    <a:pt x="1711" y="47050"/>
                    <a:pt x="1724" y="47024"/>
                  </a:cubicBezTo>
                  <a:cubicBezTo>
                    <a:pt x="1894" y="46692"/>
                    <a:pt x="2056" y="46328"/>
                    <a:pt x="2199" y="45951"/>
                  </a:cubicBezTo>
                  <a:lnTo>
                    <a:pt x="2245" y="45951"/>
                  </a:lnTo>
                  <a:lnTo>
                    <a:pt x="4410" y="45873"/>
                  </a:lnTo>
                  <a:cubicBezTo>
                    <a:pt x="4996" y="45853"/>
                    <a:pt x="5438" y="45827"/>
                    <a:pt x="5737" y="45795"/>
                  </a:cubicBezTo>
                  <a:cubicBezTo>
                    <a:pt x="6225" y="45736"/>
                    <a:pt x="6661" y="45645"/>
                    <a:pt x="7031" y="45515"/>
                  </a:cubicBezTo>
                  <a:cubicBezTo>
                    <a:pt x="7207" y="45450"/>
                    <a:pt x="7344" y="45378"/>
                    <a:pt x="7441" y="45307"/>
                  </a:cubicBezTo>
                  <a:cubicBezTo>
                    <a:pt x="7552" y="45209"/>
                    <a:pt x="7617" y="45105"/>
                    <a:pt x="7636" y="44982"/>
                  </a:cubicBezTo>
                  <a:cubicBezTo>
                    <a:pt x="7656" y="44969"/>
                    <a:pt x="7669" y="44949"/>
                    <a:pt x="7675" y="44923"/>
                  </a:cubicBezTo>
                  <a:cubicBezTo>
                    <a:pt x="7695" y="44871"/>
                    <a:pt x="7682" y="44793"/>
                    <a:pt x="7656" y="44696"/>
                  </a:cubicBezTo>
                  <a:cubicBezTo>
                    <a:pt x="7584" y="44409"/>
                    <a:pt x="7545" y="44084"/>
                    <a:pt x="7545" y="43714"/>
                  </a:cubicBezTo>
                  <a:cubicBezTo>
                    <a:pt x="7545" y="43479"/>
                    <a:pt x="7565" y="43148"/>
                    <a:pt x="7597" y="42719"/>
                  </a:cubicBezTo>
                  <a:cubicBezTo>
                    <a:pt x="7649" y="42081"/>
                    <a:pt x="7701" y="41554"/>
                    <a:pt x="7760" y="41125"/>
                  </a:cubicBezTo>
                  <a:cubicBezTo>
                    <a:pt x="7825" y="40670"/>
                    <a:pt x="7929" y="40117"/>
                    <a:pt x="8065" y="39460"/>
                  </a:cubicBezTo>
                  <a:cubicBezTo>
                    <a:pt x="8235" y="38719"/>
                    <a:pt x="8352" y="38166"/>
                    <a:pt x="8430" y="37802"/>
                  </a:cubicBezTo>
                  <a:cubicBezTo>
                    <a:pt x="8716" y="36462"/>
                    <a:pt x="8833" y="35344"/>
                    <a:pt x="8794" y="34459"/>
                  </a:cubicBezTo>
                  <a:cubicBezTo>
                    <a:pt x="8774" y="34062"/>
                    <a:pt x="8703" y="33750"/>
                    <a:pt x="8573" y="33529"/>
                  </a:cubicBezTo>
                  <a:lnTo>
                    <a:pt x="8573" y="33529"/>
                  </a:lnTo>
                  <a:cubicBezTo>
                    <a:pt x="8644" y="33539"/>
                    <a:pt x="8709" y="33545"/>
                    <a:pt x="8766" y="33545"/>
                  </a:cubicBezTo>
                  <a:cubicBezTo>
                    <a:pt x="8787" y="33545"/>
                    <a:pt x="8807" y="33544"/>
                    <a:pt x="8826" y="33542"/>
                  </a:cubicBezTo>
                  <a:cubicBezTo>
                    <a:pt x="9035" y="33510"/>
                    <a:pt x="9204" y="33399"/>
                    <a:pt x="9347" y="33210"/>
                  </a:cubicBezTo>
                  <a:cubicBezTo>
                    <a:pt x="9451" y="33061"/>
                    <a:pt x="9522" y="32866"/>
                    <a:pt x="9561" y="32625"/>
                  </a:cubicBezTo>
                  <a:cubicBezTo>
                    <a:pt x="9574" y="32521"/>
                    <a:pt x="9561" y="32443"/>
                    <a:pt x="9522" y="32404"/>
                  </a:cubicBezTo>
                  <a:cubicBezTo>
                    <a:pt x="9516" y="32397"/>
                    <a:pt x="9496" y="32384"/>
                    <a:pt x="9464" y="32358"/>
                  </a:cubicBezTo>
                  <a:cubicBezTo>
                    <a:pt x="9431" y="32339"/>
                    <a:pt x="9418" y="32326"/>
                    <a:pt x="9405" y="32306"/>
                  </a:cubicBezTo>
                  <a:cubicBezTo>
                    <a:pt x="9392" y="32287"/>
                    <a:pt x="9392" y="32261"/>
                    <a:pt x="9392" y="32222"/>
                  </a:cubicBezTo>
                  <a:cubicBezTo>
                    <a:pt x="9386" y="32176"/>
                    <a:pt x="9386" y="32150"/>
                    <a:pt x="9386" y="32137"/>
                  </a:cubicBezTo>
                  <a:cubicBezTo>
                    <a:pt x="9366" y="32092"/>
                    <a:pt x="9334" y="32053"/>
                    <a:pt x="9282" y="32027"/>
                  </a:cubicBezTo>
                  <a:cubicBezTo>
                    <a:pt x="9210" y="31994"/>
                    <a:pt x="9165" y="31975"/>
                    <a:pt x="9132" y="31962"/>
                  </a:cubicBezTo>
                  <a:cubicBezTo>
                    <a:pt x="9080" y="31936"/>
                    <a:pt x="9048" y="31910"/>
                    <a:pt x="9028" y="31877"/>
                  </a:cubicBezTo>
                  <a:cubicBezTo>
                    <a:pt x="9015" y="31851"/>
                    <a:pt x="9015" y="31806"/>
                    <a:pt x="9022" y="31741"/>
                  </a:cubicBezTo>
                  <a:lnTo>
                    <a:pt x="9204" y="30466"/>
                  </a:lnTo>
                  <a:cubicBezTo>
                    <a:pt x="9210" y="30446"/>
                    <a:pt x="9210" y="30433"/>
                    <a:pt x="9210" y="30420"/>
                  </a:cubicBezTo>
                  <a:cubicBezTo>
                    <a:pt x="9360" y="30420"/>
                    <a:pt x="9529" y="30388"/>
                    <a:pt x="9730" y="30303"/>
                  </a:cubicBezTo>
                  <a:lnTo>
                    <a:pt x="9730" y="30310"/>
                  </a:lnTo>
                  <a:cubicBezTo>
                    <a:pt x="9828" y="30895"/>
                    <a:pt x="9978" y="31480"/>
                    <a:pt x="10166" y="32066"/>
                  </a:cubicBezTo>
                  <a:cubicBezTo>
                    <a:pt x="10095" y="32157"/>
                    <a:pt x="10049" y="32222"/>
                    <a:pt x="10036" y="32254"/>
                  </a:cubicBezTo>
                  <a:cubicBezTo>
                    <a:pt x="9991" y="32326"/>
                    <a:pt x="9971" y="32397"/>
                    <a:pt x="9984" y="32462"/>
                  </a:cubicBezTo>
                  <a:cubicBezTo>
                    <a:pt x="9991" y="32527"/>
                    <a:pt x="10023" y="32593"/>
                    <a:pt x="10082" y="32651"/>
                  </a:cubicBezTo>
                  <a:cubicBezTo>
                    <a:pt x="10121" y="32690"/>
                    <a:pt x="10179" y="32736"/>
                    <a:pt x="10264" y="32781"/>
                  </a:cubicBezTo>
                  <a:cubicBezTo>
                    <a:pt x="10407" y="32879"/>
                    <a:pt x="10530" y="32944"/>
                    <a:pt x="10628" y="32963"/>
                  </a:cubicBezTo>
                  <a:cubicBezTo>
                    <a:pt x="10550" y="33041"/>
                    <a:pt x="10498" y="33132"/>
                    <a:pt x="10478" y="33236"/>
                  </a:cubicBezTo>
                  <a:cubicBezTo>
                    <a:pt x="10465" y="33334"/>
                    <a:pt x="10472" y="33438"/>
                    <a:pt x="10504" y="33549"/>
                  </a:cubicBezTo>
                  <a:cubicBezTo>
                    <a:pt x="10524" y="33627"/>
                    <a:pt x="10556" y="33724"/>
                    <a:pt x="10608" y="33854"/>
                  </a:cubicBezTo>
                  <a:lnTo>
                    <a:pt x="10973" y="34752"/>
                  </a:lnTo>
                  <a:cubicBezTo>
                    <a:pt x="11473" y="35994"/>
                    <a:pt x="11831" y="36898"/>
                    <a:pt x="12052" y="37464"/>
                  </a:cubicBezTo>
                  <a:cubicBezTo>
                    <a:pt x="12332" y="38199"/>
                    <a:pt x="12546" y="38803"/>
                    <a:pt x="12690" y="39278"/>
                  </a:cubicBezTo>
                  <a:cubicBezTo>
                    <a:pt x="12885" y="39948"/>
                    <a:pt x="13002" y="40572"/>
                    <a:pt x="13047" y="41151"/>
                  </a:cubicBezTo>
                  <a:cubicBezTo>
                    <a:pt x="13067" y="41392"/>
                    <a:pt x="13080" y="41762"/>
                    <a:pt x="13080" y="42250"/>
                  </a:cubicBezTo>
                  <a:cubicBezTo>
                    <a:pt x="13080" y="42686"/>
                    <a:pt x="13073" y="43018"/>
                    <a:pt x="13060" y="43232"/>
                  </a:cubicBezTo>
                  <a:cubicBezTo>
                    <a:pt x="13041" y="43596"/>
                    <a:pt x="12995" y="43922"/>
                    <a:pt x="12930" y="44208"/>
                  </a:cubicBezTo>
                  <a:cubicBezTo>
                    <a:pt x="12917" y="44273"/>
                    <a:pt x="12878" y="44416"/>
                    <a:pt x="12826" y="44637"/>
                  </a:cubicBezTo>
                  <a:cubicBezTo>
                    <a:pt x="12774" y="44813"/>
                    <a:pt x="12742" y="44956"/>
                    <a:pt x="12729" y="45066"/>
                  </a:cubicBezTo>
                  <a:cubicBezTo>
                    <a:pt x="12709" y="45164"/>
                    <a:pt x="12729" y="45229"/>
                    <a:pt x="12781" y="45261"/>
                  </a:cubicBezTo>
                  <a:cubicBezTo>
                    <a:pt x="12716" y="45307"/>
                    <a:pt x="12644" y="45365"/>
                    <a:pt x="12572" y="45437"/>
                  </a:cubicBezTo>
                  <a:cubicBezTo>
                    <a:pt x="12176" y="45827"/>
                    <a:pt x="11981" y="46217"/>
                    <a:pt x="11987" y="46601"/>
                  </a:cubicBezTo>
                  <a:cubicBezTo>
                    <a:pt x="11987" y="46679"/>
                    <a:pt x="11994" y="46783"/>
                    <a:pt x="12020" y="46933"/>
                  </a:cubicBezTo>
                  <a:cubicBezTo>
                    <a:pt x="12039" y="47030"/>
                    <a:pt x="12065" y="47102"/>
                    <a:pt x="12098" y="47141"/>
                  </a:cubicBezTo>
                  <a:cubicBezTo>
                    <a:pt x="12143" y="47206"/>
                    <a:pt x="12241" y="47245"/>
                    <a:pt x="12384" y="47277"/>
                  </a:cubicBezTo>
                  <a:cubicBezTo>
                    <a:pt x="12638" y="47318"/>
                    <a:pt x="12912" y="47341"/>
                    <a:pt x="13205" y="47341"/>
                  </a:cubicBezTo>
                  <a:cubicBezTo>
                    <a:pt x="13378" y="47341"/>
                    <a:pt x="13558" y="47333"/>
                    <a:pt x="13743" y="47317"/>
                  </a:cubicBezTo>
                  <a:cubicBezTo>
                    <a:pt x="13932" y="47304"/>
                    <a:pt x="14075" y="47284"/>
                    <a:pt x="14179" y="47264"/>
                  </a:cubicBezTo>
                  <a:cubicBezTo>
                    <a:pt x="14374" y="47245"/>
                    <a:pt x="14563" y="47206"/>
                    <a:pt x="14738" y="47160"/>
                  </a:cubicBezTo>
                  <a:cubicBezTo>
                    <a:pt x="14842" y="47134"/>
                    <a:pt x="14966" y="47095"/>
                    <a:pt x="15122" y="47037"/>
                  </a:cubicBezTo>
                  <a:cubicBezTo>
                    <a:pt x="15369" y="46959"/>
                    <a:pt x="15558" y="46881"/>
                    <a:pt x="15688" y="46822"/>
                  </a:cubicBezTo>
                  <a:cubicBezTo>
                    <a:pt x="15889" y="46718"/>
                    <a:pt x="16045" y="46608"/>
                    <a:pt x="16162" y="46471"/>
                  </a:cubicBezTo>
                  <a:cubicBezTo>
                    <a:pt x="16351" y="46263"/>
                    <a:pt x="16468" y="45977"/>
                    <a:pt x="16507" y="45606"/>
                  </a:cubicBezTo>
                  <a:cubicBezTo>
                    <a:pt x="16514" y="45574"/>
                    <a:pt x="16520" y="45548"/>
                    <a:pt x="16520" y="45528"/>
                  </a:cubicBezTo>
                  <a:cubicBezTo>
                    <a:pt x="16520" y="45515"/>
                    <a:pt x="16520" y="45509"/>
                    <a:pt x="16527" y="45496"/>
                  </a:cubicBezTo>
                  <a:cubicBezTo>
                    <a:pt x="16546" y="45443"/>
                    <a:pt x="16546" y="45391"/>
                    <a:pt x="16533" y="45333"/>
                  </a:cubicBezTo>
                  <a:cubicBezTo>
                    <a:pt x="16410" y="44683"/>
                    <a:pt x="16351" y="43876"/>
                    <a:pt x="16351" y="42920"/>
                  </a:cubicBezTo>
                  <a:cubicBezTo>
                    <a:pt x="16384" y="41841"/>
                    <a:pt x="16390" y="41028"/>
                    <a:pt x="16384" y="40488"/>
                  </a:cubicBezTo>
                  <a:cubicBezTo>
                    <a:pt x="16371" y="39558"/>
                    <a:pt x="16286" y="38517"/>
                    <a:pt x="16123" y="37373"/>
                  </a:cubicBezTo>
                  <a:cubicBezTo>
                    <a:pt x="16026" y="36664"/>
                    <a:pt x="15850" y="35630"/>
                    <a:pt x="15603" y="34277"/>
                  </a:cubicBezTo>
                  <a:cubicBezTo>
                    <a:pt x="15551" y="33965"/>
                    <a:pt x="15493" y="33724"/>
                    <a:pt x="15434" y="33562"/>
                  </a:cubicBezTo>
                  <a:cubicBezTo>
                    <a:pt x="15402" y="33477"/>
                    <a:pt x="15356" y="33353"/>
                    <a:pt x="15285" y="33210"/>
                  </a:cubicBezTo>
                  <a:cubicBezTo>
                    <a:pt x="15206" y="33035"/>
                    <a:pt x="15154" y="32918"/>
                    <a:pt x="15128" y="32853"/>
                  </a:cubicBezTo>
                  <a:cubicBezTo>
                    <a:pt x="15050" y="32658"/>
                    <a:pt x="14998" y="32540"/>
                    <a:pt x="14972" y="32495"/>
                  </a:cubicBezTo>
                  <a:cubicBezTo>
                    <a:pt x="14946" y="32443"/>
                    <a:pt x="14914" y="32397"/>
                    <a:pt x="14875" y="32358"/>
                  </a:cubicBezTo>
                  <a:cubicBezTo>
                    <a:pt x="14927" y="32300"/>
                    <a:pt x="14972" y="32235"/>
                    <a:pt x="15018" y="32170"/>
                  </a:cubicBezTo>
                  <a:cubicBezTo>
                    <a:pt x="15076" y="32085"/>
                    <a:pt x="15115" y="32001"/>
                    <a:pt x="15128" y="31923"/>
                  </a:cubicBezTo>
                  <a:cubicBezTo>
                    <a:pt x="15154" y="31825"/>
                    <a:pt x="15135" y="31741"/>
                    <a:pt x="15089" y="31676"/>
                  </a:cubicBezTo>
                  <a:cubicBezTo>
                    <a:pt x="15070" y="31656"/>
                    <a:pt x="15011" y="31604"/>
                    <a:pt x="14907" y="31532"/>
                  </a:cubicBezTo>
                  <a:cubicBezTo>
                    <a:pt x="14829" y="31480"/>
                    <a:pt x="14790" y="31422"/>
                    <a:pt x="14784" y="31363"/>
                  </a:cubicBezTo>
                  <a:cubicBezTo>
                    <a:pt x="14784" y="31344"/>
                    <a:pt x="14790" y="31318"/>
                    <a:pt x="14797" y="31285"/>
                  </a:cubicBezTo>
                  <a:cubicBezTo>
                    <a:pt x="14816" y="31253"/>
                    <a:pt x="14823" y="31227"/>
                    <a:pt x="14829" y="31207"/>
                  </a:cubicBezTo>
                  <a:cubicBezTo>
                    <a:pt x="14855" y="31123"/>
                    <a:pt x="14855" y="31032"/>
                    <a:pt x="14836" y="30928"/>
                  </a:cubicBezTo>
                  <a:cubicBezTo>
                    <a:pt x="14816" y="30856"/>
                    <a:pt x="14777" y="30759"/>
                    <a:pt x="14732" y="30648"/>
                  </a:cubicBezTo>
                  <a:cubicBezTo>
                    <a:pt x="14719" y="30622"/>
                    <a:pt x="14706" y="30596"/>
                    <a:pt x="14699" y="30576"/>
                  </a:cubicBezTo>
                  <a:cubicBezTo>
                    <a:pt x="14888" y="30368"/>
                    <a:pt x="15005" y="30238"/>
                    <a:pt x="15050" y="30193"/>
                  </a:cubicBezTo>
                  <a:cubicBezTo>
                    <a:pt x="15141" y="30108"/>
                    <a:pt x="15193" y="30056"/>
                    <a:pt x="15206" y="30037"/>
                  </a:cubicBezTo>
                  <a:cubicBezTo>
                    <a:pt x="15258" y="29978"/>
                    <a:pt x="15298" y="29913"/>
                    <a:pt x="15317" y="29855"/>
                  </a:cubicBezTo>
                  <a:cubicBezTo>
                    <a:pt x="15337" y="29776"/>
                    <a:pt x="15337" y="29679"/>
                    <a:pt x="15324" y="29555"/>
                  </a:cubicBezTo>
                  <a:cubicBezTo>
                    <a:pt x="15232" y="28697"/>
                    <a:pt x="15122" y="27845"/>
                    <a:pt x="14992" y="26986"/>
                  </a:cubicBezTo>
                  <a:lnTo>
                    <a:pt x="14465" y="23507"/>
                  </a:lnTo>
                  <a:lnTo>
                    <a:pt x="14465" y="23507"/>
                  </a:lnTo>
                  <a:cubicBezTo>
                    <a:pt x="14477" y="23542"/>
                    <a:pt x="14493" y="23560"/>
                    <a:pt x="14511" y="23560"/>
                  </a:cubicBezTo>
                  <a:cubicBezTo>
                    <a:pt x="14534" y="23560"/>
                    <a:pt x="14560" y="23534"/>
                    <a:pt x="14589" y="23481"/>
                  </a:cubicBezTo>
                  <a:cubicBezTo>
                    <a:pt x="14647" y="23377"/>
                    <a:pt x="14680" y="23305"/>
                    <a:pt x="14680" y="23253"/>
                  </a:cubicBezTo>
                  <a:cubicBezTo>
                    <a:pt x="14693" y="23188"/>
                    <a:pt x="14719" y="23104"/>
                    <a:pt x="14751" y="22987"/>
                  </a:cubicBezTo>
                  <a:cubicBezTo>
                    <a:pt x="14797" y="22863"/>
                    <a:pt x="14823" y="22779"/>
                    <a:pt x="14836" y="22720"/>
                  </a:cubicBezTo>
                  <a:cubicBezTo>
                    <a:pt x="14862" y="22590"/>
                    <a:pt x="14849" y="22421"/>
                    <a:pt x="14797" y="22206"/>
                  </a:cubicBezTo>
                  <a:cubicBezTo>
                    <a:pt x="14745" y="21946"/>
                    <a:pt x="14647" y="21634"/>
                    <a:pt x="14517" y="21283"/>
                  </a:cubicBezTo>
                  <a:cubicBezTo>
                    <a:pt x="14361" y="20880"/>
                    <a:pt x="14244" y="20581"/>
                    <a:pt x="14172" y="20379"/>
                  </a:cubicBezTo>
                  <a:cubicBezTo>
                    <a:pt x="14042" y="20021"/>
                    <a:pt x="13873" y="19449"/>
                    <a:pt x="13652" y="18662"/>
                  </a:cubicBezTo>
                  <a:cubicBezTo>
                    <a:pt x="13542" y="18259"/>
                    <a:pt x="13476" y="17960"/>
                    <a:pt x="13450" y="17751"/>
                  </a:cubicBezTo>
                  <a:cubicBezTo>
                    <a:pt x="13437" y="17517"/>
                    <a:pt x="13418" y="17335"/>
                    <a:pt x="13398" y="17218"/>
                  </a:cubicBezTo>
                  <a:cubicBezTo>
                    <a:pt x="13366" y="17023"/>
                    <a:pt x="13301" y="16867"/>
                    <a:pt x="13210" y="16750"/>
                  </a:cubicBezTo>
                  <a:cubicBezTo>
                    <a:pt x="13164" y="16691"/>
                    <a:pt x="13138" y="16652"/>
                    <a:pt x="13132" y="16620"/>
                  </a:cubicBezTo>
                  <a:cubicBezTo>
                    <a:pt x="13119" y="16581"/>
                    <a:pt x="13138" y="16516"/>
                    <a:pt x="13177" y="16431"/>
                  </a:cubicBezTo>
                  <a:cubicBezTo>
                    <a:pt x="13255" y="16282"/>
                    <a:pt x="13301" y="16119"/>
                    <a:pt x="13320" y="15956"/>
                  </a:cubicBezTo>
                  <a:cubicBezTo>
                    <a:pt x="13437" y="15970"/>
                    <a:pt x="13542" y="15976"/>
                    <a:pt x="13646" y="15976"/>
                  </a:cubicBezTo>
                  <a:cubicBezTo>
                    <a:pt x="13698" y="15976"/>
                    <a:pt x="13737" y="15970"/>
                    <a:pt x="13763" y="15956"/>
                  </a:cubicBezTo>
                  <a:cubicBezTo>
                    <a:pt x="13789" y="15943"/>
                    <a:pt x="13821" y="15904"/>
                    <a:pt x="13860" y="15846"/>
                  </a:cubicBezTo>
                  <a:cubicBezTo>
                    <a:pt x="13886" y="15813"/>
                    <a:pt x="13958" y="15722"/>
                    <a:pt x="14081" y="15566"/>
                  </a:cubicBezTo>
                  <a:cubicBezTo>
                    <a:pt x="14446" y="15131"/>
                    <a:pt x="14745" y="14662"/>
                    <a:pt x="14972" y="14168"/>
                  </a:cubicBezTo>
                  <a:cubicBezTo>
                    <a:pt x="15135" y="13823"/>
                    <a:pt x="15239" y="13498"/>
                    <a:pt x="15291" y="13199"/>
                  </a:cubicBezTo>
                  <a:lnTo>
                    <a:pt x="15291" y="13219"/>
                  </a:lnTo>
                  <a:cubicBezTo>
                    <a:pt x="15291" y="13232"/>
                    <a:pt x="15291" y="13251"/>
                    <a:pt x="15291" y="13271"/>
                  </a:cubicBezTo>
                  <a:cubicBezTo>
                    <a:pt x="15291" y="13563"/>
                    <a:pt x="15298" y="13778"/>
                    <a:pt x="15317" y="13921"/>
                  </a:cubicBezTo>
                  <a:cubicBezTo>
                    <a:pt x="15324" y="13966"/>
                    <a:pt x="15337" y="13992"/>
                    <a:pt x="15356" y="14012"/>
                  </a:cubicBezTo>
                  <a:cubicBezTo>
                    <a:pt x="15371" y="14036"/>
                    <a:pt x="15399" y="14049"/>
                    <a:pt x="15440" y="14049"/>
                  </a:cubicBezTo>
                  <a:cubicBezTo>
                    <a:pt x="15454" y="14049"/>
                    <a:pt x="15469" y="14048"/>
                    <a:pt x="15486" y="14044"/>
                  </a:cubicBezTo>
                  <a:cubicBezTo>
                    <a:pt x="15564" y="14038"/>
                    <a:pt x="15655" y="13999"/>
                    <a:pt x="15759" y="13934"/>
                  </a:cubicBezTo>
                  <a:cubicBezTo>
                    <a:pt x="15889" y="13849"/>
                    <a:pt x="15974" y="13797"/>
                    <a:pt x="16019" y="13784"/>
                  </a:cubicBezTo>
                  <a:cubicBezTo>
                    <a:pt x="16078" y="13758"/>
                    <a:pt x="16117" y="13732"/>
                    <a:pt x="16130" y="13713"/>
                  </a:cubicBezTo>
                  <a:cubicBezTo>
                    <a:pt x="16143" y="13687"/>
                    <a:pt x="16143" y="13648"/>
                    <a:pt x="16136" y="13602"/>
                  </a:cubicBezTo>
                  <a:lnTo>
                    <a:pt x="16078" y="13186"/>
                  </a:lnTo>
                  <a:cubicBezTo>
                    <a:pt x="16091" y="13186"/>
                    <a:pt x="16097" y="13192"/>
                    <a:pt x="16104" y="13192"/>
                  </a:cubicBezTo>
                  <a:cubicBezTo>
                    <a:pt x="16117" y="13219"/>
                    <a:pt x="16136" y="13251"/>
                    <a:pt x="16149" y="13303"/>
                  </a:cubicBezTo>
                  <a:cubicBezTo>
                    <a:pt x="16176" y="13375"/>
                    <a:pt x="16202" y="13414"/>
                    <a:pt x="16241" y="13427"/>
                  </a:cubicBezTo>
                  <a:cubicBezTo>
                    <a:pt x="16254" y="13432"/>
                    <a:pt x="16268" y="13434"/>
                    <a:pt x="16281" y="13434"/>
                  </a:cubicBezTo>
                  <a:cubicBezTo>
                    <a:pt x="16320" y="13434"/>
                    <a:pt x="16358" y="13415"/>
                    <a:pt x="16397" y="13381"/>
                  </a:cubicBezTo>
                  <a:cubicBezTo>
                    <a:pt x="16423" y="13362"/>
                    <a:pt x="16455" y="13323"/>
                    <a:pt x="16501" y="13258"/>
                  </a:cubicBezTo>
                  <a:cubicBezTo>
                    <a:pt x="16546" y="13212"/>
                    <a:pt x="16598" y="13179"/>
                    <a:pt x="16657" y="13166"/>
                  </a:cubicBezTo>
                  <a:cubicBezTo>
                    <a:pt x="16696" y="13153"/>
                    <a:pt x="16728" y="13140"/>
                    <a:pt x="16741" y="13127"/>
                  </a:cubicBezTo>
                  <a:cubicBezTo>
                    <a:pt x="16806" y="13088"/>
                    <a:pt x="16826" y="13004"/>
                    <a:pt x="16800" y="12867"/>
                  </a:cubicBezTo>
                  <a:cubicBezTo>
                    <a:pt x="16728" y="12451"/>
                    <a:pt x="16657" y="11996"/>
                    <a:pt x="16598" y="11495"/>
                  </a:cubicBezTo>
                  <a:cubicBezTo>
                    <a:pt x="16553" y="11118"/>
                    <a:pt x="16520" y="10832"/>
                    <a:pt x="16494" y="10637"/>
                  </a:cubicBezTo>
                  <a:cubicBezTo>
                    <a:pt x="16462" y="10402"/>
                    <a:pt x="16429" y="10188"/>
                    <a:pt x="16397" y="9999"/>
                  </a:cubicBezTo>
                  <a:lnTo>
                    <a:pt x="16397" y="9999"/>
                  </a:lnTo>
                  <a:cubicBezTo>
                    <a:pt x="16431" y="10017"/>
                    <a:pt x="16463" y="10025"/>
                    <a:pt x="16492" y="10025"/>
                  </a:cubicBezTo>
                  <a:cubicBezTo>
                    <a:pt x="16506" y="10025"/>
                    <a:pt x="16520" y="10023"/>
                    <a:pt x="16533" y="10019"/>
                  </a:cubicBezTo>
                  <a:lnTo>
                    <a:pt x="16559" y="10019"/>
                  </a:lnTo>
                  <a:cubicBezTo>
                    <a:pt x="16585" y="10019"/>
                    <a:pt x="16611" y="10012"/>
                    <a:pt x="16631" y="9993"/>
                  </a:cubicBezTo>
                  <a:cubicBezTo>
                    <a:pt x="16663" y="9967"/>
                    <a:pt x="16696" y="9921"/>
                    <a:pt x="16722" y="9856"/>
                  </a:cubicBezTo>
                  <a:cubicBezTo>
                    <a:pt x="16865" y="9525"/>
                    <a:pt x="16917" y="9238"/>
                    <a:pt x="16897" y="9004"/>
                  </a:cubicBezTo>
                  <a:cubicBezTo>
                    <a:pt x="16891" y="8913"/>
                    <a:pt x="16865" y="8777"/>
                    <a:pt x="16813" y="8608"/>
                  </a:cubicBezTo>
                  <a:cubicBezTo>
                    <a:pt x="16761" y="8419"/>
                    <a:pt x="16702" y="8243"/>
                    <a:pt x="16644" y="8074"/>
                  </a:cubicBezTo>
                  <a:cubicBezTo>
                    <a:pt x="16585" y="7899"/>
                    <a:pt x="16527" y="7769"/>
                    <a:pt x="16462" y="7684"/>
                  </a:cubicBezTo>
                  <a:cubicBezTo>
                    <a:pt x="16403" y="7612"/>
                    <a:pt x="16319" y="7534"/>
                    <a:pt x="16208" y="7456"/>
                  </a:cubicBezTo>
                  <a:cubicBezTo>
                    <a:pt x="15831" y="7157"/>
                    <a:pt x="15525" y="6943"/>
                    <a:pt x="15291" y="6819"/>
                  </a:cubicBezTo>
                  <a:cubicBezTo>
                    <a:pt x="14836" y="6572"/>
                    <a:pt x="14315" y="6429"/>
                    <a:pt x="13743" y="6390"/>
                  </a:cubicBezTo>
                  <a:cubicBezTo>
                    <a:pt x="13637" y="6383"/>
                    <a:pt x="13531" y="6380"/>
                    <a:pt x="13423" y="6380"/>
                  </a:cubicBezTo>
                  <a:cubicBezTo>
                    <a:pt x="13012" y="6380"/>
                    <a:pt x="12583" y="6429"/>
                    <a:pt x="12130" y="6526"/>
                  </a:cubicBezTo>
                  <a:cubicBezTo>
                    <a:pt x="12065" y="6539"/>
                    <a:pt x="12000" y="6552"/>
                    <a:pt x="11942" y="6572"/>
                  </a:cubicBezTo>
                  <a:lnTo>
                    <a:pt x="11942" y="6565"/>
                  </a:lnTo>
                  <a:cubicBezTo>
                    <a:pt x="11961" y="6552"/>
                    <a:pt x="11974" y="6533"/>
                    <a:pt x="11981" y="6507"/>
                  </a:cubicBezTo>
                  <a:cubicBezTo>
                    <a:pt x="11994" y="6468"/>
                    <a:pt x="11987" y="6403"/>
                    <a:pt x="11961" y="6312"/>
                  </a:cubicBezTo>
                  <a:cubicBezTo>
                    <a:pt x="11916" y="6143"/>
                    <a:pt x="11812" y="5531"/>
                    <a:pt x="11636" y="4471"/>
                  </a:cubicBezTo>
                  <a:cubicBezTo>
                    <a:pt x="11512" y="3723"/>
                    <a:pt x="11337" y="3138"/>
                    <a:pt x="11096" y="2715"/>
                  </a:cubicBezTo>
                  <a:cubicBezTo>
                    <a:pt x="10947" y="2442"/>
                    <a:pt x="10771" y="2241"/>
                    <a:pt x="10576" y="2104"/>
                  </a:cubicBezTo>
                  <a:cubicBezTo>
                    <a:pt x="10338" y="1948"/>
                    <a:pt x="10004" y="1869"/>
                    <a:pt x="9586" y="1869"/>
                  </a:cubicBezTo>
                  <a:cubicBezTo>
                    <a:pt x="9569" y="1869"/>
                    <a:pt x="9552" y="1870"/>
                    <a:pt x="9535" y="1870"/>
                  </a:cubicBezTo>
                  <a:lnTo>
                    <a:pt x="9399" y="1870"/>
                  </a:lnTo>
                  <a:cubicBezTo>
                    <a:pt x="9444" y="1727"/>
                    <a:pt x="9477" y="1597"/>
                    <a:pt x="9503" y="1493"/>
                  </a:cubicBezTo>
                  <a:cubicBezTo>
                    <a:pt x="9847" y="1532"/>
                    <a:pt x="10166" y="1636"/>
                    <a:pt x="10465" y="1792"/>
                  </a:cubicBezTo>
                  <a:cubicBezTo>
                    <a:pt x="10777" y="1954"/>
                    <a:pt x="11031" y="2163"/>
                    <a:pt x="11233" y="2423"/>
                  </a:cubicBezTo>
                  <a:cubicBezTo>
                    <a:pt x="11363" y="2585"/>
                    <a:pt x="11525" y="2858"/>
                    <a:pt x="11714" y="3236"/>
                  </a:cubicBezTo>
                  <a:cubicBezTo>
                    <a:pt x="11896" y="3613"/>
                    <a:pt x="12052" y="3886"/>
                    <a:pt x="12189" y="4049"/>
                  </a:cubicBezTo>
                  <a:cubicBezTo>
                    <a:pt x="12215" y="4081"/>
                    <a:pt x="12254" y="4133"/>
                    <a:pt x="12312" y="4205"/>
                  </a:cubicBezTo>
                  <a:cubicBezTo>
                    <a:pt x="12364" y="4263"/>
                    <a:pt x="12397" y="4315"/>
                    <a:pt x="12416" y="4367"/>
                  </a:cubicBezTo>
                  <a:cubicBezTo>
                    <a:pt x="12440" y="4433"/>
                    <a:pt x="12470" y="4466"/>
                    <a:pt x="12504" y="4466"/>
                  </a:cubicBezTo>
                  <a:cubicBezTo>
                    <a:pt x="12508" y="4466"/>
                    <a:pt x="12511" y="4465"/>
                    <a:pt x="12514" y="4465"/>
                  </a:cubicBezTo>
                  <a:cubicBezTo>
                    <a:pt x="12553" y="4452"/>
                    <a:pt x="12566" y="4406"/>
                    <a:pt x="12546" y="4328"/>
                  </a:cubicBezTo>
                  <a:cubicBezTo>
                    <a:pt x="12527" y="4237"/>
                    <a:pt x="12514" y="4107"/>
                    <a:pt x="12501" y="3951"/>
                  </a:cubicBezTo>
                  <a:cubicBezTo>
                    <a:pt x="12481" y="3762"/>
                    <a:pt x="12468" y="3632"/>
                    <a:pt x="12455" y="3567"/>
                  </a:cubicBezTo>
                  <a:cubicBezTo>
                    <a:pt x="12416" y="3294"/>
                    <a:pt x="12319" y="3034"/>
                    <a:pt x="12163" y="2793"/>
                  </a:cubicBezTo>
                  <a:lnTo>
                    <a:pt x="12163" y="2793"/>
                  </a:lnTo>
                  <a:lnTo>
                    <a:pt x="13275" y="3808"/>
                  </a:lnTo>
                  <a:cubicBezTo>
                    <a:pt x="13424" y="3951"/>
                    <a:pt x="13529" y="4062"/>
                    <a:pt x="13574" y="4140"/>
                  </a:cubicBezTo>
                  <a:cubicBezTo>
                    <a:pt x="13613" y="4192"/>
                    <a:pt x="13646" y="4211"/>
                    <a:pt x="13672" y="4211"/>
                  </a:cubicBezTo>
                  <a:cubicBezTo>
                    <a:pt x="13704" y="4205"/>
                    <a:pt x="13724" y="4166"/>
                    <a:pt x="13730" y="4101"/>
                  </a:cubicBezTo>
                  <a:cubicBezTo>
                    <a:pt x="13737" y="3814"/>
                    <a:pt x="13665" y="3457"/>
                    <a:pt x="13516" y="3014"/>
                  </a:cubicBezTo>
                  <a:cubicBezTo>
                    <a:pt x="13450" y="2819"/>
                    <a:pt x="13392" y="2657"/>
                    <a:pt x="13327" y="2533"/>
                  </a:cubicBezTo>
                  <a:cubicBezTo>
                    <a:pt x="13145" y="2143"/>
                    <a:pt x="12872" y="1798"/>
                    <a:pt x="12514" y="1512"/>
                  </a:cubicBezTo>
                  <a:cubicBezTo>
                    <a:pt x="12189" y="1239"/>
                    <a:pt x="11805" y="1031"/>
                    <a:pt x="11363" y="881"/>
                  </a:cubicBezTo>
                  <a:lnTo>
                    <a:pt x="12150" y="615"/>
                  </a:lnTo>
                  <a:cubicBezTo>
                    <a:pt x="12377" y="537"/>
                    <a:pt x="12553" y="478"/>
                    <a:pt x="12677" y="426"/>
                  </a:cubicBezTo>
                  <a:cubicBezTo>
                    <a:pt x="12774" y="374"/>
                    <a:pt x="12820" y="322"/>
                    <a:pt x="12820" y="263"/>
                  </a:cubicBezTo>
                  <a:cubicBezTo>
                    <a:pt x="12813" y="218"/>
                    <a:pt x="12781" y="179"/>
                    <a:pt x="12722" y="146"/>
                  </a:cubicBezTo>
                  <a:cubicBezTo>
                    <a:pt x="12618" y="81"/>
                    <a:pt x="12462" y="36"/>
                    <a:pt x="12254" y="16"/>
                  </a:cubicBezTo>
                  <a:cubicBezTo>
                    <a:pt x="12142" y="6"/>
                    <a:pt x="12030" y="1"/>
                    <a:pt x="1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0"/>
            <p:cNvSpPr/>
            <p:nvPr/>
          </p:nvSpPr>
          <p:spPr>
            <a:xfrm>
              <a:off x="-7401728" y="8107539"/>
              <a:ext cx="1180762" cy="3217522"/>
            </a:xfrm>
            <a:custGeom>
              <a:avLst/>
              <a:gdLst/>
              <a:ahLst/>
              <a:cxnLst/>
              <a:rect l="l" t="t" r="r" b="b"/>
              <a:pathLst>
                <a:path w="15492" h="42215" extrusionOk="0">
                  <a:moveTo>
                    <a:pt x="7271" y="910"/>
                  </a:moveTo>
                  <a:cubicBezTo>
                    <a:pt x="7226" y="910"/>
                    <a:pt x="7167" y="910"/>
                    <a:pt x="7083" y="924"/>
                  </a:cubicBezTo>
                  <a:cubicBezTo>
                    <a:pt x="7148" y="1327"/>
                    <a:pt x="7252" y="1769"/>
                    <a:pt x="7382" y="2257"/>
                  </a:cubicBezTo>
                  <a:cubicBezTo>
                    <a:pt x="7382" y="2263"/>
                    <a:pt x="7382" y="2270"/>
                    <a:pt x="7388" y="2276"/>
                  </a:cubicBezTo>
                  <a:cubicBezTo>
                    <a:pt x="7611" y="2179"/>
                    <a:pt x="7844" y="2137"/>
                    <a:pt x="8078" y="2137"/>
                  </a:cubicBezTo>
                  <a:cubicBezTo>
                    <a:pt x="8110" y="2137"/>
                    <a:pt x="8143" y="2138"/>
                    <a:pt x="8175" y="2140"/>
                  </a:cubicBezTo>
                  <a:cubicBezTo>
                    <a:pt x="8345" y="2153"/>
                    <a:pt x="8501" y="2185"/>
                    <a:pt x="8637" y="2237"/>
                  </a:cubicBezTo>
                  <a:cubicBezTo>
                    <a:pt x="8605" y="2146"/>
                    <a:pt x="8546" y="2010"/>
                    <a:pt x="8468" y="1834"/>
                  </a:cubicBezTo>
                  <a:cubicBezTo>
                    <a:pt x="8416" y="1730"/>
                    <a:pt x="8384" y="1658"/>
                    <a:pt x="8358" y="1626"/>
                  </a:cubicBezTo>
                  <a:cubicBezTo>
                    <a:pt x="8312" y="1574"/>
                    <a:pt x="8279" y="1528"/>
                    <a:pt x="8260" y="1502"/>
                  </a:cubicBezTo>
                  <a:lnTo>
                    <a:pt x="8162" y="1346"/>
                  </a:lnTo>
                  <a:cubicBezTo>
                    <a:pt x="8130" y="1301"/>
                    <a:pt x="8065" y="1242"/>
                    <a:pt x="7967" y="1171"/>
                  </a:cubicBezTo>
                  <a:cubicBezTo>
                    <a:pt x="7870" y="1099"/>
                    <a:pt x="7811" y="1060"/>
                    <a:pt x="7785" y="1047"/>
                  </a:cubicBezTo>
                  <a:cubicBezTo>
                    <a:pt x="7727" y="1021"/>
                    <a:pt x="7655" y="989"/>
                    <a:pt x="7558" y="956"/>
                  </a:cubicBezTo>
                  <a:cubicBezTo>
                    <a:pt x="7441" y="924"/>
                    <a:pt x="7343" y="910"/>
                    <a:pt x="7271" y="910"/>
                  </a:cubicBezTo>
                  <a:close/>
                  <a:moveTo>
                    <a:pt x="10822" y="0"/>
                  </a:moveTo>
                  <a:lnTo>
                    <a:pt x="10471" y="111"/>
                  </a:lnTo>
                  <a:cubicBezTo>
                    <a:pt x="10153" y="267"/>
                    <a:pt x="9905" y="403"/>
                    <a:pt x="9743" y="520"/>
                  </a:cubicBezTo>
                  <a:cubicBezTo>
                    <a:pt x="9489" y="715"/>
                    <a:pt x="9314" y="924"/>
                    <a:pt x="9216" y="1158"/>
                  </a:cubicBezTo>
                  <a:cubicBezTo>
                    <a:pt x="9170" y="1281"/>
                    <a:pt x="9138" y="1424"/>
                    <a:pt x="9125" y="1580"/>
                  </a:cubicBezTo>
                  <a:cubicBezTo>
                    <a:pt x="9112" y="1684"/>
                    <a:pt x="9105" y="1827"/>
                    <a:pt x="9105" y="2023"/>
                  </a:cubicBezTo>
                  <a:cubicBezTo>
                    <a:pt x="9105" y="2146"/>
                    <a:pt x="9112" y="2224"/>
                    <a:pt x="9118" y="2270"/>
                  </a:cubicBezTo>
                  <a:cubicBezTo>
                    <a:pt x="9125" y="2296"/>
                    <a:pt x="9131" y="2335"/>
                    <a:pt x="9138" y="2380"/>
                  </a:cubicBezTo>
                  <a:lnTo>
                    <a:pt x="9853" y="1945"/>
                  </a:lnTo>
                  <a:cubicBezTo>
                    <a:pt x="9977" y="1867"/>
                    <a:pt x="10081" y="1814"/>
                    <a:pt x="10146" y="1782"/>
                  </a:cubicBezTo>
                  <a:cubicBezTo>
                    <a:pt x="10361" y="1678"/>
                    <a:pt x="10673" y="1613"/>
                    <a:pt x="11076" y="1587"/>
                  </a:cubicBezTo>
                  <a:lnTo>
                    <a:pt x="11102" y="1587"/>
                  </a:lnTo>
                  <a:cubicBezTo>
                    <a:pt x="11102" y="1580"/>
                    <a:pt x="11096" y="1580"/>
                    <a:pt x="11096" y="1574"/>
                  </a:cubicBezTo>
                  <a:cubicBezTo>
                    <a:pt x="11037" y="1359"/>
                    <a:pt x="10946" y="832"/>
                    <a:pt x="10822" y="0"/>
                  </a:cubicBezTo>
                  <a:close/>
                  <a:moveTo>
                    <a:pt x="7401" y="3724"/>
                  </a:moveTo>
                  <a:cubicBezTo>
                    <a:pt x="7401" y="3724"/>
                    <a:pt x="7401" y="3724"/>
                    <a:pt x="7401" y="3727"/>
                  </a:cubicBezTo>
                  <a:lnTo>
                    <a:pt x="7408" y="3740"/>
                  </a:lnTo>
                  <a:lnTo>
                    <a:pt x="7414" y="3740"/>
                  </a:lnTo>
                  <a:lnTo>
                    <a:pt x="7421" y="3746"/>
                  </a:lnTo>
                  <a:lnTo>
                    <a:pt x="7414" y="3753"/>
                  </a:lnTo>
                  <a:lnTo>
                    <a:pt x="7408" y="3746"/>
                  </a:lnTo>
                  <a:lnTo>
                    <a:pt x="7401" y="3746"/>
                  </a:lnTo>
                  <a:lnTo>
                    <a:pt x="7395" y="3733"/>
                  </a:lnTo>
                  <a:lnTo>
                    <a:pt x="7395" y="3727"/>
                  </a:lnTo>
                  <a:cubicBezTo>
                    <a:pt x="7399" y="3727"/>
                    <a:pt x="7401" y="3724"/>
                    <a:pt x="7401" y="3724"/>
                  </a:cubicBezTo>
                  <a:close/>
                  <a:moveTo>
                    <a:pt x="7902" y="3447"/>
                  </a:moveTo>
                  <a:cubicBezTo>
                    <a:pt x="7902" y="3447"/>
                    <a:pt x="7902" y="3447"/>
                    <a:pt x="7909" y="3453"/>
                  </a:cubicBezTo>
                  <a:lnTo>
                    <a:pt x="7954" y="3505"/>
                  </a:lnTo>
                  <a:cubicBezTo>
                    <a:pt x="7967" y="3518"/>
                    <a:pt x="7987" y="3544"/>
                    <a:pt x="8013" y="3596"/>
                  </a:cubicBezTo>
                  <a:lnTo>
                    <a:pt x="8091" y="3746"/>
                  </a:lnTo>
                  <a:cubicBezTo>
                    <a:pt x="8097" y="3746"/>
                    <a:pt x="8097" y="3753"/>
                    <a:pt x="8097" y="3753"/>
                  </a:cubicBezTo>
                  <a:cubicBezTo>
                    <a:pt x="8156" y="3746"/>
                    <a:pt x="8221" y="3740"/>
                    <a:pt x="8286" y="3733"/>
                  </a:cubicBezTo>
                  <a:cubicBezTo>
                    <a:pt x="8325" y="3733"/>
                    <a:pt x="8358" y="3740"/>
                    <a:pt x="8377" y="3746"/>
                  </a:cubicBezTo>
                  <a:cubicBezTo>
                    <a:pt x="8377" y="3727"/>
                    <a:pt x="8384" y="3707"/>
                    <a:pt x="8390" y="3688"/>
                  </a:cubicBezTo>
                  <a:cubicBezTo>
                    <a:pt x="8390" y="3668"/>
                    <a:pt x="8397" y="3648"/>
                    <a:pt x="8403" y="3635"/>
                  </a:cubicBezTo>
                  <a:cubicBezTo>
                    <a:pt x="8377" y="3629"/>
                    <a:pt x="8351" y="3622"/>
                    <a:pt x="8318" y="3622"/>
                  </a:cubicBezTo>
                  <a:cubicBezTo>
                    <a:pt x="8240" y="3616"/>
                    <a:pt x="8182" y="3609"/>
                    <a:pt x="8149" y="3590"/>
                  </a:cubicBezTo>
                  <a:cubicBezTo>
                    <a:pt x="8084" y="3570"/>
                    <a:pt x="8032" y="3525"/>
                    <a:pt x="8000" y="3453"/>
                  </a:cubicBezTo>
                  <a:cubicBezTo>
                    <a:pt x="7980" y="3453"/>
                    <a:pt x="7948" y="3453"/>
                    <a:pt x="7902" y="3447"/>
                  </a:cubicBezTo>
                  <a:close/>
                  <a:moveTo>
                    <a:pt x="8501" y="4988"/>
                  </a:moveTo>
                  <a:cubicBezTo>
                    <a:pt x="8520" y="4988"/>
                    <a:pt x="8553" y="4995"/>
                    <a:pt x="8598" y="4995"/>
                  </a:cubicBezTo>
                  <a:cubicBezTo>
                    <a:pt x="8618" y="5001"/>
                    <a:pt x="8631" y="5008"/>
                    <a:pt x="8637" y="5014"/>
                  </a:cubicBezTo>
                  <a:cubicBezTo>
                    <a:pt x="8644" y="5034"/>
                    <a:pt x="8644" y="5053"/>
                    <a:pt x="8631" y="5060"/>
                  </a:cubicBezTo>
                  <a:cubicBezTo>
                    <a:pt x="8627" y="5066"/>
                    <a:pt x="8623" y="5070"/>
                    <a:pt x="8617" y="5070"/>
                  </a:cubicBezTo>
                  <a:cubicBezTo>
                    <a:pt x="8611" y="5070"/>
                    <a:pt x="8605" y="5066"/>
                    <a:pt x="8598" y="5060"/>
                  </a:cubicBezTo>
                  <a:lnTo>
                    <a:pt x="8585" y="5047"/>
                  </a:lnTo>
                  <a:lnTo>
                    <a:pt x="8566" y="5040"/>
                  </a:lnTo>
                  <a:lnTo>
                    <a:pt x="8488" y="5040"/>
                  </a:lnTo>
                  <a:lnTo>
                    <a:pt x="8481" y="5034"/>
                  </a:lnTo>
                  <a:cubicBezTo>
                    <a:pt x="8475" y="5034"/>
                    <a:pt x="8468" y="5021"/>
                    <a:pt x="8468" y="5014"/>
                  </a:cubicBezTo>
                  <a:cubicBezTo>
                    <a:pt x="8475" y="5001"/>
                    <a:pt x="8481" y="4995"/>
                    <a:pt x="8494" y="4995"/>
                  </a:cubicBezTo>
                  <a:lnTo>
                    <a:pt x="8501" y="4988"/>
                  </a:lnTo>
                  <a:close/>
                  <a:moveTo>
                    <a:pt x="7336" y="3460"/>
                  </a:moveTo>
                  <a:lnTo>
                    <a:pt x="7265" y="3466"/>
                  </a:lnTo>
                  <a:cubicBezTo>
                    <a:pt x="7245" y="3473"/>
                    <a:pt x="7226" y="3486"/>
                    <a:pt x="7213" y="3492"/>
                  </a:cubicBezTo>
                  <a:cubicBezTo>
                    <a:pt x="7245" y="3512"/>
                    <a:pt x="7265" y="3525"/>
                    <a:pt x="7278" y="3531"/>
                  </a:cubicBezTo>
                  <a:cubicBezTo>
                    <a:pt x="7297" y="3538"/>
                    <a:pt x="7310" y="3551"/>
                    <a:pt x="7330" y="3564"/>
                  </a:cubicBezTo>
                  <a:cubicBezTo>
                    <a:pt x="7336" y="3570"/>
                    <a:pt x="7349" y="3583"/>
                    <a:pt x="7356" y="3609"/>
                  </a:cubicBezTo>
                  <a:lnTo>
                    <a:pt x="7362" y="3635"/>
                  </a:lnTo>
                  <a:cubicBezTo>
                    <a:pt x="7356" y="3639"/>
                    <a:pt x="7351" y="3640"/>
                    <a:pt x="7347" y="3640"/>
                  </a:cubicBezTo>
                  <a:cubicBezTo>
                    <a:pt x="7343" y="3640"/>
                    <a:pt x="7340" y="3639"/>
                    <a:pt x="7336" y="3635"/>
                  </a:cubicBezTo>
                  <a:cubicBezTo>
                    <a:pt x="7297" y="3596"/>
                    <a:pt x="7252" y="3564"/>
                    <a:pt x="7200" y="3544"/>
                  </a:cubicBezTo>
                  <a:cubicBezTo>
                    <a:pt x="7180" y="3538"/>
                    <a:pt x="7174" y="3531"/>
                    <a:pt x="7167" y="3525"/>
                  </a:cubicBezTo>
                  <a:cubicBezTo>
                    <a:pt x="6953" y="3655"/>
                    <a:pt x="6738" y="3818"/>
                    <a:pt x="6523" y="4006"/>
                  </a:cubicBezTo>
                  <a:cubicBezTo>
                    <a:pt x="6406" y="4110"/>
                    <a:pt x="6263" y="4247"/>
                    <a:pt x="6101" y="4416"/>
                  </a:cubicBezTo>
                  <a:cubicBezTo>
                    <a:pt x="6101" y="4416"/>
                    <a:pt x="6101" y="4422"/>
                    <a:pt x="6101" y="4435"/>
                  </a:cubicBezTo>
                  <a:cubicBezTo>
                    <a:pt x="6094" y="4455"/>
                    <a:pt x="6088" y="4507"/>
                    <a:pt x="6088" y="4578"/>
                  </a:cubicBezTo>
                  <a:lnTo>
                    <a:pt x="6101" y="4761"/>
                  </a:lnTo>
                  <a:cubicBezTo>
                    <a:pt x="6101" y="4780"/>
                    <a:pt x="6101" y="4793"/>
                    <a:pt x="6107" y="4806"/>
                  </a:cubicBezTo>
                  <a:lnTo>
                    <a:pt x="6159" y="4904"/>
                  </a:lnTo>
                  <a:cubicBezTo>
                    <a:pt x="6185" y="4956"/>
                    <a:pt x="6211" y="5008"/>
                    <a:pt x="6224" y="5060"/>
                  </a:cubicBezTo>
                  <a:cubicBezTo>
                    <a:pt x="6244" y="5099"/>
                    <a:pt x="6257" y="5118"/>
                    <a:pt x="6257" y="5125"/>
                  </a:cubicBezTo>
                  <a:lnTo>
                    <a:pt x="6393" y="5268"/>
                  </a:lnTo>
                  <a:cubicBezTo>
                    <a:pt x="6413" y="5287"/>
                    <a:pt x="6426" y="5307"/>
                    <a:pt x="6432" y="5326"/>
                  </a:cubicBezTo>
                  <a:cubicBezTo>
                    <a:pt x="6445" y="5326"/>
                    <a:pt x="6465" y="5326"/>
                    <a:pt x="6478" y="5333"/>
                  </a:cubicBezTo>
                  <a:cubicBezTo>
                    <a:pt x="6504" y="5339"/>
                    <a:pt x="6543" y="5359"/>
                    <a:pt x="6589" y="5398"/>
                  </a:cubicBezTo>
                  <a:cubicBezTo>
                    <a:pt x="6595" y="5404"/>
                    <a:pt x="6608" y="5411"/>
                    <a:pt x="6628" y="5417"/>
                  </a:cubicBezTo>
                  <a:cubicBezTo>
                    <a:pt x="6628" y="5294"/>
                    <a:pt x="6647" y="5170"/>
                    <a:pt x="6686" y="5034"/>
                  </a:cubicBezTo>
                  <a:cubicBezTo>
                    <a:pt x="6732" y="4891"/>
                    <a:pt x="6803" y="4722"/>
                    <a:pt x="6914" y="4533"/>
                  </a:cubicBezTo>
                  <a:cubicBezTo>
                    <a:pt x="6998" y="4377"/>
                    <a:pt x="7076" y="4266"/>
                    <a:pt x="7148" y="4188"/>
                  </a:cubicBezTo>
                  <a:cubicBezTo>
                    <a:pt x="7232" y="4097"/>
                    <a:pt x="7336" y="4013"/>
                    <a:pt x="7460" y="3948"/>
                  </a:cubicBezTo>
                  <a:cubicBezTo>
                    <a:pt x="7447" y="3909"/>
                    <a:pt x="7427" y="3857"/>
                    <a:pt x="7401" y="3792"/>
                  </a:cubicBezTo>
                  <a:cubicBezTo>
                    <a:pt x="7401" y="3779"/>
                    <a:pt x="7401" y="3766"/>
                    <a:pt x="7401" y="3766"/>
                  </a:cubicBezTo>
                  <a:cubicBezTo>
                    <a:pt x="7405" y="3758"/>
                    <a:pt x="7411" y="3755"/>
                    <a:pt x="7417" y="3755"/>
                  </a:cubicBezTo>
                  <a:cubicBezTo>
                    <a:pt x="7421" y="3755"/>
                    <a:pt x="7425" y="3756"/>
                    <a:pt x="7427" y="3759"/>
                  </a:cubicBezTo>
                  <a:cubicBezTo>
                    <a:pt x="7441" y="3766"/>
                    <a:pt x="7441" y="3772"/>
                    <a:pt x="7447" y="3779"/>
                  </a:cubicBezTo>
                  <a:cubicBezTo>
                    <a:pt x="7454" y="3798"/>
                    <a:pt x="7467" y="3824"/>
                    <a:pt x="7486" y="3870"/>
                  </a:cubicBezTo>
                  <a:lnTo>
                    <a:pt x="7499" y="3928"/>
                  </a:lnTo>
                  <a:cubicBezTo>
                    <a:pt x="7558" y="3896"/>
                    <a:pt x="7616" y="3870"/>
                    <a:pt x="7681" y="3850"/>
                  </a:cubicBezTo>
                  <a:cubicBezTo>
                    <a:pt x="7675" y="3837"/>
                    <a:pt x="7668" y="3824"/>
                    <a:pt x="7662" y="3805"/>
                  </a:cubicBezTo>
                  <a:cubicBezTo>
                    <a:pt x="7642" y="3759"/>
                    <a:pt x="7636" y="3733"/>
                    <a:pt x="7629" y="3720"/>
                  </a:cubicBezTo>
                  <a:cubicBezTo>
                    <a:pt x="7616" y="3688"/>
                    <a:pt x="7584" y="3655"/>
                    <a:pt x="7538" y="3622"/>
                  </a:cubicBezTo>
                  <a:lnTo>
                    <a:pt x="7382" y="3492"/>
                  </a:lnTo>
                  <a:cubicBezTo>
                    <a:pt x="7369" y="3479"/>
                    <a:pt x="7356" y="3473"/>
                    <a:pt x="7336" y="3460"/>
                  </a:cubicBezTo>
                  <a:close/>
                  <a:moveTo>
                    <a:pt x="5815" y="4878"/>
                  </a:moveTo>
                  <a:cubicBezTo>
                    <a:pt x="5704" y="5079"/>
                    <a:pt x="5619" y="5287"/>
                    <a:pt x="5561" y="5502"/>
                  </a:cubicBezTo>
                  <a:lnTo>
                    <a:pt x="6075" y="5443"/>
                  </a:lnTo>
                  <a:lnTo>
                    <a:pt x="6062" y="5437"/>
                  </a:lnTo>
                  <a:cubicBezTo>
                    <a:pt x="5997" y="5378"/>
                    <a:pt x="5958" y="5333"/>
                    <a:pt x="5938" y="5287"/>
                  </a:cubicBezTo>
                  <a:lnTo>
                    <a:pt x="5815" y="4891"/>
                  </a:lnTo>
                  <a:lnTo>
                    <a:pt x="5815" y="4878"/>
                  </a:lnTo>
                  <a:close/>
                  <a:moveTo>
                    <a:pt x="9710" y="4969"/>
                  </a:moveTo>
                  <a:lnTo>
                    <a:pt x="9710" y="4969"/>
                  </a:lnTo>
                  <a:cubicBezTo>
                    <a:pt x="9600" y="4995"/>
                    <a:pt x="9502" y="5027"/>
                    <a:pt x="9411" y="5066"/>
                  </a:cubicBezTo>
                  <a:cubicBezTo>
                    <a:pt x="9320" y="5105"/>
                    <a:pt x="9255" y="5144"/>
                    <a:pt x="9209" y="5190"/>
                  </a:cubicBezTo>
                  <a:cubicBezTo>
                    <a:pt x="9203" y="5196"/>
                    <a:pt x="9196" y="5209"/>
                    <a:pt x="9196" y="5209"/>
                  </a:cubicBezTo>
                  <a:cubicBezTo>
                    <a:pt x="9190" y="5222"/>
                    <a:pt x="9196" y="5229"/>
                    <a:pt x="9196" y="5242"/>
                  </a:cubicBezTo>
                  <a:cubicBezTo>
                    <a:pt x="9209" y="5274"/>
                    <a:pt x="9203" y="5313"/>
                    <a:pt x="9190" y="5365"/>
                  </a:cubicBezTo>
                  <a:cubicBezTo>
                    <a:pt x="9170" y="5430"/>
                    <a:pt x="9164" y="5469"/>
                    <a:pt x="9164" y="5489"/>
                  </a:cubicBezTo>
                  <a:lnTo>
                    <a:pt x="9164" y="5587"/>
                  </a:lnTo>
                  <a:lnTo>
                    <a:pt x="9151" y="5626"/>
                  </a:lnTo>
                  <a:cubicBezTo>
                    <a:pt x="9144" y="5645"/>
                    <a:pt x="9144" y="5671"/>
                    <a:pt x="9144" y="5704"/>
                  </a:cubicBezTo>
                  <a:lnTo>
                    <a:pt x="9125" y="5873"/>
                  </a:lnTo>
                  <a:cubicBezTo>
                    <a:pt x="9118" y="5925"/>
                    <a:pt x="9125" y="5970"/>
                    <a:pt x="9138" y="6016"/>
                  </a:cubicBezTo>
                  <a:cubicBezTo>
                    <a:pt x="9151" y="6061"/>
                    <a:pt x="9164" y="6100"/>
                    <a:pt x="9190" y="6120"/>
                  </a:cubicBezTo>
                  <a:cubicBezTo>
                    <a:pt x="9203" y="6100"/>
                    <a:pt x="9209" y="6074"/>
                    <a:pt x="9216" y="6042"/>
                  </a:cubicBezTo>
                  <a:cubicBezTo>
                    <a:pt x="9222" y="5970"/>
                    <a:pt x="9216" y="5905"/>
                    <a:pt x="9190" y="5827"/>
                  </a:cubicBezTo>
                  <a:cubicBezTo>
                    <a:pt x="9183" y="5808"/>
                    <a:pt x="9177" y="5788"/>
                    <a:pt x="9177" y="5775"/>
                  </a:cubicBezTo>
                  <a:cubicBezTo>
                    <a:pt x="9177" y="5749"/>
                    <a:pt x="9190" y="5730"/>
                    <a:pt x="9209" y="5730"/>
                  </a:cubicBezTo>
                  <a:cubicBezTo>
                    <a:pt x="9213" y="5729"/>
                    <a:pt x="9216" y="5728"/>
                    <a:pt x="9219" y="5728"/>
                  </a:cubicBezTo>
                  <a:cubicBezTo>
                    <a:pt x="9240" y="5728"/>
                    <a:pt x="9257" y="5748"/>
                    <a:pt x="9268" y="5782"/>
                  </a:cubicBezTo>
                  <a:cubicBezTo>
                    <a:pt x="9333" y="5925"/>
                    <a:pt x="9444" y="6009"/>
                    <a:pt x="9587" y="6048"/>
                  </a:cubicBezTo>
                  <a:lnTo>
                    <a:pt x="9574" y="5970"/>
                  </a:lnTo>
                  <a:cubicBezTo>
                    <a:pt x="9561" y="5931"/>
                    <a:pt x="9554" y="5905"/>
                    <a:pt x="9541" y="5892"/>
                  </a:cubicBezTo>
                  <a:lnTo>
                    <a:pt x="9483" y="5827"/>
                  </a:lnTo>
                  <a:lnTo>
                    <a:pt x="9392" y="5678"/>
                  </a:lnTo>
                  <a:cubicBezTo>
                    <a:pt x="9372" y="5678"/>
                    <a:pt x="9353" y="5671"/>
                    <a:pt x="9333" y="5658"/>
                  </a:cubicBezTo>
                  <a:cubicBezTo>
                    <a:pt x="9320" y="5639"/>
                    <a:pt x="9320" y="5619"/>
                    <a:pt x="9333" y="5600"/>
                  </a:cubicBezTo>
                  <a:cubicBezTo>
                    <a:pt x="9343" y="5585"/>
                    <a:pt x="9356" y="5578"/>
                    <a:pt x="9373" y="5578"/>
                  </a:cubicBezTo>
                  <a:cubicBezTo>
                    <a:pt x="9379" y="5578"/>
                    <a:pt x="9385" y="5578"/>
                    <a:pt x="9392" y="5580"/>
                  </a:cubicBezTo>
                  <a:cubicBezTo>
                    <a:pt x="9398" y="5580"/>
                    <a:pt x="9418" y="5593"/>
                    <a:pt x="9450" y="5606"/>
                  </a:cubicBezTo>
                  <a:cubicBezTo>
                    <a:pt x="9509" y="5632"/>
                    <a:pt x="9606" y="5645"/>
                    <a:pt x="9736" y="5652"/>
                  </a:cubicBezTo>
                  <a:cubicBezTo>
                    <a:pt x="9860" y="5658"/>
                    <a:pt x="9957" y="5671"/>
                    <a:pt x="10016" y="5684"/>
                  </a:cubicBezTo>
                  <a:cubicBezTo>
                    <a:pt x="10022" y="5684"/>
                    <a:pt x="10022" y="5671"/>
                    <a:pt x="10016" y="5658"/>
                  </a:cubicBezTo>
                  <a:cubicBezTo>
                    <a:pt x="9990" y="5626"/>
                    <a:pt x="9970" y="5600"/>
                    <a:pt x="9957" y="5580"/>
                  </a:cubicBezTo>
                  <a:cubicBezTo>
                    <a:pt x="9912" y="5535"/>
                    <a:pt x="9860" y="5489"/>
                    <a:pt x="9795" y="5450"/>
                  </a:cubicBezTo>
                  <a:cubicBezTo>
                    <a:pt x="9762" y="5424"/>
                    <a:pt x="9730" y="5404"/>
                    <a:pt x="9691" y="5391"/>
                  </a:cubicBezTo>
                  <a:cubicBezTo>
                    <a:pt x="9645" y="5372"/>
                    <a:pt x="9587" y="5365"/>
                    <a:pt x="9522" y="5365"/>
                  </a:cubicBezTo>
                  <a:lnTo>
                    <a:pt x="9346" y="5365"/>
                  </a:lnTo>
                  <a:cubicBezTo>
                    <a:pt x="9327" y="5365"/>
                    <a:pt x="9314" y="5365"/>
                    <a:pt x="9307" y="5352"/>
                  </a:cubicBezTo>
                  <a:cubicBezTo>
                    <a:pt x="9294" y="5346"/>
                    <a:pt x="9294" y="5326"/>
                    <a:pt x="9307" y="5307"/>
                  </a:cubicBezTo>
                  <a:cubicBezTo>
                    <a:pt x="9314" y="5300"/>
                    <a:pt x="9327" y="5287"/>
                    <a:pt x="9353" y="5281"/>
                  </a:cubicBezTo>
                  <a:cubicBezTo>
                    <a:pt x="9398" y="5255"/>
                    <a:pt x="9463" y="5203"/>
                    <a:pt x="9535" y="5131"/>
                  </a:cubicBezTo>
                  <a:cubicBezTo>
                    <a:pt x="9606" y="5047"/>
                    <a:pt x="9671" y="4995"/>
                    <a:pt x="9710" y="4969"/>
                  </a:cubicBezTo>
                  <a:close/>
                  <a:moveTo>
                    <a:pt x="8618" y="4461"/>
                  </a:moveTo>
                  <a:lnTo>
                    <a:pt x="8429" y="4624"/>
                  </a:lnTo>
                  <a:lnTo>
                    <a:pt x="8364" y="4709"/>
                  </a:lnTo>
                  <a:lnTo>
                    <a:pt x="8279" y="4852"/>
                  </a:lnTo>
                  <a:lnTo>
                    <a:pt x="8247" y="4845"/>
                  </a:lnTo>
                  <a:cubicBezTo>
                    <a:pt x="8240" y="4848"/>
                    <a:pt x="8236" y="4850"/>
                    <a:pt x="8231" y="4850"/>
                  </a:cubicBezTo>
                  <a:cubicBezTo>
                    <a:pt x="8226" y="4850"/>
                    <a:pt x="8221" y="4848"/>
                    <a:pt x="8214" y="4845"/>
                  </a:cubicBezTo>
                  <a:lnTo>
                    <a:pt x="7642" y="4689"/>
                  </a:lnTo>
                  <a:cubicBezTo>
                    <a:pt x="7606" y="4678"/>
                    <a:pt x="7576" y="4673"/>
                    <a:pt x="7552" y="4673"/>
                  </a:cubicBezTo>
                  <a:cubicBezTo>
                    <a:pt x="7533" y="4673"/>
                    <a:pt x="7517" y="4677"/>
                    <a:pt x="7506" y="4683"/>
                  </a:cubicBezTo>
                  <a:cubicBezTo>
                    <a:pt x="7486" y="4689"/>
                    <a:pt x="7460" y="4709"/>
                    <a:pt x="7441" y="4735"/>
                  </a:cubicBezTo>
                  <a:cubicBezTo>
                    <a:pt x="7382" y="4800"/>
                    <a:pt x="7349" y="4878"/>
                    <a:pt x="7330" y="4969"/>
                  </a:cubicBezTo>
                  <a:lnTo>
                    <a:pt x="7519" y="4852"/>
                  </a:lnTo>
                  <a:cubicBezTo>
                    <a:pt x="7540" y="4839"/>
                    <a:pt x="7558" y="4832"/>
                    <a:pt x="7573" y="4832"/>
                  </a:cubicBezTo>
                  <a:cubicBezTo>
                    <a:pt x="7582" y="4832"/>
                    <a:pt x="7590" y="4834"/>
                    <a:pt x="7597" y="4839"/>
                  </a:cubicBezTo>
                  <a:cubicBezTo>
                    <a:pt x="7603" y="4845"/>
                    <a:pt x="7610" y="4871"/>
                    <a:pt x="7616" y="4910"/>
                  </a:cubicBezTo>
                  <a:cubicBezTo>
                    <a:pt x="7616" y="4956"/>
                    <a:pt x="7636" y="4995"/>
                    <a:pt x="7668" y="5034"/>
                  </a:cubicBezTo>
                  <a:lnTo>
                    <a:pt x="7779" y="4930"/>
                  </a:lnTo>
                  <a:cubicBezTo>
                    <a:pt x="7792" y="4910"/>
                    <a:pt x="7805" y="4904"/>
                    <a:pt x="7818" y="4904"/>
                  </a:cubicBezTo>
                  <a:cubicBezTo>
                    <a:pt x="7821" y="4903"/>
                    <a:pt x="7824" y="4903"/>
                    <a:pt x="7827" y="4903"/>
                  </a:cubicBezTo>
                  <a:cubicBezTo>
                    <a:pt x="7856" y="4903"/>
                    <a:pt x="7879" y="4928"/>
                    <a:pt x="7902" y="4969"/>
                  </a:cubicBezTo>
                  <a:cubicBezTo>
                    <a:pt x="7935" y="5027"/>
                    <a:pt x="7980" y="5073"/>
                    <a:pt x="8032" y="5112"/>
                  </a:cubicBezTo>
                  <a:cubicBezTo>
                    <a:pt x="8052" y="5125"/>
                    <a:pt x="8071" y="5125"/>
                    <a:pt x="8091" y="5125"/>
                  </a:cubicBezTo>
                  <a:cubicBezTo>
                    <a:pt x="8104" y="5118"/>
                    <a:pt x="8117" y="5105"/>
                    <a:pt x="8136" y="5073"/>
                  </a:cubicBezTo>
                  <a:cubicBezTo>
                    <a:pt x="8149" y="5040"/>
                    <a:pt x="8162" y="5021"/>
                    <a:pt x="8175" y="5014"/>
                  </a:cubicBezTo>
                  <a:cubicBezTo>
                    <a:pt x="8184" y="5011"/>
                    <a:pt x="8192" y="5009"/>
                    <a:pt x="8200" y="5009"/>
                  </a:cubicBezTo>
                  <a:cubicBezTo>
                    <a:pt x="8225" y="5009"/>
                    <a:pt x="8250" y="5024"/>
                    <a:pt x="8279" y="5053"/>
                  </a:cubicBezTo>
                  <a:lnTo>
                    <a:pt x="8358" y="5131"/>
                  </a:lnTo>
                  <a:cubicBezTo>
                    <a:pt x="8429" y="5196"/>
                    <a:pt x="8481" y="5248"/>
                    <a:pt x="8501" y="5287"/>
                  </a:cubicBezTo>
                  <a:cubicBezTo>
                    <a:pt x="8546" y="5365"/>
                    <a:pt x="8572" y="5489"/>
                    <a:pt x="8585" y="5665"/>
                  </a:cubicBezTo>
                  <a:cubicBezTo>
                    <a:pt x="8585" y="5847"/>
                    <a:pt x="8572" y="5977"/>
                    <a:pt x="8533" y="6055"/>
                  </a:cubicBezTo>
                  <a:cubicBezTo>
                    <a:pt x="8514" y="6074"/>
                    <a:pt x="8501" y="6087"/>
                    <a:pt x="8501" y="6087"/>
                  </a:cubicBezTo>
                  <a:cubicBezTo>
                    <a:pt x="8492" y="6092"/>
                    <a:pt x="8484" y="6095"/>
                    <a:pt x="8475" y="6095"/>
                  </a:cubicBezTo>
                  <a:cubicBezTo>
                    <a:pt x="8449" y="6095"/>
                    <a:pt x="8421" y="6074"/>
                    <a:pt x="8397" y="6035"/>
                  </a:cubicBezTo>
                  <a:cubicBezTo>
                    <a:pt x="8325" y="5931"/>
                    <a:pt x="8247" y="5834"/>
                    <a:pt x="8156" y="5736"/>
                  </a:cubicBezTo>
                  <a:lnTo>
                    <a:pt x="8032" y="5990"/>
                  </a:lnTo>
                  <a:cubicBezTo>
                    <a:pt x="8027" y="5992"/>
                    <a:pt x="8021" y="5993"/>
                    <a:pt x="8016" y="5993"/>
                  </a:cubicBezTo>
                  <a:cubicBezTo>
                    <a:pt x="7984" y="5993"/>
                    <a:pt x="7956" y="5961"/>
                    <a:pt x="7928" y="5905"/>
                  </a:cubicBezTo>
                  <a:lnTo>
                    <a:pt x="7837" y="5697"/>
                  </a:lnTo>
                  <a:cubicBezTo>
                    <a:pt x="7818" y="5658"/>
                    <a:pt x="7798" y="5639"/>
                    <a:pt x="7785" y="5632"/>
                  </a:cubicBezTo>
                  <a:cubicBezTo>
                    <a:pt x="7759" y="5697"/>
                    <a:pt x="7727" y="5762"/>
                    <a:pt x="7688" y="5827"/>
                  </a:cubicBezTo>
                  <a:cubicBezTo>
                    <a:pt x="7682" y="5828"/>
                    <a:pt x="7677" y="5829"/>
                    <a:pt x="7672" y="5829"/>
                  </a:cubicBezTo>
                  <a:cubicBezTo>
                    <a:pt x="7649" y="5829"/>
                    <a:pt x="7633" y="5815"/>
                    <a:pt x="7623" y="5788"/>
                  </a:cubicBezTo>
                  <a:cubicBezTo>
                    <a:pt x="7616" y="5749"/>
                    <a:pt x="7610" y="5717"/>
                    <a:pt x="7610" y="5697"/>
                  </a:cubicBezTo>
                  <a:cubicBezTo>
                    <a:pt x="7603" y="5652"/>
                    <a:pt x="7577" y="5619"/>
                    <a:pt x="7538" y="5600"/>
                  </a:cubicBezTo>
                  <a:cubicBezTo>
                    <a:pt x="7538" y="5613"/>
                    <a:pt x="7532" y="5626"/>
                    <a:pt x="7512" y="5645"/>
                  </a:cubicBezTo>
                  <a:cubicBezTo>
                    <a:pt x="7493" y="5665"/>
                    <a:pt x="7480" y="5684"/>
                    <a:pt x="7473" y="5691"/>
                  </a:cubicBezTo>
                  <a:cubicBezTo>
                    <a:pt x="7473" y="5704"/>
                    <a:pt x="7480" y="5723"/>
                    <a:pt x="7499" y="5749"/>
                  </a:cubicBezTo>
                  <a:cubicBezTo>
                    <a:pt x="7551" y="5827"/>
                    <a:pt x="7629" y="5899"/>
                    <a:pt x="7720" y="5951"/>
                  </a:cubicBezTo>
                  <a:cubicBezTo>
                    <a:pt x="7772" y="5983"/>
                    <a:pt x="7857" y="6022"/>
                    <a:pt x="7980" y="6068"/>
                  </a:cubicBezTo>
                  <a:lnTo>
                    <a:pt x="8260" y="6178"/>
                  </a:lnTo>
                  <a:cubicBezTo>
                    <a:pt x="8384" y="6224"/>
                    <a:pt x="8481" y="6243"/>
                    <a:pt x="8546" y="6250"/>
                  </a:cubicBezTo>
                  <a:cubicBezTo>
                    <a:pt x="8592" y="6250"/>
                    <a:pt x="8637" y="6243"/>
                    <a:pt x="8670" y="6217"/>
                  </a:cubicBezTo>
                  <a:cubicBezTo>
                    <a:pt x="8689" y="6211"/>
                    <a:pt x="8715" y="6178"/>
                    <a:pt x="8741" y="6133"/>
                  </a:cubicBezTo>
                  <a:cubicBezTo>
                    <a:pt x="8871" y="5925"/>
                    <a:pt x="8936" y="5684"/>
                    <a:pt x="8930" y="5424"/>
                  </a:cubicBezTo>
                  <a:cubicBezTo>
                    <a:pt x="8923" y="5333"/>
                    <a:pt x="8910" y="5261"/>
                    <a:pt x="8884" y="5216"/>
                  </a:cubicBezTo>
                  <a:cubicBezTo>
                    <a:pt x="8865" y="5170"/>
                    <a:pt x="8858" y="5138"/>
                    <a:pt x="8871" y="5125"/>
                  </a:cubicBezTo>
                  <a:cubicBezTo>
                    <a:pt x="8878" y="5112"/>
                    <a:pt x="8891" y="5105"/>
                    <a:pt x="8910" y="5105"/>
                  </a:cubicBezTo>
                  <a:lnTo>
                    <a:pt x="8923" y="5105"/>
                  </a:lnTo>
                  <a:lnTo>
                    <a:pt x="8982" y="5073"/>
                  </a:lnTo>
                  <a:cubicBezTo>
                    <a:pt x="9008" y="5053"/>
                    <a:pt x="9066" y="5021"/>
                    <a:pt x="9151" y="4962"/>
                  </a:cubicBezTo>
                  <a:cubicBezTo>
                    <a:pt x="9216" y="4910"/>
                    <a:pt x="9275" y="4878"/>
                    <a:pt x="9327" y="4858"/>
                  </a:cubicBezTo>
                  <a:lnTo>
                    <a:pt x="9170" y="4839"/>
                  </a:lnTo>
                  <a:cubicBezTo>
                    <a:pt x="9151" y="4835"/>
                    <a:pt x="9130" y="4834"/>
                    <a:pt x="9109" y="4834"/>
                  </a:cubicBezTo>
                  <a:cubicBezTo>
                    <a:pt x="9088" y="4834"/>
                    <a:pt x="9066" y="4835"/>
                    <a:pt x="9047" y="4839"/>
                  </a:cubicBezTo>
                  <a:lnTo>
                    <a:pt x="8832" y="4839"/>
                  </a:lnTo>
                  <a:lnTo>
                    <a:pt x="8559" y="4904"/>
                  </a:lnTo>
                  <a:cubicBezTo>
                    <a:pt x="8540" y="4910"/>
                    <a:pt x="8523" y="4913"/>
                    <a:pt x="8510" y="4913"/>
                  </a:cubicBezTo>
                  <a:cubicBezTo>
                    <a:pt x="8497" y="4913"/>
                    <a:pt x="8488" y="4910"/>
                    <a:pt x="8481" y="4904"/>
                  </a:cubicBezTo>
                  <a:cubicBezTo>
                    <a:pt x="8468" y="4897"/>
                    <a:pt x="8462" y="4878"/>
                    <a:pt x="8468" y="4845"/>
                  </a:cubicBezTo>
                  <a:cubicBezTo>
                    <a:pt x="8468" y="4806"/>
                    <a:pt x="8488" y="4761"/>
                    <a:pt x="8527" y="4702"/>
                  </a:cubicBezTo>
                  <a:cubicBezTo>
                    <a:pt x="8566" y="4637"/>
                    <a:pt x="8592" y="4591"/>
                    <a:pt x="8605" y="4565"/>
                  </a:cubicBezTo>
                  <a:cubicBezTo>
                    <a:pt x="8611" y="4539"/>
                    <a:pt x="8618" y="4507"/>
                    <a:pt x="8618" y="4461"/>
                  </a:cubicBezTo>
                  <a:close/>
                  <a:moveTo>
                    <a:pt x="6920" y="5814"/>
                  </a:moveTo>
                  <a:lnTo>
                    <a:pt x="6920" y="5814"/>
                  </a:lnTo>
                  <a:cubicBezTo>
                    <a:pt x="6946" y="5873"/>
                    <a:pt x="6979" y="5944"/>
                    <a:pt x="7018" y="6022"/>
                  </a:cubicBezTo>
                  <a:cubicBezTo>
                    <a:pt x="7148" y="6269"/>
                    <a:pt x="7271" y="6445"/>
                    <a:pt x="7375" y="6543"/>
                  </a:cubicBezTo>
                  <a:cubicBezTo>
                    <a:pt x="7597" y="6751"/>
                    <a:pt x="7883" y="6855"/>
                    <a:pt x="8253" y="6868"/>
                  </a:cubicBezTo>
                  <a:cubicBezTo>
                    <a:pt x="8268" y="6868"/>
                    <a:pt x="8284" y="6868"/>
                    <a:pt x="8299" y="6868"/>
                  </a:cubicBezTo>
                  <a:cubicBezTo>
                    <a:pt x="8533" y="6868"/>
                    <a:pt x="8831" y="6822"/>
                    <a:pt x="9196" y="6725"/>
                  </a:cubicBezTo>
                  <a:cubicBezTo>
                    <a:pt x="9398" y="6673"/>
                    <a:pt x="9548" y="6621"/>
                    <a:pt x="9658" y="6569"/>
                  </a:cubicBezTo>
                  <a:cubicBezTo>
                    <a:pt x="9730" y="6530"/>
                    <a:pt x="9834" y="6471"/>
                    <a:pt x="9964" y="6380"/>
                  </a:cubicBezTo>
                  <a:cubicBezTo>
                    <a:pt x="10068" y="6302"/>
                    <a:pt x="10146" y="6243"/>
                    <a:pt x="10192" y="6191"/>
                  </a:cubicBezTo>
                  <a:cubicBezTo>
                    <a:pt x="10231" y="6152"/>
                    <a:pt x="10263" y="6094"/>
                    <a:pt x="10289" y="6035"/>
                  </a:cubicBezTo>
                  <a:lnTo>
                    <a:pt x="10289" y="6035"/>
                  </a:lnTo>
                  <a:cubicBezTo>
                    <a:pt x="10224" y="6087"/>
                    <a:pt x="10153" y="6133"/>
                    <a:pt x="10068" y="6178"/>
                  </a:cubicBezTo>
                  <a:cubicBezTo>
                    <a:pt x="9970" y="6230"/>
                    <a:pt x="9834" y="6282"/>
                    <a:pt x="9671" y="6341"/>
                  </a:cubicBezTo>
                  <a:cubicBezTo>
                    <a:pt x="9294" y="6471"/>
                    <a:pt x="8969" y="6549"/>
                    <a:pt x="8683" y="6575"/>
                  </a:cubicBezTo>
                  <a:cubicBezTo>
                    <a:pt x="8610" y="6581"/>
                    <a:pt x="8538" y="6584"/>
                    <a:pt x="8469" y="6584"/>
                  </a:cubicBezTo>
                  <a:cubicBezTo>
                    <a:pt x="8179" y="6584"/>
                    <a:pt x="7918" y="6530"/>
                    <a:pt x="7688" y="6425"/>
                  </a:cubicBezTo>
                  <a:cubicBezTo>
                    <a:pt x="7584" y="6380"/>
                    <a:pt x="7486" y="6321"/>
                    <a:pt x="7382" y="6250"/>
                  </a:cubicBezTo>
                  <a:cubicBezTo>
                    <a:pt x="7206" y="6126"/>
                    <a:pt x="7050" y="5977"/>
                    <a:pt x="6920" y="5814"/>
                  </a:cubicBezTo>
                  <a:close/>
                  <a:moveTo>
                    <a:pt x="6322" y="6152"/>
                  </a:moveTo>
                  <a:cubicBezTo>
                    <a:pt x="6231" y="6152"/>
                    <a:pt x="6107" y="6159"/>
                    <a:pt x="5951" y="6165"/>
                  </a:cubicBezTo>
                  <a:lnTo>
                    <a:pt x="5802" y="6178"/>
                  </a:lnTo>
                  <a:cubicBezTo>
                    <a:pt x="5782" y="6178"/>
                    <a:pt x="5717" y="6191"/>
                    <a:pt x="5606" y="6211"/>
                  </a:cubicBezTo>
                  <a:lnTo>
                    <a:pt x="5515" y="6237"/>
                  </a:lnTo>
                  <a:cubicBezTo>
                    <a:pt x="5496" y="6237"/>
                    <a:pt x="5476" y="6243"/>
                    <a:pt x="5470" y="6243"/>
                  </a:cubicBezTo>
                  <a:cubicBezTo>
                    <a:pt x="5483" y="6354"/>
                    <a:pt x="5541" y="6497"/>
                    <a:pt x="5632" y="6666"/>
                  </a:cubicBezTo>
                  <a:cubicBezTo>
                    <a:pt x="5711" y="6796"/>
                    <a:pt x="5769" y="6900"/>
                    <a:pt x="5821" y="6972"/>
                  </a:cubicBezTo>
                  <a:cubicBezTo>
                    <a:pt x="5912" y="7089"/>
                    <a:pt x="6029" y="7206"/>
                    <a:pt x="6185" y="7316"/>
                  </a:cubicBezTo>
                  <a:cubicBezTo>
                    <a:pt x="6179" y="7310"/>
                    <a:pt x="6179" y="7303"/>
                    <a:pt x="6172" y="7297"/>
                  </a:cubicBezTo>
                  <a:cubicBezTo>
                    <a:pt x="6159" y="7264"/>
                    <a:pt x="6153" y="7238"/>
                    <a:pt x="6153" y="7212"/>
                  </a:cubicBezTo>
                  <a:lnTo>
                    <a:pt x="6146" y="7147"/>
                  </a:lnTo>
                  <a:cubicBezTo>
                    <a:pt x="6140" y="7121"/>
                    <a:pt x="6133" y="7102"/>
                    <a:pt x="6133" y="7089"/>
                  </a:cubicBezTo>
                  <a:cubicBezTo>
                    <a:pt x="6133" y="7050"/>
                    <a:pt x="6133" y="7017"/>
                    <a:pt x="6133" y="6998"/>
                  </a:cubicBezTo>
                  <a:lnTo>
                    <a:pt x="6120" y="6959"/>
                  </a:lnTo>
                  <a:cubicBezTo>
                    <a:pt x="6120" y="6920"/>
                    <a:pt x="6120" y="6894"/>
                    <a:pt x="6120" y="6874"/>
                  </a:cubicBezTo>
                  <a:lnTo>
                    <a:pt x="6120" y="6809"/>
                  </a:lnTo>
                  <a:lnTo>
                    <a:pt x="6133" y="6777"/>
                  </a:lnTo>
                  <a:lnTo>
                    <a:pt x="6133" y="6712"/>
                  </a:lnTo>
                  <a:cubicBezTo>
                    <a:pt x="6133" y="6705"/>
                    <a:pt x="6133" y="6686"/>
                    <a:pt x="6146" y="6647"/>
                  </a:cubicBezTo>
                  <a:cubicBezTo>
                    <a:pt x="6159" y="6621"/>
                    <a:pt x="6166" y="6582"/>
                    <a:pt x="6166" y="6543"/>
                  </a:cubicBezTo>
                  <a:lnTo>
                    <a:pt x="6192" y="6380"/>
                  </a:lnTo>
                  <a:cubicBezTo>
                    <a:pt x="6205" y="6334"/>
                    <a:pt x="6211" y="6308"/>
                    <a:pt x="6218" y="6282"/>
                  </a:cubicBezTo>
                  <a:cubicBezTo>
                    <a:pt x="6231" y="6263"/>
                    <a:pt x="6250" y="6230"/>
                    <a:pt x="6276" y="6198"/>
                  </a:cubicBezTo>
                  <a:cubicBezTo>
                    <a:pt x="6276" y="6191"/>
                    <a:pt x="6283" y="6191"/>
                    <a:pt x="6289" y="6191"/>
                  </a:cubicBezTo>
                  <a:lnTo>
                    <a:pt x="6296" y="6191"/>
                  </a:lnTo>
                  <a:cubicBezTo>
                    <a:pt x="6302" y="6185"/>
                    <a:pt x="6309" y="6172"/>
                    <a:pt x="6315" y="6159"/>
                  </a:cubicBezTo>
                  <a:lnTo>
                    <a:pt x="6322" y="6165"/>
                  </a:lnTo>
                  <a:lnTo>
                    <a:pt x="6322" y="6152"/>
                  </a:lnTo>
                  <a:close/>
                  <a:moveTo>
                    <a:pt x="5639" y="4904"/>
                  </a:moveTo>
                  <a:lnTo>
                    <a:pt x="5639" y="4904"/>
                  </a:lnTo>
                  <a:cubicBezTo>
                    <a:pt x="5489" y="5066"/>
                    <a:pt x="5372" y="5203"/>
                    <a:pt x="5288" y="5313"/>
                  </a:cubicBezTo>
                  <a:cubicBezTo>
                    <a:pt x="5112" y="5528"/>
                    <a:pt x="4982" y="5736"/>
                    <a:pt x="4878" y="5938"/>
                  </a:cubicBezTo>
                  <a:lnTo>
                    <a:pt x="4865" y="5970"/>
                  </a:lnTo>
                  <a:cubicBezTo>
                    <a:pt x="4865" y="5996"/>
                    <a:pt x="4865" y="6022"/>
                    <a:pt x="4865" y="6061"/>
                  </a:cubicBezTo>
                  <a:cubicBezTo>
                    <a:pt x="4872" y="6100"/>
                    <a:pt x="4872" y="6133"/>
                    <a:pt x="4872" y="6146"/>
                  </a:cubicBezTo>
                  <a:cubicBezTo>
                    <a:pt x="4872" y="6178"/>
                    <a:pt x="4865" y="6217"/>
                    <a:pt x="4852" y="6269"/>
                  </a:cubicBezTo>
                  <a:cubicBezTo>
                    <a:pt x="4846" y="6315"/>
                    <a:pt x="4839" y="6380"/>
                    <a:pt x="4839" y="6465"/>
                  </a:cubicBezTo>
                  <a:lnTo>
                    <a:pt x="4846" y="7011"/>
                  </a:lnTo>
                  <a:cubicBezTo>
                    <a:pt x="4846" y="7069"/>
                    <a:pt x="4852" y="7128"/>
                    <a:pt x="4859" y="7180"/>
                  </a:cubicBezTo>
                  <a:cubicBezTo>
                    <a:pt x="4865" y="7232"/>
                    <a:pt x="4878" y="7277"/>
                    <a:pt x="4898" y="7316"/>
                  </a:cubicBezTo>
                  <a:lnTo>
                    <a:pt x="4904" y="7303"/>
                  </a:lnTo>
                  <a:lnTo>
                    <a:pt x="4930" y="7251"/>
                  </a:lnTo>
                  <a:cubicBezTo>
                    <a:pt x="4963" y="7173"/>
                    <a:pt x="4995" y="7115"/>
                    <a:pt x="5021" y="7082"/>
                  </a:cubicBezTo>
                  <a:cubicBezTo>
                    <a:pt x="5028" y="7063"/>
                    <a:pt x="5047" y="7030"/>
                    <a:pt x="5080" y="6978"/>
                  </a:cubicBezTo>
                  <a:cubicBezTo>
                    <a:pt x="5125" y="6900"/>
                    <a:pt x="5177" y="6829"/>
                    <a:pt x="5229" y="6764"/>
                  </a:cubicBezTo>
                  <a:cubicBezTo>
                    <a:pt x="5229" y="6764"/>
                    <a:pt x="5229" y="6757"/>
                    <a:pt x="5229" y="6757"/>
                  </a:cubicBezTo>
                  <a:lnTo>
                    <a:pt x="5229" y="6738"/>
                  </a:lnTo>
                  <a:cubicBezTo>
                    <a:pt x="5229" y="6731"/>
                    <a:pt x="5223" y="6725"/>
                    <a:pt x="5216" y="6712"/>
                  </a:cubicBezTo>
                  <a:cubicBezTo>
                    <a:pt x="5210" y="6705"/>
                    <a:pt x="5190" y="6673"/>
                    <a:pt x="5158" y="6608"/>
                  </a:cubicBezTo>
                  <a:lnTo>
                    <a:pt x="5145" y="6549"/>
                  </a:lnTo>
                  <a:lnTo>
                    <a:pt x="5145" y="6530"/>
                  </a:lnTo>
                  <a:lnTo>
                    <a:pt x="5158" y="6523"/>
                  </a:lnTo>
                  <a:lnTo>
                    <a:pt x="5184" y="6575"/>
                  </a:lnTo>
                  <a:cubicBezTo>
                    <a:pt x="5197" y="6595"/>
                    <a:pt x="5210" y="6614"/>
                    <a:pt x="5210" y="6627"/>
                  </a:cubicBezTo>
                  <a:lnTo>
                    <a:pt x="5216" y="6647"/>
                  </a:lnTo>
                  <a:lnTo>
                    <a:pt x="5229" y="6653"/>
                  </a:lnTo>
                  <a:lnTo>
                    <a:pt x="5236" y="6673"/>
                  </a:lnTo>
                  <a:lnTo>
                    <a:pt x="5281" y="6738"/>
                  </a:lnTo>
                  <a:lnTo>
                    <a:pt x="5288" y="6751"/>
                  </a:lnTo>
                  <a:cubicBezTo>
                    <a:pt x="5288" y="6757"/>
                    <a:pt x="5288" y="6764"/>
                    <a:pt x="5281" y="6770"/>
                  </a:cubicBezTo>
                  <a:cubicBezTo>
                    <a:pt x="5275" y="6770"/>
                    <a:pt x="5275" y="6770"/>
                    <a:pt x="5268" y="6777"/>
                  </a:cubicBezTo>
                  <a:lnTo>
                    <a:pt x="5262" y="6777"/>
                  </a:lnTo>
                  <a:cubicBezTo>
                    <a:pt x="5197" y="6874"/>
                    <a:pt x="5125" y="6991"/>
                    <a:pt x="5054" y="7141"/>
                  </a:cubicBezTo>
                  <a:lnTo>
                    <a:pt x="4924" y="7375"/>
                  </a:lnTo>
                  <a:cubicBezTo>
                    <a:pt x="4937" y="7408"/>
                    <a:pt x="4950" y="7434"/>
                    <a:pt x="4969" y="7460"/>
                  </a:cubicBezTo>
                  <a:lnTo>
                    <a:pt x="5171" y="7115"/>
                  </a:lnTo>
                  <a:cubicBezTo>
                    <a:pt x="5249" y="6991"/>
                    <a:pt x="5307" y="6907"/>
                    <a:pt x="5353" y="6855"/>
                  </a:cubicBezTo>
                  <a:cubicBezTo>
                    <a:pt x="5307" y="6777"/>
                    <a:pt x="5281" y="6692"/>
                    <a:pt x="5255" y="6595"/>
                  </a:cubicBezTo>
                  <a:cubicBezTo>
                    <a:pt x="5242" y="6530"/>
                    <a:pt x="5236" y="6478"/>
                    <a:pt x="5236" y="6445"/>
                  </a:cubicBezTo>
                  <a:cubicBezTo>
                    <a:pt x="5210" y="6191"/>
                    <a:pt x="5242" y="5925"/>
                    <a:pt x="5327" y="5639"/>
                  </a:cubicBezTo>
                  <a:cubicBezTo>
                    <a:pt x="5392" y="5430"/>
                    <a:pt x="5496" y="5183"/>
                    <a:pt x="5639" y="4904"/>
                  </a:cubicBezTo>
                  <a:close/>
                  <a:moveTo>
                    <a:pt x="5639" y="7245"/>
                  </a:moveTo>
                  <a:cubicBezTo>
                    <a:pt x="5626" y="7284"/>
                    <a:pt x="5587" y="7342"/>
                    <a:pt x="5535" y="7421"/>
                  </a:cubicBezTo>
                  <a:cubicBezTo>
                    <a:pt x="5457" y="7538"/>
                    <a:pt x="5385" y="7622"/>
                    <a:pt x="5327" y="7687"/>
                  </a:cubicBezTo>
                  <a:cubicBezTo>
                    <a:pt x="5281" y="7739"/>
                    <a:pt x="5255" y="7772"/>
                    <a:pt x="5242" y="7798"/>
                  </a:cubicBezTo>
                  <a:cubicBezTo>
                    <a:pt x="5249" y="7804"/>
                    <a:pt x="5249" y="7811"/>
                    <a:pt x="5249" y="7811"/>
                  </a:cubicBezTo>
                  <a:cubicBezTo>
                    <a:pt x="5320" y="7804"/>
                    <a:pt x="5392" y="7798"/>
                    <a:pt x="5476" y="7791"/>
                  </a:cubicBezTo>
                  <a:cubicBezTo>
                    <a:pt x="5730" y="7772"/>
                    <a:pt x="5990" y="7746"/>
                    <a:pt x="6250" y="7726"/>
                  </a:cubicBezTo>
                  <a:cubicBezTo>
                    <a:pt x="6218" y="7707"/>
                    <a:pt x="6205" y="7700"/>
                    <a:pt x="6198" y="7700"/>
                  </a:cubicBezTo>
                  <a:lnTo>
                    <a:pt x="5984" y="7538"/>
                  </a:lnTo>
                  <a:lnTo>
                    <a:pt x="5919" y="7479"/>
                  </a:lnTo>
                  <a:cubicBezTo>
                    <a:pt x="5867" y="7440"/>
                    <a:pt x="5828" y="7414"/>
                    <a:pt x="5802" y="7401"/>
                  </a:cubicBezTo>
                  <a:cubicBezTo>
                    <a:pt x="5763" y="7375"/>
                    <a:pt x="5711" y="7323"/>
                    <a:pt x="5639" y="7245"/>
                  </a:cubicBezTo>
                  <a:close/>
                  <a:moveTo>
                    <a:pt x="9255" y="7733"/>
                  </a:moveTo>
                  <a:cubicBezTo>
                    <a:pt x="9242" y="7733"/>
                    <a:pt x="9222" y="7739"/>
                    <a:pt x="9196" y="7746"/>
                  </a:cubicBezTo>
                  <a:cubicBezTo>
                    <a:pt x="9131" y="7759"/>
                    <a:pt x="9092" y="7785"/>
                    <a:pt x="9079" y="7811"/>
                  </a:cubicBezTo>
                  <a:cubicBezTo>
                    <a:pt x="9073" y="7830"/>
                    <a:pt x="9066" y="7863"/>
                    <a:pt x="9079" y="7895"/>
                  </a:cubicBezTo>
                  <a:cubicBezTo>
                    <a:pt x="9086" y="7928"/>
                    <a:pt x="9092" y="7954"/>
                    <a:pt x="9099" y="7960"/>
                  </a:cubicBezTo>
                  <a:cubicBezTo>
                    <a:pt x="9112" y="7980"/>
                    <a:pt x="9138" y="7999"/>
                    <a:pt x="9177" y="8012"/>
                  </a:cubicBezTo>
                  <a:cubicBezTo>
                    <a:pt x="9196" y="8019"/>
                    <a:pt x="9216" y="8025"/>
                    <a:pt x="9236" y="8025"/>
                  </a:cubicBezTo>
                  <a:cubicBezTo>
                    <a:pt x="9262" y="8025"/>
                    <a:pt x="9288" y="8012"/>
                    <a:pt x="9307" y="7993"/>
                  </a:cubicBezTo>
                  <a:cubicBezTo>
                    <a:pt x="9327" y="7967"/>
                    <a:pt x="9340" y="7947"/>
                    <a:pt x="9346" y="7915"/>
                  </a:cubicBezTo>
                  <a:lnTo>
                    <a:pt x="9359" y="7863"/>
                  </a:lnTo>
                  <a:lnTo>
                    <a:pt x="9353" y="7824"/>
                  </a:lnTo>
                  <a:cubicBezTo>
                    <a:pt x="9346" y="7785"/>
                    <a:pt x="9333" y="7765"/>
                    <a:pt x="9320" y="7752"/>
                  </a:cubicBezTo>
                  <a:cubicBezTo>
                    <a:pt x="9301" y="7739"/>
                    <a:pt x="9281" y="7733"/>
                    <a:pt x="9255" y="7733"/>
                  </a:cubicBezTo>
                  <a:close/>
                  <a:moveTo>
                    <a:pt x="14152" y="8009"/>
                  </a:moveTo>
                  <a:cubicBezTo>
                    <a:pt x="14161" y="8009"/>
                    <a:pt x="14170" y="8012"/>
                    <a:pt x="14178" y="8012"/>
                  </a:cubicBezTo>
                  <a:cubicBezTo>
                    <a:pt x="14198" y="8019"/>
                    <a:pt x="14204" y="8032"/>
                    <a:pt x="14211" y="8045"/>
                  </a:cubicBezTo>
                  <a:cubicBezTo>
                    <a:pt x="14224" y="8071"/>
                    <a:pt x="14217" y="8097"/>
                    <a:pt x="14191" y="8123"/>
                  </a:cubicBezTo>
                  <a:cubicBezTo>
                    <a:pt x="14178" y="8129"/>
                    <a:pt x="14159" y="8136"/>
                    <a:pt x="14139" y="8136"/>
                  </a:cubicBezTo>
                  <a:lnTo>
                    <a:pt x="14113" y="8129"/>
                  </a:lnTo>
                  <a:cubicBezTo>
                    <a:pt x="14100" y="8129"/>
                    <a:pt x="14087" y="8129"/>
                    <a:pt x="14074" y="8123"/>
                  </a:cubicBezTo>
                  <a:cubicBezTo>
                    <a:pt x="14055" y="8110"/>
                    <a:pt x="14048" y="8097"/>
                    <a:pt x="14048" y="8084"/>
                  </a:cubicBezTo>
                  <a:cubicBezTo>
                    <a:pt x="14048" y="8071"/>
                    <a:pt x="14055" y="8064"/>
                    <a:pt x="14068" y="8058"/>
                  </a:cubicBezTo>
                  <a:lnTo>
                    <a:pt x="14139" y="8012"/>
                  </a:lnTo>
                  <a:cubicBezTo>
                    <a:pt x="14144" y="8010"/>
                    <a:pt x="14148" y="8009"/>
                    <a:pt x="14152" y="8009"/>
                  </a:cubicBezTo>
                  <a:close/>
                  <a:moveTo>
                    <a:pt x="9541" y="8019"/>
                  </a:moveTo>
                  <a:cubicBezTo>
                    <a:pt x="9522" y="8025"/>
                    <a:pt x="9502" y="8038"/>
                    <a:pt x="9476" y="8058"/>
                  </a:cubicBezTo>
                  <a:cubicBezTo>
                    <a:pt x="9431" y="8090"/>
                    <a:pt x="9372" y="8123"/>
                    <a:pt x="9301" y="8155"/>
                  </a:cubicBezTo>
                  <a:lnTo>
                    <a:pt x="9216" y="8201"/>
                  </a:lnTo>
                  <a:lnTo>
                    <a:pt x="9242" y="8259"/>
                  </a:lnTo>
                  <a:cubicBezTo>
                    <a:pt x="9275" y="8253"/>
                    <a:pt x="9333" y="8227"/>
                    <a:pt x="9405" y="8188"/>
                  </a:cubicBezTo>
                  <a:lnTo>
                    <a:pt x="9463" y="8155"/>
                  </a:lnTo>
                  <a:cubicBezTo>
                    <a:pt x="9463" y="8155"/>
                    <a:pt x="9463" y="8149"/>
                    <a:pt x="9470" y="8142"/>
                  </a:cubicBezTo>
                  <a:cubicBezTo>
                    <a:pt x="9476" y="8136"/>
                    <a:pt x="9489" y="8136"/>
                    <a:pt x="9502" y="8136"/>
                  </a:cubicBezTo>
                  <a:lnTo>
                    <a:pt x="9567" y="8103"/>
                  </a:lnTo>
                  <a:cubicBezTo>
                    <a:pt x="9580" y="8097"/>
                    <a:pt x="9587" y="8090"/>
                    <a:pt x="9587" y="8084"/>
                  </a:cubicBezTo>
                  <a:cubicBezTo>
                    <a:pt x="9580" y="8071"/>
                    <a:pt x="9567" y="8058"/>
                    <a:pt x="9567" y="8051"/>
                  </a:cubicBezTo>
                  <a:lnTo>
                    <a:pt x="9567" y="8032"/>
                  </a:lnTo>
                  <a:cubicBezTo>
                    <a:pt x="9561" y="8025"/>
                    <a:pt x="9554" y="8019"/>
                    <a:pt x="9541" y="8019"/>
                  </a:cubicBezTo>
                  <a:close/>
                  <a:moveTo>
                    <a:pt x="14399" y="7232"/>
                  </a:moveTo>
                  <a:cubicBezTo>
                    <a:pt x="14334" y="7336"/>
                    <a:pt x="14250" y="7473"/>
                    <a:pt x="14139" y="7642"/>
                  </a:cubicBezTo>
                  <a:lnTo>
                    <a:pt x="13723" y="8272"/>
                  </a:lnTo>
                  <a:lnTo>
                    <a:pt x="13847" y="8272"/>
                  </a:lnTo>
                  <a:cubicBezTo>
                    <a:pt x="13866" y="8272"/>
                    <a:pt x="13899" y="8279"/>
                    <a:pt x="13944" y="8292"/>
                  </a:cubicBezTo>
                  <a:cubicBezTo>
                    <a:pt x="13990" y="8305"/>
                    <a:pt x="14042" y="8305"/>
                    <a:pt x="14107" y="8305"/>
                  </a:cubicBezTo>
                  <a:lnTo>
                    <a:pt x="14217" y="8299"/>
                  </a:lnTo>
                  <a:cubicBezTo>
                    <a:pt x="14243" y="8299"/>
                    <a:pt x="14269" y="8299"/>
                    <a:pt x="14282" y="8292"/>
                  </a:cubicBezTo>
                  <a:lnTo>
                    <a:pt x="14347" y="8266"/>
                  </a:lnTo>
                  <a:lnTo>
                    <a:pt x="14399" y="8259"/>
                  </a:lnTo>
                  <a:cubicBezTo>
                    <a:pt x="14425" y="8253"/>
                    <a:pt x="14458" y="8240"/>
                    <a:pt x="14497" y="8214"/>
                  </a:cubicBezTo>
                  <a:cubicBezTo>
                    <a:pt x="14497" y="8214"/>
                    <a:pt x="14503" y="8214"/>
                    <a:pt x="14503" y="8207"/>
                  </a:cubicBezTo>
                  <a:cubicBezTo>
                    <a:pt x="14516" y="8136"/>
                    <a:pt x="14523" y="8064"/>
                    <a:pt x="14523" y="7999"/>
                  </a:cubicBezTo>
                  <a:cubicBezTo>
                    <a:pt x="14536" y="7733"/>
                    <a:pt x="14497" y="7479"/>
                    <a:pt x="14399" y="7232"/>
                  </a:cubicBezTo>
                  <a:close/>
                  <a:moveTo>
                    <a:pt x="14031" y="8764"/>
                  </a:moveTo>
                  <a:cubicBezTo>
                    <a:pt x="14043" y="8764"/>
                    <a:pt x="14052" y="8769"/>
                    <a:pt x="14061" y="8773"/>
                  </a:cubicBezTo>
                  <a:cubicBezTo>
                    <a:pt x="14081" y="8780"/>
                    <a:pt x="14087" y="8793"/>
                    <a:pt x="14094" y="8806"/>
                  </a:cubicBezTo>
                  <a:cubicBezTo>
                    <a:pt x="14107" y="8838"/>
                    <a:pt x="14100" y="8864"/>
                    <a:pt x="14068" y="8890"/>
                  </a:cubicBezTo>
                  <a:cubicBezTo>
                    <a:pt x="14048" y="8903"/>
                    <a:pt x="14029" y="8910"/>
                    <a:pt x="14009" y="8910"/>
                  </a:cubicBezTo>
                  <a:cubicBezTo>
                    <a:pt x="13892" y="8949"/>
                    <a:pt x="13801" y="8975"/>
                    <a:pt x="13743" y="8988"/>
                  </a:cubicBezTo>
                  <a:lnTo>
                    <a:pt x="13645" y="9007"/>
                  </a:lnTo>
                  <a:cubicBezTo>
                    <a:pt x="13632" y="9014"/>
                    <a:pt x="13612" y="9020"/>
                    <a:pt x="13586" y="9020"/>
                  </a:cubicBezTo>
                  <a:lnTo>
                    <a:pt x="13508" y="9027"/>
                  </a:lnTo>
                  <a:cubicBezTo>
                    <a:pt x="13500" y="9029"/>
                    <a:pt x="13493" y="9029"/>
                    <a:pt x="13486" y="9029"/>
                  </a:cubicBezTo>
                  <a:cubicBezTo>
                    <a:pt x="13466" y="9029"/>
                    <a:pt x="13451" y="9022"/>
                    <a:pt x="13437" y="9007"/>
                  </a:cubicBezTo>
                  <a:cubicBezTo>
                    <a:pt x="13424" y="9001"/>
                    <a:pt x="13417" y="8988"/>
                    <a:pt x="13424" y="8975"/>
                  </a:cubicBezTo>
                  <a:cubicBezTo>
                    <a:pt x="13424" y="8968"/>
                    <a:pt x="13430" y="8962"/>
                    <a:pt x="13443" y="8949"/>
                  </a:cubicBezTo>
                  <a:cubicBezTo>
                    <a:pt x="13482" y="8929"/>
                    <a:pt x="13554" y="8910"/>
                    <a:pt x="13645" y="8897"/>
                  </a:cubicBezTo>
                  <a:lnTo>
                    <a:pt x="13697" y="8877"/>
                  </a:lnTo>
                  <a:cubicBezTo>
                    <a:pt x="13703" y="8871"/>
                    <a:pt x="13723" y="8871"/>
                    <a:pt x="13749" y="8864"/>
                  </a:cubicBezTo>
                  <a:lnTo>
                    <a:pt x="13814" y="8838"/>
                  </a:lnTo>
                  <a:cubicBezTo>
                    <a:pt x="13853" y="8825"/>
                    <a:pt x="13905" y="8806"/>
                    <a:pt x="13977" y="8780"/>
                  </a:cubicBezTo>
                  <a:lnTo>
                    <a:pt x="14016" y="8767"/>
                  </a:lnTo>
                  <a:cubicBezTo>
                    <a:pt x="14021" y="8765"/>
                    <a:pt x="14027" y="8764"/>
                    <a:pt x="14031" y="8764"/>
                  </a:cubicBezTo>
                  <a:close/>
                  <a:moveTo>
                    <a:pt x="14477" y="8331"/>
                  </a:moveTo>
                  <a:cubicBezTo>
                    <a:pt x="14464" y="8331"/>
                    <a:pt x="14451" y="8338"/>
                    <a:pt x="14438" y="8344"/>
                  </a:cubicBezTo>
                  <a:lnTo>
                    <a:pt x="14386" y="8351"/>
                  </a:lnTo>
                  <a:lnTo>
                    <a:pt x="14321" y="8377"/>
                  </a:lnTo>
                  <a:cubicBezTo>
                    <a:pt x="14302" y="8383"/>
                    <a:pt x="14276" y="8390"/>
                    <a:pt x="14237" y="8390"/>
                  </a:cubicBezTo>
                  <a:lnTo>
                    <a:pt x="14100" y="8390"/>
                  </a:lnTo>
                  <a:cubicBezTo>
                    <a:pt x="14048" y="8390"/>
                    <a:pt x="14016" y="8383"/>
                    <a:pt x="13990" y="8383"/>
                  </a:cubicBezTo>
                  <a:lnTo>
                    <a:pt x="13808" y="8344"/>
                  </a:lnTo>
                  <a:cubicBezTo>
                    <a:pt x="13756" y="8344"/>
                    <a:pt x="13717" y="8338"/>
                    <a:pt x="13677" y="8338"/>
                  </a:cubicBezTo>
                  <a:lnTo>
                    <a:pt x="13242" y="9001"/>
                  </a:lnTo>
                  <a:cubicBezTo>
                    <a:pt x="13170" y="9105"/>
                    <a:pt x="13112" y="9202"/>
                    <a:pt x="13053" y="9281"/>
                  </a:cubicBezTo>
                  <a:cubicBezTo>
                    <a:pt x="13216" y="9274"/>
                    <a:pt x="13430" y="9255"/>
                    <a:pt x="13690" y="9216"/>
                  </a:cubicBezTo>
                  <a:lnTo>
                    <a:pt x="13821" y="9189"/>
                  </a:lnTo>
                  <a:lnTo>
                    <a:pt x="13970" y="9137"/>
                  </a:lnTo>
                  <a:cubicBezTo>
                    <a:pt x="13996" y="9131"/>
                    <a:pt x="14035" y="9124"/>
                    <a:pt x="14081" y="9111"/>
                  </a:cubicBezTo>
                  <a:cubicBezTo>
                    <a:pt x="14100" y="9105"/>
                    <a:pt x="14146" y="9085"/>
                    <a:pt x="14198" y="9046"/>
                  </a:cubicBezTo>
                  <a:cubicBezTo>
                    <a:pt x="14224" y="9033"/>
                    <a:pt x="14243" y="9014"/>
                    <a:pt x="14263" y="9001"/>
                  </a:cubicBezTo>
                  <a:cubicBezTo>
                    <a:pt x="14289" y="8936"/>
                    <a:pt x="14315" y="8877"/>
                    <a:pt x="14334" y="8812"/>
                  </a:cubicBezTo>
                  <a:cubicBezTo>
                    <a:pt x="14399" y="8637"/>
                    <a:pt x="14451" y="8481"/>
                    <a:pt x="14477" y="8331"/>
                  </a:cubicBezTo>
                  <a:close/>
                  <a:moveTo>
                    <a:pt x="6517" y="8838"/>
                  </a:moveTo>
                  <a:cubicBezTo>
                    <a:pt x="6523" y="8838"/>
                    <a:pt x="6530" y="8845"/>
                    <a:pt x="6530" y="8864"/>
                  </a:cubicBezTo>
                  <a:cubicBezTo>
                    <a:pt x="6536" y="8890"/>
                    <a:pt x="6543" y="8910"/>
                    <a:pt x="6543" y="8936"/>
                  </a:cubicBezTo>
                  <a:cubicBezTo>
                    <a:pt x="6543" y="8962"/>
                    <a:pt x="6543" y="9027"/>
                    <a:pt x="6536" y="9131"/>
                  </a:cubicBezTo>
                  <a:lnTo>
                    <a:pt x="6517" y="9352"/>
                  </a:lnTo>
                  <a:cubicBezTo>
                    <a:pt x="6517" y="9372"/>
                    <a:pt x="6510" y="9391"/>
                    <a:pt x="6497" y="9391"/>
                  </a:cubicBezTo>
                  <a:cubicBezTo>
                    <a:pt x="6493" y="9393"/>
                    <a:pt x="6489" y="9394"/>
                    <a:pt x="6485" y="9394"/>
                  </a:cubicBezTo>
                  <a:cubicBezTo>
                    <a:pt x="6474" y="9394"/>
                    <a:pt x="6468" y="9386"/>
                    <a:pt x="6458" y="9372"/>
                  </a:cubicBezTo>
                  <a:lnTo>
                    <a:pt x="6458" y="9326"/>
                  </a:lnTo>
                  <a:lnTo>
                    <a:pt x="6497" y="8864"/>
                  </a:lnTo>
                  <a:cubicBezTo>
                    <a:pt x="6497" y="8851"/>
                    <a:pt x="6504" y="8838"/>
                    <a:pt x="6517" y="8838"/>
                  </a:cubicBezTo>
                  <a:close/>
                  <a:moveTo>
                    <a:pt x="9489" y="8220"/>
                  </a:moveTo>
                  <a:lnTo>
                    <a:pt x="9424" y="8253"/>
                  </a:lnTo>
                  <a:cubicBezTo>
                    <a:pt x="9431" y="8259"/>
                    <a:pt x="9437" y="8272"/>
                    <a:pt x="9450" y="8285"/>
                  </a:cubicBezTo>
                  <a:cubicBezTo>
                    <a:pt x="9541" y="8513"/>
                    <a:pt x="9619" y="8741"/>
                    <a:pt x="9684" y="8968"/>
                  </a:cubicBezTo>
                  <a:cubicBezTo>
                    <a:pt x="9710" y="9059"/>
                    <a:pt x="9736" y="9124"/>
                    <a:pt x="9762" y="9170"/>
                  </a:cubicBezTo>
                  <a:cubicBezTo>
                    <a:pt x="9788" y="9209"/>
                    <a:pt x="9827" y="9261"/>
                    <a:pt x="9892" y="9320"/>
                  </a:cubicBezTo>
                  <a:lnTo>
                    <a:pt x="10100" y="9534"/>
                  </a:lnTo>
                  <a:cubicBezTo>
                    <a:pt x="10081" y="9333"/>
                    <a:pt x="10029" y="9137"/>
                    <a:pt x="9931" y="8949"/>
                  </a:cubicBezTo>
                  <a:cubicBezTo>
                    <a:pt x="9912" y="8910"/>
                    <a:pt x="9860" y="8825"/>
                    <a:pt x="9782" y="8689"/>
                  </a:cubicBezTo>
                  <a:lnTo>
                    <a:pt x="9489" y="8220"/>
                  </a:lnTo>
                  <a:close/>
                  <a:moveTo>
                    <a:pt x="6432" y="9544"/>
                  </a:moveTo>
                  <a:cubicBezTo>
                    <a:pt x="6436" y="9544"/>
                    <a:pt x="6441" y="9549"/>
                    <a:pt x="6445" y="9554"/>
                  </a:cubicBezTo>
                  <a:lnTo>
                    <a:pt x="6452" y="9567"/>
                  </a:lnTo>
                  <a:lnTo>
                    <a:pt x="6445" y="9586"/>
                  </a:lnTo>
                  <a:lnTo>
                    <a:pt x="6439" y="9599"/>
                  </a:lnTo>
                  <a:lnTo>
                    <a:pt x="6439" y="9619"/>
                  </a:lnTo>
                  <a:lnTo>
                    <a:pt x="6432" y="9632"/>
                  </a:lnTo>
                  <a:lnTo>
                    <a:pt x="6426" y="9645"/>
                  </a:lnTo>
                  <a:cubicBezTo>
                    <a:pt x="6423" y="9648"/>
                    <a:pt x="6419" y="9650"/>
                    <a:pt x="6416" y="9650"/>
                  </a:cubicBezTo>
                  <a:cubicBezTo>
                    <a:pt x="6413" y="9650"/>
                    <a:pt x="6410" y="9648"/>
                    <a:pt x="6406" y="9645"/>
                  </a:cubicBezTo>
                  <a:lnTo>
                    <a:pt x="6393" y="9645"/>
                  </a:lnTo>
                  <a:lnTo>
                    <a:pt x="6393" y="9619"/>
                  </a:lnTo>
                  <a:lnTo>
                    <a:pt x="6400" y="9606"/>
                  </a:lnTo>
                  <a:lnTo>
                    <a:pt x="6406" y="9580"/>
                  </a:lnTo>
                  <a:lnTo>
                    <a:pt x="6413" y="9573"/>
                  </a:lnTo>
                  <a:cubicBezTo>
                    <a:pt x="6419" y="9567"/>
                    <a:pt x="6419" y="9560"/>
                    <a:pt x="6413" y="9554"/>
                  </a:cubicBezTo>
                  <a:lnTo>
                    <a:pt x="6419" y="9547"/>
                  </a:lnTo>
                  <a:lnTo>
                    <a:pt x="6426" y="9547"/>
                  </a:lnTo>
                  <a:cubicBezTo>
                    <a:pt x="6428" y="9545"/>
                    <a:pt x="6430" y="9544"/>
                    <a:pt x="6432" y="9544"/>
                  </a:cubicBezTo>
                  <a:close/>
                  <a:moveTo>
                    <a:pt x="9483" y="7427"/>
                  </a:moveTo>
                  <a:cubicBezTo>
                    <a:pt x="9463" y="7434"/>
                    <a:pt x="9450" y="7440"/>
                    <a:pt x="9437" y="7447"/>
                  </a:cubicBezTo>
                  <a:cubicBezTo>
                    <a:pt x="9340" y="7486"/>
                    <a:pt x="9203" y="7518"/>
                    <a:pt x="9027" y="7551"/>
                  </a:cubicBezTo>
                  <a:cubicBezTo>
                    <a:pt x="8748" y="7603"/>
                    <a:pt x="8468" y="7648"/>
                    <a:pt x="8182" y="7694"/>
                  </a:cubicBezTo>
                  <a:cubicBezTo>
                    <a:pt x="8351" y="7817"/>
                    <a:pt x="8527" y="7980"/>
                    <a:pt x="8715" y="8201"/>
                  </a:cubicBezTo>
                  <a:cubicBezTo>
                    <a:pt x="9105" y="8656"/>
                    <a:pt x="9424" y="9163"/>
                    <a:pt x="9678" y="9710"/>
                  </a:cubicBezTo>
                  <a:cubicBezTo>
                    <a:pt x="9691" y="9736"/>
                    <a:pt x="9704" y="9762"/>
                    <a:pt x="9717" y="9781"/>
                  </a:cubicBezTo>
                  <a:lnTo>
                    <a:pt x="9723" y="9781"/>
                  </a:lnTo>
                  <a:cubicBezTo>
                    <a:pt x="9742" y="9786"/>
                    <a:pt x="9760" y="9791"/>
                    <a:pt x="9781" y="9791"/>
                  </a:cubicBezTo>
                  <a:cubicBezTo>
                    <a:pt x="9789" y="9791"/>
                    <a:pt x="9798" y="9790"/>
                    <a:pt x="9808" y="9788"/>
                  </a:cubicBezTo>
                  <a:lnTo>
                    <a:pt x="9717" y="9625"/>
                  </a:lnTo>
                  <a:cubicBezTo>
                    <a:pt x="9697" y="9593"/>
                    <a:pt x="9684" y="9560"/>
                    <a:pt x="9671" y="9528"/>
                  </a:cubicBezTo>
                  <a:lnTo>
                    <a:pt x="9652" y="9463"/>
                  </a:lnTo>
                  <a:cubicBezTo>
                    <a:pt x="9645" y="9456"/>
                    <a:pt x="9639" y="9443"/>
                    <a:pt x="9639" y="9430"/>
                  </a:cubicBezTo>
                  <a:cubicBezTo>
                    <a:pt x="9639" y="9417"/>
                    <a:pt x="9645" y="9411"/>
                    <a:pt x="9658" y="9398"/>
                  </a:cubicBezTo>
                  <a:cubicBezTo>
                    <a:pt x="9665" y="9398"/>
                    <a:pt x="9671" y="9398"/>
                    <a:pt x="9691" y="9404"/>
                  </a:cubicBezTo>
                  <a:cubicBezTo>
                    <a:pt x="9730" y="9417"/>
                    <a:pt x="9762" y="9443"/>
                    <a:pt x="9788" y="9476"/>
                  </a:cubicBezTo>
                  <a:cubicBezTo>
                    <a:pt x="9821" y="9508"/>
                    <a:pt x="9847" y="9528"/>
                    <a:pt x="9847" y="9528"/>
                  </a:cubicBezTo>
                  <a:lnTo>
                    <a:pt x="9853" y="9528"/>
                  </a:lnTo>
                  <a:cubicBezTo>
                    <a:pt x="9853" y="9521"/>
                    <a:pt x="9853" y="9508"/>
                    <a:pt x="9847" y="9476"/>
                  </a:cubicBezTo>
                  <a:lnTo>
                    <a:pt x="9840" y="9443"/>
                  </a:lnTo>
                  <a:lnTo>
                    <a:pt x="9834" y="9417"/>
                  </a:lnTo>
                  <a:cubicBezTo>
                    <a:pt x="9821" y="9385"/>
                    <a:pt x="9821" y="9365"/>
                    <a:pt x="9821" y="9339"/>
                  </a:cubicBezTo>
                  <a:lnTo>
                    <a:pt x="9756" y="9281"/>
                  </a:lnTo>
                  <a:cubicBezTo>
                    <a:pt x="9743" y="9261"/>
                    <a:pt x="9730" y="9229"/>
                    <a:pt x="9710" y="9189"/>
                  </a:cubicBezTo>
                  <a:cubicBezTo>
                    <a:pt x="9691" y="9144"/>
                    <a:pt x="9652" y="9053"/>
                    <a:pt x="9600" y="8903"/>
                  </a:cubicBezTo>
                  <a:lnTo>
                    <a:pt x="9392" y="8292"/>
                  </a:lnTo>
                  <a:cubicBezTo>
                    <a:pt x="9392" y="8285"/>
                    <a:pt x="9392" y="8279"/>
                    <a:pt x="9392" y="8272"/>
                  </a:cubicBezTo>
                  <a:lnTo>
                    <a:pt x="9320" y="8312"/>
                  </a:lnTo>
                  <a:cubicBezTo>
                    <a:pt x="9285" y="8331"/>
                    <a:pt x="9254" y="8340"/>
                    <a:pt x="9230" y="8340"/>
                  </a:cubicBezTo>
                  <a:cubicBezTo>
                    <a:pt x="9222" y="8340"/>
                    <a:pt x="9216" y="8339"/>
                    <a:pt x="9209" y="8338"/>
                  </a:cubicBezTo>
                  <a:cubicBezTo>
                    <a:pt x="9190" y="8325"/>
                    <a:pt x="9170" y="8299"/>
                    <a:pt x="9151" y="8259"/>
                  </a:cubicBezTo>
                  <a:cubicBezTo>
                    <a:pt x="9138" y="8233"/>
                    <a:pt x="9138" y="8214"/>
                    <a:pt x="9138" y="8201"/>
                  </a:cubicBezTo>
                  <a:cubicBezTo>
                    <a:pt x="9144" y="8181"/>
                    <a:pt x="9164" y="8162"/>
                    <a:pt x="9196" y="8149"/>
                  </a:cubicBezTo>
                  <a:cubicBezTo>
                    <a:pt x="9242" y="8129"/>
                    <a:pt x="9281" y="8110"/>
                    <a:pt x="9327" y="8084"/>
                  </a:cubicBezTo>
                  <a:lnTo>
                    <a:pt x="9314" y="8064"/>
                  </a:lnTo>
                  <a:lnTo>
                    <a:pt x="9314" y="8051"/>
                  </a:lnTo>
                  <a:cubicBezTo>
                    <a:pt x="9294" y="8058"/>
                    <a:pt x="9281" y="8058"/>
                    <a:pt x="9262" y="8064"/>
                  </a:cubicBezTo>
                  <a:cubicBezTo>
                    <a:pt x="9251" y="8067"/>
                    <a:pt x="9239" y="8069"/>
                    <a:pt x="9226" y="8069"/>
                  </a:cubicBezTo>
                  <a:cubicBezTo>
                    <a:pt x="9207" y="8069"/>
                    <a:pt x="9187" y="8065"/>
                    <a:pt x="9164" y="8058"/>
                  </a:cubicBezTo>
                  <a:cubicBezTo>
                    <a:pt x="9125" y="8045"/>
                    <a:pt x="9099" y="8032"/>
                    <a:pt x="9079" y="8019"/>
                  </a:cubicBezTo>
                  <a:cubicBezTo>
                    <a:pt x="9040" y="7986"/>
                    <a:pt x="9021" y="7934"/>
                    <a:pt x="9021" y="7856"/>
                  </a:cubicBezTo>
                  <a:cubicBezTo>
                    <a:pt x="9027" y="7817"/>
                    <a:pt x="9034" y="7791"/>
                    <a:pt x="9040" y="7772"/>
                  </a:cubicBezTo>
                  <a:cubicBezTo>
                    <a:pt x="9066" y="7733"/>
                    <a:pt x="9112" y="7700"/>
                    <a:pt x="9190" y="7687"/>
                  </a:cubicBezTo>
                  <a:cubicBezTo>
                    <a:pt x="9216" y="7679"/>
                    <a:pt x="9239" y="7676"/>
                    <a:pt x="9260" y="7676"/>
                  </a:cubicBezTo>
                  <a:cubicBezTo>
                    <a:pt x="9293" y="7676"/>
                    <a:pt x="9320" y="7684"/>
                    <a:pt x="9340" y="7700"/>
                  </a:cubicBezTo>
                  <a:cubicBezTo>
                    <a:pt x="9372" y="7726"/>
                    <a:pt x="9385" y="7759"/>
                    <a:pt x="9398" y="7817"/>
                  </a:cubicBezTo>
                  <a:cubicBezTo>
                    <a:pt x="9398" y="7856"/>
                    <a:pt x="9392" y="7889"/>
                    <a:pt x="9392" y="7908"/>
                  </a:cubicBezTo>
                  <a:cubicBezTo>
                    <a:pt x="9385" y="7941"/>
                    <a:pt x="9372" y="7967"/>
                    <a:pt x="9366" y="7993"/>
                  </a:cubicBezTo>
                  <a:cubicBezTo>
                    <a:pt x="9379" y="7993"/>
                    <a:pt x="9385" y="7999"/>
                    <a:pt x="9398" y="8019"/>
                  </a:cubicBezTo>
                  <a:lnTo>
                    <a:pt x="9405" y="8045"/>
                  </a:lnTo>
                  <a:cubicBezTo>
                    <a:pt x="9431" y="8025"/>
                    <a:pt x="9457" y="8012"/>
                    <a:pt x="9476" y="7993"/>
                  </a:cubicBezTo>
                  <a:cubicBezTo>
                    <a:pt x="9512" y="7971"/>
                    <a:pt x="9544" y="7961"/>
                    <a:pt x="9570" y="7961"/>
                  </a:cubicBezTo>
                  <a:cubicBezTo>
                    <a:pt x="9581" y="7961"/>
                    <a:pt x="9591" y="7963"/>
                    <a:pt x="9600" y="7967"/>
                  </a:cubicBezTo>
                  <a:cubicBezTo>
                    <a:pt x="9613" y="7980"/>
                    <a:pt x="9619" y="7993"/>
                    <a:pt x="9632" y="8025"/>
                  </a:cubicBezTo>
                  <a:cubicBezTo>
                    <a:pt x="9645" y="8071"/>
                    <a:pt x="9652" y="8103"/>
                    <a:pt x="9632" y="8129"/>
                  </a:cubicBezTo>
                  <a:cubicBezTo>
                    <a:pt x="9626" y="8142"/>
                    <a:pt x="9613" y="8155"/>
                    <a:pt x="9593" y="8162"/>
                  </a:cubicBezTo>
                  <a:lnTo>
                    <a:pt x="9554" y="8181"/>
                  </a:lnTo>
                  <a:cubicBezTo>
                    <a:pt x="9593" y="8233"/>
                    <a:pt x="9632" y="8299"/>
                    <a:pt x="9684" y="8390"/>
                  </a:cubicBezTo>
                  <a:lnTo>
                    <a:pt x="9840" y="8643"/>
                  </a:lnTo>
                  <a:cubicBezTo>
                    <a:pt x="9918" y="8773"/>
                    <a:pt x="9970" y="8871"/>
                    <a:pt x="10003" y="8936"/>
                  </a:cubicBezTo>
                  <a:cubicBezTo>
                    <a:pt x="10055" y="9046"/>
                    <a:pt x="10100" y="9150"/>
                    <a:pt x="10120" y="9248"/>
                  </a:cubicBezTo>
                  <a:cubicBezTo>
                    <a:pt x="10126" y="9261"/>
                    <a:pt x="10133" y="9281"/>
                    <a:pt x="10140" y="9320"/>
                  </a:cubicBezTo>
                  <a:cubicBezTo>
                    <a:pt x="10146" y="9326"/>
                    <a:pt x="10159" y="9339"/>
                    <a:pt x="10172" y="9352"/>
                  </a:cubicBezTo>
                  <a:lnTo>
                    <a:pt x="10283" y="9456"/>
                  </a:lnTo>
                  <a:lnTo>
                    <a:pt x="10309" y="9352"/>
                  </a:lnTo>
                  <a:lnTo>
                    <a:pt x="10361" y="8929"/>
                  </a:lnTo>
                  <a:lnTo>
                    <a:pt x="10361" y="8923"/>
                  </a:lnTo>
                  <a:cubicBezTo>
                    <a:pt x="10341" y="8793"/>
                    <a:pt x="10322" y="8663"/>
                    <a:pt x="10296" y="8533"/>
                  </a:cubicBezTo>
                  <a:cubicBezTo>
                    <a:pt x="10263" y="8351"/>
                    <a:pt x="10218" y="8214"/>
                    <a:pt x="10166" y="8123"/>
                  </a:cubicBezTo>
                  <a:cubicBezTo>
                    <a:pt x="10133" y="8064"/>
                    <a:pt x="10081" y="7999"/>
                    <a:pt x="10003" y="7915"/>
                  </a:cubicBezTo>
                  <a:cubicBezTo>
                    <a:pt x="9905" y="7798"/>
                    <a:pt x="9834" y="7720"/>
                    <a:pt x="9775" y="7668"/>
                  </a:cubicBezTo>
                  <a:cubicBezTo>
                    <a:pt x="9691" y="7577"/>
                    <a:pt x="9600" y="7505"/>
                    <a:pt x="9515" y="7453"/>
                  </a:cubicBezTo>
                  <a:cubicBezTo>
                    <a:pt x="9502" y="7447"/>
                    <a:pt x="9489" y="7440"/>
                    <a:pt x="9483" y="7427"/>
                  </a:cubicBezTo>
                  <a:close/>
                  <a:moveTo>
                    <a:pt x="6406" y="7947"/>
                  </a:moveTo>
                  <a:cubicBezTo>
                    <a:pt x="6367" y="7954"/>
                    <a:pt x="6322" y="7960"/>
                    <a:pt x="6283" y="7960"/>
                  </a:cubicBezTo>
                  <a:cubicBezTo>
                    <a:pt x="6348" y="8058"/>
                    <a:pt x="6406" y="8194"/>
                    <a:pt x="6458" y="8370"/>
                  </a:cubicBezTo>
                  <a:cubicBezTo>
                    <a:pt x="6465" y="8390"/>
                    <a:pt x="6465" y="8409"/>
                    <a:pt x="6458" y="8422"/>
                  </a:cubicBezTo>
                  <a:cubicBezTo>
                    <a:pt x="6455" y="8424"/>
                    <a:pt x="6452" y="8425"/>
                    <a:pt x="6449" y="8425"/>
                  </a:cubicBezTo>
                  <a:cubicBezTo>
                    <a:pt x="6439" y="8425"/>
                    <a:pt x="6431" y="8417"/>
                    <a:pt x="6426" y="8403"/>
                  </a:cubicBezTo>
                  <a:cubicBezTo>
                    <a:pt x="6419" y="8383"/>
                    <a:pt x="6393" y="8312"/>
                    <a:pt x="6341" y="8181"/>
                  </a:cubicBezTo>
                  <a:cubicBezTo>
                    <a:pt x="6309" y="8103"/>
                    <a:pt x="6276" y="8032"/>
                    <a:pt x="6231" y="7967"/>
                  </a:cubicBezTo>
                  <a:cubicBezTo>
                    <a:pt x="5789" y="8019"/>
                    <a:pt x="5346" y="8058"/>
                    <a:pt x="4904" y="8090"/>
                  </a:cubicBezTo>
                  <a:lnTo>
                    <a:pt x="4859" y="8090"/>
                  </a:lnTo>
                  <a:cubicBezTo>
                    <a:pt x="4885" y="8149"/>
                    <a:pt x="4917" y="8227"/>
                    <a:pt x="4956" y="8331"/>
                  </a:cubicBezTo>
                  <a:lnTo>
                    <a:pt x="5034" y="8559"/>
                  </a:lnTo>
                  <a:cubicBezTo>
                    <a:pt x="5067" y="8650"/>
                    <a:pt x="5080" y="8721"/>
                    <a:pt x="5060" y="8767"/>
                  </a:cubicBezTo>
                  <a:lnTo>
                    <a:pt x="5060" y="8773"/>
                  </a:lnTo>
                  <a:lnTo>
                    <a:pt x="5080" y="8780"/>
                  </a:lnTo>
                  <a:cubicBezTo>
                    <a:pt x="5158" y="8825"/>
                    <a:pt x="5216" y="8877"/>
                    <a:pt x="5249" y="8916"/>
                  </a:cubicBezTo>
                  <a:cubicBezTo>
                    <a:pt x="5268" y="8942"/>
                    <a:pt x="5288" y="8988"/>
                    <a:pt x="5314" y="9046"/>
                  </a:cubicBezTo>
                  <a:lnTo>
                    <a:pt x="5379" y="9196"/>
                  </a:lnTo>
                  <a:cubicBezTo>
                    <a:pt x="5405" y="9248"/>
                    <a:pt x="5424" y="9300"/>
                    <a:pt x="5444" y="9359"/>
                  </a:cubicBezTo>
                  <a:lnTo>
                    <a:pt x="5483" y="9502"/>
                  </a:lnTo>
                  <a:cubicBezTo>
                    <a:pt x="5593" y="9521"/>
                    <a:pt x="5711" y="9541"/>
                    <a:pt x="5834" y="9573"/>
                  </a:cubicBezTo>
                  <a:cubicBezTo>
                    <a:pt x="5932" y="9599"/>
                    <a:pt x="6192" y="9684"/>
                    <a:pt x="6615" y="9827"/>
                  </a:cubicBezTo>
                  <a:cubicBezTo>
                    <a:pt x="6621" y="9814"/>
                    <a:pt x="6628" y="9801"/>
                    <a:pt x="6641" y="9788"/>
                  </a:cubicBezTo>
                  <a:cubicBezTo>
                    <a:pt x="6680" y="9729"/>
                    <a:pt x="6706" y="9690"/>
                    <a:pt x="6712" y="9684"/>
                  </a:cubicBezTo>
                  <a:lnTo>
                    <a:pt x="6732" y="9547"/>
                  </a:lnTo>
                  <a:cubicBezTo>
                    <a:pt x="6745" y="9476"/>
                    <a:pt x="6758" y="9424"/>
                    <a:pt x="6764" y="9385"/>
                  </a:cubicBezTo>
                  <a:cubicBezTo>
                    <a:pt x="6777" y="9300"/>
                    <a:pt x="6771" y="9163"/>
                    <a:pt x="6738" y="8975"/>
                  </a:cubicBezTo>
                  <a:lnTo>
                    <a:pt x="6673" y="8643"/>
                  </a:lnTo>
                  <a:cubicBezTo>
                    <a:pt x="6660" y="8559"/>
                    <a:pt x="6641" y="8481"/>
                    <a:pt x="6615" y="8403"/>
                  </a:cubicBezTo>
                  <a:cubicBezTo>
                    <a:pt x="6602" y="8357"/>
                    <a:pt x="6563" y="8272"/>
                    <a:pt x="6510" y="8149"/>
                  </a:cubicBezTo>
                  <a:lnTo>
                    <a:pt x="6419" y="7973"/>
                  </a:lnTo>
                  <a:cubicBezTo>
                    <a:pt x="6419" y="7967"/>
                    <a:pt x="6413" y="7954"/>
                    <a:pt x="6406" y="7947"/>
                  </a:cubicBezTo>
                  <a:close/>
                  <a:moveTo>
                    <a:pt x="10387" y="9137"/>
                  </a:moveTo>
                  <a:lnTo>
                    <a:pt x="10374" y="9216"/>
                  </a:lnTo>
                  <a:lnTo>
                    <a:pt x="10374" y="9261"/>
                  </a:lnTo>
                  <a:cubicBezTo>
                    <a:pt x="10374" y="9281"/>
                    <a:pt x="10367" y="9307"/>
                    <a:pt x="10361" y="9326"/>
                  </a:cubicBezTo>
                  <a:lnTo>
                    <a:pt x="10354" y="9385"/>
                  </a:lnTo>
                  <a:lnTo>
                    <a:pt x="10348" y="9411"/>
                  </a:lnTo>
                  <a:lnTo>
                    <a:pt x="10328" y="9521"/>
                  </a:lnTo>
                  <a:cubicBezTo>
                    <a:pt x="10328" y="9541"/>
                    <a:pt x="10322" y="9547"/>
                    <a:pt x="10315" y="9554"/>
                  </a:cubicBezTo>
                  <a:cubicBezTo>
                    <a:pt x="10309" y="9560"/>
                    <a:pt x="10302" y="9560"/>
                    <a:pt x="10289" y="9560"/>
                  </a:cubicBezTo>
                  <a:lnTo>
                    <a:pt x="10276" y="9554"/>
                  </a:lnTo>
                  <a:cubicBezTo>
                    <a:pt x="10276" y="9554"/>
                    <a:pt x="10270" y="9547"/>
                    <a:pt x="10263" y="9534"/>
                  </a:cubicBezTo>
                  <a:cubicBezTo>
                    <a:pt x="10250" y="9495"/>
                    <a:pt x="10224" y="9456"/>
                    <a:pt x="10185" y="9424"/>
                  </a:cubicBezTo>
                  <a:lnTo>
                    <a:pt x="10159" y="9391"/>
                  </a:lnTo>
                  <a:lnTo>
                    <a:pt x="10153" y="9378"/>
                  </a:lnTo>
                  <a:lnTo>
                    <a:pt x="10153" y="9378"/>
                  </a:lnTo>
                  <a:cubicBezTo>
                    <a:pt x="10153" y="9411"/>
                    <a:pt x="10159" y="9443"/>
                    <a:pt x="10166" y="9489"/>
                  </a:cubicBezTo>
                  <a:lnTo>
                    <a:pt x="10172" y="9502"/>
                  </a:lnTo>
                  <a:cubicBezTo>
                    <a:pt x="10172" y="9502"/>
                    <a:pt x="10179" y="9508"/>
                    <a:pt x="10179" y="9515"/>
                  </a:cubicBezTo>
                  <a:cubicBezTo>
                    <a:pt x="10263" y="9619"/>
                    <a:pt x="10335" y="9742"/>
                    <a:pt x="10387" y="9885"/>
                  </a:cubicBezTo>
                  <a:cubicBezTo>
                    <a:pt x="10413" y="9853"/>
                    <a:pt x="10432" y="9820"/>
                    <a:pt x="10445" y="9788"/>
                  </a:cubicBezTo>
                  <a:cubicBezTo>
                    <a:pt x="10439" y="9573"/>
                    <a:pt x="10419" y="9352"/>
                    <a:pt x="10387" y="9137"/>
                  </a:cubicBezTo>
                  <a:close/>
                  <a:moveTo>
                    <a:pt x="13606" y="9736"/>
                  </a:moveTo>
                  <a:cubicBezTo>
                    <a:pt x="13632" y="9736"/>
                    <a:pt x="13651" y="9742"/>
                    <a:pt x="13664" y="9762"/>
                  </a:cubicBezTo>
                  <a:cubicBezTo>
                    <a:pt x="13671" y="9781"/>
                    <a:pt x="13671" y="9801"/>
                    <a:pt x="13658" y="9827"/>
                  </a:cubicBezTo>
                  <a:cubicBezTo>
                    <a:pt x="13651" y="9846"/>
                    <a:pt x="13632" y="9859"/>
                    <a:pt x="13606" y="9866"/>
                  </a:cubicBezTo>
                  <a:cubicBezTo>
                    <a:pt x="13573" y="9866"/>
                    <a:pt x="13541" y="9866"/>
                    <a:pt x="13521" y="9872"/>
                  </a:cubicBezTo>
                  <a:lnTo>
                    <a:pt x="13463" y="9892"/>
                  </a:lnTo>
                  <a:cubicBezTo>
                    <a:pt x="13417" y="9898"/>
                    <a:pt x="13385" y="9905"/>
                    <a:pt x="13365" y="9905"/>
                  </a:cubicBezTo>
                  <a:lnTo>
                    <a:pt x="13307" y="9931"/>
                  </a:lnTo>
                  <a:cubicBezTo>
                    <a:pt x="13261" y="9944"/>
                    <a:pt x="13203" y="9957"/>
                    <a:pt x="13138" y="9963"/>
                  </a:cubicBezTo>
                  <a:cubicBezTo>
                    <a:pt x="13103" y="9966"/>
                    <a:pt x="13071" y="9968"/>
                    <a:pt x="13042" y="9968"/>
                  </a:cubicBezTo>
                  <a:cubicBezTo>
                    <a:pt x="13001" y="9968"/>
                    <a:pt x="12967" y="9965"/>
                    <a:pt x="12936" y="9957"/>
                  </a:cubicBezTo>
                  <a:cubicBezTo>
                    <a:pt x="12910" y="9950"/>
                    <a:pt x="12891" y="9944"/>
                    <a:pt x="12884" y="9931"/>
                  </a:cubicBezTo>
                  <a:cubicBezTo>
                    <a:pt x="12865" y="9918"/>
                    <a:pt x="12858" y="9898"/>
                    <a:pt x="12865" y="9879"/>
                  </a:cubicBezTo>
                  <a:cubicBezTo>
                    <a:pt x="12871" y="9866"/>
                    <a:pt x="12884" y="9859"/>
                    <a:pt x="12904" y="9853"/>
                  </a:cubicBezTo>
                  <a:cubicBezTo>
                    <a:pt x="12917" y="9853"/>
                    <a:pt x="12930" y="9853"/>
                    <a:pt x="12949" y="9859"/>
                  </a:cubicBezTo>
                  <a:cubicBezTo>
                    <a:pt x="12976" y="9863"/>
                    <a:pt x="13002" y="9864"/>
                    <a:pt x="13029" y="9864"/>
                  </a:cubicBezTo>
                  <a:cubicBezTo>
                    <a:pt x="13104" y="9864"/>
                    <a:pt x="13178" y="9851"/>
                    <a:pt x="13255" y="9827"/>
                  </a:cubicBezTo>
                  <a:lnTo>
                    <a:pt x="13547" y="9749"/>
                  </a:lnTo>
                  <a:cubicBezTo>
                    <a:pt x="13573" y="9736"/>
                    <a:pt x="13593" y="9736"/>
                    <a:pt x="13606" y="9736"/>
                  </a:cubicBezTo>
                  <a:close/>
                  <a:moveTo>
                    <a:pt x="14198" y="9163"/>
                  </a:moveTo>
                  <a:cubicBezTo>
                    <a:pt x="14191" y="9170"/>
                    <a:pt x="14191" y="9170"/>
                    <a:pt x="14191" y="9170"/>
                  </a:cubicBezTo>
                  <a:lnTo>
                    <a:pt x="14113" y="9202"/>
                  </a:lnTo>
                  <a:lnTo>
                    <a:pt x="13918" y="9261"/>
                  </a:lnTo>
                  <a:cubicBezTo>
                    <a:pt x="13853" y="9281"/>
                    <a:pt x="13808" y="9294"/>
                    <a:pt x="13782" y="9300"/>
                  </a:cubicBezTo>
                  <a:cubicBezTo>
                    <a:pt x="13597" y="9342"/>
                    <a:pt x="13413" y="9363"/>
                    <a:pt x="13231" y="9363"/>
                  </a:cubicBezTo>
                  <a:cubicBezTo>
                    <a:pt x="13156" y="9363"/>
                    <a:pt x="13082" y="9360"/>
                    <a:pt x="13008" y="9352"/>
                  </a:cubicBezTo>
                  <a:cubicBezTo>
                    <a:pt x="12982" y="9385"/>
                    <a:pt x="12962" y="9411"/>
                    <a:pt x="12943" y="9437"/>
                  </a:cubicBezTo>
                  <a:cubicBezTo>
                    <a:pt x="12780" y="9651"/>
                    <a:pt x="12598" y="9840"/>
                    <a:pt x="12403" y="10009"/>
                  </a:cubicBezTo>
                  <a:lnTo>
                    <a:pt x="12422" y="10009"/>
                  </a:lnTo>
                  <a:cubicBezTo>
                    <a:pt x="12487" y="10015"/>
                    <a:pt x="12585" y="10028"/>
                    <a:pt x="12708" y="10048"/>
                  </a:cubicBezTo>
                  <a:lnTo>
                    <a:pt x="12826" y="10054"/>
                  </a:lnTo>
                  <a:cubicBezTo>
                    <a:pt x="13125" y="10054"/>
                    <a:pt x="13352" y="10041"/>
                    <a:pt x="13495" y="10028"/>
                  </a:cubicBezTo>
                  <a:cubicBezTo>
                    <a:pt x="13580" y="10015"/>
                    <a:pt x="13645" y="10002"/>
                    <a:pt x="13690" y="9976"/>
                  </a:cubicBezTo>
                  <a:cubicBezTo>
                    <a:pt x="13703" y="9976"/>
                    <a:pt x="13723" y="9970"/>
                    <a:pt x="13743" y="9957"/>
                  </a:cubicBezTo>
                  <a:cubicBezTo>
                    <a:pt x="13756" y="9950"/>
                    <a:pt x="13762" y="9950"/>
                    <a:pt x="13775" y="9950"/>
                  </a:cubicBezTo>
                  <a:cubicBezTo>
                    <a:pt x="13931" y="9703"/>
                    <a:pt x="14074" y="9443"/>
                    <a:pt x="14198" y="9163"/>
                  </a:cubicBezTo>
                  <a:close/>
                  <a:moveTo>
                    <a:pt x="9879" y="9398"/>
                  </a:moveTo>
                  <a:lnTo>
                    <a:pt x="9912" y="9521"/>
                  </a:lnTo>
                  <a:cubicBezTo>
                    <a:pt x="9925" y="9567"/>
                    <a:pt x="9931" y="9593"/>
                    <a:pt x="9931" y="9599"/>
                  </a:cubicBezTo>
                  <a:lnTo>
                    <a:pt x="9944" y="9619"/>
                  </a:lnTo>
                  <a:cubicBezTo>
                    <a:pt x="9944" y="9632"/>
                    <a:pt x="9938" y="9645"/>
                    <a:pt x="9925" y="9645"/>
                  </a:cubicBezTo>
                  <a:cubicBezTo>
                    <a:pt x="9921" y="9646"/>
                    <a:pt x="9918" y="9647"/>
                    <a:pt x="9914" y="9647"/>
                  </a:cubicBezTo>
                  <a:cubicBezTo>
                    <a:pt x="9904" y="9647"/>
                    <a:pt x="9892" y="9641"/>
                    <a:pt x="9873" y="9632"/>
                  </a:cubicBezTo>
                  <a:lnTo>
                    <a:pt x="9834" y="9612"/>
                  </a:lnTo>
                  <a:lnTo>
                    <a:pt x="9743" y="9534"/>
                  </a:lnTo>
                  <a:lnTo>
                    <a:pt x="9905" y="9820"/>
                  </a:lnTo>
                  <a:lnTo>
                    <a:pt x="9912" y="9846"/>
                  </a:lnTo>
                  <a:cubicBezTo>
                    <a:pt x="9912" y="9866"/>
                    <a:pt x="9905" y="9879"/>
                    <a:pt x="9886" y="9885"/>
                  </a:cubicBezTo>
                  <a:cubicBezTo>
                    <a:pt x="9886" y="9885"/>
                    <a:pt x="9866" y="9879"/>
                    <a:pt x="9840" y="9866"/>
                  </a:cubicBezTo>
                  <a:cubicBezTo>
                    <a:pt x="9834" y="9859"/>
                    <a:pt x="9821" y="9859"/>
                    <a:pt x="9795" y="9859"/>
                  </a:cubicBezTo>
                  <a:lnTo>
                    <a:pt x="9743" y="9859"/>
                  </a:lnTo>
                  <a:cubicBezTo>
                    <a:pt x="9769" y="9918"/>
                    <a:pt x="9788" y="9957"/>
                    <a:pt x="9795" y="9989"/>
                  </a:cubicBezTo>
                  <a:cubicBezTo>
                    <a:pt x="9834" y="10074"/>
                    <a:pt x="9873" y="10185"/>
                    <a:pt x="9912" y="10321"/>
                  </a:cubicBezTo>
                  <a:lnTo>
                    <a:pt x="9918" y="10328"/>
                  </a:lnTo>
                  <a:lnTo>
                    <a:pt x="9990" y="10328"/>
                  </a:lnTo>
                  <a:cubicBezTo>
                    <a:pt x="10029" y="10328"/>
                    <a:pt x="10061" y="10328"/>
                    <a:pt x="10081" y="10321"/>
                  </a:cubicBezTo>
                  <a:cubicBezTo>
                    <a:pt x="10074" y="10302"/>
                    <a:pt x="10055" y="10269"/>
                    <a:pt x="10029" y="10224"/>
                  </a:cubicBezTo>
                  <a:lnTo>
                    <a:pt x="9912" y="9989"/>
                  </a:lnTo>
                  <a:cubicBezTo>
                    <a:pt x="9912" y="9957"/>
                    <a:pt x="9912" y="9937"/>
                    <a:pt x="9931" y="9931"/>
                  </a:cubicBezTo>
                  <a:cubicBezTo>
                    <a:pt x="9935" y="9929"/>
                    <a:pt x="9939" y="9928"/>
                    <a:pt x="9943" y="9928"/>
                  </a:cubicBezTo>
                  <a:cubicBezTo>
                    <a:pt x="9952" y="9928"/>
                    <a:pt x="9961" y="9933"/>
                    <a:pt x="9970" y="9937"/>
                  </a:cubicBezTo>
                  <a:lnTo>
                    <a:pt x="9996" y="9963"/>
                  </a:lnTo>
                  <a:cubicBezTo>
                    <a:pt x="10016" y="9983"/>
                    <a:pt x="10048" y="10002"/>
                    <a:pt x="10094" y="10022"/>
                  </a:cubicBezTo>
                  <a:cubicBezTo>
                    <a:pt x="10140" y="10041"/>
                    <a:pt x="10166" y="10054"/>
                    <a:pt x="10185" y="10074"/>
                  </a:cubicBezTo>
                  <a:lnTo>
                    <a:pt x="10153" y="9970"/>
                  </a:lnTo>
                  <a:cubicBezTo>
                    <a:pt x="10126" y="9872"/>
                    <a:pt x="10107" y="9801"/>
                    <a:pt x="10081" y="9749"/>
                  </a:cubicBezTo>
                  <a:lnTo>
                    <a:pt x="10055" y="9684"/>
                  </a:lnTo>
                  <a:cubicBezTo>
                    <a:pt x="10042" y="9664"/>
                    <a:pt x="10035" y="9651"/>
                    <a:pt x="10029" y="9638"/>
                  </a:cubicBezTo>
                  <a:cubicBezTo>
                    <a:pt x="10022" y="9593"/>
                    <a:pt x="10009" y="9560"/>
                    <a:pt x="9996" y="9541"/>
                  </a:cubicBezTo>
                  <a:lnTo>
                    <a:pt x="9990" y="9515"/>
                  </a:lnTo>
                  <a:cubicBezTo>
                    <a:pt x="9990" y="9515"/>
                    <a:pt x="9990" y="9508"/>
                    <a:pt x="9990" y="9508"/>
                  </a:cubicBezTo>
                  <a:cubicBezTo>
                    <a:pt x="9990" y="9502"/>
                    <a:pt x="9990" y="9502"/>
                    <a:pt x="9983" y="9502"/>
                  </a:cubicBezTo>
                  <a:lnTo>
                    <a:pt x="9879" y="9398"/>
                  </a:lnTo>
                  <a:close/>
                  <a:moveTo>
                    <a:pt x="12878" y="10305"/>
                  </a:moveTo>
                  <a:cubicBezTo>
                    <a:pt x="12899" y="10305"/>
                    <a:pt x="12916" y="10310"/>
                    <a:pt x="12930" y="10315"/>
                  </a:cubicBezTo>
                  <a:cubicBezTo>
                    <a:pt x="12949" y="10328"/>
                    <a:pt x="12962" y="10341"/>
                    <a:pt x="12962" y="10367"/>
                  </a:cubicBezTo>
                  <a:cubicBezTo>
                    <a:pt x="12962" y="10393"/>
                    <a:pt x="12949" y="10412"/>
                    <a:pt x="12936" y="10419"/>
                  </a:cubicBezTo>
                  <a:cubicBezTo>
                    <a:pt x="12917" y="10432"/>
                    <a:pt x="12891" y="10432"/>
                    <a:pt x="12845" y="10432"/>
                  </a:cubicBezTo>
                  <a:cubicBezTo>
                    <a:pt x="12826" y="10432"/>
                    <a:pt x="12760" y="10438"/>
                    <a:pt x="12669" y="10451"/>
                  </a:cubicBezTo>
                  <a:cubicBezTo>
                    <a:pt x="12640" y="10454"/>
                    <a:pt x="12612" y="10455"/>
                    <a:pt x="12588" y="10455"/>
                  </a:cubicBezTo>
                  <a:cubicBezTo>
                    <a:pt x="12553" y="10455"/>
                    <a:pt x="12523" y="10452"/>
                    <a:pt x="12500" y="10445"/>
                  </a:cubicBezTo>
                  <a:cubicBezTo>
                    <a:pt x="12481" y="10438"/>
                    <a:pt x="12468" y="10425"/>
                    <a:pt x="12461" y="10412"/>
                  </a:cubicBezTo>
                  <a:cubicBezTo>
                    <a:pt x="12461" y="10406"/>
                    <a:pt x="12468" y="10393"/>
                    <a:pt x="12481" y="10380"/>
                  </a:cubicBezTo>
                  <a:cubicBezTo>
                    <a:pt x="12494" y="10373"/>
                    <a:pt x="12507" y="10367"/>
                    <a:pt x="12513" y="10367"/>
                  </a:cubicBezTo>
                  <a:cubicBezTo>
                    <a:pt x="12663" y="10341"/>
                    <a:pt x="12780" y="10315"/>
                    <a:pt x="12852" y="10308"/>
                  </a:cubicBezTo>
                  <a:cubicBezTo>
                    <a:pt x="12861" y="10306"/>
                    <a:pt x="12870" y="10305"/>
                    <a:pt x="12878" y="10305"/>
                  </a:cubicBezTo>
                  <a:close/>
                  <a:moveTo>
                    <a:pt x="12312" y="10080"/>
                  </a:moveTo>
                  <a:cubicBezTo>
                    <a:pt x="12195" y="10178"/>
                    <a:pt x="12065" y="10263"/>
                    <a:pt x="11935" y="10341"/>
                  </a:cubicBezTo>
                  <a:cubicBezTo>
                    <a:pt x="11824" y="10406"/>
                    <a:pt x="11707" y="10464"/>
                    <a:pt x="11596" y="10516"/>
                  </a:cubicBezTo>
                  <a:cubicBezTo>
                    <a:pt x="11603" y="10536"/>
                    <a:pt x="11622" y="10555"/>
                    <a:pt x="11648" y="10568"/>
                  </a:cubicBezTo>
                  <a:cubicBezTo>
                    <a:pt x="11674" y="10588"/>
                    <a:pt x="11713" y="10601"/>
                    <a:pt x="11759" y="10607"/>
                  </a:cubicBezTo>
                  <a:lnTo>
                    <a:pt x="12065" y="10685"/>
                  </a:lnTo>
                  <a:cubicBezTo>
                    <a:pt x="12149" y="10711"/>
                    <a:pt x="12208" y="10718"/>
                    <a:pt x="12234" y="10724"/>
                  </a:cubicBezTo>
                  <a:lnTo>
                    <a:pt x="12331" y="10731"/>
                  </a:lnTo>
                  <a:lnTo>
                    <a:pt x="12409" y="10757"/>
                  </a:lnTo>
                  <a:cubicBezTo>
                    <a:pt x="12429" y="10763"/>
                    <a:pt x="12455" y="10770"/>
                    <a:pt x="12500" y="10776"/>
                  </a:cubicBezTo>
                  <a:lnTo>
                    <a:pt x="12845" y="10802"/>
                  </a:lnTo>
                  <a:cubicBezTo>
                    <a:pt x="12871" y="10804"/>
                    <a:pt x="12895" y="10805"/>
                    <a:pt x="12918" y="10805"/>
                  </a:cubicBezTo>
                  <a:cubicBezTo>
                    <a:pt x="12986" y="10805"/>
                    <a:pt x="13038" y="10797"/>
                    <a:pt x="13073" y="10783"/>
                  </a:cubicBezTo>
                  <a:cubicBezTo>
                    <a:pt x="13091" y="10778"/>
                    <a:pt x="13106" y="10774"/>
                    <a:pt x="13118" y="10774"/>
                  </a:cubicBezTo>
                  <a:cubicBezTo>
                    <a:pt x="13123" y="10774"/>
                    <a:pt x="13127" y="10774"/>
                    <a:pt x="13131" y="10776"/>
                  </a:cubicBezTo>
                  <a:cubicBezTo>
                    <a:pt x="13157" y="10750"/>
                    <a:pt x="13183" y="10724"/>
                    <a:pt x="13209" y="10692"/>
                  </a:cubicBezTo>
                  <a:cubicBezTo>
                    <a:pt x="13378" y="10503"/>
                    <a:pt x="13534" y="10308"/>
                    <a:pt x="13677" y="10100"/>
                  </a:cubicBezTo>
                  <a:lnTo>
                    <a:pt x="13677" y="10100"/>
                  </a:lnTo>
                  <a:cubicBezTo>
                    <a:pt x="13658" y="10106"/>
                    <a:pt x="13638" y="10106"/>
                    <a:pt x="13619" y="10106"/>
                  </a:cubicBezTo>
                  <a:lnTo>
                    <a:pt x="13515" y="10126"/>
                  </a:lnTo>
                  <a:cubicBezTo>
                    <a:pt x="13437" y="10139"/>
                    <a:pt x="13326" y="10146"/>
                    <a:pt x="13177" y="10152"/>
                  </a:cubicBezTo>
                  <a:cubicBezTo>
                    <a:pt x="12969" y="10152"/>
                    <a:pt x="12812" y="10152"/>
                    <a:pt x="12695" y="10139"/>
                  </a:cubicBezTo>
                  <a:cubicBezTo>
                    <a:pt x="12559" y="10132"/>
                    <a:pt x="12429" y="10113"/>
                    <a:pt x="12312" y="10080"/>
                  </a:cubicBezTo>
                  <a:close/>
                  <a:moveTo>
                    <a:pt x="10055" y="9580"/>
                  </a:moveTo>
                  <a:cubicBezTo>
                    <a:pt x="10055" y="9586"/>
                    <a:pt x="10061" y="9599"/>
                    <a:pt x="10061" y="9612"/>
                  </a:cubicBezTo>
                  <a:lnTo>
                    <a:pt x="10087" y="9664"/>
                  </a:lnTo>
                  <a:lnTo>
                    <a:pt x="10244" y="10113"/>
                  </a:lnTo>
                  <a:cubicBezTo>
                    <a:pt x="10257" y="10146"/>
                    <a:pt x="10257" y="10165"/>
                    <a:pt x="10237" y="10178"/>
                  </a:cubicBezTo>
                  <a:cubicBezTo>
                    <a:pt x="10211" y="10172"/>
                    <a:pt x="10179" y="10152"/>
                    <a:pt x="10133" y="10113"/>
                  </a:cubicBezTo>
                  <a:cubicBezTo>
                    <a:pt x="10094" y="10080"/>
                    <a:pt x="10055" y="10067"/>
                    <a:pt x="10029" y="10067"/>
                  </a:cubicBezTo>
                  <a:cubicBezTo>
                    <a:pt x="10029" y="10080"/>
                    <a:pt x="10035" y="10087"/>
                    <a:pt x="10048" y="10106"/>
                  </a:cubicBezTo>
                  <a:lnTo>
                    <a:pt x="10159" y="10302"/>
                  </a:lnTo>
                  <a:cubicBezTo>
                    <a:pt x="10179" y="10341"/>
                    <a:pt x="10179" y="10367"/>
                    <a:pt x="10166" y="10380"/>
                  </a:cubicBezTo>
                  <a:cubicBezTo>
                    <a:pt x="10153" y="10393"/>
                    <a:pt x="10140" y="10399"/>
                    <a:pt x="10113" y="10399"/>
                  </a:cubicBezTo>
                  <a:lnTo>
                    <a:pt x="9944" y="10406"/>
                  </a:lnTo>
                  <a:lnTo>
                    <a:pt x="10074" y="10783"/>
                  </a:lnTo>
                  <a:cubicBezTo>
                    <a:pt x="10166" y="10796"/>
                    <a:pt x="10237" y="10809"/>
                    <a:pt x="10296" y="10828"/>
                  </a:cubicBezTo>
                  <a:cubicBezTo>
                    <a:pt x="10322" y="10783"/>
                    <a:pt x="10354" y="10744"/>
                    <a:pt x="10380" y="10705"/>
                  </a:cubicBezTo>
                  <a:cubicBezTo>
                    <a:pt x="10387" y="10685"/>
                    <a:pt x="10393" y="10659"/>
                    <a:pt x="10406" y="10620"/>
                  </a:cubicBezTo>
                  <a:cubicBezTo>
                    <a:pt x="10439" y="10542"/>
                    <a:pt x="10458" y="10419"/>
                    <a:pt x="10458" y="10256"/>
                  </a:cubicBezTo>
                  <a:cubicBezTo>
                    <a:pt x="10458" y="10139"/>
                    <a:pt x="10458" y="10022"/>
                    <a:pt x="10452" y="9911"/>
                  </a:cubicBezTo>
                  <a:lnTo>
                    <a:pt x="10419" y="9970"/>
                  </a:lnTo>
                  <a:cubicBezTo>
                    <a:pt x="10413" y="9983"/>
                    <a:pt x="10406" y="9989"/>
                    <a:pt x="10406" y="9996"/>
                  </a:cubicBezTo>
                  <a:cubicBezTo>
                    <a:pt x="10403" y="9997"/>
                    <a:pt x="10400" y="9998"/>
                    <a:pt x="10396" y="9998"/>
                  </a:cubicBezTo>
                  <a:cubicBezTo>
                    <a:pt x="10380" y="9998"/>
                    <a:pt x="10365" y="9984"/>
                    <a:pt x="10354" y="9957"/>
                  </a:cubicBezTo>
                  <a:cubicBezTo>
                    <a:pt x="10315" y="9853"/>
                    <a:pt x="10289" y="9775"/>
                    <a:pt x="10257" y="9723"/>
                  </a:cubicBezTo>
                  <a:cubicBezTo>
                    <a:pt x="10231" y="9684"/>
                    <a:pt x="10211" y="9651"/>
                    <a:pt x="10198" y="9632"/>
                  </a:cubicBezTo>
                  <a:cubicBezTo>
                    <a:pt x="10192" y="9619"/>
                    <a:pt x="10185" y="9612"/>
                    <a:pt x="10185" y="9606"/>
                  </a:cubicBezTo>
                  <a:lnTo>
                    <a:pt x="10185" y="9645"/>
                  </a:lnTo>
                  <a:cubicBezTo>
                    <a:pt x="10192" y="9671"/>
                    <a:pt x="10192" y="9690"/>
                    <a:pt x="10179" y="9697"/>
                  </a:cubicBezTo>
                  <a:cubicBezTo>
                    <a:pt x="10174" y="9700"/>
                    <a:pt x="10168" y="9702"/>
                    <a:pt x="10163" y="9702"/>
                  </a:cubicBezTo>
                  <a:cubicBezTo>
                    <a:pt x="10146" y="9702"/>
                    <a:pt x="10128" y="9687"/>
                    <a:pt x="10113" y="9658"/>
                  </a:cubicBezTo>
                  <a:cubicBezTo>
                    <a:pt x="10100" y="9638"/>
                    <a:pt x="10081" y="9612"/>
                    <a:pt x="10055" y="9580"/>
                  </a:cubicBezTo>
                  <a:close/>
                  <a:moveTo>
                    <a:pt x="11279" y="10758"/>
                  </a:moveTo>
                  <a:cubicBezTo>
                    <a:pt x="11291" y="10758"/>
                    <a:pt x="11300" y="10760"/>
                    <a:pt x="11310" y="10763"/>
                  </a:cubicBezTo>
                  <a:cubicBezTo>
                    <a:pt x="11317" y="10763"/>
                    <a:pt x="11336" y="10783"/>
                    <a:pt x="11369" y="10809"/>
                  </a:cubicBezTo>
                  <a:cubicBezTo>
                    <a:pt x="11401" y="10841"/>
                    <a:pt x="11466" y="10887"/>
                    <a:pt x="11564" y="10952"/>
                  </a:cubicBezTo>
                  <a:lnTo>
                    <a:pt x="11707" y="11036"/>
                  </a:lnTo>
                  <a:cubicBezTo>
                    <a:pt x="11791" y="11076"/>
                    <a:pt x="11895" y="11108"/>
                    <a:pt x="12006" y="11134"/>
                  </a:cubicBezTo>
                  <a:cubicBezTo>
                    <a:pt x="12071" y="11147"/>
                    <a:pt x="12175" y="11160"/>
                    <a:pt x="12325" y="11180"/>
                  </a:cubicBezTo>
                  <a:cubicBezTo>
                    <a:pt x="12357" y="11186"/>
                    <a:pt x="12377" y="11199"/>
                    <a:pt x="12377" y="11212"/>
                  </a:cubicBezTo>
                  <a:cubicBezTo>
                    <a:pt x="12377" y="11238"/>
                    <a:pt x="12357" y="11245"/>
                    <a:pt x="12318" y="11245"/>
                  </a:cubicBezTo>
                  <a:cubicBezTo>
                    <a:pt x="12247" y="11245"/>
                    <a:pt x="12162" y="11232"/>
                    <a:pt x="12058" y="11206"/>
                  </a:cubicBezTo>
                  <a:lnTo>
                    <a:pt x="11830" y="11154"/>
                  </a:lnTo>
                  <a:cubicBezTo>
                    <a:pt x="11778" y="11141"/>
                    <a:pt x="11713" y="11108"/>
                    <a:pt x="11642" y="11063"/>
                  </a:cubicBezTo>
                  <a:lnTo>
                    <a:pt x="11505" y="10984"/>
                  </a:lnTo>
                  <a:cubicBezTo>
                    <a:pt x="11421" y="10932"/>
                    <a:pt x="11362" y="10893"/>
                    <a:pt x="11330" y="10861"/>
                  </a:cubicBezTo>
                  <a:cubicBezTo>
                    <a:pt x="11317" y="10841"/>
                    <a:pt x="11304" y="10835"/>
                    <a:pt x="11291" y="10822"/>
                  </a:cubicBezTo>
                  <a:lnTo>
                    <a:pt x="11226" y="10822"/>
                  </a:lnTo>
                  <a:lnTo>
                    <a:pt x="10926" y="10874"/>
                  </a:lnTo>
                  <a:cubicBezTo>
                    <a:pt x="10919" y="10875"/>
                    <a:pt x="10913" y="10876"/>
                    <a:pt x="10907" y="10876"/>
                  </a:cubicBezTo>
                  <a:cubicBezTo>
                    <a:pt x="10881" y="10876"/>
                    <a:pt x="10868" y="10865"/>
                    <a:pt x="10868" y="10854"/>
                  </a:cubicBezTo>
                  <a:cubicBezTo>
                    <a:pt x="10920" y="10835"/>
                    <a:pt x="10978" y="10815"/>
                    <a:pt x="11050" y="10796"/>
                  </a:cubicBezTo>
                  <a:cubicBezTo>
                    <a:pt x="11089" y="10789"/>
                    <a:pt x="11154" y="10776"/>
                    <a:pt x="11239" y="10763"/>
                  </a:cubicBezTo>
                  <a:cubicBezTo>
                    <a:pt x="11255" y="10760"/>
                    <a:pt x="11268" y="10758"/>
                    <a:pt x="11279" y="10758"/>
                  </a:cubicBezTo>
                  <a:close/>
                  <a:moveTo>
                    <a:pt x="11330" y="10614"/>
                  </a:moveTo>
                  <a:cubicBezTo>
                    <a:pt x="11109" y="10685"/>
                    <a:pt x="10887" y="10724"/>
                    <a:pt x="10653" y="10731"/>
                  </a:cubicBezTo>
                  <a:cubicBezTo>
                    <a:pt x="10647" y="10750"/>
                    <a:pt x="10647" y="10763"/>
                    <a:pt x="10640" y="10776"/>
                  </a:cubicBezTo>
                  <a:cubicBezTo>
                    <a:pt x="10627" y="10848"/>
                    <a:pt x="10601" y="10887"/>
                    <a:pt x="10562" y="10887"/>
                  </a:cubicBezTo>
                  <a:cubicBezTo>
                    <a:pt x="10556" y="10900"/>
                    <a:pt x="10549" y="10906"/>
                    <a:pt x="10549" y="10913"/>
                  </a:cubicBezTo>
                  <a:cubicBezTo>
                    <a:pt x="10543" y="10932"/>
                    <a:pt x="10530" y="10958"/>
                    <a:pt x="10510" y="10997"/>
                  </a:cubicBezTo>
                  <a:cubicBezTo>
                    <a:pt x="10497" y="11036"/>
                    <a:pt x="10484" y="11063"/>
                    <a:pt x="10458" y="11076"/>
                  </a:cubicBezTo>
                  <a:cubicBezTo>
                    <a:pt x="10433" y="11101"/>
                    <a:pt x="10400" y="11110"/>
                    <a:pt x="10362" y="11110"/>
                  </a:cubicBezTo>
                  <a:cubicBezTo>
                    <a:pt x="10351" y="11110"/>
                    <a:pt x="10340" y="11109"/>
                    <a:pt x="10328" y="11108"/>
                  </a:cubicBezTo>
                  <a:cubicBezTo>
                    <a:pt x="10296" y="11102"/>
                    <a:pt x="10250" y="11089"/>
                    <a:pt x="10185" y="11063"/>
                  </a:cubicBezTo>
                  <a:cubicBezTo>
                    <a:pt x="10107" y="11036"/>
                    <a:pt x="10016" y="11017"/>
                    <a:pt x="9912" y="11004"/>
                  </a:cubicBezTo>
                  <a:lnTo>
                    <a:pt x="9912" y="11004"/>
                  </a:lnTo>
                  <a:cubicBezTo>
                    <a:pt x="9944" y="11036"/>
                    <a:pt x="9970" y="11082"/>
                    <a:pt x="9996" y="11128"/>
                  </a:cubicBezTo>
                  <a:cubicBezTo>
                    <a:pt x="10061" y="11238"/>
                    <a:pt x="10113" y="11349"/>
                    <a:pt x="10159" y="11459"/>
                  </a:cubicBezTo>
                  <a:cubicBezTo>
                    <a:pt x="10166" y="11453"/>
                    <a:pt x="10179" y="11453"/>
                    <a:pt x="10192" y="11453"/>
                  </a:cubicBezTo>
                  <a:cubicBezTo>
                    <a:pt x="10328" y="11433"/>
                    <a:pt x="10536" y="11420"/>
                    <a:pt x="10816" y="11414"/>
                  </a:cubicBezTo>
                  <a:cubicBezTo>
                    <a:pt x="10952" y="11414"/>
                    <a:pt x="11057" y="11414"/>
                    <a:pt x="11128" y="11420"/>
                  </a:cubicBezTo>
                  <a:cubicBezTo>
                    <a:pt x="11245" y="11420"/>
                    <a:pt x="11343" y="11433"/>
                    <a:pt x="11434" y="11459"/>
                  </a:cubicBezTo>
                  <a:cubicBezTo>
                    <a:pt x="11557" y="11485"/>
                    <a:pt x="11739" y="11563"/>
                    <a:pt x="11987" y="11687"/>
                  </a:cubicBezTo>
                  <a:cubicBezTo>
                    <a:pt x="12091" y="11739"/>
                    <a:pt x="12175" y="11771"/>
                    <a:pt x="12240" y="11791"/>
                  </a:cubicBezTo>
                  <a:cubicBezTo>
                    <a:pt x="12240" y="11778"/>
                    <a:pt x="12247" y="11765"/>
                    <a:pt x="12253" y="11745"/>
                  </a:cubicBezTo>
                  <a:lnTo>
                    <a:pt x="12520" y="11036"/>
                  </a:lnTo>
                  <a:cubicBezTo>
                    <a:pt x="12500" y="11030"/>
                    <a:pt x="12481" y="11030"/>
                    <a:pt x="12461" y="11030"/>
                  </a:cubicBezTo>
                  <a:cubicBezTo>
                    <a:pt x="12357" y="11010"/>
                    <a:pt x="12182" y="10978"/>
                    <a:pt x="11941" y="10932"/>
                  </a:cubicBezTo>
                  <a:cubicBezTo>
                    <a:pt x="11778" y="10900"/>
                    <a:pt x="11668" y="10867"/>
                    <a:pt x="11616" y="10841"/>
                  </a:cubicBezTo>
                  <a:cubicBezTo>
                    <a:pt x="11499" y="10789"/>
                    <a:pt x="11401" y="10711"/>
                    <a:pt x="11330" y="10614"/>
                  </a:cubicBezTo>
                  <a:close/>
                  <a:moveTo>
                    <a:pt x="7451" y="10365"/>
                  </a:moveTo>
                  <a:cubicBezTo>
                    <a:pt x="7464" y="10365"/>
                    <a:pt x="7475" y="10366"/>
                    <a:pt x="7486" y="10367"/>
                  </a:cubicBezTo>
                  <a:cubicBezTo>
                    <a:pt x="7441" y="10406"/>
                    <a:pt x="7369" y="10432"/>
                    <a:pt x="7258" y="10458"/>
                  </a:cubicBezTo>
                  <a:cubicBezTo>
                    <a:pt x="7089" y="10497"/>
                    <a:pt x="6946" y="10542"/>
                    <a:pt x="6842" y="10601"/>
                  </a:cubicBezTo>
                  <a:cubicBezTo>
                    <a:pt x="6758" y="10653"/>
                    <a:pt x="6647" y="10731"/>
                    <a:pt x="6517" y="10841"/>
                  </a:cubicBezTo>
                  <a:lnTo>
                    <a:pt x="6302" y="11036"/>
                  </a:lnTo>
                  <a:cubicBezTo>
                    <a:pt x="6205" y="11128"/>
                    <a:pt x="6062" y="11290"/>
                    <a:pt x="5867" y="11524"/>
                  </a:cubicBezTo>
                  <a:lnTo>
                    <a:pt x="5463" y="12012"/>
                  </a:lnTo>
                  <a:cubicBezTo>
                    <a:pt x="5463" y="11973"/>
                    <a:pt x="5489" y="11921"/>
                    <a:pt x="5541" y="11856"/>
                  </a:cubicBezTo>
                  <a:lnTo>
                    <a:pt x="6023" y="11251"/>
                  </a:lnTo>
                  <a:cubicBezTo>
                    <a:pt x="6114" y="11147"/>
                    <a:pt x="6172" y="11082"/>
                    <a:pt x="6192" y="11056"/>
                  </a:cubicBezTo>
                  <a:lnTo>
                    <a:pt x="6550" y="10744"/>
                  </a:lnTo>
                  <a:cubicBezTo>
                    <a:pt x="6660" y="10653"/>
                    <a:pt x="6732" y="10594"/>
                    <a:pt x="6777" y="10568"/>
                  </a:cubicBezTo>
                  <a:cubicBezTo>
                    <a:pt x="6862" y="10516"/>
                    <a:pt x="6998" y="10464"/>
                    <a:pt x="7187" y="10412"/>
                  </a:cubicBezTo>
                  <a:cubicBezTo>
                    <a:pt x="7296" y="10379"/>
                    <a:pt x="7387" y="10365"/>
                    <a:pt x="7451" y="10365"/>
                  </a:cubicBezTo>
                  <a:close/>
                  <a:moveTo>
                    <a:pt x="7011" y="10224"/>
                  </a:moveTo>
                  <a:lnTo>
                    <a:pt x="6790" y="10308"/>
                  </a:lnTo>
                  <a:cubicBezTo>
                    <a:pt x="6667" y="10354"/>
                    <a:pt x="6576" y="10399"/>
                    <a:pt x="6523" y="10445"/>
                  </a:cubicBezTo>
                  <a:cubicBezTo>
                    <a:pt x="6478" y="10477"/>
                    <a:pt x="6413" y="10555"/>
                    <a:pt x="6328" y="10672"/>
                  </a:cubicBezTo>
                  <a:cubicBezTo>
                    <a:pt x="6257" y="10770"/>
                    <a:pt x="6166" y="10874"/>
                    <a:pt x="6055" y="10997"/>
                  </a:cubicBezTo>
                  <a:cubicBezTo>
                    <a:pt x="5990" y="11069"/>
                    <a:pt x="5893" y="11173"/>
                    <a:pt x="5763" y="11316"/>
                  </a:cubicBezTo>
                  <a:cubicBezTo>
                    <a:pt x="5704" y="11388"/>
                    <a:pt x="5580" y="11537"/>
                    <a:pt x="5398" y="11765"/>
                  </a:cubicBezTo>
                  <a:lnTo>
                    <a:pt x="4781" y="12552"/>
                  </a:lnTo>
                  <a:cubicBezTo>
                    <a:pt x="4781" y="12558"/>
                    <a:pt x="4781" y="12558"/>
                    <a:pt x="4774" y="12565"/>
                  </a:cubicBezTo>
                  <a:cubicBezTo>
                    <a:pt x="4768" y="12578"/>
                    <a:pt x="4761" y="12591"/>
                    <a:pt x="4748" y="12597"/>
                  </a:cubicBezTo>
                  <a:lnTo>
                    <a:pt x="4741" y="12597"/>
                  </a:lnTo>
                  <a:lnTo>
                    <a:pt x="4735" y="12604"/>
                  </a:lnTo>
                  <a:cubicBezTo>
                    <a:pt x="4728" y="12617"/>
                    <a:pt x="4722" y="12630"/>
                    <a:pt x="4709" y="12636"/>
                  </a:cubicBezTo>
                  <a:lnTo>
                    <a:pt x="4689" y="12669"/>
                  </a:lnTo>
                  <a:lnTo>
                    <a:pt x="4683" y="12669"/>
                  </a:lnTo>
                  <a:cubicBezTo>
                    <a:pt x="4683" y="12675"/>
                    <a:pt x="4676" y="12675"/>
                    <a:pt x="4670" y="12682"/>
                  </a:cubicBezTo>
                  <a:lnTo>
                    <a:pt x="4676" y="12682"/>
                  </a:lnTo>
                  <a:cubicBezTo>
                    <a:pt x="4689" y="12695"/>
                    <a:pt x="4702" y="12721"/>
                    <a:pt x="4702" y="12753"/>
                  </a:cubicBezTo>
                  <a:cubicBezTo>
                    <a:pt x="4709" y="12896"/>
                    <a:pt x="4709" y="13020"/>
                    <a:pt x="4702" y="13118"/>
                  </a:cubicBezTo>
                  <a:cubicBezTo>
                    <a:pt x="4748" y="13072"/>
                    <a:pt x="4787" y="13046"/>
                    <a:pt x="4820" y="13027"/>
                  </a:cubicBezTo>
                  <a:cubicBezTo>
                    <a:pt x="4885" y="12994"/>
                    <a:pt x="4930" y="12968"/>
                    <a:pt x="4956" y="12942"/>
                  </a:cubicBezTo>
                  <a:cubicBezTo>
                    <a:pt x="4976" y="12923"/>
                    <a:pt x="4995" y="12910"/>
                    <a:pt x="5015" y="12903"/>
                  </a:cubicBezTo>
                  <a:cubicBezTo>
                    <a:pt x="5021" y="12831"/>
                    <a:pt x="5041" y="12753"/>
                    <a:pt x="5067" y="12669"/>
                  </a:cubicBezTo>
                  <a:cubicBezTo>
                    <a:pt x="5086" y="12617"/>
                    <a:pt x="5099" y="12578"/>
                    <a:pt x="5112" y="12552"/>
                  </a:cubicBezTo>
                  <a:cubicBezTo>
                    <a:pt x="5138" y="12513"/>
                    <a:pt x="5171" y="12474"/>
                    <a:pt x="5223" y="12435"/>
                  </a:cubicBezTo>
                  <a:cubicBezTo>
                    <a:pt x="5320" y="12344"/>
                    <a:pt x="5418" y="12266"/>
                    <a:pt x="5509" y="12207"/>
                  </a:cubicBezTo>
                  <a:cubicBezTo>
                    <a:pt x="5639" y="12116"/>
                    <a:pt x="5841" y="11993"/>
                    <a:pt x="6133" y="11830"/>
                  </a:cubicBezTo>
                  <a:lnTo>
                    <a:pt x="6445" y="11648"/>
                  </a:lnTo>
                  <a:cubicBezTo>
                    <a:pt x="6458" y="11602"/>
                    <a:pt x="6471" y="11557"/>
                    <a:pt x="6484" y="11518"/>
                  </a:cubicBezTo>
                  <a:cubicBezTo>
                    <a:pt x="6523" y="11427"/>
                    <a:pt x="6595" y="11323"/>
                    <a:pt x="6699" y="11212"/>
                  </a:cubicBezTo>
                  <a:cubicBezTo>
                    <a:pt x="6868" y="11023"/>
                    <a:pt x="7057" y="10861"/>
                    <a:pt x="7265" y="10724"/>
                  </a:cubicBezTo>
                  <a:cubicBezTo>
                    <a:pt x="7395" y="10646"/>
                    <a:pt x="7499" y="10601"/>
                    <a:pt x="7571" y="10588"/>
                  </a:cubicBezTo>
                  <a:cubicBezTo>
                    <a:pt x="7605" y="10580"/>
                    <a:pt x="7637" y="10577"/>
                    <a:pt x="7667" y="10577"/>
                  </a:cubicBezTo>
                  <a:cubicBezTo>
                    <a:pt x="7688" y="10577"/>
                    <a:pt x="7708" y="10579"/>
                    <a:pt x="7727" y="10581"/>
                  </a:cubicBezTo>
                  <a:cubicBezTo>
                    <a:pt x="7733" y="10568"/>
                    <a:pt x="7746" y="10562"/>
                    <a:pt x="7753" y="10555"/>
                  </a:cubicBezTo>
                  <a:cubicBezTo>
                    <a:pt x="7759" y="10549"/>
                    <a:pt x="7779" y="10542"/>
                    <a:pt x="7818" y="10536"/>
                  </a:cubicBezTo>
                  <a:lnTo>
                    <a:pt x="7967" y="10529"/>
                  </a:lnTo>
                  <a:cubicBezTo>
                    <a:pt x="7961" y="10490"/>
                    <a:pt x="7954" y="10471"/>
                    <a:pt x="7948" y="10464"/>
                  </a:cubicBezTo>
                  <a:cubicBezTo>
                    <a:pt x="7922" y="10438"/>
                    <a:pt x="7883" y="10419"/>
                    <a:pt x="7818" y="10412"/>
                  </a:cubicBezTo>
                  <a:cubicBezTo>
                    <a:pt x="7590" y="10380"/>
                    <a:pt x="7323" y="10321"/>
                    <a:pt x="7011" y="10224"/>
                  </a:cubicBezTo>
                  <a:close/>
                  <a:moveTo>
                    <a:pt x="6335" y="12090"/>
                  </a:moveTo>
                  <a:cubicBezTo>
                    <a:pt x="6361" y="12090"/>
                    <a:pt x="6374" y="12097"/>
                    <a:pt x="6380" y="12110"/>
                  </a:cubicBezTo>
                  <a:cubicBezTo>
                    <a:pt x="6387" y="12129"/>
                    <a:pt x="6367" y="12155"/>
                    <a:pt x="6335" y="12175"/>
                  </a:cubicBezTo>
                  <a:lnTo>
                    <a:pt x="5730" y="12532"/>
                  </a:lnTo>
                  <a:cubicBezTo>
                    <a:pt x="5711" y="12545"/>
                    <a:pt x="5698" y="12552"/>
                    <a:pt x="5698" y="12565"/>
                  </a:cubicBezTo>
                  <a:cubicBezTo>
                    <a:pt x="5698" y="12571"/>
                    <a:pt x="5704" y="12578"/>
                    <a:pt x="5717" y="12591"/>
                  </a:cubicBezTo>
                  <a:lnTo>
                    <a:pt x="5782" y="12643"/>
                  </a:lnTo>
                  <a:cubicBezTo>
                    <a:pt x="5951" y="12578"/>
                    <a:pt x="6075" y="12513"/>
                    <a:pt x="6153" y="12448"/>
                  </a:cubicBezTo>
                  <a:cubicBezTo>
                    <a:pt x="6167" y="12433"/>
                    <a:pt x="6186" y="12426"/>
                    <a:pt x="6202" y="12426"/>
                  </a:cubicBezTo>
                  <a:cubicBezTo>
                    <a:pt x="6208" y="12426"/>
                    <a:pt x="6213" y="12427"/>
                    <a:pt x="6218" y="12428"/>
                  </a:cubicBezTo>
                  <a:cubicBezTo>
                    <a:pt x="6231" y="12435"/>
                    <a:pt x="6244" y="12448"/>
                    <a:pt x="6250" y="12474"/>
                  </a:cubicBezTo>
                  <a:lnTo>
                    <a:pt x="6283" y="12558"/>
                  </a:lnTo>
                  <a:cubicBezTo>
                    <a:pt x="6283" y="12584"/>
                    <a:pt x="6296" y="12597"/>
                    <a:pt x="6315" y="12604"/>
                  </a:cubicBezTo>
                  <a:lnTo>
                    <a:pt x="6335" y="12604"/>
                  </a:lnTo>
                  <a:cubicBezTo>
                    <a:pt x="6354" y="12610"/>
                    <a:pt x="6361" y="12630"/>
                    <a:pt x="6348" y="12656"/>
                  </a:cubicBezTo>
                  <a:cubicBezTo>
                    <a:pt x="6341" y="12669"/>
                    <a:pt x="6335" y="12682"/>
                    <a:pt x="6315" y="12688"/>
                  </a:cubicBezTo>
                  <a:lnTo>
                    <a:pt x="5665" y="13131"/>
                  </a:lnTo>
                  <a:cubicBezTo>
                    <a:pt x="5574" y="13189"/>
                    <a:pt x="5502" y="13228"/>
                    <a:pt x="5450" y="13241"/>
                  </a:cubicBezTo>
                  <a:cubicBezTo>
                    <a:pt x="5434" y="13244"/>
                    <a:pt x="5419" y="13246"/>
                    <a:pt x="5406" y="13246"/>
                  </a:cubicBezTo>
                  <a:cubicBezTo>
                    <a:pt x="5393" y="13246"/>
                    <a:pt x="5382" y="13244"/>
                    <a:pt x="5372" y="13241"/>
                  </a:cubicBezTo>
                  <a:cubicBezTo>
                    <a:pt x="5353" y="13235"/>
                    <a:pt x="5340" y="13215"/>
                    <a:pt x="5327" y="13189"/>
                  </a:cubicBezTo>
                  <a:cubicBezTo>
                    <a:pt x="5301" y="13157"/>
                    <a:pt x="5288" y="13124"/>
                    <a:pt x="5281" y="13111"/>
                  </a:cubicBezTo>
                  <a:cubicBezTo>
                    <a:pt x="5275" y="13072"/>
                    <a:pt x="5268" y="13040"/>
                    <a:pt x="5268" y="13001"/>
                  </a:cubicBezTo>
                  <a:cubicBezTo>
                    <a:pt x="5268" y="12844"/>
                    <a:pt x="5281" y="12727"/>
                    <a:pt x="5314" y="12669"/>
                  </a:cubicBezTo>
                  <a:cubicBezTo>
                    <a:pt x="5320" y="12656"/>
                    <a:pt x="5327" y="12649"/>
                    <a:pt x="5340" y="12649"/>
                  </a:cubicBezTo>
                  <a:cubicBezTo>
                    <a:pt x="5353" y="12649"/>
                    <a:pt x="5359" y="12662"/>
                    <a:pt x="5353" y="12688"/>
                  </a:cubicBezTo>
                  <a:cubicBezTo>
                    <a:pt x="5340" y="12740"/>
                    <a:pt x="5327" y="12831"/>
                    <a:pt x="5327" y="12975"/>
                  </a:cubicBezTo>
                  <a:cubicBezTo>
                    <a:pt x="5333" y="13059"/>
                    <a:pt x="5353" y="13118"/>
                    <a:pt x="5379" y="13150"/>
                  </a:cubicBezTo>
                  <a:cubicBezTo>
                    <a:pt x="5392" y="13163"/>
                    <a:pt x="5405" y="13176"/>
                    <a:pt x="5424" y="13176"/>
                  </a:cubicBezTo>
                  <a:cubicBezTo>
                    <a:pt x="5431" y="13176"/>
                    <a:pt x="5450" y="13176"/>
                    <a:pt x="5470" y="13170"/>
                  </a:cubicBezTo>
                  <a:cubicBezTo>
                    <a:pt x="5522" y="13144"/>
                    <a:pt x="5600" y="13105"/>
                    <a:pt x="5685" y="13040"/>
                  </a:cubicBezTo>
                  <a:cubicBezTo>
                    <a:pt x="5919" y="12890"/>
                    <a:pt x="6101" y="12760"/>
                    <a:pt x="6237" y="12656"/>
                  </a:cubicBezTo>
                  <a:cubicBezTo>
                    <a:pt x="6231" y="12610"/>
                    <a:pt x="6211" y="12565"/>
                    <a:pt x="6192" y="12526"/>
                  </a:cubicBezTo>
                  <a:lnTo>
                    <a:pt x="5841" y="12701"/>
                  </a:lnTo>
                  <a:cubicBezTo>
                    <a:pt x="5811" y="12716"/>
                    <a:pt x="5786" y="12723"/>
                    <a:pt x="5767" y="12723"/>
                  </a:cubicBezTo>
                  <a:cubicBezTo>
                    <a:pt x="5760" y="12723"/>
                    <a:pt x="5754" y="12723"/>
                    <a:pt x="5750" y="12721"/>
                  </a:cubicBezTo>
                  <a:cubicBezTo>
                    <a:pt x="5743" y="12721"/>
                    <a:pt x="5724" y="12708"/>
                    <a:pt x="5704" y="12682"/>
                  </a:cubicBezTo>
                  <a:lnTo>
                    <a:pt x="5639" y="12617"/>
                  </a:lnTo>
                  <a:cubicBezTo>
                    <a:pt x="5619" y="12591"/>
                    <a:pt x="5606" y="12571"/>
                    <a:pt x="5606" y="12558"/>
                  </a:cubicBezTo>
                  <a:cubicBezTo>
                    <a:pt x="5606" y="12539"/>
                    <a:pt x="5626" y="12513"/>
                    <a:pt x="5659" y="12493"/>
                  </a:cubicBezTo>
                  <a:cubicBezTo>
                    <a:pt x="5730" y="12448"/>
                    <a:pt x="5834" y="12383"/>
                    <a:pt x="5971" y="12305"/>
                  </a:cubicBezTo>
                  <a:cubicBezTo>
                    <a:pt x="6120" y="12220"/>
                    <a:pt x="6224" y="12155"/>
                    <a:pt x="6289" y="12110"/>
                  </a:cubicBezTo>
                  <a:cubicBezTo>
                    <a:pt x="6315" y="12097"/>
                    <a:pt x="6335" y="12090"/>
                    <a:pt x="6335" y="12090"/>
                  </a:cubicBezTo>
                  <a:close/>
                  <a:moveTo>
                    <a:pt x="6426" y="11771"/>
                  </a:moveTo>
                  <a:cubicBezTo>
                    <a:pt x="6413" y="11771"/>
                    <a:pt x="6406" y="11778"/>
                    <a:pt x="6400" y="11778"/>
                  </a:cubicBezTo>
                  <a:lnTo>
                    <a:pt x="5730" y="12175"/>
                  </a:lnTo>
                  <a:lnTo>
                    <a:pt x="5502" y="12337"/>
                  </a:lnTo>
                  <a:cubicBezTo>
                    <a:pt x="5359" y="12441"/>
                    <a:pt x="5262" y="12532"/>
                    <a:pt x="5210" y="12617"/>
                  </a:cubicBezTo>
                  <a:cubicBezTo>
                    <a:pt x="5171" y="12675"/>
                    <a:pt x="5145" y="12747"/>
                    <a:pt x="5119" y="12851"/>
                  </a:cubicBezTo>
                  <a:cubicBezTo>
                    <a:pt x="5093" y="12988"/>
                    <a:pt x="5093" y="13118"/>
                    <a:pt x="5119" y="13254"/>
                  </a:cubicBezTo>
                  <a:cubicBezTo>
                    <a:pt x="5145" y="13371"/>
                    <a:pt x="5190" y="13436"/>
                    <a:pt x="5262" y="13456"/>
                  </a:cubicBezTo>
                  <a:cubicBezTo>
                    <a:pt x="5277" y="13461"/>
                    <a:pt x="5292" y="13463"/>
                    <a:pt x="5307" y="13463"/>
                  </a:cubicBezTo>
                  <a:cubicBezTo>
                    <a:pt x="5332" y="13463"/>
                    <a:pt x="5357" y="13457"/>
                    <a:pt x="5385" y="13449"/>
                  </a:cubicBezTo>
                  <a:cubicBezTo>
                    <a:pt x="5411" y="13436"/>
                    <a:pt x="5450" y="13417"/>
                    <a:pt x="5496" y="13384"/>
                  </a:cubicBezTo>
                  <a:cubicBezTo>
                    <a:pt x="5626" y="13306"/>
                    <a:pt x="5795" y="13209"/>
                    <a:pt x="6003" y="13092"/>
                  </a:cubicBezTo>
                  <a:lnTo>
                    <a:pt x="6465" y="12831"/>
                  </a:lnTo>
                  <a:cubicBezTo>
                    <a:pt x="6497" y="12812"/>
                    <a:pt x="6517" y="12805"/>
                    <a:pt x="6536" y="12805"/>
                  </a:cubicBezTo>
                  <a:cubicBezTo>
                    <a:pt x="6419" y="12500"/>
                    <a:pt x="6380" y="12168"/>
                    <a:pt x="6419" y="11817"/>
                  </a:cubicBezTo>
                  <a:cubicBezTo>
                    <a:pt x="6419" y="11797"/>
                    <a:pt x="6426" y="11784"/>
                    <a:pt x="6426" y="11771"/>
                  </a:cubicBezTo>
                  <a:close/>
                  <a:moveTo>
                    <a:pt x="6322" y="13222"/>
                  </a:moveTo>
                  <a:cubicBezTo>
                    <a:pt x="6302" y="13222"/>
                    <a:pt x="6283" y="13222"/>
                    <a:pt x="6270" y="13235"/>
                  </a:cubicBezTo>
                  <a:cubicBezTo>
                    <a:pt x="6250" y="13235"/>
                    <a:pt x="6224" y="13241"/>
                    <a:pt x="6205" y="13241"/>
                  </a:cubicBezTo>
                  <a:cubicBezTo>
                    <a:pt x="5984" y="13326"/>
                    <a:pt x="5828" y="13397"/>
                    <a:pt x="5724" y="13449"/>
                  </a:cubicBezTo>
                  <a:cubicBezTo>
                    <a:pt x="5672" y="13475"/>
                    <a:pt x="5600" y="13521"/>
                    <a:pt x="5496" y="13579"/>
                  </a:cubicBezTo>
                  <a:lnTo>
                    <a:pt x="5112" y="13807"/>
                  </a:lnTo>
                  <a:cubicBezTo>
                    <a:pt x="5041" y="13853"/>
                    <a:pt x="4995" y="13892"/>
                    <a:pt x="4982" y="13931"/>
                  </a:cubicBezTo>
                  <a:cubicBezTo>
                    <a:pt x="4969" y="13963"/>
                    <a:pt x="4963" y="13996"/>
                    <a:pt x="4969" y="14035"/>
                  </a:cubicBezTo>
                  <a:cubicBezTo>
                    <a:pt x="4969" y="14048"/>
                    <a:pt x="4982" y="14093"/>
                    <a:pt x="4995" y="14165"/>
                  </a:cubicBezTo>
                  <a:cubicBezTo>
                    <a:pt x="5034" y="14262"/>
                    <a:pt x="5106" y="14366"/>
                    <a:pt x="5216" y="14477"/>
                  </a:cubicBezTo>
                  <a:cubicBezTo>
                    <a:pt x="5236" y="14496"/>
                    <a:pt x="5255" y="14509"/>
                    <a:pt x="5275" y="14509"/>
                  </a:cubicBezTo>
                  <a:cubicBezTo>
                    <a:pt x="5279" y="14511"/>
                    <a:pt x="5285" y="14512"/>
                    <a:pt x="5291" y="14512"/>
                  </a:cubicBezTo>
                  <a:cubicBezTo>
                    <a:pt x="5310" y="14512"/>
                    <a:pt x="5334" y="14503"/>
                    <a:pt x="5359" y="14483"/>
                  </a:cubicBezTo>
                  <a:cubicBezTo>
                    <a:pt x="5405" y="14457"/>
                    <a:pt x="5574" y="14360"/>
                    <a:pt x="5860" y="14197"/>
                  </a:cubicBezTo>
                  <a:cubicBezTo>
                    <a:pt x="6055" y="14080"/>
                    <a:pt x="6218" y="13976"/>
                    <a:pt x="6335" y="13885"/>
                  </a:cubicBezTo>
                  <a:cubicBezTo>
                    <a:pt x="6406" y="13820"/>
                    <a:pt x="6465" y="13761"/>
                    <a:pt x="6504" y="13709"/>
                  </a:cubicBezTo>
                  <a:cubicBezTo>
                    <a:pt x="6504" y="13703"/>
                    <a:pt x="6510" y="13696"/>
                    <a:pt x="6510" y="13696"/>
                  </a:cubicBezTo>
                  <a:cubicBezTo>
                    <a:pt x="6510" y="13592"/>
                    <a:pt x="6484" y="13488"/>
                    <a:pt x="6439" y="13391"/>
                  </a:cubicBezTo>
                  <a:lnTo>
                    <a:pt x="6432" y="13378"/>
                  </a:lnTo>
                  <a:cubicBezTo>
                    <a:pt x="6348" y="13423"/>
                    <a:pt x="6218" y="13482"/>
                    <a:pt x="6042" y="13560"/>
                  </a:cubicBezTo>
                  <a:cubicBezTo>
                    <a:pt x="6003" y="13573"/>
                    <a:pt x="5958" y="13599"/>
                    <a:pt x="5899" y="13631"/>
                  </a:cubicBezTo>
                  <a:cubicBezTo>
                    <a:pt x="5737" y="13716"/>
                    <a:pt x="5574" y="13820"/>
                    <a:pt x="5398" y="13931"/>
                  </a:cubicBezTo>
                  <a:lnTo>
                    <a:pt x="5431" y="13963"/>
                  </a:lnTo>
                  <a:cubicBezTo>
                    <a:pt x="5691" y="13807"/>
                    <a:pt x="5971" y="13664"/>
                    <a:pt x="6263" y="13534"/>
                  </a:cubicBezTo>
                  <a:cubicBezTo>
                    <a:pt x="6277" y="13529"/>
                    <a:pt x="6294" y="13525"/>
                    <a:pt x="6308" y="13525"/>
                  </a:cubicBezTo>
                  <a:cubicBezTo>
                    <a:pt x="6313" y="13525"/>
                    <a:pt x="6318" y="13525"/>
                    <a:pt x="6322" y="13527"/>
                  </a:cubicBezTo>
                  <a:cubicBezTo>
                    <a:pt x="6341" y="13534"/>
                    <a:pt x="6348" y="13553"/>
                    <a:pt x="6354" y="13586"/>
                  </a:cubicBezTo>
                  <a:lnTo>
                    <a:pt x="6380" y="13703"/>
                  </a:lnTo>
                  <a:cubicBezTo>
                    <a:pt x="6380" y="13735"/>
                    <a:pt x="6374" y="13755"/>
                    <a:pt x="6367" y="13761"/>
                  </a:cubicBezTo>
                  <a:cubicBezTo>
                    <a:pt x="6367" y="13774"/>
                    <a:pt x="6354" y="13787"/>
                    <a:pt x="6328" y="13800"/>
                  </a:cubicBezTo>
                  <a:lnTo>
                    <a:pt x="5619" y="14197"/>
                  </a:lnTo>
                  <a:cubicBezTo>
                    <a:pt x="5528" y="14243"/>
                    <a:pt x="5457" y="14269"/>
                    <a:pt x="5411" y="14288"/>
                  </a:cubicBezTo>
                  <a:cubicBezTo>
                    <a:pt x="5366" y="14295"/>
                    <a:pt x="5340" y="14301"/>
                    <a:pt x="5327" y="14301"/>
                  </a:cubicBezTo>
                  <a:cubicBezTo>
                    <a:pt x="5314" y="14295"/>
                    <a:pt x="5288" y="14288"/>
                    <a:pt x="5255" y="14269"/>
                  </a:cubicBezTo>
                  <a:cubicBezTo>
                    <a:pt x="5151" y="14197"/>
                    <a:pt x="5093" y="14100"/>
                    <a:pt x="5080" y="13970"/>
                  </a:cubicBezTo>
                  <a:cubicBezTo>
                    <a:pt x="5080" y="13937"/>
                    <a:pt x="5086" y="13911"/>
                    <a:pt x="5106" y="13911"/>
                  </a:cubicBezTo>
                  <a:cubicBezTo>
                    <a:pt x="5112" y="13910"/>
                    <a:pt x="5117" y="13909"/>
                    <a:pt x="5121" y="13909"/>
                  </a:cubicBezTo>
                  <a:cubicBezTo>
                    <a:pt x="5138" y="13909"/>
                    <a:pt x="5148" y="13918"/>
                    <a:pt x="5158" y="13944"/>
                  </a:cubicBezTo>
                  <a:cubicBezTo>
                    <a:pt x="5158" y="13950"/>
                    <a:pt x="5164" y="13976"/>
                    <a:pt x="5164" y="14009"/>
                  </a:cubicBezTo>
                  <a:lnTo>
                    <a:pt x="5177" y="14067"/>
                  </a:lnTo>
                  <a:cubicBezTo>
                    <a:pt x="5210" y="14126"/>
                    <a:pt x="5242" y="14171"/>
                    <a:pt x="5281" y="14197"/>
                  </a:cubicBezTo>
                  <a:cubicBezTo>
                    <a:pt x="5307" y="14217"/>
                    <a:pt x="5327" y="14230"/>
                    <a:pt x="5340" y="14230"/>
                  </a:cubicBezTo>
                  <a:cubicBezTo>
                    <a:pt x="5347" y="14232"/>
                    <a:pt x="5355" y="14232"/>
                    <a:pt x="5361" y="14232"/>
                  </a:cubicBezTo>
                  <a:cubicBezTo>
                    <a:pt x="5378" y="14232"/>
                    <a:pt x="5393" y="14228"/>
                    <a:pt x="5411" y="14223"/>
                  </a:cubicBezTo>
                  <a:cubicBezTo>
                    <a:pt x="5509" y="14191"/>
                    <a:pt x="5645" y="14126"/>
                    <a:pt x="5815" y="14028"/>
                  </a:cubicBezTo>
                  <a:lnTo>
                    <a:pt x="6244" y="13781"/>
                  </a:lnTo>
                  <a:cubicBezTo>
                    <a:pt x="6289" y="13748"/>
                    <a:pt x="6309" y="13722"/>
                    <a:pt x="6302" y="13696"/>
                  </a:cubicBezTo>
                  <a:cubicBezTo>
                    <a:pt x="6302" y="13690"/>
                    <a:pt x="6296" y="13670"/>
                    <a:pt x="6283" y="13651"/>
                  </a:cubicBezTo>
                  <a:cubicBezTo>
                    <a:pt x="6276" y="13631"/>
                    <a:pt x="6270" y="13618"/>
                    <a:pt x="6276" y="13605"/>
                  </a:cubicBezTo>
                  <a:lnTo>
                    <a:pt x="6276" y="13605"/>
                  </a:lnTo>
                  <a:cubicBezTo>
                    <a:pt x="5906" y="13774"/>
                    <a:pt x="5639" y="13911"/>
                    <a:pt x="5476" y="14015"/>
                  </a:cubicBezTo>
                  <a:cubicBezTo>
                    <a:pt x="5457" y="14028"/>
                    <a:pt x="5437" y="14035"/>
                    <a:pt x="5431" y="14035"/>
                  </a:cubicBezTo>
                  <a:cubicBezTo>
                    <a:pt x="5411" y="14035"/>
                    <a:pt x="5385" y="14022"/>
                    <a:pt x="5359" y="13989"/>
                  </a:cubicBezTo>
                  <a:cubicBezTo>
                    <a:pt x="5340" y="13970"/>
                    <a:pt x="5327" y="13944"/>
                    <a:pt x="5327" y="13931"/>
                  </a:cubicBezTo>
                  <a:cubicBezTo>
                    <a:pt x="5333" y="13918"/>
                    <a:pt x="5346" y="13905"/>
                    <a:pt x="5372" y="13885"/>
                  </a:cubicBezTo>
                  <a:cubicBezTo>
                    <a:pt x="5698" y="13677"/>
                    <a:pt x="6042" y="13495"/>
                    <a:pt x="6406" y="13339"/>
                  </a:cubicBezTo>
                  <a:lnTo>
                    <a:pt x="6367" y="13267"/>
                  </a:lnTo>
                  <a:cubicBezTo>
                    <a:pt x="6348" y="13241"/>
                    <a:pt x="6335" y="13228"/>
                    <a:pt x="6322" y="13222"/>
                  </a:cubicBezTo>
                  <a:close/>
                  <a:moveTo>
                    <a:pt x="7070" y="13859"/>
                  </a:moveTo>
                  <a:cubicBezTo>
                    <a:pt x="7096" y="14048"/>
                    <a:pt x="7096" y="14236"/>
                    <a:pt x="7076" y="14412"/>
                  </a:cubicBezTo>
                  <a:cubicBezTo>
                    <a:pt x="7076" y="14457"/>
                    <a:pt x="7057" y="14587"/>
                    <a:pt x="7018" y="14802"/>
                  </a:cubicBezTo>
                  <a:cubicBezTo>
                    <a:pt x="6998" y="14958"/>
                    <a:pt x="6985" y="15088"/>
                    <a:pt x="6985" y="15192"/>
                  </a:cubicBezTo>
                  <a:cubicBezTo>
                    <a:pt x="6985" y="15218"/>
                    <a:pt x="6985" y="15257"/>
                    <a:pt x="6979" y="15303"/>
                  </a:cubicBezTo>
                  <a:cubicBezTo>
                    <a:pt x="6979" y="15355"/>
                    <a:pt x="6972" y="15387"/>
                    <a:pt x="6966" y="15420"/>
                  </a:cubicBezTo>
                  <a:cubicBezTo>
                    <a:pt x="6959" y="15439"/>
                    <a:pt x="6959" y="15452"/>
                    <a:pt x="6966" y="15465"/>
                  </a:cubicBezTo>
                  <a:cubicBezTo>
                    <a:pt x="6966" y="15472"/>
                    <a:pt x="6966" y="15485"/>
                    <a:pt x="6979" y="15511"/>
                  </a:cubicBezTo>
                  <a:cubicBezTo>
                    <a:pt x="6998" y="15550"/>
                    <a:pt x="6998" y="15589"/>
                    <a:pt x="6966" y="15621"/>
                  </a:cubicBezTo>
                  <a:cubicBezTo>
                    <a:pt x="6953" y="15641"/>
                    <a:pt x="6940" y="15647"/>
                    <a:pt x="6914" y="15647"/>
                  </a:cubicBezTo>
                  <a:cubicBezTo>
                    <a:pt x="6894" y="15647"/>
                    <a:pt x="6875" y="15641"/>
                    <a:pt x="6862" y="15628"/>
                  </a:cubicBezTo>
                  <a:cubicBezTo>
                    <a:pt x="6849" y="15615"/>
                    <a:pt x="6842" y="15595"/>
                    <a:pt x="6842" y="15569"/>
                  </a:cubicBezTo>
                  <a:cubicBezTo>
                    <a:pt x="6836" y="15537"/>
                    <a:pt x="6842" y="15491"/>
                    <a:pt x="6849" y="15446"/>
                  </a:cubicBezTo>
                  <a:cubicBezTo>
                    <a:pt x="6855" y="15374"/>
                    <a:pt x="6862" y="15335"/>
                    <a:pt x="6862" y="15322"/>
                  </a:cubicBezTo>
                  <a:lnTo>
                    <a:pt x="6875" y="15134"/>
                  </a:lnTo>
                  <a:cubicBezTo>
                    <a:pt x="6875" y="15075"/>
                    <a:pt x="6888" y="14997"/>
                    <a:pt x="6907" y="14887"/>
                  </a:cubicBezTo>
                  <a:cubicBezTo>
                    <a:pt x="6946" y="14620"/>
                    <a:pt x="6972" y="14457"/>
                    <a:pt x="6979" y="14412"/>
                  </a:cubicBezTo>
                  <a:cubicBezTo>
                    <a:pt x="7005" y="14230"/>
                    <a:pt x="7011" y="14074"/>
                    <a:pt x="7011" y="13937"/>
                  </a:cubicBezTo>
                  <a:cubicBezTo>
                    <a:pt x="7011" y="13905"/>
                    <a:pt x="7011" y="13885"/>
                    <a:pt x="7018" y="13879"/>
                  </a:cubicBezTo>
                  <a:cubicBezTo>
                    <a:pt x="7024" y="13872"/>
                    <a:pt x="7031" y="13866"/>
                    <a:pt x="7044" y="13859"/>
                  </a:cubicBezTo>
                  <a:close/>
                  <a:moveTo>
                    <a:pt x="7083" y="13462"/>
                  </a:moveTo>
                  <a:cubicBezTo>
                    <a:pt x="7083" y="13475"/>
                    <a:pt x="7076" y="13488"/>
                    <a:pt x="7063" y="13501"/>
                  </a:cubicBezTo>
                  <a:cubicBezTo>
                    <a:pt x="7057" y="13508"/>
                    <a:pt x="7037" y="13521"/>
                    <a:pt x="7005" y="13534"/>
                  </a:cubicBezTo>
                  <a:lnTo>
                    <a:pt x="6764" y="13657"/>
                  </a:lnTo>
                  <a:cubicBezTo>
                    <a:pt x="6771" y="13664"/>
                    <a:pt x="6771" y="13677"/>
                    <a:pt x="6777" y="13696"/>
                  </a:cubicBezTo>
                  <a:cubicBezTo>
                    <a:pt x="6784" y="13729"/>
                    <a:pt x="6777" y="13781"/>
                    <a:pt x="6771" y="13853"/>
                  </a:cubicBezTo>
                  <a:lnTo>
                    <a:pt x="6686" y="14633"/>
                  </a:lnTo>
                  <a:cubicBezTo>
                    <a:pt x="6680" y="14724"/>
                    <a:pt x="6673" y="14796"/>
                    <a:pt x="6673" y="14841"/>
                  </a:cubicBezTo>
                  <a:cubicBezTo>
                    <a:pt x="6673" y="14913"/>
                    <a:pt x="6673" y="15023"/>
                    <a:pt x="6680" y="15166"/>
                  </a:cubicBezTo>
                  <a:cubicBezTo>
                    <a:pt x="6680" y="15251"/>
                    <a:pt x="6667" y="15374"/>
                    <a:pt x="6641" y="15537"/>
                  </a:cubicBezTo>
                  <a:cubicBezTo>
                    <a:pt x="6615" y="15654"/>
                    <a:pt x="6602" y="15752"/>
                    <a:pt x="6602" y="15830"/>
                  </a:cubicBezTo>
                  <a:cubicBezTo>
                    <a:pt x="6664" y="15796"/>
                    <a:pt x="6741" y="15777"/>
                    <a:pt x="6834" y="15777"/>
                  </a:cubicBezTo>
                  <a:cubicBezTo>
                    <a:pt x="6867" y="15777"/>
                    <a:pt x="6902" y="15779"/>
                    <a:pt x="6940" y="15784"/>
                  </a:cubicBezTo>
                  <a:cubicBezTo>
                    <a:pt x="6979" y="15784"/>
                    <a:pt x="7050" y="15797"/>
                    <a:pt x="7148" y="15817"/>
                  </a:cubicBezTo>
                  <a:cubicBezTo>
                    <a:pt x="7232" y="15836"/>
                    <a:pt x="7304" y="15849"/>
                    <a:pt x="7356" y="15856"/>
                  </a:cubicBezTo>
                  <a:cubicBezTo>
                    <a:pt x="7395" y="15856"/>
                    <a:pt x="7414" y="15856"/>
                    <a:pt x="7421" y="15862"/>
                  </a:cubicBezTo>
                  <a:cubicBezTo>
                    <a:pt x="7421" y="15817"/>
                    <a:pt x="7421" y="15791"/>
                    <a:pt x="7421" y="15771"/>
                  </a:cubicBezTo>
                  <a:cubicBezTo>
                    <a:pt x="7427" y="15491"/>
                    <a:pt x="7441" y="15277"/>
                    <a:pt x="7460" y="15140"/>
                  </a:cubicBezTo>
                  <a:cubicBezTo>
                    <a:pt x="7467" y="15082"/>
                    <a:pt x="7486" y="14848"/>
                    <a:pt x="7525" y="14438"/>
                  </a:cubicBezTo>
                  <a:cubicBezTo>
                    <a:pt x="7564" y="14009"/>
                    <a:pt x="7590" y="13755"/>
                    <a:pt x="7590" y="13677"/>
                  </a:cubicBezTo>
                  <a:cubicBezTo>
                    <a:pt x="7590" y="13670"/>
                    <a:pt x="7597" y="13657"/>
                    <a:pt x="7597" y="13651"/>
                  </a:cubicBezTo>
                  <a:cubicBezTo>
                    <a:pt x="7512" y="13625"/>
                    <a:pt x="7421" y="13592"/>
                    <a:pt x="7323" y="13560"/>
                  </a:cubicBezTo>
                  <a:cubicBezTo>
                    <a:pt x="7232" y="13527"/>
                    <a:pt x="7154" y="13495"/>
                    <a:pt x="7083" y="13462"/>
                  </a:cubicBezTo>
                  <a:close/>
                  <a:moveTo>
                    <a:pt x="6352" y="14463"/>
                  </a:moveTo>
                  <a:cubicBezTo>
                    <a:pt x="6357" y="14463"/>
                    <a:pt x="6362" y="14465"/>
                    <a:pt x="6367" y="14470"/>
                  </a:cubicBezTo>
                  <a:cubicBezTo>
                    <a:pt x="6393" y="14477"/>
                    <a:pt x="6406" y="14490"/>
                    <a:pt x="6413" y="14516"/>
                  </a:cubicBezTo>
                  <a:cubicBezTo>
                    <a:pt x="6413" y="14535"/>
                    <a:pt x="6413" y="14555"/>
                    <a:pt x="6406" y="14587"/>
                  </a:cubicBezTo>
                  <a:lnTo>
                    <a:pt x="6211" y="15940"/>
                  </a:lnTo>
                  <a:cubicBezTo>
                    <a:pt x="6211" y="15966"/>
                    <a:pt x="6205" y="15973"/>
                    <a:pt x="6192" y="15973"/>
                  </a:cubicBezTo>
                  <a:cubicBezTo>
                    <a:pt x="6179" y="15973"/>
                    <a:pt x="6166" y="15966"/>
                    <a:pt x="6159" y="15940"/>
                  </a:cubicBezTo>
                  <a:cubicBezTo>
                    <a:pt x="6153" y="15895"/>
                    <a:pt x="6153" y="15836"/>
                    <a:pt x="6159" y="15771"/>
                  </a:cubicBezTo>
                  <a:cubicBezTo>
                    <a:pt x="6166" y="15654"/>
                    <a:pt x="6172" y="15595"/>
                    <a:pt x="6172" y="15589"/>
                  </a:cubicBezTo>
                  <a:lnTo>
                    <a:pt x="6276" y="14704"/>
                  </a:lnTo>
                  <a:cubicBezTo>
                    <a:pt x="6276" y="14672"/>
                    <a:pt x="6283" y="14646"/>
                    <a:pt x="6296" y="14620"/>
                  </a:cubicBezTo>
                  <a:cubicBezTo>
                    <a:pt x="6283" y="14574"/>
                    <a:pt x="6283" y="14535"/>
                    <a:pt x="6289" y="14516"/>
                  </a:cubicBezTo>
                  <a:cubicBezTo>
                    <a:pt x="6296" y="14496"/>
                    <a:pt x="6309" y="14483"/>
                    <a:pt x="6322" y="14477"/>
                  </a:cubicBezTo>
                  <a:cubicBezTo>
                    <a:pt x="6334" y="14469"/>
                    <a:pt x="6344" y="14463"/>
                    <a:pt x="6352" y="14463"/>
                  </a:cubicBezTo>
                  <a:close/>
                  <a:moveTo>
                    <a:pt x="5275" y="14971"/>
                  </a:moveTo>
                  <a:cubicBezTo>
                    <a:pt x="5288" y="14971"/>
                    <a:pt x="5301" y="14971"/>
                    <a:pt x="5307" y="14978"/>
                  </a:cubicBezTo>
                  <a:cubicBezTo>
                    <a:pt x="5320" y="14984"/>
                    <a:pt x="5327" y="14991"/>
                    <a:pt x="5327" y="15004"/>
                  </a:cubicBezTo>
                  <a:cubicBezTo>
                    <a:pt x="5340" y="15023"/>
                    <a:pt x="5340" y="15049"/>
                    <a:pt x="5340" y="15075"/>
                  </a:cubicBezTo>
                  <a:cubicBezTo>
                    <a:pt x="5333" y="15095"/>
                    <a:pt x="5333" y="15127"/>
                    <a:pt x="5327" y="15173"/>
                  </a:cubicBezTo>
                  <a:cubicBezTo>
                    <a:pt x="5320" y="15225"/>
                    <a:pt x="5314" y="15257"/>
                    <a:pt x="5314" y="15283"/>
                  </a:cubicBezTo>
                  <a:lnTo>
                    <a:pt x="5314" y="15381"/>
                  </a:lnTo>
                  <a:lnTo>
                    <a:pt x="5294" y="15420"/>
                  </a:lnTo>
                  <a:cubicBezTo>
                    <a:pt x="5288" y="15439"/>
                    <a:pt x="5288" y="15465"/>
                    <a:pt x="5288" y="15498"/>
                  </a:cubicBezTo>
                  <a:cubicBezTo>
                    <a:pt x="5288" y="15498"/>
                    <a:pt x="5288" y="15530"/>
                    <a:pt x="5281" y="15582"/>
                  </a:cubicBezTo>
                  <a:lnTo>
                    <a:pt x="5268" y="15680"/>
                  </a:lnTo>
                  <a:cubicBezTo>
                    <a:pt x="5268" y="15687"/>
                    <a:pt x="5255" y="15758"/>
                    <a:pt x="5229" y="15908"/>
                  </a:cubicBezTo>
                  <a:lnTo>
                    <a:pt x="5184" y="16181"/>
                  </a:lnTo>
                  <a:cubicBezTo>
                    <a:pt x="5184" y="16194"/>
                    <a:pt x="5177" y="16207"/>
                    <a:pt x="5171" y="16207"/>
                  </a:cubicBezTo>
                  <a:cubicBezTo>
                    <a:pt x="5167" y="16210"/>
                    <a:pt x="5164" y="16212"/>
                    <a:pt x="5160" y="16212"/>
                  </a:cubicBezTo>
                  <a:cubicBezTo>
                    <a:pt x="5156" y="16212"/>
                    <a:pt x="5151" y="16210"/>
                    <a:pt x="5145" y="16207"/>
                  </a:cubicBezTo>
                  <a:cubicBezTo>
                    <a:pt x="5125" y="16200"/>
                    <a:pt x="5112" y="16181"/>
                    <a:pt x="5112" y="16148"/>
                  </a:cubicBezTo>
                  <a:cubicBezTo>
                    <a:pt x="5106" y="16103"/>
                    <a:pt x="5112" y="16031"/>
                    <a:pt x="5125" y="15940"/>
                  </a:cubicBezTo>
                  <a:lnTo>
                    <a:pt x="5151" y="15791"/>
                  </a:lnTo>
                  <a:cubicBezTo>
                    <a:pt x="5164" y="15693"/>
                    <a:pt x="5171" y="15595"/>
                    <a:pt x="5177" y="15485"/>
                  </a:cubicBezTo>
                  <a:lnTo>
                    <a:pt x="5197" y="15270"/>
                  </a:lnTo>
                  <a:cubicBezTo>
                    <a:pt x="5197" y="15238"/>
                    <a:pt x="5203" y="15212"/>
                    <a:pt x="5210" y="15192"/>
                  </a:cubicBezTo>
                  <a:cubicBezTo>
                    <a:pt x="5216" y="15166"/>
                    <a:pt x="5223" y="15147"/>
                    <a:pt x="5223" y="15127"/>
                  </a:cubicBezTo>
                  <a:cubicBezTo>
                    <a:pt x="5223" y="15121"/>
                    <a:pt x="5216" y="15095"/>
                    <a:pt x="5216" y="15056"/>
                  </a:cubicBezTo>
                  <a:cubicBezTo>
                    <a:pt x="5216" y="15023"/>
                    <a:pt x="5223" y="14997"/>
                    <a:pt x="5236" y="14984"/>
                  </a:cubicBezTo>
                  <a:cubicBezTo>
                    <a:pt x="5242" y="14978"/>
                    <a:pt x="5255" y="14971"/>
                    <a:pt x="5275" y="14971"/>
                  </a:cubicBezTo>
                  <a:close/>
                  <a:moveTo>
                    <a:pt x="6680" y="13703"/>
                  </a:moveTo>
                  <a:lnTo>
                    <a:pt x="6680" y="13703"/>
                  </a:lnTo>
                  <a:cubicBezTo>
                    <a:pt x="6667" y="13709"/>
                    <a:pt x="6660" y="13716"/>
                    <a:pt x="6654" y="13722"/>
                  </a:cubicBezTo>
                  <a:cubicBezTo>
                    <a:pt x="6654" y="13729"/>
                    <a:pt x="6602" y="13781"/>
                    <a:pt x="6504" y="13872"/>
                  </a:cubicBezTo>
                  <a:cubicBezTo>
                    <a:pt x="6400" y="13976"/>
                    <a:pt x="6335" y="14035"/>
                    <a:pt x="6302" y="14061"/>
                  </a:cubicBezTo>
                  <a:cubicBezTo>
                    <a:pt x="6205" y="14132"/>
                    <a:pt x="6055" y="14223"/>
                    <a:pt x="5867" y="14327"/>
                  </a:cubicBezTo>
                  <a:cubicBezTo>
                    <a:pt x="5815" y="14360"/>
                    <a:pt x="5769" y="14386"/>
                    <a:pt x="5724" y="14412"/>
                  </a:cubicBezTo>
                  <a:cubicBezTo>
                    <a:pt x="5724" y="14490"/>
                    <a:pt x="5717" y="14555"/>
                    <a:pt x="5711" y="14620"/>
                  </a:cubicBezTo>
                  <a:cubicBezTo>
                    <a:pt x="5698" y="14704"/>
                    <a:pt x="5678" y="14809"/>
                    <a:pt x="5652" y="14919"/>
                  </a:cubicBezTo>
                  <a:cubicBezTo>
                    <a:pt x="5580" y="15192"/>
                    <a:pt x="5541" y="15400"/>
                    <a:pt x="5522" y="15537"/>
                  </a:cubicBezTo>
                  <a:lnTo>
                    <a:pt x="5483" y="16051"/>
                  </a:lnTo>
                  <a:cubicBezTo>
                    <a:pt x="5476" y="16187"/>
                    <a:pt x="5470" y="16285"/>
                    <a:pt x="5476" y="16350"/>
                  </a:cubicBezTo>
                  <a:lnTo>
                    <a:pt x="5476" y="16363"/>
                  </a:lnTo>
                  <a:cubicBezTo>
                    <a:pt x="5645" y="16356"/>
                    <a:pt x="5789" y="16350"/>
                    <a:pt x="5906" y="16337"/>
                  </a:cubicBezTo>
                  <a:cubicBezTo>
                    <a:pt x="6081" y="16324"/>
                    <a:pt x="6198" y="16291"/>
                    <a:pt x="6270" y="16233"/>
                  </a:cubicBezTo>
                  <a:cubicBezTo>
                    <a:pt x="6309" y="16200"/>
                    <a:pt x="6354" y="16135"/>
                    <a:pt x="6406" y="16051"/>
                  </a:cubicBezTo>
                  <a:cubicBezTo>
                    <a:pt x="6419" y="16025"/>
                    <a:pt x="6432" y="16005"/>
                    <a:pt x="6445" y="15992"/>
                  </a:cubicBezTo>
                  <a:cubicBezTo>
                    <a:pt x="6445" y="15973"/>
                    <a:pt x="6445" y="15953"/>
                    <a:pt x="6445" y="15927"/>
                  </a:cubicBezTo>
                  <a:lnTo>
                    <a:pt x="6530" y="15322"/>
                  </a:lnTo>
                  <a:cubicBezTo>
                    <a:pt x="6543" y="15218"/>
                    <a:pt x="6550" y="15140"/>
                    <a:pt x="6550" y="15088"/>
                  </a:cubicBezTo>
                  <a:lnTo>
                    <a:pt x="6550" y="14939"/>
                  </a:lnTo>
                  <a:cubicBezTo>
                    <a:pt x="6543" y="14841"/>
                    <a:pt x="6556" y="14704"/>
                    <a:pt x="6576" y="14522"/>
                  </a:cubicBezTo>
                  <a:lnTo>
                    <a:pt x="6680" y="13703"/>
                  </a:lnTo>
                  <a:close/>
                  <a:moveTo>
                    <a:pt x="5606" y="14477"/>
                  </a:moveTo>
                  <a:lnTo>
                    <a:pt x="5606" y="14477"/>
                  </a:lnTo>
                  <a:cubicBezTo>
                    <a:pt x="5528" y="14522"/>
                    <a:pt x="5463" y="14555"/>
                    <a:pt x="5424" y="14587"/>
                  </a:cubicBezTo>
                  <a:lnTo>
                    <a:pt x="5190" y="14757"/>
                  </a:lnTo>
                  <a:cubicBezTo>
                    <a:pt x="5145" y="14783"/>
                    <a:pt x="5119" y="14802"/>
                    <a:pt x="5106" y="14802"/>
                  </a:cubicBezTo>
                  <a:lnTo>
                    <a:pt x="5067" y="14828"/>
                  </a:lnTo>
                  <a:lnTo>
                    <a:pt x="4650" y="15095"/>
                  </a:lnTo>
                  <a:cubicBezTo>
                    <a:pt x="4605" y="15121"/>
                    <a:pt x="4559" y="15147"/>
                    <a:pt x="4514" y="15186"/>
                  </a:cubicBezTo>
                  <a:cubicBezTo>
                    <a:pt x="4501" y="15192"/>
                    <a:pt x="4494" y="15192"/>
                    <a:pt x="4488" y="15199"/>
                  </a:cubicBezTo>
                  <a:cubicBezTo>
                    <a:pt x="4494" y="15205"/>
                    <a:pt x="4501" y="15212"/>
                    <a:pt x="4501" y="15218"/>
                  </a:cubicBezTo>
                  <a:cubicBezTo>
                    <a:pt x="4514" y="15244"/>
                    <a:pt x="4501" y="15296"/>
                    <a:pt x="4468" y="15361"/>
                  </a:cubicBezTo>
                  <a:cubicBezTo>
                    <a:pt x="4436" y="15420"/>
                    <a:pt x="4397" y="15524"/>
                    <a:pt x="4358" y="15660"/>
                  </a:cubicBezTo>
                  <a:cubicBezTo>
                    <a:pt x="4325" y="15810"/>
                    <a:pt x="4293" y="15966"/>
                    <a:pt x="4267" y="16122"/>
                  </a:cubicBezTo>
                  <a:cubicBezTo>
                    <a:pt x="4254" y="16220"/>
                    <a:pt x="4241" y="16285"/>
                    <a:pt x="4234" y="16317"/>
                  </a:cubicBezTo>
                  <a:cubicBezTo>
                    <a:pt x="4234" y="16330"/>
                    <a:pt x="4228" y="16350"/>
                    <a:pt x="4228" y="16363"/>
                  </a:cubicBezTo>
                  <a:cubicBezTo>
                    <a:pt x="4293" y="16360"/>
                    <a:pt x="4359" y="16358"/>
                    <a:pt x="4428" y="16358"/>
                  </a:cubicBezTo>
                  <a:cubicBezTo>
                    <a:pt x="4496" y="16358"/>
                    <a:pt x="4566" y="16360"/>
                    <a:pt x="4637" y="16363"/>
                  </a:cubicBezTo>
                  <a:cubicBezTo>
                    <a:pt x="4811" y="16363"/>
                    <a:pt x="4973" y="16366"/>
                    <a:pt x="5119" y="16366"/>
                  </a:cubicBezTo>
                  <a:cubicBezTo>
                    <a:pt x="5192" y="16366"/>
                    <a:pt x="5262" y="16365"/>
                    <a:pt x="5327" y="16363"/>
                  </a:cubicBezTo>
                  <a:lnTo>
                    <a:pt x="5366" y="15804"/>
                  </a:lnTo>
                  <a:cubicBezTo>
                    <a:pt x="5385" y="15563"/>
                    <a:pt x="5405" y="15381"/>
                    <a:pt x="5431" y="15264"/>
                  </a:cubicBezTo>
                  <a:lnTo>
                    <a:pt x="5476" y="15069"/>
                  </a:lnTo>
                  <a:cubicBezTo>
                    <a:pt x="5548" y="14802"/>
                    <a:pt x="5593" y="14607"/>
                    <a:pt x="5606" y="14477"/>
                  </a:cubicBezTo>
                  <a:close/>
                  <a:moveTo>
                    <a:pt x="10348" y="13352"/>
                  </a:moveTo>
                  <a:cubicBezTo>
                    <a:pt x="10361" y="13352"/>
                    <a:pt x="10374" y="13352"/>
                    <a:pt x="10380" y="13358"/>
                  </a:cubicBezTo>
                  <a:cubicBezTo>
                    <a:pt x="10400" y="13365"/>
                    <a:pt x="10413" y="13391"/>
                    <a:pt x="10426" y="13417"/>
                  </a:cubicBezTo>
                  <a:cubicBezTo>
                    <a:pt x="10445" y="13469"/>
                    <a:pt x="10478" y="13573"/>
                    <a:pt x="10523" y="13735"/>
                  </a:cubicBezTo>
                  <a:lnTo>
                    <a:pt x="11323" y="16591"/>
                  </a:lnTo>
                  <a:cubicBezTo>
                    <a:pt x="11330" y="16636"/>
                    <a:pt x="11336" y="16669"/>
                    <a:pt x="11330" y="16682"/>
                  </a:cubicBezTo>
                  <a:cubicBezTo>
                    <a:pt x="11323" y="16721"/>
                    <a:pt x="11297" y="16740"/>
                    <a:pt x="11265" y="16740"/>
                  </a:cubicBezTo>
                  <a:cubicBezTo>
                    <a:pt x="11239" y="16734"/>
                    <a:pt x="11219" y="16708"/>
                    <a:pt x="11200" y="16649"/>
                  </a:cubicBezTo>
                  <a:lnTo>
                    <a:pt x="10835" y="15387"/>
                  </a:lnTo>
                  <a:cubicBezTo>
                    <a:pt x="10705" y="14932"/>
                    <a:pt x="10608" y="14587"/>
                    <a:pt x="10556" y="14360"/>
                  </a:cubicBezTo>
                  <a:lnTo>
                    <a:pt x="10322" y="13404"/>
                  </a:lnTo>
                  <a:lnTo>
                    <a:pt x="10322" y="13371"/>
                  </a:lnTo>
                  <a:cubicBezTo>
                    <a:pt x="10328" y="13365"/>
                    <a:pt x="10335" y="13358"/>
                    <a:pt x="10348" y="13352"/>
                  </a:cubicBezTo>
                  <a:close/>
                  <a:moveTo>
                    <a:pt x="11987" y="13573"/>
                  </a:moveTo>
                  <a:cubicBezTo>
                    <a:pt x="12006" y="13573"/>
                    <a:pt x="12019" y="13586"/>
                    <a:pt x="12032" y="13625"/>
                  </a:cubicBezTo>
                  <a:lnTo>
                    <a:pt x="12357" y="14431"/>
                  </a:lnTo>
                  <a:cubicBezTo>
                    <a:pt x="12409" y="14561"/>
                    <a:pt x="12474" y="14724"/>
                    <a:pt x="12546" y="14913"/>
                  </a:cubicBezTo>
                  <a:cubicBezTo>
                    <a:pt x="12624" y="15134"/>
                    <a:pt x="12708" y="15420"/>
                    <a:pt x="12806" y="15771"/>
                  </a:cubicBezTo>
                  <a:cubicBezTo>
                    <a:pt x="12943" y="16252"/>
                    <a:pt x="13021" y="16538"/>
                    <a:pt x="13047" y="16630"/>
                  </a:cubicBezTo>
                  <a:cubicBezTo>
                    <a:pt x="13066" y="16688"/>
                    <a:pt x="13060" y="16727"/>
                    <a:pt x="13027" y="16753"/>
                  </a:cubicBezTo>
                  <a:cubicBezTo>
                    <a:pt x="13019" y="16757"/>
                    <a:pt x="13011" y="16759"/>
                    <a:pt x="13002" y="16759"/>
                  </a:cubicBezTo>
                  <a:cubicBezTo>
                    <a:pt x="12985" y="16759"/>
                    <a:pt x="12967" y="16749"/>
                    <a:pt x="12949" y="16727"/>
                  </a:cubicBezTo>
                  <a:cubicBezTo>
                    <a:pt x="12936" y="16714"/>
                    <a:pt x="12923" y="16688"/>
                    <a:pt x="12910" y="16649"/>
                  </a:cubicBezTo>
                  <a:cubicBezTo>
                    <a:pt x="12871" y="16512"/>
                    <a:pt x="12806" y="16272"/>
                    <a:pt x="12715" y="15934"/>
                  </a:cubicBezTo>
                  <a:cubicBezTo>
                    <a:pt x="12630" y="15628"/>
                    <a:pt x="12565" y="15387"/>
                    <a:pt x="12507" y="15218"/>
                  </a:cubicBezTo>
                  <a:cubicBezTo>
                    <a:pt x="12455" y="15049"/>
                    <a:pt x="12370" y="14802"/>
                    <a:pt x="12247" y="14483"/>
                  </a:cubicBezTo>
                  <a:cubicBezTo>
                    <a:pt x="12123" y="14152"/>
                    <a:pt x="12039" y="13911"/>
                    <a:pt x="11987" y="13748"/>
                  </a:cubicBezTo>
                  <a:cubicBezTo>
                    <a:pt x="11954" y="13664"/>
                    <a:pt x="11954" y="13605"/>
                    <a:pt x="11987" y="13573"/>
                  </a:cubicBezTo>
                  <a:close/>
                  <a:moveTo>
                    <a:pt x="10172" y="13046"/>
                  </a:moveTo>
                  <a:cubicBezTo>
                    <a:pt x="10113" y="13163"/>
                    <a:pt x="10048" y="13267"/>
                    <a:pt x="9970" y="13358"/>
                  </a:cubicBezTo>
                  <a:cubicBezTo>
                    <a:pt x="9970" y="13358"/>
                    <a:pt x="9977" y="13365"/>
                    <a:pt x="9983" y="13371"/>
                  </a:cubicBezTo>
                  <a:cubicBezTo>
                    <a:pt x="10068" y="13462"/>
                    <a:pt x="10133" y="13560"/>
                    <a:pt x="10185" y="13664"/>
                  </a:cubicBezTo>
                  <a:cubicBezTo>
                    <a:pt x="10218" y="13742"/>
                    <a:pt x="10250" y="13840"/>
                    <a:pt x="10276" y="13963"/>
                  </a:cubicBezTo>
                  <a:lnTo>
                    <a:pt x="10790" y="16005"/>
                  </a:lnTo>
                  <a:cubicBezTo>
                    <a:pt x="10900" y="16460"/>
                    <a:pt x="10998" y="16805"/>
                    <a:pt x="11083" y="17026"/>
                  </a:cubicBezTo>
                  <a:cubicBezTo>
                    <a:pt x="11083" y="17033"/>
                    <a:pt x="11089" y="17046"/>
                    <a:pt x="11089" y="17052"/>
                  </a:cubicBezTo>
                  <a:cubicBezTo>
                    <a:pt x="11141" y="17039"/>
                    <a:pt x="11187" y="17026"/>
                    <a:pt x="11226" y="17020"/>
                  </a:cubicBezTo>
                  <a:cubicBezTo>
                    <a:pt x="11356" y="16987"/>
                    <a:pt x="11505" y="16974"/>
                    <a:pt x="11674" y="16961"/>
                  </a:cubicBezTo>
                  <a:cubicBezTo>
                    <a:pt x="11778" y="16961"/>
                    <a:pt x="11928" y="16955"/>
                    <a:pt x="12130" y="16955"/>
                  </a:cubicBezTo>
                  <a:lnTo>
                    <a:pt x="12695" y="16955"/>
                  </a:lnTo>
                  <a:cubicBezTo>
                    <a:pt x="12695" y="16948"/>
                    <a:pt x="12695" y="16942"/>
                    <a:pt x="12689" y="16935"/>
                  </a:cubicBezTo>
                  <a:lnTo>
                    <a:pt x="12136" y="15127"/>
                  </a:lnTo>
                  <a:cubicBezTo>
                    <a:pt x="12097" y="14997"/>
                    <a:pt x="12058" y="14880"/>
                    <a:pt x="12026" y="14770"/>
                  </a:cubicBezTo>
                  <a:cubicBezTo>
                    <a:pt x="12013" y="14750"/>
                    <a:pt x="11961" y="14613"/>
                    <a:pt x="11863" y="14373"/>
                  </a:cubicBezTo>
                  <a:lnTo>
                    <a:pt x="11343" y="13150"/>
                  </a:lnTo>
                  <a:cubicBezTo>
                    <a:pt x="11245" y="13131"/>
                    <a:pt x="11141" y="13111"/>
                    <a:pt x="11037" y="13098"/>
                  </a:cubicBezTo>
                  <a:cubicBezTo>
                    <a:pt x="10796" y="13066"/>
                    <a:pt x="10510" y="13046"/>
                    <a:pt x="10172" y="13046"/>
                  </a:cubicBezTo>
                  <a:close/>
                  <a:moveTo>
                    <a:pt x="11460" y="13176"/>
                  </a:moveTo>
                  <a:lnTo>
                    <a:pt x="11765" y="13840"/>
                  </a:lnTo>
                  <a:cubicBezTo>
                    <a:pt x="11876" y="14074"/>
                    <a:pt x="11954" y="14236"/>
                    <a:pt x="11987" y="14327"/>
                  </a:cubicBezTo>
                  <a:cubicBezTo>
                    <a:pt x="12110" y="14613"/>
                    <a:pt x="12253" y="15056"/>
                    <a:pt x="12435" y="15647"/>
                  </a:cubicBezTo>
                  <a:cubicBezTo>
                    <a:pt x="12604" y="16233"/>
                    <a:pt x="12754" y="16669"/>
                    <a:pt x="12878" y="16961"/>
                  </a:cubicBezTo>
                  <a:cubicBezTo>
                    <a:pt x="12930" y="16961"/>
                    <a:pt x="12982" y="16968"/>
                    <a:pt x="13021" y="16968"/>
                  </a:cubicBezTo>
                  <a:cubicBezTo>
                    <a:pt x="13112" y="16981"/>
                    <a:pt x="13235" y="17013"/>
                    <a:pt x="13391" y="17065"/>
                  </a:cubicBezTo>
                  <a:cubicBezTo>
                    <a:pt x="13560" y="17117"/>
                    <a:pt x="13684" y="17150"/>
                    <a:pt x="13756" y="17163"/>
                  </a:cubicBezTo>
                  <a:cubicBezTo>
                    <a:pt x="13840" y="17176"/>
                    <a:pt x="13886" y="17189"/>
                    <a:pt x="13905" y="17195"/>
                  </a:cubicBezTo>
                  <a:cubicBezTo>
                    <a:pt x="13912" y="17195"/>
                    <a:pt x="13925" y="17202"/>
                    <a:pt x="13931" y="17208"/>
                  </a:cubicBezTo>
                  <a:cubicBezTo>
                    <a:pt x="13879" y="17000"/>
                    <a:pt x="13801" y="16760"/>
                    <a:pt x="13697" y="16493"/>
                  </a:cubicBezTo>
                  <a:cubicBezTo>
                    <a:pt x="13554" y="16135"/>
                    <a:pt x="13443" y="15862"/>
                    <a:pt x="13378" y="15680"/>
                  </a:cubicBezTo>
                  <a:cubicBezTo>
                    <a:pt x="13281" y="15426"/>
                    <a:pt x="13183" y="15127"/>
                    <a:pt x="13086" y="14796"/>
                  </a:cubicBezTo>
                  <a:cubicBezTo>
                    <a:pt x="13034" y="14620"/>
                    <a:pt x="12949" y="14321"/>
                    <a:pt x="12832" y="13892"/>
                  </a:cubicBezTo>
                  <a:cubicBezTo>
                    <a:pt x="12826" y="13866"/>
                    <a:pt x="12819" y="13840"/>
                    <a:pt x="12812" y="13813"/>
                  </a:cubicBezTo>
                  <a:cubicBezTo>
                    <a:pt x="12793" y="13800"/>
                    <a:pt x="12767" y="13781"/>
                    <a:pt x="12728" y="13755"/>
                  </a:cubicBezTo>
                  <a:cubicBezTo>
                    <a:pt x="12695" y="13722"/>
                    <a:pt x="12656" y="13696"/>
                    <a:pt x="12611" y="13677"/>
                  </a:cubicBezTo>
                  <a:lnTo>
                    <a:pt x="12364" y="13547"/>
                  </a:lnTo>
                  <a:cubicBezTo>
                    <a:pt x="12143" y="13430"/>
                    <a:pt x="12000" y="13358"/>
                    <a:pt x="11928" y="13332"/>
                  </a:cubicBezTo>
                  <a:cubicBezTo>
                    <a:pt x="11785" y="13267"/>
                    <a:pt x="11629" y="13215"/>
                    <a:pt x="11460" y="13176"/>
                  </a:cubicBezTo>
                  <a:close/>
                  <a:moveTo>
                    <a:pt x="4904" y="17299"/>
                  </a:moveTo>
                  <a:cubicBezTo>
                    <a:pt x="4924" y="17299"/>
                    <a:pt x="4937" y="17306"/>
                    <a:pt x="4956" y="17312"/>
                  </a:cubicBezTo>
                  <a:cubicBezTo>
                    <a:pt x="4969" y="17325"/>
                    <a:pt x="4982" y="17351"/>
                    <a:pt x="4982" y="17384"/>
                  </a:cubicBezTo>
                  <a:cubicBezTo>
                    <a:pt x="4989" y="17429"/>
                    <a:pt x="4976" y="17481"/>
                    <a:pt x="4956" y="17540"/>
                  </a:cubicBezTo>
                  <a:cubicBezTo>
                    <a:pt x="4937" y="17573"/>
                    <a:pt x="4917" y="17618"/>
                    <a:pt x="4891" y="17683"/>
                  </a:cubicBezTo>
                  <a:cubicBezTo>
                    <a:pt x="4885" y="17716"/>
                    <a:pt x="4872" y="17735"/>
                    <a:pt x="4852" y="17742"/>
                  </a:cubicBezTo>
                  <a:cubicBezTo>
                    <a:pt x="4850" y="17744"/>
                    <a:pt x="4848" y="17744"/>
                    <a:pt x="4845" y="17744"/>
                  </a:cubicBezTo>
                  <a:cubicBezTo>
                    <a:pt x="4838" y="17744"/>
                    <a:pt x="4829" y="17740"/>
                    <a:pt x="4820" y="17735"/>
                  </a:cubicBezTo>
                  <a:cubicBezTo>
                    <a:pt x="4807" y="17729"/>
                    <a:pt x="4800" y="17722"/>
                    <a:pt x="4794" y="17709"/>
                  </a:cubicBezTo>
                  <a:cubicBezTo>
                    <a:pt x="4794" y="17690"/>
                    <a:pt x="4794" y="17664"/>
                    <a:pt x="4800" y="17638"/>
                  </a:cubicBezTo>
                  <a:cubicBezTo>
                    <a:pt x="4813" y="17586"/>
                    <a:pt x="4826" y="17547"/>
                    <a:pt x="4833" y="17521"/>
                  </a:cubicBezTo>
                  <a:cubicBezTo>
                    <a:pt x="4846" y="17475"/>
                    <a:pt x="4852" y="17436"/>
                    <a:pt x="4852" y="17403"/>
                  </a:cubicBezTo>
                  <a:cubicBezTo>
                    <a:pt x="4852" y="17364"/>
                    <a:pt x="4859" y="17345"/>
                    <a:pt x="4865" y="17325"/>
                  </a:cubicBezTo>
                  <a:cubicBezTo>
                    <a:pt x="4878" y="17312"/>
                    <a:pt x="4891" y="17306"/>
                    <a:pt x="4904" y="17299"/>
                  </a:cubicBezTo>
                  <a:close/>
                  <a:moveTo>
                    <a:pt x="9886" y="13436"/>
                  </a:moveTo>
                  <a:cubicBezTo>
                    <a:pt x="9775" y="13527"/>
                    <a:pt x="9645" y="13605"/>
                    <a:pt x="9496" y="13657"/>
                  </a:cubicBezTo>
                  <a:cubicBezTo>
                    <a:pt x="9574" y="13931"/>
                    <a:pt x="9632" y="14236"/>
                    <a:pt x="9671" y="14581"/>
                  </a:cubicBezTo>
                  <a:cubicBezTo>
                    <a:pt x="9691" y="14809"/>
                    <a:pt x="9710" y="15134"/>
                    <a:pt x="9730" y="15556"/>
                  </a:cubicBezTo>
                  <a:lnTo>
                    <a:pt x="9821" y="17852"/>
                  </a:lnTo>
                  <a:cubicBezTo>
                    <a:pt x="9827" y="17833"/>
                    <a:pt x="9827" y="17820"/>
                    <a:pt x="9834" y="17813"/>
                  </a:cubicBezTo>
                  <a:lnTo>
                    <a:pt x="9840" y="17807"/>
                  </a:lnTo>
                  <a:cubicBezTo>
                    <a:pt x="9840" y="17781"/>
                    <a:pt x="9847" y="17755"/>
                    <a:pt x="9853" y="17729"/>
                  </a:cubicBezTo>
                  <a:cubicBezTo>
                    <a:pt x="9879" y="17670"/>
                    <a:pt x="9912" y="17612"/>
                    <a:pt x="9964" y="17560"/>
                  </a:cubicBezTo>
                  <a:cubicBezTo>
                    <a:pt x="10042" y="17481"/>
                    <a:pt x="10140" y="17416"/>
                    <a:pt x="10257" y="17358"/>
                  </a:cubicBezTo>
                  <a:cubicBezTo>
                    <a:pt x="10335" y="17312"/>
                    <a:pt x="10445" y="17267"/>
                    <a:pt x="10595" y="17215"/>
                  </a:cubicBezTo>
                  <a:cubicBezTo>
                    <a:pt x="10725" y="17169"/>
                    <a:pt x="10835" y="17130"/>
                    <a:pt x="10939" y="17098"/>
                  </a:cubicBezTo>
                  <a:cubicBezTo>
                    <a:pt x="10926" y="17078"/>
                    <a:pt x="10920" y="17065"/>
                    <a:pt x="10920" y="17039"/>
                  </a:cubicBezTo>
                  <a:cubicBezTo>
                    <a:pt x="10913" y="17000"/>
                    <a:pt x="10907" y="16974"/>
                    <a:pt x="10900" y="16955"/>
                  </a:cubicBezTo>
                  <a:cubicBezTo>
                    <a:pt x="10894" y="16890"/>
                    <a:pt x="10874" y="16818"/>
                    <a:pt x="10842" y="16727"/>
                  </a:cubicBezTo>
                  <a:cubicBezTo>
                    <a:pt x="10790" y="16591"/>
                    <a:pt x="10757" y="16512"/>
                    <a:pt x="10757" y="16506"/>
                  </a:cubicBezTo>
                  <a:cubicBezTo>
                    <a:pt x="10738" y="16441"/>
                    <a:pt x="10712" y="16330"/>
                    <a:pt x="10679" y="16174"/>
                  </a:cubicBezTo>
                  <a:cubicBezTo>
                    <a:pt x="10627" y="15895"/>
                    <a:pt x="10543" y="15524"/>
                    <a:pt x="10426" y="15075"/>
                  </a:cubicBezTo>
                  <a:cubicBezTo>
                    <a:pt x="10276" y="14516"/>
                    <a:pt x="10185" y="14152"/>
                    <a:pt x="10146" y="13983"/>
                  </a:cubicBezTo>
                  <a:cubicBezTo>
                    <a:pt x="10113" y="13840"/>
                    <a:pt x="10087" y="13742"/>
                    <a:pt x="10055" y="13670"/>
                  </a:cubicBezTo>
                  <a:cubicBezTo>
                    <a:pt x="10009" y="13573"/>
                    <a:pt x="9957" y="13488"/>
                    <a:pt x="9886" y="13436"/>
                  </a:cubicBezTo>
                  <a:close/>
                  <a:moveTo>
                    <a:pt x="5618" y="17440"/>
                  </a:moveTo>
                  <a:cubicBezTo>
                    <a:pt x="5623" y="17440"/>
                    <a:pt x="5627" y="17441"/>
                    <a:pt x="5632" y="17442"/>
                  </a:cubicBezTo>
                  <a:cubicBezTo>
                    <a:pt x="5659" y="17455"/>
                    <a:pt x="5672" y="17475"/>
                    <a:pt x="5678" y="17514"/>
                  </a:cubicBezTo>
                  <a:cubicBezTo>
                    <a:pt x="5678" y="17534"/>
                    <a:pt x="5672" y="17560"/>
                    <a:pt x="5665" y="17599"/>
                  </a:cubicBezTo>
                  <a:cubicBezTo>
                    <a:pt x="5665" y="17618"/>
                    <a:pt x="5659" y="17638"/>
                    <a:pt x="5652" y="17664"/>
                  </a:cubicBezTo>
                  <a:lnTo>
                    <a:pt x="5639" y="17696"/>
                  </a:lnTo>
                  <a:cubicBezTo>
                    <a:pt x="5639" y="17703"/>
                    <a:pt x="5639" y="17709"/>
                    <a:pt x="5645" y="17722"/>
                  </a:cubicBezTo>
                  <a:cubicBezTo>
                    <a:pt x="5652" y="17761"/>
                    <a:pt x="5652" y="17794"/>
                    <a:pt x="5652" y="17826"/>
                  </a:cubicBezTo>
                  <a:cubicBezTo>
                    <a:pt x="5652" y="17865"/>
                    <a:pt x="5645" y="17891"/>
                    <a:pt x="5626" y="17917"/>
                  </a:cubicBezTo>
                  <a:cubicBezTo>
                    <a:pt x="5613" y="17924"/>
                    <a:pt x="5600" y="17930"/>
                    <a:pt x="5580" y="17937"/>
                  </a:cubicBezTo>
                  <a:cubicBezTo>
                    <a:pt x="5567" y="17937"/>
                    <a:pt x="5548" y="17930"/>
                    <a:pt x="5541" y="17917"/>
                  </a:cubicBezTo>
                  <a:cubicBezTo>
                    <a:pt x="5535" y="17904"/>
                    <a:pt x="5535" y="17891"/>
                    <a:pt x="5541" y="17872"/>
                  </a:cubicBezTo>
                  <a:cubicBezTo>
                    <a:pt x="5548" y="17839"/>
                    <a:pt x="5548" y="17826"/>
                    <a:pt x="5548" y="17820"/>
                  </a:cubicBezTo>
                  <a:cubicBezTo>
                    <a:pt x="5548" y="17807"/>
                    <a:pt x="5548" y="17794"/>
                    <a:pt x="5541" y="17774"/>
                  </a:cubicBezTo>
                  <a:cubicBezTo>
                    <a:pt x="5535" y="17748"/>
                    <a:pt x="5528" y="17735"/>
                    <a:pt x="5528" y="17729"/>
                  </a:cubicBezTo>
                  <a:cubicBezTo>
                    <a:pt x="5528" y="17716"/>
                    <a:pt x="5528" y="17677"/>
                    <a:pt x="5535" y="17612"/>
                  </a:cubicBezTo>
                  <a:lnTo>
                    <a:pt x="5548" y="17501"/>
                  </a:lnTo>
                  <a:cubicBezTo>
                    <a:pt x="5554" y="17481"/>
                    <a:pt x="5561" y="17462"/>
                    <a:pt x="5580" y="17455"/>
                  </a:cubicBezTo>
                  <a:cubicBezTo>
                    <a:pt x="5595" y="17446"/>
                    <a:pt x="5606" y="17440"/>
                    <a:pt x="5618" y="17440"/>
                  </a:cubicBezTo>
                  <a:close/>
                  <a:moveTo>
                    <a:pt x="6726" y="17271"/>
                  </a:moveTo>
                  <a:cubicBezTo>
                    <a:pt x="6733" y="17271"/>
                    <a:pt x="6742" y="17275"/>
                    <a:pt x="6751" y="17280"/>
                  </a:cubicBezTo>
                  <a:cubicBezTo>
                    <a:pt x="6764" y="17293"/>
                    <a:pt x="6771" y="17299"/>
                    <a:pt x="6777" y="17312"/>
                  </a:cubicBezTo>
                  <a:cubicBezTo>
                    <a:pt x="6777" y="17332"/>
                    <a:pt x="6777" y="17358"/>
                    <a:pt x="6771" y="17397"/>
                  </a:cubicBezTo>
                  <a:lnTo>
                    <a:pt x="6712" y="17852"/>
                  </a:lnTo>
                  <a:cubicBezTo>
                    <a:pt x="6706" y="17885"/>
                    <a:pt x="6699" y="17911"/>
                    <a:pt x="6686" y="17930"/>
                  </a:cubicBezTo>
                  <a:cubicBezTo>
                    <a:pt x="6675" y="17952"/>
                    <a:pt x="6656" y="17964"/>
                    <a:pt x="6634" y="17964"/>
                  </a:cubicBezTo>
                  <a:cubicBezTo>
                    <a:pt x="6630" y="17964"/>
                    <a:pt x="6626" y="17964"/>
                    <a:pt x="6621" y="17963"/>
                  </a:cubicBezTo>
                  <a:cubicBezTo>
                    <a:pt x="6595" y="17956"/>
                    <a:pt x="6582" y="17937"/>
                    <a:pt x="6582" y="17911"/>
                  </a:cubicBezTo>
                  <a:cubicBezTo>
                    <a:pt x="6576" y="17898"/>
                    <a:pt x="6576" y="17872"/>
                    <a:pt x="6582" y="17846"/>
                  </a:cubicBezTo>
                  <a:lnTo>
                    <a:pt x="6673" y="17345"/>
                  </a:lnTo>
                  <a:cubicBezTo>
                    <a:pt x="6673" y="17299"/>
                    <a:pt x="6693" y="17273"/>
                    <a:pt x="6719" y="17273"/>
                  </a:cubicBezTo>
                  <a:cubicBezTo>
                    <a:pt x="6721" y="17271"/>
                    <a:pt x="6723" y="17271"/>
                    <a:pt x="6726" y="17271"/>
                  </a:cubicBezTo>
                  <a:close/>
                  <a:moveTo>
                    <a:pt x="4546" y="17013"/>
                  </a:moveTo>
                  <a:cubicBezTo>
                    <a:pt x="4546" y="17020"/>
                    <a:pt x="4533" y="17156"/>
                    <a:pt x="4507" y="17423"/>
                  </a:cubicBezTo>
                  <a:cubicBezTo>
                    <a:pt x="4475" y="17703"/>
                    <a:pt x="4455" y="17878"/>
                    <a:pt x="4449" y="17956"/>
                  </a:cubicBezTo>
                  <a:cubicBezTo>
                    <a:pt x="4475" y="17956"/>
                    <a:pt x="4507" y="17956"/>
                    <a:pt x="4540" y="17963"/>
                  </a:cubicBezTo>
                  <a:cubicBezTo>
                    <a:pt x="4631" y="17982"/>
                    <a:pt x="4800" y="18021"/>
                    <a:pt x="5041" y="18086"/>
                  </a:cubicBezTo>
                  <a:cubicBezTo>
                    <a:pt x="5041" y="18067"/>
                    <a:pt x="5041" y="18054"/>
                    <a:pt x="5047" y="18034"/>
                  </a:cubicBezTo>
                  <a:lnTo>
                    <a:pt x="5164" y="17332"/>
                  </a:lnTo>
                  <a:lnTo>
                    <a:pt x="5177" y="17143"/>
                  </a:lnTo>
                  <a:cubicBezTo>
                    <a:pt x="5177" y="17117"/>
                    <a:pt x="5184" y="17104"/>
                    <a:pt x="5190" y="17091"/>
                  </a:cubicBezTo>
                  <a:cubicBezTo>
                    <a:pt x="5197" y="17085"/>
                    <a:pt x="5203" y="17078"/>
                    <a:pt x="5210" y="17078"/>
                  </a:cubicBezTo>
                  <a:lnTo>
                    <a:pt x="5210" y="17046"/>
                  </a:lnTo>
                  <a:cubicBezTo>
                    <a:pt x="4911" y="17026"/>
                    <a:pt x="4689" y="17013"/>
                    <a:pt x="4546" y="17013"/>
                  </a:cubicBezTo>
                  <a:close/>
                  <a:moveTo>
                    <a:pt x="5320" y="17052"/>
                  </a:moveTo>
                  <a:lnTo>
                    <a:pt x="5314" y="17085"/>
                  </a:lnTo>
                  <a:lnTo>
                    <a:pt x="5320" y="17143"/>
                  </a:lnTo>
                  <a:cubicBezTo>
                    <a:pt x="5320" y="17150"/>
                    <a:pt x="5314" y="17156"/>
                    <a:pt x="5307" y="17169"/>
                  </a:cubicBezTo>
                  <a:cubicBezTo>
                    <a:pt x="5307" y="17195"/>
                    <a:pt x="5301" y="17228"/>
                    <a:pt x="5294" y="17273"/>
                  </a:cubicBezTo>
                  <a:lnTo>
                    <a:pt x="5288" y="17371"/>
                  </a:lnTo>
                  <a:lnTo>
                    <a:pt x="5216" y="17703"/>
                  </a:lnTo>
                  <a:lnTo>
                    <a:pt x="5210" y="17774"/>
                  </a:lnTo>
                  <a:lnTo>
                    <a:pt x="5197" y="17833"/>
                  </a:lnTo>
                  <a:cubicBezTo>
                    <a:pt x="5190" y="17865"/>
                    <a:pt x="5184" y="17911"/>
                    <a:pt x="5177" y="17969"/>
                  </a:cubicBezTo>
                  <a:cubicBezTo>
                    <a:pt x="5164" y="18021"/>
                    <a:pt x="5158" y="18067"/>
                    <a:pt x="5145" y="18099"/>
                  </a:cubicBezTo>
                  <a:cubicBezTo>
                    <a:pt x="5145" y="18106"/>
                    <a:pt x="5145" y="18106"/>
                    <a:pt x="5145" y="18112"/>
                  </a:cubicBezTo>
                  <a:cubicBezTo>
                    <a:pt x="5340" y="18158"/>
                    <a:pt x="5502" y="18190"/>
                    <a:pt x="5626" y="18203"/>
                  </a:cubicBezTo>
                  <a:cubicBezTo>
                    <a:pt x="5659" y="18210"/>
                    <a:pt x="5750" y="18210"/>
                    <a:pt x="5906" y="18216"/>
                  </a:cubicBezTo>
                  <a:cubicBezTo>
                    <a:pt x="5958" y="18223"/>
                    <a:pt x="6042" y="18229"/>
                    <a:pt x="6153" y="18249"/>
                  </a:cubicBezTo>
                  <a:cubicBezTo>
                    <a:pt x="6153" y="18236"/>
                    <a:pt x="6153" y="18223"/>
                    <a:pt x="6159" y="18210"/>
                  </a:cubicBezTo>
                  <a:cubicBezTo>
                    <a:pt x="6172" y="18177"/>
                    <a:pt x="6179" y="18158"/>
                    <a:pt x="6185" y="18151"/>
                  </a:cubicBezTo>
                  <a:lnTo>
                    <a:pt x="6211" y="18125"/>
                  </a:lnTo>
                  <a:cubicBezTo>
                    <a:pt x="6224" y="18119"/>
                    <a:pt x="6231" y="18099"/>
                    <a:pt x="6231" y="18073"/>
                  </a:cubicBezTo>
                  <a:cubicBezTo>
                    <a:pt x="6237" y="18047"/>
                    <a:pt x="6237" y="18015"/>
                    <a:pt x="6237" y="17976"/>
                  </a:cubicBezTo>
                  <a:cubicBezTo>
                    <a:pt x="6237" y="17924"/>
                    <a:pt x="6237" y="17891"/>
                    <a:pt x="6237" y="17872"/>
                  </a:cubicBezTo>
                  <a:lnTo>
                    <a:pt x="6257" y="17781"/>
                  </a:lnTo>
                  <a:cubicBezTo>
                    <a:pt x="6257" y="17742"/>
                    <a:pt x="6263" y="17690"/>
                    <a:pt x="6263" y="17618"/>
                  </a:cubicBezTo>
                  <a:cubicBezTo>
                    <a:pt x="6257" y="17566"/>
                    <a:pt x="6257" y="17514"/>
                    <a:pt x="6263" y="17475"/>
                  </a:cubicBezTo>
                  <a:lnTo>
                    <a:pt x="6276" y="17377"/>
                  </a:lnTo>
                  <a:cubicBezTo>
                    <a:pt x="6283" y="17332"/>
                    <a:pt x="6283" y="17299"/>
                    <a:pt x="6283" y="17273"/>
                  </a:cubicBezTo>
                  <a:lnTo>
                    <a:pt x="6302" y="17111"/>
                  </a:lnTo>
                  <a:cubicBezTo>
                    <a:pt x="6302" y="17111"/>
                    <a:pt x="6302" y="17104"/>
                    <a:pt x="6302" y="17104"/>
                  </a:cubicBezTo>
                  <a:cubicBezTo>
                    <a:pt x="6101" y="17104"/>
                    <a:pt x="5847" y="17091"/>
                    <a:pt x="5561" y="17072"/>
                  </a:cubicBezTo>
                  <a:cubicBezTo>
                    <a:pt x="5476" y="17065"/>
                    <a:pt x="5392" y="17059"/>
                    <a:pt x="5320" y="17052"/>
                  </a:cubicBezTo>
                  <a:close/>
                  <a:moveTo>
                    <a:pt x="7388" y="16727"/>
                  </a:moveTo>
                  <a:lnTo>
                    <a:pt x="7388" y="16727"/>
                  </a:lnTo>
                  <a:cubicBezTo>
                    <a:pt x="7310" y="16838"/>
                    <a:pt x="7232" y="16916"/>
                    <a:pt x="7148" y="16968"/>
                  </a:cubicBezTo>
                  <a:cubicBezTo>
                    <a:pt x="7018" y="17046"/>
                    <a:pt x="6829" y="17091"/>
                    <a:pt x="6582" y="17104"/>
                  </a:cubicBezTo>
                  <a:lnTo>
                    <a:pt x="6419" y="17104"/>
                  </a:lnTo>
                  <a:cubicBezTo>
                    <a:pt x="6413" y="17124"/>
                    <a:pt x="6413" y="17150"/>
                    <a:pt x="6413" y="17176"/>
                  </a:cubicBezTo>
                  <a:lnTo>
                    <a:pt x="6393" y="17781"/>
                  </a:lnTo>
                  <a:lnTo>
                    <a:pt x="6367" y="17917"/>
                  </a:lnTo>
                  <a:cubicBezTo>
                    <a:pt x="6367" y="17956"/>
                    <a:pt x="6367" y="18021"/>
                    <a:pt x="6367" y="18099"/>
                  </a:cubicBezTo>
                  <a:cubicBezTo>
                    <a:pt x="6361" y="18158"/>
                    <a:pt x="6348" y="18216"/>
                    <a:pt x="6315" y="18268"/>
                  </a:cubicBezTo>
                  <a:cubicBezTo>
                    <a:pt x="6419" y="18281"/>
                    <a:pt x="6504" y="18288"/>
                    <a:pt x="6563" y="18294"/>
                  </a:cubicBezTo>
                  <a:cubicBezTo>
                    <a:pt x="6614" y="18297"/>
                    <a:pt x="6675" y="18299"/>
                    <a:pt x="6747" y="18299"/>
                  </a:cubicBezTo>
                  <a:cubicBezTo>
                    <a:pt x="6848" y="18299"/>
                    <a:pt x="6971" y="18296"/>
                    <a:pt x="7115" y="18288"/>
                  </a:cubicBezTo>
                  <a:lnTo>
                    <a:pt x="7167" y="18288"/>
                  </a:lnTo>
                  <a:cubicBezTo>
                    <a:pt x="7200" y="18262"/>
                    <a:pt x="7232" y="18223"/>
                    <a:pt x="7252" y="18184"/>
                  </a:cubicBezTo>
                  <a:cubicBezTo>
                    <a:pt x="7258" y="18177"/>
                    <a:pt x="7258" y="18171"/>
                    <a:pt x="7258" y="18171"/>
                  </a:cubicBezTo>
                  <a:cubicBezTo>
                    <a:pt x="7265" y="18112"/>
                    <a:pt x="7271" y="18067"/>
                    <a:pt x="7278" y="18028"/>
                  </a:cubicBezTo>
                  <a:cubicBezTo>
                    <a:pt x="7323" y="17612"/>
                    <a:pt x="7362" y="17176"/>
                    <a:pt x="7388" y="16727"/>
                  </a:cubicBezTo>
                  <a:close/>
                  <a:moveTo>
                    <a:pt x="6258" y="30146"/>
                  </a:moveTo>
                  <a:cubicBezTo>
                    <a:pt x="6262" y="30146"/>
                    <a:pt x="6266" y="30149"/>
                    <a:pt x="6270" y="30157"/>
                  </a:cubicBezTo>
                  <a:cubicBezTo>
                    <a:pt x="6270" y="30163"/>
                    <a:pt x="6276" y="30170"/>
                    <a:pt x="6276" y="30176"/>
                  </a:cubicBezTo>
                  <a:cubicBezTo>
                    <a:pt x="6276" y="30202"/>
                    <a:pt x="6270" y="30241"/>
                    <a:pt x="6250" y="30280"/>
                  </a:cubicBezTo>
                  <a:cubicBezTo>
                    <a:pt x="6244" y="30306"/>
                    <a:pt x="6231" y="30319"/>
                    <a:pt x="6218" y="30326"/>
                  </a:cubicBezTo>
                  <a:cubicBezTo>
                    <a:pt x="6211" y="30339"/>
                    <a:pt x="6205" y="30345"/>
                    <a:pt x="6185" y="30345"/>
                  </a:cubicBezTo>
                  <a:cubicBezTo>
                    <a:pt x="6133" y="30365"/>
                    <a:pt x="6094" y="30378"/>
                    <a:pt x="6068" y="30378"/>
                  </a:cubicBezTo>
                  <a:cubicBezTo>
                    <a:pt x="6062" y="30381"/>
                    <a:pt x="6055" y="30383"/>
                    <a:pt x="6050" y="30383"/>
                  </a:cubicBezTo>
                  <a:cubicBezTo>
                    <a:pt x="6044" y="30383"/>
                    <a:pt x="6039" y="30381"/>
                    <a:pt x="6036" y="30378"/>
                  </a:cubicBezTo>
                  <a:cubicBezTo>
                    <a:pt x="6023" y="30371"/>
                    <a:pt x="6016" y="30365"/>
                    <a:pt x="6016" y="30345"/>
                  </a:cubicBezTo>
                  <a:cubicBezTo>
                    <a:pt x="6016" y="30345"/>
                    <a:pt x="6023" y="30339"/>
                    <a:pt x="6036" y="30326"/>
                  </a:cubicBezTo>
                  <a:cubicBezTo>
                    <a:pt x="6068" y="30306"/>
                    <a:pt x="6107" y="30293"/>
                    <a:pt x="6140" y="30293"/>
                  </a:cubicBezTo>
                  <a:cubicBezTo>
                    <a:pt x="6172" y="30287"/>
                    <a:pt x="6192" y="30280"/>
                    <a:pt x="6198" y="30274"/>
                  </a:cubicBezTo>
                  <a:lnTo>
                    <a:pt x="6237" y="30209"/>
                  </a:lnTo>
                  <a:lnTo>
                    <a:pt x="6250" y="30150"/>
                  </a:lnTo>
                  <a:cubicBezTo>
                    <a:pt x="6253" y="30148"/>
                    <a:pt x="6256" y="30146"/>
                    <a:pt x="6258" y="30146"/>
                  </a:cubicBezTo>
                  <a:close/>
                  <a:moveTo>
                    <a:pt x="13333" y="27816"/>
                  </a:moveTo>
                  <a:lnTo>
                    <a:pt x="12624" y="27965"/>
                  </a:lnTo>
                  <a:cubicBezTo>
                    <a:pt x="12455" y="28004"/>
                    <a:pt x="12318" y="28037"/>
                    <a:pt x="12221" y="28069"/>
                  </a:cubicBezTo>
                  <a:cubicBezTo>
                    <a:pt x="12039" y="28141"/>
                    <a:pt x="11902" y="28193"/>
                    <a:pt x="11811" y="28225"/>
                  </a:cubicBezTo>
                  <a:cubicBezTo>
                    <a:pt x="11765" y="28245"/>
                    <a:pt x="11635" y="28284"/>
                    <a:pt x="11421" y="28342"/>
                  </a:cubicBezTo>
                  <a:lnTo>
                    <a:pt x="10289" y="28655"/>
                  </a:lnTo>
                  <a:cubicBezTo>
                    <a:pt x="10211" y="28681"/>
                    <a:pt x="10153" y="28687"/>
                    <a:pt x="10107" y="28687"/>
                  </a:cubicBezTo>
                  <a:cubicBezTo>
                    <a:pt x="10126" y="28739"/>
                    <a:pt x="10146" y="28798"/>
                    <a:pt x="10166" y="28850"/>
                  </a:cubicBezTo>
                  <a:cubicBezTo>
                    <a:pt x="10374" y="28811"/>
                    <a:pt x="10601" y="28752"/>
                    <a:pt x="10848" y="28681"/>
                  </a:cubicBezTo>
                  <a:cubicBezTo>
                    <a:pt x="11031" y="28629"/>
                    <a:pt x="11304" y="28544"/>
                    <a:pt x="11661" y="28420"/>
                  </a:cubicBezTo>
                  <a:lnTo>
                    <a:pt x="12617" y="28095"/>
                  </a:lnTo>
                  <a:cubicBezTo>
                    <a:pt x="12786" y="28043"/>
                    <a:pt x="12910" y="28011"/>
                    <a:pt x="12995" y="27998"/>
                  </a:cubicBezTo>
                  <a:cubicBezTo>
                    <a:pt x="13047" y="27998"/>
                    <a:pt x="13086" y="27998"/>
                    <a:pt x="13105" y="28017"/>
                  </a:cubicBezTo>
                  <a:cubicBezTo>
                    <a:pt x="13144" y="28043"/>
                    <a:pt x="13164" y="28095"/>
                    <a:pt x="13164" y="28173"/>
                  </a:cubicBezTo>
                  <a:cubicBezTo>
                    <a:pt x="13196" y="28616"/>
                    <a:pt x="13287" y="29051"/>
                    <a:pt x="13437" y="29480"/>
                  </a:cubicBezTo>
                  <a:cubicBezTo>
                    <a:pt x="13450" y="29507"/>
                    <a:pt x="13450" y="29533"/>
                    <a:pt x="13450" y="29552"/>
                  </a:cubicBezTo>
                  <a:cubicBezTo>
                    <a:pt x="13450" y="29585"/>
                    <a:pt x="13437" y="29598"/>
                    <a:pt x="13417" y="29604"/>
                  </a:cubicBezTo>
                  <a:cubicBezTo>
                    <a:pt x="13415" y="29605"/>
                    <a:pt x="13412" y="29605"/>
                    <a:pt x="13409" y="29605"/>
                  </a:cubicBezTo>
                  <a:cubicBezTo>
                    <a:pt x="13376" y="29605"/>
                    <a:pt x="13359" y="29566"/>
                    <a:pt x="13359" y="29500"/>
                  </a:cubicBezTo>
                  <a:cubicBezTo>
                    <a:pt x="13352" y="29454"/>
                    <a:pt x="13346" y="29396"/>
                    <a:pt x="13326" y="29331"/>
                  </a:cubicBezTo>
                  <a:cubicBezTo>
                    <a:pt x="13300" y="29253"/>
                    <a:pt x="13281" y="29194"/>
                    <a:pt x="13274" y="29162"/>
                  </a:cubicBezTo>
                  <a:cubicBezTo>
                    <a:pt x="13229" y="29032"/>
                    <a:pt x="13196" y="28876"/>
                    <a:pt x="13170" y="28687"/>
                  </a:cubicBezTo>
                  <a:cubicBezTo>
                    <a:pt x="13151" y="28472"/>
                    <a:pt x="13131" y="28310"/>
                    <a:pt x="13118" y="28199"/>
                  </a:cubicBezTo>
                  <a:cubicBezTo>
                    <a:pt x="13112" y="28141"/>
                    <a:pt x="13092" y="28108"/>
                    <a:pt x="13073" y="28082"/>
                  </a:cubicBezTo>
                  <a:cubicBezTo>
                    <a:pt x="13051" y="28064"/>
                    <a:pt x="13022" y="28054"/>
                    <a:pt x="12985" y="28054"/>
                  </a:cubicBezTo>
                  <a:cubicBezTo>
                    <a:pt x="12954" y="28054"/>
                    <a:pt x="12919" y="28061"/>
                    <a:pt x="12878" y="28076"/>
                  </a:cubicBezTo>
                  <a:lnTo>
                    <a:pt x="11622" y="28498"/>
                  </a:lnTo>
                  <a:cubicBezTo>
                    <a:pt x="11297" y="28603"/>
                    <a:pt x="11044" y="28687"/>
                    <a:pt x="10868" y="28733"/>
                  </a:cubicBezTo>
                  <a:cubicBezTo>
                    <a:pt x="10621" y="28811"/>
                    <a:pt x="10393" y="28863"/>
                    <a:pt x="10179" y="28895"/>
                  </a:cubicBezTo>
                  <a:cubicBezTo>
                    <a:pt x="10432" y="29585"/>
                    <a:pt x="10614" y="30072"/>
                    <a:pt x="10738" y="30371"/>
                  </a:cubicBezTo>
                  <a:cubicBezTo>
                    <a:pt x="10783" y="30482"/>
                    <a:pt x="10842" y="30619"/>
                    <a:pt x="10913" y="30775"/>
                  </a:cubicBezTo>
                  <a:cubicBezTo>
                    <a:pt x="11083" y="30768"/>
                    <a:pt x="11304" y="30729"/>
                    <a:pt x="11564" y="30658"/>
                  </a:cubicBezTo>
                  <a:cubicBezTo>
                    <a:pt x="12175" y="30489"/>
                    <a:pt x="12767" y="30280"/>
                    <a:pt x="13346" y="30040"/>
                  </a:cubicBezTo>
                  <a:cubicBezTo>
                    <a:pt x="13456" y="29988"/>
                    <a:pt x="13534" y="29942"/>
                    <a:pt x="13573" y="29890"/>
                  </a:cubicBezTo>
                  <a:cubicBezTo>
                    <a:pt x="13632" y="29812"/>
                    <a:pt x="13658" y="29695"/>
                    <a:pt x="13651" y="29533"/>
                  </a:cubicBezTo>
                  <a:cubicBezTo>
                    <a:pt x="13638" y="29272"/>
                    <a:pt x="13599" y="28986"/>
                    <a:pt x="13534" y="28668"/>
                  </a:cubicBezTo>
                  <a:cubicBezTo>
                    <a:pt x="13495" y="28472"/>
                    <a:pt x="13430" y="28186"/>
                    <a:pt x="13333" y="27816"/>
                  </a:cubicBezTo>
                  <a:close/>
                  <a:moveTo>
                    <a:pt x="4768" y="28141"/>
                  </a:moveTo>
                  <a:cubicBezTo>
                    <a:pt x="4748" y="28147"/>
                    <a:pt x="4728" y="28160"/>
                    <a:pt x="4702" y="28173"/>
                  </a:cubicBezTo>
                  <a:cubicBezTo>
                    <a:pt x="4657" y="28186"/>
                    <a:pt x="4631" y="28206"/>
                    <a:pt x="4605" y="28225"/>
                  </a:cubicBezTo>
                  <a:cubicBezTo>
                    <a:pt x="4553" y="28264"/>
                    <a:pt x="4520" y="28342"/>
                    <a:pt x="4501" y="28459"/>
                  </a:cubicBezTo>
                  <a:cubicBezTo>
                    <a:pt x="4403" y="28993"/>
                    <a:pt x="4338" y="29591"/>
                    <a:pt x="4299" y="30267"/>
                  </a:cubicBezTo>
                  <a:cubicBezTo>
                    <a:pt x="4293" y="30397"/>
                    <a:pt x="4286" y="30547"/>
                    <a:pt x="4280" y="30723"/>
                  </a:cubicBezTo>
                  <a:lnTo>
                    <a:pt x="4338" y="30723"/>
                  </a:lnTo>
                  <a:cubicBezTo>
                    <a:pt x="4345" y="30723"/>
                    <a:pt x="4377" y="30710"/>
                    <a:pt x="4442" y="30697"/>
                  </a:cubicBezTo>
                  <a:lnTo>
                    <a:pt x="4722" y="30619"/>
                  </a:lnTo>
                  <a:cubicBezTo>
                    <a:pt x="4989" y="30541"/>
                    <a:pt x="5197" y="30495"/>
                    <a:pt x="5333" y="30489"/>
                  </a:cubicBezTo>
                  <a:lnTo>
                    <a:pt x="5333" y="30489"/>
                  </a:lnTo>
                  <a:cubicBezTo>
                    <a:pt x="5307" y="30521"/>
                    <a:pt x="5249" y="30547"/>
                    <a:pt x="5158" y="30567"/>
                  </a:cubicBezTo>
                  <a:cubicBezTo>
                    <a:pt x="5028" y="30593"/>
                    <a:pt x="4865" y="30638"/>
                    <a:pt x="4663" y="30697"/>
                  </a:cubicBezTo>
                  <a:lnTo>
                    <a:pt x="4390" y="30775"/>
                  </a:lnTo>
                  <a:lnTo>
                    <a:pt x="4280" y="30781"/>
                  </a:lnTo>
                  <a:cubicBezTo>
                    <a:pt x="4280" y="30840"/>
                    <a:pt x="4273" y="30898"/>
                    <a:pt x="4273" y="30963"/>
                  </a:cubicBezTo>
                  <a:cubicBezTo>
                    <a:pt x="4390" y="30950"/>
                    <a:pt x="4546" y="30924"/>
                    <a:pt x="4741" y="30879"/>
                  </a:cubicBezTo>
                  <a:lnTo>
                    <a:pt x="5600" y="30684"/>
                  </a:lnTo>
                  <a:cubicBezTo>
                    <a:pt x="5958" y="30606"/>
                    <a:pt x="6237" y="30528"/>
                    <a:pt x="6426" y="30456"/>
                  </a:cubicBezTo>
                  <a:cubicBezTo>
                    <a:pt x="6458" y="30345"/>
                    <a:pt x="6471" y="30176"/>
                    <a:pt x="6484" y="29949"/>
                  </a:cubicBezTo>
                  <a:cubicBezTo>
                    <a:pt x="6497" y="29656"/>
                    <a:pt x="6497" y="29435"/>
                    <a:pt x="6491" y="29285"/>
                  </a:cubicBezTo>
                  <a:cubicBezTo>
                    <a:pt x="6465" y="28941"/>
                    <a:pt x="6393" y="28616"/>
                    <a:pt x="6270" y="28310"/>
                  </a:cubicBezTo>
                  <a:lnTo>
                    <a:pt x="6094" y="28310"/>
                  </a:lnTo>
                  <a:cubicBezTo>
                    <a:pt x="6101" y="28336"/>
                    <a:pt x="6107" y="28362"/>
                    <a:pt x="6114" y="28394"/>
                  </a:cubicBezTo>
                  <a:lnTo>
                    <a:pt x="6166" y="28642"/>
                  </a:lnTo>
                  <a:cubicBezTo>
                    <a:pt x="6192" y="28752"/>
                    <a:pt x="6211" y="28863"/>
                    <a:pt x="6224" y="28973"/>
                  </a:cubicBezTo>
                  <a:lnTo>
                    <a:pt x="6315" y="29695"/>
                  </a:lnTo>
                  <a:cubicBezTo>
                    <a:pt x="6335" y="29806"/>
                    <a:pt x="6335" y="29884"/>
                    <a:pt x="6322" y="29929"/>
                  </a:cubicBezTo>
                  <a:cubicBezTo>
                    <a:pt x="6317" y="29939"/>
                    <a:pt x="6312" y="29945"/>
                    <a:pt x="6308" y="29945"/>
                  </a:cubicBezTo>
                  <a:cubicBezTo>
                    <a:pt x="6306" y="29945"/>
                    <a:pt x="6304" y="29944"/>
                    <a:pt x="6302" y="29942"/>
                  </a:cubicBezTo>
                  <a:lnTo>
                    <a:pt x="6224" y="29292"/>
                  </a:lnTo>
                  <a:cubicBezTo>
                    <a:pt x="6211" y="29136"/>
                    <a:pt x="6198" y="29019"/>
                    <a:pt x="6185" y="28941"/>
                  </a:cubicBezTo>
                  <a:lnTo>
                    <a:pt x="6081" y="28407"/>
                  </a:lnTo>
                  <a:cubicBezTo>
                    <a:pt x="6068" y="28368"/>
                    <a:pt x="6062" y="28336"/>
                    <a:pt x="6049" y="28316"/>
                  </a:cubicBezTo>
                  <a:lnTo>
                    <a:pt x="6003" y="28316"/>
                  </a:lnTo>
                  <a:cubicBezTo>
                    <a:pt x="5884" y="28321"/>
                    <a:pt x="5778" y="28323"/>
                    <a:pt x="5685" y="28323"/>
                  </a:cubicBezTo>
                  <a:cubicBezTo>
                    <a:pt x="5534" y="28323"/>
                    <a:pt x="5418" y="28318"/>
                    <a:pt x="5333" y="28310"/>
                  </a:cubicBezTo>
                  <a:cubicBezTo>
                    <a:pt x="5158" y="28284"/>
                    <a:pt x="4969" y="28225"/>
                    <a:pt x="4768" y="28141"/>
                  </a:cubicBezTo>
                  <a:close/>
                  <a:moveTo>
                    <a:pt x="6159" y="31080"/>
                  </a:moveTo>
                  <a:cubicBezTo>
                    <a:pt x="6205" y="31288"/>
                    <a:pt x="6231" y="31438"/>
                    <a:pt x="6237" y="31516"/>
                  </a:cubicBezTo>
                  <a:cubicBezTo>
                    <a:pt x="6244" y="31607"/>
                    <a:pt x="6244" y="31750"/>
                    <a:pt x="6231" y="31939"/>
                  </a:cubicBezTo>
                  <a:cubicBezTo>
                    <a:pt x="6231" y="31991"/>
                    <a:pt x="6218" y="32030"/>
                    <a:pt x="6211" y="32049"/>
                  </a:cubicBezTo>
                  <a:cubicBezTo>
                    <a:pt x="6198" y="32075"/>
                    <a:pt x="6172" y="32101"/>
                    <a:pt x="6140" y="32127"/>
                  </a:cubicBezTo>
                  <a:cubicBezTo>
                    <a:pt x="6062" y="32186"/>
                    <a:pt x="5958" y="32231"/>
                    <a:pt x="5834" y="32264"/>
                  </a:cubicBezTo>
                  <a:cubicBezTo>
                    <a:pt x="5776" y="32284"/>
                    <a:pt x="5665" y="32303"/>
                    <a:pt x="5489" y="32329"/>
                  </a:cubicBezTo>
                  <a:lnTo>
                    <a:pt x="4410" y="32557"/>
                  </a:lnTo>
                  <a:cubicBezTo>
                    <a:pt x="4400" y="32560"/>
                    <a:pt x="4392" y="32562"/>
                    <a:pt x="4385" y="32562"/>
                  </a:cubicBezTo>
                  <a:cubicBezTo>
                    <a:pt x="4377" y="32562"/>
                    <a:pt x="4371" y="32560"/>
                    <a:pt x="4364" y="32557"/>
                  </a:cubicBezTo>
                  <a:cubicBezTo>
                    <a:pt x="4358" y="32550"/>
                    <a:pt x="4351" y="32537"/>
                    <a:pt x="4351" y="32524"/>
                  </a:cubicBezTo>
                  <a:cubicBezTo>
                    <a:pt x="4358" y="32511"/>
                    <a:pt x="4364" y="32505"/>
                    <a:pt x="4371" y="32492"/>
                  </a:cubicBezTo>
                  <a:cubicBezTo>
                    <a:pt x="4384" y="32479"/>
                    <a:pt x="4410" y="32472"/>
                    <a:pt x="4436" y="32472"/>
                  </a:cubicBezTo>
                  <a:cubicBezTo>
                    <a:pt x="4566" y="32459"/>
                    <a:pt x="4735" y="32427"/>
                    <a:pt x="4956" y="32381"/>
                  </a:cubicBezTo>
                  <a:cubicBezTo>
                    <a:pt x="5197" y="32329"/>
                    <a:pt x="5372" y="32290"/>
                    <a:pt x="5470" y="32277"/>
                  </a:cubicBezTo>
                  <a:cubicBezTo>
                    <a:pt x="5659" y="32251"/>
                    <a:pt x="5776" y="32231"/>
                    <a:pt x="5815" y="32218"/>
                  </a:cubicBezTo>
                  <a:cubicBezTo>
                    <a:pt x="5945" y="32186"/>
                    <a:pt x="6049" y="32134"/>
                    <a:pt x="6127" y="32069"/>
                  </a:cubicBezTo>
                  <a:cubicBezTo>
                    <a:pt x="6146" y="32056"/>
                    <a:pt x="6159" y="32036"/>
                    <a:pt x="6166" y="32017"/>
                  </a:cubicBezTo>
                  <a:cubicBezTo>
                    <a:pt x="6179" y="31997"/>
                    <a:pt x="6185" y="31965"/>
                    <a:pt x="6192" y="31919"/>
                  </a:cubicBezTo>
                  <a:cubicBezTo>
                    <a:pt x="6205" y="31724"/>
                    <a:pt x="6205" y="31588"/>
                    <a:pt x="6192" y="31510"/>
                  </a:cubicBezTo>
                  <a:cubicBezTo>
                    <a:pt x="6179" y="31432"/>
                    <a:pt x="6166" y="31373"/>
                    <a:pt x="6159" y="31327"/>
                  </a:cubicBezTo>
                  <a:cubicBezTo>
                    <a:pt x="6146" y="31236"/>
                    <a:pt x="6140" y="31158"/>
                    <a:pt x="6140" y="31106"/>
                  </a:cubicBezTo>
                  <a:cubicBezTo>
                    <a:pt x="6140" y="31087"/>
                    <a:pt x="6146" y="31080"/>
                    <a:pt x="6159" y="31080"/>
                  </a:cubicBezTo>
                  <a:close/>
                  <a:moveTo>
                    <a:pt x="6341" y="30846"/>
                  </a:moveTo>
                  <a:cubicBezTo>
                    <a:pt x="5808" y="31002"/>
                    <a:pt x="5242" y="31132"/>
                    <a:pt x="4650" y="31236"/>
                  </a:cubicBezTo>
                  <a:cubicBezTo>
                    <a:pt x="4553" y="31256"/>
                    <a:pt x="4475" y="31262"/>
                    <a:pt x="4410" y="31262"/>
                  </a:cubicBezTo>
                  <a:cubicBezTo>
                    <a:pt x="4384" y="31266"/>
                    <a:pt x="4359" y="31267"/>
                    <a:pt x="4336" y="31267"/>
                  </a:cubicBezTo>
                  <a:cubicBezTo>
                    <a:pt x="4312" y="31267"/>
                    <a:pt x="4289" y="31266"/>
                    <a:pt x="4267" y="31262"/>
                  </a:cubicBezTo>
                  <a:cubicBezTo>
                    <a:pt x="4260" y="31510"/>
                    <a:pt x="4260" y="31783"/>
                    <a:pt x="4254" y="32088"/>
                  </a:cubicBezTo>
                  <a:lnTo>
                    <a:pt x="4254" y="32726"/>
                  </a:lnTo>
                  <a:cubicBezTo>
                    <a:pt x="4937" y="32674"/>
                    <a:pt x="5606" y="32557"/>
                    <a:pt x="6270" y="32368"/>
                  </a:cubicBezTo>
                  <a:cubicBezTo>
                    <a:pt x="6322" y="32355"/>
                    <a:pt x="6354" y="32336"/>
                    <a:pt x="6367" y="32316"/>
                  </a:cubicBezTo>
                  <a:cubicBezTo>
                    <a:pt x="6387" y="32297"/>
                    <a:pt x="6393" y="32264"/>
                    <a:pt x="6400" y="32225"/>
                  </a:cubicBezTo>
                  <a:cubicBezTo>
                    <a:pt x="6439" y="31887"/>
                    <a:pt x="6452" y="31646"/>
                    <a:pt x="6432" y="31490"/>
                  </a:cubicBezTo>
                  <a:lnTo>
                    <a:pt x="6341" y="30846"/>
                  </a:lnTo>
                  <a:close/>
                  <a:moveTo>
                    <a:pt x="13996" y="30150"/>
                  </a:moveTo>
                  <a:cubicBezTo>
                    <a:pt x="13203" y="30580"/>
                    <a:pt x="12364" y="30879"/>
                    <a:pt x="11473" y="31041"/>
                  </a:cubicBezTo>
                  <a:cubicBezTo>
                    <a:pt x="11349" y="31061"/>
                    <a:pt x="11245" y="31074"/>
                    <a:pt x="11167" y="31074"/>
                  </a:cubicBezTo>
                  <a:cubicBezTo>
                    <a:pt x="11122" y="31074"/>
                    <a:pt x="11083" y="31074"/>
                    <a:pt x="11037" y="31067"/>
                  </a:cubicBezTo>
                  <a:lnTo>
                    <a:pt x="11037" y="31067"/>
                  </a:lnTo>
                  <a:cubicBezTo>
                    <a:pt x="11096" y="31191"/>
                    <a:pt x="11154" y="31327"/>
                    <a:pt x="11219" y="31477"/>
                  </a:cubicBezTo>
                  <a:cubicBezTo>
                    <a:pt x="11330" y="31737"/>
                    <a:pt x="11453" y="32069"/>
                    <a:pt x="11603" y="32479"/>
                  </a:cubicBezTo>
                  <a:cubicBezTo>
                    <a:pt x="11659" y="32480"/>
                    <a:pt x="11714" y="32481"/>
                    <a:pt x="11769" y="32481"/>
                  </a:cubicBezTo>
                  <a:cubicBezTo>
                    <a:pt x="12599" y="32481"/>
                    <a:pt x="13390" y="32298"/>
                    <a:pt x="14146" y="31932"/>
                  </a:cubicBezTo>
                  <a:cubicBezTo>
                    <a:pt x="14211" y="31900"/>
                    <a:pt x="14243" y="31874"/>
                    <a:pt x="14263" y="31841"/>
                  </a:cubicBezTo>
                  <a:cubicBezTo>
                    <a:pt x="14289" y="31802"/>
                    <a:pt x="14295" y="31737"/>
                    <a:pt x="14269" y="31653"/>
                  </a:cubicBezTo>
                  <a:cubicBezTo>
                    <a:pt x="14185" y="31275"/>
                    <a:pt x="14107" y="31002"/>
                    <a:pt x="14042" y="30846"/>
                  </a:cubicBezTo>
                  <a:cubicBezTo>
                    <a:pt x="14009" y="30762"/>
                    <a:pt x="13990" y="30703"/>
                    <a:pt x="13977" y="30658"/>
                  </a:cubicBezTo>
                  <a:cubicBezTo>
                    <a:pt x="13951" y="30586"/>
                    <a:pt x="13931" y="30528"/>
                    <a:pt x="13925" y="30476"/>
                  </a:cubicBezTo>
                  <a:cubicBezTo>
                    <a:pt x="13918" y="30437"/>
                    <a:pt x="13925" y="30417"/>
                    <a:pt x="13944" y="30417"/>
                  </a:cubicBezTo>
                  <a:lnTo>
                    <a:pt x="14048" y="30684"/>
                  </a:lnTo>
                  <a:cubicBezTo>
                    <a:pt x="14191" y="31074"/>
                    <a:pt x="14289" y="31425"/>
                    <a:pt x="14334" y="31737"/>
                  </a:cubicBezTo>
                  <a:cubicBezTo>
                    <a:pt x="14347" y="31796"/>
                    <a:pt x="14341" y="31841"/>
                    <a:pt x="14328" y="31874"/>
                  </a:cubicBezTo>
                  <a:cubicBezTo>
                    <a:pt x="14315" y="31913"/>
                    <a:pt x="14263" y="31945"/>
                    <a:pt x="14191" y="31984"/>
                  </a:cubicBezTo>
                  <a:lnTo>
                    <a:pt x="13730" y="32179"/>
                  </a:lnTo>
                  <a:cubicBezTo>
                    <a:pt x="13612" y="32231"/>
                    <a:pt x="13515" y="32271"/>
                    <a:pt x="13424" y="32297"/>
                  </a:cubicBezTo>
                  <a:cubicBezTo>
                    <a:pt x="13333" y="32336"/>
                    <a:pt x="13157" y="32375"/>
                    <a:pt x="12910" y="32420"/>
                  </a:cubicBezTo>
                  <a:cubicBezTo>
                    <a:pt x="12624" y="32472"/>
                    <a:pt x="12396" y="32511"/>
                    <a:pt x="12240" y="32531"/>
                  </a:cubicBezTo>
                  <a:cubicBezTo>
                    <a:pt x="12093" y="32548"/>
                    <a:pt x="11951" y="32557"/>
                    <a:pt x="11819" y="32557"/>
                  </a:cubicBezTo>
                  <a:cubicBezTo>
                    <a:pt x="11753" y="32557"/>
                    <a:pt x="11690" y="32554"/>
                    <a:pt x="11629" y="32550"/>
                  </a:cubicBezTo>
                  <a:lnTo>
                    <a:pt x="11629" y="32550"/>
                  </a:lnTo>
                  <a:cubicBezTo>
                    <a:pt x="11642" y="32596"/>
                    <a:pt x="11661" y="32641"/>
                    <a:pt x="11681" y="32693"/>
                  </a:cubicBezTo>
                  <a:cubicBezTo>
                    <a:pt x="11765" y="32717"/>
                    <a:pt x="11867" y="32728"/>
                    <a:pt x="11988" y="32728"/>
                  </a:cubicBezTo>
                  <a:cubicBezTo>
                    <a:pt x="12099" y="32728"/>
                    <a:pt x="12226" y="32719"/>
                    <a:pt x="12370" y="32700"/>
                  </a:cubicBezTo>
                  <a:cubicBezTo>
                    <a:pt x="13138" y="32589"/>
                    <a:pt x="13808" y="32381"/>
                    <a:pt x="14380" y="32088"/>
                  </a:cubicBezTo>
                  <a:cubicBezTo>
                    <a:pt x="14432" y="32062"/>
                    <a:pt x="14464" y="32030"/>
                    <a:pt x="14477" y="32004"/>
                  </a:cubicBezTo>
                  <a:cubicBezTo>
                    <a:pt x="14497" y="31978"/>
                    <a:pt x="14497" y="31939"/>
                    <a:pt x="14497" y="31893"/>
                  </a:cubicBezTo>
                  <a:cubicBezTo>
                    <a:pt x="14477" y="31562"/>
                    <a:pt x="14451" y="31327"/>
                    <a:pt x="14412" y="31184"/>
                  </a:cubicBezTo>
                  <a:cubicBezTo>
                    <a:pt x="14373" y="31015"/>
                    <a:pt x="14282" y="30762"/>
                    <a:pt x="14133" y="30443"/>
                  </a:cubicBezTo>
                  <a:lnTo>
                    <a:pt x="13996" y="30150"/>
                  </a:lnTo>
                  <a:close/>
                  <a:moveTo>
                    <a:pt x="6101" y="32752"/>
                  </a:moveTo>
                  <a:cubicBezTo>
                    <a:pt x="5724" y="32830"/>
                    <a:pt x="5437" y="32882"/>
                    <a:pt x="5242" y="32908"/>
                  </a:cubicBezTo>
                  <a:cubicBezTo>
                    <a:pt x="4930" y="32960"/>
                    <a:pt x="4637" y="32986"/>
                    <a:pt x="4384" y="32992"/>
                  </a:cubicBezTo>
                  <a:cubicBezTo>
                    <a:pt x="4332" y="32992"/>
                    <a:pt x="4286" y="32992"/>
                    <a:pt x="4247" y="32986"/>
                  </a:cubicBezTo>
                  <a:lnTo>
                    <a:pt x="4241" y="33961"/>
                  </a:lnTo>
                  <a:cubicBezTo>
                    <a:pt x="4264" y="33960"/>
                    <a:pt x="4291" y="33959"/>
                    <a:pt x="4324" y="33959"/>
                  </a:cubicBezTo>
                  <a:cubicBezTo>
                    <a:pt x="4403" y="33959"/>
                    <a:pt x="4511" y="33963"/>
                    <a:pt x="4644" y="33968"/>
                  </a:cubicBezTo>
                  <a:cubicBezTo>
                    <a:pt x="4732" y="33971"/>
                    <a:pt x="4810" y="33973"/>
                    <a:pt x="4877" y="33973"/>
                  </a:cubicBezTo>
                  <a:cubicBezTo>
                    <a:pt x="4945" y="33973"/>
                    <a:pt x="5002" y="33971"/>
                    <a:pt x="5047" y="33968"/>
                  </a:cubicBezTo>
                  <a:cubicBezTo>
                    <a:pt x="5177" y="33955"/>
                    <a:pt x="5249" y="33948"/>
                    <a:pt x="5275" y="33948"/>
                  </a:cubicBezTo>
                  <a:cubicBezTo>
                    <a:pt x="5320" y="33948"/>
                    <a:pt x="5411" y="33955"/>
                    <a:pt x="5561" y="33974"/>
                  </a:cubicBezTo>
                  <a:cubicBezTo>
                    <a:pt x="5623" y="33981"/>
                    <a:pt x="5678" y="33984"/>
                    <a:pt x="5726" y="33984"/>
                  </a:cubicBezTo>
                  <a:cubicBezTo>
                    <a:pt x="5774" y="33984"/>
                    <a:pt x="5815" y="33981"/>
                    <a:pt x="5847" y="33974"/>
                  </a:cubicBezTo>
                  <a:cubicBezTo>
                    <a:pt x="5873" y="33922"/>
                    <a:pt x="5886" y="33857"/>
                    <a:pt x="5893" y="33779"/>
                  </a:cubicBezTo>
                  <a:cubicBezTo>
                    <a:pt x="5899" y="33747"/>
                    <a:pt x="5899" y="33682"/>
                    <a:pt x="5899" y="33578"/>
                  </a:cubicBezTo>
                  <a:cubicBezTo>
                    <a:pt x="5893" y="33441"/>
                    <a:pt x="5906" y="33272"/>
                    <a:pt x="5919" y="33077"/>
                  </a:cubicBezTo>
                  <a:cubicBezTo>
                    <a:pt x="5932" y="33181"/>
                    <a:pt x="5945" y="33363"/>
                    <a:pt x="5951" y="33630"/>
                  </a:cubicBezTo>
                  <a:cubicBezTo>
                    <a:pt x="5951" y="33779"/>
                    <a:pt x="5945" y="33896"/>
                    <a:pt x="5925" y="33968"/>
                  </a:cubicBezTo>
                  <a:cubicBezTo>
                    <a:pt x="5919" y="33994"/>
                    <a:pt x="5906" y="34013"/>
                    <a:pt x="5893" y="34026"/>
                  </a:cubicBezTo>
                  <a:cubicBezTo>
                    <a:pt x="5880" y="34033"/>
                    <a:pt x="5860" y="34039"/>
                    <a:pt x="5834" y="34039"/>
                  </a:cubicBezTo>
                  <a:lnTo>
                    <a:pt x="5678" y="34039"/>
                  </a:lnTo>
                  <a:cubicBezTo>
                    <a:pt x="5580" y="34039"/>
                    <a:pt x="5502" y="34033"/>
                    <a:pt x="5450" y="34026"/>
                  </a:cubicBezTo>
                  <a:cubicBezTo>
                    <a:pt x="5372" y="34013"/>
                    <a:pt x="5327" y="34007"/>
                    <a:pt x="5307" y="34007"/>
                  </a:cubicBezTo>
                  <a:cubicBezTo>
                    <a:pt x="5275" y="34007"/>
                    <a:pt x="5229" y="34013"/>
                    <a:pt x="5164" y="34020"/>
                  </a:cubicBezTo>
                  <a:cubicBezTo>
                    <a:pt x="5094" y="34032"/>
                    <a:pt x="5003" y="34037"/>
                    <a:pt x="4896" y="34037"/>
                  </a:cubicBezTo>
                  <a:cubicBezTo>
                    <a:pt x="4834" y="34037"/>
                    <a:pt x="4767" y="34035"/>
                    <a:pt x="4696" y="34033"/>
                  </a:cubicBezTo>
                  <a:cubicBezTo>
                    <a:pt x="4589" y="34030"/>
                    <a:pt x="4498" y="34028"/>
                    <a:pt x="4422" y="34028"/>
                  </a:cubicBezTo>
                  <a:cubicBezTo>
                    <a:pt x="4346" y="34028"/>
                    <a:pt x="4286" y="34030"/>
                    <a:pt x="4241" y="34033"/>
                  </a:cubicBezTo>
                  <a:lnTo>
                    <a:pt x="4234" y="34209"/>
                  </a:lnTo>
                  <a:cubicBezTo>
                    <a:pt x="4247" y="34209"/>
                    <a:pt x="4267" y="34209"/>
                    <a:pt x="4280" y="34215"/>
                  </a:cubicBezTo>
                  <a:cubicBezTo>
                    <a:pt x="4299" y="34215"/>
                    <a:pt x="4325" y="34222"/>
                    <a:pt x="4351" y="34235"/>
                  </a:cubicBezTo>
                  <a:cubicBezTo>
                    <a:pt x="4397" y="34248"/>
                    <a:pt x="4462" y="34254"/>
                    <a:pt x="4553" y="34254"/>
                  </a:cubicBezTo>
                  <a:cubicBezTo>
                    <a:pt x="4680" y="34256"/>
                    <a:pt x="4806" y="34257"/>
                    <a:pt x="4932" y="34257"/>
                  </a:cubicBezTo>
                  <a:cubicBezTo>
                    <a:pt x="5311" y="34257"/>
                    <a:pt x="5688" y="34249"/>
                    <a:pt x="6068" y="34235"/>
                  </a:cubicBezTo>
                  <a:cubicBezTo>
                    <a:pt x="6081" y="34150"/>
                    <a:pt x="6094" y="34078"/>
                    <a:pt x="6094" y="34033"/>
                  </a:cubicBezTo>
                  <a:lnTo>
                    <a:pt x="6101" y="33864"/>
                  </a:lnTo>
                  <a:cubicBezTo>
                    <a:pt x="6101" y="33825"/>
                    <a:pt x="6107" y="33766"/>
                    <a:pt x="6127" y="33675"/>
                  </a:cubicBezTo>
                  <a:cubicBezTo>
                    <a:pt x="6133" y="33597"/>
                    <a:pt x="6140" y="33532"/>
                    <a:pt x="6140" y="33487"/>
                  </a:cubicBezTo>
                  <a:cubicBezTo>
                    <a:pt x="6140" y="33441"/>
                    <a:pt x="6133" y="33357"/>
                    <a:pt x="6114" y="33220"/>
                  </a:cubicBezTo>
                  <a:cubicBezTo>
                    <a:pt x="6101" y="33109"/>
                    <a:pt x="6094" y="33025"/>
                    <a:pt x="6107" y="32960"/>
                  </a:cubicBezTo>
                  <a:cubicBezTo>
                    <a:pt x="6120" y="32908"/>
                    <a:pt x="6127" y="32869"/>
                    <a:pt x="6127" y="32849"/>
                  </a:cubicBezTo>
                  <a:cubicBezTo>
                    <a:pt x="6127" y="32804"/>
                    <a:pt x="6120" y="32771"/>
                    <a:pt x="6101" y="32752"/>
                  </a:cubicBezTo>
                  <a:close/>
                  <a:moveTo>
                    <a:pt x="14432" y="32615"/>
                  </a:moveTo>
                  <a:lnTo>
                    <a:pt x="14432" y="32615"/>
                  </a:lnTo>
                  <a:cubicBezTo>
                    <a:pt x="14016" y="32791"/>
                    <a:pt x="13508" y="32934"/>
                    <a:pt x="12904" y="33057"/>
                  </a:cubicBezTo>
                  <a:cubicBezTo>
                    <a:pt x="12663" y="33109"/>
                    <a:pt x="12455" y="33142"/>
                    <a:pt x="12292" y="33148"/>
                  </a:cubicBezTo>
                  <a:cubicBezTo>
                    <a:pt x="12252" y="33150"/>
                    <a:pt x="12213" y="33151"/>
                    <a:pt x="12175" y="33151"/>
                  </a:cubicBezTo>
                  <a:cubicBezTo>
                    <a:pt x="12051" y="33151"/>
                    <a:pt x="11935" y="33142"/>
                    <a:pt x="11830" y="33122"/>
                  </a:cubicBezTo>
                  <a:lnTo>
                    <a:pt x="11830" y="33122"/>
                  </a:lnTo>
                  <a:cubicBezTo>
                    <a:pt x="11902" y="33331"/>
                    <a:pt x="11980" y="33558"/>
                    <a:pt x="12058" y="33792"/>
                  </a:cubicBezTo>
                  <a:cubicBezTo>
                    <a:pt x="12162" y="34111"/>
                    <a:pt x="12240" y="34332"/>
                    <a:pt x="12273" y="34462"/>
                  </a:cubicBezTo>
                  <a:cubicBezTo>
                    <a:pt x="12312" y="34586"/>
                    <a:pt x="12351" y="34709"/>
                    <a:pt x="12383" y="34826"/>
                  </a:cubicBezTo>
                  <a:lnTo>
                    <a:pt x="12435" y="34826"/>
                  </a:lnTo>
                  <a:cubicBezTo>
                    <a:pt x="12519" y="34846"/>
                    <a:pt x="12610" y="34854"/>
                    <a:pt x="12708" y="34854"/>
                  </a:cubicBezTo>
                  <a:cubicBezTo>
                    <a:pt x="12770" y="34854"/>
                    <a:pt x="12836" y="34851"/>
                    <a:pt x="12904" y="34846"/>
                  </a:cubicBezTo>
                  <a:cubicBezTo>
                    <a:pt x="13014" y="34833"/>
                    <a:pt x="13170" y="34807"/>
                    <a:pt x="13372" y="34761"/>
                  </a:cubicBezTo>
                  <a:cubicBezTo>
                    <a:pt x="13476" y="34742"/>
                    <a:pt x="13567" y="34716"/>
                    <a:pt x="13632" y="34690"/>
                  </a:cubicBezTo>
                  <a:cubicBezTo>
                    <a:pt x="13684" y="34677"/>
                    <a:pt x="13762" y="34644"/>
                    <a:pt x="13860" y="34599"/>
                  </a:cubicBezTo>
                  <a:cubicBezTo>
                    <a:pt x="13964" y="34547"/>
                    <a:pt x="14074" y="34501"/>
                    <a:pt x="14191" y="34462"/>
                  </a:cubicBezTo>
                  <a:cubicBezTo>
                    <a:pt x="14269" y="34443"/>
                    <a:pt x="14321" y="34410"/>
                    <a:pt x="14347" y="34371"/>
                  </a:cubicBezTo>
                  <a:cubicBezTo>
                    <a:pt x="14373" y="34345"/>
                    <a:pt x="14386" y="34300"/>
                    <a:pt x="14393" y="34235"/>
                  </a:cubicBezTo>
                  <a:cubicBezTo>
                    <a:pt x="14406" y="34137"/>
                    <a:pt x="14406" y="34026"/>
                    <a:pt x="14399" y="33922"/>
                  </a:cubicBezTo>
                  <a:lnTo>
                    <a:pt x="14393" y="33779"/>
                  </a:lnTo>
                  <a:cubicBezTo>
                    <a:pt x="14386" y="33688"/>
                    <a:pt x="14373" y="33597"/>
                    <a:pt x="14360" y="33500"/>
                  </a:cubicBezTo>
                  <a:cubicBezTo>
                    <a:pt x="14360" y="33487"/>
                    <a:pt x="14334" y="33383"/>
                    <a:pt x="14295" y="33194"/>
                  </a:cubicBezTo>
                  <a:cubicBezTo>
                    <a:pt x="14263" y="33070"/>
                    <a:pt x="14243" y="32973"/>
                    <a:pt x="14243" y="32888"/>
                  </a:cubicBezTo>
                  <a:lnTo>
                    <a:pt x="14243" y="32888"/>
                  </a:lnTo>
                  <a:cubicBezTo>
                    <a:pt x="14269" y="32914"/>
                    <a:pt x="14295" y="32960"/>
                    <a:pt x="14308" y="33025"/>
                  </a:cubicBezTo>
                  <a:cubicBezTo>
                    <a:pt x="14347" y="33188"/>
                    <a:pt x="14367" y="33305"/>
                    <a:pt x="14380" y="33376"/>
                  </a:cubicBezTo>
                  <a:cubicBezTo>
                    <a:pt x="14399" y="33493"/>
                    <a:pt x="14419" y="33662"/>
                    <a:pt x="14445" y="33883"/>
                  </a:cubicBezTo>
                  <a:cubicBezTo>
                    <a:pt x="14458" y="34078"/>
                    <a:pt x="14451" y="34215"/>
                    <a:pt x="14438" y="34300"/>
                  </a:cubicBezTo>
                  <a:cubicBezTo>
                    <a:pt x="14425" y="34358"/>
                    <a:pt x="14406" y="34397"/>
                    <a:pt x="14380" y="34430"/>
                  </a:cubicBezTo>
                  <a:cubicBezTo>
                    <a:pt x="14347" y="34469"/>
                    <a:pt x="14282" y="34501"/>
                    <a:pt x="14172" y="34540"/>
                  </a:cubicBezTo>
                  <a:cubicBezTo>
                    <a:pt x="14029" y="34586"/>
                    <a:pt x="13905" y="34631"/>
                    <a:pt x="13801" y="34683"/>
                  </a:cubicBezTo>
                  <a:cubicBezTo>
                    <a:pt x="13717" y="34722"/>
                    <a:pt x="13658" y="34748"/>
                    <a:pt x="13625" y="34761"/>
                  </a:cubicBezTo>
                  <a:cubicBezTo>
                    <a:pt x="13586" y="34774"/>
                    <a:pt x="13508" y="34800"/>
                    <a:pt x="13391" y="34820"/>
                  </a:cubicBezTo>
                  <a:cubicBezTo>
                    <a:pt x="13063" y="34891"/>
                    <a:pt x="12812" y="34925"/>
                    <a:pt x="12632" y="34925"/>
                  </a:cubicBezTo>
                  <a:cubicBezTo>
                    <a:pt x="12616" y="34925"/>
                    <a:pt x="12600" y="34924"/>
                    <a:pt x="12585" y="34924"/>
                  </a:cubicBezTo>
                  <a:lnTo>
                    <a:pt x="12403" y="34911"/>
                  </a:lnTo>
                  <a:lnTo>
                    <a:pt x="12403" y="34911"/>
                  </a:lnTo>
                  <a:cubicBezTo>
                    <a:pt x="12416" y="34963"/>
                    <a:pt x="12429" y="35015"/>
                    <a:pt x="12442" y="35074"/>
                  </a:cubicBezTo>
                  <a:cubicBezTo>
                    <a:pt x="12442" y="35067"/>
                    <a:pt x="12448" y="35067"/>
                    <a:pt x="12448" y="35067"/>
                  </a:cubicBezTo>
                  <a:cubicBezTo>
                    <a:pt x="12474" y="35067"/>
                    <a:pt x="12520" y="35080"/>
                    <a:pt x="12591" y="35113"/>
                  </a:cubicBezTo>
                  <a:cubicBezTo>
                    <a:pt x="12715" y="35177"/>
                    <a:pt x="12842" y="35209"/>
                    <a:pt x="12969" y="35209"/>
                  </a:cubicBezTo>
                  <a:cubicBezTo>
                    <a:pt x="13049" y="35209"/>
                    <a:pt x="13129" y="35196"/>
                    <a:pt x="13209" y="35171"/>
                  </a:cubicBezTo>
                  <a:cubicBezTo>
                    <a:pt x="13268" y="35158"/>
                    <a:pt x="13359" y="35119"/>
                    <a:pt x="13482" y="35054"/>
                  </a:cubicBezTo>
                  <a:lnTo>
                    <a:pt x="13866" y="34865"/>
                  </a:lnTo>
                  <a:cubicBezTo>
                    <a:pt x="14029" y="34787"/>
                    <a:pt x="14152" y="34722"/>
                    <a:pt x="14243" y="34657"/>
                  </a:cubicBezTo>
                  <a:cubicBezTo>
                    <a:pt x="14315" y="34612"/>
                    <a:pt x="14406" y="34547"/>
                    <a:pt x="14503" y="34469"/>
                  </a:cubicBezTo>
                  <a:cubicBezTo>
                    <a:pt x="14549" y="34436"/>
                    <a:pt x="14575" y="34404"/>
                    <a:pt x="14594" y="34371"/>
                  </a:cubicBezTo>
                  <a:cubicBezTo>
                    <a:pt x="14608" y="34339"/>
                    <a:pt x="14614" y="34287"/>
                    <a:pt x="14608" y="34209"/>
                  </a:cubicBezTo>
                  <a:lnTo>
                    <a:pt x="14542" y="33454"/>
                  </a:lnTo>
                  <a:cubicBezTo>
                    <a:pt x="14536" y="33298"/>
                    <a:pt x="14516" y="33161"/>
                    <a:pt x="14497" y="33057"/>
                  </a:cubicBezTo>
                  <a:cubicBezTo>
                    <a:pt x="14471" y="32960"/>
                    <a:pt x="14451" y="32888"/>
                    <a:pt x="14445" y="32843"/>
                  </a:cubicBezTo>
                  <a:cubicBezTo>
                    <a:pt x="14425" y="32752"/>
                    <a:pt x="14419" y="32680"/>
                    <a:pt x="14432" y="32615"/>
                  </a:cubicBezTo>
                  <a:close/>
                  <a:moveTo>
                    <a:pt x="4234" y="34469"/>
                  </a:moveTo>
                  <a:lnTo>
                    <a:pt x="4215" y="35899"/>
                  </a:lnTo>
                  <a:lnTo>
                    <a:pt x="4299" y="35906"/>
                  </a:lnTo>
                  <a:cubicBezTo>
                    <a:pt x="4507" y="35919"/>
                    <a:pt x="4683" y="35939"/>
                    <a:pt x="4826" y="35958"/>
                  </a:cubicBezTo>
                  <a:cubicBezTo>
                    <a:pt x="4911" y="35971"/>
                    <a:pt x="5041" y="35997"/>
                    <a:pt x="5210" y="36030"/>
                  </a:cubicBezTo>
                  <a:cubicBezTo>
                    <a:pt x="5289" y="36045"/>
                    <a:pt x="5353" y="36054"/>
                    <a:pt x="5405" y="36054"/>
                  </a:cubicBezTo>
                  <a:cubicBezTo>
                    <a:pt x="5438" y="36054"/>
                    <a:pt x="5466" y="36050"/>
                    <a:pt x="5489" y="36043"/>
                  </a:cubicBezTo>
                  <a:cubicBezTo>
                    <a:pt x="5515" y="36036"/>
                    <a:pt x="5535" y="36023"/>
                    <a:pt x="5548" y="36010"/>
                  </a:cubicBezTo>
                  <a:cubicBezTo>
                    <a:pt x="5561" y="35991"/>
                    <a:pt x="5567" y="35965"/>
                    <a:pt x="5567" y="35925"/>
                  </a:cubicBezTo>
                  <a:lnTo>
                    <a:pt x="5574" y="35834"/>
                  </a:lnTo>
                  <a:cubicBezTo>
                    <a:pt x="5574" y="35789"/>
                    <a:pt x="5580" y="35750"/>
                    <a:pt x="5587" y="35724"/>
                  </a:cubicBezTo>
                  <a:cubicBezTo>
                    <a:pt x="5593" y="35704"/>
                    <a:pt x="5606" y="35678"/>
                    <a:pt x="5619" y="35646"/>
                  </a:cubicBezTo>
                  <a:cubicBezTo>
                    <a:pt x="5645" y="35607"/>
                    <a:pt x="5659" y="35581"/>
                    <a:pt x="5665" y="35574"/>
                  </a:cubicBezTo>
                  <a:cubicBezTo>
                    <a:pt x="5685" y="35535"/>
                    <a:pt x="5704" y="35464"/>
                    <a:pt x="5724" y="35366"/>
                  </a:cubicBezTo>
                  <a:cubicBezTo>
                    <a:pt x="5763" y="35178"/>
                    <a:pt x="5782" y="35008"/>
                    <a:pt x="5802" y="34872"/>
                  </a:cubicBezTo>
                  <a:cubicBezTo>
                    <a:pt x="5802" y="34859"/>
                    <a:pt x="5802" y="34846"/>
                    <a:pt x="5815" y="34839"/>
                  </a:cubicBezTo>
                  <a:lnTo>
                    <a:pt x="5834" y="34839"/>
                  </a:lnTo>
                  <a:cubicBezTo>
                    <a:pt x="5841" y="34846"/>
                    <a:pt x="5841" y="34846"/>
                    <a:pt x="5841" y="34852"/>
                  </a:cubicBezTo>
                  <a:cubicBezTo>
                    <a:pt x="5828" y="35015"/>
                    <a:pt x="5815" y="35132"/>
                    <a:pt x="5802" y="35204"/>
                  </a:cubicBezTo>
                  <a:cubicBezTo>
                    <a:pt x="5782" y="35392"/>
                    <a:pt x="5743" y="35529"/>
                    <a:pt x="5691" y="35626"/>
                  </a:cubicBezTo>
                  <a:cubicBezTo>
                    <a:pt x="5659" y="35691"/>
                    <a:pt x="5639" y="35724"/>
                    <a:pt x="5639" y="35730"/>
                  </a:cubicBezTo>
                  <a:cubicBezTo>
                    <a:pt x="5626" y="35763"/>
                    <a:pt x="5619" y="35821"/>
                    <a:pt x="5619" y="35912"/>
                  </a:cubicBezTo>
                  <a:cubicBezTo>
                    <a:pt x="5613" y="35984"/>
                    <a:pt x="5600" y="36036"/>
                    <a:pt x="5574" y="36075"/>
                  </a:cubicBezTo>
                  <a:cubicBezTo>
                    <a:pt x="5522" y="36101"/>
                    <a:pt x="5463" y="36108"/>
                    <a:pt x="5392" y="36108"/>
                  </a:cubicBezTo>
                  <a:cubicBezTo>
                    <a:pt x="5346" y="36108"/>
                    <a:pt x="5281" y="36101"/>
                    <a:pt x="5197" y="36088"/>
                  </a:cubicBezTo>
                  <a:cubicBezTo>
                    <a:pt x="4833" y="36030"/>
                    <a:pt x="4501" y="35991"/>
                    <a:pt x="4215" y="35984"/>
                  </a:cubicBezTo>
                  <a:lnTo>
                    <a:pt x="4215" y="36153"/>
                  </a:lnTo>
                  <a:cubicBezTo>
                    <a:pt x="4436" y="36166"/>
                    <a:pt x="4735" y="36199"/>
                    <a:pt x="5119" y="36244"/>
                  </a:cubicBezTo>
                  <a:lnTo>
                    <a:pt x="5802" y="36329"/>
                  </a:lnTo>
                  <a:cubicBezTo>
                    <a:pt x="5802" y="36173"/>
                    <a:pt x="5828" y="36023"/>
                    <a:pt x="5880" y="35860"/>
                  </a:cubicBezTo>
                  <a:cubicBezTo>
                    <a:pt x="5906" y="35795"/>
                    <a:pt x="5925" y="35737"/>
                    <a:pt x="5938" y="35704"/>
                  </a:cubicBezTo>
                  <a:cubicBezTo>
                    <a:pt x="5958" y="35639"/>
                    <a:pt x="5971" y="35581"/>
                    <a:pt x="5977" y="35535"/>
                  </a:cubicBezTo>
                  <a:cubicBezTo>
                    <a:pt x="5990" y="35490"/>
                    <a:pt x="5990" y="35425"/>
                    <a:pt x="5990" y="35334"/>
                  </a:cubicBezTo>
                  <a:lnTo>
                    <a:pt x="5997" y="34625"/>
                  </a:lnTo>
                  <a:lnTo>
                    <a:pt x="5997" y="34625"/>
                  </a:lnTo>
                  <a:cubicBezTo>
                    <a:pt x="5918" y="34626"/>
                    <a:pt x="5839" y="34627"/>
                    <a:pt x="5761" y="34627"/>
                  </a:cubicBezTo>
                  <a:cubicBezTo>
                    <a:pt x="5492" y="34627"/>
                    <a:pt x="5228" y="34617"/>
                    <a:pt x="4976" y="34592"/>
                  </a:cubicBezTo>
                  <a:cubicBezTo>
                    <a:pt x="4761" y="34566"/>
                    <a:pt x="4650" y="34553"/>
                    <a:pt x="4631" y="34553"/>
                  </a:cubicBezTo>
                  <a:cubicBezTo>
                    <a:pt x="4475" y="34527"/>
                    <a:pt x="4345" y="34501"/>
                    <a:pt x="4234" y="34469"/>
                  </a:cubicBezTo>
                  <a:close/>
                  <a:moveTo>
                    <a:pt x="14601" y="35067"/>
                  </a:moveTo>
                  <a:cubicBezTo>
                    <a:pt x="14393" y="35210"/>
                    <a:pt x="14126" y="35340"/>
                    <a:pt x="13788" y="35457"/>
                  </a:cubicBezTo>
                  <a:cubicBezTo>
                    <a:pt x="13593" y="35529"/>
                    <a:pt x="13430" y="35574"/>
                    <a:pt x="13287" y="35594"/>
                  </a:cubicBezTo>
                  <a:cubicBezTo>
                    <a:pt x="13220" y="35606"/>
                    <a:pt x="13155" y="35612"/>
                    <a:pt x="13092" y="35612"/>
                  </a:cubicBezTo>
                  <a:cubicBezTo>
                    <a:pt x="12984" y="35612"/>
                    <a:pt x="12881" y="35594"/>
                    <a:pt x="12786" y="35561"/>
                  </a:cubicBezTo>
                  <a:cubicBezTo>
                    <a:pt x="12747" y="35548"/>
                    <a:pt x="12682" y="35522"/>
                    <a:pt x="12591" y="35477"/>
                  </a:cubicBezTo>
                  <a:cubicBezTo>
                    <a:pt x="12565" y="35464"/>
                    <a:pt x="12539" y="35457"/>
                    <a:pt x="12513" y="35444"/>
                  </a:cubicBezTo>
                  <a:lnTo>
                    <a:pt x="12513" y="35444"/>
                  </a:lnTo>
                  <a:cubicBezTo>
                    <a:pt x="12552" y="35678"/>
                    <a:pt x="12578" y="35925"/>
                    <a:pt x="12598" y="36192"/>
                  </a:cubicBezTo>
                  <a:cubicBezTo>
                    <a:pt x="12611" y="36329"/>
                    <a:pt x="12617" y="36485"/>
                    <a:pt x="12624" y="36647"/>
                  </a:cubicBezTo>
                  <a:cubicBezTo>
                    <a:pt x="12630" y="36654"/>
                    <a:pt x="12630" y="36654"/>
                    <a:pt x="12637" y="36660"/>
                  </a:cubicBezTo>
                  <a:cubicBezTo>
                    <a:pt x="12669" y="36680"/>
                    <a:pt x="12728" y="36699"/>
                    <a:pt x="12793" y="36706"/>
                  </a:cubicBezTo>
                  <a:lnTo>
                    <a:pt x="13346" y="36777"/>
                  </a:lnTo>
                  <a:cubicBezTo>
                    <a:pt x="13463" y="36797"/>
                    <a:pt x="13547" y="36797"/>
                    <a:pt x="13606" y="36797"/>
                  </a:cubicBezTo>
                  <a:cubicBezTo>
                    <a:pt x="13632" y="36790"/>
                    <a:pt x="13677" y="36784"/>
                    <a:pt x="13743" y="36771"/>
                  </a:cubicBezTo>
                  <a:cubicBezTo>
                    <a:pt x="13801" y="36764"/>
                    <a:pt x="13847" y="36758"/>
                    <a:pt x="13879" y="36751"/>
                  </a:cubicBezTo>
                  <a:cubicBezTo>
                    <a:pt x="13905" y="36751"/>
                    <a:pt x="13977" y="36758"/>
                    <a:pt x="14074" y="36764"/>
                  </a:cubicBezTo>
                  <a:cubicBezTo>
                    <a:pt x="14124" y="36772"/>
                    <a:pt x="14189" y="36775"/>
                    <a:pt x="14267" y="36775"/>
                  </a:cubicBezTo>
                  <a:cubicBezTo>
                    <a:pt x="14322" y="36775"/>
                    <a:pt x="14384" y="36774"/>
                    <a:pt x="14451" y="36771"/>
                  </a:cubicBezTo>
                  <a:cubicBezTo>
                    <a:pt x="14503" y="36771"/>
                    <a:pt x="14536" y="36758"/>
                    <a:pt x="14555" y="36745"/>
                  </a:cubicBezTo>
                  <a:cubicBezTo>
                    <a:pt x="14575" y="36725"/>
                    <a:pt x="14588" y="36686"/>
                    <a:pt x="14588" y="36634"/>
                  </a:cubicBezTo>
                  <a:cubicBezTo>
                    <a:pt x="14588" y="36478"/>
                    <a:pt x="14581" y="36368"/>
                    <a:pt x="14575" y="36290"/>
                  </a:cubicBezTo>
                  <a:cubicBezTo>
                    <a:pt x="14562" y="36179"/>
                    <a:pt x="14529" y="36017"/>
                    <a:pt x="14477" y="35795"/>
                  </a:cubicBezTo>
                  <a:lnTo>
                    <a:pt x="14386" y="35438"/>
                  </a:lnTo>
                  <a:cubicBezTo>
                    <a:pt x="14380" y="35418"/>
                    <a:pt x="14380" y="35405"/>
                    <a:pt x="14386" y="35392"/>
                  </a:cubicBezTo>
                  <a:cubicBezTo>
                    <a:pt x="14393" y="35386"/>
                    <a:pt x="14399" y="35379"/>
                    <a:pt x="14406" y="35379"/>
                  </a:cubicBezTo>
                  <a:cubicBezTo>
                    <a:pt x="14419" y="35379"/>
                    <a:pt x="14425" y="35386"/>
                    <a:pt x="14425" y="35392"/>
                  </a:cubicBezTo>
                  <a:lnTo>
                    <a:pt x="14419" y="35412"/>
                  </a:lnTo>
                  <a:cubicBezTo>
                    <a:pt x="14438" y="35425"/>
                    <a:pt x="14451" y="35444"/>
                    <a:pt x="14451" y="35470"/>
                  </a:cubicBezTo>
                  <a:lnTo>
                    <a:pt x="14594" y="36075"/>
                  </a:lnTo>
                  <a:cubicBezTo>
                    <a:pt x="14621" y="36192"/>
                    <a:pt x="14634" y="36374"/>
                    <a:pt x="14640" y="36615"/>
                  </a:cubicBezTo>
                  <a:cubicBezTo>
                    <a:pt x="14640" y="36725"/>
                    <a:pt x="14614" y="36790"/>
                    <a:pt x="14568" y="36816"/>
                  </a:cubicBezTo>
                  <a:cubicBezTo>
                    <a:pt x="14549" y="36826"/>
                    <a:pt x="14527" y="36832"/>
                    <a:pt x="14496" y="36832"/>
                  </a:cubicBezTo>
                  <a:cubicBezTo>
                    <a:pt x="14484" y="36832"/>
                    <a:pt x="14472" y="36831"/>
                    <a:pt x="14458" y="36829"/>
                  </a:cubicBezTo>
                  <a:lnTo>
                    <a:pt x="14100" y="36823"/>
                  </a:lnTo>
                  <a:cubicBezTo>
                    <a:pt x="13951" y="36823"/>
                    <a:pt x="13853" y="36829"/>
                    <a:pt x="13801" y="36836"/>
                  </a:cubicBezTo>
                  <a:cubicBezTo>
                    <a:pt x="13703" y="36855"/>
                    <a:pt x="13651" y="36862"/>
                    <a:pt x="13632" y="36862"/>
                  </a:cubicBezTo>
                  <a:cubicBezTo>
                    <a:pt x="13613" y="36864"/>
                    <a:pt x="13592" y="36865"/>
                    <a:pt x="13569" y="36865"/>
                  </a:cubicBezTo>
                  <a:cubicBezTo>
                    <a:pt x="13506" y="36865"/>
                    <a:pt x="13430" y="36859"/>
                    <a:pt x="13339" y="36849"/>
                  </a:cubicBezTo>
                  <a:lnTo>
                    <a:pt x="13001" y="36803"/>
                  </a:lnTo>
                  <a:cubicBezTo>
                    <a:pt x="12819" y="36777"/>
                    <a:pt x="12695" y="36751"/>
                    <a:pt x="12630" y="36738"/>
                  </a:cubicBezTo>
                  <a:cubicBezTo>
                    <a:pt x="12630" y="36784"/>
                    <a:pt x="12630" y="36836"/>
                    <a:pt x="12630" y="36895"/>
                  </a:cubicBezTo>
                  <a:lnTo>
                    <a:pt x="12637" y="36895"/>
                  </a:lnTo>
                  <a:cubicBezTo>
                    <a:pt x="12702" y="36901"/>
                    <a:pt x="12780" y="36921"/>
                    <a:pt x="12878" y="36953"/>
                  </a:cubicBezTo>
                  <a:cubicBezTo>
                    <a:pt x="13021" y="37005"/>
                    <a:pt x="13099" y="37031"/>
                    <a:pt x="13112" y="37031"/>
                  </a:cubicBezTo>
                  <a:cubicBezTo>
                    <a:pt x="13209" y="37057"/>
                    <a:pt x="13320" y="37070"/>
                    <a:pt x="13443" y="37077"/>
                  </a:cubicBezTo>
                  <a:cubicBezTo>
                    <a:pt x="13521" y="37077"/>
                    <a:pt x="13632" y="37070"/>
                    <a:pt x="13782" y="37057"/>
                  </a:cubicBezTo>
                  <a:lnTo>
                    <a:pt x="14640" y="36986"/>
                  </a:lnTo>
                  <a:cubicBezTo>
                    <a:pt x="14673" y="36979"/>
                    <a:pt x="14699" y="36973"/>
                    <a:pt x="14712" y="36960"/>
                  </a:cubicBezTo>
                  <a:cubicBezTo>
                    <a:pt x="14725" y="36953"/>
                    <a:pt x="14731" y="36934"/>
                    <a:pt x="14738" y="36895"/>
                  </a:cubicBezTo>
                  <a:cubicBezTo>
                    <a:pt x="14796" y="36615"/>
                    <a:pt x="14809" y="36309"/>
                    <a:pt x="14783" y="35971"/>
                  </a:cubicBezTo>
                  <a:cubicBezTo>
                    <a:pt x="14764" y="35763"/>
                    <a:pt x="14738" y="35561"/>
                    <a:pt x="14692" y="35353"/>
                  </a:cubicBezTo>
                  <a:cubicBezTo>
                    <a:pt x="14660" y="35230"/>
                    <a:pt x="14634" y="35132"/>
                    <a:pt x="14601" y="35067"/>
                  </a:cubicBezTo>
                  <a:close/>
                  <a:moveTo>
                    <a:pt x="4215" y="36452"/>
                  </a:moveTo>
                  <a:lnTo>
                    <a:pt x="4208" y="36719"/>
                  </a:lnTo>
                  <a:cubicBezTo>
                    <a:pt x="4208" y="36895"/>
                    <a:pt x="4202" y="37025"/>
                    <a:pt x="4195" y="37109"/>
                  </a:cubicBezTo>
                  <a:cubicBezTo>
                    <a:pt x="4176" y="37246"/>
                    <a:pt x="4150" y="37363"/>
                    <a:pt x="4104" y="37467"/>
                  </a:cubicBezTo>
                  <a:cubicBezTo>
                    <a:pt x="4112" y="37466"/>
                    <a:pt x="4121" y="37465"/>
                    <a:pt x="4130" y="37465"/>
                  </a:cubicBezTo>
                  <a:cubicBezTo>
                    <a:pt x="4173" y="37465"/>
                    <a:pt x="4227" y="37477"/>
                    <a:pt x="4286" y="37493"/>
                  </a:cubicBezTo>
                  <a:cubicBezTo>
                    <a:pt x="4377" y="37519"/>
                    <a:pt x="4514" y="37558"/>
                    <a:pt x="4689" y="37610"/>
                  </a:cubicBezTo>
                  <a:cubicBezTo>
                    <a:pt x="4846" y="37655"/>
                    <a:pt x="4982" y="37681"/>
                    <a:pt x="5099" y="37694"/>
                  </a:cubicBezTo>
                  <a:cubicBezTo>
                    <a:pt x="5125" y="37694"/>
                    <a:pt x="5151" y="37694"/>
                    <a:pt x="5171" y="37688"/>
                  </a:cubicBezTo>
                  <a:cubicBezTo>
                    <a:pt x="5177" y="37688"/>
                    <a:pt x="5197" y="37675"/>
                    <a:pt x="5236" y="37649"/>
                  </a:cubicBezTo>
                  <a:cubicBezTo>
                    <a:pt x="5327" y="37564"/>
                    <a:pt x="5385" y="37493"/>
                    <a:pt x="5411" y="37441"/>
                  </a:cubicBezTo>
                  <a:cubicBezTo>
                    <a:pt x="5418" y="37428"/>
                    <a:pt x="5431" y="37382"/>
                    <a:pt x="5444" y="37311"/>
                  </a:cubicBezTo>
                  <a:cubicBezTo>
                    <a:pt x="5483" y="37142"/>
                    <a:pt x="5535" y="36979"/>
                    <a:pt x="5619" y="36816"/>
                  </a:cubicBezTo>
                  <a:cubicBezTo>
                    <a:pt x="5619" y="36802"/>
                    <a:pt x="5627" y="36795"/>
                    <a:pt x="5636" y="36795"/>
                  </a:cubicBezTo>
                  <a:cubicBezTo>
                    <a:pt x="5639" y="36795"/>
                    <a:pt x="5642" y="36795"/>
                    <a:pt x="5645" y="36797"/>
                  </a:cubicBezTo>
                  <a:cubicBezTo>
                    <a:pt x="5652" y="36836"/>
                    <a:pt x="5639" y="36895"/>
                    <a:pt x="5606" y="36973"/>
                  </a:cubicBezTo>
                  <a:cubicBezTo>
                    <a:pt x="5561" y="37070"/>
                    <a:pt x="5528" y="37181"/>
                    <a:pt x="5502" y="37291"/>
                  </a:cubicBezTo>
                  <a:cubicBezTo>
                    <a:pt x="5483" y="37395"/>
                    <a:pt x="5463" y="37467"/>
                    <a:pt x="5444" y="37506"/>
                  </a:cubicBezTo>
                  <a:cubicBezTo>
                    <a:pt x="5424" y="37545"/>
                    <a:pt x="5392" y="37584"/>
                    <a:pt x="5353" y="37623"/>
                  </a:cubicBezTo>
                  <a:cubicBezTo>
                    <a:pt x="5327" y="37649"/>
                    <a:pt x="5288" y="37681"/>
                    <a:pt x="5236" y="37727"/>
                  </a:cubicBezTo>
                  <a:cubicBezTo>
                    <a:pt x="5223" y="37746"/>
                    <a:pt x="5210" y="37753"/>
                    <a:pt x="5197" y="37759"/>
                  </a:cubicBezTo>
                  <a:cubicBezTo>
                    <a:pt x="5190" y="37763"/>
                    <a:pt x="5182" y="37764"/>
                    <a:pt x="5174" y="37764"/>
                  </a:cubicBezTo>
                  <a:cubicBezTo>
                    <a:pt x="5166" y="37764"/>
                    <a:pt x="5158" y="37763"/>
                    <a:pt x="5151" y="37759"/>
                  </a:cubicBezTo>
                  <a:cubicBezTo>
                    <a:pt x="4989" y="37746"/>
                    <a:pt x="4820" y="37720"/>
                    <a:pt x="4644" y="37675"/>
                  </a:cubicBezTo>
                  <a:lnTo>
                    <a:pt x="4312" y="37584"/>
                  </a:lnTo>
                  <a:cubicBezTo>
                    <a:pt x="4208" y="37558"/>
                    <a:pt x="4130" y="37545"/>
                    <a:pt x="4091" y="37538"/>
                  </a:cubicBezTo>
                  <a:lnTo>
                    <a:pt x="4072" y="37538"/>
                  </a:lnTo>
                  <a:cubicBezTo>
                    <a:pt x="4052" y="37564"/>
                    <a:pt x="4033" y="37590"/>
                    <a:pt x="4013" y="37623"/>
                  </a:cubicBezTo>
                  <a:cubicBezTo>
                    <a:pt x="4098" y="37636"/>
                    <a:pt x="4215" y="37668"/>
                    <a:pt x="4371" y="37714"/>
                  </a:cubicBezTo>
                  <a:lnTo>
                    <a:pt x="5281" y="37981"/>
                  </a:lnTo>
                  <a:cubicBezTo>
                    <a:pt x="5291" y="37984"/>
                    <a:pt x="5301" y="37985"/>
                    <a:pt x="5311" y="37985"/>
                  </a:cubicBezTo>
                  <a:cubicBezTo>
                    <a:pt x="5320" y="37985"/>
                    <a:pt x="5330" y="37984"/>
                    <a:pt x="5340" y="37981"/>
                  </a:cubicBezTo>
                  <a:lnTo>
                    <a:pt x="5366" y="37955"/>
                  </a:lnTo>
                  <a:cubicBezTo>
                    <a:pt x="5496" y="37772"/>
                    <a:pt x="5574" y="37636"/>
                    <a:pt x="5619" y="37545"/>
                  </a:cubicBezTo>
                  <a:cubicBezTo>
                    <a:pt x="5672" y="37421"/>
                    <a:pt x="5724" y="37239"/>
                    <a:pt x="5769" y="36992"/>
                  </a:cubicBezTo>
                  <a:cubicBezTo>
                    <a:pt x="5789" y="36875"/>
                    <a:pt x="5802" y="36784"/>
                    <a:pt x="5802" y="36712"/>
                  </a:cubicBezTo>
                  <a:cubicBezTo>
                    <a:pt x="5730" y="36699"/>
                    <a:pt x="5626" y="36686"/>
                    <a:pt x="5483" y="36673"/>
                  </a:cubicBezTo>
                  <a:cubicBezTo>
                    <a:pt x="5340" y="36667"/>
                    <a:pt x="5236" y="36654"/>
                    <a:pt x="5164" y="36634"/>
                  </a:cubicBezTo>
                  <a:cubicBezTo>
                    <a:pt x="5034" y="36595"/>
                    <a:pt x="4937" y="36563"/>
                    <a:pt x="4872" y="36550"/>
                  </a:cubicBezTo>
                  <a:lnTo>
                    <a:pt x="4637" y="36530"/>
                  </a:lnTo>
                  <a:cubicBezTo>
                    <a:pt x="4533" y="36524"/>
                    <a:pt x="4390" y="36498"/>
                    <a:pt x="4215" y="36452"/>
                  </a:cubicBezTo>
                  <a:close/>
                  <a:moveTo>
                    <a:pt x="12637" y="37226"/>
                  </a:moveTo>
                  <a:lnTo>
                    <a:pt x="12637" y="37252"/>
                  </a:lnTo>
                  <a:cubicBezTo>
                    <a:pt x="12643" y="37642"/>
                    <a:pt x="12637" y="37987"/>
                    <a:pt x="12624" y="38286"/>
                  </a:cubicBezTo>
                  <a:cubicBezTo>
                    <a:pt x="12767" y="38319"/>
                    <a:pt x="12897" y="38345"/>
                    <a:pt x="13034" y="38358"/>
                  </a:cubicBezTo>
                  <a:cubicBezTo>
                    <a:pt x="13112" y="38370"/>
                    <a:pt x="13188" y="38375"/>
                    <a:pt x="13259" y="38375"/>
                  </a:cubicBezTo>
                  <a:cubicBezTo>
                    <a:pt x="13300" y="38375"/>
                    <a:pt x="13340" y="38373"/>
                    <a:pt x="13378" y="38371"/>
                  </a:cubicBezTo>
                  <a:cubicBezTo>
                    <a:pt x="13430" y="38364"/>
                    <a:pt x="13502" y="38351"/>
                    <a:pt x="13599" y="38338"/>
                  </a:cubicBezTo>
                  <a:cubicBezTo>
                    <a:pt x="13651" y="38338"/>
                    <a:pt x="13710" y="38345"/>
                    <a:pt x="13762" y="38351"/>
                  </a:cubicBezTo>
                  <a:lnTo>
                    <a:pt x="14087" y="38377"/>
                  </a:lnTo>
                  <a:cubicBezTo>
                    <a:pt x="14137" y="38385"/>
                    <a:pt x="14180" y="38388"/>
                    <a:pt x="14214" y="38388"/>
                  </a:cubicBezTo>
                  <a:cubicBezTo>
                    <a:pt x="14239" y="38388"/>
                    <a:pt x="14260" y="38387"/>
                    <a:pt x="14276" y="38384"/>
                  </a:cubicBezTo>
                  <a:cubicBezTo>
                    <a:pt x="14341" y="38371"/>
                    <a:pt x="14393" y="38345"/>
                    <a:pt x="14432" y="38299"/>
                  </a:cubicBezTo>
                  <a:cubicBezTo>
                    <a:pt x="14464" y="38260"/>
                    <a:pt x="14477" y="38189"/>
                    <a:pt x="14484" y="38098"/>
                  </a:cubicBezTo>
                  <a:cubicBezTo>
                    <a:pt x="14490" y="37968"/>
                    <a:pt x="14503" y="37786"/>
                    <a:pt x="14529" y="37545"/>
                  </a:cubicBezTo>
                  <a:cubicBezTo>
                    <a:pt x="14529" y="37532"/>
                    <a:pt x="14536" y="37512"/>
                    <a:pt x="14542" y="37506"/>
                  </a:cubicBezTo>
                  <a:cubicBezTo>
                    <a:pt x="14550" y="37499"/>
                    <a:pt x="14557" y="37494"/>
                    <a:pt x="14564" y="37494"/>
                  </a:cubicBezTo>
                  <a:cubicBezTo>
                    <a:pt x="14570" y="37494"/>
                    <a:pt x="14576" y="37497"/>
                    <a:pt x="14581" y="37506"/>
                  </a:cubicBezTo>
                  <a:lnTo>
                    <a:pt x="14581" y="37525"/>
                  </a:lnTo>
                  <a:cubicBezTo>
                    <a:pt x="14562" y="37701"/>
                    <a:pt x="14549" y="37903"/>
                    <a:pt x="14536" y="38117"/>
                  </a:cubicBezTo>
                  <a:cubicBezTo>
                    <a:pt x="14536" y="38221"/>
                    <a:pt x="14516" y="38293"/>
                    <a:pt x="14484" y="38345"/>
                  </a:cubicBezTo>
                  <a:cubicBezTo>
                    <a:pt x="14445" y="38390"/>
                    <a:pt x="14386" y="38423"/>
                    <a:pt x="14308" y="38442"/>
                  </a:cubicBezTo>
                  <a:cubicBezTo>
                    <a:pt x="14289" y="38445"/>
                    <a:pt x="14266" y="38447"/>
                    <a:pt x="14239" y="38447"/>
                  </a:cubicBezTo>
                  <a:cubicBezTo>
                    <a:pt x="14200" y="38447"/>
                    <a:pt x="14154" y="38443"/>
                    <a:pt x="14100" y="38436"/>
                  </a:cubicBezTo>
                  <a:lnTo>
                    <a:pt x="13710" y="38403"/>
                  </a:lnTo>
                  <a:cubicBezTo>
                    <a:pt x="13651" y="38397"/>
                    <a:pt x="13599" y="38397"/>
                    <a:pt x="13554" y="38397"/>
                  </a:cubicBezTo>
                  <a:cubicBezTo>
                    <a:pt x="13528" y="38397"/>
                    <a:pt x="13495" y="38403"/>
                    <a:pt x="13456" y="38410"/>
                  </a:cubicBezTo>
                  <a:cubicBezTo>
                    <a:pt x="13404" y="38423"/>
                    <a:pt x="13372" y="38429"/>
                    <a:pt x="13359" y="38429"/>
                  </a:cubicBezTo>
                  <a:cubicBezTo>
                    <a:pt x="13307" y="38436"/>
                    <a:pt x="13242" y="38436"/>
                    <a:pt x="13170" y="38436"/>
                  </a:cubicBezTo>
                  <a:cubicBezTo>
                    <a:pt x="13131" y="38429"/>
                    <a:pt x="13073" y="38423"/>
                    <a:pt x="12988" y="38416"/>
                  </a:cubicBezTo>
                  <a:cubicBezTo>
                    <a:pt x="12865" y="38397"/>
                    <a:pt x="12741" y="38377"/>
                    <a:pt x="12624" y="38358"/>
                  </a:cubicBezTo>
                  <a:cubicBezTo>
                    <a:pt x="12617" y="38371"/>
                    <a:pt x="12617" y="38390"/>
                    <a:pt x="12617" y="38403"/>
                  </a:cubicBezTo>
                  <a:cubicBezTo>
                    <a:pt x="12702" y="38429"/>
                    <a:pt x="12832" y="38462"/>
                    <a:pt x="13001" y="38501"/>
                  </a:cubicBezTo>
                  <a:cubicBezTo>
                    <a:pt x="13144" y="38540"/>
                    <a:pt x="13274" y="38559"/>
                    <a:pt x="13385" y="38572"/>
                  </a:cubicBezTo>
                  <a:cubicBezTo>
                    <a:pt x="13449" y="38577"/>
                    <a:pt x="13530" y="38582"/>
                    <a:pt x="13624" y="38582"/>
                  </a:cubicBezTo>
                  <a:cubicBezTo>
                    <a:pt x="13664" y="38582"/>
                    <a:pt x="13705" y="38581"/>
                    <a:pt x="13749" y="38579"/>
                  </a:cubicBezTo>
                  <a:cubicBezTo>
                    <a:pt x="13970" y="38566"/>
                    <a:pt x="14094" y="38566"/>
                    <a:pt x="14120" y="38566"/>
                  </a:cubicBezTo>
                  <a:cubicBezTo>
                    <a:pt x="14211" y="38566"/>
                    <a:pt x="14334" y="38566"/>
                    <a:pt x="14503" y="38579"/>
                  </a:cubicBezTo>
                  <a:cubicBezTo>
                    <a:pt x="14512" y="38581"/>
                    <a:pt x="14520" y="38581"/>
                    <a:pt x="14528" y="38581"/>
                  </a:cubicBezTo>
                  <a:cubicBezTo>
                    <a:pt x="14549" y="38581"/>
                    <a:pt x="14567" y="38575"/>
                    <a:pt x="14581" y="38566"/>
                  </a:cubicBezTo>
                  <a:cubicBezTo>
                    <a:pt x="14594" y="38553"/>
                    <a:pt x="14601" y="38527"/>
                    <a:pt x="14608" y="38501"/>
                  </a:cubicBezTo>
                  <a:cubicBezTo>
                    <a:pt x="14660" y="38221"/>
                    <a:pt x="14686" y="38007"/>
                    <a:pt x="14699" y="37864"/>
                  </a:cubicBezTo>
                  <a:cubicBezTo>
                    <a:pt x="14712" y="37662"/>
                    <a:pt x="14705" y="37480"/>
                    <a:pt x="14686" y="37324"/>
                  </a:cubicBezTo>
                  <a:lnTo>
                    <a:pt x="14035" y="37441"/>
                  </a:lnTo>
                  <a:cubicBezTo>
                    <a:pt x="13894" y="37468"/>
                    <a:pt x="13785" y="37481"/>
                    <a:pt x="13715" y="37481"/>
                  </a:cubicBezTo>
                  <a:cubicBezTo>
                    <a:pt x="13701" y="37481"/>
                    <a:pt x="13688" y="37481"/>
                    <a:pt x="13677" y="37480"/>
                  </a:cubicBezTo>
                  <a:cubicBezTo>
                    <a:pt x="13612" y="37480"/>
                    <a:pt x="13515" y="37467"/>
                    <a:pt x="13391" y="37447"/>
                  </a:cubicBezTo>
                  <a:cubicBezTo>
                    <a:pt x="13144" y="37395"/>
                    <a:pt x="12975" y="37356"/>
                    <a:pt x="12891" y="37330"/>
                  </a:cubicBezTo>
                  <a:cubicBezTo>
                    <a:pt x="12799" y="37298"/>
                    <a:pt x="12715" y="37265"/>
                    <a:pt x="12637" y="37226"/>
                  </a:cubicBezTo>
                  <a:close/>
                  <a:moveTo>
                    <a:pt x="3805" y="37870"/>
                  </a:moveTo>
                  <a:cubicBezTo>
                    <a:pt x="3772" y="37909"/>
                    <a:pt x="3727" y="37948"/>
                    <a:pt x="3688" y="37987"/>
                  </a:cubicBezTo>
                  <a:cubicBezTo>
                    <a:pt x="3584" y="38085"/>
                    <a:pt x="3473" y="38182"/>
                    <a:pt x="3363" y="38273"/>
                  </a:cubicBezTo>
                  <a:cubicBezTo>
                    <a:pt x="3395" y="38280"/>
                    <a:pt x="3421" y="38286"/>
                    <a:pt x="3460" y="38293"/>
                  </a:cubicBezTo>
                  <a:cubicBezTo>
                    <a:pt x="3493" y="38306"/>
                    <a:pt x="3545" y="38325"/>
                    <a:pt x="3616" y="38364"/>
                  </a:cubicBezTo>
                  <a:cubicBezTo>
                    <a:pt x="3642" y="38371"/>
                    <a:pt x="3688" y="38377"/>
                    <a:pt x="3753" y="38377"/>
                  </a:cubicBezTo>
                  <a:cubicBezTo>
                    <a:pt x="3877" y="38390"/>
                    <a:pt x="3994" y="38429"/>
                    <a:pt x="4117" y="38488"/>
                  </a:cubicBezTo>
                  <a:cubicBezTo>
                    <a:pt x="4241" y="38540"/>
                    <a:pt x="4319" y="38572"/>
                    <a:pt x="4345" y="38579"/>
                  </a:cubicBezTo>
                  <a:cubicBezTo>
                    <a:pt x="4390" y="38592"/>
                    <a:pt x="4462" y="38605"/>
                    <a:pt x="4566" y="38611"/>
                  </a:cubicBezTo>
                  <a:cubicBezTo>
                    <a:pt x="4618" y="38611"/>
                    <a:pt x="4650" y="38605"/>
                    <a:pt x="4663" y="38605"/>
                  </a:cubicBezTo>
                  <a:cubicBezTo>
                    <a:pt x="4702" y="38592"/>
                    <a:pt x="4735" y="38566"/>
                    <a:pt x="4781" y="38527"/>
                  </a:cubicBezTo>
                  <a:lnTo>
                    <a:pt x="4924" y="38397"/>
                  </a:lnTo>
                  <a:cubicBezTo>
                    <a:pt x="4943" y="38377"/>
                    <a:pt x="4956" y="38364"/>
                    <a:pt x="4963" y="38351"/>
                  </a:cubicBezTo>
                  <a:lnTo>
                    <a:pt x="4989" y="38306"/>
                  </a:lnTo>
                  <a:cubicBezTo>
                    <a:pt x="4995" y="38299"/>
                    <a:pt x="5002" y="38299"/>
                    <a:pt x="5015" y="38299"/>
                  </a:cubicBezTo>
                  <a:cubicBezTo>
                    <a:pt x="5017" y="38297"/>
                    <a:pt x="5018" y="38297"/>
                    <a:pt x="5020" y="38297"/>
                  </a:cubicBezTo>
                  <a:cubicBezTo>
                    <a:pt x="5025" y="38297"/>
                    <a:pt x="5030" y="38301"/>
                    <a:pt x="5034" y="38306"/>
                  </a:cubicBezTo>
                  <a:cubicBezTo>
                    <a:pt x="5034" y="38312"/>
                    <a:pt x="5034" y="38319"/>
                    <a:pt x="5034" y="38332"/>
                  </a:cubicBezTo>
                  <a:cubicBezTo>
                    <a:pt x="5021" y="38377"/>
                    <a:pt x="4989" y="38423"/>
                    <a:pt x="4924" y="38481"/>
                  </a:cubicBezTo>
                  <a:lnTo>
                    <a:pt x="4781" y="38611"/>
                  </a:lnTo>
                  <a:cubicBezTo>
                    <a:pt x="4748" y="38637"/>
                    <a:pt x="4722" y="38657"/>
                    <a:pt x="4702" y="38670"/>
                  </a:cubicBezTo>
                  <a:cubicBezTo>
                    <a:pt x="4684" y="38675"/>
                    <a:pt x="4656" y="38679"/>
                    <a:pt x="4623" y="38679"/>
                  </a:cubicBezTo>
                  <a:cubicBezTo>
                    <a:pt x="4609" y="38679"/>
                    <a:pt x="4594" y="38678"/>
                    <a:pt x="4579" y="38676"/>
                  </a:cubicBezTo>
                  <a:cubicBezTo>
                    <a:pt x="4468" y="38670"/>
                    <a:pt x="4390" y="38657"/>
                    <a:pt x="4338" y="38644"/>
                  </a:cubicBezTo>
                  <a:cubicBezTo>
                    <a:pt x="4280" y="38631"/>
                    <a:pt x="4221" y="38605"/>
                    <a:pt x="4169" y="38585"/>
                  </a:cubicBezTo>
                  <a:cubicBezTo>
                    <a:pt x="4039" y="38533"/>
                    <a:pt x="3948" y="38501"/>
                    <a:pt x="3890" y="38481"/>
                  </a:cubicBezTo>
                  <a:cubicBezTo>
                    <a:pt x="3844" y="38468"/>
                    <a:pt x="3805" y="38455"/>
                    <a:pt x="3766" y="38455"/>
                  </a:cubicBezTo>
                  <a:cubicBezTo>
                    <a:pt x="3707" y="38455"/>
                    <a:pt x="3668" y="38455"/>
                    <a:pt x="3642" y="38449"/>
                  </a:cubicBezTo>
                  <a:lnTo>
                    <a:pt x="3506" y="38397"/>
                  </a:lnTo>
                  <a:cubicBezTo>
                    <a:pt x="3493" y="38390"/>
                    <a:pt x="3447" y="38377"/>
                    <a:pt x="3369" y="38358"/>
                  </a:cubicBezTo>
                  <a:lnTo>
                    <a:pt x="3291" y="38338"/>
                  </a:lnTo>
                  <a:cubicBezTo>
                    <a:pt x="3265" y="38358"/>
                    <a:pt x="3233" y="38384"/>
                    <a:pt x="3207" y="38410"/>
                  </a:cubicBezTo>
                  <a:cubicBezTo>
                    <a:pt x="3298" y="38449"/>
                    <a:pt x="3415" y="38488"/>
                    <a:pt x="3551" y="38527"/>
                  </a:cubicBezTo>
                  <a:cubicBezTo>
                    <a:pt x="3779" y="38598"/>
                    <a:pt x="3935" y="38650"/>
                    <a:pt x="4020" y="38683"/>
                  </a:cubicBezTo>
                  <a:cubicBezTo>
                    <a:pt x="4111" y="38716"/>
                    <a:pt x="4241" y="38768"/>
                    <a:pt x="4410" y="38833"/>
                  </a:cubicBezTo>
                  <a:cubicBezTo>
                    <a:pt x="4529" y="38872"/>
                    <a:pt x="4637" y="38889"/>
                    <a:pt x="4730" y="38889"/>
                  </a:cubicBezTo>
                  <a:cubicBezTo>
                    <a:pt x="4759" y="38889"/>
                    <a:pt x="4787" y="38888"/>
                    <a:pt x="4813" y="38885"/>
                  </a:cubicBezTo>
                  <a:cubicBezTo>
                    <a:pt x="4943" y="38689"/>
                    <a:pt x="5073" y="38507"/>
                    <a:pt x="5210" y="38338"/>
                  </a:cubicBezTo>
                  <a:cubicBezTo>
                    <a:pt x="5002" y="38241"/>
                    <a:pt x="4852" y="38176"/>
                    <a:pt x="4768" y="38143"/>
                  </a:cubicBezTo>
                  <a:cubicBezTo>
                    <a:pt x="4715" y="38124"/>
                    <a:pt x="4637" y="38098"/>
                    <a:pt x="4540" y="38065"/>
                  </a:cubicBezTo>
                  <a:cubicBezTo>
                    <a:pt x="4345" y="38000"/>
                    <a:pt x="4215" y="37961"/>
                    <a:pt x="4130" y="37942"/>
                  </a:cubicBezTo>
                  <a:cubicBezTo>
                    <a:pt x="4013" y="37909"/>
                    <a:pt x="3909" y="37883"/>
                    <a:pt x="3805" y="37870"/>
                  </a:cubicBezTo>
                  <a:close/>
                  <a:moveTo>
                    <a:pt x="12591" y="38709"/>
                  </a:moveTo>
                  <a:cubicBezTo>
                    <a:pt x="12565" y="38976"/>
                    <a:pt x="12526" y="39223"/>
                    <a:pt x="12481" y="39457"/>
                  </a:cubicBezTo>
                  <a:cubicBezTo>
                    <a:pt x="12554" y="39452"/>
                    <a:pt x="12621" y="39448"/>
                    <a:pt x="12680" y="39448"/>
                  </a:cubicBezTo>
                  <a:cubicBezTo>
                    <a:pt x="12704" y="39448"/>
                    <a:pt x="12727" y="39449"/>
                    <a:pt x="12747" y="39450"/>
                  </a:cubicBezTo>
                  <a:cubicBezTo>
                    <a:pt x="12806" y="39450"/>
                    <a:pt x="12969" y="39450"/>
                    <a:pt x="13242" y="39463"/>
                  </a:cubicBezTo>
                  <a:lnTo>
                    <a:pt x="13782" y="39470"/>
                  </a:lnTo>
                  <a:cubicBezTo>
                    <a:pt x="14022" y="39470"/>
                    <a:pt x="14211" y="39463"/>
                    <a:pt x="14347" y="39437"/>
                  </a:cubicBezTo>
                  <a:cubicBezTo>
                    <a:pt x="14360" y="39418"/>
                    <a:pt x="14367" y="39385"/>
                    <a:pt x="14367" y="39346"/>
                  </a:cubicBezTo>
                  <a:lnTo>
                    <a:pt x="14367" y="39255"/>
                  </a:lnTo>
                  <a:cubicBezTo>
                    <a:pt x="14367" y="39197"/>
                    <a:pt x="14380" y="39132"/>
                    <a:pt x="14406" y="39054"/>
                  </a:cubicBezTo>
                  <a:cubicBezTo>
                    <a:pt x="14412" y="39034"/>
                    <a:pt x="14419" y="39021"/>
                    <a:pt x="14425" y="39015"/>
                  </a:cubicBezTo>
                  <a:cubicBezTo>
                    <a:pt x="14430" y="39010"/>
                    <a:pt x="14438" y="39005"/>
                    <a:pt x="14444" y="39005"/>
                  </a:cubicBezTo>
                  <a:cubicBezTo>
                    <a:pt x="14447" y="39005"/>
                    <a:pt x="14450" y="39006"/>
                    <a:pt x="14451" y="39008"/>
                  </a:cubicBezTo>
                  <a:cubicBezTo>
                    <a:pt x="14464" y="39008"/>
                    <a:pt x="14471" y="39008"/>
                    <a:pt x="14477" y="39015"/>
                  </a:cubicBezTo>
                  <a:cubicBezTo>
                    <a:pt x="14438" y="39138"/>
                    <a:pt x="14419" y="39262"/>
                    <a:pt x="14425" y="39385"/>
                  </a:cubicBezTo>
                  <a:cubicBezTo>
                    <a:pt x="14425" y="39437"/>
                    <a:pt x="14419" y="39470"/>
                    <a:pt x="14399" y="39483"/>
                  </a:cubicBezTo>
                  <a:cubicBezTo>
                    <a:pt x="14386" y="39496"/>
                    <a:pt x="14360" y="39502"/>
                    <a:pt x="14334" y="39502"/>
                  </a:cubicBezTo>
                  <a:lnTo>
                    <a:pt x="13892" y="39541"/>
                  </a:lnTo>
                  <a:lnTo>
                    <a:pt x="13339" y="39528"/>
                  </a:lnTo>
                  <a:cubicBezTo>
                    <a:pt x="13160" y="39522"/>
                    <a:pt x="12999" y="39519"/>
                    <a:pt x="12854" y="39519"/>
                  </a:cubicBezTo>
                  <a:cubicBezTo>
                    <a:pt x="12708" y="39519"/>
                    <a:pt x="12578" y="39522"/>
                    <a:pt x="12461" y="39528"/>
                  </a:cubicBezTo>
                  <a:cubicBezTo>
                    <a:pt x="12448" y="39593"/>
                    <a:pt x="12435" y="39659"/>
                    <a:pt x="12416" y="39724"/>
                  </a:cubicBezTo>
                  <a:cubicBezTo>
                    <a:pt x="12539" y="39717"/>
                    <a:pt x="12695" y="39711"/>
                    <a:pt x="12884" y="39711"/>
                  </a:cubicBezTo>
                  <a:lnTo>
                    <a:pt x="13938" y="39704"/>
                  </a:lnTo>
                  <a:cubicBezTo>
                    <a:pt x="14042" y="39704"/>
                    <a:pt x="14113" y="39704"/>
                    <a:pt x="14172" y="39711"/>
                  </a:cubicBezTo>
                  <a:cubicBezTo>
                    <a:pt x="14256" y="39717"/>
                    <a:pt x="14334" y="39724"/>
                    <a:pt x="14399" y="39743"/>
                  </a:cubicBezTo>
                  <a:cubicBezTo>
                    <a:pt x="14409" y="39746"/>
                    <a:pt x="14417" y="39748"/>
                    <a:pt x="14425" y="39748"/>
                  </a:cubicBezTo>
                  <a:cubicBezTo>
                    <a:pt x="14432" y="39748"/>
                    <a:pt x="14438" y="39746"/>
                    <a:pt x="14445" y="39743"/>
                  </a:cubicBezTo>
                  <a:cubicBezTo>
                    <a:pt x="14458" y="39737"/>
                    <a:pt x="14471" y="39717"/>
                    <a:pt x="14477" y="39691"/>
                  </a:cubicBezTo>
                  <a:cubicBezTo>
                    <a:pt x="14523" y="39541"/>
                    <a:pt x="14549" y="39372"/>
                    <a:pt x="14555" y="39197"/>
                  </a:cubicBezTo>
                  <a:cubicBezTo>
                    <a:pt x="14555" y="39125"/>
                    <a:pt x="14562" y="39073"/>
                    <a:pt x="14568" y="39034"/>
                  </a:cubicBezTo>
                  <a:cubicBezTo>
                    <a:pt x="14588" y="38982"/>
                    <a:pt x="14588" y="38950"/>
                    <a:pt x="14568" y="38930"/>
                  </a:cubicBezTo>
                  <a:cubicBezTo>
                    <a:pt x="14559" y="38915"/>
                    <a:pt x="14538" y="38908"/>
                    <a:pt x="14509" y="38908"/>
                  </a:cubicBezTo>
                  <a:cubicBezTo>
                    <a:pt x="14499" y="38908"/>
                    <a:pt x="14489" y="38909"/>
                    <a:pt x="14477" y="38911"/>
                  </a:cubicBezTo>
                  <a:cubicBezTo>
                    <a:pt x="14423" y="38915"/>
                    <a:pt x="14361" y="38917"/>
                    <a:pt x="14290" y="38917"/>
                  </a:cubicBezTo>
                  <a:cubicBezTo>
                    <a:pt x="14149" y="38917"/>
                    <a:pt x="13972" y="38908"/>
                    <a:pt x="13756" y="38891"/>
                  </a:cubicBezTo>
                  <a:cubicBezTo>
                    <a:pt x="13411" y="38865"/>
                    <a:pt x="13125" y="38833"/>
                    <a:pt x="12904" y="38800"/>
                  </a:cubicBezTo>
                  <a:cubicBezTo>
                    <a:pt x="12760" y="38774"/>
                    <a:pt x="12663" y="38742"/>
                    <a:pt x="12591" y="38709"/>
                  </a:cubicBezTo>
                  <a:close/>
                  <a:moveTo>
                    <a:pt x="2693" y="39372"/>
                  </a:moveTo>
                  <a:cubicBezTo>
                    <a:pt x="2712" y="39379"/>
                    <a:pt x="2732" y="39398"/>
                    <a:pt x="2758" y="39418"/>
                  </a:cubicBezTo>
                  <a:cubicBezTo>
                    <a:pt x="2777" y="39437"/>
                    <a:pt x="2797" y="39470"/>
                    <a:pt x="2829" y="39515"/>
                  </a:cubicBezTo>
                  <a:lnTo>
                    <a:pt x="2986" y="39763"/>
                  </a:lnTo>
                  <a:lnTo>
                    <a:pt x="3031" y="39821"/>
                  </a:lnTo>
                  <a:cubicBezTo>
                    <a:pt x="3090" y="39880"/>
                    <a:pt x="3155" y="39977"/>
                    <a:pt x="3233" y="40101"/>
                  </a:cubicBezTo>
                  <a:cubicBezTo>
                    <a:pt x="3252" y="40127"/>
                    <a:pt x="3259" y="40153"/>
                    <a:pt x="3265" y="40166"/>
                  </a:cubicBezTo>
                  <a:cubicBezTo>
                    <a:pt x="3265" y="40185"/>
                    <a:pt x="3265" y="40211"/>
                    <a:pt x="3259" y="40244"/>
                  </a:cubicBezTo>
                  <a:lnTo>
                    <a:pt x="3291" y="40348"/>
                  </a:lnTo>
                  <a:cubicBezTo>
                    <a:pt x="3298" y="40374"/>
                    <a:pt x="3298" y="40387"/>
                    <a:pt x="3285" y="40393"/>
                  </a:cubicBezTo>
                  <a:cubicBezTo>
                    <a:pt x="3285" y="40400"/>
                    <a:pt x="3272" y="40400"/>
                    <a:pt x="3259" y="40400"/>
                  </a:cubicBezTo>
                  <a:cubicBezTo>
                    <a:pt x="3246" y="40400"/>
                    <a:pt x="3233" y="40393"/>
                    <a:pt x="3226" y="40387"/>
                  </a:cubicBezTo>
                  <a:cubicBezTo>
                    <a:pt x="3226" y="40380"/>
                    <a:pt x="3220" y="40374"/>
                    <a:pt x="3213" y="40354"/>
                  </a:cubicBezTo>
                  <a:cubicBezTo>
                    <a:pt x="3207" y="40315"/>
                    <a:pt x="3200" y="40283"/>
                    <a:pt x="3200" y="40257"/>
                  </a:cubicBezTo>
                  <a:cubicBezTo>
                    <a:pt x="3200" y="40211"/>
                    <a:pt x="3200" y="40185"/>
                    <a:pt x="3200" y="40172"/>
                  </a:cubicBezTo>
                  <a:cubicBezTo>
                    <a:pt x="3194" y="40159"/>
                    <a:pt x="3181" y="40140"/>
                    <a:pt x="3168" y="40120"/>
                  </a:cubicBezTo>
                  <a:cubicBezTo>
                    <a:pt x="3148" y="40094"/>
                    <a:pt x="3135" y="40075"/>
                    <a:pt x="3135" y="40075"/>
                  </a:cubicBezTo>
                  <a:lnTo>
                    <a:pt x="3103" y="40010"/>
                  </a:lnTo>
                  <a:cubicBezTo>
                    <a:pt x="3083" y="39984"/>
                    <a:pt x="3064" y="39951"/>
                    <a:pt x="3038" y="39912"/>
                  </a:cubicBezTo>
                  <a:cubicBezTo>
                    <a:pt x="3005" y="39880"/>
                    <a:pt x="2979" y="39847"/>
                    <a:pt x="2966" y="39828"/>
                  </a:cubicBezTo>
                  <a:cubicBezTo>
                    <a:pt x="2946" y="39802"/>
                    <a:pt x="2907" y="39750"/>
                    <a:pt x="2855" y="39665"/>
                  </a:cubicBezTo>
                  <a:lnTo>
                    <a:pt x="2693" y="39405"/>
                  </a:lnTo>
                  <a:cubicBezTo>
                    <a:pt x="2680" y="39385"/>
                    <a:pt x="2680" y="39379"/>
                    <a:pt x="2693" y="39372"/>
                  </a:cubicBezTo>
                  <a:close/>
                  <a:moveTo>
                    <a:pt x="462" y="39945"/>
                  </a:moveTo>
                  <a:cubicBezTo>
                    <a:pt x="456" y="39951"/>
                    <a:pt x="443" y="39958"/>
                    <a:pt x="436" y="39971"/>
                  </a:cubicBezTo>
                  <a:cubicBezTo>
                    <a:pt x="417" y="39984"/>
                    <a:pt x="384" y="40016"/>
                    <a:pt x="352" y="40055"/>
                  </a:cubicBezTo>
                  <a:cubicBezTo>
                    <a:pt x="326" y="40075"/>
                    <a:pt x="280" y="40107"/>
                    <a:pt x="202" y="40146"/>
                  </a:cubicBezTo>
                  <a:cubicBezTo>
                    <a:pt x="143" y="40179"/>
                    <a:pt x="98" y="40211"/>
                    <a:pt x="78" y="40250"/>
                  </a:cubicBezTo>
                  <a:cubicBezTo>
                    <a:pt x="59" y="40276"/>
                    <a:pt x="39" y="40322"/>
                    <a:pt x="20" y="40393"/>
                  </a:cubicBezTo>
                  <a:cubicBezTo>
                    <a:pt x="7" y="40452"/>
                    <a:pt x="0" y="40491"/>
                    <a:pt x="7" y="40517"/>
                  </a:cubicBezTo>
                  <a:cubicBezTo>
                    <a:pt x="20" y="40550"/>
                    <a:pt x="46" y="40576"/>
                    <a:pt x="85" y="40602"/>
                  </a:cubicBezTo>
                  <a:cubicBezTo>
                    <a:pt x="208" y="40680"/>
                    <a:pt x="339" y="40738"/>
                    <a:pt x="475" y="40777"/>
                  </a:cubicBezTo>
                  <a:cubicBezTo>
                    <a:pt x="508" y="40784"/>
                    <a:pt x="540" y="40790"/>
                    <a:pt x="560" y="40803"/>
                  </a:cubicBezTo>
                  <a:cubicBezTo>
                    <a:pt x="527" y="40504"/>
                    <a:pt x="488" y="40218"/>
                    <a:pt x="462" y="39945"/>
                  </a:cubicBezTo>
                  <a:close/>
                  <a:moveTo>
                    <a:pt x="2335" y="39028"/>
                  </a:moveTo>
                  <a:cubicBezTo>
                    <a:pt x="2335" y="39028"/>
                    <a:pt x="2335" y="39028"/>
                    <a:pt x="2329" y="39034"/>
                  </a:cubicBezTo>
                  <a:lnTo>
                    <a:pt x="2205" y="39099"/>
                  </a:lnTo>
                  <a:cubicBezTo>
                    <a:pt x="2179" y="39112"/>
                    <a:pt x="2147" y="39125"/>
                    <a:pt x="2101" y="39145"/>
                  </a:cubicBezTo>
                  <a:cubicBezTo>
                    <a:pt x="1958" y="39756"/>
                    <a:pt x="1795" y="40322"/>
                    <a:pt x="1607" y="40849"/>
                  </a:cubicBezTo>
                  <a:lnTo>
                    <a:pt x="4000" y="40732"/>
                  </a:lnTo>
                  <a:cubicBezTo>
                    <a:pt x="4559" y="40706"/>
                    <a:pt x="4982" y="40667"/>
                    <a:pt x="5275" y="40628"/>
                  </a:cubicBezTo>
                  <a:cubicBezTo>
                    <a:pt x="5737" y="40556"/>
                    <a:pt x="6146" y="40445"/>
                    <a:pt x="6484" y="40289"/>
                  </a:cubicBezTo>
                  <a:cubicBezTo>
                    <a:pt x="6615" y="40224"/>
                    <a:pt x="6699" y="40159"/>
                    <a:pt x="6725" y="40081"/>
                  </a:cubicBezTo>
                  <a:cubicBezTo>
                    <a:pt x="6738" y="40010"/>
                    <a:pt x="6751" y="39964"/>
                    <a:pt x="6758" y="39932"/>
                  </a:cubicBezTo>
                  <a:cubicBezTo>
                    <a:pt x="6758" y="39919"/>
                    <a:pt x="6764" y="39906"/>
                    <a:pt x="6771" y="39899"/>
                  </a:cubicBezTo>
                  <a:cubicBezTo>
                    <a:pt x="6764" y="39886"/>
                    <a:pt x="6764" y="39867"/>
                    <a:pt x="6758" y="39854"/>
                  </a:cubicBezTo>
                  <a:cubicBezTo>
                    <a:pt x="6413" y="40075"/>
                    <a:pt x="5951" y="40224"/>
                    <a:pt x="5359" y="40302"/>
                  </a:cubicBezTo>
                  <a:cubicBezTo>
                    <a:pt x="5281" y="40309"/>
                    <a:pt x="5034" y="40335"/>
                    <a:pt x="4611" y="40380"/>
                  </a:cubicBezTo>
                  <a:cubicBezTo>
                    <a:pt x="4312" y="40406"/>
                    <a:pt x="4065" y="40445"/>
                    <a:pt x="3877" y="40484"/>
                  </a:cubicBezTo>
                  <a:cubicBezTo>
                    <a:pt x="3831" y="40491"/>
                    <a:pt x="3792" y="40494"/>
                    <a:pt x="3760" y="40494"/>
                  </a:cubicBezTo>
                  <a:cubicBezTo>
                    <a:pt x="3729" y="40494"/>
                    <a:pt x="3704" y="40491"/>
                    <a:pt x="3688" y="40484"/>
                  </a:cubicBezTo>
                  <a:cubicBezTo>
                    <a:pt x="3636" y="40465"/>
                    <a:pt x="3577" y="40406"/>
                    <a:pt x="3525" y="40309"/>
                  </a:cubicBezTo>
                  <a:cubicBezTo>
                    <a:pt x="3343" y="39971"/>
                    <a:pt x="3187" y="39717"/>
                    <a:pt x="3051" y="39554"/>
                  </a:cubicBezTo>
                  <a:cubicBezTo>
                    <a:pt x="2842" y="39301"/>
                    <a:pt x="2602" y="39125"/>
                    <a:pt x="2342" y="39028"/>
                  </a:cubicBezTo>
                  <a:close/>
                  <a:moveTo>
                    <a:pt x="12949" y="40797"/>
                  </a:moveTo>
                  <a:cubicBezTo>
                    <a:pt x="13151" y="40797"/>
                    <a:pt x="13320" y="40810"/>
                    <a:pt x="13463" y="40842"/>
                  </a:cubicBezTo>
                  <a:cubicBezTo>
                    <a:pt x="13521" y="40855"/>
                    <a:pt x="13567" y="40875"/>
                    <a:pt x="13599" y="40894"/>
                  </a:cubicBezTo>
                  <a:cubicBezTo>
                    <a:pt x="13612" y="40901"/>
                    <a:pt x="13645" y="40920"/>
                    <a:pt x="13710" y="40966"/>
                  </a:cubicBezTo>
                  <a:cubicBezTo>
                    <a:pt x="13730" y="40979"/>
                    <a:pt x="13795" y="41018"/>
                    <a:pt x="13912" y="41083"/>
                  </a:cubicBezTo>
                  <a:cubicBezTo>
                    <a:pt x="13996" y="41128"/>
                    <a:pt x="14055" y="41174"/>
                    <a:pt x="14094" y="41219"/>
                  </a:cubicBezTo>
                  <a:lnTo>
                    <a:pt x="14172" y="41291"/>
                  </a:lnTo>
                  <a:lnTo>
                    <a:pt x="14282" y="41460"/>
                  </a:lnTo>
                  <a:cubicBezTo>
                    <a:pt x="14302" y="41480"/>
                    <a:pt x="14302" y="41499"/>
                    <a:pt x="14302" y="41512"/>
                  </a:cubicBezTo>
                  <a:cubicBezTo>
                    <a:pt x="14291" y="41523"/>
                    <a:pt x="14282" y="41528"/>
                    <a:pt x="14273" y="41528"/>
                  </a:cubicBezTo>
                  <a:cubicBezTo>
                    <a:pt x="14266" y="41528"/>
                    <a:pt x="14259" y="41524"/>
                    <a:pt x="14250" y="41519"/>
                  </a:cubicBezTo>
                  <a:cubicBezTo>
                    <a:pt x="14243" y="41512"/>
                    <a:pt x="14230" y="41499"/>
                    <a:pt x="14211" y="41480"/>
                  </a:cubicBezTo>
                  <a:cubicBezTo>
                    <a:pt x="14172" y="41414"/>
                    <a:pt x="14126" y="41356"/>
                    <a:pt x="14074" y="41291"/>
                  </a:cubicBezTo>
                  <a:cubicBezTo>
                    <a:pt x="14055" y="41265"/>
                    <a:pt x="14035" y="41239"/>
                    <a:pt x="14009" y="41219"/>
                  </a:cubicBezTo>
                  <a:cubicBezTo>
                    <a:pt x="14003" y="41213"/>
                    <a:pt x="13977" y="41193"/>
                    <a:pt x="13931" y="41167"/>
                  </a:cubicBezTo>
                  <a:lnTo>
                    <a:pt x="13677" y="41011"/>
                  </a:lnTo>
                  <a:cubicBezTo>
                    <a:pt x="13599" y="40966"/>
                    <a:pt x="13547" y="40940"/>
                    <a:pt x="13528" y="40927"/>
                  </a:cubicBezTo>
                  <a:cubicBezTo>
                    <a:pt x="13463" y="40901"/>
                    <a:pt x="13372" y="40881"/>
                    <a:pt x="13268" y="40875"/>
                  </a:cubicBezTo>
                  <a:cubicBezTo>
                    <a:pt x="13125" y="40855"/>
                    <a:pt x="13034" y="40842"/>
                    <a:pt x="13001" y="40836"/>
                  </a:cubicBezTo>
                  <a:cubicBezTo>
                    <a:pt x="12962" y="40829"/>
                    <a:pt x="12949" y="40810"/>
                    <a:pt x="12949" y="40797"/>
                  </a:cubicBezTo>
                  <a:close/>
                  <a:moveTo>
                    <a:pt x="12275" y="40936"/>
                  </a:moveTo>
                  <a:cubicBezTo>
                    <a:pt x="12292" y="40936"/>
                    <a:pt x="12308" y="40940"/>
                    <a:pt x="12325" y="40946"/>
                  </a:cubicBezTo>
                  <a:cubicBezTo>
                    <a:pt x="12357" y="40953"/>
                    <a:pt x="12383" y="40972"/>
                    <a:pt x="12403" y="41005"/>
                  </a:cubicBezTo>
                  <a:cubicBezTo>
                    <a:pt x="12429" y="41031"/>
                    <a:pt x="12448" y="41050"/>
                    <a:pt x="12455" y="41070"/>
                  </a:cubicBezTo>
                  <a:lnTo>
                    <a:pt x="12513" y="41180"/>
                  </a:lnTo>
                  <a:cubicBezTo>
                    <a:pt x="12533" y="41219"/>
                    <a:pt x="12533" y="41271"/>
                    <a:pt x="12526" y="41336"/>
                  </a:cubicBezTo>
                  <a:cubicBezTo>
                    <a:pt x="12520" y="41369"/>
                    <a:pt x="12500" y="41414"/>
                    <a:pt x="12474" y="41480"/>
                  </a:cubicBezTo>
                  <a:lnTo>
                    <a:pt x="12435" y="41571"/>
                  </a:lnTo>
                  <a:lnTo>
                    <a:pt x="12377" y="41642"/>
                  </a:lnTo>
                  <a:cubicBezTo>
                    <a:pt x="12364" y="41662"/>
                    <a:pt x="12351" y="41675"/>
                    <a:pt x="12331" y="41688"/>
                  </a:cubicBezTo>
                  <a:cubicBezTo>
                    <a:pt x="12312" y="41707"/>
                    <a:pt x="12279" y="41733"/>
                    <a:pt x="12227" y="41759"/>
                  </a:cubicBezTo>
                  <a:cubicBezTo>
                    <a:pt x="12195" y="41772"/>
                    <a:pt x="12182" y="41785"/>
                    <a:pt x="12169" y="41785"/>
                  </a:cubicBezTo>
                  <a:cubicBezTo>
                    <a:pt x="12162" y="41785"/>
                    <a:pt x="12136" y="41792"/>
                    <a:pt x="12078" y="41792"/>
                  </a:cubicBezTo>
                  <a:lnTo>
                    <a:pt x="12032" y="41785"/>
                  </a:lnTo>
                  <a:cubicBezTo>
                    <a:pt x="12000" y="41779"/>
                    <a:pt x="11974" y="41746"/>
                    <a:pt x="11961" y="41694"/>
                  </a:cubicBezTo>
                  <a:lnTo>
                    <a:pt x="11895" y="41538"/>
                  </a:lnTo>
                  <a:cubicBezTo>
                    <a:pt x="11882" y="41512"/>
                    <a:pt x="11882" y="41480"/>
                    <a:pt x="11882" y="41440"/>
                  </a:cubicBezTo>
                  <a:cubicBezTo>
                    <a:pt x="11882" y="41395"/>
                    <a:pt x="11882" y="41362"/>
                    <a:pt x="11882" y="41343"/>
                  </a:cubicBezTo>
                  <a:cubicBezTo>
                    <a:pt x="11882" y="41310"/>
                    <a:pt x="11882" y="41284"/>
                    <a:pt x="11889" y="41265"/>
                  </a:cubicBezTo>
                  <a:cubicBezTo>
                    <a:pt x="11889" y="41252"/>
                    <a:pt x="11902" y="41232"/>
                    <a:pt x="11915" y="41206"/>
                  </a:cubicBezTo>
                  <a:cubicBezTo>
                    <a:pt x="11954" y="41154"/>
                    <a:pt x="11980" y="41115"/>
                    <a:pt x="12006" y="41089"/>
                  </a:cubicBezTo>
                  <a:cubicBezTo>
                    <a:pt x="12045" y="41057"/>
                    <a:pt x="12084" y="41024"/>
                    <a:pt x="12130" y="40998"/>
                  </a:cubicBezTo>
                  <a:cubicBezTo>
                    <a:pt x="12156" y="40979"/>
                    <a:pt x="12188" y="40959"/>
                    <a:pt x="12221" y="40946"/>
                  </a:cubicBezTo>
                  <a:cubicBezTo>
                    <a:pt x="12240" y="40940"/>
                    <a:pt x="12258" y="40936"/>
                    <a:pt x="12275" y="40936"/>
                  </a:cubicBezTo>
                  <a:close/>
                  <a:moveTo>
                    <a:pt x="12964" y="40540"/>
                  </a:moveTo>
                  <a:cubicBezTo>
                    <a:pt x="12878" y="40540"/>
                    <a:pt x="12782" y="40545"/>
                    <a:pt x="12676" y="40550"/>
                  </a:cubicBezTo>
                  <a:cubicBezTo>
                    <a:pt x="12604" y="40556"/>
                    <a:pt x="12474" y="40563"/>
                    <a:pt x="12286" y="40582"/>
                  </a:cubicBezTo>
                  <a:lnTo>
                    <a:pt x="12104" y="40602"/>
                  </a:lnTo>
                  <a:cubicBezTo>
                    <a:pt x="11935" y="40758"/>
                    <a:pt x="11791" y="40940"/>
                    <a:pt x="11681" y="41148"/>
                  </a:cubicBezTo>
                  <a:cubicBezTo>
                    <a:pt x="11512" y="41460"/>
                    <a:pt x="11473" y="41746"/>
                    <a:pt x="11564" y="41993"/>
                  </a:cubicBezTo>
                  <a:cubicBezTo>
                    <a:pt x="11577" y="42032"/>
                    <a:pt x="11596" y="42071"/>
                    <a:pt x="11622" y="42097"/>
                  </a:cubicBezTo>
                  <a:cubicBezTo>
                    <a:pt x="11655" y="42123"/>
                    <a:pt x="11707" y="42143"/>
                    <a:pt x="11785" y="42156"/>
                  </a:cubicBezTo>
                  <a:cubicBezTo>
                    <a:pt x="11978" y="42195"/>
                    <a:pt x="12189" y="42214"/>
                    <a:pt x="12414" y="42214"/>
                  </a:cubicBezTo>
                  <a:cubicBezTo>
                    <a:pt x="12522" y="42214"/>
                    <a:pt x="12633" y="42210"/>
                    <a:pt x="12747" y="42201"/>
                  </a:cubicBezTo>
                  <a:cubicBezTo>
                    <a:pt x="13008" y="42188"/>
                    <a:pt x="13326" y="42149"/>
                    <a:pt x="13703" y="42084"/>
                  </a:cubicBezTo>
                  <a:cubicBezTo>
                    <a:pt x="13899" y="42045"/>
                    <a:pt x="14022" y="42019"/>
                    <a:pt x="14081" y="42006"/>
                  </a:cubicBezTo>
                  <a:cubicBezTo>
                    <a:pt x="14237" y="41961"/>
                    <a:pt x="14464" y="41883"/>
                    <a:pt x="14770" y="41759"/>
                  </a:cubicBezTo>
                  <a:cubicBezTo>
                    <a:pt x="14952" y="41688"/>
                    <a:pt x="15089" y="41616"/>
                    <a:pt x="15180" y="41545"/>
                  </a:cubicBezTo>
                  <a:cubicBezTo>
                    <a:pt x="15316" y="41440"/>
                    <a:pt x="15420" y="41304"/>
                    <a:pt x="15492" y="41128"/>
                  </a:cubicBezTo>
                  <a:lnTo>
                    <a:pt x="15492" y="41128"/>
                  </a:lnTo>
                  <a:cubicBezTo>
                    <a:pt x="15472" y="41148"/>
                    <a:pt x="15446" y="41167"/>
                    <a:pt x="15427" y="41180"/>
                  </a:cubicBezTo>
                  <a:cubicBezTo>
                    <a:pt x="15407" y="41200"/>
                    <a:pt x="15329" y="41252"/>
                    <a:pt x="15199" y="41330"/>
                  </a:cubicBezTo>
                  <a:cubicBezTo>
                    <a:pt x="15069" y="41408"/>
                    <a:pt x="14946" y="41499"/>
                    <a:pt x="14829" y="41610"/>
                  </a:cubicBezTo>
                  <a:cubicBezTo>
                    <a:pt x="14787" y="41651"/>
                    <a:pt x="14748" y="41670"/>
                    <a:pt x="14718" y="41670"/>
                  </a:cubicBezTo>
                  <a:cubicBezTo>
                    <a:pt x="14706" y="41670"/>
                    <a:pt x="14695" y="41667"/>
                    <a:pt x="14686" y="41662"/>
                  </a:cubicBezTo>
                  <a:cubicBezTo>
                    <a:pt x="14666" y="41649"/>
                    <a:pt x="14653" y="41629"/>
                    <a:pt x="14647" y="41597"/>
                  </a:cubicBezTo>
                  <a:cubicBezTo>
                    <a:pt x="14562" y="41395"/>
                    <a:pt x="14490" y="41252"/>
                    <a:pt x="14419" y="41167"/>
                  </a:cubicBezTo>
                  <a:cubicBezTo>
                    <a:pt x="14373" y="41115"/>
                    <a:pt x="14295" y="41050"/>
                    <a:pt x="14198" y="40972"/>
                  </a:cubicBezTo>
                  <a:cubicBezTo>
                    <a:pt x="14035" y="40849"/>
                    <a:pt x="13905" y="40771"/>
                    <a:pt x="13821" y="40725"/>
                  </a:cubicBezTo>
                  <a:cubicBezTo>
                    <a:pt x="13619" y="40621"/>
                    <a:pt x="13365" y="40556"/>
                    <a:pt x="13066" y="40543"/>
                  </a:cubicBezTo>
                  <a:cubicBezTo>
                    <a:pt x="13034" y="40541"/>
                    <a:pt x="13000" y="40540"/>
                    <a:pt x="12964" y="4054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0"/>
            <p:cNvSpPr/>
            <p:nvPr/>
          </p:nvSpPr>
          <p:spPr>
            <a:xfrm>
              <a:off x="-7036418" y="7892606"/>
              <a:ext cx="718807" cy="3400215"/>
            </a:xfrm>
            <a:custGeom>
              <a:avLst/>
              <a:gdLst/>
              <a:ahLst/>
              <a:cxnLst/>
              <a:rect l="l" t="t" r="r" b="b"/>
              <a:pathLst>
                <a:path w="9431" h="44612" extrusionOk="0">
                  <a:moveTo>
                    <a:pt x="4878" y="1545"/>
                  </a:moveTo>
                  <a:lnTo>
                    <a:pt x="4878" y="1545"/>
                  </a:lnTo>
                  <a:cubicBezTo>
                    <a:pt x="4859" y="1571"/>
                    <a:pt x="4820" y="1591"/>
                    <a:pt x="4755" y="1610"/>
                  </a:cubicBezTo>
                  <a:cubicBezTo>
                    <a:pt x="4696" y="1636"/>
                    <a:pt x="4625" y="1662"/>
                    <a:pt x="4560" y="1695"/>
                  </a:cubicBezTo>
                  <a:lnTo>
                    <a:pt x="4280" y="1825"/>
                  </a:lnTo>
                  <a:cubicBezTo>
                    <a:pt x="4182" y="1883"/>
                    <a:pt x="4046" y="1968"/>
                    <a:pt x="3870" y="2079"/>
                  </a:cubicBezTo>
                  <a:cubicBezTo>
                    <a:pt x="3870" y="2066"/>
                    <a:pt x="3883" y="2053"/>
                    <a:pt x="3896" y="2040"/>
                  </a:cubicBezTo>
                  <a:lnTo>
                    <a:pt x="4033" y="1936"/>
                  </a:lnTo>
                  <a:cubicBezTo>
                    <a:pt x="4078" y="1897"/>
                    <a:pt x="4137" y="1857"/>
                    <a:pt x="4202" y="1818"/>
                  </a:cubicBezTo>
                  <a:cubicBezTo>
                    <a:pt x="4273" y="1779"/>
                    <a:pt x="4377" y="1727"/>
                    <a:pt x="4514" y="1669"/>
                  </a:cubicBezTo>
                  <a:cubicBezTo>
                    <a:pt x="4631" y="1610"/>
                    <a:pt x="4729" y="1578"/>
                    <a:pt x="4807" y="1558"/>
                  </a:cubicBezTo>
                  <a:lnTo>
                    <a:pt x="4878" y="1545"/>
                  </a:lnTo>
                  <a:close/>
                  <a:moveTo>
                    <a:pt x="2928" y="472"/>
                  </a:moveTo>
                  <a:cubicBezTo>
                    <a:pt x="2941" y="472"/>
                    <a:pt x="2954" y="477"/>
                    <a:pt x="2966" y="485"/>
                  </a:cubicBezTo>
                  <a:cubicBezTo>
                    <a:pt x="2992" y="505"/>
                    <a:pt x="2999" y="531"/>
                    <a:pt x="2986" y="563"/>
                  </a:cubicBezTo>
                  <a:cubicBezTo>
                    <a:pt x="2979" y="583"/>
                    <a:pt x="2966" y="609"/>
                    <a:pt x="2940" y="641"/>
                  </a:cubicBezTo>
                  <a:cubicBezTo>
                    <a:pt x="2901" y="706"/>
                    <a:pt x="2869" y="778"/>
                    <a:pt x="2843" y="856"/>
                  </a:cubicBezTo>
                  <a:cubicBezTo>
                    <a:pt x="2719" y="1155"/>
                    <a:pt x="2648" y="1467"/>
                    <a:pt x="2615" y="1792"/>
                  </a:cubicBezTo>
                  <a:cubicBezTo>
                    <a:pt x="2602" y="1942"/>
                    <a:pt x="2602" y="2059"/>
                    <a:pt x="2628" y="2144"/>
                  </a:cubicBezTo>
                  <a:cubicBezTo>
                    <a:pt x="2771" y="2118"/>
                    <a:pt x="2927" y="2092"/>
                    <a:pt x="3096" y="2079"/>
                  </a:cubicBezTo>
                  <a:cubicBezTo>
                    <a:pt x="3112" y="2078"/>
                    <a:pt x="3127" y="2077"/>
                    <a:pt x="3141" y="2077"/>
                  </a:cubicBezTo>
                  <a:cubicBezTo>
                    <a:pt x="3240" y="2077"/>
                    <a:pt x="3311" y="2097"/>
                    <a:pt x="3356" y="2137"/>
                  </a:cubicBezTo>
                  <a:cubicBezTo>
                    <a:pt x="3337" y="2144"/>
                    <a:pt x="3304" y="2150"/>
                    <a:pt x="3246" y="2157"/>
                  </a:cubicBezTo>
                  <a:cubicBezTo>
                    <a:pt x="3103" y="2163"/>
                    <a:pt x="2966" y="2183"/>
                    <a:pt x="2830" y="2215"/>
                  </a:cubicBezTo>
                  <a:cubicBezTo>
                    <a:pt x="2745" y="2241"/>
                    <a:pt x="2680" y="2254"/>
                    <a:pt x="2641" y="2267"/>
                  </a:cubicBezTo>
                  <a:cubicBezTo>
                    <a:pt x="2599" y="2275"/>
                    <a:pt x="2562" y="2278"/>
                    <a:pt x="2527" y="2278"/>
                  </a:cubicBezTo>
                  <a:cubicBezTo>
                    <a:pt x="2503" y="2278"/>
                    <a:pt x="2480" y="2276"/>
                    <a:pt x="2459" y="2274"/>
                  </a:cubicBezTo>
                  <a:cubicBezTo>
                    <a:pt x="2420" y="2267"/>
                    <a:pt x="2400" y="2254"/>
                    <a:pt x="2387" y="2241"/>
                  </a:cubicBezTo>
                  <a:cubicBezTo>
                    <a:pt x="2374" y="2228"/>
                    <a:pt x="2368" y="2189"/>
                    <a:pt x="2368" y="2137"/>
                  </a:cubicBezTo>
                  <a:cubicBezTo>
                    <a:pt x="2374" y="1936"/>
                    <a:pt x="2400" y="1740"/>
                    <a:pt x="2433" y="1558"/>
                  </a:cubicBezTo>
                  <a:cubicBezTo>
                    <a:pt x="2439" y="1480"/>
                    <a:pt x="2459" y="1409"/>
                    <a:pt x="2472" y="1344"/>
                  </a:cubicBezTo>
                  <a:cubicBezTo>
                    <a:pt x="2498" y="1272"/>
                    <a:pt x="2530" y="1175"/>
                    <a:pt x="2589" y="1045"/>
                  </a:cubicBezTo>
                  <a:lnTo>
                    <a:pt x="2661" y="862"/>
                  </a:lnTo>
                  <a:cubicBezTo>
                    <a:pt x="2726" y="713"/>
                    <a:pt x="2784" y="596"/>
                    <a:pt x="2843" y="531"/>
                  </a:cubicBezTo>
                  <a:cubicBezTo>
                    <a:pt x="2873" y="491"/>
                    <a:pt x="2901" y="472"/>
                    <a:pt x="2928" y="472"/>
                  </a:cubicBezTo>
                  <a:close/>
                  <a:moveTo>
                    <a:pt x="5900" y="2551"/>
                  </a:moveTo>
                  <a:cubicBezTo>
                    <a:pt x="5909" y="2551"/>
                    <a:pt x="5918" y="2552"/>
                    <a:pt x="5925" y="2553"/>
                  </a:cubicBezTo>
                  <a:cubicBezTo>
                    <a:pt x="5893" y="2579"/>
                    <a:pt x="5828" y="2618"/>
                    <a:pt x="5737" y="2657"/>
                  </a:cubicBezTo>
                  <a:cubicBezTo>
                    <a:pt x="5327" y="2840"/>
                    <a:pt x="5002" y="3054"/>
                    <a:pt x="4755" y="3295"/>
                  </a:cubicBezTo>
                  <a:cubicBezTo>
                    <a:pt x="4716" y="3334"/>
                    <a:pt x="4683" y="3366"/>
                    <a:pt x="4664" y="3392"/>
                  </a:cubicBezTo>
                  <a:cubicBezTo>
                    <a:pt x="4631" y="3438"/>
                    <a:pt x="4605" y="3464"/>
                    <a:pt x="4586" y="3470"/>
                  </a:cubicBezTo>
                  <a:cubicBezTo>
                    <a:pt x="4579" y="3444"/>
                    <a:pt x="4592" y="3412"/>
                    <a:pt x="4618" y="3379"/>
                  </a:cubicBezTo>
                  <a:lnTo>
                    <a:pt x="4683" y="3308"/>
                  </a:lnTo>
                  <a:cubicBezTo>
                    <a:pt x="4742" y="3249"/>
                    <a:pt x="4807" y="3191"/>
                    <a:pt x="4872" y="3132"/>
                  </a:cubicBezTo>
                  <a:cubicBezTo>
                    <a:pt x="5086" y="2957"/>
                    <a:pt x="5392" y="2768"/>
                    <a:pt x="5789" y="2579"/>
                  </a:cubicBezTo>
                  <a:cubicBezTo>
                    <a:pt x="5833" y="2559"/>
                    <a:pt x="5871" y="2551"/>
                    <a:pt x="5900" y="2551"/>
                  </a:cubicBezTo>
                  <a:close/>
                  <a:moveTo>
                    <a:pt x="2413" y="3041"/>
                  </a:moveTo>
                  <a:cubicBezTo>
                    <a:pt x="2433" y="3048"/>
                    <a:pt x="2446" y="3054"/>
                    <a:pt x="2459" y="3061"/>
                  </a:cubicBezTo>
                  <a:cubicBezTo>
                    <a:pt x="2478" y="3087"/>
                    <a:pt x="2485" y="3113"/>
                    <a:pt x="2485" y="3158"/>
                  </a:cubicBezTo>
                  <a:cubicBezTo>
                    <a:pt x="2485" y="3217"/>
                    <a:pt x="2478" y="3249"/>
                    <a:pt x="2478" y="3262"/>
                  </a:cubicBezTo>
                  <a:cubicBezTo>
                    <a:pt x="2478" y="3288"/>
                    <a:pt x="2485" y="3321"/>
                    <a:pt x="2498" y="3373"/>
                  </a:cubicBezTo>
                  <a:cubicBezTo>
                    <a:pt x="2504" y="3418"/>
                    <a:pt x="2491" y="3451"/>
                    <a:pt x="2465" y="3477"/>
                  </a:cubicBezTo>
                  <a:cubicBezTo>
                    <a:pt x="2433" y="3477"/>
                    <a:pt x="2413" y="3470"/>
                    <a:pt x="2400" y="3444"/>
                  </a:cubicBezTo>
                  <a:cubicBezTo>
                    <a:pt x="2387" y="3431"/>
                    <a:pt x="2381" y="3412"/>
                    <a:pt x="2381" y="3392"/>
                  </a:cubicBezTo>
                  <a:cubicBezTo>
                    <a:pt x="2361" y="3295"/>
                    <a:pt x="2348" y="3204"/>
                    <a:pt x="2348" y="3119"/>
                  </a:cubicBezTo>
                  <a:cubicBezTo>
                    <a:pt x="2348" y="3093"/>
                    <a:pt x="2355" y="3074"/>
                    <a:pt x="2368" y="3061"/>
                  </a:cubicBezTo>
                  <a:cubicBezTo>
                    <a:pt x="2374" y="3048"/>
                    <a:pt x="2394" y="3041"/>
                    <a:pt x="2413" y="3041"/>
                  </a:cubicBezTo>
                  <a:close/>
                  <a:moveTo>
                    <a:pt x="4150" y="5231"/>
                  </a:moveTo>
                  <a:cubicBezTo>
                    <a:pt x="4150" y="5232"/>
                    <a:pt x="4150" y="5232"/>
                    <a:pt x="4150" y="5233"/>
                  </a:cubicBezTo>
                  <a:cubicBezTo>
                    <a:pt x="4150" y="5233"/>
                    <a:pt x="4150" y="5232"/>
                    <a:pt x="4150" y="5231"/>
                  </a:cubicBezTo>
                  <a:close/>
                  <a:moveTo>
                    <a:pt x="4135" y="0"/>
                  </a:moveTo>
                  <a:cubicBezTo>
                    <a:pt x="3950" y="0"/>
                    <a:pt x="3776" y="20"/>
                    <a:pt x="3610" y="56"/>
                  </a:cubicBezTo>
                  <a:cubicBezTo>
                    <a:pt x="3538" y="316"/>
                    <a:pt x="3499" y="576"/>
                    <a:pt x="3480" y="843"/>
                  </a:cubicBezTo>
                  <a:cubicBezTo>
                    <a:pt x="3467" y="1071"/>
                    <a:pt x="3473" y="1279"/>
                    <a:pt x="3506" y="1467"/>
                  </a:cubicBezTo>
                  <a:cubicBezTo>
                    <a:pt x="3512" y="1513"/>
                    <a:pt x="3519" y="1571"/>
                    <a:pt x="3538" y="1656"/>
                  </a:cubicBezTo>
                  <a:cubicBezTo>
                    <a:pt x="3545" y="1727"/>
                    <a:pt x="3552" y="1792"/>
                    <a:pt x="3545" y="1844"/>
                  </a:cubicBezTo>
                  <a:cubicBezTo>
                    <a:pt x="3434" y="1623"/>
                    <a:pt x="3389" y="1324"/>
                    <a:pt x="3408" y="953"/>
                  </a:cubicBezTo>
                  <a:cubicBezTo>
                    <a:pt x="3421" y="654"/>
                    <a:pt x="3467" y="362"/>
                    <a:pt x="3545" y="69"/>
                  </a:cubicBezTo>
                  <a:lnTo>
                    <a:pt x="3545" y="69"/>
                  </a:lnTo>
                  <a:cubicBezTo>
                    <a:pt x="3525" y="76"/>
                    <a:pt x="3499" y="82"/>
                    <a:pt x="3480" y="89"/>
                  </a:cubicBezTo>
                  <a:cubicBezTo>
                    <a:pt x="3200" y="173"/>
                    <a:pt x="2979" y="303"/>
                    <a:pt x="2810" y="492"/>
                  </a:cubicBezTo>
                  <a:cubicBezTo>
                    <a:pt x="2700" y="615"/>
                    <a:pt x="2595" y="784"/>
                    <a:pt x="2511" y="993"/>
                  </a:cubicBezTo>
                  <a:cubicBezTo>
                    <a:pt x="2257" y="1591"/>
                    <a:pt x="2160" y="2267"/>
                    <a:pt x="2205" y="3035"/>
                  </a:cubicBezTo>
                  <a:cubicBezTo>
                    <a:pt x="2218" y="3204"/>
                    <a:pt x="2238" y="3379"/>
                    <a:pt x="2264" y="3574"/>
                  </a:cubicBezTo>
                  <a:cubicBezTo>
                    <a:pt x="2322" y="3561"/>
                    <a:pt x="2381" y="3561"/>
                    <a:pt x="2439" y="3561"/>
                  </a:cubicBezTo>
                  <a:cubicBezTo>
                    <a:pt x="2498" y="3561"/>
                    <a:pt x="2537" y="3561"/>
                    <a:pt x="2563" y="3568"/>
                  </a:cubicBezTo>
                  <a:cubicBezTo>
                    <a:pt x="2569" y="3574"/>
                    <a:pt x="2582" y="3581"/>
                    <a:pt x="2589" y="3587"/>
                  </a:cubicBezTo>
                  <a:cubicBezTo>
                    <a:pt x="2595" y="3600"/>
                    <a:pt x="2589" y="3607"/>
                    <a:pt x="2576" y="3613"/>
                  </a:cubicBezTo>
                  <a:cubicBezTo>
                    <a:pt x="2498" y="3620"/>
                    <a:pt x="2433" y="3620"/>
                    <a:pt x="2387" y="3620"/>
                  </a:cubicBezTo>
                  <a:cubicBezTo>
                    <a:pt x="2368" y="3623"/>
                    <a:pt x="2348" y="3625"/>
                    <a:pt x="2329" y="3625"/>
                  </a:cubicBezTo>
                  <a:cubicBezTo>
                    <a:pt x="2309" y="3625"/>
                    <a:pt x="2290" y="3623"/>
                    <a:pt x="2270" y="3620"/>
                  </a:cubicBezTo>
                  <a:lnTo>
                    <a:pt x="2270" y="3620"/>
                  </a:lnTo>
                  <a:cubicBezTo>
                    <a:pt x="2277" y="3639"/>
                    <a:pt x="2277" y="3665"/>
                    <a:pt x="2283" y="3691"/>
                  </a:cubicBezTo>
                  <a:cubicBezTo>
                    <a:pt x="2341" y="3675"/>
                    <a:pt x="2403" y="3667"/>
                    <a:pt x="2470" y="3667"/>
                  </a:cubicBezTo>
                  <a:cubicBezTo>
                    <a:pt x="2584" y="3667"/>
                    <a:pt x="2710" y="3690"/>
                    <a:pt x="2849" y="3730"/>
                  </a:cubicBezTo>
                  <a:cubicBezTo>
                    <a:pt x="2934" y="3757"/>
                    <a:pt x="2999" y="3783"/>
                    <a:pt x="3044" y="3815"/>
                  </a:cubicBezTo>
                  <a:cubicBezTo>
                    <a:pt x="3057" y="3822"/>
                    <a:pt x="3109" y="3854"/>
                    <a:pt x="3194" y="3926"/>
                  </a:cubicBezTo>
                  <a:cubicBezTo>
                    <a:pt x="3239" y="3952"/>
                    <a:pt x="3298" y="4004"/>
                    <a:pt x="3376" y="4062"/>
                  </a:cubicBezTo>
                  <a:cubicBezTo>
                    <a:pt x="3402" y="4088"/>
                    <a:pt x="3441" y="4140"/>
                    <a:pt x="3506" y="4218"/>
                  </a:cubicBezTo>
                  <a:lnTo>
                    <a:pt x="3656" y="4452"/>
                  </a:lnTo>
                  <a:cubicBezTo>
                    <a:pt x="3714" y="4550"/>
                    <a:pt x="3792" y="4706"/>
                    <a:pt x="3890" y="4921"/>
                  </a:cubicBezTo>
                  <a:lnTo>
                    <a:pt x="3961" y="5090"/>
                  </a:lnTo>
                  <a:cubicBezTo>
                    <a:pt x="3968" y="5096"/>
                    <a:pt x="3974" y="5109"/>
                    <a:pt x="3974" y="5116"/>
                  </a:cubicBezTo>
                  <a:cubicBezTo>
                    <a:pt x="4033" y="5148"/>
                    <a:pt x="4091" y="5187"/>
                    <a:pt x="4143" y="5226"/>
                  </a:cubicBezTo>
                  <a:cubicBezTo>
                    <a:pt x="4148" y="5226"/>
                    <a:pt x="4149" y="5229"/>
                    <a:pt x="4150" y="5231"/>
                  </a:cubicBezTo>
                  <a:lnTo>
                    <a:pt x="4150" y="5231"/>
                  </a:lnTo>
                  <a:cubicBezTo>
                    <a:pt x="4143" y="5180"/>
                    <a:pt x="4130" y="5115"/>
                    <a:pt x="4117" y="5038"/>
                  </a:cubicBezTo>
                  <a:cubicBezTo>
                    <a:pt x="4104" y="4940"/>
                    <a:pt x="4098" y="4862"/>
                    <a:pt x="4085" y="4810"/>
                  </a:cubicBezTo>
                  <a:cubicBezTo>
                    <a:pt x="4065" y="4674"/>
                    <a:pt x="4026" y="4511"/>
                    <a:pt x="3974" y="4322"/>
                  </a:cubicBezTo>
                  <a:cubicBezTo>
                    <a:pt x="3916" y="4108"/>
                    <a:pt x="3870" y="3945"/>
                    <a:pt x="3844" y="3841"/>
                  </a:cubicBezTo>
                  <a:cubicBezTo>
                    <a:pt x="3766" y="3535"/>
                    <a:pt x="3682" y="3165"/>
                    <a:pt x="3584" y="2716"/>
                  </a:cubicBezTo>
                  <a:cubicBezTo>
                    <a:pt x="3578" y="2722"/>
                    <a:pt x="3571" y="2722"/>
                    <a:pt x="3565" y="2722"/>
                  </a:cubicBezTo>
                  <a:cubicBezTo>
                    <a:pt x="3532" y="2735"/>
                    <a:pt x="3493" y="2748"/>
                    <a:pt x="3447" y="2774"/>
                  </a:cubicBezTo>
                  <a:cubicBezTo>
                    <a:pt x="3317" y="2846"/>
                    <a:pt x="3174" y="2905"/>
                    <a:pt x="3031" y="2937"/>
                  </a:cubicBezTo>
                  <a:cubicBezTo>
                    <a:pt x="2946" y="2962"/>
                    <a:pt x="2872" y="2972"/>
                    <a:pt x="2809" y="2972"/>
                  </a:cubicBezTo>
                  <a:cubicBezTo>
                    <a:pt x="2791" y="2972"/>
                    <a:pt x="2774" y="2971"/>
                    <a:pt x="2758" y="2970"/>
                  </a:cubicBezTo>
                  <a:cubicBezTo>
                    <a:pt x="2680" y="2957"/>
                    <a:pt x="2602" y="2924"/>
                    <a:pt x="2517" y="2872"/>
                  </a:cubicBezTo>
                  <a:cubicBezTo>
                    <a:pt x="2465" y="2840"/>
                    <a:pt x="2394" y="2781"/>
                    <a:pt x="2316" y="2709"/>
                  </a:cubicBezTo>
                  <a:cubicBezTo>
                    <a:pt x="2238" y="2631"/>
                    <a:pt x="2205" y="2566"/>
                    <a:pt x="2238" y="2514"/>
                  </a:cubicBezTo>
                  <a:cubicBezTo>
                    <a:pt x="2251" y="2488"/>
                    <a:pt x="2283" y="2469"/>
                    <a:pt x="2335" y="2449"/>
                  </a:cubicBezTo>
                  <a:cubicBezTo>
                    <a:pt x="2633" y="2343"/>
                    <a:pt x="2945" y="2289"/>
                    <a:pt x="3259" y="2289"/>
                  </a:cubicBezTo>
                  <a:cubicBezTo>
                    <a:pt x="3309" y="2289"/>
                    <a:pt x="3359" y="2291"/>
                    <a:pt x="3408" y="2293"/>
                  </a:cubicBezTo>
                  <a:lnTo>
                    <a:pt x="3617" y="2293"/>
                  </a:lnTo>
                  <a:cubicBezTo>
                    <a:pt x="3617" y="2280"/>
                    <a:pt x="3610" y="2267"/>
                    <a:pt x="3610" y="2254"/>
                  </a:cubicBezTo>
                  <a:cubicBezTo>
                    <a:pt x="3610" y="2241"/>
                    <a:pt x="3604" y="2202"/>
                    <a:pt x="3578" y="2150"/>
                  </a:cubicBezTo>
                  <a:cubicBezTo>
                    <a:pt x="3565" y="2111"/>
                    <a:pt x="3558" y="2072"/>
                    <a:pt x="3552" y="2027"/>
                  </a:cubicBezTo>
                  <a:lnTo>
                    <a:pt x="3552" y="2001"/>
                  </a:lnTo>
                  <a:cubicBezTo>
                    <a:pt x="3552" y="1988"/>
                    <a:pt x="3558" y="1988"/>
                    <a:pt x="3565" y="1988"/>
                  </a:cubicBezTo>
                  <a:cubicBezTo>
                    <a:pt x="3584" y="1988"/>
                    <a:pt x="3597" y="2007"/>
                    <a:pt x="3604" y="2040"/>
                  </a:cubicBezTo>
                  <a:lnTo>
                    <a:pt x="3662" y="2176"/>
                  </a:lnTo>
                  <a:cubicBezTo>
                    <a:pt x="3675" y="2222"/>
                    <a:pt x="3688" y="2254"/>
                    <a:pt x="3695" y="2280"/>
                  </a:cubicBezTo>
                  <a:cubicBezTo>
                    <a:pt x="3753" y="2261"/>
                    <a:pt x="3831" y="2222"/>
                    <a:pt x="3935" y="2157"/>
                  </a:cubicBezTo>
                  <a:cubicBezTo>
                    <a:pt x="4403" y="1870"/>
                    <a:pt x="4911" y="1688"/>
                    <a:pt x="5444" y="1597"/>
                  </a:cubicBezTo>
                  <a:cubicBezTo>
                    <a:pt x="5455" y="1596"/>
                    <a:pt x="5464" y="1595"/>
                    <a:pt x="5473" y="1595"/>
                  </a:cubicBezTo>
                  <a:cubicBezTo>
                    <a:pt x="5496" y="1595"/>
                    <a:pt x="5513" y="1601"/>
                    <a:pt x="5522" y="1610"/>
                  </a:cubicBezTo>
                  <a:cubicBezTo>
                    <a:pt x="5561" y="1636"/>
                    <a:pt x="5555" y="1682"/>
                    <a:pt x="5503" y="1747"/>
                  </a:cubicBezTo>
                  <a:cubicBezTo>
                    <a:pt x="5431" y="1870"/>
                    <a:pt x="5373" y="1955"/>
                    <a:pt x="5327" y="2014"/>
                  </a:cubicBezTo>
                  <a:cubicBezTo>
                    <a:pt x="5158" y="2267"/>
                    <a:pt x="4930" y="2462"/>
                    <a:pt x="4664" y="2586"/>
                  </a:cubicBezTo>
                  <a:cubicBezTo>
                    <a:pt x="4448" y="2691"/>
                    <a:pt x="4225" y="2742"/>
                    <a:pt x="3996" y="2742"/>
                  </a:cubicBezTo>
                  <a:cubicBezTo>
                    <a:pt x="3929" y="2742"/>
                    <a:pt x="3861" y="2738"/>
                    <a:pt x="3792" y="2729"/>
                  </a:cubicBezTo>
                  <a:cubicBezTo>
                    <a:pt x="3740" y="2722"/>
                    <a:pt x="3688" y="2716"/>
                    <a:pt x="3649" y="2716"/>
                  </a:cubicBezTo>
                  <a:cubicBezTo>
                    <a:pt x="3669" y="2781"/>
                    <a:pt x="3714" y="2970"/>
                    <a:pt x="3799" y="3295"/>
                  </a:cubicBezTo>
                  <a:cubicBezTo>
                    <a:pt x="3857" y="3542"/>
                    <a:pt x="3909" y="3744"/>
                    <a:pt x="3955" y="3900"/>
                  </a:cubicBezTo>
                  <a:lnTo>
                    <a:pt x="4059" y="4251"/>
                  </a:lnTo>
                  <a:cubicBezTo>
                    <a:pt x="4098" y="4387"/>
                    <a:pt x="4130" y="4504"/>
                    <a:pt x="4150" y="4595"/>
                  </a:cubicBezTo>
                  <a:lnTo>
                    <a:pt x="4260" y="5233"/>
                  </a:lnTo>
                  <a:cubicBezTo>
                    <a:pt x="4260" y="5239"/>
                    <a:pt x="4260" y="5246"/>
                    <a:pt x="4260" y="5252"/>
                  </a:cubicBezTo>
                  <a:cubicBezTo>
                    <a:pt x="4267" y="5246"/>
                    <a:pt x="4273" y="5239"/>
                    <a:pt x="4286" y="5239"/>
                  </a:cubicBezTo>
                  <a:lnTo>
                    <a:pt x="4293" y="5233"/>
                  </a:lnTo>
                  <a:cubicBezTo>
                    <a:pt x="4273" y="5122"/>
                    <a:pt x="4260" y="4999"/>
                    <a:pt x="4260" y="4862"/>
                  </a:cubicBezTo>
                  <a:cubicBezTo>
                    <a:pt x="4234" y="4342"/>
                    <a:pt x="4325" y="3952"/>
                    <a:pt x="4514" y="3672"/>
                  </a:cubicBezTo>
                  <a:cubicBezTo>
                    <a:pt x="4599" y="3555"/>
                    <a:pt x="4709" y="3438"/>
                    <a:pt x="4852" y="3327"/>
                  </a:cubicBezTo>
                  <a:cubicBezTo>
                    <a:pt x="5158" y="3087"/>
                    <a:pt x="5503" y="2898"/>
                    <a:pt x="5867" y="2774"/>
                  </a:cubicBezTo>
                  <a:cubicBezTo>
                    <a:pt x="5880" y="2768"/>
                    <a:pt x="5893" y="2768"/>
                    <a:pt x="5906" y="2768"/>
                  </a:cubicBezTo>
                  <a:cubicBezTo>
                    <a:pt x="5912" y="2768"/>
                    <a:pt x="5919" y="2774"/>
                    <a:pt x="5919" y="2774"/>
                  </a:cubicBezTo>
                  <a:cubicBezTo>
                    <a:pt x="5932" y="2761"/>
                    <a:pt x="5945" y="2755"/>
                    <a:pt x="5958" y="2755"/>
                  </a:cubicBezTo>
                  <a:lnTo>
                    <a:pt x="5984" y="2742"/>
                  </a:lnTo>
                  <a:cubicBezTo>
                    <a:pt x="5990" y="2742"/>
                    <a:pt x="6003" y="2742"/>
                    <a:pt x="6016" y="2735"/>
                  </a:cubicBezTo>
                  <a:cubicBezTo>
                    <a:pt x="6010" y="2677"/>
                    <a:pt x="5997" y="2612"/>
                    <a:pt x="5990" y="2553"/>
                  </a:cubicBezTo>
                  <a:cubicBezTo>
                    <a:pt x="5880" y="1792"/>
                    <a:pt x="5711" y="1207"/>
                    <a:pt x="5496" y="778"/>
                  </a:cubicBezTo>
                  <a:cubicBezTo>
                    <a:pt x="5340" y="485"/>
                    <a:pt x="5164" y="277"/>
                    <a:pt x="4963" y="167"/>
                  </a:cubicBezTo>
                  <a:cubicBezTo>
                    <a:pt x="4794" y="69"/>
                    <a:pt x="4566" y="17"/>
                    <a:pt x="4280" y="4"/>
                  </a:cubicBezTo>
                  <a:cubicBezTo>
                    <a:pt x="4231" y="1"/>
                    <a:pt x="4182" y="0"/>
                    <a:pt x="4135" y="0"/>
                  </a:cubicBezTo>
                  <a:close/>
                  <a:moveTo>
                    <a:pt x="2986" y="6260"/>
                  </a:moveTo>
                  <a:lnTo>
                    <a:pt x="2602" y="6280"/>
                  </a:lnTo>
                  <a:lnTo>
                    <a:pt x="2797" y="6436"/>
                  </a:lnTo>
                  <a:cubicBezTo>
                    <a:pt x="2849" y="6475"/>
                    <a:pt x="2875" y="6508"/>
                    <a:pt x="2895" y="6540"/>
                  </a:cubicBezTo>
                  <a:cubicBezTo>
                    <a:pt x="2901" y="6553"/>
                    <a:pt x="2908" y="6573"/>
                    <a:pt x="2914" y="6605"/>
                  </a:cubicBezTo>
                  <a:cubicBezTo>
                    <a:pt x="2921" y="6625"/>
                    <a:pt x="2927" y="6638"/>
                    <a:pt x="2940" y="6651"/>
                  </a:cubicBezTo>
                  <a:cubicBezTo>
                    <a:pt x="3031" y="6625"/>
                    <a:pt x="3129" y="6599"/>
                    <a:pt x="3233" y="6586"/>
                  </a:cubicBezTo>
                  <a:lnTo>
                    <a:pt x="3200" y="6508"/>
                  </a:lnTo>
                  <a:cubicBezTo>
                    <a:pt x="3148" y="6397"/>
                    <a:pt x="3096" y="6319"/>
                    <a:pt x="3044" y="6280"/>
                  </a:cubicBezTo>
                  <a:cubicBezTo>
                    <a:pt x="3044" y="6273"/>
                    <a:pt x="3038" y="6267"/>
                    <a:pt x="3018" y="6260"/>
                  </a:cubicBezTo>
                  <a:close/>
                  <a:moveTo>
                    <a:pt x="3566" y="6873"/>
                  </a:moveTo>
                  <a:cubicBezTo>
                    <a:pt x="3591" y="6873"/>
                    <a:pt x="3613" y="6875"/>
                    <a:pt x="3636" y="6878"/>
                  </a:cubicBezTo>
                  <a:cubicBezTo>
                    <a:pt x="3649" y="6885"/>
                    <a:pt x="3649" y="6891"/>
                    <a:pt x="3649" y="6898"/>
                  </a:cubicBezTo>
                  <a:cubicBezTo>
                    <a:pt x="3617" y="6898"/>
                    <a:pt x="3512" y="6911"/>
                    <a:pt x="3343" y="6943"/>
                  </a:cubicBezTo>
                  <a:cubicBezTo>
                    <a:pt x="3187" y="6963"/>
                    <a:pt x="3083" y="6976"/>
                    <a:pt x="3038" y="6989"/>
                  </a:cubicBezTo>
                  <a:cubicBezTo>
                    <a:pt x="2895" y="7021"/>
                    <a:pt x="2726" y="7112"/>
                    <a:pt x="2537" y="7255"/>
                  </a:cubicBezTo>
                  <a:cubicBezTo>
                    <a:pt x="2524" y="7262"/>
                    <a:pt x="2517" y="7275"/>
                    <a:pt x="2517" y="7281"/>
                  </a:cubicBezTo>
                  <a:lnTo>
                    <a:pt x="2504" y="7275"/>
                  </a:lnTo>
                  <a:lnTo>
                    <a:pt x="2608" y="7177"/>
                  </a:lnTo>
                  <a:cubicBezTo>
                    <a:pt x="2726" y="7080"/>
                    <a:pt x="2843" y="7008"/>
                    <a:pt x="2966" y="6976"/>
                  </a:cubicBezTo>
                  <a:cubicBezTo>
                    <a:pt x="3051" y="6950"/>
                    <a:pt x="3174" y="6930"/>
                    <a:pt x="3337" y="6911"/>
                  </a:cubicBezTo>
                  <a:cubicBezTo>
                    <a:pt x="3421" y="6891"/>
                    <a:pt x="3467" y="6885"/>
                    <a:pt x="3486" y="6878"/>
                  </a:cubicBezTo>
                  <a:cubicBezTo>
                    <a:pt x="3516" y="6875"/>
                    <a:pt x="3542" y="6873"/>
                    <a:pt x="3566" y="6873"/>
                  </a:cubicBezTo>
                  <a:close/>
                  <a:moveTo>
                    <a:pt x="1217" y="7392"/>
                  </a:moveTo>
                  <a:lnTo>
                    <a:pt x="1184" y="7431"/>
                  </a:lnTo>
                  <a:lnTo>
                    <a:pt x="1152" y="7503"/>
                  </a:lnTo>
                  <a:cubicBezTo>
                    <a:pt x="1139" y="7522"/>
                    <a:pt x="1119" y="7542"/>
                    <a:pt x="1093" y="7561"/>
                  </a:cubicBezTo>
                  <a:lnTo>
                    <a:pt x="1093" y="7600"/>
                  </a:lnTo>
                  <a:cubicBezTo>
                    <a:pt x="1093" y="7659"/>
                    <a:pt x="1106" y="7724"/>
                    <a:pt x="1132" y="7795"/>
                  </a:cubicBezTo>
                  <a:lnTo>
                    <a:pt x="1184" y="7912"/>
                  </a:lnTo>
                  <a:cubicBezTo>
                    <a:pt x="1191" y="7925"/>
                    <a:pt x="1197" y="7951"/>
                    <a:pt x="1204" y="7984"/>
                  </a:cubicBezTo>
                  <a:cubicBezTo>
                    <a:pt x="1210" y="8016"/>
                    <a:pt x="1217" y="8042"/>
                    <a:pt x="1223" y="8055"/>
                  </a:cubicBezTo>
                  <a:cubicBezTo>
                    <a:pt x="1230" y="8062"/>
                    <a:pt x="1249" y="8094"/>
                    <a:pt x="1295" y="8140"/>
                  </a:cubicBezTo>
                  <a:cubicBezTo>
                    <a:pt x="1321" y="8166"/>
                    <a:pt x="1340" y="8179"/>
                    <a:pt x="1360" y="8179"/>
                  </a:cubicBezTo>
                  <a:cubicBezTo>
                    <a:pt x="1366" y="8182"/>
                    <a:pt x="1374" y="8184"/>
                    <a:pt x="1384" y="8184"/>
                  </a:cubicBezTo>
                  <a:cubicBezTo>
                    <a:pt x="1394" y="8184"/>
                    <a:pt x="1405" y="8182"/>
                    <a:pt x="1418" y="8179"/>
                  </a:cubicBezTo>
                  <a:lnTo>
                    <a:pt x="1516" y="8166"/>
                  </a:lnTo>
                  <a:lnTo>
                    <a:pt x="1509" y="8159"/>
                  </a:lnTo>
                  <a:lnTo>
                    <a:pt x="1483" y="8120"/>
                  </a:lnTo>
                  <a:cubicBezTo>
                    <a:pt x="1451" y="8101"/>
                    <a:pt x="1425" y="8075"/>
                    <a:pt x="1412" y="8062"/>
                  </a:cubicBezTo>
                  <a:cubicBezTo>
                    <a:pt x="1386" y="8036"/>
                    <a:pt x="1366" y="8010"/>
                    <a:pt x="1353" y="7964"/>
                  </a:cubicBezTo>
                  <a:lnTo>
                    <a:pt x="1321" y="7867"/>
                  </a:lnTo>
                  <a:cubicBezTo>
                    <a:pt x="1314" y="7834"/>
                    <a:pt x="1295" y="7802"/>
                    <a:pt x="1262" y="7756"/>
                  </a:cubicBezTo>
                  <a:lnTo>
                    <a:pt x="1210" y="7652"/>
                  </a:lnTo>
                  <a:cubicBezTo>
                    <a:pt x="1204" y="7639"/>
                    <a:pt x="1204" y="7613"/>
                    <a:pt x="1210" y="7581"/>
                  </a:cubicBezTo>
                  <a:cubicBezTo>
                    <a:pt x="1217" y="7509"/>
                    <a:pt x="1223" y="7451"/>
                    <a:pt x="1217" y="7392"/>
                  </a:cubicBezTo>
                  <a:close/>
                  <a:moveTo>
                    <a:pt x="1401" y="8365"/>
                  </a:moveTo>
                  <a:cubicBezTo>
                    <a:pt x="1364" y="8365"/>
                    <a:pt x="1312" y="8369"/>
                    <a:pt x="1243" y="8374"/>
                  </a:cubicBezTo>
                  <a:lnTo>
                    <a:pt x="983" y="8400"/>
                  </a:lnTo>
                  <a:cubicBezTo>
                    <a:pt x="940" y="8403"/>
                    <a:pt x="900" y="8405"/>
                    <a:pt x="862" y="8405"/>
                  </a:cubicBezTo>
                  <a:cubicBezTo>
                    <a:pt x="825" y="8405"/>
                    <a:pt x="791" y="8403"/>
                    <a:pt x="761" y="8400"/>
                  </a:cubicBezTo>
                  <a:lnTo>
                    <a:pt x="748" y="8400"/>
                  </a:lnTo>
                  <a:cubicBezTo>
                    <a:pt x="716" y="8530"/>
                    <a:pt x="690" y="8660"/>
                    <a:pt x="677" y="8790"/>
                  </a:cubicBezTo>
                  <a:cubicBezTo>
                    <a:pt x="670" y="8862"/>
                    <a:pt x="670" y="8920"/>
                    <a:pt x="670" y="8966"/>
                  </a:cubicBezTo>
                  <a:cubicBezTo>
                    <a:pt x="683" y="8953"/>
                    <a:pt x="716" y="8946"/>
                    <a:pt x="755" y="8940"/>
                  </a:cubicBezTo>
                  <a:lnTo>
                    <a:pt x="918" y="8901"/>
                  </a:lnTo>
                  <a:cubicBezTo>
                    <a:pt x="1053" y="8874"/>
                    <a:pt x="1225" y="8860"/>
                    <a:pt x="1436" y="8860"/>
                  </a:cubicBezTo>
                  <a:cubicBezTo>
                    <a:pt x="1478" y="8860"/>
                    <a:pt x="1522" y="8861"/>
                    <a:pt x="1568" y="8862"/>
                  </a:cubicBezTo>
                  <a:cubicBezTo>
                    <a:pt x="1691" y="8862"/>
                    <a:pt x="1789" y="8868"/>
                    <a:pt x="1861" y="8875"/>
                  </a:cubicBezTo>
                  <a:cubicBezTo>
                    <a:pt x="1926" y="8881"/>
                    <a:pt x="1984" y="8894"/>
                    <a:pt x="2043" y="8907"/>
                  </a:cubicBezTo>
                  <a:cubicBezTo>
                    <a:pt x="2030" y="8894"/>
                    <a:pt x="2023" y="8881"/>
                    <a:pt x="2017" y="8862"/>
                  </a:cubicBezTo>
                  <a:cubicBezTo>
                    <a:pt x="1926" y="8673"/>
                    <a:pt x="1874" y="8524"/>
                    <a:pt x="1848" y="8407"/>
                  </a:cubicBezTo>
                  <a:cubicBezTo>
                    <a:pt x="1841" y="8410"/>
                    <a:pt x="1830" y="8411"/>
                    <a:pt x="1815" y="8411"/>
                  </a:cubicBezTo>
                  <a:cubicBezTo>
                    <a:pt x="1800" y="8411"/>
                    <a:pt x="1783" y="8410"/>
                    <a:pt x="1763" y="8407"/>
                  </a:cubicBezTo>
                  <a:lnTo>
                    <a:pt x="1438" y="8368"/>
                  </a:lnTo>
                  <a:cubicBezTo>
                    <a:pt x="1428" y="8366"/>
                    <a:pt x="1416" y="8365"/>
                    <a:pt x="1401" y="8365"/>
                  </a:cubicBezTo>
                  <a:close/>
                  <a:moveTo>
                    <a:pt x="5047" y="7678"/>
                  </a:moveTo>
                  <a:cubicBezTo>
                    <a:pt x="5060" y="7685"/>
                    <a:pt x="5060" y="7704"/>
                    <a:pt x="5060" y="7724"/>
                  </a:cubicBezTo>
                  <a:lnTo>
                    <a:pt x="5028" y="7769"/>
                  </a:lnTo>
                  <a:lnTo>
                    <a:pt x="4677" y="8101"/>
                  </a:lnTo>
                  <a:cubicBezTo>
                    <a:pt x="4688" y="8100"/>
                    <a:pt x="4699" y="8100"/>
                    <a:pt x="4710" y="8100"/>
                  </a:cubicBezTo>
                  <a:cubicBezTo>
                    <a:pt x="4809" y="8100"/>
                    <a:pt x="4908" y="8126"/>
                    <a:pt x="4995" y="8172"/>
                  </a:cubicBezTo>
                  <a:cubicBezTo>
                    <a:pt x="5099" y="8224"/>
                    <a:pt x="5177" y="8296"/>
                    <a:pt x="5242" y="8387"/>
                  </a:cubicBezTo>
                  <a:cubicBezTo>
                    <a:pt x="5255" y="8413"/>
                    <a:pt x="5262" y="8426"/>
                    <a:pt x="5249" y="8439"/>
                  </a:cubicBezTo>
                  <a:cubicBezTo>
                    <a:pt x="5268" y="8446"/>
                    <a:pt x="5275" y="8472"/>
                    <a:pt x="5275" y="8511"/>
                  </a:cubicBezTo>
                  <a:lnTo>
                    <a:pt x="5314" y="8556"/>
                  </a:lnTo>
                  <a:cubicBezTo>
                    <a:pt x="5320" y="8563"/>
                    <a:pt x="5327" y="8569"/>
                    <a:pt x="5327" y="8582"/>
                  </a:cubicBezTo>
                  <a:cubicBezTo>
                    <a:pt x="5327" y="8595"/>
                    <a:pt x="5327" y="8602"/>
                    <a:pt x="5314" y="8602"/>
                  </a:cubicBezTo>
                  <a:cubicBezTo>
                    <a:pt x="5307" y="8605"/>
                    <a:pt x="5299" y="8607"/>
                    <a:pt x="5290" y="8607"/>
                  </a:cubicBezTo>
                  <a:cubicBezTo>
                    <a:pt x="5280" y="8607"/>
                    <a:pt x="5268" y="8605"/>
                    <a:pt x="5255" y="8602"/>
                  </a:cubicBezTo>
                  <a:cubicBezTo>
                    <a:pt x="5229" y="8589"/>
                    <a:pt x="5210" y="8582"/>
                    <a:pt x="5197" y="8576"/>
                  </a:cubicBezTo>
                  <a:cubicBezTo>
                    <a:pt x="5164" y="8563"/>
                    <a:pt x="5119" y="8556"/>
                    <a:pt x="5067" y="8556"/>
                  </a:cubicBezTo>
                  <a:lnTo>
                    <a:pt x="4716" y="8537"/>
                  </a:lnTo>
                  <a:lnTo>
                    <a:pt x="4716" y="8537"/>
                  </a:lnTo>
                  <a:cubicBezTo>
                    <a:pt x="4813" y="8641"/>
                    <a:pt x="4872" y="8758"/>
                    <a:pt x="4885" y="8901"/>
                  </a:cubicBezTo>
                  <a:cubicBezTo>
                    <a:pt x="4885" y="8927"/>
                    <a:pt x="4878" y="8946"/>
                    <a:pt x="4872" y="8953"/>
                  </a:cubicBezTo>
                  <a:cubicBezTo>
                    <a:pt x="4863" y="8957"/>
                    <a:pt x="4853" y="8962"/>
                    <a:pt x="4840" y="8962"/>
                  </a:cubicBezTo>
                  <a:cubicBezTo>
                    <a:pt x="4834" y="8962"/>
                    <a:pt x="4827" y="8961"/>
                    <a:pt x="4820" y="8959"/>
                  </a:cubicBezTo>
                  <a:cubicBezTo>
                    <a:pt x="4696" y="8933"/>
                    <a:pt x="4586" y="8875"/>
                    <a:pt x="4501" y="8784"/>
                  </a:cubicBezTo>
                  <a:cubicBezTo>
                    <a:pt x="4501" y="8914"/>
                    <a:pt x="4482" y="9005"/>
                    <a:pt x="4449" y="9057"/>
                  </a:cubicBezTo>
                  <a:cubicBezTo>
                    <a:pt x="4430" y="9081"/>
                    <a:pt x="4410" y="9094"/>
                    <a:pt x="4394" y="9094"/>
                  </a:cubicBezTo>
                  <a:cubicBezTo>
                    <a:pt x="4388" y="9094"/>
                    <a:pt x="4383" y="9093"/>
                    <a:pt x="4377" y="9089"/>
                  </a:cubicBezTo>
                  <a:cubicBezTo>
                    <a:pt x="4364" y="9083"/>
                    <a:pt x="4358" y="9070"/>
                    <a:pt x="4345" y="9050"/>
                  </a:cubicBezTo>
                  <a:lnTo>
                    <a:pt x="4299" y="8953"/>
                  </a:lnTo>
                  <a:cubicBezTo>
                    <a:pt x="4280" y="8907"/>
                    <a:pt x="4267" y="8862"/>
                    <a:pt x="4254" y="8823"/>
                  </a:cubicBezTo>
                  <a:cubicBezTo>
                    <a:pt x="4247" y="8797"/>
                    <a:pt x="4247" y="8777"/>
                    <a:pt x="4247" y="8751"/>
                  </a:cubicBezTo>
                  <a:lnTo>
                    <a:pt x="4293" y="8322"/>
                  </a:lnTo>
                  <a:cubicBezTo>
                    <a:pt x="4293" y="8270"/>
                    <a:pt x="4299" y="8224"/>
                    <a:pt x="4312" y="8172"/>
                  </a:cubicBezTo>
                  <a:lnTo>
                    <a:pt x="4319" y="8114"/>
                  </a:lnTo>
                  <a:lnTo>
                    <a:pt x="4312" y="8075"/>
                  </a:lnTo>
                  <a:cubicBezTo>
                    <a:pt x="4312" y="8055"/>
                    <a:pt x="4319" y="8042"/>
                    <a:pt x="4332" y="8016"/>
                  </a:cubicBezTo>
                  <a:cubicBezTo>
                    <a:pt x="4371" y="7958"/>
                    <a:pt x="4429" y="7906"/>
                    <a:pt x="4514" y="7860"/>
                  </a:cubicBezTo>
                  <a:cubicBezTo>
                    <a:pt x="4560" y="7834"/>
                    <a:pt x="4638" y="7802"/>
                    <a:pt x="4735" y="7769"/>
                  </a:cubicBezTo>
                  <a:lnTo>
                    <a:pt x="5002" y="7685"/>
                  </a:lnTo>
                  <a:cubicBezTo>
                    <a:pt x="5021" y="7678"/>
                    <a:pt x="5041" y="7678"/>
                    <a:pt x="5047" y="7678"/>
                  </a:cubicBezTo>
                  <a:close/>
                  <a:moveTo>
                    <a:pt x="3843" y="7194"/>
                  </a:moveTo>
                  <a:cubicBezTo>
                    <a:pt x="3854" y="7194"/>
                    <a:pt x="3864" y="7197"/>
                    <a:pt x="3870" y="7203"/>
                  </a:cubicBezTo>
                  <a:cubicBezTo>
                    <a:pt x="3883" y="7210"/>
                    <a:pt x="3890" y="7229"/>
                    <a:pt x="3896" y="7255"/>
                  </a:cubicBezTo>
                  <a:cubicBezTo>
                    <a:pt x="3903" y="7340"/>
                    <a:pt x="3883" y="7418"/>
                    <a:pt x="3838" y="7496"/>
                  </a:cubicBezTo>
                  <a:cubicBezTo>
                    <a:pt x="3792" y="7561"/>
                    <a:pt x="3766" y="7600"/>
                    <a:pt x="3760" y="7620"/>
                  </a:cubicBezTo>
                  <a:cubicBezTo>
                    <a:pt x="3792" y="7620"/>
                    <a:pt x="3838" y="7620"/>
                    <a:pt x="3883" y="7607"/>
                  </a:cubicBezTo>
                  <a:cubicBezTo>
                    <a:pt x="3948" y="7587"/>
                    <a:pt x="3994" y="7581"/>
                    <a:pt x="4007" y="7574"/>
                  </a:cubicBezTo>
                  <a:cubicBezTo>
                    <a:pt x="4033" y="7568"/>
                    <a:pt x="4065" y="7568"/>
                    <a:pt x="4117" y="7568"/>
                  </a:cubicBezTo>
                  <a:lnTo>
                    <a:pt x="4364" y="7574"/>
                  </a:lnTo>
                  <a:cubicBezTo>
                    <a:pt x="4429" y="7574"/>
                    <a:pt x="4475" y="7574"/>
                    <a:pt x="4508" y="7581"/>
                  </a:cubicBezTo>
                  <a:cubicBezTo>
                    <a:pt x="4560" y="7594"/>
                    <a:pt x="4599" y="7620"/>
                    <a:pt x="4625" y="7652"/>
                  </a:cubicBezTo>
                  <a:cubicBezTo>
                    <a:pt x="4638" y="7672"/>
                    <a:pt x="4644" y="7685"/>
                    <a:pt x="4644" y="7698"/>
                  </a:cubicBezTo>
                  <a:cubicBezTo>
                    <a:pt x="4638" y="7704"/>
                    <a:pt x="4631" y="7711"/>
                    <a:pt x="4612" y="7730"/>
                  </a:cubicBezTo>
                  <a:cubicBezTo>
                    <a:pt x="4605" y="7737"/>
                    <a:pt x="4560" y="7756"/>
                    <a:pt x="4482" y="7795"/>
                  </a:cubicBezTo>
                  <a:cubicBezTo>
                    <a:pt x="4475" y="7802"/>
                    <a:pt x="4443" y="7815"/>
                    <a:pt x="4397" y="7847"/>
                  </a:cubicBezTo>
                  <a:cubicBezTo>
                    <a:pt x="4306" y="7906"/>
                    <a:pt x="4241" y="7951"/>
                    <a:pt x="4195" y="7990"/>
                  </a:cubicBezTo>
                  <a:cubicBezTo>
                    <a:pt x="4195" y="8010"/>
                    <a:pt x="4202" y="8029"/>
                    <a:pt x="4202" y="8049"/>
                  </a:cubicBezTo>
                  <a:cubicBezTo>
                    <a:pt x="4228" y="8381"/>
                    <a:pt x="4195" y="8641"/>
                    <a:pt x="4117" y="8823"/>
                  </a:cubicBezTo>
                  <a:cubicBezTo>
                    <a:pt x="4098" y="8875"/>
                    <a:pt x="4072" y="8920"/>
                    <a:pt x="4039" y="8972"/>
                  </a:cubicBezTo>
                  <a:cubicBezTo>
                    <a:pt x="4007" y="9037"/>
                    <a:pt x="3981" y="9076"/>
                    <a:pt x="3955" y="9096"/>
                  </a:cubicBezTo>
                  <a:cubicBezTo>
                    <a:pt x="3913" y="9143"/>
                    <a:pt x="3854" y="9165"/>
                    <a:pt x="3782" y="9165"/>
                  </a:cubicBezTo>
                  <a:cubicBezTo>
                    <a:pt x="3765" y="9165"/>
                    <a:pt x="3746" y="9163"/>
                    <a:pt x="3727" y="9161"/>
                  </a:cubicBezTo>
                  <a:cubicBezTo>
                    <a:pt x="3675" y="9161"/>
                    <a:pt x="3597" y="9141"/>
                    <a:pt x="3493" y="9102"/>
                  </a:cubicBezTo>
                  <a:lnTo>
                    <a:pt x="3057" y="8940"/>
                  </a:lnTo>
                  <a:cubicBezTo>
                    <a:pt x="2999" y="8920"/>
                    <a:pt x="2953" y="8901"/>
                    <a:pt x="2914" y="8875"/>
                  </a:cubicBezTo>
                  <a:lnTo>
                    <a:pt x="2700" y="8706"/>
                  </a:lnTo>
                  <a:cubicBezTo>
                    <a:pt x="2654" y="8667"/>
                    <a:pt x="2621" y="8628"/>
                    <a:pt x="2595" y="8576"/>
                  </a:cubicBezTo>
                  <a:cubicBezTo>
                    <a:pt x="2569" y="8530"/>
                    <a:pt x="2563" y="8491"/>
                    <a:pt x="2582" y="8459"/>
                  </a:cubicBezTo>
                  <a:cubicBezTo>
                    <a:pt x="2595" y="8446"/>
                    <a:pt x="2615" y="8426"/>
                    <a:pt x="2648" y="8400"/>
                  </a:cubicBezTo>
                  <a:cubicBezTo>
                    <a:pt x="2654" y="8394"/>
                    <a:pt x="2661" y="8368"/>
                    <a:pt x="2674" y="8341"/>
                  </a:cubicBezTo>
                  <a:cubicBezTo>
                    <a:pt x="2680" y="8309"/>
                    <a:pt x="2693" y="8289"/>
                    <a:pt x="2706" y="8283"/>
                  </a:cubicBezTo>
                  <a:cubicBezTo>
                    <a:pt x="2716" y="8276"/>
                    <a:pt x="2726" y="8273"/>
                    <a:pt x="2736" y="8273"/>
                  </a:cubicBezTo>
                  <a:cubicBezTo>
                    <a:pt x="2747" y="8273"/>
                    <a:pt x="2758" y="8276"/>
                    <a:pt x="2771" y="8283"/>
                  </a:cubicBezTo>
                  <a:cubicBezTo>
                    <a:pt x="2791" y="8296"/>
                    <a:pt x="2804" y="8309"/>
                    <a:pt x="2823" y="8328"/>
                  </a:cubicBezTo>
                  <a:cubicBezTo>
                    <a:pt x="2823" y="8328"/>
                    <a:pt x="2830" y="8348"/>
                    <a:pt x="2849" y="8387"/>
                  </a:cubicBezTo>
                  <a:cubicBezTo>
                    <a:pt x="2862" y="8407"/>
                    <a:pt x="2875" y="8426"/>
                    <a:pt x="2888" y="8439"/>
                  </a:cubicBezTo>
                  <a:cubicBezTo>
                    <a:pt x="2927" y="8374"/>
                    <a:pt x="2960" y="8335"/>
                    <a:pt x="2992" y="8335"/>
                  </a:cubicBezTo>
                  <a:cubicBezTo>
                    <a:pt x="3031" y="8335"/>
                    <a:pt x="3057" y="8348"/>
                    <a:pt x="3083" y="8387"/>
                  </a:cubicBezTo>
                  <a:cubicBezTo>
                    <a:pt x="3096" y="8407"/>
                    <a:pt x="3109" y="8439"/>
                    <a:pt x="3129" y="8485"/>
                  </a:cubicBezTo>
                  <a:cubicBezTo>
                    <a:pt x="3148" y="8537"/>
                    <a:pt x="3181" y="8582"/>
                    <a:pt x="3220" y="8621"/>
                  </a:cubicBezTo>
                  <a:cubicBezTo>
                    <a:pt x="3226" y="8615"/>
                    <a:pt x="3246" y="8576"/>
                    <a:pt x="3265" y="8517"/>
                  </a:cubicBezTo>
                  <a:cubicBezTo>
                    <a:pt x="3285" y="8472"/>
                    <a:pt x="3317" y="8446"/>
                    <a:pt x="3350" y="8446"/>
                  </a:cubicBezTo>
                  <a:cubicBezTo>
                    <a:pt x="3369" y="8446"/>
                    <a:pt x="3395" y="8452"/>
                    <a:pt x="3421" y="8472"/>
                  </a:cubicBezTo>
                  <a:cubicBezTo>
                    <a:pt x="3454" y="8498"/>
                    <a:pt x="3493" y="8543"/>
                    <a:pt x="3545" y="8608"/>
                  </a:cubicBezTo>
                  <a:lnTo>
                    <a:pt x="3669" y="8764"/>
                  </a:lnTo>
                  <a:cubicBezTo>
                    <a:pt x="3701" y="8699"/>
                    <a:pt x="3714" y="8602"/>
                    <a:pt x="3701" y="8465"/>
                  </a:cubicBezTo>
                  <a:cubicBezTo>
                    <a:pt x="3688" y="8348"/>
                    <a:pt x="3669" y="8263"/>
                    <a:pt x="3649" y="8218"/>
                  </a:cubicBezTo>
                  <a:cubicBezTo>
                    <a:pt x="3617" y="8140"/>
                    <a:pt x="3558" y="8068"/>
                    <a:pt x="3480" y="8003"/>
                  </a:cubicBezTo>
                  <a:cubicBezTo>
                    <a:pt x="3467" y="7990"/>
                    <a:pt x="3447" y="7977"/>
                    <a:pt x="3428" y="7977"/>
                  </a:cubicBezTo>
                  <a:cubicBezTo>
                    <a:pt x="3395" y="7977"/>
                    <a:pt x="3369" y="8003"/>
                    <a:pt x="3350" y="8055"/>
                  </a:cubicBezTo>
                  <a:cubicBezTo>
                    <a:pt x="3339" y="8059"/>
                    <a:pt x="3327" y="8060"/>
                    <a:pt x="3316" y="8060"/>
                  </a:cubicBezTo>
                  <a:cubicBezTo>
                    <a:pt x="3281" y="8060"/>
                    <a:pt x="3244" y="8046"/>
                    <a:pt x="3200" y="8016"/>
                  </a:cubicBezTo>
                  <a:cubicBezTo>
                    <a:pt x="3129" y="7964"/>
                    <a:pt x="3070" y="7906"/>
                    <a:pt x="3025" y="7841"/>
                  </a:cubicBezTo>
                  <a:cubicBezTo>
                    <a:pt x="3005" y="7847"/>
                    <a:pt x="2979" y="7867"/>
                    <a:pt x="2960" y="7906"/>
                  </a:cubicBezTo>
                  <a:cubicBezTo>
                    <a:pt x="2934" y="7945"/>
                    <a:pt x="2908" y="7964"/>
                    <a:pt x="2888" y="7964"/>
                  </a:cubicBezTo>
                  <a:cubicBezTo>
                    <a:pt x="2885" y="7965"/>
                    <a:pt x="2881" y="7966"/>
                    <a:pt x="2878" y="7966"/>
                  </a:cubicBezTo>
                  <a:cubicBezTo>
                    <a:pt x="2862" y="7966"/>
                    <a:pt x="2845" y="7953"/>
                    <a:pt x="2823" y="7932"/>
                  </a:cubicBezTo>
                  <a:cubicBezTo>
                    <a:pt x="2778" y="7886"/>
                    <a:pt x="2752" y="7834"/>
                    <a:pt x="2739" y="7776"/>
                  </a:cubicBezTo>
                  <a:lnTo>
                    <a:pt x="2498" y="7919"/>
                  </a:lnTo>
                  <a:cubicBezTo>
                    <a:pt x="2482" y="7927"/>
                    <a:pt x="2468" y="7932"/>
                    <a:pt x="2457" y="7932"/>
                  </a:cubicBezTo>
                  <a:cubicBezTo>
                    <a:pt x="2450" y="7932"/>
                    <a:pt x="2444" y="7930"/>
                    <a:pt x="2439" y="7925"/>
                  </a:cubicBezTo>
                  <a:cubicBezTo>
                    <a:pt x="2426" y="7912"/>
                    <a:pt x="2426" y="7899"/>
                    <a:pt x="2433" y="7873"/>
                  </a:cubicBezTo>
                  <a:cubicBezTo>
                    <a:pt x="2452" y="7737"/>
                    <a:pt x="2504" y="7620"/>
                    <a:pt x="2582" y="7509"/>
                  </a:cubicBezTo>
                  <a:cubicBezTo>
                    <a:pt x="2615" y="7470"/>
                    <a:pt x="2641" y="7444"/>
                    <a:pt x="2661" y="7431"/>
                  </a:cubicBezTo>
                  <a:cubicBezTo>
                    <a:pt x="2685" y="7423"/>
                    <a:pt x="2709" y="7417"/>
                    <a:pt x="2736" y="7417"/>
                  </a:cubicBezTo>
                  <a:cubicBezTo>
                    <a:pt x="2753" y="7417"/>
                    <a:pt x="2771" y="7420"/>
                    <a:pt x="2791" y="7425"/>
                  </a:cubicBezTo>
                  <a:cubicBezTo>
                    <a:pt x="2843" y="7431"/>
                    <a:pt x="2914" y="7451"/>
                    <a:pt x="3005" y="7477"/>
                  </a:cubicBezTo>
                  <a:cubicBezTo>
                    <a:pt x="3103" y="7509"/>
                    <a:pt x="3174" y="7535"/>
                    <a:pt x="3220" y="7542"/>
                  </a:cubicBezTo>
                  <a:cubicBezTo>
                    <a:pt x="3304" y="7561"/>
                    <a:pt x="3356" y="7574"/>
                    <a:pt x="3363" y="7574"/>
                  </a:cubicBezTo>
                  <a:cubicBezTo>
                    <a:pt x="3395" y="7587"/>
                    <a:pt x="3421" y="7600"/>
                    <a:pt x="3447" y="7620"/>
                  </a:cubicBezTo>
                  <a:cubicBezTo>
                    <a:pt x="3447" y="7607"/>
                    <a:pt x="3447" y="7600"/>
                    <a:pt x="3454" y="7587"/>
                  </a:cubicBezTo>
                  <a:cubicBezTo>
                    <a:pt x="3460" y="7581"/>
                    <a:pt x="3473" y="7568"/>
                    <a:pt x="3486" y="7548"/>
                  </a:cubicBezTo>
                  <a:cubicBezTo>
                    <a:pt x="3486" y="7548"/>
                    <a:pt x="3493" y="7535"/>
                    <a:pt x="3499" y="7509"/>
                  </a:cubicBezTo>
                  <a:cubicBezTo>
                    <a:pt x="3499" y="7496"/>
                    <a:pt x="3512" y="7477"/>
                    <a:pt x="3538" y="7451"/>
                  </a:cubicBezTo>
                  <a:cubicBezTo>
                    <a:pt x="3578" y="7411"/>
                    <a:pt x="3636" y="7346"/>
                    <a:pt x="3727" y="7268"/>
                  </a:cubicBezTo>
                  <a:cubicBezTo>
                    <a:pt x="3753" y="7242"/>
                    <a:pt x="3779" y="7216"/>
                    <a:pt x="3805" y="7203"/>
                  </a:cubicBezTo>
                  <a:cubicBezTo>
                    <a:pt x="3818" y="7197"/>
                    <a:pt x="3831" y="7194"/>
                    <a:pt x="3843" y="7194"/>
                  </a:cubicBezTo>
                  <a:close/>
                  <a:moveTo>
                    <a:pt x="3584" y="6703"/>
                  </a:moveTo>
                  <a:cubicBezTo>
                    <a:pt x="3565" y="6716"/>
                    <a:pt x="3532" y="6722"/>
                    <a:pt x="3486" y="6735"/>
                  </a:cubicBezTo>
                  <a:cubicBezTo>
                    <a:pt x="3272" y="6774"/>
                    <a:pt x="3116" y="6807"/>
                    <a:pt x="3025" y="6833"/>
                  </a:cubicBezTo>
                  <a:cubicBezTo>
                    <a:pt x="2862" y="6878"/>
                    <a:pt x="2719" y="6950"/>
                    <a:pt x="2615" y="7034"/>
                  </a:cubicBezTo>
                  <a:cubicBezTo>
                    <a:pt x="2504" y="7125"/>
                    <a:pt x="2387" y="7275"/>
                    <a:pt x="2270" y="7483"/>
                  </a:cubicBezTo>
                  <a:cubicBezTo>
                    <a:pt x="2075" y="7834"/>
                    <a:pt x="1997" y="8127"/>
                    <a:pt x="2043" y="8374"/>
                  </a:cubicBezTo>
                  <a:cubicBezTo>
                    <a:pt x="2043" y="8394"/>
                    <a:pt x="2043" y="8407"/>
                    <a:pt x="2049" y="8426"/>
                  </a:cubicBezTo>
                  <a:cubicBezTo>
                    <a:pt x="2069" y="8452"/>
                    <a:pt x="2095" y="8485"/>
                    <a:pt x="2121" y="8524"/>
                  </a:cubicBezTo>
                  <a:cubicBezTo>
                    <a:pt x="2290" y="8738"/>
                    <a:pt x="2459" y="8901"/>
                    <a:pt x="2608" y="9018"/>
                  </a:cubicBezTo>
                  <a:cubicBezTo>
                    <a:pt x="2771" y="9135"/>
                    <a:pt x="2953" y="9219"/>
                    <a:pt x="3148" y="9272"/>
                  </a:cubicBezTo>
                  <a:cubicBezTo>
                    <a:pt x="3297" y="9311"/>
                    <a:pt x="3458" y="9331"/>
                    <a:pt x="3629" y="9331"/>
                  </a:cubicBezTo>
                  <a:cubicBezTo>
                    <a:pt x="3742" y="9331"/>
                    <a:pt x="3859" y="9322"/>
                    <a:pt x="3981" y="9304"/>
                  </a:cubicBezTo>
                  <a:cubicBezTo>
                    <a:pt x="4215" y="9272"/>
                    <a:pt x="4488" y="9200"/>
                    <a:pt x="4807" y="9089"/>
                  </a:cubicBezTo>
                  <a:cubicBezTo>
                    <a:pt x="5028" y="9018"/>
                    <a:pt x="5190" y="8946"/>
                    <a:pt x="5307" y="8868"/>
                  </a:cubicBezTo>
                  <a:cubicBezTo>
                    <a:pt x="5405" y="8803"/>
                    <a:pt x="5496" y="8732"/>
                    <a:pt x="5568" y="8647"/>
                  </a:cubicBezTo>
                  <a:lnTo>
                    <a:pt x="5574" y="8647"/>
                  </a:lnTo>
                  <a:cubicBezTo>
                    <a:pt x="5581" y="8615"/>
                    <a:pt x="5594" y="8569"/>
                    <a:pt x="5600" y="8530"/>
                  </a:cubicBezTo>
                  <a:cubicBezTo>
                    <a:pt x="5665" y="8224"/>
                    <a:pt x="5698" y="7971"/>
                    <a:pt x="5678" y="7776"/>
                  </a:cubicBezTo>
                  <a:cubicBezTo>
                    <a:pt x="5659" y="7490"/>
                    <a:pt x="5561" y="7255"/>
                    <a:pt x="5392" y="7086"/>
                  </a:cubicBezTo>
                  <a:cubicBezTo>
                    <a:pt x="5347" y="7041"/>
                    <a:pt x="5320" y="7008"/>
                    <a:pt x="5301" y="6982"/>
                  </a:cubicBezTo>
                  <a:cubicBezTo>
                    <a:pt x="5223" y="7021"/>
                    <a:pt x="5145" y="7047"/>
                    <a:pt x="5080" y="7060"/>
                  </a:cubicBezTo>
                  <a:lnTo>
                    <a:pt x="5073" y="7060"/>
                  </a:lnTo>
                  <a:cubicBezTo>
                    <a:pt x="5067" y="7086"/>
                    <a:pt x="5047" y="7106"/>
                    <a:pt x="5008" y="7119"/>
                  </a:cubicBezTo>
                  <a:cubicBezTo>
                    <a:pt x="4930" y="7151"/>
                    <a:pt x="4839" y="7164"/>
                    <a:pt x="4722" y="7171"/>
                  </a:cubicBezTo>
                  <a:cubicBezTo>
                    <a:pt x="4683" y="7173"/>
                    <a:pt x="4643" y="7174"/>
                    <a:pt x="4604" y="7174"/>
                  </a:cubicBezTo>
                  <a:cubicBezTo>
                    <a:pt x="4405" y="7174"/>
                    <a:pt x="4209" y="7146"/>
                    <a:pt x="4013" y="7086"/>
                  </a:cubicBezTo>
                  <a:cubicBezTo>
                    <a:pt x="3831" y="7034"/>
                    <a:pt x="3708" y="6956"/>
                    <a:pt x="3643" y="6846"/>
                  </a:cubicBezTo>
                  <a:cubicBezTo>
                    <a:pt x="3617" y="6800"/>
                    <a:pt x="3597" y="6755"/>
                    <a:pt x="3584" y="6703"/>
                  </a:cubicBezTo>
                  <a:close/>
                  <a:moveTo>
                    <a:pt x="9359" y="10829"/>
                  </a:moveTo>
                  <a:cubicBezTo>
                    <a:pt x="9355" y="10829"/>
                    <a:pt x="9351" y="10830"/>
                    <a:pt x="9346" y="10832"/>
                  </a:cubicBezTo>
                  <a:lnTo>
                    <a:pt x="9275" y="10878"/>
                  </a:lnTo>
                  <a:cubicBezTo>
                    <a:pt x="9262" y="10884"/>
                    <a:pt x="9255" y="10891"/>
                    <a:pt x="9255" y="10904"/>
                  </a:cubicBezTo>
                  <a:cubicBezTo>
                    <a:pt x="9255" y="10917"/>
                    <a:pt x="9262" y="10930"/>
                    <a:pt x="9281" y="10943"/>
                  </a:cubicBezTo>
                  <a:cubicBezTo>
                    <a:pt x="9294" y="10949"/>
                    <a:pt x="9307" y="10949"/>
                    <a:pt x="9320" y="10949"/>
                  </a:cubicBezTo>
                  <a:lnTo>
                    <a:pt x="9346" y="10956"/>
                  </a:lnTo>
                  <a:cubicBezTo>
                    <a:pt x="9366" y="10956"/>
                    <a:pt x="9385" y="10949"/>
                    <a:pt x="9398" y="10943"/>
                  </a:cubicBezTo>
                  <a:cubicBezTo>
                    <a:pt x="9424" y="10917"/>
                    <a:pt x="9431" y="10891"/>
                    <a:pt x="9418" y="10865"/>
                  </a:cubicBezTo>
                  <a:cubicBezTo>
                    <a:pt x="9411" y="10852"/>
                    <a:pt x="9405" y="10839"/>
                    <a:pt x="9385" y="10832"/>
                  </a:cubicBezTo>
                  <a:cubicBezTo>
                    <a:pt x="9377" y="10832"/>
                    <a:pt x="9368" y="10829"/>
                    <a:pt x="9359" y="10829"/>
                  </a:cubicBezTo>
                  <a:close/>
                  <a:moveTo>
                    <a:pt x="9238" y="11584"/>
                  </a:moveTo>
                  <a:cubicBezTo>
                    <a:pt x="9234" y="11584"/>
                    <a:pt x="9228" y="11585"/>
                    <a:pt x="9223" y="11587"/>
                  </a:cubicBezTo>
                  <a:lnTo>
                    <a:pt x="9184" y="11600"/>
                  </a:lnTo>
                  <a:cubicBezTo>
                    <a:pt x="9112" y="11626"/>
                    <a:pt x="9060" y="11645"/>
                    <a:pt x="9021" y="11658"/>
                  </a:cubicBezTo>
                  <a:lnTo>
                    <a:pt x="8956" y="11684"/>
                  </a:lnTo>
                  <a:cubicBezTo>
                    <a:pt x="8930" y="11691"/>
                    <a:pt x="8910" y="11691"/>
                    <a:pt x="8904" y="11697"/>
                  </a:cubicBezTo>
                  <a:lnTo>
                    <a:pt x="8852" y="11717"/>
                  </a:lnTo>
                  <a:cubicBezTo>
                    <a:pt x="8761" y="11730"/>
                    <a:pt x="8689" y="11749"/>
                    <a:pt x="8650" y="11769"/>
                  </a:cubicBezTo>
                  <a:cubicBezTo>
                    <a:pt x="8637" y="11782"/>
                    <a:pt x="8631" y="11788"/>
                    <a:pt x="8631" y="11795"/>
                  </a:cubicBezTo>
                  <a:cubicBezTo>
                    <a:pt x="8624" y="11808"/>
                    <a:pt x="8631" y="11821"/>
                    <a:pt x="8644" y="11827"/>
                  </a:cubicBezTo>
                  <a:cubicBezTo>
                    <a:pt x="8658" y="11842"/>
                    <a:pt x="8673" y="11849"/>
                    <a:pt x="8693" y="11849"/>
                  </a:cubicBezTo>
                  <a:cubicBezTo>
                    <a:pt x="8700" y="11849"/>
                    <a:pt x="8707" y="11849"/>
                    <a:pt x="8715" y="11847"/>
                  </a:cubicBezTo>
                  <a:lnTo>
                    <a:pt x="8793" y="11840"/>
                  </a:lnTo>
                  <a:cubicBezTo>
                    <a:pt x="8819" y="11840"/>
                    <a:pt x="8839" y="11834"/>
                    <a:pt x="8852" y="11827"/>
                  </a:cubicBezTo>
                  <a:lnTo>
                    <a:pt x="8950" y="11808"/>
                  </a:lnTo>
                  <a:cubicBezTo>
                    <a:pt x="9008" y="11795"/>
                    <a:pt x="9099" y="11769"/>
                    <a:pt x="9216" y="11730"/>
                  </a:cubicBezTo>
                  <a:cubicBezTo>
                    <a:pt x="9236" y="11730"/>
                    <a:pt x="9255" y="11723"/>
                    <a:pt x="9275" y="11710"/>
                  </a:cubicBezTo>
                  <a:cubicBezTo>
                    <a:pt x="9307" y="11684"/>
                    <a:pt x="9314" y="11658"/>
                    <a:pt x="9301" y="11626"/>
                  </a:cubicBezTo>
                  <a:cubicBezTo>
                    <a:pt x="9294" y="11613"/>
                    <a:pt x="9288" y="11600"/>
                    <a:pt x="9268" y="11593"/>
                  </a:cubicBezTo>
                  <a:cubicBezTo>
                    <a:pt x="9259" y="11589"/>
                    <a:pt x="9250" y="11584"/>
                    <a:pt x="9238" y="11584"/>
                  </a:cubicBezTo>
                  <a:close/>
                  <a:moveTo>
                    <a:pt x="8813" y="12556"/>
                  </a:moveTo>
                  <a:cubicBezTo>
                    <a:pt x="8800" y="12556"/>
                    <a:pt x="8780" y="12556"/>
                    <a:pt x="8754" y="12569"/>
                  </a:cubicBezTo>
                  <a:lnTo>
                    <a:pt x="8455" y="12647"/>
                  </a:lnTo>
                  <a:cubicBezTo>
                    <a:pt x="8383" y="12671"/>
                    <a:pt x="8311" y="12684"/>
                    <a:pt x="8236" y="12684"/>
                  </a:cubicBezTo>
                  <a:cubicBezTo>
                    <a:pt x="8209" y="12684"/>
                    <a:pt x="8183" y="12683"/>
                    <a:pt x="8156" y="12679"/>
                  </a:cubicBezTo>
                  <a:cubicBezTo>
                    <a:pt x="8137" y="12673"/>
                    <a:pt x="8124" y="12673"/>
                    <a:pt x="8111" y="12673"/>
                  </a:cubicBezTo>
                  <a:cubicBezTo>
                    <a:pt x="8091" y="12679"/>
                    <a:pt x="8078" y="12686"/>
                    <a:pt x="8072" y="12699"/>
                  </a:cubicBezTo>
                  <a:cubicBezTo>
                    <a:pt x="8065" y="12718"/>
                    <a:pt x="8072" y="12738"/>
                    <a:pt x="8091" y="12751"/>
                  </a:cubicBezTo>
                  <a:cubicBezTo>
                    <a:pt x="8098" y="12764"/>
                    <a:pt x="8117" y="12770"/>
                    <a:pt x="8143" y="12777"/>
                  </a:cubicBezTo>
                  <a:cubicBezTo>
                    <a:pt x="8174" y="12785"/>
                    <a:pt x="8208" y="12788"/>
                    <a:pt x="8249" y="12788"/>
                  </a:cubicBezTo>
                  <a:cubicBezTo>
                    <a:pt x="8278" y="12788"/>
                    <a:pt x="8310" y="12786"/>
                    <a:pt x="8345" y="12783"/>
                  </a:cubicBezTo>
                  <a:cubicBezTo>
                    <a:pt x="8410" y="12777"/>
                    <a:pt x="8468" y="12764"/>
                    <a:pt x="8514" y="12751"/>
                  </a:cubicBezTo>
                  <a:lnTo>
                    <a:pt x="8572" y="12725"/>
                  </a:lnTo>
                  <a:cubicBezTo>
                    <a:pt x="8592" y="12725"/>
                    <a:pt x="8624" y="12718"/>
                    <a:pt x="8670" y="12712"/>
                  </a:cubicBezTo>
                  <a:lnTo>
                    <a:pt x="8728" y="12692"/>
                  </a:lnTo>
                  <a:cubicBezTo>
                    <a:pt x="8748" y="12686"/>
                    <a:pt x="8780" y="12686"/>
                    <a:pt x="8813" y="12686"/>
                  </a:cubicBezTo>
                  <a:cubicBezTo>
                    <a:pt x="8839" y="12679"/>
                    <a:pt x="8858" y="12666"/>
                    <a:pt x="8865" y="12647"/>
                  </a:cubicBezTo>
                  <a:cubicBezTo>
                    <a:pt x="8878" y="12621"/>
                    <a:pt x="8878" y="12601"/>
                    <a:pt x="8871" y="12582"/>
                  </a:cubicBezTo>
                  <a:cubicBezTo>
                    <a:pt x="8858" y="12562"/>
                    <a:pt x="8839" y="12556"/>
                    <a:pt x="8813" y="12556"/>
                  </a:cubicBezTo>
                  <a:close/>
                  <a:moveTo>
                    <a:pt x="2043" y="10715"/>
                  </a:moveTo>
                  <a:cubicBezTo>
                    <a:pt x="2023" y="10715"/>
                    <a:pt x="2004" y="10722"/>
                    <a:pt x="1984" y="10722"/>
                  </a:cubicBezTo>
                  <a:cubicBezTo>
                    <a:pt x="1991" y="10741"/>
                    <a:pt x="2004" y="10767"/>
                    <a:pt x="2010" y="10787"/>
                  </a:cubicBezTo>
                  <a:lnTo>
                    <a:pt x="2134" y="11060"/>
                  </a:lnTo>
                  <a:cubicBezTo>
                    <a:pt x="2186" y="11190"/>
                    <a:pt x="2218" y="11288"/>
                    <a:pt x="2238" y="11353"/>
                  </a:cubicBezTo>
                  <a:cubicBezTo>
                    <a:pt x="2251" y="11418"/>
                    <a:pt x="2270" y="11515"/>
                    <a:pt x="2283" y="11652"/>
                  </a:cubicBezTo>
                  <a:lnTo>
                    <a:pt x="2309" y="11756"/>
                  </a:lnTo>
                  <a:cubicBezTo>
                    <a:pt x="2309" y="11782"/>
                    <a:pt x="2316" y="11821"/>
                    <a:pt x="2316" y="11873"/>
                  </a:cubicBezTo>
                  <a:cubicBezTo>
                    <a:pt x="2316" y="11918"/>
                    <a:pt x="2322" y="11990"/>
                    <a:pt x="2342" y="12081"/>
                  </a:cubicBezTo>
                  <a:cubicBezTo>
                    <a:pt x="2348" y="12133"/>
                    <a:pt x="2335" y="12211"/>
                    <a:pt x="2322" y="12309"/>
                  </a:cubicBezTo>
                  <a:cubicBezTo>
                    <a:pt x="2303" y="12413"/>
                    <a:pt x="2290" y="12491"/>
                    <a:pt x="2290" y="12536"/>
                  </a:cubicBezTo>
                  <a:cubicBezTo>
                    <a:pt x="2290" y="12582"/>
                    <a:pt x="2290" y="12614"/>
                    <a:pt x="2283" y="12627"/>
                  </a:cubicBezTo>
                  <a:cubicBezTo>
                    <a:pt x="2277" y="12640"/>
                    <a:pt x="2270" y="12660"/>
                    <a:pt x="2264" y="12686"/>
                  </a:cubicBezTo>
                  <a:cubicBezTo>
                    <a:pt x="2257" y="12699"/>
                    <a:pt x="2264" y="12731"/>
                    <a:pt x="2264" y="12777"/>
                  </a:cubicBezTo>
                  <a:cubicBezTo>
                    <a:pt x="2264" y="12783"/>
                    <a:pt x="2264" y="12790"/>
                    <a:pt x="2270" y="12790"/>
                  </a:cubicBezTo>
                  <a:cubicBezTo>
                    <a:pt x="2303" y="12803"/>
                    <a:pt x="2335" y="12809"/>
                    <a:pt x="2368" y="12822"/>
                  </a:cubicBezTo>
                  <a:cubicBezTo>
                    <a:pt x="2368" y="12809"/>
                    <a:pt x="2368" y="12790"/>
                    <a:pt x="2374" y="12764"/>
                  </a:cubicBezTo>
                  <a:cubicBezTo>
                    <a:pt x="2387" y="12666"/>
                    <a:pt x="2400" y="12575"/>
                    <a:pt x="2407" y="12497"/>
                  </a:cubicBezTo>
                  <a:cubicBezTo>
                    <a:pt x="2420" y="12387"/>
                    <a:pt x="2426" y="12289"/>
                    <a:pt x="2426" y="12192"/>
                  </a:cubicBezTo>
                  <a:cubicBezTo>
                    <a:pt x="2426" y="12094"/>
                    <a:pt x="2420" y="12003"/>
                    <a:pt x="2413" y="11925"/>
                  </a:cubicBezTo>
                  <a:lnTo>
                    <a:pt x="2381" y="11697"/>
                  </a:lnTo>
                  <a:cubicBezTo>
                    <a:pt x="2355" y="11522"/>
                    <a:pt x="2335" y="11411"/>
                    <a:pt x="2329" y="11372"/>
                  </a:cubicBezTo>
                  <a:cubicBezTo>
                    <a:pt x="2303" y="11262"/>
                    <a:pt x="2277" y="11164"/>
                    <a:pt x="2238" y="11086"/>
                  </a:cubicBezTo>
                  <a:lnTo>
                    <a:pt x="2043" y="10715"/>
                  </a:lnTo>
                  <a:close/>
                  <a:moveTo>
                    <a:pt x="8085" y="13125"/>
                  </a:moveTo>
                  <a:cubicBezTo>
                    <a:pt x="8077" y="13125"/>
                    <a:pt x="8068" y="13126"/>
                    <a:pt x="8059" y="13128"/>
                  </a:cubicBezTo>
                  <a:cubicBezTo>
                    <a:pt x="7987" y="13135"/>
                    <a:pt x="7870" y="13161"/>
                    <a:pt x="7720" y="13187"/>
                  </a:cubicBezTo>
                  <a:cubicBezTo>
                    <a:pt x="7714" y="13187"/>
                    <a:pt x="7701" y="13193"/>
                    <a:pt x="7688" y="13200"/>
                  </a:cubicBezTo>
                  <a:cubicBezTo>
                    <a:pt x="7675" y="13213"/>
                    <a:pt x="7668" y="13226"/>
                    <a:pt x="7668" y="13232"/>
                  </a:cubicBezTo>
                  <a:cubicBezTo>
                    <a:pt x="7675" y="13245"/>
                    <a:pt x="7688" y="13258"/>
                    <a:pt x="7707" y="13265"/>
                  </a:cubicBezTo>
                  <a:cubicBezTo>
                    <a:pt x="7730" y="13272"/>
                    <a:pt x="7760" y="13275"/>
                    <a:pt x="7795" y="13275"/>
                  </a:cubicBezTo>
                  <a:cubicBezTo>
                    <a:pt x="7819" y="13275"/>
                    <a:pt x="7847" y="13274"/>
                    <a:pt x="7876" y="13271"/>
                  </a:cubicBezTo>
                  <a:cubicBezTo>
                    <a:pt x="7967" y="13258"/>
                    <a:pt x="8033" y="13252"/>
                    <a:pt x="8052" y="13252"/>
                  </a:cubicBezTo>
                  <a:cubicBezTo>
                    <a:pt x="8098" y="13252"/>
                    <a:pt x="8124" y="13252"/>
                    <a:pt x="8143" y="13239"/>
                  </a:cubicBezTo>
                  <a:cubicBezTo>
                    <a:pt x="8156" y="13232"/>
                    <a:pt x="8169" y="13213"/>
                    <a:pt x="8169" y="13187"/>
                  </a:cubicBezTo>
                  <a:cubicBezTo>
                    <a:pt x="8169" y="13161"/>
                    <a:pt x="8156" y="13148"/>
                    <a:pt x="8137" y="13135"/>
                  </a:cubicBezTo>
                  <a:cubicBezTo>
                    <a:pt x="8123" y="13130"/>
                    <a:pt x="8106" y="13125"/>
                    <a:pt x="8085" y="13125"/>
                  </a:cubicBezTo>
                  <a:close/>
                  <a:moveTo>
                    <a:pt x="3096" y="10566"/>
                  </a:moveTo>
                  <a:cubicBezTo>
                    <a:pt x="3018" y="10579"/>
                    <a:pt x="2934" y="10592"/>
                    <a:pt x="2856" y="10605"/>
                  </a:cubicBezTo>
                  <a:cubicBezTo>
                    <a:pt x="2940" y="10663"/>
                    <a:pt x="3051" y="10735"/>
                    <a:pt x="3187" y="10832"/>
                  </a:cubicBezTo>
                  <a:cubicBezTo>
                    <a:pt x="3350" y="10949"/>
                    <a:pt x="3473" y="11060"/>
                    <a:pt x="3571" y="11164"/>
                  </a:cubicBezTo>
                  <a:cubicBezTo>
                    <a:pt x="3610" y="11210"/>
                    <a:pt x="3675" y="11301"/>
                    <a:pt x="3766" y="11431"/>
                  </a:cubicBezTo>
                  <a:lnTo>
                    <a:pt x="4065" y="11866"/>
                  </a:lnTo>
                  <a:cubicBezTo>
                    <a:pt x="4202" y="12075"/>
                    <a:pt x="4299" y="12224"/>
                    <a:pt x="4358" y="12315"/>
                  </a:cubicBezTo>
                  <a:cubicBezTo>
                    <a:pt x="4462" y="12484"/>
                    <a:pt x="4540" y="12640"/>
                    <a:pt x="4605" y="12783"/>
                  </a:cubicBezTo>
                  <a:cubicBezTo>
                    <a:pt x="4709" y="13018"/>
                    <a:pt x="4781" y="13265"/>
                    <a:pt x="4826" y="13531"/>
                  </a:cubicBezTo>
                  <a:cubicBezTo>
                    <a:pt x="4826" y="13544"/>
                    <a:pt x="4833" y="13551"/>
                    <a:pt x="4833" y="13564"/>
                  </a:cubicBezTo>
                  <a:cubicBezTo>
                    <a:pt x="4891" y="13564"/>
                    <a:pt x="4956" y="13570"/>
                    <a:pt x="5008" y="13570"/>
                  </a:cubicBezTo>
                  <a:cubicBezTo>
                    <a:pt x="5002" y="13564"/>
                    <a:pt x="4995" y="13551"/>
                    <a:pt x="4989" y="13544"/>
                  </a:cubicBezTo>
                  <a:cubicBezTo>
                    <a:pt x="4976" y="13512"/>
                    <a:pt x="4956" y="13466"/>
                    <a:pt x="4937" y="13388"/>
                  </a:cubicBezTo>
                  <a:cubicBezTo>
                    <a:pt x="4878" y="13180"/>
                    <a:pt x="4794" y="12959"/>
                    <a:pt x="4683" y="12718"/>
                  </a:cubicBezTo>
                  <a:cubicBezTo>
                    <a:pt x="4605" y="12556"/>
                    <a:pt x="4495" y="12341"/>
                    <a:pt x="4345" y="12075"/>
                  </a:cubicBezTo>
                  <a:cubicBezTo>
                    <a:pt x="4176" y="11762"/>
                    <a:pt x="4026" y="11528"/>
                    <a:pt x="3909" y="11385"/>
                  </a:cubicBezTo>
                  <a:cubicBezTo>
                    <a:pt x="3838" y="11294"/>
                    <a:pt x="3714" y="11171"/>
                    <a:pt x="3552" y="11008"/>
                  </a:cubicBezTo>
                  <a:lnTo>
                    <a:pt x="3096" y="10566"/>
                  </a:lnTo>
                  <a:close/>
                  <a:moveTo>
                    <a:pt x="2251" y="16679"/>
                  </a:moveTo>
                  <a:cubicBezTo>
                    <a:pt x="2238" y="16686"/>
                    <a:pt x="2231" y="16692"/>
                    <a:pt x="2225" y="16699"/>
                  </a:cubicBezTo>
                  <a:cubicBezTo>
                    <a:pt x="2218" y="16705"/>
                    <a:pt x="2218" y="16725"/>
                    <a:pt x="2218" y="16757"/>
                  </a:cubicBezTo>
                  <a:cubicBezTo>
                    <a:pt x="2218" y="16894"/>
                    <a:pt x="2212" y="17050"/>
                    <a:pt x="2186" y="17232"/>
                  </a:cubicBezTo>
                  <a:cubicBezTo>
                    <a:pt x="2179" y="17277"/>
                    <a:pt x="2153" y="17440"/>
                    <a:pt x="2114" y="17707"/>
                  </a:cubicBezTo>
                  <a:cubicBezTo>
                    <a:pt x="2095" y="17817"/>
                    <a:pt x="2082" y="17895"/>
                    <a:pt x="2082" y="17954"/>
                  </a:cubicBezTo>
                  <a:lnTo>
                    <a:pt x="2069" y="18142"/>
                  </a:lnTo>
                  <a:cubicBezTo>
                    <a:pt x="2069" y="18155"/>
                    <a:pt x="2062" y="18194"/>
                    <a:pt x="2056" y="18266"/>
                  </a:cubicBezTo>
                  <a:cubicBezTo>
                    <a:pt x="2049" y="18311"/>
                    <a:pt x="2043" y="18357"/>
                    <a:pt x="2049" y="18389"/>
                  </a:cubicBezTo>
                  <a:cubicBezTo>
                    <a:pt x="2049" y="18415"/>
                    <a:pt x="2056" y="18435"/>
                    <a:pt x="2069" y="18448"/>
                  </a:cubicBezTo>
                  <a:cubicBezTo>
                    <a:pt x="2082" y="18461"/>
                    <a:pt x="2101" y="18467"/>
                    <a:pt x="2121" y="18467"/>
                  </a:cubicBezTo>
                  <a:cubicBezTo>
                    <a:pt x="2147" y="18467"/>
                    <a:pt x="2160" y="18461"/>
                    <a:pt x="2173" y="18441"/>
                  </a:cubicBezTo>
                  <a:cubicBezTo>
                    <a:pt x="2205" y="18409"/>
                    <a:pt x="2205" y="18370"/>
                    <a:pt x="2186" y="18331"/>
                  </a:cubicBezTo>
                  <a:cubicBezTo>
                    <a:pt x="2173" y="18305"/>
                    <a:pt x="2173" y="18292"/>
                    <a:pt x="2173" y="18285"/>
                  </a:cubicBezTo>
                  <a:cubicBezTo>
                    <a:pt x="2166" y="18272"/>
                    <a:pt x="2166" y="18259"/>
                    <a:pt x="2173" y="18240"/>
                  </a:cubicBezTo>
                  <a:cubicBezTo>
                    <a:pt x="2179" y="18207"/>
                    <a:pt x="2186" y="18175"/>
                    <a:pt x="2186" y="18123"/>
                  </a:cubicBezTo>
                  <a:cubicBezTo>
                    <a:pt x="2192" y="18077"/>
                    <a:pt x="2192" y="18038"/>
                    <a:pt x="2192" y="18012"/>
                  </a:cubicBezTo>
                  <a:cubicBezTo>
                    <a:pt x="2192" y="17908"/>
                    <a:pt x="2205" y="17778"/>
                    <a:pt x="2225" y="17622"/>
                  </a:cubicBezTo>
                  <a:cubicBezTo>
                    <a:pt x="2264" y="17407"/>
                    <a:pt x="2283" y="17277"/>
                    <a:pt x="2283" y="17232"/>
                  </a:cubicBezTo>
                  <a:cubicBezTo>
                    <a:pt x="2303" y="17056"/>
                    <a:pt x="2303" y="16868"/>
                    <a:pt x="2277" y="16679"/>
                  </a:cubicBezTo>
                  <a:close/>
                  <a:moveTo>
                    <a:pt x="1559" y="17283"/>
                  </a:moveTo>
                  <a:cubicBezTo>
                    <a:pt x="1551" y="17283"/>
                    <a:pt x="1541" y="17289"/>
                    <a:pt x="1529" y="17297"/>
                  </a:cubicBezTo>
                  <a:cubicBezTo>
                    <a:pt x="1516" y="17303"/>
                    <a:pt x="1503" y="17316"/>
                    <a:pt x="1496" y="17336"/>
                  </a:cubicBezTo>
                  <a:cubicBezTo>
                    <a:pt x="1490" y="17355"/>
                    <a:pt x="1490" y="17394"/>
                    <a:pt x="1503" y="17440"/>
                  </a:cubicBezTo>
                  <a:cubicBezTo>
                    <a:pt x="1490" y="17466"/>
                    <a:pt x="1483" y="17492"/>
                    <a:pt x="1483" y="17524"/>
                  </a:cubicBezTo>
                  <a:lnTo>
                    <a:pt x="1379" y="18409"/>
                  </a:lnTo>
                  <a:cubicBezTo>
                    <a:pt x="1379" y="18415"/>
                    <a:pt x="1373" y="18474"/>
                    <a:pt x="1366" y="18591"/>
                  </a:cubicBezTo>
                  <a:cubicBezTo>
                    <a:pt x="1360" y="18656"/>
                    <a:pt x="1360" y="18715"/>
                    <a:pt x="1366" y="18760"/>
                  </a:cubicBezTo>
                  <a:cubicBezTo>
                    <a:pt x="1373" y="18786"/>
                    <a:pt x="1386" y="18793"/>
                    <a:pt x="1399" y="18793"/>
                  </a:cubicBezTo>
                  <a:cubicBezTo>
                    <a:pt x="1412" y="18793"/>
                    <a:pt x="1418" y="18786"/>
                    <a:pt x="1418" y="18760"/>
                  </a:cubicBezTo>
                  <a:lnTo>
                    <a:pt x="1613" y="17407"/>
                  </a:lnTo>
                  <a:cubicBezTo>
                    <a:pt x="1620" y="17375"/>
                    <a:pt x="1620" y="17355"/>
                    <a:pt x="1620" y="17336"/>
                  </a:cubicBezTo>
                  <a:cubicBezTo>
                    <a:pt x="1613" y="17310"/>
                    <a:pt x="1600" y="17297"/>
                    <a:pt x="1574" y="17290"/>
                  </a:cubicBezTo>
                  <a:cubicBezTo>
                    <a:pt x="1569" y="17285"/>
                    <a:pt x="1564" y="17283"/>
                    <a:pt x="1559" y="17283"/>
                  </a:cubicBezTo>
                  <a:close/>
                  <a:moveTo>
                    <a:pt x="482" y="17791"/>
                  </a:moveTo>
                  <a:cubicBezTo>
                    <a:pt x="462" y="17791"/>
                    <a:pt x="449" y="17798"/>
                    <a:pt x="443" y="17804"/>
                  </a:cubicBezTo>
                  <a:cubicBezTo>
                    <a:pt x="430" y="17817"/>
                    <a:pt x="423" y="17843"/>
                    <a:pt x="423" y="17876"/>
                  </a:cubicBezTo>
                  <a:cubicBezTo>
                    <a:pt x="423" y="17915"/>
                    <a:pt x="430" y="17941"/>
                    <a:pt x="430" y="17947"/>
                  </a:cubicBezTo>
                  <a:cubicBezTo>
                    <a:pt x="430" y="17967"/>
                    <a:pt x="423" y="17986"/>
                    <a:pt x="410" y="18012"/>
                  </a:cubicBezTo>
                  <a:cubicBezTo>
                    <a:pt x="410" y="18032"/>
                    <a:pt x="404" y="18058"/>
                    <a:pt x="404" y="18090"/>
                  </a:cubicBezTo>
                  <a:lnTo>
                    <a:pt x="384" y="18305"/>
                  </a:lnTo>
                  <a:cubicBezTo>
                    <a:pt x="378" y="18415"/>
                    <a:pt x="371" y="18513"/>
                    <a:pt x="358" y="18611"/>
                  </a:cubicBezTo>
                  <a:lnTo>
                    <a:pt x="332" y="18760"/>
                  </a:lnTo>
                  <a:cubicBezTo>
                    <a:pt x="319" y="18851"/>
                    <a:pt x="313" y="18923"/>
                    <a:pt x="319" y="18968"/>
                  </a:cubicBezTo>
                  <a:cubicBezTo>
                    <a:pt x="319" y="19001"/>
                    <a:pt x="332" y="19020"/>
                    <a:pt x="345" y="19027"/>
                  </a:cubicBezTo>
                  <a:cubicBezTo>
                    <a:pt x="355" y="19030"/>
                    <a:pt x="361" y="19032"/>
                    <a:pt x="366" y="19032"/>
                  </a:cubicBezTo>
                  <a:cubicBezTo>
                    <a:pt x="371" y="19032"/>
                    <a:pt x="374" y="19030"/>
                    <a:pt x="378" y="19027"/>
                  </a:cubicBezTo>
                  <a:cubicBezTo>
                    <a:pt x="384" y="19027"/>
                    <a:pt x="391" y="19014"/>
                    <a:pt x="391" y="19001"/>
                  </a:cubicBezTo>
                  <a:lnTo>
                    <a:pt x="436" y="18728"/>
                  </a:lnTo>
                  <a:cubicBezTo>
                    <a:pt x="462" y="18578"/>
                    <a:pt x="475" y="18507"/>
                    <a:pt x="475" y="18500"/>
                  </a:cubicBezTo>
                  <a:lnTo>
                    <a:pt x="488" y="18402"/>
                  </a:lnTo>
                  <a:cubicBezTo>
                    <a:pt x="495" y="18350"/>
                    <a:pt x="495" y="18318"/>
                    <a:pt x="495" y="18318"/>
                  </a:cubicBezTo>
                  <a:cubicBezTo>
                    <a:pt x="495" y="18285"/>
                    <a:pt x="495" y="18259"/>
                    <a:pt x="501" y="18240"/>
                  </a:cubicBezTo>
                  <a:lnTo>
                    <a:pt x="521" y="18201"/>
                  </a:lnTo>
                  <a:lnTo>
                    <a:pt x="521" y="18103"/>
                  </a:lnTo>
                  <a:cubicBezTo>
                    <a:pt x="521" y="18077"/>
                    <a:pt x="527" y="18045"/>
                    <a:pt x="534" y="17993"/>
                  </a:cubicBezTo>
                  <a:cubicBezTo>
                    <a:pt x="540" y="17947"/>
                    <a:pt x="540" y="17915"/>
                    <a:pt x="540" y="17895"/>
                  </a:cubicBezTo>
                  <a:cubicBezTo>
                    <a:pt x="547" y="17869"/>
                    <a:pt x="547" y="17843"/>
                    <a:pt x="534" y="17824"/>
                  </a:cubicBezTo>
                  <a:cubicBezTo>
                    <a:pt x="534" y="17811"/>
                    <a:pt x="527" y="17804"/>
                    <a:pt x="514" y="17798"/>
                  </a:cubicBezTo>
                  <a:cubicBezTo>
                    <a:pt x="508" y="17791"/>
                    <a:pt x="495" y="17791"/>
                    <a:pt x="482" y="17791"/>
                  </a:cubicBezTo>
                  <a:close/>
                  <a:moveTo>
                    <a:pt x="5555" y="16172"/>
                  </a:moveTo>
                  <a:cubicBezTo>
                    <a:pt x="5542" y="16178"/>
                    <a:pt x="5535" y="16185"/>
                    <a:pt x="5529" y="16191"/>
                  </a:cubicBezTo>
                  <a:lnTo>
                    <a:pt x="5529" y="16224"/>
                  </a:lnTo>
                  <a:lnTo>
                    <a:pt x="5763" y="17180"/>
                  </a:lnTo>
                  <a:cubicBezTo>
                    <a:pt x="5815" y="17407"/>
                    <a:pt x="5912" y="17752"/>
                    <a:pt x="6042" y="18207"/>
                  </a:cubicBezTo>
                  <a:lnTo>
                    <a:pt x="6407" y="19469"/>
                  </a:lnTo>
                  <a:cubicBezTo>
                    <a:pt x="6426" y="19528"/>
                    <a:pt x="6446" y="19554"/>
                    <a:pt x="6472" y="19560"/>
                  </a:cubicBezTo>
                  <a:cubicBezTo>
                    <a:pt x="6504" y="19560"/>
                    <a:pt x="6530" y="19541"/>
                    <a:pt x="6537" y="19502"/>
                  </a:cubicBezTo>
                  <a:cubicBezTo>
                    <a:pt x="6543" y="19489"/>
                    <a:pt x="6537" y="19456"/>
                    <a:pt x="6530" y="19411"/>
                  </a:cubicBezTo>
                  <a:lnTo>
                    <a:pt x="5730" y="16555"/>
                  </a:lnTo>
                  <a:cubicBezTo>
                    <a:pt x="5685" y="16393"/>
                    <a:pt x="5652" y="16289"/>
                    <a:pt x="5633" y="16237"/>
                  </a:cubicBezTo>
                  <a:cubicBezTo>
                    <a:pt x="5620" y="16211"/>
                    <a:pt x="5600" y="16185"/>
                    <a:pt x="5587" y="16178"/>
                  </a:cubicBezTo>
                  <a:cubicBezTo>
                    <a:pt x="5581" y="16172"/>
                    <a:pt x="5568" y="16172"/>
                    <a:pt x="5555" y="16172"/>
                  </a:cubicBezTo>
                  <a:close/>
                  <a:moveTo>
                    <a:pt x="7194" y="16393"/>
                  </a:moveTo>
                  <a:cubicBezTo>
                    <a:pt x="7161" y="16425"/>
                    <a:pt x="7161" y="16484"/>
                    <a:pt x="7194" y="16568"/>
                  </a:cubicBezTo>
                  <a:cubicBezTo>
                    <a:pt x="7246" y="16731"/>
                    <a:pt x="7330" y="16972"/>
                    <a:pt x="7454" y="17303"/>
                  </a:cubicBezTo>
                  <a:cubicBezTo>
                    <a:pt x="7577" y="17622"/>
                    <a:pt x="7662" y="17869"/>
                    <a:pt x="7714" y="18038"/>
                  </a:cubicBezTo>
                  <a:cubicBezTo>
                    <a:pt x="7772" y="18207"/>
                    <a:pt x="7837" y="18448"/>
                    <a:pt x="7922" y="18754"/>
                  </a:cubicBezTo>
                  <a:cubicBezTo>
                    <a:pt x="8013" y="19092"/>
                    <a:pt x="8078" y="19332"/>
                    <a:pt x="8117" y="19469"/>
                  </a:cubicBezTo>
                  <a:cubicBezTo>
                    <a:pt x="8130" y="19508"/>
                    <a:pt x="8143" y="19534"/>
                    <a:pt x="8156" y="19547"/>
                  </a:cubicBezTo>
                  <a:cubicBezTo>
                    <a:pt x="8174" y="19569"/>
                    <a:pt x="8192" y="19579"/>
                    <a:pt x="8209" y="19579"/>
                  </a:cubicBezTo>
                  <a:cubicBezTo>
                    <a:pt x="8218" y="19579"/>
                    <a:pt x="8226" y="19577"/>
                    <a:pt x="8234" y="19573"/>
                  </a:cubicBezTo>
                  <a:cubicBezTo>
                    <a:pt x="8267" y="19547"/>
                    <a:pt x="8273" y="19508"/>
                    <a:pt x="8254" y="19450"/>
                  </a:cubicBezTo>
                  <a:cubicBezTo>
                    <a:pt x="8228" y="19358"/>
                    <a:pt x="8150" y="19072"/>
                    <a:pt x="8013" y="18591"/>
                  </a:cubicBezTo>
                  <a:cubicBezTo>
                    <a:pt x="7915" y="18240"/>
                    <a:pt x="7831" y="17954"/>
                    <a:pt x="7753" y="17733"/>
                  </a:cubicBezTo>
                  <a:cubicBezTo>
                    <a:pt x="7681" y="17544"/>
                    <a:pt x="7616" y="17381"/>
                    <a:pt x="7564" y="17251"/>
                  </a:cubicBezTo>
                  <a:lnTo>
                    <a:pt x="7239" y="16445"/>
                  </a:lnTo>
                  <a:cubicBezTo>
                    <a:pt x="7226" y="16406"/>
                    <a:pt x="7213" y="16393"/>
                    <a:pt x="7194" y="16393"/>
                  </a:cubicBezTo>
                  <a:close/>
                  <a:moveTo>
                    <a:pt x="111" y="20119"/>
                  </a:moveTo>
                  <a:cubicBezTo>
                    <a:pt x="98" y="20126"/>
                    <a:pt x="85" y="20132"/>
                    <a:pt x="72" y="20145"/>
                  </a:cubicBezTo>
                  <a:cubicBezTo>
                    <a:pt x="66" y="20165"/>
                    <a:pt x="59" y="20184"/>
                    <a:pt x="59" y="20223"/>
                  </a:cubicBezTo>
                  <a:cubicBezTo>
                    <a:pt x="59" y="20256"/>
                    <a:pt x="53" y="20295"/>
                    <a:pt x="40" y="20341"/>
                  </a:cubicBezTo>
                  <a:cubicBezTo>
                    <a:pt x="33" y="20367"/>
                    <a:pt x="20" y="20406"/>
                    <a:pt x="7" y="20458"/>
                  </a:cubicBezTo>
                  <a:cubicBezTo>
                    <a:pt x="1" y="20484"/>
                    <a:pt x="1" y="20510"/>
                    <a:pt x="1" y="20529"/>
                  </a:cubicBezTo>
                  <a:cubicBezTo>
                    <a:pt x="7" y="20542"/>
                    <a:pt x="14" y="20549"/>
                    <a:pt x="27" y="20555"/>
                  </a:cubicBezTo>
                  <a:cubicBezTo>
                    <a:pt x="36" y="20560"/>
                    <a:pt x="45" y="20564"/>
                    <a:pt x="52" y="20564"/>
                  </a:cubicBezTo>
                  <a:cubicBezTo>
                    <a:pt x="55" y="20564"/>
                    <a:pt x="57" y="20564"/>
                    <a:pt x="59" y="20562"/>
                  </a:cubicBezTo>
                  <a:cubicBezTo>
                    <a:pt x="79" y="20555"/>
                    <a:pt x="92" y="20536"/>
                    <a:pt x="98" y="20503"/>
                  </a:cubicBezTo>
                  <a:cubicBezTo>
                    <a:pt x="124" y="20438"/>
                    <a:pt x="144" y="20393"/>
                    <a:pt x="163" y="20360"/>
                  </a:cubicBezTo>
                  <a:cubicBezTo>
                    <a:pt x="183" y="20301"/>
                    <a:pt x="196" y="20249"/>
                    <a:pt x="189" y="20204"/>
                  </a:cubicBezTo>
                  <a:cubicBezTo>
                    <a:pt x="189" y="20171"/>
                    <a:pt x="176" y="20145"/>
                    <a:pt x="163" y="20132"/>
                  </a:cubicBezTo>
                  <a:cubicBezTo>
                    <a:pt x="144" y="20126"/>
                    <a:pt x="131" y="20119"/>
                    <a:pt x="111" y="20119"/>
                  </a:cubicBezTo>
                  <a:close/>
                  <a:moveTo>
                    <a:pt x="825" y="20260"/>
                  </a:moveTo>
                  <a:cubicBezTo>
                    <a:pt x="813" y="20260"/>
                    <a:pt x="802" y="20266"/>
                    <a:pt x="787" y="20275"/>
                  </a:cubicBezTo>
                  <a:cubicBezTo>
                    <a:pt x="768" y="20282"/>
                    <a:pt x="761" y="20301"/>
                    <a:pt x="755" y="20321"/>
                  </a:cubicBezTo>
                  <a:lnTo>
                    <a:pt x="742" y="20432"/>
                  </a:lnTo>
                  <a:cubicBezTo>
                    <a:pt x="735" y="20497"/>
                    <a:pt x="735" y="20536"/>
                    <a:pt x="735" y="20549"/>
                  </a:cubicBezTo>
                  <a:cubicBezTo>
                    <a:pt x="735" y="20555"/>
                    <a:pt x="742" y="20568"/>
                    <a:pt x="748" y="20594"/>
                  </a:cubicBezTo>
                  <a:cubicBezTo>
                    <a:pt x="755" y="20614"/>
                    <a:pt x="755" y="20627"/>
                    <a:pt x="755" y="20640"/>
                  </a:cubicBezTo>
                  <a:cubicBezTo>
                    <a:pt x="755" y="20646"/>
                    <a:pt x="755" y="20659"/>
                    <a:pt x="748" y="20692"/>
                  </a:cubicBezTo>
                  <a:cubicBezTo>
                    <a:pt x="742" y="20711"/>
                    <a:pt x="742" y="20724"/>
                    <a:pt x="748" y="20737"/>
                  </a:cubicBezTo>
                  <a:cubicBezTo>
                    <a:pt x="755" y="20750"/>
                    <a:pt x="774" y="20757"/>
                    <a:pt x="787" y="20757"/>
                  </a:cubicBezTo>
                  <a:cubicBezTo>
                    <a:pt x="807" y="20750"/>
                    <a:pt x="820" y="20744"/>
                    <a:pt x="833" y="20737"/>
                  </a:cubicBezTo>
                  <a:cubicBezTo>
                    <a:pt x="852" y="20711"/>
                    <a:pt x="859" y="20685"/>
                    <a:pt x="859" y="20646"/>
                  </a:cubicBezTo>
                  <a:cubicBezTo>
                    <a:pt x="859" y="20614"/>
                    <a:pt x="859" y="20581"/>
                    <a:pt x="852" y="20542"/>
                  </a:cubicBezTo>
                  <a:cubicBezTo>
                    <a:pt x="846" y="20529"/>
                    <a:pt x="846" y="20523"/>
                    <a:pt x="846" y="20516"/>
                  </a:cubicBezTo>
                  <a:lnTo>
                    <a:pt x="859" y="20484"/>
                  </a:lnTo>
                  <a:cubicBezTo>
                    <a:pt x="866" y="20458"/>
                    <a:pt x="872" y="20438"/>
                    <a:pt x="872" y="20419"/>
                  </a:cubicBezTo>
                  <a:cubicBezTo>
                    <a:pt x="879" y="20380"/>
                    <a:pt x="885" y="20354"/>
                    <a:pt x="885" y="20334"/>
                  </a:cubicBezTo>
                  <a:cubicBezTo>
                    <a:pt x="879" y="20295"/>
                    <a:pt x="866" y="20275"/>
                    <a:pt x="839" y="20262"/>
                  </a:cubicBezTo>
                  <a:cubicBezTo>
                    <a:pt x="834" y="20261"/>
                    <a:pt x="830" y="20260"/>
                    <a:pt x="825" y="20260"/>
                  </a:cubicBezTo>
                  <a:close/>
                  <a:moveTo>
                    <a:pt x="1933" y="20091"/>
                  </a:moveTo>
                  <a:cubicBezTo>
                    <a:pt x="1930" y="20091"/>
                    <a:pt x="1928" y="20091"/>
                    <a:pt x="1926" y="20093"/>
                  </a:cubicBezTo>
                  <a:cubicBezTo>
                    <a:pt x="1900" y="20093"/>
                    <a:pt x="1880" y="20119"/>
                    <a:pt x="1880" y="20165"/>
                  </a:cubicBezTo>
                  <a:lnTo>
                    <a:pt x="1789" y="20666"/>
                  </a:lnTo>
                  <a:cubicBezTo>
                    <a:pt x="1783" y="20692"/>
                    <a:pt x="1783" y="20718"/>
                    <a:pt x="1789" y="20731"/>
                  </a:cubicBezTo>
                  <a:cubicBezTo>
                    <a:pt x="1789" y="20757"/>
                    <a:pt x="1802" y="20776"/>
                    <a:pt x="1828" y="20783"/>
                  </a:cubicBezTo>
                  <a:cubicBezTo>
                    <a:pt x="1833" y="20784"/>
                    <a:pt x="1837" y="20784"/>
                    <a:pt x="1841" y="20784"/>
                  </a:cubicBezTo>
                  <a:cubicBezTo>
                    <a:pt x="1863" y="20784"/>
                    <a:pt x="1882" y="20772"/>
                    <a:pt x="1893" y="20750"/>
                  </a:cubicBezTo>
                  <a:cubicBezTo>
                    <a:pt x="1906" y="20731"/>
                    <a:pt x="1913" y="20705"/>
                    <a:pt x="1919" y="20672"/>
                  </a:cubicBezTo>
                  <a:lnTo>
                    <a:pt x="1978" y="20217"/>
                  </a:lnTo>
                  <a:cubicBezTo>
                    <a:pt x="1984" y="20178"/>
                    <a:pt x="1984" y="20152"/>
                    <a:pt x="1984" y="20132"/>
                  </a:cubicBezTo>
                  <a:cubicBezTo>
                    <a:pt x="1978" y="20119"/>
                    <a:pt x="1971" y="20113"/>
                    <a:pt x="1958" y="20100"/>
                  </a:cubicBezTo>
                  <a:cubicBezTo>
                    <a:pt x="1949" y="20095"/>
                    <a:pt x="1940" y="20091"/>
                    <a:pt x="1933" y="20091"/>
                  </a:cubicBezTo>
                  <a:close/>
                  <a:moveTo>
                    <a:pt x="7482" y="43756"/>
                  </a:moveTo>
                  <a:cubicBezTo>
                    <a:pt x="7465" y="43756"/>
                    <a:pt x="7447" y="43760"/>
                    <a:pt x="7428" y="43766"/>
                  </a:cubicBezTo>
                  <a:cubicBezTo>
                    <a:pt x="7395" y="43779"/>
                    <a:pt x="7363" y="43799"/>
                    <a:pt x="7337" y="43818"/>
                  </a:cubicBezTo>
                  <a:cubicBezTo>
                    <a:pt x="7291" y="43844"/>
                    <a:pt x="7252" y="43877"/>
                    <a:pt x="7213" y="43909"/>
                  </a:cubicBezTo>
                  <a:cubicBezTo>
                    <a:pt x="7187" y="43935"/>
                    <a:pt x="7161" y="43974"/>
                    <a:pt x="7122" y="44026"/>
                  </a:cubicBezTo>
                  <a:cubicBezTo>
                    <a:pt x="7109" y="44052"/>
                    <a:pt x="7096" y="44072"/>
                    <a:pt x="7096" y="44085"/>
                  </a:cubicBezTo>
                  <a:cubicBezTo>
                    <a:pt x="7089" y="44104"/>
                    <a:pt x="7089" y="44130"/>
                    <a:pt x="7089" y="44163"/>
                  </a:cubicBezTo>
                  <a:cubicBezTo>
                    <a:pt x="7089" y="44182"/>
                    <a:pt x="7089" y="44215"/>
                    <a:pt x="7089" y="44260"/>
                  </a:cubicBezTo>
                  <a:cubicBezTo>
                    <a:pt x="7089" y="44300"/>
                    <a:pt x="7089" y="44332"/>
                    <a:pt x="7102" y="44358"/>
                  </a:cubicBezTo>
                  <a:lnTo>
                    <a:pt x="7168" y="44514"/>
                  </a:lnTo>
                  <a:cubicBezTo>
                    <a:pt x="7181" y="44566"/>
                    <a:pt x="7207" y="44599"/>
                    <a:pt x="7239" y="44605"/>
                  </a:cubicBezTo>
                  <a:lnTo>
                    <a:pt x="7285" y="44612"/>
                  </a:lnTo>
                  <a:cubicBezTo>
                    <a:pt x="7343" y="44612"/>
                    <a:pt x="7369" y="44605"/>
                    <a:pt x="7376" y="44605"/>
                  </a:cubicBezTo>
                  <a:cubicBezTo>
                    <a:pt x="7389" y="44605"/>
                    <a:pt x="7402" y="44592"/>
                    <a:pt x="7434" y="44579"/>
                  </a:cubicBezTo>
                  <a:cubicBezTo>
                    <a:pt x="7486" y="44553"/>
                    <a:pt x="7519" y="44527"/>
                    <a:pt x="7538" y="44508"/>
                  </a:cubicBezTo>
                  <a:cubicBezTo>
                    <a:pt x="7558" y="44495"/>
                    <a:pt x="7571" y="44482"/>
                    <a:pt x="7584" y="44462"/>
                  </a:cubicBezTo>
                  <a:lnTo>
                    <a:pt x="7642" y="44391"/>
                  </a:lnTo>
                  <a:lnTo>
                    <a:pt x="7681" y="44300"/>
                  </a:lnTo>
                  <a:cubicBezTo>
                    <a:pt x="7707" y="44234"/>
                    <a:pt x="7727" y="44189"/>
                    <a:pt x="7733" y="44156"/>
                  </a:cubicBezTo>
                  <a:cubicBezTo>
                    <a:pt x="7740" y="44091"/>
                    <a:pt x="7740" y="44039"/>
                    <a:pt x="7720" y="44000"/>
                  </a:cubicBezTo>
                  <a:lnTo>
                    <a:pt x="7662" y="43890"/>
                  </a:lnTo>
                  <a:cubicBezTo>
                    <a:pt x="7655" y="43870"/>
                    <a:pt x="7636" y="43851"/>
                    <a:pt x="7610" y="43825"/>
                  </a:cubicBezTo>
                  <a:cubicBezTo>
                    <a:pt x="7590" y="43792"/>
                    <a:pt x="7564" y="43773"/>
                    <a:pt x="7532" y="43766"/>
                  </a:cubicBezTo>
                  <a:cubicBezTo>
                    <a:pt x="7515" y="43760"/>
                    <a:pt x="7499" y="43756"/>
                    <a:pt x="7482" y="43756"/>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0"/>
            <p:cNvSpPr/>
            <p:nvPr/>
          </p:nvSpPr>
          <p:spPr>
            <a:xfrm>
              <a:off x="-7213395" y="8352350"/>
              <a:ext cx="1029165" cy="2830794"/>
            </a:xfrm>
            <a:custGeom>
              <a:avLst/>
              <a:gdLst/>
              <a:ahLst/>
              <a:cxnLst/>
              <a:rect l="l" t="t" r="r" b="b"/>
              <a:pathLst>
                <a:path w="13503" h="37141" extrusionOk="0">
                  <a:moveTo>
                    <a:pt x="10524" y="1"/>
                  </a:moveTo>
                  <a:lnTo>
                    <a:pt x="10524" y="20"/>
                  </a:lnTo>
                  <a:cubicBezTo>
                    <a:pt x="10524" y="46"/>
                    <a:pt x="10537" y="137"/>
                    <a:pt x="10563" y="313"/>
                  </a:cubicBezTo>
                  <a:cubicBezTo>
                    <a:pt x="10595" y="495"/>
                    <a:pt x="10608" y="677"/>
                    <a:pt x="10608" y="846"/>
                  </a:cubicBezTo>
                  <a:cubicBezTo>
                    <a:pt x="10608" y="950"/>
                    <a:pt x="10608" y="1054"/>
                    <a:pt x="10602" y="1158"/>
                  </a:cubicBezTo>
                  <a:cubicBezTo>
                    <a:pt x="10582" y="1523"/>
                    <a:pt x="10556" y="1802"/>
                    <a:pt x="10537" y="1984"/>
                  </a:cubicBezTo>
                  <a:cubicBezTo>
                    <a:pt x="10517" y="2088"/>
                    <a:pt x="10498" y="2153"/>
                    <a:pt x="10459" y="2199"/>
                  </a:cubicBezTo>
                  <a:cubicBezTo>
                    <a:pt x="10420" y="2244"/>
                    <a:pt x="10355" y="2283"/>
                    <a:pt x="10257" y="2303"/>
                  </a:cubicBezTo>
                  <a:cubicBezTo>
                    <a:pt x="10178" y="2321"/>
                    <a:pt x="10096" y="2331"/>
                    <a:pt x="10010" y="2331"/>
                  </a:cubicBezTo>
                  <a:cubicBezTo>
                    <a:pt x="9940" y="2331"/>
                    <a:pt x="9868" y="2324"/>
                    <a:pt x="9795" y="2309"/>
                  </a:cubicBezTo>
                  <a:cubicBezTo>
                    <a:pt x="9730" y="2296"/>
                    <a:pt x="9685" y="2270"/>
                    <a:pt x="9665" y="2238"/>
                  </a:cubicBezTo>
                  <a:cubicBezTo>
                    <a:pt x="9652" y="2218"/>
                    <a:pt x="9646" y="2186"/>
                    <a:pt x="9646" y="2140"/>
                  </a:cubicBezTo>
                  <a:cubicBezTo>
                    <a:pt x="9646" y="2108"/>
                    <a:pt x="9652" y="2017"/>
                    <a:pt x="9665" y="1880"/>
                  </a:cubicBezTo>
                  <a:cubicBezTo>
                    <a:pt x="9678" y="1770"/>
                    <a:pt x="9691" y="1607"/>
                    <a:pt x="9704" y="1386"/>
                  </a:cubicBezTo>
                  <a:cubicBezTo>
                    <a:pt x="9717" y="1210"/>
                    <a:pt x="9717" y="1080"/>
                    <a:pt x="9711" y="989"/>
                  </a:cubicBezTo>
                  <a:cubicBezTo>
                    <a:pt x="9691" y="872"/>
                    <a:pt x="9678" y="781"/>
                    <a:pt x="9672" y="723"/>
                  </a:cubicBezTo>
                  <a:cubicBezTo>
                    <a:pt x="9678" y="593"/>
                    <a:pt x="9678" y="495"/>
                    <a:pt x="9678" y="436"/>
                  </a:cubicBezTo>
                  <a:cubicBezTo>
                    <a:pt x="9678" y="339"/>
                    <a:pt x="9672" y="235"/>
                    <a:pt x="9652" y="124"/>
                  </a:cubicBezTo>
                  <a:cubicBezTo>
                    <a:pt x="9646" y="98"/>
                    <a:pt x="9646" y="79"/>
                    <a:pt x="9652" y="66"/>
                  </a:cubicBezTo>
                  <a:lnTo>
                    <a:pt x="9652" y="66"/>
                  </a:lnTo>
                  <a:cubicBezTo>
                    <a:pt x="9600" y="72"/>
                    <a:pt x="9555" y="79"/>
                    <a:pt x="9503" y="92"/>
                  </a:cubicBezTo>
                  <a:lnTo>
                    <a:pt x="9503" y="105"/>
                  </a:lnTo>
                  <a:lnTo>
                    <a:pt x="9483" y="391"/>
                  </a:lnTo>
                  <a:cubicBezTo>
                    <a:pt x="9477" y="495"/>
                    <a:pt x="9470" y="567"/>
                    <a:pt x="9464" y="619"/>
                  </a:cubicBezTo>
                  <a:cubicBezTo>
                    <a:pt x="9451" y="781"/>
                    <a:pt x="9418" y="989"/>
                    <a:pt x="9366" y="1236"/>
                  </a:cubicBezTo>
                  <a:lnTo>
                    <a:pt x="9184" y="2147"/>
                  </a:lnTo>
                  <a:cubicBezTo>
                    <a:pt x="9158" y="2296"/>
                    <a:pt x="9132" y="2407"/>
                    <a:pt x="9099" y="2492"/>
                  </a:cubicBezTo>
                  <a:cubicBezTo>
                    <a:pt x="9073" y="2550"/>
                    <a:pt x="9041" y="2596"/>
                    <a:pt x="9008" y="2622"/>
                  </a:cubicBezTo>
                  <a:cubicBezTo>
                    <a:pt x="8995" y="2635"/>
                    <a:pt x="8963" y="2654"/>
                    <a:pt x="8917" y="2674"/>
                  </a:cubicBezTo>
                  <a:cubicBezTo>
                    <a:pt x="8885" y="2700"/>
                    <a:pt x="8859" y="2713"/>
                    <a:pt x="8839" y="2726"/>
                  </a:cubicBezTo>
                  <a:cubicBezTo>
                    <a:pt x="8846" y="2739"/>
                    <a:pt x="8852" y="2758"/>
                    <a:pt x="8852" y="2771"/>
                  </a:cubicBezTo>
                  <a:cubicBezTo>
                    <a:pt x="8852" y="2778"/>
                    <a:pt x="8852" y="2804"/>
                    <a:pt x="8846" y="2843"/>
                  </a:cubicBezTo>
                  <a:lnTo>
                    <a:pt x="8846" y="2849"/>
                  </a:lnTo>
                  <a:cubicBezTo>
                    <a:pt x="9288" y="2648"/>
                    <a:pt x="9750" y="2492"/>
                    <a:pt x="10224" y="2381"/>
                  </a:cubicBezTo>
                  <a:cubicBezTo>
                    <a:pt x="10582" y="2300"/>
                    <a:pt x="10894" y="2255"/>
                    <a:pt x="11160" y="2255"/>
                  </a:cubicBezTo>
                  <a:cubicBezTo>
                    <a:pt x="11193" y="2255"/>
                    <a:pt x="11226" y="2256"/>
                    <a:pt x="11259" y="2257"/>
                  </a:cubicBezTo>
                  <a:cubicBezTo>
                    <a:pt x="11486" y="2270"/>
                    <a:pt x="11668" y="2303"/>
                    <a:pt x="11811" y="2368"/>
                  </a:cubicBezTo>
                  <a:cubicBezTo>
                    <a:pt x="11876" y="2394"/>
                    <a:pt x="11928" y="2427"/>
                    <a:pt x="11974" y="2459"/>
                  </a:cubicBezTo>
                  <a:cubicBezTo>
                    <a:pt x="11987" y="2427"/>
                    <a:pt x="11993" y="2388"/>
                    <a:pt x="11993" y="2349"/>
                  </a:cubicBezTo>
                  <a:cubicBezTo>
                    <a:pt x="11993" y="2336"/>
                    <a:pt x="11993" y="2323"/>
                    <a:pt x="12000" y="2316"/>
                  </a:cubicBezTo>
                  <a:cubicBezTo>
                    <a:pt x="12000" y="2303"/>
                    <a:pt x="12006" y="2296"/>
                    <a:pt x="12019" y="2296"/>
                  </a:cubicBezTo>
                  <a:cubicBezTo>
                    <a:pt x="12013" y="2277"/>
                    <a:pt x="12006" y="2225"/>
                    <a:pt x="12000" y="2140"/>
                  </a:cubicBezTo>
                  <a:lnTo>
                    <a:pt x="11954" y="1275"/>
                  </a:lnTo>
                  <a:cubicBezTo>
                    <a:pt x="11935" y="1126"/>
                    <a:pt x="11902" y="950"/>
                    <a:pt x="11850" y="729"/>
                  </a:cubicBezTo>
                  <a:cubicBezTo>
                    <a:pt x="11772" y="410"/>
                    <a:pt x="11733" y="235"/>
                    <a:pt x="11727" y="189"/>
                  </a:cubicBezTo>
                  <a:cubicBezTo>
                    <a:pt x="11720" y="170"/>
                    <a:pt x="11720" y="150"/>
                    <a:pt x="11720" y="131"/>
                  </a:cubicBezTo>
                  <a:cubicBezTo>
                    <a:pt x="11681" y="118"/>
                    <a:pt x="11642" y="111"/>
                    <a:pt x="11597" y="105"/>
                  </a:cubicBezTo>
                  <a:lnTo>
                    <a:pt x="11597" y="105"/>
                  </a:lnTo>
                  <a:lnTo>
                    <a:pt x="11662" y="378"/>
                  </a:lnTo>
                  <a:cubicBezTo>
                    <a:pt x="11707" y="606"/>
                    <a:pt x="11740" y="924"/>
                    <a:pt x="11746" y="1327"/>
                  </a:cubicBezTo>
                  <a:cubicBezTo>
                    <a:pt x="11753" y="1601"/>
                    <a:pt x="11746" y="1848"/>
                    <a:pt x="11733" y="2049"/>
                  </a:cubicBezTo>
                  <a:cubicBezTo>
                    <a:pt x="11733" y="2101"/>
                    <a:pt x="11720" y="2134"/>
                    <a:pt x="11707" y="2153"/>
                  </a:cubicBezTo>
                  <a:cubicBezTo>
                    <a:pt x="11694" y="2166"/>
                    <a:pt x="11668" y="2179"/>
                    <a:pt x="11629" y="2192"/>
                  </a:cubicBezTo>
                  <a:cubicBezTo>
                    <a:pt x="11590" y="2199"/>
                    <a:pt x="11545" y="2205"/>
                    <a:pt x="11486" y="2205"/>
                  </a:cubicBezTo>
                  <a:cubicBezTo>
                    <a:pt x="11402" y="2205"/>
                    <a:pt x="11337" y="2199"/>
                    <a:pt x="11291" y="2199"/>
                  </a:cubicBezTo>
                  <a:cubicBezTo>
                    <a:pt x="11234" y="2207"/>
                    <a:pt x="11183" y="2210"/>
                    <a:pt x="11141" y="2210"/>
                  </a:cubicBezTo>
                  <a:cubicBezTo>
                    <a:pt x="11111" y="2210"/>
                    <a:pt x="11085" y="2208"/>
                    <a:pt x="11063" y="2205"/>
                  </a:cubicBezTo>
                  <a:cubicBezTo>
                    <a:pt x="10966" y="2205"/>
                    <a:pt x="10901" y="2166"/>
                    <a:pt x="10868" y="2095"/>
                  </a:cubicBezTo>
                  <a:cubicBezTo>
                    <a:pt x="10855" y="2075"/>
                    <a:pt x="10855" y="2023"/>
                    <a:pt x="10855" y="1958"/>
                  </a:cubicBezTo>
                  <a:cubicBezTo>
                    <a:pt x="10855" y="1750"/>
                    <a:pt x="10862" y="1562"/>
                    <a:pt x="10875" y="1399"/>
                  </a:cubicBezTo>
                  <a:cubicBezTo>
                    <a:pt x="10888" y="1282"/>
                    <a:pt x="10888" y="1197"/>
                    <a:pt x="10888" y="1139"/>
                  </a:cubicBezTo>
                  <a:cubicBezTo>
                    <a:pt x="10888" y="1041"/>
                    <a:pt x="10868" y="898"/>
                    <a:pt x="10823" y="716"/>
                  </a:cubicBezTo>
                  <a:cubicBezTo>
                    <a:pt x="10784" y="528"/>
                    <a:pt x="10764" y="384"/>
                    <a:pt x="10758" y="293"/>
                  </a:cubicBezTo>
                  <a:cubicBezTo>
                    <a:pt x="10758" y="222"/>
                    <a:pt x="10758" y="170"/>
                    <a:pt x="10758" y="131"/>
                  </a:cubicBezTo>
                  <a:cubicBezTo>
                    <a:pt x="10751" y="85"/>
                    <a:pt x="10745" y="46"/>
                    <a:pt x="10738" y="7"/>
                  </a:cubicBezTo>
                  <a:cubicBezTo>
                    <a:pt x="10660" y="7"/>
                    <a:pt x="10595" y="1"/>
                    <a:pt x="10524" y="1"/>
                  </a:cubicBezTo>
                  <a:close/>
                  <a:moveTo>
                    <a:pt x="13314" y="3942"/>
                  </a:moveTo>
                  <a:cubicBezTo>
                    <a:pt x="13333" y="3961"/>
                    <a:pt x="13346" y="3981"/>
                    <a:pt x="13359" y="4013"/>
                  </a:cubicBezTo>
                  <a:cubicBezTo>
                    <a:pt x="13366" y="4033"/>
                    <a:pt x="13366" y="4065"/>
                    <a:pt x="13366" y="4098"/>
                  </a:cubicBezTo>
                  <a:lnTo>
                    <a:pt x="13359" y="4248"/>
                  </a:lnTo>
                  <a:cubicBezTo>
                    <a:pt x="13359" y="4280"/>
                    <a:pt x="13366" y="4313"/>
                    <a:pt x="13366" y="4332"/>
                  </a:cubicBezTo>
                  <a:cubicBezTo>
                    <a:pt x="13385" y="4365"/>
                    <a:pt x="13392" y="4378"/>
                    <a:pt x="13392" y="4384"/>
                  </a:cubicBezTo>
                  <a:lnTo>
                    <a:pt x="13392" y="4430"/>
                  </a:lnTo>
                  <a:cubicBezTo>
                    <a:pt x="13392" y="4436"/>
                    <a:pt x="13398" y="4449"/>
                    <a:pt x="13411" y="4475"/>
                  </a:cubicBezTo>
                  <a:cubicBezTo>
                    <a:pt x="13418" y="4488"/>
                    <a:pt x="13424" y="4501"/>
                    <a:pt x="13424" y="4527"/>
                  </a:cubicBezTo>
                  <a:lnTo>
                    <a:pt x="13424" y="4670"/>
                  </a:lnTo>
                  <a:cubicBezTo>
                    <a:pt x="13424" y="4703"/>
                    <a:pt x="13424" y="4729"/>
                    <a:pt x="13418" y="4742"/>
                  </a:cubicBezTo>
                  <a:cubicBezTo>
                    <a:pt x="13411" y="4755"/>
                    <a:pt x="13392" y="4774"/>
                    <a:pt x="13359" y="4794"/>
                  </a:cubicBezTo>
                  <a:cubicBezTo>
                    <a:pt x="13331" y="4813"/>
                    <a:pt x="13302" y="4825"/>
                    <a:pt x="13276" y="4825"/>
                  </a:cubicBezTo>
                  <a:cubicBezTo>
                    <a:pt x="13267" y="4825"/>
                    <a:pt x="13257" y="4823"/>
                    <a:pt x="13249" y="4820"/>
                  </a:cubicBezTo>
                  <a:cubicBezTo>
                    <a:pt x="13236" y="4820"/>
                    <a:pt x="13229" y="4820"/>
                    <a:pt x="13229" y="4813"/>
                  </a:cubicBezTo>
                  <a:cubicBezTo>
                    <a:pt x="13229" y="4807"/>
                    <a:pt x="13229" y="4800"/>
                    <a:pt x="13236" y="4787"/>
                  </a:cubicBezTo>
                  <a:lnTo>
                    <a:pt x="13262" y="4781"/>
                  </a:lnTo>
                  <a:cubicBezTo>
                    <a:pt x="13314" y="4768"/>
                    <a:pt x="13346" y="4748"/>
                    <a:pt x="13359" y="4722"/>
                  </a:cubicBezTo>
                  <a:cubicBezTo>
                    <a:pt x="13372" y="4709"/>
                    <a:pt x="13372" y="4677"/>
                    <a:pt x="13372" y="4638"/>
                  </a:cubicBezTo>
                  <a:cubicBezTo>
                    <a:pt x="13372" y="4573"/>
                    <a:pt x="13372" y="4521"/>
                    <a:pt x="13359" y="4488"/>
                  </a:cubicBezTo>
                  <a:lnTo>
                    <a:pt x="13340" y="4443"/>
                  </a:lnTo>
                  <a:cubicBezTo>
                    <a:pt x="13340" y="4417"/>
                    <a:pt x="13333" y="4397"/>
                    <a:pt x="13333" y="4391"/>
                  </a:cubicBezTo>
                  <a:lnTo>
                    <a:pt x="13314" y="4339"/>
                  </a:lnTo>
                  <a:cubicBezTo>
                    <a:pt x="13307" y="4319"/>
                    <a:pt x="13301" y="4287"/>
                    <a:pt x="13301" y="4241"/>
                  </a:cubicBezTo>
                  <a:cubicBezTo>
                    <a:pt x="13301" y="4104"/>
                    <a:pt x="13301" y="4033"/>
                    <a:pt x="13301" y="4013"/>
                  </a:cubicBezTo>
                  <a:cubicBezTo>
                    <a:pt x="13294" y="3974"/>
                    <a:pt x="13301" y="3955"/>
                    <a:pt x="13314" y="3942"/>
                  </a:cubicBezTo>
                  <a:close/>
                  <a:moveTo>
                    <a:pt x="12589" y="4797"/>
                  </a:moveTo>
                  <a:cubicBezTo>
                    <a:pt x="12593" y="4797"/>
                    <a:pt x="12598" y="4800"/>
                    <a:pt x="12605" y="4807"/>
                  </a:cubicBezTo>
                  <a:cubicBezTo>
                    <a:pt x="12605" y="4807"/>
                    <a:pt x="12611" y="4813"/>
                    <a:pt x="12618" y="4833"/>
                  </a:cubicBezTo>
                  <a:cubicBezTo>
                    <a:pt x="12631" y="4865"/>
                    <a:pt x="12637" y="4898"/>
                    <a:pt x="12637" y="4924"/>
                  </a:cubicBezTo>
                  <a:lnTo>
                    <a:pt x="12631" y="4969"/>
                  </a:lnTo>
                  <a:lnTo>
                    <a:pt x="12624" y="5002"/>
                  </a:lnTo>
                  <a:lnTo>
                    <a:pt x="12624" y="5230"/>
                  </a:lnTo>
                  <a:lnTo>
                    <a:pt x="12644" y="5334"/>
                  </a:lnTo>
                  <a:cubicBezTo>
                    <a:pt x="12650" y="5366"/>
                    <a:pt x="12657" y="5392"/>
                    <a:pt x="12650" y="5405"/>
                  </a:cubicBezTo>
                  <a:cubicBezTo>
                    <a:pt x="12650" y="5438"/>
                    <a:pt x="12631" y="5457"/>
                    <a:pt x="12605" y="5470"/>
                  </a:cubicBezTo>
                  <a:lnTo>
                    <a:pt x="12566" y="5477"/>
                  </a:lnTo>
                  <a:lnTo>
                    <a:pt x="12533" y="5496"/>
                  </a:lnTo>
                  <a:cubicBezTo>
                    <a:pt x="12519" y="5502"/>
                    <a:pt x="12503" y="5505"/>
                    <a:pt x="12487" y="5505"/>
                  </a:cubicBezTo>
                  <a:cubicBezTo>
                    <a:pt x="12467" y="5505"/>
                    <a:pt x="12447" y="5500"/>
                    <a:pt x="12429" y="5490"/>
                  </a:cubicBezTo>
                  <a:cubicBezTo>
                    <a:pt x="12410" y="5483"/>
                    <a:pt x="12403" y="5470"/>
                    <a:pt x="12397" y="5457"/>
                  </a:cubicBezTo>
                  <a:cubicBezTo>
                    <a:pt x="12397" y="5436"/>
                    <a:pt x="12401" y="5423"/>
                    <a:pt x="12414" y="5423"/>
                  </a:cubicBezTo>
                  <a:cubicBezTo>
                    <a:pt x="12416" y="5423"/>
                    <a:pt x="12419" y="5424"/>
                    <a:pt x="12423" y="5425"/>
                  </a:cubicBezTo>
                  <a:cubicBezTo>
                    <a:pt x="12429" y="5425"/>
                    <a:pt x="12436" y="5431"/>
                    <a:pt x="12455" y="5444"/>
                  </a:cubicBezTo>
                  <a:cubicBezTo>
                    <a:pt x="12459" y="5446"/>
                    <a:pt x="12463" y="5447"/>
                    <a:pt x="12468" y="5447"/>
                  </a:cubicBezTo>
                  <a:cubicBezTo>
                    <a:pt x="12480" y="5447"/>
                    <a:pt x="12495" y="5442"/>
                    <a:pt x="12514" y="5438"/>
                  </a:cubicBezTo>
                  <a:lnTo>
                    <a:pt x="12592" y="5399"/>
                  </a:lnTo>
                  <a:lnTo>
                    <a:pt x="12572" y="5249"/>
                  </a:lnTo>
                  <a:lnTo>
                    <a:pt x="12566" y="4995"/>
                  </a:lnTo>
                  <a:cubicBezTo>
                    <a:pt x="12572" y="4963"/>
                    <a:pt x="12579" y="4937"/>
                    <a:pt x="12579" y="4917"/>
                  </a:cubicBezTo>
                  <a:lnTo>
                    <a:pt x="12572" y="4859"/>
                  </a:lnTo>
                  <a:cubicBezTo>
                    <a:pt x="12566" y="4839"/>
                    <a:pt x="12572" y="4820"/>
                    <a:pt x="12579" y="4807"/>
                  </a:cubicBezTo>
                  <a:cubicBezTo>
                    <a:pt x="12582" y="4800"/>
                    <a:pt x="12585" y="4797"/>
                    <a:pt x="12589" y="4797"/>
                  </a:cubicBezTo>
                  <a:close/>
                  <a:moveTo>
                    <a:pt x="12442" y="2654"/>
                  </a:moveTo>
                  <a:lnTo>
                    <a:pt x="12553" y="3305"/>
                  </a:lnTo>
                  <a:cubicBezTo>
                    <a:pt x="12572" y="3493"/>
                    <a:pt x="12585" y="3604"/>
                    <a:pt x="12585" y="3636"/>
                  </a:cubicBezTo>
                  <a:cubicBezTo>
                    <a:pt x="12585" y="3714"/>
                    <a:pt x="12592" y="3779"/>
                    <a:pt x="12598" y="3818"/>
                  </a:cubicBezTo>
                  <a:cubicBezTo>
                    <a:pt x="12598" y="3838"/>
                    <a:pt x="12611" y="3870"/>
                    <a:pt x="12624" y="3929"/>
                  </a:cubicBezTo>
                  <a:cubicBezTo>
                    <a:pt x="12637" y="3974"/>
                    <a:pt x="12644" y="4007"/>
                    <a:pt x="12644" y="4033"/>
                  </a:cubicBezTo>
                  <a:cubicBezTo>
                    <a:pt x="12657" y="4124"/>
                    <a:pt x="12637" y="4215"/>
                    <a:pt x="12592" y="4300"/>
                  </a:cubicBezTo>
                  <a:lnTo>
                    <a:pt x="12533" y="4371"/>
                  </a:lnTo>
                  <a:cubicBezTo>
                    <a:pt x="12481" y="4430"/>
                    <a:pt x="12423" y="4462"/>
                    <a:pt x="12351" y="4482"/>
                  </a:cubicBezTo>
                  <a:cubicBezTo>
                    <a:pt x="12312" y="4495"/>
                    <a:pt x="12267" y="4508"/>
                    <a:pt x="12228" y="4508"/>
                  </a:cubicBezTo>
                  <a:cubicBezTo>
                    <a:pt x="12234" y="4579"/>
                    <a:pt x="12241" y="4677"/>
                    <a:pt x="12254" y="4800"/>
                  </a:cubicBezTo>
                  <a:cubicBezTo>
                    <a:pt x="12267" y="4878"/>
                    <a:pt x="12273" y="4943"/>
                    <a:pt x="12280" y="5002"/>
                  </a:cubicBezTo>
                  <a:cubicBezTo>
                    <a:pt x="12299" y="5015"/>
                    <a:pt x="12312" y="5034"/>
                    <a:pt x="12325" y="5067"/>
                  </a:cubicBezTo>
                  <a:cubicBezTo>
                    <a:pt x="12332" y="5093"/>
                    <a:pt x="12332" y="5139"/>
                    <a:pt x="12325" y="5197"/>
                  </a:cubicBezTo>
                  <a:cubicBezTo>
                    <a:pt x="12306" y="5379"/>
                    <a:pt x="12312" y="5555"/>
                    <a:pt x="12351" y="5730"/>
                  </a:cubicBezTo>
                  <a:cubicBezTo>
                    <a:pt x="12527" y="5685"/>
                    <a:pt x="12689" y="5594"/>
                    <a:pt x="12819" y="5457"/>
                  </a:cubicBezTo>
                  <a:cubicBezTo>
                    <a:pt x="12761" y="4989"/>
                    <a:pt x="12728" y="4540"/>
                    <a:pt x="12715" y="4117"/>
                  </a:cubicBezTo>
                  <a:cubicBezTo>
                    <a:pt x="12715" y="3974"/>
                    <a:pt x="12709" y="3870"/>
                    <a:pt x="12702" y="3818"/>
                  </a:cubicBezTo>
                  <a:cubicBezTo>
                    <a:pt x="12696" y="3708"/>
                    <a:pt x="12676" y="3610"/>
                    <a:pt x="12650" y="3526"/>
                  </a:cubicBezTo>
                  <a:cubicBezTo>
                    <a:pt x="12637" y="3474"/>
                    <a:pt x="12631" y="3435"/>
                    <a:pt x="12631" y="3409"/>
                  </a:cubicBezTo>
                  <a:cubicBezTo>
                    <a:pt x="12631" y="3357"/>
                    <a:pt x="12657" y="3331"/>
                    <a:pt x="12696" y="3324"/>
                  </a:cubicBezTo>
                  <a:cubicBezTo>
                    <a:pt x="12701" y="3323"/>
                    <a:pt x="12706" y="3322"/>
                    <a:pt x="12712" y="3322"/>
                  </a:cubicBezTo>
                  <a:cubicBezTo>
                    <a:pt x="12737" y="3322"/>
                    <a:pt x="12758" y="3336"/>
                    <a:pt x="12774" y="3363"/>
                  </a:cubicBezTo>
                  <a:cubicBezTo>
                    <a:pt x="12793" y="3389"/>
                    <a:pt x="12806" y="3422"/>
                    <a:pt x="12819" y="3461"/>
                  </a:cubicBezTo>
                  <a:lnTo>
                    <a:pt x="13034" y="4514"/>
                  </a:lnTo>
                  <a:cubicBezTo>
                    <a:pt x="13054" y="4618"/>
                    <a:pt x="13067" y="4703"/>
                    <a:pt x="13073" y="4761"/>
                  </a:cubicBezTo>
                  <a:cubicBezTo>
                    <a:pt x="13086" y="4859"/>
                    <a:pt x="13093" y="4917"/>
                    <a:pt x="13099" y="4937"/>
                  </a:cubicBezTo>
                  <a:cubicBezTo>
                    <a:pt x="13119" y="5002"/>
                    <a:pt x="13145" y="5047"/>
                    <a:pt x="13190" y="5073"/>
                  </a:cubicBezTo>
                  <a:cubicBezTo>
                    <a:pt x="13281" y="4976"/>
                    <a:pt x="13385" y="4898"/>
                    <a:pt x="13502" y="4839"/>
                  </a:cubicBezTo>
                  <a:cubicBezTo>
                    <a:pt x="13463" y="4573"/>
                    <a:pt x="13424" y="4313"/>
                    <a:pt x="13392" y="4046"/>
                  </a:cubicBezTo>
                  <a:cubicBezTo>
                    <a:pt x="13385" y="3987"/>
                    <a:pt x="13379" y="3922"/>
                    <a:pt x="13372" y="3870"/>
                  </a:cubicBezTo>
                  <a:cubicBezTo>
                    <a:pt x="13366" y="3870"/>
                    <a:pt x="13353" y="3864"/>
                    <a:pt x="13346" y="3857"/>
                  </a:cubicBezTo>
                  <a:cubicBezTo>
                    <a:pt x="13327" y="3844"/>
                    <a:pt x="13314" y="3838"/>
                    <a:pt x="13307" y="3838"/>
                  </a:cubicBezTo>
                  <a:lnTo>
                    <a:pt x="13288" y="3838"/>
                  </a:lnTo>
                  <a:cubicBezTo>
                    <a:pt x="13274" y="3840"/>
                    <a:pt x="13260" y="3842"/>
                    <a:pt x="13245" y="3842"/>
                  </a:cubicBezTo>
                  <a:cubicBezTo>
                    <a:pt x="13187" y="3842"/>
                    <a:pt x="13115" y="3822"/>
                    <a:pt x="13027" y="3786"/>
                  </a:cubicBezTo>
                  <a:cubicBezTo>
                    <a:pt x="12982" y="3760"/>
                    <a:pt x="12956" y="3747"/>
                    <a:pt x="12949" y="3740"/>
                  </a:cubicBezTo>
                  <a:cubicBezTo>
                    <a:pt x="12917" y="3708"/>
                    <a:pt x="12884" y="3649"/>
                    <a:pt x="12865" y="3565"/>
                  </a:cubicBezTo>
                  <a:lnTo>
                    <a:pt x="12845" y="3506"/>
                  </a:lnTo>
                  <a:cubicBezTo>
                    <a:pt x="12832" y="3454"/>
                    <a:pt x="12826" y="3415"/>
                    <a:pt x="12826" y="3383"/>
                  </a:cubicBezTo>
                  <a:lnTo>
                    <a:pt x="12826" y="3279"/>
                  </a:lnTo>
                  <a:cubicBezTo>
                    <a:pt x="12806" y="3233"/>
                    <a:pt x="12793" y="3200"/>
                    <a:pt x="12780" y="3174"/>
                  </a:cubicBezTo>
                  <a:cubicBezTo>
                    <a:pt x="12774" y="3155"/>
                    <a:pt x="12774" y="3122"/>
                    <a:pt x="12767" y="3090"/>
                  </a:cubicBezTo>
                  <a:cubicBezTo>
                    <a:pt x="12767" y="3044"/>
                    <a:pt x="12761" y="3018"/>
                    <a:pt x="12754" y="2999"/>
                  </a:cubicBezTo>
                  <a:lnTo>
                    <a:pt x="12741" y="2940"/>
                  </a:lnTo>
                  <a:lnTo>
                    <a:pt x="12741" y="2849"/>
                  </a:lnTo>
                  <a:cubicBezTo>
                    <a:pt x="12741" y="2784"/>
                    <a:pt x="12728" y="2726"/>
                    <a:pt x="12715" y="2667"/>
                  </a:cubicBezTo>
                  <a:lnTo>
                    <a:pt x="12683" y="2667"/>
                  </a:lnTo>
                  <a:lnTo>
                    <a:pt x="12442" y="2654"/>
                  </a:lnTo>
                  <a:close/>
                  <a:moveTo>
                    <a:pt x="9144" y="8693"/>
                  </a:moveTo>
                  <a:cubicBezTo>
                    <a:pt x="9178" y="8693"/>
                    <a:pt x="9224" y="8699"/>
                    <a:pt x="9281" y="8709"/>
                  </a:cubicBezTo>
                  <a:lnTo>
                    <a:pt x="9353" y="8728"/>
                  </a:lnTo>
                  <a:cubicBezTo>
                    <a:pt x="9457" y="8748"/>
                    <a:pt x="9535" y="8768"/>
                    <a:pt x="9581" y="8794"/>
                  </a:cubicBezTo>
                  <a:cubicBezTo>
                    <a:pt x="9600" y="8800"/>
                    <a:pt x="9633" y="8813"/>
                    <a:pt x="9691" y="8839"/>
                  </a:cubicBezTo>
                  <a:cubicBezTo>
                    <a:pt x="9730" y="8865"/>
                    <a:pt x="9763" y="8878"/>
                    <a:pt x="9795" y="8891"/>
                  </a:cubicBezTo>
                  <a:cubicBezTo>
                    <a:pt x="9815" y="8898"/>
                    <a:pt x="9828" y="8898"/>
                    <a:pt x="9834" y="8904"/>
                  </a:cubicBezTo>
                  <a:cubicBezTo>
                    <a:pt x="9847" y="8917"/>
                    <a:pt x="9847" y="8930"/>
                    <a:pt x="9841" y="8943"/>
                  </a:cubicBezTo>
                  <a:cubicBezTo>
                    <a:pt x="9834" y="8950"/>
                    <a:pt x="9821" y="8956"/>
                    <a:pt x="9795" y="8956"/>
                  </a:cubicBezTo>
                  <a:cubicBezTo>
                    <a:pt x="9763" y="8950"/>
                    <a:pt x="9724" y="8930"/>
                    <a:pt x="9678" y="8904"/>
                  </a:cubicBezTo>
                  <a:cubicBezTo>
                    <a:pt x="9626" y="8878"/>
                    <a:pt x="9587" y="8859"/>
                    <a:pt x="9561" y="8846"/>
                  </a:cubicBezTo>
                  <a:cubicBezTo>
                    <a:pt x="9516" y="8826"/>
                    <a:pt x="9451" y="8807"/>
                    <a:pt x="9359" y="8781"/>
                  </a:cubicBezTo>
                  <a:lnTo>
                    <a:pt x="9145" y="8735"/>
                  </a:lnTo>
                  <a:lnTo>
                    <a:pt x="9119" y="8722"/>
                  </a:lnTo>
                  <a:cubicBezTo>
                    <a:pt x="9112" y="8715"/>
                    <a:pt x="9106" y="8709"/>
                    <a:pt x="9112" y="8696"/>
                  </a:cubicBezTo>
                  <a:cubicBezTo>
                    <a:pt x="9121" y="8694"/>
                    <a:pt x="9132" y="8693"/>
                    <a:pt x="9144" y="8693"/>
                  </a:cubicBezTo>
                  <a:close/>
                  <a:moveTo>
                    <a:pt x="8455" y="8324"/>
                  </a:moveTo>
                  <a:cubicBezTo>
                    <a:pt x="8417" y="8324"/>
                    <a:pt x="8378" y="8324"/>
                    <a:pt x="8338" y="8325"/>
                  </a:cubicBezTo>
                  <a:cubicBezTo>
                    <a:pt x="8154" y="8329"/>
                    <a:pt x="8009" y="8333"/>
                    <a:pt x="7903" y="8333"/>
                  </a:cubicBezTo>
                  <a:cubicBezTo>
                    <a:pt x="7826" y="8333"/>
                    <a:pt x="7769" y="8331"/>
                    <a:pt x="7734" y="8325"/>
                  </a:cubicBezTo>
                  <a:lnTo>
                    <a:pt x="7721" y="8325"/>
                  </a:lnTo>
                  <a:cubicBezTo>
                    <a:pt x="7760" y="8429"/>
                    <a:pt x="7786" y="8540"/>
                    <a:pt x="7805" y="8644"/>
                  </a:cubicBezTo>
                  <a:lnTo>
                    <a:pt x="7851" y="8644"/>
                  </a:lnTo>
                  <a:lnTo>
                    <a:pt x="8215" y="8670"/>
                  </a:lnTo>
                  <a:cubicBezTo>
                    <a:pt x="8351" y="8683"/>
                    <a:pt x="8455" y="8689"/>
                    <a:pt x="8520" y="8696"/>
                  </a:cubicBezTo>
                  <a:cubicBezTo>
                    <a:pt x="8573" y="8702"/>
                    <a:pt x="8683" y="8728"/>
                    <a:pt x="8852" y="8774"/>
                  </a:cubicBezTo>
                  <a:cubicBezTo>
                    <a:pt x="9106" y="8839"/>
                    <a:pt x="9333" y="8911"/>
                    <a:pt x="9542" y="8969"/>
                  </a:cubicBezTo>
                  <a:cubicBezTo>
                    <a:pt x="9633" y="9002"/>
                    <a:pt x="9698" y="9028"/>
                    <a:pt x="9750" y="9054"/>
                  </a:cubicBezTo>
                  <a:cubicBezTo>
                    <a:pt x="9802" y="9086"/>
                    <a:pt x="9860" y="9125"/>
                    <a:pt x="9925" y="9171"/>
                  </a:cubicBezTo>
                  <a:lnTo>
                    <a:pt x="10101" y="9301"/>
                  </a:lnTo>
                  <a:cubicBezTo>
                    <a:pt x="10094" y="9164"/>
                    <a:pt x="10075" y="9060"/>
                    <a:pt x="10055" y="8995"/>
                  </a:cubicBezTo>
                  <a:cubicBezTo>
                    <a:pt x="10029" y="8885"/>
                    <a:pt x="9977" y="8813"/>
                    <a:pt x="9906" y="8761"/>
                  </a:cubicBezTo>
                  <a:cubicBezTo>
                    <a:pt x="9886" y="8761"/>
                    <a:pt x="9867" y="8754"/>
                    <a:pt x="9834" y="8748"/>
                  </a:cubicBezTo>
                  <a:lnTo>
                    <a:pt x="9685" y="8689"/>
                  </a:lnTo>
                  <a:cubicBezTo>
                    <a:pt x="9639" y="8670"/>
                    <a:pt x="9516" y="8618"/>
                    <a:pt x="9307" y="8514"/>
                  </a:cubicBezTo>
                  <a:cubicBezTo>
                    <a:pt x="9158" y="8449"/>
                    <a:pt x="9034" y="8397"/>
                    <a:pt x="8930" y="8371"/>
                  </a:cubicBezTo>
                  <a:cubicBezTo>
                    <a:pt x="8805" y="8338"/>
                    <a:pt x="8648" y="8324"/>
                    <a:pt x="8455" y="8324"/>
                  </a:cubicBezTo>
                  <a:close/>
                  <a:moveTo>
                    <a:pt x="4144" y="9776"/>
                  </a:moveTo>
                  <a:cubicBezTo>
                    <a:pt x="4144" y="9782"/>
                    <a:pt x="4137" y="9789"/>
                    <a:pt x="4131" y="9795"/>
                  </a:cubicBezTo>
                  <a:cubicBezTo>
                    <a:pt x="4111" y="9821"/>
                    <a:pt x="4065" y="9860"/>
                    <a:pt x="3994" y="9899"/>
                  </a:cubicBezTo>
                  <a:lnTo>
                    <a:pt x="3922" y="9938"/>
                  </a:lnTo>
                  <a:cubicBezTo>
                    <a:pt x="3942" y="9951"/>
                    <a:pt x="3968" y="9971"/>
                    <a:pt x="3987" y="10003"/>
                  </a:cubicBezTo>
                  <a:cubicBezTo>
                    <a:pt x="4026" y="10055"/>
                    <a:pt x="4065" y="10114"/>
                    <a:pt x="4085" y="10172"/>
                  </a:cubicBezTo>
                  <a:cubicBezTo>
                    <a:pt x="4111" y="10218"/>
                    <a:pt x="4124" y="10289"/>
                    <a:pt x="4137" y="10380"/>
                  </a:cubicBezTo>
                  <a:cubicBezTo>
                    <a:pt x="4157" y="10367"/>
                    <a:pt x="4189" y="10348"/>
                    <a:pt x="4235" y="10328"/>
                  </a:cubicBezTo>
                  <a:lnTo>
                    <a:pt x="4378" y="10257"/>
                  </a:lnTo>
                  <a:cubicBezTo>
                    <a:pt x="4430" y="10231"/>
                    <a:pt x="4475" y="10211"/>
                    <a:pt x="4521" y="10205"/>
                  </a:cubicBezTo>
                  <a:cubicBezTo>
                    <a:pt x="4482" y="10185"/>
                    <a:pt x="4456" y="10166"/>
                    <a:pt x="4430" y="10146"/>
                  </a:cubicBezTo>
                  <a:cubicBezTo>
                    <a:pt x="4326" y="10062"/>
                    <a:pt x="4235" y="9938"/>
                    <a:pt x="4150" y="9782"/>
                  </a:cubicBezTo>
                  <a:cubicBezTo>
                    <a:pt x="4150" y="9776"/>
                    <a:pt x="4144" y="9776"/>
                    <a:pt x="4144" y="9776"/>
                  </a:cubicBezTo>
                  <a:close/>
                  <a:moveTo>
                    <a:pt x="7825" y="8728"/>
                  </a:moveTo>
                  <a:lnTo>
                    <a:pt x="7825" y="8728"/>
                  </a:lnTo>
                  <a:cubicBezTo>
                    <a:pt x="7831" y="8787"/>
                    <a:pt x="7838" y="8846"/>
                    <a:pt x="7844" y="8911"/>
                  </a:cubicBezTo>
                  <a:cubicBezTo>
                    <a:pt x="7890" y="8911"/>
                    <a:pt x="7935" y="8917"/>
                    <a:pt x="7987" y="8924"/>
                  </a:cubicBezTo>
                  <a:cubicBezTo>
                    <a:pt x="8046" y="8930"/>
                    <a:pt x="8124" y="8943"/>
                    <a:pt x="8228" y="8956"/>
                  </a:cubicBezTo>
                  <a:cubicBezTo>
                    <a:pt x="8371" y="8969"/>
                    <a:pt x="8468" y="8989"/>
                    <a:pt x="8520" y="9002"/>
                  </a:cubicBezTo>
                  <a:cubicBezTo>
                    <a:pt x="8533" y="9008"/>
                    <a:pt x="8540" y="9015"/>
                    <a:pt x="8540" y="9015"/>
                  </a:cubicBezTo>
                  <a:cubicBezTo>
                    <a:pt x="8540" y="9028"/>
                    <a:pt x="8540" y="9034"/>
                    <a:pt x="8533" y="9034"/>
                  </a:cubicBezTo>
                  <a:lnTo>
                    <a:pt x="8436" y="9034"/>
                  </a:lnTo>
                  <a:cubicBezTo>
                    <a:pt x="8338" y="9028"/>
                    <a:pt x="8189" y="9008"/>
                    <a:pt x="7987" y="8982"/>
                  </a:cubicBezTo>
                  <a:lnTo>
                    <a:pt x="7844" y="8963"/>
                  </a:lnTo>
                  <a:lnTo>
                    <a:pt x="7844" y="8963"/>
                  </a:lnTo>
                  <a:cubicBezTo>
                    <a:pt x="7851" y="9021"/>
                    <a:pt x="7851" y="9073"/>
                    <a:pt x="7851" y="9132"/>
                  </a:cubicBezTo>
                  <a:cubicBezTo>
                    <a:pt x="7844" y="9294"/>
                    <a:pt x="7825" y="9450"/>
                    <a:pt x="7786" y="9593"/>
                  </a:cubicBezTo>
                  <a:cubicBezTo>
                    <a:pt x="7831" y="9587"/>
                    <a:pt x="7890" y="9580"/>
                    <a:pt x="7948" y="9580"/>
                  </a:cubicBezTo>
                  <a:cubicBezTo>
                    <a:pt x="8013" y="9577"/>
                    <a:pt x="8073" y="9576"/>
                    <a:pt x="8129" y="9576"/>
                  </a:cubicBezTo>
                  <a:cubicBezTo>
                    <a:pt x="8184" y="9576"/>
                    <a:pt x="8234" y="9577"/>
                    <a:pt x="8280" y="9580"/>
                  </a:cubicBezTo>
                  <a:cubicBezTo>
                    <a:pt x="8390" y="9587"/>
                    <a:pt x="8527" y="9600"/>
                    <a:pt x="8683" y="9619"/>
                  </a:cubicBezTo>
                  <a:lnTo>
                    <a:pt x="8904" y="9658"/>
                  </a:lnTo>
                  <a:cubicBezTo>
                    <a:pt x="8976" y="9665"/>
                    <a:pt x="9041" y="9678"/>
                    <a:pt x="9086" y="9698"/>
                  </a:cubicBezTo>
                  <a:cubicBezTo>
                    <a:pt x="9053" y="9707"/>
                    <a:pt x="9006" y="9713"/>
                    <a:pt x="8947" y="9713"/>
                  </a:cubicBezTo>
                  <a:cubicBezTo>
                    <a:pt x="8926" y="9713"/>
                    <a:pt x="8903" y="9712"/>
                    <a:pt x="8878" y="9711"/>
                  </a:cubicBezTo>
                  <a:cubicBezTo>
                    <a:pt x="8677" y="9678"/>
                    <a:pt x="8527" y="9658"/>
                    <a:pt x="8423" y="9645"/>
                  </a:cubicBezTo>
                  <a:cubicBezTo>
                    <a:pt x="8355" y="9639"/>
                    <a:pt x="8267" y="9636"/>
                    <a:pt x="8161" y="9636"/>
                  </a:cubicBezTo>
                  <a:cubicBezTo>
                    <a:pt x="8055" y="9636"/>
                    <a:pt x="7932" y="9639"/>
                    <a:pt x="7792" y="9645"/>
                  </a:cubicBezTo>
                  <a:cubicBezTo>
                    <a:pt x="7786" y="9645"/>
                    <a:pt x="7779" y="9645"/>
                    <a:pt x="7773" y="9652"/>
                  </a:cubicBezTo>
                  <a:cubicBezTo>
                    <a:pt x="7766" y="9665"/>
                    <a:pt x="7760" y="9684"/>
                    <a:pt x="7753" y="9698"/>
                  </a:cubicBezTo>
                  <a:cubicBezTo>
                    <a:pt x="7753" y="9704"/>
                    <a:pt x="7747" y="9711"/>
                    <a:pt x="7747" y="9717"/>
                  </a:cubicBezTo>
                  <a:cubicBezTo>
                    <a:pt x="7821" y="9712"/>
                    <a:pt x="7897" y="9710"/>
                    <a:pt x="7975" y="9710"/>
                  </a:cubicBezTo>
                  <a:cubicBezTo>
                    <a:pt x="8206" y="9710"/>
                    <a:pt x="8449" y="9732"/>
                    <a:pt x="8703" y="9776"/>
                  </a:cubicBezTo>
                  <a:cubicBezTo>
                    <a:pt x="8930" y="9815"/>
                    <a:pt x="9138" y="9860"/>
                    <a:pt x="9320" y="9925"/>
                  </a:cubicBezTo>
                  <a:cubicBezTo>
                    <a:pt x="9529" y="9997"/>
                    <a:pt x="9815" y="10133"/>
                    <a:pt x="10185" y="10335"/>
                  </a:cubicBezTo>
                  <a:cubicBezTo>
                    <a:pt x="10224" y="10361"/>
                    <a:pt x="10257" y="10380"/>
                    <a:pt x="10289" y="10400"/>
                  </a:cubicBezTo>
                  <a:cubicBezTo>
                    <a:pt x="10250" y="10244"/>
                    <a:pt x="10218" y="10114"/>
                    <a:pt x="10198" y="10016"/>
                  </a:cubicBezTo>
                  <a:cubicBezTo>
                    <a:pt x="10159" y="9828"/>
                    <a:pt x="10133" y="9652"/>
                    <a:pt x="10114" y="9489"/>
                  </a:cubicBezTo>
                  <a:cubicBezTo>
                    <a:pt x="10101" y="9483"/>
                    <a:pt x="10068" y="9457"/>
                    <a:pt x="10029" y="9418"/>
                  </a:cubicBezTo>
                  <a:cubicBezTo>
                    <a:pt x="10010" y="9405"/>
                    <a:pt x="9977" y="9379"/>
                    <a:pt x="9932" y="9353"/>
                  </a:cubicBezTo>
                  <a:cubicBezTo>
                    <a:pt x="9886" y="9320"/>
                    <a:pt x="9860" y="9301"/>
                    <a:pt x="9841" y="9288"/>
                  </a:cubicBezTo>
                  <a:cubicBezTo>
                    <a:pt x="9782" y="9236"/>
                    <a:pt x="9737" y="9203"/>
                    <a:pt x="9704" y="9184"/>
                  </a:cubicBezTo>
                  <a:cubicBezTo>
                    <a:pt x="9665" y="9164"/>
                    <a:pt x="9620" y="9138"/>
                    <a:pt x="9561" y="9119"/>
                  </a:cubicBezTo>
                  <a:cubicBezTo>
                    <a:pt x="9281" y="9021"/>
                    <a:pt x="9047" y="8950"/>
                    <a:pt x="8852" y="8891"/>
                  </a:cubicBezTo>
                  <a:cubicBezTo>
                    <a:pt x="8722" y="8859"/>
                    <a:pt x="8644" y="8839"/>
                    <a:pt x="8612" y="8833"/>
                  </a:cubicBezTo>
                  <a:cubicBezTo>
                    <a:pt x="8546" y="8820"/>
                    <a:pt x="8442" y="8807"/>
                    <a:pt x="8299" y="8800"/>
                  </a:cubicBezTo>
                  <a:cubicBezTo>
                    <a:pt x="8163" y="8787"/>
                    <a:pt x="8059" y="8774"/>
                    <a:pt x="7987" y="8761"/>
                  </a:cubicBezTo>
                  <a:cubicBezTo>
                    <a:pt x="7916" y="8748"/>
                    <a:pt x="7864" y="8735"/>
                    <a:pt x="7825" y="8728"/>
                  </a:cubicBezTo>
                  <a:close/>
                  <a:moveTo>
                    <a:pt x="2524" y="9867"/>
                  </a:moveTo>
                  <a:cubicBezTo>
                    <a:pt x="2511" y="9873"/>
                    <a:pt x="2498" y="9880"/>
                    <a:pt x="2492" y="9880"/>
                  </a:cubicBezTo>
                  <a:cubicBezTo>
                    <a:pt x="2459" y="9899"/>
                    <a:pt x="2375" y="9951"/>
                    <a:pt x="2238" y="10042"/>
                  </a:cubicBezTo>
                  <a:cubicBezTo>
                    <a:pt x="2231" y="10049"/>
                    <a:pt x="2225" y="10049"/>
                    <a:pt x="2225" y="10055"/>
                  </a:cubicBezTo>
                  <a:cubicBezTo>
                    <a:pt x="2212" y="10127"/>
                    <a:pt x="2199" y="10205"/>
                    <a:pt x="2186" y="10283"/>
                  </a:cubicBezTo>
                  <a:cubicBezTo>
                    <a:pt x="2166" y="10393"/>
                    <a:pt x="2134" y="10478"/>
                    <a:pt x="2095" y="10543"/>
                  </a:cubicBezTo>
                  <a:cubicBezTo>
                    <a:pt x="2095" y="10549"/>
                    <a:pt x="2062" y="10601"/>
                    <a:pt x="1997" y="10706"/>
                  </a:cubicBezTo>
                  <a:cubicBezTo>
                    <a:pt x="1939" y="10803"/>
                    <a:pt x="1900" y="10940"/>
                    <a:pt x="1874" y="11122"/>
                  </a:cubicBezTo>
                  <a:cubicBezTo>
                    <a:pt x="1867" y="11167"/>
                    <a:pt x="1861" y="11213"/>
                    <a:pt x="1861" y="11258"/>
                  </a:cubicBezTo>
                  <a:cubicBezTo>
                    <a:pt x="1900" y="11232"/>
                    <a:pt x="1932" y="11206"/>
                    <a:pt x="1958" y="11193"/>
                  </a:cubicBezTo>
                  <a:cubicBezTo>
                    <a:pt x="1984" y="11180"/>
                    <a:pt x="1997" y="11174"/>
                    <a:pt x="2004" y="11167"/>
                  </a:cubicBezTo>
                  <a:lnTo>
                    <a:pt x="2036" y="11135"/>
                  </a:lnTo>
                  <a:lnTo>
                    <a:pt x="2108" y="11089"/>
                  </a:lnTo>
                  <a:cubicBezTo>
                    <a:pt x="2134" y="11083"/>
                    <a:pt x="2166" y="11063"/>
                    <a:pt x="2199" y="11031"/>
                  </a:cubicBezTo>
                  <a:cubicBezTo>
                    <a:pt x="2251" y="10992"/>
                    <a:pt x="2284" y="10972"/>
                    <a:pt x="2297" y="10966"/>
                  </a:cubicBezTo>
                  <a:lnTo>
                    <a:pt x="2394" y="10901"/>
                  </a:lnTo>
                  <a:cubicBezTo>
                    <a:pt x="2394" y="10855"/>
                    <a:pt x="2388" y="10810"/>
                    <a:pt x="2388" y="10764"/>
                  </a:cubicBezTo>
                  <a:cubicBezTo>
                    <a:pt x="2388" y="10699"/>
                    <a:pt x="2401" y="10660"/>
                    <a:pt x="2414" y="10634"/>
                  </a:cubicBezTo>
                  <a:cubicBezTo>
                    <a:pt x="2427" y="10608"/>
                    <a:pt x="2459" y="10582"/>
                    <a:pt x="2505" y="10556"/>
                  </a:cubicBezTo>
                  <a:lnTo>
                    <a:pt x="2836" y="10361"/>
                  </a:lnTo>
                  <a:cubicBezTo>
                    <a:pt x="2804" y="10361"/>
                    <a:pt x="2778" y="10354"/>
                    <a:pt x="2752" y="10348"/>
                  </a:cubicBezTo>
                  <a:cubicBezTo>
                    <a:pt x="2674" y="10322"/>
                    <a:pt x="2615" y="10250"/>
                    <a:pt x="2570" y="10140"/>
                  </a:cubicBezTo>
                  <a:cubicBezTo>
                    <a:pt x="2537" y="10062"/>
                    <a:pt x="2524" y="9971"/>
                    <a:pt x="2524" y="9867"/>
                  </a:cubicBezTo>
                  <a:close/>
                  <a:moveTo>
                    <a:pt x="7467" y="23594"/>
                  </a:moveTo>
                  <a:cubicBezTo>
                    <a:pt x="7478" y="23594"/>
                    <a:pt x="7489" y="23606"/>
                    <a:pt x="7499" y="23622"/>
                  </a:cubicBezTo>
                  <a:cubicBezTo>
                    <a:pt x="7551" y="23758"/>
                    <a:pt x="7584" y="23875"/>
                    <a:pt x="7597" y="23986"/>
                  </a:cubicBezTo>
                  <a:cubicBezTo>
                    <a:pt x="7616" y="24064"/>
                    <a:pt x="7636" y="24122"/>
                    <a:pt x="7649" y="24148"/>
                  </a:cubicBezTo>
                  <a:cubicBezTo>
                    <a:pt x="7682" y="24194"/>
                    <a:pt x="7753" y="24220"/>
                    <a:pt x="7857" y="24233"/>
                  </a:cubicBezTo>
                  <a:cubicBezTo>
                    <a:pt x="7883" y="24234"/>
                    <a:pt x="7910" y="24235"/>
                    <a:pt x="7938" y="24235"/>
                  </a:cubicBezTo>
                  <a:cubicBezTo>
                    <a:pt x="8027" y="24235"/>
                    <a:pt x="8123" y="24227"/>
                    <a:pt x="8228" y="24207"/>
                  </a:cubicBezTo>
                  <a:cubicBezTo>
                    <a:pt x="8312" y="24194"/>
                    <a:pt x="8429" y="24168"/>
                    <a:pt x="8592" y="24129"/>
                  </a:cubicBezTo>
                  <a:cubicBezTo>
                    <a:pt x="8937" y="24044"/>
                    <a:pt x="9281" y="23947"/>
                    <a:pt x="9639" y="23843"/>
                  </a:cubicBezTo>
                  <a:cubicBezTo>
                    <a:pt x="9730" y="23817"/>
                    <a:pt x="9795" y="23784"/>
                    <a:pt x="9834" y="23758"/>
                  </a:cubicBezTo>
                  <a:cubicBezTo>
                    <a:pt x="9873" y="23719"/>
                    <a:pt x="9906" y="23693"/>
                    <a:pt x="9925" y="23674"/>
                  </a:cubicBezTo>
                  <a:cubicBezTo>
                    <a:pt x="9964" y="23648"/>
                    <a:pt x="9997" y="23635"/>
                    <a:pt x="10036" y="23635"/>
                  </a:cubicBezTo>
                  <a:cubicBezTo>
                    <a:pt x="10068" y="23635"/>
                    <a:pt x="10088" y="23648"/>
                    <a:pt x="10094" y="23667"/>
                  </a:cubicBezTo>
                  <a:cubicBezTo>
                    <a:pt x="10107" y="23700"/>
                    <a:pt x="10094" y="23732"/>
                    <a:pt x="10049" y="23765"/>
                  </a:cubicBezTo>
                  <a:cubicBezTo>
                    <a:pt x="9984" y="23823"/>
                    <a:pt x="9899" y="23875"/>
                    <a:pt x="9802" y="23914"/>
                  </a:cubicBezTo>
                  <a:cubicBezTo>
                    <a:pt x="9737" y="23934"/>
                    <a:pt x="9646" y="23966"/>
                    <a:pt x="9516" y="23999"/>
                  </a:cubicBezTo>
                  <a:lnTo>
                    <a:pt x="9041" y="24129"/>
                  </a:lnTo>
                  <a:cubicBezTo>
                    <a:pt x="8800" y="24194"/>
                    <a:pt x="8625" y="24239"/>
                    <a:pt x="8501" y="24265"/>
                  </a:cubicBezTo>
                  <a:cubicBezTo>
                    <a:pt x="8306" y="24304"/>
                    <a:pt x="8117" y="24330"/>
                    <a:pt x="7955" y="24337"/>
                  </a:cubicBezTo>
                  <a:cubicBezTo>
                    <a:pt x="7942" y="24337"/>
                    <a:pt x="7930" y="24338"/>
                    <a:pt x="7918" y="24338"/>
                  </a:cubicBezTo>
                  <a:cubicBezTo>
                    <a:pt x="7763" y="24338"/>
                    <a:pt x="7657" y="24298"/>
                    <a:pt x="7590" y="24220"/>
                  </a:cubicBezTo>
                  <a:cubicBezTo>
                    <a:pt x="7564" y="24181"/>
                    <a:pt x="7538" y="24109"/>
                    <a:pt x="7519" y="24012"/>
                  </a:cubicBezTo>
                  <a:lnTo>
                    <a:pt x="7454" y="23635"/>
                  </a:lnTo>
                  <a:cubicBezTo>
                    <a:pt x="7447" y="23609"/>
                    <a:pt x="7454" y="23596"/>
                    <a:pt x="7460" y="23596"/>
                  </a:cubicBezTo>
                  <a:cubicBezTo>
                    <a:pt x="7463" y="23594"/>
                    <a:pt x="7465" y="23594"/>
                    <a:pt x="7467" y="23594"/>
                  </a:cubicBezTo>
                  <a:close/>
                  <a:moveTo>
                    <a:pt x="7382" y="21930"/>
                  </a:moveTo>
                  <a:cubicBezTo>
                    <a:pt x="7293" y="21930"/>
                    <a:pt x="7197" y="21945"/>
                    <a:pt x="7096" y="21976"/>
                  </a:cubicBezTo>
                  <a:cubicBezTo>
                    <a:pt x="7025" y="22002"/>
                    <a:pt x="6901" y="22054"/>
                    <a:pt x="6719" y="22132"/>
                  </a:cubicBezTo>
                  <a:cubicBezTo>
                    <a:pt x="6719" y="22145"/>
                    <a:pt x="6725" y="22152"/>
                    <a:pt x="6732" y="22165"/>
                  </a:cubicBezTo>
                  <a:cubicBezTo>
                    <a:pt x="6791" y="22366"/>
                    <a:pt x="6869" y="22666"/>
                    <a:pt x="6960" y="23062"/>
                  </a:cubicBezTo>
                  <a:cubicBezTo>
                    <a:pt x="7051" y="23420"/>
                    <a:pt x="7155" y="23706"/>
                    <a:pt x="7265" y="23927"/>
                  </a:cubicBezTo>
                  <a:cubicBezTo>
                    <a:pt x="7291" y="23986"/>
                    <a:pt x="7298" y="24025"/>
                    <a:pt x="7285" y="24044"/>
                  </a:cubicBezTo>
                  <a:cubicBezTo>
                    <a:pt x="7278" y="24064"/>
                    <a:pt x="7259" y="24077"/>
                    <a:pt x="7239" y="24083"/>
                  </a:cubicBezTo>
                  <a:cubicBezTo>
                    <a:pt x="7207" y="24096"/>
                    <a:pt x="7187" y="24109"/>
                    <a:pt x="7174" y="24116"/>
                  </a:cubicBezTo>
                  <a:cubicBezTo>
                    <a:pt x="7135" y="24129"/>
                    <a:pt x="7109" y="24168"/>
                    <a:pt x="7096" y="24213"/>
                  </a:cubicBezTo>
                  <a:cubicBezTo>
                    <a:pt x="7077" y="24259"/>
                    <a:pt x="7083" y="24304"/>
                    <a:pt x="7096" y="24343"/>
                  </a:cubicBezTo>
                  <a:cubicBezTo>
                    <a:pt x="7122" y="24421"/>
                    <a:pt x="7187" y="24487"/>
                    <a:pt x="7285" y="24532"/>
                  </a:cubicBezTo>
                  <a:cubicBezTo>
                    <a:pt x="7363" y="24578"/>
                    <a:pt x="7480" y="24610"/>
                    <a:pt x="7636" y="24636"/>
                  </a:cubicBezTo>
                  <a:cubicBezTo>
                    <a:pt x="7812" y="24669"/>
                    <a:pt x="7935" y="24695"/>
                    <a:pt x="7987" y="24714"/>
                  </a:cubicBezTo>
                  <a:cubicBezTo>
                    <a:pt x="8085" y="24747"/>
                    <a:pt x="8143" y="24766"/>
                    <a:pt x="8169" y="24766"/>
                  </a:cubicBezTo>
                  <a:cubicBezTo>
                    <a:pt x="8221" y="24766"/>
                    <a:pt x="8299" y="24734"/>
                    <a:pt x="8403" y="24675"/>
                  </a:cubicBezTo>
                  <a:cubicBezTo>
                    <a:pt x="8709" y="24500"/>
                    <a:pt x="9080" y="24356"/>
                    <a:pt x="9509" y="24246"/>
                  </a:cubicBezTo>
                  <a:cubicBezTo>
                    <a:pt x="9594" y="24226"/>
                    <a:pt x="9730" y="24194"/>
                    <a:pt x="9906" y="24155"/>
                  </a:cubicBezTo>
                  <a:cubicBezTo>
                    <a:pt x="10055" y="24122"/>
                    <a:pt x="10185" y="24083"/>
                    <a:pt x="10289" y="24044"/>
                  </a:cubicBezTo>
                  <a:cubicBezTo>
                    <a:pt x="10348" y="24025"/>
                    <a:pt x="10433" y="23992"/>
                    <a:pt x="10543" y="23947"/>
                  </a:cubicBezTo>
                  <a:cubicBezTo>
                    <a:pt x="10641" y="23914"/>
                    <a:pt x="10732" y="23895"/>
                    <a:pt x="10803" y="23882"/>
                  </a:cubicBezTo>
                  <a:cubicBezTo>
                    <a:pt x="10834" y="23878"/>
                    <a:pt x="10864" y="23875"/>
                    <a:pt x="10892" y="23875"/>
                  </a:cubicBezTo>
                  <a:cubicBezTo>
                    <a:pt x="10954" y="23875"/>
                    <a:pt x="11012" y="23885"/>
                    <a:pt x="11070" y="23908"/>
                  </a:cubicBezTo>
                  <a:cubicBezTo>
                    <a:pt x="11167" y="23934"/>
                    <a:pt x="11239" y="23986"/>
                    <a:pt x="11285" y="24057"/>
                  </a:cubicBezTo>
                  <a:cubicBezTo>
                    <a:pt x="11298" y="24077"/>
                    <a:pt x="11324" y="24109"/>
                    <a:pt x="11356" y="24155"/>
                  </a:cubicBezTo>
                  <a:cubicBezTo>
                    <a:pt x="11383" y="24188"/>
                    <a:pt x="11411" y="24202"/>
                    <a:pt x="11438" y="24202"/>
                  </a:cubicBezTo>
                  <a:cubicBezTo>
                    <a:pt x="11443" y="24202"/>
                    <a:pt x="11448" y="24201"/>
                    <a:pt x="11454" y="24200"/>
                  </a:cubicBezTo>
                  <a:cubicBezTo>
                    <a:pt x="11486" y="24194"/>
                    <a:pt x="11512" y="24168"/>
                    <a:pt x="11545" y="24122"/>
                  </a:cubicBezTo>
                  <a:lnTo>
                    <a:pt x="11733" y="23869"/>
                  </a:lnTo>
                  <a:cubicBezTo>
                    <a:pt x="11759" y="23823"/>
                    <a:pt x="11772" y="23791"/>
                    <a:pt x="11772" y="23758"/>
                  </a:cubicBezTo>
                  <a:cubicBezTo>
                    <a:pt x="11772" y="23713"/>
                    <a:pt x="11733" y="23667"/>
                    <a:pt x="11662" y="23615"/>
                  </a:cubicBezTo>
                  <a:lnTo>
                    <a:pt x="11460" y="23478"/>
                  </a:lnTo>
                  <a:cubicBezTo>
                    <a:pt x="11408" y="23446"/>
                    <a:pt x="11376" y="23413"/>
                    <a:pt x="11356" y="23381"/>
                  </a:cubicBezTo>
                  <a:cubicBezTo>
                    <a:pt x="11330" y="23329"/>
                    <a:pt x="11343" y="23257"/>
                    <a:pt x="11395" y="23166"/>
                  </a:cubicBezTo>
                  <a:cubicBezTo>
                    <a:pt x="11454" y="23056"/>
                    <a:pt x="11486" y="22978"/>
                    <a:pt x="11486" y="22939"/>
                  </a:cubicBezTo>
                  <a:lnTo>
                    <a:pt x="11486" y="22932"/>
                  </a:lnTo>
                  <a:cubicBezTo>
                    <a:pt x="11434" y="23004"/>
                    <a:pt x="11382" y="23095"/>
                    <a:pt x="11330" y="23212"/>
                  </a:cubicBezTo>
                  <a:cubicBezTo>
                    <a:pt x="11304" y="23270"/>
                    <a:pt x="11278" y="23316"/>
                    <a:pt x="11265" y="23335"/>
                  </a:cubicBezTo>
                  <a:cubicBezTo>
                    <a:pt x="11239" y="23387"/>
                    <a:pt x="11187" y="23433"/>
                    <a:pt x="11122" y="23478"/>
                  </a:cubicBezTo>
                  <a:cubicBezTo>
                    <a:pt x="11115" y="23478"/>
                    <a:pt x="11057" y="23518"/>
                    <a:pt x="10946" y="23583"/>
                  </a:cubicBezTo>
                  <a:cubicBezTo>
                    <a:pt x="10868" y="23628"/>
                    <a:pt x="10764" y="23700"/>
                    <a:pt x="10621" y="23797"/>
                  </a:cubicBezTo>
                  <a:cubicBezTo>
                    <a:pt x="10566" y="23835"/>
                    <a:pt x="10521" y="23851"/>
                    <a:pt x="10485" y="23851"/>
                  </a:cubicBezTo>
                  <a:cubicBezTo>
                    <a:pt x="10478" y="23851"/>
                    <a:pt x="10471" y="23850"/>
                    <a:pt x="10465" y="23849"/>
                  </a:cubicBezTo>
                  <a:cubicBezTo>
                    <a:pt x="10524" y="23804"/>
                    <a:pt x="10563" y="23784"/>
                    <a:pt x="10569" y="23778"/>
                  </a:cubicBezTo>
                  <a:lnTo>
                    <a:pt x="10686" y="23693"/>
                  </a:lnTo>
                  <a:cubicBezTo>
                    <a:pt x="10816" y="23609"/>
                    <a:pt x="10888" y="23557"/>
                    <a:pt x="10914" y="23544"/>
                  </a:cubicBezTo>
                  <a:cubicBezTo>
                    <a:pt x="10979" y="23511"/>
                    <a:pt x="11031" y="23478"/>
                    <a:pt x="11063" y="23459"/>
                  </a:cubicBezTo>
                  <a:cubicBezTo>
                    <a:pt x="11115" y="23420"/>
                    <a:pt x="11161" y="23387"/>
                    <a:pt x="11193" y="23348"/>
                  </a:cubicBezTo>
                  <a:cubicBezTo>
                    <a:pt x="11219" y="23316"/>
                    <a:pt x="11246" y="23270"/>
                    <a:pt x="11272" y="23218"/>
                  </a:cubicBezTo>
                  <a:lnTo>
                    <a:pt x="11434" y="22913"/>
                  </a:lnTo>
                  <a:cubicBezTo>
                    <a:pt x="11447" y="22893"/>
                    <a:pt x="11454" y="22867"/>
                    <a:pt x="11467" y="22848"/>
                  </a:cubicBezTo>
                  <a:cubicBezTo>
                    <a:pt x="11454" y="22809"/>
                    <a:pt x="11428" y="22770"/>
                    <a:pt x="11395" y="22731"/>
                  </a:cubicBezTo>
                  <a:cubicBezTo>
                    <a:pt x="11382" y="22705"/>
                    <a:pt x="11369" y="22685"/>
                    <a:pt x="11356" y="22672"/>
                  </a:cubicBezTo>
                  <a:cubicBezTo>
                    <a:pt x="11252" y="22776"/>
                    <a:pt x="11154" y="22854"/>
                    <a:pt x="11070" y="22919"/>
                  </a:cubicBezTo>
                  <a:cubicBezTo>
                    <a:pt x="10953" y="22997"/>
                    <a:pt x="10810" y="23075"/>
                    <a:pt x="10641" y="23153"/>
                  </a:cubicBezTo>
                  <a:cubicBezTo>
                    <a:pt x="10439" y="23244"/>
                    <a:pt x="10289" y="23309"/>
                    <a:pt x="10192" y="23348"/>
                  </a:cubicBezTo>
                  <a:cubicBezTo>
                    <a:pt x="9886" y="23491"/>
                    <a:pt x="9730" y="23563"/>
                    <a:pt x="9724" y="23563"/>
                  </a:cubicBezTo>
                  <a:cubicBezTo>
                    <a:pt x="9548" y="23635"/>
                    <a:pt x="9385" y="23693"/>
                    <a:pt x="9242" y="23719"/>
                  </a:cubicBezTo>
                  <a:cubicBezTo>
                    <a:pt x="9146" y="23737"/>
                    <a:pt x="9051" y="23747"/>
                    <a:pt x="8959" y="23747"/>
                  </a:cubicBezTo>
                  <a:cubicBezTo>
                    <a:pt x="8883" y="23747"/>
                    <a:pt x="8808" y="23740"/>
                    <a:pt x="8735" y="23726"/>
                  </a:cubicBezTo>
                  <a:cubicBezTo>
                    <a:pt x="8553" y="23687"/>
                    <a:pt x="8403" y="23615"/>
                    <a:pt x="8286" y="23498"/>
                  </a:cubicBezTo>
                  <a:cubicBezTo>
                    <a:pt x="8189" y="23400"/>
                    <a:pt x="8098" y="23251"/>
                    <a:pt x="8013" y="23049"/>
                  </a:cubicBezTo>
                  <a:cubicBezTo>
                    <a:pt x="7909" y="22802"/>
                    <a:pt x="7831" y="22548"/>
                    <a:pt x="7773" y="22301"/>
                  </a:cubicBezTo>
                  <a:cubicBezTo>
                    <a:pt x="7753" y="22301"/>
                    <a:pt x="7734" y="22301"/>
                    <a:pt x="7721" y="22308"/>
                  </a:cubicBezTo>
                  <a:lnTo>
                    <a:pt x="7688" y="22321"/>
                  </a:lnTo>
                  <a:cubicBezTo>
                    <a:pt x="7665" y="22318"/>
                    <a:pt x="7644" y="22316"/>
                    <a:pt x="7626" y="22316"/>
                  </a:cubicBezTo>
                  <a:cubicBezTo>
                    <a:pt x="7608" y="22316"/>
                    <a:pt x="7594" y="22318"/>
                    <a:pt x="7584" y="22321"/>
                  </a:cubicBezTo>
                  <a:lnTo>
                    <a:pt x="7545" y="22340"/>
                  </a:lnTo>
                  <a:lnTo>
                    <a:pt x="7519" y="22334"/>
                  </a:lnTo>
                  <a:cubicBezTo>
                    <a:pt x="7512" y="22321"/>
                    <a:pt x="7506" y="22314"/>
                    <a:pt x="7512" y="22301"/>
                  </a:cubicBezTo>
                  <a:cubicBezTo>
                    <a:pt x="7512" y="22295"/>
                    <a:pt x="7519" y="22288"/>
                    <a:pt x="7525" y="22288"/>
                  </a:cubicBezTo>
                  <a:lnTo>
                    <a:pt x="7571" y="22262"/>
                  </a:lnTo>
                  <a:cubicBezTo>
                    <a:pt x="7590" y="22256"/>
                    <a:pt x="7616" y="22249"/>
                    <a:pt x="7655" y="22243"/>
                  </a:cubicBezTo>
                  <a:lnTo>
                    <a:pt x="7688" y="22236"/>
                  </a:lnTo>
                  <a:lnTo>
                    <a:pt x="7760" y="22230"/>
                  </a:lnTo>
                  <a:cubicBezTo>
                    <a:pt x="7753" y="22204"/>
                    <a:pt x="7747" y="22178"/>
                    <a:pt x="7747" y="22158"/>
                  </a:cubicBezTo>
                  <a:lnTo>
                    <a:pt x="7740" y="22158"/>
                  </a:lnTo>
                  <a:cubicBezTo>
                    <a:pt x="7734" y="22158"/>
                    <a:pt x="7714" y="22158"/>
                    <a:pt x="7688" y="22145"/>
                  </a:cubicBezTo>
                  <a:cubicBezTo>
                    <a:pt x="7669" y="22139"/>
                    <a:pt x="7636" y="22132"/>
                    <a:pt x="7597" y="22132"/>
                  </a:cubicBezTo>
                  <a:cubicBezTo>
                    <a:pt x="7571" y="22132"/>
                    <a:pt x="7558" y="22139"/>
                    <a:pt x="7551" y="22158"/>
                  </a:cubicBezTo>
                  <a:cubicBezTo>
                    <a:pt x="7538" y="22155"/>
                    <a:pt x="7527" y="22153"/>
                    <a:pt x="7516" y="22153"/>
                  </a:cubicBezTo>
                  <a:cubicBezTo>
                    <a:pt x="7504" y="22153"/>
                    <a:pt x="7493" y="22155"/>
                    <a:pt x="7480" y="22158"/>
                  </a:cubicBezTo>
                  <a:cubicBezTo>
                    <a:pt x="7467" y="22165"/>
                    <a:pt x="7460" y="22171"/>
                    <a:pt x="7454" y="22171"/>
                  </a:cubicBezTo>
                  <a:cubicBezTo>
                    <a:pt x="7428" y="22171"/>
                    <a:pt x="7421" y="22158"/>
                    <a:pt x="7421" y="22132"/>
                  </a:cubicBezTo>
                  <a:cubicBezTo>
                    <a:pt x="7494" y="22091"/>
                    <a:pt x="7571" y="22070"/>
                    <a:pt x="7649" y="22070"/>
                  </a:cubicBezTo>
                  <a:cubicBezTo>
                    <a:pt x="7669" y="22070"/>
                    <a:pt x="7688" y="22071"/>
                    <a:pt x="7708" y="22074"/>
                  </a:cubicBezTo>
                  <a:cubicBezTo>
                    <a:pt x="7714" y="22074"/>
                    <a:pt x="7721" y="22080"/>
                    <a:pt x="7727" y="22080"/>
                  </a:cubicBezTo>
                  <a:cubicBezTo>
                    <a:pt x="7727" y="22061"/>
                    <a:pt x="7721" y="22041"/>
                    <a:pt x="7721" y="22028"/>
                  </a:cubicBezTo>
                  <a:cubicBezTo>
                    <a:pt x="7701" y="22028"/>
                    <a:pt x="7682" y="22028"/>
                    <a:pt x="7662" y="22022"/>
                  </a:cubicBezTo>
                  <a:cubicBezTo>
                    <a:pt x="7629" y="22015"/>
                    <a:pt x="7610" y="21996"/>
                    <a:pt x="7584" y="21970"/>
                  </a:cubicBezTo>
                  <a:cubicBezTo>
                    <a:pt x="7584" y="21970"/>
                    <a:pt x="7584" y="21963"/>
                    <a:pt x="7577" y="21963"/>
                  </a:cubicBezTo>
                  <a:cubicBezTo>
                    <a:pt x="7571" y="21957"/>
                    <a:pt x="7564" y="21957"/>
                    <a:pt x="7551" y="21950"/>
                  </a:cubicBezTo>
                  <a:cubicBezTo>
                    <a:pt x="7499" y="21937"/>
                    <a:pt x="7442" y="21930"/>
                    <a:pt x="7382" y="21930"/>
                  </a:cubicBezTo>
                  <a:close/>
                  <a:moveTo>
                    <a:pt x="4371" y="22035"/>
                  </a:moveTo>
                  <a:lnTo>
                    <a:pt x="4358" y="22048"/>
                  </a:lnTo>
                  <a:cubicBezTo>
                    <a:pt x="4339" y="22080"/>
                    <a:pt x="4300" y="22152"/>
                    <a:pt x="4241" y="22256"/>
                  </a:cubicBezTo>
                  <a:cubicBezTo>
                    <a:pt x="4235" y="22262"/>
                    <a:pt x="4235" y="22269"/>
                    <a:pt x="4235" y="22269"/>
                  </a:cubicBezTo>
                  <a:lnTo>
                    <a:pt x="4274" y="22262"/>
                  </a:lnTo>
                  <a:cubicBezTo>
                    <a:pt x="4318" y="22248"/>
                    <a:pt x="4347" y="22240"/>
                    <a:pt x="4367" y="22240"/>
                  </a:cubicBezTo>
                  <a:cubicBezTo>
                    <a:pt x="4374" y="22240"/>
                    <a:pt x="4379" y="22241"/>
                    <a:pt x="4384" y="22243"/>
                  </a:cubicBezTo>
                  <a:cubicBezTo>
                    <a:pt x="4391" y="22243"/>
                    <a:pt x="4391" y="22249"/>
                    <a:pt x="4384" y="22256"/>
                  </a:cubicBezTo>
                  <a:cubicBezTo>
                    <a:pt x="4365" y="22295"/>
                    <a:pt x="4332" y="22314"/>
                    <a:pt x="4300" y="22321"/>
                  </a:cubicBezTo>
                  <a:lnTo>
                    <a:pt x="4280" y="22321"/>
                  </a:lnTo>
                  <a:lnTo>
                    <a:pt x="4267" y="22327"/>
                  </a:lnTo>
                  <a:lnTo>
                    <a:pt x="4254" y="22327"/>
                  </a:lnTo>
                  <a:cubicBezTo>
                    <a:pt x="4235" y="22334"/>
                    <a:pt x="4215" y="22334"/>
                    <a:pt x="4196" y="22334"/>
                  </a:cubicBezTo>
                  <a:cubicBezTo>
                    <a:pt x="4176" y="22360"/>
                    <a:pt x="4163" y="22392"/>
                    <a:pt x="4144" y="22425"/>
                  </a:cubicBezTo>
                  <a:cubicBezTo>
                    <a:pt x="4150" y="22418"/>
                    <a:pt x="4157" y="22412"/>
                    <a:pt x="4163" y="22412"/>
                  </a:cubicBezTo>
                  <a:cubicBezTo>
                    <a:pt x="4189" y="22405"/>
                    <a:pt x="4228" y="22399"/>
                    <a:pt x="4274" y="22399"/>
                  </a:cubicBezTo>
                  <a:cubicBezTo>
                    <a:pt x="4326" y="22399"/>
                    <a:pt x="4365" y="22392"/>
                    <a:pt x="4391" y="22386"/>
                  </a:cubicBezTo>
                  <a:lnTo>
                    <a:pt x="4397" y="22379"/>
                  </a:lnTo>
                  <a:cubicBezTo>
                    <a:pt x="4417" y="22386"/>
                    <a:pt x="4430" y="22392"/>
                    <a:pt x="4430" y="22405"/>
                  </a:cubicBezTo>
                  <a:lnTo>
                    <a:pt x="4417" y="22425"/>
                  </a:lnTo>
                  <a:cubicBezTo>
                    <a:pt x="4404" y="22444"/>
                    <a:pt x="4365" y="22457"/>
                    <a:pt x="4306" y="22464"/>
                  </a:cubicBezTo>
                  <a:lnTo>
                    <a:pt x="4209" y="22464"/>
                  </a:lnTo>
                  <a:cubicBezTo>
                    <a:pt x="4196" y="22464"/>
                    <a:pt x="4183" y="22464"/>
                    <a:pt x="4183" y="22470"/>
                  </a:cubicBezTo>
                  <a:lnTo>
                    <a:pt x="4131" y="22470"/>
                  </a:lnTo>
                  <a:cubicBezTo>
                    <a:pt x="4124" y="22464"/>
                    <a:pt x="4124" y="22457"/>
                    <a:pt x="4124" y="22451"/>
                  </a:cubicBezTo>
                  <a:cubicBezTo>
                    <a:pt x="4085" y="22509"/>
                    <a:pt x="4046" y="22568"/>
                    <a:pt x="4007" y="22620"/>
                  </a:cubicBezTo>
                  <a:cubicBezTo>
                    <a:pt x="4131" y="22607"/>
                    <a:pt x="4235" y="22601"/>
                    <a:pt x="4306" y="22601"/>
                  </a:cubicBezTo>
                  <a:cubicBezTo>
                    <a:pt x="4337" y="22599"/>
                    <a:pt x="4366" y="22598"/>
                    <a:pt x="4394" y="22598"/>
                  </a:cubicBezTo>
                  <a:cubicBezTo>
                    <a:pt x="4484" y="22598"/>
                    <a:pt x="4559" y="22607"/>
                    <a:pt x="4618" y="22627"/>
                  </a:cubicBezTo>
                  <a:lnTo>
                    <a:pt x="4612" y="22666"/>
                  </a:lnTo>
                  <a:cubicBezTo>
                    <a:pt x="4560" y="22679"/>
                    <a:pt x="4488" y="22685"/>
                    <a:pt x="4404" y="22685"/>
                  </a:cubicBezTo>
                  <a:cubicBezTo>
                    <a:pt x="4300" y="22679"/>
                    <a:pt x="4228" y="22679"/>
                    <a:pt x="4202" y="22679"/>
                  </a:cubicBezTo>
                  <a:cubicBezTo>
                    <a:pt x="4131" y="22685"/>
                    <a:pt x="4079" y="22692"/>
                    <a:pt x="4046" y="22692"/>
                  </a:cubicBezTo>
                  <a:cubicBezTo>
                    <a:pt x="4013" y="22692"/>
                    <a:pt x="3981" y="22692"/>
                    <a:pt x="3955" y="22685"/>
                  </a:cubicBezTo>
                  <a:cubicBezTo>
                    <a:pt x="3896" y="22763"/>
                    <a:pt x="3831" y="22835"/>
                    <a:pt x="3760" y="22913"/>
                  </a:cubicBezTo>
                  <a:cubicBezTo>
                    <a:pt x="3721" y="22952"/>
                    <a:pt x="3688" y="22984"/>
                    <a:pt x="3649" y="23004"/>
                  </a:cubicBezTo>
                  <a:cubicBezTo>
                    <a:pt x="3623" y="23017"/>
                    <a:pt x="3578" y="23036"/>
                    <a:pt x="3500" y="23056"/>
                  </a:cubicBezTo>
                  <a:cubicBezTo>
                    <a:pt x="3409" y="23075"/>
                    <a:pt x="3266" y="23134"/>
                    <a:pt x="3057" y="23225"/>
                  </a:cubicBezTo>
                  <a:cubicBezTo>
                    <a:pt x="2992" y="23251"/>
                    <a:pt x="2934" y="23277"/>
                    <a:pt x="2882" y="23296"/>
                  </a:cubicBezTo>
                  <a:cubicBezTo>
                    <a:pt x="2895" y="23296"/>
                    <a:pt x="2921" y="23296"/>
                    <a:pt x="2947" y="23290"/>
                  </a:cubicBezTo>
                  <a:cubicBezTo>
                    <a:pt x="3070" y="23283"/>
                    <a:pt x="3194" y="23270"/>
                    <a:pt x="3311" y="23251"/>
                  </a:cubicBezTo>
                  <a:lnTo>
                    <a:pt x="3441" y="23231"/>
                  </a:lnTo>
                  <a:cubicBezTo>
                    <a:pt x="3500" y="23225"/>
                    <a:pt x="3578" y="23212"/>
                    <a:pt x="3682" y="23192"/>
                  </a:cubicBezTo>
                  <a:cubicBezTo>
                    <a:pt x="3773" y="23179"/>
                    <a:pt x="3851" y="23173"/>
                    <a:pt x="3916" y="23173"/>
                  </a:cubicBezTo>
                  <a:lnTo>
                    <a:pt x="3877" y="23199"/>
                  </a:lnTo>
                  <a:lnTo>
                    <a:pt x="3792" y="23231"/>
                  </a:lnTo>
                  <a:cubicBezTo>
                    <a:pt x="3766" y="23238"/>
                    <a:pt x="3708" y="23244"/>
                    <a:pt x="3617" y="23257"/>
                  </a:cubicBezTo>
                  <a:lnTo>
                    <a:pt x="3448" y="23290"/>
                  </a:lnTo>
                  <a:cubicBezTo>
                    <a:pt x="3389" y="23303"/>
                    <a:pt x="3305" y="23309"/>
                    <a:pt x="3188" y="23322"/>
                  </a:cubicBezTo>
                  <a:lnTo>
                    <a:pt x="3044" y="23329"/>
                  </a:lnTo>
                  <a:cubicBezTo>
                    <a:pt x="3001" y="23332"/>
                    <a:pt x="2963" y="23333"/>
                    <a:pt x="2929" y="23333"/>
                  </a:cubicBezTo>
                  <a:cubicBezTo>
                    <a:pt x="2880" y="23333"/>
                    <a:pt x="2841" y="23330"/>
                    <a:pt x="2810" y="23322"/>
                  </a:cubicBezTo>
                  <a:cubicBezTo>
                    <a:pt x="2732" y="23348"/>
                    <a:pt x="2667" y="23368"/>
                    <a:pt x="2609" y="23374"/>
                  </a:cubicBezTo>
                  <a:cubicBezTo>
                    <a:pt x="2518" y="23394"/>
                    <a:pt x="2375" y="23407"/>
                    <a:pt x="2186" y="23407"/>
                  </a:cubicBezTo>
                  <a:cubicBezTo>
                    <a:pt x="2082" y="23407"/>
                    <a:pt x="2010" y="23400"/>
                    <a:pt x="1952" y="23400"/>
                  </a:cubicBezTo>
                  <a:lnTo>
                    <a:pt x="1939" y="23400"/>
                  </a:lnTo>
                  <a:cubicBezTo>
                    <a:pt x="1926" y="23452"/>
                    <a:pt x="1919" y="23504"/>
                    <a:pt x="1913" y="23550"/>
                  </a:cubicBezTo>
                  <a:cubicBezTo>
                    <a:pt x="1919" y="23602"/>
                    <a:pt x="1919" y="23654"/>
                    <a:pt x="1919" y="23713"/>
                  </a:cubicBezTo>
                  <a:cubicBezTo>
                    <a:pt x="1926" y="23752"/>
                    <a:pt x="1939" y="23784"/>
                    <a:pt x="1952" y="23817"/>
                  </a:cubicBezTo>
                  <a:cubicBezTo>
                    <a:pt x="1997" y="23895"/>
                    <a:pt x="2069" y="23960"/>
                    <a:pt x="2179" y="24025"/>
                  </a:cubicBezTo>
                  <a:cubicBezTo>
                    <a:pt x="2446" y="24181"/>
                    <a:pt x="2771" y="24285"/>
                    <a:pt x="3142" y="24324"/>
                  </a:cubicBezTo>
                  <a:cubicBezTo>
                    <a:pt x="3259" y="24339"/>
                    <a:pt x="3392" y="24345"/>
                    <a:pt x="3541" y="24345"/>
                  </a:cubicBezTo>
                  <a:cubicBezTo>
                    <a:pt x="3723" y="24345"/>
                    <a:pt x="3928" y="24335"/>
                    <a:pt x="4157" y="24317"/>
                  </a:cubicBezTo>
                  <a:cubicBezTo>
                    <a:pt x="4482" y="24291"/>
                    <a:pt x="4833" y="24252"/>
                    <a:pt x="5210" y="24194"/>
                  </a:cubicBezTo>
                  <a:cubicBezTo>
                    <a:pt x="5100" y="24090"/>
                    <a:pt x="5022" y="23973"/>
                    <a:pt x="4976" y="23830"/>
                  </a:cubicBezTo>
                  <a:cubicBezTo>
                    <a:pt x="4956" y="23778"/>
                    <a:pt x="4956" y="23739"/>
                    <a:pt x="4970" y="23713"/>
                  </a:cubicBezTo>
                  <a:cubicBezTo>
                    <a:pt x="4989" y="23687"/>
                    <a:pt x="5022" y="23667"/>
                    <a:pt x="5067" y="23661"/>
                  </a:cubicBezTo>
                  <a:cubicBezTo>
                    <a:pt x="5139" y="23635"/>
                    <a:pt x="5184" y="23622"/>
                    <a:pt x="5217" y="23609"/>
                  </a:cubicBezTo>
                  <a:cubicBezTo>
                    <a:pt x="5262" y="23583"/>
                    <a:pt x="5301" y="23550"/>
                    <a:pt x="5314" y="23518"/>
                  </a:cubicBezTo>
                  <a:cubicBezTo>
                    <a:pt x="5327" y="23465"/>
                    <a:pt x="5340" y="23433"/>
                    <a:pt x="5347" y="23413"/>
                  </a:cubicBezTo>
                  <a:cubicBezTo>
                    <a:pt x="5360" y="23368"/>
                    <a:pt x="5386" y="23342"/>
                    <a:pt x="5418" y="23342"/>
                  </a:cubicBezTo>
                  <a:cubicBezTo>
                    <a:pt x="5423" y="23340"/>
                    <a:pt x="5428" y="23339"/>
                    <a:pt x="5433" y="23339"/>
                  </a:cubicBezTo>
                  <a:cubicBezTo>
                    <a:pt x="5447" y="23339"/>
                    <a:pt x="5461" y="23347"/>
                    <a:pt x="5470" y="23361"/>
                  </a:cubicBezTo>
                  <a:cubicBezTo>
                    <a:pt x="5483" y="23374"/>
                    <a:pt x="5496" y="23387"/>
                    <a:pt x="5496" y="23407"/>
                  </a:cubicBezTo>
                  <a:cubicBezTo>
                    <a:pt x="5503" y="23439"/>
                    <a:pt x="5496" y="23478"/>
                    <a:pt x="5477" y="23524"/>
                  </a:cubicBezTo>
                  <a:cubicBezTo>
                    <a:pt x="5438" y="23589"/>
                    <a:pt x="5386" y="23654"/>
                    <a:pt x="5321" y="23700"/>
                  </a:cubicBezTo>
                  <a:cubicBezTo>
                    <a:pt x="5256" y="23745"/>
                    <a:pt x="5184" y="23778"/>
                    <a:pt x="5100" y="23791"/>
                  </a:cubicBezTo>
                  <a:cubicBezTo>
                    <a:pt x="5145" y="23901"/>
                    <a:pt x="5204" y="24005"/>
                    <a:pt x="5282" y="24103"/>
                  </a:cubicBezTo>
                  <a:cubicBezTo>
                    <a:pt x="5301" y="24122"/>
                    <a:pt x="5321" y="24135"/>
                    <a:pt x="5334" y="24135"/>
                  </a:cubicBezTo>
                  <a:cubicBezTo>
                    <a:pt x="5337" y="24137"/>
                    <a:pt x="5341" y="24138"/>
                    <a:pt x="5346" y="24138"/>
                  </a:cubicBezTo>
                  <a:cubicBezTo>
                    <a:pt x="5358" y="24138"/>
                    <a:pt x="5373" y="24132"/>
                    <a:pt x="5392" y="24122"/>
                  </a:cubicBezTo>
                  <a:cubicBezTo>
                    <a:pt x="5418" y="24109"/>
                    <a:pt x="5438" y="24103"/>
                    <a:pt x="5451" y="24103"/>
                  </a:cubicBezTo>
                  <a:cubicBezTo>
                    <a:pt x="5477" y="24103"/>
                    <a:pt x="5496" y="24116"/>
                    <a:pt x="5503" y="24148"/>
                  </a:cubicBezTo>
                  <a:cubicBezTo>
                    <a:pt x="5509" y="24174"/>
                    <a:pt x="5509" y="24200"/>
                    <a:pt x="5490" y="24226"/>
                  </a:cubicBezTo>
                  <a:cubicBezTo>
                    <a:pt x="5470" y="24252"/>
                    <a:pt x="5425" y="24272"/>
                    <a:pt x="5347" y="24285"/>
                  </a:cubicBezTo>
                  <a:cubicBezTo>
                    <a:pt x="4755" y="24376"/>
                    <a:pt x="4267" y="24428"/>
                    <a:pt x="3877" y="24441"/>
                  </a:cubicBezTo>
                  <a:cubicBezTo>
                    <a:pt x="3815" y="24443"/>
                    <a:pt x="3753" y="24444"/>
                    <a:pt x="3693" y="24444"/>
                  </a:cubicBezTo>
                  <a:cubicBezTo>
                    <a:pt x="3107" y="24444"/>
                    <a:pt x="2623" y="24357"/>
                    <a:pt x="2251" y="24168"/>
                  </a:cubicBezTo>
                  <a:cubicBezTo>
                    <a:pt x="2114" y="24103"/>
                    <a:pt x="2023" y="24031"/>
                    <a:pt x="1965" y="23960"/>
                  </a:cubicBezTo>
                  <a:cubicBezTo>
                    <a:pt x="1939" y="23934"/>
                    <a:pt x="1926" y="23908"/>
                    <a:pt x="1906" y="23882"/>
                  </a:cubicBezTo>
                  <a:cubicBezTo>
                    <a:pt x="1906" y="23901"/>
                    <a:pt x="1900" y="23921"/>
                    <a:pt x="1900" y="23940"/>
                  </a:cubicBezTo>
                  <a:cubicBezTo>
                    <a:pt x="1880" y="24096"/>
                    <a:pt x="1874" y="24187"/>
                    <a:pt x="1874" y="24213"/>
                  </a:cubicBezTo>
                  <a:cubicBezTo>
                    <a:pt x="1874" y="24311"/>
                    <a:pt x="1893" y="24395"/>
                    <a:pt x="1932" y="24461"/>
                  </a:cubicBezTo>
                  <a:cubicBezTo>
                    <a:pt x="1965" y="24519"/>
                    <a:pt x="2030" y="24578"/>
                    <a:pt x="2114" y="24630"/>
                  </a:cubicBezTo>
                  <a:cubicBezTo>
                    <a:pt x="2160" y="24656"/>
                    <a:pt x="2205" y="24682"/>
                    <a:pt x="2257" y="24708"/>
                  </a:cubicBezTo>
                  <a:cubicBezTo>
                    <a:pt x="2264" y="24701"/>
                    <a:pt x="2270" y="24701"/>
                    <a:pt x="2277" y="24701"/>
                  </a:cubicBezTo>
                  <a:cubicBezTo>
                    <a:pt x="2323" y="24701"/>
                    <a:pt x="2355" y="24714"/>
                    <a:pt x="2381" y="24740"/>
                  </a:cubicBezTo>
                  <a:lnTo>
                    <a:pt x="2388" y="24740"/>
                  </a:lnTo>
                  <a:cubicBezTo>
                    <a:pt x="2407" y="24747"/>
                    <a:pt x="2420" y="24760"/>
                    <a:pt x="2427" y="24773"/>
                  </a:cubicBezTo>
                  <a:cubicBezTo>
                    <a:pt x="2641" y="24844"/>
                    <a:pt x="2895" y="24883"/>
                    <a:pt x="3181" y="24890"/>
                  </a:cubicBezTo>
                  <a:lnTo>
                    <a:pt x="3740" y="24890"/>
                  </a:lnTo>
                  <a:cubicBezTo>
                    <a:pt x="3803" y="24888"/>
                    <a:pt x="3862" y="24887"/>
                    <a:pt x="3918" y="24887"/>
                  </a:cubicBezTo>
                  <a:cubicBezTo>
                    <a:pt x="4069" y="24887"/>
                    <a:pt x="4195" y="24893"/>
                    <a:pt x="4300" y="24903"/>
                  </a:cubicBezTo>
                  <a:cubicBezTo>
                    <a:pt x="4566" y="24922"/>
                    <a:pt x="4813" y="24968"/>
                    <a:pt x="5054" y="25046"/>
                  </a:cubicBezTo>
                  <a:cubicBezTo>
                    <a:pt x="5249" y="25111"/>
                    <a:pt x="5360" y="25143"/>
                    <a:pt x="5392" y="25156"/>
                  </a:cubicBezTo>
                  <a:cubicBezTo>
                    <a:pt x="5469" y="25171"/>
                    <a:pt x="5539" y="25179"/>
                    <a:pt x="5604" y="25179"/>
                  </a:cubicBezTo>
                  <a:cubicBezTo>
                    <a:pt x="5654" y="25179"/>
                    <a:pt x="5701" y="25174"/>
                    <a:pt x="5743" y="25163"/>
                  </a:cubicBezTo>
                  <a:cubicBezTo>
                    <a:pt x="5867" y="25137"/>
                    <a:pt x="5971" y="25065"/>
                    <a:pt x="6056" y="24955"/>
                  </a:cubicBezTo>
                  <a:cubicBezTo>
                    <a:pt x="6134" y="24844"/>
                    <a:pt x="6179" y="24727"/>
                    <a:pt x="6179" y="24597"/>
                  </a:cubicBezTo>
                  <a:cubicBezTo>
                    <a:pt x="6179" y="24519"/>
                    <a:pt x="6166" y="24448"/>
                    <a:pt x="6147" y="24395"/>
                  </a:cubicBezTo>
                  <a:cubicBezTo>
                    <a:pt x="6101" y="24304"/>
                    <a:pt x="6069" y="24233"/>
                    <a:pt x="6056" y="24187"/>
                  </a:cubicBezTo>
                  <a:cubicBezTo>
                    <a:pt x="6043" y="24155"/>
                    <a:pt x="6036" y="24135"/>
                    <a:pt x="6030" y="24122"/>
                  </a:cubicBezTo>
                  <a:cubicBezTo>
                    <a:pt x="6017" y="24096"/>
                    <a:pt x="6010" y="24077"/>
                    <a:pt x="5997" y="24064"/>
                  </a:cubicBezTo>
                  <a:cubicBezTo>
                    <a:pt x="5978" y="24044"/>
                    <a:pt x="5952" y="24038"/>
                    <a:pt x="5913" y="24031"/>
                  </a:cubicBezTo>
                  <a:cubicBezTo>
                    <a:pt x="5867" y="24031"/>
                    <a:pt x="5834" y="24025"/>
                    <a:pt x="5815" y="24018"/>
                  </a:cubicBezTo>
                  <a:cubicBezTo>
                    <a:pt x="5756" y="24005"/>
                    <a:pt x="5704" y="23960"/>
                    <a:pt x="5672" y="23888"/>
                  </a:cubicBezTo>
                  <a:cubicBezTo>
                    <a:pt x="5639" y="23823"/>
                    <a:pt x="5626" y="23758"/>
                    <a:pt x="5633" y="23680"/>
                  </a:cubicBezTo>
                  <a:cubicBezTo>
                    <a:pt x="5633" y="23622"/>
                    <a:pt x="5646" y="23531"/>
                    <a:pt x="5678" y="23407"/>
                  </a:cubicBezTo>
                  <a:cubicBezTo>
                    <a:pt x="5737" y="23114"/>
                    <a:pt x="5776" y="22809"/>
                    <a:pt x="5789" y="22490"/>
                  </a:cubicBezTo>
                  <a:cubicBezTo>
                    <a:pt x="5789" y="22373"/>
                    <a:pt x="5808" y="22288"/>
                    <a:pt x="5847" y="22243"/>
                  </a:cubicBezTo>
                  <a:cubicBezTo>
                    <a:pt x="5815" y="22223"/>
                    <a:pt x="5782" y="22204"/>
                    <a:pt x="5750" y="22178"/>
                  </a:cubicBezTo>
                  <a:lnTo>
                    <a:pt x="5750" y="22178"/>
                  </a:lnTo>
                  <a:cubicBezTo>
                    <a:pt x="5776" y="22223"/>
                    <a:pt x="5789" y="22269"/>
                    <a:pt x="5769" y="22321"/>
                  </a:cubicBezTo>
                  <a:cubicBezTo>
                    <a:pt x="5756" y="22373"/>
                    <a:pt x="5730" y="22418"/>
                    <a:pt x="5685" y="22444"/>
                  </a:cubicBezTo>
                  <a:cubicBezTo>
                    <a:pt x="5620" y="22490"/>
                    <a:pt x="5522" y="22516"/>
                    <a:pt x="5392" y="22522"/>
                  </a:cubicBezTo>
                  <a:cubicBezTo>
                    <a:pt x="5366" y="22524"/>
                    <a:pt x="5339" y="22524"/>
                    <a:pt x="5312" y="22524"/>
                  </a:cubicBezTo>
                  <a:cubicBezTo>
                    <a:pt x="5172" y="22524"/>
                    <a:pt x="5023" y="22510"/>
                    <a:pt x="4865" y="22477"/>
                  </a:cubicBezTo>
                  <a:cubicBezTo>
                    <a:pt x="4683" y="22444"/>
                    <a:pt x="4553" y="22379"/>
                    <a:pt x="4475" y="22288"/>
                  </a:cubicBezTo>
                  <a:cubicBezTo>
                    <a:pt x="4423" y="22223"/>
                    <a:pt x="4384" y="22139"/>
                    <a:pt x="4371" y="22035"/>
                  </a:cubicBezTo>
                  <a:close/>
                  <a:moveTo>
                    <a:pt x="469" y="35634"/>
                  </a:moveTo>
                  <a:cubicBezTo>
                    <a:pt x="449" y="35634"/>
                    <a:pt x="423" y="35640"/>
                    <a:pt x="384" y="35660"/>
                  </a:cubicBezTo>
                  <a:cubicBezTo>
                    <a:pt x="378" y="35660"/>
                    <a:pt x="371" y="35660"/>
                    <a:pt x="365" y="35666"/>
                  </a:cubicBezTo>
                  <a:cubicBezTo>
                    <a:pt x="417" y="35679"/>
                    <a:pt x="456" y="35692"/>
                    <a:pt x="488" y="35699"/>
                  </a:cubicBezTo>
                  <a:cubicBezTo>
                    <a:pt x="521" y="35718"/>
                    <a:pt x="567" y="35744"/>
                    <a:pt x="632" y="35790"/>
                  </a:cubicBezTo>
                  <a:cubicBezTo>
                    <a:pt x="684" y="35822"/>
                    <a:pt x="762" y="35855"/>
                    <a:pt x="866" y="35900"/>
                  </a:cubicBezTo>
                  <a:lnTo>
                    <a:pt x="1497" y="36316"/>
                  </a:lnTo>
                  <a:cubicBezTo>
                    <a:pt x="1594" y="36381"/>
                    <a:pt x="1692" y="36460"/>
                    <a:pt x="1802" y="36551"/>
                  </a:cubicBezTo>
                  <a:cubicBezTo>
                    <a:pt x="1874" y="36616"/>
                    <a:pt x="1932" y="36661"/>
                    <a:pt x="1971" y="36687"/>
                  </a:cubicBezTo>
                  <a:cubicBezTo>
                    <a:pt x="2004" y="36700"/>
                    <a:pt x="2017" y="36713"/>
                    <a:pt x="2030" y="36726"/>
                  </a:cubicBezTo>
                  <a:cubicBezTo>
                    <a:pt x="2030" y="36739"/>
                    <a:pt x="2030" y="36752"/>
                    <a:pt x="2023" y="36765"/>
                  </a:cubicBezTo>
                  <a:cubicBezTo>
                    <a:pt x="2019" y="36775"/>
                    <a:pt x="2014" y="36781"/>
                    <a:pt x="2007" y="36781"/>
                  </a:cubicBezTo>
                  <a:cubicBezTo>
                    <a:pt x="2004" y="36781"/>
                    <a:pt x="2001" y="36780"/>
                    <a:pt x="1997" y="36778"/>
                  </a:cubicBezTo>
                  <a:cubicBezTo>
                    <a:pt x="1991" y="36778"/>
                    <a:pt x="1978" y="36765"/>
                    <a:pt x="1965" y="36752"/>
                  </a:cubicBezTo>
                  <a:cubicBezTo>
                    <a:pt x="1952" y="36746"/>
                    <a:pt x="1926" y="36733"/>
                    <a:pt x="1887" y="36713"/>
                  </a:cubicBezTo>
                  <a:cubicBezTo>
                    <a:pt x="1861" y="36700"/>
                    <a:pt x="1841" y="36681"/>
                    <a:pt x="1841" y="36661"/>
                  </a:cubicBezTo>
                  <a:lnTo>
                    <a:pt x="1718" y="36557"/>
                  </a:lnTo>
                  <a:cubicBezTo>
                    <a:pt x="1581" y="36440"/>
                    <a:pt x="1484" y="36368"/>
                    <a:pt x="1425" y="36342"/>
                  </a:cubicBezTo>
                  <a:lnTo>
                    <a:pt x="1393" y="36316"/>
                  </a:lnTo>
                  <a:lnTo>
                    <a:pt x="1366" y="36290"/>
                  </a:lnTo>
                  <a:lnTo>
                    <a:pt x="1321" y="36264"/>
                  </a:lnTo>
                  <a:cubicBezTo>
                    <a:pt x="1249" y="36225"/>
                    <a:pt x="1171" y="36180"/>
                    <a:pt x="1100" y="36121"/>
                  </a:cubicBezTo>
                  <a:cubicBezTo>
                    <a:pt x="1048" y="36076"/>
                    <a:pt x="1009" y="36050"/>
                    <a:pt x="983" y="36024"/>
                  </a:cubicBezTo>
                  <a:cubicBezTo>
                    <a:pt x="937" y="35991"/>
                    <a:pt x="892" y="35965"/>
                    <a:pt x="859" y="35946"/>
                  </a:cubicBezTo>
                  <a:cubicBezTo>
                    <a:pt x="833" y="35933"/>
                    <a:pt x="788" y="35913"/>
                    <a:pt x="710" y="35887"/>
                  </a:cubicBezTo>
                  <a:cubicBezTo>
                    <a:pt x="651" y="35861"/>
                    <a:pt x="606" y="35842"/>
                    <a:pt x="573" y="35816"/>
                  </a:cubicBezTo>
                  <a:cubicBezTo>
                    <a:pt x="502" y="35770"/>
                    <a:pt x="462" y="35744"/>
                    <a:pt x="462" y="35738"/>
                  </a:cubicBezTo>
                  <a:cubicBezTo>
                    <a:pt x="449" y="35738"/>
                    <a:pt x="417" y="35725"/>
                    <a:pt x="371" y="35718"/>
                  </a:cubicBezTo>
                  <a:cubicBezTo>
                    <a:pt x="352" y="35712"/>
                    <a:pt x="332" y="35705"/>
                    <a:pt x="313" y="35699"/>
                  </a:cubicBezTo>
                  <a:cubicBezTo>
                    <a:pt x="287" y="35718"/>
                    <a:pt x="241" y="35738"/>
                    <a:pt x="170" y="35738"/>
                  </a:cubicBezTo>
                  <a:cubicBezTo>
                    <a:pt x="105" y="35751"/>
                    <a:pt x="53" y="35757"/>
                    <a:pt x="1" y="35770"/>
                  </a:cubicBezTo>
                  <a:cubicBezTo>
                    <a:pt x="235" y="35868"/>
                    <a:pt x="443" y="36024"/>
                    <a:pt x="638" y="36245"/>
                  </a:cubicBezTo>
                  <a:cubicBezTo>
                    <a:pt x="794" y="36421"/>
                    <a:pt x="957" y="36668"/>
                    <a:pt x="1126" y="36980"/>
                  </a:cubicBezTo>
                  <a:cubicBezTo>
                    <a:pt x="1171" y="37064"/>
                    <a:pt x="1217" y="37116"/>
                    <a:pt x="1269" y="37129"/>
                  </a:cubicBezTo>
                  <a:cubicBezTo>
                    <a:pt x="1280" y="37137"/>
                    <a:pt x="1298" y="37140"/>
                    <a:pt x="1323" y="37140"/>
                  </a:cubicBezTo>
                  <a:cubicBezTo>
                    <a:pt x="1341" y="37140"/>
                    <a:pt x="1362" y="37139"/>
                    <a:pt x="1386" y="37136"/>
                  </a:cubicBezTo>
                  <a:cubicBezTo>
                    <a:pt x="2166" y="37038"/>
                    <a:pt x="2674" y="36973"/>
                    <a:pt x="2901" y="36947"/>
                  </a:cubicBezTo>
                  <a:cubicBezTo>
                    <a:pt x="3207" y="36902"/>
                    <a:pt x="3448" y="36850"/>
                    <a:pt x="3623" y="36798"/>
                  </a:cubicBezTo>
                  <a:cubicBezTo>
                    <a:pt x="3877" y="36720"/>
                    <a:pt x="4092" y="36616"/>
                    <a:pt x="4261" y="36473"/>
                  </a:cubicBezTo>
                  <a:lnTo>
                    <a:pt x="4267" y="36473"/>
                  </a:lnTo>
                  <a:cubicBezTo>
                    <a:pt x="4261" y="36447"/>
                    <a:pt x="4261" y="36421"/>
                    <a:pt x="4254" y="36394"/>
                  </a:cubicBezTo>
                  <a:lnTo>
                    <a:pt x="4235" y="36394"/>
                  </a:lnTo>
                  <a:lnTo>
                    <a:pt x="4202" y="36414"/>
                  </a:lnTo>
                  <a:cubicBezTo>
                    <a:pt x="4150" y="36453"/>
                    <a:pt x="4118" y="36473"/>
                    <a:pt x="4085" y="36486"/>
                  </a:cubicBezTo>
                  <a:lnTo>
                    <a:pt x="3916" y="36557"/>
                  </a:lnTo>
                  <a:cubicBezTo>
                    <a:pt x="3838" y="36583"/>
                    <a:pt x="3799" y="36596"/>
                    <a:pt x="3792" y="36596"/>
                  </a:cubicBezTo>
                  <a:lnTo>
                    <a:pt x="3701" y="36622"/>
                  </a:lnTo>
                  <a:cubicBezTo>
                    <a:pt x="3643" y="36635"/>
                    <a:pt x="3597" y="36642"/>
                    <a:pt x="3571" y="36648"/>
                  </a:cubicBezTo>
                  <a:lnTo>
                    <a:pt x="3500" y="36655"/>
                  </a:lnTo>
                  <a:cubicBezTo>
                    <a:pt x="3461" y="36668"/>
                    <a:pt x="3428" y="36668"/>
                    <a:pt x="3402" y="36668"/>
                  </a:cubicBezTo>
                  <a:lnTo>
                    <a:pt x="3376" y="36661"/>
                  </a:lnTo>
                  <a:lnTo>
                    <a:pt x="3350" y="36681"/>
                  </a:lnTo>
                  <a:lnTo>
                    <a:pt x="3324" y="36681"/>
                  </a:lnTo>
                  <a:cubicBezTo>
                    <a:pt x="3305" y="36681"/>
                    <a:pt x="3298" y="36681"/>
                    <a:pt x="3292" y="36687"/>
                  </a:cubicBezTo>
                  <a:cubicBezTo>
                    <a:pt x="3279" y="36687"/>
                    <a:pt x="3272" y="36681"/>
                    <a:pt x="3279" y="36668"/>
                  </a:cubicBezTo>
                  <a:cubicBezTo>
                    <a:pt x="3285" y="36661"/>
                    <a:pt x="3292" y="36655"/>
                    <a:pt x="3298" y="36648"/>
                  </a:cubicBezTo>
                  <a:lnTo>
                    <a:pt x="3363" y="36629"/>
                  </a:lnTo>
                  <a:lnTo>
                    <a:pt x="3552" y="36590"/>
                  </a:lnTo>
                  <a:cubicBezTo>
                    <a:pt x="3597" y="36583"/>
                    <a:pt x="3630" y="36577"/>
                    <a:pt x="3656" y="36570"/>
                  </a:cubicBezTo>
                  <a:lnTo>
                    <a:pt x="3727" y="36544"/>
                  </a:lnTo>
                  <a:lnTo>
                    <a:pt x="3792" y="36538"/>
                  </a:lnTo>
                  <a:cubicBezTo>
                    <a:pt x="3818" y="36531"/>
                    <a:pt x="3857" y="36518"/>
                    <a:pt x="3909" y="36499"/>
                  </a:cubicBezTo>
                  <a:lnTo>
                    <a:pt x="3994" y="36460"/>
                  </a:lnTo>
                  <a:cubicBezTo>
                    <a:pt x="4020" y="36453"/>
                    <a:pt x="4039" y="36440"/>
                    <a:pt x="4059" y="36427"/>
                  </a:cubicBezTo>
                  <a:cubicBezTo>
                    <a:pt x="4079" y="36414"/>
                    <a:pt x="4105" y="36401"/>
                    <a:pt x="4124" y="36375"/>
                  </a:cubicBezTo>
                  <a:lnTo>
                    <a:pt x="4189" y="36329"/>
                  </a:lnTo>
                  <a:lnTo>
                    <a:pt x="4248" y="36316"/>
                  </a:lnTo>
                  <a:cubicBezTo>
                    <a:pt x="4235" y="36238"/>
                    <a:pt x="4228" y="36167"/>
                    <a:pt x="4222" y="36102"/>
                  </a:cubicBezTo>
                  <a:cubicBezTo>
                    <a:pt x="4196" y="36108"/>
                    <a:pt x="4157" y="36121"/>
                    <a:pt x="4118" y="36134"/>
                  </a:cubicBezTo>
                  <a:cubicBezTo>
                    <a:pt x="4085" y="36141"/>
                    <a:pt x="4033" y="36154"/>
                    <a:pt x="3955" y="36160"/>
                  </a:cubicBezTo>
                  <a:cubicBezTo>
                    <a:pt x="3864" y="36167"/>
                    <a:pt x="3721" y="36173"/>
                    <a:pt x="3539" y="36173"/>
                  </a:cubicBezTo>
                  <a:cubicBezTo>
                    <a:pt x="3272" y="36173"/>
                    <a:pt x="3064" y="36160"/>
                    <a:pt x="2914" y="36134"/>
                  </a:cubicBezTo>
                  <a:cubicBezTo>
                    <a:pt x="2862" y="36121"/>
                    <a:pt x="2810" y="36102"/>
                    <a:pt x="2778" y="36089"/>
                  </a:cubicBezTo>
                  <a:lnTo>
                    <a:pt x="2388" y="36460"/>
                  </a:lnTo>
                  <a:cubicBezTo>
                    <a:pt x="2336" y="36512"/>
                    <a:pt x="2297" y="36538"/>
                    <a:pt x="2257" y="36538"/>
                  </a:cubicBezTo>
                  <a:cubicBezTo>
                    <a:pt x="2225" y="36538"/>
                    <a:pt x="2186" y="36518"/>
                    <a:pt x="2153" y="36479"/>
                  </a:cubicBezTo>
                  <a:cubicBezTo>
                    <a:pt x="2140" y="36473"/>
                    <a:pt x="2114" y="36434"/>
                    <a:pt x="2075" y="36375"/>
                  </a:cubicBezTo>
                  <a:cubicBezTo>
                    <a:pt x="1984" y="36245"/>
                    <a:pt x="1822" y="36141"/>
                    <a:pt x="1588" y="36069"/>
                  </a:cubicBezTo>
                  <a:cubicBezTo>
                    <a:pt x="1236" y="35959"/>
                    <a:pt x="1041" y="35894"/>
                    <a:pt x="1002" y="35874"/>
                  </a:cubicBezTo>
                  <a:cubicBezTo>
                    <a:pt x="885" y="35803"/>
                    <a:pt x="801" y="35751"/>
                    <a:pt x="742" y="35725"/>
                  </a:cubicBezTo>
                  <a:cubicBezTo>
                    <a:pt x="638" y="35666"/>
                    <a:pt x="547" y="35634"/>
                    <a:pt x="469" y="35634"/>
                  </a:cubicBezTo>
                  <a:close/>
                </a:path>
              </a:pathLst>
            </a:custGeom>
            <a:solidFill>
              <a:srgbClr val="5F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0"/>
            <p:cNvSpPr/>
            <p:nvPr/>
          </p:nvSpPr>
          <p:spPr>
            <a:xfrm>
              <a:off x="-7261488" y="8352350"/>
              <a:ext cx="1066359" cy="2916234"/>
            </a:xfrm>
            <a:custGeom>
              <a:avLst/>
              <a:gdLst/>
              <a:ahLst/>
              <a:cxnLst/>
              <a:rect l="l" t="t" r="r" b="b"/>
              <a:pathLst>
                <a:path w="13991" h="38262" extrusionOk="0">
                  <a:moveTo>
                    <a:pt x="11434" y="14"/>
                  </a:moveTo>
                  <a:cubicBezTo>
                    <a:pt x="11441" y="59"/>
                    <a:pt x="11454" y="105"/>
                    <a:pt x="11460" y="163"/>
                  </a:cubicBezTo>
                  <a:cubicBezTo>
                    <a:pt x="11473" y="215"/>
                    <a:pt x="11480" y="293"/>
                    <a:pt x="11493" y="404"/>
                  </a:cubicBezTo>
                  <a:cubicBezTo>
                    <a:pt x="11499" y="462"/>
                    <a:pt x="11519" y="580"/>
                    <a:pt x="11558" y="755"/>
                  </a:cubicBezTo>
                  <a:cubicBezTo>
                    <a:pt x="11590" y="898"/>
                    <a:pt x="11603" y="1015"/>
                    <a:pt x="11603" y="1106"/>
                  </a:cubicBezTo>
                  <a:lnTo>
                    <a:pt x="11577" y="1802"/>
                  </a:lnTo>
                  <a:cubicBezTo>
                    <a:pt x="11571" y="1919"/>
                    <a:pt x="11577" y="2010"/>
                    <a:pt x="11590" y="2069"/>
                  </a:cubicBezTo>
                  <a:cubicBezTo>
                    <a:pt x="11616" y="2095"/>
                    <a:pt x="11662" y="2108"/>
                    <a:pt x="11720" y="2114"/>
                  </a:cubicBezTo>
                  <a:cubicBezTo>
                    <a:pt x="11727" y="2114"/>
                    <a:pt x="11772" y="2108"/>
                    <a:pt x="11870" y="2101"/>
                  </a:cubicBezTo>
                  <a:cubicBezTo>
                    <a:pt x="11916" y="2101"/>
                    <a:pt x="11981" y="2101"/>
                    <a:pt x="12078" y="2108"/>
                  </a:cubicBezTo>
                  <a:cubicBezTo>
                    <a:pt x="12163" y="2108"/>
                    <a:pt x="12228" y="2095"/>
                    <a:pt x="12273" y="2069"/>
                  </a:cubicBezTo>
                  <a:cubicBezTo>
                    <a:pt x="12293" y="1750"/>
                    <a:pt x="12299" y="1458"/>
                    <a:pt x="12286" y="1184"/>
                  </a:cubicBezTo>
                  <a:cubicBezTo>
                    <a:pt x="12280" y="1015"/>
                    <a:pt x="12267" y="866"/>
                    <a:pt x="12254" y="729"/>
                  </a:cubicBezTo>
                  <a:cubicBezTo>
                    <a:pt x="12241" y="599"/>
                    <a:pt x="12221" y="489"/>
                    <a:pt x="12195" y="397"/>
                  </a:cubicBezTo>
                  <a:cubicBezTo>
                    <a:pt x="12169" y="306"/>
                    <a:pt x="12150" y="235"/>
                    <a:pt x="12137" y="189"/>
                  </a:cubicBezTo>
                  <a:cubicBezTo>
                    <a:pt x="12124" y="157"/>
                    <a:pt x="12117" y="118"/>
                    <a:pt x="12111" y="85"/>
                  </a:cubicBezTo>
                  <a:cubicBezTo>
                    <a:pt x="12078" y="79"/>
                    <a:pt x="12039" y="79"/>
                    <a:pt x="12000" y="72"/>
                  </a:cubicBezTo>
                  <a:lnTo>
                    <a:pt x="12000" y="72"/>
                  </a:lnTo>
                  <a:cubicBezTo>
                    <a:pt x="12026" y="150"/>
                    <a:pt x="12039" y="248"/>
                    <a:pt x="12052" y="365"/>
                  </a:cubicBezTo>
                  <a:cubicBezTo>
                    <a:pt x="12065" y="449"/>
                    <a:pt x="12078" y="573"/>
                    <a:pt x="12098" y="749"/>
                  </a:cubicBezTo>
                  <a:cubicBezTo>
                    <a:pt x="12111" y="833"/>
                    <a:pt x="12137" y="963"/>
                    <a:pt x="12169" y="1132"/>
                  </a:cubicBezTo>
                  <a:cubicBezTo>
                    <a:pt x="12208" y="1366"/>
                    <a:pt x="12202" y="1594"/>
                    <a:pt x="12156" y="1828"/>
                  </a:cubicBezTo>
                  <a:cubicBezTo>
                    <a:pt x="12150" y="1867"/>
                    <a:pt x="12137" y="1900"/>
                    <a:pt x="12130" y="1919"/>
                  </a:cubicBezTo>
                  <a:cubicBezTo>
                    <a:pt x="12111" y="1939"/>
                    <a:pt x="12091" y="1958"/>
                    <a:pt x="12052" y="1984"/>
                  </a:cubicBezTo>
                  <a:cubicBezTo>
                    <a:pt x="11981" y="2023"/>
                    <a:pt x="11903" y="2043"/>
                    <a:pt x="11818" y="2049"/>
                  </a:cubicBezTo>
                  <a:cubicBezTo>
                    <a:pt x="11779" y="2049"/>
                    <a:pt x="11746" y="2036"/>
                    <a:pt x="11733" y="2023"/>
                  </a:cubicBezTo>
                  <a:cubicBezTo>
                    <a:pt x="11720" y="2004"/>
                    <a:pt x="11714" y="1978"/>
                    <a:pt x="11714" y="1939"/>
                  </a:cubicBezTo>
                  <a:cubicBezTo>
                    <a:pt x="11714" y="1705"/>
                    <a:pt x="11727" y="1529"/>
                    <a:pt x="11753" y="1419"/>
                  </a:cubicBezTo>
                  <a:cubicBezTo>
                    <a:pt x="11759" y="1399"/>
                    <a:pt x="11766" y="1386"/>
                    <a:pt x="11779" y="1386"/>
                  </a:cubicBezTo>
                  <a:cubicBezTo>
                    <a:pt x="11782" y="1385"/>
                    <a:pt x="11785" y="1384"/>
                    <a:pt x="11788" y="1384"/>
                  </a:cubicBezTo>
                  <a:cubicBezTo>
                    <a:pt x="11801" y="1384"/>
                    <a:pt x="11806" y="1398"/>
                    <a:pt x="11811" y="1425"/>
                  </a:cubicBezTo>
                  <a:cubicBezTo>
                    <a:pt x="11818" y="1458"/>
                    <a:pt x="11811" y="1516"/>
                    <a:pt x="11805" y="1601"/>
                  </a:cubicBezTo>
                  <a:cubicBezTo>
                    <a:pt x="11792" y="1711"/>
                    <a:pt x="11785" y="1828"/>
                    <a:pt x="11792" y="1958"/>
                  </a:cubicBezTo>
                  <a:cubicBezTo>
                    <a:pt x="11916" y="1958"/>
                    <a:pt x="12000" y="1932"/>
                    <a:pt x="12039" y="1887"/>
                  </a:cubicBezTo>
                  <a:cubicBezTo>
                    <a:pt x="12072" y="1854"/>
                    <a:pt x="12091" y="1783"/>
                    <a:pt x="12104" y="1685"/>
                  </a:cubicBezTo>
                  <a:cubicBezTo>
                    <a:pt x="12117" y="1516"/>
                    <a:pt x="12117" y="1360"/>
                    <a:pt x="12104" y="1230"/>
                  </a:cubicBezTo>
                  <a:cubicBezTo>
                    <a:pt x="12098" y="1165"/>
                    <a:pt x="12085" y="1074"/>
                    <a:pt x="12065" y="950"/>
                  </a:cubicBezTo>
                  <a:cubicBezTo>
                    <a:pt x="12039" y="820"/>
                    <a:pt x="12026" y="729"/>
                    <a:pt x="12020" y="671"/>
                  </a:cubicBezTo>
                  <a:cubicBezTo>
                    <a:pt x="12013" y="495"/>
                    <a:pt x="12000" y="365"/>
                    <a:pt x="11981" y="280"/>
                  </a:cubicBezTo>
                  <a:cubicBezTo>
                    <a:pt x="11961" y="196"/>
                    <a:pt x="11942" y="124"/>
                    <a:pt x="11942" y="66"/>
                  </a:cubicBezTo>
                  <a:cubicBezTo>
                    <a:pt x="11759" y="40"/>
                    <a:pt x="11590" y="20"/>
                    <a:pt x="11434" y="14"/>
                  </a:cubicBezTo>
                  <a:close/>
                  <a:moveTo>
                    <a:pt x="10868" y="1"/>
                  </a:moveTo>
                  <a:cubicBezTo>
                    <a:pt x="10836" y="1"/>
                    <a:pt x="10803" y="1"/>
                    <a:pt x="10771" y="7"/>
                  </a:cubicBezTo>
                  <a:cubicBezTo>
                    <a:pt x="10621" y="14"/>
                    <a:pt x="10472" y="33"/>
                    <a:pt x="10322" y="59"/>
                  </a:cubicBezTo>
                  <a:cubicBezTo>
                    <a:pt x="10342" y="144"/>
                    <a:pt x="10361" y="222"/>
                    <a:pt x="10368" y="293"/>
                  </a:cubicBezTo>
                  <a:lnTo>
                    <a:pt x="10381" y="580"/>
                  </a:lnTo>
                  <a:cubicBezTo>
                    <a:pt x="10381" y="671"/>
                    <a:pt x="10387" y="801"/>
                    <a:pt x="10407" y="983"/>
                  </a:cubicBezTo>
                  <a:cubicBezTo>
                    <a:pt x="10420" y="1067"/>
                    <a:pt x="10426" y="1145"/>
                    <a:pt x="10426" y="1217"/>
                  </a:cubicBezTo>
                  <a:cubicBezTo>
                    <a:pt x="10426" y="1282"/>
                    <a:pt x="10413" y="1379"/>
                    <a:pt x="10400" y="1516"/>
                  </a:cubicBezTo>
                  <a:cubicBezTo>
                    <a:pt x="10394" y="1581"/>
                    <a:pt x="10394" y="1672"/>
                    <a:pt x="10394" y="1796"/>
                  </a:cubicBezTo>
                  <a:cubicBezTo>
                    <a:pt x="10387" y="1822"/>
                    <a:pt x="10381" y="1874"/>
                    <a:pt x="10368" y="1945"/>
                  </a:cubicBezTo>
                  <a:cubicBezTo>
                    <a:pt x="10361" y="2010"/>
                    <a:pt x="10355" y="2062"/>
                    <a:pt x="10348" y="2095"/>
                  </a:cubicBezTo>
                  <a:cubicBezTo>
                    <a:pt x="10348" y="2134"/>
                    <a:pt x="10355" y="2160"/>
                    <a:pt x="10361" y="2173"/>
                  </a:cubicBezTo>
                  <a:cubicBezTo>
                    <a:pt x="10381" y="2199"/>
                    <a:pt x="10413" y="2212"/>
                    <a:pt x="10459" y="2218"/>
                  </a:cubicBezTo>
                  <a:cubicBezTo>
                    <a:pt x="10517" y="2233"/>
                    <a:pt x="10577" y="2240"/>
                    <a:pt x="10637" y="2240"/>
                  </a:cubicBezTo>
                  <a:cubicBezTo>
                    <a:pt x="10711" y="2240"/>
                    <a:pt x="10784" y="2230"/>
                    <a:pt x="10855" y="2212"/>
                  </a:cubicBezTo>
                  <a:cubicBezTo>
                    <a:pt x="10914" y="2205"/>
                    <a:pt x="10959" y="2186"/>
                    <a:pt x="10992" y="2153"/>
                  </a:cubicBezTo>
                  <a:cubicBezTo>
                    <a:pt x="11012" y="2140"/>
                    <a:pt x="11038" y="2114"/>
                    <a:pt x="11057" y="2082"/>
                  </a:cubicBezTo>
                  <a:cubicBezTo>
                    <a:pt x="11070" y="2049"/>
                    <a:pt x="11083" y="2004"/>
                    <a:pt x="11083" y="1952"/>
                  </a:cubicBezTo>
                  <a:cubicBezTo>
                    <a:pt x="11129" y="1659"/>
                    <a:pt x="11148" y="1353"/>
                    <a:pt x="11155" y="1028"/>
                  </a:cubicBezTo>
                  <a:lnTo>
                    <a:pt x="11148" y="775"/>
                  </a:lnTo>
                  <a:cubicBezTo>
                    <a:pt x="11142" y="671"/>
                    <a:pt x="11122" y="508"/>
                    <a:pt x="11096" y="293"/>
                  </a:cubicBezTo>
                  <a:lnTo>
                    <a:pt x="11044" y="1"/>
                  </a:lnTo>
                  <a:lnTo>
                    <a:pt x="10907" y="1"/>
                  </a:lnTo>
                  <a:cubicBezTo>
                    <a:pt x="10920" y="27"/>
                    <a:pt x="10920" y="59"/>
                    <a:pt x="10927" y="98"/>
                  </a:cubicBezTo>
                  <a:cubicBezTo>
                    <a:pt x="10959" y="378"/>
                    <a:pt x="10986" y="684"/>
                    <a:pt x="10999" y="1015"/>
                  </a:cubicBezTo>
                  <a:lnTo>
                    <a:pt x="11005" y="1217"/>
                  </a:lnTo>
                  <a:cubicBezTo>
                    <a:pt x="11005" y="1399"/>
                    <a:pt x="10979" y="1633"/>
                    <a:pt x="10920" y="1919"/>
                  </a:cubicBezTo>
                  <a:cubicBezTo>
                    <a:pt x="10907" y="1965"/>
                    <a:pt x="10894" y="2004"/>
                    <a:pt x="10881" y="2023"/>
                  </a:cubicBezTo>
                  <a:cubicBezTo>
                    <a:pt x="10855" y="2062"/>
                    <a:pt x="10810" y="2095"/>
                    <a:pt x="10738" y="2114"/>
                  </a:cubicBezTo>
                  <a:cubicBezTo>
                    <a:pt x="10706" y="2125"/>
                    <a:pt x="10677" y="2130"/>
                    <a:pt x="10650" y="2130"/>
                  </a:cubicBezTo>
                  <a:cubicBezTo>
                    <a:pt x="10614" y="2130"/>
                    <a:pt x="10583" y="2120"/>
                    <a:pt x="10556" y="2101"/>
                  </a:cubicBezTo>
                  <a:cubicBezTo>
                    <a:pt x="10511" y="2069"/>
                    <a:pt x="10491" y="1991"/>
                    <a:pt x="10491" y="1880"/>
                  </a:cubicBezTo>
                  <a:lnTo>
                    <a:pt x="10517" y="1484"/>
                  </a:lnTo>
                  <a:cubicBezTo>
                    <a:pt x="10517" y="1464"/>
                    <a:pt x="10524" y="1451"/>
                    <a:pt x="10530" y="1438"/>
                  </a:cubicBezTo>
                  <a:cubicBezTo>
                    <a:pt x="10538" y="1426"/>
                    <a:pt x="10547" y="1421"/>
                    <a:pt x="10555" y="1421"/>
                  </a:cubicBezTo>
                  <a:cubicBezTo>
                    <a:pt x="10560" y="1421"/>
                    <a:pt x="10565" y="1423"/>
                    <a:pt x="10569" y="1425"/>
                  </a:cubicBezTo>
                  <a:cubicBezTo>
                    <a:pt x="10576" y="1432"/>
                    <a:pt x="10582" y="1445"/>
                    <a:pt x="10582" y="1464"/>
                  </a:cubicBezTo>
                  <a:cubicBezTo>
                    <a:pt x="10582" y="1497"/>
                    <a:pt x="10576" y="1549"/>
                    <a:pt x="10569" y="1614"/>
                  </a:cubicBezTo>
                  <a:cubicBezTo>
                    <a:pt x="10556" y="1731"/>
                    <a:pt x="10556" y="1841"/>
                    <a:pt x="10563" y="1939"/>
                  </a:cubicBezTo>
                  <a:cubicBezTo>
                    <a:pt x="10569" y="1991"/>
                    <a:pt x="10582" y="2030"/>
                    <a:pt x="10608" y="2043"/>
                  </a:cubicBezTo>
                  <a:cubicBezTo>
                    <a:pt x="10617" y="2047"/>
                    <a:pt x="10636" y="2052"/>
                    <a:pt x="10663" y="2052"/>
                  </a:cubicBezTo>
                  <a:cubicBezTo>
                    <a:pt x="10674" y="2052"/>
                    <a:pt x="10686" y="2051"/>
                    <a:pt x="10699" y="2049"/>
                  </a:cubicBezTo>
                  <a:cubicBezTo>
                    <a:pt x="10745" y="2043"/>
                    <a:pt x="10777" y="2030"/>
                    <a:pt x="10797" y="2010"/>
                  </a:cubicBezTo>
                  <a:cubicBezTo>
                    <a:pt x="10823" y="1991"/>
                    <a:pt x="10842" y="1945"/>
                    <a:pt x="10855" y="1880"/>
                  </a:cubicBezTo>
                  <a:lnTo>
                    <a:pt x="10920" y="1529"/>
                  </a:lnTo>
                  <a:cubicBezTo>
                    <a:pt x="10940" y="1432"/>
                    <a:pt x="10953" y="1340"/>
                    <a:pt x="10953" y="1269"/>
                  </a:cubicBezTo>
                  <a:cubicBezTo>
                    <a:pt x="10959" y="1243"/>
                    <a:pt x="10959" y="1171"/>
                    <a:pt x="10953" y="1054"/>
                  </a:cubicBezTo>
                  <a:cubicBezTo>
                    <a:pt x="10927" y="619"/>
                    <a:pt x="10901" y="293"/>
                    <a:pt x="10868" y="79"/>
                  </a:cubicBezTo>
                  <a:cubicBezTo>
                    <a:pt x="10868" y="53"/>
                    <a:pt x="10862" y="20"/>
                    <a:pt x="10868" y="1"/>
                  </a:cubicBezTo>
                  <a:close/>
                  <a:moveTo>
                    <a:pt x="12410" y="144"/>
                  </a:moveTo>
                  <a:lnTo>
                    <a:pt x="12410" y="144"/>
                  </a:lnTo>
                  <a:cubicBezTo>
                    <a:pt x="12481" y="384"/>
                    <a:pt x="12527" y="560"/>
                    <a:pt x="12553" y="664"/>
                  </a:cubicBezTo>
                  <a:cubicBezTo>
                    <a:pt x="12605" y="879"/>
                    <a:pt x="12644" y="1074"/>
                    <a:pt x="12663" y="1249"/>
                  </a:cubicBezTo>
                  <a:cubicBezTo>
                    <a:pt x="12676" y="1347"/>
                    <a:pt x="12689" y="1497"/>
                    <a:pt x="12696" y="1698"/>
                  </a:cubicBezTo>
                  <a:lnTo>
                    <a:pt x="12722" y="2088"/>
                  </a:lnTo>
                  <a:cubicBezTo>
                    <a:pt x="12722" y="2166"/>
                    <a:pt x="12728" y="2225"/>
                    <a:pt x="12735" y="2264"/>
                  </a:cubicBezTo>
                  <a:cubicBezTo>
                    <a:pt x="12741" y="2309"/>
                    <a:pt x="12754" y="2362"/>
                    <a:pt x="12781" y="2401"/>
                  </a:cubicBezTo>
                  <a:cubicBezTo>
                    <a:pt x="12807" y="2453"/>
                    <a:pt x="12846" y="2492"/>
                    <a:pt x="12885" y="2518"/>
                  </a:cubicBezTo>
                  <a:cubicBezTo>
                    <a:pt x="12917" y="2537"/>
                    <a:pt x="12956" y="2544"/>
                    <a:pt x="13008" y="2550"/>
                  </a:cubicBezTo>
                  <a:cubicBezTo>
                    <a:pt x="13014" y="2547"/>
                    <a:pt x="13019" y="2546"/>
                    <a:pt x="13024" y="2546"/>
                  </a:cubicBezTo>
                  <a:cubicBezTo>
                    <a:pt x="13032" y="2546"/>
                    <a:pt x="13040" y="2549"/>
                    <a:pt x="13047" y="2557"/>
                  </a:cubicBezTo>
                  <a:cubicBezTo>
                    <a:pt x="13067" y="2557"/>
                    <a:pt x="13099" y="2563"/>
                    <a:pt x="13125" y="2563"/>
                  </a:cubicBezTo>
                  <a:lnTo>
                    <a:pt x="13340" y="2557"/>
                  </a:lnTo>
                  <a:cubicBezTo>
                    <a:pt x="13379" y="2557"/>
                    <a:pt x="13405" y="2550"/>
                    <a:pt x="13411" y="2531"/>
                  </a:cubicBezTo>
                  <a:cubicBezTo>
                    <a:pt x="13424" y="2524"/>
                    <a:pt x="13424" y="2498"/>
                    <a:pt x="13418" y="2466"/>
                  </a:cubicBezTo>
                  <a:cubicBezTo>
                    <a:pt x="13366" y="2075"/>
                    <a:pt x="13327" y="1731"/>
                    <a:pt x="13307" y="1438"/>
                  </a:cubicBezTo>
                  <a:cubicBezTo>
                    <a:pt x="13301" y="1340"/>
                    <a:pt x="13294" y="1275"/>
                    <a:pt x="13288" y="1230"/>
                  </a:cubicBezTo>
                  <a:cubicBezTo>
                    <a:pt x="13281" y="1204"/>
                    <a:pt x="13275" y="1152"/>
                    <a:pt x="13255" y="1080"/>
                  </a:cubicBezTo>
                  <a:cubicBezTo>
                    <a:pt x="13190" y="846"/>
                    <a:pt x="13112" y="625"/>
                    <a:pt x="13028" y="410"/>
                  </a:cubicBezTo>
                  <a:cubicBezTo>
                    <a:pt x="13021" y="404"/>
                    <a:pt x="13021" y="397"/>
                    <a:pt x="13021" y="384"/>
                  </a:cubicBezTo>
                  <a:cubicBezTo>
                    <a:pt x="12982" y="365"/>
                    <a:pt x="12950" y="345"/>
                    <a:pt x="12917" y="326"/>
                  </a:cubicBezTo>
                  <a:lnTo>
                    <a:pt x="12917" y="326"/>
                  </a:lnTo>
                  <a:cubicBezTo>
                    <a:pt x="12924" y="365"/>
                    <a:pt x="12930" y="410"/>
                    <a:pt x="12930" y="476"/>
                  </a:cubicBezTo>
                  <a:cubicBezTo>
                    <a:pt x="12937" y="495"/>
                    <a:pt x="12943" y="547"/>
                    <a:pt x="12969" y="632"/>
                  </a:cubicBezTo>
                  <a:cubicBezTo>
                    <a:pt x="13015" y="807"/>
                    <a:pt x="13047" y="944"/>
                    <a:pt x="13067" y="1048"/>
                  </a:cubicBezTo>
                  <a:cubicBezTo>
                    <a:pt x="13073" y="1100"/>
                    <a:pt x="13112" y="1288"/>
                    <a:pt x="13171" y="1614"/>
                  </a:cubicBezTo>
                  <a:cubicBezTo>
                    <a:pt x="13210" y="1874"/>
                    <a:pt x="13236" y="2049"/>
                    <a:pt x="13242" y="2140"/>
                  </a:cubicBezTo>
                  <a:cubicBezTo>
                    <a:pt x="13242" y="2231"/>
                    <a:pt x="13236" y="2296"/>
                    <a:pt x="13203" y="2336"/>
                  </a:cubicBezTo>
                  <a:cubicBezTo>
                    <a:pt x="13174" y="2379"/>
                    <a:pt x="13134" y="2401"/>
                    <a:pt x="13088" y="2401"/>
                  </a:cubicBezTo>
                  <a:cubicBezTo>
                    <a:pt x="13073" y="2401"/>
                    <a:pt x="13057" y="2399"/>
                    <a:pt x="13041" y="2394"/>
                  </a:cubicBezTo>
                  <a:cubicBezTo>
                    <a:pt x="12989" y="2388"/>
                    <a:pt x="12943" y="2355"/>
                    <a:pt x="12911" y="2303"/>
                  </a:cubicBezTo>
                  <a:cubicBezTo>
                    <a:pt x="12885" y="2270"/>
                    <a:pt x="12878" y="2244"/>
                    <a:pt x="12878" y="2218"/>
                  </a:cubicBezTo>
                  <a:cubicBezTo>
                    <a:pt x="12872" y="2199"/>
                    <a:pt x="12878" y="2179"/>
                    <a:pt x="12885" y="2160"/>
                  </a:cubicBezTo>
                  <a:cubicBezTo>
                    <a:pt x="12891" y="2127"/>
                    <a:pt x="12891" y="2108"/>
                    <a:pt x="12891" y="2101"/>
                  </a:cubicBezTo>
                  <a:cubicBezTo>
                    <a:pt x="12891" y="2062"/>
                    <a:pt x="12904" y="2036"/>
                    <a:pt x="12924" y="2036"/>
                  </a:cubicBezTo>
                  <a:cubicBezTo>
                    <a:pt x="12930" y="2036"/>
                    <a:pt x="12943" y="2043"/>
                    <a:pt x="12950" y="2056"/>
                  </a:cubicBezTo>
                  <a:cubicBezTo>
                    <a:pt x="12963" y="2075"/>
                    <a:pt x="12963" y="2101"/>
                    <a:pt x="12956" y="2140"/>
                  </a:cubicBezTo>
                  <a:cubicBezTo>
                    <a:pt x="12950" y="2186"/>
                    <a:pt x="12950" y="2212"/>
                    <a:pt x="12956" y="2231"/>
                  </a:cubicBezTo>
                  <a:cubicBezTo>
                    <a:pt x="12963" y="2244"/>
                    <a:pt x="12982" y="2264"/>
                    <a:pt x="13002" y="2277"/>
                  </a:cubicBezTo>
                  <a:cubicBezTo>
                    <a:pt x="13021" y="2303"/>
                    <a:pt x="13041" y="2316"/>
                    <a:pt x="13047" y="2323"/>
                  </a:cubicBezTo>
                  <a:cubicBezTo>
                    <a:pt x="13056" y="2326"/>
                    <a:pt x="13066" y="2327"/>
                    <a:pt x="13075" y="2327"/>
                  </a:cubicBezTo>
                  <a:cubicBezTo>
                    <a:pt x="13104" y="2327"/>
                    <a:pt x="13131" y="2310"/>
                    <a:pt x="13151" y="2270"/>
                  </a:cubicBezTo>
                  <a:cubicBezTo>
                    <a:pt x="13164" y="2244"/>
                    <a:pt x="13171" y="2199"/>
                    <a:pt x="13171" y="2147"/>
                  </a:cubicBezTo>
                  <a:lnTo>
                    <a:pt x="13093" y="1497"/>
                  </a:lnTo>
                  <a:cubicBezTo>
                    <a:pt x="13080" y="1373"/>
                    <a:pt x="13047" y="1171"/>
                    <a:pt x="13008" y="885"/>
                  </a:cubicBezTo>
                  <a:cubicBezTo>
                    <a:pt x="13002" y="859"/>
                    <a:pt x="12995" y="827"/>
                    <a:pt x="12989" y="794"/>
                  </a:cubicBezTo>
                  <a:cubicBezTo>
                    <a:pt x="12956" y="729"/>
                    <a:pt x="12930" y="684"/>
                    <a:pt x="12924" y="651"/>
                  </a:cubicBezTo>
                  <a:cubicBezTo>
                    <a:pt x="12904" y="612"/>
                    <a:pt x="12891" y="554"/>
                    <a:pt x="12885" y="476"/>
                  </a:cubicBezTo>
                  <a:cubicBezTo>
                    <a:pt x="12872" y="391"/>
                    <a:pt x="12865" y="332"/>
                    <a:pt x="12852" y="300"/>
                  </a:cubicBezTo>
                  <a:lnTo>
                    <a:pt x="12852" y="293"/>
                  </a:lnTo>
                  <a:cubicBezTo>
                    <a:pt x="12761" y="248"/>
                    <a:pt x="12676" y="215"/>
                    <a:pt x="12592" y="189"/>
                  </a:cubicBezTo>
                  <a:cubicBezTo>
                    <a:pt x="12533" y="170"/>
                    <a:pt x="12475" y="157"/>
                    <a:pt x="12410" y="144"/>
                  </a:cubicBezTo>
                  <a:close/>
                  <a:moveTo>
                    <a:pt x="10016" y="118"/>
                  </a:moveTo>
                  <a:cubicBezTo>
                    <a:pt x="9990" y="124"/>
                    <a:pt x="9958" y="131"/>
                    <a:pt x="9932" y="137"/>
                  </a:cubicBezTo>
                  <a:cubicBezTo>
                    <a:pt x="9932" y="144"/>
                    <a:pt x="9932" y="150"/>
                    <a:pt x="9938" y="157"/>
                  </a:cubicBezTo>
                  <a:cubicBezTo>
                    <a:pt x="9971" y="495"/>
                    <a:pt x="9951" y="827"/>
                    <a:pt x="9880" y="1158"/>
                  </a:cubicBezTo>
                  <a:lnTo>
                    <a:pt x="9607" y="2205"/>
                  </a:lnTo>
                  <a:cubicBezTo>
                    <a:pt x="9568" y="2355"/>
                    <a:pt x="9516" y="2453"/>
                    <a:pt x="9438" y="2492"/>
                  </a:cubicBezTo>
                  <a:cubicBezTo>
                    <a:pt x="9405" y="2505"/>
                    <a:pt x="9366" y="2518"/>
                    <a:pt x="9314" y="2524"/>
                  </a:cubicBezTo>
                  <a:cubicBezTo>
                    <a:pt x="9275" y="2524"/>
                    <a:pt x="9249" y="2524"/>
                    <a:pt x="9230" y="2511"/>
                  </a:cubicBezTo>
                  <a:cubicBezTo>
                    <a:pt x="9204" y="2498"/>
                    <a:pt x="9184" y="2466"/>
                    <a:pt x="9177" y="2420"/>
                  </a:cubicBezTo>
                  <a:cubicBezTo>
                    <a:pt x="9164" y="2342"/>
                    <a:pt x="9171" y="2257"/>
                    <a:pt x="9210" y="2153"/>
                  </a:cubicBezTo>
                  <a:cubicBezTo>
                    <a:pt x="9256" y="2036"/>
                    <a:pt x="9282" y="1952"/>
                    <a:pt x="9301" y="1893"/>
                  </a:cubicBezTo>
                  <a:cubicBezTo>
                    <a:pt x="9314" y="1848"/>
                    <a:pt x="9334" y="1783"/>
                    <a:pt x="9353" y="1692"/>
                  </a:cubicBezTo>
                  <a:lnTo>
                    <a:pt x="9399" y="1458"/>
                  </a:lnTo>
                  <a:cubicBezTo>
                    <a:pt x="9405" y="1438"/>
                    <a:pt x="9412" y="1425"/>
                    <a:pt x="9425" y="1425"/>
                  </a:cubicBezTo>
                  <a:cubicBezTo>
                    <a:pt x="9426" y="1423"/>
                    <a:pt x="9429" y="1422"/>
                    <a:pt x="9431" y="1422"/>
                  </a:cubicBezTo>
                  <a:cubicBezTo>
                    <a:pt x="9437" y="1422"/>
                    <a:pt x="9444" y="1429"/>
                    <a:pt x="9444" y="1438"/>
                  </a:cubicBezTo>
                  <a:cubicBezTo>
                    <a:pt x="9451" y="1451"/>
                    <a:pt x="9451" y="1464"/>
                    <a:pt x="9444" y="1477"/>
                  </a:cubicBezTo>
                  <a:lnTo>
                    <a:pt x="9399" y="1731"/>
                  </a:lnTo>
                  <a:cubicBezTo>
                    <a:pt x="9379" y="1828"/>
                    <a:pt x="9360" y="1919"/>
                    <a:pt x="9334" y="1997"/>
                  </a:cubicBezTo>
                  <a:cubicBezTo>
                    <a:pt x="9321" y="2036"/>
                    <a:pt x="9295" y="2101"/>
                    <a:pt x="9262" y="2192"/>
                  </a:cubicBezTo>
                  <a:cubicBezTo>
                    <a:pt x="9236" y="2270"/>
                    <a:pt x="9230" y="2336"/>
                    <a:pt x="9243" y="2394"/>
                  </a:cubicBezTo>
                  <a:cubicBezTo>
                    <a:pt x="9243" y="2414"/>
                    <a:pt x="9256" y="2433"/>
                    <a:pt x="9262" y="2440"/>
                  </a:cubicBezTo>
                  <a:cubicBezTo>
                    <a:pt x="9275" y="2453"/>
                    <a:pt x="9295" y="2459"/>
                    <a:pt x="9321" y="2459"/>
                  </a:cubicBezTo>
                  <a:cubicBezTo>
                    <a:pt x="9392" y="2453"/>
                    <a:pt x="9444" y="2414"/>
                    <a:pt x="9490" y="2349"/>
                  </a:cubicBezTo>
                  <a:cubicBezTo>
                    <a:pt x="9516" y="2303"/>
                    <a:pt x="9542" y="2238"/>
                    <a:pt x="9561" y="2160"/>
                  </a:cubicBezTo>
                  <a:lnTo>
                    <a:pt x="9659" y="1802"/>
                  </a:lnTo>
                  <a:cubicBezTo>
                    <a:pt x="9756" y="1445"/>
                    <a:pt x="9821" y="1178"/>
                    <a:pt x="9847" y="996"/>
                  </a:cubicBezTo>
                  <a:cubicBezTo>
                    <a:pt x="9906" y="697"/>
                    <a:pt x="9919" y="423"/>
                    <a:pt x="9886" y="183"/>
                  </a:cubicBezTo>
                  <a:cubicBezTo>
                    <a:pt x="9886" y="170"/>
                    <a:pt x="9886" y="163"/>
                    <a:pt x="9886" y="150"/>
                  </a:cubicBezTo>
                  <a:cubicBezTo>
                    <a:pt x="9808" y="170"/>
                    <a:pt x="9730" y="196"/>
                    <a:pt x="9652" y="215"/>
                  </a:cubicBezTo>
                  <a:cubicBezTo>
                    <a:pt x="9555" y="254"/>
                    <a:pt x="9457" y="293"/>
                    <a:pt x="9360" y="332"/>
                  </a:cubicBezTo>
                  <a:cubicBezTo>
                    <a:pt x="9392" y="469"/>
                    <a:pt x="9399" y="632"/>
                    <a:pt x="9373" y="833"/>
                  </a:cubicBezTo>
                  <a:cubicBezTo>
                    <a:pt x="9360" y="996"/>
                    <a:pt x="9327" y="1184"/>
                    <a:pt x="9282" y="1399"/>
                  </a:cubicBezTo>
                  <a:cubicBezTo>
                    <a:pt x="9249" y="1529"/>
                    <a:pt x="9204" y="1731"/>
                    <a:pt x="9132" y="1997"/>
                  </a:cubicBezTo>
                  <a:cubicBezTo>
                    <a:pt x="9086" y="2225"/>
                    <a:pt x="9067" y="2427"/>
                    <a:pt x="9086" y="2596"/>
                  </a:cubicBezTo>
                  <a:cubicBezTo>
                    <a:pt x="9093" y="2622"/>
                    <a:pt x="9093" y="2635"/>
                    <a:pt x="9099" y="2641"/>
                  </a:cubicBezTo>
                  <a:cubicBezTo>
                    <a:pt x="9106" y="2648"/>
                    <a:pt x="9119" y="2654"/>
                    <a:pt x="9145" y="2661"/>
                  </a:cubicBezTo>
                  <a:cubicBezTo>
                    <a:pt x="9202" y="2668"/>
                    <a:pt x="9248" y="2671"/>
                    <a:pt x="9284" y="2671"/>
                  </a:cubicBezTo>
                  <a:cubicBezTo>
                    <a:pt x="9310" y="2671"/>
                    <a:pt x="9330" y="2670"/>
                    <a:pt x="9347" y="2667"/>
                  </a:cubicBezTo>
                  <a:cubicBezTo>
                    <a:pt x="9386" y="2661"/>
                    <a:pt x="9438" y="2635"/>
                    <a:pt x="9516" y="2596"/>
                  </a:cubicBezTo>
                  <a:cubicBezTo>
                    <a:pt x="9561" y="2570"/>
                    <a:pt x="9587" y="2550"/>
                    <a:pt x="9607" y="2531"/>
                  </a:cubicBezTo>
                  <a:cubicBezTo>
                    <a:pt x="9613" y="2518"/>
                    <a:pt x="9626" y="2492"/>
                    <a:pt x="9639" y="2459"/>
                  </a:cubicBezTo>
                  <a:cubicBezTo>
                    <a:pt x="9678" y="2368"/>
                    <a:pt x="9717" y="2205"/>
                    <a:pt x="9763" y="1978"/>
                  </a:cubicBezTo>
                  <a:lnTo>
                    <a:pt x="9880" y="1347"/>
                  </a:lnTo>
                  <a:cubicBezTo>
                    <a:pt x="9971" y="898"/>
                    <a:pt x="10016" y="554"/>
                    <a:pt x="10023" y="300"/>
                  </a:cubicBezTo>
                  <a:cubicBezTo>
                    <a:pt x="10023" y="228"/>
                    <a:pt x="10023" y="176"/>
                    <a:pt x="10016" y="124"/>
                  </a:cubicBezTo>
                  <a:lnTo>
                    <a:pt x="10016" y="118"/>
                  </a:lnTo>
                  <a:close/>
                  <a:moveTo>
                    <a:pt x="13828" y="2782"/>
                  </a:moveTo>
                  <a:cubicBezTo>
                    <a:pt x="13835" y="2782"/>
                    <a:pt x="13844" y="2786"/>
                    <a:pt x="13854" y="2791"/>
                  </a:cubicBezTo>
                  <a:lnTo>
                    <a:pt x="13867" y="2830"/>
                  </a:lnTo>
                  <a:cubicBezTo>
                    <a:pt x="13873" y="2849"/>
                    <a:pt x="13873" y="2882"/>
                    <a:pt x="13867" y="2914"/>
                  </a:cubicBezTo>
                  <a:cubicBezTo>
                    <a:pt x="13867" y="2934"/>
                    <a:pt x="13860" y="2966"/>
                    <a:pt x="13854" y="3005"/>
                  </a:cubicBezTo>
                  <a:cubicBezTo>
                    <a:pt x="13854" y="3038"/>
                    <a:pt x="13860" y="3083"/>
                    <a:pt x="13867" y="3135"/>
                  </a:cubicBezTo>
                  <a:cubicBezTo>
                    <a:pt x="13880" y="3207"/>
                    <a:pt x="13886" y="3253"/>
                    <a:pt x="13886" y="3279"/>
                  </a:cubicBezTo>
                  <a:lnTo>
                    <a:pt x="13886" y="3324"/>
                  </a:lnTo>
                  <a:lnTo>
                    <a:pt x="13899" y="3363"/>
                  </a:lnTo>
                  <a:lnTo>
                    <a:pt x="13893" y="3422"/>
                  </a:lnTo>
                  <a:cubicBezTo>
                    <a:pt x="13880" y="3461"/>
                    <a:pt x="13867" y="3493"/>
                    <a:pt x="13854" y="3506"/>
                  </a:cubicBezTo>
                  <a:cubicBezTo>
                    <a:pt x="13839" y="3516"/>
                    <a:pt x="13825" y="3522"/>
                    <a:pt x="13811" y="3522"/>
                  </a:cubicBezTo>
                  <a:cubicBezTo>
                    <a:pt x="13806" y="3522"/>
                    <a:pt x="13800" y="3521"/>
                    <a:pt x="13795" y="3519"/>
                  </a:cubicBezTo>
                  <a:cubicBezTo>
                    <a:pt x="13776" y="3519"/>
                    <a:pt x="13756" y="3513"/>
                    <a:pt x="13737" y="3500"/>
                  </a:cubicBezTo>
                  <a:cubicBezTo>
                    <a:pt x="13717" y="3480"/>
                    <a:pt x="13704" y="3461"/>
                    <a:pt x="13704" y="3448"/>
                  </a:cubicBezTo>
                  <a:cubicBezTo>
                    <a:pt x="13698" y="3435"/>
                    <a:pt x="13691" y="3415"/>
                    <a:pt x="13691" y="3396"/>
                  </a:cubicBezTo>
                  <a:cubicBezTo>
                    <a:pt x="13685" y="3363"/>
                    <a:pt x="13678" y="3344"/>
                    <a:pt x="13678" y="3331"/>
                  </a:cubicBezTo>
                  <a:lnTo>
                    <a:pt x="13658" y="3266"/>
                  </a:lnTo>
                  <a:cubicBezTo>
                    <a:pt x="13658" y="3233"/>
                    <a:pt x="13652" y="3213"/>
                    <a:pt x="13652" y="3200"/>
                  </a:cubicBezTo>
                  <a:lnTo>
                    <a:pt x="13645" y="3148"/>
                  </a:lnTo>
                  <a:cubicBezTo>
                    <a:pt x="13639" y="3103"/>
                    <a:pt x="13639" y="3064"/>
                    <a:pt x="13652" y="3025"/>
                  </a:cubicBezTo>
                  <a:lnTo>
                    <a:pt x="13672" y="3025"/>
                  </a:lnTo>
                  <a:cubicBezTo>
                    <a:pt x="13672" y="3038"/>
                    <a:pt x="13678" y="3057"/>
                    <a:pt x="13691" y="3083"/>
                  </a:cubicBezTo>
                  <a:lnTo>
                    <a:pt x="13691" y="3122"/>
                  </a:lnTo>
                  <a:lnTo>
                    <a:pt x="13737" y="3350"/>
                  </a:lnTo>
                  <a:cubicBezTo>
                    <a:pt x="13743" y="3383"/>
                    <a:pt x="13750" y="3402"/>
                    <a:pt x="13763" y="3422"/>
                  </a:cubicBezTo>
                  <a:cubicBezTo>
                    <a:pt x="13769" y="3441"/>
                    <a:pt x="13782" y="3454"/>
                    <a:pt x="13795" y="3461"/>
                  </a:cubicBezTo>
                  <a:cubicBezTo>
                    <a:pt x="13808" y="3461"/>
                    <a:pt x="13815" y="3461"/>
                    <a:pt x="13821" y="3448"/>
                  </a:cubicBezTo>
                  <a:lnTo>
                    <a:pt x="13828" y="3415"/>
                  </a:lnTo>
                  <a:lnTo>
                    <a:pt x="13834" y="3350"/>
                  </a:lnTo>
                  <a:lnTo>
                    <a:pt x="13802" y="3077"/>
                  </a:lnTo>
                  <a:cubicBezTo>
                    <a:pt x="13802" y="3051"/>
                    <a:pt x="13802" y="3005"/>
                    <a:pt x="13802" y="2947"/>
                  </a:cubicBezTo>
                  <a:lnTo>
                    <a:pt x="13821" y="2784"/>
                  </a:lnTo>
                  <a:cubicBezTo>
                    <a:pt x="13823" y="2782"/>
                    <a:pt x="13825" y="2782"/>
                    <a:pt x="13828" y="2782"/>
                  </a:cubicBezTo>
                  <a:close/>
                  <a:moveTo>
                    <a:pt x="13184" y="502"/>
                  </a:moveTo>
                  <a:lnTo>
                    <a:pt x="13320" y="924"/>
                  </a:lnTo>
                  <a:cubicBezTo>
                    <a:pt x="13359" y="1054"/>
                    <a:pt x="13392" y="1256"/>
                    <a:pt x="13418" y="1536"/>
                  </a:cubicBezTo>
                  <a:lnTo>
                    <a:pt x="13509" y="2479"/>
                  </a:lnTo>
                  <a:cubicBezTo>
                    <a:pt x="13522" y="2544"/>
                    <a:pt x="13515" y="2589"/>
                    <a:pt x="13496" y="2615"/>
                  </a:cubicBezTo>
                  <a:cubicBezTo>
                    <a:pt x="13476" y="2641"/>
                    <a:pt x="13450" y="2654"/>
                    <a:pt x="13418" y="2661"/>
                  </a:cubicBezTo>
                  <a:lnTo>
                    <a:pt x="13418" y="2667"/>
                  </a:lnTo>
                  <a:cubicBezTo>
                    <a:pt x="13437" y="2713"/>
                    <a:pt x="13444" y="2745"/>
                    <a:pt x="13444" y="2771"/>
                  </a:cubicBezTo>
                  <a:lnTo>
                    <a:pt x="13450" y="2869"/>
                  </a:lnTo>
                  <a:cubicBezTo>
                    <a:pt x="13450" y="2875"/>
                    <a:pt x="13457" y="2914"/>
                    <a:pt x="13470" y="2986"/>
                  </a:cubicBezTo>
                  <a:lnTo>
                    <a:pt x="13509" y="3148"/>
                  </a:lnTo>
                  <a:cubicBezTo>
                    <a:pt x="13528" y="3200"/>
                    <a:pt x="13541" y="3240"/>
                    <a:pt x="13541" y="3266"/>
                  </a:cubicBezTo>
                  <a:cubicBezTo>
                    <a:pt x="13548" y="3279"/>
                    <a:pt x="13548" y="3311"/>
                    <a:pt x="13548" y="3363"/>
                  </a:cubicBezTo>
                  <a:cubicBezTo>
                    <a:pt x="13554" y="3409"/>
                    <a:pt x="13561" y="3441"/>
                    <a:pt x="13567" y="3461"/>
                  </a:cubicBezTo>
                  <a:cubicBezTo>
                    <a:pt x="13574" y="3480"/>
                    <a:pt x="13587" y="3513"/>
                    <a:pt x="13600" y="3552"/>
                  </a:cubicBezTo>
                  <a:cubicBezTo>
                    <a:pt x="13613" y="3597"/>
                    <a:pt x="13626" y="3623"/>
                    <a:pt x="13626" y="3630"/>
                  </a:cubicBezTo>
                  <a:cubicBezTo>
                    <a:pt x="13632" y="3649"/>
                    <a:pt x="13658" y="3669"/>
                    <a:pt x="13704" y="3688"/>
                  </a:cubicBezTo>
                  <a:cubicBezTo>
                    <a:pt x="13776" y="3721"/>
                    <a:pt x="13828" y="3734"/>
                    <a:pt x="13867" y="3734"/>
                  </a:cubicBezTo>
                  <a:lnTo>
                    <a:pt x="13951" y="3721"/>
                  </a:lnTo>
                  <a:lnTo>
                    <a:pt x="13990" y="3721"/>
                  </a:lnTo>
                  <a:cubicBezTo>
                    <a:pt x="13951" y="3344"/>
                    <a:pt x="13919" y="3051"/>
                    <a:pt x="13893" y="2836"/>
                  </a:cubicBezTo>
                  <a:cubicBezTo>
                    <a:pt x="13847" y="2414"/>
                    <a:pt x="13795" y="2049"/>
                    <a:pt x="13737" y="1744"/>
                  </a:cubicBezTo>
                  <a:cubicBezTo>
                    <a:pt x="13724" y="1718"/>
                    <a:pt x="13704" y="1685"/>
                    <a:pt x="13691" y="1653"/>
                  </a:cubicBezTo>
                  <a:cubicBezTo>
                    <a:pt x="13658" y="1581"/>
                    <a:pt x="13626" y="1484"/>
                    <a:pt x="13606" y="1360"/>
                  </a:cubicBezTo>
                  <a:cubicBezTo>
                    <a:pt x="13567" y="1184"/>
                    <a:pt x="13541" y="1067"/>
                    <a:pt x="13528" y="1009"/>
                  </a:cubicBezTo>
                  <a:cubicBezTo>
                    <a:pt x="13489" y="879"/>
                    <a:pt x="13437" y="775"/>
                    <a:pt x="13372" y="690"/>
                  </a:cubicBezTo>
                  <a:cubicBezTo>
                    <a:pt x="13327" y="625"/>
                    <a:pt x="13262" y="560"/>
                    <a:pt x="13184" y="502"/>
                  </a:cubicBezTo>
                  <a:close/>
                  <a:moveTo>
                    <a:pt x="13028" y="3461"/>
                  </a:moveTo>
                  <a:cubicBezTo>
                    <a:pt x="13034" y="3461"/>
                    <a:pt x="13041" y="3474"/>
                    <a:pt x="13047" y="3487"/>
                  </a:cubicBezTo>
                  <a:lnTo>
                    <a:pt x="13093" y="4059"/>
                  </a:lnTo>
                  <a:cubicBezTo>
                    <a:pt x="13099" y="4098"/>
                    <a:pt x="13093" y="4130"/>
                    <a:pt x="13086" y="4150"/>
                  </a:cubicBezTo>
                  <a:lnTo>
                    <a:pt x="13060" y="4189"/>
                  </a:lnTo>
                  <a:cubicBezTo>
                    <a:pt x="13054" y="4196"/>
                    <a:pt x="13041" y="4209"/>
                    <a:pt x="13021" y="4215"/>
                  </a:cubicBezTo>
                  <a:cubicBezTo>
                    <a:pt x="13014" y="4223"/>
                    <a:pt x="13004" y="4226"/>
                    <a:pt x="12990" y="4226"/>
                  </a:cubicBezTo>
                  <a:cubicBezTo>
                    <a:pt x="12981" y="4226"/>
                    <a:pt x="12970" y="4224"/>
                    <a:pt x="12956" y="4222"/>
                  </a:cubicBezTo>
                  <a:cubicBezTo>
                    <a:pt x="12917" y="4222"/>
                    <a:pt x="12891" y="4215"/>
                    <a:pt x="12878" y="4202"/>
                  </a:cubicBezTo>
                  <a:cubicBezTo>
                    <a:pt x="12872" y="4196"/>
                    <a:pt x="12865" y="4183"/>
                    <a:pt x="12852" y="4163"/>
                  </a:cubicBezTo>
                  <a:lnTo>
                    <a:pt x="12839" y="4117"/>
                  </a:lnTo>
                  <a:cubicBezTo>
                    <a:pt x="12833" y="4104"/>
                    <a:pt x="12833" y="4091"/>
                    <a:pt x="12839" y="4085"/>
                  </a:cubicBezTo>
                  <a:cubicBezTo>
                    <a:pt x="12846" y="4074"/>
                    <a:pt x="12853" y="4069"/>
                    <a:pt x="12862" y="4069"/>
                  </a:cubicBezTo>
                  <a:cubicBezTo>
                    <a:pt x="12868" y="4069"/>
                    <a:pt x="12876" y="4073"/>
                    <a:pt x="12885" y="4078"/>
                  </a:cubicBezTo>
                  <a:cubicBezTo>
                    <a:pt x="12891" y="4085"/>
                    <a:pt x="12898" y="4098"/>
                    <a:pt x="12911" y="4124"/>
                  </a:cubicBezTo>
                  <a:cubicBezTo>
                    <a:pt x="12911" y="4137"/>
                    <a:pt x="12911" y="4150"/>
                    <a:pt x="12924" y="4157"/>
                  </a:cubicBezTo>
                  <a:cubicBezTo>
                    <a:pt x="12924" y="4163"/>
                    <a:pt x="12937" y="4163"/>
                    <a:pt x="12943" y="4163"/>
                  </a:cubicBezTo>
                  <a:cubicBezTo>
                    <a:pt x="12949" y="4164"/>
                    <a:pt x="12955" y="4164"/>
                    <a:pt x="12960" y="4164"/>
                  </a:cubicBezTo>
                  <a:cubicBezTo>
                    <a:pt x="12995" y="4164"/>
                    <a:pt x="13016" y="4146"/>
                    <a:pt x="13028" y="4117"/>
                  </a:cubicBezTo>
                  <a:lnTo>
                    <a:pt x="13028" y="4078"/>
                  </a:lnTo>
                  <a:cubicBezTo>
                    <a:pt x="13034" y="4052"/>
                    <a:pt x="13034" y="4020"/>
                    <a:pt x="13028" y="3987"/>
                  </a:cubicBezTo>
                  <a:lnTo>
                    <a:pt x="13021" y="3948"/>
                  </a:lnTo>
                  <a:lnTo>
                    <a:pt x="13021" y="3890"/>
                  </a:lnTo>
                  <a:cubicBezTo>
                    <a:pt x="13015" y="3805"/>
                    <a:pt x="13015" y="3734"/>
                    <a:pt x="13008" y="3695"/>
                  </a:cubicBezTo>
                  <a:lnTo>
                    <a:pt x="13008" y="3643"/>
                  </a:lnTo>
                  <a:lnTo>
                    <a:pt x="12995" y="3617"/>
                  </a:lnTo>
                  <a:lnTo>
                    <a:pt x="13002" y="3487"/>
                  </a:lnTo>
                  <a:lnTo>
                    <a:pt x="13008" y="3467"/>
                  </a:lnTo>
                  <a:lnTo>
                    <a:pt x="13028" y="3461"/>
                  </a:lnTo>
                  <a:close/>
                  <a:moveTo>
                    <a:pt x="12787" y="2576"/>
                  </a:moveTo>
                  <a:cubicBezTo>
                    <a:pt x="12787" y="2576"/>
                    <a:pt x="12787" y="2583"/>
                    <a:pt x="12794" y="2589"/>
                  </a:cubicBezTo>
                  <a:cubicBezTo>
                    <a:pt x="12794" y="2609"/>
                    <a:pt x="12794" y="2628"/>
                    <a:pt x="12787" y="2641"/>
                  </a:cubicBezTo>
                  <a:cubicBezTo>
                    <a:pt x="12813" y="2674"/>
                    <a:pt x="12833" y="2713"/>
                    <a:pt x="12852" y="2752"/>
                  </a:cubicBezTo>
                  <a:cubicBezTo>
                    <a:pt x="12937" y="2947"/>
                    <a:pt x="12930" y="3194"/>
                    <a:pt x="12820" y="3480"/>
                  </a:cubicBezTo>
                  <a:cubicBezTo>
                    <a:pt x="12787" y="3584"/>
                    <a:pt x="12741" y="3688"/>
                    <a:pt x="12683" y="3799"/>
                  </a:cubicBezTo>
                  <a:cubicBezTo>
                    <a:pt x="12741" y="4007"/>
                    <a:pt x="12781" y="4189"/>
                    <a:pt x="12800" y="4345"/>
                  </a:cubicBezTo>
                  <a:lnTo>
                    <a:pt x="12807" y="4345"/>
                  </a:lnTo>
                  <a:cubicBezTo>
                    <a:pt x="12826" y="4345"/>
                    <a:pt x="12846" y="4358"/>
                    <a:pt x="12859" y="4384"/>
                  </a:cubicBezTo>
                  <a:cubicBezTo>
                    <a:pt x="12859" y="4384"/>
                    <a:pt x="12859" y="4391"/>
                    <a:pt x="12859" y="4391"/>
                  </a:cubicBezTo>
                  <a:cubicBezTo>
                    <a:pt x="12865" y="4391"/>
                    <a:pt x="12865" y="4391"/>
                    <a:pt x="12865" y="4397"/>
                  </a:cubicBezTo>
                  <a:cubicBezTo>
                    <a:pt x="12878" y="4400"/>
                    <a:pt x="12890" y="4402"/>
                    <a:pt x="12903" y="4402"/>
                  </a:cubicBezTo>
                  <a:cubicBezTo>
                    <a:pt x="12943" y="4402"/>
                    <a:pt x="12983" y="4386"/>
                    <a:pt x="13028" y="4352"/>
                  </a:cubicBezTo>
                  <a:cubicBezTo>
                    <a:pt x="13112" y="4300"/>
                    <a:pt x="13164" y="4228"/>
                    <a:pt x="13184" y="4150"/>
                  </a:cubicBezTo>
                  <a:cubicBezTo>
                    <a:pt x="13190" y="4104"/>
                    <a:pt x="13190" y="4046"/>
                    <a:pt x="13177" y="3981"/>
                  </a:cubicBezTo>
                  <a:cubicBezTo>
                    <a:pt x="13158" y="3909"/>
                    <a:pt x="13145" y="3851"/>
                    <a:pt x="13138" y="3812"/>
                  </a:cubicBezTo>
                  <a:lnTo>
                    <a:pt x="13125" y="3565"/>
                  </a:lnTo>
                  <a:cubicBezTo>
                    <a:pt x="13125" y="3558"/>
                    <a:pt x="13119" y="3493"/>
                    <a:pt x="13106" y="3363"/>
                  </a:cubicBezTo>
                  <a:lnTo>
                    <a:pt x="13073" y="3135"/>
                  </a:lnTo>
                  <a:cubicBezTo>
                    <a:pt x="13060" y="3018"/>
                    <a:pt x="13041" y="2895"/>
                    <a:pt x="13021" y="2778"/>
                  </a:cubicBezTo>
                  <a:cubicBezTo>
                    <a:pt x="13008" y="2726"/>
                    <a:pt x="13008" y="2687"/>
                    <a:pt x="13002" y="2654"/>
                  </a:cubicBezTo>
                  <a:cubicBezTo>
                    <a:pt x="12943" y="2648"/>
                    <a:pt x="12898" y="2635"/>
                    <a:pt x="12872" y="2622"/>
                  </a:cubicBezTo>
                  <a:cubicBezTo>
                    <a:pt x="12839" y="2609"/>
                    <a:pt x="12813" y="2596"/>
                    <a:pt x="12787" y="2576"/>
                  </a:cubicBezTo>
                  <a:close/>
                  <a:moveTo>
                    <a:pt x="1858" y="4429"/>
                  </a:moveTo>
                  <a:cubicBezTo>
                    <a:pt x="1604" y="4429"/>
                    <a:pt x="1347" y="4498"/>
                    <a:pt x="1093" y="4638"/>
                  </a:cubicBezTo>
                  <a:cubicBezTo>
                    <a:pt x="814" y="4787"/>
                    <a:pt x="573" y="5008"/>
                    <a:pt x="359" y="5301"/>
                  </a:cubicBezTo>
                  <a:cubicBezTo>
                    <a:pt x="144" y="5600"/>
                    <a:pt x="27" y="5893"/>
                    <a:pt x="7" y="6173"/>
                  </a:cubicBezTo>
                  <a:cubicBezTo>
                    <a:pt x="1" y="6290"/>
                    <a:pt x="14" y="6452"/>
                    <a:pt x="53" y="6680"/>
                  </a:cubicBezTo>
                  <a:cubicBezTo>
                    <a:pt x="59" y="6706"/>
                    <a:pt x="72" y="6732"/>
                    <a:pt x="85" y="6751"/>
                  </a:cubicBezTo>
                  <a:lnTo>
                    <a:pt x="105" y="6277"/>
                  </a:lnTo>
                  <a:lnTo>
                    <a:pt x="242" y="5711"/>
                  </a:lnTo>
                  <a:cubicBezTo>
                    <a:pt x="255" y="5646"/>
                    <a:pt x="274" y="5587"/>
                    <a:pt x="294" y="5535"/>
                  </a:cubicBezTo>
                  <a:cubicBezTo>
                    <a:pt x="308" y="5521"/>
                    <a:pt x="319" y="5513"/>
                    <a:pt x="326" y="5513"/>
                  </a:cubicBezTo>
                  <a:cubicBezTo>
                    <a:pt x="329" y="5513"/>
                    <a:pt x="331" y="5514"/>
                    <a:pt x="333" y="5516"/>
                  </a:cubicBezTo>
                  <a:cubicBezTo>
                    <a:pt x="300" y="5704"/>
                    <a:pt x="255" y="5899"/>
                    <a:pt x="202" y="6088"/>
                  </a:cubicBezTo>
                  <a:lnTo>
                    <a:pt x="170" y="6192"/>
                  </a:lnTo>
                  <a:cubicBezTo>
                    <a:pt x="157" y="6257"/>
                    <a:pt x="150" y="6348"/>
                    <a:pt x="144" y="6452"/>
                  </a:cubicBezTo>
                  <a:cubicBezTo>
                    <a:pt x="137" y="6589"/>
                    <a:pt x="131" y="6673"/>
                    <a:pt x="131" y="6712"/>
                  </a:cubicBezTo>
                  <a:cubicBezTo>
                    <a:pt x="124" y="6738"/>
                    <a:pt x="118" y="6764"/>
                    <a:pt x="118" y="6784"/>
                  </a:cubicBezTo>
                  <a:lnTo>
                    <a:pt x="150" y="6784"/>
                  </a:lnTo>
                  <a:cubicBezTo>
                    <a:pt x="163" y="6777"/>
                    <a:pt x="176" y="6758"/>
                    <a:pt x="196" y="6719"/>
                  </a:cubicBezTo>
                  <a:cubicBezTo>
                    <a:pt x="229" y="6628"/>
                    <a:pt x="255" y="6550"/>
                    <a:pt x="268" y="6478"/>
                  </a:cubicBezTo>
                  <a:cubicBezTo>
                    <a:pt x="281" y="6426"/>
                    <a:pt x="281" y="6348"/>
                    <a:pt x="287" y="6257"/>
                  </a:cubicBezTo>
                  <a:cubicBezTo>
                    <a:pt x="287" y="6153"/>
                    <a:pt x="294" y="6075"/>
                    <a:pt x="300" y="6036"/>
                  </a:cubicBezTo>
                  <a:cubicBezTo>
                    <a:pt x="307" y="5997"/>
                    <a:pt x="320" y="5925"/>
                    <a:pt x="346" y="5834"/>
                  </a:cubicBezTo>
                  <a:cubicBezTo>
                    <a:pt x="365" y="5743"/>
                    <a:pt x="378" y="5678"/>
                    <a:pt x="378" y="5626"/>
                  </a:cubicBezTo>
                  <a:cubicBezTo>
                    <a:pt x="385" y="5555"/>
                    <a:pt x="391" y="5503"/>
                    <a:pt x="404" y="5483"/>
                  </a:cubicBezTo>
                  <a:cubicBezTo>
                    <a:pt x="424" y="5425"/>
                    <a:pt x="456" y="5392"/>
                    <a:pt x="502" y="5379"/>
                  </a:cubicBezTo>
                  <a:cubicBezTo>
                    <a:pt x="534" y="5379"/>
                    <a:pt x="560" y="5386"/>
                    <a:pt x="593" y="5405"/>
                  </a:cubicBezTo>
                  <a:cubicBezTo>
                    <a:pt x="612" y="5431"/>
                    <a:pt x="632" y="5451"/>
                    <a:pt x="638" y="5483"/>
                  </a:cubicBezTo>
                  <a:cubicBezTo>
                    <a:pt x="651" y="5522"/>
                    <a:pt x="651" y="5581"/>
                    <a:pt x="638" y="5665"/>
                  </a:cubicBezTo>
                  <a:lnTo>
                    <a:pt x="586" y="6004"/>
                  </a:lnTo>
                  <a:cubicBezTo>
                    <a:pt x="573" y="6082"/>
                    <a:pt x="573" y="6134"/>
                    <a:pt x="573" y="6160"/>
                  </a:cubicBezTo>
                  <a:cubicBezTo>
                    <a:pt x="586" y="6225"/>
                    <a:pt x="612" y="6264"/>
                    <a:pt x="664" y="6290"/>
                  </a:cubicBezTo>
                  <a:cubicBezTo>
                    <a:pt x="671" y="6296"/>
                    <a:pt x="677" y="6296"/>
                    <a:pt x="684" y="6303"/>
                  </a:cubicBezTo>
                  <a:cubicBezTo>
                    <a:pt x="697" y="6290"/>
                    <a:pt x="703" y="6270"/>
                    <a:pt x="716" y="6251"/>
                  </a:cubicBezTo>
                  <a:cubicBezTo>
                    <a:pt x="801" y="6121"/>
                    <a:pt x="846" y="5977"/>
                    <a:pt x="859" y="5834"/>
                  </a:cubicBezTo>
                  <a:lnTo>
                    <a:pt x="866" y="5652"/>
                  </a:lnTo>
                  <a:cubicBezTo>
                    <a:pt x="872" y="5490"/>
                    <a:pt x="911" y="5269"/>
                    <a:pt x="983" y="4989"/>
                  </a:cubicBezTo>
                  <a:cubicBezTo>
                    <a:pt x="1022" y="4852"/>
                    <a:pt x="1067" y="4755"/>
                    <a:pt x="1119" y="4709"/>
                  </a:cubicBezTo>
                  <a:cubicBezTo>
                    <a:pt x="1133" y="4696"/>
                    <a:pt x="1139" y="4696"/>
                    <a:pt x="1146" y="4696"/>
                  </a:cubicBezTo>
                  <a:cubicBezTo>
                    <a:pt x="1152" y="4696"/>
                    <a:pt x="1159" y="4703"/>
                    <a:pt x="1159" y="4722"/>
                  </a:cubicBezTo>
                  <a:lnTo>
                    <a:pt x="1146" y="4748"/>
                  </a:lnTo>
                  <a:cubicBezTo>
                    <a:pt x="1100" y="4807"/>
                    <a:pt x="1054" y="4924"/>
                    <a:pt x="1009" y="5087"/>
                  </a:cubicBezTo>
                  <a:lnTo>
                    <a:pt x="944" y="5373"/>
                  </a:lnTo>
                  <a:cubicBezTo>
                    <a:pt x="924" y="5470"/>
                    <a:pt x="905" y="5633"/>
                    <a:pt x="892" y="5841"/>
                  </a:cubicBezTo>
                  <a:cubicBezTo>
                    <a:pt x="866" y="6036"/>
                    <a:pt x="814" y="6179"/>
                    <a:pt x="742" y="6283"/>
                  </a:cubicBezTo>
                  <a:cubicBezTo>
                    <a:pt x="736" y="6290"/>
                    <a:pt x="729" y="6296"/>
                    <a:pt x="729" y="6303"/>
                  </a:cubicBezTo>
                  <a:cubicBezTo>
                    <a:pt x="768" y="6303"/>
                    <a:pt x="807" y="6283"/>
                    <a:pt x="853" y="6244"/>
                  </a:cubicBezTo>
                  <a:cubicBezTo>
                    <a:pt x="924" y="6192"/>
                    <a:pt x="976" y="6108"/>
                    <a:pt x="1009" y="6004"/>
                  </a:cubicBezTo>
                  <a:cubicBezTo>
                    <a:pt x="1035" y="5925"/>
                    <a:pt x="1054" y="5828"/>
                    <a:pt x="1067" y="5698"/>
                  </a:cubicBezTo>
                  <a:lnTo>
                    <a:pt x="1133" y="5073"/>
                  </a:lnTo>
                  <a:cubicBezTo>
                    <a:pt x="1146" y="4989"/>
                    <a:pt x="1172" y="4930"/>
                    <a:pt x="1217" y="4911"/>
                  </a:cubicBezTo>
                  <a:cubicBezTo>
                    <a:pt x="1227" y="4906"/>
                    <a:pt x="1237" y="4904"/>
                    <a:pt x="1247" y="4904"/>
                  </a:cubicBezTo>
                  <a:cubicBezTo>
                    <a:pt x="1264" y="4904"/>
                    <a:pt x="1282" y="4909"/>
                    <a:pt x="1302" y="4917"/>
                  </a:cubicBezTo>
                  <a:cubicBezTo>
                    <a:pt x="1328" y="4930"/>
                    <a:pt x="1347" y="4950"/>
                    <a:pt x="1367" y="4982"/>
                  </a:cubicBezTo>
                  <a:cubicBezTo>
                    <a:pt x="1386" y="5015"/>
                    <a:pt x="1393" y="5073"/>
                    <a:pt x="1393" y="5158"/>
                  </a:cubicBezTo>
                  <a:cubicBezTo>
                    <a:pt x="1393" y="5314"/>
                    <a:pt x="1399" y="5444"/>
                    <a:pt x="1406" y="5535"/>
                  </a:cubicBezTo>
                  <a:cubicBezTo>
                    <a:pt x="1425" y="5672"/>
                    <a:pt x="1458" y="5795"/>
                    <a:pt x="1510" y="5893"/>
                  </a:cubicBezTo>
                  <a:cubicBezTo>
                    <a:pt x="1516" y="5912"/>
                    <a:pt x="1523" y="5925"/>
                    <a:pt x="1536" y="5938"/>
                  </a:cubicBezTo>
                  <a:cubicBezTo>
                    <a:pt x="1542" y="5932"/>
                    <a:pt x="1542" y="5925"/>
                    <a:pt x="1542" y="5919"/>
                  </a:cubicBezTo>
                  <a:cubicBezTo>
                    <a:pt x="1581" y="5880"/>
                    <a:pt x="1601" y="5802"/>
                    <a:pt x="1620" y="5698"/>
                  </a:cubicBezTo>
                  <a:cubicBezTo>
                    <a:pt x="1627" y="5613"/>
                    <a:pt x="1627" y="5496"/>
                    <a:pt x="1627" y="5353"/>
                  </a:cubicBezTo>
                  <a:cubicBezTo>
                    <a:pt x="1627" y="5178"/>
                    <a:pt x="1627" y="5060"/>
                    <a:pt x="1627" y="4995"/>
                  </a:cubicBezTo>
                  <a:cubicBezTo>
                    <a:pt x="1633" y="4969"/>
                    <a:pt x="1640" y="4956"/>
                    <a:pt x="1640" y="4950"/>
                  </a:cubicBezTo>
                  <a:lnTo>
                    <a:pt x="1653" y="4963"/>
                  </a:lnTo>
                  <a:cubicBezTo>
                    <a:pt x="1659" y="4989"/>
                    <a:pt x="1659" y="5041"/>
                    <a:pt x="1659" y="5100"/>
                  </a:cubicBezTo>
                  <a:lnTo>
                    <a:pt x="1666" y="5438"/>
                  </a:lnTo>
                  <a:cubicBezTo>
                    <a:pt x="1666" y="5548"/>
                    <a:pt x="1659" y="5626"/>
                    <a:pt x="1653" y="5685"/>
                  </a:cubicBezTo>
                  <a:cubicBezTo>
                    <a:pt x="1653" y="5737"/>
                    <a:pt x="1640" y="5795"/>
                    <a:pt x="1627" y="5847"/>
                  </a:cubicBezTo>
                  <a:lnTo>
                    <a:pt x="1607" y="5899"/>
                  </a:lnTo>
                  <a:lnTo>
                    <a:pt x="1562" y="5958"/>
                  </a:lnTo>
                  <a:cubicBezTo>
                    <a:pt x="1568" y="5971"/>
                    <a:pt x="1581" y="5977"/>
                    <a:pt x="1601" y="5977"/>
                  </a:cubicBezTo>
                  <a:cubicBezTo>
                    <a:pt x="1627" y="5977"/>
                    <a:pt x="1653" y="5964"/>
                    <a:pt x="1685" y="5945"/>
                  </a:cubicBezTo>
                  <a:cubicBezTo>
                    <a:pt x="1815" y="5834"/>
                    <a:pt x="1874" y="5665"/>
                    <a:pt x="1861" y="5431"/>
                  </a:cubicBezTo>
                  <a:cubicBezTo>
                    <a:pt x="1854" y="5366"/>
                    <a:pt x="1841" y="5275"/>
                    <a:pt x="1822" y="5158"/>
                  </a:cubicBezTo>
                  <a:cubicBezTo>
                    <a:pt x="1796" y="5034"/>
                    <a:pt x="1783" y="4937"/>
                    <a:pt x="1776" y="4878"/>
                  </a:cubicBezTo>
                  <a:cubicBezTo>
                    <a:pt x="1776" y="4820"/>
                    <a:pt x="1783" y="4774"/>
                    <a:pt x="1802" y="4748"/>
                  </a:cubicBezTo>
                  <a:cubicBezTo>
                    <a:pt x="1828" y="4729"/>
                    <a:pt x="1854" y="4722"/>
                    <a:pt x="1887" y="4722"/>
                  </a:cubicBezTo>
                  <a:cubicBezTo>
                    <a:pt x="1913" y="4729"/>
                    <a:pt x="1945" y="4735"/>
                    <a:pt x="1971" y="4755"/>
                  </a:cubicBezTo>
                  <a:cubicBezTo>
                    <a:pt x="1997" y="4781"/>
                    <a:pt x="2030" y="4833"/>
                    <a:pt x="2063" y="4911"/>
                  </a:cubicBezTo>
                  <a:cubicBezTo>
                    <a:pt x="2147" y="5119"/>
                    <a:pt x="2251" y="5269"/>
                    <a:pt x="2375" y="5373"/>
                  </a:cubicBezTo>
                  <a:cubicBezTo>
                    <a:pt x="2453" y="5438"/>
                    <a:pt x="2537" y="5477"/>
                    <a:pt x="2628" y="5503"/>
                  </a:cubicBezTo>
                  <a:cubicBezTo>
                    <a:pt x="2665" y="5510"/>
                    <a:pt x="2701" y="5514"/>
                    <a:pt x="2735" y="5514"/>
                  </a:cubicBezTo>
                  <a:cubicBezTo>
                    <a:pt x="2793" y="5514"/>
                    <a:pt x="2849" y="5504"/>
                    <a:pt x="2901" y="5483"/>
                  </a:cubicBezTo>
                  <a:cubicBezTo>
                    <a:pt x="2921" y="5477"/>
                    <a:pt x="2934" y="5470"/>
                    <a:pt x="2947" y="5457"/>
                  </a:cubicBezTo>
                  <a:cubicBezTo>
                    <a:pt x="2901" y="5457"/>
                    <a:pt x="2862" y="5457"/>
                    <a:pt x="2836" y="5451"/>
                  </a:cubicBezTo>
                  <a:cubicBezTo>
                    <a:pt x="2817" y="5451"/>
                    <a:pt x="2791" y="5444"/>
                    <a:pt x="2758" y="5431"/>
                  </a:cubicBezTo>
                  <a:cubicBezTo>
                    <a:pt x="2719" y="5418"/>
                    <a:pt x="2693" y="5405"/>
                    <a:pt x="2680" y="5399"/>
                  </a:cubicBezTo>
                  <a:cubicBezTo>
                    <a:pt x="2641" y="5399"/>
                    <a:pt x="2615" y="5392"/>
                    <a:pt x="2602" y="5386"/>
                  </a:cubicBezTo>
                  <a:lnTo>
                    <a:pt x="2466" y="5288"/>
                  </a:lnTo>
                  <a:cubicBezTo>
                    <a:pt x="2388" y="5223"/>
                    <a:pt x="2342" y="5171"/>
                    <a:pt x="2323" y="5132"/>
                  </a:cubicBezTo>
                  <a:lnTo>
                    <a:pt x="2297" y="5093"/>
                  </a:lnTo>
                  <a:lnTo>
                    <a:pt x="2251" y="5041"/>
                  </a:lnTo>
                  <a:cubicBezTo>
                    <a:pt x="2225" y="5008"/>
                    <a:pt x="2199" y="4963"/>
                    <a:pt x="2180" y="4898"/>
                  </a:cubicBezTo>
                  <a:cubicBezTo>
                    <a:pt x="2183" y="4895"/>
                    <a:pt x="2186" y="4893"/>
                    <a:pt x="2190" y="4893"/>
                  </a:cubicBezTo>
                  <a:cubicBezTo>
                    <a:pt x="2194" y="4893"/>
                    <a:pt x="2199" y="4895"/>
                    <a:pt x="2206" y="4898"/>
                  </a:cubicBezTo>
                  <a:lnTo>
                    <a:pt x="2219" y="4917"/>
                  </a:lnTo>
                  <a:cubicBezTo>
                    <a:pt x="2232" y="4956"/>
                    <a:pt x="2251" y="4989"/>
                    <a:pt x="2284" y="5021"/>
                  </a:cubicBezTo>
                  <a:lnTo>
                    <a:pt x="2316" y="5060"/>
                  </a:lnTo>
                  <a:lnTo>
                    <a:pt x="2362" y="5132"/>
                  </a:lnTo>
                  <a:cubicBezTo>
                    <a:pt x="2388" y="5178"/>
                    <a:pt x="2446" y="5230"/>
                    <a:pt x="2537" y="5295"/>
                  </a:cubicBezTo>
                  <a:cubicBezTo>
                    <a:pt x="2570" y="5314"/>
                    <a:pt x="2596" y="5334"/>
                    <a:pt x="2615" y="5340"/>
                  </a:cubicBezTo>
                  <a:lnTo>
                    <a:pt x="2693" y="5353"/>
                  </a:lnTo>
                  <a:lnTo>
                    <a:pt x="2804" y="5392"/>
                  </a:lnTo>
                  <a:cubicBezTo>
                    <a:pt x="2830" y="5399"/>
                    <a:pt x="2875" y="5405"/>
                    <a:pt x="2934" y="5405"/>
                  </a:cubicBezTo>
                  <a:lnTo>
                    <a:pt x="2999" y="5405"/>
                  </a:lnTo>
                  <a:cubicBezTo>
                    <a:pt x="3006" y="5373"/>
                    <a:pt x="2999" y="5327"/>
                    <a:pt x="2986" y="5269"/>
                  </a:cubicBezTo>
                  <a:cubicBezTo>
                    <a:pt x="2875" y="4976"/>
                    <a:pt x="2732" y="4768"/>
                    <a:pt x="2537" y="4625"/>
                  </a:cubicBezTo>
                  <a:cubicBezTo>
                    <a:pt x="2407" y="4527"/>
                    <a:pt x="2245" y="4469"/>
                    <a:pt x="2056" y="4443"/>
                  </a:cubicBezTo>
                  <a:cubicBezTo>
                    <a:pt x="1990" y="4433"/>
                    <a:pt x="1925" y="4429"/>
                    <a:pt x="1858" y="4429"/>
                  </a:cubicBezTo>
                  <a:close/>
                  <a:moveTo>
                    <a:pt x="502" y="6478"/>
                  </a:moveTo>
                  <a:cubicBezTo>
                    <a:pt x="482" y="6576"/>
                    <a:pt x="450" y="6686"/>
                    <a:pt x="398" y="6810"/>
                  </a:cubicBezTo>
                  <a:cubicBezTo>
                    <a:pt x="398" y="6823"/>
                    <a:pt x="359" y="6914"/>
                    <a:pt x="281" y="7083"/>
                  </a:cubicBezTo>
                  <a:cubicBezTo>
                    <a:pt x="222" y="7298"/>
                    <a:pt x="215" y="7512"/>
                    <a:pt x="261" y="7740"/>
                  </a:cubicBezTo>
                  <a:cubicBezTo>
                    <a:pt x="261" y="7746"/>
                    <a:pt x="281" y="7772"/>
                    <a:pt x="313" y="7798"/>
                  </a:cubicBezTo>
                  <a:cubicBezTo>
                    <a:pt x="320" y="7805"/>
                    <a:pt x="333" y="7818"/>
                    <a:pt x="346" y="7831"/>
                  </a:cubicBezTo>
                  <a:cubicBezTo>
                    <a:pt x="346" y="7831"/>
                    <a:pt x="352" y="7824"/>
                    <a:pt x="352" y="7824"/>
                  </a:cubicBezTo>
                  <a:cubicBezTo>
                    <a:pt x="404" y="7766"/>
                    <a:pt x="437" y="7720"/>
                    <a:pt x="443" y="7694"/>
                  </a:cubicBezTo>
                  <a:cubicBezTo>
                    <a:pt x="456" y="7636"/>
                    <a:pt x="463" y="7590"/>
                    <a:pt x="469" y="7564"/>
                  </a:cubicBezTo>
                  <a:cubicBezTo>
                    <a:pt x="476" y="7538"/>
                    <a:pt x="495" y="7473"/>
                    <a:pt x="534" y="7376"/>
                  </a:cubicBezTo>
                  <a:lnTo>
                    <a:pt x="560" y="7291"/>
                  </a:lnTo>
                  <a:cubicBezTo>
                    <a:pt x="645" y="7044"/>
                    <a:pt x="716" y="6790"/>
                    <a:pt x="781" y="6524"/>
                  </a:cubicBezTo>
                  <a:lnTo>
                    <a:pt x="762" y="6524"/>
                  </a:lnTo>
                  <a:cubicBezTo>
                    <a:pt x="738" y="6527"/>
                    <a:pt x="715" y="6529"/>
                    <a:pt x="693" y="6529"/>
                  </a:cubicBezTo>
                  <a:cubicBezTo>
                    <a:pt x="624" y="6529"/>
                    <a:pt x="561" y="6513"/>
                    <a:pt x="502" y="6478"/>
                  </a:cubicBezTo>
                  <a:close/>
                  <a:moveTo>
                    <a:pt x="2095" y="5431"/>
                  </a:moveTo>
                  <a:lnTo>
                    <a:pt x="2095" y="5431"/>
                  </a:lnTo>
                  <a:cubicBezTo>
                    <a:pt x="2115" y="5659"/>
                    <a:pt x="2050" y="5867"/>
                    <a:pt x="1900" y="6043"/>
                  </a:cubicBezTo>
                  <a:cubicBezTo>
                    <a:pt x="1848" y="6101"/>
                    <a:pt x="1796" y="6147"/>
                    <a:pt x="1737" y="6179"/>
                  </a:cubicBezTo>
                  <a:cubicBezTo>
                    <a:pt x="1724" y="6186"/>
                    <a:pt x="1711" y="6192"/>
                    <a:pt x="1705" y="6199"/>
                  </a:cubicBezTo>
                  <a:cubicBezTo>
                    <a:pt x="1705" y="6205"/>
                    <a:pt x="1705" y="6212"/>
                    <a:pt x="1698" y="6218"/>
                  </a:cubicBezTo>
                  <a:cubicBezTo>
                    <a:pt x="1627" y="6498"/>
                    <a:pt x="1523" y="6771"/>
                    <a:pt x="1386" y="7025"/>
                  </a:cubicBezTo>
                  <a:cubicBezTo>
                    <a:pt x="1354" y="7070"/>
                    <a:pt x="1328" y="7116"/>
                    <a:pt x="1315" y="7161"/>
                  </a:cubicBezTo>
                  <a:cubicBezTo>
                    <a:pt x="1308" y="7174"/>
                    <a:pt x="1289" y="7259"/>
                    <a:pt x="1250" y="7408"/>
                  </a:cubicBezTo>
                  <a:cubicBezTo>
                    <a:pt x="1211" y="7571"/>
                    <a:pt x="1152" y="7740"/>
                    <a:pt x="1067" y="7909"/>
                  </a:cubicBezTo>
                  <a:cubicBezTo>
                    <a:pt x="1067" y="7922"/>
                    <a:pt x="1061" y="7929"/>
                    <a:pt x="1061" y="7935"/>
                  </a:cubicBezTo>
                  <a:cubicBezTo>
                    <a:pt x="1133" y="7903"/>
                    <a:pt x="1178" y="7864"/>
                    <a:pt x="1204" y="7824"/>
                  </a:cubicBezTo>
                  <a:cubicBezTo>
                    <a:pt x="1224" y="7792"/>
                    <a:pt x="1237" y="7740"/>
                    <a:pt x="1256" y="7649"/>
                  </a:cubicBezTo>
                  <a:cubicBezTo>
                    <a:pt x="1276" y="7538"/>
                    <a:pt x="1308" y="7441"/>
                    <a:pt x="1347" y="7343"/>
                  </a:cubicBezTo>
                  <a:lnTo>
                    <a:pt x="1425" y="7187"/>
                  </a:lnTo>
                  <a:cubicBezTo>
                    <a:pt x="1529" y="6986"/>
                    <a:pt x="1614" y="6777"/>
                    <a:pt x="1685" y="6569"/>
                  </a:cubicBezTo>
                  <a:cubicBezTo>
                    <a:pt x="1698" y="6511"/>
                    <a:pt x="1718" y="6472"/>
                    <a:pt x="1744" y="6452"/>
                  </a:cubicBezTo>
                  <a:cubicBezTo>
                    <a:pt x="1750" y="6446"/>
                    <a:pt x="1757" y="6446"/>
                    <a:pt x="1770" y="6439"/>
                  </a:cubicBezTo>
                  <a:cubicBezTo>
                    <a:pt x="1789" y="6420"/>
                    <a:pt x="1822" y="6407"/>
                    <a:pt x="1854" y="6407"/>
                  </a:cubicBezTo>
                  <a:cubicBezTo>
                    <a:pt x="1906" y="6413"/>
                    <a:pt x="1939" y="6446"/>
                    <a:pt x="1958" y="6498"/>
                  </a:cubicBezTo>
                  <a:cubicBezTo>
                    <a:pt x="1965" y="6537"/>
                    <a:pt x="1971" y="6582"/>
                    <a:pt x="1958" y="6647"/>
                  </a:cubicBezTo>
                  <a:cubicBezTo>
                    <a:pt x="1926" y="7044"/>
                    <a:pt x="1919" y="7369"/>
                    <a:pt x="1932" y="7610"/>
                  </a:cubicBezTo>
                  <a:cubicBezTo>
                    <a:pt x="1945" y="7688"/>
                    <a:pt x="1958" y="7746"/>
                    <a:pt x="1978" y="7785"/>
                  </a:cubicBezTo>
                  <a:cubicBezTo>
                    <a:pt x="1997" y="7824"/>
                    <a:pt x="2024" y="7851"/>
                    <a:pt x="2056" y="7864"/>
                  </a:cubicBezTo>
                  <a:cubicBezTo>
                    <a:pt x="2108" y="7785"/>
                    <a:pt x="2154" y="7681"/>
                    <a:pt x="2186" y="7558"/>
                  </a:cubicBezTo>
                  <a:cubicBezTo>
                    <a:pt x="2199" y="7519"/>
                    <a:pt x="2219" y="7402"/>
                    <a:pt x="2251" y="7207"/>
                  </a:cubicBezTo>
                  <a:cubicBezTo>
                    <a:pt x="2316" y="6868"/>
                    <a:pt x="2420" y="6543"/>
                    <a:pt x="2563" y="6238"/>
                  </a:cubicBezTo>
                  <a:cubicBezTo>
                    <a:pt x="2602" y="6147"/>
                    <a:pt x="2648" y="6088"/>
                    <a:pt x="2687" y="6056"/>
                  </a:cubicBezTo>
                  <a:cubicBezTo>
                    <a:pt x="2719" y="6030"/>
                    <a:pt x="2765" y="6017"/>
                    <a:pt x="2810" y="6004"/>
                  </a:cubicBezTo>
                  <a:cubicBezTo>
                    <a:pt x="2843" y="5997"/>
                    <a:pt x="2882" y="5990"/>
                    <a:pt x="2941" y="5977"/>
                  </a:cubicBezTo>
                  <a:cubicBezTo>
                    <a:pt x="2947" y="5977"/>
                    <a:pt x="3006" y="5964"/>
                    <a:pt x="3116" y="5938"/>
                  </a:cubicBezTo>
                  <a:cubicBezTo>
                    <a:pt x="3181" y="5919"/>
                    <a:pt x="3240" y="5906"/>
                    <a:pt x="3285" y="5906"/>
                  </a:cubicBezTo>
                  <a:cubicBezTo>
                    <a:pt x="3305" y="5906"/>
                    <a:pt x="3318" y="5912"/>
                    <a:pt x="3324" y="5925"/>
                  </a:cubicBezTo>
                  <a:cubicBezTo>
                    <a:pt x="3324" y="5938"/>
                    <a:pt x="3311" y="5951"/>
                    <a:pt x="3285" y="5964"/>
                  </a:cubicBezTo>
                  <a:cubicBezTo>
                    <a:pt x="3175" y="5997"/>
                    <a:pt x="3045" y="6023"/>
                    <a:pt x="2901" y="6049"/>
                  </a:cubicBezTo>
                  <a:cubicBezTo>
                    <a:pt x="2830" y="6062"/>
                    <a:pt x="2771" y="6082"/>
                    <a:pt x="2739" y="6108"/>
                  </a:cubicBezTo>
                  <a:cubicBezTo>
                    <a:pt x="2700" y="6134"/>
                    <a:pt x="2667" y="6179"/>
                    <a:pt x="2628" y="6244"/>
                  </a:cubicBezTo>
                  <a:cubicBezTo>
                    <a:pt x="2492" y="6524"/>
                    <a:pt x="2375" y="6881"/>
                    <a:pt x="2284" y="7324"/>
                  </a:cubicBezTo>
                  <a:cubicBezTo>
                    <a:pt x="2251" y="7454"/>
                    <a:pt x="2232" y="7538"/>
                    <a:pt x="2225" y="7577"/>
                  </a:cubicBezTo>
                  <a:cubicBezTo>
                    <a:pt x="2193" y="7675"/>
                    <a:pt x="2167" y="7759"/>
                    <a:pt x="2134" y="7831"/>
                  </a:cubicBezTo>
                  <a:cubicBezTo>
                    <a:pt x="2128" y="7844"/>
                    <a:pt x="2121" y="7864"/>
                    <a:pt x="2108" y="7877"/>
                  </a:cubicBezTo>
                  <a:lnTo>
                    <a:pt x="2115" y="7877"/>
                  </a:lnTo>
                  <a:cubicBezTo>
                    <a:pt x="2193" y="7877"/>
                    <a:pt x="2251" y="7798"/>
                    <a:pt x="2297" y="7655"/>
                  </a:cubicBezTo>
                  <a:cubicBezTo>
                    <a:pt x="2381" y="7324"/>
                    <a:pt x="2485" y="6960"/>
                    <a:pt x="2602" y="6563"/>
                  </a:cubicBezTo>
                  <a:cubicBezTo>
                    <a:pt x="2635" y="6452"/>
                    <a:pt x="2667" y="6374"/>
                    <a:pt x="2713" y="6335"/>
                  </a:cubicBezTo>
                  <a:cubicBezTo>
                    <a:pt x="2752" y="6296"/>
                    <a:pt x="2810" y="6270"/>
                    <a:pt x="2882" y="6257"/>
                  </a:cubicBezTo>
                  <a:cubicBezTo>
                    <a:pt x="2921" y="6251"/>
                    <a:pt x="2986" y="6244"/>
                    <a:pt x="3077" y="6244"/>
                  </a:cubicBezTo>
                  <a:cubicBezTo>
                    <a:pt x="3253" y="6251"/>
                    <a:pt x="3389" y="6257"/>
                    <a:pt x="3480" y="6270"/>
                  </a:cubicBezTo>
                  <a:lnTo>
                    <a:pt x="3493" y="6270"/>
                  </a:lnTo>
                  <a:cubicBezTo>
                    <a:pt x="3493" y="6257"/>
                    <a:pt x="3493" y="6244"/>
                    <a:pt x="3487" y="6231"/>
                  </a:cubicBezTo>
                  <a:lnTo>
                    <a:pt x="3441" y="6075"/>
                  </a:lnTo>
                  <a:lnTo>
                    <a:pt x="3415" y="6030"/>
                  </a:lnTo>
                  <a:lnTo>
                    <a:pt x="3363" y="5873"/>
                  </a:lnTo>
                  <a:cubicBezTo>
                    <a:pt x="3337" y="5821"/>
                    <a:pt x="3318" y="5782"/>
                    <a:pt x="3305" y="5763"/>
                  </a:cubicBezTo>
                  <a:cubicBezTo>
                    <a:pt x="3272" y="5724"/>
                    <a:pt x="3227" y="5685"/>
                    <a:pt x="3168" y="5652"/>
                  </a:cubicBezTo>
                  <a:cubicBezTo>
                    <a:pt x="3162" y="5646"/>
                    <a:pt x="3162" y="5646"/>
                    <a:pt x="3155" y="5639"/>
                  </a:cubicBezTo>
                  <a:cubicBezTo>
                    <a:pt x="3136" y="5659"/>
                    <a:pt x="3110" y="5672"/>
                    <a:pt x="3077" y="5685"/>
                  </a:cubicBezTo>
                  <a:cubicBezTo>
                    <a:pt x="2976" y="5732"/>
                    <a:pt x="2872" y="5755"/>
                    <a:pt x="2763" y="5755"/>
                  </a:cubicBezTo>
                  <a:cubicBezTo>
                    <a:pt x="2690" y="5755"/>
                    <a:pt x="2615" y="5745"/>
                    <a:pt x="2537" y="5724"/>
                  </a:cubicBezTo>
                  <a:cubicBezTo>
                    <a:pt x="2349" y="5678"/>
                    <a:pt x="2199" y="5574"/>
                    <a:pt x="2095" y="5431"/>
                  </a:cubicBezTo>
                  <a:close/>
                  <a:moveTo>
                    <a:pt x="1269" y="5932"/>
                  </a:moveTo>
                  <a:cubicBezTo>
                    <a:pt x="1217" y="6147"/>
                    <a:pt x="1133" y="6309"/>
                    <a:pt x="1009" y="6407"/>
                  </a:cubicBezTo>
                  <a:cubicBezTo>
                    <a:pt x="963" y="6446"/>
                    <a:pt x="911" y="6478"/>
                    <a:pt x="853" y="6498"/>
                  </a:cubicBezTo>
                  <a:lnTo>
                    <a:pt x="560" y="7415"/>
                  </a:lnTo>
                  <a:cubicBezTo>
                    <a:pt x="547" y="7447"/>
                    <a:pt x="528" y="7499"/>
                    <a:pt x="502" y="7564"/>
                  </a:cubicBezTo>
                  <a:cubicBezTo>
                    <a:pt x="502" y="7564"/>
                    <a:pt x="495" y="7603"/>
                    <a:pt x="482" y="7668"/>
                  </a:cubicBezTo>
                  <a:cubicBezTo>
                    <a:pt x="476" y="7714"/>
                    <a:pt x="463" y="7746"/>
                    <a:pt x="443" y="7772"/>
                  </a:cubicBezTo>
                  <a:cubicBezTo>
                    <a:pt x="437" y="7785"/>
                    <a:pt x="417" y="7811"/>
                    <a:pt x="391" y="7837"/>
                  </a:cubicBezTo>
                  <a:cubicBezTo>
                    <a:pt x="378" y="7844"/>
                    <a:pt x="372" y="7851"/>
                    <a:pt x="365" y="7857"/>
                  </a:cubicBezTo>
                  <a:cubicBezTo>
                    <a:pt x="372" y="7864"/>
                    <a:pt x="372" y="7864"/>
                    <a:pt x="378" y="7870"/>
                  </a:cubicBezTo>
                  <a:lnTo>
                    <a:pt x="424" y="7922"/>
                  </a:lnTo>
                  <a:cubicBezTo>
                    <a:pt x="437" y="7935"/>
                    <a:pt x="456" y="7948"/>
                    <a:pt x="476" y="7948"/>
                  </a:cubicBezTo>
                  <a:cubicBezTo>
                    <a:pt x="502" y="7942"/>
                    <a:pt x="534" y="7929"/>
                    <a:pt x="573" y="7916"/>
                  </a:cubicBezTo>
                  <a:lnTo>
                    <a:pt x="573" y="7864"/>
                  </a:lnTo>
                  <a:cubicBezTo>
                    <a:pt x="573" y="7675"/>
                    <a:pt x="619" y="7460"/>
                    <a:pt x="710" y="7220"/>
                  </a:cubicBezTo>
                  <a:lnTo>
                    <a:pt x="768" y="7025"/>
                  </a:lnTo>
                  <a:lnTo>
                    <a:pt x="794" y="6868"/>
                  </a:lnTo>
                  <a:cubicBezTo>
                    <a:pt x="807" y="6810"/>
                    <a:pt x="820" y="6751"/>
                    <a:pt x="840" y="6699"/>
                  </a:cubicBezTo>
                  <a:cubicBezTo>
                    <a:pt x="853" y="6641"/>
                    <a:pt x="872" y="6602"/>
                    <a:pt x="892" y="6576"/>
                  </a:cubicBezTo>
                  <a:cubicBezTo>
                    <a:pt x="918" y="6556"/>
                    <a:pt x="944" y="6550"/>
                    <a:pt x="983" y="6550"/>
                  </a:cubicBezTo>
                  <a:cubicBezTo>
                    <a:pt x="1015" y="6556"/>
                    <a:pt x="1041" y="6569"/>
                    <a:pt x="1061" y="6589"/>
                  </a:cubicBezTo>
                  <a:cubicBezTo>
                    <a:pt x="1087" y="6628"/>
                    <a:pt x="1100" y="6673"/>
                    <a:pt x="1087" y="6738"/>
                  </a:cubicBezTo>
                  <a:cubicBezTo>
                    <a:pt x="1080" y="6771"/>
                    <a:pt x="1061" y="6823"/>
                    <a:pt x="1035" y="6881"/>
                  </a:cubicBezTo>
                  <a:cubicBezTo>
                    <a:pt x="1022" y="6927"/>
                    <a:pt x="1009" y="6986"/>
                    <a:pt x="989" y="7070"/>
                  </a:cubicBezTo>
                  <a:cubicBezTo>
                    <a:pt x="983" y="7116"/>
                    <a:pt x="963" y="7168"/>
                    <a:pt x="944" y="7233"/>
                  </a:cubicBezTo>
                  <a:cubicBezTo>
                    <a:pt x="931" y="7265"/>
                    <a:pt x="911" y="7317"/>
                    <a:pt x="885" y="7382"/>
                  </a:cubicBezTo>
                  <a:cubicBezTo>
                    <a:pt x="853" y="7486"/>
                    <a:pt x="827" y="7577"/>
                    <a:pt x="807" y="7662"/>
                  </a:cubicBezTo>
                  <a:cubicBezTo>
                    <a:pt x="775" y="7798"/>
                    <a:pt x="775" y="7909"/>
                    <a:pt x="801" y="7994"/>
                  </a:cubicBezTo>
                  <a:cubicBezTo>
                    <a:pt x="807" y="8007"/>
                    <a:pt x="814" y="8020"/>
                    <a:pt x="820" y="8026"/>
                  </a:cubicBezTo>
                  <a:cubicBezTo>
                    <a:pt x="829" y="8032"/>
                    <a:pt x="838" y="8035"/>
                    <a:pt x="848" y="8035"/>
                  </a:cubicBezTo>
                  <a:cubicBezTo>
                    <a:pt x="860" y="8035"/>
                    <a:pt x="874" y="8030"/>
                    <a:pt x="892" y="8020"/>
                  </a:cubicBezTo>
                  <a:lnTo>
                    <a:pt x="996" y="7968"/>
                  </a:lnTo>
                  <a:cubicBezTo>
                    <a:pt x="1002" y="7961"/>
                    <a:pt x="1002" y="7955"/>
                    <a:pt x="1009" y="7948"/>
                  </a:cubicBezTo>
                  <a:cubicBezTo>
                    <a:pt x="1106" y="7727"/>
                    <a:pt x="1172" y="7551"/>
                    <a:pt x="1198" y="7415"/>
                  </a:cubicBezTo>
                  <a:lnTo>
                    <a:pt x="1243" y="7220"/>
                  </a:lnTo>
                  <a:cubicBezTo>
                    <a:pt x="1250" y="7200"/>
                    <a:pt x="1269" y="7148"/>
                    <a:pt x="1302" y="7083"/>
                  </a:cubicBezTo>
                  <a:lnTo>
                    <a:pt x="1425" y="6810"/>
                  </a:lnTo>
                  <a:cubicBezTo>
                    <a:pt x="1542" y="6569"/>
                    <a:pt x="1607" y="6381"/>
                    <a:pt x="1633" y="6231"/>
                  </a:cubicBezTo>
                  <a:cubicBezTo>
                    <a:pt x="1633" y="6225"/>
                    <a:pt x="1633" y="6218"/>
                    <a:pt x="1640" y="6212"/>
                  </a:cubicBezTo>
                  <a:lnTo>
                    <a:pt x="1640" y="6212"/>
                  </a:lnTo>
                  <a:cubicBezTo>
                    <a:pt x="1628" y="6214"/>
                    <a:pt x="1618" y="6214"/>
                    <a:pt x="1608" y="6214"/>
                  </a:cubicBezTo>
                  <a:cubicBezTo>
                    <a:pt x="1585" y="6214"/>
                    <a:pt x="1565" y="6210"/>
                    <a:pt x="1542" y="6205"/>
                  </a:cubicBezTo>
                  <a:cubicBezTo>
                    <a:pt x="1484" y="6192"/>
                    <a:pt x="1432" y="6160"/>
                    <a:pt x="1380" y="6101"/>
                  </a:cubicBezTo>
                  <a:cubicBezTo>
                    <a:pt x="1354" y="6069"/>
                    <a:pt x="1315" y="6010"/>
                    <a:pt x="1269" y="5932"/>
                  </a:cubicBezTo>
                  <a:close/>
                  <a:moveTo>
                    <a:pt x="10913" y="14222"/>
                  </a:moveTo>
                  <a:cubicBezTo>
                    <a:pt x="10950" y="14222"/>
                    <a:pt x="10984" y="14229"/>
                    <a:pt x="11018" y="14243"/>
                  </a:cubicBezTo>
                  <a:cubicBezTo>
                    <a:pt x="11025" y="14243"/>
                    <a:pt x="11025" y="14250"/>
                    <a:pt x="11018" y="14263"/>
                  </a:cubicBezTo>
                  <a:lnTo>
                    <a:pt x="11012" y="14282"/>
                  </a:lnTo>
                  <a:cubicBezTo>
                    <a:pt x="10992" y="14282"/>
                    <a:pt x="10972" y="14282"/>
                    <a:pt x="10959" y="14289"/>
                  </a:cubicBezTo>
                  <a:lnTo>
                    <a:pt x="10881" y="14289"/>
                  </a:lnTo>
                  <a:lnTo>
                    <a:pt x="10855" y="14282"/>
                  </a:lnTo>
                  <a:cubicBezTo>
                    <a:pt x="10842" y="14269"/>
                    <a:pt x="10836" y="14263"/>
                    <a:pt x="10836" y="14256"/>
                  </a:cubicBezTo>
                  <a:cubicBezTo>
                    <a:pt x="10836" y="14250"/>
                    <a:pt x="10842" y="14243"/>
                    <a:pt x="10849" y="14230"/>
                  </a:cubicBezTo>
                  <a:lnTo>
                    <a:pt x="10875" y="14224"/>
                  </a:lnTo>
                  <a:cubicBezTo>
                    <a:pt x="10888" y="14222"/>
                    <a:pt x="10901" y="14222"/>
                    <a:pt x="10913" y="14222"/>
                  </a:cubicBezTo>
                  <a:close/>
                  <a:moveTo>
                    <a:pt x="11330" y="14204"/>
                  </a:moveTo>
                  <a:cubicBezTo>
                    <a:pt x="11350" y="14204"/>
                    <a:pt x="11376" y="14217"/>
                    <a:pt x="11395" y="14243"/>
                  </a:cubicBezTo>
                  <a:lnTo>
                    <a:pt x="11421" y="14256"/>
                  </a:lnTo>
                  <a:cubicBezTo>
                    <a:pt x="11428" y="14263"/>
                    <a:pt x="11434" y="14269"/>
                    <a:pt x="11434" y="14276"/>
                  </a:cubicBezTo>
                  <a:cubicBezTo>
                    <a:pt x="11434" y="14289"/>
                    <a:pt x="11421" y="14302"/>
                    <a:pt x="11402" y="14309"/>
                  </a:cubicBezTo>
                  <a:lnTo>
                    <a:pt x="11369" y="14309"/>
                  </a:lnTo>
                  <a:cubicBezTo>
                    <a:pt x="11337" y="14302"/>
                    <a:pt x="11311" y="14282"/>
                    <a:pt x="11298" y="14256"/>
                  </a:cubicBezTo>
                  <a:lnTo>
                    <a:pt x="11291" y="14243"/>
                  </a:lnTo>
                  <a:cubicBezTo>
                    <a:pt x="11291" y="14230"/>
                    <a:pt x="11291" y="14224"/>
                    <a:pt x="11304" y="14217"/>
                  </a:cubicBezTo>
                  <a:cubicBezTo>
                    <a:pt x="11311" y="14211"/>
                    <a:pt x="11317" y="14211"/>
                    <a:pt x="11330" y="14211"/>
                  </a:cubicBezTo>
                  <a:lnTo>
                    <a:pt x="11330" y="14204"/>
                  </a:lnTo>
                  <a:close/>
                  <a:moveTo>
                    <a:pt x="10643" y="14361"/>
                  </a:moveTo>
                  <a:lnTo>
                    <a:pt x="10643" y="14361"/>
                  </a:lnTo>
                  <a:cubicBezTo>
                    <a:pt x="10661" y="14368"/>
                    <a:pt x="10667" y="14374"/>
                    <a:pt x="10667" y="14380"/>
                  </a:cubicBezTo>
                  <a:cubicBezTo>
                    <a:pt x="10667" y="14380"/>
                    <a:pt x="10667" y="14387"/>
                    <a:pt x="10660" y="14393"/>
                  </a:cubicBezTo>
                  <a:lnTo>
                    <a:pt x="10654" y="14413"/>
                  </a:lnTo>
                  <a:lnTo>
                    <a:pt x="10641" y="14419"/>
                  </a:lnTo>
                  <a:lnTo>
                    <a:pt x="10628" y="14426"/>
                  </a:lnTo>
                  <a:lnTo>
                    <a:pt x="10569" y="14426"/>
                  </a:lnTo>
                  <a:lnTo>
                    <a:pt x="10550" y="14419"/>
                  </a:lnTo>
                  <a:lnTo>
                    <a:pt x="10543" y="14406"/>
                  </a:lnTo>
                  <a:cubicBezTo>
                    <a:pt x="10543" y="14406"/>
                    <a:pt x="10543" y="14400"/>
                    <a:pt x="10543" y="14393"/>
                  </a:cubicBezTo>
                  <a:cubicBezTo>
                    <a:pt x="10550" y="14387"/>
                    <a:pt x="10556" y="14380"/>
                    <a:pt x="10569" y="14374"/>
                  </a:cubicBezTo>
                  <a:lnTo>
                    <a:pt x="10643" y="14361"/>
                  </a:lnTo>
                  <a:close/>
                  <a:moveTo>
                    <a:pt x="9154" y="14345"/>
                  </a:moveTo>
                  <a:cubicBezTo>
                    <a:pt x="9174" y="14345"/>
                    <a:pt x="9196" y="14351"/>
                    <a:pt x="9210" y="14361"/>
                  </a:cubicBezTo>
                  <a:lnTo>
                    <a:pt x="9230" y="14374"/>
                  </a:lnTo>
                  <a:cubicBezTo>
                    <a:pt x="9230" y="14387"/>
                    <a:pt x="9223" y="14400"/>
                    <a:pt x="9210" y="14406"/>
                  </a:cubicBezTo>
                  <a:lnTo>
                    <a:pt x="9171" y="14419"/>
                  </a:lnTo>
                  <a:cubicBezTo>
                    <a:pt x="9158" y="14419"/>
                    <a:pt x="9151" y="14426"/>
                    <a:pt x="9132" y="14432"/>
                  </a:cubicBezTo>
                  <a:lnTo>
                    <a:pt x="9099" y="14432"/>
                  </a:lnTo>
                  <a:cubicBezTo>
                    <a:pt x="9080" y="14432"/>
                    <a:pt x="9067" y="14426"/>
                    <a:pt x="9060" y="14419"/>
                  </a:cubicBezTo>
                  <a:cubicBezTo>
                    <a:pt x="9047" y="14406"/>
                    <a:pt x="9041" y="14400"/>
                    <a:pt x="9054" y="14387"/>
                  </a:cubicBezTo>
                  <a:lnTo>
                    <a:pt x="9093" y="14361"/>
                  </a:lnTo>
                  <a:cubicBezTo>
                    <a:pt x="9112" y="14354"/>
                    <a:pt x="9125" y="14354"/>
                    <a:pt x="9125" y="14354"/>
                  </a:cubicBezTo>
                  <a:lnTo>
                    <a:pt x="9132" y="14348"/>
                  </a:lnTo>
                  <a:cubicBezTo>
                    <a:pt x="9139" y="14346"/>
                    <a:pt x="9146" y="14345"/>
                    <a:pt x="9154" y="14345"/>
                  </a:cubicBezTo>
                  <a:close/>
                  <a:moveTo>
                    <a:pt x="8757" y="14460"/>
                  </a:moveTo>
                  <a:cubicBezTo>
                    <a:pt x="8765" y="14460"/>
                    <a:pt x="8773" y="14462"/>
                    <a:pt x="8781" y="14465"/>
                  </a:cubicBezTo>
                  <a:lnTo>
                    <a:pt x="8787" y="14471"/>
                  </a:lnTo>
                  <a:cubicBezTo>
                    <a:pt x="8781" y="14497"/>
                    <a:pt x="8768" y="14510"/>
                    <a:pt x="8748" y="14523"/>
                  </a:cubicBezTo>
                  <a:lnTo>
                    <a:pt x="8709" y="14549"/>
                  </a:lnTo>
                  <a:cubicBezTo>
                    <a:pt x="8696" y="14556"/>
                    <a:pt x="8683" y="14575"/>
                    <a:pt x="8664" y="14595"/>
                  </a:cubicBezTo>
                  <a:cubicBezTo>
                    <a:pt x="8654" y="14600"/>
                    <a:pt x="8645" y="14602"/>
                    <a:pt x="8636" y="14602"/>
                  </a:cubicBezTo>
                  <a:cubicBezTo>
                    <a:pt x="8623" y="14602"/>
                    <a:pt x="8611" y="14596"/>
                    <a:pt x="8599" y="14588"/>
                  </a:cubicBezTo>
                  <a:cubicBezTo>
                    <a:pt x="8592" y="14569"/>
                    <a:pt x="8599" y="14549"/>
                    <a:pt x="8618" y="14536"/>
                  </a:cubicBezTo>
                  <a:cubicBezTo>
                    <a:pt x="8638" y="14536"/>
                    <a:pt x="8644" y="14530"/>
                    <a:pt x="8651" y="14523"/>
                  </a:cubicBezTo>
                  <a:lnTo>
                    <a:pt x="8670" y="14504"/>
                  </a:lnTo>
                  <a:lnTo>
                    <a:pt x="8690" y="14491"/>
                  </a:lnTo>
                  <a:lnTo>
                    <a:pt x="8722" y="14471"/>
                  </a:lnTo>
                  <a:cubicBezTo>
                    <a:pt x="8734" y="14463"/>
                    <a:pt x="8745" y="14460"/>
                    <a:pt x="8757" y="14460"/>
                  </a:cubicBezTo>
                  <a:close/>
                  <a:moveTo>
                    <a:pt x="10485" y="14510"/>
                  </a:moveTo>
                  <a:cubicBezTo>
                    <a:pt x="10498" y="14510"/>
                    <a:pt x="10504" y="14510"/>
                    <a:pt x="10504" y="14523"/>
                  </a:cubicBezTo>
                  <a:cubicBezTo>
                    <a:pt x="10498" y="14543"/>
                    <a:pt x="10491" y="14556"/>
                    <a:pt x="10491" y="14562"/>
                  </a:cubicBezTo>
                  <a:lnTo>
                    <a:pt x="10498" y="14575"/>
                  </a:lnTo>
                  <a:lnTo>
                    <a:pt x="10491" y="14588"/>
                  </a:lnTo>
                  <a:lnTo>
                    <a:pt x="10478" y="14621"/>
                  </a:lnTo>
                  <a:cubicBezTo>
                    <a:pt x="10472" y="14634"/>
                    <a:pt x="10472" y="14640"/>
                    <a:pt x="10472" y="14653"/>
                  </a:cubicBezTo>
                  <a:cubicBezTo>
                    <a:pt x="10465" y="14653"/>
                    <a:pt x="10459" y="14660"/>
                    <a:pt x="10452" y="14660"/>
                  </a:cubicBezTo>
                  <a:cubicBezTo>
                    <a:pt x="10433" y="14660"/>
                    <a:pt x="10426" y="14660"/>
                    <a:pt x="10426" y="14653"/>
                  </a:cubicBezTo>
                  <a:cubicBezTo>
                    <a:pt x="10420" y="14653"/>
                    <a:pt x="10413" y="14640"/>
                    <a:pt x="10413" y="14627"/>
                  </a:cubicBezTo>
                  <a:lnTo>
                    <a:pt x="10413" y="14575"/>
                  </a:lnTo>
                  <a:lnTo>
                    <a:pt x="10413" y="14569"/>
                  </a:lnTo>
                  <a:lnTo>
                    <a:pt x="10420" y="14556"/>
                  </a:lnTo>
                  <a:lnTo>
                    <a:pt x="10465" y="14510"/>
                  </a:lnTo>
                  <a:close/>
                  <a:moveTo>
                    <a:pt x="9388" y="14505"/>
                  </a:moveTo>
                  <a:cubicBezTo>
                    <a:pt x="9392" y="14505"/>
                    <a:pt x="9395" y="14507"/>
                    <a:pt x="9399" y="14510"/>
                  </a:cubicBezTo>
                  <a:cubicBezTo>
                    <a:pt x="9399" y="14510"/>
                    <a:pt x="9405" y="14517"/>
                    <a:pt x="9412" y="14536"/>
                  </a:cubicBezTo>
                  <a:cubicBezTo>
                    <a:pt x="9412" y="14562"/>
                    <a:pt x="9438" y="14595"/>
                    <a:pt x="9477" y="14634"/>
                  </a:cubicBezTo>
                  <a:cubicBezTo>
                    <a:pt x="9483" y="14640"/>
                    <a:pt x="9490" y="14647"/>
                    <a:pt x="9490" y="14660"/>
                  </a:cubicBezTo>
                  <a:cubicBezTo>
                    <a:pt x="9485" y="14674"/>
                    <a:pt x="9476" y="14682"/>
                    <a:pt x="9461" y="14682"/>
                  </a:cubicBezTo>
                  <a:cubicBezTo>
                    <a:pt x="9456" y="14682"/>
                    <a:pt x="9451" y="14681"/>
                    <a:pt x="9444" y="14679"/>
                  </a:cubicBezTo>
                  <a:cubicBezTo>
                    <a:pt x="9438" y="14679"/>
                    <a:pt x="9425" y="14666"/>
                    <a:pt x="9412" y="14647"/>
                  </a:cubicBezTo>
                  <a:lnTo>
                    <a:pt x="9379" y="14614"/>
                  </a:lnTo>
                  <a:lnTo>
                    <a:pt x="9360" y="14588"/>
                  </a:lnTo>
                  <a:cubicBezTo>
                    <a:pt x="9353" y="14575"/>
                    <a:pt x="9360" y="14556"/>
                    <a:pt x="9366" y="14530"/>
                  </a:cubicBezTo>
                  <a:lnTo>
                    <a:pt x="9373" y="14510"/>
                  </a:lnTo>
                  <a:cubicBezTo>
                    <a:pt x="9379" y="14507"/>
                    <a:pt x="9384" y="14505"/>
                    <a:pt x="9388" y="14505"/>
                  </a:cubicBezTo>
                  <a:close/>
                  <a:moveTo>
                    <a:pt x="8378" y="14677"/>
                  </a:moveTo>
                  <a:cubicBezTo>
                    <a:pt x="8380" y="14677"/>
                    <a:pt x="8382" y="14677"/>
                    <a:pt x="8384" y="14679"/>
                  </a:cubicBezTo>
                  <a:cubicBezTo>
                    <a:pt x="8391" y="14679"/>
                    <a:pt x="8391" y="14686"/>
                    <a:pt x="8397" y="14699"/>
                  </a:cubicBezTo>
                  <a:cubicBezTo>
                    <a:pt x="8404" y="14718"/>
                    <a:pt x="8404" y="14738"/>
                    <a:pt x="8397" y="14744"/>
                  </a:cubicBezTo>
                  <a:cubicBezTo>
                    <a:pt x="8391" y="14757"/>
                    <a:pt x="8378" y="14764"/>
                    <a:pt x="8378" y="14770"/>
                  </a:cubicBezTo>
                  <a:lnTo>
                    <a:pt x="8365" y="14796"/>
                  </a:lnTo>
                  <a:lnTo>
                    <a:pt x="8352" y="14809"/>
                  </a:lnTo>
                  <a:cubicBezTo>
                    <a:pt x="8339" y="14822"/>
                    <a:pt x="8326" y="14835"/>
                    <a:pt x="8313" y="14861"/>
                  </a:cubicBezTo>
                  <a:cubicBezTo>
                    <a:pt x="8303" y="14871"/>
                    <a:pt x="8290" y="14877"/>
                    <a:pt x="8276" y="14877"/>
                  </a:cubicBezTo>
                  <a:cubicBezTo>
                    <a:pt x="8271" y="14877"/>
                    <a:pt x="8266" y="14876"/>
                    <a:pt x="8260" y="14874"/>
                  </a:cubicBezTo>
                  <a:cubicBezTo>
                    <a:pt x="8247" y="14861"/>
                    <a:pt x="8247" y="14842"/>
                    <a:pt x="8254" y="14829"/>
                  </a:cubicBezTo>
                  <a:cubicBezTo>
                    <a:pt x="8254" y="14809"/>
                    <a:pt x="8260" y="14796"/>
                    <a:pt x="8273" y="14770"/>
                  </a:cubicBezTo>
                  <a:cubicBezTo>
                    <a:pt x="8293" y="14738"/>
                    <a:pt x="8313" y="14718"/>
                    <a:pt x="8319" y="14712"/>
                  </a:cubicBezTo>
                  <a:lnTo>
                    <a:pt x="8358" y="14686"/>
                  </a:lnTo>
                  <a:cubicBezTo>
                    <a:pt x="8367" y="14681"/>
                    <a:pt x="8373" y="14677"/>
                    <a:pt x="8378" y="14677"/>
                  </a:cubicBezTo>
                  <a:close/>
                  <a:moveTo>
                    <a:pt x="10445" y="14971"/>
                  </a:moveTo>
                  <a:cubicBezTo>
                    <a:pt x="10451" y="14971"/>
                    <a:pt x="10455" y="14977"/>
                    <a:pt x="10459" y="14985"/>
                  </a:cubicBezTo>
                  <a:cubicBezTo>
                    <a:pt x="10465" y="14991"/>
                    <a:pt x="10465" y="14998"/>
                    <a:pt x="10472" y="15011"/>
                  </a:cubicBezTo>
                  <a:lnTo>
                    <a:pt x="10472" y="15056"/>
                  </a:lnTo>
                  <a:lnTo>
                    <a:pt x="10478" y="15069"/>
                  </a:lnTo>
                  <a:lnTo>
                    <a:pt x="10491" y="15089"/>
                  </a:lnTo>
                  <a:lnTo>
                    <a:pt x="10491" y="15121"/>
                  </a:lnTo>
                  <a:lnTo>
                    <a:pt x="10504" y="15147"/>
                  </a:lnTo>
                  <a:lnTo>
                    <a:pt x="10498" y="15167"/>
                  </a:lnTo>
                  <a:lnTo>
                    <a:pt x="10485" y="15180"/>
                  </a:lnTo>
                  <a:cubicBezTo>
                    <a:pt x="10478" y="15180"/>
                    <a:pt x="10472" y="15180"/>
                    <a:pt x="10459" y="15167"/>
                  </a:cubicBezTo>
                  <a:cubicBezTo>
                    <a:pt x="10446" y="15154"/>
                    <a:pt x="10439" y="15147"/>
                    <a:pt x="10433" y="15141"/>
                  </a:cubicBezTo>
                  <a:lnTo>
                    <a:pt x="10426" y="15102"/>
                  </a:lnTo>
                  <a:lnTo>
                    <a:pt x="10420" y="15089"/>
                  </a:lnTo>
                  <a:lnTo>
                    <a:pt x="10413" y="15056"/>
                  </a:lnTo>
                  <a:lnTo>
                    <a:pt x="10426" y="14998"/>
                  </a:lnTo>
                  <a:cubicBezTo>
                    <a:pt x="10433" y="14985"/>
                    <a:pt x="10433" y="14978"/>
                    <a:pt x="10433" y="14978"/>
                  </a:cubicBezTo>
                  <a:cubicBezTo>
                    <a:pt x="10438" y="14973"/>
                    <a:pt x="10442" y="14971"/>
                    <a:pt x="10445" y="14971"/>
                  </a:cubicBezTo>
                  <a:close/>
                  <a:moveTo>
                    <a:pt x="9549" y="15007"/>
                  </a:moveTo>
                  <a:cubicBezTo>
                    <a:pt x="9554" y="15007"/>
                    <a:pt x="9559" y="15012"/>
                    <a:pt x="9568" y="15024"/>
                  </a:cubicBezTo>
                  <a:lnTo>
                    <a:pt x="9581" y="15050"/>
                  </a:lnTo>
                  <a:cubicBezTo>
                    <a:pt x="9587" y="15056"/>
                    <a:pt x="9594" y="15069"/>
                    <a:pt x="9600" y="15076"/>
                  </a:cubicBezTo>
                  <a:lnTo>
                    <a:pt x="9607" y="15115"/>
                  </a:lnTo>
                  <a:cubicBezTo>
                    <a:pt x="9607" y="15121"/>
                    <a:pt x="9607" y="15128"/>
                    <a:pt x="9620" y="15147"/>
                  </a:cubicBezTo>
                  <a:lnTo>
                    <a:pt x="9620" y="15173"/>
                  </a:lnTo>
                  <a:cubicBezTo>
                    <a:pt x="9620" y="15193"/>
                    <a:pt x="9626" y="15199"/>
                    <a:pt x="9620" y="15206"/>
                  </a:cubicBezTo>
                  <a:cubicBezTo>
                    <a:pt x="9620" y="15226"/>
                    <a:pt x="9613" y="15239"/>
                    <a:pt x="9600" y="15239"/>
                  </a:cubicBezTo>
                  <a:cubicBezTo>
                    <a:pt x="9594" y="15239"/>
                    <a:pt x="9587" y="15239"/>
                    <a:pt x="9581" y="15232"/>
                  </a:cubicBezTo>
                  <a:lnTo>
                    <a:pt x="9568" y="15206"/>
                  </a:lnTo>
                  <a:lnTo>
                    <a:pt x="9535" y="15134"/>
                  </a:lnTo>
                  <a:lnTo>
                    <a:pt x="9535" y="15108"/>
                  </a:lnTo>
                  <a:cubicBezTo>
                    <a:pt x="9522" y="15095"/>
                    <a:pt x="9516" y="15082"/>
                    <a:pt x="9516" y="15076"/>
                  </a:cubicBezTo>
                  <a:cubicBezTo>
                    <a:pt x="9516" y="15069"/>
                    <a:pt x="9516" y="15063"/>
                    <a:pt x="9522" y="15050"/>
                  </a:cubicBezTo>
                  <a:lnTo>
                    <a:pt x="9529" y="15030"/>
                  </a:lnTo>
                  <a:lnTo>
                    <a:pt x="9542" y="15011"/>
                  </a:lnTo>
                  <a:cubicBezTo>
                    <a:pt x="9544" y="15009"/>
                    <a:pt x="9546" y="15007"/>
                    <a:pt x="9549" y="15007"/>
                  </a:cubicBezTo>
                  <a:close/>
                  <a:moveTo>
                    <a:pt x="2869" y="15180"/>
                  </a:moveTo>
                  <a:cubicBezTo>
                    <a:pt x="2888" y="15180"/>
                    <a:pt x="2901" y="15186"/>
                    <a:pt x="2908" y="15199"/>
                  </a:cubicBezTo>
                  <a:cubicBezTo>
                    <a:pt x="2915" y="15212"/>
                    <a:pt x="2921" y="15226"/>
                    <a:pt x="2921" y="15239"/>
                  </a:cubicBezTo>
                  <a:cubicBezTo>
                    <a:pt x="2921" y="15245"/>
                    <a:pt x="2915" y="15258"/>
                    <a:pt x="2908" y="15278"/>
                  </a:cubicBezTo>
                  <a:lnTo>
                    <a:pt x="2862" y="15278"/>
                  </a:lnTo>
                  <a:lnTo>
                    <a:pt x="2849" y="15271"/>
                  </a:lnTo>
                  <a:lnTo>
                    <a:pt x="2836" y="15258"/>
                  </a:lnTo>
                  <a:lnTo>
                    <a:pt x="2830" y="15245"/>
                  </a:lnTo>
                  <a:lnTo>
                    <a:pt x="2830" y="15206"/>
                  </a:lnTo>
                  <a:cubicBezTo>
                    <a:pt x="2830" y="15199"/>
                    <a:pt x="2836" y="15199"/>
                    <a:pt x="2843" y="15193"/>
                  </a:cubicBezTo>
                  <a:lnTo>
                    <a:pt x="2856" y="15180"/>
                  </a:lnTo>
                  <a:close/>
                  <a:moveTo>
                    <a:pt x="3071" y="15278"/>
                  </a:moveTo>
                  <a:lnTo>
                    <a:pt x="3168" y="15323"/>
                  </a:lnTo>
                  <a:lnTo>
                    <a:pt x="3233" y="15401"/>
                  </a:lnTo>
                  <a:cubicBezTo>
                    <a:pt x="3233" y="15408"/>
                    <a:pt x="3240" y="15414"/>
                    <a:pt x="3246" y="15421"/>
                  </a:cubicBezTo>
                  <a:lnTo>
                    <a:pt x="3233" y="15440"/>
                  </a:lnTo>
                  <a:cubicBezTo>
                    <a:pt x="3217" y="15448"/>
                    <a:pt x="3204" y="15454"/>
                    <a:pt x="3189" y="15454"/>
                  </a:cubicBezTo>
                  <a:cubicBezTo>
                    <a:pt x="3181" y="15454"/>
                    <a:pt x="3172" y="15452"/>
                    <a:pt x="3162" y="15447"/>
                  </a:cubicBezTo>
                  <a:cubicBezTo>
                    <a:pt x="3136" y="15440"/>
                    <a:pt x="3116" y="15421"/>
                    <a:pt x="3110" y="15388"/>
                  </a:cubicBezTo>
                  <a:cubicBezTo>
                    <a:pt x="3064" y="15382"/>
                    <a:pt x="3045" y="15349"/>
                    <a:pt x="3045" y="15304"/>
                  </a:cubicBezTo>
                  <a:cubicBezTo>
                    <a:pt x="3045" y="15284"/>
                    <a:pt x="3051" y="15278"/>
                    <a:pt x="3064" y="15278"/>
                  </a:cubicBezTo>
                  <a:cubicBezTo>
                    <a:pt x="3067" y="15281"/>
                    <a:pt x="3069" y="15282"/>
                    <a:pt x="3070" y="15282"/>
                  </a:cubicBezTo>
                  <a:cubicBezTo>
                    <a:pt x="3071" y="15282"/>
                    <a:pt x="3071" y="15281"/>
                    <a:pt x="3071" y="15278"/>
                  </a:cubicBezTo>
                  <a:close/>
                  <a:moveTo>
                    <a:pt x="9678" y="15492"/>
                  </a:moveTo>
                  <a:cubicBezTo>
                    <a:pt x="9685" y="15492"/>
                    <a:pt x="9691" y="15499"/>
                    <a:pt x="9691" y="15518"/>
                  </a:cubicBezTo>
                  <a:lnTo>
                    <a:pt x="9711" y="15629"/>
                  </a:lnTo>
                  <a:cubicBezTo>
                    <a:pt x="9717" y="15661"/>
                    <a:pt x="9717" y="15694"/>
                    <a:pt x="9711" y="15707"/>
                  </a:cubicBezTo>
                  <a:cubicBezTo>
                    <a:pt x="9724" y="15720"/>
                    <a:pt x="9724" y="15733"/>
                    <a:pt x="9724" y="15752"/>
                  </a:cubicBezTo>
                  <a:cubicBezTo>
                    <a:pt x="9724" y="15772"/>
                    <a:pt x="9717" y="15785"/>
                    <a:pt x="9704" y="15798"/>
                  </a:cubicBezTo>
                  <a:lnTo>
                    <a:pt x="9678" y="15798"/>
                  </a:lnTo>
                  <a:cubicBezTo>
                    <a:pt x="9678" y="15791"/>
                    <a:pt x="9672" y="15778"/>
                    <a:pt x="9652" y="15759"/>
                  </a:cubicBezTo>
                  <a:cubicBezTo>
                    <a:pt x="9633" y="15746"/>
                    <a:pt x="9626" y="15713"/>
                    <a:pt x="9626" y="15674"/>
                  </a:cubicBezTo>
                  <a:cubicBezTo>
                    <a:pt x="9633" y="15590"/>
                    <a:pt x="9639" y="15544"/>
                    <a:pt x="9646" y="15518"/>
                  </a:cubicBezTo>
                  <a:cubicBezTo>
                    <a:pt x="9652" y="15499"/>
                    <a:pt x="9659" y="15492"/>
                    <a:pt x="9678" y="15492"/>
                  </a:cubicBezTo>
                  <a:close/>
                  <a:moveTo>
                    <a:pt x="3253" y="15648"/>
                  </a:moveTo>
                  <a:cubicBezTo>
                    <a:pt x="3266" y="15655"/>
                    <a:pt x="3272" y="15661"/>
                    <a:pt x="3279" y="15681"/>
                  </a:cubicBezTo>
                  <a:cubicBezTo>
                    <a:pt x="3285" y="15700"/>
                    <a:pt x="3285" y="15720"/>
                    <a:pt x="3285" y="15739"/>
                  </a:cubicBezTo>
                  <a:lnTo>
                    <a:pt x="3285" y="15759"/>
                  </a:lnTo>
                  <a:lnTo>
                    <a:pt x="3279" y="15772"/>
                  </a:lnTo>
                  <a:cubicBezTo>
                    <a:pt x="3272" y="15798"/>
                    <a:pt x="3266" y="15811"/>
                    <a:pt x="3266" y="15811"/>
                  </a:cubicBezTo>
                  <a:lnTo>
                    <a:pt x="3227" y="15817"/>
                  </a:lnTo>
                  <a:cubicBezTo>
                    <a:pt x="3227" y="15791"/>
                    <a:pt x="3220" y="15772"/>
                    <a:pt x="3220" y="15759"/>
                  </a:cubicBezTo>
                  <a:lnTo>
                    <a:pt x="3214" y="15713"/>
                  </a:lnTo>
                  <a:lnTo>
                    <a:pt x="3220" y="15674"/>
                  </a:lnTo>
                  <a:cubicBezTo>
                    <a:pt x="3233" y="15655"/>
                    <a:pt x="3240" y="15648"/>
                    <a:pt x="3253" y="15648"/>
                  </a:cubicBezTo>
                  <a:close/>
                  <a:moveTo>
                    <a:pt x="10530" y="15512"/>
                  </a:moveTo>
                  <a:cubicBezTo>
                    <a:pt x="10543" y="15512"/>
                    <a:pt x="10556" y="15518"/>
                    <a:pt x="10556" y="15531"/>
                  </a:cubicBezTo>
                  <a:lnTo>
                    <a:pt x="10563" y="15564"/>
                  </a:lnTo>
                  <a:cubicBezTo>
                    <a:pt x="10563" y="15577"/>
                    <a:pt x="10569" y="15603"/>
                    <a:pt x="10582" y="15642"/>
                  </a:cubicBezTo>
                  <a:lnTo>
                    <a:pt x="10602" y="15694"/>
                  </a:lnTo>
                  <a:lnTo>
                    <a:pt x="10608" y="15739"/>
                  </a:lnTo>
                  <a:lnTo>
                    <a:pt x="10602" y="15785"/>
                  </a:lnTo>
                  <a:cubicBezTo>
                    <a:pt x="10595" y="15811"/>
                    <a:pt x="10582" y="15824"/>
                    <a:pt x="10569" y="15824"/>
                  </a:cubicBezTo>
                  <a:cubicBezTo>
                    <a:pt x="10556" y="15824"/>
                    <a:pt x="10543" y="15811"/>
                    <a:pt x="10543" y="15785"/>
                  </a:cubicBezTo>
                  <a:cubicBezTo>
                    <a:pt x="10543" y="15765"/>
                    <a:pt x="10537" y="15752"/>
                    <a:pt x="10537" y="15746"/>
                  </a:cubicBezTo>
                  <a:lnTo>
                    <a:pt x="10517" y="15720"/>
                  </a:lnTo>
                  <a:lnTo>
                    <a:pt x="10517" y="15681"/>
                  </a:lnTo>
                  <a:lnTo>
                    <a:pt x="10511" y="15655"/>
                  </a:lnTo>
                  <a:cubicBezTo>
                    <a:pt x="10498" y="15629"/>
                    <a:pt x="10498" y="15596"/>
                    <a:pt x="10511" y="15544"/>
                  </a:cubicBezTo>
                  <a:cubicBezTo>
                    <a:pt x="10511" y="15525"/>
                    <a:pt x="10517" y="15512"/>
                    <a:pt x="10530" y="15512"/>
                  </a:cubicBezTo>
                  <a:close/>
                  <a:moveTo>
                    <a:pt x="5074" y="15694"/>
                  </a:moveTo>
                  <a:cubicBezTo>
                    <a:pt x="5074" y="15700"/>
                    <a:pt x="5074" y="15707"/>
                    <a:pt x="5080" y="15720"/>
                  </a:cubicBezTo>
                  <a:cubicBezTo>
                    <a:pt x="5087" y="15726"/>
                    <a:pt x="5080" y="15739"/>
                    <a:pt x="5080" y="15752"/>
                  </a:cubicBezTo>
                  <a:cubicBezTo>
                    <a:pt x="5074" y="15765"/>
                    <a:pt x="5074" y="15798"/>
                    <a:pt x="5074" y="15843"/>
                  </a:cubicBezTo>
                  <a:cubicBezTo>
                    <a:pt x="5074" y="15882"/>
                    <a:pt x="5067" y="15915"/>
                    <a:pt x="5061" y="15934"/>
                  </a:cubicBezTo>
                  <a:lnTo>
                    <a:pt x="5028" y="15934"/>
                  </a:lnTo>
                  <a:cubicBezTo>
                    <a:pt x="5028" y="15895"/>
                    <a:pt x="5022" y="15850"/>
                    <a:pt x="5022" y="15785"/>
                  </a:cubicBezTo>
                  <a:lnTo>
                    <a:pt x="5028" y="15726"/>
                  </a:lnTo>
                  <a:cubicBezTo>
                    <a:pt x="5041" y="15700"/>
                    <a:pt x="5054" y="15694"/>
                    <a:pt x="5074" y="15694"/>
                  </a:cubicBezTo>
                  <a:close/>
                  <a:moveTo>
                    <a:pt x="3216" y="16075"/>
                  </a:moveTo>
                  <a:cubicBezTo>
                    <a:pt x="3219" y="16075"/>
                    <a:pt x="3223" y="16076"/>
                    <a:pt x="3227" y="16077"/>
                  </a:cubicBezTo>
                  <a:cubicBezTo>
                    <a:pt x="3233" y="16077"/>
                    <a:pt x="3240" y="16084"/>
                    <a:pt x="3246" y="16090"/>
                  </a:cubicBezTo>
                  <a:lnTo>
                    <a:pt x="3246" y="16123"/>
                  </a:lnTo>
                  <a:cubicBezTo>
                    <a:pt x="3253" y="16149"/>
                    <a:pt x="3253" y="16162"/>
                    <a:pt x="3253" y="16169"/>
                  </a:cubicBezTo>
                  <a:lnTo>
                    <a:pt x="3253" y="16188"/>
                  </a:lnTo>
                  <a:lnTo>
                    <a:pt x="3246" y="16221"/>
                  </a:lnTo>
                  <a:cubicBezTo>
                    <a:pt x="3246" y="16221"/>
                    <a:pt x="3240" y="16234"/>
                    <a:pt x="3233" y="16240"/>
                  </a:cubicBezTo>
                  <a:cubicBezTo>
                    <a:pt x="3214" y="16240"/>
                    <a:pt x="3201" y="16240"/>
                    <a:pt x="3194" y="16234"/>
                  </a:cubicBezTo>
                  <a:lnTo>
                    <a:pt x="3188" y="16208"/>
                  </a:lnTo>
                  <a:cubicBezTo>
                    <a:pt x="3188" y="16175"/>
                    <a:pt x="3188" y="16149"/>
                    <a:pt x="3188" y="16116"/>
                  </a:cubicBezTo>
                  <a:cubicBezTo>
                    <a:pt x="3188" y="16110"/>
                    <a:pt x="3194" y="16097"/>
                    <a:pt x="3201" y="16084"/>
                  </a:cubicBezTo>
                  <a:cubicBezTo>
                    <a:pt x="3201" y="16079"/>
                    <a:pt x="3207" y="16075"/>
                    <a:pt x="3216" y="16075"/>
                  </a:cubicBezTo>
                  <a:close/>
                  <a:moveTo>
                    <a:pt x="10589" y="16051"/>
                  </a:moveTo>
                  <a:cubicBezTo>
                    <a:pt x="10595" y="16051"/>
                    <a:pt x="10602" y="16058"/>
                    <a:pt x="10602" y="16071"/>
                  </a:cubicBezTo>
                  <a:lnTo>
                    <a:pt x="10615" y="16097"/>
                  </a:lnTo>
                  <a:lnTo>
                    <a:pt x="10621" y="16286"/>
                  </a:lnTo>
                  <a:cubicBezTo>
                    <a:pt x="10612" y="16290"/>
                    <a:pt x="10605" y="16292"/>
                    <a:pt x="10598" y="16292"/>
                  </a:cubicBezTo>
                  <a:cubicBezTo>
                    <a:pt x="10586" y="16292"/>
                    <a:pt x="10578" y="16285"/>
                    <a:pt x="10569" y="16273"/>
                  </a:cubicBezTo>
                  <a:cubicBezTo>
                    <a:pt x="10563" y="16260"/>
                    <a:pt x="10563" y="16247"/>
                    <a:pt x="10556" y="16240"/>
                  </a:cubicBezTo>
                  <a:cubicBezTo>
                    <a:pt x="10556" y="16169"/>
                    <a:pt x="10563" y="16110"/>
                    <a:pt x="10569" y="16077"/>
                  </a:cubicBezTo>
                  <a:cubicBezTo>
                    <a:pt x="10576" y="16058"/>
                    <a:pt x="10582" y="16051"/>
                    <a:pt x="10589" y="16051"/>
                  </a:cubicBezTo>
                  <a:close/>
                  <a:moveTo>
                    <a:pt x="9733" y="16125"/>
                  </a:moveTo>
                  <a:cubicBezTo>
                    <a:pt x="9737" y="16125"/>
                    <a:pt x="9740" y="16126"/>
                    <a:pt x="9743" y="16129"/>
                  </a:cubicBezTo>
                  <a:lnTo>
                    <a:pt x="9750" y="16156"/>
                  </a:lnTo>
                  <a:lnTo>
                    <a:pt x="9756" y="16195"/>
                  </a:lnTo>
                  <a:cubicBezTo>
                    <a:pt x="9750" y="16208"/>
                    <a:pt x="9750" y="16214"/>
                    <a:pt x="9756" y="16227"/>
                  </a:cubicBezTo>
                  <a:lnTo>
                    <a:pt x="9763" y="16260"/>
                  </a:lnTo>
                  <a:lnTo>
                    <a:pt x="9769" y="16286"/>
                  </a:lnTo>
                  <a:cubicBezTo>
                    <a:pt x="9769" y="16292"/>
                    <a:pt x="9769" y="16299"/>
                    <a:pt x="9776" y="16305"/>
                  </a:cubicBezTo>
                  <a:cubicBezTo>
                    <a:pt x="9782" y="16318"/>
                    <a:pt x="9782" y="16318"/>
                    <a:pt x="9776" y="16325"/>
                  </a:cubicBezTo>
                  <a:cubicBezTo>
                    <a:pt x="9776" y="16332"/>
                    <a:pt x="9774" y="16335"/>
                    <a:pt x="9768" y="16335"/>
                  </a:cubicBezTo>
                  <a:cubicBezTo>
                    <a:pt x="9764" y="16335"/>
                    <a:pt x="9758" y="16334"/>
                    <a:pt x="9750" y="16331"/>
                  </a:cubicBezTo>
                  <a:lnTo>
                    <a:pt x="9724" y="16325"/>
                  </a:lnTo>
                  <a:cubicBezTo>
                    <a:pt x="9711" y="16292"/>
                    <a:pt x="9704" y="16266"/>
                    <a:pt x="9704" y="16227"/>
                  </a:cubicBezTo>
                  <a:cubicBezTo>
                    <a:pt x="9704" y="16188"/>
                    <a:pt x="9711" y="16149"/>
                    <a:pt x="9717" y="16129"/>
                  </a:cubicBezTo>
                  <a:cubicBezTo>
                    <a:pt x="9724" y="16126"/>
                    <a:pt x="9729" y="16125"/>
                    <a:pt x="9733" y="16125"/>
                  </a:cubicBezTo>
                  <a:close/>
                  <a:moveTo>
                    <a:pt x="4985" y="16223"/>
                  </a:moveTo>
                  <a:cubicBezTo>
                    <a:pt x="4989" y="16223"/>
                    <a:pt x="4995" y="16226"/>
                    <a:pt x="5002" y="16234"/>
                  </a:cubicBezTo>
                  <a:cubicBezTo>
                    <a:pt x="5009" y="16240"/>
                    <a:pt x="5009" y="16247"/>
                    <a:pt x="5009" y="16260"/>
                  </a:cubicBezTo>
                  <a:cubicBezTo>
                    <a:pt x="5015" y="16266"/>
                    <a:pt x="5015" y="16312"/>
                    <a:pt x="5015" y="16396"/>
                  </a:cubicBezTo>
                  <a:cubicBezTo>
                    <a:pt x="5015" y="16442"/>
                    <a:pt x="5015" y="16481"/>
                    <a:pt x="5002" y="16500"/>
                  </a:cubicBezTo>
                  <a:cubicBezTo>
                    <a:pt x="4989" y="16520"/>
                    <a:pt x="4983" y="16533"/>
                    <a:pt x="4976" y="16539"/>
                  </a:cubicBezTo>
                  <a:lnTo>
                    <a:pt x="4963" y="16533"/>
                  </a:lnTo>
                  <a:cubicBezTo>
                    <a:pt x="4950" y="16520"/>
                    <a:pt x="4950" y="16507"/>
                    <a:pt x="4950" y="16500"/>
                  </a:cubicBezTo>
                  <a:cubicBezTo>
                    <a:pt x="4950" y="16500"/>
                    <a:pt x="4950" y="16487"/>
                    <a:pt x="4957" y="16468"/>
                  </a:cubicBezTo>
                  <a:cubicBezTo>
                    <a:pt x="4963" y="16448"/>
                    <a:pt x="4970" y="16422"/>
                    <a:pt x="4970" y="16390"/>
                  </a:cubicBezTo>
                  <a:cubicBezTo>
                    <a:pt x="4963" y="16344"/>
                    <a:pt x="4963" y="16292"/>
                    <a:pt x="4970" y="16247"/>
                  </a:cubicBezTo>
                  <a:lnTo>
                    <a:pt x="4976" y="16227"/>
                  </a:lnTo>
                  <a:cubicBezTo>
                    <a:pt x="4979" y="16224"/>
                    <a:pt x="4982" y="16223"/>
                    <a:pt x="4985" y="16223"/>
                  </a:cubicBezTo>
                  <a:close/>
                  <a:moveTo>
                    <a:pt x="10621" y="16448"/>
                  </a:moveTo>
                  <a:cubicBezTo>
                    <a:pt x="10628" y="16448"/>
                    <a:pt x="10634" y="16448"/>
                    <a:pt x="10647" y="16461"/>
                  </a:cubicBezTo>
                  <a:lnTo>
                    <a:pt x="10654" y="16487"/>
                  </a:lnTo>
                  <a:lnTo>
                    <a:pt x="10654" y="16546"/>
                  </a:lnTo>
                  <a:lnTo>
                    <a:pt x="10654" y="16591"/>
                  </a:lnTo>
                  <a:cubicBezTo>
                    <a:pt x="10654" y="16598"/>
                    <a:pt x="10647" y="16604"/>
                    <a:pt x="10641" y="16611"/>
                  </a:cubicBezTo>
                  <a:cubicBezTo>
                    <a:pt x="10637" y="16619"/>
                    <a:pt x="10630" y="16624"/>
                    <a:pt x="10623" y="16624"/>
                  </a:cubicBezTo>
                  <a:cubicBezTo>
                    <a:pt x="10618" y="16624"/>
                    <a:pt x="10613" y="16622"/>
                    <a:pt x="10608" y="16617"/>
                  </a:cubicBezTo>
                  <a:cubicBezTo>
                    <a:pt x="10602" y="16611"/>
                    <a:pt x="10602" y="16604"/>
                    <a:pt x="10595" y="16598"/>
                  </a:cubicBezTo>
                  <a:lnTo>
                    <a:pt x="10595" y="16585"/>
                  </a:lnTo>
                  <a:lnTo>
                    <a:pt x="10595" y="16533"/>
                  </a:lnTo>
                  <a:cubicBezTo>
                    <a:pt x="10595" y="16507"/>
                    <a:pt x="10595" y="16487"/>
                    <a:pt x="10602" y="16474"/>
                  </a:cubicBezTo>
                  <a:cubicBezTo>
                    <a:pt x="10602" y="16455"/>
                    <a:pt x="10608" y="16448"/>
                    <a:pt x="10621" y="16448"/>
                  </a:cubicBezTo>
                  <a:close/>
                  <a:moveTo>
                    <a:pt x="3194" y="16487"/>
                  </a:moveTo>
                  <a:cubicBezTo>
                    <a:pt x="3207" y="16487"/>
                    <a:pt x="3214" y="16494"/>
                    <a:pt x="3220" y="16500"/>
                  </a:cubicBezTo>
                  <a:lnTo>
                    <a:pt x="3227" y="16533"/>
                  </a:lnTo>
                  <a:lnTo>
                    <a:pt x="3233" y="16585"/>
                  </a:lnTo>
                  <a:cubicBezTo>
                    <a:pt x="3233" y="16604"/>
                    <a:pt x="3233" y="16624"/>
                    <a:pt x="3227" y="16630"/>
                  </a:cubicBezTo>
                  <a:lnTo>
                    <a:pt x="3207" y="16656"/>
                  </a:lnTo>
                  <a:lnTo>
                    <a:pt x="3207" y="16682"/>
                  </a:lnTo>
                  <a:cubicBezTo>
                    <a:pt x="3207" y="16702"/>
                    <a:pt x="3201" y="16715"/>
                    <a:pt x="3194" y="16728"/>
                  </a:cubicBezTo>
                  <a:lnTo>
                    <a:pt x="3155" y="16728"/>
                  </a:lnTo>
                  <a:cubicBezTo>
                    <a:pt x="3149" y="16682"/>
                    <a:pt x="3142" y="16650"/>
                    <a:pt x="3149" y="16624"/>
                  </a:cubicBezTo>
                  <a:lnTo>
                    <a:pt x="3162" y="16598"/>
                  </a:lnTo>
                  <a:lnTo>
                    <a:pt x="3175" y="16500"/>
                  </a:lnTo>
                  <a:cubicBezTo>
                    <a:pt x="3178" y="16493"/>
                    <a:pt x="3182" y="16489"/>
                    <a:pt x="3186" y="16489"/>
                  </a:cubicBezTo>
                  <a:cubicBezTo>
                    <a:pt x="3189" y="16489"/>
                    <a:pt x="3191" y="16491"/>
                    <a:pt x="3194" y="16494"/>
                  </a:cubicBezTo>
                  <a:lnTo>
                    <a:pt x="3194" y="16487"/>
                  </a:lnTo>
                  <a:close/>
                  <a:moveTo>
                    <a:pt x="11499" y="16663"/>
                  </a:moveTo>
                  <a:lnTo>
                    <a:pt x="11499" y="16663"/>
                  </a:lnTo>
                  <a:cubicBezTo>
                    <a:pt x="11519" y="16669"/>
                    <a:pt x="11525" y="16676"/>
                    <a:pt x="11525" y="16682"/>
                  </a:cubicBezTo>
                  <a:cubicBezTo>
                    <a:pt x="11532" y="16689"/>
                    <a:pt x="11538" y="16695"/>
                    <a:pt x="11532" y="16708"/>
                  </a:cubicBezTo>
                  <a:cubicBezTo>
                    <a:pt x="11532" y="16721"/>
                    <a:pt x="11525" y="16734"/>
                    <a:pt x="11519" y="16734"/>
                  </a:cubicBezTo>
                  <a:lnTo>
                    <a:pt x="11506" y="16741"/>
                  </a:lnTo>
                  <a:lnTo>
                    <a:pt x="11499" y="16734"/>
                  </a:lnTo>
                  <a:lnTo>
                    <a:pt x="11480" y="16734"/>
                  </a:lnTo>
                  <a:lnTo>
                    <a:pt x="11473" y="16728"/>
                  </a:lnTo>
                  <a:lnTo>
                    <a:pt x="11473" y="16721"/>
                  </a:lnTo>
                  <a:lnTo>
                    <a:pt x="11473" y="16702"/>
                  </a:lnTo>
                  <a:lnTo>
                    <a:pt x="11473" y="16682"/>
                  </a:lnTo>
                  <a:cubicBezTo>
                    <a:pt x="11480" y="16669"/>
                    <a:pt x="11493" y="16669"/>
                    <a:pt x="11506" y="16669"/>
                  </a:cubicBezTo>
                  <a:lnTo>
                    <a:pt x="11499" y="16663"/>
                  </a:lnTo>
                  <a:close/>
                  <a:moveTo>
                    <a:pt x="9776" y="16572"/>
                  </a:moveTo>
                  <a:cubicBezTo>
                    <a:pt x="9789" y="16572"/>
                    <a:pt x="9795" y="16572"/>
                    <a:pt x="9808" y="16585"/>
                  </a:cubicBezTo>
                  <a:lnTo>
                    <a:pt x="9821" y="16676"/>
                  </a:lnTo>
                  <a:cubicBezTo>
                    <a:pt x="9828" y="16676"/>
                    <a:pt x="9828" y="16682"/>
                    <a:pt x="9834" y="16689"/>
                  </a:cubicBezTo>
                  <a:lnTo>
                    <a:pt x="9834" y="16708"/>
                  </a:lnTo>
                  <a:lnTo>
                    <a:pt x="9815" y="16754"/>
                  </a:lnTo>
                  <a:lnTo>
                    <a:pt x="9795" y="16760"/>
                  </a:lnTo>
                  <a:cubicBezTo>
                    <a:pt x="9789" y="16760"/>
                    <a:pt x="9782" y="16754"/>
                    <a:pt x="9776" y="16747"/>
                  </a:cubicBezTo>
                  <a:lnTo>
                    <a:pt x="9776" y="16734"/>
                  </a:lnTo>
                  <a:cubicBezTo>
                    <a:pt x="9763" y="16728"/>
                    <a:pt x="9756" y="16715"/>
                    <a:pt x="9756" y="16715"/>
                  </a:cubicBezTo>
                  <a:cubicBezTo>
                    <a:pt x="9750" y="16708"/>
                    <a:pt x="9750" y="16702"/>
                    <a:pt x="9750" y="16689"/>
                  </a:cubicBezTo>
                  <a:cubicBezTo>
                    <a:pt x="9750" y="16650"/>
                    <a:pt x="9750" y="16624"/>
                    <a:pt x="9756" y="16604"/>
                  </a:cubicBezTo>
                  <a:cubicBezTo>
                    <a:pt x="9756" y="16585"/>
                    <a:pt x="9763" y="16572"/>
                    <a:pt x="9776" y="16572"/>
                  </a:cubicBezTo>
                  <a:close/>
                  <a:moveTo>
                    <a:pt x="10751" y="16676"/>
                  </a:moveTo>
                  <a:cubicBezTo>
                    <a:pt x="10758" y="16676"/>
                    <a:pt x="10771" y="16676"/>
                    <a:pt x="10784" y="16689"/>
                  </a:cubicBezTo>
                  <a:lnTo>
                    <a:pt x="10816" y="16715"/>
                  </a:lnTo>
                  <a:cubicBezTo>
                    <a:pt x="10829" y="16728"/>
                    <a:pt x="10855" y="16728"/>
                    <a:pt x="10888" y="16728"/>
                  </a:cubicBezTo>
                  <a:cubicBezTo>
                    <a:pt x="10920" y="16728"/>
                    <a:pt x="10940" y="16734"/>
                    <a:pt x="10953" y="16747"/>
                  </a:cubicBezTo>
                  <a:cubicBezTo>
                    <a:pt x="10966" y="16754"/>
                    <a:pt x="10966" y="16760"/>
                    <a:pt x="10966" y="16773"/>
                  </a:cubicBezTo>
                  <a:cubicBezTo>
                    <a:pt x="10966" y="16773"/>
                    <a:pt x="10959" y="16780"/>
                    <a:pt x="10953" y="16793"/>
                  </a:cubicBezTo>
                  <a:lnTo>
                    <a:pt x="10927" y="16793"/>
                  </a:lnTo>
                  <a:lnTo>
                    <a:pt x="10927" y="16799"/>
                  </a:lnTo>
                  <a:cubicBezTo>
                    <a:pt x="10905" y="16804"/>
                    <a:pt x="10884" y="16806"/>
                    <a:pt x="10866" y="16806"/>
                  </a:cubicBezTo>
                  <a:cubicBezTo>
                    <a:pt x="10836" y="16806"/>
                    <a:pt x="10810" y="16801"/>
                    <a:pt x="10790" y="16793"/>
                  </a:cubicBezTo>
                  <a:cubicBezTo>
                    <a:pt x="10764" y="16780"/>
                    <a:pt x="10751" y="16767"/>
                    <a:pt x="10751" y="16754"/>
                  </a:cubicBezTo>
                  <a:lnTo>
                    <a:pt x="10745" y="16728"/>
                  </a:lnTo>
                  <a:lnTo>
                    <a:pt x="10738" y="16708"/>
                  </a:lnTo>
                  <a:cubicBezTo>
                    <a:pt x="10732" y="16695"/>
                    <a:pt x="10732" y="16689"/>
                    <a:pt x="10738" y="16682"/>
                  </a:cubicBezTo>
                  <a:lnTo>
                    <a:pt x="10751" y="16676"/>
                  </a:lnTo>
                  <a:close/>
                  <a:moveTo>
                    <a:pt x="11397" y="16723"/>
                  </a:moveTo>
                  <a:cubicBezTo>
                    <a:pt x="11407" y="16723"/>
                    <a:pt x="11415" y="16725"/>
                    <a:pt x="11421" y="16728"/>
                  </a:cubicBezTo>
                  <a:cubicBezTo>
                    <a:pt x="11428" y="16734"/>
                    <a:pt x="11428" y="16747"/>
                    <a:pt x="11428" y="16760"/>
                  </a:cubicBezTo>
                  <a:cubicBezTo>
                    <a:pt x="11428" y="16773"/>
                    <a:pt x="11421" y="16786"/>
                    <a:pt x="11408" y="16793"/>
                  </a:cubicBezTo>
                  <a:cubicBezTo>
                    <a:pt x="11389" y="16806"/>
                    <a:pt x="11350" y="16819"/>
                    <a:pt x="11291" y="16825"/>
                  </a:cubicBezTo>
                  <a:cubicBezTo>
                    <a:pt x="11252" y="16825"/>
                    <a:pt x="11220" y="16819"/>
                    <a:pt x="11207" y="16806"/>
                  </a:cubicBezTo>
                  <a:cubicBezTo>
                    <a:pt x="11181" y="16793"/>
                    <a:pt x="11168" y="16786"/>
                    <a:pt x="11161" y="16786"/>
                  </a:cubicBezTo>
                  <a:cubicBezTo>
                    <a:pt x="11148" y="16773"/>
                    <a:pt x="11148" y="16760"/>
                    <a:pt x="11161" y="16754"/>
                  </a:cubicBezTo>
                  <a:cubicBezTo>
                    <a:pt x="11165" y="16746"/>
                    <a:pt x="11169" y="16743"/>
                    <a:pt x="11174" y="16743"/>
                  </a:cubicBezTo>
                  <a:cubicBezTo>
                    <a:pt x="11177" y="16743"/>
                    <a:pt x="11182" y="16745"/>
                    <a:pt x="11187" y="16747"/>
                  </a:cubicBezTo>
                  <a:cubicBezTo>
                    <a:pt x="11203" y="16749"/>
                    <a:pt x="11219" y="16750"/>
                    <a:pt x="11235" y="16750"/>
                  </a:cubicBezTo>
                  <a:cubicBezTo>
                    <a:pt x="11281" y="16750"/>
                    <a:pt x="11324" y="16742"/>
                    <a:pt x="11363" y="16728"/>
                  </a:cubicBezTo>
                  <a:cubicBezTo>
                    <a:pt x="11376" y="16725"/>
                    <a:pt x="11387" y="16723"/>
                    <a:pt x="11397" y="16723"/>
                  </a:cubicBezTo>
                  <a:close/>
                  <a:moveTo>
                    <a:pt x="4937" y="16786"/>
                  </a:moveTo>
                  <a:cubicBezTo>
                    <a:pt x="4944" y="16786"/>
                    <a:pt x="4950" y="16793"/>
                    <a:pt x="4957" y="16799"/>
                  </a:cubicBezTo>
                  <a:cubicBezTo>
                    <a:pt x="4957" y="16812"/>
                    <a:pt x="4957" y="16832"/>
                    <a:pt x="4950" y="16858"/>
                  </a:cubicBezTo>
                  <a:lnTo>
                    <a:pt x="4944" y="16903"/>
                  </a:lnTo>
                  <a:cubicBezTo>
                    <a:pt x="4944" y="16923"/>
                    <a:pt x="4944" y="16949"/>
                    <a:pt x="4950" y="16988"/>
                  </a:cubicBezTo>
                  <a:cubicBezTo>
                    <a:pt x="4944" y="17020"/>
                    <a:pt x="4937" y="17040"/>
                    <a:pt x="4931" y="17060"/>
                  </a:cubicBezTo>
                  <a:lnTo>
                    <a:pt x="4905" y="17060"/>
                  </a:lnTo>
                  <a:cubicBezTo>
                    <a:pt x="4892" y="17040"/>
                    <a:pt x="4892" y="17014"/>
                    <a:pt x="4885" y="16981"/>
                  </a:cubicBezTo>
                  <a:cubicBezTo>
                    <a:pt x="4892" y="16949"/>
                    <a:pt x="4892" y="16923"/>
                    <a:pt x="4892" y="16903"/>
                  </a:cubicBezTo>
                  <a:cubicBezTo>
                    <a:pt x="4885" y="16884"/>
                    <a:pt x="4885" y="16871"/>
                    <a:pt x="4892" y="16851"/>
                  </a:cubicBezTo>
                  <a:lnTo>
                    <a:pt x="4911" y="16812"/>
                  </a:lnTo>
                  <a:cubicBezTo>
                    <a:pt x="4918" y="16799"/>
                    <a:pt x="4931" y="16786"/>
                    <a:pt x="4937" y="16786"/>
                  </a:cubicBezTo>
                  <a:close/>
                  <a:moveTo>
                    <a:pt x="9756" y="16981"/>
                  </a:moveTo>
                  <a:cubicBezTo>
                    <a:pt x="9769" y="16981"/>
                    <a:pt x="9776" y="16988"/>
                    <a:pt x="9782" y="16994"/>
                  </a:cubicBezTo>
                  <a:lnTo>
                    <a:pt x="9769" y="17046"/>
                  </a:lnTo>
                  <a:cubicBezTo>
                    <a:pt x="9769" y="17066"/>
                    <a:pt x="9763" y="17079"/>
                    <a:pt x="9756" y="17086"/>
                  </a:cubicBezTo>
                  <a:cubicBezTo>
                    <a:pt x="9750" y="17092"/>
                    <a:pt x="9737" y="17099"/>
                    <a:pt x="9717" y="17105"/>
                  </a:cubicBezTo>
                  <a:cubicBezTo>
                    <a:pt x="9691" y="17118"/>
                    <a:pt x="9665" y="17138"/>
                    <a:pt x="9646" y="17151"/>
                  </a:cubicBezTo>
                  <a:cubicBezTo>
                    <a:pt x="9633" y="17170"/>
                    <a:pt x="9620" y="17177"/>
                    <a:pt x="9620" y="17183"/>
                  </a:cubicBezTo>
                  <a:cubicBezTo>
                    <a:pt x="9610" y="17186"/>
                    <a:pt x="9602" y="17188"/>
                    <a:pt x="9595" y="17188"/>
                  </a:cubicBezTo>
                  <a:cubicBezTo>
                    <a:pt x="9587" y="17188"/>
                    <a:pt x="9581" y="17186"/>
                    <a:pt x="9574" y="17183"/>
                  </a:cubicBezTo>
                  <a:cubicBezTo>
                    <a:pt x="9574" y="17177"/>
                    <a:pt x="9574" y="17157"/>
                    <a:pt x="9574" y="17131"/>
                  </a:cubicBezTo>
                  <a:lnTo>
                    <a:pt x="9607" y="17066"/>
                  </a:lnTo>
                  <a:lnTo>
                    <a:pt x="9646" y="17040"/>
                  </a:lnTo>
                  <a:lnTo>
                    <a:pt x="9730" y="16994"/>
                  </a:lnTo>
                  <a:lnTo>
                    <a:pt x="9756" y="16981"/>
                  </a:lnTo>
                  <a:close/>
                  <a:moveTo>
                    <a:pt x="3188" y="16988"/>
                  </a:moveTo>
                  <a:cubicBezTo>
                    <a:pt x="3201" y="16988"/>
                    <a:pt x="3207" y="16988"/>
                    <a:pt x="3207" y="16994"/>
                  </a:cubicBezTo>
                  <a:cubicBezTo>
                    <a:pt x="3214" y="17001"/>
                    <a:pt x="3214" y="17007"/>
                    <a:pt x="3214" y="17020"/>
                  </a:cubicBezTo>
                  <a:lnTo>
                    <a:pt x="3207" y="17046"/>
                  </a:lnTo>
                  <a:lnTo>
                    <a:pt x="3201" y="17073"/>
                  </a:lnTo>
                  <a:lnTo>
                    <a:pt x="3201" y="17151"/>
                  </a:lnTo>
                  <a:lnTo>
                    <a:pt x="3201" y="17177"/>
                  </a:lnTo>
                  <a:cubicBezTo>
                    <a:pt x="3188" y="17190"/>
                    <a:pt x="3181" y="17190"/>
                    <a:pt x="3175" y="17190"/>
                  </a:cubicBezTo>
                  <a:cubicBezTo>
                    <a:pt x="3168" y="17190"/>
                    <a:pt x="3162" y="17183"/>
                    <a:pt x="3155" y="17177"/>
                  </a:cubicBezTo>
                  <a:lnTo>
                    <a:pt x="3155" y="17040"/>
                  </a:lnTo>
                  <a:cubicBezTo>
                    <a:pt x="3155" y="17027"/>
                    <a:pt x="3155" y="17020"/>
                    <a:pt x="3162" y="17014"/>
                  </a:cubicBezTo>
                  <a:lnTo>
                    <a:pt x="3188" y="16988"/>
                  </a:lnTo>
                  <a:close/>
                  <a:moveTo>
                    <a:pt x="9510" y="17252"/>
                  </a:moveTo>
                  <a:cubicBezTo>
                    <a:pt x="9522" y="17252"/>
                    <a:pt x="9530" y="17258"/>
                    <a:pt x="9535" y="17268"/>
                  </a:cubicBezTo>
                  <a:cubicBezTo>
                    <a:pt x="9535" y="17274"/>
                    <a:pt x="9535" y="17281"/>
                    <a:pt x="9516" y="17294"/>
                  </a:cubicBezTo>
                  <a:cubicBezTo>
                    <a:pt x="9509" y="17294"/>
                    <a:pt x="9503" y="17300"/>
                    <a:pt x="9496" y="17307"/>
                  </a:cubicBezTo>
                  <a:lnTo>
                    <a:pt x="9483" y="17326"/>
                  </a:lnTo>
                  <a:lnTo>
                    <a:pt x="9464" y="17333"/>
                  </a:lnTo>
                  <a:lnTo>
                    <a:pt x="9405" y="17346"/>
                  </a:lnTo>
                  <a:cubicBezTo>
                    <a:pt x="9392" y="17352"/>
                    <a:pt x="9386" y="17359"/>
                    <a:pt x="9379" y="17365"/>
                  </a:cubicBezTo>
                  <a:lnTo>
                    <a:pt x="9321" y="17359"/>
                  </a:lnTo>
                  <a:lnTo>
                    <a:pt x="9308" y="17352"/>
                  </a:lnTo>
                  <a:cubicBezTo>
                    <a:pt x="9295" y="17346"/>
                    <a:pt x="9295" y="17333"/>
                    <a:pt x="9301" y="17320"/>
                  </a:cubicBezTo>
                  <a:lnTo>
                    <a:pt x="9314" y="17300"/>
                  </a:lnTo>
                  <a:lnTo>
                    <a:pt x="9353" y="17268"/>
                  </a:lnTo>
                  <a:lnTo>
                    <a:pt x="9405" y="17268"/>
                  </a:lnTo>
                  <a:cubicBezTo>
                    <a:pt x="9431" y="17268"/>
                    <a:pt x="9451" y="17268"/>
                    <a:pt x="9457" y="17261"/>
                  </a:cubicBezTo>
                  <a:lnTo>
                    <a:pt x="9496" y="17255"/>
                  </a:lnTo>
                  <a:cubicBezTo>
                    <a:pt x="9501" y="17253"/>
                    <a:pt x="9506" y="17252"/>
                    <a:pt x="9510" y="17252"/>
                  </a:cubicBezTo>
                  <a:close/>
                  <a:moveTo>
                    <a:pt x="4892" y="17281"/>
                  </a:moveTo>
                  <a:cubicBezTo>
                    <a:pt x="4905" y="17281"/>
                    <a:pt x="4911" y="17287"/>
                    <a:pt x="4918" y="17300"/>
                  </a:cubicBezTo>
                  <a:cubicBezTo>
                    <a:pt x="4924" y="17307"/>
                    <a:pt x="4931" y="17326"/>
                    <a:pt x="4931" y="17352"/>
                  </a:cubicBezTo>
                  <a:lnTo>
                    <a:pt x="4931" y="17404"/>
                  </a:lnTo>
                  <a:lnTo>
                    <a:pt x="4924" y="17430"/>
                  </a:lnTo>
                  <a:lnTo>
                    <a:pt x="4918" y="17450"/>
                  </a:lnTo>
                  <a:cubicBezTo>
                    <a:pt x="4911" y="17463"/>
                    <a:pt x="4905" y="17469"/>
                    <a:pt x="4898" y="17469"/>
                  </a:cubicBezTo>
                  <a:lnTo>
                    <a:pt x="4879" y="17443"/>
                  </a:lnTo>
                  <a:cubicBezTo>
                    <a:pt x="4872" y="17437"/>
                    <a:pt x="4872" y="17424"/>
                    <a:pt x="4872" y="17404"/>
                  </a:cubicBezTo>
                  <a:cubicBezTo>
                    <a:pt x="4872" y="17365"/>
                    <a:pt x="4872" y="17333"/>
                    <a:pt x="4879" y="17307"/>
                  </a:cubicBezTo>
                  <a:cubicBezTo>
                    <a:pt x="4879" y="17294"/>
                    <a:pt x="4885" y="17287"/>
                    <a:pt x="4892" y="17281"/>
                  </a:cubicBezTo>
                  <a:close/>
                  <a:moveTo>
                    <a:pt x="11805" y="17365"/>
                  </a:moveTo>
                  <a:cubicBezTo>
                    <a:pt x="11824" y="17372"/>
                    <a:pt x="11837" y="17378"/>
                    <a:pt x="11837" y="17398"/>
                  </a:cubicBezTo>
                  <a:cubicBezTo>
                    <a:pt x="11837" y="17404"/>
                    <a:pt x="11831" y="17411"/>
                    <a:pt x="11818" y="17417"/>
                  </a:cubicBezTo>
                  <a:lnTo>
                    <a:pt x="11792" y="17430"/>
                  </a:lnTo>
                  <a:lnTo>
                    <a:pt x="11753" y="17463"/>
                  </a:lnTo>
                  <a:lnTo>
                    <a:pt x="11720" y="17469"/>
                  </a:lnTo>
                  <a:lnTo>
                    <a:pt x="11662" y="17469"/>
                  </a:lnTo>
                  <a:cubicBezTo>
                    <a:pt x="11649" y="17469"/>
                    <a:pt x="11636" y="17469"/>
                    <a:pt x="11636" y="17463"/>
                  </a:cubicBezTo>
                  <a:cubicBezTo>
                    <a:pt x="11629" y="17456"/>
                    <a:pt x="11629" y="17450"/>
                    <a:pt x="11629" y="17437"/>
                  </a:cubicBezTo>
                  <a:cubicBezTo>
                    <a:pt x="11636" y="17424"/>
                    <a:pt x="11649" y="17411"/>
                    <a:pt x="11675" y="17404"/>
                  </a:cubicBezTo>
                  <a:lnTo>
                    <a:pt x="11727" y="17391"/>
                  </a:lnTo>
                  <a:cubicBezTo>
                    <a:pt x="11772" y="17372"/>
                    <a:pt x="11792" y="17365"/>
                    <a:pt x="11805" y="17365"/>
                  </a:cubicBezTo>
                  <a:close/>
                  <a:moveTo>
                    <a:pt x="9013" y="17437"/>
                  </a:moveTo>
                  <a:cubicBezTo>
                    <a:pt x="9022" y="17439"/>
                    <a:pt x="9038" y="17443"/>
                    <a:pt x="9054" y="17443"/>
                  </a:cubicBezTo>
                  <a:cubicBezTo>
                    <a:pt x="9080" y="17443"/>
                    <a:pt x="9093" y="17443"/>
                    <a:pt x="9106" y="17450"/>
                  </a:cubicBezTo>
                  <a:lnTo>
                    <a:pt x="9112" y="17463"/>
                  </a:lnTo>
                  <a:cubicBezTo>
                    <a:pt x="9119" y="17469"/>
                    <a:pt x="9112" y="17476"/>
                    <a:pt x="9099" y="17489"/>
                  </a:cubicBezTo>
                  <a:lnTo>
                    <a:pt x="9073" y="17489"/>
                  </a:lnTo>
                  <a:cubicBezTo>
                    <a:pt x="9054" y="17489"/>
                    <a:pt x="9034" y="17495"/>
                    <a:pt x="9015" y="17502"/>
                  </a:cubicBezTo>
                  <a:lnTo>
                    <a:pt x="8982" y="17515"/>
                  </a:lnTo>
                  <a:cubicBezTo>
                    <a:pt x="8969" y="17515"/>
                    <a:pt x="8950" y="17515"/>
                    <a:pt x="8937" y="17508"/>
                  </a:cubicBezTo>
                  <a:lnTo>
                    <a:pt x="8917" y="17489"/>
                  </a:lnTo>
                  <a:cubicBezTo>
                    <a:pt x="8917" y="17476"/>
                    <a:pt x="8930" y="17463"/>
                    <a:pt x="8943" y="17456"/>
                  </a:cubicBezTo>
                  <a:lnTo>
                    <a:pt x="9013" y="17437"/>
                  </a:lnTo>
                  <a:close/>
                  <a:moveTo>
                    <a:pt x="3168" y="17391"/>
                  </a:moveTo>
                  <a:cubicBezTo>
                    <a:pt x="3175" y="17398"/>
                    <a:pt x="3181" y="17411"/>
                    <a:pt x="3181" y="17430"/>
                  </a:cubicBezTo>
                  <a:lnTo>
                    <a:pt x="3168" y="17463"/>
                  </a:lnTo>
                  <a:lnTo>
                    <a:pt x="3162" y="17469"/>
                  </a:lnTo>
                  <a:cubicBezTo>
                    <a:pt x="3162" y="17476"/>
                    <a:pt x="3162" y="17482"/>
                    <a:pt x="3162" y="17495"/>
                  </a:cubicBezTo>
                  <a:cubicBezTo>
                    <a:pt x="3162" y="17502"/>
                    <a:pt x="3162" y="17508"/>
                    <a:pt x="3155" y="17515"/>
                  </a:cubicBezTo>
                  <a:cubicBezTo>
                    <a:pt x="3149" y="17521"/>
                    <a:pt x="3136" y="17521"/>
                    <a:pt x="3129" y="17521"/>
                  </a:cubicBezTo>
                  <a:cubicBezTo>
                    <a:pt x="3116" y="17515"/>
                    <a:pt x="3103" y="17515"/>
                    <a:pt x="3103" y="17508"/>
                  </a:cubicBezTo>
                  <a:lnTo>
                    <a:pt x="3097" y="17443"/>
                  </a:lnTo>
                  <a:lnTo>
                    <a:pt x="3103" y="17424"/>
                  </a:lnTo>
                  <a:lnTo>
                    <a:pt x="3116" y="17411"/>
                  </a:lnTo>
                  <a:lnTo>
                    <a:pt x="3136" y="17398"/>
                  </a:lnTo>
                  <a:cubicBezTo>
                    <a:pt x="3149" y="17391"/>
                    <a:pt x="3155" y="17391"/>
                    <a:pt x="3168" y="17391"/>
                  </a:cubicBezTo>
                  <a:close/>
                  <a:moveTo>
                    <a:pt x="10894" y="17456"/>
                  </a:moveTo>
                  <a:cubicBezTo>
                    <a:pt x="10894" y="17456"/>
                    <a:pt x="10907" y="17463"/>
                    <a:pt x="10933" y="17469"/>
                  </a:cubicBezTo>
                  <a:lnTo>
                    <a:pt x="10946" y="17476"/>
                  </a:lnTo>
                  <a:lnTo>
                    <a:pt x="10953" y="17482"/>
                  </a:lnTo>
                  <a:lnTo>
                    <a:pt x="10979" y="17521"/>
                  </a:lnTo>
                  <a:cubicBezTo>
                    <a:pt x="10979" y="17534"/>
                    <a:pt x="10972" y="17541"/>
                    <a:pt x="10953" y="17541"/>
                  </a:cubicBezTo>
                  <a:lnTo>
                    <a:pt x="10933" y="17541"/>
                  </a:lnTo>
                  <a:cubicBezTo>
                    <a:pt x="10920" y="17541"/>
                    <a:pt x="10907" y="17541"/>
                    <a:pt x="10907" y="17534"/>
                  </a:cubicBezTo>
                  <a:lnTo>
                    <a:pt x="10888" y="17515"/>
                  </a:lnTo>
                  <a:lnTo>
                    <a:pt x="10855" y="17502"/>
                  </a:lnTo>
                  <a:cubicBezTo>
                    <a:pt x="10849" y="17489"/>
                    <a:pt x="10849" y="17482"/>
                    <a:pt x="10855" y="17469"/>
                  </a:cubicBezTo>
                  <a:cubicBezTo>
                    <a:pt x="10862" y="17456"/>
                    <a:pt x="10875" y="17456"/>
                    <a:pt x="10888" y="17456"/>
                  </a:cubicBezTo>
                  <a:close/>
                  <a:moveTo>
                    <a:pt x="11153" y="17454"/>
                  </a:moveTo>
                  <a:cubicBezTo>
                    <a:pt x="11171" y="17454"/>
                    <a:pt x="11193" y="17465"/>
                    <a:pt x="11220" y="17476"/>
                  </a:cubicBezTo>
                  <a:cubicBezTo>
                    <a:pt x="11239" y="17489"/>
                    <a:pt x="11246" y="17495"/>
                    <a:pt x="11252" y="17502"/>
                  </a:cubicBezTo>
                  <a:cubicBezTo>
                    <a:pt x="11259" y="17521"/>
                    <a:pt x="11259" y="17534"/>
                    <a:pt x="11246" y="17541"/>
                  </a:cubicBezTo>
                  <a:lnTo>
                    <a:pt x="11148" y="17528"/>
                  </a:lnTo>
                  <a:lnTo>
                    <a:pt x="11135" y="17515"/>
                  </a:lnTo>
                  <a:cubicBezTo>
                    <a:pt x="11109" y="17508"/>
                    <a:pt x="11096" y="17495"/>
                    <a:pt x="11090" y="17489"/>
                  </a:cubicBezTo>
                  <a:cubicBezTo>
                    <a:pt x="11090" y="17476"/>
                    <a:pt x="11096" y="17469"/>
                    <a:pt x="11116" y="17463"/>
                  </a:cubicBezTo>
                  <a:lnTo>
                    <a:pt x="11142" y="17456"/>
                  </a:lnTo>
                  <a:cubicBezTo>
                    <a:pt x="11145" y="17455"/>
                    <a:pt x="11149" y="17454"/>
                    <a:pt x="11153" y="17454"/>
                  </a:cubicBezTo>
                  <a:close/>
                  <a:moveTo>
                    <a:pt x="8668" y="17508"/>
                  </a:moveTo>
                  <a:cubicBezTo>
                    <a:pt x="8685" y="17509"/>
                    <a:pt x="8697" y="17516"/>
                    <a:pt x="8703" y="17528"/>
                  </a:cubicBezTo>
                  <a:cubicBezTo>
                    <a:pt x="8709" y="17534"/>
                    <a:pt x="8709" y="17541"/>
                    <a:pt x="8709" y="17560"/>
                  </a:cubicBezTo>
                  <a:lnTo>
                    <a:pt x="8709" y="17573"/>
                  </a:lnTo>
                  <a:lnTo>
                    <a:pt x="8690" y="17593"/>
                  </a:lnTo>
                  <a:lnTo>
                    <a:pt x="8651" y="17606"/>
                  </a:lnTo>
                  <a:lnTo>
                    <a:pt x="8638" y="17599"/>
                  </a:lnTo>
                  <a:cubicBezTo>
                    <a:pt x="8631" y="17599"/>
                    <a:pt x="8625" y="17593"/>
                    <a:pt x="8618" y="17580"/>
                  </a:cubicBezTo>
                  <a:lnTo>
                    <a:pt x="8612" y="17554"/>
                  </a:lnTo>
                  <a:lnTo>
                    <a:pt x="8618" y="17534"/>
                  </a:lnTo>
                  <a:lnTo>
                    <a:pt x="8631" y="17528"/>
                  </a:lnTo>
                  <a:cubicBezTo>
                    <a:pt x="8643" y="17516"/>
                    <a:pt x="8655" y="17509"/>
                    <a:pt x="8668" y="17508"/>
                  </a:cubicBezTo>
                  <a:close/>
                  <a:moveTo>
                    <a:pt x="3019" y="17541"/>
                  </a:moveTo>
                  <a:cubicBezTo>
                    <a:pt x="3032" y="17547"/>
                    <a:pt x="3045" y="17554"/>
                    <a:pt x="3058" y="17560"/>
                  </a:cubicBezTo>
                  <a:lnTo>
                    <a:pt x="3045" y="17593"/>
                  </a:lnTo>
                  <a:lnTo>
                    <a:pt x="3032" y="17606"/>
                  </a:lnTo>
                  <a:lnTo>
                    <a:pt x="3019" y="17632"/>
                  </a:lnTo>
                  <a:lnTo>
                    <a:pt x="2993" y="17632"/>
                  </a:lnTo>
                  <a:cubicBezTo>
                    <a:pt x="2986" y="17638"/>
                    <a:pt x="2980" y="17645"/>
                    <a:pt x="2986" y="17651"/>
                  </a:cubicBezTo>
                  <a:lnTo>
                    <a:pt x="2941" y="17651"/>
                  </a:lnTo>
                  <a:lnTo>
                    <a:pt x="2941" y="17593"/>
                  </a:lnTo>
                  <a:cubicBezTo>
                    <a:pt x="2941" y="17586"/>
                    <a:pt x="2947" y="17580"/>
                    <a:pt x="2960" y="17573"/>
                  </a:cubicBezTo>
                  <a:cubicBezTo>
                    <a:pt x="2980" y="17573"/>
                    <a:pt x="2986" y="17567"/>
                    <a:pt x="2993" y="17560"/>
                  </a:cubicBezTo>
                  <a:lnTo>
                    <a:pt x="2999" y="17547"/>
                  </a:lnTo>
                  <a:lnTo>
                    <a:pt x="3006" y="17541"/>
                  </a:lnTo>
                  <a:close/>
                  <a:moveTo>
                    <a:pt x="10751" y="17515"/>
                  </a:moveTo>
                  <a:cubicBezTo>
                    <a:pt x="10764" y="17515"/>
                    <a:pt x="10777" y="17515"/>
                    <a:pt x="10790" y="17528"/>
                  </a:cubicBezTo>
                  <a:cubicBezTo>
                    <a:pt x="10784" y="17541"/>
                    <a:pt x="10784" y="17554"/>
                    <a:pt x="10784" y="17567"/>
                  </a:cubicBezTo>
                  <a:lnTo>
                    <a:pt x="10784" y="17638"/>
                  </a:lnTo>
                  <a:cubicBezTo>
                    <a:pt x="10784" y="17664"/>
                    <a:pt x="10771" y="17690"/>
                    <a:pt x="10758" y="17703"/>
                  </a:cubicBezTo>
                  <a:lnTo>
                    <a:pt x="10738" y="17703"/>
                  </a:lnTo>
                  <a:cubicBezTo>
                    <a:pt x="10725" y="17690"/>
                    <a:pt x="10719" y="17671"/>
                    <a:pt x="10719" y="17632"/>
                  </a:cubicBezTo>
                  <a:lnTo>
                    <a:pt x="10719" y="17560"/>
                  </a:lnTo>
                  <a:cubicBezTo>
                    <a:pt x="10719" y="17547"/>
                    <a:pt x="10719" y="17541"/>
                    <a:pt x="10725" y="17534"/>
                  </a:cubicBezTo>
                  <a:lnTo>
                    <a:pt x="10738" y="17515"/>
                  </a:lnTo>
                  <a:cubicBezTo>
                    <a:pt x="10742" y="17518"/>
                    <a:pt x="10745" y="17520"/>
                    <a:pt x="10747" y="17520"/>
                  </a:cubicBezTo>
                  <a:cubicBezTo>
                    <a:pt x="10750" y="17520"/>
                    <a:pt x="10751" y="17518"/>
                    <a:pt x="10751" y="17515"/>
                  </a:cubicBezTo>
                  <a:close/>
                  <a:moveTo>
                    <a:pt x="4827" y="17625"/>
                  </a:moveTo>
                  <a:cubicBezTo>
                    <a:pt x="4840" y="17625"/>
                    <a:pt x="4846" y="17625"/>
                    <a:pt x="4853" y="17632"/>
                  </a:cubicBezTo>
                  <a:cubicBezTo>
                    <a:pt x="4866" y="17638"/>
                    <a:pt x="4872" y="17645"/>
                    <a:pt x="4872" y="17651"/>
                  </a:cubicBezTo>
                  <a:lnTo>
                    <a:pt x="4872" y="17671"/>
                  </a:lnTo>
                  <a:lnTo>
                    <a:pt x="4840" y="17716"/>
                  </a:lnTo>
                  <a:lnTo>
                    <a:pt x="4794" y="17755"/>
                  </a:lnTo>
                  <a:cubicBezTo>
                    <a:pt x="4783" y="17763"/>
                    <a:pt x="4771" y="17766"/>
                    <a:pt x="4757" y="17766"/>
                  </a:cubicBezTo>
                  <a:cubicBezTo>
                    <a:pt x="4747" y="17766"/>
                    <a:pt x="4736" y="17765"/>
                    <a:pt x="4723" y="17762"/>
                  </a:cubicBezTo>
                  <a:cubicBezTo>
                    <a:pt x="4716" y="17729"/>
                    <a:pt x="4729" y="17697"/>
                    <a:pt x="4762" y="17677"/>
                  </a:cubicBezTo>
                  <a:lnTo>
                    <a:pt x="4781" y="17664"/>
                  </a:lnTo>
                  <a:lnTo>
                    <a:pt x="4781" y="17651"/>
                  </a:lnTo>
                  <a:cubicBezTo>
                    <a:pt x="4801" y="17645"/>
                    <a:pt x="4807" y="17638"/>
                    <a:pt x="4814" y="17632"/>
                  </a:cubicBezTo>
                  <a:lnTo>
                    <a:pt x="4827" y="17625"/>
                  </a:lnTo>
                  <a:close/>
                  <a:moveTo>
                    <a:pt x="2726" y="17690"/>
                  </a:moveTo>
                  <a:cubicBezTo>
                    <a:pt x="2739" y="17690"/>
                    <a:pt x="2752" y="17697"/>
                    <a:pt x="2752" y="17710"/>
                  </a:cubicBezTo>
                  <a:lnTo>
                    <a:pt x="2745" y="17729"/>
                  </a:lnTo>
                  <a:lnTo>
                    <a:pt x="2732" y="17755"/>
                  </a:lnTo>
                  <a:lnTo>
                    <a:pt x="2719" y="17768"/>
                  </a:lnTo>
                  <a:lnTo>
                    <a:pt x="2687" y="17781"/>
                  </a:lnTo>
                  <a:lnTo>
                    <a:pt x="2674" y="17794"/>
                  </a:lnTo>
                  <a:lnTo>
                    <a:pt x="2641" y="17794"/>
                  </a:lnTo>
                  <a:cubicBezTo>
                    <a:pt x="2628" y="17794"/>
                    <a:pt x="2622" y="17794"/>
                    <a:pt x="2615" y="17788"/>
                  </a:cubicBezTo>
                  <a:cubicBezTo>
                    <a:pt x="2609" y="17781"/>
                    <a:pt x="2609" y="17768"/>
                    <a:pt x="2615" y="17762"/>
                  </a:cubicBezTo>
                  <a:cubicBezTo>
                    <a:pt x="2615" y="17742"/>
                    <a:pt x="2622" y="17729"/>
                    <a:pt x="2628" y="17729"/>
                  </a:cubicBezTo>
                  <a:cubicBezTo>
                    <a:pt x="2635" y="17723"/>
                    <a:pt x="2648" y="17723"/>
                    <a:pt x="2661" y="17723"/>
                  </a:cubicBezTo>
                  <a:lnTo>
                    <a:pt x="2726" y="17690"/>
                  </a:lnTo>
                  <a:close/>
                  <a:moveTo>
                    <a:pt x="4447" y="17746"/>
                  </a:moveTo>
                  <a:cubicBezTo>
                    <a:pt x="4489" y="17746"/>
                    <a:pt x="4523" y="17752"/>
                    <a:pt x="4547" y="17762"/>
                  </a:cubicBezTo>
                  <a:lnTo>
                    <a:pt x="4553" y="17775"/>
                  </a:lnTo>
                  <a:cubicBezTo>
                    <a:pt x="4560" y="17775"/>
                    <a:pt x="4553" y="17788"/>
                    <a:pt x="4553" y="17794"/>
                  </a:cubicBezTo>
                  <a:lnTo>
                    <a:pt x="4540" y="17807"/>
                  </a:lnTo>
                  <a:lnTo>
                    <a:pt x="4521" y="17814"/>
                  </a:lnTo>
                  <a:lnTo>
                    <a:pt x="4371" y="17814"/>
                  </a:lnTo>
                  <a:cubicBezTo>
                    <a:pt x="4352" y="17801"/>
                    <a:pt x="4345" y="17788"/>
                    <a:pt x="4352" y="17768"/>
                  </a:cubicBezTo>
                  <a:cubicBezTo>
                    <a:pt x="4356" y="17756"/>
                    <a:pt x="4366" y="17749"/>
                    <a:pt x="4375" y="17749"/>
                  </a:cubicBezTo>
                  <a:cubicBezTo>
                    <a:pt x="4381" y="17749"/>
                    <a:pt x="4386" y="17751"/>
                    <a:pt x="4391" y="17755"/>
                  </a:cubicBezTo>
                  <a:lnTo>
                    <a:pt x="4397" y="17749"/>
                  </a:lnTo>
                  <a:cubicBezTo>
                    <a:pt x="4415" y="17747"/>
                    <a:pt x="4431" y="17746"/>
                    <a:pt x="4447" y="17746"/>
                  </a:cubicBezTo>
                  <a:close/>
                  <a:moveTo>
                    <a:pt x="9691" y="17892"/>
                  </a:moveTo>
                  <a:lnTo>
                    <a:pt x="9724" y="17905"/>
                  </a:lnTo>
                  <a:lnTo>
                    <a:pt x="9724" y="17924"/>
                  </a:lnTo>
                  <a:lnTo>
                    <a:pt x="9711" y="17937"/>
                  </a:lnTo>
                  <a:lnTo>
                    <a:pt x="9698" y="17950"/>
                  </a:lnTo>
                  <a:lnTo>
                    <a:pt x="9685" y="17950"/>
                  </a:lnTo>
                  <a:lnTo>
                    <a:pt x="9639" y="17944"/>
                  </a:lnTo>
                  <a:lnTo>
                    <a:pt x="9633" y="17931"/>
                  </a:lnTo>
                  <a:lnTo>
                    <a:pt x="9691" y="17898"/>
                  </a:lnTo>
                  <a:lnTo>
                    <a:pt x="9691" y="17892"/>
                  </a:lnTo>
                  <a:close/>
                  <a:moveTo>
                    <a:pt x="9924" y="17844"/>
                  </a:moveTo>
                  <a:cubicBezTo>
                    <a:pt x="9927" y="17844"/>
                    <a:pt x="9930" y="17844"/>
                    <a:pt x="9932" y="17846"/>
                  </a:cubicBezTo>
                  <a:lnTo>
                    <a:pt x="9951" y="17853"/>
                  </a:lnTo>
                  <a:cubicBezTo>
                    <a:pt x="9984" y="17885"/>
                    <a:pt x="9997" y="17905"/>
                    <a:pt x="10003" y="17905"/>
                  </a:cubicBezTo>
                  <a:lnTo>
                    <a:pt x="10016" y="17944"/>
                  </a:lnTo>
                  <a:cubicBezTo>
                    <a:pt x="10029" y="17963"/>
                    <a:pt x="10036" y="17970"/>
                    <a:pt x="10029" y="17976"/>
                  </a:cubicBezTo>
                  <a:cubicBezTo>
                    <a:pt x="10026" y="17980"/>
                    <a:pt x="10023" y="17981"/>
                    <a:pt x="10019" y="17981"/>
                  </a:cubicBezTo>
                  <a:cubicBezTo>
                    <a:pt x="10015" y="17981"/>
                    <a:pt x="10010" y="17980"/>
                    <a:pt x="10003" y="17976"/>
                  </a:cubicBezTo>
                  <a:lnTo>
                    <a:pt x="9977" y="17970"/>
                  </a:lnTo>
                  <a:cubicBezTo>
                    <a:pt x="9958" y="17963"/>
                    <a:pt x="9945" y="17957"/>
                    <a:pt x="9945" y="17950"/>
                  </a:cubicBezTo>
                  <a:lnTo>
                    <a:pt x="9932" y="17937"/>
                  </a:lnTo>
                  <a:lnTo>
                    <a:pt x="9906" y="17905"/>
                  </a:lnTo>
                  <a:cubicBezTo>
                    <a:pt x="9893" y="17892"/>
                    <a:pt x="9893" y="17879"/>
                    <a:pt x="9893" y="17872"/>
                  </a:cubicBezTo>
                  <a:cubicBezTo>
                    <a:pt x="9893" y="17866"/>
                    <a:pt x="9899" y="17853"/>
                    <a:pt x="9906" y="17846"/>
                  </a:cubicBezTo>
                  <a:cubicBezTo>
                    <a:pt x="9910" y="17846"/>
                    <a:pt x="9917" y="17844"/>
                    <a:pt x="9924" y="17844"/>
                  </a:cubicBezTo>
                  <a:close/>
                  <a:moveTo>
                    <a:pt x="9386" y="18022"/>
                  </a:moveTo>
                  <a:lnTo>
                    <a:pt x="9425" y="18035"/>
                  </a:lnTo>
                  <a:cubicBezTo>
                    <a:pt x="9431" y="18048"/>
                    <a:pt x="9431" y="18061"/>
                    <a:pt x="9425" y="18074"/>
                  </a:cubicBezTo>
                  <a:lnTo>
                    <a:pt x="9327" y="18152"/>
                  </a:lnTo>
                  <a:lnTo>
                    <a:pt x="9308" y="18152"/>
                  </a:lnTo>
                  <a:cubicBezTo>
                    <a:pt x="9301" y="18152"/>
                    <a:pt x="9295" y="18146"/>
                    <a:pt x="9288" y="18139"/>
                  </a:cubicBezTo>
                  <a:lnTo>
                    <a:pt x="9288" y="18120"/>
                  </a:lnTo>
                  <a:cubicBezTo>
                    <a:pt x="9288" y="18107"/>
                    <a:pt x="9288" y="18094"/>
                    <a:pt x="9295" y="18094"/>
                  </a:cubicBezTo>
                  <a:lnTo>
                    <a:pt x="9321" y="18074"/>
                  </a:lnTo>
                  <a:lnTo>
                    <a:pt x="9353" y="18048"/>
                  </a:lnTo>
                  <a:cubicBezTo>
                    <a:pt x="9360" y="18035"/>
                    <a:pt x="9373" y="18029"/>
                    <a:pt x="9386" y="18029"/>
                  </a:cubicBezTo>
                  <a:lnTo>
                    <a:pt x="9386" y="18022"/>
                  </a:lnTo>
                  <a:close/>
                  <a:moveTo>
                    <a:pt x="2835" y="18117"/>
                  </a:moveTo>
                  <a:cubicBezTo>
                    <a:pt x="2872" y="18117"/>
                    <a:pt x="2906" y="18124"/>
                    <a:pt x="2941" y="18139"/>
                  </a:cubicBezTo>
                  <a:lnTo>
                    <a:pt x="2954" y="18152"/>
                  </a:lnTo>
                  <a:cubicBezTo>
                    <a:pt x="2967" y="18165"/>
                    <a:pt x="2960" y="18178"/>
                    <a:pt x="2947" y="18185"/>
                  </a:cubicBezTo>
                  <a:lnTo>
                    <a:pt x="2901" y="18204"/>
                  </a:lnTo>
                  <a:lnTo>
                    <a:pt x="2875" y="18211"/>
                  </a:lnTo>
                  <a:lnTo>
                    <a:pt x="2823" y="18211"/>
                  </a:lnTo>
                  <a:cubicBezTo>
                    <a:pt x="2797" y="18211"/>
                    <a:pt x="2771" y="18204"/>
                    <a:pt x="2758" y="18191"/>
                  </a:cubicBezTo>
                  <a:cubicBezTo>
                    <a:pt x="2752" y="18185"/>
                    <a:pt x="2752" y="18172"/>
                    <a:pt x="2752" y="18159"/>
                  </a:cubicBezTo>
                  <a:cubicBezTo>
                    <a:pt x="2752" y="18146"/>
                    <a:pt x="2758" y="18139"/>
                    <a:pt x="2765" y="18133"/>
                  </a:cubicBezTo>
                  <a:cubicBezTo>
                    <a:pt x="2778" y="18120"/>
                    <a:pt x="2791" y="18120"/>
                    <a:pt x="2797" y="18120"/>
                  </a:cubicBezTo>
                  <a:cubicBezTo>
                    <a:pt x="2810" y="18118"/>
                    <a:pt x="2823" y="18117"/>
                    <a:pt x="2835" y="18117"/>
                  </a:cubicBezTo>
                  <a:close/>
                  <a:moveTo>
                    <a:pt x="10785" y="18039"/>
                  </a:moveTo>
                  <a:cubicBezTo>
                    <a:pt x="10788" y="18039"/>
                    <a:pt x="10792" y="18043"/>
                    <a:pt x="10797" y="18048"/>
                  </a:cubicBezTo>
                  <a:cubicBezTo>
                    <a:pt x="10803" y="18055"/>
                    <a:pt x="10803" y="18055"/>
                    <a:pt x="10803" y="18061"/>
                  </a:cubicBezTo>
                  <a:lnTo>
                    <a:pt x="10810" y="18100"/>
                  </a:lnTo>
                  <a:cubicBezTo>
                    <a:pt x="10810" y="18113"/>
                    <a:pt x="10816" y="18126"/>
                    <a:pt x="10829" y="18146"/>
                  </a:cubicBezTo>
                  <a:cubicBezTo>
                    <a:pt x="10842" y="18165"/>
                    <a:pt x="10849" y="18178"/>
                    <a:pt x="10849" y="18185"/>
                  </a:cubicBezTo>
                  <a:lnTo>
                    <a:pt x="10849" y="18224"/>
                  </a:lnTo>
                  <a:cubicBezTo>
                    <a:pt x="10849" y="18230"/>
                    <a:pt x="10849" y="18237"/>
                    <a:pt x="10855" y="18250"/>
                  </a:cubicBezTo>
                  <a:cubicBezTo>
                    <a:pt x="10855" y="18256"/>
                    <a:pt x="10855" y="18263"/>
                    <a:pt x="10849" y="18269"/>
                  </a:cubicBezTo>
                  <a:cubicBezTo>
                    <a:pt x="10845" y="18271"/>
                    <a:pt x="10842" y="18272"/>
                    <a:pt x="10839" y="18272"/>
                  </a:cubicBezTo>
                  <a:cubicBezTo>
                    <a:pt x="10832" y="18272"/>
                    <a:pt x="10826" y="18267"/>
                    <a:pt x="10816" y="18263"/>
                  </a:cubicBezTo>
                  <a:cubicBezTo>
                    <a:pt x="10810" y="18256"/>
                    <a:pt x="10803" y="18250"/>
                    <a:pt x="10797" y="18237"/>
                  </a:cubicBezTo>
                  <a:lnTo>
                    <a:pt x="10797" y="18204"/>
                  </a:lnTo>
                  <a:lnTo>
                    <a:pt x="10784" y="18185"/>
                  </a:lnTo>
                  <a:cubicBezTo>
                    <a:pt x="10777" y="18172"/>
                    <a:pt x="10771" y="18159"/>
                    <a:pt x="10764" y="18139"/>
                  </a:cubicBezTo>
                  <a:lnTo>
                    <a:pt x="10764" y="18074"/>
                  </a:lnTo>
                  <a:cubicBezTo>
                    <a:pt x="10764" y="18055"/>
                    <a:pt x="10771" y="18042"/>
                    <a:pt x="10784" y="18042"/>
                  </a:cubicBezTo>
                  <a:cubicBezTo>
                    <a:pt x="10784" y="18040"/>
                    <a:pt x="10784" y="18039"/>
                    <a:pt x="10785" y="18039"/>
                  </a:cubicBezTo>
                  <a:close/>
                  <a:moveTo>
                    <a:pt x="3019" y="18217"/>
                  </a:moveTo>
                  <a:cubicBezTo>
                    <a:pt x="3025" y="18217"/>
                    <a:pt x="3032" y="18224"/>
                    <a:pt x="3038" y="18224"/>
                  </a:cubicBezTo>
                  <a:lnTo>
                    <a:pt x="3045" y="18237"/>
                  </a:lnTo>
                  <a:cubicBezTo>
                    <a:pt x="3051" y="18250"/>
                    <a:pt x="3058" y="18263"/>
                    <a:pt x="3058" y="18289"/>
                  </a:cubicBezTo>
                  <a:cubicBezTo>
                    <a:pt x="3058" y="18308"/>
                    <a:pt x="3051" y="18328"/>
                    <a:pt x="3051" y="18334"/>
                  </a:cubicBezTo>
                  <a:lnTo>
                    <a:pt x="3038" y="18347"/>
                  </a:lnTo>
                  <a:lnTo>
                    <a:pt x="3006" y="18347"/>
                  </a:lnTo>
                  <a:cubicBezTo>
                    <a:pt x="2999" y="18347"/>
                    <a:pt x="2993" y="18341"/>
                    <a:pt x="2986" y="18334"/>
                  </a:cubicBezTo>
                  <a:lnTo>
                    <a:pt x="2986" y="18315"/>
                  </a:lnTo>
                  <a:lnTo>
                    <a:pt x="2986" y="18237"/>
                  </a:lnTo>
                  <a:lnTo>
                    <a:pt x="3006" y="18224"/>
                  </a:lnTo>
                  <a:lnTo>
                    <a:pt x="3019" y="18217"/>
                  </a:lnTo>
                  <a:close/>
                  <a:moveTo>
                    <a:pt x="4111" y="18295"/>
                  </a:moveTo>
                  <a:cubicBezTo>
                    <a:pt x="4131" y="18295"/>
                    <a:pt x="4144" y="18295"/>
                    <a:pt x="4163" y="18302"/>
                  </a:cubicBezTo>
                  <a:lnTo>
                    <a:pt x="4209" y="18328"/>
                  </a:lnTo>
                  <a:cubicBezTo>
                    <a:pt x="4254" y="18334"/>
                    <a:pt x="4280" y="18347"/>
                    <a:pt x="4287" y="18354"/>
                  </a:cubicBezTo>
                  <a:cubicBezTo>
                    <a:pt x="4287" y="18360"/>
                    <a:pt x="4287" y="18367"/>
                    <a:pt x="4267" y="18373"/>
                  </a:cubicBezTo>
                  <a:lnTo>
                    <a:pt x="4189" y="18373"/>
                  </a:lnTo>
                  <a:lnTo>
                    <a:pt x="4176" y="18367"/>
                  </a:lnTo>
                  <a:lnTo>
                    <a:pt x="4131" y="18354"/>
                  </a:lnTo>
                  <a:lnTo>
                    <a:pt x="4131" y="18347"/>
                  </a:lnTo>
                  <a:lnTo>
                    <a:pt x="4105" y="18341"/>
                  </a:lnTo>
                  <a:cubicBezTo>
                    <a:pt x="4092" y="18334"/>
                    <a:pt x="4085" y="18321"/>
                    <a:pt x="4092" y="18315"/>
                  </a:cubicBezTo>
                  <a:cubicBezTo>
                    <a:pt x="4092" y="18308"/>
                    <a:pt x="4092" y="18308"/>
                    <a:pt x="4098" y="18302"/>
                  </a:cubicBezTo>
                  <a:lnTo>
                    <a:pt x="4111" y="18302"/>
                  </a:lnTo>
                  <a:lnTo>
                    <a:pt x="4111" y="18295"/>
                  </a:lnTo>
                  <a:close/>
                  <a:moveTo>
                    <a:pt x="8891" y="18295"/>
                  </a:moveTo>
                  <a:cubicBezTo>
                    <a:pt x="8911" y="18295"/>
                    <a:pt x="8917" y="18302"/>
                    <a:pt x="8924" y="18308"/>
                  </a:cubicBezTo>
                  <a:cubicBezTo>
                    <a:pt x="8917" y="18328"/>
                    <a:pt x="8898" y="18347"/>
                    <a:pt x="8865" y="18367"/>
                  </a:cubicBezTo>
                  <a:lnTo>
                    <a:pt x="8839" y="18399"/>
                  </a:lnTo>
                  <a:lnTo>
                    <a:pt x="8787" y="18419"/>
                  </a:lnTo>
                  <a:cubicBezTo>
                    <a:pt x="8761" y="18425"/>
                    <a:pt x="8739" y="18428"/>
                    <a:pt x="8718" y="18428"/>
                  </a:cubicBezTo>
                  <a:cubicBezTo>
                    <a:pt x="8698" y="18428"/>
                    <a:pt x="8680" y="18425"/>
                    <a:pt x="8664" y="18419"/>
                  </a:cubicBezTo>
                  <a:cubicBezTo>
                    <a:pt x="8657" y="18393"/>
                    <a:pt x="8657" y="18373"/>
                    <a:pt x="8670" y="18360"/>
                  </a:cubicBezTo>
                  <a:cubicBezTo>
                    <a:pt x="8677" y="18360"/>
                    <a:pt x="8683" y="18354"/>
                    <a:pt x="8696" y="18354"/>
                  </a:cubicBezTo>
                  <a:cubicBezTo>
                    <a:pt x="8716" y="18354"/>
                    <a:pt x="8748" y="18341"/>
                    <a:pt x="8794" y="18321"/>
                  </a:cubicBezTo>
                  <a:cubicBezTo>
                    <a:pt x="8833" y="18308"/>
                    <a:pt x="8865" y="18295"/>
                    <a:pt x="8891" y="18295"/>
                  </a:cubicBezTo>
                  <a:close/>
                  <a:moveTo>
                    <a:pt x="10107" y="18221"/>
                  </a:moveTo>
                  <a:cubicBezTo>
                    <a:pt x="10111" y="18221"/>
                    <a:pt x="10116" y="18226"/>
                    <a:pt x="10121" y="18230"/>
                  </a:cubicBezTo>
                  <a:lnTo>
                    <a:pt x="10127" y="18256"/>
                  </a:lnTo>
                  <a:lnTo>
                    <a:pt x="10140" y="18289"/>
                  </a:lnTo>
                  <a:lnTo>
                    <a:pt x="10147" y="18334"/>
                  </a:lnTo>
                  <a:cubicBezTo>
                    <a:pt x="10147" y="18360"/>
                    <a:pt x="10166" y="18399"/>
                    <a:pt x="10186" y="18445"/>
                  </a:cubicBezTo>
                  <a:cubicBezTo>
                    <a:pt x="10192" y="18458"/>
                    <a:pt x="10192" y="18471"/>
                    <a:pt x="10186" y="18477"/>
                  </a:cubicBezTo>
                  <a:cubicBezTo>
                    <a:pt x="10173" y="18490"/>
                    <a:pt x="10166" y="18490"/>
                    <a:pt x="10147" y="18490"/>
                  </a:cubicBezTo>
                  <a:cubicBezTo>
                    <a:pt x="10134" y="18490"/>
                    <a:pt x="10121" y="18484"/>
                    <a:pt x="10108" y="18471"/>
                  </a:cubicBezTo>
                  <a:lnTo>
                    <a:pt x="10088" y="18438"/>
                  </a:lnTo>
                  <a:lnTo>
                    <a:pt x="10068" y="18380"/>
                  </a:lnTo>
                  <a:cubicBezTo>
                    <a:pt x="10062" y="18360"/>
                    <a:pt x="10062" y="18328"/>
                    <a:pt x="10068" y="18295"/>
                  </a:cubicBezTo>
                  <a:cubicBezTo>
                    <a:pt x="10075" y="18269"/>
                    <a:pt x="10082" y="18250"/>
                    <a:pt x="10088" y="18237"/>
                  </a:cubicBezTo>
                  <a:cubicBezTo>
                    <a:pt x="10095" y="18230"/>
                    <a:pt x="10101" y="18224"/>
                    <a:pt x="10101" y="18224"/>
                  </a:cubicBezTo>
                  <a:cubicBezTo>
                    <a:pt x="10103" y="18222"/>
                    <a:pt x="10105" y="18221"/>
                    <a:pt x="10107" y="18221"/>
                  </a:cubicBezTo>
                  <a:close/>
                  <a:moveTo>
                    <a:pt x="4488" y="18445"/>
                  </a:moveTo>
                  <a:cubicBezTo>
                    <a:pt x="4501" y="18451"/>
                    <a:pt x="4514" y="18458"/>
                    <a:pt x="4527" y="18477"/>
                  </a:cubicBezTo>
                  <a:cubicBezTo>
                    <a:pt x="4547" y="18490"/>
                    <a:pt x="4566" y="18510"/>
                    <a:pt x="4599" y="18529"/>
                  </a:cubicBezTo>
                  <a:cubicBezTo>
                    <a:pt x="4605" y="18536"/>
                    <a:pt x="4612" y="18542"/>
                    <a:pt x="4612" y="18549"/>
                  </a:cubicBezTo>
                  <a:cubicBezTo>
                    <a:pt x="4612" y="18562"/>
                    <a:pt x="4605" y="18568"/>
                    <a:pt x="4592" y="18575"/>
                  </a:cubicBezTo>
                  <a:cubicBezTo>
                    <a:pt x="4579" y="18575"/>
                    <a:pt x="4573" y="18575"/>
                    <a:pt x="4566" y="18568"/>
                  </a:cubicBezTo>
                  <a:lnTo>
                    <a:pt x="4560" y="18555"/>
                  </a:lnTo>
                  <a:cubicBezTo>
                    <a:pt x="4540" y="18549"/>
                    <a:pt x="4534" y="18542"/>
                    <a:pt x="4527" y="18536"/>
                  </a:cubicBezTo>
                  <a:lnTo>
                    <a:pt x="4521" y="18529"/>
                  </a:lnTo>
                  <a:lnTo>
                    <a:pt x="4495" y="18516"/>
                  </a:lnTo>
                  <a:cubicBezTo>
                    <a:pt x="4488" y="18516"/>
                    <a:pt x="4482" y="18503"/>
                    <a:pt x="4475" y="18490"/>
                  </a:cubicBezTo>
                  <a:cubicBezTo>
                    <a:pt x="4475" y="18484"/>
                    <a:pt x="4475" y="18471"/>
                    <a:pt x="4475" y="18464"/>
                  </a:cubicBezTo>
                  <a:lnTo>
                    <a:pt x="4482" y="18451"/>
                  </a:lnTo>
                  <a:lnTo>
                    <a:pt x="4488" y="18445"/>
                  </a:lnTo>
                  <a:close/>
                  <a:moveTo>
                    <a:pt x="3007" y="18520"/>
                  </a:moveTo>
                  <a:cubicBezTo>
                    <a:pt x="3019" y="18520"/>
                    <a:pt x="3027" y="18526"/>
                    <a:pt x="3032" y="18536"/>
                  </a:cubicBezTo>
                  <a:cubicBezTo>
                    <a:pt x="3038" y="18549"/>
                    <a:pt x="3045" y="18568"/>
                    <a:pt x="3038" y="18594"/>
                  </a:cubicBezTo>
                  <a:cubicBezTo>
                    <a:pt x="3038" y="18640"/>
                    <a:pt x="3038" y="18672"/>
                    <a:pt x="3032" y="18679"/>
                  </a:cubicBezTo>
                  <a:cubicBezTo>
                    <a:pt x="3025" y="18692"/>
                    <a:pt x="3019" y="18698"/>
                    <a:pt x="3019" y="18705"/>
                  </a:cubicBezTo>
                  <a:lnTo>
                    <a:pt x="2986" y="18698"/>
                  </a:lnTo>
                  <a:cubicBezTo>
                    <a:pt x="2980" y="18692"/>
                    <a:pt x="2973" y="18679"/>
                    <a:pt x="2973" y="18672"/>
                  </a:cubicBezTo>
                  <a:lnTo>
                    <a:pt x="2967" y="18653"/>
                  </a:lnTo>
                  <a:lnTo>
                    <a:pt x="2967" y="18555"/>
                  </a:lnTo>
                  <a:lnTo>
                    <a:pt x="2973" y="18536"/>
                  </a:lnTo>
                  <a:lnTo>
                    <a:pt x="2993" y="18523"/>
                  </a:lnTo>
                  <a:cubicBezTo>
                    <a:pt x="2998" y="18521"/>
                    <a:pt x="3003" y="18520"/>
                    <a:pt x="3007" y="18520"/>
                  </a:cubicBezTo>
                  <a:close/>
                  <a:moveTo>
                    <a:pt x="10920" y="18510"/>
                  </a:moveTo>
                  <a:cubicBezTo>
                    <a:pt x="10927" y="18510"/>
                    <a:pt x="10933" y="18510"/>
                    <a:pt x="10946" y="18523"/>
                  </a:cubicBezTo>
                  <a:lnTo>
                    <a:pt x="11005" y="18724"/>
                  </a:lnTo>
                  <a:cubicBezTo>
                    <a:pt x="10997" y="18737"/>
                    <a:pt x="10989" y="18741"/>
                    <a:pt x="10979" y="18741"/>
                  </a:cubicBezTo>
                  <a:cubicBezTo>
                    <a:pt x="10973" y="18741"/>
                    <a:pt x="10967" y="18740"/>
                    <a:pt x="10959" y="18737"/>
                  </a:cubicBezTo>
                  <a:cubicBezTo>
                    <a:pt x="10953" y="18731"/>
                    <a:pt x="10940" y="18718"/>
                    <a:pt x="10920" y="18698"/>
                  </a:cubicBezTo>
                  <a:lnTo>
                    <a:pt x="10907" y="18666"/>
                  </a:lnTo>
                  <a:cubicBezTo>
                    <a:pt x="10901" y="18646"/>
                    <a:pt x="10901" y="18633"/>
                    <a:pt x="10901" y="18627"/>
                  </a:cubicBezTo>
                  <a:cubicBezTo>
                    <a:pt x="10888" y="18594"/>
                    <a:pt x="10894" y="18562"/>
                    <a:pt x="10907" y="18529"/>
                  </a:cubicBezTo>
                  <a:lnTo>
                    <a:pt x="10920" y="18510"/>
                  </a:lnTo>
                  <a:close/>
                  <a:moveTo>
                    <a:pt x="4690" y="18679"/>
                  </a:moveTo>
                  <a:cubicBezTo>
                    <a:pt x="4696" y="18679"/>
                    <a:pt x="4703" y="18679"/>
                    <a:pt x="4716" y="18685"/>
                  </a:cubicBezTo>
                  <a:lnTo>
                    <a:pt x="4736" y="18705"/>
                  </a:lnTo>
                  <a:cubicBezTo>
                    <a:pt x="4736" y="18718"/>
                    <a:pt x="4742" y="18737"/>
                    <a:pt x="4742" y="18763"/>
                  </a:cubicBezTo>
                  <a:cubicBezTo>
                    <a:pt x="4742" y="18789"/>
                    <a:pt x="4742" y="18809"/>
                    <a:pt x="4749" y="18822"/>
                  </a:cubicBezTo>
                  <a:lnTo>
                    <a:pt x="4762" y="18841"/>
                  </a:lnTo>
                  <a:cubicBezTo>
                    <a:pt x="4768" y="18848"/>
                    <a:pt x="4762" y="18861"/>
                    <a:pt x="4762" y="18867"/>
                  </a:cubicBezTo>
                  <a:cubicBezTo>
                    <a:pt x="4762" y="18880"/>
                    <a:pt x="4762" y="18893"/>
                    <a:pt x="4755" y="18907"/>
                  </a:cubicBezTo>
                  <a:cubicBezTo>
                    <a:pt x="4755" y="18920"/>
                    <a:pt x="4749" y="18933"/>
                    <a:pt x="4742" y="18939"/>
                  </a:cubicBezTo>
                  <a:cubicBezTo>
                    <a:pt x="4716" y="18939"/>
                    <a:pt x="4703" y="18939"/>
                    <a:pt x="4696" y="18933"/>
                  </a:cubicBezTo>
                  <a:cubicBezTo>
                    <a:pt x="4696" y="18913"/>
                    <a:pt x="4696" y="18893"/>
                    <a:pt x="4690" y="18880"/>
                  </a:cubicBezTo>
                  <a:cubicBezTo>
                    <a:pt x="4677" y="18861"/>
                    <a:pt x="4670" y="18848"/>
                    <a:pt x="4670" y="18835"/>
                  </a:cubicBezTo>
                  <a:cubicBezTo>
                    <a:pt x="4664" y="18828"/>
                    <a:pt x="4664" y="18815"/>
                    <a:pt x="4664" y="18796"/>
                  </a:cubicBezTo>
                  <a:cubicBezTo>
                    <a:pt x="4664" y="18763"/>
                    <a:pt x="4670" y="18731"/>
                    <a:pt x="4677" y="18705"/>
                  </a:cubicBezTo>
                  <a:cubicBezTo>
                    <a:pt x="4677" y="18692"/>
                    <a:pt x="4683" y="18685"/>
                    <a:pt x="4690" y="18679"/>
                  </a:cubicBezTo>
                  <a:close/>
                  <a:moveTo>
                    <a:pt x="10228" y="18722"/>
                  </a:moveTo>
                  <a:cubicBezTo>
                    <a:pt x="10238" y="18722"/>
                    <a:pt x="10246" y="18728"/>
                    <a:pt x="10251" y="18737"/>
                  </a:cubicBezTo>
                  <a:cubicBezTo>
                    <a:pt x="10251" y="18744"/>
                    <a:pt x="10251" y="18757"/>
                    <a:pt x="10251" y="18770"/>
                  </a:cubicBezTo>
                  <a:cubicBezTo>
                    <a:pt x="10244" y="18776"/>
                    <a:pt x="10244" y="18789"/>
                    <a:pt x="10244" y="18815"/>
                  </a:cubicBezTo>
                  <a:cubicBezTo>
                    <a:pt x="10244" y="18828"/>
                    <a:pt x="10244" y="18841"/>
                    <a:pt x="10251" y="18848"/>
                  </a:cubicBezTo>
                  <a:lnTo>
                    <a:pt x="10264" y="18867"/>
                  </a:lnTo>
                  <a:cubicBezTo>
                    <a:pt x="10270" y="18880"/>
                    <a:pt x="10270" y="18900"/>
                    <a:pt x="10264" y="18926"/>
                  </a:cubicBezTo>
                  <a:cubicBezTo>
                    <a:pt x="10264" y="18939"/>
                    <a:pt x="10257" y="18946"/>
                    <a:pt x="10251" y="18959"/>
                  </a:cubicBezTo>
                  <a:cubicBezTo>
                    <a:pt x="10243" y="18966"/>
                    <a:pt x="10238" y="18969"/>
                    <a:pt x="10232" y="18969"/>
                  </a:cubicBezTo>
                  <a:cubicBezTo>
                    <a:pt x="10228" y="18969"/>
                    <a:pt x="10223" y="18968"/>
                    <a:pt x="10218" y="18965"/>
                  </a:cubicBezTo>
                  <a:lnTo>
                    <a:pt x="10192" y="18900"/>
                  </a:lnTo>
                  <a:lnTo>
                    <a:pt x="10186" y="18874"/>
                  </a:lnTo>
                  <a:lnTo>
                    <a:pt x="10186" y="18822"/>
                  </a:lnTo>
                  <a:cubicBezTo>
                    <a:pt x="10186" y="18789"/>
                    <a:pt x="10186" y="18770"/>
                    <a:pt x="10186" y="18763"/>
                  </a:cubicBezTo>
                  <a:cubicBezTo>
                    <a:pt x="10205" y="18750"/>
                    <a:pt x="10218" y="18737"/>
                    <a:pt x="10218" y="18724"/>
                  </a:cubicBezTo>
                  <a:cubicBezTo>
                    <a:pt x="10222" y="18723"/>
                    <a:pt x="10225" y="18722"/>
                    <a:pt x="10228" y="18722"/>
                  </a:cubicBezTo>
                  <a:close/>
                  <a:moveTo>
                    <a:pt x="11051" y="18939"/>
                  </a:moveTo>
                  <a:cubicBezTo>
                    <a:pt x="11057" y="18939"/>
                    <a:pt x="11070" y="18939"/>
                    <a:pt x="11070" y="18946"/>
                  </a:cubicBezTo>
                  <a:lnTo>
                    <a:pt x="11077" y="18965"/>
                  </a:lnTo>
                  <a:lnTo>
                    <a:pt x="11096" y="18991"/>
                  </a:lnTo>
                  <a:lnTo>
                    <a:pt x="11103" y="19011"/>
                  </a:lnTo>
                  <a:cubicBezTo>
                    <a:pt x="11109" y="19017"/>
                    <a:pt x="11116" y="19024"/>
                    <a:pt x="11116" y="19030"/>
                  </a:cubicBezTo>
                  <a:cubicBezTo>
                    <a:pt x="11116" y="19043"/>
                    <a:pt x="11122" y="19056"/>
                    <a:pt x="11122" y="19076"/>
                  </a:cubicBezTo>
                  <a:cubicBezTo>
                    <a:pt x="11116" y="19082"/>
                    <a:pt x="11116" y="19089"/>
                    <a:pt x="11116" y="19095"/>
                  </a:cubicBezTo>
                  <a:cubicBezTo>
                    <a:pt x="11096" y="19095"/>
                    <a:pt x="11083" y="19089"/>
                    <a:pt x="11077" y="19082"/>
                  </a:cubicBezTo>
                  <a:lnTo>
                    <a:pt x="11064" y="19050"/>
                  </a:lnTo>
                  <a:cubicBezTo>
                    <a:pt x="11044" y="19024"/>
                    <a:pt x="11031" y="19004"/>
                    <a:pt x="11031" y="18991"/>
                  </a:cubicBezTo>
                  <a:lnTo>
                    <a:pt x="11031" y="18965"/>
                  </a:lnTo>
                  <a:cubicBezTo>
                    <a:pt x="11038" y="18952"/>
                    <a:pt x="11044" y="18946"/>
                    <a:pt x="11051" y="18939"/>
                  </a:cubicBezTo>
                  <a:close/>
                  <a:moveTo>
                    <a:pt x="2986" y="18926"/>
                  </a:moveTo>
                  <a:cubicBezTo>
                    <a:pt x="3012" y="18933"/>
                    <a:pt x="3025" y="18952"/>
                    <a:pt x="3025" y="18991"/>
                  </a:cubicBezTo>
                  <a:lnTo>
                    <a:pt x="3025" y="19069"/>
                  </a:lnTo>
                  <a:lnTo>
                    <a:pt x="3032" y="19108"/>
                  </a:lnTo>
                  <a:cubicBezTo>
                    <a:pt x="3032" y="19121"/>
                    <a:pt x="3032" y="19134"/>
                    <a:pt x="3019" y="19160"/>
                  </a:cubicBezTo>
                  <a:lnTo>
                    <a:pt x="2986" y="19154"/>
                  </a:lnTo>
                  <a:cubicBezTo>
                    <a:pt x="2986" y="19147"/>
                    <a:pt x="2980" y="19141"/>
                    <a:pt x="2967" y="19128"/>
                  </a:cubicBezTo>
                  <a:cubicBezTo>
                    <a:pt x="2960" y="19115"/>
                    <a:pt x="2954" y="19108"/>
                    <a:pt x="2954" y="19108"/>
                  </a:cubicBezTo>
                  <a:lnTo>
                    <a:pt x="2947" y="19076"/>
                  </a:lnTo>
                  <a:cubicBezTo>
                    <a:pt x="2947" y="19024"/>
                    <a:pt x="2947" y="18985"/>
                    <a:pt x="2954" y="18959"/>
                  </a:cubicBezTo>
                  <a:cubicBezTo>
                    <a:pt x="2960" y="18939"/>
                    <a:pt x="2967" y="18933"/>
                    <a:pt x="2973" y="18933"/>
                  </a:cubicBezTo>
                  <a:lnTo>
                    <a:pt x="2986" y="18926"/>
                  </a:lnTo>
                  <a:close/>
                  <a:moveTo>
                    <a:pt x="11857" y="19121"/>
                  </a:moveTo>
                  <a:cubicBezTo>
                    <a:pt x="11870" y="19121"/>
                    <a:pt x="11877" y="19128"/>
                    <a:pt x="11883" y="19128"/>
                  </a:cubicBezTo>
                  <a:lnTo>
                    <a:pt x="11890" y="19154"/>
                  </a:lnTo>
                  <a:cubicBezTo>
                    <a:pt x="11883" y="19180"/>
                    <a:pt x="11877" y="19199"/>
                    <a:pt x="11857" y="19212"/>
                  </a:cubicBezTo>
                  <a:cubicBezTo>
                    <a:pt x="11850" y="19219"/>
                    <a:pt x="11837" y="19225"/>
                    <a:pt x="11818" y="19225"/>
                  </a:cubicBezTo>
                  <a:cubicBezTo>
                    <a:pt x="11785" y="19232"/>
                    <a:pt x="11772" y="19232"/>
                    <a:pt x="11759" y="19232"/>
                  </a:cubicBezTo>
                  <a:lnTo>
                    <a:pt x="11753" y="19225"/>
                  </a:lnTo>
                  <a:lnTo>
                    <a:pt x="11753" y="19212"/>
                  </a:lnTo>
                  <a:cubicBezTo>
                    <a:pt x="11746" y="19186"/>
                    <a:pt x="11746" y="19167"/>
                    <a:pt x="11759" y="19160"/>
                  </a:cubicBezTo>
                  <a:lnTo>
                    <a:pt x="11779" y="19147"/>
                  </a:lnTo>
                  <a:cubicBezTo>
                    <a:pt x="11818" y="19134"/>
                    <a:pt x="11844" y="19128"/>
                    <a:pt x="11850" y="19128"/>
                  </a:cubicBezTo>
                  <a:lnTo>
                    <a:pt x="11857" y="19121"/>
                  </a:lnTo>
                  <a:close/>
                  <a:moveTo>
                    <a:pt x="11467" y="19225"/>
                  </a:moveTo>
                  <a:lnTo>
                    <a:pt x="11519" y="19251"/>
                  </a:lnTo>
                  <a:lnTo>
                    <a:pt x="11519" y="19264"/>
                  </a:lnTo>
                  <a:cubicBezTo>
                    <a:pt x="11506" y="19277"/>
                    <a:pt x="11486" y="19290"/>
                    <a:pt x="11454" y="19303"/>
                  </a:cubicBezTo>
                  <a:cubicBezTo>
                    <a:pt x="11408" y="19323"/>
                    <a:pt x="11363" y="19329"/>
                    <a:pt x="11324" y="19329"/>
                  </a:cubicBezTo>
                  <a:cubicBezTo>
                    <a:pt x="11278" y="19329"/>
                    <a:pt x="11233" y="19323"/>
                    <a:pt x="11181" y="19316"/>
                  </a:cubicBezTo>
                  <a:cubicBezTo>
                    <a:pt x="11174" y="19297"/>
                    <a:pt x="11174" y="19284"/>
                    <a:pt x="11187" y="19277"/>
                  </a:cubicBezTo>
                  <a:cubicBezTo>
                    <a:pt x="11200" y="19271"/>
                    <a:pt x="11213" y="19264"/>
                    <a:pt x="11233" y="19264"/>
                  </a:cubicBezTo>
                  <a:lnTo>
                    <a:pt x="11428" y="19238"/>
                  </a:lnTo>
                  <a:cubicBezTo>
                    <a:pt x="11454" y="19232"/>
                    <a:pt x="11467" y="19232"/>
                    <a:pt x="11467" y="19225"/>
                  </a:cubicBezTo>
                  <a:close/>
                  <a:moveTo>
                    <a:pt x="4727" y="19201"/>
                  </a:moveTo>
                  <a:cubicBezTo>
                    <a:pt x="4731" y="19201"/>
                    <a:pt x="4736" y="19202"/>
                    <a:pt x="4742" y="19206"/>
                  </a:cubicBezTo>
                  <a:cubicBezTo>
                    <a:pt x="4742" y="19219"/>
                    <a:pt x="4742" y="19225"/>
                    <a:pt x="4742" y="19238"/>
                  </a:cubicBezTo>
                  <a:lnTo>
                    <a:pt x="4736" y="19258"/>
                  </a:lnTo>
                  <a:cubicBezTo>
                    <a:pt x="4729" y="19277"/>
                    <a:pt x="4736" y="19290"/>
                    <a:pt x="4742" y="19303"/>
                  </a:cubicBezTo>
                  <a:lnTo>
                    <a:pt x="4749" y="19323"/>
                  </a:lnTo>
                  <a:cubicBezTo>
                    <a:pt x="4755" y="19342"/>
                    <a:pt x="4755" y="19362"/>
                    <a:pt x="4755" y="19381"/>
                  </a:cubicBezTo>
                  <a:cubicBezTo>
                    <a:pt x="4755" y="19401"/>
                    <a:pt x="4749" y="19414"/>
                    <a:pt x="4742" y="19420"/>
                  </a:cubicBezTo>
                  <a:cubicBezTo>
                    <a:pt x="4737" y="19423"/>
                    <a:pt x="4731" y="19425"/>
                    <a:pt x="4726" y="19425"/>
                  </a:cubicBezTo>
                  <a:cubicBezTo>
                    <a:pt x="4718" y="19425"/>
                    <a:pt x="4711" y="19421"/>
                    <a:pt x="4703" y="19414"/>
                  </a:cubicBezTo>
                  <a:cubicBezTo>
                    <a:pt x="4703" y="19407"/>
                    <a:pt x="4696" y="19401"/>
                    <a:pt x="4696" y="19388"/>
                  </a:cubicBezTo>
                  <a:cubicBezTo>
                    <a:pt x="4696" y="19375"/>
                    <a:pt x="4696" y="19362"/>
                    <a:pt x="4690" y="19355"/>
                  </a:cubicBezTo>
                  <a:lnTo>
                    <a:pt x="4677" y="19336"/>
                  </a:lnTo>
                  <a:cubicBezTo>
                    <a:pt x="4670" y="19329"/>
                    <a:pt x="4670" y="19316"/>
                    <a:pt x="4677" y="19310"/>
                  </a:cubicBezTo>
                  <a:lnTo>
                    <a:pt x="4677" y="19264"/>
                  </a:lnTo>
                  <a:cubicBezTo>
                    <a:pt x="4677" y="19251"/>
                    <a:pt x="4677" y="19238"/>
                    <a:pt x="4690" y="19225"/>
                  </a:cubicBezTo>
                  <a:lnTo>
                    <a:pt x="4716" y="19206"/>
                  </a:lnTo>
                  <a:cubicBezTo>
                    <a:pt x="4719" y="19202"/>
                    <a:pt x="4723" y="19201"/>
                    <a:pt x="4727" y="19201"/>
                  </a:cubicBezTo>
                  <a:close/>
                  <a:moveTo>
                    <a:pt x="10279" y="19240"/>
                  </a:moveTo>
                  <a:cubicBezTo>
                    <a:pt x="10283" y="19240"/>
                    <a:pt x="10289" y="19244"/>
                    <a:pt x="10296" y="19251"/>
                  </a:cubicBezTo>
                  <a:lnTo>
                    <a:pt x="10303" y="19277"/>
                  </a:lnTo>
                  <a:lnTo>
                    <a:pt x="10309" y="19297"/>
                  </a:lnTo>
                  <a:lnTo>
                    <a:pt x="10303" y="19310"/>
                  </a:lnTo>
                  <a:lnTo>
                    <a:pt x="10303" y="19329"/>
                  </a:lnTo>
                  <a:cubicBezTo>
                    <a:pt x="10316" y="19362"/>
                    <a:pt x="10316" y="19394"/>
                    <a:pt x="10303" y="19420"/>
                  </a:cubicBezTo>
                  <a:cubicBezTo>
                    <a:pt x="10303" y="19433"/>
                    <a:pt x="10303" y="19446"/>
                    <a:pt x="10296" y="19453"/>
                  </a:cubicBezTo>
                  <a:cubicBezTo>
                    <a:pt x="10290" y="19453"/>
                    <a:pt x="10277" y="19459"/>
                    <a:pt x="10264" y="19459"/>
                  </a:cubicBezTo>
                  <a:lnTo>
                    <a:pt x="10244" y="19453"/>
                  </a:lnTo>
                  <a:cubicBezTo>
                    <a:pt x="10231" y="19453"/>
                    <a:pt x="10225" y="19440"/>
                    <a:pt x="10225" y="19414"/>
                  </a:cubicBezTo>
                  <a:lnTo>
                    <a:pt x="10225" y="19336"/>
                  </a:lnTo>
                  <a:cubicBezTo>
                    <a:pt x="10231" y="19310"/>
                    <a:pt x="10231" y="19297"/>
                    <a:pt x="10238" y="19290"/>
                  </a:cubicBezTo>
                  <a:cubicBezTo>
                    <a:pt x="10251" y="19277"/>
                    <a:pt x="10257" y="19271"/>
                    <a:pt x="10257" y="19264"/>
                  </a:cubicBezTo>
                  <a:cubicBezTo>
                    <a:pt x="10257" y="19258"/>
                    <a:pt x="10264" y="19245"/>
                    <a:pt x="10270" y="19245"/>
                  </a:cubicBezTo>
                  <a:cubicBezTo>
                    <a:pt x="10273" y="19242"/>
                    <a:pt x="10275" y="19240"/>
                    <a:pt x="10279" y="19240"/>
                  </a:cubicBezTo>
                  <a:close/>
                  <a:moveTo>
                    <a:pt x="3008" y="19396"/>
                  </a:moveTo>
                  <a:cubicBezTo>
                    <a:pt x="3012" y="19396"/>
                    <a:pt x="3015" y="19398"/>
                    <a:pt x="3019" y="19401"/>
                  </a:cubicBezTo>
                  <a:lnTo>
                    <a:pt x="3032" y="19427"/>
                  </a:lnTo>
                  <a:cubicBezTo>
                    <a:pt x="3038" y="19440"/>
                    <a:pt x="3038" y="19453"/>
                    <a:pt x="3032" y="19459"/>
                  </a:cubicBezTo>
                  <a:lnTo>
                    <a:pt x="3019" y="19479"/>
                  </a:lnTo>
                  <a:lnTo>
                    <a:pt x="3012" y="19544"/>
                  </a:lnTo>
                  <a:cubicBezTo>
                    <a:pt x="3012" y="19557"/>
                    <a:pt x="3019" y="19570"/>
                    <a:pt x="3025" y="19576"/>
                  </a:cubicBezTo>
                  <a:lnTo>
                    <a:pt x="3019" y="19596"/>
                  </a:lnTo>
                  <a:lnTo>
                    <a:pt x="2967" y="19596"/>
                  </a:lnTo>
                  <a:cubicBezTo>
                    <a:pt x="2960" y="19550"/>
                    <a:pt x="2954" y="19511"/>
                    <a:pt x="2954" y="19479"/>
                  </a:cubicBezTo>
                  <a:lnTo>
                    <a:pt x="2960" y="19446"/>
                  </a:lnTo>
                  <a:lnTo>
                    <a:pt x="2980" y="19427"/>
                  </a:lnTo>
                  <a:cubicBezTo>
                    <a:pt x="2986" y="19414"/>
                    <a:pt x="2986" y="19401"/>
                    <a:pt x="2993" y="19401"/>
                  </a:cubicBezTo>
                  <a:cubicBezTo>
                    <a:pt x="2999" y="19398"/>
                    <a:pt x="3004" y="19396"/>
                    <a:pt x="3008" y="19396"/>
                  </a:cubicBezTo>
                  <a:close/>
                  <a:moveTo>
                    <a:pt x="10199" y="19602"/>
                  </a:moveTo>
                  <a:lnTo>
                    <a:pt x="10205" y="19615"/>
                  </a:lnTo>
                  <a:cubicBezTo>
                    <a:pt x="10205" y="19628"/>
                    <a:pt x="10192" y="19641"/>
                    <a:pt x="10166" y="19648"/>
                  </a:cubicBezTo>
                  <a:lnTo>
                    <a:pt x="10082" y="19674"/>
                  </a:lnTo>
                  <a:cubicBezTo>
                    <a:pt x="10055" y="19680"/>
                    <a:pt x="10042" y="19687"/>
                    <a:pt x="10036" y="19693"/>
                  </a:cubicBezTo>
                  <a:lnTo>
                    <a:pt x="10016" y="19726"/>
                  </a:lnTo>
                  <a:cubicBezTo>
                    <a:pt x="10009" y="19734"/>
                    <a:pt x="10003" y="19737"/>
                    <a:pt x="9998" y="19737"/>
                  </a:cubicBezTo>
                  <a:cubicBezTo>
                    <a:pt x="9994" y="19737"/>
                    <a:pt x="9989" y="19735"/>
                    <a:pt x="9984" y="19732"/>
                  </a:cubicBezTo>
                  <a:cubicBezTo>
                    <a:pt x="9984" y="19739"/>
                    <a:pt x="9984" y="19739"/>
                    <a:pt x="9977" y="19745"/>
                  </a:cubicBezTo>
                  <a:cubicBezTo>
                    <a:pt x="9977" y="19752"/>
                    <a:pt x="9977" y="19752"/>
                    <a:pt x="9971" y="19752"/>
                  </a:cubicBezTo>
                  <a:cubicBezTo>
                    <a:pt x="9953" y="19757"/>
                    <a:pt x="9937" y="19761"/>
                    <a:pt x="9926" y="19761"/>
                  </a:cubicBezTo>
                  <a:cubicBezTo>
                    <a:pt x="9921" y="19761"/>
                    <a:pt x="9916" y="19760"/>
                    <a:pt x="9912" y="19758"/>
                  </a:cubicBezTo>
                  <a:cubicBezTo>
                    <a:pt x="9899" y="19739"/>
                    <a:pt x="9906" y="19719"/>
                    <a:pt x="9932" y="19700"/>
                  </a:cubicBezTo>
                  <a:lnTo>
                    <a:pt x="9990" y="19674"/>
                  </a:lnTo>
                  <a:lnTo>
                    <a:pt x="10029" y="19654"/>
                  </a:lnTo>
                  <a:lnTo>
                    <a:pt x="10075" y="19641"/>
                  </a:lnTo>
                  <a:lnTo>
                    <a:pt x="10114" y="19622"/>
                  </a:lnTo>
                  <a:cubicBezTo>
                    <a:pt x="10153" y="19622"/>
                    <a:pt x="10186" y="19615"/>
                    <a:pt x="10199" y="19602"/>
                  </a:cubicBezTo>
                  <a:close/>
                  <a:moveTo>
                    <a:pt x="9730" y="19817"/>
                  </a:moveTo>
                  <a:lnTo>
                    <a:pt x="9750" y="19823"/>
                  </a:lnTo>
                  <a:cubicBezTo>
                    <a:pt x="9756" y="19823"/>
                    <a:pt x="9763" y="19830"/>
                    <a:pt x="9756" y="19837"/>
                  </a:cubicBezTo>
                  <a:lnTo>
                    <a:pt x="9743" y="19863"/>
                  </a:lnTo>
                  <a:cubicBezTo>
                    <a:pt x="9737" y="19876"/>
                    <a:pt x="9724" y="19876"/>
                    <a:pt x="9717" y="19876"/>
                  </a:cubicBezTo>
                  <a:cubicBezTo>
                    <a:pt x="9691" y="19889"/>
                    <a:pt x="9678" y="19889"/>
                    <a:pt x="9678" y="19895"/>
                  </a:cubicBezTo>
                  <a:lnTo>
                    <a:pt x="9652" y="19908"/>
                  </a:lnTo>
                  <a:lnTo>
                    <a:pt x="9633" y="19921"/>
                  </a:lnTo>
                  <a:lnTo>
                    <a:pt x="9613" y="19928"/>
                  </a:lnTo>
                  <a:lnTo>
                    <a:pt x="9607" y="19928"/>
                  </a:lnTo>
                  <a:cubicBezTo>
                    <a:pt x="9594" y="19928"/>
                    <a:pt x="9581" y="19928"/>
                    <a:pt x="9574" y="19921"/>
                  </a:cubicBezTo>
                  <a:cubicBezTo>
                    <a:pt x="9568" y="19915"/>
                    <a:pt x="9568" y="19908"/>
                    <a:pt x="9574" y="19902"/>
                  </a:cubicBezTo>
                  <a:cubicBezTo>
                    <a:pt x="9574" y="19895"/>
                    <a:pt x="9581" y="19882"/>
                    <a:pt x="9587" y="19876"/>
                  </a:cubicBezTo>
                  <a:lnTo>
                    <a:pt x="9639" y="19837"/>
                  </a:lnTo>
                  <a:lnTo>
                    <a:pt x="9659" y="19823"/>
                  </a:lnTo>
                  <a:lnTo>
                    <a:pt x="9730" y="19817"/>
                  </a:lnTo>
                  <a:close/>
                  <a:moveTo>
                    <a:pt x="4731" y="19723"/>
                  </a:moveTo>
                  <a:cubicBezTo>
                    <a:pt x="4734" y="19723"/>
                    <a:pt x="4738" y="19724"/>
                    <a:pt x="4742" y="19726"/>
                  </a:cubicBezTo>
                  <a:cubicBezTo>
                    <a:pt x="4749" y="19726"/>
                    <a:pt x="4762" y="19726"/>
                    <a:pt x="4768" y="19732"/>
                  </a:cubicBezTo>
                  <a:cubicBezTo>
                    <a:pt x="4755" y="19745"/>
                    <a:pt x="4755" y="19765"/>
                    <a:pt x="4755" y="19778"/>
                  </a:cubicBezTo>
                  <a:lnTo>
                    <a:pt x="4762" y="19823"/>
                  </a:lnTo>
                  <a:cubicBezTo>
                    <a:pt x="4768" y="19850"/>
                    <a:pt x="4768" y="19876"/>
                    <a:pt x="4762" y="19902"/>
                  </a:cubicBezTo>
                  <a:cubicBezTo>
                    <a:pt x="4762" y="19928"/>
                    <a:pt x="4755" y="19941"/>
                    <a:pt x="4742" y="19947"/>
                  </a:cubicBezTo>
                  <a:lnTo>
                    <a:pt x="4742" y="19954"/>
                  </a:lnTo>
                  <a:cubicBezTo>
                    <a:pt x="4736" y="19960"/>
                    <a:pt x="4723" y="19960"/>
                    <a:pt x="4710" y="19960"/>
                  </a:cubicBezTo>
                  <a:cubicBezTo>
                    <a:pt x="4706" y="19962"/>
                    <a:pt x="4702" y="19963"/>
                    <a:pt x="4700" y="19963"/>
                  </a:cubicBezTo>
                  <a:cubicBezTo>
                    <a:pt x="4693" y="19963"/>
                    <a:pt x="4688" y="19958"/>
                    <a:pt x="4683" y="19954"/>
                  </a:cubicBezTo>
                  <a:cubicBezTo>
                    <a:pt x="4677" y="19941"/>
                    <a:pt x="4677" y="19928"/>
                    <a:pt x="4683" y="19908"/>
                  </a:cubicBezTo>
                  <a:lnTo>
                    <a:pt x="4683" y="19850"/>
                  </a:lnTo>
                  <a:cubicBezTo>
                    <a:pt x="4683" y="19830"/>
                    <a:pt x="4690" y="19797"/>
                    <a:pt x="4696" y="19765"/>
                  </a:cubicBezTo>
                  <a:lnTo>
                    <a:pt x="4710" y="19732"/>
                  </a:lnTo>
                  <a:cubicBezTo>
                    <a:pt x="4714" y="19728"/>
                    <a:pt x="4722" y="19723"/>
                    <a:pt x="4731" y="19723"/>
                  </a:cubicBezTo>
                  <a:close/>
                  <a:moveTo>
                    <a:pt x="2986" y="19810"/>
                  </a:moveTo>
                  <a:cubicBezTo>
                    <a:pt x="2993" y="19810"/>
                    <a:pt x="2999" y="19817"/>
                    <a:pt x="3006" y="19830"/>
                  </a:cubicBezTo>
                  <a:cubicBezTo>
                    <a:pt x="3012" y="19837"/>
                    <a:pt x="3012" y="19843"/>
                    <a:pt x="3019" y="19856"/>
                  </a:cubicBezTo>
                  <a:cubicBezTo>
                    <a:pt x="3019" y="19863"/>
                    <a:pt x="3012" y="19876"/>
                    <a:pt x="3006" y="19895"/>
                  </a:cubicBezTo>
                  <a:cubicBezTo>
                    <a:pt x="2993" y="19915"/>
                    <a:pt x="2993" y="19934"/>
                    <a:pt x="3012" y="19954"/>
                  </a:cubicBezTo>
                  <a:lnTo>
                    <a:pt x="2999" y="19973"/>
                  </a:lnTo>
                  <a:cubicBezTo>
                    <a:pt x="2995" y="19975"/>
                    <a:pt x="2991" y="19976"/>
                    <a:pt x="2987" y="19976"/>
                  </a:cubicBezTo>
                  <a:cubicBezTo>
                    <a:pt x="2978" y="19976"/>
                    <a:pt x="2967" y="19971"/>
                    <a:pt x="2954" y="19967"/>
                  </a:cubicBezTo>
                  <a:lnTo>
                    <a:pt x="2934" y="19947"/>
                  </a:lnTo>
                  <a:lnTo>
                    <a:pt x="2928" y="19928"/>
                  </a:lnTo>
                  <a:cubicBezTo>
                    <a:pt x="2928" y="19902"/>
                    <a:pt x="2934" y="19876"/>
                    <a:pt x="2941" y="19863"/>
                  </a:cubicBezTo>
                  <a:lnTo>
                    <a:pt x="2960" y="19837"/>
                  </a:lnTo>
                  <a:cubicBezTo>
                    <a:pt x="2967" y="19823"/>
                    <a:pt x="2973" y="19810"/>
                    <a:pt x="2986" y="19810"/>
                  </a:cubicBezTo>
                  <a:close/>
                  <a:moveTo>
                    <a:pt x="11968" y="19863"/>
                  </a:moveTo>
                  <a:cubicBezTo>
                    <a:pt x="11981" y="19863"/>
                    <a:pt x="11994" y="19876"/>
                    <a:pt x="12000" y="19889"/>
                  </a:cubicBezTo>
                  <a:lnTo>
                    <a:pt x="11981" y="19915"/>
                  </a:lnTo>
                  <a:lnTo>
                    <a:pt x="11948" y="19954"/>
                  </a:lnTo>
                  <a:cubicBezTo>
                    <a:pt x="11935" y="19967"/>
                    <a:pt x="11916" y="19980"/>
                    <a:pt x="11896" y="19980"/>
                  </a:cubicBezTo>
                  <a:lnTo>
                    <a:pt x="11857" y="19980"/>
                  </a:lnTo>
                  <a:cubicBezTo>
                    <a:pt x="11850" y="19973"/>
                    <a:pt x="11844" y="19960"/>
                    <a:pt x="11844" y="19954"/>
                  </a:cubicBezTo>
                  <a:cubicBezTo>
                    <a:pt x="11857" y="19941"/>
                    <a:pt x="11870" y="19934"/>
                    <a:pt x="11883" y="19921"/>
                  </a:cubicBezTo>
                  <a:cubicBezTo>
                    <a:pt x="11890" y="19908"/>
                    <a:pt x="11896" y="19895"/>
                    <a:pt x="11903" y="19895"/>
                  </a:cubicBezTo>
                  <a:lnTo>
                    <a:pt x="11922" y="19895"/>
                  </a:lnTo>
                  <a:lnTo>
                    <a:pt x="11968" y="19863"/>
                  </a:lnTo>
                  <a:close/>
                  <a:moveTo>
                    <a:pt x="9223" y="19980"/>
                  </a:moveTo>
                  <a:cubicBezTo>
                    <a:pt x="9230" y="19980"/>
                    <a:pt x="9243" y="19986"/>
                    <a:pt x="9256" y="19999"/>
                  </a:cubicBezTo>
                  <a:lnTo>
                    <a:pt x="9301" y="20025"/>
                  </a:lnTo>
                  <a:cubicBezTo>
                    <a:pt x="9301" y="20025"/>
                    <a:pt x="9308" y="20032"/>
                    <a:pt x="9301" y="20038"/>
                  </a:cubicBezTo>
                  <a:lnTo>
                    <a:pt x="9275" y="20045"/>
                  </a:lnTo>
                  <a:lnTo>
                    <a:pt x="9275" y="20051"/>
                  </a:lnTo>
                  <a:lnTo>
                    <a:pt x="9223" y="20051"/>
                  </a:lnTo>
                  <a:cubicBezTo>
                    <a:pt x="9204" y="20051"/>
                    <a:pt x="9191" y="20051"/>
                    <a:pt x="9191" y="20038"/>
                  </a:cubicBezTo>
                  <a:lnTo>
                    <a:pt x="9184" y="20025"/>
                  </a:lnTo>
                  <a:lnTo>
                    <a:pt x="9191" y="20006"/>
                  </a:lnTo>
                  <a:cubicBezTo>
                    <a:pt x="9191" y="19999"/>
                    <a:pt x="9197" y="19993"/>
                    <a:pt x="9204" y="19986"/>
                  </a:cubicBezTo>
                  <a:lnTo>
                    <a:pt x="9223" y="19980"/>
                  </a:lnTo>
                  <a:close/>
                  <a:moveTo>
                    <a:pt x="11590" y="20025"/>
                  </a:moveTo>
                  <a:lnTo>
                    <a:pt x="11623" y="20032"/>
                  </a:lnTo>
                  <a:cubicBezTo>
                    <a:pt x="11629" y="20032"/>
                    <a:pt x="11642" y="20038"/>
                    <a:pt x="11642" y="20045"/>
                  </a:cubicBezTo>
                  <a:cubicBezTo>
                    <a:pt x="11642" y="20051"/>
                    <a:pt x="11636" y="20064"/>
                    <a:pt x="11623" y="20071"/>
                  </a:cubicBezTo>
                  <a:cubicBezTo>
                    <a:pt x="11603" y="20077"/>
                    <a:pt x="11597" y="20084"/>
                    <a:pt x="11590" y="20090"/>
                  </a:cubicBezTo>
                  <a:lnTo>
                    <a:pt x="11545" y="20090"/>
                  </a:lnTo>
                  <a:lnTo>
                    <a:pt x="11525" y="20084"/>
                  </a:lnTo>
                  <a:cubicBezTo>
                    <a:pt x="11525" y="20084"/>
                    <a:pt x="11525" y="20071"/>
                    <a:pt x="11519" y="20058"/>
                  </a:cubicBezTo>
                  <a:cubicBezTo>
                    <a:pt x="11538" y="20038"/>
                    <a:pt x="11564" y="20025"/>
                    <a:pt x="11584" y="20025"/>
                  </a:cubicBezTo>
                  <a:close/>
                  <a:moveTo>
                    <a:pt x="11376" y="20045"/>
                  </a:moveTo>
                  <a:lnTo>
                    <a:pt x="11408" y="20051"/>
                  </a:lnTo>
                  <a:cubicBezTo>
                    <a:pt x="11428" y="20058"/>
                    <a:pt x="11434" y="20064"/>
                    <a:pt x="11434" y="20077"/>
                  </a:cubicBezTo>
                  <a:lnTo>
                    <a:pt x="11434" y="20097"/>
                  </a:lnTo>
                  <a:cubicBezTo>
                    <a:pt x="11434" y="20103"/>
                    <a:pt x="11428" y="20116"/>
                    <a:pt x="11421" y="20123"/>
                  </a:cubicBezTo>
                  <a:cubicBezTo>
                    <a:pt x="11415" y="20129"/>
                    <a:pt x="11408" y="20136"/>
                    <a:pt x="11402" y="20136"/>
                  </a:cubicBezTo>
                  <a:lnTo>
                    <a:pt x="11382" y="20136"/>
                  </a:lnTo>
                  <a:lnTo>
                    <a:pt x="11343" y="20123"/>
                  </a:lnTo>
                  <a:cubicBezTo>
                    <a:pt x="11330" y="20116"/>
                    <a:pt x="11324" y="20110"/>
                    <a:pt x="11324" y="20097"/>
                  </a:cubicBezTo>
                  <a:cubicBezTo>
                    <a:pt x="11324" y="20090"/>
                    <a:pt x="11337" y="20077"/>
                    <a:pt x="11350" y="20058"/>
                  </a:cubicBezTo>
                  <a:lnTo>
                    <a:pt x="11369" y="20051"/>
                  </a:lnTo>
                  <a:lnTo>
                    <a:pt x="11376" y="20051"/>
                  </a:lnTo>
                  <a:cubicBezTo>
                    <a:pt x="11376" y="20051"/>
                    <a:pt x="11376" y="20051"/>
                    <a:pt x="11376" y="20045"/>
                  </a:cubicBezTo>
                  <a:close/>
                  <a:moveTo>
                    <a:pt x="4631" y="20116"/>
                  </a:moveTo>
                  <a:cubicBezTo>
                    <a:pt x="4644" y="20116"/>
                    <a:pt x="4651" y="20123"/>
                    <a:pt x="4651" y="20129"/>
                  </a:cubicBezTo>
                  <a:cubicBezTo>
                    <a:pt x="4644" y="20136"/>
                    <a:pt x="4638" y="20149"/>
                    <a:pt x="4638" y="20162"/>
                  </a:cubicBezTo>
                  <a:cubicBezTo>
                    <a:pt x="4638" y="20188"/>
                    <a:pt x="4638" y="20201"/>
                    <a:pt x="4631" y="20201"/>
                  </a:cubicBezTo>
                  <a:lnTo>
                    <a:pt x="4612" y="20220"/>
                  </a:lnTo>
                  <a:lnTo>
                    <a:pt x="4605" y="20233"/>
                  </a:lnTo>
                  <a:lnTo>
                    <a:pt x="4579" y="20246"/>
                  </a:lnTo>
                  <a:cubicBezTo>
                    <a:pt x="4573" y="20246"/>
                    <a:pt x="4573" y="20240"/>
                    <a:pt x="4573" y="20227"/>
                  </a:cubicBezTo>
                  <a:cubicBezTo>
                    <a:pt x="4573" y="20220"/>
                    <a:pt x="4573" y="20214"/>
                    <a:pt x="4579" y="20214"/>
                  </a:cubicBezTo>
                  <a:cubicBezTo>
                    <a:pt x="4566" y="20201"/>
                    <a:pt x="4566" y="20194"/>
                    <a:pt x="4573" y="20188"/>
                  </a:cubicBezTo>
                  <a:cubicBezTo>
                    <a:pt x="4586" y="20175"/>
                    <a:pt x="4586" y="20162"/>
                    <a:pt x="4586" y="20155"/>
                  </a:cubicBezTo>
                  <a:lnTo>
                    <a:pt x="4592" y="20136"/>
                  </a:lnTo>
                  <a:cubicBezTo>
                    <a:pt x="4592" y="20129"/>
                    <a:pt x="4599" y="20129"/>
                    <a:pt x="4612" y="20123"/>
                  </a:cubicBezTo>
                  <a:cubicBezTo>
                    <a:pt x="4618" y="20116"/>
                    <a:pt x="4625" y="20116"/>
                    <a:pt x="4631" y="20116"/>
                  </a:cubicBezTo>
                  <a:close/>
                  <a:moveTo>
                    <a:pt x="2986" y="20175"/>
                  </a:moveTo>
                  <a:cubicBezTo>
                    <a:pt x="2993" y="20175"/>
                    <a:pt x="2999" y="20181"/>
                    <a:pt x="3012" y="20194"/>
                  </a:cubicBezTo>
                  <a:cubicBezTo>
                    <a:pt x="3019" y="20214"/>
                    <a:pt x="3019" y="20233"/>
                    <a:pt x="3019" y="20253"/>
                  </a:cubicBezTo>
                  <a:cubicBezTo>
                    <a:pt x="3019" y="20285"/>
                    <a:pt x="3012" y="20318"/>
                    <a:pt x="2999" y="20350"/>
                  </a:cubicBezTo>
                  <a:lnTo>
                    <a:pt x="2967" y="20350"/>
                  </a:lnTo>
                  <a:cubicBezTo>
                    <a:pt x="2960" y="20331"/>
                    <a:pt x="2954" y="20305"/>
                    <a:pt x="2954" y="20266"/>
                  </a:cubicBezTo>
                  <a:cubicBezTo>
                    <a:pt x="2954" y="20246"/>
                    <a:pt x="2954" y="20227"/>
                    <a:pt x="2954" y="20207"/>
                  </a:cubicBezTo>
                  <a:lnTo>
                    <a:pt x="2960" y="20181"/>
                  </a:lnTo>
                  <a:lnTo>
                    <a:pt x="2986" y="20175"/>
                  </a:lnTo>
                  <a:close/>
                  <a:moveTo>
                    <a:pt x="10530" y="20324"/>
                  </a:moveTo>
                  <a:cubicBezTo>
                    <a:pt x="10550" y="20324"/>
                    <a:pt x="10563" y="20324"/>
                    <a:pt x="10576" y="20331"/>
                  </a:cubicBezTo>
                  <a:cubicBezTo>
                    <a:pt x="10576" y="20337"/>
                    <a:pt x="10576" y="20344"/>
                    <a:pt x="10576" y="20363"/>
                  </a:cubicBezTo>
                  <a:cubicBezTo>
                    <a:pt x="10582" y="20376"/>
                    <a:pt x="10582" y="20383"/>
                    <a:pt x="10589" y="20383"/>
                  </a:cubicBezTo>
                  <a:cubicBezTo>
                    <a:pt x="10582" y="20389"/>
                    <a:pt x="10576" y="20402"/>
                    <a:pt x="10569" y="20409"/>
                  </a:cubicBezTo>
                  <a:lnTo>
                    <a:pt x="10530" y="20402"/>
                  </a:lnTo>
                  <a:cubicBezTo>
                    <a:pt x="10537" y="20396"/>
                    <a:pt x="10530" y="20389"/>
                    <a:pt x="10517" y="20376"/>
                  </a:cubicBezTo>
                  <a:lnTo>
                    <a:pt x="10511" y="20350"/>
                  </a:lnTo>
                  <a:lnTo>
                    <a:pt x="10517" y="20331"/>
                  </a:lnTo>
                  <a:cubicBezTo>
                    <a:pt x="10520" y="20328"/>
                    <a:pt x="10524" y="20326"/>
                    <a:pt x="10526" y="20326"/>
                  </a:cubicBezTo>
                  <a:cubicBezTo>
                    <a:pt x="10529" y="20326"/>
                    <a:pt x="10530" y="20328"/>
                    <a:pt x="10530" y="20331"/>
                  </a:cubicBezTo>
                  <a:lnTo>
                    <a:pt x="10530" y="20324"/>
                  </a:lnTo>
                  <a:close/>
                  <a:moveTo>
                    <a:pt x="10374" y="20324"/>
                  </a:moveTo>
                  <a:cubicBezTo>
                    <a:pt x="10381" y="20324"/>
                    <a:pt x="10387" y="20324"/>
                    <a:pt x="10400" y="20331"/>
                  </a:cubicBezTo>
                  <a:cubicBezTo>
                    <a:pt x="10407" y="20344"/>
                    <a:pt x="10407" y="20350"/>
                    <a:pt x="10400" y="20357"/>
                  </a:cubicBezTo>
                  <a:lnTo>
                    <a:pt x="10394" y="20376"/>
                  </a:lnTo>
                  <a:lnTo>
                    <a:pt x="10361" y="20422"/>
                  </a:lnTo>
                  <a:cubicBezTo>
                    <a:pt x="10348" y="20428"/>
                    <a:pt x="10342" y="20435"/>
                    <a:pt x="10342" y="20435"/>
                  </a:cubicBezTo>
                  <a:lnTo>
                    <a:pt x="10322" y="20441"/>
                  </a:lnTo>
                  <a:cubicBezTo>
                    <a:pt x="10303" y="20441"/>
                    <a:pt x="10283" y="20435"/>
                    <a:pt x="10277" y="20428"/>
                  </a:cubicBezTo>
                  <a:cubicBezTo>
                    <a:pt x="10270" y="20422"/>
                    <a:pt x="10270" y="20415"/>
                    <a:pt x="10270" y="20402"/>
                  </a:cubicBezTo>
                  <a:cubicBezTo>
                    <a:pt x="10270" y="20389"/>
                    <a:pt x="10277" y="20383"/>
                    <a:pt x="10283" y="20376"/>
                  </a:cubicBezTo>
                  <a:lnTo>
                    <a:pt x="10296" y="20370"/>
                  </a:lnTo>
                  <a:cubicBezTo>
                    <a:pt x="10303" y="20370"/>
                    <a:pt x="10309" y="20363"/>
                    <a:pt x="10322" y="20350"/>
                  </a:cubicBezTo>
                  <a:cubicBezTo>
                    <a:pt x="10335" y="20331"/>
                    <a:pt x="10355" y="20324"/>
                    <a:pt x="10368" y="20324"/>
                  </a:cubicBezTo>
                  <a:close/>
                  <a:moveTo>
                    <a:pt x="4423" y="20389"/>
                  </a:moveTo>
                  <a:cubicBezTo>
                    <a:pt x="4443" y="20389"/>
                    <a:pt x="4456" y="20396"/>
                    <a:pt x="4456" y="20409"/>
                  </a:cubicBezTo>
                  <a:cubicBezTo>
                    <a:pt x="4462" y="20415"/>
                    <a:pt x="4462" y="20422"/>
                    <a:pt x="4456" y="20435"/>
                  </a:cubicBezTo>
                  <a:lnTo>
                    <a:pt x="4443" y="20461"/>
                  </a:lnTo>
                  <a:lnTo>
                    <a:pt x="4436" y="20467"/>
                  </a:lnTo>
                  <a:cubicBezTo>
                    <a:pt x="4430" y="20474"/>
                    <a:pt x="4423" y="20474"/>
                    <a:pt x="4417" y="20474"/>
                  </a:cubicBezTo>
                  <a:lnTo>
                    <a:pt x="4417" y="20480"/>
                  </a:lnTo>
                  <a:lnTo>
                    <a:pt x="4378" y="20480"/>
                  </a:lnTo>
                  <a:cubicBezTo>
                    <a:pt x="4371" y="20461"/>
                    <a:pt x="4371" y="20448"/>
                    <a:pt x="4371" y="20428"/>
                  </a:cubicBezTo>
                  <a:lnTo>
                    <a:pt x="4378" y="20415"/>
                  </a:lnTo>
                  <a:cubicBezTo>
                    <a:pt x="4391" y="20396"/>
                    <a:pt x="4404" y="20389"/>
                    <a:pt x="4417" y="20389"/>
                  </a:cubicBezTo>
                  <a:close/>
                  <a:moveTo>
                    <a:pt x="11288" y="20374"/>
                  </a:moveTo>
                  <a:cubicBezTo>
                    <a:pt x="11291" y="20374"/>
                    <a:pt x="11294" y="20375"/>
                    <a:pt x="11298" y="20376"/>
                  </a:cubicBezTo>
                  <a:cubicBezTo>
                    <a:pt x="11304" y="20376"/>
                    <a:pt x="11311" y="20389"/>
                    <a:pt x="11317" y="20415"/>
                  </a:cubicBezTo>
                  <a:cubicBezTo>
                    <a:pt x="11317" y="20428"/>
                    <a:pt x="11330" y="20448"/>
                    <a:pt x="11337" y="20461"/>
                  </a:cubicBezTo>
                  <a:lnTo>
                    <a:pt x="11356" y="20487"/>
                  </a:lnTo>
                  <a:cubicBezTo>
                    <a:pt x="11363" y="20500"/>
                    <a:pt x="11363" y="20526"/>
                    <a:pt x="11343" y="20552"/>
                  </a:cubicBezTo>
                  <a:lnTo>
                    <a:pt x="11330" y="20584"/>
                  </a:lnTo>
                  <a:cubicBezTo>
                    <a:pt x="11317" y="20584"/>
                    <a:pt x="11311" y="20578"/>
                    <a:pt x="11298" y="20558"/>
                  </a:cubicBezTo>
                  <a:cubicBezTo>
                    <a:pt x="11298" y="20539"/>
                    <a:pt x="11291" y="20526"/>
                    <a:pt x="11291" y="20513"/>
                  </a:cubicBezTo>
                  <a:lnTo>
                    <a:pt x="11265" y="20467"/>
                  </a:lnTo>
                  <a:cubicBezTo>
                    <a:pt x="11252" y="20441"/>
                    <a:pt x="11252" y="20415"/>
                    <a:pt x="11265" y="20396"/>
                  </a:cubicBezTo>
                  <a:cubicBezTo>
                    <a:pt x="11270" y="20381"/>
                    <a:pt x="11279" y="20374"/>
                    <a:pt x="11288" y="20374"/>
                  </a:cubicBezTo>
                  <a:close/>
                  <a:moveTo>
                    <a:pt x="2915" y="20493"/>
                  </a:moveTo>
                  <a:cubicBezTo>
                    <a:pt x="2921" y="20500"/>
                    <a:pt x="2928" y="20506"/>
                    <a:pt x="2934" y="20506"/>
                  </a:cubicBezTo>
                  <a:lnTo>
                    <a:pt x="2941" y="20513"/>
                  </a:lnTo>
                  <a:lnTo>
                    <a:pt x="2947" y="20539"/>
                  </a:lnTo>
                  <a:cubicBezTo>
                    <a:pt x="2947" y="20558"/>
                    <a:pt x="2934" y="20578"/>
                    <a:pt x="2915" y="20584"/>
                  </a:cubicBezTo>
                  <a:lnTo>
                    <a:pt x="2895" y="20584"/>
                  </a:lnTo>
                  <a:lnTo>
                    <a:pt x="2888" y="20591"/>
                  </a:lnTo>
                  <a:lnTo>
                    <a:pt x="2882" y="20591"/>
                  </a:lnTo>
                  <a:lnTo>
                    <a:pt x="2875" y="20584"/>
                  </a:lnTo>
                  <a:cubicBezTo>
                    <a:pt x="2862" y="20578"/>
                    <a:pt x="2856" y="20565"/>
                    <a:pt x="2862" y="20558"/>
                  </a:cubicBezTo>
                  <a:cubicBezTo>
                    <a:pt x="2869" y="20552"/>
                    <a:pt x="2875" y="20545"/>
                    <a:pt x="2875" y="20539"/>
                  </a:cubicBezTo>
                  <a:cubicBezTo>
                    <a:pt x="2882" y="20519"/>
                    <a:pt x="2888" y="20513"/>
                    <a:pt x="2895" y="20506"/>
                  </a:cubicBezTo>
                  <a:cubicBezTo>
                    <a:pt x="2898" y="20503"/>
                    <a:pt x="2901" y="20501"/>
                    <a:pt x="2904" y="20501"/>
                  </a:cubicBezTo>
                  <a:cubicBezTo>
                    <a:pt x="2906" y="20501"/>
                    <a:pt x="2908" y="20503"/>
                    <a:pt x="2908" y="20506"/>
                  </a:cubicBezTo>
                  <a:lnTo>
                    <a:pt x="2915" y="20493"/>
                  </a:lnTo>
                  <a:close/>
                  <a:moveTo>
                    <a:pt x="4235" y="20526"/>
                  </a:moveTo>
                  <a:lnTo>
                    <a:pt x="4300" y="20532"/>
                  </a:lnTo>
                  <a:lnTo>
                    <a:pt x="4306" y="20552"/>
                  </a:lnTo>
                  <a:lnTo>
                    <a:pt x="4254" y="20558"/>
                  </a:lnTo>
                  <a:lnTo>
                    <a:pt x="4189" y="20584"/>
                  </a:lnTo>
                  <a:cubicBezTo>
                    <a:pt x="4155" y="20592"/>
                    <a:pt x="4125" y="20595"/>
                    <a:pt x="4096" y="20595"/>
                  </a:cubicBezTo>
                  <a:cubicBezTo>
                    <a:pt x="4075" y="20595"/>
                    <a:pt x="4055" y="20594"/>
                    <a:pt x="4033" y="20591"/>
                  </a:cubicBezTo>
                  <a:cubicBezTo>
                    <a:pt x="4020" y="20578"/>
                    <a:pt x="4027" y="20565"/>
                    <a:pt x="4046" y="20545"/>
                  </a:cubicBezTo>
                  <a:cubicBezTo>
                    <a:pt x="4059" y="20539"/>
                    <a:pt x="4079" y="20539"/>
                    <a:pt x="4098" y="20539"/>
                  </a:cubicBezTo>
                  <a:lnTo>
                    <a:pt x="4150" y="20539"/>
                  </a:lnTo>
                  <a:cubicBezTo>
                    <a:pt x="4173" y="20543"/>
                    <a:pt x="4193" y="20548"/>
                    <a:pt x="4207" y="20548"/>
                  </a:cubicBezTo>
                  <a:cubicBezTo>
                    <a:pt x="4213" y="20548"/>
                    <a:pt x="4218" y="20547"/>
                    <a:pt x="4222" y="20545"/>
                  </a:cubicBezTo>
                  <a:cubicBezTo>
                    <a:pt x="4215" y="20545"/>
                    <a:pt x="4222" y="20539"/>
                    <a:pt x="4228" y="20539"/>
                  </a:cubicBezTo>
                  <a:cubicBezTo>
                    <a:pt x="4235" y="20539"/>
                    <a:pt x="4235" y="20532"/>
                    <a:pt x="4235" y="20526"/>
                  </a:cubicBezTo>
                  <a:close/>
                  <a:moveTo>
                    <a:pt x="9873" y="20487"/>
                  </a:moveTo>
                  <a:cubicBezTo>
                    <a:pt x="9886" y="20493"/>
                    <a:pt x="9899" y="20500"/>
                    <a:pt x="9906" y="20506"/>
                  </a:cubicBezTo>
                  <a:lnTo>
                    <a:pt x="9873" y="20565"/>
                  </a:lnTo>
                  <a:lnTo>
                    <a:pt x="9854" y="20584"/>
                  </a:lnTo>
                  <a:cubicBezTo>
                    <a:pt x="9847" y="20591"/>
                    <a:pt x="9828" y="20591"/>
                    <a:pt x="9815" y="20597"/>
                  </a:cubicBezTo>
                  <a:cubicBezTo>
                    <a:pt x="9808" y="20597"/>
                    <a:pt x="9795" y="20604"/>
                    <a:pt x="9789" y="20610"/>
                  </a:cubicBezTo>
                  <a:cubicBezTo>
                    <a:pt x="9776" y="20623"/>
                    <a:pt x="9756" y="20630"/>
                    <a:pt x="9730" y="20630"/>
                  </a:cubicBezTo>
                  <a:cubicBezTo>
                    <a:pt x="9717" y="20630"/>
                    <a:pt x="9704" y="20630"/>
                    <a:pt x="9698" y="20623"/>
                  </a:cubicBezTo>
                  <a:cubicBezTo>
                    <a:pt x="9691" y="20610"/>
                    <a:pt x="9691" y="20597"/>
                    <a:pt x="9698" y="20578"/>
                  </a:cubicBezTo>
                  <a:lnTo>
                    <a:pt x="9730" y="20552"/>
                  </a:lnTo>
                  <a:cubicBezTo>
                    <a:pt x="9769" y="20526"/>
                    <a:pt x="9795" y="20513"/>
                    <a:pt x="9821" y="20506"/>
                  </a:cubicBezTo>
                  <a:cubicBezTo>
                    <a:pt x="9841" y="20500"/>
                    <a:pt x="9854" y="20493"/>
                    <a:pt x="9860" y="20493"/>
                  </a:cubicBezTo>
                  <a:lnTo>
                    <a:pt x="9873" y="20487"/>
                  </a:lnTo>
                  <a:close/>
                  <a:moveTo>
                    <a:pt x="2477" y="20556"/>
                  </a:moveTo>
                  <a:cubicBezTo>
                    <a:pt x="2486" y="20556"/>
                    <a:pt x="2496" y="20560"/>
                    <a:pt x="2505" y="20565"/>
                  </a:cubicBezTo>
                  <a:cubicBezTo>
                    <a:pt x="2524" y="20578"/>
                    <a:pt x="2563" y="20584"/>
                    <a:pt x="2615" y="20584"/>
                  </a:cubicBezTo>
                  <a:lnTo>
                    <a:pt x="2628" y="20597"/>
                  </a:lnTo>
                  <a:cubicBezTo>
                    <a:pt x="2635" y="20604"/>
                    <a:pt x="2641" y="20623"/>
                    <a:pt x="2635" y="20643"/>
                  </a:cubicBezTo>
                  <a:cubicBezTo>
                    <a:pt x="2602" y="20649"/>
                    <a:pt x="2576" y="20649"/>
                    <a:pt x="2557" y="20649"/>
                  </a:cubicBezTo>
                  <a:cubicBezTo>
                    <a:pt x="2524" y="20649"/>
                    <a:pt x="2498" y="20643"/>
                    <a:pt x="2479" y="20630"/>
                  </a:cubicBezTo>
                  <a:cubicBezTo>
                    <a:pt x="2466" y="20630"/>
                    <a:pt x="2453" y="20623"/>
                    <a:pt x="2446" y="20610"/>
                  </a:cubicBezTo>
                  <a:cubicBezTo>
                    <a:pt x="2440" y="20597"/>
                    <a:pt x="2440" y="20584"/>
                    <a:pt x="2446" y="20565"/>
                  </a:cubicBezTo>
                  <a:lnTo>
                    <a:pt x="2466" y="20565"/>
                  </a:lnTo>
                  <a:lnTo>
                    <a:pt x="2466" y="20558"/>
                  </a:lnTo>
                  <a:cubicBezTo>
                    <a:pt x="2470" y="20556"/>
                    <a:pt x="2473" y="20556"/>
                    <a:pt x="2477" y="20556"/>
                  </a:cubicBezTo>
                  <a:close/>
                  <a:moveTo>
                    <a:pt x="8982" y="20604"/>
                  </a:moveTo>
                  <a:cubicBezTo>
                    <a:pt x="8989" y="20604"/>
                    <a:pt x="9002" y="20610"/>
                    <a:pt x="9041" y="20617"/>
                  </a:cubicBezTo>
                  <a:cubicBezTo>
                    <a:pt x="9073" y="20623"/>
                    <a:pt x="9112" y="20630"/>
                    <a:pt x="9151" y="20630"/>
                  </a:cubicBezTo>
                  <a:cubicBezTo>
                    <a:pt x="9191" y="20630"/>
                    <a:pt x="9217" y="20643"/>
                    <a:pt x="9230" y="20656"/>
                  </a:cubicBezTo>
                  <a:cubicBezTo>
                    <a:pt x="9223" y="20669"/>
                    <a:pt x="9210" y="20675"/>
                    <a:pt x="9191" y="20682"/>
                  </a:cubicBezTo>
                  <a:lnTo>
                    <a:pt x="9086" y="20688"/>
                  </a:lnTo>
                  <a:cubicBezTo>
                    <a:pt x="9041" y="20688"/>
                    <a:pt x="9002" y="20682"/>
                    <a:pt x="8982" y="20675"/>
                  </a:cubicBezTo>
                  <a:cubicBezTo>
                    <a:pt x="8956" y="20662"/>
                    <a:pt x="8943" y="20649"/>
                    <a:pt x="8937" y="20636"/>
                  </a:cubicBezTo>
                  <a:cubicBezTo>
                    <a:pt x="8950" y="20623"/>
                    <a:pt x="8963" y="20617"/>
                    <a:pt x="8976" y="20617"/>
                  </a:cubicBezTo>
                  <a:cubicBezTo>
                    <a:pt x="8995" y="20617"/>
                    <a:pt x="8995" y="20610"/>
                    <a:pt x="8982" y="20604"/>
                  </a:cubicBezTo>
                  <a:close/>
                  <a:moveTo>
                    <a:pt x="3740" y="20597"/>
                  </a:moveTo>
                  <a:lnTo>
                    <a:pt x="3805" y="20630"/>
                  </a:lnTo>
                  <a:cubicBezTo>
                    <a:pt x="3819" y="20643"/>
                    <a:pt x="3825" y="20649"/>
                    <a:pt x="3825" y="20656"/>
                  </a:cubicBezTo>
                  <a:cubicBezTo>
                    <a:pt x="3819" y="20669"/>
                    <a:pt x="3805" y="20688"/>
                    <a:pt x="3779" y="20708"/>
                  </a:cubicBezTo>
                  <a:cubicBezTo>
                    <a:pt x="3763" y="20711"/>
                    <a:pt x="3750" y="20713"/>
                    <a:pt x="3740" y="20713"/>
                  </a:cubicBezTo>
                  <a:cubicBezTo>
                    <a:pt x="3729" y="20713"/>
                    <a:pt x="3721" y="20711"/>
                    <a:pt x="3714" y="20708"/>
                  </a:cubicBezTo>
                  <a:lnTo>
                    <a:pt x="3695" y="20708"/>
                  </a:lnTo>
                  <a:cubicBezTo>
                    <a:pt x="3682" y="20701"/>
                    <a:pt x="3675" y="20695"/>
                    <a:pt x="3675" y="20675"/>
                  </a:cubicBezTo>
                  <a:cubicBezTo>
                    <a:pt x="3675" y="20669"/>
                    <a:pt x="3675" y="20656"/>
                    <a:pt x="3675" y="20643"/>
                  </a:cubicBezTo>
                  <a:lnTo>
                    <a:pt x="3682" y="20630"/>
                  </a:lnTo>
                  <a:lnTo>
                    <a:pt x="3688" y="20623"/>
                  </a:lnTo>
                  <a:cubicBezTo>
                    <a:pt x="3698" y="20614"/>
                    <a:pt x="3711" y="20608"/>
                    <a:pt x="3722" y="20608"/>
                  </a:cubicBezTo>
                  <a:cubicBezTo>
                    <a:pt x="3727" y="20608"/>
                    <a:pt x="3730" y="20609"/>
                    <a:pt x="3734" y="20610"/>
                  </a:cubicBezTo>
                  <a:lnTo>
                    <a:pt x="3740" y="20597"/>
                  </a:lnTo>
                  <a:close/>
                  <a:moveTo>
                    <a:pt x="10621" y="20623"/>
                  </a:moveTo>
                  <a:lnTo>
                    <a:pt x="10641" y="20630"/>
                  </a:lnTo>
                  <a:cubicBezTo>
                    <a:pt x="10647" y="20636"/>
                    <a:pt x="10647" y="20643"/>
                    <a:pt x="10647" y="20656"/>
                  </a:cubicBezTo>
                  <a:lnTo>
                    <a:pt x="10660" y="20695"/>
                  </a:lnTo>
                  <a:lnTo>
                    <a:pt x="10673" y="20721"/>
                  </a:lnTo>
                  <a:lnTo>
                    <a:pt x="10680" y="20754"/>
                  </a:lnTo>
                  <a:cubicBezTo>
                    <a:pt x="10680" y="20793"/>
                    <a:pt x="10673" y="20819"/>
                    <a:pt x="10660" y="20838"/>
                  </a:cubicBezTo>
                  <a:lnTo>
                    <a:pt x="10621" y="20838"/>
                  </a:lnTo>
                  <a:cubicBezTo>
                    <a:pt x="10615" y="20825"/>
                    <a:pt x="10608" y="20806"/>
                    <a:pt x="10608" y="20780"/>
                  </a:cubicBezTo>
                  <a:lnTo>
                    <a:pt x="10602" y="20747"/>
                  </a:lnTo>
                  <a:lnTo>
                    <a:pt x="10595" y="20727"/>
                  </a:lnTo>
                  <a:cubicBezTo>
                    <a:pt x="10589" y="20708"/>
                    <a:pt x="10589" y="20688"/>
                    <a:pt x="10595" y="20669"/>
                  </a:cubicBezTo>
                  <a:lnTo>
                    <a:pt x="10602" y="20643"/>
                  </a:lnTo>
                  <a:lnTo>
                    <a:pt x="10608" y="20630"/>
                  </a:lnTo>
                  <a:cubicBezTo>
                    <a:pt x="10615" y="20630"/>
                    <a:pt x="10615" y="20623"/>
                    <a:pt x="10621" y="20623"/>
                  </a:cubicBezTo>
                  <a:close/>
                  <a:moveTo>
                    <a:pt x="11406" y="20801"/>
                  </a:moveTo>
                  <a:cubicBezTo>
                    <a:pt x="11410" y="20801"/>
                    <a:pt x="11415" y="20802"/>
                    <a:pt x="11421" y="20806"/>
                  </a:cubicBezTo>
                  <a:lnTo>
                    <a:pt x="11434" y="20819"/>
                  </a:lnTo>
                  <a:cubicBezTo>
                    <a:pt x="11441" y="20825"/>
                    <a:pt x="11441" y="20832"/>
                    <a:pt x="11441" y="20832"/>
                  </a:cubicBezTo>
                  <a:lnTo>
                    <a:pt x="11467" y="20851"/>
                  </a:lnTo>
                  <a:lnTo>
                    <a:pt x="11499" y="20890"/>
                  </a:lnTo>
                  <a:cubicBezTo>
                    <a:pt x="11493" y="20903"/>
                    <a:pt x="11486" y="20910"/>
                    <a:pt x="11473" y="20929"/>
                  </a:cubicBezTo>
                  <a:cubicBezTo>
                    <a:pt x="11460" y="20923"/>
                    <a:pt x="11447" y="20923"/>
                    <a:pt x="11434" y="20916"/>
                  </a:cubicBezTo>
                  <a:lnTo>
                    <a:pt x="11389" y="20877"/>
                  </a:lnTo>
                  <a:cubicBezTo>
                    <a:pt x="11382" y="20871"/>
                    <a:pt x="11382" y="20858"/>
                    <a:pt x="11382" y="20838"/>
                  </a:cubicBezTo>
                  <a:cubicBezTo>
                    <a:pt x="11382" y="20819"/>
                    <a:pt x="11389" y="20806"/>
                    <a:pt x="11395" y="20806"/>
                  </a:cubicBezTo>
                  <a:cubicBezTo>
                    <a:pt x="11398" y="20802"/>
                    <a:pt x="11402" y="20801"/>
                    <a:pt x="11406" y="20801"/>
                  </a:cubicBezTo>
                  <a:close/>
                  <a:moveTo>
                    <a:pt x="8280" y="16669"/>
                  </a:moveTo>
                  <a:cubicBezTo>
                    <a:pt x="8300" y="16728"/>
                    <a:pt x="8313" y="16806"/>
                    <a:pt x="8313" y="16916"/>
                  </a:cubicBezTo>
                  <a:cubicBezTo>
                    <a:pt x="8332" y="18289"/>
                    <a:pt x="8404" y="19641"/>
                    <a:pt x="8521" y="20975"/>
                  </a:cubicBezTo>
                  <a:cubicBezTo>
                    <a:pt x="8527" y="21040"/>
                    <a:pt x="8521" y="21085"/>
                    <a:pt x="8501" y="21111"/>
                  </a:cubicBezTo>
                  <a:cubicBezTo>
                    <a:pt x="8475" y="21040"/>
                    <a:pt x="8456" y="20949"/>
                    <a:pt x="8443" y="20838"/>
                  </a:cubicBezTo>
                  <a:cubicBezTo>
                    <a:pt x="8391" y="20441"/>
                    <a:pt x="8352" y="19843"/>
                    <a:pt x="8319" y="19043"/>
                  </a:cubicBezTo>
                  <a:cubicBezTo>
                    <a:pt x="8293" y="18237"/>
                    <a:pt x="8280" y="17716"/>
                    <a:pt x="8273" y="17489"/>
                  </a:cubicBezTo>
                  <a:cubicBezTo>
                    <a:pt x="8273" y="17307"/>
                    <a:pt x="8273" y="17033"/>
                    <a:pt x="8280" y="16669"/>
                  </a:cubicBezTo>
                  <a:close/>
                  <a:moveTo>
                    <a:pt x="10725" y="21150"/>
                  </a:moveTo>
                  <a:cubicBezTo>
                    <a:pt x="10725" y="21170"/>
                    <a:pt x="10725" y="21183"/>
                    <a:pt x="10732" y="21189"/>
                  </a:cubicBezTo>
                  <a:lnTo>
                    <a:pt x="10738" y="21202"/>
                  </a:lnTo>
                  <a:lnTo>
                    <a:pt x="10738" y="21215"/>
                  </a:lnTo>
                  <a:cubicBezTo>
                    <a:pt x="10738" y="21228"/>
                    <a:pt x="10738" y="21241"/>
                    <a:pt x="10732" y="21254"/>
                  </a:cubicBezTo>
                  <a:lnTo>
                    <a:pt x="10719" y="21254"/>
                  </a:lnTo>
                  <a:cubicBezTo>
                    <a:pt x="10719" y="21248"/>
                    <a:pt x="10719" y="21235"/>
                    <a:pt x="10712" y="21215"/>
                  </a:cubicBezTo>
                  <a:cubicBezTo>
                    <a:pt x="10706" y="21202"/>
                    <a:pt x="10699" y="21189"/>
                    <a:pt x="10706" y="21183"/>
                  </a:cubicBezTo>
                  <a:lnTo>
                    <a:pt x="10706" y="21150"/>
                  </a:lnTo>
                  <a:close/>
                  <a:moveTo>
                    <a:pt x="3858" y="21183"/>
                  </a:moveTo>
                  <a:lnTo>
                    <a:pt x="3910" y="21202"/>
                  </a:lnTo>
                  <a:cubicBezTo>
                    <a:pt x="3890" y="21228"/>
                    <a:pt x="3864" y="21248"/>
                    <a:pt x="3838" y="21254"/>
                  </a:cubicBezTo>
                  <a:lnTo>
                    <a:pt x="3747" y="21267"/>
                  </a:lnTo>
                  <a:lnTo>
                    <a:pt x="3727" y="21274"/>
                  </a:lnTo>
                  <a:cubicBezTo>
                    <a:pt x="3726" y="21276"/>
                    <a:pt x="3724" y="21276"/>
                    <a:pt x="3721" y="21276"/>
                  </a:cubicBezTo>
                  <a:cubicBezTo>
                    <a:pt x="3713" y="21276"/>
                    <a:pt x="3701" y="21270"/>
                    <a:pt x="3682" y="21261"/>
                  </a:cubicBezTo>
                  <a:cubicBezTo>
                    <a:pt x="3669" y="21254"/>
                    <a:pt x="3649" y="21248"/>
                    <a:pt x="3630" y="21248"/>
                  </a:cubicBezTo>
                  <a:cubicBezTo>
                    <a:pt x="3617" y="21228"/>
                    <a:pt x="3617" y="21209"/>
                    <a:pt x="3630" y="21196"/>
                  </a:cubicBezTo>
                  <a:cubicBezTo>
                    <a:pt x="3634" y="21191"/>
                    <a:pt x="3642" y="21187"/>
                    <a:pt x="3653" y="21187"/>
                  </a:cubicBezTo>
                  <a:cubicBezTo>
                    <a:pt x="3658" y="21187"/>
                    <a:pt x="3663" y="21187"/>
                    <a:pt x="3669" y="21189"/>
                  </a:cubicBezTo>
                  <a:cubicBezTo>
                    <a:pt x="3701" y="21192"/>
                    <a:pt x="3734" y="21194"/>
                    <a:pt x="3765" y="21194"/>
                  </a:cubicBezTo>
                  <a:cubicBezTo>
                    <a:pt x="3796" y="21194"/>
                    <a:pt x="3825" y="21192"/>
                    <a:pt x="3851" y="21189"/>
                  </a:cubicBezTo>
                  <a:cubicBezTo>
                    <a:pt x="3858" y="21183"/>
                    <a:pt x="3858" y="21183"/>
                    <a:pt x="3858" y="21183"/>
                  </a:cubicBezTo>
                  <a:close/>
                  <a:moveTo>
                    <a:pt x="4150" y="21202"/>
                  </a:moveTo>
                  <a:cubicBezTo>
                    <a:pt x="4150" y="21202"/>
                    <a:pt x="4163" y="21209"/>
                    <a:pt x="4189" y="21222"/>
                  </a:cubicBezTo>
                  <a:lnTo>
                    <a:pt x="4235" y="21235"/>
                  </a:lnTo>
                  <a:cubicBezTo>
                    <a:pt x="4241" y="21248"/>
                    <a:pt x="4254" y="21261"/>
                    <a:pt x="4254" y="21274"/>
                  </a:cubicBezTo>
                  <a:lnTo>
                    <a:pt x="4261" y="21280"/>
                  </a:lnTo>
                  <a:lnTo>
                    <a:pt x="4254" y="21293"/>
                  </a:lnTo>
                  <a:cubicBezTo>
                    <a:pt x="4242" y="21301"/>
                    <a:pt x="4233" y="21307"/>
                    <a:pt x="4222" y="21307"/>
                  </a:cubicBezTo>
                  <a:cubicBezTo>
                    <a:pt x="4216" y="21307"/>
                    <a:pt x="4210" y="21305"/>
                    <a:pt x="4202" y="21300"/>
                  </a:cubicBezTo>
                  <a:cubicBezTo>
                    <a:pt x="4202" y="21300"/>
                    <a:pt x="4196" y="21293"/>
                    <a:pt x="4183" y="21293"/>
                  </a:cubicBezTo>
                  <a:cubicBezTo>
                    <a:pt x="4170" y="21287"/>
                    <a:pt x="4157" y="21274"/>
                    <a:pt x="4150" y="21274"/>
                  </a:cubicBezTo>
                  <a:cubicBezTo>
                    <a:pt x="4137" y="21274"/>
                    <a:pt x="4131" y="21267"/>
                    <a:pt x="4124" y="21267"/>
                  </a:cubicBezTo>
                  <a:cubicBezTo>
                    <a:pt x="4118" y="21261"/>
                    <a:pt x="4118" y="21248"/>
                    <a:pt x="4118" y="21235"/>
                  </a:cubicBezTo>
                  <a:lnTo>
                    <a:pt x="4118" y="21215"/>
                  </a:lnTo>
                  <a:cubicBezTo>
                    <a:pt x="4124" y="21209"/>
                    <a:pt x="4131" y="21209"/>
                    <a:pt x="4131" y="21209"/>
                  </a:cubicBezTo>
                  <a:lnTo>
                    <a:pt x="4150" y="21202"/>
                  </a:lnTo>
                  <a:close/>
                  <a:moveTo>
                    <a:pt x="2433" y="21267"/>
                  </a:moveTo>
                  <a:lnTo>
                    <a:pt x="2466" y="21274"/>
                  </a:lnTo>
                  <a:cubicBezTo>
                    <a:pt x="2485" y="21274"/>
                    <a:pt x="2492" y="21287"/>
                    <a:pt x="2492" y="21293"/>
                  </a:cubicBezTo>
                  <a:cubicBezTo>
                    <a:pt x="2492" y="21306"/>
                    <a:pt x="2492" y="21313"/>
                    <a:pt x="2485" y="21319"/>
                  </a:cubicBezTo>
                  <a:lnTo>
                    <a:pt x="2427" y="21332"/>
                  </a:lnTo>
                  <a:lnTo>
                    <a:pt x="2407" y="21345"/>
                  </a:lnTo>
                  <a:lnTo>
                    <a:pt x="2316" y="21339"/>
                  </a:lnTo>
                  <a:lnTo>
                    <a:pt x="2303" y="21339"/>
                  </a:lnTo>
                  <a:cubicBezTo>
                    <a:pt x="2297" y="21332"/>
                    <a:pt x="2290" y="21326"/>
                    <a:pt x="2290" y="21313"/>
                  </a:cubicBezTo>
                  <a:cubicBezTo>
                    <a:pt x="2284" y="21300"/>
                    <a:pt x="2284" y="21287"/>
                    <a:pt x="2290" y="21280"/>
                  </a:cubicBezTo>
                  <a:cubicBezTo>
                    <a:pt x="2297" y="21274"/>
                    <a:pt x="2310" y="21274"/>
                    <a:pt x="2316" y="21274"/>
                  </a:cubicBezTo>
                  <a:lnTo>
                    <a:pt x="2316" y="21267"/>
                  </a:lnTo>
                  <a:cubicBezTo>
                    <a:pt x="2336" y="21267"/>
                    <a:pt x="2342" y="21274"/>
                    <a:pt x="2349" y="21287"/>
                  </a:cubicBezTo>
                  <a:cubicBezTo>
                    <a:pt x="2368" y="21287"/>
                    <a:pt x="2388" y="21280"/>
                    <a:pt x="2407" y="21274"/>
                  </a:cubicBezTo>
                  <a:lnTo>
                    <a:pt x="2433" y="21267"/>
                  </a:lnTo>
                  <a:close/>
                  <a:moveTo>
                    <a:pt x="2693" y="21280"/>
                  </a:moveTo>
                  <a:lnTo>
                    <a:pt x="2771" y="21293"/>
                  </a:lnTo>
                  <a:cubicBezTo>
                    <a:pt x="2784" y="21300"/>
                    <a:pt x="2791" y="21306"/>
                    <a:pt x="2797" y="21306"/>
                  </a:cubicBezTo>
                  <a:cubicBezTo>
                    <a:pt x="2804" y="21319"/>
                    <a:pt x="2797" y="21326"/>
                    <a:pt x="2791" y="21332"/>
                  </a:cubicBezTo>
                  <a:lnTo>
                    <a:pt x="2758" y="21345"/>
                  </a:lnTo>
                  <a:lnTo>
                    <a:pt x="2680" y="21345"/>
                  </a:lnTo>
                  <a:cubicBezTo>
                    <a:pt x="2667" y="21332"/>
                    <a:pt x="2661" y="21326"/>
                    <a:pt x="2667" y="21313"/>
                  </a:cubicBezTo>
                  <a:cubicBezTo>
                    <a:pt x="2667" y="21306"/>
                    <a:pt x="2674" y="21300"/>
                    <a:pt x="2687" y="21287"/>
                  </a:cubicBezTo>
                  <a:lnTo>
                    <a:pt x="2693" y="21280"/>
                  </a:lnTo>
                  <a:close/>
                  <a:moveTo>
                    <a:pt x="11551" y="21157"/>
                  </a:moveTo>
                  <a:cubicBezTo>
                    <a:pt x="11558" y="21157"/>
                    <a:pt x="11564" y="21163"/>
                    <a:pt x="11571" y="21170"/>
                  </a:cubicBezTo>
                  <a:cubicBezTo>
                    <a:pt x="11571" y="21176"/>
                    <a:pt x="11577" y="21183"/>
                    <a:pt x="11577" y="21196"/>
                  </a:cubicBezTo>
                  <a:cubicBezTo>
                    <a:pt x="11577" y="21196"/>
                    <a:pt x="11584" y="21209"/>
                    <a:pt x="11597" y="21228"/>
                  </a:cubicBezTo>
                  <a:cubicBezTo>
                    <a:pt x="11616" y="21248"/>
                    <a:pt x="11623" y="21274"/>
                    <a:pt x="11629" y="21306"/>
                  </a:cubicBezTo>
                  <a:lnTo>
                    <a:pt x="11629" y="21358"/>
                  </a:lnTo>
                  <a:cubicBezTo>
                    <a:pt x="11629" y="21384"/>
                    <a:pt x="11629" y="21404"/>
                    <a:pt x="11623" y="21410"/>
                  </a:cubicBezTo>
                  <a:cubicBezTo>
                    <a:pt x="11617" y="21413"/>
                    <a:pt x="11612" y="21415"/>
                    <a:pt x="11607" y="21415"/>
                  </a:cubicBezTo>
                  <a:cubicBezTo>
                    <a:pt x="11599" y="21415"/>
                    <a:pt x="11591" y="21411"/>
                    <a:pt x="11584" y="21404"/>
                  </a:cubicBezTo>
                  <a:cubicBezTo>
                    <a:pt x="11577" y="21397"/>
                    <a:pt x="11564" y="21391"/>
                    <a:pt x="11564" y="21378"/>
                  </a:cubicBezTo>
                  <a:cubicBezTo>
                    <a:pt x="11564" y="21358"/>
                    <a:pt x="11558" y="21339"/>
                    <a:pt x="11558" y="21326"/>
                  </a:cubicBezTo>
                  <a:cubicBezTo>
                    <a:pt x="11545" y="21313"/>
                    <a:pt x="11538" y="21300"/>
                    <a:pt x="11538" y="21287"/>
                  </a:cubicBezTo>
                  <a:cubicBezTo>
                    <a:pt x="11538" y="21274"/>
                    <a:pt x="11538" y="21267"/>
                    <a:pt x="11532" y="21261"/>
                  </a:cubicBezTo>
                  <a:lnTo>
                    <a:pt x="11519" y="21248"/>
                  </a:lnTo>
                  <a:cubicBezTo>
                    <a:pt x="11519" y="21241"/>
                    <a:pt x="11519" y="21235"/>
                    <a:pt x="11519" y="21222"/>
                  </a:cubicBezTo>
                  <a:lnTo>
                    <a:pt x="11532" y="21183"/>
                  </a:lnTo>
                  <a:cubicBezTo>
                    <a:pt x="11538" y="21163"/>
                    <a:pt x="11545" y="21157"/>
                    <a:pt x="11551" y="21157"/>
                  </a:cubicBezTo>
                  <a:close/>
                  <a:moveTo>
                    <a:pt x="4306" y="21397"/>
                  </a:moveTo>
                  <a:cubicBezTo>
                    <a:pt x="4319" y="21397"/>
                    <a:pt x="4332" y="21410"/>
                    <a:pt x="4339" y="21430"/>
                  </a:cubicBezTo>
                  <a:cubicBezTo>
                    <a:pt x="4339" y="21443"/>
                    <a:pt x="4345" y="21495"/>
                    <a:pt x="4352" y="21579"/>
                  </a:cubicBezTo>
                  <a:lnTo>
                    <a:pt x="4352" y="21631"/>
                  </a:lnTo>
                  <a:cubicBezTo>
                    <a:pt x="4345" y="21651"/>
                    <a:pt x="4332" y="21664"/>
                    <a:pt x="4319" y="21677"/>
                  </a:cubicBezTo>
                  <a:cubicBezTo>
                    <a:pt x="4316" y="21678"/>
                    <a:pt x="4313" y="21679"/>
                    <a:pt x="4309" y="21679"/>
                  </a:cubicBezTo>
                  <a:cubicBezTo>
                    <a:pt x="4295" y="21679"/>
                    <a:pt x="4284" y="21667"/>
                    <a:pt x="4274" y="21651"/>
                  </a:cubicBezTo>
                  <a:cubicBezTo>
                    <a:pt x="4267" y="21638"/>
                    <a:pt x="4261" y="21618"/>
                    <a:pt x="4261" y="21599"/>
                  </a:cubicBezTo>
                  <a:cubicBezTo>
                    <a:pt x="4261" y="21527"/>
                    <a:pt x="4267" y="21462"/>
                    <a:pt x="4287" y="21417"/>
                  </a:cubicBezTo>
                  <a:cubicBezTo>
                    <a:pt x="4287" y="21410"/>
                    <a:pt x="4287" y="21404"/>
                    <a:pt x="4293" y="21404"/>
                  </a:cubicBezTo>
                  <a:lnTo>
                    <a:pt x="4306" y="21404"/>
                  </a:lnTo>
                  <a:cubicBezTo>
                    <a:pt x="4306" y="21397"/>
                    <a:pt x="4306" y="21397"/>
                    <a:pt x="4306" y="21397"/>
                  </a:cubicBezTo>
                  <a:close/>
                  <a:moveTo>
                    <a:pt x="10771" y="21521"/>
                  </a:moveTo>
                  <a:cubicBezTo>
                    <a:pt x="10771" y="21521"/>
                    <a:pt x="10777" y="21521"/>
                    <a:pt x="10790" y="21534"/>
                  </a:cubicBezTo>
                  <a:cubicBezTo>
                    <a:pt x="10823" y="21592"/>
                    <a:pt x="10823" y="21651"/>
                    <a:pt x="10784" y="21710"/>
                  </a:cubicBezTo>
                  <a:cubicBezTo>
                    <a:pt x="10764" y="21710"/>
                    <a:pt x="10751" y="21703"/>
                    <a:pt x="10745" y="21690"/>
                  </a:cubicBezTo>
                  <a:cubicBezTo>
                    <a:pt x="10738" y="21690"/>
                    <a:pt x="10732" y="21684"/>
                    <a:pt x="10732" y="21671"/>
                  </a:cubicBezTo>
                  <a:cubicBezTo>
                    <a:pt x="10725" y="21651"/>
                    <a:pt x="10725" y="21625"/>
                    <a:pt x="10725" y="21605"/>
                  </a:cubicBezTo>
                  <a:cubicBezTo>
                    <a:pt x="10725" y="21586"/>
                    <a:pt x="10725" y="21579"/>
                    <a:pt x="10732" y="21573"/>
                  </a:cubicBezTo>
                  <a:lnTo>
                    <a:pt x="10745" y="21547"/>
                  </a:lnTo>
                  <a:cubicBezTo>
                    <a:pt x="10758" y="21527"/>
                    <a:pt x="10764" y="21521"/>
                    <a:pt x="10771" y="21521"/>
                  </a:cubicBezTo>
                  <a:close/>
                  <a:moveTo>
                    <a:pt x="2856" y="21397"/>
                  </a:moveTo>
                  <a:lnTo>
                    <a:pt x="2875" y="21514"/>
                  </a:lnTo>
                  <a:cubicBezTo>
                    <a:pt x="2875" y="21534"/>
                    <a:pt x="2862" y="21553"/>
                    <a:pt x="2856" y="21560"/>
                  </a:cubicBezTo>
                  <a:cubicBezTo>
                    <a:pt x="2862" y="21566"/>
                    <a:pt x="2862" y="21579"/>
                    <a:pt x="2869" y="21599"/>
                  </a:cubicBezTo>
                  <a:lnTo>
                    <a:pt x="2869" y="21638"/>
                  </a:lnTo>
                  <a:lnTo>
                    <a:pt x="2869" y="21684"/>
                  </a:lnTo>
                  <a:cubicBezTo>
                    <a:pt x="2869" y="21703"/>
                    <a:pt x="2862" y="21716"/>
                    <a:pt x="2843" y="21716"/>
                  </a:cubicBezTo>
                  <a:lnTo>
                    <a:pt x="2817" y="21697"/>
                  </a:lnTo>
                  <a:cubicBezTo>
                    <a:pt x="2804" y="21684"/>
                    <a:pt x="2797" y="21677"/>
                    <a:pt x="2797" y="21671"/>
                  </a:cubicBezTo>
                  <a:cubicBezTo>
                    <a:pt x="2791" y="21657"/>
                    <a:pt x="2784" y="21644"/>
                    <a:pt x="2784" y="21631"/>
                  </a:cubicBezTo>
                  <a:lnTo>
                    <a:pt x="2791" y="21573"/>
                  </a:lnTo>
                  <a:lnTo>
                    <a:pt x="2804" y="21521"/>
                  </a:lnTo>
                  <a:cubicBezTo>
                    <a:pt x="2817" y="21456"/>
                    <a:pt x="2830" y="21410"/>
                    <a:pt x="2830" y="21397"/>
                  </a:cubicBezTo>
                  <a:close/>
                  <a:moveTo>
                    <a:pt x="11688" y="21690"/>
                  </a:moveTo>
                  <a:lnTo>
                    <a:pt x="11701" y="21710"/>
                  </a:lnTo>
                  <a:lnTo>
                    <a:pt x="11707" y="21736"/>
                  </a:lnTo>
                  <a:cubicBezTo>
                    <a:pt x="11707" y="21736"/>
                    <a:pt x="11714" y="21749"/>
                    <a:pt x="11720" y="21755"/>
                  </a:cubicBezTo>
                  <a:lnTo>
                    <a:pt x="11727" y="21768"/>
                  </a:lnTo>
                  <a:lnTo>
                    <a:pt x="11733" y="21788"/>
                  </a:lnTo>
                  <a:cubicBezTo>
                    <a:pt x="11746" y="21814"/>
                    <a:pt x="11746" y="21833"/>
                    <a:pt x="11746" y="21846"/>
                  </a:cubicBezTo>
                  <a:cubicBezTo>
                    <a:pt x="11743" y="21849"/>
                    <a:pt x="11738" y="21851"/>
                    <a:pt x="11732" y="21851"/>
                  </a:cubicBezTo>
                  <a:cubicBezTo>
                    <a:pt x="11725" y="21851"/>
                    <a:pt x="11717" y="21849"/>
                    <a:pt x="11707" y="21846"/>
                  </a:cubicBezTo>
                  <a:lnTo>
                    <a:pt x="11694" y="21846"/>
                  </a:lnTo>
                  <a:lnTo>
                    <a:pt x="11675" y="21788"/>
                  </a:lnTo>
                  <a:cubicBezTo>
                    <a:pt x="11662" y="21775"/>
                    <a:pt x="11662" y="21768"/>
                    <a:pt x="11662" y="21762"/>
                  </a:cubicBezTo>
                  <a:lnTo>
                    <a:pt x="11662" y="21723"/>
                  </a:lnTo>
                  <a:cubicBezTo>
                    <a:pt x="11662" y="21710"/>
                    <a:pt x="11662" y="21703"/>
                    <a:pt x="11675" y="21697"/>
                  </a:cubicBezTo>
                  <a:lnTo>
                    <a:pt x="11688" y="21690"/>
                  </a:lnTo>
                  <a:close/>
                  <a:moveTo>
                    <a:pt x="12260" y="21794"/>
                  </a:moveTo>
                  <a:lnTo>
                    <a:pt x="12267" y="21801"/>
                  </a:lnTo>
                  <a:lnTo>
                    <a:pt x="12267" y="21807"/>
                  </a:lnTo>
                  <a:lnTo>
                    <a:pt x="12267" y="21814"/>
                  </a:lnTo>
                  <a:lnTo>
                    <a:pt x="12260" y="21840"/>
                  </a:lnTo>
                  <a:lnTo>
                    <a:pt x="12254" y="21846"/>
                  </a:lnTo>
                  <a:lnTo>
                    <a:pt x="12247" y="21853"/>
                  </a:lnTo>
                  <a:lnTo>
                    <a:pt x="12228" y="21853"/>
                  </a:lnTo>
                  <a:lnTo>
                    <a:pt x="12215" y="21846"/>
                  </a:lnTo>
                  <a:lnTo>
                    <a:pt x="12202" y="21833"/>
                  </a:lnTo>
                  <a:lnTo>
                    <a:pt x="12202" y="21814"/>
                  </a:lnTo>
                  <a:lnTo>
                    <a:pt x="12202" y="21807"/>
                  </a:lnTo>
                  <a:lnTo>
                    <a:pt x="12208" y="21801"/>
                  </a:lnTo>
                  <a:cubicBezTo>
                    <a:pt x="12215" y="21801"/>
                    <a:pt x="12215" y="21801"/>
                    <a:pt x="12215" y="21794"/>
                  </a:cubicBezTo>
                  <a:close/>
                  <a:moveTo>
                    <a:pt x="12124" y="21879"/>
                  </a:moveTo>
                  <a:cubicBezTo>
                    <a:pt x="12137" y="21892"/>
                    <a:pt x="12143" y="21898"/>
                    <a:pt x="12143" y="21911"/>
                  </a:cubicBezTo>
                  <a:cubicBezTo>
                    <a:pt x="12143" y="21931"/>
                    <a:pt x="12130" y="21937"/>
                    <a:pt x="12111" y="21944"/>
                  </a:cubicBezTo>
                  <a:cubicBezTo>
                    <a:pt x="12101" y="21947"/>
                    <a:pt x="12091" y="21949"/>
                    <a:pt x="12080" y="21949"/>
                  </a:cubicBezTo>
                  <a:cubicBezTo>
                    <a:pt x="12068" y="21949"/>
                    <a:pt x="12055" y="21947"/>
                    <a:pt x="12039" y="21944"/>
                  </a:cubicBezTo>
                  <a:lnTo>
                    <a:pt x="12007" y="21931"/>
                  </a:lnTo>
                  <a:lnTo>
                    <a:pt x="11987" y="21924"/>
                  </a:lnTo>
                  <a:cubicBezTo>
                    <a:pt x="11981" y="21918"/>
                    <a:pt x="11981" y="21911"/>
                    <a:pt x="11987" y="21898"/>
                  </a:cubicBezTo>
                  <a:lnTo>
                    <a:pt x="12013" y="21885"/>
                  </a:lnTo>
                  <a:cubicBezTo>
                    <a:pt x="12039" y="21879"/>
                    <a:pt x="12059" y="21879"/>
                    <a:pt x="12085" y="21879"/>
                  </a:cubicBezTo>
                  <a:close/>
                  <a:moveTo>
                    <a:pt x="2856" y="22002"/>
                  </a:moveTo>
                  <a:lnTo>
                    <a:pt x="2869" y="22009"/>
                  </a:lnTo>
                  <a:cubicBezTo>
                    <a:pt x="2882" y="22015"/>
                    <a:pt x="2882" y="22028"/>
                    <a:pt x="2882" y="22035"/>
                  </a:cubicBezTo>
                  <a:lnTo>
                    <a:pt x="2869" y="22061"/>
                  </a:lnTo>
                  <a:cubicBezTo>
                    <a:pt x="2869" y="22074"/>
                    <a:pt x="2862" y="22087"/>
                    <a:pt x="2862" y="22106"/>
                  </a:cubicBezTo>
                  <a:lnTo>
                    <a:pt x="2856" y="22113"/>
                  </a:lnTo>
                  <a:cubicBezTo>
                    <a:pt x="2856" y="22119"/>
                    <a:pt x="2856" y="22119"/>
                    <a:pt x="2856" y="22126"/>
                  </a:cubicBezTo>
                  <a:cubicBezTo>
                    <a:pt x="2836" y="22126"/>
                    <a:pt x="2830" y="22119"/>
                    <a:pt x="2823" y="22113"/>
                  </a:cubicBezTo>
                  <a:lnTo>
                    <a:pt x="2817" y="22100"/>
                  </a:lnTo>
                  <a:cubicBezTo>
                    <a:pt x="2817" y="22061"/>
                    <a:pt x="2823" y="22028"/>
                    <a:pt x="2836" y="22015"/>
                  </a:cubicBezTo>
                  <a:cubicBezTo>
                    <a:pt x="2843" y="22009"/>
                    <a:pt x="2843" y="22002"/>
                    <a:pt x="2856" y="22002"/>
                  </a:cubicBezTo>
                  <a:close/>
                  <a:moveTo>
                    <a:pt x="4262" y="21948"/>
                  </a:moveTo>
                  <a:cubicBezTo>
                    <a:pt x="4270" y="21948"/>
                    <a:pt x="4275" y="21956"/>
                    <a:pt x="4280" y="21976"/>
                  </a:cubicBezTo>
                  <a:cubicBezTo>
                    <a:pt x="4287" y="21989"/>
                    <a:pt x="4287" y="22009"/>
                    <a:pt x="4287" y="22022"/>
                  </a:cubicBezTo>
                  <a:lnTo>
                    <a:pt x="4280" y="22048"/>
                  </a:lnTo>
                  <a:cubicBezTo>
                    <a:pt x="4274" y="22061"/>
                    <a:pt x="4274" y="22087"/>
                    <a:pt x="4274" y="22113"/>
                  </a:cubicBezTo>
                  <a:cubicBezTo>
                    <a:pt x="4274" y="22139"/>
                    <a:pt x="4274" y="22165"/>
                    <a:pt x="4267" y="22178"/>
                  </a:cubicBezTo>
                  <a:lnTo>
                    <a:pt x="4248" y="22197"/>
                  </a:lnTo>
                  <a:cubicBezTo>
                    <a:pt x="4228" y="22197"/>
                    <a:pt x="4215" y="22197"/>
                    <a:pt x="4209" y="22184"/>
                  </a:cubicBezTo>
                  <a:lnTo>
                    <a:pt x="4202" y="22158"/>
                  </a:lnTo>
                  <a:lnTo>
                    <a:pt x="4202" y="22041"/>
                  </a:lnTo>
                  <a:cubicBezTo>
                    <a:pt x="4202" y="22028"/>
                    <a:pt x="4202" y="22015"/>
                    <a:pt x="4209" y="22009"/>
                  </a:cubicBezTo>
                  <a:lnTo>
                    <a:pt x="4228" y="21989"/>
                  </a:lnTo>
                  <a:lnTo>
                    <a:pt x="4235" y="21970"/>
                  </a:lnTo>
                  <a:cubicBezTo>
                    <a:pt x="4235" y="21963"/>
                    <a:pt x="4235" y="21957"/>
                    <a:pt x="4241" y="21957"/>
                  </a:cubicBezTo>
                  <a:lnTo>
                    <a:pt x="4248" y="21957"/>
                  </a:lnTo>
                  <a:lnTo>
                    <a:pt x="4254" y="21950"/>
                  </a:lnTo>
                  <a:cubicBezTo>
                    <a:pt x="4257" y="21949"/>
                    <a:pt x="4260" y="21948"/>
                    <a:pt x="4262" y="21948"/>
                  </a:cubicBezTo>
                  <a:close/>
                  <a:moveTo>
                    <a:pt x="10797" y="22100"/>
                  </a:moveTo>
                  <a:cubicBezTo>
                    <a:pt x="10810" y="22100"/>
                    <a:pt x="10823" y="22113"/>
                    <a:pt x="10836" y="22126"/>
                  </a:cubicBezTo>
                  <a:cubicBezTo>
                    <a:pt x="10836" y="22139"/>
                    <a:pt x="10842" y="22158"/>
                    <a:pt x="10842" y="22178"/>
                  </a:cubicBezTo>
                  <a:lnTo>
                    <a:pt x="10836" y="22223"/>
                  </a:lnTo>
                  <a:cubicBezTo>
                    <a:pt x="10836" y="22243"/>
                    <a:pt x="10836" y="22256"/>
                    <a:pt x="10823" y="22262"/>
                  </a:cubicBezTo>
                  <a:lnTo>
                    <a:pt x="10816" y="22269"/>
                  </a:lnTo>
                  <a:lnTo>
                    <a:pt x="10790" y="22269"/>
                  </a:lnTo>
                  <a:cubicBezTo>
                    <a:pt x="10777" y="22262"/>
                    <a:pt x="10771" y="22256"/>
                    <a:pt x="10771" y="22249"/>
                  </a:cubicBezTo>
                  <a:cubicBezTo>
                    <a:pt x="10764" y="22249"/>
                    <a:pt x="10758" y="22236"/>
                    <a:pt x="10758" y="22230"/>
                  </a:cubicBezTo>
                  <a:lnTo>
                    <a:pt x="10771" y="22119"/>
                  </a:lnTo>
                  <a:cubicBezTo>
                    <a:pt x="10777" y="22113"/>
                    <a:pt x="10784" y="22106"/>
                    <a:pt x="10797" y="22106"/>
                  </a:cubicBezTo>
                  <a:lnTo>
                    <a:pt x="10797" y="22100"/>
                  </a:lnTo>
                  <a:close/>
                  <a:moveTo>
                    <a:pt x="4189" y="22373"/>
                  </a:moveTo>
                  <a:cubicBezTo>
                    <a:pt x="4202" y="22379"/>
                    <a:pt x="4215" y="22386"/>
                    <a:pt x="4215" y="22392"/>
                  </a:cubicBezTo>
                  <a:cubicBezTo>
                    <a:pt x="4202" y="22405"/>
                    <a:pt x="4189" y="22425"/>
                    <a:pt x="4170" y="22457"/>
                  </a:cubicBezTo>
                  <a:cubicBezTo>
                    <a:pt x="4150" y="22483"/>
                    <a:pt x="4137" y="22503"/>
                    <a:pt x="4118" y="22503"/>
                  </a:cubicBezTo>
                  <a:cubicBezTo>
                    <a:pt x="4111" y="22506"/>
                    <a:pt x="4105" y="22508"/>
                    <a:pt x="4097" y="22508"/>
                  </a:cubicBezTo>
                  <a:cubicBezTo>
                    <a:pt x="4090" y="22508"/>
                    <a:pt x="4082" y="22506"/>
                    <a:pt x="4072" y="22503"/>
                  </a:cubicBezTo>
                  <a:lnTo>
                    <a:pt x="4059" y="22490"/>
                  </a:lnTo>
                  <a:cubicBezTo>
                    <a:pt x="4053" y="22483"/>
                    <a:pt x="4059" y="22470"/>
                    <a:pt x="4066" y="22457"/>
                  </a:cubicBezTo>
                  <a:lnTo>
                    <a:pt x="4092" y="22438"/>
                  </a:lnTo>
                  <a:lnTo>
                    <a:pt x="4111" y="22412"/>
                  </a:lnTo>
                  <a:lnTo>
                    <a:pt x="4118" y="22392"/>
                  </a:lnTo>
                  <a:cubicBezTo>
                    <a:pt x="4124" y="22386"/>
                    <a:pt x="4137" y="22379"/>
                    <a:pt x="4163" y="22373"/>
                  </a:cubicBezTo>
                  <a:close/>
                  <a:moveTo>
                    <a:pt x="2823" y="22389"/>
                  </a:moveTo>
                  <a:cubicBezTo>
                    <a:pt x="2828" y="22389"/>
                    <a:pt x="2833" y="22392"/>
                    <a:pt x="2836" y="22399"/>
                  </a:cubicBezTo>
                  <a:cubicBezTo>
                    <a:pt x="2843" y="22405"/>
                    <a:pt x="2843" y="22412"/>
                    <a:pt x="2843" y="22425"/>
                  </a:cubicBezTo>
                  <a:lnTo>
                    <a:pt x="2849" y="22438"/>
                  </a:lnTo>
                  <a:lnTo>
                    <a:pt x="2830" y="22477"/>
                  </a:lnTo>
                  <a:lnTo>
                    <a:pt x="2830" y="22509"/>
                  </a:lnTo>
                  <a:cubicBezTo>
                    <a:pt x="2836" y="22548"/>
                    <a:pt x="2830" y="22574"/>
                    <a:pt x="2810" y="22587"/>
                  </a:cubicBezTo>
                  <a:cubicBezTo>
                    <a:pt x="2807" y="22589"/>
                    <a:pt x="2804" y="22589"/>
                    <a:pt x="2801" y="22589"/>
                  </a:cubicBezTo>
                  <a:cubicBezTo>
                    <a:pt x="2787" y="22589"/>
                    <a:pt x="2777" y="22578"/>
                    <a:pt x="2771" y="22561"/>
                  </a:cubicBezTo>
                  <a:lnTo>
                    <a:pt x="2771" y="22464"/>
                  </a:lnTo>
                  <a:cubicBezTo>
                    <a:pt x="2797" y="22438"/>
                    <a:pt x="2810" y="22412"/>
                    <a:pt x="2810" y="22399"/>
                  </a:cubicBezTo>
                  <a:cubicBezTo>
                    <a:pt x="2814" y="22392"/>
                    <a:pt x="2819" y="22389"/>
                    <a:pt x="2823" y="22389"/>
                  </a:cubicBezTo>
                  <a:close/>
                  <a:moveTo>
                    <a:pt x="10712" y="22490"/>
                  </a:moveTo>
                  <a:cubicBezTo>
                    <a:pt x="10732" y="22496"/>
                    <a:pt x="10745" y="22503"/>
                    <a:pt x="10745" y="22516"/>
                  </a:cubicBezTo>
                  <a:cubicBezTo>
                    <a:pt x="10745" y="22522"/>
                    <a:pt x="10745" y="22529"/>
                    <a:pt x="10738" y="22535"/>
                  </a:cubicBezTo>
                  <a:cubicBezTo>
                    <a:pt x="10738" y="22555"/>
                    <a:pt x="10725" y="22561"/>
                    <a:pt x="10712" y="22561"/>
                  </a:cubicBezTo>
                  <a:cubicBezTo>
                    <a:pt x="10712" y="22581"/>
                    <a:pt x="10706" y="22594"/>
                    <a:pt x="10686" y="22607"/>
                  </a:cubicBezTo>
                  <a:cubicBezTo>
                    <a:pt x="10673" y="22614"/>
                    <a:pt x="10654" y="22620"/>
                    <a:pt x="10628" y="22620"/>
                  </a:cubicBezTo>
                  <a:cubicBezTo>
                    <a:pt x="10634" y="22614"/>
                    <a:pt x="10634" y="22601"/>
                    <a:pt x="10628" y="22587"/>
                  </a:cubicBezTo>
                  <a:cubicBezTo>
                    <a:pt x="10621" y="22574"/>
                    <a:pt x="10621" y="22568"/>
                    <a:pt x="10621" y="22561"/>
                  </a:cubicBezTo>
                  <a:cubicBezTo>
                    <a:pt x="10634" y="22555"/>
                    <a:pt x="10641" y="22548"/>
                    <a:pt x="10647" y="22535"/>
                  </a:cubicBezTo>
                  <a:lnTo>
                    <a:pt x="10647" y="22522"/>
                  </a:lnTo>
                  <a:cubicBezTo>
                    <a:pt x="10647" y="22522"/>
                    <a:pt x="10654" y="22516"/>
                    <a:pt x="10667" y="22509"/>
                  </a:cubicBezTo>
                  <a:lnTo>
                    <a:pt x="10712" y="22496"/>
                  </a:lnTo>
                  <a:lnTo>
                    <a:pt x="10712" y="22490"/>
                  </a:lnTo>
                  <a:close/>
                  <a:moveTo>
                    <a:pt x="3289" y="22231"/>
                  </a:moveTo>
                  <a:cubicBezTo>
                    <a:pt x="3293" y="22231"/>
                    <a:pt x="3298" y="22233"/>
                    <a:pt x="3305" y="22236"/>
                  </a:cubicBezTo>
                  <a:cubicBezTo>
                    <a:pt x="3311" y="22236"/>
                    <a:pt x="3311" y="22249"/>
                    <a:pt x="3318" y="22262"/>
                  </a:cubicBezTo>
                  <a:cubicBezTo>
                    <a:pt x="3324" y="22308"/>
                    <a:pt x="3324" y="22340"/>
                    <a:pt x="3318" y="22360"/>
                  </a:cubicBezTo>
                  <a:lnTo>
                    <a:pt x="3305" y="22399"/>
                  </a:lnTo>
                  <a:lnTo>
                    <a:pt x="3305" y="22464"/>
                  </a:lnTo>
                  <a:lnTo>
                    <a:pt x="3285" y="22516"/>
                  </a:lnTo>
                  <a:cubicBezTo>
                    <a:pt x="3285" y="22535"/>
                    <a:pt x="3285" y="22555"/>
                    <a:pt x="3285" y="22587"/>
                  </a:cubicBezTo>
                  <a:cubicBezTo>
                    <a:pt x="3292" y="22627"/>
                    <a:pt x="3292" y="22646"/>
                    <a:pt x="3285" y="22659"/>
                  </a:cubicBezTo>
                  <a:cubicBezTo>
                    <a:pt x="3274" y="22662"/>
                    <a:pt x="3265" y="22663"/>
                    <a:pt x="3257" y="22663"/>
                  </a:cubicBezTo>
                  <a:cubicBezTo>
                    <a:pt x="3245" y="22663"/>
                    <a:pt x="3237" y="22660"/>
                    <a:pt x="3233" y="22653"/>
                  </a:cubicBezTo>
                  <a:cubicBezTo>
                    <a:pt x="3220" y="22646"/>
                    <a:pt x="3214" y="22627"/>
                    <a:pt x="3214" y="22601"/>
                  </a:cubicBezTo>
                  <a:cubicBezTo>
                    <a:pt x="3214" y="22548"/>
                    <a:pt x="3220" y="22509"/>
                    <a:pt x="3220" y="22483"/>
                  </a:cubicBezTo>
                  <a:cubicBezTo>
                    <a:pt x="3233" y="22457"/>
                    <a:pt x="3233" y="22438"/>
                    <a:pt x="3233" y="22425"/>
                  </a:cubicBezTo>
                  <a:lnTo>
                    <a:pt x="3233" y="22366"/>
                  </a:lnTo>
                  <a:cubicBezTo>
                    <a:pt x="3246" y="22347"/>
                    <a:pt x="3253" y="22334"/>
                    <a:pt x="3259" y="22327"/>
                  </a:cubicBezTo>
                  <a:cubicBezTo>
                    <a:pt x="3259" y="22301"/>
                    <a:pt x="3259" y="22275"/>
                    <a:pt x="3259" y="22262"/>
                  </a:cubicBezTo>
                  <a:cubicBezTo>
                    <a:pt x="3266" y="22256"/>
                    <a:pt x="3266" y="22243"/>
                    <a:pt x="3279" y="22236"/>
                  </a:cubicBezTo>
                  <a:cubicBezTo>
                    <a:pt x="3282" y="22233"/>
                    <a:pt x="3285" y="22231"/>
                    <a:pt x="3289" y="22231"/>
                  </a:cubicBezTo>
                  <a:close/>
                  <a:moveTo>
                    <a:pt x="3877" y="22582"/>
                  </a:moveTo>
                  <a:cubicBezTo>
                    <a:pt x="3893" y="22582"/>
                    <a:pt x="3905" y="22594"/>
                    <a:pt x="3910" y="22614"/>
                  </a:cubicBezTo>
                  <a:cubicBezTo>
                    <a:pt x="3903" y="22614"/>
                    <a:pt x="3903" y="22620"/>
                    <a:pt x="3897" y="22633"/>
                  </a:cubicBezTo>
                  <a:cubicBezTo>
                    <a:pt x="3890" y="22633"/>
                    <a:pt x="3877" y="22640"/>
                    <a:pt x="3864" y="22646"/>
                  </a:cubicBezTo>
                  <a:cubicBezTo>
                    <a:pt x="3851" y="22659"/>
                    <a:pt x="3838" y="22666"/>
                    <a:pt x="3832" y="22666"/>
                  </a:cubicBezTo>
                  <a:lnTo>
                    <a:pt x="3812" y="22672"/>
                  </a:lnTo>
                  <a:lnTo>
                    <a:pt x="3805" y="22679"/>
                  </a:lnTo>
                  <a:lnTo>
                    <a:pt x="3792" y="22685"/>
                  </a:lnTo>
                  <a:cubicBezTo>
                    <a:pt x="3779" y="22685"/>
                    <a:pt x="3766" y="22679"/>
                    <a:pt x="3753" y="22672"/>
                  </a:cubicBezTo>
                  <a:cubicBezTo>
                    <a:pt x="3740" y="22666"/>
                    <a:pt x="3734" y="22653"/>
                    <a:pt x="3734" y="22640"/>
                  </a:cubicBezTo>
                  <a:cubicBezTo>
                    <a:pt x="3734" y="22627"/>
                    <a:pt x="3740" y="22620"/>
                    <a:pt x="3760" y="22601"/>
                  </a:cubicBezTo>
                  <a:cubicBezTo>
                    <a:pt x="3765" y="22596"/>
                    <a:pt x="3772" y="22591"/>
                    <a:pt x="3779" y="22591"/>
                  </a:cubicBezTo>
                  <a:cubicBezTo>
                    <a:pt x="3782" y="22591"/>
                    <a:pt x="3784" y="22592"/>
                    <a:pt x="3786" y="22594"/>
                  </a:cubicBezTo>
                  <a:lnTo>
                    <a:pt x="3786" y="22587"/>
                  </a:lnTo>
                  <a:cubicBezTo>
                    <a:pt x="3791" y="22585"/>
                    <a:pt x="3797" y="22583"/>
                    <a:pt x="3803" y="22583"/>
                  </a:cubicBezTo>
                  <a:cubicBezTo>
                    <a:pt x="3812" y="22583"/>
                    <a:pt x="3823" y="22586"/>
                    <a:pt x="3838" y="22594"/>
                  </a:cubicBezTo>
                  <a:lnTo>
                    <a:pt x="3858" y="22587"/>
                  </a:lnTo>
                  <a:cubicBezTo>
                    <a:pt x="3864" y="22584"/>
                    <a:pt x="3871" y="22582"/>
                    <a:pt x="3877" y="22582"/>
                  </a:cubicBezTo>
                  <a:close/>
                  <a:moveTo>
                    <a:pt x="2706" y="22685"/>
                  </a:moveTo>
                  <a:cubicBezTo>
                    <a:pt x="2719" y="22692"/>
                    <a:pt x="2726" y="22698"/>
                    <a:pt x="2726" y="22705"/>
                  </a:cubicBezTo>
                  <a:cubicBezTo>
                    <a:pt x="2732" y="22718"/>
                    <a:pt x="2726" y="22731"/>
                    <a:pt x="2706" y="22737"/>
                  </a:cubicBezTo>
                  <a:lnTo>
                    <a:pt x="2680" y="22757"/>
                  </a:lnTo>
                  <a:lnTo>
                    <a:pt x="2661" y="22783"/>
                  </a:lnTo>
                  <a:cubicBezTo>
                    <a:pt x="2647" y="22792"/>
                    <a:pt x="2632" y="22798"/>
                    <a:pt x="2623" y="22798"/>
                  </a:cubicBezTo>
                  <a:cubicBezTo>
                    <a:pt x="2620" y="22798"/>
                    <a:pt x="2617" y="22797"/>
                    <a:pt x="2615" y="22796"/>
                  </a:cubicBezTo>
                  <a:cubicBezTo>
                    <a:pt x="2602" y="22796"/>
                    <a:pt x="2596" y="22789"/>
                    <a:pt x="2596" y="22783"/>
                  </a:cubicBezTo>
                  <a:cubicBezTo>
                    <a:pt x="2589" y="22770"/>
                    <a:pt x="2589" y="22763"/>
                    <a:pt x="2596" y="22757"/>
                  </a:cubicBezTo>
                  <a:lnTo>
                    <a:pt x="2609" y="22737"/>
                  </a:lnTo>
                  <a:lnTo>
                    <a:pt x="2609" y="22711"/>
                  </a:lnTo>
                  <a:lnTo>
                    <a:pt x="2635" y="22698"/>
                  </a:lnTo>
                  <a:lnTo>
                    <a:pt x="2680" y="22685"/>
                  </a:lnTo>
                  <a:close/>
                  <a:moveTo>
                    <a:pt x="3389" y="22718"/>
                  </a:moveTo>
                  <a:cubicBezTo>
                    <a:pt x="3402" y="22724"/>
                    <a:pt x="3415" y="22724"/>
                    <a:pt x="3448" y="22731"/>
                  </a:cubicBezTo>
                  <a:cubicBezTo>
                    <a:pt x="3467" y="22744"/>
                    <a:pt x="3487" y="22750"/>
                    <a:pt x="3493" y="22757"/>
                  </a:cubicBezTo>
                  <a:cubicBezTo>
                    <a:pt x="3506" y="22763"/>
                    <a:pt x="3513" y="22770"/>
                    <a:pt x="3513" y="22783"/>
                  </a:cubicBezTo>
                  <a:cubicBezTo>
                    <a:pt x="3513" y="22796"/>
                    <a:pt x="3506" y="22802"/>
                    <a:pt x="3500" y="22809"/>
                  </a:cubicBezTo>
                  <a:lnTo>
                    <a:pt x="3480" y="22815"/>
                  </a:lnTo>
                  <a:cubicBezTo>
                    <a:pt x="3441" y="22815"/>
                    <a:pt x="3415" y="22809"/>
                    <a:pt x="3389" y="22796"/>
                  </a:cubicBezTo>
                  <a:lnTo>
                    <a:pt x="3363" y="22776"/>
                  </a:lnTo>
                  <a:cubicBezTo>
                    <a:pt x="3350" y="22770"/>
                    <a:pt x="3337" y="22757"/>
                    <a:pt x="3337" y="22757"/>
                  </a:cubicBezTo>
                  <a:cubicBezTo>
                    <a:pt x="3337" y="22750"/>
                    <a:pt x="3337" y="22744"/>
                    <a:pt x="3350" y="22737"/>
                  </a:cubicBezTo>
                  <a:cubicBezTo>
                    <a:pt x="3363" y="22724"/>
                    <a:pt x="3376" y="22718"/>
                    <a:pt x="3389" y="22718"/>
                  </a:cubicBezTo>
                  <a:close/>
                  <a:moveTo>
                    <a:pt x="10407" y="22744"/>
                  </a:moveTo>
                  <a:cubicBezTo>
                    <a:pt x="10433" y="22744"/>
                    <a:pt x="10446" y="22750"/>
                    <a:pt x="10446" y="22757"/>
                  </a:cubicBezTo>
                  <a:cubicBezTo>
                    <a:pt x="10433" y="22763"/>
                    <a:pt x="10413" y="22783"/>
                    <a:pt x="10407" y="22796"/>
                  </a:cubicBezTo>
                  <a:lnTo>
                    <a:pt x="10290" y="22815"/>
                  </a:lnTo>
                  <a:cubicBezTo>
                    <a:pt x="10270" y="22815"/>
                    <a:pt x="10257" y="22815"/>
                    <a:pt x="10251" y="22809"/>
                  </a:cubicBezTo>
                  <a:cubicBezTo>
                    <a:pt x="10244" y="22802"/>
                    <a:pt x="10244" y="22796"/>
                    <a:pt x="10244" y="22783"/>
                  </a:cubicBezTo>
                  <a:lnTo>
                    <a:pt x="10264" y="22763"/>
                  </a:lnTo>
                  <a:cubicBezTo>
                    <a:pt x="10270" y="22757"/>
                    <a:pt x="10277" y="22750"/>
                    <a:pt x="10290" y="22744"/>
                  </a:cubicBezTo>
                  <a:lnTo>
                    <a:pt x="10355" y="22744"/>
                  </a:lnTo>
                  <a:cubicBezTo>
                    <a:pt x="10364" y="22747"/>
                    <a:pt x="10374" y="22748"/>
                    <a:pt x="10383" y="22748"/>
                  </a:cubicBezTo>
                  <a:cubicBezTo>
                    <a:pt x="10392" y="22748"/>
                    <a:pt x="10400" y="22747"/>
                    <a:pt x="10407" y="22744"/>
                  </a:cubicBezTo>
                  <a:close/>
                  <a:moveTo>
                    <a:pt x="2336" y="22698"/>
                  </a:moveTo>
                  <a:cubicBezTo>
                    <a:pt x="2342" y="22698"/>
                    <a:pt x="2355" y="22698"/>
                    <a:pt x="2355" y="22705"/>
                  </a:cubicBezTo>
                  <a:lnTo>
                    <a:pt x="2368" y="22718"/>
                  </a:lnTo>
                  <a:lnTo>
                    <a:pt x="2375" y="22770"/>
                  </a:lnTo>
                  <a:cubicBezTo>
                    <a:pt x="2381" y="22776"/>
                    <a:pt x="2388" y="22783"/>
                    <a:pt x="2407" y="22796"/>
                  </a:cubicBezTo>
                  <a:lnTo>
                    <a:pt x="2388" y="22828"/>
                  </a:lnTo>
                  <a:lnTo>
                    <a:pt x="2329" y="22815"/>
                  </a:lnTo>
                  <a:lnTo>
                    <a:pt x="2310" y="22802"/>
                  </a:lnTo>
                  <a:cubicBezTo>
                    <a:pt x="2310" y="22802"/>
                    <a:pt x="2303" y="22789"/>
                    <a:pt x="2297" y="22770"/>
                  </a:cubicBezTo>
                  <a:lnTo>
                    <a:pt x="2303" y="22724"/>
                  </a:lnTo>
                  <a:cubicBezTo>
                    <a:pt x="2303" y="22718"/>
                    <a:pt x="2303" y="22705"/>
                    <a:pt x="2310" y="22705"/>
                  </a:cubicBezTo>
                  <a:cubicBezTo>
                    <a:pt x="2316" y="22698"/>
                    <a:pt x="2323" y="22698"/>
                    <a:pt x="2329" y="22698"/>
                  </a:cubicBezTo>
                  <a:close/>
                  <a:moveTo>
                    <a:pt x="9977" y="22848"/>
                  </a:moveTo>
                  <a:cubicBezTo>
                    <a:pt x="10003" y="22848"/>
                    <a:pt x="10023" y="22854"/>
                    <a:pt x="10029" y="22861"/>
                  </a:cubicBezTo>
                  <a:lnTo>
                    <a:pt x="10055" y="22880"/>
                  </a:lnTo>
                  <a:cubicBezTo>
                    <a:pt x="10062" y="22887"/>
                    <a:pt x="10068" y="22893"/>
                    <a:pt x="10068" y="22906"/>
                  </a:cubicBezTo>
                  <a:cubicBezTo>
                    <a:pt x="10062" y="22913"/>
                    <a:pt x="10055" y="22919"/>
                    <a:pt x="10042" y="22919"/>
                  </a:cubicBezTo>
                  <a:cubicBezTo>
                    <a:pt x="10039" y="22922"/>
                    <a:pt x="10033" y="22924"/>
                    <a:pt x="10025" y="22924"/>
                  </a:cubicBezTo>
                  <a:cubicBezTo>
                    <a:pt x="10016" y="22924"/>
                    <a:pt x="10007" y="22922"/>
                    <a:pt x="9997" y="22919"/>
                  </a:cubicBezTo>
                  <a:lnTo>
                    <a:pt x="9997" y="22906"/>
                  </a:lnTo>
                  <a:lnTo>
                    <a:pt x="9906" y="22906"/>
                  </a:lnTo>
                  <a:cubicBezTo>
                    <a:pt x="9886" y="22900"/>
                    <a:pt x="9880" y="22893"/>
                    <a:pt x="9880" y="22887"/>
                  </a:cubicBezTo>
                  <a:cubicBezTo>
                    <a:pt x="9880" y="22874"/>
                    <a:pt x="9886" y="22867"/>
                    <a:pt x="9893" y="22861"/>
                  </a:cubicBezTo>
                  <a:cubicBezTo>
                    <a:pt x="9899" y="22857"/>
                    <a:pt x="9904" y="22856"/>
                    <a:pt x="9909" y="22856"/>
                  </a:cubicBezTo>
                  <a:cubicBezTo>
                    <a:pt x="9914" y="22856"/>
                    <a:pt x="9919" y="22857"/>
                    <a:pt x="9925" y="22861"/>
                  </a:cubicBezTo>
                  <a:lnTo>
                    <a:pt x="9925" y="22848"/>
                  </a:lnTo>
                  <a:cubicBezTo>
                    <a:pt x="9929" y="22851"/>
                    <a:pt x="9935" y="22853"/>
                    <a:pt x="9944" y="22853"/>
                  </a:cubicBezTo>
                  <a:cubicBezTo>
                    <a:pt x="9953" y="22853"/>
                    <a:pt x="9964" y="22851"/>
                    <a:pt x="9977" y="22848"/>
                  </a:cubicBezTo>
                  <a:close/>
                  <a:moveTo>
                    <a:pt x="9587" y="22835"/>
                  </a:moveTo>
                  <a:cubicBezTo>
                    <a:pt x="9600" y="22835"/>
                    <a:pt x="9613" y="22841"/>
                    <a:pt x="9620" y="22854"/>
                  </a:cubicBezTo>
                  <a:lnTo>
                    <a:pt x="9620" y="22861"/>
                  </a:lnTo>
                  <a:lnTo>
                    <a:pt x="9613" y="22874"/>
                  </a:lnTo>
                  <a:lnTo>
                    <a:pt x="9600" y="22906"/>
                  </a:lnTo>
                  <a:cubicBezTo>
                    <a:pt x="9594" y="22919"/>
                    <a:pt x="9587" y="22926"/>
                    <a:pt x="9574" y="22926"/>
                  </a:cubicBezTo>
                  <a:lnTo>
                    <a:pt x="9561" y="22926"/>
                  </a:lnTo>
                  <a:lnTo>
                    <a:pt x="9529" y="22919"/>
                  </a:lnTo>
                  <a:lnTo>
                    <a:pt x="9516" y="22900"/>
                  </a:lnTo>
                  <a:lnTo>
                    <a:pt x="9503" y="22887"/>
                  </a:lnTo>
                  <a:cubicBezTo>
                    <a:pt x="9503" y="22874"/>
                    <a:pt x="9509" y="22867"/>
                    <a:pt x="9516" y="22861"/>
                  </a:cubicBezTo>
                  <a:cubicBezTo>
                    <a:pt x="9529" y="22841"/>
                    <a:pt x="9555" y="22835"/>
                    <a:pt x="9581" y="22835"/>
                  </a:cubicBezTo>
                  <a:close/>
                  <a:moveTo>
                    <a:pt x="2602" y="14952"/>
                  </a:moveTo>
                  <a:lnTo>
                    <a:pt x="2303" y="19524"/>
                  </a:lnTo>
                  <a:cubicBezTo>
                    <a:pt x="2271" y="20097"/>
                    <a:pt x="2238" y="20526"/>
                    <a:pt x="2212" y="20819"/>
                  </a:cubicBezTo>
                  <a:lnTo>
                    <a:pt x="1971" y="22802"/>
                  </a:lnTo>
                  <a:cubicBezTo>
                    <a:pt x="1997" y="22802"/>
                    <a:pt x="2017" y="22822"/>
                    <a:pt x="2030" y="22848"/>
                  </a:cubicBezTo>
                  <a:cubicBezTo>
                    <a:pt x="2037" y="22874"/>
                    <a:pt x="2043" y="22887"/>
                    <a:pt x="2043" y="22893"/>
                  </a:cubicBezTo>
                  <a:lnTo>
                    <a:pt x="2082" y="22906"/>
                  </a:lnTo>
                  <a:cubicBezTo>
                    <a:pt x="2095" y="22913"/>
                    <a:pt x="2108" y="22926"/>
                    <a:pt x="2115" y="22952"/>
                  </a:cubicBezTo>
                  <a:cubicBezTo>
                    <a:pt x="2121" y="22958"/>
                    <a:pt x="2128" y="22978"/>
                    <a:pt x="2134" y="23004"/>
                  </a:cubicBezTo>
                  <a:lnTo>
                    <a:pt x="2147" y="23030"/>
                  </a:lnTo>
                  <a:cubicBezTo>
                    <a:pt x="2160" y="23043"/>
                    <a:pt x="2180" y="23056"/>
                    <a:pt x="2199" y="23075"/>
                  </a:cubicBezTo>
                  <a:cubicBezTo>
                    <a:pt x="2258" y="23121"/>
                    <a:pt x="2329" y="23153"/>
                    <a:pt x="2414" y="23166"/>
                  </a:cubicBezTo>
                  <a:cubicBezTo>
                    <a:pt x="2472" y="23179"/>
                    <a:pt x="2557" y="23186"/>
                    <a:pt x="2661" y="23186"/>
                  </a:cubicBezTo>
                  <a:cubicBezTo>
                    <a:pt x="2736" y="23189"/>
                    <a:pt x="2802" y="23191"/>
                    <a:pt x="2859" y="23191"/>
                  </a:cubicBezTo>
                  <a:cubicBezTo>
                    <a:pt x="2916" y="23191"/>
                    <a:pt x="2963" y="23189"/>
                    <a:pt x="2999" y="23186"/>
                  </a:cubicBezTo>
                  <a:cubicBezTo>
                    <a:pt x="3123" y="23179"/>
                    <a:pt x="3233" y="23160"/>
                    <a:pt x="3331" y="23140"/>
                  </a:cubicBezTo>
                  <a:cubicBezTo>
                    <a:pt x="3428" y="23114"/>
                    <a:pt x="3565" y="23056"/>
                    <a:pt x="3760" y="22971"/>
                  </a:cubicBezTo>
                  <a:lnTo>
                    <a:pt x="4040" y="22835"/>
                  </a:lnTo>
                  <a:cubicBezTo>
                    <a:pt x="4111" y="22802"/>
                    <a:pt x="4163" y="22776"/>
                    <a:pt x="4196" y="22750"/>
                  </a:cubicBezTo>
                  <a:cubicBezTo>
                    <a:pt x="4261" y="22705"/>
                    <a:pt x="4345" y="22620"/>
                    <a:pt x="4443" y="22490"/>
                  </a:cubicBezTo>
                  <a:cubicBezTo>
                    <a:pt x="4521" y="22379"/>
                    <a:pt x="4592" y="22269"/>
                    <a:pt x="4657" y="22171"/>
                  </a:cubicBezTo>
                  <a:lnTo>
                    <a:pt x="4762" y="21989"/>
                  </a:lnTo>
                  <a:cubicBezTo>
                    <a:pt x="4807" y="21918"/>
                    <a:pt x="4840" y="21853"/>
                    <a:pt x="4866" y="21794"/>
                  </a:cubicBezTo>
                  <a:cubicBezTo>
                    <a:pt x="4892" y="21736"/>
                    <a:pt x="4911" y="21697"/>
                    <a:pt x="4931" y="21677"/>
                  </a:cubicBezTo>
                  <a:cubicBezTo>
                    <a:pt x="4950" y="21651"/>
                    <a:pt x="4976" y="21631"/>
                    <a:pt x="5002" y="21625"/>
                  </a:cubicBezTo>
                  <a:lnTo>
                    <a:pt x="5178" y="17658"/>
                  </a:lnTo>
                  <a:cubicBezTo>
                    <a:pt x="5210" y="17066"/>
                    <a:pt x="5236" y="16630"/>
                    <a:pt x="5262" y="16338"/>
                  </a:cubicBezTo>
                  <a:cubicBezTo>
                    <a:pt x="5282" y="16149"/>
                    <a:pt x="5308" y="15895"/>
                    <a:pt x="5347" y="15577"/>
                  </a:cubicBezTo>
                  <a:cubicBezTo>
                    <a:pt x="5366" y="15421"/>
                    <a:pt x="5379" y="15291"/>
                    <a:pt x="5399" y="15180"/>
                  </a:cubicBezTo>
                  <a:cubicBezTo>
                    <a:pt x="5392" y="15180"/>
                    <a:pt x="5392" y="15180"/>
                    <a:pt x="5386" y="15186"/>
                  </a:cubicBezTo>
                  <a:cubicBezTo>
                    <a:pt x="5314" y="15212"/>
                    <a:pt x="5236" y="15232"/>
                    <a:pt x="5145" y="15252"/>
                  </a:cubicBezTo>
                  <a:cubicBezTo>
                    <a:pt x="5145" y="15284"/>
                    <a:pt x="5145" y="15304"/>
                    <a:pt x="5139" y="15323"/>
                  </a:cubicBezTo>
                  <a:lnTo>
                    <a:pt x="5132" y="15369"/>
                  </a:lnTo>
                  <a:lnTo>
                    <a:pt x="5106" y="15427"/>
                  </a:lnTo>
                  <a:lnTo>
                    <a:pt x="5087" y="15427"/>
                  </a:lnTo>
                  <a:cubicBezTo>
                    <a:pt x="5080" y="15408"/>
                    <a:pt x="5080" y="15382"/>
                    <a:pt x="5087" y="15356"/>
                  </a:cubicBezTo>
                  <a:lnTo>
                    <a:pt x="5093" y="15317"/>
                  </a:lnTo>
                  <a:cubicBezTo>
                    <a:pt x="5093" y="15291"/>
                    <a:pt x="5100" y="15271"/>
                    <a:pt x="5100" y="15258"/>
                  </a:cubicBezTo>
                  <a:lnTo>
                    <a:pt x="5100" y="15258"/>
                  </a:lnTo>
                  <a:cubicBezTo>
                    <a:pt x="5035" y="15265"/>
                    <a:pt x="4963" y="15271"/>
                    <a:pt x="4892" y="15271"/>
                  </a:cubicBezTo>
                  <a:cubicBezTo>
                    <a:pt x="4781" y="15271"/>
                    <a:pt x="4612" y="15265"/>
                    <a:pt x="4384" y="15245"/>
                  </a:cubicBezTo>
                  <a:lnTo>
                    <a:pt x="3819" y="15199"/>
                  </a:lnTo>
                  <a:cubicBezTo>
                    <a:pt x="3740" y="15193"/>
                    <a:pt x="3675" y="15186"/>
                    <a:pt x="3636" y="15180"/>
                  </a:cubicBezTo>
                  <a:lnTo>
                    <a:pt x="3636" y="15180"/>
                  </a:lnTo>
                  <a:cubicBezTo>
                    <a:pt x="3636" y="15186"/>
                    <a:pt x="3643" y="15193"/>
                    <a:pt x="3643" y="15199"/>
                  </a:cubicBezTo>
                  <a:cubicBezTo>
                    <a:pt x="3649" y="15317"/>
                    <a:pt x="3643" y="15460"/>
                    <a:pt x="3617" y="15635"/>
                  </a:cubicBezTo>
                  <a:cubicBezTo>
                    <a:pt x="3591" y="15895"/>
                    <a:pt x="3571" y="16038"/>
                    <a:pt x="3571" y="16071"/>
                  </a:cubicBezTo>
                  <a:cubicBezTo>
                    <a:pt x="3558" y="16175"/>
                    <a:pt x="3558" y="16325"/>
                    <a:pt x="3558" y="16533"/>
                  </a:cubicBezTo>
                  <a:cubicBezTo>
                    <a:pt x="3552" y="16949"/>
                    <a:pt x="3506" y="17359"/>
                    <a:pt x="3415" y="17775"/>
                  </a:cubicBezTo>
                  <a:cubicBezTo>
                    <a:pt x="3636" y="17781"/>
                    <a:pt x="3805" y="17794"/>
                    <a:pt x="3929" y="17814"/>
                  </a:cubicBezTo>
                  <a:cubicBezTo>
                    <a:pt x="4118" y="17840"/>
                    <a:pt x="4280" y="17885"/>
                    <a:pt x="4423" y="17950"/>
                  </a:cubicBezTo>
                  <a:cubicBezTo>
                    <a:pt x="4456" y="17963"/>
                    <a:pt x="4475" y="17983"/>
                    <a:pt x="4495" y="18003"/>
                  </a:cubicBezTo>
                  <a:cubicBezTo>
                    <a:pt x="4514" y="18029"/>
                    <a:pt x="4521" y="18055"/>
                    <a:pt x="4508" y="18074"/>
                  </a:cubicBezTo>
                  <a:cubicBezTo>
                    <a:pt x="4499" y="18101"/>
                    <a:pt x="4477" y="18113"/>
                    <a:pt x="4449" y="18113"/>
                  </a:cubicBezTo>
                  <a:cubicBezTo>
                    <a:pt x="4437" y="18113"/>
                    <a:pt x="4424" y="18111"/>
                    <a:pt x="4410" y="18107"/>
                  </a:cubicBezTo>
                  <a:cubicBezTo>
                    <a:pt x="4397" y="18107"/>
                    <a:pt x="4365" y="18087"/>
                    <a:pt x="4313" y="18048"/>
                  </a:cubicBezTo>
                  <a:cubicBezTo>
                    <a:pt x="4248" y="18009"/>
                    <a:pt x="4170" y="17983"/>
                    <a:pt x="4066" y="17970"/>
                  </a:cubicBezTo>
                  <a:cubicBezTo>
                    <a:pt x="3942" y="17957"/>
                    <a:pt x="3851" y="17950"/>
                    <a:pt x="3792" y="17944"/>
                  </a:cubicBezTo>
                  <a:cubicBezTo>
                    <a:pt x="3636" y="17918"/>
                    <a:pt x="3513" y="17905"/>
                    <a:pt x="3422" y="17898"/>
                  </a:cubicBezTo>
                  <a:lnTo>
                    <a:pt x="3422" y="17898"/>
                  </a:lnTo>
                  <a:cubicBezTo>
                    <a:pt x="3435" y="18074"/>
                    <a:pt x="3422" y="18328"/>
                    <a:pt x="3402" y="18653"/>
                  </a:cubicBezTo>
                  <a:lnTo>
                    <a:pt x="3279" y="20552"/>
                  </a:lnTo>
                  <a:cubicBezTo>
                    <a:pt x="3279" y="20643"/>
                    <a:pt x="3266" y="20708"/>
                    <a:pt x="3253" y="20747"/>
                  </a:cubicBezTo>
                  <a:cubicBezTo>
                    <a:pt x="3246" y="20767"/>
                    <a:pt x="3233" y="20786"/>
                    <a:pt x="3220" y="20806"/>
                  </a:cubicBezTo>
                  <a:cubicBezTo>
                    <a:pt x="3233" y="20812"/>
                    <a:pt x="3246" y="20812"/>
                    <a:pt x="3253" y="20819"/>
                  </a:cubicBezTo>
                  <a:lnTo>
                    <a:pt x="3311" y="20832"/>
                  </a:lnTo>
                  <a:cubicBezTo>
                    <a:pt x="3340" y="20838"/>
                    <a:pt x="3374" y="20841"/>
                    <a:pt x="3411" y="20841"/>
                  </a:cubicBezTo>
                  <a:cubicBezTo>
                    <a:pt x="3491" y="20841"/>
                    <a:pt x="3591" y="20828"/>
                    <a:pt x="3714" y="20806"/>
                  </a:cubicBezTo>
                  <a:lnTo>
                    <a:pt x="3832" y="20780"/>
                  </a:lnTo>
                  <a:cubicBezTo>
                    <a:pt x="3871" y="20773"/>
                    <a:pt x="3903" y="20767"/>
                    <a:pt x="3923" y="20767"/>
                  </a:cubicBezTo>
                  <a:cubicBezTo>
                    <a:pt x="3962" y="20773"/>
                    <a:pt x="3994" y="20780"/>
                    <a:pt x="4007" y="20799"/>
                  </a:cubicBezTo>
                  <a:cubicBezTo>
                    <a:pt x="4040" y="20819"/>
                    <a:pt x="4046" y="20851"/>
                    <a:pt x="4040" y="20884"/>
                  </a:cubicBezTo>
                  <a:cubicBezTo>
                    <a:pt x="4033" y="20897"/>
                    <a:pt x="4027" y="20903"/>
                    <a:pt x="4020" y="20910"/>
                  </a:cubicBezTo>
                  <a:cubicBezTo>
                    <a:pt x="4001" y="20929"/>
                    <a:pt x="3968" y="20936"/>
                    <a:pt x="3929" y="20936"/>
                  </a:cubicBezTo>
                  <a:cubicBezTo>
                    <a:pt x="3884" y="20923"/>
                    <a:pt x="3851" y="20923"/>
                    <a:pt x="3832" y="20923"/>
                  </a:cubicBezTo>
                  <a:cubicBezTo>
                    <a:pt x="3805" y="20923"/>
                    <a:pt x="3786" y="20929"/>
                    <a:pt x="3773" y="20929"/>
                  </a:cubicBezTo>
                  <a:cubicBezTo>
                    <a:pt x="3714" y="20942"/>
                    <a:pt x="3649" y="20949"/>
                    <a:pt x="3578" y="20955"/>
                  </a:cubicBezTo>
                  <a:cubicBezTo>
                    <a:pt x="3518" y="20960"/>
                    <a:pt x="3468" y="20964"/>
                    <a:pt x="3428" y="20964"/>
                  </a:cubicBezTo>
                  <a:cubicBezTo>
                    <a:pt x="3411" y="20964"/>
                    <a:pt x="3396" y="20964"/>
                    <a:pt x="3383" y="20962"/>
                  </a:cubicBezTo>
                  <a:cubicBezTo>
                    <a:pt x="3337" y="20955"/>
                    <a:pt x="3298" y="20949"/>
                    <a:pt x="3266" y="20936"/>
                  </a:cubicBezTo>
                  <a:cubicBezTo>
                    <a:pt x="3233" y="20923"/>
                    <a:pt x="3207" y="20916"/>
                    <a:pt x="3201" y="20910"/>
                  </a:cubicBezTo>
                  <a:lnTo>
                    <a:pt x="3168" y="20884"/>
                  </a:lnTo>
                  <a:lnTo>
                    <a:pt x="3162" y="20877"/>
                  </a:lnTo>
                  <a:lnTo>
                    <a:pt x="3162" y="20877"/>
                  </a:lnTo>
                  <a:cubicBezTo>
                    <a:pt x="3175" y="21059"/>
                    <a:pt x="3181" y="21332"/>
                    <a:pt x="3181" y="21684"/>
                  </a:cubicBezTo>
                  <a:lnTo>
                    <a:pt x="3181" y="21918"/>
                  </a:lnTo>
                  <a:cubicBezTo>
                    <a:pt x="3181" y="21957"/>
                    <a:pt x="3168" y="21983"/>
                    <a:pt x="3155" y="21996"/>
                  </a:cubicBezTo>
                  <a:cubicBezTo>
                    <a:pt x="3149" y="22009"/>
                    <a:pt x="3129" y="22009"/>
                    <a:pt x="3103" y="22009"/>
                  </a:cubicBezTo>
                  <a:cubicBezTo>
                    <a:pt x="3064" y="22009"/>
                    <a:pt x="3038" y="21989"/>
                    <a:pt x="3032" y="21963"/>
                  </a:cubicBezTo>
                  <a:cubicBezTo>
                    <a:pt x="3032" y="21957"/>
                    <a:pt x="3032" y="21937"/>
                    <a:pt x="3038" y="21905"/>
                  </a:cubicBezTo>
                  <a:cubicBezTo>
                    <a:pt x="3045" y="21872"/>
                    <a:pt x="3051" y="21820"/>
                    <a:pt x="3051" y="21742"/>
                  </a:cubicBezTo>
                  <a:cubicBezTo>
                    <a:pt x="3051" y="21404"/>
                    <a:pt x="3058" y="21137"/>
                    <a:pt x="3064" y="20949"/>
                  </a:cubicBezTo>
                  <a:lnTo>
                    <a:pt x="3064" y="20949"/>
                  </a:lnTo>
                  <a:cubicBezTo>
                    <a:pt x="3012" y="20975"/>
                    <a:pt x="2960" y="20994"/>
                    <a:pt x="2908" y="21001"/>
                  </a:cubicBezTo>
                  <a:cubicBezTo>
                    <a:pt x="2872" y="21010"/>
                    <a:pt x="2833" y="21015"/>
                    <a:pt x="2792" y="21015"/>
                  </a:cubicBezTo>
                  <a:cubicBezTo>
                    <a:pt x="2750" y="21015"/>
                    <a:pt x="2706" y="21010"/>
                    <a:pt x="2661" y="21001"/>
                  </a:cubicBezTo>
                  <a:cubicBezTo>
                    <a:pt x="2596" y="20988"/>
                    <a:pt x="2544" y="20962"/>
                    <a:pt x="2518" y="20929"/>
                  </a:cubicBezTo>
                  <a:cubicBezTo>
                    <a:pt x="2505" y="20910"/>
                    <a:pt x="2505" y="20884"/>
                    <a:pt x="2511" y="20851"/>
                  </a:cubicBezTo>
                  <a:cubicBezTo>
                    <a:pt x="2518" y="20819"/>
                    <a:pt x="2537" y="20799"/>
                    <a:pt x="2563" y="20799"/>
                  </a:cubicBezTo>
                  <a:cubicBezTo>
                    <a:pt x="2583" y="20799"/>
                    <a:pt x="2602" y="20806"/>
                    <a:pt x="2628" y="20825"/>
                  </a:cubicBezTo>
                  <a:cubicBezTo>
                    <a:pt x="2667" y="20858"/>
                    <a:pt x="2687" y="20871"/>
                    <a:pt x="2693" y="20877"/>
                  </a:cubicBezTo>
                  <a:cubicBezTo>
                    <a:pt x="2713" y="20885"/>
                    <a:pt x="2739" y="20891"/>
                    <a:pt x="2770" y="20891"/>
                  </a:cubicBezTo>
                  <a:cubicBezTo>
                    <a:pt x="2790" y="20891"/>
                    <a:pt x="2812" y="20889"/>
                    <a:pt x="2836" y="20884"/>
                  </a:cubicBezTo>
                  <a:cubicBezTo>
                    <a:pt x="2901" y="20871"/>
                    <a:pt x="2947" y="20864"/>
                    <a:pt x="2980" y="20851"/>
                  </a:cubicBezTo>
                  <a:cubicBezTo>
                    <a:pt x="3025" y="20838"/>
                    <a:pt x="3058" y="20819"/>
                    <a:pt x="3084" y="20793"/>
                  </a:cubicBezTo>
                  <a:cubicBezTo>
                    <a:pt x="3090" y="20773"/>
                    <a:pt x="3097" y="20767"/>
                    <a:pt x="3103" y="20760"/>
                  </a:cubicBezTo>
                  <a:cubicBezTo>
                    <a:pt x="3129" y="20727"/>
                    <a:pt x="3149" y="20669"/>
                    <a:pt x="3155" y="20604"/>
                  </a:cubicBezTo>
                  <a:cubicBezTo>
                    <a:pt x="3168" y="20532"/>
                    <a:pt x="3181" y="20428"/>
                    <a:pt x="3188" y="20292"/>
                  </a:cubicBezTo>
                  <a:lnTo>
                    <a:pt x="3259" y="19290"/>
                  </a:lnTo>
                  <a:cubicBezTo>
                    <a:pt x="3298" y="18776"/>
                    <a:pt x="3331" y="18308"/>
                    <a:pt x="3350" y="17892"/>
                  </a:cubicBezTo>
                  <a:cubicBezTo>
                    <a:pt x="3335" y="17891"/>
                    <a:pt x="3319" y="17891"/>
                    <a:pt x="3304" y="17891"/>
                  </a:cubicBezTo>
                  <a:cubicBezTo>
                    <a:pt x="3170" y="17891"/>
                    <a:pt x="3060" y="17917"/>
                    <a:pt x="2967" y="17970"/>
                  </a:cubicBezTo>
                  <a:cubicBezTo>
                    <a:pt x="2947" y="17983"/>
                    <a:pt x="2921" y="18009"/>
                    <a:pt x="2875" y="18035"/>
                  </a:cubicBezTo>
                  <a:cubicBezTo>
                    <a:pt x="2843" y="18055"/>
                    <a:pt x="2810" y="18074"/>
                    <a:pt x="2778" y="18081"/>
                  </a:cubicBezTo>
                  <a:cubicBezTo>
                    <a:pt x="2765" y="18084"/>
                    <a:pt x="2752" y="18085"/>
                    <a:pt x="2740" y="18085"/>
                  </a:cubicBezTo>
                  <a:cubicBezTo>
                    <a:pt x="2728" y="18085"/>
                    <a:pt x="2716" y="18084"/>
                    <a:pt x="2706" y="18081"/>
                  </a:cubicBezTo>
                  <a:cubicBezTo>
                    <a:pt x="2680" y="18068"/>
                    <a:pt x="2667" y="18055"/>
                    <a:pt x="2667" y="18029"/>
                  </a:cubicBezTo>
                  <a:cubicBezTo>
                    <a:pt x="2667" y="18003"/>
                    <a:pt x="2687" y="17976"/>
                    <a:pt x="2726" y="17950"/>
                  </a:cubicBezTo>
                  <a:cubicBezTo>
                    <a:pt x="2908" y="17840"/>
                    <a:pt x="3110" y="17762"/>
                    <a:pt x="3324" y="17729"/>
                  </a:cubicBezTo>
                  <a:cubicBezTo>
                    <a:pt x="3415" y="17268"/>
                    <a:pt x="3467" y="16864"/>
                    <a:pt x="3474" y="16513"/>
                  </a:cubicBezTo>
                  <a:cubicBezTo>
                    <a:pt x="3474" y="16344"/>
                    <a:pt x="3474" y="16221"/>
                    <a:pt x="3480" y="16136"/>
                  </a:cubicBezTo>
                  <a:cubicBezTo>
                    <a:pt x="3487" y="16045"/>
                    <a:pt x="3500" y="15889"/>
                    <a:pt x="3532" y="15681"/>
                  </a:cubicBezTo>
                  <a:cubicBezTo>
                    <a:pt x="3558" y="15479"/>
                    <a:pt x="3578" y="15330"/>
                    <a:pt x="3578" y="15219"/>
                  </a:cubicBezTo>
                  <a:cubicBezTo>
                    <a:pt x="3578" y="15206"/>
                    <a:pt x="3584" y="15193"/>
                    <a:pt x="3591" y="15180"/>
                  </a:cubicBezTo>
                  <a:lnTo>
                    <a:pt x="3597" y="15180"/>
                  </a:lnTo>
                  <a:cubicBezTo>
                    <a:pt x="3591" y="15173"/>
                    <a:pt x="3591" y="15173"/>
                    <a:pt x="3584" y="15173"/>
                  </a:cubicBezTo>
                  <a:cubicBezTo>
                    <a:pt x="3487" y="15160"/>
                    <a:pt x="3363" y="15134"/>
                    <a:pt x="3214" y="15102"/>
                  </a:cubicBezTo>
                  <a:lnTo>
                    <a:pt x="2648" y="14965"/>
                  </a:lnTo>
                  <a:cubicBezTo>
                    <a:pt x="2628" y="14965"/>
                    <a:pt x="2615" y="14959"/>
                    <a:pt x="2602" y="14952"/>
                  </a:cubicBezTo>
                  <a:close/>
                  <a:moveTo>
                    <a:pt x="10238" y="13918"/>
                  </a:moveTo>
                  <a:cubicBezTo>
                    <a:pt x="10088" y="13918"/>
                    <a:pt x="9971" y="13918"/>
                    <a:pt x="9893" y="13925"/>
                  </a:cubicBezTo>
                  <a:cubicBezTo>
                    <a:pt x="9919" y="14016"/>
                    <a:pt x="9951" y="14159"/>
                    <a:pt x="9977" y="14335"/>
                  </a:cubicBezTo>
                  <a:lnTo>
                    <a:pt x="10192" y="15837"/>
                  </a:lnTo>
                  <a:cubicBezTo>
                    <a:pt x="10225" y="16110"/>
                    <a:pt x="10251" y="16318"/>
                    <a:pt x="10264" y="16448"/>
                  </a:cubicBezTo>
                  <a:cubicBezTo>
                    <a:pt x="10277" y="16663"/>
                    <a:pt x="10277" y="16858"/>
                    <a:pt x="10257" y="17027"/>
                  </a:cubicBezTo>
                  <a:cubicBezTo>
                    <a:pt x="10264" y="17033"/>
                    <a:pt x="10270" y="17046"/>
                    <a:pt x="10270" y="17060"/>
                  </a:cubicBezTo>
                  <a:cubicBezTo>
                    <a:pt x="10277" y="17073"/>
                    <a:pt x="10283" y="17092"/>
                    <a:pt x="10290" y="17105"/>
                  </a:cubicBezTo>
                  <a:cubicBezTo>
                    <a:pt x="10316" y="17112"/>
                    <a:pt x="10342" y="17112"/>
                    <a:pt x="10368" y="17118"/>
                  </a:cubicBezTo>
                  <a:cubicBezTo>
                    <a:pt x="10420" y="17125"/>
                    <a:pt x="10485" y="17125"/>
                    <a:pt x="10556" y="17125"/>
                  </a:cubicBezTo>
                  <a:cubicBezTo>
                    <a:pt x="10608" y="17118"/>
                    <a:pt x="10673" y="17105"/>
                    <a:pt x="10764" y="17092"/>
                  </a:cubicBezTo>
                  <a:cubicBezTo>
                    <a:pt x="10855" y="17073"/>
                    <a:pt x="10920" y="17060"/>
                    <a:pt x="10966" y="17060"/>
                  </a:cubicBezTo>
                  <a:cubicBezTo>
                    <a:pt x="11012" y="17053"/>
                    <a:pt x="11090" y="17053"/>
                    <a:pt x="11187" y="17053"/>
                  </a:cubicBezTo>
                  <a:lnTo>
                    <a:pt x="11441" y="17053"/>
                  </a:lnTo>
                  <a:cubicBezTo>
                    <a:pt x="11480" y="17053"/>
                    <a:pt x="11506" y="17060"/>
                    <a:pt x="11519" y="17073"/>
                  </a:cubicBezTo>
                  <a:cubicBezTo>
                    <a:pt x="11545" y="17092"/>
                    <a:pt x="11551" y="17118"/>
                    <a:pt x="11525" y="17144"/>
                  </a:cubicBezTo>
                  <a:cubicBezTo>
                    <a:pt x="11512" y="17170"/>
                    <a:pt x="11480" y="17183"/>
                    <a:pt x="11428" y="17183"/>
                  </a:cubicBezTo>
                  <a:lnTo>
                    <a:pt x="11155" y="17183"/>
                  </a:lnTo>
                  <a:cubicBezTo>
                    <a:pt x="11070" y="17183"/>
                    <a:pt x="11012" y="17190"/>
                    <a:pt x="10972" y="17190"/>
                  </a:cubicBezTo>
                  <a:lnTo>
                    <a:pt x="10673" y="17242"/>
                  </a:lnTo>
                  <a:cubicBezTo>
                    <a:pt x="10608" y="17248"/>
                    <a:pt x="10551" y="17251"/>
                    <a:pt x="10501" y="17251"/>
                  </a:cubicBezTo>
                  <a:cubicBezTo>
                    <a:pt x="10451" y="17251"/>
                    <a:pt x="10407" y="17248"/>
                    <a:pt x="10368" y="17242"/>
                  </a:cubicBezTo>
                  <a:cubicBezTo>
                    <a:pt x="10361" y="17235"/>
                    <a:pt x="10348" y="17235"/>
                    <a:pt x="10342" y="17235"/>
                  </a:cubicBezTo>
                  <a:cubicBezTo>
                    <a:pt x="10452" y="17534"/>
                    <a:pt x="10550" y="17892"/>
                    <a:pt x="10628" y="18295"/>
                  </a:cubicBezTo>
                  <a:cubicBezTo>
                    <a:pt x="10686" y="18562"/>
                    <a:pt x="10758" y="18965"/>
                    <a:pt x="10849" y="19505"/>
                  </a:cubicBezTo>
                  <a:cubicBezTo>
                    <a:pt x="10862" y="19518"/>
                    <a:pt x="10881" y="19524"/>
                    <a:pt x="10907" y="19537"/>
                  </a:cubicBezTo>
                  <a:cubicBezTo>
                    <a:pt x="10947" y="19560"/>
                    <a:pt x="11000" y="19570"/>
                    <a:pt x="11066" y="19570"/>
                  </a:cubicBezTo>
                  <a:cubicBezTo>
                    <a:pt x="11097" y="19570"/>
                    <a:pt x="11131" y="19567"/>
                    <a:pt x="11168" y="19563"/>
                  </a:cubicBezTo>
                  <a:cubicBezTo>
                    <a:pt x="11350" y="19531"/>
                    <a:pt x="11519" y="19485"/>
                    <a:pt x="11688" y="19433"/>
                  </a:cubicBezTo>
                  <a:cubicBezTo>
                    <a:pt x="11779" y="19407"/>
                    <a:pt x="11844" y="19381"/>
                    <a:pt x="11890" y="19342"/>
                  </a:cubicBezTo>
                  <a:cubicBezTo>
                    <a:pt x="11961" y="19297"/>
                    <a:pt x="11994" y="19277"/>
                    <a:pt x="12000" y="19277"/>
                  </a:cubicBezTo>
                  <a:cubicBezTo>
                    <a:pt x="12010" y="19274"/>
                    <a:pt x="12020" y="19272"/>
                    <a:pt x="12030" y="19272"/>
                  </a:cubicBezTo>
                  <a:cubicBezTo>
                    <a:pt x="12041" y="19272"/>
                    <a:pt x="12052" y="19274"/>
                    <a:pt x="12065" y="19277"/>
                  </a:cubicBezTo>
                  <a:cubicBezTo>
                    <a:pt x="12085" y="19284"/>
                    <a:pt x="12098" y="19290"/>
                    <a:pt x="12104" y="19316"/>
                  </a:cubicBezTo>
                  <a:cubicBezTo>
                    <a:pt x="12117" y="19342"/>
                    <a:pt x="12111" y="19368"/>
                    <a:pt x="12085" y="19394"/>
                  </a:cubicBezTo>
                  <a:cubicBezTo>
                    <a:pt x="12072" y="19407"/>
                    <a:pt x="12046" y="19427"/>
                    <a:pt x="12013" y="19440"/>
                  </a:cubicBezTo>
                  <a:cubicBezTo>
                    <a:pt x="11727" y="19576"/>
                    <a:pt x="11434" y="19661"/>
                    <a:pt x="11135" y="19700"/>
                  </a:cubicBezTo>
                  <a:cubicBezTo>
                    <a:pt x="11109" y="19701"/>
                    <a:pt x="11084" y="19702"/>
                    <a:pt x="11061" y="19702"/>
                  </a:cubicBezTo>
                  <a:cubicBezTo>
                    <a:pt x="10986" y="19702"/>
                    <a:pt x="10925" y="19694"/>
                    <a:pt x="10875" y="19674"/>
                  </a:cubicBezTo>
                  <a:lnTo>
                    <a:pt x="10875" y="19674"/>
                  </a:lnTo>
                  <a:cubicBezTo>
                    <a:pt x="10927" y="19954"/>
                    <a:pt x="10999" y="20279"/>
                    <a:pt x="11077" y="20643"/>
                  </a:cubicBezTo>
                  <a:cubicBezTo>
                    <a:pt x="11129" y="20877"/>
                    <a:pt x="11207" y="21235"/>
                    <a:pt x="11311" y="21716"/>
                  </a:cubicBezTo>
                  <a:cubicBezTo>
                    <a:pt x="11324" y="21762"/>
                    <a:pt x="11324" y="21801"/>
                    <a:pt x="11317" y="21820"/>
                  </a:cubicBezTo>
                  <a:cubicBezTo>
                    <a:pt x="11311" y="21840"/>
                    <a:pt x="11298" y="21859"/>
                    <a:pt x="11278" y="21866"/>
                  </a:cubicBezTo>
                  <a:cubicBezTo>
                    <a:pt x="11271" y="21873"/>
                    <a:pt x="11261" y="21876"/>
                    <a:pt x="11251" y="21876"/>
                  </a:cubicBezTo>
                  <a:cubicBezTo>
                    <a:pt x="11245" y="21876"/>
                    <a:pt x="11238" y="21875"/>
                    <a:pt x="11233" y="21872"/>
                  </a:cubicBezTo>
                  <a:cubicBezTo>
                    <a:pt x="11200" y="21859"/>
                    <a:pt x="11187" y="21833"/>
                    <a:pt x="11181" y="21781"/>
                  </a:cubicBezTo>
                  <a:cubicBezTo>
                    <a:pt x="11148" y="21579"/>
                    <a:pt x="11096" y="21326"/>
                    <a:pt x="11031" y="21014"/>
                  </a:cubicBezTo>
                  <a:cubicBezTo>
                    <a:pt x="10927" y="20578"/>
                    <a:pt x="10868" y="20324"/>
                    <a:pt x="10855" y="20246"/>
                  </a:cubicBezTo>
                  <a:cubicBezTo>
                    <a:pt x="10823" y="20064"/>
                    <a:pt x="10790" y="19902"/>
                    <a:pt x="10771" y="19739"/>
                  </a:cubicBezTo>
                  <a:cubicBezTo>
                    <a:pt x="10680" y="19837"/>
                    <a:pt x="10550" y="19941"/>
                    <a:pt x="10381" y="20058"/>
                  </a:cubicBezTo>
                  <a:cubicBezTo>
                    <a:pt x="10303" y="20110"/>
                    <a:pt x="10251" y="20142"/>
                    <a:pt x="10225" y="20155"/>
                  </a:cubicBezTo>
                  <a:cubicBezTo>
                    <a:pt x="10192" y="20162"/>
                    <a:pt x="10153" y="20175"/>
                    <a:pt x="10108" y="20181"/>
                  </a:cubicBezTo>
                  <a:cubicBezTo>
                    <a:pt x="10049" y="20188"/>
                    <a:pt x="10010" y="20194"/>
                    <a:pt x="9997" y="20194"/>
                  </a:cubicBezTo>
                  <a:cubicBezTo>
                    <a:pt x="9925" y="20220"/>
                    <a:pt x="9880" y="20233"/>
                    <a:pt x="9847" y="20240"/>
                  </a:cubicBezTo>
                  <a:cubicBezTo>
                    <a:pt x="9789" y="20259"/>
                    <a:pt x="9737" y="20266"/>
                    <a:pt x="9698" y="20266"/>
                  </a:cubicBezTo>
                  <a:cubicBezTo>
                    <a:pt x="9685" y="20266"/>
                    <a:pt x="9672" y="20259"/>
                    <a:pt x="9652" y="20253"/>
                  </a:cubicBezTo>
                  <a:cubicBezTo>
                    <a:pt x="9646" y="20240"/>
                    <a:pt x="9639" y="20233"/>
                    <a:pt x="9646" y="20220"/>
                  </a:cubicBezTo>
                  <a:cubicBezTo>
                    <a:pt x="9646" y="20214"/>
                    <a:pt x="9659" y="20207"/>
                    <a:pt x="9678" y="20194"/>
                  </a:cubicBezTo>
                  <a:cubicBezTo>
                    <a:pt x="9821" y="20142"/>
                    <a:pt x="9938" y="20103"/>
                    <a:pt x="10023" y="20084"/>
                  </a:cubicBezTo>
                  <a:cubicBezTo>
                    <a:pt x="10134" y="20051"/>
                    <a:pt x="10205" y="20032"/>
                    <a:pt x="10225" y="20019"/>
                  </a:cubicBezTo>
                  <a:cubicBezTo>
                    <a:pt x="10244" y="20012"/>
                    <a:pt x="10296" y="19973"/>
                    <a:pt x="10381" y="19902"/>
                  </a:cubicBezTo>
                  <a:cubicBezTo>
                    <a:pt x="10452" y="19856"/>
                    <a:pt x="10498" y="19823"/>
                    <a:pt x="10537" y="19791"/>
                  </a:cubicBezTo>
                  <a:cubicBezTo>
                    <a:pt x="10615" y="19726"/>
                    <a:pt x="10686" y="19648"/>
                    <a:pt x="10732" y="19550"/>
                  </a:cubicBezTo>
                  <a:cubicBezTo>
                    <a:pt x="10667" y="19173"/>
                    <a:pt x="10615" y="18874"/>
                    <a:pt x="10569" y="18653"/>
                  </a:cubicBezTo>
                  <a:cubicBezTo>
                    <a:pt x="10465" y="18081"/>
                    <a:pt x="10348" y="17606"/>
                    <a:pt x="10212" y="17222"/>
                  </a:cubicBezTo>
                  <a:cubicBezTo>
                    <a:pt x="10205" y="17235"/>
                    <a:pt x="10199" y="17248"/>
                    <a:pt x="10192" y="17255"/>
                  </a:cubicBezTo>
                  <a:cubicBezTo>
                    <a:pt x="10160" y="17326"/>
                    <a:pt x="10082" y="17398"/>
                    <a:pt x="9964" y="17476"/>
                  </a:cubicBezTo>
                  <a:cubicBezTo>
                    <a:pt x="9808" y="17580"/>
                    <a:pt x="9548" y="17723"/>
                    <a:pt x="9184" y="17905"/>
                  </a:cubicBezTo>
                  <a:cubicBezTo>
                    <a:pt x="9151" y="17918"/>
                    <a:pt x="9125" y="17924"/>
                    <a:pt x="9099" y="17924"/>
                  </a:cubicBezTo>
                  <a:cubicBezTo>
                    <a:pt x="9060" y="17924"/>
                    <a:pt x="9041" y="17905"/>
                    <a:pt x="9041" y="17885"/>
                  </a:cubicBezTo>
                  <a:cubicBezTo>
                    <a:pt x="9028" y="17853"/>
                    <a:pt x="9054" y="17820"/>
                    <a:pt x="9112" y="17794"/>
                  </a:cubicBezTo>
                  <a:cubicBezTo>
                    <a:pt x="9379" y="17677"/>
                    <a:pt x="9626" y="17554"/>
                    <a:pt x="9867" y="17411"/>
                  </a:cubicBezTo>
                  <a:cubicBezTo>
                    <a:pt x="9984" y="17346"/>
                    <a:pt x="10062" y="17281"/>
                    <a:pt x="10101" y="17216"/>
                  </a:cubicBezTo>
                  <a:cubicBezTo>
                    <a:pt x="10121" y="17177"/>
                    <a:pt x="10140" y="17131"/>
                    <a:pt x="10153" y="17066"/>
                  </a:cubicBezTo>
                  <a:cubicBezTo>
                    <a:pt x="10160" y="17046"/>
                    <a:pt x="10160" y="17020"/>
                    <a:pt x="10160" y="16994"/>
                  </a:cubicBezTo>
                  <a:cubicBezTo>
                    <a:pt x="10166" y="16968"/>
                    <a:pt x="10166" y="16936"/>
                    <a:pt x="10166" y="16903"/>
                  </a:cubicBezTo>
                  <a:cubicBezTo>
                    <a:pt x="10173" y="16708"/>
                    <a:pt x="10166" y="16487"/>
                    <a:pt x="10140" y="16240"/>
                  </a:cubicBezTo>
                  <a:cubicBezTo>
                    <a:pt x="10127" y="16097"/>
                    <a:pt x="10101" y="15876"/>
                    <a:pt x="10062" y="15590"/>
                  </a:cubicBezTo>
                  <a:lnTo>
                    <a:pt x="9886" y="14354"/>
                  </a:lnTo>
                  <a:cubicBezTo>
                    <a:pt x="9860" y="14165"/>
                    <a:pt x="9834" y="14022"/>
                    <a:pt x="9808" y="13925"/>
                  </a:cubicBezTo>
                  <a:cubicBezTo>
                    <a:pt x="9483" y="13951"/>
                    <a:pt x="9138" y="14022"/>
                    <a:pt x="8787" y="14146"/>
                  </a:cubicBezTo>
                  <a:cubicBezTo>
                    <a:pt x="8618" y="14204"/>
                    <a:pt x="8482" y="14276"/>
                    <a:pt x="8378" y="14348"/>
                  </a:cubicBezTo>
                  <a:cubicBezTo>
                    <a:pt x="8234" y="14445"/>
                    <a:pt x="8137" y="14569"/>
                    <a:pt x="8091" y="14705"/>
                  </a:cubicBezTo>
                  <a:lnTo>
                    <a:pt x="8078" y="14705"/>
                  </a:lnTo>
                  <a:lnTo>
                    <a:pt x="8078" y="14718"/>
                  </a:lnTo>
                  <a:cubicBezTo>
                    <a:pt x="8072" y="14744"/>
                    <a:pt x="8059" y="14764"/>
                    <a:pt x="8052" y="14790"/>
                  </a:cubicBezTo>
                  <a:cubicBezTo>
                    <a:pt x="8065" y="14913"/>
                    <a:pt x="8072" y="15076"/>
                    <a:pt x="8078" y="15271"/>
                  </a:cubicBezTo>
                  <a:lnTo>
                    <a:pt x="8085" y="15557"/>
                  </a:lnTo>
                  <a:lnTo>
                    <a:pt x="8046" y="15564"/>
                  </a:lnTo>
                  <a:cubicBezTo>
                    <a:pt x="8026" y="15317"/>
                    <a:pt x="8020" y="15076"/>
                    <a:pt x="8013" y="14835"/>
                  </a:cubicBezTo>
                  <a:cubicBezTo>
                    <a:pt x="8007" y="14842"/>
                    <a:pt x="8000" y="14848"/>
                    <a:pt x="7987" y="14855"/>
                  </a:cubicBezTo>
                  <a:lnTo>
                    <a:pt x="8078" y="17424"/>
                  </a:lnTo>
                  <a:cubicBezTo>
                    <a:pt x="8130" y="18646"/>
                    <a:pt x="8176" y="19531"/>
                    <a:pt x="8221" y="20071"/>
                  </a:cubicBezTo>
                  <a:cubicBezTo>
                    <a:pt x="8260" y="20565"/>
                    <a:pt x="8313" y="21085"/>
                    <a:pt x="8391" y="21651"/>
                  </a:cubicBezTo>
                  <a:cubicBezTo>
                    <a:pt x="8404" y="21644"/>
                    <a:pt x="8410" y="21644"/>
                    <a:pt x="8423" y="21644"/>
                  </a:cubicBezTo>
                  <a:cubicBezTo>
                    <a:pt x="8429" y="21643"/>
                    <a:pt x="8435" y="21643"/>
                    <a:pt x="8440" y="21643"/>
                  </a:cubicBezTo>
                  <a:cubicBezTo>
                    <a:pt x="8502" y="21643"/>
                    <a:pt x="8542" y="21708"/>
                    <a:pt x="8566" y="21840"/>
                  </a:cubicBezTo>
                  <a:cubicBezTo>
                    <a:pt x="8618" y="22210"/>
                    <a:pt x="8703" y="22561"/>
                    <a:pt x="8826" y="22893"/>
                  </a:cubicBezTo>
                  <a:cubicBezTo>
                    <a:pt x="8904" y="23114"/>
                    <a:pt x="8995" y="23264"/>
                    <a:pt x="9106" y="23348"/>
                  </a:cubicBezTo>
                  <a:cubicBezTo>
                    <a:pt x="9210" y="23439"/>
                    <a:pt x="9340" y="23485"/>
                    <a:pt x="9496" y="23498"/>
                  </a:cubicBezTo>
                  <a:cubicBezTo>
                    <a:pt x="9457" y="23485"/>
                    <a:pt x="9418" y="23465"/>
                    <a:pt x="9379" y="23446"/>
                  </a:cubicBezTo>
                  <a:cubicBezTo>
                    <a:pt x="9275" y="23394"/>
                    <a:pt x="9191" y="23322"/>
                    <a:pt x="9125" y="23225"/>
                  </a:cubicBezTo>
                  <a:cubicBezTo>
                    <a:pt x="9093" y="23173"/>
                    <a:pt x="9060" y="23114"/>
                    <a:pt x="9034" y="23043"/>
                  </a:cubicBezTo>
                  <a:cubicBezTo>
                    <a:pt x="8833" y="22587"/>
                    <a:pt x="8716" y="22106"/>
                    <a:pt x="8677" y="21612"/>
                  </a:cubicBezTo>
                  <a:cubicBezTo>
                    <a:pt x="8664" y="21417"/>
                    <a:pt x="8651" y="21287"/>
                    <a:pt x="8638" y="21235"/>
                  </a:cubicBezTo>
                  <a:cubicBezTo>
                    <a:pt x="8631" y="21209"/>
                    <a:pt x="8631" y="21196"/>
                    <a:pt x="8638" y="21189"/>
                  </a:cubicBezTo>
                  <a:cubicBezTo>
                    <a:pt x="8643" y="21187"/>
                    <a:pt x="8648" y="21185"/>
                    <a:pt x="8653" y="21185"/>
                  </a:cubicBezTo>
                  <a:cubicBezTo>
                    <a:pt x="8660" y="21185"/>
                    <a:pt x="8666" y="21188"/>
                    <a:pt x="8670" y="21196"/>
                  </a:cubicBezTo>
                  <a:cubicBezTo>
                    <a:pt x="8683" y="21202"/>
                    <a:pt x="8690" y="21215"/>
                    <a:pt x="8696" y="21228"/>
                  </a:cubicBezTo>
                  <a:cubicBezTo>
                    <a:pt x="8716" y="21306"/>
                    <a:pt x="8729" y="21404"/>
                    <a:pt x="8742" y="21514"/>
                  </a:cubicBezTo>
                  <a:cubicBezTo>
                    <a:pt x="8748" y="21579"/>
                    <a:pt x="8761" y="21677"/>
                    <a:pt x="8781" y="21801"/>
                  </a:cubicBezTo>
                  <a:cubicBezTo>
                    <a:pt x="8833" y="22210"/>
                    <a:pt x="8943" y="22614"/>
                    <a:pt x="9112" y="22991"/>
                  </a:cubicBezTo>
                  <a:cubicBezTo>
                    <a:pt x="9145" y="23075"/>
                    <a:pt x="9177" y="23134"/>
                    <a:pt x="9210" y="23173"/>
                  </a:cubicBezTo>
                  <a:cubicBezTo>
                    <a:pt x="9256" y="23244"/>
                    <a:pt x="9321" y="23303"/>
                    <a:pt x="9405" y="23348"/>
                  </a:cubicBezTo>
                  <a:cubicBezTo>
                    <a:pt x="9483" y="23394"/>
                    <a:pt x="9568" y="23420"/>
                    <a:pt x="9659" y="23426"/>
                  </a:cubicBezTo>
                  <a:cubicBezTo>
                    <a:pt x="9691" y="23426"/>
                    <a:pt x="9717" y="23433"/>
                    <a:pt x="9737" y="23439"/>
                  </a:cubicBezTo>
                  <a:cubicBezTo>
                    <a:pt x="9743" y="23446"/>
                    <a:pt x="9756" y="23459"/>
                    <a:pt x="9763" y="23472"/>
                  </a:cubicBezTo>
                  <a:cubicBezTo>
                    <a:pt x="9763" y="23472"/>
                    <a:pt x="9763" y="23478"/>
                    <a:pt x="9763" y="23485"/>
                  </a:cubicBezTo>
                  <a:cubicBezTo>
                    <a:pt x="9821" y="23472"/>
                    <a:pt x="9880" y="23459"/>
                    <a:pt x="9945" y="23446"/>
                  </a:cubicBezTo>
                  <a:cubicBezTo>
                    <a:pt x="10114" y="23400"/>
                    <a:pt x="10361" y="23309"/>
                    <a:pt x="10686" y="23173"/>
                  </a:cubicBezTo>
                  <a:cubicBezTo>
                    <a:pt x="11057" y="23010"/>
                    <a:pt x="11324" y="22874"/>
                    <a:pt x="11486" y="22763"/>
                  </a:cubicBezTo>
                  <a:cubicBezTo>
                    <a:pt x="11629" y="22666"/>
                    <a:pt x="11779" y="22542"/>
                    <a:pt x="11942" y="22392"/>
                  </a:cubicBezTo>
                  <a:cubicBezTo>
                    <a:pt x="12033" y="22301"/>
                    <a:pt x="12163" y="22158"/>
                    <a:pt x="12338" y="21970"/>
                  </a:cubicBezTo>
                  <a:cubicBezTo>
                    <a:pt x="12429" y="21859"/>
                    <a:pt x="12488" y="21781"/>
                    <a:pt x="12507" y="21723"/>
                  </a:cubicBezTo>
                  <a:cubicBezTo>
                    <a:pt x="12540" y="21651"/>
                    <a:pt x="12553" y="21547"/>
                    <a:pt x="12546" y="21404"/>
                  </a:cubicBezTo>
                  <a:cubicBezTo>
                    <a:pt x="12533" y="20819"/>
                    <a:pt x="12462" y="20116"/>
                    <a:pt x="12338" y="19310"/>
                  </a:cubicBezTo>
                  <a:cubicBezTo>
                    <a:pt x="12176" y="18386"/>
                    <a:pt x="12059" y="17697"/>
                    <a:pt x="11987" y="17235"/>
                  </a:cubicBezTo>
                  <a:cubicBezTo>
                    <a:pt x="11935" y="16923"/>
                    <a:pt x="11870" y="16442"/>
                    <a:pt x="11779" y="15785"/>
                  </a:cubicBezTo>
                  <a:lnTo>
                    <a:pt x="11545" y="14081"/>
                  </a:lnTo>
                  <a:cubicBezTo>
                    <a:pt x="11545" y="14061"/>
                    <a:pt x="11545" y="14048"/>
                    <a:pt x="11545" y="14029"/>
                  </a:cubicBezTo>
                  <a:lnTo>
                    <a:pt x="11473" y="14009"/>
                  </a:lnTo>
                  <a:cubicBezTo>
                    <a:pt x="11350" y="13964"/>
                    <a:pt x="11252" y="13938"/>
                    <a:pt x="11181" y="13931"/>
                  </a:cubicBezTo>
                  <a:cubicBezTo>
                    <a:pt x="11116" y="13918"/>
                    <a:pt x="11025" y="13918"/>
                    <a:pt x="10901" y="13918"/>
                  </a:cubicBezTo>
                  <a:close/>
                  <a:moveTo>
                    <a:pt x="4898" y="25111"/>
                  </a:moveTo>
                  <a:lnTo>
                    <a:pt x="4898" y="25111"/>
                  </a:lnTo>
                  <a:cubicBezTo>
                    <a:pt x="4950" y="25143"/>
                    <a:pt x="4996" y="25182"/>
                    <a:pt x="5035" y="25234"/>
                  </a:cubicBezTo>
                  <a:cubicBezTo>
                    <a:pt x="5113" y="25325"/>
                    <a:pt x="5165" y="25430"/>
                    <a:pt x="5197" y="25553"/>
                  </a:cubicBezTo>
                  <a:cubicBezTo>
                    <a:pt x="5223" y="25657"/>
                    <a:pt x="5236" y="25774"/>
                    <a:pt x="5236" y="25911"/>
                  </a:cubicBezTo>
                  <a:cubicBezTo>
                    <a:pt x="5236" y="25995"/>
                    <a:pt x="5230" y="26112"/>
                    <a:pt x="5210" y="26275"/>
                  </a:cubicBezTo>
                  <a:lnTo>
                    <a:pt x="4417" y="34508"/>
                  </a:lnTo>
                  <a:cubicBezTo>
                    <a:pt x="4404" y="34645"/>
                    <a:pt x="4391" y="34756"/>
                    <a:pt x="4378" y="34834"/>
                  </a:cubicBezTo>
                  <a:cubicBezTo>
                    <a:pt x="4352" y="34951"/>
                    <a:pt x="4319" y="35061"/>
                    <a:pt x="4280" y="35152"/>
                  </a:cubicBezTo>
                  <a:cubicBezTo>
                    <a:pt x="4209" y="35282"/>
                    <a:pt x="4072" y="35445"/>
                    <a:pt x="3871" y="35640"/>
                  </a:cubicBezTo>
                  <a:lnTo>
                    <a:pt x="3493" y="36004"/>
                  </a:lnTo>
                  <a:cubicBezTo>
                    <a:pt x="3610" y="36030"/>
                    <a:pt x="3740" y="36050"/>
                    <a:pt x="3884" y="36056"/>
                  </a:cubicBezTo>
                  <a:cubicBezTo>
                    <a:pt x="3975" y="36056"/>
                    <a:pt x="4118" y="36056"/>
                    <a:pt x="4326" y="36050"/>
                  </a:cubicBezTo>
                  <a:cubicBezTo>
                    <a:pt x="4482" y="36043"/>
                    <a:pt x="4612" y="36030"/>
                    <a:pt x="4703" y="36004"/>
                  </a:cubicBezTo>
                  <a:cubicBezTo>
                    <a:pt x="4736" y="35998"/>
                    <a:pt x="4781" y="35978"/>
                    <a:pt x="4840" y="35959"/>
                  </a:cubicBezTo>
                  <a:cubicBezTo>
                    <a:pt x="4840" y="35920"/>
                    <a:pt x="4840" y="35887"/>
                    <a:pt x="4833" y="35855"/>
                  </a:cubicBezTo>
                  <a:lnTo>
                    <a:pt x="4781" y="35861"/>
                  </a:lnTo>
                  <a:cubicBezTo>
                    <a:pt x="4749" y="35868"/>
                    <a:pt x="4703" y="35874"/>
                    <a:pt x="4638" y="35887"/>
                  </a:cubicBezTo>
                  <a:lnTo>
                    <a:pt x="4579" y="35900"/>
                  </a:lnTo>
                  <a:lnTo>
                    <a:pt x="4261" y="35926"/>
                  </a:lnTo>
                  <a:cubicBezTo>
                    <a:pt x="4251" y="35929"/>
                    <a:pt x="4241" y="35931"/>
                    <a:pt x="4231" y="35931"/>
                  </a:cubicBezTo>
                  <a:cubicBezTo>
                    <a:pt x="4222" y="35931"/>
                    <a:pt x="4212" y="35929"/>
                    <a:pt x="4202" y="35926"/>
                  </a:cubicBezTo>
                  <a:lnTo>
                    <a:pt x="4170" y="35920"/>
                  </a:lnTo>
                  <a:cubicBezTo>
                    <a:pt x="4157" y="35913"/>
                    <a:pt x="4144" y="35913"/>
                    <a:pt x="4118" y="35913"/>
                  </a:cubicBezTo>
                  <a:cubicBezTo>
                    <a:pt x="4059" y="35913"/>
                    <a:pt x="3994" y="35907"/>
                    <a:pt x="3936" y="35887"/>
                  </a:cubicBezTo>
                  <a:cubicBezTo>
                    <a:pt x="3916" y="35874"/>
                    <a:pt x="3903" y="35868"/>
                    <a:pt x="3903" y="35861"/>
                  </a:cubicBezTo>
                  <a:cubicBezTo>
                    <a:pt x="3897" y="35855"/>
                    <a:pt x="3890" y="35842"/>
                    <a:pt x="3897" y="35829"/>
                  </a:cubicBezTo>
                  <a:cubicBezTo>
                    <a:pt x="3897" y="35816"/>
                    <a:pt x="3897" y="35809"/>
                    <a:pt x="3903" y="35803"/>
                  </a:cubicBezTo>
                  <a:cubicBezTo>
                    <a:pt x="3906" y="35799"/>
                    <a:pt x="3913" y="35798"/>
                    <a:pt x="3922" y="35798"/>
                  </a:cubicBezTo>
                  <a:cubicBezTo>
                    <a:pt x="3931" y="35798"/>
                    <a:pt x="3942" y="35799"/>
                    <a:pt x="3955" y="35803"/>
                  </a:cubicBezTo>
                  <a:cubicBezTo>
                    <a:pt x="3975" y="35803"/>
                    <a:pt x="4027" y="35809"/>
                    <a:pt x="4111" y="35809"/>
                  </a:cubicBezTo>
                  <a:lnTo>
                    <a:pt x="4482" y="35796"/>
                  </a:lnTo>
                  <a:lnTo>
                    <a:pt x="4736" y="35744"/>
                  </a:lnTo>
                  <a:cubicBezTo>
                    <a:pt x="4762" y="35744"/>
                    <a:pt x="4781" y="35738"/>
                    <a:pt x="4801" y="35731"/>
                  </a:cubicBezTo>
                  <a:lnTo>
                    <a:pt x="4827" y="35718"/>
                  </a:lnTo>
                  <a:cubicBezTo>
                    <a:pt x="4827" y="35660"/>
                    <a:pt x="4827" y="35595"/>
                    <a:pt x="4827" y="35536"/>
                  </a:cubicBezTo>
                  <a:cubicBezTo>
                    <a:pt x="4771" y="35543"/>
                    <a:pt x="4716" y="35546"/>
                    <a:pt x="4662" y="35546"/>
                  </a:cubicBezTo>
                  <a:cubicBezTo>
                    <a:pt x="4607" y="35546"/>
                    <a:pt x="4553" y="35543"/>
                    <a:pt x="4501" y="35536"/>
                  </a:cubicBezTo>
                  <a:cubicBezTo>
                    <a:pt x="4475" y="35530"/>
                    <a:pt x="4456" y="35523"/>
                    <a:pt x="4449" y="35504"/>
                  </a:cubicBezTo>
                  <a:cubicBezTo>
                    <a:pt x="4449" y="35491"/>
                    <a:pt x="4456" y="35477"/>
                    <a:pt x="4469" y="35471"/>
                  </a:cubicBezTo>
                  <a:cubicBezTo>
                    <a:pt x="4475" y="35464"/>
                    <a:pt x="4488" y="35458"/>
                    <a:pt x="4508" y="35458"/>
                  </a:cubicBezTo>
                  <a:cubicBezTo>
                    <a:pt x="4521" y="35451"/>
                    <a:pt x="4573" y="35445"/>
                    <a:pt x="4664" y="35438"/>
                  </a:cubicBezTo>
                  <a:cubicBezTo>
                    <a:pt x="4729" y="35432"/>
                    <a:pt x="4781" y="35425"/>
                    <a:pt x="4814" y="35412"/>
                  </a:cubicBezTo>
                  <a:cubicBezTo>
                    <a:pt x="4820" y="35406"/>
                    <a:pt x="4827" y="35406"/>
                    <a:pt x="4833" y="35406"/>
                  </a:cubicBezTo>
                  <a:cubicBezTo>
                    <a:pt x="4833" y="35237"/>
                    <a:pt x="4846" y="35042"/>
                    <a:pt x="4866" y="34827"/>
                  </a:cubicBezTo>
                  <a:cubicBezTo>
                    <a:pt x="4918" y="34099"/>
                    <a:pt x="4983" y="33474"/>
                    <a:pt x="5048" y="32948"/>
                  </a:cubicBezTo>
                  <a:cubicBezTo>
                    <a:pt x="5139" y="32271"/>
                    <a:pt x="5249" y="31653"/>
                    <a:pt x="5379" y="31088"/>
                  </a:cubicBezTo>
                  <a:cubicBezTo>
                    <a:pt x="5490" y="30665"/>
                    <a:pt x="5568" y="30353"/>
                    <a:pt x="5620" y="30138"/>
                  </a:cubicBezTo>
                  <a:cubicBezTo>
                    <a:pt x="5822" y="29280"/>
                    <a:pt x="5965" y="28421"/>
                    <a:pt x="6043" y="27556"/>
                  </a:cubicBezTo>
                  <a:lnTo>
                    <a:pt x="6043" y="27556"/>
                  </a:lnTo>
                  <a:cubicBezTo>
                    <a:pt x="5906" y="27602"/>
                    <a:pt x="5815" y="27628"/>
                    <a:pt x="5770" y="27641"/>
                  </a:cubicBezTo>
                  <a:lnTo>
                    <a:pt x="5724" y="27641"/>
                  </a:lnTo>
                  <a:cubicBezTo>
                    <a:pt x="5711" y="27634"/>
                    <a:pt x="5705" y="27621"/>
                    <a:pt x="5705" y="27608"/>
                  </a:cubicBezTo>
                  <a:cubicBezTo>
                    <a:pt x="5705" y="27595"/>
                    <a:pt x="5711" y="27582"/>
                    <a:pt x="5718" y="27576"/>
                  </a:cubicBezTo>
                  <a:cubicBezTo>
                    <a:pt x="5724" y="27569"/>
                    <a:pt x="5744" y="27556"/>
                    <a:pt x="5776" y="27537"/>
                  </a:cubicBezTo>
                  <a:cubicBezTo>
                    <a:pt x="5874" y="27498"/>
                    <a:pt x="5965" y="27459"/>
                    <a:pt x="6056" y="27420"/>
                  </a:cubicBezTo>
                  <a:cubicBezTo>
                    <a:pt x="6056" y="27368"/>
                    <a:pt x="6062" y="27316"/>
                    <a:pt x="6062" y="27270"/>
                  </a:cubicBezTo>
                  <a:cubicBezTo>
                    <a:pt x="6056" y="27270"/>
                    <a:pt x="6049" y="27270"/>
                    <a:pt x="6043" y="27264"/>
                  </a:cubicBezTo>
                  <a:cubicBezTo>
                    <a:pt x="6023" y="27251"/>
                    <a:pt x="6010" y="27244"/>
                    <a:pt x="6004" y="27244"/>
                  </a:cubicBezTo>
                  <a:cubicBezTo>
                    <a:pt x="5984" y="27238"/>
                    <a:pt x="5965" y="27238"/>
                    <a:pt x="5932" y="27238"/>
                  </a:cubicBezTo>
                  <a:lnTo>
                    <a:pt x="5601" y="27283"/>
                  </a:lnTo>
                  <a:cubicBezTo>
                    <a:pt x="5592" y="27285"/>
                    <a:pt x="5585" y="27285"/>
                    <a:pt x="5578" y="27285"/>
                  </a:cubicBezTo>
                  <a:cubicBezTo>
                    <a:pt x="5559" y="27285"/>
                    <a:pt x="5545" y="27278"/>
                    <a:pt x="5535" y="27264"/>
                  </a:cubicBezTo>
                  <a:cubicBezTo>
                    <a:pt x="5529" y="27251"/>
                    <a:pt x="5535" y="27238"/>
                    <a:pt x="5542" y="27225"/>
                  </a:cubicBezTo>
                  <a:lnTo>
                    <a:pt x="5581" y="27199"/>
                  </a:lnTo>
                  <a:cubicBezTo>
                    <a:pt x="5698" y="27159"/>
                    <a:pt x="5848" y="27133"/>
                    <a:pt x="6036" y="27120"/>
                  </a:cubicBezTo>
                  <a:cubicBezTo>
                    <a:pt x="6049" y="27120"/>
                    <a:pt x="6062" y="27120"/>
                    <a:pt x="6075" y="27127"/>
                  </a:cubicBezTo>
                  <a:cubicBezTo>
                    <a:pt x="6082" y="26971"/>
                    <a:pt x="6088" y="26815"/>
                    <a:pt x="6095" y="26659"/>
                  </a:cubicBezTo>
                  <a:cubicBezTo>
                    <a:pt x="6108" y="26379"/>
                    <a:pt x="6095" y="26151"/>
                    <a:pt x="6069" y="25969"/>
                  </a:cubicBezTo>
                  <a:cubicBezTo>
                    <a:pt x="6023" y="25722"/>
                    <a:pt x="5945" y="25514"/>
                    <a:pt x="5815" y="25358"/>
                  </a:cubicBezTo>
                  <a:cubicBezTo>
                    <a:pt x="5802" y="25338"/>
                    <a:pt x="5789" y="25325"/>
                    <a:pt x="5783" y="25312"/>
                  </a:cubicBezTo>
                  <a:cubicBezTo>
                    <a:pt x="5698" y="25280"/>
                    <a:pt x="5627" y="25260"/>
                    <a:pt x="5574" y="25241"/>
                  </a:cubicBezTo>
                  <a:cubicBezTo>
                    <a:pt x="5379" y="25176"/>
                    <a:pt x="5152" y="25130"/>
                    <a:pt x="4898" y="25111"/>
                  </a:cubicBezTo>
                  <a:close/>
                  <a:moveTo>
                    <a:pt x="12280" y="24330"/>
                  </a:moveTo>
                  <a:cubicBezTo>
                    <a:pt x="12273" y="24337"/>
                    <a:pt x="12267" y="24343"/>
                    <a:pt x="12260" y="24350"/>
                  </a:cubicBezTo>
                  <a:cubicBezTo>
                    <a:pt x="12208" y="24395"/>
                    <a:pt x="12163" y="24435"/>
                    <a:pt x="12117" y="24454"/>
                  </a:cubicBezTo>
                  <a:cubicBezTo>
                    <a:pt x="12143" y="24513"/>
                    <a:pt x="12176" y="24578"/>
                    <a:pt x="12208" y="24656"/>
                  </a:cubicBezTo>
                  <a:cubicBezTo>
                    <a:pt x="12384" y="25098"/>
                    <a:pt x="12501" y="25423"/>
                    <a:pt x="12559" y="25638"/>
                  </a:cubicBezTo>
                  <a:cubicBezTo>
                    <a:pt x="12618" y="25852"/>
                    <a:pt x="12676" y="26151"/>
                    <a:pt x="12741" y="26535"/>
                  </a:cubicBezTo>
                  <a:cubicBezTo>
                    <a:pt x="12976" y="27914"/>
                    <a:pt x="13177" y="29247"/>
                    <a:pt x="13353" y="30548"/>
                  </a:cubicBezTo>
                  <a:cubicBezTo>
                    <a:pt x="13411" y="30990"/>
                    <a:pt x="13450" y="31328"/>
                    <a:pt x="13476" y="31556"/>
                  </a:cubicBezTo>
                  <a:cubicBezTo>
                    <a:pt x="13567" y="32512"/>
                    <a:pt x="13567" y="33468"/>
                    <a:pt x="13470" y="34430"/>
                  </a:cubicBezTo>
                  <a:cubicBezTo>
                    <a:pt x="13392" y="35191"/>
                    <a:pt x="13255" y="35939"/>
                    <a:pt x="13060" y="36674"/>
                  </a:cubicBezTo>
                  <a:lnTo>
                    <a:pt x="13359" y="36713"/>
                  </a:lnTo>
                  <a:cubicBezTo>
                    <a:pt x="13431" y="36720"/>
                    <a:pt x="13483" y="36733"/>
                    <a:pt x="13522" y="36746"/>
                  </a:cubicBezTo>
                  <a:cubicBezTo>
                    <a:pt x="13554" y="36759"/>
                    <a:pt x="13574" y="36772"/>
                    <a:pt x="13587" y="36785"/>
                  </a:cubicBezTo>
                  <a:cubicBezTo>
                    <a:pt x="13606" y="36811"/>
                    <a:pt x="13613" y="36830"/>
                    <a:pt x="13600" y="36856"/>
                  </a:cubicBezTo>
                  <a:cubicBezTo>
                    <a:pt x="13593" y="36869"/>
                    <a:pt x="13580" y="36876"/>
                    <a:pt x="13567" y="36889"/>
                  </a:cubicBezTo>
                  <a:cubicBezTo>
                    <a:pt x="13554" y="36889"/>
                    <a:pt x="13541" y="36889"/>
                    <a:pt x="13535" y="36882"/>
                  </a:cubicBezTo>
                  <a:cubicBezTo>
                    <a:pt x="13522" y="36863"/>
                    <a:pt x="13509" y="36850"/>
                    <a:pt x="13502" y="36843"/>
                  </a:cubicBezTo>
                  <a:cubicBezTo>
                    <a:pt x="13496" y="36837"/>
                    <a:pt x="13476" y="36830"/>
                    <a:pt x="13450" y="36817"/>
                  </a:cubicBezTo>
                  <a:cubicBezTo>
                    <a:pt x="13405" y="36811"/>
                    <a:pt x="13320" y="36791"/>
                    <a:pt x="13190" y="36772"/>
                  </a:cubicBezTo>
                  <a:cubicBezTo>
                    <a:pt x="13132" y="36765"/>
                    <a:pt x="13086" y="36759"/>
                    <a:pt x="13041" y="36746"/>
                  </a:cubicBezTo>
                  <a:cubicBezTo>
                    <a:pt x="13021" y="36817"/>
                    <a:pt x="13002" y="36889"/>
                    <a:pt x="12982" y="36960"/>
                  </a:cubicBezTo>
                  <a:cubicBezTo>
                    <a:pt x="12995" y="36960"/>
                    <a:pt x="13002" y="36960"/>
                    <a:pt x="13015" y="36967"/>
                  </a:cubicBezTo>
                  <a:cubicBezTo>
                    <a:pt x="13041" y="36967"/>
                    <a:pt x="13080" y="36980"/>
                    <a:pt x="13145" y="36999"/>
                  </a:cubicBezTo>
                  <a:lnTo>
                    <a:pt x="13392" y="37077"/>
                  </a:lnTo>
                  <a:cubicBezTo>
                    <a:pt x="13392" y="37097"/>
                    <a:pt x="13379" y="37110"/>
                    <a:pt x="13353" y="37123"/>
                  </a:cubicBezTo>
                  <a:cubicBezTo>
                    <a:pt x="13343" y="37126"/>
                    <a:pt x="13333" y="37128"/>
                    <a:pt x="13323" y="37128"/>
                  </a:cubicBezTo>
                  <a:cubicBezTo>
                    <a:pt x="13312" y="37128"/>
                    <a:pt x="13301" y="37126"/>
                    <a:pt x="13288" y="37123"/>
                  </a:cubicBezTo>
                  <a:cubicBezTo>
                    <a:pt x="13236" y="37123"/>
                    <a:pt x="13171" y="37110"/>
                    <a:pt x="13112" y="37084"/>
                  </a:cubicBezTo>
                  <a:lnTo>
                    <a:pt x="13047" y="37051"/>
                  </a:lnTo>
                  <a:cubicBezTo>
                    <a:pt x="13015" y="37045"/>
                    <a:pt x="12989" y="37032"/>
                    <a:pt x="12963" y="37025"/>
                  </a:cubicBezTo>
                  <a:cubicBezTo>
                    <a:pt x="12937" y="37097"/>
                    <a:pt x="12917" y="37175"/>
                    <a:pt x="12891" y="37246"/>
                  </a:cubicBezTo>
                  <a:cubicBezTo>
                    <a:pt x="12878" y="37305"/>
                    <a:pt x="12852" y="37351"/>
                    <a:pt x="12820" y="37383"/>
                  </a:cubicBezTo>
                  <a:cubicBezTo>
                    <a:pt x="12793" y="37410"/>
                    <a:pt x="12766" y="37425"/>
                    <a:pt x="12737" y="37425"/>
                  </a:cubicBezTo>
                  <a:cubicBezTo>
                    <a:pt x="12724" y="37425"/>
                    <a:pt x="12710" y="37422"/>
                    <a:pt x="12696" y="37416"/>
                  </a:cubicBezTo>
                  <a:cubicBezTo>
                    <a:pt x="12000" y="37129"/>
                    <a:pt x="11460" y="36967"/>
                    <a:pt x="11090" y="36941"/>
                  </a:cubicBezTo>
                  <a:cubicBezTo>
                    <a:pt x="11069" y="36940"/>
                    <a:pt x="11050" y="36940"/>
                    <a:pt x="11030" y="36940"/>
                  </a:cubicBezTo>
                  <a:cubicBezTo>
                    <a:pt x="10896" y="36940"/>
                    <a:pt x="10791" y="36959"/>
                    <a:pt x="10706" y="36999"/>
                  </a:cubicBezTo>
                  <a:cubicBezTo>
                    <a:pt x="10673" y="37019"/>
                    <a:pt x="10615" y="37064"/>
                    <a:pt x="10537" y="37142"/>
                  </a:cubicBezTo>
                  <a:cubicBezTo>
                    <a:pt x="10452" y="37233"/>
                    <a:pt x="10400" y="37285"/>
                    <a:pt x="10387" y="37298"/>
                  </a:cubicBezTo>
                  <a:lnTo>
                    <a:pt x="10823" y="37253"/>
                  </a:lnTo>
                  <a:cubicBezTo>
                    <a:pt x="11012" y="37240"/>
                    <a:pt x="11148" y="37233"/>
                    <a:pt x="11239" y="37233"/>
                  </a:cubicBezTo>
                  <a:cubicBezTo>
                    <a:pt x="11395" y="37233"/>
                    <a:pt x="11532" y="37246"/>
                    <a:pt x="11649" y="37279"/>
                  </a:cubicBezTo>
                  <a:cubicBezTo>
                    <a:pt x="11824" y="37318"/>
                    <a:pt x="12046" y="37429"/>
                    <a:pt x="12312" y="37598"/>
                  </a:cubicBezTo>
                  <a:cubicBezTo>
                    <a:pt x="12455" y="37689"/>
                    <a:pt x="12553" y="37767"/>
                    <a:pt x="12624" y="37832"/>
                  </a:cubicBezTo>
                  <a:cubicBezTo>
                    <a:pt x="12728" y="37929"/>
                    <a:pt x="12800" y="38033"/>
                    <a:pt x="12839" y="38137"/>
                  </a:cubicBezTo>
                  <a:cubicBezTo>
                    <a:pt x="12869" y="38222"/>
                    <a:pt x="12905" y="38262"/>
                    <a:pt x="12941" y="38262"/>
                  </a:cubicBezTo>
                  <a:cubicBezTo>
                    <a:pt x="12944" y="38262"/>
                    <a:pt x="12947" y="38261"/>
                    <a:pt x="12950" y="38261"/>
                  </a:cubicBezTo>
                  <a:cubicBezTo>
                    <a:pt x="12969" y="38261"/>
                    <a:pt x="12989" y="38241"/>
                    <a:pt x="13021" y="38215"/>
                  </a:cubicBezTo>
                  <a:cubicBezTo>
                    <a:pt x="13067" y="38163"/>
                    <a:pt x="13145" y="38111"/>
                    <a:pt x="13255" y="38040"/>
                  </a:cubicBezTo>
                  <a:cubicBezTo>
                    <a:pt x="13372" y="37975"/>
                    <a:pt x="13457" y="37916"/>
                    <a:pt x="13502" y="37877"/>
                  </a:cubicBezTo>
                  <a:cubicBezTo>
                    <a:pt x="13574" y="37806"/>
                    <a:pt x="13639" y="37715"/>
                    <a:pt x="13698" y="37591"/>
                  </a:cubicBezTo>
                  <a:cubicBezTo>
                    <a:pt x="13711" y="37559"/>
                    <a:pt x="13737" y="37494"/>
                    <a:pt x="13776" y="37390"/>
                  </a:cubicBezTo>
                  <a:cubicBezTo>
                    <a:pt x="13782" y="37344"/>
                    <a:pt x="13795" y="37311"/>
                    <a:pt x="13808" y="37285"/>
                  </a:cubicBezTo>
                  <a:cubicBezTo>
                    <a:pt x="13808" y="37279"/>
                    <a:pt x="13815" y="37272"/>
                    <a:pt x="13815" y="37272"/>
                  </a:cubicBezTo>
                  <a:cubicBezTo>
                    <a:pt x="13685" y="36596"/>
                    <a:pt x="13626" y="35744"/>
                    <a:pt x="13639" y="34717"/>
                  </a:cubicBezTo>
                  <a:cubicBezTo>
                    <a:pt x="13645" y="34138"/>
                    <a:pt x="13658" y="33702"/>
                    <a:pt x="13665" y="33409"/>
                  </a:cubicBezTo>
                  <a:cubicBezTo>
                    <a:pt x="13678" y="32889"/>
                    <a:pt x="13678" y="32453"/>
                    <a:pt x="13665" y="32109"/>
                  </a:cubicBezTo>
                  <a:cubicBezTo>
                    <a:pt x="13652" y="31536"/>
                    <a:pt x="13587" y="30808"/>
                    <a:pt x="13489" y="29923"/>
                  </a:cubicBezTo>
                  <a:cubicBezTo>
                    <a:pt x="13398" y="29091"/>
                    <a:pt x="13294" y="28402"/>
                    <a:pt x="13184" y="27855"/>
                  </a:cubicBezTo>
                  <a:cubicBezTo>
                    <a:pt x="13138" y="27654"/>
                    <a:pt x="13099" y="27498"/>
                    <a:pt x="13080" y="27387"/>
                  </a:cubicBezTo>
                  <a:cubicBezTo>
                    <a:pt x="13041" y="27205"/>
                    <a:pt x="13008" y="27049"/>
                    <a:pt x="12989" y="26919"/>
                  </a:cubicBezTo>
                  <a:cubicBezTo>
                    <a:pt x="12956" y="26620"/>
                    <a:pt x="12930" y="26386"/>
                    <a:pt x="12917" y="26236"/>
                  </a:cubicBezTo>
                  <a:cubicBezTo>
                    <a:pt x="12885" y="25963"/>
                    <a:pt x="12839" y="25742"/>
                    <a:pt x="12781" y="25566"/>
                  </a:cubicBezTo>
                  <a:cubicBezTo>
                    <a:pt x="12748" y="25462"/>
                    <a:pt x="12696" y="25332"/>
                    <a:pt x="12624" y="25176"/>
                  </a:cubicBezTo>
                  <a:cubicBezTo>
                    <a:pt x="12520" y="24942"/>
                    <a:pt x="12462" y="24818"/>
                    <a:pt x="12449" y="24792"/>
                  </a:cubicBezTo>
                  <a:cubicBezTo>
                    <a:pt x="12384" y="24643"/>
                    <a:pt x="12325" y="24487"/>
                    <a:pt x="12280" y="24330"/>
                  </a:cubicBezTo>
                  <a:close/>
                </a:path>
              </a:pathLst>
            </a:custGeom>
            <a:solidFill>
              <a:srgbClr val="96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0"/>
            <p:cNvSpPr/>
            <p:nvPr/>
          </p:nvSpPr>
          <p:spPr>
            <a:xfrm>
              <a:off x="-7377948" y="7928581"/>
              <a:ext cx="1134193" cy="3364240"/>
            </a:xfrm>
            <a:custGeom>
              <a:avLst/>
              <a:gdLst/>
              <a:ahLst/>
              <a:cxnLst/>
              <a:rect l="l" t="t" r="r" b="b"/>
              <a:pathLst>
                <a:path w="14881" h="44140" extrusionOk="0">
                  <a:moveTo>
                    <a:pt x="9359" y="1073"/>
                  </a:moveTo>
                  <a:lnTo>
                    <a:pt x="9288" y="1086"/>
                  </a:lnTo>
                  <a:cubicBezTo>
                    <a:pt x="9210" y="1106"/>
                    <a:pt x="9112" y="1138"/>
                    <a:pt x="8995" y="1197"/>
                  </a:cubicBezTo>
                  <a:cubicBezTo>
                    <a:pt x="8858" y="1255"/>
                    <a:pt x="8754" y="1307"/>
                    <a:pt x="8683" y="1346"/>
                  </a:cubicBezTo>
                  <a:cubicBezTo>
                    <a:pt x="8618" y="1385"/>
                    <a:pt x="8559" y="1425"/>
                    <a:pt x="8514" y="1464"/>
                  </a:cubicBezTo>
                  <a:lnTo>
                    <a:pt x="8377" y="1568"/>
                  </a:lnTo>
                  <a:cubicBezTo>
                    <a:pt x="8364" y="1581"/>
                    <a:pt x="8351" y="1594"/>
                    <a:pt x="8351" y="1607"/>
                  </a:cubicBezTo>
                  <a:cubicBezTo>
                    <a:pt x="8527" y="1496"/>
                    <a:pt x="8663" y="1411"/>
                    <a:pt x="8761" y="1353"/>
                  </a:cubicBezTo>
                  <a:lnTo>
                    <a:pt x="9041" y="1223"/>
                  </a:lnTo>
                  <a:cubicBezTo>
                    <a:pt x="9106" y="1190"/>
                    <a:pt x="9177" y="1164"/>
                    <a:pt x="9236" y="1138"/>
                  </a:cubicBezTo>
                  <a:cubicBezTo>
                    <a:pt x="9301" y="1119"/>
                    <a:pt x="9340" y="1099"/>
                    <a:pt x="9359" y="1073"/>
                  </a:cubicBezTo>
                  <a:close/>
                  <a:moveTo>
                    <a:pt x="7409" y="0"/>
                  </a:moveTo>
                  <a:cubicBezTo>
                    <a:pt x="7382" y="0"/>
                    <a:pt x="7354" y="19"/>
                    <a:pt x="7324" y="59"/>
                  </a:cubicBezTo>
                  <a:cubicBezTo>
                    <a:pt x="7265" y="124"/>
                    <a:pt x="7207" y="241"/>
                    <a:pt x="7142" y="390"/>
                  </a:cubicBezTo>
                  <a:lnTo>
                    <a:pt x="7070" y="573"/>
                  </a:lnTo>
                  <a:cubicBezTo>
                    <a:pt x="7011" y="703"/>
                    <a:pt x="6979" y="800"/>
                    <a:pt x="6953" y="872"/>
                  </a:cubicBezTo>
                  <a:cubicBezTo>
                    <a:pt x="6940" y="937"/>
                    <a:pt x="6920" y="1008"/>
                    <a:pt x="6914" y="1086"/>
                  </a:cubicBezTo>
                  <a:cubicBezTo>
                    <a:pt x="6881" y="1268"/>
                    <a:pt x="6855" y="1464"/>
                    <a:pt x="6849" y="1665"/>
                  </a:cubicBezTo>
                  <a:cubicBezTo>
                    <a:pt x="6849" y="1717"/>
                    <a:pt x="6855" y="1756"/>
                    <a:pt x="6868" y="1769"/>
                  </a:cubicBezTo>
                  <a:cubicBezTo>
                    <a:pt x="6881" y="1782"/>
                    <a:pt x="6901" y="1795"/>
                    <a:pt x="6940" y="1802"/>
                  </a:cubicBezTo>
                  <a:cubicBezTo>
                    <a:pt x="6961" y="1804"/>
                    <a:pt x="6984" y="1806"/>
                    <a:pt x="7008" y="1806"/>
                  </a:cubicBezTo>
                  <a:cubicBezTo>
                    <a:pt x="7043" y="1806"/>
                    <a:pt x="7080" y="1803"/>
                    <a:pt x="7122" y="1795"/>
                  </a:cubicBezTo>
                  <a:cubicBezTo>
                    <a:pt x="7161" y="1782"/>
                    <a:pt x="7226" y="1769"/>
                    <a:pt x="7311" y="1743"/>
                  </a:cubicBezTo>
                  <a:cubicBezTo>
                    <a:pt x="7447" y="1711"/>
                    <a:pt x="7584" y="1691"/>
                    <a:pt x="7727" y="1685"/>
                  </a:cubicBezTo>
                  <a:cubicBezTo>
                    <a:pt x="7785" y="1678"/>
                    <a:pt x="7818" y="1672"/>
                    <a:pt x="7837" y="1665"/>
                  </a:cubicBezTo>
                  <a:cubicBezTo>
                    <a:pt x="7792" y="1625"/>
                    <a:pt x="7721" y="1605"/>
                    <a:pt x="7622" y="1605"/>
                  </a:cubicBezTo>
                  <a:cubicBezTo>
                    <a:pt x="7608" y="1605"/>
                    <a:pt x="7593" y="1606"/>
                    <a:pt x="7577" y="1607"/>
                  </a:cubicBezTo>
                  <a:cubicBezTo>
                    <a:pt x="7408" y="1620"/>
                    <a:pt x="7252" y="1646"/>
                    <a:pt x="7109" y="1672"/>
                  </a:cubicBezTo>
                  <a:cubicBezTo>
                    <a:pt x="7083" y="1587"/>
                    <a:pt x="7083" y="1470"/>
                    <a:pt x="7096" y="1320"/>
                  </a:cubicBezTo>
                  <a:cubicBezTo>
                    <a:pt x="7129" y="995"/>
                    <a:pt x="7200" y="683"/>
                    <a:pt x="7324" y="384"/>
                  </a:cubicBezTo>
                  <a:cubicBezTo>
                    <a:pt x="7350" y="306"/>
                    <a:pt x="7382" y="234"/>
                    <a:pt x="7421" y="169"/>
                  </a:cubicBezTo>
                  <a:cubicBezTo>
                    <a:pt x="7447" y="137"/>
                    <a:pt x="7460" y="111"/>
                    <a:pt x="7467" y="91"/>
                  </a:cubicBezTo>
                  <a:cubicBezTo>
                    <a:pt x="7480" y="59"/>
                    <a:pt x="7473" y="33"/>
                    <a:pt x="7447" y="13"/>
                  </a:cubicBezTo>
                  <a:cubicBezTo>
                    <a:pt x="7435" y="5"/>
                    <a:pt x="7422" y="0"/>
                    <a:pt x="7409" y="0"/>
                  </a:cubicBezTo>
                  <a:close/>
                  <a:moveTo>
                    <a:pt x="9268" y="1438"/>
                  </a:moveTo>
                  <a:cubicBezTo>
                    <a:pt x="9184" y="1464"/>
                    <a:pt x="9106" y="1496"/>
                    <a:pt x="9021" y="1535"/>
                  </a:cubicBezTo>
                  <a:cubicBezTo>
                    <a:pt x="9028" y="1535"/>
                    <a:pt x="9028" y="1542"/>
                    <a:pt x="9028" y="1548"/>
                  </a:cubicBezTo>
                  <a:cubicBezTo>
                    <a:pt x="9028" y="1561"/>
                    <a:pt x="9028" y="1581"/>
                    <a:pt x="9015" y="1600"/>
                  </a:cubicBezTo>
                  <a:cubicBezTo>
                    <a:pt x="8976" y="1685"/>
                    <a:pt x="8937" y="1730"/>
                    <a:pt x="8897" y="1750"/>
                  </a:cubicBezTo>
                  <a:cubicBezTo>
                    <a:pt x="8884" y="1756"/>
                    <a:pt x="8852" y="1763"/>
                    <a:pt x="8819" y="1763"/>
                  </a:cubicBezTo>
                  <a:cubicBezTo>
                    <a:pt x="8767" y="1763"/>
                    <a:pt x="8735" y="1750"/>
                    <a:pt x="8709" y="1737"/>
                  </a:cubicBezTo>
                  <a:cubicBezTo>
                    <a:pt x="8689" y="1724"/>
                    <a:pt x="8683" y="1711"/>
                    <a:pt x="8676" y="1698"/>
                  </a:cubicBezTo>
                  <a:cubicBezTo>
                    <a:pt x="8618" y="1730"/>
                    <a:pt x="8559" y="1756"/>
                    <a:pt x="8501" y="1789"/>
                  </a:cubicBezTo>
                  <a:cubicBezTo>
                    <a:pt x="8501" y="1795"/>
                    <a:pt x="8501" y="1795"/>
                    <a:pt x="8507" y="1795"/>
                  </a:cubicBezTo>
                  <a:cubicBezTo>
                    <a:pt x="8553" y="1854"/>
                    <a:pt x="8605" y="1893"/>
                    <a:pt x="8663" y="1925"/>
                  </a:cubicBezTo>
                  <a:cubicBezTo>
                    <a:pt x="8683" y="1938"/>
                    <a:pt x="8702" y="1951"/>
                    <a:pt x="8728" y="1958"/>
                  </a:cubicBezTo>
                  <a:lnTo>
                    <a:pt x="8793" y="1971"/>
                  </a:lnTo>
                  <a:cubicBezTo>
                    <a:pt x="8813" y="1974"/>
                    <a:pt x="8832" y="1976"/>
                    <a:pt x="8850" y="1976"/>
                  </a:cubicBezTo>
                  <a:cubicBezTo>
                    <a:pt x="8868" y="1976"/>
                    <a:pt x="8884" y="1974"/>
                    <a:pt x="8897" y="1971"/>
                  </a:cubicBezTo>
                  <a:cubicBezTo>
                    <a:pt x="8917" y="1964"/>
                    <a:pt x="8943" y="1945"/>
                    <a:pt x="8982" y="1925"/>
                  </a:cubicBezTo>
                  <a:lnTo>
                    <a:pt x="9151" y="1821"/>
                  </a:lnTo>
                  <a:cubicBezTo>
                    <a:pt x="9203" y="1789"/>
                    <a:pt x="9236" y="1763"/>
                    <a:pt x="9249" y="1737"/>
                  </a:cubicBezTo>
                  <a:lnTo>
                    <a:pt x="9275" y="1678"/>
                  </a:lnTo>
                  <a:cubicBezTo>
                    <a:pt x="9294" y="1600"/>
                    <a:pt x="9301" y="1535"/>
                    <a:pt x="9281" y="1477"/>
                  </a:cubicBezTo>
                  <a:cubicBezTo>
                    <a:pt x="9275" y="1464"/>
                    <a:pt x="9268" y="1451"/>
                    <a:pt x="9268" y="1438"/>
                  </a:cubicBezTo>
                  <a:close/>
                  <a:moveTo>
                    <a:pt x="7798" y="1951"/>
                  </a:moveTo>
                  <a:cubicBezTo>
                    <a:pt x="7740" y="1951"/>
                    <a:pt x="7681" y="1951"/>
                    <a:pt x="7629" y="1958"/>
                  </a:cubicBezTo>
                  <a:cubicBezTo>
                    <a:pt x="7629" y="1971"/>
                    <a:pt x="7629" y="1990"/>
                    <a:pt x="7616" y="2016"/>
                  </a:cubicBezTo>
                  <a:cubicBezTo>
                    <a:pt x="7603" y="2049"/>
                    <a:pt x="7571" y="2068"/>
                    <a:pt x="7532" y="2094"/>
                  </a:cubicBezTo>
                  <a:lnTo>
                    <a:pt x="7493" y="2107"/>
                  </a:lnTo>
                  <a:cubicBezTo>
                    <a:pt x="7488" y="2108"/>
                    <a:pt x="7482" y="2108"/>
                    <a:pt x="7477" y="2108"/>
                  </a:cubicBezTo>
                  <a:cubicBezTo>
                    <a:pt x="7432" y="2108"/>
                    <a:pt x="7393" y="2082"/>
                    <a:pt x="7369" y="2029"/>
                  </a:cubicBezTo>
                  <a:cubicBezTo>
                    <a:pt x="7356" y="2010"/>
                    <a:pt x="7350" y="1997"/>
                    <a:pt x="7350" y="1977"/>
                  </a:cubicBezTo>
                  <a:cubicBezTo>
                    <a:pt x="7278" y="1990"/>
                    <a:pt x="7207" y="2003"/>
                    <a:pt x="7142" y="2016"/>
                  </a:cubicBezTo>
                  <a:lnTo>
                    <a:pt x="7148" y="2029"/>
                  </a:lnTo>
                  <a:cubicBezTo>
                    <a:pt x="7220" y="2120"/>
                    <a:pt x="7311" y="2185"/>
                    <a:pt x="7428" y="2224"/>
                  </a:cubicBezTo>
                  <a:lnTo>
                    <a:pt x="7467" y="2231"/>
                  </a:lnTo>
                  <a:lnTo>
                    <a:pt x="7525" y="2231"/>
                  </a:lnTo>
                  <a:cubicBezTo>
                    <a:pt x="7571" y="2218"/>
                    <a:pt x="7597" y="2211"/>
                    <a:pt x="7603" y="2205"/>
                  </a:cubicBezTo>
                  <a:lnTo>
                    <a:pt x="7662" y="2172"/>
                  </a:lnTo>
                  <a:cubicBezTo>
                    <a:pt x="7707" y="2140"/>
                    <a:pt x="7733" y="2114"/>
                    <a:pt x="7746" y="2088"/>
                  </a:cubicBezTo>
                  <a:lnTo>
                    <a:pt x="7779" y="2023"/>
                  </a:lnTo>
                  <a:cubicBezTo>
                    <a:pt x="7792" y="1997"/>
                    <a:pt x="7798" y="1977"/>
                    <a:pt x="7798" y="1951"/>
                  </a:cubicBezTo>
                  <a:close/>
                  <a:moveTo>
                    <a:pt x="6894" y="2569"/>
                  </a:moveTo>
                  <a:cubicBezTo>
                    <a:pt x="6875" y="2569"/>
                    <a:pt x="6855" y="2576"/>
                    <a:pt x="6849" y="2589"/>
                  </a:cubicBezTo>
                  <a:cubicBezTo>
                    <a:pt x="6836" y="2602"/>
                    <a:pt x="6829" y="2621"/>
                    <a:pt x="6829" y="2647"/>
                  </a:cubicBezTo>
                  <a:cubicBezTo>
                    <a:pt x="6829" y="2732"/>
                    <a:pt x="6842" y="2823"/>
                    <a:pt x="6862" y="2920"/>
                  </a:cubicBezTo>
                  <a:cubicBezTo>
                    <a:pt x="6862" y="2940"/>
                    <a:pt x="6868" y="2959"/>
                    <a:pt x="6881" y="2972"/>
                  </a:cubicBezTo>
                  <a:cubicBezTo>
                    <a:pt x="6894" y="2998"/>
                    <a:pt x="6914" y="3005"/>
                    <a:pt x="6946" y="3005"/>
                  </a:cubicBezTo>
                  <a:cubicBezTo>
                    <a:pt x="6972" y="2979"/>
                    <a:pt x="6985" y="2946"/>
                    <a:pt x="6979" y="2901"/>
                  </a:cubicBezTo>
                  <a:cubicBezTo>
                    <a:pt x="6966" y="2849"/>
                    <a:pt x="6959" y="2816"/>
                    <a:pt x="6959" y="2790"/>
                  </a:cubicBezTo>
                  <a:cubicBezTo>
                    <a:pt x="6959" y="2777"/>
                    <a:pt x="6966" y="2745"/>
                    <a:pt x="6966" y="2686"/>
                  </a:cubicBezTo>
                  <a:cubicBezTo>
                    <a:pt x="6966" y="2641"/>
                    <a:pt x="6959" y="2615"/>
                    <a:pt x="6940" y="2589"/>
                  </a:cubicBezTo>
                  <a:cubicBezTo>
                    <a:pt x="6927" y="2582"/>
                    <a:pt x="6914" y="2576"/>
                    <a:pt x="6894" y="2569"/>
                  </a:cubicBezTo>
                  <a:close/>
                  <a:moveTo>
                    <a:pt x="6029" y="30658"/>
                  </a:moveTo>
                  <a:cubicBezTo>
                    <a:pt x="6049" y="30697"/>
                    <a:pt x="6068" y="30742"/>
                    <a:pt x="6088" y="30801"/>
                  </a:cubicBezTo>
                  <a:cubicBezTo>
                    <a:pt x="6179" y="31081"/>
                    <a:pt x="6238" y="31399"/>
                    <a:pt x="6257" y="31763"/>
                  </a:cubicBezTo>
                  <a:cubicBezTo>
                    <a:pt x="6264" y="32011"/>
                    <a:pt x="6257" y="32342"/>
                    <a:pt x="6231" y="32752"/>
                  </a:cubicBezTo>
                  <a:cubicBezTo>
                    <a:pt x="6224" y="32804"/>
                    <a:pt x="6218" y="32843"/>
                    <a:pt x="6205" y="32863"/>
                  </a:cubicBezTo>
                  <a:cubicBezTo>
                    <a:pt x="6179" y="32889"/>
                    <a:pt x="6140" y="32915"/>
                    <a:pt x="6088" y="32934"/>
                  </a:cubicBezTo>
                  <a:cubicBezTo>
                    <a:pt x="5945" y="32980"/>
                    <a:pt x="5698" y="33045"/>
                    <a:pt x="5353" y="33123"/>
                  </a:cubicBezTo>
                  <a:lnTo>
                    <a:pt x="4462" y="33337"/>
                  </a:lnTo>
                  <a:cubicBezTo>
                    <a:pt x="4319" y="33370"/>
                    <a:pt x="4221" y="33389"/>
                    <a:pt x="4163" y="33396"/>
                  </a:cubicBezTo>
                  <a:cubicBezTo>
                    <a:pt x="4091" y="33409"/>
                    <a:pt x="4020" y="33409"/>
                    <a:pt x="3961" y="33409"/>
                  </a:cubicBezTo>
                  <a:cubicBezTo>
                    <a:pt x="3961" y="33454"/>
                    <a:pt x="3961" y="33506"/>
                    <a:pt x="3955" y="33552"/>
                  </a:cubicBezTo>
                  <a:lnTo>
                    <a:pt x="3961" y="33552"/>
                  </a:lnTo>
                  <a:cubicBezTo>
                    <a:pt x="4560" y="33487"/>
                    <a:pt x="5229" y="33337"/>
                    <a:pt x="5971" y="33110"/>
                  </a:cubicBezTo>
                  <a:cubicBezTo>
                    <a:pt x="5994" y="33102"/>
                    <a:pt x="6012" y="33099"/>
                    <a:pt x="6027" y="33099"/>
                  </a:cubicBezTo>
                  <a:cubicBezTo>
                    <a:pt x="6038" y="33099"/>
                    <a:pt x="6047" y="33100"/>
                    <a:pt x="6055" y="33103"/>
                  </a:cubicBezTo>
                  <a:cubicBezTo>
                    <a:pt x="6081" y="33116"/>
                    <a:pt x="6101" y="33149"/>
                    <a:pt x="6114" y="33201"/>
                  </a:cubicBezTo>
                  <a:cubicBezTo>
                    <a:pt x="6231" y="33675"/>
                    <a:pt x="6251" y="34163"/>
                    <a:pt x="6172" y="34645"/>
                  </a:cubicBezTo>
                  <a:cubicBezTo>
                    <a:pt x="6172" y="34684"/>
                    <a:pt x="6159" y="34710"/>
                    <a:pt x="6153" y="34729"/>
                  </a:cubicBezTo>
                  <a:cubicBezTo>
                    <a:pt x="6133" y="34749"/>
                    <a:pt x="6101" y="34768"/>
                    <a:pt x="6049" y="34788"/>
                  </a:cubicBezTo>
                  <a:cubicBezTo>
                    <a:pt x="5373" y="34996"/>
                    <a:pt x="4670" y="35132"/>
                    <a:pt x="3942" y="35191"/>
                  </a:cubicBezTo>
                  <a:lnTo>
                    <a:pt x="3935" y="35191"/>
                  </a:lnTo>
                  <a:lnTo>
                    <a:pt x="3935" y="35288"/>
                  </a:lnTo>
                  <a:cubicBezTo>
                    <a:pt x="3935" y="35288"/>
                    <a:pt x="3935" y="35282"/>
                    <a:pt x="3942" y="35282"/>
                  </a:cubicBezTo>
                  <a:cubicBezTo>
                    <a:pt x="4000" y="35275"/>
                    <a:pt x="4085" y="35262"/>
                    <a:pt x="4176" y="35262"/>
                  </a:cubicBezTo>
                  <a:cubicBezTo>
                    <a:pt x="4234" y="35256"/>
                    <a:pt x="4312" y="35256"/>
                    <a:pt x="4416" y="35249"/>
                  </a:cubicBezTo>
                  <a:cubicBezTo>
                    <a:pt x="4599" y="35243"/>
                    <a:pt x="4813" y="35210"/>
                    <a:pt x="5060" y="35158"/>
                  </a:cubicBezTo>
                  <a:cubicBezTo>
                    <a:pt x="5203" y="35132"/>
                    <a:pt x="5418" y="35093"/>
                    <a:pt x="5704" y="35028"/>
                  </a:cubicBezTo>
                  <a:cubicBezTo>
                    <a:pt x="5730" y="35024"/>
                    <a:pt x="5753" y="35022"/>
                    <a:pt x="5774" y="35022"/>
                  </a:cubicBezTo>
                  <a:cubicBezTo>
                    <a:pt x="5815" y="35022"/>
                    <a:pt x="5847" y="35030"/>
                    <a:pt x="5873" y="35048"/>
                  </a:cubicBezTo>
                  <a:cubicBezTo>
                    <a:pt x="5906" y="35074"/>
                    <a:pt x="5925" y="35119"/>
                    <a:pt x="5919" y="35191"/>
                  </a:cubicBezTo>
                  <a:cubicBezTo>
                    <a:pt x="5919" y="35223"/>
                    <a:pt x="5906" y="35275"/>
                    <a:pt x="5893" y="35347"/>
                  </a:cubicBezTo>
                  <a:cubicBezTo>
                    <a:pt x="5886" y="35392"/>
                    <a:pt x="5886" y="35444"/>
                    <a:pt x="5899" y="35503"/>
                  </a:cubicBezTo>
                  <a:cubicBezTo>
                    <a:pt x="5906" y="35536"/>
                    <a:pt x="5912" y="35588"/>
                    <a:pt x="5925" y="35659"/>
                  </a:cubicBezTo>
                  <a:cubicBezTo>
                    <a:pt x="5938" y="35731"/>
                    <a:pt x="5938" y="35854"/>
                    <a:pt x="5919" y="36036"/>
                  </a:cubicBezTo>
                  <a:lnTo>
                    <a:pt x="5867" y="36635"/>
                  </a:lnTo>
                  <a:cubicBezTo>
                    <a:pt x="5860" y="36667"/>
                    <a:pt x="5854" y="36693"/>
                    <a:pt x="5841" y="36700"/>
                  </a:cubicBezTo>
                  <a:cubicBezTo>
                    <a:pt x="5828" y="36706"/>
                    <a:pt x="5808" y="36713"/>
                    <a:pt x="5789" y="36713"/>
                  </a:cubicBezTo>
                  <a:lnTo>
                    <a:pt x="4501" y="36719"/>
                  </a:lnTo>
                  <a:cubicBezTo>
                    <a:pt x="4458" y="36720"/>
                    <a:pt x="4417" y="36721"/>
                    <a:pt x="4377" y="36721"/>
                  </a:cubicBezTo>
                  <a:cubicBezTo>
                    <a:pt x="4193" y="36721"/>
                    <a:pt x="4040" y="36709"/>
                    <a:pt x="3922" y="36693"/>
                  </a:cubicBezTo>
                  <a:lnTo>
                    <a:pt x="3922" y="36745"/>
                  </a:lnTo>
                  <a:lnTo>
                    <a:pt x="3942" y="36745"/>
                  </a:lnTo>
                  <a:lnTo>
                    <a:pt x="4241" y="36791"/>
                  </a:lnTo>
                  <a:cubicBezTo>
                    <a:pt x="4643" y="36850"/>
                    <a:pt x="5050" y="36878"/>
                    <a:pt x="5457" y="36878"/>
                  </a:cubicBezTo>
                  <a:cubicBezTo>
                    <a:pt x="5537" y="36878"/>
                    <a:pt x="5618" y="36877"/>
                    <a:pt x="5698" y="36875"/>
                  </a:cubicBezTo>
                  <a:cubicBezTo>
                    <a:pt x="5706" y="36874"/>
                    <a:pt x="5714" y="36873"/>
                    <a:pt x="5721" y="36873"/>
                  </a:cubicBezTo>
                  <a:cubicBezTo>
                    <a:pt x="5742" y="36873"/>
                    <a:pt x="5759" y="36880"/>
                    <a:pt x="5769" y="36895"/>
                  </a:cubicBezTo>
                  <a:cubicBezTo>
                    <a:pt x="5782" y="36908"/>
                    <a:pt x="5782" y="36927"/>
                    <a:pt x="5782" y="36960"/>
                  </a:cubicBezTo>
                  <a:lnTo>
                    <a:pt x="5789" y="37682"/>
                  </a:lnTo>
                  <a:cubicBezTo>
                    <a:pt x="5789" y="37779"/>
                    <a:pt x="5782" y="37851"/>
                    <a:pt x="5776" y="37903"/>
                  </a:cubicBezTo>
                  <a:cubicBezTo>
                    <a:pt x="5769" y="37961"/>
                    <a:pt x="5743" y="38046"/>
                    <a:pt x="5704" y="38163"/>
                  </a:cubicBezTo>
                  <a:cubicBezTo>
                    <a:pt x="5659" y="38273"/>
                    <a:pt x="5633" y="38365"/>
                    <a:pt x="5626" y="38423"/>
                  </a:cubicBezTo>
                  <a:cubicBezTo>
                    <a:pt x="5620" y="38449"/>
                    <a:pt x="5613" y="38495"/>
                    <a:pt x="5613" y="38566"/>
                  </a:cubicBezTo>
                  <a:cubicBezTo>
                    <a:pt x="5607" y="38625"/>
                    <a:pt x="5600" y="38670"/>
                    <a:pt x="5594" y="38703"/>
                  </a:cubicBezTo>
                  <a:cubicBezTo>
                    <a:pt x="5594" y="38742"/>
                    <a:pt x="5581" y="38768"/>
                    <a:pt x="5561" y="38787"/>
                  </a:cubicBezTo>
                  <a:cubicBezTo>
                    <a:pt x="5550" y="38795"/>
                    <a:pt x="5534" y="38798"/>
                    <a:pt x="5512" y="38798"/>
                  </a:cubicBezTo>
                  <a:cubicBezTo>
                    <a:pt x="5497" y="38798"/>
                    <a:pt x="5479" y="38796"/>
                    <a:pt x="5457" y="38794"/>
                  </a:cubicBezTo>
                  <a:cubicBezTo>
                    <a:pt x="4930" y="38716"/>
                    <a:pt x="4410" y="38657"/>
                    <a:pt x="3903" y="38618"/>
                  </a:cubicBezTo>
                  <a:lnTo>
                    <a:pt x="3903" y="38722"/>
                  </a:lnTo>
                  <a:cubicBezTo>
                    <a:pt x="3942" y="38729"/>
                    <a:pt x="3987" y="38735"/>
                    <a:pt x="4039" y="38748"/>
                  </a:cubicBezTo>
                  <a:cubicBezTo>
                    <a:pt x="4176" y="38774"/>
                    <a:pt x="4254" y="38787"/>
                    <a:pt x="4286" y="38787"/>
                  </a:cubicBezTo>
                  <a:cubicBezTo>
                    <a:pt x="4338" y="38794"/>
                    <a:pt x="4410" y="38800"/>
                    <a:pt x="4521" y="38800"/>
                  </a:cubicBezTo>
                  <a:cubicBezTo>
                    <a:pt x="4605" y="38813"/>
                    <a:pt x="4729" y="38839"/>
                    <a:pt x="4885" y="38891"/>
                  </a:cubicBezTo>
                  <a:cubicBezTo>
                    <a:pt x="4969" y="38904"/>
                    <a:pt x="5073" y="38917"/>
                    <a:pt x="5210" y="38930"/>
                  </a:cubicBezTo>
                  <a:cubicBezTo>
                    <a:pt x="5379" y="38950"/>
                    <a:pt x="5483" y="38956"/>
                    <a:pt x="5535" y="38963"/>
                  </a:cubicBezTo>
                  <a:cubicBezTo>
                    <a:pt x="5561" y="38969"/>
                    <a:pt x="5581" y="38976"/>
                    <a:pt x="5594" y="38989"/>
                  </a:cubicBezTo>
                  <a:cubicBezTo>
                    <a:pt x="5600" y="39002"/>
                    <a:pt x="5607" y="39021"/>
                    <a:pt x="5600" y="39054"/>
                  </a:cubicBezTo>
                  <a:lnTo>
                    <a:pt x="5568" y="39275"/>
                  </a:lnTo>
                  <a:cubicBezTo>
                    <a:pt x="5529" y="39535"/>
                    <a:pt x="5490" y="39724"/>
                    <a:pt x="5451" y="39834"/>
                  </a:cubicBezTo>
                  <a:cubicBezTo>
                    <a:pt x="5418" y="39925"/>
                    <a:pt x="5366" y="40023"/>
                    <a:pt x="5301" y="40127"/>
                  </a:cubicBezTo>
                  <a:cubicBezTo>
                    <a:pt x="5268" y="40192"/>
                    <a:pt x="5203" y="40283"/>
                    <a:pt x="5119" y="40407"/>
                  </a:cubicBezTo>
                  <a:cubicBezTo>
                    <a:pt x="5099" y="40433"/>
                    <a:pt x="5080" y="40452"/>
                    <a:pt x="5060" y="40459"/>
                  </a:cubicBezTo>
                  <a:cubicBezTo>
                    <a:pt x="5055" y="40460"/>
                    <a:pt x="5049" y="40461"/>
                    <a:pt x="5042" y="40461"/>
                  </a:cubicBezTo>
                  <a:cubicBezTo>
                    <a:pt x="5023" y="40461"/>
                    <a:pt x="5000" y="40455"/>
                    <a:pt x="4976" y="40446"/>
                  </a:cubicBezTo>
                  <a:cubicBezTo>
                    <a:pt x="4904" y="40420"/>
                    <a:pt x="4833" y="40400"/>
                    <a:pt x="4748" y="40374"/>
                  </a:cubicBezTo>
                  <a:lnTo>
                    <a:pt x="4078" y="40179"/>
                  </a:lnTo>
                  <a:cubicBezTo>
                    <a:pt x="3883" y="40114"/>
                    <a:pt x="3734" y="40081"/>
                    <a:pt x="3623" y="40075"/>
                  </a:cubicBezTo>
                  <a:cubicBezTo>
                    <a:pt x="3604" y="40101"/>
                    <a:pt x="3578" y="40120"/>
                    <a:pt x="3558" y="40147"/>
                  </a:cubicBezTo>
                  <a:cubicBezTo>
                    <a:pt x="3682" y="40160"/>
                    <a:pt x="3831" y="40186"/>
                    <a:pt x="4013" y="40244"/>
                  </a:cubicBezTo>
                  <a:cubicBezTo>
                    <a:pt x="4377" y="40348"/>
                    <a:pt x="4683" y="40459"/>
                    <a:pt x="4930" y="40576"/>
                  </a:cubicBezTo>
                  <a:cubicBezTo>
                    <a:pt x="4976" y="40589"/>
                    <a:pt x="5002" y="40615"/>
                    <a:pt x="5008" y="40634"/>
                  </a:cubicBezTo>
                  <a:cubicBezTo>
                    <a:pt x="5034" y="40673"/>
                    <a:pt x="5008" y="40725"/>
                    <a:pt x="4943" y="40797"/>
                  </a:cubicBezTo>
                  <a:cubicBezTo>
                    <a:pt x="4865" y="40881"/>
                    <a:pt x="4755" y="41044"/>
                    <a:pt x="4612" y="41285"/>
                  </a:cubicBezTo>
                  <a:cubicBezTo>
                    <a:pt x="4586" y="41317"/>
                    <a:pt x="4566" y="41337"/>
                    <a:pt x="4540" y="41350"/>
                  </a:cubicBezTo>
                  <a:cubicBezTo>
                    <a:pt x="4527" y="41356"/>
                    <a:pt x="4508" y="41356"/>
                    <a:pt x="4482" y="41356"/>
                  </a:cubicBezTo>
                  <a:cubicBezTo>
                    <a:pt x="4273" y="41343"/>
                    <a:pt x="4117" y="41317"/>
                    <a:pt x="4020" y="41285"/>
                  </a:cubicBezTo>
                  <a:cubicBezTo>
                    <a:pt x="3929" y="41239"/>
                    <a:pt x="3851" y="41207"/>
                    <a:pt x="3805" y="41187"/>
                  </a:cubicBezTo>
                  <a:cubicBezTo>
                    <a:pt x="3753" y="41168"/>
                    <a:pt x="3682" y="41142"/>
                    <a:pt x="3578" y="41109"/>
                  </a:cubicBezTo>
                  <a:lnTo>
                    <a:pt x="2778" y="40849"/>
                  </a:lnTo>
                  <a:cubicBezTo>
                    <a:pt x="2745" y="40875"/>
                    <a:pt x="2719" y="40894"/>
                    <a:pt x="2687" y="40920"/>
                  </a:cubicBezTo>
                  <a:cubicBezTo>
                    <a:pt x="2752" y="40940"/>
                    <a:pt x="2823" y="40966"/>
                    <a:pt x="2901" y="41011"/>
                  </a:cubicBezTo>
                  <a:cubicBezTo>
                    <a:pt x="2966" y="41044"/>
                    <a:pt x="3057" y="41103"/>
                    <a:pt x="3181" y="41174"/>
                  </a:cubicBezTo>
                  <a:cubicBezTo>
                    <a:pt x="3246" y="41207"/>
                    <a:pt x="3473" y="41291"/>
                    <a:pt x="3864" y="41421"/>
                  </a:cubicBezTo>
                  <a:cubicBezTo>
                    <a:pt x="4143" y="41512"/>
                    <a:pt x="4345" y="41629"/>
                    <a:pt x="4462" y="41766"/>
                  </a:cubicBezTo>
                  <a:lnTo>
                    <a:pt x="5190" y="41051"/>
                  </a:lnTo>
                  <a:cubicBezTo>
                    <a:pt x="5366" y="40881"/>
                    <a:pt x="5483" y="40738"/>
                    <a:pt x="5555" y="40628"/>
                  </a:cubicBezTo>
                  <a:cubicBezTo>
                    <a:pt x="5626" y="40498"/>
                    <a:pt x="5685" y="40335"/>
                    <a:pt x="5724" y="40147"/>
                  </a:cubicBezTo>
                  <a:cubicBezTo>
                    <a:pt x="5743" y="40029"/>
                    <a:pt x="5763" y="39860"/>
                    <a:pt x="5782" y="39639"/>
                  </a:cubicBezTo>
                  <a:cubicBezTo>
                    <a:pt x="5977" y="37025"/>
                    <a:pt x="6224" y="34449"/>
                    <a:pt x="6537" y="31900"/>
                  </a:cubicBezTo>
                  <a:cubicBezTo>
                    <a:pt x="6550" y="31750"/>
                    <a:pt x="6563" y="31653"/>
                    <a:pt x="6563" y="31588"/>
                  </a:cubicBezTo>
                  <a:cubicBezTo>
                    <a:pt x="6569" y="31471"/>
                    <a:pt x="6569" y="31373"/>
                    <a:pt x="6550" y="31276"/>
                  </a:cubicBezTo>
                  <a:cubicBezTo>
                    <a:pt x="6511" y="31042"/>
                    <a:pt x="6407" y="30872"/>
                    <a:pt x="6238" y="30768"/>
                  </a:cubicBezTo>
                  <a:cubicBezTo>
                    <a:pt x="6179" y="30729"/>
                    <a:pt x="6140" y="30690"/>
                    <a:pt x="6140" y="30658"/>
                  </a:cubicBezTo>
                  <a:close/>
                  <a:moveTo>
                    <a:pt x="13066" y="29680"/>
                  </a:moveTo>
                  <a:cubicBezTo>
                    <a:pt x="13049" y="29680"/>
                    <a:pt x="13032" y="29680"/>
                    <a:pt x="13014" y="29682"/>
                  </a:cubicBezTo>
                  <a:cubicBezTo>
                    <a:pt x="12962" y="29689"/>
                    <a:pt x="12865" y="29715"/>
                    <a:pt x="12715" y="29767"/>
                  </a:cubicBezTo>
                  <a:cubicBezTo>
                    <a:pt x="12696" y="29773"/>
                    <a:pt x="12338" y="29864"/>
                    <a:pt x="11642" y="30053"/>
                  </a:cubicBezTo>
                  <a:cubicBezTo>
                    <a:pt x="11213" y="30164"/>
                    <a:pt x="10881" y="30300"/>
                    <a:pt x="10640" y="30463"/>
                  </a:cubicBezTo>
                  <a:cubicBezTo>
                    <a:pt x="10536" y="30541"/>
                    <a:pt x="10452" y="30580"/>
                    <a:pt x="10393" y="30580"/>
                  </a:cubicBezTo>
                  <a:cubicBezTo>
                    <a:pt x="10348" y="30580"/>
                    <a:pt x="10296" y="30567"/>
                    <a:pt x="10237" y="30541"/>
                  </a:cubicBezTo>
                  <a:lnTo>
                    <a:pt x="10088" y="30469"/>
                  </a:lnTo>
                  <a:cubicBezTo>
                    <a:pt x="10068" y="30463"/>
                    <a:pt x="10049" y="30456"/>
                    <a:pt x="10023" y="30450"/>
                  </a:cubicBezTo>
                  <a:cubicBezTo>
                    <a:pt x="10010" y="30469"/>
                    <a:pt x="9990" y="30482"/>
                    <a:pt x="9964" y="30489"/>
                  </a:cubicBezTo>
                  <a:cubicBezTo>
                    <a:pt x="9893" y="30508"/>
                    <a:pt x="9847" y="30528"/>
                    <a:pt x="9814" y="30541"/>
                  </a:cubicBezTo>
                  <a:cubicBezTo>
                    <a:pt x="9756" y="30567"/>
                    <a:pt x="9723" y="30625"/>
                    <a:pt x="9717" y="30716"/>
                  </a:cubicBezTo>
                  <a:cubicBezTo>
                    <a:pt x="9717" y="30762"/>
                    <a:pt x="9723" y="30814"/>
                    <a:pt x="9736" y="30872"/>
                  </a:cubicBezTo>
                  <a:cubicBezTo>
                    <a:pt x="9749" y="30879"/>
                    <a:pt x="9769" y="30879"/>
                    <a:pt x="9795" y="30885"/>
                  </a:cubicBezTo>
                  <a:cubicBezTo>
                    <a:pt x="9807" y="30890"/>
                    <a:pt x="9820" y="30892"/>
                    <a:pt x="9836" y="30892"/>
                  </a:cubicBezTo>
                  <a:cubicBezTo>
                    <a:pt x="9865" y="30892"/>
                    <a:pt x="9900" y="30885"/>
                    <a:pt x="9938" y="30872"/>
                  </a:cubicBezTo>
                  <a:lnTo>
                    <a:pt x="11037" y="30573"/>
                  </a:lnTo>
                  <a:cubicBezTo>
                    <a:pt x="11226" y="30521"/>
                    <a:pt x="11382" y="30476"/>
                    <a:pt x="11505" y="30430"/>
                  </a:cubicBezTo>
                  <a:cubicBezTo>
                    <a:pt x="11610" y="30398"/>
                    <a:pt x="11753" y="30339"/>
                    <a:pt x="11948" y="30268"/>
                  </a:cubicBezTo>
                  <a:cubicBezTo>
                    <a:pt x="12058" y="30229"/>
                    <a:pt x="12227" y="30190"/>
                    <a:pt x="12461" y="30144"/>
                  </a:cubicBezTo>
                  <a:cubicBezTo>
                    <a:pt x="12689" y="30105"/>
                    <a:pt x="12865" y="30060"/>
                    <a:pt x="12975" y="30021"/>
                  </a:cubicBezTo>
                  <a:cubicBezTo>
                    <a:pt x="13007" y="30013"/>
                    <a:pt x="13034" y="30008"/>
                    <a:pt x="13054" y="30008"/>
                  </a:cubicBezTo>
                  <a:cubicBezTo>
                    <a:pt x="13071" y="30008"/>
                    <a:pt x="13084" y="30012"/>
                    <a:pt x="13092" y="30021"/>
                  </a:cubicBezTo>
                  <a:cubicBezTo>
                    <a:pt x="13118" y="30034"/>
                    <a:pt x="13131" y="30060"/>
                    <a:pt x="13144" y="30105"/>
                  </a:cubicBezTo>
                  <a:cubicBezTo>
                    <a:pt x="13255" y="30534"/>
                    <a:pt x="13333" y="30859"/>
                    <a:pt x="13372" y="31081"/>
                  </a:cubicBezTo>
                  <a:cubicBezTo>
                    <a:pt x="13444" y="31445"/>
                    <a:pt x="13463" y="31776"/>
                    <a:pt x="13450" y="32076"/>
                  </a:cubicBezTo>
                  <a:cubicBezTo>
                    <a:pt x="13444" y="32193"/>
                    <a:pt x="13418" y="32277"/>
                    <a:pt x="13378" y="32329"/>
                  </a:cubicBezTo>
                  <a:cubicBezTo>
                    <a:pt x="13352" y="32362"/>
                    <a:pt x="13294" y="32401"/>
                    <a:pt x="13203" y="32440"/>
                  </a:cubicBezTo>
                  <a:cubicBezTo>
                    <a:pt x="12566" y="32719"/>
                    <a:pt x="11928" y="32941"/>
                    <a:pt x="11271" y="33116"/>
                  </a:cubicBezTo>
                  <a:cubicBezTo>
                    <a:pt x="11024" y="33188"/>
                    <a:pt x="10816" y="33220"/>
                    <a:pt x="10640" y="33220"/>
                  </a:cubicBezTo>
                  <a:cubicBezTo>
                    <a:pt x="10660" y="33272"/>
                    <a:pt x="10686" y="33318"/>
                    <a:pt x="10705" y="33370"/>
                  </a:cubicBezTo>
                  <a:cubicBezTo>
                    <a:pt x="11740" y="33240"/>
                    <a:pt x="12709" y="32921"/>
                    <a:pt x="13606" y="32407"/>
                  </a:cubicBezTo>
                  <a:cubicBezTo>
                    <a:pt x="13643" y="32387"/>
                    <a:pt x="13674" y="32377"/>
                    <a:pt x="13701" y="32377"/>
                  </a:cubicBezTo>
                  <a:cubicBezTo>
                    <a:pt x="13716" y="32377"/>
                    <a:pt x="13730" y="32380"/>
                    <a:pt x="13743" y="32388"/>
                  </a:cubicBezTo>
                  <a:cubicBezTo>
                    <a:pt x="13756" y="32394"/>
                    <a:pt x="13769" y="32414"/>
                    <a:pt x="13788" y="32453"/>
                  </a:cubicBezTo>
                  <a:cubicBezTo>
                    <a:pt x="13899" y="32680"/>
                    <a:pt x="13983" y="32856"/>
                    <a:pt x="14029" y="32967"/>
                  </a:cubicBezTo>
                  <a:cubicBezTo>
                    <a:pt x="14107" y="33162"/>
                    <a:pt x="14165" y="33344"/>
                    <a:pt x="14204" y="33506"/>
                  </a:cubicBezTo>
                  <a:cubicBezTo>
                    <a:pt x="14250" y="33682"/>
                    <a:pt x="14276" y="33923"/>
                    <a:pt x="14302" y="34241"/>
                  </a:cubicBezTo>
                  <a:cubicBezTo>
                    <a:pt x="14309" y="34306"/>
                    <a:pt x="14302" y="34358"/>
                    <a:pt x="14289" y="34404"/>
                  </a:cubicBezTo>
                  <a:cubicBezTo>
                    <a:pt x="14263" y="34456"/>
                    <a:pt x="14204" y="34508"/>
                    <a:pt x="14113" y="34553"/>
                  </a:cubicBezTo>
                  <a:cubicBezTo>
                    <a:pt x="13437" y="34879"/>
                    <a:pt x="12728" y="35080"/>
                    <a:pt x="11980" y="35171"/>
                  </a:cubicBezTo>
                  <a:cubicBezTo>
                    <a:pt x="11858" y="35185"/>
                    <a:pt x="11747" y="35192"/>
                    <a:pt x="11648" y="35192"/>
                  </a:cubicBezTo>
                  <a:cubicBezTo>
                    <a:pt x="11562" y="35192"/>
                    <a:pt x="11484" y="35187"/>
                    <a:pt x="11414" y="35178"/>
                  </a:cubicBezTo>
                  <a:lnTo>
                    <a:pt x="11414" y="35178"/>
                  </a:lnTo>
                  <a:cubicBezTo>
                    <a:pt x="11440" y="35249"/>
                    <a:pt x="11466" y="35321"/>
                    <a:pt x="11492" y="35399"/>
                  </a:cubicBezTo>
                  <a:cubicBezTo>
                    <a:pt x="11534" y="35412"/>
                    <a:pt x="11585" y="35419"/>
                    <a:pt x="11643" y="35419"/>
                  </a:cubicBezTo>
                  <a:cubicBezTo>
                    <a:pt x="11675" y="35419"/>
                    <a:pt x="11709" y="35417"/>
                    <a:pt x="11746" y="35412"/>
                  </a:cubicBezTo>
                  <a:cubicBezTo>
                    <a:pt x="12533" y="35366"/>
                    <a:pt x="13281" y="35191"/>
                    <a:pt x="13996" y="34885"/>
                  </a:cubicBezTo>
                  <a:cubicBezTo>
                    <a:pt x="14042" y="34866"/>
                    <a:pt x="14079" y="34856"/>
                    <a:pt x="14110" y="34856"/>
                  </a:cubicBezTo>
                  <a:cubicBezTo>
                    <a:pt x="14141" y="34856"/>
                    <a:pt x="14165" y="34866"/>
                    <a:pt x="14185" y="34885"/>
                  </a:cubicBezTo>
                  <a:cubicBezTo>
                    <a:pt x="14204" y="34898"/>
                    <a:pt x="14211" y="34924"/>
                    <a:pt x="14224" y="34970"/>
                  </a:cubicBezTo>
                  <a:cubicBezTo>
                    <a:pt x="14335" y="35536"/>
                    <a:pt x="14393" y="36088"/>
                    <a:pt x="14413" y="36635"/>
                  </a:cubicBezTo>
                  <a:cubicBezTo>
                    <a:pt x="14413" y="36706"/>
                    <a:pt x="14406" y="36758"/>
                    <a:pt x="14393" y="36791"/>
                  </a:cubicBezTo>
                  <a:cubicBezTo>
                    <a:pt x="14374" y="36830"/>
                    <a:pt x="14341" y="36869"/>
                    <a:pt x="14282" y="36908"/>
                  </a:cubicBezTo>
                  <a:cubicBezTo>
                    <a:pt x="14139" y="37025"/>
                    <a:pt x="14035" y="37103"/>
                    <a:pt x="13970" y="37135"/>
                  </a:cubicBezTo>
                  <a:cubicBezTo>
                    <a:pt x="13879" y="37187"/>
                    <a:pt x="13736" y="37259"/>
                    <a:pt x="13541" y="37343"/>
                  </a:cubicBezTo>
                  <a:cubicBezTo>
                    <a:pt x="13463" y="37383"/>
                    <a:pt x="13339" y="37448"/>
                    <a:pt x="13177" y="37539"/>
                  </a:cubicBezTo>
                  <a:cubicBezTo>
                    <a:pt x="13034" y="37617"/>
                    <a:pt x="12904" y="37662"/>
                    <a:pt x="12793" y="37675"/>
                  </a:cubicBezTo>
                  <a:cubicBezTo>
                    <a:pt x="12761" y="37680"/>
                    <a:pt x="12727" y="37682"/>
                    <a:pt x="12691" y="37682"/>
                  </a:cubicBezTo>
                  <a:cubicBezTo>
                    <a:pt x="12620" y="37682"/>
                    <a:pt x="12544" y="37673"/>
                    <a:pt x="12461" y="37656"/>
                  </a:cubicBezTo>
                  <a:cubicBezTo>
                    <a:pt x="12396" y="37643"/>
                    <a:pt x="12292" y="37610"/>
                    <a:pt x="12162" y="37578"/>
                  </a:cubicBezTo>
                  <a:lnTo>
                    <a:pt x="12162" y="37578"/>
                  </a:lnTo>
                  <a:cubicBezTo>
                    <a:pt x="12169" y="37610"/>
                    <a:pt x="12175" y="37649"/>
                    <a:pt x="12182" y="37688"/>
                  </a:cubicBezTo>
                  <a:cubicBezTo>
                    <a:pt x="12201" y="37695"/>
                    <a:pt x="12227" y="37701"/>
                    <a:pt x="12260" y="37721"/>
                  </a:cubicBezTo>
                  <a:cubicBezTo>
                    <a:pt x="12437" y="37809"/>
                    <a:pt x="12619" y="37852"/>
                    <a:pt x="12804" y="37852"/>
                  </a:cubicBezTo>
                  <a:cubicBezTo>
                    <a:pt x="12850" y="37852"/>
                    <a:pt x="12896" y="37849"/>
                    <a:pt x="12943" y="37844"/>
                  </a:cubicBezTo>
                  <a:cubicBezTo>
                    <a:pt x="13027" y="37831"/>
                    <a:pt x="13144" y="37799"/>
                    <a:pt x="13307" y="37747"/>
                  </a:cubicBezTo>
                  <a:cubicBezTo>
                    <a:pt x="13463" y="37701"/>
                    <a:pt x="13574" y="37662"/>
                    <a:pt x="13639" y="37636"/>
                  </a:cubicBezTo>
                  <a:cubicBezTo>
                    <a:pt x="13801" y="37571"/>
                    <a:pt x="13990" y="37474"/>
                    <a:pt x="14191" y="37343"/>
                  </a:cubicBezTo>
                  <a:cubicBezTo>
                    <a:pt x="14243" y="37311"/>
                    <a:pt x="14276" y="37298"/>
                    <a:pt x="14302" y="37298"/>
                  </a:cubicBezTo>
                  <a:cubicBezTo>
                    <a:pt x="14361" y="37304"/>
                    <a:pt x="14406" y="37363"/>
                    <a:pt x="14426" y="37467"/>
                  </a:cubicBezTo>
                  <a:cubicBezTo>
                    <a:pt x="14471" y="37617"/>
                    <a:pt x="14504" y="37773"/>
                    <a:pt x="14530" y="37922"/>
                  </a:cubicBezTo>
                  <a:cubicBezTo>
                    <a:pt x="14601" y="38345"/>
                    <a:pt x="14608" y="38774"/>
                    <a:pt x="14549" y="39217"/>
                  </a:cubicBezTo>
                  <a:cubicBezTo>
                    <a:pt x="14536" y="39308"/>
                    <a:pt x="14517" y="39366"/>
                    <a:pt x="14471" y="39399"/>
                  </a:cubicBezTo>
                  <a:cubicBezTo>
                    <a:pt x="14445" y="39418"/>
                    <a:pt x="14400" y="39438"/>
                    <a:pt x="14328" y="39444"/>
                  </a:cubicBezTo>
                  <a:lnTo>
                    <a:pt x="13587" y="39522"/>
                  </a:lnTo>
                  <a:cubicBezTo>
                    <a:pt x="13391" y="39542"/>
                    <a:pt x="13248" y="39548"/>
                    <a:pt x="13157" y="39548"/>
                  </a:cubicBezTo>
                  <a:cubicBezTo>
                    <a:pt x="13001" y="39548"/>
                    <a:pt x="12858" y="39529"/>
                    <a:pt x="12741" y="39490"/>
                  </a:cubicBezTo>
                  <a:cubicBezTo>
                    <a:pt x="12663" y="39464"/>
                    <a:pt x="12598" y="39438"/>
                    <a:pt x="12559" y="39425"/>
                  </a:cubicBezTo>
                  <a:cubicBezTo>
                    <a:pt x="12487" y="39399"/>
                    <a:pt x="12429" y="39392"/>
                    <a:pt x="12377" y="39392"/>
                  </a:cubicBezTo>
                  <a:lnTo>
                    <a:pt x="12325" y="39392"/>
                  </a:lnTo>
                  <a:cubicBezTo>
                    <a:pt x="12325" y="39418"/>
                    <a:pt x="12325" y="39451"/>
                    <a:pt x="12325" y="39477"/>
                  </a:cubicBezTo>
                  <a:cubicBezTo>
                    <a:pt x="12338" y="39483"/>
                    <a:pt x="12357" y="39483"/>
                    <a:pt x="12377" y="39490"/>
                  </a:cubicBezTo>
                  <a:cubicBezTo>
                    <a:pt x="12533" y="39555"/>
                    <a:pt x="12761" y="39620"/>
                    <a:pt x="13060" y="39678"/>
                  </a:cubicBezTo>
                  <a:cubicBezTo>
                    <a:pt x="13203" y="39704"/>
                    <a:pt x="13313" y="39717"/>
                    <a:pt x="13385" y="39717"/>
                  </a:cubicBezTo>
                  <a:cubicBezTo>
                    <a:pt x="13476" y="39717"/>
                    <a:pt x="13587" y="39698"/>
                    <a:pt x="13723" y="39672"/>
                  </a:cubicBezTo>
                  <a:lnTo>
                    <a:pt x="14335" y="39548"/>
                  </a:lnTo>
                  <a:cubicBezTo>
                    <a:pt x="14354" y="39544"/>
                    <a:pt x="14372" y="39542"/>
                    <a:pt x="14388" y="39542"/>
                  </a:cubicBezTo>
                  <a:cubicBezTo>
                    <a:pt x="14421" y="39542"/>
                    <a:pt x="14445" y="39550"/>
                    <a:pt x="14458" y="39568"/>
                  </a:cubicBezTo>
                  <a:cubicBezTo>
                    <a:pt x="14471" y="39587"/>
                    <a:pt x="14478" y="39607"/>
                    <a:pt x="14484" y="39639"/>
                  </a:cubicBezTo>
                  <a:cubicBezTo>
                    <a:pt x="14504" y="39847"/>
                    <a:pt x="14510" y="40003"/>
                    <a:pt x="14510" y="40107"/>
                  </a:cubicBezTo>
                  <a:cubicBezTo>
                    <a:pt x="14504" y="40251"/>
                    <a:pt x="14484" y="40459"/>
                    <a:pt x="14439" y="40732"/>
                  </a:cubicBezTo>
                  <a:lnTo>
                    <a:pt x="14413" y="40868"/>
                  </a:lnTo>
                  <a:cubicBezTo>
                    <a:pt x="14400" y="40940"/>
                    <a:pt x="14380" y="40992"/>
                    <a:pt x="14348" y="41018"/>
                  </a:cubicBezTo>
                  <a:cubicBezTo>
                    <a:pt x="14322" y="41037"/>
                    <a:pt x="14269" y="41044"/>
                    <a:pt x="14191" y="41044"/>
                  </a:cubicBezTo>
                  <a:cubicBezTo>
                    <a:pt x="14042" y="41031"/>
                    <a:pt x="13892" y="41031"/>
                    <a:pt x="13743" y="41031"/>
                  </a:cubicBezTo>
                  <a:cubicBezTo>
                    <a:pt x="13593" y="41037"/>
                    <a:pt x="13476" y="41044"/>
                    <a:pt x="13405" y="41051"/>
                  </a:cubicBezTo>
                  <a:cubicBezTo>
                    <a:pt x="13268" y="41051"/>
                    <a:pt x="13151" y="41051"/>
                    <a:pt x="13060" y="41044"/>
                  </a:cubicBezTo>
                  <a:cubicBezTo>
                    <a:pt x="12910" y="41031"/>
                    <a:pt x="12709" y="40992"/>
                    <a:pt x="12442" y="40920"/>
                  </a:cubicBezTo>
                  <a:lnTo>
                    <a:pt x="12299" y="40888"/>
                  </a:lnTo>
                  <a:cubicBezTo>
                    <a:pt x="12292" y="40914"/>
                    <a:pt x="12292" y="40946"/>
                    <a:pt x="12286" y="40972"/>
                  </a:cubicBezTo>
                  <a:lnTo>
                    <a:pt x="12299" y="40972"/>
                  </a:lnTo>
                  <a:cubicBezTo>
                    <a:pt x="12461" y="41018"/>
                    <a:pt x="12728" y="41064"/>
                    <a:pt x="13099" y="41103"/>
                  </a:cubicBezTo>
                  <a:cubicBezTo>
                    <a:pt x="13405" y="41129"/>
                    <a:pt x="13593" y="41148"/>
                    <a:pt x="13658" y="41155"/>
                  </a:cubicBezTo>
                  <a:lnTo>
                    <a:pt x="14256" y="41155"/>
                  </a:lnTo>
                  <a:cubicBezTo>
                    <a:pt x="14309" y="41155"/>
                    <a:pt x="14348" y="41161"/>
                    <a:pt x="14361" y="41181"/>
                  </a:cubicBezTo>
                  <a:cubicBezTo>
                    <a:pt x="14380" y="41200"/>
                    <a:pt x="14393" y="41226"/>
                    <a:pt x="14387" y="41259"/>
                  </a:cubicBezTo>
                  <a:cubicBezTo>
                    <a:pt x="14387" y="41278"/>
                    <a:pt x="14380" y="41304"/>
                    <a:pt x="14374" y="41356"/>
                  </a:cubicBezTo>
                  <a:cubicBezTo>
                    <a:pt x="14361" y="41382"/>
                    <a:pt x="14354" y="41460"/>
                    <a:pt x="14348" y="41584"/>
                  </a:cubicBezTo>
                  <a:cubicBezTo>
                    <a:pt x="14348" y="41766"/>
                    <a:pt x="14315" y="41954"/>
                    <a:pt x="14256" y="42150"/>
                  </a:cubicBezTo>
                  <a:cubicBezTo>
                    <a:pt x="14250" y="42176"/>
                    <a:pt x="14237" y="42195"/>
                    <a:pt x="14230" y="42202"/>
                  </a:cubicBezTo>
                  <a:cubicBezTo>
                    <a:pt x="14213" y="42219"/>
                    <a:pt x="14189" y="42227"/>
                    <a:pt x="14157" y="42227"/>
                  </a:cubicBezTo>
                  <a:cubicBezTo>
                    <a:pt x="14129" y="42227"/>
                    <a:pt x="14095" y="42220"/>
                    <a:pt x="14055" y="42208"/>
                  </a:cubicBezTo>
                  <a:cubicBezTo>
                    <a:pt x="13970" y="42182"/>
                    <a:pt x="13834" y="42169"/>
                    <a:pt x="13658" y="42169"/>
                  </a:cubicBezTo>
                  <a:lnTo>
                    <a:pt x="12631" y="42176"/>
                  </a:lnTo>
                  <a:cubicBezTo>
                    <a:pt x="12468" y="42176"/>
                    <a:pt x="12357" y="42182"/>
                    <a:pt x="12299" y="42189"/>
                  </a:cubicBezTo>
                  <a:cubicBezTo>
                    <a:pt x="12214" y="42189"/>
                    <a:pt x="12136" y="42195"/>
                    <a:pt x="12065" y="42208"/>
                  </a:cubicBezTo>
                  <a:lnTo>
                    <a:pt x="12019" y="42364"/>
                  </a:lnTo>
                  <a:cubicBezTo>
                    <a:pt x="12206" y="42295"/>
                    <a:pt x="12412" y="42260"/>
                    <a:pt x="12639" y="42260"/>
                  </a:cubicBezTo>
                  <a:cubicBezTo>
                    <a:pt x="12753" y="42260"/>
                    <a:pt x="12871" y="42269"/>
                    <a:pt x="12995" y="42286"/>
                  </a:cubicBezTo>
                  <a:cubicBezTo>
                    <a:pt x="13235" y="42319"/>
                    <a:pt x="13567" y="42397"/>
                    <a:pt x="13983" y="42527"/>
                  </a:cubicBezTo>
                  <a:cubicBezTo>
                    <a:pt x="14081" y="42559"/>
                    <a:pt x="14146" y="42592"/>
                    <a:pt x="14178" y="42624"/>
                  </a:cubicBezTo>
                  <a:cubicBezTo>
                    <a:pt x="14191" y="42644"/>
                    <a:pt x="14204" y="42663"/>
                    <a:pt x="14211" y="42683"/>
                  </a:cubicBezTo>
                  <a:cubicBezTo>
                    <a:pt x="14478" y="41844"/>
                    <a:pt x="14660" y="40985"/>
                    <a:pt x="14764" y="40114"/>
                  </a:cubicBezTo>
                  <a:cubicBezTo>
                    <a:pt x="14868" y="39210"/>
                    <a:pt x="14881" y="38313"/>
                    <a:pt x="14809" y="37409"/>
                  </a:cubicBezTo>
                  <a:cubicBezTo>
                    <a:pt x="14777" y="37083"/>
                    <a:pt x="14731" y="36654"/>
                    <a:pt x="14660" y="36121"/>
                  </a:cubicBezTo>
                  <a:lnTo>
                    <a:pt x="14426" y="34378"/>
                  </a:lnTo>
                  <a:cubicBezTo>
                    <a:pt x="14367" y="33923"/>
                    <a:pt x="14309" y="33558"/>
                    <a:pt x="14250" y="33279"/>
                  </a:cubicBezTo>
                  <a:cubicBezTo>
                    <a:pt x="14198" y="33064"/>
                    <a:pt x="14159" y="32895"/>
                    <a:pt x="14133" y="32791"/>
                  </a:cubicBezTo>
                  <a:cubicBezTo>
                    <a:pt x="14087" y="32589"/>
                    <a:pt x="14055" y="32427"/>
                    <a:pt x="14035" y="32290"/>
                  </a:cubicBezTo>
                  <a:cubicBezTo>
                    <a:pt x="14016" y="32037"/>
                    <a:pt x="13996" y="31848"/>
                    <a:pt x="13983" y="31718"/>
                  </a:cubicBezTo>
                  <a:cubicBezTo>
                    <a:pt x="13957" y="31484"/>
                    <a:pt x="13918" y="31295"/>
                    <a:pt x="13873" y="31146"/>
                  </a:cubicBezTo>
                  <a:cubicBezTo>
                    <a:pt x="13840" y="31061"/>
                    <a:pt x="13795" y="30944"/>
                    <a:pt x="13730" y="30807"/>
                  </a:cubicBezTo>
                  <a:cubicBezTo>
                    <a:pt x="13645" y="30632"/>
                    <a:pt x="13593" y="30521"/>
                    <a:pt x="13567" y="30469"/>
                  </a:cubicBezTo>
                  <a:cubicBezTo>
                    <a:pt x="13496" y="30294"/>
                    <a:pt x="13444" y="30118"/>
                    <a:pt x="13418" y="29942"/>
                  </a:cubicBezTo>
                  <a:cubicBezTo>
                    <a:pt x="13411" y="29929"/>
                    <a:pt x="13405" y="29923"/>
                    <a:pt x="13398" y="29910"/>
                  </a:cubicBezTo>
                  <a:cubicBezTo>
                    <a:pt x="13346" y="29838"/>
                    <a:pt x="13320" y="29793"/>
                    <a:pt x="13307" y="29773"/>
                  </a:cubicBezTo>
                  <a:cubicBezTo>
                    <a:pt x="13246" y="29712"/>
                    <a:pt x="13165" y="29680"/>
                    <a:pt x="13066" y="29680"/>
                  </a:cubicBezTo>
                  <a:close/>
                  <a:moveTo>
                    <a:pt x="3252" y="19394"/>
                  </a:moveTo>
                  <a:lnTo>
                    <a:pt x="2257" y="19446"/>
                  </a:lnTo>
                  <a:cubicBezTo>
                    <a:pt x="2251" y="19459"/>
                    <a:pt x="2251" y="19478"/>
                    <a:pt x="2244" y="19498"/>
                  </a:cubicBezTo>
                  <a:cubicBezTo>
                    <a:pt x="2127" y="19921"/>
                    <a:pt x="2017" y="20551"/>
                    <a:pt x="1906" y="21384"/>
                  </a:cubicBezTo>
                  <a:cubicBezTo>
                    <a:pt x="1347" y="25436"/>
                    <a:pt x="813" y="29539"/>
                    <a:pt x="313" y="33695"/>
                  </a:cubicBezTo>
                  <a:cubicBezTo>
                    <a:pt x="189" y="34729"/>
                    <a:pt x="111" y="35483"/>
                    <a:pt x="79" y="35945"/>
                  </a:cubicBezTo>
                  <a:cubicBezTo>
                    <a:pt x="1" y="37142"/>
                    <a:pt x="27" y="38508"/>
                    <a:pt x="144" y="40036"/>
                  </a:cubicBezTo>
                  <a:cubicBezTo>
                    <a:pt x="202" y="40738"/>
                    <a:pt x="339" y="42072"/>
                    <a:pt x="566" y="44029"/>
                  </a:cubicBezTo>
                  <a:cubicBezTo>
                    <a:pt x="586" y="44055"/>
                    <a:pt x="599" y="44088"/>
                    <a:pt x="605" y="44140"/>
                  </a:cubicBezTo>
                  <a:cubicBezTo>
                    <a:pt x="846" y="39457"/>
                    <a:pt x="1288" y="34794"/>
                    <a:pt x="1939" y="30144"/>
                  </a:cubicBezTo>
                  <a:cubicBezTo>
                    <a:pt x="2036" y="29455"/>
                    <a:pt x="2101" y="28999"/>
                    <a:pt x="2127" y="28772"/>
                  </a:cubicBezTo>
                  <a:cubicBezTo>
                    <a:pt x="2199" y="28258"/>
                    <a:pt x="2244" y="27796"/>
                    <a:pt x="2277" y="27393"/>
                  </a:cubicBezTo>
                  <a:cubicBezTo>
                    <a:pt x="2303" y="27165"/>
                    <a:pt x="2335" y="26600"/>
                    <a:pt x="2381" y="25696"/>
                  </a:cubicBezTo>
                  <a:cubicBezTo>
                    <a:pt x="2517" y="23576"/>
                    <a:pt x="2804" y="21475"/>
                    <a:pt x="3252" y="19394"/>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0"/>
            <p:cNvSpPr/>
            <p:nvPr/>
          </p:nvSpPr>
          <p:spPr>
            <a:xfrm>
              <a:off x="-7314002" y="8027206"/>
              <a:ext cx="979547" cy="1478696"/>
            </a:xfrm>
            <a:custGeom>
              <a:avLst/>
              <a:gdLst/>
              <a:ahLst/>
              <a:cxnLst/>
              <a:rect l="l" t="t" r="r" b="b"/>
              <a:pathLst>
                <a:path w="12852" h="19401" extrusionOk="0">
                  <a:moveTo>
                    <a:pt x="8962" y="0"/>
                  </a:moveTo>
                  <a:lnTo>
                    <a:pt x="8962" y="0"/>
                  </a:lnTo>
                  <a:cubicBezTo>
                    <a:pt x="8826" y="26"/>
                    <a:pt x="8683" y="59"/>
                    <a:pt x="8527" y="111"/>
                  </a:cubicBezTo>
                  <a:cubicBezTo>
                    <a:pt x="8533" y="117"/>
                    <a:pt x="8533" y="124"/>
                    <a:pt x="8533" y="131"/>
                  </a:cubicBezTo>
                  <a:cubicBezTo>
                    <a:pt x="8546" y="209"/>
                    <a:pt x="8546" y="274"/>
                    <a:pt x="8540" y="339"/>
                  </a:cubicBezTo>
                  <a:cubicBezTo>
                    <a:pt x="8527" y="410"/>
                    <a:pt x="8501" y="469"/>
                    <a:pt x="8462" y="514"/>
                  </a:cubicBezTo>
                  <a:cubicBezTo>
                    <a:pt x="8442" y="540"/>
                    <a:pt x="8410" y="566"/>
                    <a:pt x="8371" y="592"/>
                  </a:cubicBezTo>
                  <a:cubicBezTo>
                    <a:pt x="8306" y="638"/>
                    <a:pt x="8228" y="683"/>
                    <a:pt x="8130" y="735"/>
                  </a:cubicBezTo>
                  <a:cubicBezTo>
                    <a:pt x="8104" y="755"/>
                    <a:pt x="8085" y="761"/>
                    <a:pt x="8071" y="761"/>
                  </a:cubicBezTo>
                  <a:cubicBezTo>
                    <a:pt x="8058" y="768"/>
                    <a:pt x="8032" y="768"/>
                    <a:pt x="8006" y="768"/>
                  </a:cubicBezTo>
                  <a:cubicBezTo>
                    <a:pt x="7948" y="768"/>
                    <a:pt x="7896" y="761"/>
                    <a:pt x="7857" y="742"/>
                  </a:cubicBezTo>
                  <a:cubicBezTo>
                    <a:pt x="7824" y="729"/>
                    <a:pt x="7785" y="709"/>
                    <a:pt x="7727" y="670"/>
                  </a:cubicBezTo>
                  <a:cubicBezTo>
                    <a:pt x="7655" y="625"/>
                    <a:pt x="7616" y="579"/>
                    <a:pt x="7597" y="540"/>
                  </a:cubicBezTo>
                  <a:cubicBezTo>
                    <a:pt x="7597" y="540"/>
                    <a:pt x="7597" y="534"/>
                    <a:pt x="7597" y="534"/>
                  </a:cubicBezTo>
                  <a:cubicBezTo>
                    <a:pt x="7564" y="553"/>
                    <a:pt x="7532" y="573"/>
                    <a:pt x="7499" y="586"/>
                  </a:cubicBezTo>
                  <a:cubicBezTo>
                    <a:pt x="7428" y="631"/>
                    <a:pt x="7369" y="657"/>
                    <a:pt x="7330" y="664"/>
                  </a:cubicBezTo>
                  <a:cubicBezTo>
                    <a:pt x="7317" y="667"/>
                    <a:pt x="7298" y="669"/>
                    <a:pt x="7271" y="669"/>
                  </a:cubicBezTo>
                  <a:cubicBezTo>
                    <a:pt x="7244" y="669"/>
                    <a:pt x="7210" y="667"/>
                    <a:pt x="7167" y="664"/>
                  </a:cubicBezTo>
                  <a:lnTo>
                    <a:pt x="7063" y="664"/>
                  </a:lnTo>
                  <a:cubicBezTo>
                    <a:pt x="7057" y="709"/>
                    <a:pt x="7031" y="761"/>
                    <a:pt x="6992" y="826"/>
                  </a:cubicBezTo>
                  <a:lnTo>
                    <a:pt x="6953" y="878"/>
                  </a:lnTo>
                  <a:lnTo>
                    <a:pt x="6868" y="950"/>
                  </a:lnTo>
                  <a:cubicBezTo>
                    <a:pt x="6836" y="976"/>
                    <a:pt x="6810" y="989"/>
                    <a:pt x="6803" y="989"/>
                  </a:cubicBezTo>
                  <a:cubicBezTo>
                    <a:pt x="6784" y="1002"/>
                    <a:pt x="6764" y="1008"/>
                    <a:pt x="6738" y="1008"/>
                  </a:cubicBezTo>
                  <a:cubicBezTo>
                    <a:pt x="6702" y="1017"/>
                    <a:pt x="6668" y="1022"/>
                    <a:pt x="6637" y="1022"/>
                  </a:cubicBezTo>
                  <a:cubicBezTo>
                    <a:pt x="6618" y="1022"/>
                    <a:pt x="6600" y="1020"/>
                    <a:pt x="6582" y="1015"/>
                  </a:cubicBezTo>
                  <a:cubicBezTo>
                    <a:pt x="6543" y="1008"/>
                    <a:pt x="6485" y="982"/>
                    <a:pt x="6400" y="937"/>
                  </a:cubicBezTo>
                  <a:cubicBezTo>
                    <a:pt x="6361" y="911"/>
                    <a:pt x="6335" y="891"/>
                    <a:pt x="6322" y="878"/>
                  </a:cubicBezTo>
                  <a:cubicBezTo>
                    <a:pt x="6283" y="846"/>
                    <a:pt x="6257" y="800"/>
                    <a:pt x="6231" y="742"/>
                  </a:cubicBezTo>
                  <a:cubicBezTo>
                    <a:pt x="6159" y="755"/>
                    <a:pt x="6081" y="774"/>
                    <a:pt x="6010" y="800"/>
                  </a:cubicBezTo>
                  <a:cubicBezTo>
                    <a:pt x="6075" y="872"/>
                    <a:pt x="6153" y="937"/>
                    <a:pt x="6237" y="1002"/>
                  </a:cubicBezTo>
                  <a:cubicBezTo>
                    <a:pt x="6303" y="1041"/>
                    <a:pt x="6355" y="1067"/>
                    <a:pt x="6394" y="1074"/>
                  </a:cubicBezTo>
                  <a:cubicBezTo>
                    <a:pt x="6412" y="1076"/>
                    <a:pt x="6432" y="1078"/>
                    <a:pt x="6454" y="1078"/>
                  </a:cubicBezTo>
                  <a:cubicBezTo>
                    <a:pt x="6484" y="1078"/>
                    <a:pt x="6518" y="1075"/>
                    <a:pt x="6556" y="1067"/>
                  </a:cubicBezTo>
                  <a:cubicBezTo>
                    <a:pt x="6738" y="1028"/>
                    <a:pt x="6907" y="969"/>
                    <a:pt x="7070" y="872"/>
                  </a:cubicBezTo>
                  <a:cubicBezTo>
                    <a:pt x="7128" y="839"/>
                    <a:pt x="7167" y="820"/>
                    <a:pt x="7180" y="820"/>
                  </a:cubicBezTo>
                  <a:cubicBezTo>
                    <a:pt x="7209" y="810"/>
                    <a:pt x="7245" y="804"/>
                    <a:pt x="7285" y="804"/>
                  </a:cubicBezTo>
                  <a:cubicBezTo>
                    <a:pt x="7299" y="804"/>
                    <a:pt x="7314" y="805"/>
                    <a:pt x="7330" y="807"/>
                  </a:cubicBezTo>
                  <a:cubicBezTo>
                    <a:pt x="7363" y="813"/>
                    <a:pt x="7415" y="820"/>
                    <a:pt x="7480" y="833"/>
                  </a:cubicBezTo>
                  <a:cubicBezTo>
                    <a:pt x="7530" y="842"/>
                    <a:pt x="7581" y="847"/>
                    <a:pt x="7633" y="847"/>
                  </a:cubicBezTo>
                  <a:cubicBezTo>
                    <a:pt x="7722" y="847"/>
                    <a:pt x="7814" y="834"/>
                    <a:pt x="7909" y="813"/>
                  </a:cubicBezTo>
                  <a:cubicBezTo>
                    <a:pt x="8130" y="768"/>
                    <a:pt x="8338" y="670"/>
                    <a:pt x="8527" y="527"/>
                  </a:cubicBezTo>
                  <a:cubicBezTo>
                    <a:pt x="8715" y="384"/>
                    <a:pt x="8858" y="209"/>
                    <a:pt x="8962" y="0"/>
                  </a:cubicBezTo>
                  <a:close/>
                  <a:moveTo>
                    <a:pt x="8975" y="3077"/>
                  </a:moveTo>
                  <a:cubicBezTo>
                    <a:pt x="8936" y="3096"/>
                    <a:pt x="8891" y="3122"/>
                    <a:pt x="8845" y="3148"/>
                  </a:cubicBezTo>
                  <a:lnTo>
                    <a:pt x="8767" y="3194"/>
                  </a:lnTo>
                  <a:cubicBezTo>
                    <a:pt x="8806" y="3200"/>
                    <a:pt x="8826" y="3200"/>
                    <a:pt x="8832" y="3200"/>
                  </a:cubicBezTo>
                  <a:lnTo>
                    <a:pt x="8845" y="3200"/>
                  </a:lnTo>
                  <a:cubicBezTo>
                    <a:pt x="8878" y="3187"/>
                    <a:pt x="8910" y="3168"/>
                    <a:pt x="8949" y="3155"/>
                  </a:cubicBezTo>
                  <a:cubicBezTo>
                    <a:pt x="8949" y="3148"/>
                    <a:pt x="8956" y="3142"/>
                    <a:pt x="8956" y="3135"/>
                  </a:cubicBezTo>
                  <a:cubicBezTo>
                    <a:pt x="8969" y="3116"/>
                    <a:pt x="8975" y="3103"/>
                    <a:pt x="8982" y="3090"/>
                  </a:cubicBezTo>
                  <a:cubicBezTo>
                    <a:pt x="8982" y="3090"/>
                    <a:pt x="8975" y="3083"/>
                    <a:pt x="8975" y="3077"/>
                  </a:cubicBezTo>
                  <a:close/>
                  <a:moveTo>
                    <a:pt x="8689" y="3233"/>
                  </a:moveTo>
                  <a:lnTo>
                    <a:pt x="8631" y="3272"/>
                  </a:lnTo>
                  <a:cubicBezTo>
                    <a:pt x="8631" y="3291"/>
                    <a:pt x="8631" y="3311"/>
                    <a:pt x="8624" y="3330"/>
                  </a:cubicBezTo>
                  <a:cubicBezTo>
                    <a:pt x="8663" y="3304"/>
                    <a:pt x="8702" y="3278"/>
                    <a:pt x="8748" y="3259"/>
                  </a:cubicBezTo>
                  <a:cubicBezTo>
                    <a:pt x="8741" y="3259"/>
                    <a:pt x="8735" y="3252"/>
                    <a:pt x="8735" y="3252"/>
                  </a:cubicBezTo>
                  <a:cubicBezTo>
                    <a:pt x="8715" y="3252"/>
                    <a:pt x="8702" y="3246"/>
                    <a:pt x="8689" y="3233"/>
                  </a:cubicBezTo>
                  <a:close/>
                  <a:moveTo>
                    <a:pt x="8559" y="3311"/>
                  </a:moveTo>
                  <a:lnTo>
                    <a:pt x="8390" y="3402"/>
                  </a:lnTo>
                  <a:cubicBezTo>
                    <a:pt x="8377" y="3408"/>
                    <a:pt x="8358" y="3421"/>
                    <a:pt x="8338" y="3428"/>
                  </a:cubicBezTo>
                  <a:cubicBezTo>
                    <a:pt x="8353" y="3435"/>
                    <a:pt x="8369" y="3439"/>
                    <a:pt x="8384" y="3439"/>
                  </a:cubicBezTo>
                  <a:cubicBezTo>
                    <a:pt x="8395" y="3439"/>
                    <a:pt x="8405" y="3437"/>
                    <a:pt x="8416" y="3434"/>
                  </a:cubicBezTo>
                  <a:cubicBezTo>
                    <a:pt x="8449" y="3428"/>
                    <a:pt x="8481" y="3408"/>
                    <a:pt x="8514" y="3363"/>
                  </a:cubicBezTo>
                  <a:cubicBezTo>
                    <a:pt x="8533" y="3343"/>
                    <a:pt x="8546" y="3324"/>
                    <a:pt x="8559" y="3311"/>
                  </a:cubicBezTo>
                  <a:close/>
                  <a:moveTo>
                    <a:pt x="6922" y="3351"/>
                  </a:moveTo>
                  <a:cubicBezTo>
                    <a:pt x="6886" y="3351"/>
                    <a:pt x="6849" y="3353"/>
                    <a:pt x="6810" y="3356"/>
                  </a:cubicBezTo>
                  <a:lnTo>
                    <a:pt x="6810" y="3363"/>
                  </a:lnTo>
                  <a:cubicBezTo>
                    <a:pt x="6816" y="3376"/>
                    <a:pt x="6816" y="3402"/>
                    <a:pt x="6816" y="3441"/>
                  </a:cubicBezTo>
                  <a:lnTo>
                    <a:pt x="6816" y="3584"/>
                  </a:lnTo>
                  <a:cubicBezTo>
                    <a:pt x="6829" y="3597"/>
                    <a:pt x="6849" y="3603"/>
                    <a:pt x="6862" y="3610"/>
                  </a:cubicBezTo>
                  <a:cubicBezTo>
                    <a:pt x="6876" y="3616"/>
                    <a:pt x="6891" y="3619"/>
                    <a:pt x="6905" y="3619"/>
                  </a:cubicBezTo>
                  <a:cubicBezTo>
                    <a:pt x="6922" y="3619"/>
                    <a:pt x="6939" y="3614"/>
                    <a:pt x="6953" y="3603"/>
                  </a:cubicBezTo>
                  <a:cubicBezTo>
                    <a:pt x="6959" y="3597"/>
                    <a:pt x="6972" y="3584"/>
                    <a:pt x="6992" y="3551"/>
                  </a:cubicBezTo>
                  <a:lnTo>
                    <a:pt x="7024" y="3486"/>
                  </a:lnTo>
                  <a:cubicBezTo>
                    <a:pt x="7037" y="3467"/>
                    <a:pt x="7037" y="3454"/>
                    <a:pt x="7037" y="3441"/>
                  </a:cubicBezTo>
                  <a:cubicBezTo>
                    <a:pt x="7031" y="3415"/>
                    <a:pt x="7031" y="3389"/>
                    <a:pt x="7024" y="3369"/>
                  </a:cubicBezTo>
                  <a:cubicBezTo>
                    <a:pt x="7024" y="3363"/>
                    <a:pt x="7024" y="3356"/>
                    <a:pt x="7024" y="3356"/>
                  </a:cubicBezTo>
                  <a:cubicBezTo>
                    <a:pt x="6992" y="3353"/>
                    <a:pt x="6958" y="3351"/>
                    <a:pt x="6922" y="3351"/>
                  </a:cubicBezTo>
                  <a:close/>
                  <a:moveTo>
                    <a:pt x="7089" y="3356"/>
                  </a:moveTo>
                  <a:lnTo>
                    <a:pt x="7102" y="3486"/>
                  </a:lnTo>
                  <a:cubicBezTo>
                    <a:pt x="7115" y="3519"/>
                    <a:pt x="7135" y="3551"/>
                    <a:pt x="7161" y="3577"/>
                  </a:cubicBezTo>
                  <a:cubicBezTo>
                    <a:pt x="7194" y="3603"/>
                    <a:pt x="7233" y="3616"/>
                    <a:pt x="7265" y="3623"/>
                  </a:cubicBezTo>
                  <a:cubicBezTo>
                    <a:pt x="7272" y="3625"/>
                    <a:pt x="7278" y="3625"/>
                    <a:pt x="7284" y="3625"/>
                  </a:cubicBezTo>
                  <a:cubicBezTo>
                    <a:pt x="7304" y="3625"/>
                    <a:pt x="7322" y="3618"/>
                    <a:pt x="7337" y="3603"/>
                  </a:cubicBezTo>
                  <a:lnTo>
                    <a:pt x="7356" y="3571"/>
                  </a:lnTo>
                  <a:cubicBezTo>
                    <a:pt x="7369" y="3545"/>
                    <a:pt x="7376" y="3519"/>
                    <a:pt x="7382" y="3506"/>
                  </a:cubicBezTo>
                  <a:lnTo>
                    <a:pt x="7382" y="3460"/>
                  </a:lnTo>
                  <a:cubicBezTo>
                    <a:pt x="7382" y="3447"/>
                    <a:pt x="7389" y="3441"/>
                    <a:pt x="7395" y="3434"/>
                  </a:cubicBezTo>
                  <a:cubicBezTo>
                    <a:pt x="7298" y="3395"/>
                    <a:pt x="7194" y="3369"/>
                    <a:pt x="7089" y="3356"/>
                  </a:cubicBezTo>
                  <a:close/>
                  <a:moveTo>
                    <a:pt x="8286" y="3460"/>
                  </a:moveTo>
                  <a:cubicBezTo>
                    <a:pt x="8228" y="3493"/>
                    <a:pt x="8176" y="3532"/>
                    <a:pt x="8137" y="3564"/>
                  </a:cubicBezTo>
                  <a:cubicBezTo>
                    <a:pt x="8143" y="3590"/>
                    <a:pt x="8143" y="3623"/>
                    <a:pt x="8143" y="3649"/>
                  </a:cubicBezTo>
                  <a:cubicBezTo>
                    <a:pt x="8208" y="3597"/>
                    <a:pt x="8280" y="3545"/>
                    <a:pt x="8351" y="3499"/>
                  </a:cubicBezTo>
                  <a:cubicBezTo>
                    <a:pt x="8332" y="3493"/>
                    <a:pt x="8312" y="3486"/>
                    <a:pt x="8293" y="3467"/>
                  </a:cubicBezTo>
                  <a:cubicBezTo>
                    <a:pt x="8286" y="3467"/>
                    <a:pt x="8286" y="3460"/>
                    <a:pt x="8286" y="3460"/>
                  </a:cubicBezTo>
                  <a:close/>
                  <a:moveTo>
                    <a:pt x="7441" y="3454"/>
                  </a:moveTo>
                  <a:lnTo>
                    <a:pt x="7441" y="3473"/>
                  </a:lnTo>
                  <a:cubicBezTo>
                    <a:pt x="7434" y="3525"/>
                    <a:pt x="7434" y="3564"/>
                    <a:pt x="7441" y="3577"/>
                  </a:cubicBezTo>
                  <a:lnTo>
                    <a:pt x="7454" y="3610"/>
                  </a:lnTo>
                  <a:cubicBezTo>
                    <a:pt x="7493" y="3662"/>
                    <a:pt x="7525" y="3694"/>
                    <a:pt x="7558" y="3701"/>
                  </a:cubicBezTo>
                  <a:cubicBezTo>
                    <a:pt x="7569" y="3704"/>
                    <a:pt x="7580" y="3706"/>
                    <a:pt x="7591" y="3706"/>
                  </a:cubicBezTo>
                  <a:cubicBezTo>
                    <a:pt x="7622" y="3706"/>
                    <a:pt x="7649" y="3691"/>
                    <a:pt x="7668" y="3662"/>
                  </a:cubicBezTo>
                  <a:cubicBezTo>
                    <a:pt x="7681" y="3642"/>
                    <a:pt x="7688" y="3616"/>
                    <a:pt x="7688" y="3597"/>
                  </a:cubicBezTo>
                  <a:lnTo>
                    <a:pt x="7694" y="3597"/>
                  </a:lnTo>
                  <a:cubicBezTo>
                    <a:pt x="7610" y="3538"/>
                    <a:pt x="7525" y="3493"/>
                    <a:pt x="7441" y="3454"/>
                  </a:cubicBezTo>
                  <a:close/>
                  <a:moveTo>
                    <a:pt x="7740" y="3629"/>
                  </a:moveTo>
                  <a:cubicBezTo>
                    <a:pt x="7740" y="3649"/>
                    <a:pt x="7733" y="3668"/>
                    <a:pt x="7727" y="3681"/>
                  </a:cubicBezTo>
                  <a:cubicBezTo>
                    <a:pt x="7727" y="3688"/>
                    <a:pt x="7733" y="3694"/>
                    <a:pt x="7733" y="3701"/>
                  </a:cubicBezTo>
                  <a:cubicBezTo>
                    <a:pt x="7740" y="3720"/>
                    <a:pt x="7740" y="3733"/>
                    <a:pt x="7740" y="3759"/>
                  </a:cubicBezTo>
                  <a:cubicBezTo>
                    <a:pt x="7753" y="3785"/>
                    <a:pt x="7779" y="3805"/>
                    <a:pt x="7831" y="3805"/>
                  </a:cubicBezTo>
                  <a:lnTo>
                    <a:pt x="7909" y="3811"/>
                  </a:lnTo>
                  <a:cubicBezTo>
                    <a:pt x="7915" y="3808"/>
                    <a:pt x="7922" y="3807"/>
                    <a:pt x="7928" y="3807"/>
                  </a:cubicBezTo>
                  <a:cubicBezTo>
                    <a:pt x="7933" y="3807"/>
                    <a:pt x="7938" y="3808"/>
                    <a:pt x="7941" y="3811"/>
                  </a:cubicBezTo>
                  <a:cubicBezTo>
                    <a:pt x="7980" y="3779"/>
                    <a:pt x="8026" y="3740"/>
                    <a:pt x="8065" y="3714"/>
                  </a:cubicBezTo>
                  <a:lnTo>
                    <a:pt x="8058" y="3707"/>
                  </a:lnTo>
                  <a:lnTo>
                    <a:pt x="8058" y="3662"/>
                  </a:lnTo>
                  <a:lnTo>
                    <a:pt x="8065" y="3636"/>
                  </a:lnTo>
                  <a:lnTo>
                    <a:pt x="8065" y="3629"/>
                  </a:lnTo>
                  <a:lnTo>
                    <a:pt x="8058" y="3636"/>
                  </a:lnTo>
                  <a:cubicBezTo>
                    <a:pt x="8026" y="3675"/>
                    <a:pt x="8013" y="3701"/>
                    <a:pt x="8006" y="3701"/>
                  </a:cubicBezTo>
                  <a:cubicBezTo>
                    <a:pt x="7987" y="3720"/>
                    <a:pt x="7967" y="3733"/>
                    <a:pt x="7941" y="3740"/>
                  </a:cubicBezTo>
                  <a:cubicBezTo>
                    <a:pt x="7902" y="3740"/>
                    <a:pt x="7857" y="3720"/>
                    <a:pt x="7798" y="3675"/>
                  </a:cubicBezTo>
                  <a:cubicBezTo>
                    <a:pt x="7785" y="3655"/>
                    <a:pt x="7766" y="3642"/>
                    <a:pt x="7740" y="3629"/>
                  </a:cubicBezTo>
                  <a:close/>
                  <a:moveTo>
                    <a:pt x="7063" y="3519"/>
                  </a:moveTo>
                  <a:cubicBezTo>
                    <a:pt x="7050" y="3525"/>
                    <a:pt x="7037" y="3545"/>
                    <a:pt x="7024" y="3571"/>
                  </a:cubicBezTo>
                  <a:cubicBezTo>
                    <a:pt x="7011" y="3603"/>
                    <a:pt x="6998" y="3623"/>
                    <a:pt x="6992" y="3629"/>
                  </a:cubicBezTo>
                  <a:cubicBezTo>
                    <a:pt x="6979" y="3642"/>
                    <a:pt x="6966" y="3649"/>
                    <a:pt x="6946" y="3655"/>
                  </a:cubicBezTo>
                  <a:cubicBezTo>
                    <a:pt x="6928" y="3660"/>
                    <a:pt x="6910" y="3665"/>
                    <a:pt x="6891" y="3665"/>
                  </a:cubicBezTo>
                  <a:cubicBezTo>
                    <a:pt x="6884" y="3665"/>
                    <a:pt x="6876" y="3664"/>
                    <a:pt x="6868" y="3662"/>
                  </a:cubicBezTo>
                  <a:cubicBezTo>
                    <a:pt x="6855" y="3655"/>
                    <a:pt x="6836" y="3649"/>
                    <a:pt x="6823" y="3636"/>
                  </a:cubicBezTo>
                  <a:lnTo>
                    <a:pt x="6823" y="3636"/>
                  </a:lnTo>
                  <a:cubicBezTo>
                    <a:pt x="6823" y="3694"/>
                    <a:pt x="6829" y="3746"/>
                    <a:pt x="6836" y="3805"/>
                  </a:cubicBezTo>
                  <a:cubicBezTo>
                    <a:pt x="6849" y="3805"/>
                    <a:pt x="6868" y="3818"/>
                    <a:pt x="6901" y="3831"/>
                  </a:cubicBezTo>
                  <a:cubicBezTo>
                    <a:pt x="6927" y="3851"/>
                    <a:pt x="6946" y="3851"/>
                    <a:pt x="6966" y="3851"/>
                  </a:cubicBezTo>
                  <a:cubicBezTo>
                    <a:pt x="6979" y="3851"/>
                    <a:pt x="6998" y="3838"/>
                    <a:pt x="7031" y="3811"/>
                  </a:cubicBezTo>
                  <a:cubicBezTo>
                    <a:pt x="7050" y="3785"/>
                    <a:pt x="7070" y="3766"/>
                    <a:pt x="7076" y="3753"/>
                  </a:cubicBezTo>
                  <a:cubicBezTo>
                    <a:pt x="7083" y="3746"/>
                    <a:pt x="7089" y="3727"/>
                    <a:pt x="7089" y="3694"/>
                  </a:cubicBezTo>
                  <a:lnTo>
                    <a:pt x="7115" y="3610"/>
                  </a:lnTo>
                  <a:cubicBezTo>
                    <a:pt x="7089" y="3584"/>
                    <a:pt x="7070" y="3558"/>
                    <a:pt x="7063" y="3519"/>
                  </a:cubicBezTo>
                  <a:close/>
                  <a:moveTo>
                    <a:pt x="7389" y="3616"/>
                  </a:moveTo>
                  <a:cubicBezTo>
                    <a:pt x="7369" y="3649"/>
                    <a:pt x="7356" y="3662"/>
                    <a:pt x="7343" y="3668"/>
                  </a:cubicBezTo>
                  <a:cubicBezTo>
                    <a:pt x="7330" y="3675"/>
                    <a:pt x="7317" y="3675"/>
                    <a:pt x="7291" y="3675"/>
                  </a:cubicBezTo>
                  <a:lnTo>
                    <a:pt x="7220" y="3668"/>
                  </a:lnTo>
                  <a:cubicBezTo>
                    <a:pt x="7194" y="3662"/>
                    <a:pt x="7174" y="3655"/>
                    <a:pt x="7154" y="3649"/>
                  </a:cubicBezTo>
                  <a:lnTo>
                    <a:pt x="7154" y="3649"/>
                  </a:lnTo>
                  <a:cubicBezTo>
                    <a:pt x="7161" y="3681"/>
                    <a:pt x="7167" y="3714"/>
                    <a:pt x="7187" y="3746"/>
                  </a:cubicBezTo>
                  <a:cubicBezTo>
                    <a:pt x="7187" y="3753"/>
                    <a:pt x="7187" y="3759"/>
                    <a:pt x="7194" y="3759"/>
                  </a:cubicBezTo>
                  <a:cubicBezTo>
                    <a:pt x="7194" y="3772"/>
                    <a:pt x="7200" y="3779"/>
                    <a:pt x="7207" y="3792"/>
                  </a:cubicBezTo>
                  <a:cubicBezTo>
                    <a:pt x="7220" y="3818"/>
                    <a:pt x="7233" y="3831"/>
                    <a:pt x="7246" y="3838"/>
                  </a:cubicBezTo>
                  <a:cubicBezTo>
                    <a:pt x="7265" y="3844"/>
                    <a:pt x="7285" y="3851"/>
                    <a:pt x="7311" y="3851"/>
                  </a:cubicBezTo>
                  <a:cubicBezTo>
                    <a:pt x="7337" y="3851"/>
                    <a:pt x="7356" y="3851"/>
                    <a:pt x="7369" y="3844"/>
                  </a:cubicBezTo>
                  <a:cubicBezTo>
                    <a:pt x="7408" y="3818"/>
                    <a:pt x="7428" y="3785"/>
                    <a:pt x="7434" y="3727"/>
                  </a:cubicBezTo>
                  <a:lnTo>
                    <a:pt x="7441" y="3694"/>
                  </a:lnTo>
                  <a:cubicBezTo>
                    <a:pt x="7441" y="3694"/>
                    <a:pt x="7441" y="3688"/>
                    <a:pt x="7441" y="3688"/>
                  </a:cubicBezTo>
                  <a:lnTo>
                    <a:pt x="7389" y="3616"/>
                  </a:lnTo>
                  <a:close/>
                  <a:moveTo>
                    <a:pt x="7493" y="3740"/>
                  </a:moveTo>
                  <a:lnTo>
                    <a:pt x="7493" y="3740"/>
                  </a:lnTo>
                  <a:cubicBezTo>
                    <a:pt x="7486" y="3798"/>
                    <a:pt x="7493" y="3844"/>
                    <a:pt x="7512" y="3870"/>
                  </a:cubicBezTo>
                  <a:cubicBezTo>
                    <a:pt x="7525" y="3890"/>
                    <a:pt x="7545" y="3903"/>
                    <a:pt x="7564" y="3909"/>
                  </a:cubicBezTo>
                  <a:cubicBezTo>
                    <a:pt x="7577" y="3912"/>
                    <a:pt x="7589" y="3914"/>
                    <a:pt x="7599" y="3914"/>
                  </a:cubicBezTo>
                  <a:cubicBezTo>
                    <a:pt x="7610" y="3914"/>
                    <a:pt x="7619" y="3912"/>
                    <a:pt x="7629" y="3909"/>
                  </a:cubicBezTo>
                  <a:cubicBezTo>
                    <a:pt x="7655" y="3896"/>
                    <a:pt x="7675" y="3870"/>
                    <a:pt x="7681" y="3838"/>
                  </a:cubicBezTo>
                  <a:cubicBezTo>
                    <a:pt x="7681" y="3811"/>
                    <a:pt x="7681" y="3779"/>
                    <a:pt x="7675" y="3746"/>
                  </a:cubicBezTo>
                  <a:cubicBezTo>
                    <a:pt x="7649" y="3759"/>
                    <a:pt x="7623" y="3766"/>
                    <a:pt x="7597" y="3766"/>
                  </a:cubicBezTo>
                  <a:cubicBezTo>
                    <a:pt x="7590" y="3767"/>
                    <a:pt x="7583" y="3768"/>
                    <a:pt x="7577" y="3768"/>
                  </a:cubicBezTo>
                  <a:cubicBezTo>
                    <a:pt x="7546" y="3768"/>
                    <a:pt x="7519" y="3756"/>
                    <a:pt x="7493" y="3740"/>
                  </a:cubicBezTo>
                  <a:close/>
                  <a:moveTo>
                    <a:pt x="7167" y="3831"/>
                  </a:moveTo>
                  <a:lnTo>
                    <a:pt x="7161" y="3844"/>
                  </a:lnTo>
                  <a:cubicBezTo>
                    <a:pt x="7161" y="3851"/>
                    <a:pt x="7154" y="3851"/>
                    <a:pt x="7154" y="3857"/>
                  </a:cubicBezTo>
                  <a:cubicBezTo>
                    <a:pt x="7154" y="3870"/>
                    <a:pt x="7154" y="3877"/>
                    <a:pt x="7154" y="3877"/>
                  </a:cubicBezTo>
                  <a:lnTo>
                    <a:pt x="7167" y="3922"/>
                  </a:lnTo>
                  <a:lnTo>
                    <a:pt x="7200" y="3974"/>
                  </a:lnTo>
                  <a:lnTo>
                    <a:pt x="7233" y="4013"/>
                  </a:lnTo>
                  <a:cubicBezTo>
                    <a:pt x="7246" y="4033"/>
                    <a:pt x="7265" y="4046"/>
                    <a:pt x="7291" y="4052"/>
                  </a:cubicBezTo>
                  <a:cubicBezTo>
                    <a:pt x="7311" y="4052"/>
                    <a:pt x="7330" y="4052"/>
                    <a:pt x="7337" y="4046"/>
                  </a:cubicBezTo>
                  <a:cubicBezTo>
                    <a:pt x="7350" y="4039"/>
                    <a:pt x="7356" y="4033"/>
                    <a:pt x="7363" y="4013"/>
                  </a:cubicBezTo>
                  <a:cubicBezTo>
                    <a:pt x="7376" y="3994"/>
                    <a:pt x="7382" y="3968"/>
                    <a:pt x="7382" y="3948"/>
                  </a:cubicBezTo>
                  <a:lnTo>
                    <a:pt x="7389" y="3916"/>
                  </a:lnTo>
                  <a:cubicBezTo>
                    <a:pt x="7382" y="3909"/>
                    <a:pt x="7376" y="3909"/>
                    <a:pt x="7376" y="3896"/>
                  </a:cubicBezTo>
                  <a:cubicBezTo>
                    <a:pt x="7363" y="3903"/>
                    <a:pt x="7343" y="3903"/>
                    <a:pt x="7324" y="3903"/>
                  </a:cubicBezTo>
                  <a:cubicBezTo>
                    <a:pt x="7285" y="3903"/>
                    <a:pt x="7252" y="3896"/>
                    <a:pt x="7233" y="3890"/>
                  </a:cubicBezTo>
                  <a:cubicBezTo>
                    <a:pt x="7213" y="3883"/>
                    <a:pt x="7187" y="3864"/>
                    <a:pt x="7167" y="3831"/>
                  </a:cubicBezTo>
                  <a:close/>
                  <a:moveTo>
                    <a:pt x="7733" y="3857"/>
                  </a:moveTo>
                  <a:cubicBezTo>
                    <a:pt x="7733" y="3903"/>
                    <a:pt x="7707" y="3935"/>
                    <a:pt x="7655" y="3961"/>
                  </a:cubicBezTo>
                  <a:cubicBezTo>
                    <a:pt x="7637" y="3970"/>
                    <a:pt x="7618" y="3975"/>
                    <a:pt x="7597" y="3975"/>
                  </a:cubicBezTo>
                  <a:cubicBezTo>
                    <a:pt x="7574" y="3975"/>
                    <a:pt x="7550" y="3969"/>
                    <a:pt x="7525" y="3955"/>
                  </a:cubicBezTo>
                  <a:cubicBezTo>
                    <a:pt x="7493" y="3942"/>
                    <a:pt x="7473" y="3916"/>
                    <a:pt x="7460" y="3896"/>
                  </a:cubicBezTo>
                  <a:cubicBezTo>
                    <a:pt x="7460" y="3896"/>
                    <a:pt x="7454" y="3903"/>
                    <a:pt x="7454" y="3909"/>
                  </a:cubicBezTo>
                  <a:lnTo>
                    <a:pt x="7454" y="3929"/>
                  </a:lnTo>
                  <a:cubicBezTo>
                    <a:pt x="7447" y="3955"/>
                    <a:pt x="7454" y="3981"/>
                    <a:pt x="7460" y="4007"/>
                  </a:cubicBezTo>
                  <a:cubicBezTo>
                    <a:pt x="7460" y="4013"/>
                    <a:pt x="7460" y="4013"/>
                    <a:pt x="7467" y="4013"/>
                  </a:cubicBezTo>
                  <a:lnTo>
                    <a:pt x="7506" y="4046"/>
                  </a:lnTo>
                  <a:cubicBezTo>
                    <a:pt x="7519" y="4052"/>
                    <a:pt x="7545" y="4059"/>
                    <a:pt x="7577" y="4059"/>
                  </a:cubicBezTo>
                  <a:cubicBezTo>
                    <a:pt x="7623" y="4059"/>
                    <a:pt x="7655" y="4052"/>
                    <a:pt x="7675" y="4046"/>
                  </a:cubicBezTo>
                  <a:cubicBezTo>
                    <a:pt x="7688" y="4039"/>
                    <a:pt x="7694" y="4039"/>
                    <a:pt x="7701" y="4039"/>
                  </a:cubicBezTo>
                  <a:cubicBezTo>
                    <a:pt x="7733" y="4007"/>
                    <a:pt x="7759" y="3974"/>
                    <a:pt x="7792" y="3942"/>
                  </a:cubicBezTo>
                  <a:cubicBezTo>
                    <a:pt x="7811" y="3922"/>
                    <a:pt x="7837" y="3903"/>
                    <a:pt x="7857" y="3883"/>
                  </a:cubicBezTo>
                  <a:cubicBezTo>
                    <a:pt x="7831" y="3877"/>
                    <a:pt x="7785" y="3870"/>
                    <a:pt x="7733" y="3857"/>
                  </a:cubicBezTo>
                  <a:close/>
                  <a:moveTo>
                    <a:pt x="7070" y="3825"/>
                  </a:moveTo>
                  <a:cubicBezTo>
                    <a:pt x="7063" y="3831"/>
                    <a:pt x="7057" y="3838"/>
                    <a:pt x="7050" y="3844"/>
                  </a:cubicBezTo>
                  <a:cubicBezTo>
                    <a:pt x="7024" y="3870"/>
                    <a:pt x="6998" y="3883"/>
                    <a:pt x="6972" y="3890"/>
                  </a:cubicBezTo>
                  <a:cubicBezTo>
                    <a:pt x="6967" y="3891"/>
                    <a:pt x="6962" y="3891"/>
                    <a:pt x="6956" y="3891"/>
                  </a:cubicBezTo>
                  <a:cubicBezTo>
                    <a:pt x="6927" y="3891"/>
                    <a:pt x="6891" y="3877"/>
                    <a:pt x="6842" y="3844"/>
                  </a:cubicBezTo>
                  <a:lnTo>
                    <a:pt x="6842" y="3844"/>
                  </a:lnTo>
                  <a:cubicBezTo>
                    <a:pt x="6855" y="3929"/>
                    <a:pt x="6875" y="4007"/>
                    <a:pt x="6894" y="4085"/>
                  </a:cubicBezTo>
                  <a:cubicBezTo>
                    <a:pt x="6908" y="4087"/>
                    <a:pt x="6921" y="4089"/>
                    <a:pt x="6935" y="4089"/>
                  </a:cubicBezTo>
                  <a:cubicBezTo>
                    <a:pt x="6954" y="4089"/>
                    <a:pt x="6973" y="4086"/>
                    <a:pt x="6992" y="4078"/>
                  </a:cubicBezTo>
                  <a:cubicBezTo>
                    <a:pt x="7024" y="4059"/>
                    <a:pt x="7050" y="4033"/>
                    <a:pt x="7063" y="3994"/>
                  </a:cubicBezTo>
                  <a:cubicBezTo>
                    <a:pt x="7076" y="3974"/>
                    <a:pt x="7076" y="3935"/>
                    <a:pt x="7076" y="3883"/>
                  </a:cubicBezTo>
                  <a:lnTo>
                    <a:pt x="7076" y="3844"/>
                  </a:lnTo>
                  <a:lnTo>
                    <a:pt x="7070" y="3825"/>
                  </a:lnTo>
                  <a:close/>
                  <a:moveTo>
                    <a:pt x="7128" y="3987"/>
                  </a:moveTo>
                  <a:cubicBezTo>
                    <a:pt x="7115" y="4026"/>
                    <a:pt x="7096" y="4059"/>
                    <a:pt x="7076" y="4072"/>
                  </a:cubicBezTo>
                  <a:lnTo>
                    <a:pt x="7044" y="4111"/>
                  </a:lnTo>
                  <a:cubicBezTo>
                    <a:pt x="7012" y="4132"/>
                    <a:pt x="6975" y="4145"/>
                    <a:pt x="6934" y="4145"/>
                  </a:cubicBezTo>
                  <a:cubicBezTo>
                    <a:pt x="6925" y="4145"/>
                    <a:pt x="6916" y="4144"/>
                    <a:pt x="6907" y="4143"/>
                  </a:cubicBezTo>
                  <a:lnTo>
                    <a:pt x="6907" y="4143"/>
                  </a:lnTo>
                  <a:cubicBezTo>
                    <a:pt x="6920" y="4182"/>
                    <a:pt x="6933" y="4221"/>
                    <a:pt x="6946" y="4254"/>
                  </a:cubicBezTo>
                  <a:lnTo>
                    <a:pt x="6959" y="4260"/>
                  </a:lnTo>
                  <a:cubicBezTo>
                    <a:pt x="6998" y="4260"/>
                    <a:pt x="7037" y="4254"/>
                    <a:pt x="7070" y="4234"/>
                  </a:cubicBezTo>
                  <a:cubicBezTo>
                    <a:pt x="7102" y="4221"/>
                    <a:pt x="7128" y="4195"/>
                    <a:pt x="7141" y="4156"/>
                  </a:cubicBezTo>
                  <a:lnTo>
                    <a:pt x="7154" y="4104"/>
                  </a:lnTo>
                  <a:lnTo>
                    <a:pt x="7174" y="4065"/>
                  </a:lnTo>
                  <a:lnTo>
                    <a:pt x="7187" y="4052"/>
                  </a:lnTo>
                  <a:cubicBezTo>
                    <a:pt x="7180" y="4046"/>
                    <a:pt x="7174" y="4046"/>
                    <a:pt x="7167" y="4039"/>
                  </a:cubicBezTo>
                  <a:cubicBezTo>
                    <a:pt x="7154" y="4013"/>
                    <a:pt x="7135" y="4000"/>
                    <a:pt x="7128" y="3987"/>
                  </a:cubicBezTo>
                  <a:close/>
                  <a:moveTo>
                    <a:pt x="7408" y="4065"/>
                  </a:moveTo>
                  <a:cubicBezTo>
                    <a:pt x="7382" y="4091"/>
                    <a:pt x="7363" y="4111"/>
                    <a:pt x="7343" y="4117"/>
                  </a:cubicBezTo>
                  <a:cubicBezTo>
                    <a:pt x="7330" y="4117"/>
                    <a:pt x="7304" y="4117"/>
                    <a:pt x="7272" y="4111"/>
                  </a:cubicBezTo>
                  <a:cubicBezTo>
                    <a:pt x="7259" y="4104"/>
                    <a:pt x="7246" y="4098"/>
                    <a:pt x="7233" y="4091"/>
                  </a:cubicBezTo>
                  <a:lnTo>
                    <a:pt x="7233" y="4104"/>
                  </a:lnTo>
                  <a:cubicBezTo>
                    <a:pt x="7233" y="4111"/>
                    <a:pt x="7233" y="4117"/>
                    <a:pt x="7239" y="4124"/>
                  </a:cubicBezTo>
                  <a:lnTo>
                    <a:pt x="7246" y="4176"/>
                  </a:lnTo>
                  <a:cubicBezTo>
                    <a:pt x="7246" y="4195"/>
                    <a:pt x="7259" y="4221"/>
                    <a:pt x="7278" y="4234"/>
                  </a:cubicBezTo>
                  <a:cubicBezTo>
                    <a:pt x="7304" y="4254"/>
                    <a:pt x="7324" y="4260"/>
                    <a:pt x="7350" y="4260"/>
                  </a:cubicBezTo>
                  <a:lnTo>
                    <a:pt x="7395" y="4254"/>
                  </a:lnTo>
                  <a:cubicBezTo>
                    <a:pt x="7421" y="4241"/>
                    <a:pt x="7441" y="4228"/>
                    <a:pt x="7447" y="4221"/>
                  </a:cubicBezTo>
                  <a:cubicBezTo>
                    <a:pt x="7454" y="4221"/>
                    <a:pt x="7460" y="4208"/>
                    <a:pt x="7460" y="4189"/>
                  </a:cubicBezTo>
                  <a:lnTo>
                    <a:pt x="7480" y="4143"/>
                  </a:lnTo>
                  <a:cubicBezTo>
                    <a:pt x="7447" y="4124"/>
                    <a:pt x="7421" y="4098"/>
                    <a:pt x="7408" y="4065"/>
                  </a:cubicBezTo>
                  <a:close/>
                  <a:moveTo>
                    <a:pt x="7187" y="4202"/>
                  </a:moveTo>
                  <a:lnTo>
                    <a:pt x="7174" y="4215"/>
                  </a:lnTo>
                  <a:cubicBezTo>
                    <a:pt x="7141" y="4267"/>
                    <a:pt x="7102" y="4299"/>
                    <a:pt x="7057" y="4312"/>
                  </a:cubicBezTo>
                  <a:cubicBezTo>
                    <a:pt x="7024" y="4319"/>
                    <a:pt x="6998" y="4325"/>
                    <a:pt x="6972" y="4325"/>
                  </a:cubicBezTo>
                  <a:lnTo>
                    <a:pt x="6966" y="4325"/>
                  </a:lnTo>
                  <a:cubicBezTo>
                    <a:pt x="6992" y="4377"/>
                    <a:pt x="7018" y="4416"/>
                    <a:pt x="7044" y="4442"/>
                  </a:cubicBezTo>
                  <a:lnTo>
                    <a:pt x="7050" y="4442"/>
                  </a:lnTo>
                  <a:lnTo>
                    <a:pt x="7089" y="4436"/>
                  </a:lnTo>
                  <a:cubicBezTo>
                    <a:pt x="7122" y="4436"/>
                    <a:pt x="7167" y="4416"/>
                    <a:pt x="7220" y="4371"/>
                  </a:cubicBezTo>
                  <a:cubicBezTo>
                    <a:pt x="7233" y="4358"/>
                    <a:pt x="7246" y="4345"/>
                    <a:pt x="7252" y="4332"/>
                  </a:cubicBezTo>
                  <a:cubicBezTo>
                    <a:pt x="7259" y="4325"/>
                    <a:pt x="7265" y="4319"/>
                    <a:pt x="7265" y="4306"/>
                  </a:cubicBezTo>
                  <a:cubicBezTo>
                    <a:pt x="7265" y="4299"/>
                    <a:pt x="7259" y="4299"/>
                    <a:pt x="7259" y="4299"/>
                  </a:cubicBezTo>
                  <a:cubicBezTo>
                    <a:pt x="7220" y="4267"/>
                    <a:pt x="7200" y="4234"/>
                    <a:pt x="7187" y="4202"/>
                  </a:cubicBezTo>
                  <a:close/>
                  <a:moveTo>
                    <a:pt x="7493" y="4267"/>
                  </a:moveTo>
                  <a:lnTo>
                    <a:pt x="7493" y="4267"/>
                  </a:lnTo>
                  <a:cubicBezTo>
                    <a:pt x="7473" y="4286"/>
                    <a:pt x="7447" y="4299"/>
                    <a:pt x="7421" y="4312"/>
                  </a:cubicBezTo>
                  <a:cubicBezTo>
                    <a:pt x="7395" y="4319"/>
                    <a:pt x="7376" y="4325"/>
                    <a:pt x="7350" y="4325"/>
                  </a:cubicBezTo>
                  <a:cubicBezTo>
                    <a:pt x="7343" y="4377"/>
                    <a:pt x="7350" y="4416"/>
                    <a:pt x="7369" y="4449"/>
                  </a:cubicBezTo>
                  <a:cubicBezTo>
                    <a:pt x="7369" y="4442"/>
                    <a:pt x="7376" y="4436"/>
                    <a:pt x="7382" y="4429"/>
                  </a:cubicBezTo>
                  <a:cubicBezTo>
                    <a:pt x="7415" y="4371"/>
                    <a:pt x="7454" y="4319"/>
                    <a:pt x="7493" y="4267"/>
                  </a:cubicBezTo>
                  <a:close/>
                  <a:moveTo>
                    <a:pt x="7265" y="4429"/>
                  </a:moveTo>
                  <a:cubicBezTo>
                    <a:pt x="7220" y="4462"/>
                    <a:pt x="7187" y="4481"/>
                    <a:pt x="7154" y="4494"/>
                  </a:cubicBezTo>
                  <a:lnTo>
                    <a:pt x="7148" y="4494"/>
                  </a:lnTo>
                  <a:cubicBezTo>
                    <a:pt x="7174" y="4501"/>
                    <a:pt x="7207" y="4501"/>
                    <a:pt x="7252" y="4501"/>
                  </a:cubicBezTo>
                  <a:cubicBezTo>
                    <a:pt x="7265" y="4501"/>
                    <a:pt x="7278" y="4501"/>
                    <a:pt x="7285" y="4507"/>
                  </a:cubicBezTo>
                  <a:cubicBezTo>
                    <a:pt x="7278" y="4488"/>
                    <a:pt x="7272" y="4462"/>
                    <a:pt x="7265" y="4429"/>
                  </a:cubicBezTo>
                  <a:close/>
                  <a:moveTo>
                    <a:pt x="2641" y="7323"/>
                  </a:moveTo>
                  <a:cubicBezTo>
                    <a:pt x="2641" y="7356"/>
                    <a:pt x="2634" y="7388"/>
                    <a:pt x="2628" y="7434"/>
                  </a:cubicBezTo>
                  <a:cubicBezTo>
                    <a:pt x="2621" y="7466"/>
                    <a:pt x="2615" y="7499"/>
                    <a:pt x="2602" y="7525"/>
                  </a:cubicBezTo>
                  <a:cubicBezTo>
                    <a:pt x="2602" y="7532"/>
                    <a:pt x="2602" y="7538"/>
                    <a:pt x="2608" y="7545"/>
                  </a:cubicBezTo>
                  <a:cubicBezTo>
                    <a:pt x="2615" y="7564"/>
                    <a:pt x="2621" y="7577"/>
                    <a:pt x="2641" y="7584"/>
                  </a:cubicBezTo>
                  <a:cubicBezTo>
                    <a:pt x="2647" y="7597"/>
                    <a:pt x="2660" y="7597"/>
                    <a:pt x="2680" y="7597"/>
                  </a:cubicBezTo>
                  <a:cubicBezTo>
                    <a:pt x="2689" y="7598"/>
                    <a:pt x="2697" y="7599"/>
                    <a:pt x="2706" y="7599"/>
                  </a:cubicBezTo>
                  <a:cubicBezTo>
                    <a:pt x="2729" y="7599"/>
                    <a:pt x="2752" y="7593"/>
                    <a:pt x="2771" y="7584"/>
                  </a:cubicBezTo>
                  <a:cubicBezTo>
                    <a:pt x="2784" y="7571"/>
                    <a:pt x="2804" y="7551"/>
                    <a:pt x="2823" y="7512"/>
                  </a:cubicBezTo>
                  <a:lnTo>
                    <a:pt x="2843" y="7473"/>
                  </a:lnTo>
                  <a:cubicBezTo>
                    <a:pt x="2843" y="7440"/>
                    <a:pt x="2849" y="7414"/>
                    <a:pt x="2856" y="7395"/>
                  </a:cubicBezTo>
                  <a:lnTo>
                    <a:pt x="2862" y="7395"/>
                  </a:lnTo>
                  <a:cubicBezTo>
                    <a:pt x="2784" y="7369"/>
                    <a:pt x="2713" y="7343"/>
                    <a:pt x="2641" y="7323"/>
                  </a:cubicBezTo>
                  <a:close/>
                  <a:moveTo>
                    <a:pt x="2927" y="7427"/>
                  </a:moveTo>
                  <a:lnTo>
                    <a:pt x="2908" y="7492"/>
                  </a:lnTo>
                  <a:cubicBezTo>
                    <a:pt x="2901" y="7545"/>
                    <a:pt x="2895" y="7590"/>
                    <a:pt x="2901" y="7616"/>
                  </a:cubicBezTo>
                  <a:cubicBezTo>
                    <a:pt x="2908" y="7662"/>
                    <a:pt x="2927" y="7701"/>
                    <a:pt x="2953" y="7727"/>
                  </a:cubicBezTo>
                  <a:cubicBezTo>
                    <a:pt x="2976" y="7746"/>
                    <a:pt x="2999" y="7756"/>
                    <a:pt x="3021" y="7756"/>
                  </a:cubicBezTo>
                  <a:cubicBezTo>
                    <a:pt x="3038" y="7756"/>
                    <a:pt x="3054" y="7750"/>
                    <a:pt x="3070" y="7740"/>
                  </a:cubicBezTo>
                  <a:cubicBezTo>
                    <a:pt x="3090" y="7727"/>
                    <a:pt x="3109" y="7714"/>
                    <a:pt x="3116" y="7688"/>
                  </a:cubicBezTo>
                  <a:cubicBezTo>
                    <a:pt x="3129" y="7668"/>
                    <a:pt x="3142" y="7649"/>
                    <a:pt x="3148" y="7629"/>
                  </a:cubicBezTo>
                  <a:lnTo>
                    <a:pt x="3168" y="7551"/>
                  </a:lnTo>
                  <a:cubicBezTo>
                    <a:pt x="3142" y="7532"/>
                    <a:pt x="3096" y="7512"/>
                    <a:pt x="3044" y="7486"/>
                  </a:cubicBezTo>
                  <a:cubicBezTo>
                    <a:pt x="3005" y="7460"/>
                    <a:pt x="2966" y="7440"/>
                    <a:pt x="2927" y="7427"/>
                  </a:cubicBezTo>
                  <a:close/>
                  <a:moveTo>
                    <a:pt x="3421" y="7525"/>
                  </a:moveTo>
                  <a:cubicBezTo>
                    <a:pt x="3382" y="7545"/>
                    <a:pt x="3350" y="7564"/>
                    <a:pt x="3317" y="7571"/>
                  </a:cubicBezTo>
                  <a:lnTo>
                    <a:pt x="3265" y="7571"/>
                  </a:lnTo>
                  <a:cubicBezTo>
                    <a:pt x="3265" y="7584"/>
                    <a:pt x="3259" y="7590"/>
                    <a:pt x="3252" y="7603"/>
                  </a:cubicBezTo>
                  <a:cubicBezTo>
                    <a:pt x="3246" y="7610"/>
                    <a:pt x="3239" y="7623"/>
                    <a:pt x="3239" y="7636"/>
                  </a:cubicBezTo>
                  <a:lnTo>
                    <a:pt x="3239" y="7662"/>
                  </a:lnTo>
                  <a:cubicBezTo>
                    <a:pt x="3252" y="7707"/>
                    <a:pt x="3272" y="7740"/>
                    <a:pt x="3291" y="7753"/>
                  </a:cubicBezTo>
                  <a:cubicBezTo>
                    <a:pt x="3317" y="7772"/>
                    <a:pt x="3350" y="7779"/>
                    <a:pt x="3402" y="7779"/>
                  </a:cubicBezTo>
                  <a:lnTo>
                    <a:pt x="3441" y="7740"/>
                  </a:lnTo>
                  <a:cubicBezTo>
                    <a:pt x="3460" y="7720"/>
                    <a:pt x="3473" y="7701"/>
                    <a:pt x="3486" y="7675"/>
                  </a:cubicBezTo>
                  <a:cubicBezTo>
                    <a:pt x="3499" y="7636"/>
                    <a:pt x="3512" y="7616"/>
                    <a:pt x="3525" y="7616"/>
                  </a:cubicBezTo>
                  <a:lnTo>
                    <a:pt x="3525" y="7590"/>
                  </a:lnTo>
                  <a:cubicBezTo>
                    <a:pt x="3519" y="7590"/>
                    <a:pt x="3512" y="7584"/>
                    <a:pt x="3499" y="7584"/>
                  </a:cubicBezTo>
                  <a:cubicBezTo>
                    <a:pt x="3480" y="7577"/>
                    <a:pt x="3467" y="7558"/>
                    <a:pt x="3460" y="7532"/>
                  </a:cubicBezTo>
                  <a:lnTo>
                    <a:pt x="3460" y="7525"/>
                  </a:lnTo>
                  <a:close/>
                  <a:moveTo>
                    <a:pt x="2582" y="7610"/>
                  </a:moveTo>
                  <a:cubicBezTo>
                    <a:pt x="2550" y="7688"/>
                    <a:pt x="2517" y="7766"/>
                    <a:pt x="2485" y="7844"/>
                  </a:cubicBezTo>
                  <a:lnTo>
                    <a:pt x="2530" y="7922"/>
                  </a:lnTo>
                  <a:cubicBezTo>
                    <a:pt x="2539" y="7926"/>
                    <a:pt x="2548" y="7928"/>
                    <a:pt x="2558" y="7928"/>
                  </a:cubicBezTo>
                  <a:cubicBezTo>
                    <a:pt x="2578" y="7928"/>
                    <a:pt x="2600" y="7920"/>
                    <a:pt x="2621" y="7902"/>
                  </a:cubicBezTo>
                  <a:cubicBezTo>
                    <a:pt x="2641" y="7889"/>
                    <a:pt x="2667" y="7863"/>
                    <a:pt x="2693" y="7824"/>
                  </a:cubicBezTo>
                  <a:lnTo>
                    <a:pt x="2745" y="7753"/>
                  </a:lnTo>
                  <a:cubicBezTo>
                    <a:pt x="2765" y="7733"/>
                    <a:pt x="2778" y="7714"/>
                    <a:pt x="2784" y="7701"/>
                  </a:cubicBezTo>
                  <a:lnTo>
                    <a:pt x="2797" y="7636"/>
                  </a:lnTo>
                  <a:lnTo>
                    <a:pt x="2797" y="7636"/>
                  </a:lnTo>
                  <a:cubicBezTo>
                    <a:pt x="2778" y="7649"/>
                    <a:pt x="2758" y="7655"/>
                    <a:pt x="2732" y="7655"/>
                  </a:cubicBezTo>
                  <a:cubicBezTo>
                    <a:pt x="2718" y="7657"/>
                    <a:pt x="2703" y="7659"/>
                    <a:pt x="2689" y="7659"/>
                  </a:cubicBezTo>
                  <a:cubicBezTo>
                    <a:pt x="2665" y="7659"/>
                    <a:pt x="2642" y="7654"/>
                    <a:pt x="2621" y="7642"/>
                  </a:cubicBezTo>
                  <a:cubicBezTo>
                    <a:pt x="2602" y="7636"/>
                    <a:pt x="2589" y="7623"/>
                    <a:pt x="2582" y="7610"/>
                  </a:cubicBezTo>
                  <a:close/>
                  <a:moveTo>
                    <a:pt x="2862" y="7727"/>
                  </a:moveTo>
                  <a:cubicBezTo>
                    <a:pt x="2856" y="7772"/>
                    <a:pt x="2849" y="7818"/>
                    <a:pt x="2856" y="7857"/>
                  </a:cubicBezTo>
                  <a:cubicBezTo>
                    <a:pt x="2856" y="7909"/>
                    <a:pt x="2862" y="7954"/>
                    <a:pt x="2882" y="7980"/>
                  </a:cubicBezTo>
                  <a:cubicBezTo>
                    <a:pt x="2907" y="8016"/>
                    <a:pt x="2937" y="8036"/>
                    <a:pt x="2972" y="8036"/>
                  </a:cubicBezTo>
                  <a:cubicBezTo>
                    <a:pt x="2980" y="8036"/>
                    <a:pt x="2989" y="8035"/>
                    <a:pt x="2999" y="8032"/>
                  </a:cubicBezTo>
                  <a:cubicBezTo>
                    <a:pt x="3025" y="8019"/>
                    <a:pt x="3057" y="7993"/>
                    <a:pt x="3083" y="7954"/>
                  </a:cubicBezTo>
                  <a:cubicBezTo>
                    <a:pt x="3109" y="7915"/>
                    <a:pt x="3122" y="7883"/>
                    <a:pt x="3129" y="7857"/>
                  </a:cubicBezTo>
                  <a:cubicBezTo>
                    <a:pt x="3142" y="7824"/>
                    <a:pt x="3148" y="7805"/>
                    <a:pt x="3161" y="7785"/>
                  </a:cubicBezTo>
                  <a:cubicBezTo>
                    <a:pt x="3168" y="7772"/>
                    <a:pt x="3174" y="7766"/>
                    <a:pt x="3187" y="7759"/>
                  </a:cubicBezTo>
                  <a:cubicBezTo>
                    <a:pt x="3181" y="7753"/>
                    <a:pt x="3181" y="7746"/>
                    <a:pt x="3174" y="7740"/>
                  </a:cubicBezTo>
                  <a:cubicBezTo>
                    <a:pt x="3168" y="7740"/>
                    <a:pt x="3161" y="7746"/>
                    <a:pt x="3155" y="7759"/>
                  </a:cubicBezTo>
                  <a:cubicBezTo>
                    <a:pt x="3135" y="7792"/>
                    <a:pt x="3103" y="7811"/>
                    <a:pt x="3057" y="7818"/>
                  </a:cubicBezTo>
                  <a:cubicBezTo>
                    <a:pt x="3047" y="7819"/>
                    <a:pt x="3036" y="7820"/>
                    <a:pt x="3026" y="7820"/>
                  </a:cubicBezTo>
                  <a:cubicBezTo>
                    <a:pt x="2997" y="7820"/>
                    <a:pt x="2969" y="7814"/>
                    <a:pt x="2940" y="7805"/>
                  </a:cubicBezTo>
                  <a:cubicBezTo>
                    <a:pt x="2914" y="7785"/>
                    <a:pt x="2882" y="7759"/>
                    <a:pt x="2862" y="7727"/>
                  </a:cubicBezTo>
                  <a:close/>
                  <a:moveTo>
                    <a:pt x="3525" y="7805"/>
                  </a:moveTo>
                  <a:lnTo>
                    <a:pt x="3519" y="7811"/>
                  </a:lnTo>
                  <a:cubicBezTo>
                    <a:pt x="3512" y="7818"/>
                    <a:pt x="3506" y="7824"/>
                    <a:pt x="3506" y="7831"/>
                  </a:cubicBezTo>
                  <a:cubicBezTo>
                    <a:pt x="3486" y="7850"/>
                    <a:pt x="3473" y="7863"/>
                    <a:pt x="3454" y="7870"/>
                  </a:cubicBezTo>
                  <a:cubicBezTo>
                    <a:pt x="3441" y="7873"/>
                    <a:pt x="3430" y="7875"/>
                    <a:pt x="3420" y="7875"/>
                  </a:cubicBezTo>
                  <a:cubicBezTo>
                    <a:pt x="3410" y="7875"/>
                    <a:pt x="3402" y="7873"/>
                    <a:pt x="3395" y="7870"/>
                  </a:cubicBezTo>
                  <a:lnTo>
                    <a:pt x="3369" y="7870"/>
                  </a:lnTo>
                  <a:cubicBezTo>
                    <a:pt x="3337" y="7870"/>
                    <a:pt x="3311" y="7863"/>
                    <a:pt x="3298" y="7850"/>
                  </a:cubicBezTo>
                  <a:cubicBezTo>
                    <a:pt x="3285" y="7850"/>
                    <a:pt x="3265" y="7844"/>
                    <a:pt x="3252" y="7837"/>
                  </a:cubicBezTo>
                  <a:lnTo>
                    <a:pt x="3252" y="7844"/>
                  </a:lnTo>
                  <a:cubicBezTo>
                    <a:pt x="3252" y="7909"/>
                    <a:pt x="3246" y="7954"/>
                    <a:pt x="3252" y="7967"/>
                  </a:cubicBezTo>
                  <a:cubicBezTo>
                    <a:pt x="3259" y="8019"/>
                    <a:pt x="3278" y="8058"/>
                    <a:pt x="3317" y="8078"/>
                  </a:cubicBezTo>
                  <a:cubicBezTo>
                    <a:pt x="3328" y="8081"/>
                    <a:pt x="3341" y="8082"/>
                    <a:pt x="3356" y="8082"/>
                  </a:cubicBezTo>
                  <a:cubicBezTo>
                    <a:pt x="3378" y="8082"/>
                    <a:pt x="3404" y="8079"/>
                    <a:pt x="3434" y="8071"/>
                  </a:cubicBezTo>
                  <a:cubicBezTo>
                    <a:pt x="3467" y="8058"/>
                    <a:pt x="3493" y="8045"/>
                    <a:pt x="3499" y="8039"/>
                  </a:cubicBezTo>
                  <a:cubicBezTo>
                    <a:pt x="3506" y="8032"/>
                    <a:pt x="3512" y="8026"/>
                    <a:pt x="3519" y="8019"/>
                  </a:cubicBezTo>
                  <a:lnTo>
                    <a:pt x="3525" y="7805"/>
                  </a:lnTo>
                  <a:close/>
                  <a:moveTo>
                    <a:pt x="2446" y="7915"/>
                  </a:moveTo>
                  <a:cubicBezTo>
                    <a:pt x="2407" y="7980"/>
                    <a:pt x="2361" y="8058"/>
                    <a:pt x="2309" y="8149"/>
                  </a:cubicBezTo>
                  <a:lnTo>
                    <a:pt x="2316" y="8156"/>
                  </a:lnTo>
                  <a:cubicBezTo>
                    <a:pt x="2330" y="8162"/>
                    <a:pt x="2344" y="8165"/>
                    <a:pt x="2356" y="8165"/>
                  </a:cubicBezTo>
                  <a:cubicBezTo>
                    <a:pt x="2372" y="8165"/>
                    <a:pt x="2386" y="8160"/>
                    <a:pt x="2400" y="8149"/>
                  </a:cubicBezTo>
                  <a:cubicBezTo>
                    <a:pt x="2420" y="8136"/>
                    <a:pt x="2433" y="8117"/>
                    <a:pt x="2452" y="8084"/>
                  </a:cubicBezTo>
                  <a:cubicBezTo>
                    <a:pt x="2465" y="8052"/>
                    <a:pt x="2472" y="8026"/>
                    <a:pt x="2478" y="8006"/>
                  </a:cubicBezTo>
                  <a:cubicBezTo>
                    <a:pt x="2478" y="7993"/>
                    <a:pt x="2485" y="7987"/>
                    <a:pt x="2485" y="7980"/>
                  </a:cubicBezTo>
                  <a:cubicBezTo>
                    <a:pt x="2478" y="7974"/>
                    <a:pt x="2472" y="7967"/>
                    <a:pt x="2465" y="7961"/>
                  </a:cubicBezTo>
                  <a:cubicBezTo>
                    <a:pt x="2459" y="7954"/>
                    <a:pt x="2452" y="7935"/>
                    <a:pt x="2446" y="7915"/>
                  </a:cubicBezTo>
                  <a:close/>
                  <a:moveTo>
                    <a:pt x="2765" y="7857"/>
                  </a:moveTo>
                  <a:cubicBezTo>
                    <a:pt x="2732" y="7922"/>
                    <a:pt x="2680" y="7967"/>
                    <a:pt x="2608" y="7987"/>
                  </a:cubicBezTo>
                  <a:cubicBezTo>
                    <a:pt x="2589" y="7993"/>
                    <a:pt x="2569" y="8000"/>
                    <a:pt x="2556" y="8000"/>
                  </a:cubicBezTo>
                  <a:lnTo>
                    <a:pt x="2550" y="8019"/>
                  </a:lnTo>
                  <a:cubicBezTo>
                    <a:pt x="2550" y="8052"/>
                    <a:pt x="2550" y="8078"/>
                    <a:pt x="2556" y="8104"/>
                  </a:cubicBezTo>
                  <a:cubicBezTo>
                    <a:pt x="2563" y="8156"/>
                    <a:pt x="2589" y="8195"/>
                    <a:pt x="2628" y="8214"/>
                  </a:cubicBezTo>
                  <a:cubicBezTo>
                    <a:pt x="2645" y="8226"/>
                    <a:pt x="2663" y="8231"/>
                    <a:pt x="2683" y="8231"/>
                  </a:cubicBezTo>
                  <a:cubicBezTo>
                    <a:pt x="2708" y="8231"/>
                    <a:pt x="2735" y="8222"/>
                    <a:pt x="2765" y="8208"/>
                  </a:cubicBezTo>
                  <a:cubicBezTo>
                    <a:pt x="2797" y="8182"/>
                    <a:pt x="2830" y="8149"/>
                    <a:pt x="2856" y="8097"/>
                  </a:cubicBezTo>
                  <a:lnTo>
                    <a:pt x="2856" y="8091"/>
                  </a:lnTo>
                  <a:cubicBezTo>
                    <a:pt x="2830" y="8071"/>
                    <a:pt x="2810" y="8045"/>
                    <a:pt x="2791" y="8006"/>
                  </a:cubicBezTo>
                  <a:cubicBezTo>
                    <a:pt x="2778" y="7980"/>
                    <a:pt x="2771" y="7935"/>
                    <a:pt x="2765" y="7857"/>
                  </a:cubicBezTo>
                  <a:close/>
                  <a:moveTo>
                    <a:pt x="3161" y="8000"/>
                  </a:moveTo>
                  <a:cubicBezTo>
                    <a:pt x="3129" y="8058"/>
                    <a:pt x="3096" y="8091"/>
                    <a:pt x="3057" y="8110"/>
                  </a:cubicBezTo>
                  <a:cubicBezTo>
                    <a:pt x="3044" y="8117"/>
                    <a:pt x="3012" y="8123"/>
                    <a:pt x="2979" y="8123"/>
                  </a:cubicBezTo>
                  <a:lnTo>
                    <a:pt x="2947" y="8123"/>
                  </a:lnTo>
                  <a:cubicBezTo>
                    <a:pt x="2947" y="8130"/>
                    <a:pt x="2940" y="8149"/>
                    <a:pt x="2934" y="8169"/>
                  </a:cubicBezTo>
                  <a:cubicBezTo>
                    <a:pt x="2934" y="8195"/>
                    <a:pt x="2934" y="8214"/>
                    <a:pt x="2940" y="8227"/>
                  </a:cubicBezTo>
                  <a:cubicBezTo>
                    <a:pt x="2953" y="8260"/>
                    <a:pt x="2979" y="8279"/>
                    <a:pt x="3025" y="8292"/>
                  </a:cubicBezTo>
                  <a:cubicBezTo>
                    <a:pt x="3041" y="8297"/>
                    <a:pt x="3057" y="8299"/>
                    <a:pt x="3073" y="8299"/>
                  </a:cubicBezTo>
                  <a:cubicBezTo>
                    <a:pt x="3102" y="8299"/>
                    <a:pt x="3132" y="8292"/>
                    <a:pt x="3161" y="8279"/>
                  </a:cubicBezTo>
                  <a:cubicBezTo>
                    <a:pt x="3207" y="8253"/>
                    <a:pt x="3239" y="8221"/>
                    <a:pt x="3259" y="8175"/>
                  </a:cubicBezTo>
                  <a:lnTo>
                    <a:pt x="3272" y="8156"/>
                  </a:lnTo>
                  <a:cubicBezTo>
                    <a:pt x="3207" y="8123"/>
                    <a:pt x="3174" y="8065"/>
                    <a:pt x="3161" y="8000"/>
                  </a:cubicBezTo>
                  <a:close/>
                  <a:moveTo>
                    <a:pt x="3519" y="8136"/>
                  </a:moveTo>
                  <a:cubicBezTo>
                    <a:pt x="3499" y="8149"/>
                    <a:pt x="3467" y="8162"/>
                    <a:pt x="3441" y="8169"/>
                  </a:cubicBezTo>
                  <a:cubicBezTo>
                    <a:pt x="3418" y="8173"/>
                    <a:pt x="3392" y="8178"/>
                    <a:pt x="3367" y="8178"/>
                  </a:cubicBezTo>
                  <a:cubicBezTo>
                    <a:pt x="3356" y="8178"/>
                    <a:pt x="3346" y="8177"/>
                    <a:pt x="3337" y="8175"/>
                  </a:cubicBezTo>
                  <a:cubicBezTo>
                    <a:pt x="3337" y="8175"/>
                    <a:pt x="3337" y="8182"/>
                    <a:pt x="3337" y="8182"/>
                  </a:cubicBezTo>
                  <a:cubicBezTo>
                    <a:pt x="3330" y="8260"/>
                    <a:pt x="3343" y="8318"/>
                    <a:pt x="3389" y="8357"/>
                  </a:cubicBezTo>
                  <a:cubicBezTo>
                    <a:pt x="3408" y="8383"/>
                    <a:pt x="3441" y="8396"/>
                    <a:pt x="3473" y="8396"/>
                  </a:cubicBezTo>
                  <a:cubicBezTo>
                    <a:pt x="3482" y="8398"/>
                    <a:pt x="3489" y="8399"/>
                    <a:pt x="3497" y="8399"/>
                  </a:cubicBezTo>
                  <a:cubicBezTo>
                    <a:pt x="3519" y="8399"/>
                    <a:pt x="3537" y="8392"/>
                    <a:pt x="3551" y="8377"/>
                  </a:cubicBezTo>
                  <a:lnTo>
                    <a:pt x="3545" y="8364"/>
                  </a:lnTo>
                  <a:cubicBezTo>
                    <a:pt x="3532" y="8312"/>
                    <a:pt x="3525" y="8240"/>
                    <a:pt x="3519" y="8136"/>
                  </a:cubicBezTo>
                  <a:close/>
                  <a:moveTo>
                    <a:pt x="2485" y="8156"/>
                  </a:moveTo>
                  <a:cubicBezTo>
                    <a:pt x="2465" y="8188"/>
                    <a:pt x="2426" y="8214"/>
                    <a:pt x="2381" y="8221"/>
                  </a:cubicBezTo>
                  <a:cubicBezTo>
                    <a:pt x="2342" y="8221"/>
                    <a:pt x="2309" y="8221"/>
                    <a:pt x="2277" y="8208"/>
                  </a:cubicBezTo>
                  <a:cubicBezTo>
                    <a:pt x="2264" y="8234"/>
                    <a:pt x="2244" y="8260"/>
                    <a:pt x="2231" y="8286"/>
                  </a:cubicBezTo>
                  <a:lnTo>
                    <a:pt x="2205" y="8325"/>
                  </a:lnTo>
                  <a:lnTo>
                    <a:pt x="2205" y="8331"/>
                  </a:lnTo>
                  <a:cubicBezTo>
                    <a:pt x="2231" y="8383"/>
                    <a:pt x="2270" y="8403"/>
                    <a:pt x="2322" y="8403"/>
                  </a:cubicBezTo>
                  <a:cubicBezTo>
                    <a:pt x="2374" y="8403"/>
                    <a:pt x="2413" y="8390"/>
                    <a:pt x="2452" y="8351"/>
                  </a:cubicBezTo>
                  <a:cubicBezTo>
                    <a:pt x="2478" y="8331"/>
                    <a:pt x="2511" y="8299"/>
                    <a:pt x="2550" y="8253"/>
                  </a:cubicBezTo>
                  <a:cubicBezTo>
                    <a:pt x="2524" y="8227"/>
                    <a:pt x="2504" y="8195"/>
                    <a:pt x="2485" y="8156"/>
                  </a:cubicBezTo>
                  <a:close/>
                  <a:moveTo>
                    <a:pt x="2862" y="8221"/>
                  </a:moveTo>
                  <a:cubicBezTo>
                    <a:pt x="2821" y="8277"/>
                    <a:pt x="2768" y="8305"/>
                    <a:pt x="2706" y="8305"/>
                  </a:cubicBezTo>
                  <a:cubicBezTo>
                    <a:pt x="2690" y="8305"/>
                    <a:pt x="2672" y="8303"/>
                    <a:pt x="2654" y="8299"/>
                  </a:cubicBezTo>
                  <a:cubicBezTo>
                    <a:pt x="2647" y="8299"/>
                    <a:pt x="2634" y="8299"/>
                    <a:pt x="2628" y="8292"/>
                  </a:cubicBezTo>
                  <a:cubicBezTo>
                    <a:pt x="2628" y="8299"/>
                    <a:pt x="2621" y="8299"/>
                    <a:pt x="2621" y="8299"/>
                  </a:cubicBezTo>
                  <a:cubicBezTo>
                    <a:pt x="2621" y="8331"/>
                    <a:pt x="2628" y="8357"/>
                    <a:pt x="2647" y="8383"/>
                  </a:cubicBezTo>
                  <a:cubicBezTo>
                    <a:pt x="2667" y="8409"/>
                    <a:pt x="2686" y="8429"/>
                    <a:pt x="2719" y="8436"/>
                  </a:cubicBezTo>
                  <a:cubicBezTo>
                    <a:pt x="2736" y="8441"/>
                    <a:pt x="2753" y="8444"/>
                    <a:pt x="2770" y="8444"/>
                  </a:cubicBezTo>
                  <a:cubicBezTo>
                    <a:pt x="2810" y="8444"/>
                    <a:pt x="2847" y="8427"/>
                    <a:pt x="2875" y="8390"/>
                  </a:cubicBezTo>
                  <a:cubicBezTo>
                    <a:pt x="2895" y="8364"/>
                    <a:pt x="2908" y="8344"/>
                    <a:pt x="2921" y="8331"/>
                  </a:cubicBezTo>
                  <a:cubicBezTo>
                    <a:pt x="2882" y="8305"/>
                    <a:pt x="2862" y="8266"/>
                    <a:pt x="2862" y="8221"/>
                  </a:cubicBezTo>
                  <a:close/>
                  <a:moveTo>
                    <a:pt x="2608" y="8461"/>
                  </a:moveTo>
                  <a:lnTo>
                    <a:pt x="2608" y="8461"/>
                  </a:lnTo>
                  <a:cubicBezTo>
                    <a:pt x="2608" y="8461"/>
                    <a:pt x="2608" y="8461"/>
                    <a:pt x="2608" y="8462"/>
                  </a:cubicBezTo>
                  <a:lnTo>
                    <a:pt x="2615" y="8462"/>
                  </a:lnTo>
                  <a:cubicBezTo>
                    <a:pt x="2613" y="8461"/>
                    <a:pt x="2610" y="8461"/>
                    <a:pt x="2608" y="8461"/>
                  </a:cubicBezTo>
                  <a:close/>
                  <a:moveTo>
                    <a:pt x="2934" y="8436"/>
                  </a:moveTo>
                  <a:cubicBezTo>
                    <a:pt x="2914" y="8462"/>
                    <a:pt x="2895" y="8481"/>
                    <a:pt x="2869" y="8494"/>
                  </a:cubicBezTo>
                  <a:cubicBezTo>
                    <a:pt x="2901" y="8501"/>
                    <a:pt x="2934" y="8514"/>
                    <a:pt x="2966" y="8527"/>
                  </a:cubicBezTo>
                  <a:cubicBezTo>
                    <a:pt x="2940" y="8488"/>
                    <a:pt x="2934" y="8462"/>
                    <a:pt x="2934" y="8436"/>
                  </a:cubicBezTo>
                  <a:close/>
                  <a:moveTo>
                    <a:pt x="3272" y="8279"/>
                  </a:moveTo>
                  <a:cubicBezTo>
                    <a:pt x="3230" y="8339"/>
                    <a:pt x="3167" y="8371"/>
                    <a:pt x="3081" y="8371"/>
                  </a:cubicBezTo>
                  <a:cubicBezTo>
                    <a:pt x="3073" y="8371"/>
                    <a:pt x="3065" y="8371"/>
                    <a:pt x="3057" y="8370"/>
                  </a:cubicBezTo>
                  <a:lnTo>
                    <a:pt x="3005" y="8370"/>
                  </a:lnTo>
                  <a:cubicBezTo>
                    <a:pt x="3005" y="8449"/>
                    <a:pt x="3031" y="8501"/>
                    <a:pt x="3090" y="8527"/>
                  </a:cubicBezTo>
                  <a:cubicBezTo>
                    <a:pt x="3104" y="8531"/>
                    <a:pt x="3119" y="8533"/>
                    <a:pt x="3133" y="8533"/>
                  </a:cubicBezTo>
                  <a:cubicBezTo>
                    <a:pt x="3164" y="8533"/>
                    <a:pt x="3195" y="8523"/>
                    <a:pt x="3226" y="8501"/>
                  </a:cubicBezTo>
                  <a:cubicBezTo>
                    <a:pt x="3252" y="8481"/>
                    <a:pt x="3285" y="8449"/>
                    <a:pt x="3317" y="8396"/>
                  </a:cubicBezTo>
                  <a:lnTo>
                    <a:pt x="3317" y="8390"/>
                  </a:lnTo>
                  <a:cubicBezTo>
                    <a:pt x="3291" y="8364"/>
                    <a:pt x="3278" y="8325"/>
                    <a:pt x="3272" y="8279"/>
                  </a:cubicBezTo>
                  <a:close/>
                  <a:moveTo>
                    <a:pt x="2550" y="8351"/>
                  </a:moveTo>
                  <a:cubicBezTo>
                    <a:pt x="2504" y="8409"/>
                    <a:pt x="2446" y="8449"/>
                    <a:pt x="2374" y="8468"/>
                  </a:cubicBezTo>
                  <a:cubicBezTo>
                    <a:pt x="2353" y="8470"/>
                    <a:pt x="2334" y="8472"/>
                    <a:pt x="2317" y="8472"/>
                  </a:cubicBezTo>
                  <a:cubicBezTo>
                    <a:pt x="2287" y="8472"/>
                    <a:pt x="2262" y="8467"/>
                    <a:pt x="2238" y="8455"/>
                  </a:cubicBezTo>
                  <a:cubicBezTo>
                    <a:pt x="2199" y="8436"/>
                    <a:pt x="2179" y="8416"/>
                    <a:pt x="2166" y="8390"/>
                  </a:cubicBezTo>
                  <a:lnTo>
                    <a:pt x="2082" y="8533"/>
                  </a:lnTo>
                  <a:cubicBezTo>
                    <a:pt x="2242" y="8482"/>
                    <a:pt x="2397" y="8460"/>
                    <a:pt x="2551" y="8460"/>
                  </a:cubicBezTo>
                  <a:cubicBezTo>
                    <a:pt x="2570" y="8460"/>
                    <a:pt x="2589" y="8461"/>
                    <a:pt x="2608" y="8461"/>
                  </a:cubicBezTo>
                  <a:lnTo>
                    <a:pt x="2608" y="8461"/>
                  </a:lnTo>
                  <a:cubicBezTo>
                    <a:pt x="2576" y="8429"/>
                    <a:pt x="2556" y="8396"/>
                    <a:pt x="2550" y="8351"/>
                  </a:cubicBezTo>
                  <a:close/>
                  <a:moveTo>
                    <a:pt x="3584" y="8449"/>
                  </a:moveTo>
                  <a:cubicBezTo>
                    <a:pt x="3551" y="8462"/>
                    <a:pt x="3519" y="8475"/>
                    <a:pt x="3486" y="8475"/>
                  </a:cubicBezTo>
                  <a:cubicBezTo>
                    <a:pt x="3454" y="8475"/>
                    <a:pt x="3428" y="8468"/>
                    <a:pt x="3395" y="8455"/>
                  </a:cubicBezTo>
                  <a:cubicBezTo>
                    <a:pt x="3395" y="8462"/>
                    <a:pt x="3395" y="8475"/>
                    <a:pt x="3389" y="8488"/>
                  </a:cubicBezTo>
                  <a:cubicBezTo>
                    <a:pt x="3382" y="8520"/>
                    <a:pt x="3389" y="8553"/>
                    <a:pt x="3402" y="8585"/>
                  </a:cubicBezTo>
                  <a:cubicBezTo>
                    <a:pt x="3415" y="8611"/>
                    <a:pt x="3434" y="8637"/>
                    <a:pt x="3460" y="8657"/>
                  </a:cubicBezTo>
                  <a:cubicBezTo>
                    <a:pt x="3484" y="8666"/>
                    <a:pt x="3508" y="8672"/>
                    <a:pt x="3532" y="8672"/>
                  </a:cubicBezTo>
                  <a:cubicBezTo>
                    <a:pt x="3541" y="8672"/>
                    <a:pt x="3549" y="8671"/>
                    <a:pt x="3558" y="8670"/>
                  </a:cubicBezTo>
                  <a:cubicBezTo>
                    <a:pt x="3590" y="8663"/>
                    <a:pt x="3617" y="8644"/>
                    <a:pt x="3636" y="8618"/>
                  </a:cubicBezTo>
                  <a:cubicBezTo>
                    <a:pt x="3649" y="8611"/>
                    <a:pt x="3656" y="8598"/>
                    <a:pt x="3662" y="8592"/>
                  </a:cubicBezTo>
                  <a:cubicBezTo>
                    <a:pt x="3623" y="8520"/>
                    <a:pt x="3597" y="8481"/>
                    <a:pt x="3597" y="8481"/>
                  </a:cubicBezTo>
                  <a:cubicBezTo>
                    <a:pt x="3590" y="8468"/>
                    <a:pt x="3590" y="8455"/>
                    <a:pt x="3584" y="8449"/>
                  </a:cubicBezTo>
                  <a:close/>
                  <a:moveTo>
                    <a:pt x="9997" y="4618"/>
                  </a:moveTo>
                  <a:cubicBezTo>
                    <a:pt x="9762" y="4722"/>
                    <a:pt x="9535" y="4846"/>
                    <a:pt x="9320" y="4982"/>
                  </a:cubicBezTo>
                  <a:cubicBezTo>
                    <a:pt x="9262" y="5021"/>
                    <a:pt x="9223" y="5047"/>
                    <a:pt x="9184" y="5073"/>
                  </a:cubicBezTo>
                  <a:cubicBezTo>
                    <a:pt x="9203" y="5086"/>
                    <a:pt x="9223" y="5106"/>
                    <a:pt x="9242" y="5132"/>
                  </a:cubicBezTo>
                  <a:cubicBezTo>
                    <a:pt x="9437" y="5340"/>
                    <a:pt x="9554" y="5613"/>
                    <a:pt x="9587" y="5951"/>
                  </a:cubicBezTo>
                  <a:cubicBezTo>
                    <a:pt x="9606" y="6198"/>
                    <a:pt x="9574" y="6497"/>
                    <a:pt x="9489" y="6849"/>
                  </a:cubicBezTo>
                  <a:cubicBezTo>
                    <a:pt x="9457" y="7005"/>
                    <a:pt x="9411" y="7128"/>
                    <a:pt x="9359" y="7226"/>
                  </a:cubicBezTo>
                  <a:cubicBezTo>
                    <a:pt x="9281" y="7369"/>
                    <a:pt x="9171" y="7499"/>
                    <a:pt x="9015" y="7616"/>
                  </a:cubicBezTo>
                  <a:cubicBezTo>
                    <a:pt x="8826" y="7759"/>
                    <a:pt x="8559" y="7883"/>
                    <a:pt x="8228" y="7987"/>
                  </a:cubicBezTo>
                  <a:cubicBezTo>
                    <a:pt x="7859" y="8102"/>
                    <a:pt x="7528" y="8162"/>
                    <a:pt x="7234" y="8162"/>
                  </a:cubicBezTo>
                  <a:cubicBezTo>
                    <a:pt x="7180" y="8162"/>
                    <a:pt x="7128" y="8160"/>
                    <a:pt x="7076" y="8156"/>
                  </a:cubicBezTo>
                  <a:cubicBezTo>
                    <a:pt x="6875" y="8149"/>
                    <a:pt x="6686" y="8104"/>
                    <a:pt x="6511" y="8032"/>
                  </a:cubicBezTo>
                  <a:cubicBezTo>
                    <a:pt x="6446" y="8006"/>
                    <a:pt x="6387" y="7980"/>
                    <a:pt x="6335" y="7948"/>
                  </a:cubicBezTo>
                  <a:cubicBezTo>
                    <a:pt x="6335" y="7948"/>
                    <a:pt x="6329" y="7948"/>
                    <a:pt x="6329" y="7954"/>
                  </a:cubicBezTo>
                  <a:lnTo>
                    <a:pt x="6211" y="8136"/>
                  </a:lnTo>
                  <a:cubicBezTo>
                    <a:pt x="6166" y="8188"/>
                    <a:pt x="6101" y="8260"/>
                    <a:pt x="6016" y="8344"/>
                  </a:cubicBezTo>
                  <a:lnTo>
                    <a:pt x="5678" y="8637"/>
                  </a:lnTo>
                  <a:cubicBezTo>
                    <a:pt x="5672" y="8644"/>
                    <a:pt x="5652" y="8650"/>
                    <a:pt x="5633" y="8657"/>
                  </a:cubicBezTo>
                  <a:lnTo>
                    <a:pt x="5607" y="8676"/>
                  </a:lnTo>
                  <a:lnTo>
                    <a:pt x="5581" y="8683"/>
                  </a:lnTo>
                  <a:lnTo>
                    <a:pt x="5516" y="8689"/>
                  </a:lnTo>
                  <a:cubicBezTo>
                    <a:pt x="5490" y="8689"/>
                    <a:pt x="5477" y="8689"/>
                    <a:pt x="5470" y="8683"/>
                  </a:cubicBezTo>
                  <a:cubicBezTo>
                    <a:pt x="5457" y="8663"/>
                    <a:pt x="5464" y="8650"/>
                    <a:pt x="5483" y="8631"/>
                  </a:cubicBezTo>
                  <a:cubicBezTo>
                    <a:pt x="5490" y="8631"/>
                    <a:pt x="5503" y="8624"/>
                    <a:pt x="5529" y="8618"/>
                  </a:cubicBezTo>
                  <a:cubicBezTo>
                    <a:pt x="5587" y="8611"/>
                    <a:pt x="5633" y="8598"/>
                    <a:pt x="5659" y="8579"/>
                  </a:cubicBezTo>
                  <a:lnTo>
                    <a:pt x="5977" y="8299"/>
                  </a:lnTo>
                  <a:cubicBezTo>
                    <a:pt x="6101" y="8188"/>
                    <a:pt x="6198" y="8058"/>
                    <a:pt x="6276" y="7909"/>
                  </a:cubicBezTo>
                  <a:cubicBezTo>
                    <a:pt x="6185" y="7850"/>
                    <a:pt x="6101" y="7785"/>
                    <a:pt x="6029" y="7707"/>
                  </a:cubicBezTo>
                  <a:cubicBezTo>
                    <a:pt x="5945" y="7610"/>
                    <a:pt x="5854" y="7473"/>
                    <a:pt x="5756" y="7291"/>
                  </a:cubicBezTo>
                  <a:cubicBezTo>
                    <a:pt x="5737" y="7284"/>
                    <a:pt x="5711" y="7278"/>
                    <a:pt x="5678" y="7265"/>
                  </a:cubicBezTo>
                  <a:cubicBezTo>
                    <a:pt x="5600" y="7239"/>
                    <a:pt x="5490" y="7219"/>
                    <a:pt x="5346" y="7213"/>
                  </a:cubicBezTo>
                  <a:lnTo>
                    <a:pt x="5242" y="7206"/>
                  </a:lnTo>
                  <a:lnTo>
                    <a:pt x="5177" y="7206"/>
                  </a:lnTo>
                  <a:lnTo>
                    <a:pt x="5197" y="7219"/>
                  </a:lnTo>
                  <a:cubicBezTo>
                    <a:pt x="5203" y="7232"/>
                    <a:pt x="5190" y="7245"/>
                    <a:pt x="5177" y="7271"/>
                  </a:cubicBezTo>
                  <a:lnTo>
                    <a:pt x="5171" y="7297"/>
                  </a:lnTo>
                  <a:lnTo>
                    <a:pt x="5164" y="7310"/>
                  </a:lnTo>
                  <a:cubicBezTo>
                    <a:pt x="5158" y="7317"/>
                    <a:pt x="5158" y="7323"/>
                    <a:pt x="5158" y="7330"/>
                  </a:cubicBezTo>
                  <a:cubicBezTo>
                    <a:pt x="5158" y="7343"/>
                    <a:pt x="5158" y="7349"/>
                    <a:pt x="5151" y="7356"/>
                  </a:cubicBezTo>
                  <a:lnTo>
                    <a:pt x="5125" y="7356"/>
                  </a:lnTo>
                  <a:cubicBezTo>
                    <a:pt x="5119" y="7369"/>
                    <a:pt x="5112" y="7382"/>
                    <a:pt x="5106" y="7401"/>
                  </a:cubicBezTo>
                  <a:lnTo>
                    <a:pt x="5080" y="7479"/>
                  </a:lnTo>
                  <a:lnTo>
                    <a:pt x="5073" y="7551"/>
                  </a:lnTo>
                  <a:lnTo>
                    <a:pt x="5073" y="7623"/>
                  </a:lnTo>
                  <a:lnTo>
                    <a:pt x="5054" y="7675"/>
                  </a:lnTo>
                  <a:lnTo>
                    <a:pt x="5054" y="7714"/>
                  </a:lnTo>
                  <a:cubicBezTo>
                    <a:pt x="5054" y="7720"/>
                    <a:pt x="5047" y="7733"/>
                    <a:pt x="5041" y="7753"/>
                  </a:cubicBezTo>
                  <a:lnTo>
                    <a:pt x="5041" y="7818"/>
                  </a:lnTo>
                  <a:lnTo>
                    <a:pt x="5021" y="7902"/>
                  </a:lnTo>
                  <a:cubicBezTo>
                    <a:pt x="5015" y="7935"/>
                    <a:pt x="5021" y="7987"/>
                    <a:pt x="5041" y="8065"/>
                  </a:cubicBezTo>
                  <a:cubicBezTo>
                    <a:pt x="5041" y="8104"/>
                    <a:pt x="5041" y="8130"/>
                    <a:pt x="5047" y="8136"/>
                  </a:cubicBezTo>
                  <a:lnTo>
                    <a:pt x="5060" y="8169"/>
                  </a:lnTo>
                  <a:cubicBezTo>
                    <a:pt x="5060" y="8182"/>
                    <a:pt x="5067" y="8201"/>
                    <a:pt x="5060" y="8227"/>
                  </a:cubicBezTo>
                  <a:cubicBezTo>
                    <a:pt x="5060" y="8240"/>
                    <a:pt x="5067" y="8266"/>
                    <a:pt x="5086" y="8312"/>
                  </a:cubicBezTo>
                  <a:cubicBezTo>
                    <a:pt x="5099" y="8351"/>
                    <a:pt x="5099" y="8377"/>
                    <a:pt x="5086" y="8396"/>
                  </a:cubicBezTo>
                  <a:cubicBezTo>
                    <a:pt x="5080" y="8403"/>
                    <a:pt x="5080" y="8403"/>
                    <a:pt x="5073" y="8403"/>
                  </a:cubicBezTo>
                  <a:cubicBezTo>
                    <a:pt x="5164" y="8468"/>
                    <a:pt x="5288" y="8559"/>
                    <a:pt x="5444" y="8670"/>
                  </a:cubicBezTo>
                  <a:cubicBezTo>
                    <a:pt x="5470" y="8689"/>
                    <a:pt x="5490" y="8715"/>
                    <a:pt x="5503" y="8735"/>
                  </a:cubicBezTo>
                  <a:cubicBezTo>
                    <a:pt x="6276" y="8644"/>
                    <a:pt x="7057" y="8520"/>
                    <a:pt x="7831" y="8364"/>
                  </a:cubicBezTo>
                  <a:cubicBezTo>
                    <a:pt x="7980" y="8331"/>
                    <a:pt x="8098" y="8305"/>
                    <a:pt x="8169" y="8279"/>
                  </a:cubicBezTo>
                  <a:cubicBezTo>
                    <a:pt x="8312" y="8234"/>
                    <a:pt x="8481" y="8136"/>
                    <a:pt x="8683" y="8006"/>
                  </a:cubicBezTo>
                  <a:lnTo>
                    <a:pt x="9034" y="7753"/>
                  </a:lnTo>
                  <a:cubicBezTo>
                    <a:pt x="9314" y="7564"/>
                    <a:pt x="9600" y="7395"/>
                    <a:pt x="9893" y="7245"/>
                  </a:cubicBezTo>
                  <a:cubicBezTo>
                    <a:pt x="9893" y="7213"/>
                    <a:pt x="9899" y="7187"/>
                    <a:pt x="9906" y="7180"/>
                  </a:cubicBezTo>
                  <a:lnTo>
                    <a:pt x="9925" y="7122"/>
                  </a:lnTo>
                  <a:cubicBezTo>
                    <a:pt x="9932" y="7083"/>
                    <a:pt x="9945" y="7050"/>
                    <a:pt x="9951" y="7031"/>
                  </a:cubicBezTo>
                  <a:cubicBezTo>
                    <a:pt x="9919" y="7031"/>
                    <a:pt x="9886" y="7024"/>
                    <a:pt x="9847" y="7018"/>
                  </a:cubicBezTo>
                  <a:cubicBezTo>
                    <a:pt x="9769" y="7011"/>
                    <a:pt x="9723" y="6985"/>
                    <a:pt x="9704" y="6959"/>
                  </a:cubicBezTo>
                  <a:cubicBezTo>
                    <a:pt x="9691" y="6933"/>
                    <a:pt x="9684" y="6901"/>
                    <a:pt x="9684" y="6855"/>
                  </a:cubicBezTo>
                  <a:cubicBezTo>
                    <a:pt x="9678" y="6654"/>
                    <a:pt x="9684" y="6504"/>
                    <a:pt x="9697" y="6406"/>
                  </a:cubicBezTo>
                  <a:lnTo>
                    <a:pt x="9736" y="6211"/>
                  </a:lnTo>
                  <a:cubicBezTo>
                    <a:pt x="9847" y="5808"/>
                    <a:pt x="9919" y="5502"/>
                    <a:pt x="9958" y="5294"/>
                  </a:cubicBezTo>
                  <a:cubicBezTo>
                    <a:pt x="10003" y="5034"/>
                    <a:pt x="10016" y="4807"/>
                    <a:pt x="9997" y="4618"/>
                  </a:cubicBezTo>
                  <a:close/>
                  <a:moveTo>
                    <a:pt x="3304" y="8546"/>
                  </a:moveTo>
                  <a:cubicBezTo>
                    <a:pt x="3265" y="8579"/>
                    <a:pt x="3226" y="8605"/>
                    <a:pt x="3187" y="8611"/>
                  </a:cubicBezTo>
                  <a:cubicBezTo>
                    <a:pt x="3259" y="8650"/>
                    <a:pt x="3324" y="8696"/>
                    <a:pt x="3389" y="8748"/>
                  </a:cubicBezTo>
                  <a:cubicBezTo>
                    <a:pt x="3434" y="8780"/>
                    <a:pt x="3480" y="8826"/>
                    <a:pt x="3519" y="8865"/>
                  </a:cubicBezTo>
                  <a:lnTo>
                    <a:pt x="3512" y="8780"/>
                  </a:lnTo>
                  <a:cubicBezTo>
                    <a:pt x="3512" y="8767"/>
                    <a:pt x="3512" y="8761"/>
                    <a:pt x="3519" y="8748"/>
                  </a:cubicBezTo>
                  <a:cubicBezTo>
                    <a:pt x="3499" y="8748"/>
                    <a:pt x="3486" y="8748"/>
                    <a:pt x="3467" y="8741"/>
                  </a:cubicBezTo>
                  <a:cubicBezTo>
                    <a:pt x="3421" y="8735"/>
                    <a:pt x="3389" y="8709"/>
                    <a:pt x="3356" y="8670"/>
                  </a:cubicBezTo>
                  <a:cubicBezTo>
                    <a:pt x="3324" y="8631"/>
                    <a:pt x="3311" y="8592"/>
                    <a:pt x="3304" y="8546"/>
                  </a:cubicBezTo>
                  <a:close/>
                  <a:moveTo>
                    <a:pt x="3714" y="8670"/>
                  </a:moveTo>
                  <a:cubicBezTo>
                    <a:pt x="3682" y="8702"/>
                    <a:pt x="3649" y="8722"/>
                    <a:pt x="3610" y="8741"/>
                  </a:cubicBezTo>
                  <a:cubicBezTo>
                    <a:pt x="3597" y="8741"/>
                    <a:pt x="3590" y="8741"/>
                    <a:pt x="3584" y="8748"/>
                  </a:cubicBezTo>
                  <a:cubicBezTo>
                    <a:pt x="3584" y="8761"/>
                    <a:pt x="3590" y="8780"/>
                    <a:pt x="3597" y="8800"/>
                  </a:cubicBezTo>
                  <a:lnTo>
                    <a:pt x="3610" y="8839"/>
                  </a:lnTo>
                  <a:cubicBezTo>
                    <a:pt x="3617" y="8858"/>
                    <a:pt x="3623" y="8878"/>
                    <a:pt x="3630" y="8891"/>
                  </a:cubicBezTo>
                  <a:cubicBezTo>
                    <a:pt x="3643" y="8917"/>
                    <a:pt x="3649" y="8930"/>
                    <a:pt x="3649" y="8936"/>
                  </a:cubicBezTo>
                  <a:lnTo>
                    <a:pt x="3649" y="8943"/>
                  </a:lnTo>
                  <a:cubicBezTo>
                    <a:pt x="3669" y="8930"/>
                    <a:pt x="3695" y="8923"/>
                    <a:pt x="3727" y="8917"/>
                  </a:cubicBezTo>
                  <a:cubicBezTo>
                    <a:pt x="3773" y="8904"/>
                    <a:pt x="3818" y="8897"/>
                    <a:pt x="3877" y="8891"/>
                  </a:cubicBezTo>
                  <a:lnTo>
                    <a:pt x="3870" y="8884"/>
                  </a:lnTo>
                  <a:cubicBezTo>
                    <a:pt x="3851" y="8865"/>
                    <a:pt x="3825" y="8832"/>
                    <a:pt x="3792" y="8787"/>
                  </a:cubicBezTo>
                  <a:lnTo>
                    <a:pt x="3714" y="8670"/>
                  </a:lnTo>
                  <a:close/>
                  <a:moveTo>
                    <a:pt x="5555" y="8969"/>
                  </a:moveTo>
                  <a:cubicBezTo>
                    <a:pt x="5496" y="8975"/>
                    <a:pt x="5431" y="8982"/>
                    <a:pt x="5372" y="8988"/>
                  </a:cubicBezTo>
                  <a:cubicBezTo>
                    <a:pt x="5470" y="9151"/>
                    <a:pt x="5548" y="9320"/>
                    <a:pt x="5600" y="9509"/>
                  </a:cubicBezTo>
                  <a:cubicBezTo>
                    <a:pt x="5626" y="9593"/>
                    <a:pt x="5665" y="9756"/>
                    <a:pt x="5711" y="9996"/>
                  </a:cubicBezTo>
                  <a:cubicBezTo>
                    <a:pt x="5737" y="10159"/>
                    <a:pt x="5750" y="10283"/>
                    <a:pt x="5743" y="10367"/>
                  </a:cubicBezTo>
                  <a:cubicBezTo>
                    <a:pt x="5743" y="10387"/>
                    <a:pt x="5737" y="10445"/>
                    <a:pt x="5724" y="10536"/>
                  </a:cubicBezTo>
                  <a:lnTo>
                    <a:pt x="5698" y="10705"/>
                  </a:lnTo>
                  <a:cubicBezTo>
                    <a:pt x="5691" y="10777"/>
                    <a:pt x="5678" y="10829"/>
                    <a:pt x="5659" y="10855"/>
                  </a:cubicBezTo>
                  <a:cubicBezTo>
                    <a:pt x="5646" y="10874"/>
                    <a:pt x="5633" y="10894"/>
                    <a:pt x="5607" y="10933"/>
                  </a:cubicBezTo>
                  <a:lnTo>
                    <a:pt x="5659" y="10946"/>
                  </a:lnTo>
                  <a:cubicBezTo>
                    <a:pt x="5711" y="10965"/>
                    <a:pt x="5769" y="10978"/>
                    <a:pt x="5821" y="10998"/>
                  </a:cubicBezTo>
                  <a:cubicBezTo>
                    <a:pt x="5834" y="10842"/>
                    <a:pt x="5854" y="10686"/>
                    <a:pt x="5880" y="10530"/>
                  </a:cubicBezTo>
                  <a:cubicBezTo>
                    <a:pt x="5893" y="10445"/>
                    <a:pt x="5899" y="10387"/>
                    <a:pt x="5906" y="10354"/>
                  </a:cubicBezTo>
                  <a:cubicBezTo>
                    <a:pt x="5906" y="10302"/>
                    <a:pt x="5899" y="10250"/>
                    <a:pt x="5893" y="10191"/>
                  </a:cubicBezTo>
                  <a:lnTo>
                    <a:pt x="5821" y="9645"/>
                  </a:lnTo>
                  <a:cubicBezTo>
                    <a:pt x="5795" y="9541"/>
                    <a:pt x="5743" y="9379"/>
                    <a:pt x="5652" y="9151"/>
                  </a:cubicBezTo>
                  <a:cubicBezTo>
                    <a:pt x="5620" y="9079"/>
                    <a:pt x="5587" y="9014"/>
                    <a:pt x="5555" y="8969"/>
                  </a:cubicBezTo>
                  <a:close/>
                  <a:moveTo>
                    <a:pt x="3680" y="10777"/>
                  </a:moveTo>
                  <a:cubicBezTo>
                    <a:pt x="3658" y="10777"/>
                    <a:pt x="3641" y="10781"/>
                    <a:pt x="3630" y="10790"/>
                  </a:cubicBezTo>
                  <a:cubicBezTo>
                    <a:pt x="3623" y="10790"/>
                    <a:pt x="3617" y="10796"/>
                    <a:pt x="3617" y="10803"/>
                  </a:cubicBezTo>
                  <a:cubicBezTo>
                    <a:pt x="3617" y="10900"/>
                    <a:pt x="3643" y="10959"/>
                    <a:pt x="3695" y="10985"/>
                  </a:cubicBezTo>
                  <a:cubicBezTo>
                    <a:pt x="3710" y="10994"/>
                    <a:pt x="3728" y="10998"/>
                    <a:pt x="3748" y="10998"/>
                  </a:cubicBezTo>
                  <a:cubicBezTo>
                    <a:pt x="3786" y="10998"/>
                    <a:pt x="3832" y="10982"/>
                    <a:pt x="3883" y="10952"/>
                  </a:cubicBezTo>
                  <a:cubicBezTo>
                    <a:pt x="3935" y="10926"/>
                    <a:pt x="3968" y="10900"/>
                    <a:pt x="3974" y="10868"/>
                  </a:cubicBezTo>
                  <a:cubicBezTo>
                    <a:pt x="3974" y="10848"/>
                    <a:pt x="3981" y="10829"/>
                    <a:pt x="3981" y="10822"/>
                  </a:cubicBezTo>
                  <a:cubicBezTo>
                    <a:pt x="3987" y="10809"/>
                    <a:pt x="4000" y="10803"/>
                    <a:pt x="4013" y="10803"/>
                  </a:cubicBezTo>
                  <a:lnTo>
                    <a:pt x="3955" y="10803"/>
                  </a:lnTo>
                  <a:cubicBezTo>
                    <a:pt x="3883" y="10803"/>
                    <a:pt x="3825" y="10796"/>
                    <a:pt x="3779" y="10790"/>
                  </a:cubicBezTo>
                  <a:cubicBezTo>
                    <a:pt x="3740" y="10783"/>
                    <a:pt x="3706" y="10777"/>
                    <a:pt x="3680" y="10777"/>
                  </a:cubicBezTo>
                  <a:close/>
                  <a:moveTo>
                    <a:pt x="4130" y="10796"/>
                  </a:moveTo>
                  <a:cubicBezTo>
                    <a:pt x="4098" y="10796"/>
                    <a:pt x="4072" y="10796"/>
                    <a:pt x="4046" y="10803"/>
                  </a:cubicBezTo>
                  <a:cubicBezTo>
                    <a:pt x="4059" y="10803"/>
                    <a:pt x="4065" y="10809"/>
                    <a:pt x="4072" y="10822"/>
                  </a:cubicBezTo>
                  <a:cubicBezTo>
                    <a:pt x="4078" y="10842"/>
                    <a:pt x="4072" y="10861"/>
                    <a:pt x="4065" y="10881"/>
                  </a:cubicBezTo>
                  <a:cubicBezTo>
                    <a:pt x="4052" y="10972"/>
                    <a:pt x="4072" y="11037"/>
                    <a:pt x="4117" y="11069"/>
                  </a:cubicBezTo>
                  <a:cubicBezTo>
                    <a:pt x="4137" y="11084"/>
                    <a:pt x="4164" y="11091"/>
                    <a:pt x="4195" y="11091"/>
                  </a:cubicBezTo>
                  <a:cubicBezTo>
                    <a:pt x="4205" y="11091"/>
                    <a:pt x="4216" y="11091"/>
                    <a:pt x="4228" y="11089"/>
                  </a:cubicBezTo>
                  <a:cubicBezTo>
                    <a:pt x="4332" y="11076"/>
                    <a:pt x="4416" y="10998"/>
                    <a:pt x="4488" y="10861"/>
                  </a:cubicBezTo>
                  <a:cubicBezTo>
                    <a:pt x="4488" y="10855"/>
                    <a:pt x="4494" y="10855"/>
                    <a:pt x="4494" y="10855"/>
                  </a:cubicBezTo>
                  <a:cubicBezTo>
                    <a:pt x="4351" y="10816"/>
                    <a:pt x="4234" y="10796"/>
                    <a:pt x="4130" y="10796"/>
                  </a:cubicBezTo>
                  <a:close/>
                  <a:moveTo>
                    <a:pt x="5054" y="11017"/>
                  </a:moveTo>
                  <a:cubicBezTo>
                    <a:pt x="5054" y="11024"/>
                    <a:pt x="5054" y="11030"/>
                    <a:pt x="5060" y="11030"/>
                  </a:cubicBezTo>
                  <a:cubicBezTo>
                    <a:pt x="5067" y="11063"/>
                    <a:pt x="5106" y="11082"/>
                    <a:pt x="5164" y="11095"/>
                  </a:cubicBezTo>
                  <a:cubicBezTo>
                    <a:pt x="5190" y="11105"/>
                    <a:pt x="5213" y="11110"/>
                    <a:pt x="5232" y="11110"/>
                  </a:cubicBezTo>
                  <a:cubicBezTo>
                    <a:pt x="5251" y="11110"/>
                    <a:pt x="5265" y="11105"/>
                    <a:pt x="5275" y="11095"/>
                  </a:cubicBezTo>
                  <a:cubicBezTo>
                    <a:pt x="5281" y="11095"/>
                    <a:pt x="5281" y="11095"/>
                    <a:pt x="5294" y="11089"/>
                  </a:cubicBezTo>
                  <a:cubicBezTo>
                    <a:pt x="5203" y="11063"/>
                    <a:pt x="5125" y="11037"/>
                    <a:pt x="5054" y="11017"/>
                  </a:cubicBezTo>
                  <a:close/>
                  <a:moveTo>
                    <a:pt x="4599" y="10874"/>
                  </a:moveTo>
                  <a:cubicBezTo>
                    <a:pt x="4599" y="10887"/>
                    <a:pt x="4592" y="10907"/>
                    <a:pt x="4592" y="10933"/>
                  </a:cubicBezTo>
                  <a:cubicBezTo>
                    <a:pt x="4586" y="10972"/>
                    <a:pt x="4592" y="11011"/>
                    <a:pt x="4618" y="11050"/>
                  </a:cubicBezTo>
                  <a:cubicBezTo>
                    <a:pt x="4644" y="11089"/>
                    <a:pt x="4677" y="11108"/>
                    <a:pt x="4716" y="11121"/>
                  </a:cubicBezTo>
                  <a:cubicBezTo>
                    <a:pt x="4731" y="11126"/>
                    <a:pt x="4745" y="11129"/>
                    <a:pt x="4760" y="11129"/>
                  </a:cubicBezTo>
                  <a:cubicBezTo>
                    <a:pt x="4784" y="11129"/>
                    <a:pt x="4809" y="11123"/>
                    <a:pt x="4833" y="11115"/>
                  </a:cubicBezTo>
                  <a:cubicBezTo>
                    <a:pt x="4872" y="11089"/>
                    <a:pt x="4904" y="11063"/>
                    <a:pt x="4917" y="11024"/>
                  </a:cubicBezTo>
                  <a:cubicBezTo>
                    <a:pt x="4924" y="11011"/>
                    <a:pt x="4930" y="10991"/>
                    <a:pt x="4930" y="10978"/>
                  </a:cubicBezTo>
                  <a:cubicBezTo>
                    <a:pt x="4768" y="10926"/>
                    <a:pt x="4657" y="10894"/>
                    <a:pt x="4599" y="10874"/>
                  </a:cubicBezTo>
                  <a:close/>
                  <a:moveTo>
                    <a:pt x="3564" y="10874"/>
                  </a:moveTo>
                  <a:cubicBezTo>
                    <a:pt x="3564" y="10881"/>
                    <a:pt x="3558" y="10894"/>
                    <a:pt x="3551" y="10900"/>
                  </a:cubicBezTo>
                  <a:cubicBezTo>
                    <a:pt x="3512" y="10998"/>
                    <a:pt x="3480" y="11095"/>
                    <a:pt x="3447" y="11193"/>
                  </a:cubicBezTo>
                  <a:cubicBezTo>
                    <a:pt x="3454" y="11200"/>
                    <a:pt x="3454" y="11200"/>
                    <a:pt x="3454" y="11206"/>
                  </a:cubicBezTo>
                  <a:lnTo>
                    <a:pt x="3467" y="11252"/>
                  </a:lnTo>
                  <a:cubicBezTo>
                    <a:pt x="3480" y="11278"/>
                    <a:pt x="3499" y="11297"/>
                    <a:pt x="3532" y="11304"/>
                  </a:cubicBezTo>
                  <a:cubicBezTo>
                    <a:pt x="3544" y="11306"/>
                    <a:pt x="3555" y="11307"/>
                    <a:pt x="3566" y="11307"/>
                  </a:cubicBezTo>
                  <a:cubicBezTo>
                    <a:pt x="3585" y="11307"/>
                    <a:pt x="3605" y="11303"/>
                    <a:pt x="3630" y="11291"/>
                  </a:cubicBezTo>
                  <a:cubicBezTo>
                    <a:pt x="3695" y="11278"/>
                    <a:pt x="3753" y="11245"/>
                    <a:pt x="3805" y="11193"/>
                  </a:cubicBezTo>
                  <a:cubicBezTo>
                    <a:pt x="3831" y="11167"/>
                    <a:pt x="3851" y="11141"/>
                    <a:pt x="3851" y="11121"/>
                  </a:cubicBezTo>
                  <a:cubicBezTo>
                    <a:pt x="3844" y="11089"/>
                    <a:pt x="3844" y="11069"/>
                    <a:pt x="3844" y="11050"/>
                  </a:cubicBezTo>
                  <a:cubicBezTo>
                    <a:pt x="3831" y="11056"/>
                    <a:pt x="3818" y="11056"/>
                    <a:pt x="3805" y="11063"/>
                  </a:cubicBezTo>
                  <a:cubicBezTo>
                    <a:pt x="3784" y="11069"/>
                    <a:pt x="3763" y="11072"/>
                    <a:pt x="3744" y="11072"/>
                  </a:cubicBezTo>
                  <a:cubicBezTo>
                    <a:pt x="3699" y="11072"/>
                    <a:pt x="3659" y="11056"/>
                    <a:pt x="3623" y="11024"/>
                  </a:cubicBezTo>
                  <a:cubicBezTo>
                    <a:pt x="3590" y="10998"/>
                    <a:pt x="3571" y="10959"/>
                    <a:pt x="3564" y="10900"/>
                  </a:cubicBezTo>
                  <a:lnTo>
                    <a:pt x="3564" y="10874"/>
                  </a:lnTo>
                  <a:close/>
                  <a:moveTo>
                    <a:pt x="4982" y="11128"/>
                  </a:moveTo>
                  <a:cubicBezTo>
                    <a:pt x="4950" y="11160"/>
                    <a:pt x="4917" y="11186"/>
                    <a:pt x="4878" y="11206"/>
                  </a:cubicBezTo>
                  <a:lnTo>
                    <a:pt x="4878" y="11213"/>
                  </a:lnTo>
                  <a:lnTo>
                    <a:pt x="4878" y="11291"/>
                  </a:lnTo>
                  <a:cubicBezTo>
                    <a:pt x="4885" y="11330"/>
                    <a:pt x="4898" y="11356"/>
                    <a:pt x="4917" y="11388"/>
                  </a:cubicBezTo>
                  <a:cubicBezTo>
                    <a:pt x="4937" y="11401"/>
                    <a:pt x="4956" y="11421"/>
                    <a:pt x="4982" y="11434"/>
                  </a:cubicBezTo>
                  <a:cubicBezTo>
                    <a:pt x="5067" y="11356"/>
                    <a:pt x="5132" y="11304"/>
                    <a:pt x="5177" y="11271"/>
                  </a:cubicBezTo>
                  <a:cubicBezTo>
                    <a:pt x="5197" y="11258"/>
                    <a:pt x="5216" y="11245"/>
                    <a:pt x="5236" y="11232"/>
                  </a:cubicBezTo>
                  <a:cubicBezTo>
                    <a:pt x="5216" y="11232"/>
                    <a:pt x="5203" y="11232"/>
                    <a:pt x="5190" y="11226"/>
                  </a:cubicBezTo>
                  <a:cubicBezTo>
                    <a:pt x="5119" y="11213"/>
                    <a:pt x="5047" y="11180"/>
                    <a:pt x="4982" y="11128"/>
                  </a:cubicBezTo>
                  <a:close/>
                  <a:moveTo>
                    <a:pt x="781" y="11284"/>
                  </a:moveTo>
                  <a:cubicBezTo>
                    <a:pt x="774" y="11291"/>
                    <a:pt x="774" y="11304"/>
                    <a:pt x="774" y="11310"/>
                  </a:cubicBezTo>
                  <a:cubicBezTo>
                    <a:pt x="768" y="11343"/>
                    <a:pt x="761" y="11356"/>
                    <a:pt x="768" y="11369"/>
                  </a:cubicBezTo>
                  <a:lnTo>
                    <a:pt x="781" y="11414"/>
                  </a:lnTo>
                  <a:lnTo>
                    <a:pt x="800" y="11447"/>
                  </a:lnTo>
                  <a:lnTo>
                    <a:pt x="807" y="11447"/>
                  </a:lnTo>
                  <a:cubicBezTo>
                    <a:pt x="813" y="11414"/>
                    <a:pt x="820" y="11388"/>
                    <a:pt x="826" y="11375"/>
                  </a:cubicBezTo>
                  <a:cubicBezTo>
                    <a:pt x="839" y="11343"/>
                    <a:pt x="846" y="11317"/>
                    <a:pt x="846" y="11291"/>
                  </a:cubicBezTo>
                  <a:cubicBezTo>
                    <a:pt x="826" y="11291"/>
                    <a:pt x="800" y="11291"/>
                    <a:pt x="781" y="11284"/>
                  </a:cubicBezTo>
                  <a:close/>
                  <a:moveTo>
                    <a:pt x="5470" y="11147"/>
                  </a:moveTo>
                  <a:cubicBezTo>
                    <a:pt x="5372" y="11206"/>
                    <a:pt x="5262" y="11271"/>
                    <a:pt x="5145" y="11356"/>
                  </a:cubicBezTo>
                  <a:cubicBezTo>
                    <a:pt x="5112" y="11382"/>
                    <a:pt x="5080" y="11408"/>
                    <a:pt x="5041" y="11447"/>
                  </a:cubicBezTo>
                  <a:cubicBezTo>
                    <a:pt x="5086" y="11447"/>
                    <a:pt x="5138" y="11434"/>
                    <a:pt x="5197" y="11401"/>
                  </a:cubicBezTo>
                  <a:cubicBezTo>
                    <a:pt x="5229" y="11375"/>
                    <a:pt x="5255" y="11369"/>
                    <a:pt x="5268" y="11369"/>
                  </a:cubicBezTo>
                  <a:cubicBezTo>
                    <a:pt x="5272" y="11367"/>
                    <a:pt x="5276" y="11366"/>
                    <a:pt x="5280" y="11366"/>
                  </a:cubicBezTo>
                  <a:cubicBezTo>
                    <a:pt x="5289" y="11366"/>
                    <a:pt x="5298" y="11371"/>
                    <a:pt x="5307" y="11375"/>
                  </a:cubicBezTo>
                  <a:cubicBezTo>
                    <a:pt x="5353" y="11336"/>
                    <a:pt x="5431" y="11297"/>
                    <a:pt x="5535" y="11258"/>
                  </a:cubicBezTo>
                  <a:lnTo>
                    <a:pt x="5652" y="11213"/>
                  </a:lnTo>
                  <a:cubicBezTo>
                    <a:pt x="5639" y="11206"/>
                    <a:pt x="5633" y="11206"/>
                    <a:pt x="5626" y="11200"/>
                  </a:cubicBezTo>
                  <a:cubicBezTo>
                    <a:pt x="5574" y="11180"/>
                    <a:pt x="5522" y="11167"/>
                    <a:pt x="5470" y="11147"/>
                  </a:cubicBezTo>
                  <a:close/>
                  <a:moveTo>
                    <a:pt x="540" y="11076"/>
                  </a:moveTo>
                  <a:cubicBezTo>
                    <a:pt x="462" y="11173"/>
                    <a:pt x="404" y="11258"/>
                    <a:pt x="358" y="11323"/>
                  </a:cubicBezTo>
                  <a:lnTo>
                    <a:pt x="378" y="11362"/>
                  </a:lnTo>
                  <a:cubicBezTo>
                    <a:pt x="384" y="11388"/>
                    <a:pt x="397" y="11408"/>
                    <a:pt x="417" y="11421"/>
                  </a:cubicBezTo>
                  <a:cubicBezTo>
                    <a:pt x="436" y="11440"/>
                    <a:pt x="469" y="11453"/>
                    <a:pt x="514" y="11460"/>
                  </a:cubicBezTo>
                  <a:cubicBezTo>
                    <a:pt x="547" y="11460"/>
                    <a:pt x="566" y="11453"/>
                    <a:pt x="579" y="11453"/>
                  </a:cubicBezTo>
                  <a:cubicBezTo>
                    <a:pt x="592" y="11447"/>
                    <a:pt x="612" y="11427"/>
                    <a:pt x="631" y="11395"/>
                  </a:cubicBezTo>
                  <a:lnTo>
                    <a:pt x="690" y="11310"/>
                  </a:lnTo>
                  <a:lnTo>
                    <a:pt x="703" y="11265"/>
                  </a:lnTo>
                  <a:lnTo>
                    <a:pt x="709" y="11258"/>
                  </a:lnTo>
                  <a:cubicBezTo>
                    <a:pt x="677" y="11245"/>
                    <a:pt x="644" y="11219"/>
                    <a:pt x="625" y="11193"/>
                  </a:cubicBezTo>
                  <a:cubicBezTo>
                    <a:pt x="592" y="11160"/>
                    <a:pt x="566" y="11121"/>
                    <a:pt x="540" y="11076"/>
                  </a:cubicBezTo>
                  <a:close/>
                  <a:moveTo>
                    <a:pt x="3981" y="10978"/>
                  </a:moveTo>
                  <a:cubicBezTo>
                    <a:pt x="3961" y="10991"/>
                    <a:pt x="3942" y="11004"/>
                    <a:pt x="3922" y="11011"/>
                  </a:cubicBezTo>
                  <a:cubicBezTo>
                    <a:pt x="3929" y="11017"/>
                    <a:pt x="3935" y="11024"/>
                    <a:pt x="3942" y="11030"/>
                  </a:cubicBezTo>
                  <a:cubicBezTo>
                    <a:pt x="3948" y="11050"/>
                    <a:pt x="3955" y="11076"/>
                    <a:pt x="3955" y="11115"/>
                  </a:cubicBezTo>
                  <a:cubicBezTo>
                    <a:pt x="3961" y="11173"/>
                    <a:pt x="3981" y="11232"/>
                    <a:pt x="4007" y="11284"/>
                  </a:cubicBezTo>
                  <a:cubicBezTo>
                    <a:pt x="4026" y="11323"/>
                    <a:pt x="4046" y="11343"/>
                    <a:pt x="4065" y="11356"/>
                  </a:cubicBezTo>
                  <a:cubicBezTo>
                    <a:pt x="4080" y="11363"/>
                    <a:pt x="4095" y="11367"/>
                    <a:pt x="4111" y="11367"/>
                  </a:cubicBezTo>
                  <a:cubicBezTo>
                    <a:pt x="4138" y="11367"/>
                    <a:pt x="4164" y="11356"/>
                    <a:pt x="4189" y="11336"/>
                  </a:cubicBezTo>
                  <a:cubicBezTo>
                    <a:pt x="4215" y="11317"/>
                    <a:pt x="4241" y="11278"/>
                    <a:pt x="4260" y="11226"/>
                  </a:cubicBezTo>
                  <a:cubicBezTo>
                    <a:pt x="4273" y="11200"/>
                    <a:pt x="4286" y="11180"/>
                    <a:pt x="4299" y="11167"/>
                  </a:cubicBezTo>
                  <a:cubicBezTo>
                    <a:pt x="4314" y="11156"/>
                    <a:pt x="4326" y="11151"/>
                    <a:pt x="4338" y="11151"/>
                  </a:cubicBezTo>
                  <a:cubicBezTo>
                    <a:pt x="4347" y="11151"/>
                    <a:pt x="4356" y="11155"/>
                    <a:pt x="4364" y="11160"/>
                  </a:cubicBezTo>
                  <a:cubicBezTo>
                    <a:pt x="4377" y="11167"/>
                    <a:pt x="4390" y="11200"/>
                    <a:pt x="4390" y="11245"/>
                  </a:cubicBezTo>
                  <a:cubicBezTo>
                    <a:pt x="4384" y="11304"/>
                    <a:pt x="4384" y="11356"/>
                    <a:pt x="4397" y="11382"/>
                  </a:cubicBezTo>
                  <a:cubicBezTo>
                    <a:pt x="4416" y="11434"/>
                    <a:pt x="4442" y="11466"/>
                    <a:pt x="4488" y="11479"/>
                  </a:cubicBezTo>
                  <a:cubicBezTo>
                    <a:pt x="4498" y="11481"/>
                    <a:pt x="4507" y="11482"/>
                    <a:pt x="4516" y="11482"/>
                  </a:cubicBezTo>
                  <a:cubicBezTo>
                    <a:pt x="4544" y="11482"/>
                    <a:pt x="4569" y="11474"/>
                    <a:pt x="4599" y="11460"/>
                  </a:cubicBezTo>
                  <a:cubicBezTo>
                    <a:pt x="4677" y="11414"/>
                    <a:pt x="4729" y="11349"/>
                    <a:pt x="4755" y="11258"/>
                  </a:cubicBezTo>
                  <a:cubicBezTo>
                    <a:pt x="4755" y="11245"/>
                    <a:pt x="4761" y="11239"/>
                    <a:pt x="4761" y="11232"/>
                  </a:cubicBezTo>
                  <a:lnTo>
                    <a:pt x="4729" y="11232"/>
                  </a:lnTo>
                  <a:cubicBezTo>
                    <a:pt x="4670" y="11226"/>
                    <a:pt x="4618" y="11206"/>
                    <a:pt x="4579" y="11180"/>
                  </a:cubicBezTo>
                  <a:cubicBezTo>
                    <a:pt x="4540" y="11141"/>
                    <a:pt x="4514" y="11089"/>
                    <a:pt x="4494" y="11017"/>
                  </a:cubicBezTo>
                  <a:cubicBezTo>
                    <a:pt x="4436" y="11089"/>
                    <a:pt x="4377" y="11134"/>
                    <a:pt x="4319" y="11154"/>
                  </a:cubicBezTo>
                  <a:cubicBezTo>
                    <a:pt x="4280" y="11170"/>
                    <a:pt x="4242" y="11178"/>
                    <a:pt x="4206" y="11178"/>
                  </a:cubicBezTo>
                  <a:cubicBezTo>
                    <a:pt x="4169" y="11178"/>
                    <a:pt x="4134" y="11170"/>
                    <a:pt x="4098" y="11154"/>
                  </a:cubicBezTo>
                  <a:cubicBezTo>
                    <a:pt x="4065" y="11141"/>
                    <a:pt x="4039" y="11115"/>
                    <a:pt x="4013" y="11082"/>
                  </a:cubicBezTo>
                  <a:cubicBezTo>
                    <a:pt x="3994" y="11050"/>
                    <a:pt x="3981" y="11017"/>
                    <a:pt x="3981" y="10978"/>
                  </a:cubicBezTo>
                  <a:close/>
                  <a:moveTo>
                    <a:pt x="3415" y="11310"/>
                  </a:moveTo>
                  <a:cubicBezTo>
                    <a:pt x="3389" y="11401"/>
                    <a:pt x="3363" y="11486"/>
                    <a:pt x="3337" y="11577"/>
                  </a:cubicBezTo>
                  <a:cubicBezTo>
                    <a:pt x="3360" y="11617"/>
                    <a:pt x="3407" y="11636"/>
                    <a:pt x="3475" y="11636"/>
                  </a:cubicBezTo>
                  <a:cubicBezTo>
                    <a:pt x="3485" y="11636"/>
                    <a:pt x="3495" y="11636"/>
                    <a:pt x="3506" y="11635"/>
                  </a:cubicBezTo>
                  <a:cubicBezTo>
                    <a:pt x="3551" y="11629"/>
                    <a:pt x="3590" y="11616"/>
                    <a:pt x="3617" y="11590"/>
                  </a:cubicBezTo>
                  <a:cubicBezTo>
                    <a:pt x="3649" y="11564"/>
                    <a:pt x="3669" y="11531"/>
                    <a:pt x="3662" y="11492"/>
                  </a:cubicBezTo>
                  <a:cubicBezTo>
                    <a:pt x="3656" y="11460"/>
                    <a:pt x="3649" y="11434"/>
                    <a:pt x="3649" y="11414"/>
                  </a:cubicBezTo>
                  <a:cubicBezTo>
                    <a:pt x="3649" y="11401"/>
                    <a:pt x="3656" y="11388"/>
                    <a:pt x="3662" y="11382"/>
                  </a:cubicBezTo>
                  <a:lnTo>
                    <a:pt x="3662" y="11382"/>
                  </a:lnTo>
                  <a:cubicBezTo>
                    <a:pt x="3626" y="11391"/>
                    <a:pt x="3594" y="11396"/>
                    <a:pt x="3565" y="11396"/>
                  </a:cubicBezTo>
                  <a:cubicBezTo>
                    <a:pt x="3532" y="11396"/>
                    <a:pt x="3504" y="11389"/>
                    <a:pt x="3480" y="11375"/>
                  </a:cubicBezTo>
                  <a:cubicBezTo>
                    <a:pt x="3447" y="11356"/>
                    <a:pt x="3428" y="11336"/>
                    <a:pt x="3415" y="11310"/>
                  </a:cubicBezTo>
                  <a:close/>
                  <a:moveTo>
                    <a:pt x="3883" y="11239"/>
                  </a:moveTo>
                  <a:cubicBezTo>
                    <a:pt x="3831" y="11291"/>
                    <a:pt x="3773" y="11336"/>
                    <a:pt x="3714" y="11356"/>
                  </a:cubicBezTo>
                  <a:cubicBezTo>
                    <a:pt x="3721" y="11362"/>
                    <a:pt x="3721" y="11362"/>
                    <a:pt x="3727" y="11369"/>
                  </a:cubicBezTo>
                  <a:cubicBezTo>
                    <a:pt x="3740" y="11375"/>
                    <a:pt x="3747" y="11388"/>
                    <a:pt x="3753" y="11408"/>
                  </a:cubicBezTo>
                  <a:cubicBezTo>
                    <a:pt x="3753" y="11427"/>
                    <a:pt x="3760" y="11460"/>
                    <a:pt x="3760" y="11499"/>
                  </a:cubicBezTo>
                  <a:cubicBezTo>
                    <a:pt x="3773" y="11551"/>
                    <a:pt x="3812" y="11590"/>
                    <a:pt x="3890" y="11616"/>
                  </a:cubicBezTo>
                  <a:cubicBezTo>
                    <a:pt x="3920" y="11631"/>
                    <a:pt x="3948" y="11637"/>
                    <a:pt x="3976" y="11637"/>
                  </a:cubicBezTo>
                  <a:cubicBezTo>
                    <a:pt x="3995" y="11637"/>
                    <a:pt x="4014" y="11634"/>
                    <a:pt x="4033" y="11629"/>
                  </a:cubicBezTo>
                  <a:cubicBezTo>
                    <a:pt x="4078" y="11609"/>
                    <a:pt x="4124" y="11564"/>
                    <a:pt x="4169" y="11479"/>
                  </a:cubicBezTo>
                  <a:cubicBezTo>
                    <a:pt x="4176" y="11466"/>
                    <a:pt x="4176" y="11460"/>
                    <a:pt x="4182" y="11453"/>
                  </a:cubicBezTo>
                  <a:lnTo>
                    <a:pt x="4182" y="11453"/>
                  </a:lnTo>
                  <a:cubicBezTo>
                    <a:pt x="4157" y="11464"/>
                    <a:pt x="4132" y="11469"/>
                    <a:pt x="4107" y="11469"/>
                  </a:cubicBezTo>
                  <a:cubicBezTo>
                    <a:pt x="4087" y="11469"/>
                    <a:pt x="4066" y="11465"/>
                    <a:pt x="4046" y="11460"/>
                  </a:cubicBezTo>
                  <a:cubicBezTo>
                    <a:pt x="3987" y="11440"/>
                    <a:pt x="3929" y="11369"/>
                    <a:pt x="3883" y="11239"/>
                  </a:cubicBezTo>
                  <a:close/>
                  <a:moveTo>
                    <a:pt x="319" y="11375"/>
                  </a:moveTo>
                  <a:cubicBezTo>
                    <a:pt x="287" y="11421"/>
                    <a:pt x="261" y="11453"/>
                    <a:pt x="248" y="11473"/>
                  </a:cubicBezTo>
                  <a:cubicBezTo>
                    <a:pt x="202" y="11538"/>
                    <a:pt x="163" y="11609"/>
                    <a:pt x="131" y="11674"/>
                  </a:cubicBezTo>
                  <a:lnTo>
                    <a:pt x="150" y="11700"/>
                  </a:lnTo>
                  <a:cubicBezTo>
                    <a:pt x="163" y="11720"/>
                    <a:pt x="189" y="11726"/>
                    <a:pt x="222" y="11726"/>
                  </a:cubicBezTo>
                  <a:lnTo>
                    <a:pt x="280" y="11720"/>
                  </a:lnTo>
                  <a:lnTo>
                    <a:pt x="326" y="11700"/>
                  </a:lnTo>
                  <a:cubicBezTo>
                    <a:pt x="352" y="11687"/>
                    <a:pt x="378" y="11655"/>
                    <a:pt x="404" y="11603"/>
                  </a:cubicBezTo>
                  <a:cubicBezTo>
                    <a:pt x="423" y="11577"/>
                    <a:pt x="430" y="11557"/>
                    <a:pt x="430" y="11538"/>
                  </a:cubicBezTo>
                  <a:lnTo>
                    <a:pt x="436" y="11505"/>
                  </a:lnTo>
                  <a:cubicBezTo>
                    <a:pt x="410" y="11486"/>
                    <a:pt x="384" y="11473"/>
                    <a:pt x="365" y="11453"/>
                  </a:cubicBezTo>
                  <a:lnTo>
                    <a:pt x="339" y="11414"/>
                  </a:lnTo>
                  <a:lnTo>
                    <a:pt x="326" y="11388"/>
                  </a:lnTo>
                  <a:lnTo>
                    <a:pt x="319" y="11375"/>
                  </a:lnTo>
                  <a:close/>
                  <a:moveTo>
                    <a:pt x="4312" y="11453"/>
                  </a:moveTo>
                  <a:lnTo>
                    <a:pt x="4299" y="11460"/>
                  </a:lnTo>
                  <a:cubicBezTo>
                    <a:pt x="4299" y="11473"/>
                    <a:pt x="4299" y="11492"/>
                    <a:pt x="4293" y="11512"/>
                  </a:cubicBezTo>
                  <a:cubicBezTo>
                    <a:pt x="4280" y="11570"/>
                    <a:pt x="4280" y="11616"/>
                    <a:pt x="4293" y="11661"/>
                  </a:cubicBezTo>
                  <a:cubicBezTo>
                    <a:pt x="4312" y="11720"/>
                    <a:pt x="4351" y="11752"/>
                    <a:pt x="4403" y="11752"/>
                  </a:cubicBezTo>
                  <a:cubicBezTo>
                    <a:pt x="4410" y="11753"/>
                    <a:pt x="4416" y="11754"/>
                    <a:pt x="4422" y="11754"/>
                  </a:cubicBezTo>
                  <a:cubicBezTo>
                    <a:pt x="4453" y="11754"/>
                    <a:pt x="4480" y="11740"/>
                    <a:pt x="4508" y="11713"/>
                  </a:cubicBezTo>
                  <a:cubicBezTo>
                    <a:pt x="4534" y="11687"/>
                    <a:pt x="4553" y="11655"/>
                    <a:pt x="4573" y="11616"/>
                  </a:cubicBezTo>
                  <a:cubicBezTo>
                    <a:pt x="4586" y="11603"/>
                    <a:pt x="4592" y="11590"/>
                    <a:pt x="4599" y="11583"/>
                  </a:cubicBezTo>
                  <a:lnTo>
                    <a:pt x="4599" y="11583"/>
                  </a:lnTo>
                  <a:cubicBezTo>
                    <a:pt x="4570" y="11591"/>
                    <a:pt x="4544" y="11595"/>
                    <a:pt x="4519" y="11595"/>
                  </a:cubicBezTo>
                  <a:cubicBezTo>
                    <a:pt x="4481" y="11595"/>
                    <a:pt x="4445" y="11586"/>
                    <a:pt x="4410" y="11570"/>
                  </a:cubicBezTo>
                  <a:cubicBezTo>
                    <a:pt x="4364" y="11544"/>
                    <a:pt x="4332" y="11505"/>
                    <a:pt x="4312" y="11453"/>
                  </a:cubicBezTo>
                  <a:close/>
                  <a:moveTo>
                    <a:pt x="690" y="11434"/>
                  </a:moveTo>
                  <a:cubicBezTo>
                    <a:pt x="657" y="11486"/>
                    <a:pt x="605" y="11518"/>
                    <a:pt x="540" y="11525"/>
                  </a:cubicBezTo>
                  <a:lnTo>
                    <a:pt x="527" y="11525"/>
                  </a:lnTo>
                  <a:lnTo>
                    <a:pt x="527" y="11538"/>
                  </a:lnTo>
                  <a:lnTo>
                    <a:pt x="521" y="11590"/>
                  </a:lnTo>
                  <a:cubicBezTo>
                    <a:pt x="514" y="11616"/>
                    <a:pt x="521" y="11635"/>
                    <a:pt x="534" y="11661"/>
                  </a:cubicBezTo>
                  <a:cubicBezTo>
                    <a:pt x="540" y="11668"/>
                    <a:pt x="547" y="11681"/>
                    <a:pt x="566" y="11700"/>
                  </a:cubicBezTo>
                  <a:cubicBezTo>
                    <a:pt x="605" y="11739"/>
                    <a:pt x="651" y="11759"/>
                    <a:pt x="703" y="11759"/>
                  </a:cubicBezTo>
                  <a:lnTo>
                    <a:pt x="735" y="11759"/>
                  </a:lnTo>
                  <a:lnTo>
                    <a:pt x="735" y="11746"/>
                  </a:lnTo>
                  <a:lnTo>
                    <a:pt x="755" y="11661"/>
                  </a:lnTo>
                  <a:cubicBezTo>
                    <a:pt x="755" y="11635"/>
                    <a:pt x="761" y="11616"/>
                    <a:pt x="768" y="11603"/>
                  </a:cubicBezTo>
                  <a:cubicBezTo>
                    <a:pt x="774" y="11583"/>
                    <a:pt x="774" y="11564"/>
                    <a:pt x="781" y="11538"/>
                  </a:cubicBezTo>
                  <a:cubicBezTo>
                    <a:pt x="748" y="11505"/>
                    <a:pt x="722" y="11486"/>
                    <a:pt x="716" y="11473"/>
                  </a:cubicBezTo>
                  <a:cubicBezTo>
                    <a:pt x="709" y="11453"/>
                    <a:pt x="696" y="11440"/>
                    <a:pt x="690" y="11434"/>
                  </a:cubicBezTo>
                  <a:close/>
                  <a:moveTo>
                    <a:pt x="6342" y="8858"/>
                  </a:moveTo>
                  <a:cubicBezTo>
                    <a:pt x="6146" y="8884"/>
                    <a:pt x="5964" y="8910"/>
                    <a:pt x="5776" y="8936"/>
                  </a:cubicBezTo>
                  <a:lnTo>
                    <a:pt x="5958" y="9274"/>
                  </a:lnTo>
                  <a:cubicBezTo>
                    <a:pt x="5977" y="9320"/>
                    <a:pt x="5990" y="9366"/>
                    <a:pt x="6003" y="9424"/>
                  </a:cubicBezTo>
                  <a:lnTo>
                    <a:pt x="6062" y="9645"/>
                  </a:lnTo>
                  <a:cubicBezTo>
                    <a:pt x="6075" y="9697"/>
                    <a:pt x="6081" y="9736"/>
                    <a:pt x="6088" y="9762"/>
                  </a:cubicBezTo>
                  <a:cubicBezTo>
                    <a:pt x="6088" y="9795"/>
                    <a:pt x="6094" y="9853"/>
                    <a:pt x="6094" y="9925"/>
                  </a:cubicBezTo>
                  <a:cubicBezTo>
                    <a:pt x="6101" y="9964"/>
                    <a:pt x="6114" y="10022"/>
                    <a:pt x="6127" y="10094"/>
                  </a:cubicBezTo>
                  <a:cubicBezTo>
                    <a:pt x="6140" y="10152"/>
                    <a:pt x="6146" y="10230"/>
                    <a:pt x="6146" y="10315"/>
                  </a:cubicBezTo>
                  <a:cubicBezTo>
                    <a:pt x="6146" y="10458"/>
                    <a:pt x="6146" y="10614"/>
                    <a:pt x="6127" y="10777"/>
                  </a:cubicBezTo>
                  <a:lnTo>
                    <a:pt x="6107" y="10952"/>
                  </a:lnTo>
                  <a:cubicBezTo>
                    <a:pt x="6101" y="11004"/>
                    <a:pt x="6094" y="11043"/>
                    <a:pt x="6081" y="11076"/>
                  </a:cubicBezTo>
                  <a:cubicBezTo>
                    <a:pt x="6296" y="11134"/>
                    <a:pt x="6485" y="11173"/>
                    <a:pt x="6647" y="11193"/>
                  </a:cubicBezTo>
                  <a:cubicBezTo>
                    <a:pt x="6758" y="11206"/>
                    <a:pt x="6836" y="11219"/>
                    <a:pt x="6875" y="11232"/>
                  </a:cubicBezTo>
                  <a:cubicBezTo>
                    <a:pt x="6959" y="11265"/>
                    <a:pt x="7011" y="11317"/>
                    <a:pt x="7037" y="11382"/>
                  </a:cubicBezTo>
                  <a:cubicBezTo>
                    <a:pt x="7037" y="11395"/>
                    <a:pt x="7044" y="11414"/>
                    <a:pt x="7057" y="11460"/>
                  </a:cubicBezTo>
                  <a:cubicBezTo>
                    <a:pt x="7063" y="11492"/>
                    <a:pt x="7070" y="11512"/>
                    <a:pt x="7083" y="11531"/>
                  </a:cubicBezTo>
                  <a:cubicBezTo>
                    <a:pt x="7096" y="11557"/>
                    <a:pt x="7135" y="11583"/>
                    <a:pt x="7194" y="11609"/>
                  </a:cubicBezTo>
                  <a:cubicBezTo>
                    <a:pt x="7408" y="11707"/>
                    <a:pt x="7733" y="11765"/>
                    <a:pt x="8156" y="11778"/>
                  </a:cubicBezTo>
                  <a:cubicBezTo>
                    <a:pt x="8215" y="11785"/>
                    <a:pt x="8267" y="11785"/>
                    <a:pt x="8325" y="11785"/>
                  </a:cubicBezTo>
                  <a:cubicBezTo>
                    <a:pt x="8325" y="11778"/>
                    <a:pt x="8319" y="11772"/>
                    <a:pt x="8319" y="11765"/>
                  </a:cubicBezTo>
                  <a:cubicBezTo>
                    <a:pt x="8273" y="11453"/>
                    <a:pt x="8176" y="11160"/>
                    <a:pt x="8039" y="10887"/>
                  </a:cubicBezTo>
                  <a:cubicBezTo>
                    <a:pt x="7974" y="10764"/>
                    <a:pt x="7863" y="10588"/>
                    <a:pt x="7714" y="10361"/>
                  </a:cubicBezTo>
                  <a:lnTo>
                    <a:pt x="7356" y="9827"/>
                  </a:lnTo>
                  <a:cubicBezTo>
                    <a:pt x="7226" y="9632"/>
                    <a:pt x="7128" y="9509"/>
                    <a:pt x="7070" y="9444"/>
                  </a:cubicBezTo>
                  <a:cubicBezTo>
                    <a:pt x="6979" y="9339"/>
                    <a:pt x="6816" y="9203"/>
                    <a:pt x="6589" y="9040"/>
                  </a:cubicBezTo>
                  <a:lnTo>
                    <a:pt x="6342" y="8858"/>
                  </a:lnTo>
                  <a:close/>
                  <a:moveTo>
                    <a:pt x="2400" y="11291"/>
                  </a:moveTo>
                  <a:lnTo>
                    <a:pt x="2400" y="11291"/>
                  </a:lnTo>
                  <a:cubicBezTo>
                    <a:pt x="2387" y="11310"/>
                    <a:pt x="2381" y="11330"/>
                    <a:pt x="2374" y="11349"/>
                  </a:cubicBezTo>
                  <a:cubicBezTo>
                    <a:pt x="2348" y="11408"/>
                    <a:pt x="2309" y="11492"/>
                    <a:pt x="2257" y="11603"/>
                  </a:cubicBezTo>
                  <a:cubicBezTo>
                    <a:pt x="2231" y="11674"/>
                    <a:pt x="2205" y="11739"/>
                    <a:pt x="2186" y="11791"/>
                  </a:cubicBezTo>
                  <a:cubicBezTo>
                    <a:pt x="2186" y="11791"/>
                    <a:pt x="2192" y="11791"/>
                    <a:pt x="2192" y="11798"/>
                  </a:cubicBezTo>
                  <a:cubicBezTo>
                    <a:pt x="2205" y="11804"/>
                    <a:pt x="2225" y="11804"/>
                    <a:pt x="2251" y="11804"/>
                  </a:cubicBezTo>
                  <a:lnTo>
                    <a:pt x="2348" y="11785"/>
                  </a:lnTo>
                  <a:lnTo>
                    <a:pt x="2381" y="11772"/>
                  </a:lnTo>
                  <a:cubicBezTo>
                    <a:pt x="2381" y="11765"/>
                    <a:pt x="2387" y="11765"/>
                    <a:pt x="2394" y="11759"/>
                  </a:cubicBezTo>
                  <a:lnTo>
                    <a:pt x="2394" y="11681"/>
                  </a:lnTo>
                  <a:lnTo>
                    <a:pt x="2400" y="11291"/>
                  </a:lnTo>
                  <a:close/>
                  <a:moveTo>
                    <a:pt x="6927" y="8767"/>
                  </a:moveTo>
                  <a:cubicBezTo>
                    <a:pt x="6888" y="8774"/>
                    <a:pt x="6842" y="8780"/>
                    <a:pt x="6803" y="8787"/>
                  </a:cubicBezTo>
                  <a:cubicBezTo>
                    <a:pt x="7037" y="8995"/>
                    <a:pt x="7220" y="9164"/>
                    <a:pt x="7350" y="9300"/>
                  </a:cubicBezTo>
                  <a:cubicBezTo>
                    <a:pt x="7577" y="9528"/>
                    <a:pt x="7746" y="9743"/>
                    <a:pt x="7870" y="9951"/>
                  </a:cubicBezTo>
                  <a:cubicBezTo>
                    <a:pt x="7935" y="10048"/>
                    <a:pt x="8019" y="10211"/>
                    <a:pt x="8124" y="10426"/>
                  </a:cubicBezTo>
                  <a:cubicBezTo>
                    <a:pt x="8163" y="10497"/>
                    <a:pt x="8221" y="10601"/>
                    <a:pt x="8299" y="10738"/>
                  </a:cubicBezTo>
                  <a:cubicBezTo>
                    <a:pt x="8345" y="10816"/>
                    <a:pt x="8384" y="10907"/>
                    <a:pt x="8429" y="11011"/>
                  </a:cubicBezTo>
                  <a:cubicBezTo>
                    <a:pt x="8540" y="11265"/>
                    <a:pt x="8637" y="11538"/>
                    <a:pt x="8715" y="11811"/>
                  </a:cubicBezTo>
                  <a:cubicBezTo>
                    <a:pt x="8748" y="11817"/>
                    <a:pt x="8780" y="11817"/>
                    <a:pt x="8813" y="11824"/>
                  </a:cubicBezTo>
                  <a:cubicBezTo>
                    <a:pt x="8806" y="11817"/>
                    <a:pt x="8806" y="11817"/>
                    <a:pt x="8806" y="11811"/>
                  </a:cubicBezTo>
                  <a:cubicBezTo>
                    <a:pt x="8572" y="10887"/>
                    <a:pt x="8150" y="10061"/>
                    <a:pt x="7538" y="9339"/>
                  </a:cubicBezTo>
                  <a:cubicBezTo>
                    <a:pt x="7330" y="9092"/>
                    <a:pt x="7128" y="8897"/>
                    <a:pt x="6927" y="8767"/>
                  </a:cubicBezTo>
                  <a:close/>
                  <a:moveTo>
                    <a:pt x="4807" y="11434"/>
                  </a:moveTo>
                  <a:cubicBezTo>
                    <a:pt x="4761" y="11479"/>
                    <a:pt x="4716" y="11518"/>
                    <a:pt x="4677" y="11544"/>
                  </a:cubicBezTo>
                  <a:cubicBezTo>
                    <a:pt x="4690" y="11551"/>
                    <a:pt x="4703" y="11570"/>
                    <a:pt x="4709" y="11596"/>
                  </a:cubicBezTo>
                  <a:cubicBezTo>
                    <a:pt x="4709" y="11616"/>
                    <a:pt x="4709" y="11635"/>
                    <a:pt x="4703" y="11668"/>
                  </a:cubicBezTo>
                  <a:cubicBezTo>
                    <a:pt x="4703" y="11707"/>
                    <a:pt x="4716" y="11739"/>
                    <a:pt x="4735" y="11765"/>
                  </a:cubicBezTo>
                  <a:cubicBezTo>
                    <a:pt x="4755" y="11798"/>
                    <a:pt x="4781" y="11817"/>
                    <a:pt x="4813" y="11830"/>
                  </a:cubicBezTo>
                  <a:cubicBezTo>
                    <a:pt x="4826" y="11830"/>
                    <a:pt x="4846" y="11837"/>
                    <a:pt x="4865" y="11843"/>
                  </a:cubicBezTo>
                  <a:cubicBezTo>
                    <a:pt x="4885" y="11850"/>
                    <a:pt x="4891" y="11856"/>
                    <a:pt x="4904" y="11869"/>
                  </a:cubicBezTo>
                  <a:cubicBezTo>
                    <a:pt x="4995" y="11759"/>
                    <a:pt x="5067" y="11661"/>
                    <a:pt x="5132" y="11577"/>
                  </a:cubicBezTo>
                  <a:cubicBezTo>
                    <a:pt x="5138" y="11570"/>
                    <a:pt x="5145" y="11564"/>
                    <a:pt x="5151" y="11551"/>
                  </a:cubicBezTo>
                  <a:lnTo>
                    <a:pt x="5151" y="11551"/>
                  </a:lnTo>
                  <a:cubicBezTo>
                    <a:pt x="5125" y="11564"/>
                    <a:pt x="5099" y="11564"/>
                    <a:pt x="5073" y="11564"/>
                  </a:cubicBezTo>
                  <a:cubicBezTo>
                    <a:pt x="5064" y="11565"/>
                    <a:pt x="5055" y="11565"/>
                    <a:pt x="5046" y="11565"/>
                  </a:cubicBezTo>
                  <a:cubicBezTo>
                    <a:pt x="5005" y="11565"/>
                    <a:pt x="4967" y="11554"/>
                    <a:pt x="4924" y="11538"/>
                  </a:cubicBezTo>
                  <a:cubicBezTo>
                    <a:pt x="4885" y="11564"/>
                    <a:pt x="4839" y="11603"/>
                    <a:pt x="4794" y="11642"/>
                  </a:cubicBezTo>
                  <a:lnTo>
                    <a:pt x="4735" y="11694"/>
                  </a:lnTo>
                  <a:lnTo>
                    <a:pt x="4716" y="11694"/>
                  </a:lnTo>
                  <a:cubicBezTo>
                    <a:pt x="4709" y="11681"/>
                    <a:pt x="4709" y="11674"/>
                    <a:pt x="4722" y="11661"/>
                  </a:cubicBezTo>
                  <a:cubicBezTo>
                    <a:pt x="4768" y="11616"/>
                    <a:pt x="4820" y="11564"/>
                    <a:pt x="4885" y="11512"/>
                  </a:cubicBezTo>
                  <a:cubicBezTo>
                    <a:pt x="4852" y="11486"/>
                    <a:pt x="4826" y="11460"/>
                    <a:pt x="4807" y="11434"/>
                  </a:cubicBezTo>
                  <a:close/>
                  <a:moveTo>
                    <a:pt x="3317" y="11661"/>
                  </a:moveTo>
                  <a:cubicBezTo>
                    <a:pt x="3291" y="11785"/>
                    <a:pt x="3265" y="11869"/>
                    <a:pt x="3252" y="11915"/>
                  </a:cubicBezTo>
                  <a:lnTo>
                    <a:pt x="3252" y="11921"/>
                  </a:lnTo>
                  <a:cubicBezTo>
                    <a:pt x="3265" y="11934"/>
                    <a:pt x="3285" y="11947"/>
                    <a:pt x="3317" y="11947"/>
                  </a:cubicBezTo>
                  <a:cubicBezTo>
                    <a:pt x="3369" y="11947"/>
                    <a:pt x="3402" y="11941"/>
                    <a:pt x="3428" y="11934"/>
                  </a:cubicBezTo>
                  <a:cubicBezTo>
                    <a:pt x="3467" y="11921"/>
                    <a:pt x="3506" y="11895"/>
                    <a:pt x="3532" y="11856"/>
                  </a:cubicBezTo>
                  <a:cubicBezTo>
                    <a:pt x="3558" y="11817"/>
                    <a:pt x="3571" y="11772"/>
                    <a:pt x="3571" y="11733"/>
                  </a:cubicBezTo>
                  <a:lnTo>
                    <a:pt x="3571" y="11713"/>
                  </a:lnTo>
                  <a:cubicBezTo>
                    <a:pt x="3564" y="11713"/>
                    <a:pt x="3558" y="11713"/>
                    <a:pt x="3551" y="11720"/>
                  </a:cubicBezTo>
                  <a:cubicBezTo>
                    <a:pt x="3529" y="11724"/>
                    <a:pt x="3507" y="11726"/>
                    <a:pt x="3487" y="11726"/>
                  </a:cubicBezTo>
                  <a:cubicBezTo>
                    <a:pt x="3443" y="11726"/>
                    <a:pt x="3403" y="11716"/>
                    <a:pt x="3363" y="11694"/>
                  </a:cubicBezTo>
                  <a:cubicBezTo>
                    <a:pt x="3343" y="11687"/>
                    <a:pt x="3330" y="11674"/>
                    <a:pt x="3317" y="11661"/>
                  </a:cubicBezTo>
                  <a:close/>
                  <a:moveTo>
                    <a:pt x="3714" y="11629"/>
                  </a:moveTo>
                  <a:cubicBezTo>
                    <a:pt x="3701" y="11642"/>
                    <a:pt x="3682" y="11661"/>
                    <a:pt x="3662" y="11674"/>
                  </a:cubicBezTo>
                  <a:cubicBezTo>
                    <a:pt x="3662" y="11681"/>
                    <a:pt x="3662" y="11713"/>
                    <a:pt x="3662" y="11765"/>
                  </a:cubicBezTo>
                  <a:cubicBezTo>
                    <a:pt x="3656" y="11843"/>
                    <a:pt x="3675" y="11895"/>
                    <a:pt x="3721" y="11928"/>
                  </a:cubicBezTo>
                  <a:cubicBezTo>
                    <a:pt x="3747" y="11947"/>
                    <a:pt x="3773" y="11954"/>
                    <a:pt x="3812" y="11954"/>
                  </a:cubicBezTo>
                  <a:cubicBezTo>
                    <a:pt x="3844" y="11954"/>
                    <a:pt x="3870" y="11941"/>
                    <a:pt x="3896" y="11921"/>
                  </a:cubicBezTo>
                  <a:cubicBezTo>
                    <a:pt x="3935" y="11889"/>
                    <a:pt x="3968" y="11830"/>
                    <a:pt x="3987" y="11765"/>
                  </a:cubicBezTo>
                  <a:lnTo>
                    <a:pt x="3994" y="11746"/>
                  </a:lnTo>
                  <a:lnTo>
                    <a:pt x="3948" y="11746"/>
                  </a:lnTo>
                  <a:cubicBezTo>
                    <a:pt x="3864" y="11739"/>
                    <a:pt x="3786" y="11700"/>
                    <a:pt x="3714" y="11629"/>
                  </a:cubicBezTo>
                  <a:close/>
                  <a:moveTo>
                    <a:pt x="10400" y="11590"/>
                  </a:moveTo>
                  <a:cubicBezTo>
                    <a:pt x="10374" y="11603"/>
                    <a:pt x="10341" y="11616"/>
                    <a:pt x="10309" y="11629"/>
                  </a:cubicBezTo>
                  <a:lnTo>
                    <a:pt x="10315" y="11629"/>
                  </a:lnTo>
                  <a:cubicBezTo>
                    <a:pt x="10354" y="11687"/>
                    <a:pt x="10419" y="11739"/>
                    <a:pt x="10510" y="11772"/>
                  </a:cubicBezTo>
                  <a:cubicBezTo>
                    <a:pt x="10562" y="11798"/>
                    <a:pt x="10647" y="11817"/>
                    <a:pt x="10757" y="11843"/>
                  </a:cubicBezTo>
                  <a:cubicBezTo>
                    <a:pt x="11044" y="11908"/>
                    <a:pt x="11265" y="11947"/>
                    <a:pt x="11414" y="11967"/>
                  </a:cubicBezTo>
                  <a:cubicBezTo>
                    <a:pt x="11414" y="11964"/>
                    <a:pt x="11427" y="11962"/>
                    <a:pt x="11454" y="11962"/>
                  </a:cubicBezTo>
                  <a:cubicBezTo>
                    <a:pt x="11481" y="11962"/>
                    <a:pt x="11522" y="11964"/>
                    <a:pt x="11577" y="11967"/>
                  </a:cubicBezTo>
                  <a:cubicBezTo>
                    <a:pt x="11701" y="11967"/>
                    <a:pt x="11772" y="11967"/>
                    <a:pt x="11798" y="11960"/>
                  </a:cubicBezTo>
                  <a:cubicBezTo>
                    <a:pt x="11818" y="11954"/>
                    <a:pt x="11837" y="11941"/>
                    <a:pt x="11857" y="11928"/>
                  </a:cubicBezTo>
                  <a:lnTo>
                    <a:pt x="11798" y="11928"/>
                  </a:lnTo>
                  <a:lnTo>
                    <a:pt x="11226" y="11869"/>
                  </a:lnTo>
                  <a:lnTo>
                    <a:pt x="11161" y="11843"/>
                  </a:lnTo>
                  <a:cubicBezTo>
                    <a:pt x="11161" y="11843"/>
                    <a:pt x="11128" y="11843"/>
                    <a:pt x="11063" y="11837"/>
                  </a:cubicBezTo>
                  <a:cubicBezTo>
                    <a:pt x="11018" y="11830"/>
                    <a:pt x="10946" y="11811"/>
                    <a:pt x="10842" y="11785"/>
                  </a:cubicBezTo>
                  <a:lnTo>
                    <a:pt x="10582" y="11720"/>
                  </a:lnTo>
                  <a:cubicBezTo>
                    <a:pt x="10517" y="11700"/>
                    <a:pt x="10478" y="11681"/>
                    <a:pt x="10452" y="11661"/>
                  </a:cubicBezTo>
                  <a:cubicBezTo>
                    <a:pt x="10432" y="11648"/>
                    <a:pt x="10413" y="11629"/>
                    <a:pt x="10406" y="11603"/>
                  </a:cubicBezTo>
                  <a:cubicBezTo>
                    <a:pt x="10406" y="11603"/>
                    <a:pt x="10400" y="11596"/>
                    <a:pt x="10400" y="11590"/>
                  </a:cubicBezTo>
                  <a:close/>
                  <a:moveTo>
                    <a:pt x="4182" y="11648"/>
                  </a:moveTo>
                  <a:cubicBezTo>
                    <a:pt x="4156" y="11681"/>
                    <a:pt x="4130" y="11700"/>
                    <a:pt x="4104" y="11720"/>
                  </a:cubicBezTo>
                  <a:cubicBezTo>
                    <a:pt x="4104" y="11733"/>
                    <a:pt x="4104" y="11739"/>
                    <a:pt x="4104" y="11759"/>
                  </a:cubicBezTo>
                  <a:lnTo>
                    <a:pt x="4098" y="11850"/>
                  </a:lnTo>
                  <a:cubicBezTo>
                    <a:pt x="4091" y="11882"/>
                    <a:pt x="4091" y="11908"/>
                    <a:pt x="4104" y="11928"/>
                  </a:cubicBezTo>
                  <a:cubicBezTo>
                    <a:pt x="4117" y="11947"/>
                    <a:pt x="4130" y="11960"/>
                    <a:pt x="4156" y="11973"/>
                  </a:cubicBezTo>
                  <a:cubicBezTo>
                    <a:pt x="4191" y="11992"/>
                    <a:pt x="4222" y="12002"/>
                    <a:pt x="4251" y="12002"/>
                  </a:cubicBezTo>
                  <a:cubicBezTo>
                    <a:pt x="4283" y="12002"/>
                    <a:pt x="4311" y="11991"/>
                    <a:pt x="4338" y="11967"/>
                  </a:cubicBezTo>
                  <a:cubicBezTo>
                    <a:pt x="4358" y="11954"/>
                    <a:pt x="4371" y="11928"/>
                    <a:pt x="4384" y="11895"/>
                  </a:cubicBezTo>
                  <a:cubicBezTo>
                    <a:pt x="4390" y="11882"/>
                    <a:pt x="4390" y="11869"/>
                    <a:pt x="4397" y="11863"/>
                  </a:cubicBezTo>
                  <a:cubicBezTo>
                    <a:pt x="4377" y="11863"/>
                    <a:pt x="4364" y="11856"/>
                    <a:pt x="4351" y="11856"/>
                  </a:cubicBezTo>
                  <a:cubicBezTo>
                    <a:pt x="4306" y="11843"/>
                    <a:pt x="4267" y="11817"/>
                    <a:pt x="4234" y="11778"/>
                  </a:cubicBezTo>
                  <a:cubicBezTo>
                    <a:pt x="4202" y="11739"/>
                    <a:pt x="4189" y="11694"/>
                    <a:pt x="4182" y="11648"/>
                  </a:cubicBezTo>
                  <a:close/>
                  <a:moveTo>
                    <a:pt x="444" y="11698"/>
                  </a:moveTo>
                  <a:cubicBezTo>
                    <a:pt x="439" y="11698"/>
                    <a:pt x="434" y="11704"/>
                    <a:pt x="430" y="11713"/>
                  </a:cubicBezTo>
                  <a:cubicBezTo>
                    <a:pt x="417" y="11726"/>
                    <a:pt x="397" y="11739"/>
                    <a:pt x="371" y="11759"/>
                  </a:cubicBezTo>
                  <a:cubicBezTo>
                    <a:pt x="371" y="11759"/>
                    <a:pt x="378" y="11759"/>
                    <a:pt x="378" y="11765"/>
                  </a:cubicBezTo>
                  <a:cubicBezTo>
                    <a:pt x="384" y="11772"/>
                    <a:pt x="391" y="11785"/>
                    <a:pt x="397" y="11804"/>
                  </a:cubicBezTo>
                  <a:cubicBezTo>
                    <a:pt x="410" y="11850"/>
                    <a:pt x="436" y="11902"/>
                    <a:pt x="475" y="11973"/>
                  </a:cubicBezTo>
                  <a:cubicBezTo>
                    <a:pt x="495" y="11993"/>
                    <a:pt x="508" y="12006"/>
                    <a:pt x="514" y="12006"/>
                  </a:cubicBezTo>
                  <a:cubicBezTo>
                    <a:pt x="521" y="12011"/>
                    <a:pt x="529" y="12013"/>
                    <a:pt x="537" y="12013"/>
                  </a:cubicBezTo>
                  <a:cubicBezTo>
                    <a:pt x="552" y="12013"/>
                    <a:pt x="569" y="12006"/>
                    <a:pt x="586" y="11993"/>
                  </a:cubicBezTo>
                  <a:cubicBezTo>
                    <a:pt x="605" y="11980"/>
                    <a:pt x="625" y="11967"/>
                    <a:pt x="631" y="11954"/>
                  </a:cubicBezTo>
                  <a:cubicBezTo>
                    <a:pt x="638" y="11947"/>
                    <a:pt x="644" y="11934"/>
                    <a:pt x="657" y="11908"/>
                  </a:cubicBezTo>
                  <a:lnTo>
                    <a:pt x="677" y="11850"/>
                  </a:lnTo>
                  <a:cubicBezTo>
                    <a:pt x="599" y="11837"/>
                    <a:pt x="540" y="11804"/>
                    <a:pt x="482" y="11752"/>
                  </a:cubicBezTo>
                  <a:cubicBezTo>
                    <a:pt x="469" y="11739"/>
                    <a:pt x="462" y="11726"/>
                    <a:pt x="462" y="11720"/>
                  </a:cubicBezTo>
                  <a:cubicBezTo>
                    <a:pt x="456" y="11707"/>
                    <a:pt x="449" y="11700"/>
                    <a:pt x="449" y="11700"/>
                  </a:cubicBezTo>
                  <a:cubicBezTo>
                    <a:pt x="447" y="11699"/>
                    <a:pt x="446" y="11698"/>
                    <a:pt x="444" y="11698"/>
                  </a:cubicBezTo>
                  <a:close/>
                  <a:moveTo>
                    <a:pt x="4605" y="11772"/>
                  </a:moveTo>
                  <a:cubicBezTo>
                    <a:pt x="4586" y="11798"/>
                    <a:pt x="4560" y="11824"/>
                    <a:pt x="4527" y="11837"/>
                  </a:cubicBezTo>
                  <a:lnTo>
                    <a:pt x="4527" y="11902"/>
                  </a:lnTo>
                  <a:cubicBezTo>
                    <a:pt x="4534" y="11954"/>
                    <a:pt x="4547" y="11993"/>
                    <a:pt x="4579" y="12025"/>
                  </a:cubicBezTo>
                  <a:cubicBezTo>
                    <a:pt x="4592" y="12045"/>
                    <a:pt x="4612" y="12051"/>
                    <a:pt x="4625" y="12058"/>
                  </a:cubicBezTo>
                  <a:cubicBezTo>
                    <a:pt x="4638" y="12064"/>
                    <a:pt x="4664" y="12064"/>
                    <a:pt x="4690" y="12064"/>
                  </a:cubicBezTo>
                  <a:cubicBezTo>
                    <a:pt x="4703" y="12064"/>
                    <a:pt x="4709" y="12071"/>
                    <a:pt x="4716" y="12084"/>
                  </a:cubicBezTo>
                  <a:cubicBezTo>
                    <a:pt x="4748" y="12045"/>
                    <a:pt x="4774" y="12012"/>
                    <a:pt x="4800" y="11986"/>
                  </a:cubicBezTo>
                  <a:lnTo>
                    <a:pt x="4826" y="11960"/>
                  </a:lnTo>
                  <a:cubicBezTo>
                    <a:pt x="4807" y="11954"/>
                    <a:pt x="4794" y="11954"/>
                    <a:pt x="4774" y="11941"/>
                  </a:cubicBezTo>
                  <a:cubicBezTo>
                    <a:pt x="4690" y="11908"/>
                    <a:pt x="4638" y="11850"/>
                    <a:pt x="4605" y="11772"/>
                  </a:cubicBezTo>
                  <a:close/>
                  <a:moveTo>
                    <a:pt x="579" y="12090"/>
                  </a:moveTo>
                  <a:lnTo>
                    <a:pt x="579" y="12090"/>
                  </a:lnTo>
                  <a:cubicBezTo>
                    <a:pt x="578" y="12092"/>
                    <a:pt x="577" y="12094"/>
                    <a:pt x="577" y="12096"/>
                  </a:cubicBezTo>
                  <a:lnTo>
                    <a:pt x="577" y="12096"/>
                  </a:lnTo>
                  <a:cubicBezTo>
                    <a:pt x="579" y="12094"/>
                    <a:pt x="579" y="12090"/>
                    <a:pt x="579" y="12090"/>
                  </a:cubicBezTo>
                  <a:close/>
                  <a:moveTo>
                    <a:pt x="105" y="11739"/>
                  </a:moveTo>
                  <a:cubicBezTo>
                    <a:pt x="72" y="11798"/>
                    <a:pt x="53" y="11863"/>
                    <a:pt x="40" y="11921"/>
                  </a:cubicBezTo>
                  <a:cubicBezTo>
                    <a:pt x="33" y="11960"/>
                    <a:pt x="20" y="12006"/>
                    <a:pt x="13" y="12051"/>
                  </a:cubicBezTo>
                  <a:lnTo>
                    <a:pt x="20" y="12051"/>
                  </a:lnTo>
                  <a:lnTo>
                    <a:pt x="53" y="12084"/>
                  </a:lnTo>
                  <a:cubicBezTo>
                    <a:pt x="65" y="12097"/>
                    <a:pt x="80" y="12104"/>
                    <a:pt x="100" y="12104"/>
                  </a:cubicBezTo>
                  <a:cubicBezTo>
                    <a:pt x="111" y="12104"/>
                    <a:pt x="123" y="12102"/>
                    <a:pt x="137" y="12097"/>
                  </a:cubicBezTo>
                  <a:cubicBezTo>
                    <a:pt x="209" y="12071"/>
                    <a:pt x="267" y="12019"/>
                    <a:pt x="319" y="11921"/>
                  </a:cubicBezTo>
                  <a:lnTo>
                    <a:pt x="326" y="11895"/>
                  </a:lnTo>
                  <a:cubicBezTo>
                    <a:pt x="326" y="11895"/>
                    <a:pt x="319" y="11882"/>
                    <a:pt x="313" y="11863"/>
                  </a:cubicBezTo>
                  <a:cubicBezTo>
                    <a:pt x="300" y="11850"/>
                    <a:pt x="293" y="11830"/>
                    <a:pt x="293" y="11804"/>
                  </a:cubicBezTo>
                  <a:cubicBezTo>
                    <a:pt x="293" y="11798"/>
                    <a:pt x="293" y="11791"/>
                    <a:pt x="300" y="11785"/>
                  </a:cubicBezTo>
                  <a:lnTo>
                    <a:pt x="300" y="11785"/>
                  </a:lnTo>
                  <a:lnTo>
                    <a:pt x="267" y="11791"/>
                  </a:lnTo>
                  <a:cubicBezTo>
                    <a:pt x="209" y="11791"/>
                    <a:pt x="170" y="11785"/>
                    <a:pt x="150" y="11772"/>
                  </a:cubicBezTo>
                  <a:cubicBezTo>
                    <a:pt x="131" y="11759"/>
                    <a:pt x="111" y="11752"/>
                    <a:pt x="105" y="11739"/>
                  </a:cubicBezTo>
                  <a:close/>
                  <a:moveTo>
                    <a:pt x="3584" y="11915"/>
                  </a:moveTo>
                  <a:cubicBezTo>
                    <a:pt x="3564" y="11954"/>
                    <a:pt x="3512" y="11986"/>
                    <a:pt x="3434" y="12006"/>
                  </a:cubicBezTo>
                  <a:cubicBezTo>
                    <a:pt x="3395" y="12017"/>
                    <a:pt x="3360" y="12022"/>
                    <a:pt x="3329" y="12022"/>
                  </a:cubicBezTo>
                  <a:cubicBezTo>
                    <a:pt x="3304" y="12022"/>
                    <a:pt x="3283" y="12018"/>
                    <a:pt x="3265" y="12012"/>
                  </a:cubicBezTo>
                  <a:cubicBezTo>
                    <a:pt x="3252" y="12006"/>
                    <a:pt x="3239" y="11999"/>
                    <a:pt x="3226" y="11986"/>
                  </a:cubicBezTo>
                  <a:cubicBezTo>
                    <a:pt x="3220" y="11999"/>
                    <a:pt x="3220" y="12006"/>
                    <a:pt x="3220" y="12019"/>
                  </a:cubicBezTo>
                  <a:cubicBezTo>
                    <a:pt x="3265" y="12071"/>
                    <a:pt x="3291" y="12156"/>
                    <a:pt x="3304" y="12253"/>
                  </a:cubicBezTo>
                  <a:cubicBezTo>
                    <a:pt x="3337" y="12253"/>
                    <a:pt x="3389" y="12240"/>
                    <a:pt x="3447" y="12221"/>
                  </a:cubicBezTo>
                  <a:cubicBezTo>
                    <a:pt x="3493" y="12201"/>
                    <a:pt x="3525" y="12182"/>
                    <a:pt x="3545" y="12169"/>
                  </a:cubicBezTo>
                  <a:cubicBezTo>
                    <a:pt x="3564" y="12149"/>
                    <a:pt x="3577" y="12130"/>
                    <a:pt x="3597" y="12103"/>
                  </a:cubicBezTo>
                  <a:lnTo>
                    <a:pt x="3643" y="12025"/>
                  </a:lnTo>
                  <a:cubicBezTo>
                    <a:pt x="3649" y="12019"/>
                    <a:pt x="3656" y="12019"/>
                    <a:pt x="3656" y="12012"/>
                  </a:cubicBezTo>
                  <a:cubicBezTo>
                    <a:pt x="3623" y="11986"/>
                    <a:pt x="3597" y="11954"/>
                    <a:pt x="3584" y="11915"/>
                  </a:cubicBezTo>
                  <a:close/>
                  <a:moveTo>
                    <a:pt x="2394" y="11863"/>
                  </a:moveTo>
                  <a:cubicBezTo>
                    <a:pt x="2374" y="11876"/>
                    <a:pt x="2348" y="11882"/>
                    <a:pt x="2322" y="11889"/>
                  </a:cubicBezTo>
                  <a:cubicBezTo>
                    <a:pt x="2298" y="11891"/>
                    <a:pt x="2276" y="11893"/>
                    <a:pt x="2256" y="11893"/>
                  </a:cubicBezTo>
                  <a:cubicBezTo>
                    <a:pt x="2221" y="11893"/>
                    <a:pt x="2191" y="11888"/>
                    <a:pt x="2166" y="11876"/>
                  </a:cubicBezTo>
                  <a:cubicBezTo>
                    <a:pt x="2153" y="11915"/>
                    <a:pt x="2140" y="11967"/>
                    <a:pt x="2127" y="12045"/>
                  </a:cubicBezTo>
                  <a:cubicBezTo>
                    <a:pt x="2108" y="12110"/>
                    <a:pt x="2082" y="12169"/>
                    <a:pt x="2056" y="12208"/>
                  </a:cubicBezTo>
                  <a:cubicBezTo>
                    <a:pt x="2049" y="12214"/>
                    <a:pt x="2049" y="12227"/>
                    <a:pt x="2036" y="12234"/>
                  </a:cubicBezTo>
                  <a:lnTo>
                    <a:pt x="2049" y="12240"/>
                  </a:lnTo>
                  <a:cubicBezTo>
                    <a:pt x="2062" y="12260"/>
                    <a:pt x="2082" y="12266"/>
                    <a:pt x="2121" y="12266"/>
                  </a:cubicBezTo>
                  <a:lnTo>
                    <a:pt x="2231" y="12260"/>
                  </a:lnTo>
                  <a:cubicBezTo>
                    <a:pt x="2277" y="12247"/>
                    <a:pt x="2309" y="12240"/>
                    <a:pt x="2329" y="12227"/>
                  </a:cubicBezTo>
                  <a:cubicBezTo>
                    <a:pt x="2361" y="12208"/>
                    <a:pt x="2400" y="12169"/>
                    <a:pt x="2439" y="12103"/>
                  </a:cubicBezTo>
                  <a:cubicBezTo>
                    <a:pt x="2433" y="12090"/>
                    <a:pt x="2426" y="12084"/>
                    <a:pt x="2426" y="12071"/>
                  </a:cubicBezTo>
                  <a:cubicBezTo>
                    <a:pt x="2407" y="12019"/>
                    <a:pt x="2400" y="11954"/>
                    <a:pt x="2394" y="11863"/>
                  </a:cubicBezTo>
                  <a:close/>
                  <a:moveTo>
                    <a:pt x="378" y="11980"/>
                  </a:moveTo>
                  <a:lnTo>
                    <a:pt x="332" y="12038"/>
                  </a:lnTo>
                  <a:cubicBezTo>
                    <a:pt x="300" y="12084"/>
                    <a:pt x="274" y="12110"/>
                    <a:pt x="254" y="12117"/>
                  </a:cubicBezTo>
                  <a:lnTo>
                    <a:pt x="196" y="12143"/>
                  </a:lnTo>
                  <a:cubicBezTo>
                    <a:pt x="196" y="12143"/>
                    <a:pt x="196" y="12143"/>
                    <a:pt x="196" y="12149"/>
                  </a:cubicBezTo>
                  <a:cubicBezTo>
                    <a:pt x="196" y="12156"/>
                    <a:pt x="202" y="12162"/>
                    <a:pt x="202" y="12175"/>
                  </a:cubicBezTo>
                  <a:cubicBezTo>
                    <a:pt x="215" y="12214"/>
                    <a:pt x="235" y="12247"/>
                    <a:pt x="274" y="12266"/>
                  </a:cubicBezTo>
                  <a:cubicBezTo>
                    <a:pt x="303" y="12286"/>
                    <a:pt x="333" y="12294"/>
                    <a:pt x="366" y="12294"/>
                  </a:cubicBezTo>
                  <a:cubicBezTo>
                    <a:pt x="376" y="12294"/>
                    <a:pt x="386" y="12294"/>
                    <a:pt x="397" y="12292"/>
                  </a:cubicBezTo>
                  <a:cubicBezTo>
                    <a:pt x="436" y="12286"/>
                    <a:pt x="469" y="12266"/>
                    <a:pt x="501" y="12234"/>
                  </a:cubicBezTo>
                  <a:cubicBezTo>
                    <a:pt x="534" y="12208"/>
                    <a:pt x="553" y="12175"/>
                    <a:pt x="566" y="12136"/>
                  </a:cubicBezTo>
                  <a:cubicBezTo>
                    <a:pt x="566" y="12119"/>
                    <a:pt x="571" y="12107"/>
                    <a:pt x="577" y="12096"/>
                  </a:cubicBezTo>
                  <a:lnTo>
                    <a:pt x="577" y="12096"/>
                  </a:lnTo>
                  <a:cubicBezTo>
                    <a:pt x="576" y="12097"/>
                    <a:pt x="574" y="12097"/>
                    <a:pt x="573" y="12097"/>
                  </a:cubicBezTo>
                  <a:cubicBezTo>
                    <a:pt x="557" y="12100"/>
                    <a:pt x="542" y="12102"/>
                    <a:pt x="528" y="12102"/>
                  </a:cubicBezTo>
                  <a:cubicBezTo>
                    <a:pt x="514" y="12102"/>
                    <a:pt x="501" y="12100"/>
                    <a:pt x="488" y="12097"/>
                  </a:cubicBezTo>
                  <a:cubicBezTo>
                    <a:pt x="469" y="12090"/>
                    <a:pt x="449" y="12071"/>
                    <a:pt x="430" y="12045"/>
                  </a:cubicBezTo>
                  <a:cubicBezTo>
                    <a:pt x="404" y="12019"/>
                    <a:pt x="384" y="11993"/>
                    <a:pt x="378" y="11980"/>
                  </a:cubicBezTo>
                  <a:close/>
                  <a:moveTo>
                    <a:pt x="4000" y="11954"/>
                  </a:moveTo>
                  <a:cubicBezTo>
                    <a:pt x="3941" y="12019"/>
                    <a:pt x="3876" y="12052"/>
                    <a:pt x="3800" y="12052"/>
                  </a:cubicBezTo>
                  <a:cubicBezTo>
                    <a:pt x="3793" y="12052"/>
                    <a:pt x="3786" y="12052"/>
                    <a:pt x="3779" y="12051"/>
                  </a:cubicBezTo>
                  <a:lnTo>
                    <a:pt x="3747" y="12051"/>
                  </a:lnTo>
                  <a:cubicBezTo>
                    <a:pt x="3747" y="12058"/>
                    <a:pt x="3740" y="12064"/>
                    <a:pt x="3740" y="12077"/>
                  </a:cubicBezTo>
                  <a:cubicBezTo>
                    <a:pt x="3734" y="12162"/>
                    <a:pt x="3747" y="12234"/>
                    <a:pt x="3786" y="12299"/>
                  </a:cubicBezTo>
                  <a:cubicBezTo>
                    <a:pt x="3799" y="12325"/>
                    <a:pt x="3812" y="12344"/>
                    <a:pt x="3825" y="12351"/>
                  </a:cubicBezTo>
                  <a:cubicBezTo>
                    <a:pt x="3844" y="12365"/>
                    <a:pt x="3867" y="12373"/>
                    <a:pt x="3891" y="12373"/>
                  </a:cubicBezTo>
                  <a:cubicBezTo>
                    <a:pt x="3899" y="12373"/>
                    <a:pt x="3908" y="12372"/>
                    <a:pt x="3916" y="12370"/>
                  </a:cubicBezTo>
                  <a:cubicBezTo>
                    <a:pt x="3935" y="12370"/>
                    <a:pt x="3968" y="12357"/>
                    <a:pt x="4007" y="12331"/>
                  </a:cubicBezTo>
                  <a:cubicBezTo>
                    <a:pt x="4085" y="12286"/>
                    <a:pt x="4143" y="12214"/>
                    <a:pt x="4176" y="12123"/>
                  </a:cubicBezTo>
                  <a:cubicBezTo>
                    <a:pt x="4182" y="12110"/>
                    <a:pt x="4182" y="12103"/>
                    <a:pt x="4189" y="12097"/>
                  </a:cubicBezTo>
                  <a:cubicBezTo>
                    <a:pt x="4098" y="12084"/>
                    <a:pt x="4039" y="12032"/>
                    <a:pt x="4000" y="11954"/>
                  </a:cubicBezTo>
                  <a:close/>
                  <a:moveTo>
                    <a:pt x="4442" y="12019"/>
                  </a:moveTo>
                  <a:cubicBezTo>
                    <a:pt x="4397" y="12064"/>
                    <a:pt x="4351" y="12090"/>
                    <a:pt x="4299" y="12103"/>
                  </a:cubicBezTo>
                  <a:cubicBezTo>
                    <a:pt x="4299" y="12110"/>
                    <a:pt x="4299" y="12136"/>
                    <a:pt x="4293" y="12169"/>
                  </a:cubicBezTo>
                  <a:cubicBezTo>
                    <a:pt x="4286" y="12234"/>
                    <a:pt x="4312" y="12286"/>
                    <a:pt x="4364" y="12325"/>
                  </a:cubicBezTo>
                  <a:cubicBezTo>
                    <a:pt x="4377" y="12331"/>
                    <a:pt x="4390" y="12344"/>
                    <a:pt x="4416" y="12357"/>
                  </a:cubicBezTo>
                  <a:cubicBezTo>
                    <a:pt x="4429" y="12370"/>
                    <a:pt x="4436" y="12383"/>
                    <a:pt x="4436" y="12396"/>
                  </a:cubicBezTo>
                  <a:cubicBezTo>
                    <a:pt x="4442" y="12390"/>
                    <a:pt x="4449" y="12390"/>
                    <a:pt x="4455" y="12383"/>
                  </a:cubicBezTo>
                  <a:cubicBezTo>
                    <a:pt x="4514" y="12312"/>
                    <a:pt x="4573" y="12247"/>
                    <a:pt x="4625" y="12188"/>
                  </a:cubicBezTo>
                  <a:lnTo>
                    <a:pt x="4618" y="12188"/>
                  </a:lnTo>
                  <a:cubicBezTo>
                    <a:pt x="4592" y="12182"/>
                    <a:pt x="4560" y="12162"/>
                    <a:pt x="4527" y="12130"/>
                  </a:cubicBezTo>
                  <a:cubicBezTo>
                    <a:pt x="4488" y="12097"/>
                    <a:pt x="4462" y="12058"/>
                    <a:pt x="4442" y="12019"/>
                  </a:cubicBezTo>
                  <a:close/>
                  <a:moveTo>
                    <a:pt x="735" y="11973"/>
                  </a:moveTo>
                  <a:cubicBezTo>
                    <a:pt x="729" y="11973"/>
                    <a:pt x="716" y="11986"/>
                    <a:pt x="703" y="12012"/>
                  </a:cubicBezTo>
                  <a:cubicBezTo>
                    <a:pt x="690" y="12025"/>
                    <a:pt x="670" y="12045"/>
                    <a:pt x="651" y="12051"/>
                  </a:cubicBezTo>
                  <a:cubicBezTo>
                    <a:pt x="670" y="12064"/>
                    <a:pt x="677" y="12077"/>
                    <a:pt x="670" y="12097"/>
                  </a:cubicBezTo>
                  <a:cubicBezTo>
                    <a:pt x="670" y="12103"/>
                    <a:pt x="664" y="12117"/>
                    <a:pt x="651" y="12143"/>
                  </a:cubicBezTo>
                  <a:cubicBezTo>
                    <a:pt x="625" y="12208"/>
                    <a:pt x="592" y="12260"/>
                    <a:pt x="560" y="12292"/>
                  </a:cubicBezTo>
                  <a:cubicBezTo>
                    <a:pt x="527" y="12318"/>
                    <a:pt x="488" y="12338"/>
                    <a:pt x="449" y="12351"/>
                  </a:cubicBezTo>
                  <a:cubicBezTo>
                    <a:pt x="443" y="12351"/>
                    <a:pt x="436" y="12357"/>
                    <a:pt x="430" y="12357"/>
                  </a:cubicBezTo>
                  <a:lnTo>
                    <a:pt x="443" y="12377"/>
                  </a:lnTo>
                  <a:cubicBezTo>
                    <a:pt x="456" y="12396"/>
                    <a:pt x="462" y="12416"/>
                    <a:pt x="469" y="12422"/>
                  </a:cubicBezTo>
                  <a:lnTo>
                    <a:pt x="508" y="12442"/>
                  </a:lnTo>
                  <a:cubicBezTo>
                    <a:pt x="521" y="12442"/>
                    <a:pt x="540" y="12448"/>
                    <a:pt x="566" y="12455"/>
                  </a:cubicBezTo>
                  <a:cubicBezTo>
                    <a:pt x="585" y="12459"/>
                    <a:pt x="600" y="12464"/>
                    <a:pt x="612" y="12464"/>
                  </a:cubicBezTo>
                  <a:cubicBezTo>
                    <a:pt x="617" y="12464"/>
                    <a:pt x="621" y="12463"/>
                    <a:pt x="625" y="12461"/>
                  </a:cubicBezTo>
                  <a:lnTo>
                    <a:pt x="696" y="12435"/>
                  </a:lnTo>
                  <a:lnTo>
                    <a:pt x="722" y="12416"/>
                  </a:lnTo>
                  <a:cubicBezTo>
                    <a:pt x="742" y="12403"/>
                    <a:pt x="761" y="12383"/>
                    <a:pt x="774" y="12364"/>
                  </a:cubicBezTo>
                  <a:lnTo>
                    <a:pt x="826" y="12195"/>
                  </a:lnTo>
                  <a:lnTo>
                    <a:pt x="826" y="12175"/>
                  </a:lnTo>
                  <a:cubicBezTo>
                    <a:pt x="800" y="12149"/>
                    <a:pt x="787" y="12130"/>
                    <a:pt x="781" y="12117"/>
                  </a:cubicBezTo>
                  <a:cubicBezTo>
                    <a:pt x="768" y="12090"/>
                    <a:pt x="755" y="12045"/>
                    <a:pt x="735" y="11986"/>
                  </a:cubicBezTo>
                  <a:cubicBezTo>
                    <a:pt x="735" y="11980"/>
                    <a:pt x="735" y="11973"/>
                    <a:pt x="735" y="11973"/>
                  </a:cubicBezTo>
                  <a:close/>
                  <a:moveTo>
                    <a:pt x="1965" y="12305"/>
                  </a:moveTo>
                  <a:cubicBezTo>
                    <a:pt x="1945" y="12318"/>
                    <a:pt x="1919" y="12331"/>
                    <a:pt x="1893" y="12351"/>
                  </a:cubicBezTo>
                  <a:cubicBezTo>
                    <a:pt x="1867" y="12364"/>
                    <a:pt x="1802" y="12396"/>
                    <a:pt x="1698" y="12448"/>
                  </a:cubicBezTo>
                  <a:cubicBezTo>
                    <a:pt x="1678" y="12461"/>
                    <a:pt x="1652" y="12468"/>
                    <a:pt x="1633" y="12481"/>
                  </a:cubicBezTo>
                  <a:cubicBezTo>
                    <a:pt x="1639" y="12481"/>
                    <a:pt x="1639" y="12487"/>
                    <a:pt x="1646" y="12494"/>
                  </a:cubicBezTo>
                  <a:cubicBezTo>
                    <a:pt x="1659" y="12520"/>
                    <a:pt x="1672" y="12539"/>
                    <a:pt x="1685" y="12546"/>
                  </a:cubicBezTo>
                  <a:cubicBezTo>
                    <a:pt x="1695" y="12552"/>
                    <a:pt x="1709" y="12555"/>
                    <a:pt x="1728" y="12555"/>
                  </a:cubicBezTo>
                  <a:cubicBezTo>
                    <a:pt x="1747" y="12555"/>
                    <a:pt x="1769" y="12552"/>
                    <a:pt x="1795" y="12546"/>
                  </a:cubicBezTo>
                  <a:cubicBezTo>
                    <a:pt x="1848" y="12533"/>
                    <a:pt x="1880" y="12520"/>
                    <a:pt x="1887" y="12513"/>
                  </a:cubicBezTo>
                  <a:cubicBezTo>
                    <a:pt x="1926" y="12494"/>
                    <a:pt x="1945" y="12468"/>
                    <a:pt x="1958" y="12448"/>
                  </a:cubicBezTo>
                  <a:cubicBezTo>
                    <a:pt x="1965" y="12429"/>
                    <a:pt x="1971" y="12403"/>
                    <a:pt x="1971" y="12370"/>
                  </a:cubicBezTo>
                  <a:cubicBezTo>
                    <a:pt x="1971" y="12338"/>
                    <a:pt x="1971" y="12318"/>
                    <a:pt x="1965" y="12305"/>
                  </a:cubicBezTo>
                  <a:close/>
                  <a:moveTo>
                    <a:pt x="898" y="12247"/>
                  </a:moveTo>
                  <a:lnTo>
                    <a:pt x="891" y="12279"/>
                  </a:lnTo>
                  <a:lnTo>
                    <a:pt x="833" y="12416"/>
                  </a:lnTo>
                  <a:lnTo>
                    <a:pt x="768" y="12481"/>
                  </a:lnTo>
                  <a:lnTo>
                    <a:pt x="794" y="12520"/>
                  </a:lnTo>
                  <a:cubicBezTo>
                    <a:pt x="813" y="12546"/>
                    <a:pt x="839" y="12559"/>
                    <a:pt x="878" y="12565"/>
                  </a:cubicBezTo>
                  <a:cubicBezTo>
                    <a:pt x="904" y="12565"/>
                    <a:pt x="937" y="12565"/>
                    <a:pt x="983" y="12559"/>
                  </a:cubicBezTo>
                  <a:cubicBezTo>
                    <a:pt x="1054" y="12546"/>
                    <a:pt x="1106" y="12520"/>
                    <a:pt x="1119" y="12494"/>
                  </a:cubicBezTo>
                  <a:cubicBezTo>
                    <a:pt x="1132" y="12474"/>
                    <a:pt x="1139" y="12455"/>
                    <a:pt x="1139" y="12422"/>
                  </a:cubicBezTo>
                  <a:cubicBezTo>
                    <a:pt x="1145" y="12409"/>
                    <a:pt x="1145" y="12403"/>
                    <a:pt x="1145" y="12390"/>
                  </a:cubicBezTo>
                  <a:lnTo>
                    <a:pt x="1132" y="12390"/>
                  </a:lnTo>
                  <a:cubicBezTo>
                    <a:pt x="1119" y="12393"/>
                    <a:pt x="1108" y="12395"/>
                    <a:pt x="1097" y="12395"/>
                  </a:cubicBezTo>
                  <a:cubicBezTo>
                    <a:pt x="1087" y="12395"/>
                    <a:pt x="1077" y="12393"/>
                    <a:pt x="1067" y="12390"/>
                  </a:cubicBezTo>
                  <a:cubicBezTo>
                    <a:pt x="1048" y="12383"/>
                    <a:pt x="1022" y="12370"/>
                    <a:pt x="1002" y="12357"/>
                  </a:cubicBezTo>
                  <a:cubicBezTo>
                    <a:pt x="989" y="12344"/>
                    <a:pt x="963" y="12325"/>
                    <a:pt x="937" y="12299"/>
                  </a:cubicBezTo>
                  <a:lnTo>
                    <a:pt x="898" y="12247"/>
                  </a:lnTo>
                  <a:close/>
                  <a:moveTo>
                    <a:pt x="7" y="12110"/>
                  </a:moveTo>
                  <a:cubicBezTo>
                    <a:pt x="0" y="12182"/>
                    <a:pt x="0" y="12260"/>
                    <a:pt x="0" y="12351"/>
                  </a:cubicBezTo>
                  <a:cubicBezTo>
                    <a:pt x="0" y="12422"/>
                    <a:pt x="7" y="12494"/>
                    <a:pt x="7" y="12559"/>
                  </a:cubicBezTo>
                  <a:lnTo>
                    <a:pt x="40" y="12572"/>
                  </a:lnTo>
                  <a:cubicBezTo>
                    <a:pt x="51" y="12576"/>
                    <a:pt x="63" y="12579"/>
                    <a:pt x="76" y="12579"/>
                  </a:cubicBezTo>
                  <a:cubicBezTo>
                    <a:pt x="100" y="12579"/>
                    <a:pt x="125" y="12571"/>
                    <a:pt x="150" y="12559"/>
                  </a:cubicBezTo>
                  <a:cubicBezTo>
                    <a:pt x="176" y="12546"/>
                    <a:pt x="209" y="12520"/>
                    <a:pt x="241" y="12487"/>
                  </a:cubicBezTo>
                  <a:cubicBezTo>
                    <a:pt x="287" y="12435"/>
                    <a:pt x="319" y="12396"/>
                    <a:pt x="326" y="12370"/>
                  </a:cubicBezTo>
                  <a:cubicBezTo>
                    <a:pt x="300" y="12364"/>
                    <a:pt x="267" y="12351"/>
                    <a:pt x="241" y="12325"/>
                  </a:cubicBezTo>
                  <a:cubicBezTo>
                    <a:pt x="202" y="12299"/>
                    <a:pt x="170" y="12260"/>
                    <a:pt x="150" y="12214"/>
                  </a:cubicBezTo>
                  <a:cubicBezTo>
                    <a:pt x="137" y="12195"/>
                    <a:pt x="137" y="12175"/>
                    <a:pt x="137" y="12162"/>
                  </a:cubicBezTo>
                  <a:cubicBezTo>
                    <a:pt x="124" y="12162"/>
                    <a:pt x="111" y="12165"/>
                    <a:pt x="98" y="12165"/>
                  </a:cubicBezTo>
                  <a:cubicBezTo>
                    <a:pt x="92" y="12165"/>
                    <a:pt x="85" y="12164"/>
                    <a:pt x="79" y="12162"/>
                  </a:cubicBezTo>
                  <a:cubicBezTo>
                    <a:pt x="59" y="12156"/>
                    <a:pt x="40" y="12149"/>
                    <a:pt x="20" y="12130"/>
                  </a:cubicBezTo>
                  <a:cubicBezTo>
                    <a:pt x="20" y="12123"/>
                    <a:pt x="13" y="12117"/>
                    <a:pt x="7" y="12110"/>
                  </a:cubicBezTo>
                  <a:close/>
                  <a:moveTo>
                    <a:pt x="2459" y="12234"/>
                  </a:moveTo>
                  <a:cubicBezTo>
                    <a:pt x="2439" y="12253"/>
                    <a:pt x="2420" y="12266"/>
                    <a:pt x="2400" y="12286"/>
                  </a:cubicBezTo>
                  <a:cubicBezTo>
                    <a:pt x="2336" y="12332"/>
                    <a:pt x="2258" y="12358"/>
                    <a:pt x="2166" y="12358"/>
                  </a:cubicBezTo>
                  <a:cubicBezTo>
                    <a:pt x="2127" y="12358"/>
                    <a:pt x="2086" y="12354"/>
                    <a:pt x="2043" y="12344"/>
                  </a:cubicBezTo>
                  <a:lnTo>
                    <a:pt x="2043" y="12344"/>
                  </a:lnTo>
                  <a:cubicBezTo>
                    <a:pt x="2049" y="12435"/>
                    <a:pt x="2023" y="12500"/>
                    <a:pt x="1978" y="12546"/>
                  </a:cubicBezTo>
                  <a:cubicBezTo>
                    <a:pt x="1971" y="12546"/>
                    <a:pt x="1965" y="12552"/>
                    <a:pt x="1958" y="12559"/>
                  </a:cubicBezTo>
                  <a:cubicBezTo>
                    <a:pt x="1965" y="12559"/>
                    <a:pt x="1965" y="12565"/>
                    <a:pt x="1971" y="12572"/>
                  </a:cubicBezTo>
                  <a:cubicBezTo>
                    <a:pt x="1991" y="12604"/>
                    <a:pt x="2036" y="12624"/>
                    <a:pt x="2101" y="12624"/>
                  </a:cubicBezTo>
                  <a:cubicBezTo>
                    <a:pt x="2231" y="12624"/>
                    <a:pt x="2322" y="12604"/>
                    <a:pt x="2374" y="12546"/>
                  </a:cubicBezTo>
                  <a:cubicBezTo>
                    <a:pt x="2394" y="12513"/>
                    <a:pt x="2407" y="12487"/>
                    <a:pt x="2426" y="12481"/>
                  </a:cubicBezTo>
                  <a:cubicBezTo>
                    <a:pt x="2426" y="12481"/>
                    <a:pt x="2433" y="12474"/>
                    <a:pt x="2433" y="12474"/>
                  </a:cubicBezTo>
                  <a:lnTo>
                    <a:pt x="2459" y="12240"/>
                  </a:lnTo>
                  <a:cubicBezTo>
                    <a:pt x="2459" y="12240"/>
                    <a:pt x="2459" y="12234"/>
                    <a:pt x="2459" y="12234"/>
                  </a:cubicBezTo>
                  <a:close/>
                  <a:moveTo>
                    <a:pt x="4208" y="12286"/>
                  </a:moveTo>
                  <a:cubicBezTo>
                    <a:pt x="4176" y="12312"/>
                    <a:pt x="4150" y="12338"/>
                    <a:pt x="4124" y="12364"/>
                  </a:cubicBezTo>
                  <a:cubicBezTo>
                    <a:pt x="4130" y="12377"/>
                    <a:pt x="4137" y="12396"/>
                    <a:pt x="4137" y="12422"/>
                  </a:cubicBezTo>
                  <a:cubicBezTo>
                    <a:pt x="4143" y="12481"/>
                    <a:pt x="4156" y="12539"/>
                    <a:pt x="4182" y="12585"/>
                  </a:cubicBezTo>
                  <a:cubicBezTo>
                    <a:pt x="4189" y="12604"/>
                    <a:pt x="4202" y="12624"/>
                    <a:pt x="4215" y="12637"/>
                  </a:cubicBezTo>
                  <a:cubicBezTo>
                    <a:pt x="4221" y="12643"/>
                    <a:pt x="4228" y="12643"/>
                    <a:pt x="4234" y="12650"/>
                  </a:cubicBezTo>
                  <a:cubicBezTo>
                    <a:pt x="4306" y="12559"/>
                    <a:pt x="4358" y="12494"/>
                    <a:pt x="4397" y="12448"/>
                  </a:cubicBezTo>
                  <a:lnTo>
                    <a:pt x="4371" y="12448"/>
                  </a:lnTo>
                  <a:cubicBezTo>
                    <a:pt x="4358" y="12442"/>
                    <a:pt x="4332" y="12429"/>
                    <a:pt x="4306" y="12409"/>
                  </a:cubicBezTo>
                  <a:cubicBezTo>
                    <a:pt x="4247" y="12357"/>
                    <a:pt x="4215" y="12318"/>
                    <a:pt x="4208" y="12286"/>
                  </a:cubicBezTo>
                  <a:close/>
                  <a:moveTo>
                    <a:pt x="3649" y="12188"/>
                  </a:moveTo>
                  <a:cubicBezTo>
                    <a:pt x="3604" y="12234"/>
                    <a:pt x="3525" y="12279"/>
                    <a:pt x="3408" y="12312"/>
                  </a:cubicBezTo>
                  <a:cubicBezTo>
                    <a:pt x="3369" y="12325"/>
                    <a:pt x="3337" y="12331"/>
                    <a:pt x="3317" y="12331"/>
                  </a:cubicBezTo>
                  <a:lnTo>
                    <a:pt x="3304" y="12331"/>
                  </a:lnTo>
                  <a:cubicBezTo>
                    <a:pt x="3304" y="12364"/>
                    <a:pt x="3304" y="12390"/>
                    <a:pt x="3304" y="12422"/>
                  </a:cubicBezTo>
                  <a:cubicBezTo>
                    <a:pt x="3298" y="12474"/>
                    <a:pt x="3291" y="12552"/>
                    <a:pt x="3285" y="12656"/>
                  </a:cubicBezTo>
                  <a:cubicBezTo>
                    <a:pt x="3299" y="12663"/>
                    <a:pt x="3316" y="12665"/>
                    <a:pt x="3334" y="12665"/>
                  </a:cubicBezTo>
                  <a:cubicBezTo>
                    <a:pt x="3373" y="12665"/>
                    <a:pt x="3420" y="12652"/>
                    <a:pt x="3473" y="12630"/>
                  </a:cubicBezTo>
                  <a:cubicBezTo>
                    <a:pt x="3571" y="12578"/>
                    <a:pt x="3643" y="12520"/>
                    <a:pt x="3682" y="12448"/>
                  </a:cubicBezTo>
                  <a:cubicBezTo>
                    <a:pt x="3701" y="12416"/>
                    <a:pt x="3714" y="12396"/>
                    <a:pt x="3721" y="12390"/>
                  </a:cubicBezTo>
                  <a:cubicBezTo>
                    <a:pt x="3714" y="12377"/>
                    <a:pt x="3708" y="12364"/>
                    <a:pt x="3701" y="12357"/>
                  </a:cubicBezTo>
                  <a:cubicBezTo>
                    <a:pt x="3675" y="12305"/>
                    <a:pt x="3656" y="12253"/>
                    <a:pt x="3649" y="12188"/>
                  </a:cubicBezTo>
                  <a:close/>
                  <a:moveTo>
                    <a:pt x="4033" y="12429"/>
                  </a:moveTo>
                  <a:cubicBezTo>
                    <a:pt x="4026" y="12435"/>
                    <a:pt x="4020" y="12442"/>
                    <a:pt x="4007" y="12442"/>
                  </a:cubicBezTo>
                  <a:cubicBezTo>
                    <a:pt x="3963" y="12462"/>
                    <a:pt x="3924" y="12472"/>
                    <a:pt x="3887" y="12472"/>
                  </a:cubicBezTo>
                  <a:cubicBezTo>
                    <a:pt x="3854" y="12472"/>
                    <a:pt x="3823" y="12464"/>
                    <a:pt x="3792" y="12448"/>
                  </a:cubicBezTo>
                  <a:lnTo>
                    <a:pt x="3792" y="12481"/>
                  </a:lnTo>
                  <a:cubicBezTo>
                    <a:pt x="3786" y="12526"/>
                    <a:pt x="3792" y="12578"/>
                    <a:pt x="3812" y="12630"/>
                  </a:cubicBezTo>
                  <a:cubicBezTo>
                    <a:pt x="3818" y="12656"/>
                    <a:pt x="3831" y="12676"/>
                    <a:pt x="3831" y="12682"/>
                  </a:cubicBezTo>
                  <a:cubicBezTo>
                    <a:pt x="3851" y="12721"/>
                    <a:pt x="3883" y="12747"/>
                    <a:pt x="3922" y="12760"/>
                  </a:cubicBezTo>
                  <a:cubicBezTo>
                    <a:pt x="3935" y="12762"/>
                    <a:pt x="3947" y="12763"/>
                    <a:pt x="3958" y="12763"/>
                  </a:cubicBezTo>
                  <a:cubicBezTo>
                    <a:pt x="3990" y="12763"/>
                    <a:pt x="4015" y="12755"/>
                    <a:pt x="4039" y="12741"/>
                  </a:cubicBezTo>
                  <a:cubicBezTo>
                    <a:pt x="4046" y="12734"/>
                    <a:pt x="4065" y="12715"/>
                    <a:pt x="4091" y="12689"/>
                  </a:cubicBezTo>
                  <a:cubicBezTo>
                    <a:pt x="4098" y="12682"/>
                    <a:pt x="4104" y="12676"/>
                    <a:pt x="4104" y="12676"/>
                  </a:cubicBezTo>
                  <a:lnTo>
                    <a:pt x="4098" y="12656"/>
                  </a:lnTo>
                  <a:cubicBezTo>
                    <a:pt x="4065" y="12585"/>
                    <a:pt x="4046" y="12507"/>
                    <a:pt x="4033" y="12429"/>
                  </a:cubicBezTo>
                  <a:close/>
                  <a:moveTo>
                    <a:pt x="391" y="12422"/>
                  </a:moveTo>
                  <a:cubicBezTo>
                    <a:pt x="384" y="12429"/>
                    <a:pt x="378" y="12442"/>
                    <a:pt x="371" y="12455"/>
                  </a:cubicBezTo>
                  <a:cubicBezTo>
                    <a:pt x="358" y="12481"/>
                    <a:pt x="332" y="12513"/>
                    <a:pt x="300" y="12552"/>
                  </a:cubicBezTo>
                  <a:cubicBezTo>
                    <a:pt x="300" y="12559"/>
                    <a:pt x="306" y="12565"/>
                    <a:pt x="319" y="12578"/>
                  </a:cubicBezTo>
                  <a:cubicBezTo>
                    <a:pt x="345" y="12630"/>
                    <a:pt x="371" y="12676"/>
                    <a:pt x="397" y="12702"/>
                  </a:cubicBezTo>
                  <a:cubicBezTo>
                    <a:pt x="430" y="12741"/>
                    <a:pt x="475" y="12760"/>
                    <a:pt x="521" y="12767"/>
                  </a:cubicBezTo>
                  <a:cubicBezTo>
                    <a:pt x="547" y="12767"/>
                    <a:pt x="586" y="12760"/>
                    <a:pt x="625" y="12741"/>
                  </a:cubicBezTo>
                  <a:cubicBezTo>
                    <a:pt x="657" y="12715"/>
                    <a:pt x="683" y="12689"/>
                    <a:pt x="696" y="12656"/>
                  </a:cubicBezTo>
                  <a:cubicBezTo>
                    <a:pt x="716" y="12624"/>
                    <a:pt x="716" y="12591"/>
                    <a:pt x="709" y="12559"/>
                  </a:cubicBezTo>
                  <a:lnTo>
                    <a:pt x="696" y="12526"/>
                  </a:lnTo>
                  <a:cubicBezTo>
                    <a:pt x="677" y="12533"/>
                    <a:pt x="651" y="12539"/>
                    <a:pt x="625" y="12539"/>
                  </a:cubicBezTo>
                  <a:cubicBezTo>
                    <a:pt x="586" y="12533"/>
                    <a:pt x="540" y="12526"/>
                    <a:pt x="488" y="12507"/>
                  </a:cubicBezTo>
                  <a:cubicBezTo>
                    <a:pt x="462" y="12500"/>
                    <a:pt x="449" y="12494"/>
                    <a:pt x="443" y="12481"/>
                  </a:cubicBezTo>
                  <a:cubicBezTo>
                    <a:pt x="423" y="12468"/>
                    <a:pt x="410" y="12455"/>
                    <a:pt x="391" y="12429"/>
                  </a:cubicBezTo>
                  <a:lnTo>
                    <a:pt x="391" y="12422"/>
                  </a:lnTo>
                  <a:close/>
                  <a:moveTo>
                    <a:pt x="1301" y="12351"/>
                  </a:moveTo>
                  <a:cubicBezTo>
                    <a:pt x="1288" y="12357"/>
                    <a:pt x="1269" y="12364"/>
                    <a:pt x="1249" y="12370"/>
                  </a:cubicBezTo>
                  <a:lnTo>
                    <a:pt x="1236" y="12370"/>
                  </a:lnTo>
                  <a:lnTo>
                    <a:pt x="1223" y="12455"/>
                  </a:lnTo>
                  <a:cubicBezTo>
                    <a:pt x="1217" y="12500"/>
                    <a:pt x="1204" y="12533"/>
                    <a:pt x="1191" y="12552"/>
                  </a:cubicBezTo>
                  <a:cubicBezTo>
                    <a:pt x="1171" y="12578"/>
                    <a:pt x="1139" y="12604"/>
                    <a:pt x="1087" y="12624"/>
                  </a:cubicBezTo>
                  <a:cubicBezTo>
                    <a:pt x="1061" y="12637"/>
                    <a:pt x="1035" y="12643"/>
                    <a:pt x="1015" y="12643"/>
                  </a:cubicBezTo>
                  <a:cubicBezTo>
                    <a:pt x="1015" y="12650"/>
                    <a:pt x="1022" y="12663"/>
                    <a:pt x="1028" y="12669"/>
                  </a:cubicBezTo>
                  <a:cubicBezTo>
                    <a:pt x="1054" y="12708"/>
                    <a:pt x="1087" y="12741"/>
                    <a:pt x="1132" y="12754"/>
                  </a:cubicBezTo>
                  <a:cubicBezTo>
                    <a:pt x="1158" y="12764"/>
                    <a:pt x="1183" y="12768"/>
                    <a:pt x="1206" y="12768"/>
                  </a:cubicBezTo>
                  <a:cubicBezTo>
                    <a:pt x="1230" y="12768"/>
                    <a:pt x="1252" y="12764"/>
                    <a:pt x="1275" y="12754"/>
                  </a:cubicBezTo>
                  <a:cubicBezTo>
                    <a:pt x="1308" y="12741"/>
                    <a:pt x="1347" y="12708"/>
                    <a:pt x="1412" y="12656"/>
                  </a:cubicBezTo>
                  <a:cubicBezTo>
                    <a:pt x="1464" y="12604"/>
                    <a:pt x="1503" y="12552"/>
                    <a:pt x="1509" y="12507"/>
                  </a:cubicBezTo>
                  <a:lnTo>
                    <a:pt x="1490" y="12507"/>
                  </a:lnTo>
                  <a:cubicBezTo>
                    <a:pt x="1405" y="12500"/>
                    <a:pt x="1347" y="12448"/>
                    <a:pt x="1308" y="12364"/>
                  </a:cubicBezTo>
                  <a:lnTo>
                    <a:pt x="1301" y="12351"/>
                  </a:lnTo>
                  <a:close/>
                  <a:moveTo>
                    <a:pt x="2413" y="12617"/>
                  </a:moveTo>
                  <a:cubicBezTo>
                    <a:pt x="2381" y="12643"/>
                    <a:pt x="2348" y="12656"/>
                    <a:pt x="2309" y="12676"/>
                  </a:cubicBezTo>
                  <a:cubicBezTo>
                    <a:pt x="2309" y="12682"/>
                    <a:pt x="2316" y="12695"/>
                    <a:pt x="2316" y="12708"/>
                  </a:cubicBezTo>
                  <a:cubicBezTo>
                    <a:pt x="2335" y="12767"/>
                    <a:pt x="2361" y="12799"/>
                    <a:pt x="2394" y="12819"/>
                  </a:cubicBezTo>
                  <a:lnTo>
                    <a:pt x="2413" y="12617"/>
                  </a:lnTo>
                  <a:close/>
                  <a:moveTo>
                    <a:pt x="235" y="12611"/>
                  </a:moveTo>
                  <a:cubicBezTo>
                    <a:pt x="183" y="12650"/>
                    <a:pt x="137" y="12669"/>
                    <a:pt x="92" y="12676"/>
                  </a:cubicBezTo>
                  <a:cubicBezTo>
                    <a:pt x="72" y="12676"/>
                    <a:pt x="53" y="12669"/>
                    <a:pt x="20" y="12669"/>
                  </a:cubicBezTo>
                  <a:cubicBezTo>
                    <a:pt x="27" y="12721"/>
                    <a:pt x="40" y="12780"/>
                    <a:pt x="53" y="12825"/>
                  </a:cubicBezTo>
                  <a:lnTo>
                    <a:pt x="53" y="12832"/>
                  </a:lnTo>
                  <a:cubicBezTo>
                    <a:pt x="73" y="12846"/>
                    <a:pt x="98" y="12852"/>
                    <a:pt x="126" y="12852"/>
                  </a:cubicBezTo>
                  <a:cubicBezTo>
                    <a:pt x="151" y="12852"/>
                    <a:pt x="178" y="12847"/>
                    <a:pt x="209" y="12838"/>
                  </a:cubicBezTo>
                  <a:cubicBezTo>
                    <a:pt x="235" y="12838"/>
                    <a:pt x="254" y="12825"/>
                    <a:pt x="261" y="12819"/>
                  </a:cubicBezTo>
                  <a:cubicBezTo>
                    <a:pt x="267" y="12806"/>
                    <a:pt x="274" y="12786"/>
                    <a:pt x="274" y="12754"/>
                  </a:cubicBezTo>
                  <a:cubicBezTo>
                    <a:pt x="261" y="12689"/>
                    <a:pt x="254" y="12643"/>
                    <a:pt x="241" y="12624"/>
                  </a:cubicBezTo>
                  <a:lnTo>
                    <a:pt x="235" y="12611"/>
                  </a:lnTo>
                  <a:close/>
                  <a:moveTo>
                    <a:pt x="1587" y="12520"/>
                  </a:moveTo>
                  <a:cubicBezTo>
                    <a:pt x="1581" y="12546"/>
                    <a:pt x="1574" y="12565"/>
                    <a:pt x="1561" y="12591"/>
                  </a:cubicBezTo>
                  <a:cubicBezTo>
                    <a:pt x="1548" y="12624"/>
                    <a:pt x="1522" y="12650"/>
                    <a:pt x="1483" y="12682"/>
                  </a:cubicBezTo>
                  <a:cubicBezTo>
                    <a:pt x="1451" y="12715"/>
                    <a:pt x="1418" y="12747"/>
                    <a:pt x="1386" y="12773"/>
                  </a:cubicBezTo>
                  <a:cubicBezTo>
                    <a:pt x="1392" y="12780"/>
                    <a:pt x="1405" y="12799"/>
                    <a:pt x="1418" y="12819"/>
                  </a:cubicBezTo>
                  <a:cubicBezTo>
                    <a:pt x="1447" y="12853"/>
                    <a:pt x="1490" y="12872"/>
                    <a:pt x="1548" y="12872"/>
                  </a:cubicBezTo>
                  <a:cubicBezTo>
                    <a:pt x="1557" y="12872"/>
                    <a:pt x="1565" y="12872"/>
                    <a:pt x="1574" y="12871"/>
                  </a:cubicBezTo>
                  <a:cubicBezTo>
                    <a:pt x="1646" y="12864"/>
                    <a:pt x="1711" y="12838"/>
                    <a:pt x="1763" y="12786"/>
                  </a:cubicBezTo>
                  <a:cubicBezTo>
                    <a:pt x="1822" y="12734"/>
                    <a:pt x="1854" y="12676"/>
                    <a:pt x="1874" y="12604"/>
                  </a:cubicBezTo>
                  <a:lnTo>
                    <a:pt x="1874" y="12604"/>
                  </a:lnTo>
                  <a:cubicBezTo>
                    <a:pt x="1848" y="12611"/>
                    <a:pt x="1822" y="12617"/>
                    <a:pt x="1782" y="12624"/>
                  </a:cubicBezTo>
                  <a:cubicBezTo>
                    <a:pt x="1761" y="12624"/>
                    <a:pt x="1742" y="12627"/>
                    <a:pt x="1724" y="12627"/>
                  </a:cubicBezTo>
                  <a:cubicBezTo>
                    <a:pt x="1715" y="12627"/>
                    <a:pt x="1707" y="12626"/>
                    <a:pt x="1698" y="12624"/>
                  </a:cubicBezTo>
                  <a:cubicBezTo>
                    <a:pt x="1659" y="12611"/>
                    <a:pt x="1633" y="12591"/>
                    <a:pt x="1613" y="12565"/>
                  </a:cubicBezTo>
                  <a:lnTo>
                    <a:pt x="1587" y="12520"/>
                  </a:lnTo>
                  <a:close/>
                  <a:moveTo>
                    <a:pt x="3486" y="12708"/>
                  </a:moveTo>
                  <a:lnTo>
                    <a:pt x="3486" y="12708"/>
                  </a:lnTo>
                  <a:cubicBezTo>
                    <a:pt x="3432" y="12728"/>
                    <a:pt x="3381" y="12737"/>
                    <a:pt x="3331" y="12737"/>
                  </a:cubicBezTo>
                  <a:cubicBezTo>
                    <a:pt x="3316" y="12737"/>
                    <a:pt x="3300" y="12736"/>
                    <a:pt x="3285" y="12734"/>
                  </a:cubicBezTo>
                  <a:cubicBezTo>
                    <a:pt x="3278" y="12734"/>
                    <a:pt x="3278" y="12728"/>
                    <a:pt x="3272" y="12728"/>
                  </a:cubicBezTo>
                  <a:cubicBezTo>
                    <a:pt x="3265" y="12793"/>
                    <a:pt x="3259" y="12864"/>
                    <a:pt x="3252" y="12942"/>
                  </a:cubicBezTo>
                  <a:lnTo>
                    <a:pt x="3259" y="12942"/>
                  </a:lnTo>
                  <a:cubicBezTo>
                    <a:pt x="3285" y="12952"/>
                    <a:pt x="3309" y="12957"/>
                    <a:pt x="3330" y="12957"/>
                  </a:cubicBezTo>
                  <a:cubicBezTo>
                    <a:pt x="3351" y="12957"/>
                    <a:pt x="3369" y="12952"/>
                    <a:pt x="3382" y="12942"/>
                  </a:cubicBezTo>
                  <a:cubicBezTo>
                    <a:pt x="3389" y="12936"/>
                    <a:pt x="3402" y="12923"/>
                    <a:pt x="3415" y="12903"/>
                  </a:cubicBezTo>
                  <a:cubicBezTo>
                    <a:pt x="3447" y="12851"/>
                    <a:pt x="3467" y="12806"/>
                    <a:pt x="3480" y="12754"/>
                  </a:cubicBezTo>
                  <a:cubicBezTo>
                    <a:pt x="3480" y="12734"/>
                    <a:pt x="3480" y="12721"/>
                    <a:pt x="3486" y="12708"/>
                  </a:cubicBezTo>
                  <a:close/>
                  <a:moveTo>
                    <a:pt x="794" y="12630"/>
                  </a:moveTo>
                  <a:cubicBezTo>
                    <a:pt x="781" y="12682"/>
                    <a:pt x="761" y="12721"/>
                    <a:pt x="729" y="12760"/>
                  </a:cubicBezTo>
                  <a:cubicBezTo>
                    <a:pt x="696" y="12799"/>
                    <a:pt x="651" y="12825"/>
                    <a:pt x="605" y="12838"/>
                  </a:cubicBezTo>
                  <a:cubicBezTo>
                    <a:pt x="586" y="12845"/>
                    <a:pt x="566" y="12848"/>
                    <a:pt x="546" y="12848"/>
                  </a:cubicBezTo>
                  <a:cubicBezTo>
                    <a:pt x="526" y="12848"/>
                    <a:pt x="505" y="12845"/>
                    <a:pt x="482" y="12838"/>
                  </a:cubicBezTo>
                  <a:lnTo>
                    <a:pt x="482" y="12838"/>
                  </a:lnTo>
                  <a:cubicBezTo>
                    <a:pt x="501" y="12877"/>
                    <a:pt x="534" y="12903"/>
                    <a:pt x="573" y="12929"/>
                  </a:cubicBezTo>
                  <a:cubicBezTo>
                    <a:pt x="613" y="12955"/>
                    <a:pt x="657" y="12964"/>
                    <a:pt x="699" y="12964"/>
                  </a:cubicBezTo>
                  <a:cubicBezTo>
                    <a:pt x="712" y="12964"/>
                    <a:pt x="724" y="12963"/>
                    <a:pt x="735" y="12962"/>
                  </a:cubicBezTo>
                  <a:cubicBezTo>
                    <a:pt x="774" y="12955"/>
                    <a:pt x="807" y="12942"/>
                    <a:pt x="826" y="12929"/>
                  </a:cubicBezTo>
                  <a:cubicBezTo>
                    <a:pt x="852" y="12903"/>
                    <a:pt x="872" y="12871"/>
                    <a:pt x="898" y="12832"/>
                  </a:cubicBezTo>
                  <a:cubicBezTo>
                    <a:pt x="931" y="12767"/>
                    <a:pt x="944" y="12715"/>
                    <a:pt x="931" y="12676"/>
                  </a:cubicBezTo>
                  <a:cubicBezTo>
                    <a:pt x="931" y="12669"/>
                    <a:pt x="924" y="12663"/>
                    <a:pt x="924" y="12656"/>
                  </a:cubicBezTo>
                  <a:cubicBezTo>
                    <a:pt x="878" y="12656"/>
                    <a:pt x="839" y="12643"/>
                    <a:pt x="794" y="12630"/>
                  </a:cubicBezTo>
                  <a:close/>
                  <a:moveTo>
                    <a:pt x="3701" y="12565"/>
                  </a:moveTo>
                  <a:cubicBezTo>
                    <a:pt x="3649" y="12604"/>
                    <a:pt x="3604" y="12637"/>
                    <a:pt x="3571" y="12663"/>
                  </a:cubicBezTo>
                  <a:cubicBezTo>
                    <a:pt x="3577" y="12676"/>
                    <a:pt x="3577" y="12689"/>
                    <a:pt x="3577" y="12702"/>
                  </a:cubicBezTo>
                  <a:cubicBezTo>
                    <a:pt x="3584" y="12721"/>
                    <a:pt x="3584" y="12754"/>
                    <a:pt x="3577" y="12799"/>
                  </a:cubicBezTo>
                  <a:cubicBezTo>
                    <a:pt x="3577" y="12838"/>
                    <a:pt x="3584" y="12864"/>
                    <a:pt x="3584" y="12884"/>
                  </a:cubicBezTo>
                  <a:lnTo>
                    <a:pt x="3610" y="12936"/>
                  </a:lnTo>
                  <a:lnTo>
                    <a:pt x="3630" y="12975"/>
                  </a:lnTo>
                  <a:cubicBezTo>
                    <a:pt x="3656" y="13001"/>
                    <a:pt x="3695" y="13007"/>
                    <a:pt x="3747" y="13007"/>
                  </a:cubicBezTo>
                  <a:cubicBezTo>
                    <a:pt x="3825" y="12994"/>
                    <a:pt x="3877" y="12949"/>
                    <a:pt x="3916" y="12884"/>
                  </a:cubicBezTo>
                  <a:lnTo>
                    <a:pt x="3935" y="12864"/>
                  </a:lnTo>
                  <a:cubicBezTo>
                    <a:pt x="3916" y="12864"/>
                    <a:pt x="3896" y="12858"/>
                    <a:pt x="3877" y="12851"/>
                  </a:cubicBezTo>
                  <a:cubicBezTo>
                    <a:pt x="3851" y="12845"/>
                    <a:pt x="3831" y="12832"/>
                    <a:pt x="3812" y="12819"/>
                  </a:cubicBezTo>
                  <a:cubicBezTo>
                    <a:pt x="3799" y="12812"/>
                    <a:pt x="3786" y="12793"/>
                    <a:pt x="3766" y="12760"/>
                  </a:cubicBezTo>
                  <a:cubicBezTo>
                    <a:pt x="3714" y="12676"/>
                    <a:pt x="3695" y="12611"/>
                    <a:pt x="3701" y="12565"/>
                  </a:cubicBezTo>
                  <a:close/>
                  <a:moveTo>
                    <a:pt x="1939" y="12656"/>
                  </a:moveTo>
                  <a:cubicBezTo>
                    <a:pt x="1900" y="12760"/>
                    <a:pt x="1835" y="12838"/>
                    <a:pt x="1756" y="12890"/>
                  </a:cubicBezTo>
                  <a:cubicBezTo>
                    <a:pt x="1756" y="12897"/>
                    <a:pt x="1763" y="12903"/>
                    <a:pt x="1769" y="12916"/>
                  </a:cubicBezTo>
                  <a:cubicBezTo>
                    <a:pt x="1782" y="12955"/>
                    <a:pt x="1808" y="12981"/>
                    <a:pt x="1841" y="13007"/>
                  </a:cubicBezTo>
                  <a:cubicBezTo>
                    <a:pt x="1880" y="13027"/>
                    <a:pt x="1919" y="13034"/>
                    <a:pt x="1958" y="13034"/>
                  </a:cubicBezTo>
                  <a:cubicBezTo>
                    <a:pt x="2036" y="13034"/>
                    <a:pt x="2108" y="13001"/>
                    <a:pt x="2153" y="12929"/>
                  </a:cubicBezTo>
                  <a:cubicBezTo>
                    <a:pt x="2199" y="12871"/>
                    <a:pt x="2225" y="12799"/>
                    <a:pt x="2218" y="12708"/>
                  </a:cubicBezTo>
                  <a:lnTo>
                    <a:pt x="2218" y="12702"/>
                  </a:lnTo>
                  <a:cubicBezTo>
                    <a:pt x="2195" y="12705"/>
                    <a:pt x="2171" y="12707"/>
                    <a:pt x="2148" y="12707"/>
                  </a:cubicBezTo>
                  <a:cubicBezTo>
                    <a:pt x="2076" y="12707"/>
                    <a:pt x="2008" y="12691"/>
                    <a:pt x="1939" y="12656"/>
                  </a:cubicBezTo>
                  <a:close/>
                  <a:moveTo>
                    <a:pt x="1009" y="12760"/>
                  </a:moveTo>
                  <a:cubicBezTo>
                    <a:pt x="950" y="12897"/>
                    <a:pt x="885" y="12981"/>
                    <a:pt x="820" y="13020"/>
                  </a:cubicBezTo>
                  <a:cubicBezTo>
                    <a:pt x="794" y="13027"/>
                    <a:pt x="768" y="13034"/>
                    <a:pt x="742" y="13040"/>
                  </a:cubicBezTo>
                  <a:cubicBezTo>
                    <a:pt x="816" y="13114"/>
                    <a:pt x="890" y="13153"/>
                    <a:pt x="964" y="13153"/>
                  </a:cubicBezTo>
                  <a:cubicBezTo>
                    <a:pt x="974" y="13153"/>
                    <a:pt x="985" y="13152"/>
                    <a:pt x="996" y="13151"/>
                  </a:cubicBezTo>
                  <a:cubicBezTo>
                    <a:pt x="1067" y="13138"/>
                    <a:pt x="1132" y="13092"/>
                    <a:pt x="1204" y="13007"/>
                  </a:cubicBezTo>
                  <a:cubicBezTo>
                    <a:pt x="1262" y="12936"/>
                    <a:pt x="1295" y="12877"/>
                    <a:pt x="1301" y="12819"/>
                  </a:cubicBezTo>
                  <a:lnTo>
                    <a:pt x="1301" y="12819"/>
                  </a:lnTo>
                  <a:cubicBezTo>
                    <a:pt x="1282" y="12825"/>
                    <a:pt x="1269" y="12832"/>
                    <a:pt x="1249" y="12832"/>
                  </a:cubicBezTo>
                  <a:cubicBezTo>
                    <a:pt x="1226" y="12839"/>
                    <a:pt x="1204" y="12842"/>
                    <a:pt x="1182" y="12842"/>
                  </a:cubicBezTo>
                  <a:cubicBezTo>
                    <a:pt x="1119" y="12842"/>
                    <a:pt x="1062" y="12814"/>
                    <a:pt x="1009" y="12760"/>
                  </a:cubicBezTo>
                  <a:close/>
                  <a:moveTo>
                    <a:pt x="345" y="12767"/>
                  </a:moveTo>
                  <a:lnTo>
                    <a:pt x="345" y="12767"/>
                  </a:lnTo>
                  <a:cubicBezTo>
                    <a:pt x="358" y="12799"/>
                    <a:pt x="345" y="12838"/>
                    <a:pt x="313" y="12871"/>
                  </a:cubicBezTo>
                  <a:cubicBezTo>
                    <a:pt x="293" y="12890"/>
                    <a:pt x="261" y="12903"/>
                    <a:pt x="215" y="12916"/>
                  </a:cubicBezTo>
                  <a:cubicBezTo>
                    <a:pt x="192" y="12923"/>
                    <a:pt x="170" y="12926"/>
                    <a:pt x="147" y="12926"/>
                  </a:cubicBezTo>
                  <a:cubicBezTo>
                    <a:pt x="124" y="12926"/>
                    <a:pt x="101" y="12923"/>
                    <a:pt x="79" y="12916"/>
                  </a:cubicBezTo>
                  <a:lnTo>
                    <a:pt x="72" y="12916"/>
                  </a:lnTo>
                  <a:cubicBezTo>
                    <a:pt x="72" y="12923"/>
                    <a:pt x="72" y="12923"/>
                    <a:pt x="79" y="12929"/>
                  </a:cubicBezTo>
                  <a:cubicBezTo>
                    <a:pt x="105" y="13014"/>
                    <a:pt x="150" y="13099"/>
                    <a:pt x="202" y="13183"/>
                  </a:cubicBezTo>
                  <a:cubicBezTo>
                    <a:pt x="228" y="13177"/>
                    <a:pt x="261" y="13170"/>
                    <a:pt x="280" y="13151"/>
                  </a:cubicBezTo>
                  <a:cubicBezTo>
                    <a:pt x="313" y="13125"/>
                    <a:pt x="339" y="13092"/>
                    <a:pt x="358" y="13060"/>
                  </a:cubicBezTo>
                  <a:cubicBezTo>
                    <a:pt x="384" y="12994"/>
                    <a:pt x="397" y="12916"/>
                    <a:pt x="384" y="12825"/>
                  </a:cubicBezTo>
                  <a:lnTo>
                    <a:pt x="384" y="12806"/>
                  </a:lnTo>
                  <a:cubicBezTo>
                    <a:pt x="371" y="12793"/>
                    <a:pt x="358" y="12780"/>
                    <a:pt x="345" y="12767"/>
                  </a:cubicBezTo>
                  <a:close/>
                  <a:moveTo>
                    <a:pt x="3493" y="12916"/>
                  </a:moveTo>
                  <a:cubicBezTo>
                    <a:pt x="3460" y="12968"/>
                    <a:pt x="3434" y="13001"/>
                    <a:pt x="3402" y="13014"/>
                  </a:cubicBezTo>
                  <a:cubicBezTo>
                    <a:pt x="3382" y="13020"/>
                    <a:pt x="3363" y="13027"/>
                    <a:pt x="3337" y="13027"/>
                  </a:cubicBezTo>
                  <a:cubicBezTo>
                    <a:pt x="3304" y="13027"/>
                    <a:pt x="3272" y="13020"/>
                    <a:pt x="3246" y="13014"/>
                  </a:cubicBezTo>
                  <a:cubicBezTo>
                    <a:pt x="3239" y="13047"/>
                    <a:pt x="3233" y="13086"/>
                    <a:pt x="3233" y="13125"/>
                  </a:cubicBezTo>
                  <a:lnTo>
                    <a:pt x="3233" y="13138"/>
                  </a:lnTo>
                  <a:cubicBezTo>
                    <a:pt x="3233" y="13138"/>
                    <a:pt x="3233" y="13138"/>
                    <a:pt x="3239" y="13144"/>
                  </a:cubicBezTo>
                  <a:cubicBezTo>
                    <a:pt x="3239" y="13151"/>
                    <a:pt x="3246" y="13157"/>
                    <a:pt x="3246" y="13170"/>
                  </a:cubicBezTo>
                  <a:cubicBezTo>
                    <a:pt x="3246" y="13190"/>
                    <a:pt x="3259" y="13203"/>
                    <a:pt x="3278" y="13209"/>
                  </a:cubicBezTo>
                  <a:cubicBezTo>
                    <a:pt x="3285" y="13216"/>
                    <a:pt x="3304" y="13216"/>
                    <a:pt x="3324" y="13216"/>
                  </a:cubicBezTo>
                  <a:cubicBezTo>
                    <a:pt x="3415" y="13216"/>
                    <a:pt x="3486" y="13190"/>
                    <a:pt x="3538" y="13144"/>
                  </a:cubicBezTo>
                  <a:cubicBezTo>
                    <a:pt x="3545" y="13138"/>
                    <a:pt x="3558" y="13125"/>
                    <a:pt x="3571" y="13105"/>
                  </a:cubicBezTo>
                  <a:cubicBezTo>
                    <a:pt x="3577" y="13092"/>
                    <a:pt x="3584" y="13079"/>
                    <a:pt x="3590" y="13073"/>
                  </a:cubicBezTo>
                  <a:cubicBezTo>
                    <a:pt x="3584" y="13066"/>
                    <a:pt x="3571" y="13060"/>
                    <a:pt x="3564" y="13047"/>
                  </a:cubicBezTo>
                  <a:cubicBezTo>
                    <a:pt x="3545" y="13034"/>
                    <a:pt x="3532" y="13014"/>
                    <a:pt x="3525" y="12994"/>
                  </a:cubicBezTo>
                  <a:cubicBezTo>
                    <a:pt x="3506" y="12962"/>
                    <a:pt x="3499" y="12936"/>
                    <a:pt x="3493" y="12916"/>
                  </a:cubicBezTo>
                  <a:close/>
                  <a:moveTo>
                    <a:pt x="2277" y="12851"/>
                  </a:moveTo>
                  <a:cubicBezTo>
                    <a:pt x="2264" y="12910"/>
                    <a:pt x="2238" y="12962"/>
                    <a:pt x="2199" y="13007"/>
                  </a:cubicBezTo>
                  <a:cubicBezTo>
                    <a:pt x="2173" y="13034"/>
                    <a:pt x="2147" y="13053"/>
                    <a:pt x="2121" y="13066"/>
                  </a:cubicBezTo>
                  <a:cubicBezTo>
                    <a:pt x="2121" y="13073"/>
                    <a:pt x="2127" y="13079"/>
                    <a:pt x="2127" y="13092"/>
                  </a:cubicBezTo>
                  <a:cubicBezTo>
                    <a:pt x="2147" y="13144"/>
                    <a:pt x="2179" y="13183"/>
                    <a:pt x="2212" y="13209"/>
                  </a:cubicBezTo>
                  <a:cubicBezTo>
                    <a:pt x="2250" y="13236"/>
                    <a:pt x="2288" y="13250"/>
                    <a:pt x="2326" y="13250"/>
                  </a:cubicBezTo>
                  <a:cubicBezTo>
                    <a:pt x="2333" y="13250"/>
                    <a:pt x="2341" y="13249"/>
                    <a:pt x="2348" y="13248"/>
                  </a:cubicBezTo>
                  <a:lnTo>
                    <a:pt x="2381" y="12929"/>
                  </a:lnTo>
                  <a:cubicBezTo>
                    <a:pt x="2368" y="12923"/>
                    <a:pt x="2361" y="12916"/>
                    <a:pt x="2348" y="12903"/>
                  </a:cubicBezTo>
                  <a:cubicBezTo>
                    <a:pt x="2316" y="12884"/>
                    <a:pt x="2296" y="12864"/>
                    <a:pt x="2277" y="12851"/>
                  </a:cubicBezTo>
                  <a:close/>
                  <a:moveTo>
                    <a:pt x="1366" y="12890"/>
                  </a:moveTo>
                  <a:cubicBezTo>
                    <a:pt x="1321" y="12968"/>
                    <a:pt x="1282" y="13034"/>
                    <a:pt x="1249" y="13073"/>
                  </a:cubicBezTo>
                  <a:cubicBezTo>
                    <a:pt x="1223" y="13105"/>
                    <a:pt x="1197" y="13131"/>
                    <a:pt x="1171" y="13157"/>
                  </a:cubicBezTo>
                  <a:cubicBezTo>
                    <a:pt x="1171" y="13164"/>
                    <a:pt x="1178" y="13164"/>
                    <a:pt x="1184" y="13170"/>
                  </a:cubicBezTo>
                  <a:cubicBezTo>
                    <a:pt x="1243" y="13242"/>
                    <a:pt x="1295" y="13281"/>
                    <a:pt x="1347" y="13287"/>
                  </a:cubicBezTo>
                  <a:cubicBezTo>
                    <a:pt x="1379" y="13287"/>
                    <a:pt x="1425" y="13274"/>
                    <a:pt x="1483" y="13242"/>
                  </a:cubicBezTo>
                  <a:cubicBezTo>
                    <a:pt x="1548" y="13209"/>
                    <a:pt x="1594" y="13170"/>
                    <a:pt x="1613" y="13138"/>
                  </a:cubicBezTo>
                  <a:cubicBezTo>
                    <a:pt x="1626" y="13112"/>
                    <a:pt x="1639" y="13086"/>
                    <a:pt x="1646" y="13047"/>
                  </a:cubicBezTo>
                  <a:cubicBezTo>
                    <a:pt x="1652" y="13001"/>
                    <a:pt x="1652" y="12968"/>
                    <a:pt x="1652" y="12949"/>
                  </a:cubicBezTo>
                  <a:lnTo>
                    <a:pt x="1652" y="12936"/>
                  </a:lnTo>
                  <a:cubicBezTo>
                    <a:pt x="1613" y="12942"/>
                    <a:pt x="1574" y="12949"/>
                    <a:pt x="1529" y="12949"/>
                  </a:cubicBezTo>
                  <a:cubicBezTo>
                    <a:pt x="1470" y="12942"/>
                    <a:pt x="1412" y="12923"/>
                    <a:pt x="1366" y="12890"/>
                  </a:cubicBezTo>
                  <a:close/>
                  <a:moveTo>
                    <a:pt x="3948" y="13014"/>
                  </a:moveTo>
                  <a:lnTo>
                    <a:pt x="3948" y="13014"/>
                  </a:lnTo>
                  <a:cubicBezTo>
                    <a:pt x="3935" y="13020"/>
                    <a:pt x="3929" y="13027"/>
                    <a:pt x="3916" y="13034"/>
                  </a:cubicBezTo>
                  <a:cubicBezTo>
                    <a:pt x="3883" y="13060"/>
                    <a:pt x="3851" y="13073"/>
                    <a:pt x="3818" y="13086"/>
                  </a:cubicBezTo>
                  <a:cubicBezTo>
                    <a:pt x="3779" y="13100"/>
                    <a:pt x="3744" y="13107"/>
                    <a:pt x="3715" y="13107"/>
                  </a:cubicBezTo>
                  <a:cubicBezTo>
                    <a:pt x="3705" y="13107"/>
                    <a:pt x="3696" y="13107"/>
                    <a:pt x="3688" y="13105"/>
                  </a:cubicBezTo>
                  <a:lnTo>
                    <a:pt x="3675" y="13105"/>
                  </a:lnTo>
                  <a:lnTo>
                    <a:pt x="3662" y="13138"/>
                  </a:lnTo>
                  <a:cubicBezTo>
                    <a:pt x="3662" y="13151"/>
                    <a:pt x="3662" y="13177"/>
                    <a:pt x="3669" y="13209"/>
                  </a:cubicBezTo>
                  <a:lnTo>
                    <a:pt x="3675" y="13242"/>
                  </a:lnTo>
                  <a:lnTo>
                    <a:pt x="3682" y="13261"/>
                  </a:lnTo>
                  <a:cubicBezTo>
                    <a:pt x="3682" y="13274"/>
                    <a:pt x="3688" y="13281"/>
                    <a:pt x="3688" y="13300"/>
                  </a:cubicBezTo>
                  <a:cubicBezTo>
                    <a:pt x="3695" y="13307"/>
                    <a:pt x="3695" y="13313"/>
                    <a:pt x="3708" y="13326"/>
                  </a:cubicBezTo>
                  <a:lnTo>
                    <a:pt x="3948" y="13014"/>
                  </a:lnTo>
                  <a:close/>
                  <a:moveTo>
                    <a:pt x="1724" y="13020"/>
                  </a:moveTo>
                  <a:cubicBezTo>
                    <a:pt x="1717" y="13086"/>
                    <a:pt x="1711" y="13131"/>
                    <a:pt x="1698" y="13157"/>
                  </a:cubicBezTo>
                  <a:cubicBezTo>
                    <a:pt x="1678" y="13190"/>
                    <a:pt x="1646" y="13222"/>
                    <a:pt x="1607" y="13255"/>
                  </a:cubicBezTo>
                  <a:cubicBezTo>
                    <a:pt x="1600" y="13255"/>
                    <a:pt x="1594" y="13261"/>
                    <a:pt x="1587" y="13268"/>
                  </a:cubicBezTo>
                  <a:cubicBezTo>
                    <a:pt x="1594" y="13274"/>
                    <a:pt x="1600" y="13287"/>
                    <a:pt x="1607" y="13300"/>
                  </a:cubicBezTo>
                  <a:cubicBezTo>
                    <a:pt x="1620" y="13346"/>
                    <a:pt x="1665" y="13372"/>
                    <a:pt x="1737" y="13391"/>
                  </a:cubicBezTo>
                  <a:cubicBezTo>
                    <a:pt x="1752" y="13393"/>
                    <a:pt x="1767" y="13394"/>
                    <a:pt x="1782" y="13394"/>
                  </a:cubicBezTo>
                  <a:cubicBezTo>
                    <a:pt x="1830" y="13394"/>
                    <a:pt x="1874" y="13385"/>
                    <a:pt x="1919" y="13365"/>
                  </a:cubicBezTo>
                  <a:cubicBezTo>
                    <a:pt x="1919" y="13359"/>
                    <a:pt x="1919" y="13352"/>
                    <a:pt x="1926" y="13352"/>
                  </a:cubicBezTo>
                  <a:cubicBezTo>
                    <a:pt x="1932" y="13346"/>
                    <a:pt x="1939" y="13346"/>
                    <a:pt x="1945" y="13346"/>
                  </a:cubicBezTo>
                  <a:cubicBezTo>
                    <a:pt x="1952" y="13339"/>
                    <a:pt x="1958" y="13333"/>
                    <a:pt x="1965" y="13333"/>
                  </a:cubicBezTo>
                  <a:cubicBezTo>
                    <a:pt x="2036" y="13274"/>
                    <a:pt x="2062" y="13196"/>
                    <a:pt x="2049" y="13112"/>
                  </a:cubicBezTo>
                  <a:lnTo>
                    <a:pt x="2049" y="13099"/>
                  </a:lnTo>
                  <a:cubicBezTo>
                    <a:pt x="2020" y="13108"/>
                    <a:pt x="1991" y="13113"/>
                    <a:pt x="1961" y="13113"/>
                  </a:cubicBezTo>
                  <a:cubicBezTo>
                    <a:pt x="1932" y="13113"/>
                    <a:pt x="1903" y="13108"/>
                    <a:pt x="1874" y="13099"/>
                  </a:cubicBezTo>
                  <a:cubicBezTo>
                    <a:pt x="1815" y="13086"/>
                    <a:pt x="1763" y="13060"/>
                    <a:pt x="1724" y="13020"/>
                  </a:cubicBezTo>
                  <a:close/>
                  <a:moveTo>
                    <a:pt x="449" y="12923"/>
                  </a:moveTo>
                  <a:cubicBezTo>
                    <a:pt x="449" y="13014"/>
                    <a:pt x="423" y="13086"/>
                    <a:pt x="378" y="13144"/>
                  </a:cubicBezTo>
                  <a:cubicBezTo>
                    <a:pt x="339" y="13190"/>
                    <a:pt x="287" y="13222"/>
                    <a:pt x="235" y="13235"/>
                  </a:cubicBezTo>
                  <a:cubicBezTo>
                    <a:pt x="274" y="13287"/>
                    <a:pt x="313" y="13339"/>
                    <a:pt x="365" y="13398"/>
                  </a:cubicBezTo>
                  <a:cubicBezTo>
                    <a:pt x="430" y="13398"/>
                    <a:pt x="495" y="13372"/>
                    <a:pt x="547" y="13326"/>
                  </a:cubicBezTo>
                  <a:cubicBezTo>
                    <a:pt x="625" y="13261"/>
                    <a:pt x="664" y="13177"/>
                    <a:pt x="657" y="13073"/>
                  </a:cubicBezTo>
                  <a:cubicBezTo>
                    <a:pt x="657" y="13060"/>
                    <a:pt x="657" y="13047"/>
                    <a:pt x="657" y="13034"/>
                  </a:cubicBezTo>
                  <a:cubicBezTo>
                    <a:pt x="651" y="13034"/>
                    <a:pt x="644" y="13034"/>
                    <a:pt x="631" y="13027"/>
                  </a:cubicBezTo>
                  <a:cubicBezTo>
                    <a:pt x="540" y="13014"/>
                    <a:pt x="482" y="12975"/>
                    <a:pt x="449" y="12923"/>
                  </a:cubicBezTo>
                  <a:close/>
                  <a:moveTo>
                    <a:pt x="735" y="13131"/>
                  </a:moveTo>
                  <a:cubicBezTo>
                    <a:pt x="722" y="13190"/>
                    <a:pt x="690" y="13255"/>
                    <a:pt x="644" y="13307"/>
                  </a:cubicBezTo>
                  <a:lnTo>
                    <a:pt x="651" y="13307"/>
                  </a:lnTo>
                  <a:cubicBezTo>
                    <a:pt x="713" y="13386"/>
                    <a:pt x="786" y="13426"/>
                    <a:pt x="869" y="13426"/>
                  </a:cubicBezTo>
                  <a:cubicBezTo>
                    <a:pt x="880" y="13426"/>
                    <a:pt x="892" y="13425"/>
                    <a:pt x="904" y="13424"/>
                  </a:cubicBezTo>
                  <a:cubicBezTo>
                    <a:pt x="957" y="13417"/>
                    <a:pt x="996" y="13391"/>
                    <a:pt x="1035" y="13352"/>
                  </a:cubicBezTo>
                  <a:cubicBezTo>
                    <a:pt x="1067" y="13313"/>
                    <a:pt x="1087" y="13274"/>
                    <a:pt x="1080" y="13222"/>
                  </a:cubicBezTo>
                  <a:lnTo>
                    <a:pt x="1080" y="13203"/>
                  </a:lnTo>
                  <a:cubicBezTo>
                    <a:pt x="1046" y="13218"/>
                    <a:pt x="1012" y="13224"/>
                    <a:pt x="976" y="13224"/>
                  </a:cubicBezTo>
                  <a:cubicBezTo>
                    <a:pt x="951" y="13224"/>
                    <a:pt x="925" y="13221"/>
                    <a:pt x="898" y="13216"/>
                  </a:cubicBezTo>
                  <a:cubicBezTo>
                    <a:pt x="833" y="13203"/>
                    <a:pt x="781" y="13177"/>
                    <a:pt x="735" y="13131"/>
                  </a:cubicBezTo>
                  <a:close/>
                  <a:moveTo>
                    <a:pt x="2108" y="13222"/>
                  </a:moveTo>
                  <a:cubicBezTo>
                    <a:pt x="2095" y="13281"/>
                    <a:pt x="2069" y="13326"/>
                    <a:pt x="2030" y="13365"/>
                  </a:cubicBezTo>
                  <a:cubicBezTo>
                    <a:pt x="2023" y="13372"/>
                    <a:pt x="2017" y="13385"/>
                    <a:pt x="2010" y="13391"/>
                  </a:cubicBezTo>
                  <a:cubicBezTo>
                    <a:pt x="2010" y="13391"/>
                    <a:pt x="2010" y="13398"/>
                    <a:pt x="2017" y="13404"/>
                  </a:cubicBezTo>
                  <a:cubicBezTo>
                    <a:pt x="2043" y="13437"/>
                    <a:pt x="2069" y="13456"/>
                    <a:pt x="2095" y="13476"/>
                  </a:cubicBezTo>
                  <a:cubicBezTo>
                    <a:pt x="2127" y="13492"/>
                    <a:pt x="2163" y="13503"/>
                    <a:pt x="2201" y="13503"/>
                  </a:cubicBezTo>
                  <a:cubicBezTo>
                    <a:pt x="2209" y="13503"/>
                    <a:pt x="2217" y="13503"/>
                    <a:pt x="2225" y="13502"/>
                  </a:cubicBezTo>
                  <a:cubicBezTo>
                    <a:pt x="2264" y="13502"/>
                    <a:pt x="2296" y="13495"/>
                    <a:pt x="2322" y="13482"/>
                  </a:cubicBezTo>
                  <a:lnTo>
                    <a:pt x="2335" y="13339"/>
                  </a:lnTo>
                  <a:cubicBezTo>
                    <a:pt x="2244" y="13333"/>
                    <a:pt x="2166" y="13300"/>
                    <a:pt x="2108" y="13222"/>
                  </a:cubicBezTo>
                  <a:close/>
                  <a:moveTo>
                    <a:pt x="3577" y="13222"/>
                  </a:moveTo>
                  <a:lnTo>
                    <a:pt x="3564" y="13229"/>
                  </a:lnTo>
                  <a:cubicBezTo>
                    <a:pt x="3551" y="13242"/>
                    <a:pt x="3538" y="13255"/>
                    <a:pt x="3512" y="13261"/>
                  </a:cubicBezTo>
                  <a:lnTo>
                    <a:pt x="3506" y="13261"/>
                  </a:lnTo>
                  <a:cubicBezTo>
                    <a:pt x="3506" y="13274"/>
                    <a:pt x="3512" y="13287"/>
                    <a:pt x="3512" y="13300"/>
                  </a:cubicBezTo>
                  <a:cubicBezTo>
                    <a:pt x="3512" y="13359"/>
                    <a:pt x="3512" y="13404"/>
                    <a:pt x="3519" y="13430"/>
                  </a:cubicBezTo>
                  <a:cubicBezTo>
                    <a:pt x="3525" y="13463"/>
                    <a:pt x="3538" y="13495"/>
                    <a:pt x="3551" y="13515"/>
                  </a:cubicBezTo>
                  <a:lnTo>
                    <a:pt x="3636" y="13404"/>
                  </a:lnTo>
                  <a:cubicBezTo>
                    <a:pt x="3617" y="13385"/>
                    <a:pt x="3604" y="13372"/>
                    <a:pt x="3597" y="13359"/>
                  </a:cubicBezTo>
                  <a:cubicBezTo>
                    <a:pt x="3590" y="13346"/>
                    <a:pt x="3590" y="13326"/>
                    <a:pt x="3590" y="13313"/>
                  </a:cubicBezTo>
                  <a:lnTo>
                    <a:pt x="3584" y="13287"/>
                  </a:lnTo>
                  <a:cubicBezTo>
                    <a:pt x="3577" y="13261"/>
                    <a:pt x="3577" y="13235"/>
                    <a:pt x="3577" y="13222"/>
                  </a:cubicBezTo>
                  <a:close/>
                  <a:moveTo>
                    <a:pt x="3220" y="13261"/>
                  </a:moveTo>
                  <a:cubicBezTo>
                    <a:pt x="3207" y="13346"/>
                    <a:pt x="3200" y="13430"/>
                    <a:pt x="3194" y="13502"/>
                  </a:cubicBezTo>
                  <a:cubicBezTo>
                    <a:pt x="3200" y="13508"/>
                    <a:pt x="3207" y="13515"/>
                    <a:pt x="3220" y="13521"/>
                  </a:cubicBezTo>
                  <a:cubicBezTo>
                    <a:pt x="3241" y="13534"/>
                    <a:pt x="3264" y="13541"/>
                    <a:pt x="3289" y="13541"/>
                  </a:cubicBezTo>
                  <a:cubicBezTo>
                    <a:pt x="3303" y="13541"/>
                    <a:pt x="3317" y="13539"/>
                    <a:pt x="3330" y="13534"/>
                  </a:cubicBezTo>
                  <a:cubicBezTo>
                    <a:pt x="3376" y="13515"/>
                    <a:pt x="3402" y="13489"/>
                    <a:pt x="3415" y="13450"/>
                  </a:cubicBezTo>
                  <a:cubicBezTo>
                    <a:pt x="3415" y="13430"/>
                    <a:pt x="3421" y="13411"/>
                    <a:pt x="3421" y="13385"/>
                  </a:cubicBezTo>
                  <a:cubicBezTo>
                    <a:pt x="3415" y="13359"/>
                    <a:pt x="3415" y="13339"/>
                    <a:pt x="3415" y="13326"/>
                  </a:cubicBezTo>
                  <a:cubicBezTo>
                    <a:pt x="3415" y="13307"/>
                    <a:pt x="3421" y="13300"/>
                    <a:pt x="3428" y="13287"/>
                  </a:cubicBezTo>
                  <a:lnTo>
                    <a:pt x="3421" y="13287"/>
                  </a:lnTo>
                  <a:cubicBezTo>
                    <a:pt x="3395" y="13294"/>
                    <a:pt x="3363" y="13300"/>
                    <a:pt x="3311" y="13300"/>
                  </a:cubicBezTo>
                  <a:cubicBezTo>
                    <a:pt x="3278" y="13294"/>
                    <a:pt x="3259" y="13287"/>
                    <a:pt x="3246" y="13281"/>
                  </a:cubicBezTo>
                  <a:cubicBezTo>
                    <a:pt x="3233" y="13274"/>
                    <a:pt x="3226" y="13268"/>
                    <a:pt x="3220" y="13261"/>
                  </a:cubicBezTo>
                  <a:close/>
                  <a:moveTo>
                    <a:pt x="1165" y="13261"/>
                  </a:moveTo>
                  <a:cubicBezTo>
                    <a:pt x="1145" y="13352"/>
                    <a:pt x="1100" y="13424"/>
                    <a:pt x="1022" y="13463"/>
                  </a:cubicBezTo>
                  <a:cubicBezTo>
                    <a:pt x="1028" y="13469"/>
                    <a:pt x="1035" y="13482"/>
                    <a:pt x="1048" y="13495"/>
                  </a:cubicBezTo>
                  <a:cubicBezTo>
                    <a:pt x="1080" y="13541"/>
                    <a:pt x="1119" y="13567"/>
                    <a:pt x="1171" y="13586"/>
                  </a:cubicBezTo>
                  <a:cubicBezTo>
                    <a:pt x="1203" y="13597"/>
                    <a:pt x="1234" y="13602"/>
                    <a:pt x="1262" y="13602"/>
                  </a:cubicBezTo>
                  <a:cubicBezTo>
                    <a:pt x="1285" y="13602"/>
                    <a:pt x="1307" y="13599"/>
                    <a:pt x="1327" y="13593"/>
                  </a:cubicBezTo>
                  <a:cubicBezTo>
                    <a:pt x="1379" y="13573"/>
                    <a:pt x="1425" y="13541"/>
                    <a:pt x="1451" y="13495"/>
                  </a:cubicBezTo>
                  <a:cubicBezTo>
                    <a:pt x="1490" y="13450"/>
                    <a:pt x="1503" y="13398"/>
                    <a:pt x="1496" y="13346"/>
                  </a:cubicBezTo>
                  <a:lnTo>
                    <a:pt x="1496" y="13326"/>
                  </a:lnTo>
                  <a:cubicBezTo>
                    <a:pt x="1457" y="13339"/>
                    <a:pt x="1418" y="13352"/>
                    <a:pt x="1379" y="13352"/>
                  </a:cubicBezTo>
                  <a:cubicBezTo>
                    <a:pt x="1365" y="13354"/>
                    <a:pt x="1352" y="13355"/>
                    <a:pt x="1339" y="13355"/>
                  </a:cubicBezTo>
                  <a:cubicBezTo>
                    <a:pt x="1262" y="13355"/>
                    <a:pt x="1204" y="13322"/>
                    <a:pt x="1165" y="13261"/>
                  </a:cubicBezTo>
                  <a:close/>
                  <a:moveTo>
                    <a:pt x="592" y="13359"/>
                  </a:moveTo>
                  <a:cubicBezTo>
                    <a:pt x="547" y="13398"/>
                    <a:pt x="501" y="13430"/>
                    <a:pt x="443" y="13450"/>
                  </a:cubicBezTo>
                  <a:cubicBezTo>
                    <a:pt x="430" y="13450"/>
                    <a:pt x="423" y="13450"/>
                    <a:pt x="410" y="13456"/>
                  </a:cubicBezTo>
                  <a:cubicBezTo>
                    <a:pt x="430" y="13469"/>
                    <a:pt x="449" y="13489"/>
                    <a:pt x="462" y="13502"/>
                  </a:cubicBezTo>
                  <a:cubicBezTo>
                    <a:pt x="514" y="13554"/>
                    <a:pt x="560" y="13593"/>
                    <a:pt x="605" y="13632"/>
                  </a:cubicBezTo>
                  <a:cubicBezTo>
                    <a:pt x="631" y="13606"/>
                    <a:pt x="644" y="13573"/>
                    <a:pt x="651" y="13534"/>
                  </a:cubicBezTo>
                  <a:cubicBezTo>
                    <a:pt x="657" y="13489"/>
                    <a:pt x="644" y="13443"/>
                    <a:pt x="612" y="13404"/>
                  </a:cubicBezTo>
                  <a:cubicBezTo>
                    <a:pt x="605" y="13385"/>
                    <a:pt x="592" y="13372"/>
                    <a:pt x="592" y="13359"/>
                  </a:cubicBezTo>
                  <a:close/>
                  <a:moveTo>
                    <a:pt x="1574" y="13391"/>
                  </a:moveTo>
                  <a:cubicBezTo>
                    <a:pt x="1581" y="13437"/>
                    <a:pt x="1561" y="13495"/>
                    <a:pt x="1503" y="13547"/>
                  </a:cubicBezTo>
                  <a:cubicBezTo>
                    <a:pt x="1470" y="13586"/>
                    <a:pt x="1438" y="13619"/>
                    <a:pt x="1405" y="13638"/>
                  </a:cubicBezTo>
                  <a:cubicBezTo>
                    <a:pt x="1405" y="13638"/>
                    <a:pt x="1412" y="13638"/>
                    <a:pt x="1418" y="13645"/>
                  </a:cubicBezTo>
                  <a:cubicBezTo>
                    <a:pt x="1425" y="13651"/>
                    <a:pt x="1438" y="13664"/>
                    <a:pt x="1451" y="13684"/>
                  </a:cubicBezTo>
                  <a:cubicBezTo>
                    <a:pt x="1470" y="13697"/>
                    <a:pt x="1509" y="13710"/>
                    <a:pt x="1555" y="13723"/>
                  </a:cubicBezTo>
                  <a:cubicBezTo>
                    <a:pt x="1584" y="13727"/>
                    <a:pt x="1611" y="13729"/>
                    <a:pt x="1635" y="13729"/>
                  </a:cubicBezTo>
                  <a:cubicBezTo>
                    <a:pt x="1689" y="13729"/>
                    <a:pt x="1732" y="13719"/>
                    <a:pt x="1763" y="13697"/>
                  </a:cubicBezTo>
                  <a:cubicBezTo>
                    <a:pt x="1769" y="13690"/>
                    <a:pt x="1769" y="13684"/>
                    <a:pt x="1776" y="13684"/>
                  </a:cubicBezTo>
                  <a:cubicBezTo>
                    <a:pt x="1782" y="13677"/>
                    <a:pt x="1789" y="13677"/>
                    <a:pt x="1802" y="13677"/>
                  </a:cubicBezTo>
                  <a:cubicBezTo>
                    <a:pt x="1835" y="13645"/>
                    <a:pt x="1861" y="13593"/>
                    <a:pt x="1893" y="13521"/>
                  </a:cubicBezTo>
                  <a:cubicBezTo>
                    <a:pt x="1906" y="13495"/>
                    <a:pt x="1913" y="13469"/>
                    <a:pt x="1919" y="13450"/>
                  </a:cubicBezTo>
                  <a:cubicBezTo>
                    <a:pt x="1906" y="13450"/>
                    <a:pt x="1900" y="13456"/>
                    <a:pt x="1887" y="13456"/>
                  </a:cubicBezTo>
                  <a:cubicBezTo>
                    <a:pt x="1858" y="13467"/>
                    <a:pt x="1829" y="13472"/>
                    <a:pt x="1800" y="13472"/>
                  </a:cubicBezTo>
                  <a:cubicBezTo>
                    <a:pt x="1775" y="13472"/>
                    <a:pt x="1750" y="13469"/>
                    <a:pt x="1724" y="13463"/>
                  </a:cubicBezTo>
                  <a:cubicBezTo>
                    <a:pt x="1665" y="13450"/>
                    <a:pt x="1620" y="13430"/>
                    <a:pt x="1574" y="13391"/>
                  </a:cubicBezTo>
                  <a:close/>
                  <a:moveTo>
                    <a:pt x="709" y="13456"/>
                  </a:moveTo>
                  <a:lnTo>
                    <a:pt x="709" y="13456"/>
                  </a:lnTo>
                  <a:cubicBezTo>
                    <a:pt x="716" y="13508"/>
                    <a:pt x="709" y="13560"/>
                    <a:pt x="690" y="13612"/>
                  </a:cubicBezTo>
                  <a:cubicBezTo>
                    <a:pt x="677" y="13638"/>
                    <a:pt x="664" y="13651"/>
                    <a:pt x="651" y="13664"/>
                  </a:cubicBezTo>
                  <a:cubicBezTo>
                    <a:pt x="735" y="13729"/>
                    <a:pt x="820" y="13775"/>
                    <a:pt x="904" y="13807"/>
                  </a:cubicBezTo>
                  <a:cubicBezTo>
                    <a:pt x="931" y="13781"/>
                    <a:pt x="957" y="13749"/>
                    <a:pt x="970" y="13703"/>
                  </a:cubicBezTo>
                  <a:cubicBezTo>
                    <a:pt x="983" y="13658"/>
                    <a:pt x="983" y="13612"/>
                    <a:pt x="970" y="13567"/>
                  </a:cubicBezTo>
                  <a:cubicBezTo>
                    <a:pt x="957" y="13534"/>
                    <a:pt x="950" y="13508"/>
                    <a:pt x="950" y="13502"/>
                  </a:cubicBezTo>
                  <a:lnTo>
                    <a:pt x="950" y="13489"/>
                  </a:lnTo>
                  <a:cubicBezTo>
                    <a:pt x="927" y="13493"/>
                    <a:pt x="904" y="13498"/>
                    <a:pt x="879" y="13498"/>
                  </a:cubicBezTo>
                  <a:cubicBezTo>
                    <a:pt x="868" y="13498"/>
                    <a:pt x="857" y="13497"/>
                    <a:pt x="846" y="13495"/>
                  </a:cubicBezTo>
                  <a:cubicBezTo>
                    <a:pt x="794" y="13495"/>
                    <a:pt x="748" y="13476"/>
                    <a:pt x="709" y="13456"/>
                  </a:cubicBezTo>
                  <a:close/>
                  <a:moveTo>
                    <a:pt x="3460" y="13541"/>
                  </a:moveTo>
                  <a:cubicBezTo>
                    <a:pt x="3415" y="13580"/>
                    <a:pt x="3356" y="13606"/>
                    <a:pt x="3298" y="13612"/>
                  </a:cubicBezTo>
                  <a:cubicBezTo>
                    <a:pt x="3287" y="13614"/>
                    <a:pt x="3278" y="13615"/>
                    <a:pt x="3269" y="13615"/>
                  </a:cubicBezTo>
                  <a:cubicBezTo>
                    <a:pt x="3245" y="13615"/>
                    <a:pt x="3226" y="13609"/>
                    <a:pt x="3207" y="13599"/>
                  </a:cubicBezTo>
                  <a:cubicBezTo>
                    <a:pt x="3200" y="13599"/>
                    <a:pt x="3194" y="13593"/>
                    <a:pt x="3187" y="13586"/>
                  </a:cubicBezTo>
                  <a:cubicBezTo>
                    <a:pt x="3187" y="13664"/>
                    <a:pt x="3181" y="13742"/>
                    <a:pt x="3187" y="13807"/>
                  </a:cubicBezTo>
                  <a:lnTo>
                    <a:pt x="3200" y="13801"/>
                  </a:lnTo>
                  <a:cubicBezTo>
                    <a:pt x="3233" y="13794"/>
                    <a:pt x="3272" y="13768"/>
                    <a:pt x="3324" y="13729"/>
                  </a:cubicBezTo>
                  <a:cubicBezTo>
                    <a:pt x="3382" y="13690"/>
                    <a:pt x="3428" y="13651"/>
                    <a:pt x="3467" y="13612"/>
                  </a:cubicBezTo>
                  <a:lnTo>
                    <a:pt x="3486" y="13593"/>
                  </a:lnTo>
                  <a:cubicBezTo>
                    <a:pt x="3473" y="13580"/>
                    <a:pt x="3467" y="13560"/>
                    <a:pt x="3460" y="13541"/>
                  </a:cubicBezTo>
                  <a:close/>
                  <a:moveTo>
                    <a:pt x="1991" y="13502"/>
                  </a:moveTo>
                  <a:cubicBezTo>
                    <a:pt x="1965" y="13586"/>
                    <a:pt x="1926" y="13658"/>
                    <a:pt x="1874" y="13723"/>
                  </a:cubicBezTo>
                  <a:lnTo>
                    <a:pt x="1997" y="13807"/>
                  </a:lnTo>
                  <a:cubicBezTo>
                    <a:pt x="2010" y="13814"/>
                    <a:pt x="2017" y="13814"/>
                    <a:pt x="2023" y="13814"/>
                  </a:cubicBezTo>
                  <a:lnTo>
                    <a:pt x="2056" y="13820"/>
                  </a:lnTo>
                  <a:cubicBezTo>
                    <a:pt x="2062" y="13820"/>
                    <a:pt x="2062" y="13827"/>
                    <a:pt x="2069" y="13827"/>
                  </a:cubicBezTo>
                  <a:cubicBezTo>
                    <a:pt x="2082" y="13827"/>
                    <a:pt x="2088" y="13827"/>
                    <a:pt x="2095" y="13820"/>
                  </a:cubicBezTo>
                  <a:cubicBezTo>
                    <a:pt x="2125" y="13816"/>
                    <a:pt x="2152" y="13814"/>
                    <a:pt x="2175" y="13814"/>
                  </a:cubicBezTo>
                  <a:cubicBezTo>
                    <a:pt x="2223" y="13814"/>
                    <a:pt x="2257" y="13823"/>
                    <a:pt x="2283" y="13840"/>
                  </a:cubicBezTo>
                  <a:lnTo>
                    <a:pt x="2316" y="13580"/>
                  </a:lnTo>
                  <a:lnTo>
                    <a:pt x="2316" y="13580"/>
                  </a:lnTo>
                  <a:cubicBezTo>
                    <a:pt x="2285" y="13587"/>
                    <a:pt x="2257" y="13591"/>
                    <a:pt x="2228" y="13591"/>
                  </a:cubicBezTo>
                  <a:cubicBezTo>
                    <a:pt x="2208" y="13591"/>
                    <a:pt x="2188" y="13589"/>
                    <a:pt x="2166" y="13586"/>
                  </a:cubicBezTo>
                  <a:cubicBezTo>
                    <a:pt x="2095" y="13573"/>
                    <a:pt x="2036" y="13547"/>
                    <a:pt x="1991" y="13502"/>
                  </a:cubicBezTo>
                  <a:close/>
                  <a:moveTo>
                    <a:pt x="1054" y="13612"/>
                  </a:moveTo>
                  <a:cubicBezTo>
                    <a:pt x="1061" y="13703"/>
                    <a:pt x="1035" y="13781"/>
                    <a:pt x="970" y="13840"/>
                  </a:cubicBezTo>
                  <a:cubicBezTo>
                    <a:pt x="976" y="13840"/>
                    <a:pt x="989" y="13840"/>
                    <a:pt x="1002" y="13846"/>
                  </a:cubicBezTo>
                  <a:cubicBezTo>
                    <a:pt x="1100" y="13879"/>
                    <a:pt x="1217" y="13892"/>
                    <a:pt x="1353" y="13898"/>
                  </a:cubicBezTo>
                  <a:cubicBezTo>
                    <a:pt x="1353" y="13885"/>
                    <a:pt x="1353" y="13872"/>
                    <a:pt x="1360" y="13859"/>
                  </a:cubicBezTo>
                  <a:cubicBezTo>
                    <a:pt x="1366" y="13801"/>
                    <a:pt x="1366" y="13755"/>
                    <a:pt x="1353" y="13723"/>
                  </a:cubicBezTo>
                  <a:cubicBezTo>
                    <a:pt x="1340" y="13690"/>
                    <a:pt x="1334" y="13677"/>
                    <a:pt x="1334" y="13671"/>
                  </a:cubicBezTo>
                  <a:cubicBezTo>
                    <a:pt x="1321" y="13671"/>
                    <a:pt x="1308" y="13671"/>
                    <a:pt x="1295" y="13677"/>
                  </a:cubicBezTo>
                  <a:cubicBezTo>
                    <a:pt x="1288" y="13678"/>
                    <a:pt x="1280" y="13679"/>
                    <a:pt x="1272" y="13679"/>
                  </a:cubicBezTo>
                  <a:cubicBezTo>
                    <a:pt x="1217" y="13679"/>
                    <a:pt x="1145" y="13658"/>
                    <a:pt x="1054" y="13612"/>
                  </a:cubicBezTo>
                  <a:close/>
                  <a:moveTo>
                    <a:pt x="1802" y="13775"/>
                  </a:moveTo>
                  <a:cubicBezTo>
                    <a:pt x="1769" y="13794"/>
                    <a:pt x="1743" y="13807"/>
                    <a:pt x="1724" y="13814"/>
                  </a:cubicBezTo>
                  <a:cubicBezTo>
                    <a:pt x="1708" y="13817"/>
                    <a:pt x="1692" y="13818"/>
                    <a:pt x="1675" y="13818"/>
                  </a:cubicBezTo>
                  <a:cubicBezTo>
                    <a:pt x="1651" y="13818"/>
                    <a:pt x="1627" y="13815"/>
                    <a:pt x="1600" y="13807"/>
                  </a:cubicBezTo>
                  <a:lnTo>
                    <a:pt x="1438" y="13788"/>
                  </a:lnTo>
                  <a:cubicBezTo>
                    <a:pt x="1438" y="13827"/>
                    <a:pt x="1431" y="13866"/>
                    <a:pt x="1425" y="13898"/>
                  </a:cubicBezTo>
                  <a:lnTo>
                    <a:pt x="1457" y="13898"/>
                  </a:lnTo>
                  <a:cubicBezTo>
                    <a:pt x="1607" y="13892"/>
                    <a:pt x="1763" y="13879"/>
                    <a:pt x="1906" y="13859"/>
                  </a:cubicBezTo>
                  <a:lnTo>
                    <a:pt x="1867" y="13820"/>
                  </a:lnTo>
                  <a:cubicBezTo>
                    <a:pt x="1841" y="13807"/>
                    <a:pt x="1822" y="13788"/>
                    <a:pt x="1802" y="13775"/>
                  </a:cubicBezTo>
                  <a:close/>
                  <a:moveTo>
                    <a:pt x="6532" y="12014"/>
                  </a:moveTo>
                  <a:cubicBezTo>
                    <a:pt x="6522" y="12014"/>
                    <a:pt x="6511" y="12016"/>
                    <a:pt x="6498" y="12019"/>
                  </a:cubicBezTo>
                  <a:cubicBezTo>
                    <a:pt x="6439" y="12038"/>
                    <a:pt x="6368" y="12077"/>
                    <a:pt x="6290" y="12130"/>
                  </a:cubicBezTo>
                  <a:cubicBezTo>
                    <a:pt x="5964" y="12344"/>
                    <a:pt x="5769" y="12572"/>
                    <a:pt x="5711" y="12812"/>
                  </a:cubicBezTo>
                  <a:cubicBezTo>
                    <a:pt x="5691" y="12897"/>
                    <a:pt x="5678" y="13014"/>
                    <a:pt x="5685" y="13144"/>
                  </a:cubicBezTo>
                  <a:cubicBezTo>
                    <a:pt x="5691" y="13300"/>
                    <a:pt x="5711" y="13424"/>
                    <a:pt x="5737" y="13515"/>
                  </a:cubicBezTo>
                  <a:cubicBezTo>
                    <a:pt x="5782" y="13664"/>
                    <a:pt x="5867" y="13801"/>
                    <a:pt x="5990" y="13931"/>
                  </a:cubicBezTo>
                  <a:cubicBezTo>
                    <a:pt x="6094" y="14048"/>
                    <a:pt x="6198" y="14126"/>
                    <a:pt x="6309" y="14172"/>
                  </a:cubicBezTo>
                  <a:cubicBezTo>
                    <a:pt x="6387" y="14204"/>
                    <a:pt x="6465" y="14217"/>
                    <a:pt x="6543" y="14217"/>
                  </a:cubicBezTo>
                  <a:lnTo>
                    <a:pt x="6667" y="13977"/>
                  </a:lnTo>
                  <a:cubicBezTo>
                    <a:pt x="6673" y="13970"/>
                    <a:pt x="6680" y="13964"/>
                    <a:pt x="6686" y="13957"/>
                  </a:cubicBezTo>
                  <a:cubicBezTo>
                    <a:pt x="6647" y="13924"/>
                    <a:pt x="6615" y="13905"/>
                    <a:pt x="6595" y="13885"/>
                  </a:cubicBezTo>
                  <a:cubicBezTo>
                    <a:pt x="6498" y="13833"/>
                    <a:pt x="6426" y="13788"/>
                    <a:pt x="6374" y="13762"/>
                  </a:cubicBezTo>
                  <a:cubicBezTo>
                    <a:pt x="6296" y="13710"/>
                    <a:pt x="6231" y="13658"/>
                    <a:pt x="6192" y="13599"/>
                  </a:cubicBezTo>
                  <a:cubicBezTo>
                    <a:pt x="6140" y="13515"/>
                    <a:pt x="6107" y="13372"/>
                    <a:pt x="6107" y="13170"/>
                  </a:cubicBezTo>
                  <a:cubicBezTo>
                    <a:pt x="6107" y="13047"/>
                    <a:pt x="6120" y="12955"/>
                    <a:pt x="6133" y="12897"/>
                  </a:cubicBezTo>
                  <a:cubicBezTo>
                    <a:pt x="6146" y="12845"/>
                    <a:pt x="6172" y="12786"/>
                    <a:pt x="6211" y="12721"/>
                  </a:cubicBezTo>
                  <a:cubicBezTo>
                    <a:pt x="6329" y="12520"/>
                    <a:pt x="6485" y="12370"/>
                    <a:pt x="6673" y="12286"/>
                  </a:cubicBezTo>
                  <a:cubicBezTo>
                    <a:pt x="6654" y="12273"/>
                    <a:pt x="6634" y="12247"/>
                    <a:pt x="6621" y="12208"/>
                  </a:cubicBezTo>
                  <a:lnTo>
                    <a:pt x="6589" y="12077"/>
                  </a:lnTo>
                  <a:cubicBezTo>
                    <a:pt x="6582" y="12045"/>
                    <a:pt x="6569" y="12025"/>
                    <a:pt x="6556" y="12019"/>
                  </a:cubicBezTo>
                  <a:cubicBezTo>
                    <a:pt x="6550" y="12016"/>
                    <a:pt x="6542" y="12014"/>
                    <a:pt x="6532" y="12014"/>
                  </a:cubicBezTo>
                  <a:close/>
                  <a:moveTo>
                    <a:pt x="8254" y="12156"/>
                  </a:moveTo>
                  <a:cubicBezTo>
                    <a:pt x="8189" y="12240"/>
                    <a:pt x="8111" y="12331"/>
                    <a:pt x="8019" y="12416"/>
                  </a:cubicBezTo>
                  <a:cubicBezTo>
                    <a:pt x="8013" y="12422"/>
                    <a:pt x="8006" y="12429"/>
                    <a:pt x="8000" y="12435"/>
                  </a:cubicBezTo>
                  <a:cubicBezTo>
                    <a:pt x="8058" y="12487"/>
                    <a:pt x="8111" y="12552"/>
                    <a:pt x="8156" y="12630"/>
                  </a:cubicBezTo>
                  <a:cubicBezTo>
                    <a:pt x="8195" y="12702"/>
                    <a:pt x="8221" y="12760"/>
                    <a:pt x="8234" y="12812"/>
                  </a:cubicBezTo>
                  <a:cubicBezTo>
                    <a:pt x="8247" y="12884"/>
                    <a:pt x="8241" y="12981"/>
                    <a:pt x="8221" y="13099"/>
                  </a:cubicBezTo>
                  <a:cubicBezTo>
                    <a:pt x="8195" y="13235"/>
                    <a:pt x="8163" y="13359"/>
                    <a:pt x="8117" y="13456"/>
                  </a:cubicBezTo>
                  <a:cubicBezTo>
                    <a:pt x="8045" y="13612"/>
                    <a:pt x="7941" y="13742"/>
                    <a:pt x="7798" y="13853"/>
                  </a:cubicBezTo>
                  <a:cubicBezTo>
                    <a:pt x="7668" y="13950"/>
                    <a:pt x="7532" y="14016"/>
                    <a:pt x="7382" y="14042"/>
                  </a:cubicBezTo>
                  <a:cubicBezTo>
                    <a:pt x="7382" y="14055"/>
                    <a:pt x="7382" y="14061"/>
                    <a:pt x="7389" y="14068"/>
                  </a:cubicBezTo>
                  <a:cubicBezTo>
                    <a:pt x="7402" y="14185"/>
                    <a:pt x="7408" y="14289"/>
                    <a:pt x="7402" y="14380"/>
                  </a:cubicBezTo>
                  <a:cubicBezTo>
                    <a:pt x="7421" y="14380"/>
                    <a:pt x="7538" y="14367"/>
                    <a:pt x="7753" y="14354"/>
                  </a:cubicBezTo>
                  <a:cubicBezTo>
                    <a:pt x="7896" y="14334"/>
                    <a:pt x="8006" y="14315"/>
                    <a:pt x="8091" y="14276"/>
                  </a:cubicBezTo>
                  <a:cubicBezTo>
                    <a:pt x="8221" y="14224"/>
                    <a:pt x="8364" y="14113"/>
                    <a:pt x="8507" y="13944"/>
                  </a:cubicBezTo>
                  <a:cubicBezTo>
                    <a:pt x="8559" y="13892"/>
                    <a:pt x="8598" y="13840"/>
                    <a:pt x="8631" y="13788"/>
                  </a:cubicBezTo>
                  <a:cubicBezTo>
                    <a:pt x="8657" y="13736"/>
                    <a:pt x="8689" y="13664"/>
                    <a:pt x="8709" y="13573"/>
                  </a:cubicBezTo>
                  <a:cubicBezTo>
                    <a:pt x="8761" y="13398"/>
                    <a:pt x="8780" y="13261"/>
                    <a:pt x="8774" y="13164"/>
                  </a:cubicBezTo>
                  <a:cubicBezTo>
                    <a:pt x="8767" y="13086"/>
                    <a:pt x="8748" y="12988"/>
                    <a:pt x="8715" y="12877"/>
                  </a:cubicBezTo>
                  <a:cubicBezTo>
                    <a:pt x="8657" y="12695"/>
                    <a:pt x="8605" y="12559"/>
                    <a:pt x="8553" y="12468"/>
                  </a:cubicBezTo>
                  <a:cubicBezTo>
                    <a:pt x="8468" y="12325"/>
                    <a:pt x="8371" y="12221"/>
                    <a:pt x="8254" y="12156"/>
                  </a:cubicBezTo>
                  <a:close/>
                  <a:moveTo>
                    <a:pt x="6562" y="11924"/>
                  </a:moveTo>
                  <a:cubicBezTo>
                    <a:pt x="6577" y="11924"/>
                    <a:pt x="6590" y="11927"/>
                    <a:pt x="6602" y="11934"/>
                  </a:cubicBezTo>
                  <a:cubicBezTo>
                    <a:pt x="6615" y="11941"/>
                    <a:pt x="6621" y="11960"/>
                    <a:pt x="6634" y="11986"/>
                  </a:cubicBezTo>
                  <a:lnTo>
                    <a:pt x="6706" y="12266"/>
                  </a:lnTo>
                  <a:cubicBezTo>
                    <a:pt x="6712" y="12266"/>
                    <a:pt x="6725" y="12260"/>
                    <a:pt x="6732" y="12260"/>
                  </a:cubicBezTo>
                  <a:cubicBezTo>
                    <a:pt x="6843" y="12219"/>
                    <a:pt x="7001" y="12194"/>
                    <a:pt x="7206" y="12194"/>
                  </a:cubicBezTo>
                  <a:cubicBezTo>
                    <a:pt x="7230" y="12194"/>
                    <a:pt x="7253" y="12194"/>
                    <a:pt x="7278" y="12195"/>
                  </a:cubicBezTo>
                  <a:cubicBezTo>
                    <a:pt x="7447" y="12201"/>
                    <a:pt x="7584" y="12214"/>
                    <a:pt x="7675" y="12247"/>
                  </a:cubicBezTo>
                  <a:cubicBezTo>
                    <a:pt x="7766" y="12273"/>
                    <a:pt x="7844" y="12312"/>
                    <a:pt x="7915" y="12364"/>
                  </a:cubicBezTo>
                  <a:cubicBezTo>
                    <a:pt x="7922" y="12351"/>
                    <a:pt x="7941" y="12338"/>
                    <a:pt x="7961" y="12325"/>
                  </a:cubicBezTo>
                  <a:cubicBezTo>
                    <a:pt x="8032" y="12273"/>
                    <a:pt x="8091" y="12214"/>
                    <a:pt x="8137" y="12136"/>
                  </a:cubicBezTo>
                  <a:cubicBezTo>
                    <a:pt x="8176" y="12084"/>
                    <a:pt x="8202" y="12051"/>
                    <a:pt x="8228" y="12051"/>
                  </a:cubicBezTo>
                  <a:cubicBezTo>
                    <a:pt x="8232" y="12050"/>
                    <a:pt x="8238" y="12049"/>
                    <a:pt x="8244" y="12049"/>
                  </a:cubicBezTo>
                  <a:cubicBezTo>
                    <a:pt x="8263" y="12049"/>
                    <a:pt x="8288" y="12056"/>
                    <a:pt x="8312" y="12071"/>
                  </a:cubicBezTo>
                  <a:cubicBezTo>
                    <a:pt x="8442" y="12149"/>
                    <a:pt x="8553" y="12260"/>
                    <a:pt x="8631" y="12409"/>
                  </a:cubicBezTo>
                  <a:cubicBezTo>
                    <a:pt x="8696" y="12520"/>
                    <a:pt x="8754" y="12663"/>
                    <a:pt x="8806" y="12845"/>
                  </a:cubicBezTo>
                  <a:cubicBezTo>
                    <a:pt x="8839" y="12936"/>
                    <a:pt x="8852" y="13014"/>
                    <a:pt x="8865" y="13079"/>
                  </a:cubicBezTo>
                  <a:cubicBezTo>
                    <a:pt x="8878" y="13222"/>
                    <a:pt x="8858" y="13391"/>
                    <a:pt x="8800" y="13599"/>
                  </a:cubicBezTo>
                  <a:cubicBezTo>
                    <a:pt x="8774" y="13690"/>
                    <a:pt x="8741" y="13768"/>
                    <a:pt x="8702" y="13840"/>
                  </a:cubicBezTo>
                  <a:cubicBezTo>
                    <a:pt x="8670" y="13898"/>
                    <a:pt x="8611" y="13970"/>
                    <a:pt x="8520" y="14068"/>
                  </a:cubicBezTo>
                  <a:cubicBezTo>
                    <a:pt x="8410" y="14185"/>
                    <a:pt x="8312" y="14263"/>
                    <a:pt x="8241" y="14308"/>
                  </a:cubicBezTo>
                  <a:cubicBezTo>
                    <a:pt x="8163" y="14347"/>
                    <a:pt x="8071" y="14380"/>
                    <a:pt x="7961" y="14406"/>
                  </a:cubicBezTo>
                  <a:cubicBezTo>
                    <a:pt x="7896" y="14419"/>
                    <a:pt x="7792" y="14432"/>
                    <a:pt x="7662" y="14445"/>
                  </a:cubicBezTo>
                  <a:cubicBezTo>
                    <a:pt x="7545" y="14451"/>
                    <a:pt x="7460" y="14458"/>
                    <a:pt x="7402" y="14458"/>
                  </a:cubicBezTo>
                  <a:cubicBezTo>
                    <a:pt x="7363" y="14458"/>
                    <a:pt x="7337" y="14451"/>
                    <a:pt x="7324" y="14432"/>
                  </a:cubicBezTo>
                  <a:cubicBezTo>
                    <a:pt x="7317" y="14419"/>
                    <a:pt x="7317" y="14386"/>
                    <a:pt x="7324" y="14341"/>
                  </a:cubicBezTo>
                  <a:cubicBezTo>
                    <a:pt x="7337" y="14302"/>
                    <a:pt x="7330" y="14237"/>
                    <a:pt x="7324" y="14159"/>
                  </a:cubicBezTo>
                  <a:cubicBezTo>
                    <a:pt x="7317" y="14120"/>
                    <a:pt x="7311" y="14081"/>
                    <a:pt x="7311" y="14055"/>
                  </a:cubicBezTo>
                  <a:cubicBezTo>
                    <a:pt x="7246" y="14061"/>
                    <a:pt x="7161" y="14068"/>
                    <a:pt x="7050" y="14068"/>
                  </a:cubicBezTo>
                  <a:cubicBezTo>
                    <a:pt x="6946" y="14068"/>
                    <a:pt x="6868" y="14055"/>
                    <a:pt x="6810" y="14035"/>
                  </a:cubicBezTo>
                  <a:cubicBezTo>
                    <a:pt x="6797" y="14029"/>
                    <a:pt x="6777" y="14016"/>
                    <a:pt x="6764" y="14009"/>
                  </a:cubicBezTo>
                  <a:cubicBezTo>
                    <a:pt x="6758" y="14029"/>
                    <a:pt x="6745" y="14042"/>
                    <a:pt x="6732" y="14061"/>
                  </a:cubicBezTo>
                  <a:cubicBezTo>
                    <a:pt x="6686" y="14133"/>
                    <a:pt x="6647" y="14204"/>
                    <a:pt x="6628" y="14276"/>
                  </a:cubicBezTo>
                  <a:cubicBezTo>
                    <a:pt x="6615" y="14302"/>
                    <a:pt x="6608" y="14321"/>
                    <a:pt x="6595" y="14328"/>
                  </a:cubicBezTo>
                  <a:cubicBezTo>
                    <a:pt x="6587" y="14330"/>
                    <a:pt x="6579" y="14332"/>
                    <a:pt x="6570" y="14332"/>
                  </a:cubicBezTo>
                  <a:cubicBezTo>
                    <a:pt x="6557" y="14332"/>
                    <a:pt x="6543" y="14329"/>
                    <a:pt x="6524" y="14321"/>
                  </a:cubicBezTo>
                  <a:cubicBezTo>
                    <a:pt x="6426" y="14302"/>
                    <a:pt x="6348" y="14282"/>
                    <a:pt x="6296" y="14263"/>
                  </a:cubicBezTo>
                  <a:cubicBezTo>
                    <a:pt x="6257" y="14243"/>
                    <a:pt x="6179" y="14198"/>
                    <a:pt x="6081" y="14113"/>
                  </a:cubicBezTo>
                  <a:cubicBezTo>
                    <a:pt x="6003" y="14055"/>
                    <a:pt x="5945" y="14009"/>
                    <a:pt x="5912" y="13977"/>
                  </a:cubicBezTo>
                  <a:cubicBezTo>
                    <a:pt x="5880" y="13931"/>
                    <a:pt x="5841" y="13872"/>
                    <a:pt x="5795" y="13801"/>
                  </a:cubicBezTo>
                  <a:cubicBezTo>
                    <a:pt x="5756" y="13729"/>
                    <a:pt x="5724" y="13671"/>
                    <a:pt x="5704" y="13625"/>
                  </a:cubicBezTo>
                  <a:cubicBezTo>
                    <a:pt x="5652" y="13502"/>
                    <a:pt x="5626" y="13326"/>
                    <a:pt x="5620" y="13099"/>
                  </a:cubicBezTo>
                  <a:cubicBezTo>
                    <a:pt x="5620" y="12981"/>
                    <a:pt x="5626" y="12890"/>
                    <a:pt x="5639" y="12832"/>
                  </a:cubicBezTo>
                  <a:cubicBezTo>
                    <a:pt x="5691" y="12585"/>
                    <a:pt x="5873" y="12344"/>
                    <a:pt x="6179" y="12117"/>
                  </a:cubicBezTo>
                  <a:cubicBezTo>
                    <a:pt x="6309" y="12025"/>
                    <a:pt x="6426" y="11960"/>
                    <a:pt x="6530" y="11928"/>
                  </a:cubicBezTo>
                  <a:cubicBezTo>
                    <a:pt x="6541" y="11925"/>
                    <a:pt x="6552" y="11924"/>
                    <a:pt x="6562" y="11924"/>
                  </a:cubicBezTo>
                  <a:close/>
                  <a:moveTo>
                    <a:pt x="6680" y="11720"/>
                  </a:moveTo>
                  <a:cubicBezTo>
                    <a:pt x="6667" y="11726"/>
                    <a:pt x="6660" y="11733"/>
                    <a:pt x="6660" y="11739"/>
                  </a:cubicBezTo>
                  <a:lnTo>
                    <a:pt x="6602" y="11739"/>
                  </a:lnTo>
                  <a:cubicBezTo>
                    <a:pt x="6595" y="11739"/>
                    <a:pt x="6595" y="11739"/>
                    <a:pt x="6595" y="11733"/>
                  </a:cubicBezTo>
                  <a:cubicBezTo>
                    <a:pt x="6478" y="11759"/>
                    <a:pt x="6387" y="11785"/>
                    <a:pt x="6329" y="11811"/>
                  </a:cubicBezTo>
                  <a:cubicBezTo>
                    <a:pt x="6231" y="11856"/>
                    <a:pt x="6094" y="11947"/>
                    <a:pt x="5912" y="12097"/>
                  </a:cubicBezTo>
                  <a:cubicBezTo>
                    <a:pt x="5737" y="12247"/>
                    <a:pt x="5620" y="12370"/>
                    <a:pt x="5561" y="12474"/>
                  </a:cubicBezTo>
                  <a:cubicBezTo>
                    <a:pt x="5509" y="12559"/>
                    <a:pt x="5477" y="12663"/>
                    <a:pt x="5451" y="12780"/>
                  </a:cubicBezTo>
                  <a:cubicBezTo>
                    <a:pt x="5412" y="12988"/>
                    <a:pt x="5412" y="13203"/>
                    <a:pt x="5451" y="13411"/>
                  </a:cubicBezTo>
                  <a:cubicBezTo>
                    <a:pt x="5483" y="13625"/>
                    <a:pt x="5555" y="13820"/>
                    <a:pt x="5659" y="14003"/>
                  </a:cubicBezTo>
                  <a:cubicBezTo>
                    <a:pt x="5737" y="14133"/>
                    <a:pt x="5821" y="14230"/>
                    <a:pt x="5906" y="14289"/>
                  </a:cubicBezTo>
                  <a:cubicBezTo>
                    <a:pt x="5964" y="14328"/>
                    <a:pt x="6062" y="14373"/>
                    <a:pt x="6192" y="14419"/>
                  </a:cubicBezTo>
                  <a:cubicBezTo>
                    <a:pt x="6407" y="14484"/>
                    <a:pt x="6563" y="14536"/>
                    <a:pt x="6667" y="14562"/>
                  </a:cubicBezTo>
                  <a:cubicBezTo>
                    <a:pt x="6842" y="14607"/>
                    <a:pt x="6998" y="14633"/>
                    <a:pt x="7141" y="14646"/>
                  </a:cubicBezTo>
                  <a:cubicBezTo>
                    <a:pt x="7187" y="14649"/>
                    <a:pt x="7243" y="14651"/>
                    <a:pt x="7309" y="14651"/>
                  </a:cubicBezTo>
                  <a:cubicBezTo>
                    <a:pt x="7401" y="14651"/>
                    <a:pt x="7513" y="14647"/>
                    <a:pt x="7642" y="14640"/>
                  </a:cubicBezTo>
                  <a:cubicBezTo>
                    <a:pt x="7844" y="14620"/>
                    <a:pt x="8006" y="14601"/>
                    <a:pt x="8130" y="14568"/>
                  </a:cubicBezTo>
                  <a:cubicBezTo>
                    <a:pt x="8306" y="14523"/>
                    <a:pt x="8449" y="14451"/>
                    <a:pt x="8566" y="14367"/>
                  </a:cubicBezTo>
                  <a:cubicBezTo>
                    <a:pt x="8696" y="14263"/>
                    <a:pt x="8800" y="14133"/>
                    <a:pt x="8878" y="13970"/>
                  </a:cubicBezTo>
                  <a:cubicBezTo>
                    <a:pt x="8943" y="13814"/>
                    <a:pt x="8982" y="13645"/>
                    <a:pt x="8989" y="13469"/>
                  </a:cubicBezTo>
                  <a:cubicBezTo>
                    <a:pt x="8995" y="13177"/>
                    <a:pt x="8923" y="12845"/>
                    <a:pt x="8767" y="12481"/>
                  </a:cubicBezTo>
                  <a:cubicBezTo>
                    <a:pt x="8683" y="12273"/>
                    <a:pt x="8579" y="12149"/>
                    <a:pt x="8455" y="12103"/>
                  </a:cubicBezTo>
                  <a:cubicBezTo>
                    <a:pt x="8410" y="12090"/>
                    <a:pt x="8377" y="12077"/>
                    <a:pt x="8351" y="12064"/>
                  </a:cubicBezTo>
                  <a:cubicBezTo>
                    <a:pt x="8332" y="12058"/>
                    <a:pt x="8312" y="12051"/>
                    <a:pt x="8306" y="12038"/>
                  </a:cubicBezTo>
                  <a:cubicBezTo>
                    <a:pt x="8228" y="12038"/>
                    <a:pt x="8169" y="12038"/>
                    <a:pt x="8117" y="12032"/>
                  </a:cubicBezTo>
                  <a:cubicBezTo>
                    <a:pt x="7785" y="12025"/>
                    <a:pt x="7460" y="11967"/>
                    <a:pt x="7141" y="11863"/>
                  </a:cubicBezTo>
                  <a:cubicBezTo>
                    <a:pt x="7031" y="11830"/>
                    <a:pt x="6946" y="11785"/>
                    <a:pt x="6894" y="11733"/>
                  </a:cubicBezTo>
                  <a:cubicBezTo>
                    <a:pt x="6888" y="11736"/>
                    <a:pt x="6880" y="11738"/>
                    <a:pt x="6871" y="11738"/>
                  </a:cubicBezTo>
                  <a:cubicBezTo>
                    <a:pt x="6862" y="11738"/>
                    <a:pt x="6852" y="11736"/>
                    <a:pt x="6842" y="11733"/>
                  </a:cubicBezTo>
                  <a:cubicBezTo>
                    <a:pt x="6849" y="11726"/>
                    <a:pt x="6849" y="11726"/>
                    <a:pt x="6836" y="11726"/>
                  </a:cubicBezTo>
                  <a:cubicBezTo>
                    <a:pt x="6777" y="11720"/>
                    <a:pt x="6732" y="11720"/>
                    <a:pt x="6706" y="11720"/>
                  </a:cubicBezTo>
                  <a:close/>
                  <a:moveTo>
                    <a:pt x="3753" y="15297"/>
                  </a:moveTo>
                  <a:lnTo>
                    <a:pt x="3682" y="15349"/>
                  </a:lnTo>
                  <a:lnTo>
                    <a:pt x="3506" y="15440"/>
                  </a:lnTo>
                  <a:cubicBezTo>
                    <a:pt x="3473" y="15459"/>
                    <a:pt x="3454" y="15479"/>
                    <a:pt x="3441" y="15485"/>
                  </a:cubicBezTo>
                  <a:lnTo>
                    <a:pt x="3421" y="15511"/>
                  </a:lnTo>
                  <a:cubicBezTo>
                    <a:pt x="3408" y="15524"/>
                    <a:pt x="3389" y="15531"/>
                    <a:pt x="3369" y="15544"/>
                  </a:cubicBezTo>
                  <a:cubicBezTo>
                    <a:pt x="3350" y="15550"/>
                    <a:pt x="3317" y="15570"/>
                    <a:pt x="3278" y="15583"/>
                  </a:cubicBezTo>
                  <a:cubicBezTo>
                    <a:pt x="3246" y="15596"/>
                    <a:pt x="3220" y="15615"/>
                    <a:pt x="3200" y="15635"/>
                  </a:cubicBezTo>
                  <a:lnTo>
                    <a:pt x="3174" y="15667"/>
                  </a:lnTo>
                  <a:cubicBezTo>
                    <a:pt x="3168" y="15804"/>
                    <a:pt x="3168" y="15941"/>
                    <a:pt x="3174" y="16077"/>
                  </a:cubicBezTo>
                  <a:cubicBezTo>
                    <a:pt x="3181" y="16110"/>
                    <a:pt x="3187" y="16136"/>
                    <a:pt x="3200" y="16155"/>
                  </a:cubicBezTo>
                  <a:cubicBezTo>
                    <a:pt x="3207" y="16175"/>
                    <a:pt x="3233" y="16194"/>
                    <a:pt x="3272" y="16214"/>
                  </a:cubicBezTo>
                  <a:lnTo>
                    <a:pt x="3272" y="16207"/>
                  </a:lnTo>
                  <a:cubicBezTo>
                    <a:pt x="3285" y="16181"/>
                    <a:pt x="3311" y="16149"/>
                    <a:pt x="3363" y="16116"/>
                  </a:cubicBezTo>
                  <a:lnTo>
                    <a:pt x="3812" y="15817"/>
                  </a:lnTo>
                  <a:cubicBezTo>
                    <a:pt x="3903" y="15758"/>
                    <a:pt x="3955" y="15726"/>
                    <a:pt x="3968" y="15719"/>
                  </a:cubicBezTo>
                  <a:lnTo>
                    <a:pt x="4026" y="15680"/>
                  </a:lnTo>
                  <a:cubicBezTo>
                    <a:pt x="4033" y="15674"/>
                    <a:pt x="4039" y="15674"/>
                    <a:pt x="4039" y="15674"/>
                  </a:cubicBezTo>
                  <a:cubicBezTo>
                    <a:pt x="4013" y="15654"/>
                    <a:pt x="3994" y="15628"/>
                    <a:pt x="3968" y="15602"/>
                  </a:cubicBezTo>
                  <a:cubicBezTo>
                    <a:pt x="3903" y="15524"/>
                    <a:pt x="3851" y="15466"/>
                    <a:pt x="3825" y="15427"/>
                  </a:cubicBezTo>
                  <a:cubicBezTo>
                    <a:pt x="3792" y="15381"/>
                    <a:pt x="3766" y="15342"/>
                    <a:pt x="3753" y="15297"/>
                  </a:cubicBezTo>
                  <a:close/>
                  <a:moveTo>
                    <a:pt x="12422" y="18360"/>
                  </a:moveTo>
                  <a:lnTo>
                    <a:pt x="12592" y="19400"/>
                  </a:lnTo>
                  <a:cubicBezTo>
                    <a:pt x="12592" y="19394"/>
                    <a:pt x="12598" y="19387"/>
                    <a:pt x="12605" y="19374"/>
                  </a:cubicBezTo>
                  <a:cubicBezTo>
                    <a:pt x="12728" y="19173"/>
                    <a:pt x="12800" y="19023"/>
                    <a:pt x="12826" y="18932"/>
                  </a:cubicBezTo>
                  <a:cubicBezTo>
                    <a:pt x="12845" y="18828"/>
                    <a:pt x="12852" y="18711"/>
                    <a:pt x="12839" y="18581"/>
                  </a:cubicBezTo>
                  <a:cubicBezTo>
                    <a:pt x="12819" y="18575"/>
                    <a:pt x="12806" y="18562"/>
                    <a:pt x="12787" y="18548"/>
                  </a:cubicBezTo>
                  <a:cubicBezTo>
                    <a:pt x="12761" y="18529"/>
                    <a:pt x="12748" y="18496"/>
                    <a:pt x="12748" y="18457"/>
                  </a:cubicBezTo>
                  <a:lnTo>
                    <a:pt x="12422" y="18360"/>
                  </a:ln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0"/>
            <p:cNvSpPr/>
            <p:nvPr/>
          </p:nvSpPr>
          <p:spPr>
            <a:xfrm>
              <a:off x="-7433435" y="8239319"/>
              <a:ext cx="1244251" cy="1196767"/>
            </a:xfrm>
            <a:custGeom>
              <a:avLst/>
              <a:gdLst/>
              <a:ahLst/>
              <a:cxnLst/>
              <a:rect l="l" t="t" r="r" b="b"/>
              <a:pathLst>
                <a:path w="16325" h="15702" extrusionOk="0">
                  <a:moveTo>
                    <a:pt x="6081" y="1679"/>
                  </a:moveTo>
                  <a:cubicBezTo>
                    <a:pt x="6061" y="1685"/>
                    <a:pt x="6048" y="1685"/>
                    <a:pt x="6042" y="1692"/>
                  </a:cubicBezTo>
                  <a:cubicBezTo>
                    <a:pt x="5964" y="1724"/>
                    <a:pt x="5892" y="1757"/>
                    <a:pt x="5814" y="1802"/>
                  </a:cubicBezTo>
                  <a:cubicBezTo>
                    <a:pt x="5951" y="1815"/>
                    <a:pt x="6061" y="1828"/>
                    <a:pt x="6140" y="1854"/>
                  </a:cubicBezTo>
                  <a:cubicBezTo>
                    <a:pt x="6192" y="1874"/>
                    <a:pt x="6237" y="1887"/>
                    <a:pt x="6263" y="1887"/>
                  </a:cubicBezTo>
                  <a:cubicBezTo>
                    <a:pt x="6309" y="1887"/>
                    <a:pt x="6354" y="1867"/>
                    <a:pt x="6387" y="1841"/>
                  </a:cubicBezTo>
                  <a:cubicBezTo>
                    <a:pt x="6400" y="1835"/>
                    <a:pt x="6406" y="1828"/>
                    <a:pt x="6406" y="1815"/>
                  </a:cubicBezTo>
                  <a:cubicBezTo>
                    <a:pt x="6406" y="1809"/>
                    <a:pt x="6400" y="1802"/>
                    <a:pt x="6387" y="1796"/>
                  </a:cubicBezTo>
                  <a:cubicBezTo>
                    <a:pt x="6354" y="1763"/>
                    <a:pt x="6302" y="1744"/>
                    <a:pt x="6231" y="1724"/>
                  </a:cubicBezTo>
                  <a:cubicBezTo>
                    <a:pt x="6159" y="1698"/>
                    <a:pt x="6107" y="1685"/>
                    <a:pt x="6081" y="1679"/>
                  </a:cubicBezTo>
                  <a:close/>
                  <a:moveTo>
                    <a:pt x="4735" y="2466"/>
                  </a:moveTo>
                  <a:cubicBezTo>
                    <a:pt x="4696" y="2492"/>
                    <a:pt x="4650" y="2524"/>
                    <a:pt x="4611" y="2557"/>
                  </a:cubicBezTo>
                  <a:cubicBezTo>
                    <a:pt x="4546" y="2602"/>
                    <a:pt x="4481" y="2648"/>
                    <a:pt x="4429" y="2693"/>
                  </a:cubicBezTo>
                  <a:cubicBezTo>
                    <a:pt x="4494" y="2687"/>
                    <a:pt x="4572" y="2687"/>
                    <a:pt x="4670" y="2687"/>
                  </a:cubicBezTo>
                  <a:lnTo>
                    <a:pt x="4774" y="2693"/>
                  </a:lnTo>
                  <a:cubicBezTo>
                    <a:pt x="4826" y="2700"/>
                    <a:pt x="4904" y="2713"/>
                    <a:pt x="5008" y="2745"/>
                  </a:cubicBezTo>
                  <a:cubicBezTo>
                    <a:pt x="5040" y="2752"/>
                    <a:pt x="5092" y="2765"/>
                    <a:pt x="5164" y="2771"/>
                  </a:cubicBezTo>
                  <a:cubicBezTo>
                    <a:pt x="5236" y="2778"/>
                    <a:pt x="5301" y="2791"/>
                    <a:pt x="5359" y="2810"/>
                  </a:cubicBezTo>
                  <a:cubicBezTo>
                    <a:pt x="5385" y="2817"/>
                    <a:pt x="5411" y="2817"/>
                    <a:pt x="5424" y="2817"/>
                  </a:cubicBezTo>
                  <a:cubicBezTo>
                    <a:pt x="5444" y="2810"/>
                    <a:pt x="5463" y="2791"/>
                    <a:pt x="5489" y="2765"/>
                  </a:cubicBezTo>
                  <a:lnTo>
                    <a:pt x="5554" y="2693"/>
                  </a:lnTo>
                  <a:cubicBezTo>
                    <a:pt x="5548" y="2674"/>
                    <a:pt x="5528" y="2661"/>
                    <a:pt x="5502" y="2648"/>
                  </a:cubicBezTo>
                  <a:lnTo>
                    <a:pt x="5431" y="2635"/>
                  </a:lnTo>
                  <a:cubicBezTo>
                    <a:pt x="5411" y="2635"/>
                    <a:pt x="5385" y="2628"/>
                    <a:pt x="5346" y="2615"/>
                  </a:cubicBezTo>
                  <a:cubicBezTo>
                    <a:pt x="5307" y="2602"/>
                    <a:pt x="5281" y="2589"/>
                    <a:pt x="5268" y="2589"/>
                  </a:cubicBezTo>
                  <a:cubicBezTo>
                    <a:pt x="5197" y="2583"/>
                    <a:pt x="5144" y="2576"/>
                    <a:pt x="5105" y="2570"/>
                  </a:cubicBezTo>
                  <a:cubicBezTo>
                    <a:pt x="5066" y="2563"/>
                    <a:pt x="5021" y="2550"/>
                    <a:pt x="4962" y="2524"/>
                  </a:cubicBezTo>
                  <a:cubicBezTo>
                    <a:pt x="4891" y="2505"/>
                    <a:pt x="4845" y="2492"/>
                    <a:pt x="4813" y="2479"/>
                  </a:cubicBezTo>
                  <a:cubicBezTo>
                    <a:pt x="4780" y="2472"/>
                    <a:pt x="4754" y="2472"/>
                    <a:pt x="4735" y="2466"/>
                  </a:cubicBezTo>
                  <a:close/>
                  <a:moveTo>
                    <a:pt x="13885" y="1"/>
                  </a:moveTo>
                  <a:cubicBezTo>
                    <a:pt x="13856" y="16"/>
                    <a:pt x="13820" y="23"/>
                    <a:pt x="13770" y="23"/>
                  </a:cubicBezTo>
                  <a:cubicBezTo>
                    <a:pt x="13754" y="23"/>
                    <a:pt x="13736" y="22"/>
                    <a:pt x="13716" y="20"/>
                  </a:cubicBezTo>
                  <a:cubicBezTo>
                    <a:pt x="13667" y="19"/>
                    <a:pt x="13617" y="19"/>
                    <a:pt x="13568" y="19"/>
                  </a:cubicBezTo>
                  <a:cubicBezTo>
                    <a:pt x="13080" y="19"/>
                    <a:pt x="12603" y="77"/>
                    <a:pt x="12142" y="183"/>
                  </a:cubicBezTo>
                  <a:cubicBezTo>
                    <a:pt x="11609" y="313"/>
                    <a:pt x="11115" y="508"/>
                    <a:pt x="10673" y="768"/>
                  </a:cubicBezTo>
                  <a:cubicBezTo>
                    <a:pt x="10497" y="872"/>
                    <a:pt x="10289" y="1015"/>
                    <a:pt x="10055" y="1191"/>
                  </a:cubicBezTo>
                  <a:cubicBezTo>
                    <a:pt x="9788" y="1393"/>
                    <a:pt x="9586" y="1536"/>
                    <a:pt x="9456" y="1633"/>
                  </a:cubicBezTo>
                  <a:cubicBezTo>
                    <a:pt x="9324" y="1727"/>
                    <a:pt x="9215" y="1774"/>
                    <a:pt x="9121" y="1774"/>
                  </a:cubicBezTo>
                  <a:cubicBezTo>
                    <a:pt x="9104" y="1774"/>
                    <a:pt x="9088" y="1773"/>
                    <a:pt x="9073" y="1770"/>
                  </a:cubicBezTo>
                  <a:cubicBezTo>
                    <a:pt x="9053" y="1796"/>
                    <a:pt x="9040" y="1822"/>
                    <a:pt x="9027" y="1848"/>
                  </a:cubicBezTo>
                  <a:cubicBezTo>
                    <a:pt x="8949" y="2017"/>
                    <a:pt x="8949" y="2154"/>
                    <a:pt x="9027" y="2245"/>
                  </a:cubicBezTo>
                  <a:cubicBezTo>
                    <a:pt x="9060" y="2290"/>
                    <a:pt x="9118" y="2323"/>
                    <a:pt x="9203" y="2355"/>
                  </a:cubicBezTo>
                  <a:cubicBezTo>
                    <a:pt x="9413" y="2434"/>
                    <a:pt x="9627" y="2475"/>
                    <a:pt x="9842" y="2475"/>
                  </a:cubicBezTo>
                  <a:cubicBezTo>
                    <a:pt x="9945" y="2475"/>
                    <a:pt x="10049" y="2465"/>
                    <a:pt x="10152" y="2446"/>
                  </a:cubicBezTo>
                  <a:cubicBezTo>
                    <a:pt x="10165" y="2440"/>
                    <a:pt x="10178" y="2440"/>
                    <a:pt x="10191" y="2440"/>
                  </a:cubicBezTo>
                  <a:cubicBezTo>
                    <a:pt x="10204" y="2427"/>
                    <a:pt x="10224" y="2407"/>
                    <a:pt x="10250" y="2394"/>
                  </a:cubicBezTo>
                  <a:cubicBezTo>
                    <a:pt x="10373" y="2342"/>
                    <a:pt x="10523" y="2258"/>
                    <a:pt x="10692" y="2147"/>
                  </a:cubicBezTo>
                  <a:cubicBezTo>
                    <a:pt x="10965" y="1952"/>
                    <a:pt x="11102" y="1861"/>
                    <a:pt x="11108" y="1854"/>
                  </a:cubicBezTo>
                  <a:cubicBezTo>
                    <a:pt x="11570" y="1562"/>
                    <a:pt x="12103" y="1380"/>
                    <a:pt x="12708" y="1302"/>
                  </a:cubicBezTo>
                  <a:cubicBezTo>
                    <a:pt x="12915" y="1278"/>
                    <a:pt x="13130" y="1266"/>
                    <a:pt x="13355" y="1266"/>
                  </a:cubicBezTo>
                  <a:cubicBezTo>
                    <a:pt x="13690" y="1266"/>
                    <a:pt x="14045" y="1293"/>
                    <a:pt x="14419" y="1347"/>
                  </a:cubicBezTo>
                  <a:cubicBezTo>
                    <a:pt x="14672" y="1386"/>
                    <a:pt x="14867" y="1432"/>
                    <a:pt x="15004" y="1484"/>
                  </a:cubicBezTo>
                  <a:cubicBezTo>
                    <a:pt x="15128" y="1536"/>
                    <a:pt x="15271" y="1607"/>
                    <a:pt x="15433" y="1711"/>
                  </a:cubicBezTo>
                  <a:cubicBezTo>
                    <a:pt x="15583" y="1809"/>
                    <a:pt x="15693" y="1900"/>
                    <a:pt x="15765" y="1978"/>
                  </a:cubicBezTo>
                  <a:cubicBezTo>
                    <a:pt x="15914" y="2154"/>
                    <a:pt x="16019" y="2420"/>
                    <a:pt x="16084" y="2784"/>
                  </a:cubicBezTo>
                  <a:cubicBezTo>
                    <a:pt x="16097" y="2876"/>
                    <a:pt x="16116" y="2947"/>
                    <a:pt x="16142" y="2993"/>
                  </a:cubicBezTo>
                  <a:cubicBezTo>
                    <a:pt x="16168" y="3058"/>
                    <a:pt x="16207" y="3103"/>
                    <a:pt x="16253" y="3136"/>
                  </a:cubicBezTo>
                  <a:cubicBezTo>
                    <a:pt x="16253" y="3136"/>
                    <a:pt x="16259" y="3129"/>
                    <a:pt x="16259" y="3129"/>
                  </a:cubicBezTo>
                  <a:cubicBezTo>
                    <a:pt x="16279" y="3090"/>
                    <a:pt x="16305" y="3045"/>
                    <a:pt x="16324" y="3006"/>
                  </a:cubicBezTo>
                  <a:cubicBezTo>
                    <a:pt x="16311" y="2947"/>
                    <a:pt x="16292" y="2856"/>
                    <a:pt x="16259" y="2719"/>
                  </a:cubicBezTo>
                  <a:cubicBezTo>
                    <a:pt x="16194" y="2453"/>
                    <a:pt x="16110" y="2232"/>
                    <a:pt x="16012" y="2056"/>
                  </a:cubicBezTo>
                  <a:cubicBezTo>
                    <a:pt x="15875" y="1822"/>
                    <a:pt x="15706" y="1659"/>
                    <a:pt x="15505" y="1555"/>
                  </a:cubicBezTo>
                  <a:cubicBezTo>
                    <a:pt x="15433" y="1523"/>
                    <a:pt x="15329" y="1484"/>
                    <a:pt x="15186" y="1445"/>
                  </a:cubicBezTo>
                  <a:lnTo>
                    <a:pt x="14841" y="1341"/>
                  </a:lnTo>
                  <a:cubicBezTo>
                    <a:pt x="14399" y="1211"/>
                    <a:pt x="14048" y="1126"/>
                    <a:pt x="13775" y="1094"/>
                  </a:cubicBezTo>
                  <a:cubicBezTo>
                    <a:pt x="13647" y="1079"/>
                    <a:pt x="13517" y="1071"/>
                    <a:pt x="13384" y="1071"/>
                  </a:cubicBezTo>
                  <a:cubicBezTo>
                    <a:pt x="12763" y="1071"/>
                    <a:pt x="12082" y="1233"/>
                    <a:pt x="11342" y="1549"/>
                  </a:cubicBezTo>
                  <a:cubicBezTo>
                    <a:pt x="11056" y="1666"/>
                    <a:pt x="10835" y="1789"/>
                    <a:pt x="10679" y="1919"/>
                  </a:cubicBezTo>
                  <a:cubicBezTo>
                    <a:pt x="10582" y="1998"/>
                    <a:pt x="10510" y="2056"/>
                    <a:pt x="10458" y="2095"/>
                  </a:cubicBezTo>
                  <a:cubicBezTo>
                    <a:pt x="10373" y="2167"/>
                    <a:pt x="10295" y="2212"/>
                    <a:pt x="10217" y="2238"/>
                  </a:cubicBezTo>
                  <a:cubicBezTo>
                    <a:pt x="10152" y="2264"/>
                    <a:pt x="10061" y="2284"/>
                    <a:pt x="9957" y="2284"/>
                  </a:cubicBezTo>
                  <a:lnTo>
                    <a:pt x="9983" y="2362"/>
                  </a:lnTo>
                  <a:lnTo>
                    <a:pt x="9990" y="2388"/>
                  </a:lnTo>
                  <a:lnTo>
                    <a:pt x="9990" y="2414"/>
                  </a:lnTo>
                  <a:cubicBezTo>
                    <a:pt x="9983" y="2420"/>
                    <a:pt x="9977" y="2427"/>
                    <a:pt x="9970" y="2427"/>
                  </a:cubicBezTo>
                  <a:cubicBezTo>
                    <a:pt x="9964" y="2427"/>
                    <a:pt x="9957" y="2420"/>
                    <a:pt x="9951" y="2414"/>
                  </a:cubicBezTo>
                  <a:lnTo>
                    <a:pt x="9931" y="2381"/>
                  </a:lnTo>
                  <a:lnTo>
                    <a:pt x="9899" y="2284"/>
                  </a:lnTo>
                  <a:cubicBezTo>
                    <a:pt x="9879" y="2284"/>
                    <a:pt x="9853" y="2284"/>
                    <a:pt x="9834" y="2277"/>
                  </a:cubicBezTo>
                  <a:cubicBezTo>
                    <a:pt x="9625" y="2277"/>
                    <a:pt x="9489" y="2219"/>
                    <a:pt x="9430" y="2108"/>
                  </a:cubicBezTo>
                  <a:cubicBezTo>
                    <a:pt x="9385" y="2024"/>
                    <a:pt x="9385" y="1926"/>
                    <a:pt x="9437" y="1822"/>
                  </a:cubicBezTo>
                  <a:cubicBezTo>
                    <a:pt x="9469" y="1757"/>
                    <a:pt x="9534" y="1679"/>
                    <a:pt x="9625" y="1594"/>
                  </a:cubicBezTo>
                  <a:cubicBezTo>
                    <a:pt x="10159" y="1100"/>
                    <a:pt x="10907" y="690"/>
                    <a:pt x="11856" y="365"/>
                  </a:cubicBezTo>
                  <a:cubicBezTo>
                    <a:pt x="12077" y="281"/>
                    <a:pt x="12266" y="229"/>
                    <a:pt x="12416" y="196"/>
                  </a:cubicBezTo>
                  <a:cubicBezTo>
                    <a:pt x="12585" y="164"/>
                    <a:pt x="12780" y="138"/>
                    <a:pt x="12994" y="118"/>
                  </a:cubicBezTo>
                  <a:cubicBezTo>
                    <a:pt x="13210" y="100"/>
                    <a:pt x="13415" y="90"/>
                    <a:pt x="13612" y="90"/>
                  </a:cubicBezTo>
                  <a:cubicBezTo>
                    <a:pt x="13972" y="90"/>
                    <a:pt x="14299" y="122"/>
                    <a:pt x="14594" y="190"/>
                  </a:cubicBezTo>
                  <a:cubicBezTo>
                    <a:pt x="14373" y="105"/>
                    <a:pt x="14139" y="40"/>
                    <a:pt x="13885" y="1"/>
                  </a:cubicBezTo>
                  <a:close/>
                  <a:moveTo>
                    <a:pt x="7479" y="1373"/>
                  </a:moveTo>
                  <a:cubicBezTo>
                    <a:pt x="7479" y="1393"/>
                    <a:pt x="7466" y="1412"/>
                    <a:pt x="7434" y="1432"/>
                  </a:cubicBezTo>
                  <a:cubicBezTo>
                    <a:pt x="7375" y="1477"/>
                    <a:pt x="7245" y="1562"/>
                    <a:pt x="7044" y="1685"/>
                  </a:cubicBezTo>
                  <a:cubicBezTo>
                    <a:pt x="6887" y="1783"/>
                    <a:pt x="6757" y="1874"/>
                    <a:pt x="6673" y="1945"/>
                  </a:cubicBezTo>
                  <a:cubicBezTo>
                    <a:pt x="6588" y="2011"/>
                    <a:pt x="6484" y="2102"/>
                    <a:pt x="6367" y="2212"/>
                  </a:cubicBezTo>
                  <a:cubicBezTo>
                    <a:pt x="6061" y="2505"/>
                    <a:pt x="5853" y="2713"/>
                    <a:pt x="5736" y="2843"/>
                  </a:cubicBezTo>
                  <a:cubicBezTo>
                    <a:pt x="5366" y="3246"/>
                    <a:pt x="5047" y="3701"/>
                    <a:pt x="4787" y="4196"/>
                  </a:cubicBezTo>
                  <a:cubicBezTo>
                    <a:pt x="4774" y="4228"/>
                    <a:pt x="4754" y="4248"/>
                    <a:pt x="4735" y="4261"/>
                  </a:cubicBezTo>
                  <a:cubicBezTo>
                    <a:pt x="4730" y="4262"/>
                    <a:pt x="4723" y="4263"/>
                    <a:pt x="4716" y="4263"/>
                  </a:cubicBezTo>
                  <a:cubicBezTo>
                    <a:pt x="4697" y="4263"/>
                    <a:pt x="4671" y="4257"/>
                    <a:pt x="4637" y="4248"/>
                  </a:cubicBezTo>
                  <a:cubicBezTo>
                    <a:pt x="4540" y="4196"/>
                    <a:pt x="4468" y="4157"/>
                    <a:pt x="4423" y="4131"/>
                  </a:cubicBezTo>
                  <a:cubicBezTo>
                    <a:pt x="4266" y="4058"/>
                    <a:pt x="4097" y="4019"/>
                    <a:pt x="3908" y="4019"/>
                  </a:cubicBezTo>
                  <a:cubicBezTo>
                    <a:pt x="3893" y="4019"/>
                    <a:pt x="3878" y="4020"/>
                    <a:pt x="3863" y="4020"/>
                  </a:cubicBezTo>
                  <a:cubicBezTo>
                    <a:pt x="3694" y="4027"/>
                    <a:pt x="3532" y="4066"/>
                    <a:pt x="3369" y="4131"/>
                  </a:cubicBezTo>
                  <a:cubicBezTo>
                    <a:pt x="3356" y="4209"/>
                    <a:pt x="3369" y="4274"/>
                    <a:pt x="3395" y="4332"/>
                  </a:cubicBezTo>
                  <a:cubicBezTo>
                    <a:pt x="3415" y="4365"/>
                    <a:pt x="3434" y="4391"/>
                    <a:pt x="3460" y="4397"/>
                  </a:cubicBezTo>
                  <a:cubicBezTo>
                    <a:pt x="3466" y="4399"/>
                    <a:pt x="3473" y="4400"/>
                    <a:pt x="3481" y="4400"/>
                  </a:cubicBezTo>
                  <a:cubicBezTo>
                    <a:pt x="3505" y="4400"/>
                    <a:pt x="3536" y="4391"/>
                    <a:pt x="3571" y="4371"/>
                  </a:cubicBezTo>
                  <a:cubicBezTo>
                    <a:pt x="3683" y="4317"/>
                    <a:pt x="3812" y="4291"/>
                    <a:pt x="3951" y="4291"/>
                  </a:cubicBezTo>
                  <a:cubicBezTo>
                    <a:pt x="4013" y="4291"/>
                    <a:pt x="4077" y="4296"/>
                    <a:pt x="4143" y="4306"/>
                  </a:cubicBezTo>
                  <a:cubicBezTo>
                    <a:pt x="4319" y="4332"/>
                    <a:pt x="4507" y="4397"/>
                    <a:pt x="4702" y="4495"/>
                  </a:cubicBezTo>
                  <a:cubicBezTo>
                    <a:pt x="4747" y="4522"/>
                    <a:pt x="4786" y="4536"/>
                    <a:pt x="4818" y="4536"/>
                  </a:cubicBezTo>
                  <a:cubicBezTo>
                    <a:pt x="4833" y="4536"/>
                    <a:pt x="4846" y="4533"/>
                    <a:pt x="4858" y="4527"/>
                  </a:cubicBezTo>
                  <a:cubicBezTo>
                    <a:pt x="4884" y="4521"/>
                    <a:pt x="4910" y="4482"/>
                    <a:pt x="4943" y="4423"/>
                  </a:cubicBezTo>
                  <a:cubicBezTo>
                    <a:pt x="5086" y="4111"/>
                    <a:pt x="5177" y="3923"/>
                    <a:pt x="5216" y="3858"/>
                  </a:cubicBezTo>
                  <a:cubicBezTo>
                    <a:pt x="5333" y="3656"/>
                    <a:pt x="5522" y="3409"/>
                    <a:pt x="5788" y="3116"/>
                  </a:cubicBezTo>
                  <a:cubicBezTo>
                    <a:pt x="6107" y="2752"/>
                    <a:pt x="6387" y="2466"/>
                    <a:pt x="6627" y="2238"/>
                  </a:cubicBezTo>
                  <a:cubicBezTo>
                    <a:pt x="6952" y="1939"/>
                    <a:pt x="7278" y="1692"/>
                    <a:pt x="7596" y="1503"/>
                  </a:cubicBezTo>
                  <a:cubicBezTo>
                    <a:pt x="7622" y="1490"/>
                    <a:pt x="7642" y="1477"/>
                    <a:pt x="7655" y="1458"/>
                  </a:cubicBezTo>
                  <a:cubicBezTo>
                    <a:pt x="7674" y="1432"/>
                    <a:pt x="7674" y="1406"/>
                    <a:pt x="7661" y="1386"/>
                  </a:cubicBezTo>
                  <a:cubicBezTo>
                    <a:pt x="7603" y="1380"/>
                    <a:pt x="7538" y="1373"/>
                    <a:pt x="7479" y="1373"/>
                  </a:cubicBezTo>
                  <a:close/>
                  <a:moveTo>
                    <a:pt x="8598" y="9776"/>
                  </a:moveTo>
                  <a:cubicBezTo>
                    <a:pt x="8572" y="9782"/>
                    <a:pt x="8546" y="9795"/>
                    <a:pt x="8520" y="9821"/>
                  </a:cubicBezTo>
                  <a:cubicBezTo>
                    <a:pt x="8539" y="9867"/>
                    <a:pt x="8565" y="9906"/>
                    <a:pt x="8591" y="9938"/>
                  </a:cubicBezTo>
                  <a:cubicBezTo>
                    <a:pt x="8617" y="9984"/>
                    <a:pt x="8637" y="10003"/>
                    <a:pt x="8637" y="10016"/>
                  </a:cubicBezTo>
                  <a:cubicBezTo>
                    <a:pt x="8650" y="10036"/>
                    <a:pt x="8650" y="10068"/>
                    <a:pt x="8637" y="10094"/>
                  </a:cubicBezTo>
                  <a:cubicBezTo>
                    <a:pt x="8630" y="10114"/>
                    <a:pt x="8611" y="10127"/>
                    <a:pt x="8591" y="10140"/>
                  </a:cubicBezTo>
                  <a:lnTo>
                    <a:pt x="8435" y="10237"/>
                  </a:lnTo>
                  <a:cubicBezTo>
                    <a:pt x="8370" y="10283"/>
                    <a:pt x="8338" y="10303"/>
                    <a:pt x="8331" y="10309"/>
                  </a:cubicBezTo>
                  <a:lnTo>
                    <a:pt x="8266" y="10348"/>
                  </a:lnTo>
                  <a:cubicBezTo>
                    <a:pt x="8260" y="10355"/>
                    <a:pt x="8247" y="10361"/>
                    <a:pt x="8234" y="10381"/>
                  </a:cubicBezTo>
                  <a:cubicBezTo>
                    <a:pt x="8224" y="10390"/>
                    <a:pt x="8215" y="10396"/>
                    <a:pt x="8205" y="10396"/>
                  </a:cubicBezTo>
                  <a:cubicBezTo>
                    <a:pt x="8202" y="10396"/>
                    <a:pt x="8198" y="10395"/>
                    <a:pt x="8195" y="10394"/>
                  </a:cubicBezTo>
                  <a:lnTo>
                    <a:pt x="8195" y="10394"/>
                  </a:lnTo>
                  <a:cubicBezTo>
                    <a:pt x="8195" y="10420"/>
                    <a:pt x="8201" y="10439"/>
                    <a:pt x="8208" y="10446"/>
                  </a:cubicBezTo>
                  <a:cubicBezTo>
                    <a:pt x="8214" y="10465"/>
                    <a:pt x="8234" y="10465"/>
                    <a:pt x="8260" y="10465"/>
                  </a:cubicBezTo>
                  <a:lnTo>
                    <a:pt x="8305" y="10439"/>
                  </a:lnTo>
                  <a:lnTo>
                    <a:pt x="8617" y="10244"/>
                  </a:lnTo>
                  <a:cubicBezTo>
                    <a:pt x="8652" y="10224"/>
                    <a:pt x="8679" y="10216"/>
                    <a:pt x="8702" y="10216"/>
                  </a:cubicBezTo>
                  <a:cubicBezTo>
                    <a:pt x="8709" y="10216"/>
                    <a:pt x="8715" y="10216"/>
                    <a:pt x="8721" y="10218"/>
                  </a:cubicBezTo>
                  <a:cubicBezTo>
                    <a:pt x="8741" y="10231"/>
                    <a:pt x="8754" y="10251"/>
                    <a:pt x="8767" y="10277"/>
                  </a:cubicBezTo>
                  <a:cubicBezTo>
                    <a:pt x="8774" y="10296"/>
                    <a:pt x="8780" y="10316"/>
                    <a:pt x="8780" y="10348"/>
                  </a:cubicBezTo>
                  <a:cubicBezTo>
                    <a:pt x="8793" y="10381"/>
                    <a:pt x="8819" y="10433"/>
                    <a:pt x="8871" y="10504"/>
                  </a:cubicBezTo>
                  <a:cubicBezTo>
                    <a:pt x="8878" y="10517"/>
                    <a:pt x="8891" y="10530"/>
                    <a:pt x="8904" y="10530"/>
                  </a:cubicBezTo>
                  <a:cubicBezTo>
                    <a:pt x="8910" y="10530"/>
                    <a:pt x="8923" y="10530"/>
                    <a:pt x="8930" y="10524"/>
                  </a:cubicBezTo>
                  <a:cubicBezTo>
                    <a:pt x="8936" y="10524"/>
                    <a:pt x="8943" y="10517"/>
                    <a:pt x="8956" y="10511"/>
                  </a:cubicBezTo>
                  <a:cubicBezTo>
                    <a:pt x="8975" y="10504"/>
                    <a:pt x="8988" y="10498"/>
                    <a:pt x="8995" y="10491"/>
                  </a:cubicBezTo>
                  <a:cubicBezTo>
                    <a:pt x="9008" y="10485"/>
                    <a:pt x="9014" y="10478"/>
                    <a:pt x="9021" y="10472"/>
                  </a:cubicBezTo>
                  <a:cubicBezTo>
                    <a:pt x="9027" y="10459"/>
                    <a:pt x="9027" y="10446"/>
                    <a:pt x="9021" y="10426"/>
                  </a:cubicBezTo>
                  <a:cubicBezTo>
                    <a:pt x="8995" y="10355"/>
                    <a:pt x="8962" y="10290"/>
                    <a:pt x="8923" y="10237"/>
                  </a:cubicBezTo>
                  <a:cubicBezTo>
                    <a:pt x="8891" y="10198"/>
                    <a:pt x="8884" y="10172"/>
                    <a:pt x="8891" y="10153"/>
                  </a:cubicBezTo>
                  <a:cubicBezTo>
                    <a:pt x="8904" y="10133"/>
                    <a:pt x="8923" y="10120"/>
                    <a:pt x="8949" y="10114"/>
                  </a:cubicBezTo>
                  <a:cubicBezTo>
                    <a:pt x="9073" y="10075"/>
                    <a:pt x="9157" y="10029"/>
                    <a:pt x="9216" y="9971"/>
                  </a:cubicBezTo>
                  <a:cubicBezTo>
                    <a:pt x="9229" y="9958"/>
                    <a:pt x="9235" y="9951"/>
                    <a:pt x="9229" y="9945"/>
                  </a:cubicBezTo>
                  <a:lnTo>
                    <a:pt x="9216" y="9925"/>
                  </a:lnTo>
                  <a:cubicBezTo>
                    <a:pt x="9203" y="9912"/>
                    <a:pt x="9196" y="9893"/>
                    <a:pt x="9203" y="9873"/>
                  </a:cubicBezTo>
                  <a:cubicBezTo>
                    <a:pt x="9183" y="9873"/>
                    <a:pt x="9157" y="9886"/>
                    <a:pt x="9118" y="9912"/>
                  </a:cubicBezTo>
                  <a:cubicBezTo>
                    <a:pt x="9073" y="9945"/>
                    <a:pt x="9001" y="9977"/>
                    <a:pt x="8891" y="10016"/>
                  </a:cubicBezTo>
                  <a:lnTo>
                    <a:pt x="8826" y="10036"/>
                  </a:lnTo>
                  <a:cubicBezTo>
                    <a:pt x="8800" y="10036"/>
                    <a:pt x="8780" y="10023"/>
                    <a:pt x="8767" y="10010"/>
                  </a:cubicBezTo>
                  <a:cubicBezTo>
                    <a:pt x="8767" y="10010"/>
                    <a:pt x="8767" y="9997"/>
                    <a:pt x="8761" y="9971"/>
                  </a:cubicBezTo>
                  <a:lnTo>
                    <a:pt x="8728" y="9919"/>
                  </a:lnTo>
                  <a:cubicBezTo>
                    <a:pt x="8682" y="9847"/>
                    <a:pt x="8637" y="9795"/>
                    <a:pt x="8598" y="9776"/>
                  </a:cubicBezTo>
                  <a:close/>
                  <a:moveTo>
                    <a:pt x="7791" y="10543"/>
                  </a:moveTo>
                  <a:lnTo>
                    <a:pt x="7791" y="10543"/>
                  </a:lnTo>
                  <a:cubicBezTo>
                    <a:pt x="7804" y="10647"/>
                    <a:pt x="7830" y="10725"/>
                    <a:pt x="7876" y="10771"/>
                  </a:cubicBezTo>
                  <a:cubicBezTo>
                    <a:pt x="7896" y="10797"/>
                    <a:pt x="7935" y="10829"/>
                    <a:pt x="7993" y="10868"/>
                  </a:cubicBezTo>
                  <a:lnTo>
                    <a:pt x="8312" y="11070"/>
                  </a:lnTo>
                  <a:cubicBezTo>
                    <a:pt x="8370" y="11109"/>
                    <a:pt x="8416" y="11135"/>
                    <a:pt x="8448" y="11141"/>
                  </a:cubicBezTo>
                  <a:cubicBezTo>
                    <a:pt x="8487" y="11154"/>
                    <a:pt x="8546" y="11161"/>
                    <a:pt x="8611" y="11161"/>
                  </a:cubicBezTo>
                  <a:cubicBezTo>
                    <a:pt x="8741" y="11161"/>
                    <a:pt x="8832" y="11154"/>
                    <a:pt x="8884" y="11148"/>
                  </a:cubicBezTo>
                  <a:cubicBezTo>
                    <a:pt x="8904" y="11141"/>
                    <a:pt x="8962" y="11128"/>
                    <a:pt x="9047" y="11096"/>
                  </a:cubicBezTo>
                  <a:cubicBezTo>
                    <a:pt x="9170" y="11057"/>
                    <a:pt x="9248" y="11018"/>
                    <a:pt x="9294" y="10985"/>
                  </a:cubicBezTo>
                  <a:cubicBezTo>
                    <a:pt x="9333" y="10959"/>
                    <a:pt x="9372" y="10914"/>
                    <a:pt x="9424" y="10849"/>
                  </a:cubicBezTo>
                  <a:cubicBezTo>
                    <a:pt x="9456" y="10810"/>
                    <a:pt x="9489" y="10758"/>
                    <a:pt x="9528" y="10706"/>
                  </a:cubicBezTo>
                  <a:cubicBezTo>
                    <a:pt x="9534" y="10699"/>
                    <a:pt x="9541" y="10686"/>
                    <a:pt x="9541" y="10680"/>
                  </a:cubicBezTo>
                  <a:lnTo>
                    <a:pt x="9541" y="10680"/>
                  </a:lnTo>
                  <a:cubicBezTo>
                    <a:pt x="9534" y="10686"/>
                    <a:pt x="9528" y="10693"/>
                    <a:pt x="9521" y="10699"/>
                  </a:cubicBezTo>
                  <a:cubicBezTo>
                    <a:pt x="9424" y="10797"/>
                    <a:pt x="9313" y="10875"/>
                    <a:pt x="9183" y="10927"/>
                  </a:cubicBezTo>
                  <a:cubicBezTo>
                    <a:pt x="9131" y="10946"/>
                    <a:pt x="9092" y="10959"/>
                    <a:pt x="9073" y="10959"/>
                  </a:cubicBezTo>
                  <a:cubicBezTo>
                    <a:pt x="9053" y="10966"/>
                    <a:pt x="9014" y="10966"/>
                    <a:pt x="8949" y="10966"/>
                  </a:cubicBezTo>
                  <a:cubicBezTo>
                    <a:pt x="8852" y="10972"/>
                    <a:pt x="8774" y="10979"/>
                    <a:pt x="8728" y="10985"/>
                  </a:cubicBezTo>
                  <a:cubicBezTo>
                    <a:pt x="8643" y="10985"/>
                    <a:pt x="8533" y="10972"/>
                    <a:pt x="8403" y="10946"/>
                  </a:cubicBezTo>
                  <a:cubicBezTo>
                    <a:pt x="8279" y="10920"/>
                    <a:pt x="8182" y="10888"/>
                    <a:pt x="8117" y="10849"/>
                  </a:cubicBezTo>
                  <a:cubicBezTo>
                    <a:pt x="8058" y="10816"/>
                    <a:pt x="7993" y="10777"/>
                    <a:pt x="7928" y="10725"/>
                  </a:cubicBezTo>
                  <a:cubicBezTo>
                    <a:pt x="7883" y="10693"/>
                    <a:pt x="7857" y="10667"/>
                    <a:pt x="7850" y="10654"/>
                  </a:cubicBezTo>
                  <a:cubicBezTo>
                    <a:pt x="7830" y="10634"/>
                    <a:pt x="7811" y="10595"/>
                    <a:pt x="7791" y="10543"/>
                  </a:cubicBezTo>
                  <a:close/>
                  <a:moveTo>
                    <a:pt x="7308" y="14308"/>
                  </a:moveTo>
                  <a:cubicBezTo>
                    <a:pt x="7222" y="14308"/>
                    <a:pt x="7154" y="14333"/>
                    <a:pt x="7102" y="14380"/>
                  </a:cubicBezTo>
                  <a:cubicBezTo>
                    <a:pt x="7076" y="14400"/>
                    <a:pt x="7044" y="14432"/>
                    <a:pt x="7018" y="14478"/>
                  </a:cubicBezTo>
                  <a:cubicBezTo>
                    <a:pt x="7005" y="14504"/>
                    <a:pt x="6985" y="14543"/>
                    <a:pt x="6952" y="14595"/>
                  </a:cubicBezTo>
                  <a:cubicBezTo>
                    <a:pt x="6881" y="14692"/>
                    <a:pt x="6777" y="14770"/>
                    <a:pt x="6634" y="14816"/>
                  </a:cubicBezTo>
                  <a:cubicBezTo>
                    <a:pt x="6536" y="14842"/>
                    <a:pt x="6400" y="14868"/>
                    <a:pt x="6237" y="14875"/>
                  </a:cubicBezTo>
                  <a:cubicBezTo>
                    <a:pt x="6092" y="14882"/>
                    <a:pt x="5883" y="14885"/>
                    <a:pt x="5610" y="14885"/>
                  </a:cubicBezTo>
                  <a:cubicBezTo>
                    <a:pt x="5417" y="14885"/>
                    <a:pt x="5192" y="14884"/>
                    <a:pt x="4936" y="14881"/>
                  </a:cubicBezTo>
                  <a:cubicBezTo>
                    <a:pt x="4788" y="14878"/>
                    <a:pt x="4649" y="14876"/>
                    <a:pt x="4517" y="14876"/>
                  </a:cubicBezTo>
                  <a:cubicBezTo>
                    <a:pt x="4159" y="14876"/>
                    <a:pt x="3864" y="14888"/>
                    <a:pt x="3636" y="14907"/>
                  </a:cubicBezTo>
                  <a:cubicBezTo>
                    <a:pt x="3486" y="14927"/>
                    <a:pt x="3369" y="14940"/>
                    <a:pt x="3297" y="14953"/>
                  </a:cubicBezTo>
                  <a:cubicBezTo>
                    <a:pt x="3161" y="14966"/>
                    <a:pt x="3044" y="14972"/>
                    <a:pt x="2953" y="14979"/>
                  </a:cubicBezTo>
                  <a:cubicBezTo>
                    <a:pt x="2901" y="14982"/>
                    <a:pt x="2841" y="14983"/>
                    <a:pt x="2772" y="14983"/>
                  </a:cubicBezTo>
                  <a:cubicBezTo>
                    <a:pt x="2704" y="14983"/>
                    <a:pt x="2628" y="14982"/>
                    <a:pt x="2543" y="14979"/>
                  </a:cubicBezTo>
                  <a:lnTo>
                    <a:pt x="2133" y="14979"/>
                  </a:lnTo>
                  <a:cubicBezTo>
                    <a:pt x="1834" y="14979"/>
                    <a:pt x="1457" y="15018"/>
                    <a:pt x="1008" y="15096"/>
                  </a:cubicBezTo>
                  <a:cubicBezTo>
                    <a:pt x="755" y="15135"/>
                    <a:pt x="572" y="15187"/>
                    <a:pt x="449" y="15258"/>
                  </a:cubicBezTo>
                  <a:cubicBezTo>
                    <a:pt x="325" y="15323"/>
                    <a:pt x="176" y="15460"/>
                    <a:pt x="0" y="15661"/>
                  </a:cubicBezTo>
                  <a:cubicBezTo>
                    <a:pt x="6" y="15684"/>
                    <a:pt x="31" y="15702"/>
                    <a:pt x="72" y="15702"/>
                  </a:cubicBezTo>
                  <a:cubicBezTo>
                    <a:pt x="78" y="15702"/>
                    <a:pt x="84" y="15701"/>
                    <a:pt x="91" y="15700"/>
                  </a:cubicBezTo>
                  <a:lnTo>
                    <a:pt x="1099" y="15674"/>
                  </a:lnTo>
                  <a:cubicBezTo>
                    <a:pt x="1119" y="15642"/>
                    <a:pt x="1151" y="15570"/>
                    <a:pt x="1177" y="15466"/>
                  </a:cubicBezTo>
                  <a:cubicBezTo>
                    <a:pt x="1203" y="15375"/>
                    <a:pt x="1236" y="15310"/>
                    <a:pt x="1268" y="15278"/>
                  </a:cubicBezTo>
                  <a:cubicBezTo>
                    <a:pt x="1320" y="15232"/>
                    <a:pt x="1411" y="15206"/>
                    <a:pt x="1548" y="15193"/>
                  </a:cubicBezTo>
                  <a:lnTo>
                    <a:pt x="4208" y="15057"/>
                  </a:lnTo>
                  <a:cubicBezTo>
                    <a:pt x="4579" y="15044"/>
                    <a:pt x="4819" y="15037"/>
                    <a:pt x="4923" y="15037"/>
                  </a:cubicBezTo>
                  <a:cubicBezTo>
                    <a:pt x="5125" y="15037"/>
                    <a:pt x="5470" y="15050"/>
                    <a:pt x="5951" y="15083"/>
                  </a:cubicBezTo>
                  <a:cubicBezTo>
                    <a:pt x="6312" y="15104"/>
                    <a:pt x="6610" y="15117"/>
                    <a:pt x="6839" y="15117"/>
                  </a:cubicBezTo>
                  <a:cubicBezTo>
                    <a:pt x="6886" y="15117"/>
                    <a:pt x="6931" y="15116"/>
                    <a:pt x="6972" y="15115"/>
                  </a:cubicBezTo>
                  <a:cubicBezTo>
                    <a:pt x="7141" y="15109"/>
                    <a:pt x="7265" y="15089"/>
                    <a:pt x="7349" y="15050"/>
                  </a:cubicBezTo>
                  <a:cubicBezTo>
                    <a:pt x="7460" y="15005"/>
                    <a:pt x="7557" y="14914"/>
                    <a:pt x="7642" y="14777"/>
                  </a:cubicBezTo>
                  <a:cubicBezTo>
                    <a:pt x="7694" y="14692"/>
                    <a:pt x="7752" y="14569"/>
                    <a:pt x="7817" y="14400"/>
                  </a:cubicBezTo>
                  <a:cubicBezTo>
                    <a:pt x="7765" y="14400"/>
                    <a:pt x="7707" y="14393"/>
                    <a:pt x="7635" y="14374"/>
                  </a:cubicBezTo>
                  <a:cubicBezTo>
                    <a:pt x="7557" y="14354"/>
                    <a:pt x="7492" y="14335"/>
                    <a:pt x="7453" y="14328"/>
                  </a:cubicBezTo>
                  <a:cubicBezTo>
                    <a:pt x="7400" y="14315"/>
                    <a:pt x="7352" y="14308"/>
                    <a:pt x="7308" y="14308"/>
                  </a:cubicBezTo>
                  <a:close/>
                </a:path>
              </a:pathLst>
            </a:custGeom>
            <a:solidFill>
              <a:srgbClr val="FEA3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0"/>
            <p:cNvSpPr/>
            <p:nvPr/>
          </p:nvSpPr>
          <p:spPr>
            <a:xfrm>
              <a:off x="-7320480" y="9404228"/>
              <a:ext cx="254414" cy="1871749"/>
            </a:xfrm>
            <a:custGeom>
              <a:avLst/>
              <a:gdLst/>
              <a:ahLst/>
              <a:cxnLst/>
              <a:rect l="l" t="t" r="r" b="b"/>
              <a:pathLst>
                <a:path w="3338" h="24558" extrusionOk="0">
                  <a:moveTo>
                    <a:pt x="3337" y="0"/>
                  </a:moveTo>
                  <a:cubicBezTo>
                    <a:pt x="3155" y="0"/>
                    <a:pt x="2954" y="13"/>
                    <a:pt x="2726" y="20"/>
                  </a:cubicBezTo>
                  <a:lnTo>
                    <a:pt x="2531" y="33"/>
                  </a:lnTo>
                  <a:cubicBezTo>
                    <a:pt x="2518" y="332"/>
                    <a:pt x="2485" y="683"/>
                    <a:pt x="2420" y="1073"/>
                  </a:cubicBezTo>
                  <a:cubicBezTo>
                    <a:pt x="2381" y="1333"/>
                    <a:pt x="2316" y="1730"/>
                    <a:pt x="2225" y="2257"/>
                  </a:cubicBezTo>
                  <a:cubicBezTo>
                    <a:pt x="2154" y="2654"/>
                    <a:pt x="2076" y="3272"/>
                    <a:pt x="1985" y="4091"/>
                  </a:cubicBezTo>
                  <a:lnTo>
                    <a:pt x="658" y="16031"/>
                  </a:lnTo>
                  <a:cubicBezTo>
                    <a:pt x="437" y="18009"/>
                    <a:pt x="287" y="19498"/>
                    <a:pt x="209" y="20493"/>
                  </a:cubicBezTo>
                  <a:cubicBezTo>
                    <a:pt x="85" y="21976"/>
                    <a:pt x="14" y="23335"/>
                    <a:pt x="1" y="24558"/>
                  </a:cubicBezTo>
                  <a:cubicBezTo>
                    <a:pt x="222" y="24115"/>
                    <a:pt x="417" y="23615"/>
                    <a:pt x="573" y="23055"/>
                  </a:cubicBezTo>
                  <a:cubicBezTo>
                    <a:pt x="710" y="22561"/>
                    <a:pt x="846" y="21937"/>
                    <a:pt x="976" y="21182"/>
                  </a:cubicBezTo>
                  <a:cubicBezTo>
                    <a:pt x="1107" y="20421"/>
                    <a:pt x="1237" y="19563"/>
                    <a:pt x="1367" y="18613"/>
                  </a:cubicBezTo>
                  <a:cubicBezTo>
                    <a:pt x="1445" y="18028"/>
                    <a:pt x="1549" y="17170"/>
                    <a:pt x="1692" y="16025"/>
                  </a:cubicBezTo>
                  <a:lnTo>
                    <a:pt x="2687" y="7811"/>
                  </a:lnTo>
                  <a:cubicBezTo>
                    <a:pt x="2726" y="7460"/>
                    <a:pt x="2758" y="7154"/>
                    <a:pt x="2784" y="6894"/>
                  </a:cubicBezTo>
                  <a:cubicBezTo>
                    <a:pt x="2798" y="6692"/>
                    <a:pt x="2817" y="6387"/>
                    <a:pt x="2837" y="5983"/>
                  </a:cubicBezTo>
                  <a:cubicBezTo>
                    <a:pt x="2934" y="3993"/>
                    <a:pt x="3097" y="2003"/>
                    <a:pt x="33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0"/>
            <p:cNvSpPr/>
            <p:nvPr/>
          </p:nvSpPr>
          <p:spPr>
            <a:xfrm>
              <a:off x="-7175667" y="8234365"/>
              <a:ext cx="995401" cy="1122836"/>
            </a:xfrm>
            <a:custGeom>
              <a:avLst/>
              <a:gdLst/>
              <a:ahLst/>
              <a:cxnLst/>
              <a:rect l="l" t="t" r="r" b="b"/>
              <a:pathLst>
                <a:path w="13060" h="14732" extrusionOk="0">
                  <a:moveTo>
                    <a:pt x="8526" y="1139"/>
                  </a:moveTo>
                  <a:cubicBezTo>
                    <a:pt x="8546" y="1139"/>
                    <a:pt x="8559" y="1146"/>
                    <a:pt x="8565" y="1159"/>
                  </a:cubicBezTo>
                  <a:cubicBezTo>
                    <a:pt x="8565" y="1172"/>
                    <a:pt x="8559" y="1178"/>
                    <a:pt x="8539" y="1191"/>
                  </a:cubicBezTo>
                  <a:cubicBezTo>
                    <a:pt x="8461" y="1224"/>
                    <a:pt x="8377" y="1256"/>
                    <a:pt x="8299" y="1282"/>
                  </a:cubicBezTo>
                  <a:cubicBezTo>
                    <a:pt x="8286" y="1282"/>
                    <a:pt x="8279" y="1289"/>
                    <a:pt x="8266" y="1302"/>
                  </a:cubicBezTo>
                  <a:cubicBezTo>
                    <a:pt x="8253" y="1302"/>
                    <a:pt x="8247" y="1302"/>
                    <a:pt x="8234" y="1295"/>
                  </a:cubicBezTo>
                  <a:cubicBezTo>
                    <a:pt x="8221" y="1295"/>
                    <a:pt x="8214" y="1289"/>
                    <a:pt x="8221" y="1269"/>
                  </a:cubicBezTo>
                  <a:cubicBezTo>
                    <a:pt x="8221" y="1263"/>
                    <a:pt x="8227" y="1256"/>
                    <a:pt x="8240" y="1250"/>
                  </a:cubicBezTo>
                  <a:lnTo>
                    <a:pt x="8526" y="1139"/>
                  </a:lnTo>
                  <a:close/>
                  <a:moveTo>
                    <a:pt x="7024" y="775"/>
                  </a:moveTo>
                  <a:cubicBezTo>
                    <a:pt x="7030" y="788"/>
                    <a:pt x="7030" y="794"/>
                    <a:pt x="7011" y="807"/>
                  </a:cubicBezTo>
                  <a:lnTo>
                    <a:pt x="6699" y="1015"/>
                  </a:lnTo>
                  <a:cubicBezTo>
                    <a:pt x="6471" y="1172"/>
                    <a:pt x="6256" y="1328"/>
                    <a:pt x="6068" y="1497"/>
                  </a:cubicBezTo>
                  <a:cubicBezTo>
                    <a:pt x="6048" y="1511"/>
                    <a:pt x="6036" y="1519"/>
                    <a:pt x="6026" y="1519"/>
                  </a:cubicBezTo>
                  <a:cubicBezTo>
                    <a:pt x="6022" y="1519"/>
                    <a:pt x="6019" y="1518"/>
                    <a:pt x="6016" y="1516"/>
                  </a:cubicBezTo>
                  <a:cubicBezTo>
                    <a:pt x="6016" y="1510"/>
                    <a:pt x="6022" y="1497"/>
                    <a:pt x="6035" y="1477"/>
                  </a:cubicBezTo>
                  <a:lnTo>
                    <a:pt x="6133" y="1373"/>
                  </a:lnTo>
                  <a:lnTo>
                    <a:pt x="6296" y="1243"/>
                  </a:lnTo>
                  <a:cubicBezTo>
                    <a:pt x="6601" y="1015"/>
                    <a:pt x="6829" y="859"/>
                    <a:pt x="6998" y="775"/>
                  </a:cubicBezTo>
                  <a:close/>
                  <a:moveTo>
                    <a:pt x="9716" y="1"/>
                  </a:moveTo>
                  <a:cubicBezTo>
                    <a:pt x="9105" y="7"/>
                    <a:pt x="8507" y="105"/>
                    <a:pt x="7921" y="307"/>
                  </a:cubicBezTo>
                  <a:cubicBezTo>
                    <a:pt x="7336" y="508"/>
                    <a:pt x="6796" y="788"/>
                    <a:pt x="6315" y="1159"/>
                  </a:cubicBezTo>
                  <a:cubicBezTo>
                    <a:pt x="6042" y="1367"/>
                    <a:pt x="5847" y="1575"/>
                    <a:pt x="5717" y="1783"/>
                  </a:cubicBezTo>
                  <a:cubicBezTo>
                    <a:pt x="5756" y="1783"/>
                    <a:pt x="5795" y="1783"/>
                    <a:pt x="5840" y="1763"/>
                  </a:cubicBezTo>
                  <a:cubicBezTo>
                    <a:pt x="5892" y="1744"/>
                    <a:pt x="5964" y="1705"/>
                    <a:pt x="6042" y="1646"/>
                  </a:cubicBezTo>
                  <a:lnTo>
                    <a:pt x="6738" y="1139"/>
                  </a:lnTo>
                  <a:cubicBezTo>
                    <a:pt x="6907" y="1015"/>
                    <a:pt x="7037" y="918"/>
                    <a:pt x="7128" y="859"/>
                  </a:cubicBezTo>
                  <a:cubicBezTo>
                    <a:pt x="7583" y="560"/>
                    <a:pt x="8097" y="339"/>
                    <a:pt x="8676" y="196"/>
                  </a:cubicBezTo>
                  <a:cubicBezTo>
                    <a:pt x="9086" y="92"/>
                    <a:pt x="9508" y="33"/>
                    <a:pt x="9957" y="7"/>
                  </a:cubicBezTo>
                  <a:cubicBezTo>
                    <a:pt x="9879" y="7"/>
                    <a:pt x="9801" y="1"/>
                    <a:pt x="9716" y="1"/>
                  </a:cubicBezTo>
                  <a:close/>
                  <a:moveTo>
                    <a:pt x="7733" y="1523"/>
                  </a:moveTo>
                  <a:cubicBezTo>
                    <a:pt x="7726" y="1536"/>
                    <a:pt x="7720" y="1542"/>
                    <a:pt x="7707" y="1549"/>
                  </a:cubicBezTo>
                  <a:cubicBezTo>
                    <a:pt x="7544" y="1659"/>
                    <a:pt x="7336" y="1789"/>
                    <a:pt x="7082" y="1939"/>
                  </a:cubicBezTo>
                  <a:cubicBezTo>
                    <a:pt x="6991" y="1997"/>
                    <a:pt x="6913" y="2037"/>
                    <a:pt x="6861" y="2063"/>
                  </a:cubicBezTo>
                  <a:cubicBezTo>
                    <a:pt x="6822" y="2076"/>
                    <a:pt x="6796" y="2082"/>
                    <a:pt x="6770" y="2082"/>
                  </a:cubicBezTo>
                  <a:cubicBezTo>
                    <a:pt x="6731" y="2082"/>
                    <a:pt x="6692" y="2076"/>
                    <a:pt x="6673" y="2050"/>
                  </a:cubicBezTo>
                  <a:cubicBezTo>
                    <a:pt x="6676" y="2046"/>
                    <a:pt x="6686" y="2045"/>
                    <a:pt x="6701" y="2045"/>
                  </a:cubicBezTo>
                  <a:cubicBezTo>
                    <a:pt x="6717" y="2045"/>
                    <a:pt x="6738" y="2046"/>
                    <a:pt x="6764" y="2050"/>
                  </a:cubicBezTo>
                  <a:cubicBezTo>
                    <a:pt x="6768" y="2050"/>
                    <a:pt x="6772" y="2051"/>
                    <a:pt x="6777" y="2051"/>
                  </a:cubicBezTo>
                  <a:cubicBezTo>
                    <a:pt x="6807" y="2051"/>
                    <a:pt x="6843" y="2032"/>
                    <a:pt x="6894" y="2004"/>
                  </a:cubicBezTo>
                  <a:cubicBezTo>
                    <a:pt x="6959" y="1965"/>
                    <a:pt x="7076" y="1893"/>
                    <a:pt x="7245" y="1796"/>
                  </a:cubicBezTo>
                  <a:cubicBezTo>
                    <a:pt x="7388" y="1705"/>
                    <a:pt x="7505" y="1633"/>
                    <a:pt x="7590" y="1588"/>
                  </a:cubicBezTo>
                  <a:cubicBezTo>
                    <a:pt x="7648" y="1555"/>
                    <a:pt x="7694" y="1536"/>
                    <a:pt x="7733" y="1523"/>
                  </a:cubicBezTo>
                  <a:close/>
                  <a:moveTo>
                    <a:pt x="2016" y="2186"/>
                  </a:moveTo>
                  <a:cubicBezTo>
                    <a:pt x="2029" y="2186"/>
                    <a:pt x="2036" y="2186"/>
                    <a:pt x="2036" y="2199"/>
                  </a:cubicBezTo>
                  <a:cubicBezTo>
                    <a:pt x="2042" y="2206"/>
                    <a:pt x="2049" y="2212"/>
                    <a:pt x="2042" y="2219"/>
                  </a:cubicBezTo>
                  <a:cubicBezTo>
                    <a:pt x="2042" y="2232"/>
                    <a:pt x="2036" y="2245"/>
                    <a:pt x="2016" y="2258"/>
                  </a:cubicBezTo>
                  <a:lnTo>
                    <a:pt x="1841" y="2368"/>
                  </a:lnTo>
                  <a:cubicBezTo>
                    <a:pt x="1795" y="2394"/>
                    <a:pt x="1756" y="2407"/>
                    <a:pt x="1736" y="2407"/>
                  </a:cubicBezTo>
                  <a:cubicBezTo>
                    <a:pt x="1723" y="2401"/>
                    <a:pt x="1723" y="2388"/>
                    <a:pt x="1730" y="2381"/>
                  </a:cubicBezTo>
                  <a:lnTo>
                    <a:pt x="1743" y="2362"/>
                  </a:lnTo>
                  <a:cubicBezTo>
                    <a:pt x="1828" y="2297"/>
                    <a:pt x="1919" y="2238"/>
                    <a:pt x="2016" y="2186"/>
                  </a:cubicBezTo>
                  <a:close/>
                  <a:moveTo>
                    <a:pt x="10307" y="221"/>
                  </a:moveTo>
                  <a:cubicBezTo>
                    <a:pt x="10089" y="221"/>
                    <a:pt x="9851" y="232"/>
                    <a:pt x="9593" y="255"/>
                  </a:cubicBezTo>
                  <a:cubicBezTo>
                    <a:pt x="9326" y="274"/>
                    <a:pt x="9112" y="307"/>
                    <a:pt x="8942" y="346"/>
                  </a:cubicBezTo>
                  <a:cubicBezTo>
                    <a:pt x="8780" y="385"/>
                    <a:pt x="8591" y="443"/>
                    <a:pt x="8390" y="521"/>
                  </a:cubicBezTo>
                  <a:cubicBezTo>
                    <a:pt x="7947" y="684"/>
                    <a:pt x="7570" y="846"/>
                    <a:pt x="7258" y="1022"/>
                  </a:cubicBezTo>
                  <a:cubicBezTo>
                    <a:pt x="6868" y="1230"/>
                    <a:pt x="6536" y="1471"/>
                    <a:pt x="6256" y="1737"/>
                  </a:cubicBezTo>
                  <a:cubicBezTo>
                    <a:pt x="6185" y="1809"/>
                    <a:pt x="6133" y="1874"/>
                    <a:pt x="6107" y="1932"/>
                  </a:cubicBezTo>
                  <a:cubicBezTo>
                    <a:pt x="6068" y="2030"/>
                    <a:pt x="6074" y="2108"/>
                    <a:pt x="6126" y="2173"/>
                  </a:cubicBezTo>
                  <a:cubicBezTo>
                    <a:pt x="6178" y="2232"/>
                    <a:pt x="6270" y="2264"/>
                    <a:pt x="6400" y="2264"/>
                  </a:cubicBezTo>
                  <a:cubicBezTo>
                    <a:pt x="6455" y="2268"/>
                    <a:pt x="6507" y="2270"/>
                    <a:pt x="6555" y="2270"/>
                  </a:cubicBezTo>
                  <a:cubicBezTo>
                    <a:pt x="6667" y="2270"/>
                    <a:pt x="6761" y="2259"/>
                    <a:pt x="6829" y="2232"/>
                  </a:cubicBezTo>
                  <a:cubicBezTo>
                    <a:pt x="6900" y="2206"/>
                    <a:pt x="6978" y="2160"/>
                    <a:pt x="7056" y="2095"/>
                  </a:cubicBezTo>
                  <a:cubicBezTo>
                    <a:pt x="7102" y="2056"/>
                    <a:pt x="7174" y="2004"/>
                    <a:pt x="7265" y="1926"/>
                  </a:cubicBezTo>
                  <a:cubicBezTo>
                    <a:pt x="7421" y="1796"/>
                    <a:pt x="7648" y="1672"/>
                    <a:pt x="7947" y="1549"/>
                  </a:cubicBezTo>
                  <a:cubicBezTo>
                    <a:pt x="8716" y="1225"/>
                    <a:pt x="9416" y="1062"/>
                    <a:pt x="10047" y="1062"/>
                  </a:cubicBezTo>
                  <a:cubicBezTo>
                    <a:pt x="10189" y="1062"/>
                    <a:pt x="10329" y="1070"/>
                    <a:pt x="10464" y="1087"/>
                  </a:cubicBezTo>
                  <a:cubicBezTo>
                    <a:pt x="10659" y="1113"/>
                    <a:pt x="10965" y="1178"/>
                    <a:pt x="11381" y="1289"/>
                  </a:cubicBezTo>
                  <a:cubicBezTo>
                    <a:pt x="11628" y="1354"/>
                    <a:pt x="11804" y="1406"/>
                    <a:pt x="11915" y="1445"/>
                  </a:cubicBezTo>
                  <a:cubicBezTo>
                    <a:pt x="12188" y="1542"/>
                    <a:pt x="12389" y="1659"/>
                    <a:pt x="12519" y="1789"/>
                  </a:cubicBezTo>
                  <a:cubicBezTo>
                    <a:pt x="12630" y="1900"/>
                    <a:pt x="12734" y="2063"/>
                    <a:pt x="12825" y="2277"/>
                  </a:cubicBezTo>
                  <a:cubicBezTo>
                    <a:pt x="12903" y="2466"/>
                    <a:pt x="12968" y="2661"/>
                    <a:pt x="13014" y="2862"/>
                  </a:cubicBezTo>
                  <a:cubicBezTo>
                    <a:pt x="13046" y="2726"/>
                    <a:pt x="13059" y="2589"/>
                    <a:pt x="13046" y="2440"/>
                  </a:cubicBezTo>
                  <a:cubicBezTo>
                    <a:pt x="13040" y="2290"/>
                    <a:pt x="12988" y="2089"/>
                    <a:pt x="12903" y="1828"/>
                  </a:cubicBezTo>
                  <a:cubicBezTo>
                    <a:pt x="12825" y="1588"/>
                    <a:pt x="12754" y="1412"/>
                    <a:pt x="12689" y="1308"/>
                  </a:cubicBezTo>
                  <a:cubicBezTo>
                    <a:pt x="12617" y="1204"/>
                    <a:pt x="12526" y="1100"/>
                    <a:pt x="12409" y="1002"/>
                  </a:cubicBezTo>
                  <a:cubicBezTo>
                    <a:pt x="12337" y="937"/>
                    <a:pt x="12220" y="853"/>
                    <a:pt x="12064" y="742"/>
                  </a:cubicBezTo>
                  <a:cubicBezTo>
                    <a:pt x="11850" y="593"/>
                    <a:pt x="11707" y="495"/>
                    <a:pt x="11628" y="450"/>
                  </a:cubicBezTo>
                  <a:cubicBezTo>
                    <a:pt x="11596" y="437"/>
                    <a:pt x="11563" y="417"/>
                    <a:pt x="11537" y="398"/>
                  </a:cubicBezTo>
                  <a:cubicBezTo>
                    <a:pt x="11303" y="326"/>
                    <a:pt x="11050" y="268"/>
                    <a:pt x="10770" y="242"/>
                  </a:cubicBezTo>
                  <a:cubicBezTo>
                    <a:pt x="10627" y="227"/>
                    <a:pt x="10472" y="221"/>
                    <a:pt x="10307" y="221"/>
                  </a:cubicBezTo>
                  <a:close/>
                  <a:moveTo>
                    <a:pt x="865" y="2986"/>
                  </a:moveTo>
                  <a:cubicBezTo>
                    <a:pt x="891" y="2986"/>
                    <a:pt x="911" y="2999"/>
                    <a:pt x="924" y="3012"/>
                  </a:cubicBezTo>
                  <a:cubicBezTo>
                    <a:pt x="943" y="3045"/>
                    <a:pt x="937" y="3084"/>
                    <a:pt x="904" y="3123"/>
                  </a:cubicBezTo>
                  <a:lnTo>
                    <a:pt x="787" y="3240"/>
                  </a:lnTo>
                  <a:cubicBezTo>
                    <a:pt x="748" y="3279"/>
                    <a:pt x="696" y="3337"/>
                    <a:pt x="637" y="3415"/>
                  </a:cubicBezTo>
                  <a:cubicBezTo>
                    <a:pt x="475" y="3630"/>
                    <a:pt x="364" y="3786"/>
                    <a:pt x="299" y="3890"/>
                  </a:cubicBezTo>
                  <a:cubicBezTo>
                    <a:pt x="286" y="3916"/>
                    <a:pt x="273" y="3929"/>
                    <a:pt x="260" y="3936"/>
                  </a:cubicBezTo>
                  <a:cubicBezTo>
                    <a:pt x="250" y="3942"/>
                    <a:pt x="241" y="3945"/>
                    <a:pt x="232" y="3945"/>
                  </a:cubicBezTo>
                  <a:cubicBezTo>
                    <a:pt x="223" y="3945"/>
                    <a:pt x="215" y="3942"/>
                    <a:pt x="208" y="3936"/>
                  </a:cubicBezTo>
                  <a:cubicBezTo>
                    <a:pt x="195" y="3923"/>
                    <a:pt x="195" y="3903"/>
                    <a:pt x="202" y="3877"/>
                  </a:cubicBezTo>
                  <a:cubicBezTo>
                    <a:pt x="221" y="3812"/>
                    <a:pt x="260" y="3734"/>
                    <a:pt x="319" y="3643"/>
                  </a:cubicBezTo>
                  <a:cubicBezTo>
                    <a:pt x="384" y="3552"/>
                    <a:pt x="436" y="3480"/>
                    <a:pt x="468" y="3435"/>
                  </a:cubicBezTo>
                  <a:lnTo>
                    <a:pt x="644" y="3207"/>
                  </a:lnTo>
                  <a:cubicBezTo>
                    <a:pt x="663" y="3175"/>
                    <a:pt x="689" y="3149"/>
                    <a:pt x="715" y="3123"/>
                  </a:cubicBezTo>
                  <a:lnTo>
                    <a:pt x="787" y="3051"/>
                  </a:lnTo>
                  <a:cubicBezTo>
                    <a:pt x="800" y="3032"/>
                    <a:pt x="806" y="3019"/>
                    <a:pt x="813" y="3012"/>
                  </a:cubicBezTo>
                  <a:cubicBezTo>
                    <a:pt x="826" y="2999"/>
                    <a:pt x="845" y="2986"/>
                    <a:pt x="865" y="2986"/>
                  </a:cubicBezTo>
                  <a:close/>
                  <a:moveTo>
                    <a:pt x="3961" y="1438"/>
                  </a:moveTo>
                  <a:cubicBezTo>
                    <a:pt x="3603" y="1451"/>
                    <a:pt x="3226" y="1529"/>
                    <a:pt x="2842" y="1679"/>
                  </a:cubicBezTo>
                  <a:lnTo>
                    <a:pt x="3024" y="1763"/>
                  </a:lnTo>
                  <a:cubicBezTo>
                    <a:pt x="3057" y="1776"/>
                    <a:pt x="3083" y="1796"/>
                    <a:pt x="3096" y="1809"/>
                  </a:cubicBezTo>
                  <a:cubicBezTo>
                    <a:pt x="3102" y="1822"/>
                    <a:pt x="3109" y="1841"/>
                    <a:pt x="3109" y="1867"/>
                  </a:cubicBezTo>
                  <a:cubicBezTo>
                    <a:pt x="3109" y="1900"/>
                    <a:pt x="3102" y="1926"/>
                    <a:pt x="3089" y="1945"/>
                  </a:cubicBezTo>
                  <a:cubicBezTo>
                    <a:pt x="3070" y="1984"/>
                    <a:pt x="3037" y="2010"/>
                    <a:pt x="2992" y="2024"/>
                  </a:cubicBezTo>
                  <a:cubicBezTo>
                    <a:pt x="2958" y="2033"/>
                    <a:pt x="2929" y="2039"/>
                    <a:pt x="2897" y="2039"/>
                  </a:cubicBezTo>
                  <a:cubicBezTo>
                    <a:pt x="2886" y="2039"/>
                    <a:pt x="2874" y="2038"/>
                    <a:pt x="2862" y="2037"/>
                  </a:cubicBezTo>
                  <a:cubicBezTo>
                    <a:pt x="2829" y="2030"/>
                    <a:pt x="2790" y="2024"/>
                    <a:pt x="2738" y="2004"/>
                  </a:cubicBezTo>
                  <a:cubicBezTo>
                    <a:pt x="2673" y="1984"/>
                    <a:pt x="2627" y="1971"/>
                    <a:pt x="2614" y="1971"/>
                  </a:cubicBezTo>
                  <a:cubicBezTo>
                    <a:pt x="2497" y="1952"/>
                    <a:pt x="2413" y="1939"/>
                    <a:pt x="2354" y="1926"/>
                  </a:cubicBezTo>
                  <a:cubicBezTo>
                    <a:pt x="2348" y="1919"/>
                    <a:pt x="2341" y="1919"/>
                    <a:pt x="2341" y="1913"/>
                  </a:cubicBezTo>
                  <a:cubicBezTo>
                    <a:pt x="2081" y="2056"/>
                    <a:pt x="1789" y="2232"/>
                    <a:pt x="1470" y="2453"/>
                  </a:cubicBezTo>
                  <a:cubicBezTo>
                    <a:pt x="1489" y="2459"/>
                    <a:pt x="1515" y="2466"/>
                    <a:pt x="1548" y="2472"/>
                  </a:cubicBezTo>
                  <a:cubicBezTo>
                    <a:pt x="1580" y="2479"/>
                    <a:pt x="1626" y="2498"/>
                    <a:pt x="1691" y="2524"/>
                  </a:cubicBezTo>
                  <a:cubicBezTo>
                    <a:pt x="1717" y="2537"/>
                    <a:pt x="1762" y="2544"/>
                    <a:pt x="1821" y="2544"/>
                  </a:cubicBezTo>
                  <a:cubicBezTo>
                    <a:pt x="1880" y="2557"/>
                    <a:pt x="1919" y="2563"/>
                    <a:pt x="1945" y="2570"/>
                  </a:cubicBezTo>
                  <a:cubicBezTo>
                    <a:pt x="1971" y="2576"/>
                    <a:pt x="2003" y="2589"/>
                    <a:pt x="2042" y="2609"/>
                  </a:cubicBezTo>
                  <a:lnTo>
                    <a:pt x="2146" y="2635"/>
                  </a:lnTo>
                  <a:cubicBezTo>
                    <a:pt x="2179" y="2641"/>
                    <a:pt x="2205" y="2661"/>
                    <a:pt x="2224" y="2680"/>
                  </a:cubicBezTo>
                  <a:cubicBezTo>
                    <a:pt x="2250" y="2713"/>
                    <a:pt x="2263" y="2739"/>
                    <a:pt x="2257" y="2765"/>
                  </a:cubicBezTo>
                  <a:cubicBezTo>
                    <a:pt x="2250" y="2791"/>
                    <a:pt x="2237" y="2810"/>
                    <a:pt x="2218" y="2836"/>
                  </a:cubicBezTo>
                  <a:cubicBezTo>
                    <a:pt x="2192" y="2862"/>
                    <a:pt x="2172" y="2882"/>
                    <a:pt x="2159" y="2895"/>
                  </a:cubicBezTo>
                  <a:cubicBezTo>
                    <a:pt x="2140" y="2921"/>
                    <a:pt x="2120" y="2941"/>
                    <a:pt x="2101" y="2954"/>
                  </a:cubicBezTo>
                  <a:cubicBezTo>
                    <a:pt x="2089" y="2962"/>
                    <a:pt x="2067" y="2967"/>
                    <a:pt x="2039" y="2967"/>
                  </a:cubicBezTo>
                  <a:cubicBezTo>
                    <a:pt x="2022" y="2967"/>
                    <a:pt x="2003" y="2965"/>
                    <a:pt x="1984" y="2960"/>
                  </a:cubicBezTo>
                  <a:lnTo>
                    <a:pt x="1379" y="2823"/>
                  </a:lnTo>
                  <a:lnTo>
                    <a:pt x="969" y="2817"/>
                  </a:lnTo>
                  <a:cubicBezTo>
                    <a:pt x="852" y="2908"/>
                    <a:pt x="754" y="2993"/>
                    <a:pt x="689" y="3058"/>
                  </a:cubicBezTo>
                  <a:cubicBezTo>
                    <a:pt x="494" y="3253"/>
                    <a:pt x="299" y="3526"/>
                    <a:pt x="111" y="3877"/>
                  </a:cubicBezTo>
                  <a:cubicBezTo>
                    <a:pt x="52" y="3968"/>
                    <a:pt x="20" y="4059"/>
                    <a:pt x="0" y="4137"/>
                  </a:cubicBezTo>
                  <a:cubicBezTo>
                    <a:pt x="52" y="4111"/>
                    <a:pt x="111" y="4092"/>
                    <a:pt x="182" y="4072"/>
                  </a:cubicBezTo>
                  <a:cubicBezTo>
                    <a:pt x="290" y="4044"/>
                    <a:pt x="400" y="4031"/>
                    <a:pt x="513" y="4031"/>
                  </a:cubicBezTo>
                  <a:cubicBezTo>
                    <a:pt x="584" y="4031"/>
                    <a:pt x="656" y="4036"/>
                    <a:pt x="728" y="4046"/>
                  </a:cubicBezTo>
                  <a:cubicBezTo>
                    <a:pt x="911" y="4066"/>
                    <a:pt x="1086" y="4124"/>
                    <a:pt x="1242" y="4215"/>
                  </a:cubicBezTo>
                  <a:cubicBezTo>
                    <a:pt x="1268" y="4228"/>
                    <a:pt x="1281" y="4235"/>
                    <a:pt x="1294" y="4235"/>
                  </a:cubicBezTo>
                  <a:cubicBezTo>
                    <a:pt x="1314" y="4228"/>
                    <a:pt x="1327" y="4215"/>
                    <a:pt x="1340" y="4189"/>
                  </a:cubicBezTo>
                  <a:cubicBezTo>
                    <a:pt x="1645" y="3623"/>
                    <a:pt x="2029" y="3103"/>
                    <a:pt x="2484" y="2628"/>
                  </a:cubicBezTo>
                  <a:cubicBezTo>
                    <a:pt x="2927" y="2173"/>
                    <a:pt x="3421" y="1776"/>
                    <a:pt x="3961" y="1438"/>
                  </a:cubicBezTo>
                  <a:close/>
                  <a:moveTo>
                    <a:pt x="9615" y="5678"/>
                  </a:moveTo>
                  <a:cubicBezTo>
                    <a:pt x="9454" y="5678"/>
                    <a:pt x="9299" y="5743"/>
                    <a:pt x="9138" y="5867"/>
                  </a:cubicBezTo>
                  <a:cubicBezTo>
                    <a:pt x="9053" y="5926"/>
                    <a:pt x="8975" y="6004"/>
                    <a:pt x="8903" y="6095"/>
                  </a:cubicBezTo>
                  <a:cubicBezTo>
                    <a:pt x="8851" y="6173"/>
                    <a:pt x="8799" y="6251"/>
                    <a:pt x="8747" y="6342"/>
                  </a:cubicBezTo>
                  <a:lnTo>
                    <a:pt x="8539" y="6687"/>
                  </a:lnTo>
                  <a:cubicBezTo>
                    <a:pt x="8448" y="6836"/>
                    <a:pt x="8390" y="6947"/>
                    <a:pt x="8370" y="7025"/>
                  </a:cubicBezTo>
                  <a:cubicBezTo>
                    <a:pt x="8351" y="7090"/>
                    <a:pt x="8331" y="7174"/>
                    <a:pt x="8318" y="7272"/>
                  </a:cubicBezTo>
                  <a:cubicBezTo>
                    <a:pt x="8299" y="7428"/>
                    <a:pt x="8292" y="7552"/>
                    <a:pt x="8292" y="7649"/>
                  </a:cubicBezTo>
                  <a:cubicBezTo>
                    <a:pt x="8312" y="7565"/>
                    <a:pt x="8351" y="7493"/>
                    <a:pt x="8416" y="7434"/>
                  </a:cubicBezTo>
                  <a:cubicBezTo>
                    <a:pt x="8474" y="7376"/>
                    <a:pt x="8565" y="7337"/>
                    <a:pt x="8676" y="7317"/>
                  </a:cubicBezTo>
                  <a:cubicBezTo>
                    <a:pt x="8717" y="7314"/>
                    <a:pt x="8767" y="7310"/>
                    <a:pt x="8826" y="7310"/>
                  </a:cubicBezTo>
                  <a:cubicBezTo>
                    <a:pt x="8869" y="7310"/>
                    <a:pt x="8916" y="7312"/>
                    <a:pt x="8969" y="7317"/>
                  </a:cubicBezTo>
                  <a:lnTo>
                    <a:pt x="9203" y="7324"/>
                  </a:lnTo>
                  <a:cubicBezTo>
                    <a:pt x="9227" y="7326"/>
                    <a:pt x="9250" y="7326"/>
                    <a:pt x="9271" y="7326"/>
                  </a:cubicBezTo>
                  <a:cubicBezTo>
                    <a:pt x="9334" y="7326"/>
                    <a:pt x="9383" y="7319"/>
                    <a:pt x="9417" y="7304"/>
                  </a:cubicBezTo>
                  <a:cubicBezTo>
                    <a:pt x="9469" y="7278"/>
                    <a:pt x="9515" y="7233"/>
                    <a:pt x="9560" y="7168"/>
                  </a:cubicBezTo>
                  <a:cubicBezTo>
                    <a:pt x="9606" y="7109"/>
                    <a:pt x="9619" y="7051"/>
                    <a:pt x="9606" y="6999"/>
                  </a:cubicBezTo>
                  <a:cubicBezTo>
                    <a:pt x="9599" y="6986"/>
                    <a:pt x="9586" y="6960"/>
                    <a:pt x="9560" y="6914"/>
                  </a:cubicBezTo>
                  <a:cubicBezTo>
                    <a:pt x="9541" y="6875"/>
                    <a:pt x="9528" y="6843"/>
                    <a:pt x="9515" y="6823"/>
                  </a:cubicBezTo>
                  <a:cubicBezTo>
                    <a:pt x="9495" y="6797"/>
                    <a:pt x="9469" y="6784"/>
                    <a:pt x="9437" y="6771"/>
                  </a:cubicBezTo>
                  <a:cubicBezTo>
                    <a:pt x="9404" y="6752"/>
                    <a:pt x="9378" y="6745"/>
                    <a:pt x="9359" y="6745"/>
                  </a:cubicBezTo>
                  <a:cubicBezTo>
                    <a:pt x="9354" y="6744"/>
                    <a:pt x="9349" y="6743"/>
                    <a:pt x="9344" y="6743"/>
                  </a:cubicBezTo>
                  <a:cubicBezTo>
                    <a:pt x="9321" y="6743"/>
                    <a:pt x="9294" y="6755"/>
                    <a:pt x="9268" y="6771"/>
                  </a:cubicBezTo>
                  <a:cubicBezTo>
                    <a:pt x="9196" y="6804"/>
                    <a:pt x="9144" y="6862"/>
                    <a:pt x="9112" y="6940"/>
                  </a:cubicBezTo>
                  <a:cubicBezTo>
                    <a:pt x="9105" y="6986"/>
                    <a:pt x="9125" y="7025"/>
                    <a:pt x="9164" y="7057"/>
                  </a:cubicBezTo>
                  <a:cubicBezTo>
                    <a:pt x="9185" y="7075"/>
                    <a:pt x="9207" y="7083"/>
                    <a:pt x="9229" y="7083"/>
                  </a:cubicBezTo>
                  <a:cubicBezTo>
                    <a:pt x="9239" y="7083"/>
                    <a:pt x="9250" y="7081"/>
                    <a:pt x="9261" y="7077"/>
                  </a:cubicBezTo>
                  <a:cubicBezTo>
                    <a:pt x="9307" y="7057"/>
                    <a:pt x="9326" y="7031"/>
                    <a:pt x="9320" y="6992"/>
                  </a:cubicBezTo>
                  <a:cubicBezTo>
                    <a:pt x="9314" y="6990"/>
                    <a:pt x="9308" y="6988"/>
                    <a:pt x="9301" y="6988"/>
                  </a:cubicBezTo>
                  <a:cubicBezTo>
                    <a:pt x="9291" y="6988"/>
                    <a:pt x="9279" y="6991"/>
                    <a:pt x="9268" y="6999"/>
                  </a:cubicBezTo>
                  <a:cubicBezTo>
                    <a:pt x="9260" y="7000"/>
                    <a:pt x="9253" y="7001"/>
                    <a:pt x="9247" y="7001"/>
                  </a:cubicBezTo>
                  <a:cubicBezTo>
                    <a:pt x="9229" y="7001"/>
                    <a:pt x="9222" y="6994"/>
                    <a:pt x="9222" y="6979"/>
                  </a:cubicBezTo>
                  <a:cubicBezTo>
                    <a:pt x="9216" y="6966"/>
                    <a:pt x="9229" y="6953"/>
                    <a:pt x="9255" y="6940"/>
                  </a:cubicBezTo>
                  <a:cubicBezTo>
                    <a:pt x="9276" y="6929"/>
                    <a:pt x="9296" y="6925"/>
                    <a:pt x="9313" y="6925"/>
                  </a:cubicBezTo>
                  <a:cubicBezTo>
                    <a:pt x="9328" y="6925"/>
                    <a:pt x="9341" y="6928"/>
                    <a:pt x="9352" y="6934"/>
                  </a:cubicBezTo>
                  <a:cubicBezTo>
                    <a:pt x="9372" y="6947"/>
                    <a:pt x="9378" y="6966"/>
                    <a:pt x="9385" y="6992"/>
                  </a:cubicBezTo>
                  <a:cubicBezTo>
                    <a:pt x="9391" y="7031"/>
                    <a:pt x="9378" y="7064"/>
                    <a:pt x="9346" y="7096"/>
                  </a:cubicBezTo>
                  <a:cubicBezTo>
                    <a:pt x="9320" y="7129"/>
                    <a:pt x="9287" y="7148"/>
                    <a:pt x="9242" y="7148"/>
                  </a:cubicBezTo>
                  <a:cubicBezTo>
                    <a:pt x="9236" y="7149"/>
                    <a:pt x="9230" y="7150"/>
                    <a:pt x="9224" y="7150"/>
                  </a:cubicBezTo>
                  <a:cubicBezTo>
                    <a:pt x="9196" y="7150"/>
                    <a:pt x="9164" y="7138"/>
                    <a:pt x="9138" y="7122"/>
                  </a:cubicBezTo>
                  <a:cubicBezTo>
                    <a:pt x="9099" y="7096"/>
                    <a:pt x="9073" y="7070"/>
                    <a:pt x="9060" y="7031"/>
                  </a:cubicBezTo>
                  <a:cubicBezTo>
                    <a:pt x="9027" y="6966"/>
                    <a:pt x="9027" y="6908"/>
                    <a:pt x="9053" y="6849"/>
                  </a:cubicBezTo>
                  <a:cubicBezTo>
                    <a:pt x="9073" y="6810"/>
                    <a:pt x="9105" y="6771"/>
                    <a:pt x="9157" y="6732"/>
                  </a:cubicBezTo>
                  <a:cubicBezTo>
                    <a:pt x="9216" y="6687"/>
                    <a:pt x="9274" y="6661"/>
                    <a:pt x="9326" y="6654"/>
                  </a:cubicBezTo>
                  <a:lnTo>
                    <a:pt x="9352" y="6654"/>
                  </a:lnTo>
                  <a:cubicBezTo>
                    <a:pt x="9333" y="6641"/>
                    <a:pt x="9320" y="6621"/>
                    <a:pt x="9300" y="6608"/>
                  </a:cubicBezTo>
                  <a:cubicBezTo>
                    <a:pt x="9242" y="6543"/>
                    <a:pt x="9209" y="6465"/>
                    <a:pt x="9196" y="6387"/>
                  </a:cubicBezTo>
                  <a:cubicBezTo>
                    <a:pt x="9177" y="6303"/>
                    <a:pt x="9196" y="6225"/>
                    <a:pt x="9235" y="6147"/>
                  </a:cubicBezTo>
                  <a:cubicBezTo>
                    <a:pt x="9274" y="6062"/>
                    <a:pt x="9333" y="6010"/>
                    <a:pt x="9411" y="5978"/>
                  </a:cubicBezTo>
                  <a:cubicBezTo>
                    <a:pt x="9443" y="5968"/>
                    <a:pt x="9475" y="5962"/>
                    <a:pt x="9506" y="5962"/>
                  </a:cubicBezTo>
                  <a:cubicBezTo>
                    <a:pt x="9556" y="5962"/>
                    <a:pt x="9606" y="5976"/>
                    <a:pt x="9658" y="6004"/>
                  </a:cubicBezTo>
                  <a:cubicBezTo>
                    <a:pt x="9736" y="6043"/>
                    <a:pt x="9788" y="6108"/>
                    <a:pt x="9801" y="6192"/>
                  </a:cubicBezTo>
                  <a:cubicBezTo>
                    <a:pt x="9814" y="6251"/>
                    <a:pt x="9801" y="6316"/>
                    <a:pt x="9762" y="6374"/>
                  </a:cubicBezTo>
                  <a:cubicBezTo>
                    <a:pt x="9723" y="6433"/>
                    <a:pt x="9677" y="6465"/>
                    <a:pt x="9612" y="6485"/>
                  </a:cubicBezTo>
                  <a:cubicBezTo>
                    <a:pt x="9591" y="6490"/>
                    <a:pt x="9571" y="6493"/>
                    <a:pt x="9553" y="6493"/>
                  </a:cubicBezTo>
                  <a:cubicBezTo>
                    <a:pt x="9528" y="6493"/>
                    <a:pt x="9505" y="6487"/>
                    <a:pt x="9482" y="6472"/>
                  </a:cubicBezTo>
                  <a:cubicBezTo>
                    <a:pt x="9469" y="6459"/>
                    <a:pt x="9456" y="6439"/>
                    <a:pt x="9450" y="6413"/>
                  </a:cubicBezTo>
                  <a:cubicBezTo>
                    <a:pt x="9443" y="6387"/>
                    <a:pt x="9450" y="6368"/>
                    <a:pt x="9469" y="6355"/>
                  </a:cubicBezTo>
                  <a:cubicBezTo>
                    <a:pt x="9482" y="6335"/>
                    <a:pt x="9515" y="6329"/>
                    <a:pt x="9554" y="6329"/>
                  </a:cubicBezTo>
                  <a:cubicBezTo>
                    <a:pt x="9606" y="6322"/>
                    <a:pt x="9638" y="6316"/>
                    <a:pt x="9651" y="6303"/>
                  </a:cubicBezTo>
                  <a:cubicBezTo>
                    <a:pt x="9677" y="6290"/>
                    <a:pt x="9684" y="6264"/>
                    <a:pt x="9684" y="6231"/>
                  </a:cubicBezTo>
                  <a:cubicBezTo>
                    <a:pt x="9677" y="6199"/>
                    <a:pt x="9671" y="6173"/>
                    <a:pt x="9645" y="6147"/>
                  </a:cubicBezTo>
                  <a:cubicBezTo>
                    <a:pt x="9612" y="6114"/>
                    <a:pt x="9567" y="6101"/>
                    <a:pt x="9515" y="6101"/>
                  </a:cubicBezTo>
                  <a:cubicBezTo>
                    <a:pt x="9456" y="6108"/>
                    <a:pt x="9411" y="6127"/>
                    <a:pt x="9372" y="6160"/>
                  </a:cubicBezTo>
                  <a:cubicBezTo>
                    <a:pt x="9339" y="6199"/>
                    <a:pt x="9320" y="6244"/>
                    <a:pt x="9320" y="6296"/>
                  </a:cubicBezTo>
                  <a:cubicBezTo>
                    <a:pt x="9313" y="6348"/>
                    <a:pt x="9320" y="6400"/>
                    <a:pt x="9346" y="6446"/>
                  </a:cubicBezTo>
                  <a:cubicBezTo>
                    <a:pt x="9385" y="6537"/>
                    <a:pt x="9463" y="6595"/>
                    <a:pt x="9573" y="6628"/>
                  </a:cubicBezTo>
                  <a:cubicBezTo>
                    <a:pt x="9621" y="6644"/>
                    <a:pt x="9663" y="6652"/>
                    <a:pt x="9701" y="6652"/>
                  </a:cubicBezTo>
                  <a:cubicBezTo>
                    <a:pt x="9725" y="6652"/>
                    <a:pt x="9748" y="6649"/>
                    <a:pt x="9768" y="6641"/>
                  </a:cubicBezTo>
                  <a:cubicBezTo>
                    <a:pt x="9860" y="6608"/>
                    <a:pt x="9938" y="6517"/>
                    <a:pt x="9996" y="6361"/>
                  </a:cubicBezTo>
                  <a:cubicBezTo>
                    <a:pt x="10055" y="6205"/>
                    <a:pt x="10074" y="6082"/>
                    <a:pt x="10048" y="5984"/>
                  </a:cubicBezTo>
                  <a:cubicBezTo>
                    <a:pt x="10029" y="5900"/>
                    <a:pt x="9977" y="5828"/>
                    <a:pt x="9892" y="5770"/>
                  </a:cubicBezTo>
                  <a:cubicBezTo>
                    <a:pt x="9820" y="5711"/>
                    <a:pt x="9729" y="5685"/>
                    <a:pt x="9638" y="5678"/>
                  </a:cubicBezTo>
                  <a:cubicBezTo>
                    <a:pt x="9631" y="5678"/>
                    <a:pt x="9623" y="5678"/>
                    <a:pt x="9615" y="5678"/>
                  </a:cubicBezTo>
                  <a:close/>
                  <a:moveTo>
                    <a:pt x="10774" y="4049"/>
                  </a:moveTo>
                  <a:cubicBezTo>
                    <a:pt x="10735" y="4049"/>
                    <a:pt x="10695" y="4050"/>
                    <a:pt x="10653" y="4053"/>
                  </a:cubicBezTo>
                  <a:cubicBezTo>
                    <a:pt x="9775" y="4085"/>
                    <a:pt x="8871" y="4358"/>
                    <a:pt x="7947" y="4872"/>
                  </a:cubicBezTo>
                  <a:lnTo>
                    <a:pt x="7986" y="4898"/>
                  </a:lnTo>
                  <a:lnTo>
                    <a:pt x="8025" y="4918"/>
                  </a:lnTo>
                  <a:lnTo>
                    <a:pt x="8058" y="4944"/>
                  </a:lnTo>
                  <a:lnTo>
                    <a:pt x="8091" y="4989"/>
                  </a:lnTo>
                  <a:cubicBezTo>
                    <a:pt x="8104" y="5009"/>
                    <a:pt x="8104" y="5022"/>
                    <a:pt x="8097" y="5041"/>
                  </a:cubicBezTo>
                  <a:lnTo>
                    <a:pt x="8065" y="5041"/>
                  </a:lnTo>
                  <a:cubicBezTo>
                    <a:pt x="8051" y="5035"/>
                    <a:pt x="8045" y="5028"/>
                    <a:pt x="8038" y="5022"/>
                  </a:cubicBezTo>
                  <a:lnTo>
                    <a:pt x="7980" y="4976"/>
                  </a:lnTo>
                  <a:lnTo>
                    <a:pt x="7902" y="4931"/>
                  </a:lnTo>
                  <a:cubicBezTo>
                    <a:pt x="7895" y="4931"/>
                    <a:pt x="7889" y="4924"/>
                    <a:pt x="7882" y="4911"/>
                  </a:cubicBezTo>
                  <a:cubicBezTo>
                    <a:pt x="7694" y="5015"/>
                    <a:pt x="7505" y="5132"/>
                    <a:pt x="7317" y="5262"/>
                  </a:cubicBezTo>
                  <a:lnTo>
                    <a:pt x="6965" y="5503"/>
                  </a:lnTo>
                  <a:cubicBezTo>
                    <a:pt x="6952" y="5509"/>
                    <a:pt x="6939" y="5516"/>
                    <a:pt x="6933" y="5522"/>
                  </a:cubicBezTo>
                  <a:cubicBezTo>
                    <a:pt x="6939" y="5535"/>
                    <a:pt x="6946" y="5542"/>
                    <a:pt x="6959" y="5555"/>
                  </a:cubicBezTo>
                  <a:lnTo>
                    <a:pt x="7082" y="5672"/>
                  </a:lnTo>
                  <a:cubicBezTo>
                    <a:pt x="7128" y="5711"/>
                    <a:pt x="7200" y="5796"/>
                    <a:pt x="7297" y="5913"/>
                  </a:cubicBezTo>
                  <a:cubicBezTo>
                    <a:pt x="7362" y="5997"/>
                    <a:pt x="7395" y="6069"/>
                    <a:pt x="7388" y="6121"/>
                  </a:cubicBezTo>
                  <a:cubicBezTo>
                    <a:pt x="7369" y="6114"/>
                    <a:pt x="7349" y="6101"/>
                    <a:pt x="7323" y="6075"/>
                  </a:cubicBezTo>
                  <a:lnTo>
                    <a:pt x="6868" y="5568"/>
                  </a:lnTo>
                  <a:cubicBezTo>
                    <a:pt x="6809" y="5600"/>
                    <a:pt x="6764" y="5633"/>
                    <a:pt x="6718" y="5659"/>
                  </a:cubicBezTo>
                  <a:cubicBezTo>
                    <a:pt x="7089" y="5932"/>
                    <a:pt x="7356" y="6277"/>
                    <a:pt x="7518" y="6693"/>
                  </a:cubicBezTo>
                  <a:cubicBezTo>
                    <a:pt x="7557" y="6804"/>
                    <a:pt x="7590" y="6895"/>
                    <a:pt x="7603" y="6979"/>
                  </a:cubicBezTo>
                  <a:cubicBezTo>
                    <a:pt x="7616" y="7057"/>
                    <a:pt x="7629" y="7181"/>
                    <a:pt x="7635" y="7343"/>
                  </a:cubicBezTo>
                  <a:cubicBezTo>
                    <a:pt x="7642" y="7538"/>
                    <a:pt x="7668" y="7838"/>
                    <a:pt x="7713" y="8234"/>
                  </a:cubicBezTo>
                  <a:cubicBezTo>
                    <a:pt x="7713" y="8286"/>
                    <a:pt x="7720" y="8332"/>
                    <a:pt x="7720" y="8377"/>
                  </a:cubicBezTo>
                  <a:cubicBezTo>
                    <a:pt x="7746" y="8423"/>
                    <a:pt x="7791" y="8449"/>
                    <a:pt x="7856" y="8455"/>
                  </a:cubicBezTo>
                  <a:cubicBezTo>
                    <a:pt x="7865" y="8457"/>
                    <a:pt x="7874" y="8457"/>
                    <a:pt x="7883" y="8457"/>
                  </a:cubicBezTo>
                  <a:cubicBezTo>
                    <a:pt x="7926" y="8457"/>
                    <a:pt x="7970" y="8445"/>
                    <a:pt x="8019" y="8423"/>
                  </a:cubicBezTo>
                  <a:cubicBezTo>
                    <a:pt x="8065" y="8397"/>
                    <a:pt x="8104" y="8358"/>
                    <a:pt x="8136" y="8306"/>
                  </a:cubicBezTo>
                  <a:cubicBezTo>
                    <a:pt x="8188" y="8228"/>
                    <a:pt x="8214" y="8124"/>
                    <a:pt x="8208" y="7987"/>
                  </a:cubicBezTo>
                  <a:cubicBezTo>
                    <a:pt x="8195" y="7838"/>
                    <a:pt x="8182" y="7727"/>
                    <a:pt x="8175" y="7649"/>
                  </a:cubicBezTo>
                  <a:cubicBezTo>
                    <a:pt x="8169" y="7519"/>
                    <a:pt x="8175" y="7376"/>
                    <a:pt x="8201" y="7207"/>
                  </a:cubicBezTo>
                  <a:cubicBezTo>
                    <a:pt x="8227" y="7090"/>
                    <a:pt x="8247" y="6999"/>
                    <a:pt x="8279" y="6927"/>
                  </a:cubicBezTo>
                  <a:cubicBezTo>
                    <a:pt x="8305" y="6836"/>
                    <a:pt x="8370" y="6719"/>
                    <a:pt x="8468" y="6563"/>
                  </a:cubicBezTo>
                  <a:lnTo>
                    <a:pt x="8767" y="6075"/>
                  </a:lnTo>
                  <a:cubicBezTo>
                    <a:pt x="8845" y="5971"/>
                    <a:pt x="8936" y="5874"/>
                    <a:pt x="9040" y="5789"/>
                  </a:cubicBezTo>
                  <a:cubicBezTo>
                    <a:pt x="9227" y="5638"/>
                    <a:pt x="9420" y="5560"/>
                    <a:pt x="9613" y="5560"/>
                  </a:cubicBezTo>
                  <a:cubicBezTo>
                    <a:pt x="9628" y="5560"/>
                    <a:pt x="9643" y="5560"/>
                    <a:pt x="9658" y="5561"/>
                  </a:cubicBezTo>
                  <a:cubicBezTo>
                    <a:pt x="9775" y="5568"/>
                    <a:pt x="9879" y="5607"/>
                    <a:pt x="9977" y="5672"/>
                  </a:cubicBezTo>
                  <a:cubicBezTo>
                    <a:pt x="9983" y="5678"/>
                    <a:pt x="9996" y="5691"/>
                    <a:pt x="10009" y="5698"/>
                  </a:cubicBezTo>
                  <a:cubicBezTo>
                    <a:pt x="10016" y="5691"/>
                    <a:pt x="10029" y="5691"/>
                    <a:pt x="10042" y="5685"/>
                  </a:cubicBezTo>
                  <a:cubicBezTo>
                    <a:pt x="10056" y="5679"/>
                    <a:pt x="10068" y="5676"/>
                    <a:pt x="10079" y="5676"/>
                  </a:cubicBezTo>
                  <a:cubicBezTo>
                    <a:pt x="10092" y="5676"/>
                    <a:pt x="10102" y="5681"/>
                    <a:pt x="10113" y="5691"/>
                  </a:cubicBezTo>
                  <a:cubicBezTo>
                    <a:pt x="10120" y="5698"/>
                    <a:pt x="10126" y="5711"/>
                    <a:pt x="10139" y="5724"/>
                  </a:cubicBezTo>
                  <a:cubicBezTo>
                    <a:pt x="10146" y="5731"/>
                    <a:pt x="10165" y="5737"/>
                    <a:pt x="10191" y="5744"/>
                  </a:cubicBezTo>
                  <a:lnTo>
                    <a:pt x="10406" y="5763"/>
                  </a:lnTo>
                  <a:cubicBezTo>
                    <a:pt x="10445" y="5757"/>
                    <a:pt x="10497" y="5744"/>
                    <a:pt x="10562" y="5711"/>
                  </a:cubicBezTo>
                  <a:cubicBezTo>
                    <a:pt x="10581" y="5705"/>
                    <a:pt x="10601" y="5691"/>
                    <a:pt x="10614" y="5678"/>
                  </a:cubicBezTo>
                  <a:cubicBezTo>
                    <a:pt x="10620" y="5672"/>
                    <a:pt x="10627" y="5659"/>
                    <a:pt x="10646" y="5633"/>
                  </a:cubicBezTo>
                  <a:lnTo>
                    <a:pt x="10718" y="5496"/>
                  </a:lnTo>
                  <a:cubicBezTo>
                    <a:pt x="10744" y="5470"/>
                    <a:pt x="10751" y="5444"/>
                    <a:pt x="10757" y="5418"/>
                  </a:cubicBezTo>
                  <a:lnTo>
                    <a:pt x="10764" y="5379"/>
                  </a:lnTo>
                  <a:lnTo>
                    <a:pt x="10783" y="5347"/>
                  </a:lnTo>
                  <a:cubicBezTo>
                    <a:pt x="10783" y="5334"/>
                    <a:pt x="10783" y="5321"/>
                    <a:pt x="10777" y="5308"/>
                  </a:cubicBezTo>
                  <a:lnTo>
                    <a:pt x="10764" y="5275"/>
                  </a:lnTo>
                  <a:lnTo>
                    <a:pt x="10751" y="5223"/>
                  </a:lnTo>
                  <a:cubicBezTo>
                    <a:pt x="10744" y="5210"/>
                    <a:pt x="10724" y="5197"/>
                    <a:pt x="10698" y="5184"/>
                  </a:cubicBezTo>
                  <a:cubicBezTo>
                    <a:pt x="10672" y="5171"/>
                    <a:pt x="10653" y="5158"/>
                    <a:pt x="10646" y="5152"/>
                  </a:cubicBezTo>
                  <a:cubicBezTo>
                    <a:pt x="10594" y="5152"/>
                    <a:pt x="10542" y="5158"/>
                    <a:pt x="10477" y="5178"/>
                  </a:cubicBezTo>
                  <a:cubicBezTo>
                    <a:pt x="10438" y="5191"/>
                    <a:pt x="10419" y="5210"/>
                    <a:pt x="10419" y="5236"/>
                  </a:cubicBezTo>
                  <a:cubicBezTo>
                    <a:pt x="10412" y="5249"/>
                    <a:pt x="10419" y="5256"/>
                    <a:pt x="10425" y="5275"/>
                  </a:cubicBezTo>
                  <a:cubicBezTo>
                    <a:pt x="10425" y="5282"/>
                    <a:pt x="10432" y="5288"/>
                    <a:pt x="10438" y="5301"/>
                  </a:cubicBezTo>
                  <a:cubicBezTo>
                    <a:pt x="10438" y="5327"/>
                    <a:pt x="10445" y="5340"/>
                    <a:pt x="10451" y="5347"/>
                  </a:cubicBezTo>
                  <a:cubicBezTo>
                    <a:pt x="10459" y="5354"/>
                    <a:pt x="10471" y="5358"/>
                    <a:pt x="10485" y="5358"/>
                  </a:cubicBezTo>
                  <a:cubicBezTo>
                    <a:pt x="10495" y="5358"/>
                    <a:pt x="10506" y="5356"/>
                    <a:pt x="10516" y="5353"/>
                  </a:cubicBezTo>
                  <a:cubicBezTo>
                    <a:pt x="10536" y="5347"/>
                    <a:pt x="10549" y="5340"/>
                    <a:pt x="10555" y="5327"/>
                  </a:cubicBezTo>
                  <a:cubicBezTo>
                    <a:pt x="10555" y="5321"/>
                    <a:pt x="10555" y="5308"/>
                    <a:pt x="10562" y="5295"/>
                  </a:cubicBezTo>
                  <a:cubicBezTo>
                    <a:pt x="10566" y="5287"/>
                    <a:pt x="10570" y="5281"/>
                    <a:pt x="10577" y="5281"/>
                  </a:cubicBezTo>
                  <a:cubicBezTo>
                    <a:pt x="10581" y="5281"/>
                    <a:pt x="10587" y="5283"/>
                    <a:pt x="10594" y="5288"/>
                  </a:cubicBezTo>
                  <a:cubicBezTo>
                    <a:pt x="10607" y="5295"/>
                    <a:pt x="10607" y="5308"/>
                    <a:pt x="10607" y="5321"/>
                  </a:cubicBezTo>
                  <a:cubicBezTo>
                    <a:pt x="10607" y="5360"/>
                    <a:pt x="10588" y="5392"/>
                    <a:pt x="10555" y="5412"/>
                  </a:cubicBezTo>
                  <a:cubicBezTo>
                    <a:pt x="10529" y="5425"/>
                    <a:pt x="10497" y="5431"/>
                    <a:pt x="10451" y="5431"/>
                  </a:cubicBezTo>
                  <a:cubicBezTo>
                    <a:pt x="10432" y="5425"/>
                    <a:pt x="10412" y="5418"/>
                    <a:pt x="10406" y="5412"/>
                  </a:cubicBezTo>
                  <a:cubicBezTo>
                    <a:pt x="10386" y="5399"/>
                    <a:pt x="10373" y="5373"/>
                    <a:pt x="10367" y="5347"/>
                  </a:cubicBezTo>
                  <a:cubicBezTo>
                    <a:pt x="10347" y="5295"/>
                    <a:pt x="10341" y="5256"/>
                    <a:pt x="10341" y="5223"/>
                  </a:cubicBezTo>
                  <a:cubicBezTo>
                    <a:pt x="10341" y="5178"/>
                    <a:pt x="10354" y="5145"/>
                    <a:pt x="10386" y="5119"/>
                  </a:cubicBezTo>
                  <a:cubicBezTo>
                    <a:pt x="10399" y="5106"/>
                    <a:pt x="10425" y="5093"/>
                    <a:pt x="10458" y="5087"/>
                  </a:cubicBezTo>
                  <a:cubicBezTo>
                    <a:pt x="10510" y="5067"/>
                    <a:pt x="10562" y="5061"/>
                    <a:pt x="10607" y="5061"/>
                  </a:cubicBezTo>
                  <a:cubicBezTo>
                    <a:pt x="10640" y="5061"/>
                    <a:pt x="10666" y="5061"/>
                    <a:pt x="10679" y="5067"/>
                  </a:cubicBezTo>
                  <a:cubicBezTo>
                    <a:pt x="10737" y="5080"/>
                    <a:pt x="10790" y="5119"/>
                    <a:pt x="10822" y="5184"/>
                  </a:cubicBezTo>
                  <a:cubicBezTo>
                    <a:pt x="10829" y="5184"/>
                    <a:pt x="10835" y="5184"/>
                    <a:pt x="10842" y="5178"/>
                  </a:cubicBezTo>
                  <a:cubicBezTo>
                    <a:pt x="10874" y="5178"/>
                    <a:pt x="10920" y="5152"/>
                    <a:pt x="10972" y="5119"/>
                  </a:cubicBezTo>
                  <a:cubicBezTo>
                    <a:pt x="11050" y="5067"/>
                    <a:pt x="11102" y="5022"/>
                    <a:pt x="11121" y="4989"/>
                  </a:cubicBezTo>
                  <a:lnTo>
                    <a:pt x="11212" y="4853"/>
                  </a:lnTo>
                  <a:cubicBezTo>
                    <a:pt x="11238" y="4820"/>
                    <a:pt x="11245" y="4801"/>
                    <a:pt x="11245" y="4788"/>
                  </a:cubicBezTo>
                  <a:cubicBezTo>
                    <a:pt x="11251" y="4774"/>
                    <a:pt x="11245" y="4755"/>
                    <a:pt x="11232" y="4742"/>
                  </a:cubicBezTo>
                  <a:cubicBezTo>
                    <a:pt x="11219" y="4722"/>
                    <a:pt x="11206" y="4709"/>
                    <a:pt x="11199" y="4696"/>
                  </a:cubicBezTo>
                  <a:cubicBezTo>
                    <a:pt x="11193" y="4657"/>
                    <a:pt x="11186" y="4631"/>
                    <a:pt x="11180" y="4612"/>
                  </a:cubicBezTo>
                  <a:cubicBezTo>
                    <a:pt x="11167" y="4573"/>
                    <a:pt x="11128" y="4534"/>
                    <a:pt x="11056" y="4501"/>
                  </a:cubicBezTo>
                  <a:cubicBezTo>
                    <a:pt x="11030" y="4488"/>
                    <a:pt x="11004" y="4482"/>
                    <a:pt x="10978" y="4482"/>
                  </a:cubicBezTo>
                  <a:cubicBezTo>
                    <a:pt x="10959" y="4488"/>
                    <a:pt x="10939" y="4495"/>
                    <a:pt x="10920" y="4508"/>
                  </a:cubicBezTo>
                  <a:cubicBezTo>
                    <a:pt x="10887" y="4521"/>
                    <a:pt x="10868" y="4540"/>
                    <a:pt x="10848" y="4560"/>
                  </a:cubicBezTo>
                  <a:cubicBezTo>
                    <a:pt x="10822" y="4586"/>
                    <a:pt x="10816" y="4638"/>
                    <a:pt x="10822" y="4703"/>
                  </a:cubicBezTo>
                  <a:cubicBezTo>
                    <a:pt x="10822" y="4742"/>
                    <a:pt x="10829" y="4768"/>
                    <a:pt x="10842" y="4781"/>
                  </a:cubicBezTo>
                  <a:cubicBezTo>
                    <a:pt x="10856" y="4801"/>
                    <a:pt x="10879" y="4809"/>
                    <a:pt x="10909" y="4809"/>
                  </a:cubicBezTo>
                  <a:cubicBezTo>
                    <a:pt x="10918" y="4809"/>
                    <a:pt x="10928" y="4809"/>
                    <a:pt x="10939" y="4807"/>
                  </a:cubicBezTo>
                  <a:cubicBezTo>
                    <a:pt x="10965" y="4807"/>
                    <a:pt x="10985" y="4801"/>
                    <a:pt x="11004" y="4794"/>
                  </a:cubicBezTo>
                  <a:cubicBezTo>
                    <a:pt x="11024" y="4781"/>
                    <a:pt x="11037" y="4761"/>
                    <a:pt x="11043" y="4748"/>
                  </a:cubicBezTo>
                  <a:cubicBezTo>
                    <a:pt x="11050" y="4735"/>
                    <a:pt x="11043" y="4722"/>
                    <a:pt x="11037" y="4716"/>
                  </a:cubicBezTo>
                  <a:cubicBezTo>
                    <a:pt x="11032" y="4711"/>
                    <a:pt x="11024" y="4707"/>
                    <a:pt x="11018" y="4707"/>
                  </a:cubicBezTo>
                  <a:cubicBezTo>
                    <a:pt x="11015" y="4707"/>
                    <a:pt x="11013" y="4708"/>
                    <a:pt x="11011" y="4709"/>
                  </a:cubicBezTo>
                  <a:cubicBezTo>
                    <a:pt x="10978" y="4709"/>
                    <a:pt x="10959" y="4716"/>
                    <a:pt x="10946" y="4735"/>
                  </a:cubicBezTo>
                  <a:cubicBezTo>
                    <a:pt x="10942" y="4737"/>
                    <a:pt x="10939" y="4738"/>
                    <a:pt x="10935" y="4738"/>
                  </a:cubicBezTo>
                  <a:cubicBezTo>
                    <a:pt x="10926" y="4738"/>
                    <a:pt x="10916" y="4732"/>
                    <a:pt x="10907" y="4722"/>
                  </a:cubicBezTo>
                  <a:cubicBezTo>
                    <a:pt x="10894" y="4716"/>
                    <a:pt x="10887" y="4703"/>
                    <a:pt x="10894" y="4683"/>
                  </a:cubicBezTo>
                  <a:cubicBezTo>
                    <a:pt x="10894" y="4670"/>
                    <a:pt x="10907" y="4657"/>
                    <a:pt x="10926" y="4651"/>
                  </a:cubicBezTo>
                  <a:cubicBezTo>
                    <a:pt x="10939" y="4638"/>
                    <a:pt x="10952" y="4638"/>
                    <a:pt x="10972" y="4638"/>
                  </a:cubicBezTo>
                  <a:cubicBezTo>
                    <a:pt x="10992" y="4633"/>
                    <a:pt x="11009" y="4631"/>
                    <a:pt x="11026" y="4631"/>
                  </a:cubicBezTo>
                  <a:cubicBezTo>
                    <a:pt x="11052" y="4631"/>
                    <a:pt x="11073" y="4636"/>
                    <a:pt x="11089" y="4644"/>
                  </a:cubicBezTo>
                  <a:cubicBezTo>
                    <a:pt x="11134" y="4677"/>
                    <a:pt x="11147" y="4709"/>
                    <a:pt x="11134" y="4755"/>
                  </a:cubicBezTo>
                  <a:cubicBezTo>
                    <a:pt x="11128" y="4774"/>
                    <a:pt x="11115" y="4788"/>
                    <a:pt x="11095" y="4807"/>
                  </a:cubicBezTo>
                  <a:cubicBezTo>
                    <a:pt x="11043" y="4866"/>
                    <a:pt x="10991" y="4892"/>
                    <a:pt x="10933" y="4892"/>
                  </a:cubicBezTo>
                  <a:lnTo>
                    <a:pt x="10887" y="4885"/>
                  </a:lnTo>
                  <a:cubicBezTo>
                    <a:pt x="10829" y="4879"/>
                    <a:pt x="10796" y="4859"/>
                    <a:pt x="10777" y="4833"/>
                  </a:cubicBezTo>
                  <a:lnTo>
                    <a:pt x="10757" y="4788"/>
                  </a:lnTo>
                  <a:cubicBezTo>
                    <a:pt x="10751" y="4768"/>
                    <a:pt x="10751" y="4735"/>
                    <a:pt x="10751" y="4683"/>
                  </a:cubicBezTo>
                  <a:cubicBezTo>
                    <a:pt x="10751" y="4625"/>
                    <a:pt x="10757" y="4579"/>
                    <a:pt x="10764" y="4547"/>
                  </a:cubicBezTo>
                  <a:cubicBezTo>
                    <a:pt x="10770" y="4534"/>
                    <a:pt x="10777" y="4521"/>
                    <a:pt x="10783" y="4514"/>
                  </a:cubicBezTo>
                  <a:cubicBezTo>
                    <a:pt x="10803" y="4488"/>
                    <a:pt x="10829" y="4469"/>
                    <a:pt x="10874" y="4443"/>
                  </a:cubicBezTo>
                  <a:lnTo>
                    <a:pt x="10926" y="4417"/>
                  </a:lnTo>
                  <a:cubicBezTo>
                    <a:pt x="10952" y="4404"/>
                    <a:pt x="10972" y="4397"/>
                    <a:pt x="10985" y="4397"/>
                  </a:cubicBezTo>
                  <a:cubicBezTo>
                    <a:pt x="11004" y="4397"/>
                    <a:pt x="11017" y="4397"/>
                    <a:pt x="11030" y="4404"/>
                  </a:cubicBezTo>
                  <a:lnTo>
                    <a:pt x="11102" y="4443"/>
                  </a:lnTo>
                  <a:lnTo>
                    <a:pt x="11167" y="4482"/>
                  </a:lnTo>
                  <a:lnTo>
                    <a:pt x="11186" y="4501"/>
                  </a:lnTo>
                  <a:cubicBezTo>
                    <a:pt x="11193" y="4508"/>
                    <a:pt x="11199" y="4514"/>
                    <a:pt x="11199" y="4527"/>
                  </a:cubicBezTo>
                  <a:cubicBezTo>
                    <a:pt x="11206" y="4534"/>
                    <a:pt x="11212" y="4540"/>
                    <a:pt x="11225" y="4547"/>
                  </a:cubicBezTo>
                  <a:cubicBezTo>
                    <a:pt x="11232" y="4553"/>
                    <a:pt x="11238" y="4566"/>
                    <a:pt x="11238" y="4586"/>
                  </a:cubicBezTo>
                  <a:cubicBezTo>
                    <a:pt x="11238" y="4605"/>
                    <a:pt x="11245" y="4631"/>
                    <a:pt x="11258" y="4651"/>
                  </a:cubicBezTo>
                  <a:cubicBezTo>
                    <a:pt x="11264" y="4670"/>
                    <a:pt x="11284" y="4703"/>
                    <a:pt x="11303" y="4742"/>
                  </a:cubicBezTo>
                  <a:cubicBezTo>
                    <a:pt x="11316" y="4781"/>
                    <a:pt x="11310" y="4820"/>
                    <a:pt x="11297" y="4853"/>
                  </a:cubicBezTo>
                  <a:cubicBezTo>
                    <a:pt x="11290" y="4866"/>
                    <a:pt x="11277" y="4885"/>
                    <a:pt x="11264" y="4905"/>
                  </a:cubicBezTo>
                  <a:lnTo>
                    <a:pt x="11134" y="5087"/>
                  </a:lnTo>
                  <a:lnTo>
                    <a:pt x="11082" y="5132"/>
                  </a:lnTo>
                  <a:lnTo>
                    <a:pt x="11030" y="5158"/>
                  </a:lnTo>
                  <a:lnTo>
                    <a:pt x="10985" y="5197"/>
                  </a:lnTo>
                  <a:cubicBezTo>
                    <a:pt x="10952" y="5224"/>
                    <a:pt x="10920" y="5238"/>
                    <a:pt x="10883" y="5238"/>
                  </a:cubicBezTo>
                  <a:cubicBezTo>
                    <a:pt x="10876" y="5238"/>
                    <a:pt x="10869" y="5237"/>
                    <a:pt x="10861" y="5236"/>
                  </a:cubicBezTo>
                  <a:lnTo>
                    <a:pt x="10848" y="5236"/>
                  </a:lnTo>
                  <a:cubicBezTo>
                    <a:pt x="10861" y="5275"/>
                    <a:pt x="10868" y="5308"/>
                    <a:pt x="10868" y="5347"/>
                  </a:cubicBezTo>
                  <a:cubicBezTo>
                    <a:pt x="10868" y="5360"/>
                    <a:pt x="10861" y="5386"/>
                    <a:pt x="10848" y="5425"/>
                  </a:cubicBezTo>
                  <a:cubicBezTo>
                    <a:pt x="10835" y="5464"/>
                    <a:pt x="10796" y="5542"/>
                    <a:pt x="10737" y="5652"/>
                  </a:cubicBezTo>
                  <a:cubicBezTo>
                    <a:pt x="10705" y="5711"/>
                    <a:pt x="10685" y="5744"/>
                    <a:pt x="10666" y="5757"/>
                  </a:cubicBezTo>
                  <a:cubicBezTo>
                    <a:pt x="10653" y="5763"/>
                    <a:pt x="10627" y="5783"/>
                    <a:pt x="10581" y="5802"/>
                  </a:cubicBezTo>
                  <a:lnTo>
                    <a:pt x="10529" y="5822"/>
                  </a:lnTo>
                  <a:cubicBezTo>
                    <a:pt x="10510" y="5835"/>
                    <a:pt x="10484" y="5841"/>
                    <a:pt x="10451" y="5841"/>
                  </a:cubicBezTo>
                  <a:cubicBezTo>
                    <a:pt x="10412" y="5854"/>
                    <a:pt x="10380" y="5861"/>
                    <a:pt x="10360" y="5861"/>
                  </a:cubicBezTo>
                  <a:lnTo>
                    <a:pt x="10302" y="5854"/>
                  </a:lnTo>
                  <a:cubicBezTo>
                    <a:pt x="10230" y="5854"/>
                    <a:pt x="10172" y="5848"/>
                    <a:pt x="10133" y="5841"/>
                  </a:cubicBezTo>
                  <a:lnTo>
                    <a:pt x="10133" y="5841"/>
                  </a:lnTo>
                  <a:cubicBezTo>
                    <a:pt x="10146" y="5867"/>
                    <a:pt x="10159" y="5900"/>
                    <a:pt x="10172" y="5932"/>
                  </a:cubicBezTo>
                  <a:cubicBezTo>
                    <a:pt x="10204" y="6043"/>
                    <a:pt x="10191" y="6179"/>
                    <a:pt x="10139" y="6348"/>
                  </a:cubicBezTo>
                  <a:cubicBezTo>
                    <a:pt x="10107" y="6459"/>
                    <a:pt x="10055" y="6550"/>
                    <a:pt x="9996" y="6621"/>
                  </a:cubicBezTo>
                  <a:cubicBezTo>
                    <a:pt x="9925" y="6713"/>
                    <a:pt x="9840" y="6765"/>
                    <a:pt x="9742" y="6784"/>
                  </a:cubicBezTo>
                  <a:cubicBezTo>
                    <a:pt x="9721" y="6787"/>
                    <a:pt x="9699" y="6788"/>
                    <a:pt x="9678" y="6788"/>
                  </a:cubicBezTo>
                  <a:cubicBezTo>
                    <a:pt x="9648" y="6788"/>
                    <a:pt x="9620" y="6785"/>
                    <a:pt x="9593" y="6778"/>
                  </a:cubicBezTo>
                  <a:lnTo>
                    <a:pt x="9593" y="6778"/>
                  </a:lnTo>
                  <a:cubicBezTo>
                    <a:pt x="9606" y="6797"/>
                    <a:pt x="9625" y="6823"/>
                    <a:pt x="9645" y="6849"/>
                  </a:cubicBezTo>
                  <a:cubicBezTo>
                    <a:pt x="9697" y="6953"/>
                    <a:pt x="9710" y="7044"/>
                    <a:pt x="9684" y="7122"/>
                  </a:cubicBezTo>
                  <a:cubicBezTo>
                    <a:pt x="9677" y="7148"/>
                    <a:pt x="9658" y="7187"/>
                    <a:pt x="9632" y="7233"/>
                  </a:cubicBezTo>
                  <a:cubicBezTo>
                    <a:pt x="9573" y="7311"/>
                    <a:pt x="9515" y="7369"/>
                    <a:pt x="9443" y="7395"/>
                  </a:cubicBezTo>
                  <a:cubicBezTo>
                    <a:pt x="9409" y="7410"/>
                    <a:pt x="9357" y="7417"/>
                    <a:pt x="9289" y="7417"/>
                  </a:cubicBezTo>
                  <a:cubicBezTo>
                    <a:pt x="9266" y="7417"/>
                    <a:pt x="9242" y="7417"/>
                    <a:pt x="9216" y="7415"/>
                  </a:cubicBezTo>
                  <a:lnTo>
                    <a:pt x="8936" y="7402"/>
                  </a:lnTo>
                  <a:cubicBezTo>
                    <a:pt x="8806" y="7402"/>
                    <a:pt x="8715" y="7402"/>
                    <a:pt x="8656" y="7421"/>
                  </a:cubicBezTo>
                  <a:cubicBezTo>
                    <a:pt x="8546" y="7441"/>
                    <a:pt x="8474" y="7493"/>
                    <a:pt x="8429" y="7571"/>
                  </a:cubicBezTo>
                  <a:cubicBezTo>
                    <a:pt x="8416" y="7591"/>
                    <a:pt x="8396" y="7623"/>
                    <a:pt x="8383" y="7669"/>
                  </a:cubicBezTo>
                  <a:cubicBezTo>
                    <a:pt x="8344" y="7792"/>
                    <a:pt x="8351" y="7883"/>
                    <a:pt x="8396" y="7948"/>
                  </a:cubicBezTo>
                  <a:cubicBezTo>
                    <a:pt x="8442" y="8000"/>
                    <a:pt x="8526" y="8033"/>
                    <a:pt x="8663" y="8046"/>
                  </a:cubicBezTo>
                  <a:cubicBezTo>
                    <a:pt x="8721" y="8046"/>
                    <a:pt x="8760" y="8046"/>
                    <a:pt x="8773" y="8039"/>
                  </a:cubicBezTo>
                  <a:cubicBezTo>
                    <a:pt x="8819" y="8020"/>
                    <a:pt x="8851" y="7987"/>
                    <a:pt x="8871" y="7942"/>
                  </a:cubicBezTo>
                  <a:lnTo>
                    <a:pt x="8903" y="7883"/>
                  </a:lnTo>
                  <a:lnTo>
                    <a:pt x="8910" y="7851"/>
                  </a:lnTo>
                  <a:cubicBezTo>
                    <a:pt x="8910" y="7838"/>
                    <a:pt x="8897" y="7818"/>
                    <a:pt x="8877" y="7792"/>
                  </a:cubicBezTo>
                  <a:cubicBezTo>
                    <a:pt x="8838" y="7740"/>
                    <a:pt x="8799" y="7714"/>
                    <a:pt x="8754" y="7708"/>
                  </a:cubicBezTo>
                  <a:cubicBezTo>
                    <a:pt x="8747" y="7706"/>
                    <a:pt x="8740" y="7705"/>
                    <a:pt x="8734" y="7705"/>
                  </a:cubicBezTo>
                  <a:cubicBezTo>
                    <a:pt x="8717" y="7705"/>
                    <a:pt x="8701" y="7711"/>
                    <a:pt x="8682" y="7721"/>
                  </a:cubicBezTo>
                  <a:cubicBezTo>
                    <a:pt x="8663" y="7740"/>
                    <a:pt x="8650" y="7760"/>
                    <a:pt x="8650" y="7786"/>
                  </a:cubicBezTo>
                  <a:cubicBezTo>
                    <a:pt x="8669" y="7786"/>
                    <a:pt x="8682" y="7799"/>
                    <a:pt x="8689" y="7818"/>
                  </a:cubicBezTo>
                  <a:cubicBezTo>
                    <a:pt x="8695" y="7838"/>
                    <a:pt x="8695" y="7851"/>
                    <a:pt x="8682" y="7864"/>
                  </a:cubicBezTo>
                  <a:cubicBezTo>
                    <a:pt x="8676" y="7883"/>
                    <a:pt x="8656" y="7890"/>
                    <a:pt x="8637" y="7896"/>
                  </a:cubicBezTo>
                  <a:cubicBezTo>
                    <a:pt x="8617" y="7896"/>
                    <a:pt x="8604" y="7890"/>
                    <a:pt x="8585" y="7883"/>
                  </a:cubicBezTo>
                  <a:cubicBezTo>
                    <a:pt x="8559" y="7864"/>
                    <a:pt x="8546" y="7838"/>
                    <a:pt x="8546" y="7792"/>
                  </a:cubicBezTo>
                  <a:cubicBezTo>
                    <a:pt x="8546" y="7760"/>
                    <a:pt x="8565" y="7727"/>
                    <a:pt x="8585" y="7695"/>
                  </a:cubicBezTo>
                  <a:cubicBezTo>
                    <a:pt x="8624" y="7643"/>
                    <a:pt x="8669" y="7617"/>
                    <a:pt x="8715" y="7610"/>
                  </a:cubicBezTo>
                  <a:cubicBezTo>
                    <a:pt x="8721" y="7609"/>
                    <a:pt x="8728" y="7609"/>
                    <a:pt x="8734" y="7609"/>
                  </a:cubicBezTo>
                  <a:cubicBezTo>
                    <a:pt x="8793" y="7609"/>
                    <a:pt x="8851" y="7635"/>
                    <a:pt x="8910" y="7688"/>
                  </a:cubicBezTo>
                  <a:cubicBezTo>
                    <a:pt x="8962" y="7734"/>
                    <a:pt x="8988" y="7779"/>
                    <a:pt x="9001" y="7831"/>
                  </a:cubicBezTo>
                  <a:cubicBezTo>
                    <a:pt x="9008" y="7903"/>
                    <a:pt x="8962" y="7987"/>
                    <a:pt x="8864" y="8085"/>
                  </a:cubicBezTo>
                  <a:cubicBezTo>
                    <a:pt x="8838" y="8111"/>
                    <a:pt x="8812" y="8130"/>
                    <a:pt x="8780" y="8143"/>
                  </a:cubicBezTo>
                  <a:cubicBezTo>
                    <a:pt x="8767" y="8143"/>
                    <a:pt x="8728" y="8143"/>
                    <a:pt x="8669" y="8130"/>
                  </a:cubicBezTo>
                  <a:cubicBezTo>
                    <a:pt x="8591" y="8130"/>
                    <a:pt x="8533" y="8124"/>
                    <a:pt x="8500" y="8117"/>
                  </a:cubicBezTo>
                  <a:cubicBezTo>
                    <a:pt x="8422" y="8098"/>
                    <a:pt x="8364" y="8065"/>
                    <a:pt x="8325" y="8007"/>
                  </a:cubicBezTo>
                  <a:lnTo>
                    <a:pt x="8325" y="8065"/>
                  </a:lnTo>
                  <a:cubicBezTo>
                    <a:pt x="8325" y="8176"/>
                    <a:pt x="8286" y="8273"/>
                    <a:pt x="8208" y="8371"/>
                  </a:cubicBezTo>
                  <a:cubicBezTo>
                    <a:pt x="8130" y="8462"/>
                    <a:pt x="8045" y="8521"/>
                    <a:pt x="7941" y="8540"/>
                  </a:cubicBezTo>
                  <a:cubicBezTo>
                    <a:pt x="7923" y="8545"/>
                    <a:pt x="7904" y="8547"/>
                    <a:pt x="7886" y="8547"/>
                  </a:cubicBezTo>
                  <a:cubicBezTo>
                    <a:pt x="7852" y="8547"/>
                    <a:pt x="7818" y="8540"/>
                    <a:pt x="7785" y="8527"/>
                  </a:cubicBezTo>
                  <a:cubicBezTo>
                    <a:pt x="7759" y="8521"/>
                    <a:pt x="7739" y="8508"/>
                    <a:pt x="7726" y="8501"/>
                  </a:cubicBezTo>
                  <a:cubicBezTo>
                    <a:pt x="7726" y="8651"/>
                    <a:pt x="7720" y="8794"/>
                    <a:pt x="7707" y="8924"/>
                  </a:cubicBezTo>
                  <a:cubicBezTo>
                    <a:pt x="8143" y="8865"/>
                    <a:pt x="8559" y="8709"/>
                    <a:pt x="8956" y="8449"/>
                  </a:cubicBezTo>
                  <a:cubicBezTo>
                    <a:pt x="9346" y="8195"/>
                    <a:pt x="9671" y="7870"/>
                    <a:pt x="9931" y="7473"/>
                  </a:cubicBezTo>
                  <a:lnTo>
                    <a:pt x="10191" y="7051"/>
                  </a:lnTo>
                  <a:cubicBezTo>
                    <a:pt x="10224" y="6999"/>
                    <a:pt x="10438" y="6667"/>
                    <a:pt x="10842" y="6062"/>
                  </a:cubicBezTo>
                  <a:cubicBezTo>
                    <a:pt x="11108" y="5665"/>
                    <a:pt x="11297" y="5327"/>
                    <a:pt x="11427" y="5041"/>
                  </a:cubicBezTo>
                  <a:cubicBezTo>
                    <a:pt x="11544" y="4774"/>
                    <a:pt x="11570" y="4560"/>
                    <a:pt x="11498" y="4397"/>
                  </a:cubicBezTo>
                  <a:cubicBezTo>
                    <a:pt x="11440" y="4254"/>
                    <a:pt x="11316" y="4150"/>
                    <a:pt x="11141" y="4098"/>
                  </a:cubicBezTo>
                  <a:cubicBezTo>
                    <a:pt x="11043" y="4067"/>
                    <a:pt x="10921" y="4049"/>
                    <a:pt x="10774" y="4049"/>
                  </a:cubicBezTo>
                  <a:close/>
                  <a:moveTo>
                    <a:pt x="5418" y="9688"/>
                  </a:moveTo>
                  <a:cubicBezTo>
                    <a:pt x="5425" y="9688"/>
                    <a:pt x="5434" y="9693"/>
                    <a:pt x="5444" y="9698"/>
                  </a:cubicBezTo>
                  <a:cubicBezTo>
                    <a:pt x="5476" y="9724"/>
                    <a:pt x="5502" y="9756"/>
                    <a:pt x="5528" y="9795"/>
                  </a:cubicBezTo>
                  <a:cubicBezTo>
                    <a:pt x="5535" y="9808"/>
                    <a:pt x="5541" y="9808"/>
                    <a:pt x="5541" y="9808"/>
                  </a:cubicBezTo>
                  <a:lnTo>
                    <a:pt x="5561" y="9808"/>
                  </a:lnTo>
                  <a:lnTo>
                    <a:pt x="5691" y="9743"/>
                  </a:lnTo>
                  <a:cubicBezTo>
                    <a:pt x="5704" y="9737"/>
                    <a:pt x="5715" y="9733"/>
                    <a:pt x="5726" y="9733"/>
                  </a:cubicBezTo>
                  <a:cubicBezTo>
                    <a:pt x="5736" y="9733"/>
                    <a:pt x="5746" y="9737"/>
                    <a:pt x="5756" y="9743"/>
                  </a:cubicBezTo>
                  <a:cubicBezTo>
                    <a:pt x="5762" y="9750"/>
                    <a:pt x="5762" y="9763"/>
                    <a:pt x="5762" y="9776"/>
                  </a:cubicBezTo>
                  <a:cubicBezTo>
                    <a:pt x="5756" y="9789"/>
                    <a:pt x="5749" y="9802"/>
                    <a:pt x="5736" y="9808"/>
                  </a:cubicBezTo>
                  <a:cubicBezTo>
                    <a:pt x="5730" y="9815"/>
                    <a:pt x="5710" y="9821"/>
                    <a:pt x="5665" y="9834"/>
                  </a:cubicBezTo>
                  <a:cubicBezTo>
                    <a:pt x="5645" y="9834"/>
                    <a:pt x="5619" y="9847"/>
                    <a:pt x="5593" y="9873"/>
                  </a:cubicBezTo>
                  <a:cubicBezTo>
                    <a:pt x="5567" y="9893"/>
                    <a:pt x="5554" y="9899"/>
                    <a:pt x="5554" y="9899"/>
                  </a:cubicBezTo>
                  <a:cubicBezTo>
                    <a:pt x="5552" y="9900"/>
                    <a:pt x="5549" y="9901"/>
                    <a:pt x="5546" y="9901"/>
                  </a:cubicBezTo>
                  <a:cubicBezTo>
                    <a:pt x="5529" y="9901"/>
                    <a:pt x="5513" y="9883"/>
                    <a:pt x="5496" y="9860"/>
                  </a:cubicBezTo>
                  <a:lnTo>
                    <a:pt x="5411" y="9743"/>
                  </a:lnTo>
                  <a:lnTo>
                    <a:pt x="5398" y="9711"/>
                  </a:lnTo>
                  <a:cubicBezTo>
                    <a:pt x="5398" y="9698"/>
                    <a:pt x="5405" y="9691"/>
                    <a:pt x="5411" y="9691"/>
                  </a:cubicBezTo>
                  <a:cubicBezTo>
                    <a:pt x="5413" y="9689"/>
                    <a:pt x="5415" y="9688"/>
                    <a:pt x="5418" y="9688"/>
                  </a:cubicBezTo>
                  <a:close/>
                  <a:moveTo>
                    <a:pt x="1307" y="9464"/>
                  </a:moveTo>
                  <a:cubicBezTo>
                    <a:pt x="1249" y="9535"/>
                    <a:pt x="1190" y="9581"/>
                    <a:pt x="1112" y="9613"/>
                  </a:cubicBezTo>
                  <a:cubicBezTo>
                    <a:pt x="1056" y="9641"/>
                    <a:pt x="1003" y="9654"/>
                    <a:pt x="950" y="9654"/>
                  </a:cubicBezTo>
                  <a:cubicBezTo>
                    <a:pt x="917" y="9654"/>
                    <a:pt x="885" y="9649"/>
                    <a:pt x="852" y="9639"/>
                  </a:cubicBezTo>
                  <a:cubicBezTo>
                    <a:pt x="819" y="9626"/>
                    <a:pt x="787" y="9607"/>
                    <a:pt x="754" y="9581"/>
                  </a:cubicBezTo>
                  <a:lnTo>
                    <a:pt x="728" y="9886"/>
                  </a:lnTo>
                  <a:lnTo>
                    <a:pt x="761" y="9925"/>
                  </a:lnTo>
                  <a:cubicBezTo>
                    <a:pt x="787" y="9951"/>
                    <a:pt x="826" y="9964"/>
                    <a:pt x="884" y="9971"/>
                  </a:cubicBezTo>
                  <a:lnTo>
                    <a:pt x="976" y="9990"/>
                  </a:lnTo>
                  <a:cubicBezTo>
                    <a:pt x="1021" y="10003"/>
                    <a:pt x="1060" y="10003"/>
                    <a:pt x="1086" y="10003"/>
                  </a:cubicBezTo>
                  <a:lnTo>
                    <a:pt x="1158" y="9990"/>
                  </a:lnTo>
                  <a:lnTo>
                    <a:pt x="1210" y="9990"/>
                  </a:lnTo>
                  <a:cubicBezTo>
                    <a:pt x="1229" y="9990"/>
                    <a:pt x="1242" y="9984"/>
                    <a:pt x="1255" y="9977"/>
                  </a:cubicBezTo>
                  <a:lnTo>
                    <a:pt x="1281" y="9971"/>
                  </a:lnTo>
                  <a:cubicBezTo>
                    <a:pt x="1288" y="9925"/>
                    <a:pt x="1294" y="9873"/>
                    <a:pt x="1307" y="9828"/>
                  </a:cubicBezTo>
                  <a:cubicBezTo>
                    <a:pt x="1340" y="9665"/>
                    <a:pt x="1340" y="9548"/>
                    <a:pt x="1307" y="9470"/>
                  </a:cubicBezTo>
                  <a:lnTo>
                    <a:pt x="1307" y="9464"/>
                  </a:lnTo>
                  <a:close/>
                  <a:moveTo>
                    <a:pt x="4822" y="9756"/>
                  </a:moveTo>
                  <a:cubicBezTo>
                    <a:pt x="4826" y="9756"/>
                    <a:pt x="4830" y="9758"/>
                    <a:pt x="4832" y="9763"/>
                  </a:cubicBezTo>
                  <a:cubicBezTo>
                    <a:pt x="4845" y="9769"/>
                    <a:pt x="4845" y="9782"/>
                    <a:pt x="4852" y="9802"/>
                  </a:cubicBezTo>
                  <a:lnTo>
                    <a:pt x="4858" y="9821"/>
                  </a:lnTo>
                  <a:lnTo>
                    <a:pt x="4865" y="9854"/>
                  </a:lnTo>
                  <a:cubicBezTo>
                    <a:pt x="4865" y="9867"/>
                    <a:pt x="4865" y="9880"/>
                    <a:pt x="4871" y="9886"/>
                  </a:cubicBezTo>
                  <a:cubicBezTo>
                    <a:pt x="4878" y="9893"/>
                    <a:pt x="4891" y="9912"/>
                    <a:pt x="4917" y="9951"/>
                  </a:cubicBezTo>
                  <a:cubicBezTo>
                    <a:pt x="4930" y="9977"/>
                    <a:pt x="4943" y="9997"/>
                    <a:pt x="4943" y="10016"/>
                  </a:cubicBezTo>
                  <a:lnTo>
                    <a:pt x="4956" y="10049"/>
                  </a:lnTo>
                  <a:cubicBezTo>
                    <a:pt x="4962" y="10068"/>
                    <a:pt x="4982" y="10088"/>
                    <a:pt x="5014" y="10114"/>
                  </a:cubicBezTo>
                  <a:cubicBezTo>
                    <a:pt x="5021" y="10120"/>
                    <a:pt x="5021" y="10127"/>
                    <a:pt x="5021" y="10140"/>
                  </a:cubicBezTo>
                  <a:cubicBezTo>
                    <a:pt x="5021" y="10159"/>
                    <a:pt x="5014" y="10166"/>
                    <a:pt x="4988" y="10166"/>
                  </a:cubicBezTo>
                  <a:cubicBezTo>
                    <a:pt x="4975" y="10166"/>
                    <a:pt x="4962" y="10159"/>
                    <a:pt x="4943" y="10146"/>
                  </a:cubicBezTo>
                  <a:cubicBezTo>
                    <a:pt x="4917" y="10120"/>
                    <a:pt x="4897" y="10088"/>
                    <a:pt x="4884" y="10049"/>
                  </a:cubicBezTo>
                  <a:lnTo>
                    <a:pt x="4865" y="9990"/>
                  </a:lnTo>
                  <a:lnTo>
                    <a:pt x="4800" y="9886"/>
                  </a:lnTo>
                  <a:lnTo>
                    <a:pt x="4689" y="10062"/>
                  </a:lnTo>
                  <a:lnTo>
                    <a:pt x="4637" y="10185"/>
                  </a:lnTo>
                  <a:lnTo>
                    <a:pt x="4618" y="10263"/>
                  </a:lnTo>
                  <a:cubicBezTo>
                    <a:pt x="4611" y="10309"/>
                    <a:pt x="4605" y="10329"/>
                    <a:pt x="4598" y="10342"/>
                  </a:cubicBezTo>
                  <a:cubicBezTo>
                    <a:pt x="4592" y="10342"/>
                    <a:pt x="4579" y="10342"/>
                    <a:pt x="4572" y="10329"/>
                  </a:cubicBezTo>
                  <a:lnTo>
                    <a:pt x="4566" y="10309"/>
                  </a:lnTo>
                  <a:cubicBezTo>
                    <a:pt x="4559" y="10244"/>
                    <a:pt x="4566" y="10185"/>
                    <a:pt x="4592" y="10120"/>
                  </a:cubicBezTo>
                  <a:lnTo>
                    <a:pt x="4598" y="10088"/>
                  </a:lnTo>
                  <a:lnTo>
                    <a:pt x="4631" y="10016"/>
                  </a:lnTo>
                  <a:cubicBezTo>
                    <a:pt x="4644" y="9984"/>
                    <a:pt x="4663" y="9958"/>
                    <a:pt x="4683" y="9925"/>
                  </a:cubicBezTo>
                  <a:cubicBezTo>
                    <a:pt x="4722" y="9873"/>
                    <a:pt x="4748" y="9828"/>
                    <a:pt x="4767" y="9802"/>
                  </a:cubicBezTo>
                  <a:cubicBezTo>
                    <a:pt x="4774" y="9782"/>
                    <a:pt x="4787" y="9769"/>
                    <a:pt x="4793" y="9769"/>
                  </a:cubicBezTo>
                  <a:cubicBezTo>
                    <a:pt x="4805" y="9761"/>
                    <a:pt x="4815" y="9756"/>
                    <a:pt x="4822" y="9756"/>
                  </a:cubicBezTo>
                  <a:close/>
                  <a:moveTo>
                    <a:pt x="6042" y="10153"/>
                  </a:moveTo>
                  <a:cubicBezTo>
                    <a:pt x="6048" y="10153"/>
                    <a:pt x="6055" y="10153"/>
                    <a:pt x="6055" y="10159"/>
                  </a:cubicBezTo>
                  <a:lnTo>
                    <a:pt x="6048" y="10172"/>
                  </a:lnTo>
                  <a:cubicBezTo>
                    <a:pt x="6029" y="10198"/>
                    <a:pt x="5996" y="10224"/>
                    <a:pt x="5951" y="10250"/>
                  </a:cubicBezTo>
                  <a:cubicBezTo>
                    <a:pt x="5925" y="10263"/>
                    <a:pt x="5886" y="10283"/>
                    <a:pt x="5827" y="10302"/>
                  </a:cubicBezTo>
                  <a:lnTo>
                    <a:pt x="5964" y="10524"/>
                  </a:lnTo>
                  <a:cubicBezTo>
                    <a:pt x="5977" y="10537"/>
                    <a:pt x="5983" y="10550"/>
                    <a:pt x="5983" y="10569"/>
                  </a:cubicBezTo>
                  <a:cubicBezTo>
                    <a:pt x="5983" y="10582"/>
                    <a:pt x="5977" y="10589"/>
                    <a:pt x="5970" y="10595"/>
                  </a:cubicBezTo>
                  <a:cubicBezTo>
                    <a:pt x="5964" y="10602"/>
                    <a:pt x="5951" y="10602"/>
                    <a:pt x="5944" y="10602"/>
                  </a:cubicBezTo>
                  <a:cubicBezTo>
                    <a:pt x="5938" y="10602"/>
                    <a:pt x="5925" y="10595"/>
                    <a:pt x="5899" y="10576"/>
                  </a:cubicBezTo>
                  <a:cubicBezTo>
                    <a:pt x="5860" y="10517"/>
                    <a:pt x="5827" y="10465"/>
                    <a:pt x="5808" y="10426"/>
                  </a:cubicBezTo>
                  <a:lnTo>
                    <a:pt x="5769" y="10355"/>
                  </a:lnTo>
                  <a:cubicBezTo>
                    <a:pt x="5736" y="10322"/>
                    <a:pt x="5723" y="10302"/>
                    <a:pt x="5730" y="10289"/>
                  </a:cubicBezTo>
                  <a:cubicBezTo>
                    <a:pt x="5730" y="10270"/>
                    <a:pt x="5749" y="10263"/>
                    <a:pt x="5782" y="10257"/>
                  </a:cubicBezTo>
                  <a:cubicBezTo>
                    <a:pt x="5860" y="10231"/>
                    <a:pt x="5944" y="10198"/>
                    <a:pt x="6029" y="10159"/>
                  </a:cubicBezTo>
                  <a:cubicBezTo>
                    <a:pt x="6029" y="10153"/>
                    <a:pt x="6035" y="10153"/>
                    <a:pt x="6042" y="10153"/>
                  </a:cubicBezTo>
                  <a:close/>
                  <a:moveTo>
                    <a:pt x="728" y="9932"/>
                  </a:moveTo>
                  <a:lnTo>
                    <a:pt x="689" y="10478"/>
                  </a:lnTo>
                  <a:lnTo>
                    <a:pt x="715" y="10543"/>
                  </a:lnTo>
                  <a:lnTo>
                    <a:pt x="741" y="10569"/>
                  </a:lnTo>
                  <a:cubicBezTo>
                    <a:pt x="761" y="10582"/>
                    <a:pt x="793" y="10595"/>
                    <a:pt x="839" y="10615"/>
                  </a:cubicBezTo>
                  <a:lnTo>
                    <a:pt x="917" y="10641"/>
                  </a:lnTo>
                  <a:lnTo>
                    <a:pt x="1132" y="10641"/>
                  </a:lnTo>
                  <a:lnTo>
                    <a:pt x="1197" y="10634"/>
                  </a:lnTo>
                  <a:lnTo>
                    <a:pt x="1210" y="10634"/>
                  </a:lnTo>
                  <a:cubicBezTo>
                    <a:pt x="1216" y="10439"/>
                    <a:pt x="1242" y="10237"/>
                    <a:pt x="1275" y="10042"/>
                  </a:cubicBezTo>
                  <a:lnTo>
                    <a:pt x="1275" y="10042"/>
                  </a:lnTo>
                  <a:lnTo>
                    <a:pt x="1112" y="10049"/>
                  </a:lnTo>
                  <a:cubicBezTo>
                    <a:pt x="1105" y="10051"/>
                    <a:pt x="1095" y="10052"/>
                    <a:pt x="1084" y="10052"/>
                  </a:cubicBezTo>
                  <a:cubicBezTo>
                    <a:pt x="1057" y="10052"/>
                    <a:pt x="1020" y="10047"/>
                    <a:pt x="969" y="10042"/>
                  </a:cubicBezTo>
                  <a:lnTo>
                    <a:pt x="845" y="10016"/>
                  </a:lnTo>
                  <a:lnTo>
                    <a:pt x="806" y="10003"/>
                  </a:lnTo>
                  <a:lnTo>
                    <a:pt x="774" y="9990"/>
                  </a:lnTo>
                  <a:lnTo>
                    <a:pt x="761" y="9971"/>
                  </a:lnTo>
                  <a:cubicBezTo>
                    <a:pt x="748" y="9958"/>
                    <a:pt x="735" y="9945"/>
                    <a:pt x="728" y="9932"/>
                  </a:cubicBezTo>
                  <a:close/>
                  <a:moveTo>
                    <a:pt x="1197" y="10706"/>
                  </a:moveTo>
                  <a:cubicBezTo>
                    <a:pt x="1197" y="10708"/>
                    <a:pt x="1196" y="10710"/>
                    <a:pt x="1196" y="10712"/>
                  </a:cubicBezTo>
                  <a:lnTo>
                    <a:pt x="1196" y="10712"/>
                  </a:lnTo>
                  <a:lnTo>
                    <a:pt x="1197" y="10712"/>
                  </a:lnTo>
                  <a:cubicBezTo>
                    <a:pt x="1197" y="10712"/>
                    <a:pt x="1197" y="10706"/>
                    <a:pt x="1197" y="10706"/>
                  </a:cubicBezTo>
                  <a:close/>
                  <a:moveTo>
                    <a:pt x="5252" y="9703"/>
                  </a:moveTo>
                  <a:cubicBezTo>
                    <a:pt x="5271" y="9703"/>
                    <a:pt x="5287" y="9710"/>
                    <a:pt x="5300" y="9724"/>
                  </a:cubicBezTo>
                  <a:lnTo>
                    <a:pt x="5326" y="9782"/>
                  </a:lnTo>
                  <a:cubicBezTo>
                    <a:pt x="5339" y="9808"/>
                    <a:pt x="5359" y="9841"/>
                    <a:pt x="5398" y="9880"/>
                  </a:cubicBezTo>
                  <a:cubicBezTo>
                    <a:pt x="5437" y="9919"/>
                    <a:pt x="5457" y="9951"/>
                    <a:pt x="5470" y="9977"/>
                  </a:cubicBezTo>
                  <a:cubicBezTo>
                    <a:pt x="5561" y="9964"/>
                    <a:pt x="5645" y="9925"/>
                    <a:pt x="5717" y="9873"/>
                  </a:cubicBezTo>
                  <a:cubicBezTo>
                    <a:pt x="5749" y="9847"/>
                    <a:pt x="5769" y="9834"/>
                    <a:pt x="5782" y="9828"/>
                  </a:cubicBezTo>
                  <a:cubicBezTo>
                    <a:pt x="5798" y="9821"/>
                    <a:pt x="5813" y="9818"/>
                    <a:pt x="5826" y="9818"/>
                  </a:cubicBezTo>
                  <a:cubicBezTo>
                    <a:pt x="5839" y="9818"/>
                    <a:pt x="5850" y="9821"/>
                    <a:pt x="5860" y="9828"/>
                  </a:cubicBezTo>
                  <a:cubicBezTo>
                    <a:pt x="5879" y="9834"/>
                    <a:pt x="5892" y="9854"/>
                    <a:pt x="5905" y="9873"/>
                  </a:cubicBezTo>
                  <a:cubicBezTo>
                    <a:pt x="5912" y="9893"/>
                    <a:pt x="5918" y="9912"/>
                    <a:pt x="5931" y="9938"/>
                  </a:cubicBezTo>
                  <a:lnTo>
                    <a:pt x="5964" y="9997"/>
                  </a:lnTo>
                  <a:cubicBezTo>
                    <a:pt x="5977" y="10029"/>
                    <a:pt x="5977" y="10049"/>
                    <a:pt x="5964" y="10062"/>
                  </a:cubicBezTo>
                  <a:cubicBezTo>
                    <a:pt x="5957" y="10075"/>
                    <a:pt x="5951" y="10081"/>
                    <a:pt x="5944" y="10088"/>
                  </a:cubicBezTo>
                  <a:lnTo>
                    <a:pt x="5912" y="10107"/>
                  </a:lnTo>
                  <a:cubicBezTo>
                    <a:pt x="5892" y="10114"/>
                    <a:pt x="5866" y="10133"/>
                    <a:pt x="5834" y="10159"/>
                  </a:cubicBezTo>
                  <a:cubicBezTo>
                    <a:pt x="5795" y="10192"/>
                    <a:pt x="5730" y="10224"/>
                    <a:pt x="5639" y="10257"/>
                  </a:cubicBezTo>
                  <a:cubicBezTo>
                    <a:pt x="5665" y="10302"/>
                    <a:pt x="5691" y="10355"/>
                    <a:pt x="5710" y="10420"/>
                  </a:cubicBezTo>
                  <a:lnTo>
                    <a:pt x="5736" y="10511"/>
                  </a:lnTo>
                  <a:cubicBezTo>
                    <a:pt x="5749" y="10550"/>
                    <a:pt x="5749" y="10576"/>
                    <a:pt x="5749" y="10589"/>
                  </a:cubicBezTo>
                  <a:cubicBezTo>
                    <a:pt x="5736" y="10608"/>
                    <a:pt x="5717" y="10628"/>
                    <a:pt x="5684" y="10641"/>
                  </a:cubicBezTo>
                  <a:cubicBezTo>
                    <a:pt x="5645" y="10654"/>
                    <a:pt x="5619" y="10660"/>
                    <a:pt x="5600" y="10673"/>
                  </a:cubicBezTo>
                  <a:cubicBezTo>
                    <a:pt x="5580" y="10686"/>
                    <a:pt x="5561" y="10693"/>
                    <a:pt x="5554" y="10699"/>
                  </a:cubicBezTo>
                  <a:cubicBezTo>
                    <a:pt x="5535" y="10712"/>
                    <a:pt x="5515" y="10712"/>
                    <a:pt x="5502" y="10712"/>
                  </a:cubicBezTo>
                  <a:cubicBezTo>
                    <a:pt x="5476" y="10712"/>
                    <a:pt x="5457" y="10693"/>
                    <a:pt x="5424" y="10654"/>
                  </a:cubicBezTo>
                  <a:cubicBezTo>
                    <a:pt x="5359" y="10563"/>
                    <a:pt x="5320" y="10498"/>
                    <a:pt x="5313" y="10446"/>
                  </a:cubicBezTo>
                  <a:cubicBezTo>
                    <a:pt x="5313" y="10420"/>
                    <a:pt x="5307" y="10400"/>
                    <a:pt x="5294" y="10400"/>
                  </a:cubicBezTo>
                  <a:cubicBezTo>
                    <a:pt x="5287" y="10400"/>
                    <a:pt x="5281" y="10400"/>
                    <a:pt x="5261" y="10407"/>
                  </a:cubicBezTo>
                  <a:lnTo>
                    <a:pt x="5053" y="10524"/>
                  </a:lnTo>
                  <a:cubicBezTo>
                    <a:pt x="5001" y="10556"/>
                    <a:pt x="4962" y="10576"/>
                    <a:pt x="4943" y="10595"/>
                  </a:cubicBezTo>
                  <a:cubicBezTo>
                    <a:pt x="4917" y="10615"/>
                    <a:pt x="4897" y="10628"/>
                    <a:pt x="4891" y="10628"/>
                  </a:cubicBezTo>
                  <a:cubicBezTo>
                    <a:pt x="4884" y="10630"/>
                    <a:pt x="4877" y="10632"/>
                    <a:pt x="4870" y="10632"/>
                  </a:cubicBezTo>
                  <a:cubicBezTo>
                    <a:pt x="4844" y="10632"/>
                    <a:pt x="4816" y="10613"/>
                    <a:pt x="4780" y="10582"/>
                  </a:cubicBezTo>
                  <a:cubicBezTo>
                    <a:pt x="4728" y="10524"/>
                    <a:pt x="4709" y="10485"/>
                    <a:pt x="4715" y="10452"/>
                  </a:cubicBezTo>
                  <a:cubicBezTo>
                    <a:pt x="4722" y="10426"/>
                    <a:pt x="4741" y="10400"/>
                    <a:pt x="4780" y="10381"/>
                  </a:cubicBezTo>
                  <a:lnTo>
                    <a:pt x="5177" y="10114"/>
                  </a:lnTo>
                  <a:lnTo>
                    <a:pt x="5047" y="9886"/>
                  </a:lnTo>
                  <a:cubicBezTo>
                    <a:pt x="5027" y="9847"/>
                    <a:pt x="5021" y="9821"/>
                    <a:pt x="5040" y="9802"/>
                  </a:cubicBezTo>
                  <a:cubicBezTo>
                    <a:pt x="5040" y="9795"/>
                    <a:pt x="5060" y="9782"/>
                    <a:pt x="5092" y="9776"/>
                  </a:cubicBezTo>
                  <a:cubicBezTo>
                    <a:pt x="5118" y="9763"/>
                    <a:pt x="5151" y="9743"/>
                    <a:pt x="5196" y="9717"/>
                  </a:cubicBezTo>
                  <a:cubicBezTo>
                    <a:pt x="5218" y="9708"/>
                    <a:pt x="5236" y="9703"/>
                    <a:pt x="5252" y="9703"/>
                  </a:cubicBezTo>
                  <a:close/>
                  <a:moveTo>
                    <a:pt x="5219" y="10508"/>
                  </a:moveTo>
                  <a:cubicBezTo>
                    <a:pt x="5222" y="10508"/>
                    <a:pt x="5226" y="10509"/>
                    <a:pt x="5229" y="10511"/>
                  </a:cubicBezTo>
                  <a:cubicBezTo>
                    <a:pt x="5242" y="10517"/>
                    <a:pt x="5248" y="10524"/>
                    <a:pt x="5255" y="10543"/>
                  </a:cubicBezTo>
                  <a:cubicBezTo>
                    <a:pt x="5274" y="10602"/>
                    <a:pt x="5307" y="10654"/>
                    <a:pt x="5352" y="10706"/>
                  </a:cubicBezTo>
                  <a:cubicBezTo>
                    <a:pt x="5372" y="10725"/>
                    <a:pt x="5379" y="10745"/>
                    <a:pt x="5372" y="10758"/>
                  </a:cubicBezTo>
                  <a:cubicBezTo>
                    <a:pt x="5368" y="10770"/>
                    <a:pt x="5361" y="10778"/>
                    <a:pt x="5350" y="10778"/>
                  </a:cubicBezTo>
                  <a:cubicBezTo>
                    <a:pt x="5343" y="10778"/>
                    <a:pt x="5336" y="10775"/>
                    <a:pt x="5326" y="10771"/>
                  </a:cubicBezTo>
                  <a:cubicBezTo>
                    <a:pt x="5313" y="10764"/>
                    <a:pt x="5300" y="10751"/>
                    <a:pt x="5287" y="10732"/>
                  </a:cubicBezTo>
                  <a:lnTo>
                    <a:pt x="5203" y="10595"/>
                  </a:lnTo>
                  <a:lnTo>
                    <a:pt x="5040" y="10699"/>
                  </a:lnTo>
                  <a:cubicBezTo>
                    <a:pt x="4997" y="10726"/>
                    <a:pt x="4963" y="10740"/>
                    <a:pt x="4934" y="10740"/>
                  </a:cubicBezTo>
                  <a:cubicBezTo>
                    <a:pt x="4928" y="10740"/>
                    <a:pt x="4922" y="10739"/>
                    <a:pt x="4917" y="10738"/>
                  </a:cubicBezTo>
                  <a:cubicBezTo>
                    <a:pt x="4910" y="10719"/>
                    <a:pt x="4930" y="10699"/>
                    <a:pt x="4962" y="10680"/>
                  </a:cubicBezTo>
                  <a:cubicBezTo>
                    <a:pt x="5040" y="10641"/>
                    <a:pt x="5112" y="10589"/>
                    <a:pt x="5177" y="10530"/>
                  </a:cubicBezTo>
                  <a:cubicBezTo>
                    <a:pt x="5196" y="10515"/>
                    <a:pt x="5209" y="10508"/>
                    <a:pt x="5219" y="10508"/>
                  </a:cubicBezTo>
                  <a:close/>
                  <a:moveTo>
                    <a:pt x="5294" y="9558"/>
                  </a:moveTo>
                  <a:cubicBezTo>
                    <a:pt x="5284" y="9558"/>
                    <a:pt x="5273" y="9559"/>
                    <a:pt x="5261" y="9561"/>
                  </a:cubicBezTo>
                  <a:cubicBezTo>
                    <a:pt x="5079" y="9568"/>
                    <a:pt x="4910" y="9633"/>
                    <a:pt x="4754" y="9743"/>
                  </a:cubicBezTo>
                  <a:cubicBezTo>
                    <a:pt x="4605" y="9860"/>
                    <a:pt x="4494" y="9997"/>
                    <a:pt x="4435" y="10172"/>
                  </a:cubicBezTo>
                  <a:cubicBezTo>
                    <a:pt x="4429" y="10198"/>
                    <a:pt x="4416" y="10224"/>
                    <a:pt x="4409" y="10250"/>
                  </a:cubicBezTo>
                  <a:cubicBezTo>
                    <a:pt x="4416" y="10250"/>
                    <a:pt x="4416" y="10257"/>
                    <a:pt x="4422" y="10257"/>
                  </a:cubicBezTo>
                  <a:cubicBezTo>
                    <a:pt x="4435" y="10276"/>
                    <a:pt x="4435" y="10296"/>
                    <a:pt x="4429" y="10322"/>
                  </a:cubicBezTo>
                  <a:cubicBezTo>
                    <a:pt x="4429" y="10413"/>
                    <a:pt x="4442" y="10491"/>
                    <a:pt x="4475" y="10563"/>
                  </a:cubicBezTo>
                  <a:cubicBezTo>
                    <a:pt x="4494" y="10602"/>
                    <a:pt x="4507" y="10628"/>
                    <a:pt x="4527" y="10647"/>
                  </a:cubicBezTo>
                  <a:cubicBezTo>
                    <a:pt x="4533" y="10654"/>
                    <a:pt x="4559" y="10686"/>
                    <a:pt x="4618" y="10738"/>
                  </a:cubicBezTo>
                  <a:cubicBezTo>
                    <a:pt x="4676" y="10784"/>
                    <a:pt x="4722" y="10810"/>
                    <a:pt x="4754" y="10829"/>
                  </a:cubicBezTo>
                  <a:cubicBezTo>
                    <a:pt x="4800" y="10849"/>
                    <a:pt x="4865" y="10868"/>
                    <a:pt x="4949" y="10888"/>
                  </a:cubicBezTo>
                  <a:cubicBezTo>
                    <a:pt x="5105" y="10927"/>
                    <a:pt x="5222" y="10946"/>
                    <a:pt x="5307" y="10946"/>
                  </a:cubicBezTo>
                  <a:cubicBezTo>
                    <a:pt x="5320" y="10948"/>
                    <a:pt x="5336" y="10949"/>
                    <a:pt x="5354" y="10949"/>
                  </a:cubicBezTo>
                  <a:cubicBezTo>
                    <a:pt x="5397" y="10949"/>
                    <a:pt x="5453" y="10944"/>
                    <a:pt x="5522" y="10940"/>
                  </a:cubicBezTo>
                  <a:cubicBezTo>
                    <a:pt x="5619" y="10927"/>
                    <a:pt x="5678" y="10920"/>
                    <a:pt x="5704" y="10907"/>
                  </a:cubicBezTo>
                  <a:cubicBezTo>
                    <a:pt x="5866" y="10868"/>
                    <a:pt x="6029" y="10751"/>
                    <a:pt x="6191" y="10550"/>
                  </a:cubicBezTo>
                  <a:cubicBezTo>
                    <a:pt x="6224" y="10511"/>
                    <a:pt x="6243" y="10485"/>
                    <a:pt x="6256" y="10459"/>
                  </a:cubicBezTo>
                  <a:cubicBezTo>
                    <a:pt x="6256" y="10459"/>
                    <a:pt x="6263" y="10459"/>
                    <a:pt x="6263" y="10452"/>
                  </a:cubicBezTo>
                  <a:cubicBezTo>
                    <a:pt x="6270" y="10420"/>
                    <a:pt x="6276" y="10381"/>
                    <a:pt x="6283" y="10348"/>
                  </a:cubicBezTo>
                  <a:cubicBezTo>
                    <a:pt x="6302" y="10276"/>
                    <a:pt x="6302" y="10211"/>
                    <a:pt x="6296" y="10153"/>
                  </a:cubicBezTo>
                  <a:cubicBezTo>
                    <a:pt x="6289" y="10094"/>
                    <a:pt x="6263" y="10036"/>
                    <a:pt x="6217" y="9964"/>
                  </a:cubicBezTo>
                  <a:cubicBezTo>
                    <a:pt x="6152" y="9867"/>
                    <a:pt x="6068" y="9789"/>
                    <a:pt x="5964" y="9724"/>
                  </a:cubicBezTo>
                  <a:cubicBezTo>
                    <a:pt x="5860" y="9665"/>
                    <a:pt x="5749" y="9633"/>
                    <a:pt x="5632" y="9620"/>
                  </a:cubicBezTo>
                  <a:cubicBezTo>
                    <a:pt x="5522" y="9613"/>
                    <a:pt x="5457" y="9607"/>
                    <a:pt x="5424" y="9594"/>
                  </a:cubicBezTo>
                  <a:lnTo>
                    <a:pt x="5359" y="9568"/>
                  </a:lnTo>
                  <a:cubicBezTo>
                    <a:pt x="5341" y="9563"/>
                    <a:pt x="5319" y="9558"/>
                    <a:pt x="5294" y="9558"/>
                  </a:cubicBezTo>
                  <a:close/>
                  <a:moveTo>
                    <a:pt x="676" y="10576"/>
                  </a:moveTo>
                  <a:lnTo>
                    <a:pt x="637" y="11135"/>
                  </a:lnTo>
                  <a:lnTo>
                    <a:pt x="637" y="11167"/>
                  </a:lnTo>
                  <a:cubicBezTo>
                    <a:pt x="657" y="11187"/>
                    <a:pt x="676" y="11206"/>
                    <a:pt x="696" y="11213"/>
                  </a:cubicBezTo>
                  <a:cubicBezTo>
                    <a:pt x="715" y="11226"/>
                    <a:pt x="754" y="11246"/>
                    <a:pt x="806" y="11265"/>
                  </a:cubicBezTo>
                  <a:lnTo>
                    <a:pt x="865" y="11291"/>
                  </a:lnTo>
                  <a:lnTo>
                    <a:pt x="1034" y="11311"/>
                  </a:lnTo>
                  <a:lnTo>
                    <a:pt x="1060" y="11311"/>
                  </a:lnTo>
                  <a:cubicBezTo>
                    <a:pt x="1067" y="11311"/>
                    <a:pt x="1080" y="11304"/>
                    <a:pt x="1093" y="11298"/>
                  </a:cubicBezTo>
                  <a:cubicBezTo>
                    <a:pt x="1106" y="11291"/>
                    <a:pt x="1112" y="11291"/>
                    <a:pt x="1119" y="11291"/>
                  </a:cubicBezTo>
                  <a:lnTo>
                    <a:pt x="1138" y="11291"/>
                  </a:lnTo>
                  <a:lnTo>
                    <a:pt x="1145" y="11285"/>
                  </a:lnTo>
                  <a:cubicBezTo>
                    <a:pt x="1151" y="11285"/>
                    <a:pt x="1158" y="11291"/>
                    <a:pt x="1164" y="11291"/>
                  </a:cubicBezTo>
                  <a:cubicBezTo>
                    <a:pt x="1171" y="11272"/>
                    <a:pt x="1171" y="11246"/>
                    <a:pt x="1177" y="11226"/>
                  </a:cubicBezTo>
                  <a:cubicBezTo>
                    <a:pt x="1177" y="11200"/>
                    <a:pt x="1184" y="11148"/>
                    <a:pt x="1184" y="11070"/>
                  </a:cubicBezTo>
                  <a:cubicBezTo>
                    <a:pt x="1190" y="10949"/>
                    <a:pt x="1190" y="10833"/>
                    <a:pt x="1196" y="10712"/>
                  </a:cubicBezTo>
                  <a:lnTo>
                    <a:pt x="1196" y="10712"/>
                  </a:lnTo>
                  <a:lnTo>
                    <a:pt x="917" y="10706"/>
                  </a:lnTo>
                  <a:lnTo>
                    <a:pt x="839" y="10680"/>
                  </a:lnTo>
                  <a:cubicBezTo>
                    <a:pt x="806" y="10667"/>
                    <a:pt x="774" y="10654"/>
                    <a:pt x="754" y="10641"/>
                  </a:cubicBezTo>
                  <a:cubicBezTo>
                    <a:pt x="741" y="10641"/>
                    <a:pt x="728" y="10621"/>
                    <a:pt x="696" y="10602"/>
                  </a:cubicBezTo>
                  <a:lnTo>
                    <a:pt x="676" y="10576"/>
                  </a:lnTo>
                  <a:close/>
                  <a:moveTo>
                    <a:pt x="631" y="11252"/>
                  </a:moveTo>
                  <a:cubicBezTo>
                    <a:pt x="631" y="11298"/>
                    <a:pt x="637" y="11337"/>
                    <a:pt x="650" y="11369"/>
                  </a:cubicBezTo>
                  <a:cubicBezTo>
                    <a:pt x="650" y="11376"/>
                    <a:pt x="663" y="11395"/>
                    <a:pt x="676" y="11441"/>
                  </a:cubicBezTo>
                  <a:cubicBezTo>
                    <a:pt x="689" y="11467"/>
                    <a:pt x="696" y="11486"/>
                    <a:pt x="702" y="11506"/>
                  </a:cubicBezTo>
                  <a:cubicBezTo>
                    <a:pt x="702" y="11506"/>
                    <a:pt x="709" y="11506"/>
                    <a:pt x="709" y="11512"/>
                  </a:cubicBezTo>
                  <a:cubicBezTo>
                    <a:pt x="728" y="11519"/>
                    <a:pt x="741" y="11532"/>
                    <a:pt x="754" y="11551"/>
                  </a:cubicBezTo>
                  <a:cubicBezTo>
                    <a:pt x="787" y="11558"/>
                    <a:pt x="826" y="11558"/>
                    <a:pt x="865" y="11558"/>
                  </a:cubicBezTo>
                  <a:cubicBezTo>
                    <a:pt x="937" y="11558"/>
                    <a:pt x="982" y="11558"/>
                    <a:pt x="1002" y="11551"/>
                  </a:cubicBezTo>
                  <a:lnTo>
                    <a:pt x="1008" y="11551"/>
                  </a:lnTo>
                  <a:cubicBezTo>
                    <a:pt x="1015" y="11538"/>
                    <a:pt x="1015" y="11525"/>
                    <a:pt x="1021" y="11512"/>
                  </a:cubicBezTo>
                  <a:cubicBezTo>
                    <a:pt x="1034" y="11493"/>
                    <a:pt x="1047" y="11473"/>
                    <a:pt x="1073" y="11447"/>
                  </a:cubicBezTo>
                  <a:cubicBezTo>
                    <a:pt x="1093" y="11421"/>
                    <a:pt x="1112" y="11402"/>
                    <a:pt x="1119" y="11389"/>
                  </a:cubicBezTo>
                  <a:lnTo>
                    <a:pt x="1099" y="11376"/>
                  </a:lnTo>
                  <a:lnTo>
                    <a:pt x="1093" y="11376"/>
                  </a:lnTo>
                  <a:lnTo>
                    <a:pt x="1073" y="11382"/>
                  </a:lnTo>
                  <a:cubicBezTo>
                    <a:pt x="1041" y="11382"/>
                    <a:pt x="1021" y="11376"/>
                    <a:pt x="1008" y="11376"/>
                  </a:cubicBezTo>
                  <a:lnTo>
                    <a:pt x="976" y="11376"/>
                  </a:lnTo>
                  <a:lnTo>
                    <a:pt x="937" y="11369"/>
                  </a:lnTo>
                  <a:cubicBezTo>
                    <a:pt x="924" y="11369"/>
                    <a:pt x="904" y="11363"/>
                    <a:pt x="878" y="11363"/>
                  </a:cubicBezTo>
                  <a:cubicBezTo>
                    <a:pt x="858" y="11363"/>
                    <a:pt x="839" y="11356"/>
                    <a:pt x="826" y="11343"/>
                  </a:cubicBezTo>
                  <a:lnTo>
                    <a:pt x="787" y="11324"/>
                  </a:lnTo>
                  <a:cubicBezTo>
                    <a:pt x="761" y="11317"/>
                    <a:pt x="748" y="11317"/>
                    <a:pt x="735" y="11311"/>
                  </a:cubicBezTo>
                  <a:lnTo>
                    <a:pt x="715" y="11298"/>
                  </a:lnTo>
                  <a:lnTo>
                    <a:pt x="696" y="11291"/>
                  </a:lnTo>
                  <a:lnTo>
                    <a:pt x="631" y="11252"/>
                  </a:lnTo>
                  <a:close/>
                  <a:moveTo>
                    <a:pt x="767" y="11623"/>
                  </a:moveTo>
                  <a:cubicBezTo>
                    <a:pt x="767" y="11636"/>
                    <a:pt x="767" y="11655"/>
                    <a:pt x="767" y="11675"/>
                  </a:cubicBezTo>
                  <a:lnTo>
                    <a:pt x="722" y="12058"/>
                  </a:lnTo>
                  <a:cubicBezTo>
                    <a:pt x="728" y="12058"/>
                    <a:pt x="735" y="12065"/>
                    <a:pt x="741" y="12071"/>
                  </a:cubicBezTo>
                  <a:cubicBezTo>
                    <a:pt x="767" y="12084"/>
                    <a:pt x="800" y="12091"/>
                    <a:pt x="839" y="12097"/>
                  </a:cubicBezTo>
                  <a:lnTo>
                    <a:pt x="950" y="12097"/>
                  </a:lnTo>
                  <a:cubicBezTo>
                    <a:pt x="963" y="11941"/>
                    <a:pt x="976" y="11798"/>
                    <a:pt x="982" y="11668"/>
                  </a:cubicBezTo>
                  <a:cubicBezTo>
                    <a:pt x="989" y="11655"/>
                    <a:pt x="989" y="11642"/>
                    <a:pt x="989" y="11636"/>
                  </a:cubicBezTo>
                  <a:lnTo>
                    <a:pt x="826" y="11623"/>
                  </a:lnTo>
                  <a:close/>
                  <a:moveTo>
                    <a:pt x="715" y="12123"/>
                  </a:moveTo>
                  <a:lnTo>
                    <a:pt x="657" y="12683"/>
                  </a:lnTo>
                  <a:cubicBezTo>
                    <a:pt x="676" y="12689"/>
                    <a:pt x="696" y="12696"/>
                    <a:pt x="722" y="12702"/>
                  </a:cubicBezTo>
                  <a:cubicBezTo>
                    <a:pt x="741" y="12709"/>
                    <a:pt x="767" y="12715"/>
                    <a:pt x="806" y="12715"/>
                  </a:cubicBezTo>
                  <a:lnTo>
                    <a:pt x="898" y="12748"/>
                  </a:lnTo>
                  <a:cubicBezTo>
                    <a:pt x="898" y="12748"/>
                    <a:pt x="898" y="12748"/>
                    <a:pt x="904" y="12754"/>
                  </a:cubicBezTo>
                  <a:cubicBezTo>
                    <a:pt x="917" y="12533"/>
                    <a:pt x="930" y="12338"/>
                    <a:pt x="943" y="12156"/>
                  </a:cubicBezTo>
                  <a:cubicBezTo>
                    <a:pt x="930" y="12156"/>
                    <a:pt x="917" y="12163"/>
                    <a:pt x="904" y="12163"/>
                  </a:cubicBezTo>
                  <a:cubicBezTo>
                    <a:pt x="832" y="12163"/>
                    <a:pt x="774" y="12156"/>
                    <a:pt x="735" y="12136"/>
                  </a:cubicBezTo>
                  <a:cubicBezTo>
                    <a:pt x="728" y="12130"/>
                    <a:pt x="722" y="12123"/>
                    <a:pt x="715" y="12123"/>
                  </a:cubicBezTo>
                  <a:close/>
                  <a:moveTo>
                    <a:pt x="650" y="12761"/>
                  </a:moveTo>
                  <a:lnTo>
                    <a:pt x="592" y="13268"/>
                  </a:lnTo>
                  <a:lnTo>
                    <a:pt x="592" y="13275"/>
                  </a:lnTo>
                  <a:cubicBezTo>
                    <a:pt x="592" y="13281"/>
                    <a:pt x="592" y="13281"/>
                    <a:pt x="598" y="13281"/>
                  </a:cubicBezTo>
                  <a:cubicBezTo>
                    <a:pt x="611" y="13288"/>
                    <a:pt x="637" y="13301"/>
                    <a:pt x="670" y="13307"/>
                  </a:cubicBezTo>
                  <a:lnTo>
                    <a:pt x="728" y="13320"/>
                  </a:lnTo>
                  <a:lnTo>
                    <a:pt x="806" y="13327"/>
                  </a:lnTo>
                  <a:cubicBezTo>
                    <a:pt x="832" y="13327"/>
                    <a:pt x="852" y="13333"/>
                    <a:pt x="865" y="13340"/>
                  </a:cubicBezTo>
                  <a:lnTo>
                    <a:pt x="878" y="13145"/>
                  </a:lnTo>
                  <a:cubicBezTo>
                    <a:pt x="884" y="13021"/>
                    <a:pt x="891" y="12904"/>
                    <a:pt x="898" y="12793"/>
                  </a:cubicBezTo>
                  <a:lnTo>
                    <a:pt x="898" y="12793"/>
                  </a:lnTo>
                  <a:lnTo>
                    <a:pt x="878" y="12800"/>
                  </a:lnTo>
                  <a:cubicBezTo>
                    <a:pt x="839" y="12800"/>
                    <a:pt x="793" y="12793"/>
                    <a:pt x="741" y="12780"/>
                  </a:cubicBezTo>
                  <a:cubicBezTo>
                    <a:pt x="702" y="12774"/>
                    <a:pt x="670" y="12767"/>
                    <a:pt x="650" y="12761"/>
                  </a:cubicBezTo>
                  <a:close/>
                  <a:moveTo>
                    <a:pt x="585" y="13353"/>
                  </a:moveTo>
                  <a:cubicBezTo>
                    <a:pt x="553" y="13632"/>
                    <a:pt x="527" y="13840"/>
                    <a:pt x="507" y="13983"/>
                  </a:cubicBezTo>
                  <a:cubicBezTo>
                    <a:pt x="507" y="14003"/>
                    <a:pt x="501" y="14023"/>
                    <a:pt x="501" y="14042"/>
                  </a:cubicBezTo>
                  <a:cubicBezTo>
                    <a:pt x="527" y="14068"/>
                    <a:pt x="566" y="14094"/>
                    <a:pt x="605" y="14114"/>
                  </a:cubicBezTo>
                  <a:cubicBezTo>
                    <a:pt x="638" y="14126"/>
                    <a:pt x="675" y="14133"/>
                    <a:pt x="710" y="14133"/>
                  </a:cubicBezTo>
                  <a:cubicBezTo>
                    <a:pt x="730" y="14133"/>
                    <a:pt x="749" y="14131"/>
                    <a:pt x="767" y="14127"/>
                  </a:cubicBezTo>
                  <a:cubicBezTo>
                    <a:pt x="793" y="14127"/>
                    <a:pt x="813" y="14120"/>
                    <a:pt x="819" y="14120"/>
                  </a:cubicBezTo>
                  <a:lnTo>
                    <a:pt x="865" y="13379"/>
                  </a:lnTo>
                  <a:cubicBezTo>
                    <a:pt x="858" y="13379"/>
                    <a:pt x="852" y="13385"/>
                    <a:pt x="845" y="13385"/>
                  </a:cubicBezTo>
                  <a:cubicBezTo>
                    <a:pt x="832" y="13392"/>
                    <a:pt x="819" y="13392"/>
                    <a:pt x="793" y="13392"/>
                  </a:cubicBezTo>
                  <a:cubicBezTo>
                    <a:pt x="709" y="13392"/>
                    <a:pt x="637" y="13379"/>
                    <a:pt x="585" y="13353"/>
                  </a:cubicBezTo>
                  <a:close/>
                  <a:moveTo>
                    <a:pt x="488" y="14127"/>
                  </a:moveTo>
                  <a:cubicBezTo>
                    <a:pt x="455" y="14335"/>
                    <a:pt x="416" y="14523"/>
                    <a:pt x="371" y="14699"/>
                  </a:cubicBezTo>
                  <a:cubicBezTo>
                    <a:pt x="371" y="14712"/>
                    <a:pt x="364" y="14725"/>
                    <a:pt x="364" y="14731"/>
                  </a:cubicBezTo>
                  <a:cubicBezTo>
                    <a:pt x="377" y="14731"/>
                    <a:pt x="390" y="14731"/>
                    <a:pt x="403" y="14725"/>
                  </a:cubicBezTo>
                  <a:cubicBezTo>
                    <a:pt x="520" y="14718"/>
                    <a:pt x="650" y="14705"/>
                    <a:pt x="806" y="14705"/>
                  </a:cubicBezTo>
                  <a:cubicBezTo>
                    <a:pt x="793" y="14673"/>
                    <a:pt x="787" y="14634"/>
                    <a:pt x="793" y="14582"/>
                  </a:cubicBezTo>
                  <a:lnTo>
                    <a:pt x="819" y="14192"/>
                  </a:lnTo>
                  <a:lnTo>
                    <a:pt x="819" y="14192"/>
                  </a:lnTo>
                  <a:cubicBezTo>
                    <a:pt x="777" y="14201"/>
                    <a:pt x="738" y="14206"/>
                    <a:pt x="702" y="14206"/>
                  </a:cubicBezTo>
                  <a:cubicBezTo>
                    <a:pt x="665" y="14206"/>
                    <a:pt x="631" y="14201"/>
                    <a:pt x="598" y="14192"/>
                  </a:cubicBezTo>
                  <a:cubicBezTo>
                    <a:pt x="553" y="14172"/>
                    <a:pt x="520" y="14153"/>
                    <a:pt x="488" y="1412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0"/>
            <p:cNvSpPr/>
            <p:nvPr/>
          </p:nvSpPr>
          <p:spPr>
            <a:xfrm>
              <a:off x="-6866910" y="7742458"/>
              <a:ext cx="451665" cy="2311143"/>
            </a:xfrm>
            <a:custGeom>
              <a:avLst/>
              <a:gdLst/>
              <a:ahLst/>
              <a:cxnLst/>
              <a:rect l="l" t="t" r="r" b="b"/>
              <a:pathLst>
                <a:path w="5926" h="30323" extrusionOk="0">
                  <a:moveTo>
                    <a:pt x="3981" y="166"/>
                  </a:moveTo>
                  <a:cubicBezTo>
                    <a:pt x="3994" y="172"/>
                    <a:pt x="3994" y="179"/>
                    <a:pt x="3994" y="192"/>
                  </a:cubicBezTo>
                  <a:cubicBezTo>
                    <a:pt x="3994" y="205"/>
                    <a:pt x="3987" y="218"/>
                    <a:pt x="3981" y="218"/>
                  </a:cubicBezTo>
                  <a:cubicBezTo>
                    <a:pt x="3968" y="225"/>
                    <a:pt x="3948" y="231"/>
                    <a:pt x="3916" y="231"/>
                  </a:cubicBezTo>
                  <a:cubicBezTo>
                    <a:pt x="3831" y="231"/>
                    <a:pt x="3695" y="257"/>
                    <a:pt x="3506" y="316"/>
                  </a:cubicBezTo>
                  <a:lnTo>
                    <a:pt x="2953" y="524"/>
                  </a:lnTo>
                  <a:cubicBezTo>
                    <a:pt x="2791" y="595"/>
                    <a:pt x="2648" y="667"/>
                    <a:pt x="2531" y="745"/>
                  </a:cubicBezTo>
                  <a:cubicBezTo>
                    <a:pt x="2531" y="719"/>
                    <a:pt x="2550" y="699"/>
                    <a:pt x="2583" y="673"/>
                  </a:cubicBezTo>
                  <a:cubicBezTo>
                    <a:pt x="2745" y="563"/>
                    <a:pt x="2914" y="472"/>
                    <a:pt x="3096" y="400"/>
                  </a:cubicBezTo>
                  <a:cubicBezTo>
                    <a:pt x="3162" y="374"/>
                    <a:pt x="3318" y="322"/>
                    <a:pt x="3571" y="238"/>
                  </a:cubicBezTo>
                  <a:lnTo>
                    <a:pt x="3721" y="199"/>
                  </a:lnTo>
                  <a:cubicBezTo>
                    <a:pt x="3773" y="186"/>
                    <a:pt x="3851" y="172"/>
                    <a:pt x="3955" y="166"/>
                  </a:cubicBezTo>
                  <a:close/>
                  <a:moveTo>
                    <a:pt x="2066" y="1048"/>
                  </a:moveTo>
                  <a:cubicBezTo>
                    <a:pt x="2068" y="1048"/>
                    <a:pt x="2072" y="1049"/>
                    <a:pt x="2075" y="1050"/>
                  </a:cubicBezTo>
                  <a:cubicBezTo>
                    <a:pt x="2140" y="1063"/>
                    <a:pt x="2232" y="1076"/>
                    <a:pt x="2362" y="1103"/>
                  </a:cubicBezTo>
                  <a:cubicBezTo>
                    <a:pt x="2407" y="1109"/>
                    <a:pt x="2479" y="1122"/>
                    <a:pt x="2576" y="1142"/>
                  </a:cubicBezTo>
                  <a:lnTo>
                    <a:pt x="2882" y="1129"/>
                  </a:lnTo>
                  <a:cubicBezTo>
                    <a:pt x="2908" y="1142"/>
                    <a:pt x="2914" y="1155"/>
                    <a:pt x="2908" y="1174"/>
                  </a:cubicBezTo>
                  <a:cubicBezTo>
                    <a:pt x="2901" y="1187"/>
                    <a:pt x="2895" y="1194"/>
                    <a:pt x="2875" y="1194"/>
                  </a:cubicBezTo>
                  <a:lnTo>
                    <a:pt x="2830" y="1181"/>
                  </a:lnTo>
                  <a:cubicBezTo>
                    <a:pt x="2817" y="1177"/>
                    <a:pt x="2804" y="1176"/>
                    <a:pt x="2790" y="1176"/>
                  </a:cubicBezTo>
                  <a:cubicBezTo>
                    <a:pt x="2776" y="1176"/>
                    <a:pt x="2762" y="1177"/>
                    <a:pt x="2745" y="1181"/>
                  </a:cubicBezTo>
                  <a:cubicBezTo>
                    <a:pt x="2622" y="1181"/>
                    <a:pt x="2537" y="1181"/>
                    <a:pt x="2492" y="1174"/>
                  </a:cubicBezTo>
                  <a:lnTo>
                    <a:pt x="2153" y="1103"/>
                  </a:lnTo>
                  <a:cubicBezTo>
                    <a:pt x="2101" y="1089"/>
                    <a:pt x="2069" y="1076"/>
                    <a:pt x="2056" y="1057"/>
                  </a:cubicBezTo>
                  <a:cubicBezTo>
                    <a:pt x="2056" y="1052"/>
                    <a:pt x="2059" y="1048"/>
                    <a:pt x="2066" y="1048"/>
                  </a:cubicBezTo>
                  <a:close/>
                  <a:moveTo>
                    <a:pt x="3487" y="1116"/>
                  </a:moveTo>
                  <a:cubicBezTo>
                    <a:pt x="3643" y="1148"/>
                    <a:pt x="3760" y="1181"/>
                    <a:pt x="3838" y="1213"/>
                  </a:cubicBezTo>
                  <a:cubicBezTo>
                    <a:pt x="3890" y="1246"/>
                    <a:pt x="3961" y="1285"/>
                    <a:pt x="4046" y="1337"/>
                  </a:cubicBezTo>
                  <a:cubicBezTo>
                    <a:pt x="4118" y="1382"/>
                    <a:pt x="4170" y="1428"/>
                    <a:pt x="4209" y="1467"/>
                  </a:cubicBezTo>
                  <a:cubicBezTo>
                    <a:pt x="4241" y="1499"/>
                    <a:pt x="4261" y="1532"/>
                    <a:pt x="4274" y="1558"/>
                  </a:cubicBezTo>
                  <a:cubicBezTo>
                    <a:pt x="4280" y="1577"/>
                    <a:pt x="4287" y="1590"/>
                    <a:pt x="4287" y="1610"/>
                  </a:cubicBezTo>
                  <a:cubicBezTo>
                    <a:pt x="4287" y="1642"/>
                    <a:pt x="4261" y="1662"/>
                    <a:pt x="4209" y="1681"/>
                  </a:cubicBezTo>
                  <a:lnTo>
                    <a:pt x="4131" y="1688"/>
                  </a:lnTo>
                  <a:cubicBezTo>
                    <a:pt x="4111" y="1688"/>
                    <a:pt x="4079" y="1688"/>
                    <a:pt x="4040" y="1681"/>
                  </a:cubicBezTo>
                  <a:cubicBezTo>
                    <a:pt x="3994" y="1668"/>
                    <a:pt x="3942" y="1649"/>
                    <a:pt x="3877" y="1623"/>
                  </a:cubicBezTo>
                  <a:lnTo>
                    <a:pt x="3766" y="1584"/>
                  </a:lnTo>
                  <a:cubicBezTo>
                    <a:pt x="3747" y="1571"/>
                    <a:pt x="3708" y="1564"/>
                    <a:pt x="3656" y="1564"/>
                  </a:cubicBezTo>
                  <a:lnTo>
                    <a:pt x="3695" y="1688"/>
                  </a:lnTo>
                  <a:lnTo>
                    <a:pt x="3714" y="1727"/>
                  </a:lnTo>
                  <a:lnTo>
                    <a:pt x="3740" y="1759"/>
                  </a:lnTo>
                  <a:cubicBezTo>
                    <a:pt x="3747" y="1772"/>
                    <a:pt x="3747" y="1792"/>
                    <a:pt x="3740" y="1805"/>
                  </a:cubicBezTo>
                  <a:cubicBezTo>
                    <a:pt x="3727" y="1818"/>
                    <a:pt x="3714" y="1824"/>
                    <a:pt x="3695" y="1824"/>
                  </a:cubicBezTo>
                  <a:cubicBezTo>
                    <a:pt x="3669" y="1818"/>
                    <a:pt x="3649" y="1798"/>
                    <a:pt x="3636" y="1759"/>
                  </a:cubicBezTo>
                  <a:cubicBezTo>
                    <a:pt x="3610" y="1701"/>
                    <a:pt x="3597" y="1662"/>
                    <a:pt x="3597" y="1636"/>
                  </a:cubicBezTo>
                  <a:cubicBezTo>
                    <a:pt x="3591" y="1610"/>
                    <a:pt x="3584" y="1590"/>
                    <a:pt x="3584" y="1577"/>
                  </a:cubicBezTo>
                  <a:cubicBezTo>
                    <a:pt x="3571" y="1558"/>
                    <a:pt x="3565" y="1545"/>
                    <a:pt x="3552" y="1532"/>
                  </a:cubicBezTo>
                  <a:lnTo>
                    <a:pt x="3513" y="1499"/>
                  </a:lnTo>
                  <a:cubicBezTo>
                    <a:pt x="3500" y="1486"/>
                    <a:pt x="3487" y="1473"/>
                    <a:pt x="3487" y="1460"/>
                  </a:cubicBezTo>
                  <a:cubicBezTo>
                    <a:pt x="3493" y="1434"/>
                    <a:pt x="3506" y="1421"/>
                    <a:pt x="3539" y="1421"/>
                  </a:cubicBezTo>
                  <a:cubicBezTo>
                    <a:pt x="3558" y="1421"/>
                    <a:pt x="3578" y="1434"/>
                    <a:pt x="3591" y="1454"/>
                  </a:cubicBezTo>
                  <a:lnTo>
                    <a:pt x="3623" y="1486"/>
                  </a:lnTo>
                  <a:cubicBezTo>
                    <a:pt x="3636" y="1493"/>
                    <a:pt x="3662" y="1499"/>
                    <a:pt x="3701" y="1506"/>
                  </a:cubicBezTo>
                  <a:cubicBezTo>
                    <a:pt x="3747" y="1506"/>
                    <a:pt x="3799" y="1525"/>
                    <a:pt x="3864" y="1558"/>
                  </a:cubicBezTo>
                  <a:cubicBezTo>
                    <a:pt x="3942" y="1590"/>
                    <a:pt x="3994" y="1610"/>
                    <a:pt x="4020" y="1616"/>
                  </a:cubicBezTo>
                  <a:cubicBezTo>
                    <a:pt x="4072" y="1629"/>
                    <a:pt x="4124" y="1636"/>
                    <a:pt x="4170" y="1636"/>
                  </a:cubicBezTo>
                  <a:cubicBezTo>
                    <a:pt x="4209" y="1636"/>
                    <a:pt x="4228" y="1623"/>
                    <a:pt x="4241" y="1603"/>
                  </a:cubicBezTo>
                  <a:cubicBezTo>
                    <a:pt x="4215" y="1532"/>
                    <a:pt x="4137" y="1460"/>
                    <a:pt x="4014" y="1376"/>
                  </a:cubicBezTo>
                  <a:lnTo>
                    <a:pt x="3890" y="1298"/>
                  </a:lnTo>
                  <a:cubicBezTo>
                    <a:pt x="3844" y="1272"/>
                    <a:pt x="3805" y="1246"/>
                    <a:pt x="3766" y="1233"/>
                  </a:cubicBezTo>
                  <a:cubicBezTo>
                    <a:pt x="3734" y="1220"/>
                    <a:pt x="3695" y="1207"/>
                    <a:pt x="3656" y="1200"/>
                  </a:cubicBezTo>
                  <a:lnTo>
                    <a:pt x="3487" y="1161"/>
                  </a:lnTo>
                  <a:cubicBezTo>
                    <a:pt x="3474" y="1155"/>
                    <a:pt x="3467" y="1155"/>
                    <a:pt x="3461" y="1148"/>
                  </a:cubicBezTo>
                  <a:cubicBezTo>
                    <a:pt x="3454" y="1142"/>
                    <a:pt x="3454" y="1129"/>
                    <a:pt x="3461" y="1122"/>
                  </a:cubicBezTo>
                  <a:cubicBezTo>
                    <a:pt x="3461" y="1116"/>
                    <a:pt x="3467" y="1116"/>
                    <a:pt x="3487" y="1116"/>
                  </a:cubicBezTo>
                  <a:close/>
                  <a:moveTo>
                    <a:pt x="3721" y="2000"/>
                  </a:moveTo>
                  <a:cubicBezTo>
                    <a:pt x="3740" y="2006"/>
                    <a:pt x="3760" y="2026"/>
                    <a:pt x="3786" y="2052"/>
                  </a:cubicBezTo>
                  <a:lnTo>
                    <a:pt x="3812" y="2085"/>
                  </a:lnTo>
                  <a:lnTo>
                    <a:pt x="4072" y="2501"/>
                  </a:lnTo>
                  <a:cubicBezTo>
                    <a:pt x="4072" y="2514"/>
                    <a:pt x="4066" y="2520"/>
                    <a:pt x="4059" y="2527"/>
                  </a:cubicBezTo>
                  <a:cubicBezTo>
                    <a:pt x="4053" y="2527"/>
                    <a:pt x="4040" y="2520"/>
                    <a:pt x="4020" y="2501"/>
                  </a:cubicBezTo>
                  <a:lnTo>
                    <a:pt x="3818" y="2195"/>
                  </a:lnTo>
                  <a:cubicBezTo>
                    <a:pt x="3805" y="2156"/>
                    <a:pt x="3786" y="2124"/>
                    <a:pt x="3766" y="2098"/>
                  </a:cubicBezTo>
                  <a:lnTo>
                    <a:pt x="3721" y="2033"/>
                  </a:lnTo>
                  <a:cubicBezTo>
                    <a:pt x="3714" y="2026"/>
                    <a:pt x="3708" y="2026"/>
                    <a:pt x="3708" y="2019"/>
                  </a:cubicBezTo>
                  <a:cubicBezTo>
                    <a:pt x="3701" y="2006"/>
                    <a:pt x="3708" y="2000"/>
                    <a:pt x="3721" y="2000"/>
                  </a:cubicBezTo>
                  <a:close/>
                  <a:moveTo>
                    <a:pt x="4543" y="2010"/>
                  </a:moveTo>
                  <a:cubicBezTo>
                    <a:pt x="4546" y="2010"/>
                    <a:pt x="4550" y="2011"/>
                    <a:pt x="4553" y="2013"/>
                  </a:cubicBezTo>
                  <a:cubicBezTo>
                    <a:pt x="4566" y="2013"/>
                    <a:pt x="4586" y="2026"/>
                    <a:pt x="4605" y="2046"/>
                  </a:cubicBezTo>
                  <a:cubicBezTo>
                    <a:pt x="4716" y="2150"/>
                    <a:pt x="4826" y="2325"/>
                    <a:pt x="4944" y="2566"/>
                  </a:cubicBezTo>
                  <a:cubicBezTo>
                    <a:pt x="4950" y="2585"/>
                    <a:pt x="4957" y="2598"/>
                    <a:pt x="4970" y="2605"/>
                  </a:cubicBezTo>
                  <a:lnTo>
                    <a:pt x="4983" y="2618"/>
                  </a:lnTo>
                  <a:cubicBezTo>
                    <a:pt x="4989" y="2624"/>
                    <a:pt x="4996" y="2631"/>
                    <a:pt x="4996" y="2637"/>
                  </a:cubicBezTo>
                  <a:cubicBezTo>
                    <a:pt x="4996" y="2650"/>
                    <a:pt x="4996" y="2657"/>
                    <a:pt x="4989" y="2663"/>
                  </a:cubicBezTo>
                  <a:cubicBezTo>
                    <a:pt x="4983" y="2670"/>
                    <a:pt x="4976" y="2670"/>
                    <a:pt x="4963" y="2670"/>
                  </a:cubicBezTo>
                  <a:cubicBezTo>
                    <a:pt x="4950" y="2670"/>
                    <a:pt x="4937" y="2663"/>
                    <a:pt x="4924" y="2650"/>
                  </a:cubicBezTo>
                  <a:cubicBezTo>
                    <a:pt x="4911" y="2631"/>
                    <a:pt x="4891" y="2605"/>
                    <a:pt x="4878" y="2566"/>
                  </a:cubicBezTo>
                  <a:cubicBezTo>
                    <a:pt x="4787" y="2390"/>
                    <a:pt x="4709" y="2254"/>
                    <a:pt x="4644" y="2163"/>
                  </a:cubicBezTo>
                  <a:lnTo>
                    <a:pt x="4579" y="2085"/>
                  </a:lnTo>
                  <a:lnTo>
                    <a:pt x="4540" y="2039"/>
                  </a:lnTo>
                  <a:cubicBezTo>
                    <a:pt x="4534" y="2033"/>
                    <a:pt x="4527" y="2026"/>
                    <a:pt x="4527" y="2026"/>
                  </a:cubicBezTo>
                  <a:cubicBezTo>
                    <a:pt x="4527" y="2016"/>
                    <a:pt x="4534" y="2010"/>
                    <a:pt x="4543" y="2010"/>
                  </a:cubicBezTo>
                  <a:close/>
                  <a:moveTo>
                    <a:pt x="4495" y="1590"/>
                  </a:moveTo>
                  <a:lnTo>
                    <a:pt x="4495" y="1590"/>
                  </a:lnTo>
                  <a:cubicBezTo>
                    <a:pt x="4670" y="1668"/>
                    <a:pt x="4826" y="1779"/>
                    <a:pt x="4957" y="1922"/>
                  </a:cubicBezTo>
                  <a:cubicBezTo>
                    <a:pt x="5009" y="1987"/>
                    <a:pt x="5074" y="2072"/>
                    <a:pt x="5145" y="2176"/>
                  </a:cubicBezTo>
                  <a:lnTo>
                    <a:pt x="5373" y="2514"/>
                  </a:lnTo>
                  <a:cubicBezTo>
                    <a:pt x="5503" y="2709"/>
                    <a:pt x="5594" y="2845"/>
                    <a:pt x="5633" y="2936"/>
                  </a:cubicBezTo>
                  <a:cubicBezTo>
                    <a:pt x="5652" y="2982"/>
                    <a:pt x="5652" y="3021"/>
                    <a:pt x="5639" y="3041"/>
                  </a:cubicBezTo>
                  <a:lnTo>
                    <a:pt x="5080" y="2195"/>
                  </a:lnTo>
                  <a:cubicBezTo>
                    <a:pt x="5002" y="2065"/>
                    <a:pt x="4931" y="1967"/>
                    <a:pt x="4865" y="1896"/>
                  </a:cubicBezTo>
                  <a:cubicBezTo>
                    <a:pt x="4781" y="1805"/>
                    <a:pt x="4683" y="1727"/>
                    <a:pt x="4573" y="1668"/>
                  </a:cubicBezTo>
                  <a:cubicBezTo>
                    <a:pt x="4527" y="1642"/>
                    <a:pt x="4501" y="1616"/>
                    <a:pt x="4495" y="1590"/>
                  </a:cubicBezTo>
                  <a:close/>
                  <a:moveTo>
                    <a:pt x="4248" y="0"/>
                  </a:moveTo>
                  <a:cubicBezTo>
                    <a:pt x="3988" y="0"/>
                    <a:pt x="3731" y="28"/>
                    <a:pt x="3474" y="81"/>
                  </a:cubicBezTo>
                  <a:cubicBezTo>
                    <a:pt x="3123" y="159"/>
                    <a:pt x="2797" y="283"/>
                    <a:pt x="2492" y="452"/>
                  </a:cubicBezTo>
                  <a:cubicBezTo>
                    <a:pt x="2238" y="602"/>
                    <a:pt x="2069" y="751"/>
                    <a:pt x="1971" y="914"/>
                  </a:cubicBezTo>
                  <a:cubicBezTo>
                    <a:pt x="1945" y="953"/>
                    <a:pt x="1926" y="972"/>
                    <a:pt x="1919" y="979"/>
                  </a:cubicBezTo>
                  <a:cubicBezTo>
                    <a:pt x="1903" y="992"/>
                    <a:pt x="1888" y="998"/>
                    <a:pt x="1875" y="998"/>
                  </a:cubicBezTo>
                  <a:cubicBezTo>
                    <a:pt x="1862" y="998"/>
                    <a:pt x="1851" y="992"/>
                    <a:pt x="1841" y="979"/>
                  </a:cubicBezTo>
                  <a:cubicBezTo>
                    <a:pt x="1828" y="953"/>
                    <a:pt x="1828" y="927"/>
                    <a:pt x="1854" y="881"/>
                  </a:cubicBezTo>
                  <a:lnTo>
                    <a:pt x="2186" y="329"/>
                  </a:lnTo>
                  <a:lnTo>
                    <a:pt x="2186" y="329"/>
                  </a:lnTo>
                  <a:cubicBezTo>
                    <a:pt x="2030" y="361"/>
                    <a:pt x="1880" y="439"/>
                    <a:pt x="1737" y="576"/>
                  </a:cubicBezTo>
                  <a:cubicBezTo>
                    <a:pt x="1653" y="654"/>
                    <a:pt x="1542" y="790"/>
                    <a:pt x="1406" y="979"/>
                  </a:cubicBezTo>
                  <a:cubicBezTo>
                    <a:pt x="1334" y="1083"/>
                    <a:pt x="1295" y="1155"/>
                    <a:pt x="1282" y="1200"/>
                  </a:cubicBezTo>
                  <a:cubicBezTo>
                    <a:pt x="1256" y="1265"/>
                    <a:pt x="1249" y="1356"/>
                    <a:pt x="1256" y="1467"/>
                  </a:cubicBezTo>
                  <a:cubicBezTo>
                    <a:pt x="1262" y="1610"/>
                    <a:pt x="1275" y="1720"/>
                    <a:pt x="1282" y="1792"/>
                  </a:cubicBezTo>
                  <a:cubicBezTo>
                    <a:pt x="1282" y="1805"/>
                    <a:pt x="1288" y="1805"/>
                    <a:pt x="1288" y="1811"/>
                  </a:cubicBezTo>
                  <a:cubicBezTo>
                    <a:pt x="1314" y="1805"/>
                    <a:pt x="1341" y="1798"/>
                    <a:pt x="1373" y="1792"/>
                  </a:cubicBezTo>
                  <a:lnTo>
                    <a:pt x="1347" y="1727"/>
                  </a:lnTo>
                  <a:cubicBezTo>
                    <a:pt x="1347" y="1694"/>
                    <a:pt x="1347" y="1642"/>
                    <a:pt x="1347" y="1577"/>
                  </a:cubicBezTo>
                  <a:cubicBezTo>
                    <a:pt x="1360" y="1447"/>
                    <a:pt x="1367" y="1356"/>
                    <a:pt x="1380" y="1298"/>
                  </a:cubicBezTo>
                  <a:lnTo>
                    <a:pt x="1419" y="1168"/>
                  </a:lnTo>
                  <a:cubicBezTo>
                    <a:pt x="1445" y="1109"/>
                    <a:pt x="1471" y="1044"/>
                    <a:pt x="1516" y="979"/>
                  </a:cubicBezTo>
                  <a:cubicBezTo>
                    <a:pt x="1523" y="966"/>
                    <a:pt x="1536" y="953"/>
                    <a:pt x="1549" y="940"/>
                  </a:cubicBezTo>
                  <a:cubicBezTo>
                    <a:pt x="1558" y="935"/>
                    <a:pt x="1567" y="931"/>
                    <a:pt x="1579" y="931"/>
                  </a:cubicBezTo>
                  <a:cubicBezTo>
                    <a:pt x="1583" y="931"/>
                    <a:pt x="1588" y="932"/>
                    <a:pt x="1594" y="933"/>
                  </a:cubicBezTo>
                  <a:cubicBezTo>
                    <a:pt x="1594" y="959"/>
                    <a:pt x="1575" y="992"/>
                    <a:pt x="1542" y="1044"/>
                  </a:cubicBezTo>
                  <a:cubicBezTo>
                    <a:pt x="1523" y="1083"/>
                    <a:pt x="1503" y="1122"/>
                    <a:pt x="1484" y="1168"/>
                  </a:cubicBezTo>
                  <a:lnTo>
                    <a:pt x="1458" y="1239"/>
                  </a:lnTo>
                  <a:lnTo>
                    <a:pt x="1445" y="1291"/>
                  </a:lnTo>
                  <a:cubicBezTo>
                    <a:pt x="1432" y="1330"/>
                    <a:pt x="1425" y="1389"/>
                    <a:pt x="1412" y="1473"/>
                  </a:cubicBezTo>
                  <a:lnTo>
                    <a:pt x="1393" y="1727"/>
                  </a:lnTo>
                  <a:lnTo>
                    <a:pt x="1393" y="1785"/>
                  </a:lnTo>
                  <a:cubicBezTo>
                    <a:pt x="1406" y="1785"/>
                    <a:pt x="1425" y="1785"/>
                    <a:pt x="1438" y="1779"/>
                  </a:cubicBezTo>
                  <a:cubicBezTo>
                    <a:pt x="1438" y="1772"/>
                    <a:pt x="1438" y="1759"/>
                    <a:pt x="1438" y="1746"/>
                  </a:cubicBezTo>
                  <a:lnTo>
                    <a:pt x="1497" y="1428"/>
                  </a:lnTo>
                  <a:cubicBezTo>
                    <a:pt x="1503" y="1369"/>
                    <a:pt x="1516" y="1317"/>
                    <a:pt x="1529" y="1285"/>
                  </a:cubicBezTo>
                  <a:cubicBezTo>
                    <a:pt x="1536" y="1259"/>
                    <a:pt x="1549" y="1246"/>
                    <a:pt x="1568" y="1233"/>
                  </a:cubicBezTo>
                  <a:cubicBezTo>
                    <a:pt x="1581" y="1265"/>
                    <a:pt x="1581" y="1317"/>
                    <a:pt x="1568" y="1376"/>
                  </a:cubicBezTo>
                  <a:lnTo>
                    <a:pt x="1490" y="1753"/>
                  </a:lnTo>
                  <a:cubicBezTo>
                    <a:pt x="1490" y="1759"/>
                    <a:pt x="1490" y="1766"/>
                    <a:pt x="1490" y="1772"/>
                  </a:cubicBezTo>
                  <a:cubicBezTo>
                    <a:pt x="1516" y="1772"/>
                    <a:pt x="1549" y="1766"/>
                    <a:pt x="1588" y="1766"/>
                  </a:cubicBezTo>
                  <a:lnTo>
                    <a:pt x="1705" y="1356"/>
                  </a:lnTo>
                  <a:cubicBezTo>
                    <a:pt x="1718" y="1311"/>
                    <a:pt x="1731" y="1285"/>
                    <a:pt x="1744" y="1272"/>
                  </a:cubicBezTo>
                  <a:cubicBezTo>
                    <a:pt x="1763" y="1259"/>
                    <a:pt x="1809" y="1252"/>
                    <a:pt x="1867" y="1252"/>
                  </a:cubicBezTo>
                  <a:cubicBezTo>
                    <a:pt x="2232" y="1304"/>
                    <a:pt x="2570" y="1415"/>
                    <a:pt x="2888" y="1590"/>
                  </a:cubicBezTo>
                  <a:cubicBezTo>
                    <a:pt x="3214" y="1772"/>
                    <a:pt x="3487" y="2006"/>
                    <a:pt x="3695" y="2293"/>
                  </a:cubicBezTo>
                  <a:cubicBezTo>
                    <a:pt x="3805" y="2442"/>
                    <a:pt x="3968" y="2728"/>
                    <a:pt x="4183" y="3151"/>
                  </a:cubicBezTo>
                  <a:cubicBezTo>
                    <a:pt x="4365" y="3528"/>
                    <a:pt x="4540" y="3801"/>
                    <a:pt x="4703" y="3977"/>
                  </a:cubicBezTo>
                  <a:cubicBezTo>
                    <a:pt x="4683" y="3639"/>
                    <a:pt x="4651" y="3385"/>
                    <a:pt x="4599" y="3210"/>
                  </a:cubicBezTo>
                  <a:cubicBezTo>
                    <a:pt x="4547" y="3041"/>
                    <a:pt x="4443" y="2832"/>
                    <a:pt x="4287" y="2592"/>
                  </a:cubicBezTo>
                  <a:cubicBezTo>
                    <a:pt x="4098" y="2286"/>
                    <a:pt x="3974" y="2085"/>
                    <a:pt x="3929" y="1987"/>
                  </a:cubicBezTo>
                  <a:cubicBezTo>
                    <a:pt x="3909" y="1961"/>
                    <a:pt x="3909" y="1941"/>
                    <a:pt x="3916" y="1928"/>
                  </a:cubicBezTo>
                  <a:cubicBezTo>
                    <a:pt x="3922" y="1915"/>
                    <a:pt x="3929" y="1902"/>
                    <a:pt x="3948" y="1902"/>
                  </a:cubicBezTo>
                  <a:cubicBezTo>
                    <a:pt x="3953" y="1900"/>
                    <a:pt x="3957" y="1900"/>
                    <a:pt x="3961" y="1900"/>
                  </a:cubicBezTo>
                  <a:cubicBezTo>
                    <a:pt x="3970" y="1900"/>
                    <a:pt x="3979" y="1902"/>
                    <a:pt x="3987" y="1902"/>
                  </a:cubicBezTo>
                  <a:cubicBezTo>
                    <a:pt x="4007" y="1915"/>
                    <a:pt x="4027" y="1935"/>
                    <a:pt x="4053" y="1967"/>
                  </a:cubicBezTo>
                  <a:cubicBezTo>
                    <a:pt x="4248" y="2254"/>
                    <a:pt x="4547" y="2579"/>
                    <a:pt x="4950" y="2943"/>
                  </a:cubicBezTo>
                  <a:cubicBezTo>
                    <a:pt x="5516" y="3463"/>
                    <a:pt x="5841" y="3769"/>
                    <a:pt x="5926" y="3853"/>
                  </a:cubicBezTo>
                  <a:cubicBezTo>
                    <a:pt x="5926" y="3723"/>
                    <a:pt x="5906" y="3574"/>
                    <a:pt x="5867" y="3411"/>
                  </a:cubicBezTo>
                  <a:cubicBezTo>
                    <a:pt x="5841" y="3301"/>
                    <a:pt x="5795" y="3158"/>
                    <a:pt x="5737" y="2982"/>
                  </a:cubicBezTo>
                  <a:cubicBezTo>
                    <a:pt x="5672" y="2787"/>
                    <a:pt x="5620" y="2631"/>
                    <a:pt x="5568" y="2520"/>
                  </a:cubicBezTo>
                  <a:cubicBezTo>
                    <a:pt x="5412" y="2182"/>
                    <a:pt x="5191" y="1876"/>
                    <a:pt x="4891" y="1597"/>
                  </a:cubicBezTo>
                  <a:cubicBezTo>
                    <a:pt x="4605" y="1343"/>
                    <a:pt x="4287" y="1135"/>
                    <a:pt x="3916" y="972"/>
                  </a:cubicBezTo>
                  <a:cubicBezTo>
                    <a:pt x="3721" y="891"/>
                    <a:pt x="3557" y="850"/>
                    <a:pt x="3418" y="850"/>
                  </a:cubicBezTo>
                  <a:cubicBezTo>
                    <a:pt x="3390" y="850"/>
                    <a:pt x="3363" y="852"/>
                    <a:pt x="3337" y="855"/>
                  </a:cubicBezTo>
                  <a:cubicBezTo>
                    <a:pt x="3285" y="855"/>
                    <a:pt x="3259" y="849"/>
                    <a:pt x="3246" y="836"/>
                  </a:cubicBezTo>
                  <a:cubicBezTo>
                    <a:pt x="3233" y="810"/>
                    <a:pt x="3240" y="784"/>
                    <a:pt x="3266" y="758"/>
                  </a:cubicBezTo>
                  <a:cubicBezTo>
                    <a:pt x="3279" y="745"/>
                    <a:pt x="3305" y="738"/>
                    <a:pt x="3337" y="732"/>
                  </a:cubicBezTo>
                  <a:cubicBezTo>
                    <a:pt x="3506" y="699"/>
                    <a:pt x="3727" y="634"/>
                    <a:pt x="3994" y="537"/>
                  </a:cubicBezTo>
                  <a:lnTo>
                    <a:pt x="4592" y="335"/>
                  </a:lnTo>
                  <a:cubicBezTo>
                    <a:pt x="4787" y="270"/>
                    <a:pt x="4931" y="212"/>
                    <a:pt x="5022" y="153"/>
                  </a:cubicBezTo>
                  <a:cubicBezTo>
                    <a:pt x="4911" y="68"/>
                    <a:pt x="4742" y="23"/>
                    <a:pt x="4514" y="10"/>
                  </a:cubicBezTo>
                  <a:cubicBezTo>
                    <a:pt x="4425" y="3"/>
                    <a:pt x="4336" y="0"/>
                    <a:pt x="4248" y="0"/>
                  </a:cubicBezTo>
                  <a:close/>
                  <a:moveTo>
                    <a:pt x="2352" y="18492"/>
                  </a:moveTo>
                  <a:cubicBezTo>
                    <a:pt x="2351" y="18492"/>
                    <a:pt x="2350" y="18493"/>
                    <a:pt x="2349" y="18493"/>
                  </a:cubicBezTo>
                  <a:cubicBezTo>
                    <a:pt x="2284" y="18506"/>
                    <a:pt x="2219" y="18519"/>
                    <a:pt x="2153" y="18532"/>
                  </a:cubicBezTo>
                  <a:lnTo>
                    <a:pt x="2153" y="18564"/>
                  </a:lnTo>
                  <a:lnTo>
                    <a:pt x="2147" y="18935"/>
                  </a:lnTo>
                  <a:cubicBezTo>
                    <a:pt x="2140" y="19410"/>
                    <a:pt x="2140" y="19781"/>
                    <a:pt x="2147" y="20047"/>
                  </a:cubicBezTo>
                  <a:cubicBezTo>
                    <a:pt x="2153" y="20457"/>
                    <a:pt x="2179" y="20828"/>
                    <a:pt x="2219" y="21159"/>
                  </a:cubicBezTo>
                  <a:cubicBezTo>
                    <a:pt x="2232" y="21315"/>
                    <a:pt x="2245" y="21420"/>
                    <a:pt x="2245" y="21478"/>
                  </a:cubicBezTo>
                  <a:cubicBezTo>
                    <a:pt x="2251" y="21595"/>
                    <a:pt x="2245" y="21699"/>
                    <a:pt x="2225" y="21790"/>
                  </a:cubicBezTo>
                  <a:cubicBezTo>
                    <a:pt x="2205" y="21758"/>
                    <a:pt x="2192" y="21712"/>
                    <a:pt x="2186" y="21654"/>
                  </a:cubicBezTo>
                  <a:cubicBezTo>
                    <a:pt x="2101" y="21218"/>
                    <a:pt x="2049" y="20743"/>
                    <a:pt x="2030" y="20223"/>
                  </a:cubicBezTo>
                  <a:cubicBezTo>
                    <a:pt x="2010" y="19813"/>
                    <a:pt x="2017" y="19332"/>
                    <a:pt x="2043" y="18779"/>
                  </a:cubicBezTo>
                  <a:cubicBezTo>
                    <a:pt x="2043" y="18688"/>
                    <a:pt x="2043" y="18610"/>
                    <a:pt x="2036" y="18551"/>
                  </a:cubicBezTo>
                  <a:cubicBezTo>
                    <a:pt x="1926" y="18564"/>
                    <a:pt x="1815" y="18577"/>
                    <a:pt x="1692" y="18577"/>
                  </a:cubicBezTo>
                  <a:cubicBezTo>
                    <a:pt x="1724" y="18870"/>
                    <a:pt x="1731" y="19241"/>
                    <a:pt x="1711" y="19696"/>
                  </a:cubicBezTo>
                  <a:cubicBezTo>
                    <a:pt x="1685" y="20307"/>
                    <a:pt x="1672" y="20698"/>
                    <a:pt x="1679" y="20867"/>
                  </a:cubicBezTo>
                  <a:cubicBezTo>
                    <a:pt x="1679" y="21029"/>
                    <a:pt x="1698" y="21289"/>
                    <a:pt x="1724" y="21660"/>
                  </a:cubicBezTo>
                  <a:cubicBezTo>
                    <a:pt x="1750" y="21992"/>
                    <a:pt x="1770" y="22258"/>
                    <a:pt x="1770" y="22447"/>
                  </a:cubicBezTo>
                  <a:cubicBezTo>
                    <a:pt x="1770" y="22642"/>
                    <a:pt x="1750" y="22941"/>
                    <a:pt x="1718" y="23332"/>
                  </a:cubicBezTo>
                  <a:cubicBezTo>
                    <a:pt x="1666" y="24001"/>
                    <a:pt x="1633" y="24541"/>
                    <a:pt x="1614" y="24951"/>
                  </a:cubicBezTo>
                  <a:cubicBezTo>
                    <a:pt x="1594" y="25543"/>
                    <a:pt x="1594" y="26083"/>
                    <a:pt x="1614" y="26564"/>
                  </a:cubicBezTo>
                  <a:cubicBezTo>
                    <a:pt x="1620" y="26713"/>
                    <a:pt x="1627" y="26811"/>
                    <a:pt x="1627" y="26869"/>
                  </a:cubicBezTo>
                  <a:cubicBezTo>
                    <a:pt x="1627" y="26987"/>
                    <a:pt x="1620" y="27084"/>
                    <a:pt x="1601" y="27175"/>
                  </a:cubicBezTo>
                  <a:cubicBezTo>
                    <a:pt x="1596" y="27177"/>
                    <a:pt x="1592" y="27177"/>
                    <a:pt x="1588" y="27177"/>
                  </a:cubicBezTo>
                  <a:cubicBezTo>
                    <a:pt x="1575" y="27177"/>
                    <a:pt x="1564" y="27169"/>
                    <a:pt x="1549" y="27149"/>
                  </a:cubicBezTo>
                  <a:cubicBezTo>
                    <a:pt x="1536" y="27130"/>
                    <a:pt x="1529" y="27110"/>
                    <a:pt x="1523" y="27078"/>
                  </a:cubicBezTo>
                  <a:cubicBezTo>
                    <a:pt x="1471" y="26479"/>
                    <a:pt x="1464" y="25777"/>
                    <a:pt x="1490" y="24983"/>
                  </a:cubicBezTo>
                  <a:cubicBezTo>
                    <a:pt x="1503" y="24808"/>
                    <a:pt x="1542" y="24112"/>
                    <a:pt x="1620" y="22889"/>
                  </a:cubicBezTo>
                  <a:cubicBezTo>
                    <a:pt x="1633" y="22668"/>
                    <a:pt x="1640" y="22506"/>
                    <a:pt x="1640" y="22395"/>
                  </a:cubicBezTo>
                  <a:cubicBezTo>
                    <a:pt x="1640" y="22226"/>
                    <a:pt x="1633" y="21998"/>
                    <a:pt x="1607" y="21725"/>
                  </a:cubicBezTo>
                  <a:cubicBezTo>
                    <a:pt x="1581" y="21367"/>
                    <a:pt x="1562" y="21140"/>
                    <a:pt x="1555" y="21042"/>
                  </a:cubicBezTo>
                  <a:cubicBezTo>
                    <a:pt x="1549" y="20847"/>
                    <a:pt x="1555" y="20516"/>
                    <a:pt x="1568" y="20034"/>
                  </a:cubicBezTo>
                  <a:lnTo>
                    <a:pt x="1627" y="18584"/>
                  </a:lnTo>
                  <a:lnTo>
                    <a:pt x="1627" y="18584"/>
                  </a:lnTo>
                  <a:cubicBezTo>
                    <a:pt x="1578" y="18586"/>
                    <a:pt x="1530" y="18586"/>
                    <a:pt x="1483" y="18586"/>
                  </a:cubicBezTo>
                  <a:cubicBezTo>
                    <a:pt x="1342" y="18586"/>
                    <a:pt x="1210" y="18579"/>
                    <a:pt x="1093" y="18564"/>
                  </a:cubicBezTo>
                  <a:cubicBezTo>
                    <a:pt x="1093" y="18577"/>
                    <a:pt x="1093" y="18590"/>
                    <a:pt x="1093" y="18610"/>
                  </a:cubicBezTo>
                  <a:cubicBezTo>
                    <a:pt x="1113" y="18799"/>
                    <a:pt x="1119" y="19026"/>
                    <a:pt x="1106" y="19293"/>
                  </a:cubicBezTo>
                  <a:cubicBezTo>
                    <a:pt x="1106" y="19442"/>
                    <a:pt x="1100" y="19670"/>
                    <a:pt x="1080" y="19976"/>
                  </a:cubicBezTo>
                  <a:cubicBezTo>
                    <a:pt x="1061" y="20548"/>
                    <a:pt x="1067" y="21120"/>
                    <a:pt x="1113" y="21699"/>
                  </a:cubicBezTo>
                  <a:cubicBezTo>
                    <a:pt x="1119" y="21719"/>
                    <a:pt x="1113" y="21732"/>
                    <a:pt x="1100" y="21745"/>
                  </a:cubicBezTo>
                  <a:cubicBezTo>
                    <a:pt x="1094" y="21751"/>
                    <a:pt x="1088" y="21754"/>
                    <a:pt x="1082" y="21754"/>
                  </a:cubicBezTo>
                  <a:cubicBezTo>
                    <a:pt x="1074" y="21754"/>
                    <a:pt x="1065" y="21749"/>
                    <a:pt x="1054" y="21738"/>
                  </a:cubicBezTo>
                  <a:cubicBezTo>
                    <a:pt x="1048" y="21725"/>
                    <a:pt x="1041" y="21712"/>
                    <a:pt x="1035" y="21686"/>
                  </a:cubicBezTo>
                  <a:cubicBezTo>
                    <a:pt x="963" y="21270"/>
                    <a:pt x="937" y="20730"/>
                    <a:pt x="963" y="20067"/>
                  </a:cubicBezTo>
                  <a:cubicBezTo>
                    <a:pt x="983" y="19709"/>
                    <a:pt x="996" y="19436"/>
                    <a:pt x="1002" y="19260"/>
                  </a:cubicBezTo>
                  <a:cubicBezTo>
                    <a:pt x="1009" y="18994"/>
                    <a:pt x="1002" y="18766"/>
                    <a:pt x="989" y="18577"/>
                  </a:cubicBezTo>
                  <a:cubicBezTo>
                    <a:pt x="989" y="18571"/>
                    <a:pt x="989" y="18558"/>
                    <a:pt x="989" y="18551"/>
                  </a:cubicBezTo>
                  <a:cubicBezTo>
                    <a:pt x="911" y="18532"/>
                    <a:pt x="827" y="18512"/>
                    <a:pt x="736" y="18493"/>
                  </a:cubicBezTo>
                  <a:lnTo>
                    <a:pt x="736" y="18512"/>
                  </a:lnTo>
                  <a:lnTo>
                    <a:pt x="742" y="18753"/>
                  </a:lnTo>
                  <a:cubicBezTo>
                    <a:pt x="742" y="18851"/>
                    <a:pt x="742" y="18929"/>
                    <a:pt x="736" y="18994"/>
                  </a:cubicBezTo>
                  <a:cubicBezTo>
                    <a:pt x="729" y="19020"/>
                    <a:pt x="716" y="19078"/>
                    <a:pt x="697" y="19169"/>
                  </a:cubicBezTo>
                  <a:cubicBezTo>
                    <a:pt x="684" y="19247"/>
                    <a:pt x="671" y="19306"/>
                    <a:pt x="671" y="19351"/>
                  </a:cubicBezTo>
                  <a:cubicBezTo>
                    <a:pt x="671" y="19403"/>
                    <a:pt x="671" y="19488"/>
                    <a:pt x="671" y="19605"/>
                  </a:cubicBezTo>
                  <a:cubicBezTo>
                    <a:pt x="671" y="19670"/>
                    <a:pt x="651" y="19761"/>
                    <a:pt x="625" y="19891"/>
                  </a:cubicBezTo>
                  <a:cubicBezTo>
                    <a:pt x="612" y="19976"/>
                    <a:pt x="593" y="20099"/>
                    <a:pt x="573" y="20262"/>
                  </a:cubicBezTo>
                  <a:lnTo>
                    <a:pt x="541" y="20672"/>
                  </a:lnTo>
                  <a:cubicBezTo>
                    <a:pt x="580" y="20685"/>
                    <a:pt x="612" y="20704"/>
                    <a:pt x="632" y="20730"/>
                  </a:cubicBezTo>
                  <a:cubicBezTo>
                    <a:pt x="664" y="20776"/>
                    <a:pt x="671" y="20841"/>
                    <a:pt x="658" y="20932"/>
                  </a:cubicBezTo>
                  <a:cubicBezTo>
                    <a:pt x="632" y="21075"/>
                    <a:pt x="560" y="21231"/>
                    <a:pt x="443" y="21413"/>
                  </a:cubicBezTo>
                  <a:cubicBezTo>
                    <a:pt x="456" y="21491"/>
                    <a:pt x="469" y="21576"/>
                    <a:pt x="469" y="21667"/>
                  </a:cubicBezTo>
                  <a:cubicBezTo>
                    <a:pt x="469" y="21771"/>
                    <a:pt x="463" y="21927"/>
                    <a:pt x="443" y="22135"/>
                  </a:cubicBezTo>
                  <a:cubicBezTo>
                    <a:pt x="215" y="24723"/>
                    <a:pt x="66" y="27273"/>
                    <a:pt x="1" y="29796"/>
                  </a:cubicBezTo>
                  <a:cubicBezTo>
                    <a:pt x="1" y="29887"/>
                    <a:pt x="1" y="29952"/>
                    <a:pt x="14" y="30004"/>
                  </a:cubicBezTo>
                  <a:cubicBezTo>
                    <a:pt x="20" y="30076"/>
                    <a:pt x="46" y="30134"/>
                    <a:pt x="92" y="30180"/>
                  </a:cubicBezTo>
                  <a:cubicBezTo>
                    <a:pt x="144" y="30238"/>
                    <a:pt x="248" y="30277"/>
                    <a:pt x="397" y="30297"/>
                  </a:cubicBezTo>
                  <a:lnTo>
                    <a:pt x="397" y="29692"/>
                  </a:lnTo>
                  <a:cubicBezTo>
                    <a:pt x="397" y="29380"/>
                    <a:pt x="404" y="29146"/>
                    <a:pt x="410" y="28990"/>
                  </a:cubicBezTo>
                  <a:cubicBezTo>
                    <a:pt x="450" y="28651"/>
                    <a:pt x="469" y="28404"/>
                    <a:pt x="469" y="28235"/>
                  </a:cubicBezTo>
                  <a:cubicBezTo>
                    <a:pt x="456" y="28021"/>
                    <a:pt x="450" y="27858"/>
                    <a:pt x="443" y="27747"/>
                  </a:cubicBezTo>
                  <a:cubicBezTo>
                    <a:pt x="437" y="27481"/>
                    <a:pt x="443" y="27182"/>
                    <a:pt x="469" y="26850"/>
                  </a:cubicBezTo>
                  <a:cubicBezTo>
                    <a:pt x="482" y="26648"/>
                    <a:pt x="515" y="26343"/>
                    <a:pt x="560" y="25946"/>
                  </a:cubicBezTo>
                  <a:lnTo>
                    <a:pt x="632" y="25361"/>
                  </a:lnTo>
                  <a:cubicBezTo>
                    <a:pt x="637" y="25321"/>
                    <a:pt x="648" y="25301"/>
                    <a:pt x="668" y="25301"/>
                  </a:cubicBezTo>
                  <a:cubicBezTo>
                    <a:pt x="671" y="25301"/>
                    <a:pt x="674" y="25301"/>
                    <a:pt x="677" y="25302"/>
                  </a:cubicBezTo>
                  <a:cubicBezTo>
                    <a:pt x="690" y="25309"/>
                    <a:pt x="697" y="25322"/>
                    <a:pt x="697" y="25348"/>
                  </a:cubicBezTo>
                  <a:cubicBezTo>
                    <a:pt x="690" y="25549"/>
                    <a:pt x="664" y="25933"/>
                    <a:pt x="606" y="26492"/>
                  </a:cubicBezTo>
                  <a:cubicBezTo>
                    <a:pt x="560" y="26967"/>
                    <a:pt x="541" y="27351"/>
                    <a:pt x="554" y="27637"/>
                  </a:cubicBezTo>
                  <a:cubicBezTo>
                    <a:pt x="560" y="27676"/>
                    <a:pt x="560" y="27773"/>
                    <a:pt x="573" y="27930"/>
                  </a:cubicBezTo>
                  <a:cubicBezTo>
                    <a:pt x="580" y="28053"/>
                    <a:pt x="580" y="28151"/>
                    <a:pt x="580" y="28229"/>
                  </a:cubicBezTo>
                  <a:cubicBezTo>
                    <a:pt x="580" y="28294"/>
                    <a:pt x="573" y="28437"/>
                    <a:pt x="560" y="28671"/>
                  </a:cubicBezTo>
                  <a:cubicBezTo>
                    <a:pt x="515" y="29224"/>
                    <a:pt x="508" y="29770"/>
                    <a:pt x="534" y="30310"/>
                  </a:cubicBezTo>
                  <a:cubicBezTo>
                    <a:pt x="612" y="30310"/>
                    <a:pt x="716" y="30316"/>
                    <a:pt x="833" y="30323"/>
                  </a:cubicBezTo>
                  <a:cubicBezTo>
                    <a:pt x="924" y="30323"/>
                    <a:pt x="989" y="30310"/>
                    <a:pt x="1015" y="30271"/>
                  </a:cubicBezTo>
                  <a:cubicBezTo>
                    <a:pt x="1041" y="30245"/>
                    <a:pt x="1048" y="30186"/>
                    <a:pt x="1041" y="30102"/>
                  </a:cubicBezTo>
                  <a:lnTo>
                    <a:pt x="937" y="29204"/>
                  </a:lnTo>
                  <a:cubicBezTo>
                    <a:pt x="924" y="29126"/>
                    <a:pt x="931" y="29068"/>
                    <a:pt x="944" y="29029"/>
                  </a:cubicBezTo>
                  <a:cubicBezTo>
                    <a:pt x="957" y="29003"/>
                    <a:pt x="976" y="28983"/>
                    <a:pt x="1009" y="28970"/>
                  </a:cubicBezTo>
                  <a:cubicBezTo>
                    <a:pt x="1022" y="28964"/>
                    <a:pt x="1035" y="28960"/>
                    <a:pt x="1048" y="28960"/>
                  </a:cubicBezTo>
                  <a:cubicBezTo>
                    <a:pt x="1061" y="28960"/>
                    <a:pt x="1074" y="28964"/>
                    <a:pt x="1087" y="28970"/>
                  </a:cubicBezTo>
                  <a:cubicBezTo>
                    <a:pt x="1119" y="28983"/>
                    <a:pt x="1139" y="29022"/>
                    <a:pt x="1152" y="29087"/>
                  </a:cubicBezTo>
                  <a:lnTo>
                    <a:pt x="1282" y="29803"/>
                  </a:lnTo>
                  <a:cubicBezTo>
                    <a:pt x="1308" y="29939"/>
                    <a:pt x="1354" y="30030"/>
                    <a:pt x="1412" y="30069"/>
                  </a:cubicBezTo>
                  <a:cubicBezTo>
                    <a:pt x="1448" y="30095"/>
                    <a:pt x="1493" y="30108"/>
                    <a:pt x="1546" y="30108"/>
                  </a:cubicBezTo>
                  <a:cubicBezTo>
                    <a:pt x="1589" y="30108"/>
                    <a:pt x="1637" y="30099"/>
                    <a:pt x="1692" y="30082"/>
                  </a:cubicBezTo>
                  <a:cubicBezTo>
                    <a:pt x="1679" y="30069"/>
                    <a:pt x="1666" y="30056"/>
                    <a:pt x="1653" y="30037"/>
                  </a:cubicBezTo>
                  <a:cubicBezTo>
                    <a:pt x="1555" y="29900"/>
                    <a:pt x="1510" y="29751"/>
                    <a:pt x="1523" y="29581"/>
                  </a:cubicBezTo>
                  <a:cubicBezTo>
                    <a:pt x="1536" y="29503"/>
                    <a:pt x="1555" y="29451"/>
                    <a:pt x="1588" y="29419"/>
                  </a:cubicBezTo>
                  <a:cubicBezTo>
                    <a:pt x="1594" y="29406"/>
                    <a:pt x="1614" y="29386"/>
                    <a:pt x="1646" y="29373"/>
                  </a:cubicBezTo>
                  <a:cubicBezTo>
                    <a:pt x="1672" y="29354"/>
                    <a:pt x="1692" y="29341"/>
                    <a:pt x="1705" y="29328"/>
                  </a:cubicBezTo>
                  <a:cubicBezTo>
                    <a:pt x="1757" y="29282"/>
                    <a:pt x="1776" y="29185"/>
                    <a:pt x="1770" y="29035"/>
                  </a:cubicBezTo>
                  <a:cubicBezTo>
                    <a:pt x="1750" y="28775"/>
                    <a:pt x="1757" y="28411"/>
                    <a:pt x="1776" y="27943"/>
                  </a:cubicBezTo>
                  <a:lnTo>
                    <a:pt x="1841" y="26473"/>
                  </a:lnTo>
                  <a:cubicBezTo>
                    <a:pt x="1848" y="26297"/>
                    <a:pt x="1861" y="26128"/>
                    <a:pt x="1874" y="25959"/>
                  </a:cubicBezTo>
                  <a:cubicBezTo>
                    <a:pt x="1880" y="25913"/>
                    <a:pt x="1893" y="25894"/>
                    <a:pt x="1919" y="25894"/>
                  </a:cubicBezTo>
                  <a:cubicBezTo>
                    <a:pt x="1939" y="25894"/>
                    <a:pt x="1952" y="25913"/>
                    <a:pt x="1958" y="25959"/>
                  </a:cubicBezTo>
                  <a:cubicBezTo>
                    <a:pt x="1965" y="26317"/>
                    <a:pt x="1958" y="26752"/>
                    <a:pt x="1939" y="27273"/>
                  </a:cubicBezTo>
                  <a:cubicBezTo>
                    <a:pt x="1926" y="27559"/>
                    <a:pt x="1900" y="27995"/>
                    <a:pt x="1874" y="28580"/>
                  </a:cubicBezTo>
                  <a:cubicBezTo>
                    <a:pt x="1861" y="28736"/>
                    <a:pt x="1867" y="28866"/>
                    <a:pt x="1874" y="28970"/>
                  </a:cubicBezTo>
                  <a:cubicBezTo>
                    <a:pt x="1887" y="29055"/>
                    <a:pt x="1893" y="29113"/>
                    <a:pt x="1893" y="29139"/>
                  </a:cubicBezTo>
                  <a:cubicBezTo>
                    <a:pt x="1893" y="29204"/>
                    <a:pt x="1880" y="29256"/>
                    <a:pt x="1861" y="29302"/>
                  </a:cubicBezTo>
                  <a:cubicBezTo>
                    <a:pt x="1841" y="29334"/>
                    <a:pt x="1802" y="29380"/>
                    <a:pt x="1737" y="29432"/>
                  </a:cubicBezTo>
                  <a:cubicBezTo>
                    <a:pt x="1685" y="29484"/>
                    <a:pt x="1646" y="29529"/>
                    <a:pt x="1633" y="29568"/>
                  </a:cubicBezTo>
                  <a:cubicBezTo>
                    <a:pt x="1601" y="29640"/>
                    <a:pt x="1607" y="29731"/>
                    <a:pt x="1659" y="29835"/>
                  </a:cubicBezTo>
                  <a:cubicBezTo>
                    <a:pt x="1666" y="29861"/>
                    <a:pt x="1685" y="29907"/>
                    <a:pt x="1718" y="29959"/>
                  </a:cubicBezTo>
                  <a:cubicBezTo>
                    <a:pt x="1731" y="29998"/>
                    <a:pt x="1744" y="30030"/>
                    <a:pt x="1750" y="30063"/>
                  </a:cubicBezTo>
                  <a:cubicBezTo>
                    <a:pt x="1763" y="30056"/>
                    <a:pt x="1770" y="30056"/>
                    <a:pt x="1776" y="30050"/>
                  </a:cubicBezTo>
                  <a:lnTo>
                    <a:pt x="2166" y="29900"/>
                  </a:lnTo>
                  <a:cubicBezTo>
                    <a:pt x="2160" y="28463"/>
                    <a:pt x="2166" y="27383"/>
                    <a:pt x="2192" y="26661"/>
                  </a:cubicBezTo>
                  <a:lnTo>
                    <a:pt x="2290" y="24450"/>
                  </a:lnTo>
                  <a:cubicBezTo>
                    <a:pt x="2290" y="24437"/>
                    <a:pt x="2290" y="24424"/>
                    <a:pt x="2303" y="24411"/>
                  </a:cubicBezTo>
                  <a:cubicBezTo>
                    <a:pt x="2307" y="24404"/>
                    <a:pt x="2311" y="24400"/>
                    <a:pt x="2316" y="24400"/>
                  </a:cubicBezTo>
                  <a:cubicBezTo>
                    <a:pt x="2319" y="24400"/>
                    <a:pt x="2324" y="24402"/>
                    <a:pt x="2329" y="24405"/>
                  </a:cubicBezTo>
                  <a:cubicBezTo>
                    <a:pt x="2329" y="24405"/>
                    <a:pt x="2336" y="24418"/>
                    <a:pt x="2342" y="24431"/>
                  </a:cubicBezTo>
                  <a:cubicBezTo>
                    <a:pt x="2368" y="24736"/>
                    <a:pt x="2368" y="25094"/>
                    <a:pt x="2355" y="25510"/>
                  </a:cubicBezTo>
                  <a:cubicBezTo>
                    <a:pt x="2349" y="25744"/>
                    <a:pt x="2329" y="26102"/>
                    <a:pt x="2303" y="26577"/>
                  </a:cubicBezTo>
                  <a:cubicBezTo>
                    <a:pt x="2284" y="27006"/>
                    <a:pt x="2277" y="27539"/>
                    <a:pt x="2284" y="28170"/>
                  </a:cubicBezTo>
                  <a:cubicBezTo>
                    <a:pt x="2284" y="28521"/>
                    <a:pt x="2290" y="29048"/>
                    <a:pt x="2297" y="29751"/>
                  </a:cubicBezTo>
                  <a:lnTo>
                    <a:pt x="2297" y="29855"/>
                  </a:lnTo>
                  <a:lnTo>
                    <a:pt x="2407" y="29809"/>
                  </a:lnTo>
                  <a:cubicBezTo>
                    <a:pt x="2550" y="29751"/>
                    <a:pt x="2667" y="29718"/>
                    <a:pt x="2752" y="29705"/>
                  </a:cubicBezTo>
                  <a:cubicBezTo>
                    <a:pt x="2791" y="29699"/>
                    <a:pt x="2830" y="29695"/>
                    <a:pt x="2867" y="29695"/>
                  </a:cubicBezTo>
                  <a:cubicBezTo>
                    <a:pt x="2905" y="29695"/>
                    <a:pt x="2940" y="29699"/>
                    <a:pt x="2973" y="29705"/>
                  </a:cubicBezTo>
                  <a:cubicBezTo>
                    <a:pt x="2804" y="28339"/>
                    <a:pt x="2687" y="26518"/>
                    <a:pt x="2628" y="24242"/>
                  </a:cubicBezTo>
                  <a:cubicBezTo>
                    <a:pt x="2550" y="21478"/>
                    <a:pt x="2479" y="19625"/>
                    <a:pt x="2401" y="18669"/>
                  </a:cubicBezTo>
                  <a:cubicBezTo>
                    <a:pt x="2394" y="18551"/>
                    <a:pt x="2377" y="18492"/>
                    <a:pt x="2352" y="1849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0"/>
            <p:cNvSpPr/>
            <p:nvPr/>
          </p:nvSpPr>
          <p:spPr>
            <a:xfrm>
              <a:off x="-7160805" y="8293358"/>
              <a:ext cx="521023" cy="241762"/>
            </a:xfrm>
            <a:custGeom>
              <a:avLst/>
              <a:gdLst/>
              <a:ahLst/>
              <a:cxnLst/>
              <a:rect l="l" t="t" r="r" b="b"/>
              <a:pathLst>
                <a:path w="6836" h="3172" extrusionOk="0">
                  <a:moveTo>
                    <a:pt x="6803" y="1"/>
                  </a:moveTo>
                  <a:cubicBezTo>
                    <a:pt x="6634" y="85"/>
                    <a:pt x="6406" y="241"/>
                    <a:pt x="6101" y="469"/>
                  </a:cubicBezTo>
                  <a:lnTo>
                    <a:pt x="5938" y="599"/>
                  </a:lnTo>
                  <a:lnTo>
                    <a:pt x="5840" y="703"/>
                  </a:lnTo>
                  <a:cubicBezTo>
                    <a:pt x="5827" y="723"/>
                    <a:pt x="5821" y="736"/>
                    <a:pt x="5821" y="742"/>
                  </a:cubicBezTo>
                  <a:cubicBezTo>
                    <a:pt x="5824" y="744"/>
                    <a:pt x="5827" y="745"/>
                    <a:pt x="5831" y="745"/>
                  </a:cubicBezTo>
                  <a:cubicBezTo>
                    <a:pt x="5841" y="745"/>
                    <a:pt x="5853" y="737"/>
                    <a:pt x="5873" y="723"/>
                  </a:cubicBezTo>
                  <a:cubicBezTo>
                    <a:pt x="6061" y="554"/>
                    <a:pt x="6276" y="398"/>
                    <a:pt x="6504" y="241"/>
                  </a:cubicBezTo>
                  <a:lnTo>
                    <a:pt x="6816" y="33"/>
                  </a:lnTo>
                  <a:cubicBezTo>
                    <a:pt x="6835" y="20"/>
                    <a:pt x="6835" y="14"/>
                    <a:pt x="6829" y="1"/>
                  </a:cubicBezTo>
                  <a:close/>
                  <a:moveTo>
                    <a:pt x="1821" y="1412"/>
                  </a:moveTo>
                  <a:cubicBezTo>
                    <a:pt x="1724" y="1464"/>
                    <a:pt x="1633" y="1523"/>
                    <a:pt x="1548" y="1588"/>
                  </a:cubicBezTo>
                  <a:lnTo>
                    <a:pt x="1535" y="1607"/>
                  </a:lnTo>
                  <a:cubicBezTo>
                    <a:pt x="1528" y="1614"/>
                    <a:pt x="1528" y="1627"/>
                    <a:pt x="1541" y="1633"/>
                  </a:cubicBezTo>
                  <a:cubicBezTo>
                    <a:pt x="1561" y="1633"/>
                    <a:pt x="1600" y="1620"/>
                    <a:pt x="1646" y="1594"/>
                  </a:cubicBezTo>
                  <a:lnTo>
                    <a:pt x="1821" y="1484"/>
                  </a:lnTo>
                  <a:cubicBezTo>
                    <a:pt x="1841" y="1471"/>
                    <a:pt x="1847" y="1458"/>
                    <a:pt x="1847" y="1445"/>
                  </a:cubicBezTo>
                  <a:cubicBezTo>
                    <a:pt x="1854" y="1438"/>
                    <a:pt x="1847" y="1432"/>
                    <a:pt x="1841" y="1425"/>
                  </a:cubicBezTo>
                  <a:cubicBezTo>
                    <a:pt x="1841" y="1412"/>
                    <a:pt x="1834" y="1412"/>
                    <a:pt x="1821" y="1412"/>
                  </a:cubicBezTo>
                  <a:close/>
                  <a:moveTo>
                    <a:pt x="670" y="2212"/>
                  </a:moveTo>
                  <a:cubicBezTo>
                    <a:pt x="650" y="2212"/>
                    <a:pt x="631" y="2225"/>
                    <a:pt x="618" y="2238"/>
                  </a:cubicBezTo>
                  <a:cubicBezTo>
                    <a:pt x="611" y="2245"/>
                    <a:pt x="605" y="2258"/>
                    <a:pt x="592" y="2277"/>
                  </a:cubicBezTo>
                  <a:lnTo>
                    <a:pt x="520" y="2349"/>
                  </a:lnTo>
                  <a:cubicBezTo>
                    <a:pt x="494" y="2375"/>
                    <a:pt x="468" y="2401"/>
                    <a:pt x="449" y="2433"/>
                  </a:cubicBezTo>
                  <a:lnTo>
                    <a:pt x="273" y="2661"/>
                  </a:lnTo>
                  <a:cubicBezTo>
                    <a:pt x="241" y="2706"/>
                    <a:pt x="189" y="2778"/>
                    <a:pt x="124" y="2869"/>
                  </a:cubicBezTo>
                  <a:cubicBezTo>
                    <a:pt x="65" y="2960"/>
                    <a:pt x="26" y="3038"/>
                    <a:pt x="7" y="3103"/>
                  </a:cubicBezTo>
                  <a:cubicBezTo>
                    <a:pt x="0" y="3129"/>
                    <a:pt x="0" y="3149"/>
                    <a:pt x="13" y="3162"/>
                  </a:cubicBezTo>
                  <a:cubicBezTo>
                    <a:pt x="20" y="3168"/>
                    <a:pt x="28" y="3171"/>
                    <a:pt x="37" y="3171"/>
                  </a:cubicBezTo>
                  <a:cubicBezTo>
                    <a:pt x="46" y="3171"/>
                    <a:pt x="55" y="3168"/>
                    <a:pt x="65" y="3162"/>
                  </a:cubicBezTo>
                  <a:cubicBezTo>
                    <a:pt x="78" y="3155"/>
                    <a:pt x="91" y="3142"/>
                    <a:pt x="104" y="3116"/>
                  </a:cubicBezTo>
                  <a:cubicBezTo>
                    <a:pt x="169" y="3012"/>
                    <a:pt x="280" y="2856"/>
                    <a:pt x="442" y="2641"/>
                  </a:cubicBezTo>
                  <a:cubicBezTo>
                    <a:pt x="501" y="2563"/>
                    <a:pt x="553" y="2505"/>
                    <a:pt x="592" y="2466"/>
                  </a:cubicBezTo>
                  <a:lnTo>
                    <a:pt x="709" y="2349"/>
                  </a:lnTo>
                  <a:cubicBezTo>
                    <a:pt x="742" y="2310"/>
                    <a:pt x="748" y="2271"/>
                    <a:pt x="729" y="2238"/>
                  </a:cubicBezTo>
                  <a:cubicBezTo>
                    <a:pt x="716" y="2225"/>
                    <a:pt x="696" y="2212"/>
                    <a:pt x="670" y="2212"/>
                  </a:cubicBezTo>
                  <a:close/>
                </a:path>
              </a:pathLst>
            </a:custGeom>
            <a:solidFill>
              <a:srgbClr val="FFFF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 name="Google Shape;1768;p30"/>
          <p:cNvGrpSpPr/>
          <p:nvPr/>
        </p:nvGrpSpPr>
        <p:grpSpPr>
          <a:xfrm rot="823310">
            <a:off x="7712398" y="4005771"/>
            <a:ext cx="1050180" cy="1225748"/>
            <a:chOff x="-4275126" y="-3764398"/>
            <a:chExt cx="1250560" cy="1459627"/>
          </a:xfrm>
        </p:grpSpPr>
        <p:sp>
          <p:nvSpPr>
            <p:cNvPr id="1769" name="Google Shape;1769;p30"/>
            <p:cNvSpPr/>
            <p:nvPr/>
          </p:nvSpPr>
          <p:spPr>
            <a:xfrm>
              <a:off x="-4275126" y="-3764398"/>
              <a:ext cx="1250560" cy="1459627"/>
            </a:xfrm>
            <a:custGeom>
              <a:avLst/>
              <a:gdLst/>
              <a:ahLst/>
              <a:cxnLst/>
              <a:rect l="l" t="t" r="r" b="b"/>
              <a:pathLst>
                <a:path w="26690" h="31152" extrusionOk="0">
                  <a:moveTo>
                    <a:pt x="26370" y="7155"/>
                  </a:moveTo>
                  <a:cubicBezTo>
                    <a:pt x="25177" y="4819"/>
                    <a:pt x="22780" y="3098"/>
                    <a:pt x="20985" y="2065"/>
                  </a:cubicBezTo>
                  <a:cubicBezTo>
                    <a:pt x="18613" y="713"/>
                    <a:pt x="16092" y="0"/>
                    <a:pt x="13671" y="0"/>
                  </a:cubicBezTo>
                  <a:cubicBezTo>
                    <a:pt x="13597" y="0"/>
                    <a:pt x="13535" y="0"/>
                    <a:pt x="13462" y="0"/>
                  </a:cubicBezTo>
                  <a:cubicBezTo>
                    <a:pt x="8765" y="74"/>
                    <a:pt x="3836" y="2496"/>
                    <a:pt x="627" y="6307"/>
                  </a:cubicBezTo>
                  <a:cubicBezTo>
                    <a:pt x="197" y="6811"/>
                    <a:pt x="0" y="7474"/>
                    <a:pt x="99" y="8114"/>
                  </a:cubicBezTo>
                  <a:cubicBezTo>
                    <a:pt x="123" y="8273"/>
                    <a:pt x="160" y="8421"/>
                    <a:pt x="221" y="8568"/>
                  </a:cubicBezTo>
                  <a:cubicBezTo>
                    <a:pt x="246" y="9577"/>
                    <a:pt x="295" y="10585"/>
                    <a:pt x="344" y="11556"/>
                  </a:cubicBezTo>
                  <a:cubicBezTo>
                    <a:pt x="418" y="12933"/>
                    <a:pt x="480" y="14236"/>
                    <a:pt x="480" y="15551"/>
                  </a:cubicBezTo>
                  <a:cubicBezTo>
                    <a:pt x="480" y="15736"/>
                    <a:pt x="480" y="15932"/>
                    <a:pt x="480" y="16117"/>
                  </a:cubicBezTo>
                  <a:cubicBezTo>
                    <a:pt x="467" y="17026"/>
                    <a:pt x="455" y="18059"/>
                    <a:pt x="701" y="19116"/>
                  </a:cubicBezTo>
                  <a:cubicBezTo>
                    <a:pt x="1008" y="20481"/>
                    <a:pt x="1697" y="21612"/>
                    <a:pt x="2262" y="22448"/>
                  </a:cubicBezTo>
                  <a:cubicBezTo>
                    <a:pt x="4696" y="26050"/>
                    <a:pt x="8003" y="28902"/>
                    <a:pt x="11827" y="30721"/>
                  </a:cubicBezTo>
                  <a:cubicBezTo>
                    <a:pt x="12208" y="30992"/>
                    <a:pt x="12675" y="31151"/>
                    <a:pt x="13179" y="31151"/>
                  </a:cubicBezTo>
                  <a:lnTo>
                    <a:pt x="13216" y="31151"/>
                  </a:lnTo>
                  <a:cubicBezTo>
                    <a:pt x="15859" y="31102"/>
                    <a:pt x="17961" y="29148"/>
                    <a:pt x="19362" y="27845"/>
                  </a:cubicBezTo>
                  <a:cubicBezTo>
                    <a:pt x="21194" y="26136"/>
                    <a:pt x="22768" y="24402"/>
                    <a:pt x="24046" y="22718"/>
                  </a:cubicBezTo>
                  <a:cubicBezTo>
                    <a:pt x="24772" y="21747"/>
                    <a:pt x="25497" y="20665"/>
                    <a:pt x="25829" y="19325"/>
                  </a:cubicBezTo>
                  <a:cubicBezTo>
                    <a:pt x="26099" y="18194"/>
                    <a:pt x="26198" y="17076"/>
                    <a:pt x="26296" y="15994"/>
                  </a:cubicBezTo>
                  <a:lnTo>
                    <a:pt x="26333" y="15588"/>
                  </a:lnTo>
                  <a:cubicBezTo>
                    <a:pt x="26443" y="14346"/>
                    <a:pt x="26530" y="13080"/>
                    <a:pt x="26566" y="11826"/>
                  </a:cubicBezTo>
                  <a:cubicBezTo>
                    <a:pt x="26566" y="11679"/>
                    <a:pt x="26566" y="11519"/>
                    <a:pt x="26579" y="11359"/>
                  </a:cubicBezTo>
                  <a:cubicBezTo>
                    <a:pt x="26603" y="10548"/>
                    <a:pt x="26640" y="9663"/>
                    <a:pt x="26554" y="8753"/>
                  </a:cubicBezTo>
                  <a:cubicBezTo>
                    <a:pt x="26689" y="8224"/>
                    <a:pt x="26628" y="7659"/>
                    <a:pt x="26370" y="7155"/>
                  </a:cubicBezTo>
                  <a:close/>
                </a:path>
              </a:pathLst>
            </a:custGeom>
            <a:solidFill>
              <a:srgbClr val="FFFFFF"/>
            </a:solidFill>
            <a:ln>
              <a:noFill/>
            </a:ln>
            <a:effectLst>
              <a:outerShdw blurRad="57150" dist="57150"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0"/>
            <p:cNvSpPr/>
            <p:nvPr/>
          </p:nvSpPr>
          <p:spPr>
            <a:xfrm>
              <a:off x="-4155927" y="-3647073"/>
              <a:ext cx="1023079" cy="1221322"/>
            </a:xfrm>
            <a:custGeom>
              <a:avLst/>
              <a:gdLst/>
              <a:ahLst/>
              <a:cxnLst/>
              <a:rect l="l" t="t" r="r" b="b"/>
              <a:pathLst>
                <a:path w="21835" h="26066" extrusionOk="0">
                  <a:moveTo>
                    <a:pt x="11075" y="1"/>
                  </a:moveTo>
                  <a:cubicBezTo>
                    <a:pt x="6917" y="1"/>
                    <a:pt x="2711" y="1864"/>
                    <a:pt x="1" y="5376"/>
                  </a:cubicBezTo>
                  <a:cubicBezTo>
                    <a:pt x="62" y="9396"/>
                    <a:pt x="222" y="11965"/>
                    <a:pt x="407" y="15444"/>
                  </a:cubicBezTo>
                  <a:cubicBezTo>
                    <a:pt x="591" y="18764"/>
                    <a:pt x="7291" y="26066"/>
                    <a:pt x="10893" y="26066"/>
                  </a:cubicBezTo>
                  <a:cubicBezTo>
                    <a:pt x="14765" y="26066"/>
                    <a:pt x="20937" y="18087"/>
                    <a:pt x="21220" y="15444"/>
                  </a:cubicBezTo>
                  <a:cubicBezTo>
                    <a:pt x="21662" y="11424"/>
                    <a:pt x="21834" y="6556"/>
                    <a:pt x="21797" y="5708"/>
                  </a:cubicBezTo>
                  <a:cubicBezTo>
                    <a:pt x="19275" y="1833"/>
                    <a:pt x="15199" y="1"/>
                    <a:pt x="11075"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0"/>
            <p:cNvSpPr/>
            <p:nvPr/>
          </p:nvSpPr>
          <p:spPr>
            <a:xfrm>
              <a:off x="-4086769" y="-3537479"/>
              <a:ext cx="328922" cy="416494"/>
            </a:xfrm>
            <a:custGeom>
              <a:avLst/>
              <a:gdLst/>
              <a:ahLst/>
              <a:cxnLst/>
              <a:rect l="l" t="t" r="r" b="b"/>
              <a:pathLst>
                <a:path w="7020" h="8889" extrusionOk="0">
                  <a:moveTo>
                    <a:pt x="7007" y="1"/>
                  </a:moveTo>
                  <a:lnTo>
                    <a:pt x="7007" y="1"/>
                  </a:lnTo>
                  <a:cubicBezTo>
                    <a:pt x="4438" y="787"/>
                    <a:pt x="2041" y="2140"/>
                    <a:pt x="25" y="3898"/>
                  </a:cubicBezTo>
                  <a:cubicBezTo>
                    <a:pt x="37" y="5557"/>
                    <a:pt x="25" y="7217"/>
                    <a:pt x="0" y="8876"/>
                  </a:cubicBezTo>
                  <a:cubicBezTo>
                    <a:pt x="559" y="8885"/>
                    <a:pt x="1229" y="8888"/>
                    <a:pt x="1930" y="8888"/>
                  </a:cubicBezTo>
                  <a:cubicBezTo>
                    <a:pt x="4264" y="8888"/>
                    <a:pt x="6934" y="8852"/>
                    <a:pt x="6934" y="8852"/>
                  </a:cubicBezTo>
                  <a:cubicBezTo>
                    <a:pt x="6934" y="8852"/>
                    <a:pt x="7020" y="542"/>
                    <a:pt x="7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0"/>
            <p:cNvSpPr/>
            <p:nvPr/>
          </p:nvSpPr>
          <p:spPr>
            <a:xfrm>
              <a:off x="-3536129" y="-3537479"/>
              <a:ext cx="328407" cy="416494"/>
            </a:xfrm>
            <a:custGeom>
              <a:avLst/>
              <a:gdLst/>
              <a:ahLst/>
              <a:cxnLst/>
              <a:rect l="l" t="t" r="r" b="b"/>
              <a:pathLst>
                <a:path w="7009" h="8889" extrusionOk="0">
                  <a:moveTo>
                    <a:pt x="13" y="1"/>
                  </a:moveTo>
                  <a:lnTo>
                    <a:pt x="13" y="1"/>
                  </a:lnTo>
                  <a:cubicBezTo>
                    <a:pt x="1" y="542"/>
                    <a:pt x="74" y="8852"/>
                    <a:pt x="74" y="8852"/>
                  </a:cubicBezTo>
                  <a:cubicBezTo>
                    <a:pt x="74" y="8852"/>
                    <a:pt x="2744" y="8888"/>
                    <a:pt x="5079" y="8888"/>
                  </a:cubicBezTo>
                  <a:cubicBezTo>
                    <a:pt x="5779" y="8888"/>
                    <a:pt x="6449" y="8885"/>
                    <a:pt x="7008" y="8876"/>
                  </a:cubicBezTo>
                  <a:cubicBezTo>
                    <a:pt x="6983" y="7217"/>
                    <a:pt x="6971" y="5557"/>
                    <a:pt x="6983" y="3898"/>
                  </a:cubicBezTo>
                  <a:cubicBezTo>
                    <a:pt x="4967" y="2140"/>
                    <a:pt x="2570" y="787"/>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0"/>
            <p:cNvSpPr/>
            <p:nvPr/>
          </p:nvSpPr>
          <p:spPr>
            <a:xfrm>
              <a:off x="-4074118" y="-2997194"/>
              <a:ext cx="305354" cy="405577"/>
            </a:xfrm>
            <a:custGeom>
              <a:avLst/>
              <a:gdLst/>
              <a:ahLst/>
              <a:cxnLst/>
              <a:rect l="l" t="t" r="r" b="b"/>
              <a:pathLst>
                <a:path w="6517" h="8656" extrusionOk="0">
                  <a:moveTo>
                    <a:pt x="1" y="1"/>
                  </a:moveTo>
                  <a:cubicBezTo>
                    <a:pt x="1" y="1"/>
                    <a:pt x="1132" y="4967"/>
                    <a:pt x="6381" y="8655"/>
                  </a:cubicBezTo>
                  <a:cubicBezTo>
                    <a:pt x="6442" y="5766"/>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0"/>
            <p:cNvSpPr/>
            <p:nvPr/>
          </p:nvSpPr>
          <p:spPr>
            <a:xfrm>
              <a:off x="-3553418" y="-2997194"/>
              <a:ext cx="305354" cy="405577"/>
            </a:xfrm>
            <a:custGeom>
              <a:avLst/>
              <a:gdLst/>
              <a:ahLst/>
              <a:cxnLst/>
              <a:rect l="l" t="t" r="r" b="b"/>
              <a:pathLst>
                <a:path w="6517" h="8656" extrusionOk="0">
                  <a:moveTo>
                    <a:pt x="1" y="1"/>
                  </a:moveTo>
                  <a:cubicBezTo>
                    <a:pt x="1" y="1"/>
                    <a:pt x="75" y="5766"/>
                    <a:pt x="136" y="8655"/>
                  </a:cubicBezTo>
                  <a:cubicBezTo>
                    <a:pt x="5385" y="4967"/>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0"/>
            <p:cNvSpPr/>
            <p:nvPr/>
          </p:nvSpPr>
          <p:spPr>
            <a:xfrm>
              <a:off x="-3683019" y="-3442410"/>
              <a:ext cx="62833" cy="62786"/>
            </a:xfrm>
            <a:custGeom>
              <a:avLst/>
              <a:gdLst/>
              <a:ahLst/>
              <a:cxnLst/>
              <a:rect l="l" t="t" r="r" b="b"/>
              <a:pathLst>
                <a:path w="1341" h="1340"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0"/>
            <p:cNvSpPr/>
            <p:nvPr/>
          </p:nvSpPr>
          <p:spPr>
            <a:xfrm>
              <a:off x="-3683019" y="-3238544"/>
              <a:ext cx="62833" cy="62833"/>
            </a:xfrm>
            <a:custGeom>
              <a:avLst/>
              <a:gdLst/>
              <a:ahLst/>
              <a:cxnLst/>
              <a:rect l="l" t="t" r="r" b="b"/>
              <a:pathLst>
                <a:path w="1341" h="1341" extrusionOk="0">
                  <a:moveTo>
                    <a:pt x="677" y="1"/>
                  </a:moveTo>
                  <a:cubicBezTo>
                    <a:pt x="308" y="1"/>
                    <a:pt x="1" y="296"/>
                    <a:pt x="1" y="665"/>
                  </a:cubicBezTo>
                  <a:cubicBezTo>
                    <a:pt x="1" y="1034"/>
                    <a:pt x="308" y="1341"/>
                    <a:pt x="677" y="1341"/>
                  </a:cubicBezTo>
                  <a:cubicBezTo>
                    <a:pt x="1046" y="1341"/>
                    <a:pt x="1341" y="1034"/>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0"/>
            <p:cNvSpPr/>
            <p:nvPr/>
          </p:nvSpPr>
          <p:spPr>
            <a:xfrm>
              <a:off x="-3683019" y="-3034631"/>
              <a:ext cx="62833" cy="62833"/>
            </a:xfrm>
            <a:custGeom>
              <a:avLst/>
              <a:gdLst/>
              <a:ahLst/>
              <a:cxnLst/>
              <a:rect l="l" t="t" r="r" b="b"/>
              <a:pathLst>
                <a:path w="1341" h="1341" extrusionOk="0">
                  <a:moveTo>
                    <a:pt x="677" y="1"/>
                  </a:moveTo>
                  <a:cubicBezTo>
                    <a:pt x="308" y="1"/>
                    <a:pt x="1" y="296"/>
                    <a:pt x="1" y="665"/>
                  </a:cubicBezTo>
                  <a:cubicBezTo>
                    <a:pt x="1" y="1033"/>
                    <a:pt x="308" y="1341"/>
                    <a:pt x="677" y="1341"/>
                  </a:cubicBezTo>
                  <a:cubicBezTo>
                    <a:pt x="1046" y="1341"/>
                    <a:pt x="1341" y="1033"/>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0"/>
            <p:cNvSpPr/>
            <p:nvPr/>
          </p:nvSpPr>
          <p:spPr>
            <a:xfrm>
              <a:off x="-3683019" y="-2830718"/>
              <a:ext cx="62833" cy="62833"/>
            </a:xfrm>
            <a:custGeom>
              <a:avLst/>
              <a:gdLst/>
              <a:ahLst/>
              <a:cxnLst/>
              <a:rect l="l" t="t" r="r" b="b"/>
              <a:pathLst>
                <a:path w="1341" h="1341" extrusionOk="0">
                  <a:moveTo>
                    <a:pt x="677" y="1"/>
                  </a:moveTo>
                  <a:cubicBezTo>
                    <a:pt x="308" y="1"/>
                    <a:pt x="1" y="296"/>
                    <a:pt x="1" y="664"/>
                  </a:cubicBezTo>
                  <a:cubicBezTo>
                    <a:pt x="1" y="1033"/>
                    <a:pt x="308" y="1341"/>
                    <a:pt x="677" y="1341"/>
                  </a:cubicBezTo>
                  <a:cubicBezTo>
                    <a:pt x="1046" y="1341"/>
                    <a:pt x="1341" y="1033"/>
                    <a:pt x="1341" y="664"/>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0"/>
            <p:cNvSpPr/>
            <p:nvPr/>
          </p:nvSpPr>
          <p:spPr>
            <a:xfrm>
              <a:off x="-3683019" y="-2626805"/>
              <a:ext cx="62833" cy="62833"/>
            </a:xfrm>
            <a:custGeom>
              <a:avLst/>
              <a:gdLst/>
              <a:ahLst/>
              <a:cxnLst/>
              <a:rect l="l" t="t" r="r" b="b"/>
              <a:pathLst>
                <a:path w="1341" h="1341"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0"/>
            <p:cNvSpPr/>
            <p:nvPr/>
          </p:nvSpPr>
          <p:spPr>
            <a:xfrm>
              <a:off x="-4178370" y="-3669938"/>
              <a:ext cx="1057049" cy="1269536"/>
            </a:xfrm>
            <a:custGeom>
              <a:avLst/>
              <a:gdLst/>
              <a:ahLst/>
              <a:cxnLst/>
              <a:rect l="l" t="t" r="r" b="b"/>
              <a:pathLst>
                <a:path w="22560" h="27095" extrusionOk="0">
                  <a:moveTo>
                    <a:pt x="21662" y="14396"/>
                  </a:moveTo>
                  <a:cubicBezTo>
                    <a:pt x="21711" y="12994"/>
                    <a:pt x="21735" y="11593"/>
                    <a:pt x="21735" y="10191"/>
                  </a:cubicBezTo>
                  <a:cubicBezTo>
                    <a:pt x="21809" y="10179"/>
                    <a:pt x="21883" y="10167"/>
                    <a:pt x="21944" y="10154"/>
                  </a:cubicBezTo>
                  <a:cubicBezTo>
                    <a:pt x="21920" y="10966"/>
                    <a:pt x="21871" y="11777"/>
                    <a:pt x="21809" y="12576"/>
                  </a:cubicBezTo>
                  <a:cubicBezTo>
                    <a:pt x="21760" y="13179"/>
                    <a:pt x="21723" y="13793"/>
                    <a:pt x="21662" y="14396"/>
                  </a:cubicBezTo>
                  <a:close/>
                  <a:moveTo>
                    <a:pt x="20260" y="18883"/>
                  </a:moveTo>
                  <a:cubicBezTo>
                    <a:pt x="19990" y="19264"/>
                    <a:pt x="19695" y="19633"/>
                    <a:pt x="19400" y="20001"/>
                  </a:cubicBezTo>
                  <a:cubicBezTo>
                    <a:pt x="19105" y="19264"/>
                    <a:pt x="18736" y="18575"/>
                    <a:pt x="18367" y="17875"/>
                  </a:cubicBezTo>
                  <a:cubicBezTo>
                    <a:pt x="18514" y="17629"/>
                    <a:pt x="18674" y="17371"/>
                    <a:pt x="18810" y="17113"/>
                  </a:cubicBezTo>
                  <a:cubicBezTo>
                    <a:pt x="19363" y="17506"/>
                    <a:pt x="19879" y="17936"/>
                    <a:pt x="20383" y="18379"/>
                  </a:cubicBezTo>
                  <a:cubicBezTo>
                    <a:pt x="20408" y="18403"/>
                    <a:pt x="20445" y="18366"/>
                    <a:pt x="20420" y="18342"/>
                  </a:cubicBezTo>
                  <a:cubicBezTo>
                    <a:pt x="19928" y="17887"/>
                    <a:pt x="19387" y="17481"/>
                    <a:pt x="18822" y="17100"/>
                  </a:cubicBezTo>
                  <a:cubicBezTo>
                    <a:pt x="19289" y="16264"/>
                    <a:pt x="19682" y="15391"/>
                    <a:pt x="19977" y="14469"/>
                  </a:cubicBezTo>
                  <a:cubicBezTo>
                    <a:pt x="20002" y="14408"/>
                    <a:pt x="19965" y="14322"/>
                    <a:pt x="19891" y="14322"/>
                  </a:cubicBezTo>
                  <a:cubicBezTo>
                    <a:pt x="18834" y="14310"/>
                    <a:pt x="17777" y="14297"/>
                    <a:pt x="16732" y="14297"/>
                  </a:cubicBezTo>
                  <a:cubicBezTo>
                    <a:pt x="16646" y="13437"/>
                    <a:pt x="16486" y="12576"/>
                    <a:pt x="16314" y="11728"/>
                  </a:cubicBezTo>
                  <a:cubicBezTo>
                    <a:pt x="17777" y="11703"/>
                    <a:pt x="19240" y="11728"/>
                    <a:pt x="20703" y="11728"/>
                  </a:cubicBezTo>
                  <a:cubicBezTo>
                    <a:pt x="20715" y="11728"/>
                    <a:pt x="20715" y="11728"/>
                    <a:pt x="20727" y="11728"/>
                  </a:cubicBezTo>
                  <a:cubicBezTo>
                    <a:pt x="20789" y="11753"/>
                    <a:pt x="20887" y="11703"/>
                    <a:pt x="20875" y="11617"/>
                  </a:cubicBezTo>
                  <a:cubicBezTo>
                    <a:pt x="20863" y="11163"/>
                    <a:pt x="20850" y="10720"/>
                    <a:pt x="20838" y="10277"/>
                  </a:cubicBezTo>
                  <a:cubicBezTo>
                    <a:pt x="20838" y="10277"/>
                    <a:pt x="20838" y="10277"/>
                    <a:pt x="20838" y="10277"/>
                  </a:cubicBezTo>
                  <a:cubicBezTo>
                    <a:pt x="21084" y="10253"/>
                    <a:pt x="21354" y="10241"/>
                    <a:pt x="21612" y="10216"/>
                  </a:cubicBezTo>
                  <a:cubicBezTo>
                    <a:pt x="21612" y="12023"/>
                    <a:pt x="21576" y="13842"/>
                    <a:pt x="21490" y="15662"/>
                  </a:cubicBezTo>
                  <a:cubicBezTo>
                    <a:pt x="21293" y="16805"/>
                    <a:pt x="20949" y="17899"/>
                    <a:pt x="20260" y="18883"/>
                  </a:cubicBezTo>
                  <a:close/>
                  <a:moveTo>
                    <a:pt x="17002" y="22632"/>
                  </a:moveTo>
                  <a:cubicBezTo>
                    <a:pt x="16498" y="22202"/>
                    <a:pt x="15859" y="21870"/>
                    <a:pt x="15281" y="21550"/>
                  </a:cubicBezTo>
                  <a:cubicBezTo>
                    <a:pt x="16449" y="20456"/>
                    <a:pt x="17506" y="19227"/>
                    <a:pt x="18355" y="17887"/>
                  </a:cubicBezTo>
                  <a:cubicBezTo>
                    <a:pt x="18748" y="18575"/>
                    <a:pt x="19055" y="19325"/>
                    <a:pt x="19338" y="20075"/>
                  </a:cubicBezTo>
                  <a:cubicBezTo>
                    <a:pt x="18613" y="20960"/>
                    <a:pt x="17814" y="21809"/>
                    <a:pt x="17002" y="22632"/>
                  </a:cubicBezTo>
                  <a:close/>
                  <a:moveTo>
                    <a:pt x="14187" y="25214"/>
                  </a:moveTo>
                  <a:cubicBezTo>
                    <a:pt x="13327" y="25865"/>
                    <a:pt x="12306" y="26628"/>
                    <a:pt x="11175" y="26554"/>
                  </a:cubicBezTo>
                  <a:cubicBezTo>
                    <a:pt x="11163" y="26554"/>
                    <a:pt x="11151" y="26554"/>
                    <a:pt x="11138" y="26554"/>
                  </a:cubicBezTo>
                  <a:cubicBezTo>
                    <a:pt x="11114" y="26529"/>
                    <a:pt x="11089" y="26505"/>
                    <a:pt x="11040" y="26480"/>
                  </a:cubicBezTo>
                  <a:cubicBezTo>
                    <a:pt x="8999" y="25570"/>
                    <a:pt x="7032" y="24292"/>
                    <a:pt x="5360" y="22731"/>
                  </a:cubicBezTo>
                  <a:cubicBezTo>
                    <a:pt x="5729" y="22276"/>
                    <a:pt x="6024" y="21747"/>
                    <a:pt x="6319" y="21243"/>
                  </a:cubicBezTo>
                  <a:cubicBezTo>
                    <a:pt x="6995" y="21932"/>
                    <a:pt x="7709" y="22571"/>
                    <a:pt x="8471" y="23173"/>
                  </a:cubicBezTo>
                  <a:cubicBezTo>
                    <a:pt x="8520" y="23210"/>
                    <a:pt x="8618" y="23173"/>
                    <a:pt x="8618" y="23099"/>
                  </a:cubicBezTo>
                  <a:cubicBezTo>
                    <a:pt x="8729" y="20186"/>
                    <a:pt x="8815" y="17260"/>
                    <a:pt x="8913" y="14346"/>
                  </a:cubicBezTo>
                  <a:cubicBezTo>
                    <a:pt x="8913" y="14211"/>
                    <a:pt x="8729" y="14187"/>
                    <a:pt x="8704" y="14310"/>
                  </a:cubicBezTo>
                  <a:cubicBezTo>
                    <a:pt x="7782" y="14334"/>
                    <a:pt x="6873" y="14334"/>
                    <a:pt x="5963" y="14310"/>
                  </a:cubicBezTo>
                  <a:cubicBezTo>
                    <a:pt x="6061" y="13523"/>
                    <a:pt x="6037" y="12699"/>
                    <a:pt x="5975" y="11900"/>
                  </a:cubicBezTo>
                  <a:cubicBezTo>
                    <a:pt x="6086" y="11900"/>
                    <a:pt x="6184" y="11900"/>
                    <a:pt x="6282" y="11900"/>
                  </a:cubicBezTo>
                  <a:cubicBezTo>
                    <a:pt x="6295" y="12662"/>
                    <a:pt x="6344" y="13449"/>
                    <a:pt x="6541" y="14174"/>
                  </a:cubicBezTo>
                  <a:cubicBezTo>
                    <a:pt x="6553" y="14211"/>
                    <a:pt x="6602" y="14199"/>
                    <a:pt x="6590" y="14174"/>
                  </a:cubicBezTo>
                  <a:cubicBezTo>
                    <a:pt x="6504" y="13412"/>
                    <a:pt x="6381" y="12662"/>
                    <a:pt x="6332" y="11900"/>
                  </a:cubicBezTo>
                  <a:cubicBezTo>
                    <a:pt x="7180" y="11900"/>
                    <a:pt x="8016" y="11900"/>
                    <a:pt x="8864" y="11925"/>
                  </a:cubicBezTo>
                  <a:cubicBezTo>
                    <a:pt x="8926" y="11925"/>
                    <a:pt x="8999" y="11876"/>
                    <a:pt x="8999" y="11802"/>
                  </a:cubicBezTo>
                  <a:cubicBezTo>
                    <a:pt x="9024" y="10363"/>
                    <a:pt x="9048" y="8925"/>
                    <a:pt x="9085" y="7487"/>
                  </a:cubicBezTo>
                  <a:cubicBezTo>
                    <a:pt x="9786" y="7561"/>
                    <a:pt x="10499" y="7634"/>
                    <a:pt x="11212" y="7696"/>
                  </a:cubicBezTo>
                  <a:cubicBezTo>
                    <a:pt x="11925" y="7757"/>
                    <a:pt x="12872" y="7683"/>
                    <a:pt x="13573" y="7942"/>
                  </a:cubicBezTo>
                  <a:cubicBezTo>
                    <a:pt x="13548" y="9134"/>
                    <a:pt x="13499" y="10339"/>
                    <a:pt x="13585" y="11531"/>
                  </a:cubicBezTo>
                  <a:cubicBezTo>
                    <a:pt x="13585" y="11568"/>
                    <a:pt x="13622" y="11593"/>
                    <a:pt x="13659" y="11605"/>
                  </a:cubicBezTo>
                  <a:cubicBezTo>
                    <a:pt x="13806" y="11937"/>
                    <a:pt x="15121" y="11753"/>
                    <a:pt x="15269" y="11740"/>
                  </a:cubicBezTo>
                  <a:cubicBezTo>
                    <a:pt x="15503" y="11740"/>
                    <a:pt x="15748" y="11740"/>
                    <a:pt x="15982" y="11728"/>
                  </a:cubicBezTo>
                  <a:cubicBezTo>
                    <a:pt x="15957" y="12589"/>
                    <a:pt x="15908" y="13437"/>
                    <a:pt x="15835" y="14297"/>
                  </a:cubicBezTo>
                  <a:cubicBezTo>
                    <a:pt x="14986" y="14297"/>
                    <a:pt x="14150" y="14297"/>
                    <a:pt x="13314" y="14297"/>
                  </a:cubicBezTo>
                  <a:cubicBezTo>
                    <a:pt x="13155" y="14297"/>
                    <a:pt x="13130" y="14531"/>
                    <a:pt x="13290" y="14531"/>
                  </a:cubicBezTo>
                  <a:cubicBezTo>
                    <a:pt x="13302" y="14531"/>
                    <a:pt x="13314" y="14531"/>
                    <a:pt x="13327" y="14531"/>
                  </a:cubicBezTo>
                  <a:cubicBezTo>
                    <a:pt x="13167" y="17309"/>
                    <a:pt x="13327" y="20124"/>
                    <a:pt x="13339" y="22890"/>
                  </a:cubicBezTo>
                  <a:cubicBezTo>
                    <a:pt x="13327" y="22903"/>
                    <a:pt x="13327" y="22915"/>
                    <a:pt x="13314" y="22915"/>
                  </a:cubicBezTo>
                  <a:cubicBezTo>
                    <a:pt x="13241" y="22976"/>
                    <a:pt x="13277" y="23063"/>
                    <a:pt x="13339" y="23099"/>
                  </a:cubicBezTo>
                  <a:cubicBezTo>
                    <a:pt x="13364" y="23185"/>
                    <a:pt x="13523" y="23198"/>
                    <a:pt x="13523" y="23087"/>
                  </a:cubicBezTo>
                  <a:cubicBezTo>
                    <a:pt x="13523" y="23063"/>
                    <a:pt x="13523" y="23050"/>
                    <a:pt x="13523" y="23026"/>
                  </a:cubicBezTo>
                  <a:cubicBezTo>
                    <a:pt x="14126" y="22571"/>
                    <a:pt x="14704" y="22091"/>
                    <a:pt x="15257" y="21575"/>
                  </a:cubicBezTo>
                  <a:cubicBezTo>
                    <a:pt x="15822" y="21932"/>
                    <a:pt x="16375" y="22349"/>
                    <a:pt x="16953" y="22681"/>
                  </a:cubicBezTo>
                  <a:cubicBezTo>
                    <a:pt x="16732" y="22903"/>
                    <a:pt x="16511" y="23124"/>
                    <a:pt x="16289" y="23345"/>
                  </a:cubicBezTo>
                  <a:cubicBezTo>
                    <a:pt x="15626" y="24009"/>
                    <a:pt x="14937" y="24648"/>
                    <a:pt x="14187" y="25214"/>
                  </a:cubicBezTo>
                  <a:close/>
                  <a:moveTo>
                    <a:pt x="3332" y="20518"/>
                  </a:moveTo>
                  <a:cubicBezTo>
                    <a:pt x="3824" y="20149"/>
                    <a:pt x="4266" y="19743"/>
                    <a:pt x="4647" y="19264"/>
                  </a:cubicBezTo>
                  <a:cubicBezTo>
                    <a:pt x="4783" y="19436"/>
                    <a:pt x="4918" y="19608"/>
                    <a:pt x="5053" y="19780"/>
                  </a:cubicBezTo>
                  <a:cubicBezTo>
                    <a:pt x="5053" y="19792"/>
                    <a:pt x="5041" y="19792"/>
                    <a:pt x="5041" y="19792"/>
                  </a:cubicBezTo>
                  <a:cubicBezTo>
                    <a:pt x="4856" y="19965"/>
                    <a:pt x="4647" y="20124"/>
                    <a:pt x="4426" y="20284"/>
                  </a:cubicBezTo>
                  <a:cubicBezTo>
                    <a:pt x="4647" y="20137"/>
                    <a:pt x="4856" y="19989"/>
                    <a:pt x="5065" y="19817"/>
                  </a:cubicBezTo>
                  <a:cubicBezTo>
                    <a:pt x="5065" y="19817"/>
                    <a:pt x="5065" y="19817"/>
                    <a:pt x="5065" y="19817"/>
                  </a:cubicBezTo>
                  <a:cubicBezTo>
                    <a:pt x="5447" y="20284"/>
                    <a:pt x="5852" y="20751"/>
                    <a:pt x="6270" y="21182"/>
                  </a:cubicBezTo>
                  <a:cubicBezTo>
                    <a:pt x="5938" y="21673"/>
                    <a:pt x="5582" y="22165"/>
                    <a:pt x="5324" y="22694"/>
                  </a:cubicBezTo>
                  <a:cubicBezTo>
                    <a:pt x="4598" y="22018"/>
                    <a:pt x="3934" y="21292"/>
                    <a:pt x="3332" y="20518"/>
                  </a:cubicBezTo>
                  <a:close/>
                  <a:moveTo>
                    <a:pt x="5938" y="14482"/>
                  </a:moveTo>
                  <a:cubicBezTo>
                    <a:pt x="5938" y="14482"/>
                    <a:pt x="5938" y="14469"/>
                    <a:pt x="5938" y="14469"/>
                  </a:cubicBezTo>
                  <a:cubicBezTo>
                    <a:pt x="6860" y="14469"/>
                    <a:pt x="7770" y="14469"/>
                    <a:pt x="8692" y="14469"/>
                  </a:cubicBezTo>
                  <a:cubicBezTo>
                    <a:pt x="8643" y="16080"/>
                    <a:pt x="8594" y="17690"/>
                    <a:pt x="8544" y="19301"/>
                  </a:cubicBezTo>
                  <a:cubicBezTo>
                    <a:pt x="8508" y="20161"/>
                    <a:pt x="8483" y="21022"/>
                    <a:pt x="8458" y="21870"/>
                  </a:cubicBezTo>
                  <a:cubicBezTo>
                    <a:pt x="8458" y="22018"/>
                    <a:pt x="8520" y="22804"/>
                    <a:pt x="8372" y="22854"/>
                  </a:cubicBezTo>
                  <a:cubicBezTo>
                    <a:pt x="8262" y="22890"/>
                    <a:pt x="7561" y="22177"/>
                    <a:pt x="7487" y="22116"/>
                  </a:cubicBezTo>
                  <a:cubicBezTo>
                    <a:pt x="7118" y="21784"/>
                    <a:pt x="6762" y="21440"/>
                    <a:pt x="6418" y="21083"/>
                  </a:cubicBezTo>
                  <a:cubicBezTo>
                    <a:pt x="6418" y="21059"/>
                    <a:pt x="6405" y="21034"/>
                    <a:pt x="6381" y="21046"/>
                  </a:cubicBezTo>
                  <a:cubicBezTo>
                    <a:pt x="5705" y="20333"/>
                    <a:pt x="5078" y="19559"/>
                    <a:pt x="4524" y="18760"/>
                  </a:cubicBezTo>
                  <a:cubicBezTo>
                    <a:pt x="3639" y="17481"/>
                    <a:pt x="2668" y="15945"/>
                    <a:pt x="2422" y="14383"/>
                  </a:cubicBezTo>
                  <a:cubicBezTo>
                    <a:pt x="3578" y="14457"/>
                    <a:pt x="4746" y="14469"/>
                    <a:pt x="5901" y="14469"/>
                  </a:cubicBezTo>
                  <a:cubicBezTo>
                    <a:pt x="5901" y="14469"/>
                    <a:pt x="5901" y="14482"/>
                    <a:pt x="5901" y="14482"/>
                  </a:cubicBezTo>
                  <a:cubicBezTo>
                    <a:pt x="5901" y="14506"/>
                    <a:pt x="5926" y="14506"/>
                    <a:pt x="5938" y="14482"/>
                  </a:cubicBezTo>
                  <a:close/>
                  <a:moveTo>
                    <a:pt x="1045" y="16043"/>
                  </a:moveTo>
                  <a:cubicBezTo>
                    <a:pt x="1033" y="15994"/>
                    <a:pt x="1021" y="15945"/>
                    <a:pt x="1021" y="15895"/>
                  </a:cubicBezTo>
                  <a:cubicBezTo>
                    <a:pt x="898" y="14297"/>
                    <a:pt x="1009" y="12638"/>
                    <a:pt x="1009" y="11052"/>
                  </a:cubicBezTo>
                  <a:cubicBezTo>
                    <a:pt x="1009" y="10376"/>
                    <a:pt x="1021" y="9700"/>
                    <a:pt x="1021" y="9023"/>
                  </a:cubicBezTo>
                  <a:cubicBezTo>
                    <a:pt x="1304" y="9036"/>
                    <a:pt x="1611" y="9036"/>
                    <a:pt x="1894" y="8962"/>
                  </a:cubicBezTo>
                  <a:cubicBezTo>
                    <a:pt x="1881" y="9700"/>
                    <a:pt x="1795" y="10523"/>
                    <a:pt x="1918" y="11249"/>
                  </a:cubicBezTo>
                  <a:cubicBezTo>
                    <a:pt x="1894" y="11396"/>
                    <a:pt x="1869" y="11544"/>
                    <a:pt x="1845" y="11691"/>
                  </a:cubicBezTo>
                  <a:cubicBezTo>
                    <a:pt x="1845" y="11753"/>
                    <a:pt x="1894" y="11826"/>
                    <a:pt x="1955" y="11826"/>
                  </a:cubicBezTo>
                  <a:cubicBezTo>
                    <a:pt x="3283" y="11900"/>
                    <a:pt x="4611" y="11900"/>
                    <a:pt x="5951" y="11900"/>
                  </a:cubicBezTo>
                  <a:cubicBezTo>
                    <a:pt x="5975" y="12711"/>
                    <a:pt x="5926" y="13511"/>
                    <a:pt x="5914" y="14310"/>
                  </a:cubicBezTo>
                  <a:cubicBezTo>
                    <a:pt x="4733" y="14285"/>
                    <a:pt x="3553" y="14248"/>
                    <a:pt x="2373" y="14211"/>
                  </a:cubicBezTo>
                  <a:cubicBezTo>
                    <a:pt x="2336" y="14211"/>
                    <a:pt x="2312" y="14224"/>
                    <a:pt x="2299" y="14236"/>
                  </a:cubicBezTo>
                  <a:cubicBezTo>
                    <a:pt x="2250" y="14248"/>
                    <a:pt x="2213" y="14285"/>
                    <a:pt x="2213" y="14346"/>
                  </a:cubicBezTo>
                  <a:cubicBezTo>
                    <a:pt x="2275" y="15269"/>
                    <a:pt x="2730" y="16080"/>
                    <a:pt x="3148" y="16879"/>
                  </a:cubicBezTo>
                  <a:cubicBezTo>
                    <a:pt x="3578" y="17690"/>
                    <a:pt x="4070" y="18465"/>
                    <a:pt x="4598" y="19190"/>
                  </a:cubicBezTo>
                  <a:cubicBezTo>
                    <a:pt x="4611" y="19202"/>
                    <a:pt x="4623" y="19215"/>
                    <a:pt x="4623" y="19227"/>
                  </a:cubicBezTo>
                  <a:cubicBezTo>
                    <a:pt x="4242" y="19694"/>
                    <a:pt x="3811" y="20124"/>
                    <a:pt x="3332" y="20505"/>
                  </a:cubicBezTo>
                  <a:cubicBezTo>
                    <a:pt x="2939" y="19989"/>
                    <a:pt x="2570" y="19461"/>
                    <a:pt x="2238" y="18907"/>
                  </a:cubicBezTo>
                  <a:cubicBezTo>
                    <a:pt x="1709" y="18022"/>
                    <a:pt x="1254" y="17063"/>
                    <a:pt x="1045" y="16043"/>
                  </a:cubicBezTo>
                  <a:close/>
                  <a:moveTo>
                    <a:pt x="959" y="5495"/>
                  </a:moveTo>
                  <a:cubicBezTo>
                    <a:pt x="959" y="5544"/>
                    <a:pt x="959" y="5594"/>
                    <a:pt x="959" y="5630"/>
                  </a:cubicBezTo>
                  <a:cubicBezTo>
                    <a:pt x="836" y="5766"/>
                    <a:pt x="726" y="5889"/>
                    <a:pt x="615" y="6024"/>
                  </a:cubicBezTo>
                  <a:cubicBezTo>
                    <a:pt x="615" y="5975"/>
                    <a:pt x="603" y="5938"/>
                    <a:pt x="603" y="5901"/>
                  </a:cubicBezTo>
                  <a:cubicBezTo>
                    <a:pt x="714" y="5766"/>
                    <a:pt x="836" y="5630"/>
                    <a:pt x="959" y="5495"/>
                  </a:cubicBezTo>
                  <a:close/>
                  <a:moveTo>
                    <a:pt x="11519" y="529"/>
                  </a:moveTo>
                  <a:cubicBezTo>
                    <a:pt x="13646" y="516"/>
                    <a:pt x="15785" y="1168"/>
                    <a:pt x="17617" y="2238"/>
                  </a:cubicBezTo>
                  <a:cubicBezTo>
                    <a:pt x="17888" y="2397"/>
                    <a:pt x="18158" y="2569"/>
                    <a:pt x="18428" y="2754"/>
                  </a:cubicBezTo>
                  <a:cubicBezTo>
                    <a:pt x="18379" y="2803"/>
                    <a:pt x="18342" y="2840"/>
                    <a:pt x="18305" y="2889"/>
                  </a:cubicBezTo>
                  <a:cubicBezTo>
                    <a:pt x="18195" y="2828"/>
                    <a:pt x="18084" y="2766"/>
                    <a:pt x="17974" y="2705"/>
                  </a:cubicBezTo>
                  <a:cubicBezTo>
                    <a:pt x="16093" y="1709"/>
                    <a:pt x="13855" y="910"/>
                    <a:pt x="11704" y="885"/>
                  </a:cubicBezTo>
                  <a:cubicBezTo>
                    <a:pt x="10204" y="861"/>
                    <a:pt x="8643" y="1266"/>
                    <a:pt x="7192" y="1807"/>
                  </a:cubicBezTo>
                  <a:cubicBezTo>
                    <a:pt x="7168" y="1697"/>
                    <a:pt x="7155" y="1574"/>
                    <a:pt x="7143" y="1463"/>
                  </a:cubicBezTo>
                  <a:cubicBezTo>
                    <a:pt x="7143" y="1451"/>
                    <a:pt x="7118" y="1451"/>
                    <a:pt x="7118" y="1463"/>
                  </a:cubicBezTo>
                  <a:cubicBezTo>
                    <a:pt x="7131" y="1586"/>
                    <a:pt x="7143" y="1709"/>
                    <a:pt x="7155" y="1820"/>
                  </a:cubicBezTo>
                  <a:cubicBezTo>
                    <a:pt x="6565" y="2041"/>
                    <a:pt x="6000" y="2274"/>
                    <a:pt x="5459" y="2520"/>
                  </a:cubicBezTo>
                  <a:cubicBezTo>
                    <a:pt x="5274" y="2606"/>
                    <a:pt x="5102" y="2692"/>
                    <a:pt x="4918" y="2778"/>
                  </a:cubicBezTo>
                  <a:cubicBezTo>
                    <a:pt x="4906" y="2717"/>
                    <a:pt x="4881" y="2655"/>
                    <a:pt x="4869" y="2606"/>
                  </a:cubicBezTo>
                  <a:cubicBezTo>
                    <a:pt x="4869" y="2594"/>
                    <a:pt x="4844" y="2594"/>
                    <a:pt x="4844" y="2606"/>
                  </a:cubicBezTo>
                  <a:cubicBezTo>
                    <a:pt x="4869" y="2668"/>
                    <a:pt x="4881" y="2729"/>
                    <a:pt x="4906" y="2778"/>
                  </a:cubicBezTo>
                  <a:cubicBezTo>
                    <a:pt x="3443" y="3491"/>
                    <a:pt x="2103" y="4413"/>
                    <a:pt x="996" y="5594"/>
                  </a:cubicBezTo>
                  <a:cubicBezTo>
                    <a:pt x="996" y="5544"/>
                    <a:pt x="996" y="5508"/>
                    <a:pt x="996" y="5458"/>
                  </a:cubicBezTo>
                  <a:cubicBezTo>
                    <a:pt x="3627" y="2606"/>
                    <a:pt x="7622" y="566"/>
                    <a:pt x="11519" y="529"/>
                  </a:cubicBezTo>
                  <a:close/>
                  <a:moveTo>
                    <a:pt x="20371" y="4352"/>
                  </a:moveTo>
                  <a:cubicBezTo>
                    <a:pt x="19768" y="3823"/>
                    <a:pt x="19117" y="3356"/>
                    <a:pt x="18428" y="2963"/>
                  </a:cubicBezTo>
                  <a:cubicBezTo>
                    <a:pt x="18453" y="2914"/>
                    <a:pt x="18490" y="2864"/>
                    <a:pt x="18514" y="2815"/>
                  </a:cubicBezTo>
                  <a:cubicBezTo>
                    <a:pt x="18994" y="3160"/>
                    <a:pt x="19461" y="3516"/>
                    <a:pt x="19904" y="3909"/>
                  </a:cubicBezTo>
                  <a:cubicBezTo>
                    <a:pt x="20063" y="4045"/>
                    <a:pt x="20211" y="4192"/>
                    <a:pt x="20371" y="4352"/>
                  </a:cubicBezTo>
                  <a:close/>
                  <a:moveTo>
                    <a:pt x="21637" y="6012"/>
                  </a:moveTo>
                  <a:cubicBezTo>
                    <a:pt x="21760" y="6184"/>
                    <a:pt x="21895" y="6368"/>
                    <a:pt x="22018" y="6540"/>
                  </a:cubicBezTo>
                  <a:cubicBezTo>
                    <a:pt x="21932" y="7487"/>
                    <a:pt x="21994" y="8458"/>
                    <a:pt x="21969" y="9405"/>
                  </a:cubicBezTo>
                  <a:cubicBezTo>
                    <a:pt x="21969" y="9614"/>
                    <a:pt x="21957" y="9835"/>
                    <a:pt x="21957" y="10044"/>
                  </a:cubicBezTo>
                  <a:cubicBezTo>
                    <a:pt x="21883" y="10056"/>
                    <a:pt x="21809" y="10068"/>
                    <a:pt x="21735" y="10081"/>
                  </a:cubicBezTo>
                  <a:cubicBezTo>
                    <a:pt x="21735" y="8728"/>
                    <a:pt x="21699" y="7364"/>
                    <a:pt x="21637" y="6012"/>
                  </a:cubicBezTo>
                  <a:close/>
                  <a:moveTo>
                    <a:pt x="22030" y="6356"/>
                  </a:moveTo>
                  <a:cubicBezTo>
                    <a:pt x="21920" y="6159"/>
                    <a:pt x="21797" y="5962"/>
                    <a:pt x="21662" y="5778"/>
                  </a:cubicBezTo>
                  <a:cubicBezTo>
                    <a:pt x="21797" y="5926"/>
                    <a:pt x="21920" y="6061"/>
                    <a:pt x="22055" y="6196"/>
                  </a:cubicBezTo>
                  <a:cubicBezTo>
                    <a:pt x="22055" y="6208"/>
                    <a:pt x="22055" y="6221"/>
                    <a:pt x="22043" y="6221"/>
                  </a:cubicBezTo>
                  <a:cubicBezTo>
                    <a:pt x="22043" y="6270"/>
                    <a:pt x="22043" y="6307"/>
                    <a:pt x="22030" y="6356"/>
                  </a:cubicBezTo>
                  <a:close/>
                  <a:moveTo>
                    <a:pt x="20752" y="7770"/>
                  </a:moveTo>
                  <a:cubicBezTo>
                    <a:pt x="20740" y="7352"/>
                    <a:pt x="20789" y="6921"/>
                    <a:pt x="20531" y="6565"/>
                  </a:cubicBezTo>
                  <a:cubicBezTo>
                    <a:pt x="20285" y="6221"/>
                    <a:pt x="19842" y="5913"/>
                    <a:pt x="19510" y="5655"/>
                  </a:cubicBezTo>
                  <a:cubicBezTo>
                    <a:pt x="18871" y="5139"/>
                    <a:pt x="18170" y="4647"/>
                    <a:pt x="17433" y="4217"/>
                  </a:cubicBezTo>
                  <a:cubicBezTo>
                    <a:pt x="17728" y="3848"/>
                    <a:pt x="18047" y="3479"/>
                    <a:pt x="18330" y="3098"/>
                  </a:cubicBezTo>
                  <a:cubicBezTo>
                    <a:pt x="19609" y="3848"/>
                    <a:pt x="20703" y="4795"/>
                    <a:pt x="21588" y="5962"/>
                  </a:cubicBezTo>
                  <a:cubicBezTo>
                    <a:pt x="21612" y="7339"/>
                    <a:pt x="21625" y="8728"/>
                    <a:pt x="21612" y="10105"/>
                  </a:cubicBezTo>
                  <a:cubicBezTo>
                    <a:pt x="21354" y="10154"/>
                    <a:pt x="21096" y="10204"/>
                    <a:pt x="20838" y="10228"/>
                  </a:cubicBezTo>
                  <a:cubicBezTo>
                    <a:pt x="20838" y="10228"/>
                    <a:pt x="20838" y="10241"/>
                    <a:pt x="20838" y="10241"/>
                  </a:cubicBezTo>
                  <a:cubicBezTo>
                    <a:pt x="20801" y="9417"/>
                    <a:pt x="20776" y="8593"/>
                    <a:pt x="20752" y="7770"/>
                  </a:cubicBezTo>
                  <a:close/>
                  <a:moveTo>
                    <a:pt x="9036" y="2717"/>
                  </a:moveTo>
                  <a:cubicBezTo>
                    <a:pt x="8520" y="2938"/>
                    <a:pt x="8004" y="3160"/>
                    <a:pt x="7487" y="3393"/>
                  </a:cubicBezTo>
                  <a:cubicBezTo>
                    <a:pt x="7364" y="2914"/>
                    <a:pt x="7266" y="2434"/>
                    <a:pt x="7204" y="1942"/>
                  </a:cubicBezTo>
                  <a:cubicBezTo>
                    <a:pt x="8704" y="1389"/>
                    <a:pt x="10302" y="971"/>
                    <a:pt x="11839" y="1020"/>
                  </a:cubicBezTo>
                  <a:cubicBezTo>
                    <a:pt x="13990" y="1082"/>
                    <a:pt x="16228" y="1918"/>
                    <a:pt x="18097" y="2951"/>
                  </a:cubicBezTo>
                  <a:cubicBezTo>
                    <a:pt x="18133" y="2975"/>
                    <a:pt x="18170" y="3000"/>
                    <a:pt x="18207" y="3024"/>
                  </a:cubicBezTo>
                  <a:cubicBezTo>
                    <a:pt x="17924" y="3405"/>
                    <a:pt x="17666" y="3811"/>
                    <a:pt x="17408" y="4192"/>
                  </a:cubicBezTo>
                  <a:cubicBezTo>
                    <a:pt x="16277" y="3528"/>
                    <a:pt x="15048" y="3012"/>
                    <a:pt x="13806" y="2766"/>
                  </a:cubicBezTo>
                  <a:cubicBezTo>
                    <a:pt x="13757" y="2729"/>
                    <a:pt x="13671" y="2754"/>
                    <a:pt x="13671" y="2840"/>
                  </a:cubicBezTo>
                  <a:cubicBezTo>
                    <a:pt x="13609" y="4327"/>
                    <a:pt x="13597" y="5827"/>
                    <a:pt x="13585" y="7327"/>
                  </a:cubicBezTo>
                  <a:cubicBezTo>
                    <a:pt x="13585" y="7511"/>
                    <a:pt x="13573" y="7708"/>
                    <a:pt x="13573" y="7892"/>
                  </a:cubicBezTo>
                  <a:cubicBezTo>
                    <a:pt x="12958" y="7683"/>
                    <a:pt x="12159" y="7733"/>
                    <a:pt x="11519" y="7671"/>
                  </a:cubicBezTo>
                  <a:cubicBezTo>
                    <a:pt x="10708" y="7597"/>
                    <a:pt x="9897" y="7536"/>
                    <a:pt x="9085" y="7462"/>
                  </a:cubicBezTo>
                  <a:cubicBezTo>
                    <a:pt x="9110" y="5926"/>
                    <a:pt x="9159" y="4389"/>
                    <a:pt x="9221" y="2852"/>
                  </a:cubicBezTo>
                  <a:cubicBezTo>
                    <a:pt x="9221" y="2754"/>
                    <a:pt x="9135" y="2680"/>
                    <a:pt x="9036" y="2717"/>
                  </a:cubicBezTo>
                  <a:close/>
                  <a:moveTo>
                    <a:pt x="1021" y="8581"/>
                  </a:moveTo>
                  <a:cubicBezTo>
                    <a:pt x="1119" y="8605"/>
                    <a:pt x="1218" y="8618"/>
                    <a:pt x="1316" y="8630"/>
                  </a:cubicBezTo>
                  <a:cubicBezTo>
                    <a:pt x="1451" y="8642"/>
                    <a:pt x="1586" y="8642"/>
                    <a:pt x="1722" y="8642"/>
                  </a:cubicBezTo>
                  <a:cubicBezTo>
                    <a:pt x="1722" y="8642"/>
                    <a:pt x="1808" y="8642"/>
                    <a:pt x="1894" y="8642"/>
                  </a:cubicBezTo>
                  <a:cubicBezTo>
                    <a:pt x="1894" y="8704"/>
                    <a:pt x="1894" y="8753"/>
                    <a:pt x="1894" y="8814"/>
                  </a:cubicBezTo>
                  <a:cubicBezTo>
                    <a:pt x="1771" y="8851"/>
                    <a:pt x="1660" y="8876"/>
                    <a:pt x="1537" y="8901"/>
                  </a:cubicBezTo>
                  <a:cubicBezTo>
                    <a:pt x="1365" y="8925"/>
                    <a:pt x="1193" y="8950"/>
                    <a:pt x="1021" y="8962"/>
                  </a:cubicBezTo>
                  <a:cubicBezTo>
                    <a:pt x="1021" y="8839"/>
                    <a:pt x="1021" y="8704"/>
                    <a:pt x="1021" y="8581"/>
                  </a:cubicBezTo>
                  <a:close/>
                  <a:moveTo>
                    <a:pt x="922" y="8519"/>
                  </a:moveTo>
                  <a:cubicBezTo>
                    <a:pt x="898" y="8519"/>
                    <a:pt x="861" y="8507"/>
                    <a:pt x="836" y="8507"/>
                  </a:cubicBezTo>
                  <a:cubicBezTo>
                    <a:pt x="787" y="7733"/>
                    <a:pt x="738" y="6970"/>
                    <a:pt x="640" y="6221"/>
                  </a:cubicBezTo>
                  <a:cubicBezTo>
                    <a:pt x="738" y="6098"/>
                    <a:pt x="849" y="5975"/>
                    <a:pt x="959" y="5852"/>
                  </a:cubicBezTo>
                  <a:cubicBezTo>
                    <a:pt x="935" y="6749"/>
                    <a:pt x="922" y="7634"/>
                    <a:pt x="922" y="8519"/>
                  </a:cubicBezTo>
                  <a:close/>
                  <a:moveTo>
                    <a:pt x="5434" y="4340"/>
                  </a:moveTo>
                  <a:cubicBezTo>
                    <a:pt x="4229" y="4967"/>
                    <a:pt x="3086" y="5692"/>
                    <a:pt x="2090" y="6663"/>
                  </a:cubicBezTo>
                  <a:lnTo>
                    <a:pt x="2066" y="6663"/>
                  </a:lnTo>
                  <a:cubicBezTo>
                    <a:pt x="2029" y="6651"/>
                    <a:pt x="1992" y="6651"/>
                    <a:pt x="1967" y="6688"/>
                  </a:cubicBezTo>
                  <a:cubicBezTo>
                    <a:pt x="1943" y="6737"/>
                    <a:pt x="1918" y="6786"/>
                    <a:pt x="1906" y="6835"/>
                  </a:cubicBezTo>
                  <a:cubicBezTo>
                    <a:pt x="1881" y="6872"/>
                    <a:pt x="1881" y="6909"/>
                    <a:pt x="1894" y="6946"/>
                  </a:cubicBezTo>
                  <a:cubicBezTo>
                    <a:pt x="1881" y="7093"/>
                    <a:pt x="1894" y="7241"/>
                    <a:pt x="1894" y="7376"/>
                  </a:cubicBezTo>
                  <a:cubicBezTo>
                    <a:pt x="1881" y="7770"/>
                    <a:pt x="1881" y="8151"/>
                    <a:pt x="1894" y="8532"/>
                  </a:cubicBezTo>
                  <a:cubicBezTo>
                    <a:pt x="1734" y="8532"/>
                    <a:pt x="1537" y="8581"/>
                    <a:pt x="1427" y="8581"/>
                  </a:cubicBezTo>
                  <a:cubicBezTo>
                    <a:pt x="1291" y="8581"/>
                    <a:pt x="1156" y="8556"/>
                    <a:pt x="1021" y="8544"/>
                  </a:cubicBezTo>
                  <a:cubicBezTo>
                    <a:pt x="1021" y="7622"/>
                    <a:pt x="1021" y="6712"/>
                    <a:pt x="996" y="5803"/>
                  </a:cubicBezTo>
                  <a:cubicBezTo>
                    <a:pt x="2115" y="4586"/>
                    <a:pt x="3467" y="3651"/>
                    <a:pt x="4942" y="2914"/>
                  </a:cubicBezTo>
                  <a:cubicBezTo>
                    <a:pt x="5090" y="3393"/>
                    <a:pt x="5250" y="3873"/>
                    <a:pt x="5434" y="4340"/>
                  </a:cubicBezTo>
                  <a:close/>
                  <a:moveTo>
                    <a:pt x="5471" y="4327"/>
                  </a:moveTo>
                  <a:cubicBezTo>
                    <a:pt x="5287" y="3860"/>
                    <a:pt x="5115" y="3381"/>
                    <a:pt x="4967" y="2901"/>
                  </a:cubicBezTo>
                  <a:cubicBezTo>
                    <a:pt x="5139" y="2815"/>
                    <a:pt x="5324" y="2729"/>
                    <a:pt x="5508" y="2643"/>
                  </a:cubicBezTo>
                  <a:cubicBezTo>
                    <a:pt x="6037" y="2410"/>
                    <a:pt x="6590" y="2176"/>
                    <a:pt x="7168" y="1967"/>
                  </a:cubicBezTo>
                  <a:cubicBezTo>
                    <a:pt x="7217" y="2447"/>
                    <a:pt x="7303" y="2938"/>
                    <a:pt x="7413" y="3418"/>
                  </a:cubicBezTo>
                  <a:cubicBezTo>
                    <a:pt x="6762" y="3700"/>
                    <a:pt x="6110" y="3995"/>
                    <a:pt x="5471" y="4327"/>
                  </a:cubicBezTo>
                  <a:close/>
                  <a:moveTo>
                    <a:pt x="849" y="8974"/>
                  </a:moveTo>
                  <a:cubicBezTo>
                    <a:pt x="849" y="8827"/>
                    <a:pt x="836" y="8679"/>
                    <a:pt x="836" y="8532"/>
                  </a:cubicBezTo>
                  <a:cubicBezTo>
                    <a:pt x="861" y="8544"/>
                    <a:pt x="898" y="8544"/>
                    <a:pt x="922" y="8556"/>
                  </a:cubicBezTo>
                  <a:cubicBezTo>
                    <a:pt x="922" y="8692"/>
                    <a:pt x="922" y="8827"/>
                    <a:pt x="922" y="8962"/>
                  </a:cubicBezTo>
                  <a:cubicBezTo>
                    <a:pt x="898" y="8974"/>
                    <a:pt x="873" y="8974"/>
                    <a:pt x="849" y="8974"/>
                  </a:cubicBezTo>
                  <a:close/>
                  <a:moveTo>
                    <a:pt x="935" y="11347"/>
                  </a:moveTo>
                  <a:cubicBezTo>
                    <a:pt x="935" y="11679"/>
                    <a:pt x="922" y="12011"/>
                    <a:pt x="910" y="12343"/>
                  </a:cubicBezTo>
                  <a:cubicBezTo>
                    <a:pt x="898" y="11249"/>
                    <a:pt x="898" y="10130"/>
                    <a:pt x="849" y="9011"/>
                  </a:cubicBezTo>
                  <a:cubicBezTo>
                    <a:pt x="873" y="9011"/>
                    <a:pt x="898" y="9023"/>
                    <a:pt x="922" y="9023"/>
                  </a:cubicBezTo>
                  <a:cubicBezTo>
                    <a:pt x="935" y="9798"/>
                    <a:pt x="935" y="10572"/>
                    <a:pt x="935" y="11347"/>
                  </a:cubicBezTo>
                  <a:close/>
                  <a:moveTo>
                    <a:pt x="8803" y="7462"/>
                  </a:moveTo>
                  <a:cubicBezTo>
                    <a:pt x="8815" y="7462"/>
                    <a:pt x="8827" y="7462"/>
                    <a:pt x="8840" y="7462"/>
                  </a:cubicBezTo>
                  <a:cubicBezTo>
                    <a:pt x="8827" y="8679"/>
                    <a:pt x="8901" y="9970"/>
                    <a:pt x="8753" y="11163"/>
                  </a:cubicBezTo>
                  <a:cubicBezTo>
                    <a:pt x="8692" y="11630"/>
                    <a:pt x="8741" y="11605"/>
                    <a:pt x="8286" y="11667"/>
                  </a:cubicBezTo>
                  <a:cubicBezTo>
                    <a:pt x="7954" y="11716"/>
                    <a:pt x="7573" y="11654"/>
                    <a:pt x="7229" y="11654"/>
                  </a:cubicBezTo>
                  <a:cubicBezTo>
                    <a:pt x="6578" y="11654"/>
                    <a:pt x="5926" y="11642"/>
                    <a:pt x="5274" y="11642"/>
                  </a:cubicBezTo>
                  <a:cubicBezTo>
                    <a:pt x="4574" y="11630"/>
                    <a:pt x="3885" y="11617"/>
                    <a:pt x="3184" y="11593"/>
                  </a:cubicBezTo>
                  <a:cubicBezTo>
                    <a:pt x="3037" y="11593"/>
                    <a:pt x="2398" y="11654"/>
                    <a:pt x="2275" y="11580"/>
                  </a:cubicBezTo>
                  <a:cubicBezTo>
                    <a:pt x="2250" y="11568"/>
                    <a:pt x="2213" y="11544"/>
                    <a:pt x="2201" y="11519"/>
                  </a:cubicBezTo>
                  <a:cubicBezTo>
                    <a:pt x="2385" y="10794"/>
                    <a:pt x="2262" y="9933"/>
                    <a:pt x="2262" y="9183"/>
                  </a:cubicBezTo>
                  <a:cubicBezTo>
                    <a:pt x="2262" y="9060"/>
                    <a:pt x="2262" y="8937"/>
                    <a:pt x="2262" y="8814"/>
                  </a:cubicBezTo>
                  <a:cubicBezTo>
                    <a:pt x="2262" y="8802"/>
                    <a:pt x="2262" y="8790"/>
                    <a:pt x="2262" y="8778"/>
                  </a:cubicBezTo>
                  <a:cubicBezTo>
                    <a:pt x="2262" y="8126"/>
                    <a:pt x="2262" y="7474"/>
                    <a:pt x="2213" y="6823"/>
                  </a:cubicBezTo>
                  <a:cubicBezTo>
                    <a:pt x="4143" y="5016"/>
                    <a:pt x="6565" y="4069"/>
                    <a:pt x="8962" y="3037"/>
                  </a:cubicBezTo>
                  <a:cubicBezTo>
                    <a:pt x="8913" y="4401"/>
                    <a:pt x="8876" y="5778"/>
                    <a:pt x="8840" y="7143"/>
                  </a:cubicBezTo>
                  <a:cubicBezTo>
                    <a:pt x="8840" y="7241"/>
                    <a:pt x="8840" y="7352"/>
                    <a:pt x="8840" y="7450"/>
                  </a:cubicBezTo>
                  <a:lnTo>
                    <a:pt x="8803" y="7438"/>
                  </a:lnTo>
                  <a:cubicBezTo>
                    <a:pt x="8790" y="7438"/>
                    <a:pt x="8790" y="7462"/>
                    <a:pt x="8803" y="7462"/>
                  </a:cubicBezTo>
                  <a:close/>
                  <a:moveTo>
                    <a:pt x="15564" y="11605"/>
                  </a:moveTo>
                  <a:cubicBezTo>
                    <a:pt x="15429" y="11605"/>
                    <a:pt x="13708" y="11617"/>
                    <a:pt x="13794" y="11384"/>
                  </a:cubicBezTo>
                  <a:cubicBezTo>
                    <a:pt x="13806" y="11359"/>
                    <a:pt x="13794" y="11335"/>
                    <a:pt x="13769" y="11322"/>
                  </a:cubicBezTo>
                  <a:cubicBezTo>
                    <a:pt x="13843" y="9958"/>
                    <a:pt x="13769" y="8569"/>
                    <a:pt x="13781" y="7192"/>
                  </a:cubicBezTo>
                  <a:cubicBezTo>
                    <a:pt x="13794" y="5790"/>
                    <a:pt x="13843" y="4377"/>
                    <a:pt x="13855" y="2975"/>
                  </a:cubicBezTo>
                  <a:cubicBezTo>
                    <a:pt x="15773" y="3676"/>
                    <a:pt x="17556" y="4389"/>
                    <a:pt x="19191" y="5667"/>
                  </a:cubicBezTo>
                  <a:cubicBezTo>
                    <a:pt x="19572" y="5962"/>
                    <a:pt x="20100" y="6307"/>
                    <a:pt x="20371" y="6700"/>
                  </a:cubicBezTo>
                  <a:cubicBezTo>
                    <a:pt x="20641" y="7106"/>
                    <a:pt x="20543" y="7782"/>
                    <a:pt x="20555" y="8249"/>
                  </a:cubicBezTo>
                  <a:cubicBezTo>
                    <a:pt x="20592" y="9331"/>
                    <a:pt x="20629" y="10425"/>
                    <a:pt x="20666" y="11507"/>
                  </a:cubicBezTo>
                  <a:cubicBezTo>
                    <a:pt x="19523" y="11531"/>
                    <a:pt x="18379" y="11568"/>
                    <a:pt x="17236" y="11580"/>
                  </a:cubicBezTo>
                  <a:cubicBezTo>
                    <a:pt x="16683" y="11593"/>
                    <a:pt x="16130" y="11605"/>
                    <a:pt x="15564" y="11605"/>
                  </a:cubicBezTo>
                  <a:moveTo>
                    <a:pt x="15921" y="14297"/>
                  </a:moveTo>
                  <a:cubicBezTo>
                    <a:pt x="16019" y="13437"/>
                    <a:pt x="16068" y="12589"/>
                    <a:pt x="16080" y="11728"/>
                  </a:cubicBezTo>
                  <a:cubicBezTo>
                    <a:pt x="16154" y="11728"/>
                    <a:pt x="16216" y="11728"/>
                    <a:pt x="16289" y="11728"/>
                  </a:cubicBezTo>
                  <a:cubicBezTo>
                    <a:pt x="16425" y="12576"/>
                    <a:pt x="16523" y="13449"/>
                    <a:pt x="16670" y="14297"/>
                  </a:cubicBezTo>
                  <a:cubicBezTo>
                    <a:pt x="16425" y="14297"/>
                    <a:pt x="16179" y="14297"/>
                    <a:pt x="15921" y="14297"/>
                  </a:cubicBezTo>
                  <a:close/>
                  <a:moveTo>
                    <a:pt x="18674" y="16977"/>
                  </a:moveTo>
                  <a:cubicBezTo>
                    <a:pt x="18539" y="17211"/>
                    <a:pt x="18392" y="17444"/>
                    <a:pt x="18256" y="17678"/>
                  </a:cubicBezTo>
                  <a:cubicBezTo>
                    <a:pt x="18244" y="17666"/>
                    <a:pt x="18244" y="17666"/>
                    <a:pt x="18244" y="17653"/>
                  </a:cubicBezTo>
                  <a:cubicBezTo>
                    <a:pt x="18244" y="17653"/>
                    <a:pt x="18219" y="17653"/>
                    <a:pt x="18232" y="17666"/>
                  </a:cubicBezTo>
                  <a:cubicBezTo>
                    <a:pt x="18232" y="17678"/>
                    <a:pt x="18244" y="17678"/>
                    <a:pt x="18244" y="17690"/>
                  </a:cubicBezTo>
                  <a:cubicBezTo>
                    <a:pt x="17002" y="19657"/>
                    <a:pt x="15318" y="21268"/>
                    <a:pt x="13523" y="22743"/>
                  </a:cubicBezTo>
                  <a:cubicBezTo>
                    <a:pt x="13499" y="20026"/>
                    <a:pt x="13597" y="17260"/>
                    <a:pt x="13400" y="14531"/>
                  </a:cubicBezTo>
                  <a:cubicBezTo>
                    <a:pt x="14962" y="14543"/>
                    <a:pt x="16511" y="14543"/>
                    <a:pt x="18072" y="14543"/>
                  </a:cubicBezTo>
                  <a:cubicBezTo>
                    <a:pt x="18465" y="14543"/>
                    <a:pt x="18883" y="14506"/>
                    <a:pt x="19264" y="14543"/>
                  </a:cubicBezTo>
                  <a:cubicBezTo>
                    <a:pt x="19768" y="14605"/>
                    <a:pt x="19707" y="14629"/>
                    <a:pt x="19535" y="15096"/>
                  </a:cubicBezTo>
                  <a:cubicBezTo>
                    <a:pt x="19301" y="15748"/>
                    <a:pt x="19006" y="16375"/>
                    <a:pt x="18674" y="16977"/>
                  </a:cubicBezTo>
                  <a:moveTo>
                    <a:pt x="22485" y="6073"/>
                  </a:moveTo>
                  <a:cubicBezTo>
                    <a:pt x="21563" y="4278"/>
                    <a:pt x="19609" y="2815"/>
                    <a:pt x="17900" y="1832"/>
                  </a:cubicBezTo>
                  <a:cubicBezTo>
                    <a:pt x="15933" y="701"/>
                    <a:pt x="13720" y="0"/>
                    <a:pt x="11433" y="37"/>
                  </a:cubicBezTo>
                  <a:cubicBezTo>
                    <a:pt x="7180" y="98"/>
                    <a:pt x="2840" y="2397"/>
                    <a:pt x="123" y="5606"/>
                  </a:cubicBezTo>
                  <a:cubicBezTo>
                    <a:pt x="0" y="5753"/>
                    <a:pt x="62" y="5901"/>
                    <a:pt x="185" y="5987"/>
                  </a:cubicBezTo>
                  <a:cubicBezTo>
                    <a:pt x="234" y="8507"/>
                    <a:pt x="468" y="11015"/>
                    <a:pt x="468" y="13535"/>
                  </a:cubicBezTo>
                  <a:cubicBezTo>
                    <a:pt x="468" y="14555"/>
                    <a:pt x="406" y="15637"/>
                    <a:pt x="627" y="16645"/>
                  </a:cubicBezTo>
                  <a:cubicBezTo>
                    <a:pt x="849" y="17604"/>
                    <a:pt x="1353" y="18477"/>
                    <a:pt x="1894" y="19288"/>
                  </a:cubicBezTo>
                  <a:cubicBezTo>
                    <a:pt x="4143" y="22620"/>
                    <a:pt x="7204" y="25275"/>
                    <a:pt x="10868" y="26960"/>
                  </a:cubicBezTo>
                  <a:cubicBezTo>
                    <a:pt x="10880" y="26960"/>
                    <a:pt x="10893" y="26972"/>
                    <a:pt x="10917" y="26972"/>
                  </a:cubicBezTo>
                  <a:cubicBezTo>
                    <a:pt x="10942" y="27046"/>
                    <a:pt x="11015" y="27095"/>
                    <a:pt x="11114" y="27095"/>
                  </a:cubicBezTo>
                  <a:cubicBezTo>
                    <a:pt x="12958" y="27058"/>
                    <a:pt x="14617" y="25521"/>
                    <a:pt x="15896" y="24329"/>
                  </a:cubicBezTo>
                  <a:cubicBezTo>
                    <a:pt x="17482" y="22854"/>
                    <a:pt x="19043" y="21206"/>
                    <a:pt x="20346" y="19473"/>
                  </a:cubicBezTo>
                  <a:cubicBezTo>
                    <a:pt x="20949" y="18674"/>
                    <a:pt x="21526" y="17826"/>
                    <a:pt x="21772" y="16830"/>
                  </a:cubicBezTo>
                  <a:cubicBezTo>
                    <a:pt x="22043" y="15711"/>
                    <a:pt x="22116" y="14531"/>
                    <a:pt x="22227" y="13388"/>
                  </a:cubicBezTo>
                  <a:cubicBezTo>
                    <a:pt x="22338" y="12183"/>
                    <a:pt x="22412" y="10966"/>
                    <a:pt x="22448" y="9749"/>
                  </a:cubicBezTo>
                  <a:cubicBezTo>
                    <a:pt x="22485" y="8642"/>
                    <a:pt x="22559" y="7450"/>
                    <a:pt x="22375" y="6344"/>
                  </a:cubicBezTo>
                  <a:cubicBezTo>
                    <a:pt x="22473" y="6307"/>
                    <a:pt x="22559" y="6208"/>
                    <a:pt x="22485" y="6073"/>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0"/>
            <p:cNvSpPr/>
            <p:nvPr/>
          </p:nvSpPr>
          <p:spPr>
            <a:xfrm>
              <a:off x="-3688173" y="-3456279"/>
              <a:ext cx="76046" cy="92211"/>
            </a:xfrm>
            <a:custGeom>
              <a:avLst/>
              <a:gdLst/>
              <a:ahLst/>
              <a:cxnLst/>
              <a:rect l="l" t="t" r="r" b="b"/>
              <a:pathLst>
                <a:path w="1623" h="1968" extrusionOk="0">
                  <a:moveTo>
                    <a:pt x="689" y="493"/>
                  </a:moveTo>
                  <a:cubicBezTo>
                    <a:pt x="701" y="493"/>
                    <a:pt x="701" y="480"/>
                    <a:pt x="701" y="480"/>
                  </a:cubicBezTo>
                  <a:cubicBezTo>
                    <a:pt x="701" y="480"/>
                    <a:pt x="713" y="480"/>
                    <a:pt x="713" y="480"/>
                  </a:cubicBezTo>
                  <a:cubicBezTo>
                    <a:pt x="713" y="505"/>
                    <a:pt x="726" y="517"/>
                    <a:pt x="762" y="530"/>
                  </a:cubicBezTo>
                  <a:cubicBezTo>
                    <a:pt x="898" y="554"/>
                    <a:pt x="1033" y="554"/>
                    <a:pt x="1107" y="714"/>
                  </a:cubicBezTo>
                  <a:cubicBezTo>
                    <a:pt x="1180" y="837"/>
                    <a:pt x="1144" y="997"/>
                    <a:pt x="1082" y="1120"/>
                  </a:cubicBezTo>
                  <a:cubicBezTo>
                    <a:pt x="947" y="1415"/>
                    <a:pt x="627" y="1230"/>
                    <a:pt x="492" y="1046"/>
                  </a:cubicBezTo>
                  <a:cubicBezTo>
                    <a:pt x="443" y="997"/>
                    <a:pt x="431" y="935"/>
                    <a:pt x="418" y="874"/>
                  </a:cubicBezTo>
                  <a:cubicBezTo>
                    <a:pt x="467" y="714"/>
                    <a:pt x="578" y="566"/>
                    <a:pt x="689" y="493"/>
                  </a:cubicBezTo>
                  <a:close/>
                  <a:moveTo>
                    <a:pt x="1316" y="788"/>
                  </a:moveTo>
                  <a:cubicBezTo>
                    <a:pt x="1451" y="1083"/>
                    <a:pt x="1279" y="1304"/>
                    <a:pt x="1033" y="1390"/>
                  </a:cubicBezTo>
                  <a:cubicBezTo>
                    <a:pt x="1193" y="1279"/>
                    <a:pt x="1279" y="997"/>
                    <a:pt x="1266" y="837"/>
                  </a:cubicBezTo>
                  <a:cubicBezTo>
                    <a:pt x="1266" y="775"/>
                    <a:pt x="1242" y="702"/>
                    <a:pt x="1205" y="640"/>
                  </a:cubicBezTo>
                  <a:cubicBezTo>
                    <a:pt x="1254" y="677"/>
                    <a:pt x="1291" y="739"/>
                    <a:pt x="1316" y="788"/>
                  </a:cubicBezTo>
                  <a:close/>
                  <a:moveTo>
                    <a:pt x="1611" y="1034"/>
                  </a:moveTo>
                  <a:cubicBezTo>
                    <a:pt x="1623" y="468"/>
                    <a:pt x="935" y="1"/>
                    <a:pt x="443" y="333"/>
                  </a:cubicBezTo>
                  <a:cubicBezTo>
                    <a:pt x="369" y="382"/>
                    <a:pt x="332" y="431"/>
                    <a:pt x="295" y="480"/>
                  </a:cubicBezTo>
                  <a:cubicBezTo>
                    <a:pt x="0" y="739"/>
                    <a:pt x="0" y="1341"/>
                    <a:pt x="295" y="1599"/>
                  </a:cubicBezTo>
                  <a:cubicBezTo>
                    <a:pt x="750" y="1968"/>
                    <a:pt x="1598" y="1624"/>
                    <a:pt x="1611" y="103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0"/>
            <p:cNvSpPr/>
            <p:nvPr/>
          </p:nvSpPr>
          <p:spPr>
            <a:xfrm>
              <a:off x="-3689907" y="-3242574"/>
              <a:ext cx="78388" cy="72063"/>
            </a:xfrm>
            <a:custGeom>
              <a:avLst/>
              <a:gdLst/>
              <a:ahLst/>
              <a:cxnLst/>
              <a:rect l="l" t="t" r="r" b="b"/>
              <a:pathLst>
                <a:path w="1673" h="1538" extrusionOk="0">
                  <a:moveTo>
                    <a:pt x="566" y="517"/>
                  </a:moveTo>
                  <a:cubicBezTo>
                    <a:pt x="627" y="320"/>
                    <a:pt x="812" y="222"/>
                    <a:pt x="1008" y="284"/>
                  </a:cubicBezTo>
                  <a:cubicBezTo>
                    <a:pt x="1181" y="345"/>
                    <a:pt x="1291" y="456"/>
                    <a:pt x="1316" y="603"/>
                  </a:cubicBezTo>
                  <a:cubicBezTo>
                    <a:pt x="1291" y="603"/>
                    <a:pt x="1279" y="615"/>
                    <a:pt x="1279" y="640"/>
                  </a:cubicBezTo>
                  <a:cubicBezTo>
                    <a:pt x="1291" y="837"/>
                    <a:pt x="1033" y="1206"/>
                    <a:pt x="799" y="1083"/>
                  </a:cubicBezTo>
                  <a:cubicBezTo>
                    <a:pt x="615" y="984"/>
                    <a:pt x="504" y="702"/>
                    <a:pt x="566" y="517"/>
                  </a:cubicBezTo>
                  <a:close/>
                  <a:moveTo>
                    <a:pt x="1390" y="1156"/>
                  </a:moveTo>
                  <a:cubicBezTo>
                    <a:pt x="1549" y="960"/>
                    <a:pt x="1672" y="677"/>
                    <a:pt x="1562" y="431"/>
                  </a:cubicBezTo>
                  <a:cubicBezTo>
                    <a:pt x="1463" y="185"/>
                    <a:pt x="1156" y="1"/>
                    <a:pt x="898" y="1"/>
                  </a:cubicBezTo>
                  <a:cubicBezTo>
                    <a:pt x="738" y="1"/>
                    <a:pt x="615" y="50"/>
                    <a:pt x="529" y="136"/>
                  </a:cubicBezTo>
                  <a:cubicBezTo>
                    <a:pt x="160" y="247"/>
                    <a:pt x="0" y="763"/>
                    <a:pt x="209" y="1095"/>
                  </a:cubicBezTo>
                  <a:cubicBezTo>
                    <a:pt x="480" y="1525"/>
                    <a:pt x="1082" y="1537"/>
                    <a:pt x="1390" y="1156"/>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0"/>
            <p:cNvSpPr/>
            <p:nvPr/>
          </p:nvSpPr>
          <p:spPr>
            <a:xfrm>
              <a:off x="-3688782" y="-3041519"/>
              <a:ext cx="73797" cy="73750"/>
            </a:xfrm>
            <a:custGeom>
              <a:avLst/>
              <a:gdLst/>
              <a:ahLst/>
              <a:cxnLst/>
              <a:rect l="l" t="t" r="r" b="b"/>
              <a:pathLst>
                <a:path w="1575" h="1574" extrusionOk="0">
                  <a:moveTo>
                    <a:pt x="333" y="627"/>
                  </a:moveTo>
                  <a:cubicBezTo>
                    <a:pt x="394" y="873"/>
                    <a:pt x="714" y="1057"/>
                    <a:pt x="1009" y="984"/>
                  </a:cubicBezTo>
                  <a:cubicBezTo>
                    <a:pt x="1046" y="984"/>
                    <a:pt x="1046" y="934"/>
                    <a:pt x="1021" y="922"/>
                  </a:cubicBezTo>
                  <a:cubicBezTo>
                    <a:pt x="861" y="873"/>
                    <a:pt x="665" y="873"/>
                    <a:pt x="554" y="738"/>
                  </a:cubicBezTo>
                  <a:cubicBezTo>
                    <a:pt x="345" y="467"/>
                    <a:pt x="689" y="246"/>
                    <a:pt x="935" y="344"/>
                  </a:cubicBezTo>
                  <a:cubicBezTo>
                    <a:pt x="1230" y="467"/>
                    <a:pt x="1279" y="910"/>
                    <a:pt x="1058" y="1131"/>
                  </a:cubicBezTo>
                  <a:cubicBezTo>
                    <a:pt x="849" y="1328"/>
                    <a:pt x="456" y="1217"/>
                    <a:pt x="333" y="959"/>
                  </a:cubicBezTo>
                  <a:cubicBezTo>
                    <a:pt x="271" y="836"/>
                    <a:pt x="284" y="726"/>
                    <a:pt x="333" y="627"/>
                  </a:cubicBezTo>
                  <a:close/>
                  <a:moveTo>
                    <a:pt x="886" y="1512"/>
                  </a:moveTo>
                  <a:cubicBezTo>
                    <a:pt x="1341" y="1451"/>
                    <a:pt x="1575" y="971"/>
                    <a:pt x="1439" y="553"/>
                  </a:cubicBezTo>
                  <a:cubicBezTo>
                    <a:pt x="1341" y="234"/>
                    <a:pt x="960" y="0"/>
                    <a:pt x="653" y="111"/>
                  </a:cubicBezTo>
                  <a:cubicBezTo>
                    <a:pt x="308" y="86"/>
                    <a:pt x="1" y="504"/>
                    <a:pt x="13" y="824"/>
                  </a:cubicBezTo>
                  <a:cubicBezTo>
                    <a:pt x="26" y="1266"/>
                    <a:pt x="468" y="1574"/>
                    <a:pt x="886" y="151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0"/>
            <p:cNvSpPr/>
            <p:nvPr/>
          </p:nvSpPr>
          <p:spPr>
            <a:xfrm>
              <a:off x="-3693374" y="-2841635"/>
              <a:ext cx="80684" cy="95069"/>
            </a:xfrm>
            <a:custGeom>
              <a:avLst/>
              <a:gdLst/>
              <a:ahLst/>
              <a:cxnLst/>
              <a:rect l="l" t="t" r="r" b="b"/>
              <a:pathLst>
                <a:path w="1722" h="2029" extrusionOk="0">
                  <a:moveTo>
                    <a:pt x="419" y="1205"/>
                  </a:moveTo>
                  <a:cubicBezTo>
                    <a:pt x="578" y="1414"/>
                    <a:pt x="861" y="1475"/>
                    <a:pt x="1095" y="1328"/>
                  </a:cubicBezTo>
                  <a:cubicBezTo>
                    <a:pt x="1377" y="1156"/>
                    <a:pt x="1365" y="811"/>
                    <a:pt x="1156" y="578"/>
                  </a:cubicBezTo>
                  <a:cubicBezTo>
                    <a:pt x="1107" y="516"/>
                    <a:pt x="886" y="381"/>
                    <a:pt x="763" y="381"/>
                  </a:cubicBezTo>
                  <a:cubicBezTo>
                    <a:pt x="824" y="344"/>
                    <a:pt x="886" y="320"/>
                    <a:pt x="947" y="307"/>
                  </a:cubicBezTo>
                  <a:cubicBezTo>
                    <a:pt x="1255" y="234"/>
                    <a:pt x="1414" y="578"/>
                    <a:pt x="1427" y="836"/>
                  </a:cubicBezTo>
                  <a:cubicBezTo>
                    <a:pt x="1439" y="1315"/>
                    <a:pt x="837" y="1758"/>
                    <a:pt x="443" y="1340"/>
                  </a:cubicBezTo>
                  <a:cubicBezTo>
                    <a:pt x="333" y="1229"/>
                    <a:pt x="283" y="1094"/>
                    <a:pt x="296" y="959"/>
                  </a:cubicBezTo>
                  <a:cubicBezTo>
                    <a:pt x="308" y="1045"/>
                    <a:pt x="357" y="1131"/>
                    <a:pt x="419" y="1205"/>
                  </a:cubicBezTo>
                  <a:close/>
                  <a:moveTo>
                    <a:pt x="689" y="443"/>
                  </a:moveTo>
                  <a:cubicBezTo>
                    <a:pt x="677" y="467"/>
                    <a:pt x="677" y="492"/>
                    <a:pt x="689" y="529"/>
                  </a:cubicBezTo>
                  <a:cubicBezTo>
                    <a:pt x="689" y="566"/>
                    <a:pt x="738" y="578"/>
                    <a:pt x="763" y="541"/>
                  </a:cubicBezTo>
                  <a:cubicBezTo>
                    <a:pt x="849" y="430"/>
                    <a:pt x="1353" y="848"/>
                    <a:pt x="1082" y="1131"/>
                  </a:cubicBezTo>
                  <a:cubicBezTo>
                    <a:pt x="837" y="1401"/>
                    <a:pt x="468" y="1119"/>
                    <a:pt x="480" y="811"/>
                  </a:cubicBezTo>
                  <a:cubicBezTo>
                    <a:pt x="492" y="676"/>
                    <a:pt x="566" y="541"/>
                    <a:pt x="689" y="443"/>
                  </a:cubicBezTo>
                  <a:close/>
                  <a:moveTo>
                    <a:pt x="1648" y="1045"/>
                  </a:moveTo>
                  <a:cubicBezTo>
                    <a:pt x="1722" y="725"/>
                    <a:pt x="1599" y="295"/>
                    <a:pt x="1291" y="123"/>
                  </a:cubicBezTo>
                  <a:cubicBezTo>
                    <a:pt x="1070" y="0"/>
                    <a:pt x="800" y="61"/>
                    <a:pt x="603" y="197"/>
                  </a:cubicBezTo>
                  <a:cubicBezTo>
                    <a:pt x="468" y="283"/>
                    <a:pt x="333" y="406"/>
                    <a:pt x="259" y="479"/>
                  </a:cubicBezTo>
                  <a:cubicBezTo>
                    <a:pt x="37" y="738"/>
                    <a:pt x="1" y="1082"/>
                    <a:pt x="173" y="1365"/>
                  </a:cubicBezTo>
                  <a:cubicBezTo>
                    <a:pt x="554" y="2028"/>
                    <a:pt x="1513" y="1733"/>
                    <a:pt x="1648" y="1045"/>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0"/>
            <p:cNvSpPr/>
            <p:nvPr/>
          </p:nvSpPr>
          <p:spPr>
            <a:xfrm>
              <a:off x="-3699137" y="-2634302"/>
              <a:ext cx="89915" cy="91648"/>
            </a:xfrm>
            <a:custGeom>
              <a:avLst/>
              <a:gdLst/>
              <a:ahLst/>
              <a:cxnLst/>
              <a:rect l="l" t="t" r="r" b="b"/>
              <a:pathLst>
                <a:path w="1919" h="1956" extrusionOk="0">
                  <a:moveTo>
                    <a:pt x="1537" y="898"/>
                  </a:moveTo>
                  <a:cubicBezTo>
                    <a:pt x="1513" y="984"/>
                    <a:pt x="1451" y="1058"/>
                    <a:pt x="1378" y="1132"/>
                  </a:cubicBezTo>
                  <a:cubicBezTo>
                    <a:pt x="1488" y="972"/>
                    <a:pt x="1537" y="738"/>
                    <a:pt x="1488" y="542"/>
                  </a:cubicBezTo>
                  <a:cubicBezTo>
                    <a:pt x="1550" y="628"/>
                    <a:pt x="1574" y="751"/>
                    <a:pt x="1537" y="898"/>
                  </a:cubicBezTo>
                  <a:close/>
                  <a:moveTo>
                    <a:pt x="1193" y="1033"/>
                  </a:moveTo>
                  <a:cubicBezTo>
                    <a:pt x="898" y="1377"/>
                    <a:pt x="529" y="861"/>
                    <a:pt x="751" y="554"/>
                  </a:cubicBezTo>
                  <a:cubicBezTo>
                    <a:pt x="787" y="492"/>
                    <a:pt x="837" y="455"/>
                    <a:pt x="886" y="419"/>
                  </a:cubicBezTo>
                  <a:cubicBezTo>
                    <a:pt x="886" y="443"/>
                    <a:pt x="886" y="455"/>
                    <a:pt x="886" y="480"/>
                  </a:cubicBezTo>
                  <a:cubicBezTo>
                    <a:pt x="886" y="505"/>
                    <a:pt x="923" y="517"/>
                    <a:pt x="947" y="492"/>
                  </a:cubicBezTo>
                  <a:cubicBezTo>
                    <a:pt x="1095" y="320"/>
                    <a:pt x="1304" y="419"/>
                    <a:pt x="1328" y="628"/>
                  </a:cubicBezTo>
                  <a:cubicBezTo>
                    <a:pt x="1341" y="787"/>
                    <a:pt x="1304" y="923"/>
                    <a:pt x="1193" y="1033"/>
                  </a:cubicBezTo>
                  <a:close/>
                  <a:moveTo>
                    <a:pt x="603" y="1169"/>
                  </a:moveTo>
                  <a:cubicBezTo>
                    <a:pt x="615" y="1181"/>
                    <a:pt x="615" y="1181"/>
                    <a:pt x="628" y="1193"/>
                  </a:cubicBezTo>
                  <a:cubicBezTo>
                    <a:pt x="726" y="1279"/>
                    <a:pt x="849" y="1328"/>
                    <a:pt x="972" y="1341"/>
                  </a:cubicBezTo>
                  <a:cubicBezTo>
                    <a:pt x="824" y="1353"/>
                    <a:pt x="689" y="1304"/>
                    <a:pt x="603" y="1169"/>
                  </a:cubicBezTo>
                  <a:close/>
                  <a:moveTo>
                    <a:pt x="1070" y="62"/>
                  </a:moveTo>
                  <a:cubicBezTo>
                    <a:pt x="1046" y="25"/>
                    <a:pt x="1009" y="1"/>
                    <a:pt x="947" y="1"/>
                  </a:cubicBezTo>
                  <a:cubicBezTo>
                    <a:pt x="333" y="50"/>
                    <a:pt x="1" y="1070"/>
                    <a:pt x="468" y="1476"/>
                  </a:cubicBezTo>
                  <a:cubicBezTo>
                    <a:pt x="996" y="1955"/>
                    <a:pt x="1918" y="1365"/>
                    <a:pt x="1857" y="701"/>
                  </a:cubicBezTo>
                  <a:cubicBezTo>
                    <a:pt x="1808" y="271"/>
                    <a:pt x="1427" y="38"/>
                    <a:pt x="1070" y="6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0"/>
            <p:cNvSpPr/>
            <p:nvPr/>
          </p:nvSpPr>
          <p:spPr>
            <a:xfrm>
              <a:off x="-4010770" y="-2701680"/>
              <a:ext cx="7544" cy="4076"/>
            </a:xfrm>
            <a:custGeom>
              <a:avLst/>
              <a:gdLst/>
              <a:ahLst/>
              <a:cxnLst/>
              <a:rect l="l" t="t" r="r" b="b"/>
              <a:pathLst>
                <a:path w="161" h="87" extrusionOk="0">
                  <a:moveTo>
                    <a:pt x="25" y="74"/>
                  </a:moveTo>
                  <a:cubicBezTo>
                    <a:pt x="75" y="49"/>
                    <a:pt x="112" y="25"/>
                    <a:pt x="161" y="0"/>
                  </a:cubicBezTo>
                  <a:cubicBezTo>
                    <a:pt x="112" y="25"/>
                    <a:pt x="62" y="49"/>
                    <a:pt x="13" y="62"/>
                  </a:cubicBezTo>
                  <a:cubicBezTo>
                    <a:pt x="1" y="62"/>
                    <a:pt x="13" y="86"/>
                    <a:pt x="25" y="7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0"/>
            <p:cNvSpPr/>
            <p:nvPr/>
          </p:nvSpPr>
          <p:spPr>
            <a:xfrm>
              <a:off x="-4003273" y="-2719531"/>
              <a:ext cx="32330" cy="17899"/>
            </a:xfrm>
            <a:custGeom>
              <a:avLst/>
              <a:gdLst/>
              <a:ahLst/>
              <a:cxnLst/>
              <a:rect l="l" t="t" r="r" b="b"/>
              <a:pathLst>
                <a:path w="690" h="382" extrusionOk="0">
                  <a:moveTo>
                    <a:pt x="689" y="0"/>
                  </a:moveTo>
                  <a:cubicBezTo>
                    <a:pt x="468" y="135"/>
                    <a:pt x="234" y="258"/>
                    <a:pt x="1" y="381"/>
                  </a:cubicBezTo>
                  <a:cubicBezTo>
                    <a:pt x="247" y="283"/>
                    <a:pt x="468" y="148"/>
                    <a:pt x="689" y="0"/>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Заголовок 2"/>
          <p:cNvSpPr>
            <a:spLocks noGrp="1"/>
          </p:cNvSpPr>
          <p:nvPr>
            <p:ph type="title"/>
          </p:nvPr>
        </p:nvSpPr>
        <p:spPr/>
        <p:txBody>
          <a:bodyPr/>
          <a:lstStyle/>
          <a:p>
            <a:endParaRPr lang="ru-RU"/>
          </a:p>
        </p:txBody>
      </p:sp>
      <p:pic>
        <p:nvPicPr>
          <p:cNvPr id="42" name="Picture 4" descr="Picture background"/>
          <p:cNvPicPr>
            <a:picLocks noChangeAspect="1" noChangeArrowheads="1"/>
          </p:cNvPicPr>
          <p:nvPr/>
        </p:nvPicPr>
        <p:blipFill>
          <a:blip r:embed="rId3">
            <a:extLst>
              <a:ext uri="{BEBA8EAE-BF5A-486C-A8C5-ECC9F3942E4B}">
                <a14:imgProps xmlns:a14="http://schemas.microsoft.com/office/drawing/2010/main">
                  <a14:imgLayer r:embed="rId4">
                    <a14:imgEffect>
                      <a14:backgroundRemoval t="10000" b="90000" l="0" r="100000"/>
                    </a14:imgEffect>
                  </a14:imgLayer>
                </a14:imgProps>
              </a:ext>
              <a:ext uri="{28A0092B-C50C-407E-A947-70E740481C1C}">
                <a14:useLocalDpi xmlns:a14="http://schemas.microsoft.com/office/drawing/2010/main" val="0"/>
              </a:ext>
            </a:extLst>
          </a:blip>
          <a:srcRect/>
          <a:stretch>
            <a:fillRect/>
          </a:stretch>
        </p:blipFill>
        <p:spPr bwMode="auto">
          <a:xfrm>
            <a:off x="2230104" y="250123"/>
            <a:ext cx="6041549" cy="60415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48404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
        <p:nvSpPr>
          <p:cNvPr id="4" name="Заголовок 3"/>
          <p:cNvSpPr>
            <a:spLocks noGrp="1"/>
          </p:cNvSpPr>
          <p:nvPr>
            <p:ph type="title" idx="2"/>
          </p:nvPr>
        </p:nvSpPr>
        <p:spPr/>
        <p:txBody>
          <a:bodyPr/>
          <a:lstStyle/>
          <a:p>
            <a:endParaRPr lang="ru-RU"/>
          </a:p>
        </p:txBody>
      </p:sp>
      <p:sp>
        <p:nvSpPr>
          <p:cNvPr id="5" name="Подзаголовок 4"/>
          <p:cNvSpPr>
            <a:spLocks noGrp="1"/>
          </p:cNvSpPr>
          <p:nvPr>
            <p:ph type="subTitle" idx="3"/>
          </p:nvPr>
        </p:nvSpPr>
        <p:spPr/>
        <p:txBody>
          <a:bodyPr/>
          <a:lstStyle/>
          <a:p>
            <a:endParaRPr lang="ru-RU"/>
          </a:p>
        </p:txBody>
      </p:sp>
    </p:spTree>
    <p:extLst>
      <p:ext uri="{BB962C8B-B14F-4D97-AF65-F5344CB8AC3E}">
        <p14:creationId xmlns:p14="http://schemas.microsoft.com/office/powerpoint/2010/main" val="162216273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49"/>
        <p:cNvGrpSpPr/>
        <p:nvPr/>
      </p:nvGrpSpPr>
      <p:grpSpPr>
        <a:xfrm>
          <a:off x="0" y="0"/>
          <a:ext cx="0" cy="0"/>
          <a:chOff x="0" y="0"/>
          <a:chExt cx="0" cy="0"/>
        </a:xfrm>
      </p:grpSpPr>
      <p:sp>
        <p:nvSpPr>
          <p:cNvPr id="1750" name="Google Shape;1750;p30"/>
          <p:cNvSpPr/>
          <p:nvPr/>
        </p:nvSpPr>
        <p:spPr>
          <a:xfrm rot="2807042" flipH="1">
            <a:off x="1956660" y="1796606"/>
            <a:ext cx="2518833" cy="246856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0"/>
          <p:cNvSpPr/>
          <p:nvPr/>
        </p:nvSpPr>
        <p:spPr>
          <a:xfrm rot="10250553">
            <a:off x="6263083" y="2116972"/>
            <a:ext cx="2443294" cy="254057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0"/>
          <p:cNvSpPr/>
          <p:nvPr/>
        </p:nvSpPr>
        <p:spPr>
          <a:xfrm rot="-8861673" flipH="1">
            <a:off x="4058871" y="2018479"/>
            <a:ext cx="2481321" cy="250483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4" name="Google Shape;1754;p30"/>
          <p:cNvGrpSpPr/>
          <p:nvPr/>
        </p:nvGrpSpPr>
        <p:grpSpPr>
          <a:xfrm rot="-503268" flipH="1">
            <a:off x="230726" y="990428"/>
            <a:ext cx="1865880" cy="4793661"/>
            <a:chOff x="-7547990" y="7650997"/>
            <a:chExt cx="1468864" cy="3773681"/>
          </a:xfrm>
        </p:grpSpPr>
        <p:sp>
          <p:nvSpPr>
            <p:cNvPr id="1755" name="Google Shape;1755;p30"/>
            <p:cNvSpPr/>
            <p:nvPr/>
          </p:nvSpPr>
          <p:spPr>
            <a:xfrm>
              <a:off x="-7547990" y="7650997"/>
              <a:ext cx="1468864" cy="3773681"/>
            </a:xfrm>
            <a:custGeom>
              <a:avLst/>
              <a:gdLst/>
              <a:ahLst/>
              <a:cxnLst/>
              <a:rect l="l" t="t" r="r" b="b"/>
              <a:pathLst>
                <a:path w="19272" h="49512" extrusionOk="0">
                  <a:moveTo>
                    <a:pt x="13177" y="0"/>
                  </a:moveTo>
                  <a:cubicBezTo>
                    <a:pt x="12780" y="0"/>
                    <a:pt x="12384" y="52"/>
                    <a:pt x="11993" y="150"/>
                  </a:cubicBezTo>
                  <a:cubicBezTo>
                    <a:pt x="11772" y="208"/>
                    <a:pt x="11558" y="280"/>
                    <a:pt x="11356" y="364"/>
                  </a:cubicBezTo>
                  <a:cubicBezTo>
                    <a:pt x="11285" y="351"/>
                    <a:pt x="11207" y="345"/>
                    <a:pt x="11135" y="345"/>
                  </a:cubicBezTo>
                  <a:cubicBezTo>
                    <a:pt x="11037" y="345"/>
                    <a:pt x="10940" y="358"/>
                    <a:pt x="10842" y="377"/>
                  </a:cubicBezTo>
                  <a:cubicBezTo>
                    <a:pt x="10491" y="455"/>
                    <a:pt x="10166" y="631"/>
                    <a:pt x="9880" y="904"/>
                  </a:cubicBezTo>
                  <a:cubicBezTo>
                    <a:pt x="9743" y="1034"/>
                    <a:pt x="9594" y="1203"/>
                    <a:pt x="9412" y="1444"/>
                  </a:cubicBezTo>
                  <a:lnTo>
                    <a:pt x="9405" y="1451"/>
                  </a:lnTo>
                  <a:cubicBezTo>
                    <a:pt x="9268" y="1646"/>
                    <a:pt x="9171" y="1808"/>
                    <a:pt x="9106" y="1977"/>
                  </a:cubicBezTo>
                  <a:cubicBezTo>
                    <a:pt x="9060" y="2107"/>
                    <a:pt x="9034" y="2250"/>
                    <a:pt x="9015" y="2400"/>
                  </a:cubicBezTo>
                  <a:cubicBezTo>
                    <a:pt x="8911" y="2478"/>
                    <a:pt x="8807" y="2569"/>
                    <a:pt x="8703" y="2667"/>
                  </a:cubicBezTo>
                  <a:cubicBezTo>
                    <a:pt x="8442" y="2927"/>
                    <a:pt x="8228" y="3233"/>
                    <a:pt x="8065" y="3571"/>
                  </a:cubicBezTo>
                  <a:cubicBezTo>
                    <a:pt x="7825" y="4071"/>
                    <a:pt x="7695" y="4676"/>
                    <a:pt x="7656" y="5411"/>
                  </a:cubicBezTo>
                  <a:cubicBezTo>
                    <a:pt x="7617" y="6276"/>
                    <a:pt x="7708" y="7122"/>
                    <a:pt x="7929" y="7948"/>
                  </a:cubicBezTo>
                  <a:cubicBezTo>
                    <a:pt x="7656" y="8013"/>
                    <a:pt x="7376" y="8110"/>
                    <a:pt x="7096" y="8227"/>
                  </a:cubicBezTo>
                  <a:cubicBezTo>
                    <a:pt x="6810" y="8351"/>
                    <a:pt x="6498" y="8513"/>
                    <a:pt x="6186" y="8708"/>
                  </a:cubicBezTo>
                  <a:cubicBezTo>
                    <a:pt x="5971" y="8839"/>
                    <a:pt x="5711" y="9008"/>
                    <a:pt x="5392" y="9235"/>
                  </a:cubicBezTo>
                  <a:cubicBezTo>
                    <a:pt x="5113" y="9430"/>
                    <a:pt x="4924" y="9580"/>
                    <a:pt x="4774" y="9710"/>
                  </a:cubicBezTo>
                  <a:cubicBezTo>
                    <a:pt x="4456" y="10003"/>
                    <a:pt x="4163" y="10393"/>
                    <a:pt x="3903" y="10855"/>
                  </a:cubicBezTo>
                  <a:cubicBezTo>
                    <a:pt x="3753" y="11115"/>
                    <a:pt x="3662" y="11349"/>
                    <a:pt x="3623" y="11564"/>
                  </a:cubicBezTo>
                  <a:cubicBezTo>
                    <a:pt x="3571" y="11850"/>
                    <a:pt x="3584" y="12136"/>
                    <a:pt x="3675" y="12428"/>
                  </a:cubicBezTo>
                  <a:cubicBezTo>
                    <a:pt x="3734" y="12598"/>
                    <a:pt x="3812" y="12754"/>
                    <a:pt x="3922" y="12890"/>
                  </a:cubicBezTo>
                  <a:cubicBezTo>
                    <a:pt x="3487" y="13183"/>
                    <a:pt x="3142" y="13554"/>
                    <a:pt x="2888" y="13976"/>
                  </a:cubicBezTo>
                  <a:cubicBezTo>
                    <a:pt x="2713" y="14269"/>
                    <a:pt x="2589" y="14588"/>
                    <a:pt x="2518" y="14913"/>
                  </a:cubicBezTo>
                  <a:cubicBezTo>
                    <a:pt x="2472" y="15121"/>
                    <a:pt x="2453" y="15336"/>
                    <a:pt x="2453" y="15537"/>
                  </a:cubicBezTo>
                  <a:cubicBezTo>
                    <a:pt x="2349" y="15680"/>
                    <a:pt x="2258" y="15830"/>
                    <a:pt x="2173" y="15986"/>
                  </a:cubicBezTo>
                  <a:cubicBezTo>
                    <a:pt x="2062" y="16181"/>
                    <a:pt x="1984" y="16370"/>
                    <a:pt x="1939" y="16558"/>
                  </a:cubicBezTo>
                  <a:lnTo>
                    <a:pt x="1926" y="16591"/>
                  </a:lnTo>
                  <a:cubicBezTo>
                    <a:pt x="1900" y="16708"/>
                    <a:pt x="1880" y="16838"/>
                    <a:pt x="1867" y="16981"/>
                  </a:cubicBezTo>
                  <a:lnTo>
                    <a:pt x="1867" y="17013"/>
                  </a:lnTo>
                  <a:cubicBezTo>
                    <a:pt x="1835" y="17397"/>
                    <a:pt x="1874" y="17774"/>
                    <a:pt x="1965" y="18126"/>
                  </a:cubicBezTo>
                  <a:cubicBezTo>
                    <a:pt x="2082" y="18542"/>
                    <a:pt x="2277" y="18913"/>
                    <a:pt x="2550" y="19225"/>
                  </a:cubicBezTo>
                  <a:cubicBezTo>
                    <a:pt x="2641" y="19322"/>
                    <a:pt x="2752" y="19426"/>
                    <a:pt x="2888" y="19543"/>
                  </a:cubicBezTo>
                  <a:cubicBezTo>
                    <a:pt x="3025" y="19660"/>
                    <a:pt x="3155" y="19758"/>
                    <a:pt x="3272" y="19823"/>
                  </a:cubicBezTo>
                  <a:cubicBezTo>
                    <a:pt x="3500" y="19960"/>
                    <a:pt x="3766" y="20051"/>
                    <a:pt x="4059" y="20090"/>
                  </a:cubicBezTo>
                  <a:cubicBezTo>
                    <a:pt x="4131" y="20103"/>
                    <a:pt x="4209" y="20109"/>
                    <a:pt x="4293" y="20116"/>
                  </a:cubicBezTo>
                  <a:lnTo>
                    <a:pt x="4235" y="20655"/>
                  </a:lnTo>
                  <a:cubicBezTo>
                    <a:pt x="4209" y="20903"/>
                    <a:pt x="4176" y="21150"/>
                    <a:pt x="4131" y="21403"/>
                  </a:cubicBezTo>
                  <a:lnTo>
                    <a:pt x="4053" y="21403"/>
                  </a:lnTo>
                  <a:cubicBezTo>
                    <a:pt x="3786" y="21410"/>
                    <a:pt x="3630" y="21410"/>
                    <a:pt x="3597" y="21410"/>
                  </a:cubicBezTo>
                  <a:lnTo>
                    <a:pt x="3545" y="21410"/>
                  </a:lnTo>
                  <a:cubicBezTo>
                    <a:pt x="3090" y="21429"/>
                    <a:pt x="2641" y="21488"/>
                    <a:pt x="2206" y="21572"/>
                  </a:cubicBezTo>
                  <a:cubicBezTo>
                    <a:pt x="1744" y="21664"/>
                    <a:pt x="1380" y="21807"/>
                    <a:pt x="1106" y="22008"/>
                  </a:cubicBezTo>
                  <a:cubicBezTo>
                    <a:pt x="892" y="22164"/>
                    <a:pt x="684" y="22385"/>
                    <a:pt x="476" y="22685"/>
                  </a:cubicBezTo>
                  <a:cubicBezTo>
                    <a:pt x="1" y="23367"/>
                    <a:pt x="202" y="24005"/>
                    <a:pt x="528" y="24343"/>
                  </a:cubicBezTo>
                  <a:cubicBezTo>
                    <a:pt x="729" y="24564"/>
                    <a:pt x="1002" y="24694"/>
                    <a:pt x="1341" y="24733"/>
                  </a:cubicBezTo>
                  <a:lnTo>
                    <a:pt x="1367" y="24740"/>
                  </a:lnTo>
                  <a:cubicBezTo>
                    <a:pt x="1451" y="24746"/>
                    <a:pt x="1549" y="24746"/>
                    <a:pt x="1653" y="24746"/>
                  </a:cubicBezTo>
                  <a:cubicBezTo>
                    <a:pt x="1776" y="24746"/>
                    <a:pt x="1913" y="24746"/>
                    <a:pt x="2075" y="24733"/>
                  </a:cubicBezTo>
                  <a:cubicBezTo>
                    <a:pt x="2258" y="24720"/>
                    <a:pt x="2362" y="24720"/>
                    <a:pt x="2420" y="24720"/>
                  </a:cubicBezTo>
                  <a:lnTo>
                    <a:pt x="2589" y="24720"/>
                  </a:lnTo>
                  <a:cubicBezTo>
                    <a:pt x="2693" y="24720"/>
                    <a:pt x="2797" y="24714"/>
                    <a:pt x="2888" y="24694"/>
                  </a:cubicBezTo>
                  <a:lnTo>
                    <a:pt x="2888" y="24694"/>
                  </a:lnTo>
                  <a:cubicBezTo>
                    <a:pt x="2836" y="25026"/>
                    <a:pt x="2778" y="25403"/>
                    <a:pt x="2719" y="25832"/>
                  </a:cubicBezTo>
                  <a:cubicBezTo>
                    <a:pt x="2173" y="29767"/>
                    <a:pt x="1666" y="33715"/>
                    <a:pt x="1210" y="37565"/>
                  </a:cubicBezTo>
                  <a:cubicBezTo>
                    <a:pt x="1139" y="38163"/>
                    <a:pt x="1087" y="38664"/>
                    <a:pt x="1054" y="39060"/>
                  </a:cubicBezTo>
                  <a:cubicBezTo>
                    <a:pt x="944" y="40394"/>
                    <a:pt x="944" y="41909"/>
                    <a:pt x="1061" y="43561"/>
                  </a:cubicBezTo>
                  <a:cubicBezTo>
                    <a:pt x="1093" y="44016"/>
                    <a:pt x="1145" y="44582"/>
                    <a:pt x="1217" y="45245"/>
                  </a:cubicBezTo>
                  <a:cubicBezTo>
                    <a:pt x="1139" y="45304"/>
                    <a:pt x="1067" y="45369"/>
                    <a:pt x="1009" y="45440"/>
                  </a:cubicBezTo>
                  <a:cubicBezTo>
                    <a:pt x="807" y="45688"/>
                    <a:pt x="729" y="45980"/>
                    <a:pt x="690" y="46182"/>
                  </a:cubicBezTo>
                  <a:cubicBezTo>
                    <a:pt x="645" y="46403"/>
                    <a:pt x="651" y="46618"/>
                    <a:pt x="697" y="46813"/>
                  </a:cubicBezTo>
                  <a:cubicBezTo>
                    <a:pt x="755" y="47060"/>
                    <a:pt x="885" y="47287"/>
                    <a:pt x="1087" y="47483"/>
                  </a:cubicBezTo>
                  <a:lnTo>
                    <a:pt x="1106" y="47502"/>
                  </a:lnTo>
                  <a:cubicBezTo>
                    <a:pt x="1230" y="47619"/>
                    <a:pt x="1367" y="47723"/>
                    <a:pt x="1510" y="47808"/>
                  </a:cubicBezTo>
                  <a:cubicBezTo>
                    <a:pt x="1510" y="47847"/>
                    <a:pt x="1516" y="47886"/>
                    <a:pt x="1523" y="47931"/>
                  </a:cubicBezTo>
                  <a:cubicBezTo>
                    <a:pt x="1549" y="48152"/>
                    <a:pt x="1614" y="48328"/>
                    <a:pt x="1692" y="48465"/>
                  </a:cubicBezTo>
                  <a:cubicBezTo>
                    <a:pt x="1705" y="48497"/>
                    <a:pt x="1718" y="48523"/>
                    <a:pt x="1731" y="48549"/>
                  </a:cubicBezTo>
                  <a:lnTo>
                    <a:pt x="1731" y="49290"/>
                  </a:lnTo>
                  <a:lnTo>
                    <a:pt x="2797" y="49336"/>
                  </a:lnTo>
                  <a:lnTo>
                    <a:pt x="2823" y="49336"/>
                  </a:lnTo>
                  <a:cubicBezTo>
                    <a:pt x="3259" y="49336"/>
                    <a:pt x="3662" y="49102"/>
                    <a:pt x="3877" y="48712"/>
                  </a:cubicBezTo>
                  <a:cubicBezTo>
                    <a:pt x="3903" y="48679"/>
                    <a:pt x="3922" y="48640"/>
                    <a:pt x="3942" y="48601"/>
                  </a:cubicBezTo>
                  <a:cubicBezTo>
                    <a:pt x="4027" y="48439"/>
                    <a:pt x="4111" y="48269"/>
                    <a:pt x="4189" y="48094"/>
                  </a:cubicBezTo>
                  <a:lnTo>
                    <a:pt x="5704" y="48042"/>
                  </a:lnTo>
                  <a:cubicBezTo>
                    <a:pt x="6322" y="48016"/>
                    <a:pt x="6784" y="47990"/>
                    <a:pt x="7109" y="47951"/>
                  </a:cubicBezTo>
                  <a:cubicBezTo>
                    <a:pt x="7682" y="47892"/>
                    <a:pt x="8195" y="47775"/>
                    <a:pt x="8644" y="47619"/>
                  </a:cubicBezTo>
                  <a:lnTo>
                    <a:pt x="8657" y="47619"/>
                  </a:lnTo>
                  <a:cubicBezTo>
                    <a:pt x="8943" y="47515"/>
                    <a:pt x="9177" y="47391"/>
                    <a:pt x="9366" y="47242"/>
                  </a:cubicBezTo>
                  <a:lnTo>
                    <a:pt x="9392" y="47216"/>
                  </a:lnTo>
                  <a:cubicBezTo>
                    <a:pt x="9620" y="47021"/>
                    <a:pt x="9789" y="46787"/>
                    <a:pt x="9886" y="46526"/>
                  </a:cubicBezTo>
                  <a:cubicBezTo>
                    <a:pt x="9925" y="46455"/>
                    <a:pt x="9958" y="46377"/>
                    <a:pt x="9977" y="46292"/>
                  </a:cubicBezTo>
                  <a:lnTo>
                    <a:pt x="9984" y="46279"/>
                  </a:lnTo>
                  <a:cubicBezTo>
                    <a:pt x="10042" y="46039"/>
                    <a:pt x="10036" y="45785"/>
                    <a:pt x="9958" y="45499"/>
                  </a:cubicBezTo>
                  <a:cubicBezTo>
                    <a:pt x="9906" y="45304"/>
                    <a:pt x="9886" y="45070"/>
                    <a:pt x="9886" y="44797"/>
                  </a:cubicBezTo>
                  <a:cubicBezTo>
                    <a:pt x="9886" y="44595"/>
                    <a:pt x="9899" y="44289"/>
                    <a:pt x="9932" y="43886"/>
                  </a:cubicBezTo>
                  <a:cubicBezTo>
                    <a:pt x="9984" y="43275"/>
                    <a:pt x="10036" y="42761"/>
                    <a:pt x="10088" y="42358"/>
                  </a:cubicBezTo>
                  <a:cubicBezTo>
                    <a:pt x="10146" y="41929"/>
                    <a:pt x="10250" y="41395"/>
                    <a:pt x="10381" y="40777"/>
                  </a:cubicBezTo>
                  <a:cubicBezTo>
                    <a:pt x="10543" y="40042"/>
                    <a:pt x="10667" y="39483"/>
                    <a:pt x="10745" y="39106"/>
                  </a:cubicBezTo>
                  <a:cubicBezTo>
                    <a:pt x="10998" y="37922"/>
                    <a:pt x="11128" y="36908"/>
                    <a:pt x="11141" y="36036"/>
                  </a:cubicBezTo>
                  <a:lnTo>
                    <a:pt x="11220" y="36244"/>
                  </a:lnTo>
                  <a:cubicBezTo>
                    <a:pt x="11720" y="37474"/>
                    <a:pt x="12078" y="38378"/>
                    <a:pt x="12293" y="38937"/>
                  </a:cubicBezTo>
                  <a:cubicBezTo>
                    <a:pt x="12566" y="39646"/>
                    <a:pt x="12774" y="40225"/>
                    <a:pt x="12904" y="40667"/>
                  </a:cubicBezTo>
                  <a:cubicBezTo>
                    <a:pt x="13073" y="41265"/>
                    <a:pt x="13184" y="41818"/>
                    <a:pt x="13223" y="42325"/>
                  </a:cubicBezTo>
                  <a:cubicBezTo>
                    <a:pt x="13236" y="42468"/>
                    <a:pt x="13249" y="42767"/>
                    <a:pt x="13249" y="43333"/>
                  </a:cubicBezTo>
                  <a:cubicBezTo>
                    <a:pt x="13249" y="43749"/>
                    <a:pt x="13242" y="44062"/>
                    <a:pt x="13236" y="44257"/>
                  </a:cubicBezTo>
                  <a:cubicBezTo>
                    <a:pt x="13216" y="44556"/>
                    <a:pt x="13184" y="44823"/>
                    <a:pt x="13132" y="45044"/>
                  </a:cubicBezTo>
                  <a:lnTo>
                    <a:pt x="13125" y="45063"/>
                  </a:lnTo>
                  <a:cubicBezTo>
                    <a:pt x="13119" y="45083"/>
                    <a:pt x="13106" y="45161"/>
                    <a:pt x="13028" y="45440"/>
                  </a:cubicBezTo>
                  <a:cubicBezTo>
                    <a:pt x="12982" y="45610"/>
                    <a:pt x="12950" y="45759"/>
                    <a:pt x="12923" y="45896"/>
                  </a:cubicBezTo>
                  <a:cubicBezTo>
                    <a:pt x="12410" y="46455"/>
                    <a:pt x="12150" y="47060"/>
                    <a:pt x="12156" y="47684"/>
                  </a:cubicBezTo>
                  <a:cubicBezTo>
                    <a:pt x="12156" y="47821"/>
                    <a:pt x="12169" y="47977"/>
                    <a:pt x="12202" y="48185"/>
                  </a:cubicBezTo>
                  <a:lnTo>
                    <a:pt x="12208" y="48211"/>
                  </a:lnTo>
                  <a:cubicBezTo>
                    <a:pt x="12260" y="48491"/>
                    <a:pt x="12358" y="48712"/>
                    <a:pt x="12501" y="48894"/>
                  </a:cubicBezTo>
                  <a:cubicBezTo>
                    <a:pt x="12715" y="49167"/>
                    <a:pt x="13028" y="49343"/>
                    <a:pt x="13431" y="49421"/>
                  </a:cubicBezTo>
                  <a:lnTo>
                    <a:pt x="13450" y="49427"/>
                  </a:lnTo>
                  <a:cubicBezTo>
                    <a:pt x="13769" y="49479"/>
                    <a:pt x="14107" y="49512"/>
                    <a:pt x="14465" y="49512"/>
                  </a:cubicBezTo>
                  <a:cubicBezTo>
                    <a:pt x="14666" y="49512"/>
                    <a:pt x="14875" y="49499"/>
                    <a:pt x="15083" y="49486"/>
                  </a:cubicBezTo>
                  <a:lnTo>
                    <a:pt x="15096" y="49479"/>
                  </a:lnTo>
                  <a:cubicBezTo>
                    <a:pt x="15304" y="49460"/>
                    <a:pt x="15466" y="49440"/>
                    <a:pt x="15583" y="49421"/>
                  </a:cubicBezTo>
                  <a:cubicBezTo>
                    <a:pt x="15824" y="49395"/>
                    <a:pt x="16052" y="49349"/>
                    <a:pt x="16273" y="49290"/>
                  </a:cubicBezTo>
                  <a:cubicBezTo>
                    <a:pt x="16403" y="49258"/>
                    <a:pt x="16553" y="49212"/>
                    <a:pt x="16728" y="49147"/>
                  </a:cubicBezTo>
                  <a:cubicBezTo>
                    <a:pt x="17021" y="49050"/>
                    <a:pt x="17248" y="48959"/>
                    <a:pt x="17424" y="48874"/>
                  </a:cubicBezTo>
                  <a:cubicBezTo>
                    <a:pt x="17743" y="48712"/>
                    <a:pt x="18016" y="48517"/>
                    <a:pt x="18230" y="48276"/>
                  </a:cubicBezTo>
                  <a:cubicBezTo>
                    <a:pt x="18562" y="47905"/>
                    <a:pt x="18770" y="47417"/>
                    <a:pt x="18842" y="46832"/>
                  </a:cubicBezTo>
                  <a:cubicBezTo>
                    <a:pt x="18842" y="46819"/>
                    <a:pt x="18842" y="46813"/>
                    <a:pt x="18842" y="46806"/>
                  </a:cubicBezTo>
                  <a:cubicBezTo>
                    <a:pt x="18887" y="46611"/>
                    <a:pt x="18894" y="46409"/>
                    <a:pt x="18855" y="46208"/>
                  </a:cubicBezTo>
                  <a:cubicBezTo>
                    <a:pt x="18744" y="45636"/>
                    <a:pt x="18686" y="44901"/>
                    <a:pt x="18692" y="44023"/>
                  </a:cubicBezTo>
                  <a:cubicBezTo>
                    <a:pt x="18725" y="42937"/>
                    <a:pt x="18731" y="42104"/>
                    <a:pt x="18725" y="41558"/>
                  </a:cubicBezTo>
                  <a:cubicBezTo>
                    <a:pt x="18705" y="40582"/>
                    <a:pt x="18614" y="39490"/>
                    <a:pt x="18452" y="38306"/>
                  </a:cubicBezTo>
                  <a:cubicBezTo>
                    <a:pt x="18354" y="37584"/>
                    <a:pt x="18178" y="36531"/>
                    <a:pt x="17925" y="35171"/>
                  </a:cubicBezTo>
                  <a:cubicBezTo>
                    <a:pt x="17860" y="34801"/>
                    <a:pt x="17795" y="34508"/>
                    <a:pt x="17710" y="34280"/>
                  </a:cubicBezTo>
                  <a:lnTo>
                    <a:pt x="17710" y="34267"/>
                  </a:lnTo>
                  <a:cubicBezTo>
                    <a:pt x="17665" y="34150"/>
                    <a:pt x="17606" y="34014"/>
                    <a:pt x="17528" y="33845"/>
                  </a:cubicBezTo>
                  <a:cubicBezTo>
                    <a:pt x="17457" y="33689"/>
                    <a:pt x="17411" y="33578"/>
                    <a:pt x="17385" y="33526"/>
                  </a:cubicBezTo>
                  <a:cubicBezTo>
                    <a:pt x="17378" y="33513"/>
                    <a:pt x="17372" y="33500"/>
                    <a:pt x="17372" y="33487"/>
                  </a:cubicBezTo>
                  <a:cubicBezTo>
                    <a:pt x="17398" y="33402"/>
                    <a:pt x="17424" y="33324"/>
                    <a:pt x="17444" y="33246"/>
                  </a:cubicBezTo>
                  <a:lnTo>
                    <a:pt x="17450" y="33227"/>
                  </a:lnTo>
                  <a:cubicBezTo>
                    <a:pt x="17535" y="32824"/>
                    <a:pt x="17450" y="32427"/>
                    <a:pt x="17209" y="32108"/>
                  </a:cubicBezTo>
                  <a:cubicBezTo>
                    <a:pt x="17209" y="32108"/>
                    <a:pt x="17190" y="32082"/>
                    <a:pt x="17190" y="32076"/>
                  </a:cubicBezTo>
                  <a:cubicBezTo>
                    <a:pt x="17183" y="32030"/>
                    <a:pt x="17183" y="31991"/>
                    <a:pt x="17177" y="31946"/>
                  </a:cubicBezTo>
                  <a:cubicBezTo>
                    <a:pt x="17229" y="31887"/>
                    <a:pt x="17255" y="31861"/>
                    <a:pt x="17274" y="31835"/>
                  </a:cubicBezTo>
                  <a:cubicBezTo>
                    <a:pt x="17437" y="31653"/>
                    <a:pt x="17548" y="31458"/>
                    <a:pt x="17613" y="31243"/>
                  </a:cubicBezTo>
                  <a:lnTo>
                    <a:pt x="17619" y="31224"/>
                  </a:lnTo>
                  <a:cubicBezTo>
                    <a:pt x="17678" y="31009"/>
                    <a:pt x="17684" y="30775"/>
                    <a:pt x="17652" y="30515"/>
                  </a:cubicBezTo>
                  <a:cubicBezTo>
                    <a:pt x="17561" y="29650"/>
                    <a:pt x="17450" y="28772"/>
                    <a:pt x="17320" y="27907"/>
                  </a:cubicBezTo>
                  <a:lnTo>
                    <a:pt x="16871" y="24941"/>
                  </a:lnTo>
                  <a:cubicBezTo>
                    <a:pt x="16943" y="24785"/>
                    <a:pt x="16988" y="24649"/>
                    <a:pt x="17008" y="24506"/>
                  </a:cubicBezTo>
                  <a:cubicBezTo>
                    <a:pt x="17014" y="24493"/>
                    <a:pt x="17021" y="24473"/>
                    <a:pt x="17034" y="24434"/>
                  </a:cubicBezTo>
                  <a:cubicBezTo>
                    <a:pt x="17092" y="24258"/>
                    <a:pt x="17131" y="24135"/>
                    <a:pt x="17151" y="24024"/>
                  </a:cubicBezTo>
                  <a:lnTo>
                    <a:pt x="17157" y="23992"/>
                  </a:lnTo>
                  <a:cubicBezTo>
                    <a:pt x="17209" y="23719"/>
                    <a:pt x="17190" y="23413"/>
                    <a:pt x="17112" y="23055"/>
                  </a:cubicBezTo>
                  <a:cubicBezTo>
                    <a:pt x="17047" y="22743"/>
                    <a:pt x="16936" y="22398"/>
                    <a:pt x="16793" y="21995"/>
                  </a:cubicBezTo>
                  <a:lnTo>
                    <a:pt x="16780" y="21969"/>
                  </a:lnTo>
                  <a:cubicBezTo>
                    <a:pt x="16631" y="21579"/>
                    <a:pt x="16513" y="21286"/>
                    <a:pt x="16448" y="21091"/>
                  </a:cubicBezTo>
                  <a:cubicBezTo>
                    <a:pt x="16331" y="20766"/>
                    <a:pt x="16162" y="20213"/>
                    <a:pt x="15954" y="19459"/>
                  </a:cubicBezTo>
                  <a:cubicBezTo>
                    <a:pt x="15837" y="19036"/>
                    <a:pt x="15798" y="18828"/>
                    <a:pt x="15785" y="18737"/>
                  </a:cubicBezTo>
                  <a:cubicBezTo>
                    <a:pt x="15772" y="18464"/>
                    <a:pt x="15746" y="18269"/>
                    <a:pt x="15720" y="18119"/>
                  </a:cubicBezTo>
                  <a:cubicBezTo>
                    <a:pt x="15707" y="18048"/>
                    <a:pt x="15694" y="17976"/>
                    <a:pt x="15675" y="17904"/>
                  </a:cubicBezTo>
                  <a:cubicBezTo>
                    <a:pt x="15798" y="17813"/>
                    <a:pt x="15902" y="17703"/>
                    <a:pt x="16000" y="17560"/>
                  </a:cubicBezTo>
                  <a:cubicBezTo>
                    <a:pt x="16032" y="17521"/>
                    <a:pt x="16091" y="17443"/>
                    <a:pt x="16175" y="17339"/>
                  </a:cubicBezTo>
                  <a:cubicBezTo>
                    <a:pt x="16474" y="16974"/>
                    <a:pt x="16741" y="16591"/>
                    <a:pt x="16962" y="16194"/>
                  </a:cubicBezTo>
                  <a:cubicBezTo>
                    <a:pt x="17164" y="16155"/>
                    <a:pt x="17365" y="16070"/>
                    <a:pt x="17574" y="15940"/>
                  </a:cubicBezTo>
                  <a:lnTo>
                    <a:pt x="17593" y="15934"/>
                  </a:lnTo>
                  <a:cubicBezTo>
                    <a:pt x="17665" y="15888"/>
                    <a:pt x="17704" y="15862"/>
                    <a:pt x="17717" y="15856"/>
                  </a:cubicBezTo>
                  <a:cubicBezTo>
                    <a:pt x="18003" y="15732"/>
                    <a:pt x="18211" y="15544"/>
                    <a:pt x="18341" y="15303"/>
                  </a:cubicBezTo>
                  <a:cubicBezTo>
                    <a:pt x="18348" y="15297"/>
                    <a:pt x="18354" y="15290"/>
                    <a:pt x="18361" y="15284"/>
                  </a:cubicBezTo>
                  <a:cubicBezTo>
                    <a:pt x="18393" y="15258"/>
                    <a:pt x="18419" y="15232"/>
                    <a:pt x="18452" y="15199"/>
                  </a:cubicBezTo>
                  <a:cubicBezTo>
                    <a:pt x="18530" y="15160"/>
                    <a:pt x="18601" y="15114"/>
                    <a:pt x="18666" y="15062"/>
                  </a:cubicBezTo>
                  <a:cubicBezTo>
                    <a:pt x="18887" y="14893"/>
                    <a:pt x="19252" y="14490"/>
                    <a:pt x="19121" y="13762"/>
                  </a:cubicBezTo>
                  <a:cubicBezTo>
                    <a:pt x="19056" y="13372"/>
                    <a:pt x="18991" y="12929"/>
                    <a:pt x="18926" y="12448"/>
                  </a:cubicBezTo>
                  <a:cubicBezTo>
                    <a:pt x="18887" y="12090"/>
                    <a:pt x="18855" y="11824"/>
                    <a:pt x="18829" y="11635"/>
                  </a:cubicBezTo>
                  <a:cubicBezTo>
                    <a:pt x="18887" y="11551"/>
                    <a:pt x="18933" y="11459"/>
                    <a:pt x="18978" y="11355"/>
                  </a:cubicBezTo>
                  <a:cubicBezTo>
                    <a:pt x="19186" y="10861"/>
                    <a:pt x="19271" y="10412"/>
                    <a:pt x="19232" y="9990"/>
                  </a:cubicBezTo>
                  <a:cubicBezTo>
                    <a:pt x="19219" y="9827"/>
                    <a:pt x="19180" y="9632"/>
                    <a:pt x="19108" y="9391"/>
                  </a:cubicBezTo>
                  <a:cubicBezTo>
                    <a:pt x="19050" y="9190"/>
                    <a:pt x="18991" y="8988"/>
                    <a:pt x="18926" y="8806"/>
                  </a:cubicBezTo>
                  <a:cubicBezTo>
                    <a:pt x="18822" y="8513"/>
                    <a:pt x="18718" y="8299"/>
                    <a:pt x="18582" y="8117"/>
                  </a:cubicBezTo>
                  <a:lnTo>
                    <a:pt x="18569" y="8097"/>
                  </a:lnTo>
                  <a:cubicBezTo>
                    <a:pt x="18452" y="7948"/>
                    <a:pt x="18302" y="7811"/>
                    <a:pt x="18120" y="7674"/>
                  </a:cubicBezTo>
                  <a:cubicBezTo>
                    <a:pt x="17691" y="7336"/>
                    <a:pt x="17346" y="7102"/>
                    <a:pt x="17060" y="6946"/>
                  </a:cubicBezTo>
                  <a:cubicBezTo>
                    <a:pt x="16468" y="6634"/>
                    <a:pt x="15798" y="6445"/>
                    <a:pt x="15070" y="6393"/>
                  </a:cubicBezTo>
                  <a:cubicBezTo>
                    <a:pt x="14940" y="6380"/>
                    <a:pt x="14803" y="6380"/>
                    <a:pt x="14666" y="6380"/>
                  </a:cubicBezTo>
                  <a:lnTo>
                    <a:pt x="14465" y="6380"/>
                  </a:lnTo>
                  <a:cubicBezTo>
                    <a:pt x="14491" y="6361"/>
                    <a:pt x="14517" y="6335"/>
                    <a:pt x="14543" y="6315"/>
                  </a:cubicBezTo>
                  <a:cubicBezTo>
                    <a:pt x="14660" y="6354"/>
                    <a:pt x="14790" y="6374"/>
                    <a:pt x="14920" y="6374"/>
                  </a:cubicBezTo>
                  <a:lnTo>
                    <a:pt x="15011" y="6374"/>
                  </a:lnTo>
                  <a:lnTo>
                    <a:pt x="15115" y="6361"/>
                  </a:lnTo>
                  <a:lnTo>
                    <a:pt x="15141" y="6354"/>
                  </a:lnTo>
                  <a:cubicBezTo>
                    <a:pt x="15655" y="6250"/>
                    <a:pt x="16026" y="5808"/>
                    <a:pt x="16065" y="5255"/>
                  </a:cubicBezTo>
                  <a:lnTo>
                    <a:pt x="16071" y="5236"/>
                  </a:lnTo>
                  <a:lnTo>
                    <a:pt x="16071" y="5210"/>
                  </a:lnTo>
                  <a:cubicBezTo>
                    <a:pt x="16078" y="4793"/>
                    <a:pt x="15993" y="4319"/>
                    <a:pt x="15798" y="3753"/>
                  </a:cubicBezTo>
                  <a:cubicBezTo>
                    <a:pt x="15720" y="3512"/>
                    <a:pt x="15642" y="3311"/>
                    <a:pt x="15564" y="3154"/>
                  </a:cubicBezTo>
                  <a:cubicBezTo>
                    <a:pt x="15388" y="2777"/>
                    <a:pt x="15154" y="2439"/>
                    <a:pt x="14862" y="2133"/>
                  </a:cubicBezTo>
                  <a:cubicBezTo>
                    <a:pt x="15076" y="1886"/>
                    <a:pt x="15180" y="1581"/>
                    <a:pt x="15154" y="1255"/>
                  </a:cubicBezTo>
                  <a:lnTo>
                    <a:pt x="15148" y="1229"/>
                  </a:lnTo>
                  <a:cubicBezTo>
                    <a:pt x="15109" y="846"/>
                    <a:pt x="14888" y="508"/>
                    <a:pt x="14536" y="299"/>
                  </a:cubicBezTo>
                  <a:cubicBezTo>
                    <a:pt x="14289" y="150"/>
                    <a:pt x="13990" y="59"/>
                    <a:pt x="13626" y="20"/>
                  </a:cubicBezTo>
                  <a:lnTo>
                    <a:pt x="13606" y="20"/>
                  </a:lnTo>
                  <a:cubicBezTo>
                    <a:pt x="13463" y="7"/>
                    <a:pt x="13320" y="0"/>
                    <a:pt x="13177" y="0"/>
                  </a:cubicBezTo>
                  <a:close/>
                </a:path>
              </a:pathLst>
            </a:custGeom>
            <a:solidFill>
              <a:srgbClr val="FFFFFF"/>
            </a:solidFill>
            <a:ln>
              <a:noFill/>
            </a:ln>
            <a:effectLst>
              <a:outerShdw blurRad="57150" dist="57150" dir="81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0"/>
            <p:cNvSpPr/>
            <p:nvPr/>
          </p:nvSpPr>
          <p:spPr>
            <a:xfrm>
              <a:off x="-7452337" y="7733540"/>
              <a:ext cx="1289371" cy="3608289"/>
            </a:xfrm>
            <a:custGeom>
              <a:avLst/>
              <a:gdLst/>
              <a:ahLst/>
              <a:cxnLst/>
              <a:rect l="l" t="t" r="r" b="b"/>
              <a:pathLst>
                <a:path w="16917" h="47342" extrusionOk="0">
                  <a:moveTo>
                    <a:pt x="11636" y="283"/>
                  </a:moveTo>
                  <a:cubicBezTo>
                    <a:pt x="11532" y="289"/>
                    <a:pt x="11454" y="303"/>
                    <a:pt x="11402" y="316"/>
                  </a:cubicBezTo>
                  <a:lnTo>
                    <a:pt x="11252" y="355"/>
                  </a:lnTo>
                  <a:cubicBezTo>
                    <a:pt x="10999" y="439"/>
                    <a:pt x="10843" y="491"/>
                    <a:pt x="10777" y="517"/>
                  </a:cubicBezTo>
                  <a:cubicBezTo>
                    <a:pt x="10595" y="589"/>
                    <a:pt x="10426" y="680"/>
                    <a:pt x="10264" y="790"/>
                  </a:cubicBezTo>
                  <a:cubicBezTo>
                    <a:pt x="10231" y="816"/>
                    <a:pt x="10212" y="836"/>
                    <a:pt x="10212" y="862"/>
                  </a:cubicBezTo>
                  <a:cubicBezTo>
                    <a:pt x="10329" y="784"/>
                    <a:pt x="10472" y="712"/>
                    <a:pt x="10634" y="641"/>
                  </a:cubicBezTo>
                  <a:lnTo>
                    <a:pt x="11194" y="433"/>
                  </a:lnTo>
                  <a:cubicBezTo>
                    <a:pt x="11376" y="374"/>
                    <a:pt x="11512" y="348"/>
                    <a:pt x="11597" y="348"/>
                  </a:cubicBezTo>
                  <a:cubicBezTo>
                    <a:pt x="11629" y="348"/>
                    <a:pt x="11649" y="342"/>
                    <a:pt x="11662" y="335"/>
                  </a:cubicBezTo>
                  <a:cubicBezTo>
                    <a:pt x="11668" y="335"/>
                    <a:pt x="11675" y="322"/>
                    <a:pt x="11675" y="309"/>
                  </a:cubicBezTo>
                  <a:cubicBezTo>
                    <a:pt x="11675" y="296"/>
                    <a:pt x="11675" y="289"/>
                    <a:pt x="11662" y="283"/>
                  </a:cubicBezTo>
                  <a:close/>
                  <a:moveTo>
                    <a:pt x="9747" y="1165"/>
                  </a:moveTo>
                  <a:cubicBezTo>
                    <a:pt x="9740" y="1165"/>
                    <a:pt x="9737" y="1169"/>
                    <a:pt x="9737" y="1174"/>
                  </a:cubicBezTo>
                  <a:cubicBezTo>
                    <a:pt x="9750" y="1193"/>
                    <a:pt x="9782" y="1206"/>
                    <a:pt x="9834" y="1220"/>
                  </a:cubicBezTo>
                  <a:lnTo>
                    <a:pt x="10173" y="1291"/>
                  </a:lnTo>
                  <a:cubicBezTo>
                    <a:pt x="10218" y="1298"/>
                    <a:pt x="10303" y="1298"/>
                    <a:pt x="10426" y="1298"/>
                  </a:cubicBezTo>
                  <a:cubicBezTo>
                    <a:pt x="10443" y="1294"/>
                    <a:pt x="10457" y="1293"/>
                    <a:pt x="10471" y="1293"/>
                  </a:cubicBezTo>
                  <a:cubicBezTo>
                    <a:pt x="10485" y="1293"/>
                    <a:pt x="10498" y="1294"/>
                    <a:pt x="10511" y="1298"/>
                  </a:cubicBezTo>
                  <a:lnTo>
                    <a:pt x="10556" y="1311"/>
                  </a:lnTo>
                  <a:cubicBezTo>
                    <a:pt x="10576" y="1311"/>
                    <a:pt x="10589" y="1304"/>
                    <a:pt x="10589" y="1291"/>
                  </a:cubicBezTo>
                  <a:cubicBezTo>
                    <a:pt x="10595" y="1272"/>
                    <a:pt x="10589" y="1259"/>
                    <a:pt x="10563" y="1246"/>
                  </a:cubicBezTo>
                  <a:lnTo>
                    <a:pt x="10257" y="1259"/>
                  </a:lnTo>
                  <a:cubicBezTo>
                    <a:pt x="10160" y="1239"/>
                    <a:pt x="10088" y="1226"/>
                    <a:pt x="10043" y="1220"/>
                  </a:cubicBezTo>
                  <a:cubicBezTo>
                    <a:pt x="9913" y="1193"/>
                    <a:pt x="9821" y="1180"/>
                    <a:pt x="9756" y="1167"/>
                  </a:cubicBezTo>
                  <a:cubicBezTo>
                    <a:pt x="9753" y="1166"/>
                    <a:pt x="9749" y="1165"/>
                    <a:pt x="9747" y="1165"/>
                  </a:cubicBezTo>
                  <a:close/>
                  <a:moveTo>
                    <a:pt x="11168" y="1233"/>
                  </a:moveTo>
                  <a:cubicBezTo>
                    <a:pt x="11148" y="1233"/>
                    <a:pt x="11142" y="1233"/>
                    <a:pt x="11142" y="1239"/>
                  </a:cubicBezTo>
                  <a:cubicBezTo>
                    <a:pt x="11135" y="1246"/>
                    <a:pt x="11135" y="1259"/>
                    <a:pt x="11142" y="1265"/>
                  </a:cubicBezTo>
                  <a:cubicBezTo>
                    <a:pt x="11148" y="1272"/>
                    <a:pt x="11155" y="1272"/>
                    <a:pt x="11168" y="1278"/>
                  </a:cubicBezTo>
                  <a:lnTo>
                    <a:pt x="11337" y="1317"/>
                  </a:lnTo>
                  <a:cubicBezTo>
                    <a:pt x="11376" y="1324"/>
                    <a:pt x="11415" y="1337"/>
                    <a:pt x="11447" y="1350"/>
                  </a:cubicBezTo>
                  <a:cubicBezTo>
                    <a:pt x="11486" y="1363"/>
                    <a:pt x="11525" y="1389"/>
                    <a:pt x="11571" y="1415"/>
                  </a:cubicBezTo>
                  <a:lnTo>
                    <a:pt x="11695" y="1493"/>
                  </a:lnTo>
                  <a:cubicBezTo>
                    <a:pt x="11818" y="1577"/>
                    <a:pt x="11896" y="1649"/>
                    <a:pt x="11922" y="1720"/>
                  </a:cubicBezTo>
                  <a:cubicBezTo>
                    <a:pt x="11909" y="1740"/>
                    <a:pt x="11890" y="1753"/>
                    <a:pt x="11851" y="1753"/>
                  </a:cubicBezTo>
                  <a:cubicBezTo>
                    <a:pt x="11805" y="1753"/>
                    <a:pt x="11753" y="1746"/>
                    <a:pt x="11701" y="1733"/>
                  </a:cubicBezTo>
                  <a:cubicBezTo>
                    <a:pt x="11675" y="1727"/>
                    <a:pt x="11623" y="1707"/>
                    <a:pt x="11545" y="1675"/>
                  </a:cubicBezTo>
                  <a:cubicBezTo>
                    <a:pt x="11480" y="1642"/>
                    <a:pt x="11428" y="1623"/>
                    <a:pt x="11389" y="1623"/>
                  </a:cubicBezTo>
                  <a:cubicBezTo>
                    <a:pt x="11343" y="1616"/>
                    <a:pt x="11317" y="1610"/>
                    <a:pt x="11304" y="1603"/>
                  </a:cubicBezTo>
                  <a:lnTo>
                    <a:pt x="11272" y="1571"/>
                  </a:lnTo>
                  <a:cubicBezTo>
                    <a:pt x="11259" y="1551"/>
                    <a:pt x="11239" y="1538"/>
                    <a:pt x="11220" y="1538"/>
                  </a:cubicBezTo>
                  <a:cubicBezTo>
                    <a:pt x="11194" y="1538"/>
                    <a:pt x="11174" y="1551"/>
                    <a:pt x="11168" y="1577"/>
                  </a:cubicBezTo>
                  <a:cubicBezTo>
                    <a:pt x="11168" y="1590"/>
                    <a:pt x="11181" y="1603"/>
                    <a:pt x="11194" y="1616"/>
                  </a:cubicBezTo>
                  <a:lnTo>
                    <a:pt x="11233" y="1649"/>
                  </a:lnTo>
                  <a:cubicBezTo>
                    <a:pt x="11246" y="1662"/>
                    <a:pt x="11259" y="1675"/>
                    <a:pt x="11265" y="1694"/>
                  </a:cubicBezTo>
                  <a:cubicBezTo>
                    <a:pt x="11265" y="1707"/>
                    <a:pt x="11272" y="1727"/>
                    <a:pt x="11278" y="1753"/>
                  </a:cubicBezTo>
                  <a:cubicBezTo>
                    <a:pt x="11278" y="1779"/>
                    <a:pt x="11291" y="1818"/>
                    <a:pt x="11317" y="1876"/>
                  </a:cubicBezTo>
                  <a:cubicBezTo>
                    <a:pt x="11330" y="1915"/>
                    <a:pt x="11350" y="1935"/>
                    <a:pt x="11376" y="1941"/>
                  </a:cubicBezTo>
                  <a:cubicBezTo>
                    <a:pt x="11395" y="1941"/>
                    <a:pt x="11408" y="1941"/>
                    <a:pt x="11421" y="1922"/>
                  </a:cubicBezTo>
                  <a:cubicBezTo>
                    <a:pt x="11428" y="1909"/>
                    <a:pt x="11428" y="1889"/>
                    <a:pt x="11421" y="1876"/>
                  </a:cubicBezTo>
                  <a:lnTo>
                    <a:pt x="11395" y="1844"/>
                  </a:lnTo>
                  <a:lnTo>
                    <a:pt x="11376" y="1805"/>
                  </a:lnTo>
                  <a:lnTo>
                    <a:pt x="11337" y="1681"/>
                  </a:lnTo>
                  <a:cubicBezTo>
                    <a:pt x="11389" y="1681"/>
                    <a:pt x="11428" y="1688"/>
                    <a:pt x="11447" y="1701"/>
                  </a:cubicBezTo>
                  <a:lnTo>
                    <a:pt x="11558" y="1740"/>
                  </a:lnTo>
                  <a:cubicBezTo>
                    <a:pt x="11623" y="1766"/>
                    <a:pt x="11675" y="1785"/>
                    <a:pt x="11721" y="1798"/>
                  </a:cubicBezTo>
                  <a:cubicBezTo>
                    <a:pt x="11748" y="1803"/>
                    <a:pt x="11772" y="1808"/>
                    <a:pt x="11791" y="1808"/>
                  </a:cubicBezTo>
                  <a:cubicBezTo>
                    <a:pt x="11799" y="1808"/>
                    <a:pt x="11806" y="1807"/>
                    <a:pt x="11812" y="1805"/>
                  </a:cubicBezTo>
                  <a:lnTo>
                    <a:pt x="11890" y="1798"/>
                  </a:lnTo>
                  <a:cubicBezTo>
                    <a:pt x="11942" y="1779"/>
                    <a:pt x="11968" y="1759"/>
                    <a:pt x="11968" y="1727"/>
                  </a:cubicBezTo>
                  <a:cubicBezTo>
                    <a:pt x="11968" y="1707"/>
                    <a:pt x="11961" y="1694"/>
                    <a:pt x="11955" y="1675"/>
                  </a:cubicBezTo>
                  <a:cubicBezTo>
                    <a:pt x="11942" y="1649"/>
                    <a:pt x="11922" y="1616"/>
                    <a:pt x="11890" y="1584"/>
                  </a:cubicBezTo>
                  <a:cubicBezTo>
                    <a:pt x="11851" y="1545"/>
                    <a:pt x="11799" y="1499"/>
                    <a:pt x="11727" y="1454"/>
                  </a:cubicBezTo>
                  <a:cubicBezTo>
                    <a:pt x="11642" y="1402"/>
                    <a:pt x="11571" y="1363"/>
                    <a:pt x="11519" y="1337"/>
                  </a:cubicBezTo>
                  <a:cubicBezTo>
                    <a:pt x="11441" y="1298"/>
                    <a:pt x="11324" y="1265"/>
                    <a:pt x="11168" y="1233"/>
                  </a:cubicBezTo>
                  <a:close/>
                  <a:moveTo>
                    <a:pt x="11402" y="2117"/>
                  </a:moveTo>
                  <a:cubicBezTo>
                    <a:pt x="11389" y="2117"/>
                    <a:pt x="11382" y="2123"/>
                    <a:pt x="11389" y="2136"/>
                  </a:cubicBezTo>
                  <a:cubicBezTo>
                    <a:pt x="11389" y="2143"/>
                    <a:pt x="11395" y="2143"/>
                    <a:pt x="11402" y="2150"/>
                  </a:cubicBezTo>
                  <a:lnTo>
                    <a:pt x="11447" y="2215"/>
                  </a:lnTo>
                  <a:cubicBezTo>
                    <a:pt x="11467" y="2241"/>
                    <a:pt x="11486" y="2273"/>
                    <a:pt x="11499" y="2312"/>
                  </a:cubicBezTo>
                  <a:lnTo>
                    <a:pt x="11701" y="2618"/>
                  </a:lnTo>
                  <a:cubicBezTo>
                    <a:pt x="11721" y="2637"/>
                    <a:pt x="11734" y="2644"/>
                    <a:pt x="11740" y="2644"/>
                  </a:cubicBezTo>
                  <a:cubicBezTo>
                    <a:pt x="11747" y="2637"/>
                    <a:pt x="11753" y="2631"/>
                    <a:pt x="11753" y="2618"/>
                  </a:cubicBezTo>
                  <a:lnTo>
                    <a:pt x="11493" y="2202"/>
                  </a:lnTo>
                  <a:lnTo>
                    <a:pt x="11467" y="2169"/>
                  </a:lnTo>
                  <a:cubicBezTo>
                    <a:pt x="11441" y="2143"/>
                    <a:pt x="11421" y="2123"/>
                    <a:pt x="11402" y="2117"/>
                  </a:cubicBezTo>
                  <a:close/>
                  <a:moveTo>
                    <a:pt x="12224" y="2127"/>
                  </a:moveTo>
                  <a:cubicBezTo>
                    <a:pt x="12215" y="2127"/>
                    <a:pt x="12208" y="2133"/>
                    <a:pt x="12208" y="2143"/>
                  </a:cubicBezTo>
                  <a:cubicBezTo>
                    <a:pt x="12208" y="2143"/>
                    <a:pt x="12215" y="2150"/>
                    <a:pt x="12221" y="2156"/>
                  </a:cubicBezTo>
                  <a:lnTo>
                    <a:pt x="12260" y="2202"/>
                  </a:lnTo>
                  <a:lnTo>
                    <a:pt x="12325" y="2280"/>
                  </a:lnTo>
                  <a:cubicBezTo>
                    <a:pt x="12390" y="2371"/>
                    <a:pt x="12468" y="2507"/>
                    <a:pt x="12559" y="2683"/>
                  </a:cubicBezTo>
                  <a:cubicBezTo>
                    <a:pt x="12572" y="2722"/>
                    <a:pt x="12592" y="2748"/>
                    <a:pt x="12605" y="2767"/>
                  </a:cubicBezTo>
                  <a:cubicBezTo>
                    <a:pt x="12618" y="2780"/>
                    <a:pt x="12631" y="2787"/>
                    <a:pt x="12644" y="2787"/>
                  </a:cubicBezTo>
                  <a:cubicBezTo>
                    <a:pt x="12657" y="2787"/>
                    <a:pt x="12664" y="2787"/>
                    <a:pt x="12670" y="2780"/>
                  </a:cubicBezTo>
                  <a:cubicBezTo>
                    <a:pt x="12677" y="2774"/>
                    <a:pt x="12677" y="2767"/>
                    <a:pt x="12677" y="2754"/>
                  </a:cubicBezTo>
                  <a:cubicBezTo>
                    <a:pt x="12677" y="2748"/>
                    <a:pt x="12670" y="2741"/>
                    <a:pt x="12664" y="2735"/>
                  </a:cubicBezTo>
                  <a:lnTo>
                    <a:pt x="12651" y="2722"/>
                  </a:lnTo>
                  <a:cubicBezTo>
                    <a:pt x="12638" y="2715"/>
                    <a:pt x="12631" y="2702"/>
                    <a:pt x="12625" y="2683"/>
                  </a:cubicBezTo>
                  <a:cubicBezTo>
                    <a:pt x="12507" y="2442"/>
                    <a:pt x="12397" y="2267"/>
                    <a:pt x="12286" y="2163"/>
                  </a:cubicBezTo>
                  <a:cubicBezTo>
                    <a:pt x="12267" y="2143"/>
                    <a:pt x="12247" y="2136"/>
                    <a:pt x="12234" y="2130"/>
                  </a:cubicBezTo>
                  <a:cubicBezTo>
                    <a:pt x="12231" y="2128"/>
                    <a:pt x="12227" y="2127"/>
                    <a:pt x="12224" y="2127"/>
                  </a:cubicBezTo>
                  <a:close/>
                  <a:moveTo>
                    <a:pt x="12176" y="1707"/>
                  </a:moveTo>
                  <a:cubicBezTo>
                    <a:pt x="12182" y="1733"/>
                    <a:pt x="12208" y="1759"/>
                    <a:pt x="12254" y="1785"/>
                  </a:cubicBezTo>
                  <a:cubicBezTo>
                    <a:pt x="12364" y="1844"/>
                    <a:pt x="12462" y="1922"/>
                    <a:pt x="12546" y="2013"/>
                  </a:cubicBezTo>
                  <a:cubicBezTo>
                    <a:pt x="12612" y="2084"/>
                    <a:pt x="12683" y="2182"/>
                    <a:pt x="12761" y="2312"/>
                  </a:cubicBezTo>
                  <a:lnTo>
                    <a:pt x="13320" y="3158"/>
                  </a:lnTo>
                  <a:cubicBezTo>
                    <a:pt x="13333" y="3138"/>
                    <a:pt x="13333" y="3099"/>
                    <a:pt x="13314" y="3053"/>
                  </a:cubicBezTo>
                  <a:cubicBezTo>
                    <a:pt x="13275" y="2962"/>
                    <a:pt x="13184" y="2826"/>
                    <a:pt x="13054" y="2631"/>
                  </a:cubicBezTo>
                  <a:lnTo>
                    <a:pt x="12826" y="2293"/>
                  </a:lnTo>
                  <a:cubicBezTo>
                    <a:pt x="12755" y="2189"/>
                    <a:pt x="12690" y="2104"/>
                    <a:pt x="12638" y="2039"/>
                  </a:cubicBezTo>
                  <a:cubicBezTo>
                    <a:pt x="12507" y="1896"/>
                    <a:pt x="12351" y="1785"/>
                    <a:pt x="12176" y="1707"/>
                  </a:cubicBezTo>
                  <a:close/>
                  <a:moveTo>
                    <a:pt x="11929" y="117"/>
                  </a:moveTo>
                  <a:cubicBezTo>
                    <a:pt x="12017" y="117"/>
                    <a:pt x="12106" y="120"/>
                    <a:pt x="12195" y="127"/>
                  </a:cubicBezTo>
                  <a:cubicBezTo>
                    <a:pt x="12423" y="140"/>
                    <a:pt x="12592" y="185"/>
                    <a:pt x="12703" y="270"/>
                  </a:cubicBezTo>
                  <a:cubicBezTo>
                    <a:pt x="12612" y="329"/>
                    <a:pt x="12468" y="387"/>
                    <a:pt x="12273" y="452"/>
                  </a:cubicBezTo>
                  <a:lnTo>
                    <a:pt x="11675" y="654"/>
                  </a:lnTo>
                  <a:cubicBezTo>
                    <a:pt x="11408" y="751"/>
                    <a:pt x="11194" y="816"/>
                    <a:pt x="11018" y="849"/>
                  </a:cubicBezTo>
                  <a:cubicBezTo>
                    <a:pt x="10986" y="855"/>
                    <a:pt x="10960" y="862"/>
                    <a:pt x="10947" y="881"/>
                  </a:cubicBezTo>
                  <a:cubicBezTo>
                    <a:pt x="10921" y="901"/>
                    <a:pt x="10914" y="927"/>
                    <a:pt x="10927" y="953"/>
                  </a:cubicBezTo>
                  <a:cubicBezTo>
                    <a:pt x="10940" y="966"/>
                    <a:pt x="10966" y="972"/>
                    <a:pt x="11018" y="972"/>
                  </a:cubicBezTo>
                  <a:cubicBezTo>
                    <a:pt x="11044" y="969"/>
                    <a:pt x="11071" y="967"/>
                    <a:pt x="11099" y="967"/>
                  </a:cubicBezTo>
                  <a:cubicBezTo>
                    <a:pt x="11238" y="967"/>
                    <a:pt x="11402" y="1008"/>
                    <a:pt x="11597" y="1089"/>
                  </a:cubicBezTo>
                  <a:cubicBezTo>
                    <a:pt x="11968" y="1252"/>
                    <a:pt x="12286" y="1460"/>
                    <a:pt x="12572" y="1714"/>
                  </a:cubicBezTo>
                  <a:cubicBezTo>
                    <a:pt x="12872" y="1993"/>
                    <a:pt x="13093" y="2299"/>
                    <a:pt x="13249" y="2637"/>
                  </a:cubicBezTo>
                  <a:cubicBezTo>
                    <a:pt x="13301" y="2748"/>
                    <a:pt x="13353" y="2904"/>
                    <a:pt x="13418" y="3099"/>
                  </a:cubicBezTo>
                  <a:cubicBezTo>
                    <a:pt x="13476" y="3275"/>
                    <a:pt x="13522" y="3418"/>
                    <a:pt x="13548" y="3528"/>
                  </a:cubicBezTo>
                  <a:cubicBezTo>
                    <a:pt x="13587" y="3691"/>
                    <a:pt x="13607" y="3840"/>
                    <a:pt x="13607" y="3970"/>
                  </a:cubicBezTo>
                  <a:cubicBezTo>
                    <a:pt x="13522" y="3886"/>
                    <a:pt x="13197" y="3580"/>
                    <a:pt x="12631" y="3060"/>
                  </a:cubicBezTo>
                  <a:cubicBezTo>
                    <a:pt x="12228" y="2696"/>
                    <a:pt x="11929" y="2371"/>
                    <a:pt x="11734" y="2084"/>
                  </a:cubicBezTo>
                  <a:cubicBezTo>
                    <a:pt x="11708" y="2052"/>
                    <a:pt x="11688" y="2032"/>
                    <a:pt x="11668" y="2019"/>
                  </a:cubicBezTo>
                  <a:cubicBezTo>
                    <a:pt x="11660" y="2019"/>
                    <a:pt x="11651" y="2017"/>
                    <a:pt x="11642" y="2017"/>
                  </a:cubicBezTo>
                  <a:cubicBezTo>
                    <a:pt x="11638" y="2017"/>
                    <a:pt x="11634" y="2017"/>
                    <a:pt x="11629" y="2019"/>
                  </a:cubicBezTo>
                  <a:cubicBezTo>
                    <a:pt x="11610" y="2026"/>
                    <a:pt x="11603" y="2032"/>
                    <a:pt x="11597" y="2045"/>
                  </a:cubicBezTo>
                  <a:cubicBezTo>
                    <a:pt x="11590" y="2058"/>
                    <a:pt x="11590" y="2078"/>
                    <a:pt x="11610" y="2104"/>
                  </a:cubicBezTo>
                  <a:cubicBezTo>
                    <a:pt x="11655" y="2202"/>
                    <a:pt x="11779" y="2403"/>
                    <a:pt x="11968" y="2709"/>
                  </a:cubicBezTo>
                  <a:cubicBezTo>
                    <a:pt x="12124" y="2949"/>
                    <a:pt x="12228" y="3158"/>
                    <a:pt x="12280" y="3327"/>
                  </a:cubicBezTo>
                  <a:cubicBezTo>
                    <a:pt x="12332" y="3502"/>
                    <a:pt x="12364" y="3756"/>
                    <a:pt x="12384" y="4094"/>
                  </a:cubicBezTo>
                  <a:cubicBezTo>
                    <a:pt x="12221" y="3918"/>
                    <a:pt x="12046" y="3645"/>
                    <a:pt x="11864" y="3268"/>
                  </a:cubicBezTo>
                  <a:cubicBezTo>
                    <a:pt x="11649" y="2845"/>
                    <a:pt x="11486" y="2559"/>
                    <a:pt x="11376" y="2410"/>
                  </a:cubicBezTo>
                  <a:cubicBezTo>
                    <a:pt x="11168" y="2123"/>
                    <a:pt x="10895" y="1889"/>
                    <a:pt x="10569" y="1707"/>
                  </a:cubicBezTo>
                  <a:cubicBezTo>
                    <a:pt x="10251" y="1532"/>
                    <a:pt x="9913" y="1421"/>
                    <a:pt x="9548" y="1369"/>
                  </a:cubicBezTo>
                  <a:cubicBezTo>
                    <a:pt x="9490" y="1369"/>
                    <a:pt x="9444" y="1376"/>
                    <a:pt x="9425" y="1389"/>
                  </a:cubicBezTo>
                  <a:cubicBezTo>
                    <a:pt x="9412" y="1402"/>
                    <a:pt x="9399" y="1428"/>
                    <a:pt x="9386" y="1473"/>
                  </a:cubicBezTo>
                  <a:lnTo>
                    <a:pt x="9269" y="1883"/>
                  </a:lnTo>
                  <a:cubicBezTo>
                    <a:pt x="9230" y="1883"/>
                    <a:pt x="9197" y="1889"/>
                    <a:pt x="9171" y="1889"/>
                  </a:cubicBezTo>
                  <a:cubicBezTo>
                    <a:pt x="9171" y="1883"/>
                    <a:pt x="9171" y="1876"/>
                    <a:pt x="9171" y="1870"/>
                  </a:cubicBezTo>
                  <a:lnTo>
                    <a:pt x="9249" y="1493"/>
                  </a:lnTo>
                  <a:cubicBezTo>
                    <a:pt x="9262" y="1434"/>
                    <a:pt x="9262" y="1382"/>
                    <a:pt x="9249" y="1350"/>
                  </a:cubicBezTo>
                  <a:cubicBezTo>
                    <a:pt x="9230" y="1363"/>
                    <a:pt x="9217" y="1376"/>
                    <a:pt x="9210" y="1402"/>
                  </a:cubicBezTo>
                  <a:cubicBezTo>
                    <a:pt x="9197" y="1434"/>
                    <a:pt x="9184" y="1486"/>
                    <a:pt x="9178" y="1545"/>
                  </a:cubicBezTo>
                  <a:lnTo>
                    <a:pt x="9119" y="1863"/>
                  </a:lnTo>
                  <a:cubicBezTo>
                    <a:pt x="9119" y="1876"/>
                    <a:pt x="9119" y="1889"/>
                    <a:pt x="9119" y="1896"/>
                  </a:cubicBezTo>
                  <a:cubicBezTo>
                    <a:pt x="9106" y="1902"/>
                    <a:pt x="9087" y="1902"/>
                    <a:pt x="9074" y="1902"/>
                  </a:cubicBezTo>
                  <a:lnTo>
                    <a:pt x="9074" y="1844"/>
                  </a:lnTo>
                  <a:lnTo>
                    <a:pt x="9093" y="1590"/>
                  </a:lnTo>
                  <a:cubicBezTo>
                    <a:pt x="9106" y="1506"/>
                    <a:pt x="9113" y="1447"/>
                    <a:pt x="9126" y="1408"/>
                  </a:cubicBezTo>
                  <a:lnTo>
                    <a:pt x="9139" y="1356"/>
                  </a:lnTo>
                  <a:lnTo>
                    <a:pt x="9165" y="1285"/>
                  </a:lnTo>
                  <a:cubicBezTo>
                    <a:pt x="9184" y="1239"/>
                    <a:pt x="9204" y="1200"/>
                    <a:pt x="9223" y="1161"/>
                  </a:cubicBezTo>
                  <a:cubicBezTo>
                    <a:pt x="9256" y="1109"/>
                    <a:pt x="9275" y="1076"/>
                    <a:pt x="9275" y="1050"/>
                  </a:cubicBezTo>
                  <a:cubicBezTo>
                    <a:pt x="9269" y="1049"/>
                    <a:pt x="9264" y="1048"/>
                    <a:pt x="9260" y="1048"/>
                  </a:cubicBezTo>
                  <a:cubicBezTo>
                    <a:pt x="9248" y="1048"/>
                    <a:pt x="9239" y="1052"/>
                    <a:pt x="9230" y="1057"/>
                  </a:cubicBezTo>
                  <a:cubicBezTo>
                    <a:pt x="9217" y="1070"/>
                    <a:pt x="9204" y="1083"/>
                    <a:pt x="9197" y="1096"/>
                  </a:cubicBezTo>
                  <a:cubicBezTo>
                    <a:pt x="9152" y="1161"/>
                    <a:pt x="9126" y="1226"/>
                    <a:pt x="9100" y="1285"/>
                  </a:cubicBezTo>
                  <a:lnTo>
                    <a:pt x="9061" y="1415"/>
                  </a:lnTo>
                  <a:cubicBezTo>
                    <a:pt x="9048" y="1473"/>
                    <a:pt x="9041" y="1564"/>
                    <a:pt x="9028" y="1694"/>
                  </a:cubicBezTo>
                  <a:cubicBezTo>
                    <a:pt x="9028" y="1759"/>
                    <a:pt x="9028" y="1811"/>
                    <a:pt x="9028" y="1844"/>
                  </a:cubicBezTo>
                  <a:lnTo>
                    <a:pt x="9054" y="1909"/>
                  </a:lnTo>
                  <a:cubicBezTo>
                    <a:pt x="9022" y="1915"/>
                    <a:pt x="8995" y="1922"/>
                    <a:pt x="8969" y="1928"/>
                  </a:cubicBezTo>
                  <a:cubicBezTo>
                    <a:pt x="8969" y="1922"/>
                    <a:pt x="8963" y="1922"/>
                    <a:pt x="8963" y="1909"/>
                  </a:cubicBezTo>
                  <a:cubicBezTo>
                    <a:pt x="8956" y="1837"/>
                    <a:pt x="8943" y="1727"/>
                    <a:pt x="8937" y="1584"/>
                  </a:cubicBezTo>
                  <a:cubicBezTo>
                    <a:pt x="8930" y="1473"/>
                    <a:pt x="8937" y="1382"/>
                    <a:pt x="8963" y="1317"/>
                  </a:cubicBezTo>
                  <a:cubicBezTo>
                    <a:pt x="8976" y="1272"/>
                    <a:pt x="9015" y="1200"/>
                    <a:pt x="9087" y="1096"/>
                  </a:cubicBezTo>
                  <a:cubicBezTo>
                    <a:pt x="9223" y="907"/>
                    <a:pt x="9334" y="771"/>
                    <a:pt x="9418" y="693"/>
                  </a:cubicBezTo>
                  <a:cubicBezTo>
                    <a:pt x="9561" y="556"/>
                    <a:pt x="9711" y="478"/>
                    <a:pt x="9867" y="446"/>
                  </a:cubicBezTo>
                  <a:lnTo>
                    <a:pt x="9867" y="446"/>
                  </a:lnTo>
                  <a:lnTo>
                    <a:pt x="9535" y="998"/>
                  </a:lnTo>
                  <a:cubicBezTo>
                    <a:pt x="9509" y="1044"/>
                    <a:pt x="9509" y="1076"/>
                    <a:pt x="9522" y="1096"/>
                  </a:cubicBezTo>
                  <a:cubicBezTo>
                    <a:pt x="9532" y="1109"/>
                    <a:pt x="9543" y="1115"/>
                    <a:pt x="9556" y="1115"/>
                  </a:cubicBezTo>
                  <a:cubicBezTo>
                    <a:pt x="9569" y="1115"/>
                    <a:pt x="9584" y="1109"/>
                    <a:pt x="9600" y="1096"/>
                  </a:cubicBezTo>
                  <a:cubicBezTo>
                    <a:pt x="9607" y="1089"/>
                    <a:pt x="9626" y="1070"/>
                    <a:pt x="9652" y="1031"/>
                  </a:cubicBezTo>
                  <a:cubicBezTo>
                    <a:pt x="9750" y="868"/>
                    <a:pt x="9919" y="719"/>
                    <a:pt x="10173" y="569"/>
                  </a:cubicBezTo>
                  <a:cubicBezTo>
                    <a:pt x="10478" y="400"/>
                    <a:pt x="10804" y="276"/>
                    <a:pt x="11155" y="198"/>
                  </a:cubicBezTo>
                  <a:cubicBezTo>
                    <a:pt x="11412" y="145"/>
                    <a:pt x="11669" y="117"/>
                    <a:pt x="11929" y="117"/>
                  </a:cubicBezTo>
                  <a:close/>
                  <a:moveTo>
                    <a:pt x="10244" y="3997"/>
                  </a:moveTo>
                  <a:cubicBezTo>
                    <a:pt x="10244" y="4010"/>
                    <a:pt x="10251" y="4023"/>
                    <a:pt x="10257" y="4036"/>
                  </a:cubicBezTo>
                  <a:cubicBezTo>
                    <a:pt x="10277" y="4094"/>
                    <a:pt x="10270" y="4159"/>
                    <a:pt x="10251" y="4237"/>
                  </a:cubicBezTo>
                  <a:lnTo>
                    <a:pt x="10225" y="4296"/>
                  </a:lnTo>
                  <a:cubicBezTo>
                    <a:pt x="10212" y="4322"/>
                    <a:pt x="10179" y="4348"/>
                    <a:pt x="10127" y="4380"/>
                  </a:cubicBezTo>
                  <a:lnTo>
                    <a:pt x="9958" y="4484"/>
                  </a:lnTo>
                  <a:cubicBezTo>
                    <a:pt x="9919" y="4504"/>
                    <a:pt x="9893" y="4523"/>
                    <a:pt x="9873" y="4530"/>
                  </a:cubicBezTo>
                  <a:cubicBezTo>
                    <a:pt x="9860" y="4533"/>
                    <a:pt x="9844" y="4535"/>
                    <a:pt x="9826" y="4535"/>
                  </a:cubicBezTo>
                  <a:cubicBezTo>
                    <a:pt x="9808" y="4535"/>
                    <a:pt x="9789" y="4533"/>
                    <a:pt x="9769" y="4530"/>
                  </a:cubicBezTo>
                  <a:lnTo>
                    <a:pt x="9704" y="4517"/>
                  </a:lnTo>
                  <a:cubicBezTo>
                    <a:pt x="9678" y="4510"/>
                    <a:pt x="9659" y="4497"/>
                    <a:pt x="9639" y="4484"/>
                  </a:cubicBezTo>
                  <a:cubicBezTo>
                    <a:pt x="9581" y="4452"/>
                    <a:pt x="9529" y="4413"/>
                    <a:pt x="9483" y="4354"/>
                  </a:cubicBezTo>
                  <a:cubicBezTo>
                    <a:pt x="9477" y="4354"/>
                    <a:pt x="9477" y="4354"/>
                    <a:pt x="9477" y="4348"/>
                  </a:cubicBezTo>
                  <a:cubicBezTo>
                    <a:pt x="9535" y="4315"/>
                    <a:pt x="9594" y="4289"/>
                    <a:pt x="9652" y="4257"/>
                  </a:cubicBezTo>
                  <a:cubicBezTo>
                    <a:pt x="9659" y="4270"/>
                    <a:pt x="9665" y="4283"/>
                    <a:pt x="9685" y="4296"/>
                  </a:cubicBezTo>
                  <a:cubicBezTo>
                    <a:pt x="9711" y="4309"/>
                    <a:pt x="9743" y="4322"/>
                    <a:pt x="9795" y="4322"/>
                  </a:cubicBezTo>
                  <a:cubicBezTo>
                    <a:pt x="9828" y="4322"/>
                    <a:pt x="9860" y="4315"/>
                    <a:pt x="9873" y="4309"/>
                  </a:cubicBezTo>
                  <a:cubicBezTo>
                    <a:pt x="9913" y="4289"/>
                    <a:pt x="9952" y="4244"/>
                    <a:pt x="9991" y="4159"/>
                  </a:cubicBezTo>
                  <a:cubicBezTo>
                    <a:pt x="10004" y="4140"/>
                    <a:pt x="10004" y="4120"/>
                    <a:pt x="10004" y="4107"/>
                  </a:cubicBezTo>
                  <a:cubicBezTo>
                    <a:pt x="10004" y="4101"/>
                    <a:pt x="10004" y="4094"/>
                    <a:pt x="9997" y="4094"/>
                  </a:cubicBezTo>
                  <a:cubicBezTo>
                    <a:pt x="10082" y="4055"/>
                    <a:pt x="10160" y="4023"/>
                    <a:pt x="10244" y="3997"/>
                  </a:cubicBezTo>
                  <a:close/>
                  <a:moveTo>
                    <a:pt x="8774" y="4510"/>
                  </a:moveTo>
                  <a:cubicBezTo>
                    <a:pt x="8774" y="4536"/>
                    <a:pt x="8768" y="4556"/>
                    <a:pt x="8755" y="4582"/>
                  </a:cubicBezTo>
                  <a:lnTo>
                    <a:pt x="8722" y="4647"/>
                  </a:lnTo>
                  <a:cubicBezTo>
                    <a:pt x="8709" y="4673"/>
                    <a:pt x="8683" y="4699"/>
                    <a:pt x="8638" y="4731"/>
                  </a:cubicBezTo>
                  <a:lnTo>
                    <a:pt x="8579" y="4764"/>
                  </a:lnTo>
                  <a:cubicBezTo>
                    <a:pt x="8573" y="4770"/>
                    <a:pt x="8547" y="4777"/>
                    <a:pt x="8501" y="4790"/>
                  </a:cubicBezTo>
                  <a:lnTo>
                    <a:pt x="8443" y="4790"/>
                  </a:lnTo>
                  <a:lnTo>
                    <a:pt x="8404" y="4783"/>
                  </a:lnTo>
                  <a:cubicBezTo>
                    <a:pt x="8287" y="4744"/>
                    <a:pt x="8196" y="4679"/>
                    <a:pt x="8124" y="4588"/>
                  </a:cubicBezTo>
                  <a:lnTo>
                    <a:pt x="8118" y="4575"/>
                  </a:lnTo>
                  <a:cubicBezTo>
                    <a:pt x="8183" y="4562"/>
                    <a:pt x="8254" y="4549"/>
                    <a:pt x="8326" y="4536"/>
                  </a:cubicBezTo>
                  <a:cubicBezTo>
                    <a:pt x="8326" y="4556"/>
                    <a:pt x="8332" y="4569"/>
                    <a:pt x="8345" y="4588"/>
                  </a:cubicBezTo>
                  <a:cubicBezTo>
                    <a:pt x="8369" y="4641"/>
                    <a:pt x="8408" y="4667"/>
                    <a:pt x="8453" y="4667"/>
                  </a:cubicBezTo>
                  <a:cubicBezTo>
                    <a:pt x="8458" y="4667"/>
                    <a:pt x="8464" y="4667"/>
                    <a:pt x="8469" y="4666"/>
                  </a:cubicBezTo>
                  <a:lnTo>
                    <a:pt x="8508" y="4653"/>
                  </a:lnTo>
                  <a:cubicBezTo>
                    <a:pt x="8547" y="4627"/>
                    <a:pt x="8579" y="4608"/>
                    <a:pt x="8592" y="4575"/>
                  </a:cubicBezTo>
                  <a:cubicBezTo>
                    <a:pt x="8605" y="4549"/>
                    <a:pt x="8605" y="4530"/>
                    <a:pt x="8605" y="4517"/>
                  </a:cubicBezTo>
                  <a:cubicBezTo>
                    <a:pt x="8657" y="4510"/>
                    <a:pt x="8716" y="4510"/>
                    <a:pt x="8774" y="4510"/>
                  </a:cubicBezTo>
                  <a:close/>
                  <a:moveTo>
                    <a:pt x="10777" y="3853"/>
                  </a:moveTo>
                  <a:lnTo>
                    <a:pt x="10777" y="3853"/>
                  </a:lnTo>
                  <a:cubicBezTo>
                    <a:pt x="10673" y="4062"/>
                    <a:pt x="10530" y="4237"/>
                    <a:pt x="10342" y="4380"/>
                  </a:cubicBezTo>
                  <a:cubicBezTo>
                    <a:pt x="10153" y="4523"/>
                    <a:pt x="9945" y="4621"/>
                    <a:pt x="9724" y="4666"/>
                  </a:cubicBezTo>
                  <a:cubicBezTo>
                    <a:pt x="9629" y="4687"/>
                    <a:pt x="9537" y="4700"/>
                    <a:pt x="9448" y="4700"/>
                  </a:cubicBezTo>
                  <a:cubicBezTo>
                    <a:pt x="9396" y="4700"/>
                    <a:pt x="9345" y="4695"/>
                    <a:pt x="9295" y="4686"/>
                  </a:cubicBezTo>
                  <a:cubicBezTo>
                    <a:pt x="9230" y="4673"/>
                    <a:pt x="9178" y="4666"/>
                    <a:pt x="9145" y="4660"/>
                  </a:cubicBezTo>
                  <a:cubicBezTo>
                    <a:pt x="9129" y="4658"/>
                    <a:pt x="9114" y="4657"/>
                    <a:pt x="9100" y="4657"/>
                  </a:cubicBezTo>
                  <a:cubicBezTo>
                    <a:pt x="9060" y="4657"/>
                    <a:pt x="9024" y="4663"/>
                    <a:pt x="8995" y="4673"/>
                  </a:cubicBezTo>
                  <a:cubicBezTo>
                    <a:pt x="8982" y="4673"/>
                    <a:pt x="8943" y="4692"/>
                    <a:pt x="8885" y="4725"/>
                  </a:cubicBezTo>
                  <a:cubicBezTo>
                    <a:pt x="8722" y="4822"/>
                    <a:pt x="8553" y="4881"/>
                    <a:pt x="8371" y="4920"/>
                  </a:cubicBezTo>
                  <a:cubicBezTo>
                    <a:pt x="8333" y="4928"/>
                    <a:pt x="8299" y="4931"/>
                    <a:pt x="8269" y="4931"/>
                  </a:cubicBezTo>
                  <a:cubicBezTo>
                    <a:pt x="8247" y="4931"/>
                    <a:pt x="8227" y="4929"/>
                    <a:pt x="8209" y="4927"/>
                  </a:cubicBezTo>
                  <a:cubicBezTo>
                    <a:pt x="8170" y="4920"/>
                    <a:pt x="8118" y="4894"/>
                    <a:pt x="8052" y="4855"/>
                  </a:cubicBezTo>
                  <a:cubicBezTo>
                    <a:pt x="7968" y="4790"/>
                    <a:pt x="7890" y="4725"/>
                    <a:pt x="7825" y="4653"/>
                  </a:cubicBezTo>
                  <a:cubicBezTo>
                    <a:pt x="7896" y="4627"/>
                    <a:pt x="7974" y="4608"/>
                    <a:pt x="8046" y="4595"/>
                  </a:cubicBezTo>
                  <a:cubicBezTo>
                    <a:pt x="8072" y="4653"/>
                    <a:pt x="8098" y="4699"/>
                    <a:pt x="8137" y="4731"/>
                  </a:cubicBezTo>
                  <a:cubicBezTo>
                    <a:pt x="8150" y="4744"/>
                    <a:pt x="8176" y="4764"/>
                    <a:pt x="8215" y="4790"/>
                  </a:cubicBezTo>
                  <a:cubicBezTo>
                    <a:pt x="8300" y="4835"/>
                    <a:pt x="8358" y="4861"/>
                    <a:pt x="8397" y="4868"/>
                  </a:cubicBezTo>
                  <a:cubicBezTo>
                    <a:pt x="8415" y="4873"/>
                    <a:pt x="8433" y="4875"/>
                    <a:pt x="8452" y="4875"/>
                  </a:cubicBezTo>
                  <a:cubicBezTo>
                    <a:pt x="8483" y="4875"/>
                    <a:pt x="8517" y="4870"/>
                    <a:pt x="8553" y="4861"/>
                  </a:cubicBezTo>
                  <a:cubicBezTo>
                    <a:pt x="8579" y="4861"/>
                    <a:pt x="8599" y="4855"/>
                    <a:pt x="8618" y="4842"/>
                  </a:cubicBezTo>
                  <a:cubicBezTo>
                    <a:pt x="8625" y="4842"/>
                    <a:pt x="8651" y="4829"/>
                    <a:pt x="8683" y="4803"/>
                  </a:cubicBezTo>
                  <a:lnTo>
                    <a:pt x="8768" y="4731"/>
                  </a:lnTo>
                  <a:lnTo>
                    <a:pt x="8807" y="4679"/>
                  </a:lnTo>
                  <a:cubicBezTo>
                    <a:pt x="8846" y="4614"/>
                    <a:pt x="8872" y="4562"/>
                    <a:pt x="8878" y="4517"/>
                  </a:cubicBezTo>
                  <a:lnTo>
                    <a:pt x="8989" y="4517"/>
                  </a:lnTo>
                  <a:cubicBezTo>
                    <a:pt x="9028" y="4520"/>
                    <a:pt x="9061" y="4522"/>
                    <a:pt x="9087" y="4522"/>
                  </a:cubicBezTo>
                  <a:cubicBezTo>
                    <a:pt x="9113" y="4522"/>
                    <a:pt x="9132" y="4520"/>
                    <a:pt x="9145" y="4517"/>
                  </a:cubicBezTo>
                  <a:cubicBezTo>
                    <a:pt x="9184" y="4510"/>
                    <a:pt x="9243" y="4484"/>
                    <a:pt x="9314" y="4439"/>
                  </a:cubicBezTo>
                  <a:cubicBezTo>
                    <a:pt x="9347" y="4426"/>
                    <a:pt x="9379" y="4406"/>
                    <a:pt x="9412" y="4387"/>
                  </a:cubicBezTo>
                  <a:cubicBezTo>
                    <a:pt x="9412" y="4387"/>
                    <a:pt x="9412" y="4393"/>
                    <a:pt x="9412" y="4393"/>
                  </a:cubicBezTo>
                  <a:cubicBezTo>
                    <a:pt x="9431" y="4432"/>
                    <a:pt x="9470" y="4478"/>
                    <a:pt x="9542" y="4523"/>
                  </a:cubicBezTo>
                  <a:cubicBezTo>
                    <a:pt x="9600" y="4562"/>
                    <a:pt x="9639" y="4582"/>
                    <a:pt x="9672" y="4595"/>
                  </a:cubicBezTo>
                  <a:cubicBezTo>
                    <a:pt x="9711" y="4614"/>
                    <a:pt x="9763" y="4621"/>
                    <a:pt x="9821" y="4621"/>
                  </a:cubicBezTo>
                  <a:cubicBezTo>
                    <a:pt x="9854" y="4621"/>
                    <a:pt x="9873" y="4621"/>
                    <a:pt x="9886" y="4614"/>
                  </a:cubicBezTo>
                  <a:cubicBezTo>
                    <a:pt x="9900" y="4614"/>
                    <a:pt x="9919" y="4608"/>
                    <a:pt x="9945" y="4588"/>
                  </a:cubicBezTo>
                  <a:cubicBezTo>
                    <a:pt x="10043" y="4536"/>
                    <a:pt x="10121" y="4491"/>
                    <a:pt x="10186" y="4445"/>
                  </a:cubicBezTo>
                  <a:cubicBezTo>
                    <a:pt x="10225" y="4419"/>
                    <a:pt x="10257" y="4393"/>
                    <a:pt x="10277" y="4367"/>
                  </a:cubicBezTo>
                  <a:cubicBezTo>
                    <a:pt x="10316" y="4322"/>
                    <a:pt x="10342" y="4263"/>
                    <a:pt x="10355" y="4192"/>
                  </a:cubicBezTo>
                  <a:cubicBezTo>
                    <a:pt x="10361" y="4127"/>
                    <a:pt x="10361" y="4062"/>
                    <a:pt x="10348" y="3984"/>
                  </a:cubicBezTo>
                  <a:cubicBezTo>
                    <a:pt x="10348" y="3977"/>
                    <a:pt x="10348" y="3970"/>
                    <a:pt x="10342" y="3964"/>
                  </a:cubicBezTo>
                  <a:cubicBezTo>
                    <a:pt x="10498" y="3912"/>
                    <a:pt x="10641" y="3879"/>
                    <a:pt x="10777" y="3853"/>
                  </a:cubicBezTo>
                  <a:close/>
                  <a:moveTo>
                    <a:pt x="11357" y="4638"/>
                  </a:moveTo>
                  <a:cubicBezTo>
                    <a:pt x="11328" y="4638"/>
                    <a:pt x="11290" y="4646"/>
                    <a:pt x="11246" y="4666"/>
                  </a:cubicBezTo>
                  <a:cubicBezTo>
                    <a:pt x="10849" y="4855"/>
                    <a:pt x="10543" y="5044"/>
                    <a:pt x="10329" y="5219"/>
                  </a:cubicBezTo>
                  <a:cubicBezTo>
                    <a:pt x="10264" y="5278"/>
                    <a:pt x="10199" y="5336"/>
                    <a:pt x="10140" y="5395"/>
                  </a:cubicBezTo>
                  <a:lnTo>
                    <a:pt x="10075" y="5466"/>
                  </a:lnTo>
                  <a:cubicBezTo>
                    <a:pt x="10049" y="5499"/>
                    <a:pt x="10036" y="5531"/>
                    <a:pt x="10043" y="5557"/>
                  </a:cubicBezTo>
                  <a:cubicBezTo>
                    <a:pt x="10062" y="5551"/>
                    <a:pt x="10088" y="5525"/>
                    <a:pt x="10121" y="5479"/>
                  </a:cubicBezTo>
                  <a:cubicBezTo>
                    <a:pt x="10140" y="5453"/>
                    <a:pt x="10173" y="5421"/>
                    <a:pt x="10212" y="5382"/>
                  </a:cubicBezTo>
                  <a:cubicBezTo>
                    <a:pt x="10459" y="5141"/>
                    <a:pt x="10784" y="4927"/>
                    <a:pt x="11194" y="4744"/>
                  </a:cubicBezTo>
                  <a:cubicBezTo>
                    <a:pt x="11285" y="4705"/>
                    <a:pt x="11350" y="4666"/>
                    <a:pt x="11382" y="4640"/>
                  </a:cubicBezTo>
                  <a:cubicBezTo>
                    <a:pt x="11375" y="4639"/>
                    <a:pt x="11366" y="4638"/>
                    <a:pt x="11357" y="4638"/>
                  </a:cubicBezTo>
                  <a:close/>
                  <a:moveTo>
                    <a:pt x="10790" y="6930"/>
                  </a:moveTo>
                  <a:cubicBezTo>
                    <a:pt x="10790" y="6936"/>
                    <a:pt x="10797" y="6943"/>
                    <a:pt x="10797" y="6943"/>
                  </a:cubicBezTo>
                  <a:cubicBezTo>
                    <a:pt x="10790" y="6956"/>
                    <a:pt x="10784" y="6969"/>
                    <a:pt x="10771" y="6988"/>
                  </a:cubicBezTo>
                  <a:cubicBezTo>
                    <a:pt x="10771" y="6995"/>
                    <a:pt x="10764" y="7001"/>
                    <a:pt x="10764" y="7008"/>
                  </a:cubicBezTo>
                  <a:cubicBezTo>
                    <a:pt x="10725" y="7021"/>
                    <a:pt x="10693" y="7040"/>
                    <a:pt x="10660" y="7053"/>
                  </a:cubicBezTo>
                  <a:lnTo>
                    <a:pt x="10647" y="7053"/>
                  </a:lnTo>
                  <a:cubicBezTo>
                    <a:pt x="10641" y="7053"/>
                    <a:pt x="10621" y="7053"/>
                    <a:pt x="10582" y="7047"/>
                  </a:cubicBezTo>
                  <a:lnTo>
                    <a:pt x="10660" y="7001"/>
                  </a:lnTo>
                  <a:cubicBezTo>
                    <a:pt x="10706" y="6975"/>
                    <a:pt x="10751" y="6949"/>
                    <a:pt x="10790" y="6930"/>
                  </a:cubicBezTo>
                  <a:close/>
                  <a:moveTo>
                    <a:pt x="7935" y="5817"/>
                  </a:moveTo>
                  <a:cubicBezTo>
                    <a:pt x="8007" y="5817"/>
                    <a:pt x="8105" y="5831"/>
                    <a:pt x="8222" y="5863"/>
                  </a:cubicBezTo>
                  <a:cubicBezTo>
                    <a:pt x="8319" y="5896"/>
                    <a:pt x="8391" y="5928"/>
                    <a:pt x="8449" y="5954"/>
                  </a:cubicBezTo>
                  <a:cubicBezTo>
                    <a:pt x="8475" y="5967"/>
                    <a:pt x="8534" y="6006"/>
                    <a:pt x="8631" y="6078"/>
                  </a:cubicBezTo>
                  <a:cubicBezTo>
                    <a:pt x="8729" y="6149"/>
                    <a:pt x="8794" y="6208"/>
                    <a:pt x="8826" y="6253"/>
                  </a:cubicBezTo>
                  <a:lnTo>
                    <a:pt x="8924" y="6409"/>
                  </a:lnTo>
                  <a:cubicBezTo>
                    <a:pt x="8943" y="6435"/>
                    <a:pt x="8976" y="6481"/>
                    <a:pt x="9022" y="6533"/>
                  </a:cubicBezTo>
                  <a:cubicBezTo>
                    <a:pt x="9048" y="6565"/>
                    <a:pt x="9080" y="6637"/>
                    <a:pt x="9132" y="6741"/>
                  </a:cubicBezTo>
                  <a:cubicBezTo>
                    <a:pt x="9210" y="6917"/>
                    <a:pt x="9269" y="7053"/>
                    <a:pt x="9301" y="7144"/>
                  </a:cubicBezTo>
                  <a:cubicBezTo>
                    <a:pt x="9165" y="7092"/>
                    <a:pt x="9009" y="7060"/>
                    <a:pt x="8839" y="7047"/>
                  </a:cubicBezTo>
                  <a:cubicBezTo>
                    <a:pt x="8807" y="7045"/>
                    <a:pt x="8774" y="7044"/>
                    <a:pt x="8742" y="7044"/>
                  </a:cubicBezTo>
                  <a:cubicBezTo>
                    <a:pt x="8508" y="7044"/>
                    <a:pt x="8275" y="7086"/>
                    <a:pt x="8052" y="7183"/>
                  </a:cubicBezTo>
                  <a:cubicBezTo>
                    <a:pt x="8046" y="7177"/>
                    <a:pt x="8046" y="7170"/>
                    <a:pt x="8046" y="7164"/>
                  </a:cubicBezTo>
                  <a:cubicBezTo>
                    <a:pt x="7916" y="6676"/>
                    <a:pt x="7812" y="6234"/>
                    <a:pt x="7747" y="5831"/>
                  </a:cubicBezTo>
                  <a:cubicBezTo>
                    <a:pt x="7831" y="5817"/>
                    <a:pt x="7890" y="5817"/>
                    <a:pt x="7935" y="5817"/>
                  </a:cubicBezTo>
                  <a:close/>
                  <a:moveTo>
                    <a:pt x="10504" y="7086"/>
                  </a:moveTo>
                  <a:cubicBezTo>
                    <a:pt x="10517" y="7099"/>
                    <a:pt x="10530" y="7105"/>
                    <a:pt x="10550" y="7105"/>
                  </a:cubicBezTo>
                  <a:cubicBezTo>
                    <a:pt x="10550" y="7105"/>
                    <a:pt x="10556" y="7112"/>
                    <a:pt x="10563" y="7112"/>
                  </a:cubicBezTo>
                  <a:cubicBezTo>
                    <a:pt x="10517" y="7131"/>
                    <a:pt x="10478" y="7157"/>
                    <a:pt x="10439" y="7183"/>
                  </a:cubicBezTo>
                  <a:cubicBezTo>
                    <a:pt x="10446" y="7164"/>
                    <a:pt x="10446" y="7144"/>
                    <a:pt x="10446" y="7125"/>
                  </a:cubicBezTo>
                  <a:lnTo>
                    <a:pt x="10504" y="7086"/>
                  </a:lnTo>
                  <a:close/>
                  <a:moveTo>
                    <a:pt x="11486" y="4907"/>
                  </a:moveTo>
                  <a:cubicBezTo>
                    <a:pt x="11610" y="5739"/>
                    <a:pt x="11701" y="6266"/>
                    <a:pt x="11760" y="6481"/>
                  </a:cubicBezTo>
                  <a:cubicBezTo>
                    <a:pt x="11760" y="6487"/>
                    <a:pt x="11766" y="6487"/>
                    <a:pt x="11766" y="6494"/>
                  </a:cubicBezTo>
                  <a:lnTo>
                    <a:pt x="11740" y="6494"/>
                  </a:lnTo>
                  <a:cubicBezTo>
                    <a:pt x="11337" y="6520"/>
                    <a:pt x="11025" y="6585"/>
                    <a:pt x="10810" y="6689"/>
                  </a:cubicBezTo>
                  <a:cubicBezTo>
                    <a:pt x="10745" y="6721"/>
                    <a:pt x="10641" y="6774"/>
                    <a:pt x="10517" y="6852"/>
                  </a:cubicBezTo>
                  <a:lnTo>
                    <a:pt x="9802" y="7287"/>
                  </a:lnTo>
                  <a:cubicBezTo>
                    <a:pt x="9795" y="7242"/>
                    <a:pt x="9789" y="7203"/>
                    <a:pt x="9782" y="7177"/>
                  </a:cubicBezTo>
                  <a:cubicBezTo>
                    <a:pt x="9776" y="7131"/>
                    <a:pt x="9769" y="7053"/>
                    <a:pt x="9769" y="6930"/>
                  </a:cubicBezTo>
                  <a:cubicBezTo>
                    <a:pt x="9769" y="6741"/>
                    <a:pt x="9776" y="6591"/>
                    <a:pt x="9789" y="6487"/>
                  </a:cubicBezTo>
                  <a:cubicBezTo>
                    <a:pt x="9802" y="6331"/>
                    <a:pt x="9834" y="6188"/>
                    <a:pt x="9880" y="6071"/>
                  </a:cubicBezTo>
                  <a:cubicBezTo>
                    <a:pt x="9978" y="5831"/>
                    <a:pt x="10153" y="5622"/>
                    <a:pt x="10407" y="5427"/>
                  </a:cubicBezTo>
                  <a:cubicBezTo>
                    <a:pt x="10569" y="5310"/>
                    <a:pt x="10817" y="5174"/>
                    <a:pt x="11135" y="5018"/>
                  </a:cubicBezTo>
                  <a:lnTo>
                    <a:pt x="11486" y="4907"/>
                  </a:lnTo>
                  <a:close/>
                  <a:moveTo>
                    <a:pt x="10374" y="7164"/>
                  </a:moveTo>
                  <a:cubicBezTo>
                    <a:pt x="10361" y="7177"/>
                    <a:pt x="10348" y="7196"/>
                    <a:pt x="10329" y="7216"/>
                  </a:cubicBezTo>
                  <a:cubicBezTo>
                    <a:pt x="10296" y="7261"/>
                    <a:pt x="10264" y="7281"/>
                    <a:pt x="10231" y="7287"/>
                  </a:cubicBezTo>
                  <a:cubicBezTo>
                    <a:pt x="10220" y="7290"/>
                    <a:pt x="10210" y="7292"/>
                    <a:pt x="10199" y="7292"/>
                  </a:cubicBezTo>
                  <a:cubicBezTo>
                    <a:pt x="10184" y="7292"/>
                    <a:pt x="10168" y="7288"/>
                    <a:pt x="10153" y="7281"/>
                  </a:cubicBezTo>
                  <a:cubicBezTo>
                    <a:pt x="10173" y="7274"/>
                    <a:pt x="10192" y="7261"/>
                    <a:pt x="10205" y="7255"/>
                  </a:cubicBezTo>
                  <a:lnTo>
                    <a:pt x="10374" y="7164"/>
                  </a:lnTo>
                  <a:close/>
                  <a:moveTo>
                    <a:pt x="9592" y="2087"/>
                  </a:moveTo>
                  <a:cubicBezTo>
                    <a:pt x="9639" y="2087"/>
                    <a:pt x="9688" y="2088"/>
                    <a:pt x="9737" y="2091"/>
                  </a:cubicBezTo>
                  <a:cubicBezTo>
                    <a:pt x="10023" y="2104"/>
                    <a:pt x="10251" y="2156"/>
                    <a:pt x="10420" y="2254"/>
                  </a:cubicBezTo>
                  <a:cubicBezTo>
                    <a:pt x="10621" y="2364"/>
                    <a:pt x="10797" y="2572"/>
                    <a:pt x="10953" y="2865"/>
                  </a:cubicBezTo>
                  <a:cubicBezTo>
                    <a:pt x="11168" y="3294"/>
                    <a:pt x="11337" y="3886"/>
                    <a:pt x="11447" y="4640"/>
                  </a:cubicBezTo>
                  <a:cubicBezTo>
                    <a:pt x="11454" y="4699"/>
                    <a:pt x="11467" y="4764"/>
                    <a:pt x="11473" y="4822"/>
                  </a:cubicBezTo>
                  <a:cubicBezTo>
                    <a:pt x="11460" y="4829"/>
                    <a:pt x="11447" y="4829"/>
                    <a:pt x="11441" y="4829"/>
                  </a:cubicBezTo>
                  <a:lnTo>
                    <a:pt x="11415" y="4842"/>
                  </a:lnTo>
                  <a:cubicBezTo>
                    <a:pt x="11402" y="4842"/>
                    <a:pt x="11389" y="4848"/>
                    <a:pt x="11376" y="4861"/>
                  </a:cubicBezTo>
                  <a:cubicBezTo>
                    <a:pt x="11376" y="4861"/>
                    <a:pt x="11369" y="4855"/>
                    <a:pt x="11363" y="4855"/>
                  </a:cubicBezTo>
                  <a:cubicBezTo>
                    <a:pt x="11350" y="4855"/>
                    <a:pt x="11337" y="4855"/>
                    <a:pt x="11324" y="4861"/>
                  </a:cubicBezTo>
                  <a:cubicBezTo>
                    <a:pt x="10960" y="4985"/>
                    <a:pt x="10615" y="5174"/>
                    <a:pt x="10309" y="5414"/>
                  </a:cubicBezTo>
                  <a:cubicBezTo>
                    <a:pt x="10166" y="5525"/>
                    <a:pt x="10056" y="5642"/>
                    <a:pt x="9971" y="5759"/>
                  </a:cubicBezTo>
                  <a:cubicBezTo>
                    <a:pt x="9782" y="6039"/>
                    <a:pt x="9691" y="6429"/>
                    <a:pt x="9717" y="6949"/>
                  </a:cubicBezTo>
                  <a:cubicBezTo>
                    <a:pt x="9717" y="7086"/>
                    <a:pt x="9730" y="7209"/>
                    <a:pt x="9750" y="7320"/>
                  </a:cubicBezTo>
                  <a:lnTo>
                    <a:pt x="9743" y="7326"/>
                  </a:lnTo>
                  <a:cubicBezTo>
                    <a:pt x="9730" y="7326"/>
                    <a:pt x="9724" y="7333"/>
                    <a:pt x="9717" y="7339"/>
                  </a:cubicBezTo>
                  <a:cubicBezTo>
                    <a:pt x="9717" y="7333"/>
                    <a:pt x="9717" y="7326"/>
                    <a:pt x="9717" y="7320"/>
                  </a:cubicBezTo>
                  <a:lnTo>
                    <a:pt x="9607" y="6682"/>
                  </a:lnTo>
                  <a:cubicBezTo>
                    <a:pt x="9587" y="6591"/>
                    <a:pt x="9555" y="6474"/>
                    <a:pt x="9516" y="6338"/>
                  </a:cubicBezTo>
                  <a:lnTo>
                    <a:pt x="9412" y="5987"/>
                  </a:lnTo>
                  <a:cubicBezTo>
                    <a:pt x="9366" y="5831"/>
                    <a:pt x="9314" y="5629"/>
                    <a:pt x="9256" y="5382"/>
                  </a:cubicBezTo>
                  <a:cubicBezTo>
                    <a:pt x="9171" y="5057"/>
                    <a:pt x="9126" y="4868"/>
                    <a:pt x="9106" y="4803"/>
                  </a:cubicBezTo>
                  <a:cubicBezTo>
                    <a:pt x="9145" y="4803"/>
                    <a:pt x="9197" y="4809"/>
                    <a:pt x="9249" y="4816"/>
                  </a:cubicBezTo>
                  <a:cubicBezTo>
                    <a:pt x="9318" y="4825"/>
                    <a:pt x="9386" y="4829"/>
                    <a:pt x="9453" y="4829"/>
                  </a:cubicBezTo>
                  <a:cubicBezTo>
                    <a:pt x="9682" y="4829"/>
                    <a:pt x="9905" y="4778"/>
                    <a:pt x="10121" y="4673"/>
                  </a:cubicBezTo>
                  <a:cubicBezTo>
                    <a:pt x="10394" y="4549"/>
                    <a:pt x="10615" y="4354"/>
                    <a:pt x="10784" y="4101"/>
                  </a:cubicBezTo>
                  <a:cubicBezTo>
                    <a:pt x="10830" y="4042"/>
                    <a:pt x="10888" y="3957"/>
                    <a:pt x="10960" y="3834"/>
                  </a:cubicBezTo>
                  <a:cubicBezTo>
                    <a:pt x="11012" y="3769"/>
                    <a:pt x="11018" y="3723"/>
                    <a:pt x="10979" y="3697"/>
                  </a:cubicBezTo>
                  <a:cubicBezTo>
                    <a:pt x="10970" y="3688"/>
                    <a:pt x="10953" y="3682"/>
                    <a:pt x="10930" y="3682"/>
                  </a:cubicBezTo>
                  <a:cubicBezTo>
                    <a:pt x="10921" y="3682"/>
                    <a:pt x="10912" y="3683"/>
                    <a:pt x="10901" y="3684"/>
                  </a:cubicBezTo>
                  <a:cubicBezTo>
                    <a:pt x="10368" y="3775"/>
                    <a:pt x="9860" y="3957"/>
                    <a:pt x="9392" y="4244"/>
                  </a:cubicBezTo>
                  <a:cubicBezTo>
                    <a:pt x="9288" y="4309"/>
                    <a:pt x="9210" y="4348"/>
                    <a:pt x="9152" y="4367"/>
                  </a:cubicBezTo>
                  <a:cubicBezTo>
                    <a:pt x="9145" y="4341"/>
                    <a:pt x="9132" y="4309"/>
                    <a:pt x="9119" y="4263"/>
                  </a:cubicBezTo>
                  <a:lnTo>
                    <a:pt x="9061" y="4127"/>
                  </a:lnTo>
                  <a:cubicBezTo>
                    <a:pt x="9054" y="4094"/>
                    <a:pt x="9041" y="4075"/>
                    <a:pt x="9022" y="4075"/>
                  </a:cubicBezTo>
                  <a:cubicBezTo>
                    <a:pt x="9015" y="4075"/>
                    <a:pt x="9009" y="4075"/>
                    <a:pt x="9009" y="4088"/>
                  </a:cubicBezTo>
                  <a:lnTo>
                    <a:pt x="9009" y="4114"/>
                  </a:lnTo>
                  <a:cubicBezTo>
                    <a:pt x="9015" y="4159"/>
                    <a:pt x="9022" y="4198"/>
                    <a:pt x="9035" y="4237"/>
                  </a:cubicBezTo>
                  <a:cubicBezTo>
                    <a:pt x="9061" y="4289"/>
                    <a:pt x="9067" y="4328"/>
                    <a:pt x="9067" y="4341"/>
                  </a:cubicBezTo>
                  <a:cubicBezTo>
                    <a:pt x="9067" y="4354"/>
                    <a:pt x="9074" y="4367"/>
                    <a:pt x="9074" y="4380"/>
                  </a:cubicBezTo>
                  <a:lnTo>
                    <a:pt x="8865" y="4380"/>
                  </a:lnTo>
                  <a:cubicBezTo>
                    <a:pt x="8816" y="4378"/>
                    <a:pt x="8766" y="4376"/>
                    <a:pt x="8716" y="4376"/>
                  </a:cubicBezTo>
                  <a:cubicBezTo>
                    <a:pt x="8402" y="4376"/>
                    <a:pt x="8090" y="4430"/>
                    <a:pt x="7792" y="4536"/>
                  </a:cubicBezTo>
                  <a:cubicBezTo>
                    <a:pt x="7740" y="4556"/>
                    <a:pt x="7708" y="4575"/>
                    <a:pt x="7695" y="4601"/>
                  </a:cubicBezTo>
                  <a:cubicBezTo>
                    <a:pt x="7662" y="4653"/>
                    <a:pt x="7695" y="4718"/>
                    <a:pt x="7773" y="4796"/>
                  </a:cubicBezTo>
                  <a:cubicBezTo>
                    <a:pt x="7851" y="4868"/>
                    <a:pt x="7922" y="4927"/>
                    <a:pt x="7974" y="4959"/>
                  </a:cubicBezTo>
                  <a:cubicBezTo>
                    <a:pt x="8059" y="5011"/>
                    <a:pt x="8137" y="5044"/>
                    <a:pt x="8215" y="5057"/>
                  </a:cubicBezTo>
                  <a:cubicBezTo>
                    <a:pt x="8231" y="5058"/>
                    <a:pt x="8248" y="5059"/>
                    <a:pt x="8266" y="5059"/>
                  </a:cubicBezTo>
                  <a:cubicBezTo>
                    <a:pt x="8329" y="5059"/>
                    <a:pt x="8403" y="5049"/>
                    <a:pt x="8488" y="5024"/>
                  </a:cubicBezTo>
                  <a:cubicBezTo>
                    <a:pt x="8631" y="4992"/>
                    <a:pt x="8774" y="4933"/>
                    <a:pt x="8904" y="4861"/>
                  </a:cubicBezTo>
                  <a:cubicBezTo>
                    <a:pt x="8950" y="4835"/>
                    <a:pt x="8989" y="4822"/>
                    <a:pt x="9022" y="4809"/>
                  </a:cubicBezTo>
                  <a:cubicBezTo>
                    <a:pt x="9028" y="4809"/>
                    <a:pt x="9035" y="4809"/>
                    <a:pt x="9041" y="4803"/>
                  </a:cubicBezTo>
                  <a:cubicBezTo>
                    <a:pt x="9139" y="5252"/>
                    <a:pt x="9223" y="5622"/>
                    <a:pt x="9301" y="5928"/>
                  </a:cubicBezTo>
                  <a:cubicBezTo>
                    <a:pt x="9327" y="6032"/>
                    <a:pt x="9373" y="6195"/>
                    <a:pt x="9431" y="6409"/>
                  </a:cubicBezTo>
                  <a:cubicBezTo>
                    <a:pt x="9483" y="6598"/>
                    <a:pt x="9522" y="6761"/>
                    <a:pt x="9542" y="6897"/>
                  </a:cubicBezTo>
                  <a:cubicBezTo>
                    <a:pt x="9555" y="6949"/>
                    <a:pt x="9561" y="7027"/>
                    <a:pt x="9574" y="7125"/>
                  </a:cubicBezTo>
                  <a:cubicBezTo>
                    <a:pt x="9587" y="7202"/>
                    <a:pt x="9600" y="7267"/>
                    <a:pt x="9607" y="7318"/>
                  </a:cubicBezTo>
                  <a:lnTo>
                    <a:pt x="9607" y="7318"/>
                  </a:lnTo>
                  <a:cubicBezTo>
                    <a:pt x="9606" y="7316"/>
                    <a:pt x="9605" y="7313"/>
                    <a:pt x="9600" y="7313"/>
                  </a:cubicBezTo>
                  <a:cubicBezTo>
                    <a:pt x="9548" y="7274"/>
                    <a:pt x="9490" y="7235"/>
                    <a:pt x="9431" y="7203"/>
                  </a:cubicBezTo>
                  <a:cubicBezTo>
                    <a:pt x="9431" y="7196"/>
                    <a:pt x="9425" y="7183"/>
                    <a:pt x="9418" y="7177"/>
                  </a:cubicBezTo>
                  <a:lnTo>
                    <a:pt x="9347" y="7008"/>
                  </a:lnTo>
                  <a:cubicBezTo>
                    <a:pt x="9249" y="6793"/>
                    <a:pt x="9171" y="6637"/>
                    <a:pt x="9113" y="6539"/>
                  </a:cubicBezTo>
                  <a:lnTo>
                    <a:pt x="8963" y="6305"/>
                  </a:lnTo>
                  <a:cubicBezTo>
                    <a:pt x="8898" y="6227"/>
                    <a:pt x="8859" y="6175"/>
                    <a:pt x="8833" y="6149"/>
                  </a:cubicBezTo>
                  <a:cubicBezTo>
                    <a:pt x="8755" y="6091"/>
                    <a:pt x="8696" y="6039"/>
                    <a:pt x="8651" y="6013"/>
                  </a:cubicBezTo>
                  <a:cubicBezTo>
                    <a:pt x="8566" y="5941"/>
                    <a:pt x="8514" y="5909"/>
                    <a:pt x="8501" y="5902"/>
                  </a:cubicBezTo>
                  <a:cubicBezTo>
                    <a:pt x="8456" y="5870"/>
                    <a:pt x="8391" y="5844"/>
                    <a:pt x="8306" y="5817"/>
                  </a:cubicBezTo>
                  <a:cubicBezTo>
                    <a:pt x="8167" y="5777"/>
                    <a:pt x="8041" y="5754"/>
                    <a:pt x="7927" y="5754"/>
                  </a:cubicBezTo>
                  <a:cubicBezTo>
                    <a:pt x="7860" y="5754"/>
                    <a:pt x="7798" y="5762"/>
                    <a:pt x="7740" y="5778"/>
                  </a:cubicBezTo>
                  <a:cubicBezTo>
                    <a:pt x="7734" y="5752"/>
                    <a:pt x="7734" y="5726"/>
                    <a:pt x="7727" y="5707"/>
                  </a:cubicBezTo>
                  <a:lnTo>
                    <a:pt x="7727" y="5707"/>
                  </a:lnTo>
                  <a:cubicBezTo>
                    <a:pt x="7747" y="5710"/>
                    <a:pt x="7766" y="5712"/>
                    <a:pt x="7786" y="5712"/>
                  </a:cubicBezTo>
                  <a:cubicBezTo>
                    <a:pt x="7805" y="5712"/>
                    <a:pt x="7825" y="5710"/>
                    <a:pt x="7844" y="5707"/>
                  </a:cubicBezTo>
                  <a:cubicBezTo>
                    <a:pt x="7890" y="5707"/>
                    <a:pt x="7955" y="5707"/>
                    <a:pt x="8033" y="5700"/>
                  </a:cubicBezTo>
                  <a:cubicBezTo>
                    <a:pt x="8046" y="5694"/>
                    <a:pt x="8052" y="5687"/>
                    <a:pt x="8046" y="5674"/>
                  </a:cubicBezTo>
                  <a:cubicBezTo>
                    <a:pt x="8039" y="5668"/>
                    <a:pt x="8026" y="5661"/>
                    <a:pt x="8020" y="5655"/>
                  </a:cubicBezTo>
                  <a:cubicBezTo>
                    <a:pt x="7994" y="5648"/>
                    <a:pt x="7955" y="5648"/>
                    <a:pt x="7896" y="5648"/>
                  </a:cubicBezTo>
                  <a:cubicBezTo>
                    <a:pt x="7838" y="5648"/>
                    <a:pt x="7779" y="5648"/>
                    <a:pt x="7721" y="5661"/>
                  </a:cubicBezTo>
                  <a:cubicBezTo>
                    <a:pt x="7695" y="5466"/>
                    <a:pt x="7675" y="5291"/>
                    <a:pt x="7662" y="5122"/>
                  </a:cubicBezTo>
                  <a:cubicBezTo>
                    <a:pt x="7617" y="4354"/>
                    <a:pt x="7714" y="3678"/>
                    <a:pt x="7968" y="3080"/>
                  </a:cubicBezTo>
                  <a:cubicBezTo>
                    <a:pt x="8052" y="2871"/>
                    <a:pt x="8157" y="2702"/>
                    <a:pt x="8267" y="2579"/>
                  </a:cubicBezTo>
                  <a:cubicBezTo>
                    <a:pt x="8436" y="2390"/>
                    <a:pt x="8657" y="2260"/>
                    <a:pt x="8937" y="2176"/>
                  </a:cubicBezTo>
                  <a:cubicBezTo>
                    <a:pt x="8956" y="2169"/>
                    <a:pt x="8982" y="2163"/>
                    <a:pt x="9002" y="2156"/>
                  </a:cubicBezTo>
                  <a:lnTo>
                    <a:pt x="9002" y="2156"/>
                  </a:lnTo>
                  <a:cubicBezTo>
                    <a:pt x="8924" y="2449"/>
                    <a:pt x="8878" y="2741"/>
                    <a:pt x="8865" y="3040"/>
                  </a:cubicBezTo>
                  <a:cubicBezTo>
                    <a:pt x="8846" y="3411"/>
                    <a:pt x="8891" y="3710"/>
                    <a:pt x="9002" y="3931"/>
                  </a:cubicBezTo>
                  <a:cubicBezTo>
                    <a:pt x="9009" y="3879"/>
                    <a:pt x="9002" y="3814"/>
                    <a:pt x="8995" y="3743"/>
                  </a:cubicBezTo>
                  <a:cubicBezTo>
                    <a:pt x="8976" y="3658"/>
                    <a:pt x="8969" y="3600"/>
                    <a:pt x="8963" y="3554"/>
                  </a:cubicBezTo>
                  <a:cubicBezTo>
                    <a:pt x="8930" y="3366"/>
                    <a:pt x="8924" y="3158"/>
                    <a:pt x="8937" y="2930"/>
                  </a:cubicBezTo>
                  <a:cubicBezTo>
                    <a:pt x="8956" y="2663"/>
                    <a:pt x="8995" y="2403"/>
                    <a:pt x="9067" y="2143"/>
                  </a:cubicBezTo>
                  <a:cubicBezTo>
                    <a:pt x="9233" y="2107"/>
                    <a:pt x="9407" y="2087"/>
                    <a:pt x="9592" y="2087"/>
                  </a:cubicBezTo>
                  <a:close/>
                  <a:moveTo>
                    <a:pt x="8737" y="7204"/>
                  </a:moveTo>
                  <a:cubicBezTo>
                    <a:pt x="8773" y="7204"/>
                    <a:pt x="8807" y="7206"/>
                    <a:pt x="8839" y="7209"/>
                  </a:cubicBezTo>
                  <a:cubicBezTo>
                    <a:pt x="8839" y="7209"/>
                    <a:pt x="8839" y="7216"/>
                    <a:pt x="8839" y="7222"/>
                  </a:cubicBezTo>
                  <a:cubicBezTo>
                    <a:pt x="8846" y="7242"/>
                    <a:pt x="8846" y="7268"/>
                    <a:pt x="8859" y="7294"/>
                  </a:cubicBezTo>
                  <a:cubicBezTo>
                    <a:pt x="8859" y="7307"/>
                    <a:pt x="8852" y="7320"/>
                    <a:pt x="8839" y="7339"/>
                  </a:cubicBezTo>
                  <a:lnTo>
                    <a:pt x="8807" y="7404"/>
                  </a:lnTo>
                  <a:cubicBezTo>
                    <a:pt x="8787" y="7437"/>
                    <a:pt x="8774" y="7450"/>
                    <a:pt x="8768" y="7456"/>
                  </a:cubicBezTo>
                  <a:cubicBezTo>
                    <a:pt x="8754" y="7467"/>
                    <a:pt x="8737" y="7472"/>
                    <a:pt x="8720" y="7472"/>
                  </a:cubicBezTo>
                  <a:cubicBezTo>
                    <a:pt x="8706" y="7472"/>
                    <a:pt x="8691" y="7469"/>
                    <a:pt x="8677" y="7463"/>
                  </a:cubicBezTo>
                  <a:cubicBezTo>
                    <a:pt x="8664" y="7456"/>
                    <a:pt x="8644" y="7450"/>
                    <a:pt x="8631" y="7437"/>
                  </a:cubicBezTo>
                  <a:lnTo>
                    <a:pt x="8631" y="7294"/>
                  </a:lnTo>
                  <a:cubicBezTo>
                    <a:pt x="8631" y="7255"/>
                    <a:pt x="8631" y="7229"/>
                    <a:pt x="8625" y="7216"/>
                  </a:cubicBezTo>
                  <a:lnTo>
                    <a:pt x="8625" y="7209"/>
                  </a:lnTo>
                  <a:cubicBezTo>
                    <a:pt x="8664" y="7206"/>
                    <a:pt x="8701" y="7204"/>
                    <a:pt x="8737" y="7204"/>
                  </a:cubicBezTo>
                  <a:close/>
                  <a:moveTo>
                    <a:pt x="8904" y="7209"/>
                  </a:moveTo>
                  <a:cubicBezTo>
                    <a:pt x="9009" y="7222"/>
                    <a:pt x="9113" y="7248"/>
                    <a:pt x="9210" y="7287"/>
                  </a:cubicBezTo>
                  <a:cubicBezTo>
                    <a:pt x="9204" y="7294"/>
                    <a:pt x="9197" y="7300"/>
                    <a:pt x="9197" y="7313"/>
                  </a:cubicBezTo>
                  <a:lnTo>
                    <a:pt x="9197" y="7359"/>
                  </a:lnTo>
                  <a:cubicBezTo>
                    <a:pt x="9191" y="7372"/>
                    <a:pt x="9184" y="7398"/>
                    <a:pt x="9171" y="7424"/>
                  </a:cubicBezTo>
                  <a:lnTo>
                    <a:pt x="9152" y="7456"/>
                  </a:lnTo>
                  <a:cubicBezTo>
                    <a:pt x="9137" y="7471"/>
                    <a:pt x="9119" y="7478"/>
                    <a:pt x="9099" y="7478"/>
                  </a:cubicBezTo>
                  <a:cubicBezTo>
                    <a:pt x="9093" y="7478"/>
                    <a:pt x="9087" y="7478"/>
                    <a:pt x="9080" y="7476"/>
                  </a:cubicBezTo>
                  <a:cubicBezTo>
                    <a:pt x="9048" y="7469"/>
                    <a:pt x="9009" y="7456"/>
                    <a:pt x="8976" y="7430"/>
                  </a:cubicBezTo>
                  <a:cubicBezTo>
                    <a:pt x="8950" y="7404"/>
                    <a:pt x="8930" y="7372"/>
                    <a:pt x="8924" y="7339"/>
                  </a:cubicBezTo>
                  <a:lnTo>
                    <a:pt x="8904" y="7209"/>
                  </a:lnTo>
                  <a:close/>
                  <a:moveTo>
                    <a:pt x="10101" y="7313"/>
                  </a:moveTo>
                  <a:cubicBezTo>
                    <a:pt x="10101" y="7313"/>
                    <a:pt x="10101" y="7320"/>
                    <a:pt x="10108" y="7320"/>
                  </a:cubicBezTo>
                  <a:cubicBezTo>
                    <a:pt x="10127" y="7339"/>
                    <a:pt x="10147" y="7346"/>
                    <a:pt x="10166" y="7352"/>
                  </a:cubicBezTo>
                  <a:cubicBezTo>
                    <a:pt x="10095" y="7398"/>
                    <a:pt x="10023" y="7450"/>
                    <a:pt x="9958" y="7502"/>
                  </a:cubicBezTo>
                  <a:cubicBezTo>
                    <a:pt x="9958" y="7476"/>
                    <a:pt x="9958" y="7443"/>
                    <a:pt x="9952" y="7417"/>
                  </a:cubicBezTo>
                  <a:cubicBezTo>
                    <a:pt x="9991" y="7385"/>
                    <a:pt x="10043" y="7346"/>
                    <a:pt x="10101" y="7313"/>
                  </a:cubicBezTo>
                  <a:close/>
                  <a:moveTo>
                    <a:pt x="9256" y="7307"/>
                  </a:moveTo>
                  <a:cubicBezTo>
                    <a:pt x="9340" y="7346"/>
                    <a:pt x="9425" y="7391"/>
                    <a:pt x="9509" y="7450"/>
                  </a:cubicBezTo>
                  <a:lnTo>
                    <a:pt x="9503" y="7450"/>
                  </a:lnTo>
                  <a:cubicBezTo>
                    <a:pt x="9503" y="7469"/>
                    <a:pt x="9496" y="7495"/>
                    <a:pt x="9483" y="7515"/>
                  </a:cubicBezTo>
                  <a:cubicBezTo>
                    <a:pt x="9464" y="7544"/>
                    <a:pt x="9437" y="7559"/>
                    <a:pt x="9406" y="7559"/>
                  </a:cubicBezTo>
                  <a:cubicBezTo>
                    <a:pt x="9395" y="7559"/>
                    <a:pt x="9384" y="7557"/>
                    <a:pt x="9373" y="7554"/>
                  </a:cubicBezTo>
                  <a:cubicBezTo>
                    <a:pt x="9340" y="7547"/>
                    <a:pt x="9308" y="7515"/>
                    <a:pt x="9269" y="7463"/>
                  </a:cubicBezTo>
                  <a:lnTo>
                    <a:pt x="9256" y="7430"/>
                  </a:lnTo>
                  <a:cubicBezTo>
                    <a:pt x="9249" y="7417"/>
                    <a:pt x="9249" y="7378"/>
                    <a:pt x="9256" y="7326"/>
                  </a:cubicBezTo>
                  <a:lnTo>
                    <a:pt x="9256" y="7307"/>
                  </a:lnTo>
                  <a:close/>
                  <a:moveTo>
                    <a:pt x="9880" y="7482"/>
                  </a:moveTo>
                  <a:lnTo>
                    <a:pt x="9880" y="7489"/>
                  </a:lnTo>
                  <a:lnTo>
                    <a:pt x="9873" y="7515"/>
                  </a:lnTo>
                  <a:lnTo>
                    <a:pt x="9873" y="7560"/>
                  </a:lnTo>
                  <a:lnTo>
                    <a:pt x="9880" y="7567"/>
                  </a:lnTo>
                  <a:cubicBezTo>
                    <a:pt x="9841" y="7593"/>
                    <a:pt x="9795" y="7632"/>
                    <a:pt x="9756" y="7664"/>
                  </a:cubicBezTo>
                  <a:cubicBezTo>
                    <a:pt x="9753" y="7661"/>
                    <a:pt x="9748" y="7660"/>
                    <a:pt x="9743" y="7660"/>
                  </a:cubicBezTo>
                  <a:cubicBezTo>
                    <a:pt x="9737" y="7660"/>
                    <a:pt x="9730" y="7661"/>
                    <a:pt x="9724" y="7664"/>
                  </a:cubicBezTo>
                  <a:lnTo>
                    <a:pt x="9646" y="7658"/>
                  </a:lnTo>
                  <a:cubicBezTo>
                    <a:pt x="9594" y="7658"/>
                    <a:pt x="9568" y="7638"/>
                    <a:pt x="9555" y="7612"/>
                  </a:cubicBezTo>
                  <a:cubicBezTo>
                    <a:pt x="9555" y="7586"/>
                    <a:pt x="9555" y="7573"/>
                    <a:pt x="9548" y="7554"/>
                  </a:cubicBezTo>
                  <a:cubicBezTo>
                    <a:pt x="9548" y="7547"/>
                    <a:pt x="9542" y="7541"/>
                    <a:pt x="9542" y="7534"/>
                  </a:cubicBezTo>
                  <a:cubicBezTo>
                    <a:pt x="9548" y="7521"/>
                    <a:pt x="9555" y="7502"/>
                    <a:pt x="9555" y="7482"/>
                  </a:cubicBezTo>
                  <a:cubicBezTo>
                    <a:pt x="9581" y="7495"/>
                    <a:pt x="9600" y="7508"/>
                    <a:pt x="9613" y="7528"/>
                  </a:cubicBezTo>
                  <a:cubicBezTo>
                    <a:pt x="9672" y="7573"/>
                    <a:pt x="9724" y="7593"/>
                    <a:pt x="9756" y="7593"/>
                  </a:cubicBezTo>
                  <a:cubicBezTo>
                    <a:pt x="9782" y="7586"/>
                    <a:pt x="9802" y="7573"/>
                    <a:pt x="9821" y="7554"/>
                  </a:cubicBezTo>
                  <a:cubicBezTo>
                    <a:pt x="9828" y="7554"/>
                    <a:pt x="9841" y="7528"/>
                    <a:pt x="9873" y="7489"/>
                  </a:cubicBezTo>
                  <a:lnTo>
                    <a:pt x="9880" y="7482"/>
                  </a:lnTo>
                  <a:close/>
                  <a:moveTo>
                    <a:pt x="8878" y="7372"/>
                  </a:moveTo>
                  <a:cubicBezTo>
                    <a:pt x="8885" y="7411"/>
                    <a:pt x="8904" y="7437"/>
                    <a:pt x="8930" y="7463"/>
                  </a:cubicBezTo>
                  <a:lnTo>
                    <a:pt x="8904" y="7547"/>
                  </a:lnTo>
                  <a:cubicBezTo>
                    <a:pt x="8904" y="7580"/>
                    <a:pt x="8898" y="7599"/>
                    <a:pt x="8891" y="7606"/>
                  </a:cubicBezTo>
                  <a:cubicBezTo>
                    <a:pt x="8885" y="7619"/>
                    <a:pt x="8865" y="7638"/>
                    <a:pt x="8846" y="7664"/>
                  </a:cubicBezTo>
                  <a:cubicBezTo>
                    <a:pt x="8813" y="7691"/>
                    <a:pt x="8794" y="7704"/>
                    <a:pt x="8781" y="7704"/>
                  </a:cubicBezTo>
                  <a:cubicBezTo>
                    <a:pt x="8761" y="7704"/>
                    <a:pt x="8742" y="7704"/>
                    <a:pt x="8716" y="7684"/>
                  </a:cubicBezTo>
                  <a:cubicBezTo>
                    <a:pt x="8683" y="7671"/>
                    <a:pt x="8664" y="7658"/>
                    <a:pt x="8651" y="7658"/>
                  </a:cubicBezTo>
                  <a:cubicBezTo>
                    <a:pt x="8644" y="7599"/>
                    <a:pt x="8638" y="7547"/>
                    <a:pt x="8638" y="7489"/>
                  </a:cubicBezTo>
                  <a:lnTo>
                    <a:pt x="8638" y="7489"/>
                  </a:lnTo>
                  <a:cubicBezTo>
                    <a:pt x="8651" y="7502"/>
                    <a:pt x="8670" y="7508"/>
                    <a:pt x="8683" y="7515"/>
                  </a:cubicBezTo>
                  <a:cubicBezTo>
                    <a:pt x="8691" y="7517"/>
                    <a:pt x="8699" y="7518"/>
                    <a:pt x="8706" y="7518"/>
                  </a:cubicBezTo>
                  <a:cubicBezTo>
                    <a:pt x="8725" y="7518"/>
                    <a:pt x="8743" y="7513"/>
                    <a:pt x="8761" y="7508"/>
                  </a:cubicBezTo>
                  <a:cubicBezTo>
                    <a:pt x="8781" y="7502"/>
                    <a:pt x="8794" y="7495"/>
                    <a:pt x="8807" y="7482"/>
                  </a:cubicBezTo>
                  <a:cubicBezTo>
                    <a:pt x="8813" y="7476"/>
                    <a:pt x="8826" y="7456"/>
                    <a:pt x="8839" y="7424"/>
                  </a:cubicBezTo>
                  <a:cubicBezTo>
                    <a:pt x="8852" y="7398"/>
                    <a:pt x="8865" y="7378"/>
                    <a:pt x="8878" y="7372"/>
                  </a:cubicBezTo>
                  <a:close/>
                  <a:moveTo>
                    <a:pt x="9204" y="7469"/>
                  </a:moveTo>
                  <a:lnTo>
                    <a:pt x="9256" y="7541"/>
                  </a:lnTo>
                  <a:cubicBezTo>
                    <a:pt x="9256" y="7541"/>
                    <a:pt x="9256" y="7547"/>
                    <a:pt x="9256" y="7547"/>
                  </a:cubicBezTo>
                  <a:lnTo>
                    <a:pt x="9249" y="7580"/>
                  </a:lnTo>
                  <a:cubicBezTo>
                    <a:pt x="9243" y="7638"/>
                    <a:pt x="9223" y="7671"/>
                    <a:pt x="9184" y="7697"/>
                  </a:cubicBezTo>
                  <a:cubicBezTo>
                    <a:pt x="9171" y="7704"/>
                    <a:pt x="9152" y="7704"/>
                    <a:pt x="9126" y="7704"/>
                  </a:cubicBezTo>
                  <a:cubicBezTo>
                    <a:pt x="9100" y="7704"/>
                    <a:pt x="9080" y="7697"/>
                    <a:pt x="9061" y="7691"/>
                  </a:cubicBezTo>
                  <a:cubicBezTo>
                    <a:pt x="9048" y="7684"/>
                    <a:pt x="9035" y="7671"/>
                    <a:pt x="9022" y="7645"/>
                  </a:cubicBezTo>
                  <a:cubicBezTo>
                    <a:pt x="9015" y="7632"/>
                    <a:pt x="9009" y="7625"/>
                    <a:pt x="9009" y="7612"/>
                  </a:cubicBezTo>
                  <a:cubicBezTo>
                    <a:pt x="9002" y="7612"/>
                    <a:pt x="9002" y="7606"/>
                    <a:pt x="9002" y="7599"/>
                  </a:cubicBezTo>
                  <a:cubicBezTo>
                    <a:pt x="8989" y="7567"/>
                    <a:pt x="8976" y="7534"/>
                    <a:pt x="8969" y="7502"/>
                  </a:cubicBezTo>
                  <a:lnTo>
                    <a:pt x="8969" y="7502"/>
                  </a:lnTo>
                  <a:cubicBezTo>
                    <a:pt x="8989" y="7508"/>
                    <a:pt x="9009" y="7515"/>
                    <a:pt x="9035" y="7521"/>
                  </a:cubicBezTo>
                  <a:lnTo>
                    <a:pt x="9106" y="7528"/>
                  </a:lnTo>
                  <a:cubicBezTo>
                    <a:pt x="9132" y="7528"/>
                    <a:pt x="9145" y="7528"/>
                    <a:pt x="9158" y="7521"/>
                  </a:cubicBezTo>
                  <a:cubicBezTo>
                    <a:pt x="9171" y="7521"/>
                    <a:pt x="9184" y="7502"/>
                    <a:pt x="9204" y="7469"/>
                  </a:cubicBezTo>
                  <a:close/>
                  <a:moveTo>
                    <a:pt x="9308" y="7593"/>
                  </a:moveTo>
                  <a:lnTo>
                    <a:pt x="9308" y="7593"/>
                  </a:lnTo>
                  <a:cubicBezTo>
                    <a:pt x="9334" y="7609"/>
                    <a:pt x="9361" y="7621"/>
                    <a:pt x="9392" y="7621"/>
                  </a:cubicBezTo>
                  <a:cubicBezTo>
                    <a:pt x="9398" y="7621"/>
                    <a:pt x="9405" y="7620"/>
                    <a:pt x="9412" y="7619"/>
                  </a:cubicBezTo>
                  <a:cubicBezTo>
                    <a:pt x="9438" y="7619"/>
                    <a:pt x="9464" y="7612"/>
                    <a:pt x="9490" y="7599"/>
                  </a:cubicBezTo>
                  <a:cubicBezTo>
                    <a:pt x="9496" y="7632"/>
                    <a:pt x="9496" y="7664"/>
                    <a:pt x="9496" y="7691"/>
                  </a:cubicBezTo>
                  <a:cubicBezTo>
                    <a:pt x="9490" y="7723"/>
                    <a:pt x="9470" y="7749"/>
                    <a:pt x="9444" y="7762"/>
                  </a:cubicBezTo>
                  <a:cubicBezTo>
                    <a:pt x="9434" y="7765"/>
                    <a:pt x="9425" y="7767"/>
                    <a:pt x="9414" y="7767"/>
                  </a:cubicBezTo>
                  <a:cubicBezTo>
                    <a:pt x="9404" y="7767"/>
                    <a:pt x="9392" y="7765"/>
                    <a:pt x="9379" y="7762"/>
                  </a:cubicBezTo>
                  <a:cubicBezTo>
                    <a:pt x="9360" y="7756"/>
                    <a:pt x="9340" y="7743"/>
                    <a:pt x="9327" y="7723"/>
                  </a:cubicBezTo>
                  <a:cubicBezTo>
                    <a:pt x="9308" y="7697"/>
                    <a:pt x="9301" y="7651"/>
                    <a:pt x="9308" y="7593"/>
                  </a:cubicBezTo>
                  <a:close/>
                  <a:moveTo>
                    <a:pt x="12156" y="7710"/>
                  </a:moveTo>
                  <a:lnTo>
                    <a:pt x="11870" y="7821"/>
                  </a:lnTo>
                  <a:cubicBezTo>
                    <a:pt x="11857" y="7827"/>
                    <a:pt x="11851" y="7834"/>
                    <a:pt x="11851" y="7840"/>
                  </a:cubicBezTo>
                  <a:cubicBezTo>
                    <a:pt x="11844" y="7860"/>
                    <a:pt x="11851" y="7866"/>
                    <a:pt x="11864" y="7866"/>
                  </a:cubicBezTo>
                  <a:cubicBezTo>
                    <a:pt x="11877" y="7873"/>
                    <a:pt x="11883" y="7873"/>
                    <a:pt x="11896" y="7873"/>
                  </a:cubicBezTo>
                  <a:cubicBezTo>
                    <a:pt x="11909" y="7860"/>
                    <a:pt x="11916" y="7853"/>
                    <a:pt x="11929" y="7853"/>
                  </a:cubicBezTo>
                  <a:cubicBezTo>
                    <a:pt x="12007" y="7827"/>
                    <a:pt x="12091" y="7801"/>
                    <a:pt x="12169" y="7762"/>
                  </a:cubicBezTo>
                  <a:cubicBezTo>
                    <a:pt x="12189" y="7749"/>
                    <a:pt x="12195" y="7743"/>
                    <a:pt x="12195" y="7730"/>
                  </a:cubicBezTo>
                  <a:cubicBezTo>
                    <a:pt x="12189" y="7717"/>
                    <a:pt x="12176" y="7710"/>
                    <a:pt x="12156" y="7710"/>
                  </a:cubicBezTo>
                  <a:close/>
                  <a:moveTo>
                    <a:pt x="8989" y="7684"/>
                  </a:moveTo>
                  <a:cubicBezTo>
                    <a:pt x="9002" y="7717"/>
                    <a:pt x="9028" y="7736"/>
                    <a:pt x="9054" y="7743"/>
                  </a:cubicBezTo>
                  <a:cubicBezTo>
                    <a:pt x="9067" y="7749"/>
                    <a:pt x="9100" y="7756"/>
                    <a:pt x="9139" y="7756"/>
                  </a:cubicBezTo>
                  <a:cubicBezTo>
                    <a:pt x="9158" y="7756"/>
                    <a:pt x="9178" y="7756"/>
                    <a:pt x="9191" y="7749"/>
                  </a:cubicBezTo>
                  <a:cubicBezTo>
                    <a:pt x="9191" y="7762"/>
                    <a:pt x="9197" y="7762"/>
                    <a:pt x="9204" y="7769"/>
                  </a:cubicBezTo>
                  <a:lnTo>
                    <a:pt x="9197" y="7801"/>
                  </a:lnTo>
                  <a:cubicBezTo>
                    <a:pt x="9197" y="7821"/>
                    <a:pt x="9191" y="7847"/>
                    <a:pt x="9178" y="7866"/>
                  </a:cubicBezTo>
                  <a:cubicBezTo>
                    <a:pt x="9171" y="7886"/>
                    <a:pt x="9165" y="7892"/>
                    <a:pt x="9152" y="7899"/>
                  </a:cubicBezTo>
                  <a:cubicBezTo>
                    <a:pt x="9145" y="7905"/>
                    <a:pt x="9126" y="7905"/>
                    <a:pt x="9106" y="7905"/>
                  </a:cubicBezTo>
                  <a:cubicBezTo>
                    <a:pt x="9080" y="7899"/>
                    <a:pt x="9061" y="7886"/>
                    <a:pt x="9048" y="7866"/>
                  </a:cubicBezTo>
                  <a:lnTo>
                    <a:pt x="9015" y="7827"/>
                  </a:lnTo>
                  <a:lnTo>
                    <a:pt x="8989" y="7775"/>
                  </a:lnTo>
                  <a:lnTo>
                    <a:pt x="8969" y="7730"/>
                  </a:lnTo>
                  <a:cubicBezTo>
                    <a:pt x="8969" y="7730"/>
                    <a:pt x="8969" y="7723"/>
                    <a:pt x="8969" y="7710"/>
                  </a:cubicBezTo>
                  <a:cubicBezTo>
                    <a:pt x="8969" y="7704"/>
                    <a:pt x="8976" y="7704"/>
                    <a:pt x="8976" y="7697"/>
                  </a:cubicBezTo>
                  <a:lnTo>
                    <a:pt x="8989" y="7684"/>
                  </a:lnTo>
                  <a:close/>
                  <a:moveTo>
                    <a:pt x="9548" y="7710"/>
                  </a:moveTo>
                  <a:cubicBezTo>
                    <a:pt x="9600" y="7723"/>
                    <a:pt x="9646" y="7730"/>
                    <a:pt x="9672" y="7736"/>
                  </a:cubicBezTo>
                  <a:cubicBezTo>
                    <a:pt x="9652" y="7756"/>
                    <a:pt x="9626" y="7775"/>
                    <a:pt x="9607" y="7795"/>
                  </a:cubicBezTo>
                  <a:cubicBezTo>
                    <a:pt x="9574" y="7827"/>
                    <a:pt x="9548" y="7860"/>
                    <a:pt x="9516" y="7892"/>
                  </a:cubicBezTo>
                  <a:cubicBezTo>
                    <a:pt x="9509" y="7892"/>
                    <a:pt x="9503" y="7892"/>
                    <a:pt x="9490" y="7899"/>
                  </a:cubicBezTo>
                  <a:cubicBezTo>
                    <a:pt x="9470" y="7905"/>
                    <a:pt x="9438" y="7912"/>
                    <a:pt x="9392" y="7912"/>
                  </a:cubicBezTo>
                  <a:cubicBezTo>
                    <a:pt x="9360" y="7912"/>
                    <a:pt x="9334" y="7905"/>
                    <a:pt x="9321" y="7899"/>
                  </a:cubicBezTo>
                  <a:lnTo>
                    <a:pt x="9282" y="7866"/>
                  </a:lnTo>
                  <a:cubicBezTo>
                    <a:pt x="9275" y="7866"/>
                    <a:pt x="9275" y="7866"/>
                    <a:pt x="9275" y="7860"/>
                  </a:cubicBezTo>
                  <a:cubicBezTo>
                    <a:pt x="9269" y="7834"/>
                    <a:pt x="9262" y="7808"/>
                    <a:pt x="9269" y="7782"/>
                  </a:cubicBezTo>
                  <a:lnTo>
                    <a:pt x="9269" y="7762"/>
                  </a:lnTo>
                  <a:cubicBezTo>
                    <a:pt x="9269" y="7756"/>
                    <a:pt x="9275" y="7749"/>
                    <a:pt x="9275" y="7749"/>
                  </a:cubicBezTo>
                  <a:cubicBezTo>
                    <a:pt x="9288" y="7769"/>
                    <a:pt x="9308" y="7795"/>
                    <a:pt x="9340" y="7808"/>
                  </a:cubicBezTo>
                  <a:cubicBezTo>
                    <a:pt x="9365" y="7822"/>
                    <a:pt x="9389" y="7828"/>
                    <a:pt x="9412" y="7828"/>
                  </a:cubicBezTo>
                  <a:cubicBezTo>
                    <a:pt x="9433" y="7828"/>
                    <a:pt x="9452" y="7823"/>
                    <a:pt x="9470" y="7814"/>
                  </a:cubicBezTo>
                  <a:cubicBezTo>
                    <a:pt x="9522" y="7788"/>
                    <a:pt x="9548" y="7756"/>
                    <a:pt x="9548" y="7710"/>
                  </a:cubicBezTo>
                  <a:close/>
                  <a:moveTo>
                    <a:pt x="8885" y="7678"/>
                  </a:moveTo>
                  <a:lnTo>
                    <a:pt x="8891" y="7697"/>
                  </a:lnTo>
                  <a:lnTo>
                    <a:pt x="8891" y="7736"/>
                  </a:lnTo>
                  <a:cubicBezTo>
                    <a:pt x="8891" y="7788"/>
                    <a:pt x="8891" y="7827"/>
                    <a:pt x="8878" y="7847"/>
                  </a:cubicBezTo>
                  <a:cubicBezTo>
                    <a:pt x="8865" y="7886"/>
                    <a:pt x="8839" y="7912"/>
                    <a:pt x="8807" y="7931"/>
                  </a:cubicBezTo>
                  <a:cubicBezTo>
                    <a:pt x="8788" y="7939"/>
                    <a:pt x="8769" y="7942"/>
                    <a:pt x="8750" y="7942"/>
                  </a:cubicBezTo>
                  <a:cubicBezTo>
                    <a:pt x="8736" y="7942"/>
                    <a:pt x="8723" y="7940"/>
                    <a:pt x="8709" y="7938"/>
                  </a:cubicBezTo>
                  <a:cubicBezTo>
                    <a:pt x="8690" y="7860"/>
                    <a:pt x="8670" y="7782"/>
                    <a:pt x="8664" y="7697"/>
                  </a:cubicBezTo>
                  <a:lnTo>
                    <a:pt x="8664" y="7697"/>
                  </a:lnTo>
                  <a:cubicBezTo>
                    <a:pt x="8707" y="7730"/>
                    <a:pt x="8742" y="7744"/>
                    <a:pt x="8775" y="7744"/>
                  </a:cubicBezTo>
                  <a:cubicBezTo>
                    <a:pt x="8781" y="7744"/>
                    <a:pt x="8788" y="7744"/>
                    <a:pt x="8794" y="7743"/>
                  </a:cubicBezTo>
                  <a:cubicBezTo>
                    <a:pt x="8813" y="7736"/>
                    <a:pt x="8839" y="7723"/>
                    <a:pt x="8865" y="7697"/>
                  </a:cubicBezTo>
                  <a:cubicBezTo>
                    <a:pt x="8872" y="7691"/>
                    <a:pt x="8878" y="7684"/>
                    <a:pt x="8885" y="7678"/>
                  </a:cubicBezTo>
                  <a:close/>
                  <a:moveTo>
                    <a:pt x="8943" y="7840"/>
                  </a:moveTo>
                  <a:cubicBezTo>
                    <a:pt x="8950" y="7853"/>
                    <a:pt x="8969" y="7866"/>
                    <a:pt x="8989" y="7892"/>
                  </a:cubicBezTo>
                  <a:cubicBezTo>
                    <a:pt x="8989" y="7899"/>
                    <a:pt x="8995" y="7899"/>
                    <a:pt x="9002" y="7905"/>
                  </a:cubicBezTo>
                  <a:lnTo>
                    <a:pt x="8989" y="7918"/>
                  </a:lnTo>
                  <a:lnTo>
                    <a:pt x="8969" y="7957"/>
                  </a:lnTo>
                  <a:lnTo>
                    <a:pt x="8956" y="8009"/>
                  </a:lnTo>
                  <a:cubicBezTo>
                    <a:pt x="8943" y="8048"/>
                    <a:pt x="8917" y="8074"/>
                    <a:pt x="8885" y="8087"/>
                  </a:cubicBezTo>
                  <a:cubicBezTo>
                    <a:pt x="8852" y="8107"/>
                    <a:pt x="8813" y="8113"/>
                    <a:pt x="8774" y="8113"/>
                  </a:cubicBezTo>
                  <a:lnTo>
                    <a:pt x="8761" y="8107"/>
                  </a:lnTo>
                  <a:cubicBezTo>
                    <a:pt x="8748" y="8074"/>
                    <a:pt x="8735" y="8035"/>
                    <a:pt x="8729" y="7996"/>
                  </a:cubicBezTo>
                  <a:lnTo>
                    <a:pt x="8729" y="7996"/>
                  </a:lnTo>
                  <a:cubicBezTo>
                    <a:pt x="8739" y="7998"/>
                    <a:pt x="8749" y="7998"/>
                    <a:pt x="8759" y="7998"/>
                  </a:cubicBezTo>
                  <a:cubicBezTo>
                    <a:pt x="8795" y="7998"/>
                    <a:pt x="8829" y="7989"/>
                    <a:pt x="8859" y="7964"/>
                  </a:cubicBezTo>
                  <a:lnTo>
                    <a:pt x="8891" y="7925"/>
                  </a:lnTo>
                  <a:cubicBezTo>
                    <a:pt x="8911" y="7912"/>
                    <a:pt x="8930" y="7879"/>
                    <a:pt x="8943" y="7840"/>
                  </a:cubicBezTo>
                  <a:close/>
                  <a:moveTo>
                    <a:pt x="9223" y="7918"/>
                  </a:moveTo>
                  <a:cubicBezTo>
                    <a:pt x="9236" y="7951"/>
                    <a:pt x="9262" y="7977"/>
                    <a:pt x="9295" y="7996"/>
                  </a:cubicBezTo>
                  <a:lnTo>
                    <a:pt x="9275" y="8042"/>
                  </a:lnTo>
                  <a:cubicBezTo>
                    <a:pt x="9275" y="8061"/>
                    <a:pt x="9269" y="8074"/>
                    <a:pt x="9262" y="8074"/>
                  </a:cubicBezTo>
                  <a:cubicBezTo>
                    <a:pt x="9256" y="8081"/>
                    <a:pt x="9236" y="8094"/>
                    <a:pt x="9210" y="8107"/>
                  </a:cubicBezTo>
                  <a:lnTo>
                    <a:pt x="9165" y="8113"/>
                  </a:lnTo>
                  <a:cubicBezTo>
                    <a:pt x="9139" y="8113"/>
                    <a:pt x="9119" y="8107"/>
                    <a:pt x="9093" y="8087"/>
                  </a:cubicBezTo>
                  <a:cubicBezTo>
                    <a:pt x="9074" y="8074"/>
                    <a:pt x="9061" y="8048"/>
                    <a:pt x="9061" y="8029"/>
                  </a:cubicBezTo>
                  <a:lnTo>
                    <a:pt x="9054" y="7977"/>
                  </a:lnTo>
                  <a:cubicBezTo>
                    <a:pt x="9048" y="7970"/>
                    <a:pt x="9048" y="7964"/>
                    <a:pt x="9054" y="7957"/>
                  </a:cubicBezTo>
                  <a:lnTo>
                    <a:pt x="9054" y="7944"/>
                  </a:lnTo>
                  <a:cubicBezTo>
                    <a:pt x="9061" y="7951"/>
                    <a:pt x="9074" y="7957"/>
                    <a:pt x="9087" y="7964"/>
                  </a:cubicBezTo>
                  <a:cubicBezTo>
                    <a:pt x="9119" y="7970"/>
                    <a:pt x="9145" y="7970"/>
                    <a:pt x="9158" y="7970"/>
                  </a:cubicBezTo>
                  <a:cubicBezTo>
                    <a:pt x="9178" y="7964"/>
                    <a:pt x="9197" y="7944"/>
                    <a:pt x="9223" y="7918"/>
                  </a:cubicBezTo>
                  <a:close/>
                  <a:moveTo>
                    <a:pt x="9002" y="8055"/>
                  </a:moveTo>
                  <a:cubicBezTo>
                    <a:pt x="9015" y="8087"/>
                    <a:pt x="9035" y="8120"/>
                    <a:pt x="9074" y="8152"/>
                  </a:cubicBezTo>
                  <a:cubicBezTo>
                    <a:pt x="9074" y="8152"/>
                    <a:pt x="9080" y="8152"/>
                    <a:pt x="9080" y="8159"/>
                  </a:cubicBezTo>
                  <a:cubicBezTo>
                    <a:pt x="9080" y="8172"/>
                    <a:pt x="9074" y="8178"/>
                    <a:pt x="9067" y="8185"/>
                  </a:cubicBezTo>
                  <a:cubicBezTo>
                    <a:pt x="9061" y="8198"/>
                    <a:pt x="9048" y="8211"/>
                    <a:pt x="9035" y="8224"/>
                  </a:cubicBezTo>
                  <a:cubicBezTo>
                    <a:pt x="8982" y="8269"/>
                    <a:pt x="8937" y="8289"/>
                    <a:pt x="8904" y="8289"/>
                  </a:cubicBezTo>
                  <a:lnTo>
                    <a:pt x="8865" y="8295"/>
                  </a:lnTo>
                  <a:lnTo>
                    <a:pt x="8859" y="8295"/>
                  </a:lnTo>
                  <a:cubicBezTo>
                    <a:pt x="8833" y="8269"/>
                    <a:pt x="8807" y="8230"/>
                    <a:pt x="8781" y="8178"/>
                  </a:cubicBezTo>
                  <a:lnTo>
                    <a:pt x="8787" y="8178"/>
                  </a:lnTo>
                  <a:cubicBezTo>
                    <a:pt x="8813" y="8178"/>
                    <a:pt x="8839" y="8172"/>
                    <a:pt x="8872" y="8165"/>
                  </a:cubicBezTo>
                  <a:cubicBezTo>
                    <a:pt x="8917" y="8152"/>
                    <a:pt x="8956" y="8120"/>
                    <a:pt x="8989" y="8068"/>
                  </a:cubicBezTo>
                  <a:lnTo>
                    <a:pt x="9002" y="8055"/>
                  </a:lnTo>
                  <a:close/>
                  <a:moveTo>
                    <a:pt x="9308" y="8120"/>
                  </a:moveTo>
                  <a:lnTo>
                    <a:pt x="9308" y="8120"/>
                  </a:lnTo>
                  <a:cubicBezTo>
                    <a:pt x="9269" y="8172"/>
                    <a:pt x="9230" y="8224"/>
                    <a:pt x="9197" y="8282"/>
                  </a:cubicBezTo>
                  <a:cubicBezTo>
                    <a:pt x="9191" y="8289"/>
                    <a:pt x="9184" y="8295"/>
                    <a:pt x="9184" y="8302"/>
                  </a:cubicBezTo>
                  <a:cubicBezTo>
                    <a:pt x="9165" y="8269"/>
                    <a:pt x="9158" y="8230"/>
                    <a:pt x="9165" y="8178"/>
                  </a:cubicBezTo>
                  <a:cubicBezTo>
                    <a:pt x="9191" y="8178"/>
                    <a:pt x="9210" y="8172"/>
                    <a:pt x="9236" y="8165"/>
                  </a:cubicBezTo>
                  <a:cubicBezTo>
                    <a:pt x="9262" y="8152"/>
                    <a:pt x="9288" y="8139"/>
                    <a:pt x="9308" y="8120"/>
                  </a:cubicBezTo>
                  <a:close/>
                  <a:moveTo>
                    <a:pt x="13346" y="6572"/>
                  </a:moveTo>
                  <a:cubicBezTo>
                    <a:pt x="13431" y="6572"/>
                    <a:pt x="13509" y="6578"/>
                    <a:pt x="13587" y="6578"/>
                  </a:cubicBezTo>
                  <a:cubicBezTo>
                    <a:pt x="13138" y="6604"/>
                    <a:pt x="12716" y="6663"/>
                    <a:pt x="12306" y="6767"/>
                  </a:cubicBezTo>
                  <a:cubicBezTo>
                    <a:pt x="11727" y="6910"/>
                    <a:pt x="11213" y="7131"/>
                    <a:pt x="10758" y="7430"/>
                  </a:cubicBezTo>
                  <a:cubicBezTo>
                    <a:pt x="10667" y="7489"/>
                    <a:pt x="10537" y="7586"/>
                    <a:pt x="10368" y="7710"/>
                  </a:cubicBezTo>
                  <a:lnTo>
                    <a:pt x="9672" y="8217"/>
                  </a:lnTo>
                  <a:cubicBezTo>
                    <a:pt x="9594" y="8276"/>
                    <a:pt x="9529" y="8315"/>
                    <a:pt x="9470" y="8334"/>
                  </a:cubicBezTo>
                  <a:cubicBezTo>
                    <a:pt x="9425" y="8354"/>
                    <a:pt x="9386" y="8354"/>
                    <a:pt x="9347" y="8354"/>
                  </a:cubicBezTo>
                  <a:cubicBezTo>
                    <a:pt x="9477" y="8146"/>
                    <a:pt x="9672" y="7938"/>
                    <a:pt x="9945" y="7730"/>
                  </a:cubicBezTo>
                  <a:cubicBezTo>
                    <a:pt x="10426" y="7359"/>
                    <a:pt x="10966" y="7079"/>
                    <a:pt x="11551" y="6878"/>
                  </a:cubicBezTo>
                  <a:cubicBezTo>
                    <a:pt x="12137" y="6676"/>
                    <a:pt x="12735" y="6578"/>
                    <a:pt x="13346" y="6572"/>
                  </a:cubicBezTo>
                  <a:close/>
                  <a:moveTo>
                    <a:pt x="9080" y="8282"/>
                  </a:moveTo>
                  <a:cubicBezTo>
                    <a:pt x="9087" y="8315"/>
                    <a:pt x="9093" y="8341"/>
                    <a:pt x="9100" y="8360"/>
                  </a:cubicBezTo>
                  <a:cubicBezTo>
                    <a:pt x="9093" y="8354"/>
                    <a:pt x="9080" y="8354"/>
                    <a:pt x="9067" y="8354"/>
                  </a:cubicBezTo>
                  <a:cubicBezTo>
                    <a:pt x="9022" y="8354"/>
                    <a:pt x="8989" y="8354"/>
                    <a:pt x="8963" y="8347"/>
                  </a:cubicBezTo>
                  <a:lnTo>
                    <a:pt x="8969" y="8347"/>
                  </a:lnTo>
                  <a:cubicBezTo>
                    <a:pt x="9002" y="8334"/>
                    <a:pt x="9035" y="8315"/>
                    <a:pt x="9080" y="8282"/>
                  </a:cubicBezTo>
                  <a:close/>
                  <a:moveTo>
                    <a:pt x="6329" y="8315"/>
                  </a:moveTo>
                  <a:cubicBezTo>
                    <a:pt x="6355" y="8321"/>
                    <a:pt x="6407" y="8334"/>
                    <a:pt x="6479" y="8360"/>
                  </a:cubicBezTo>
                  <a:cubicBezTo>
                    <a:pt x="6550" y="8380"/>
                    <a:pt x="6602" y="8399"/>
                    <a:pt x="6635" y="8432"/>
                  </a:cubicBezTo>
                  <a:cubicBezTo>
                    <a:pt x="6648" y="8438"/>
                    <a:pt x="6654" y="8445"/>
                    <a:pt x="6654" y="8451"/>
                  </a:cubicBezTo>
                  <a:cubicBezTo>
                    <a:pt x="6654" y="8464"/>
                    <a:pt x="6648" y="8471"/>
                    <a:pt x="6635" y="8477"/>
                  </a:cubicBezTo>
                  <a:cubicBezTo>
                    <a:pt x="6602" y="8503"/>
                    <a:pt x="6557" y="8523"/>
                    <a:pt x="6511" y="8523"/>
                  </a:cubicBezTo>
                  <a:cubicBezTo>
                    <a:pt x="6485" y="8523"/>
                    <a:pt x="6440" y="8510"/>
                    <a:pt x="6388" y="8490"/>
                  </a:cubicBezTo>
                  <a:cubicBezTo>
                    <a:pt x="6309" y="8464"/>
                    <a:pt x="6199" y="8451"/>
                    <a:pt x="6062" y="8438"/>
                  </a:cubicBezTo>
                  <a:cubicBezTo>
                    <a:pt x="6140" y="8393"/>
                    <a:pt x="6212" y="8360"/>
                    <a:pt x="6290" y="8328"/>
                  </a:cubicBezTo>
                  <a:cubicBezTo>
                    <a:pt x="6296" y="8321"/>
                    <a:pt x="6309" y="8321"/>
                    <a:pt x="6329" y="8315"/>
                  </a:cubicBezTo>
                  <a:close/>
                  <a:moveTo>
                    <a:pt x="11363" y="8094"/>
                  </a:moveTo>
                  <a:cubicBezTo>
                    <a:pt x="11324" y="8107"/>
                    <a:pt x="11278" y="8126"/>
                    <a:pt x="11220" y="8159"/>
                  </a:cubicBezTo>
                  <a:cubicBezTo>
                    <a:pt x="11135" y="8204"/>
                    <a:pt x="11018" y="8276"/>
                    <a:pt x="10875" y="8367"/>
                  </a:cubicBezTo>
                  <a:cubicBezTo>
                    <a:pt x="10706" y="8464"/>
                    <a:pt x="10589" y="8536"/>
                    <a:pt x="10524" y="8575"/>
                  </a:cubicBezTo>
                  <a:cubicBezTo>
                    <a:pt x="10473" y="8603"/>
                    <a:pt x="10437" y="8622"/>
                    <a:pt x="10407" y="8622"/>
                  </a:cubicBezTo>
                  <a:cubicBezTo>
                    <a:pt x="10402" y="8622"/>
                    <a:pt x="10398" y="8621"/>
                    <a:pt x="10394" y="8621"/>
                  </a:cubicBezTo>
                  <a:cubicBezTo>
                    <a:pt x="10368" y="8617"/>
                    <a:pt x="10347" y="8616"/>
                    <a:pt x="10331" y="8616"/>
                  </a:cubicBezTo>
                  <a:cubicBezTo>
                    <a:pt x="10316" y="8616"/>
                    <a:pt x="10306" y="8617"/>
                    <a:pt x="10303" y="8621"/>
                  </a:cubicBezTo>
                  <a:cubicBezTo>
                    <a:pt x="10329" y="8647"/>
                    <a:pt x="10361" y="8653"/>
                    <a:pt x="10400" y="8653"/>
                  </a:cubicBezTo>
                  <a:cubicBezTo>
                    <a:pt x="10426" y="8653"/>
                    <a:pt x="10459" y="8647"/>
                    <a:pt x="10491" y="8634"/>
                  </a:cubicBezTo>
                  <a:cubicBezTo>
                    <a:pt x="10543" y="8608"/>
                    <a:pt x="10621" y="8568"/>
                    <a:pt x="10712" y="8510"/>
                  </a:cubicBezTo>
                  <a:cubicBezTo>
                    <a:pt x="10966" y="8360"/>
                    <a:pt x="11174" y="8230"/>
                    <a:pt x="11337" y="8120"/>
                  </a:cubicBezTo>
                  <a:cubicBezTo>
                    <a:pt x="11350" y="8113"/>
                    <a:pt x="11356" y="8107"/>
                    <a:pt x="11363" y="8094"/>
                  </a:cubicBezTo>
                  <a:close/>
                  <a:moveTo>
                    <a:pt x="8065" y="8631"/>
                  </a:moveTo>
                  <a:cubicBezTo>
                    <a:pt x="8065" y="8631"/>
                    <a:pt x="8063" y="8634"/>
                    <a:pt x="8059" y="8634"/>
                  </a:cubicBezTo>
                  <a:lnTo>
                    <a:pt x="8059" y="8640"/>
                  </a:lnTo>
                  <a:lnTo>
                    <a:pt x="8065" y="8653"/>
                  </a:lnTo>
                  <a:lnTo>
                    <a:pt x="8072" y="8653"/>
                  </a:lnTo>
                  <a:lnTo>
                    <a:pt x="8078" y="8660"/>
                  </a:lnTo>
                  <a:lnTo>
                    <a:pt x="8085" y="8653"/>
                  </a:lnTo>
                  <a:lnTo>
                    <a:pt x="8078" y="8647"/>
                  </a:lnTo>
                  <a:lnTo>
                    <a:pt x="8072" y="8647"/>
                  </a:lnTo>
                  <a:lnTo>
                    <a:pt x="8065" y="8634"/>
                  </a:lnTo>
                  <a:cubicBezTo>
                    <a:pt x="8065" y="8631"/>
                    <a:pt x="8065" y="8631"/>
                    <a:pt x="8065" y="8631"/>
                  </a:cubicBezTo>
                  <a:close/>
                  <a:moveTo>
                    <a:pt x="8566" y="8354"/>
                  </a:moveTo>
                  <a:cubicBezTo>
                    <a:pt x="8612" y="8360"/>
                    <a:pt x="8644" y="8360"/>
                    <a:pt x="8664" y="8360"/>
                  </a:cubicBezTo>
                  <a:cubicBezTo>
                    <a:pt x="8696" y="8432"/>
                    <a:pt x="8748" y="8477"/>
                    <a:pt x="8813" y="8497"/>
                  </a:cubicBezTo>
                  <a:cubicBezTo>
                    <a:pt x="8846" y="8516"/>
                    <a:pt x="8904" y="8523"/>
                    <a:pt x="8982" y="8529"/>
                  </a:cubicBezTo>
                  <a:cubicBezTo>
                    <a:pt x="9015" y="8529"/>
                    <a:pt x="9041" y="8536"/>
                    <a:pt x="9067" y="8542"/>
                  </a:cubicBezTo>
                  <a:cubicBezTo>
                    <a:pt x="9061" y="8555"/>
                    <a:pt x="9054" y="8575"/>
                    <a:pt x="9054" y="8595"/>
                  </a:cubicBezTo>
                  <a:cubicBezTo>
                    <a:pt x="9048" y="8614"/>
                    <a:pt x="9041" y="8634"/>
                    <a:pt x="9041" y="8653"/>
                  </a:cubicBezTo>
                  <a:cubicBezTo>
                    <a:pt x="9022" y="8647"/>
                    <a:pt x="8989" y="8640"/>
                    <a:pt x="8950" y="8640"/>
                  </a:cubicBezTo>
                  <a:cubicBezTo>
                    <a:pt x="8885" y="8647"/>
                    <a:pt x="8820" y="8653"/>
                    <a:pt x="8761" y="8660"/>
                  </a:cubicBezTo>
                  <a:cubicBezTo>
                    <a:pt x="8761" y="8660"/>
                    <a:pt x="8761" y="8653"/>
                    <a:pt x="8755" y="8653"/>
                  </a:cubicBezTo>
                  <a:lnTo>
                    <a:pt x="8677" y="8503"/>
                  </a:lnTo>
                  <a:cubicBezTo>
                    <a:pt x="8651" y="8451"/>
                    <a:pt x="8631" y="8425"/>
                    <a:pt x="8618" y="8412"/>
                  </a:cubicBezTo>
                  <a:lnTo>
                    <a:pt x="8573" y="8360"/>
                  </a:lnTo>
                  <a:cubicBezTo>
                    <a:pt x="8566" y="8354"/>
                    <a:pt x="8566" y="8354"/>
                    <a:pt x="8566" y="8354"/>
                  </a:cubicBezTo>
                  <a:close/>
                  <a:moveTo>
                    <a:pt x="8475" y="8347"/>
                  </a:moveTo>
                  <a:cubicBezTo>
                    <a:pt x="8495" y="8354"/>
                    <a:pt x="8501" y="8360"/>
                    <a:pt x="8501" y="8367"/>
                  </a:cubicBezTo>
                  <a:cubicBezTo>
                    <a:pt x="8553" y="8406"/>
                    <a:pt x="8605" y="8484"/>
                    <a:pt x="8657" y="8601"/>
                  </a:cubicBezTo>
                  <a:lnTo>
                    <a:pt x="8690" y="8673"/>
                  </a:lnTo>
                  <a:cubicBezTo>
                    <a:pt x="8586" y="8686"/>
                    <a:pt x="8488" y="8712"/>
                    <a:pt x="8397" y="8738"/>
                  </a:cubicBezTo>
                  <a:cubicBezTo>
                    <a:pt x="8384" y="8725"/>
                    <a:pt x="8378" y="8712"/>
                    <a:pt x="8371" y="8692"/>
                  </a:cubicBezTo>
                  <a:cubicBezTo>
                    <a:pt x="8365" y="8660"/>
                    <a:pt x="8358" y="8640"/>
                    <a:pt x="8352" y="8627"/>
                  </a:cubicBezTo>
                  <a:cubicBezTo>
                    <a:pt x="8339" y="8595"/>
                    <a:pt x="8306" y="8562"/>
                    <a:pt x="8254" y="8523"/>
                  </a:cubicBezTo>
                  <a:lnTo>
                    <a:pt x="8059" y="8367"/>
                  </a:lnTo>
                  <a:lnTo>
                    <a:pt x="8443" y="8347"/>
                  </a:lnTo>
                  <a:close/>
                  <a:moveTo>
                    <a:pt x="9023" y="8960"/>
                  </a:moveTo>
                  <a:cubicBezTo>
                    <a:pt x="8999" y="8960"/>
                    <a:pt x="8973" y="8962"/>
                    <a:pt x="8943" y="8965"/>
                  </a:cubicBezTo>
                  <a:cubicBezTo>
                    <a:pt x="8924" y="8972"/>
                    <a:pt x="8878" y="8978"/>
                    <a:pt x="8794" y="8998"/>
                  </a:cubicBezTo>
                  <a:cubicBezTo>
                    <a:pt x="8631" y="9017"/>
                    <a:pt x="8508" y="9037"/>
                    <a:pt x="8423" y="9063"/>
                  </a:cubicBezTo>
                  <a:cubicBezTo>
                    <a:pt x="8300" y="9095"/>
                    <a:pt x="8183" y="9167"/>
                    <a:pt x="8065" y="9264"/>
                  </a:cubicBezTo>
                  <a:lnTo>
                    <a:pt x="7961" y="9362"/>
                  </a:lnTo>
                  <a:lnTo>
                    <a:pt x="7974" y="9368"/>
                  </a:lnTo>
                  <a:cubicBezTo>
                    <a:pt x="7974" y="9362"/>
                    <a:pt x="7981" y="9349"/>
                    <a:pt x="7994" y="9342"/>
                  </a:cubicBezTo>
                  <a:cubicBezTo>
                    <a:pt x="8183" y="9199"/>
                    <a:pt x="8352" y="9108"/>
                    <a:pt x="8495" y="9076"/>
                  </a:cubicBezTo>
                  <a:cubicBezTo>
                    <a:pt x="8540" y="9063"/>
                    <a:pt x="8644" y="9050"/>
                    <a:pt x="8800" y="9030"/>
                  </a:cubicBezTo>
                  <a:cubicBezTo>
                    <a:pt x="8969" y="8998"/>
                    <a:pt x="9074" y="8985"/>
                    <a:pt x="9106" y="8985"/>
                  </a:cubicBezTo>
                  <a:cubicBezTo>
                    <a:pt x="9106" y="8978"/>
                    <a:pt x="9106" y="8972"/>
                    <a:pt x="9093" y="8965"/>
                  </a:cubicBezTo>
                  <a:cubicBezTo>
                    <a:pt x="9070" y="8962"/>
                    <a:pt x="9048" y="8960"/>
                    <a:pt x="9023" y="8960"/>
                  </a:cubicBezTo>
                  <a:close/>
                  <a:moveTo>
                    <a:pt x="13937" y="6792"/>
                  </a:moveTo>
                  <a:cubicBezTo>
                    <a:pt x="14102" y="6792"/>
                    <a:pt x="14257" y="6798"/>
                    <a:pt x="14400" y="6813"/>
                  </a:cubicBezTo>
                  <a:cubicBezTo>
                    <a:pt x="14680" y="6839"/>
                    <a:pt x="14933" y="6897"/>
                    <a:pt x="15167" y="6969"/>
                  </a:cubicBezTo>
                  <a:cubicBezTo>
                    <a:pt x="15193" y="6988"/>
                    <a:pt x="15226" y="7008"/>
                    <a:pt x="15258" y="7021"/>
                  </a:cubicBezTo>
                  <a:cubicBezTo>
                    <a:pt x="15337" y="7066"/>
                    <a:pt x="15480" y="7164"/>
                    <a:pt x="15694" y="7313"/>
                  </a:cubicBezTo>
                  <a:cubicBezTo>
                    <a:pt x="15850" y="7424"/>
                    <a:pt x="15967" y="7508"/>
                    <a:pt x="16039" y="7573"/>
                  </a:cubicBezTo>
                  <a:cubicBezTo>
                    <a:pt x="16156" y="7671"/>
                    <a:pt x="16247" y="7775"/>
                    <a:pt x="16319" y="7879"/>
                  </a:cubicBezTo>
                  <a:cubicBezTo>
                    <a:pt x="16384" y="7983"/>
                    <a:pt x="16455" y="8159"/>
                    <a:pt x="16533" y="8399"/>
                  </a:cubicBezTo>
                  <a:cubicBezTo>
                    <a:pt x="16618" y="8660"/>
                    <a:pt x="16670" y="8861"/>
                    <a:pt x="16676" y="9011"/>
                  </a:cubicBezTo>
                  <a:cubicBezTo>
                    <a:pt x="16689" y="9160"/>
                    <a:pt x="16676" y="9297"/>
                    <a:pt x="16644" y="9433"/>
                  </a:cubicBezTo>
                  <a:cubicBezTo>
                    <a:pt x="16598" y="9232"/>
                    <a:pt x="16533" y="9037"/>
                    <a:pt x="16455" y="8848"/>
                  </a:cubicBezTo>
                  <a:cubicBezTo>
                    <a:pt x="16364" y="8634"/>
                    <a:pt x="16260" y="8471"/>
                    <a:pt x="16149" y="8360"/>
                  </a:cubicBezTo>
                  <a:cubicBezTo>
                    <a:pt x="16019" y="8230"/>
                    <a:pt x="15818" y="8113"/>
                    <a:pt x="15545" y="8016"/>
                  </a:cubicBezTo>
                  <a:cubicBezTo>
                    <a:pt x="15434" y="7977"/>
                    <a:pt x="15258" y="7925"/>
                    <a:pt x="15011" y="7860"/>
                  </a:cubicBezTo>
                  <a:cubicBezTo>
                    <a:pt x="14595" y="7749"/>
                    <a:pt x="14289" y="7684"/>
                    <a:pt x="14094" y="7658"/>
                  </a:cubicBezTo>
                  <a:cubicBezTo>
                    <a:pt x="13959" y="7641"/>
                    <a:pt x="13819" y="7633"/>
                    <a:pt x="13677" y="7633"/>
                  </a:cubicBezTo>
                  <a:cubicBezTo>
                    <a:pt x="13046" y="7633"/>
                    <a:pt x="12346" y="7796"/>
                    <a:pt x="11577" y="8120"/>
                  </a:cubicBezTo>
                  <a:cubicBezTo>
                    <a:pt x="11278" y="8243"/>
                    <a:pt x="11051" y="8367"/>
                    <a:pt x="10895" y="8497"/>
                  </a:cubicBezTo>
                  <a:cubicBezTo>
                    <a:pt x="10804" y="8575"/>
                    <a:pt x="10732" y="8627"/>
                    <a:pt x="10686" y="8666"/>
                  </a:cubicBezTo>
                  <a:cubicBezTo>
                    <a:pt x="10608" y="8731"/>
                    <a:pt x="10530" y="8777"/>
                    <a:pt x="10459" y="8803"/>
                  </a:cubicBezTo>
                  <a:cubicBezTo>
                    <a:pt x="10391" y="8830"/>
                    <a:pt x="10297" y="8841"/>
                    <a:pt x="10185" y="8841"/>
                  </a:cubicBezTo>
                  <a:cubicBezTo>
                    <a:pt x="10137" y="8841"/>
                    <a:pt x="10085" y="8839"/>
                    <a:pt x="10030" y="8835"/>
                  </a:cubicBezTo>
                  <a:cubicBezTo>
                    <a:pt x="9900" y="8835"/>
                    <a:pt x="9808" y="8803"/>
                    <a:pt x="9756" y="8744"/>
                  </a:cubicBezTo>
                  <a:cubicBezTo>
                    <a:pt x="9704" y="8679"/>
                    <a:pt x="9698" y="8601"/>
                    <a:pt x="9737" y="8503"/>
                  </a:cubicBezTo>
                  <a:cubicBezTo>
                    <a:pt x="9763" y="8445"/>
                    <a:pt x="9815" y="8380"/>
                    <a:pt x="9886" y="8308"/>
                  </a:cubicBezTo>
                  <a:cubicBezTo>
                    <a:pt x="10166" y="8042"/>
                    <a:pt x="10498" y="7801"/>
                    <a:pt x="10888" y="7593"/>
                  </a:cubicBezTo>
                  <a:cubicBezTo>
                    <a:pt x="11200" y="7417"/>
                    <a:pt x="11577" y="7255"/>
                    <a:pt x="12020" y="7092"/>
                  </a:cubicBezTo>
                  <a:cubicBezTo>
                    <a:pt x="12221" y="7014"/>
                    <a:pt x="12410" y="6956"/>
                    <a:pt x="12572" y="6917"/>
                  </a:cubicBezTo>
                  <a:cubicBezTo>
                    <a:pt x="12742" y="6878"/>
                    <a:pt x="12956" y="6845"/>
                    <a:pt x="13223" y="6826"/>
                  </a:cubicBezTo>
                  <a:cubicBezTo>
                    <a:pt x="13481" y="6803"/>
                    <a:pt x="13719" y="6792"/>
                    <a:pt x="13937" y="6792"/>
                  </a:cubicBezTo>
                  <a:close/>
                  <a:moveTo>
                    <a:pt x="4983" y="9102"/>
                  </a:moveTo>
                  <a:cubicBezTo>
                    <a:pt x="5002" y="9108"/>
                    <a:pt x="5028" y="9108"/>
                    <a:pt x="5061" y="9115"/>
                  </a:cubicBezTo>
                  <a:cubicBezTo>
                    <a:pt x="5093" y="9128"/>
                    <a:pt x="5139" y="9141"/>
                    <a:pt x="5210" y="9160"/>
                  </a:cubicBezTo>
                  <a:cubicBezTo>
                    <a:pt x="5269" y="9186"/>
                    <a:pt x="5314" y="9199"/>
                    <a:pt x="5353" y="9206"/>
                  </a:cubicBezTo>
                  <a:cubicBezTo>
                    <a:pt x="5392" y="9212"/>
                    <a:pt x="5445" y="9219"/>
                    <a:pt x="5516" y="9225"/>
                  </a:cubicBezTo>
                  <a:cubicBezTo>
                    <a:pt x="5529" y="9225"/>
                    <a:pt x="5555" y="9238"/>
                    <a:pt x="5594" y="9251"/>
                  </a:cubicBezTo>
                  <a:cubicBezTo>
                    <a:pt x="5633" y="9264"/>
                    <a:pt x="5659" y="9271"/>
                    <a:pt x="5679" y="9271"/>
                  </a:cubicBezTo>
                  <a:lnTo>
                    <a:pt x="5750" y="9284"/>
                  </a:lnTo>
                  <a:cubicBezTo>
                    <a:pt x="5776" y="9297"/>
                    <a:pt x="5796" y="9310"/>
                    <a:pt x="5802" y="9329"/>
                  </a:cubicBezTo>
                  <a:lnTo>
                    <a:pt x="5737" y="9401"/>
                  </a:lnTo>
                  <a:cubicBezTo>
                    <a:pt x="5711" y="9427"/>
                    <a:pt x="5692" y="9446"/>
                    <a:pt x="5679" y="9453"/>
                  </a:cubicBezTo>
                  <a:cubicBezTo>
                    <a:pt x="5659" y="9453"/>
                    <a:pt x="5633" y="9453"/>
                    <a:pt x="5607" y="9446"/>
                  </a:cubicBezTo>
                  <a:cubicBezTo>
                    <a:pt x="5549" y="9427"/>
                    <a:pt x="5484" y="9414"/>
                    <a:pt x="5412" y="9407"/>
                  </a:cubicBezTo>
                  <a:cubicBezTo>
                    <a:pt x="5340" y="9401"/>
                    <a:pt x="5288" y="9388"/>
                    <a:pt x="5256" y="9381"/>
                  </a:cubicBezTo>
                  <a:cubicBezTo>
                    <a:pt x="5152" y="9349"/>
                    <a:pt x="5074" y="9336"/>
                    <a:pt x="5022" y="9329"/>
                  </a:cubicBezTo>
                  <a:lnTo>
                    <a:pt x="4918" y="9323"/>
                  </a:lnTo>
                  <a:cubicBezTo>
                    <a:pt x="4820" y="9323"/>
                    <a:pt x="4742" y="9323"/>
                    <a:pt x="4677" y="9329"/>
                  </a:cubicBezTo>
                  <a:cubicBezTo>
                    <a:pt x="4729" y="9284"/>
                    <a:pt x="4794" y="9238"/>
                    <a:pt x="4859" y="9193"/>
                  </a:cubicBezTo>
                  <a:cubicBezTo>
                    <a:pt x="4898" y="9160"/>
                    <a:pt x="4944" y="9128"/>
                    <a:pt x="4983" y="9102"/>
                  </a:cubicBezTo>
                  <a:close/>
                  <a:moveTo>
                    <a:pt x="14133" y="6637"/>
                  </a:moveTo>
                  <a:cubicBezTo>
                    <a:pt x="14387" y="6676"/>
                    <a:pt x="14621" y="6741"/>
                    <a:pt x="14842" y="6826"/>
                  </a:cubicBezTo>
                  <a:cubicBezTo>
                    <a:pt x="14547" y="6758"/>
                    <a:pt x="14220" y="6726"/>
                    <a:pt x="13860" y="6726"/>
                  </a:cubicBezTo>
                  <a:cubicBezTo>
                    <a:pt x="13663" y="6726"/>
                    <a:pt x="13458" y="6736"/>
                    <a:pt x="13242" y="6754"/>
                  </a:cubicBezTo>
                  <a:cubicBezTo>
                    <a:pt x="13028" y="6774"/>
                    <a:pt x="12833" y="6800"/>
                    <a:pt x="12664" y="6832"/>
                  </a:cubicBezTo>
                  <a:cubicBezTo>
                    <a:pt x="12514" y="6865"/>
                    <a:pt x="12325" y="6917"/>
                    <a:pt x="12104" y="7001"/>
                  </a:cubicBezTo>
                  <a:cubicBezTo>
                    <a:pt x="11155" y="7326"/>
                    <a:pt x="10407" y="7736"/>
                    <a:pt x="9873" y="8230"/>
                  </a:cubicBezTo>
                  <a:cubicBezTo>
                    <a:pt x="9782" y="8315"/>
                    <a:pt x="9717" y="8393"/>
                    <a:pt x="9685" y="8458"/>
                  </a:cubicBezTo>
                  <a:cubicBezTo>
                    <a:pt x="9633" y="8562"/>
                    <a:pt x="9633" y="8660"/>
                    <a:pt x="9678" y="8744"/>
                  </a:cubicBezTo>
                  <a:cubicBezTo>
                    <a:pt x="9737" y="8855"/>
                    <a:pt x="9873" y="8913"/>
                    <a:pt x="10082" y="8913"/>
                  </a:cubicBezTo>
                  <a:cubicBezTo>
                    <a:pt x="10101" y="8920"/>
                    <a:pt x="10127" y="8920"/>
                    <a:pt x="10147" y="8920"/>
                  </a:cubicBezTo>
                  <a:lnTo>
                    <a:pt x="10179" y="9017"/>
                  </a:lnTo>
                  <a:lnTo>
                    <a:pt x="10199" y="9050"/>
                  </a:lnTo>
                  <a:cubicBezTo>
                    <a:pt x="10205" y="9056"/>
                    <a:pt x="10212" y="9063"/>
                    <a:pt x="10218" y="9063"/>
                  </a:cubicBezTo>
                  <a:cubicBezTo>
                    <a:pt x="10225" y="9063"/>
                    <a:pt x="10231" y="9056"/>
                    <a:pt x="10238" y="9050"/>
                  </a:cubicBezTo>
                  <a:lnTo>
                    <a:pt x="10238" y="9024"/>
                  </a:lnTo>
                  <a:lnTo>
                    <a:pt x="10231" y="8998"/>
                  </a:lnTo>
                  <a:lnTo>
                    <a:pt x="10205" y="8920"/>
                  </a:lnTo>
                  <a:cubicBezTo>
                    <a:pt x="10309" y="8920"/>
                    <a:pt x="10400" y="8900"/>
                    <a:pt x="10465" y="8874"/>
                  </a:cubicBezTo>
                  <a:cubicBezTo>
                    <a:pt x="10543" y="8848"/>
                    <a:pt x="10621" y="8803"/>
                    <a:pt x="10706" y="8731"/>
                  </a:cubicBezTo>
                  <a:cubicBezTo>
                    <a:pt x="10758" y="8692"/>
                    <a:pt x="10830" y="8634"/>
                    <a:pt x="10927" y="8555"/>
                  </a:cubicBezTo>
                  <a:cubicBezTo>
                    <a:pt x="11083" y="8425"/>
                    <a:pt x="11304" y="8302"/>
                    <a:pt x="11590" y="8185"/>
                  </a:cubicBezTo>
                  <a:cubicBezTo>
                    <a:pt x="12330" y="7869"/>
                    <a:pt x="13011" y="7707"/>
                    <a:pt x="13632" y="7707"/>
                  </a:cubicBezTo>
                  <a:cubicBezTo>
                    <a:pt x="13765" y="7707"/>
                    <a:pt x="13895" y="7715"/>
                    <a:pt x="14023" y="7730"/>
                  </a:cubicBezTo>
                  <a:cubicBezTo>
                    <a:pt x="14296" y="7762"/>
                    <a:pt x="14647" y="7847"/>
                    <a:pt x="15089" y="7977"/>
                  </a:cubicBezTo>
                  <a:lnTo>
                    <a:pt x="15434" y="8081"/>
                  </a:lnTo>
                  <a:cubicBezTo>
                    <a:pt x="15577" y="8120"/>
                    <a:pt x="15681" y="8159"/>
                    <a:pt x="15753" y="8191"/>
                  </a:cubicBezTo>
                  <a:cubicBezTo>
                    <a:pt x="15954" y="8295"/>
                    <a:pt x="16123" y="8458"/>
                    <a:pt x="16260" y="8692"/>
                  </a:cubicBezTo>
                  <a:cubicBezTo>
                    <a:pt x="16358" y="8868"/>
                    <a:pt x="16442" y="9089"/>
                    <a:pt x="16507" y="9355"/>
                  </a:cubicBezTo>
                  <a:cubicBezTo>
                    <a:pt x="16540" y="9492"/>
                    <a:pt x="16559" y="9583"/>
                    <a:pt x="16572" y="9642"/>
                  </a:cubicBezTo>
                  <a:cubicBezTo>
                    <a:pt x="16553" y="9681"/>
                    <a:pt x="16527" y="9726"/>
                    <a:pt x="16507" y="9765"/>
                  </a:cubicBezTo>
                  <a:cubicBezTo>
                    <a:pt x="16507" y="9765"/>
                    <a:pt x="16501" y="9772"/>
                    <a:pt x="16501" y="9772"/>
                  </a:cubicBezTo>
                  <a:cubicBezTo>
                    <a:pt x="16455" y="9739"/>
                    <a:pt x="16416" y="9694"/>
                    <a:pt x="16390" y="9629"/>
                  </a:cubicBezTo>
                  <a:cubicBezTo>
                    <a:pt x="16364" y="9583"/>
                    <a:pt x="16345" y="9512"/>
                    <a:pt x="16332" y="9420"/>
                  </a:cubicBezTo>
                  <a:cubicBezTo>
                    <a:pt x="16267" y="9056"/>
                    <a:pt x="16162" y="8790"/>
                    <a:pt x="16013" y="8614"/>
                  </a:cubicBezTo>
                  <a:cubicBezTo>
                    <a:pt x="15941" y="8536"/>
                    <a:pt x="15831" y="8445"/>
                    <a:pt x="15681" y="8347"/>
                  </a:cubicBezTo>
                  <a:cubicBezTo>
                    <a:pt x="15519" y="8243"/>
                    <a:pt x="15376" y="8172"/>
                    <a:pt x="15252" y="8120"/>
                  </a:cubicBezTo>
                  <a:cubicBezTo>
                    <a:pt x="15115" y="8068"/>
                    <a:pt x="14920" y="8022"/>
                    <a:pt x="14667" y="7983"/>
                  </a:cubicBezTo>
                  <a:cubicBezTo>
                    <a:pt x="14293" y="7929"/>
                    <a:pt x="13938" y="7902"/>
                    <a:pt x="13603" y="7902"/>
                  </a:cubicBezTo>
                  <a:cubicBezTo>
                    <a:pt x="13378" y="7902"/>
                    <a:pt x="13163" y="7914"/>
                    <a:pt x="12956" y="7938"/>
                  </a:cubicBezTo>
                  <a:cubicBezTo>
                    <a:pt x="12351" y="8016"/>
                    <a:pt x="11818" y="8198"/>
                    <a:pt x="11356" y="8490"/>
                  </a:cubicBezTo>
                  <a:cubicBezTo>
                    <a:pt x="11350" y="8497"/>
                    <a:pt x="11213" y="8588"/>
                    <a:pt x="10940" y="8783"/>
                  </a:cubicBezTo>
                  <a:cubicBezTo>
                    <a:pt x="10771" y="8894"/>
                    <a:pt x="10621" y="8978"/>
                    <a:pt x="10498" y="9030"/>
                  </a:cubicBezTo>
                  <a:cubicBezTo>
                    <a:pt x="10472" y="9043"/>
                    <a:pt x="10452" y="9063"/>
                    <a:pt x="10439" y="9076"/>
                  </a:cubicBezTo>
                  <a:cubicBezTo>
                    <a:pt x="10426" y="9076"/>
                    <a:pt x="10413" y="9076"/>
                    <a:pt x="10400" y="9082"/>
                  </a:cubicBezTo>
                  <a:cubicBezTo>
                    <a:pt x="10297" y="9101"/>
                    <a:pt x="10193" y="9111"/>
                    <a:pt x="10090" y="9111"/>
                  </a:cubicBezTo>
                  <a:cubicBezTo>
                    <a:pt x="9875" y="9111"/>
                    <a:pt x="9661" y="9070"/>
                    <a:pt x="9451" y="8991"/>
                  </a:cubicBezTo>
                  <a:cubicBezTo>
                    <a:pt x="9366" y="8959"/>
                    <a:pt x="9308" y="8926"/>
                    <a:pt x="9275" y="8881"/>
                  </a:cubicBezTo>
                  <a:cubicBezTo>
                    <a:pt x="9197" y="8790"/>
                    <a:pt x="9197" y="8653"/>
                    <a:pt x="9275" y="8484"/>
                  </a:cubicBezTo>
                  <a:cubicBezTo>
                    <a:pt x="9288" y="8458"/>
                    <a:pt x="9301" y="8432"/>
                    <a:pt x="9321" y="8406"/>
                  </a:cubicBezTo>
                  <a:cubicBezTo>
                    <a:pt x="9336" y="8409"/>
                    <a:pt x="9352" y="8410"/>
                    <a:pt x="9369" y="8410"/>
                  </a:cubicBezTo>
                  <a:cubicBezTo>
                    <a:pt x="9463" y="8410"/>
                    <a:pt x="9572" y="8363"/>
                    <a:pt x="9704" y="8269"/>
                  </a:cubicBezTo>
                  <a:cubicBezTo>
                    <a:pt x="9834" y="8172"/>
                    <a:pt x="10036" y="8029"/>
                    <a:pt x="10303" y="7827"/>
                  </a:cubicBezTo>
                  <a:cubicBezTo>
                    <a:pt x="10537" y="7651"/>
                    <a:pt x="10745" y="7508"/>
                    <a:pt x="10921" y="7404"/>
                  </a:cubicBezTo>
                  <a:cubicBezTo>
                    <a:pt x="11363" y="7144"/>
                    <a:pt x="11857" y="6949"/>
                    <a:pt x="12390" y="6819"/>
                  </a:cubicBezTo>
                  <a:cubicBezTo>
                    <a:pt x="12851" y="6713"/>
                    <a:pt x="13328" y="6655"/>
                    <a:pt x="13816" y="6655"/>
                  </a:cubicBezTo>
                  <a:cubicBezTo>
                    <a:pt x="13865" y="6655"/>
                    <a:pt x="13915" y="6655"/>
                    <a:pt x="13964" y="6656"/>
                  </a:cubicBezTo>
                  <a:cubicBezTo>
                    <a:pt x="13984" y="6658"/>
                    <a:pt x="14002" y="6659"/>
                    <a:pt x="14018" y="6659"/>
                  </a:cubicBezTo>
                  <a:cubicBezTo>
                    <a:pt x="14068" y="6659"/>
                    <a:pt x="14104" y="6652"/>
                    <a:pt x="14133" y="6637"/>
                  </a:cubicBezTo>
                  <a:close/>
                  <a:moveTo>
                    <a:pt x="9165" y="9895"/>
                  </a:moveTo>
                  <a:lnTo>
                    <a:pt x="9158" y="9902"/>
                  </a:lnTo>
                  <a:cubicBezTo>
                    <a:pt x="9145" y="9902"/>
                    <a:pt x="9139" y="9908"/>
                    <a:pt x="9132" y="9921"/>
                  </a:cubicBezTo>
                  <a:cubicBezTo>
                    <a:pt x="9132" y="9928"/>
                    <a:pt x="9139" y="9941"/>
                    <a:pt x="9145" y="9941"/>
                  </a:cubicBezTo>
                  <a:lnTo>
                    <a:pt x="9152" y="9947"/>
                  </a:lnTo>
                  <a:lnTo>
                    <a:pt x="9230" y="9947"/>
                  </a:lnTo>
                  <a:lnTo>
                    <a:pt x="9249" y="9954"/>
                  </a:lnTo>
                  <a:lnTo>
                    <a:pt x="9262" y="9967"/>
                  </a:lnTo>
                  <a:cubicBezTo>
                    <a:pt x="9269" y="9973"/>
                    <a:pt x="9275" y="9977"/>
                    <a:pt x="9281" y="9977"/>
                  </a:cubicBezTo>
                  <a:cubicBezTo>
                    <a:pt x="9287" y="9977"/>
                    <a:pt x="9291" y="9973"/>
                    <a:pt x="9295" y="9967"/>
                  </a:cubicBezTo>
                  <a:cubicBezTo>
                    <a:pt x="9308" y="9960"/>
                    <a:pt x="9308" y="9941"/>
                    <a:pt x="9301" y="9921"/>
                  </a:cubicBezTo>
                  <a:cubicBezTo>
                    <a:pt x="9295" y="9915"/>
                    <a:pt x="9282" y="9908"/>
                    <a:pt x="9262" y="9902"/>
                  </a:cubicBezTo>
                  <a:cubicBezTo>
                    <a:pt x="9217" y="9902"/>
                    <a:pt x="9184" y="9895"/>
                    <a:pt x="9165" y="9895"/>
                  </a:cubicBezTo>
                  <a:close/>
                  <a:moveTo>
                    <a:pt x="13938" y="8133"/>
                  </a:moveTo>
                  <a:lnTo>
                    <a:pt x="13938" y="8133"/>
                  </a:lnTo>
                  <a:cubicBezTo>
                    <a:pt x="14094" y="8139"/>
                    <a:pt x="14263" y="8159"/>
                    <a:pt x="14446" y="8185"/>
                  </a:cubicBezTo>
                  <a:cubicBezTo>
                    <a:pt x="14446" y="8243"/>
                    <a:pt x="14465" y="8315"/>
                    <a:pt x="14485" y="8399"/>
                  </a:cubicBezTo>
                  <a:cubicBezTo>
                    <a:pt x="14504" y="8484"/>
                    <a:pt x="14517" y="8614"/>
                    <a:pt x="14524" y="8790"/>
                  </a:cubicBezTo>
                  <a:cubicBezTo>
                    <a:pt x="14530" y="8848"/>
                    <a:pt x="14543" y="8939"/>
                    <a:pt x="14569" y="9069"/>
                  </a:cubicBezTo>
                  <a:cubicBezTo>
                    <a:pt x="14589" y="9193"/>
                    <a:pt x="14602" y="9284"/>
                    <a:pt x="14608" y="9349"/>
                  </a:cubicBezTo>
                  <a:cubicBezTo>
                    <a:pt x="14621" y="9479"/>
                    <a:pt x="14621" y="9635"/>
                    <a:pt x="14608" y="9804"/>
                  </a:cubicBezTo>
                  <a:cubicBezTo>
                    <a:pt x="14595" y="9902"/>
                    <a:pt x="14576" y="9973"/>
                    <a:pt x="14543" y="10006"/>
                  </a:cubicBezTo>
                  <a:cubicBezTo>
                    <a:pt x="14504" y="10051"/>
                    <a:pt x="14420" y="10077"/>
                    <a:pt x="14296" y="10077"/>
                  </a:cubicBezTo>
                  <a:cubicBezTo>
                    <a:pt x="14289" y="9947"/>
                    <a:pt x="14296" y="9830"/>
                    <a:pt x="14309" y="9720"/>
                  </a:cubicBezTo>
                  <a:cubicBezTo>
                    <a:pt x="14315" y="9635"/>
                    <a:pt x="14322" y="9577"/>
                    <a:pt x="14315" y="9544"/>
                  </a:cubicBezTo>
                  <a:cubicBezTo>
                    <a:pt x="14310" y="9517"/>
                    <a:pt x="14305" y="9503"/>
                    <a:pt x="14292" y="9503"/>
                  </a:cubicBezTo>
                  <a:cubicBezTo>
                    <a:pt x="14289" y="9503"/>
                    <a:pt x="14286" y="9504"/>
                    <a:pt x="14283" y="9505"/>
                  </a:cubicBezTo>
                  <a:cubicBezTo>
                    <a:pt x="14270" y="9505"/>
                    <a:pt x="14263" y="9518"/>
                    <a:pt x="14257" y="9538"/>
                  </a:cubicBezTo>
                  <a:cubicBezTo>
                    <a:pt x="14231" y="9648"/>
                    <a:pt x="14218" y="9824"/>
                    <a:pt x="14218" y="10058"/>
                  </a:cubicBezTo>
                  <a:cubicBezTo>
                    <a:pt x="14218" y="10097"/>
                    <a:pt x="14224" y="10123"/>
                    <a:pt x="14237" y="10142"/>
                  </a:cubicBezTo>
                  <a:cubicBezTo>
                    <a:pt x="14250" y="10155"/>
                    <a:pt x="14283" y="10168"/>
                    <a:pt x="14322" y="10168"/>
                  </a:cubicBezTo>
                  <a:cubicBezTo>
                    <a:pt x="14407" y="10162"/>
                    <a:pt x="14485" y="10142"/>
                    <a:pt x="14556" y="10103"/>
                  </a:cubicBezTo>
                  <a:cubicBezTo>
                    <a:pt x="14595" y="10077"/>
                    <a:pt x="14615" y="10058"/>
                    <a:pt x="14634" y="10038"/>
                  </a:cubicBezTo>
                  <a:cubicBezTo>
                    <a:pt x="14641" y="10019"/>
                    <a:pt x="14654" y="9986"/>
                    <a:pt x="14660" y="9947"/>
                  </a:cubicBezTo>
                  <a:cubicBezTo>
                    <a:pt x="14706" y="9713"/>
                    <a:pt x="14712" y="9485"/>
                    <a:pt x="14673" y="9251"/>
                  </a:cubicBezTo>
                  <a:cubicBezTo>
                    <a:pt x="14641" y="9082"/>
                    <a:pt x="14615" y="8952"/>
                    <a:pt x="14602" y="8868"/>
                  </a:cubicBezTo>
                  <a:cubicBezTo>
                    <a:pt x="14582" y="8692"/>
                    <a:pt x="14569" y="8568"/>
                    <a:pt x="14556" y="8484"/>
                  </a:cubicBezTo>
                  <a:cubicBezTo>
                    <a:pt x="14543" y="8367"/>
                    <a:pt x="14530" y="8269"/>
                    <a:pt x="14504" y="8191"/>
                  </a:cubicBezTo>
                  <a:lnTo>
                    <a:pt x="14504" y="8191"/>
                  </a:lnTo>
                  <a:cubicBezTo>
                    <a:pt x="14543" y="8198"/>
                    <a:pt x="14582" y="8198"/>
                    <a:pt x="14615" y="8204"/>
                  </a:cubicBezTo>
                  <a:cubicBezTo>
                    <a:pt x="14621" y="8237"/>
                    <a:pt x="14628" y="8276"/>
                    <a:pt x="14641" y="8308"/>
                  </a:cubicBezTo>
                  <a:cubicBezTo>
                    <a:pt x="14654" y="8354"/>
                    <a:pt x="14673" y="8425"/>
                    <a:pt x="14699" y="8516"/>
                  </a:cubicBezTo>
                  <a:cubicBezTo>
                    <a:pt x="14725" y="8608"/>
                    <a:pt x="14745" y="8718"/>
                    <a:pt x="14758" y="8848"/>
                  </a:cubicBezTo>
                  <a:cubicBezTo>
                    <a:pt x="14771" y="8985"/>
                    <a:pt x="14784" y="9134"/>
                    <a:pt x="14790" y="9303"/>
                  </a:cubicBezTo>
                  <a:cubicBezTo>
                    <a:pt x="14803" y="9577"/>
                    <a:pt x="14797" y="9869"/>
                    <a:pt x="14777" y="10188"/>
                  </a:cubicBezTo>
                  <a:cubicBezTo>
                    <a:pt x="14732" y="10214"/>
                    <a:pt x="14667" y="10227"/>
                    <a:pt x="14582" y="10227"/>
                  </a:cubicBezTo>
                  <a:cubicBezTo>
                    <a:pt x="14485" y="10220"/>
                    <a:pt x="14420" y="10220"/>
                    <a:pt x="14374" y="10220"/>
                  </a:cubicBezTo>
                  <a:cubicBezTo>
                    <a:pt x="14276" y="10227"/>
                    <a:pt x="14231" y="10233"/>
                    <a:pt x="14224" y="10233"/>
                  </a:cubicBezTo>
                  <a:cubicBezTo>
                    <a:pt x="14166" y="10227"/>
                    <a:pt x="14120" y="10214"/>
                    <a:pt x="14094" y="10188"/>
                  </a:cubicBezTo>
                  <a:cubicBezTo>
                    <a:pt x="14081" y="10129"/>
                    <a:pt x="14075" y="10038"/>
                    <a:pt x="14081" y="9921"/>
                  </a:cubicBezTo>
                  <a:lnTo>
                    <a:pt x="14107" y="9225"/>
                  </a:lnTo>
                  <a:cubicBezTo>
                    <a:pt x="14107" y="9134"/>
                    <a:pt x="14094" y="9017"/>
                    <a:pt x="14062" y="8874"/>
                  </a:cubicBezTo>
                  <a:cubicBezTo>
                    <a:pt x="14023" y="8699"/>
                    <a:pt x="14003" y="8581"/>
                    <a:pt x="13997" y="8523"/>
                  </a:cubicBezTo>
                  <a:cubicBezTo>
                    <a:pt x="13984" y="8412"/>
                    <a:pt x="13977" y="8334"/>
                    <a:pt x="13964" y="8282"/>
                  </a:cubicBezTo>
                  <a:cubicBezTo>
                    <a:pt x="13958" y="8224"/>
                    <a:pt x="13945" y="8178"/>
                    <a:pt x="13938" y="8133"/>
                  </a:cubicBezTo>
                  <a:close/>
                  <a:moveTo>
                    <a:pt x="6674" y="9479"/>
                  </a:moveTo>
                  <a:lnTo>
                    <a:pt x="6674" y="9479"/>
                  </a:lnTo>
                  <a:cubicBezTo>
                    <a:pt x="6680" y="9538"/>
                    <a:pt x="6674" y="9596"/>
                    <a:pt x="6667" y="9668"/>
                  </a:cubicBezTo>
                  <a:cubicBezTo>
                    <a:pt x="6661" y="9700"/>
                    <a:pt x="6661" y="9726"/>
                    <a:pt x="6667" y="9739"/>
                  </a:cubicBezTo>
                  <a:lnTo>
                    <a:pt x="6719" y="9843"/>
                  </a:lnTo>
                  <a:cubicBezTo>
                    <a:pt x="6752" y="9889"/>
                    <a:pt x="6771" y="9921"/>
                    <a:pt x="6778" y="9954"/>
                  </a:cubicBezTo>
                  <a:lnTo>
                    <a:pt x="6810" y="10051"/>
                  </a:lnTo>
                  <a:cubicBezTo>
                    <a:pt x="6823" y="10097"/>
                    <a:pt x="6843" y="10123"/>
                    <a:pt x="6869" y="10149"/>
                  </a:cubicBezTo>
                  <a:cubicBezTo>
                    <a:pt x="6882" y="10162"/>
                    <a:pt x="6908" y="10188"/>
                    <a:pt x="6940" y="10207"/>
                  </a:cubicBezTo>
                  <a:lnTo>
                    <a:pt x="6966" y="10246"/>
                  </a:lnTo>
                  <a:lnTo>
                    <a:pt x="6973" y="10253"/>
                  </a:lnTo>
                  <a:lnTo>
                    <a:pt x="6875" y="10266"/>
                  </a:lnTo>
                  <a:cubicBezTo>
                    <a:pt x="6862" y="10269"/>
                    <a:pt x="6851" y="10271"/>
                    <a:pt x="6841" y="10271"/>
                  </a:cubicBezTo>
                  <a:cubicBezTo>
                    <a:pt x="6831" y="10271"/>
                    <a:pt x="6823" y="10269"/>
                    <a:pt x="6817" y="10266"/>
                  </a:cubicBezTo>
                  <a:cubicBezTo>
                    <a:pt x="6797" y="10266"/>
                    <a:pt x="6778" y="10253"/>
                    <a:pt x="6752" y="10227"/>
                  </a:cubicBezTo>
                  <a:cubicBezTo>
                    <a:pt x="6706" y="10181"/>
                    <a:pt x="6687" y="10149"/>
                    <a:pt x="6680" y="10142"/>
                  </a:cubicBezTo>
                  <a:cubicBezTo>
                    <a:pt x="6674" y="10129"/>
                    <a:pt x="6667" y="10103"/>
                    <a:pt x="6661" y="10071"/>
                  </a:cubicBezTo>
                  <a:cubicBezTo>
                    <a:pt x="6654" y="10038"/>
                    <a:pt x="6648" y="10012"/>
                    <a:pt x="6641" y="9999"/>
                  </a:cubicBezTo>
                  <a:lnTo>
                    <a:pt x="6589" y="9882"/>
                  </a:lnTo>
                  <a:cubicBezTo>
                    <a:pt x="6563" y="9811"/>
                    <a:pt x="6550" y="9746"/>
                    <a:pt x="6550" y="9687"/>
                  </a:cubicBezTo>
                  <a:lnTo>
                    <a:pt x="6550" y="9648"/>
                  </a:lnTo>
                  <a:cubicBezTo>
                    <a:pt x="6576" y="9629"/>
                    <a:pt x="6596" y="9609"/>
                    <a:pt x="6609" y="9590"/>
                  </a:cubicBezTo>
                  <a:lnTo>
                    <a:pt x="6641" y="9518"/>
                  </a:lnTo>
                  <a:lnTo>
                    <a:pt x="6674" y="9479"/>
                  </a:lnTo>
                  <a:close/>
                  <a:moveTo>
                    <a:pt x="8000" y="8367"/>
                  </a:moveTo>
                  <a:cubicBezTo>
                    <a:pt x="8020" y="8380"/>
                    <a:pt x="8033" y="8386"/>
                    <a:pt x="8046" y="8399"/>
                  </a:cubicBezTo>
                  <a:lnTo>
                    <a:pt x="8202" y="8529"/>
                  </a:lnTo>
                  <a:cubicBezTo>
                    <a:pt x="8248" y="8562"/>
                    <a:pt x="8280" y="8595"/>
                    <a:pt x="8293" y="8627"/>
                  </a:cubicBezTo>
                  <a:cubicBezTo>
                    <a:pt x="8300" y="8640"/>
                    <a:pt x="8306" y="8666"/>
                    <a:pt x="8326" y="8712"/>
                  </a:cubicBezTo>
                  <a:cubicBezTo>
                    <a:pt x="8332" y="8731"/>
                    <a:pt x="8339" y="8744"/>
                    <a:pt x="8345" y="8757"/>
                  </a:cubicBezTo>
                  <a:cubicBezTo>
                    <a:pt x="8280" y="8777"/>
                    <a:pt x="8222" y="8803"/>
                    <a:pt x="8163" y="8835"/>
                  </a:cubicBezTo>
                  <a:lnTo>
                    <a:pt x="8150" y="8777"/>
                  </a:lnTo>
                  <a:cubicBezTo>
                    <a:pt x="8131" y="8731"/>
                    <a:pt x="8118" y="8705"/>
                    <a:pt x="8111" y="8686"/>
                  </a:cubicBezTo>
                  <a:cubicBezTo>
                    <a:pt x="8105" y="8679"/>
                    <a:pt x="8105" y="8673"/>
                    <a:pt x="8091" y="8666"/>
                  </a:cubicBezTo>
                  <a:cubicBezTo>
                    <a:pt x="8089" y="8663"/>
                    <a:pt x="8085" y="8662"/>
                    <a:pt x="8081" y="8662"/>
                  </a:cubicBezTo>
                  <a:cubicBezTo>
                    <a:pt x="8075" y="8662"/>
                    <a:pt x="8069" y="8665"/>
                    <a:pt x="8065" y="8673"/>
                  </a:cubicBezTo>
                  <a:cubicBezTo>
                    <a:pt x="8065" y="8673"/>
                    <a:pt x="8065" y="8686"/>
                    <a:pt x="8065" y="8699"/>
                  </a:cubicBezTo>
                  <a:cubicBezTo>
                    <a:pt x="8091" y="8764"/>
                    <a:pt x="8111" y="8816"/>
                    <a:pt x="8124" y="8855"/>
                  </a:cubicBezTo>
                  <a:cubicBezTo>
                    <a:pt x="8000" y="8920"/>
                    <a:pt x="7896" y="9004"/>
                    <a:pt x="7812" y="9095"/>
                  </a:cubicBezTo>
                  <a:cubicBezTo>
                    <a:pt x="7740" y="9173"/>
                    <a:pt x="7662" y="9284"/>
                    <a:pt x="7578" y="9440"/>
                  </a:cubicBezTo>
                  <a:cubicBezTo>
                    <a:pt x="7467" y="9629"/>
                    <a:pt x="7396" y="9798"/>
                    <a:pt x="7350" y="9941"/>
                  </a:cubicBezTo>
                  <a:cubicBezTo>
                    <a:pt x="7311" y="10077"/>
                    <a:pt x="7292" y="10201"/>
                    <a:pt x="7292" y="10324"/>
                  </a:cubicBezTo>
                  <a:cubicBezTo>
                    <a:pt x="7272" y="10318"/>
                    <a:pt x="7259" y="10311"/>
                    <a:pt x="7253" y="10305"/>
                  </a:cubicBezTo>
                  <a:cubicBezTo>
                    <a:pt x="7207" y="10266"/>
                    <a:pt x="7168" y="10246"/>
                    <a:pt x="7142" y="10240"/>
                  </a:cubicBezTo>
                  <a:cubicBezTo>
                    <a:pt x="7129" y="10233"/>
                    <a:pt x="7109" y="10233"/>
                    <a:pt x="7096" y="10233"/>
                  </a:cubicBezTo>
                  <a:cubicBezTo>
                    <a:pt x="7090" y="10214"/>
                    <a:pt x="7077" y="10194"/>
                    <a:pt x="7057" y="10175"/>
                  </a:cubicBezTo>
                  <a:lnTo>
                    <a:pt x="6921" y="10032"/>
                  </a:lnTo>
                  <a:cubicBezTo>
                    <a:pt x="6921" y="10025"/>
                    <a:pt x="6908" y="10006"/>
                    <a:pt x="6888" y="9967"/>
                  </a:cubicBezTo>
                  <a:cubicBezTo>
                    <a:pt x="6875" y="9915"/>
                    <a:pt x="6849" y="9863"/>
                    <a:pt x="6823" y="9811"/>
                  </a:cubicBezTo>
                  <a:lnTo>
                    <a:pt x="6771" y="9713"/>
                  </a:lnTo>
                  <a:cubicBezTo>
                    <a:pt x="6765" y="9700"/>
                    <a:pt x="6765" y="9687"/>
                    <a:pt x="6765" y="9668"/>
                  </a:cubicBezTo>
                  <a:lnTo>
                    <a:pt x="6752" y="9485"/>
                  </a:lnTo>
                  <a:cubicBezTo>
                    <a:pt x="6752" y="9414"/>
                    <a:pt x="6758" y="9362"/>
                    <a:pt x="6765" y="9342"/>
                  </a:cubicBezTo>
                  <a:cubicBezTo>
                    <a:pt x="6765" y="9329"/>
                    <a:pt x="6765" y="9323"/>
                    <a:pt x="6765" y="9323"/>
                  </a:cubicBezTo>
                  <a:cubicBezTo>
                    <a:pt x="6927" y="9154"/>
                    <a:pt x="7070" y="9017"/>
                    <a:pt x="7187" y="8913"/>
                  </a:cubicBezTo>
                  <a:cubicBezTo>
                    <a:pt x="7402" y="8725"/>
                    <a:pt x="7617" y="8562"/>
                    <a:pt x="7831" y="8432"/>
                  </a:cubicBezTo>
                  <a:cubicBezTo>
                    <a:pt x="7838" y="8438"/>
                    <a:pt x="7844" y="8445"/>
                    <a:pt x="7864" y="8451"/>
                  </a:cubicBezTo>
                  <a:cubicBezTo>
                    <a:pt x="7916" y="8471"/>
                    <a:pt x="7961" y="8503"/>
                    <a:pt x="8000" y="8542"/>
                  </a:cubicBezTo>
                  <a:cubicBezTo>
                    <a:pt x="8004" y="8546"/>
                    <a:pt x="8007" y="8547"/>
                    <a:pt x="8011" y="8547"/>
                  </a:cubicBezTo>
                  <a:cubicBezTo>
                    <a:pt x="8015" y="8547"/>
                    <a:pt x="8020" y="8546"/>
                    <a:pt x="8026" y="8542"/>
                  </a:cubicBezTo>
                  <a:lnTo>
                    <a:pt x="8020" y="8516"/>
                  </a:lnTo>
                  <a:cubicBezTo>
                    <a:pt x="8013" y="8490"/>
                    <a:pt x="8000" y="8477"/>
                    <a:pt x="7994" y="8471"/>
                  </a:cubicBezTo>
                  <a:cubicBezTo>
                    <a:pt x="7974" y="8458"/>
                    <a:pt x="7961" y="8445"/>
                    <a:pt x="7942" y="8438"/>
                  </a:cubicBezTo>
                  <a:cubicBezTo>
                    <a:pt x="7929" y="8432"/>
                    <a:pt x="7909" y="8419"/>
                    <a:pt x="7877" y="8399"/>
                  </a:cubicBezTo>
                  <a:cubicBezTo>
                    <a:pt x="7890" y="8393"/>
                    <a:pt x="7909" y="8380"/>
                    <a:pt x="7929" y="8373"/>
                  </a:cubicBezTo>
                  <a:lnTo>
                    <a:pt x="8000" y="8367"/>
                  </a:lnTo>
                  <a:close/>
                  <a:moveTo>
                    <a:pt x="13548" y="8120"/>
                  </a:moveTo>
                  <a:lnTo>
                    <a:pt x="13600" y="8412"/>
                  </a:lnTo>
                  <a:cubicBezTo>
                    <a:pt x="13626" y="8627"/>
                    <a:pt x="13646" y="8790"/>
                    <a:pt x="13652" y="8894"/>
                  </a:cubicBezTo>
                  <a:lnTo>
                    <a:pt x="13659" y="9147"/>
                  </a:lnTo>
                  <a:cubicBezTo>
                    <a:pt x="13652" y="9472"/>
                    <a:pt x="13633" y="9778"/>
                    <a:pt x="13587" y="10071"/>
                  </a:cubicBezTo>
                  <a:cubicBezTo>
                    <a:pt x="13587" y="10123"/>
                    <a:pt x="13574" y="10168"/>
                    <a:pt x="13561" y="10201"/>
                  </a:cubicBezTo>
                  <a:cubicBezTo>
                    <a:pt x="13542" y="10233"/>
                    <a:pt x="13516" y="10259"/>
                    <a:pt x="13496" y="10272"/>
                  </a:cubicBezTo>
                  <a:cubicBezTo>
                    <a:pt x="13463" y="10305"/>
                    <a:pt x="13418" y="10324"/>
                    <a:pt x="13359" y="10331"/>
                  </a:cubicBezTo>
                  <a:cubicBezTo>
                    <a:pt x="13288" y="10349"/>
                    <a:pt x="13215" y="10359"/>
                    <a:pt x="13141" y="10359"/>
                  </a:cubicBezTo>
                  <a:cubicBezTo>
                    <a:pt x="13081" y="10359"/>
                    <a:pt x="13021" y="10352"/>
                    <a:pt x="12963" y="10337"/>
                  </a:cubicBezTo>
                  <a:cubicBezTo>
                    <a:pt x="12917" y="10331"/>
                    <a:pt x="12885" y="10318"/>
                    <a:pt x="12865" y="10292"/>
                  </a:cubicBezTo>
                  <a:cubicBezTo>
                    <a:pt x="12859" y="10279"/>
                    <a:pt x="12852" y="10253"/>
                    <a:pt x="12852" y="10214"/>
                  </a:cubicBezTo>
                  <a:cubicBezTo>
                    <a:pt x="12859" y="10181"/>
                    <a:pt x="12865" y="10129"/>
                    <a:pt x="12872" y="10064"/>
                  </a:cubicBezTo>
                  <a:cubicBezTo>
                    <a:pt x="12885" y="9993"/>
                    <a:pt x="12891" y="9941"/>
                    <a:pt x="12898" y="9915"/>
                  </a:cubicBezTo>
                  <a:cubicBezTo>
                    <a:pt x="12898" y="9791"/>
                    <a:pt x="12898" y="9700"/>
                    <a:pt x="12904" y="9635"/>
                  </a:cubicBezTo>
                  <a:cubicBezTo>
                    <a:pt x="12917" y="9498"/>
                    <a:pt x="12930" y="9401"/>
                    <a:pt x="12930" y="9336"/>
                  </a:cubicBezTo>
                  <a:cubicBezTo>
                    <a:pt x="12930" y="9264"/>
                    <a:pt x="12924" y="9186"/>
                    <a:pt x="12911" y="9102"/>
                  </a:cubicBezTo>
                  <a:cubicBezTo>
                    <a:pt x="12891" y="8926"/>
                    <a:pt x="12885" y="8790"/>
                    <a:pt x="12885" y="8699"/>
                  </a:cubicBezTo>
                  <a:lnTo>
                    <a:pt x="12872" y="8412"/>
                  </a:lnTo>
                  <a:cubicBezTo>
                    <a:pt x="12865" y="8341"/>
                    <a:pt x="12846" y="8263"/>
                    <a:pt x="12826" y="8178"/>
                  </a:cubicBezTo>
                  <a:cubicBezTo>
                    <a:pt x="12976" y="8152"/>
                    <a:pt x="13125" y="8133"/>
                    <a:pt x="13275" y="8126"/>
                  </a:cubicBezTo>
                  <a:cubicBezTo>
                    <a:pt x="13307" y="8126"/>
                    <a:pt x="13340" y="8120"/>
                    <a:pt x="13372" y="8120"/>
                  </a:cubicBezTo>
                  <a:cubicBezTo>
                    <a:pt x="13366" y="8139"/>
                    <a:pt x="13372" y="8172"/>
                    <a:pt x="13372" y="8198"/>
                  </a:cubicBezTo>
                  <a:cubicBezTo>
                    <a:pt x="13405" y="8412"/>
                    <a:pt x="13431" y="8738"/>
                    <a:pt x="13457" y="9173"/>
                  </a:cubicBezTo>
                  <a:cubicBezTo>
                    <a:pt x="13463" y="9290"/>
                    <a:pt x="13463" y="9362"/>
                    <a:pt x="13457" y="9388"/>
                  </a:cubicBezTo>
                  <a:cubicBezTo>
                    <a:pt x="13457" y="9459"/>
                    <a:pt x="13444" y="9551"/>
                    <a:pt x="13424" y="9648"/>
                  </a:cubicBezTo>
                  <a:lnTo>
                    <a:pt x="13359" y="9999"/>
                  </a:lnTo>
                  <a:cubicBezTo>
                    <a:pt x="13346" y="10064"/>
                    <a:pt x="13327" y="10110"/>
                    <a:pt x="13301" y="10129"/>
                  </a:cubicBezTo>
                  <a:cubicBezTo>
                    <a:pt x="13281" y="10149"/>
                    <a:pt x="13249" y="10162"/>
                    <a:pt x="13203" y="10168"/>
                  </a:cubicBezTo>
                  <a:cubicBezTo>
                    <a:pt x="13190" y="10170"/>
                    <a:pt x="13178" y="10171"/>
                    <a:pt x="13167" y="10171"/>
                  </a:cubicBezTo>
                  <a:cubicBezTo>
                    <a:pt x="13140" y="10171"/>
                    <a:pt x="13121" y="10166"/>
                    <a:pt x="13112" y="10162"/>
                  </a:cubicBezTo>
                  <a:cubicBezTo>
                    <a:pt x="13086" y="10149"/>
                    <a:pt x="13073" y="10110"/>
                    <a:pt x="13067" y="10058"/>
                  </a:cubicBezTo>
                  <a:cubicBezTo>
                    <a:pt x="13060" y="9960"/>
                    <a:pt x="13060" y="9850"/>
                    <a:pt x="13073" y="9733"/>
                  </a:cubicBezTo>
                  <a:cubicBezTo>
                    <a:pt x="13080" y="9668"/>
                    <a:pt x="13086" y="9616"/>
                    <a:pt x="13086" y="9583"/>
                  </a:cubicBezTo>
                  <a:cubicBezTo>
                    <a:pt x="13086" y="9564"/>
                    <a:pt x="13080" y="9551"/>
                    <a:pt x="13073" y="9544"/>
                  </a:cubicBezTo>
                  <a:cubicBezTo>
                    <a:pt x="13069" y="9542"/>
                    <a:pt x="13064" y="9540"/>
                    <a:pt x="13059" y="9540"/>
                  </a:cubicBezTo>
                  <a:cubicBezTo>
                    <a:pt x="13051" y="9540"/>
                    <a:pt x="13042" y="9545"/>
                    <a:pt x="13034" y="9557"/>
                  </a:cubicBezTo>
                  <a:cubicBezTo>
                    <a:pt x="13028" y="9570"/>
                    <a:pt x="13021" y="9583"/>
                    <a:pt x="13021" y="9603"/>
                  </a:cubicBezTo>
                  <a:lnTo>
                    <a:pt x="12995" y="9999"/>
                  </a:lnTo>
                  <a:cubicBezTo>
                    <a:pt x="12995" y="10110"/>
                    <a:pt x="13015" y="10188"/>
                    <a:pt x="13060" y="10220"/>
                  </a:cubicBezTo>
                  <a:cubicBezTo>
                    <a:pt x="13087" y="10239"/>
                    <a:pt x="13118" y="10249"/>
                    <a:pt x="13154" y="10249"/>
                  </a:cubicBezTo>
                  <a:cubicBezTo>
                    <a:pt x="13181" y="10249"/>
                    <a:pt x="13210" y="10244"/>
                    <a:pt x="13242" y="10233"/>
                  </a:cubicBezTo>
                  <a:cubicBezTo>
                    <a:pt x="13314" y="10214"/>
                    <a:pt x="13359" y="10181"/>
                    <a:pt x="13385" y="10142"/>
                  </a:cubicBezTo>
                  <a:cubicBezTo>
                    <a:pt x="13398" y="10123"/>
                    <a:pt x="13411" y="10084"/>
                    <a:pt x="13424" y="10038"/>
                  </a:cubicBezTo>
                  <a:cubicBezTo>
                    <a:pt x="13483" y="9752"/>
                    <a:pt x="13509" y="9518"/>
                    <a:pt x="13509" y="9336"/>
                  </a:cubicBezTo>
                  <a:lnTo>
                    <a:pt x="13503" y="9134"/>
                  </a:lnTo>
                  <a:cubicBezTo>
                    <a:pt x="13490" y="8803"/>
                    <a:pt x="13463" y="8497"/>
                    <a:pt x="13431" y="8217"/>
                  </a:cubicBezTo>
                  <a:cubicBezTo>
                    <a:pt x="13424" y="8178"/>
                    <a:pt x="13424" y="8146"/>
                    <a:pt x="13411" y="8120"/>
                  </a:cubicBezTo>
                  <a:close/>
                  <a:moveTo>
                    <a:pt x="6479" y="9785"/>
                  </a:moveTo>
                  <a:lnTo>
                    <a:pt x="6479" y="9798"/>
                  </a:lnTo>
                  <a:lnTo>
                    <a:pt x="6602" y="10194"/>
                  </a:lnTo>
                  <a:cubicBezTo>
                    <a:pt x="6622" y="10240"/>
                    <a:pt x="6661" y="10285"/>
                    <a:pt x="6726" y="10344"/>
                  </a:cubicBezTo>
                  <a:lnTo>
                    <a:pt x="6739" y="10350"/>
                  </a:lnTo>
                  <a:lnTo>
                    <a:pt x="6225" y="10409"/>
                  </a:lnTo>
                  <a:cubicBezTo>
                    <a:pt x="6283" y="10194"/>
                    <a:pt x="6368" y="9986"/>
                    <a:pt x="6479" y="9785"/>
                  </a:cubicBezTo>
                  <a:close/>
                  <a:moveTo>
                    <a:pt x="14914" y="8263"/>
                  </a:moveTo>
                  <a:cubicBezTo>
                    <a:pt x="14979" y="8276"/>
                    <a:pt x="15037" y="8289"/>
                    <a:pt x="15096" y="8308"/>
                  </a:cubicBezTo>
                  <a:cubicBezTo>
                    <a:pt x="15180" y="8334"/>
                    <a:pt x="15265" y="8367"/>
                    <a:pt x="15356" y="8412"/>
                  </a:cubicBezTo>
                  <a:lnTo>
                    <a:pt x="15356" y="8419"/>
                  </a:lnTo>
                  <a:cubicBezTo>
                    <a:pt x="15369" y="8451"/>
                    <a:pt x="15376" y="8510"/>
                    <a:pt x="15389" y="8595"/>
                  </a:cubicBezTo>
                  <a:cubicBezTo>
                    <a:pt x="15395" y="8673"/>
                    <a:pt x="15408" y="8731"/>
                    <a:pt x="15428" y="8770"/>
                  </a:cubicBezTo>
                  <a:cubicBezTo>
                    <a:pt x="15434" y="8803"/>
                    <a:pt x="15460" y="8848"/>
                    <a:pt x="15493" y="8913"/>
                  </a:cubicBezTo>
                  <a:cubicBezTo>
                    <a:pt x="15499" y="8946"/>
                    <a:pt x="15506" y="8978"/>
                    <a:pt x="15512" y="9004"/>
                  </a:cubicBezTo>
                  <a:cubicBezTo>
                    <a:pt x="15551" y="9290"/>
                    <a:pt x="15584" y="9492"/>
                    <a:pt x="15597" y="9616"/>
                  </a:cubicBezTo>
                  <a:lnTo>
                    <a:pt x="15675" y="10266"/>
                  </a:lnTo>
                  <a:cubicBezTo>
                    <a:pt x="15675" y="10318"/>
                    <a:pt x="15668" y="10363"/>
                    <a:pt x="15655" y="10389"/>
                  </a:cubicBezTo>
                  <a:cubicBezTo>
                    <a:pt x="15635" y="10429"/>
                    <a:pt x="15608" y="10446"/>
                    <a:pt x="15579" y="10446"/>
                  </a:cubicBezTo>
                  <a:cubicBezTo>
                    <a:pt x="15570" y="10446"/>
                    <a:pt x="15560" y="10445"/>
                    <a:pt x="15551" y="10442"/>
                  </a:cubicBezTo>
                  <a:cubicBezTo>
                    <a:pt x="15545" y="10435"/>
                    <a:pt x="15525" y="10422"/>
                    <a:pt x="15506" y="10396"/>
                  </a:cubicBezTo>
                  <a:cubicBezTo>
                    <a:pt x="15486" y="10383"/>
                    <a:pt x="15467" y="10363"/>
                    <a:pt x="15460" y="10350"/>
                  </a:cubicBezTo>
                  <a:cubicBezTo>
                    <a:pt x="15454" y="10331"/>
                    <a:pt x="15454" y="10305"/>
                    <a:pt x="15460" y="10259"/>
                  </a:cubicBezTo>
                  <a:cubicBezTo>
                    <a:pt x="15467" y="10220"/>
                    <a:pt x="15467" y="10194"/>
                    <a:pt x="15454" y="10175"/>
                  </a:cubicBezTo>
                  <a:cubicBezTo>
                    <a:pt x="15447" y="10162"/>
                    <a:pt x="15434" y="10155"/>
                    <a:pt x="15428" y="10155"/>
                  </a:cubicBezTo>
                  <a:cubicBezTo>
                    <a:pt x="15408" y="10155"/>
                    <a:pt x="15395" y="10181"/>
                    <a:pt x="15395" y="10220"/>
                  </a:cubicBezTo>
                  <a:cubicBezTo>
                    <a:pt x="15395" y="10227"/>
                    <a:pt x="15395" y="10246"/>
                    <a:pt x="15389" y="10279"/>
                  </a:cubicBezTo>
                  <a:cubicBezTo>
                    <a:pt x="15382" y="10298"/>
                    <a:pt x="15376" y="10318"/>
                    <a:pt x="15382" y="10337"/>
                  </a:cubicBezTo>
                  <a:cubicBezTo>
                    <a:pt x="15382" y="10363"/>
                    <a:pt x="15389" y="10389"/>
                    <a:pt x="15415" y="10422"/>
                  </a:cubicBezTo>
                  <a:cubicBezTo>
                    <a:pt x="15447" y="10474"/>
                    <a:pt x="15493" y="10507"/>
                    <a:pt x="15545" y="10513"/>
                  </a:cubicBezTo>
                  <a:cubicBezTo>
                    <a:pt x="15561" y="10518"/>
                    <a:pt x="15577" y="10520"/>
                    <a:pt x="15592" y="10520"/>
                  </a:cubicBezTo>
                  <a:cubicBezTo>
                    <a:pt x="15638" y="10520"/>
                    <a:pt x="15678" y="10498"/>
                    <a:pt x="15707" y="10455"/>
                  </a:cubicBezTo>
                  <a:cubicBezTo>
                    <a:pt x="15740" y="10415"/>
                    <a:pt x="15746" y="10350"/>
                    <a:pt x="15746" y="10259"/>
                  </a:cubicBezTo>
                  <a:cubicBezTo>
                    <a:pt x="15740" y="10168"/>
                    <a:pt x="15714" y="9993"/>
                    <a:pt x="15675" y="9733"/>
                  </a:cubicBezTo>
                  <a:cubicBezTo>
                    <a:pt x="15616" y="9407"/>
                    <a:pt x="15577" y="9219"/>
                    <a:pt x="15571" y="9167"/>
                  </a:cubicBezTo>
                  <a:cubicBezTo>
                    <a:pt x="15551" y="9063"/>
                    <a:pt x="15519" y="8926"/>
                    <a:pt x="15473" y="8751"/>
                  </a:cubicBezTo>
                  <a:cubicBezTo>
                    <a:pt x="15447" y="8666"/>
                    <a:pt x="15441" y="8614"/>
                    <a:pt x="15434" y="8595"/>
                  </a:cubicBezTo>
                  <a:cubicBezTo>
                    <a:pt x="15434" y="8529"/>
                    <a:pt x="15428" y="8484"/>
                    <a:pt x="15421" y="8445"/>
                  </a:cubicBezTo>
                  <a:lnTo>
                    <a:pt x="15421" y="8445"/>
                  </a:lnTo>
                  <a:cubicBezTo>
                    <a:pt x="15454" y="8464"/>
                    <a:pt x="15486" y="8484"/>
                    <a:pt x="15525" y="8503"/>
                  </a:cubicBezTo>
                  <a:cubicBezTo>
                    <a:pt x="15525" y="8516"/>
                    <a:pt x="15525" y="8523"/>
                    <a:pt x="15532" y="8529"/>
                  </a:cubicBezTo>
                  <a:cubicBezTo>
                    <a:pt x="15616" y="8744"/>
                    <a:pt x="15694" y="8965"/>
                    <a:pt x="15759" y="9199"/>
                  </a:cubicBezTo>
                  <a:cubicBezTo>
                    <a:pt x="15779" y="9271"/>
                    <a:pt x="15785" y="9323"/>
                    <a:pt x="15792" y="9349"/>
                  </a:cubicBezTo>
                  <a:cubicBezTo>
                    <a:pt x="15798" y="9394"/>
                    <a:pt x="15805" y="9459"/>
                    <a:pt x="15811" y="9557"/>
                  </a:cubicBezTo>
                  <a:cubicBezTo>
                    <a:pt x="15831" y="9850"/>
                    <a:pt x="15870" y="10194"/>
                    <a:pt x="15922" y="10585"/>
                  </a:cubicBezTo>
                  <a:cubicBezTo>
                    <a:pt x="15928" y="10617"/>
                    <a:pt x="15928" y="10643"/>
                    <a:pt x="15915" y="10650"/>
                  </a:cubicBezTo>
                  <a:cubicBezTo>
                    <a:pt x="15909" y="10669"/>
                    <a:pt x="15883" y="10676"/>
                    <a:pt x="15844" y="10676"/>
                  </a:cubicBezTo>
                  <a:lnTo>
                    <a:pt x="15629" y="10682"/>
                  </a:lnTo>
                  <a:cubicBezTo>
                    <a:pt x="15603" y="10682"/>
                    <a:pt x="15571" y="10676"/>
                    <a:pt x="15551" y="10676"/>
                  </a:cubicBezTo>
                  <a:cubicBezTo>
                    <a:pt x="15544" y="10668"/>
                    <a:pt x="15536" y="10665"/>
                    <a:pt x="15528" y="10665"/>
                  </a:cubicBezTo>
                  <a:cubicBezTo>
                    <a:pt x="15523" y="10665"/>
                    <a:pt x="15518" y="10666"/>
                    <a:pt x="15512" y="10669"/>
                  </a:cubicBezTo>
                  <a:cubicBezTo>
                    <a:pt x="15460" y="10663"/>
                    <a:pt x="15421" y="10656"/>
                    <a:pt x="15389" y="10637"/>
                  </a:cubicBezTo>
                  <a:cubicBezTo>
                    <a:pt x="15350" y="10611"/>
                    <a:pt x="15311" y="10572"/>
                    <a:pt x="15285" y="10520"/>
                  </a:cubicBezTo>
                  <a:cubicBezTo>
                    <a:pt x="15258" y="10481"/>
                    <a:pt x="15245" y="10428"/>
                    <a:pt x="15239" y="10383"/>
                  </a:cubicBezTo>
                  <a:cubicBezTo>
                    <a:pt x="15232" y="10344"/>
                    <a:pt x="15226" y="10285"/>
                    <a:pt x="15226" y="10207"/>
                  </a:cubicBezTo>
                  <a:lnTo>
                    <a:pt x="15200" y="9817"/>
                  </a:lnTo>
                  <a:cubicBezTo>
                    <a:pt x="15193" y="9616"/>
                    <a:pt x="15180" y="9466"/>
                    <a:pt x="15167" y="9368"/>
                  </a:cubicBezTo>
                  <a:cubicBezTo>
                    <a:pt x="15148" y="9193"/>
                    <a:pt x="15109" y="8998"/>
                    <a:pt x="15057" y="8783"/>
                  </a:cubicBezTo>
                  <a:cubicBezTo>
                    <a:pt x="15031" y="8679"/>
                    <a:pt x="14985" y="8503"/>
                    <a:pt x="14914" y="8263"/>
                  </a:cubicBezTo>
                  <a:close/>
                  <a:moveTo>
                    <a:pt x="12520" y="8237"/>
                  </a:moveTo>
                  <a:lnTo>
                    <a:pt x="12520" y="8243"/>
                  </a:lnTo>
                  <a:cubicBezTo>
                    <a:pt x="12527" y="8295"/>
                    <a:pt x="12527" y="8347"/>
                    <a:pt x="12527" y="8419"/>
                  </a:cubicBezTo>
                  <a:cubicBezTo>
                    <a:pt x="12520" y="8673"/>
                    <a:pt x="12475" y="9017"/>
                    <a:pt x="12384" y="9466"/>
                  </a:cubicBezTo>
                  <a:lnTo>
                    <a:pt x="12267" y="10097"/>
                  </a:lnTo>
                  <a:cubicBezTo>
                    <a:pt x="12221" y="10324"/>
                    <a:pt x="12182" y="10487"/>
                    <a:pt x="12143" y="10578"/>
                  </a:cubicBezTo>
                  <a:cubicBezTo>
                    <a:pt x="12130" y="10611"/>
                    <a:pt x="12117" y="10637"/>
                    <a:pt x="12111" y="10650"/>
                  </a:cubicBezTo>
                  <a:cubicBezTo>
                    <a:pt x="12091" y="10669"/>
                    <a:pt x="12065" y="10689"/>
                    <a:pt x="12020" y="10715"/>
                  </a:cubicBezTo>
                  <a:cubicBezTo>
                    <a:pt x="11942" y="10754"/>
                    <a:pt x="11890" y="10780"/>
                    <a:pt x="11851" y="10786"/>
                  </a:cubicBezTo>
                  <a:cubicBezTo>
                    <a:pt x="11834" y="10789"/>
                    <a:pt x="11814" y="10790"/>
                    <a:pt x="11788" y="10790"/>
                  </a:cubicBezTo>
                  <a:cubicBezTo>
                    <a:pt x="11752" y="10790"/>
                    <a:pt x="11706" y="10787"/>
                    <a:pt x="11649" y="10780"/>
                  </a:cubicBezTo>
                  <a:cubicBezTo>
                    <a:pt x="11623" y="10773"/>
                    <a:pt x="11610" y="10767"/>
                    <a:pt x="11603" y="10760"/>
                  </a:cubicBezTo>
                  <a:cubicBezTo>
                    <a:pt x="11597" y="10754"/>
                    <a:pt x="11597" y="10741"/>
                    <a:pt x="11590" y="10715"/>
                  </a:cubicBezTo>
                  <a:cubicBezTo>
                    <a:pt x="11571" y="10546"/>
                    <a:pt x="11590" y="10344"/>
                    <a:pt x="11636" y="10116"/>
                  </a:cubicBezTo>
                  <a:cubicBezTo>
                    <a:pt x="11708" y="9850"/>
                    <a:pt x="11753" y="9648"/>
                    <a:pt x="11786" y="9518"/>
                  </a:cubicBezTo>
                  <a:cubicBezTo>
                    <a:pt x="11831" y="9303"/>
                    <a:pt x="11864" y="9115"/>
                    <a:pt x="11877" y="8952"/>
                  </a:cubicBezTo>
                  <a:cubicBezTo>
                    <a:pt x="11903" y="8751"/>
                    <a:pt x="11896" y="8588"/>
                    <a:pt x="11864" y="8451"/>
                  </a:cubicBezTo>
                  <a:cubicBezTo>
                    <a:pt x="11961" y="8412"/>
                    <a:pt x="12059" y="8373"/>
                    <a:pt x="12156" y="8334"/>
                  </a:cubicBezTo>
                  <a:cubicBezTo>
                    <a:pt x="12234" y="8315"/>
                    <a:pt x="12312" y="8289"/>
                    <a:pt x="12390" y="8269"/>
                  </a:cubicBezTo>
                  <a:cubicBezTo>
                    <a:pt x="12390" y="8282"/>
                    <a:pt x="12390" y="8289"/>
                    <a:pt x="12390" y="8302"/>
                  </a:cubicBezTo>
                  <a:cubicBezTo>
                    <a:pt x="12423" y="8542"/>
                    <a:pt x="12410" y="8816"/>
                    <a:pt x="12351" y="9115"/>
                  </a:cubicBezTo>
                  <a:cubicBezTo>
                    <a:pt x="12325" y="9297"/>
                    <a:pt x="12260" y="9564"/>
                    <a:pt x="12163" y="9921"/>
                  </a:cubicBezTo>
                  <a:lnTo>
                    <a:pt x="12065" y="10279"/>
                  </a:lnTo>
                  <a:cubicBezTo>
                    <a:pt x="12046" y="10357"/>
                    <a:pt x="12020" y="10422"/>
                    <a:pt x="11994" y="10468"/>
                  </a:cubicBezTo>
                  <a:cubicBezTo>
                    <a:pt x="11948" y="10533"/>
                    <a:pt x="11896" y="10572"/>
                    <a:pt x="11825" y="10578"/>
                  </a:cubicBezTo>
                  <a:cubicBezTo>
                    <a:pt x="11799" y="10578"/>
                    <a:pt x="11779" y="10572"/>
                    <a:pt x="11766" y="10559"/>
                  </a:cubicBezTo>
                  <a:cubicBezTo>
                    <a:pt x="11760" y="10552"/>
                    <a:pt x="11747" y="10533"/>
                    <a:pt x="11747" y="10513"/>
                  </a:cubicBezTo>
                  <a:cubicBezTo>
                    <a:pt x="11734" y="10455"/>
                    <a:pt x="11740" y="10389"/>
                    <a:pt x="11766" y="10311"/>
                  </a:cubicBezTo>
                  <a:cubicBezTo>
                    <a:pt x="11799" y="10220"/>
                    <a:pt x="11825" y="10155"/>
                    <a:pt x="11838" y="10116"/>
                  </a:cubicBezTo>
                  <a:cubicBezTo>
                    <a:pt x="11864" y="10038"/>
                    <a:pt x="11883" y="9947"/>
                    <a:pt x="11903" y="9850"/>
                  </a:cubicBezTo>
                  <a:lnTo>
                    <a:pt x="11948" y="9596"/>
                  </a:lnTo>
                  <a:cubicBezTo>
                    <a:pt x="11955" y="9583"/>
                    <a:pt x="11955" y="9570"/>
                    <a:pt x="11948" y="9557"/>
                  </a:cubicBezTo>
                  <a:cubicBezTo>
                    <a:pt x="11948" y="9548"/>
                    <a:pt x="11941" y="9541"/>
                    <a:pt x="11935" y="9541"/>
                  </a:cubicBezTo>
                  <a:cubicBezTo>
                    <a:pt x="11933" y="9541"/>
                    <a:pt x="11930" y="9542"/>
                    <a:pt x="11929" y="9544"/>
                  </a:cubicBezTo>
                  <a:cubicBezTo>
                    <a:pt x="11916" y="9544"/>
                    <a:pt x="11909" y="9557"/>
                    <a:pt x="11903" y="9577"/>
                  </a:cubicBezTo>
                  <a:lnTo>
                    <a:pt x="11857" y="9811"/>
                  </a:lnTo>
                  <a:cubicBezTo>
                    <a:pt x="11838" y="9902"/>
                    <a:pt x="11818" y="9967"/>
                    <a:pt x="11805" y="10012"/>
                  </a:cubicBezTo>
                  <a:cubicBezTo>
                    <a:pt x="11786" y="10071"/>
                    <a:pt x="11760" y="10155"/>
                    <a:pt x="11714" y="10272"/>
                  </a:cubicBezTo>
                  <a:cubicBezTo>
                    <a:pt x="11675" y="10376"/>
                    <a:pt x="11668" y="10461"/>
                    <a:pt x="11681" y="10539"/>
                  </a:cubicBezTo>
                  <a:cubicBezTo>
                    <a:pt x="11688" y="10585"/>
                    <a:pt x="11708" y="10617"/>
                    <a:pt x="11734" y="10630"/>
                  </a:cubicBezTo>
                  <a:cubicBezTo>
                    <a:pt x="11753" y="10643"/>
                    <a:pt x="11779" y="10643"/>
                    <a:pt x="11818" y="10643"/>
                  </a:cubicBezTo>
                  <a:cubicBezTo>
                    <a:pt x="11870" y="10637"/>
                    <a:pt x="11909" y="10624"/>
                    <a:pt x="11942" y="10611"/>
                  </a:cubicBezTo>
                  <a:cubicBezTo>
                    <a:pt x="12020" y="10572"/>
                    <a:pt x="12072" y="10474"/>
                    <a:pt x="12111" y="10324"/>
                  </a:cubicBezTo>
                  <a:lnTo>
                    <a:pt x="12384" y="9277"/>
                  </a:lnTo>
                  <a:cubicBezTo>
                    <a:pt x="12455" y="8946"/>
                    <a:pt x="12475" y="8614"/>
                    <a:pt x="12442" y="8276"/>
                  </a:cubicBezTo>
                  <a:cubicBezTo>
                    <a:pt x="12436" y="8269"/>
                    <a:pt x="12436" y="8263"/>
                    <a:pt x="12436" y="8256"/>
                  </a:cubicBezTo>
                  <a:cubicBezTo>
                    <a:pt x="12462" y="8250"/>
                    <a:pt x="12494" y="8243"/>
                    <a:pt x="12520" y="8237"/>
                  </a:cubicBezTo>
                  <a:close/>
                  <a:moveTo>
                    <a:pt x="7591" y="8009"/>
                  </a:moveTo>
                  <a:lnTo>
                    <a:pt x="7591" y="8009"/>
                  </a:lnTo>
                  <a:cubicBezTo>
                    <a:pt x="7051" y="8347"/>
                    <a:pt x="6557" y="8744"/>
                    <a:pt x="6114" y="9199"/>
                  </a:cubicBezTo>
                  <a:cubicBezTo>
                    <a:pt x="5659" y="9674"/>
                    <a:pt x="5275" y="10194"/>
                    <a:pt x="4970" y="10760"/>
                  </a:cubicBezTo>
                  <a:cubicBezTo>
                    <a:pt x="4957" y="10786"/>
                    <a:pt x="4944" y="10799"/>
                    <a:pt x="4924" y="10806"/>
                  </a:cubicBezTo>
                  <a:cubicBezTo>
                    <a:pt x="4911" y="10806"/>
                    <a:pt x="4898" y="10799"/>
                    <a:pt x="4872" y="10786"/>
                  </a:cubicBezTo>
                  <a:cubicBezTo>
                    <a:pt x="4716" y="10695"/>
                    <a:pt x="4541" y="10637"/>
                    <a:pt x="4358" y="10617"/>
                  </a:cubicBezTo>
                  <a:cubicBezTo>
                    <a:pt x="4286" y="10607"/>
                    <a:pt x="4214" y="10602"/>
                    <a:pt x="4143" y="10602"/>
                  </a:cubicBezTo>
                  <a:cubicBezTo>
                    <a:pt x="4030" y="10602"/>
                    <a:pt x="3920" y="10615"/>
                    <a:pt x="3812" y="10643"/>
                  </a:cubicBezTo>
                  <a:cubicBezTo>
                    <a:pt x="3741" y="10663"/>
                    <a:pt x="3682" y="10682"/>
                    <a:pt x="3630" y="10708"/>
                  </a:cubicBezTo>
                  <a:cubicBezTo>
                    <a:pt x="3650" y="10630"/>
                    <a:pt x="3682" y="10539"/>
                    <a:pt x="3741" y="10448"/>
                  </a:cubicBezTo>
                  <a:cubicBezTo>
                    <a:pt x="3929" y="10097"/>
                    <a:pt x="4124" y="9824"/>
                    <a:pt x="4319" y="9629"/>
                  </a:cubicBezTo>
                  <a:cubicBezTo>
                    <a:pt x="4384" y="9564"/>
                    <a:pt x="4482" y="9479"/>
                    <a:pt x="4599" y="9388"/>
                  </a:cubicBezTo>
                  <a:lnTo>
                    <a:pt x="5009" y="9394"/>
                  </a:lnTo>
                  <a:lnTo>
                    <a:pt x="5614" y="9531"/>
                  </a:lnTo>
                  <a:cubicBezTo>
                    <a:pt x="5633" y="9536"/>
                    <a:pt x="5652" y="9538"/>
                    <a:pt x="5669" y="9538"/>
                  </a:cubicBezTo>
                  <a:cubicBezTo>
                    <a:pt x="5697" y="9538"/>
                    <a:pt x="5719" y="9533"/>
                    <a:pt x="5731" y="9525"/>
                  </a:cubicBezTo>
                  <a:cubicBezTo>
                    <a:pt x="5750" y="9512"/>
                    <a:pt x="5770" y="9492"/>
                    <a:pt x="5789" y="9466"/>
                  </a:cubicBezTo>
                  <a:cubicBezTo>
                    <a:pt x="5802" y="9453"/>
                    <a:pt x="5822" y="9433"/>
                    <a:pt x="5848" y="9407"/>
                  </a:cubicBezTo>
                  <a:cubicBezTo>
                    <a:pt x="5867" y="9381"/>
                    <a:pt x="5880" y="9362"/>
                    <a:pt x="5887" y="9336"/>
                  </a:cubicBezTo>
                  <a:cubicBezTo>
                    <a:pt x="5893" y="9310"/>
                    <a:pt x="5880" y="9284"/>
                    <a:pt x="5854" y="9251"/>
                  </a:cubicBezTo>
                  <a:cubicBezTo>
                    <a:pt x="5835" y="9232"/>
                    <a:pt x="5809" y="9212"/>
                    <a:pt x="5776" y="9206"/>
                  </a:cubicBezTo>
                  <a:lnTo>
                    <a:pt x="5679" y="9180"/>
                  </a:lnTo>
                  <a:cubicBezTo>
                    <a:pt x="5633" y="9160"/>
                    <a:pt x="5601" y="9147"/>
                    <a:pt x="5575" y="9141"/>
                  </a:cubicBezTo>
                  <a:cubicBezTo>
                    <a:pt x="5549" y="9134"/>
                    <a:pt x="5510" y="9128"/>
                    <a:pt x="5451" y="9115"/>
                  </a:cubicBezTo>
                  <a:cubicBezTo>
                    <a:pt x="5392" y="9115"/>
                    <a:pt x="5347" y="9108"/>
                    <a:pt x="5321" y="9095"/>
                  </a:cubicBezTo>
                  <a:cubicBezTo>
                    <a:pt x="5256" y="9069"/>
                    <a:pt x="5210" y="9050"/>
                    <a:pt x="5178" y="9043"/>
                  </a:cubicBezTo>
                  <a:cubicBezTo>
                    <a:pt x="5145" y="9037"/>
                    <a:pt x="5119" y="9030"/>
                    <a:pt x="5100" y="9024"/>
                  </a:cubicBezTo>
                  <a:cubicBezTo>
                    <a:pt x="5419" y="8803"/>
                    <a:pt x="5711" y="8627"/>
                    <a:pt x="5971" y="8484"/>
                  </a:cubicBezTo>
                  <a:cubicBezTo>
                    <a:pt x="5971" y="8490"/>
                    <a:pt x="5978" y="8490"/>
                    <a:pt x="5984" y="8497"/>
                  </a:cubicBezTo>
                  <a:cubicBezTo>
                    <a:pt x="6043" y="8510"/>
                    <a:pt x="6127" y="8523"/>
                    <a:pt x="6244" y="8542"/>
                  </a:cubicBezTo>
                  <a:cubicBezTo>
                    <a:pt x="6257" y="8542"/>
                    <a:pt x="6303" y="8555"/>
                    <a:pt x="6368" y="8575"/>
                  </a:cubicBezTo>
                  <a:cubicBezTo>
                    <a:pt x="6420" y="8595"/>
                    <a:pt x="6459" y="8601"/>
                    <a:pt x="6492" y="8608"/>
                  </a:cubicBezTo>
                  <a:cubicBezTo>
                    <a:pt x="6504" y="8609"/>
                    <a:pt x="6516" y="8610"/>
                    <a:pt x="6527" y="8610"/>
                  </a:cubicBezTo>
                  <a:cubicBezTo>
                    <a:pt x="6559" y="8610"/>
                    <a:pt x="6588" y="8604"/>
                    <a:pt x="6622" y="8595"/>
                  </a:cubicBezTo>
                  <a:cubicBezTo>
                    <a:pt x="6667" y="8581"/>
                    <a:pt x="6700" y="8555"/>
                    <a:pt x="6719" y="8516"/>
                  </a:cubicBezTo>
                  <a:cubicBezTo>
                    <a:pt x="6732" y="8497"/>
                    <a:pt x="6739" y="8471"/>
                    <a:pt x="6739" y="8438"/>
                  </a:cubicBezTo>
                  <a:cubicBezTo>
                    <a:pt x="6739" y="8412"/>
                    <a:pt x="6732" y="8393"/>
                    <a:pt x="6726" y="8380"/>
                  </a:cubicBezTo>
                  <a:cubicBezTo>
                    <a:pt x="6713" y="8367"/>
                    <a:pt x="6687" y="8347"/>
                    <a:pt x="6654" y="8334"/>
                  </a:cubicBezTo>
                  <a:lnTo>
                    <a:pt x="6472" y="8250"/>
                  </a:lnTo>
                  <a:cubicBezTo>
                    <a:pt x="6856" y="8100"/>
                    <a:pt x="7233" y="8022"/>
                    <a:pt x="7591" y="8009"/>
                  </a:cubicBezTo>
                  <a:close/>
                  <a:moveTo>
                    <a:pt x="13659" y="8120"/>
                  </a:moveTo>
                  <a:cubicBezTo>
                    <a:pt x="13730" y="8120"/>
                    <a:pt x="13795" y="8126"/>
                    <a:pt x="13873" y="8126"/>
                  </a:cubicBezTo>
                  <a:cubicBezTo>
                    <a:pt x="13880" y="8165"/>
                    <a:pt x="13886" y="8204"/>
                    <a:pt x="13893" y="8250"/>
                  </a:cubicBezTo>
                  <a:cubicBezTo>
                    <a:pt x="13893" y="8289"/>
                    <a:pt x="13893" y="8341"/>
                    <a:pt x="13893" y="8412"/>
                  </a:cubicBezTo>
                  <a:cubicBezTo>
                    <a:pt x="13899" y="8503"/>
                    <a:pt x="13919" y="8647"/>
                    <a:pt x="13958" y="8835"/>
                  </a:cubicBezTo>
                  <a:cubicBezTo>
                    <a:pt x="14003" y="9017"/>
                    <a:pt x="14023" y="9160"/>
                    <a:pt x="14023" y="9258"/>
                  </a:cubicBezTo>
                  <a:cubicBezTo>
                    <a:pt x="14023" y="9316"/>
                    <a:pt x="14023" y="9401"/>
                    <a:pt x="14010" y="9518"/>
                  </a:cubicBezTo>
                  <a:cubicBezTo>
                    <a:pt x="13997" y="9681"/>
                    <a:pt x="13990" y="9869"/>
                    <a:pt x="13990" y="10077"/>
                  </a:cubicBezTo>
                  <a:cubicBezTo>
                    <a:pt x="13990" y="10142"/>
                    <a:pt x="13990" y="10194"/>
                    <a:pt x="14003" y="10214"/>
                  </a:cubicBezTo>
                  <a:cubicBezTo>
                    <a:pt x="14036" y="10285"/>
                    <a:pt x="14101" y="10324"/>
                    <a:pt x="14198" y="10324"/>
                  </a:cubicBezTo>
                  <a:cubicBezTo>
                    <a:pt x="14220" y="10327"/>
                    <a:pt x="14246" y="10329"/>
                    <a:pt x="14276" y="10329"/>
                  </a:cubicBezTo>
                  <a:cubicBezTo>
                    <a:pt x="14318" y="10329"/>
                    <a:pt x="14369" y="10326"/>
                    <a:pt x="14426" y="10318"/>
                  </a:cubicBezTo>
                  <a:cubicBezTo>
                    <a:pt x="14472" y="10318"/>
                    <a:pt x="14537" y="10324"/>
                    <a:pt x="14621" y="10324"/>
                  </a:cubicBezTo>
                  <a:cubicBezTo>
                    <a:pt x="14680" y="10324"/>
                    <a:pt x="14725" y="10318"/>
                    <a:pt x="14764" y="10311"/>
                  </a:cubicBezTo>
                  <a:cubicBezTo>
                    <a:pt x="14803" y="10298"/>
                    <a:pt x="14829" y="10285"/>
                    <a:pt x="14842" y="10272"/>
                  </a:cubicBezTo>
                  <a:cubicBezTo>
                    <a:pt x="14855" y="10253"/>
                    <a:pt x="14868" y="10220"/>
                    <a:pt x="14868" y="10168"/>
                  </a:cubicBezTo>
                  <a:cubicBezTo>
                    <a:pt x="14881" y="9967"/>
                    <a:pt x="14888" y="9726"/>
                    <a:pt x="14881" y="9446"/>
                  </a:cubicBezTo>
                  <a:cubicBezTo>
                    <a:pt x="14875" y="9043"/>
                    <a:pt x="14842" y="8731"/>
                    <a:pt x="14797" y="8497"/>
                  </a:cubicBezTo>
                  <a:lnTo>
                    <a:pt x="14732" y="8224"/>
                  </a:lnTo>
                  <a:lnTo>
                    <a:pt x="14732" y="8224"/>
                  </a:lnTo>
                  <a:cubicBezTo>
                    <a:pt x="14777" y="8230"/>
                    <a:pt x="14816" y="8237"/>
                    <a:pt x="14855" y="8250"/>
                  </a:cubicBezTo>
                  <a:cubicBezTo>
                    <a:pt x="14855" y="8269"/>
                    <a:pt x="14855" y="8289"/>
                    <a:pt x="14862" y="8308"/>
                  </a:cubicBezTo>
                  <a:cubicBezTo>
                    <a:pt x="14868" y="8354"/>
                    <a:pt x="14907" y="8529"/>
                    <a:pt x="14985" y="8848"/>
                  </a:cubicBezTo>
                  <a:cubicBezTo>
                    <a:pt x="15037" y="9069"/>
                    <a:pt x="15070" y="9251"/>
                    <a:pt x="15089" y="9394"/>
                  </a:cubicBezTo>
                  <a:lnTo>
                    <a:pt x="15135" y="10259"/>
                  </a:lnTo>
                  <a:cubicBezTo>
                    <a:pt x="15141" y="10344"/>
                    <a:pt x="15148" y="10396"/>
                    <a:pt x="15154" y="10415"/>
                  </a:cubicBezTo>
                  <a:cubicBezTo>
                    <a:pt x="15141" y="10415"/>
                    <a:pt x="15135" y="10422"/>
                    <a:pt x="15135" y="10435"/>
                  </a:cubicBezTo>
                  <a:cubicBezTo>
                    <a:pt x="15128" y="10442"/>
                    <a:pt x="15128" y="10455"/>
                    <a:pt x="15128" y="10468"/>
                  </a:cubicBezTo>
                  <a:cubicBezTo>
                    <a:pt x="15128" y="10507"/>
                    <a:pt x="15122" y="10546"/>
                    <a:pt x="15109" y="10578"/>
                  </a:cubicBezTo>
                  <a:cubicBezTo>
                    <a:pt x="15063" y="10546"/>
                    <a:pt x="15011" y="10513"/>
                    <a:pt x="14946" y="10487"/>
                  </a:cubicBezTo>
                  <a:cubicBezTo>
                    <a:pt x="14803" y="10422"/>
                    <a:pt x="14621" y="10389"/>
                    <a:pt x="14394" y="10376"/>
                  </a:cubicBezTo>
                  <a:cubicBezTo>
                    <a:pt x="14361" y="10375"/>
                    <a:pt x="14328" y="10374"/>
                    <a:pt x="14295" y="10374"/>
                  </a:cubicBezTo>
                  <a:cubicBezTo>
                    <a:pt x="14029" y="10374"/>
                    <a:pt x="13717" y="10419"/>
                    <a:pt x="13359" y="10500"/>
                  </a:cubicBezTo>
                  <a:cubicBezTo>
                    <a:pt x="12885" y="10611"/>
                    <a:pt x="12423" y="10767"/>
                    <a:pt x="11981" y="10968"/>
                  </a:cubicBezTo>
                  <a:lnTo>
                    <a:pt x="11981" y="10962"/>
                  </a:lnTo>
                  <a:cubicBezTo>
                    <a:pt x="11987" y="10923"/>
                    <a:pt x="11987" y="10897"/>
                    <a:pt x="11987" y="10890"/>
                  </a:cubicBezTo>
                  <a:cubicBezTo>
                    <a:pt x="11987" y="10877"/>
                    <a:pt x="11981" y="10858"/>
                    <a:pt x="11974" y="10845"/>
                  </a:cubicBezTo>
                  <a:cubicBezTo>
                    <a:pt x="11994" y="10832"/>
                    <a:pt x="12020" y="10819"/>
                    <a:pt x="12052" y="10793"/>
                  </a:cubicBezTo>
                  <a:cubicBezTo>
                    <a:pt x="12098" y="10773"/>
                    <a:pt x="12130" y="10754"/>
                    <a:pt x="12143" y="10741"/>
                  </a:cubicBezTo>
                  <a:cubicBezTo>
                    <a:pt x="12176" y="10715"/>
                    <a:pt x="12208" y="10669"/>
                    <a:pt x="12234" y="10611"/>
                  </a:cubicBezTo>
                  <a:cubicBezTo>
                    <a:pt x="12267" y="10526"/>
                    <a:pt x="12293" y="10415"/>
                    <a:pt x="12319" y="10266"/>
                  </a:cubicBezTo>
                  <a:lnTo>
                    <a:pt x="12501" y="9355"/>
                  </a:lnTo>
                  <a:cubicBezTo>
                    <a:pt x="12553" y="9108"/>
                    <a:pt x="12586" y="8900"/>
                    <a:pt x="12599" y="8738"/>
                  </a:cubicBezTo>
                  <a:cubicBezTo>
                    <a:pt x="12605" y="8686"/>
                    <a:pt x="12612" y="8614"/>
                    <a:pt x="12618" y="8510"/>
                  </a:cubicBezTo>
                  <a:lnTo>
                    <a:pt x="12638" y="8224"/>
                  </a:lnTo>
                  <a:lnTo>
                    <a:pt x="12638" y="8211"/>
                  </a:lnTo>
                  <a:cubicBezTo>
                    <a:pt x="12690" y="8198"/>
                    <a:pt x="12735" y="8191"/>
                    <a:pt x="12787" y="8185"/>
                  </a:cubicBezTo>
                  <a:lnTo>
                    <a:pt x="12787" y="8185"/>
                  </a:lnTo>
                  <a:cubicBezTo>
                    <a:pt x="12781" y="8198"/>
                    <a:pt x="12781" y="8217"/>
                    <a:pt x="12787" y="8243"/>
                  </a:cubicBezTo>
                  <a:cubicBezTo>
                    <a:pt x="12807" y="8354"/>
                    <a:pt x="12813" y="8458"/>
                    <a:pt x="12813" y="8555"/>
                  </a:cubicBezTo>
                  <a:cubicBezTo>
                    <a:pt x="12813" y="8614"/>
                    <a:pt x="12813" y="8712"/>
                    <a:pt x="12807" y="8842"/>
                  </a:cubicBezTo>
                  <a:cubicBezTo>
                    <a:pt x="12813" y="8900"/>
                    <a:pt x="12826" y="8991"/>
                    <a:pt x="12846" y="9108"/>
                  </a:cubicBezTo>
                  <a:cubicBezTo>
                    <a:pt x="12852" y="9199"/>
                    <a:pt x="12852" y="9329"/>
                    <a:pt x="12839" y="9512"/>
                  </a:cubicBezTo>
                  <a:cubicBezTo>
                    <a:pt x="12826" y="9726"/>
                    <a:pt x="12813" y="9889"/>
                    <a:pt x="12800" y="9999"/>
                  </a:cubicBezTo>
                  <a:cubicBezTo>
                    <a:pt x="12787" y="10136"/>
                    <a:pt x="12781" y="10227"/>
                    <a:pt x="12781" y="10259"/>
                  </a:cubicBezTo>
                  <a:cubicBezTo>
                    <a:pt x="12781" y="10305"/>
                    <a:pt x="12787" y="10337"/>
                    <a:pt x="12800" y="10357"/>
                  </a:cubicBezTo>
                  <a:cubicBezTo>
                    <a:pt x="12820" y="10389"/>
                    <a:pt x="12865" y="10415"/>
                    <a:pt x="12930" y="10428"/>
                  </a:cubicBezTo>
                  <a:cubicBezTo>
                    <a:pt x="13003" y="10443"/>
                    <a:pt x="13075" y="10450"/>
                    <a:pt x="13145" y="10450"/>
                  </a:cubicBezTo>
                  <a:cubicBezTo>
                    <a:pt x="13231" y="10450"/>
                    <a:pt x="13313" y="10440"/>
                    <a:pt x="13392" y="10422"/>
                  </a:cubicBezTo>
                  <a:cubicBezTo>
                    <a:pt x="13490" y="10402"/>
                    <a:pt x="13555" y="10363"/>
                    <a:pt x="13594" y="10318"/>
                  </a:cubicBezTo>
                  <a:cubicBezTo>
                    <a:pt x="13633" y="10272"/>
                    <a:pt x="13652" y="10207"/>
                    <a:pt x="13672" y="10103"/>
                  </a:cubicBezTo>
                  <a:cubicBezTo>
                    <a:pt x="13691" y="9921"/>
                    <a:pt x="13717" y="9642"/>
                    <a:pt x="13737" y="9277"/>
                  </a:cubicBezTo>
                  <a:cubicBezTo>
                    <a:pt x="13743" y="9173"/>
                    <a:pt x="13743" y="9069"/>
                    <a:pt x="13743" y="8965"/>
                  </a:cubicBezTo>
                  <a:cubicBezTo>
                    <a:pt x="13743" y="8796"/>
                    <a:pt x="13730" y="8614"/>
                    <a:pt x="13698" y="8432"/>
                  </a:cubicBezTo>
                  <a:cubicBezTo>
                    <a:pt x="13672" y="8256"/>
                    <a:pt x="13659" y="8165"/>
                    <a:pt x="13659" y="8139"/>
                  </a:cubicBezTo>
                  <a:lnTo>
                    <a:pt x="13659" y="8120"/>
                  </a:lnTo>
                  <a:close/>
                  <a:moveTo>
                    <a:pt x="10374" y="9876"/>
                  </a:moveTo>
                  <a:lnTo>
                    <a:pt x="10374" y="9876"/>
                  </a:lnTo>
                  <a:cubicBezTo>
                    <a:pt x="10335" y="9902"/>
                    <a:pt x="10270" y="9954"/>
                    <a:pt x="10199" y="10038"/>
                  </a:cubicBezTo>
                  <a:cubicBezTo>
                    <a:pt x="10127" y="10110"/>
                    <a:pt x="10062" y="10162"/>
                    <a:pt x="10017" y="10188"/>
                  </a:cubicBezTo>
                  <a:cubicBezTo>
                    <a:pt x="9991" y="10194"/>
                    <a:pt x="9978" y="10207"/>
                    <a:pt x="9971" y="10214"/>
                  </a:cubicBezTo>
                  <a:cubicBezTo>
                    <a:pt x="9958" y="10233"/>
                    <a:pt x="9958" y="10253"/>
                    <a:pt x="9971" y="10259"/>
                  </a:cubicBezTo>
                  <a:cubicBezTo>
                    <a:pt x="9978" y="10272"/>
                    <a:pt x="9991" y="10272"/>
                    <a:pt x="10010" y="10272"/>
                  </a:cubicBezTo>
                  <a:lnTo>
                    <a:pt x="10186" y="10272"/>
                  </a:lnTo>
                  <a:cubicBezTo>
                    <a:pt x="10251" y="10272"/>
                    <a:pt x="10309" y="10279"/>
                    <a:pt x="10355" y="10298"/>
                  </a:cubicBezTo>
                  <a:cubicBezTo>
                    <a:pt x="10394" y="10311"/>
                    <a:pt x="10426" y="10331"/>
                    <a:pt x="10459" y="10357"/>
                  </a:cubicBezTo>
                  <a:cubicBezTo>
                    <a:pt x="10524" y="10396"/>
                    <a:pt x="10576" y="10442"/>
                    <a:pt x="10621" y="10487"/>
                  </a:cubicBezTo>
                  <a:cubicBezTo>
                    <a:pt x="10634" y="10507"/>
                    <a:pt x="10654" y="10533"/>
                    <a:pt x="10680" y="10565"/>
                  </a:cubicBezTo>
                  <a:cubicBezTo>
                    <a:pt x="10686" y="10578"/>
                    <a:pt x="10686" y="10591"/>
                    <a:pt x="10680" y="10591"/>
                  </a:cubicBezTo>
                  <a:cubicBezTo>
                    <a:pt x="10621" y="10578"/>
                    <a:pt x="10524" y="10565"/>
                    <a:pt x="10400" y="10559"/>
                  </a:cubicBezTo>
                  <a:cubicBezTo>
                    <a:pt x="10270" y="10552"/>
                    <a:pt x="10173" y="10539"/>
                    <a:pt x="10114" y="10513"/>
                  </a:cubicBezTo>
                  <a:cubicBezTo>
                    <a:pt x="10082" y="10500"/>
                    <a:pt x="10062" y="10487"/>
                    <a:pt x="10056" y="10487"/>
                  </a:cubicBezTo>
                  <a:cubicBezTo>
                    <a:pt x="10049" y="10485"/>
                    <a:pt x="10043" y="10485"/>
                    <a:pt x="10037" y="10485"/>
                  </a:cubicBezTo>
                  <a:cubicBezTo>
                    <a:pt x="10020" y="10485"/>
                    <a:pt x="10007" y="10492"/>
                    <a:pt x="9997" y="10507"/>
                  </a:cubicBezTo>
                  <a:cubicBezTo>
                    <a:pt x="9984" y="10526"/>
                    <a:pt x="9984" y="10546"/>
                    <a:pt x="9997" y="10565"/>
                  </a:cubicBezTo>
                  <a:cubicBezTo>
                    <a:pt x="10017" y="10578"/>
                    <a:pt x="10036" y="10585"/>
                    <a:pt x="10056" y="10585"/>
                  </a:cubicBezTo>
                  <a:lnTo>
                    <a:pt x="10147" y="10734"/>
                  </a:lnTo>
                  <a:lnTo>
                    <a:pt x="10205" y="10799"/>
                  </a:lnTo>
                  <a:cubicBezTo>
                    <a:pt x="10218" y="10812"/>
                    <a:pt x="10225" y="10838"/>
                    <a:pt x="10238" y="10877"/>
                  </a:cubicBezTo>
                  <a:lnTo>
                    <a:pt x="10251" y="10955"/>
                  </a:lnTo>
                  <a:cubicBezTo>
                    <a:pt x="10108" y="10916"/>
                    <a:pt x="9997" y="10832"/>
                    <a:pt x="9932" y="10689"/>
                  </a:cubicBezTo>
                  <a:cubicBezTo>
                    <a:pt x="9921" y="10655"/>
                    <a:pt x="9904" y="10635"/>
                    <a:pt x="9883" y="10635"/>
                  </a:cubicBezTo>
                  <a:cubicBezTo>
                    <a:pt x="9880" y="10635"/>
                    <a:pt x="9877" y="10636"/>
                    <a:pt x="9873" y="10637"/>
                  </a:cubicBezTo>
                  <a:cubicBezTo>
                    <a:pt x="9854" y="10637"/>
                    <a:pt x="9841" y="10656"/>
                    <a:pt x="9841" y="10682"/>
                  </a:cubicBezTo>
                  <a:cubicBezTo>
                    <a:pt x="9841" y="10695"/>
                    <a:pt x="9847" y="10715"/>
                    <a:pt x="9854" y="10734"/>
                  </a:cubicBezTo>
                  <a:cubicBezTo>
                    <a:pt x="9880" y="10812"/>
                    <a:pt x="9886" y="10877"/>
                    <a:pt x="9880" y="10949"/>
                  </a:cubicBezTo>
                  <a:cubicBezTo>
                    <a:pt x="9873" y="10981"/>
                    <a:pt x="9867" y="11007"/>
                    <a:pt x="9854" y="11027"/>
                  </a:cubicBezTo>
                  <a:cubicBezTo>
                    <a:pt x="9828" y="11007"/>
                    <a:pt x="9815" y="10968"/>
                    <a:pt x="9802" y="10923"/>
                  </a:cubicBezTo>
                  <a:cubicBezTo>
                    <a:pt x="9789" y="10877"/>
                    <a:pt x="9782" y="10832"/>
                    <a:pt x="9789" y="10780"/>
                  </a:cubicBezTo>
                  <a:lnTo>
                    <a:pt x="9808" y="10611"/>
                  </a:lnTo>
                  <a:cubicBezTo>
                    <a:pt x="9808" y="10578"/>
                    <a:pt x="9808" y="10552"/>
                    <a:pt x="9815" y="10533"/>
                  </a:cubicBezTo>
                  <a:lnTo>
                    <a:pt x="9828" y="10494"/>
                  </a:lnTo>
                  <a:lnTo>
                    <a:pt x="9828" y="10396"/>
                  </a:lnTo>
                  <a:cubicBezTo>
                    <a:pt x="9828" y="10376"/>
                    <a:pt x="9834" y="10337"/>
                    <a:pt x="9854" y="10272"/>
                  </a:cubicBezTo>
                  <a:cubicBezTo>
                    <a:pt x="9867" y="10220"/>
                    <a:pt x="9873" y="10181"/>
                    <a:pt x="9860" y="10149"/>
                  </a:cubicBezTo>
                  <a:cubicBezTo>
                    <a:pt x="9860" y="10136"/>
                    <a:pt x="9854" y="10129"/>
                    <a:pt x="9860" y="10116"/>
                  </a:cubicBezTo>
                  <a:cubicBezTo>
                    <a:pt x="9860" y="10116"/>
                    <a:pt x="9867" y="10103"/>
                    <a:pt x="9873" y="10097"/>
                  </a:cubicBezTo>
                  <a:cubicBezTo>
                    <a:pt x="9919" y="10051"/>
                    <a:pt x="9984" y="10012"/>
                    <a:pt x="10075" y="9973"/>
                  </a:cubicBezTo>
                  <a:cubicBezTo>
                    <a:pt x="10166" y="9934"/>
                    <a:pt x="10264" y="9902"/>
                    <a:pt x="10374" y="9876"/>
                  </a:cubicBezTo>
                  <a:close/>
                  <a:moveTo>
                    <a:pt x="6862" y="10452"/>
                  </a:moveTo>
                  <a:cubicBezTo>
                    <a:pt x="6876" y="10452"/>
                    <a:pt x="6887" y="10453"/>
                    <a:pt x="6895" y="10455"/>
                  </a:cubicBezTo>
                  <a:lnTo>
                    <a:pt x="7220" y="10494"/>
                  </a:lnTo>
                  <a:cubicBezTo>
                    <a:pt x="7240" y="10497"/>
                    <a:pt x="7257" y="10498"/>
                    <a:pt x="7272" y="10498"/>
                  </a:cubicBezTo>
                  <a:cubicBezTo>
                    <a:pt x="7287" y="10498"/>
                    <a:pt x="7298" y="10497"/>
                    <a:pt x="7305" y="10494"/>
                  </a:cubicBezTo>
                  <a:cubicBezTo>
                    <a:pt x="7331" y="10611"/>
                    <a:pt x="7383" y="10760"/>
                    <a:pt x="7474" y="10949"/>
                  </a:cubicBezTo>
                  <a:cubicBezTo>
                    <a:pt x="7480" y="10968"/>
                    <a:pt x="7487" y="10981"/>
                    <a:pt x="7500" y="10994"/>
                  </a:cubicBezTo>
                  <a:cubicBezTo>
                    <a:pt x="7441" y="10981"/>
                    <a:pt x="7383" y="10968"/>
                    <a:pt x="7318" y="10962"/>
                  </a:cubicBezTo>
                  <a:cubicBezTo>
                    <a:pt x="7246" y="10955"/>
                    <a:pt x="7148" y="10949"/>
                    <a:pt x="7025" y="10949"/>
                  </a:cubicBezTo>
                  <a:cubicBezTo>
                    <a:pt x="6979" y="10948"/>
                    <a:pt x="6935" y="10947"/>
                    <a:pt x="6893" y="10947"/>
                  </a:cubicBezTo>
                  <a:cubicBezTo>
                    <a:pt x="6682" y="10947"/>
                    <a:pt x="6510" y="10961"/>
                    <a:pt x="6375" y="10988"/>
                  </a:cubicBezTo>
                  <a:lnTo>
                    <a:pt x="6212" y="11027"/>
                  </a:lnTo>
                  <a:cubicBezTo>
                    <a:pt x="6173" y="11033"/>
                    <a:pt x="6140" y="11040"/>
                    <a:pt x="6127" y="11053"/>
                  </a:cubicBezTo>
                  <a:cubicBezTo>
                    <a:pt x="6127" y="11007"/>
                    <a:pt x="6127" y="10949"/>
                    <a:pt x="6134" y="10877"/>
                  </a:cubicBezTo>
                  <a:cubicBezTo>
                    <a:pt x="6147" y="10747"/>
                    <a:pt x="6173" y="10617"/>
                    <a:pt x="6205" y="10487"/>
                  </a:cubicBezTo>
                  <a:lnTo>
                    <a:pt x="6218" y="10487"/>
                  </a:lnTo>
                  <a:cubicBezTo>
                    <a:pt x="6248" y="10490"/>
                    <a:pt x="6282" y="10492"/>
                    <a:pt x="6319" y="10492"/>
                  </a:cubicBezTo>
                  <a:cubicBezTo>
                    <a:pt x="6357" y="10492"/>
                    <a:pt x="6397" y="10490"/>
                    <a:pt x="6440" y="10487"/>
                  </a:cubicBezTo>
                  <a:lnTo>
                    <a:pt x="6700" y="10461"/>
                  </a:lnTo>
                  <a:cubicBezTo>
                    <a:pt x="6773" y="10456"/>
                    <a:pt x="6827" y="10452"/>
                    <a:pt x="6862" y="10452"/>
                  </a:cubicBezTo>
                  <a:close/>
                  <a:moveTo>
                    <a:pt x="9282" y="9368"/>
                  </a:moveTo>
                  <a:cubicBezTo>
                    <a:pt x="9282" y="9414"/>
                    <a:pt x="9275" y="9446"/>
                    <a:pt x="9269" y="9472"/>
                  </a:cubicBezTo>
                  <a:cubicBezTo>
                    <a:pt x="9256" y="9498"/>
                    <a:pt x="9230" y="9544"/>
                    <a:pt x="9191" y="9609"/>
                  </a:cubicBezTo>
                  <a:cubicBezTo>
                    <a:pt x="9152" y="9668"/>
                    <a:pt x="9132" y="9713"/>
                    <a:pt x="9132" y="9752"/>
                  </a:cubicBezTo>
                  <a:cubicBezTo>
                    <a:pt x="9126" y="9785"/>
                    <a:pt x="9132" y="9804"/>
                    <a:pt x="9145" y="9811"/>
                  </a:cubicBezTo>
                  <a:cubicBezTo>
                    <a:pt x="9152" y="9817"/>
                    <a:pt x="9161" y="9820"/>
                    <a:pt x="9174" y="9820"/>
                  </a:cubicBezTo>
                  <a:cubicBezTo>
                    <a:pt x="9187" y="9820"/>
                    <a:pt x="9204" y="9817"/>
                    <a:pt x="9223" y="9811"/>
                  </a:cubicBezTo>
                  <a:lnTo>
                    <a:pt x="9496" y="9746"/>
                  </a:lnTo>
                  <a:lnTo>
                    <a:pt x="9711" y="9746"/>
                  </a:lnTo>
                  <a:cubicBezTo>
                    <a:pt x="9730" y="9742"/>
                    <a:pt x="9752" y="9741"/>
                    <a:pt x="9773" y="9741"/>
                  </a:cubicBezTo>
                  <a:cubicBezTo>
                    <a:pt x="9794" y="9741"/>
                    <a:pt x="9815" y="9742"/>
                    <a:pt x="9834" y="9746"/>
                  </a:cubicBezTo>
                  <a:lnTo>
                    <a:pt x="9991" y="9765"/>
                  </a:lnTo>
                  <a:cubicBezTo>
                    <a:pt x="9939" y="9785"/>
                    <a:pt x="9880" y="9817"/>
                    <a:pt x="9815" y="9869"/>
                  </a:cubicBezTo>
                  <a:cubicBezTo>
                    <a:pt x="9730" y="9928"/>
                    <a:pt x="9672" y="9960"/>
                    <a:pt x="9646" y="9980"/>
                  </a:cubicBezTo>
                  <a:lnTo>
                    <a:pt x="9587" y="10012"/>
                  </a:lnTo>
                  <a:lnTo>
                    <a:pt x="9574" y="10012"/>
                  </a:lnTo>
                  <a:cubicBezTo>
                    <a:pt x="9555" y="10012"/>
                    <a:pt x="9542" y="10019"/>
                    <a:pt x="9535" y="10032"/>
                  </a:cubicBezTo>
                  <a:cubicBezTo>
                    <a:pt x="9522" y="10051"/>
                    <a:pt x="9529" y="10077"/>
                    <a:pt x="9548" y="10123"/>
                  </a:cubicBezTo>
                  <a:cubicBezTo>
                    <a:pt x="9574" y="10168"/>
                    <a:pt x="9587" y="10240"/>
                    <a:pt x="9594" y="10331"/>
                  </a:cubicBezTo>
                  <a:cubicBezTo>
                    <a:pt x="9600" y="10591"/>
                    <a:pt x="9535" y="10832"/>
                    <a:pt x="9405" y="11040"/>
                  </a:cubicBezTo>
                  <a:cubicBezTo>
                    <a:pt x="9379" y="11085"/>
                    <a:pt x="9353" y="11118"/>
                    <a:pt x="9334" y="11131"/>
                  </a:cubicBezTo>
                  <a:cubicBezTo>
                    <a:pt x="9301" y="11150"/>
                    <a:pt x="9256" y="11157"/>
                    <a:pt x="9210" y="11157"/>
                  </a:cubicBezTo>
                  <a:cubicBezTo>
                    <a:pt x="9145" y="11150"/>
                    <a:pt x="9048" y="11131"/>
                    <a:pt x="8924" y="11085"/>
                  </a:cubicBezTo>
                  <a:lnTo>
                    <a:pt x="8644" y="10975"/>
                  </a:lnTo>
                  <a:cubicBezTo>
                    <a:pt x="8521" y="10929"/>
                    <a:pt x="8436" y="10890"/>
                    <a:pt x="8384" y="10858"/>
                  </a:cubicBezTo>
                  <a:cubicBezTo>
                    <a:pt x="8293" y="10806"/>
                    <a:pt x="8215" y="10734"/>
                    <a:pt x="8163" y="10656"/>
                  </a:cubicBezTo>
                  <a:cubicBezTo>
                    <a:pt x="8144" y="10630"/>
                    <a:pt x="8137" y="10611"/>
                    <a:pt x="8137" y="10598"/>
                  </a:cubicBezTo>
                  <a:cubicBezTo>
                    <a:pt x="8144" y="10591"/>
                    <a:pt x="8157" y="10572"/>
                    <a:pt x="8176" y="10552"/>
                  </a:cubicBezTo>
                  <a:cubicBezTo>
                    <a:pt x="8196" y="10533"/>
                    <a:pt x="8202" y="10520"/>
                    <a:pt x="8202" y="10507"/>
                  </a:cubicBezTo>
                  <a:cubicBezTo>
                    <a:pt x="8241" y="10526"/>
                    <a:pt x="8267" y="10559"/>
                    <a:pt x="8274" y="10604"/>
                  </a:cubicBezTo>
                  <a:cubicBezTo>
                    <a:pt x="8274" y="10624"/>
                    <a:pt x="8280" y="10656"/>
                    <a:pt x="8287" y="10695"/>
                  </a:cubicBezTo>
                  <a:cubicBezTo>
                    <a:pt x="8297" y="10722"/>
                    <a:pt x="8313" y="10736"/>
                    <a:pt x="8336" y="10736"/>
                  </a:cubicBezTo>
                  <a:cubicBezTo>
                    <a:pt x="8341" y="10736"/>
                    <a:pt x="8346" y="10735"/>
                    <a:pt x="8352" y="10734"/>
                  </a:cubicBezTo>
                  <a:cubicBezTo>
                    <a:pt x="8391" y="10669"/>
                    <a:pt x="8423" y="10604"/>
                    <a:pt x="8449" y="10539"/>
                  </a:cubicBezTo>
                  <a:cubicBezTo>
                    <a:pt x="8462" y="10546"/>
                    <a:pt x="8482" y="10565"/>
                    <a:pt x="8501" y="10604"/>
                  </a:cubicBezTo>
                  <a:lnTo>
                    <a:pt x="8592" y="10812"/>
                  </a:lnTo>
                  <a:cubicBezTo>
                    <a:pt x="8620" y="10868"/>
                    <a:pt x="8648" y="10900"/>
                    <a:pt x="8680" y="10900"/>
                  </a:cubicBezTo>
                  <a:cubicBezTo>
                    <a:pt x="8685" y="10900"/>
                    <a:pt x="8691" y="10899"/>
                    <a:pt x="8696" y="10897"/>
                  </a:cubicBezTo>
                  <a:lnTo>
                    <a:pt x="8820" y="10643"/>
                  </a:lnTo>
                  <a:cubicBezTo>
                    <a:pt x="8911" y="10741"/>
                    <a:pt x="8989" y="10838"/>
                    <a:pt x="9061" y="10942"/>
                  </a:cubicBezTo>
                  <a:cubicBezTo>
                    <a:pt x="9085" y="10981"/>
                    <a:pt x="9113" y="11002"/>
                    <a:pt x="9139" y="11002"/>
                  </a:cubicBezTo>
                  <a:cubicBezTo>
                    <a:pt x="9148" y="11002"/>
                    <a:pt x="9156" y="10999"/>
                    <a:pt x="9165" y="10994"/>
                  </a:cubicBezTo>
                  <a:cubicBezTo>
                    <a:pt x="9165" y="10994"/>
                    <a:pt x="9178" y="10981"/>
                    <a:pt x="9197" y="10962"/>
                  </a:cubicBezTo>
                  <a:cubicBezTo>
                    <a:pt x="9236" y="10884"/>
                    <a:pt x="9249" y="10754"/>
                    <a:pt x="9249" y="10572"/>
                  </a:cubicBezTo>
                  <a:cubicBezTo>
                    <a:pt x="9236" y="10396"/>
                    <a:pt x="9210" y="10272"/>
                    <a:pt x="9165" y="10194"/>
                  </a:cubicBezTo>
                  <a:cubicBezTo>
                    <a:pt x="9145" y="10155"/>
                    <a:pt x="9093" y="10103"/>
                    <a:pt x="9022" y="10038"/>
                  </a:cubicBezTo>
                  <a:lnTo>
                    <a:pt x="8943" y="9960"/>
                  </a:lnTo>
                  <a:cubicBezTo>
                    <a:pt x="8914" y="9931"/>
                    <a:pt x="8889" y="9916"/>
                    <a:pt x="8864" y="9916"/>
                  </a:cubicBezTo>
                  <a:cubicBezTo>
                    <a:pt x="8856" y="9916"/>
                    <a:pt x="8848" y="9918"/>
                    <a:pt x="8839" y="9921"/>
                  </a:cubicBezTo>
                  <a:cubicBezTo>
                    <a:pt x="8826" y="9928"/>
                    <a:pt x="8813" y="9947"/>
                    <a:pt x="8800" y="9980"/>
                  </a:cubicBezTo>
                  <a:cubicBezTo>
                    <a:pt x="8781" y="10012"/>
                    <a:pt x="8768" y="10025"/>
                    <a:pt x="8755" y="10032"/>
                  </a:cubicBezTo>
                  <a:cubicBezTo>
                    <a:pt x="8735" y="10032"/>
                    <a:pt x="8716" y="10032"/>
                    <a:pt x="8696" y="10019"/>
                  </a:cubicBezTo>
                  <a:cubicBezTo>
                    <a:pt x="8644" y="9980"/>
                    <a:pt x="8599" y="9934"/>
                    <a:pt x="8566" y="9876"/>
                  </a:cubicBezTo>
                  <a:cubicBezTo>
                    <a:pt x="8543" y="9835"/>
                    <a:pt x="8520" y="9810"/>
                    <a:pt x="8491" y="9810"/>
                  </a:cubicBezTo>
                  <a:cubicBezTo>
                    <a:pt x="8488" y="9810"/>
                    <a:pt x="8485" y="9810"/>
                    <a:pt x="8482" y="9811"/>
                  </a:cubicBezTo>
                  <a:cubicBezTo>
                    <a:pt x="8469" y="9811"/>
                    <a:pt x="8456" y="9817"/>
                    <a:pt x="8443" y="9837"/>
                  </a:cubicBezTo>
                  <a:lnTo>
                    <a:pt x="8332" y="9941"/>
                  </a:lnTo>
                  <a:cubicBezTo>
                    <a:pt x="8300" y="9902"/>
                    <a:pt x="8280" y="9863"/>
                    <a:pt x="8280" y="9817"/>
                  </a:cubicBezTo>
                  <a:cubicBezTo>
                    <a:pt x="8274" y="9778"/>
                    <a:pt x="8267" y="9752"/>
                    <a:pt x="8261" y="9746"/>
                  </a:cubicBezTo>
                  <a:cubicBezTo>
                    <a:pt x="8254" y="9741"/>
                    <a:pt x="8246" y="9739"/>
                    <a:pt x="8237" y="9739"/>
                  </a:cubicBezTo>
                  <a:cubicBezTo>
                    <a:pt x="8222" y="9739"/>
                    <a:pt x="8204" y="9746"/>
                    <a:pt x="8183" y="9759"/>
                  </a:cubicBezTo>
                  <a:lnTo>
                    <a:pt x="7994" y="9876"/>
                  </a:lnTo>
                  <a:cubicBezTo>
                    <a:pt x="8013" y="9785"/>
                    <a:pt x="8046" y="9707"/>
                    <a:pt x="8105" y="9642"/>
                  </a:cubicBezTo>
                  <a:cubicBezTo>
                    <a:pt x="8124" y="9616"/>
                    <a:pt x="8150" y="9596"/>
                    <a:pt x="8170" y="9590"/>
                  </a:cubicBezTo>
                  <a:cubicBezTo>
                    <a:pt x="8181" y="9584"/>
                    <a:pt x="8197" y="9580"/>
                    <a:pt x="8216" y="9580"/>
                  </a:cubicBezTo>
                  <a:cubicBezTo>
                    <a:pt x="8240" y="9580"/>
                    <a:pt x="8270" y="9585"/>
                    <a:pt x="8306" y="9596"/>
                  </a:cubicBezTo>
                  <a:lnTo>
                    <a:pt x="8878" y="9752"/>
                  </a:lnTo>
                  <a:cubicBezTo>
                    <a:pt x="8885" y="9755"/>
                    <a:pt x="8890" y="9757"/>
                    <a:pt x="8895" y="9757"/>
                  </a:cubicBezTo>
                  <a:cubicBezTo>
                    <a:pt x="8900" y="9757"/>
                    <a:pt x="8904" y="9755"/>
                    <a:pt x="8911" y="9752"/>
                  </a:cubicBezTo>
                  <a:lnTo>
                    <a:pt x="8943" y="9759"/>
                  </a:lnTo>
                  <a:lnTo>
                    <a:pt x="9028" y="9616"/>
                  </a:lnTo>
                  <a:lnTo>
                    <a:pt x="9093" y="9531"/>
                  </a:lnTo>
                  <a:lnTo>
                    <a:pt x="9282" y="9368"/>
                  </a:lnTo>
                  <a:close/>
                  <a:moveTo>
                    <a:pt x="7727" y="8009"/>
                  </a:moveTo>
                  <a:cubicBezTo>
                    <a:pt x="7786" y="8009"/>
                    <a:pt x="7851" y="8016"/>
                    <a:pt x="7909" y="8022"/>
                  </a:cubicBezTo>
                  <a:cubicBezTo>
                    <a:pt x="7922" y="8042"/>
                    <a:pt x="7922" y="8068"/>
                    <a:pt x="7903" y="8094"/>
                  </a:cubicBezTo>
                  <a:cubicBezTo>
                    <a:pt x="7890" y="8113"/>
                    <a:pt x="7870" y="8126"/>
                    <a:pt x="7844" y="8139"/>
                  </a:cubicBezTo>
                  <a:cubicBezTo>
                    <a:pt x="7526" y="8328"/>
                    <a:pt x="7200" y="8575"/>
                    <a:pt x="6875" y="8874"/>
                  </a:cubicBezTo>
                  <a:cubicBezTo>
                    <a:pt x="6635" y="9102"/>
                    <a:pt x="6355" y="9388"/>
                    <a:pt x="6036" y="9752"/>
                  </a:cubicBezTo>
                  <a:cubicBezTo>
                    <a:pt x="5770" y="10045"/>
                    <a:pt x="5581" y="10292"/>
                    <a:pt x="5464" y="10494"/>
                  </a:cubicBezTo>
                  <a:cubicBezTo>
                    <a:pt x="5425" y="10559"/>
                    <a:pt x="5334" y="10747"/>
                    <a:pt x="5191" y="11059"/>
                  </a:cubicBezTo>
                  <a:cubicBezTo>
                    <a:pt x="5158" y="11118"/>
                    <a:pt x="5132" y="11157"/>
                    <a:pt x="5106" y="11163"/>
                  </a:cubicBezTo>
                  <a:cubicBezTo>
                    <a:pt x="5094" y="11169"/>
                    <a:pt x="5081" y="11172"/>
                    <a:pt x="5066" y="11172"/>
                  </a:cubicBezTo>
                  <a:cubicBezTo>
                    <a:pt x="5034" y="11172"/>
                    <a:pt x="4995" y="11158"/>
                    <a:pt x="4950" y="11131"/>
                  </a:cubicBezTo>
                  <a:cubicBezTo>
                    <a:pt x="4755" y="11033"/>
                    <a:pt x="4567" y="10968"/>
                    <a:pt x="4391" y="10942"/>
                  </a:cubicBezTo>
                  <a:cubicBezTo>
                    <a:pt x="4325" y="10932"/>
                    <a:pt x="4261" y="10927"/>
                    <a:pt x="4199" y="10927"/>
                  </a:cubicBezTo>
                  <a:cubicBezTo>
                    <a:pt x="4060" y="10927"/>
                    <a:pt x="3931" y="10953"/>
                    <a:pt x="3819" y="11007"/>
                  </a:cubicBezTo>
                  <a:cubicBezTo>
                    <a:pt x="3784" y="11027"/>
                    <a:pt x="3753" y="11036"/>
                    <a:pt x="3729" y="11036"/>
                  </a:cubicBezTo>
                  <a:cubicBezTo>
                    <a:pt x="3721" y="11036"/>
                    <a:pt x="3714" y="11035"/>
                    <a:pt x="3708" y="11033"/>
                  </a:cubicBezTo>
                  <a:cubicBezTo>
                    <a:pt x="3682" y="11027"/>
                    <a:pt x="3663" y="11001"/>
                    <a:pt x="3643" y="10968"/>
                  </a:cubicBezTo>
                  <a:cubicBezTo>
                    <a:pt x="3617" y="10910"/>
                    <a:pt x="3604" y="10845"/>
                    <a:pt x="3617" y="10767"/>
                  </a:cubicBezTo>
                  <a:cubicBezTo>
                    <a:pt x="3780" y="10702"/>
                    <a:pt x="3942" y="10663"/>
                    <a:pt x="4111" y="10656"/>
                  </a:cubicBezTo>
                  <a:cubicBezTo>
                    <a:pt x="4126" y="10656"/>
                    <a:pt x="4141" y="10655"/>
                    <a:pt x="4156" y="10655"/>
                  </a:cubicBezTo>
                  <a:cubicBezTo>
                    <a:pt x="4345" y="10655"/>
                    <a:pt x="4514" y="10694"/>
                    <a:pt x="4671" y="10767"/>
                  </a:cubicBezTo>
                  <a:cubicBezTo>
                    <a:pt x="4716" y="10793"/>
                    <a:pt x="4788" y="10832"/>
                    <a:pt x="4885" y="10884"/>
                  </a:cubicBezTo>
                  <a:cubicBezTo>
                    <a:pt x="4919" y="10893"/>
                    <a:pt x="4945" y="10899"/>
                    <a:pt x="4964" y="10899"/>
                  </a:cubicBezTo>
                  <a:cubicBezTo>
                    <a:pt x="4971" y="10899"/>
                    <a:pt x="4978" y="10898"/>
                    <a:pt x="4983" y="10897"/>
                  </a:cubicBezTo>
                  <a:cubicBezTo>
                    <a:pt x="5002" y="10884"/>
                    <a:pt x="5022" y="10864"/>
                    <a:pt x="5035" y="10832"/>
                  </a:cubicBezTo>
                  <a:cubicBezTo>
                    <a:pt x="5295" y="10337"/>
                    <a:pt x="5614" y="9882"/>
                    <a:pt x="5984" y="9479"/>
                  </a:cubicBezTo>
                  <a:cubicBezTo>
                    <a:pt x="6101" y="9349"/>
                    <a:pt x="6309" y="9141"/>
                    <a:pt x="6615" y="8848"/>
                  </a:cubicBezTo>
                  <a:cubicBezTo>
                    <a:pt x="6732" y="8738"/>
                    <a:pt x="6836" y="8647"/>
                    <a:pt x="6921" y="8581"/>
                  </a:cubicBezTo>
                  <a:cubicBezTo>
                    <a:pt x="7005" y="8510"/>
                    <a:pt x="7135" y="8419"/>
                    <a:pt x="7292" y="8321"/>
                  </a:cubicBezTo>
                  <a:cubicBezTo>
                    <a:pt x="7493" y="8198"/>
                    <a:pt x="7623" y="8113"/>
                    <a:pt x="7682" y="8068"/>
                  </a:cubicBezTo>
                  <a:cubicBezTo>
                    <a:pt x="7714" y="8048"/>
                    <a:pt x="7727" y="8029"/>
                    <a:pt x="7727" y="8009"/>
                  </a:cubicBezTo>
                  <a:close/>
                  <a:moveTo>
                    <a:pt x="10504" y="9765"/>
                  </a:moveTo>
                  <a:cubicBezTo>
                    <a:pt x="10498" y="9765"/>
                    <a:pt x="10478" y="9765"/>
                    <a:pt x="10459" y="9772"/>
                  </a:cubicBezTo>
                  <a:lnTo>
                    <a:pt x="10192" y="9856"/>
                  </a:lnTo>
                  <a:cubicBezTo>
                    <a:pt x="10095" y="9889"/>
                    <a:pt x="10017" y="9921"/>
                    <a:pt x="9971" y="9947"/>
                  </a:cubicBezTo>
                  <a:cubicBezTo>
                    <a:pt x="9886" y="9993"/>
                    <a:pt x="9828" y="10045"/>
                    <a:pt x="9789" y="10103"/>
                  </a:cubicBezTo>
                  <a:cubicBezTo>
                    <a:pt x="9776" y="10129"/>
                    <a:pt x="9769" y="10142"/>
                    <a:pt x="9769" y="10162"/>
                  </a:cubicBezTo>
                  <a:lnTo>
                    <a:pt x="9776" y="10201"/>
                  </a:lnTo>
                  <a:lnTo>
                    <a:pt x="9769" y="10259"/>
                  </a:lnTo>
                  <a:cubicBezTo>
                    <a:pt x="9756" y="10311"/>
                    <a:pt x="9750" y="10357"/>
                    <a:pt x="9750" y="10409"/>
                  </a:cubicBezTo>
                  <a:lnTo>
                    <a:pt x="9704" y="10838"/>
                  </a:lnTo>
                  <a:cubicBezTo>
                    <a:pt x="9704" y="10864"/>
                    <a:pt x="9704" y="10884"/>
                    <a:pt x="9711" y="10910"/>
                  </a:cubicBezTo>
                  <a:cubicBezTo>
                    <a:pt x="9724" y="10949"/>
                    <a:pt x="9737" y="10994"/>
                    <a:pt x="9756" y="11040"/>
                  </a:cubicBezTo>
                  <a:lnTo>
                    <a:pt x="9802" y="11137"/>
                  </a:lnTo>
                  <a:cubicBezTo>
                    <a:pt x="9815" y="11157"/>
                    <a:pt x="9821" y="11170"/>
                    <a:pt x="9834" y="11176"/>
                  </a:cubicBezTo>
                  <a:cubicBezTo>
                    <a:pt x="9840" y="11180"/>
                    <a:pt x="9845" y="11181"/>
                    <a:pt x="9851" y="11181"/>
                  </a:cubicBezTo>
                  <a:cubicBezTo>
                    <a:pt x="9867" y="11181"/>
                    <a:pt x="9887" y="11168"/>
                    <a:pt x="9906" y="11144"/>
                  </a:cubicBezTo>
                  <a:cubicBezTo>
                    <a:pt x="9939" y="11092"/>
                    <a:pt x="9958" y="11001"/>
                    <a:pt x="9958" y="10871"/>
                  </a:cubicBezTo>
                  <a:cubicBezTo>
                    <a:pt x="10043" y="10962"/>
                    <a:pt x="10153" y="11020"/>
                    <a:pt x="10277" y="11046"/>
                  </a:cubicBezTo>
                  <a:cubicBezTo>
                    <a:pt x="10284" y="11048"/>
                    <a:pt x="10291" y="11049"/>
                    <a:pt x="10297" y="11049"/>
                  </a:cubicBezTo>
                  <a:cubicBezTo>
                    <a:pt x="10310" y="11049"/>
                    <a:pt x="10320" y="11044"/>
                    <a:pt x="10329" y="11040"/>
                  </a:cubicBezTo>
                  <a:cubicBezTo>
                    <a:pt x="10335" y="11033"/>
                    <a:pt x="10342" y="11014"/>
                    <a:pt x="10342" y="10988"/>
                  </a:cubicBezTo>
                  <a:cubicBezTo>
                    <a:pt x="10329" y="10845"/>
                    <a:pt x="10270" y="10728"/>
                    <a:pt x="10173" y="10624"/>
                  </a:cubicBezTo>
                  <a:lnTo>
                    <a:pt x="10173" y="10624"/>
                  </a:lnTo>
                  <a:lnTo>
                    <a:pt x="10524" y="10643"/>
                  </a:lnTo>
                  <a:cubicBezTo>
                    <a:pt x="10576" y="10643"/>
                    <a:pt x="10621" y="10650"/>
                    <a:pt x="10654" y="10663"/>
                  </a:cubicBezTo>
                  <a:cubicBezTo>
                    <a:pt x="10667" y="10669"/>
                    <a:pt x="10686" y="10676"/>
                    <a:pt x="10712" y="10689"/>
                  </a:cubicBezTo>
                  <a:cubicBezTo>
                    <a:pt x="10725" y="10692"/>
                    <a:pt x="10737" y="10694"/>
                    <a:pt x="10747" y="10694"/>
                  </a:cubicBezTo>
                  <a:cubicBezTo>
                    <a:pt x="10756" y="10694"/>
                    <a:pt x="10764" y="10692"/>
                    <a:pt x="10771" y="10689"/>
                  </a:cubicBezTo>
                  <a:cubicBezTo>
                    <a:pt x="10784" y="10689"/>
                    <a:pt x="10784" y="10682"/>
                    <a:pt x="10784" y="10669"/>
                  </a:cubicBezTo>
                  <a:cubicBezTo>
                    <a:pt x="10784" y="10656"/>
                    <a:pt x="10777" y="10650"/>
                    <a:pt x="10771" y="10643"/>
                  </a:cubicBezTo>
                  <a:lnTo>
                    <a:pt x="10732" y="10598"/>
                  </a:lnTo>
                  <a:cubicBezTo>
                    <a:pt x="10732" y="10559"/>
                    <a:pt x="10725" y="10533"/>
                    <a:pt x="10706" y="10526"/>
                  </a:cubicBezTo>
                  <a:cubicBezTo>
                    <a:pt x="10719" y="10513"/>
                    <a:pt x="10712" y="10500"/>
                    <a:pt x="10699" y="10474"/>
                  </a:cubicBezTo>
                  <a:cubicBezTo>
                    <a:pt x="10634" y="10383"/>
                    <a:pt x="10556" y="10311"/>
                    <a:pt x="10452" y="10259"/>
                  </a:cubicBezTo>
                  <a:cubicBezTo>
                    <a:pt x="10365" y="10213"/>
                    <a:pt x="10266" y="10187"/>
                    <a:pt x="10167" y="10187"/>
                  </a:cubicBezTo>
                  <a:cubicBezTo>
                    <a:pt x="10156" y="10187"/>
                    <a:pt x="10145" y="10187"/>
                    <a:pt x="10134" y="10188"/>
                  </a:cubicBezTo>
                  <a:lnTo>
                    <a:pt x="10485" y="9856"/>
                  </a:lnTo>
                  <a:lnTo>
                    <a:pt x="10517" y="9811"/>
                  </a:lnTo>
                  <a:cubicBezTo>
                    <a:pt x="10524" y="9791"/>
                    <a:pt x="10517" y="9772"/>
                    <a:pt x="10504" y="9765"/>
                  </a:cubicBezTo>
                  <a:close/>
                  <a:moveTo>
                    <a:pt x="9300" y="9281"/>
                  </a:moveTo>
                  <a:cubicBezTo>
                    <a:pt x="9288" y="9281"/>
                    <a:pt x="9275" y="9284"/>
                    <a:pt x="9262" y="9290"/>
                  </a:cubicBezTo>
                  <a:cubicBezTo>
                    <a:pt x="9236" y="9303"/>
                    <a:pt x="9210" y="9329"/>
                    <a:pt x="9184" y="9355"/>
                  </a:cubicBezTo>
                  <a:cubicBezTo>
                    <a:pt x="9093" y="9433"/>
                    <a:pt x="9035" y="9498"/>
                    <a:pt x="8995" y="9538"/>
                  </a:cubicBezTo>
                  <a:cubicBezTo>
                    <a:pt x="8969" y="9564"/>
                    <a:pt x="8956" y="9583"/>
                    <a:pt x="8956" y="9596"/>
                  </a:cubicBezTo>
                  <a:cubicBezTo>
                    <a:pt x="8950" y="9622"/>
                    <a:pt x="8943" y="9635"/>
                    <a:pt x="8943" y="9635"/>
                  </a:cubicBezTo>
                  <a:cubicBezTo>
                    <a:pt x="8930" y="9655"/>
                    <a:pt x="8917" y="9668"/>
                    <a:pt x="8911" y="9674"/>
                  </a:cubicBezTo>
                  <a:cubicBezTo>
                    <a:pt x="8904" y="9687"/>
                    <a:pt x="8904" y="9694"/>
                    <a:pt x="8904" y="9707"/>
                  </a:cubicBezTo>
                  <a:cubicBezTo>
                    <a:pt x="8878" y="9687"/>
                    <a:pt x="8852" y="9674"/>
                    <a:pt x="8820" y="9661"/>
                  </a:cubicBezTo>
                  <a:cubicBezTo>
                    <a:pt x="8813" y="9661"/>
                    <a:pt x="8761" y="9648"/>
                    <a:pt x="8677" y="9629"/>
                  </a:cubicBezTo>
                  <a:cubicBezTo>
                    <a:pt x="8631" y="9622"/>
                    <a:pt x="8560" y="9596"/>
                    <a:pt x="8462" y="9564"/>
                  </a:cubicBezTo>
                  <a:cubicBezTo>
                    <a:pt x="8371" y="9538"/>
                    <a:pt x="8300" y="9518"/>
                    <a:pt x="8248" y="9512"/>
                  </a:cubicBezTo>
                  <a:cubicBezTo>
                    <a:pt x="8228" y="9507"/>
                    <a:pt x="8210" y="9504"/>
                    <a:pt x="8193" y="9504"/>
                  </a:cubicBezTo>
                  <a:cubicBezTo>
                    <a:pt x="8166" y="9504"/>
                    <a:pt x="8142" y="9510"/>
                    <a:pt x="8118" y="9518"/>
                  </a:cubicBezTo>
                  <a:cubicBezTo>
                    <a:pt x="8098" y="9531"/>
                    <a:pt x="8072" y="9557"/>
                    <a:pt x="8039" y="9596"/>
                  </a:cubicBezTo>
                  <a:cubicBezTo>
                    <a:pt x="7961" y="9707"/>
                    <a:pt x="7909" y="9824"/>
                    <a:pt x="7890" y="9960"/>
                  </a:cubicBezTo>
                  <a:cubicBezTo>
                    <a:pt x="7883" y="9986"/>
                    <a:pt x="7883" y="9999"/>
                    <a:pt x="7896" y="10012"/>
                  </a:cubicBezTo>
                  <a:cubicBezTo>
                    <a:pt x="7901" y="10017"/>
                    <a:pt x="7907" y="10019"/>
                    <a:pt x="7914" y="10019"/>
                  </a:cubicBezTo>
                  <a:cubicBezTo>
                    <a:pt x="7925" y="10019"/>
                    <a:pt x="7939" y="10014"/>
                    <a:pt x="7955" y="10006"/>
                  </a:cubicBezTo>
                  <a:lnTo>
                    <a:pt x="8196" y="9863"/>
                  </a:lnTo>
                  <a:cubicBezTo>
                    <a:pt x="8209" y="9921"/>
                    <a:pt x="8235" y="9973"/>
                    <a:pt x="8280" y="10019"/>
                  </a:cubicBezTo>
                  <a:cubicBezTo>
                    <a:pt x="8302" y="10040"/>
                    <a:pt x="8319" y="10053"/>
                    <a:pt x="8335" y="10053"/>
                  </a:cubicBezTo>
                  <a:cubicBezTo>
                    <a:pt x="8338" y="10053"/>
                    <a:pt x="8342" y="10052"/>
                    <a:pt x="8345" y="10051"/>
                  </a:cubicBezTo>
                  <a:cubicBezTo>
                    <a:pt x="8365" y="10051"/>
                    <a:pt x="8391" y="10032"/>
                    <a:pt x="8417" y="9993"/>
                  </a:cubicBezTo>
                  <a:cubicBezTo>
                    <a:pt x="8436" y="9954"/>
                    <a:pt x="8462" y="9934"/>
                    <a:pt x="8482" y="9928"/>
                  </a:cubicBezTo>
                  <a:cubicBezTo>
                    <a:pt x="8527" y="9993"/>
                    <a:pt x="8586" y="10051"/>
                    <a:pt x="8657" y="10103"/>
                  </a:cubicBezTo>
                  <a:cubicBezTo>
                    <a:pt x="8701" y="10133"/>
                    <a:pt x="8738" y="10147"/>
                    <a:pt x="8773" y="10147"/>
                  </a:cubicBezTo>
                  <a:cubicBezTo>
                    <a:pt x="8784" y="10147"/>
                    <a:pt x="8796" y="10146"/>
                    <a:pt x="8807" y="10142"/>
                  </a:cubicBezTo>
                  <a:cubicBezTo>
                    <a:pt x="8826" y="10090"/>
                    <a:pt x="8852" y="10064"/>
                    <a:pt x="8885" y="10064"/>
                  </a:cubicBezTo>
                  <a:cubicBezTo>
                    <a:pt x="8904" y="10064"/>
                    <a:pt x="8924" y="10077"/>
                    <a:pt x="8937" y="10090"/>
                  </a:cubicBezTo>
                  <a:cubicBezTo>
                    <a:pt x="9015" y="10155"/>
                    <a:pt x="9074" y="10227"/>
                    <a:pt x="9106" y="10305"/>
                  </a:cubicBezTo>
                  <a:cubicBezTo>
                    <a:pt x="9126" y="10350"/>
                    <a:pt x="9145" y="10435"/>
                    <a:pt x="9158" y="10552"/>
                  </a:cubicBezTo>
                  <a:cubicBezTo>
                    <a:pt x="9171" y="10689"/>
                    <a:pt x="9158" y="10786"/>
                    <a:pt x="9126" y="10851"/>
                  </a:cubicBezTo>
                  <a:lnTo>
                    <a:pt x="9002" y="10695"/>
                  </a:lnTo>
                  <a:cubicBezTo>
                    <a:pt x="8950" y="10630"/>
                    <a:pt x="8911" y="10585"/>
                    <a:pt x="8878" y="10559"/>
                  </a:cubicBezTo>
                  <a:cubicBezTo>
                    <a:pt x="8852" y="10539"/>
                    <a:pt x="8826" y="10533"/>
                    <a:pt x="8807" y="10533"/>
                  </a:cubicBezTo>
                  <a:cubicBezTo>
                    <a:pt x="8774" y="10533"/>
                    <a:pt x="8742" y="10559"/>
                    <a:pt x="8729" y="10604"/>
                  </a:cubicBezTo>
                  <a:cubicBezTo>
                    <a:pt x="8703" y="10663"/>
                    <a:pt x="8683" y="10702"/>
                    <a:pt x="8677" y="10708"/>
                  </a:cubicBezTo>
                  <a:cubicBezTo>
                    <a:pt x="8638" y="10669"/>
                    <a:pt x="8605" y="10624"/>
                    <a:pt x="8586" y="10572"/>
                  </a:cubicBezTo>
                  <a:cubicBezTo>
                    <a:pt x="8566" y="10526"/>
                    <a:pt x="8553" y="10494"/>
                    <a:pt x="8540" y="10474"/>
                  </a:cubicBezTo>
                  <a:cubicBezTo>
                    <a:pt x="8514" y="10435"/>
                    <a:pt x="8488" y="10422"/>
                    <a:pt x="8449" y="10422"/>
                  </a:cubicBezTo>
                  <a:cubicBezTo>
                    <a:pt x="8417" y="10422"/>
                    <a:pt x="8384" y="10461"/>
                    <a:pt x="8345" y="10526"/>
                  </a:cubicBezTo>
                  <a:cubicBezTo>
                    <a:pt x="8332" y="10513"/>
                    <a:pt x="8319" y="10494"/>
                    <a:pt x="8306" y="10474"/>
                  </a:cubicBezTo>
                  <a:cubicBezTo>
                    <a:pt x="8287" y="10435"/>
                    <a:pt x="8280" y="10415"/>
                    <a:pt x="8280" y="10415"/>
                  </a:cubicBezTo>
                  <a:cubicBezTo>
                    <a:pt x="8261" y="10396"/>
                    <a:pt x="8248" y="10383"/>
                    <a:pt x="8228" y="10370"/>
                  </a:cubicBezTo>
                  <a:cubicBezTo>
                    <a:pt x="8215" y="10363"/>
                    <a:pt x="8204" y="10360"/>
                    <a:pt x="8193" y="10360"/>
                  </a:cubicBezTo>
                  <a:cubicBezTo>
                    <a:pt x="8183" y="10360"/>
                    <a:pt x="8173" y="10363"/>
                    <a:pt x="8163" y="10370"/>
                  </a:cubicBezTo>
                  <a:cubicBezTo>
                    <a:pt x="8150" y="10376"/>
                    <a:pt x="8137" y="10396"/>
                    <a:pt x="8131" y="10428"/>
                  </a:cubicBezTo>
                  <a:cubicBezTo>
                    <a:pt x="8118" y="10461"/>
                    <a:pt x="8111" y="10481"/>
                    <a:pt x="8105" y="10487"/>
                  </a:cubicBezTo>
                  <a:cubicBezTo>
                    <a:pt x="8072" y="10513"/>
                    <a:pt x="8052" y="10533"/>
                    <a:pt x="8039" y="10546"/>
                  </a:cubicBezTo>
                  <a:cubicBezTo>
                    <a:pt x="8020" y="10578"/>
                    <a:pt x="8026" y="10617"/>
                    <a:pt x="8052" y="10663"/>
                  </a:cubicBezTo>
                  <a:cubicBezTo>
                    <a:pt x="8078" y="10715"/>
                    <a:pt x="8111" y="10754"/>
                    <a:pt x="8157" y="10793"/>
                  </a:cubicBezTo>
                  <a:lnTo>
                    <a:pt x="8371" y="10962"/>
                  </a:lnTo>
                  <a:cubicBezTo>
                    <a:pt x="8410" y="10988"/>
                    <a:pt x="8456" y="11007"/>
                    <a:pt x="8514" y="11027"/>
                  </a:cubicBezTo>
                  <a:lnTo>
                    <a:pt x="8950" y="11189"/>
                  </a:lnTo>
                  <a:cubicBezTo>
                    <a:pt x="9054" y="11228"/>
                    <a:pt x="9132" y="11248"/>
                    <a:pt x="9184" y="11248"/>
                  </a:cubicBezTo>
                  <a:cubicBezTo>
                    <a:pt x="9203" y="11250"/>
                    <a:pt x="9222" y="11252"/>
                    <a:pt x="9239" y="11252"/>
                  </a:cubicBezTo>
                  <a:cubicBezTo>
                    <a:pt x="9311" y="11252"/>
                    <a:pt x="9370" y="11230"/>
                    <a:pt x="9412" y="11183"/>
                  </a:cubicBezTo>
                  <a:cubicBezTo>
                    <a:pt x="9438" y="11163"/>
                    <a:pt x="9464" y="11124"/>
                    <a:pt x="9496" y="11059"/>
                  </a:cubicBezTo>
                  <a:cubicBezTo>
                    <a:pt x="9529" y="11007"/>
                    <a:pt x="9555" y="10962"/>
                    <a:pt x="9574" y="10910"/>
                  </a:cubicBezTo>
                  <a:cubicBezTo>
                    <a:pt x="9652" y="10728"/>
                    <a:pt x="9685" y="10468"/>
                    <a:pt x="9659" y="10136"/>
                  </a:cubicBezTo>
                  <a:cubicBezTo>
                    <a:pt x="9659" y="10116"/>
                    <a:pt x="9652" y="10097"/>
                    <a:pt x="9652" y="10077"/>
                  </a:cubicBezTo>
                  <a:cubicBezTo>
                    <a:pt x="9698" y="10038"/>
                    <a:pt x="9763" y="9993"/>
                    <a:pt x="9854" y="9934"/>
                  </a:cubicBezTo>
                  <a:cubicBezTo>
                    <a:pt x="9900" y="9902"/>
                    <a:pt x="9932" y="9889"/>
                    <a:pt x="9939" y="9882"/>
                  </a:cubicBezTo>
                  <a:cubicBezTo>
                    <a:pt x="10017" y="9843"/>
                    <a:pt x="10062" y="9824"/>
                    <a:pt x="10069" y="9817"/>
                  </a:cubicBezTo>
                  <a:cubicBezTo>
                    <a:pt x="10088" y="9798"/>
                    <a:pt x="10095" y="9791"/>
                    <a:pt x="10101" y="9785"/>
                  </a:cubicBezTo>
                  <a:cubicBezTo>
                    <a:pt x="10101" y="9772"/>
                    <a:pt x="10095" y="9759"/>
                    <a:pt x="10082" y="9739"/>
                  </a:cubicBezTo>
                  <a:cubicBezTo>
                    <a:pt x="10056" y="9707"/>
                    <a:pt x="10017" y="9681"/>
                    <a:pt x="9965" y="9668"/>
                  </a:cubicBezTo>
                  <a:cubicBezTo>
                    <a:pt x="9932" y="9661"/>
                    <a:pt x="9886" y="9661"/>
                    <a:pt x="9821" y="9661"/>
                  </a:cubicBezTo>
                  <a:lnTo>
                    <a:pt x="9574" y="9655"/>
                  </a:lnTo>
                  <a:cubicBezTo>
                    <a:pt x="9522" y="9655"/>
                    <a:pt x="9490" y="9655"/>
                    <a:pt x="9464" y="9661"/>
                  </a:cubicBezTo>
                  <a:cubicBezTo>
                    <a:pt x="9451" y="9668"/>
                    <a:pt x="9405" y="9674"/>
                    <a:pt x="9340" y="9694"/>
                  </a:cubicBezTo>
                  <a:cubicBezTo>
                    <a:pt x="9295" y="9707"/>
                    <a:pt x="9249" y="9707"/>
                    <a:pt x="9217" y="9707"/>
                  </a:cubicBezTo>
                  <a:cubicBezTo>
                    <a:pt x="9223" y="9687"/>
                    <a:pt x="9249" y="9648"/>
                    <a:pt x="9295" y="9583"/>
                  </a:cubicBezTo>
                  <a:cubicBezTo>
                    <a:pt x="9340" y="9505"/>
                    <a:pt x="9360" y="9427"/>
                    <a:pt x="9353" y="9342"/>
                  </a:cubicBezTo>
                  <a:cubicBezTo>
                    <a:pt x="9347" y="9316"/>
                    <a:pt x="9340" y="9297"/>
                    <a:pt x="9327" y="9290"/>
                  </a:cubicBezTo>
                  <a:cubicBezTo>
                    <a:pt x="9321" y="9284"/>
                    <a:pt x="9311" y="9281"/>
                    <a:pt x="9300" y="9281"/>
                  </a:cubicBezTo>
                  <a:close/>
                  <a:moveTo>
                    <a:pt x="9041" y="8790"/>
                  </a:moveTo>
                  <a:cubicBezTo>
                    <a:pt x="9054" y="8842"/>
                    <a:pt x="9074" y="8887"/>
                    <a:pt x="9100" y="8933"/>
                  </a:cubicBezTo>
                  <a:cubicBezTo>
                    <a:pt x="9165" y="9043"/>
                    <a:pt x="9288" y="9121"/>
                    <a:pt x="9470" y="9173"/>
                  </a:cubicBezTo>
                  <a:cubicBezTo>
                    <a:pt x="9666" y="9233"/>
                    <a:pt x="9862" y="9261"/>
                    <a:pt x="10061" y="9261"/>
                  </a:cubicBezTo>
                  <a:cubicBezTo>
                    <a:pt x="10100" y="9261"/>
                    <a:pt x="10140" y="9260"/>
                    <a:pt x="10179" y="9258"/>
                  </a:cubicBezTo>
                  <a:cubicBezTo>
                    <a:pt x="10296" y="9251"/>
                    <a:pt x="10394" y="9238"/>
                    <a:pt x="10465" y="9206"/>
                  </a:cubicBezTo>
                  <a:cubicBezTo>
                    <a:pt x="10504" y="9193"/>
                    <a:pt x="10524" y="9173"/>
                    <a:pt x="10530" y="9147"/>
                  </a:cubicBezTo>
                  <a:lnTo>
                    <a:pt x="10537" y="9147"/>
                  </a:lnTo>
                  <a:cubicBezTo>
                    <a:pt x="10602" y="9134"/>
                    <a:pt x="10680" y="9108"/>
                    <a:pt x="10758" y="9069"/>
                  </a:cubicBezTo>
                  <a:cubicBezTo>
                    <a:pt x="10777" y="9095"/>
                    <a:pt x="10804" y="9128"/>
                    <a:pt x="10849" y="9173"/>
                  </a:cubicBezTo>
                  <a:cubicBezTo>
                    <a:pt x="11018" y="9342"/>
                    <a:pt x="11116" y="9577"/>
                    <a:pt x="11135" y="9863"/>
                  </a:cubicBezTo>
                  <a:cubicBezTo>
                    <a:pt x="11155" y="10058"/>
                    <a:pt x="11122" y="10311"/>
                    <a:pt x="11057" y="10617"/>
                  </a:cubicBezTo>
                  <a:cubicBezTo>
                    <a:pt x="11051" y="10656"/>
                    <a:pt x="11038" y="10702"/>
                    <a:pt x="11031" y="10734"/>
                  </a:cubicBezTo>
                  <a:lnTo>
                    <a:pt x="11025" y="10734"/>
                  </a:lnTo>
                  <a:cubicBezTo>
                    <a:pt x="10953" y="10819"/>
                    <a:pt x="10862" y="10890"/>
                    <a:pt x="10764" y="10955"/>
                  </a:cubicBezTo>
                  <a:cubicBezTo>
                    <a:pt x="10647" y="11033"/>
                    <a:pt x="10485" y="11105"/>
                    <a:pt x="10264" y="11176"/>
                  </a:cubicBezTo>
                  <a:cubicBezTo>
                    <a:pt x="9945" y="11287"/>
                    <a:pt x="9672" y="11359"/>
                    <a:pt x="9438" y="11391"/>
                  </a:cubicBezTo>
                  <a:cubicBezTo>
                    <a:pt x="9316" y="11409"/>
                    <a:pt x="9199" y="11418"/>
                    <a:pt x="9086" y="11418"/>
                  </a:cubicBezTo>
                  <a:cubicBezTo>
                    <a:pt x="8915" y="11418"/>
                    <a:pt x="8754" y="11398"/>
                    <a:pt x="8605" y="11359"/>
                  </a:cubicBezTo>
                  <a:cubicBezTo>
                    <a:pt x="8410" y="11306"/>
                    <a:pt x="8228" y="11222"/>
                    <a:pt x="8065" y="11105"/>
                  </a:cubicBezTo>
                  <a:cubicBezTo>
                    <a:pt x="7916" y="10988"/>
                    <a:pt x="7747" y="10825"/>
                    <a:pt x="7578" y="10611"/>
                  </a:cubicBezTo>
                  <a:cubicBezTo>
                    <a:pt x="7552" y="10572"/>
                    <a:pt x="7526" y="10539"/>
                    <a:pt x="7506" y="10513"/>
                  </a:cubicBezTo>
                  <a:cubicBezTo>
                    <a:pt x="7500" y="10494"/>
                    <a:pt x="7500" y="10481"/>
                    <a:pt x="7500" y="10461"/>
                  </a:cubicBezTo>
                  <a:cubicBezTo>
                    <a:pt x="7454" y="10214"/>
                    <a:pt x="7532" y="9921"/>
                    <a:pt x="7727" y="9570"/>
                  </a:cubicBezTo>
                  <a:cubicBezTo>
                    <a:pt x="7844" y="9362"/>
                    <a:pt x="7961" y="9212"/>
                    <a:pt x="8072" y="9121"/>
                  </a:cubicBezTo>
                  <a:cubicBezTo>
                    <a:pt x="8176" y="9037"/>
                    <a:pt x="8319" y="8965"/>
                    <a:pt x="8482" y="8920"/>
                  </a:cubicBezTo>
                  <a:cubicBezTo>
                    <a:pt x="8573" y="8894"/>
                    <a:pt x="8729" y="8861"/>
                    <a:pt x="8943" y="8822"/>
                  </a:cubicBezTo>
                  <a:cubicBezTo>
                    <a:pt x="8989" y="8809"/>
                    <a:pt x="9022" y="8803"/>
                    <a:pt x="9041" y="8790"/>
                  </a:cubicBezTo>
                  <a:close/>
                  <a:moveTo>
                    <a:pt x="4456" y="11176"/>
                  </a:moveTo>
                  <a:cubicBezTo>
                    <a:pt x="4528" y="11196"/>
                    <a:pt x="4599" y="11222"/>
                    <a:pt x="4677" y="11248"/>
                  </a:cubicBezTo>
                  <a:lnTo>
                    <a:pt x="4671" y="11248"/>
                  </a:lnTo>
                  <a:cubicBezTo>
                    <a:pt x="4664" y="11267"/>
                    <a:pt x="4664" y="11293"/>
                    <a:pt x="4658" y="11326"/>
                  </a:cubicBezTo>
                  <a:lnTo>
                    <a:pt x="4638" y="11365"/>
                  </a:lnTo>
                  <a:cubicBezTo>
                    <a:pt x="4619" y="11404"/>
                    <a:pt x="4599" y="11424"/>
                    <a:pt x="4586" y="11437"/>
                  </a:cubicBezTo>
                  <a:cubicBezTo>
                    <a:pt x="4560" y="11450"/>
                    <a:pt x="4528" y="11456"/>
                    <a:pt x="4495" y="11456"/>
                  </a:cubicBezTo>
                  <a:cubicBezTo>
                    <a:pt x="4475" y="11456"/>
                    <a:pt x="4462" y="11450"/>
                    <a:pt x="4456" y="11437"/>
                  </a:cubicBezTo>
                  <a:cubicBezTo>
                    <a:pt x="4436" y="11430"/>
                    <a:pt x="4430" y="11417"/>
                    <a:pt x="4423" y="11398"/>
                  </a:cubicBezTo>
                  <a:cubicBezTo>
                    <a:pt x="4417" y="11391"/>
                    <a:pt x="4417" y="11385"/>
                    <a:pt x="4417" y="11378"/>
                  </a:cubicBezTo>
                  <a:cubicBezTo>
                    <a:pt x="4430" y="11352"/>
                    <a:pt x="4436" y="11319"/>
                    <a:pt x="4443" y="11287"/>
                  </a:cubicBezTo>
                  <a:cubicBezTo>
                    <a:pt x="4449" y="11241"/>
                    <a:pt x="4456" y="11209"/>
                    <a:pt x="4456" y="11176"/>
                  </a:cubicBezTo>
                  <a:close/>
                  <a:moveTo>
                    <a:pt x="4742" y="11280"/>
                  </a:moveTo>
                  <a:cubicBezTo>
                    <a:pt x="4781" y="11293"/>
                    <a:pt x="4820" y="11313"/>
                    <a:pt x="4859" y="11339"/>
                  </a:cubicBezTo>
                  <a:cubicBezTo>
                    <a:pt x="4911" y="11365"/>
                    <a:pt x="4957" y="11385"/>
                    <a:pt x="4983" y="11404"/>
                  </a:cubicBezTo>
                  <a:lnTo>
                    <a:pt x="4963" y="11482"/>
                  </a:lnTo>
                  <a:cubicBezTo>
                    <a:pt x="4957" y="11502"/>
                    <a:pt x="4944" y="11521"/>
                    <a:pt x="4931" y="11541"/>
                  </a:cubicBezTo>
                  <a:cubicBezTo>
                    <a:pt x="4924" y="11567"/>
                    <a:pt x="4905" y="11580"/>
                    <a:pt x="4885" y="11593"/>
                  </a:cubicBezTo>
                  <a:cubicBezTo>
                    <a:pt x="4869" y="11603"/>
                    <a:pt x="4853" y="11609"/>
                    <a:pt x="4836" y="11609"/>
                  </a:cubicBezTo>
                  <a:cubicBezTo>
                    <a:pt x="4814" y="11609"/>
                    <a:pt x="4791" y="11599"/>
                    <a:pt x="4768" y="11580"/>
                  </a:cubicBezTo>
                  <a:cubicBezTo>
                    <a:pt x="4742" y="11554"/>
                    <a:pt x="4723" y="11515"/>
                    <a:pt x="4716" y="11469"/>
                  </a:cubicBezTo>
                  <a:cubicBezTo>
                    <a:pt x="4710" y="11443"/>
                    <a:pt x="4716" y="11398"/>
                    <a:pt x="4723" y="11345"/>
                  </a:cubicBezTo>
                  <a:lnTo>
                    <a:pt x="4742" y="11280"/>
                  </a:lnTo>
                  <a:close/>
                  <a:moveTo>
                    <a:pt x="5275" y="11378"/>
                  </a:moveTo>
                  <a:lnTo>
                    <a:pt x="5275" y="11385"/>
                  </a:lnTo>
                  <a:cubicBezTo>
                    <a:pt x="5282" y="11411"/>
                    <a:pt x="5295" y="11430"/>
                    <a:pt x="5314" y="11437"/>
                  </a:cubicBezTo>
                  <a:cubicBezTo>
                    <a:pt x="5327" y="11437"/>
                    <a:pt x="5334" y="11443"/>
                    <a:pt x="5340" y="11443"/>
                  </a:cubicBezTo>
                  <a:lnTo>
                    <a:pt x="5340" y="11469"/>
                  </a:lnTo>
                  <a:cubicBezTo>
                    <a:pt x="5334" y="11469"/>
                    <a:pt x="5314" y="11489"/>
                    <a:pt x="5301" y="11528"/>
                  </a:cubicBezTo>
                  <a:cubicBezTo>
                    <a:pt x="5288" y="11554"/>
                    <a:pt x="5275" y="11573"/>
                    <a:pt x="5256" y="11593"/>
                  </a:cubicBezTo>
                  <a:lnTo>
                    <a:pt x="5217" y="11632"/>
                  </a:lnTo>
                  <a:cubicBezTo>
                    <a:pt x="5165" y="11632"/>
                    <a:pt x="5132" y="11625"/>
                    <a:pt x="5106" y="11606"/>
                  </a:cubicBezTo>
                  <a:cubicBezTo>
                    <a:pt x="5087" y="11593"/>
                    <a:pt x="5067" y="11560"/>
                    <a:pt x="5054" y="11515"/>
                  </a:cubicBezTo>
                  <a:lnTo>
                    <a:pt x="5054" y="11489"/>
                  </a:lnTo>
                  <a:cubicBezTo>
                    <a:pt x="5054" y="11476"/>
                    <a:pt x="5061" y="11463"/>
                    <a:pt x="5067" y="11456"/>
                  </a:cubicBezTo>
                  <a:cubicBezTo>
                    <a:pt x="5074" y="11443"/>
                    <a:pt x="5080" y="11437"/>
                    <a:pt x="5080" y="11424"/>
                  </a:cubicBezTo>
                  <a:lnTo>
                    <a:pt x="5132" y="11424"/>
                  </a:lnTo>
                  <a:cubicBezTo>
                    <a:pt x="5165" y="11417"/>
                    <a:pt x="5197" y="11398"/>
                    <a:pt x="5236" y="11378"/>
                  </a:cubicBezTo>
                  <a:close/>
                  <a:moveTo>
                    <a:pt x="16332" y="10901"/>
                  </a:moveTo>
                  <a:cubicBezTo>
                    <a:pt x="16329" y="10901"/>
                    <a:pt x="16327" y="10901"/>
                    <a:pt x="16325" y="10903"/>
                  </a:cubicBezTo>
                  <a:lnTo>
                    <a:pt x="16306" y="11066"/>
                  </a:lnTo>
                  <a:cubicBezTo>
                    <a:pt x="16306" y="11124"/>
                    <a:pt x="16306" y="11170"/>
                    <a:pt x="16306" y="11196"/>
                  </a:cubicBezTo>
                  <a:lnTo>
                    <a:pt x="16338" y="11469"/>
                  </a:lnTo>
                  <a:lnTo>
                    <a:pt x="16332" y="11534"/>
                  </a:lnTo>
                  <a:lnTo>
                    <a:pt x="16325" y="11567"/>
                  </a:lnTo>
                  <a:cubicBezTo>
                    <a:pt x="16319" y="11580"/>
                    <a:pt x="16312" y="11586"/>
                    <a:pt x="16299" y="11586"/>
                  </a:cubicBezTo>
                  <a:cubicBezTo>
                    <a:pt x="16286" y="11573"/>
                    <a:pt x="16273" y="11560"/>
                    <a:pt x="16267" y="11541"/>
                  </a:cubicBezTo>
                  <a:cubicBezTo>
                    <a:pt x="16254" y="11521"/>
                    <a:pt x="16247" y="11502"/>
                    <a:pt x="16241" y="11469"/>
                  </a:cubicBezTo>
                  <a:lnTo>
                    <a:pt x="16195" y="11241"/>
                  </a:lnTo>
                  <a:lnTo>
                    <a:pt x="16195" y="11202"/>
                  </a:lnTo>
                  <a:cubicBezTo>
                    <a:pt x="16182" y="11176"/>
                    <a:pt x="16176" y="11157"/>
                    <a:pt x="16176" y="11144"/>
                  </a:cubicBezTo>
                  <a:lnTo>
                    <a:pt x="16156" y="11144"/>
                  </a:lnTo>
                  <a:cubicBezTo>
                    <a:pt x="16143" y="11183"/>
                    <a:pt x="16143" y="11222"/>
                    <a:pt x="16149" y="11267"/>
                  </a:cubicBezTo>
                  <a:lnTo>
                    <a:pt x="16156" y="11319"/>
                  </a:lnTo>
                  <a:cubicBezTo>
                    <a:pt x="16156" y="11332"/>
                    <a:pt x="16162" y="11352"/>
                    <a:pt x="16162" y="11385"/>
                  </a:cubicBezTo>
                  <a:lnTo>
                    <a:pt x="16182" y="11456"/>
                  </a:lnTo>
                  <a:cubicBezTo>
                    <a:pt x="16182" y="11463"/>
                    <a:pt x="16189" y="11482"/>
                    <a:pt x="16195" y="11515"/>
                  </a:cubicBezTo>
                  <a:cubicBezTo>
                    <a:pt x="16195" y="11534"/>
                    <a:pt x="16202" y="11554"/>
                    <a:pt x="16208" y="11567"/>
                  </a:cubicBezTo>
                  <a:cubicBezTo>
                    <a:pt x="16208" y="11586"/>
                    <a:pt x="16221" y="11599"/>
                    <a:pt x="16241" y="11619"/>
                  </a:cubicBezTo>
                  <a:cubicBezTo>
                    <a:pt x="16260" y="11632"/>
                    <a:pt x="16280" y="11638"/>
                    <a:pt x="16299" y="11638"/>
                  </a:cubicBezTo>
                  <a:cubicBezTo>
                    <a:pt x="16304" y="11640"/>
                    <a:pt x="16310" y="11641"/>
                    <a:pt x="16315" y="11641"/>
                  </a:cubicBezTo>
                  <a:cubicBezTo>
                    <a:pt x="16329" y="11641"/>
                    <a:pt x="16343" y="11635"/>
                    <a:pt x="16358" y="11625"/>
                  </a:cubicBezTo>
                  <a:cubicBezTo>
                    <a:pt x="16371" y="11612"/>
                    <a:pt x="16384" y="11586"/>
                    <a:pt x="16397" y="11541"/>
                  </a:cubicBezTo>
                  <a:lnTo>
                    <a:pt x="16403" y="11482"/>
                  </a:lnTo>
                  <a:lnTo>
                    <a:pt x="16390" y="11443"/>
                  </a:lnTo>
                  <a:lnTo>
                    <a:pt x="16390" y="11398"/>
                  </a:lnTo>
                  <a:cubicBezTo>
                    <a:pt x="16390" y="11372"/>
                    <a:pt x="16384" y="11326"/>
                    <a:pt x="16371" y="11261"/>
                  </a:cubicBezTo>
                  <a:cubicBezTo>
                    <a:pt x="16364" y="11202"/>
                    <a:pt x="16358" y="11157"/>
                    <a:pt x="16358" y="11124"/>
                  </a:cubicBezTo>
                  <a:cubicBezTo>
                    <a:pt x="16364" y="11085"/>
                    <a:pt x="16371" y="11053"/>
                    <a:pt x="16371" y="11033"/>
                  </a:cubicBezTo>
                  <a:cubicBezTo>
                    <a:pt x="16377" y="11001"/>
                    <a:pt x="16377" y="10968"/>
                    <a:pt x="16371" y="10949"/>
                  </a:cubicBezTo>
                  <a:lnTo>
                    <a:pt x="16358" y="10910"/>
                  </a:lnTo>
                  <a:cubicBezTo>
                    <a:pt x="16348" y="10905"/>
                    <a:pt x="16339" y="10901"/>
                    <a:pt x="16332" y="10901"/>
                  </a:cubicBezTo>
                  <a:close/>
                  <a:moveTo>
                    <a:pt x="7584" y="10721"/>
                  </a:moveTo>
                  <a:lnTo>
                    <a:pt x="7584" y="10721"/>
                  </a:lnTo>
                  <a:cubicBezTo>
                    <a:pt x="7714" y="10884"/>
                    <a:pt x="7870" y="11033"/>
                    <a:pt x="8046" y="11157"/>
                  </a:cubicBezTo>
                  <a:cubicBezTo>
                    <a:pt x="8150" y="11228"/>
                    <a:pt x="8248" y="11287"/>
                    <a:pt x="8352" y="11332"/>
                  </a:cubicBezTo>
                  <a:cubicBezTo>
                    <a:pt x="8582" y="11437"/>
                    <a:pt x="8843" y="11491"/>
                    <a:pt x="9133" y="11491"/>
                  </a:cubicBezTo>
                  <a:cubicBezTo>
                    <a:pt x="9202" y="11491"/>
                    <a:pt x="9274" y="11488"/>
                    <a:pt x="9347" y="11482"/>
                  </a:cubicBezTo>
                  <a:cubicBezTo>
                    <a:pt x="9633" y="11456"/>
                    <a:pt x="9958" y="11378"/>
                    <a:pt x="10335" y="11248"/>
                  </a:cubicBezTo>
                  <a:cubicBezTo>
                    <a:pt x="10498" y="11189"/>
                    <a:pt x="10634" y="11137"/>
                    <a:pt x="10732" y="11085"/>
                  </a:cubicBezTo>
                  <a:cubicBezTo>
                    <a:pt x="10817" y="11040"/>
                    <a:pt x="10888" y="10994"/>
                    <a:pt x="10953" y="10942"/>
                  </a:cubicBezTo>
                  <a:lnTo>
                    <a:pt x="10953" y="10942"/>
                  </a:lnTo>
                  <a:cubicBezTo>
                    <a:pt x="10927" y="11001"/>
                    <a:pt x="10895" y="11059"/>
                    <a:pt x="10856" y="11098"/>
                  </a:cubicBezTo>
                  <a:cubicBezTo>
                    <a:pt x="10810" y="11150"/>
                    <a:pt x="10732" y="11209"/>
                    <a:pt x="10628" y="11287"/>
                  </a:cubicBezTo>
                  <a:cubicBezTo>
                    <a:pt x="10498" y="11378"/>
                    <a:pt x="10394" y="11437"/>
                    <a:pt x="10322" y="11476"/>
                  </a:cubicBezTo>
                  <a:cubicBezTo>
                    <a:pt x="10212" y="11528"/>
                    <a:pt x="10062" y="11580"/>
                    <a:pt x="9860" y="11632"/>
                  </a:cubicBezTo>
                  <a:cubicBezTo>
                    <a:pt x="9495" y="11729"/>
                    <a:pt x="9197" y="11775"/>
                    <a:pt x="8963" y="11775"/>
                  </a:cubicBezTo>
                  <a:cubicBezTo>
                    <a:pt x="8948" y="11775"/>
                    <a:pt x="8932" y="11775"/>
                    <a:pt x="8917" y="11775"/>
                  </a:cubicBezTo>
                  <a:cubicBezTo>
                    <a:pt x="8547" y="11762"/>
                    <a:pt x="8261" y="11658"/>
                    <a:pt x="8039" y="11450"/>
                  </a:cubicBezTo>
                  <a:cubicBezTo>
                    <a:pt x="7935" y="11352"/>
                    <a:pt x="7812" y="11176"/>
                    <a:pt x="7682" y="10929"/>
                  </a:cubicBezTo>
                  <a:cubicBezTo>
                    <a:pt x="7643" y="10851"/>
                    <a:pt x="7610" y="10780"/>
                    <a:pt x="7584" y="10721"/>
                  </a:cubicBezTo>
                  <a:close/>
                  <a:moveTo>
                    <a:pt x="4397" y="11463"/>
                  </a:moveTo>
                  <a:cubicBezTo>
                    <a:pt x="4404" y="11476"/>
                    <a:pt x="4417" y="11489"/>
                    <a:pt x="4436" y="11495"/>
                  </a:cubicBezTo>
                  <a:cubicBezTo>
                    <a:pt x="4457" y="11507"/>
                    <a:pt x="4480" y="11512"/>
                    <a:pt x="4504" y="11512"/>
                  </a:cubicBezTo>
                  <a:cubicBezTo>
                    <a:pt x="4518" y="11512"/>
                    <a:pt x="4533" y="11510"/>
                    <a:pt x="4547" y="11508"/>
                  </a:cubicBezTo>
                  <a:cubicBezTo>
                    <a:pt x="4573" y="11508"/>
                    <a:pt x="4599" y="11502"/>
                    <a:pt x="4612" y="11489"/>
                  </a:cubicBezTo>
                  <a:lnTo>
                    <a:pt x="4612" y="11489"/>
                  </a:lnTo>
                  <a:lnTo>
                    <a:pt x="4599" y="11554"/>
                  </a:lnTo>
                  <a:cubicBezTo>
                    <a:pt x="4593" y="11567"/>
                    <a:pt x="4580" y="11586"/>
                    <a:pt x="4560" y="11606"/>
                  </a:cubicBezTo>
                  <a:lnTo>
                    <a:pt x="4508" y="11677"/>
                  </a:lnTo>
                  <a:cubicBezTo>
                    <a:pt x="4482" y="11716"/>
                    <a:pt x="4456" y="11742"/>
                    <a:pt x="4436" y="11755"/>
                  </a:cubicBezTo>
                  <a:cubicBezTo>
                    <a:pt x="4412" y="11775"/>
                    <a:pt x="4387" y="11784"/>
                    <a:pt x="4365" y="11784"/>
                  </a:cubicBezTo>
                  <a:cubicBezTo>
                    <a:pt x="4358" y="11784"/>
                    <a:pt x="4352" y="11783"/>
                    <a:pt x="4345" y="11781"/>
                  </a:cubicBezTo>
                  <a:lnTo>
                    <a:pt x="4300" y="11697"/>
                  </a:lnTo>
                  <a:cubicBezTo>
                    <a:pt x="4339" y="11619"/>
                    <a:pt x="4365" y="11541"/>
                    <a:pt x="4397" y="11463"/>
                  </a:cubicBezTo>
                  <a:close/>
                  <a:moveTo>
                    <a:pt x="15688" y="8621"/>
                  </a:moveTo>
                  <a:lnTo>
                    <a:pt x="15688" y="8621"/>
                  </a:lnTo>
                  <a:cubicBezTo>
                    <a:pt x="15766" y="8679"/>
                    <a:pt x="15831" y="8744"/>
                    <a:pt x="15876" y="8809"/>
                  </a:cubicBezTo>
                  <a:cubicBezTo>
                    <a:pt x="15941" y="8894"/>
                    <a:pt x="15993" y="8998"/>
                    <a:pt x="16032" y="9128"/>
                  </a:cubicBezTo>
                  <a:cubicBezTo>
                    <a:pt x="16045" y="9186"/>
                    <a:pt x="16071" y="9303"/>
                    <a:pt x="16110" y="9479"/>
                  </a:cubicBezTo>
                  <a:cubicBezTo>
                    <a:pt x="16130" y="9603"/>
                    <a:pt x="16162" y="9700"/>
                    <a:pt x="16195" y="9772"/>
                  </a:cubicBezTo>
                  <a:cubicBezTo>
                    <a:pt x="16208" y="9804"/>
                    <a:pt x="16228" y="9837"/>
                    <a:pt x="16241" y="9863"/>
                  </a:cubicBezTo>
                  <a:cubicBezTo>
                    <a:pt x="16299" y="10168"/>
                    <a:pt x="16351" y="10533"/>
                    <a:pt x="16397" y="10955"/>
                  </a:cubicBezTo>
                  <a:cubicBezTo>
                    <a:pt x="16423" y="11170"/>
                    <a:pt x="16455" y="11463"/>
                    <a:pt x="16494" y="11846"/>
                  </a:cubicBezTo>
                  <a:cubicBezTo>
                    <a:pt x="16488" y="11843"/>
                    <a:pt x="16481" y="11841"/>
                    <a:pt x="16475" y="11841"/>
                  </a:cubicBezTo>
                  <a:cubicBezTo>
                    <a:pt x="16468" y="11841"/>
                    <a:pt x="16462" y="11843"/>
                    <a:pt x="16455" y="11846"/>
                  </a:cubicBezTo>
                  <a:lnTo>
                    <a:pt x="16371" y="11853"/>
                  </a:lnTo>
                  <a:cubicBezTo>
                    <a:pt x="16332" y="11853"/>
                    <a:pt x="16280" y="11840"/>
                    <a:pt x="16208" y="11807"/>
                  </a:cubicBezTo>
                  <a:cubicBezTo>
                    <a:pt x="16162" y="11788"/>
                    <a:pt x="16136" y="11768"/>
                    <a:pt x="16130" y="11749"/>
                  </a:cubicBezTo>
                  <a:cubicBezTo>
                    <a:pt x="16130" y="11742"/>
                    <a:pt x="16117" y="11716"/>
                    <a:pt x="16104" y="11671"/>
                  </a:cubicBezTo>
                  <a:cubicBezTo>
                    <a:pt x="16091" y="11632"/>
                    <a:pt x="16078" y="11599"/>
                    <a:pt x="16071" y="11586"/>
                  </a:cubicBezTo>
                  <a:cubicBezTo>
                    <a:pt x="16065" y="11560"/>
                    <a:pt x="16058" y="11528"/>
                    <a:pt x="16052" y="11482"/>
                  </a:cubicBezTo>
                  <a:cubicBezTo>
                    <a:pt x="16052" y="11430"/>
                    <a:pt x="16052" y="11398"/>
                    <a:pt x="16045" y="11385"/>
                  </a:cubicBezTo>
                  <a:cubicBezTo>
                    <a:pt x="16045" y="11359"/>
                    <a:pt x="16032" y="11319"/>
                    <a:pt x="16013" y="11267"/>
                  </a:cubicBezTo>
                  <a:lnTo>
                    <a:pt x="15974" y="11105"/>
                  </a:lnTo>
                  <a:cubicBezTo>
                    <a:pt x="15961" y="11033"/>
                    <a:pt x="15954" y="10994"/>
                    <a:pt x="15954" y="10988"/>
                  </a:cubicBezTo>
                  <a:lnTo>
                    <a:pt x="15948" y="10890"/>
                  </a:lnTo>
                  <a:cubicBezTo>
                    <a:pt x="15948" y="10864"/>
                    <a:pt x="15941" y="10832"/>
                    <a:pt x="15922" y="10786"/>
                  </a:cubicBezTo>
                  <a:lnTo>
                    <a:pt x="15922" y="10780"/>
                  </a:lnTo>
                  <a:cubicBezTo>
                    <a:pt x="15954" y="10773"/>
                    <a:pt x="15980" y="10760"/>
                    <a:pt x="16000" y="10734"/>
                  </a:cubicBezTo>
                  <a:cubicBezTo>
                    <a:pt x="16019" y="10708"/>
                    <a:pt x="16026" y="10663"/>
                    <a:pt x="16013" y="10598"/>
                  </a:cubicBezTo>
                  <a:lnTo>
                    <a:pt x="15922" y="9655"/>
                  </a:lnTo>
                  <a:cubicBezTo>
                    <a:pt x="15896" y="9375"/>
                    <a:pt x="15863" y="9173"/>
                    <a:pt x="15824" y="9043"/>
                  </a:cubicBezTo>
                  <a:lnTo>
                    <a:pt x="15688" y="8621"/>
                  </a:lnTo>
                  <a:close/>
                  <a:moveTo>
                    <a:pt x="4677" y="11580"/>
                  </a:moveTo>
                  <a:cubicBezTo>
                    <a:pt x="4697" y="11612"/>
                    <a:pt x="4729" y="11638"/>
                    <a:pt x="4755" y="11658"/>
                  </a:cubicBezTo>
                  <a:cubicBezTo>
                    <a:pt x="4784" y="11667"/>
                    <a:pt x="4812" y="11673"/>
                    <a:pt x="4841" y="11673"/>
                  </a:cubicBezTo>
                  <a:cubicBezTo>
                    <a:pt x="4851" y="11673"/>
                    <a:pt x="4862" y="11672"/>
                    <a:pt x="4872" y="11671"/>
                  </a:cubicBezTo>
                  <a:cubicBezTo>
                    <a:pt x="4918" y="11664"/>
                    <a:pt x="4950" y="11645"/>
                    <a:pt x="4970" y="11612"/>
                  </a:cubicBezTo>
                  <a:cubicBezTo>
                    <a:pt x="4976" y="11599"/>
                    <a:pt x="4983" y="11593"/>
                    <a:pt x="4989" y="11593"/>
                  </a:cubicBezTo>
                  <a:cubicBezTo>
                    <a:pt x="4996" y="11599"/>
                    <a:pt x="4996" y="11606"/>
                    <a:pt x="5002" y="11612"/>
                  </a:cubicBezTo>
                  <a:cubicBezTo>
                    <a:pt x="4989" y="11619"/>
                    <a:pt x="4983" y="11625"/>
                    <a:pt x="4976" y="11638"/>
                  </a:cubicBezTo>
                  <a:cubicBezTo>
                    <a:pt x="4963" y="11658"/>
                    <a:pt x="4957" y="11677"/>
                    <a:pt x="4944" y="11716"/>
                  </a:cubicBezTo>
                  <a:cubicBezTo>
                    <a:pt x="4937" y="11736"/>
                    <a:pt x="4924" y="11768"/>
                    <a:pt x="4898" y="11807"/>
                  </a:cubicBezTo>
                  <a:cubicBezTo>
                    <a:pt x="4872" y="11846"/>
                    <a:pt x="4840" y="11872"/>
                    <a:pt x="4814" y="11885"/>
                  </a:cubicBezTo>
                  <a:cubicBezTo>
                    <a:pt x="4804" y="11888"/>
                    <a:pt x="4795" y="11889"/>
                    <a:pt x="4787" y="11889"/>
                  </a:cubicBezTo>
                  <a:cubicBezTo>
                    <a:pt x="4752" y="11889"/>
                    <a:pt x="4722" y="11869"/>
                    <a:pt x="4697" y="11833"/>
                  </a:cubicBezTo>
                  <a:cubicBezTo>
                    <a:pt x="4677" y="11807"/>
                    <a:pt x="4671" y="11762"/>
                    <a:pt x="4671" y="11710"/>
                  </a:cubicBezTo>
                  <a:cubicBezTo>
                    <a:pt x="4664" y="11671"/>
                    <a:pt x="4671" y="11625"/>
                    <a:pt x="4677" y="11580"/>
                  </a:cubicBezTo>
                  <a:close/>
                  <a:moveTo>
                    <a:pt x="5340" y="11658"/>
                  </a:moveTo>
                  <a:lnTo>
                    <a:pt x="5334" y="11872"/>
                  </a:lnTo>
                  <a:cubicBezTo>
                    <a:pt x="5327" y="11879"/>
                    <a:pt x="5321" y="11885"/>
                    <a:pt x="5314" y="11892"/>
                  </a:cubicBezTo>
                  <a:cubicBezTo>
                    <a:pt x="5308" y="11898"/>
                    <a:pt x="5282" y="11911"/>
                    <a:pt x="5249" y="11924"/>
                  </a:cubicBezTo>
                  <a:cubicBezTo>
                    <a:pt x="5219" y="11932"/>
                    <a:pt x="5193" y="11935"/>
                    <a:pt x="5171" y="11935"/>
                  </a:cubicBezTo>
                  <a:cubicBezTo>
                    <a:pt x="5156" y="11935"/>
                    <a:pt x="5143" y="11934"/>
                    <a:pt x="5132" y="11931"/>
                  </a:cubicBezTo>
                  <a:cubicBezTo>
                    <a:pt x="5093" y="11911"/>
                    <a:pt x="5074" y="11872"/>
                    <a:pt x="5067" y="11820"/>
                  </a:cubicBezTo>
                  <a:cubicBezTo>
                    <a:pt x="5061" y="11807"/>
                    <a:pt x="5067" y="11762"/>
                    <a:pt x="5067" y="11697"/>
                  </a:cubicBezTo>
                  <a:lnTo>
                    <a:pt x="5067" y="11690"/>
                  </a:lnTo>
                  <a:cubicBezTo>
                    <a:pt x="5080" y="11697"/>
                    <a:pt x="5100" y="11703"/>
                    <a:pt x="5113" y="11703"/>
                  </a:cubicBezTo>
                  <a:cubicBezTo>
                    <a:pt x="5126" y="11716"/>
                    <a:pt x="5152" y="11723"/>
                    <a:pt x="5184" y="11723"/>
                  </a:cubicBezTo>
                  <a:lnTo>
                    <a:pt x="5210" y="11723"/>
                  </a:lnTo>
                  <a:cubicBezTo>
                    <a:pt x="5217" y="11726"/>
                    <a:pt x="5225" y="11728"/>
                    <a:pt x="5235" y="11728"/>
                  </a:cubicBezTo>
                  <a:cubicBezTo>
                    <a:pt x="5245" y="11728"/>
                    <a:pt x="5256" y="11726"/>
                    <a:pt x="5269" y="11723"/>
                  </a:cubicBezTo>
                  <a:cubicBezTo>
                    <a:pt x="5288" y="11716"/>
                    <a:pt x="5301" y="11703"/>
                    <a:pt x="5321" y="11684"/>
                  </a:cubicBezTo>
                  <a:cubicBezTo>
                    <a:pt x="5321" y="11677"/>
                    <a:pt x="5327" y="11671"/>
                    <a:pt x="5334" y="11664"/>
                  </a:cubicBezTo>
                  <a:lnTo>
                    <a:pt x="5340" y="11658"/>
                  </a:lnTo>
                  <a:close/>
                  <a:moveTo>
                    <a:pt x="4261" y="11768"/>
                  </a:moveTo>
                  <a:cubicBezTo>
                    <a:pt x="4267" y="11788"/>
                    <a:pt x="4274" y="11807"/>
                    <a:pt x="4280" y="11814"/>
                  </a:cubicBezTo>
                  <a:cubicBezTo>
                    <a:pt x="4287" y="11820"/>
                    <a:pt x="4293" y="11827"/>
                    <a:pt x="4300" y="11833"/>
                  </a:cubicBezTo>
                  <a:cubicBezTo>
                    <a:pt x="4300" y="11840"/>
                    <a:pt x="4293" y="11846"/>
                    <a:pt x="4293" y="11859"/>
                  </a:cubicBezTo>
                  <a:cubicBezTo>
                    <a:pt x="4287" y="11879"/>
                    <a:pt x="4280" y="11905"/>
                    <a:pt x="4267" y="11937"/>
                  </a:cubicBezTo>
                  <a:cubicBezTo>
                    <a:pt x="4248" y="11970"/>
                    <a:pt x="4235" y="11989"/>
                    <a:pt x="4215" y="12002"/>
                  </a:cubicBezTo>
                  <a:cubicBezTo>
                    <a:pt x="4201" y="12013"/>
                    <a:pt x="4187" y="12018"/>
                    <a:pt x="4171" y="12018"/>
                  </a:cubicBezTo>
                  <a:cubicBezTo>
                    <a:pt x="4159" y="12018"/>
                    <a:pt x="4145" y="12015"/>
                    <a:pt x="4131" y="12009"/>
                  </a:cubicBezTo>
                  <a:lnTo>
                    <a:pt x="4124" y="12002"/>
                  </a:lnTo>
                  <a:cubicBezTo>
                    <a:pt x="4176" y="11911"/>
                    <a:pt x="4222" y="11833"/>
                    <a:pt x="4261" y="11768"/>
                  </a:cubicBezTo>
                  <a:close/>
                  <a:moveTo>
                    <a:pt x="4580" y="11710"/>
                  </a:moveTo>
                  <a:cubicBezTo>
                    <a:pt x="4586" y="11788"/>
                    <a:pt x="4599" y="11833"/>
                    <a:pt x="4606" y="11859"/>
                  </a:cubicBezTo>
                  <a:cubicBezTo>
                    <a:pt x="4625" y="11898"/>
                    <a:pt x="4645" y="11924"/>
                    <a:pt x="4671" y="11944"/>
                  </a:cubicBezTo>
                  <a:lnTo>
                    <a:pt x="4671" y="11950"/>
                  </a:lnTo>
                  <a:cubicBezTo>
                    <a:pt x="4645" y="12002"/>
                    <a:pt x="4612" y="12041"/>
                    <a:pt x="4580" y="12061"/>
                  </a:cubicBezTo>
                  <a:cubicBezTo>
                    <a:pt x="4550" y="12075"/>
                    <a:pt x="4523" y="12084"/>
                    <a:pt x="4498" y="12084"/>
                  </a:cubicBezTo>
                  <a:cubicBezTo>
                    <a:pt x="4478" y="12084"/>
                    <a:pt x="4460" y="12079"/>
                    <a:pt x="4443" y="12067"/>
                  </a:cubicBezTo>
                  <a:cubicBezTo>
                    <a:pt x="4404" y="12048"/>
                    <a:pt x="4378" y="12009"/>
                    <a:pt x="4371" y="11957"/>
                  </a:cubicBezTo>
                  <a:cubicBezTo>
                    <a:pt x="4365" y="11931"/>
                    <a:pt x="4365" y="11905"/>
                    <a:pt x="4365" y="11872"/>
                  </a:cubicBezTo>
                  <a:lnTo>
                    <a:pt x="4371" y="11853"/>
                  </a:lnTo>
                  <a:cubicBezTo>
                    <a:pt x="4384" y="11853"/>
                    <a:pt x="4404" y="11846"/>
                    <a:pt x="4423" y="11846"/>
                  </a:cubicBezTo>
                  <a:cubicBezTo>
                    <a:pt x="4495" y="11820"/>
                    <a:pt x="4547" y="11775"/>
                    <a:pt x="4580" y="11710"/>
                  </a:cubicBezTo>
                  <a:close/>
                  <a:moveTo>
                    <a:pt x="4976" y="11853"/>
                  </a:moveTo>
                  <a:cubicBezTo>
                    <a:pt x="4989" y="11918"/>
                    <a:pt x="5022" y="11976"/>
                    <a:pt x="5087" y="12009"/>
                  </a:cubicBezTo>
                  <a:lnTo>
                    <a:pt x="5074" y="12028"/>
                  </a:lnTo>
                  <a:cubicBezTo>
                    <a:pt x="5054" y="12074"/>
                    <a:pt x="5022" y="12106"/>
                    <a:pt x="4976" y="12132"/>
                  </a:cubicBezTo>
                  <a:cubicBezTo>
                    <a:pt x="4947" y="12145"/>
                    <a:pt x="4917" y="12152"/>
                    <a:pt x="4888" y="12152"/>
                  </a:cubicBezTo>
                  <a:cubicBezTo>
                    <a:pt x="4872" y="12152"/>
                    <a:pt x="4856" y="12150"/>
                    <a:pt x="4840" y="12145"/>
                  </a:cubicBezTo>
                  <a:cubicBezTo>
                    <a:pt x="4794" y="12132"/>
                    <a:pt x="4768" y="12113"/>
                    <a:pt x="4755" y="12080"/>
                  </a:cubicBezTo>
                  <a:cubicBezTo>
                    <a:pt x="4749" y="12067"/>
                    <a:pt x="4749" y="12048"/>
                    <a:pt x="4749" y="12022"/>
                  </a:cubicBezTo>
                  <a:cubicBezTo>
                    <a:pt x="4755" y="12002"/>
                    <a:pt x="4762" y="11983"/>
                    <a:pt x="4762" y="11976"/>
                  </a:cubicBezTo>
                  <a:lnTo>
                    <a:pt x="4794" y="11976"/>
                  </a:lnTo>
                  <a:cubicBezTo>
                    <a:pt x="4827" y="11976"/>
                    <a:pt x="4859" y="11970"/>
                    <a:pt x="4872" y="11963"/>
                  </a:cubicBezTo>
                  <a:cubicBezTo>
                    <a:pt x="4911" y="11944"/>
                    <a:pt x="4944" y="11911"/>
                    <a:pt x="4976" y="11853"/>
                  </a:cubicBezTo>
                  <a:close/>
                  <a:moveTo>
                    <a:pt x="6986" y="11059"/>
                  </a:moveTo>
                  <a:lnTo>
                    <a:pt x="6986" y="11072"/>
                  </a:lnTo>
                  <a:lnTo>
                    <a:pt x="6979" y="11066"/>
                  </a:lnTo>
                  <a:cubicBezTo>
                    <a:pt x="6973" y="11079"/>
                    <a:pt x="6966" y="11092"/>
                    <a:pt x="6960" y="11098"/>
                  </a:cubicBezTo>
                  <a:lnTo>
                    <a:pt x="6953" y="11098"/>
                  </a:lnTo>
                  <a:cubicBezTo>
                    <a:pt x="6947" y="11098"/>
                    <a:pt x="6940" y="11098"/>
                    <a:pt x="6940" y="11105"/>
                  </a:cubicBezTo>
                  <a:cubicBezTo>
                    <a:pt x="6914" y="11137"/>
                    <a:pt x="6895" y="11170"/>
                    <a:pt x="6882" y="11189"/>
                  </a:cubicBezTo>
                  <a:cubicBezTo>
                    <a:pt x="6875" y="11215"/>
                    <a:pt x="6869" y="11241"/>
                    <a:pt x="6856" y="11287"/>
                  </a:cubicBezTo>
                  <a:lnTo>
                    <a:pt x="6830" y="11456"/>
                  </a:lnTo>
                  <a:cubicBezTo>
                    <a:pt x="6830" y="11489"/>
                    <a:pt x="6823" y="11528"/>
                    <a:pt x="6810" y="11554"/>
                  </a:cubicBezTo>
                  <a:cubicBezTo>
                    <a:pt x="6804" y="11593"/>
                    <a:pt x="6797" y="11612"/>
                    <a:pt x="6797" y="11619"/>
                  </a:cubicBezTo>
                  <a:lnTo>
                    <a:pt x="6797" y="11684"/>
                  </a:lnTo>
                  <a:lnTo>
                    <a:pt x="6784" y="11716"/>
                  </a:lnTo>
                  <a:lnTo>
                    <a:pt x="6784" y="11781"/>
                  </a:lnTo>
                  <a:cubicBezTo>
                    <a:pt x="6784" y="11801"/>
                    <a:pt x="6784" y="11827"/>
                    <a:pt x="6784" y="11866"/>
                  </a:cubicBezTo>
                  <a:lnTo>
                    <a:pt x="6797" y="11911"/>
                  </a:lnTo>
                  <a:cubicBezTo>
                    <a:pt x="6797" y="11924"/>
                    <a:pt x="6804" y="11957"/>
                    <a:pt x="6797" y="11996"/>
                  </a:cubicBezTo>
                  <a:cubicBezTo>
                    <a:pt x="6797" y="12009"/>
                    <a:pt x="6804" y="12028"/>
                    <a:pt x="6810" y="12054"/>
                  </a:cubicBezTo>
                  <a:lnTo>
                    <a:pt x="6817" y="12119"/>
                  </a:lnTo>
                  <a:cubicBezTo>
                    <a:pt x="6817" y="12145"/>
                    <a:pt x="6823" y="12171"/>
                    <a:pt x="6836" y="12204"/>
                  </a:cubicBezTo>
                  <a:lnTo>
                    <a:pt x="6849" y="12223"/>
                  </a:lnTo>
                  <a:cubicBezTo>
                    <a:pt x="6693" y="12113"/>
                    <a:pt x="6576" y="11996"/>
                    <a:pt x="6485" y="11879"/>
                  </a:cubicBezTo>
                  <a:cubicBezTo>
                    <a:pt x="6433" y="11807"/>
                    <a:pt x="6375" y="11703"/>
                    <a:pt x="6296" y="11573"/>
                  </a:cubicBezTo>
                  <a:cubicBezTo>
                    <a:pt x="6205" y="11404"/>
                    <a:pt x="6147" y="11261"/>
                    <a:pt x="6134" y="11150"/>
                  </a:cubicBezTo>
                  <a:cubicBezTo>
                    <a:pt x="6140" y="11150"/>
                    <a:pt x="6160" y="11144"/>
                    <a:pt x="6179" y="11144"/>
                  </a:cubicBezTo>
                  <a:lnTo>
                    <a:pt x="6270" y="11118"/>
                  </a:lnTo>
                  <a:cubicBezTo>
                    <a:pt x="6381" y="11098"/>
                    <a:pt x="6446" y="11085"/>
                    <a:pt x="6466" y="11085"/>
                  </a:cubicBezTo>
                  <a:lnTo>
                    <a:pt x="6615" y="11072"/>
                  </a:lnTo>
                  <a:cubicBezTo>
                    <a:pt x="6771" y="11066"/>
                    <a:pt x="6895" y="11059"/>
                    <a:pt x="6986" y="11059"/>
                  </a:cubicBezTo>
                  <a:close/>
                  <a:moveTo>
                    <a:pt x="5334" y="11989"/>
                  </a:moveTo>
                  <a:cubicBezTo>
                    <a:pt x="5340" y="12093"/>
                    <a:pt x="5347" y="12165"/>
                    <a:pt x="5360" y="12217"/>
                  </a:cubicBezTo>
                  <a:lnTo>
                    <a:pt x="5366" y="12230"/>
                  </a:lnTo>
                  <a:cubicBezTo>
                    <a:pt x="5352" y="12245"/>
                    <a:pt x="5334" y="12252"/>
                    <a:pt x="5312" y="12252"/>
                  </a:cubicBezTo>
                  <a:cubicBezTo>
                    <a:pt x="5304" y="12252"/>
                    <a:pt x="5297" y="12251"/>
                    <a:pt x="5288" y="12249"/>
                  </a:cubicBezTo>
                  <a:cubicBezTo>
                    <a:pt x="5256" y="12249"/>
                    <a:pt x="5223" y="12236"/>
                    <a:pt x="5204" y="12210"/>
                  </a:cubicBezTo>
                  <a:cubicBezTo>
                    <a:pt x="5158" y="12171"/>
                    <a:pt x="5145" y="12113"/>
                    <a:pt x="5152" y="12041"/>
                  </a:cubicBezTo>
                  <a:cubicBezTo>
                    <a:pt x="5152" y="12035"/>
                    <a:pt x="5152" y="12028"/>
                    <a:pt x="5152" y="12028"/>
                  </a:cubicBezTo>
                  <a:cubicBezTo>
                    <a:pt x="5161" y="12030"/>
                    <a:pt x="5171" y="12031"/>
                    <a:pt x="5182" y="12031"/>
                  </a:cubicBezTo>
                  <a:cubicBezTo>
                    <a:pt x="5207" y="12031"/>
                    <a:pt x="5233" y="12026"/>
                    <a:pt x="5256" y="12022"/>
                  </a:cubicBezTo>
                  <a:cubicBezTo>
                    <a:pt x="5282" y="12015"/>
                    <a:pt x="5314" y="12002"/>
                    <a:pt x="5334" y="11989"/>
                  </a:cubicBezTo>
                  <a:close/>
                  <a:moveTo>
                    <a:pt x="4300" y="12009"/>
                  </a:moveTo>
                  <a:cubicBezTo>
                    <a:pt x="4319" y="12048"/>
                    <a:pt x="4339" y="12080"/>
                    <a:pt x="4365" y="12106"/>
                  </a:cubicBezTo>
                  <a:cubicBezTo>
                    <a:pt x="4326" y="12152"/>
                    <a:pt x="4293" y="12184"/>
                    <a:pt x="4267" y="12204"/>
                  </a:cubicBezTo>
                  <a:cubicBezTo>
                    <a:pt x="4228" y="12243"/>
                    <a:pt x="4189" y="12256"/>
                    <a:pt x="4137" y="12256"/>
                  </a:cubicBezTo>
                  <a:cubicBezTo>
                    <a:pt x="4085" y="12256"/>
                    <a:pt x="4046" y="12236"/>
                    <a:pt x="4020" y="12184"/>
                  </a:cubicBezTo>
                  <a:lnTo>
                    <a:pt x="4020" y="12178"/>
                  </a:lnTo>
                  <a:lnTo>
                    <a:pt x="4046" y="12139"/>
                  </a:lnTo>
                  <a:cubicBezTo>
                    <a:pt x="4059" y="12113"/>
                    <a:pt x="4079" y="12087"/>
                    <a:pt x="4092" y="12061"/>
                  </a:cubicBezTo>
                  <a:cubicBezTo>
                    <a:pt x="4124" y="12074"/>
                    <a:pt x="4157" y="12074"/>
                    <a:pt x="4196" y="12074"/>
                  </a:cubicBezTo>
                  <a:cubicBezTo>
                    <a:pt x="4241" y="12067"/>
                    <a:pt x="4280" y="12041"/>
                    <a:pt x="4300" y="12009"/>
                  </a:cubicBezTo>
                  <a:close/>
                  <a:moveTo>
                    <a:pt x="4677" y="12074"/>
                  </a:moveTo>
                  <a:cubicBezTo>
                    <a:pt x="4677" y="12119"/>
                    <a:pt x="4697" y="12158"/>
                    <a:pt x="4736" y="12184"/>
                  </a:cubicBezTo>
                  <a:cubicBezTo>
                    <a:pt x="4723" y="12197"/>
                    <a:pt x="4710" y="12217"/>
                    <a:pt x="4690" y="12243"/>
                  </a:cubicBezTo>
                  <a:cubicBezTo>
                    <a:pt x="4662" y="12280"/>
                    <a:pt x="4628" y="12297"/>
                    <a:pt x="4588" y="12297"/>
                  </a:cubicBezTo>
                  <a:cubicBezTo>
                    <a:pt x="4571" y="12297"/>
                    <a:pt x="4553" y="12294"/>
                    <a:pt x="4534" y="12289"/>
                  </a:cubicBezTo>
                  <a:cubicBezTo>
                    <a:pt x="4501" y="12282"/>
                    <a:pt x="4482" y="12262"/>
                    <a:pt x="4462" y="12236"/>
                  </a:cubicBezTo>
                  <a:cubicBezTo>
                    <a:pt x="4443" y="12210"/>
                    <a:pt x="4436" y="12184"/>
                    <a:pt x="4436" y="12152"/>
                  </a:cubicBezTo>
                  <a:cubicBezTo>
                    <a:pt x="4436" y="12152"/>
                    <a:pt x="4443" y="12152"/>
                    <a:pt x="4443" y="12145"/>
                  </a:cubicBezTo>
                  <a:lnTo>
                    <a:pt x="4469" y="12152"/>
                  </a:lnTo>
                  <a:cubicBezTo>
                    <a:pt x="4487" y="12156"/>
                    <a:pt x="4505" y="12158"/>
                    <a:pt x="4521" y="12158"/>
                  </a:cubicBezTo>
                  <a:cubicBezTo>
                    <a:pt x="4583" y="12158"/>
                    <a:pt x="4636" y="12130"/>
                    <a:pt x="4677" y="12074"/>
                  </a:cubicBezTo>
                  <a:close/>
                  <a:moveTo>
                    <a:pt x="15532" y="11580"/>
                  </a:moveTo>
                  <a:lnTo>
                    <a:pt x="15512" y="11586"/>
                  </a:lnTo>
                  <a:lnTo>
                    <a:pt x="15506" y="11606"/>
                  </a:lnTo>
                  <a:lnTo>
                    <a:pt x="15499" y="11736"/>
                  </a:lnTo>
                  <a:lnTo>
                    <a:pt x="15512" y="11762"/>
                  </a:lnTo>
                  <a:lnTo>
                    <a:pt x="15512" y="11814"/>
                  </a:lnTo>
                  <a:cubicBezTo>
                    <a:pt x="15519" y="11853"/>
                    <a:pt x="15519" y="11924"/>
                    <a:pt x="15525" y="12009"/>
                  </a:cubicBezTo>
                  <a:lnTo>
                    <a:pt x="15525" y="12067"/>
                  </a:lnTo>
                  <a:lnTo>
                    <a:pt x="15532" y="12106"/>
                  </a:lnTo>
                  <a:cubicBezTo>
                    <a:pt x="15538" y="12139"/>
                    <a:pt x="15538" y="12171"/>
                    <a:pt x="15532" y="12197"/>
                  </a:cubicBezTo>
                  <a:lnTo>
                    <a:pt x="15532" y="12236"/>
                  </a:lnTo>
                  <a:cubicBezTo>
                    <a:pt x="15520" y="12265"/>
                    <a:pt x="15499" y="12283"/>
                    <a:pt x="15464" y="12283"/>
                  </a:cubicBezTo>
                  <a:cubicBezTo>
                    <a:pt x="15459" y="12283"/>
                    <a:pt x="15453" y="12283"/>
                    <a:pt x="15447" y="12282"/>
                  </a:cubicBezTo>
                  <a:cubicBezTo>
                    <a:pt x="15441" y="12282"/>
                    <a:pt x="15428" y="12282"/>
                    <a:pt x="15428" y="12276"/>
                  </a:cubicBezTo>
                  <a:cubicBezTo>
                    <a:pt x="15415" y="12269"/>
                    <a:pt x="15415" y="12256"/>
                    <a:pt x="15415" y="12243"/>
                  </a:cubicBezTo>
                  <a:cubicBezTo>
                    <a:pt x="15402" y="12217"/>
                    <a:pt x="15395" y="12204"/>
                    <a:pt x="15389" y="12197"/>
                  </a:cubicBezTo>
                  <a:cubicBezTo>
                    <a:pt x="15380" y="12192"/>
                    <a:pt x="15372" y="12188"/>
                    <a:pt x="15366" y="12188"/>
                  </a:cubicBezTo>
                  <a:cubicBezTo>
                    <a:pt x="15357" y="12188"/>
                    <a:pt x="15350" y="12193"/>
                    <a:pt x="15343" y="12204"/>
                  </a:cubicBezTo>
                  <a:cubicBezTo>
                    <a:pt x="15337" y="12210"/>
                    <a:pt x="15337" y="12223"/>
                    <a:pt x="15343" y="12236"/>
                  </a:cubicBezTo>
                  <a:lnTo>
                    <a:pt x="15356" y="12282"/>
                  </a:lnTo>
                  <a:cubicBezTo>
                    <a:pt x="15369" y="12302"/>
                    <a:pt x="15376" y="12315"/>
                    <a:pt x="15382" y="12321"/>
                  </a:cubicBezTo>
                  <a:cubicBezTo>
                    <a:pt x="15395" y="12334"/>
                    <a:pt x="15421" y="12341"/>
                    <a:pt x="15460" y="12341"/>
                  </a:cubicBezTo>
                  <a:cubicBezTo>
                    <a:pt x="15474" y="12343"/>
                    <a:pt x="15485" y="12345"/>
                    <a:pt x="15494" y="12345"/>
                  </a:cubicBezTo>
                  <a:cubicBezTo>
                    <a:pt x="15508" y="12345"/>
                    <a:pt x="15518" y="12342"/>
                    <a:pt x="15525" y="12334"/>
                  </a:cubicBezTo>
                  <a:cubicBezTo>
                    <a:pt x="15545" y="12328"/>
                    <a:pt x="15558" y="12315"/>
                    <a:pt x="15564" y="12308"/>
                  </a:cubicBezTo>
                  <a:lnTo>
                    <a:pt x="15590" y="12269"/>
                  </a:lnTo>
                  <a:cubicBezTo>
                    <a:pt x="15597" y="12249"/>
                    <a:pt x="15603" y="12217"/>
                    <a:pt x="15597" y="12178"/>
                  </a:cubicBezTo>
                  <a:lnTo>
                    <a:pt x="15551" y="11606"/>
                  </a:lnTo>
                  <a:cubicBezTo>
                    <a:pt x="15545" y="11593"/>
                    <a:pt x="15538" y="11580"/>
                    <a:pt x="15532" y="11580"/>
                  </a:cubicBezTo>
                  <a:close/>
                  <a:moveTo>
                    <a:pt x="6303" y="9811"/>
                  </a:moveTo>
                  <a:lnTo>
                    <a:pt x="6303" y="9811"/>
                  </a:lnTo>
                  <a:cubicBezTo>
                    <a:pt x="6160" y="10090"/>
                    <a:pt x="6056" y="10337"/>
                    <a:pt x="5991" y="10546"/>
                  </a:cubicBezTo>
                  <a:cubicBezTo>
                    <a:pt x="5906" y="10832"/>
                    <a:pt x="5874" y="11098"/>
                    <a:pt x="5900" y="11352"/>
                  </a:cubicBezTo>
                  <a:cubicBezTo>
                    <a:pt x="5900" y="11385"/>
                    <a:pt x="5906" y="11437"/>
                    <a:pt x="5919" y="11502"/>
                  </a:cubicBezTo>
                  <a:cubicBezTo>
                    <a:pt x="5945" y="11599"/>
                    <a:pt x="5971" y="11684"/>
                    <a:pt x="6017" y="11762"/>
                  </a:cubicBezTo>
                  <a:cubicBezTo>
                    <a:pt x="5971" y="11814"/>
                    <a:pt x="5913" y="11898"/>
                    <a:pt x="5835" y="12022"/>
                  </a:cubicBezTo>
                  <a:lnTo>
                    <a:pt x="5633" y="12367"/>
                  </a:lnTo>
                  <a:cubicBezTo>
                    <a:pt x="5614" y="12341"/>
                    <a:pt x="5601" y="12315"/>
                    <a:pt x="5588" y="12282"/>
                  </a:cubicBezTo>
                  <a:lnTo>
                    <a:pt x="5718" y="12048"/>
                  </a:lnTo>
                  <a:cubicBezTo>
                    <a:pt x="5789" y="11898"/>
                    <a:pt x="5861" y="11781"/>
                    <a:pt x="5926" y="11684"/>
                  </a:cubicBezTo>
                  <a:lnTo>
                    <a:pt x="5932" y="11684"/>
                  </a:lnTo>
                  <a:cubicBezTo>
                    <a:pt x="5939" y="11677"/>
                    <a:pt x="5939" y="11677"/>
                    <a:pt x="5945" y="11677"/>
                  </a:cubicBezTo>
                  <a:cubicBezTo>
                    <a:pt x="5952" y="11671"/>
                    <a:pt x="5952" y="11664"/>
                    <a:pt x="5952" y="11658"/>
                  </a:cubicBezTo>
                  <a:lnTo>
                    <a:pt x="5945" y="11645"/>
                  </a:lnTo>
                  <a:lnTo>
                    <a:pt x="5900" y="11580"/>
                  </a:lnTo>
                  <a:lnTo>
                    <a:pt x="5893" y="11560"/>
                  </a:lnTo>
                  <a:lnTo>
                    <a:pt x="5880" y="11554"/>
                  </a:lnTo>
                  <a:lnTo>
                    <a:pt x="5874" y="11534"/>
                  </a:lnTo>
                  <a:cubicBezTo>
                    <a:pt x="5874" y="11521"/>
                    <a:pt x="5861" y="11502"/>
                    <a:pt x="5848" y="11482"/>
                  </a:cubicBezTo>
                  <a:lnTo>
                    <a:pt x="5822" y="11430"/>
                  </a:lnTo>
                  <a:lnTo>
                    <a:pt x="5809" y="11437"/>
                  </a:lnTo>
                  <a:lnTo>
                    <a:pt x="5809" y="11456"/>
                  </a:lnTo>
                  <a:lnTo>
                    <a:pt x="5822" y="11515"/>
                  </a:lnTo>
                  <a:cubicBezTo>
                    <a:pt x="5854" y="11580"/>
                    <a:pt x="5874" y="11612"/>
                    <a:pt x="5880" y="11619"/>
                  </a:cubicBezTo>
                  <a:cubicBezTo>
                    <a:pt x="5887" y="11632"/>
                    <a:pt x="5893" y="11638"/>
                    <a:pt x="5893" y="11645"/>
                  </a:cubicBezTo>
                  <a:lnTo>
                    <a:pt x="5893" y="11664"/>
                  </a:lnTo>
                  <a:cubicBezTo>
                    <a:pt x="5893" y="11664"/>
                    <a:pt x="5893" y="11671"/>
                    <a:pt x="5893" y="11671"/>
                  </a:cubicBezTo>
                  <a:cubicBezTo>
                    <a:pt x="5841" y="11736"/>
                    <a:pt x="5789" y="11807"/>
                    <a:pt x="5744" y="11885"/>
                  </a:cubicBezTo>
                  <a:cubicBezTo>
                    <a:pt x="5711" y="11937"/>
                    <a:pt x="5692" y="11970"/>
                    <a:pt x="5685" y="11989"/>
                  </a:cubicBezTo>
                  <a:cubicBezTo>
                    <a:pt x="5659" y="12022"/>
                    <a:pt x="5627" y="12080"/>
                    <a:pt x="5594" y="12158"/>
                  </a:cubicBezTo>
                  <a:lnTo>
                    <a:pt x="5568" y="12210"/>
                  </a:lnTo>
                  <a:lnTo>
                    <a:pt x="5562" y="12223"/>
                  </a:lnTo>
                  <a:cubicBezTo>
                    <a:pt x="5542" y="12184"/>
                    <a:pt x="5529" y="12139"/>
                    <a:pt x="5523" y="12087"/>
                  </a:cubicBezTo>
                  <a:cubicBezTo>
                    <a:pt x="5516" y="12035"/>
                    <a:pt x="5510" y="11976"/>
                    <a:pt x="5510" y="11918"/>
                  </a:cubicBezTo>
                  <a:lnTo>
                    <a:pt x="5503" y="11372"/>
                  </a:lnTo>
                  <a:cubicBezTo>
                    <a:pt x="5503" y="11287"/>
                    <a:pt x="5510" y="11222"/>
                    <a:pt x="5516" y="11176"/>
                  </a:cubicBezTo>
                  <a:cubicBezTo>
                    <a:pt x="5529" y="11124"/>
                    <a:pt x="5536" y="11085"/>
                    <a:pt x="5536" y="11053"/>
                  </a:cubicBezTo>
                  <a:cubicBezTo>
                    <a:pt x="5536" y="11040"/>
                    <a:pt x="5536" y="11007"/>
                    <a:pt x="5529" y="10968"/>
                  </a:cubicBezTo>
                  <a:cubicBezTo>
                    <a:pt x="5529" y="10929"/>
                    <a:pt x="5529" y="10903"/>
                    <a:pt x="5529" y="10877"/>
                  </a:cubicBezTo>
                  <a:lnTo>
                    <a:pt x="5542" y="10845"/>
                  </a:lnTo>
                  <a:cubicBezTo>
                    <a:pt x="5646" y="10643"/>
                    <a:pt x="5776" y="10435"/>
                    <a:pt x="5952" y="10220"/>
                  </a:cubicBezTo>
                  <a:cubicBezTo>
                    <a:pt x="6036" y="10110"/>
                    <a:pt x="6153" y="9973"/>
                    <a:pt x="6303" y="9811"/>
                  </a:cubicBezTo>
                  <a:close/>
                  <a:moveTo>
                    <a:pt x="4749" y="12289"/>
                  </a:moveTo>
                  <a:cubicBezTo>
                    <a:pt x="4749" y="12315"/>
                    <a:pt x="4755" y="12341"/>
                    <a:pt x="4781" y="12380"/>
                  </a:cubicBezTo>
                  <a:cubicBezTo>
                    <a:pt x="4749" y="12367"/>
                    <a:pt x="4716" y="12354"/>
                    <a:pt x="4684" y="12347"/>
                  </a:cubicBezTo>
                  <a:cubicBezTo>
                    <a:pt x="4710" y="12334"/>
                    <a:pt x="4729" y="12315"/>
                    <a:pt x="4749" y="12289"/>
                  </a:cubicBezTo>
                  <a:close/>
                  <a:moveTo>
                    <a:pt x="5087" y="12132"/>
                  </a:moveTo>
                  <a:cubicBezTo>
                    <a:pt x="5093" y="12178"/>
                    <a:pt x="5106" y="12217"/>
                    <a:pt x="5132" y="12243"/>
                  </a:cubicBezTo>
                  <a:lnTo>
                    <a:pt x="5132" y="12249"/>
                  </a:lnTo>
                  <a:cubicBezTo>
                    <a:pt x="5100" y="12302"/>
                    <a:pt x="5074" y="12334"/>
                    <a:pt x="5041" y="12354"/>
                  </a:cubicBezTo>
                  <a:cubicBezTo>
                    <a:pt x="5010" y="12376"/>
                    <a:pt x="4979" y="12386"/>
                    <a:pt x="4948" y="12386"/>
                  </a:cubicBezTo>
                  <a:cubicBezTo>
                    <a:pt x="4934" y="12386"/>
                    <a:pt x="4919" y="12384"/>
                    <a:pt x="4905" y="12380"/>
                  </a:cubicBezTo>
                  <a:cubicBezTo>
                    <a:pt x="4846" y="12354"/>
                    <a:pt x="4820" y="12302"/>
                    <a:pt x="4820" y="12223"/>
                  </a:cubicBezTo>
                  <a:lnTo>
                    <a:pt x="4872" y="12223"/>
                  </a:lnTo>
                  <a:cubicBezTo>
                    <a:pt x="4880" y="12224"/>
                    <a:pt x="4888" y="12224"/>
                    <a:pt x="4896" y="12224"/>
                  </a:cubicBezTo>
                  <a:cubicBezTo>
                    <a:pt x="4982" y="12224"/>
                    <a:pt x="5045" y="12192"/>
                    <a:pt x="5087" y="12132"/>
                  </a:cubicBezTo>
                  <a:close/>
                  <a:moveTo>
                    <a:pt x="4365" y="12204"/>
                  </a:moveTo>
                  <a:cubicBezTo>
                    <a:pt x="4371" y="12249"/>
                    <a:pt x="4391" y="12282"/>
                    <a:pt x="4423" y="12314"/>
                  </a:cubicBezTo>
                  <a:lnTo>
                    <a:pt x="4423" y="12314"/>
                  </a:lnTo>
                  <a:cubicBezTo>
                    <a:pt x="4404" y="12314"/>
                    <a:pt x="4385" y="12313"/>
                    <a:pt x="4366" y="12313"/>
                  </a:cubicBezTo>
                  <a:cubicBezTo>
                    <a:pt x="4212" y="12313"/>
                    <a:pt x="4057" y="12335"/>
                    <a:pt x="3897" y="12386"/>
                  </a:cubicBezTo>
                  <a:lnTo>
                    <a:pt x="3981" y="12243"/>
                  </a:lnTo>
                  <a:cubicBezTo>
                    <a:pt x="3994" y="12269"/>
                    <a:pt x="4014" y="12289"/>
                    <a:pt x="4053" y="12308"/>
                  </a:cubicBezTo>
                  <a:cubicBezTo>
                    <a:pt x="4077" y="12320"/>
                    <a:pt x="4102" y="12325"/>
                    <a:pt x="4132" y="12325"/>
                  </a:cubicBezTo>
                  <a:cubicBezTo>
                    <a:pt x="4149" y="12325"/>
                    <a:pt x="4168" y="12323"/>
                    <a:pt x="4189" y="12321"/>
                  </a:cubicBezTo>
                  <a:cubicBezTo>
                    <a:pt x="4261" y="12302"/>
                    <a:pt x="4319" y="12262"/>
                    <a:pt x="4365" y="12204"/>
                  </a:cubicBezTo>
                  <a:close/>
                  <a:moveTo>
                    <a:pt x="15291" y="10695"/>
                  </a:moveTo>
                  <a:lnTo>
                    <a:pt x="15291" y="10695"/>
                  </a:lnTo>
                  <a:cubicBezTo>
                    <a:pt x="15317" y="10715"/>
                    <a:pt x="15343" y="10728"/>
                    <a:pt x="15376" y="10741"/>
                  </a:cubicBezTo>
                  <a:cubicBezTo>
                    <a:pt x="15402" y="10754"/>
                    <a:pt x="15447" y="10767"/>
                    <a:pt x="15506" y="10773"/>
                  </a:cubicBezTo>
                  <a:cubicBezTo>
                    <a:pt x="15512" y="10806"/>
                    <a:pt x="15512" y="10845"/>
                    <a:pt x="15525" y="10897"/>
                  </a:cubicBezTo>
                  <a:cubicBezTo>
                    <a:pt x="15545" y="11014"/>
                    <a:pt x="15564" y="11137"/>
                    <a:pt x="15577" y="11261"/>
                  </a:cubicBezTo>
                  <a:lnTo>
                    <a:pt x="15610" y="11482"/>
                  </a:lnTo>
                  <a:cubicBezTo>
                    <a:pt x="15623" y="11612"/>
                    <a:pt x="15629" y="11677"/>
                    <a:pt x="15629" y="11684"/>
                  </a:cubicBezTo>
                  <a:lnTo>
                    <a:pt x="15642" y="11931"/>
                  </a:lnTo>
                  <a:cubicBezTo>
                    <a:pt x="15649" y="11970"/>
                    <a:pt x="15662" y="12028"/>
                    <a:pt x="15681" y="12100"/>
                  </a:cubicBezTo>
                  <a:cubicBezTo>
                    <a:pt x="15694" y="12171"/>
                    <a:pt x="15694" y="12223"/>
                    <a:pt x="15688" y="12269"/>
                  </a:cubicBezTo>
                  <a:cubicBezTo>
                    <a:pt x="15668" y="12347"/>
                    <a:pt x="15616" y="12419"/>
                    <a:pt x="15532" y="12471"/>
                  </a:cubicBezTo>
                  <a:cubicBezTo>
                    <a:pt x="15487" y="12505"/>
                    <a:pt x="15447" y="12521"/>
                    <a:pt x="15407" y="12521"/>
                  </a:cubicBezTo>
                  <a:cubicBezTo>
                    <a:pt x="15394" y="12521"/>
                    <a:pt x="15382" y="12519"/>
                    <a:pt x="15369" y="12516"/>
                  </a:cubicBezTo>
                  <a:cubicBezTo>
                    <a:pt x="15369" y="12510"/>
                    <a:pt x="15369" y="12510"/>
                    <a:pt x="15363" y="12510"/>
                  </a:cubicBezTo>
                  <a:cubicBezTo>
                    <a:pt x="15363" y="12510"/>
                    <a:pt x="15363" y="12503"/>
                    <a:pt x="15363" y="12503"/>
                  </a:cubicBezTo>
                  <a:cubicBezTo>
                    <a:pt x="15350" y="12477"/>
                    <a:pt x="15330" y="12464"/>
                    <a:pt x="15311" y="12464"/>
                  </a:cubicBezTo>
                  <a:lnTo>
                    <a:pt x="15304" y="12464"/>
                  </a:lnTo>
                  <a:cubicBezTo>
                    <a:pt x="15285" y="12308"/>
                    <a:pt x="15245" y="12126"/>
                    <a:pt x="15187" y="11918"/>
                  </a:cubicBezTo>
                  <a:cubicBezTo>
                    <a:pt x="15245" y="11807"/>
                    <a:pt x="15291" y="11703"/>
                    <a:pt x="15324" y="11599"/>
                  </a:cubicBezTo>
                  <a:cubicBezTo>
                    <a:pt x="15434" y="11313"/>
                    <a:pt x="15441" y="11066"/>
                    <a:pt x="15356" y="10871"/>
                  </a:cubicBezTo>
                  <a:cubicBezTo>
                    <a:pt x="15337" y="10832"/>
                    <a:pt x="15317" y="10793"/>
                    <a:pt x="15291" y="10760"/>
                  </a:cubicBezTo>
                  <a:cubicBezTo>
                    <a:pt x="15298" y="10747"/>
                    <a:pt x="15298" y="10728"/>
                    <a:pt x="15298" y="10708"/>
                  </a:cubicBezTo>
                  <a:cubicBezTo>
                    <a:pt x="15291" y="10702"/>
                    <a:pt x="15291" y="10695"/>
                    <a:pt x="15291" y="10695"/>
                  </a:cubicBezTo>
                  <a:close/>
                  <a:moveTo>
                    <a:pt x="5399" y="12302"/>
                  </a:moveTo>
                  <a:cubicBezTo>
                    <a:pt x="5405" y="12308"/>
                    <a:pt x="5405" y="12321"/>
                    <a:pt x="5412" y="12334"/>
                  </a:cubicBezTo>
                  <a:cubicBezTo>
                    <a:pt x="5412" y="12334"/>
                    <a:pt x="5438" y="12373"/>
                    <a:pt x="5477" y="12445"/>
                  </a:cubicBezTo>
                  <a:cubicBezTo>
                    <a:pt x="5471" y="12451"/>
                    <a:pt x="5464" y="12464"/>
                    <a:pt x="5451" y="12471"/>
                  </a:cubicBezTo>
                  <a:cubicBezTo>
                    <a:pt x="5432" y="12497"/>
                    <a:pt x="5405" y="12516"/>
                    <a:pt x="5373" y="12523"/>
                  </a:cubicBezTo>
                  <a:cubicBezTo>
                    <a:pt x="5364" y="12524"/>
                    <a:pt x="5356" y="12525"/>
                    <a:pt x="5347" y="12525"/>
                  </a:cubicBezTo>
                  <a:cubicBezTo>
                    <a:pt x="5323" y="12525"/>
                    <a:pt x="5299" y="12519"/>
                    <a:pt x="5275" y="12510"/>
                  </a:cubicBezTo>
                  <a:cubicBezTo>
                    <a:pt x="5249" y="12490"/>
                    <a:pt x="5230" y="12464"/>
                    <a:pt x="5217" y="12438"/>
                  </a:cubicBezTo>
                  <a:cubicBezTo>
                    <a:pt x="5204" y="12406"/>
                    <a:pt x="5197" y="12373"/>
                    <a:pt x="5204" y="12341"/>
                  </a:cubicBezTo>
                  <a:cubicBezTo>
                    <a:pt x="5210" y="12328"/>
                    <a:pt x="5210" y="12315"/>
                    <a:pt x="5210" y="12308"/>
                  </a:cubicBezTo>
                  <a:cubicBezTo>
                    <a:pt x="5243" y="12321"/>
                    <a:pt x="5269" y="12328"/>
                    <a:pt x="5301" y="12328"/>
                  </a:cubicBezTo>
                  <a:cubicBezTo>
                    <a:pt x="5334" y="12328"/>
                    <a:pt x="5366" y="12315"/>
                    <a:pt x="5399" y="12302"/>
                  </a:cubicBezTo>
                  <a:close/>
                  <a:moveTo>
                    <a:pt x="11812" y="8471"/>
                  </a:moveTo>
                  <a:lnTo>
                    <a:pt x="11812" y="8471"/>
                  </a:lnTo>
                  <a:cubicBezTo>
                    <a:pt x="11831" y="8660"/>
                    <a:pt x="11818" y="8887"/>
                    <a:pt x="11773" y="9147"/>
                  </a:cubicBezTo>
                  <a:cubicBezTo>
                    <a:pt x="11734" y="9355"/>
                    <a:pt x="11662" y="9661"/>
                    <a:pt x="11551" y="10064"/>
                  </a:cubicBezTo>
                  <a:lnTo>
                    <a:pt x="11519" y="10259"/>
                  </a:lnTo>
                  <a:cubicBezTo>
                    <a:pt x="11499" y="10357"/>
                    <a:pt x="11493" y="10507"/>
                    <a:pt x="11499" y="10708"/>
                  </a:cubicBezTo>
                  <a:cubicBezTo>
                    <a:pt x="11499" y="10754"/>
                    <a:pt x="11506" y="10786"/>
                    <a:pt x="11519" y="10812"/>
                  </a:cubicBezTo>
                  <a:cubicBezTo>
                    <a:pt x="11538" y="10838"/>
                    <a:pt x="11584" y="10864"/>
                    <a:pt x="11662" y="10871"/>
                  </a:cubicBezTo>
                  <a:cubicBezTo>
                    <a:pt x="11701" y="10877"/>
                    <a:pt x="11734" y="10884"/>
                    <a:pt x="11766" y="10884"/>
                  </a:cubicBezTo>
                  <a:cubicBezTo>
                    <a:pt x="11760" y="10903"/>
                    <a:pt x="11747" y="10936"/>
                    <a:pt x="11740" y="10975"/>
                  </a:cubicBezTo>
                  <a:lnTo>
                    <a:pt x="11721" y="11033"/>
                  </a:lnTo>
                  <a:cubicBezTo>
                    <a:pt x="11714" y="11040"/>
                    <a:pt x="11708" y="11066"/>
                    <a:pt x="11708" y="11098"/>
                  </a:cubicBezTo>
                  <a:cubicBezTo>
                    <a:pt x="11415" y="11248"/>
                    <a:pt x="11129" y="11417"/>
                    <a:pt x="10849" y="11606"/>
                  </a:cubicBezTo>
                  <a:lnTo>
                    <a:pt x="10498" y="11859"/>
                  </a:lnTo>
                  <a:cubicBezTo>
                    <a:pt x="10296" y="11989"/>
                    <a:pt x="10127" y="12087"/>
                    <a:pt x="9984" y="12132"/>
                  </a:cubicBezTo>
                  <a:cubicBezTo>
                    <a:pt x="9913" y="12158"/>
                    <a:pt x="9795" y="12184"/>
                    <a:pt x="9646" y="12217"/>
                  </a:cubicBezTo>
                  <a:cubicBezTo>
                    <a:pt x="8872" y="12373"/>
                    <a:pt x="8091" y="12497"/>
                    <a:pt x="7318" y="12588"/>
                  </a:cubicBezTo>
                  <a:cubicBezTo>
                    <a:pt x="7305" y="12568"/>
                    <a:pt x="7285" y="12542"/>
                    <a:pt x="7259" y="12523"/>
                  </a:cubicBezTo>
                  <a:cubicBezTo>
                    <a:pt x="7103" y="12412"/>
                    <a:pt x="6979" y="12321"/>
                    <a:pt x="6888" y="12256"/>
                  </a:cubicBezTo>
                  <a:cubicBezTo>
                    <a:pt x="6895" y="12256"/>
                    <a:pt x="6895" y="12256"/>
                    <a:pt x="6901" y="12249"/>
                  </a:cubicBezTo>
                  <a:cubicBezTo>
                    <a:pt x="6914" y="12230"/>
                    <a:pt x="6914" y="12204"/>
                    <a:pt x="6901" y="12165"/>
                  </a:cubicBezTo>
                  <a:cubicBezTo>
                    <a:pt x="6882" y="12119"/>
                    <a:pt x="6875" y="12093"/>
                    <a:pt x="6875" y="12080"/>
                  </a:cubicBezTo>
                  <a:cubicBezTo>
                    <a:pt x="6882" y="12054"/>
                    <a:pt x="6875" y="12035"/>
                    <a:pt x="6875" y="12022"/>
                  </a:cubicBezTo>
                  <a:lnTo>
                    <a:pt x="6862" y="11989"/>
                  </a:lnTo>
                  <a:cubicBezTo>
                    <a:pt x="6856" y="11983"/>
                    <a:pt x="6856" y="11957"/>
                    <a:pt x="6856" y="11918"/>
                  </a:cubicBezTo>
                  <a:cubicBezTo>
                    <a:pt x="6836" y="11840"/>
                    <a:pt x="6830" y="11788"/>
                    <a:pt x="6836" y="11755"/>
                  </a:cubicBezTo>
                  <a:lnTo>
                    <a:pt x="6856" y="11671"/>
                  </a:lnTo>
                  <a:lnTo>
                    <a:pt x="6856" y="11606"/>
                  </a:lnTo>
                  <a:cubicBezTo>
                    <a:pt x="6869" y="11586"/>
                    <a:pt x="6869" y="11573"/>
                    <a:pt x="6869" y="11567"/>
                  </a:cubicBezTo>
                  <a:lnTo>
                    <a:pt x="6869" y="11528"/>
                  </a:lnTo>
                  <a:lnTo>
                    <a:pt x="6888" y="11476"/>
                  </a:lnTo>
                  <a:lnTo>
                    <a:pt x="6888" y="11404"/>
                  </a:lnTo>
                  <a:lnTo>
                    <a:pt x="6895" y="11332"/>
                  </a:lnTo>
                  <a:lnTo>
                    <a:pt x="6921" y="11254"/>
                  </a:lnTo>
                  <a:cubicBezTo>
                    <a:pt x="6927" y="11235"/>
                    <a:pt x="6934" y="11222"/>
                    <a:pt x="6940" y="11209"/>
                  </a:cubicBezTo>
                  <a:lnTo>
                    <a:pt x="6966" y="11209"/>
                  </a:lnTo>
                  <a:cubicBezTo>
                    <a:pt x="6973" y="11202"/>
                    <a:pt x="6973" y="11196"/>
                    <a:pt x="6973" y="11183"/>
                  </a:cubicBezTo>
                  <a:cubicBezTo>
                    <a:pt x="6973" y="11176"/>
                    <a:pt x="6973" y="11170"/>
                    <a:pt x="6979" y="11163"/>
                  </a:cubicBezTo>
                  <a:lnTo>
                    <a:pt x="6986" y="11150"/>
                  </a:lnTo>
                  <a:lnTo>
                    <a:pt x="6992" y="11124"/>
                  </a:lnTo>
                  <a:cubicBezTo>
                    <a:pt x="7005" y="11098"/>
                    <a:pt x="7018" y="11085"/>
                    <a:pt x="7012" y="11072"/>
                  </a:cubicBezTo>
                  <a:lnTo>
                    <a:pt x="6992" y="11059"/>
                  </a:lnTo>
                  <a:lnTo>
                    <a:pt x="7057" y="11059"/>
                  </a:lnTo>
                  <a:lnTo>
                    <a:pt x="7161" y="11066"/>
                  </a:lnTo>
                  <a:cubicBezTo>
                    <a:pt x="7305" y="11072"/>
                    <a:pt x="7415" y="11092"/>
                    <a:pt x="7493" y="11118"/>
                  </a:cubicBezTo>
                  <a:cubicBezTo>
                    <a:pt x="7526" y="11131"/>
                    <a:pt x="7552" y="11137"/>
                    <a:pt x="7571" y="11144"/>
                  </a:cubicBezTo>
                  <a:cubicBezTo>
                    <a:pt x="7669" y="11326"/>
                    <a:pt x="7760" y="11463"/>
                    <a:pt x="7844" y="11560"/>
                  </a:cubicBezTo>
                  <a:cubicBezTo>
                    <a:pt x="7916" y="11638"/>
                    <a:pt x="8000" y="11703"/>
                    <a:pt x="8091" y="11762"/>
                  </a:cubicBezTo>
                  <a:cubicBezTo>
                    <a:pt x="8013" y="11911"/>
                    <a:pt x="7916" y="12041"/>
                    <a:pt x="7792" y="12152"/>
                  </a:cubicBezTo>
                  <a:lnTo>
                    <a:pt x="7474" y="12432"/>
                  </a:lnTo>
                  <a:cubicBezTo>
                    <a:pt x="7448" y="12451"/>
                    <a:pt x="7402" y="12464"/>
                    <a:pt x="7344" y="12471"/>
                  </a:cubicBezTo>
                  <a:cubicBezTo>
                    <a:pt x="7318" y="12477"/>
                    <a:pt x="7305" y="12484"/>
                    <a:pt x="7298" y="12484"/>
                  </a:cubicBezTo>
                  <a:cubicBezTo>
                    <a:pt x="7279" y="12503"/>
                    <a:pt x="7272" y="12516"/>
                    <a:pt x="7285" y="12536"/>
                  </a:cubicBezTo>
                  <a:cubicBezTo>
                    <a:pt x="7292" y="12542"/>
                    <a:pt x="7305" y="12542"/>
                    <a:pt x="7331" y="12542"/>
                  </a:cubicBezTo>
                  <a:lnTo>
                    <a:pt x="7396" y="12536"/>
                  </a:lnTo>
                  <a:lnTo>
                    <a:pt x="7422" y="12529"/>
                  </a:lnTo>
                  <a:lnTo>
                    <a:pt x="7448" y="12510"/>
                  </a:lnTo>
                  <a:cubicBezTo>
                    <a:pt x="7467" y="12503"/>
                    <a:pt x="7487" y="12497"/>
                    <a:pt x="7493" y="12490"/>
                  </a:cubicBezTo>
                  <a:lnTo>
                    <a:pt x="7831" y="12197"/>
                  </a:lnTo>
                  <a:cubicBezTo>
                    <a:pt x="7916" y="12113"/>
                    <a:pt x="7981" y="12041"/>
                    <a:pt x="8026" y="11989"/>
                  </a:cubicBezTo>
                  <a:lnTo>
                    <a:pt x="8144" y="11807"/>
                  </a:lnTo>
                  <a:lnTo>
                    <a:pt x="8150" y="11801"/>
                  </a:lnTo>
                  <a:cubicBezTo>
                    <a:pt x="8202" y="11833"/>
                    <a:pt x="8261" y="11859"/>
                    <a:pt x="8326" y="11885"/>
                  </a:cubicBezTo>
                  <a:cubicBezTo>
                    <a:pt x="8501" y="11957"/>
                    <a:pt x="8690" y="12002"/>
                    <a:pt x="8891" y="12009"/>
                  </a:cubicBezTo>
                  <a:cubicBezTo>
                    <a:pt x="8943" y="12013"/>
                    <a:pt x="8995" y="12015"/>
                    <a:pt x="9049" y="12015"/>
                  </a:cubicBezTo>
                  <a:cubicBezTo>
                    <a:pt x="9343" y="12015"/>
                    <a:pt x="9674" y="11955"/>
                    <a:pt x="10043" y="11840"/>
                  </a:cubicBezTo>
                  <a:cubicBezTo>
                    <a:pt x="10374" y="11736"/>
                    <a:pt x="10641" y="11612"/>
                    <a:pt x="10830" y="11469"/>
                  </a:cubicBezTo>
                  <a:cubicBezTo>
                    <a:pt x="10986" y="11352"/>
                    <a:pt x="11096" y="11222"/>
                    <a:pt x="11174" y="11079"/>
                  </a:cubicBezTo>
                  <a:cubicBezTo>
                    <a:pt x="11226" y="10981"/>
                    <a:pt x="11272" y="10858"/>
                    <a:pt x="11304" y="10702"/>
                  </a:cubicBezTo>
                  <a:cubicBezTo>
                    <a:pt x="11389" y="10350"/>
                    <a:pt x="11421" y="10051"/>
                    <a:pt x="11402" y="9804"/>
                  </a:cubicBezTo>
                  <a:cubicBezTo>
                    <a:pt x="11369" y="9466"/>
                    <a:pt x="11252" y="9193"/>
                    <a:pt x="11064" y="8985"/>
                  </a:cubicBezTo>
                  <a:cubicBezTo>
                    <a:pt x="11038" y="8959"/>
                    <a:pt x="11018" y="8939"/>
                    <a:pt x="10999" y="8926"/>
                  </a:cubicBezTo>
                  <a:cubicBezTo>
                    <a:pt x="11038" y="8900"/>
                    <a:pt x="11077" y="8874"/>
                    <a:pt x="11135" y="8835"/>
                  </a:cubicBezTo>
                  <a:cubicBezTo>
                    <a:pt x="11350" y="8699"/>
                    <a:pt x="11577" y="8575"/>
                    <a:pt x="11812" y="8471"/>
                  </a:cubicBezTo>
                  <a:close/>
                  <a:moveTo>
                    <a:pt x="6134" y="10331"/>
                  </a:moveTo>
                  <a:lnTo>
                    <a:pt x="6134" y="10331"/>
                  </a:lnTo>
                  <a:cubicBezTo>
                    <a:pt x="6101" y="10435"/>
                    <a:pt x="6069" y="10565"/>
                    <a:pt x="6036" y="10721"/>
                  </a:cubicBezTo>
                  <a:cubicBezTo>
                    <a:pt x="6004" y="10916"/>
                    <a:pt x="5997" y="11066"/>
                    <a:pt x="6017" y="11176"/>
                  </a:cubicBezTo>
                  <a:cubicBezTo>
                    <a:pt x="6023" y="11248"/>
                    <a:pt x="6049" y="11319"/>
                    <a:pt x="6082" y="11404"/>
                  </a:cubicBezTo>
                  <a:cubicBezTo>
                    <a:pt x="6218" y="11768"/>
                    <a:pt x="6446" y="12074"/>
                    <a:pt x="6752" y="12315"/>
                  </a:cubicBezTo>
                  <a:cubicBezTo>
                    <a:pt x="6797" y="12347"/>
                    <a:pt x="6862" y="12399"/>
                    <a:pt x="6960" y="12464"/>
                  </a:cubicBezTo>
                  <a:cubicBezTo>
                    <a:pt x="7038" y="12523"/>
                    <a:pt x="7103" y="12568"/>
                    <a:pt x="7148" y="12601"/>
                  </a:cubicBezTo>
                  <a:cubicBezTo>
                    <a:pt x="7122" y="12607"/>
                    <a:pt x="7096" y="12607"/>
                    <a:pt x="7070" y="12614"/>
                  </a:cubicBezTo>
                  <a:lnTo>
                    <a:pt x="7064" y="12607"/>
                  </a:lnTo>
                  <a:cubicBezTo>
                    <a:pt x="7038" y="12588"/>
                    <a:pt x="7005" y="12562"/>
                    <a:pt x="6960" y="12536"/>
                  </a:cubicBezTo>
                  <a:cubicBezTo>
                    <a:pt x="6908" y="12516"/>
                    <a:pt x="6869" y="12490"/>
                    <a:pt x="6843" y="12477"/>
                  </a:cubicBezTo>
                  <a:cubicBezTo>
                    <a:pt x="6810" y="12458"/>
                    <a:pt x="6778" y="12425"/>
                    <a:pt x="6732" y="12386"/>
                  </a:cubicBezTo>
                  <a:cubicBezTo>
                    <a:pt x="6674" y="12341"/>
                    <a:pt x="6635" y="12308"/>
                    <a:pt x="6622" y="12295"/>
                  </a:cubicBezTo>
                  <a:cubicBezTo>
                    <a:pt x="6563" y="12256"/>
                    <a:pt x="6524" y="12223"/>
                    <a:pt x="6492" y="12204"/>
                  </a:cubicBezTo>
                  <a:cubicBezTo>
                    <a:pt x="6446" y="12165"/>
                    <a:pt x="6407" y="12132"/>
                    <a:pt x="6381" y="12093"/>
                  </a:cubicBezTo>
                  <a:cubicBezTo>
                    <a:pt x="6368" y="12067"/>
                    <a:pt x="6355" y="12048"/>
                    <a:pt x="6349" y="12041"/>
                  </a:cubicBezTo>
                  <a:cubicBezTo>
                    <a:pt x="6332" y="12025"/>
                    <a:pt x="6316" y="12014"/>
                    <a:pt x="6300" y="12014"/>
                  </a:cubicBezTo>
                  <a:cubicBezTo>
                    <a:pt x="6297" y="12014"/>
                    <a:pt x="6293" y="12014"/>
                    <a:pt x="6290" y="12015"/>
                  </a:cubicBezTo>
                  <a:cubicBezTo>
                    <a:pt x="6264" y="12022"/>
                    <a:pt x="6244" y="12048"/>
                    <a:pt x="6225" y="12106"/>
                  </a:cubicBezTo>
                  <a:cubicBezTo>
                    <a:pt x="6212" y="12152"/>
                    <a:pt x="6179" y="12204"/>
                    <a:pt x="6134" y="12269"/>
                  </a:cubicBezTo>
                  <a:cubicBezTo>
                    <a:pt x="6069" y="12360"/>
                    <a:pt x="6030" y="12412"/>
                    <a:pt x="6023" y="12419"/>
                  </a:cubicBezTo>
                  <a:cubicBezTo>
                    <a:pt x="5984" y="12490"/>
                    <a:pt x="5958" y="12529"/>
                    <a:pt x="5945" y="12536"/>
                  </a:cubicBezTo>
                  <a:cubicBezTo>
                    <a:pt x="5932" y="12555"/>
                    <a:pt x="5906" y="12575"/>
                    <a:pt x="5880" y="12607"/>
                  </a:cubicBezTo>
                  <a:cubicBezTo>
                    <a:pt x="5874" y="12620"/>
                    <a:pt x="5867" y="12633"/>
                    <a:pt x="5861" y="12646"/>
                  </a:cubicBezTo>
                  <a:cubicBezTo>
                    <a:pt x="5854" y="12633"/>
                    <a:pt x="5848" y="12627"/>
                    <a:pt x="5835" y="12614"/>
                  </a:cubicBezTo>
                  <a:cubicBezTo>
                    <a:pt x="5776" y="12549"/>
                    <a:pt x="5750" y="12516"/>
                    <a:pt x="5750" y="12510"/>
                  </a:cubicBezTo>
                  <a:cubicBezTo>
                    <a:pt x="5731" y="12484"/>
                    <a:pt x="5711" y="12464"/>
                    <a:pt x="5698" y="12445"/>
                  </a:cubicBezTo>
                  <a:lnTo>
                    <a:pt x="5952" y="12002"/>
                  </a:lnTo>
                  <a:cubicBezTo>
                    <a:pt x="5991" y="11937"/>
                    <a:pt x="6023" y="11892"/>
                    <a:pt x="6049" y="11866"/>
                  </a:cubicBezTo>
                  <a:cubicBezTo>
                    <a:pt x="6082" y="11833"/>
                    <a:pt x="6095" y="11814"/>
                    <a:pt x="6101" y="11814"/>
                  </a:cubicBezTo>
                  <a:cubicBezTo>
                    <a:pt x="6114" y="11788"/>
                    <a:pt x="6101" y="11742"/>
                    <a:pt x="6069" y="11677"/>
                  </a:cubicBezTo>
                  <a:cubicBezTo>
                    <a:pt x="5984" y="11534"/>
                    <a:pt x="5952" y="11319"/>
                    <a:pt x="5965" y="11033"/>
                  </a:cubicBezTo>
                  <a:lnTo>
                    <a:pt x="5984" y="10838"/>
                  </a:lnTo>
                  <a:cubicBezTo>
                    <a:pt x="5997" y="10734"/>
                    <a:pt x="6036" y="10604"/>
                    <a:pt x="6088" y="10448"/>
                  </a:cubicBezTo>
                  <a:cubicBezTo>
                    <a:pt x="6101" y="10409"/>
                    <a:pt x="6114" y="10370"/>
                    <a:pt x="6134" y="10331"/>
                  </a:cubicBezTo>
                  <a:close/>
                  <a:moveTo>
                    <a:pt x="5119" y="12399"/>
                  </a:moveTo>
                  <a:cubicBezTo>
                    <a:pt x="5126" y="12445"/>
                    <a:pt x="5139" y="12484"/>
                    <a:pt x="5171" y="12523"/>
                  </a:cubicBezTo>
                  <a:cubicBezTo>
                    <a:pt x="5204" y="12562"/>
                    <a:pt x="5236" y="12588"/>
                    <a:pt x="5282" y="12594"/>
                  </a:cubicBezTo>
                  <a:cubicBezTo>
                    <a:pt x="5301" y="12601"/>
                    <a:pt x="5314" y="12601"/>
                    <a:pt x="5334" y="12601"/>
                  </a:cubicBezTo>
                  <a:cubicBezTo>
                    <a:pt x="5334" y="12614"/>
                    <a:pt x="5327" y="12620"/>
                    <a:pt x="5327" y="12633"/>
                  </a:cubicBezTo>
                  <a:lnTo>
                    <a:pt x="5334" y="12718"/>
                  </a:lnTo>
                  <a:cubicBezTo>
                    <a:pt x="5295" y="12679"/>
                    <a:pt x="5249" y="12633"/>
                    <a:pt x="5204" y="12601"/>
                  </a:cubicBezTo>
                  <a:cubicBezTo>
                    <a:pt x="5139" y="12549"/>
                    <a:pt x="5074" y="12503"/>
                    <a:pt x="5002" y="12464"/>
                  </a:cubicBezTo>
                  <a:cubicBezTo>
                    <a:pt x="5041" y="12458"/>
                    <a:pt x="5080" y="12432"/>
                    <a:pt x="5119" y="12399"/>
                  </a:cubicBezTo>
                  <a:close/>
                  <a:moveTo>
                    <a:pt x="6303" y="12152"/>
                  </a:moveTo>
                  <a:cubicBezTo>
                    <a:pt x="6375" y="12230"/>
                    <a:pt x="6427" y="12282"/>
                    <a:pt x="6466" y="12308"/>
                  </a:cubicBezTo>
                  <a:cubicBezTo>
                    <a:pt x="6492" y="12321"/>
                    <a:pt x="6531" y="12347"/>
                    <a:pt x="6583" y="12386"/>
                  </a:cubicBezTo>
                  <a:lnTo>
                    <a:pt x="6648" y="12445"/>
                  </a:lnTo>
                  <a:lnTo>
                    <a:pt x="6862" y="12607"/>
                  </a:lnTo>
                  <a:cubicBezTo>
                    <a:pt x="6869" y="12607"/>
                    <a:pt x="6882" y="12614"/>
                    <a:pt x="6914" y="12633"/>
                  </a:cubicBezTo>
                  <a:cubicBezTo>
                    <a:pt x="6654" y="12653"/>
                    <a:pt x="6394" y="12679"/>
                    <a:pt x="6140" y="12698"/>
                  </a:cubicBezTo>
                  <a:cubicBezTo>
                    <a:pt x="6056" y="12705"/>
                    <a:pt x="5984" y="12711"/>
                    <a:pt x="5913" y="12718"/>
                  </a:cubicBezTo>
                  <a:cubicBezTo>
                    <a:pt x="5913" y="12718"/>
                    <a:pt x="5913" y="12711"/>
                    <a:pt x="5906" y="12705"/>
                  </a:cubicBezTo>
                  <a:cubicBezTo>
                    <a:pt x="5919" y="12679"/>
                    <a:pt x="5945" y="12646"/>
                    <a:pt x="5991" y="12594"/>
                  </a:cubicBezTo>
                  <a:cubicBezTo>
                    <a:pt x="6049" y="12529"/>
                    <a:pt x="6121" y="12445"/>
                    <a:pt x="6199" y="12328"/>
                  </a:cubicBezTo>
                  <a:cubicBezTo>
                    <a:pt x="6251" y="12249"/>
                    <a:pt x="6290" y="12191"/>
                    <a:pt x="6303" y="12152"/>
                  </a:cubicBezTo>
                  <a:close/>
                  <a:moveTo>
                    <a:pt x="5529" y="12523"/>
                  </a:moveTo>
                  <a:lnTo>
                    <a:pt x="5614" y="12640"/>
                  </a:lnTo>
                  <a:cubicBezTo>
                    <a:pt x="5640" y="12685"/>
                    <a:pt x="5666" y="12718"/>
                    <a:pt x="5685" y="12737"/>
                  </a:cubicBezTo>
                  <a:lnTo>
                    <a:pt x="5692" y="12744"/>
                  </a:lnTo>
                  <a:cubicBezTo>
                    <a:pt x="5633" y="12750"/>
                    <a:pt x="5588" y="12757"/>
                    <a:pt x="5542" y="12770"/>
                  </a:cubicBezTo>
                  <a:cubicBezTo>
                    <a:pt x="5510" y="12776"/>
                    <a:pt x="5484" y="12783"/>
                    <a:pt x="5464" y="12796"/>
                  </a:cubicBezTo>
                  <a:lnTo>
                    <a:pt x="5464" y="12789"/>
                  </a:lnTo>
                  <a:cubicBezTo>
                    <a:pt x="5464" y="12783"/>
                    <a:pt x="5458" y="12770"/>
                    <a:pt x="5445" y="12744"/>
                  </a:cubicBezTo>
                  <a:cubicBezTo>
                    <a:pt x="5438" y="12731"/>
                    <a:pt x="5432" y="12711"/>
                    <a:pt x="5425" y="12692"/>
                  </a:cubicBezTo>
                  <a:lnTo>
                    <a:pt x="5412" y="12653"/>
                  </a:lnTo>
                  <a:cubicBezTo>
                    <a:pt x="5405" y="12633"/>
                    <a:pt x="5399" y="12614"/>
                    <a:pt x="5399" y="12601"/>
                  </a:cubicBezTo>
                  <a:cubicBezTo>
                    <a:pt x="5405" y="12594"/>
                    <a:pt x="5412" y="12594"/>
                    <a:pt x="5425" y="12594"/>
                  </a:cubicBezTo>
                  <a:cubicBezTo>
                    <a:pt x="5464" y="12575"/>
                    <a:pt x="5497" y="12555"/>
                    <a:pt x="5529" y="12523"/>
                  </a:cubicBezTo>
                  <a:close/>
                  <a:moveTo>
                    <a:pt x="9919" y="12640"/>
                  </a:moveTo>
                  <a:cubicBezTo>
                    <a:pt x="9945" y="12640"/>
                    <a:pt x="9965" y="12646"/>
                    <a:pt x="9984" y="12659"/>
                  </a:cubicBezTo>
                  <a:cubicBezTo>
                    <a:pt x="9997" y="12672"/>
                    <a:pt x="10010" y="12692"/>
                    <a:pt x="10017" y="12731"/>
                  </a:cubicBezTo>
                  <a:lnTo>
                    <a:pt x="10023" y="12770"/>
                  </a:lnTo>
                  <a:lnTo>
                    <a:pt x="10010" y="12822"/>
                  </a:lnTo>
                  <a:cubicBezTo>
                    <a:pt x="10004" y="12854"/>
                    <a:pt x="9991" y="12874"/>
                    <a:pt x="9971" y="12900"/>
                  </a:cubicBezTo>
                  <a:cubicBezTo>
                    <a:pt x="9952" y="12919"/>
                    <a:pt x="9926" y="12932"/>
                    <a:pt x="9900" y="12932"/>
                  </a:cubicBezTo>
                  <a:cubicBezTo>
                    <a:pt x="9880" y="12932"/>
                    <a:pt x="9860" y="12926"/>
                    <a:pt x="9841" y="12919"/>
                  </a:cubicBezTo>
                  <a:cubicBezTo>
                    <a:pt x="9802" y="12906"/>
                    <a:pt x="9776" y="12887"/>
                    <a:pt x="9763" y="12867"/>
                  </a:cubicBezTo>
                  <a:cubicBezTo>
                    <a:pt x="9756" y="12861"/>
                    <a:pt x="9750" y="12835"/>
                    <a:pt x="9743" y="12802"/>
                  </a:cubicBezTo>
                  <a:cubicBezTo>
                    <a:pt x="9730" y="12770"/>
                    <a:pt x="9737" y="12737"/>
                    <a:pt x="9743" y="12718"/>
                  </a:cubicBezTo>
                  <a:cubicBezTo>
                    <a:pt x="9756" y="12692"/>
                    <a:pt x="9795" y="12666"/>
                    <a:pt x="9860" y="12653"/>
                  </a:cubicBezTo>
                  <a:cubicBezTo>
                    <a:pt x="9886" y="12646"/>
                    <a:pt x="9906" y="12640"/>
                    <a:pt x="9919" y="12640"/>
                  </a:cubicBezTo>
                  <a:close/>
                  <a:moveTo>
                    <a:pt x="16449" y="12061"/>
                  </a:moveTo>
                  <a:cubicBezTo>
                    <a:pt x="16436" y="12074"/>
                    <a:pt x="16429" y="12093"/>
                    <a:pt x="16436" y="12132"/>
                  </a:cubicBezTo>
                  <a:cubicBezTo>
                    <a:pt x="16436" y="12152"/>
                    <a:pt x="16436" y="12223"/>
                    <a:pt x="16436" y="12360"/>
                  </a:cubicBezTo>
                  <a:cubicBezTo>
                    <a:pt x="16436" y="12406"/>
                    <a:pt x="16442" y="12438"/>
                    <a:pt x="16449" y="12458"/>
                  </a:cubicBezTo>
                  <a:lnTo>
                    <a:pt x="16468" y="12510"/>
                  </a:lnTo>
                  <a:cubicBezTo>
                    <a:pt x="16468" y="12516"/>
                    <a:pt x="16475" y="12536"/>
                    <a:pt x="16475" y="12562"/>
                  </a:cubicBezTo>
                  <a:lnTo>
                    <a:pt x="16494" y="12607"/>
                  </a:lnTo>
                  <a:cubicBezTo>
                    <a:pt x="16507" y="12640"/>
                    <a:pt x="16507" y="12692"/>
                    <a:pt x="16507" y="12757"/>
                  </a:cubicBezTo>
                  <a:cubicBezTo>
                    <a:pt x="16507" y="12796"/>
                    <a:pt x="16507" y="12828"/>
                    <a:pt x="16494" y="12841"/>
                  </a:cubicBezTo>
                  <a:cubicBezTo>
                    <a:pt x="16481" y="12867"/>
                    <a:pt x="16449" y="12887"/>
                    <a:pt x="16397" y="12900"/>
                  </a:cubicBezTo>
                  <a:lnTo>
                    <a:pt x="16371" y="12906"/>
                  </a:lnTo>
                  <a:cubicBezTo>
                    <a:pt x="16364" y="12919"/>
                    <a:pt x="16364" y="12926"/>
                    <a:pt x="16364" y="12932"/>
                  </a:cubicBezTo>
                  <a:cubicBezTo>
                    <a:pt x="16364" y="12939"/>
                    <a:pt x="16371" y="12939"/>
                    <a:pt x="16384" y="12939"/>
                  </a:cubicBezTo>
                  <a:cubicBezTo>
                    <a:pt x="16392" y="12942"/>
                    <a:pt x="16402" y="12944"/>
                    <a:pt x="16411" y="12944"/>
                  </a:cubicBezTo>
                  <a:cubicBezTo>
                    <a:pt x="16437" y="12944"/>
                    <a:pt x="16466" y="12932"/>
                    <a:pt x="16494" y="12913"/>
                  </a:cubicBezTo>
                  <a:cubicBezTo>
                    <a:pt x="16527" y="12893"/>
                    <a:pt x="16546" y="12874"/>
                    <a:pt x="16553" y="12861"/>
                  </a:cubicBezTo>
                  <a:cubicBezTo>
                    <a:pt x="16559" y="12848"/>
                    <a:pt x="16559" y="12822"/>
                    <a:pt x="16559" y="12789"/>
                  </a:cubicBezTo>
                  <a:lnTo>
                    <a:pt x="16559" y="12646"/>
                  </a:lnTo>
                  <a:cubicBezTo>
                    <a:pt x="16559" y="12620"/>
                    <a:pt x="16553" y="12607"/>
                    <a:pt x="16546" y="12594"/>
                  </a:cubicBezTo>
                  <a:cubicBezTo>
                    <a:pt x="16533" y="12568"/>
                    <a:pt x="16527" y="12555"/>
                    <a:pt x="16527" y="12549"/>
                  </a:cubicBezTo>
                  <a:lnTo>
                    <a:pt x="16527" y="12503"/>
                  </a:lnTo>
                  <a:cubicBezTo>
                    <a:pt x="16527" y="12497"/>
                    <a:pt x="16520" y="12484"/>
                    <a:pt x="16501" y="12451"/>
                  </a:cubicBezTo>
                  <a:cubicBezTo>
                    <a:pt x="16501" y="12432"/>
                    <a:pt x="16494" y="12399"/>
                    <a:pt x="16494" y="12367"/>
                  </a:cubicBezTo>
                  <a:lnTo>
                    <a:pt x="16501" y="12217"/>
                  </a:lnTo>
                  <a:cubicBezTo>
                    <a:pt x="16501" y="12184"/>
                    <a:pt x="16501" y="12152"/>
                    <a:pt x="16494" y="12132"/>
                  </a:cubicBezTo>
                  <a:cubicBezTo>
                    <a:pt x="16481" y="12100"/>
                    <a:pt x="16468" y="12080"/>
                    <a:pt x="16449" y="12061"/>
                  </a:cubicBezTo>
                  <a:close/>
                  <a:moveTo>
                    <a:pt x="10205" y="12926"/>
                  </a:moveTo>
                  <a:cubicBezTo>
                    <a:pt x="10218" y="12926"/>
                    <a:pt x="10225" y="12932"/>
                    <a:pt x="10231" y="12939"/>
                  </a:cubicBezTo>
                  <a:lnTo>
                    <a:pt x="10231" y="12958"/>
                  </a:lnTo>
                  <a:cubicBezTo>
                    <a:pt x="10231" y="12971"/>
                    <a:pt x="10244" y="12978"/>
                    <a:pt x="10251" y="12991"/>
                  </a:cubicBezTo>
                  <a:cubicBezTo>
                    <a:pt x="10251" y="12997"/>
                    <a:pt x="10244" y="13004"/>
                    <a:pt x="10231" y="13010"/>
                  </a:cubicBezTo>
                  <a:lnTo>
                    <a:pt x="10166" y="13043"/>
                  </a:lnTo>
                  <a:cubicBezTo>
                    <a:pt x="10153" y="13043"/>
                    <a:pt x="10140" y="13043"/>
                    <a:pt x="10134" y="13049"/>
                  </a:cubicBezTo>
                  <a:cubicBezTo>
                    <a:pt x="10127" y="13056"/>
                    <a:pt x="10127" y="13062"/>
                    <a:pt x="10127" y="13062"/>
                  </a:cubicBezTo>
                  <a:lnTo>
                    <a:pt x="10069" y="13095"/>
                  </a:lnTo>
                  <a:cubicBezTo>
                    <a:pt x="9997" y="13134"/>
                    <a:pt x="9939" y="13160"/>
                    <a:pt x="9906" y="13166"/>
                  </a:cubicBezTo>
                  <a:lnTo>
                    <a:pt x="9880" y="13108"/>
                  </a:lnTo>
                  <a:lnTo>
                    <a:pt x="9965" y="13062"/>
                  </a:lnTo>
                  <a:cubicBezTo>
                    <a:pt x="10036" y="13030"/>
                    <a:pt x="10095" y="12997"/>
                    <a:pt x="10140" y="12965"/>
                  </a:cubicBezTo>
                  <a:cubicBezTo>
                    <a:pt x="10166" y="12945"/>
                    <a:pt x="10186" y="12932"/>
                    <a:pt x="10205" y="12926"/>
                  </a:cubicBezTo>
                  <a:close/>
                  <a:moveTo>
                    <a:pt x="15063" y="12139"/>
                  </a:moveTo>
                  <a:cubicBezTo>
                    <a:pt x="15161" y="12386"/>
                    <a:pt x="15200" y="12640"/>
                    <a:pt x="15187" y="12906"/>
                  </a:cubicBezTo>
                  <a:cubicBezTo>
                    <a:pt x="15187" y="12971"/>
                    <a:pt x="15180" y="13043"/>
                    <a:pt x="15167" y="13114"/>
                  </a:cubicBezTo>
                  <a:cubicBezTo>
                    <a:pt x="15167" y="13121"/>
                    <a:pt x="15161" y="13121"/>
                    <a:pt x="15161" y="13121"/>
                  </a:cubicBezTo>
                  <a:cubicBezTo>
                    <a:pt x="15122" y="13147"/>
                    <a:pt x="15089" y="13160"/>
                    <a:pt x="15063" y="13166"/>
                  </a:cubicBezTo>
                  <a:lnTo>
                    <a:pt x="15011" y="13173"/>
                  </a:lnTo>
                  <a:lnTo>
                    <a:pt x="14946" y="13199"/>
                  </a:lnTo>
                  <a:cubicBezTo>
                    <a:pt x="14933" y="13206"/>
                    <a:pt x="14907" y="13206"/>
                    <a:pt x="14881" y="13206"/>
                  </a:cubicBezTo>
                  <a:lnTo>
                    <a:pt x="14771" y="13212"/>
                  </a:lnTo>
                  <a:cubicBezTo>
                    <a:pt x="14706" y="13212"/>
                    <a:pt x="14654" y="13212"/>
                    <a:pt x="14608" y="13199"/>
                  </a:cubicBezTo>
                  <a:cubicBezTo>
                    <a:pt x="14563" y="13186"/>
                    <a:pt x="14530" y="13179"/>
                    <a:pt x="14511" y="13179"/>
                  </a:cubicBezTo>
                  <a:lnTo>
                    <a:pt x="14387" y="13179"/>
                  </a:lnTo>
                  <a:lnTo>
                    <a:pt x="14803" y="12549"/>
                  </a:lnTo>
                  <a:cubicBezTo>
                    <a:pt x="14914" y="12380"/>
                    <a:pt x="14998" y="12243"/>
                    <a:pt x="15063" y="12139"/>
                  </a:cubicBezTo>
                  <a:close/>
                  <a:moveTo>
                    <a:pt x="15724" y="12916"/>
                  </a:moveTo>
                  <a:cubicBezTo>
                    <a:pt x="15720" y="12916"/>
                    <a:pt x="15717" y="12919"/>
                    <a:pt x="15714" y="12926"/>
                  </a:cubicBezTo>
                  <a:cubicBezTo>
                    <a:pt x="15707" y="12939"/>
                    <a:pt x="15701" y="12958"/>
                    <a:pt x="15707" y="12978"/>
                  </a:cubicBezTo>
                  <a:lnTo>
                    <a:pt x="15714" y="13036"/>
                  </a:lnTo>
                  <a:cubicBezTo>
                    <a:pt x="15714" y="13056"/>
                    <a:pt x="15707" y="13082"/>
                    <a:pt x="15701" y="13114"/>
                  </a:cubicBezTo>
                  <a:lnTo>
                    <a:pt x="15707" y="13368"/>
                  </a:lnTo>
                  <a:lnTo>
                    <a:pt x="15727" y="13518"/>
                  </a:lnTo>
                  <a:lnTo>
                    <a:pt x="15649" y="13557"/>
                  </a:lnTo>
                  <a:cubicBezTo>
                    <a:pt x="15630" y="13561"/>
                    <a:pt x="15615" y="13566"/>
                    <a:pt x="15603" y="13566"/>
                  </a:cubicBezTo>
                  <a:cubicBezTo>
                    <a:pt x="15598" y="13566"/>
                    <a:pt x="15594" y="13565"/>
                    <a:pt x="15590" y="13563"/>
                  </a:cubicBezTo>
                  <a:cubicBezTo>
                    <a:pt x="15571" y="13550"/>
                    <a:pt x="15564" y="13544"/>
                    <a:pt x="15558" y="13544"/>
                  </a:cubicBezTo>
                  <a:cubicBezTo>
                    <a:pt x="15554" y="13543"/>
                    <a:pt x="15551" y="13542"/>
                    <a:pt x="15549" y="13542"/>
                  </a:cubicBezTo>
                  <a:cubicBezTo>
                    <a:pt x="15536" y="13542"/>
                    <a:pt x="15532" y="13555"/>
                    <a:pt x="15532" y="13576"/>
                  </a:cubicBezTo>
                  <a:cubicBezTo>
                    <a:pt x="15538" y="13589"/>
                    <a:pt x="15545" y="13602"/>
                    <a:pt x="15564" y="13609"/>
                  </a:cubicBezTo>
                  <a:cubicBezTo>
                    <a:pt x="15582" y="13619"/>
                    <a:pt x="15602" y="13624"/>
                    <a:pt x="15622" y="13624"/>
                  </a:cubicBezTo>
                  <a:cubicBezTo>
                    <a:pt x="15638" y="13624"/>
                    <a:pt x="15654" y="13621"/>
                    <a:pt x="15668" y="13615"/>
                  </a:cubicBezTo>
                  <a:lnTo>
                    <a:pt x="15701" y="13596"/>
                  </a:lnTo>
                  <a:lnTo>
                    <a:pt x="15740" y="13589"/>
                  </a:lnTo>
                  <a:cubicBezTo>
                    <a:pt x="15766" y="13576"/>
                    <a:pt x="15785" y="13557"/>
                    <a:pt x="15785" y="13524"/>
                  </a:cubicBezTo>
                  <a:cubicBezTo>
                    <a:pt x="15792" y="13511"/>
                    <a:pt x="15785" y="13485"/>
                    <a:pt x="15779" y="13453"/>
                  </a:cubicBezTo>
                  <a:lnTo>
                    <a:pt x="15759" y="13349"/>
                  </a:lnTo>
                  <a:lnTo>
                    <a:pt x="15759" y="13121"/>
                  </a:lnTo>
                  <a:lnTo>
                    <a:pt x="15766" y="13088"/>
                  </a:lnTo>
                  <a:lnTo>
                    <a:pt x="15772" y="13043"/>
                  </a:lnTo>
                  <a:cubicBezTo>
                    <a:pt x="15772" y="13017"/>
                    <a:pt x="15766" y="12984"/>
                    <a:pt x="15753" y="12952"/>
                  </a:cubicBezTo>
                  <a:cubicBezTo>
                    <a:pt x="15746" y="12932"/>
                    <a:pt x="15740" y="12926"/>
                    <a:pt x="15740" y="12926"/>
                  </a:cubicBezTo>
                  <a:cubicBezTo>
                    <a:pt x="15733" y="12919"/>
                    <a:pt x="15728" y="12916"/>
                    <a:pt x="15724" y="12916"/>
                  </a:cubicBezTo>
                  <a:close/>
                  <a:moveTo>
                    <a:pt x="15577" y="10773"/>
                  </a:moveTo>
                  <a:lnTo>
                    <a:pt x="15818" y="10786"/>
                  </a:lnTo>
                  <a:lnTo>
                    <a:pt x="15850" y="10786"/>
                  </a:lnTo>
                  <a:cubicBezTo>
                    <a:pt x="15863" y="10845"/>
                    <a:pt x="15876" y="10903"/>
                    <a:pt x="15876" y="10968"/>
                  </a:cubicBezTo>
                  <a:lnTo>
                    <a:pt x="15876" y="11059"/>
                  </a:lnTo>
                  <a:lnTo>
                    <a:pt x="15889" y="11118"/>
                  </a:lnTo>
                  <a:cubicBezTo>
                    <a:pt x="15896" y="11137"/>
                    <a:pt x="15902" y="11163"/>
                    <a:pt x="15902" y="11209"/>
                  </a:cubicBezTo>
                  <a:cubicBezTo>
                    <a:pt x="15909" y="11241"/>
                    <a:pt x="15909" y="11274"/>
                    <a:pt x="15915" y="11293"/>
                  </a:cubicBezTo>
                  <a:cubicBezTo>
                    <a:pt x="15928" y="11319"/>
                    <a:pt x="15941" y="11352"/>
                    <a:pt x="15961" y="11398"/>
                  </a:cubicBezTo>
                  <a:lnTo>
                    <a:pt x="15961" y="11502"/>
                  </a:lnTo>
                  <a:cubicBezTo>
                    <a:pt x="15961" y="11534"/>
                    <a:pt x="15967" y="11573"/>
                    <a:pt x="15980" y="11625"/>
                  </a:cubicBezTo>
                  <a:lnTo>
                    <a:pt x="16000" y="11684"/>
                  </a:lnTo>
                  <a:cubicBezTo>
                    <a:pt x="16019" y="11768"/>
                    <a:pt x="16052" y="11827"/>
                    <a:pt x="16084" y="11859"/>
                  </a:cubicBezTo>
                  <a:cubicBezTo>
                    <a:pt x="16091" y="11866"/>
                    <a:pt x="16117" y="11879"/>
                    <a:pt x="16162" y="11905"/>
                  </a:cubicBezTo>
                  <a:cubicBezTo>
                    <a:pt x="16250" y="11941"/>
                    <a:pt x="16322" y="11961"/>
                    <a:pt x="16380" y="11961"/>
                  </a:cubicBezTo>
                  <a:cubicBezTo>
                    <a:pt x="16395" y="11961"/>
                    <a:pt x="16409" y="11959"/>
                    <a:pt x="16423" y="11957"/>
                  </a:cubicBezTo>
                  <a:lnTo>
                    <a:pt x="16442" y="11957"/>
                  </a:lnTo>
                  <a:cubicBezTo>
                    <a:pt x="16449" y="11957"/>
                    <a:pt x="16462" y="11963"/>
                    <a:pt x="16481" y="11976"/>
                  </a:cubicBezTo>
                  <a:cubicBezTo>
                    <a:pt x="16488" y="11983"/>
                    <a:pt x="16501" y="11989"/>
                    <a:pt x="16507" y="11989"/>
                  </a:cubicBezTo>
                  <a:cubicBezTo>
                    <a:pt x="16514" y="12041"/>
                    <a:pt x="16520" y="12106"/>
                    <a:pt x="16527" y="12165"/>
                  </a:cubicBezTo>
                  <a:cubicBezTo>
                    <a:pt x="16559" y="12432"/>
                    <a:pt x="16598" y="12692"/>
                    <a:pt x="16637" y="12958"/>
                  </a:cubicBezTo>
                  <a:cubicBezTo>
                    <a:pt x="16520" y="13017"/>
                    <a:pt x="16416" y="13095"/>
                    <a:pt x="16325" y="13192"/>
                  </a:cubicBezTo>
                  <a:cubicBezTo>
                    <a:pt x="16280" y="13166"/>
                    <a:pt x="16254" y="13121"/>
                    <a:pt x="16234" y="13056"/>
                  </a:cubicBezTo>
                  <a:cubicBezTo>
                    <a:pt x="16228" y="13036"/>
                    <a:pt x="16221" y="12978"/>
                    <a:pt x="16208" y="12880"/>
                  </a:cubicBezTo>
                  <a:cubicBezTo>
                    <a:pt x="16202" y="12822"/>
                    <a:pt x="16189" y="12737"/>
                    <a:pt x="16169" y="12633"/>
                  </a:cubicBezTo>
                  <a:lnTo>
                    <a:pt x="15954" y="11586"/>
                  </a:lnTo>
                  <a:cubicBezTo>
                    <a:pt x="15941" y="11541"/>
                    <a:pt x="15928" y="11508"/>
                    <a:pt x="15909" y="11482"/>
                  </a:cubicBezTo>
                  <a:cubicBezTo>
                    <a:pt x="15893" y="11455"/>
                    <a:pt x="15872" y="11441"/>
                    <a:pt x="15847" y="11441"/>
                  </a:cubicBezTo>
                  <a:cubicBezTo>
                    <a:pt x="15841" y="11441"/>
                    <a:pt x="15836" y="11442"/>
                    <a:pt x="15831" y="11443"/>
                  </a:cubicBezTo>
                  <a:cubicBezTo>
                    <a:pt x="15792" y="11450"/>
                    <a:pt x="15766" y="11476"/>
                    <a:pt x="15766" y="11528"/>
                  </a:cubicBezTo>
                  <a:cubicBezTo>
                    <a:pt x="15766" y="11554"/>
                    <a:pt x="15772" y="11593"/>
                    <a:pt x="15785" y="11645"/>
                  </a:cubicBezTo>
                  <a:cubicBezTo>
                    <a:pt x="15811" y="11729"/>
                    <a:pt x="15831" y="11827"/>
                    <a:pt x="15837" y="11937"/>
                  </a:cubicBezTo>
                  <a:cubicBezTo>
                    <a:pt x="15844" y="11989"/>
                    <a:pt x="15850" y="12093"/>
                    <a:pt x="15850" y="12236"/>
                  </a:cubicBezTo>
                  <a:cubicBezTo>
                    <a:pt x="15863" y="12659"/>
                    <a:pt x="15896" y="13108"/>
                    <a:pt x="15954" y="13576"/>
                  </a:cubicBezTo>
                  <a:cubicBezTo>
                    <a:pt x="15824" y="13713"/>
                    <a:pt x="15662" y="13804"/>
                    <a:pt x="15486" y="13849"/>
                  </a:cubicBezTo>
                  <a:cubicBezTo>
                    <a:pt x="15447" y="13674"/>
                    <a:pt x="15441" y="13498"/>
                    <a:pt x="15460" y="13316"/>
                  </a:cubicBezTo>
                  <a:cubicBezTo>
                    <a:pt x="15467" y="13258"/>
                    <a:pt x="15467" y="13212"/>
                    <a:pt x="15460" y="13186"/>
                  </a:cubicBezTo>
                  <a:cubicBezTo>
                    <a:pt x="15447" y="13153"/>
                    <a:pt x="15434" y="13134"/>
                    <a:pt x="15415" y="13121"/>
                  </a:cubicBezTo>
                  <a:cubicBezTo>
                    <a:pt x="15408" y="13062"/>
                    <a:pt x="15402" y="12997"/>
                    <a:pt x="15389" y="12919"/>
                  </a:cubicBezTo>
                  <a:cubicBezTo>
                    <a:pt x="15376" y="12796"/>
                    <a:pt x="15369" y="12698"/>
                    <a:pt x="15363" y="12627"/>
                  </a:cubicBezTo>
                  <a:cubicBezTo>
                    <a:pt x="15402" y="12627"/>
                    <a:pt x="15447" y="12614"/>
                    <a:pt x="15486" y="12601"/>
                  </a:cubicBezTo>
                  <a:cubicBezTo>
                    <a:pt x="15558" y="12581"/>
                    <a:pt x="15616" y="12549"/>
                    <a:pt x="15668" y="12497"/>
                  </a:cubicBezTo>
                  <a:lnTo>
                    <a:pt x="15727" y="12419"/>
                  </a:lnTo>
                  <a:cubicBezTo>
                    <a:pt x="15772" y="12334"/>
                    <a:pt x="15792" y="12243"/>
                    <a:pt x="15779" y="12152"/>
                  </a:cubicBezTo>
                  <a:cubicBezTo>
                    <a:pt x="15779" y="12126"/>
                    <a:pt x="15772" y="12093"/>
                    <a:pt x="15759" y="12048"/>
                  </a:cubicBezTo>
                  <a:cubicBezTo>
                    <a:pt x="15746" y="11989"/>
                    <a:pt x="15733" y="11957"/>
                    <a:pt x="15733" y="11937"/>
                  </a:cubicBezTo>
                  <a:cubicBezTo>
                    <a:pt x="15727" y="11898"/>
                    <a:pt x="15720" y="11833"/>
                    <a:pt x="15720" y="11755"/>
                  </a:cubicBezTo>
                  <a:cubicBezTo>
                    <a:pt x="15720" y="11723"/>
                    <a:pt x="15707" y="11612"/>
                    <a:pt x="15688" y="11424"/>
                  </a:cubicBezTo>
                  <a:lnTo>
                    <a:pt x="15577" y="10773"/>
                  </a:lnTo>
                  <a:close/>
                  <a:moveTo>
                    <a:pt x="15141" y="13238"/>
                  </a:moveTo>
                  <a:cubicBezTo>
                    <a:pt x="15115" y="13388"/>
                    <a:pt x="15063" y="13544"/>
                    <a:pt x="14998" y="13719"/>
                  </a:cubicBezTo>
                  <a:cubicBezTo>
                    <a:pt x="14979" y="13784"/>
                    <a:pt x="14953" y="13843"/>
                    <a:pt x="14927" y="13908"/>
                  </a:cubicBezTo>
                  <a:cubicBezTo>
                    <a:pt x="14907" y="13921"/>
                    <a:pt x="14888" y="13940"/>
                    <a:pt x="14862" y="13953"/>
                  </a:cubicBezTo>
                  <a:cubicBezTo>
                    <a:pt x="14810" y="13992"/>
                    <a:pt x="14764" y="14012"/>
                    <a:pt x="14745" y="14018"/>
                  </a:cubicBezTo>
                  <a:cubicBezTo>
                    <a:pt x="14699" y="14031"/>
                    <a:pt x="14660" y="14038"/>
                    <a:pt x="14634" y="14044"/>
                  </a:cubicBezTo>
                  <a:lnTo>
                    <a:pt x="14485" y="14096"/>
                  </a:lnTo>
                  <a:lnTo>
                    <a:pt x="14354" y="14123"/>
                  </a:lnTo>
                  <a:cubicBezTo>
                    <a:pt x="14094" y="14162"/>
                    <a:pt x="13880" y="14181"/>
                    <a:pt x="13717" y="14188"/>
                  </a:cubicBezTo>
                  <a:cubicBezTo>
                    <a:pt x="13776" y="14109"/>
                    <a:pt x="13834" y="14012"/>
                    <a:pt x="13906" y="13908"/>
                  </a:cubicBezTo>
                  <a:lnTo>
                    <a:pt x="14341" y="13245"/>
                  </a:lnTo>
                  <a:cubicBezTo>
                    <a:pt x="14381" y="13245"/>
                    <a:pt x="14420" y="13251"/>
                    <a:pt x="14472" y="13251"/>
                  </a:cubicBezTo>
                  <a:lnTo>
                    <a:pt x="14654" y="13290"/>
                  </a:lnTo>
                  <a:cubicBezTo>
                    <a:pt x="14680" y="13290"/>
                    <a:pt x="14712" y="13297"/>
                    <a:pt x="14764" y="13297"/>
                  </a:cubicBezTo>
                  <a:lnTo>
                    <a:pt x="14901" y="13297"/>
                  </a:lnTo>
                  <a:cubicBezTo>
                    <a:pt x="14940" y="13297"/>
                    <a:pt x="14966" y="13290"/>
                    <a:pt x="14985" y="13284"/>
                  </a:cubicBezTo>
                  <a:lnTo>
                    <a:pt x="15050" y="13258"/>
                  </a:lnTo>
                  <a:lnTo>
                    <a:pt x="15102" y="13251"/>
                  </a:lnTo>
                  <a:cubicBezTo>
                    <a:pt x="15115" y="13245"/>
                    <a:pt x="15128" y="13238"/>
                    <a:pt x="15141" y="13238"/>
                  </a:cubicBezTo>
                  <a:close/>
                  <a:moveTo>
                    <a:pt x="13245" y="12249"/>
                  </a:moveTo>
                  <a:cubicBezTo>
                    <a:pt x="13253" y="12249"/>
                    <a:pt x="13261" y="12249"/>
                    <a:pt x="13268" y="12249"/>
                  </a:cubicBezTo>
                  <a:cubicBezTo>
                    <a:pt x="13359" y="12256"/>
                    <a:pt x="13450" y="12282"/>
                    <a:pt x="13522" y="12341"/>
                  </a:cubicBezTo>
                  <a:cubicBezTo>
                    <a:pt x="13607" y="12399"/>
                    <a:pt x="13659" y="12471"/>
                    <a:pt x="13678" y="12555"/>
                  </a:cubicBezTo>
                  <a:cubicBezTo>
                    <a:pt x="13704" y="12653"/>
                    <a:pt x="13685" y="12776"/>
                    <a:pt x="13626" y="12932"/>
                  </a:cubicBezTo>
                  <a:cubicBezTo>
                    <a:pt x="13568" y="13088"/>
                    <a:pt x="13490" y="13179"/>
                    <a:pt x="13398" y="13212"/>
                  </a:cubicBezTo>
                  <a:cubicBezTo>
                    <a:pt x="13378" y="13220"/>
                    <a:pt x="13355" y="13223"/>
                    <a:pt x="13331" y="13223"/>
                  </a:cubicBezTo>
                  <a:cubicBezTo>
                    <a:pt x="13293" y="13223"/>
                    <a:pt x="13251" y="13215"/>
                    <a:pt x="13203" y="13199"/>
                  </a:cubicBezTo>
                  <a:cubicBezTo>
                    <a:pt x="13093" y="13166"/>
                    <a:pt x="13015" y="13108"/>
                    <a:pt x="12976" y="13017"/>
                  </a:cubicBezTo>
                  <a:cubicBezTo>
                    <a:pt x="12950" y="12971"/>
                    <a:pt x="12943" y="12919"/>
                    <a:pt x="12950" y="12867"/>
                  </a:cubicBezTo>
                  <a:cubicBezTo>
                    <a:pt x="12950" y="12815"/>
                    <a:pt x="12969" y="12770"/>
                    <a:pt x="13002" y="12731"/>
                  </a:cubicBezTo>
                  <a:cubicBezTo>
                    <a:pt x="13041" y="12698"/>
                    <a:pt x="13086" y="12679"/>
                    <a:pt x="13145" y="12672"/>
                  </a:cubicBezTo>
                  <a:cubicBezTo>
                    <a:pt x="13197" y="12672"/>
                    <a:pt x="13242" y="12685"/>
                    <a:pt x="13275" y="12718"/>
                  </a:cubicBezTo>
                  <a:cubicBezTo>
                    <a:pt x="13301" y="12744"/>
                    <a:pt x="13314" y="12770"/>
                    <a:pt x="13314" y="12802"/>
                  </a:cubicBezTo>
                  <a:cubicBezTo>
                    <a:pt x="13314" y="12835"/>
                    <a:pt x="13307" y="12861"/>
                    <a:pt x="13281" y="12874"/>
                  </a:cubicBezTo>
                  <a:cubicBezTo>
                    <a:pt x="13268" y="12887"/>
                    <a:pt x="13236" y="12893"/>
                    <a:pt x="13184" y="12900"/>
                  </a:cubicBezTo>
                  <a:cubicBezTo>
                    <a:pt x="13145" y="12900"/>
                    <a:pt x="13112" y="12906"/>
                    <a:pt x="13099" y="12926"/>
                  </a:cubicBezTo>
                  <a:cubicBezTo>
                    <a:pt x="13080" y="12939"/>
                    <a:pt x="13073" y="12958"/>
                    <a:pt x="13080" y="12984"/>
                  </a:cubicBezTo>
                  <a:cubicBezTo>
                    <a:pt x="13086" y="13010"/>
                    <a:pt x="13099" y="13030"/>
                    <a:pt x="13112" y="13043"/>
                  </a:cubicBezTo>
                  <a:cubicBezTo>
                    <a:pt x="13135" y="13058"/>
                    <a:pt x="13158" y="13064"/>
                    <a:pt x="13183" y="13064"/>
                  </a:cubicBezTo>
                  <a:cubicBezTo>
                    <a:pt x="13201" y="13064"/>
                    <a:pt x="13221" y="13061"/>
                    <a:pt x="13242" y="13056"/>
                  </a:cubicBezTo>
                  <a:cubicBezTo>
                    <a:pt x="13307" y="13036"/>
                    <a:pt x="13353" y="13004"/>
                    <a:pt x="13392" y="12945"/>
                  </a:cubicBezTo>
                  <a:cubicBezTo>
                    <a:pt x="13431" y="12887"/>
                    <a:pt x="13444" y="12822"/>
                    <a:pt x="13431" y="12763"/>
                  </a:cubicBezTo>
                  <a:cubicBezTo>
                    <a:pt x="13418" y="12679"/>
                    <a:pt x="13366" y="12614"/>
                    <a:pt x="13288" y="12575"/>
                  </a:cubicBezTo>
                  <a:cubicBezTo>
                    <a:pt x="13236" y="12547"/>
                    <a:pt x="13186" y="12533"/>
                    <a:pt x="13136" y="12533"/>
                  </a:cubicBezTo>
                  <a:cubicBezTo>
                    <a:pt x="13105" y="12533"/>
                    <a:pt x="13073" y="12539"/>
                    <a:pt x="13041" y="12549"/>
                  </a:cubicBezTo>
                  <a:cubicBezTo>
                    <a:pt x="12963" y="12581"/>
                    <a:pt x="12904" y="12633"/>
                    <a:pt x="12865" y="12718"/>
                  </a:cubicBezTo>
                  <a:cubicBezTo>
                    <a:pt x="12826" y="12796"/>
                    <a:pt x="12807" y="12874"/>
                    <a:pt x="12826" y="12958"/>
                  </a:cubicBezTo>
                  <a:cubicBezTo>
                    <a:pt x="12839" y="13036"/>
                    <a:pt x="12872" y="13114"/>
                    <a:pt x="12930" y="13179"/>
                  </a:cubicBezTo>
                  <a:cubicBezTo>
                    <a:pt x="12950" y="13192"/>
                    <a:pt x="12963" y="13212"/>
                    <a:pt x="12982" y="13225"/>
                  </a:cubicBezTo>
                  <a:lnTo>
                    <a:pt x="12956" y="13225"/>
                  </a:lnTo>
                  <a:cubicBezTo>
                    <a:pt x="12904" y="13232"/>
                    <a:pt x="12846" y="13258"/>
                    <a:pt x="12787" y="13303"/>
                  </a:cubicBezTo>
                  <a:cubicBezTo>
                    <a:pt x="12735" y="13342"/>
                    <a:pt x="12703" y="13381"/>
                    <a:pt x="12683" y="13420"/>
                  </a:cubicBezTo>
                  <a:cubicBezTo>
                    <a:pt x="12657" y="13479"/>
                    <a:pt x="12657" y="13537"/>
                    <a:pt x="12690" y="13602"/>
                  </a:cubicBezTo>
                  <a:cubicBezTo>
                    <a:pt x="12703" y="13641"/>
                    <a:pt x="12729" y="13667"/>
                    <a:pt x="12768" y="13693"/>
                  </a:cubicBezTo>
                  <a:cubicBezTo>
                    <a:pt x="12794" y="13709"/>
                    <a:pt x="12826" y="13721"/>
                    <a:pt x="12854" y="13721"/>
                  </a:cubicBezTo>
                  <a:cubicBezTo>
                    <a:pt x="12860" y="13721"/>
                    <a:pt x="12866" y="13720"/>
                    <a:pt x="12872" y="13719"/>
                  </a:cubicBezTo>
                  <a:cubicBezTo>
                    <a:pt x="12917" y="13719"/>
                    <a:pt x="12950" y="13700"/>
                    <a:pt x="12976" y="13667"/>
                  </a:cubicBezTo>
                  <a:cubicBezTo>
                    <a:pt x="13008" y="13635"/>
                    <a:pt x="13021" y="13602"/>
                    <a:pt x="13015" y="13563"/>
                  </a:cubicBezTo>
                  <a:cubicBezTo>
                    <a:pt x="13008" y="13537"/>
                    <a:pt x="13002" y="13518"/>
                    <a:pt x="12982" y="13505"/>
                  </a:cubicBezTo>
                  <a:cubicBezTo>
                    <a:pt x="12971" y="13499"/>
                    <a:pt x="12958" y="13496"/>
                    <a:pt x="12943" y="13496"/>
                  </a:cubicBezTo>
                  <a:cubicBezTo>
                    <a:pt x="12926" y="13496"/>
                    <a:pt x="12906" y="13500"/>
                    <a:pt x="12885" y="13511"/>
                  </a:cubicBezTo>
                  <a:cubicBezTo>
                    <a:pt x="12859" y="13524"/>
                    <a:pt x="12846" y="13537"/>
                    <a:pt x="12852" y="13550"/>
                  </a:cubicBezTo>
                  <a:cubicBezTo>
                    <a:pt x="12852" y="13565"/>
                    <a:pt x="12859" y="13572"/>
                    <a:pt x="12877" y="13572"/>
                  </a:cubicBezTo>
                  <a:cubicBezTo>
                    <a:pt x="12883" y="13572"/>
                    <a:pt x="12890" y="13571"/>
                    <a:pt x="12898" y="13570"/>
                  </a:cubicBezTo>
                  <a:cubicBezTo>
                    <a:pt x="12909" y="13562"/>
                    <a:pt x="12921" y="13559"/>
                    <a:pt x="12931" y="13559"/>
                  </a:cubicBezTo>
                  <a:cubicBezTo>
                    <a:pt x="12938" y="13559"/>
                    <a:pt x="12944" y="13561"/>
                    <a:pt x="12950" y="13563"/>
                  </a:cubicBezTo>
                  <a:cubicBezTo>
                    <a:pt x="12956" y="13602"/>
                    <a:pt x="12937" y="13628"/>
                    <a:pt x="12891" y="13648"/>
                  </a:cubicBezTo>
                  <a:cubicBezTo>
                    <a:pt x="12880" y="13652"/>
                    <a:pt x="12869" y="13654"/>
                    <a:pt x="12859" y="13654"/>
                  </a:cubicBezTo>
                  <a:cubicBezTo>
                    <a:pt x="12837" y="13654"/>
                    <a:pt x="12815" y="13646"/>
                    <a:pt x="12794" y="13628"/>
                  </a:cubicBezTo>
                  <a:cubicBezTo>
                    <a:pt x="12755" y="13596"/>
                    <a:pt x="12735" y="13557"/>
                    <a:pt x="12742" y="13511"/>
                  </a:cubicBezTo>
                  <a:cubicBezTo>
                    <a:pt x="12774" y="13433"/>
                    <a:pt x="12826" y="13375"/>
                    <a:pt x="12898" y="13342"/>
                  </a:cubicBezTo>
                  <a:cubicBezTo>
                    <a:pt x="12930" y="13323"/>
                    <a:pt x="12963" y="13316"/>
                    <a:pt x="12989" y="13316"/>
                  </a:cubicBezTo>
                  <a:cubicBezTo>
                    <a:pt x="13008" y="13316"/>
                    <a:pt x="13034" y="13323"/>
                    <a:pt x="13067" y="13342"/>
                  </a:cubicBezTo>
                  <a:cubicBezTo>
                    <a:pt x="13099" y="13355"/>
                    <a:pt x="13125" y="13368"/>
                    <a:pt x="13145" y="13394"/>
                  </a:cubicBezTo>
                  <a:cubicBezTo>
                    <a:pt x="13158" y="13414"/>
                    <a:pt x="13171" y="13446"/>
                    <a:pt x="13190" y="13485"/>
                  </a:cubicBezTo>
                  <a:cubicBezTo>
                    <a:pt x="13216" y="13531"/>
                    <a:pt x="13229" y="13557"/>
                    <a:pt x="13236" y="13570"/>
                  </a:cubicBezTo>
                  <a:cubicBezTo>
                    <a:pt x="13249" y="13622"/>
                    <a:pt x="13236" y="13680"/>
                    <a:pt x="13190" y="13739"/>
                  </a:cubicBezTo>
                  <a:cubicBezTo>
                    <a:pt x="13145" y="13804"/>
                    <a:pt x="13099" y="13849"/>
                    <a:pt x="13047" y="13875"/>
                  </a:cubicBezTo>
                  <a:cubicBezTo>
                    <a:pt x="13013" y="13890"/>
                    <a:pt x="12964" y="13897"/>
                    <a:pt x="12901" y="13897"/>
                  </a:cubicBezTo>
                  <a:cubicBezTo>
                    <a:pt x="12880" y="13897"/>
                    <a:pt x="12857" y="13897"/>
                    <a:pt x="12833" y="13895"/>
                  </a:cubicBezTo>
                  <a:lnTo>
                    <a:pt x="12599" y="13888"/>
                  </a:lnTo>
                  <a:cubicBezTo>
                    <a:pt x="12546" y="13883"/>
                    <a:pt x="12499" y="13881"/>
                    <a:pt x="12456" y="13881"/>
                  </a:cubicBezTo>
                  <a:cubicBezTo>
                    <a:pt x="12397" y="13881"/>
                    <a:pt x="12347" y="13885"/>
                    <a:pt x="12306" y="13888"/>
                  </a:cubicBezTo>
                  <a:cubicBezTo>
                    <a:pt x="12195" y="13908"/>
                    <a:pt x="12104" y="13947"/>
                    <a:pt x="12046" y="14005"/>
                  </a:cubicBezTo>
                  <a:cubicBezTo>
                    <a:pt x="11981" y="14064"/>
                    <a:pt x="11942" y="14136"/>
                    <a:pt x="11922" y="14220"/>
                  </a:cubicBezTo>
                  <a:cubicBezTo>
                    <a:pt x="11922" y="14123"/>
                    <a:pt x="11929" y="13999"/>
                    <a:pt x="11948" y="13843"/>
                  </a:cubicBezTo>
                  <a:cubicBezTo>
                    <a:pt x="11961" y="13745"/>
                    <a:pt x="11981" y="13661"/>
                    <a:pt x="12000" y="13596"/>
                  </a:cubicBezTo>
                  <a:cubicBezTo>
                    <a:pt x="12020" y="13518"/>
                    <a:pt x="12078" y="13407"/>
                    <a:pt x="12169" y="13258"/>
                  </a:cubicBezTo>
                  <a:lnTo>
                    <a:pt x="12377" y="12913"/>
                  </a:lnTo>
                  <a:cubicBezTo>
                    <a:pt x="12429" y="12822"/>
                    <a:pt x="12481" y="12744"/>
                    <a:pt x="12533" y="12666"/>
                  </a:cubicBezTo>
                  <a:cubicBezTo>
                    <a:pt x="12605" y="12575"/>
                    <a:pt x="12683" y="12497"/>
                    <a:pt x="12768" y="12438"/>
                  </a:cubicBezTo>
                  <a:cubicBezTo>
                    <a:pt x="12929" y="12314"/>
                    <a:pt x="13084" y="12249"/>
                    <a:pt x="13245" y="12249"/>
                  </a:cubicBezTo>
                  <a:close/>
                  <a:moveTo>
                    <a:pt x="7181" y="13745"/>
                  </a:moveTo>
                  <a:cubicBezTo>
                    <a:pt x="7168" y="13745"/>
                    <a:pt x="7161" y="13758"/>
                    <a:pt x="7161" y="13771"/>
                  </a:cubicBezTo>
                  <a:lnTo>
                    <a:pt x="7122" y="14233"/>
                  </a:lnTo>
                  <a:lnTo>
                    <a:pt x="7122" y="14279"/>
                  </a:lnTo>
                  <a:cubicBezTo>
                    <a:pt x="7132" y="14293"/>
                    <a:pt x="7138" y="14301"/>
                    <a:pt x="7149" y="14301"/>
                  </a:cubicBezTo>
                  <a:cubicBezTo>
                    <a:pt x="7153" y="14301"/>
                    <a:pt x="7157" y="14300"/>
                    <a:pt x="7161" y="14298"/>
                  </a:cubicBezTo>
                  <a:cubicBezTo>
                    <a:pt x="7174" y="14298"/>
                    <a:pt x="7181" y="14279"/>
                    <a:pt x="7181" y="14259"/>
                  </a:cubicBezTo>
                  <a:lnTo>
                    <a:pt x="7200" y="14038"/>
                  </a:lnTo>
                  <a:cubicBezTo>
                    <a:pt x="7207" y="13934"/>
                    <a:pt x="7207" y="13869"/>
                    <a:pt x="7207" y="13843"/>
                  </a:cubicBezTo>
                  <a:cubicBezTo>
                    <a:pt x="7207" y="13817"/>
                    <a:pt x="7200" y="13797"/>
                    <a:pt x="7194" y="13771"/>
                  </a:cubicBezTo>
                  <a:cubicBezTo>
                    <a:pt x="7194" y="13752"/>
                    <a:pt x="7187" y="13745"/>
                    <a:pt x="7181" y="13745"/>
                  </a:cubicBezTo>
                  <a:close/>
                  <a:moveTo>
                    <a:pt x="10153" y="13127"/>
                  </a:moveTo>
                  <a:lnTo>
                    <a:pt x="10446" y="13596"/>
                  </a:lnTo>
                  <a:cubicBezTo>
                    <a:pt x="10524" y="13732"/>
                    <a:pt x="10576" y="13817"/>
                    <a:pt x="10595" y="13856"/>
                  </a:cubicBezTo>
                  <a:cubicBezTo>
                    <a:pt x="10693" y="14044"/>
                    <a:pt x="10745" y="14240"/>
                    <a:pt x="10764" y="14441"/>
                  </a:cubicBezTo>
                  <a:lnTo>
                    <a:pt x="10556" y="14227"/>
                  </a:lnTo>
                  <a:cubicBezTo>
                    <a:pt x="10491" y="14168"/>
                    <a:pt x="10452" y="14116"/>
                    <a:pt x="10426" y="14077"/>
                  </a:cubicBezTo>
                  <a:cubicBezTo>
                    <a:pt x="10400" y="14031"/>
                    <a:pt x="10374" y="13966"/>
                    <a:pt x="10348" y="13875"/>
                  </a:cubicBezTo>
                  <a:cubicBezTo>
                    <a:pt x="10283" y="13648"/>
                    <a:pt x="10205" y="13420"/>
                    <a:pt x="10114" y="13192"/>
                  </a:cubicBezTo>
                  <a:cubicBezTo>
                    <a:pt x="10101" y="13179"/>
                    <a:pt x="10095" y="13166"/>
                    <a:pt x="10088" y="13160"/>
                  </a:cubicBezTo>
                  <a:lnTo>
                    <a:pt x="10153" y="13127"/>
                  </a:lnTo>
                  <a:close/>
                  <a:moveTo>
                    <a:pt x="7096" y="14451"/>
                  </a:moveTo>
                  <a:cubicBezTo>
                    <a:pt x="7094" y="14451"/>
                    <a:pt x="7092" y="14452"/>
                    <a:pt x="7090" y="14454"/>
                  </a:cubicBezTo>
                  <a:lnTo>
                    <a:pt x="7083" y="14454"/>
                  </a:lnTo>
                  <a:lnTo>
                    <a:pt x="7077" y="14461"/>
                  </a:lnTo>
                  <a:cubicBezTo>
                    <a:pt x="7083" y="14467"/>
                    <a:pt x="7083" y="14474"/>
                    <a:pt x="7077" y="14480"/>
                  </a:cubicBezTo>
                  <a:lnTo>
                    <a:pt x="7070" y="14487"/>
                  </a:lnTo>
                  <a:lnTo>
                    <a:pt x="7064" y="14513"/>
                  </a:lnTo>
                  <a:lnTo>
                    <a:pt x="7057" y="14526"/>
                  </a:lnTo>
                  <a:lnTo>
                    <a:pt x="7057" y="14552"/>
                  </a:lnTo>
                  <a:lnTo>
                    <a:pt x="7070" y="14552"/>
                  </a:lnTo>
                  <a:cubicBezTo>
                    <a:pt x="7074" y="14555"/>
                    <a:pt x="7077" y="14557"/>
                    <a:pt x="7080" y="14557"/>
                  </a:cubicBezTo>
                  <a:cubicBezTo>
                    <a:pt x="7083" y="14557"/>
                    <a:pt x="7087" y="14555"/>
                    <a:pt x="7090" y="14552"/>
                  </a:cubicBezTo>
                  <a:lnTo>
                    <a:pt x="7096" y="14539"/>
                  </a:lnTo>
                  <a:lnTo>
                    <a:pt x="7103" y="14526"/>
                  </a:lnTo>
                  <a:lnTo>
                    <a:pt x="7103" y="14506"/>
                  </a:lnTo>
                  <a:lnTo>
                    <a:pt x="7109" y="14493"/>
                  </a:lnTo>
                  <a:lnTo>
                    <a:pt x="7116" y="14474"/>
                  </a:lnTo>
                  <a:lnTo>
                    <a:pt x="7109" y="14461"/>
                  </a:lnTo>
                  <a:cubicBezTo>
                    <a:pt x="7105" y="14456"/>
                    <a:pt x="7100" y="14451"/>
                    <a:pt x="7096" y="14451"/>
                  </a:cubicBezTo>
                  <a:close/>
                  <a:moveTo>
                    <a:pt x="10147" y="12334"/>
                  </a:moveTo>
                  <a:cubicBezTo>
                    <a:pt x="10153" y="12347"/>
                    <a:pt x="10166" y="12354"/>
                    <a:pt x="10179" y="12360"/>
                  </a:cubicBezTo>
                  <a:cubicBezTo>
                    <a:pt x="10264" y="12412"/>
                    <a:pt x="10355" y="12484"/>
                    <a:pt x="10439" y="12575"/>
                  </a:cubicBezTo>
                  <a:cubicBezTo>
                    <a:pt x="10498" y="12627"/>
                    <a:pt x="10569" y="12711"/>
                    <a:pt x="10667" y="12822"/>
                  </a:cubicBezTo>
                  <a:cubicBezTo>
                    <a:pt x="10745" y="12906"/>
                    <a:pt x="10797" y="12971"/>
                    <a:pt x="10830" y="13030"/>
                  </a:cubicBezTo>
                  <a:cubicBezTo>
                    <a:pt x="10882" y="13121"/>
                    <a:pt x="10927" y="13258"/>
                    <a:pt x="10960" y="13440"/>
                  </a:cubicBezTo>
                  <a:cubicBezTo>
                    <a:pt x="10986" y="13570"/>
                    <a:pt x="11005" y="13700"/>
                    <a:pt x="11025" y="13830"/>
                  </a:cubicBezTo>
                  <a:lnTo>
                    <a:pt x="11025" y="13836"/>
                  </a:lnTo>
                  <a:lnTo>
                    <a:pt x="10973" y="14259"/>
                  </a:lnTo>
                  <a:lnTo>
                    <a:pt x="10947" y="14363"/>
                  </a:lnTo>
                  <a:lnTo>
                    <a:pt x="10836" y="14259"/>
                  </a:lnTo>
                  <a:cubicBezTo>
                    <a:pt x="10823" y="14246"/>
                    <a:pt x="10810" y="14233"/>
                    <a:pt x="10804" y="14227"/>
                  </a:cubicBezTo>
                  <a:cubicBezTo>
                    <a:pt x="10797" y="14188"/>
                    <a:pt x="10790" y="14168"/>
                    <a:pt x="10784" y="14155"/>
                  </a:cubicBezTo>
                  <a:cubicBezTo>
                    <a:pt x="10764" y="14057"/>
                    <a:pt x="10719" y="13953"/>
                    <a:pt x="10667" y="13843"/>
                  </a:cubicBezTo>
                  <a:cubicBezTo>
                    <a:pt x="10634" y="13778"/>
                    <a:pt x="10582" y="13680"/>
                    <a:pt x="10504" y="13550"/>
                  </a:cubicBezTo>
                  <a:lnTo>
                    <a:pt x="10348" y="13297"/>
                  </a:lnTo>
                  <a:cubicBezTo>
                    <a:pt x="10296" y="13206"/>
                    <a:pt x="10257" y="13140"/>
                    <a:pt x="10218" y="13088"/>
                  </a:cubicBezTo>
                  <a:lnTo>
                    <a:pt x="10257" y="13069"/>
                  </a:lnTo>
                  <a:cubicBezTo>
                    <a:pt x="10277" y="13062"/>
                    <a:pt x="10290" y="13049"/>
                    <a:pt x="10296" y="13036"/>
                  </a:cubicBezTo>
                  <a:cubicBezTo>
                    <a:pt x="10316" y="13010"/>
                    <a:pt x="10309" y="12978"/>
                    <a:pt x="10296" y="12932"/>
                  </a:cubicBezTo>
                  <a:cubicBezTo>
                    <a:pt x="10283" y="12900"/>
                    <a:pt x="10277" y="12887"/>
                    <a:pt x="10264" y="12874"/>
                  </a:cubicBezTo>
                  <a:cubicBezTo>
                    <a:pt x="10255" y="12870"/>
                    <a:pt x="10245" y="12868"/>
                    <a:pt x="10234" y="12868"/>
                  </a:cubicBezTo>
                  <a:cubicBezTo>
                    <a:pt x="10208" y="12868"/>
                    <a:pt x="10176" y="12878"/>
                    <a:pt x="10140" y="12900"/>
                  </a:cubicBezTo>
                  <a:cubicBezTo>
                    <a:pt x="10121" y="12919"/>
                    <a:pt x="10095" y="12932"/>
                    <a:pt x="10069" y="12952"/>
                  </a:cubicBezTo>
                  <a:lnTo>
                    <a:pt x="10062" y="12926"/>
                  </a:lnTo>
                  <a:cubicBezTo>
                    <a:pt x="10049" y="12906"/>
                    <a:pt x="10043" y="12900"/>
                    <a:pt x="10030" y="12900"/>
                  </a:cubicBezTo>
                  <a:cubicBezTo>
                    <a:pt x="10036" y="12874"/>
                    <a:pt x="10049" y="12848"/>
                    <a:pt x="10056" y="12815"/>
                  </a:cubicBezTo>
                  <a:cubicBezTo>
                    <a:pt x="10056" y="12796"/>
                    <a:pt x="10062" y="12763"/>
                    <a:pt x="10062" y="12724"/>
                  </a:cubicBezTo>
                  <a:cubicBezTo>
                    <a:pt x="10049" y="12666"/>
                    <a:pt x="10036" y="12633"/>
                    <a:pt x="10004" y="12607"/>
                  </a:cubicBezTo>
                  <a:cubicBezTo>
                    <a:pt x="9984" y="12591"/>
                    <a:pt x="9957" y="12583"/>
                    <a:pt x="9924" y="12583"/>
                  </a:cubicBezTo>
                  <a:cubicBezTo>
                    <a:pt x="9903" y="12583"/>
                    <a:pt x="9880" y="12586"/>
                    <a:pt x="9854" y="12594"/>
                  </a:cubicBezTo>
                  <a:cubicBezTo>
                    <a:pt x="9776" y="12607"/>
                    <a:pt x="9730" y="12640"/>
                    <a:pt x="9704" y="12679"/>
                  </a:cubicBezTo>
                  <a:cubicBezTo>
                    <a:pt x="9698" y="12698"/>
                    <a:pt x="9691" y="12724"/>
                    <a:pt x="9685" y="12763"/>
                  </a:cubicBezTo>
                  <a:cubicBezTo>
                    <a:pt x="9685" y="12841"/>
                    <a:pt x="9704" y="12893"/>
                    <a:pt x="9743" y="12926"/>
                  </a:cubicBezTo>
                  <a:cubicBezTo>
                    <a:pt x="9763" y="12939"/>
                    <a:pt x="9789" y="12952"/>
                    <a:pt x="9828" y="12965"/>
                  </a:cubicBezTo>
                  <a:cubicBezTo>
                    <a:pt x="9851" y="12972"/>
                    <a:pt x="9871" y="12976"/>
                    <a:pt x="9890" y="12976"/>
                  </a:cubicBezTo>
                  <a:cubicBezTo>
                    <a:pt x="9903" y="12976"/>
                    <a:pt x="9915" y="12974"/>
                    <a:pt x="9926" y="12971"/>
                  </a:cubicBezTo>
                  <a:cubicBezTo>
                    <a:pt x="9945" y="12971"/>
                    <a:pt x="9958" y="12965"/>
                    <a:pt x="9978" y="12958"/>
                  </a:cubicBezTo>
                  <a:lnTo>
                    <a:pt x="9978" y="12971"/>
                  </a:lnTo>
                  <a:lnTo>
                    <a:pt x="9991" y="12991"/>
                  </a:lnTo>
                  <a:cubicBezTo>
                    <a:pt x="9945" y="13017"/>
                    <a:pt x="9906" y="13036"/>
                    <a:pt x="9860" y="13056"/>
                  </a:cubicBezTo>
                  <a:cubicBezTo>
                    <a:pt x="9828" y="13069"/>
                    <a:pt x="9808" y="13088"/>
                    <a:pt x="9802" y="13108"/>
                  </a:cubicBezTo>
                  <a:cubicBezTo>
                    <a:pt x="9802" y="13121"/>
                    <a:pt x="9802" y="13140"/>
                    <a:pt x="9815" y="13166"/>
                  </a:cubicBezTo>
                  <a:cubicBezTo>
                    <a:pt x="9834" y="13206"/>
                    <a:pt x="9854" y="13232"/>
                    <a:pt x="9873" y="13245"/>
                  </a:cubicBezTo>
                  <a:cubicBezTo>
                    <a:pt x="9880" y="13246"/>
                    <a:pt x="9886" y="13247"/>
                    <a:pt x="9894" y="13247"/>
                  </a:cubicBezTo>
                  <a:cubicBezTo>
                    <a:pt x="9918" y="13247"/>
                    <a:pt x="9949" y="13238"/>
                    <a:pt x="9984" y="13219"/>
                  </a:cubicBezTo>
                  <a:lnTo>
                    <a:pt x="10056" y="13179"/>
                  </a:lnTo>
                  <a:cubicBezTo>
                    <a:pt x="10056" y="13186"/>
                    <a:pt x="10056" y="13192"/>
                    <a:pt x="10056" y="13199"/>
                  </a:cubicBezTo>
                  <a:lnTo>
                    <a:pt x="10264" y="13810"/>
                  </a:lnTo>
                  <a:cubicBezTo>
                    <a:pt x="10316" y="13960"/>
                    <a:pt x="10355" y="14051"/>
                    <a:pt x="10374" y="14096"/>
                  </a:cubicBezTo>
                  <a:cubicBezTo>
                    <a:pt x="10394" y="14136"/>
                    <a:pt x="10407" y="14168"/>
                    <a:pt x="10420" y="14188"/>
                  </a:cubicBezTo>
                  <a:lnTo>
                    <a:pt x="10485" y="14246"/>
                  </a:lnTo>
                  <a:cubicBezTo>
                    <a:pt x="10485" y="14272"/>
                    <a:pt x="10485" y="14292"/>
                    <a:pt x="10498" y="14324"/>
                  </a:cubicBezTo>
                  <a:lnTo>
                    <a:pt x="10504" y="14350"/>
                  </a:lnTo>
                  <a:lnTo>
                    <a:pt x="10511" y="14383"/>
                  </a:lnTo>
                  <a:cubicBezTo>
                    <a:pt x="10517" y="14415"/>
                    <a:pt x="10517" y="14428"/>
                    <a:pt x="10517" y="14435"/>
                  </a:cubicBezTo>
                  <a:lnTo>
                    <a:pt x="10511" y="14441"/>
                  </a:lnTo>
                  <a:cubicBezTo>
                    <a:pt x="10511" y="14435"/>
                    <a:pt x="10485" y="14415"/>
                    <a:pt x="10452" y="14383"/>
                  </a:cubicBezTo>
                  <a:cubicBezTo>
                    <a:pt x="10426" y="14350"/>
                    <a:pt x="10394" y="14324"/>
                    <a:pt x="10355" y="14311"/>
                  </a:cubicBezTo>
                  <a:cubicBezTo>
                    <a:pt x="10335" y="14305"/>
                    <a:pt x="10329" y="14305"/>
                    <a:pt x="10322" y="14305"/>
                  </a:cubicBezTo>
                  <a:cubicBezTo>
                    <a:pt x="10309" y="14318"/>
                    <a:pt x="10303" y="14324"/>
                    <a:pt x="10303" y="14337"/>
                  </a:cubicBezTo>
                  <a:cubicBezTo>
                    <a:pt x="10303" y="14350"/>
                    <a:pt x="10309" y="14363"/>
                    <a:pt x="10316" y="14376"/>
                  </a:cubicBezTo>
                  <a:lnTo>
                    <a:pt x="10335" y="14435"/>
                  </a:lnTo>
                  <a:cubicBezTo>
                    <a:pt x="10348" y="14467"/>
                    <a:pt x="10361" y="14500"/>
                    <a:pt x="10381" y="14532"/>
                  </a:cubicBezTo>
                  <a:lnTo>
                    <a:pt x="10472" y="14695"/>
                  </a:lnTo>
                  <a:cubicBezTo>
                    <a:pt x="10458" y="14698"/>
                    <a:pt x="10446" y="14699"/>
                    <a:pt x="10434" y="14699"/>
                  </a:cubicBezTo>
                  <a:cubicBezTo>
                    <a:pt x="10418" y="14699"/>
                    <a:pt x="10403" y="14696"/>
                    <a:pt x="10387" y="14688"/>
                  </a:cubicBezTo>
                  <a:lnTo>
                    <a:pt x="10381" y="14688"/>
                  </a:lnTo>
                  <a:cubicBezTo>
                    <a:pt x="10368" y="14669"/>
                    <a:pt x="10355" y="14643"/>
                    <a:pt x="10342" y="14617"/>
                  </a:cubicBezTo>
                  <a:cubicBezTo>
                    <a:pt x="10088" y="14070"/>
                    <a:pt x="9769" y="13563"/>
                    <a:pt x="9379" y="13108"/>
                  </a:cubicBezTo>
                  <a:cubicBezTo>
                    <a:pt x="9191" y="12887"/>
                    <a:pt x="9015" y="12724"/>
                    <a:pt x="8846" y="12601"/>
                  </a:cubicBezTo>
                  <a:cubicBezTo>
                    <a:pt x="9132" y="12555"/>
                    <a:pt x="9412" y="12510"/>
                    <a:pt x="9691" y="12458"/>
                  </a:cubicBezTo>
                  <a:cubicBezTo>
                    <a:pt x="9867" y="12425"/>
                    <a:pt x="10004" y="12393"/>
                    <a:pt x="10101" y="12354"/>
                  </a:cubicBezTo>
                  <a:cubicBezTo>
                    <a:pt x="10114" y="12347"/>
                    <a:pt x="10127" y="12341"/>
                    <a:pt x="10147" y="12334"/>
                  </a:cubicBezTo>
                  <a:close/>
                  <a:moveTo>
                    <a:pt x="7070" y="12854"/>
                  </a:moveTo>
                  <a:cubicBezTo>
                    <a:pt x="7077" y="12861"/>
                    <a:pt x="7083" y="12874"/>
                    <a:pt x="7083" y="12880"/>
                  </a:cubicBezTo>
                  <a:lnTo>
                    <a:pt x="7174" y="13056"/>
                  </a:lnTo>
                  <a:cubicBezTo>
                    <a:pt x="7227" y="13179"/>
                    <a:pt x="7266" y="13264"/>
                    <a:pt x="7279" y="13310"/>
                  </a:cubicBezTo>
                  <a:cubicBezTo>
                    <a:pt x="7305" y="13388"/>
                    <a:pt x="7324" y="13466"/>
                    <a:pt x="7337" y="13550"/>
                  </a:cubicBezTo>
                  <a:lnTo>
                    <a:pt x="7402" y="13882"/>
                  </a:lnTo>
                  <a:cubicBezTo>
                    <a:pt x="7435" y="14070"/>
                    <a:pt x="7441" y="14207"/>
                    <a:pt x="7428" y="14292"/>
                  </a:cubicBezTo>
                  <a:cubicBezTo>
                    <a:pt x="7422" y="14331"/>
                    <a:pt x="7409" y="14383"/>
                    <a:pt x="7396" y="14454"/>
                  </a:cubicBezTo>
                  <a:lnTo>
                    <a:pt x="7376" y="14591"/>
                  </a:lnTo>
                  <a:cubicBezTo>
                    <a:pt x="7370" y="14597"/>
                    <a:pt x="7344" y="14636"/>
                    <a:pt x="7305" y="14701"/>
                  </a:cubicBezTo>
                  <a:cubicBezTo>
                    <a:pt x="7292" y="14708"/>
                    <a:pt x="7285" y="14721"/>
                    <a:pt x="7279" y="14734"/>
                  </a:cubicBezTo>
                  <a:cubicBezTo>
                    <a:pt x="6856" y="14591"/>
                    <a:pt x="6596" y="14506"/>
                    <a:pt x="6498" y="14480"/>
                  </a:cubicBezTo>
                  <a:cubicBezTo>
                    <a:pt x="6375" y="14448"/>
                    <a:pt x="6257" y="14428"/>
                    <a:pt x="6147" y="14409"/>
                  </a:cubicBezTo>
                  <a:lnTo>
                    <a:pt x="6108" y="14266"/>
                  </a:lnTo>
                  <a:cubicBezTo>
                    <a:pt x="6088" y="14207"/>
                    <a:pt x="6069" y="14155"/>
                    <a:pt x="6043" y="14103"/>
                  </a:cubicBezTo>
                  <a:lnTo>
                    <a:pt x="5978" y="13953"/>
                  </a:lnTo>
                  <a:cubicBezTo>
                    <a:pt x="5952" y="13895"/>
                    <a:pt x="5932" y="13849"/>
                    <a:pt x="5913" y="13823"/>
                  </a:cubicBezTo>
                  <a:cubicBezTo>
                    <a:pt x="5880" y="13784"/>
                    <a:pt x="5822" y="13732"/>
                    <a:pt x="5744" y="13687"/>
                  </a:cubicBezTo>
                  <a:lnTo>
                    <a:pt x="5724" y="13680"/>
                  </a:lnTo>
                  <a:lnTo>
                    <a:pt x="5724" y="13674"/>
                  </a:lnTo>
                  <a:cubicBezTo>
                    <a:pt x="5744" y="13628"/>
                    <a:pt x="5731" y="13557"/>
                    <a:pt x="5698" y="13466"/>
                  </a:cubicBezTo>
                  <a:lnTo>
                    <a:pt x="5620" y="13238"/>
                  </a:lnTo>
                  <a:cubicBezTo>
                    <a:pt x="5581" y="13134"/>
                    <a:pt x="5549" y="13056"/>
                    <a:pt x="5523" y="12997"/>
                  </a:cubicBezTo>
                  <a:lnTo>
                    <a:pt x="5568" y="12997"/>
                  </a:lnTo>
                  <a:cubicBezTo>
                    <a:pt x="6010" y="12965"/>
                    <a:pt x="6453" y="12926"/>
                    <a:pt x="6895" y="12874"/>
                  </a:cubicBezTo>
                  <a:cubicBezTo>
                    <a:pt x="6940" y="12939"/>
                    <a:pt x="6973" y="13010"/>
                    <a:pt x="7005" y="13088"/>
                  </a:cubicBezTo>
                  <a:cubicBezTo>
                    <a:pt x="7057" y="13219"/>
                    <a:pt x="7083" y="13290"/>
                    <a:pt x="7090" y="13310"/>
                  </a:cubicBezTo>
                  <a:cubicBezTo>
                    <a:pt x="7095" y="13324"/>
                    <a:pt x="7103" y="13332"/>
                    <a:pt x="7113" y="13332"/>
                  </a:cubicBezTo>
                  <a:cubicBezTo>
                    <a:pt x="7116" y="13332"/>
                    <a:pt x="7119" y="13331"/>
                    <a:pt x="7122" y="13329"/>
                  </a:cubicBezTo>
                  <a:cubicBezTo>
                    <a:pt x="7129" y="13316"/>
                    <a:pt x="7129" y="13297"/>
                    <a:pt x="7122" y="13277"/>
                  </a:cubicBezTo>
                  <a:cubicBezTo>
                    <a:pt x="7070" y="13101"/>
                    <a:pt x="7012" y="12965"/>
                    <a:pt x="6947" y="12867"/>
                  </a:cubicBezTo>
                  <a:cubicBezTo>
                    <a:pt x="6986" y="12867"/>
                    <a:pt x="7031" y="12861"/>
                    <a:pt x="7070" y="12854"/>
                  </a:cubicBezTo>
                  <a:close/>
                  <a:moveTo>
                    <a:pt x="11051" y="14044"/>
                  </a:moveTo>
                  <a:cubicBezTo>
                    <a:pt x="11083" y="14259"/>
                    <a:pt x="11103" y="14480"/>
                    <a:pt x="11109" y="14701"/>
                  </a:cubicBezTo>
                  <a:cubicBezTo>
                    <a:pt x="11096" y="14727"/>
                    <a:pt x="11077" y="14760"/>
                    <a:pt x="11051" y="14792"/>
                  </a:cubicBezTo>
                  <a:cubicBezTo>
                    <a:pt x="10999" y="14649"/>
                    <a:pt x="10927" y="14526"/>
                    <a:pt x="10843" y="14422"/>
                  </a:cubicBezTo>
                  <a:cubicBezTo>
                    <a:pt x="10843" y="14415"/>
                    <a:pt x="10836" y="14409"/>
                    <a:pt x="10836" y="14409"/>
                  </a:cubicBezTo>
                  <a:lnTo>
                    <a:pt x="10830" y="14396"/>
                  </a:lnTo>
                  <a:cubicBezTo>
                    <a:pt x="10823" y="14350"/>
                    <a:pt x="10817" y="14318"/>
                    <a:pt x="10817" y="14285"/>
                  </a:cubicBezTo>
                  <a:lnTo>
                    <a:pt x="10817" y="14285"/>
                  </a:lnTo>
                  <a:lnTo>
                    <a:pt x="10823" y="14298"/>
                  </a:lnTo>
                  <a:lnTo>
                    <a:pt x="10849" y="14331"/>
                  </a:lnTo>
                  <a:cubicBezTo>
                    <a:pt x="10888" y="14363"/>
                    <a:pt x="10914" y="14402"/>
                    <a:pt x="10927" y="14441"/>
                  </a:cubicBezTo>
                  <a:cubicBezTo>
                    <a:pt x="10934" y="14454"/>
                    <a:pt x="10940" y="14461"/>
                    <a:pt x="10940" y="14461"/>
                  </a:cubicBezTo>
                  <a:lnTo>
                    <a:pt x="10953" y="14467"/>
                  </a:lnTo>
                  <a:cubicBezTo>
                    <a:pt x="10966" y="14467"/>
                    <a:pt x="10973" y="14467"/>
                    <a:pt x="10979" y="14461"/>
                  </a:cubicBezTo>
                  <a:cubicBezTo>
                    <a:pt x="10986" y="14454"/>
                    <a:pt x="10992" y="14448"/>
                    <a:pt x="10992" y="14428"/>
                  </a:cubicBezTo>
                  <a:lnTo>
                    <a:pt x="11012" y="14318"/>
                  </a:lnTo>
                  <a:lnTo>
                    <a:pt x="11018" y="14292"/>
                  </a:lnTo>
                  <a:lnTo>
                    <a:pt x="11025" y="14233"/>
                  </a:lnTo>
                  <a:cubicBezTo>
                    <a:pt x="11031" y="14214"/>
                    <a:pt x="11038" y="14188"/>
                    <a:pt x="11038" y="14168"/>
                  </a:cubicBezTo>
                  <a:lnTo>
                    <a:pt x="11038" y="14123"/>
                  </a:lnTo>
                  <a:lnTo>
                    <a:pt x="11051" y="14044"/>
                  </a:lnTo>
                  <a:close/>
                  <a:moveTo>
                    <a:pt x="7370" y="12822"/>
                  </a:moveTo>
                  <a:cubicBezTo>
                    <a:pt x="7402" y="12867"/>
                    <a:pt x="7435" y="12932"/>
                    <a:pt x="7467" y="13004"/>
                  </a:cubicBezTo>
                  <a:cubicBezTo>
                    <a:pt x="7558" y="13232"/>
                    <a:pt x="7610" y="13394"/>
                    <a:pt x="7636" y="13498"/>
                  </a:cubicBezTo>
                  <a:lnTo>
                    <a:pt x="7708" y="14044"/>
                  </a:lnTo>
                  <a:cubicBezTo>
                    <a:pt x="7714" y="14103"/>
                    <a:pt x="7721" y="14155"/>
                    <a:pt x="7721" y="14207"/>
                  </a:cubicBezTo>
                  <a:cubicBezTo>
                    <a:pt x="7714" y="14240"/>
                    <a:pt x="7708" y="14298"/>
                    <a:pt x="7695" y="14383"/>
                  </a:cubicBezTo>
                  <a:cubicBezTo>
                    <a:pt x="7669" y="14539"/>
                    <a:pt x="7649" y="14695"/>
                    <a:pt x="7636" y="14851"/>
                  </a:cubicBezTo>
                  <a:cubicBezTo>
                    <a:pt x="7584" y="14831"/>
                    <a:pt x="7526" y="14818"/>
                    <a:pt x="7474" y="14799"/>
                  </a:cubicBezTo>
                  <a:lnTo>
                    <a:pt x="7422" y="14786"/>
                  </a:lnTo>
                  <a:cubicBezTo>
                    <a:pt x="7448" y="14747"/>
                    <a:pt x="7461" y="14727"/>
                    <a:pt x="7474" y="14708"/>
                  </a:cubicBezTo>
                  <a:cubicBezTo>
                    <a:pt x="7493" y="14682"/>
                    <a:pt x="7506" y="14630"/>
                    <a:pt x="7513" y="14558"/>
                  </a:cubicBezTo>
                  <a:lnTo>
                    <a:pt x="7539" y="14389"/>
                  </a:lnTo>
                  <a:cubicBezTo>
                    <a:pt x="7552" y="14298"/>
                    <a:pt x="7558" y="14240"/>
                    <a:pt x="7558" y="14220"/>
                  </a:cubicBezTo>
                  <a:cubicBezTo>
                    <a:pt x="7565" y="14136"/>
                    <a:pt x="7552" y="14012"/>
                    <a:pt x="7526" y="13849"/>
                  </a:cubicBezTo>
                  <a:cubicBezTo>
                    <a:pt x="7480" y="13609"/>
                    <a:pt x="7441" y="13446"/>
                    <a:pt x="7415" y="13362"/>
                  </a:cubicBezTo>
                  <a:cubicBezTo>
                    <a:pt x="7363" y="13173"/>
                    <a:pt x="7285" y="13004"/>
                    <a:pt x="7187" y="12841"/>
                  </a:cubicBezTo>
                  <a:cubicBezTo>
                    <a:pt x="7246" y="12835"/>
                    <a:pt x="7311" y="12828"/>
                    <a:pt x="7370" y="12822"/>
                  </a:cubicBezTo>
                  <a:close/>
                  <a:moveTo>
                    <a:pt x="5495" y="14630"/>
                  </a:moveTo>
                  <a:cubicBezTo>
                    <a:pt x="5521" y="14630"/>
                    <a:pt x="5555" y="14636"/>
                    <a:pt x="5594" y="14643"/>
                  </a:cubicBezTo>
                  <a:cubicBezTo>
                    <a:pt x="5640" y="14649"/>
                    <a:pt x="5698" y="14656"/>
                    <a:pt x="5770" y="14656"/>
                  </a:cubicBezTo>
                  <a:lnTo>
                    <a:pt x="5828" y="14656"/>
                  </a:lnTo>
                  <a:cubicBezTo>
                    <a:pt x="5815" y="14656"/>
                    <a:pt x="5809" y="14662"/>
                    <a:pt x="5796" y="14675"/>
                  </a:cubicBezTo>
                  <a:cubicBezTo>
                    <a:pt x="5796" y="14682"/>
                    <a:pt x="5789" y="14701"/>
                    <a:pt x="5789" y="14721"/>
                  </a:cubicBezTo>
                  <a:cubicBezTo>
                    <a:pt x="5783" y="14753"/>
                    <a:pt x="5750" y="14779"/>
                    <a:pt x="5698" y="14805"/>
                  </a:cubicBezTo>
                  <a:cubicBezTo>
                    <a:pt x="5647" y="14835"/>
                    <a:pt x="5601" y="14851"/>
                    <a:pt x="5563" y="14851"/>
                  </a:cubicBezTo>
                  <a:cubicBezTo>
                    <a:pt x="5543" y="14851"/>
                    <a:pt x="5525" y="14847"/>
                    <a:pt x="5510" y="14838"/>
                  </a:cubicBezTo>
                  <a:cubicBezTo>
                    <a:pt x="5458" y="14812"/>
                    <a:pt x="5432" y="14753"/>
                    <a:pt x="5432" y="14656"/>
                  </a:cubicBezTo>
                  <a:cubicBezTo>
                    <a:pt x="5432" y="14649"/>
                    <a:pt x="5438" y="14643"/>
                    <a:pt x="5445" y="14643"/>
                  </a:cubicBezTo>
                  <a:cubicBezTo>
                    <a:pt x="5456" y="14634"/>
                    <a:pt x="5473" y="14630"/>
                    <a:pt x="5495" y="14630"/>
                  </a:cubicBezTo>
                  <a:close/>
                  <a:moveTo>
                    <a:pt x="4362" y="12548"/>
                  </a:moveTo>
                  <a:cubicBezTo>
                    <a:pt x="4429" y="12548"/>
                    <a:pt x="4494" y="12552"/>
                    <a:pt x="4560" y="12562"/>
                  </a:cubicBezTo>
                  <a:cubicBezTo>
                    <a:pt x="4749" y="12588"/>
                    <a:pt x="4911" y="12646"/>
                    <a:pt x="5041" y="12744"/>
                  </a:cubicBezTo>
                  <a:cubicBezTo>
                    <a:pt x="5236" y="12887"/>
                    <a:pt x="5379" y="13095"/>
                    <a:pt x="5490" y="13388"/>
                  </a:cubicBezTo>
                  <a:cubicBezTo>
                    <a:pt x="5503" y="13446"/>
                    <a:pt x="5510" y="13492"/>
                    <a:pt x="5503" y="13524"/>
                  </a:cubicBezTo>
                  <a:lnTo>
                    <a:pt x="5438" y="13524"/>
                  </a:lnTo>
                  <a:cubicBezTo>
                    <a:pt x="5379" y="13524"/>
                    <a:pt x="5334" y="13518"/>
                    <a:pt x="5308" y="13511"/>
                  </a:cubicBezTo>
                  <a:lnTo>
                    <a:pt x="5197" y="13472"/>
                  </a:lnTo>
                  <a:lnTo>
                    <a:pt x="5119" y="13459"/>
                  </a:lnTo>
                  <a:cubicBezTo>
                    <a:pt x="5100" y="13453"/>
                    <a:pt x="5074" y="13433"/>
                    <a:pt x="5041" y="13414"/>
                  </a:cubicBezTo>
                  <a:cubicBezTo>
                    <a:pt x="4950" y="13349"/>
                    <a:pt x="4892" y="13297"/>
                    <a:pt x="4866" y="13251"/>
                  </a:cubicBezTo>
                  <a:lnTo>
                    <a:pt x="4820" y="13179"/>
                  </a:lnTo>
                  <a:lnTo>
                    <a:pt x="4788" y="13140"/>
                  </a:lnTo>
                  <a:cubicBezTo>
                    <a:pt x="4755" y="13108"/>
                    <a:pt x="4736" y="13075"/>
                    <a:pt x="4723" y="13036"/>
                  </a:cubicBezTo>
                  <a:lnTo>
                    <a:pt x="4710" y="13017"/>
                  </a:lnTo>
                  <a:cubicBezTo>
                    <a:pt x="4703" y="13014"/>
                    <a:pt x="4698" y="13012"/>
                    <a:pt x="4694" y="13012"/>
                  </a:cubicBezTo>
                  <a:cubicBezTo>
                    <a:pt x="4690" y="13012"/>
                    <a:pt x="4687" y="13014"/>
                    <a:pt x="4684" y="13017"/>
                  </a:cubicBezTo>
                  <a:cubicBezTo>
                    <a:pt x="4703" y="13082"/>
                    <a:pt x="4729" y="13127"/>
                    <a:pt x="4755" y="13160"/>
                  </a:cubicBezTo>
                  <a:lnTo>
                    <a:pt x="4801" y="13212"/>
                  </a:lnTo>
                  <a:lnTo>
                    <a:pt x="4827" y="13251"/>
                  </a:lnTo>
                  <a:cubicBezTo>
                    <a:pt x="4846" y="13290"/>
                    <a:pt x="4892" y="13342"/>
                    <a:pt x="4970" y="13407"/>
                  </a:cubicBezTo>
                  <a:lnTo>
                    <a:pt x="5106" y="13505"/>
                  </a:lnTo>
                  <a:cubicBezTo>
                    <a:pt x="5119" y="13511"/>
                    <a:pt x="5145" y="13518"/>
                    <a:pt x="5184" y="13518"/>
                  </a:cubicBezTo>
                  <a:cubicBezTo>
                    <a:pt x="5197" y="13524"/>
                    <a:pt x="5223" y="13537"/>
                    <a:pt x="5262" y="13550"/>
                  </a:cubicBezTo>
                  <a:cubicBezTo>
                    <a:pt x="5295" y="13563"/>
                    <a:pt x="5321" y="13570"/>
                    <a:pt x="5340" y="13570"/>
                  </a:cubicBezTo>
                  <a:cubicBezTo>
                    <a:pt x="5366" y="13576"/>
                    <a:pt x="5405" y="13576"/>
                    <a:pt x="5451" y="13576"/>
                  </a:cubicBezTo>
                  <a:cubicBezTo>
                    <a:pt x="5438" y="13589"/>
                    <a:pt x="5425" y="13596"/>
                    <a:pt x="5405" y="13602"/>
                  </a:cubicBezTo>
                  <a:cubicBezTo>
                    <a:pt x="5353" y="13623"/>
                    <a:pt x="5297" y="13633"/>
                    <a:pt x="5239" y="13633"/>
                  </a:cubicBezTo>
                  <a:cubicBezTo>
                    <a:pt x="5205" y="13633"/>
                    <a:pt x="5169" y="13629"/>
                    <a:pt x="5132" y="13622"/>
                  </a:cubicBezTo>
                  <a:cubicBezTo>
                    <a:pt x="5041" y="13596"/>
                    <a:pt x="4957" y="13557"/>
                    <a:pt x="4879" y="13492"/>
                  </a:cubicBezTo>
                  <a:cubicBezTo>
                    <a:pt x="4755" y="13388"/>
                    <a:pt x="4651" y="13238"/>
                    <a:pt x="4567" y="13030"/>
                  </a:cubicBezTo>
                  <a:cubicBezTo>
                    <a:pt x="4534" y="12952"/>
                    <a:pt x="4501" y="12900"/>
                    <a:pt x="4475" y="12874"/>
                  </a:cubicBezTo>
                  <a:cubicBezTo>
                    <a:pt x="4449" y="12854"/>
                    <a:pt x="4417" y="12848"/>
                    <a:pt x="4391" y="12841"/>
                  </a:cubicBezTo>
                  <a:cubicBezTo>
                    <a:pt x="4358" y="12841"/>
                    <a:pt x="4332" y="12848"/>
                    <a:pt x="4306" y="12867"/>
                  </a:cubicBezTo>
                  <a:cubicBezTo>
                    <a:pt x="4287" y="12893"/>
                    <a:pt x="4280" y="12939"/>
                    <a:pt x="4280" y="12997"/>
                  </a:cubicBezTo>
                  <a:cubicBezTo>
                    <a:pt x="4287" y="13056"/>
                    <a:pt x="4300" y="13153"/>
                    <a:pt x="4326" y="13277"/>
                  </a:cubicBezTo>
                  <a:cubicBezTo>
                    <a:pt x="4345" y="13394"/>
                    <a:pt x="4358" y="13485"/>
                    <a:pt x="4365" y="13550"/>
                  </a:cubicBezTo>
                  <a:cubicBezTo>
                    <a:pt x="4378" y="13784"/>
                    <a:pt x="4319" y="13953"/>
                    <a:pt x="4189" y="14064"/>
                  </a:cubicBezTo>
                  <a:cubicBezTo>
                    <a:pt x="4157" y="14083"/>
                    <a:pt x="4131" y="14096"/>
                    <a:pt x="4105" y="14096"/>
                  </a:cubicBezTo>
                  <a:cubicBezTo>
                    <a:pt x="4085" y="14096"/>
                    <a:pt x="4072" y="14090"/>
                    <a:pt x="4066" y="14077"/>
                  </a:cubicBezTo>
                  <a:lnTo>
                    <a:pt x="4111" y="14018"/>
                  </a:lnTo>
                  <a:lnTo>
                    <a:pt x="4131" y="13966"/>
                  </a:lnTo>
                  <a:cubicBezTo>
                    <a:pt x="4144" y="13914"/>
                    <a:pt x="4157" y="13856"/>
                    <a:pt x="4157" y="13804"/>
                  </a:cubicBezTo>
                  <a:cubicBezTo>
                    <a:pt x="4163" y="13745"/>
                    <a:pt x="4170" y="13667"/>
                    <a:pt x="4170" y="13557"/>
                  </a:cubicBezTo>
                  <a:lnTo>
                    <a:pt x="4163" y="13219"/>
                  </a:lnTo>
                  <a:cubicBezTo>
                    <a:pt x="4163" y="13160"/>
                    <a:pt x="4163" y="13108"/>
                    <a:pt x="4157" y="13082"/>
                  </a:cubicBezTo>
                  <a:lnTo>
                    <a:pt x="4144" y="13069"/>
                  </a:lnTo>
                  <a:cubicBezTo>
                    <a:pt x="4144" y="13075"/>
                    <a:pt x="4137" y="13088"/>
                    <a:pt x="4131" y="13114"/>
                  </a:cubicBezTo>
                  <a:cubicBezTo>
                    <a:pt x="4131" y="13179"/>
                    <a:pt x="4131" y="13297"/>
                    <a:pt x="4131" y="13472"/>
                  </a:cubicBezTo>
                  <a:cubicBezTo>
                    <a:pt x="4131" y="13615"/>
                    <a:pt x="4131" y="13732"/>
                    <a:pt x="4124" y="13817"/>
                  </a:cubicBezTo>
                  <a:cubicBezTo>
                    <a:pt x="4105" y="13921"/>
                    <a:pt x="4085" y="13999"/>
                    <a:pt x="4046" y="14038"/>
                  </a:cubicBezTo>
                  <a:cubicBezTo>
                    <a:pt x="4046" y="14044"/>
                    <a:pt x="4046" y="14051"/>
                    <a:pt x="4040" y="14057"/>
                  </a:cubicBezTo>
                  <a:cubicBezTo>
                    <a:pt x="4027" y="14044"/>
                    <a:pt x="4020" y="14031"/>
                    <a:pt x="4014" y="14012"/>
                  </a:cubicBezTo>
                  <a:cubicBezTo>
                    <a:pt x="3962" y="13914"/>
                    <a:pt x="3929" y="13791"/>
                    <a:pt x="3910" y="13654"/>
                  </a:cubicBezTo>
                  <a:cubicBezTo>
                    <a:pt x="3903" y="13563"/>
                    <a:pt x="3897" y="13433"/>
                    <a:pt x="3897" y="13277"/>
                  </a:cubicBezTo>
                  <a:cubicBezTo>
                    <a:pt x="3897" y="13192"/>
                    <a:pt x="3890" y="13134"/>
                    <a:pt x="3871" y="13101"/>
                  </a:cubicBezTo>
                  <a:cubicBezTo>
                    <a:pt x="3851" y="13069"/>
                    <a:pt x="3832" y="13049"/>
                    <a:pt x="3806" y="13036"/>
                  </a:cubicBezTo>
                  <a:cubicBezTo>
                    <a:pt x="3786" y="13028"/>
                    <a:pt x="3768" y="13023"/>
                    <a:pt x="3751" y="13023"/>
                  </a:cubicBezTo>
                  <a:cubicBezTo>
                    <a:pt x="3741" y="13023"/>
                    <a:pt x="3731" y="13025"/>
                    <a:pt x="3721" y="13030"/>
                  </a:cubicBezTo>
                  <a:cubicBezTo>
                    <a:pt x="3676" y="13049"/>
                    <a:pt x="3650" y="13108"/>
                    <a:pt x="3637" y="13192"/>
                  </a:cubicBezTo>
                  <a:lnTo>
                    <a:pt x="3571" y="13817"/>
                  </a:lnTo>
                  <a:cubicBezTo>
                    <a:pt x="3558" y="13947"/>
                    <a:pt x="3539" y="14044"/>
                    <a:pt x="3513" y="14123"/>
                  </a:cubicBezTo>
                  <a:cubicBezTo>
                    <a:pt x="3480" y="14227"/>
                    <a:pt x="3428" y="14311"/>
                    <a:pt x="3357" y="14363"/>
                  </a:cubicBezTo>
                  <a:cubicBezTo>
                    <a:pt x="3311" y="14402"/>
                    <a:pt x="3272" y="14422"/>
                    <a:pt x="3233" y="14422"/>
                  </a:cubicBezTo>
                  <a:cubicBezTo>
                    <a:pt x="3233" y="14415"/>
                    <a:pt x="3240" y="14409"/>
                    <a:pt x="3246" y="14402"/>
                  </a:cubicBezTo>
                  <a:cubicBezTo>
                    <a:pt x="3318" y="14298"/>
                    <a:pt x="3370" y="14155"/>
                    <a:pt x="3396" y="13960"/>
                  </a:cubicBezTo>
                  <a:cubicBezTo>
                    <a:pt x="3409" y="13752"/>
                    <a:pt x="3428" y="13589"/>
                    <a:pt x="3448" y="13492"/>
                  </a:cubicBezTo>
                  <a:lnTo>
                    <a:pt x="3513" y="13206"/>
                  </a:lnTo>
                  <a:cubicBezTo>
                    <a:pt x="3558" y="13043"/>
                    <a:pt x="3604" y="12926"/>
                    <a:pt x="3650" y="12867"/>
                  </a:cubicBezTo>
                  <a:lnTo>
                    <a:pt x="3663" y="12841"/>
                  </a:lnTo>
                  <a:cubicBezTo>
                    <a:pt x="3663" y="12822"/>
                    <a:pt x="3656" y="12815"/>
                    <a:pt x="3650" y="12815"/>
                  </a:cubicBezTo>
                  <a:cubicBezTo>
                    <a:pt x="3643" y="12815"/>
                    <a:pt x="3637" y="12815"/>
                    <a:pt x="3623" y="12828"/>
                  </a:cubicBezTo>
                  <a:cubicBezTo>
                    <a:pt x="3571" y="12874"/>
                    <a:pt x="3526" y="12971"/>
                    <a:pt x="3487" y="13108"/>
                  </a:cubicBezTo>
                  <a:cubicBezTo>
                    <a:pt x="3415" y="13388"/>
                    <a:pt x="3376" y="13609"/>
                    <a:pt x="3370" y="13771"/>
                  </a:cubicBezTo>
                  <a:lnTo>
                    <a:pt x="3363" y="13953"/>
                  </a:lnTo>
                  <a:cubicBezTo>
                    <a:pt x="3350" y="14096"/>
                    <a:pt x="3305" y="14240"/>
                    <a:pt x="3220" y="14376"/>
                  </a:cubicBezTo>
                  <a:cubicBezTo>
                    <a:pt x="3207" y="14389"/>
                    <a:pt x="3201" y="14409"/>
                    <a:pt x="3188" y="14422"/>
                  </a:cubicBezTo>
                  <a:cubicBezTo>
                    <a:pt x="3181" y="14415"/>
                    <a:pt x="3175" y="14415"/>
                    <a:pt x="3168" y="14409"/>
                  </a:cubicBezTo>
                  <a:cubicBezTo>
                    <a:pt x="3116" y="14383"/>
                    <a:pt x="3090" y="14344"/>
                    <a:pt x="3084" y="14279"/>
                  </a:cubicBezTo>
                  <a:cubicBezTo>
                    <a:pt x="3077" y="14253"/>
                    <a:pt x="3077" y="14201"/>
                    <a:pt x="3090" y="14123"/>
                  </a:cubicBezTo>
                  <a:lnTo>
                    <a:pt x="3142" y="13784"/>
                  </a:lnTo>
                  <a:cubicBezTo>
                    <a:pt x="3155" y="13706"/>
                    <a:pt x="3155" y="13641"/>
                    <a:pt x="3149" y="13602"/>
                  </a:cubicBezTo>
                  <a:cubicBezTo>
                    <a:pt x="3136" y="13576"/>
                    <a:pt x="3116" y="13550"/>
                    <a:pt x="3097" y="13524"/>
                  </a:cubicBezTo>
                  <a:cubicBezTo>
                    <a:pt x="3064" y="13505"/>
                    <a:pt x="3038" y="13498"/>
                    <a:pt x="3006" y="13498"/>
                  </a:cubicBezTo>
                  <a:cubicBezTo>
                    <a:pt x="2960" y="13511"/>
                    <a:pt x="2928" y="13544"/>
                    <a:pt x="2908" y="13602"/>
                  </a:cubicBezTo>
                  <a:cubicBezTo>
                    <a:pt x="2895" y="13622"/>
                    <a:pt x="2889" y="13674"/>
                    <a:pt x="2882" y="13745"/>
                  </a:cubicBezTo>
                  <a:cubicBezTo>
                    <a:pt x="2882" y="13797"/>
                    <a:pt x="2869" y="13862"/>
                    <a:pt x="2850" y="13953"/>
                  </a:cubicBezTo>
                  <a:cubicBezTo>
                    <a:pt x="2824" y="14044"/>
                    <a:pt x="2811" y="14116"/>
                    <a:pt x="2804" y="14155"/>
                  </a:cubicBezTo>
                  <a:cubicBezTo>
                    <a:pt x="2798" y="14194"/>
                    <a:pt x="2791" y="14272"/>
                    <a:pt x="2791" y="14376"/>
                  </a:cubicBezTo>
                  <a:cubicBezTo>
                    <a:pt x="2785" y="14467"/>
                    <a:pt x="2785" y="14545"/>
                    <a:pt x="2772" y="14597"/>
                  </a:cubicBezTo>
                  <a:cubicBezTo>
                    <a:pt x="2759" y="14669"/>
                    <a:pt x="2733" y="14747"/>
                    <a:pt x="2700" y="14838"/>
                  </a:cubicBezTo>
                  <a:cubicBezTo>
                    <a:pt x="2680" y="14877"/>
                    <a:pt x="2667" y="14896"/>
                    <a:pt x="2654" y="14903"/>
                  </a:cubicBezTo>
                  <a:lnTo>
                    <a:pt x="2622" y="14903"/>
                  </a:lnTo>
                  <a:cubicBezTo>
                    <a:pt x="2622" y="14883"/>
                    <a:pt x="2628" y="14857"/>
                    <a:pt x="2635" y="14831"/>
                  </a:cubicBezTo>
                  <a:cubicBezTo>
                    <a:pt x="2635" y="14792"/>
                    <a:pt x="2641" y="14708"/>
                    <a:pt x="2648" y="14571"/>
                  </a:cubicBezTo>
                  <a:cubicBezTo>
                    <a:pt x="2654" y="14467"/>
                    <a:pt x="2661" y="14376"/>
                    <a:pt x="2674" y="14311"/>
                  </a:cubicBezTo>
                  <a:lnTo>
                    <a:pt x="2706" y="14207"/>
                  </a:lnTo>
                  <a:cubicBezTo>
                    <a:pt x="2759" y="14018"/>
                    <a:pt x="2804" y="13823"/>
                    <a:pt x="2837" y="13635"/>
                  </a:cubicBezTo>
                  <a:cubicBezTo>
                    <a:pt x="2835" y="13633"/>
                    <a:pt x="2833" y="13632"/>
                    <a:pt x="2830" y="13632"/>
                  </a:cubicBezTo>
                  <a:cubicBezTo>
                    <a:pt x="2823" y="13632"/>
                    <a:pt x="2812" y="13640"/>
                    <a:pt x="2798" y="13654"/>
                  </a:cubicBezTo>
                  <a:cubicBezTo>
                    <a:pt x="2778" y="13706"/>
                    <a:pt x="2759" y="13765"/>
                    <a:pt x="2746" y="13830"/>
                  </a:cubicBezTo>
                  <a:lnTo>
                    <a:pt x="2609" y="14396"/>
                  </a:lnTo>
                  <a:lnTo>
                    <a:pt x="2589" y="14870"/>
                  </a:lnTo>
                  <a:cubicBezTo>
                    <a:pt x="2576" y="14851"/>
                    <a:pt x="2563" y="14825"/>
                    <a:pt x="2557" y="14799"/>
                  </a:cubicBezTo>
                  <a:cubicBezTo>
                    <a:pt x="2518" y="14571"/>
                    <a:pt x="2505" y="14409"/>
                    <a:pt x="2511" y="14292"/>
                  </a:cubicBezTo>
                  <a:cubicBezTo>
                    <a:pt x="2531" y="14012"/>
                    <a:pt x="2648" y="13719"/>
                    <a:pt x="2863" y="13420"/>
                  </a:cubicBezTo>
                  <a:cubicBezTo>
                    <a:pt x="3077" y="13127"/>
                    <a:pt x="3318" y="12906"/>
                    <a:pt x="3597" y="12757"/>
                  </a:cubicBezTo>
                  <a:cubicBezTo>
                    <a:pt x="3851" y="12617"/>
                    <a:pt x="4108" y="12548"/>
                    <a:pt x="4362" y="12548"/>
                  </a:cubicBezTo>
                  <a:close/>
                  <a:moveTo>
                    <a:pt x="7500" y="12802"/>
                  </a:moveTo>
                  <a:lnTo>
                    <a:pt x="7695" y="13173"/>
                  </a:lnTo>
                  <a:cubicBezTo>
                    <a:pt x="7734" y="13251"/>
                    <a:pt x="7760" y="13349"/>
                    <a:pt x="7786" y="13459"/>
                  </a:cubicBezTo>
                  <a:cubicBezTo>
                    <a:pt x="7792" y="13498"/>
                    <a:pt x="7812" y="13609"/>
                    <a:pt x="7838" y="13784"/>
                  </a:cubicBezTo>
                  <a:lnTo>
                    <a:pt x="7870" y="14012"/>
                  </a:lnTo>
                  <a:cubicBezTo>
                    <a:pt x="7877" y="14090"/>
                    <a:pt x="7883" y="14181"/>
                    <a:pt x="7883" y="14279"/>
                  </a:cubicBezTo>
                  <a:cubicBezTo>
                    <a:pt x="7883" y="14376"/>
                    <a:pt x="7877" y="14474"/>
                    <a:pt x="7864" y="14584"/>
                  </a:cubicBezTo>
                  <a:cubicBezTo>
                    <a:pt x="7857" y="14662"/>
                    <a:pt x="7844" y="14753"/>
                    <a:pt x="7831" y="14851"/>
                  </a:cubicBezTo>
                  <a:cubicBezTo>
                    <a:pt x="7825" y="14877"/>
                    <a:pt x="7825" y="14896"/>
                    <a:pt x="7825" y="14909"/>
                  </a:cubicBezTo>
                  <a:cubicBezTo>
                    <a:pt x="7792" y="14896"/>
                    <a:pt x="7760" y="14890"/>
                    <a:pt x="7727" y="14877"/>
                  </a:cubicBezTo>
                  <a:cubicBezTo>
                    <a:pt x="7721" y="14877"/>
                    <a:pt x="7721" y="14870"/>
                    <a:pt x="7721" y="14864"/>
                  </a:cubicBezTo>
                  <a:cubicBezTo>
                    <a:pt x="7721" y="14818"/>
                    <a:pt x="7714" y="14786"/>
                    <a:pt x="7721" y="14773"/>
                  </a:cubicBezTo>
                  <a:cubicBezTo>
                    <a:pt x="7727" y="14747"/>
                    <a:pt x="7734" y="14727"/>
                    <a:pt x="7740" y="14714"/>
                  </a:cubicBezTo>
                  <a:cubicBezTo>
                    <a:pt x="7747" y="14701"/>
                    <a:pt x="7747" y="14669"/>
                    <a:pt x="7747" y="14623"/>
                  </a:cubicBezTo>
                  <a:cubicBezTo>
                    <a:pt x="7747" y="14578"/>
                    <a:pt x="7760" y="14500"/>
                    <a:pt x="7779" y="14396"/>
                  </a:cubicBezTo>
                  <a:cubicBezTo>
                    <a:pt x="7799" y="14298"/>
                    <a:pt x="7805" y="14220"/>
                    <a:pt x="7799" y="14168"/>
                  </a:cubicBezTo>
                  <a:cubicBezTo>
                    <a:pt x="7779" y="14077"/>
                    <a:pt x="7773" y="14005"/>
                    <a:pt x="7773" y="13960"/>
                  </a:cubicBezTo>
                  <a:cubicBezTo>
                    <a:pt x="7773" y="13908"/>
                    <a:pt x="7766" y="13869"/>
                    <a:pt x="7766" y="13843"/>
                  </a:cubicBezTo>
                  <a:lnTo>
                    <a:pt x="7740" y="13739"/>
                  </a:lnTo>
                  <a:cubicBezTo>
                    <a:pt x="7727" y="13602"/>
                    <a:pt x="7708" y="13505"/>
                    <a:pt x="7695" y="13440"/>
                  </a:cubicBezTo>
                  <a:cubicBezTo>
                    <a:pt x="7675" y="13375"/>
                    <a:pt x="7643" y="13277"/>
                    <a:pt x="7591" y="13147"/>
                  </a:cubicBezTo>
                  <a:lnTo>
                    <a:pt x="7467" y="12874"/>
                  </a:lnTo>
                  <a:cubicBezTo>
                    <a:pt x="7461" y="12854"/>
                    <a:pt x="7448" y="12828"/>
                    <a:pt x="7441" y="12809"/>
                  </a:cubicBezTo>
                  <a:cubicBezTo>
                    <a:pt x="7461" y="12809"/>
                    <a:pt x="7480" y="12802"/>
                    <a:pt x="7500" y="12802"/>
                  </a:cubicBezTo>
                  <a:close/>
                  <a:moveTo>
                    <a:pt x="5945" y="14649"/>
                  </a:moveTo>
                  <a:cubicBezTo>
                    <a:pt x="6049" y="14649"/>
                    <a:pt x="6166" y="14669"/>
                    <a:pt x="6309" y="14708"/>
                  </a:cubicBezTo>
                  <a:cubicBezTo>
                    <a:pt x="6309" y="14708"/>
                    <a:pt x="6303" y="14708"/>
                    <a:pt x="6303" y="14714"/>
                  </a:cubicBezTo>
                  <a:cubicBezTo>
                    <a:pt x="6231" y="14851"/>
                    <a:pt x="6147" y="14929"/>
                    <a:pt x="6043" y="14942"/>
                  </a:cubicBezTo>
                  <a:cubicBezTo>
                    <a:pt x="6031" y="14944"/>
                    <a:pt x="6020" y="14944"/>
                    <a:pt x="6010" y="14944"/>
                  </a:cubicBezTo>
                  <a:cubicBezTo>
                    <a:pt x="5979" y="14944"/>
                    <a:pt x="5952" y="14937"/>
                    <a:pt x="5932" y="14922"/>
                  </a:cubicBezTo>
                  <a:cubicBezTo>
                    <a:pt x="5887" y="14890"/>
                    <a:pt x="5867" y="14825"/>
                    <a:pt x="5880" y="14734"/>
                  </a:cubicBezTo>
                  <a:cubicBezTo>
                    <a:pt x="5887" y="14714"/>
                    <a:pt x="5893" y="14695"/>
                    <a:pt x="5887" y="14675"/>
                  </a:cubicBezTo>
                  <a:cubicBezTo>
                    <a:pt x="5880" y="14662"/>
                    <a:pt x="5874" y="14656"/>
                    <a:pt x="5861" y="14656"/>
                  </a:cubicBezTo>
                  <a:cubicBezTo>
                    <a:pt x="5887" y="14649"/>
                    <a:pt x="5913" y="14649"/>
                    <a:pt x="5945" y="14649"/>
                  </a:cubicBezTo>
                  <a:close/>
                  <a:moveTo>
                    <a:pt x="14862" y="14070"/>
                  </a:moveTo>
                  <a:lnTo>
                    <a:pt x="14862" y="14070"/>
                  </a:lnTo>
                  <a:cubicBezTo>
                    <a:pt x="14738" y="14350"/>
                    <a:pt x="14595" y="14610"/>
                    <a:pt x="14439" y="14857"/>
                  </a:cubicBezTo>
                  <a:cubicBezTo>
                    <a:pt x="14426" y="14857"/>
                    <a:pt x="14420" y="14857"/>
                    <a:pt x="14407" y="14864"/>
                  </a:cubicBezTo>
                  <a:cubicBezTo>
                    <a:pt x="14387" y="14877"/>
                    <a:pt x="14367" y="14883"/>
                    <a:pt x="14354" y="14883"/>
                  </a:cubicBezTo>
                  <a:cubicBezTo>
                    <a:pt x="14309" y="14909"/>
                    <a:pt x="14244" y="14922"/>
                    <a:pt x="14159" y="14935"/>
                  </a:cubicBezTo>
                  <a:cubicBezTo>
                    <a:pt x="14016" y="14948"/>
                    <a:pt x="13789" y="14961"/>
                    <a:pt x="13490" y="14961"/>
                  </a:cubicBezTo>
                  <a:lnTo>
                    <a:pt x="13372" y="14955"/>
                  </a:lnTo>
                  <a:cubicBezTo>
                    <a:pt x="13249" y="14935"/>
                    <a:pt x="13151" y="14922"/>
                    <a:pt x="13086" y="14916"/>
                  </a:cubicBezTo>
                  <a:lnTo>
                    <a:pt x="13067" y="14916"/>
                  </a:lnTo>
                  <a:cubicBezTo>
                    <a:pt x="13262" y="14747"/>
                    <a:pt x="13444" y="14558"/>
                    <a:pt x="13607" y="14344"/>
                  </a:cubicBezTo>
                  <a:cubicBezTo>
                    <a:pt x="13626" y="14318"/>
                    <a:pt x="13646" y="14292"/>
                    <a:pt x="13672" y="14259"/>
                  </a:cubicBezTo>
                  <a:cubicBezTo>
                    <a:pt x="13746" y="14267"/>
                    <a:pt x="13820" y="14270"/>
                    <a:pt x="13895" y="14270"/>
                  </a:cubicBezTo>
                  <a:cubicBezTo>
                    <a:pt x="14077" y="14270"/>
                    <a:pt x="14261" y="14249"/>
                    <a:pt x="14446" y="14207"/>
                  </a:cubicBezTo>
                  <a:cubicBezTo>
                    <a:pt x="14472" y="14201"/>
                    <a:pt x="14517" y="14188"/>
                    <a:pt x="14582" y="14168"/>
                  </a:cubicBezTo>
                  <a:lnTo>
                    <a:pt x="14777" y="14116"/>
                  </a:lnTo>
                  <a:lnTo>
                    <a:pt x="14855" y="14077"/>
                  </a:lnTo>
                  <a:cubicBezTo>
                    <a:pt x="14855" y="14077"/>
                    <a:pt x="14855" y="14077"/>
                    <a:pt x="14862" y="14070"/>
                  </a:cubicBezTo>
                  <a:close/>
                  <a:moveTo>
                    <a:pt x="6869" y="14870"/>
                  </a:moveTo>
                  <a:cubicBezTo>
                    <a:pt x="6940" y="14890"/>
                    <a:pt x="7018" y="14916"/>
                    <a:pt x="7109" y="14942"/>
                  </a:cubicBezTo>
                  <a:cubicBezTo>
                    <a:pt x="7096" y="14948"/>
                    <a:pt x="7096" y="14948"/>
                    <a:pt x="7090" y="14948"/>
                  </a:cubicBezTo>
                  <a:cubicBezTo>
                    <a:pt x="7080" y="14958"/>
                    <a:pt x="7066" y="14963"/>
                    <a:pt x="7047" y="14963"/>
                  </a:cubicBezTo>
                  <a:cubicBezTo>
                    <a:pt x="7028" y="14963"/>
                    <a:pt x="7005" y="14958"/>
                    <a:pt x="6979" y="14948"/>
                  </a:cubicBezTo>
                  <a:cubicBezTo>
                    <a:pt x="6921" y="14935"/>
                    <a:pt x="6882" y="14916"/>
                    <a:pt x="6875" y="14883"/>
                  </a:cubicBezTo>
                  <a:cubicBezTo>
                    <a:pt x="6869" y="14883"/>
                    <a:pt x="6869" y="14877"/>
                    <a:pt x="6869" y="14870"/>
                  </a:cubicBezTo>
                  <a:close/>
                  <a:moveTo>
                    <a:pt x="6414" y="14727"/>
                  </a:moveTo>
                  <a:cubicBezTo>
                    <a:pt x="6472" y="14747"/>
                    <a:pt x="6583" y="14779"/>
                    <a:pt x="6745" y="14831"/>
                  </a:cubicBezTo>
                  <a:cubicBezTo>
                    <a:pt x="6745" y="14844"/>
                    <a:pt x="6739" y="14864"/>
                    <a:pt x="6732" y="14877"/>
                  </a:cubicBezTo>
                  <a:cubicBezTo>
                    <a:pt x="6719" y="14916"/>
                    <a:pt x="6687" y="14942"/>
                    <a:pt x="6648" y="14968"/>
                  </a:cubicBezTo>
                  <a:cubicBezTo>
                    <a:pt x="6624" y="14976"/>
                    <a:pt x="6599" y="14982"/>
                    <a:pt x="6575" y="14982"/>
                  </a:cubicBezTo>
                  <a:cubicBezTo>
                    <a:pt x="6560" y="14982"/>
                    <a:pt x="6546" y="14979"/>
                    <a:pt x="6531" y="14974"/>
                  </a:cubicBezTo>
                  <a:cubicBezTo>
                    <a:pt x="6492" y="14961"/>
                    <a:pt x="6459" y="14942"/>
                    <a:pt x="6433" y="14903"/>
                  </a:cubicBezTo>
                  <a:cubicBezTo>
                    <a:pt x="6407" y="14864"/>
                    <a:pt x="6401" y="14831"/>
                    <a:pt x="6407" y="14786"/>
                  </a:cubicBezTo>
                  <a:cubicBezTo>
                    <a:pt x="6407" y="14760"/>
                    <a:pt x="6414" y="14740"/>
                    <a:pt x="6414" y="14727"/>
                  </a:cubicBezTo>
                  <a:close/>
                  <a:moveTo>
                    <a:pt x="5379" y="14727"/>
                  </a:moveTo>
                  <a:lnTo>
                    <a:pt x="5379" y="14753"/>
                  </a:lnTo>
                  <a:cubicBezTo>
                    <a:pt x="5386" y="14812"/>
                    <a:pt x="5405" y="14851"/>
                    <a:pt x="5438" y="14877"/>
                  </a:cubicBezTo>
                  <a:cubicBezTo>
                    <a:pt x="5474" y="14909"/>
                    <a:pt x="5514" y="14925"/>
                    <a:pt x="5559" y="14925"/>
                  </a:cubicBezTo>
                  <a:cubicBezTo>
                    <a:pt x="5578" y="14925"/>
                    <a:pt x="5599" y="14922"/>
                    <a:pt x="5620" y="14916"/>
                  </a:cubicBezTo>
                  <a:cubicBezTo>
                    <a:pt x="5633" y="14909"/>
                    <a:pt x="5646" y="14909"/>
                    <a:pt x="5659" y="14903"/>
                  </a:cubicBezTo>
                  <a:cubicBezTo>
                    <a:pt x="5659" y="14922"/>
                    <a:pt x="5659" y="14942"/>
                    <a:pt x="5666" y="14974"/>
                  </a:cubicBezTo>
                  <a:cubicBezTo>
                    <a:pt x="5666" y="14994"/>
                    <a:pt x="5646" y="15020"/>
                    <a:pt x="5620" y="15046"/>
                  </a:cubicBezTo>
                  <a:cubicBezTo>
                    <a:pt x="5568" y="15098"/>
                    <a:pt x="5510" y="15131"/>
                    <a:pt x="5445" y="15144"/>
                  </a:cubicBezTo>
                  <a:cubicBezTo>
                    <a:pt x="5420" y="15156"/>
                    <a:pt x="5400" y="15160"/>
                    <a:pt x="5381" y="15160"/>
                  </a:cubicBezTo>
                  <a:cubicBezTo>
                    <a:pt x="5370" y="15160"/>
                    <a:pt x="5359" y="15159"/>
                    <a:pt x="5347" y="15157"/>
                  </a:cubicBezTo>
                  <a:cubicBezTo>
                    <a:pt x="5314" y="15150"/>
                    <a:pt x="5295" y="15131"/>
                    <a:pt x="5282" y="15105"/>
                  </a:cubicBezTo>
                  <a:lnTo>
                    <a:pt x="5269" y="15059"/>
                  </a:lnTo>
                  <a:cubicBezTo>
                    <a:pt x="5269" y="15053"/>
                    <a:pt x="5269" y="15053"/>
                    <a:pt x="5262" y="15046"/>
                  </a:cubicBezTo>
                  <a:cubicBezTo>
                    <a:pt x="5295" y="14948"/>
                    <a:pt x="5334" y="14851"/>
                    <a:pt x="5366" y="14753"/>
                  </a:cubicBezTo>
                  <a:lnTo>
                    <a:pt x="5379" y="14727"/>
                  </a:lnTo>
                  <a:close/>
                  <a:moveTo>
                    <a:pt x="10543" y="14305"/>
                  </a:moveTo>
                  <a:lnTo>
                    <a:pt x="10647" y="14409"/>
                  </a:lnTo>
                  <a:cubicBezTo>
                    <a:pt x="10654" y="14409"/>
                    <a:pt x="10654" y="14409"/>
                    <a:pt x="10654" y="14415"/>
                  </a:cubicBezTo>
                  <a:cubicBezTo>
                    <a:pt x="10654" y="14415"/>
                    <a:pt x="10654" y="14422"/>
                    <a:pt x="10654" y="14422"/>
                  </a:cubicBezTo>
                  <a:lnTo>
                    <a:pt x="10660" y="14448"/>
                  </a:lnTo>
                  <a:cubicBezTo>
                    <a:pt x="10673" y="14467"/>
                    <a:pt x="10686" y="14500"/>
                    <a:pt x="10693" y="14545"/>
                  </a:cubicBezTo>
                  <a:cubicBezTo>
                    <a:pt x="10699" y="14558"/>
                    <a:pt x="10706" y="14571"/>
                    <a:pt x="10719" y="14591"/>
                  </a:cubicBezTo>
                  <a:lnTo>
                    <a:pt x="10745" y="14656"/>
                  </a:lnTo>
                  <a:cubicBezTo>
                    <a:pt x="10771" y="14708"/>
                    <a:pt x="10790" y="14779"/>
                    <a:pt x="10817" y="14877"/>
                  </a:cubicBezTo>
                  <a:lnTo>
                    <a:pt x="10849" y="14981"/>
                  </a:lnTo>
                  <a:cubicBezTo>
                    <a:pt x="10830" y="14961"/>
                    <a:pt x="10804" y="14948"/>
                    <a:pt x="10758" y="14929"/>
                  </a:cubicBezTo>
                  <a:cubicBezTo>
                    <a:pt x="10712" y="14909"/>
                    <a:pt x="10680" y="14890"/>
                    <a:pt x="10660" y="14870"/>
                  </a:cubicBezTo>
                  <a:lnTo>
                    <a:pt x="10634" y="14844"/>
                  </a:lnTo>
                  <a:cubicBezTo>
                    <a:pt x="10625" y="14840"/>
                    <a:pt x="10616" y="14835"/>
                    <a:pt x="10607" y="14835"/>
                  </a:cubicBezTo>
                  <a:cubicBezTo>
                    <a:pt x="10603" y="14835"/>
                    <a:pt x="10599" y="14836"/>
                    <a:pt x="10595" y="14838"/>
                  </a:cubicBezTo>
                  <a:cubicBezTo>
                    <a:pt x="10576" y="14844"/>
                    <a:pt x="10576" y="14864"/>
                    <a:pt x="10576" y="14896"/>
                  </a:cubicBezTo>
                  <a:lnTo>
                    <a:pt x="10693" y="15131"/>
                  </a:lnTo>
                  <a:cubicBezTo>
                    <a:pt x="10719" y="15176"/>
                    <a:pt x="10738" y="15209"/>
                    <a:pt x="10745" y="15228"/>
                  </a:cubicBezTo>
                  <a:cubicBezTo>
                    <a:pt x="10725" y="15235"/>
                    <a:pt x="10693" y="15235"/>
                    <a:pt x="10654" y="15235"/>
                  </a:cubicBezTo>
                  <a:lnTo>
                    <a:pt x="10582" y="15235"/>
                  </a:lnTo>
                  <a:lnTo>
                    <a:pt x="10576" y="15228"/>
                  </a:lnTo>
                  <a:cubicBezTo>
                    <a:pt x="10537" y="15092"/>
                    <a:pt x="10498" y="14981"/>
                    <a:pt x="10459" y="14896"/>
                  </a:cubicBezTo>
                  <a:cubicBezTo>
                    <a:pt x="10452" y="14864"/>
                    <a:pt x="10433" y="14825"/>
                    <a:pt x="10407" y="14766"/>
                  </a:cubicBezTo>
                  <a:lnTo>
                    <a:pt x="10459" y="14766"/>
                  </a:lnTo>
                  <a:cubicBezTo>
                    <a:pt x="10485" y="14766"/>
                    <a:pt x="10498" y="14766"/>
                    <a:pt x="10504" y="14773"/>
                  </a:cubicBezTo>
                  <a:cubicBezTo>
                    <a:pt x="10530" y="14786"/>
                    <a:pt x="10550" y="14792"/>
                    <a:pt x="10550" y="14792"/>
                  </a:cubicBezTo>
                  <a:cubicBezTo>
                    <a:pt x="10569" y="14786"/>
                    <a:pt x="10576" y="14773"/>
                    <a:pt x="10576" y="14753"/>
                  </a:cubicBezTo>
                  <a:lnTo>
                    <a:pt x="10569" y="14727"/>
                  </a:lnTo>
                  <a:lnTo>
                    <a:pt x="10407" y="14441"/>
                  </a:lnTo>
                  <a:lnTo>
                    <a:pt x="10498" y="14519"/>
                  </a:lnTo>
                  <a:lnTo>
                    <a:pt x="10537" y="14539"/>
                  </a:lnTo>
                  <a:cubicBezTo>
                    <a:pt x="10556" y="14548"/>
                    <a:pt x="10568" y="14554"/>
                    <a:pt x="10578" y="14554"/>
                  </a:cubicBezTo>
                  <a:cubicBezTo>
                    <a:pt x="10582" y="14554"/>
                    <a:pt x="10585" y="14553"/>
                    <a:pt x="10589" y="14552"/>
                  </a:cubicBezTo>
                  <a:cubicBezTo>
                    <a:pt x="10602" y="14552"/>
                    <a:pt x="10608" y="14539"/>
                    <a:pt x="10608" y="14526"/>
                  </a:cubicBezTo>
                  <a:lnTo>
                    <a:pt x="10595" y="14506"/>
                  </a:lnTo>
                  <a:cubicBezTo>
                    <a:pt x="10595" y="14500"/>
                    <a:pt x="10589" y="14474"/>
                    <a:pt x="10576" y="14428"/>
                  </a:cubicBezTo>
                  <a:lnTo>
                    <a:pt x="10543" y="14305"/>
                  </a:lnTo>
                  <a:close/>
                  <a:moveTo>
                    <a:pt x="6797" y="14981"/>
                  </a:moveTo>
                  <a:cubicBezTo>
                    <a:pt x="6862" y="15033"/>
                    <a:pt x="6934" y="15066"/>
                    <a:pt x="7005" y="15079"/>
                  </a:cubicBezTo>
                  <a:cubicBezTo>
                    <a:pt x="7018" y="15085"/>
                    <a:pt x="7031" y="15085"/>
                    <a:pt x="7051" y="15085"/>
                  </a:cubicBezTo>
                  <a:cubicBezTo>
                    <a:pt x="7031" y="15098"/>
                    <a:pt x="7012" y="15111"/>
                    <a:pt x="6992" y="15124"/>
                  </a:cubicBezTo>
                  <a:cubicBezTo>
                    <a:pt x="6947" y="15157"/>
                    <a:pt x="6882" y="15209"/>
                    <a:pt x="6797" y="15287"/>
                  </a:cubicBezTo>
                  <a:cubicBezTo>
                    <a:pt x="6771" y="15274"/>
                    <a:pt x="6752" y="15254"/>
                    <a:pt x="6732" y="15241"/>
                  </a:cubicBezTo>
                  <a:cubicBezTo>
                    <a:pt x="6713" y="15209"/>
                    <a:pt x="6700" y="15183"/>
                    <a:pt x="6693" y="15144"/>
                  </a:cubicBezTo>
                  <a:lnTo>
                    <a:pt x="6693" y="15066"/>
                  </a:lnTo>
                  <a:lnTo>
                    <a:pt x="6693" y="15059"/>
                  </a:lnTo>
                  <a:cubicBezTo>
                    <a:pt x="6732" y="15039"/>
                    <a:pt x="6765" y="15013"/>
                    <a:pt x="6797" y="14981"/>
                  </a:cubicBezTo>
                  <a:close/>
                  <a:moveTo>
                    <a:pt x="2596" y="15137"/>
                  </a:moveTo>
                  <a:cubicBezTo>
                    <a:pt x="2615" y="15144"/>
                    <a:pt x="2641" y="15144"/>
                    <a:pt x="2661" y="15144"/>
                  </a:cubicBezTo>
                  <a:cubicBezTo>
                    <a:pt x="2661" y="15170"/>
                    <a:pt x="2654" y="15196"/>
                    <a:pt x="2641" y="15228"/>
                  </a:cubicBezTo>
                  <a:cubicBezTo>
                    <a:pt x="2635" y="15241"/>
                    <a:pt x="2628" y="15267"/>
                    <a:pt x="2622" y="15300"/>
                  </a:cubicBezTo>
                  <a:lnTo>
                    <a:pt x="2615" y="15300"/>
                  </a:lnTo>
                  <a:lnTo>
                    <a:pt x="2596" y="15267"/>
                  </a:lnTo>
                  <a:lnTo>
                    <a:pt x="2583" y="15222"/>
                  </a:lnTo>
                  <a:cubicBezTo>
                    <a:pt x="2576" y="15209"/>
                    <a:pt x="2583" y="15196"/>
                    <a:pt x="2589" y="15163"/>
                  </a:cubicBezTo>
                  <a:cubicBezTo>
                    <a:pt x="2589" y="15157"/>
                    <a:pt x="2589" y="15144"/>
                    <a:pt x="2596" y="15137"/>
                  </a:cubicBezTo>
                  <a:close/>
                  <a:moveTo>
                    <a:pt x="7285" y="15000"/>
                  </a:moveTo>
                  <a:cubicBezTo>
                    <a:pt x="7337" y="15020"/>
                    <a:pt x="7389" y="15033"/>
                    <a:pt x="7441" y="15053"/>
                  </a:cubicBezTo>
                  <a:cubicBezTo>
                    <a:pt x="7448" y="15059"/>
                    <a:pt x="7454" y="15059"/>
                    <a:pt x="7467" y="15066"/>
                  </a:cubicBezTo>
                  <a:lnTo>
                    <a:pt x="7350" y="15111"/>
                  </a:lnTo>
                  <a:cubicBezTo>
                    <a:pt x="7246" y="15150"/>
                    <a:pt x="7168" y="15189"/>
                    <a:pt x="7122" y="15228"/>
                  </a:cubicBezTo>
                  <a:cubicBezTo>
                    <a:pt x="7113" y="15224"/>
                    <a:pt x="7104" y="15219"/>
                    <a:pt x="7095" y="15219"/>
                  </a:cubicBezTo>
                  <a:cubicBezTo>
                    <a:pt x="7091" y="15219"/>
                    <a:pt x="7087" y="15220"/>
                    <a:pt x="7083" y="15222"/>
                  </a:cubicBezTo>
                  <a:cubicBezTo>
                    <a:pt x="7070" y="15222"/>
                    <a:pt x="7044" y="15228"/>
                    <a:pt x="7012" y="15254"/>
                  </a:cubicBezTo>
                  <a:cubicBezTo>
                    <a:pt x="6953" y="15287"/>
                    <a:pt x="6901" y="15300"/>
                    <a:pt x="6856" y="15300"/>
                  </a:cubicBezTo>
                  <a:cubicBezTo>
                    <a:pt x="6895" y="15261"/>
                    <a:pt x="6934" y="15235"/>
                    <a:pt x="6960" y="15209"/>
                  </a:cubicBezTo>
                  <a:cubicBezTo>
                    <a:pt x="7077" y="15124"/>
                    <a:pt x="7187" y="15059"/>
                    <a:pt x="7285" y="15000"/>
                  </a:cubicBezTo>
                  <a:close/>
                  <a:moveTo>
                    <a:pt x="2355" y="14929"/>
                  </a:moveTo>
                  <a:cubicBezTo>
                    <a:pt x="2381" y="14974"/>
                    <a:pt x="2407" y="15013"/>
                    <a:pt x="2440" y="15046"/>
                  </a:cubicBezTo>
                  <a:cubicBezTo>
                    <a:pt x="2459" y="15072"/>
                    <a:pt x="2492" y="15098"/>
                    <a:pt x="2524" y="15111"/>
                  </a:cubicBezTo>
                  <a:lnTo>
                    <a:pt x="2518" y="15118"/>
                  </a:lnTo>
                  <a:lnTo>
                    <a:pt x="2505" y="15163"/>
                  </a:lnTo>
                  <a:lnTo>
                    <a:pt x="2446" y="15248"/>
                  </a:lnTo>
                  <a:cubicBezTo>
                    <a:pt x="2427" y="15280"/>
                    <a:pt x="2407" y="15300"/>
                    <a:pt x="2394" y="15306"/>
                  </a:cubicBezTo>
                  <a:cubicBezTo>
                    <a:pt x="2381" y="15306"/>
                    <a:pt x="2362" y="15313"/>
                    <a:pt x="2329" y="15313"/>
                  </a:cubicBezTo>
                  <a:cubicBezTo>
                    <a:pt x="2284" y="15306"/>
                    <a:pt x="2251" y="15293"/>
                    <a:pt x="2232" y="15274"/>
                  </a:cubicBezTo>
                  <a:cubicBezTo>
                    <a:pt x="2219" y="15261"/>
                    <a:pt x="2199" y="15241"/>
                    <a:pt x="2193" y="15215"/>
                  </a:cubicBezTo>
                  <a:lnTo>
                    <a:pt x="2173" y="15176"/>
                  </a:lnTo>
                  <a:cubicBezTo>
                    <a:pt x="2219" y="15111"/>
                    <a:pt x="2284" y="15026"/>
                    <a:pt x="2355" y="14929"/>
                  </a:cubicBezTo>
                  <a:close/>
                  <a:moveTo>
                    <a:pt x="5796" y="14831"/>
                  </a:moveTo>
                  <a:cubicBezTo>
                    <a:pt x="5796" y="14870"/>
                    <a:pt x="5809" y="14903"/>
                    <a:pt x="5828" y="14935"/>
                  </a:cubicBezTo>
                  <a:cubicBezTo>
                    <a:pt x="5854" y="14968"/>
                    <a:pt x="5880" y="14994"/>
                    <a:pt x="5913" y="15007"/>
                  </a:cubicBezTo>
                  <a:cubicBezTo>
                    <a:pt x="5949" y="15023"/>
                    <a:pt x="5984" y="15031"/>
                    <a:pt x="6021" y="15031"/>
                  </a:cubicBezTo>
                  <a:cubicBezTo>
                    <a:pt x="6057" y="15031"/>
                    <a:pt x="6095" y="15023"/>
                    <a:pt x="6134" y="15007"/>
                  </a:cubicBezTo>
                  <a:cubicBezTo>
                    <a:pt x="6199" y="14987"/>
                    <a:pt x="6251" y="14942"/>
                    <a:pt x="6309" y="14870"/>
                  </a:cubicBezTo>
                  <a:cubicBezTo>
                    <a:pt x="6329" y="14942"/>
                    <a:pt x="6355" y="14994"/>
                    <a:pt x="6394" y="15033"/>
                  </a:cubicBezTo>
                  <a:cubicBezTo>
                    <a:pt x="6433" y="15059"/>
                    <a:pt x="6485" y="15079"/>
                    <a:pt x="6544" y="15085"/>
                  </a:cubicBezTo>
                  <a:lnTo>
                    <a:pt x="6576" y="15085"/>
                  </a:lnTo>
                  <a:cubicBezTo>
                    <a:pt x="6576" y="15092"/>
                    <a:pt x="6570" y="15098"/>
                    <a:pt x="6570" y="15111"/>
                  </a:cubicBezTo>
                  <a:cubicBezTo>
                    <a:pt x="6544" y="15202"/>
                    <a:pt x="6492" y="15267"/>
                    <a:pt x="6414" y="15313"/>
                  </a:cubicBezTo>
                  <a:cubicBezTo>
                    <a:pt x="6384" y="15327"/>
                    <a:pt x="6359" y="15335"/>
                    <a:pt x="6331" y="15335"/>
                  </a:cubicBezTo>
                  <a:cubicBezTo>
                    <a:pt x="6322" y="15335"/>
                    <a:pt x="6313" y="15334"/>
                    <a:pt x="6303" y="15332"/>
                  </a:cubicBezTo>
                  <a:cubicBezTo>
                    <a:pt x="6257" y="15319"/>
                    <a:pt x="6231" y="15287"/>
                    <a:pt x="6212" y="15235"/>
                  </a:cubicBezTo>
                  <a:cubicBezTo>
                    <a:pt x="6199" y="15209"/>
                    <a:pt x="6199" y="15157"/>
                    <a:pt x="6205" y="15098"/>
                  </a:cubicBezTo>
                  <a:cubicBezTo>
                    <a:pt x="6205" y="15053"/>
                    <a:pt x="6192" y="15020"/>
                    <a:pt x="6179" y="15013"/>
                  </a:cubicBezTo>
                  <a:cubicBezTo>
                    <a:pt x="6171" y="15008"/>
                    <a:pt x="6163" y="15005"/>
                    <a:pt x="6155" y="15005"/>
                  </a:cubicBezTo>
                  <a:cubicBezTo>
                    <a:pt x="6143" y="15005"/>
                    <a:pt x="6130" y="15011"/>
                    <a:pt x="6114" y="15026"/>
                  </a:cubicBezTo>
                  <a:cubicBezTo>
                    <a:pt x="6101" y="15033"/>
                    <a:pt x="6088" y="15053"/>
                    <a:pt x="6075" y="15079"/>
                  </a:cubicBezTo>
                  <a:cubicBezTo>
                    <a:pt x="6056" y="15131"/>
                    <a:pt x="6030" y="15170"/>
                    <a:pt x="6004" y="15189"/>
                  </a:cubicBezTo>
                  <a:cubicBezTo>
                    <a:pt x="5979" y="15209"/>
                    <a:pt x="5953" y="15220"/>
                    <a:pt x="5926" y="15220"/>
                  </a:cubicBezTo>
                  <a:cubicBezTo>
                    <a:pt x="5910" y="15220"/>
                    <a:pt x="5895" y="15216"/>
                    <a:pt x="5880" y="15209"/>
                  </a:cubicBezTo>
                  <a:cubicBezTo>
                    <a:pt x="5861" y="15196"/>
                    <a:pt x="5841" y="15176"/>
                    <a:pt x="5822" y="15137"/>
                  </a:cubicBezTo>
                  <a:cubicBezTo>
                    <a:pt x="5796" y="15085"/>
                    <a:pt x="5776" y="15026"/>
                    <a:pt x="5770" y="14968"/>
                  </a:cubicBezTo>
                  <a:cubicBezTo>
                    <a:pt x="5770" y="14929"/>
                    <a:pt x="5763" y="14903"/>
                    <a:pt x="5757" y="14883"/>
                  </a:cubicBezTo>
                  <a:cubicBezTo>
                    <a:pt x="5750" y="14877"/>
                    <a:pt x="5744" y="14870"/>
                    <a:pt x="5737" y="14864"/>
                  </a:cubicBezTo>
                  <a:cubicBezTo>
                    <a:pt x="5757" y="14857"/>
                    <a:pt x="5776" y="14844"/>
                    <a:pt x="5796" y="14831"/>
                  </a:cubicBezTo>
                  <a:close/>
                  <a:moveTo>
                    <a:pt x="5230" y="15163"/>
                  </a:moveTo>
                  <a:cubicBezTo>
                    <a:pt x="5243" y="15189"/>
                    <a:pt x="5262" y="15209"/>
                    <a:pt x="5295" y="15228"/>
                  </a:cubicBezTo>
                  <a:cubicBezTo>
                    <a:pt x="5319" y="15242"/>
                    <a:pt x="5347" y="15249"/>
                    <a:pt x="5380" y="15249"/>
                  </a:cubicBezTo>
                  <a:cubicBezTo>
                    <a:pt x="5409" y="15249"/>
                    <a:pt x="5441" y="15244"/>
                    <a:pt x="5477" y="15235"/>
                  </a:cubicBezTo>
                  <a:lnTo>
                    <a:pt x="5477" y="15235"/>
                  </a:lnTo>
                  <a:cubicBezTo>
                    <a:pt x="5471" y="15241"/>
                    <a:pt x="5464" y="15254"/>
                    <a:pt x="5464" y="15267"/>
                  </a:cubicBezTo>
                  <a:cubicBezTo>
                    <a:pt x="5464" y="15287"/>
                    <a:pt x="5471" y="15313"/>
                    <a:pt x="5477" y="15345"/>
                  </a:cubicBezTo>
                  <a:cubicBezTo>
                    <a:pt x="5484" y="15384"/>
                    <a:pt x="5464" y="15417"/>
                    <a:pt x="5432" y="15443"/>
                  </a:cubicBezTo>
                  <a:cubicBezTo>
                    <a:pt x="5405" y="15469"/>
                    <a:pt x="5366" y="15482"/>
                    <a:pt x="5321" y="15488"/>
                  </a:cubicBezTo>
                  <a:cubicBezTo>
                    <a:pt x="5310" y="15489"/>
                    <a:pt x="5300" y="15489"/>
                    <a:pt x="5290" y="15489"/>
                  </a:cubicBezTo>
                  <a:cubicBezTo>
                    <a:pt x="5222" y="15489"/>
                    <a:pt x="5175" y="15470"/>
                    <a:pt x="5152" y="15430"/>
                  </a:cubicBezTo>
                  <a:cubicBezTo>
                    <a:pt x="5178" y="15339"/>
                    <a:pt x="5204" y="15254"/>
                    <a:pt x="5230" y="15163"/>
                  </a:cubicBezTo>
                  <a:close/>
                  <a:moveTo>
                    <a:pt x="5698" y="15092"/>
                  </a:moveTo>
                  <a:cubicBezTo>
                    <a:pt x="5744" y="15222"/>
                    <a:pt x="5802" y="15293"/>
                    <a:pt x="5861" y="15313"/>
                  </a:cubicBezTo>
                  <a:cubicBezTo>
                    <a:pt x="5881" y="15318"/>
                    <a:pt x="5902" y="15322"/>
                    <a:pt x="5922" y="15322"/>
                  </a:cubicBezTo>
                  <a:cubicBezTo>
                    <a:pt x="5947" y="15322"/>
                    <a:pt x="5972" y="15317"/>
                    <a:pt x="5997" y="15306"/>
                  </a:cubicBezTo>
                  <a:lnTo>
                    <a:pt x="5997" y="15306"/>
                  </a:lnTo>
                  <a:cubicBezTo>
                    <a:pt x="5991" y="15313"/>
                    <a:pt x="5991" y="15319"/>
                    <a:pt x="5984" y="15332"/>
                  </a:cubicBezTo>
                  <a:cubicBezTo>
                    <a:pt x="5939" y="15417"/>
                    <a:pt x="5893" y="15462"/>
                    <a:pt x="5848" y="15482"/>
                  </a:cubicBezTo>
                  <a:cubicBezTo>
                    <a:pt x="5829" y="15487"/>
                    <a:pt x="5810" y="15490"/>
                    <a:pt x="5791" y="15490"/>
                  </a:cubicBezTo>
                  <a:cubicBezTo>
                    <a:pt x="5763" y="15490"/>
                    <a:pt x="5735" y="15484"/>
                    <a:pt x="5705" y="15469"/>
                  </a:cubicBezTo>
                  <a:cubicBezTo>
                    <a:pt x="5627" y="15443"/>
                    <a:pt x="5588" y="15404"/>
                    <a:pt x="5575" y="15352"/>
                  </a:cubicBezTo>
                  <a:cubicBezTo>
                    <a:pt x="5575" y="15313"/>
                    <a:pt x="5568" y="15280"/>
                    <a:pt x="5568" y="15261"/>
                  </a:cubicBezTo>
                  <a:cubicBezTo>
                    <a:pt x="5562" y="15241"/>
                    <a:pt x="5555" y="15228"/>
                    <a:pt x="5542" y="15222"/>
                  </a:cubicBezTo>
                  <a:cubicBezTo>
                    <a:pt x="5536" y="15215"/>
                    <a:pt x="5536" y="15215"/>
                    <a:pt x="5529" y="15209"/>
                  </a:cubicBezTo>
                  <a:cubicBezTo>
                    <a:pt x="5588" y="15189"/>
                    <a:pt x="5646" y="15144"/>
                    <a:pt x="5698" y="15092"/>
                  </a:cubicBezTo>
                  <a:close/>
                  <a:moveTo>
                    <a:pt x="14404" y="10620"/>
                  </a:moveTo>
                  <a:cubicBezTo>
                    <a:pt x="14551" y="10620"/>
                    <a:pt x="14673" y="10638"/>
                    <a:pt x="14771" y="10669"/>
                  </a:cubicBezTo>
                  <a:cubicBezTo>
                    <a:pt x="14946" y="10721"/>
                    <a:pt x="15070" y="10825"/>
                    <a:pt x="15128" y="10968"/>
                  </a:cubicBezTo>
                  <a:cubicBezTo>
                    <a:pt x="15200" y="11131"/>
                    <a:pt x="15174" y="11345"/>
                    <a:pt x="15057" y="11612"/>
                  </a:cubicBezTo>
                  <a:cubicBezTo>
                    <a:pt x="14927" y="11898"/>
                    <a:pt x="14738" y="12236"/>
                    <a:pt x="14472" y="12633"/>
                  </a:cubicBezTo>
                  <a:cubicBezTo>
                    <a:pt x="14068" y="13238"/>
                    <a:pt x="13854" y="13570"/>
                    <a:pt x="13821" y="13622"/>
                  </a:cubicBezTo>
                  <a:lnTo>
                    <a:pt x="13561" y="14044"/>
                  </a:lnTo>
                  <a:cubicBezTo>
                    <a:pt x="13301" y="14441"/>
                    <a:pt x="12976" y="14766"/>
                    <a:pt x="12586" y="15020"/>
                  </a:cubicBezTo>
                  <a:cubicBezTo>
                    <a:pt x="12189" y="15280"/>
                    <a:pt x="11773" y="15436"/>
                    <a:pt x="11337" y="15495"/>
                  </a:cubicBezTo>
                  <a:cubicBezTo>
                    <a:pt x="11350" y="15365"/>
                    <a:pt x="11356" y="15222"/>
                    <a:pt x="11356" y="15072"/>
                  </a:cubicBezTo>
                  <a:cubicBezTo>
                    <a:pt x="11369" y="15079"/>
                    <a:pt x="11389" y="15092"/>
                    <a:pt x="11415" y="15098"/>
                  </a:cubicBezTo>
                  <a:cubicBezTo>
                    <a:pt x="11448" y="15111"/>
                    <a:pt x="11482" y="15118"/>
                    <a:pt x="11516" y="15118"/>
                  </a:cubicBezTo>
                  <a:cubicBezTo>
                    <a:pt x="11534" y="15118"/>
                    <a:pt x="11553" y="15116"/>
                    <a:pt x="11571" y="15111"/>
                  </a:cubicBezTo>
                  <a:cubicBezTo>
                    <a:pt x="11675" y="15092"/>
                    <a:pt x="11760" y="15033"/>
                    <a:pt x="11838" y="14942"/>
                  </a:cubicBezTo>
                  <a:cubicBezTo>
                    <a:pt x="11916" y="14844"/>
                    <a:pt x="11955" y="14747"/>
                    <a:pt x="11955" y="14636"/>
                  </a:cubicBezTo>
                  <a:lnTo>
                    <a:pt x="11955" y="14578"/>
                  </a:lnTo>
                  <a:cubicBezTo>
                    <a:pt x="11994" y="14636"/>
                    <a:pt x="12052" y="14669"/>
                    <a:pt x="12130" y="14688"/>
                  </a:cubicBezTo>
                  <a:cubicBezTo>
                    <a:pt x="12163" y="14695"/>
                    <a:pt x="12221" y="14701"/>
                    <a:pt x="12299" y="14701"/>
                  </a:cubicBezTo>
                  <a:cubicBezTo>
                    <a:pt x="12358" y="14714"/>
                    <a:pt x="12397" y="14714"/>
                    <a:pt x="12410" y="14714"/>
                  </a:cubicBezTo>
                  <a:cubicBezTo>
                    <a:pt x="12442" y="14701"/>
                    <a:pt x="12468" y="14682"/>
                    <a:pt x="12494" y="14656"/>
                  </a:cubicBezTo>
                  <a:cubicBezTo>
                    <a:pt x="12592" y="14558"/>
                    <a:pt x="12638" y="14474"/>
                    <a:pt x="12631" y="14402"/>
                  </a:cubicBezTo>
                  <a:cubicBezTo>
                    <a:pt x="12618" y="14350"/>
                    <a:pt x="12592" y="14305"/>
                    <a:pt x="12540" y="14259"/>
                  </a:cubicBezTo>
                  <a:cubicBezTo>
                    <a:pt x="12481" y="14206"/>
                    <a:pt x="12423" y="14180"/>
                    <a:pt x="12364" y="14180"/>
                  </a:cubicBezTo>
                  <a:cubicBezTo>
                    <a:pt x="12358" y="14180"/>
                    <a:pt x="12351" y="14180"/>
                    <a:pt x="12345" y="14181"/>
                  </a:cubicBezTo>
                  <a:cubicBezTo>
                    <a:pt x="12299" y="14188"/>
                    <a:pt x="12254" y="14214"/>
                    <a:pt x="12215" y="14266"/>
                  </a:cubicBezTo>
                  <a:cubicBezTo>
                    <a:pt x="12195" y="14298"/>
                    <a:pt x="12176" y="14331"/>
                    <a:pt x="12176" y="14363"/>
                  </a:cubicBezTo>
                  <a:cubicBezTo>
                    <a:pt x="12176" y="14409"/>
                    <a:pt x="12189" y="14435"/>
                    <a:pt x="12215" y="14454"/>
                  </a:cubicBezTo>
                  <a:cubicBezTo>
                    <a:pt x="12234" y="14461"/>
                    <a:pt x="12247" y="14467"/>
                    <a:pt x="12267" y="14467"/>
                  </a:cubicBezTo>
                  <a:cubicBezTo>
                    <a:pt x="12286" y="14461"/>
                    <a:pt x="12306" y="14454"/>
                    <a:pt x="12312" y="14441"/>
                  </a:cubicBezTo>
                  <a:cubicBezTo>
                    <a:pt x="12325" y="14422"/>
                    <a:pt x="12325" y="14409"/>
                    <a:pt x="12319" y="14389"/>
                  </a:cubicBezTo>
                  <a:cubicBezTo>
                    <a:pt x="12312" y="14370"/>
                    <a:pt x="12299" y="14357"/>
                    <a:pt x="12280" y="14357"/>
                  </a:cubicBezTo>
                  <a:cubicBezTo>
                    <a:pt x="12280" y="14331"/>
                    <a:pt x="12293" y="14311"/>
                    <a:pt x="12312" y="14292"/>
                  </a:cubicBezTo>
                  <a:cubicBezTo>
                    <a:pt x="12331" y="14282"/>
                    <a:pt x="12347" y="14276"/>
                    <a:pt x="12364" y="14276"/>
                  </a:cubicBezTo>
                  <a:cubicBezTo>
                    <a:pt x="12370" y="14276"/>
                    <a:pt x="12377" y="14277"/>
                    <a:pt x="12384" y="14279"/>
                  </a:cubicBezTo>
                  <a:cubicBezTo>
                    <a:pt x="12429" y="14285"/>
                    <a:pt x="12468" y="14311"/>
                    <a:pt x="12507" y="14363"/>
                  </a:cubicBezTo>
                  <a:cubicBezTo>
                    <a:pt x="12527" y="14389"/>
                    <a:pt x="12540" y="14409"/>
                    <a:pt x="12540" y="14422"/>
                  </a:cubicBezTo>
                  <a:lnTo>
                    <a:pt x="12533" y="14454"/>
                  </a:lnTo>
                  <a:lnTo>
                    <a:pt x="12501" y="14513"/>
                  </a:lnTo>
                  <a:cubicBezTo>
                    <a:pt x="12481" y="14558"/>
                    <a:pt x="12449" y="14591"/>
                    <a:pt x="12403" y="14610"/>
                  </a:cubicBezTo>
                  <a:cubicBezTo>
                    <a:pt x="12390" y="14617"/>
                    <a:pt x="12351" y="14617"/>
                    <a:pt x="12293" y="14617"/>
                  </a:cubicBezTo>
                  <a:cubicBezTo>
                    <a:pt x="12156" y="14604"/>
                    <a:pt x="12072" y="14571"/>
                    <a:pt x="12026" y="14519"/>
                  </a:cubicBezTo>
                  <a:cubicBezTo>
                    <a:pt x="11981" y="14454"/>
                    <a:pt x="11974" y="14363"/>
                    <a:pt x="12013" y="14246"/>
                  </a:cubicBezTo>
                  <a:cubicBezTo>
                    <a:pt x="12026" y="14194"/>
                    <a:pt x="12046" y="14162"/>
                    <a:pt x="12059" y="14142"/>
                  </a:cubicBezTo>
                  <a:cubicBezTo>
                    <a:pt x="12104" y="14064"/>
                    <a:pt x="12176" y="14012"/>
                    <a:pt x="12286" y="13992"/>
                  </a:cubicBezTo>
                  <a:cubicBezTo>
                    <a:pt x="12345" y="13973"/>
                    <a:pt x="12436" y="13973"/>
                    <a:pt x="12566" y="13973"/>
                  </a:cubicBezTo>
                  <a:lnTo>
                    <a:pt x="12846" y="13986"/>
                  </a:lnTo>
                  <a:cubicBezTo>
                    <a:pt x="12872" y="13988"/>
                    <a:pt x="12896" y="13988"/>
                    <a:pt x="12919" y="13988"/>
                  </a:cubicBezTo>
                  <a:cubicBezTo>
                    <a:pt x="12987" y="13988"/>
                    <a:pt x="13039" y="13981"/>
                    <a:pt x="13073" y="13966"/>
                  </a:cubicBezTo>
                  <a:cubicBezTo>
                    <a:pt x="13145" y="13940"/>
                    <a:pt x="13203" y="13882"/>
                    <a:pt x="13262" y="13804"/>
                  </a:cubicBezTo>
                  <a:cubicBezTo>
                    <a:pt x="13288" y="13758"/>
                    <a:pt x="13307" y="13719"/>
                    <a:pt x="13314" y="13693"/>
                  </a:cubicBezTo>
                  <a:cubicBezTo>
                    <a:pt x="13340" y="13615"/>
                    <a:pt x="13327" y="13524"/>
                    <a:pt x="13275" y="13420"/>
                  </a:cubicBezTo>
                  <a:cubicBezTo>
                    <a:pt x="13255" y="13394"/>
                    <a:pt x="13236" y="13368"/>
                    <a:pt x="13223" y="13349"/>
                  </a:cubicBezTo>
                  <a:lnTo>
                    <a:pt x="13223" y="13349"/>
                  </a:lnTo>
                  <a:cubicBezTo>
                    <a:pt x="13250" y="13356"/>
                    <a:pt x="13278" y="13359"/>
                    <a:pt x="13308" y="13359"/>
                  </a:cubicBezTo>
                  <a:cubicBezTo>
                    <a:pt x="13329" y="13359"/>
                    <a:pt x="13351" y="13358"/>
                    <a:pt x="13372" y="13355"/>
                  </a:cubicBezTo>
                  <a:cubicBezTo>
                    <a:pt x="13470" y="13336"/>
                    <a:pt x="13555" y="13284"/>
                    <a:pt x="13626" y="13192"/>
                  </a:cubicBezTo>
                  <a:cubicBezTo>
                    <a:pt x="13685" y="13121"/>
                    <a:pt x="13737" y="13030"/>
                    <a:pt x="13769" y="12919"/>
                  </a:cubicBezTo>
                  <a:cubicBezTo>
                    <a:pt x="13821" y="12750"/>
                    <a:pt x="13834" y="12614"/>
                    <a:pt x="13802" y="12503"/>
                  </a:cubicBezTo>
                  <a:cubicBezTo>
                    <a:pt x="13789" y="12471"/>
                    <a:pt x="13776" y="12438"/>
                    <a:pt x="13763" y="12412"/>
                  </a:cubicBezTo>
                  <a:lnTo>
                    <a:pt x="13763" y="12412"/>
                  </a:lnTo>
                  <a:cubicBezTo>
                    <a:pt x="13802" y="12419"/>
                    <a:pt x="13860" y="12425"/>
                    <a:pt x="13932" y="12425"/>
                  </a:cubicBezTo>
                  <a:lnTo>
                    <a:pt x="13990" y="12432"/>
                  </a:lnTo>
                  <a:cubicBezTo>
                    <a:pt x="14010" y="12432"/>
                    <a:pt x="14042" y="12425"/>
                    <a:pt x="14081" y="12412"/>
                  </a:cubicBezTo>
                  <a:cubicBezTo>
                    <a:pt x="14114" y="12412"/>
                    <a:pt x="14140" y="12406"/>
                    <a:pt x="14159" y="12393"/>
                  </a:cubicBezTo>
                  <a:lnTo>
                    <a:pt x="14211" y="12373"/>
                  </a:lnTo>
                  <a:cubicBezTo>
                    <a:pt x="14257" y="12354"/>
                    <a:pt x="14283" y="12334"/>
                    <a:pt x="14296" y="12328"/>
                  </a:cubicBezTo>
                  <a:cubicBezTo>
                    <a:pt x="14315" y="12315"/>
                    <a:pt x="14335" y="12282"/>
                    <a:pt x="14367" y="12223"/>
                  </a:cubicBezTo>
                  <a:cubicBezTo>
                    <a:pt x="14426" y="12113"/>
                    <a:pt x="14465" y="12035"/>
                    <a:pt x="14478" y="11996"/>
                  </a:cubicBezTo>
                  <a:cubicBezTo>
                    <a:pt x="14491" y="11957"/>
                    <a:pt x="14498" y="11931"/>
                    <a:pt x="14498" y="11918"/>
                  </a:cubicBezTo>
                  <a:cubicBezTo>
                    <a:pt x="14498" y="11879"/>
                    <a:pt x="14491" y="11846"/>
                    <a:pt x="14478" y="11807"/>
                  </a:cubicBezTo>
                  <a:lnTo>
                    <a:pt x="14491" y="11807"/>
                  </a:lnTo>
                  <a:cubicBezTo>
                    <a:pt x="14499" y="11808"/>
                    <a:pt x="14506" y="11809"/>
                    <a:pt x="14513" y="11809"/>
                  </a:cubicBezTo>
                  <a:cubicBezTo>
                    <a:pt x="14550" y="11809"/>
                    <a:pt x="14582" y="11795"/>
                    <a:pt x="14615" y="11768"/>
                  </a:cubicBezTo>
                  <a:lnTo>
                    <a:pt x="14660" y="11729"/>
                  </a:lnTo>
                  <a:lnTo>
                    <a:pt x="14712" y="11703"/>
                  </a:lnTo>
                  <a:lnTo>
                    <a:pt x="14764" y="11658"/>
                  </a:lnTo>
                  <a:lnTo>
                    <a:pt x="14894" y="11476"/>
                  </a:lnTo>
                  <a:cubicBezTo>
                    <a:pt x="14907" y="11456"/>
                    <a:pt x="14920" y="11437"/>
                    <a:pt x="14927" y="11424"/>
                  </a:cubicBezTo>
                  <a:cubicBezTo>
                    <a:pt x="14940" y="11391"/>
                    <a:pt x="14946" y="11352"/>
                    <a:pt x="14933" y="11313"/>
                  </a:cubicBezTo>
                  <a:cubicBezTo>
                    <a:pt x="14914" y="11274"/>
                    <a:pt x="14894" y="11241"/>
                    <a:pt x="14888" y="11222"/>
                  </a:cubicBezTo>
                  <a:cubicBezTo>
                    <a:pt x="14875" y="11202"/>
                    <a:pt x="14868" y="11176"/>
                    <a:pt x="14868" y="11157"/>
                  </a:cubicBezTo>
                  <a:cubicBezTo>
                    <a:pt x="14868" y="11137"/>
                    <a:pt x="14862" y="11124"/>
                    <a:pt x="14855" y="11118"/>
                  </a:cubicBezTo>
                  <a:cubicBezTo>
                    <a:pt x="14842" y="11111"/>
                    <a:pt x="14836" y="11105"/>
                    <a:pt x="14829" y="11098"/>
                  </a:cubicBezTo>
                  <a:cubicBezTo>
                    <a:pt x="14829" y="11085"/>
                    <a:pt x="14823" y="11079"/>
                    <a:pt x="14816" y="11072"/>
                  </a:cubicBezTo>
                  <a:lnTo>
                    <a:pt x="14797" y="11053"/>
                  </a:lnTo>
                  <a:lnTo>
                    <a:pt x="14732" y="11014"/>
                  </a:lnTo>
                  <a:lnTo>
                    <a:pt x="14660" y="10975"/>
                  </a:lnTo>
                  <a:cubicBezTo>
                    <a:pt x="14647" y="10968"/>
                    <a:pt x="14634" y="10968"/>
                    <a:pt x="14615" y="10968"/>
                  </a:cubicBezTo>
                  <a:cubicBezTo>
                    <a:pt x="14602" y="10968"/>
                    <a:pt x="14582" y="10975"/>
                    <a:pt x="14556" y="10988"/>
                  </a:cubicBezTo>
                  <a:lnTo>
                    <a:pt x="14504" y="11014"/>
                  </a:lnTo>
                  <a:cubicBezTo>
                    <a:pt x="14459" y="11040"/>
                    <a:pt x="14433" y="11059"/>
                    <a:pt x="14413" y="11085"/>
                  </a:cubicBezTo>
                  <a:cubicBezTo>
                    <a:pt x="14407" y="11092"/>
                    <a:pt x="14400" y="11105"/>
                    <a:pt x="14394" y="11118"/>
                  </a:cubicBezTo>
                  <a:cubicBezTo>
                    <a:pt x="14387" y="11150"/>
                    <a:pt x="14381" y="11196"/>
                    <a:pt x="14381" y="11261"/>
                  </a:cubicBezTo>
                  <a:cubicBezTo>
                    <a:pt x="14381" y="11306"/>
                    <a:pt x="14381" y="11339"/>
                    <a:pt x="14387" y="11359"/>
                  </a:cubicBezTo>
                  <a:lnTo>
                    <a:pt x="14407" y="11404"/>
                  </a:lnTo>
                  <a:cubicBezTo>
                    <a:pt x="14426" y="11430"/>
                    <a:pt x="14459" y="11450"/>
                    <a:pt x="14517" y="11456"/>
                  </a:cubicBezTo>
                  <a:lnTo>
                    <a:pt x="14563" y="11463"/>
                  </a:lnTo>
                  <a:cubicBezTo>
                    <a:pt x="14621" y="11463"/>
                    <a:pt x="14673" y="11437"/>
                    <a:pt x="14725" y="11378"/>
                  </a:cubicBezTo>
                  <a:cubicBezTo>
                    <a:pt x="14745" y="11359"/>
                    <a:pt x="14758" y="11345"/>
                    <a:pt x="14764" y="11326"/>
                  </a:cubicBezTo>
                  <a:cubicBezTo>
                    <a:pt x="14777" y="11280"/>
                    <a:pt x="14764" y="11248"/>
                    <a:pt x="14719" y="11215"/>
                  </a:cubicBezTo>
                  <a:cubicBezTo>
                    <a:pt x="14703" y="11207"/>
                    <a:pt x="14682" y="11202"/>
                    <a:pt x="14656" y="11202"/>
                  </a:cubicBezTo>
                  <a:cubicBezTo>
                    <a:pt x="14639" y="11202"/>
                    <a:pt x="14622" y="11204"/>
                    <a:pt x="14602" y="11209"/>
                  </a:cubicBezTo>
                  <a:cubicBezTo>
                    <a:pt x="14582" y="11209"/>
                    <a:pt x="14569" y="11209"/>
                    <a:pt x="14556" y="11222"/>
                  </a:cubicBezTo>
                  <a:cubicBezTo>
                    <a:pt x="14537" y="11228"/>
                    <a:pt x="14524" y="11241"/>
                    <a:pt x="14524" y="11261"/>
                  </a:cubicBezTo>
                  <a:cubicBezTo>
                    <a:pt x="14517" y="11274"/>
                    <a:pt x="14524" y="11287"/>
                    <a:pt x="14537" y="11293"/>
                  </a:cubicBezTo>
                  <a:cubicBezTo>
                    <a:pt x="14546" y="11303"/>
                    <a:pt x="14556" y="11309"/>
                    <a:pt x="14565" y="11309"/>
                  </a:cubicBezTo>
                  <a:cubicBezTo>
                    <a:pt x="14569" y="11309"/>
                    <a:pt x="14572" y="11308"/>
                    <a:pt x="14576" y="11306"/>
                  </a:cubicBezTo>
                  <a:cubicBezTo>
                    <a:pt x="14589" y="11287"/>
                    <a:pt x="14608" y="11280"/>
                    <a:pt x="14641" y="11280"/>
                  </a:cubicBezTo>
                  <a:cubicBezTo>
                    <a:pt x="14643" y="11279"/>
                    <a:pt x="14645" y="11278"/>
                    <a:pt x="14648" y="11278"/>
                  </a:cubicBezTo>
                  <a:cubicBezTo>
                    <a:pt x="14654" y="11278"/>
                    <a:pt x="14662" y="11282"/>
                    <a:pt x="14667" y="11287"/>
                  </a:cubicBezTo>
                  <a:cubicBezTo>
                    <a:pt x="14673" y="11293"/>
                    <a:pt x="14680" y="11306"/>
                    <a:pt x="14673" y="11319"/>
                  </a:cubicBezTo>
                  <a:cubicBezTo>
                    <a:pt x="14667" y="11332"/>
                    <a:pt x="14654" y="11352"/>
                    <a:pt x="14634" y="11365"/>
                  </a:cubicBezTo>
                  <a:cubicBezTo>
                    <a:pt x="14615" y="11372"/>
                    <a:pt x="14595" y="11378"/>
                    <a:pt x="14569" y="11378"/>
                  </a:cubicBezTo>
                  <a:cubicBezTo>
                    <a:pt x="14558" y="11380"/>
                    <a:pt x="14548" y="11380"/>
                    <a:pt x="14539" y="11380"/>
                  </a:cubicBezTo>
                  <a:cubicBezTo>
                    <a:pt x="14509" y="11380"/>
                    <a:pt x="14486" y="11372"/>
                    <a:pt x="14472" y="11352"/>
                  </a:cubicBezTo>
                  <a:cubicBezTo>
                    <a:pt x="14459" y="11339"/>
                    <a:pt x="14452" y="11313"/>
                    <a:pt x="14452" y="11274"/>
                  </a:cubicBezTo>
                  <a:cubicBezTo>
                    <a:pt x="14446" y="11209"/>
                    <a:pt x="14452" y="11157"/>
                    <a:pt x="14478" y="11131"/>
                  </a:cubicBezTo>
                  <a:cubicBezTo>
                    <a:pt x="14498" y="11111"/>
                    <a:pt x="14517" y="11092"/>
                    <a:pt x="14550" y="11079"/>
                  </a:cubicBezTo>
                  <a:cubicBezTo>
                    <a:pt x="14569" y="11066"/>
                    <a:pt x="14589" y="11059"/>
                    <a:pt x="14608" y="11053"/>
                  </a:cubicBezTo>
                  <a:cubicBezTo>
                    <a:pt x="14634" y="11053"/>
                    <a:pt x="14660" y="11059"/>
                    <a:pt x="14686" y="11072"/>
                  </a:cubicBezTo>
                  <a:cubicBezTo>
                    <a:pt x="14758" y="11105"/>
                    <a:pt x="14797" y="11144"/>
                    <a:pt x="14810" y="11183"/>
                  </a:cubicBezTo>
                  <a:cubicBezTo>
                    <a:pt x="14816" y="11202"/>
                    <a:pt x="14823" y="11228"/>
                    <a:pt x="14829" y="11267"/>
                  </a:cubicBezTo>
                  <a:cubicBezTo>
                    <a:pt x="14836" y="11280"/>
                    <a:pt x="14849" y="11293"/>
                    <a:pt x="14862" y="11313"/>
                  </a:cubicBezTo>
                  <a:cubicBezTo>
                    <a:pt x="14875" y="11326"/>
                    <a:pt x="14881" y="11345"/>
                    <a:pt x="14875" y="11359"/>
                  </a:cubicBezTo>
                  <a:cubicBezTo>
                    <a:pt x="14875" y="11372"/>
                    <a:pt x="14868" y="11391"/>
                    <a:pt x="14842" y="11424"/>
                  </a:cubicBezTo>
                  <a:lnTo>
                    <a:pt x="14751" y="11560"/>
                  </a:lnTo>
                  <a:cubicBezTo>
                    <a:pt x="14732" y="11593"/>
                    <a:pt x="14680" y="11638"/>
                    <a:pt x="14602" y="11690"/>
                  </a:cubicBezTo>
                  <a:cubicBezTo>
                    <a:pt x="14550" y="11723"/>
                    <a:pt x="14504" y="11749"/>
                    <a:pt x="14472" y="11749"/>
                  </a:cubicBezTo>
                  <a:cubicBezTo>
                    <a:pt x="14465" y="11755"/>
                    <a:pt x="14459" y="11755"/>
                    <a:pt x="14452" y="11755"/>
                  </a:cubicBezTo>
                  <a:cubicBezTo>
                    <a:pt x="14420" y="11690"/>
                    <a:pt x="14367" y="11651"/>
                    <a:pt x="14309" y="11638"/>
                  </a:cubicBezTo>
                  <a:cubicBezTo>
                    <a:pt x="14296" y="11632"/>
                    <a:pt x="14270" y="11632"/>
                    <a:pt x="14244" y="11632"/>
                  </a:cubicBezTo>
                  <a:cubicBezTo>
                    <a:pt x="14192" y="11632"/>
                    <a:pt x="14140" y="11638"/>
                    <a:pt x="14088" y="11658"/>
                  </a:cubicBezTo>
                  <a:cubicBezTo>
                    <a:pt x="14055" y="11664"/>
                    <a:pt x="14029" y="11677"/>
                    <a:pt x="14016" y="11690"/>
                  </a:cubicBezTo>
                  <a:cubicBezTo>
                    <a:pt x="13984" y="11716"/>
                    <a:pt x="13971" y="11749"/>
                    <a:pt x="13971" y="11794"/>
                  </a:cubicBezTo>
                  <a:cubicBezTo>
                    <a:pt x="13971" y="11827"/>
                    <a:pt x="13977" y="11866"/>
                    <a:pt x="13997" y="11918"/>
                  </a:cubicBezTo>
                  <a:cubicBezTo>
                    <a:pt x="14003" y="11944"/>
                    <a:pt x="14016" y="11970"/>
                    <a:pt x="14036" y="11983"/>
                  </a:cubicBezTo>
                  <a:cubicBezTo>
                    <a:pt x="14042" y="11989"/>
                    <a:pt x="14062" y="11996"/>
                    <a:pt x="14081" y="12002"/>
                  </a:cubicBezTo>
                  <a:cubicBezTo>
                    <a:pt x="14127" y="12002"/>
                    <a:pt x="14159" y="11996"/>
                    <a:pt x="14185" y="11983"/>
                  </a:cubicBezTo>
                  <a:cubicBezTo>
                    <a:pt x="14218" y="11963"/>
                    <a:pt x="14237" y="11931"/>
                    <a:pt x="14244" y="11892"/>
                  </a:cubicBezTo>
                  <a:cubicBezTo>
                    <a:pt x="14244" y="11879"/>
                    <a:pt x="14237" y="11866"/>
                    <a:pt x="14224" y="11859"/>
                  </a:cubicBezTo>
                  <a:cubicBezTo>
                    <a:pt x="14217" y="11854"/>
                    <a:pt x="14211" y="11852"/>
                    <a:pt x="14207" y="11852"/>
                  </a:cubicBezTo>
                  <a:cubicBezTo>
                    <a:pt x="14200" y="11852"/>
                    <a:pt x="14196" y="11858"/>
                    <a:pt x="14192" y="11866"/>
                  </a:cubicBezTo>
                  <a:cubicBezTo>
                    <a:pt x="14185" y="11879"/>
                    <a:pt x="14185" y="11892"/>
                    <a:pt x="14185" y="11898"/>
                  </a:cubicBezTo>
                  <a:cubicBezTo>
                    <a:pt x="14179" y="11911"/>
                    <a:pt x="14166" y="11918"/>
                    <a:pt x="14146" y="11924"/>
                  </a:cubicBezTo>
                  <a:cubicBezTo>
                    <a:pt x="14136" y="11927"/>
                    <a:pt x="14125" y="11929"/>
                    <a:pt x="14115" y="11929"/>
                  </a:cubicBezTo>
                  <a:cubicBezTo>
                    <a:pt x="14101" y="11929"/>
                    <a:pt x="14089" y="11925"/>
                    <a:pt x="14081" y="11918"/>
                  </a:cubicBezTo>
                  <a:cubicBezTo>
                    <a:pt x="14075" y="11911"/>
                    <a:pt x="14068" y="11898"/>
                    <a:pt x="14068" y="11872"/>
                  </a:cubicBezTo>
                  <a:cubicBezTo>
                    <a:pt x="14062" y="11859"/>
                    <a:pt x="14055" y="11853"/>
                    <a:pt x="14055" y="11846"/>
                  </a:cubicBezTo>
                  <a:cubicBezTo>
                    <a:pt x="14049" y="11827"/>
                    <a:pt x="14042" y="11820"/>
                    <a:pt x="14049" y="11807"/>
                  </a:cubicBezTo>
                  <a:cubicBezTo>
                    <a:pt x="14049" y="11781"/>
                    <a:pt x="14068" y="11762"/>
                    <a:pt x="14107" y="11749"/>
                  </a:cubicBezTo>
                  <a:cubicBezTo>
                    <a:pt x="14172" y="11729"/>
                    <a:pt x="14224" y="11723"/>
                    <a:pt x="14276" y="11723"/>
                  </a:cubicBezTo>
                  <a:cubicBezTo>
                    <a:pt x="14283" y="11729"/>
                    <a:pt x="14302" y="11742"/>
                    <a:pt x="14328" y="11755"/>
                  </a:cubicBezTo>
                  <a:cubicBezTo>
                    <a:pt x="14354" y="11768"/>
                    <a:pt x="14374" y="11781"/>
                    <a:pt x="14381" y="11794"/>
                  </a:cubicBezTo>
                  <a:lnTo>
                    <a:pt x="14394" y="11846"/>
                  </a:lnTo>
                  <a:lnTo>
                    <a:pt x="14407" y="11879"/>
                  </a:lnTo>
                  <a:cubicBezTo>
                    <a:pt x="14413" y="11892"/>
                    <a:pt x="14413" y="11905"/>
                    <a:pt x="14413" y="11918"/>
                  </a:cubicBezTo>
                  <a:lnTo>
                    <a:pt x="14394" y="11950"/>
                  </a:lnTo>
                  <a:lnTo>
                    <a:pt x="14387" y="11989"/>
                  </a:lnTo>
                  <a:cubicBezTo>
                    <a:pt x="14381" y="12015"/>
                    <a:pt x="14374" y="12041"/>
                    <a:pt x="14348" y="12067"/>
                  </a:cubicBezTo>
                  <a:lnTo>
                    <a:pt x="14276" y="12204"/>
                  </a:lnTo>
                  <a:cubicBezTo>
                    <a:pt x="14257" y="12230"/>
                    <a:pt x="14250" y="12243"/>
                    <a:pt x="14244" y="12249"/>
                  </a:cubicBezTo>
                  <a:cubicBezTo>
                    <a:pt x="14231" y="12262"/>
                    <a:pt x="14211" y="12276"/>
                    <a:pt x="14192" y="12282"/>
                  </a:cubicBezTo>
                  <a:cubicBezTo>
                    <a:pt x="14127" y="12315"/>
                    <a:pt x="14075" y="12328"/>
                    <a:pt x="14036" y="12334"/>
                  </a:cubicBezTo>
                  <a:lnTo>
                    <a:pt x="13821" y="12315"/>
                  </a:lnTo>
                  <a:cubicBezTo>
                    <a:pt x="13795" y="12308"/>
                    <a:pt x="13776" y="12302"/>
                    <a:pt x="13769" y="12295"/>
                  </a:cubicBezTo>
                  <a:cubicBezTo>
                    <a:pt x="13756" y="12282"/>
                    <a:pt x="13750" y="12269"/>
                    <a:pt x="13743" y="12262"/>
                  </a:cubicBezTo>
                  <a:cubicBezTo>
                    <a:pt x="13732" y="12252"/>
                    <a:pt x="13722" y="12247"/>
                    <a:pt x="13709" y="12247"/>
                  </a:cubicBezTo>
                  <a:cubicBezTo>
                    <a:pt x="13698" y="12247"/>
                    <a:pt x="13686" y="12250"/>
                    <a:pt x="13672" y="12256"/>
                  </a:cubicBezTo>
                  <a:cubicBezTo>
                    <a:pt x="13659" y="12262"/>
                    <a:pt x="13646" y="12262"/>
                    <a:pt x="13639" y="12269"/>
                  </a:cubicBezTo>
                  <a:lnTo>
                    <a:pt x="13607" y="12243"/>
                  </a:lnTo>
                  <a:cubicBezTo>
                    <a:pt x="13509" y="12178"/>
                    <a:pt x="13405" y="12139"/>
                    <a:pt x="13288" y="12132"/>
                  </a:cubicBezTo>
                  <a:cubicBezTo>
                    <a:pt x="13273" y="12131"/>
                    <a:pt x="13258" y="12131"/>
                    <a:pt x="13243" y="12131"/>
                  </a:cubicBezTo>
                  <a:cubicBezTo>
                    <a:pt x="13050" y="12131"/>
                    <a:pt x="12857" y="12209"/>
                    <a:pt x="12670" y="12360"/>
                  </a:cubicBezTo>
                  <a:cubicBezTo>
                    <a:pt x="12566" y="12445"/>
                    <a:pt x="12475" y="12542"/>
                    <a:pt x="12397" y="12646"/>
                  </a:cubicBezTo>
                  <a:lnTo>
                    <a:pt x="12098" y="13134"/>
                  </a:lnTo>
                  <a:cubicBezTo>
                    <a:pt x="12000" y="13290"/>
                    <a:pt x="11935" y="13407"/>
                    <a:pt x="11909" y="13498"/>
                  </a:cubicBezTo>
                  <a:cubicBezTo>
                    <a:pt x="11877" y="13570"/>
                    <a:pt x="11857" y="13661"/>
                    <a:pt x="11831" y="13778"/>
                  </a:cubicBezTo>
                  <a:cubicBezTo>
                    <a:pt x="11805" y="13947"/>
                    <a:pt x="11799" y="14090"/>
                    <a:pt x="11805" y="14220"/>
                  </a:cubicBezTo>
                  <a:cubicBezTo>
                    <a:pt x="11812" y="14298"/>
                    <a:pt x="11825" y="14409"/>
                    <a:pt x="11838" y="14558"/>
                  </a:cubicBezTo>
                  <a:cubicBezTo>
                    <a:pt x="11844" y="14695"/>
                    <a:pt x="11818" y="14799"/>
                    <a:pt x="11766" y="14877"/>
                  </a:cubicBezTo>
                  <a:cubicBezTo>
                    <a:pt x="11734" y="14929"/>
                    <a:pt x="11695" y="14968"/>
                    <a:pt x="11649" y="14994"/>
                  </a:cubicBezTo>
                  <a:cubicBezTo>
                    <a:pt x="11600" y="15016"/>
                    <a:pt x="11556" y="15028"/>
                    <a:pt x="11513" y="15028"/>
                  </a:cubicBezTo>
                  <a:cubicBezTo>
                    <a:pt x="11504" y="15028"/>
                    <a:pt x="11495" y="15028"/>
                    <a:pt x="11486" y="15026"/>
                  </a:cubicBezTo>
                  <a:cubicBezTo>
                    <a:pt x="11421" y="15020"/>
                    <a:pt x="11376" y="14994"/>
                    <a:pt x="11350" y="14948"/>
                  </a:cubicBezTo>
                  <a:cubicBezTo>
                    <a:pt x="11350" y="14903"/>
                    <a:pt x="11343" y="14857"/>
                    <a:pt x="11343" y="14805"/>
                  </a:cubicBezTo>
                  <a:cubicBezTo>
                    <a:pt x="11298" y="14409"/>
                    <a:pt x="11272" y="14116"/>
                    <a:pt x="11265" y="13914"/>
                  </a:cubicBezTo>
                  <a:cubicBezTo>
                    <a:pt x="11259" y="13752"/>
                    <a:pt x="11246" y="13628"/>
                    <a:pt x="11233" y="13550"/>
                  </a:cubicBezTo>
                  <a:cubicBezTo>
                    <a:pt x="11220" y="13466"/>
                    <a:pt x="11187" y="13375"/>
                    <a:pt x="11148" y="13264"/>
                  </a:cubicBezTo>
                  <a:cubicBezTo>
                    <a:pt x="10986" y="12848"/>
                    <a:pt x="10719" y="12503"/>
                    <a:pt x="10348" y="12230"/>
                  </a:cubicBezTo>
                  <a:cubicBezTo>
                    <a:pt x="10394" y="12204"/>
                    <a:pt x="10439" y="12171"/>
                    <a:pt x="10498" y="12139"/>
                  </a:cubicBezTo>
                  <a:lnTo>
                    <a:pt x="10953" y="12646"/>
                  </a:lnTo>
                  <a:cubicBezTo>
                    <a:pt x="10979" y="12672"/>
                    <a:pt x="10999" y="12685"/>
                    <a:pt x="11018" y="12692"/>
                  </a:cubicBezTo>
                  <a:cubicBezTo>
                    <a:pt x="11025" y="12640"/>
                    <a:pt x="10992" y="12568"/>
                    <a:pt x="10927" y="12484"/>
                  </a:cubicBezTo>
                  <a:cubicBezTo>
                    <a:pt x="10830" y="12367"/>
                    <a:pt x="10758" y="12282"/>
                    <a:pt x="10712" y="12243"/>
                  </a:cubicBezTo>
                  <a:lnTo>
                    <a:pt x="10589" y="12126"/>
                  </a:lnTo>
                  <a:cubicBezTo>
                    <a:pt x="10576" y="12113"/>
                    <a:pt x="10569" y="12106"/>
                    <a:pt x="10563" y="12093"/>
                  </a:cubicBezTo>
                  <a:cubicBezTo>
                    <a:pt x="10569" y="12087"/>
                    <a:pt x="10582" y="12080"/>
                    <a:pt x="10595" y="12074"/>
                  </a:cubicBezTo>
                  <a:lnTo>
                    <a:pt x="10947" y="11833"/>
                  </a:lnTo>
                  <a:cubicBezTo>
                    <a:pt x="11135" y="11703"/>
                    <a:pt x="11324" y="11586"/>
                    <a:pt x="11512" y="11482"/>
                  </a:cubicBezTo>
                  <a:cubicBezTo>
                    <a:pt x="11519" y="11495"/>
                    <a:pt x="11525" y="11502"/>
                    <a:pt x="11532" y="11502"/>
                  </a:cubicBezTo>
                  <a:lnTo>
                    <a:pt x="11610" y="11547"/>
                  </a:lnTo>
                  <a:lnTo>
                    <a:pt x="11668" y="11593"/>
                  </a:lnTo>
                  <a:cubicBezTo>
                    <a:pt x="11675" y="11599"/>
                    <a:pt x="11681" y="11606"/>
                    <a:pt x="11695" y="11612"/>
                  </a:cubicBezTo>
                  <a:lnTo>
                    <a:pt x="11727" y="11612"/>
                  </a:lnTo>
                  <a:cubicBezTo>
                    <a:pt x="11734" y="11593"/>
                    <a:pt x="11734" y="11580"/>
                    <a:pt x="11721" y="11560"/>
                  </a:cubicBezTo>
                  <a:lnTo>
                    <a:pt x="11688" y="11515"/>
                  </a:lnTo>
                  <a:lnTo>
                    <a:pt x="11655" y="11489"/>
                  </a:lnTo>
                  <a:lnTo>
                    <a:pt x="11616" y="11469"/>
                  </a:lnTo>
                  <a:lnTo>
                    <a:pt x="11577" y="11443"/>
                  </a:lnTo>
                  <a:cubicBezTo>
                    <a:pt x="12501" y="10929"/>
                    <a:pt x="13405" y="10656"/>
                    <a:pt x="14283" y="10624"/>
                  </a:cubicBezTo>
                  <a:cubicBezTo>
                    <a:pt x="14325" y="10621"/>
                    <a:pt x="14365" y="10620"/>
                    <a:pt x="14404" y="10620"/>
                  </a:cubicBezTo>
                  <a:close/>
                  <a:moveTo>
                    <a:pt x="2134" y="15228"/>
                  </a:moveTo>
                  <a:lnTo>
                    <a:pt x="2141" y="15241"/>
                  </a:lnTo>
                  <a:lnTo>
                    <a:pt x="2154" y="15267"/>
                  </a:lnTo>
                  <a:lnTo>
                    <a:pt x="2180" y="15306"/>
                  </a:lnTo>
                  <a:cubicBezTo>
                    <a:pt x="2199" y="15326"/>
                    <a:pt x="2225" y="15339"/>
                    <a:pt x="2251" y="15358"/>
                  </a:cubicBezTo>
                  <a:lnTo>
                    <a:pt x="2245" y="15391"/>
                  </a:lnTo>
                  <a:cubicBezTo>
                    <a:pt x="2245" y="15410"/>
                    <a:pt x="2238" y="15430"/>
                    <a:pt x="2219" y="15456"/>
                  </a:cubicBezTo>
                  <a:cubicBezTo>
                    <a:pt x="2193" y="15508"/>
                    <a:pt x="2167" y="15540"/>
                    <a:pt x="2141" y="15553"/>
                  </a:cubicBezTo>
                  <a:lnTo>
                    <a:pt x="2095" y="15573"/>
                  </a:lnTo>
                  <a:lnTo>
                    <a:pt x="2037" y="15579"/>
                  </a:lnTo>
                  <a:cubicBezTo>
                    <a:pt x="2004" y="15579"/>
                    <a:pt x="1978" y="15573"/>
                    <a:pt x="1965" y="15553"/>
                  </a:cubicBezTo>
                  <a:lnTo>
                    <a:pt x="1946" y="15527"/>
                  </a:lnTo>
                  <a:cubicBezTo>
                    <a:pt x="1978" y="15462"/>
                    <a:pt x="2017" y="15391"/>
                    <a:pt x="2063" y="15326"/>
                  </a:cubicBezTo>
                  <a:cubicBezTo>
                    <a:pt x="2076" y="15306"/>
                    <a:pt x="2102" y="15274"/>
                    <a:pt x="2134" y="15228"/>
                  </a:cubicBezTo>
                  <a:close/>
                  <a:moveTo>
                    <a:pt x="6127" y="15306"/>
                  </a:moveTo>
                  <a:cubicBezTo>
                    <a:pt x="6147" y="15358"/>
                    <a:pt x="6179" y="15397"/>
                    <a:pt x="6225" y="15423"/>
                  </a:cubicBezTo>
                  <a:cubicBezTo>
                    <a:pt x="6260" y="15439"/>
                    <a:pt x="6296" y="15448"/>
                    <a:pt x="6334" y="15448"/>
                  </a:cubicBezTo>
                  <a:cubicBezTo>
                    <a:pt x="6359" y="15448"/>
                    <a:pt x="6385" y="15444"/>
                    <a:pt x="6414" y="15436"/>
                  </a:cubicBezTo>
                  <a:lnTo>
                    <a:pt x="6414" y="15436"/>
                  </a:lnTo>
                  <a:cubicBezTo>
                    <a:pt x="6407" y="15443"/>
                    <a:pt x="6401" y="15456"/>
                    <a:pt x="6394" y="15469"/>
                  </a:cubicBezTo>
                  <a:cubicBezTo>
                    <a:pt x="6368" y="15508"/>
                    <a:pt x="6349" y="15540"/>
                    <a:pt x="6329" y="15566"/>
                  </a:cubicBezTo>
                  <a:cubicBezTo>
                    <a:pt x="6296" y="15593"/>
                    <a:pt x="6268" y="15607"/>
                    <a:pt x="6237" y="15607"/>
                  </a:cubicBezTo>
                  <a:cubicBezTo>
                    <a:pt x="6231" y="15607"/>
                    <a:pt x="6225" y="15606"/>
                    <a:pt x="6218" y="15605"/>
                  </a:cubicBezTo>
                  <a:cubicBezTo>
                    <a:pt x="6166" y="15605"/>
                    <a:pt x="6134" y="15573"/>
                    <a:pt x="6108" y="15514"/>
                  </a:cubicBezTo>
                  <a:cubicBezTo>
                    <a:pt x="6095" y="15469"/>
                    <a:pt x="6095" y="15423"/>
                    <a:pt x="6108" y="15365"/>
                  </a:cubicBezTo>
                  <a:cubicBezTo>
                    <a:pt x="6114" y="15345"/>
                    <a:pt x="6114" y="15326"/>
                    <a:pt x="6114" y="15313"/>
                  </a:cubicBezTo>
                  <a:lnTo>
                    <a:pt x="6127" y="15306"/>
                  </a:lnTo>
                  <a:close/>
                  <a:moveTo>
                    <a:pt x="2505" y="15287"/>
                  </a:moveTo>
                  <a:cubicBezTo>
                    <a:pt x="2511" y="15293"/>
                    <a:pt x="2524" y="15306"/>
                    <a:pt x="2531" y="15326"/>
                  </a:cubicBezTo>
                  <a:cubicBezTo>
                    <a:pt x="2537" y="15339"/>
                    <a:pt x="2563" y="15358"/>
                    <a:pt x="2596" y="15391"/>
                  </a:cubicBezTo>
                  <a:cubicBezTo>
                    <a:pt x="2589" y="15417"/>
                    <a:pt x="2589" y="15436"/>
                    <a:pt x="2583" y="15456"/>
                  </a:cubicBezTo>
                  <a:cubicBezTo>
                    <a:pt x="2576" y="15469"/>
                    <a:pt x="2570" y="15488"/>
                    <a:pt x="2570" y="15514"/>
                  </a:cubicBezTo>
                  <a:lnTo>
                    <a:pt x="2550" y="15599"/>
                  </a:lnTo>
                  <a:lnTo>
                    <a:pt x="2550" y="15612"/>
                  </a:lnTo>
                  <a:lnTo>
                    <a:pt x="2518" y="15612"/>
                  </a:lnTo>
                  <a:cubicBezTo>
                    <a:pt x="2466" y="15612"/>
                    <a:pt x="2420" y="15592"/>
                    <a:pt x="2381" y="15553"/>
                  </a:cubicBezTo>
                  <a:cubicBezTo>
                    <a:pt x="2362" y="15534"/>
                    <a:pt x="2355" y="15521"/>
                    <a:pt x="2349" y="15514"/>
                  </a:cubicBezTo>
                  <a:cubicBezTo>
                    <a:pt x="2336" y="15488"/>
                    <a:pt x="2329" y="15469"/>
                    <a:pt x="2336" y="15443"/>
                  </a:cubicBezTo>
                  <a:lnTo>
                    <a:pt x="2342" y="15391"/>
                  </a:lnTo>
                  <a:lnTo>
                    <a:pt x="2342" y="15378"/>
                  </a:lnTo>
                  <a:lnTo>
                    <a:pt x="2355" y="15378"/>
                  </a:lnTo>
                  <a:cubicBezTo>
                    <a:pt x="2420" y="15371"/>
                    <a:pt x="2472" y="15339"/>
                    <a:pt x="2505" y="15287"/>
                  </a:cubicBezTo>
                  <a:close/>
                  <a:moveTo>
                    <a:pt x="8157" y="12711"/>
                  </a:moveTo>
                  <a:lnTo>
                    <a:pt x="8404" y="12893"/>
                  </a:lnTo>
                  <a:cubicBezTo>
                    <a:pt x="8631" y="13056"/>
                    <a:pt x="8794" y="13192"/>
                    <a:pt x="8885" y="13297"/>
                  </a:cubicBezTo>
                  <a:cubicBezTo>
                    <a:pt x="8943" y="13362"/>
                    <a:pt x="9041" y="13485"/>
                    <a:pt x="9171" y="13680"/>
                  </a:cubicBezTo>
                  <a:lnTo>
                    <a:pt x="9529" y="14214"/>
                  </a:lnTo>
                  <a:cubicBezTo>
                    <a:pt x="9678" y="14441"/>
                    <a:pt x="9789" y="14617"/>
                    <a:pt x="9854" y="14740"/>
                  </a:cubicBezTo>
                  <a:cubicBezTo>
                    <a:pt x="9991" y="15013"/>
                    <a:pt x="10088" y="15306"/>
                    <a:pt x="10134" y="15618"/>
                  </a:cubicBezTo>
                  <a:cubicBezTo>
                    <a:pt x="10134" y="15625"/>
                    <a:pt x="10140" y="15631"/>
                    <a:pt x="10140" y="15638"/>
                  </a:cubicBezTo>
                  <a:cubicBezTo>
                    <a:pt x="10082" y="15638"/>
                    <a:pt x="10030" y="15638"/>
                    <a:pt x="9971" y="15631"/>
                  </a:cubicBezTo>
                  <a:cubicBezTo>
                    <a:pt x="9548" y="15618"/>
                    <a:pt x="9223" y="15560"/>
                    <a:pt x="9009" y="15462"/>
                  </a:cubicBezTo>
                  <a:cubicBezTo>
                    <a:pt x="8950" y="15436"/>
                    <a:pt x="8911" y="15410"/>
                    <a:pt x="8898" y="15384"/>
                  </a:cubicBezTo>
                  <a:cubicBezTo>
                    <a:pt x="8885" y="15365"/>
                    <a:pt x="8878" y="15345"/>
                    <a:pt x="8872" y="15313"/>
                  </a:cubicBezTo>
                  <a:cubicBezTo>
                    <a:pt x="8859" y="15267"/>
                    <a:pt x="8852" y="15248"/>
                    <a:pt x="8852" y="15235"/>
                  </a:cubicBezTo>
                  <a:cubicBezTo>
                    <a:pt x="8826" y="15170"/>
                    <a:pt x="8774" y="15118"/>
                    <a:pt x="8690" y="15085"/>
                  </a:cubicBezTo>
                  <a:cubicBezTo>
                    <a:pt x="8651" y="15072"/>
                    <a:pt x="8573" y="15059"/>
                    <a:pt x="8462" y="15046"/>
                  </a:cubicBezTo>
                  <a:cubicBezTo>
                    <a:pt x="8300" y="15026"/>
                    <a:pt x="8111" y="14987"/>
                    <a:pt x="7896" y="14929"/>
                  </a:cubicBezTo>
                  <a:cubicBezTo>
                    <a:pt x="7909" y="14896"/>
                    <a:pt x="7916" y="14857"/>
                    <a:pt x="7922" y="14805"/>
                  </a:cubicBezTo>
                  <a:lnTo>
                    <a:pt x="7942" y="14630"/>
                  </a:lnTo>
                  <a:cubicBezTo>
                    <a:pt x="7961" y="14467"/>
                    <a:pt x="7961" y="14311"/>
                    <a:pt x="7961" y="14168"/>
                  </a:cubicBezTo>
                  <a:cubicBezTo>
                    <a:pt x="7961" y="14083"/>
                    <a:pt x="7955" y="14005"/>
                    <a:pt x="7942" y="13947"/>
                  </a:cubicBezTo>
                  <a:cubicBezTo>
                    <a:pt x="7929" y="13875"/>
                    <a:pt x="7916" y="13817"/>
                    <a:pt x="7909" y="13778"/>
                  </a:cubicBezTo>
                  <a:cubicBezTo>
                    <a:pt x="7909" y="13706"/>
                    <a:pt x="7903" y="13648"/>
                    <a:pt x="7903" y="13615"/>
                  </a:cubicBezTo>
                  <a:cubicBezTo>
                    <a:pt x="7896" y="13589"/>
                    <a:pt x="7890" y="13550"/>
                    <a:pt x="7877" y="13498"/>
                  </a:cubicBezTo>
                  <a:lnTo>
                    <a:pt x="7818" y="13277"/>
                  </a:lnTo>
                  <a:cubicBezTo>
                    <a:pt x="7805" y="13219"/>
                    <a:pt x="7792" y="13173"/>
                    <a:pt x="7773" y="13127"/>
                  </a:cubicBezTo>
                  <a:lnTo>
                    <a:pt x="7591" y="12789"/>
                  </a:lnTo>
                  <a:cubicBezTo>
                    <a:pt x="7779" y="12763"/>
                    <a:pt x="7961" y="12737"/>
                    <a:pt x="8157" y="12711"/>
                  </a:cubicBezTo>
                  <a:close/>
                  <a:moveTo>
                    <a:pt x="4215" y="15144"/>
                  </a:moveTo>
                  <a:lnTo>
                    <a:pt x="4209" y="15534"/>
                  </a:lnTo>
                  <a:lnTo>
                    <a:pt x="4209" y="15612"/>
                  </a:lnTo>
                  <a:cubicBezTo>
                    <a:pt x="4202" y="15618"/>
                    <a:pt x="4196" y="15618"/>
                    <a:pt x="4196" y="15625"/>
                  </a:cubicBezTo>
                  <a:lnTo>
                    <a:pt x="4163" y="15638"/>
                  </a:lnTo>
                  <a:lnTo>
                    <a:pt x="4066" y="15657"/>
                  </a:lnTo>
                  <a:cubicBezTo>
                    <a:pt x="4040" y="15657"/>
                    <a:pt x="4020" y="15657"/>
                    <a:pt x="4007" y="15651"/>
                  </a:cubicBezTo>
                  <a:cubicBezTo>
                    <a:pt x="4007" y="15644"/>
                    <a:pt x="4001" y="15644"/>
                    <a:pt x="4001" y="15644"/>
                  </a:cubicBezTo>
                  <a:cubicBezTo>
                    <a:pt x="4020" y="15592"/>
                    <a:pt x="4046" y="15527"/>
                    <a:pt x="4072" y="15456"/>
                  </a:cubicBezTo>
                  <a:cubicBezTo>
                    <a:pt x="4124" y="15345"/>
                    <a:pt x="4163" y="15261"/>
                    <a:pt x="4189" y="15202"/>
                  </a:cubicBezTo>
                  <a:cubicBezTo>
                    <a:pt x="4196" y="15183"/>
                    <a:pt x="4202" y="15163"/>
                    <a:pt x="4215" y="15144"/>
                  </a:cubicBezTo>
                  <a:close/>
                  <a:moveTo>
                    <a:pt x="8553" y="12653"/>
                  </a:moveTo>
                  <a:lnTo>
                    <a:pt x="9009" y="13095"/>
                  </a:lnTo>
                  <a:cubicBezTo>
                    <a:pt x="9171" y="13258"/>
                    <a:pt x="9295" y="13381"/>
                    <a:pt x="9366" y="13472"/>
                  </a:cubicBezTo>
                  <a:cubicBezTo>
                    <a:pt x="9483" y="13615"/>
                    <a:pt x="9633" y="13849"/>
                    <a:pt x="9802" y="14162"/>
                  </a:cubicBezTo>
                  <a:cubicBezTo>
                    <a:pt x="9952" y="14428"/>
                    <a:pt x="10062" y="14643"/>
                    <a:pt x="10140" y="14805"/>
                  </a:cubicBezTo>
                  <a:cubicBezTo>
                    <a:pt x="10251" y="15046"/>
                    <a:pt x="10335" y="15267"/>
                    <a:pt x="10394" y="15475"/>
                  </a:cubicBezTo>
                  <a:cubicBezTo>
                    <a:pt x="10413" y="15553"/>
                    <a:pt x="10433" y="15599"/>
                    <a:pt x="10446" y="15631"/>
                  </a:cubicBezTo>
                  <a:cubicBezTo>
                    <a:pt x="10452" y="15638"/>
                    <a:pt x="10459" y="15651"/>
                    <a:pt x="10465" y="15657"/>
                  </a:cubicBezTo>
                  <a:cubicBezTo>
                    <a:pt x="10413" y="15657"/>
                    <a:pt x="10348" y="15651"/>
                    <a:pt x="10290" y="15651"/>
                  </a:cubicBezTo>
                  <a:cubicBezTo>
                    <a:pt x="10290" y="15638"/>
                    <a:pt x="10283" y="15631"/>
                    <a:pt x="10283" y="15618"/>
                  </a:cubicBezTo>
                  <a:cubicBezTo>
                    <a:pt x="10238" y="15352"/>
                    <a:pt x="10166" y="15105"/>
                    <a:pt x="10062" y="14870"/>
                  </a:cubicBezTo>
                  <a:cubicBezTo>
                    <a:pt x="9997" y="14727"/>
                    <a:pt x="9919" y="14571"/>
                    <a:pt x="9815" y="14402"/>
                  </a:cubicBezTo>
                  <a:cubicBezTo>
                    <a:pt x="9756" y="14311"/>
                    <a:pt x="9659" y="14162"/>
                    <a:pt x="9522" y="13953"/>
                  </a:cubicBezTo>
                  <a:lnTo>
                    <a:pt x="9223" y="13518"/>
                  </a:lnTo>
                  <a:cubicBezTo>
                    <a:pt x="9132" y="13388"/>
                    <a:pt x="9067" y="13297"/>
                    <a:pt x="9028" y="13251"/>
                  </a:cubicBezTo>
                  <a:cubicBezTo>
                    <a:pt x="8930" y="13147"/>
                    <a:pt x="8807" y="13036"/>
                    <a:pt x="8644" y="12919"/>
                  </a:cubicBezTo>
                  <a:cubicBezTo>
                    <a:pt x="8508" y="12822"/>
                    <a:pt x="8397" y="12750"/>
                    <a:pt x="8313" y="12692"/>
                  </a:cubicBezTo>
                  <a:cubicBezTo>
                    <a:pt x="8391" y="12679"/>
                    <a:pt x="8475" y="12666"/>
                    <a:pt x="8553" y="12653"/>
                  </a:cubicBezTo>
                  <a:close/>
                  <a:moveTo>
                    <a:pt x="8742" y="12620"/>
                  </a:moveTo>
                  <a:cubicBezTo>
                    <a:pt x="8943" y="12750"/>
                    <a:pt x="9145" y="12945"/>
                    <a:pt x="9353" y="13192"/>
                  </a:cubicBezTo>
                  <a:cubicBezTo>
                    <a:pt x="9965" y="13914"/>
                    <a:pt x="10387" y="14740"/>
                    <a:pt x="10621" y="15664"/>
                  </a:cubicBezTo>
                  <a:cubicBezTo>
                    <a:pt x="10621" y="15670"/>
                    <a:pt x="10621" y="15670"/>
                    <a:pt x="10628" y="15677"/>
                  </a:cubicBezTo>
                  <a:cubicBezTo>
                    <a:pt x="10595" y="15670"/>
                    <a:pt x="10563" y="15670"/>
                    <a:pt x="10530" y="15664"/>
                  </a:cubicBezTo>
                  <a:cubicBezTo>
                    <a:pt x="10452" y="15391"/>
                    <a:pt x="10355" y="15118"/>
                    <a:pt x="10244" y="14864"/>
                  </a:cubicBezTo>
                  <a:cubicBezTo>
                    <a:pt x="10199" y="14760"/>
                    <a:pt x="10160" y="14669"/>
                    <a:pt x="10114" y="14591"/>
                  </a:cubicBezTo>
                  <a:cubicBezTo>
                    <a:pt x="10036" y="14454"/>
                    <a:pt x="9978" y="14350"/>
                    <a:pt x="9939" y="14279"/>
                  </a:cubicBezTo>
                  <a:cubicBezTo>
                    <a:pt x="9834" y="14064"/>
                    <a:pt x="9750" y="13901"/>
                    <a:pt x="9685" y="13804"/>
                  </a:cubicBezTo>
                  <a:cubicBezTo>
                    <a:pt x="9561" y="13596"/>
                    <a:pt x="9392" y="13381"/>
                    <a:pt x="9165" y="13153"/>
                  </a:cubicBezTo>
                  <a:cubicBezTo>
                    <a:pt x="9035" y="13017"/>
                    <a:pt x="8852" y="12848"/>
                    <a:pt x="8618" y="12640"/>
                  </a:cubicBezTo>
                  <a:cubicBezTo>
                    <a:pt x="8664" y="12633"/>
                    <a:pt x="8703" y="12627"/>
                    <a:pt x="8742" y="12620"/>
                  </a:cubicBezTo>
                  <a:close/>
                  <a:moveTo>
                    <a:pt x="12976" y="14987"/>
                  </a:moveTo>
                  <a:cubicBezTo>
                    <a:pt x="13093" y="15020"/>
                    <a:pt x="13223" y="15039"/>
                    <a:pt x="13359" y="15046"/>
                  </a:cubicBezTo>
                  <a:cubicBezTo>
                    <a:pt x="13476" y="15059"/>
                    <a:pt x="13633" y="15059"/>
                    <a:pt x="13841" y="15059"/>
                  </a:cubicBezTo>
                  <a:cubicBezTo>
                    <a:pt x="13990" y="15053"/>
                    <a:pt x="14101" y="15046"/>
                    <a:pt x="14179" y="15033"/>
                  </a:cubicBezTo>
                  <a:lnTo>
                    <a:pt x="14283" y="15013"/>
                  </a:lnTo>
                  <a:cubicBezTo>
                    <a:pt x="14302" y="15013"/>
                    <a:pt x="14322" y="15013"/>
                    <a:pt x="14341" y="15007"/>
                  </a:cubicBezTo>
                  <a:lnTo>
                    <a:pt x="14341" y="15007"/>
                  </a:lnTo>
                  <a:cubicBezTo>
                    <a:pt x="14198" y="15215"/>
                    <a:pt x="14042" y="15410"/>
                    <a:pt x="13873" y="15599"/>
                  </a:cubicBezTo>
                  <a:cubicBezTo>
                    <a:pt x="13847" y="15631"/>
                    <a:pt x="13821" y="15657"/>
                    <a:pt x="13795" y="15683"/>
                  </a:cubicBezTo>
                  <a:cubicBezTo>
                    <a:pt x="13791" y="15681"/>
                    <a:pt x="13787" y="15681"/>
                    <a:pt x="13782" y="15681"/>
                  </a:cubicBezTo>
                  <a:cubicBezTo>
                    <a:pt x="13770" y="15681"/>
                    <a:pt x="13755" y="15685"/>
                    <a:pt x="13737" y="15690"/>
                  </a:cubicBezTo>
                  <a:cubicBezTo>
                    <a:pt x="13702" y="15704"/>
                    <a:pt x="13650" y="15712"/>
                    <a:pt x="13582" y="15712"/>
                  </a:cubicBezTo>
                  <a:cubicBezTo>
                    <a:pt x="13559" y="15712"/>
                    <a:pt x="13535" y="15711"/>
                    <a:pt x="13509" y="15709"/>
                  </a:cubicBezTo>
                  <a:lnTo>
                    <a:pt x="13164" y="15683"/>
                  </a:lnTo>
                  <a:cubicBezTo>
                    <a:pt x="13119" y="15677"/>
                    <a:pt x="13093" y="15670"/>
                    <a:pt x="13073" y="15664"/>
                  </a:cubicBezTo>
                  <a:lnTo>
                    <a:pt x="12995" y="15638"/>
                  </a:lnTo>
                  <a:lnTo>
                    <a:pt x="12898" y="15631"/>
                  </a:lnTo>
                  <a:cubicBezTo>
                    <a:pt x="12872" y="15625"/>
                    <a:pt x="12813" y="15618"/>
                    <a:pt x="12729" y="15592"/>
                  </a:cubicBezTo>
                  <a:lnTo>
                    <a:pt x="12423" y="15514"/>
                  </a:lnTo>
                  <a:cubicBezTo>
                    <a:pt x="12377" y="15508"/>
                    <a:pt x="12338" y="15495"/>
                    <a:pt x="12312" y="15475"/>
                  </a:cubicBezTo>
                  <a:cubicBezTo>
                    <a:pt x="12286" y="15462"/>
                    <a:pt x="12267" y="15443"/>
                    <a:pt x="12260" y="15423"/>
                  </a:cubicBezTo>
                  <a:cubicBezTo>
                    <a:pt x="12371" y="15371"/>
                    <a:pt x="12488" y="15313"/>
                    <a:pt x="12599" y="15248"/>
                  </a:cubicBezTo>
                  <a:cubicBezTo>
                    <a:pt x="12729" y="15170"/>
                    <a:pt x="12859" y="15085"/>
                    <a:pt x="12976" y="14987"/>
                  </a:cubicBezTo>
                  <a:close/>
                  <a:moveTo>
                    <a:pt x="6622" y="15287"/>
                  </a:moveTo>
                  <a:cubicBezTo>
                    <a:pt x="6641" y="15313"/>
                    <a:pt x="6667" y="15339"/>
                    <a:pt x="6700" y="15365"/>
                  </a:cubicBezTo>
                  <a:cubicBezTo>
                    <a:pt x="6635" y="15417"/>
                    <a:pt x="6583" y="15469"/>
                    <a:pt x="6537" y="15514"/>
                  </a:cubicBezTo>
                  <a:cubicBezTo>
                    <a:pt x="6524" y="15527"/>
                    <a:pt x="6524" y="15534"/>
                    <a:pt x="6531" y="15547"/>
                  </a:cubicBezTo>
                  <a:lnTo>
                    <a:pt x="6550" y="15547"/>
                  </a:lnTo>
                  <a:lnTo>
                    <a:pt x="6609" y="15495"/>
                  </a:lnTo>
                  <a:cubicBezTo>
                    <a:pt x="6654" y="15456"/>
                    <a:pt x="6700" y="15417"/>
                    <a:pt x="6739" y="15391"/>
                  </a:cubicBezTo>
                  <a:cubicBezTo>
                    <a:pt x="6782" y="15407"/>
                    <a:pt x="6820" y="15418"/>
                    <a:pt x="6861" y="15418"/>
                  </a:cubicBezTo>
                  <a:cubicBezTo>
                    <a:pt x="6870" y="15418"/>
                    <a:pt x="6879" y="15418"/>
                    <a:pt x="6888" y="15417"/>
                  </a:cubicBezTo>
                  <a:cubicBezTo>
                    <a:pt x="6914" y="15417"/>
                    <a:pt x="6940" y="15417"/>
                    <a:pt x="6966" y="15404"/>
                  </a:cubicBezTo>
                  <a:lnTo>
                    <a:pt x="6966" y="15404"/>
                  </a:lnTo>
                  <a:cubicBezTo>
                    <a:pt x="6960" y="15417"/>
                    <a:pt x="6953" y="15423"/>
                    <a:pt x="6947" y="15430"/>
                  </a:cubicBezTo>
                  <a:cubicBezTo>
                    <a:pt x="6882" y="15514"/>
                    <a:pt x="6810" y="15612"/>
                    <a:pt x="6719" y="15722"/>
                  </a:cubicBezTo>
                  <a:cubicBezTo>
                    <a:pt x="6706" y="15709"/>
                    <a:pt x="6700" y="15703"/>
                    <a:pt x="6680" y="15696"/>
                  </a:cubicBezTo>
                  <a:cubicBezTo>
                    <a:pt x="6661" y="15690"/>
                    <a:pt x="6641" y="15683"/>
                    <a:pt x="6628" y="15683"/>
                  </a:cubicBezTo>
                  <a:cubicBezTo>
                    <a:pt x="6596" y="15670"/>
                    <a:pt x="6570" y="15651"/>
                    <a:pt x="6550" y="15618"/>
                  </a:cubicBezTo>
                  <a:cubicBezTo>
                    <a:pt x="6531" y="15592"/>
                    <a:pt x="6518" y="15560"/>
                    <a:pt x="6518" y="15521"/>
                  </a:cubicBezTo>
                  <a:cubicBezTo>
                    <a:pt x="6524" y="15488"/>
                    <a:pt x="6524" y="15469"/>
                    <a:pt x="6524" y="15449"/>
                  </a:cubicBezTo>
                  <a:cubicBezTo>
                    <a:pt x="6518" y="15423"/>
                    <a:pt x="6505" y="15404"/>
                    <a:pt x="6492" y="15397"/>
                  </a:cubicBezTo>
                  <a:cubicBezTo>
                    <a:pt x="6531" y="15371"/>
                    <a:pt x="6576" y="15332"/>
                    <a:pt x="6622" y="15287"/>
                  </a:cubicBezTo>
                  <a:close/>
                  <a:moveTo>
                    <a:pt x="10719" y="14487"/>
                  </a:moveTo>
                  <a:lnTo>
                    <a:pt x="10719" y="14487"/>
                  </a:lnTo>
                  <a:cubicBezTo>
                    <a:pt x="10745" y="14519"/>
                    <a:pt x="10764" y="14545"/>
                    <a:pt x="10777" y="14571"/>
                  </a:cubicBezTo>
                  <a:cubicBezTo>
                    <a:pt x="10792" y="14595"/>
                    <a:pt x="10810" y="14609"/>
                    <a:pt x="10826" y="14609"/>
                  </a:cubicBezTo>
                  <a:cubicBezTo>
                    <a:pt x="10832" y="14609"/>
                    <a:pt x="10837" y="14607"/>
                    <a:pt x="10843" y="14604"/>
                  </a:cubicBezTo>
                  <a:cubicBezTo>
                    <a:pt x="10856" y="14597"/>
                    <a:pt x="10856" y="14578"/>
                    <a:pt x="10849" y="14552"/>
                  </a:cubicBezTo>
                  <a:lnTo>
                    <a:pt x="10849" y="14513"/>
                  </a:lnTo>
                  <a:cubicBezTo>
                    <a:pt x="10849" y="14519"/>
                    <a:pt x="10856" y="14526"/>
                    <a:pt x="10862" y="14539"/>
                  </a:cubicBezTo>
                  <a:cubicBezTo>
                    <a:pt x="10875" y="14558"/>
                    <a:pt x="10895" y="14591"/>
                    <a:pt x="10921" y="14630"/>
                  </a:cubicBezTo>
                  <a:cubicBezTo>
                    <a:pt x="10953" y="14682"/>
                    <a:pt x="10979" y="14760"/>
                    <a:pt x="11018" y="14864"/>
                  </a:cubicBezTo>
                  <a:cubicBezTo>
                    <a:pt x="11029" y="14891"/>
                    <a:pt x="11044" y="14905"/>
                    <a:pt x="11060" y="14905"/>
                  </a:cubicBezTo>
                  <a:cubicBezTo>
                    <a:pt x="11064" y="14905"/>
                    <a:pt x="11067" y="14904"/>
                    <a:pt x="11070" y="14903"/>
                  </a:cubicBezTo>
                  <a:cubicBezTo>
                    <a:pt x="11070" y="14896"/>
                    <a:pt x="11077" y="14890"/>
                    <a:pt x="11083" y="14877"/>
                  </a:cubicBezTo>
                  <a:lnTo>
                    <a:pt x="11116" y="14818"/>
                  </a:lnTo>
                  <a:cubicBezTo>
                    <a:pt x="11122" y="14929"/>
                    <a:pt x="11122" y="15046"/>
                    <a:pt x="11122" y="15163"/>
                  </a:cubicBezTo>
                  <a:cubicBezTo>
                    <a:pt x="11122" y="15326"/>
                    <a:pt x="11103" y="15449"/>
                    <a:pt x="11070" y="15527"/>
                  </a:cubicBezTo>
                  <a:cubicBezTo>
                    <a:pt x="11057" y="15566"/>
                    <a:pt x="11051" y="15592"/>
                    <a:pt x="11044" y="15612"/>
                  </a:cubicBezTo>
                  <a:cubicBezTo>
                    <a:pt x="11018" y="15651"/>
                    <a:pt x="10986" y="15690"/>
                    <a:pt x="10960" y="15735"/>
                  </a:cubicBezTo>
                  <a:cubicBezTo>
                    <a:pt x="10901" y="15716"/>
                    <a:pt x="10830" y="15703"/>
                    <a:pt x="10738" y="15690"/>
                  </a:cubicBezTo>
                  <a:lnTo>
                    <a:pt x="10608" y="15313"/>
                  </a:lnTo>
                  <a:lnTo>
                    <a:pt x="10777" y="15306"/>
                  </a:lnTo>
                  <a:cubicBezTo>
                    <a:pt x="10804" y="15306"/>
                    <a:pt x="10817" y="15300"/>
                    <a:pt x="10830" y="15287"/>
                  </a:cubicBezTo>
                  <a:cubicBezTo>
                    <a:pt x="10843" y="15274"/>
                    <a:pt x="10843" y="15248"/>
                    <a:pt x="10823" y="15209"/>
                  </a:cubicBezTo>
                  <a:lnTo>
                    <a:pt x="10712" y="15013"/>
                  </a:lnTo>
                  <a:cubicBezTo>
                    <a:pt x="10699" y="14994"/>
                    <a:pt x="10693" y="14987"/>
                    <a:pt x="10693" y="14974"/>
                  </a:cubicBezTo>
                  <a:cubicBezTo>
                    <a:pt x="10719" y="14974"/>
                    <a:pt x="10758" y="14987"/>
                    <a:pt x="10797" y="15026"/>
                  </a:cubicBezTo>
                  <a:cubicBezTo>
                    <a:pt x="10843" y="15059"/>
                    <a:pt x="10875" y="15079"/>
                    <a:pt x="10901" y="15085"/>
                  </a:cubicBezTo>
                  <a:cubicBezTo>
                    <a:pt x="10921" y="15072"/>
                    <a:pt x="10921" y="15053"/>
                    <a:pt x="10908" y="15020"/>
                  </a:cubicBezTo>
                  <a:lnTo>
                    <a:pt x="10751" y="14571"/>
                  </a:lnTo>
                  <a:lnTo>
                    <a:pt x="10725" y="14519"/>
                  </a:lnTo>
                  <a:cubicBezTo>
                    <a:pt x="10725" y="14506"/>
                    <a:pt x="10719" y="14493"/>
                    <a:pt x="10719" y="14487"/>
                  </a:cubicBezTo>
                  <a:close/>
                  <a:moveTo>
                    <a:pt x="5132" y="15514"/>
                  </a:moveTo>
                  <a:cubicBezTo>
                    <a:pt x="5145" y="15527"/>
                    <a:pt x="5158" y="15540"/>
                    <a:pt x="5178" y="15547"/>
                  </a:cubicBezTo>
                  <a:cubicBezTo>
                    <a:pt x="5218" y="15569"/>
                    <a:pt x="5258" y="15579"/>
                    <a:pt x="5302" y="15579"/>
                  </a:cubicBezTo>
                  <a:cubicBezTo>
                    <a:pt x="5322" y="15579"/>
                    <a:pt x="5344" y="15577"/>
                    <a:pt x="5366" y="15573"/>
                  </a:cubicBezTo>
                  <a:cubicBezTo>
                    <a:pt x="5373" y="15566"/>
                    <a:pt x="5379" y="15566"/>
                    <a:pt x="5386" y="15566"/>
                  </a:cubicBezTo>
                  <a:lnTo>
                    <a:pt x="5386" y="15586"/>
                  </a:lnTo>
                  <a:cubicBezTo>
                    <a:pt x="5386" y="15631"/>
                    <a:pt x="5373" y="15670"/>
                    <a:pt x="5347" y="15709"/>
                  </a:cubicBezTo>
                  <a:cubicBezTo>
                    <a:pt x="5321" y="15748"/>
                    <a:pt x="5282" y="15774"/>
                    <a:pt x="5243" y="15787"/>
                  </a:cubicBezTo>
                  <a:cubicBezTo>
                    <a:pt x="5217" y="15794"/>
                    <a:pt x="5184" y="15800"/>
                    <a:pt x="5132" y="15800"/>
                  </a:cubicBezTo>
                  <a:cubicBezTo>
                    <a:pt x="5100" y="15800"/>
                    <a:pt x="5080" y="15787"/>
                    <a:pt x="5067" y="15774"/>
                  </a:cubicBezTo>
                  <a:lnTo>
                    <a:pt x="5067" y="15768"/>
                  </a:lnTo>
                  <a:cubicBezTo>
                    <a:pt x="5080" y="15722"/>
                    <a:pt x="5106" y="15638"/>
                    <a:pt x="5132" y="15514"/>
                  </a:cubicBezTo>
                  <a:close/>
                  <a:moveTo>
                    <a:pt x="5529" y="15482"/>
                  </a:moveTo>
                  <a:cubicBezTo>
                    <a:pt x="5601" y="15553"/>
                    <a:pt x="5679" y="15592"/>
                    <a:pt x="5763" y="15599"/>
                  </a:cubicBezTo>
                  <a:lnTo>
                    <a:pt x="5809" y="15599"/>
                  </a:lnTo>
                  <a:lnTo>
                    <a:pt x="5802" y="15618"/>
                  </a:lnTo>
                  <a:cubicBezTo>
                    <a:pt x="5783" y="15683"/>
                    <a:pt x="5750" y="15742"/>
                    <a:pt x="5711" y="15774"/>
                  </a:cubicBezTo>
                  <a:cubicBezTo>
                    <a:pt x="5685" y="15794"/>
                    <a:pt x="5659" y="15807"/>
                    <a:pt x="5627" y="15807"/>
                  </a:cubicBezTo>
                  <a:cubicBezTo>
                    <a:pt x="5588" y="15807"/>
                    <a:pt x="5562" y="15800"/>
                    <a:pt x="5536" y="15781"/>
                  </a:cubicBezTo>
                  <a:cubicBezTo>
                    <a:pt x="5490" y="15748"/>
                    <a:pt x="5471" y="15696"/>
                    <a:pt x="5477" y="15618"/>
                  </a:cubicBezTo>
                  <a:cubicBezTo>
                    <a:pt x="5477" y="15566"/>
                    <a:pt x="5477" y="15534"/>
                    <a:pt x="5477" y="15527"/>
                  </a:cubicBezTo>
                  <a:cubicBezTo>
                    <a:pt x="5497" y="15514"/>
                    <a:pt x="5516" y="15501"/>
                    <a:pt x="5529" y="15482"/>
                  </a:cubicBezTo>
                  <a:close/>
                  <a:moveTo>
                    <a:pt x="12215" y="15443"/>
                  </a:moveTo>
                  <a:cubicBezTo>
                    <a:pt x="12215" y="15449"/>
                    <a:pt x="12221" y="15456"/>
                    <a:pt x="12221" y="15456"/>
                  </a:cubicBezTo>
                  <a:cubicBezTo>
                    <a:pt x="12228" y="15482"/>
                    <a:pt x="12247" y="15501"/>
                    <a:pt x="12267" y="15514"/>
                  </a:cubicBezTo>
                  <a:cubicBezTo>
                    <a:pt x="12293" y="15534"/>
                    <a:pt x="12332" y="15553"/>
                    <a:pt x="12397" y="15573"/>
                  </a:cubicBezTo>
                  <a:lnTo>
                    <a:pt x="12657" y="15638"/>
                  </a:lnTo>
                  <a:cubicBezTo>
                    <a:pt x="12761" y="15664"/>
                    <a:pt x="12833" y="15683"/>
                    <a:pt x="12878" y="15690"/>
                  </a:cubicBezTo>
                  <a:cubicBezTo>
                    <a:pt x="12943" y="15696"/>
                    <a:pt x="12976" y="15696"/>
                    <a:pt x="12976" y="15696"/>
                  </a:cubicBezTo>
                  <a:lnTo>
                    <a:pt x="13041" y="15722"/>
                  </a:lnTo>
                  <a:lnTo>
                    <a:pt x="13613" y="15781"/>
                  </a:lnTo>
                  <a:lnTo>
                    <a:pt x="13672" y="15781"/>
                  </a:lnTo>
                  <a:cubicBezTo>
                    <a:pt x="13652" y="15794"/>
                    <a:pt x="13633" y="15807"/>
                    <a:pt x="13613" y="15813"/>
                  </a:cubicBezTo>
                  <a:cubicBezTo>
                    <a:pt x="13587" y="15820"/>
                    <a:pt x="13516" y="15820"/>
                    <a:pt x="13392" y="15820"/>
                  </a:cubicBezTo>
                  <a:cubicBezTo>
                    <a:pt x="13337" y="15817"/>
                    <a:pt x="13296" y="15815"/>
                    <a:pt x="13269" y="15815"/>
                  </a:cubicBezTo>
                  <a:cubicBezTo>
                    <a:pt x="13242" y="15815"/>
                    <a:pt x="13229" y="15817"/>
                    <a:pt x="13229" y="15820"/>
                  </a:cubicBezTo>
                  <a:cubicBezTo>
                    <a:pt x="13080" y="15800"/>
                    <a:pt x="12859" y="15761"/>
                    <a:pt x="12572" y="15696"/>
                  </a:cubicBezTo>
                  <a:cubicBezTo>
                    <a:pt x="12462" y="15670"/>
                    <a:pt x="12377" y="15651"/>
                    <a:pt x="12325" y="15625"/>
                  </a:cubicBezTo>
                  <a:cubicBezTo>
                    <a:pt x="12234" y="15592"/>
                    <a:pt x="12169" y="15540"/>
                    <a:pt x="12130" y="15482"/>
                  </a:cubicBezTo>
                  <a:lnTo>
                    <a:pt x="12124" y="15482"/>
                  </a:lnTo>
                  <a:cubicBezTo>
                    <a:pt x="12156" y="15469"/>
                    <a:pt x="12189" y="15456"/>
                    <a:pt x="12215" y="15443"/>
                  </a:cubicBezTo>
                  <a:close/>
                  <a:moveTo>
                    <a:pt x="5997" y="15501"/>
                  </a:moveTo>
                  <a:cubicBezTo>
                    <a:pt x="6004" y="15547"/>
                    <a:pt x="6017" y="15592"/>
                    <a:pt x="6049" y="15631"/>
                  </a:cubicBezTo>
                  <a:cubicBezTo>
                    <a:pt x="6082" y="15670"/>
                    <a:pt x="6121" y="15696"/>
                    <a:pt x="6166" y="15709"/>
                  </a:cubicBezTo>
                  <a:cubicBezTo>
                    <a:pt x="6179" y="15709"/>
                    <a:pt x="6199" y="15716"/>
                    <a:pt x="6212" y="15716"/>
                  </a:cubicBezTo>
                  <a:cubicBezTo>
                    <a:pt x="6205" y="15722"/>
                    <a:pt x="6205" y="15735"/>
                    <a:pt x="6199" y="15748"/>
                  </a:cubicBezTo>
                  <a:cubicBezTo>
                    <a:pt x="6186" y="15781"/>
                    <a:pt x="6173" y="15807"/>
                    <a:pt x="6153" y="15820"/>
                  </a:cubicBezTo>
                  <a:cubicBezTo>
                    <a:pt x="6126" y="15844"/>
                    <a:pt x="6098" y="15855"/>
                    <a:pt x="6066" y="15855"/>
                  </a:cubicBezTo>
                  <a:cubicBezTo>
                    <a:pt x="6037" y="15855"/>
                    <a:pt x="6006" y="15845"/>
                    <a:pt x="5971" y="15826"/>
                  </a:cubicBezTo>
                  <a:cubicBezTo>
                    <a:pt x="5945" y="15813"/>
                    <a:pt x="5932" y="15800"/>
                    <a:pt x="5919" y="15781"/>
                  </a:cubicBezTo>
                  <a:cubicBezTo>
                    <a:pt x="5906" y="15761"/>
                    <a:pt x="5906" y="15735"/>
                    <a:pt x="5913" y="15703"/>
                  </a:cubicBezTo>
                  <a:lnTo>
                    <a:pt x="5919" y="15612"/>
                  </a:lnTo>
                  <a:cubicBezTo>
                    <a:pt x="5919" y="15592"/>
                    <a:pt x="5919" y="15586"/>
                    <a:pt x="5919" y="15573"/>
                  </a:cubicBezTo>
                  <a:cubicBezTo>
                    <a:pt x="5945" y="15553"/>
                    <a:pt x="5971" y="15534"/>
                    <a:pt x="5997" y="15501"/>
                  </a:cubicBezTo>
                  <a:close/>
                  <a:moveTo>
                    <a:pt x="2259" y="15551"/>
                  </a:moveTo>
                  <a:cubicBezTo>
                    <a:pt x="2261" y="15551"/>
                    <a:pt x="2262" y="15552"/>
                    <a:pt x="2264" y="15553"/>
                  </a:cubicBezTo>
                  <a:cubicBezTo>
                    <a:pt x="2264" y="15553"/>
                    <a:pt x="2271" y="15560"/>
                    <a:pt x="2277" y="15573"/>
                  </a:cubicBezTo>
                  <a:cubicBezTo>
                    <a:pt x="2277" y="15579"/>
                    <a:pt x="2284" y="15592"/>
                    <a:pt x="2297" y="15605"/>
                  </a:cubicBezTo>
                  <a:cubicBezTo>
                    <a:pt x="2355" y="15657"/>
                    <a:pt x="2414" y="15690"/>
                    <a:pt x="2492" y="15703"/>
                  </a:cubicBezTo>
                  <a:lnTo>
                    <a:pt x="2472" y="15761"/>
                  </a:lnTo>
                  <a:cubicBezTo>
                    <a:pt x="2459" y="15787"/>
                    <a:pt x="2453" y="15800"/>
                    <a:pt x="2446" y="15807"/>
                  </a:cubicBezTo>
                  <a:cubicBezTo>
                    <a:pt x="2440" y="15820"/>
                    <a:pt x="2420" y="15833"/>
                    <a:pt x="2401" y="15846"/>
                  </a:cubicBezTo>
                  <a:cubicBezTo>
                    <a:pt x="2384" y="15859"/>
                    <a:pt x="2367" y="15866"/>
                    <a:pt x="2352" y="15866"/>
                  </a:cubicBezTo>
                  <a:cubicBezTo>
                    <a:pt x="2344" y="15866"/>
                    <a:pt x="2336" y="15864"/>
                    <a:pt x="2329" y="15859"/>
                  </a:cubicBezTo>
                  <a:cubicBezTo>
                    <a:pt x="2323" y="15859"/>
                    <a:pt x="2310" y="15846"/>
                    <a:pt x="2290" y="15826"/>
                  </a:cubicBezTo>
                  <a:cubicBezTo>
                    <a:pt x="2251" y="15755"/>
                    <a:pt x="2225" y="15703"/>
                    <a:pt x="2212" y="15657"/>
                  </a:cubicBezTo>
                  <a:cubicBezTo>
                    <a:pt x="2206" y="15638"/>
                    <a:pt x="2199" y="15625"/>
                    <a:pt x="2193" y="15618"/>
                  </a:cubicBezTo>
                  <a:cubicBezTo>
                    <a:pt x="2193" y="15612"/>
                    <a:pt x="2186" y="15612"/>
                    <a:pt x="2186" y="15612"/>
                  </a:cubicBezTo>
                  <a:cubicBezTo>
                    <a:pt x="2212" y="15592"/>
                    <a:pt x="2232" y="15579"/>
                    <a:pt x="2245" y="15566"/>
                  </a:cubicBezTo>
                  <a:cubicBezTo>
                    <a:pt x="2249" y="15557"/>
                    <a:pt x="2254" y="15551"/>
                    <a:pt x="2259" y="15551"/>
                  </a:cubicBezTo>
                  <a:close/>
                  <a:moveTo>
                    <a:pt x="6420" y="15625"/>
                  </a:moveTo>
                  <a:cubicBezTo>
                    <a:pt x="6453" y="15703"/>
                    <a:pt x="6505" y="15761"/>
                    <a:pt x="6589" y="15794"/>
                  </a:cubicBezTo>
                  <a:cubicBezTo>
                    <a:pt x="6609" y="15807"/>
                    <a:pt x="6622" y="15807"/>
                    <a:pt x="6641" y="15813"/>
                  </a:cubicBezTo>
                  <a:cubicBezTo>
                    <a:pt x="6635" y="15820"/>
                    <a:pt x="6622" y="15826"/>
                    <a:pt x="6615" y="15839"/>
                  </a:cubicBezTo>
                  <a:cubicBezTo>
                    <a:pt x="6589" y="15865"/>
                    <a:pt x="6563" y="15898"/>
                    <a:pt x="6531" y="15937"/>
                  </a:cubicBezTo>
                  <a:cubicBezTo>
                    <a:pt x="6524" y="15924"/>
                    <a:pt x="6518" y="15917"/>
                    <a:pt x="6505" y="15917"/>
                  </a:cubicBezTo>
                  <a:cubicBezTo>
                    <a:pt x="6479" y="15917"/>
                    <a:pt x="6459" y="15917"/>
                    <a:pt x="6440" y="15911"/>
                  </a:cubicBezTo>
                  <a:cubicBezTo>
                    <a:pt x="6427" y="15904"/>
                    <a:pt x="6407" y="15898"/>
                    <a:pt x="6394" y="15878"/>
                  </a:cubicBezTo>
                  <a:cubicBezTo>
                    <a:pt x="6362" y="15846"/>
                    <a:pt x="6349" y="15807"/>
                    <a:pt x="6342" y="15755"/>
                  </a:cubicBezTo>
                  <a:lnTo>
                    <a:pt x="6342" y="15690"/>
                  </a:lnTo>
                  <a:cubicBezTo>
                    <a:pt x="6375" y="15677"/>
                    <a:pt x="6401" y="15651"/>
                    <a:pt x="6420" y="15625"/>
                  </a:cubicBezTo>
                  <a:close/>
                  <a:moveTo>
                    <a:pt x="3006" y="14597"/>
                  </a:moveTo>
                  <a:cubicBezTo>
                    <a:pt x="3065" y="14632"/>
                    <a:pt x="3128" y="14648"/>
                    <a:pt x="3197" y="14648"/>
                  </a:cubicBezTo>
                  <a:cubicBezTo>
                    <a:pt x="3219" y="14648"/>
                    <a:pt x="3242" y="14646"/>
                    <a:pt x="3266" y="14643"/>
                  </a:cubicBezTo>
                  <a:lnTo>
                    <a:pt x="3285" y="14643"/>
                  </a:lnTo>
                  <a:cubicBezTo>
                    <a:pt x="3220" y="14909"/>
                    <a:pt x="3149" y="15163"/>
                    <a:pt x="3064" y="15410"/>
                  </a:cubicBezTo>
                  <a:lnTo>
                    <a:pt x="3038" y="15495"/>
                  </a:lnTo>
                  <a:cubicBezTo>
                    <a:pt x="2999" y="15592"/>
                    <a:pt x="2980" y="15657"/>
                    <a:pt x="2973" y="15683"/>
                  </a:cubicBezTo>
                  <a:cubicBezTo>
                    <a:pt x="2967" y="15709"/>
                    <a:pt x="2960" y="15755"/>
                    <a:pt x="2947" y="15813"/>
                  </a:cubicBezTo>
                  <a:cubicBezTo>
                    <a:pt x="2941" y="15839"/>
                    <a:pt x="2908" y="15885"/>
                    <a:pt x="2856" y="15943"/>
                  </a:cubicBezTo>
                  <a:cubicBezTo>
                    <a:pt x="2856" y="15943"/>
                    <a:pt x="2850" y="15950"/>
                    <a:pt x="2850" y="15950"/>
                  </a:cubicBezTo>
                  <a:cubicBezTo>
                    <a:pt x="2837" y="15937"/>
                    <a:pt x="2824" y="15924"/>
                    <a:pt x="2817" y="15917"/>
                  </a:cubicBezTo>
                  <a:cubicBezTo>
                    <a:pt x="2785" y="15891"/>
                    <a:pt x="2765" y="15865"/>
                    <a:pt x="2765" y="15859"/>
                  </a:cubicBezTo>
                  <a:cubicBezTo>
                    <a:pt x="2719" y="15631"/>
                    <a:pt x="2726" y="15417"/>
                    <a:pt x="2785" y="15202"/>
                  </a:cubicBezTo>
                  <a:cubicBezTo>
                    <a:pt x="2863" y="15033"/>
                    <a:pt x="2902" y="14942"/>
                    <a:pt x="2902" y="14929"/>
                  </a:cubicBezTo>
                  <a:cubicBezTo>
                    <a:pt x="2954" y="14805"/>
                    <a:pt x="2986" y="14695"/>
                    <a:pt x="3006" y="14597"/>
                  </a:cubicBezTo>
                  <a:close/>
                  <a:moveTo>
                    <a:pt x="1920" y="15592"/>
                  </a:moveTo>
                  <a:cubicBezTo>
                    <a:pt x="1926" y="15605"/>
                    <a:pt x="1946" y="15612"/>
                    <a:pt x="1965" y="15625"/>
                  </a:cubicBezTo>
                  <a:cubicBezTo>
                    <a:pt x="1985" y="15638"/>
                    <a:pt x="2024" y="15644"/>
                    <a:pt x="2082" y="15644"/>
                  </a:cubicBezTo>
                  <a:lnTo>
                    <a:pt x="2115" y="15638"/>
                  </a:lnTo>
                  <a:lnTo>
                    <a:pt x="2115" y="15638"/>
                  </a:lnTo>
                  <a:cubicBezTo>
                    <a:pt x="2108" y="15644"/>
                    <a:pt x="2108" y="15651"/>
                    <a:pt x="2108" y="15657"/>
                  </a:cubicBezTo>
                  <a:cubicBezTo>
                    <a:pt x="2108" y="15683"/>
                    <a:pt x="2115" y="15703"/>
                    <a:pt x="2128" y="15716"/>
                  </a:cubicBezTo>
                  <a:cubicBezTo>
                    <a:pt x="2134" y="15735"/>
                    <a:pt x="2141" y="15748"/>
                    <a:pt x="2141" y="15748"/>
                  </a:cubicBezTo>
                  <a:lnTo>
                    <a:pt x="2134" y="15774"/>
                  </a:lnTo>
                  <a:cubicBezTo>
                    <a:pt x="2089" y="15872"/>
                    <a:pt x="2024" y="15924"/>
                    <a:pt x="1952" y="15950"/>
                  </a:cubicBezTo>
                  <a:cubicBezTo>
                    <a:pt x="1938" y="15955"/>
                    <a:pt x="1926" y="15957"/>
                    <a:pt x="1915" y="15957"/>
                  </a:cubicBezTo>
                  <a:cubicBezTo>
                    <a:pt x="1895" y="15957"/>
                    <a:pt x="1880" y="15950"/>
                    <a:pt x="1868" y="15937"/>
                  </a:cubicBezTo>
                  <a:lnTo>
                    <a:pt x="1835" y="15904"/>
                  </a:lnTo>
                  <a:lnTo>
                    <a:pt x="1828" y="15904"/>
                  </a:lnTo>
                  <a:cubicBezTo>
                    <a:pt x="1835" y="15859"/>
                    <a:pt x="1848" y="15813"/>
                    <a:pt x="1855" y="15774"/>
                  </a:cubicBezTo>
                  <a:cubicBezTo>
                    <a:pt x="1868" y="15716"/>
                    <a:pt x="1887" y="15651"/>
                    <a:pt x="1920" y="15592"/>
                  </a:cubicBezTo>
                  <a:close/>
                  <a:moveTo>
                    <a:pt x="4599" y="13550"/>
                  </a:moveTo>
                  <a:lnTo>
                    <a:pt x="4599" y="13550"/>
                  </a:lnTo>
                  <a:cubicBezTo>
                    <a:pt x="4703" y="13693"/>
                    <a:pt x="4853" y="13797"/>
                    <a:pt x="5041" y="13843"/>
                  </a:cubicBezTo>
                  <a:cubicBezTo>
                    <a:pt x="5119" y="13864"/>
                    <a:pt x="5194" y="13874"/>
                    <a:pt x="5267" y="13874"/>
                  </a:cubicBezTo>
                  <a:cubicBezTo>
                    <a:pt x="5376" y="13874"/>
                    <a:pt x="5480" y="13851"/>
                    <a:pt x="5581" y="13804"/>
                  </a:cubicBezTo>
                  <a:cubicBezTo>
                    <a:pt x="5614" y="13791"/>
                    <a:pt x="5640" y="13778"/>
                    <a:pt x="5659" y="13758"/>
                  </a:cubicBezTo>
                  <a:cubicBezTo>
                    <a:pt x="5666" y="13765"/>
                    <a:pt x="5666" y="13765"/>
                    <a:pt x="5679" y="13771"/>
                  </a:cubicBezTo>
                  <a:cubicBezTo>
                    <a:pt x="5731" y="13804"/>
                    <a:pt x="5776" y="13843"/>
                    <a:pt x="5809" y="13882"/>
                  </a:cubicBezTo>
                  <a:cubicBezTo>
                    <a:pt x="5822" y="13901"/>
                    <a:pt x="5841" y="13940"/>
                    <a:pt x="5867" y="13992"/>
                  </a:cubicBezTo>
                  <a:lnTo>
                    <a:pt x="5919" y="14149"/>
                  </a:lnTo>
                  <a:lnTo>
                    <a:pt x="5945" y="14194"/>
                  </a:lnTo>
                  <a:lnTo>
                    <a:pt x="5991" y="14350"/>
                  </a:lnTo>
                  <a:cubicBezTo>
                    <a:pt x="5997" y="14363"/>
                    <a:pt x="5997" y="14376"/>
                    <a:pt x="6004" y="14389"/>
                  </a:cubicBezTo>
                  <a:lnTo>
                    <a:pt x="5984" y="14389"/>
                  </a:lnTo>
                  <a:cubicBezTo>
                    <a:pt x="5893" y="14376"/>
                    <a:pt x="5757" y="14370"/>
                    <a:pt x="5581" y="14363"/>
                  </a:cubicBezTo>
                  <a:cubicBezTo>
                    <a:pt x="5490" y="14363"/>
                    <a:pt x="5425" y="14370"/>
                    <a:pt x="5386" y="14376"/>
                  </a:cubicBezTo>
                  <a:cubicBezTo>
                    <a:pt x="5314" y="14389"/>
                    <a:pt x="5256" y="14415"/>
                    <a:pt x="5217" y="14454"/>
                  </a:cubicBezTo>
                  <a:cubicBezTo>
                    <a:pt x="5171" y="14493"/>
                    <a:pt x="5139" y="14571"/>
                    <a:pt x="5106" y="14682"/>
                  </a:cubicBezTo>
                  <a:cubicBezTo>
                    <a:pt x="4989" y="15079"/>
                    <a:pt x="4885" y="15443"/>
                    <a:pt x="4801" y="15774"/>
                  </a:cubicBezTo>
                  <a:cubicBezTo>
                    <a:pt x="4755" y="15917"/>
                    <a:pt x="4697" y="15996"/>
                    <a:pt x="4619" y="15996"/>
                  </a:cubicBezTo>
                  <a:lnTo>
                    <a:pt x="4612" y="15996"/>
                  </a:lnTo>
                  <a:cubicBezTo>
                    <a:pt x="4625" y="15983"/>
                    <a:pt x="4632" y="15963"/>
                    <a:pt x="4638" y="15950"/>
                  </a:cubicBezTo>
                  <a:cubicBezTo>
                    <a:pt x="4671" y="15878"/>
                    <a:pt x="4697" y="15794"/>
                    <a:pt x="4729" y="15696"/>
                  </a:cubicBezTo>
                  <a:cubicBezTo>
                    <a:pt x="4736" y="15657"/>
                    <a:pt x="4755" y="15573"/>
                    <a:pt x="4788" y="15443"/>
                  </a:cubicBezTo>
                  <a:cubicBezTo>
                    <a:pt x="4879" y="15000"/>
                    <a:pt x="4996" y="14643"/>
                    <a:pt x="5132" y="14363"/>
                  </a:cubicBezTo>
                  <a:cubicBezTo>
                    <a:pt x="5171" y="14298"/>
                    <a:pt x="5204" y="14253"/>
                    <a:pt x="5243" y="14227"/>
                  </a:cubicBezTo>
                  <a:cubicBezTo>
                    <a:pt x="5275" y="14201"/>
                    <a:pt x="5334" y="14181"/>
                    <a:pt x="5405" y="14168"/>
                  </a:cubicBezTo>
                  <a:cubicBezTo>
                    <a:pt x="5549" y="14142"/>
                    <a:pt x="5679" y="14116"/>
                    <a:pt x="5789" y="14083"/>
                  </a:cubicBezTo>
                  <a:cubicBezTo>
                    <a:pt x="5815" y="14070"/>
                    <a:pt x="5828" y="14057"/>
                    <a:pt x="5828" y="14044"/>
                  </a:cubicBezTo>
                  <a:cubicBezTo>
                    <a:pt x="5822" y="14031"/>
                    <a:pt x="5809" y="14025"/>
                    <a:pt x="5789" y="14025"/>
                  </a:cubicBezTo>
                  <a:cubicBezTo>
                    <a:pt x="5744" y="14025"/>
                    <a:pt x="5685" y="14038"/>
                    <a:pt x="5620" y="14057"/>
                  </a:cubicBezTo>
                  <a:cubicBezTo>
                    <a:pt x="5510" y="14083"/>
                    <a:pt x="5451" y="14096"/>
                    <a:pt x="5445" y="14096"/>
                  </a:cubicBezTo>
                  <a:cubicBezTo>
                    <a:pt x="5386" y="14109"/>
                    <a:pt x="5347" y="14116"/>
                    <a:pt x="5314" y="14123"/>
                  </a:cubicBezTo>
                  <a:cubicBezTo>
                    <a:pt x="5269" y="14136"/>
                    <a:pt x="5223" y="14149"/>
                    <a:pt x="5191" y="14175"/>
                  </a:cubicBezTo>
                  <a:cubicBezTo>
                    <a:pt x="5152" y="14207"/>
                    <a:pt x="5106" y="14266"/>
                    <a:pt x="5067" y="14357"/>
                  </a:cubicBezTo>
                  <a:cubicBezTo>
                    <a:pt x="4924" y="14662"/>
                    <a:pt x="4820" y="14987"/>
                    <a:pt x="4755" y="15326"/>
                  </a:cubicBezTo>
                  <a:cubicBezTo>
                    <a:pt x="4723" y="15521"/>
                    <a:pt x="4703" y="15638"/>
                    <a:pt x="4690" y="15677"/>
                  </a:cubicBezTo>
                  <a:cubicBezTo>
                    <a:pt x="4658" y="15800"/>
                    <a:pt x="4612" y="15904"/>
                    <a:pt x="4560" y="15983"/>
                  </a:cubicBezTo>
                  <a:cubicBezTo>
                    <a:pt x="4528" y="15970"/>
                    <a:pt x="4501" y="15943"/>
                    <a:pt x="4482" y="15904"/>
                  </a:cubicBezTo>
                  <a:cubicBezTo>
                    <a:pt x="4462" y="15865"/>
                    <a:pt x="4449" y="15807"/>
                    <a:pt x="4436" y="15729"/>
                  </a:cubicBezTo>
                  <a:cubicBezTo>
                    <a:pt x="4423" y="15488"/>
                    <a:pt x="4430" y="15163"/>
                    <a:pt x="4462" y="14766"/>
                  </a:cubicBezTo>
                  <a:cubicBezTo>
                    <a:pt x="4475" y="14701"/>
                    <a:pt x="4469" y="14656"/>
                    <a:pt x="4462" y="14617"/>
                  </a:cubicBezTo>
                  <a:cubicBezTo>
                    <a:pt x="4443" y="14565"/>
                    <a:pt x="4410" y="14532"/>
                    <a:pt x="4358" y="14526"/>
                  </a:cubicBezTo>
                  <a:cubicBezTo>
                    <a:pt x="4326" y="14526"/>
                    <a:pt x="4293" y="14539"/>
                    <a:pt x="4274" y="14558"/>
                  </a:cubicBezTo>
                  <a:cubicBezTo>
                    <a:pt x="4261" y="14565"/>
                    <a:pt x="4254" y="14565"/>
                    <a:pt x="4248" y="14571"/>
                  </a:cubicBezTo>
                  <a:cubicBezTo>
                    <a:pt x="4222" y="14591"/>
                    <a:pt x="4202" y="14630"/>
                    <a:pt x="4189" y="14688"/>
                  </a:cubicBezTo>
                  <a:cubicBezTo>
                    <a:pt x="4118" y="14896"/>
                    <a:pt x="4033" y="15105"/>
                    <a:pt x="3929" y="15306"/>
                  </a:cubicBezTo>
                  <a:lnTo>
                    <a:pt x="3851" y="15462"/>
                  </a:lnTo>
                  <a:cubicBezTo>
                    <a:pt x="3812" y="15560"/>
                    <a:pt x="3780" y="15657"/>
                    <a:pt x="3760" y="15768"/>
                  </a:cubicBezTo>
                  <a:cubicBezTo>
                    <a:pt x="3741" y="15859"/>
                    <a:pt x="3728" y="15911"/>
                    <a:pt x="3708" y="15943"/>
                  </a:cubicBezTo>
                  <a:cubicBezTo>
                    <a:pt x="3682" y="15983"/>
                    <a:pt x="3637" y="16022"/>
                    <a:pt x="3565" y="16054"/>
                  </a:cubicBezTo>
                  <a:cubicBezTo>
                    <a:pt x="3565" y="16048"/>
                    <a:pt x="3571" y="16041"/>
                    <a:pt x="3571" y="16028"/>
                  </a:cubicBezTo>
                  <a:cubicBezTo>
                    <a:pt x="3656" y="15859"/>
                    <a:pt x="3715" y="15690"/>
                    <a:pt x="3754" y="15527"/>
                  </a:cubicBezTo>
                  <a:cubicBezTo>
                    <a:pt x="3793" y="15378"/>
                    <a:pt x="3812" y="15293"/>
                    <a:pt x="3819" y="15280"/>
                  </a:cubicBezTo>
                  <a:cubicBezTo>
                    <a:pt x="3832" y="15235"/>
                    <a:pt x="3858" y="15189"/>
                    <a:pt x="3890" y="15144"/>
                  </a:cubicBezTo>
                  <a:cubicBezTo>
                    <a:pt x="4027" y="14890"/>
                    <a:pt x="4131" y="14617"/>
                    <a:pt x="4202" y="14337"/>
                  </a:cubicBezTo>
                  <a:cubicBezTo>
                    <a:pt x="4209" y="14331"/>
                    <a:pt x="4209" y="14324"/>
                    <a:pt x="4209" y="14318"/>
                  </a:cubicBezTo>
                  <a:cubicBezTo>
                    <a:pt x="4215" y="14311"/>
                    <a:pt x="4228" y="14305"/>
                    <a:pt x="4241" y="14298"/>
                  </a:cubicBezTo>
                  <a:cubicBezTo>
                    <a:pt x="4300" y="14266"/>
                    <a:pt x="4352" y="14227"/>
                    <a:pt x="4404" y="14162"/>
                  </a:cubicBezTo>
                  <a:cubicBezTo>
                    <a:pt x="4554" y="13986"/>
                    <a:pt x="4619" y="13778"/>
                    <a:pt x="4599" y="13550"/>
                  </a:cubicBezTo>
                  <a:close/>
                  <a:moveTo>
                    <a:pt x="5399" y="15768"/>
                  </a:moveTo>
                  <a:cubicBezTo>
                    <a:pt x="5412" y="15807"/>
                    <a:pt x="5438" y="15839"/>
                    <a:pt x="5471" y="15865"/>
                  </a:cubicBezTo>
                  <a:cubicBezTo>
                    <a:pt x="5471" y="15872"/>
                    <a:pt x="5464" y="15872"/>
                    <a:pt x="5458" y="15878"/>
                  </a:cubicBezTo>
                  <a:lnTo>
                    <a:pt x="5412" y="15956"/>
                  </a:lnTo>
                  <a:cubicBezTo>
                    <a:pt x="5392" y="15983"/>
                    <a:pt x="5379" y="16002"/>
                    <a:pt x="5360" y="16022"/>
                  </a:cubicBezTo>
                  <a:cubicBezTo>
                    <a:pt x="5340" y="16035"/>
                    <a:pt x="5308" y="16054"/>
                    <a:pt x="5262" y="16074"/>
                  </a:cubicBezTo>
                  <a:cubicBezTo>
                    <a:pt x="5204" y="16093"/>
                    <a:pt x="5152" y="16106"/>
                    <a:pt x="5119" y="16106"/>
                  </a:cubicBezTo>
                  <a:cubicBezTo>
                    <a:pt x="5106" y="16009"/>
                    <a:pt x="5080" y="15924"/>
                    <a:pt x="5035" y="15872"/>
                  </a:cubicBezTo>
                  <a:cubicBezTo>
                    <a:pt x="5035" y="15859"/>
                    <a:pt x="5035" y="15852"/>
                    <a:pt x="5041" y="15839"/>
                  </a:cubicBezTo>
                  <a:cubicBezTo>
                    <a:pt x="5054" y="15852"/>
                    <a:pt x="5067" y="15859"/>
                    <a:pt x="5080" y="15865"/>
                  </a:cubicBezTo>
                  <a:cubicBezTo>
                    <a:pt x="5098" y="15871"/>
                    <a:pt x="5119" y="15875"/>
                    <a:pt x="5144" y="15875"/>
                  </a:cubicBezTo>
                  <a:cubicBezTo>
                    <a:pt x="5175" y="15875"/>
                    <a:pt x="5210" y="15870"/>
                    <a:pt x="5249" y="15859"/>
                  </a:cubicBezTo>
                  <a:cubicBezTo>
                    <a:pt x="5327" y="15839"/>
                    <a:pt x="5379" y="15807"/>
                    <a:pt x="5399" y="15768"/>
                  </a:cubicBezTo>
                  <a:close/>
                  <a:moveTo>
                    <a:pt x="4209" y="15716"/>
                  </a:moveTo>
                  <a:cubicBezTo>
                    <a:pt x="4215" y="15807"/>
                    <a:pt x="4222" y="15872"/>
                    <a:pt x="4241" y="15924"/>
                  </a:cubicBezTo>
                  <a:cubicBezTo>
                    <a:pt x="4241" y="15937"/>
                    <a:pt x="4248" y="15943"/>
                    <a:pt x="4254" y="15956"/>
                  </a:cubicBezTo>
                  <a:cubicBezTo>
                    <a:pt x="4215" y="16022"/>
                    <a:pt x="4176" y="16061"/>
                    <a:pt x="4144" y="16080"/>
                  </a:cubicBezTo>
                  <a:cubicBezTo>
                    <a:pt x="4124" y="16093"/>
                    <a:pt x="4092" y="16106"/>
                    <a:pt x="4046" y="16113"/>
                  </a:cubicBezTo>
                  <a:lnTo>
                    <a:pt x="3936" y="16119"/>
                  </a:lnTo>
                  <a:cubicBezTo>
                    <a:pt x="3897" y="16119"/>
                    <a:pt x="3877" y="16113"/>
                    <a:pt x="3864" y="16093"/>
                  </a:cubicBezTo>
                  <a:lnTo>
                    <a:pt x="3851" y="16087"/>
                  </a:lnTo>
                  <a:cubicBezTo>
                    <a:pt x="3864" y="16080"/>
                    <a:pt x="3864" y="16067"/>
                    <a:pt x="3871" y="16061"/>
                  </a:cubicBezTo>
                  <a:cubicBezTo>
                    <a:pt x="3897" y="16022"/>
                    <a:pt x="3923" y="15963"/>
                    <a:pt x="3942" y="15898"/>
                  </a:cubicBezTo>
                  <a:cubicBezTo>
                    <a:pt x="3955" y="15826"/>
                    <a:pt x="3968" y="15768"/>
                    <a:pt x="3981" y="15729"/>
                  </a:cubicBezTo>
                  <a:cubicBezTo>
                    <a:pt x="4006" y="15741"/>
                    <a:pt x="4036" y="15746"/>
                    <a:pt x="4071" y="15746"/>
                  </a:cubicBezTo>
                  <a:cubicBezTo>
                    <a:pt x="4091" y="15746"/>
                    <a:pt x="4113" y="15744"/>
                    <a:pt x="4137" y="15742"/>
                  </a:cubicBezTo>
                  <a:cubicBezTo>
                    <a:pt x="4163" y="15735"/>
                    <a:pt x="4189" y="15729"/>
                    <a:pt x="4209" y="15716"/>
                  </a:cubicBezTo>
                  <a:close/>
                  <a:moveTo>
                    <a:pt x="2193" y="15833"/>
                  </a:moveTo>
                  <a:cubicBezTo>
                    <a:pt x="2199" y="15846"/>
                    <a:pt x="2219" y="15872"/>
                    <a:pt x="2245" y="15898"/>
                  </a:cubicBezTo>
                  <a:cubicBezTo>
                    <a:pt x="2264" y="15924"/>
                    <a:pt x="2284" y="15943"/>
                    <a:pt x="2303" y="15950"/>
                  </a:cubicBezTo>
                  <a:cubicBezTo>
                    <a:pt x="2316" y="15953"/>
                    <a:pt x="2329" y="15955"/>
                    <a:pt x="2343" y="15955"/>
                  </a:cubicBezTo>
                  <a:cubicBezTo>
                    <a:pt x="2357" y="15955"/>
                    <a:pt x="2372" y="15953"/>
                    <a:pt x="2388" y="15950"/>
                  </a:cubicBezTo>
                  <a:cubicBezTo>
                    <a:pt x="2390" y="15950"/>
                    <a:pt x="2391" y="15950"/>
                    <a:pt x="2392" y="15949"/>
                  </a:cubicBezTo>
                  <a:lnTo>
                    <a:pt x="2392" y="15949"/>
                  </a:lnTo>
                  <a:cubicBezTo>
                    <a:pt x="2386" y="15961"/>
                    <a:pt x="2381" y="15978"/>
                    <a:pt x="2381" y="15989"/>
                  </a:cubicBezTo>
                  <a:cubicBezTo>
                    <a:pt x="2368" y="16028"/>
                    <a:pt x="2349" y="16061"/>
                    <a:pt x="2316" y="16087"/>
                  </a:cubicBezTo>
                  <a:cubicBezTo>
                    <a:pt x="2284" y="16119"/>
                    <a:pt x="2251" y="16139"/>
                    <a:pt x="2212" y="16145"/>
                  </a:cubicBezTo>
                  <a:cubicBezTo>
                    <a:pt x="2201" y="16147"/>
                    <a:pt x="2191" y="16147"/>
                    <a:pt x="2181" y="16147"/>
                  </a:cubicBezTo>
                  <a:cubicBezTo>
                    <a:pt x="2148" y="16147"/>
                    <a:pt x="2118" y="16139"/>
                    <a:pt x="2089" y="16119"/>
                  </a:cubicBezTo>
                  <a:cubicBezTo>
                    <a:pt x="2050" y="16100"/>
                    <a:pt x="2030" y="16067"/>
                    <a:pt x="2017" y="16028"/>
                  </a:cubicBezTo>
                  <a:cubicBezTo>
                    <a:pt x="2017" y="16015"/>
                    <a:pt x="2011" y="16009"/>
                    <a:pt x="2011" y="16002"/>
                  </a:cubicBezTo>
                  <a:cubicBezTo>
                    <a:pt x="2011" y="15996"/>
                    <a:pt x="2011" y="15996"/>
                    <a:pt x="2011" y="15996"/>
                  </a:cubicBezTo>
                  <a:lnTo>
                    <a:pt x="2069" y="15970"/>
                  </a:lnTo>
                  <a:cubicBezTo>
                    <a:pt x="2089" y="15963"/>
                    <a:pt x="2115" y="15937"/>
                    <a:pt x="2147" y="15891"/>
                  </a:cubicBezTo>
                  <a:lnTo>
                    <a:pt x="2193" y="15833"/>
                  </a:lnTo>
                  <a:close/>
                  <a:moveTo>
                    <a:pt x="11943" y="15665"/>
                  </a:moveTo>
                  <a:cubicBezTo>
                    <a:pt x="11932" y="15665"/>
                    <a:pt x="11919" y="15667"/>
                    <a:pt x="11903" y="15670"/>
                  </a:cubicBezTo>
                  <a:cubicBezTo>
                    <a:pt x="11818" y="15683"/>
                    <a:pt x="11753" y="15696"/>
                    <a:pt x="11714" y="15703"/>
                  </a:cubicBezTo>
                  <a:cubicBezTo>
                    <a:pt x="11642" y="15722"/>
                    <a:pt x="11584" y="15742"/>
                    <a:pt x="11532" y="15761"/>
                  </a:cubicBezTo>
                  <a:cubicBezTo>
                    <a:pt x="11532" y="15772"/>
                    <a:pt x="11545" y="15783"/>
                    <a:pt x="11571" y="15783"/>
                  </a:cubicBezTo>
                  <a:cubicBezTo>
                    <a:pt x="11577" y="15783"/>
                    <a:pt x="11583" y="15782"/>
                    <a:pt x="11590" y="15781"/>
                  </a:cubicBezTo>
                  <a:lnTo>
                    <a:pt x="11890" y="15729"/>
                  </a:lnTo>
                  <a:lnTo>
                    <a:pt x="11955" y="15729"/>
                  </a:lnTo>
                  <a:cubicBezTo>
                    <a:pt x="11968" y="15742"/>
                    <a:pt x="11981" y="15748"/>
                    <a:pt x="11994" y="15768"/>
                  </a:cubicBezTo>
                  <a:cubicBezTo>
                    <a:pt x="12026" y="15800"/>
                    <a:pt x="12085" y="15846"/>
                    <a:pt x="12169" y="15891"/>
                  </a:cubicBezTo>
                  <a:lnTo>
                    <a:pt x="12306" y="15970"/>
                  </a:lnTo>
                  <a:cubicBezTo>
                    <a:pt x="12377" y="16015"/>
                    <a:pt x="12442" y="16048"/>
                    <a:pt x="12494" y="16061"/>
                  </a:cubicBezTo>
                  <a:lnTo>
                    <a:pt x="12722" y="16113"/>
                  </a:lnTo>
                  <a:cubicBezTo>
                    <a:pt x="12826" y="16139"/>
                    <a:pt x="12911" y="16152"/>
                    <a:pt x="12982" y="16152"/>
                  </a:cubicBezTo>
                  <a:cubicBezTo>
                    <a:pt x="13021" y="16152"/>
                    <a:pt x="13041" y="16145"/>
                    <a:pt x="13041" y="16119"/>
                  </a:cubicBezTo>
                  <a:cubicBezTo>
                    <a:pt x="13041" y="16106"/>
                    <a:pt x="13021" y="16093"/>
                    <a:pt x="12989" y="16087"/>
                  </a:cubicBezTo>
                  <a:cubicBezTo>
                    <a:pt x="12839" y="16067"/>
                    <a:pt x="12735" y="16054"/>
                    <a:pt x="12670" y="16041"/>
                  </a:cubicBezTo>
                  <a:cubicBezTo>
                    <a:pt x="12559" y="16015"/>
                    <a:pt x="12455" y="15983"/>
                    <a:pt x="12371" y="15943"/>
                  </a:cubicBezTo>
                  <a:lnTo>
                    <a:pt x="12228" y="15859"/>
                  </a:lnTo>
                  <a:cubicBezTo>
                    <a:pt x="12130" y="15794"/>
                    <a:pt x="12065" y="15748"/>
                    <a:pt x="12033" y="15716"/>
                  </a:cubicBezTo>
                  <a:cubicBezTo>
                    <a:pt x="12000" y="15690"/>
                    <a:pt x="11981" y="15670"/>
                    <a:pt x="11974" y="15670"/>
                  </a:cubicBezTo>
                  <a:cubicBezTo>
                    <a:pt x="11964" y="15667"/>
                    <a:pt x="11955" y="15665"/>
                    <a:pt x="11943" y="15665"/>
                  </a:cubicBezTo>
                  <a:close/>
                  <a:moveTo>
                    <a:pt x="3773" y="14051"/>
                  </a:moveTo>
                  <a:cubicBezTo>
                    <a:pt x="3819" y="14129"/>
                    <a:pt x="3858" y="14188"/>
                    <a:pt x="3884" y="14220"/>
                  </a:cubicBezTo>
                  <a:cubicBezTo>
                    <a:pt x="3936" y="14279"/>
                    <a:pt x="3988" y="14311"/>
                    <a:pt x="4046" y="14324"/>
                  </a:cubicBezTo>
                  <a:cubicBezTo>
                    <a:pt x="4069" y="14329"/>
                    <a:pt x="4089" y="14333"/>
                    <a:pt x="4112" y="14333"/>
                  </a:cubicBezTo>
                  <a:cubicBezTo>
                    <a:pt x="4122" y="14333"/>
                    <a:pt x="4132" y="14333"/>
                    <a:pt x="4144" y="14331"/>
                  </a:cubicBezTo>
                  <a:lnTo>
                    <a:pt x="4144" y="14331"/>
                  </a:lnTo>
                  <a:cubicBezTo>
                    <a:pt x="4137" y="14337"/>
                    <a:pt x="4137" y="14344"/>
                    <a:pt x="4137" y="14350"/>
                  </a:cubicBezTo>
                  <a:cubicBezTo>
                    <a:pt x="4111" y="14500"/>
                    <a:pt x="4046" y="14688"/>
                    <a:pt x="3929" y="14929"/>
                  </a:cubicBezTo>
                  <a:lnTo>
                    <a:pt x="3806" y="15202"/>
                  </a:lnTo>
                  <a:cubicBezTo>
                    <a:pt x="3773" y="15267"/>
                    <a:pt x="3754" y="15319"/>
                    <a:pt x="3747" y="15339"/>
                  </a:cubicBezTo>
                  <a:lnTo>
                    <a:pt x="3702" y="15534"/>
                  </a:lnTo>
                  <a:cubicBezTo>
                    <a:pt x="3676" y="15670"/>
                    <a:pt x="3610" y="15846"/>
                    <a:pt x="3513" y="16067"/>
                  </a:cubicBezTo>
                  <a:cubicBezTo>
                    <a:pt x="3506" y="16074"/>
                    <a:pt x="3506" y="16080"/>
                    <a:pt x="3500" y="16087"/>
                  </a:cubicBezTo>
                  <a:lnTo>
                    <a:pt x="3396" y="16139"/>
                  </a:lnTo>
                  <a:cubicBezTo>
                    <a:pt x="3378" y="16149"/>
                    <a:pt x="3364" y="16154"/>
                    <a:pt x="3352" y="16154"/>
                  </a:cubicBezTo>
                  <a:cubicBezTo>
                    <a:pt x="3342" y="16154"/>
                    <a:pt x="3333" y="16151"/>
                    <a:pt x="3324" y="16145"/>
                  </a:cubicBezTo>
                  <a:cubicBezTo>
                    <a:pt x="3318" y="16139"/>
                    <a:pt x="3311" y="16126"/>
                    <a:pt x="3305" y="16113"/>
                  </a:cubicBezTo>
                  <a:cubicBezTo>
                    <a:pt x="3279" y="16028"/>
                    <a:pt x="3279" y="15917"/>
                    <a:pt x="3311" y="15781"/>
                  </a:cubicBezTo>
                  <a:cubicBezTo>
                    <a:pt x="3331" y="15696"/>
                    <a:pt x="3357" y="15605"/>
                    <a:pt x="3389" y="15501"/>
                  </a:cubicBezTo>
                  <a:cubicBezTo>
                    <a:pt x="3415" y="15436"/>
                    <a:pt x="3435" y="15384"/>
                    <a:pt x="3448" y="15352"/>
                  </a:cubicBezTo>
                  <a:cubicBezTo>
                    <a:pt x="3467" y="15287"/>
                    <a:pt x="3487" y="15235"/>
                    <a:pt x="3493" y="15189"/>
                  </a:cubicBezTo>
                  <a:cubicBezTo>
                    <a:pt x="3513" y="15105"/>
                    <a:pt x="3526" y="15046"/>
                    <a:pt x="3539" y="15000"/>
                  </a:cubicBezTo>
                  <a:cubicBezTo>
                    <a:pt x="3565" y="14942"/>
                    <a:pt x="3584" y="14890"/>
                    <a:pt x="3591" y="14857"/>
                  </a:cubicBezTo>
                  <a:cubicBezTo>
                    <a:pt x="3604" y="14792"/>
                    <a:pt x="3591" y="14747"/>
                    <a:pt x="3565" y="14708"/>
                  </a:cubicBezTo>
                  <a:cubicBezTo>
                    <a:pt x="3545" y="14688"/>
                    <a:pt x="3519" y="14675"/>
                    <a:pt x="3487" y="14669"/>
                  </a:cubicBezTo>
                  <a:cubicBezTo>
                    <a:pt x="3448" y="14669"/>
                    <a:pt x="3422" y="14675"/>
                    <a:pt x="3396" y="14701"/>
                  </a:cubicBezTo>
                  <a:cubicBezTo>
                    <a:pt x="3376" y="14721"/>
                    <a:pt x="3357" y="14760"/>
                    <a:pt x="3344" y="14818"/>
                  </a:cubicBezTo>
                  <a:cubicBezTo>
                    <a:pt x="3324" y="14870"/>
                    <a:pt x="3311" y="14929"/>
                    <a:pt x="3298" y="14987"/>
                  </a:cubicBezTo>
                  <a:lnTo>
                    <a:pt x="3272" y="15144"/>
                  </a:lnTo>
                  <a:lnTo>
                    <a:pt x="3214" y="15339"/>
                  </a:lnTo>
                  <a:cubicBezTo>
                    <a:pt x="3123" y="15579"/>
                    <a:pt x="3084" y="15794"/>
                    <a:pt x="3084" y="15983"/>
                  </a:cubicBezTo>
                  <a:lnTo>
                    <a:pt x="3084" y="16035"/>
                  </a:lnTo>
                  <a:cubicBezTo>
                    <a:pt x="3038" y="16048"/>
                    <a:pt x="3006" y="16061"/>
                    <a:pt x="2980" y="16067"/>
                  </a:cubicBezTo>
                  <a:cubicBezTo>
                    <a:pt x="2960" y="16067"/>
                    <a:pt x="2941" y="16054"/>
                    <a:pt x="2928" y="16041"/>
                  </a:cubicBezTo>
                  <a:lnTo>
                    <a:pt x="2882" y="15989"/>
                  </a:lnTo>
                  <a:cubicBezTo>
                    <a:pt x="2876" y="15983"/>
                    <a:pt x="2876" y="15983"/>
                    <a:pt x="2869" y="15976"/>
                  </a:cubicBezTo>
                  <a:cubicBezTo>
                    <a:pt x="2876" y="15970"/>
                    <a:pt x="2882" y="15963"/>
                    <a:pt x="2895" y="15956"/>
                  </a:cubicBezTo>
                  <a:cubicBezTo>
                    <a:pt x="2921" y="15930"/>
                    <a:pt x="2941" y="15904"/>
                    <a:pt x="2947" y="15891"/>
                  </a:cubicBezTo>
                  <a:cubicBezTo>
                    <a:pt x="2967" y="15865"/>
                    <a:pt x="2980" y="15833"/>
                    <a:pt x="2986" y="15787"/>
                  </a:cubicBezTo>
                  <a:cubicBezTo>
                    <a:pt x="2999" y="15722"/>
                    <a:pt x="3006" y="15683"/>
                    <a:pt x="3006" y="15683"/>
                  </a:cubicBezTo>
                  <a:cubicBezTo>
                    <a:pt x="3032" y="15618"/>
                    <a:pt x="3051" y="15566"/>
                    <a:pt x="3064" y="15534"/>
                  </a:cubicBezTo>
                  <a:lnTo>
                    <a:pt x="3357" y="14617"/>
                  </a:lnTo>
                  <a:cubicBezTo>
                    <a:pt x="3415" y="14597"/>
                    <a:pt x="3467" y="14565"/>
                    <a:pt x="3513" y="14526"/>
                  </a:cubicBezTo>
                  <a:cubicBezTo>
                    <a:pt x="3637" y="14428"/>
                    <a:pt x="3721" y="14266"/>
                    <a:pt x="3773" y="14051"/>
                  </a:cubicBezTo>
                  <a:close/>
                  <a:moveTo>
                    <a:pt x="5815" y="15807"/>
                  </a:moveTo>
                  <a:cubicBezTo>
                    <a:pt x="5854" y="15885"/>
                    <a:pt x="5913" y="15937"/>
                    <a:pt x="6004" y="15950"/>
                  </a:cubicBezTo>
                  <a:cubicBezTo>
                    <a:pt x="5997" y="15956"/>
                    <a:pt x="5997" y="15963"/>
                    <a:pt x="5991" y="15976"/>
                  </a:cubicBezTo>
                  <a:cubicBezTo>
                    <a:pt x="5958" y="16067"/>
                    <a:pt x="5900" y="16139"/>
                    <a:pt x="5822" y="16184"/>
                  </a:cubicBezTo>
                  <a:cubicBezTo>
                    <a:pt x="5783" y="16210"/>
                    <a:pt x="5750" y="16223"/>
                    <a:pt x="5731" y="16223"/>
                  </a:cubicBezTo>
                  <a:cubicBezTo>
                    <a:pt x="5723" y="16225"/>
                    <a:pt x="5714" y="16226"/>
                    <a:pt x="5706" y="16226"/>
                  </a:cubicBezTo>
                  <a:cubicBezTo>
                    <a:pt x="5682" y="16226"/>
                    <a:pt x="5659" y="16218"/>
                    <a:pt x="5640" y="16204"/>
                  </a:cubicBezTo>
                  <a:cubicBezTo>
                    <a:pt x="5627" y="16197"/>
                    <a:pt x="5614" y="16178"/>
                    <a:pt x="5601" y="16152"/>
                  </a:cubicBezTo>
                  <a:cubicBezTo>
                    <a:pt x="5562" y="16087"/>
                    <a:pt x="5549" y="16015"/>
                    <a:pt x="5555" y="15930"/>
                  </a:cubicBezTo>
                  <a:cubicBezTo>
                    <a:pt x="5555" y="15917"/>
                    <a:pt x="5562" y="15911"/>
                    <a:pt x="5562" y="15904"/>
                  </a:cubicBezTo>
                  <a:lnTo>
                    <a:pt x="5594" y="15904"/>
                  </a:lnTo>
                  <a:cubicBezTo>
                    <a:pt x="5601" y="15905"/>
                    <a:pt x="5608" y="15905"/>
                    <a:pt x="5615" y="15905"/>
                  </a:cubicBezTo>
                  <a:cubicBezTo>
                    <a:pt x="5691" y="15905"/>
                    <a:pt x="5756" y="15872"/>
                    <a:pt x="5815" y="15807"/>
                  </a:cubicBezTo>
                  <a:close/>
                  <a:moveTo>
                    <a:pt x="6257" y="15872"/>
                  </a:moveTo>
                  <a:cubicBezTo>
                    <a:pt x="6277" y="15911"/>
                    <a:pt x="6303" y="15950"/>
                    <a:pt x="6342" y="15983"/>
                  </a:cubicBezTo>
                  <a:cubicBezTo>
                    <a:pt x="6375" y="16015"/>
                    <a:pt x="6407" y="16035"/>
                    <a:pt x="6433" y="16041"/>
                  </a:cubicBezTo>
                  <a:lnTo>
                    <a:pt x="6440" y="16041"/>
                  </a:lnTo>
                  <a:cubicBezTo>
                    <a:pt x="6388" y="16100"/>
                    <a:pt x="6329" y="16165"/>
                    <a:pt x="6270" y="16236"/>
                  </a:cubicBezTo>
                  <a:cubicBezTo>
                    <a:pt x="6264" y="16243"/>
                    <a:pt x="6257" y="16243"/>
                    <a:pt x="6251" y="16249"/>
                  </a:cubicBezTo>
                  <a:cubicBezTo>
                    <a:pt x="6251" y="16236"/>
                    <a:pt x="6244" y="16223"/>
                    <a:pt x="6231" y="16210"/>
                  </a:cubicBezTo>
                  <a:cubicBezTo>
                    <a:pt x="6205" y="16197"/>
                    <a:pt x="6192" y="16184"/>
                    <a:pt x="6179" y="16178"/>
                  </a:cubicBezTo>
                  <a:cubicBezTo>
                    <a:pt x="6127" y="16139"/>
                    <a:pt x="6101" y="16087"/>
                    <a:pt x="6108" y="16022"/>
                  </a:cubicBezTo>
                  <a:cubicBezTo>
                    <a:pt x="6114" y="15989"/>
                    <a:pt x="6114" y="15963"/>
                    <a:pt x="6114" y="15956"/>
                  </a:cubicBezTo>
                  <a:cubicBezTo>
                    <a:pt x="6166" y="15943"/>
                    <a:pt x="6212" y="15917"/>
                    <a:pt x="6257" y="15872"/>
                  </a:cubicBezTo>
                  <a:close/>
                  <a:moveTo>
                    <a:pt x="2550" y="15826"/>
                  </a:moveTo>
                  <a:cubicBezTo>
                    <a:pt x="2550" y="15826"/>
                    <a:pt x="2550" y="15833"/>
                    <a:pt x="2550" y="15839"/>
                  </a:cubicBezTo>
                  <a:cubicBezTo>
                    <a:pt x="2570" y="15898"/>
                    <a:pt x="2583" y="15943"/>
                    <a:pt x="2596" y="15970"/>
                  </a:cubicBezTo>
                  <a:cubicBezTo>
                    <a:pt x="2602" y="15983"/>
                    <a:pt x="2615" y="16002"/>
                    <a:pt x="2641" y="16028"/>
                  </a:cubicBezTo>
                  <a:lnTo>
                    <a:pt x="2641" y="16048"/>
                  </a:lnTo>
                  <a:lnTo>
                    <a:pt x="2589" y="16217"/>
                  </a:lnTo>
                  <a:cubicBezTo>
                    <a:pt x="2576" y="16236"/>
                    <a:pt x="2557" y="16256"/>
                    <a:pt x="2537" y="16269"/>
                  </a:cubicBezTo>
                  <a:lnTo>
                    <a:pt x="2511" y="16288"/>
                  </a:lnTo>
                  <a:lnTo>
                    <a:pt x="2440" y="16314"/>
                  </a:lnTo>
                  <a:cubicBezTo>
                    <a:pt x="2436" y="16316"/>
                    <a:pt x="2432" y="16317"/>
                    <a:pt x="2427" y="16317"/>
                  </a:cubicBezTo>
                  <a:cubicBezTo>
                    <a:pt x="2415" y="16317"/>
                    <a:pt x="2400" y="16312"/>
                    <a:pt x="2381" y="16308"/>
                  </a:cubicBezTo>
                  <a:cubicBezTo>
                    <a:pt x="2355" y="16301"/>
                    <a:pt x="2336" y="16295"/>
                    <a:pt x="2323" y="16295"/>
                  </a:cubicBezTo>
                  <a:lnTo>
                    <a:pt x="2284" y="16275"/>
                  </a:lnTo>
                  <a:cubicBezTo>
                    <a:pt x="2277" y="16269"/>
                    <a:pt x="2271" y="16249"/>
                    <a:pt x="2258" y="16230"/>
                  </a:cubicBezTo>
                  <a:lnTo>
                    <a:pt x="2245" y="16210"/>
                  </a:lnTo>
                  <a:cubicBezTo>
                    <a:pt x="2251" y="16210"/>
                    <a:pt x="2258" y="16204"/>
                    <a:pt x="2264" y="16204"/>
                  </a:cubicBezTo>
                  <a:cubicBezTo>
                    <a:pt x="2303" y="16191"/>
                    <a:pt x="2342" y="16171"/>
                    <a:pt x="2375" y="16145"/>
                  </a:cubicBezTo>
                  <a:cubicBezTo>
                    <a:pt x="2407" y="16113"/>
                    <a:pt x="2440" y="16061"/>
                    <a:pt x="2466" y="15996"/>
                  </a:cubicBezTo>
                  <a:cubicBezTo>
                    <a:pt x="2479" y="15976"/>
                    <a:pt x="2485" y="15956"/>
                    <a:pt x="2485" y="15950"/>
                  </a:cubicBezTo>
                  <a:cubicBezTo>
                    <a:pt x="2492" y="15930"/>
                    <a:pt x="2485" y="15917"/>
                    <a:pt x="2466" y="15904"/>
                  </a:cubicBezTo>
                  <a:cubicBezTo>
                    <a:pt x="2485" y="15898"/>
                    <a:pt x="2505" y="15878"/>
                    <a:pt x="2518" y="15865"/>
                  </a:cubicBezTo>
                  <a:cubicBezTo>
                    <a:pt x="2531" y="15839"/>
                    <a:pt x="2544" y="15826"/>
                    <a:pt x="2550" y="15826"/>
                  </a:cubicBezTo>
                  <a:close/>
                  <a:moveTo>
                    <a:pt x="3780" y="16158"/>
                  </a:moveTo>
                  <a:cubicBezTo>
                    <a:pt x="3786" y="16171"/>
                    <a:pt x="3786" y="16191"/>
                    <a:pt x="3786" y="16223"/>
                  </a:cubicBezTo>
                  <a:cubicBezTo>
                    <a:pt x="3786" y="16256"/>
                    <a:pt x="3780" y="16282"/>
                    <a:pt x="3773" y="16301"/>
                  </a:cubicBezTo>
                  <a:cubicBezTo>
                    <a:pt x="3760" y="16321"/>
                    <a:pt x="3741" y="16347"/>
                    <a:pt x="3702" y="16366"/>
                  </a:cubicBezTo>
                  <a:cubicBezTo>
                    <a:pt x="3695" y="16373"/>
                    <a:pt x="3663" y="16386"/>
                    <a:pt x="3610" y="16399"/>
                  </a:cubicBezTo>
                  <a:cubicBezTo>
                    <a:pt x="3584" y="16405"/>
                    <a:pt x="3562" y="16408"/>
                    <a:pt x="3543" y="16408"/>
                  </a:cubicBezTo>
                  <a:cubicBezTo>
                    <a:pt x="3524" y="16408"/>
                    <a:pt x="3510" y="16405"/>
                    <a:pt x="3500" y="16399"/>
                  </a:cubicBezTo>
                  <a:cubicBezTo>
                    <a:pt x="3487" y="16392"/>
                    <a:pt x="3474" y="16373"/>
                    <a:pt x="3461" y="16347"/>
                  </a:cubicBezTo>
                  <a:cubicBezTo>
                    <a:pt x="3454" y="16340"/>
                    <a:pt x="3454" y="16334"/>
                    <a:pt x="3448" y="16334"/>
                  </a:cubicBezTo>
                  <a:cubicBezTo>
                    <a:pt x="3474" y="16321"/>
                    <a:pt x="3493" y="16314"/>
                    <a:pt x="3513" y="16301"/>
                  </a:cubicBezTo>
                  <a:cubicBezTo>
                    <a:pt x="3617" y="16249"/>
                    <a:pt x="3682" y="16217"/>
                    <a:pt x="3708" y="16204"/>
                  </a:cubicBezTo>
                  <a:cubicBezTo>
                    <a:pt x="3734" y="16184"/>
                    <a:pt x="3760" y="16171"/>
                    <a:pt x="3780" y="16158"/>
                  </a:cubicBezTo>
                  <a:close/>
                  <a:moveTo>
                    <a:pt x="2713" y="16100"/>
                  </a:moveTo>
                  <a:lnTo>
                    <a:pt x="2752" y="16152"/>
                  </a:lnTo>
                  <a:cubicBezTo>
                    <a:pt x="2778" y="16178"/>
                    <a:pt x="2804" y="16197"/>
                    <a:pt x="2817" y="16210"/>
                  </a:cubicBezTo>
                  <a:cubicBezTo>
                    <a:pt x="2837" y="16223"/>
                    <a:pt x="2863" y="16236"/>
                    <a:pt x="2882" y="16243"/>
                  </a:cubicBezTo>
                  <a:cubicBezTo>
                    <a:pt x="2892" y="16246"/>
                    <a:pt x="2902" y="16248"/>
                    <a:pt x="2912" y="16248"/>
                  </a:cubicBezTo>
                  <a:cubicBezTo>
                    <a:pt x="2923" y="16248"/>
                    <a:pt x="2934" y="16246"/>
                    <a:pt x="2947" y="16243"/>
                  </a:cubicBezTo>
                  <a:lnTo>
                    <a:pt x="2960" y="16243"/>
                  </a:lnTo>
                  <a:cubicBezTo>
                    <a:pt x="2960" y="16256"/>
                    <a:pt x="2960" y="16262"/>
                    <a:pt x="2954" y="16275"/>
                  </a:cubicBezTo>
                  <a:cubicBezTo>
                    <a:pt x="2954" y="16308"/>
                    <a:pt x="2947" y="16327"/>
                    <a:pt x="2934" y="16347"/>
                  </a:cubicBezTo>
                  <a:cubicBezTo>
                    <a:pt x="2921" y="16373"/>
                    <a:pt x="2869" y="16399"/>
                    <a:pt x="2798" y="16412"/>
                  </a:cubicBezTo>
                  <a:cubicBezTo>
                    <a:pt x="2752" y="16418"/>
                    <a:pt x="2719" y="16418"/>
                    <a:pt x="2693" y="16418"/>
                  </a:cubicBezTo>
                  <a:cubicBezTo>
                    <a:pt x="2654" y="16412"/>
                    <a:pt x="2628" y="16399"/>
                    <a:pt x="2609" y="16373"/>
                  </a:cubicBezTo>
                  <a:lnTo>
                    <a:pt x="2583" y="16334"/>
                  </a:lnTo>
                  <a:lnTo>
                    <a:pt x="2648" y="16269"/>
                  </a:lnTo>
                  <a:lnTo>
                    <a:pt x="2706" y="16132"/>
                  </a:lnTo>
                  <a:lnTo>
                    <a:pt x="2713" y="16100"/>
                  </a:lnTo>
                  <a:close/>
                  <a:moveTo>
                    <a:pt x="1822" y="15963"/>
                  </a:moveTo>
                  <a:cubicBezTo>
                    <a:pt x="1828" y="15970"/>
                    <a:pt x="1835" y="15976"/>
                    <a:pt x="1835" y="15983"/>
                  </a:cubicBezTo>
                  <a:cubicBezTo>
                    <a:pt x="1855" y="16002"/>
                    <a:pt x="1874" y="16009"/>
                    <a:pt x="1894" y="16015"/>
                  </a:cubicBezTo>
                  <a:cubicBezTo>
                    <a:pt x="1900" y="16017"/>
                    <a:pt x="1907" y="16018"/>
                    <a:pt x="1913" y="16018"/>
                  </a:cubicBezTo>
                  <a:cubicBezTo>
                    <a:pt x="1926" y="16018"/>
                    <a:pt x="1939" y="16015"/>
                    <a:pt x="1952" y="16015"/>
                  </a:cubicBezTo>
                  <a:cubicBezTo>
                    <a:pt x="1952" y="16028"/>
                    <a:pt x="1952" y="16048"/>
                    <a:pt x="1965" y="16067"/>
                  </a:cubicBezTo>
                  <a:cubicBezTo>
                    <a:pt x="1985" y="16113"/>
                    <a:pt x="2017" y="16152"/>
                    <a:pt x="2056" y="16178"/>
                  </a:cubicBezTo>
                  <a:cubicBezTo>
                    <a:pt x="2082" y="16204"/>
                    <a:pt x="2115" y="16217"/>
                    <a:pt x="2141" y="16223"/>
                  </a:cubicBezTo>
                  <a:cubicBezTo>
                    <a:pt x="2134" y="16249"/>
                    <a:pt x="2102" y="16288"/>
                    <a:pt x="2056" y="16340"/>
                  </a:cubicBezTo>
                  <a:cubicBezTo>
                    <a:pt x="2024" y="16373"/>
                    <a:pt x="1991" y="16399"/>
                    <a:pt x="1965" y="16412"/>
                  </a:cubicBezTo>
                  <a:cubicBezTo>
                    <a:pt x="1940" y="16424"/>
                    <a:pt x="1915" y="16432"/>
                    <a:pt x="1891" y="16432"/>
                  </a:cubicBezTo>
                  <a:cubicBezTo>
                    <a:pt x="1878" y="16432"/>
                    <a:pt x="1866" y="16429"/>
                    <a:pt x="1855" y="16425"/>
                  </a:cubicBezTo>
                  <a:lnTo>
                    <a:pt x="1822" y="16412"/>
                  </a:lnTo>
                  <a:cubicBezTo>
                    <a:pt x="1822" y="16347"/>
                    <a:pt x="1815" y="16275"/>
                    <a:pt x="1815" y="16204"/>
                  </a:cubicBezTo>
                  <a:cubicBezTo>
                    <a:pt x="1815" y="16113"/>
                    <a:pt x="1815" y="16035"/>
                    <a:pt x="1822" y="15963"/>
                  </a:cubicBezTo>
                  <a:close/>
                  <a:moveTo>
                    <a:pt x="9048" y="16259"/>
                  </a:moveTo>
                  <a:cubicBezTo>
                    <a:pt x="9045" y="16259"/>
                    <a:pt x="9043" y="16260"/>
                    <a:pt x="9041" y="16262"/>
                  </a:cubicBezTo>
                  <a:cubicBezTo>
                    <a:pt x="9035" y="16262"/>
                    <a:pt x="9028" y="16269"/>
                    <a:pt x="9028" y="16282"/>
                  </a:cubicBezTo>
                  <a:lnTo>
                    <a:pt x="9041" y="16314"/>
                  </a:lnTo>
                  <a:lnTo>
                    <a:pt x="9126" y="16431"/>
                  </a:lnTo>
                  <a:cubicBezTo>
                    <a:pt x="9143" y="16454"/>
                    <a:pt x="9159" y="16472"/>
                    <a:pt x="9176" y="16472"/>
                  </a:cubicBezTo>
                  <a:cubicBezTo>
                    <a:pt x="9179" y="16472"/>
                    <a:pt x="9182" y="16471"/>
                    <a:pt x="9184" y="16470"/>
                  </a:cubicBezTo>
                  <a:cubicBezTo>
                    <a:pt x="9184" y="16470"/>
                    <a:pt x="9197" y="16464"/>
                    <a:pt x="9223" y="16444"/>
                  </a:cubicBezTo>
                  <a:cubicBezTo>
                    <a:pt x="9249" y="16418"/>
                    <a:pt x="9275" y="16405"/>
                    <a:pt x="9295" y="16405"/>
                  </a:cubicBezTo>
                  <a:cubicBezTo>
                    <a:pt x="9340" y="16392"/>
                    <a:pt x="9360" y="16386"/>
                    <a:pt x="9366" y="16379"/>
                  </a:cubicBezTo>
                  <a:cubicBezTo>
                    <a:pt x="9379" y="16373"/>
                    <a:pt x="9386" y="16360"/>
                    <a:pt x="9392" y="16347"/>
                  </a:cubicBezTo>
                  <a:cubicBezTo>
                    <a:pt x="9392" y="16334"/>
                    <a:pt x="9392" y="16321"/>
                    <a:pt x="9386" y="16314"/>
                  </a:cubicBezTo>
                  <a:cubicBezTo>
                    <a:pt x="9376" y="16308"/>
                    <a:pt x="9366" y="16304"/>
                    <a:pt x="9356" y="16304"/>
                  </a:cubicBezTo>
                  <a:cubicBezTo>
                    <a:pt x="9345" y="16304"/>
                    <a:pt x="9334" y="16308"/>
                    <a:pt x="9321" y="16314"/>
                  </a:cubicBezTo>
                  <a:lnTo>
                    <a:pt x="9191" y="16379"/>
                  </a:lnTo>
                  <a:lnTo>
                    <a:pt x="9171" y="16379"/>
                  </a:lnTo>
                  <a:cubicBezTo>
                    <a:pt x="9171" y="16379"/>
                    <a:pt x="9165" y="16379"/>
                    <a:pt x="9158" y="16366"/>
                  </a:cubicBezTo>
                  <a:cubicBezTo>
                    <a:pt x="9132" y="16327"/>
                    <a:pt x="9106" y="16295"/>
                    <a:pt x="9074" y="16269"/>
                  </a:cubicBezTo>
                  <a:cubicBezTo>
                    <a:pt x="9064" y="16264"/>
                    <a:pt x="9055" y="16259"/>
                    <a:pt x="9048" y="16259"/>
                  </a:cubicBezTo>
                  <a:close/>
                  <a:moveTo>
                    <a:pt x="4274" y="16087"/>
                  </a:moveTo>
                  <a:cubicBezTo>
                    <a:pt x="4274" y="16087"/>
                    <a:pt x="4274" y="16093"/>
                    <a:pt x="4274" y="16093"/>
                  </a:cubicBezTo>
                  <a:lnTo>
                    <a:pt x="4248" y="16327"/>
                  </a:lnTo>
                  <a:cubicBezTo>
                    <a:pt x="4248" y="16327"/>
                    <a:pt x="4241" y="16334"/>
                    <a:pt x="4241" y="16334"/>
                  </a:cubicBezTo>
                  <a:cubicBezTo>
                    <a:pt x="4222" y="16340"/>
                    <a:pt x="4209" y="16366"/>
                    <a:pt x="4189" y="16399"/>
                  </a:cubicBezTo>
                  <a:cubicBezTo>
                    <a:pt x="4137" y="16457"/>
                    <a:pt x="4046" y="16477"/>
                    <a:pt x="3916" y="16477"/>
                  </a:cubicBezTo>
                  <a:cubicBezTo>
                    <a:pt x="3851" y="16477"/>
                    <a:pt x="3806" y="16457"/>
                    <a:pt x="3786" y="16425"/>
                  </a:cubicBezTo>
                  <a:cubicBezTo>
                    <a:pt x="3780" y="16418"/>
                    <a:pt x="3780" y="16412"/>
                    <a:pt x="3773" y="16412"/>
                  </a:cubicBezTo>
                  <a:cubicBezTo>
                    <a:pt x="3780" y="16405"/>
                    <a:pt x="3786" y="16399"/>
                    <a:pt x="3793" y="16399"/>
                  </a:cubicBezTo>
                  <a:cubicBezTo>
                    <a:pt x="3838" y="16353"/>
                    <a:pt x="3864" y="16288"/>
                    <a:pt x="3858" y="16197"/>
                  </a:cubicBezTo>
                  <a:lnTo>
                    <a:pt x="3858" y="16197"/>
                  </a:lnTo>
                  <a:cubicBezTo>
                    <a:pt x="3901" y="16207"/>
                    <a:pt x="3942" y="16211"/>
                    <a:pt x="3981" y="16211"/>
                  </a:cubicBezTo>
                  <a:cubicBezTo>
                    <a:pt x="4073" y="16211"/>
                    <a:pt x="4151" y="16185"/>
                    <a:pt x="4215" y="16139"/>
                  </a:cubicBezTo>
                  <a:cubicBezTo>
                    <a:pt x="4235" y="16119"/>
                    <a:pt x="4254" y="16106"/>
                    <a:pt x="4274" y="16087"/>
                  </a:cubicBezTo>
                  <a:close/>
                  <a:moveTo>
                    <a:pt x="6023" y="16139"/>
                  </a:moveTo>
                  <a:cubicBezTo>
                    <a:pt x="6030" y="16171"/>
                    <a:pt x="6062" y="16210"/>
                    <a:pt x="6121" y="16262"/>
                  </a:cubicBezTo>
                  <a:cubicBezTo>
                    <a:pt x="6147" y="16282"/>
                    <a:pt x="6173" y="16295"/>
                    <a:pt x="6186" y="16301"/>
                  </a:cubicBezTo>
                  <a:lnTo>
                    <a:pt x="6212" y="16301"/>
                  </a:lnTo>
                  <a:cubicBezTo>
                    <a:pt x="6173" y="16347"/>
                    <a:pt x="6121" y="16412"/>
                    <a:pt x="6049" y="16503"/>
                  </a:cubicBezTo>
                  <a:cubicBezTo>
                    <a:pt x="6043" y="16496"/>
                    <a:pt x="6036" y="16496"/>
                    <a:pt x="6030" y="16490"/>
                  </a:cubicBezTo>
                  <a:cubicBezTo>
                    <a:pt x="6017" y="16477"/>
                    <a:pt x="6004" y="16457"/>
                    <a:pt x="5997" y="16438"/>
                  </a:cubicBezTo>
                  <a:cubicBezTo>
                    <a:pt x="5971" y="16392"/>
                    <a:pt x="5958" y="16334"/>
                    <a:pt x="5952" y="16275"/>
                  </a:cubicBezTo>
                  <a:cubicBezTo>
                    <a:pt x="5952" y="16249"/>
                    <a:pt x="5945" y="16230"/>
                    <a:pt x="5939" y="16217"/>
                  </a:cubicBezTo>
                  <a:cubicBezTo>
                    <a:pt x="5965" y="16191"/>
                    <a:pt x="5991" y="16165"/>
                    <a:pt x="6023" y="16139"/>
                  </a:cubicBezTo>
                  <a:close/>
                  <a:moveTo>
                    <a:pt x="5464" y="16041"/>
                  </a:moveTo>
                  <a:cubicBezTo>
                    <a:pt x="5471" y="16106"/>
                    <a:pt x="5490" y="16158"/>
                    <a:pt x="5516" y="16210"/>
                  </a:cubicBezTo>
                  <a:cubicBezTo>
                    <a:pt x="5523" y="16217"/>
                    <a:pt x="5529" y="16230"/>
                    <a:pt x="5536" y="16243"/>
                  </a:cubicBezTo>
                  <a:cubicBezTo>
                    <a:pt x="5529" y="16249"/>
                    <a:pt x="5516" y="16269"/>
                    <a:pt x="5497" y="16301"/>
                  </a:cubicBezTo>
                  <a:cubicBezTo>
                    <a:pt x="5458" y="16373"/>
                    <a:pt x="5386" y="16431"/>
                    <a:pt x="5288" y="16483"/>
                  </a:cubicBezTo>
                  <a:cubicBezTo>
                    <a:pt x="5235" y="16505"/>
                    <a:pt x="5188" y="16518"/>
                    <a:pt x="5149" y="16518"/>
                  </a:cubicBezTo>
                  <a:cubicBezTo>
                    <a:pt x="5131" y="16518"/>
                    <a:pt x="5114" y="16516"/>
                    <a:pt x="5100" y="16509"/>
                  </a:cubicBezTo>
                  <a:cubicBezTo>
                    <a:pt x="5106" y="16405"/>
                    <a:pt x="5113" y="16327"/>
                    <a:pt x="5119" y="16275"/>
                  </a:cubicBezTo>
                  <a:cubicBezTo>
                    <a:pt x="5119" y="16243"/>
                    <a:pt x="5119" y="16217"/>
                    <a:pt x="5119" y="16184"/>
                  </a:cubicBezTo>
                  <a:lnTo>
                    <a:pt x="5132" y="16184"/>
                  </a:lnTo>
                  <a:cubicBezTo>
                    <a:pt x="5152" y="16184"/>
                    <a:pt x="5184" y="16178"/>
                    <a:pt x="5223" y="16165"/>
                  </a:cubicBezTo>
                  <a:cubicBezTo>
                    <a:pt x="5340" y="16132"/>
                    <a:pt x="5419" y="16087"/>
                    <a:pt x="5464" y="16041"/>
                  </a:cubicBezTo>
                  <a:close/>
                  <a:moveTo>
                    <a:pt x="4937" y="16035"/>
                  </a:moveTo>
                  <a:lnTo>
                    <a:pt x="4937" y="16041"/>
                  </a:lnTo>
                  <a:cubicBezTo>
                    <a:pt x="4970" y="16119"/>
                    <a:pt x="4970" y="16236"/>
                    <a:pt x="4937" y="16399"/>
                  </a:cubicBezTo>
                  <a:cubicBezTo>
                    <a:pt x="4924" y="16444"/>
                    <a:pt x="4918" y="16496"/>
                    <a:pt x="4911" y="16542"/>
                  </a:cubicBezTo>
                  <a:lnTo>
                    <a:pt x="4885" y="16548"/>
                  </a:lnTo>
                  <a:cubicBezTo>
                    <a:pt x="4872" y="16555"/>
                    <a:pt x="4859" y="16561"/>
                    <a:pt x="4840" y="16561"/>
                  </a:cubicBezTo>
                  <a:lnTo>
                    <a:pt x="4788" y="16561"/>
                  </a:lnTo>
                  <a:lnTo>
                    <a:pt x="4716" y="16574"/>
                  </a:lnTo>
                  <a:cubicBezTo>
                    <a:pt x="4690" y="16574"/>
                    <a:pt x="4651" y="16574"/>
                    <a:pt x="4606" y="16561"/>
                  </a:cubicBezTo>
                  <a:lnTo>
                    <a:pt x="4514" y="16542"/>
                  </a:lnTo>
                  <a:cubicBezTo>
                    <a:pt x="4456" y="16535"/>
                    <a:pt x="4417" y="16522"/>
                    <a:pt x="4391" y="16496"/>
                  </a:cubicBezTo>
                  <a:lnTo>
                    <a:pt x="4358" y="16457"/>
                  </a:lnTo>
                  <a:lnTo>
                    <a:pt x="4384" y="16152"/>
                  </a:lnTo>
                  <a:cubicBezTo>
                    <a:pt x="4417" y="16178"/>
                    <a:pt x="4449" y="16197"/>
                    <a:pt x="4482" y="16210"/>
                  </a:cubicBezTo>
                  <a:cubicBezTo>
                    <a:pt x="4515" y="16220"/>
                    <a:pt x="4547" y="16225"/>
                    <a:pt x="4580" y="16225"/>
                  </a:cubicBezTo>
                  <a:cubicBezTo>
                    <a:pt x="4633" y="16225"/>
                    <a:pt x="4686" y="16212"/>
                    <a:pt x="4742" y="16184"/>
                  </a:cubicBezTo>
                  <a:cubicBezTo>
                    <a:pt x="4820" y="16152"/>
                    <a:pt x="4879" y="16106"/>
                    <a:pt x="4937" y="16035"/>
                  </a:cubicBezTo>
                  <a:close/>
                  <a:moveTo>
                    <a:pt x="5848" y="16282"/>
                  </a:moveTo>
                  <a:cubicBezTo>
                    <a:pt x="5861" y="16360"/>
                    <a:pt x="5880" y="16438"/>
                    <a:pt x="5913" y="16509"/>
                  </a:cubicBezTo>
                  <a:lnTo>
                    <a:pt x="5919" y="16529"/>
                  </a:lnTo>
                  <a:cubicBezTo>
                    <a:pt x="5919" y="16529"/>
                    <a:pt x="5913" y="16535"/>
                    <a:pt x="5906" y="16542"/>
                  </a:cubicBezTo>
                  <a:cubicBezTo>
                    <a:pt x="5880" y="16568"/>
                    <a:pt x="5861" y="16587"/>
                    <a:pt x="5854" y="16594"/>
                  </a:cubicBezTo>
                  <a:cubicBezTo>
                    <a:pt x="5831" y="16608"/>
                    <a:pt x="5807" y="16619"/>
                    <a:pt x="5779" y="16619"/>
                  </a:cubicBezTo>
                  <a:cubicBezTo>
                    <a:pt x="5768" y="16619"/>
                    <a:pt x="5756" y="16617"/>
                    <a:pt x="5744" y="16613"/>
                  </a:cubicBezTo>
                  <a:cubicBezTo>
                    <a:pt x="5698" y="16600"/>
                    <a:pt x="5666" y="16574"/>
                    <a:pt x="5646" y="16535"/>
                  </a:cubicBezTo>
                  <a:cubicBezTo>
                    <a:pt x="5646" y="16529"/>
                    <a:pt x="5633" y="16509"/>
                    <a:pt x="5627" y="16483"/>
                  </a:cubicBezTo>
                  <a:cubicBezTo>
                    <a:pt x="5607" y="16431"/>
                    <a:pt x="5601" y="16379"/>
                    <a:pt x="5614" y="16334"/>
                  </a:cubicBezTo>
                  <a:lnTo>
                    <a:pt x="5614" y="16301"/>
                  </a:lnTo>
                  <a:cubicBezTo>
                    <a:pt x="5642" y="16317"/>
                    <a:pt x="5672" y="16325"/>
                    <a:pt x="5706" y="16325"/>
                  </a:cubicBezTo>
                  <a:cubicBezTo>
                    <a:pt x="5742" y="16325"/>
                    <a:pt x="5781" y="16315"/>
                    <a:pt x="5822" y="16295"/>
                  </a:cubicBezTo>
                  <a:lnTo>
                    <a:pt x="5848" y="16282"/>
                  </a:lnTo>
                  <a:close/>
                  <a:moveTo>
                    <a:pt x="2206" y="16275"/>
                  </a:moveTo>
                  <a:lnTo>
                    <a:pt x="2206" y="16282"/>
                  </a:lnTo>
                  <a:cubicBezTo>
                    <a:pt x="2225" y="16308"/>
                    <a:pt x="2238" y="16321"/>
                    <a:pt x="2258" y="16334"/>
                  </a:cubicBezTo>
                  <a:cubicBezTo>
                    <a:pt x="2264" y="16347"/>
                    <a:pt x="2284" y="16353"/>
                    <a:pt x="2303" y="16360"/>
                  </a:cubicBezTo>
                  <a:cubicBezTo>
                    <a:pt x="2355" y="16379"/>
                    <a:pt x="2401" y="16386"/>
                    <a:pt x="2440" y="16392"/>
                  </a:cubicBezTo>
                  <a:cubicBezTo>
                    <a:pt x="2466" y="16392"/>
                    <a:pt x="2492" y="16386"/>
                    <a:pt x="2511" y="16379"/>
                  </a:cubicBezTo>
                  <a:lnTo>
                    <a:pt x="2524" y="16412"/>
                  </a:lnTo>
                  <a:cubicBezTo>
                    <a:pt x="2531" y="16444"/>
                    <a:pt x="2531" y="16477"/>
                    <a:pt x="2511" y="16509"/>
                  </a:cubicBezTo>
                  <a:cubicBezTo>
                    <a:pt x="2498" y="16542"/>
                    <a:pt x="2472" y="16568"/>
                    <a:pt x="2440" y="16594"/>
                  </a:cubicBezTo>
                  <a:cubicBezTo>
                    <a:pt x="2401" y="16613"/>
                    <a:pt x="2362" y="16620"/>
                    <a:pt x="2336" y="16620"/>
                  </a:cubicBezTo>
                  <a:cubicBezTo>
                    <a:pt x="2290" y="16613"/>
                    <a:pt x="2245" y="16594"/>
                    <a:pt x="2212" y="16555"/>
                  </a:cubicBezTo>
                  <a:cubicBezTo>
                    <a:pt x="2186" y="16529"/>
                    <a:pt x="2160" y="16483"/>
                    <a:pt x="2134" y="16431"/>
                  </a:cubicBezTo>
                  <a:cubicBezTo>
                    <a:pt x="2121" y="16418"/>
                    <a:pt x="2115" y="16412"/>
                    <a:pt x="2115" y="16405"/>
                  </a:cubicBezTo>
                  <a:cubicBezTo>
                    <a:pt x="2147" y="16366"/>
                    <a:pt x="2173" y="16334"/>
                    <a:pt x="2186" y="16308"/>
                  </a:cubicBezTo>
                  <a:cubicBezTo>
                    <a:pt x="2193" y="16295"/>
                    <a:pt x="2199" y="16282"/>
                    <a:pt x="2206" y="16275"/>
                  </a:cubicBezTo>
                  <a:close/>
                  <a:moveTo>
                    <a:pt x="3116" y="16204"/>
                  </a:moveTo>
                  <a:lnTo>
                    <a:pt x="3123" y="16217"/>
                  </a:lnTo>
                  <a:cubicBezTo>
                    <a:pt x="3162" y="16301"/>
                    <a:pt x="3220" y="16353"/>
                    <a:pt x="3305" y="16360"/>
                  </a:cubicBezTo>
                  <a:lnTo>
                    <a:pt x="3324" y="16360"/>
                  </a:lnTo>
                  <a:cubicBezTo>
                    <a:pt x="3318" y="16405"/>
                    <a:pt x="3279" y="16457"/>
                    <a:pt x="3227" y="16509"/>
                  </a:cubicBezTo>
                  <a:cubicBezTo>
                    <a:pt x="3162" y="16561"/>
                    <a:pt x="3123" y="16594"/>
                    <a:pt x="3090" y="16607"/>
                  </a:cubicBezTo>
                  <a:cubicBezTo>
                    <a:pt x="3067" y="16617"/>
                    <a:pt x="3045" y="16621"/>
                    <a:pt x="3021" y="16621"/>
                  </a:cubicBezTo>
                  <a:cubicBezTo>
                    <a:pt x="2998" y="16621"/>
                    <a:pt x="2973" y="16617"/>
                    <a:pt x="2947" y="16607"/>
                  </a:cubicBezTo>
                  <a:cubicBezTo>
                    <a:pt x="2902" y="16594"/>
                    <a:pt x="2869" y="16561"/>
                    <a:pt x="2843" y="16522"/>
                  </a:cubicBezTo>
                  <a:cubicBezTo>
                    <a:pt x="2837" y="16516"/>
                    <a:pt x="2830" y="16503"/>
                    <a:pt x="2830" y="16496"/>
                  </a:cubicBezTo>
                  <a:cubicBezTo>
                    <a:pt x="2850" y="16496"/>
                    <a:pt x="2876" y="16490"/>
                    <a:pt x="2902" y="16477"/>
                  </a:cubicBezTo>
                  <a:cubicBezTo>
                    <a:pt x="2954" y="16457"/>
                    <a:pt x="2986" y="16431"/>
                    <a:pt x="3006" y="16405"/>
                  </a:cubicBezTo>
                  <a:cubicBezTo>
                    <a:pt x="3019" y="16386"/>
                    <a:pt x="3032" y="16353"/>
                    <a:pt x="3038" y="16308"/>
                  </a:cubicBezTo>
                  <a:lnTo>
                    <a:pt x="3051" y="16223"/>
                  </a:lnTo>
                  <a:lnTo>
                    <a:pt x="3064" y="16223"/>
                  </a:lnTo>
                  <a:cubicBezTo>
                    <a:pt x="3084" y="16217"/>
                    <a:pt x="3103" y="16210"/>
                    <a:pt x="3116" y="16204"/>
                  </a:cubicBezTo>
                  <a:close/>
                  <a:moveTo>
                    <a:pt x="4228" y="16470"/>
                  </a:moveTo>
                  <a:lnTo>
                    <a:pt x="4209" y="16672"/>
                  </a:lnTo>
                  <a:cubicBezTo>
                    <a:pt x="4176" y="16652"/>
                    <a:pt x="4150" y="16620"/>
                    <a:pt x="4131" y="16561"/>
                  </a:cubicBezTo>
                  <a:cubicBezTo>
                    <a:pt x="4131" y="16548"/>
                    <a:pt x="4124" y="16535"/>
                    <a:pt x="4124" y="16529"/>
                  </a:cubicBezTo>
                  <a:cubicBezTo>
                    <a:pt x="4163" y="16509"/>
                    <a:pt x="4196" y="16496"/>
                    <a:pt x="4228" y="16470"/>
                  </a:cubicBezTo>
                  <a:close/>
                  <a:moveTo>
                    <a:pt x="11994" y="15521"/>
                  </a:moveTo>
                  <a:cubicBezTo>
                    <a:pt x="12065" y="15618"/>
                    <a:pt x="12163" y="15696"/>
                    <a:pt x="12280" y="15748"/>
                  </a:cubicBezTo>
                  <a:cubicBezTo>
                    <a:pt x="12332" y="15774"/>
                    <a:pt x="12442" y="15807"/>
                    <a:pt x="12605" y="15839"/>
                  </a:cubicBezTo>
                  <a:cubicBezTo>
                    <a:pt x="12846" y="15885"/>
                    <a:pt x="13021" y="15917"/>
                    <a:pt x="13125" y="15937"/>
                  </a:cubicBezTo>
                  <a:cubicBezTo>
                    <a:pt x="13145" y="15937"/>
                    <a:pt x="13164" y="15937"/>
                    <a:pt x="13184" y="15943"/>
                  </a:cubicBezTo>
                  <a:lnTo>
                    <a:pt x="12917" y="16652"/>
                  </a:lnTo>
                  <a:cubicBezTo>
                    <a:pt x="12911" y="16672"/>
                    <a:pt x="12904" y="16685"/>
                    <a:pt x="12904" y="16698"/>
                  </a:cubicBezTo>
                  <a:cubicBezTo>
                    <a:pt x="12839" y="16678"/>
                    <a:pt x="12755" y="16646"/>
                    <a:pt x="12651" y="16594"/>
                  </a:cubicBezTo>
                  <a:cubicBezTo>
                    <a:pt x="12403" y="16470"/>
                    <a:pt x="12221" y="16392"/>
                    <a:pt x="12098" y="16366"/>
                  </a:cubicBezTo>
                  <a:cubicBezTo>
                    <a:pt x="12007" y="16340"/>
                    <a:pt x="11909" y="16327"/>
                    <a:pt x="11792" y="16327"/>
                  </a:cubicBezTo>
                  <a:cubicBezTo>
                    <a:pt x="11721" y="16321"/>
                    <a:pt x="11616" y="16321"/>
                    <a:pt x="11480" y="16321"/>
                  </a:cubicBezTo>
                  <a:cubicBezTo>
                    <a:pt x="11200" y="16327"/>
                    <a:pt x="10992" y="16340"/>
                    <a:pt x="10856" y="16360"/>
                  </a:cubicBezTo>
                  <a:cubicBezTo>
                    <a:pt x="10843" y="16360"/>
                    <a:pt x="10830" y="16360"/>
                    <a:pt x="10823" y="16366"/>
                  </a:cubicBezTo>
                  <a:cubicBezTo>
                    <a:pt x="10777" y="16256"/>
                    <a:pt x="10725" y="16145"/>
                    <a:pt x="10660" y="16035"/>
                  </a:cubicBezTo>
                  <a:cubicBezTo>
                    <a:pt x="10634" y="15989"/>
                    <a:pt x="10608" y="15943"/>
                    <a:pt x="10576" y="15911"/>
                  </a:cubicBezTo>
                  <a:lnTo>
                    <a:pt x="10576" y="15911"/>
                  </a:lnTo>
                  <a:cubicBezTo>
                    <a:pt x="10680" y="15924"/>
                    <a:pt x="10771" y="15943"/>
                    <a:pt x="10849" y="15970"/>
                  </a:cubicBezTo>
                  <a:cubicBezTo>
                    <a:pt x="10914" y="15996"/>
                    <a:pt x="10960" y="16009"/>
                    <a:pt x="10992" y="16015"/>
                  </a:cubicBezTo>
                  <a:cubicBezTo>
                    <a:pt x="11004" y="16016"/>
                    <a:pt x="11015" y="16017"/>
                    <a:pt x="11026" y="16017"/>
                  </a:cubicBezTo>
                  <a:cubicBezTo>
                    <a:pt x="11064" y="16017"/>
                    <a:pt x="11097" y="16008"/>
                    <a:pt x="11122" y="15983"/>
                  </a:cubicBezTo>
                  <a:cubicBezTo>
                    <a:pt x="11148" y="15970"/>
                    <a:pt x="11161" y="15943"/>
                    <a:pt x="11174" y="15904"/>
                  </a:cubicBezTo>
                  <a:cubicBezTo>
                    <a:pt x="11194" y="15865"/>
                    <a:pt x="11207" y="15839"/>
                    <a:pt x="11213" y="15820"/>
                  </a:cubicBezTo>
                  <a:cubicBezTo>
                    <a:pt x="11213" y="15813"/>
                    <a:pt x="11220" y="15807"/>
                    <a:pt x="11226" y="15794"/>
                  </a:cubicBezTo>
                  <a:cubicBezTo>
                    <a:pt x="11265" y="15794"/>
                    <a:pt x="11291" y="15755"/>
                    <a:pt x="11304" y="15683"/>
                  </a:cubicBezTo>
                  <a:cubicBezTo>
                    <a:pt x="11311" y="15670"/>
                    <a:pt x="11311" y="15657"/>
                    <a:pt x="11317" y="15638"/>
                  </a:cubicBezTo>
                  <a:cubicBezTo>
                    <a:pt x="11551" y="15631"/>
                    <a:pt x="11773" y="15592"/>
                    <a:pt x="11994" y="15521"/>
                  </a:cubicBezTo>
                  <a:close/>
                  <a:moveTo>
                    <a:pt x="2050" y="16464"/>
                  </a:moveTo>
                  <a:lnTo>
                    <a:pt x="2056" y="16477"/>
                  </a:lnTo>
                  <a:cubicBezTo>
                    <a:pt x="2069" y="16496"/>
                    <a:pt x="2076" y="16542"/>
                    <a:pt x="2089" y="16607"/>
                  </a:cubicBezTo>
                  <a:cubicBezTo>
                    <a:pt x="2089" y="16639"/>
                    <a:pt x="2082" y="16659"/>
                    <a:pt x="2076" y="16672"/>
                  </a:cubicBezTo>
                  <a:cubicBezTo>
                    <a:pt x="2069" y="16678"/>
                    <a:pt x="2050" y="16691"/>
                    <a:pt x="2024" y="16691"/>
                  </a:cubicBezTo>
                  <a:cubicBezTo>
                    <a:pt x="1993" y="16700"/>
                    <a:pt x="1966" y="16705"/>
                    <a:pt x="1941" y="16705"/>
                  </a:cubicBezTo>
                  <a:cubicBezTo>
                    <a:pt x="1913" y="16705"/>
                    <a:pt x="1888" y="16699"/>
                    <a:pt x="1868" y="16685"/>
                  </a:cubicBezTo>
                  <a:lnTo>
                    <a:pt x="1868" y="16678"/>
                  </a:lnTo>
                  <a:cubicBezTo>
                    <a:pt x="1855" y="16633"/>
                    <a:pt x="1842" y="16574"/>
                    <a:pt x="1835" y="16522"/>
                  </a:cubicBezTo>
                  <a:cubicBezTo>
                    <a:pt x="1868" y="16522"/>
                    <a:pt x="1887" y="16529"/>
                    <a:pt x="1907" y="16529"/>
                  </a:cubicBezTo>
                  <a:cubicBezTo>
                    <a:pt x="1952" y="16522"/>
                    <a:pt x="1998" y="16503"/>
                    <a:pt x="2050" y="16464"/>
                  </a:cubicBezTo>
                  <a:close/>
                  <a:moveTo>
                    <a:pt x="3402" y="16373"/>
                  </a:moveTo>
                  <a:lnTo>
                    <a:pt x="3428" y="16418"/>
                  </a:lnTo>
                  <a:cubicBezTo>
                    <a:pt x="3448" y="16444"/>
                    <a:pt x="3474" y="16464"/>
                    <a:pt x="3513" y="16477"/>
                  </a:cubicBezTo>
                  <a:cubicBezTo>
                    <a:pt x="3522" y="16479"/>
                    <a:pt x="3530" y="16480"/>
                    <a:pt x="3539" y="16480"/>
                  </a:cubicBezTo>
                  <a:cubicBezTo>
                    <a:pt x="3558" y="16480"/>
                    <a:pt x="3578" y="16477"/>
                    <a:pt x="3604" y="16477"/>
                  </a:cubicBezTo>
                  <a:cubicBezTo>
                    <a:pt x="3637" y="16470"/>
                    <a:pt x="3663" y="16464"/>
                    <a:pt x="3689" y="16457"/>
                  </a:cubicBezTo>
                  <a:lnTo>
                    <a:pt x="3689" y="16457"/>
                  </a:lnTo>
                  <a:cubicBezTo>
                    <a:pt x="3669" y="16529"/>
                    <a:pt x="3637" y="16587"/>
                    <a:pt x="3578" y="16639"/>
                  </a:cubicBezTo>
                  <a:cubicBezTo>
                    <a:pt x="3526" y="16691"/>
                    <a:pt x="3461" y="16717"/>
                    <a:pt x="3389" y="16724"/>
                  </a:cubicBezTo>
                  <a:cubicBezTo>
                    <a:pt x="3380" y="16725"/>
                    <a:pt x="3372" y="16725"/>
                    <a:pt x="3363" y="16725"/>
                  </a:cubicBezTo>
                  <a:cubicBezTo>
                    <a:pt x="3305" y="16725"/>
                    <a:pt x="3262" y="16706"/>
                    <a:pt x="3233" y="16672"/>
                  </a:cubicBezTo>
                  <a:cubicBezTo>
                    <a:pt x="3220" y="16652"/>
                    <a:pt x="3214" y="16633"/>
                    <a:pt x="3201" y="16626"/>
                  </a:cubicBezTo>
                  <a:cubicBezTo>
                    <a:pt x="3233" y="16600"/>
                    <a:pt x="3266" y="16568"/>
                    <a:pt x="3298" y="16535"/>
                  </a:cubicBezTo>
                  <a:cubicBezTo>
                    <a:pt x="3337" y="16503"/>
                    <a:pt x="3363" y="16477"/>
                    <a:pt x="3376" y="16444"/>
                  </a:cubicBezTo>
                  <a:cubicBezTo>
                    <a:pt x="3389" y="16418"/>
                    <a:pt x="3396" y="16399"/>
                    <a:pt x="3402" y="16373"/>
                  </a:cubicBezTo>
                  <a:close/>
                  <a:moveTo>
                    <a:pt x="5301" y="16561"/>
                  </a:moveTo>
                  <a:cubicBezTo>
                    <a:pt x="5295" y="16574"/>
                    <a:pt x="5295" y="16587"/>
                    <a:pt x="5295" y="16607"/>
                  </a:cubicBezTo>
                  <a:cubicBezTo>
                    <a:pt x="5282" y="16659"/>
                    <a:pt x="5262" y="16704"/>
                    <a:pt x="5230" y="16756"/>
                  </a:cubicBezTo>
                  <a:cubicBezTo>
                    <a:pt x="5217" y="16776"/>
                    <a:pt x="5204" y="16789"/>
                    <a:pt x="5197" y="16795"/>
                  </a:cubicBezTo>
                  <a:cubicBezTo>
                    <a:pt x="5184" y="16805"/>
                    <a:pt x="5166" y="16810"/>
                    <a:pt x="5145" y="16810"/>
                  </a:cubicBezTo>
                  <a:cubicBezTo>
                    <a:pt x="5124" y="16810"/>
                    <a:pt x="5100" y="16805"/>
                    <a:pt x="5074" y="16795"/>
                  </a:cubicBezTo>
                  <a:lnTo>
                    <a:pt x="5067" y="16795"/>
                  </a:lnTo>
                  <a:cubicBezTo>
                    <a:pt x="5074" y="16717"/>
                    <a:pt x="5080" y="16646"/>
                    <a:pt x="5087" y="16581"/>
                  </a:cubicBezTo>
                  <a:cubicBezTo>
                    <a:pt x="5093" y="16581"/>
                    <a:pt x="5093" y="16587"/>
                    <a:pt x="5100" y="16587"/>
                  </a:cubicBezTo>
                  <a:cubicBezTo>
                    <a:pt x="5115" y="16589"/>
                    <a:pt x="5131" y="16590"/>
                    <a:pt x="5146" y="16590"/>
                  </a:cubicBezTo>
                  <a:cubicBezTo>
                    <a:pt x="5196" y="16590"/>
                    <a:pt x="5247" y="16581"/>
                    <a:pt x="5301" y="16561"/>
                  </a:cubicBezTo>
                  <a:close/>
                  <a:moveTo>
                    <a:pt x="2609" y="16483"/>
                  </a:moveTo>
                  <a:cubicBezTo>
                    <a:pt x="2654" y="16496"/>
                    <a:pt x="2693" y="16509"/>
                    <a:pt x="2739" y="16509"/>
                  </a:cubicBezTo>
                  <a:cubicBezTo>
                    <a:pt x="2739" y="16516"/>
                    <a:pt x="2746" y="16522"/>
                    <a:pt x="2746" y="16529"/>
                  </a:cubicBezTo>
                  <a:cubicBezTo>
                    <a:pt x="2759" y="16568"/>
                    <a:pt x="2746" y="16620"/>
                    <a:pt x="2713" y="16685"/>
                  </a:cubicBezTo>
                  <a:cubicBezTo>
                    <a:pt x="2687" y="16724"/>
                    <a:pt x="2667" y="16756"/>
                    <a:pt x="2641" y="16782"/>
                  </a:cubicBezTo>
                  <a:cubicBezTo>
                    <a:pt x="2622" y="16795"/>
                    <a:pt x="2589" y="16808"/>
                    <a:pt x="2550" y="16815"/>
                  </a:cubicBezTo>
                  <a:cubicBezTo>
                    <a:pt x="2539" y="16816"/>
                    <a:pt x="2527" y="16817"/>
                    <a:pt x="2514" y="16817"/>
                  </a:cubicBezTo>
                  <a:cubicBezTo>
                    <a:pt x="2472" y="16817"/>
                    <a:pt x="2428" y="16808"/>
                    <a:pt x="2388" y="16782"/>
                  </a:cubicBezTo>
                  <a:cubicBezTo>
                    <a:pt x="2349" y="16756"/>
                    <a:pt x="2316" y="16730"/>
                    <a:pt x="2297" y="16691"/>
                  </a:cubicBezTo>
                  <a:lnTo>
                    <a:pt x="2297" y="16691"/>
                  </a:lnTo>
                  <a:cubicBezTo>
                    <a:pt x="2320" y="16698"/>
                    <a:pt x="2341" y="16701"/>
                    <a:pt x="2361" y="16701"/>
                  </a:cubicBezTo>
                  <a:cubicBezTo>
                    <a:pt x="2381" y="16701"/>
                    <a:pt x="2401" y="16698"/>
                    <a:pt x="2420" y="16691"/>
                  </a:cubicBezTo>
                  <a:cubicBezTo>
                    <a:pt x="2466" y="16678"/>
                    <a:pt x="2511" y="16652"/>
                    <a:pt x="2544" y="16613"/>
                  </a:cubicBezTo>
                  <a:cubicBezTo>
                    <a:pt x="2576" y="16574"/>
                    <a:pt x="2596" y="16535"/>
                    <a:pt x="2609" y="16483"/>
                  </a:cubicBezTo>
                  <a:close/>
                  <a:moveTo>
                    <a:pt x="5516" y="16418"/>
                  </a:moveTo>
                  <a:lnTo>
                    <a:pt x="5516" y="16418"/>
                  </a:lnTo>
                  <a:cubicBezTo>
                    <a:pt x="5510" y="16464"/>
                    <a:pt x="5529" y="16529"/>
                    <a:pt x="5581" y="16613"/>
                  </a:cubicBezTo>
                  <a:cubicBezTo>
                    <a:pt x="5601" y="16646"/>
                    <a:pt x="5614" y="16665"/>
                    <a:pt x="5627" y="16672"/>
                  </a:cubicBezTo>
                  <a:cubicBezTo>
                    <a:pt x="5646" y="16685"/>
                    <a:pt x="5666" y="16698"/>
                    <a:pt x="5692" y="16704"/>
                  </a:cubicBezTo>
                  <a:cubicBezTo>
                    <a:pt x="5711" y="16711"/>
                    <a:pt x="5731" y="16717"/>
                    <a:pt x="5750" y="16717"/>
                  </a:cubicBezTo>
                  <a:lnTo>
                    <a:pt x="5731" y="16737"/>
                  </a:lnTo>
                  <a:cubicBezTo>
                    <a:pt x="5692" y="16802"/>
                    <a:pt x="5640" y="16847"/>
                    <a:pt x="5562" y="16860"/>
                  </a:cubicBezTo>
                  <a:cubicBezTo>
                    <a:pt x="5510" y="16860"/>
                    <a:pt x="5471" y="16854"/>
                    <a:pt x="5445" y="16828"/>
                  </a:cubicBezTo>
                  <a:lnTo>
                    <a:pt x="5425" y="16789"/>
                  </a:lnTo>
                  <a:lnTo>
                    <a:pt x="5399" y="16737"/>
                  </a:lnTo>
                  <a:cubicBezTo>
                    <a:pt x="5399" y="16717"/>
                    <a:pt x="5392" y="16691"/>
                    <a:pt x="5392" y="16652"/>
                  </a:cubicBezTo>
                  <a:cubicBezTo>
                    <a:pt x="5399" y="16607"/>
                    <a:pt x="5399" y="16574"/>
                    <a:pt x="5392" y="16555"/>
                  </a:cubicBezTo>
                  <a:cubicBezTo>
                    <a:pt x="5392" y="16542"/>
                    <a:pt x="5392" y="16529"/>
                    <a:pt x="5386" y="16516"/>
                  </a:cubicBezTo>
                  <a:cubicBezTo>
                    <a:pt x="5419" y="16490"/>
                    <a:pt x="5464" y="16457"/>
                    <a:pt x="5516" y="16418"/>
                  </a:cubicBezTo>
                  <a:close/>
                  <a:moveTo>
                    <a:pt x="3754" y="16509"/>
                  </a:moveTo>
                  <a:cubicBezTo>
                    <a:pt x="3823" y="16544"/>
                    <a:pt x="3891" y="16560"/>
                    <a:pt x="3963" y="16560"/>
                  </a:cubicBezTo>
                  <a:cubicBezTo>
                    <a:pt x="3986" y="16560"/>
                    <a:pt x="4010" y="16558"/>
                    <a:pt x="4033" y="16555"/>
                  </a:cubicBezTo>
                  <a:lnTo>
                    <a:pt x="4033" y="16561"/>
                  </a:lnTo>
                  <a:cubicBezTo>
                    <a:pt x="4040" y="16652"/>
                    <a:pt x="4014" y="16724"/>
                    <a:pt x="3968" y="16782"/>
                  </a:cubicBezTo>
                  <a:cubicBezTo>
                    <a:pt x="3923" y="16854"/>
                    <a:pt x="3851" y="16887"/>
                    <a:pt x="3773" y="16887"/>
                  </a:cubicBezTo>
                  <a:cubicBezTo>
                    <a:pt x="3734" y="16887"/>
                    <a:pt x="3695" y="16880"/>
                    <a:pt x="3656" y="16860"/>
                  </a:cubicBezTo>
                  <a:cubicBezTo>
                    <a:pt x="3623" y="16834"/>
                    <a:pt x="3597" y="16808"/>
                    <a:pt x="3584" y="16776"/>
                  </a:cubicBezTo>
                  <a:cubicBezTo>
                    <a:pt x="3578" y="16756"/>
                    <a:pt x="3571" y="16750"/>
                    <a:pt x="3571" y="16743"/>
                  </a:cubicBezTo>
                  <a:cubicBezTo>
                    <a:pt x="3650" y="16691"/>
                    <a:pt x="3715" y="16613"/>
                    <a:pt x="3754" y="16509"/>
                  </a:cubicBezTo>
                  <a:close/>
                  <a:moveTo>
                    <a:pt x="8452" y="16327"/>
                  </a:moveTo>
                  <a:cubicBezTo>
                    <a:pt x="8445" y="16327"/>
                    <a:pt x="8435" y="16332"/>
                    <a:pt x="8423" y="16340"/>
                  </a:cubicBezTo>
                  <a:cubicBezTo>
                    <a:pt x="8417" y="16340"/>
                    <a:pt x="8404" y="16353"/>
                    <a:pt x="8397" y="16373"/>
                  </a:cubicBezTo>
                  <a:cubicBezTo>
                    <a:pt x="8378" y="16399"/>
                    <a:pt x="8352" y="16444"/>
                    <a:pt x="8313" y="16496"/>
                  </a:cubicBezTo>
                  <a:cubicBezTo>
                    <a:pt x="8293" y="16529"/>
                    <a:pt x="8274" y="16555"/>
                    <a:pt x="8261" y="16587"/>
                  </a:cubicBezTo>
                  <a:lnTo>
                    <a:pt x="8228" y="16659"/>
                  </a:lnTo>
                  <a:lnTo>
                    <a:pt x="8222" y="16691"/>
                  </a:lnTo>
                  <a:cubicBezTo>
                    <a:pt x="8196" y="16756"/>
                    <a:pt x="8189" y="16815"/>
                    <a:pt x="8196" y="16880"/>
                  </a:cubicBezTo>
                  <a:lnTo>
                    <a:pt x="8202" y="16906"/>
                  </a:lnTo>
                  <a:cubicBezTo>
                    <a:pt x="8209" y="16913"/>
                    <a:pt x="8222" y="16913"/>
                    <a:pt x="8228" y="16913"/>
                  </a:cubicBezTo>
                  <a:cubicBezTo>
                    <a:pt x="8235" y="16906"/>
                    <a:pt x="8241" y="16880"/>
                    <a:pt x="8248" y="16834"/>
                  </a:cubicBezTo>
                  <a:lnTo>
                    <a:pt x="8267" y="16756"/>
                  </a:lnTo>
                  <a:lnTo>
                    <a:pt x="8319" y="16633"/>
                  </a:lnTo>
                  <a:lnTo>
                    <a:pt x="8430" y="16457"/>
                  </a:lnTo>
                  <a:lnTo>
                    <a:pt x="8495" y="16561"/>
                  </a:lnTo>
                  <a:lnTo>
                    <a:pt x="8514" y="16620"/>
                  </a:lnTo>
                  <a:cubicBezTo>
                    <a:pt x="8527" y="16659"/>
                    <a:pt x="8547" y="16691"/>
                    <a:pt x="8573" y="16717"/>
                  </a:cubicBezTo>
                  <a:cubicBezTo>
                    <a:pt x="8592" y="16730"/>
                    <a:pt x="8605" y="16737"/>
                    <a:pt x="8618" y="16737"/>
                  </a:cubicBezTo>
                  <a:cubicBezTo>
                    <a:pt x="8644" y="16737"/>
                    <a:pt x="8651" y="16730"/>
                    <a:pt x="8651" y="16711"/>
                  </a:cubicBezTo>
                  <a:cubicBezTo>
                    <a:pt x="8651" y="16698"/>
                    <a:pt x="8651" y="16691"/>
                    <a:pt x="8644" y="16685"/>
                  </a:cubicBezTo>
                  <a:cubicBezTo>
                    <a:pt x="8612" y="16659"/>
                    <a:pt x="8592" y="16639"/>
                    <a:pt x="8586" y="16620"/>
                  </a:cubicBezTo>
                  <a:lnTo>
                    <a:pt x="8573" y="16587"/>
                  </a:lnTo>
                  <a:cubicBezTo>
                    <a:pt x="8573" y="16568"/>
                    <a:pt x="8560" y="16548"/>
                    <a:pt x="8547" y="16522"/>
                  </a:cubicBezTo>
                  <a:cubicBezTo>
                    <a:pt x="8521" y="16483"/>
                    <a:pt x="8508" y="16464"/>
                    <a:pt x="8501" y="16457"/>
                  </a:cubicBezTo>
                  <a:cubicBezTo>
                    <a:pt x="8495" y="16451"/>
                    <a:pt x="8495" y="16438"/>
                    <a:pt x="8495" y="16425"/>
                  </a:cubicBezTo>
                  <a:lnTo>
                    <a:pt x="8488" y="16392"/>
                  </a:lnTo>
                  <a:lnTo>
                    <a:pt x="8482" y="16373"/>
                  </a:lnTo>
                  <a:cubicBezTo>
                    <a:pt x="8475" y="16353"/>
                    <a:pt x="8475" y="16340"/>
                    <a:pt x="8462" y="16334"/>
                  </a:cubicBezTo>
                  <a:cubicBezTo>
                    <a:pt x="8460" y="16329"/>
                    <a:pt x="8456" y="16327"/>
                    <a:pt x="8452" y="16327"/>
                  </a:cubicBezTo>
                  <a:close/>
                  <a:moveTo>
                    <a:pt x="8115" y="15272"/>
                  </a:moveTo>
                  <a:cubicBezTo>
                    <a:pt x="8051" y="15272"/>
                    <a:pt x="7960" y="15286"/>
                    <a:pt x="7851" y="15319"/>
                  </a:cubicBezTo>
                  <a:cubicBezTo>
                    <a:pt x="7662" y="15371"/>
                    <a:pt x="7526" y="15423"/>
                    <a:pt x="7441" y="15475"/>
                  </a:cubicBezTo>
                  <a:cubicBezTo>
                    <a:pt x="7396" y="15501"/>
                    <a:pt x="7324" y="15560"/>
                    <a:pt x="7214" y="15651"/>
                  </a:cubicBezTo>
                  <a:lnTo>
                    <a:pt x="6856" y="15963"/>
                  </a:lnTo>
                  <a:cubicBezTo>
                    <a:pt x="6836" y="15989"/>
                    <a:pt x="6778" y="16054"/>
                    <a:pt x="6687" y="16158"/>
                  </a:cubicBezTo>
                  <a:lnTo>
                    <a:pt x="6205" y="16763"/>
                  </a:lnTo>
                  <a:cubicBezTo>
                    <a:pt x="6153" y="16828"/>
                    <a:pt x="6127" y="16880"/>
                    <a:pt x="6127" y="16919"/>
                  </a:cubicBezTo>
                  <a:lnTo>
                    <a:pt x="6531" y="16431"/>
                  </a:lnTo>
                  <a:cubicBezTo>
                    <a:pt x="6726" y="16197"/>
                    <a:pt x="6869" y="16035"/>
                    <a:pt x="6966" y="15943"/>
                  </a:cubicBezTo>
                  <a:lnTo>
                    <a:pt x="7181" y="15748"/>
                  </a:lnTo>
                  <a:cubicBezTo>
                    <a:pt x="7311" y="15638"/>
                    <a:pt x="7422" y="15560"/>
                    <a:pt x="7506" y="15508"/>
                  </a:cubicBezTo>
                  <a:cubicBezTo>
                    <a:pt x="7610" y="15449"/>
                    <a:pt x="7753" y="15404"/>
                    <a:pt x="7922" y="15365"/>
                  </a:cubicBezTo>
                  <a:cubicBezTo>
                    <a:pt x="8033" y="15339"/>
                    <a:pt x="8105" y="15313"/>
                    <a:pt x="8150" y="15274"/>
                  </a:cubicBezTo>
                  <a:cubicBezTo>
                    <a:pt x="8139" y="15273"/>
                    <a:pt x="8128" y="15272"/>
                    <a:pt x="8115" y="15272"/>
                  </a:cubicBezTo>
                  <a:close/>
                  <a:moveTo>
                    <a:pt x="2824" y="16613"/>
                  </a:moveTo>
                  <a:cubicBezTo>
                    <a:pt x="2877" y="16667"/>
                    <a:pt x="2934" y="16695"/>
                    <a:pt x="2997" y="16695"/>
                  </a:cubicBezTo>
                  <a:cubicBezTo>
                    <a:pt x="3019" y="16695"/>
                    <a:pt x="3041" y="16692"/>
                    <a:pt x="3064" y="16685"/>
                  </a:cubicBezTo>
                  <a:cubicBezTo>
                    <a:pt x="3084" y="16685"/>
                    <a:pt x="3097" y="16678"/>
                    <a:pt x="3116" y="16672"/>
                  </a:cubicBezTo>
                  <a:lnTo>
                    <a:pt x="3116" y="16672"/>
                  </a:lnTo>
                  <a:cubicBezTo>
                    <a:pt x="3110" y="16730"/>
                    <a:pt x="3077" y="16789"/>
                    <a:pt x="3019" y="16860"/>
                  </a:cubicBezTo>
                  <a:cubicBezTo>
                    <a:pt x="2947" y="16945"/>
                    <a:pt x="2882" y="16991"/>
                    <a:pt x="2811" y="17004"/>
                  </a:cubicBezTo>
                  <a:cubicBezTo>
                    <a:pt x="2800" y="17005"/>
                    <a:pt x="2789" y="17006"/>
                    <a:pt x="2779" y="17006"/>
                  </a:cubicBezTo>
                  <a:cubicBezTo>
                    <a:pt x="2705" y="17006"/>
                    <a:pt x="2631" y="16967"/>
                    <a:pt x="2557" y="16893"/>
                  </a:cubicBezTo>
                  <a:cubicBezTo>
                    <a:pt x="2583" y="16887"/>
                    <a:pt x="2609" y="16880"/>
                    <a:pt x="2635" y="16873"/>
                  </a:cubicBezTo>
                  <a:cubicBezTo>
                    <a:pt x="2700" y="16834"/>
                    <a:pt x="2765" y="16750"/>
                    <a:pt x="2824" y="16613"/>
                  </a:cubicBezTo>
                  <a:close/>
                  <a:moveTo>
                    <a:pt x="2160" y="16620"/>
                  </a:moveTo>
                  <a:cubicBezTo>
                    <a:pt x="2173" y="16633"/>
                    <a:pt x="2186" y="16646"/>
                    <a:pt x="2199" y="16659"/>
                  </a:cubicBezTo>
                  <a:lnTo>
                    <a:pt x="2199" y="16678"/>
                  </a:lnTo>
                  <a:cubicBezTo>
                    <a:pt x="2212" y="16769"/>
                    <a:pt x="2199" y="16847"/>
                    <a:pt x="2173" y="16913"/>
                  </a:cubicBezTo>
                  <a:cubicBezTo>
                    <a:pt x="2154" y="16945"/>
                    <a:pt x="2128" y="16978"/>
                    <a:pt x="2095" y="17004"/>
                  </a:cubicBezTo>
                  <a:cubicBezTo>
                    <a:pt x="2076" y="17023"/>
                    <a:pt x="2043" y="17030"/>
                    <a:pt x="2017" y="17036"/>
                  </a:cubicBezTo>
                  <a:cubicBezTo>
                    <a:pt x="1965" y="16952"/>
                    <a:pt x="1920" y="16867"/>
                    <a:pt x="1894" y="16782"/>
                  </a:cubicBezTo>
                  <a:cubicBezTo>
                    <a:pt x="1887" y="16776"/>
                    <a:pt x="1887" y="16776"/>
                    <a:pt x="1887" y="16769"/>
                  </a:cubicBezTo>
                  <a:lnTo>
                    <a:pt x="1894" y="16769"/>
                  </a:lnTo>
                  <a:cubicBezTo>
                    <a:pt x="1916" y="16776"/>
                    <a:pt x="1939" y="16779"/>
                    <a:pt x="1962" y="16779"/>
                  </a:cubicBezTo>
                  <a:cubicBezTo>
                    <a:pt x="1985" y="16779"/>
                    <a:pt x="2007" y="16776"/>
                    <a:pt x="2030" y="16769"/>
                  </a:cubicBezTo>
                  <a:cubicBezTo>
                    <a:pt x="2076" y="16756"/>
                    <a:pt x="2108" y="16743"/>
                    <a:pt x="2128" y="16724"/>
                  </a:cubicBezTo>
                  <a:cubicBezTo>
                    <a:pt x="2160" y="16691"/>
                    <a:pt x="2173" y="16652"/>
                    <a:pt x="2160" y="16620"/>
                  </a:cubicBezTo>
                  <a:close/>
                  <a:moveTo>
                    <a:pt x="5308" y="16769"/>
                  </a:moveTo>
                  <a:cubicBezTo>
                    <a:pt x="5314" y="16789"/>
                    <a:pt x="5321" y="16815"/>
                    <a:pt x="5340" y="16847"/>
                  </a:cubicBezTo>
                  <a:cubicBezTo>
                    <a:pt x="5347" y="16867"/>
                    <a:pt x="5360" y="16887"/>
                    <a:pt x="5379" y="16906"/>
                  </a:cubicBezTo>
                  <a:cubicBezTo>
                    <a:pt x="5386" y="16913"/>
                    <a:pt x="5399" y="16919"/>
                    <a:pt x="5405" y="16926"/>
                  </a:cubicBezTo>
                  <a:cubicBezTo>
                    <a:pt x="5399" y="16932"/>
                    <a:pt x="5392" y="16945"/>
                    <a:pt x="5386" y="16958"/>
                  </a:cubicBezTo>
                  <a:cubicBezTo>
                    <a:pt x="5373" y="16978"/>
                    <a:pt x="5360" y="16991"/>
                    <a:pt x="5353" y="16997"/>
                  </a:cubicBezTo>
                  <a:cubicBezTo>
                    <a:pt x="5301" y="17043"/>
                    <a:pt x="5230" y="17069"/>
                    <a:pt x="5139" y="17069"/>
                  </a:cubicBezTo>
                  <a:cubicBezTo>
                    <a:pt x="5119" y="17069"/>
                    <a:pt x="5100" y="17069"/>
                    <a:pt x="5093" y="17062"/>
                  </a:cubicBezTo>
                  <a:cubicBezTo>
                    <a:pt x="5074" y="17056"/>
                    <a:pt x="5061" y="17043"/>
                    <a:pt x="5061" y="17023"/>
                  </a:cubicBezTo>
                  <a:cubicBezTo>
                    <a:pt x="5061" y="17010"/>
                    <a:pt x="5054" y="17004"/>
                    <a:pt x="5054" y="16997"/>
                  </a:cubicBezTo>
                  <a:cubicBezTo>
                    <a:pt x="5048" y="16991"/>
                    <a:pt x="5048" y="16991"/>
                    <a:pt x="5048" y="16991"/>
                  </a:cubicBezTo>
                  <a:lnTo>
                    <a:pt x="5048" y="16978"/>
                  </a:lnTo>
                  <a:cubicBezTo>
                    <a:pt x="5048" y="16939"/>
                    <a:pt x="5054" y="16900"/>
                    <a:pt x="5061" y="16867"/>
                  </a:cubicBezTo>
                  <a:cubicBezTo>
                    <a:pt x="5087" y="16873"/>
                    <a:pt x="5119" y="16880"/>
                    <a:pt x="5152" y="16880"/>
                  </a:cubicBezTo>
                  <a:cubicBezTo>
                    <a:pt x="5178" y="16880"/>
                    <a:pt x="5204" y="16873"/>
                    <a:pt x="5217" y="16867"/>
                  </a:cubicBezTo>
                  <a:cubicBezTo>
                    <a:pt x="5249" y="16854"/>
                    <a:pt x="5275" y="16821"/>
                    <a:pt x="5308" y="16769"/>
                  </a:cubicBezTo>
                  <a:close/>
                  <a:moveTo>
                    <a:pt x="12279" y="16812"/>
                  </a:moveTo>
                  <a:cubicBezTo>
                    <a:pt x="12267" y="16812"/>
                    <a:pt x="12256" y="16813"/>
                    <a:pt x="12247" y="16815"/>
                  </a:cubicBezTo>
                  <a:cubicBezTo>
                    <a:pt x="12241" y="16828"/>
                    <a:pt x="12247" y="16834"/>
                    <a:pt x="12254" y="16841"/>
                  </a:cubicBezTo>
                  <a:lnTo>
                    <a:pt x="12280" y="16854"/>
                  </a:lnTo>
                  <a:lnTo>
                    <a:pt x="12494" y="16906"/>
                  </a:lnTo>
                  <a:cubicBezTo>
                    <a:pt x="12586" y="16926"/>
                    <a:pt x="12651" y="16945"/>
                    <a:pt x="12696" y="16965"/>
                  </a:cubicBezTo>
                  <a:cubicBezTo>
                    <a:pt x="12722" y="16978"/>
                    <a:pt x="12761" y="16997"/>
                    <a:pt x="12813" y="17023"/>
                  </a:cubicBezTo>
                  <a:cubicBezTo>
                    <a:pt x="12859" y="17049"/>
                    <a:pt x="12898" y="17069"/>
                    <a:pt x="12930" y="17075"/>
                  </a:cubicBezTo>
                  <a:cubicBezTo>
                    <a:pt x="12956" y="17075"/>
                    <a:pt x="12969" y="17069"/>
                    <a:pt x="12976" y="17062"/>
                  </a:cubicBezTo>
                  <a:cubicBezTo>
                    <a:pt x="12982" y="17049"/>
                    <a:pt x="12982" y="17036"/>
                    <a:pt x="12969" y="17023"/>
                  </a:cubicBezTo>
                  <a:cubicBezTo>
                    <a:pt x="12963" y="17017"/>
                    <a:pt x="12950" y="17017"/>
                    <a:pt x="12930" y="17010"/>
                  </a:cubicBezTo>
                  <a:cubicBezTo>
                    <a:pt x="12898" y="16997"/>
                    <a:pt x="12865" y="16984"/>
                    <a:pt x="12826" y="16958"/>
                  </a:cubicBezTo>
                  <a:cubicBezTo>
                    <a:pt x="12768" y="16932"/>
                    <a:pt x="12735" y="16919"/>
                    <a:pt x="12716" y="16913"/>
                  </a:cubicBezTo>
                  <a:cubicBezTo>
                    <a:pt x="12670" y="16887"/>
                    <a:pt x="12592" y="16867"/>
                    <a:pt x="12488" y="16847"/>
                  </a:cubicBezTo>
                  <a:lnTo>
                    <a:pt x="12416" y="16828"/>
                  </a:lnTo>
                  <a:cubicBezTo>
                    <a:pt x="12359" y="16818"/>
                    <a:pt x="12313" y="16812"/>
                    <a:pt x="12279" y="16812"/>
                  </a:cubicBezTo>
                  <a:close/>
                  <a:moveTo>
                    <a:pt x="4092" y="16704"/>
                  </a:moveTo>
                  <a:cubicBezTo>
                    <a:pt x="4111" y="16717"/>
                    <a:pt x="4131" y="16737"/>
                    <a:pt x="4163" y="16756"/>
                  </a:cubicBezTo>
                  <a:cubicBezTo>
                    <a:pt x="4176" y="16769"/>
                    <a:pt x="4183" y="16776"/>
                    <a:pt x="4196" y="16782"/>
                  </a:cubicBezTo>
                  <a:lnTo>
                    <a:pt x="4163" y="17101"/>
                  </a:lnTo>
                  <a:cubicBezTo>
                    <a:pt x="4154" y="17103"/>
                    <a:pt x="4144" y="17103"/>
                    <a:pt x="4134" y="17103"/>
                  </a:cubicBezTo>
                  <a:cubicBezTo>
                    <a:pt x="4098" y="17103"/>
                    <a:pt x="4062" y="17093"/>
                    <a:pt x="4027" y="17062"/>
                  </a:cubicBezTo>
                  <a:cubicBezTo>
                    <a:pt x="3994" y="17036"/>
                    <a:pt x="3962" y="16997"/>
                    <a:pt x="3942" y="16945"/>
                  </a:cubicBezTo>
                  <a:cubicBezTo>
                    <a:pt x="3942" y="16932"/>
                    <a:pt x="3936" y="16926"/>
                    <a:pt x="3936" y="16919"/>
                  </a:cubicBezTo>
                  <a:cubicBezTo>
                    <a:pt x="3962" y="16906"/>
                    <a:pt x="3988" y="16887"/>
                    <a:pt x="4014" y="16860"/>
                  </a:cubicBezTo>
                  <a:cubicBezTo>
                    <a:pt x="4053" y="16815"/>
                    <a:pt x="4079" y="16763"/>
                    <a:pt x="4092" y="16704"/>
                  </a:cubicBezTo>
                  <a:close/>
                  <a:moveTo>
                    <a:pt x="3181" y="16743"/>
                  </a:moveTo>
                  <a:cubicBezTo>
                    <a:pt x="3227" y="16776"/>
                    <a:pt x="3285" y="16795"/>
                    <a:pt x="3344" y="16802"/>
                  </a:cubicBezTo>
                  <a:cubicBezTo>
                    <a:pt x="3389" y="16802"/>
                    <a:pt x="3428" y="16795"/>
                    <a:pt x="3474" y="16789"/>
                  </a:cubicBezTo>
                  <a:lnTo>
                    <a:pt x="3474" y="16802"/>
                  </a:lnTo>
                  <a:cubicBezTo>
                    <a:pt x="3467" y="16821"/>
                    <a:pt x="3467" y="16854"/>
                    <a:pt x="3461" y="16900"/>
                  </a:cubicBezTo>
                  <a:cubicBezTo>
                    <a:pt x="3454" y="16939"/>
                    <a:pt x="3441" y="16965"/>
                    <a:pt x="3428" y="16991"/>
                  </a:cubicBezTo>
                  <a:cubicBezTo>
                    <a:pt x="3409" y="17023"/>
                    <a:pt x="3363" y="17062"/>
                    <a:pt x="3298" y="17095"/>
                  </a:cubicBezTo>
                  <a:cubicBezTo>
                    <a:pt x="3240" y="17127"/>
                    <a:pt x="3194" y="17140"/>
                    <a:pt x="3162" y="17140"/>
                  </a:cubicBezTo>
                  <a:cubicBezTo>
                    <a:pt x="3110" y="17134"/>
                    <a:pt x="3058" y="17095"/>
                    <a:pt x="2999" y="17023"/>
                  </a:cubicBezTo>
                  <a:cubicBezTo>
                    <a:pt x="2993" y="17017"/>
                    <a:pt x="2986" y="17017"/>
                    <a:pt x="2986" y="17010"/>
                  </a:cubicBezTo>
                  <a:cubicBezTo>
                    <a:pt x="3012" y="16984"/>
                    <a:pt x="3038" y="16958"/>
                    <a:pt x="3064" y="16926"/>
                  </a:cubicBezTo>
                  <a:cubicBezTo>
                    <a:pt x="3097" y="16887"/>
                    <a:pt x="3136" y="16821"/>
                    <a:pt x="3181" y="16743"/>
                  </a:cubicBezTo>
                  <a:close/>
                  <a:moveTo>
                    <a:pt x="8846" y="16412"/>
                  </a:moveTo>
                  <a:cubicBezTo>
                    <a:pt x="8885" y="16431"/>
                    <a:pt x="8930" y="16483"/>
                    <a:pt x="8976" y="16555"/>
                  </a:cubicBezTo>
                  <a:lnTo>
                    <a:pt x="9009" y="16607"/>
                  </a:lnTo>
                  <a:cubicBezTo>
                    <a:pt x="9015" y="16633"/>
                    <a:pt x="9015" y="16646"/>
                    <a:pt x="9015" y="16646"/>
                  </a:cubicBezTo>
                  <a:cubicBezTo>
                    <a:pt x="9028" y="16659"/>
                    <a:pt x="9048" y="16672"/>
                    <a:pt x="9074" y="16672"/>
                  </a:cubicBezTo>
                  <a:lnTo>
                    <a:pt x="9139" y="16652"/>
                  </a:lnTo>
                  <a:cubicBezTo>
                    <a:pt x="9249" y="16613"/>
                    <a:pt x="9321" y="16581"/>
                    <a:pt x="9366" y="16548"/>
                  </a:cubicBezTo>
                  <a:cubicBezTo>
                    <a:pt x="9405" y="16522"/>
                    <a:pt x="9431" y="16509"/>
                    <a:pt x="9451" y="16509"/>
                  </a:cubicBezTo>
                  <a:cubicBezTo>
                    <a:pt x="9444" y="16529"/>
                    <a:pt x="9451" y="16548"/>
                    <a:pt x="9464" y="16561"/>
                  </a:cubicBezTo>
                  <a:lnTo>
                    <a:pt x="9477" y="16581"/>
                  </a:lnTo>
                  <a:cubicBezTo>
                    <a:pt x="9483" y="16587"/>
                    <a:pt x="9477" y="16594"/>
                    <a:pt x="9464" y="16607"/>
                  </a:cubicBezTo>
                  <a:cubicBezTo>
                    <a:pt x="9405" y="16665"/>
                    <a:pt x="9321" y="16711"/>
                    <a:pt x="9197" y="16750"/>
                  </a:cubicBezTo>
                  <a:cubicBezTo>
                    <a:pt x="9171" y="16756"/>
                    <a:pt x="9152" y="16769"/>
                    <a:pt x="9139" y="16789"/>
                  </a:cubicBezTo>
                  <a:cubicBezTo>
                    <a:pt x="9132" y="16808"/>
                    <a:pt x="9139" y="16834"/>
                    <a:pt x="9171" y="16873"/>
                  </a:cubicBezTo>
                  <a:cubicBezTo>
                    <a:pt x="9210" y="16926"/>
                    <a:pt x="9243" y="16991"/>
                    <a:pt x="9269" y="17062"/>
                  </a:cubicBezTo>
                  <a:cubicBezTo>
                    <a:pt x="9275" y="17082"/>
                    <a:pt x="9275" y="17095"/>
                    <a:pt x="9269" y="17108"/>
                  </a:cubicBezTo>
                  <a:cubicBezTo>
                    <a:pt x="9262" y="17114"/>
                    <a:pt x="9256" y="17121"/>
                    <a:pt x="9243" y="17127"/>
                  </a:cubicBezTo>
                  <a:cubicBezTo>
                    <a:pt x="9236" y="17134"/>
                    <a:pt x="9223" y="17140"/>
                    <a:pt x="9204" y="17147"/>
                  </a:cubicBezTo>
                  <a:cubicBezTo>
                    <a:pt x="9191" y="17153"/>
                    <a:pt x="9184" y="17160"/>
                    <a:pt x="9178" y="17160"/>
                  </a:cubicBezTo>
                  <a:cubicBezTo>
                    <a:pt x="9171" y="17166"/>
                    <a:pt x="9158" y="17166"/>
                    <a:pt x="9152" y="17166"/>
                  </a:cubicBezTo>
                  <a:cubicBezTo>
                    <a:pt x="9139" y="17166"/>
                    <a:pt x="9126" y="17153"/>
                    <a:pt x="9119" y="17140"/>
                  </a:cubicBezTo>
                  <a:cubicBezTo>
                    <a:pt x="9067" y="17069"/>
                    <a:pt x="9041" y="17017"/>
                    <a:pt x="9028" y="16984"/>
                  </a:cubicBezTo>
                  <a:cubicBezTo>
                    <a:pt x="9028" y="16952"/>
                    <a:pt x="9022" y="16932"/>
                    <a:pt x="9015" y="16913"/>
                  </a:cubicBezTo>
                  <a:cubicBezTo>
                    <a:pt x="9002" y="16887"/>
                    <a:pt x="8989" y="16867"/>
                    <a:pt x="8969" y="16854"/>
                  </a:cubicBezTo>
                  <a:cubicBezTo>
                    <a:pt x="8963" y="16852"/>
                    <a:pt x="8957" y="16852"/>
                    <a:pt x="8950" y="16852"/>
                  </a:cubicBezTo>
                  <a:cubicBezTo>
                    <a:pt x="8927" y="16852"/>
                    <a:pt x="8900" y="16860"/>
                    <a:pt x="8865" y="16880"/>
                  </a:cubicBezTo>
                  <a:lnTo>
                    <a:pt x="8553" y="17075"/>
                  </a:lnTo>
                  <a:lnTo>
                    <a:pt x="8508" y="17101"/>
                  </a:lnTo>
                  <a:cubicBezTo>
                    <a:pt x="8482" y="17101"/>
                    <a:pt x="8462" y="17101"/>
                    <a:pt x="8456" y="17082"/>
                  </a:cubicBezTo>
                  <a:cubicBezTo>
                    <a:pt x="8449" y="17075"/>
                    <a:pt x="8443" y="17056"/>
                    <a:pt x="8443" y="17030"/>
                  </a:cubicBezTo>
                  <a:lnTo>
                    <a:pt x="8443" y="17030"/>
                  </a:lnTo>
                  <a:cubicBezTo>
                    <a:pt x="8446" y="17031"/>
                    <a:pt x="8450" y="17032"/>
                    <a:pt x="8453" y="17032"/>
                  </a:cubicBezTo>
                  <a:cubicBezTo>
                    <a:pt x="8463" y="17032"/>
                    <a:pt x="8472" y="17026"/>
                    <a:pt x="8482" y="17017"/>
                  </a:cubicBezTo>
                  <a:cubicBezTo>
                    <a:pt x="8495" y="16997"/>
                    <a:pt x="8508" y="16991"/>
                    <a:pt x="8514" y="16984"/>
                  </a:cubicBezTo>
                  <a:lnTo>
                    <a:pt x="8579" y="16945"/>
                  </a:lnTo>
                  <a:cubicBezTo>
                    <a:pt x="8586" y="16939"/>
                    <a:pt x="8618" y="16919"/>
                    <a:pt x="8683" y="16873"/>
                  </a:cubicBezTo>
                  <a:lnTo>
                    <a:pt x="8839" y="16776"/>
                  </a:lnTo>
                  <a:cubicBezTo>
                    <a:pt x="8859" y="16763"/>
                    <a:pt x="8878" y="16750"/>
                    <a:pt x="8885" y="16730"/>
                  </a:cubicBezTo>
                  <a:cubicBezTo>
                    <a:pt x="8898" y="16704"/>
                    <a:pt x="8898" y="16672"/>
                    <a:pt x="8885" y="16652"/>
                  </a:cubicBezTo>
                  <a:cubicBezTo>
                    <a:pt x="8885" y="16639"/>
                    <a:pt x="8865" y="16620"/>
                    <a:pt x="8839" y="16574"/>
                  </a:cubicBezTo>
                  <a:cubicBezTo>
                    <a:pt x="8813" y="16542"/>
                    <a:pt x="8787" y="16503"/>
                    <a:pt x="8768" y="16457"/>
                  </a:cubicBezTo>
                  <a:cubicBezTo>
                    <a:pt x="8794" y="16431"/>
                    <a:pt x="8820" y="16418"/>
                    <a:pt x="8846" y="16412"/>
                  </a:cubicBezTo>
                  <a:close/>
                  <a:moveTo>
                    <a:pt x="9672" y="16724"/>
                  </a:moveTo>
                  <a:cubicBezTo>
                    <a:pt x="9665" y="16724"/>
                    <a:pt x="9659" y="16724"/>
                    <a:pt x="9659" y="16730"/>
                  </a:cubicBezTo>
                  <a:cubicBezTo>
                    <a:pt x="9574" y="16769"/>
                    <a:pt x="9490" y="16802"/>
                    <a:pt x="9412" y="16828"/>
                  </a:cubicBezTo>
                  <a:cubicBezTo>
                    <a:pt x="9379" y="16834"/>
                    <a:pt x="9360" y="16841"/>
                    <a:pt x="9360" y="16860"/>
                  </a:cubicBezTo>
                  <a:cubicBezTo>
                    <a:pt x="9353" y="16873"/>
                    <a:pt x="9366" y="16893"/>
                    <a:pt x="9399" y="16926"/>
                  </a:cubicBezTo>
                  <a:lnTo>
                    <a:pt x="9438" y="16997"/>
                  </a:lnTo>
                  <a:cubicBezTo>
                    <a:pt x="9457" y="17036"/>
                    <a:pt x="9490" y="17088"/>
                    <a:pt x="9529" y="17147"/>
                  </a:cubicBezTo>
                  <a:cubicBezTo>
                    <a:pt x="9555" y="17166"/>
                    <a:pt x="9568" y="17173"/>
                    <a:pt x="9574" y="17173"/>
                  </a:cubicBezTo>
                  <a:cubicBezTo>
                    <a:pt x="9581" y="17173"/>
                    <a:pt x="9594" y="17173"/>
                    <a:pt x="9600" y="17166"/>
                  </a:cubicBezTo>
                  <a:cubicBezTo>
                    <a:pt x="9607" y="17160"/>
                    <a:pt x="9613" y="17153"/>
                    <a:pt x="9613" y="17140"/>
                  </a:cubicBezTo>
                  <a:cubicBezTo>
                    <a:pt x="9613" y="17121"/>
                    <a:pt x="9607" y="17108"/>
                    <a:pt x="9594" y="17101"/>
                  </a:cubicBezTo>
                  <a:lnTo>
                    <a:pt x="9457" y="16873"/>
                  </a:lnTo>
                  <a:cubicBezTo>
                    <a:pt x="9516" y="16854"/>
                    <a:pt x="9555" y="16834"/>
                    <a:pt x="9581" y="16821"/>
                  </a:cubicBezTo>
                  <a:cubicBezTo>
                    <a:pt x="9626" y="16795"/>
                    <a:pt x="9659" y="16769"/>
                    <a:pt x="9678" y="16743"/>
                  </a:cubicBezTo>
                  <a:lnTo>
                    <a:pt x="9685" y="16730"/>
                  </a:lnTo>
                  <a:cubicBezTo>
                    <a:pt x="9685" y="16724"/>
                    <a:pt x="9678" y="16724"/>
                    <a:pt x="9672" y="16724"/>
                  </a:cubicBezTo>
                  <a:close/>
                  <a:moveTo>
                    <a:pt x="5763" y="16867"/>
                  </a:moveTo>
                  <a:lnTo>
                    <a:pt x="5523" y="17179"/>
                  </a:lnTo>
                  <a:cubicBezTo>
                    <a:pt x="5510" y="17166"/>
                    <a:pt x="5510" y="17160"/>
                    <a:pt x="5503" y="17153"/>
                  </a:cubicBezTo>
                  <a:cubicBezTo>
                    <a:pt x="5503" y="17134"/>
                    <a:pt x="5497" y="17127"/>
                    <a:pt x="5497" y="17114"/>
                  </a:cubicBezTo>
                  <a:lnTo>
                    <a:pt x="5490" y="17101"/>
                  </a:lnTo>
                  <a:lnTo>
                    <a:pt x="5484" y="17062"/>
                  </a:lnTo>
                  <a:cubicBezTo>
                    <a:pt x="5477" y="17030"/>
                    <a:pt x="5477" y="17004"/>
                    <a:pt x="5477" y="16991"/>
                  </a:cubicBezTo>
                  <a:lnTo>
                    <a:pt x="5490" y="16958"/>
                  </a:lnTo>
                  <a:lnTo>
                    <a:pt x="5503" y="16958"/>
                  </a:lnTo>
                  <a:cubicBezTo>
                    <a:pt x="5511" y="16960"/>
                    <a:pt x="5520" y="16960"/>
                    <a:pt x="5530" y="16960"/>
                  </a:cubicBezTo>
                  <a:cubicBezTo>
                    <a:pt x="5559" y="16960"/>
                    <a:pt x="5594" y="16953"/>
                    <a:pt x="5633" y="16939"/>
                  </a:cubicBezTo>
                  <a:cubicBezTo>
                    <a:pt x="5666" y="16926"/>
                    <a:pt x="5698" y="16913"/>
                    <a:pt x="5731" y="16887"/>
                  </a:cubicBezTo>
                  <a:cubicBezTo>
                    <a:pt x="5744" y="16880"/>
                    <a:pt x="5750" y="16873"/>
                    <a:pt x="5763" y="16867"/>
                  </a:cubicBezTo>
                  <a:close/>
                  <a:moveTo>
                    <a:pt x="4358" y="16503"/>
                  </a:moveTo>
                  <a:cubicBezTo>
                    <a:pt x="4365" y="16516"/>
                    <a:pt x="4378" y="16529"/>
                    <a:pt x="4391" y="16542"/>
                  </a:cubicBezTo>
                  <a:lnTo>
                    <a:pt x="4404" y="16561"/>
                  </a:lnTo>
                  <a:lnTo>
                    <a:pt x="4436" y="16574"/>
                  </a:lnTo>
                  <a:lnTo>
                    <a:pt x="4475" y="16587"/>
                  </a:lnTo>
                  <a:lnTo>
                    <a:pt x="4599" y="16613"/>
                  </a:lnTo>
                  <a:cubicBezTo>
                    <a:pt x="4641" y="16621"/>
                    <a:pt x="4674" y="16624"/>
                    <a:pt x="4699" y="16624"/>
                  </a:cubicBezTo>
                  <a:cubicBezTo>
                    <a:pt x="4717" y="16624"/>
                    <a:pt x="4731" y="16623"/>
                    <a:pt x="4742" y="16620"/>
                  </a:cubicBezTo>
                  <a:lnTo>
                    <a:pt x="4905" y="16613"/>
                  </a:lnTo>
                  <a:lnTo>
                    <a:pt x="4905" y="16613"/>
                  </a:lnTo>
                  <a:cubicBezTo>
                    <a:pt x="4872" y="16808"/>
                    <a:pt x="4846" y="17010"/>
                    <a:pt x="4840" y="17205"/>
                  </a:cubicBezTo>
                  <a:lnTo>
                    <a:pt x="4827" y="17205"/>
                  </a:lnTo>
                  <a:lnTo>
                    <a:pt x="4762" y="17212"/>
                  </a:lnTo>
                  <a:lnTo>
                    <a:pt x="4547" y="17212"/>
                  </a:lnTo>
                  <a:lnTo>
                    <a:pt x="4469" y="17186"/>
                  </a:lnTo>
                  <a:cubicBezTo>
                    <a:pt x="4423" y="17166"/>
                    <a:pt x="4391" y="17153"/>
                    <a:pt x="4371" y="17140"/>
                  </a:cubicBezTo>
                  <a:lnTo>
                    <a:pt x="4345" y="17114"/>
                  </a:lnTo>
                  <a:lnTo>
                    <a:pt x="4319" y="17049"/>
                  </a:lnTo>
                  <a:lnTo>
                    <a:pt x="4358" y="16503"/>
                  </a:lnTo>
                  <a:close/>
                  <a:moveTo>
                    <a:pt x="3539" y="16873"/>
                  </a:moveTo>
                  <a:cubicBezTo>
                    <a:pt x="3578" y="16913"/>
                    <a:pt x="3630" y="16939"/>
                    <a:pt x="3689" y="16952"/>
                  </a:cubicBezTo>
                  <a:cubicBezTo>
                    <a:pt x="3718" y="16961"/>
                    <a:pt x="3747" y="16966"/>
                    <a:pt x="3776" y="16966"/>
                  </a:cubicBezTo>
                  <a:cubicBezTo>
                    <a:pt x="3806" y="16966"/>
                    <a:pt x="3835" y="16961"/>
                    <a:pt x="3864" y="16952"/>
                  </a:cubicBezTo>
                  <a:lnTo>
                    <a:pt x="3864" y="16965"/>
                  </a:lnTo>
                  <a:cubicBezTo>
                    <a:pt x="3877" y="17049"/>
                    <a:pt x="3851" y="17127"/>
                    <a:pt x="3780" y="17186"/>
                  </a:cubicBezTo>
                  <a:cubicBezTo>
                    <a:pt x="3773" y="17186"/>
                    <a:pt x="3767" y="17192"/>
                    <a:pt x="3760" y="17199"/>
                  </a:cubicBezTo>
                  <a:cubicBezTo>
                    <a:pt x="3754" y="17199"/>
                    <a:pt x="3747" y="17199"/>
                    <a:pt x="3741" y="17205"/>
                  </a:cubicBezTo>
                  <a:cubicBezTo>
                    <a:pt x="3734" y="17205"/>
                    <a:pt x="3734" y="17212"/>
                    <a:pt x="3734" y="17218"/>
                  </a:cubicBezTo>
                  <a:cubicBezTo>
                    <a:pt x="3689" y="17238"/>
                    <a:pt x="3645" y="17247"/>
                    <a:pt x="3597" y="17247"/>
                  </a:cubicBezTo>
                  <a:cubicBezTo>
                    <a:pt x="3582" y="17247"/>
                    <a:pt x="3567" y="17246"/>
                    <a:pt x="3552" y="17244"/>
                  </a:cubicBezTo>
                  <a:cubicBezTo>
                    <a:pt x="3480" y="17231"/>
                    <a:pt x="3435" y="17199"/>
                    <a:pt x="3422" y="17153"/>
                  </a:cubicBezTo>
                  <a:cubicBezTo>
                    <a:pt x="3415" y="17140"/>
                    <a:pt x="3409" y="17127"/>
                    <a:pt x="3409" y="17121"/>
                  </a:cubicBezTo>
                  <a:cubicBezTo>
                    <a:pt x="3409" y="17114"/>
                    <a:pt x="3415" y="17108"/>
                    <a:pt x="3422" y="17108"/>
                  </a:cubicBezTo>
                  <a:cubicBezTo>
                    <a:pt x="3461" y="17075"/>
                    <a:pt x="3493" y="17043"/>
                    <a:pt x="3513" y="17010"/>
                  </a:cubicBezTo>
                  <a:cubicBezTo>
                    <a:pt x="3526" y="16984"/>
                    <a:pt x="3532" y="16939"/>
                    <a:pt x="3539" y="16873"/>
                  </a:cubicBezTo>
                  <a:close/>
                  <a:moveTo>
                    <a:pt x="2264" y="16776"/>
                  </a:moveTo>
                  <a:cubicBezTo>
                    <a:pt x="2297" y="16828"/>
                    <a:pt x="2355" y="16867"/>
                    <a:pt x="2446" y="16880"/>
                  </a:cubicBezTo>
                  <a:lnTo>
                    <a:pt x="2472" y="16887"/>
                  </a:lnTo>
                  <a:cubicBezTo>
                    <a:pt x="2472" y="16900"/>
                    <a:pt x="2472" y="16913"/>
                    <a:pt x="2472" y="16926"/>
                  </a:cubicBezTo>
                  <a:cubicBezTo>
                    <a:pt x="2479" y="17030"/>
                    <a:pt x="2440" y="17114"/>
                    <a:pt x="2362" y="17179"/>
                  </a:cubicBezTo>
                  <a:cubicBezTo>
                    <a:pt x="2310" y="17225"/>
                    <a:pt x="2245" y="17251"/>
                    <a:pt x="2180" y="17251"/>
                  </a:cubicBezTo>
                  <a:cubicBezTo>
                    <a:pt x="2128" y="17192"/>
                    <a:pt x="2089" y="17140"/>
                    <a:pt x="2050" y="17088"/>
                  </a:cubicBezTo>
                  <a:cubicBezTo>
                    <a:pt x="2102" y="17075"/>
                    <a:pt x="2154" y="17043"/>
                    <a:pt x="2193" y="16997"/>
                  </a:cubicBezTo>
                  <a:cubicBezTo>
                    <a:pt x="2238" y="16939"/>
                    <a:pt x="2264" y="16867"/>
                    <a:pt x="2264" y="16776"/>
                  </a:cubicBezTo>
                  <a:close/>
                  <a:moveTo>
                    <a:pt x="2550" y="16984"/>
                  </a:moveTo>
                  <a:cubicBezTo>
                    <a:pt x="2596" y="17030"/>
                    <a:pt x="2648" y="17056"/>
                    <a:pt x="2713" y="17069"/>
                  </a:cubicBezTo>
                  <a:cubicBezTo>
                    <a:pt x="2740" y="17074"/>
                    <a:pt x="2766" y="17077"/>
                    <a:pt x="2791" y="17077"/>
                  </a:cubicBezTo>
                  <a:cubicBezTo>
                    <a:pt x="2827" y="17077"/>
                    <a:pt x="2861" y="17071"/>
                    <a:pt x="2895" y="17056"/>
                  </a:cubicBezTo>
                  <a:lnTo>
                    <a:pt x="2895" y="17075"/>
                  </a:lnTo>
                  <a:cubicBezTo>
                    <a:pt x="2902" y="17127"/>
                    <a:pt x="2882" y="17166"/>
                    <a:pt x="2850" y="17205"/>
                  </a:cubicBezTo>
                  <a:cubicBezTo>
                    <a:pt x="2811" y="17244"/>
                    <a:pt x="2772" y="17270"/>
                    <a:pt x="2719" y="17277"/>
                  </a:cubicBezTo>
                  <a:cubicBezTo>
                    <a:pt x="2707" y="17278"/>
                    <a:pt x="2695" y="17279"/>
                    <a:pt x="2684" y="17279"/>
                  </a:cubicBezTo>
                  <a:cubicBezTo>
                    <a:pt x="2602" y="17279"/>
                    <a:pt x="2534" y="17240"/>
                    <a:pt x="2466" y="17166"/>
                  </a:cubicBezTo>
                  <a:cubicBezTo>
                    <a:pt x="2466" y="17160"/>
                    <a:pt x="2466" y="17160"/>
                    <a:pt x="2459" y="17160"/>
                  </a:cubicBezTo>
                  <a:cubicBezTo>
                    <a:pt x="2505" y="17108"/>
                    <a:pt x="2537" y="17043"/>
                    <a:pt x="2550" y="16984"/>
                  </a:cubicBezTo>
                  <a:close/>
                  <a:moveTo>
                    <a:pt x="8882" y="16274"/>
                  </a:moveTo>
                  <a:cubicBezTo>
                    <a:pt x="8866" y="16274"/>
                    <a:pt x="8848" y="16279"/>
                    <a:pt x="8826" y="16288"/>
                  </a:cubicBezTo>
                  <a:cubicBezTo>
                    <a:pt x="8781" y="16314"/>
                    <a:pt x="8748" y="16334"/>
                    <a:pt x="8722" y="16347"/>
                  </a:cubicBezTo>
                  <a:cubicBezTo>
                    <a:pt x="8690" y="16353"/>
                    <a:pt x="8670" y="16366"/>
                    <a:pt x="8670" y="16373"/>
                  </a:cubicBezTo>
                  <a:cubicBezTo>
                    <a:pt x="8651" y="16392"/>
                    <a:pt x="8657" y="16418"/>
                    <a:pt x="8677" y="16457"/>
                  </a:cubicBezTo>
                  <a:lnTo>
                    <a:pt x="8807" y="16685"/>
                  </a:lnTo>
                  <a:lnTo>
                    <a:pt x="8410" y="16952"/>
                  </a:lnTo>
                  <a:cubicBezTo>
                    <a:pt x="8371" y="16971"/>
                    <a:pt x="8352" y="16997"/>
                    <a:pt x="8345" y="17023"/>
                  </a:cubicBezTo>
                  <a:cubicBezTo>
                    <a:pt x="8339" y="17056"/>
                    <a:pt x="8358" y="17101"/>
                    <a:pt x="8410" y="17153"/>
                  </a:cubicBezTo>
                  <a:cubicBezTo>
                    <a:pt x="8446" y="17184"/>
                    <a:pt x="8474" y="17203"/>
                    <a:pt x="8500" y="17203"/>
                  </a:cubicBezTo>
                  <a:cubicBezTo>
                    <a:pt x="8507" y="17203"/>
                    <a:pt x="8514" y="17201"/>
                    <a:pt x="8521" y="17199"/>
                  </a:cubicBezTo>
                  <a:cubicBezTo>
                    <a:pt x="8527" y="17199"/>
                    <a:pt x="8547" y="17186"/>
                    <a:pt x="8573" y="17166"/>
                  </a:cubicBezTo>
                  <a:cubicBezTo>
                    <a:pt x="8599" y="17147"/>
                    <a:pt x="8631" y="17127"/>
                    <a:pt x="8683" y="17101"/>
                  </a:cubicBezTo>
                  <a:lnTo>
                    <a:pt x="8891" y="16978"/>
                  </a:lnTo>
                  <a:cubicBezTo>
                    <a:pt x="8911" y="16971"/>
                    <a:pt x="8917" y="16971"/>
                    <a:pt x="8924" y="16971"/>
                  </a:cubicBezTo>
                  <a:cubicBezTo>
                    <a:pt x="8937" y="16971"/>
                    <a:pt x="8943" y="16991"/>
                    <a:pt x="8943" y="17017"/>
                  </a:cubicBezTo>
                  <a:cubicBezTo>
                    <a:pt x="8950" y="17069"/>
                    <a:pt x="8989" y="17134"/>
                    <a:pt x="9054" y="17231"/>
                  </a:cubicBezTo>
                  <a:cubicBezTo>
                    <a:pt x="9087" y="17264"/>
                    <a:pt x="9106" y="17283"/>
                    <a:pt x="9132" y="17283"/>
                  </a:cubicBezTo>
                  <a:cubicBezTo>
                    <a:pt x="9145" y="17283"/>
                    <a:pt x="9165" y="17283"/>
                    <a:pt x="9184" y="17270"/>
                  </a:cubicBezTo>
                  <a:cubicBezTo>
                    <a:pt x="9191" y="17264"/>
                    <a:pt x="9210" y="17257"/>
                    <a:pt x="9230" y="17244"/>
                  </a:cubicBezTo>
                  <a:cubicBezTo>
                    <a:pt x="9249" y="17231"/>
                    <a:pt x="9275" y="17225"/>
                    <a:pt x="9314" y="17212"/>
                  </a:cubicBezTo>
                  <a:cubicBezTo>
                    <a:pt x="9347" y="17199"/>
                    <a:pt x="9366" y="17179"/>
                    <a:pt x="9379" y="17160"/>
                  </a:cubicBezTo>
                  <a:cubicBezTo>
                    <a:pt x="9379" y="17147"/>
                    <a:pt x="9379" y="17121"/>
                    <a:pt x="9366" y="17082"/>
                  </a:cubicBezTo>
                  <a:lnTo>
                    <a:pt x="9340" y="16991"/>
                  </a:lnTo>
                  <a:cubicBezTo>
                    <a:pt x="9321" y="16926"/>
                    <a:pt x="9295" y="16873"/>
                    <a:pt x="9269" y="16828"/>
                  </a:cubicBezTo>
                  <a:cubicBezTo>
                    <a:pt x="9360" y="16795"/>
                    <a:pt x="9425" y="16763"/>
                    <a:pt x="9464" y="16730"/>
                  </a:cubicBezTo>
                  <a:cubicBezTo>
                    <a:pt x="9496" y="16704"/>
                    <a:pt x="9522" y="16685"/>
                    <a:pt x="9542" y="16678"/>
                  </a:cubicBezTo>
                  <a:lnTo>
                    <a:pt x="9574" y="16659"/>
                  </a:lnTo>
                  <a:cubicBezTo>
                    <a:pt x="9581" y="16652"/>
                    <a:pt x="9594" y="16646"/>
                    <a:pt x="9594" y="16633"/>
                  </a:cubicBezTo>
                  <a:cubicBezTo>
                    <a:pt x="9607" y="16620"/>
                    <a:pt x="9607" y="16600"/>
                    <a:pt x="9594" y="16568"/>
                  </a:cubicBezTo>
                  <a:lnTo>
                    <a:pt x="9561" y="16509"/>
                  </a:lnTo>
                  <a:cubicBezTo>
                    <a:pt x="9548" y="16483"/>
                    <a:pt x="9542" y="16464"/>
                    <a:pt x="9535" y="16444"/>
                  </a:cubicBezTo>
                  <a:cubicBezTo>
                    <a:pt x="9522" y="16425"/>
                    <a:pt x="9509" y="16405"/>
                    <a:pt x="9490" y="16399"/>
                  </a:cubicBezTo>
                  <a:cubicBezTo>
                    <a:pt x="9480" y="16392"/>
                    <a:pt x="9469" y="16389"/>
                    <a:pt x="9456" y="16389"/>
                  </a:cubicBezTo>
                  <a:cubicBezTo>
                    <a:pt x="9443" y="16389"/>
                    <a:pt x="9428" y="16392"/>
                    <a:pt x="9412" y="16399"/>
                  </a:cubicBezTo>
                  <a:cubicBezTo>
                    <a:pt x="9399" y="16405"/>
                    <a:pt x="9379" y="16418"/>
                    <a:pt x="9347" y="16444"/>
                  </a:cubicBezTo>
                  <a:cubicBezTo>
                    <a:pt x="9275" y="16496"/>
                    <a:pt x="9191" y="16535"/>
                    <a:pt x="9100" y="16548"/>
                  </a:cubicBezTo>
                  <a:cubicBezTo>
                    <a:pt x="9087" y="16522"/>
                    <a:pt x="9067" y="16490"/>
                    <a:pt x="9028" y="16451"/>
                  </a:cubicBezTo>
                  <a:cubicBezTo>
                    <a:pt x="8989" y="16412"/>
                    <a:pt x="8969" y="16379"/>
                    <a:pt x="8956" y="16353"/>
                  </a:cubicBezTo>
                  <a:lnTo>
                    <a:pt x="8930" y="16295"/>
                  </a:lnTo>
                  <a:cubicBezTo>
                    <a:pt x="8917" y="16281"/>
                    <a:pt x="8901" y="16274"/>
                    <a:pt x="8882" y="16274"/>
                  </a:cubicBezTo>
                  <a:close/>
                  <a:moveTo>
                    <a:pt x="8849" y="17079"/>
                  </a:moveTo>
                  <a:cubicBezTo>
                    <a:pt x="8839" y="17079"/>
                    <a:pt x="8826" y="17086"/>
                    <a:pt x="8807" y="17101"/>
                  </a:cubicBezTo>
                  <a:cubicBezTo>
                    <a:pt x="8742" y="17160"/>
                    <a:pt x="8670" y="17212"/>
                    <a:pt x="8592" y="17251"/>
                  </a:cubicBezTo>
                  <a:cubicBezTo>
                    <a:pt x="8560" y="17270"/>
                    <a:pt x="8540" y="17290"/>
                    <a:pt x="8547" y="17309"/>
                  </a:cubicBezTo>
                  <a:cubicBezTo>
                    <a:pt x="8552" y="17310"/>
                    <a:pt x="8558" y="17311"/>
                    <a:pt x="8564" y="17311"/>
                  </a:cubicBezTo>
                  <a:cubicBezTo>
                    <a:pt x="8593" y="17311"/>
                    <a:pt x="8627" y="17297"/>
                    <a:pt x="8670" y="17270"/>
                  </a:cubicBezTo>
                  <a:lnTo>
                    <a:pt x="8833" y="17166"/>
                  </a:lnTo>
                  <a:lnTo>
                    <a:pt x="8917" y="17303"/>
                  </a:lnTo>
                  <a:cubicBezTo>
                    <a:pt x="8930" y="17322"/>
                    <a:pt x="8943" y="17335"/>
                    <a:pt x="8956" y="17342"/>
                  </a:cubicBezTo>
                  <a:cubicBezTo>
                    <a:pt x="8966" y="17346"/>
                    <a:pt x="8973" y="17349"/>
                    <a:pt x="8980" y="17349"/>
                  </a:cubicBezTo>
                  <a:cubicBezTo>
                    <a:pt x="8991" y="17349"/>
                    <a:pt x="8998" y="17341"/>
                    <a:pt x="9002" y="17329"/>
                  </a:cubicBezTo>
                  <a:cubicBezTo>
                    <a:pt x="9009" y="17316"/>
                    <a:pt x="9002" y="17296"/>
                    <a:pt x="8982" y="17277"/>
                  </a:cubicBezTo>
                  <a:cubicBezTo>
                    <a:pt x="8937" y="17225"/>
                    <a:pt x="8904" y="17173"/>
                    <a:pt x="8885" y="17114"/>
                  </a:cubicBezTo>
                  <a:cubicBezTo>
                    <a:pt x="8878" y="17095"/>
                    <a:pt x="8872" y="17088"/>
                    <a:pt x="8859" y="17082"/>
                  </a:cubicBezTo>
                  <a:cubicBezTo>
                    <a:pt x="8856" y="17080"/>
                    <a:pt x="8852" y="17079"/>
                    <a:pt x="8849" y="17079"/>
                  </a:cubicBezTo>
                  <a:close/>
                  <a:moveTo>
                    <a:pt x="3923" y="17075"/>
                  </a:moveTo>
                  <a:cubicBezTo>
                    <a:pt x="3981" y="17153"/>
                    <a:pt x="4059" y="17186"/>
                    <a:pt x="4150" y="17192"/>
                  </a:cubicBezTo>
                  <a:lnTo>
                    <a:pt x="4137" y="17335"/>
                  </a:lnTo>
                  <a:cubicBezTo>
                    <a:pt x="4111" y="17348"/>
                    <a:pt x="4079" y="17355"/>
                    <a:pt x="4040" y="17361"/>
                  </a:cubicBezTo>
                  <a:cubicBezTo>
                    <a:pt x="3994" y="17361"/>
                    <a:pt x="3949" y="17348"/>
                    <a:pt x="3910" y="17329"/>
                  </a:cubicBezTo>
                  <a:cubicBezTo>
                    <a:pt x="3884" y="17309"/>
                    <a:pt x="3858" y="17290"/>
                    <a:pt x="3832" y="17257"/>
                  </a:cubicBezTo>
                  <a:cubicBezTo>
                    <a:pt x="3825" y="17251"/>
                    <a:pt x="3825" y="17244"/>
                    <a:pt x="3825" y="17244"/>
                  </a:cubicBezTo>
                  <a:cubicBezTo>
                    <a:pt x="3832" y="17238"/>
                    <a:pt x="3838" y="17231"/>
                    <a:pt x="3845" y="17218"/>
                  </a:cubicBezTo>
                  <a:cubicBezTo>
                    <a:pt x="3884" y="17179"/>
                    <a:pt x="3910" y="17134"/>
                    <a:pt x="3923" y="17075"/>
                  </a:cubicBezTo>
                  <a:close/>
                  <a:moveTo>
                    <a:pt x="5392" y="17075"/>
                  </a:moveTo>
                  <a:cubicBezTo>
                    <a:pt x="5392" y="17088"/>
                    <a:pt x="5392" y="17114"/>
                    <a:pt x="5399" y="17140"/>
                  </a:cubicBezTo>
                  <a:lnTo>
                    <a:pt x="5405" y="17166"/>
                  </a:lnTo>
                  <a:cubicBezTo>
                    <a:pt x="5405" y="17179"/>
                    <a:pt x="5405" y="17199"/>
                    <a:pt x="5412" y="17212"/>
                  </a:cubicBezTo>
                  <a:cubicBezTo>
                    <a:pt x="5419" y="17225"/>
                    <a:pt x="5432" y="17238"/>
                    <a:pt x="5451" y="17257"/>
                  </a:cubicBezTo>
                  <a:lnTo>
                    <a:pt x="5366" y="17368"/>
                  </a:lnTo>
                  <a:cubicBezTo>
                    <a:pt x="5353" y="17348"/>
                    <a:pt x="5340" y="17316"/>
                    <a:pt x="5334" y="17283"/>
                  </a:cubicBezTo>
                  <a:cubicBezTo>
                    <a:pt x="5327" y="17257"/>
                    <a:pt x="5327" y="17212"/>
                    <a:pt x="5327" y="17153"/>
                  </a:cubicBezTo>
                  <a:cubicBezTo>
                    <a:pt x="5327" y="17140"/>
                    <a:pt x="5321" y="17127"/>
                    <a:pt x="5321" y="17114"/>
                  </a:cubicBezTo>
                  <a:lnTo>
                    <a:pt x="5327" y="17114"/>
                  </a:lnTo>
                  <a:cubicBezTo>
                    <a:pt x="5353" y="17108"/>
                    <a:pt x="5366" y="17095"/>
                    <a:pt x="5379" y="17082"/>
                  </a:cubicBezTo>
                  <a:lnTo>
                    <a:pt x="5392" y="17075"/>
                  </a:lnTo>
                  <a:close/>
                  <a:moveTo>
                    <a:pt x="5035" y="17114"/>
                  </a:moveTo>
                  <a:cubicBezTo>
                    <a:pt x="5041" y="17121"/>
                    <a:pt x="5048" y="17127"/>
                    <a:pt x="5061" y="17134"/>
                  </a:cubicBezTo>
                  <a:cubicBezTo>
                    <a:pt x="5074" y="17140"/>
                    <a:pt x="5093" y="17147"/>
                    <a:pt x="5126" y="17153"/>
                  </a:cubicBezTo>
                  <a:cubicBezTo>
                    <a:pt x="5178" y="17153"/>
                    <a:pt x="5210" y="17147"/>
                    <a:pt x="5236" y="17140"/>
                  </a:cubicBezTo>
                  <a:lnTo>
                    <a:pt x="5243" y="17140"/>
                  </a:lnTo>
                  <a:cubicBezTo>
                    <a:pt x="5236" y="17153"/>
                    <a:pt x="5230" y="17166"/>
                    <a:pt x="5230" y="17179"/>
                  </a:cubicBezTo>
                  <a:cubicBezTo>
                    <a:pt x="5230" y="17192"/>
                    <a:pt x="5230" y="17212"/>
                    <a:pt x="5236" y="17238"/>
                  </a:cubicBezTo>
                  <a:cubicBezTo>
                    <a:pt x="5236" y="17264"/>
                    <a:pt x="5230" y="17283"/>
                    <a:pt x="5230" y="17303"/>
                  </a:cubicBezTo>
                  <a:cubicBezTo>
                    <a:pt x="5217" y="17342"/>
                    <a:pt x="5191" y="17368"/>
                    <a:pt x="5145" y="17387"/>
                  </a:cubicBezTo>
                  <a:cubicBezTo>
                    <a:pt x="5132" y="17392"/>
                    <a:pt x="5118" y="17394"/>
                    <a:pt x="5104" y="17394"/>
                  </a:cubicBezTo>
                  <a:cubicBezTo>
                    <a:pt x="5079" y="17394"/>
                    <a:pt x="5056" y="17387"/>
                    <a:pt x="5035" y="17374"/>
                  </a:cubicBezTo>
                  <a:cubicBezTo>
                    <a:pt x="5022" y="17368"/>
                    <a:pt x="5015" y="17361"/>
                    <a:pt x="5009" y="17361"/>
                  </a:cubicBezTo>
                  <a:cubicBezTo>
                    <a:pt x="5015" y="17283"/>
                    <a:pt x="5022" y="17199"/>
                    <a:pt x="5035" y="17114"/>
                  </a:cubicBezTo>
                  <a:close/>
                  <a:moveTo>
                    <a:pt x="11590" y="16443"/>
                  </a:moveTo>
                  <a:cubicBezTo>
                    <a:pt x="11783" y="16443"/>
                    <a:pt x="11940" y="16457"/>
                    <a:pt x="12065" y="16490"/>
                  </a:cubicBezTo>
                  <a:cubicBezTo>
                    <a:pt x="12169" y="16516"/>
                    <a:pt x="12293" y="16568"/>
                    <a:pt x="12442" y="16633"/>
                  </a:cubicBezTo>
                  <a:cubicBezTo>
                    <a:pt x="12651" y="16737"/>
                    <a:pt x="12774" y="16789"/>
                    <a:pt x="12820" y="16808"/>
                  </a:cubicBezTo>
                  <a:lnTo>
                    <a:pt x="12969" y="16867"/>
                  </a:lnTo>
                  <a:cubicBezTo>
                    <a:pt x="13002" y="16873"/>
                    <a:pt x="13021" y="16880"/>
                    <a:pt x="13041" y="16880"/>
                  </a:cubicBezTo>
                  <a:cubicBezTo>
                    <a:pt x="13112" y="16932"/>
                    <a:pt x="13164" y="17004"/>
                    <a:pt x="13190" y="17114"/>
                  </a:cubicBezTo>
                  <a:cubicBezTo>
                    <a:pt x="13210" y="17179"/>
                    <a:pt x="13229" y="17283"/>
                    <a:pt x="13236" y="17420"/>
                  </a:cubicBezTo>
                  <a:lnTo>
                    <a:pt x="13060" y="17290"/>
                  </a:lnTo>
                  <a:cubicBezTo>
                    <a:pt x="12995" y="17244"/>
                    <a:pt x="12937" y="17205"/>
                    <a:pt x="12885" y="17173"/>
                  </a:cubicBezTo>
                  <a:cubicBezTo>
                    <a:pt x="12833" y="17147"/>
                    <a:pt x="12768" y="17121"/>
                    <a:pt x="12677" y="17088"/>
                  </a:cubicBezTo>
                  <a:cubicBezTo>
                    <a:pt x="12468" y="17030"/>
                    <a:pt x="12241" y="16958"/>
                    <a:pt x="11987" y="16893"/>
                  </a:cubicBezTo>
                  <a:cubicBezTo>
                    <a:pt x="11818" y="16847"/>
                    <a:pt x="11708" y="16821"/>
                    <a:pt x="11655" y="16815"/>
                  </a:cubicBezTo>
                  <a:cubicBezTo>
                    <a:pt x="11590" y="16808"/>
                    <a:pt x="11486" y="16802"/>
                    <a:pt x="11350" y="16789"/>
                  </a:cubicBezTo>
                  <a:lnTo>
                    <a:pt x="10986" y="16763"/>
                  </a:lnTo>
                  <a:lnTo>
                    <a:pt x="10940" y="16763"/>
                  </a:lnTo>
                  <a:cubicBezTo>
                    <a:pt x="10921" y="16659"/>
                    <a:pt x="10895" y="16548"/>
                    <a:pt x="10856" y="16444"/>
                  </a:cubicBezTo>
                  <a:lnTo>
                    <a:pt x="10869" y="16444"/>
                  </a:lnTo>
                  <a:cubicBezTo>
                    <a:pt x="10904" y="16450"/>
                    <a:pt x="10961" y="16452"/>
                    <a:pt x="11038" y="16452"/>
                  </a:cubicBezTo>
                  <a:cubicBezTo>
                    <a:pt x="11144" y="16452"/>
                    <a:pt x="11289" y="16448"/>
                    <a:pt x="11473" y="16444"/>
                  </a:cubicBezTo>
                  <a:cubicBezTo>
                    <a:pt x="11513" y="16443"/>
                    <a:pt x="11552" y="16443"/>
                    <a:pt x="11590" y="16443"/>
                  </a:cubicBezTo>
                  <a:close/>
                  <a:moveTo>
                    <a:pt x="2980" y="17114"/>
                  </a:moveTo>
                  <a:cubicBezTo>
                    <a:pt x="3019" y="17175"/>
                    <a:pt x="3077" y="17208"/>
                    <a:pt x="3154" y="17208"/>
                  </a:cubicBezTo>
                  <a:cubicBezTo>
                    <a:pt x="3167" y="17208"/>
                    <a:pt x="3180" y="17207"/>
                    <a:pt x="3194" y="17205"/>
                  </a:cubicBezTo>
                  <a:cubicBezTo>
                    <a:pt x="3233" y="17205"/>
                    <a:pt x="3272" y="17192"/>
                    <a:pt x="3311" y="17179"/>
                  </a:cubicBezTo>
                  <a:lnTo>
                    <a:pt x="3311" y="17199"/>
                  </a:lnTo>
                  <a:cubicBezTo>
                    <a:pt x="3318" y="17251"/>
                    <a:pt x="3305" y="17303"/>
                    <a:pt x="3266" y="17348"/>
                  </a:cubicBezTo>
                  <a:cubicBezTo>
                    <a:pt x="3240" y="17394"/>
                    <a:pt x="3194" y="17426"/>
                    <a:pt x="3149" y="17446"/>
                  </a:cubicBezTo>
                  <a:cubicBezTo>
                    <a:pt x="3125" y="17452"/>
                    <a:pt x="3102" y="17455"/>
                    <a:pt x="3078" y="17455"/>
                  </a:cubicBezTo>
                  <a:cubicBezTo>
                    <a:pt x="3049" y="17455"/>
                    <a:pt x="3018" y="17450"/>
                    <a:pt x="2986" y="17439"/>
                  </a:cubicBezTo>
                  <a:cubicBezTo>
                    <a:pt x="2934" y="17420"/>
                    <a:pt x="2895" y="17394"/>
                    <a:pt x="2863" y="17348"/>
                  </a:cubicBezTo>
                  <a:cubicBezTo>
                    <a:pt x="2850" y="17335"/>
                    <a:pt x="2843" y="17322"/>
                    <a:pt x="2837" y="17316"/>
                  </a:cubicBezTo>
                  <a:cubicBezTo>
                    <a:pt x="2915" y="17277"/>
                    <a:pt x="2960" y="17205"/>
                    <a:pt x="2980" y="17114"/>
                  </a:cubicBezTo>
                  <a:close/>
                  <a:moveTo>
                    <a:pt x="2407" y="17212"/>
                  </a:moveTo>
                  <a:cubicBezTo>
                    <a:pt x="2414" y="17225"/>
                    <a:pt x="2420" y="17238"/>
                    <a:pt x="2427" y="17257"/>
                  </a:cubicBezTo>
                  <a:cubicBezTo>
                    <a:pt x="2459" y="17296"/>
                    <a:pt x="2472" y="17342"/>
                    <a:pt x="2466" y="17387"/>
                  </a:cubicBezTo>
                  <a:cubicBezTo>
                    <a:pt x="2459" y="17426"/>
                    <a:pt x="2446" y="17459"/>
                    <a:pt x="2420" y="17485"/>
                  </a:cubicBezTo>
                  <a:cubicBezTo>
                    <a:pt x="2375" y="17446"/>
                    <a:pt x="2329" y="17407"/>
                    <a:pt x="2277" y="17361"/>
                  </a:cubicBezTo>
                  <a:cubicBezTo>
                    <a:pt x="2264" y="17342"/>
                    <a:pt x="2245" y="17322"/>
                    <a:pt x="2225" y="17309"/>
                  </a:cubicBezTo>
                  <a:cubicBezTo>
                    <a:pt x="2238" y="17303"/>
                    <a:pt x="2245" y="17303"/>
                    <a:pt x="2258" y="17303"/>
                  </a:cubicBezTo>
                  <a:cubicBezTo>
                    <a:pt x="2316" y="17283"/>
                    <a:pt x="2362" y="17251"/>
                    <a:pt x="2407" y="17212"/>
                  </a:cubicBezTo>
                  <a:close/>
                  <a:moveTo>
                    <a:pt x="8924" y="16129"/>
                  </a:moveTo>
                  <a:cubicBezTo>
                    <a:pt x="8949" y="16129"/>
                    <a:pt x="8971" y="16134"/>
                    <a:pt x="8989" y="16139"/>
                  </a:cubicBezTo>
                  <a:lnTo>
                    <a:pt x="9054" y="16165"/>
                  </a:lnTo>
                  <a:cubicBezTo>
                    <a:pt x="9087" y="16178"/>
                    <a:pt x="9152" y="16184"/>
                    <a:pt x="9262" y="16191"/>
                  </a:cubicBezTo>
                  <a:cubicBezTo>
                    <a:pt x="9379" y="16204"/>
                    <a:pt x="9490" y="16236"/>
                    <a:pt x="9594" y="16295"/>
                  </a:cubicBezTo>
                  <a:cubicBezTo>
                    <a:pt x="9698" y="16360"/>
                    <a:pt x="9782" y="16438"/>
                    <a:pt x="9847" y="16535"/>
                  </a:cubicBezTo>
                  <a:cubicBezTo>
                    <a:pt x="9893" y="16607"/>
                    <a:pt x="9919" y="16665"/>
                    <a:pt x="9926" y="16724"/>
                  </a:cubicBezTo>
                  <a:cubicBezTo>
                    <a:pt x="9932" y="16782"/>
                    <a:pt x="9932" y="16847"/>
                    <a:pt x="9913" y="16919"/>
                  </a:cubicBezTo>
                  <a:cubicBezTo>
                    <a:pt x="9906" y="16952"/>
                    <a:pt x="9900" y="16991"/>
                    <a:pt x="9893" y="17023"/>
                  </a:cubicBezTo>
                  <a:cubicBezTo>
                    <a:pt x="9893" y="17030"/>
                    <a:pt x="9886" y="17030"/>
                    <a:pt x="9886" y="17030"/>
                  </a:cubicBezTo>
                  <a:cubicBezTo>
                    <a:pt x="9873" y="17056"/>
                    <a:pt x="9854" y="17082"/>
                    <a:pt x="9821" y="17121"/>
                  </a:cubicBezTo>
                  <a:cubicBezTo>
                    <a:pt x="9659" y="17322"/>
                    <a:pt x="9496" y="17439"/>
                    <a:pt x="9334" y="17478"/>
                  </a:cubicBezTo>
                  <a:cubicBezTo>
                    <a:pt x="9308" y="17491"/>
                    <a:pt x="9249" y="17498"/>
                    <a:pt x="9152" y="17511"/>
                  </a:cubicBezTo>
                  <a:cubicBezTo>
                    <a:pt x="9083" y="17515"/>
                    <a:pt x="9027" y="17520"/>
                    <a:pt x="8984" y="17520"/>
                  </a:cubicBezTo>
                  <a:cubicBezTo>
                    <a:pt x="8966" y="17520"/>
                    <a:pt x="8950" y="17519"/>
                    <a:pt x="8937" y="17517"/>
                  </a:cubicBezTo>
                  <a:cubicBezTo>
                    <a:pt x="8852" y="17517"/>
                    <a:pt x="8735" y="17498"/>
                    <a:pt x="8579" y="17459"/>
                  </a:cubicBezTo>
                  <a:cubicBezTo>
                    <a:pt x="8495" y="17439"/>
                    <a:pt x="8430" y="17420"/>
                    <a:pt x="8384" y="17400"/>
                  </a:cubicBezTo>
                  <a:cubicBezTo>
                    <a:pt x="8352" y="17381"/>
                    <a:pt x="8306" y="17355"/>
                    <a:pt x="8248" y="17309"/>
                  </a:cubicBezTo>
                  <a:cubicBezTo>
                    <a:pt x="8189" y="17257"/>
                    <a:pt x="8163" y="17231"/>
                    <a:pt x="8157" y="17218"/>
                  </a:cubicBezTo>
                  <a:cubicBezTo>
                    <a:pt x="8137" y="17199"/>
                    <a:pt x="8124" y="17173"/>
                    <a:pt x="8105" y="17134"/>
                  </a:cubicBezTo>
                  <a:cubicBezTo>
                    <a:pt x="8072" y="17062"/>
                    <a:pt x="8059" y="16984"/>
                    <a:pt x="8059" y="16893"/>
                  </a:cubicBezTo>
                  <a:cubicBezTo>
                    <a:pt x="8065" y="16867"/>
                    <a:pt x="8065" y="16847"/>
                    <a:pt x="8052" y="16828"/>
                  </a:cubicBezTo>
                  <a:cubicBezTo>
                    <a:pt x="8046" y="16828"/>
                    <a:pt x="8046" y="16821"/>
                    <a:pt x="8039" y="16821"/>
                  </a:cubicBezTo>
                  <a:cubicBezTo>
                    <a:pt x="8046" y="16795"/>
                    <a:pt x="8059" y="16769"/>
                    <a:pt x="8065" y="16743"/>
                  </a:cubicBezTo>
                  <a:cubicBezTo>
                    <a:pt x="8124" y="16568"/>
                    <a:pt x="8235" y="16431"/>
                    <a:pt x="8384" y="16314"/>
                  </a:cubicBezTo>
                  <a:cubicBezTo>
                    <a:pt x="8540" y="16204"/>
                    <a:pt x="8709" y="16139"/>
                    <a:pt x="8891" y="16132"/>
                  </a:cubicBezTo>
                  <a:cubicBezTo>
                    <a:pt x="8903" y="16130"/>
                    <a:pt x="8914" y="16129"/>
                    <a:pt x="8924" y="16129"/>
                  </a:cubicBezTo>
                  <a:close/>
                  <a:moveTo>
                    <a:pt x="3389" y="17244"/>
                  </a:moveTo>
                  <a:cubicBezTo>
                    <a:pt x="3435" y="17283"/>
                    <a:pt x="3480" y="17303"/>
                    <a:pt x="3539" y="17316"/>
                  </a:cubicBezTo>
                  <a:cubicBezTo>
                    <a:pt x="3565" y="17322"/>
                    <a:pt x="3590" y="17325"/>
                    <a:pt x="3615" y="17325"/>
                  </a:cubicBezTo>
                  <a:cubicBezTo>
                    <a:pt x="3644" y="17325"/>
                    <a:pt x="3673" y="17320"/>
                    <a:pt x="3702" y="17309"/>
                  </a:cubicBezTo>
                  <a:cubicBezTo>
                    <a:pt x="3715" y="17309"/>
                    <a:pt x="3721" y="17303"/>
                    <a:pt x="3734" y="17303"/>
                  </a:cubicBezTo>
                  <a:cubicBezTo>
                    <a:pt x="3728" y="17322"/>
                    <a:pt x="3721" y="17348"/>
                    <a:pt x="3708" y="17374"/>
                  </a:cubicBezTo>
                  <a:cubicBezTo>
                    <a:pt x="3676" y="17446"/>
                    <a:pt x="3650" y="17498"/>
                    <a:pt x="3617" y="17530"/>
                  </a:cubicBezTo>
                  <a:cubicBezTo>
                    <a:pt x="3604" y="17530"/>
                    <a:pt x="3597" y="17530"/>
                    <a:pt x="3591" y="17537"/>
                  </a:cubicBezTo>
                  <a:cubicBezTo>
                    <a:pt x="3584" y="17537"/>
                    <a:pt x="3584" y="17543"/>
                    <a:pt x="3578" y="17556"/>
                  </a:cubicBezTo>
                  <a:cubicBezTo>
                    <a:pt x="3548" y="17574"/>
                    <a:pt x="3506" y="17582"/>
                    <a:pt x="3454" y="17582"/>
                  </a:cubicBezTo>
                  <a:cubicBezTo>
                    <a:pt x="3428" y="17582"/>
                    <a:pt x="3400" y="17580"/>
                    <a:pt x="3370" y="17576"/>
                  </a:cubicBezTo>
                  <a:cubicBezTo>
                    <a:pt x="3324" y="17563"/>
                    <a:pt x="3285" y="17550"/>
                    <a:pt x="3266" y="17537"/>
                  </a:cubicBezTo>
                  <a:cubicBezTo>
                    <a:pt x="3253" y="17517"/>
                    <a:pt x="3240" y="17504"/>
                    <a:pt x="3233" y="17498"/>
                  </a:cubicBezTo>
                  <a:cubicBezTo>
                    <a:pt x="3227" y="17491"/>
                    <a:pt x="3220" y="17491"/>
                    <a:pt x="3220" y="17491"/>
                  </a:cubicBezTo>
                  <a:cubicBezTo>
                    <a:pt x="3253" y="17472"/>
                    <a:pt x="3285" y="17439"/>
                    <a:pt x="3318" y="17400"/>
                  </a:cubicBezTo>
                  <a:cubicBezTo>
                    <a:pt x="3376" y="17348"/>
                    <a:pt x="3396" y="17290"/>
                    <a:pt x="3389" y="17244"/>
                  </a:cubicBezTo>
                  <a:close/>
                  <a:moveTo>
                    <a:pt x="2524" y="17309"/>
                  </a:moveTo>
                  <a:lnTo>
                    <a:pt x="2524" y="17309"/>
                  </a:lnTo>
                  <a:cubicBezTo>
                    <a:pt x="2563" y="17329"/>
                    <a:pt x="2609" y="17348"/>
                    <a:pt x="2661" y="17348"/>
                  </a:cubicBezTo>
                  <a:cubicBezTo>
                    <a:pt x="2672" y="17350"/>
                    <a:pt x="2683" y="17351"/>
                    <a:pt x="2694" y="17351"/>
                  </a:cubicBezTo>
                  <a:cubicBezTo>
                    <a:pt x="2719" y="17351"/>
                    <a:pt x="2742" y="17346"/>
                    <a:pt x="2765" y="17342"/>
                  </a:cubicBezTo>
                  <a:lnTo>
                    <a:pt x="2765" y="17355"/>
                  </a:lnTo>
                  <a:cubicBezTo>
                    <a:pt x="2765" y="17361"/>
                    <a:pt x="2772" y="17387"/>
                    <a:pt x="2785" y="17426"/>
                  </a:cubicBezTo>
                  <a:cubicBezTo>
                    <a:pt x="2798" y="17465"/>
                    <a:pt x="2798" y="17511"/>
                    <a:pt x="2785" y="17556"/>
                  </a:cubicBezTo>
                  <a:cubicBezTo>
                    <a:pt x="2772" y="17602"/>
                    <a:pt x="2746" y="17634"/>
                    <a:pt x="2719" y="17660"/>
                  </a:cubicBezTo>
                  <a:cubicBezTo>
                    <a:pt x="2635" y="17628"/>
                    <a:pt x="2550" y="17582"/>
                    <a:pt x="2466" y="17517"/>
                  </a:cubicBezTo>
                  <a:cubicBezTo>
                    <a:pt x="2479" y="17504"/>
                    <a:pt x="2492" y="17491"/>
                    <a:pt x="2505" y="17465"/>
                  </a:cubicBezTo>
                  <a:cubicBezTo>
                    <a:pt x="2524" y="17413"/>
                    <a:pt x="2531" y="17361"/>
                    <a:pt x="2524" y="17309"/>
                  </a:cubicBezTo>
                  <a:close/>
                  <a:moveTo>
                    <a:pt x="5275" y="17394"/>
                  </a:moveTo>
                  <a:cubicBezTo>
                    <a:pt x="5282" y="17413"/>
                    <a:pt x="5288" y="17433"/>
                    <a:pt x="5301" y="17446"/>
                  </a:cubicBezTo>
                  <a:lnTo>
                    <a:pt x="5282" y="17465"/>
                  </a:lnTo>
                  <a:cubicBezTo>
                    <a:pt x="5243" y="17504"/>
                    <a:pt x="5197" y="17543"/>
                    <a:pt x="5139" y="17582"/>
                  </a:cubicBezTo>
                  <a:cubicBezTo>
                    <a:pt x="5087" y="17621"/>
                    <a:pt x="5048" y="17647"/>
                    <a:pt x="5015" y="17654"/>
                  </a:cubicBezTo>
                  <a:lnTo>
                    <a:pt x="5002" y="17660"/>
                  </a:lnTo>
                  <a:cubicBezTo>
                    <a:pt x="4996" y="17595"/>
                    <a:pt x="5002" y="17517"/>
                    <a:pt x="5002" y="17439"/>
                  </a:cubicBezTo>
                  <a:cubicBezTo>
                    <a:pt x="5009" y="17446"/>
                    <a:pt x="5015" y="17452"/>
                    <a:pt x="5022" y="17452"/>
                  </a:cubicBezTo>
                  <a:cubicBezTo>
                    <a:pt x="5041" y="17462"/>
                    <a:pt x="5060" y="17468"/>
                    <a:pt x="5084" y="17468"/>
                  </a:cubicBezTo>
                  <a:cubicBezTo>
                    <a:pt x="5093" y="17468"/>
                    <a:pt x="5102" y="17467"/>
                    <a:pt x="5113" y="17465"/>
                  </a:cubicBezTo>
                  <a:cubicBezTo>
                    <a:pt x="5171" y="17459"/>
                    <a:pt x="5230" y="17433"/>
                    <a:pt x="5275" y="17394"/>
                  </a:cubicBezTo>
                  <a:close/>
                  <a:moveTo>
                    <a:pt x="3806" y="17355"/>
                  </a:moveTo>
                  <a:cubicBezTo>
                    <a:pt x="3851" y="17400"/>
                    <a:pt x="3910" y="17426"/>
                    <a:pt x="3981" y="17439"/>
                  </a:cubicBezTo>
                  <a:cubicBezTo>
                    <a:pt x="4003" y="17442"/>
                    <a:pt x="4023" y="17444"/>
                    <a:pt x="4043" y="17444"/>
                  </a:cubicBezTo>
                  <a:cubicBezTo>
                    <a:pt x="4072" y="17444"/>
                    <a:pt x="4100" y="17440"/>
                    <a:pt x="4131" y="17433"/>
                  </a:cubicBezTo>
                  <a:lnTo>
                    <a:pt x="4131" y="17433"/>
                  </a:lnTo>
                  <a:lnTo>
                    <a:pt x="4098" y="17693"/>
                  </a:lnTo>
                  <a:cubicBezTo>
                    <a:pt x="4072" y="17676"/>
                    <a:pt x="4038" y="17667"/>
                    <a:pt x="3990" y="17667"/>
                  </a:cubicBezTo>
                  <a:cubicBezTo>
                    <a:pt x="3967" y="17667"/>
                    <a:pt x="3940" y="17669"/>
                    <a:pt x="3910" y="17673"/>
                  </a:cubicBezTo>
                  <a:lnTo>
                    <a:pt x="3884" y="17686"/>
                  </a:lnTo>
                  <a:cubicBezTo>
                    <a:pt x="3884" y="17680"/>
                    <a:pt x="3877" y="17673"/>
                    <a:pt x="3871" y="17673"/>
                  </a:cubicBezTo>
                  <a:lnTo>
                    <a:pt x="3838" y="17667"/>
                  </a:lnTo>
                  <a:cubicBezTo>
                    <a:pt x="3832" y="17667"/>
                    <a:pt x="3825" y="17667"/>
                    <a:pt x="3812" y="17660"/>
                  </a:cubicBezTo>
                  <a:lnTo>
                    <a:pt x="3689" y="17576"/>
                  </a:lnTo>
                  <a:cubicBezTo>
                    <a:pt x="3741" y="17511"/>
                    <a:pt x="3780" y="17439"/>
                    <a:pt x="3806" y="17355"/>
                  </a:cubicBezTo>
                  <a:close/>
                  <a:moveTo>
                    <a:pt x="2869" y="17465"/>
                  </a:moveTo>
                  <a:lnTo>
                    <a:pt x="2869" y="17465"/>
                  </a:lnTo>
                  <a:cubicBezTo>
                    <a:pt x="2960" y="17511"/>
                    <a:pt x="3032" y="17532"/>
                    <a:pt x="3087" y="17532"/>
                  </a:cubicBezTo>
                  <a:cubicBezTo>
                    <a:pt x="3095" y="17532"/>
                    <a:pt x="3103" y="17531"/>
                    <a:pt x="3110" y="17530"/>
                  </a:cubicBezTo>
                  <a:cubicBezTo>
                    <a:pt x="3123" y="17524"/>
                    <a:pt x="3136" y="17524"/>
                    <a:pt x="3149" y="17524"/>
                  </a:cubicBezTo>
                  <a:cubicBezTo>
                    <a:pt x="3149" y="17530"/>
                    <a:pt x="3155" y="17543"/>
                    <a:pt x="3168" y="17576"/>
                  </a:cubicBezTo>
                  <a:cubicBezTo>
                    <a:pt x="3181" y="17608"/>
                    <a:pt x="3181" y="17654"/>
                    <a:pt x="3175" y="17712"/>
                  </a:cubicBezTo>
                  <a:cubicBezTo>
                    <a:pt x="3168" y="17725"/>
                    <a:pt x="3168" y="17738"/>
                    <a:pt x="3168" y="17751"/>
                  </a:cubicBezTo>
                  <a:cubicBezTo>
                    <a:pt x="3032" y="17745"/>
                    <a:pt x="2915" y="17732"/>
                    <a:pt x="2817" y="17699"/>
                  </a:cubicBezTo>
                  <a:cubicBezTo>
                    <a:pt x="2804" y="17693"/>
                    <a:pt x="2791" y="17693"/>
                    <a:pt x="2785" y="17693"/>
                  </a:cubicBezTo>
                  <a:cubicBezTo>
                    <a:pt x="2850" y="17634"/>
                    <a:pt x="2876" y="17556"/>
                    <a:pt x="2869" y="17465"/>
                  </a:cubicBezTo>
                  <a:close/>
                  <a:moveTo>
                    <a:pt x="3617" y="17628"/>
                  </a:moveTo>
                  <a:cubicBezTo>
                    <a:pt x="3637" y="17641"/>
                    <a:pt x="3656" y="17660"/>
                    <a:pt x="3682" y="17673"/>
                  </a:cubicBezTo>
                  <a:lnTo>
                    <a:pt x="3721" y="17712"/>
                  </a:lnTo>
                  <a:cubicBezTo>
                    <a:pt x="3578" y="17732"/>
                    <a:pt x="3422" y="17745"/>
                    <a:pt x="3272" y="17751"/>
                  </a:cubicBezTo>
                  <a:lnTo>
                    <a:pt x="3240" y="17751"/>
                  </a:lnTo>
                  <a:cubicBezTo>
                    <a:pt x="3246" y="17719"/>
                    <a:pt x="3253" y="17680"/>
                    <a:pt x="3253" y="17641"/>
                  </a:cubicBezTo>
                  <a:lnTo>
                    <a:pt x="3415" y="17660"/>
                  </a:lnTo>
                  <a:cubicBezTo>
                    <a:pt x="3442" y="17668"/>
                    <a:pt x="3466" y="17671"/>
                    <a:pt x="3490" y="17671"/>
                  </a:cubicBezTo>
                  <a:cubicBezTo>
                    <a:pt x="3507" y="17671"/>
                    <a:pt x="3523" y="17670"/>
                    <a:pt x="3539" y="17667"/>
                  </a:cubicBezTo>
                  <a:cubicBezTo>
                    <a:pt x="3558" y="17660"/>
                    <a:pt x="3584" y="17647"/>
                    <a:pt x="3617" y="17628"/>
                  </a:cubicBezTo>
                  <a:close/>
                  <a:moveTo>
                    <a:pt x="8039" y="17179"/>
                  </a:moveTo>
                  <a:cubicBezTo>
                    <a:pt x="8059" y="17231"/>
                    <a:pt x="8078" y="17270"/>
                    <a:pt x="8098" y="17290"/>
                  </a:cubicBezTo>
                  <a:cubicBezTo>
                    <a:pt x="8105" y="17303"/>
                    <a:pt x="8131" y="17329"/>
                    <a:pt x="8176" y="17361"/>
                  </a:cubicBezTo>
                  <a:cubicBezTo>
                    <a:pt x="8241" y="17413"/>
                    <a:pt x="8306" y="17452"/>
                    <a:pt x="8365" y="17485"/>
                  </a:cubicBezTo>
                  <a:cubicBezTo>
                    <a:pt x="8430" y="17524"/>
                    <a:pt x="8527" y="17556"/>
                    <a:pt x="8651" y="17582"/>
                  </a:cubicBezTo>
                  <a:cubicBezTo>
                    <a:pt x="8781" y="17608"/>
                    <a:pt x="8891" y="17621"/>
                    <a:pt x="8976" y="17621"/>
                  </a:cubicBezTo>
                  <a:cubicBezTo>
                    <a:pt x="9022" y="17615"/>
                    <a:pt x="9100" y="17608"/>
                    <a:pt x="9197" y="17602"/>
                  </a:cubicBezTo>
                  <a:cubicBezTo>
                    <a:pt x="9262" y="17602"/>
                    <a:pt x="9301" y="17602"/>
                    <a:pt x="9321" y="17595"/>
                  </a:cubicBezTo>
                  <a:cubicBezTo>
                    <a:pt x="9340" y="17595"/>
                    <a:pt x="9379" y="17582"/>
                    <a:pt x="9431" y="17563"/>
                  </a:cubicBezTo>
                  <a:cubicBezTo>
                    <a:pt x="9561" y="17511"/>
                    <a:pt x="9672" y="17433"/>
                    <a:pt x="9769" y="17335"/>
                  </a:cubicBezTo>
                  <a:cubicBezTo>
                    <a:pt x="9776" y="17329"/>
                    <a:pt x="9782" y="17322"/>
                    <a:pt x="9789" y="17316"/>
                  </a:cubicBezTo>
                  <a:lnTo>
                    <a:pt x="9789" y="17316"/>
                  </a:lnTo>
                  <a:cubicBezTo>
                    <a:pt x="9789" y="17322"/>
                    <a:pt x="9782" y="17335"/>
                    <a:pt x="9776" y="17342"/>
                  </a:cubicBezTo>
                  <a:cubicBezTo>
                    <a:pt x="9737" y="17394"/>
                    <a:pt x="9704" y="17446"/>
                    <a:pt x="9672" y="17485"/>
                  </a:cubicBezTo>
                  <a:cubicBezTo>
                    <a:pt x="9620" y="17550"/>
                    <a:pt x="9581" y="17595"/>
                    <a:pt x="9542" y="17621"/>
                  </a:cubicBezTo>
                  <a:cubicBezTo>
                    <a:pt x="9496" y="17654"/>
                    <a:pt x="9418" y="17693"/>
                    <a:pt x="9295" y="17732"/>
                  </a:cubicBezTo>
                  <a:cubicBezTo>
                    <a:pt x="9210" y="17764"/>
                    <a:pt x="9152" y="17777"/>
                    <a:pt x="9132" y="17784"/>
                  </a:cubicBezTo>
                  <a:cubicBezTo>
                    <a:pt x="9080" y="17790"/>
                    <a:pt x="8989" y="17797"/>
                    <a:pt x="8859" y="17797"/>
                  </a:cubicBezTo>
                  <a:cubicBezTo>
                    <a:pt x="8794" y="17797"/>
                    <a:pt x="8735" y="17790"/>
                    <a:pt x="8696" y="17777"/>
                  </a:cubicBezTo>
                  <a:cubicBezTo>
                    <a:pt x="8664" y="17771"/>
                    <a:pt x="8618" y="17745"/>
                    <a:pt x="8560" y="17706"/>
                  </a:cubicBezTo>
                  <a:lnTo>
                    <a:pt x="8241" y="17504"/>
                  </a:lnTo>
                  <a:cubicBezTo>
                    <a:pt x="8183" y="17465"/>
                    <a:pt x="8144" y="17433"/>
                    <a:pt x="8124" y="17407"/>
                  </a:cubicBezTo>
                  <a:cubicBezTo>
                    <a:pt x="8078" y="17361"/>
                    <a:pt x="8052" y="17283"/>
                    <a:pt x="8039" y="17179"/>
                  </a:cubicBezTo>
                  <a:close/>
                  <a:moveTo>
                    <a:pt x="4306" y="17147"/>
                  </a:moveTo>
                  <a:lnTo>
                    <a:pt x="4326" y="17173"/>
                  </a:lnTo>
                  <a:cubicBezTo>
                    <a:pt x="4358" y="17192"/>
                    <a:pt x="4371" y="17212"/>
                    <a:pt x="4384" y="17212"/>
                  </a:cubicBezTo>
                  <a:cubicBezTo>
                    <a:pt x="4404" y="17225"/>
                    <a:pt x="4436" y="17238"/>
                    <a:pt x="4469" y="17251"/>
                  </a:cubicBezTo>
                  <a:lnTo>
                    <a:pt x="4547" y="17277"/>
                  </a:lnTo>
                  <a:lnTo>
                    <a:pt x="4826" y="17283"/>
                  </a:lnTo>
                  <a:lnTo>
                    <a:pt x="4826" y="17283"/>
                  </a:lnTo>
                  <a:cubicBezTo>
                    <a:pt x="4820" y="17404"/>
                    <a:pt x="4820" y="17520"/>
                    <a:pt x="4814" y="17641"/>
                  </a:cubicBezTo>
                  <a:cubicBezTo>
                    <a:pt x="4814" y="17719"/>
                    <a:pt x="4814" y="17771"/>
                    <a:pt x="4807" y="17797"/>
                  </a:cubicBezTo>
                  <a:cubicBezTo>
                    <a:pt x="4801" y="17817"/>
                    <a:pt x="4801" y="17843"/>
                    <a:pt x="4794" y="17862"/>
                  </a:cubicBezTo>
                  <a:cubicBezTo>
                    <a:pt x="4788" y="17862"/>
                    <a:pt x="4781" y="17856"/>
                    <a:pt x="4775" y="17856"/>
                  </a:cubicBezTo>
                  <a:lnTo>
                    <a:pt x="4768" y="17862"/>
                  </a:lnTo>
                  <a:lnTo>
                    <a:pt x="4749" y="17862"/>
                  </a:lnTo>
                  <a:cubicBezTo>
                    <a:pt x="4742" y="17862"/>
                    <a:pt x="4736" y="17862"/>
                    <a:pt x="4723" y="17869"/>
                  </a:cubicBezTo>
                  <a:cubicBezTo>
                    <a:pt x="4710" y="17875"/>
                    <a:pt x="4697" y="17882"/>
                    <a:pt x="4690" y="17882"/>
                  </a:cubicBezTo>
                  <a:lnTo>
                    <a:pt x="4664" y="17882"/>
                  </a:lnTo>
                  <a:lnTo>
                    <a:pt x="4495" y="17862"/>
                  </a:lnTo>
                  <a:lnTo>
                    <a:pt x="4436" y="17836"/>
                  </a:lnTo>
                  <a:cubicBezTo>
                    <a:pt x="4384" y="17817"/>
                    <a:pt x="4345" y="17797"/>
                    <a:pt x="4326" y="17784"/>
                  </a:cubicBezTo>
                  <a:cubicBezTo>
                    <a:pt x="4306" y="17777"/>
                    <a:pt x="4287" y="17758"/>
                    <a:pt x="4267" y="17738"/>
                  </a:cubicBezTo>
                  <a:lnTo>
                    <a:pt x="4267" y="17706"/>
                  </a:lnTo>
                  <a:lnTo>
                    <a:pt x="4306" y="17147"/>
                  </a:lnTo>
                  <a:close/>
                  <a:moveTo>
                    <a:pt x="7675" y="15131"/>
                  </a:moveTo>
                  <a:cubicBezTo>
                    <a:pt x="7987" y="15228"/>
                    <a:pt x="8254" y="15287"/>
                    <a:pt x="8482" y="15319"/>
                  </a:cubicBezTo>
                  <a:cubicBezTo>
                    <a:pt x="8547" y="15326"/>
                    <a:pt x="8586" y="15345"/>
                    <a:pt x="8612" y="15371"/>
                  </a:cubicBezTo>
                  <a:cubicBezTo>
                    <a:pt x="8618" y="15378"/>
                    <a:pt x="8625" y="15397"/>
                    <a:pt x="8631" y="15436"/>
                  </a:cubicBezTo>
                  <a:lnTo>
                    <a:pt x="8482" y="15443"/>
                  </a:lnTo>
                  <a:cubicBezTo>
                    <a:pt x="8443" y="15449"/>
                    <a:pt x="8423" y="15456"/>
                    <a:pt x="8417" y="15462"/>
                  </a:cubicBezTo>
                  <a:cubicBezTo>
                    <a:pt x="8410" y="15469"/>
                    <a:pt x="8397" y="15475"/>
                    <a:pt x="8391" y="15488"/>
                  </a:cubicBezTo>
                  <a:cubicBezTo>
                    <a:pt x="8372" y="15486"/>
                    <a:pt x="8352" y="15484"/>
                    <a:pt x="8331" y="15484"/>
                  </a:cubicBezTo>
                  <a:cubicBezTo>
                    <a:pt x="8301" y="15484"/>
                    <a:pt x="8269" y="15487"/>
                    <a:pt x="8235" y="15495"/>
                  </a:cubicBezTo>
                  <a:cubicBezTo>
                    <a:pt x="8163" y="15508"/>
                    <a:pt x="8059" y="15553"/>
                    <a:pt x="7929" y="15631"/>
                  </a:cubicBezTo>
                  <a:cubicBezTo>
                    <a:pt x="7721" y="15768"/>
                    <a:pt x="7532" y="15930"/>
                    <a:pt x="7363" y="16119"/>
                  </a:cubicBezTo>
                  <a:cubicBezTo>
                    <a:pt x="7259" y="16230"/>
                    <a:pt x="7187" y="16334"/>
                    <a:pt x="7148" y="16425"/>
                  </a:cubicBezTo>
                  <a:cubicBezTo>
                    <a:pt x="7135" y="16464"/>
                    <a:pt x="7122" y="16509"/>
                    <a:pt x="7109" y="16555"/>
                  </a:cubicBezTo>
                  <a:lnTo>
                    <a:pt x="6797" y="16737"/>
                  </a:lnTo>
                  <a:cubicBezTo>
                    <a:pt x="6505" y="16900"/>
                    <a:pt x="6303" y="17023"/>
                    <a:pt x="6173" y="17114"/>
                  </a:cubicBezTo>
                  <a:cubicBezTo>
                    <a:pt x="6082" y="17173"/>
                    <a:pt x="5984" y="17251"/>
                    <a:pt x="5887" y="17342"/>
                  </a:cubicBezTo>
                  <a:cubicBezTo>
                    <a:pt x="5835" y="17381"/>
                    <a:pt x="5802" y="17420"/>
                    <a:pt x="5776" y="17459"/>
                  </a:cubicBezTo>
                  <a:cubicBezTo>
                    <a:pt x="5763" y="17485"/>
                    <a:pt x="5750" y="17524"/>
                    <a:pt x="5731" y="17576"/>
                  </a:cubicBezTo>
                  <a:cubicBezTo>
                    <a:pt x="5705" y="17660"/>
                    <a:pt x="5685" y="17738"/>
                    <a:pt x="5679" y="17810"/>
                  </a:cubicBezTo>
                  <a:cubicBezTo>
                    <a:pt x="5659" y="17817"/>
                    <a:pt x="5640" y="17836"/>
                    <a:pt x="5620" y="17849"/>
                  </a:cubicBezTo>
                  <a:cubicBezTo>
                    <a:pt x="5594" y="17875"/>
                    <a:pt x="5549" y="17901"/>
                    <a:pt x="5484" y="17934"/>
                  </a:cubicBezTo>
                  <a:cubicBezTo>
                    <a:pt x="5451" y="17953"/>
                    <a:pt x="5412" y="17979"/>
                    <a:pt x="5366" y="18025"/>
                  </a:cubicBezTo>
                  <a:cubicBezTo>
                    <a:pt x="5373" y="17927"/>
                    <a:pt x="5373" y="17803"/>
                    <a:pt x="5366" y="17660"/>
                  </a:cubicBezTo>
                  <a:cubicBezTo>
                    <a:pt x="5366" y="17628"/>
                    <a:pt x="5353" y="17602"/>
                    <a:pt x="5340" y="17589"/>
                  </a:cubicBezTo>
                  <a:lnTo>
                    <a:pt x="5334" y="17589"/>
                  </a:lnTo>
                  <a:cubicBezTo>
                    <a:pt x="5340" y="17582"/>
                    <a:pt x="5347" y="17582"/>
                    <a:pt x="5347" y="17576"/>
                  </a:cubicBezTo>
                  <a:lnTo>
                    <a:pt x="5353" y="17576"/>
                  </a:lnTo>
                  <a:lnTo>
                    <a:pt x="5373" y="17543"/>
                  </a:lnTo>
                  <a:cubicBezTo>
                    <a:pt x="5386" y="17537"/>
                    <a:pt x="5392" y="17524"/>
                    <a:pt x="5399" y="17511"/>
                  </a:cubicBezTo>
                  <a:lnTo>
                    <a:pt x="5405" y="17504"/>
                  </a:lnTo>
                  <a:lnTo>
                    <a:pt x="5412" y="17504"/>
                  </a:lnTo>
                  <a:cubicBezTo>
                    <a:pt x="5425" y="17498"/>
                    <a:pt x="5432" y="17485"/>
                    <a:pt x="5438" y="17472"/>
                  </a:cubicBezTo>
                  <a:cubicBezTo>
                    <a:pt x="5445" y="17465"/>
                    <a:pt x="5445" y="17465"/>
                    <a:pt x="5445" y="17459"/>
                  </a:cubicBezTo>
                  <a:lnTo>
                    <a:pt x="6062" y="16672"/>
                  </a:lnTo>
                  <a:cubicBezTo>
                    <a:pt x="6244" y="16444"/>
                    <a:pt x="6368" y="16295"/>
                    <a:pt x="6427" y="16223"/>
                  </a:cubicBezTo>
                  <a:cubicBezTo>
                    <a:pt x="6557" y="16080"/>
                    <a:pt x="6654" y="15976"/>
                    <a:pt x="6719" y="15904"/>
                  </a:cubicBezTo>
                  <a:cubicBezTo>
                    <a:pt x="6830" y="15781"/>
                    <a:pt x="6921" y="15677"/>
                    <a:pt x="6992" y="15579"/>
                  </a:cubicBezTo>
                  <a:cubicBezTo>
                    <a:pt x="7077" y="15462"/>
                    <a:pt x="7142" y="15384"/>
                    <a:pt x="7187" y="15352"/>
                  </a:cubicBezTo>
                  <a:cubicBezTo>
                    <a:pt x="7240" y="15306"/>
                    <a:pt x="7331" y="15261"/>
                    <a:pt x="7454" y="15215"/>
                  </a:cubicBezTo>
                  <a:lnTo>
                    <a:pt x="7675" y="15131"/>
                  </a:lnTo>
                  <a:close/>
                  <a:moveTo>
                    <a:pt x="8347" y="15867"/>
                  </a:moveTo>
                  <a:cubicBezTo>
                    <a:pt x="8357" y="15867"/>
                    <a:pt x="8365" y="15869"/>
                    <a:pt x="8371" y="15872"/>
                  </a:cubicBezTo>
                  <a:cubicBezTo>
                    <a:pt x="8384" y="15878"/>
                    <a:pt x="8397" y="15898"/>
                    <a:pt x="8404" y="15930"/>
                  </a:cubicBezTo>
                  <a:lnTo>
                    <a:pt x="8436" y="16061"/>
                  </a:lnTo>
                  <a:cubicBezTo>
                    <a:pt x="8449" y="16100"/>
                    <a:pt x="8469" y="16126"/>
                    <a:pt x="8488" y="16139"/>
                  </a:cubicBezTo>
                  <a:cubicBezTo>
                    <a:pt x="8300" y="16223"/>
                    <a:pt x="8144" y="16373"/>
                    <a:pt x="8026" y="16574"/>
                  </a:cubicBezTo>
                  <a:cubicBezTo>
                    <a:pt x="7987" y="16639"/>
                    <a:pt x="7961" y="16698"/>
                    <a:pt x="7948" y="16750"/>
                  </a:cubicBezTo>
                  <a:cubicBezTo>
                    <a:pt x="7935" y="16808"/>
                    <a:pt x="7922" y="16900"/>
                    <a:pt x="7922" y="17023"/>
                  </a:cubicBezTo>
                  <a:cubicBezTo>
                    <a:pt x="7922" y="17225"/>
                    <a:pt x="7955" y="17368"/>
                    <a:pt x="8007" y="17452"/>
                  </a:cubicBezTo>
                  <a:cubicBezTo>
                    <a:pt x="8046" y="17511"/>
                    <a:pt x="8111" y="17563"/>
                    <a:pt x="8189" y="17615"/>
                  </a:cubicBezTo>
                  <a:cubicBezTo>
                    <a:pt x="8241" y="17641"/>
                    <a:pt x="8313" y="17686"/>
                    <a:pt x="8410" y="17738"/>
                  </a:cubicBezTo>
                  <a:cubicBezTo>
                    <a:pt x="8430" y="17758"/>
                    <a:pt x="8462" y="17777"/>
                    <a:pt x="8501" y="17810"/>
                  </a:cubicBezTo>
                  <a:cubicBezTo>
                    <a:pt x="8495" y="17817"/>
                    <a:pt x="8488" y="17823"/>
                    <a:pt x="8482" y="17830"/>
                  </a:cubicBezTo>
                  <a:lnTo>
                    <a:pt x="8358" y="18070"/>
                  </a:lnTo>
                  <a:cubicBezTo>
                    <a:pt x="8280" y="18070"/>
                    <a:pt x="8202" y="18057"/>
                    <a:pt x="8124" y="18025"/>
                  </a:cubicBezTo>
                  <a:cubicBezTo>
                    <a:pt x="8013" y="17979"/>
                    <a:pt x="7909" y="17901"/>
                    <a:pt x="7805" y="17784"/>
                  </a:cubicBezTo>
                  <a:cubicBezTo>
                    <a:pt x="7682" y="17654"/>
                    <a:pt x="7597" y="17517"/>
                    <a:pt x="7552" y="17368"/>
                  </a:cubicBezTo>
                  <a:cubicBezTo>
                    <a:pt x="7526" y="17277"/>
                    <a:pt x="7506" y="17153"/>
                    <a:pt x="7500" y="16997"/>
                  </a:cubicBezTo>
                  <a:cubicBezTo>
                    <a:pt x="7493" y="16867"/>
                    <a:pt x="7506" y="16756"/>
                    <a:pt x="7526" y="16665"/>
                  </a:cubicBezTo>
                  <a:cubicBezTo>
                    <a:pt x="7584" y="16425"/>
                    <a:pt x="7779" y="16197"/>
                    <a:pt x="8105" y="15983"/>
                  </a:cubicBezTo>
                  <a:cubicBezTo>
                    <a:pt x="8183" y="15930"/>
                    <a:pt x="8254" y="15891"/>
                    <a:pt x="8313" y="15872"/>
                  </a:cubicBezTo>
                  <a:cubicBezTo>
                    <a:pt x="8326" y="15869"/>
                    <a:pt x="8337" y="15867"/>
                    <a:pt x="8347" y="15867"/>
                  </a:cubicBezTo>
                  <a:close/>
                  <a:moveTo>
                    <a:pt x="4261" y="17823"/>
                  </a:moveTo>
                  <a:lnTo>
                    <a:pt x="4326" y="17862"/>
                  </a:lnTo>
                  <a:lnTo>
                    <a:pt x="4345" y="17869"/>
                  </a:lnTo>
                  <a:lnTo>
                    <a:pt x="4365" y="17882"/>
                  </a:lnTo>
                  <a:cubicBezTo>
                    <a:pt x="4378" y="17888"/>
                    <a:pt x="4391" y="17888"/>
                    <a:pt x="4417" y="17895"/>
                  </a:cubicBezTo>
                  <a:lnTo>
                    <a:pt x="4456" y="17914"/>
                  </a:lnTo>
                  <a:cubicBezTo>
                    <a:pt x="4469" y="17927"/>
                    <a:pt x="4488" y="17934"/>
                    <a:pt x="4508" y="17934"/>
                  </a:cubicBezTo>
                  <a:cubicBezTo>
                    <a:pt x="4534" y="17934"/>
                    <a:pt x="4554" y="17940"/>
                    <a:pt x="4567" y="17940"/>
                  </a:cubicBezTo>
                  <a:lnTo>
                    <a:pt x="4606" y="17947"/>
                  </a:lnTo>
                  <a:lnTo>
                    <a:pt x="4638" y="17947"/>
                  </a:lnTo>
                  <a:cubicBezTo>
                    <a:pt x="4651" y="17947"/>
                    <a:pt x="4671" y="17953"/>
                    <a:pt x="4703" y="17953"/>
                  </a:cubicBezTo>
                  <a:lnTo>
                    <a:pt x="4723" y="17947"/>
                  </a:lnTo>
                  <a:lnTo>
                    <a:pt x="4729" y="17947"/>
                  </a:lnTo>
                  <a:lnTo>
                    <a:pt x="4749" y="17960"/>
                  </a:lnTo>
                  <a:cubicBezTo>
                    <a:pt x="4742" y="17973"/>
                    <a:pt x="4723" y="17992"/>
                    <a:pt x="4703" y="18018"/>
                  </a:cubicBezTo>
                  <a:cubicBezTo>
                    <a:pt x="4677" y="18044"/>
                    <a:pt x="4664" y="18064"/>
                    <a:pt x="4651" y="18083"/>
                  </a:cubicBezTo>
                  <a:cubicBezTo>
                    <a:pt x="4645" y="18096"/>
                    <a:pt x="4645" y="18109"/>
                    <a:pt x="4638" y="18122"/>
                  </a:cubicBezTo>
                  <a:lnTo>
                    <a:pt x="4632" y="18122"/>
                  </a:lnTo>
                  <a:cubicBezTo>
                    <a:pt x="4612" y="18129"/>
                    <a:pt x="4567" y="18129"/>
                    <a:pt x="4495" y="18129"/>
                  </a:cubicBezTo>
                  <a:cubicBezTo>
                    <a:pt x="4456" y="18129"/>
                    <a:pt x="4417" y="18129"/>
                    <a:pt x="4384" y="18122"/>
                  </a:cubicBezTo>
                  <a:cubicBezTo>
                    <a:pt x="4371" y="18103"/>
                    <a:pt x="4358" y="18090"/>
                    <a:pt x="4339" y="18083"/>
                  </a:cubicBezTo>
                  <a:cubicBezTo>
                    <a:pt x="4339" y="18077"/>
                    <a:pt x="4332" y="18077"/>
                    <a:pt x="4332" y="18077"/>
                  </a:cubicBezTo>
                  <a:cubicBezTo>
                    <a:pt x="4326" y="18057"/>
                    <a:pt x="4319" y="18038"/>
                    <a:pt x="4306" y="18012"/>
                  </a:cubicBezTo>
                  <a:cubicBezTo>
                    <a:pt x="4293" y="17966"/>
                    <a:pt x="4280" y="17947"/>
                    <a:pt x="4280" y="17940"/>
                  </a:cubicBezTo>
                  <a:cubicBezTo>
                    <a:pt x="4267" y="17908"/>
                    <a:pt x="4261" y="17869"/>
                    <a:pt x="4261" y="17823"/>
                  </a:cubicBezTo>
                  <a:close/>
                  <a:moveTo>
                    <a:pt x="6999" y="16997"/>
                  </a:moveTo>
                  <a:cubicBezTo>
                    <a:pt x="6999" y="16997"/>
                    <a:pt x="6979" y="17004"/>
                    <a:pt x="6953" y="17017"/>
                  </a:cubicBezTo>
                  <a:cubicBezTo>
                    <a:pt x="6888" y="17062"/>
                    <a:pt x="6784" y="17127"/>
                    <a:pt x="6635" y="17212"/>
                  </a:cubicBezTo>
                  <a:cubicBezTo>
                    <a:pt x="6498" y="17290"/>
                    <a:pt x="6394" y="17355"/>
                    <a:pt x="6323" y="17400"/>
                  </a:cubicBezTo>
                  <a:cubicBezTo>
                    <a:pt x="6290" y="17426"/>
                    <a:pt x="6270" y="17446"/>
                    <a:pt x="6270" y="17465"/>
                  </a:cubicBezTo>
                  <a:cubicBezTo>
                    <a:pt x="6270" y="17478"/>
                    <a:pt x="6283" y="17498"/>
                    <a:pt x="6303" y="17524"/>
                  </a:cubicBezTo>
                  <a:lnTo>
                    <a:pt x="6368" y="17589"/>
                  </a:lnTo>
                  <a:cubicBezTo>
                    <a:pt x="6388" y="17615"/>
                    <a:pt x="6407" y="17628"/>
                    <a:pt x="6414" y="17628"/>
                  </a:cubicBezTo>
                  <a:cubicBezTo>
                    <a:pt x="6418" y="17630"/>
                    <a:pt x="6424" y="17630"/>
                    <a:pt x="6431" y="17630"/>
                  </a:cubicBezTo>
                  <a:cubicBezTo>
                    <a:pt x="6450" y="17630"/>
                    <a:pt x="6475" y="17623"/>
                    <a:pt x="6505" y="17608"/>
                  </a:cubicBezTo>
                  <a:lnTo>
                    <a:pt x="6856" y="17433"/>
                  </a:lnTo>
                  <a:cubicBezTo>
                    <a:pt x="6875" y="17472"/>
                    <a:pt x="6895" y="17517"/>
                    <a:pt x="6901" y="17563"/>
                  </a:cubicBezTo>
                  <a:cubicBezTo>
                    <a:pt x="6765" y="17667"/>
                    <a:pt x="6583" y="17797"/>
                    <a:pt x="6349" y="17947"/>
                  </a:cubicBezTo>
                  <a:cubicBezTo>
                    <a:pt x="6264" y="18012"/>
                    <a:pt x="6186" y="18051"/>
                    <a:pt x="6134" y="18077"/>
                  </a:cubicBezTo>
                  <a:cubicBezTo>
                    <a:pt x="6114" y="18083"/>
                    <a:pt x="6095" y="18083"/>
                    <a:pt x="6088" y="18083"/>
                  </a:cubicBezTo>
                  <a:cubicBezTo>
                    <a:pt x="6069" y="18083"/>
                    <a:pt x="6056" y="18070"/>
                    <a:pt x="6043" y="18057"/>
                  </a:cubicBezTo>
                  <a:cubicBezTo>
                    <a:pt x="6017" y="18025"/>
                    <a:pt x="5997" y="17966"/>
                    <a:pt x="5991" y="17882"/>
                  </a:cubicBezTo>
                  <a:cubicBezTo>
                    <a:pt x="5991" y="17738"/>
                    <a:pt x="6004" y="17647"/>
                    <a:pt x="6017" y="17595"/>
                  </a:cubicBezTo>
                  <a:cubicBezTo>
                    <a:pt x="6023" y="17569"/>
                    <a:pt x="6017" y="17556"/>
                    <a:pt x="6004" y="17556"/>
                  </a:cubicBezTo>
                  <a:cubicBezTo>
                    <a:pt x="5991" y="17556"/>
                    <a:pt x="5984" y="17563"/>
                    <a:pt x="5978" y="17576"/>
                  </a:cubicBezTo>
                  <a:cubicBezTo>
                    <a:pt x="5945" y="17634"/>
                    <a:pt x="5932" y="17751"/>
                    <a:pt x="5932" y="17908"/>
                  </a:cubicBezTo>
                  <a:cubicBezTo>
                    <a:pt x="5932" y="17947"/>
                    <a:pt x="5939" y="17979"/>
                    <a:pt x="5945" y="18018"/>
                  </a:cubicBezTo>
                  <a:cubicBezTo>
                    <a:pt x="5952" y="18031"/>
                    <a:pt x="5965" y="18064"/>
                    <a:pt x="5991" y="18096"/>
                  </a:cubicBezTo>
                  <a:cubicBezTo>
                    <a:pt x="6004" y="18122"/>
                    <a:pt x="6017" y="18142"/>
                    <a:pt x="6036" y="18148"/>
                  </a:cubicBezTo>
                  <a:cubicBezTo>
                    <a:pt x="6048" y="18152"/>
                    <a:pt x="6061" y="18156"/>
                    <a:pt x="6077" y="18156"/>
                  </a:cubicBezTo>
                  <a:cubicBezTo>
                    <a:pt x="6088" y="18156"/>
                    <a:pt x="6101" y="18154"/>
                    <a:pt x="6114" y="18148"/>
                  </a:cubicBezTo>
                  <a:cubicBezTo>
                    <a:pt x="6166" y="18135"/>
                    <a:pt x="6238" y="18096"/>
                    <a:pt x="6329" y="18038"/>
                  </a:cubicBezTo>
                  <a:lnTo>
                    <a:pt x="6979" y="17595"/>
                  </a:lnTo>
                  <a:cubicBezTo>
                    <a:pt x="6999" y="17589"/>
                    <a:pt x="7005" y="17576"/>
                    <a:pt x="7012" y="17563"/>
                  </a:cubicBezTo>
                  <a:cubicBezTo>
                    <a:pt x="7025" y="17537"/>
                    <a:pt x="7018" y="17517"/>
                    <a:pt x="6999" y="17511"/>
                  </a:cubicBezTo>
                  <a:lnTo>
                    <a:pt x="6979" y="17511"/>
                  </a:lnTo>
                  <a:cubicBezTo>
                    <a:pt x="6960" y="17504"/>
                    <a:pt x="6947" y="17491"/>
                    <a:pt x="6947" y="17465"/>
                  </a:cubicBezTo>
                  <a:lnTo>
                    <a:pt x="6914" y="17381"/>
                  </a:lnTo>
                  <a:cubicBezTo>
                    <a:pt x="6908" y="17355"/>
                    <a:pt x="6895" y="17342"/>
                    <a:pt x="6882" y="17335"/>
                  </a:cubicBezTo>
                  <a:cubicBezTo>
                    <a:pt x="6877" y="17334"/>
                    <a:pt x="6872" y="17333"/>
                    <a:pt x="6867" y="17333"/>
                  </a:cubicBezTo>
                  <a:cubicBezTo>
                    <a:pt x="6850" y="17333"/>
                    <a:pt x="6832" y="17341"/>
                    <a:pt x="6817" y="17361"/>
                  </a:cubicBezTo>
                  <a:cubicBezTo>
                    <a:pt x="6739" y="17420"/>
                    <a:pt x="6615" y="17485"/>
                    <a:pt x="6446" y="17556"/>
                  </a:cubicBezTo>
                  <a:lnTo>
                    <a:pt x="6381" y="17498"/>
                  </a:lnTo>
                  <a:cubicBezTo>
                    <a:pt x="6368" y="17485"/>
                    <a:pt x="6362" y="17478"/>
                    <a:pt x="6362" y="17472"/>
                  </a:cubicBezTo>
                  <a:cubicBezTo>
                    <a:pt x="6362" y="17459"/>
                    <a:pt x="6375" y="17452"/>
                    <a:pt x="6394" y="17439"/>
                  </a:cubicBezTo>
                  <a:lnTo>
                    <a:pt x="6999" y="17082"/>
                  </a:lnTo>
                  <a:cubicBezTo>
                    <a:pt x="7031" y="17062"/>
                    <a:pt x="7051" y="17036"/>
                    <a:pt x="7044" y="17017"/>
                  </a:cubicBezTo>
                  <a:cubicBezTo>
                    <a:pt x="7038" y="17004"/>
                    <a:pt x="7025" y="16997"/>
                    <a:pt x="6999" y="16997"/>
                  </a:cubicBezTo>
                  <a:close/>
                  <a:moveTo>
                    <a:pt x="10069" y="16009"/>
                  </a:moveTo>
                  <a:cubicBezTo>
                    <a:pt x="10186" y="16074"/>
                    <a:pt x="10283" y="16178"/>
                    <a:pt x="10368" y="16321"/>
                  </a:cubicBezTo>
                  <a:cubicBezTo>
                    <a:pt x="10420" y="16412"/>
                    <a:pt x="10472" y="16548"/>
                    <a:pt x="10530" y="16730"/>
                  </a:cubicBezTo>
                  <a:cubicBezTo>
                    <a:pt x="10563" y="16841"/>
                    <a:pt x="10582" y="16939"/>
                    <a:pt x="10589" y="17017"/>
                  </a:cubicBezTo>
                  <a:cubicBezTo>
                    <a:pt x="10595" y="17114"/>
                    <a:pt x="10576" y="17251"/>
                    <a:pt x="10524" y="17426"/>
                  </a:cubicBezTo>
                  <a:cubicBezTo>
                    <a:pt x="10504" y="17517"/>
                    <a:pt x="10472" y="17589"/>
                    <a:pt x="10446" y="17641"/>
                  </a:cubicBezTo>
                  <a:cubicBezTo>
                    <a:pt x="10413" y="17693"/>
                    <a:pt x="10374" y="17745"/>
                    <a:pt x="10322" y="17797"/>
                  </a:cubicBezTo>
                  <a:cubicBezTo>
                    <a:pt x="10179" y="17966"/>
                    <a:pt x="10036" y="18077"/>
                    <a:pt x="9906" y="18129"/>
                  </a:cubicBezTo>
                  <a:cubicBezTo>
                    <a:pt x="9821" y="18168"/>
                    <a:pt x="9711" y="18187"/>
                    <a:pt x="9568" y="18207"/>
                  </a:cubicBezTo>
                  <a:cubicBezTo>
                    <a:pt x="9353" y="18220"/>
                    <a:pt x="9236" y="18233"/>
                    <a:pt x="9217" y="18233"/>
                  </a:cubicBezTo>
                  <a:cubicBezTo>
                    <a:pt x="9223" y="18142"/>
                    <a:pt x="9217" y="18038"/>
                    <a:pt x="9204" y="17921"/>
                  </a:cubicBezTo>
                  <a:cubicBezTo>
                    <a:pt x="9197" y="17914"/>
                    <a:pt x="9197" y="17908"/>
                    <a:pt x="9197" y="17895"/>
                  </a:cubicBezTo>
                  <a:cubicBezTo>
                    <a:pt x="9347" y="17869"/>
                    <a:pt x="9483" y="17803"/>
                    <a:pt x="9613" y="17706"/>
                  </a:cubicBezTo>
                  <a:cubicBezTo>
                    <a:pt x="9756" y="17595"/>
                    <a:pt x="9860" y="17465"/>
                    <a:pt x="9932" y="17309"/>
                  </a:cubicBezTo>
                  <a:cubicBezTo>
                    <a:pt x="9978" y="17212"/>
                    <a:pt x="10010" y="17088"/>
                    <a:pt x="10036" y="16952"/>
                  </a:cubicBezTo>
                  <a:cubicBezTo>
                    <a:pt x="10056" y="16834"/>
                    <a:pt x="10062" y="16737"/>
                    <a:pt x="10049" y="16665"/>
                  </a:cubicBezTo>
                  <a:cubicBezTo>
                    <a:pt x="10036" y="16613"/>
                    <a:pt x="10010" y="16555"/>
                    <a:pt x="9971" y="16483"/>
                  </a:cubicBezTo>
                  <a:cubicBezTo>
                    <a:pt x="9926" y="16405"/>
                    <a:pt x="9873" y="16340"/>
                    <a:pt x="9815" y="16288"/>
                  </a:cubicBezTo>
                  <a:cubicBezTo>
                    <a:pt x="9821" y="16282"/>
                    <a:pt x="9828" y="16275"/>
                    <a:pt x="9834" y="16269"/>
                  </a:cubicBezTo>
                  <a:cubicBezTo>
                    <a:pt x="9926" y="16184"/>
                    <a:pt x="10004" y="16093"/>
                    <a:pt x="10069" y="16009"/>
                  </a:cubicBezTo>
                  <a:close/>
                  <a:moveTo>
                    <a:pt x="8377" y="15777"/>
                  </a:moveTo>
                  <a:cubicBezTo>
                    <a:pt x="8367" y="15777"/>
                    <a:pt x="8356" y="15778"/>
                    <a:pt x="8345" y="15781"/>
                  </a:cubicBezTo>
                  <a:cubicBezTo>
                    <a:pt x="8241" y="15813"/>
                    <a:pt x="8124" y="15878"/>
                    <a:pt x="7994" y="15970"/>
                  </a:cubicBezTo>
                  <a:cubicBezTo>
                    <a:pt x="7688" y="16197"/>
                    <a:pt x="7506" y="16438"/>
                    <a:pt x="7454" y="16685"/>
                  </a:cubicBezTo>
                  <a:cubicBezTo>
                    <a:pt x="7441" y="16743"/>
                    <a:pt x="7435" y="16834"/>
                    <a:pt x="7435" y="16952"/>
                  </a:cubicBezTo>
                  <a:cubicBezTo>
                    <a:pt x="7441" y="17179"/>
                    <a:pt x="7467" y="17355"/>
                    <a:pt x="7519" y="17478"/>
                  </a:cubicBezTo>
                  <a:cubicBezTo>
                    <a:pt x="7539" y="17524"/>
                    <a:pt x="7571" y="17582"/>
                    <a:pt x="7610" y="17654"/>
                  </a:cubicBezTo>
                  <a:cubicBezTo>
                    <a:pt x="7656" y="17725"/>
                    <a:pt x="7695" y="17784"/>
                    <a:pt x="7727" y="17830"/>
                  </a:cubicBezTo>
                  <a:cubicBezTo>
                    <a:pt x="7760" y="17862"/>
                    <a:pt x="7818" y="17908"/>
                    <a:pt x="7896" y="17966"/>
                  </a:cubicBezTo>
                  <a:cubicBezTo>
                    <a:pt x="7994" y="18051"/>
                    <a:pt x="8072" y="18096"/>
                    <a:pt x="8111" y="18116"/>
                  </a:cubicBezTo>
                  <a:cubicBezTo>
                    <a:pt x="8163" y="18135"/>
                    <a:pt x="8241" y="18155"/>
                    <a:pt x="8339" y="18174"/>
                  </a:cubicBezTo>
                  <a:cubicBezTo>
                    <a:pt x="8358" y="18182"/>
                    <a:pt x="8372" y="18185"/>
                    <a:pt x="8385" y="18185"/>
                  </a:cubicBezTo>
                  <a:cubicBezTo>
                    <a:pt x="8394" y="18185"/>
                    <a:pt x="8402" y="18183"/>
                    <a:pt x="8410" y="18181"/>
                  </a:cubicBezTo>
                  <a:cubicBezTo>
                    <a:pt x="8423" y="18174"/>
                    <a:pt x="8430" y="18161"/>
                    <a:pt x="8443" y="18129"/>
                  </a:cubicBezTo>
                  <a:cubicBezTo>
                    <a:pt x="8462" y="18057"/>
                    <a:pt x="8501" y="17986"/>
                    <a:pt x="8547" y="17914"/>
                  </a:cubicBezTo>
                  <a:cubicBezTo>
                    <a:pt x="8560" y="17895"/>
                    <a:pt x="8573" y="17882"/>
                    <a:pt x="8579" y="17862"/>
                  </a:cubicBezTo>
                  <a:cubicBezTo>
                    <a:pt x="8592" y="17869"/>
                    <a:pt x="8612" y="17882"/>
                    <a:pt x="8625" y="17888"/>
                  </a:cubicBezTo>
                  <a:cubicBezTo>
                    <a:pt x="8683" y="17908"/>
                    <a:pt x="8761" y="17921"/>
                    <a:pt x="8865" y="17921"/>
                  </a:cubicBezTo>
                  <a:cubicBezTo>
                    <a:pt x="8976" y="17921"/>
                    <a:pt x="9061" y="17914"/>
                    <a:pt x="9126" y="17908"/>
                  </a:cubicBezTo>
                  <a:cubicBezTo>
                    <a:pt x="9126" y="17934"/>
                    <a:pt x="9132" y="17973"/>
                    <a:pt x="9139" y="18012"/>
                  </a:cubicBezTo>
                  <a:cubicBezTo>
                    <a:pt x="9145" y="18090"/>
                    <a:pt x="9152" y="18155"/>
                    <a:pt x="9139" y="18194"/>
                  </a:cubicBezTo>
                  <a:cubicBezTo>
                    <a:pt x="9132" y="18239"/>
                    <a:pt x="9132" y="18272"/>
                    <a:pt x="9139" y="18285"/>
                  </a:cubicBezTo>
                  <a:cubicBezTo>
                    <a:pt x="9152" y="18304"/>
                    <a:pt x="9178" y="18311"/>
                    <a:pt x="9217" y="18311"/>
                  </a:cubicBezTo>
                  <a:cubicBezTo>
                    <a:pt x="9275" y="18311"/>
                    <a:pt x="9360" y="18304"/>
                    <a:pt x="9477" y="18298"/>
                  </a:cubicBezTo>
                  <a:cubicBezTo>
                    <a:pt x="9607" y="18285"/>
                    <a:pt x="9711" y="18272"/>
                    <a:pt x="9776" y="18259"/>
                  </a:cubicBezTo>
                  <a:cubicBezTo>
                    <a:pt x="9886" y="18233"/>
                    <a:pt x="9978" y="18200"/>
                    <a:pt x="10056" y="18161"/>
                  </a:cubicBezTo>
                  <a:cubicBezTo>
                    <a:pt x="10127" y="18116"/>
                    <a:pt x="10225" y="18038"/>
                    <a:pt x="10335" y="17921"/>
                  </a:cubicBezTo>
                  <a:cubicBezTo>
                    <a:pt x="10426" y="17823"/>
                    <a:pt x="10485" y="17751"/>
                    <a:pt x="10517" y="17693"/>
                  </a:cubicBezTo>
                  <a:cubicBezTo>
                    <a:pt x="10556" y="17621"/>
                    <a:pt x="10589" y="17543"/>
                    <a:pt x="10615" y="17452"/>
                  </a:cubicBezTo>
                  <a:cubicBezTo>
                    <a:pt x="10673" y="17244"/>
                    <a:pt x="10693" y="17075"/>
                    <a:pt x="10680" y="16932"/>
                  </a:cubicBezTo>
                  <a:cubicBezTo>
                    <a:pt x="10667" y="16867"/>
                    <a:pt x="10654" y="16789"/>
                    <a:pt x="10621" y="16698"/>
                  </a:cubicBezTo>
                  <a:cubicBezTo>
                    <a:pt x="10569" y="16516"/>
                    <a:pt x="10511" y="16373"/>
                    <a:pt x="10446" y="16262"/>
                  </a:cubicBezTo>
                  <a:cubicBezTo>
                    <a:pt x="10368" y="16113"/>
                    <a:pt x="10257" y="16002"/>
                    <a:pt x="10127" y="15924"/>
                  </a:cubicBezTo>
                  <a:cubicBezTo>
                    <a:pt x="10103" y="15909"/>
                    <a:pt x="10078" y="15902"/>
                    <a:pt x="10059" y="15902"/>
                  </a:cubicBezTo>
                  <a:cubicBezTo>
                    <a:pt x="10053" y="15902"/>
                    <a:pt x="10047" y="15903"/>
                    <a:pt x="10043" y="15904"/>
                  </a:cubicBezTo>
                  <a:cubicBezTo>
                    <a:pt x="10017" y="15904"/>
                    <a:pt x="9991" y="15937"/>
                    <a:pt x="9952" y="15989"/>
                  </a:cubicBezTo>
                  <a:cubicBezTo>
                    <a:pt x="9906" y="16067"/>
                    <a:pt x="9847" y="16126"/>
                    <a:pt x="9776" y="16178"/>
                  </a:cubicBezTo>
                  <a:cubicBezTo>
                    <a:pt x="9756" y="16191"/>
                    <a:pt x="9737" y="16204"/>
                    <a:pt x="9730" y="16217"/>
                  </a:cubicBezTo>
                  <a:cubicBezTo>
                    <a:pt x="9659" y="16165"/>
                    <a:pt x="9581" y="16126"/>
                    <a:pt x="9490" y="16100"/>
                  </a:cubicBezTo>
                  <a:cubicBezTo>
                    <a:pt x="9399" y="16067"/>
                    <a:pt x="9262" y="16054"/>
                    <a:pt x="9093" y="16048"/>
                  </a:cubicBezTo>
                  <a:cubicBezTo>
                    <a:pt x="9068" y="16047"/>
                    <a:pt x="9045" y="16047"/>
                    <a:pt x="9021" y="16047"/>
                  </a:cubicBezTo>
                  <a:cubicBezTo>
                    <a:pt x="8816" y="16047"/>
                    <a:pt x="8658" y="16072"/>
                    <a:pt x="8547" y="16113"/>
                  </a:cubicBezTo>
                  <a:cubicBezTo>
                    <a:pt x="8540" y="16113"/>
                    <a:pt x="8527" y="16119"/>
                    <a:pt x="8521" y="16119"/>
                  </a:cubicBezTo>
                  <a:lnTo>
                    <a:pt x="8449" y="15839"/>
                  </a:lnTo>
                  <a:cubicBezTo>
                    <a:pt x="8436" y="15813"/>
                    <a:pt x="8430" y="15794"/>
                    <a:pt x="8417" y="15787"/>
                  </a:cubicBezTo>
                  <a:cubicBezTo>
                    <a:pt x="8405" y="15780"/>
                    <a:pt x="8392" y="15777"/>
                    <a:pt x="8377" y="15777"/>
                  </a:cubicBezTo>
                  <a:close/>
                  <a:moveTo>
                    <a:pt x="7090" y="16678"/>
                  </a:moveTo>
                  <a:cubicBezTo>
                    <a:pt x="7090" y="16691"/>
                    <a:pt x="7083" y="16704"/>
                    <a:pt x="7083" y="16724"/>
                  </a:cubicBezTo>
                  <a:cubicBezTo>
                    <a:pt x="7044" y="17075"/>
                    <a:pt x="7083" y="17407"/>
                    <a:pt x="7200" y="17712"/>
                  </a:cubicBezTo>
                  <a:cubicBezTo>
                    <a:pt x="7181" y="17712"/>
                    <a:pt x="7161" y="17719"/>
                    <a:pt x="7129" y="17738"/>
                  </a:cubicBezTo>
                  <a:lnTo>
                    <a:pt x="6667" y="17999"/>
                  </a:lnTo>
                  <a:cubicBezTo>
                    <a:pt x="6459" y="18116"/>
                    <a:pt x="6290" y="18213"/>
                    <a:pt x="6160" y="18291"/>
                  </a:cubicBezTo>
                  <a:cubicBezTo>
                    <a:pt x="6114" y="18324"/>
                    <a:pt x="6075" y="18343"/>
                    <a:pt x="6049" y="18356"/>
                  </a:cubicBezTo>
                  <a:cubicBezTo>
                    <a:pt x="6021" y="18364"/>
                    <a:pt x="5996" y="18370"/>
                    <a:pt x="5971" y="18370"/>
                  </a:cubicBezTo>
                  <a:cubicBezTo>
                    <a:pt x="5956" y="18370"/>
                    <a:pt x="5941" y="18368"/>
                    <a:pt x="5926" y="18363"/>
                  </a:cubicBezTo>
                  <a:cubicBezTo>
                    <a:pt x="5854" y="18343"/>
                    <a:pt x="5809" y="18278"/>
                    <a:pt x="5783" y="18161"/>
                  </a:cubicBezTo>
                  <a:cubicBezTo>
                    <a:pt x="5757" y="18025"/>
                    <a:pt x="5757" y="17895"/>
                    <a:pt x="5783" y="17758"/>
                  </a:cubicBezTo>
                  <a:cubicBezTo>
                    <a:pt x="5809" y="17654"/>
                    <a:pt x="5835" y="17582"/>
                    <a:pt x="5874" y="17524"/>
                  </a:cubicBezTo>
                  <a:cubicBezTo>
                    <a:pt x="5926" y="17439"/>
                    <a:pt x="6023" y="17348"/>
                    <a:pt x="6166" y="17244"/>
                  </a:cubicBezTo>
                  <a:lnTo>
                    <a:pt x="6394" y="17082"/>
                  </a:lnTo>
                  <a:lnTo>
                    <a:pt x="7064" y="16685"/>
                  </a:lnTo>
                  <a:cubicBezTo>
                    <a:pt x="7070" y="16685"/>
                    <a:pt x="7077" y="16678"/>
                    <a:pt x="7090" y="16678"/>
                  </a:cubicBezTo>
                  <a:close/>
                  <a:moveTo>
                    <a:pt x="7279" y="17895"/>
                  </a:moveTo>
                  <a:cubicBezTo>
                    <a:pt x="7279" y="17895"/>
                    <a:pt x="7285" y="17895"/>
                    <a:pt x="7285" y="17901"/>
                  </a:cubicBezTo>
                  <a:cubicBezTo>
                    <a:pt x="7370" y="18057"/>
                    <a:pt x="7461" y="18181"/>
                    <a:pt x="7565" y="18265"/>
                  </a:cubicBezTo>
                  <a:cubicBezTo>
                    <a:pt x="7591" y="18285"/>
                    <a:pt x="7617" y="18304"/>
                    <a:pt x="7656" y="18324"/>
                  </a:cubicBezTo>
                  <a:cubicBezTo>
                    <a:pt x="7610" y="18330"/>
                    <a:pt x="7565" y="18350"/>
                    <a:pt x="7513" y="18376"/>
                  </a:cubicBezTo>
                  <a:lnTo>
                    <a:pt x="7370" y="18447"/>
                  </a:lnTo>
                  <a:cubicBezTo>
                    <a:pt x="7324" y="18467"/>
                    <a:pt x="7292" y="18486"/>
                    <a:pt x="7272" y="18499"/>
                  </a:cubicBezTo>
                  <a:cubicBezTo>
                    <a:pt x="7259" y="18408"/>
                    <a:pt x="7246" y="18337"/>
                    <a:pt x="7220" y="18291"/>
                  </a:cubicBezTo>
                  <a:cubicBezTo>
                    <a:pt x="7200" y="18233"/>
                    <a:pt x="7161" y="18174"/>
                    <a:pt x="7122" y="18122"/>
                  </a:cubicBezTo>
                  <a:cubicBezTo>
                    <a:pt x="7103" y="18090"/>
                    <a:pt x="7077" y="18070"/>
                    <a:pt x="7057" y="18057"/>
                  </a:cubicBezTo>
                  <a:lnTo>
                    <a:pt x="7129" y="18018"/>
                  </a:lnTo>
                  <a:cubicBezTo>
                    <a:pt x="7200" y="17979"/>
                    <a:pt x="7246" y="17940"/>
                    <a:pt x="7266" y="17914"/>
                  </a:cubicBezTo>
                  <a:lnTo>
                    <a:pt x="7279" y="17895"/>
                  </a:lnTo>
                  <a:close/>
                  <a:moveTo>
                    <a:pt x="8521" y="15573"/>
                  </a:moveTo>
                  <a:cubicBezTo>
                    <a:pt x="8547" y="15573"/>
                    <a:pt x="8592" y="15573"/>
                    <a:pt x="8651" y="15579"/>
                  </a:cubicBezTo>
                  <a:cubicBezTo>
                    <a:pt x="8664" y="15579"/>
                    <a:pt x="8664" y="15579"/>
                    <a:pt x="8657" y="15586"/>
                  </a:cubicBezTo>
                  <a:cubicBezTo>
                    <a:pt x="8667" y="15589"/>
                    <a:pt x="8677" y="15591"/>
                    <a:pt x="8686" y="15591"/>
                  </a:cubicBezTo>
                  <a:cubicBezTo>
                    <a:pt x="8695" y="15591"/>
                    <a:pt x="8703" y="15589"/>
                    <a:pt x="8709" y="15586"/>
                  </a:cubicBezTo>
                  <a:cubicBezTo>
                    <a:pt x="8761" y="15638"/>
                    <a:pt x="8846" y="15683"/>
                    <a:pt x="8956" y="15716"/>
                  </a:cubicBezTo>
                  <a:cubicBezTo>
                    <a:pt x="9275" y="15820"/>
                    <a:pt x="9600" y="15878"/>
                    <a:pt x="9932" y="15885"/>
                  </a:cubicBezTo>
                  <a:cubicBezTo>
                    <a:pt x="9984" y="15891"/>
                    <a:pt x="10043" y="15891"/>
                    <a:pt x="10121" y="15891"/>
                  </a:cubicBezTo>
                  <a:cubicBezTo>
                    <a:pt x="10127" y="15904"/>
                    <a:pt x="10147" y="15911"/>
                    <a:pt x="10166" y="15917"/>
                  </a:cubicBezTo>
                  <a:cubicBezTo>
                    <a:pt x="10192" y="15930"/>
                    <a:pt x="10225" y="15943"/>
                    <a:pt x="10270" y="15956"/>
                  </a:cubicBezTo>
                  <a:cubicBezTo>
                    <a:pt x="10394" y="16002"/>
                    <a:pt x="10498" y="16126"/>
                    <a:pt x="10582" y="16334"/>
                  </a:cubicBezTo>
                  <a:cubicBezTo>
                    <a:pt x="10738" y="16698"/>
                    <a:pt x="10810" y="17030"/>
                    <a:pt x="10804" y="17322"/>
                  </a:cubicBezTo>
                  <a:cubicBezTo>
                    <a:pt x="10797" y="17498"/>
                    <a:pt x="10758" y="17667"/>
                    <a:pt x="10693" y="17823"/>
                  </a:cubicBezTo>
                  <a:cubicBezTo>
                    <a:pt x="10615" y="17986"/>
                    <a:pt x="10511" y="18116"/>
                    <a:pt x="10381" y="18220"/>
                  </a:cubicBezTo>
                  <a:cubicBezTo>
                    <a:pt x="10264" y="18304"/>
                    <a:pt x="10121" y="18376"/>
                    <a:pt x="9945" y="18421"/>
                  </a:cubicBezTo>
                  <a:cubicBezTo>
                    <a:pt x="9821" y="18454"/>
                    <a:pt x="9659" y="18473"/>
                    <a:pt x="9457" y="18493"/>
                  </a:cubicBezTo>
                  <a:cubicBezTo>
                    <a:pt x="9328" y="18500"/>
                    <a:pt x="9216" y="18504"/>
                    <a:pt x="9124" y="18504"/>
                  </a:cubicBezTo>
                  <a:cubicBezTo>
                    <a:pt x="9058" y="18504"/>
                    <a:pt x="9002" y="18502"/>
                    <a:pt x="8956" y="18499"/>
                  </a:cubicBezTo>
                  <a:cubicBezTo>
                    <a:pt x="8813" y="18486"/>
                    <a:pt x="8657" y="18460"/>
                    <a:pt x="8482" y="18415"/>
                  </a:cubicBezTo>
                  <a:cubicBezTo>
                    <a:pt x="8378" y="18389"/>
                    <a:pt x="8222" y="18337"/>
                    <a:pt x="8007" y="18272"/>
                  </a:cubicBezTo>
                  <a:cubicBezTo>
                    <a:pt x="7877" y="18226"/>
                    <a:pt x="7779" y="18181"/>
                    <a:pt x="7721" y="18142"/>
                  </a:cubicBezTo>
                  <a:cubicBezTo>
                    <a:pt x="7636" y="18083"/>
                    <a:pt x="7552" y="17986"/>
                    <a:pt x="7474" y="17856"/>
                  </a:cubicBezTo>
                  <a:cubicBezTo>
                    <a:pt x="7370" y="17673"/>
                    <a:pt x="7298" y="17478"/>
                    <a:pt x="7266" y="17264"/>
                  </a:cubicBezTo>
                  <a:cubicBezTo>
                    <a:pt x="7227" y="17056"/>
                    <a:pt x="7227" y="16841"/>
                    <a:pt x="7266" y="16633"/>
                  </a:cubicBezTo>
                  <a:cubicBezTo>
                    <a:pt x="7292" y="16516"/>
                    <a:pt x="7324" y="16412"/>
                    <a:pt x="7376" y="16327"/>
                  </a:cubicBezTo>
                  <a:cubicBezTo>
                    <a:pt x="7435" y="16223"/>
                    <a:pt x="7552" y="16100"/>
                    <a:pt x="7727" y="15950"/>
                  </a:cubicBezTo>
                  <a:cubicBezTo>
                    <a:pt x="7909" y="15800"/>
                    <a:pt x="8046" y="15709"/>
                    <a:pt x="8144" y="15664"/>
                  </a:cubicBezTo>
                  <a:cubicBezTo>
                    <a:pt x="8202" y="15638"/>
                    <a:pt x="8293" y="15612"/>
                    <a:pt x="8410" y="15586"/>
                  </a:cubicBezTo>
                  <a:cubicBezTo>
                    <a:pt x="8410" y="15592"/>
                    <a:pt x="8410" y="15592"/>
                    <a:pt x="8417" y="15592"/>
                  </a:cubicBezTo>
                  <a:lnTo>
                    <a:pt x="8475" y="15592"/>
                  </a:lnTo>
                  <a:cubicBezTo>
                    <a:pt x="8475" y="15586"/>
                    <a:pt x="8482" y="15579"/>
                    <a:pt x="8495" y="15573"/>
                  </a:cubicBezTo>
                  <a:close/>
                  <a:moveTo>
                    <a:pt x="10960" y="16847"/>
                  </a:moveTo>
                  <a:cubicBezTo>
                    <a:pt x="10999" y="16854"/>
                    <a:pt x="11051" y="16867"/>
                    <a:pt x="11122" y="16880"/>
                  </a:cubicBezTo>
                  <a:cubicBezTo>
                    <a:pt x="11194" y="16893"/>
                    <a:pt x="11298" y="16906"/>
                    <a:pt x="11434" y="16919"/>
                  </a:cubicBezTo>
                  <a:cubicBezTo>
                    <a:pt x="11577" y="16926"/>
                    <a:pt x="11681" y="16939"/>
                    <a:pt x="11747" y="16952"/>
                  </a:cubicBezTo>
                  <a:cubicBezTo>
                    <a:pt x="11779" y="16958"/>
                    <a:pt x="11857" y="16978"/>
                    <a:pt x="11987" y="17010"/>
                  </a:cubicBezTo>
                  <a:cubicBezTo>
                    <a:pt x="12182" y="17069"/>
                    <a:pt x="12416" y="17140"/>
                    <a:pt x="12696" y="17238"/>
                  </a:cubicBezTo>
                  <a:cubicBezTo>
                    <a:pt x="12755" y="17257"/>
                    <a:pt x="12800" y="17283"/>
                    <a:pt x="12839" y="17303"/>
                  </a:cubicBezTo>
                  <a:cubicBezTo>
                    <a:pt x="12872" y="17322"/>
                    <a:pt x="12917" y="17355"/>
                    <a:pt x="12976" y="17407"/>
                  </a:cubicBezTo>
                  <a:cubicBezTo>
                    <a:pt x="12995" y="17420"/>
                    <a:pt x="13021" y="17439"/>
                    <a:pt x="13067" y="17472"/>
                  </a:cubicBezTo>
                  <a:cubicBezTo>
                    <a:pt x="13112" y="17498"/>
                    <a:pt x="13145" y="17524"/>
                    <a:pt x="13164" y="17537"/>
                  </a:cubicBezTo>
                  <a:cubicBezTo>
                    <a:pt x="13203" y="17576"/>
                    <a:pt x="13236" y="17602"/>
                    <a:pt x="13249" y="17608"/>
                  </a:cubicBezTo>
                  <a:cubicBezTo>
                    <a:pt x="13268" y="17771"/>
                    <a:pt x="13294" y="17947"/>
                    <a:pt x="13333" y="18135"/>
                  </a:cubicBezTo>
                  <a:cubicBezTo>
                    <a:pt x="13353" y="18233"/>
                    <a:pt x="13385" y="18363"/>
                    <a:pt x="13424" y="18519"/>
                  </a:cubicBezTo>
                  <a:cubicBezTo>
                    <a:pt x="13392" y="18499"/>
                    <a:pt x="13359" y="18480"/>
                    <a:pt x="13320" y="18454"/>
                  </a:cubicBezTo>
                  <a:cubicBezTo>
                    <a:pt x="12950" y="18252"/>
                    <a:pt x="12664" y="18116"/>
                    <a:pt x="12455" y="18044"/>
                  </a:cubicBezTo>
                  <a:cubicBezTo>
                    <a:pt x="12273" y="17979"/>
                    <a:pt x="12065" y="17934"/>
                    <a:pt x="11838" y="17895"/>
                  </a:cubicBezTo>
                  <a:cubicBezTo>
                    <a:pt x="11584" y="17851"/>
                    <a:pt x="11341" y="17829"/>
                    <a:pt x="11110" y="17829"/>
                  </a:cubicBezTo>
                  <a:cubicBezTo>
                    <a:pt x="11032" y="17829"/>
                    <a:pt x="10956" y="17831"/>
                    <a:pt x="10882" y="17836"/>
                  </a:cubicBezTo>
                  <a:cubicBezTo>
                    <a:pt x="10882" y="17830"/>
                    <a:pt x="10888" y="17823"/>
                    <a:pt x="10888" y="17817"/>
                  </a:cubicBezTo>
                  <a:cubicBezTo>
                    <a:pt x="10895" y="17803"/>
                    <a:pt x="10901" y="17784"/>
                    <a:pt x="10908" y="17771"/>
                  </a:cubicBezTo>
                  <a:cubicBezTo>
                    <a:pt x="10914" y="17764"/>
                    <a:pt x="10921" y="17764"/>
                    <a:pt x="10927" y="17764"/>
                  </a:cubicBezTo>
                  <a:cubicBezTo>
                    <a:pt x="11067" y="17758"/>
                    <a:pt x="11190" y="17755"/>
                    <a:pt x="11296" y="17755"/>
                  </a:cubicBezTo>
                  <a:cubicBezTo>
                    <a:pt x="11402" y="17755"/>
                    <a:pt x="11490" y="17758"/>
                    <a:pt x="11558" y="17764"/>
                  </a:cubicBezTo>
                  <a:cubicBezTo>
                    <a:pt x="11662" y="17777"/>
                    <a:pt x="11812" y="17797"/>
                    <a:pt x="12013" y="17830"/>
                  </a:cubicBezTo>
                  <a:cubicBezTo>
                    <a:pt x="12038" y="17831"/>
                    <a:pt x="12061" y="17832"/>
                    <a:pt x="12082" y="17832"/>
                  </a:cubicBezTo>
                  <a:cubicBezTo>
                    <a:pt x="12141" y="17832"/>
                    <a:pt x="12188" y="17826"/>
                    <a:pt x="12221" y="17817"/>
                  </a:cubicBezTo>
                  <a:cubicBezTo>
                    <a:pt x="12176" y="17797"/>
                    <a:pt x="12111" y="17784"/>
                    <a:pt x="12039" y="17777"/>
                  </a:cubicBezTo>
                  <a:lnTo>
                    <a:pt x="11818" y="17738"/>
                  </a:lnTo>
                  <a:cubicBezTo>
                    <a:pt x="11662" y="17719"/>
                    <a:pt x="11525" y="17706"/>
                    <a:pt x="11415" y="17699"/>
                  </a:cubicBezTo>
                  <a:cubicBezTo>
                    <a:pt x="11369" y="17696"/>
                    <a:pt x="11319" y="17695"/>
                    <a:pt x="11264" y="17695"/>
                  </a:cubicBezTo>
                  <a:cubicBezTo>
                    <a:pt x="11208" y="17695"/>
                    <a:pt x="11148" y="17696"/>
                    <a:pt x="11083" y="17699"/>
                  </a:cubicBezTo>
                  <a:cubicBezTo>
                    <a:pt x="11025" y="17699"/>
                    <a:pt x="10966" y="17706"/>
                    <a:pt x="10921" y="17712"/>
                  </a:cubicBezTo>
                  <a:cubicBezTo>
                    <a:pt x="10960" y="17569"/>
                    <a:pt x="10979" y="17413"/>
                    <a:pt x="10986" y="17251"/>
                  </a:cubicBezTo>
                  <a:cubicBezTo>
                    <a:pt x="10986" y="17192"/>
                    <a:pt x="10986" y="17140"/>
                    <a:pt x="10979" y="17082"/>
                  </a:cubicBezTo>
                  <a:lnTo>
                    <a:pt x="10979" y="17082"/>
                  </a:lnTo>
                  <a:lnTo>
                    <a:pt x="11122" y="17101"/>
                  </a:lnTo>
                  <a:cubicBezTo>
                    <a:pt x="11324" y="17127"/>
                    <a:pt x="11473" y="17147"/>
                    <a:pt x="11571" y="17153"/>
                  </a:cubicBezTo>
                  <a:lnTo>
                    <a:pt x="11668" y="17153"/>
                  </a:lnTo>
                  <a:cubicBezTo>
                    <a:pt x="11675" y="17153"/>
                    <a:pt x="11675" y="17147"/>
                    <a:pt x="11675" y="17134"/>
                  </a:cubicBezTo>
                  <a:cubicBezTo>
                    <a:pt x="11675" y="17134"/>
                    <a:pt x="11668" y="17127"/>
                    <a:pt x="11655" y="17121"/>
                  </a:cubicBezTo>
                  <a:cubicBezTo>
                    <a:pt x="11603" y="17108"/>
                    <a:pt x="11506" y="17088"/>
                    <a:pt x="11363" y="17075"/>
                  </a:cubicBezTo>
                  <a:cubicBezTo>
                    <a:pt x="11259" y="17062"/>
                    <a:pt x="11181" y="17049"/>
                    <a:pt x="11122" y="17043"/>
                  </a:cubicBezTo>
                  <a:cubicBezTo>
                    <a:pt x="11070" y="17036"/>
                    <a:pt x="11025" y="17030"/>
                    <a:pt x="10979" y="17030"/>
                  </a:cubicBezTo>
                  <a:cubicBezTo>
                    <a:pt x="10973" y="16965"/>
                    <a:pt x="10966" y="16906"/>
                    <a:pt x="10960" y="16847"/>
                  </a:cubicBezTo>
                  <a:close/>
                  <a:moveTo>
                    <a:pt x="4456" y="18194"/>
                  </a:moveTo>
                  <a:lnTo>
                    <a:pt x="4619" y="18207"/>
                  </a:lnTo>
                  <a:cubicBezTo>
                    <a:pt x="4619" y="18213"/>
                    <a:pt x="4619" y="18226"/>
                    <a:pt x="4612" y="18239"/>
                  </a:cubicBezTo>
                  <a:cubicBezTo>
                    <a:pt x="4606" y="18369"/>
                    <a:pt x="4593" y="18512"/>
                    <a:pt x="4580" y="18668"/>
                  </a:cubicBezTo>
                  <a:lnTo>
                    <a:pt x="4469" y="18668"/>
                  </a:lnTo>
                  <a:cubicBezTo>
                    <a:pt x="4430" y="18662"/>
                    <a:pt x="4397" y="18655"/>
                    <a:pt x="4371" y="18642"/>
                  </a:cubicBezTo>
                  <a:cubicBezTo>
                    <a:pt x="4365" y="18636"/>
                    <a:pt x="4358" y="18629"/>
                    <a:pt x="4352" y="18629"/>
                  </a:cubicBezTo>
                  <a:lnTo>
                    <a:pt x="4397" y="18246"/>
                  </a:lnTo>
                  <a:cubicBezTo>
                    <a:pt x="4397" y="18226"/>
                    <a:pt x="4397" y="18207"/>
                    <a:pt x="4397" y="18194"/>
                  </a:cubicBezTo>
                  <a:close/>
                  <a:moveTo>
                    <a:pt x="4345" y="18694"/>
                  </a:moveTo>
                  <a:cubicBezTo>
                    <a:pt x="4352" y="18694"/>
                    <a:pt x="4358" y="18701"/>
                    <a:pt x="4365" y="18707"/>
                  </a:cubicBezTo>
                  <a:cubicBezTo>
                    <a:pt x="4404" y="18727"/>
                    <a:pt x="4462" y="18734"/>
                    <a:pt x="4534" y="18734"/>
                  </a:cubicBezTo>
                  <a:cubicBezTo>
                    <a:pt x="4547" y="18734"/>
                    <a:pt x="4560" y="18727"/>
                    <a:pt x="4573" y="18727"/>
                  </a:cubicBezTo>
                  <a:cubicBezTo>
                    <a:pt x="4560" y="18909"/>
                    <a:pt x="4547" y="19104"/>
                    <a:pt x="4534" y="19325"/>
                  </a:cubicBezTo>
                  <a:cubicBezTo>
                    <a:pt x="4528" y="19319"/>
                    <a:pt x="4528" y="19319"/>
                    <a:pt x="4528" y="19319"/>
                  </a:cubicBezTo>
                  <a:lnTo>
                    <a:pt x="4436" y="19286"/>
                  </a:lnTo>
                  <a:cubicBezTo>
                    <a:pt x="4397" y="19286"/>
                    <a:pt x="4371" y="19280"/>
                    <a:pt x="4352" y="19273"/>
                  </a:cubicBezTo>
                  <a:cubicBezTo>
                    <a:pt x="4326" y="19267"/>
                    <a:pt x="4306" y="19260"/>
                    <a:pt x="4287" y="19254"/>
                  </a:cubicBezTo>
                  <a:lnTo>
                    <a:pt x="4345" y="18694"/>
                  </a:lnTo>
                  <a:close/>
                  <a:moveTo>
                    <a:pt x="5659" y="17986"/>
                  </a:moveTo>
                  <a:cubicBezTo>
                    <a:pt x="5659" y="18090"/>
                    <a:pt x="5672" y="18181"/>
                    <a:pt x="5705" y="18259"/>
                  </a:cubicBezTo>
                  <a:cubicBezTo>
                    <a:pt x="5750" y="18369"/>
                    <a:pt x="5809" y="18441"/>
                    <a:pt x="5887" y="18467"/>
                  </a:cubicBezTo>
                  <a:cubicBezTo>
                    <a:pt x="5913" y="18473"/>
                    <a:pt x="5939" y="18480"/>
                    <a:pt x="5971" y="18480"/>
                  </a:cubicBezTo>
                  <a:lnTo>
                    <a:pt x="5640" y="18675"/>
                  </a:lnTo>
                  <a:cubicBezTo>
                    <a:pt x="5594" y="18701"/>
                    <a:pt x="5562" y="18727"/>
                    <a:pt x="5549" y="18753"/>
                  </a:cubicBezTo>
                  <a:cubicBezTo>
                    <a:pt x="5536" y="18779"/>
                    <a:pt x="5523" y="18818"/>
                    <a:pt x="5523" y="18883"/>
                  </a:cubicBezTo>
                  <a:cubicBezTo>
                    <a:pt x="5523" y="18929"/>
                    <a:pt x="5529" y="18974"/>
                    <a:pt x="5529" y="19020"/>
                  </a:cubicBezTo>
                  <a:lnTo>
                    <a:pt x="5432" y="19085"/>
                  </a:lnTo>
                  <a:cubicBezTo>
                    <a:pt x="5419" y="19091"/>
                    <a:pt x="5386" y="19111"/>
                    <a:pt x="5334" y="19150"/>
                  </a:cubicBezTo>
                  <a:cubicBezTo>
                    <a:pt x="5301" y="19182"/>
                    <a:pt x="5269" y="19202"/>
                    <a:pt x="5243" y="19208"/>
                  </a:cubicBezTo>
                  <a:lnTo>
                    <a:pt x="5171" y="19254"/>
                  </a:lnTo>
                  <a:lnTo>
                    <a:pt x="5139" y="19286"/>
                  </a:lnTo>
                  <a:cubicBezTo>
                    <a:pt x="5132" y="19293"/>
                    <a:pt x="5119" y="19299"/>
                    <a:pt x="5093" y="19312"/>
                  </a:cubicBezTo>
                  <a:cubicBezTo>
                    <a:pt x="5067" y="19325"/>
                    <a:pt x="5035" y="19351"/>
                    <a:pt x="4996" y="19377"/>
                  </a:cubicBezTo>
                  <a:cubicBezTo>
                    <a:pt x="4996" y="19332"/>
                    <a:pt x="5002" y="19286"/>
                    <a:pt x="5009" y="19241"/>
                  </a:cubicBezTo>
                  <a:cubicBezTo>
                    <a:pt x="5035" y="19059"/>
                    <a:pt x="5074" y="18922"/>
                    <a:pt x="5132" y="18825"/>
                  </a:cubicBezTo>
                  <a:cubicBezTo>
                    <a:pt x="5197" y="18720"/>
                    <a:pt x="5230" y="18668"/>
                    <a:pt x="5230" y="18662"/>
                  </a:cubicBezTo>
                  <a:cubicBezTo>
                    <a:pt x="5269" y="18597"/>
                    <a:pt x="5301" y="18512"/>
                    <a:pt x="5321" y="18402"/>
                  </a:cubicBezTo>
                  <a:cubicBezTo>
                    <a:pt x="5334" y="18324"/>
                    <a:pt x="5347" y="18246"/>
                    <a:pt x="5360" y="18174"/>
                  </a:cubicBezTo>
                  <a:cubicBezTo>
                    <a:pt x="5360" y="18168"/>
                    <a:pt x="5366" y="18168"/>
                    <a:pt x="5373" y="18161"/>
                  </a:cubicBezTo>
                  <a:cubicBezTo>
                    <a:pt x="5510" y="18070"/>
                    <a:pt x="5594" y="18018"/>
                    <a:pt x="5627" y="17999"/>
                  </a:cubicBezTo>
                  <a:cubicBezTo>
                    <a:pt x="5633" y="17999"/>
                    <a:pt x="5646" y="17992"/>
                    <a:pt x="5659" y="17986"/>
                  </a:cubicBezTo>
                  <a:close/>
                  <a:moveTo>
                    <a:pt x="6986" y="18129"/>
                  </a:moveTo>
                  <a:cubicBezTo>
                    <a:pt x="6999" y="18135"/>
                    <a:pt x="7012" y="18148"/>
                    <a:pt x="7031" y="18174"/>
                  </a:cubicBezTo>
                  <a:lnTo>
                    <a:pt x="7070" y="18246"/>
                  </a:lnTo>
                  <a:cubicBezTo>
                    <a:pt x="6706" y="18402"/>
                    <a:pt x="6362" y="18584"/>
                    <a:pt x="6036" y="18792"/>
                  </a:cubicBezTo>
                  <a:cubicBezTo>
                    <a:pt x="6010" y="18812"/>
                    <a:pt x="5997" y="18825"/>
                    <a:pt x="5991" y="18838"/>
                  </a:cubicBezTo>
                  <a:cubicBezTo>
                    <a:pt x="5991" y="18851"/>
                    <a:pt x="6004" y="18877"/>
                    <a:pt x="6023" y="18896"/>
                  </a:cubicBezTo>
                  <a:cubicBezTo>
                    <a:pt x="6049" y="18929"/>
                    <a:pt x="6075" y="18942"/>
                    <a:pt x="6095" y="18942"/>
                  </a:cubicBezTo>
                  <a:cubicBezTo>
                    <a:pt x="6101" y="18942"/>
                    <a:pt x="6121" y="18935"/>
                    <a:pt x="6140" y="18922"/>
                  </a:cubicBezTo>
                  <a:cubicBezTo>
                    <a:pt x="6303" y="18818"/>
                    <a:pt x="6570" y="18681"/>
                    <a:pt x="6940" y="18512"/>
                  </a:cubicBezTo>
                  <a:lnTo>
                    <a:pt x="6940" y="18512"/>
                  </a:lnTo>
                  <a:cubicBezTo>
                    <a:pt x="6934" y="18525"/>
                    <a:pt x="6940" y="18538"/>
                    <a:pt x="6947" y="18558"/>
                  </a:cubicBezTo>
                  <a:cubicBezTo>
                    <a:pt x="6960" y="18577"/>
                    <a:pt x="6966" y="18597"/>
                    <a:pt x="6966" y="18603"/>
                  </a:cubicBezTo>
                  <a:cubicBezTo>
                    <a:pt x="6973" y="18629"/>
                    <a:pt x="6953" y="18655"/>
                    <a:pt x="6908" y="18688"/>
                  </a:cubicBezTo>
                  <a:lnTo>
                    <a:pt x="6479" y="18935"/>
                  </a:lnTo>
                  <a:cubicBezTo>
                    <a:pt x="6309" y="19033"/>
                    <a:pt x="6173" y="19098"/>
                    <a:pt x="6075" y="19130"/>
                  </a:cubicBezTo>
                  <a:cubicBezTo>
                    <a:pt x="6057" y="19135"/>
                    <a:pt x="6042" y="19139"/>
                    <a:pt x="6025" y="19139"/>
                  </a:cubicBezTo>
                  <a:cubicBezTo>
                    <a:pt x="6019" y="19139"/>
                    <a:pt x="6011" y="19139"/>
                    <a:pt x="6004" y="19137"/>
                  </a:cubicBezTo>
                  <a:cubicBezTo>
                    <a:pt x="5991" y="19137"/>
                    <a:pt x="5971" y="19124"/>
                    <a:pt x="5945" y="19104"/>
                  </a:cubicBezTo>
                  <a:cubicBezTo>
                    <a:pt x="5906" y="19078"/>
                    <a:pt x="5874" y="19033"/>
                    <a:pt x="5841" y="18974"/>
                  </a:cubicBezTo>
                  <a:lnTo>
                    <a:pt x="5828" y="18916"/>
                  </a:lnTo>
                  <a:cubicBezTo>
                    <a:pt x="5828" y="18883"/>
                    <a:pt x="5822" y="18857"/>
                    <a:pt x="5822" y="18851"/>
                  </a:cubicBezTo>
                  <a:cubicBezTo>
                    <a:pt x="5812" y="18825"/>
                    <a:pt x="5802" y="18816"/>
                    <a:pt x="5785" y="18816"/>
                  </a:cubicBezTo>
                  <a:cubicBezTo>
                    <a:pt x="5781" y="18816"/>
                    <a:pt x="5776" y="18817"/>
                    <a:pt x="5770" y="18818"/>
                  </a:cubicBezTo>
                  <a:cubicBezTo>
                    <a:pt x="5750" y="18818"/>
                    <a:pt x="5744" y="18844"/>
                    <a:pt x="5744" y="18877"/>
                  </a:cubicBezTo>
                  <a:cubicBezTo>
                    <a:pt x="5757" y="19007"/>
                    <a:pt x="5815" y="19104"/>
                    <a:pt x="5919" y="19176"/>
                  </a:cubicBezTo>
                  <a:cubicBezTo>
                    <a:pt x="5952" y="19195"/>
                    <a:pt x="5978" y="19202"/>
                    <a:pt x="5991" y="19208"/>
                  </a:cubicBezTo>
                  <a:cubicBezTo>
                    <a:pt x="6004" y="19208"/>
                    <a:pt x="6030" y="19202"/>
                    <a:pt x="6075" y="19195"/>
                  </a:cubicBezTo>
                  <a:cubicBezTo>
                    <a:pt x="6121" y="19176"/>
                    <a:pt x="6192" y="19150"/>
                    <a:pt x="6283" y="19104"/>
                  </a:cubicBezTo>
                  <a:lnTo>
                    <a:pt x="6992" y="18707"/>
                  </a:lnTo>
                  <a:cubicBezTo>
                    <a:pt x="7018" y="18694"/>
                    <a:pt x="7031" y="18681"/>
                    <a:pt x="7031" y="18668"/>
                  </a:cubicBezTo>
                  <a:cubicBezTo>
                    <a:pt x="7038" y="18662"/>
                    <a:pt x="7044" y="18642"/>
                    <a:pt x="7044" y="18610"/>
                  </a:cubicBezTo>
                  <a:lnTo>
                    <a:pt x="7018" y="18493"/>
                  </a:lnTo>
                  <a:cubicBezTo>
                    <a:pt x="7012" y="18460"/>
                    <a:pt x="7005" y="18441"/>
                    <a:pt x="6986" y="18434"/>
                  </a:cubicBezTo>
                  <a:cubicBezTo>
                    <a:pt x="6982" y="18432"/>
                    <a:pt x="6977" y="18432"/>
                    <a:pt x="6972" y="18432"/>
                  </a:cubicBezTo>
                  <a:cubicBezTo>
                    <a:pt x="6958" y="18432"/>
                    <a:pt x="6941" y="18436"/>
                    <a:pt x="6927" y="18441"/>
                  </a:cubicBezTo>
                  <a:cubicBezTo>
                    <a:pt x="6635" y="18571"/>
                    <a:pt x="6355" y="18714"/>
                    <a:pt x="6095" y="18870"/>
                  </a:cubicBezTo>
                  <a:lnTo>
                    <a:pt x="6062" y="18838"/>
                  </a:lnTo>
                  <a:cubicBezTo>
                    <a:pt x="6238" y="18727"/>
                    <a:pt x="6401" y="18623"/>
                    <a:pt x="6563" y="18538"/>
                  </a:cubicBezTo>
                  <a:cubicBezTo>
                    <a:pt x="6622" y="18506"/>
                    <a:pt x="6667" y="18480"/>
                    <a:pt x="6706" y="18467"/>
                  </a:cubicBezTo>
                  <a:cubicBezTo>
                    <a:pt x="6882" y="18389"/>
                    <a:pt x="7012" y="18330"/>
                    <a:pt x="7096" y="18285"/>
                  </a:cubicBezTo>
                  <a:lnTo>
                    <a:pt x="7103" y="18298"/>
                  </a:lnTo>
                  <a:cubicBezTo>
                    <a:pt x="7148" y="18395"/>
                    <a:pt x="7174" y="18499"/>
                    <a:pt x="7174" y="18603"/>
                  </a:cubicBezTo>
                  <a:cubicBezTo>
                    <a:pt x="7174" y="18603"/>
                    <a:pt x="7168" y="18610"/>
                    <a:pt x="7168" y="18616"/>
                  </a:cubicBezTo>
                  <a:cubicBezTo>
                    <a:pt x="7129" y="18668"/>
                    <a:pt x="7070" y="18727"/>
                    <a:pt x="6999" y="18792"/>
                  </a:cubicBezTo>
                  <a:cubicBezTo>
                    <a:pt x="6882" y="18883"/>
                    <a:pt x="6719" y="18987"/>
                    <a:pt x="6524" y="19104"/>
                  </a:cubicBezTo>
                  <a:cubicBezTo>
                    <a:pt x="6238" y="19267"/>
                    <a:pt x="6069" y="19364"/>
                    <a:pt x="6023" y="19390"/>
                  </a:cubicBezTo>
                  <a:cubicBezTo>
                    <a:pt x="5998" y="19410"/>
                    <a:pt x="5974" y="19419"/>
                    <a:pt x="5955" y="19419"/>
                  </a:cubicBezTo>
                  <a:cubicBezTo>
                    <a:pt x="5949" y="19419"/>
                    <a:pt x="5943" y="19418"/>
                    <a:pt x="5939" y="19416"/>
                  </a:cubicBezTo>
                  <a:cubicBezTo>
                    <a:pt x="5919" y="19416"/>
                    <a:pt x="5900" y="19403"/>
                    <a:pt x="5880" y="19384"/>
                  </a:cubicBezTo>
                  <a:cubicBezTo>
                    <a:pt x="5770" y="19273"/>
                    <a:pt x="5698" y="19169"/>
                    <a:pt x="5659" y="19072"/>
                  </a:cubicBezTo>
                  <a:cubicBezTo>
                    <a:pt x="5646" y="19000"/>
                    <a:pt x="5633" y="18955"/>
                    <a:pt x="5633" y="18942"/>
                  </a:cubicBezTo>
                  <a:cubicBezTo>
                    <a:pt x="5627" y="18903"/>
                    <a:pt x="5633" y="18870"/>
                    <a:pt x="5646" y="18838"/>
                  </a:cubicBezTo>
                  <a:cubicBezTo>
                    <a:pt x="5659" y="18799"/>
                    <a:pt x="5705" y="18760"/>
                    <a:pt x="5776" y="18714"/>
                  </a:cubicBezTo>
                  <a:lnTo>
                    <a:pt x="6160" y="18486"/>
                  </a:lnTo>
                  <a:cubicBezTo>
                    <a:pt x="6264" y="18428"/>
                    <a:pt x="6336" y="18382"/>
                    <a:pt x="6388" y="18356"/>
                  </a:cubicBezTo>
                  <a:cubicBezTo>
                    <a:pt x="6492" y="18304"/>
                    <a:pt x="6648" y="18233"/>
                    <a:pt x="6869" y="18148"/>
                  </a:cubicBezTo>
                  <a:cubicBezTo>
                    <a:pt x="6888" y="18148"/>
                    <a:pt x="6914" y="18142"/>
                    <a:pt x="6934" y="18142"/>
                  </a:cubicBezTo>
                  <a:cubicBezTo>
                    <a:pt x="6947" y="18129"/>
                    <a:pt x="6966" y="18129"/>
                    <a:pt x="6986" y="18129"/>
                  </a:cubicBezTo>
                  <a:close/>
                  <a:moveTo>
                    <a:pt x="4280" y="19332"/>
                  </a:moveTo>
                  <a:cubicBezTo>
                    <a:pt x="4300" y="19338"/>
                    <a:pt x="4332" y="19345"/>
                    <a:pt x="4371" y="19351"/>
                  </a:cubicBezTo>
                  <a:cubicBezTo>
                    <a:pt x="4423" y="19364"/>
                    <a:pt x="4469" y="19371"/>
                    <a:pt x="4508" y="19371"/>
                  </a:cubicBezTo>
                  <a:lnTo>
                    <a:pt x="4528" y="19364"/>
                  </a:lnTo>
                  <a:lnTo>
                    <a:pt x="4528" y="19364"/>
                  </a:lnTo>
                  <a:cubicBezTo>
                    <a:pt x="4521" y="19475"/>
                    <a:pt x="4514" y="19592"/>
                    <a:pt x="4508" y="19716"/>
                  </a:cubicBezTo>
                  <a:lnTo>
                    <a:pt x="4495" y="19911"/>
                  </a:lnTo>
                  <a:cubicBezTo>
                    <a:pt x="4482" y="19904"/>
                    <a:pt x="4462" y="19898"/>
                    <a:pt x="4436" y="19898"/>
                  </a:cubicBezTo>
                  <a:lnTo>
                    <a:pt x="4358" y="19891"/>
                  </a:lnTo>
                  <a:lnTo>
                    <a:pt x="4300" y="19878"/>
                  </a:lnTo>
                  <a:cubicBezTo>
                    <a:pt x="4267" y="19872"/>
                    <a:pt x="4241" y="19859"/>
                    <a:pt x="4228" y="19852"/>
                  </a:cubicBezTo>
                  <a:cubicBezTo>
                    <a:pt x="4222" y="19852"/>
                    <a:pt x="4222" y="19852"/>
                    <a:pt x="4222" y="19846"/>
                  </a:cubicBezTo>
                  <a:lnTo>
                    <a:pt x="4222" y="19839"/>
                  </a:lnTo>
                  <a:lnTo>
                    <a:pt x="4280" y="19332"/>
                  </a:lnTo>
                  <a:close/>
                  <a:moveTo>
                    <a:pt x="5568" y="19150"/>
                  </a:moveTo>
                  <a:cubicBezTo>
                    <a:pt x="5581" y="19195"/>
                    <a:pt x="5607" y="19234"/>
                    <a:pt x="5640" y="19280"/>
                  </a:cubicBezTo>
                  <a:cubicBezTo>
                    <a:pt x="5666" y="19319"/>
                    <a:pt x="5718" y="19377"/>
                    <a:pt x="5783" y="19455"/>
                  </a:cubicBezTo>
                  <a:cubicBezTo>
                    <a:pt x="5809" y="19481"/>
                    <a:pt x="5828" y="19507"/>
                    <a:pt x="5854" y="19527"/>
                  </a:cubicBezTo>
                  <a:cubicBezTo>
                    <a:pt x="5854" y="19527"/>
                    <a:pt x="5848" y="19527"/>
                    <a:pt x="5841" y="19533"/>
                  </a:cubicBezTo>
                  <a:lnTo>
                    <a:pt x="5783" y="19572"/>
                  </a:lnTo>
                  <a:cubicBezTo>
                    <a:pt x="5770" y="19579"/>
                    <a:pt x="5718" y="19611"/>
                    <a:pt x="5627" y="19670"/>
                  </a:cubicBezTo>
                  <a:lnTo>
                    <a:pt x="5178" y="19969"/>
                  </a:lnTo>
                  <a:cubicBezTo>
                    <a:pt x="5126" y="20002"/>
                    <a:pt x="5100" y="20034"/>
                    <a:pt x="5087" y="20060"/>
                  </a:cubicBezTo>
                  <a:lnTo>
                    <a:pt x="5087" y="20067"/>
                  </a:lnTo>
                  <a:cubicBezTo>
                    <a:pt x="5048" y="20047"/>
                    <a:pt x="5022" y="20028"/>
                    <a:pt x="5015" y="20008"/>
                  </a:cubicBezTo>
                  <a:cubicBezTo>
                    <a:pt x="5002" y="19989"/>
                    <a:pt x="4996" y="19963"/>
                    <a:pt x="4989" y="19930"/>
                  </a:cubicBezTo>
                  <a:cubicBezTo>
                    <a:pt x="4983" y="19794"/>
                    <a:pt x="4983" y="19657"/>
                    <a:pt x="4989" y="19520"/>
                  </a:cubicBezTo>
                  <a:lnTo>
                    <a:pt x="5015" y="19488"/>
                  </a:lnTo>
                  <a:cubicBezTo>
                    <a:pt x="5035" y="19468"/>
                    <a:pt x="5061" y="19449"/>
                    <a:pt x="5093" y="19436"/>
                  </a:cubicBezTo>
                  <a:cubicBezTo>
                    <a:pt x="5132" y="19423"/>
                    <a:pt x="5165" y="19403"/>
                    <a:pt x="5184" y="19397"/>
                  </a:cubicBezTo>
                  <a:cubicBezTo>
                    <a:pt x="5204" y="19384"/>
                    <a:pt x="5223" y="19377"/>
                    <a:pt x="5236" y="19364"/>
                  </a:cubicBezTo>
                  <a:lnTo>
                    <a:pt x="5256" y="19338"/>
                  </a:lnTo>
                  <a:cubicBezTo>
                    <a:pt x="5269" y="19332"/>
                    <a:pt x="5288" y="19312"/>
                    <a:pt x="5321" y="19293"/>
                  </a:cubicBezTo>
                  <a:lnTo>
                    <a:pt x="5497" y="19202"/>
                  </a:lnTo>
                  <a:lnTo>
                    <a:pt x="5568" y="19150"/>
                  </a:lnTo>
                  <a:close/>
                  <a:moveTo>
                    <a:pt x="4215" y="19924"/>
                  </a:moveTo>
                  <a:cubicBezTo>
                    <a:pt x="4267" y="19950"/>
                    <a:pt x="4339" y="19963"/>
                    <a:pt x="4423" y="19963"/>
                  </a:cubicBezTo>
                  <a:cubicBezTo>
                    <a:pt x="4449" y="19963"/>
                    <a:pt x="4462" y="19963"/>
                    <a:pt x="4475" y="19956"/>
                  </a:cubicBezTo>
                  <a:cubicBezTo>
                    <a:pt x="4482" y="19956"/>
                    <a:pt x="4488" y="19950"/>
                    <a:pt x="4495" y="19950"/>
                  </a:cubicBezTo>
                  <a:lnTo>
                    <a:pt x="4449" y="20691"/>
                  </a:lnTo>
                  <a:cubicBezTo>
                    <a:pt x="4443" y="20691"/>
                    <a:pt x="4423" y="20698"/>
                    <a:pt x="4397" y="20698"/>
                  </a:cubicBezTo>
                  <a:cubicBezTo>
                    <a:pt x="4379" y="20702"/>
                    <a:pt x="4360" y="20704"/>
                    <a:pt x="4340" y="20704"/>
                  </a:cubicBezTo>
                  <a:cubicBezTo>
                    <a:pt x="4305" y="20704"/>
                    <a:pt x="4268" y="20697"/>
                    <a:pt x="4235" y="20685"/>
                  </a:cubicBezTo>
                  <a:cubicBezTo>
                    <a:pt x="4196" y="20665"/>
                    <a:pt x="4157" y="20639"/>
                    <a:pt x="4131" y="20613"/>
                  </a:cubicBezTo>
                  <a:cubicBezTo>
                    <a:pt x="4131" y="20594"/>
                    <a:pt x="4137" y="20574"/>
                    <a:pt x="4137" y="20554"/>
                  </a:cubicBezTo>
                  <a:cubicBezTo>
                    <a:pt x="4157" y="20411"/>
                    <a:pt x="4183" y="20203"/>
                    <a:pt x="4215" y="19924"/>
                  </a:cubicBezTo>
                  <a:close/>
                  <a:moveTo>
                    <a:pt x="7747" y="18369"/>
                  </a:moveTo>
                  <a:cubicBezTo>
                    <a:pt x="7818" y="18402"/>
                    <a:pt x="7896" y="18434"/>
                    <a:pt x="7987" y="18467"/>
                  </a:cubicBezTo>
                  <a:cubicBezTo>
                    <a:pt x="8085" y="18499"/>
                    <a:pt x="8176" y="18532"/>
                    <a:pt x="8261" y="18558"/>
                  </a:cubicBezTo>
                  <a:cubicBezTo>
                    <a:pt x="8261" y="18564"/>
                    <a:pt x="8254" y="18577"/>
                    <a:pt x="8254" y="18584"/>
                  </a:cubicBezTo>
                  <a:cubicBezTo>
                    <a:pt x="8254" y="18662"/>
                    <a:pt x="8228" y="18916"/>
                    <a:pt x="8189" y="19345"/>
                  </a:cubicBezTo>
                  <a:cubicBezTo>
                    <a:pt x="8150" y="19755"/>
                    <a:pt x="8131" y="19989"/>
                    <a:pt x="8124" y="20047"/>
                  </a:cubicBezTo>
                  <a:cubicBezTo>
                    <a:pt x="8105" y="20184"/>
                    <a:pt x="8091" y="20398"/>
                    <a:pt x="8085" y="20678"/>
                  </a:cubicBezTo>
                  <a:cubicBezTo>
                    <a:pt x="8085" y="20698"/>
                    <a:pt x="8085" y="20724"/>
                    <a:pt x="8085" y="20769"/>
                  </a:cubicBezTo>
                  <a:cubicBezTo>
                    <a:pt x="8078" y="20763"/>
                    <a:pt x="8059" y="20763"/>
                    <a:pt x="8020" y="20763"/>
                  </a:cubicBezTo>
                  <a:cubicBezTo>
                    <a:pt x="7968" y="20756"/>
                    <a:pt x="7896" y="20743"/>
                    <a:pt x="7812" y="20724"/>
                  </a:cubicBezTo>
                  <a:cubicBezTo>
                    <a:pt x="7714" y="20704"/>
                    <a:pt x="7643" y="20691"/>
                    <a:pt x="7604" y="20691"/>
                  </a:cubicBezTo>
                  <a:cubicBezTo>
                    <a:pt x="7566" y="20686"/>
                    <a:pt x="7531" y="20684"/>
                    <a:pt x="7498" y="20684"/>
                  </a:cubicBezTo>
                  <a:cubicBezTo>
                    <a:pt x="7405" y="20684"/>
                    <a:pt x="7328" y="20703"/>
                    <a:pt x="7266" y="20737"/>
                  </a:cubicBezTo>
                  <a:cubicBezTo>
                    <a:pt x="7266" y="20659"/>
                    <a:pt x="7279" y="20561"/>
                    <a:pt x="7305" y="20444"/>
                  </a:cubicBezTo>
                  <a:cubicBezTo>
                    <a:pt x="7331" y="20281"/>
                    <a:pt x="7344" y="20158"/>
                    <a:pt x="7344" y="20073"/>
                  </a:cubicBezTo>
                  <a:cubicBezTo>
                    <a:pt x="7337" y="19930"/>
                    <a:pt x="7337" y="19820"/>
                    <a:pt x="7337" y="19748"/>
                  </a:cubicBezTo>
                  <a:cubicBezTo>
                    <a:pt x="7337" y="19703"/>
                    <a:pt x="7344" y="19631"/>
                    <a:pt x="7350" y="19540"/>
                  </a:cubicBezTo>
                  <a:lnTo>
                    <a:pt x="7435" y="18760"/>
                  </a:lnTo>
                  <a:cubicBezTo>
                    <a:pt x="7441" y="18688"/>
                    <a:pt x="7448" y="18636"/>
                    <a:pt x="7441" y="18603"/>
                  </a:cubicBezTo>
                  <a:cubicBezTo>
                    <a:pt x="7435" y="18584"/>
                    <a:pt x="7435" y="18571"/>
                    <a:pt x="7428" y="18564"/>
                  </a:cubicBezTo>
                  <a:lnTo>
                    <a:pt x="7669" y="18441"/>
                  </a:lnTo>
                  <a:cubicBezTo>
                    <a:pt x="7701" y="18428"/>
                    <a:pt x="7721" y="18415"/>
                    <a:pt x="7727" y="18408"/>
                  </a:cubicBezTo>
                  <a:cubicBezTo>
                    <a:pt x="7740" y="18395"/>
                    <a:pt x="7747" y="18382"/>
                    <a:pt x="7747" y="18369"/>
                  </a:cubicBezTo>
                  <a:close/>
                  <a:moveTo>
                    <a:pt x="5217" y="17751"/>
                  </a:moveTo>
                  <a:lnTo>
                    <a:pt x="5217" y="17751"/>
                  </a:lnTo>
                  <a:cubicBezTo>
                    <a:pt x="5243" y="17882"/>
                    <a:pt x="5230" y="18025"/>
                    <a:pt x="5191" y="18187"/>
                  </a:cubicBezTo>
                  <a:cubicBezTo>
                    <a:pt x="5158" y="18304"/>
                    <a:pt x="5093" y="18460"/>
                    <a:pt x="4989" y="18675"/>
                  </a:cubicBezTo>
                  <a:cubicBezTo>
                    <a:pt x="4931" y="18812"/>
                    <a:pt x="4892" y="18916"/>
                    <a:pt x="4866" y="18987"/>
                  </a:cubicBezTo>
                  <a:cubicBezTo>
                    <a:pt x="4833" y="19104"/>
                    <a:pt x="4807" y="19247"/>
                    <a:pt x="4801" y="19403"/>
                  </a:cubicBezTo>
                  <a:cubicBezTo>
                    <a:pt x="4794" y="19507"/>
                    <a:pt x="4794" y="19644"/>
                    <a:pt x="4794" y="19833"/>
                  </a:cubicBezTo>
                  <a:cubicBezTo>
                    <a:pt x="4794" y="19976"/>
                    <a:pt x="4814" y="20080"/>
                    <a:pt x="4853" y="20145"/>
                  </a:cubicBezTo>
                  <a:cubicBezTo>
                    <a:pt x="4879" y="20184"/>
                    <a:pt x="4892" y="20216"/>
                    <a:pt x="4898" y="20242"/>
                  </a:cubicBezTo>
                  <a:cubicBezTo>
                    <a:pt x="4898" y="20249"/>
                    <a:pt x="4898" y="20281"/>
                    <a:pt x="4892" y="20320"/>
                  </a:cubicBezTo>
                  <a:lnTo>
                    <a:pt x="4703" y="21192"/>
                  </a:lnTo>
                  <a:cubicBezTo>
                    <a:pt x="4697" y="21218"/>
                    <a:pt x="4697" y="21244"/>
                    <a:pt x="4690" y="21270"/>
                  </a:cubicBezTo>
                  <a:lnTo>
                    <a:pt x="4593" y="21270"/>
                  </a:lnTo>
                  <a:cubicBezTo>
                    <a:pt x="4599" y="21250"/>
                    <a:pt x="4599" y="21224"/>
                    <a:pt x="4606" y="21192"/>
                  </a:cubicBezTo>
                  <a:cubicBezTo>
                    <a:pt x="4606" y="21036"/>
                    <a:pt x="4619" y="20821"/>
                    <a:pt x="4651" y="20548"/>
                  </a:cubicBezTo>
                  <a:cubicBezTo>
                    <a:pt x="4677" y="20236"/>
                    <a:pt x="4697" y="20021"/>
                    <a:pt x="4703" y="19898"/>
                  </a:cubicBezTo>
                  <a:cubicBezTo>
                    <a:pt x="4710" y="19820"/>
                    <a:pt x="4710" y="19631"/>
                    <a:pt x="4716" y="19338"/>
                  </a:cubicBezTo>
                  <a:cubicBezTo>
                    <a:pt x="4723" y="19104"/>
                    <a:pt x="4729" y="18922"/>
                    <a:pt x="4749" y="18779"/>
                  </a:cubicBezTo>
                  <a:cubicBezTo>
                    <a:pt x="4775" y="18597"/>
                    <a:pt x="4788" y="18460"/>
                    <a:pt x="4801" y="18369"/>
                  </a:cubicBezTo>
                  <a:cubicBezTo>
                    <a:pt x="4807" y="18265"/>
                    <a:pt x="4827" y="18194"/>
                    <a:pt x="4846" y="18155"/>
                  </a:cubicBezTo>
                  <a:cubicBezTo>
                    <a:pt x="4892" y="18103"/>
                    <a:pt x="4924" y="18064"/>
                    <a:pt x="4944" y="18038"/>
                  </a:cubicBezTo>
                  <a:cubicBezTo>
                    <a:pt x="4970" y="17999"/>
                    <a:pt x="4983" y="17953"/>
                    <a:pt x="4996" y="17901"/>
                  </a:cubicBezTo>
                  <a:cubicBezTo>
                    <a:pt x="5061" y="17869"/>
                    <a:pt x="5132" y="17823"/>
                    <a:pt x="5217" y="17751"/>
                  </a:cubicBezTo>
                  <a:close/>
                  <a:moveTo>
                    <a:pt x="7344" y="18610"/>
                  </a:moveTo>
                  <a:lnTo>
                    <a:pt x="7240" y="19429"/>
                  </a:lnTo>
                  <a:cubicBezTo>
                    <a:pt x="7220" y="19611"/>
                    <a:pt x="7207" y="19748"/>
                    <a:pt x="7214" y="19846"/>
                  </a:cubicBezTo>
                  <a:lnTo>
                    <a:pt x="7214" y="19995"/>
                  </a:lnTo>
                  <a:cubicBezTo>
                    <a:pt x="7214" y="20047"/>
                    <a:pt x="7207" y="20125"/>
                    <a:pt x="7194" y="20229"/>
                  </a:cubicBezTo>
                  <a:lnTo>
                    <a:pt x="7109" y="20834"/>
                  </a:lnTo>
                  <a:cubicBezTo>
                    <a:pt x="7109" y="20860"/>
                    <a:pt x="7109" y="20880"/>
                    <a:pt x="7109" y="20899"/>
                  </a:cubicBezTo>
                  <a:cubicBezTo>
                    <a:pt x="7096" y="20912"/>
                    <a:pt x="7083" y="20932"/>
                    <a:pt x="7070" y="20958"/>
                  </a:cubicBezTo>
                  <a:cubicBezTo>
                    <a:pt x="7018" y="21042"/>
                    <a:pt x="6973" y="21107"/>
                    <a:pt x="6934" y="21140"/>
                  </a:cubicBezTo>
                  <a:cubicBezTo>
                    <a:pt x="6862" y="21198"/>
                    <a:pt x="6745" y="21231"/>
                    <a:pt x="6570" y="21244"/>
                  </a:cubicBezTo>
                  <a:cubicBezTo>
                    <a:pt x="6453" y="21257"/>
                    <a:pt x="6309" y="21263"/>
                    <a:pt x="6140" y="21270"/>
                  </a:cubicBezTo>
                  <a:lnTo>
                    <a:pt x="6140" y="21257"/>
                  </a:lnTo>
                  <a:cubicBezTo>
                    <a:pt x="6134" y="21192"/>
                    <a:pt x="6140" y="21094"/>
                    <a:pt x="6147" y="20958"/>
                  </a:cubicBezTo>
                  <a:lnTo>
                    <a:pt x="6186" y="20444"/>
                  </a:lnTo>
                  <a:cubicBezTo>
                    <a:pt x="6205" y="20307"/>
                    <a:pt x="6244" y="20099"/>
                    <a:pt x="6316" y="19826"/>
                  </a:cubicBezTo>
                  <a:cubicBezTo>
                    <a:pt x="6342" y="19716"/>
                    <a:pt x="6362" y="19611"/>
                    <a:pt x="6375" y="19527"/>
                  </a:cubicBezTo>
                  <a:cubicBezTo>
                    <a:pt x="6381" y="19462"/>
                    <a:pt x="6388" y="19397"/>
                    <a:pt x="6388" y="19319"/>
                  </a:cubicBezTo>
                  <a:cubicBezTo>
                    <a:pt x="6433" y="19293"/>
                    <a:pt x="6479" y="19267"/>
                    <a:pt x="6531" y="19234"/>
                  </a:cubicBezTo>
                  <a:cubicBezTo>
                    <a:pt x="6719" y="19130"/>
                    <a:pt x="6869" y="19039"/>
                    <a:pt x="6966" y="18968"/>
                  </a:cubicBezTo>
                  <a:cubicBezTo>
                    <a:pt x="6999" y="18942"/>
                    <a:pt x="7064" y="18883"/>
                    <a:pt x="7168" y="18779"/>
                  </a:cubicBezTo>
                  <a:cubicBezTo>
                    <a:pt x="7266" y="18688"/>
                    <a:pt x="7318" y="18636"/>
                    <a:pt x="7318" y="18629"/>
                  </a:cubicBezTo>
                  <a:cubicBezTo>
                    <a:pt x="7324" y="18623"/>
                    <a:pt x="7331" y="18616"/>
                    <a:pt x="7344" y="18610"/>
                  </a:cubicBezTo>
                  <a:close/>
                  <a:moveTo>
                    <a:pt x="6270" y="19384"/>
                  </a:moveTo>
                  <a:lnTo>
                    <a:pt x="6270" y="19384"/>
                  </a:lnTo>
                  <a:cubicBezTo>
                    <a:pt x="6257" y="19514"/>
                    <a:pt x="6212" y="19709"/>
                    <a:pt x="6140" y="19976"/>
                  </a:cubicBezTo>
                  <a:lnTo>
                    <a:pt x="6095" y="20171"/>
                  </a:lnTo>
                  <a:cubicBezTo>
                    <a:pt x="6069" y="20288"/>
                    <a:pt x="6049" y="20470"/>
                    <a:pt x="6030" y="20711"/>
                  </a:cubicBezTo>
                  <a:lnTo>
                    <a:pt x="5991" y="21270"/>
                  </a:lnTo>
                  <a:cubicBezTo>
                    <a:pt x="5926" y="21272"/>
                    <a:pt x="5856" y="21273"/>
                    <a:pt x="5783" y="21273"/>
                  </a:cubicBezTo>
                  <a:cubicBezTo>
                    <a:pt x="5637" y="21273"/>
                    <a:pt x="5475" y="21270"/>
                    <a:pt x="5301" y="21270"/>
                  </a:cubicBezTo>
                  <a:cubicBezTo>
                    <a:pt x="5230" y="21267"/>
                    <a:pt x="5160" y="21265"/>
                    <a:pt x="5092" y="21265"/>
                  </a:cubicBezTo>
                  <a:cubicBezTo>
                    <a:pt x="5023" y="21265"/>
                    <a:pt x="4957" y="21267"/>
                    <a:pt x="4892" y="21270"/>
                  </a:cubicBezTo>
                  <a:cubicBezTo>
                    <a:pt x="4892" y="21257"/>
                    <a:pt x="4898" y="21237"/>
                    <a:pt x="4898" y="21224"/>
                  </a:cubicBezTo>
                  <a:cubicBezTo>
                    <a:pt x="4905" y="21192"/>
                    <a:pt x="4918" y="21127"/>
                    <a:pt x="4931" y="21029"/>
                  </a:cubicBezTo>
                  <a:cubicBezTo>
                    <a:pt x="4957" y="20873"/>
                    <a:pt x="4989" y="20717"/>
                    <a:pt x="5022" y="20567"/>
                  </a:cubicBezTo>
                  <a:cubicBezTo>
                    <a:pt x="5061" y="20431"/>
                    <a:pt x="5100" y="20327"/>
                    <a:pt x="5132" y="20268"/>
                  </a:cubicBezTo>
                  <a:cubicBezTo>
                    <a:pt x="5165" y="20203"/>
                    <a:pt x="5178" y="20151"/>
                    <a:pt x="5165" y="20125"/>
                  </a:cubicBezTo>
                  <a:cubicBezTo>
                    <a:pt x="5165" y="20119"/>
                    <a:pt x="5158" y="20112"/>
                    <a:pt x="5152" y="20106"/>
                  </a:cubicBezTo>
                  <a:cubicBezTo>
                    <a:pt x="5158" y="20099"/>
                    <a:pt x="5165" y="20099"/>
                    <a:pt x="5178" y="20093"/>
                  </a:cubicBezTo>
                  <a:cubicBezTo>
                    <a:pt x="5223" y="20054"/>
                    <a:pt x="5269" y="20028"/>
                    <a:pt x="5314" y="20002"/>
                  </a:cubicBezTo>
                  <a:lnTo>
                    <a:pt x="5731" y="19735"/>
                  </a:lnTo>
                  <a:lnTo>
                    <a:pt x="5770" y="19709"/>
                  </a:lnTo>
                  <a:cubicBezTo>
                    <a:pt x="5783" y="19709"/>
                    <a:pt x="5809" y="19690"/>
                    <a:pt x="5854" y="19664"/>
                  </a:cubicBezTo>
                  <a:lnTo>
                    <a:pt x="6088" y="19494"/>
                  </a:lnTo>
                  <a:cubicBezTo>
                    <a:pt x="6127" y="19462"/>
                    <a:pt x="6192" y="19429"/>
                    <a:pt x="6270" y="19384"/>
                  </a:cubicBezTo>
                  <a:close/>
                  <a:moveTo>
                    <a:pt x="4118" y="20698"/>
                  </a:moveTo>
                  <a:cubicBezTo>
                    <a:pt x="4150" y="20724"/>
                    <a:pt x="4183" y="20743"/>
                    <a:pt x="4228" y="20763"/>
                  </a:cubicBezTo>
                  <a:cubicBezTo>
                    <a:pt x="4261" y="20772"/>
                    <a:pt x="4295" y="20777"/>
                    <a:pt x="4332" y="20777"/>
                  </a:cubicBezTo>
                  <a:cubicBezTo>
                    <a:pt x="4368" y="20777"/>
                    <a:pt x="4407" y="20772"/>
                    <a:pt x="4449" y="20763"/>
                  </a:cubicBezTo>
                  <a:lnTo>
                    <a:pt x="4449" y="20763"/>
                  </a:lnTo>
                  <a:lnTo>
                    <a:pt x="4423" y="21153"/>
                  </a:lnTo>
                  <a:cubicBezTo>
                    <a:pt x="4417" y="21205"/>
                    <a:pt x="4423" y="21244"/>
                    <a:pt x="4436" y="21276"/>
                  </a:cubicBezTo>
                  <a:cubicBezTo>
                    <a:pt x="4280" y="21276"/>
                    <a:pt x="4150" y="21289"/>
                    <a:pt x="4033" y="21296"/>
                  </a:cubicBezTo>
                  <a:cubicBezTo>
                    <a:pt x="4020" y="21302"/>
                    <a:pt x="4007" y="21302"/>
                    <a:pt x="3994" y="21302"/>
                  </a:cubicBezTo>
                  <a:cubicBezTo>
                    <a:pt x="3994" y="21296"/>
                    <a:pt x="4001" y="21283"/>
                    <a:pt x="4001" y="21270"/>
                  </a:cubicBezTo>
                  <a:cubicBezTo>
                    <a:pt x="4046" y="21094"/>
                    <a:pt x="4085" y="20906"/>
                    <a:pt x="4118" y="20698"/>
                  </a:cubicBezTo>
                  <a:close/>
                  <a:moveTo>
                    <a:pt x="10836" y="17953"/>
                  </a:moveTo>
                  <a:cubicBezTo>
                    <a:pt x="11174" y="17953"/>
                    <a:pt x="11460" y="17973"/>
                    <a:pt x="11701" y="18005"/>
                  </a:cubicBezTo>
                  <a:cubicBezTo>
                    <a:pt x="11805" y="18018"/>
                    <a:pt x="11909" y="18038"/>
                    <a:pt x="12007" y="18057"/>
                  </a:cubicBezTo>
                  <a:lnTo>
                    <a:pt x="12527" y="19280"/>
                  </a:lnTo>
                  <a:cubicBezTo>
                    <a:pt x="12625" y="19520"/>
                    <a:pt x="12677" y="19657"/>
                    <a:pt x="12690" y="19677"/>
                  </a:cubicBezTo>
                  <a:cubicBezTo>
                    <a:pt x="12722" y="19787"/>
                    <a:pt x="12761" y="19904"/>
                    <a:pt x="12800" y="20034"/>
                  </a:cubicBezTo>
                  <a:lnTo>
                    <a:pt x="13353" y="21842"/>
                  </a:lnTo>
                  <a:cubicBezTo>
                    <a:pt x="13359" y="21849"/>
                    <a:pt x="13359" y="21855"/>
                    <a:pt x="13359" y="21862"/>
                  </a:cubicBezTo>
                  <a:lnTo>
                    <a:pt x="12794" y="21862"/>
                  </a:lnTo>
                  <a:cubicBezTo>
                    <a:pt x="12592" y="21862"/>
                    <a:pt x="12442" y="21868"/>
                    <a:pt x="12338" y="21868"/>
                  </a:cubicBezTo>
                  <a:cubicBezTo>
                    <a:pt x="12169" y="21881"/>
                    <a:pt x="12020" y="21894"/>
                    <a:pt x="11890" y="21927"/>
                  </a:cubicBezTo>
                  <a:cubicBezTo>
                    <a:pt x="11851" y="21933"/>
                    <a:pt x="11805" y="21946"/>
                    <a:pt x="11753" y="21959"/>
                  </a:cubicBezTo>
                  <a:cubicBezTo>
                    <a:pt x="11753" y="21953"/>
                    <a:pt x="11747" y="21940"/>
                    <a:pt x="11747" y="21933"/>
                  </a:cubicBezTo>
                  <a:cubicBezTo>
                    <a:pt x="11662" y="21712"/>
                    <a:pt x="11564" y="21367"/>
                    <a:pt x="11454" y="20912"/>
                  </a:cubicBezTo>
                  <a:lnTo>
                    <a:pt x="10940" y="18870"/>
                  </a:lnTo>
                  <a:cubicBezTo>
                    <a:pt x="10914" y="18747"/>
                    <a:pt x="10882" y="18649"/>
                    <a:pt x="10849" y="18571"/>
                  </a:cubicBezTo>
                  <a:cubicBezTo>
                    <a:pt x="10797" y="18467"/>
                    <a:pt x="10732" y="18369"/>
                    <a:pt x="10647" y="18278"/>
                  </a:cubicBezTo>
                  <a:cubicBezTo>
                    <a:pt x="10641" y="18272"/>
                    <a:pt x="10634" y="18265"/>
                    <a:pt x="10634" y="18265"/>
                  </a:cubicBezTo>
                  <a:cubicBezTo>
                    <a:pt x="10712" y="18174"/>
                    <a:pt x="10777" y="18070"/>
                    <a:pt x="10836" y="17953"/>
                  </a:cubicBezTo>
                  <a:close/>
                  <a:moveTo>
                    <a:pt x="12124" y="18083"/>
                  </a:moveTo>
                  <a:lnTo>
                    <a:pt x="12124" y="18083"/>
                  </a:lnTo>
                  <a:cubicBezTo>
                    <a:pt x="12293" y="18122"/>
                    <a:pt x="12449" y="18174"/>
                    <a:pt x="12592" y="18239"/>
                  </a:cubicBezTo>
                  <a:cubicBezTo>
                    <a:pt x="12664" y="18265"/>
                    <a:pt x="12807" y="18337"/>
                    <a:pt x="13028" y="18454"/>
                  </a:cubicBezTo>
                  <a:lnTo>
                    <a:pt x="13275" y="18584"/>
                  </a:lnTo>
                  <a:cubicBezTo>
                    <a:pt x="13320" y="18603"/>
                    <a:pt x="13359" y="18629"/>
                    <a:pt x="13392" y="18662"/>
                  </a:cubicBezTo>
                  <a:cubicBezTo>
                    <a:pt x="13431" y="18688"/>
                    <a:pt x="13457" y="18707"/>
                    <a:pt x="13476" y="18720"/>
                  </a:cubicBezTo>
                  <a:cubicBezTo>
                    <a:pt x="13483" y="18747"/>
                    <a:pt x="13490" y="18773"/>
                    <a:pt x="13496" y="18799"/>
                  </a:cubicBezTo>
                  <a:cubicBezTo>
                    <a:pt x="13613" y="19228"/>
                    <a:pt x="13698" y="19527"/>
                    <a:pt x="13750" y="19703"/>
                  </a:cubicBezTo>
                  <a:cubicBezTo>
                    <a:pt x="13847" y="20034"/>
                    <a:pt x="13945" y="20333"/>
                    <a:pt x="14042" y="20587"/>
                  </a:cubicBezTo>
                  <a:cubicBezTo>
                    <a:pt x="14107" y="20769"/>
                    <a:pt x="14218" y="21042"/>
                    <a:pt x="14361" y="21400"/>
                  </a:cubicBezTo>
                  <a:cubicBezTo>
                    <a:pt x="14465" y="21667"/>
                    <a:pt x="14543" y="21907"/>
                    <a:pt x="14595" y="22115"/>
                  </a:cubicBezTo>
                  <a:cubicBezTo>
                    <a:pt x="14589" y="22109"/>
                    <a:pt x="14576" y="22102"/>
                    <a:pt x="14569" y="22102"/>
                  </a:cubicBezTo>
                  <a:cubicBezTo>
                    <a:pt x="14550" y="22096"/>
                    <a:pt x="14504" y="22083"/>
                    <a:pt x="14420" y="22070"/>
                  </a:cubicBezTo>
                  <a:cubicBezTo>
                    <a:pt x="14348" y="22057"/>
                    <a:pt x="14224" y="22024"/>
                    <a:pt x="14055" y="21972"/>
                  </a:cubicBezTo>
                  <a:cubicBezTo>
                    <a:pt x="13899" y="21920"/>
                    <a:pt x="13776" y="21888"/>
                    <a:pt x="13685" y="21875"/>
                  </a:cubicBezTo>
                  <a:cubicBezTo>
                    <a:pt x="13646" y="21875"/>
                    <a:pt x="13594" y="21868"/>
                    <a:pt x="13542" y="21868"/>
                  </a:cubicBezTo>
                  <a:cubicBezTo>
                    <a:pt x="13418" y="21576"/>
                    <a:pt x="13268" y="21140"/>
                    <a:pt x="13099" y="20554"/>
                  </a:cubicBezTo>
                  <a:cubicBezTo>
                    <a:pt x="12917" y="19963"/>
                    <a:pt x="12774" y="19520"/>
                    <a:pt x="12651" y="19234"/>
                  </a:cubicBezTo>
                  <a:cubicBezTo>
                    <a:pt x="12618" y="19143"/>
                    <a:pt x="12540" y="18981"/>
                    <a:pt x="12429" y="18747"/>
                  </a:cubicBezTo>
                  <a:lnTo>
                    <a:pt x="12124" y="18083"/>
                  </a:lnTo>
                  <a:close/>
                  <a:moveTo>
                    <a:pt x="7556" y="20944"/>
                  </a:moveTo>
                  <a:cubicBezTo>
                    <a:pt x="7600" y="20944"/>
                    <a:pt x="7648" y="20951"/>
                    <a:pt x="7701" y="20964"/>
                  </a:cubicBezTo>
                  <a:cubicBezTo>
                    <a:pt x="7740" y="20971"/>
                    <a:pt x="7805" y="20990"/>
                    <a:pt x="7883" y="21010"/>
                  </a:cubicBezTo>
                  <a:cubicBezTo>
                    <a:pt x="7955" y="21029"/>
                    <a:pt x="8013" y="21036"/>
                    <a:pt x="8065" y="21036"/>
                  </a:cubicBezTo>
                  <a:cubicBezTo>
                    <a:pt x="8000" y="21205"/>
                    <a:pt x="7942" y="21328"/>
                    <a:pt x="7890" y="21413"/>
                  </a:cubicBezTo>
                  <a:cubicBezTo>
                    <a:pt x="7805" y="21550"/>
                    <a:pt x="7708" y="21641"/>
                    <a:pt x="7597" y="21686"/>
                  </a:cubicBezTo>
                  <a:cubicBezTo>
                    <a:pt x="7513" y="21725"/>
                    <a:pt x="7389" y="21745"/>
                    <a:pt x="7220" y="21751"/>
                  </a:cubicBezTo>
                  <a:cubicBezTo>
                    <a:pt x="7179" y="21752"/>
                    <a:pt x="7134" y="21753"/>
                    <a:pt x="7087" y="21753"/>
                  </a:cubicBezTo>
                  <a:cubicBezTo>
                    <a:pt x="6858" y="21753"/>
                    <a:pt x="6560" y="21740"/>
                    <a:pt x="6199" y="21719"/>
                  </a:cubicBezTo>
                  <a:cubicBezTo>
                    <a:pt x="5718" y="21686"/>
                    <a:pt x="5373" y="21673"/>
                    <a:pt x="5171" y="21673"/>
                  </a:cubicBezTo>
                  <a:cubicBezTo>
                    <a:pt x="5067" y="21673"/>
                    <a:pt x="4827" y="21680"/>
                    <a:pt x="4456" y="21693"/>
                  </a:cubicBezTo>
                  <a:lnTo>
                    <a:pt x="1796" y="21829"/>
                  </a:lnTo>
                  <a:cubicBezTo>
                    <a:pt x="1659" y="21842"/>
                    <a:pt x="1568" y="21868"/>
                    <a:pt x="1516" y="21914"/>
                  </a:cubicBezTo>
                  <a:cubicBezTo>
                    <a:pt x="1484" y="21946"/>
                    <a:pt x="1451" y="22011"/>
                    <a:pt x="1425" y="22102"/>
                  </a:cubicBezTo>
                  <a:cubicBezTo>
                    <a:pt x="1399" y="22206"/>
                    <a:pt x="1367" y="22278"/>
                    <a:pt x="1347" y="22310"/>
                  </a:cubicBezTo>
                  <a:lnTo>
                    <a:pt x="339" y="22336"/>
                  </a:lnTo>
                  <a:cubicBezTo>
                    <a:pt x="332" y="22337"/>
                    <a:pt x="326" y="22338"/>
                    <a:pt x="320" y="22338"/>
                  </a:cubicBezTo>
                  <a:cubicBezTo>
                    <a:pt x="279" y="22338"/>
                    <a:pt x="254" y="22320"/>
                    <a:pt x="248" y="22297"/>
                  </a:cubicBezTo>
                  <a:cubicBezTo>
                    <a:pt x="424" y="22096"/>
                    <a:pt x="573" y="21959"/>
                    <a:pt x="697" y="21894"/>
                  </a:cubicBezTo>
                  <a:cubicBezTo>
                    <a:pt x="820" y="21823"/>
                    <a:pt x="1003" y="21771"/>
                    <a:pt x="1256" y="21732"/>
                  </a:cubicBezTo>
                  <a:cubicBezTo>
                    <a:pt x="1705" y="21654"/>
                    <a:pt x="2082" y="21615"/>
                    <a:pt x="2381" y="21615"/>
                  </a:cubicBezTo>
                  <a:lnTo>
                    <a:pt x="2791" y="21615"/>
                  </a:lnTo>
                  <a:cubicBezTo>
                    <a:pt x="2876" y="21618"/>
                    <a:pt x="2952" y="21619"/>
                    <a:pt x="3020" y="21619"/>
                  </a:cubicBezTo>
                  <a:cubicBezTo>
                    <a:pt x="3089" y="21619"/>
                    <a:pt x="3149" y="21618"/>
                    <a:pt x="3201" y="21615"/>
                  </a:cubicBezTo>
                  <a:cubicBezTo>
                    <a:pt x="3292" y="21608"/>
                    <a:pt x="3409" y="21602"/>
                    <a:pt x="3545" y="21589"/>
                  </a:cubicBezTo>
                  <a:cubicBezTo>
                    <a:pt x="3617" y="21576"/>
                    <a:pt x="3734" y="21563"/>
                    <a:pt x="3884" y="21543"/>
                  </a:cubicBezTo>
                  <a:cubicBezTo>
                    <a:pt x="4112" y="21524"/>
                    <a:pt x="4407" y="21512"/>
                    <a:pt x="4765" y="21512"/>
                  </a:cubicBezTo>
                  <a:cubicBezTo>
                    <a:pt x="4897" y="21512"/>
                    <a:pt x="5036" y="21514"/>
                    <a:pt x="5184" y="21517"/>
                  </a:cubicBezTo>
                  <a:cubicBezTo>
                    <a:pt x="5440" y="21520"/>
                    <a:pt x="5665" y="21521"/>
                    <a:pt x="5858" y="21521"/>
                  </a:cubicBezTo>
                  <a:cubicBezTo>
                    <a:pt x="6131" y="21521"/>
                    <a:pt x="6340" y="21518"/>
                    <a:pt x="6485" y="21511"/>
                  </a:cubicBezTo>
                  <a:cubicBezTo>
                    <a:pt x="6648" y="21504"/>
                    <a:pt x="6784" y="21478"/>
                    <a:pt x="6882" y="21452"/>
                  </a:cubicBezTo>
                  <a:cubicBezTo>
                    <a:pt x="7025" y="21406"/>
                    <a:pt x="7129" y="21328"/>
                    <a:pt x="7200" y="21231"/>
                  </a:cubicBezTo>
                  <a:cubicBezTo>
                    <a:pt x="7233" y="21179"/>
                    <a:pt x="7253" y="21140"/>
                    <a:pt x="7266" y="21114"/>
                  </a:cubicBezTo>
                  <a:cubicBezTo>
                    <a:pt x="7292" y="21068"/>
                    <a:pt x="7324" y="21036"/>
                    <a:pt x="7350" y="21016"/>
                  </a:cubicBezTo>
                  <a:cubicBezTo>
                    <a:pt x="7402" y="20969"/>
                    <a:pt x="7470" y="20944"/>
                    <a:pt x="7556" y="20944"/>
                  </a:cubicBezTo>
                  <a:close/>
                  <a:moveTo>
                    <a:pt x="13417" y="22341"/>
                  </a:moveTo>
                  <a:cubicBezTo>
                    <a:pt x="13405" y="22341"/>
                    <a:pt x="13392" y="22341"/>
                    <a:pt x="13379" y="22343"/>
                  </a:cubicBezTo>
                  <a:lnTo>
                    <a:pt x="13353" y="22349"/>
                  </a:lnTo>
                  <a:cubicBezTo>
                    <a:pt x="13346" y="22362"/>
                    <a:pt x="13340" y="22369"/>
                    <a:pt x="13340" y="22375"/>
                  </a:cubicBezTo>
                  <a:cubicBezTo>
                    <a:pt x="13340" y="22382"/>
                    <a:pt x="13346" y="22388"/>
                    <a:pt x="13359" y="22401"/>
                  </a:cubicBezTo>
                  <a:lnTo>
                    <a:pt x="13385" y="22408"/>
                  </a:lnTo>
                  <a:lnTo>
                    <a:pt x="13463" y="22408"/>
                  </a:lnTo>
                  <a:cubicBezTo>
                    <a:pt x="13476" y="22401"/>
                    <a:pt x="13496" y="22401"/>
                    <a:pt x="13516" y="22401"/>
                  </a:cubicBezTo>
                  <a:lnTo>
                    <a:pt x="13522" y="22382"/>
                  </a:lnTo>
                  <a:cubicBezTo>
                    <a:pt x="13529" y="22369"/>
                    <a:pt x="13529" y="22362"/>
                    <a:pt x="13522" y="22362"/>
                  </a:cubicBezTo>
                  <a:cubicBezTo>
                    <a:pt x="13488" y="22348"/>
                    <a:pt x="13454" y="22341"/>
                    <a:pt x="13417" y="22341"/>
                  </a:cubicBezTo>
                  <a:close/>
                  <a:moveTo>
                    <a:pt x="13834" y="22323"/>
                  </a:moveTo>
                  <a:lnTo>
                    <a:pt x="13834" y="22330"/>
                  </a:lnTo>
                  <a:cubicBezTo>
                    <a:pt x="13821" y="22330"/>
                    <a:pt x="13815" y="22330"/>
                    <a:pt x="13808" y="22336"/>
                  </a:cubicBezTo>
                  <a:cubicBezTo>
                    <a:pt x="13795" y="22343"/>
                    <a:pt x="13795" y="22349"/>
                    <a:pt x="13795" y="22362"/>
                  </a:cubicBezTo>
                  <a:lnTo>
                    <a:pt x="13802" y="22375"/>
                  </a:lnTo>
                  <a:cubicBezTo>
                    <a:pt x="13815" y="22401"/>
                    <a:pt x="13841" y="22421"/>
                    <a:pt x="13873" y="22428"/>
                  </a:cubicBezTo>
                  <a:lnTo>
                    <a:pt x="13906" y="22428"/>
                  </a:lnTo>
                  <a:cubicBezTo>
                    <a:pt x="13925" y="22421"/>
                    <a:pt x="13938" y="22408"/>
                    <a:pt x="13938" y="22395"/>
                  </a:cubicBezTo>
                  <a:cubicBezTo>
                    <a:pt x="13938" y="22388"/>
                    <a:pt x="13932" y="22382"/>
                    <a:pt x="13925" y="22375"/>
                  </a:cubicBezTo>
                  <a:lnTo>
                    <a:pt x="13899" y="22362"/>
                  </a:lnTo>
                  <a:cubicBezTo>
                    <a:pt x="13880" y="22336"/>
                    <a:pt x="13854" y="22323"/>
                    <a:pt x="13834" y="22323"/>
                  </a:cubicBezTo>
                  <a:close/>
                  <a:moveTo>
                    <a:pt x="13145" y="22480"/>
                  </a:moveTo>
                  <a:cubicBezTo>
                    <a:pt x="13146" y="22480"/>
                    <a:pt x="13146" y="22480"/>
                    <a:pt x="13147" y="22480"/>
                  </a:cubicBezTo>
                  <a:lnTo>
                    <a:pt x="13147" y="22480"/>
                  </a:lnTo>
                  <a:lnTo>
                    <a:pt x="13151" y="22480"/>
                  </a:lnTo>
                  <a:close/>
                  <a:moveTo>
                    <a:pt x="11658" y="22464"/>
                  </a:moveTo>
                  <a:cubicBezTo>
                    <a:pt x="11650" y="22464"/>
                    <a:pt x="11643" y="22465"/>
                    <a:pt x="11636" y="22467"/>
                  </a:cubicBezTo>
                  <a:lnTo>
                    <a:pt x="11629" y="22473"/>
                  </a:lnTo>
                  <a:cubicBezTo>
                    <a:pt x="11629" y="22473"/>
                    <a:pt x="11616" y="22473"/>
                    <a:pt x="11597" y="22480"/>
                  </a:cubicBezTo>
                  <a:lnTo>
                    <a:pt x="11558" y="22506"/>
                  </a:lnTo>
                  <a:cubicBezTo>
                    <a:pt x="11545" y="22519"/>
                    <a:pt x="11551" y="22532"/>
                    <a:pt x="11564" y="22538"/>
                  </a:cubicBezTo>
                  <a:cubicBezTo>
                    <a:pt x="11571" y="22545"/>
                    <a:pt x="11584" y="22551"/>
                    <a:pt x="11603" y="22551"/>
                  </a:cubicBezTo>
                  <a:lnTo>
                    <a:pt x="11636" y="22551"/>
                  </a:lnTo>
                  <a:cubicBezTo>
                    <a:pt x="11655" y="22545"/>
                    <a:pt x="11662" y="22538"/>
                    <a:pt x="11675" y="22538"/>
                  </a:cubicBezTo>
                  <a:lnTo>
                    <a:pt x="11714" y="22525"/>
                  </a:lnTo>
                  <a:cubicBezTo>
                    <a:pt x="11727" y="22519"/>
                    <a:pt x="11734" y="22506"/>
                    <a:pt x="11734" y="22493"/>
                  </a:cubicBezTo>
                  <a:lnTo>
                    <a:pt x="11714" y="22480"/>
                  </a:lnTo>
                  <a:cubicBezTo>
                    <a:pt x="11700" y="22470"/>
                    <a:pt x="11678" y="22464"/>
                    <a:pt x="11658" y="22464"/>
                  </a:cubicBezTo>
                  <a:close/>
                  <a:moveTo>
                    <a:pt x="13147" y="22480"/>
                  </a:moveTo>
                  <a:lnTo>
                    <a:pt x="13073" y="22493"/>
                  </a:lnTo>
                  <a:cubicBezTo>
                    <a:pt x="13060" y="22499"/>
                    <a:pt x="13054" y="22506"/>
                    <a:pt x="13047" y="22512"/>
                  </a:cubicBezTo>
                  <a:cubicBezTo>
                    <a:pt x="13047" y="22519"/>
                    <a:pt x="13047" y="22525"/>
                    <a:pt x="13047" y="22525"/>
                  </a:cubicBezTo>
                  <a:lnTo>
                    <a:pt x="13054" y="22538"/>
                  </a:lnTo>
                  <a:lnTo>
                    <a:pt x="13073" y="22551"/>
                  </a:lnTo>
                  <a:lnTo>
                    <a:pt x="13132" y="22545"/>
                  </a:lnTo>
                  <a:lnTo>
                    <a:pt x="13145" y="22538"/>
                  </a:lnTo>
                  <a:lnTo>
                    <a:pt x="13158" y="22532"/>
                  </a:lnTo>
                  <a:lnTo>
                    <a:pt x="13164" y="22512"/>
                  </a:lnTo>
                  <a:cubicBezTo>
                    <a:pt x="13171" y="22506"/>
                    <a:pt x="13171" y="22499"/>
                    <a:pt x="13171" y="22499"/>
                  </a:cubicBezTo>
                  <a:cubicBezTo>
                    <a:pt x="13171" y="22493"/>
                    <a:pt x="13165" y="22487"/>
                    <a:pt x="13147" y="22480"/>
                  </a:cubicBezTo>
                  <a:close/>
                  <a:moveTo>
                    <a:pt x="11261" y="22579"/>
                  </a:moveTo>
                  <a:cubicBezTo>
                    <a:pt x="11249" y="22579"/>
                    <a:pt x="11238" y="22582"/>
                    <a:pt x="11226" y="22590"/>
                  </a:cubicBezTo>
                  <a:lnTo>
                    <a:pt x="11194" y="22610"/>
                  </a:lnTo>
                  <a:lnTo>
                    <a:pt x="11174" y="22623"/>
                  </a:lnTo>
                  <a:lnTo>
                    <a:pt x="11155" y="22642"/>
                  </a:lnTo>
                  <a:cubicBezTo>
                    <a:pt x="11148" y="22649"/>
                    <a:pt x="11142" y="22655"/>
                    <a:pt x="11122" y="22655"/>
                  </a:cubicBezTo>
                  <a:cubicBezTo>
                    <a:pt x="11103" y="22668"/>
                    <a:pt x="11096" y="22688"/>
                    <a:pt x="11103" y="22707"/>
                  </a:cubicBezTo>
                  <a:cubicBezTo>
                    <a:pt x="11115" y="22715"/>
                    <a:pt x="11127" y="22721"/>
                    <a:pt x="11140" y="22721"/>
                  </a:cubicBezTo>
                  <a:cubicBezTo>
                    <a:pt x="11149" y="22721"/>
                    <a:pt x="11158" y="22719"/>
                    <a:pt x="11168" y="22714"/>
                  </a:cubicBezTo>
                  <a:cubicBezTo>
                    <a:pt x="11187" y="22694"/>
                    <a:pt x="11200" y="22681"/>
                    <a:pt x="11213" y="22668"/>
                  </a:cubicBezTo>
                  <a:lnTo>
                    <a:pt x="11259" y="22642"/>
                  </a:lnTo>
                  <a:cubicBezTo>
                    <a:pt x="11272" y="22629"/>
                    <a:pt x="11285" y="22616"/>
                    <a:pt x="11291" y="22590"/>
                  </a:cubicBezTo>
                  <a:lnTo>
                    <a:pt x="11285" y="22584"/>
                  </a:lnTo>
                  <a:cubicBezTo>
                    <a:pt x="11277" y="22581"/>
                    <a:pt x="11269" y="22579"/>
                    <a:pt x="11261" y="22579"/>
                  </a:cubicBezTo>
                  <a:close/>
                  <a:moveTo>
                    <a:pt x="10550" y="18343"/>
                  </a:moveTo>
                  <a:cubicBezTo>
                    <a:pt x="10621" y="18395"/>
                    <a:pt x="10673" y="18480"/>
                    <a:pt x="10719" y="18577"/>
                  </a:cubicBezTo>
                  <a:cubicBezTo>
                    <a:pt x="10751" y="18649"/>
                    <a:pt x="10777" y="18747"/>
                    <a:pt x="10810" y="18890"/>
                  </a:cubicBezTo>
                  <a:cubicBezTo>
                    <a:pt x="10849" y="19059"/>
                    <a:pt x="10940" y="19423"/>
                    <a:pt x="11090" y="19982"/>
                  </a:cubicBezTo>
                  <a:cubicBezTo>
                    <a:pt x="11207" y="20431"/>
                    <a:pt x="11291" y="20802"/>
                    <a:pt x="11343" y="21081"/>
                  </a:cubicBezTo>
                  <a:cubicBezTo>
                    <a:pt x="11376" y="21237"/>
                    <a:pt x="11402" y="21348"/>
                    <a:pt x="11421" y="21413"/>
                  </a:cubicBezTo>
                  <a:cubicBezTo>
                    <a:pt x="11421" y="21419"/>
                    <a:pt x="11454" y="21498"/>
                    <a:pt x="11506" y="21634"/>
                  </a:cubicBezTo>
                  <a:cubicBezTo>
                    <a:pt x="11538" y="21725"/>
                    <a:pt x="11558" y="21797"/>
                    <a:pt x="11564" y="21862"/>
                  </a:cubicBezTo>
                  <a:cubicBezTo>
                    <a:pt x="11571" y="21881"/>
                    <a:pt x="11577" y="21907"/>
                    <a:pt x="11584" y="21946"/>
                  </a:cubicBezTo>
                  <a:cubicBezTo>
                    <a:pt x="11584" y="21972"/>
                    <a:pt x="11590" y="21985"/>
                    <a:pt x="11603" y="22005"/>
                  </a:cubicBezTo>
                  <a:cubicBezTo>
                    <a:pt x="11499" y="22037"/>
                    <a:pt x="11389" y="22076"/>
                    <a:pt x="11259" y="22122"/>
                  </a:cubicBezTo>
                  <a:cubicBezTo>
                    <a:pt x="11109" y="22174"/>
                    <a:pt x="10999" y="22219"/>
                    <a:pt x="10921" y="22265"/>
                  </a:cubicBezTo>
                  <a:cubicBezTo>
                    <a:pt x="10804" y="22323"/>
                    <a:pt x="10706" y="22388"/>
                    <a:pt x="10628" y="22467"/>
                  </a:cubicBezTo>
                  <a:cubicBezTo>
                    <a:pt x="10576" y="22519"/>
                    <a:pt x="10543" y="22577"/>
                    <a:pt x="10517" y="22636"/>
                  </a:cubicBezTo>
                  <a:cubicBezTo>
                    <a:pt x="10511" y="22662"/>
                    <a:pt x="10504" y="22688"/>
                    <a:pt x="10504" y="22714"/>
                  </a:cubicBezTo>
                  <a:lnTo>
                    <a:pt x="10498" y="22720"/>
                  </a:lnTo>
                  <a:cubicBezTo>
                    <a:pt x="10491" y="22727"/>
                    <a:pt x="10491" y="22740"/>
                    <a:pt x="10485" y="22759"/>
                  </a:cubicBezTo>
                  <a:lnTo>
                    <a:pt x="10394" y="20463"/>
                  </a:lnTo>
                  <a:cubicBezTo>
                    <a:pt x="10374" y="20041"/>
                    <a:pt x="10355" y="19716"/>
                    <a:pt x="10335" y="19488"/>
                  </a:cubicBezTo>
                  <a:cubicBezTo>
                    <a:pt x="10296" y="19143"/>
                    <a:pt x="10238" y="18838"/>
                    <a:pt x="10160" y="18564"/>
                  </a:cubicBezTo>
                  <a:cubicBezTo>
                    <a:pt x="10309" y="18512"/>
                    <a:pt x="10439" y="18434"/>
                    <a:pt x="10550" y="18343"/>
                  </a:cubicBezTo>
                  <a:close/>
                  <a:moveTo>
                    <a:pt x="12969" y="22629"/>
                  </a:moveTo>
                  <a:lnTo>
                    <a:pt x="12924" y="22675"/>
                  </a:lnTo>
                  <a:lnTo>
                    <a:pt x="12917" y="22688"/>
                  </a:lnTo>
                  <a:lnTo>
                    <a:pt x="12917" y="22694"/>
                  </a:lnTo>
                  <a:lnTo>
                    <a:pt x="12917" y="22746"/>
                  </a:lnTo>
                  <a:cubicBezTo>
                    <a:pt x="12917" y="22759"/>
                    <a:pt x="12924" y="22772"/>
                    <a:pt x="12930" y="22772"/>
                  </a:cubicBezTo>
                  <a:cubicBezTo>
                    <a:pt x="12930" y="22779"/>
                    <a:pt x="12937" y="22779"/>
                    <a:pt x="12956" y="22779"/>
                  </a:cubicBezTo>
                  <a:cubicBezTo>
                    <a:pt x="12963" y="22779"/>
                    <a:pt x="12969" y="22772"/>
                    <a:pt x="12976" y="22772"/>
                  </a:cubicBezTo>
                  <a:cubicBezTo>
                    <a:pt x="12976" y="22759"/>
                    <a:pt x="12976" y="22753"/>
                    <a:pt x="12982" y="22746"/>
                  </a:cubicBezTo>
                  <a:lnTo>
                    <a:pt x="12995" y="22707"/>
                  </a:lnTo>
                  <a:lnTo>
                    <a:pt x="13002" y="22694"/>
                  </a:lnTo>
                  <a:lnTo>
                    <a:pt x="12995" y="22681"/>
                  </a:lnTo>
                  <a:cubicBezTo>
                    <a:pt x="12995" y="22675"/>
                    <a:pt x="13002" y="22662"/>
                    <a:pt x="13008" y="22642"/>
                  </a:cubicBezTo>
                  <a:cubicBezTo>
                    <a:pt x="13008" y="22629"/>
                    <a:pt x="13002" y="22629"/>
                    <a:pt x="12989" y="22629"/>
                  </a:cubicBezTo>
                  <a:close/>
                  <a:moveTo>
                    <a:pt x="11892" y="22624"/>
                  </a:moveTo>
                  <a:cubicBezTo>
                    <a:pt x="11888" y="22624"/>
                    <a:pt x="11883" y="22626"/>
                    <a:pt x="11877" y="22629"/>
                  </a:cubicBezTo>
                  <a:lnTo>
                    <a:pt x="11870" y="22649"/>
                  </a:lnTo>
                  <a:cubicBezTo>
                    <a:pt x="11864" y="22675"/>
                    <a:pt x="11864" y="22694"/>
                    <a:pt x="11864" y="22707"/>
                  </a:cubicBezTo>
                  <a:lnTo>
                    <a:pt x="11883" y="22733"/>
                  </a:lnTo>
                  <a:lnTo>
                    <a:pt x="11916" y="22766"/>
                  </a:lnTo>
                  <a:cubicBezTo>
                    <a:pt x="11929" y="22785"/>
                    <a:pt x="11942" y="22798"/>
                    <a:pt x="11948" y="22798"/>
                  </a:cubicBezTo>
                  <a:cubicBezTo>
                    <a:pt x="11955" y="22800"/>
                    <a:pt x="11960" y="22801"/>
                    <a:pt x="11965" y="22801"/>
                  </a:cubicBezTo>
                  <a:cubicBezTo>
                    <a:pt x="11980" y="22801"/>
                    <a:pt x="11989" y="22793"/>
                    <a:pt x="11994" y="22779"/>
                  </a:cubicBezTo>
                  <a:cubicBezTo>
                    <a:pt x="11994" y="22766"/>
                    <a:pt x="11987" y="22759"/>
                    <a:pt x="11981" y="22753"/>
                  </a:cubicBezTo>
                  <a:cubicBezTo>
                    <a:pt x="11942" y="22714"/>
                    <a:pt x="11916" y="22681"/>
                    <a:pt x="11916" y="22655"/>
                  </a:cubicBezTo>
                  <a:cubicBezTo>
                    <a:pt x="11909" y="22636"/>
                    <a:pt x="11903" y="22629"/>
                    <a:pt x="11903" y="22629"/>
                  </a:cubicBezTo>
                  <a:cubicBezTo>
                    <a:pt x="11899" y="22626"/>
                    <a:pt x="11896" y="22624"/>
                    <a:pt x="11892" y="22624"/>
                  </a:cubicBezTo>
                  <a:close/>
                  <a:moveTo>
                    <a:pt x="5210" y="21920"/>
                  </a:moveTo>
                  <a:cubicBezTo>
                    <a:pt x="5353" y="21920"/>
                    <a:pt x="5575" y="21933"/>
                    <a:pt x="5874" y="21953"/>
                  </a:cubicBezTo>
                  <a:lnTo>
                    <a:pt x="5874" y="21985"/>
                  </a:lnTo>
                  <a:cubicBezTo>
                    <a:pt x="5867" y="21985"/>
                    <a:pt x="5861" y="21992"/>
                    <a:pt x="5854" y="21998"/>
                  </a:cubicBezTo>
                  <a:cubicBezTo>
                    <a:pt x="5848" y="22011"/>
                    <a:pt x="5841" y="22024"/>
                    <a:pt x="5841" y="22050"/>
                  </a:cubicBezTo>
                  <a:lnTo>
                    <a:pt x="5828" y="22239"/>
                  </a:lnTo>
                  <a:lnTo>
                    <a:pt x="5711" y="22941"/>
                  </a:lnTo>
                  <a:cubicBezTo>
                    <a:pt x="5705" y="22961"/>
                    <a:pt x="5705" y="22974"/>
                    <a:pt x="5705" y="22993"/>
                  </a:cubicBezTo>
                  <a:cubicBezTo>
                    <a:pt x="5464" y="22928"/>
                    <a:pt x="5295" y="22889"/>
                    <a:pt x="5204" y="22876"/>
                  </a:cubicBezTo>
                  <a:cubicBezTo>
                    <a:pt x="5171" y="22863"/>
                    <a:pt x="5139" y="22863"/>
                    <a:pt x="5113" y="22863"/>
                  </a:cubicBezTo>
                  <a:cubicBezTo>
                    <a:pt x="5119" y="22785"/>
                    <a:pt x="5139" y="22610"/>
                    <a:pt x="5171" y="22330"/>
                  </a:cubicBezTo>
                  <a:cubicBezTo>
                    <a:pt x="5197" y="22063"/>
                    <a:pt x="5210" y="21927"/>
                    <a:pt x="5210" y="21920"/>
                  </a:cubicBezTo>
                  <a:close/>
                  <a:moveTo>
                    <a:pt x="10882" y="22796"/>
                  </a:moveTo>
                  <a:cubicBezTo>
                    <a:pt x="10877" y="22796"/>
                    <a:pt x="10871" y="22800"/>
                    <a:pt x="10862" y="22805"/>
                  </a:cubicBezTo>
                  <a:lnTo>
                    <a:pt x="10823" y="22831"/>
                  </a:lnTo>
                  <a:cubicBezTo>
                    <a:pt x="10817" y="22837"/>
                    <a:pt x="10797" y="22857"/>
                    <a:pt x="10777" y="22889"/>
                  </a:cubicBezTo>
                  <a:cubicBezTo>
                    <a:pt x="10764" y="22915"/>
                    <a:pt x="10758" y="22928"/>
                    <a:pt x="10758" y="22948"/>
                  </a:cubicBezTo>
                  <a:cubicBezTo>
                    <a:pt x="10751" y="22961"/>
                    <a:pt x="10751" y="22980"/>
                    <a:pt x="10764" y="22993"/>
                  </a:cubicBezTo>
                  <a:cubicBezTo>
                    <a:pt x="10770" y="22995"/>
                    <a:pt x="10775" y="22996"/>
                    <a:pt x="10780" y="22996"/>
                  </a:cubicBezTo>
                  <a:cubicBezTo>
                    <a:pt x="10794" y="22996"/>
                    <a:pt x="10807" y="22990"/>
                    <a:pt x="10817" y="22980"/>
                  </a:cubicBezTo>
                  <a:cubicBezTo>
                    <a:pt x="10830" y="22954"/>
                    <a:pt x="10843" y="22941"/>
                    <a:pt x="10856" y="22928"/>
                  </a:cubicBezTo>
                  <a:lnTo>
                    <a:pt x="10869" y="22915"/>
                  </a:lnTo>
                  <a:lnTo>
                    <a:pt x="10882" y="22889"/>
                  </a:lnTo>
                  <a:cubicBezTo>
                    <a:pt x="10882" y="22883"/>
                    <a:pt x="10895" y="22876"/>
                    <a:pt x="10901" y="22863"/>
                  </a:cubicBezTo>
                  <a:cubicBezTo>
                    <a:pt x="10908" y="22857"/>
                    <a:pt x="10908" y="22837"/>
                    <a:pt x="10901" y="22818"/>
                  </a:cubicBezTo>
                  <a:cubicBezTo>
                    <a:pt x="10895" y="22805"/>
                    <a:pt x="10895" y="22798"/>
                    <a:pt x="10888" y="22798"/>
                  </a:cubicBezTo>
                  <a:cubicBezTo>
                    <a:pt x="10886" y="22796"/>
                    <a:pt x="10884" y="22796"/>
                    <a:pt x="10882" y="22796"/>
                  </a:cubicBezTo>
                  <a:close/>
                  <a:moveTo>
                    <a:pt x="5984" y="21959"/>
                  </a:moveTo>
                  <a:cubicBezTo>
                    <a:pt x="6056" y="21966"/>
                    <a:pt x="6140" y="21972"/>
                    <a:pt x="6225" y="21979"/>
                  </a:cubicBezTo>
                  <a:cubicBezTo>
                    <a:pt x="6511" y="21998"/>
                    <a:pt x="6765" y="22011"/>
                    <a:pt x="6966" y="22011"/>
                  </a:cubicBezTo>
                  <a:cubicBezTo>
                    <a:pt x="6966" y="22011"/>
                    <a:pt x="6966" y="22018"/>
                    <a:pt x="6966" y="22018"/>
                  </a:cubicBezTo>
                  <a:lnTo>
                    <a:pt x="6947" y="22180"/>
                  </a:lnTo>
                  <a:cubicBezTo>
                    <a:pt x="6947" y="22206"/>
                    <a:pt x="6947" y="22239"/>
                    <a:pt x="6940" y="22284"/>
                  </a:cubicBezTo>
                  <a:lnTo>
                    <a:pt x="6927" y="22382"/>
                  </a:lnTo>
                  <a:cubicBezTo>
                    <a:pt x="6921" y="22421"/>
                    <a:pt x="6921" y="22473"/>
                    <a:pt x="6927" y="22525"/>
                  </a:cubicBezTo>
                  <a:cubicBezTo>
                    <a:pt x="6927" y="22597"/>
                    <a:pt x="6921" y="22649"/>
                    <a:pt x="6921" y="22688"/>
                  </a:cubicBezTo>
                  <a:lnTo>
                    <a:pt x="6901" y="22779"/>
                  </a:lnTo>
                  <a:cubicBezTo>
                    <a:pt x="6901" y="22798"/>
                    <a:pt x="6901" y="22831"/>
                    <a:pt x="6901" y="22883"/>
                  </a:cubicBezTo>
                  <a:cubicBezTo>
                    <a:pt x="6901" y="22922"/>
                    <a:pt x="6901" y="22954"/>
                    <a:pt x="6895" y="22980"/>
                  </a:cubicBezTo>
                  <a:cubicBezTo>
                    <a:pt x="6895" y="23006"/>
                    <a:pt x="6888" y="23026"/>
                    <a:pt x="6875" y="23032"/>
                  </a:cubicBezTo>
                  <a:lnTo>
                    <a:pt x="6849" y="23058"/>
                  </a:lnTo>
                  <a:cubicBezTo>
                    <a:pt x="6843" y="23065"/>
                    <a:pt x="6836" y="23084"/>
                    <a:pt x="6823" y="23117"/>
                  </a:cubicBezTo>
                  <a:cubicBezTo>
                    <a:pt x="6817" y="23130"/>
                    <a:pt x="6817" y="23143"/>
                    <a:pt x="6817" y="23156"/>
                  </a:cubicBezTo>
                  <a:cubicBezTo>
                    <a:pt x="6706" y="23136"/>
                    <a:pt x="6622" y="23130"/>
                    <a:pt x="6570" y="23123"/>
                  </a:cubicBezTo>
                  <a:cubicBezTo>
                    <a:pt x="6414" y="23117"/>
                    <a:pt x="6323" y="23117"/>
                    <a:pt x="6290" y="23110"/>
                  </a:cubicBezTo>
                  <a:cubicBezTo>
                    <a:pt x="6166" y="23097"/>
                    <a:pt x="6004" y="23071"/>
                    <a:pt x="5809" y="23019"/>
                  </a:cubicBezTo>
                  <a:cubicBezTo>
                    <a:pt x="5809" y="23013"/>
                    <a:pt x="5809" y="23013"/>
                    <a:pt x="5809" y="23006"/>
                  </a:cubicBezTo>
                  <a:cubicBezTo>
                    <a:pt x="5822" y="22974"/>
                    <a:pt x="5828" y="22928"/>
                    <a:pt x="5841" y="22876"/>
                  </a:cubicBezTo>
                  <a:cubicBezTo>
                    <a:pt x="5848" y="22818"/>
                    <a:pt x="5854" y="22772"/>
                    <a:pt x="5861" y="22746"/>
                  </a:cubicBezTo>
                  <a:lnTo>
                    <a:pt x="5874" y="22681"/>
                  </a:lnTo>
                  <a:lnTo>
                    <a:pt x="5880" y="22610"/>
                  </a:lnTo>
                  <a:lnTo>
                    <a:pt x="5952" y="22278"/>
                  </a:lnTo>
                  <a:lnTo>
                    <a:pt x="5958" y="22180"/>
                  </a:lnTo>
                  <a:cubicBezTo>
                    <a:pt x="5965" y="22135"/>
                    <a:pt x="5971" y="22102"/>
                    <a:pt x="5971" y="22076"/>
                  </a:cubicBezTo>
                  <a:cubicBezTo>
                    <a:pt x="5978" y="22063"/>
                    <a:pt x="5984" y="22057"/>
                    <a:pt x="5984" y="22050"/>
                  </a:cubicBezTo>
                  <a:lnTo>
                    <a:pt x="5978" y="21992"/>
                  </a:lnTo>
                  <a:lnTo>
                    <a:pt x="5984" y="21959"/>
                  </a:lnTo>
                  <a:close/>
                  <a:moveTo>
                    <a:pt x="8052" y="21634"/>
                  </a:moveTo>
                  <a:lnTo>
                    <a:pt x="8052" y="21634"/>
                  </a:lnTo>
                  <a:cubicBezTo>
                    <a:pt x="8026" y="22083"/>
                    <a:pt x="7987" y="22519"/>
                    <a:pt x="7942" y="22935"/>
                  </a:cubicBezTo>
                  <a:cubicBezTo>
                    <a:pt x="7935" y="22974"/>
                    <a:pt x="7929" y="23019"/>
                    <a:pt x="7922" y="23078"/>
                  </a:cubicBezTo>
                  <a:cubicBezTo>
                    <a:pt x="7922" y="23078"/>
                    <a:pt x="7922" y="23084"/>
                    <a:pt x="7916" y="23091"/>
                  </a:cubicBezTo>
                  <a:cubicBezTo>
                    <a:pt x="7896" y="23130"/>
                    <a:pt x="7864" y="23169"/>
                    <a:pt x="7831" y="23201"/>
                  </a:cubicBezTo>
                  <a:cubicBezTo>
                    <a:pt x="7818" y="23195"/>
                    <a:pt x="7799" y="23195"/>
                    <a:pt x="7779" y="23195"/>
                  </a:cubicBezTo>
                  <a:cubicBezTo>
                    <a:pt x="7635" y="23203"/>
                    <a:pt x="7512" y="23206"/>
                    <a:pt x="7411" y="23206"/>
                  </a:cubicBezTo>
                  <a:cubicBezTo>
                    <a:pt x="7339" y="23206"/>
                    <a:pt x="7278" y="23204"/>
                    <a:pt x="7227" y="23201"/>
                  </a:cubicBezTo>
                  <a:cubicBezTo>
                    <a:pt x="7168" y="23195"/>
                    <a:pt x="7083" y="23188"/>
                    <a:pt x="6979" y="23175"/>
                  </a:cubicBezTo>
                  <a:cubicBezTo>
                    <a:pt x="7012" y="23123"/>
                    <a:pt x="7025" y="23065"/>
                    <a:pt x="7031" y="23006"/>
                  </a:cubicBezTo>
                  <a:cubicBezTo>
                    <a:pt x="7031" y="22928"/>
                    <a:pt x="7031" y="22863"/>
                    <a:pt x="7031" y="22824"/>
                  </a:cubicBezTo>
                  <a:lnTo>
                    <a:pt x="7057" y="22688"/>
                  </a:lnTo>
                  <a:lnTo>
                    <a:pt x="7077" y="22083"/>
                  </a:lnTo>
                  <a:cubicBezTo>
                    <a:pt x="7077" y="22057"/>
                    <a:pt x="7077" y="22031"/>
                    <a:pt x="7083" y="22011"/>
                  </a:cubicBezTo>
                  <a:lnTo>
                    <a:pt x="7246" y="22011"/>
                  </a:lnTo>
                  <a:cubicBezTo>
                    <a:pt x="7493" y="21998"/>
                    <a:pt x="7682" y="21953"/>
                    <a:pt x="7812" y="21875"/>
                  </a:cubicBezTo>
                  <a:cubicBezTo>
                    <a:pt x="7896" y="21823"/>
                    <a:pt x="7974" y="21745"/>
                    <a:pt x="8052" y="21634"/>
                  </a:cubicBezTo>
                  <a:close/>
                  <a:moveTo>
                    <a:pt x="14244" y="22213"/>
                  </a:moveTo>
                  <a:lnTo>
                    <a:pt x="14563" y="22310"/>
                  </a:lnTo>
                  <a:cubicBezTo>
                    <a:pt x="14563" y="22349"/>
                    <a:pt x="14576" y="22382"/>
                    <a:pt x="14602" y="22401"/>
                  </a:cubicBezTo>
                  <a:cubicBezTo>
                    <a:pt x="14621" y="22421"/>
                    <a:pt x="14634" y="22428"/>
                    <a:pt x="14654" y="22434"/>
                  </a:cubicBezTo>
                  <a:cubicBezTo>
                    <a:pt x="14667" y="22564"/>
                    <a:pt x="14660" y="22681"/>
                    <a:pt x="14641" y="22785"/>
                  </a:cubicBezTo>
                  <a:cubicBezTo>
                    <a:pt x="14615" y="22876"/>
                    <a:pt x="14543" y="23026"/>
                    <a:pt x="14420" y="23227"/>
                  </a:cubicBezTo>
                  <a:cubicBezTo>
                    <a:pt x="14413" y="23240"/>
                    <a:pt x="14407" y="23247"/>
                    <a:pt x="14407" y="23253"/>
                  </a:cubicBezTo>
                  <a:lnTo>
                    <a:pt x="14244" y="22213"/>
                  </a:lnTo>
                  <a:close/>
                  <a:moveTo>
                    <a:pt x="12949" y="23090"/>
                  </a:moveTo>
                  <a:cubicBezTo>
                    <a:pt x="12946" y="23090"/>
                    <a:pt x="12942" y="23092"/>
                    <a:pt x="12937" y="23097"/>
                  </a:cubicBezTo>
                  <a:cubicBezTo>
                    <a:pt x="12937" y="23097"/>
                    <a:pt x="12937" y="23104"/>
                    <a:pt x="12930" y="23117"/>
                  </a:cubicBezTo>
                  <a:lnTo>
                    <a:pt x="12917" y="23175"/>
                  </a:lnTo>
                  <a:lnTo>
                    <a:pt x="12924" y="23208"/>
                  </a:lnTo>
                  <a:lnTo>
                    <a:pt x="12930" y="23221"/>
                  </a:lnTo>
                  <a:lnTo>
                    <a:pt x="12937" y="23260"/>
                  </a:lnTo>
                  <a:cubicBezTo>
                    <a:pt x="12943" y="23266"/>
                    <a:pt x="12950" y="23273"/>
                    <a:pt x="12963" y="23286"/>
                  </a:cubicBezTo>
                  <a:cubicBezTo>
                    <a:pt x="12976" y="23299"/>
                    <a:pt x="12982" y="23299"/>
                    <a:pt x="12989" y="23299"/>
                  </a:cubicBezTo>
                  <a:lnTo>
                    <a:pt x="13002" y="23286"/>
                  </a:lnTo>
                  <a:lnTo>
                    <a:pt x="13008" y="23266"/>
                  </a:lnTo>
                  <a:lnTo>
                    <a:pt x="12995" y="23240"/>
                  </a:lnTo>
                  <a:lnTo>
                    <a:pt x="12995" y="23208"/>
                  </a:lnTo>
                  <a:lnTo>
                    <a:pt x="12982" y="23188"/>
                  </a:lnTo>
                  <a:lnTo>
                    <a:pt x="12976" y="23175"/>
                  </a:lnTo>
                  <a:lnTo>
                    <a:pt x="12976" y="23136"/>
                  </a:lnTo>
                  <a:cubicBezTo>
                    <a:pt x="12969" y="23117"/>
                    <a:pt x="12969" y="23110"/>
                    <a:pt x="12963" y="23104"/>
                  </a:cubicBezTo>
                  <a:cubicBezTo>
                    <a:pt x="12959" y="23096"/>
                    <a:pt x="12955" y="23090"/>
                    <a:pt x="12949" y="23090"/>
                  </a:cubicBezTo>
                  <a:close/>
                  <a:moveTo>
                    <a:pt x="12053" y="23126"/>
                  </a:moveTo>
                  <a:cubicBezTo>
                    <a:pt x="12050" y="23126"/>
                    <a:pt x="12048" y="23128"/>
                    <a:pt x="12046" y="23130"/>
                  </a:cubicBezTo>
                  <a:lnTo>
                    <a:pt x="12033" y="23149"/>
                  </a:lnTo>
                  <a:lnTo>
                    <a:pt x="12026" y="23169"/>
                  </a:lnTo>
                  <a:cubicBezTo>
                    <a:pt x="12020" y="23182"/>
                    <a:pt x="12020" y="23188"/>
                    <a:pt x="12020" y="23195"/>
                  </a:cubicBezTo>
                  <a:cubicBezTo>
                    <a:pt x="12020" y="23201"/>
                    <a:pt x="12026" y="23214"/>
                    <a:pt x="12039" y="23227"/>
                  </a:cubicBezTo>
                  <a:lnTo>
                    <a:pt x="12039" y="23253"/>
                  </a:lnTo>
                  <a:lnTo>
                    <a:pt x="12072" y="23331"/>
                  </a:lnTo>
                  <a:lnTo>
                    <a:pt x="12085" y="23351"/>
                  </a:lnTo>
                  <a:cubicBezTo>
                    <a:pt x="12091" y="23358"/>
                    <a:pt x="12098" y="23358"/>
                    <a:pt x="12104" y="23358"/>
                  </a:cubicBezTo>
                  <a:cubicBezTo>
                    <a:pt x="12117" y="23358"/>
                    <a:pt x="12124" y="23345"/>
                    <a:pt x="12124" y="23331"/>
                  </a:cubicBezTo>
                  <a:cubicBezTo>
                    <a:pt x="12130" y="23318"/>
                    <a:pt x="12124" y="23312"/>
                    <a:pt x="12124" y="23292"/>
                  </a:cubicBezTo>
                  <a:lnTo>
                    <a:pt x="12124" y="23266"/>
                  </a:lnTo>
                  <a:cubicBezTo>
                    <a:pt x="12111" y="23247"/>
                    <a:pt x="12111" y="23240"/>
                    <a:pt x="12111" y="23234"/>
                  </a:cubicBezTo>
                  <a:lnTo>
                    <a:pt x="12104" y="23195"/>
                  </a:lnTo>
                  <a:cubicBezTo>
                    <a:pt x="12098" y="23188"/>
                    <a:pt x="12091" y="23175"/>
                    <a:pt x="12085" y="23169"/>
                  </a:cubicBezTo>
                  <a:lnTo>
                    <a:pt x="12072" y="23143"/>
                  </a:lnTo>
                  <a:cubicBezTo>
                    <a:pt x="12063" y="23131"/>
                    <a:pt x="12058" y="23126"/>
                    <a:pt x="12053" y="23126"/>
                  </a:cubicBezTo>
                  <a:close/>
                  <a:moveTo>
                    <a:pt x="5360" y="23299"/>
                  </a:moveTo>
                  <a:lnTo>
                    <a:pt x="5347" y="23312"/>
                  </a:lnTo>
                  <a:cubicBezTo>
                    <a:pt x="5340" y="23318"/>
                    <a:pt x="5334" y="23318"/>
                    <a:pt x="5334" y="23325"/>
                  </a:cubicBezTo>
                  <a:lnTo>
                    <a:pt x="5334" y="23364"/>
                  </a:lnTo>
                  <a:lnTo>
                    <a:pt x="5340" y="23377"/>
                  </a:lnTo>
                  <a:lnTo>
                    <a:pt x="5353" y="23390"/>
                  </a:lnTo>
                  <a:lnTo>
                    <a:pt x="5366" y="23397"/>
                  </a:lnTo>
                  <a:lnTo>
                    <a:pt x="5412" y="23397"/>
                  </a:lnTo>
                  <a:cubicBezTo>
                    <a:pt x="5419" y="23377"/>
                    <a:pt x="5425" y="23364"/>
                    <a:pt x="5425" y="23358"/>
                  </a:cubicBezTo>
                  <a:cubicBezTo>
                    <a:pt x="5425" y="23345"/>
                    <a:pt x="5419" y="23331"/>
                    <a:pt x="5412" y="23318"/>
                  </a:cubicBezTo>
                  <a:cubicBezTo>
                    <a:pt x="5405" y="23305"/>
                    <a:pt x="5392" y="23299"/>
                    <a:pt x="5373" y="23299"/>
                  </a:cubicBezTo>
                  <a:close/>
                  <a:moveTo>
                    <a:pt x="5568" y="23397"/>
                  </a:moveTo>
                  <a:cubicBezTo>
                    <a:pt x="5555" y="23397"/>
                    <a:pt x="5549" y="23403"/>
                    <a:pt x="5549" y="23423"/>
                  </a:cubicBezTo>
                  <a:cubicBezTo>
                    <a:pt x="5549" y="23468"/>
                    <a:pt x="5568" y="23501"/>
                    <a:pt x="5614" y="23507"/>
                  </a:cubicBezTo>
                  <a:cubicBezTo>
                    <a:pt x="5620" y="23540"/>
                    <a:pt x="5640" y="23559"/>
                    <a:pt x="5666" y="23566"/>
                  </a:cubicBezTo>
                  <a:cubicBezTo>
                    <a:pt x="5676" y="23571"/>
                    <a:pt x="5685" y="23573"/>
                    <a:pt x="5693" y="23573"/>
                  </a:cubicBezTo>
                  <a:cubicBezTo>
                    <a:pt x="5708" y="23573"/>
                    <a:pt x="5721" y="23567"/>
                    <a:pt x="5737" y="23559"/>
                  </a:cubicBezTo>
                  <a:lnTo>
                    <a:pt x="5750" y="23540"/>
                  </a:lnTo>
                  <a:cubicBezTo>
                    <a:pt x="5744" y="23533"/>
                    <a:pt x="5737" y="23527"/>
                    <a:pt x="5737" y="23520"/>
                  </a:cubicBezTo>
                  <a:lnTo>
                    <a:pt x="5672" y="23442"/>
                  </a:lnTo>
                  <a:lnTo>
                    <a:pt x="5575" y="23397"/>
                  </a:lnTo>
                  <a:cubicBezTo>
                    <a:pt x="5575" y="23400"/>
                    <a:pt x="5575" y="23401"/>
                    <a:pt x="5574" y="23401"/>
                  </a:cubicBezTo>
                  <a:cubicBezTo>
                    <a:pt x="5573" y="23401"/>
                    <a:pt x="5571" y="23400"/>
                    <a:pt x="5568" y="23397"/>
                  </a:cubicBezTo>
                  <a:close/>
                  <a:moveTo>
                    <a:pt x="12182" y="23611"/>
                  </a:moveTo>
                  <a:cubicBezTo>
                    <a:pt x="12163" y="23611"/>
                    <a:pt x="12156" y="23618"/>
                    <a:pt x="12150" y="23637"/>
                  </a:cubicBezTo>
                  <a:cubicBezTo>
                    <a:pt x="12143" y="23663"/>
                    <a:pt x="12137" y="23709"/>
                    <a:pt x="12130" y="23793"/>
                  </a:cubicBezTo>
                  <a:cubicBezTo>
                    <a:pt x="12130" y="23832"/>
                    <a:pt x="12137" y="23865"/>
                    <a:pt x="12156" y="23878"/>
                  </a:cubicBezTo>
                  <a:cubicBezTo>
                    <a:pt x="12176" y="23897"/>
                    <a:pt x="12182" y="23910"/>
                    <a:pt x="12182" y="23917"/>
                  </a:cubicBezTo>
                  <a:lnTo>
                    <a:pt x="12208" y="23917"/>
                  </a:lnTo>
                  <a:cubicBezTo>
                    <a:pt x="12221" y="23904"/>
                    <a:pt x="12228" y="23891"/>
                    <a:pt x="12228" y="23871"/>
                  </a:cubicBezTo>
                  <a:cubicBezTo>
                    <a:pt x="12228" y="23852"/>
                    <a:pt x="12228" y="23839"/>
                    <a:pt x="12215" y="23826"/>
                  </a:cubicBezTo>
                  <a:cubicBezTo>
                    <a:pt x="12221" y="23813"/>
                    <a:pt x="12221" y="23780"/>
                    <a:pt x="12215" y="23748"/>
                  </a:cubicBezTo>
                  <a:lnTo>
                    <a:pt x="12195" y="23637"/>
                  </a:lnTo>
                  <a:cubicBezTo>
                    <a:pt x="12195" y="23618"/>
                    <a:pt x="12189" y="23611"/>
                    <a:pt x="12182" y="23611"/>
                  </a:cubicBezTo>
                  <a:close/>
                  <a:moveTo>
                    <a:pt x="5757" y="23767"/>
                  </a:moveTo>
                  <a:cubicBezTo>
                    <a:pt x="5744" y="23767"/>
                    <a:pt x="5737" y="23774"/>
                    <a:pt x="5724" y="23793"/>
                  </a:cubicBezTo>
                  <a:lnTo>
                    <a:pt x="5718" y="23832"/>
                  </a:lnTo>
                  <a:lnTo>
                    <a:pt x="5724" y="23878"/>
                  </a:lnTo>
                  <a:cubicBezTo>
                    <a:pt x="5724" y="23891"/>
                    <a:pt x="5731" y="23910"/>
                    <a:pt x="5731" y="23936"/>
                  </a:cubicBezTo>
                  <a:lnTo>
                    <a:pt x="5770" y="23930"/>
                  </a:lnTo>
                  <a:cubicBezTo>
                    <a:pt x="5770" y="23930"/>
                    <a:pt x="5776" y="23917"/>
                    <a:pt x="5783" y="23891"/>
                  </a:cubicBezTo>
                  <a:lnTo>
                    <a:pt x="5789" y="23878"/>
                  </a:lnTo>
                  <a:lnTo>
                    <a:pt x="5789" y="23858"/>
                  </a:lnTo>
                  <a:cubicBezTo>
                    <a:pt x="5789" y="23839"/>
                    <a:pt x="5789" y="23819"/>
                    <a:pt x="5783" y="23800"/>
                  </a:cubicBezTo>
                  <a:cubicBezTo>
                    <a:pt x="5776" y="23780"/>
                    <a:pt x="5770" y="23774"/>
                    <a:pt x="5757" y="23767"/>
                  </a:cubicBezTo>
                  <a:close/>
                  <a:moveTo>
                    <a:pt x="13034" y="23631"/>
                  </a:moveTo>
                  <a:cubicBezTo>
                    <a:pt x="13021" y="23631"/>
                    <a:pt x="13015" y="23644"/>
                    <a:pt x="13015" y="23663"/>
                  </a:cubicBezTo>
                  <a:cubicBezTo>
                    <a:pt x="13002" y="23715"/>
                    <a:pt x="13002" y="23748"/>
                    <a:pt x="13015" y="23774"/>
                  </a:cubicBezTo>
                  <a:lnTo>
                    <a:pt x="13021" y="23800"/>
                  </a:lnTo>
                  <a:lnTo>
                    <a:pt x="13021" y="23839"/>
                  </a:lnTo>
                  <a:lnTo>
                    <a:pt x="13041" y="23865"/>
                  </a:lnTo>
                  <a:cubicBezTo>
                    <a:pt x="13041" y="23871"/>
                    <a:pt x="13047" y="23884"/>
                    <a:pt x="13047" y="23904"/>
                  </a:cubicBezTo>
                  <a:cubicBezTo>
                    <a:pt x="13047" y="23930"/>
                    <a:pt x="13060" y="23943"/>
                    <a:pt x="13073" y="23943"/>
                  </a:cubicBezTo>
                  <a:cubicBezTo>
                    <a:pt x="13086" y="23943"/>
                    <a:pt x="13099" y="23930"/>
                    <a:pt x="13106" y="23904"/>
                  </a:cubicBezTo>
                  <a:lnTo>
                    <a:pt x="13112" y="23858"/>
                  </a:lnTo>
                  <a:lnTo>
                    <a:pt x="13106" y="23813"/>
                  </a:lnTo>
                  <a:lnTo>
                    <a:pt x="13086" y="23761"/>
                  </a:lnTo>
                  <a:cubicBezTo>
                    <a:pt x="13073" y="23722"/>
                    <a:pt x="13067" y="23696"/>
                    <a:pt x="13067" y="23683"/>
                  </a:cubicBezTo>
                  <a:lnTo>
                    <a:pt x="13060" y="23650"/>
                  </a:lnTo>
                  <a:cubicBezTo>
                    <a:pt x="13060" y="23637"/>
                    <a:pt x="13047" y="23631"/>
                    <a:pt x="13034" y="23631"/>
                  </a:cubicBezTo>
                  <a:close/>
                  <a:moveTo>
                    <a:pt x="7578" y="23813"/>
                  </a:moveTo>
                  <a:cubicBezTo>
                    <a:pt x="7558" y="23813"/>
                    <a:pt x="7545" y="23819"/>
                    <a:pt x="7532" y="23845"/>
                  </a:cubicBezTo>
                  <a:lnTo>
                    <a:pt x="7526" y="23904"/>
                  </a:lnTo>
                  <a:cubicBezTo>
                    <a:pt x="7526" y="23969"/>
                    <a:pt x="7532" y="24014"/>
                    <a:pt x="7532" y="24053"/>
                  </a:cubicBezTo>
                  <a:lnTo>
                    <a:pt x="7565" y="24053"/>
                  </a:lnTo>
                  <a:cubicBezTo>
                    <a:pt x="7571" y="24034"/>
                    <a:pt x="7578" y="24001"/>
                    <a:pt x="7578" y="23962"/>
                  </a:cubicBezTo>
                  <a:cubicBezTo>
                    <a:pt x="7578" y="23917"/>
                    <a:pt x="7578" y="23884"/>
                    <a:pt x="7584" y="23871"/>
                  </a:cubicBezTo>
                  <a:cubicBezTo>
                    <a:pt x="7584" y="23858"/>
                    <a:pt x="7591" y="23845"/>
                    <a:pt x="7584" y="23839"/>
                  </a:cubicBezTo>
                  <a:cubicBezTo>
                    <a:pt x="7578" y="23826"/>
                    <a:pt x="7578" y="23819"/>
                    <a:pt x="7578" y="23813"/>
                  </a:cubicBezTo>
                  <a:close/>
                  <a:moveTo>
                    <a:pt x="5720" y="24194"/>
                  </a:moveTo>
                  <a:cubicBezTo>
                    <a:pt x="5711" y="24194"/>
                    <a:pt x="5705" y="24198"/>
                    <a:pt x="5705" y="24203"/>
                  </a:cubicBezTo>
                  <a:cubicBezTo>
                    <a:pt x="5698" y="24216"/>
                    <a:pt x="5692" y="24229"/>
                    <a:pt x="5692" y="24235"/>
                  </a:cubicBezTo>
                  <a:cubicBezTo>
                    <a:pt x="5692" y="24268"/>
                    <a:pt x="5692" y="24294"/>
                    <a:pt x="5692" y="24327"/>
                  </a:cubicBezTo>
                  <a:lnTo>
                    <a:pt x="5698" y="24353"/>
                  </a:lnTo>
                  <a:cubicBezTo>
                    <a:pt x="5705" y="24359"/>
                    <a:pt x="5718" y="24359"/>
                    <a:pt x="5737" y="24359"/>
                  </a:cubicBezTo>
                  <a:cubicBezTo>
                    <a:pt x="5744" y="24353"/>
                    <a:pt x="5750" y="24340"/>
                    <a:pt x="5750" y="24340"/>
                  </a:cubicBezTo>
                  <a:lnTo>
                    <a:pt x="5757" y="24307"/>
                  </a:lnTo>
                  <a:lnTo>
                    <a:pt x="5757" y="24288"/>
                  </a:lnTo>
                  <a:cubicBezTo>
                    <a:pt x="5757" y="24281"/>
                    <a:pt x="5757" y="24268"/>
                    <a:pt x="5750" y="24242"/>
                  </a:cubicBezTo>
                  <a:lnTo>
                    <a:pt x="5750" y="24209"/>
                  </a:lnTo>
                  <a:cubicBezTo>
                    <a:pt x="5744" y="24203"/>
                    <a:pt x="5737" y="24196"/>
                    <a:pt x="5731" y="24196"/>
                  </a:cubicBezTo>
                  <a:cubicBezTo>
                    <a:pt x="5727" y="24195"/>
                    <a:pt x="5723" y="24194"/>
                    <a:pt x="5720" y="24194"/>
                  </a:cubicBezTo>
                  <a:close/>
                  <a:moveTo>
                    <a:pt x="13093" y="24170"/>
                  </a:moveTo>
                  <a:cubicBezTo>
                    <a:pt x="13086" y="24170"/>
                    <a:pt x="13080" y="24177"/>
                    <a:pt x="13073" y="24196"/>
                  </a:cubicBezTo>
                  <a:cubicBezTo>
                    <a:pt x="13067" y="24229"/>
                    <a:pt x="13060" y="24288"/>
                    <a:pt x="13060" y="24359"/>
                  </a:cubicBezTo>
                  <a:cubicBezTo>
                    <a:pt x="13067" y="24366"/>
                    <a:pt x="13067" y="24379"/>
                    <a:pt x="13073" y="24392"/>
                  </a:cubicBezTo>
                  <a:cubicBezTo>
                    <a:pt x="13082" y="24404"/>
                    <a:pt x="13090" y="24411"/>
                    <a:pt x="13102" y="24411"/>
                  </a:cubicBezTo>
                  <a:cubicBezTo>
                    <a:pt x="13109" y="24411"/>
                    <a:pt x="13116" y="24409"/>
                    <a:pt x="13125" y="24405"/>
                  </a:cubicBezTo>
                  <a:lnTo>
                    <a:pt x="13119" y="24216"/>
                  </a:lnTo>
                  <a:lnTo>
                    <a:pt x="13106" y="24190"/>
                  </a:lnTo>
                  <a:cubicBezTo>
                    <a:pt x="13106" y="24177"/>
                    <a:pt x="13099" y="24170"/>
                    <a:pt x="13093" y="24170"/>
                  </a:cubicBezTo>
                  <a:close/>
                  <a:moveTo>
                    <a:pt x="12237" y="24244"/>
                  </a:moveTo>
                  <a:cubicBezTo>
                    <a:pt x="12233" y="24244"/>
                    <a:pt x="12228" y="24245"/>
                    <a:pt x="12221" y="24248"/>
                  </a:cubicBezTo>
                  <a:cubicBezTo>
                    <a:pt x="12215" y="24268"/>
                    <a:pt x="12208" y="24307"/>
                    <a:pt x="12208" y="24346"/>
                  </a:cubicBezTo>
                  <a:cubicBezTo>
                    <a:pt x="12208" y="24385"/>
                    <a:pt x="12215" y="24411"/>
                    <a:pt x="12228" y="24444"/>
                  </a:cubicBezTo>
                  <a:lnTo>
                    <a:pt x="12254" y="24450"/>
                  </a:lnTo>
                  <a:cubicBezTo>
                    <a:pt x="12262" y="24453"/>
                    <a:pt x="12268" y="24454"/>
                    <a:pt x="12272" y="24454"/>
                  </a:cubicBezTo>
                  <a:cubicBezTo>
                    <a:pt x="12278" y="24454"/>
                    <a:pt x="12280" y="24451"/>
                    <a:pt x="12280" y="24444"/>
                  </a:cubicBezTo>
                  <a:cubicBezTo>
                    <a:pt x="12286" y="24437"/>
                    <a:pt x="12286" y="24437"/>
                    <a:pt x="12280" y="24424"/>
                  </a:cubicBezTo>
                  <a:cubicBezTo>
                    <a:pt x="12273" y="24418"/>
                    <a:pt x="12273" y="24411"/>
                    <a:pt x="12273" y="24405"/>
                  </a:cubicBezTo>
                  <a:lnTo>
                    <a:pt x="12267" y="24379"/>
                  </a:lnTo>
                  <a:lnTo>
                    <a:pt x="12260" y="24346"/>
                  </a:lnTo>
                  <a:cubicBezTo>
                    <a:pt x="12254" y="24333"/>
                    <a:pt x="12254" y="24327"/>
                    <a:pt x="12260" y="24314"/>
                  </a:cubicBezTo>
                  <a:lnTo>
                    <a:pt x="12254" y="24275"/>
                  </a:lnTo>
                  <a:lnTo>
                    <a:pt x="12247" y="24248"/>
                  </a:lnTo>
                  <a:cubicBezTo>
                    <a:pt x="12244" y="24245"/>
                    <a:pt x="12241" y="24244"/>
                    <a:pt x="12237" y="24244"/>
                  </a:cubicBezTo>
                  <a:close/>
                  <a:moveTo>
                    <a:pt x="7489" y="24342"/>
                  </a:moveTo>
                  <a:cubicBezTo>
                    <a:pt x="7486" y="24342"/>
                    <a:pt x="7483" y="24343"/>
                    <a:pt x="7480" y="24346"/>
                  </a:cubicBezTo>
                  <a:lnTo>
                    <a:pt x="7474" y="24366"/>
                  </a:lnTo>
                  <a:cubicBezTo>
                    <a:pt x="7467" y="24411"/>
                    <a:pt x="7467" y="24463"/>
                    <a:pt x="7474" y="24509"/>
                  </a:cubicBezTo>
                  <a:cubicBezTo>
                    <a:pt x="7474" y="24541"/>
                    <a:pt x="7467" y="24567"/>
                    <a:pt x="7461" y="24587"/>
                  </a:cubicBezTo>
                  <a:cubicBezTo>
                    <a:pt x="7454" y="24606"/>
                    <a:pt x="7454" y="24619"/>
                    <a:pt x="7454" y="24619"/>
                  </a:cubicBezTo>
                  <a:cubicBezTo>
                    <a:pt x="7454" y="24626"/>
                    <a:pt x="7454" y="24639"/>
                    <a:pt x="7467" y="24652"/>
                  </a:cubicBezTo>
                  <a:lnTo>
                    <a:pt x="7480" y="24658"/>
                  </a:lnTo>
                  <a:cubicBezTo>
                    <a:pt x="7487" y="24652"/>
                    <a:pt x="7493" y="24639"/>
                    <a:pt x="7506" y="24619"/>
                  </a:cubicBezTo>
                  <a:cubicBezTo>
                    <a:pt x="7519" y="24600"/>
                    <a:pt x="7519" y="24561"/>
                    <a:pt x="7519" y="24515"/>
                  </a:cubicBezTo>
                  <a:cubicBezTo>
                    <a:pt x="7519" y="24431"/>
                    <a:pt x="7519" y="24385"/>
                    <a:pt x="7513" y="24379"/>
                  </a:cubicBezTo>
                  <a:cubicBezTo>
                    <a:pt x="7513" y="24366"/>
                    <a:pt x="7513" y="24359"/>
                    <a:pt x="7506" y="24353"/>
                  </a:cubicBezTo>
                  <a:cubicBezTo>
                    <a:pt x="7499" y="24345"/>
                    <a:pt x="7493" y="24342"/>
                    <a:pt x="7489" y="24342"/>
                  </a:cubicBezTo>
                  <a:close/>
                  <a:moveTo>
                    <a:pt x="13125" y="24567"/>
                  </a:moveTo>
                  <a:cubicBezTo>
                    <a:pt x="13119" y="24567"/>
                    <a:pt x="13106" y="24574"/>
                    <a:pt x="13106" y="24593"/>
                  </a:cubicBezTo>
                  <a:cubicBezTo>
                    <a:pt x="13099" y="24606"/>
                    <a:pt x="13099" y="24626"/>
                    <a:pt x="13099" y="24652"/>
                  </a:cubicBezTo>
                  <a:lnTo>
                    <a:pt x="13099" y="24704"/>
                  </a:lnTo>
                  <a:lnTo>
                    <a:pt x="13099" y="24717"/>
                  </a:lnTo>
                  <a:cubicBezTo>
                    <a:pt x="13106" y="24723"/>
                    <a:pt x="13106" y="24730"/>
                    <a:pt x="13112" y="24736"/>
                  </a:cubicBezTo>
                  <a:cubicBezTo>
                    <a:pt x="13117" y="24741"/>
                    <a:pt x="13122" y="24743"/>
                    <a:pt x="13127" y="24743"/>
                  </a:cubicBezTo>
                  <a:cubicBezTo>
                    <a:pt x="13134" y="24743"/>
                    <a:pt x="13141" y="24738"/>
                    <a:pt x="13145" y="24730"/>
                  </a:cubicBezTo>
                  <a:cubicBezTo>
                    <a:pt x="13151" y="24723"/>
                    <a:pt x="13158" y="24717"/>
                    <a:pt x="13158" y="24710"/>
                  </a:cubicBezTo>
                  <a:lnTo>
                    <a:pt x="13158" y="24665"/>
                  </a:lnTo>
                  <a:lnTo>
                    <a:pt x="13158" y="24606"/>
                  </a:lnTo>
                  <a:lnTo>
                    <a:pt x="13151" y="24580"/>
                  </a:lnTo>
                  <a:cubicBezTo>
                    <a:pt x="13138" y="24567"/>
                    <a:pt x="13132" y="24567"/>
                    <a:pt x="13125" y="24567"/>
                  </a:cubicBezTo>
                  <a:close/>
                  <a:moveTo>
                    <a:pt x="5698" y="24606"/>
                  </a:moveTo>
                  <a:lnTo>
                    <a:pt x="5698" y="24613"/>
                  </a:lnTo>
                  <a:cubicBezTo>
                    <a:pt x="5695" y="24610"/>
                    <a:pt x="5693" y="24608"/>
                    <a:pt x="5690" y="24608"/>
                  </a:cubicBezTo>
                  <a:cubicBezTo>
                    <a:pt x="5686" y="24608"/>
                    <a:pt x="5682" y="24612"/>
                    <a:pt x="5679" y="24619"/>
                  </a:cubicBezTo>
                  <a:lnTo>
                    <a:pt x="5666" y="24717"/>
                  </a:lnTo>
                  <a:lnTo>
                    <a:pt x="5653" y="24743"/>
                  </a:lnTo>
                  <a:cubicBezTo>
                    <a:pt x="5646" y="24769"/>
                    <a:pt x="5653" y="24801"/>
                    <a:pt x="5659" y="24847"/>
                  </a:cubicBezTo>
                  <a:lnTo>
                    <a:pt x="5698" y="24847"/>
                  </a:lnTo>
                  <a:cubicBezTo>
                    <a:pt x="5705" y="24834"/>
                    <a:pt x="5711" y="24821"/>
                    <a:pt x="5711" y="24801"/>
                  </a:cubicBezTo>
                  <a:lnTo>
                    <a:pt x="5711" y="24775"/>
                  </a:lnTo>
                  <a:lnTo>
                    <a:pt x="5731" y="24749"/>
                  </a:lnTo>
                  <a:cubicBezTo>
                    <a:pt x="5737" y="24743"/>
                    <a:pt x="5737" y="24723"/>
                    <a:pt x="5737" y="24704"/>
                  </a:cubicBezTo>
                  <a:lnTo>
                    <a:pt x="5731" y="24652"/>
                  </a:lnTo>
                  <a:lnTo>
                    <a:pt x="5724" y="24619"/>
                  </a:lnTo>
                  <a:cubicBezTo>
                    <a:pt x="5718" y="24613"/>
                    <a:pt x="5711" y="24606"/>
                    <a:pt x="5698" y="24606"/>
                  </a:cubicBezTo>
                  <a:close/>
                  <a:moveTo>
                    <a:pt x="14003" y="24782"/>
                  </a:moveTo>
                  <a:lnTo>
                    <a:pt x="14010" y="24788"/>
                  </a:lnTo>
                  <a:cubicBezTo>
                    <a:pt x="13997" y="24788"/>
                    <a:pt x="13984" y="24788"/>
                    <a:pt x="13977" y="24801"/>
                  </a:cubicBezTo>
                  <a:lnTo>
                    <a:pt x="13977" y="24821"/>
                  </a:lnTo>
                  <a:lnTo>
                    <a:pt x="13977" y="24840"/>
                  </a:lnTo>
                  <a:lnTo>
                    <a:pt x="13977" y="24847"/>
                  </a:lnTo>
                  <a:lnTo>
                    <a:pt x="13984" y="24853"/>
                  </a:lnTo>
                  <a:lnTo>
                    <a:pt x="14003" y="24853"/>
                  </a:lnTo>
                  <a:lnTo>
                    <a:pt x="14010" y="24860"/>
                  </a:lnTo>
                  <a:lnTo>
                    <a:pt x="14023" y="24853"/>
                  </a:lnTo>
                  <a:cubicBezTo>
                    <a:pt x="14029" y="24853"/>
                    <a:pt x="14036" y="24840"/>
                    <a:pt x="14036" y="24827"/>
                  </a:cubicBezTo>
                  <a:cubicBezTo>
                    <a:pt x="14042" y="24814"/>
                    <a:pt x="14036" y="24808"/>
                    <a:pt x="14029" y="24801"/>
                  </a:cubicBezTo>
                  <a:cubicBezTo>
                    <a:pt x="14029" y="24795"/>
                    <a:pt x="14023" y="24788"/>
                    <a:pt x="14003" y="24782"/>
                  </a:cubicBezTo>
                  <a:close/>
                  <a:moveTo>
                    <a:pt x="12280" y="24691"/>
                  </a:moveTo>
                  <a:cubicBezTo>
                    <a:pt x="12267" y="24691"/>
                    <a:pt x="12260" y="24704"/>
                    <a:pt x="12260" y="24723"/>
                  </a:cubicBezTo>
                  <a:cubicBezTo>
                    <a:pt x="12254" y="24743"/>
                    <a:pt x="12254" y="24769"/>
                    <a:pt x="12254" y="24808"/>
                  </a:cubicBezTo>
                  <a:cubicBezTo>
                    <a:pt x="12254" y="24821"/>
                    <a:pt x="12254" y="24827"/>
                    <a:pt x="12260" y="24834"/>
                  </a:cubicBezTo>
                  <a:cubicBezTo>
                    <a:pt x="12260" y="24834"/>
                    <a:pt x="12267" y="24847"/>
                    <a:pt x="12280" y="24853"/>
                  </a:cubicBezTo>
                  <a:lnTo>
                    <a:pt x="12280" y="24866"/>
                  </a:lnTo>
                  <a:cubicBezTo>
                    <a:pt x="12286" y="24873"/>
                    <a:pt x="12293" y="24879"/>
                    <a:pt x="12299" y="24879"/>
                  </a:cubicBezTo>
                  <a:lnTo>
                    <a:pt x="12319" y="24873"/>
                  </a:lnTo>
                  <a:lnTo>
                    <a:pt x="12338" y="24827"/>
                  </a:lnTo>
                  <a:lnTo>
                    <a:pt x="12338" y="24808"/>
                  </a:lnTo>
                  <a:cubicBezTo>
                    <a:pt x="12332" y="24801"/>
                    <a:pt x="12332" y="24801"/>
                    <a:pt x="12325" y="24795"/>
                  </a:cubicBezTo>
                  <a:lnTo>
                    <a:pt x="12312" y="24704"/>
                  </a:lnTo>
                  <a:cubicBezTo>
                    <a:pt x="12299" y="24691"/>
                    <a:pt x="12293" y="24691"/>
                    <a:pt x="12280" y="24691"/>
                  </a:cubicBezTo>
                  <a:close/>
                  <a:moveTo>
                    <a:pt x="13255" y="24795"/>
                  </a:moveTo>
                  <a:lnTo>
                    <a:pt x="13242" y="24801"/>
                  </a:lnTo>
                  <a:cubicBezTo>
                    <a:pt x="13236" y="24808"/>
                    <a:pt x="13236" y="24814"/>
                    <a:pt x="13242" y="24827"/>
                  </a:cubicBezTo>
                  <a:lnTo>
                    <a:pt x="13249" y="24847"/>
                  </a:lnTo>
                  <a:lnTo>
                    <a:pt x="13255" y="24873"/>
                  </a:lnTo>
                  <a:cubicBezTo>
                    <a:pt x="13255" y="24886"/>
                    <a:pt x="13268" y="24899"/>
                    <a:pt x="13294" y="24912"/>
                  </a:cubicBezTo>
                  <a:cubicBezTo>
                    <a:pt x="13314" y="24920"/>
                    <a:pt x="13340" y="24925"/>
                    <a:pt x="13370" y="24925"/>
                  </a:cubicBezTo>
                  <a:cubicBezTo>
                    <a:pt x="13388" y="24925"/>
                    <a:pt x="13409" y="24923"/>
                    <a:pt x="13431" y="24918"/>
                  </a:cubicBezTo>
                  <a:lnTo>
                    <a:pt x="13431" y="24912"/>
                  </a:lnTo>
                  <a:lnTo>
                    <a:pt x="13457" y="24912"/>
                  </a:lnTo>
                  <a:cubicBezTo>
                    <a:pt x="13463" y="24899"/>
                    <a:pt x="13470" y="24892"/>
                    <a:pt x="13470" y="24892"/>
                  </a:cubicBezTo>
                  <a:cubicBezTo>
                    <a:pt x="13470" y="24879"/>
                    <a:pt x="13470" y="24873"/>
                    <a:pt x="13457" y="24866"/>
                  </a:cubicBezTo>
                  <a:cubicBezTo>
                    <a:pt x="13444" y="24853"/>
                    <a:pt x="13424" y="24847"/>
                    <a:pt x="13392" y="24847"/>
                  </a:cubicBezTo>
                  <a:cubicBezTo>
                    <a:pt x="13359" y="24847"/>
                    <a:pt x="13333" y="24847"/>
                    <a:pt x="13320" y="24834"/>
                  </a:cubicBezTo>
                  <a:lnTo>
                    <a:pt x="13288" y="24808"/>
                  </a:lnTo>
                  <a:cubicBezTo>
                    <a:pt x="13275" y="24801"/>
                    <a:pt x="13262" y="24795"/>
                    <a:pt x="13255" y="24795"/>
                  </a:cubicBezTo>
                  <a:close/>
                  <a:moveTo>
                    <a:pt x="13901" y="24842"/>
                  </a:moveTo>
                  <a:cubicBezTo>
                    <a:pt x="13891" y="24842"/>
                    <a:pt x="13880" y="24844"/>
                    <a:pt x="13867" y="24847"/>
                  </a:cubicBezTo>
                  <a:cubicBezTo>
                    <a:pt x="13828" y="24861"/>
                    <a:pt x="13785" y="24869"/>
                    <a:pt x="13739" y="24869"/>
                  </a:cubicBezTo>
                  <a:cubicBezTo>
                    <a:pt x="13723" y="24869"/>
                    <a:pt x="13707" y="24868"/>
                    <a:pt x="13691" y="24866"/>
                  </a:cubicBezTo>
                  <a:cubicBezTo>
                    <a:pt x="13687" y="24864"/>
                    <a:pt x="13684" y="24864"/>
                    <a:pt x="13681" y="24864"/>
                  </a:cubicBezTo>
                  <a:cubicBezTo>
                    <a:pt x="13674" y="24864"/>
                    <a:pt x="13670" y="24868"/>
                    <a:pt x="13665" y="24873"/>
                  </a:cubicBezTo>
                  <a:cubicBezTo>
                    <a:pt x="13652" y="24879"/>
                    <a:pt x="13652" y="24892"/>
                    <a:pt x="13665" y="24905"/>
                  </a:cubicBezTo>
                  <a:cubicBezTo>
                    <a:pt x="13672" y="24905"/>
                    <a:pt x="13685" y="24912"/>
                    <a:pt x="13711" y="24925"/>
                  </a:cubicBezTo>
                  <a:cubicBezTo>
                    <a:pt x="13724" y="24938"/>
                    <a:pt x="13756" y="24944"/>
                    <a:pt x="13795" y="24944"/>
                  </a:cubicBezTo>
                  <a:cubicBezTo>
                    <a:pt x="13854" y="24938"/>
                    <a:pt x="13893" y="24931"/>
                    <a:pt x="13912" y="24912"/>
                  </a:cubicBezTo>
                  <a:cubicBezTo>
                    <a:pt x="13925" y="24905"/>
                    <a:pt x="13932" y="24892"/>
                    <a:pt x="13932" y="24879"/>
                  </a:cubicBezTo>
                  <a:cubicBezTo>
                    <a:pt x="13932" y="24866"/>
                    <a:pt x="13932" y="24853"/>
                    <a:pt x="13925" y="24847"/>
                  </a:cubicBezTo>
                  <a:cubicBezTo>
                    <a:pt x="13919" y="24844"/>
                    <a:pt x="13911" y="24842"/>
                    <a:pt x="13901" y="24842"/>
                  </a:cubicBezTo>
                  <a:close/>
                  <a:moveTo>
                    <a:pt x="7441" y="24905"/>
                  </a:moveTo>
                  <a:cubicBezTo>
                    <a:pt x="7435" y="24905"/>
                    <a:pt x="7422" y="24918"/>
                    <a:pt x="7415" y="24931"/>
                  </a:cubicBezTo>
                  <a:lnTo>
                    <a:pt x="7396" y="24970"/>
                  </a:lnTo>
                  <a:cubicBezTo>
                    <a:pt x="7389" y="24990"/>
                    <a:pt x="7389" y="25003"/>
                    <a:pt x="7396" y="25022"/>
                  </a:cubicBezTo>
                  <a:cubicBezTo>
                    <a:pt x="7396" y="25042"/>
                    <a:pt x="7396" y="25068"/>
                    <a:pt x="7389" y="25100"/>
                  </a:cubicBezTo>
                  <a:cubicBezTo>
                    <a:pt x="7396" y="25133"/>
                    <a:pt x="7396" y="25159"/>
                    <a:pt x="7409" y="25179"/>
                  </a:cubicBezTo>
                  <a:lnTo>
                    <a:pt x="7435" y="25179"/>
                  </a:lnTo>
                  <a:cubicBezTo>
                    <a:pt x="7441" y="25159"/>
                    <a:pt x="7448" y="25139"/>
                    <a:pt x="7454" y="25107"/>
                  </a:cubicBezTo>
                  <a:cubicBezTo>
                    <a:pt x="7448" y="25068"/>
                    <a:pt x="7448" y="25042"/>
                    <a:pt x="7448" y="25022"/>
                  </a:cubicBezTo>
                  <a:lnTo>
                    <a:pt x="7454" y="24977"/>
                  </a:lnTo>
                  <a:cubicBezTo>
                    <a:pt x="7461" y="24951"/>
                    <a:pt x="7461" y="24931"/>
                    <a:pt x="7461" y="24918"/>
                  </a:cubicBezTo>
                  <a:cubicBezTo>
                    <a:pt x="7454" y="24912"/>
                    <a:pt x="7448" y="24905"/>
                    <a:pt x="7441" y="24905"/>
                  </a:cubicBezTo>
                  <a:close/>
                  <a:moveTo>
                    <a:pt x="12260" y="25100"/>
                  </a:moveTo>
                  <a:lnTo>
                    <a:pt x="12234" y="25113"/>
                  </a:lnTo>
                  <a:lnTo>
                    <a:pt x="12150" y="25159"/>
                  </a:lnTo>
                  <a:lnTo>
                    <a:pt x="12111" y="25185"/>
                  </a:lnTo>
                  <a:lnTo>
                    <a:pt x="12078" y="25250"/>
                  </a:lnTo>
                  <a:cubicBezTo>
                    <a:pt x="12078" y="25276"/>
                    <a:pt x="12078" y="25296"/>
                    <a:pt x="12078" y="25302"/>
                  </a:cubicBezTo>
                  <a:cubicBezTo>
                    <a:pt x="12085" y="25305"/>
                    <a:pt x="12091" y="25307"/>
                    <a:pt x="12099" y="25307"/>
                  </a:cubicBezTo>
                  <a:cubicBezTo>
                    <a:pt x="12106" y="25307"/>
                    <a:pt x="12114" y="25305"/>
                    <a:pt x="12124" y="25302"/>
                  </a:cubicBezTo>
                  <a:cubicBezTo>
                    <a:pt x="12124" y="25296"/>
                    <a:pt x="12137" y="25289"/>
                    <a:pt x="12150" y="25276"/>
                  </a:cubicBezTo>
                  <a:cubicBezTo>
                    <a:pt x="12169" y="25257"/>
                    <a:pt x="12195" y="25237"/>
                    <a:pt x="12221" y="25224"/>
                  </a:cubicBezTo>
                  <a:cubicBezTo>
                    <a:pt x="12241" y="25218"/>
                    <a:pt x="12254" y="25211"/>
                    <a:pt x="12260" y="25205"/>
                  </a:cubicBezTo>
                  <a:cubicBezTo>
                    <a:pt x="12267" y="25198"/>
                    <a:pt x="12273" y="25185"/>
                    <a:pt x="12273" y="25165"/>
                  </a:cubicBezTo>
                  <a:lnTo>
                    <a:pt x="12286" y="25113"/>
                  </a:lnTo>
                  <a:cubicBezTo>
                    <a:pt x="12280" y="25107"/>
                    <a:pt x="12273" y="25100"/>
                    <a:pt x="12260" y="25100"/>
                  </a:cubicBezTo>
                  <a:close/>
                  <a:moveTo>
                    <a:pt x="5692" y="25107"/>
                  </a:moveTo>
                  <a:lnTo>
                    <a:pt x="5666" y="25133"/>
                  </a:lnTo>
                  <a:cubicBezTo>
                    <a:pt x="5659" y="25139"/>
                    <a:pt x="5659" y="25146"/>
                    <a:pt x="5659" y="25159"/>
                  </a:cubicBezTo>
                  <a:lnTo>
                    <a:pt x="5659" y="25296"/>
                  </a:lnTo>
                  <a:cubicBezTo>
                    <a:pt x="5666" y="25302"/>
                    <a:pt x="5672" y="25309"/>
                    <a:pt x="5679" y="25309"/>
                  </a:cubicBezTo>
                  <a:cubicBezTo>
                    <a:pt x="5685" y="25309"/>
                    <a:pt x="5692" y="25309"/>
                    <a:pt x="5705" y="25296"/>
                  </a:cubicBezTo>
                  <a:lnTo>
                    <a:pt x="5705" y="25276"/>
                  </a:lnTo>
                  <a:lnTo>
                    <a:pt x="5705" y="25192"/>
                  </a:lnTo>
                  <a:lnTo>
                    <a:pt x="5711" y="25165"/>
                  </a:lnTo>
                  <a:lnTo>
                    <a:pt x="5718" y="25139"/>
                  </a:lnTo>
                  <a:cubicBezTo>
                    <a:pt x="5718" y="25126"/>
                    <a:pt x="5718" y="25120"/>
                    <a:pt x="5711" y="25113"/>
                  </a:cubicBezTo>
                  <a:cubicBezTo>
                    <a:pt x="5711" y="25107"/>
                    <a:pt x="5705" y="25107"/>
                    <a:pt x="5692" y="25107"/>
                  </a:cubicBezTo>
                  <a:close/>
                  <a:moveTo>
                    <a:pt x="12014" y="25371"/>
                  </a:moveTo>
                  <a:cubicBezTo>
                    <a:pt x="12010" y="25371"/>
                    <a:pt x="12005" y="25372"/>
                    <a:pt x="12000" y="25374"/>
                  </a:cubicBezTo>
                  <a:lnTo>
                    <a:pt x="11961" y="25380"/>
                  </a:lnTo>
                  <a:cubicBezTo>
                    <a:pt x="11955" y="25387"/>
                    <a:pt x="11935" y="25387"/>
                    <a:pt x="11909" y="25387"/>
                  </a:cubicBezTo>
                  <a:lnTo>
                    <a:pt x="11857" y="25387"/>
                  </a:lnTo>
                  <a:lnTo>
                    <a:pt x="11818" y="25419"/>
                  </a:lnTo>
                  <a:lnTo>
                    <a:pt x="11805" y="25439"/>
                  </a:lnTo>
                  <a:cubicBezTo>
                    <a:pt x="11799" y="25452"/>
                    <a:pt x="11799" y="25465"/>
                    <a:pt x="11812" y="25471"/>
                  </a:cubicBezTo>
                  <a:lnTo>
                    <a:pt x="11825" y="25478"/>
                  </a:lnTo>
                  <a:lnTo>
                    <a:pt x="11883" y="25484"/>
                  </a:lnTo>
                  <a:cubicBezTo>
                    <a:pt x="11890" y="25478"/>
                    <a:pt x="11896" y="25471"/>
                    <a:pt x="11909" y="25465"/>
                  </a:cubicBezTo>
                  <a:lnTo>
                    <a:pt x="11968" y="25452"/>
                  </a:lnTo>
                  <a:lnTo>
                    <a:pt x="11987" y="25445"/>
                  </a:lnTo>
                  <a:lnTo>
                    <a:pt x="12000" y="25426"/>
                  </a:lnTo>
                  <a:cubicBezTo>
                    <a:pt x="12007" y="25419"/>
                    <a:pt x="12013" y="25413"/>
                    <a:pt x="12020" y="25413"/>
                  </a:cubicBezTo>
                  <a:cubicBezTo>
                    <a:pt x="12039" y="25400"/>
                    <a:pt x="12039" y="25393"/>
                    <a:pt x="12039" y="25387"/>
                  </a:cubicBezTo>
                  <a:cubicBezTo>
                    <a:pt x="12034" y="25377"/>
                    <a:pt x="12026" y="25371"/>
                    <a:pt x="12014" y="25371"/>
                  </a:cubicBezTo>
                  <a:close/>
                  <a:moveTo>
                    <a:pt x="11512" y="25556"/>
                  </a:moveTo>
                  <a:cubicBezTo>
                    <a:pt x="11514" y="25556"/>
                    <a:pt x="11515" y="25556"/>
                    <a:pt x="11517" y="25556"/>
                  </a:cubicBezTo>
                  <a:lnTo>
                    <a:pt x="11517" y="25556"/>
                  </a:lnTo>
                  <a:lnTo>
                    <a:pt x="11519" y="25556"/>
                  </a:lnTo>
                  <a:close/>
                  <a:moveTo>
                    <a:pt x="7405" y="25404"/>
                  </a:moveTo>
                  <a:cubicBezTo>
                    <a:pt x="7402" y="25404"/>
                    <a:pt x="7399" y="25404"/>
                    <a:pt x="7396" y="25406"/>
                  </a:cubicBezTo>
                  <a:cubicBezTo>
                    <a:pt x="7389" y="25406"/>
                    <a:pt x="7383" y="25413"/>
                    <a:pt x="7383" y="25426"/>
                  </a:cubicBezTo>
                  <a:cubicBezTo>
                    <a:pt x="7376" y="25452"/>
                    <a:pt x="7376" y="25484"/>
                    <a:pt x="7376" y="25523"/>
                  </a:cubicBezTo>
                  <a:cubicBezTo>
                    <a:pt x="7376" y="25543"/>
                    <a:pt x="7376" y="25556"/>
                    <a:pt x="7383" y="25562"/>
                  </a:cubicBezTo>
                  <a:lnTo>
                    <a:pt x="7402" y="25588"/>
                  </a:lnTo>
                  <a:cubicBezTo>
                    <a:pt x="7409" y="25588"/>
                    <a:pt x="7415" y="25582"/>
                    <a:pt x="7422" y="25569"/>
                  </a:cubicBezTo>
                  <a:lnTo>
                    <a:pt x="7428" y="25549"/>
                  </a:lnTo>
                  <a:lnTo>
                    <a:pt x="7435" y="25523"/>
                  </a:lnTo>
                  <a:lnTo>
                    <a:pt x="7435" y="25471"/>
                  </a:lnTo>
                  <a:cubicBezTo>
                    <a:pt x="7435" y="25445"/>
                    <a:pt x="7428" y="25426"/>
                    <a:pt x="7422" y="25419"/>
                  </a:cubicBezTo>
                  <a:cubicBezTo>
                    <a:pt x="7417" y="25410"/>
                    <a:pt x="7412" y="25404"/>
                    <a:pt x="7405" y="25404"/>
                  </a:cubicBezTo>
                  <a:close/>
                  <a:moveTo>
                    <a:pt x="14309" y="25484"/>
                  </a:moveTo>
                  <a:cubicBezTo>
                    <a:pt x="14296" y="25484"/>
                    <a:pt x="14276" y="25491"/>
                    <a:pt x="14231" y="25510"/>
                  </a:cubicBezTo>
                  <a:lnTo>
                    <a:pt x="14179" y="25523"/>
                  </a:lnTo>
                  <a:cubicBezTo>
                    <a:pt x="14153" y="25530"/>
                    <a:pt x="14140" y="25543"/>
                    <a:pt x="14133" y="25556"/>
                  </a:cubicBezTo>
                  <a:cubicBezTo>
                    <a:pt x="14133" y="25569"/>
                    <a:pt x="14133" y="25575"/>
                    <a:pt x="14140" y="25582"/>
                  </a:cubicBezTo>
                  <a:cubicBezTo>
                    <a:pt x="14140" y="25588"/>
                    <a:pt x="14153" y="25588"/>
                    <a:pt x="14166" y="25588"/>
                  </a:cubicBezTo>
                  <a:lnTo>
                    <a:pt x="14224" y="25588"/>
                  </a:lnTo>
                  <a:lnTo>
                    <a:pt x="14257" y="25582"/>
                  </a:lnTo>
                  <a:lnTo>
                    <a:pt x="14296" y="25549"/>
                  </a:lnTo>
                  <a:lnTo>
                    <a:pt x="14322" y="25536"/>
                  </a:lnTo>
                  <a:cubicBezTo>
                    <a:pt x="14335" y="25530"/>
                    <a:pt x="14341" y="25523"/>
                    <a:pt x="14341" y="25517"/>
                  </a:cubicBezTo>
                  <a:cubicBezTo>
                    <a:pt x="14341" y="25497"/>
                    <a:pt x="14328" y="25491"/>
                    <a:pt x="14309" y="25484"/>
                  </a:cubicBezTo>
                  <a:close/>
                  <a:moveTo>
                    <a:pt x="11168" y="25627"/>
                  </a:moveTo>
                  <a:cubicBezTo>
                    <a:pt x="11169" y="25627"/>
                    <a:pt x="11170" y="25627"/>
                    <a:pt x="11172" y="25627"/>
                  </a:cubicBezTo>
                  <a:lnTo>
                    <a:pt x="11172" y="25627"/>
                  </a:lnTo>
                  <a:cubicBezTo>
                    <a:pt x="11172" y="25627"/>
                    <a:pt x="11173" y="25627"/>
                    <a:pt x="11174" y="25627"/>
                  </a:cubicBezTo>
                  <a:close/>
                  <a:moveTo>
                    <a:pt x="11517" y="25556"/>
                  </a:moveTo>
                  <a:lnTo>
                    <a:pt x="11447" y="25575"/>
                  </a:lnTo>
                  <a:cubicBezTo>
                    <a:pt x="11434" y="25582"/>
                    <a:pt x="11421" y="25595"/>
                    <a:pt x="11421" y="25608"/>
                  </a:cubicBezTo>
                  <a:lnTo>
                    <a:pt x="11441" y="25627"/>
                  </a:lnTo>
                  <a:cubicBezTo>
                    <a:pt x="11454" y="25634"/>
                    <a:pt x="11473" y="25634"/>
                    <a:pt x="11486" y="25634"/>
                  </a:cubicBezTo>
                  <a:lnTo>
                    <a:pt x="11519" y="25621"/>
                  </a:lnTo>
                  <a:cubicBezTo>
                    <a:pt x="11538" y="25614"/>
                    <a:pt x="11558" y="25608"/>
                    <a:pt x="11577" y="25608"/>
                  </a:cubicBezTo>
                  <a:lnTo>
                    <a:pt x="11603" y="25608"/>
                  </a:lnTo>
                  <a:cubicBezTo>
                    <a:pt x="11616" y="25595"/>
                    <a:pt x="11623" y="25588"/>
                    <a:pt x="11616" y="25582"/>
                  </a:cubicBezTo>
                  <a:lnTo>
                    <a:pt x="11610" y="25569"/>
                  </a:lnTo>
                  <a:cubicBezTo>
                    <a:pt x="11597" y="25562"/>
                    <a:pt x="11584" y="25562"/>
                    <a:pt x="11558" y="25562"/>
                  </a:cubicBezTo>
                  <a:cubicBezTo>
                    <a:pt x="11542" y="25562"/>
                    <a:pt x="11526" y="25558"/>
                    <a:pt x="11517" y="25556"/>
                  </a:cubicBezTo>
                  <a:close/>
                  <a:moveTo>
                    <a:pt x="5679" y="25510"/>
                  </a:moveTo>
                  <a:cubicBezTo>
                    <a:pt x="5659" y="25510"/>
                    <a:pt x="5653" y="25510"/>
                    <a:pt x="5640" y="25517"/>
                  </a:cubicBezTo>
                  <a:lnTo>
                    <a:pt x="5620" y="25536"/>
                  </a:lnTo>
                  <a:lnTo>
                    <a:pt x="5607" y="25543"/>
                  </a:lnTo>
                  <a:lnTo>
                    <a:pt x="5601" y="25562"/>
                  </a:lnTo>
                  <a:lnTo>
                    <a:pt x="5607" y="25627"/>
                  </a:lnTo>
                  <a:cubicBezTo>
                    <a:pt x="5607" y="25634"/>
                    <a:pt x="5620" y="25634"/>
                    <a:pt x="5633" y="25640"/>
                  </a:cubicBezTo>
                  <a:cubicBezTo>
                    <a:pt x="5640" y="25640"/>
                    <a:pt x="5653" y="25640"/>
                    <a:pt x="5659" y="25634"/>
                  </a:cubicBezTo>
                  <a:cubicBezTo>
                    <a:pt x="5666" y="25627"/>
                    <a:pt x="5666" y="25621"/>
                    <a:pt x="5666" y="25614"/>
                  </a:cubicBezTo>
                  <a:cubicBezTo>
                    <a:pt x="5666" y="25601"/>
                    <a:pt x="5666" y="25595"/>
                    <a:pt x="5666" y="25588"/>
                  </a:cubicBezTo>
                  <a:lnTo>
                    <a:pt x="5679" y="25582"/>
                  </a:lnTo>
                  <a:lnTo>
                    <a:pt x="5685" y="25549"/>
                  </a:lnTo>
                  <a:cubicBezTo>
                    <a:pt x="5685" y="25530"/>
                    <a:pt x="5679" y="25517"/>
                    <a:pt x="5679" y="25510"/>
                  </a:cubicBezTo>
                  <a:close/>
                  <a:moveTo>
                    <a:pt x="13657" y="25574"/>
                  </a:moveTo>
                  <a:cubicBezTo>
                    <a:pt x="13653" y="25574"/>
                    <a:pt x="13649" y="25574"/>
                    <a:pt x="13646" y="25575"/>
                  </a:cubicBezTo>
                  <a:lnTo>
                    <a:pt x="13620" y="25582"/>
                  </a:lnTo>
                  <a:cubicBezTo>
                    <a:pt x="13600" y="25588"/>
                    <a:pt x="13594" y="25595"/>
                    <a:pt x="13594" y="25608"/>
                  </a:cubicBezTo>
                  <a:cubicBezTo>
                    <a:pt x="13600" y="25614"/>
                    <a:pt x="13613" y="25627"/>
                    <a:pt x="13639" y="25634"/>
                  </a:cubicBezTo>
                  <a:lnTo>
                    <a:pt x="13652" y="25647"/>
                  </a:lnTo>
                  <a:lnTo>
                    <a:pt x="13750" y="25660"/>
                  </a:lnTo>
                  <a:cubicBezTo>
                    <a:pt x="13763" y="25653"/>
                    <a:pt x="13763" y="25640"/>
                    <a:pt x="13756" y="25621"/>
                  </a:cubicBezTo>
                  <a:cubicBezTo>
                    <a:pt x="13750" y="25614"/>
                    <a:pt x="13743" y="25608"/>
                    <a:pt x="13724" y="25601"/>
                  </a:cubicBezTo>
                  <a:cubicBezTo>
                    <a:pt x="13697" y="25585"/>
                    <a:pt x="13675" y="25574"/>
                    <a:pt x="13657" y="25574"/>
                  </a:cubicBezTo>
                  <a:close/>
                  <a:moveTo>
                    <a:pt x="13392" y="25575"/>
                  </a:moveTo>
                  <a:cubicBezTo>
                    <a:pt x="13379" y="25575"/>
                    <a:pt x="13366" y="25575"/>
                    <a:pt x="13359" y="25588"/>
                  </a:cubicBezTo>
                  <a:cubicBezTo>
                    <a:pt x="13353" y="25601"/>
                    <a:pt x="13353" y="25608"/>
                    <a:pt x="13359" y="25621"/>
                  </a:cubicBezTo>
                  <a:lnTo>
                    <a:pt x="13392" y="25634"/>
                  </a:lnTo>
                  <a:lnTo>
                    <a:pt x="13411" y="25653"/>
                  </a:lnTo>
                  <a:cubicBezTo>
                    <a:pt x="13411" y="25660"/>
                    <a:pt x="13424" y="25666"/>
                    <a:pt x="13437" y="25666"/>
                  </a:cubicBezTo>
                  <a:lnTo>
                    <a:pt x="13457" y="25666"/>
                  </a:lnTo>
                  <a:cubicBezTo>
                    <a:pt x="13476" y="25660"/>
                    <a:pt x="13483" y="25653"/>
                    <a:pt x="13483" y="25640"/>
                  </a:cubicBezTo>
                  <a:lnTo>
                    <a:pt x="13457" y="25601"/>
                  </a:lnTo>
                  <a:lnTo>
                    <a:pt x="13450" y="25595"/>
                  </a:lnTo>
                  <a:lnTo>
                    <a:pt x="13437" y="25588"/>
                  </a:lnTo>
                  <a:cubicBezTo>
                    <a:pt x="13411" y="25582"/>
                    <a:pt x="13398" y="25575"/>
                    <a:pt x="13398" y="25575"/>
                  </a:cubicBezTo>
                  <a:close/>
                  <a:moveTo>
                    <a:pt x="11172" y="25627"/>
                  </a:moveTo>
                  <a:lnTo>
                    <a:pt x="11172" y="25627"/>
                  </a:lnTo>
                  <a:cubicBezTo>
                    <a:pt x="11159" y="25628"/>
                    <a:pt x="11147" y="25635"/>
                    <a:pt x="11135" y="25647"/>
                  </a:cubicBezTo>
                  <a:lnTo>
                    <a:pt x="11122" y="25653"/>
                  </a:lnTo>
                  <a:lnTo>
                    <a:pt x="11116" y="25673"/>
                  </a:lnTo>
                  <a:lnTo>
                    <a:pt x="11122" y="25699"/>
                  </a:lnTo>
                  <a:cubicBezTo>
                    <a:pt x="11129" y="25712"/>
                    <a:pt x="11135" y="25718"/>
                    <a:pt x="11142" y="25718"/>
                  </a:cubicBezTo>
                  <a:lnTo>
                    <a:pt x="11155" y="25725"/>
                  </a:lnTo>
                  <a:lnTo>
                    <a:pt x="11194" y="25712"/>
                  </a:lnTo>
                  <a:lnTo>
                    <a:pt x="11213" y="25692"/>
                  </a:lnTo>
                  <a:lnTo>
                    <a:pt x="11213" y="25679"/>
                  </a:lnTo>
                  <a:cubicBezTo>
                    <a:pt x="11213" y="25666"/>
                    <a:pt x="11213" y="25653"/>
                    <a:pt x="11207" y="25647"/>
                  </a:cubicBezTo>
                  <a:cubicBezTo>
                    <a:pt x="11201" y="25635"/>
                    <a:pt x="11189" y="25628"/>
                    <a:pt x="11172" y="25627"/>
                  </a:cubicBezTo>
                  <a:close/>
                  <a:moveTo>
                    <a:pt x="5510" y="25660"/>
                  </a:moveTo>
                  <a:lnTo>
                    <a:pt x="5503" y="25666"/>
                  </a:lnTo>
                  <a:lnTo>
                    <a:pt x="5497" y="25679"/>
                  </a:lnTo>
                  <a:cubicBezTo>
                    <a:pt x="5490" y="25686"/>
                    <a:pt x="5484" y="25692"/>
                    <a:pt x="5464" y="25692"/>
                  </a:cubicBezTo>
                  <a:cubicBezTo>
                    <a:pt x="5451" y="25699"/>
                    <a:pt x="5445" y="25705"/>
                    <a:pt x="5445" y="25712"/>
                  </a:cubicBezTo>
                  <a:lnTo>
                    <a:pt x="5445" y="25770"/>
                  </a:lnTo>
                  <a:lnTo>
                    <a:pt x="5490" y="25770"/>
                  </a:lnTo>
                  <a:cubicBezTo>
                    <a:pt x="5484" y="25764"/>
                    <a:pt x="5490" y="25757"/>
                    <a:pt x="5497" y="25751"/>
                  </a:cubicBezTo>
                  <a:lnTo>
                    <a:pt x="5523" y="25751"/>
                  </a:lnTo>
                  <a:lnTo>
                    <a:pt x="5536" y="25731"/>
                  </a:lnTo>
                  <a:lnTo>
                    <a:pt x="5549" y="25712"/>
                  </a:lnTo>
                  <a:lnTo>
                    <a:pt x="5562" y="25679"/>
                  </a:lnTo>
                  <a:cubicBezTo>
                    <a:pt x="5549" y="25673"/>
                    <a:pt x="5536" y="25666"/>
                    <a:pt x="5523" y="25660"/>
                  </a:cubicBezTo>
                  <a:lnTo>
                    <a:pt x="5516" y="25666"/>
                  </a:lnTo>
                  <a:lnTo>
                    <a:pt x="5510" y="25660"/>
                  </a:lnTo>
                  <a:close/>
                  <a:moveTo>
                    <a:pt x="13242" y="25634"/>
                  </a:moveTo>
                  <a:lnTo>
                    <a:pt x="13229" y="25653"/>
                  </a:lnTo>
                  <a:cubicBezTo>
                    <a:pt x="13223" y="25660"/>
                    <a:pt x="13223" y="25666"/>
                    <a:pt x="13223" y="25679"/>
                  </a:cubicBezTo>
                  <a:lnTo>
                    <a:pt x="13223" y="25751"/>
                  </a:lnTo>
                  <a:cubicBezTo>
                    <a:pt x="13223" y="25790"/>
                    <a:pt x="13229" y="25809"/>
                    <a:pt x="13242" y="25822"/>
                  </a:cubicBezTo>
                  <a:lnTo>
                    <a:pt x="13262" y="25822"/>
                  </a:lnTo>
                  <a:cubicBezTo>
                    <a:pt x="13275" y="25809"/>
                    <a:pt x="13288" y="25783"/>
                    <a:pt x="13288" y="25757"/>
                  </a:cubicBezTo>
                  <a:lnTo>
                    <a:pt x="13288" y="25686"/>
                  </a:lnTo>
                  <a:cubicBezTo>
                    <a:pt x="13288" y="25673"/>
                    <a:pt x="13288" y="25660"/>
                    <a:pt x="13294" y="25647"/>
                  </a:cubicBezTo>
                  <a:cubicBezTo>
                    <a:pt x="13281" y="25634"/>
                    <a:pt x="13268" y="25634"/>
                    <a:pt x="13255" y="25634"/>
                  </a:cubicBezTo>
                  <a:cubicBezTo>
                    <a:pt x="13255" y="25637"/>
                    <a:pt x="13254" y="25639"/>
                    <a:pt x="13251" y="25639"/>
                  </a:cubicBezTo>
                  <a:cubicBezTo>
                    <a:pt x="13249" y="25639"/>
                    <a:pt x="13246" y="25637"/>
                    <a:pt x="13242" y="25634"/>
                  </a:cubicBezTo>
                  <a:close/>
                  <a:moveTo>
                    <a:pt x="7331" y="25744"/>
                  </a:moveTo>
                  <a:lnTo>
                    <a:pt x="7318" y="25751"/>
                  </a:lnTo>
                  <a:cubicBezTo>
                    <a:pt x="7311" y="25757"/>
                    <a:pt x="7305" y="25764"/>
                    <a:pt x="7285" y="25770"/>
                  </a:cubicBezTo>
                  <a:lnTo>
                    <a:pt x="7285" y="25783"/>
                  </a:lnTo>
                  <a:lnTo>
                    <a:pt x="7266" y="25796"/>
                  </a:lnTo>
                  <a:cubicBezTo>
                    <a:pt x="7233" y="25816"/>
                    <a:pt x="7220" y="25848"/>
                    <a:pt x="7227" y="25881"/>
                  </a:cubicBezTo>
                  <a:cubicBezTo>
                    <a:pt x="7240" y="25884"/>
                    <a:pt x="7251" y="25885"/>
                    <a:pt x="7261" y="25885"/>
                  </a:cubicBezTo>
                  <a:cubicBezTo>
                    <a:pt x="7275" y="25885"/>
                    <a:pt x="7287" y="25882"/>
                    <a:pt x="7298" y="25874"/>
                  </a:cubicBezTo>
                  <a:lnTo>
                    <a:pt x="7344" y="25835"/>
                  </a:lnTo>
                  <a:lnTo>
                    <a:pt x="7376" y="25796"/>
                  </a:lnTo>
                  <a:lnTo>
                    <a:pt x="7376" y="25770"/>
                  </a:lnTo>
                  <a:cubicBezTo>
                    <a:pt x="7376" y="25764"/>
                    <a:pt x="7370" y="25757"/>
                    <a:pt x="7357" y="25751"/>
                  </a:cubicBezTo>
                  <a:cubicBezTo>
                    <a:pt x="7350" y="25744"/>
                    <a:pt x="7344" y="25744"/>
                    <a:pt x="7331" y="25744"/>
                  </a:cubicBezTo>
                  <a:close/>
                  <a:moveTo>
                    <a:pt x="5230" y="25809"/>
                  </a:moveTo>
                  <a:lnTo>
                    <a:pt x="5165" y="25842"/>
                  </a:lnTo>
                  <a:cubicBezTo>
                    <a:pt x="5152" y="25842"/>
                    <a:pt x="5139" y="25842"/>
                    <a:pt x="5132" y="25848"/>
                  </a:cubicBezTo>
                  <a:cubicBezTo>
                    <a:pt x="5126" y="25848"/>
                    <a:pt x="5119" y="25861"/>
                    <a:pt x="5119" y="25881"/>
                  </a:cubicBezTo>
                  <a:cubicBezTo>
                    <a:pt x="5113" y="25887"/>
                    <a:pt x="5113" y="25900"/>
                    <a:pt x="5119" y="25907"/>
                  </a:cubicBezTo>
                  <a:cubicBezTo>
                    <a:pt x="5126" y="25913"/>
                    <a:pt x="5132" y="25913"/>
                    <a:pt x="5145" y="25913"/>
                  </a:cubicBezTo>
                  <a:lnTo>
                    <a:pt x="5178" y="25913"/>
                  </a:lnTo>
                  <a:lnTo>
                    <a:pt x="5191" y="25900"/>
                  </a:lnTo>
                  <a:lnTo>
                    <a:pt x="5223" y="25887"/>
                  </a:lnTo>
                  <a:lnTo>
                    <a:pt x="5236" y="25874"/>
                  </a:lnTo>
                  <a:lnTo>
                    <a:pt x="5249" y="25848"/>
                  </a:lnTo>
                  <a:lnTo>
                    <a:pt x="5256" y="25829"/>
                  </a:lnTo>
                  <a:cubicBezTo>
                    <a:pt x="5256" y="25816"/>
                    <a:pt x="5243" y="25809"/>
                    <a:pt x="5230" y="25809"/>
                  </a:cubicBezTo>
                  <a:close/>
                  <a:moveTo>
                    <a:pt x="6951" y="25865"/>
                  </a:moveTo>
                  <a:cubicBezTo>
                    <a:pt x="6935" y="25865"/>
                    <a:pt x="6919" y="25866"/>
                    <a:pt x="6901" y="25868"/>
                  </a:cubicBezTo>
                  <a:lnTo>
                    <a:pt x="6895" y="25874"/>
                  </a:lnTo>
                  <a:cubicBezTo>
                    <a:pt x="6890" y="25870"/>
                    <a:pt x="6886" y="25868"/>
                    <a:pt x="6881" y="25868"/>
                  </a:cubicBezTo>
                  <a:cubicBezTo>
                    <a:pt x="6873" y="25868"/>
                    <a:pt x="6864" y="25875"/>
                    <a:pt x="6856" y="25887"/>
                  </a:cubicBezTo>
                  <a:cubicBezTo>
                    <a:pt x="6849" y="25907"/>
                    <a:pt x="6856" y="25920"/>
                    <a:pt x="6875" y="25933"/>
                  </a:cubicBezTo>
                  <a:lnTo>
                    <a:pt x="7025" y="25933"/>
                  </a:lnTo>
                  <a:lnTo>
                    <a:pt x="7044" y="25926"/>
                  </a:lnTo>
                  <a:lnTo>
                    <a:pt x="7057" y="25913"/>
                  </a:lnTo>
                  <a:cubicBezTo>
                    <a:pt x="7057" y="25907"/>
                    <a:pt x="7064" y="25894"/>
                    <a:pt x="7057" y="25894"/>
                  </a:cubicBezTo>
                  <a:lnTo>
                    <a:pt x="7051" y="25881"/>
                  </a:lnTo>
                  <a:cubicBezTo>
                    <a:pt x="7027" y="25871"/>
                    <a:pt x="6993" y="25865"/>
                    <a:pt x="6951" y="25865"/>
                  </a:cubicBezTo>
                  <a:close/>
                  <a:moveTo>
                    <a:pt x="12195" y="26011"/>
                  </a:moveTo>
                  <a:lnTo>
                    <a:pt x="12195" y="26017"/>
                  </a:lnTo>
                  <a:lnTo>
                    <a:pt x="12137" y="26050"/>
                  </a:lnTo>
                  <a:lnTo>
                    <a:pt x="12143" y="26063"/>
                  </a:lnTo>
                  <a:lnTo>
                    <a:pt x="12189" y="26069"/>
                  </a:lnTo>
                  <a:lnTo>
                    <a:pt x="12202" y="26069"/>
                  </a:lnTo>
                  <a:lnTo>
                    <a:pt x="12215" y="26056"/>
                  </a:lnTo>
                  <a:lnTo>
                    <a:pt x="12228" y="26043"/>
                  </a:lnTo>
                  <a:lnTo>
                    <a:pt x="12228" y="26024"/>
                  </a:lnTo>
                  <a:lnTo>
                    <a:pt x="12195" y="26011"/>
                  </a:lnTo>
                  <a:close/>
                  <a:moveTo>
                    <a:pt x="12428" y="25963"/>
                  </a:moveTo>
                  <a:cubicBezTo>
                    <a:pt x="12421" y="25963"/>
                    <a:pt x="12414" y="25965"/>
                    <a:pt x="12410" y="25965"/>
                  </a:cubicBezTo>
                  <a:cubicBezTo>
                    <a:pt x="12403" y="25972"/>
                    <a:pt x="12397" y="25985"/>
                    <a:pt x="12397" y="25991"/>
                  </a:cubicBezTo>
                  <a:cubicBezTo>
                    <a:pt x="12397" y="25998"/>
                    <a:pt x="12397" y="26011"/>
                    <a:pt x="12410" y="26024"/>
                  </a:cubicBezTo>
                  <a:lnTo>
                    <a:pt x="12436" y="26056"/>
                  </a:lnTo>
                  <a:lnTo>
                    <a:pt x="12449" y="26069"/>
                  </a:lnTo>
                  <a:cubicBezTo>
                    <a:pt x="12449" y="26076"/>
                    <a:pt x="12462" y="26082"/>
                    <a:pt x="12481" y="26089"/>
                  </a:cubicBezTo>
                  <a:lnTo>
                    <a:pt x="12507" y="26095"/>
                  </a:lnTo>
                  <a:cubicBezTo>
                    <a:pt x="12514" y="26099"/>
                    <a:pt x="12519" y="26100"/>
                    <a:pt x="12523" y="26100"/>
                  </a:cubicBezTo>
                  <a:cubicBezTo>
                    <a:pt x="12527" y="26100"/>
                    <a:pt x="12530" y="26099"/>
                    <a:pt x="12533" y="26095"/>
                  </a:cubicBezTo>
                  <a:cubicBezTo>
                    <a:pt x="12540" y="26089"/>
                    <a:pt x="12533" y="26082"/>
                    <a:pt x="12520" y="26063"/>
                  </a:cubicBezTo>
                  <a:lnTo>
                    <a:pt x="12507" y="26024"/>
                  </a:lnTo>
                  <a:cubicBezTo>
                    <a:pt x="12501" y="26024"/>
                    <a:pt x="12488" y="26004"/>
                    <a:pt x="12455" y="25972"/>
                  </a:cubicBezTo>
                  <a:lnTo>
                    <a:pt x="12436" y="25965"/>
                  </a:lnTo>
                  <a:cubicBezTo>
                    <a:pt x="12434" y="25963"/>
                    <a:pt x="12431" y="25963"/>
                    <a:pt x="12428" y="25963"/>
                  </a:cubicBezTo>
                  <a:close/>
                  <a:moveTo>
                    <a:pt x="11890" y="26141"/>
                  </a:moveTo>
                  <a:lnTo>
                    <a:pt x="11890" y="26148"/>
                  </a:lnTo>
                  <a:cubicBezTo>
                    <a:pt x="11877" y="26148"/>
                    <a:pt x="11864" y="26154"/>
                    <a:pt x="11857" y="26167"/>
                  </a:cubicBezTo>
                  <a:lnTo>
                    <a:pt x="11825" y="26193"/>
                  </a:lnTo>
                  <a:lnTo>
                    <a:pt x="11799" y="26213"/>
                  </a:lnTo>
                  <a:cubicBezTo>
                    <a:pt x="11792" y="26213"/>
                    <a:pt x="11792" y="26226"/>
                    <a:pt x="11792" y="26239"/>
                  </a:cubicBezTo>
                  <a:lnTo>
                    <a:pt x="11792" y="26258"/>
                  </a:lnTo>
                  <a:cubicBezTo>
                    <a:pt x="11799" y="26265"/>
                    <a:pt x="11805" y="26271"/>
                    <a:pt x="11812" y="26271"/>
                  </a:cubicBezTo>
                  <a:lnTo>
                    <a:pt x="11831" y="26271"/>
                  </a:lnTo>
                  <a:lnTo>
                    <a:pt x="11929" y="26193"/>
                  </a:lnTo>
                  <a:cubicBezTo>
                    <a:pt x="11935" y="26180"/>
                    <a:pt x="11935" y="26167"/>
                    <a:pt x="11929" y="26154"/>
                  </a:cubicBezTo>
                  <a:lnTo>
                    <a:pt x="11890" y="26141"/>
                  </a:lnTo>
                  <a:close/>
                  <a:moveTo>
                    <a:pt x="5339" y="26236"/>
                  </a:moveTo>
                  <a:cubicBezTo>
                    <a:pt x="5327" y="26236"/>
                    <a:pt x="5314" y="26237"/>
                    <a:pt x="5301" y="26239"/>
                  </a:cubicBezTo>
                  <a:cubicBezTo>
                    <a:pt x="5295" y="26239"/>
                    <a:pt x="5282" y="26239"/>
                    <a:pt x="5269" y="26252"/>
                  </a:cubicBezTo>
                  <a:cubicBezTo>
                    <a:pt x="5262" y="26258"/>
                    <a:pt x="5256" y="26265"/>
                    <a:pt x="5256" y="26278"/>
                  </a:cubicBezTo>
                  <a:cubicBezTo>
                    <a:pt x="5256" y="26291"/>
                    <a:pt x="5256" y="26304"/>
                    <a:pt x="5262" y="26310"/>
                  </a:cubicBezTo>
                  <a:cubicBezTo>
                    <a:pt x="5275" y="26323"/>
                    <a:pt x="5301" y="26330"/>
                    <a:pt x="5327" y="26330"/>
                  </a:cubicBezTo>
                  <a:lnTo>
                    <a:pt x="5379" y="26330"/>
                  </a:lnTo>
                  <a:lnTo>
                    <a:pt x="5405" y="26323"/>
                  </a:lnTo>
                  <a:lnTo>
                    <a:pt x="5451" y="26304"/>
                  </a:lnTo>
                  <a:cubicBezTo>
                    <a:pt x="5464" y="26297"/>
                    <a:pt x="5471" y="26284"/>
                    <a:pt x="5458" y="26271"/>
                  </a:cubicBezTo>
                  <a:lnTo>
                    <a:pt x="5445" y="26258"/>
                  </a:lnTo>
                  <a:cubicBezTo>
                    <a:pt x="5410" y="26243"/>
                    <a:pt x="5376" y="26236"/>
                    <a:pt x="5339" y="26236"/>
                  </a:cubicBezTo>
                  <a:close/>
                  <a:moveTo>
                    <a:pt x="13289" y="26158"/>
                  </a:moveTo>
                  <a:cubicBezTo>
                    <a:pt x="13288" y="26158"/>
                    <a:pt x="13288" y="26159"/>
                    <a:pt x="13288" y="26161"/>
                  </a:cubicBezTo>
                  <a:cubicBezTo>
                    <a:pt x="13275" y="26161"/>
                    <a:pt x="13268" y="26174"/>
                    <a:pt x="13268" y="26193"/>
                  </a:cubicBezTo>
                  <a:lnTo>
                    <a:pt x="13268" y="26258"/>
                  </a:lnTo>
                  <a:cubicBezTo>
                    <a:pt x="13275" y="26278"/>
                    <a:pt x="13281" y="26291"/>
                    <a:pt x="13288" y="26304"/>
                  </a:cubicBezTo>
                  <a:lnTo>
                    <a:pt x="13301" y="26323"/>
                  </a:lnTo>
                  <a:lnTo>
                    <a:pt x="13301" y="26356"/>
                  </a:lnTo>
                  <a:cubicBezTo>
                    <a:pt x="13307" y="26369"/>
                    <a:pt x="13314" y="26375"/>
                    <a:pt x="13320" y="26382"/>
                  </a:cubicBezTo>
                  <a:cubicBezTo>
                    <a:pt x="13330" y="26386"/>
                    <a:pt x="13336" y="26391"/>
                    <a:pt x="13343" y="26391"/>
                  </a:cubicBezTo>
                  <a:cubicBezTo>
                    <a:pt x="13346" y="26391"/>
                    <a:pt x="13349" y="26390"/>
                    <a:pt x="13353" y="26388"/>
                  </a:cubicBezTo>
                  <a:cubicBezTo>
                    <a:pt x="13359" y="26382"/>
                    <a:pt x="13359" y="26375"/>
                    <a:pt x="13359" y="26369"/>
                  </a:cubicBezTo>
                  <a:cubicBezTo>
                    <a:pt x="13353" y="26356"/>
                    <a:pt x="13353" y="26349"/>
                    <a:pt x="13353" y="26343"/>
                  </a:cubicBezTo>
                  <a:lnTo>
                    <a:pt x="13353" y="26304"/>
                  </a:lnTo>
                  <a:cubicBezTo>
                    <a:pt x="13353" y="26297"/>
                    <a:pt x="13346" y="26284"/>
                    <a:pt x="13333" y="26265"/>
                  </a:cubicBezTo>
                  <a:cubicBezTo>
                    <a:pt x="13320" y="26245"/>
                    <a:pt x="13314" y="26232"/>
                    <a:pt x="13314" y="26219"/>
                  </a:cubicBezTo>
                  <a:lnTo>
                    <a:pt x="13307" y="26180"/>
                  </a:lnTo>
                  <a:cubicBezTo>
                    <a:pt x="13307" y="26174"/>
                    <a:pt x="13307" y="26174"/>
                    <a:pt x="13301" y="26167"/>
                  </a:cubicBezTo>
                  <a:cubicBezTo>
                    <a:pt x="13296" y="26162"/>
                    <a:pt x="13292" y="26158"/>
                    <a:pt x="13289" y="26158"/>
                  </a:cubicBezTo>
                  <a:close/>
                  <a:moveTo>
                    <a:pt x="5523" y="26336"/>
                  </a:moveTo>
                  <a:lnTo>
                    <a:pt x="5510" y="26343"/>
                  </a:lnTo>
                  <a:lnTo>
                    <a:pt x="5490" y="26356"/>
                  </a:lnTo>
                  <a:lnTo>
                    <a:pt x="5490" y="26434"/>
                  </a:lnTo>
                  <a:lnTo>
                    <a:pt x="5490" y="26453"/>
                  </a:lnTo>
                  <a:cubicBezTo>
                    <a:pt x="5497" y="26460"/>
                    <a:pt x="5503" y="26466"/>
                    <a:pt x="5510" y="26466"/>
                  </a:cubicBezTo>
                  <a:lnTo>
                    <a:pt x="5542" y="26466"/>
                  </a:lnTo>
                  <a:lnTo>
                    <a:pt x="5555" y="26453"/>
                  </a:lnTo>
                  <a:cubicBezTo>
                    <a:pt x="5555" y="26447"/>
                    <a:pt x="5562" y="26427"/>
                    <a:pt x="5562" y="26408"/>
                  </a:cubicBezTo>
                  <a:cubicBezTo>
                    <a:pt x="5562" y="26382"/>
                    <a:pt x="5555" y="26369"/>
                    <a:pt x="5549" y="26356"/>
                  </a:cubicBezTo>
                  <a:lnTo>
                    <a:pt x="5542" y="26343"/>
                  </a:lnTo>
                  <a:cubicBezTo>
                    <a:pt x="5536" y="26343"/>
                    <a:pt x="5529" y="26336"/>
                    <a:pt x="5523" y="26336"/>
                  </a:cubicBezTo>
                  <a:close/>
                  <a:moveTo>
                    <a:pt x="6615" y="26414"/>
                  </a:moveTo>
                  <a:lnTo>
                    <a:pt x="6615" y="26421"/>
                  </a:lnTo>
                  <a:lnTo>
                    <a:pt x="6602" y="26421"/>
                  </a:lnTo>
                  <a:cubicBezTo>
                    <a:pt x="6596" y="26427"/>
                    <a:pt x="6596" y="26427"/>
                    <a:pt x="6596" y="26434"/>
                  </a:cubicBezTo>
                  <a:cubicBezTo>
                    <a:pt x="6589" y="26440"/>
                    <a:pt x="6596" y="26453"/>
                    <a:pt x="6609" y="26460"/>
                  </a:cubicBezTo>
                  <a:lnTo>
                    <a:pt x="6635" y="26466"/>
                  </a:lnTo>
                  <a:lnTo>
                    <a:pt x="6635" y="26473"/>
                  </a:lnTo>
                  <a:lnTo>
                    <a:pt x="6680" y="26486"/>
                  </a:lnTo>
                  <a:lnTo>
                    <a:pt x="6693" y="26492"/>
                  </a:lnTo>
                  <a:lnTo>
                    <a:pt x="6771" y="26492"/>
                  </a:lnTo>
                  <a:cubicBezTo>
                    <a:pt x="6791" y="26486"/>
                    <a:pt x="6791" y="26479"/>
                    <a:pt x="6791" y="26473"/>
                  </a:cubicBezTo>
                  <a:cubicBezTo>
                    <a:pt x="6784" y="26466"/>
                    <a:pt x="6758" y="26453"/>
                    <a:pt x="6713" y="26447"/>
                  </a:cubicBezTo>
                  <a:lnTo>
                    <a:pt x="6667" y="26421"/>
                  </a:lnTo>
                  <a:cubicBezTo>
                    <a:pt x="6648" y="26414"/>
                    <a:pt x="6635" y="26414"/>
                    <a:pt x="6615" y="26414"/>
                  </a:cubicBezTo>
                  <a:close/>
                  <a:moveTo>
                    <a:pt x="11395" y="26414"/>
                  </a:moveTo>
                  <a:cubicBezTo>
                    <a:pt x="11369" y="26414"/>
                    <a:pt x="11337" y="26427"/>
                    <a:pt x="11298" y="26440"/>
                  </a:cubicBezTo>
                  <a:cubicBezTo>
                    <a:pt x="11252" y="26460"/>
                    <a:pt x="11220" y="26473"/>
                    <a:pt x="11200" y="26473"/>
                  </a:cubicBezTo>
                  <a:cubicBezTo>
                    <a:pt x="11187" y="26473"/>
                    <a:pt x="11181" y="26479"/>
                    <a:pt x="11174" y="26479"/>
                  </a:cubicBezTo>
                  <a:cubicBezTo>
                    <a:pt x="11161" y="26492"/>
                    <a:pt x="11161" y="26512"/>
                    <a:pt x="11168" y="26538"/>
                  </a:cubicBezTo>
                  <a:cubicBezTo>
                    <a:pt x="11184" y="26544"/>
                    <a:pt x="11202" y="26547"/>
                    <a:pt x="11222" y="26547"/>
                  </a:cubicBezTo>
                  <a:cubicBezTo>
                    <a:pt x="11243" y="26547"/>
                    <a:pt x="11265" y="26544"/>
                    <a:pt x="11291" y="26538"/>
                  </a:cubicBezTo>
                  <a:lnTo>
                    <a:pt x="11343" y="26518"/>
                  </a:lnTo>
                  <a:lnTo>
                    <a:pt x="11369" y="26486"/>
                  </a:lnTo>
                  <a:cubicBezTo>
                    <a:pt x="11402" y="26466"/>
                    <a:pt x="11421" y="26447"/>
                    <a:pt x="11428" y="26427"/>
                  </a:cubicBezTo>
                  <a:cubicBezTo>
                    <a:pt x="11421" y="26421"/>
                    <a:pt x="11415" y="26414"/>
                    <a:pt x="11395" y="26414"/>
                  </a:cubicBezTo>
                  <a:close/>
                  <a:moveTo>
                    <a:pt x="12611" y="26340"/>
                  </a:moveTo>
                  <a:cubicBezTo>
                    <a:pt x="12609" y="26340"/>
                    <a:pt x="12607" y="26341"/>
                    <a:pt x="12605" y="26343"/>
                  </a:cubicBezTo>
                  <a:cubicBezTo>
                    <a:pt x="12605" y="26343"/>
                    <a:pt x="12599" y="26349"/>
                    <a:pt x="12592" y="26356"/>
                  </a:cubicBezTo>
                  <a:cubicBezTo>
                    <a:pt x="12586" y="26369"/>
                    <a:pt x="12579" y="26388"/>
                    <a:pt x="12572" y="26414"/>
                  </a:cubicBezTo>
                  <a:cubicBezTo>
                    <a:pt x="12566" y="26447"/>
                    <a:pt x="12566" y="26479"/>
                    <a:pt x="12572" y="26499"/>
                  </a:cubicBezTo>
                  <a:lnTo>
                    <a:pt x="12592" y="26557"/>
                  </a:lnTo>
                  <a:lnTo>
                    <a:pt x="12612" y="26590"/>
                  </a:lnTo>
                  <a:cubicBezTo>
                    <a:pt x="12625" y="26603"/>
                    <a:pt x="12638" y="26609"/>
                    <a:pt x="12651" y="26609"/>
                  </a:cubicBezTo>
                  <a:cubicBezTo>
                    <a:pt x="12670" y="26609"/>
                    <a:pt x="12677" y="26609"/>
                    <a:pt x="12690" y="26596"/>
                  </a:cubicBezTo>
                  <a:cubicBezTo>
                    <a:pt x="12696" y="26590"/>
                    <a:pt x="12696" y="26577"/>
                    <a:pt x="12690" y="26564"/>
                  </a:cubicBezTo>
                  <a:cubicBezTo>
                    <a:pt x="12670" y="26518"/>
                    <a:pt x="12651" y="26479"/>
                    <a:pt x="12651" y="26453"/>
                  </a:cubicBezTo>
                  <a:lnTo>
                    <a:pt x="12644" y="26408"/>
                  </a:lnTo>
                  <a:lnTo>
                    <a:pt x="12631" y="26375"/>
                  </a:lnTo>
                  <a:lnTo>
                    <a:pt x="12625" y="26349"/>
                  </a:lnTo>
                  <a:cubicBezTo>
                    <a:pt x="12620" y="26345"/>
                    <a:pt x="12615" y="26340"/>
                    <a:pt x="12611" y="26340"/>
                  </a:cubicBezTo>
                  <a:close/>
                  <a:moveTo>
                    <a:pt x="6992" y="26564"/>
                  </a:moveTo>
                  <a:lnTo>
                    <a:pt x="6986" y="26570"/>
                  </a:lnTo>
                  <a:lnTo>
                    <a:pt x="6979" y="26583"/>
                  </a:lnTo>
                  <a:cubicBezTo>
                    <a:pt x="6979" y="26590"/>
                    <a:pt x="6979" y="26603"/>
                    <a:pt x="6979" y="26609"/>
                  </a:cubicBezTo>
                  <a:cubicBezTo>
                    <a:pt x="6986" y="26622"/>
                    <a:pt x="6992" y="26635"/>
                    <a:pt x="6999" y="26635"/>
                  </a:cubicBezTo>
                  <a:lnTo>
                    <a:pt x="7025" y="26648"/>
                  </a:lnTo>
                  <a:lnTo>
                    <a:pt x="7031" y="26655"/>
                  </a:lnTo>
                  <a:cubicBezTo>
                    <a:pt x="7038" y="26661"/>
                    <a:pt x="7044" y="26668"/>
                    <a:pt x="7064" y="26674"/>
                  </a:cubicBezTo>
                  <a:lnTo>
                    <a:pt x="7070" y="26687"/>
                  </a:lnTo>
                  <a:cubicBezTo>
                    <a:pt x="7077" y="26694"/>
                    <a:pt x="7083" y="26694"/>
                    <a:pt x="7096" y="26694"/>
                  </a:cubicBezTo>
                  <a:cubicBezTo>
                    <a:pt x="7109" y="26687"/>
                    <a:pt x="7116" y="26681"/>
                    <a:pt x="7116" y="26668"/>
                  </a:cubicBezTo>
                  <a:cubicBezTo>
                    <a:pt x="7116" y="26661"/>
                    <a:pt x="7109" y="26655"/>
                    <a:pt x="7103" y="26648"/>
                  </a:cubicBezTo>
                  <a:cubicBezTo>
                    <a:pt x="7070" y="26629"/>
                    <a:pt x="7051" y="26609"/>
                    <a:pt x="7031" y="26596"/>
                  </a:cubicBezTo>
                  <a:cubicBezTo>
                    <a:pt x="7018" y="26577"/>
                    <a:pt x="7005" y="26570"/>
                    <a:pt x="6992" y="26564"/>
                  </a:cubicBezTo>
                  <a:close/>
                  <a:moveTo>
                    <a:pt x="5511" y="26639"/>
                  </a:moveTo>
                  <a:cubicBezTo>
                    <a:pt x="5507" y="26639"/>
                    <a:pt x="5502" y="26640"/>
                    <a:pt x="5497" y="26642"/>
                  </a:cubicBezTo>
                  <a:lnTo>
                    <a:pt x="5477" y="26655"/>
                  </a:lnTo>
                  <a:lnTo>
                    <a:pt x="5471" y="26674"/>
                  </a:lnTo>
                  <a:lnTo>
                    <a:pt x="5471" y="26772"/>
                  </a:lnTo>
                  <a:lnTo>
                    <a:pt x="5477" y="26791"/>
                  </a:lnTo>
                  <a:cubicBezTo>
                    <a:pt x="5477" y="26798"/>
                    <a:pt x="5484" y="26811"/>
                    <a:pt x="5490" y="26817"/>
                  </a:cubicBezTo>
                  <a:lnTo>
                    <a:pt x="5523" y="26824"/>
                  </a:lnTo>
                  <a:cubicBezTo>
                    <a:pt x="5523" y="26817"/>
                    <a:pt x="5529" y="26811"/>
                    <a:pt x="5536" y="26798"/>
                  </a:cubicBezTo>
                  <a:cubicBezTo>
                    <a:pt x="5542" y="26791"/>
                    <a:pt x="5542" y="26759"/>
                    <a:pt x="5542" y="26713"/>
                  </a:cubicBezTo>
                  <a:cubicBezTo>
                    <a:pt x="5549" y="26687"/>
                    <a:pt x="5542" y="26668"/>
                    <a:pt x="5536" y="26655"/>
                  </a:cubicBezTo>
                  <a:cubicBezTo>
                    <a:pt x="5531" y="26645"/>
                    <a:pt x="5523" y="26639"/>
                    <a:pt x="5511" y="26639"/>
                  </a:cubicBezTo>
                  <a:close/>
                  <a:moveTo>
                    <a:pt x="13424" y="26629"/>
                  </a:moveTo>
                  <a:lnTo>
                    <a:pt x="13411" y="26648"/>
                  </a:lnTo>
                  <a:cubicBezTo>
                    <a:pt x="13398" y="26681"/>
                    <a:pt x="13392" y="26713"/>
                    <a:pt x="13405" y="26746"/>
                  </a:cubicBezTo>
                  <a:cubicBezTo>
                    <a:pt x="13405" y="26752"/>
                    <a:pt x="13405" y="26765"/>
                    <a:pt x="13411" y="26785"/>
                  </a:cubicBezTo>
                  <a:lnTo>
                    <a:pt x="13424" y="26817"/>
                  </a:lnTo>
                  <a:cubicBezTo>
                    <a:pt x="13444" y="26837"/>
                    <a:pt x="13457" y="26850"/>
                    <a:pt x="13463" y="26856"/>
                  </a:cubicBezTo>
                  <a:cubicBezTo>
                    <a:pt x="13471" y="26859"/>
                    <a:pt x="13477" y="26860"/>
                    <a:pt x="13483" y="26860"/>
                  </a:cubicBezTo>
                  <a:cubicBezTo>
                    <a:pt x="13493" y="26860"/>
                    <a:pt x="13501" y="26856"/>
                    <a:pt x="13509" y="26843"/>
                  </a:cubicBezTo>
                  <a:lnTo>
                    <a:pt x="13450" y="26642"/>
                  </a:lnTo>
                  <a:cubicBezTo>
                    <a:pt x="13444" y="26629"/>
                    <a:pt x="13431" y="26629"/>
                    <a:pt x="13424" y="26629"/>
                  </a:cubicBezTo>
                  <a:close/>
                  <a:moveTo>
                    <a:pt x="7194" y="26798"/>
                  </a:moveTo>
                  <a:cubicBezTo>
                    <a:pt x="7187" y="26804"/>
                    <a:pt x="7181" y="26811"/>
                    <a:pt x="7181" y="26824"/>
                  </a:cubicBezTo>
                  <a:cubicBezTo>
                    <a:pt x="7174" y="26850"/>
                    <a:pt x="7168" y="26882"/>
                    <a:pt x="7168" y="26915"/>
                  </a:cubicBezTo>
                  <a:cubicBezTo>
                    <a:pt x="7168" y="26934"/>
                    <a:pt x="7168" y="26947"/>
                    <a:pt x="7174" y="26954"/>
                  </a:cubicBezTo>
                  <a:cubicBezTo>
                    <a:pt x="7174" y="26967"/>
                    <a:pt x="7181" y="26980"/>
                    <a:pt x="7194" y="26999"/>
                  </a:cubicBezTo>
                  <a:cubicBezTo>
                    <a:pt x="7200" y="27012"/>
                    <a:pt x="7200" y="27032"/>
                    <a:pt x="7200" y="27052"/>
                  </a:cubicBezTo>
                  <a:cubicBezTo>
                    <a:pt x="7207" y="27058"/>
                    <a:pt x="7220" y="27058"/>
                    <a:pt x="7246" y="27058"/>
                  </a:cubicBezTo>
                  <a:cubicBezTo>
                    <a:pt x="7253" y="27052"/>
                    <a:pt x="7259" y="27039"/>
                    <a:pt x="7259" y="27026"/>
                  </a:cubicBezTo>
                  <a:cubicBezTo>
                    <a:pt x="7266" y="27012"/>
                    <a:pt x="7266" y="26999"/>
                    <a:pt x="7266" y="26986"/>
                  </a:cubicBezTo>
                  <a:cubicBezTo>
                    <a:pt x="7266" y="26980"/>
                    <a:pt x="7272" y="26967"/>
                    <a:pt x="7266" y="26960"/>
                  </a:cubicBezTo>
                  <a:lnTo>
                    <a:pt x="7253" y="26941"/>
                  </a:lnTo>
                  <a:cubicBezTo>
                    <a:pt x="7246" y="26928"/>
                    <a:pt x="7246" y="26908"/>
                    <a:pt x="7246" y="26882"/>
                  </a:cubicBezTo>
                  <a:cubicBezTo>
                    <a:pt x="7246" y="26856"/>
                    <a:pt x="7240" y="26837"/>
                    <a:pt x="7240" y="26824"/>
                  </a:cubicBezTo>
                  <a:lnTo>
                    <a:pt x="7220" y="26804"/>
                  </a:lnTo>
                  <a:cubicBezTo>
                    <a:pt x="7207" y="26798"/>
                    <a:pt x="7200" y="26798"/>
                    <a:pt x="7194" y="26798"/>
                  </a:cubicBezTo>
                  <a:close/>
                  <a:moveTo>
                    <a:pt x="12732" y="26841"/>
                  </a:moveTo>
                  <a:cubicBezTo>
                    <a:pt x="12729" y="26841"/>
                    <a:pt x="12726" y="26842"/>
                    <a:pt x="12722" y="26843"/>
                  </a:cubicBezTo>
                  <a:cubicBezTo>
                    <a:pt x="12722" y="26856"/>
                    <a:pt x="12709" y="26869"/>
                    <a:pt x="12690" y="26882"/>
                  </a:cubicBezTo>
                  <a:cubicBezTo>
                    <a:pt x="12690" y="26889"/>
                    <a:pt x="12690" y="26908"/>
                    <a:pt x="12690" y="26941"/>
                  </a:cubicBezTo>
                  <a:lnTo>
                    <a:pt x="12690" y="26993"/>
                  </a:lnTo>
                  <a:lnTo>
                    <a:pt x="12696" y="27019"/>
                  </a:lnTo>
                  <a:lnTo>
                    <a:pt x="12722" y="27084"/>
                  </a:lnTo>
                  <a:cubicBezTo>
                    <a:pt x="12727" y="27087"/>
                    <a:pt x="12732" y="27088"/>
                    <a:pt x="12736" y="27088"/>
                  </a:cubicBezTo>
                  <a:cubicBezTo>
                    <a:pt x="12742" y="27088"/>
                    <a:pt x="12747" y="27085"/>
                    <a:pt x="12755" y="27078"/>
                  </a:cubicBezTo>
                  <a:cubicBezTo>
                    <a:pt x="12761" y="27065"/>
                    <a:pt x="12768" y="27058"/>
                    <a:pt x="12768" y="27045"/>
                  </a:cubicBezTo>
                  <a:cubicBezTo>
                    <a:pt x="12774" y="27019"/>
                    <a:pt x="12774" y="26999"/>
                    <a:pt x="12768" y="26986"/>
                  </a:cubicBezTo>
                  <a:lnTo>
                    <a:pt x="12755" y="26967"/>
                  </a:lnTo>
                  <a:cubicBezTo>
                    <a:pt x="12748" y="26960"/>
                    <a:pt x="12748" y="26947"/>
                    <a:pt x="12748" y="26934"/>
                  </a:cubicBezTo>
                  <a:cubicBezTo>
                    <a:pt x="12748" y="26908"/>
                    <a:pt x="12748" y="26895"/>
                    <a:pt x="12755" y="26889"/>
                  </a:cubicBezTo>
                  <a:cubicBezTo>
                    <a:pt x="12755" y="26876"/>
                    <a:pt x="12755" y="26863"/>
                    <a:pt x="12755" y="26856"/>
                  </a:cubicBezTo>
                  <a:cubicBezTo>
                    <a:pt x="12750" y="26847"/>
                    <a:pt x="12742" y="26841"/>
                    <a:pt x="12732" y="26841"/>
                  </a:cubicBezTo>
                  <a:close/>
                  <a:moveTo>
                    <a:pt x="13555" y="27058"/>
                  </a:moveTo>
                  <a:cubicBezTo>
                    <a:pt x="13548" y="27065"/>
                    <a:pt x="13542" y="27071"/>
                    <a:pt x="13535" y="27084"/>
                  </a:cubicBezTo>
                  <a:lnTo>
                    <a:pt x="13535" y="27110"/>
                  </a:lnTo>
                  <a:cubicBezTo>
                    <a:pt x="13535" y="27123"/>
                    <a:pt x="13548" y="27143"/>
                    <a:pt x="13568" y="27169"/>
                  </a:cubicBezTo>
                  <a:lnTo>
                    <a:pt x="13581" y="27201"/>
                  </a:lnTo>
                  <a:cubicBezTo>
                    <a:pt x="13587" y="27208"/>
                    <a:pt x="13600" y="27214"/>
                    <a:pt x="13620" y="27214"/>
                  </a:cubicBezTo>
                  <a:cubicBezTo>
                    <a:pt x="13620" y="27208"/>
                    <a:pt x="13620" y="27201"/>
                    <a:pt x="13626" y="27195"/>
                  </a:cubicBezTo>
                  <a:cubicBezTo>
                    <a:pt x="13626" y="27175"/>
                    <a:pt x="13620" y="27162"/>
                    <a:pt x="13620" y="27149"/>
                  </a:cubicBezTo>
                  <a:cubicBezTo>
                    <a:pt x="13620" y="27143"/>
                    <a:pt x="13613" y="27136"/>
                    <a:pt x="13607" y="27130"/>
                  </a:cubicBezTo>
                  <a:lnTo>
                    <a:pt x="13600" y="27110"/>
                  </a:lnTo>
                  <a:lnTo>
                    <a:pt x="13581" y="27084"/>
                  </a:lnTo>
                  <a:lnTo>
                    <a:pt x="13574" y="27065"/>
                  </a:lnTo>
                  <a:cubicBezTo>
                    <a:pt x="13574" y="27058"/>
                    <a:pt x="13561" y="27058"/>
                    <a:pt x="13555" y="27058"/>
                  </a:cubicBezTo>
                  <a:close/>
                  <a:moveTo>
                    <a:pt x="5490" y="27045"/>
                  </a:moveTo>
                  <a:lnTo>
                    <a:pt x="5477" y="27052"/>
                  </a:lnTo>
                  <a:cubicBezTo>
                    <a:pt x="5471" y="27052"/>
                    <a:pt x="5464" y="27058"/>
                    <a:pt x="5458" y="27078"/>
                  </a:cubicBezTo>
                  <a:cubicBezTo>
                    <a:pt x="5451" y="27104"/>
                    <a:pt x="5451" y="27143"/>
                    <a:pt x="5451" y="27195"/>
                  </a:cubicBezTo>
                  <a:lnTo>
                    <a:pt x="5458" y="27227"/>
                  </a:lnTo>
                  <a:cubicBezTo>
                    <a:pt x="5458" y="27227"/>
                    <a:pt x="5464" y="27234"/>
                    <a:pt x="5471" y="27247"/>
                  </a:cubicBezTo>
                  <a:cubicBezTo>
                    <a:pt x="5484" y="27260"/>
                    <a:pt x="5490" y="27266"/>
                    <a:pt x="5490" y="27273"/>
                  </a:cubicBezTo>
                  <a:lnTo>
                    <a:pt x="5523" y="27279"/>
                  </a:lnTo>
                  <a:cubicBezTo>
                    <a:pt x="5536" y="27253"/>
                    <a:pt x="5536" y="27240"/>
                    <a:pt x="5536" y="27227"/>
                  </a:cubicBezTo>
                  <a:lnTo>
                    <a:pt x="5529" y="27188"/>
                  </a:lnTo>
                  <a:lnTo>
                    <a:pt x="5529" y="27110"/>
                  </a:lnTo>
                  <a:cubicBezTo>
                    <a:pt x="5529" y="27071"/>
                    <a:pt x="5516" y="27052"/>
                    <a:pt x="5490" y="27045"/>
                  </a:cubicBezTo>
                  <a:close/>
                  <a:moveTo>
                    <a:pt x="14361" y="27240"/>
                  </a:moveTo>
                  <a:lnTo>
                    <a:pt x="14354" y="27247"/>
                  </a:lnTo>
                  <a:cubicBezTo>
                    <a:pt x="14348" y="27247"/>
                    <a:pt x="14322" y="27253"/>
                    <a:pt x="14283" y="27266"/>
                  </a:cubicBezTo>
                  <a:lnTo>
                    <a:pt x="14263" y="27279"/>
                  </a:lnTo>
                  <a:cubicBezTo>
                    <a:pt x="14250" y="27286"/>
                    <a:pt x="14250" y="27305"/>
                    <a:pt x="14257" y="27331"/>
                  </a:cubicBezTo>
                  <a:lnTo>
                    <a:pt x="14257" y="27344"/>
                  </a:lnTo>
                  <a:lnTo>
                    <a:pt x="14263" y="27351"/>
                  </a:lnTo>
                  <a:cubicBezTo>
                    <a:pt x="14276" y="27351"/>
                    <a:pt x="14289" y="27351"/>
                    <a:pt x="14322" y="27344"/>
                  </a:cubicBezTo>
                  <a:cubicBezTo>
                    <a:pt x="14341" y="27344"/>
                    <a:pt x="14354" y="27338"/>
                    <a:pt x="14361" y="27331"/>
                  </a:cubicBezTo>
                  <a:cubicBezTo>
                    <a:pt x="14381" y="27318"/>
                    <a:pt x="14387" y="27299"/>
                    <a:pt x="14394" y="27273"/>
                  </a:cubicBezTo>
                  <a:lnTo>
                    <a:pt x="14387" y="27247"/>
                  </a:lnTo>
                  <a:cubicBezTo>
                    <a:pt x="14381" y="27247"/>
                    <a:pt x="14374" y="27240"/>
                    <a:pt x="14361" y="27240"/>
                  </a:cubicBezTo>
                  <a:close/>
                  <a:moveTo>
                    <a:pt x="13971" y="27344"/>
                  </a:moveTo>
                  <a:cubicBezTo>
                    <a:pt x="13971" y="27351"/>
                    <a:pt x="13958" y="27351"/>
                    <a:pt x="13932" y="27357"/>
                  </a:cubicBezTo>
                  <a:lnTo>
                    <a:pt x="13737" y="27383"/>
                  </a:lnTo>
                  <a:cubicBezTo>
                    <a:pt x="13717" y="27383"/>
                    <a:pt x="13704" y="27390"/>
                    <a:pt x="13691" y="27396"/>
                  </a:cubicBezTo>
                  <a:cubicBezTo>
                    <a:pt x="13678" y="27403"/>
                    <a:pt x="13678" y="27416"/>
                    <a:pt x="13685" y="27435"/>
                  </a:cubicBezTo>
                  <a:cubicBezTo>
                    <a:pt x="13737" y="27442"/>
                    <a:pt x="13782" y="27448"/>
                    <a:pt x="13828" y="27448"/>
                  </a:cubicBezTo>
                  <a:cubicBezTo>
                    <a:pt x="13867" y="27448"/>
                    <a:pt x="13912" y="27442"/>
                    <a:pt x="13958" y="27422"/>
                  </a:cubicBezTo>
                  <a:cubicBezTo>
                    <a:pt x="13990" y="27409"/>
                    <a:pt x="14010" y="27396"/>
                    <a:pt x="14023" y="27383"/>
                  </a:cubicBezTo>
                  <a:lnTo>
                    <a:pt x="14023" y="27370"/>
                  </a:lnTo>
                  <a:lnTo>
                    <a:pt x="13971" y="27344"/>
                  </a:lnTo>
                  <a:close/>
                  <a:moveTo>
                    <a:pt x="7231" y="27320"/>
                  </a:moveTo>
                  <a:cubicBezTo>
                    <a:pt x="7227" y="27320"/>
                    <a:pt x="7223" y="27321"/>
                    <a:pt x="7220" y="27325"/>
                  </a:cubicBezTo>
                  <a:lnTo>
                    <a:pt x="7194" y="27344"/>
                  </a:lnTo>
                  <a:cubicBezTo>
                    <a:pt x="7181" y="27357"/>
                    <a:pt x="7181" y="27370"/>
                    <a:pt x="7181" y="27383"/>
                  </a:cubicBezTo>
                  <a:lnTo>
                    <a:pt x="7181" y="27429"/>
                  </a:lnTo>
                  <a:cubicBezTo>
                    <a:pt x="7174" y="27435"/>
                    <a:pt x="7174" y="27448"/>
                    <a:pt x="7181" y="27455"/>
                  </a:cubicBezTo>
                  <a:lnTo>
                    <a:pt x="7194" y="27474"/>
                  </a:lnTo>
                  <a:cubicBezTo>
                    <a:pt x="7200" y="27481"/>
                    <a:pt x="7200" y="27494"/>
                    <a:pt x="7200" y="27507"/>
                  </a:cubicBezTo>
                  <a:cubicBezTo>
                    <a:pt x="7200" y="27520"/>
                    <a:pt x="7207" y="27526"/>
                    <a:pt x="7207" y="27533"/>
                  </a:cubicBezTo>
                  <a:cubicBezTo>
                    <a:pt x="7215" y="27540"/>
                    <a:pt x="7222" y="27544"/>
                    <a:pt x="7230" y="27544"/>
                  </a:cubicBezTo>
                  <a:cubicBezTo>
                    <a:pt x="7235" y="27544"/>
                    <a:pt x="7241" y="27542"/>
                    <a:pt x="7246" y="27539"/>
                  </a:cubicBezTo>
                  <a:cubicBezTo>
                    <a:pt x="7253" y="27533"/>
                    <a:pt x="7259" y="27520"/>
                    <a:pt x="7259" y="27500"/>
                  </a:cubicBezTo>
                  <a:cubicBezTo>
                    <a:pt x="7259" y="27481"/>
                    <a:pt x="7259" y="27461"/>
                    <a:pt x="7253" y="27442"/>
                  </a:cubicBezTo>
                  <a:lnTo>
                    <a:pt x="7246" y="27422"/>
                  </a:lnTo>
                  <a:cubicBezTo>
                    <a:pt x="7240" y="27409"/>
                    <a:pt x="7233" y="27396"/>
                    <a:pt x="7240" y="27377"/>
                  </a:cubicBezTo>
                  <a:lnTo>
                    <a:pt x="7246" y="27357"/>
                  </a:lnTo>
                  <a:cubicBezTo>
                    <a:pt x="7246" y="27344"/>
                    <a:pt x="7246" y="27338"/>
                    <a:pt x="7246" y="27325"/>
                  </a:cubicBezTo>
                  <a:cubicBezTo>
                    <a:pt x="7240" y="27321"/>
                    <a:pt x="7235" y="27320"/>
                    <a:pt x="7231" y="27320"/>
                  </a:cubicBezTo>
                  <a:close/>
                  <a:moveTo>
                    <a:pt x="12783" y="27359"/>
                  </a:moveTo>
                  <a:cubicBezTo>
                    <a:pt x="12779" y="27359"/>
                    <a:pt x="12777" y="27361"/>
                    <a:pt x="12774" y="27364"/>
                  </a:cubicBezTo>
                  <a:cubicBezTo>
                    <a:pt x="12768" y="27364"/>
                    <a:pt x="12761" y="27377"/>
                    <a:pt x="12761" y="27383"/>
                  </a:cubicBezTo>
                  <a:cubicBezTo>
                    <a:pt x="12761" y="27390"/>
                    <a:pt x="12755" y="27396"/>
                    <a:pt x="12742" y="27409"/>
                  </a:cubicBezTo>
                  <a:cubicBezTo>
                    <a:pt x="12735" y="27416"/>
                    <a:pt x="12735" y="27429"/>
                    <a:pt x="12729" y="27455"/>
                  </a:cubicBezTo>
                  <a:lnTo>
                    <a:pt x="12729" y="27533"/>
                  </a:lnTo>
                  <a:cubicBezTo>
                    <a:pt x="12729" y="27559"/>
                    <a:pt x="12735" y="27572"/>
                    <a:pt x="12748" y="27572"/>
                  </a:cubicBezTo>
                  <a:lnTo>
                    <a:pt x="12768" y="27578"/>
                  </a:lnTo>
                  <a:cubicBezTo>
                    <a:pt x="12781" y="27578"/>
                    <a:pt x="12794" y="27572"/>
                    <a:pt x="12800" y="27572"/>
                  </a:cubicBezTo>
                  <a:cubicBezTo>
                    <a:pt x="12807" y="27565"/>
                    <a:pt x="12807" y="27552"/>
                    <a:pt x="12807" y="27539"/>
                  </a:cubicBezTo>
                  <a:cubicBezTo>
                    <a:pt x="12820" y="27513"/>
                    <a:pt x="12820" y="27481"/>
                    <a:pt x="12807" y="27448"/>
                  </a:cubicBezTo>
                  <a:lnTo>
                    <a:pt x="12807" y="27429"/>
                  </a:lnTo>
                  <a:lnTo>
                    <a:pt x="12813" y="27416"/>
                  </a:lnTo>
                  <a:lnTo>
                    <a:pt x="12807" y="27396"/>
                  </a:lnTo>
                  <a:lnTo>
                    <a:pt x="12800" y="27370"/>
                  </a:lnTo>
                  <a:cubicBezTo>
                    <a:pt x="12793" y="27363"/>
                    <a:pt x="12787" y="27359"/>
                    <a:pt x="12783" y="27359"/>
                  </a:cubicBezTo>
                  <a:close/>
                  <a:moveTo>
                    <a:pt x="5512" y="27515"/>
                  </a:moveTo>
                  <a:cubicBezTo>
                    <a:pt x="5508" y="27515"/>
                    <a:pt x="5503" y="27517"/>
                    <a:pt x="5497" y="27520"/>
                  </a:cubicBezTo>
                  <a:cubicBezTo>
                    <a:pt x="5490" y="27520"/>
                    <a:pt x="5490" y="27533"/>
                    <a:pt x="5484" y="27546"/>
                  </a:cubicBezTo>
                  <a:lnTo>
                    <a:pt x="5464" y="27565"/>
                  </a:lnTo>
                  <a:lnTo>
                    <a:pt x="5458" y="27598"/>
                  </a:lnTo>
                  <a:cubicBezTo>
                    <a:pt x="5458" y="27630"/>
                    <a:pt x="5464" y="27669"/>
                    <a:pt x="5471" y="27715"/>
                  </a:cubicBezTo>
                  <a:lnTo>
                    <a:pt x="5523" y="27715"/>
                  </a:lnTo>
                  <a:lnTo>
                    <a:pt x="5529" y="27695"/>
                  </a:lnTo>
                  <a:cubicBezTo>
                    <a:pt x="5523" y="27689"/>
                    <a:pt x="5516" y="27676"/>
                    <a:pt x="5516" y="27663"/>
                  </a:cubicBezTo>
                  <a:lnTo>
                    <a:pt x="5523" y="27598"/>
                  </a:lnTo>
                  <a:lnTo>
                    <a:pt x="5536" y="27578"/>
                  </a:lnTo>
                  <a:cubicBezTo>
                    <a:pt x="5542" y="27572"/>
                    <a:pt x="5542" y="27559"/>
                    <a:pt x="5536" y="27546"/>
                  </a:cubicBezTo>
                  <a:lnTo>
                    <a:pt x="5523" y="27520"/>
                  </a:lnTo>
                  <a:cubicBezTo>
                    <a:pt x="5519" y="27517"/>
                    <a:pt x="5516" y="27515"/>
                    <a:pt x="5512" y="27515"/>
                  </a:cubicBezTo>
                  <a:close/>
                  <a:moveTo>
                    <a:pt x="12703" y="27721"/>
                  </a:moveTo>
                  <a:cubicBezTo>
                    <a:pt x="12690" y="27734"/>
                    <a:pt x="12657" y="27741"/>
                    <a:pt x="12618" y="27741"/>
                  </a:cubicBezTo>
                  <a:lnTo>
                    <a:pt x="12579" y="27760"/>
                  </a:lnTo>
                  <a:lnTo>
                    <a:pt x="12533" y="27773"/>
                  </a:lnTo>
                  <a:lnTo>
                    <a:pt x="12494" y="27793"/>
                  </a:lnTo>
                  <a:lnTo>
                    <a:pt x="12436" y="27819"/>
                  </a:lnTo>
                  <a:cubicBezTo>
                    <a:pt x="12410" y="27838"/>
                    <a:pt x="12403" y="27858"/>
                    <a:pt x="12416" y="27877"/>
                  </a:cubicBezTo>
                  <a:cubicBezTo>
                    <a:pt x="12420" y="27879"/>
                    <a:pt x="12425" y="27880"/>
                    <a:pt x="12430" y="27880"/>
                  </a:cubicBezTo>
                  <a:cubicBezTo>
                    <a:pt x="12441" y="27880"/>
                    <a:pt x="12457" y="27876"/>
                    <a:pt x="12475" y="27871"/>
                  </a:cubicBezTo>
                  <a:cubicBezTo>
                    <a:pt x="12481" y="27871"/>
                    <a:pt x="12481" y="27871"/>
                    <a:pt x="12481" y="27864"/>
                  </a:cubicBezTo>
                  <a:cubicBezTo>
                    <a:pt x="12488" y="27858"/>
                    <a:pt x="12488" y="27858"/>
                    <a:pt x="12488" y="27851"/>
                  </a:cubicBezTo>
                  <a:cubicBezTo>
                    <a:pt x="12493" y="27854"/>
                    <a:pt x="12498" y="27856"/>
                    <a:pt x="12502" y="27856"/>
                  </a:cubicBezTo>
                  <a:cubicBezTo>
                    <a:pt x="12507" y="27856"/>
                    <a:pt x="12513" y="27853"/>
                    <a:pt x="12520" y="27845"/>
                  </a:cubicBezTo>
                  <a:lnTo>
                    <a:pt x="12540" y="27812"/>
                  </a:lnTo>
                  <a:cubicBezTo>
                    <a:pt x="12546" y="27806"/>
                    <a:pt x="12559" y="27799"/>
                    <a:pt x="12586" y="27793"/>
                  </a:cubicBezTo>
                  <a:lnTo>
                    <a:pt x="12670" y="27767"/>
                  </a:lnTo>
                  <a:cubicBezTo>
                    <a:pt x="12696" y="27760"/>
                    <a:pt x="12709" y="27747"/>
                    <a:pt x="12709" y="27734"/>
                  </a:cubicBezTo>
                  <a:lnTo>
                    <a:pt x="12703" y="27721"/>
                  </a:lnTo>
                  <a:close/>
                  <a:moveTo>
                    <a:pt x="12234" y="27936"/>
                  </a:moveTo>
                  <a:lnTo>
                    <a:pt x="12163" y="27942"/>
                  </a:lnTo>
                  <a:lnTo>
                    <a:pt x="12143" y="27956"/>
                  </a:lnTo>
                  <a:lnTo>
                    <a:pt x="12091" y="27995"/>
                  </a:lnTo>
                  <a:cubicBezTo>
                    <a:pt x="12085" y="28001"/>
                    <a:pt x="12078" y="28014"/>
                    <a:pt x="12078" y="28021"/>
                  </a:cubicBezTo>
                  <a:cubicBezTo>
                    <a:pt x="12072" y="28027"/>
                    <a:pt x="12072" y="28034"/>
                    <a:pt x="12078" y="28040"/>
                  </a:cubicBezTo>
                  <a:cubicBezTo>
                    <a:pt x="12085" y="28047"/>
                    <a:pt x="12098" y="28047"/>
                    <a:pt x="12111" y="28047"/>
                  </a:cubicBezTo>
                  <a:lnTo>
                    <a:pt x="12117" y="28047"/>
                  </a:lnTo>
                  <a:lnTo>
                    <a:pt x="12137" y="28040"/>
                  </a:lnTo>
                  <a:lnTo>
                    <a:pt x="12156" y="28027"/>
                  </a:lnTo>
                  <a:lnTo>
                    <a:pt x="12182" y="28014"/>
                  </a:lnTo>
                  <a:cubicBezTo>
                    <a:pt x="12182" y="28008"/>
                    <a:pt x="12195" y="28008"/>
                    <a:pt x="12221" y="27995"/>
                  </a:cubicBezTo>
                  <a:cubicBezTo>
                    <a:pt x="12228" y="27995"/>
                    <a:pt x="12241" y="27995"/>
                    <a:pt x="12247" y="27982"/>
                  </a:cubicBezTo>
                  <a:lnTo>
                    <a:pt x="12260" y="27956"/>
                  </a:lnTo>
                  <a:cubicBezTo>
                    <a:pt x="12267" y="27949"/>
                    <a:pt x="12260" y="27942"/>
                    <a:pt x="12254" y="27942"/>
                  </a:cubicBezTo>
                  <a:lnTo>
                    <a:pt x="12234" y="27936"/>
                  </a:lnTo>
                  <a:close/>
                  <a:moveTo>
                    <a:pt x="7235" y="27842"/>
                  </a:moveTo>
                  <a:cubicBezTo>
                    <a:pt x="7226" y="27842"/>
                    <a:pt x="7218" y="27847"/>
                    <a:pt x="7214" y="27851"/>
                  </a:cubicBezTo>
                  <a:lnTo>
                    <a:pt x="7200" y="27884"/>
                  </a:lnTo>
                  <a:cubicBezTo>
                    <a:pt x="7194" y="27916"/>
                    <a:pt x="7187" y="27949"/>
                    <a:pt x="7187" y="27969"/>
                  </a:cubicBezTo>
                  <a:lnTo>
                    <a:pt x="7187" y="28027"/>
                  </a:lnTo>
                  <a:cubicBezTo>
                    <a:pt x="7181" y="28047"/>
                    <a:pt x="7181" y="28066"/>
                    <a:pt x="7187" y="28073"/>
                  </a:cubicBezTo>
                  <a:cubicBezTo>
                    <a:pt x="7192" y="28077"/>
                    <a:pt x="7197" y="28082"/>
                    <a:pt x="7204" y="28082"/>
                  </a:cubicBezTo>
                  <a:cubicBezTo>
                    <a:pt x="7206" y="28082"/>
                    <a:pt x="7210" y="28081"/>
                    <a:pt x="7214" y="28079"/>
                  </a:cubicBezTo>
                  <a:cubicBezTo>
                    <a:pt x="7227" y="28079"/>
                    <a:pt x="7240" y="28079"/>
                    <a:pt x="7246" y="28073"/>
                  </a:cubicBezTo>
                  <a:lnTo>
                    <a:pt x="7246" y="28066"/>
                  </a:lnTo>
                  <a:cubicBezTo>
                    <a:pt x="7259" y="28060"/>
                    <a:pt x="7266" y="28047"/>
                    <a:pt x="7266" y="28021"/>
                  </a:cubicBezTo>
                  <a:cubicBezTo>
                    <a:pt x="7272" y="27995"/>
                    <a:pt x="7272" y="27969"/>
                    <a:pt x="7266" y="27942"/>
                  </a:cubicBezTo>
                  <a:lnTo>
                    <a:pt x="7259" y="27897"/>
                  </a:lnTo>
                  <a:cubicBezTo>
                    <a:pt x="7259" y="27884"/>
                    <a:pt x="7259" y="27864"/>
                    <a:pt x="7272" y="27851"/>
                  </a:cubicBezTo>
                  <a:cubicBezTo>
                    <a:pt x="7266" y="27845"/>
                    <a:pt x="7253" y="27845"/>
                    <a:pt x="7246" y="27845"/>
                  </a:cubicBezTo>
                  <a:cubicBezTo>
                    <a:pt x="7242" y="27843"/>
                    <a:pt x="7238" y="27842"/>
                    <a:pt x="7235" y="27842"/>
                  </a:cubicBezTo>
                  <a:close/>
                  <a:moveTo>
                    <a:pt x="5490" y="27936"/>
                  </a:moveTo>
                  <a:cubicBezTo>
                    <a:pt x="5477" y="27936"/>
                    <a:pt x="5471" y="27942"/>
                    <a:pt x="5464" y="27956"/>
                  </a:cubicBezTo>
                  <a:lnTo>
                    <a:pt x="5445" y="27982"/>
                  </a:lnTo>
                  <a:cubicBezTo>
                    <a:pt x="5438" y="27995"/>
                    <a:pt x="5432" y="28021"/>
                    <a:pt x="5432" y="28047"/>
                  </a:cubicBezTo>
                  <a:lnTo>
                    <a:pt x="5438" y="28066"/>
                  </a:lnTo>
                  <a:lnTo>
                    <a:pt x="5458" y="28086"/>
                  </a:lnTo>
                  <a:cubicBezTo>
                    <a:pt x="5471" y="28090"/>
                    <a:pt x="5482" y="28095"/>
                    <a:pt x="5491" y="28095"/>
                  </a:cubicBezTo>
                  <a:cubicBezTo>
                    <a:pt x="5495" y="28095"/>
                    <a:pt x="5499" y="28094"/>
                    <a:pt x="5503" y="28092"/>
                  </a:cubicBezTo>
                  <a:lnTo>
                    <a:pt x="5516" y="28073"/>
                  </a:lnTo>
                  <a:cubicBezTo>
                    <a:pt x="5497" y="28053"/>
                    <a:pt x="5497" y="28034"/>
                    <a:pt x="5510" y="28014"/>
                  </a:cubicBezTo>
                  <a:cubicBezTo>
                    <a:pt x="5516" y="27995"/>
                    <a:pt x="5523" y="27982"/>
                    <a:pt x="5523" y="27975"/>
                  </a:cubicBezTo>
                  <a:cubicBezTo>
                    <a:pt x="5516" y="27962"/>
                    <a:pt x="5516" y="27956"/>
                    <a:pt x="5510" y="27949"/>
                  </a:cubicBezTo>
                  <a:cubicBezTo>
                    <a:pt x="5503" y="27936"/>
                    <a:pt x="5497" y="27936"/>
                    <a:pt x="5490" y="27936"/>
                  </a:cubicBezTo>
                  <a:close/>
                  <a:moveTo>
                    <a:pt x="14472" y="27982"/>
                  </a:moveTo>
                  <a:lnTo>
                    <a:pt x="14426" y="28014"/>
                  </a:lnTo>
                  <a:lnTo>
                    <a:pt x="14407" y="28014"/>
                  </a:lnTo>
                  <a:cubicBezTo>
                    <a:pt x="14400" y="28014"/>
                    <a:pt x="14394" y="28027"/>
                    <a:pt x="14387" y="28040"/>
                  </a:cubicBezTo>
                  <a:cubicBezTo>
                    <a:pt x="14374" y="28053"/>
                    <a:pt x="14361" y="28066"/>
                    <a:pt x="14348" y="28073"/>
                  </a:cubicBezTo>
                  <a:cubicBezTo>
                    <a:pt x="14348" y="28079"/>
                    <a:pt x="14354" y="28092"/>
                    <a:pt x="14361" y="28099"/>
                  </a:cubicBezTo>
                  <a:lnTo>
                    <a:pt x="14400" y="28099"/>
                  </a:lnTo>
                  <a:cubicBezTo>
                    <a:pt x="14420" y="28099"/>
                    <a:pt x="14439" y="28086"/>
                    <a:pt x="14452" y="28073"/>
                  </a:cubicBezTo>
                  <a:lnTo>
                    <a:pt x="14485" y="28034"/>
                  </a:lnTo>
                  <a:lnTo>
                    <a:pt x="14504" y="28008"/>
                  </a:lnTo>
                  <a:cubicBezTo>
                    <a:pt x="14498" y="27995"/>
                    <a:pt x="14485" y="27982"/>
                    <a:pt x="14472" y="27982"/>
                  </a:cubicBezTo>
                  <a:close/>
                  <a:moveTo>
                    <a:pt x="11727" y="28099"/>
                  </a:moveTo>
                  <a:lnTo>
                    <a:pt x="11708" y="28105"/>
                  </a:lnTo>
                  <a:cubicBezTo>
                    <a:pt x="11701" y="28112"/>
                    <a:pt x="11695" y="28118"/>
                    <a:pt x="11695" y="28125"/>
                  </a:cubicBezTo>
                  <a:lnTo>
                    <a:pt x="11688" y="28144"/>
                  </a:lnTo>
                  <a:lnTo>
                    <a:pt x="11695" y="28157"/>
                  </a:lnTo>
                  <a:cubicBezTo>
                    <a:pt x="11695" y="28170"/>
                    <a:pt x="11708" y="28170"/>
                    <a:pt x="11727" y="28170"/>
                  </a:cubicBezTo>
                  <a:lnTo>
                    <a:pt x="11779" y="28170"/>
                  </a:lnTo>
                  <a:lnTo>
                    <a:pt x="11779" y="28164"/>
                  </a:lnTo>
                  <a:lnTo>
                    <a:pt x="11805" y="28157"/>
                  </a:lnTo>
                  <a:cubicBezTo>
                    <a:pt x="11812" y="28151"/>
                    <a:pt x="11805" y="28144"/>
                    <a:pt x="11805" y="28144"/>
                  </a:cubicBezTo>
                  <a:lnTo>
                    <a:pt x="11760" y="28118"/>
                  </a:lnTo>
                  <a:cubicBezTo>
                    <a:pt x="11747" y="28105"/>
                    <a:pt x="11734" y="28099"/>
                    <a:pt x="11727" y="28099"/>
                  </a:cubicBezTo>
                  <a:close/>
                  <a:moveTo>
                    <a:pt x="14088" y="28144"/>
                  </a:moveTo>
                  <a:cubicBezTo>
                    <a:pt x="14068" y="28144"/>
                    <a:pt x="14042" y="28157"/>
                    <a:pt x="14023" y="28177"/>
                  </a:cubicBezTo>
                  <a:cubicBezTo>
                    <a:pt x="14029" y="28196"/>
                    <a:pt x="14029" y="28203"/>
                    <a:pt x="14029" y="28203"/>
                  </a:cubicBezTo>
                  <a:lnTo>
                    <a:pt x="14049" y="28209"/>
                  </a:lnTo>
                  <a:lnTo>
                    <a:pt x="14094" y="28209"/>
                  </a:lnTo>
                  <a:cubicBezTo>
                    <a:pt x="14101" y="28203"/>
                    <a:pt x="14107" y="28196"/>
                    <a:pt x="14127" y="28196"/>
                  </a:cubicBezTo>
                  <a:cubicBezTo>
                    <a:pt x="14140" y="28183"/>
                    <a:pt x="14146" y="28170"/>
                    <a:pt x="14146" y="28164"/>
                  </a:cubicBezTo>
                  <a:cubicBezTo>
                    <a:pt x="14146" y="28157"/>
                    <a:pt x="14133" y="28151"/>
                    <a:pt x="14127" y="28151"/>
                  </a:cubicBezTo>
                  <a:lnTo>
                    <a:pt x="14094" y="28144"/>
                  </a:lnTo>
                  <a:close/>
                  <a:moveTo>
                    <a:pt x="13880" y="28164"/>
                  </a:moveTo>
                  <a:cubicBezTo>
                    <a:pt x="13880" y="28170"/>
                    <a:pt x="13880" y="28170"/>
                    <a:pt x="13880" y="28170"/>
                  </a:cubicBezTo>
                  <a:lnTo>
                    <a:pt x="13873" y="28170"/>
                  </a:lnTo>
                  <a:lnTo>
                    <a:pt x="13854" y="28177"/>
                  </a:lnTo>
                  <a:cubicBezTo>
                    <a:pt x="13841" y="28196"/>
                    <a:pt x="13828" y="28209"/>
                    <a:pt x="13828" y="28216"/>
                  </a:cubicBezTo>
                  <a:cubicBezTo>
                    <a:pt x="13828" y="28229"/>
                    <a:pt x="13834" y="28235"/>
                    <a:pt x="13847" y="28242"/>
                  </a:cubicBezTo>
                  <a:lnTo>
                    <a:pt x="13886" y="28255"/>
                  </a:lnTo>
                  <a:lnTo>
                    <a:pt x="13906" y="28255"/>
                  </a:lnTo>
                  <a:cubicBezTo>
                    <a:pt x="13912" y="28255"/>
                    <a:pt x="13919" y="28248"/>
                    <a:pt x="13925" y="28242"/>
                  </a:cubicBezTo>
                  <a:cubicBezTo>
                    <a:pt x="13932" y="28235"/>
                    <a:pt x="13938" y="28222"/>
                    <a:pt x="13938" y="28216"/>
                  </a:cubicBezTo>
                  <a:lnTo>
                    <a:pt x="13938" y="28196"/>
                  </a:lnTo>
                  <a:cubicBezTo>
                    <a:pt x="13938" y="28183"/>
                    <a:pt x="13932" y="28177"/>
                    <a:pt x="13919" y="28170"/>
                  </a:cubicBezTo>
                  <a:lnTo>
                    <a:pt x="13880" y="28164"/>
                  </a:lnTo>
                  <a:close/>
                  <a:moveTo>
                    <a:pt x="7135" y="28235"/>
                  </a:moveTo>
                  <a:cubicBezTo>
                    <a:pt x="7129" y="28235"/>
                    <a:pt x="7122" y="28235"/>
                    <a:pt x="7116" y="28242"/>
                  </a:cubicBezTo>
                  <a:cubicBezTo>
                    <a:pt x="7103" y="28248"/>
                    <a:pt x="7096" y="28248"/>
                    <a:pt x="7096" y="28261"/>
                  </a:cubicBezTo>
                  <a:lnTo>
                    <a:pt x="7090" y="28274"/>
                  </a:lnTo>
                  <a:cubicBezTo>
                    <a:pt x="7090" y="28281"/>
                    <a:pt x="7090" y="28294"/>
                    <a:pt x="7077" y="28307"/>
                  </a:cubicBezTo>
                  <a:cubicBezTo>
                    <a:pt x="7070" y="28313"/>
                    <a:pt x="7070" y="28320"/>
                    <a:pt x="7083" y="28333"/>
                  </a:cubicBezTo>
                  <a:cubicBezTo>
                    <a:pt x="7077" y="28333"/>
                    <a:pt x="7077" y="28339"/>
                    <a:pt x="7077" y="28346"/>
                  </a:cubicBezTo>
                  <a:cubicBezTo>
                    <a:pt x="7077" y="28359"/>
                    <a:pt x="7077" y="28365"/>
                    <a:pt x="7083" y="28365"/>
                  </a:cubicBezTo>
                  <a:lnTo>
                    <a:pt x="7109" y="28352"/>
                  </a:lnTo>
                  <a:lnTo>
                    <a:pt x="7116" y="28339"/>
                  </a:lnTo>
                  <a:lnTo>
                    <a:pt x="7135" y="28326"/>
                  </a:lnTo>
                  <a:cubicBezTo>
                    <a:pt x="7142" y="28320"/>
                    <a:pt x="7142" y="28307"/>
                    <a:pt x="7142" y="28281"/>
                  </a:cubicBezTo>
                  <a:cubicBezTo>
                    <a:pt x="7142" y="28268"/>
                    <a:pt x="7148" y="28255"/>
                    <a:pt x="7155" y="28248"/>
                  </a:cubicBezTo>
                  <a:cubicBezTo>
                    <a:pt x="7155" y="28242"/>
                    <a:pt x="7148" y="28235"/>
                    <a:pt x="7135" y="28235"/>
                  </a:cubicBezTo>
                  <a:close/>
                  <a:moveTo>
                    <a:pt x="5490" y="28294"/>
                  </a:moveTo>
                  <a:lnTo>
                    <a:pt x="5464" y="28300"/>
                  </a:lnTo>
                  <a:lnTo>
                    <a:pt x="5458" y="28326"/>
                  </a:lnTo>
                  <a:cubicBezTo>
                    <a:pt x="5458" y="28346"/>
                    <a:pt x="5458" y="28365"/>
                    <a:pt x="5458" y="28385"/>
                  </a:cubicBezTo>
                  <a:cubicBezTo>
                    <a:pt x="5458" y="28424"/>
                    <a:pt x="5464" y="28450"/>
                    <a:pt x="5471" y="28469"/>
                  </a:cubicBezTo>
                  <a:lnTo>
                    <a:pt x="5503" y="28469"/>
                  </a:lnTo>
                  <a:cubicBezTo>
                    <a:pt x="5516" y="28437"/>
                    <a:pt x="5523" y="28404"/>
                    <a:pt x="5523" y="28372"/>
                  </a:cubicBezTo>
                  <a:cubicBezTo>
                    <a:pt x="5523" y="28352"/>
                    <a:pt x="5523" y="28333"/>
                    <a:pt x="5516" y="28313"/>
                  </a:cubicBezTo>
                  <a:cubicBezTo>
                    <a:pt x="5503" y="28300"/>
                    <a:pt x="5497" y="28294"/>
                    <a:pt x="5490" y="28294"/>
                  </a:cubicBezTo>
                  <a:close/>
                  <a:moveTo>
                    <a:pt x="13034" y="28443"/>
                  </a:moveTo>
                  <a:lnTo>
                    <a:pt x="13034" y="28450"/>
                  </a:lnTo>
                  <a:cubicBezTo>
                    <a:pt x="13034" y="28447"/>
                    <a:pt x="13033" y="28446"/>
                    <a:pt x="13031" y="28446"/>
                  </a:cubicBezTo>
                  <a:cubicBezTo>
                    <a:pt x="13029" y="28446"/>
                    <a:pt x="13025" y="28449"/>
                    <a:pt x="13021" y="28456"/>
                  </a:cubicBezTo>
                  <a:lnTo>
                    <a:pt x="13015" y="28469"/>
                  </a:lnTo>
                  <a:lnTo>
                    <a:pt x="13021" y="28495"/>
                  </a:lnTo>
                  <a:cubicBezTo>
                    <a:pt x="13034" y="28508"/>
                    <a:pt x="13041" y="28515"/>
                    <a:pt x="13034" y="28521"/>
                  </a:cubicBezTo>
                  <a:lnTo>
                    <a:pt x="13073" y="28528"/>
                  </a:lnTo>
                  <a:cubicBezTo>
                    <a:pt x="13080" y="28521"/>
                    <a:pt x="13086" y="28508"/>
                    <a:pt x="13093" y="28502"/>
                  </a:cubicBezTo>
                  <a:cubicBezTo>
                    <a:pt x="13086" y="28502"/>
                    <a:pt x="13086" y="28495"/>
                    <a:pt x="13080" y="28482"/>
                  </a:cubicBezTo>
                  <a:cubicBezTo>
                    <a:pt x="13080" y="28463"/>
                    <a:pt x="13080" y="28456"/>
                    <a:pt x="13080" y="28456"/>
                  </a:cubicBezTo>
                  <a:cubicBezTo>
                    <a:pt x="13067" y="28443"/>
                    <a:pt x="13054" y="28443"/>
                    <a:pt x="13034" y="28443"/>
                  </a:cubicBezTo>
                  <a:close/>
                  <a:moveTo>
                    <a:pt x="12872" y="28443"/>
                  </a:moveTo>
                  <a:cubicBezTo>
                    <a:pt x="12859" y="28443"/>
                    <a:pt x="12839" y="28456"/>
                    <a:pt x="12826" y="28469"/>
                  </a:cubicBezTo>
                  <a:cubicBezTo>
                    <a:pt x="12813" y="28482"/>
                    <a:pt x="12807" y="28489"/>
                    <a:pt x="12800" y="28489"/>
                  </a:cubicBezTo>
                  <a:lnTo>
                    <a:pt x="12787" y="28495"/>
                  </a:lnTo>
                  <a:cubicBezTo>
                    <a:pt x="12781" y="28502"/>
                    <a:pt x="12774" y="28508"/>
                    <a:pt x="12774" y="28521"/>
                  </a:cubicBezTo>
                  <a:cubicBezTo>
                    <a:pt x="12774" y="28534"/>
                    <a:pt x="12774" y="28541"/>
                    <a:pt x="12781" y="28547"/>
                  </a:cubicBezTo>
                  <a:cubicBezTo>
                    <a:pt x="12787" y="28554"/>
                    <a:pt x="12807" y="28560"/>
                    <a:pt x="12826" y="28560"/>
                  </a:cubicBezTo>
                  <a:lnTo>
                    <a:pt x="12846" y="28554"/>
                  </a:lnTo>
                  <a:cubicBezTo>
                    <a:pt x="12846" y="28554"/>
                    <a:pt x="12852" y="28547"/>
                    <a:pt x="12865" y="28541"/>
                  </a:cubicBezTo>
                  <a:lnTo>
                    <a:pt x="12898" y="28495"/>
                  </a:lnTo>
                  <a:lnTo>
                    <a:pt x="12904" y="28476"/>
                  </a:lnTo>
                  <a:cubicBezTo>
                    <a:pt x="12911" y="28469"/>
                    <a:pt x="12911" y="28463"/>
                    <a:pt x="12904" y="28456"/>
                  </a:cubicBezTo>
                  <a:cubicBezTo>
                    <a:pt x="12891" y="28443"/>
                    <a:pt x="12885" y="28443"/>
                    <a:pt x="12878" y="28443"/>
                  </a:cubicBezTo>
                  <a:close/>
                  <a:moveTo>
                    <a:pt x="6921" y="28508"/>
                  </a:moveTo>
                  <a:cubicBezTo>
                    <a:pt x="6908" y="28508"/>
                    <a:pt x="6895" y="28515"/>
                    <a:pt x="6882" y="28534"/>
                  </a:cubicBezTo>
                  <a:lnTo>
                    <a:pt x="6875" y="28547"/>
                  </a:lnTo>
                  <a:cubicBezTo>
                    <a:pt x="6875" y="28567"/>
                    <a:pt x="6875" y="28580"/>
                    <a:pt x="6882" y="28599"/>
                  </a:cubicBezTo>
                  <a:lnTo>
                    <a:pt x="6921" y="28599"/>
                  </a:lnTo>
                  <a:lnTo>
                    <a:pt x="6921" y="28593"/>
                  </a:lnTo>
                  <a:cubicBezTo>
                    <a:pt x="6927" y="28593"/>
                    <a:pt x="6934" y="28593"/>
                    <a:pt x="6940" y="28586"/>
                  </a:cubicBezTo>
                  <a:lnTo>
                    <a:pt x="6947" y="28580"/>
                  </a:lnTo>
                  <a:lnTo>
                    <a:pt x="6960" y="28554"/>
                  </a:lnTo>
                  <a:cubicBezTo>
                    <a:pt x="6966" y="28541"/>
                    <a:pt x="6966" y="28534"/>
                    <a:pt x="6960" y="28528"/>
                  </a:cubicBezTo>
                  <a:cubicBezTo>
                    <a:pt x="6960" y="28515"/>
                    <a:pt x="6947" y="28508"/>
                    <a:pt x="6927" y="28508"/>
                  </a:cubicBezTo>
                  <a:close/>
                  <a:moveTo>
                    <a:pt x="13792" y="28493"/>
                  </a:moveTo>
                  <a:cubicBezTo>
                    <a:pt x="13783" y="28493"/>
                    <a:pt x="13774" y="28500"/>
                    <a:pt x="13769" y="28515"/>
                  </a:cubicBezTo>
                  <a:cubicBezTo>
                    <a:pt x="13756" y="28534"/>
                    <a:pt x="13756" y="28560"/>
                    <a:pt x="13769" y="28586"/>
                  </a:cubicBezTo>
                  <a:lnTo>
                    <a:pt x="13795" y="28632"/>
                  </a:lnTo>
                  <a:cubicBezTo>
                    <a:pt x="13795" y="28645"/>
                    <a:pt x="13802" y="28658"/>
                    <a:pt x="13802" y="28677"/>
                  </a:cubicBezTo>
                  <a:cubicBezTo>
                    <a:pt x="13815" y="28697"/>
                    <a:pt x="13821" y="28703"/>
                    <a:pt x="13834" y="28703"/>
                  </a:cubicBezTo>
                  <a:lnTo>
                    <a:pt x="13847" y="28671"/>
                  </a:lnTo>
                  <a:cubicBezTo>
                    <a:pt x="13867" y="28645"/>
                    <a:pt x="13867" y="28619"/>
                    <a:pt x="13860" y="28606"/>
                  </a:cubicBezTo>
                  <a:lnTo>
                    <a:pt x="13841" y="28580"/>
                  </a:lnTo>
                  <a:cubicBezTo>
                    <a:pt x="13834" y="28567"/>
                    <a:pt x="13821" y="28547"/>
                    <a:pt x="13821" y="28534"/>
                  </a:cubicBezTo>
                  <a:cubicBezTo>
                    <a:pt x="13815" y="28508"/>
                    <a:pt x="13808" y="28495"/>
                    <a:pt x="13802" y="28495"/>
                  </a:cubicBezTo>
                  <a:cubicBezTo>
                    <a:pt x="13798" y="28494"/>
                    <a:pt x="13795" y="28493"/>
                    <a:pt x="13792" y="28493"/>
                  </a:cubicBezTo>
                  <a:close/>
                  <a:moveTo>
                    <a:pt x="5419" y="28612"/>
                  </a:moveTo>
                  <a:lnTo>
                    <a:pt x="5412" y="28625"/>
                  </a:lnTo>
                  <a:cubicBezTo>
                    <a:pt x="5412" y="28622"/>
                    <a:pt x="5410" y="28620"/>
                    <a:pt x="5408" y="28620"/>
                  </a:cubicBezTo>
                  <a:cubicBezTo>
                    <a:pt x="5405" y="28620"/>
                    <a:pt x="5402" y="28622"/>
                    <a:pt x="5399" y="28625"/>
                  </a:cubicBezTo>
                  <a:cubicBezTo>
                    <a:pt x="5392" y="28632"/>
                    <a:pt x="5386" y="28638"/>
                    <a:pt x="5379" y="28658"/>
                  </a:cubicBezTo>
                  <a:cubicBezTo>
                    <a:pt x="5379" y="28664"/>
                    <a:pt x="5373" y="28671"/>
                    <a:pt x="5366" y="28677"/>
                  </a:cubicBezTo>
                  <a:cubicBezTo>
                    <a:pt x="5360" y="28684"/>
                    <a:pt x="5366" y="28697"/>
                    <a:pt x="5379" y="28703"/>
                  </a:cubicBezTo>
                  <a:lnTo>
                    <a:pt x="5386" y="28710"/>
                  </a:lnTo>
                  <a:lnTo>
                    <a:pt x="5392" y="28710"/>
                  </a:lnTo>
                  <a:lnTo>
                    <a:pt x="5399" y="28703"/>
                  </a:lnTo>
                  <a:lnTo>
                    <a:pt x="5419" y="28703"/>
                  </a:lnTo>
                  <a:cubicBezTo>
                    <a:pt x="5438" y="28697"/>
                    <a:pt x="5451" y="28677"/>
                    <a:pt x="5451" y="28658"/>
                  </a:cubicBezTo>
                  <a:lnTo>
                    <a:pt x="5445" y="28632"/>
                  </a:lnTo>
                  <a:lnTo>
                    <a:pt x="5438" y="28625"/>
                  </a:lnTo>
                  <a:cubicBezTo>
                    <a:pt x="5432" y="28625"/>
                    <a:pt x="5425" y="28619"/>
                    <a:pt x="5419" y="28612"/>
                  </a:cubicBezTo>
                  <a:close/>
                  <a:moveTo>
                    <a:pt x="6739" y="28645"/>
                  </a:moveTo>
                  <a:cubicBezTo>
                    <a:pt x="6739" y="28651"/>
                    <a:pt x="6739" y="28658"/>
                    <a:pt x="6732" y="28658"/>
                  </a:cubicBezTo>
                  <a:cubicBezTo>
                    <a:pt x="6726" y="28658"/>
                    <a:pt x="6719" y="28664"/>
                    <a:pt x="6726" y="28664"/>
                  </a:cubicBezTo>
                  <a:cubicBezTo>
                    <a:pt x="6722" y="28666"/>
                    <a:pt x="6717" y="28667"/>
                    <a:pt x="6711" y="28667"/>
                  </a:cubicBezTo>
                  <a:cubicBezTo>
                    <a:pt x="6697" y="28667"/>
                    <a:pt x="6677" y="28662"/>
                    <a:pt x="6654" y="28658"/>
                  </a:cubicBezTo>
                  <a:lnTo>
                    <a:pt x="6602" y="28658"/>
                  </a:lnTo>
                  <a:cubicBezTo>
                    <a:pt x="6583" y="28658"/>
                    <a:pt x="6563" y="28658"/>
                    <a:pt x="6550" y="28664"/>
                  </a:cubicBezTo>
                  <a:cubicBezTo>
                    <a:pt x="6531" y="28684"/>
                    <a:pt x="6524" y="28697"/>
                    <a:pt x="6537" y="28710"/>
                  </a:cubicBezTo>
                  <a:cubicBezTo>
                    <a:pt x="6559" y="28713"/>
                    <a:pt x="6579" y="28714"/>
                    <a:pt x="6600" y="28714"/>
                  </a:cubicBezTo>
                  <a:cubicBezTo>
                    <a:pt x="6629" y="28714"/>
                    <a:pt x="6659" y="28711"/>
                    <a:pt x="6693" y="28703"/>
                  </a:cubicBezTo>
                  <a:lnTo>
                    <a:pt x="6758" y="28677"/>
                  </a:lnTo>
                  <a:lnTo>
                    <a:pt x="6810" y="28671"/>
                  </a:lnTo>
                  <a:lnTo>
                    <a:pt x="6804" y="28651"/>
                  </a:lnTo>
                  <a:lnTo>
                    <a:pt x="6739" y="28645"/>
                  </a:lnTo>
                  <a:close/>
                  <a:moveTo>
                    <a:pt x="12377" y="28606"/>
                  </a:moveTo>
                  <a:lnTo>
                    <a:pt x="12364" y="28612"/>
                  </a:lnTo>
                  <a:cubicBezTo>
                    <a:pt x="12358" y="28612"/>
                    <a:pt x="12345" y="28619"/>
                    <a:pt x="12325" y="28625"/>
                  </a:cubicBezTo>
                  <a:cubicBezTo>
                    <a:pt x="12299" y="28632"/>
                    <a:pt x="12273" y="28645"/>
                    <a:pt x="12234" y="28671"/>
                  </a:cubicBezTo>
                  <a:lnTo>
                    <a:pt x="12202" y="28697"/>
                  </a:lnTo>
                  <a:cubicBezTo>
                    <a:pt x="12195" y="28716"/>
                    <a:pt x="12195" y="28729"/>
                    <a:pt x="12202" y="28742"/>
                  </a:cubicBezTo>
                  <a:cubicBezTo>
                    <a:pt x="12208" y="28749"/>
                    <a:pt x="12221" y="28749"/>
                    <a:pt x="12234" y="28749"/>
                  </a:cubicBezTo>
                  <a:cubicBezTo>
                    <a:pt x="12260" y="28749"/>
                    <a:pt x="12280" y="28742"/>
                    <a:pt x="12293" y="28729"/>
                  </a:cubicBezTo>
                  <a:cubicBezTo>
                    <a:pt x="12299" y="28723"/>
                    <a:pt x="12312" y="28716"/>
                    <a:pt x="12319" y="28716"/>
                  </a:cubicBezTo>
                  <a:cubicBezTo>
                    <a:pt x="12332" y="28710"/>
                    <a:pt x="12351" y="28710"/>
                    <a:pt x="12358" y="28703"/>
                  </a:cubicBezTo>
                  <a:lnTo>
                    <a:pt x="12377" y="28684"/>
                  </a:lnTo>
                  <a:lnTo>
                    <a:pt x="12410" y="28625"/>
                  </a:lnTo>
                  <a:cubicBezTo>
                    <a:pt x="12403" y="28619"/>
                    <a:pt x="12390" y="28612"/>
                    <a:pt x="12377" y="28606"/>
                  </a:cubicBezTo>
                  <a:close/>
                  <a:moveTo>
                    <a:pt x="4981" y="28675"/>
                  </a:moveTo>
                  <a:cubicBezTo>
                    <a:pt x="4977" y="28675"/>
                    <a:pt x="4974" y="28675"/>
                    <a:pt x="4970" y="28677"/>
                  </a:cubicBezTo>
                  <a:lnTo>
                    <a:pt x="4970" y="28684"/>
                  </a:lnTo>
                  <a:lnTo>
                    <a:pt x="4950" y="28684"/>
                  </a:lnTo>
                  <a:cubicBezTo>
                    <a:pt x="4944" y="28703"/>
                    <a:pt x="4944" y="28716"/>
                    <a:pt x="4950" y="28729"/>
                  </a:cubicBezTo>
                  <a:cubicBezTo>
                    <a:pt x="4957" y="28742"/>
                    <a:pt x="4970" y="28749"/>
                    <a:pt x="4983" y="28749"/>
                  </a:cubicBezTo>
                  <a:cubicBezTo>
                    <a:pt x="5002" y="28762"/>
                    <a:pt x="5028" y="28768"/>
                    <a:pt x="5061" y="28768"/>
                  </a:cubicBezTo>
                  <a:cubicBezTo>
                    <a:pt x="5080" y="28768"/>
                    <a:pt x="5106" y="28768"/>
                    <a:pt x="5139" y="28762"/>
                  </a:cubicBezTo>
                  <a:cubicBezTo>
                    <a:pt x="5145" y="28742"/>
                    <a:pt x="5139" y="28723"/>
                    <a:pt x="5132" y="28716"/>
                  </a:cubicBezTo>
                  <a:lnTo>
                    <a:pt x="5119" y="28703"/>
                  </a:lnTo>
                  <a:cubicBezTo>
                    <a:pt x="5067" y="28703"/>
                    <a:pt x="5028" y="28697"/>
                    <a:pt x="5009" y="28684"/>
                  </a:cubicBezTo>
                  <a:cubicBezTo>
                    <a:pt x="5000" y="28679"/>
                    <a:pt x="4990" y="28675"/>
                    <a:pt x="4981" y="28675"/>
                  </a:cubicBezTo>
                  <a:close/>
                  <a:moveTo>
                    <a:pt x="11486" y="28723"/>
                  </a:moveTo>
                  <a:cubicBezTo>
                    <a:pt x="11499" y="28729"/>
                    <a:pt x="11499" y="28736"/>
                    <a:pt x="11480" y="28736"/>
                  </a:cubicBezTo>
                  <a:cubicBezTo>
                    <a:pt x="11467" y="28736"/>
                    <a:pt x="11454" y="28742"/>
                    <a:pt x="11441" y="28755"/>
                  </a:cubicBezTo>
                  <a:cubicBezTo>
                    <a:pt x="11447" y="28768"/>
                    <a:pt x="11460" y="28781"/>
                    <a:pt x="11486" y="28794"/>
                  </a:cubicBezTo>
                  <a:cubicBezTo>
                    <a:pt x="11506" y="28801"/>
                    <a:pt x="11545" y="28807"/>
                    <a:pt x="11590" y="28807"/>
                  </a:cubicBezTo>
                  <a:lnTo>
                    <a:pt x="11695" y="28801"/>
                  </a:lnTo>
                  <a:cubicBezTo>
                    <a:pt x="11714" y="28794"/>
                    <a:pt x="11727" y="28788"/>
                    <a:pt x="11734" y="28775"/>
                  </a:cubicBezTo>
                  <a:cubicBezTo>
                    <a:pt x="11721" y="28762"/>
                    <a:pt x="11695" y="28749"/>
                    <a:pt x="11655" y="28749"/>
                  </a:cubicBezTo>
                  <a:cubicBezTo>
                    <a:pt x="11616" y="28749"/>
                    <a:pt x="11577" y="28742"/>
                    <a:pt x="11545" y="28736"/>
                  </a:cubicBezTo>
                  <a:cubicBezTo>
                    <a:pt x="11506" y="28729"/>
                    <a:pt x="11493" y="28723"/>
                    <a:pt x="11486" y="28723"/>
                  </a:cubicBezTo>
                  <a:close/>
                  <a:moveTo>
                    <a:pt x="6244" y="28716"/>
                  </a:moveTo>
                  <a:lnTo>
                    <a:pt x="6238" y="28729"/>
                  </a:lnTo>
                  <a:cubicBezTo>
                    <a:pt x="6234" y="28728"/>
                    <a:pt x="6231" y="28727"/>
                    <a:pt x="6226" y="28727"/>
                  </a:cubicBezTo>
                  <a:cubicBezTo>
                    <a:pt x="6215" y="28727"/>
                    <a:pt x="6202" y="28733"/>
                    <a:pt x="6192" y="28742"/>
                  </a:cubicBezTo>
                  <a:lnTo>
                    <a:pt x="6186" y="28749"/>
                  </a:lnTo>
                  <a:lnTo>
                    <a:pt x="6179" y="28762"/>
                  </a:lnTo>
                  <a:cubicBezTo>
                    <a:pt x="6179" y="28775"/>
                    <a:pt x="6179" y="28788"/>
                    <a:pt x="6179" y="28794"/>
                  </a:cubicBezTo>
                  <a:cubicBezTo>
                    <a:pt x="6179" y="28814"/>
                    <a:pt x="6186" y="28820"/>
                    <a:pt x="6199" y="28827"/>
                  </a:cubicBezTo>
                  <a:lnTo>
                    <a:pt x="6218" y="28827"/>
                  </a:lnTo>
                  <a:cubicBezTo>
                    <a:pt x="6225" y="28830"/>
                    <a:pt x="6233" y="28832"/>
                    <a:pt x="6244" y="28832"/>
                  </a:cubicBezTo>
                  <a:cubicBezTo>
                    <a:pt x="6254" y="28832"/>
                    <a:pt x="6267" y="28830"/>
                    <a:pt x="6283" y="28827"/>
                  </a:cubicBezTo>
                  <a:cubicBezTo>
                    <a:pt x="6309" y="28807"/>
                    <a:pt x="6323" y="28788"/>
                    <a:pt x="6329" y="28775"/>
                  </a:cubicBezTo>
                  <a:cubicBezTo>
                    <a:pt x="6329" y="28768"/>
                    <a:pt x="6323" y="28762"/>
                    <a:pt x="6309" y="28749"/>
                  </a:cubicBezTo>
                  <a:lnTo>
                    <a:pt x="6244" y="28716"/>
                  </a:lnTo>
                  <a:close/>
                  <a:moveTo>
                    <a:pt x="13125" y="28742"/>
                  </a:moveTo>
                  <a:cubicBezTo>
                    <a:pt x="13119" y="28742"/>
                    <a:pt x="13119" y="28749"/>
                    <a:pt x="13112" y="28749"/>
                  </a:cubicBezTo>
                  <a:lnTo>
                    <a:pt x="13106" y="28762"/>
                  </a:lnTo>
                  <a:lnTo>
                    <a:pt x="13099" y="28788"/>
                  </a:lnTo>
                  <a:cubicBezTo>
                    <a:pt x="13093" y="28807"/>
                    <a:pt x="13093" y="28827"/>
                    <a:pt x="13099" y="28846"/>
                  </a:cubicBezTo>
                  <a:lnTo>
                    <a:pt x="13106" y="28866"/>
                  </a:lnTo>
                  <a:lnTo>
                    <a:pt x="13112" y="28899"/>
                  </a:lnTo>
                  <a:cubicBezTo>
                    <a:pt x="13119" y="28925"/>
                    <a:pt x="13119" y="28944"/>
                    <a:pt x="13125" y="28957"/>
                  </a:cubicBezTo>
                  <a:lnTo>
                    <a:pt x="13164" y="28957"/>
                  </a:lnTo>
                  <a:cubicBezTo>
                    <a:pt x="13177" y="28938"/>
                    <a:pt x="13184" y="28912"/>
                    <a:pt x="13184" y="28873"/>
                  </a:cubicBezTo>
                  <a:lnTo>
                    <a:pt x="13177" y="28840"/>
                  </a:lnTo>
                  <a:lnTo>
                    <a:pt x="13164" y="28814"/>
                  </a:lnTo>
                  <a:lnTo>
                    <a:pt x="13151" y="28775"/>
                  </a:lnTo>
                  <a:cubicBezTo>
                    <a:pt x="13151" y="28762"/>
                    <a:pt x="13151" y="28755"/>
                    <a:pt x="13145" y="28749"/>
                  </a:cubicBezTo>
                  <a:lnTo>
                    <a:pt x="13125" y="28742"/>
                  </a:lnTo>
                  <a:close/>
                  <a:moveTo>
                    <a:pt x="13912" y="28920"/>
                  </a:moveTo>
                  <a:cubicBezTo>
                    <a:pt x="13907" y="28920"/>
                    <a:pt x="13902" y="28921"/>
                    <a:pt x="13899" y="28925"/>
                  </a:cubicBezTo>
                  <a:cubicBezTo>
                    <a:pt x="13893" y="28925"/>
                    <a:pt x="13886" y="28938"/>
                    <a:pt x="13886" y="28957"/>
                  </a:cubicBezTo>
                  <a:cubicBezTo>
                    <a:pt x="13886" y="28977"/>
                    <a:pt x="13886" y="28990"/>
                    <a:pt x="13893" y="28996"/>
                  </a:cubicBezTo>
                  <a:lnTo>
                    <a:pt x="13938" y="29035"/>
                  </a:lnTo>
                  <a:cubicBezTo>
                    <a:pt x="13951" y="29042"/>
                    <a:pt x="13964" y="29042"/>
                    <a:pt x="13977" y="29048"/>
                  </a:cubicBezTo>
                  <a:cubicBezTo>
                    <a:pt x="13990" y="29029"/>
                    <a:pt x="13997" y="29022"/>
                    <a:pt x="14003" y="29009"/>
                  </a:cubicBezTo>
                  <a:lnTo>
                    <a:pt x="13971" y="28970"/>
                  </a:lnTo>
                  <a:lnTo>
                    <a:pt x="13945" y="28951"/>
                  </a:lnTo>
                  <a:cubicBezTo>
                    <a:pt x="13945" y="28951"/>
                    <a:pt x="13945" y="28944"/>
                    <a:pt x="13938" y="28938"/>
                  </a:cubicBezTo>
                  <a:lnTo>
                    <a:pt x="13925" y="28925"/>
                  </a:lnTo>
                  <a:cubicBezTo>
                    <a:pt x="13922" y="28921"/>
                    <a:pt x="13917" y="28920"/>
                    <a:pt x="13912" y="28920"/>
                  </a:cubicBezTo>
                  <a:close/>
                  <a:moveTo>
                    <a:pt x="10784" y="24788"/>
                  </a:moveTo>
                  <a:cubicBezTo>
                    <a:pt x="10777" y="25152"/>
                    <a:pt x="10777" y="25426"/>
                    <a:pt x="10777" y="25608"/>
                  </a:cubicBezTo>
                  <a:cubicBezTo>
                    <a:pt x="10784" y="25835"/>
                    <a:pt x="10797" y="26356"/>
                    <a:pt x="10823" y="27162"/>
                  </a:cubicBezTo>
                  <a:cubicBezTo>
                    <a:pt x="10856" y="27962"/>
                    <a:pt x="10895" y="28560"/>
                    <a:pt x="10947" y="28957"/>
                  </a:cubicBezTo>
                  <a:cubicBezTo>
                    <a:pt x="10960" y="29068"/>
                    <a:pt x="10979" y="29159"/>
                    <a:pt x="11005" y="29230"/>
                  </a:cubicBezTo>
                  <a:cubicBezTo>
                    <a:pt x="11025" y="29204"/>
                    <a:pt x="11031" y="29159"/>
                    <a:pt x="11025" y="29094"/>
                  </a:cubicBezTo>
                  <a:cubicBezTo>
                    <a:pt x="10908" y="27760"/>
                    <a:pt x="10836" y="26408"/>
                    <a:pt x="10817" y="25035"/>
                  </a:cubicBezTo>
                  <a:cubicBezTo>
                    <a:pt x="10817" y="24925"/>
                    <a:pt x="10804" y="24847"/>
                    <a:pt x="10784" y="24788"/>
                  </a:cubicBezTo>
                  <a:close/>
                  <a:moveTo>
                    <a:pt x="13210" y="29269"/>
                  </a:moveTo>
                  <a:lnTo>
                    <a:pt x="13210" y="29302"/>
                  </a:lnTo>
                  <a:cubicBezTo>
                    <a:pt x="13203" y="29308"/>
                    <a:pt x="13210" y="29321"/>
                    <a:pt x="13216" y="29334"/>
                  </a:cubicBezTo>
                  <a:cubicBezTo>
                    <a:pt x="13223" y="29354"/>
                    <a:pt x="13223" y="29367"/>
                    <a:pt x="13223" y="29373"/>
                  </a:cubicBezTo>
                  <a:lnTo>
                    <a:pt x="13236" y="29373"/>
                  </a:lnTo>
                  <a:cubicBezTo>
                    <a:pt x="13242" y="29360"/>
                    <a:pt x="13242" y="29347"/>
                    <a:pt x="13242" y="29334"/>
                  </a:cubicBezTo>
                  <a:lnTo>
                    <a:pt x="13242" y="29321"/>
                  </a:lnTo>
                  <a:lnTo>
                    <a:pt x="13236" y="29308"/>
                  </a:lnTo>
                  <a:cubicBezTo>
                    <a:pt x="13229" y="29302"/>
                    <a:pt x="13229" y="29289"/>
                    <a:pt x="13229" y="29269"/>
                  </a:cubicBezTo>
                  <a:close/>
                  <a:moveTo>
                    <a:pt x="6362" y="29302"/>
                  </a:moveTo>
                  <a:lnTo>
                    <a:pt x="6355" y="29308"/>
                  </a:lnTo>
                  <a:cubicBezTo>
                    <a:pt x="6329" y="29311"/>
                    <a:pt x="6300" y="29313"/>
                    <a:pt x="6269" y="29313"/>
                  </a:cubicBezTo>
                  <a:cubicBezTo>
                    <a:pt x="6238" y="29313"/>
                    <a:pt x="6205" y="29311"/>
                    <a:pt x="6173" y="29308"/>
                  </a:cubicBezTo>
                  <a:cubicBezTo>
                    <a:pt x="6167" y="29306"/>
                    <a:pt x="6162" y="29306"/>
                    <a:pt x="6157" y="29306"/>
                  </a:cubicBezTo>
                  <a:cubicBezTo>
                    <a:pt x="6146" y="29306"/>
                    <a:pt x="6138" y="29310"/>
                    <a:pt x="6134" y="29315"/>
                  </a:cubicBezTo>
                  <a:cubicBezTo>
                    <a:pt x="6121" y="29328"/>
                    <a:pt x="6121" y="29347"/>
                    <a:pt x="6134" y="29367"/>
                  </a:cubicBezTo>
                  <a:cubicBezTo>
                    <a:pt x="6153" y="29367"/>
                    <a:pt x="6173" y="29373"/>
                    <a:pt x="6186" y="29380"/>
                  </a:cubicBezTo>
                  <a:cubicBezTo>
                    <a:pt x="6205" y="29389"/>
                    <a:pt x="6217" y="29395"/>
                    <a:pt x="6225" y="29395"/>
                  </a:cubicBezTo>
                  <a:cubicBezTo>
                    <a:pt x="6228" y="29395"/>
                    <a:pt x="6230" y="29395"/>
                    <a:pt x="6231" y="29393"/>
                  </a:cubicBezTo>
                  <a:lnTo>
                    <a:pt x="6251" y="29386"/>
                  </a:lnTo>
                  <a:lnTo>
                    <a:pt x="6342" y="29373"/>
                  </a:lnTo>
                  <a:cubicBezTo>
                    <a:pt x="6368" y="29367"/>
                    <a:pt x="6394" y="29347"/>
                    <a:pt x="6414" y="29321"/>
                  </a:cubicBezTo>
                  <a:lnTo>
                    <a:pt x="6362" y="29302"/>
                  </a:lnTo>
                  <a:close/>
                  <a:moveTo>
                    <a:pt x="6654" y="29321"/>
                  </a:moveTo>
                  <a:lnTo>
                    <a:pt x="6635" y="29328"/>
                  </a:lnTo>
                  <a:cubicBezTo>
                    <a:pt x="6635" y="29328"/>
                    <a:pt x="6628" y="29328"/>
                    <a:pt x="6622" y="29334"/>
                  </a:cubicBezTo>
                  <a:lnTo>
                    <a:pt x="6622" y="29354"/>
                  </a:lnTo>
                  <a:cubicBezTo>
                    <a:pt x="6622" y="29367"/>
                    <a:pt x="6622" y="29380"/>
                    <a:pt x="6628" y="29386"/>
                  </a:cubicBezTo>
                  <a:cubicBezTo>
                    <a:pt x="6635" y="29386"/>
                    <a:pt x="6641" y="29393"/>
                    <a:pt x="6654" y="29393"/>
                  </a:cubicBezTo>
                  <a:cubicBezTo>
                    <a:pt x="6661" y="29393"/>
                    <a:pt x="6674" y="29406"/>
                    <a:pt x="6687" y="29412"/>
                  </a:cubicBezTo>
                  <a:cubicBezTo>
                    <a:pt x="6700" y="29412"/>
                    <a:pt x="6706" y="29419"/>
                    <a:pt x="6706" y="29419"/>
                  </a:cubicBezTo>
                  <a:cubicBezTo>
                    <a:pt x="6714" y="29424"/>
                    <a:pt x="6720" y="29426"/>
                    <a:pt x="6726" y="29426"/>
                  </a:cubicBezTo>
                  <a:cubicBezTo>
                    <a:pt x="6737" y="29426"/>
                    <a:pt x="6746" y="29420"/>
                    <a:pt x="6758" y="29412"/>
                  </a:cubicBezTo>
                  <a:lnTo>
                    <a:pt x="6765" y="29399"/>
                  </a:lnTo>
                  <a:lnTo>
                    <a:pt x="6758" y="29393"/>
                  </a:lnTo>
                  <a:cubicBezTo>
                    <a:pt x="6758" y="29380"/>
                    <a:pt x="6745" y="29367"/>
                    <a:pt x="6739" y="29354"/>
                  </a:cubicBezTo>
                  <a:lnTo>
                    <a:pt x="6693" y="29341"/>
                  </a:lnTo>
                  <a:cubicBezTo>
                    <a:pt x="6667" y="29328"/>
                    <a:pt x="6654" y="29321"/>
                    <a:pt x="6654" y="29321"/>
                  </a:cubicBezTo>
                  <a:close/>
                  <a:moveTo>
                    <a:pt x="4820" y="29386"/>
                  </a:moveTo>
                  <a:lnTo>
                    <a:pt x="4820" y="29393"/>
                  </a:lnTo>
                  <a:cubicBezTo>
                    <a:pt x="4814" y="29393"/>
                    <a:pt x="4801" y="29393"/>
                    <a:pt x="4794" y="29399"/>
                  </a:cubicBezTo>
                  <a:cubicBezTo>
                    <a:pt x="4788" y="29406"/>
                    <a:pt x="4788" y="29419"/>
                    <a:pt x="4794" y="29432"/>
                  </a:cubicBezTo>
                  <a:cubicBezTo>
                    <a:pt x="4794" y="29445"/>
                    <a:pt x="4801" y="29451"/>
                    <a:pt x="4807" y="29458"/>
                  </a:cubicBezTo>
                  <a:lnTo>
                    <a:pt x="4820" y="29458"/>
                  </a:lnTo>
                  <a:lnTo>
                    <a:pt x="4911" y="29464"/>
                  </a:lnTo>
                  <a:lnTo>
                    <a:pt x="4931" y="29451"/>
                  </a:lnTo>
                  <a:lnTo>
                    <a:pt x="4989" y="29438"/>
                  </a:lnTo>
                  <a:cubicBezTo>
                    <a:pt x="4996" y="29432"/>
                    <a:pt x="4996" y="29425"/>
                    <a:pt x="4996" y="29412"/>
                  </a:cubicBezTo>
                  <a:cubicBezTo>
                    <a:pt x="4996" y="29406"/>
                    <a:pt x="4989" y="29393"/>
                    <a:pt x="4970" y="29393"/>
                  </a:cubicBezTo>
                  <a:lnTo>
                    <a:pt x="4937" y="29386"/>
                  </a:lnTo>
                  <a:lnTo>
                    <a:pt x="4911" y="29393"/>
                  </a:lnTo>
                  <a:cubicBezTo>
                    <a:pt x="4892" y="29399"/>
                    <a:pt x="4872" y="29406"/>
                    <a:pt x="4853" y="29406"/>
                  </a:cubicBezTo>
                  <a:cubicBezTo>
                    <a:pt x="4846" y="29393"/>
                    <a:pt x="4840" y="29386"/>
                    <a:pt x="4820" y="29386"/>
                  </a:cubicBezTo>
                  <a:close/>
                  <a:moveTo>
                    <a:pt x="5197" y="29399"/>
                  </a:moveTo>
                  <a:lnTo>
                    <a:pt x="5191" y="29406"/>
                  </a:lnTo>
                  <a:cubicBezTo>
                    <a:pt x="5178" y="29419"/>
                    <a:pt x="5171" y="29425"/>
                    <a:pt x="5171" y="29432"/>
                  </a:cubicBezTo>
                  <a:cubicBezTo>
                    <a:pt x="5165" y="29445"/>
                    <a:pt x="5171" y="29451"/>
                    <a:pt x="5184" y="29464"/>
                  </a:cubicBezTo>
                  <a:lnTo>
                    <a:pt x="5262" y="29464"/>
                  </a:lnTo>
                  <a:lnTo>
                    <a:pt x="5295" y="29451"/>
                  </a:lnTo>
                  <a:cubicBezTo>
                    <a:pt x="5301" y="29445"/>
                    <a:pt x="5308" y="29438"/>
                    <a:pt x="5301" y="29425"/>
                  </a:cubicBezTo>
                  <a:cubicBezTo>
                    <a:pt x="5295" y="29425"/>
                    <a:pt x="5288" y="29419"/>
                    <a:pt x="5275" y="29412"/>
                  </a:cubicBezTo>
                  <a:lnTo>
                    <a:pt x="5197" y="29399"/>
                  </a:lnTo>
                  <a:close/>
                  <a:moveTo>
                    <a:pt x="14055" y="29276"/>
                  </a:moveTo>
                  <a:cubicBezTo>
                    <a:pt x="14049" y="29276"/>
                    <a:pt x="14042" y="29282"/>
                    <a:pt x="14036" y="29302"/>
                  </a:cubicBezTo>
                  <a:lnTo>
                    <a:pt x="14023" y="29341"/>
                  </a:lnTo>
                  <a:cubicBezTo>
                    <a:pt x="14023" y="29354"/>
                    <a:pt x="14023" y="29360"/>
                    <a:pt x="14023" y="29367"/>
                  </a:cubicBezTo>
                  <a:lnTo>
                    <a:pt x="14036" y="29380"/>
                  </a:lnTo>
                  <a:cubicBezTo>
                    <a:pt x="14042" y="29386"/>
                    <a:pt x="14042" y="29393"/>
                    <a:pt x="14042" y="29406"/>
                  </a:cubicBezTo>
                  <a:cubicBezTo>
                    <a:pt x="14042" y="29419"/>
                    <a:pt x="14049" y="29432"/>
                    <a:pt x="14062" y="29445"/>
                  </a:cubicBezTo>
                  <a:cubicBezTo>
                    <a:pt x="14062" y="29458"/>
                    <a:pt x="14068" y="29477"/>
                    <a:pt x="14068" y="29497"/>
                  </a:cubicBezTo>
                  <a:cubicBezTo>
                    <a:pt x="14068" y="29510"/>
                    <a:pt x="14081" y="29516"/>
                    <a:pt x="14088" y="29523"/>
                  </a:cubicBezTo>
                  <a:cubicBezTo>
                    <a:pt x="14095" y="29530"/>
                    <a:pt x="14103" y="29534"/>
                    <a:pt x="14111" y="29534"/>
                  </a:cubicBezTo>
                  <a:cubicBezTo>
                    <a:pt x="14116" y="29534"/>
                    <a:pt x="14121" y="29532"/>
                    <a:pt x="14127" y="29529"/>
                  </a:cubicBezTo>
                  <a:cubicBezTo>
                    <a:pt x="14133" y="29523"/>
                    <a:pt x="14133" y="29503"/>
                    <a:pt x="14133" y="29477"/>
                  </a:cubicBezTo>
                  <a:lnTo>
                    <a:pt x="14133" y="29425"/>
                  </a:lnTo>
                  <a:cubicBezTo>
                    <a:pt x="14127" y="29393"/>
                    <a:pt x="14120" y="29367"/>
                    <a:pt x="14101" y="29347"/>
                  </a:cubicBezTo>
                  <a:cubicBezTo>
                    <a:pt x="14088" y="29328"/>
                    <a:pt x="14081" y="29315"/>
                    <a:pt x="14081" y="29315"/>
                  </a:cubicBezTo>
                  <a:cubicBezTo>
                    <a:pt x="14081" y="29302"/>
                    <a:pt x="14075" y="29295"/>
                    <a:pt x="14075" y="29289"/>
                  </a:cubicBezTo>
                  <a:cubicBezTo>
                    <a:pt x="14068" y="29282"/>
                    <a:pt x="14062" y="29276"/>
                    <a:pt x="14055" y="29276"/>
                  </a:cubicBezTo>
                  <a:close/>
                  <a:moveTo>
                    <a:pt x="6810" y="29516"/>
                  </a:moveTo>
                  <a:cubicBezTo>
                    <a:pt x="6810" y="29516"/>
                    <a:pt x="6810" y="29516"/>
                    <a:pt x="6810" y="29523"/>
                  </a:cubicBezTo>
                  <a:lnTo>
                    <a:pt x="6797" y="29523"/>
                  </a:lnTo>
                  <a:cubicBezTo>
                    <a:pt x="6791" y="29523"/>
                    <a:pt x="6791" y="29529"/>
                    <a:pt x="6791" y="29536"/>
                  </a:cubicBezTo>
                  <a:cubicBezTo>
                    <a:pt x="6771" y="29581"/>
                    <a:pt x="6765" y="29646"/>
                    <a:pt x="6765" y="29718"/>
                  </a:cubicBezTo>
                  <a:cubicBezTo>
                    <a:pt x="6765" y="29737"/>
                    <a:pt x="6771" y="29757"/>
                    <a:pt x="6778" y="29770"/>
                  </a:cubicBezTo>
                  <a:cubicBezTo>
                    <a:pt x="6788" y="29786"/>
                    <a:pt x="6799" y="29798"/>
                    <a:pt x="6813" y="29798"/>
                  </a:cubicBezTo>
                  <a:cubicBezTo>
                    <a:pt x="6817" y="29798"/>
                    <a:pt x="6820" y="29797"/>
                    <a:pt x="6823" y="29796"/>
                  </a:cubicBezTo>
                  <a:cubicBezTo>
                    <a:pt x="6836" y="29783"/>
                    <a:pt x="6849" y="29770"/>
                    <a:pt x="6856" y="29750"/>
                  </a:cubicBezTo>
                  <a:lnTo>
                    <a:pt x="6856" y="29698"/>
                  </a:lnTo>
                  <a:cubicBezTo>
                    <a:pt x="6849" y="29614"/>
                    <a:pt x="6843" y="29562"/>
                    <a:pt x="6843" y="29549"/>
                  </a:cubicBezTo>
                  <a:cubicBezTo>
                    <a:pt x="6836" y="29529"/>
                    <a:pt x="6823" y="29516"/>
                    <a:pt x="6810" y="29516"/>
                  </a:cubicBezTo>
                  <a:close/>
                  <a:moveTo>
                    <a:pt x="13275" y="29640"/>
                  </a:moveTo>
                  <a:cubicBezTo>
                    <a:pt x="13268" y="29640"/>
                    <a:pt x="13262" y="29646"/>
                    <a:pt x="13249" y="29666"/>
                  </a:cubicBezTo>
                  <a:lnTo>
                    <a:pt x="13236" y="29692"/>
                  </a:lnTo>
                  <a:cubicBezTo>
                    <a:pt x="13229" y="29698"/>
                    <a:pt x="13229" y="29705"/>
                    <a:pt x="13229" y="29724"/>
                  </a:cubicBezTo>
                  <a:cubicBezTo>
                    <a:pt x="13229" y="29744"/>
                    <a:pt x="13229" y="29770"/>
                    <a:pt x="13236" y="29790"/>
                  </a:cubicBezTo>
                  <a:cubicBezTo>
                    <a:pt x="13236" y="29803"/>
                    <a:pt x="13242" y="29809"/>
                    <a:pt x="13249" y="29809"/>
                  </a:cubicBezTo>
                  <a:cubicBezTo>
                    <a:pt x="13255" y="29822"/>
                    <a:pt x="13268" y="29829"/>
                    <a:pt x="13288" y="29829"/>
                  </a:cubicBezTo>
                  <a:cubicBezTo>
                    <a:pt x="13327" y="29770"/>
                    <a:pt x="13327" y="29711"/>
                    <a:pt x="13294" y="29653"/>
                  </a:cubicBezTo>
                  <a:cubicBezTo>
                    <a:pt x="13281" y="29646"/>
                    <a:pt x="13275" y="29640"/>
                    <a:pt x="13275" y="29640"/>
                  </a:cubicBezTo>
                  <a:close/>
                  <a:moveTo>
                    <a:pt x="5334" y="29516"/>
                  </a:moveTo>
                  <a:cubicBezTo>
                    <a:pt x="5334" y="29529"/>
                    <a:pt x="5321" y="29575"/>
                    <a:pt x="5308" y="29640"/>
                  </a:cubicBezTo>
                  <a:lnTo>
                    <a:pt x="5295" y="29692"/>
                  </a:lnTo>
                  <a:lnTo>
                    <a:pt x="5288" y="29750"/>
                  </a:lnTo>
                  <a:cubicBezTo>
                    <a:pt x="5288" y="29763"/>
                    <a:pt x="5295" y="29776"/>
                    <a:pt x="5301" y="29790"/>
                  </a:cubicBezTo>
                  <a:cubicBezTo>
                    <a:pt x="5301" y="29796"/>
                    <a:pt x="5308" y="29803"/>
                    <a:pt x="5321" y="29816"/>
                  </a:cubicBezTo>
                  <a:lnTo>
                    <a:pt x="5347" y="29835"/>
                  </a:lnTo>
                  <a:cubicBezTo>
                    <a:pt x="5366" y="29835"/>
                    <a:pt x="5373" y="29822"/>
                    <a:pt x="5373" y="29803"/>
                  </a:cubicBezTo>
                  <a:lnTo>
                    <a:pt x="5373" y="29757"/>
                  </a:lnTo>
                  <a:lnTo>
                    <a:pt x="5373" y="29718"/>
                  </a:lnTo>
                  <a:cubicBezTo>
                    <a:pt x="5366" y="29698"/>
                    <a:pt x="5366" y="29685"/>
                    <a:pt x="5360" y="29679"/>
                  </a:cubicBezTo>
                  <a:cubicBezTo>
                    <a:pt x="5366" y="29672"/>
                    <a:pt x="5379" y="29653"/>
                    <a:pt x="5379" y="29633"/>
                  </a:cubicBezTo>
                  <a:lnTo>
                    <a:pt x="5360" y="29516"/>
                  </a:lnTo>
                  <a:close/>
                  <a:moveTo>
                    <a:pt x="14192" y="29809"/>
                  </a:moveTo>
                  <a:lnTo>
                    <a:pt x="14179" y="29816"/>
                  </a:lnTo>
                  <a:cubicBezTo>
                    <a:pt x="14166" y="29822"/>
                    <a:pt x="14166" y="29829"/>
                    <a:pt x="14166" y="29842"/>
                  </a:cubicBezTo>
                  <a:lnTo>
                    <a:pt x="14166" y="29881"/>
                  </a:lnTo>
                  <a:cubicBezTo>
                    <a:pt x="14166" y="29887"/>
                    <a:pt x="14166" y="29894"/>
                    <a:pt x="14179" y="29907"/>
                  </a:cubicBezTo>
                  <a:lnTo>
                    <a:pt x="14198" y="29965"/>
                  </a:lnTo>
                  <a:lnTo>
                    <a:pt x="14211" y="29965"/>
                  </a:lnTo>
                  <a:cubicBezTo>
                    <a:pt x="14221" y="29968"/>
                    <a:pt x="14229" y="29970"/>
                    <a:pt x="14236" y="29970"/>
                  </a:cubicBezTo>
                  <a:cubicBezTo>
                    <a:pt x="14242" y="29970"/>
                    <a:pt x="14247" y="29968"/>
                    <a:pt x="14250" y="29965"/>
                  </a:cubicBezTo>
                  <a:cubicBezTo>
                    <a:pt x="14250" y="29952"/>
                    <a:pt x="14250" y="29933"/>
                    <a:pt x="14244" y="29907"/>
                  </a:cubicBezTo>
                  <a:lnTo>
                    <a:pt x="14231" y="29887"/>
                  </a:lnTo>
                  <a:lnTo>
                    <a:pt x="14224" y="29874"/>
                  </a:lnTo>
                  <a:cubicBezTo>
                    <a:pt x="14218" y="29868"/>
                    <a:pt x="14211" y="29855"/>
                    <a:pt x="14211" y="29855"/>
                  </a:cubicBezTo>
                  <a:lnTo>
                    <a:pt x="14205" y="29829"/>
                  </a:lnTo>
                  <a:lnTo>
                    <a:pt x="14192" y="29809"/>
                  </a:lnTo>
                  <a:close/>
                  <a:moveTo>
                    <a:pt x="14719" y="29913"/>
                  </a:moveTo>
                  <a:cubicBezTo>
                    <a:pt x="14719" y="29920"/>
                    <a:pt x="14719" y="29920"/>
                    <a:pt x="14712" y="29920"/>
                  </a:cubicBezTo>
                  <a:lnTo>
                    <a:pt x="14706" y="29926"/>
                  </a:lnTo>
                  <a:lnTo>
                    <a:pt x="14706" y="29933"/>
                  </a:lnTo>
                  <a:lnTo>
                    <a:pt x="14706" y="29952"/>
                  </a:lnTo>
                  <a:lnTo>
                    <a:pt x="14719" y="29965"/>
                  </a:lnTo>
                  <a:lnTo>
                    <a:pt x="14732" y="29972"/>
                  </a:lnTo>
                  <a:lnTo>
                    <a:pt x="14751" y="29972"/>
                  </a:lnTo>
                  <a:lnTo>
                    <a:pt x="14758" y="29965"/>
                  </a:lnTo>
                  <a:lnTo>
                    <a:pt x="14764" y="29959"/>
                  </a:lnTo>
                  <a:lnTo>
                    <a:pt x="14771" y="29933"/>
                  </a:lnTo>
                  <a:lnTo>
                    <a:pt x="14771" y="29926"/>
                  </a:lnTo>
                  <a:lnTo>
                    <a:pt x="14771" y="29920"/>
                  </a:lnTo>
                  <a:lnTo>
                    <a:pt x="14764" y="29913"/>
                  </a:lnTo>
                  <a:close/>
                  <a:moveTo>
                    <a:pt x="14589" y="29998"/>
                  </a:moveTo>
                  <a:cubicBezTo>
                    <a:pt x="14563" y="29998"/>
                    <a:pt x="14543" y="29998"/>
                    <a:pt x="14517" y="30004"/>
                  </a:cubicBezTo>
                  <a:lnTo>
                    <a:pt x="14491" y="30017"/>
                  </a:lnTo>
                  <a:cubicBezTo>
                    <a:pt x="14485" y="30030"/>
                    <a:pt x="14485" y="30037"/>
                    <a:pt x="14491" y="30043"/>
                  </a:cubicBezTo>
                  <a:lnTo>
                    <a:pt x="14511" y="30050"/>
                  </a:lnTo>
                  <a:lnTo>
                    <a:pt x="14543" y="30063"/>
                  </a:lnTo>
                  <a:cubicBezTo>
                    <a:pt x="14559" y="30066"/>
                    <a:pt x="14572" y="30068"/>
                    <a:pt x="14584" y="30068"/>
                  </a:cubicBezTo>
                  <a:cubicBezTo>
                    <a:pt x="14595" y="30068"/>
                    <a:pt x="14605" y="30066"/>
                    <a:pt x="14615" y="30063"/>
                  </a:cubicBezTo>
                  <a:cubicBezTo>
                    <a:pt x="14634" y="30056"/>
                    <a:pt x="14647" y="30050"/>
                    <a:pt x="14647" y="30030"/>
                  </a:cubicBezTo>
                  <a:cubicBezTo>
                    <a:pt x="14647" y="30017"/>
                    <a:pt x="14641" y="30011"/>
                    <a:pt x="14628" y="29998"/>
                  </a:cubicBezTo>
                  <a:close/>
                  <a:moveTo>
                    <a:pt x="5360" y="30121"/>
                  </a:moveTo>
                  <a:cubicBezTo>
                    <a:pt x="5347" y="30121"/>
                    <a:pt x="5347" y="30128"/>
                    <a:pt x="5340" y="30134"/>
                  </a:cubicBezTo>
                  <a:cubicBezTo>
                    <a:pt x="5327" y="30147"/>
                    <a:pt x="5321" y="30180"/>
                    <a:pt x="5321" y="30219"/>
                  </a:cubicBezTo>
                  <a:lnTo>
                    <a:pt x="5327" y="30232"/>
                  </a:lnTo>
                  <a:cubicBezTo>
                    <a:pt x="5334" y="30238"/>
                    <a:pt x="5340" y="30245"/>
                    <a:pt x="5360" y="30245"/>
                  </a:cubicBezTo>
                  <a:cubicBezTo>
                    <a:pt x="5360" y="30238"/>
                    <a:pt x="5360" y="30238"/>
                    <a:pt x="5360" y="30232"/>
                  </a:cubicBezTo>
                  <a:lnTo>
                    <a:pt x="5366" y="30225"/>
                  </a:lnTo>
                  <a:cubicBezTo>
                    <a:pt x="5366" y="30206"/>
                    <a:pt x="5373" y="30193"/>
                    <a:pt x="5373" y="30180"/>
                  </a:cubicBezTo>
                  <a:lnTo>
                    <a:pt x="5386" y="30154"/>
                  </a:lnTo>
                  <a:cubicBezTo>
                    <a:pt x="5386" y="30147"/>
                    <a:pt x="5386" y="30134"/>
                    <a:pt x="5373" y="30128"/>
                  </a:cubicBezTo>
                  <a:lnTo>
                    <a:pt x="5360" y="30121"/>
                  </a:lnTo>
                  <a:close/>
                  <a:moveTo>
                    <a:pt x="6766" y="30067"/>
                  </a:moveTo>
                  <a:cubicBezTo>
                    <a:pt x="6764" y="30067"/>
                    <a:pt x="6761" y="30068"/>
                    <a:pt x="6758" y="30069"/>
                  </a:cubicBezTo>
                  <a:lnTo>
                    <a:pt x="6752" y="30076"/>
                  </a:lnTo>
                  <a:lnTo>
                    <a:pt x="6745" y="30076"/>
                  </a:lnTo>
                  <a:cubicBezTo>
                    <a:pt x="6739" y="30076"/>
                    <a:pt x="6739" y="30082"/>
                    <a:pt x="6739" y="30089"/>
                  </a:cubicBezTo>
                  <a:lnTo>
                    <a:pt x="6732" y="30108"/>
                  </a:lnTo>
                  <a:lnTo>
                    <a:pt x="6713" y="30128"/>
                  </a:lnTo>
                  <a:cubicBezTo>
                    <a:pt x="6706" y="30134"/>
                    <a:pt x="6706" y="30147"/>
                    <a:pt x="6706" y="30160"/>
                  </a:cubicBezTo>
                  <a:lnTo>
                    <a:pt x="6706" y="30277"/>
                  </a:lnTo>
                  <a:lnTo>
                    <a:pt x="6713" y="30303"/>
                  </a:lnTo>
                  <a:cubicBezTo>
                    <a:pt x="6719" y="30316"/>
                    <a:pt x="6732" y="30316"/>
                    <a:pt x="6752" y="30316"/>
                  </a:cubicBezTo>
                  <a:lnTo>
                    <a:pt x="6771" y="30297"/>
                  </a:lnTo>
                  <a:cubicBezTo>
                    <a:pt x="6778" y="30284"/>
                    <a:pt x="6778" y="30258"/>
                    <a:pt x="6778" y="30232"/>
                  </a:cubicBezTo>
                  <a:cubicBezTo>
                    <a:pt x="6778" y="30206"/>
                    <a:pt x="6778" y="30180"/>
                    <a:pt x="6784" y="30167"/>
                  </a:cubicBezTo>
                  <a:lnTo>
                    <a:pt x="6791" y="30141"/>
                  </a:lnTo>
                  <a:cubicBezTo>
                    <a:pt x="6791" y="30128"/>
                    <a:pt x="6791" y="30108"/>
                    <a:pt x="6784" y="30095"/>
                  </a:cubicBezTo>
                  <a:cubicBezTo>
                    <a:pt x="6779" y="30075"/>
                    <a:pt x="6774" y="30067"/>
                    <a:pt x="6766" y="30067"/>
                  </a:cubicBezTo>
                  <a:close/>
                  <a:moveTo>
                    <a:pt x="13301" y="30219"/>
                  </a:moveTo>
                  <a:lnTo>
                    <a:pt x="13301" y="30225"/>
                  </a:lnTo>
                  <a:cubicBezTo>
                    <a:pt x="13288" y="30225"/>
                    <a:pt x="13281" y="30232"/>
                    <a:pt x="13275" y="30238"/>
                  </a:cubicBezTo>
                  <a:lnTo>
                    <a:pt x="13262" y="30349"/>
                  </a:lnTo>
                  <a:cubicBezTo>
                    <a:pt x="13262" y="30355"/>
                    <a:pt x="13268" y="30368"/>
                    <a:pt x="13275" y="30368"/>
                  </a:cubicBezTo>
                  <a:cubicBezTo>
                    <a:pt x="13275" y="30375"/>
                    <a:pt x="13281" y="30381"/>
                    <a:pt x="13294" y="30388"/>
                  </a:cubicBezTo>
                  <a:lnTo>
                    <a:pt x="13320" y="30388"/>
                  </a:lnTo>
                  <a:lnTo>
                    <a:pt x="13327" y="30381"/>
                  </a:lnTo>
                  <a:cubicBezTo>
                    <a:pt x="13340" y="30375"/>
                    <a:pt x="13340" y="30362"/>
                    <a:pt x="13340" y="30342"/>
                  </a:cubicBezTo>
                  <a:lnTo>
                    <a:pt x="13346" y="30297"/>
                  </a:lnTo>
                  <a:cubicBezTo>
                    <a:pt x="13346" y="30277"/>
                    <a:pt x="13340" y="30258"/>
                    <a:pt x="13340" y="30245"/>
                  </a:cubicBezTo>
                  <a:cubicBezTo>
                    <a:pt x="13327" y="30232"/>
                    <a:pt x="13314" y="30219"/>
                    <a:pt x="13301" y="30219"/>
                  </a:cubicBezTo>
                  <a:close/>
                  <a:moveTo>
                    <a:pt x="10033" y="18609"/>
                  </a:moveTo>
                  <a:cubicBezTo>
                    <a:pt x="10058" y="18609"/>
                    <a:pt x="10075" y="18668"/>
                    <a:pt x="10082" y="18786"/>
                  </a:cubicBezTo>
                  <a:cubicBezTo>
                    <a:pt x="10160" y="19742"/>
                    <a:pt x="10231" y="21595"/>
                    <a:pt x="10309" y="24359"/>
                  </a:cubicBezTo>
                  <a:cubicBezTo>
                    <a:pt x="10368" y="26635"/>
                    <a:pt x="10485" y="28456"/>
                    <a:pt x="10654" y="29822"/>
                  </a:cubicBezTo>
                  <a:cubicBezTo>
                    <a:pt x="10621" y="29816"/>
                    <a:pt x="10586" y="29812"/>
                    <a:pt x="10548" y="29812"/>
                  </a:cubicBezTo>
                  <a:cubicBezTo>
                    <a:pt x="10511" y="29812"/>
                    <a:pt x="10472" y="29816"/>
                    <a:pt x="10433" y="29822"/>
                  </a:cubicBezTo>
                  <a:cubicBezTo>
                    <a:pt x="10348" y="29835"/>
                    <a:pt x="10231" y="29868"/>
                    <a:pt x="10088" y="29926"/>
                  </a:cubicBezTo>
                  <a:lnTo>
                    <a:pt x="9978" y="29972"/>
                  </a:lnTo>
                  <a:lnTo>
                    <a:pt x="9978" y="29868"/>
                  </a:lnTo>
                  <a:cubicBezTo>
                    <a:pt x="9971" y="29165"/>
                    <a:pt x="9965" y="28638"/>
                    <a:pt x="9965" y="28287"/>
                  </a:cubicBezTo>
                  <a:cubicBezTo>
                    <a:pt x="9958" y="27656"/>
                    <a:pt x="9965" y="27123"/>
                    <a:pt x="9984" y="26694"/>
                  </a:cubicBezTo>
                  <a:cubicBezTo>
                    <a:pt x="10010" y="26219"/>
                    <a:pt x="10030" y="25861"/>
                    <a:pt x="10036" y="25627"/>
                  </a:cubicBezTo>
                  <a:cubicBezTo>
                    <a:pt x="10049" y="25211"/>
                    <a:pt x="10049" y="24853"/>
                    <a:pt x="10023" y="24548"/>
                  </a:cubicBezTo>
                  <a:cubicBezTo>
                    <a:pt x="10017" y="24535"/>
                    <a:pt x="10010" y="24522"/>
                    <a:pt x="10010" y="24522"/>
                  </a:cubicBezTo>
                  <a:cubicBezTo>
                    <a:pt x="10005" y="24519"/>
                    <a:pt x="10000" y="24517"/>
                    <a:pt x="9997" y="24517"/>
                  </a:cubicBezTo>
                  <a:cubicBezTo>
                    <a:pt x="9992" y="24517"/>
                    <a:pt x="9988" y="24521"/>
                    <a:pt x="9984" y="24528"/>
                  </a:cubicBezTo>
                  <a:cubicBezTo>
                    <a:pt x="9971" y="24541"/>
                    <a:pt x="9971" y="24554"/>
                    <a:pt x="9971" y="24567"/>
                  </a:cubicBezTo>
                  <a:lnTo>
                    <a:pt x="9873" y="26778"/>
                  </a:lnTo>
                  <a:cubicBezTo>
                    <a:pt x="9847" y="27500"/>
                    <a:pt x="9841" y="28580"/>
                    <a:pt x="9847" y="30017"/>
                  </a:cubicBezTo>
                  <a:lnTo>
                    <a:pt x="9457" y="30167"/>
                  </a:lnTo>
                  <a:cubicBezTo>
                    <a:pt x="9451" y="30173"/>
                    <a:pt x="9444" y="30173"/>
                    <a:pt x="9431" y="30180"/>
                  </a:cubicBezTo>
                  <a:cubicBezTo>
                    <a:pt x="9425" y="30147"/>
                    <a:pt x="9412" y="30115"/>
                    <a:pt x="9399" y="30076"/>
                  </a:cubicBezTo>
                  <a:cubicBezTo>
                    <a:pt x="9366" y="30024"/>
                    <a:pt x="9347" y="29978"/>
                    <a:pt x="9340" y="29952"/>
                  </a:cubicBezTo>
                  <a:cubicBezTo>
                    <a:pt x="9288" y="29848"/>
                    <a:pt x="9282" y="29757"/>
                    <a:pt x="9314" y="29685"/>
                  </a:cubicBezTo>
                  <a:cubicBezTo>
                    <a:pt x="9327" y="29646"/>
                    <a:pt x="9366" y="29601"/>
                    <a:pt x="9418" y="29549"/>
                  </a:cubicBezTo>
                  <a:cubicBezTo>
                    <a:pt x="9483" y="29497"/>
                    <a:pt x="9522" y="29451"/>
                    <a:pt x="9542" y="29419"/>
                  </a:cubicBezTo>
                  <a:cubicBezTo>
                    <a:pt x="9561" y="29373"/>
                    <a:pt x="9574" y="29321"/>
                    <a:pt x="9574" y="29256"/>
                  </a:cubicBezTo>
                  <a:cubicBezTo>
                    <a:pt x="9574" y="29230"/>
                    <a:pt x="9568" y="29172"/>
                    <a:pt x="9555" y="29087"/>
                  </a:cubicBezTo>
                  <a:cubicBezTo>
                    <a:pt x="9548" y="28983"/>
                    <a:pt x="9542" y="28853"/>
                    <a:pt x="9555" y="28697"/>
                  </a:cubicBezTo>
                  <a:cubicBezTo>
                    <a:pt x="9581" y="28112"/>
                    <a:pt x="9607" y="27676"/>
                    <a:pt x="9620" y="27390"/>
                  </a:cubicBezTo>
                  <a:cubicBezTo>
                    <a:pt x="9639" y="26869"/>
                    <a:pt x="9646" y="26434"/>
                    <a:pt x="9639" y="26076"/>
                  </a:cubicBezTo>
                  <a:cubicBezTo>
                    <a:pt x="9633" y="26030"/>
                    <a:pt x="9620" y="26011"/>
                    <a:pt x="9600" y="26011"/>
                  </a:cubicBezTo>
                  <a:cubicBezTo>
                    <a:pt x="9574" y="26011"/>
                    <a:pt x="9561" y="26030"/>
                    <a:pt x="9555" y="26076"/>
                  </a:cubicBezTo>
                  <a:cubicBezTo>
                    <a:pt x="9542" y="26245"/>
                    <a:pt x="9529" y="26414"/>
                    <a:pt x="9522" y="26590"/>
                  </a:cubicBezTo>
                  <a:lnTo>
                    <a:pt x="9457" y="28060"/>
                  </a:lnTo>
                  <a:cubicBezTo>
                    <a:pt x="9438" y="28528"/>
                    <a:pt x="9431" y="28892"/>
                    <a:pt x="9451" y="29152"/>
                  </a:cubicBezTo>
                  <a:cubicBezTo>
                    <a:pt x="9464" y="29302"/>
                    <a:pt x="9438" y="29399"/>
                    <a:pt x="9386" y="29445"/>
                  </a:cubicBezTo>
                  <a:cubicBezTo>
                    <a:pt x="9373" y="29458"/>
                    <a:pt x="9353" y="29471"/>
                    <a:pt x="9327" y="29490"/>
                  </a:cubicBezTo>
                  <a:cubicBezTo>
                    <a:pt x="9295" y="29503"/>
                    <a:pt x="9275" y="29523"/>
                    <a:pt x="9269" y="29536"/>
                  </a:cubicBezTo>
                  <a:cubicBezTo>
                    <a:pt x="9236" y="29568"/>
                    <a:pt x="9217" y="29620"/>
                    <a:pt x="9204" y="29698"/>
                  </a:cubicBezTo>
                  <a:cubicBezTo>
                    <a:pt x="9191" y="29868"/>
                    <a:pt x="9236" y="30017"/>
                    <a:pt x="9334" y="30154"/>
                  </a:cubicBezTo>
                  <a:cubicBezTo>
                    <a:pt x="9347" y="30173"/>
                    <a:pt x="9360" y="30186"/>
                    <a:pt x="9373" y="30199"/>
                  </a:cubicBezTo>
                  <a:cubicBezTo>
                    <a:pt x="9318" y="30216"/>
                    <a:pt x="9270" y="30225"/>
                    <a:pt x="9227" y="30225"/>
                  </a:cubicBezTo>
                  <a:cubicBezTo>
                    <a:pt x="9174" y="30225"/>
                    <a:pt x="9129" y="30212"/>
                    <a:pt x="9093" y="30186"/>
                  </a:cubicBezTo>
                  <a:cubicBezTo>
                    <a:pt x="9035" y="30147"/>
                    <a:pt x="8989" y="30056"/>
                    <a:pt x="8963" y="29920"/>
                  </a:cubicBezTo>
                  <a:lnTo>
                    <a:pt x="8833" y="29204"/>
                  </a:lnTo>
                  <a:cubicBezTo>
                    <a:pt x="8820" y="29139"/>
                    <a:pt x="8800" y="29100"/>
                    <a:pt x="8768" y="29087"/>
                  </a:cubicBezTo>
                  <a:cubicBezTo>
                    <a:pt x="8755" y="29081"/>
                    <a:pt x="8742" y="29077"/>
                    <a:pt x="8729" y="29077"/>
                  </a:cubicBezTo>
                  <a:cubicBezTo>
                    <a:pt x="8716" y="29077"/>
                    <a:pt x="8703" y="29081"/>
                    <a:pt x="8690" y="29087"/>
                  </a:cubicBezTo>
                  <a:cubicBezTo>
                    <a:pt x="8664" y="29100"/>
                    <a:pt x="8638" y="29120"/>
                    <a:pt x="8625" y="29146"/>
                  </a:cubicBezTo>
                  <a:cubicBezTo>
                    <a:pt x="8612" y="29185"/>
                    <a:pt x="8605" y="29243"/>
                    <a:pt x="8618" y="29321"/>
                  </a:cubicBezTo>
                  <a:lnTo>
                    <a:pt x="8722" y="30219"/>
                  </a:lnTo>
                  <a:cubicBezTo>
                    <a:pt x="8729" y="30303"/>
                    <a:pt x="8722" y="30362"/>
                    <a:pt x="8696" y="30388"/>
                  </a:cubicBezTo>
                  <a:cubicBezTo>
                    <a:pt x="8670" y="30427"/>
                    <a:pt x="8605" y="30440"/>
                    <a:pt x="8514" y="30440"/>
                  </a:cubicBezTo>
                  <a:cubicBezTo>
                    <a:pt x="8397" y="30433"/>
                    <a:pt x="8293" y="30427"/>
                    <a:pt x="8215" y="30427"/>
                  </a:cubicBezTo>
                  <a:cubicBezTo>
                    <a:pt x="8189" y="29887"/>
                    <a:pt x="8196" y="29341"/>
                    <a:pt x="8241" y="28788"/>
                  </a:cubicBezTo>
                  <a:cubicBezTo>
                    <a:pt x="8254" y="28554"/>
                    <a:pt x="8261" y="28411"/>
                    <a:pt x="8261" y="28346"/>
                  </a:cubicBezTo>
                  <a:cubicBezTo>
                    <a:pt x="8261" y="28268"/>
                    <a:pt x="8261" y="28170"/>
                    <a:pt x="8254" y="28047"/>
                  </a:cubicBezTo>
                  <a:cubicBezTo>
                    <a:pt x="8241" y="27890"/>
                    <a:pt x="8241" y="27793"/>
                    <a:pt x="8235" y="27754"/>
                  </a:cubicBezTo>
                  <a:cubicBezTo>
                    <a:pt x="8222" y="27468"/>
                    <a:pt x="8241" y="27084"/>
                    <a:pt x="8287" y="26609"/>
                  </a:cubicBezTo>
                  <a:cubicBezTo>
                    <a:pt x="8345" y="26050"/>
                    <a:pt x="8371" y="25666"/>
                    <a:pt x="8378" y="25465"/>
                  </a:cubicBezTo>
                  <a:cubicBezTo>
                    <a:pt x="8378" y="25439"/>
                    <a:pt x="8371" y="25426"/>
                    <a:pt x="8358" y="25419"/>
                  </a:cubicBezTo>
                  <a:cubicBezTo>
                    <a:pt x="8355" y="25418"/>
                    <a:pt x="8352" y="25418"/>
                    <a:pt x="8349" y="25418"/>
                  </a:cubicBezTo>
                  <a:cubicBezTo>
                    <a:pt x="8329" y="25418"/>
                    <a:pt x="8318" y="25438"/>
                    <a:pt x="8313" y="25478"/>
                  </a:cubicBezTo>
                  <a:lnTo>
                    <a:pt x="8241" y="26063"/>
                  </a:lnTo>
                  <a:cubicBezTo>
                    <a:pt x="8196" y="26466"/>
                    <a:pt x="8163" y="26765"/>
                    <a:pt x="8150" y="26967"/>
                  </a:cubicBezTo>
                  <a:cubicBezTo>
                    <a:pt x="8124" y="27299"/>
                    <a:pt x="8118" y="27598"/>
                    <a:pt x="8124" y="27864"/>
                  </a:cubicBezTo>
                  <a:cubicBezTo>
                    <a:pt x="8131" y="27975"/>
                    <a:pt x="8137" y="28138"/>
                    <a:pt x="8150" y="28352"/>
                  </a:cubicBezTo>
                  <a:cubicBezTo>
                    <a:pt x="8150" y="28521"/>
                    <a:pt x="8131" y="28768"/>
                    <a:pt x="8091" y="29107"/>
                  </a:cubicBezTo>
                  <a:cubicBezTo>
                    <a:pt x="8085" y="29263"/>
                    <a:pt x="8078" y="29497"/>
                    <a:pt x="8078" y="29809"/>
                  </a:cubicBezTo>
                  <a:lnTo>
                    <a:pt x="8078" y="30414"/>
                  </a:lnTo>
                  <a:cubicBezTo>
                    <a:pt x="7929" y="30394"/>
                    <a:pt x="7825" y="30355"/>
                    <a:pt x="7773" y="30297"/>
                  </a:cubicBezTo>
                  <a:cubicBezTo>
                    <a:pt x="7727" y="30251"/>
                    <a:pt x="7701" y="30193"/>
                    <a:pt x="7695" y="30121"/>
                  </a:cubicBezTo>
                  <a:cubicBezTo>
                    <a:pt x="7682" y="30069"/>
                    <a:pt x="7682" y="30004"/>
                    <a:pt x="7682" y="29913"/>
                  </a:cubicBezTo>
                  <a:cubicBezTo>
                    <a:pt x="7747" y="27396"/>
                    <a:pt x="7896" y="24840"/>
                    <a:pt x="8124" y="22252"/>
                  </a:cubicBezTo>
                  <a:cubicBezTo>
                    <a:pt x="8144" y="22044"/>
                    <a:pt x="8150" y="21888"/>
                    <a:pt x="8150" y="21784"/>
                  </a:cubicBezTo>
                  <a:cubicBezTo>
                    <a:pt x="8150" y="21693"/>
                    <a:pt x="8137" y="21608"/>
                    <a:pt x="8124" y="21530"/>
                  </a:cubicBezTo>
                  <a:cubicBezTo>
                    <a:pt x="8241" y="21348"/>
                    <a:pt x="8313" y="21192"/>
                    <a:pt x="8339" y="21049"/>
                  </a:cubicBezTo>
                  <a:cubicBezTo>
                    <a:pt x="8352" y="20958"/>
                    <a:pt x="8345" y="20893"/>
                    <a:pt x="8313" y="20847"/>
                  </a:cubicBezTo>
                  <a:cubicBezTo>
                    <a:pt x="8293" y="20821"/>
                    <a:pt x="8261" y="20802"/>
                    <a:pt x="8222" y="20789"/>
                  </a:cubicBezTo>
                  <a:lnTo>
                    <a:pt x="8254" y="20379"/>
                  </a:lnTo>
                  <a:cubicBezTo>
                    <a:pt x="8274" y="20216"/>
                    <a:pt x="8293" y="20093"/>
                    <a:pt x="8306" y="20008"/>
                  </a:cubicBezTo>
                  <a:cubicBezTo>
                    <a:pt x="8339" y="19878"/>
                    <a:pt x="8352" y="19787"/>
                    <a:pt x="8352" y="19722"/>
                  </a:cubicBezTo>
                  <a:cubicBezTo>
                    <a:pt x="8352" y="19605"/>
                    <a:pt x="8352" y="19520"/>
                    <a:pt x="8352" y="19468"/>
                  </a:cubicBezTo>
                  <a:cubicBezTo>
                    <a:pt x="8352" y="19423"/>
                    <a:pt x="8365" y="19364"/>
                    <a:pt x="8378" y="19286"/>
                  </a:cubicBezTo>
                  <a:cubicBezTo>
                    <a:pt x="8397" y="19195"/>
                    <a:pt x="8410" y="19137"/>
                    <a:pt x="8417" y="19111"/>
                  </a:cubicBezTo>
                  <a:cubicBezTo>
                    <a:pt x="8423" y="19046"/>
                    <a:pt x="8423" y="18968"/>
                    <a:pt x="8423" y="18870"/>
                  </a:cubicBezTo>
                  <a:lnTo>
                    <a:pt x="8417" y="18629"/>
                  </a:lnTo>
                  <a:lnTo>
                    <a:pt x="8417" y="18610"/>
                  </a:lnTo>
                  <a:cubicBezTo>
                    <a:pt x="8508" y="18629"/>
                    <a:pt x="8592" y="18649"/>
                    <a:pt x="8670" y="18668"/>
                  </a:cubicBezTo>
                  <a:cubicBezTo>
                    <a:pt x="8670" y="18675"/>
                    <a:pt x="8670" y="18688"/>
                    <a:pt x="8670" y="18694"/>
                  </a:cubicBezTo>
                  <a:cubicBezTo>
                    <a:pt x="8683" y="18883"/>
                    <a:pt x="8690" y="19111"/>
                    <a:pt x="8683" y="19377"/>
                  </a:cubicBezTo>
                  <a:cubicBezTo>
                    <a:pt x="8677" y="19553"/>
                    <a:pt x="8664" y="19826"/>
                    <a:pt x="8644" y="20184"/>
                  </a:cubicBezTo>
                  <a:cubicBezTo>
                    <a:pt x="8618" y="20847"/>
                    <a:pt x="8644" y="21387"/>
                    <a:pt x="8716" y="21803"/>
                  </a:cubicBezTo>
                  <a:cubicBezTo>
                    <a:pt x="8722" y="21829"/>
                    <a:pt x="8729" y="21842"/>
                    <a:pt x="8735" y="21855"/>
                  </a:cubicBezTo>
                  <a:cubicBezTo>
                    <a:pt x="8746" y="21866"/>
                    <a:pt x="8755" y="21871"/>
                    <a:pt x="8763" y="21871"/>
                  </a:cubicBezTo>
                  <a:cubicBezTo>
                    <a:pt x="8769" y="21871"/>
                    <a:pt x="8775" y="21868"/>
                    <a:pt x="8781" y="21862"/>
                  </a:cubicBezTo>
                  <a:cubicBezTo>
                    <a:pt x="8794" y="21849"/>
                    <a:pt x="8800" y="21836"/>
                    <a:pt x="8794" y="21816"/>
                  </a:cubicBezTo>
                  <a:cubicBezTo>
                    <a:pt x="8748" y="21237"/>
                    <a:pt x="8742" y="20665"/>
                    <a:pt x="8761" y="20093"/>
                  </a:cubicBezTo>
                  <a:cubicBezTo>
                    <a:pt x="8781" y="19787"/>
                    <a:pt x="8787" y="19559"/>
                    <a:pt x="8794" y="19410"/>
                  </a:cubicBezTo>
                  <a:cubicBezTo>
                    <a:pt x="8800" y="19143"/>
                    <a:pt x="8794" y="18916"/>
                    <a:pt x="8774" y="18727"/>
                  </a:cubicBezTo>
                  <a:cubicBezTo>
                    <a:pt x="8774" y="18707"/>
                    <a:pt x="8774" y="18694"/>
                    <a:pt x="8774" y="18681"/>
                  </a:cubicBezTo>
                  <a:cubicBezTo>
                    <a:pt x="8891" y="18696"/>
                    <a:pt x="9023" y="18703"/>
                    <a:pt x="9164" y="18703"/>
                  </a:cubicBezTo>
                  <a:cubicBezTo>
                    <a:pt x="9211" y="18703"/>
                    <a:pt x="9259" y="18703"/>
                    <a:pt x="9308" y="18701"/>
                  </a:cubicBezTo>
                  <a:lnTo>
                    <a:pt x="9308" y="18701"/>
                  </a:lnTo>
                  <a:lnTo>
                    <a:pt x="9249" y="20151"/>
                  </a:lnTo>
                  <a:cubicBezTo>
                    <a:pt x="9236" y="20633"/>
                    <a:pt x="9230" y="20964"/>
                    <a:pt x="9236" y="21159"/>
                  </a:cubicBezTo>
                  <a:cubicBezTo>
                    <a:pt x="9243" y="21257"/>
                    <a:pt x="9262" y="21484"/>
                    <a:pt x="9288" y="21842"/>
                  </a:cubicBezTo>
                  <a:cubicBezTo>
                    <a:pt x="9314" y="22115"/>
                    <a:pt x="9321" y="22343"/>
                    <a:pt x="9321" y="22512"/>
                  </a:cubicBezTo>
                  <a:cubicBezTo>
                    <a:pt x="9321" y="22623"/>
                    <a:pt x="9314" y="22785"/>
                    <a:pt x="9301" y="23006"/>
                  </a:cubicBezTo>
                  <a:cubicBezTo>
                    <a:pt x="9223" y="24229"/>
                    <a:pt x="9184" y="24931"/>
                    <a:pt x="9171" y="25100"/>
                  </a:cubicBezTo>
                  <a:cubicBezTo>
                    <a:pt x="9145" y="25894"/>
                    <a:pt x="9152" y="26596"/>
                    <a:pt x="9204" y="27195"/>
                  </a:cubicBezTo>
                  <a:cubicBezTo>
                    <a:pt x="9210" y="27227"/>
                    <a:pt x="9217" y="27247"/>
                    <a:pt x="9230" y="27266"/>
                  </a:cubicBezTo>
                  <a:cubicBezTo>
                    <a:pt x="9245" y="27286"/>
                    <a:pt x="9256" y="27294"/>
                    <a:pt x="9269" y="27294"/>
                  </a:cubicBezTo>
                  <a:cubicBezTo>
                    <a:pt x="9273" y="27294"/>
                    <a:pt x="9277" y="27294"/>
                    <a:pt x="9282" y="27292"/>
                  </a:cubicBezTo>
                  <a:cubicBezTo>
                    <a:pt x="9301" y="27201"/>
                    <a:pt x="9308" y="27104"/>
                    <a:pt x="9308" y="26986"/>
                  </a:cubicBezTo>
                  <a:cubicBezTo>
                    <a:pt x="9308" y="26928"/>
                    <a:pt x="9301" y="26830"/>
                    <a:pt x="9295" y="26681"/>
                  </a:cubicBezTo>
                  <a:cubicBezTo>
                    <a:pt x="9275" y="26200"/>
                    <a:pt x="9275" y="25660"/>
                    <a:pt x="9295" y="25068"/>
                  </a:cubicBezTo>
                  <a:cubicBezTo>
                    <a:pt x="9314" y="24658"/>
                    <a:pt x="9347" y="24118"/>
                    <a:pt x="9399" y="23449"/>
                  </a:cubicBezTo>
                  <a:cubicBezTo>
                    <a:pt x="9431" y="23058"/>
                    <a:pt x="9451" y="22759"/>
                    <a:pt x="9451" y="22564"/>
                  </a:cubicBezTo>
                  <a:cubicBezTo>
                    <a:pt x="9451" y="22375"/>
                    <a:pt x="9431" y="22109"/>
                    <a:pt x="9405" y="21777"/>
                  </a:cubicBezTo>
                  <a:cubicBezTo>
                    <a:pt x="9379" y="21406"/>
                    <a:pt x="9360" y="21146"/>
                    <a:pt x="9360" y="20984"/>
                  </a:cubicBezTo>
                  <a:cubicBezTo>
                    <a:pt x="9353" y="20815"/>
                    <a:pt x="9366" y="20424"/>
                    <a:pt x="9392" y="19813"/>
                  </a:cubicBezTo>
                  <a:cubicBezTo>
                    <a:pt x="9412" y="19358"/>
                    <a:pt x="9405" y="18987"/>
                    <a:pt x="9373" y="18694"/>
                  </a:cubicBezTo>
                  <a:cubicBezTo>
                    <a:pt x="9496" y="18694"/>
                    <a:pt x="9607" y="18681"/>
                    <a:pt x="9717" y="18668"/>
                  </a:cubicBezTo>
                  <a:cubicBezTo>
                    <a:pt x="9724" y="18727"/>
                    <a:pt x="9724" y="18805"/>
                    <a:pt x="9724" y="18896"/>
                  </a:cubicBezTo>
                  <a:cubicBezTo>
                    <a:pt x="9698" y="19449"/>
                    <a:pt x="9691" y="19930"/>
                    <a:pt x="9711" y="20346"/>
                  </a:cubicBezTo>
                  <a:cubicBezTo>
                    <a:pt x="9730" y="20860"/>
                    <a:pt x="9782" y="21335"/>
                    <a:pt x="9867" y="21771"/>
                  </a:cubicBezTo>
                  <a:cubicBezTo>
                    <a:pt x="9873" y="21829"/>
                    <a:pt x="9886" y="21875"/>
                    <a:pt x="9906" y="21907"/>
                  </a:cubicBezTo>
                  <a:cubicBezTo>
                    <a:pt x="9926" y="21816"/>
                    <a:pt x="9932" y="21712"/>
                    <a:pt x="9926" y="21595"/>
                  </a:cubicBezTo>
                  <a:cubicBezTo>
                    <a:pt x="9926" y="21537"/>
                    <a:pt x="9913" y="21432"/>
                    <a:pt x="9900" y="21276"/>
                  </a:cubicBezTo>
                  <a:cubicBezTo>
                    <a:pt x="9860" y="20945"/>
                    <a:pt x="9834" y="20574"/>
                    <a:pt x="9828" y="20164"/>
                  </a:cubicBezTo>
                  <a:cubicBezTo>
                    <a:pt x="9821" y="19898"/>
                    <a:pt x="9821" y="19527"/>
                    <a:pt x="9828" y="19052"/>
                  </a:cubicBezTo>
                  <a:lnTo>
                    <a:pt x="9834" y="18681"/>
                  </a:lnTo>
                  <a:lnTo>
                    <a:pt x="9834" y="18649"/>
                  </a:lnTo>
                  <a:cubicBezTo>
                    <a:pt x="9900" y="18636"/>
                    <a:pt x="9965" y="18623"/>
                    <a:pt x="10030" y="18610"/>
                  </a:cubicBezTo>
                  <a:cubicBezTo>
                    <a:pt x="10031" y="18610"/>
                    <a:pt x="10032" y="18609"/>
                    <a:pt x="10033" y="18609"/>
                  </a:cubicBezTo>
                  <a:close/>
                  <a:moveTo>
                    <a:pt x="6667" y="30492"/>
                  </a:moveTo>
                  <a:cubicBezTo>
                    <a:pt x="6641" y="30498"/>
                    <a:pt x="6628" y="30505"/>
                    <a:pt x="6622" y="30511"/>
                  </a:cubicBezTo>
                  <a:lnTo>
                    <a:pt x="6615" y="30531"/>
                  </a:lnTo>
                  <a:lnTo>
                    <a:pt x="6596" y="30557"/>
                  </a:lnTo>
                  <a:lnTo>
                    <a:pt x="6570" y="30576"/>
                  </a:lnTo>
                  <a:cubicBezTo>
                    <a:pt x="6563" y="30589"/>
                    <a:pt x="6557" y="30602"/>
                    <a:pt x="6563" y="30609"/>
                  </a:cubicBezTo>
                  <a:lnTo>
                    <a:pt x="6576" y="30622"/>
                  </a:lnTo>
                  <a:cubicBezTo>
                    <a:pt x="6586" y="30625"/>
                    <a:pt x="6594" y="30627"/>
                    <a:pt x="6601" y="30627"/>
                  </a:cubicBezTo>
                  <a:cubicBezTo>
                    <a:pt x="6609" y="30627"/>
                    <a:pt x="6615" y="30625"/>
                    <a:pt x="6622" y="30622"/>
                  </a:cubicBezTo>
                  <a:cubicBezTo>
                    <a:pt x="6641" y="30622"/>
                    <a:pt x="6654" y="30602"/>
                    <a:pt x="6674" y="30576"/>
                  </a:cubicBezTo>
                  <a:cubicBezTo>
                    <a:pt x="6693" y="30544"/>
                    <a:pt x="6706" y="30524"/>
                    <a:pt x="6719" y="30511"/>
                  </a:cubicBezTo>
                  <a:cubicBezTo>
                    <a:pt x="6719" y="30505"/>
                    <a:pt x="6706" y="30498"/>
                    <a:pt x="6693" y="30492"/>
                  </a:cubicBezTo>
                  <a:close/>
                  <a:moveTo>
                    <a:pt x="5327" y="30513"/>
                  </a:moveTo>
                  <a:cubicBezTo>
                    <a:pt x="5323" y="30513"/>
                    <a:pt x="5318" y="30515"/>
                    <a:pt x="5314" y="30518"/>
                  </a:cubicBezTo>
                  <a:cubicBezTo>
                    <a:pt x="5314" y="30531"/>
                    <a:pt x="5301" y="30557"/>
                    <a:pt x="5275" y="30583"/>
                  </a:cubicBezTo>
                  <a:lnTo>
                    <a:pt x="5275" y="30680"/>
                  </a:lnTo>
                  <a:cubicBezTo>
                    <a:pt x="5280" y="30700"/>
                    <a:pt x="5289" y="30709"/>
                    <a:pt x="5302" y="30709"/>
                  </a:cubicBezTo>
                  <a:cubicBezTo>
                    <a:pt x="5306" y="30709"/>
                    <a:pt x="5310" y="30708"/>
                    <a:pt x="5314" y="30706"/>
                  </a:cubicBezTo>
                  <a:cubicBezTo>
                    <a:pt x="5334" y="30693"/>
                    <a:pt x="5340" y="30667"/>
                    <a:pt x="5334" y="30628"/>
                  </a:cubicBezTo>
                  <a:lnTo>
                    <a:pt x="5334" y="30596"/>
                  </a:lnTo>
                  <a:lnTo>
                    <a:pt x="5353" y="30557"/>
                  </a:lnTo>
                  <a:lnTo>
                    <a:pt x="5347" y="30544"/>
                  </a:lnTo>
                  <a:cubicBezTo>
                    <a:pt x="5347" y="30531"/>
                    <a:pt x="5347" y="30524"/>
                    <a:pt x="5340" y="30518"/>
                  </a:cubicBezTo>
                  <a:cubicBezTo>
                    <a:pt x="5337" y="30515"/>
                    <a:pt x="5332" y="30513"/>
                    <a:pt x="5327" y="30513"/>
                  </a:cubicBezTo>
                  <a:close/>
                  <a:moveTo>
                    <a:pt x="13216" y="30609"/>
                  </a:moveTo>
                  <a:lnTo>
                    <a:pt x="13216" y="30615"/>
                  </a:lnTo>
                  <a:lnTo>
                    <a:pt x="13171" y="30628"/>
                  </a:lnTo>
                  <a:cubicBezTo>
                    <a:pt x="13158" y="30635"/>
                    <a:pt x="13151" y="30641"/>
                    <a:pt x="13151" y="30641"/>
                  </a:cubicBezTo>
                  <a:lnTo>
                    <a:pt x="13151" y="30654"/>
                  </a:lnTo>
                  <a:cubicBezTo>
                    <a:pt x="13145" y="30667"/>
                    <a:pt x="13138" y="30674"/>
                    <a:pt x="13125" y="30680"/>
                  </a:cubicBezTo>
                  <a:cubicBezTo>
                    <a:pt x="13125" y="30687"/>
                    <a:pt x="13125" y="30693"/>
                    <a:pt x="13132" y="30706"/>
                  </a:cubicBezTo>
                  <a:cubicBezTo>
                    <a:pt x="13138" y="30726"/>
                    <a:pt x="13138" y="30733"/>
                    <a:pt x="13132" y="30739"/>
                  </a:cubicBezTo>
                  <a:cubicBezTo>
                    <a:pt x="13158" y="30739"/>
                    <a:pt x="13177" y="30733"/>
                    <a:pt x="13190" y="30726"/>
                  </a:cubicBezTo>
                  <a:cubicBezTo>
                    <a:pt x="13210" y="30713"/>
                    <a:pt x="13216" y="30700"/>
                    <a:pt x="13216" y="30680"/>
                  </a:cubicBezTo>
                  <a:cubicBezTo>
                    <a:pt x="13229" y="30680"/>
                    <a:pt x="13242" y="30674"/>
                    <a:pt x="13242" y="30654"/>
                  </a:cubicBezTo>
                  <a:cubicBezTo>
                    <a:pt x="13249" y="30648"/>
                    <a:pt x="13249" y="30641"/>
                    <a:pt x="13249" y="30635"/>
                  </a:cubicBezTo>
                  <a:cubicBezTo>
                    <a:pt x="13249" y="30622"/>
                    <a:pt x="13236" y="30615"/>
                    <a:pt x="13216" y="30609"/>
                  </a:cubicBezTo>
                  <a:close/>
                  <a:moveTo>
                    <a:pt x="5793" y="30350"/>
                  </a:moveTo>
                  <a:cubicBezTo>
                    <a:pt x="5789" y="30350"/>
                    <a:pt x="5786" y="30352"/>
                    <a:pt x="5783" y="30355"/>
                  </a:cubicBezTo>
                  <a:cubicBezTo>
                    <a:pt x="5770" y="30362"/>
                    <a:pt x="5770" y="30375"/>
                    <a:pt x="5763" y="30381"/>
                  </a:cubicBezTo>
                  <a:cubicBezTo>
                    <a:pt x="5763" y="30394"/>
                    <a:pt x="5763" y="30420"/>
                    <a:pt x="5763" y="30446"/>
                  </a:cubicBezTo>
                  <a:cubicBezTo>
                    <a:pt x="5757" y="30453"/>
                    <a:pt x="5750" y="30466"/>
                    <a:pt x="5744" y="30485"/>
                  </a:cubicBezTo>
                  <a:lnTo>
                    <a:pt x="5744" y="30544"/>
                  </a:lnTo>
                  <a:cubicBezTo>
                    <a:pt x="5744" y="30557"/>
                    <a:pt x="5737" y="30576"/>
                    <a:pt x="5724" y="30602"/>
                  </a:cubicBezTo>
                  <a:cubicBezTo>
                    <a:pt x="5724" y="30628"/>
                    <a:pt x="5718" y="30667"/>
                    <a:pt x="5718" y="30720"/>
                  </a:cubicBezTo>
                  <a:cubicBezTo>
                    <a:pt x="5718" y="30746"/>
                    <a:pt x="5724" y="30765"/>
                    <a:pt x="5737" y="30772"/>
                  </a:cubicBezTo>
                  <a:cubicBezTo>
                    <a:pt x="5741" y="30779"/>
                    <a:pt x="5749" y="30782"/>
                    <a:pt x="5761" y="30782"/>
                  </a:cubicBezTo>
                  <a:cubicBezTo>
                    <a:pt x="5769" y="30782"/>
                    <a:pt x="5778" y="30781"/>
                    <a:pt x="5789" y="30778"/>
                  </a:cubicBezTo>
                  <a:cubicBezTo>
                    <a:pt x="5796" y="30765"/>
                    <a:pt x="5796" y="30746"/>
                    <a:pt x="5789" y="30706"/>
                  </a:cubicBezTo>
                  <a:cubicBezTo>
                    <a:pt x="5789" y="30674"/>
                    <a:pt x="5789" y="30654"/>
                    <a:pt x="5789" y="30635"/>
                  </a:cubicBezTo>
                  <a:lnTo>
                    <a:pt x="5809" y="30583"/>
                  </a:lnTo>
                  <a:lnTo>
                    <a:pt x="5809" y="30518"/>
                  </a:lnTo>
                  <a:lnTo>
                    <a:pt x="5822" y="30479"/>
                  </a:lnTo>
                  <a:cubicBezTo>
                    <a:pt x="5828" y="30459"/>
                    <a:pt x="5828" y="30427"/>
                    <a:pt x="5822" y="30381"/>
                  </a:cubicBezTo>
                  <a:cubicBezTo>
                    <a:pt x="5815" y="30368"/>
                    <a:pt x="5815" y="30355"/>
                    <a:pt x="5809" y="30355"/>
                  </a:cubicBezTo>
                  <a:cubicBezTo>
                    <a:pt x="5802" y="30352"/>
                    <a:pt x="5797" y="30350"/>
                    <a:pt x="5793" y="30350"/>
                  </a:cubicBezTo>
                  <a:close/>
                  <a:moveTo>
                    <a:pt x="6381" y="30701"/>
                  </a:moveTo>
                  <a:cubicBezTo>
                    <a:pt x="6375" y="30701"/>
                    <a:pt x="6368" y="30703"/>
                    <a:pt x="6362" y="30706"/>
                  </a:cubicBezTo>
                  <a:lnTo>
                    <a:pt x="6342" y="30713"/>
                  </a:lnTo>
                  <a:cubicBezTo>
                    <a:pt x="6324" y="30708"/>
                    <a:pt x="6312" y="30704"/>
                    <a:pt x="6302" y="30704"/>
                  </a:cubicBezTo>
                  <a:cubicBezTo>
                    <a:pt x="6298" y="30704"/>
                    <a:pt x="6294" y="30705"/>
                    <a:pt x="6290" y="30706"/>
                  </a:cubicBezTo>
                  <a:lnTo>
                    <a:pt x="6290" y="30713"/>
                  </a:lnTo>
                  <a:cubicBezTo>
                    <a:pt x="6288" y="30711"/>
                    <a:pt x="6286" y="30710"/>
                    <a:pt x="6284" y="30710"/>
                  </a:cubicBezTo>
                  <a:cubicBezTo>
                    <a:pt x="6277" y="30710"/>
                    <a:pt x="6269" y="30716"/>
                    <a:pt x="6264" y="30726"/>
                  </a:cubicBezTo>
                  <a:cubicBezTo>
                    <a:pt x="6244" y="30739"/>
                    <a:pt x="6238" y="30746"/>
                    <a:pt x="6238" y="30759"/>
                  </a:cubicBezTo>
                  <a:cubicBezTo>
                    <a:pt x="6238" y="30772"/>
                    <a:pt x="6244" y="30785"/>
                    <a:pt x="6257" y="30791"/>
                  </a:cubicBezTo>
                  <a:cubicBezTo>
                    <a:pt x="6270" y="30798"/>
                    <a:pt x="6283" y="30804"/>
                    <a:pt x="6296" y="30804"/>
                  </a:cubicBezTo>
                  <a:lnTo>
                    <a:pt x="6309" y="30798"/>
                  </a:lnTo>
                  <a:lnTo>
                    <a:pt x="6316" y="30791"/>
                  </a:lnTo>
                  <a:lnTo>
                    <a:pt x="6336" y="30785"/>
                  </a:lnTo>
                  <a:cubicBezTo>
                    <a:pt x="6342" y="30785"/>
                    <a:pt x="6355" y="30778"/>
                    <a:pt x="6368" y="30765"/>
                  </a:cubicBezTo>
                  <a:cubicBezTo>
                    <a:pt x="6381" y="30759"/>
                    <a:pt x="6394" y="30752"/>
                    <a:pt x="6401" y="30752"/>
                  </a:cubicBezTo>
                  <a:cubicBezTo>
                    <a:pt x="6407" y="30739"/>
                    <a:pt x="6407" y="30733"/>
                    <a:pt x="6414" y="30733"/>
                  </a:cubicBezTo>
                  <a:cubicBezTo>
                    <a:pt x="6409" y="30713"/>
                    <a:pt x="6397" y="30701"/>
                    <a:pt x="6381" y="30701"/>
                  </a:cubicBezTo>
                  <a:close/>
                  <a:moveTo>
                    <a:pt x="5184" y="30804"/>
                  </a:moveTo>
                  <a:lnTo>
                    <a:pt x="5139" y="30817"/>
                  </a:lnTo>
                  <a:lnTo>
                    <a:pt x="5113" y="30830"/>
                  </a:lnTo>
                  <a:lnTo>
                    <a:pt x="5113" y="30856"/>
                  </a:lnTo>
                  <a:lnTo>
                    <a:pt x="5100" y="30876"/>
                  </a:lnTo>
                  <a:cubicBezTo>
                    <a:pt x="5093" y="30882"/>
                    <a:pt x="5093" y="30889"/>
                    <a:pt x="5100" y="30902"/>
                  </a:cubicBezTo>
                  <a:cubicBezTo>
                    <a:pt x="5100" y="30908"/>
                    <a:pt x="5106" y="30915"/>
                    <a:pt x="5119" y="30915"/>
                  </a:cubicBezTo>
                  <a:cubicBezTo>
                    <a:pt x="5122" y="30917"/>
                    <a:pt x="5126" y="30919"/>
                    <a:pt x="5131" y="30919"/>
                  </a:cubicBezTo>
                  <a:cubicBezTo>
                    <a:pt x="5140" y="30919"/>
                    <a:pt x="5152" y="30914"/>
                    <a:pt x="5165" y="30902"/>
                  </a:cubicBezTo>
                  <a:lnTo>
                    <a:pt x="5184" y="30876"/>
                  </a:lnTo>
                  <a:lnTo>
                    <a:pt x="5210" y="30856"/>
                  </a:lnTo>
                  <a:cubicBezTo>
                    <a:pt x="5230" y="30850"/>
                    <a:pt x="5236" y="30837"/>
                    <a:pt x="5230" y="30824"/>
                  </a:cubicBezTo>
                  <a:cubicBezTo>
                    <a:pt x="5230" y="30817"/>
                    <a:pt x="5223" y="30811"/>
                    <a:pt x="5210" y="30804"/>
                  </a:cubicBezTo>
                  <a:close/>
                  <a:moveTo>
                    <a:pt x="5893" y="30837"/>
                  </a:moveTo>
                  <a:cubicBezTo>
                    <a:pt x="5880" y="30837"/>
                    <a:pt x="5867" y="30843"/>
                    <a:pt x="5854" y="30856"/>
                  </a:cubicBezTo>
                  <a:cubicBezTo>
                    <a:pt x="5841" y="30863"/>
                    <a:pt x="5841" y="30869"/>
                    <a:pt x="5841" y="30876"/>
                  </a:cubicBezTo>
                  <a:cubicBezTo>
                    <a:pt x="5841" y="30876"/>
                    <a:pt x="5854" y="30889"/>
                    <a:pt x="5867" y="30895"/>
                  </a:cubicBezTo>
                  <a:lnTo>
                    <a:pt x="5893" y="30915"/>
                  </a:lnTo>
                  <a:cubicBezTo>
                    <a:pt x="5919" y="30928"/>
                    <a:pt x="5945" y="30934"/>
                    <a:pt x="5984" y="30934"/>
                  </a:cubicBezTo>
                  <a:lnTo>
                    <a:pt x="6004" y="30928"/>
                  </a:lnTo>
                  <a:cubicBezTo>
                    <a:pt x="6010" y="30921"/>
                    <a:pt x="6017" y="30915"/>
                    <a:pt x="6017" y="30902"/>
                  </a:cubicBezTo>
                  <a:cubicBezTo>
                    <a:pt x="6017" y="30889"/>
                    <a:pt x="6010" y="30882"/>
                    <a:pt x="5997" y="30876"/>
                  </a:cubicBezTo>
                  <a:cubicBezTo>
                    <a:pt x="5991" y="30869"/>
                    <a:pt x="5971" y="30863"/>
                    <a:pt x="5952" y="30856"/>
                  </a:cubicBezTo>
                  <a:cubicBezTo>
                    <a:pt x="5919" y="30843"/>
                    <a:pt x="5906" y="30843"/>
                    <a:pt x="5893" y="30837"/>
                  </a:cubicBezTo>
                  <a:close/>
                  <a:moveTo>
                    <a:pt x="12794" y="30863"/>
                  </a:moveTo>
                  <a:cubicBezTo>
                    <a:pt x="12781" y="30869"/>
                    <a:pt x="12774" y="30876"/>
                    <a:pt x="12768" y="30882"/>
                  </a:cubicBezTo>
                  <a:lnTo>
                    <a:pt x="12748" y="30902"/>
                  </a:lnTo>
                  <a:cubicBezTo>
                    <a:pt x="12748" y="30915"/>
                    <a:pt x="12748" y="30921"/>
                    <a:pt x="12755" y="30928"/>
                  </a:cubicBezTo>
                  <a:cubicBezTo>
                    <a:pt x="12761" y="30934"/>
                    <a:pt x="12774" y="30934"/>
                    <a:pt x="12794" y="30934"/>
                  </a:cubicBezTo>
                  <a:lnTo>
                    <a:pt x="12911" y="30915"/>
                  </a:lnTo>
                  <a:cubicBezTo>
                    <a:pt x="12917" y="30902"/>
                    <a:pt x="12937" y="30882"/>
                    <a:pt x="12950" y="30876"/>
                  </a:cubicBezTo>
                  <a:cubicBezTo>
                    <a:pt x="12950" y="30869"/>
                    <a:pt x="12937" y="30863"/>
                    <a:pt x="12911" y="30863"/>
                  </a:cubicBezTo>
                  <a:cubicBezTo>
                    <a:pt x="12904" y="30866"/>
                    <a:pt x="12896" y="30867"/>
                    <a:pt x="12887" y="30867"/>
                  </a:cubicBezTo>
                  <a:cubicBezTo>
                    <a:pt x="12878" y="30867"/>
                    <a:pt x="12868" y="30866"/>
                    <a:pt x="12859" y="30863"/>
                  </a:cubicBezTo>
                  <a:close/>
                  <a:moveTo>
                    <a:pt x="4833" y="30817"/>
                  </a:moveTo>
                  <a:cubicBezTo>
                    <a:pt x="4827" y="30817"/>
                    <a:pt x="4820" y="30817"/>
                    <a:pt x="4814" y="30824"/>
                  </a:cubicBezTo>
                  <a:cubicBezTo>
                    <a:pt x="4807" y="30824"/>
                    <a:pt x="4807" y="30837"/>
                    <a:pt x="4807" y="30843"/>
                  </a:cubicBezTo>
                  <a:lnTo>
                    <a:pt x="4801" y="30889"/>
                  </a:lnTo>
                  <a:cubicBezTo>
                    <a:pt x="4807" y="30908"/>
                    <a:pt x="4814" y="30921"/>
                    <a:pt x="4814" y="30921"/>
                  </a:cubicBezTo>
                  <a:lnTo>
                    <a:pt x="4833" y="30934"/>
                  </a:lnTo>
                  <a:lnTo>
                    <a:pt x="4892" y="30947"/>
                  </a:lnTo>
                  <a:lnTo>
                    <a:pt x="4911" y="30921"/>
                  </a:lnTo>
                  <a:cubicBezTo>
                    <a:pt x="4892" y="30902"/>
                    <a:pt x="4885" y="30895"/>
                    <a:pt x="4879" y="30889"/>
                  </a:cubicBezTo>
                  <a:lnTo>
                    <a:pt x="4872" y="30837"/>
                  </a:lnTo>
                  <a:lnTo>
                    <a:pt x="4859" y="30824"/>
                  </a:lnTo>
                  <a:cubicBezTo>
                    <a:pt x="4859" y="30817"/>
                    <a:pt x="4846" y="30817"/>
                    <a:pt x="4840" y="30817"/>
                  </a:cubicBezTo>
                  <a:close/>
                  <a:moveTo>
                    <a:pt x="12429" y="30967"/>
                  </a:moveTo>
                  <a:lnTo>
                    <a:pt x="12429" y="30980"/>
                  </a:lnTo>
                  <a:cubicBezTo>
                    <a:pt x="12423" y="30976"/>
                    <a:pt x="12418" y="30975"/>
                    <a:pt x="12413" y="30975"/>
                  </a:cubicBezTo>
                  <a:cubicBezTo>
                    <a:pt x="12408" y="30975"/>
                    <a:pt x="12403" y="30976"/>
                    <a:pt x="12397" y="30980"/>
                  </a:cubicBezTo>
                  <a:cubicBezTo>
                    <a:pt x="12390" y="30986"/>
                    <a:pt x="12384" y="30993"/>
                    <a:pt x="12384" y="31006"/>
                  </a:cubicBezTo>
                  <a:cubicBezTo>
                    <a:pt x="12384" y="31012"/>
                    <a:pt x="12390" y="31019"/>
                    <a:pt x="12410" y="31025"/>
                  </a:cubicBezTo>
                  <a:lnTo>
                    <a:pt x="12501" y="31025"/>
                  </a:lnTo>
                  <a:lnTo>
                    <a:pt x="12501" y="31038"/>
                  </a:lnTo>
                  <a:cubicBezTo>
                    <a:pt x="12511" y="31041"/>
                    <a:pt x="12520" y="31043"/>
                    <a:pt x="12529" y="31043"/>
                  </a:cubicBezTo>
                  <a:cubicBezTo>
                    <a:pt x="12537" y="31043"/>
                    <a:pt x="12543" y="31041"/>
                    <a:pt x="12546" y="31038"/>
                  </a:cubicBezTo>
                  <a:cubicBezTo>
                    <a:pt x="12559" y="31038"/>
                    <a:pt x="12566" y="31032"/>
                    <a:pt x="12572" y="31025"/>
                  </a:cubicBezTo>
                  <a:cubicBezTo>
                    <a:pt x="12572" y="31012"/>
                    <a:pt x="12566" y="31006"/>
                    <a:pt x="12559" y="30999"/>
                  </a:cubicBezTo>
                  <a:lnTo>
                    <a:pt x="12533" y="30980"/>
                  </a:lnTo>
                  <a:cubicBezTo>
                    <a:pt x="12527" y="30973"/>
                    <a:pt x="12507" y="30967"/>
                    <a:pt x="12481" y="30967"/>
                  </a:cubicBezTo>
                  <a:cubicBezTo>
                    <a:pt x="12468" y="30970"/>
                    <a:pt x="12457" y="30972"/>
                    <a:pt x="12448" y="30972"/>
                  </a:cubicBezTo>
                  <a:cubicBezTo>
                    <a:pt x="12439" y="30972"/>
                    <a:pt x="12433" y="30970"/>
                    <a:pt x="12429" y="30967"/>
                  </a:cubicBezTo>
                  <a:close/>
                  <a:moveTo>
                    <a:pt x="12085" y="30954"/>
                  </a:moveTo>
                  <a:cubicBezTo>
                    <a:pt x="12059" y="30954"/>
                    <a:pt x="12033" y="30960"/>
                    <a:pt x="12020" y="30980"/>
                  </a:cubicBezTo>
                  <a:cubicBezTo>
                    <a:pt x="12013" y="30986"/>
                    <a:pt x="12007" y="30993"/>
                    <a:pt x="12007" y="31006"/>
                  </a:cubicBezTo>
                  <a:lnTo>
                    <a:pt x="12020" y="31019"/>
                  </a:lnTo>
                  <a:lnTo>
                    <a:pt x="12033" y="31038"/>
                  </a:lnTo>
                  <a:lnTo>
                    <a:pt x="12065" y="31051"/>
                  </a:lnTo>
                  <a:lnTo>
                    <a:pt x="12078" y="31051"/>
                  </a:lnTo>
                  <a:cubicBezTo>
                    <a:pt x="12091" y="31045"/>
                    <a:pt x="12098" y="31038"/>
                    <a:pt x="12104" y="31025"/>
                  </a:cubicBezTo>
                  <a:lnTo>
                    <a:pt x="12117" y="30993"/>
                  </a:lnTo>
                  <a:lnTo>
                    <a:pt x="12124" y="30986"/>
                  </a:lnTo>
                  <a:lnTo>
                    <a:pt x="12124" y="30973"/>
                  </a:lnTo>
                  <a:cubicBezTo>
                    <a:pt x="12117" y="30960"/>
                    <a:pt x="12104" y="30954"/>
                    <a:pt x="12091" y="30954"/>
                  </a:cubicBezTo>
                  <a:close/>
                  <a:moveTo>
                    <a:pt x="5106" y="23071"/>
                  </a:moveTo>
                  <a:cubicBezTo>
                    <a:pt x="5119" y="23078"/>
                    <a:pt x="5132" y="23084"/>
                    <a:pt x="5152" y="23084"/>
                  </a:cubicBezTo>
                  <a:lnTo>
                    <a:pt x="5718" y="23221"/>
                  </a:lnTo>
                  <a:cubicBezTo>
                    <a:pt x="5867" y="23253"/>
                    <a:pt x="5991" y="23279"/>
                    <a:pt x="6088" y="23292"/>
                  </a:cubicBezTo>
                  <a:cubicBezTo>
                    <a:pt x="6095" y="23292"/>
                    <a:pt x="6095" y="23292"/>
                    <a:pt x="6101" y="23299"/>
                  </a:cubicBezTo>
                  <a:lnTo>
                    <a:pt x="6095" y="23299"/>
                  </a:lnTo>
                  <a:cubicBezTo>
                    <a:pt x="6088" y="23312"/>
                    <a:pt x="6082" y="23325"/>
                    <a:pt x="6082" y="23338"/>
                  </a:cubicBezTo>
                  <a:cubicBezTo>
                    <a:pt x="6082" y="23449"/>
                    <a:pt x="6069" y="23598"/>
                    <a:pt x="6036" y="23800"/>
                  </a:cubicBezTo>
                  <a:cubicBezTo>
                    <a:pt x="6004" y="24008"/>
                    <a:pt x="5991" y="24164"/>
                    <a:pt x="5984" y="24255"/>
                  </a:cubicBezTo>
                  <a:cubicBezTo>
                    <a:pt x="5978" y="24340"/>
                    <a:pt x="5978" y="24463"/>
                    <a:pt x="5978" y="24632"/>
                  </a:cubicBezTo>
                  <a:cubicBezTo>
                    <a:pt x="5971" y="24983"/>
                    <a:pt x="5919" y="25387"/>
                    <a:pt x="5828" y="25848"/>
                  </a:cubicBezTo>
                  <a:cubicBezTo>
                    <a:pt x="5614" y="25881"/>
                    <a:pt x="5412" y="25959"/>
                    <a:pt x="5230" y="26069"/>
                  </a:cubicBezTo>
                  <a:cubicBezTo>
                    <a:pt x="5191" y="26095"/>
                    <a:pt x="5171" y="26122"/>
                    <a:pt x="5171" y="26148"/>
                  </a:cubicBezTo>
                  <a:cubicBezTo>
                    <a:pt x="5171" y="26174"/>
                    <a:pt x="5184" y="26187"/>
                    <a:pt x="5210" y="26200"/>
                  </a:cubicBezTo>
                  <a:cubicBezTo>
                    <a:pt x="5220" y="26203"/>
                    <a:pt x="5232" y="26204"/>
                    <a:pt x="5244" y="26204"/>
                  </a:cubicBezTo>
                  <a:cubicBezTo>
                    <a:pt x="5256" y="26204"/>
                    <a:pt x="5269" y="26203"/>
                    <a:pt x="5282" y="26200"/>
                  </a:cubicBezTo>
                  <a:cubicBezTo>
                    <a:pt x="5314" y="26193"/>
                    <a:pt x="5347" y="26174"/>
                    <a:pt x="5379" y="26154"/>
                  </a:cubicBezTo>
                  <a:cubicBezTo>
                    <a:pt x="5425" y="26128"/>
                    <a:pt x="5451" y="26102"/>
                    <a:pt x="5471" y="26089"/>
                  </a:cubicBezTo>
                  <a:cubicBezTo>
                    <a:pt x="5564" y="26036"/>
                    <a:pt x="5674" y="26010"/>
                    <a:pt x="5808" y="26010"/>
                  </a:cubicBezTo>
                  <a:cubicBezTo>
                    <a:pt x="5823" y="26010"/>
                    <a:pt x="5839" y="26010"/>
                    <a:pt x="5854" y="26011"/>
                  </a:cubicBezTo>
                  <a:cubicBezTo>
                    <a:pt x="5835" y="26427"/>
                    <a:pt x="5802" y="26895"/>
                    <a:pt x="5763" y="27409"/>
                  </a:cubicBezTo>
                  <a:lnTo>
                    <a:pt x="5692" y="28411"/>
                  </a:lnTo>
                  <a:cubicBezTo>
                    <a:pt x="5685" y="28547"/>
                    <a:pt x="5672" y="28651"/>
                    <a:pt x="5659" y="28723"/>
                  </a:cubicBezTo>
                  <a:cubicBezTo>
                    <a:pt x="5653" y="28788"/>
                    <a:pt x="5633" y="28846"/>
                    <a:pt x="5614" y="28879"/>
                  </a:cubicBezTo>
                  <a:cubicBezTo>
                    <a:pt x="5601" y="28886"/>
                    <a:pt x="5594" y="28892"/>
                    <a:pt x="5588" y="28912"/>
                  </a:cubicBezTo>
                  <a:cubicBezTo>
                    <a:pt x="5562" y="28938"/>
                    <a:pt x="5529" y="28957"/>
                    <a:pt x="5484" y="28970"/>
                  </a:cubicBezTo>
                  <a:cubicBezTo>
                    <a:pt x="5451" y="28983"/>
                    <a:pt x="5405" y="28996"/>
                    <a:pt x="5340" y="29003"/>
                  </a:cubicBezTo>
                  <a:cubicBezTo>
                    <a:pt x="5316" y="29008"/>
                    <a:pt x="5294" y="29010"/>
                    <a:pt x="5274" y="29010"/>
                  </a:cubicBezTo>
                  <a:cubicBezTo>
                    <a:pt x="5243" y="29010"/>
                    <a:pt x="5217" y="29004"/>
                    <a:pt x="5197" y="28996"/>
                  </a:cubicBezTo>
                  <a:cubicBezTo>
                    <a:pt x="5191" y="28990"/>
                    <a:pt x="5171" y="28977"/>
                    <a:pt x="5132" y="28944"/>
                  </a:cubicBezTo>
                  <a:cubicBezTo>
                    <a:pt x="5106" y="28925"/>
                    <a:pt x="5087" y="28918"/>
                    <a:pt x="5067" y="28918"/>
                  </a:cubicBezTo>
                  <a:cubicBezTo>
                    <a:pt x="5041" y="28918"/>
                    <a:pt x="5022" y="28938"/>
                    <a:pt x="5015" y="28970"/>
                  </a:cubicBezTo>
                  <a:cubicBezTo>
                    <a:pt x="5009" y="29003"/>
                    <a:pt x="5009" y="29029"/>
                    <a:pt x="5022" y="29048"/>
                  </a:cubicBezTo>
                  <a:cubicBezTo>
                    <a:pt x="5048" y="29081"/>
                    <a:pt x="5100" y="29107"/>
                    <a:pt x="5165" y="29120"/>
                  </a:cubicBezTo>
                  <a:cubicBezTo>
                    <a:pt x="5210" y="29129"/>
                    <a:pt x="5254" y="29134"/>
                    <a:pt x="5296" y="29134"/>
                  </a:cubicBezTo>
                  <a:cubicBezTo>
                    <a:pt x="5337" y="29134"/>
                    <a:pt x="5376" y="29129"/>
                    <a:pt x="5412" y="29120"/>
                  </a:cubicBezTo>
                  <a:cubicBezTo>
                    <a:pt x="5464" y="29113"/>
                    <a:pt x="5516" y="29094"/>
                    <a:pt x="5568" y="29068"/>
                  </a:cubicBezTo>
                  <a:lnTo>
                    <a:pt x="5568" y="29068"/>
                  </a:lnTo>
                  <a:cubicBezTo>
                    <a:pt x="5562" y="29256"/>
                    <a:pt x="5555" y="29523"/>
                    <a:pt x="5555" y="29861"/>
                  </a:cubicBezTo>
                  <a:cubicBezTo>
                    <a:pt x="5555" y="29939"/>
                    <a:pt x="5549" y="29991"/>
                    <a:pt x="5542" y="30024"/>
                  </a:cubicBezTo>
                  <a:cubicBezTo>
                    <a:pt x="5536" y="30056"/>
                    <a:pt x="5536" y="30076"/>
                    <a:pt x="5536" y="30082"/>
                  </a:cubicBezTo>
                  <a:cubicBezTo>
                    <a:pt x="5542" y="30108"/>
                    <a:pt x="5568" y="30128"/>
                    <a:pt x="5614" y="30128"/>
                  </a:cubicBezTo>
                  <a:cubicBezTo>
                    <a:pt x="5633" y="30128"/>
                    <a:pt x="5653" y="30128"/>
                    <a:pt x="5659" y="30115"/>
                  </a:cubicBezTo>
                  <a:cubicBezTo>
                    <a:pt x="5679" y="30102"/>
                    <a:pt x="5685" y="30076"/>
                    <a:pt x="5685" y="30037"/>
                  </a:cubicBezTo>
                  <a:lnTo>
                    <a:pt x="5685" y="29803"/>
                  </a:lnTo>
                  <a:cubicBezTo>
                    <a:pt x="5685" y="29451"/>
                    <a:pt x="5679" y="29178"/>
                    <a:pt x="5666" y="28996"/>
                  </a:cubicBezTo>
                  <a:lnTo>
                    <a:pt x="5666" y="28996"/>
                  </a:lnTo>
                  <a:lnTo>
                    <a:pt x="5672" y="29003"/>
                  </a:lnTo>
                  <a:lnTo>
                    <a:pt x="5705" y="29029"/>
                  </a:lnTo>
                  <a:cubicBezTo>
                    <a:pt x="5711" y="29035"/>
                    <a:pt x="5737" y="29042"/>
                    <a:pt x="5770" y="29055"/>
                  </a:cubicBezTo>
                  <a:cubicBezTo>
                    <a:pt x="5802" y="29068"/>
                    <a:pt x="5841" y="29074"/>
                    <a:pt x="5887" y="29081"/>
                  </a:cubicBezTo>
                  <a:cubicBezTo>
                    <a:pt x="5900" y="29083"/>
                    <a:pt x="5915" y="29083"/>
                    <a:pt x="5932" y="29083"/>
                  </a:cubicBezTo>
                  <a:cubicBezTo>
                    <a:pt x="5972" y="29083"/>
                    <a:pt x="6022" y="29079"/>
                    <a:pt x="6082" y="29074"/>
                  </a:cubicBezTo>
                  <a:cubicBezTo>
                    <a:pt x="6153" y="29068"/>
                    <a:pt x="6218" y="29061"/>
                    <a:pt x="6277" y="29048"/>
                  </a:cubicBezTo>
                  <a:cubicBezTo>
                    <a:pt x="6290" y="29048"/>
                    <a:pt x="6309" y="29042"/>
                    <a:pt x="6336" y="29042"/>
                  </a:cubicBezTo>
                  <a:cubicBezTo>
                    <a:pt x="6355" y="29042"/>
                    <a:pt x="6388" y="29042"/>
                    <a:pt x="6433" y="29055"/>
                  </a:cubicBezTo>
                  <a:cubicBezTo>
                    <a:pt x="6472" y="29055"/>
                    <a:pt x="6505" y="29048"/>
                    <a:pt x="6524" y="29029"/>
                  </a:cubicBezTo>
                  <a:cubicBezTo>
                    <a:pt x="6531" y="29022"/>
                    <a:pt x="6537" y="29016"/>
                    <a:pt x="6544" y="29003"/>
                  </a:cubicBezTo>
                  <a:cubicBezTo>
                    <a:pt x="6550" y="28970"/>
                    <a:pt x="6544" y="28938"/>
                    <a:pt x="6511" y="28918"/>
                  </a:cubicBezTo>
                  <a:cubicBezTo>
                    <a:pt x="6498" y="28899"/>
                    <a:pt x="6466" y="28892"/>
                    <a:pt x="6427" y="28886"/>
                  </a:cubicBezTo>
                  <a:cubicBezTo>
                    <a:pt x="6407" y="28886"/>
                    <a:pt x="6375" y="28892"/>
                    <a:pt x="6336" y="28899"/>
                  </a:cubicBezTo>
                  <a:lnTo>
                    <a:pt x="6218" y="28925"/>
                  </a:lnTo>
                  <a:cubicBezTo>
                    <a:pt x="6095" y="28947"/>
                    <a:pt x="5995" y="28960"/>
                    <a:pt x="5915" y="28960"/>
                  </a:cubicBezTo>
                  <a:cubicBezTo>
                    <a:pt x="5878" y="28960"/>
                    <a:pt x="5844" y="28957"/>
                    <a:pt x="5815" y="28951"/>
                  </a:cubicBezTo>
                  <a:lnTo>
                    <a:pt x="5757" y="28938"/>
                  </a:lnTo>
                  <a:cubicBezTo>
                    <a:pt x="5750" y="28931"/>
                    <a:pt x="5737" y="28931"/>
                    <a:pt x="5724" y="28925"/>
                  </a:cubicBezTo>
                  <a:cubicBezTo>
                    <a:pt x="5737" y="28905"/>
                    <a:pt x="5750" y="28886"/>
                    <a:pt x="5757" y="28866"/>
                  </a:cubicBezTo>
                  <a:cubicBezTo>
                    <a:pt x="5770" y="28827"/>
                    <a:pt x="5783" y="28762"/>
                    <a:pt x="5783" y="28671"/>
                  </a:cubicBezTo>
                  <a:lnTo>
                    <a:pt x="5906" y="26772"/>
                  </a:lnTo>
                  <a:cubicBezTo>
                    <a:pt x="5926" y="26447"/>
                    <a:pt x="5939" y="26193"/>
                    <a:pt x="5926" y="26017"/>
                  </a:cubicBezTo>
                  <a:lnTo>
                    <a:pt x="5926" y="26017"/>
                  </a:lnTo>
                  <a:cubicBezTo>
                    <a:pt x="6017" y="26024"/>
                    <a:pt x="6140" y="26037"/>
                    <a:pt x="6296" y="26063"/>
                  </a:cubicBezTo>
                  <a:cubicBezTo>
                    <a:pt x="6355" y="26069"/>
                    <a:pt x="6446" y="26076"/>
                    <a:pt x="6570" y="26089"/>
                  </a:cubicBezTo>
                  <a:cubicBezTo>
                    <a:pt x="6674" y="26102"/>
                    <a:pt x="6752" y="26128"/>
                    <a:pt x="6817" y="26167"/>
                  </a:cubicBezTo>
                  <a:cubicBezTo>
                    <a:pt x="6869" y="26206"/>
                    <a:pt x="6901" y="26226"/>
                    <a:pt x="6914" y="26226"/>
                  </a:cubicBezTo>
                  <a:cubicBezTo>
                    <a:pt x="6928" y="26230"/>
                    <a:pt x="6941" y="26232"/>
                    <a:pt x="6953" y="26232"/>
                  </a:cubicBezTo>
                  <a:cubicBezTo>
                    <a:pt x="6981" y="26232"/>
                    <a:pt x="7003" y="26220"/>
                    <a:pt x="7012" y="26193"/>
                  </a:cubicBezTo>
                  <a:cubicBezTo>
                    <a:pt x="7025" y="26174"/>
                    <a:pt x="7018" y="26148"/>
                    <a:pt x="6999" y="26122"/>
                  </a:cubicBezTo>
                  <a:cubicBezTo>
                    <a:pt x="6979" y="26102"/>
                    <a:pt x="6960" y="26082"/>
                    <a:pt x="6927" y="26069"/>
                  </a:cubicBezTo>
                  <a:cubicBezTo>
                    <a:pt x="6784" y="26004"/>
                    <a:pt x="6622" y="25959"/>
                    <a:pt x="6433" y="25933"/>
                  </a:cubicBezTo>
                  <a:cubicBezTo>
                    <a:pt x="6309" y="25913"/>
                    <a:pt x="6140" y="25900"/>
                    <a:pt x="5919" y="25894"/>
                  </a:cubicBezTo>
                  <a:cubicBezTo>
                    <a:pt x="6010" y="25478"/>
                    <a:pt x="6056" y="25068"/>
                    <a:pt x="6062" y="24652"/>
                  </a:cubicBezTo>
                  <a:cubicBezTo>
                    <a:pt x="6062" y="24444"/>
                    <a:pt x="6069" y="24294"/>
                    <a:pt x="6075" y="24190"/>
                  </a:cubicBezTo>
                  <a:cubicBezTo>
                    <a:pt x="6075" y="24157"/>
                    <a:pt x="6095" y="24014"/>
                    <a:pt x="6121" y="23754"/>
                  </a:cubicBezTo>
                  <a:cubicBezTo>
                    <a:pt x="6147" y="23579"/>
                    <a:pt x="6153" y="23436"/>
                    <a:pt x="6147" y="23318"/>
                  </a:cubicBezTo>
                  <a:cubicBezTo>
                    <a:pt x="6147" y="23312"/>
                    <a:pt x="6140" y="23305"/>
                    <a:pt x="6140" y="23299"/>
                  </a:cubicBezTo>
                  <a:lnTo>
                    <a:pt x="6140" y="23299"/>
                  </a:lnTo>
                  <a:cubicBezTo>
                    <a:pt x="6179" y="23305"/>
                    <a:pt x="6244" y="23312"/>
                    <a:pt x="6323" y="23318"/>
                  </a:cubicBezTo>
                  <a:lnTo>
                    <a:pt x="6888" y="23364"/>
                  </a:lnTo>
                  <a:cubicBezTo>
                    <a:pt x="7116" y="23384"/>
                    <a:pt x="7285" y="23390"/>
                    <a:pt x="7396" y="23390"/>
                  </a:cubicBezTo>
                  <a:cubicBezTo>
                    <a:pt x="7467" y="23390"/>
                    <a:pt x="7539" y="23384"/>
                    <a:pt x="7604" y="23377"/>
                  </a:cubicBezTo>
                  <a:lnTo>
                    <a:pt x="7604" y="23377"/>
                  </a:lnTo>
                  <a:cubicBezTo>
                    <a:pt x="7604" y="23390"/>
                    <a:pt x="7597" y="23410"/>
                    <a:pt x="7597" y="23436"/>
                  </a:cubicBezTo>
                  <a:lnTo>
                    <a:pt x="7591" y="23475"/>
                  </a:lnTo>
                  <a:cubicBezTo>
                    <a:pt x="7584" y="23501"/>
                    <a:pt x="7584" y="23527"/>
                    <a:pt x="7591" y="23546"/>
                  </a:cubicBezTo>
                  <a:lnTo>
                    <a:pt x="7610" y="23546"/>
                  </a:lnTo>
                  <a:lnTo>
                    <a:pt x="7636" y="23488"/>
                  </a:lnTo>
                  <a:lnTo>
                    <a:pt x="7643" y="23442"/>
                  </a:lnTo>
                  <a:cubicBezTo>
                    <a:pt x="7649" y="23423"/>
                    <a:pt x="7649" y="23403"/>
                    <a:pt x="7649" y="23371"/>
                  </a:cubicBezTo>
                  <a:cubicBezTo>
                    <a:pt x="7740" y="23351"/>
                    <a:pt x="7818" y="23331"/>
                    <a:pt x="7890" y="23305"/>
                  </a:cubicBezTo>
                  <a:cubicBezTo>
                    <a:pt x="7896" y="23299"/>
                    <a:pt x="7896" y="23299"/>
                    <a:pt x="7903" y="23299"/>
                  </a:cubicBezTo>
                  <a:cubicBezTo>
                    <a:pt x="7883" y="23410"/>
                    <a:pt x="7870" y="23546"/>
                    <a:pt x="7851" y="23696"/>
                  </a:cubicBezTo>
                  <a:cubicBezTo>
                    <a:pt x="7812" y="24014"/>
                    <a:pt x="7786" y="24268"/>
                    <a:pt x="7766" y="24457"/>
                  </a:cubicBezTo>
                  <a:cubicBezTo>
                    <a:pt x="7740" y="24749"/>
                    <a:pt x="7714" y="25185"/>
                    <a:pt x="7682" y="25777"/>
                  </a:cubicBezTo>
                  <a:lnTo>
                    <a:pt x="7506" y="29744"/>
                  </a:lnTo>
                  <a:cubicBezTo>
                    <a:pt x="7480" y="29750"/>
                    <a:pt x="7454" y="29770"/>
                    <a:pt x="7435" y="29796"/>
                  </a:cubicBezTo>
                  <a:cubicBezTo>
                    <a:pt x="7415" y="29816"/>
                    <a:pt x="7396" y="29855"/>
                    <a:pt x="7370" y="29913"/>
                  </a:cubicBezTo>
                  <a:cubicBezTo>
                    <a:pt x="7344" y="29972"/>
                    <a:pt x="7311" y="30037"/>
                    <a:pt x="7266" y="30108"/>
                  </a:cubicBezTo>
                  <a:lnTo>
                    <a:pt x="7161" y="30290"/>
                  </a:lnTo>
                  <a:cubicBezTo>
                    <a:pt x="7096" y="30388"/>
                    <a:pt x="7025" y="30498"/>
                    <a:pt x="6947" y="30609"/>
                  </a:cubicBezTo>
                  <a:cubicBezTo>
                    <a:pt x="6849" y="30739"/>
                    <a:pt x="6765" y="30824"/>
                    <a:pt x="6700" y="30869"/>
                  </a:cubicBezTo>
                  <a:cubicBezTo>
                    <a:pt x="6667" y="30895"/>
                    <a:pt x="6615" y="30921"/>
                    <a:pt x="6544" y="30954"/>
                  </a:cubicBezTo>
                  <a:lnTo>
                    <a:pt x="6264" y="31090"/>
                  </a:lnTo>
                  <a:cubicBezTo>
                    <a:pt x="6069" y="31181"/>
                    <a:pt x="5932" y="31233"/>
                    <a:pt x="5835" y="31259"/>
                  </a:cubicBezTo>
                  <a:cubicBezTo>
                    <a:pt x="5744" y="31279"/>
                    <a:pt x="5627" y="31298"/>
                    <a:pt x="5503" y="31305"/>
                  </a:cubicBezTo>
                  <a:cubicBezTo>
                    <a:pt x="5432" y="31311"/>
                    <a:pt x="5314" y="31311"/>
                    <a:pt x="5165" y="31311"/>
                  </a:cubicBezTo>
                  <a:cubicBezTo>
                    <a:pt x="5061" y="31305"/>
                    <a:pt x="4976" y="31298"/>
                    <a:pt x="4918" y="31285"/>
                  </a:cubicBezTo>
                  <a:cubicBezTo>
                    <a:pt x="4833" y="31272"/>
                    <a:pt x="4762" y="31240"/>
                    <a:pt x="4703" y="31194"/>
                  </a:cubicBezTo>
                  <a:cubicBezTo>
                    <a:pt x="4684" y="31175"/>
                    <a:pt x="4664" y="31162"/>
                    <a:pt x="4651" y="31149"/>
                  </a:cubicBezTo>
                  <a:lnTo>
                    <a:pt x="4638" y="31123"/>
                  </a:lnTo>
                  <a:cubicBezTo>
                    <a:pt x="4632" y="31097"/>
                    <a:pt x="4625" y="31077"/>
                    <a:pt x="4619" y="31071"/>
                  </a:cubicBezTo>
                  <a:cubicBezTo>
                    <a:pt x="4612" y="31051"/>
                    <a:pt x="4599" y="31032"/>
                    <a:pt x="4586" y="31025"/>
                  </a:cubicBezTo>
                  <a:lnTo>
                    <a:pt x="4547" y="31012"/>
                  </a:lnTo>
                  <a:cubicBezTo>
                    <a:pt x="4547" y="31006"/>
                    <a:pt x="4541" y="30993"/>
                    <a:pt x="4534" y="30967"/>
                  </a:cubicBezTo>
                  <a:cubicBezTo>
                    <a:pt x="4521" y="30941"/>
                    <a:pt x="4501" y="30921"/>
                    <a:pt x="4475" y="30921"/>
                  </a:cubicBezTo>
                  <a:lnTo>
                    <a:pt x="4716" y="28938"/>
                  </a:lnTo>
                  <a:cubicBezTo>
                    <a:pt x="4742" y="28651"/>
                    <a:pt x="4775" y="28216"/>
                    <a:pt x="4807" y="27643"/>
                  </a:cubicBezTo>
                  <a:lnTo>
                    <a:pt x="5106" y="23071"/>
                  </a:lnTo>
                  <a:close/>
                  <a:moveTo>
                    <a:pt x="13405" y="22037"/>
                  </a:moveTo>
                  <a:cubicBezTo>
                    <a:pt x="13529" y="22037"/>
                    <a:pt x="13620" y="22037"/>
                    <a:pt x="13685" y="22050"/>
                  </a:cubicBezTo>
                  <a:cubicBezTo>
                    <a:pt x="13756" y="22057"/>
                    <a:pt x="13854" y="22083"/>
                    <a:pt x="13977" y="22128"/>
                  </a:cubicBezTo>
                  <a:lnTo>
                    <a:pt x="14049" y="22148"/>
                  </a:lnTo>
                  <a:cubicBezTo>
                    <a:pt x="14049" y="22167"/>
                    <a:pt x="14049" y="22180"/>
                    <a:pt x="14049" y="22200"/>
                  </a:cubicBezTo>
                  <a:lnTo>
                    <a:pt x="14283" y="23904"/>
                  </a:lnTo>
                  <a:cubicBezTo>
                    <a:pt x="14374" y="24561"/>
                    <a:pt x="14439" y="25042"/>
                    <a:pt x="14491" y="25354"/>
                  </a:cubicBezTo>
                  <a:cubicBezTo>
                    <a:pt x="14563" y="25816"/>
                    <a:pt x="14680" y="26505"/>
                    <a:pt x="14842" y="27429"/>
                  </a:cubicBezTo>
                  <a:cubicBezTo>
                    <a:pt x="14966" y="28235"/>
                    <a:pt x="15037" y="28938"/>
                    <a:pt x="15050" y="29523"/>
                  </a:cubicBezTo>
                  <a:cubicBezTo>
                    <a:pt x="15057" y="29666"/>
                    <a:pt x="15044" y="29770"/>
                    <a:pt x="15011" y="29842"/>
                  </a:cubicBezTo>
                  <a:cubicBezTo>
                    <a:pt x="14992" y="29900"/>
                    <a:pt x="14933" y="29978"/>
                    <a:pt x="14842" y="30089"/>
                  </a:cubicBezTo>
                  <a:cubicBezTo>
                    <a:pt x="14667" y="30277"/>
                    <a:pt x="14537" y="30420"/>
                    <a:pt x="14446" y="30511"/>
                  </a:cubicBezTo>
                  <a:cubicBezTo>
                    <a:pt x="14283" y="30661"/>
                    <a:pt x="14133" y="30785"/>
                    <a:pt x="13990" y="30882"/>
                  </a:cubicBezTo>
                  <a:cubicBezTo>
                    <a:pt x="13828" y="30993"/>
                    <a:pt x="13561" y="31129"/>
                    <a:pt x="13190" y="31292"/>
                  </a:cubicBezTo>
                  <a:cubicBezTo>
                    <a:pt x="12865" y="31428"/>
                    <a:pt x="12618" y="31519"/>
                    <a:pt x="12449" y="31565"/>
                  </a:cubicBezTo>
                  <a:cubicBezTo>
                    <a:pt x="12384" y="31578"/>
                    <a:pt x="12325" y="31591"/>
                    <a:pt x="12267" y="31604"/>
                  </a:cubicBezTo>
                  <a:cubicBezTo>
                    <a:pt x="12267" y="31597"/>
                    <a:pt x="12267" y="31591"/>
                    <a:pt x="12267" y="31591"/>
                  </a:cubicBezTo>
                  <a:cubicBezTo>
                    <a:pt x="12260" y="31578"/>
                    <a:pt x="12247" y="31565"/>
                    <a:pt x="12241" y="31558"/>
                  </a:cubicBezTo>
                  <a:cubicBezTo>
                    <a:pt x="12221" y="31552"/>
                    <a:pt x="12195" y="31545"/>
                    <a:pt x="12163" y="31545"/>
                  </a:cubicBezTo>
                  <a:cubicBezTo>
                    <a:pt x="12072" y="31539"/>
                    <a:pt x="11987" y="31513"/>
                    <a:pt x="11909" y="31467"/>
                  </a:cubicBezTo>
                  <a:cubicBezTo>
                    <a:pt x="11825" y="31422"/>
                    <a:pt x="11760" y="31363"/>
                    <a:pt x="11714" y="31292"/>
                  </a:cubicBezTo>
                  <a:cubicBezTo>
                    <a:pt x="11681" y="31253"/>
                    <a:pt x="11649" y="31194"/>
                    <a:pt x="11616" y="31116"/>
                  </a:cubicBezTo>
                  <a:cubicBezTo>
                    <a:pt x="11447" y="30733"/>
                    <a:pt x="11337" y="30329"/>
                    <a:pt x="11285" y="29920"/>
                  </a:cubicBezTo>
                  <a:cubicBezTo>
                    <a:pt x="11265" y="29796"/>
                    <a:pt x="11259" y="29698"/>
                    <a:pt x="11246" y="29633"/>
                  </a:cubicBezTo>
                  <a:cubicBezTo>
                    <a:pt x="11233" y="29523"/>
                    <a:pt x="11220" y="29425"/>
                    <a:pt x="11200" y="29347"/>
                  </a:cubicBezTo>
                  <a:cubicBezTo>
                    <a:pt x="11194" y="29334"/>
                    <a:pt x="11187" y="29321"/>
                    <a:pt x="11174" y="29315"/>
                  </a:cubicBezTo>
                  <a:cubicBezTo>
                    <a:pt x="11170" y="29307"/>
                    <a:pt x="11164" y="29304"/>
                    <a:pt x="11157" y="29304"/>
                  </a:cubicBezTo>
                  <a:cubicBezTo>
                    <a:pt x="11152" y="29304"/>
                    <a:pt x="11147" y="29306"/>
                    <a:pt x="11142" y="29308"/>
                  </a:cubicBezTo>
                  <a:cubicBezTo>
                    <a:pt x="11135" y="29315"/>
                    <a:pt x="11135" y="29328"/>
                    <a:pt x="11142" y="29354"/>
                  </a:cubicBezTo>
                  <a:cubicBezTo>
                    <a:pt x="11155" y="29406"/>
                    <a:pt x="11168" y="29536"/>
                    <a:pt x="11181" y="29731"/>
                  </a:cubicBezTo>
                  <a:cubicBezTo>
                    <a:pt x="11220" y="30225"/>
                    <a:pt x="11337" y="30706"/>
                    <a:pt x="11538" y="31162"/>
                  </a:cubicBezTo>
                  <a:cubicBezTo>
                    <a:pt x="11564" y="31233"/>
                    <a:pt x="11597" y="31292"/>
                    <a:pt x="11629" y="31344"/>
                  </a:cubicBezTo>
                  <a:cubicBezTo>
                    <a:pt x="11695" y="31441"/>
                    <a:pt x="11779" y="31513"/>
                    <a:pt x="11883" y="31565"/>
                  </a:cubicBezTo>
                  <a:cubicBezTo>
                    <a:pt x="11922" y="31584"/>
                    <a:pt x="11961" y="31604"/>
                    <a:pt x="12000" y="31617"/>
                  </a:cubicBezTo>
                  <a:cubicBezTo>
                    <a:pt x="11844" y="31604"/>
                    <a:pt x="11714" y="31558"/>
                    <a:pt x="11610" y="31467"/>
                  </a:cubicBezTo>
                  <a:cubicBezTo>
                    <a:pt x="11499" y="31383"/>
                    <a:pt x="11408" y="31233"/>
                    <a:pt x="11330" y="31012"/>
                  </a:cubicBezTo>
                  <a:cubicBezTo>
                    <a:pt x="11207" y="30680"/>
                    <a:pt x="11122" y="30329"/>
                    <a:pt x="11070" y="29959"/>
                  </a:cubicBezTo>
                  <a:cubicBezTo>
                    <a:pt x="11046" y="29827"/>
                    <a:pt x="11006" y="29762"/>
                    <a:pt x="10944" y="29762"/>
                  </a:cubicBezTo>
                  <a:cubicBezTo>
                    <a:pt x="10939" y="29762"/>
                    <a:pt x="10933" y="29762"/>
                    <a:pt x="10927" y="29763"/>
                  </a:cubicBezTo>
                  <a:cubicBezTo>
                    <a:pt x="10914" y="29763"/>
                    <a:pt x="10908" y="29763"/>
                    <a:pt x="10895" y="29770"/>
                  </a:cubicBezTo>
                  <a:cubicBezTo>
                    <a:pt x="10817" y="29204"/>
                    <a:pt x="10764" y="28684"/>
                    <a:pt x="10725" y="28196"/>
                  </a:cubicBezTo>
                  <a:cubicBezTo>
                    <a:pt x="10680" y="27650"/>
                    <a:pt x="10634" y="26765"/>
                    <a:pt x="10582" y="25543"/>
                  </a:cubicBezTo>
                  <a:lnTo>
                    <a:pt x="10491" y="22974"/>
                  </a:lnTo>
                  <a:cubicBezTo>
                    <a:pt x="10504" y="22967"/>
                    <a:pt x="10511" y="22961"/>
                    <a:pt x="10517" y="22954"/>
                  </a:cubicBezTo>
                  <a:cubicBezTo>
                    <a:pt x="10524" y="23195"/>
                    <a:pt x="10530" y="23436"/>
                    <a:pt x="10550" y="23683"/>
                  </a:cubicBezTo>
                  <a:lnTo>
                    <a:pt x="10589" y="23676"/>
                  </a:lnTo>
                  <a:lnTo>
                    <a:pt x="10582" y="23390"/>
                  </a:lnTo>
                  <a:cubicBezTo>
                    <a:pt x="10576" y="23195"/>
                    <a:pt x="10569" y="23032"/>
                    <a:pt x="10556" y="22909"/>
                  </a:cubicBezTo>
                  <a:cubicBezTo>
                    <a:pt x="10563" y="22883"/>
                    <a:pt x="10576" y="22863"/>
                    <a:pt x="10582" y="22837"/>
                  </a:cubicBezTo>
                  <a:lnTo>
                    <a:pt x="10582" y="22824"/>
                  </a:lnTo>
                  <a:lnTo>
                    <a:pt x="10595" y="22824"/>
                  </a:lnTo>
                  <a:cubicBezTo>
                    <a:pt x="10641" y="22688"/>
                    <a:pt x="10738" y="22564"/>
                    <a:pt x="10882" y="22467"/>
                  </a:cubicBezTo>
                  <a:cubicBezTo>
                    <a:pt x="10986" y="22395"/>
                    <a:pt x="11122" y="22323"/>
                    <a:pt x="11291" y="22265"/>
                  </a:cubicBezTo>
                  <a:cubicBezTo>
                    <a:pt x="11642" y="22141"/>
                    <a:pt x="11987" y="22070"/>
                    <a:pt x="12312" y="22044"/>
                  </a:cubicBezTo>
                  <a:cubicBezTo>
                    <a:pt x="12338" y="22141"/>
                    <a:pt x="12364" y="22284"/>
                    <a:pt x="12390" y="22473"/>
                  </a:cubicBezTo>
                  <a:lnTo>
                    <a:pt x="12566" y="23709"/>
                  </a:lnTo>
                  <a:cubicBezTo>
                    <a:pt x="12605" y="23995"/>
                    <a:pt x="12631" y="24216"/>
                    <a:pt x="12644" y="24359"/>
                  </a:cubicBezTo>
                  <a:cubicBezTo>
                    <a:pt x="12670" y="24606"/>
                    <a:pt x="12677" y="24827"/>
                    <a:pt x="12670" y="25022"/>
                  </a:cubicBezTo>
                  <a:cubicBezTo>
                    <a:pt x="12670" y="25055"/>
                    <a:pt x="12670" y="25087"/>
                    <a:pt x="12664" y="25113"/>
                  </a:cubicBezTo>
                  <a:cubicBezTo>
                    <a:pt x="12664" y="25139"/>
                    <a:pt x="12664" y="25165"/>
                    <a:pt x="12657" y="25185"/>
                  </a:cubicBezTo>
                  <a:cubicBezTo>
                    <a:pt x="12644" y="25250"/>
                    <a:pt x="12625" y="25296"/>
                    <a:pt x="12605" y="25335"/>
                  </a:cubicBezTo>
                  <a:cubicBezTo>
                    <a:pt x="12566" y="25400"/>
                    <a:pt x="12488" y="25465"/>
                    <a:pt x="12371" y="25530"/>
                  </a:cubicBezTo>
                  <a:cubicBezTo>
                    <a:pt x="12130" y="25673"/>
                    <a:pt x="11883" y="25796"/>
                    <a:pt x="11616" y="25913"/>
                  </a:cubicBezTo>
                  <a:cubicBezTo>
                    <a:pt x="11558" y="25939"/>
                    <a:pt x="11532" y="25972"/>
                    <a:pt x="11545" y="26004"/>
                  </a:cubicBezTo>
                  <a:cubicBezTo>
                    <a:pt x="11545" y="26024"/>
                    <a:pt x="11564" y="26043"/>
                    <a:pt x="11603" y="26043"/>
                  </a:cubicBezTo>
                  <a:cubicBezTo>
                    <a:pt x="11629" y="26043"/>
                    <a:pt x="11655" y="26037"/>
                    <a:pt x="11688" y="26024"/>
                  </a:cubicBezTo>
                  <a:cubicBezTo>
                    <a:pt x="12052" y="25842"/>
                    <a:pt x="12312" y="25699"/>
                    <a:pt x="12468" y="25595"/>
                  </a:cubicBezTo>
                  <a:cubicBezTo>
                    <a:pt x="12586" y="25517"/>
                    <a:pt x="12664" y="25445"/>
                    <a:pt x="12696" y="25374"/>
                  </a:cubicBezTo>
                  <a:cubicBezTo>
                    <a:pt x="12703" y="25367"/>
                    <a:pt x="12709" y="25354"/>
                    <a:pt x="12716" y="25341"/>
                  </a:cubicBezTo>
                  <a:cubicBezTo>
                    <a:pt x="12852" y="25725"/>
                    <a:pt x="12969" y="26206"/>
                    <a:pt x="13073" y="26772"/>
                  </a:cubicBezTo>
                  <a:cubicBezTo>
                    <a:pt x="13119" y="26993"/>
                    <a:pt x="13171" y="27292"/>
                    <a:pt x="13236" y="27669"/>
                  </a:cubicBezTo>
                  <a:cubicBezTo>
                    <a:pt x="13190" y="27767"/>
                    <a:pt x="13119" y="27845"/>
                    <a:pt x="13041" y="27910"/>
                  </a:cubicBezTo>
                  <a:cubicBezTo>
                    <a:pt x="13002" y="27942"/>
                    <a:pt x="12956" y="27975"/>
                    <a:pt x="12885" y="28021"/>
                  </a:cubicBezTo>
                  <a:cubicBezTo>
                    <a:pt x="12800" y="28092"/>
                    <a:pt x="12748" y="28131"/>
                    <a:pt x="12729" y="28138"/>
                  </a:cubicBezTo>
                  <a:cubicBezTo>
                    <a:pt x="12709" y="28151"/>
                    <a:pt x="12638" y="28170"/>
                    <a:pt x="12527" y="28203"/>
                  </a:cubicBezTo>
                  <a:cubicBezTo>
                    <a:pt x="12442" y="28222"/>
                    <a:pt x="12325" y="28261"/>
                    <a:pt x="12182" y="28313"/>
                  </a:cubicBezTo>
                  <a:cubicBezTo>
                    <a:pt x="12163" y="28326"/>
                    <a:pt x="12150" y="28333"/>
                    <a:pt x="12150" y="28339"/>
                  </a:cubicBezTo>
                  <a:cubicBezTo>
                    <a:pt x="12143" y="28352"/>
                    <a:pt x="12150" y="28359"/>
                    <a:pt x="12156" y="28372"/>
                  </a:cubicBezTo>
                  <a:cubicBezTo>
                    <a:pt x="12176" y="28378"/>
                    <a:pt x="12189" y="28385"/>
                    <a:pt x="12202" y="28385"/>
                  </a:cubicBezTo>
                  <a:cubicBezTo>
                    <a:pt x="12241" y="28385"/>
                    <a:pt x="12293" y="28378"/>
                    <a:pt x="12351" y="28359"/>
                  </a:cubicBezTo>
                  <a:cubicBezTo>
                    <a:pt x="12384" y="28352"/>
                    <a:pt x="12429" y="28339"/>
                    <a:pt x="12501" y="28313"/>
                  </a:cubicBezTo>
                  <a:cubicBezTo>
                    <a:pt x="12514" y="28313"/>
                    <a:pt x="12553" y="28307"/>
                    <a:pt x="12612" y="28300"/>
                  </a:cubicBezTo>
                  <a:cubicBezTo>
                    <a:pt x="12664" y="28294"/>
                    <a:pt x="12696" y="28281"/>
                    <a:pt x="12729" y="28274"/>
                  </a:cubicBezTo>
                  <a:cubicBezTo>
                    <a:pt x="12755" y="28261"/>
                    <a:pt x="12807" y="28229"/>
                    <a:pt x="12885" y="28177"/>
                  </a:cubicBezTo>
                  <a:cubicBezTo>
                    <a:pt x="13054" y="28066"/>
                    <a:pt x="13184" y="27956"/>
                    <a:pt x="13275" y="27858"/>
                  </a:cubicBezTo>
                  <a:cubicBezTo>
                    <a:pt x="13294" y="28021"/>
                    <a:pt x="13327" y="28183"/>
                    <a:pt x="13359" y="28365"/>
                  </a:cubicBezTo>
                  <a:cubicBezTo>
                    <a:pt x="13372" y="28443"/>
                    <a:pt x="13431" y="28697"/>
                    <a:pt x="13535" y="29133"/>
                  </a:cubicBezTo>
                  <a:cubicBezTo>
                    <a:pt x="13600" y="29445"/>
                    <a:pt x="13652" y="29698"/>
                    <a:pt x="13685" y="29900"/>
                  </a:cubicBezTo>
                  <a:cubicBezTo>
                    <a:pt x="13691" y="29952"/>
                    <a:pt x="13704" y="29978"/>
                    <a:pt x="13737" y="29991"/>
                  </a:cubicBezTo>
                  <a:cubicBezTo>
                    <a:pt x="13742" y="29994"/>
                    <a:pt x="13749" y="29995"/>
                    <a:pt x="13755" y="29995"/>
                  </a:cubicBezTo>
                  <a:cubicBezTo>
                    <a:pt x="13765" y="29995"/>
                    <a:pt x="13775" y="29992"/>
                    <a:pt x="13782" y="29985"/>
                  </a:cubicBezTo>
                  <a:cubicBezTo>
                    <a:pt x="13802" y="29978"/>
                    <a:pt x="13815" y="29959"/>
                    <a:pt x="13821" y="29939"/>
                  </a:cubicBezTo>
                  <a:cubicBezTo>
                    <a:pt x="13828" y="29920"/>
                    <a:pt x="13828" y="29881"/>
                    <a:pt x="13815" y="29835"/>
                  </a:cubicBezTo>
                  <a:cubicBezTo>
                    <a:pt x="13711" y="29354"/>
                    <a:pt x="13633" y="28996"/>
                    <a:pt x="13581" y="28762"/>
                  </a:cubicBezTo>
                  <a:cubicBezTo>
                    <a:pt x="13503" y="28398"/>
                    <a:pt x="13431" y="28073"/>
                    <a:pt x="13379" y="27793"/>
                  </a:cubicBezTo>
                  <a:lnTo>
                    <a:pt x="13379" y="27793"/>
                  </a:lnTo>
                  <a:cubicBezTo>
                    <a:pt x="13429" y="27813"/>
                    <a:pt x="13490" y="27821"/>
                    <a:pt x="13565" y="27821"/>
                  </a:cubicBezTo>
                  <a:cubicBezTo>
                    <a:pt x="13588" y="27821"/>
                    <a:pt x="13613" y="27820"/>
                    <a:pt x="13639" y="27819"/>
                  </a:cubicBezTo>
                  <a:cubicBezTo>
                    <a:pt x="13938" y="27780"/>
                    <a:pt x="14231" y="27695"/>
                    <a:pt x="14517" y="27559"/>
                  </a:cubicBezTo>
                  <a:cubicBezTo>
                    <a:pt x="14550" y="27546"/>
                    <a:pt x="14576" y="27526"/>
                    <a:pt x="14589" y="27513"/>
                  </a:cubicBezTo>
                  <a:cubicBezTo>
                    <a:pt x="14615" y="27487"/>
                    <a:pt x="14621" y="27461"/>
                    <a:pt x="14608" y="27435"/>
                  </a:cubicBezTo>
                  <a:cubicBezTo>
                    <a:pt x="14602" y="27409"/>
                    <a:pt x="14589" y="27403"/>
                    <a:pt x="14569" y="27396"/>
                  </a:cubicBezTo>
                  <a:cubicBezTo>
                    <a:pt x="14556" y="27393"/>
                    <a:pt x="14545" y="27391"/>
                    <a:pt x="14534" y="27391"/>
                  </a:cubicBezTo>
                  <a:cubicBezTo>
                    <a:pt x="14524" y="27391"/>
                    <a:pt x="14514" y="27393"/>
                    <a:pt x="14504" y="27396"/>
                  </a:cubicBezTo>
                  <a:cubicBezTo>
                    <a:pt x="14498" y="27396"/>
                    <a:pt x="14465" y="27416"/>
                    <a:pt x="14394" y="27461"/>
                  </a:cubicBezTo>
                  <a:cubicBezTo>
                    <a:pt x="14348" y="27500"/>
                    <a:pt x="14283" y="27526"/>
                    <a:pt x="14192" y="27552"/>
                  </a:cubicBezTo>
                  <a:cubicBezTo>
                    <a:pt x="14023" y="27604"/>
                    <a:pt x="13854" y="27650"/>
                    <a:pt x="13672" y="27682"/>
                  </a:cubicBezTo>
                  <a:cubicBezTo>
                    <a:pt x="13635" y="27686"/>
                    <a:pt x="13601" y="27689"/>
                    <a:pt x="13570" y="27689"/>
                  </a:cubicBezTo>
                  <a:cubicBezTo>
                    <a:pt x="13504" y="27689"/>
                    <a:pt x="13451" y="27679"/>
                    <a:pt x="13411" y="27656"/>
                  </a:cubicBezTo>
                  <a:cubicBezTo>
                    <a:pt x="13385" y="27643"/>
                    <a:pt x="13366" y="27637"/>
                    <a:pt x="13353" y="27624"/>
                  </a:cubicBezTo>
                  <a:cubicBezTo>
                    <a:pt x="13262" y="27084"/>
                    <a:pt x="13190" y="26681"/>
                    <a:pt x="13132" y="26414"/>
                  </a:cubicBezTo>
                  <a:cubicBezTo>
                    <a:pt x="13054" y="26011"/>
                    <a:pt x="12956" y="25653"/>
                    <a:pt x="12846" y="25354"/>
                  </a:cubicBezTo>
                  <a:cubicBezTo>
                    <a:pt x="12852" y="25354"/>
                    <a:pt x="12865" y="25354"/>
                    <a:pt x="12872" y="25361"/>
                  </a:cubicBezTo>
                  <a:cubicBezTo>
                    <a:pt x="12911" y="25367"/>
                    <a:pt x="12955" y="25370"/>
                    <a:pt x="13005" y="25370"/>
                  </a:cubicBezTo>
                  <a:cubicBezTo>
                    <a:pt x="13055" y="25370"/>
                    <a:pt x="13112" y="25367"/>
                    <a:pt x="13177" y="25361"/>
                  </a:cubicBezTo>
                  <a:lnTo>
                    <a:pt x="13476" y="25309"/>
                  </a:lnTo>
                  <a:cubicBezTo>
                    <a:pt x="13516" y="25309"/>
                    <a:pt x="13574" y="25302"/>
                    <a:pt x="13659" y="25302"/>
                  </a:cubicBezTo>
                  <a:lnTo>
                    <a:pt x="13932" y="25302"/>
                  </a:lnTo>
                  <a:cubicBezTo>
                    <a:pt x="13984" y="25302"/>
                    <a:pt x="14016" y="25289"/>
                    <a:pt x="14029" y="25263"/>
                  </a:cubicBezTo>
                  <a:cubicBezTo>
                    <a:pt x="14055" y="25237"/>
                    <a:pt x="14049" y="25211"/>
                    <a:pt x="14023" y="25192"/>
                  </a:cubicBezTo>
                  <a:cubicBezTo>
                    <a:pt x="14010" y="25179"/>
                    <a:pt x="13984" y="25172"/>
                    <a:pt x="13945" y="25172"/>
                  </a:cubicBezTo>
                  <a:lnTo>
                    <a:pt x="13691" y="25172"/>
                  </a:lnTo>
                  <a:cubicBezTo>
                    <a:pt x="13594" y="25172"/>
                    <a:pt x="13516" y="25172"/>
                    <a:pt x="13470" y="25179"/>
                  </a:cubicBezTo>
                  <a:cubicBezTo>
                    <a:pt x="13424" y="25179"/>
                    <a:pt x="13359" y="25192"/>
                    <a:pt x="13268" y="25211"/>
                  </a:cubicBezTo>
                  <a:cubicBezTo>
                    <a:pt x="13177" y="25224"/>
                    <a:pt x="13112" y="25237"/>
                    <a:pt x="13060" y="25244"/>
                  </a:cubicBezTo>
                  <a:cubicBezTo>
                    <a:pt x="12989" y="25244"/>
                    <a:pt x="12924" y="25244"/>
                    <a:pt x="12872" y="25237"/>
                  </a:cubicBezTo>
                  <a:cubicBezTo>
                    <a:pt x="12846" y="25231"/>
                    <a:pt x="12820" y="25231"/>
                    <a:pt x="12794" y="25224"/>
                  </a:cubicBezTo>
                  <a:cubicBezTo>
                    <a:pt x="12787" y="25211"/>
                    <a:pt x="12781" y="25192"/>
                    <a:pt x="12774" y="25179"/>
                  </a:cubicBezTo>
                  <a:cubicBezTo>
                    <a:pt x="12774" y="25165"/>
                    <a:pt x="12768" y="25152"/>
                    <a:pt x="12761" y="25146"/>
                  </a:cubicBezTo>
                  <a:cubicBezTo>
                    <a:pt x="12781" y="24977"/>
                    <a:pt x="12781" y="24782"/>
                    <a:pt x="12768" y="24567"/>
                  </a:cubicBezTo>
                  <a:cubicBezTo>
                    <a:pt x="12755" y="24437"/>
                    <a:pt x="12729" y="24229"/>
                    <a:pt x="12696" y="23956"/>
                  </a:cubicBezTo>
                  <a:lnTo>
                    <a:pt x="12481" y="22454"/>
                  </a:lnTo>
                  <a:cubicBezTo>
                    <a:pt x="12455" y="22278"/>
                    <a:pt x="12423" y="22135"/>
                    <a:pt x="12397" y="22044"/>
                  </a:cubicBezTo>
                  <a:cubicBezTo>
                    <a:pt x="12475" y="22037"/>
                    <a:pt x="12592" y="22037"/>
                    <a:pt x="12742" y="22037"/>
                  </a:cubicBezTo>
                  <a:close/>
                  <a:moveTo>
                    <a:pt x="10602" y="31713"/>
                  </a:moveTo>
                  <a:cubicBezTo>
                    <a:pt x="10600" y="31713"/>
                    <a:pt x="10598" y="31713"/>
                    <a:pt x="10595" y="31715"/>
                  </a:cubicBezTo>
                  <a:cubicBezTo>
                    <a:pt x="10589" y="31715"/>
                    <a:pt x="10582" y="31728"/>
                    <a:pt x="10589" y="31754"/>
                  </a:cubicBezTo>
                  <a:lnTo>
                    <a:pt x="10654" y="32131"/>
                  </a:lnTo>
                  <a:cubicBezTo>
                    <a:pt x="10673" y="32228"/>
                    <a:pt x="10699" y="32300"/>
                    <a:pt x="10725" y="32339"/>
                  </a:cubicBezTo>
                  <a:cubicBezTo>
                    <a:pt x="10792" y="32417"/>
                    <a:pt x="10898" y="32457"/>
                    <a:pt x="11053" y="32457"/>
                  </a:cubicBezTo>
                  <a:cubicBezTo>
                    <a:pt x="11065" y="32457"/>
                    <a:pt x="11077" y="32456"/>
                    <a:pt x="11090" y="32456"/>
                  </a:cubicBezTo>
                  <a:cubicBezTo>
                    <a:pt x="11259" y="32449"/>
                    <a:pt x="11441" y="32423"/>
                    <a:pt x="11636" y="32384"/>
                  </a:cubicBezTo>
                  <a:cubicBezTo>
                    <a:pt x="11760" y="32358"/>
                    <a:pt x="11935" y="32313"/>
                    <a:pt x="12176" y="32248"/>
                  </a:cubicBezTo>
                  <a:lnTo>
                    <a:pt x="12651" y="32118"/>
                  </a:lnTo>
                  <a:cubicBezTo>
                    <a:pt x="12781" y="32085"/>
                    <a:pt x="12872" y="32053"/>
                    <a:pt x="12937" y="32033"/>
                  </a:cubicBezTo>
                  <a:cubicBezTo>
                    <a:pt x="13034" y="31994"/>
                    <a:pt x="13119" y="31942"/>
                    <a:pt x="13184" y="31884"/>
                  </a:cubicBezTo>
                  <a:cubicBezTo>
                    <a:pt x="13229" y="31851"/>
                    <a:pt x="13242" y="31819"/>
                    <a:pt x="13229" y="31786"/>
                  </a:cubicBezTo>
                  <a:cubicBezTo>
                    <a:pt x="13223" y="31767"/>
                    <a:pt x="13203" y="31754"/>
                    <a:pt x="13171" y="31754"/>
                  </a:cubicBezTo>
                  <a:cubicBezTo>
                    <a:pt x="13132" y="31754"/>
                    <a:pt x="13099" y="31767"/>
                    <a:pt x="13060" y="31793"/>
                  </a:cubicBezTo>
                  <a:cubicBezTo>
                    <a:pt x="13041" y="31812"/>
                    <a:pt x="13008" y="31838"/>
                    <a:pt x="12969" y="31877"/>
                  </a:cubicBezTo>
                  <a:cubicBezTo>
                    <a:pt x="12930" y="31903"/>
                    <a:pt x="12865" y="31936"/>
                    <a:pt x="12774" y="31962"/>
                  </a:cubicBezTo>
                  <a:cubicBezTo>
                    <a:pt x="12416" y="32066"/>
                    <a:pt x="12072" y="32163"/>
                    <a:pt x="11727" y="32248"/>
                  </a:cubicBezTo>
                  <a:cubicBezTo>
                    <a:pt x="11564" y="32287"/>
                    <a:pt x="11447" y="32313"/>
                    <a:pt x="11363" y="32326"/>
                  </a:cubicBezTo>
                  <a:cubicBezTo>
                    <a:pt x="11258" y="32346"/>
                    <a:pt x="11162" y="32354"/>
                    <a:pt x="11073" y="32354"/>
                  </a:cubicBezTo>
                  <a:cubicBezTo>
                    <a:pt x="11045" y="32354"/>
                    <a:pt x="11018" y="32353"/>
                    <a:pt x="10992" y="32352"/>
                  </a:cubicBezTo>
                  <a:cubicBezTo>
                    <a:pt x="10888" y="32339"/>
                    <a:pt x="10817" y="32313"/>
                    <a:pt x="10784" y="32267"/>
                  </a:cubicBezTo>
                  <a:cubicBezTo>
                    <a:pt x="10771" y="32241"/>
                    <a:pt x="10751" y="32183"/>
                    <a:pt x="10732" y="32105"/>
                  </a:cubicBezTo>
                  <a:cubicBezTo>
                    <a:pt x="10719" y="31994"/>
                    <a:pt x="10686" y="31877"/>
                    <a:pt x="10634" y="31741"/>
                  </a:cubicBezTo>
                  <a:cubicBezTo>
                    <a:pt x="10624" y="31725"/>
                    <a:pt x="10613" y="31713"/>
                    <a:pt x="10602" y="31713"/>
                  </a:cubicBezTo>
                  <a:close/>
                  <a:moveTo>
                    <a:pt x="10517" y="30049"/>
                  </a:moveTo>
                  <a:cubicBezTo>
                    <a:pt x="10577" y="30049"/>
                    <a:pt x="10634" y="30056"/>
                    <a:pt x="10686" y="30069"/>
                  </a:cubicBezTo>
                  <a:cubicBezTo>
                    <a:pt x="10699" y="30076"/>
                    <a:pt x="10706" y="30076"/>
                    <a:pt x="10712" y="30082"/>
                  </a:cubicBezTo>
                  <a:cubicBezTo>
                    <a:pt x="10719" y="30082"/>
                    <a:pt x="10719" y="30089"/>
                    <a:pt x="10719" y="30089"/>
                  </a:cubicBezTo>
                  <a:cubicBezTo>
                    <a:pt x="10745" y="30115"/>
                    <a:pt x="10764" y="30134"/>
                    <a:pt x="10797" y="30141"/>
                  </a:cubicBezTo>
                  <a:cubicBezTo>
                    <a:pt x="10817" y="30147"/>
                    <a:pt x="10836" y="30147"/>
                    <a:pt x="10856" y="30147"/>
                  </a:cubicBezTo>
                  <a:cubicBezTo>
                    <a:pt x="10856" y="30160"/>
                    <a:pt x="10862" y="30180"/>
                    <a:pt x="10862" y="30199"/>
                  </a:cubicBezTo>
                  <a:cubicBezTo>
                    <a:pt x="10856" y="30199"/>
                    <a:pt x="10849" y="30193"/>
                    <a:pt x="10843" y="30193"/>
                  </a:cubicBezTo>
                  <a:cubicBezTo>
                    <a:pt x="10823" y="30190"/>
                    <a:pt x="10804" y="30189"/>
                    <a:pt x="10784" y="30189"/>
                  </a:cubicBezTo>
                  <a:cubicBezTo>
                    <a:pt x="10706" y="30189"/>
                    <a:pt x="10629" y="30210"/>
                    <a:pt x="10556" y="30251"/>
                  </a:cubicBezTo>
                  <a:cubicBezTo>
                    <a:pt x="10556" y="30277"/>
                    <a:pt x="10563" y="30290"/>
                    <a:pt x="10589" y="30290"/>
                  </a:cubicBezTo>
                  <a:cubicBezTo>
                    <a:pt x="10595" y="30290"/>
                    <a:pt x="10602" y="30284"/>
                    <a:pt x="10615" y="30277"/>
                  </a:cubicBezTo>
                  <a:cubicBezTo>
                    <a:pt x="10628" y="30274"/>
                    <a:pt x="10639" y="30272"/>
                    <a:pt x="10651" y="30272"/>
                  </a:cubicBezTo>
                  <a:cubicBezTo>
                    <a:pt x="10662" y="30272"/>
                    <a:pt x="10673" y="30274"/>
                    <a:pt x="10686" y="30277"/>
                  </a:cubicBezTo>
                  <a:cubicBezTo>
                    <a:pt x="10693" y="30258"/>
                    <a:pt x="10706" y="30251"/>
                    <a:pt x="10732" y="30251"/>
                  </a:cubicBezTo>
                  <a:cubicBezTo>
                    <a:pt x="10771" y="30251"/>
                    <a:pt x="10804" y="30258"/>
                    <a:pt x="10823" y="30264"/>
                  </a:cubicBezTo>
                  <a:cubicBezTo>
                    <a:pt x="10849" y="30277"/>
                    <a:pt x="10869" y="30277"/>
                    <a:pt x="10875" y="30277"/>
                  </a:cubicBezTo>
                  <a:lnTo>
                    <a:pt x="10882" y="30277"/>
                  </a:lnTo>
                  <a:cubicBezTo>
                    <a:pt x="10882" y="30297"/>
                    <a:pt x="10888" y="30323"/>
                    <a:pt x="10895" y="30349"/>
                  </a:cubicBezTo>
                  <a:lnTo>
                    <a:pt x="10823" y="30355"/>
                  </a:lnTo>
                  <a:lnTo>
                    <a:pt x="10790" y="30362"/>
                  </a:lnTo>
                  <a:cubicBezTo>
                    <a:pt x="10751" y="30368"/>
                    <a:pt x="10725" y="30375"/>
                    <a:pt x="10706" y="30381"/>
                  </a:cubicBezTo>
                  <a:lnTo>
                    <a:pt x="10660" y="30407"/>
                  </a:lnTo>
                  <a:cubicBezTo>
                    <a:pt x="10654" y="30407"/>
                    <a:pt x="10647" y="30414"/>
                    <a:pt x="10647" y="30420"/>
                  </a:cubicBezTo>
                  <a:cubicBezTo>
                    <a:pt x="10641" y="30433"/>
                    <a:pt x="10647" y="30440"/>
                    <a:pt x="10654" y="30453"/>
                  </a:cubicBezTo>
                  <a:lnTo>
                    <a:pt x="10680" y="30459"/>
                  </a:lnTo>
                  <a:lnTo>
                    <a:pt x="10719" y="30440"/>
                  </a:lnTo>
                  <a:cubicBezTo>
                    <a:pt x="10729" y="30437"/>
                    <a:pt x="10743" y="30435"/>
                    <a:pt x="10761" y="30435"/>
                  </a:cubicBezTo>
                  <a:cubicBezTo>
                    <a:pt x="10779" y="30435"/>
                    <a:pt x="10800" y="30437"/>
                    <a:pt x="10823" y="30440"/>
                  </a:cubicBezTo>
                  <a:lnTo>
                    <a:pt x="10856" y="30427"/>
                  </a:lnTo>
                  <a:cubicBezTo>
                    <a:pt x="10869" y="30420"/>
                    <a:pt x="10888" y="30420"/>
                    <a:pt x="10908" y="30420"/>
                  </a:cubicBezTo>
                  <a:cubicBezTo>
                    <a:pt x="10966" y="30667"/>
                    <a:pt x="11044" y="30921"/>
                    <a:pt x="11148" y="31168"/>
                  </a:cubicBezTo>
                  <a:cubicBezTo>
                    <a:pt x="11233" y="31370"/>
                    <a:pt x="11324" y="31519"/>
                    <a:pt x="11421" y="31617"/>
                  </a:cubicBezTo>
                  <a:cubicBezTo>
                    <a:pt x="11538" y="31734"/>
                    <a:pt x="11688" y="31806"/>
                    <a:pt x="11870" y="31845"/>
                  </a:cubicBezTo>
                  <a:cubicBezTo>
                    <a:pt x="11943" y="31859"/>
                    <a:pt x="12018" y="31866"/>
                    <a:pt x="12094" y="31866"/>
                  </a:cubicBezTo>
                  <a:cubicBezTo>
                    <a:pt x="12186" y="31866"/>
                    <a:pt x="12281" y="31856"/>
                    <a:pt x="12377" y="31838"/>
                  </a:cubicBezTo>
                  <a:cubicBezTo>
                    <a:pt x="12520" y="31812"/>
                    <a:pt x="12683" y="31754"/>
                    <a:pt x="12859" y="31682"/>
                  </a:cubicBezTo>
                  <a:cubicBezTo>
                    <a:pt x="12865" y="31682"/>
                    <a:pt x="13021" y="31610"/>
                    <a:pt x="13327" y="31467"/>
                  </a:cubicBezTo>
                  <a:cubicBezTo>
                    <a:pt x="13424" y="31428"/>
                    <a:pt x="13574" y="31363"/>
                    <a:pt x="13776" y="31272"/>
                  </a:cubicBezTo>
                  <a:cubicBezTo>
                    <a:pt x="13945" y="31194"/>
                    <a:pt x="14088" y="31116"/>
                    <a:pt x="14205" y="31038"/>
                  </a:cubicBezTo>
                  <a:cubicBezTo>
                    <a:pt x="14289" y="30973"/>
                    <a:pt x="14387" y="30895"/>
                    <a:pt x="14491" y="30791"/>
                  </a:cubicBezTo>
                  <a:cubicBezTo>
                    <a:pt x="14504" y="30804"/>
                    <a:pt x="14517" y="30824"/>
                    <a:pt x="14530" y="30850"/>
                  </a:cubicBezTo>
                  <a:cubicBezTo>
                    <a:pt x="14563" y="30889"/>
                    <a:pt x="14589" y="30928"/>
                    <a:pt x="14602" y="30967"/>
                  </a:cubicBezTo>
                  <a:cubicBezTo>
                    <a:pt x="14589" y="30986"/>
                    <a:pt x="14582" y="31012"/>
                    <a:pt x="14569" y="31032"/>
                  </a:cubicBezTo>
                  <a:lnTo>
                    <a:pt x="14407" y="31337"/>
                  </a:lnTo>
                  <a:cubicBezTo>
                    <a:pt x="14381" y="31389"/>
                    <a:pt x="14354" y="31435"/>
                    <a:pt x="14328" y="31467"/>
                  </a:cubicBezTo>
                  <a:cubicBezTo>
                    <a:pt x="14296" y="31506"/>
                    <a:pt x="14250" y="31539"/>
                    <a:pt x="14198" y="31578"/>
                  </a:cubicBezTo>
                  <a:cubicBezTo>
                    <a:pt x="14166" y="31597"/>
                    <a:pt x="14114" y="31630"/>
                    <a:pt x="14049" y="31663"/>
                  </a:cubicBezTo>
                  <a:cubicBezTo>
                    <a:pt x="14023" y="31676"/>
                    <a:pt x="13951" y="31728"/>
                    <a:pt x="13821" y="31812"/>
                  </a:cubicBezTo>
                  <a:lnTo>
                    <a:pt x="13704" y="31897"/>
                  </a:lnTo>
                  <a:cubicBezTo>
                    <a:pt x="13698" y="31903"/>
                    <a:pt x="13659" y="31923"/>
                    <a:pt x="13600" y="31968"/>
                  </a:cubicBezTo>
                  <a:cubicBezTo>
                    <a:pt x="13606" y="31969"/>
                    <a:pt x="13613" y="31970"/>
                    <a:pt x="13620" y="31970"/>
                  </a:cubicBezTo>
                  <a:cubicBezTo>
                    <a:pt x="13656" y="31970"/>
                    <a:pt x="13701" y="31954"/>
                    <a:pt x="13756" y="31916"/>
                  </a:cubicBezTo>
                  <a:cubicBezTo>
                    <a:pt x="13899" y="31819"/>
                    <a:pt x="14003" y="31747"/>
                    <a:pt x="14081" y="31702"/>
                  </a:cubicBezTo>
                  <a:cubicBezTo>
                    <a:pt x="14192" y="31637"/>
                    <a:pt x="14250" y="31597"/>
                    <a:pt x="14257" y="31597"/>
                  </a:cubicBezTo>
                  <a:cubicBezTo>
                    <a:pt x="14322" y="31552"/>
                    <a:pt x="14374" y="31506"/>
                    <a:pt x="14400" y="31454"/>
                  </a:cubicBezTo>
                  <a:cubicBezTo>
                    <a:pt x="14413" y="31435"/>
                    <a:pt x="14439" y="31389"/>
                    <a:pt x="14465" y="31331"/>
                  </a:cubicBezTo>
                  <a:cubicBezTo>
                    <a:pt x="14517" y="31214"/>
                    <a:pt x="14569" y="31123"/>
                    <a:pt x="14621" y="31051"/>
                  </a:cubicBezTo>
                  <a:lnTo>
                    <a:pt x="14621" y="31058"/>
                  </a:lnTo>
                  <a:cubicBezTo>
                    <a:pt x="14621" y="31097"/>
                    <a:pt x="14589" y="31175"/>
                    <a:pt x="14530" y="31285"/>
                  </a:cubicBezTo>
                  <a:cubicBezTo>
                    <a:pt x="14478" y="31376"/>
                    <a:pt x="14465" y="31448"/>
                    <a:pt x="14491" y="31500"/>
                  </a:cubicBezTo>
                  <a:cubicBezTo>
                    <a:pt x="14511" y="31532"/>
                    <a:pt x="14543" y="31565"/>
                    <a:pt x="14595" y="31597"/>
                  </a:cubicBezTo>
                  <a:lnTo>
                    <a:pt x="14797" y="31734"/>
                  </a:lnTo>
                  <a:cubicBezTo>
                    <a:pt x="14868" y="31786"/>
                    <a:pt x="14907" y="31832"/>
                    <a:pt x="14907" y="31877"/>
                  </a:cubicBezTo>
                  <a:cubicBezTo>
                    <a:pt x="14907" y="31910"/>
                    <a:pt x="14894" y="31942"/>
                    <a:pt x="14868" y="31988"/>
                  </a:cubicBezTo>
                  <a:lnTo>
                    <a:pt x="14680" y="32241"/>
                  </a:lnTo>
                  <a:cubicBezTo>
                    <a:pt x="14647" y="32287"/>
                    <a:pt x="14621" y="32313"/>
                    <a:pt x="14589" y="32319"/>
                  </a:cubicBezTo>
                  <a:cubicBezTo>
                    <a:pt x="14583" y="32320"/>
                    <a:pt x="14578" y="32321"/>
                    <a:pt x="14573" y="32321"/>
                  </a:cubicBezTo>
                  <a:cubicBezTo>
                    <a:pt x="14546" y="32321"/>
                    <a:pt x="14518" y="32307"/>
                    <a:pt x="14491" y="32274"/>
                  </a:cubicBezTo>
                  <a:cubicBezTo>
                    <a:pt x="14459" y="32228"/>
                    <a:pt x="14433" y="32196"/>
                    <a:pt x="14420" y="32176"/>
                  </a:cubicBezTo>
                  <a:cubicBezTo>
                    <a:pt x="14374" y="32105"/>
                    <a:pt x="14302" y="32053"/>
                    <a:pt x="14205" y="32027"/>
                  </a:cubicBezTo>
                  <a:cubicBezTo>
                    <a:pt x="14147" y="32004"/>
                    <a:pt x="14089" y="31994"/>
                    <a:pt x="14027" y="31994"/>
                  </a:cubicBezTo>
                  <a:cubicBezTo>
                    <a:pt x="13999" y="31994"/>
                    <a:pt x="13969" y="31997"/>
                    <a:pt x="13938" y="32001"/>
                  </a:cubicBezTo>
                  <a:cubicBezTo>
                    <a:pt x="13867" y="32014"/>
                    <a:pt x="13776" y="32033"/>
                    <a:pt x="13678" y="32066"/>
                  </a:cubicBezTo>
                  <a:cubicBezTo>
                    <a:pt x="13568" y="32111"/>
                    <a:pt x="13483" y="32144"/>
                    <a:pt x="13424" y="32163"/>
                  </a:cubicBezTo>
                  <a:cubicBezTo>
                    <a:pt x="13320" y="32202"/>
                    <a:pt x="13190" y="32241"/>
                    <a:pt x="13041" y="32274"/>
                  </a:cubicBezTo>
                  <a:cubicBezTo>
                    <a:pt x="12865" y="32313"/>
                    <a:pt x="12729" y="32345"/>
                    <a:pt x="12644" y="32365"/>
                  </a:cubicBezTo>
                  <a:cubicBezTo>
                    <a:pt x="12215" y="32475"/>
                    <a:pt x="11844" y="32619"/>
                    <a:pt x="11538" y="32794"/>
                  </a:cubicBezTo>
                  <a:cubicBezTo>
                    <a:pt x="11434" y="32853"/>
                    <a:pt x="11356" y="32885"/>
                    <a:pt x="11304" y="32885"/>
                  </a:cubicBezTo>
                  <a:cubicBezTo>
                    <a:pt x="11278" y="32885"/>
                    <a:pt x="11220" y="32866"/>
                    <a:pt x="11122" y="32833"/>
                  </a:cubicBezTo>
                  <a:cubicBezTo>
                    <a:pt x="11070" y="32814"/>
                    <a:pt x="10947" y="32788"/>
                    <a:pt x="10771" y="32755"/>
                  </a:cubicBezTo>
                  <a:cubicBezTo>
                    <a:pt x="10615" y="32729"/>
                    <a:pt x="10498" y="32697"/>
                    <a:pt x="10420" y="32651"/>
                  </a:cubicBezTo>
                  <a:cubicBezTo>
                    <a:pt x="10322" y="32606"/>
                    <a:pt x="10257" y="32540"/>
                    <a:pt x="10231" y="32462"/>
                  </a:cubicBezTo>
                  <a:cubicBezTo>
                    <a:pt x="10218" y="32423"/>
                    <a:pt x="10212" y="32378"/>
                    <a:pt x="10231" y="32332"/>
                  </a:cubicBezTo>
                  <a:cubicBezTo>
                    <a:pt x="10244" y="32287"/>
                    <a:pt x="10270" y="32248"/>
                    <a:pt x="10309" y="32235"/>
                  </a:cubicBezTo>
                  <a:cubicBezTo>
                    <a:pt x="10322" y="32228"/>
                    <a:pt x="10342" y="32215"/>
                    <a:pt x="10374" y="32202"/>
                  </a:cubicBezTo>
                  <a:cubicBezTo>
                    <a:pt x="10394" y="32196"/>
                    <a:pt x="10413" y="32183"/>
                    <a:pt x="10420" y="32163"/>
                  </a:cubicBezTo>
                  <a:cubicBezTo>
                    <a:pt x="10433" y="32144"/>
                    <a:pt x="10426" y="32105"/>
                    <a:pt x="10400" y="32046"/>
                  </a:cubicBezTo>
                  <a:cubicBezTo>
                    <a:pt x="10290" y="31825"/>
                    <a:pt x="10186" y="31539"/>
                    <a:pt x="10095" y="31181"/>
                  </a:cubicBezTo>
                  <a:cubicBezTo>
                    <a:pt x="10004" y="30785"/>
                    <a:pt x="9926" y="30485"/>
                    <a:pt x="9867" y="30284"/>
                  </a:cubicBezTo>
                  <a:cubicBezTo>
                    <a:pt x="9860" y="30271"/>
                    <a:pt x="9854" y="30264"/>
                    <a:pt x="9854" y="30251"/>
                  </a:cubicBezTo>
                  <a:cubicBezTo>
                    <a:pt x="10036" y="30173"/>
                    <a:pt x="10160" y="30121"/>
                    <a:pt x="10231" y="30095"/>
                  </a:cubicBezTo>
                  <a:cubicBezTo>
                    <a:pt x="10332" y="30064"/>
                    <a:pt x="10428" y="30049"/>
                    <a:pt x="10517" y="30049"/>
                  </a:cubicBezTo>
                  <a:close/>
                  <a:moveTo>
                    <a:pt x="7506" y="30154"/>
                  </a:moveTo>
                  <a:cubicBezTo>
                    <a:pt x="7519" y="30258"/>
                    <a:pt x="7558" y="30342"/>
                    <a:pt x="7610" y="30407"/>
                  </a:cubicBezTo>
                  <a:cubicBezTo>
                    <a:pt x="7688" y="30498"/>
                    <a:pt x="7818" y="30563"/>
                    <a:pt x="8000" y="30596"/>
                  </a:cubicBezTo>
                  <a:cubicBezTo>
                    <a:pt x="8158" y="30629"/>
                    <a:pt x="8307" y="30643"/>
                    <a:pt x="8447" y="30643"/>
                  </a:cubicBezTo>
                  <a:cubicBezTo>
                    <a:pt x="8474" y="30643"/>
                    <a:pt x="8501" y="30643"/>
                    <a:pt x="8527" y="30641"/>
                  </a:cubicBezTo>
                  <a:cubicBezTo>
                    <a:pt x="8664" y="30635"/>
                    <a:pt x="8755" y="30609"/>
                    <a:pt x="8820" y="30563"/>
                  </a:cubicBezTo>
                  <a:cubicBezTo>
                    <a:pt x="8865" y="30537"/>
                    <a:pt x="8891" y="30492"/>
                    <a:pt x="8904" y="30440"/>
                  </a:cubicBezTo>
                  <a:cubicBezTo>
                    <a:pt x="8924" y="30388"/>
                    <a:pt x="8911" y="30342"/>
                    <a:pt x="8885" y="30297"/>
                  </a:cubicBezTo>
                  <a:lnTo>
                    <a:pt x="8885" y="30297"/>
                  </a:lnTo>
                  <a:cubicBezTo>
                    <a:pt x="8917" y="30323"/>
                    <a:pt x="8950" y="30342"/>
                    <a:pt x="8982" y="30362"/>
                  </a:cubicBezTo>
                  <a:cubicBezTo>
                    <a:pt x="8943" y="30407"/>
                    <a:pt x="8924" y="30492"/>
                    <a:pt x="8924" y="30609"/>
                  </a:cubicBezTo>
                  <a:cubicBezTo>
                    <a:pt x="8911" y="30928"/>
                    <a:pt x="8872" y="31233"/>
                    <a:pt x="8813" y="31526"/>
                  </a:cubicBezTo>
                  <a:cubicBezTo>
                    <a:pt x="8781" y="31650"/>
                    <a:pt x="8768" y="31741"/>
                    <a:pt x="8768" y="31799"/>
                  </a:cubicBezTo>
                  <a:cubicBezTo>
                    <a:pt x="8761" y="31877"/>
                    <a:pt x="8774" y="31942"/>
                    <a:pt x="8807" y="32007"/>
                  </a:cubicBezTo>
                  <a:cubicBezTo>
                    <a:pt x="8839" y="32079"/>
                    <a:pt x="8891" y="32124"/>
                    <a:pt x="8950" y="32137"/>
                  </a:cubicBezTo>
                  <a:cubicBezTo>
                    <a:pt x="8969" y="32144"/>
                    <a:pt x="9002" y="32150"/>
                    <a:pt x="9048" y="32150"/>
                  </a:cubicBezTo>
                  <a:cubicBezTo>
                    <a:pt x="9087" y="32157"/>
                    <a:pt x="9113" y="32163"/>
                    <a:pt x="9132" y="32183"/>
                  </a:cubicBezTo>
                  <a:cubicBezTo>
                    <a:pt x="9145" y="32196"/>
                    <a:pt x="9152" y="32215"/>
                    <a:pt x="9165" y="32241"/>
                  </a:cubicBezTo>
                  <a:cubicBezTo>
                    <a:pt x="9171" y="32254"/>
                    <a:pt x="9178" y="32274"/>
                    <a:pt x="9191" y="32306"/>
                  </a:cubicBezTo>
                  <a:cubicBezTo>
                    <a:pt x="9204" y="32352"/>
                    <a:pt x="9236" y="32423"/>
                    <a:pt x="9282" y="32514"/>
                  </a:cubicBezTo>
                  <a:cubicBezTo>
                    <a:pt x="9301" y="32567"/>
                    <a:pt x="9314" y="32638"/>
                    <a:pt x="9314" y="32716"/>
                  </a:cubicBezTo>
                  <a:cubicBezTo>
                    <a:pt x="9314" y="32846"/>
                    <a:pt x="9269" y="32963"/>
                    <a:pt x="9191" y="33074"/>
                  </a:cubicBezTo>
                  <a:cubicBezTo>
                    <a:pt x="9106" y="33184"/>
                    <a:pt x="9002" y="33256"/>
                    <a:pt x="8878" y="33282"/>
                  </a:cubicBezTo>
                  <a:cubicBezTo>
                    <a:pt x="8836" y="33293"/>
                    <a:pt x="8789" y="33298"/>
                    <a:pt x="8739" y="33298"/>
                  </a:cubicBezTo>
                  <a:cubicBezTo>
                    <a:pt x="8674" y="33298"/>
                    <a:pt x="8604" y="33290"/>
                    <a:pt x="8527" y="33275"/>
                  </a:cubicBezTo>
                  <a:cubicBezTo>
                    <a:pt x="8495" y="33262"/>
                    <a:pt x="8384" y="33230"/>
                    <a:pt x="8189" y="33165"/>
                  </a:cubicBezTo>
                  <a:cubicBezTo>
                    <a:pt x="7948" y="33087"/>
                    <a:pt x="7701" y="33041"/>
                    <a:pt x="7435" y="33022"/>
                  </a:cubicBezTo>
                  <a:cubicBezTo>
                    <a:pt x="7330" y="33012"/>
                    <a:pt x="7204" y="33006"/>
                    <a:pt x="7053" y="33006"/>
                  </a:cubicBezTo>
                  <a:cubicBezTo>
                    <a:pt x="6997" y="33006"/>
                    <a:pt x="6938" y="33007"/>
                    <a:pt x="6875" y="33009"/>
                  </a:cubicBezTo>
                  <a:lnTo>
                    <a:pt x="6316" y="33009"/>
                  </a:lnTo>
                  <a:cubicBezTo>
                    <a:pt x="6030" y="33002"/>
                    <a:pt x="5776" y="32963"/>
                    <a:pt x="5562" y="32892"/>
                  </a:cubicBezTo>
                  <a:cubicBezTo>
                    <a:pt x="5555" y="32879"/>
                    <a:pt x="5542" y="32866"/>
                    <a:pt x="5523" y="32859"/>
                  </a:cubicBezTo>
                  <a:lnTo>
                    <a:pt x="5516" y="32859"/>
                  </a:lnTo>
                  <a:cubicBezTo>
                    <a:pt x="5490" y="32833"/>
                    <a:pt x="5458" y="32820"/>
                    <a:pt x="5412" y="32820"/>
                  </a:cubicBezTo>
                  <a:cubicBezTo>
                    <a:pt x="5405" y="32820"/>
                    <a:pt x="5399" y="32820"/>
                    <a:pt x="5392" y="32827"/>
                  </a:cubicBezTo>
                  <a:cubicBezTo>
                    <a:pt x="5340" y="32801"/>
                    <a:pt x="5295" y="32775"/>
                    <a:pt x="5249" y="32749"/>
                  </a:cubicBezTo>
                  <a:cubicBezTo>
                    <a:pt x="5165" y="32697"/>
                    <a:pt x="5100" y="32638"/>
                    <a:pt x="5067" y="32580"/>
                  </a:cubicBezTo>
                  <a:cubicBezTo>
                    <a:pt x="5028" y="32514"/>
                    <a:pt x="5009" y="32430"/>
                    <a:pt x="5009" y="32332"/>
                  </a:cubicBezTo>
                  <a:cubicBezTo>
                    <a:pt x="5009" y="32306"/>
                    <a:pt x="5015" y="32215"/>
                    <a:pt x="5035" y="32059"/>
                  </a:cubicBezTo>
                  <a:cubicBezTo>
                    <a:pt x="5035" y="32040"/>
                    <a:pt x="5041" y="32020"/>
                    <a:pt x="5041" y="32001"/>
                  </a:cubicBezTo>
                  <a:cubicBezTo>
                    <a:pt x="5061" y="32027"/>
                    <a:pt x="5074" y="32053"/>
                    <a:pt x="5100" y="32079"/>
                  </a:cubicBezTo>
                  <a:cubicBezTo>
                    <a:pt x="5158" y="32150"/>
                    <a:pt x="5249" y="32222"/>
                    <a:pt x="5386" y="32287"/>
                  </a:cubicBezTo>
                  <a:cubicBezTo>
                    <a:pt x="5750" y="32472"/>
                    <a:pt x="6222" y="32564"/>
                    <a:pt x="6793" y="32564"/>
                  </a:cubicBezTo>
                  <a:cubicBezTo>
                    <a:pt x="6865" y="32564"/>
                    <a:pt x="6937" y="32563"/>
                    <a:pt x="7012" y="32560"/>
                  </a:cubicBezTo>
                  <a:cubicBezTo>
                    <a:pt x="7402" y="32547"/>
                    <a:pt x="7890" y="32495"/>
                    <a:pt x="8482" y="32404"/>
                  </a:cubicBezTo>
                  <a:cubicBezTo>
                    <a:pt x="8560" y="32391"/>
                    <a:pt x="8605" y="32371"/>
                    <a:pt x="8625" y="32345"/>
                  </a:cubicBezTo>
                  <a:cubicBezTo>
                    <a:pt x="8644" y="32326"/>
                    <a:pt x="8644" y="32293"/>
                    <a:pt x="8638" y="32267"/>
                  </a:cubicBezTo>
                  <a:cubicBezTo>
                    <a:pt x="8631" y="32235"/>
                    <a:pt x="8612" y="32222"/>
                    <a:pt x="8586" y="32222"/>
                  </a:cubicBezTo>
                  <a:cubicBezTo>
                    <a:pt x="8573" y="32222"/>
                    <a:pt x="8553" y="32228"/>
                    <a:pt x="8527" y="32241"/>
                  </a:cubicBezTo>
                  <a:cubicBezTo>
                    <a:pt x="8508" y="32251"/>
                    <a:pt x="8493" y="32257"/>
                    <a:pt x="8481" y="32257"/>
                  </a:cubicBezTo>
                  <a:cubicBezTo>
                    <a:pt x="8476" y="32257"/>
                    <a:pt x="8472" y="32256"/>
                    <a:pt x="8469" y="32254"/>
                  </a:cubicBezTo>
                  <a:cubicBezTo>
                    <a:pt x="8456" y="32254"/>
                    <a:pt x="8436" y="32241"/>
                    <a:pt x="8417" y="32222"/>
                  </a:cubicBezTo>
                  <a:cubicBezTo>
                    <a:pt x="8339" y="32124"/>
                    <a:pt x="8280" y="32020"/>
                    <a:pt x="8235" y="31910"/>
                  </a:cubicBezTo>
                  <a:cubicBezTo>
                    <a:pt x="8319" y="31897"/>
                    <a:pt x="8391" y="31864"/>
                    <a:pt x="8456" y="31819"/>
                  </a:cubicBezTo>
                  <a:cubicBezTo>
                    <a:pt x="8521" y="31773"/>
                    <a:pt x="8573" y="31708"/>
                    <a:pt x="8612" y="31643"/>
                  </a:cubicBezTo>
                  <a:cubicBezTo>
                    <a:pt x="8631" y="31597"/>
                    <a:pt x="8638" y="31558"/>
                    <a:pt x="8631" y="31526"/>
                  </a:cubicBezTo>
                  <a:cubicBezTo>
                    <a:pt x="8631" y="31506"/>
                    <a:pt x="8618" y="31493"/>
                    <a:pt x="8605" y="31480"/>
                  </a:cubicBezTo>
                  <a:cubicBezTo>
                    <a:pt x="8596" y="31466"/>
                    <a:pt x="8582" y="31458"/>
                    <a:pt x="8568" y="31458"/>
                  </a:cubicBezTo>
                  <a:cubicBezTo>
                    <a:pt x="8563" y="31458"/>
                    <a:pt x="8558" y="31459"/>
                    <a:pt x="8553" y="31461"/>
                  </a:cubicBezTo>
                  <a:cubicBezTo>
                    <a:pt x="8521" y="31461"/>
                    <a:pt x="8495" y="31487"/>
                    <a:pt x="8482" y="31532"/>
                  </a:cubicBezTo>
                  <a:cubicBezTo>
                    <a:pt x="8475" y="31552"/>
                    <a:pt x="8462" y="31584"/>
                    <a:pt x="8449" y="31637"/>
                  </a:cubicBezTo>
                  <a:cubicBezTo>
                    <a:pt x="8436" y="31669"/>
                    <a:pt x="8397" y="31702"/>
                    <a:pt x="8352" y="31728"/>
                  </a:cubicBezTo>
                  <a:cubicBezTo>
                    <a:pt x="8319" y="31741"/>
                    <a:pt x="8274" y="31754"/>
                    <a:pt x="8202" y="31780"/>
                  </a:cubicBezTo>
                  <a:cubicBezTo>
                    <a:pt x="8157" y="31786"/>
                    <a:pt x="8124" y="31806"/>
                    <a:pt x="8105" y="31832"/>
                  </a:cubicBezTo>
                  <a:cubicBezTo>
                    <a:pt x="8091" y="31858"/>
                    <a:pt x="8091" y="31897"/>
                    <a:pt x="8111" y="31949"/>
                  </a:cubicBezTo>
                  <a:cubicBezTo>
                    <a:pt x="8157" y="32092"/>
                    <a:pt x="8235" y="32209"/>
                    <a:pt x="8345" y="32313"/>
                  </a:cubicBezTo>
                  <a:cubicBezTo>
                    <a:pt x="7968" y="32371"/>
                    <a:pt x="7617" y="32410"/>
                    <a:pt x="7292" y="32436"/>
                  </a:cubicBezTo>
                  <a:cubicBezTo>
                    <a:pt x="7063" y="32454"/>
                    <a:pt x="6858" y="32464"/>
                    <a:pt x="6676" y="32464"/>
                  </a:cubicBezTo>
                  <a:cubicBezTo>
                    <a:pt x="6527" y="32464"/>
                    <a:pt x="6394" y="32458"/>
                    <a:pt x="6277" y="32443"/>
                  </a:cubicBezTo>
                  <a:cubicBezTo>
                    <a:pt x="5906" y="32404"/>
                    <a:pt x="5581" y="32306"/>
                    <a:pt x="5314" y="32144"/>
                  </a:cubicBezTo>
                  <a:cubicBezTo>
                    <a:pt x="5204" y="32079"/>
                    <a:pt x="5132" y="32014"/>
                    <a:pt x="5087" y="31936"/>
                  </a:cubicBezTo>
                  <a:cubicBezTo>
                    <a:pt x="5074" y="31903"/>
                    <a:pt x="5061" y="31871"/>
                    <a:pt x="5054" y="31832"/>
                  </a:cubicBezTo>
                  <a:cubicBezTo>
                    <a:pt x="5054" y="31773"/>
                    <a:pt x="5054" y="31721"/>
                    <a:pt x="5048" y="31669"/>
                  </a:cubicBezTo>
                  <a:cubicBezTo>
                    <a:pt x="5054" y="31623"/>
                    <a:pt x="5061" y="31571"/>
                    <a:pt x="5074" y="31519"/>
                  </a:cubicBezTo>
                  <a:lnTo>
                    <a:pt x="5087" y="31519"/>
                  </a:lnTo>
                  <a:cubicBezTo>
                    <a:pt x="5145" y="31526"/>
                    <a:pt x="5217" y="31526"/>
                    <a:pt x="5321" y="31526"/>
                  </a:cubicBezTo>
                  <a:cubicBezTo>
                    <a:pt x="5510" y="31526"/>
                    <a:pt x="5653" y="31513"/>
                    <a:pt x="5744" y="31493"/>
                  </a:cubicBezTo>
                  <a:cubicBezTo>
                    <a:pt x="5802" y="31487"/>
                    <a:pt x="5867" y="31467"/>
                    <a:pt x="5945" y="31441"/>
                  </a:cubicBezTo>
                  <a:cubicBezTo>
                    <a:pt x="5976" y="31449"/>
                    <a:pt x="6015" y="31452"/>
                    <a:pt x="6064" y="31452"/>
                  </a:cubicBezTo>
                  <a:cubicBezTo>
                    <a:pt x="6098" y="31452"/>
                    <a:pt x="6136" y="31451"/>
                    <a:pt x="6179" y="31448"/>
                  </a:cubicBezTo>
                  <a:lnTo>
                    <a:pt x="6323" y="31441"/>
                  </a:lnTo>
                  <a:cubicBezTo>
                    <a:pt x="6440" y="31428"/>
                    <a:pt x="6524" y="31422"/>
                    <a:pt x="6583" y="31409"/>
                  </a:cubicBezTo>
                  <a:lnTo>
                    <a:pt x="6752" y="31376"/>
                  </a:lnTo>
                  <a:cubicBezTo>
                    <a:pt x="6843" y="31363"/>
                    <a:pt x="6901" y="31357"/>
                    <a:pt x="6927" y="31350"/>
                  </a:cubicBezTo>
                  <a:lnTo>
                    <a:pt x="7012" y="31318"/>
                  </a:lnTo>
                  <a:lnTo>
                    <a:pt x="7051" y="31292"/>
                  </a:lnTo>
                  <a:cubicBezTo>
                    <a:pt x="6986" y="31292"/>
                    <a:pt x="6908" y="31298"/>
                    <a:pt x="6817" y="31311"/>
                  </a:cubicBezTo>
                  <a:cubicBezTo>
                    <a:pt x="6713" y="31331"/>
                    <a:pt x="6635" y="31344"/>
                    <a:pt x="6576" y="31350"/>
                  </a:cubicBezTo>
                  <a:lnTo>
                    <a:pt x="6446" y="31370"/>
                  </a:lnTo>
                  <a:cubicBezTo>
                    <a:pt x="6329" y="31389"/>
                    <a:pt x="6205" y="31402"/>
                    <a:pt x="6082" y="31409"/>
                  </a:cubicBezTo>
                  <a:cubicBezTo>
                    <a:pt x="6056" y="31415"/>
                    <a:pt x="6030" y="31415"/>
                    <a:pt x="6017" y="31415"/>
                  </a:cubicBezTo>
                  <a:cubicBezTo>
                    <a:pt x="6069" y="31396"/>
                    <a:pt x="6127" y="31370"/>
                    <a:pt x="6192" y="31344"/>
                  </a:cubicBezTo>
                  <a:cubicBezTo>
                    <a:pt x="6401" y="31253"/>
                    <a:pt x="6544" y="31194"/>
                    <a:pt x="6635" y="31175"/>
                  </a:cubicBezTo>
                  <a:cubicBezTo>
                    <a:pt x="6713" y="31155"/>
                    <a:pt x="6758" y="31136"/>
                    <a:pt x="6784" y="31123"/>
                  </a:cubicBezTo>
                  <a:cubicBezTo>
                    <a:pt x="6823" y="31103"/>
                    <a:pt x="6856" y="31071"/>
                    <a:pt x="6895" y="31032"/>
                  </a:cubicBezTo>
                  <a:cubicBezTo>
                    <a:pt x="6966" y="30954"/>
                    <a:pt x="7031" y="30882"/>
                    <a:pt x="7090" y="30804"/>
                  </a:cubicBezTo>
                  <a:cubicBezTo>
                    <a:pt x="7116" y="30811"/>
                    <a:pt x="7148" y="30811"/>
                    <a:pt x="7181" y="30811"/>
                  </a:cubicBezTo>
                  <a:cubicBezTo>
                    <a:pt x="7214" y="30811"/>
                    <a:pt x="7266" y="30804"/>
                    <a:pt x="7337" y="30798"/>
                  </a:cubicBezTo>
                  <a:cubicBezTo>
                    <a:pt x="7363" y="30798"/>
                    <a:pt x="7435" y="30798"/>
                    <a:pt x="7539" y="30804"/>
                  </a:cubicBezTo>
                  <a:cubicBezTo>
                    <a:pt x="7623" y="30804"/>
                    <a:pt x="7695" y="30798"/>
                    <a:pt x="7747" y="30785"/>
                  </a:cubicBezTo>
                  <a:lnTo>
                    <a:pt x="7753" y="30746"/>
                  </a:lnTo>
                  <a:cubicBezTo>
                    <a:pt x="7689" y="30729"/>
                    <a:pt x="7607" y="30718"/>
                    <a:pt x="7508" y="30718"/>
                  </a:cubicBezTo>
                  <a:cubicBezTo>
                    <a:pt x="7486" y="30718"/>
                    <a:pt x="7464" y="30718"/>
                    <a:pt x="7441" y="30720"/>
                  </a:cubicBezTo>
                  <a:cubicBezTo>
                    <a:pt x="7370" y="30720"/>
                    <a:pt x="7266" y="30726"/>
                    <a:pt x="7142" y="30739"/>
                  </a:cubicBezTo>
                  <a:cubicBezTo>
                    <a:pt x="7181" y="30687"/>
                    <a:pt x="7220" y="30628"/>
                    <a:pt x="7259" y="30570"/>
                  </a:cubicBezTo>
                  <a:cubicBezTo>
                    <a:pt x="7259" y="30576"/>
                    <a:pt x="7259" y="30583"/>
                    <a:pt x="7266" y="30589"/>
                  </a:cubicBezTo>
                  <a:lnTo>
                    <a:pt x="7318" y="30596"/>
                  </a:lnTo>
                  <a:cubicBezTo>
                    <a:pt x="7318" y="30583"/>
                    <a:pt x="7331" y="30583"/>
                    <a:pt x="7344" y="30583"/>
                  </a:cubicBezTo>
                  <a:lnTo>
                    <a:pt x="7441" y="30583"/>
                  </a:lnTo>
                  <a:cubicBezTo>
                    <a:pt x="7500" y="30576"/>
                    <a:pt x="7539" y="30563"/>
                    <a:pt x="7552" y="30544"/>
                  </a:cubicBezTo>
                  <a:lnTo>
                    <a:pt x="7565" y="30524"/>
                  </a:lnTo>
                  <a:cubicBezTo>
                    <a:pt x="7565" y="30511"/>
                    <a:pt x="7552" y="30505"/>
                    <a:pt x="7532" y="30498"/>
                  </a:cubicBezTo>
                  <a:lnTo>
                    <a:pt x="7526" y="30505"/>
                  </a:lnTo>
                  <a:cubicBezTo>
                    <a:pt x="7500" y="30511"/>
                    <a:pt x="7461" y="30518"/>
                    <a:pt x="7409" y="30518"/>
                  </a:cubicBezTo>
                  <a:cubicBezTo>
                    <a:pt x="7363" y="30518"/>
                    <a:pt x="7324" y="30524"/>
                    <a:pt x="7298" y="30531"/>
                  </a:cubicBezTo>
                  <a:cubicBezTo>
                    <a:pt x="7292" y="30531"/>
                    <a:pt x="7285" y="30537"/>
                    <a:pt x="7279" y="30544"/>
                  </a:cubicBezTo>
                  <a:cubicBezTo>
                    <a:pt x="7298" y="30511"/>
                    <a:pt x="7311" y="30479"/>
                    <a:pt x="7331" y="30453"/>
                  </a:cubicBezTo>
                  <a:cubicBezTo>
                    <a:pt x="7350" y="30453"/>
                    <a:pt x="7370" y="30453"/>
                    <a:pt x="7389" y="30446"/>
                  </a:cubicBezTo>
                  <a:lnTo>
                    <a:pt x="7402" y="30446"/>
                  </a:lnTo>
                  <a:lnTo>
                    <a:pt x="7415" y="30440"/>
                  </a:lnTo>
                  <a:lnTo>
                    <a:pt x="7435" y="30440"/>
                  </a:lnTo>
                  <a:cubicBezTo>
                    <a:pt x="7467" y="30433"/>
                    <a:pt x="7500" y="30414"/>
                    <a:pt x="7519" y="30375"/>
                  </a:cubicBezTo>
                  <a:cubicBezTo>
                    <a:pt x="7526" y="30368"/>
                    <a:pt x="7526" y="30362"/>
                    <a:pt x="7519" y="30362"/>
                  </a:cubicBezTo>
                  <a:cubicBezTo>
                    <a:pt x="7514" y="30360"/>
                    <a:pt x="7509" y="30359"/>
                    <a:pt x="7502" y="30359"/>
                  </a:cubicBezTo>
                  <a:cubicBezTo>
                    <a:pt x="7482" y="30359"/>
                    <a:pt x="7453" y="30367"/>
                    <a:pt x="7409" y="30381"/>
                  </a:cubicBezTo>
                  <a:lnTo>
                    <a:pt x="7370" y="30388"/>
                  </a:lnTo>
                  <a:cubicBezTo>
                    <a:pt x="7370" y="30388"/>
                    <a:pt x="7370" y="30381"/>
                    <a:pt x="7376" y="30375"/>
                  </a:cubicBezTo>
                  <a:cubicBezTo>
                    <a:pt x="7435" y="30271"/>
                    <a:pt x="7474" y="30199"/>
                    <a:pt x="7493" y="30167"/>
                  </a:cubicBezTo>
                  <a:cubicBezTo>
                    <a:pt x="7500" y="30167"/>
                    <a:pt x="7500" y="30160"/>
                    <a:pt x="7506" y="30154"/>
                  </a:cubicBezTo>
                  <a:close/>
                  <a:moveTo>
                    <a:pt x="6922" y="35053"/>
                  </a:moveTo>
                  <a:cubicBezTo>
                    <a:pt x="6920" y="35053"/>
                    <a:pt x="6917" y="35055"/>
                    <a:pt x="6914" y="35057"/>
                  </a:cubicBezTo>
                  <a:lnTo>
                    <a:pt x="6901" y="35116"/>
                  </a:lnTo>
                  <a:lnTo>
                    <a:pt x="6862" y="35181"/>
                  </a:lnTo>
                  <a:cubicBezTo>
                    <a:pt x="6856" y="35187"/>
                    <a:pt x="6836" y="35194"/>
                    <a:pt x="6804" y="35200"/>
                  </a:cubicBezTo>
                  <a:cubicBezTo>
                    <a:pt x="6771" y="35200"/>
                    <a:pt x="6732" y="35213"/>
                    <a:pt x="6700" y="35233"/>
                  </a:cubicBezTo>
                  <a:cubicBezTo>
                    <a:pt x="6687" y="35246"/>
                    <a:pt x="6680" y="35252"/>
                    <a:pt x="6680" y="35252"/>
                  </a:cubicBezTo>
                  <a:cubicBezTo>
                    <a:pt x="6680" y="35272"/>
                    <a:pt x="6687" y="35278"/>
                    <a:pt x="6700" y="35285"/>
                  </a:cubicBezTo>
                  <a:cubicBezTo>
                    <a:pt x="6703" y="35288"/>
                    <a:pt x="6708" y="35290"/>
                    <a:pt x="6714" y="35290"/>
                  </a:cubicBezTo>
                  <a:cubicBezTo>
                    <a:pt x="6719" y="35290"/>
                    <a:pt x="6726" y="35288"/>
                    <a:pt x="6732" y="35285"/>
                  </a:cubicBezTo>
                  <a:cubicBezTo>
                    <a:pt x="6758" y="35285"/>
                    <a:pt x="6797" y="35272"/>
                    <a:pt x="6849" y="35252"/>
                  </a:cubicBezTo>
                  <a:cubicBezTo>
                    <a:pt x="6869" y="35252"/>
                    <a:pt x="6875" y="35246"/>
                    <a:pt x="6882" y="35233"/>
                  </a:cubicBezTo>
                  <a:cubicBezTo>
                    <a:pt x="6895" y="35226"/>
                    <a:pt x="6908" y="35213"/>
                    <a:pt x="6914" y="35187"/>
                  </a:cubicBezTo>
                  <a:cubicBezTo>
                    <a:pt x="6934" y="35148"/>
                    <a:pt x="6940" y="35109"/>
                    <a:pt x="6940" y="35083"/>
                  </a:cubicBezTo>
                  <a:cubicBezTo>
                    <a:pt x="6940" y="35077"/>
                    <a:pt x="6934" y="35070"/>
                    <a:pt x="6934" y="35064"/>
                  </a:cubicBezTo>
                  <a:cubicBezTo>
                    <a:pt x="6930" y="35056"/>
                    <a:pt x="6926" y="35053"/>
                    <a:pt x="6922" y="35053"/>
                  </a:cubicBezTo>
                  <a:close/>
                  <a:moveTo>
                    <a:pt x="13997" y="32723"/>
                  </a:moveTo>
                  <a:cubicBezTo>
                    <a:pt x="14094" y="33093"/>
                    <a:pt x="14159" y="33379"/>
                    <a:pt x="14198" y="33575"/>
                  </a:cubicBezTo>
                  <a:cubicBezTo>
                    <a:pt x="14263" y="33893"/>
                    <a:pt x="14302" y="34179"/>
                    <a:pt x="14315" y="34440"/>
                  </a:cubicBezTo>
                  <a:cubicBezTo>
                    <a:pt x="14322" y="34602"/>
                    <a:pt x="14296" y="34719"/>
                    <a:pt x="14237" y="34797"/>
                  </a:cubicBezTo>
                  <a:cubicBezTo>
                    <a:pt x="14198" y="34849"/>
                    <a:pt x="14120" y="34895"/>
                    <a:pt x="14010" y="34947"/>
                  </a:cubicBezTo>
                  <a:cubicBezTo>
                    <a:pt x="13431" y="35187"/>
                    <a:pt x="12839" y="35396"/>
                    <a:pt x="12228" y="35565"/>
                  </a:cubicBezTo>
                  <a:cubicBezTo>
                    <a:pt x="11968" y="35636"/>
                    <a:pt x="11747" y="35675"/>
                    <a:pt x="11577" y="35682"/>
                  </a:cubicBezTo>
                  <a:cubicBezTo>
                    <a:pt x="11506" y="35526"/>
                    <a:pt x="11447" y="35389"/>
                    <a:pt x="11402" y="35278"/>
                  </a:cubicBezTo>
                  <a:cubicBezTo>
                    <a:pt x="11278" y="34979"/>
                    <a:pt x="11096" y="34492"/>
                    <a:pt x="10843" y="33802"/>
                  </a:cubicBezTo>
                  <a:cubicBezTo>
                    <a:pt x="11057" y="33770"/>
                    <a:pt x="11285" y="33718"/>
                    <a:pt x="11532" y="33640"/>
                  </a:cubicBezTo>
                  <a:cubicBezTo>
                    <a:pt x="11708" y="33594"/>
                    <a:pt x="11961" y="33510"/>
                    <a:pt x="12286" y="33405"/>
                  </a:cubicBezTo>
                  <a:lnTo>
                    <a:pt x="13542" y="32983"/>
                  </a:lnTo>
                  <a:cubicBezTo>
                    <a:pt x="13583" y="32968"/>
                    <a:pt x="13618" y="32961"/>
                    <a:pt x="13649" y="32961"/>
                  </a:cubicBezTo>
                  <a:cubicBezTo>
                    <a:pt x="13686" y="32961"/>
                    <a:pt x="13715" y="32971"/>
                    <a:pt x="13737" y="32989"/>
                  </a:cubicBezTo>
                  <a:cubicBezTo>
                    <a:pt x="13756" y="33015"/>
                    <a:pt x="13776" y="33048"/>
                    <a:pt x="13782" y="33106"/>
                  </a:cubicBezTo>
                  <a:cubicBezTo>
                    <a:pt x="13795" y="33217"/>
                    <a:pt x="13815" y="33379"/>
                    <a:pt x="13834" y="33594"/>
                  </a:cubicBezTo>
                  <a:cubicBezTo>
                    <a:pt x="13860" y="33783"/>
                    <a:pt x="13893" y="33939"/>
                    <a:pt x="13938" y="34069"/>
                  </a:cubicBezTo>
                  <a:cubicBezTo>
                    <a:pt x="13945" y="34101"/>
                    <a:pt x="13964" y="34160"/>
                    <a:pt x="13990" y="34238"/>
                  </a:cubicBezTo>
                  <a:cubicBezTo>
                    <a:pt x="14010" y="34303"/>
                    <a:pt x="14016" y="34361"/>
                    <a:pt x="14023" y="34407"/>
                  </a:cubicBezTo>
                  <a:cubicBezTo>
                    <a:pt x="14023" y="34473"/>
                    <a:pt x="14040" y="34512"/>
                    <a:pt x="14073" y="34512"/>
                  </a:cubicBezTo>
                  <a:cubicBezTo>
                    <a:pt x="14076" y="34512"/>
                    <a:pt x="14079" y="34512"/>
                    <a:pt x="14081" y="34511"/>
                  </a:cubicBezTo>
                  <a:cubicBezTo>
                    <a:pt x="14101" y="34505"/>
                    <a:pt x="14114" y="34492"/>
                    <a:pt x="14114" y="34459"/>
                  </a:cubicBezTo>
                  <a:cubicBezTo>
                    <a:pt x="14114" y="34440"/>
                    <a:pt x="14114" y="34414"/>
                    <a:pt x="14101" y="34387"/>
                  </a:cubicBezTo>
                  <a:cubicBezTo>
                    <a:pt x="13951" y="33958"/>
                    <a:pt x="13860" y="33523"/>
                    <a:pt x="13828" y="33080"/>
                  </a:cubicBezTo>
                  <a:cubicBezTo>
                    <a:pt x="13828" y="33002"/>
                    <a:pt x="13808" y="32950"/>
                    <a:pt x="13769" y="32924"/>
                  </a:cubicBezTo>
                  <a:cubicBezTo>
                    <a:pt x="13750" y="32911"/>
                    <a:pt x="13711" y="32905"/>
                    <a:pt x="13659" y="32905"/>
                  </a:cubicBezTo>
                  <a:cubicBezTo>
                    <a:pt x="13574" y="32918"/>
                    <a:pt x="13450" y="32950"/>
                    <a:pt x="13281" y="33002"/>
                  </a:cubicBezTo>
                  <a:lnTo>
                    <a:pt x="12325" y="33327"/>
                  </a:lnTo>
                  <a:cubicBezTo>
                    <a:pt x="11968" y="33451"/>
                    <a:pt x="11695" y="33536"/>
                    <a:pt x="11512" y="33588"/>
                  </a:cubicBezTo>
                  <a:cubicBezTo>
                    <a:pt x="11265" y="33659"/>
                    <a:pt x="11038" y="33718"/>
                    <a:pt x="10830" y="33757"/>
                  </a:cubicBezTo>
                  <a:cubicBezTo>
                    <a:pt x="10810" y="33705"/>
                    <a:pt x="10790" y="33646"/>
                    <a:pt x="10771" y="33594"/>
                  </a:cubicBezTo>
                  <a:cubicBezTo>
                    <a:pt x="10817" y="33594"/>
                    <a:pt x="10875" y="33588"/>
                    <a:pt x="10953" y="33562"/>
                  </a:cubicBezTo>
                  <a:lnTo>
                    <a:pt x="12085" y="33249"/>
                  </a:lnTo>
                  <a:cubicBezTo>
                    <a:pt x="12299" y="33191"/>
                    <a:pt x="12429" y="33152"/>
                    <a:pt x="12475" y="33132"/>
                  </a:cubicBezTo>
                  <a:cubicBezTo>
                    <a:pt x="12566" y="33100"/>
                    <a:pt x="12703" y="33048"/>
                    <a:pt x="12885" y="32976"/>
                  </a:cubicBezTo>
                  <a:cubicBezTo>
                    <a:pt x="12982" y="32944"/>
                    <a:pt x="13119" y="32911"/>
                    <a:pt x="13288" y="32872"/>
                  </a:cubicBezTo>
                  <a:lnTo>
                    <a:pt x="13997" y="32723"/>
                  </a:lnTo>
                  <a:close/>
                  <a:moveTo>
                    <a:pt x="5432" y="33048"/>
                  </a:moveTo>
                  <a:cubicBezTo>
                    <a:pt x="5633" y="33132"/>
                    <a:pt x="5822" y="33191"/>
                    <a:pt x="5997" y="33217"/>
                  </a:cubicBezTo>
                  <a:cubicBezTo>
                    <a:pt x="6073" y="33228"/>
                    <a:pt x="6173" y="33232"/>
                    <a:pt x="6301" y="33232"/>
                  </a:cubicBezTo>
                  <a:cubicBezTo>
                    <a:pt x="6405" y="33232"/>
                    <a:pt x="6527" y="33229"/>
                    <a:pt x="6667" y="33223"/>
                  </a:cubicBezTo>
                  <a:lnTo>
                    <a:pt x="6713" y="33223"/>
                  </a:lnTo>
                  <a:cubicBezTo>
                    <a:pt x="6726" y="33243"/>
                    <a:pt x="6732" y="33275"/>
                    <a:pt x="6745" y="33314"/>
                  </a:cubicBezTo>
                  <a:lnTo>
                    <a:pt x="6849" y="33848"/>
                  </a:lnTo>
                  <a:cubicBezTo>
                    <a:pt x="6862" y="33926"/>
                    <a:pt x="6875" y="34043"/>
                    <a:pt x="6888" y="34199"/>
                  </a:cubicBezTo>
                  <a:lnTo>
                    <a:pt x="6966" y="34849"/>
                  </a:lnTo>
                  <a:cubicBezTo>
                    <a:pt x="6968" y="34851"/>
                    <a:pt x="6970" y="34852"/>
                    <a:pt x="6972" y="34852"/>
                  </a:cubicBezTo>
                  <a:cubicBezTo>
                    <a:pt x="6976" y="34852"/>
                    <a:pt x="6981" y="34846"/>
                    <a:pt x="6986" y="34836"/>
                  </a:cubicBezTo>
                  <a:cubicBezTo>
                    <a:pt x="6999" y="34791"/>
                    <a:pt x="6999" y="34713"/>
                    <a:pt x="6979" y="34602"/>
                  </a:cubicBezTo>
                  <a:lnTo>
                    <a:pt x="6888" y="33880"/>
                  </a:lnTo>
                  <a:cubicBezTo>
                    <a:pt x="6875" y="33770"/>
                    <a:pt x="6856" y="33659"/>
                    <a:pt x="6830" y="33549"/>
                  </a:cubicBezTo>
                  <a:lnTo>
                    <a:pt x="6778" y="33301"/>
                  </a:lnTo>
                  <a:cubicBezTo>
                    <a:pt x="6771" y="33269"/>
                    <a:pt x="6765" y="33243"/>
                    <a:pt x="6758" y="33217"/>
                  </a:cubicBezTo>
                  <a:lnTo>
                    <a:pt x="6934" y="33217"/>
                  </a:lnTo>
                  <a:cubicBezTo>
                    <a:pt x="7057" y="33523"/>
                    <a:pt x="7129" y="33848"/>
                    <a:pt x="7155" y="34192"/>
                  </a:cubicBezTo>
                  <a:cubicBezTo>
                    <a:pt x="7161" y="34342"/>
                    <a:pt x="7161" y="34563"/>
                    <a:pt x="7148" y="34856"/>
                  </a:cubicBezTo>
                  <a:cubicBezTo>
                    <a:pt x="7135" y="35083"/>
                    <a:pt x="7122" y="35252"/>
                    <a:pt x="7090" y="35363"/>
                  </a:cubicBezTo>
                  <a:cubicBezTo>
                    <a:pt x="6901" y="35435"/>
                    <a:pt x="6622" y="35513"/>
                    <a:pt x="6264" y="35591"/>
                  </a:cubicBezTo>
                  <a:lnTo>
                    <a:pt x="5405" y="35786"/>
                  </a:lnTo>
                  <a:cubicBezTo>
                    <a:pt x="5210" y="35831"/>
                    <a:pt x="5054" y="35857"/>
                    <a:pt x="4937" y="35870"/>
                  </a:cubicBezTo>
                  <a:cubicBezTo>
                    <a:pt x="4937" y="35805"/>
                    <a:pt x="4944" y="35747"/>
                    <a:pt x="4944" y="35688"/>
                  </a:cubicBezTo>
                  <a:lnTo>
                    <a:pt x="5054" y="35682"/>
                  </a:lnTo>
                  <a:lnTo>
                    <a:pt x="5327" y="35604"/>
                  </a:lnTo>
                  <a:cubicBezTo>
                    <a:pt x="5529" y="35545"/>
                    <a:pt x="5692" y="35500"/>
                    <a:pt x="5822" y="35474"/>
                  </a:cubicBezTo>
                  <a:cubicBezTo>
                    <a:pt x="5913" y="35454"/>
                    <a:pt x="5971" y="35428"/>
                    <a:pt x="5997" y="35396"/>
                  </a:cubicBezTo>
                  <a:lnTo>
                    <a:pt x="5997" y="35396"/>
                  </a:lnTo>
                  <a:cubicBezTo>
                    <a:pt x="5861" y="35402"/>
                    <a:pt x="5653" y="35448"/>
                    <a:pt x="5386" y="35526"/>
                  </a:cubicBezTo>
                  <a:lnTo>
                    <a:pt x="5106" y="35604"/>
                  </a:lnTo>
                  <a:cubicBezTo>
                    <a:pt x="5041" y="35617"/>
                    <a:pt x="5009" y="35630"/>
                    <a:pt x="5002" y="35630"/>
                  </a:cubicBezTo>
                  <a:lnTo>
                    <a:pt x="4944" y="35630"/>
                  </a:lnTo>
                  <a:cubicBezTo>
                    <a:pt x="4950" y="35454"/>
                    <a:pt x="4957" y="35304"/>
                    <a:pt x="4963" y="35174"/>
                  </a:cubicBezTo>
                  <a:cubicBezTo>
                    <a:pt x="5002" y="34498"/>
                    <a:pt x="5067" y="33900"/>
                    <a:pt x="5165" y="33366"/>
                  </a:cubicBezTo>
                  <a:cubicBezTo>
                    <a:pt x="5184" y="33249"/>
                    <a:pt x="5217" y="33171"/>
                    <a:pt x="5269" y="33132"/>
                  </a:cubicBezTo>
                  <a:cubicBezTo>
                    <a:pt x="5295" y="33113"/>
                    <a:pt x="5321" y="33093"/>
                    <a:pt x="5366" y="33080"/>
                  </a:cubicBezTo>
                  <a:cubicBezTo>
                    <a:pt x="5392" y="33067"/>
                    <a:pt x="5412" y="33054"/>
                    <a:pt x="5432" y="33048"/>
                  </a:cubicBezTo>
                  <a:close/>
                  <a:moveTo>
                    <a:pt x="6823" y="35987"/>
                  </a:moveTo>
                  <a:cubicBezTo>
                    <a:pt x="6810" y="35987"/>
                    <a:pt x="6804" y="35994"/>
                    <a:pt x="6804" y="36013"/>
                  </a:cubicBezTo>
                  <a:cubicBezTo>
                    <a:pt x="6804" y="36065"/>
                    <a:pt x="6810" y="36143"/>
                    <a:pt x="6823" y="36241"/>
                  </a:cubicBezTo>
                  <a:cubicBezTo>
                    <a:pt x="6830" y="36280"/>
                    <a:pt x="6843" y="36339"/>
                    <a:pt x="6856" y="36417"/>
                  </a:cubicBezTo>
                  <a:cubicBezTo>
                    <a:pt x="6869" y="36495"/>
                    <a:pt x="6869" y="36631"/>
                    <a:pt x="6856" y="36826"/>
                  </a:cubicBezTo>
                  <a:cubicBezTo>
                    <a:pt x="6849" y="36872"/>
                    <a:pt x="6843" y="36904"/>
                    <a:pt x="6830" y="36924"/>
                  </a:cubicBezTo>
                  <a:cubicBezTo>
                    <a:pt x="6823" y="36943"/>
                    <a:pt x="6810" y="36963"/>
                    <a:pt x="6791" y="36976"/>
                  </a:cubicBezTo>
                  <a:cubicBezTo>
                    <a:pt x="6713" y="37041"/>
                    <a:pt x="6609" y="37093"/>
                    <a:pt x="6479" y="37125"/>
                  </a:cubicBezTo>
                  <a:cubicBezTo>
                    <a:pt x="6440" y="37138"/>
                    <a:pt x="6323" y="37158"/>
                    <a:pt x="6134" y="37184"/>
                  </a:cubicBezTo>
                  <a:cubicBezTo>
                    <a:pt x="6036" y="37197"/>
                    <a:pt x="5861" y="37236"/>
                    <a:pt x="5620" y="37288"/>
                  </a:cubicBezTo>
                  <a:cubicBezTo>
                    <a:pt x="5399" y="37334"/>
                    <a:pt x="5230" y="37366"/>
                    <a:pt x="5100" y="37379"/>
                  </a:cubicBezTo>
                  <a:cubicBezTo>
                    <a:pt x="5074" y="37379"/>
                    <a:pt x="5048" y="37386"/>
                    <a:pt x="5035" y="37399"/>
                  </a:cubicBezTo>
                  <a:cubicBezTo>
                    <a:pt x="5028" y="37412"/>
                    <a:pt x="5022" y="37418"/>
                    <a:pt x="5015" y="37431"/>
                  </a:cubicBezTo>
                  <a:cubicBezTo>
                    <a:pt x="5015" y="37444"/>
                    <a:pt x="5022" y="37457"/>
                    <a:pt x="5028" y="37464"/>
                  </a:cubicBezTo>
                  <a:cubicBezTo>
                    <a:pt x="5035" y="37467"/>
                    <a:pt x="5041" y="37469"/>
                    <a:pt x="5049" y="37469"/>
                  </a:cubicBezTo>
                  <a:cubicBezTo>
                    <a:pt x="5056" y="37469"/>
                    <a:pt x="5064" y="37467"/>
                    <a:pt x="5074" y="37464"/>
                  </a:cubicBezTo>
                  <a:lnTo>
                    <a:pt x="6153" y="37236"/>
                  </a:lnTo>
                  <a:cubicBezTo>
                    <a:pt x="6329" y="37210"/>
                    <a:pt x="6440" y="37191"/>
                    <a:pt x="6498" y="37171"/>
                  </a:cubicBezTo>
                  <a:cubicBezTo>
                    <a:pt x="6622" y="37138"/>
                    <a:pt x="6726" y="37093"/>
                    <a:pt x="6804" y="37034"/>
                  </a:cubicBezTo>
                  <a:cubicBezTo>
                    <a:pt x="6836" y="37008"/>
                    <a:pt x="6862" y="36982"/>
                    <a:pt x="6875" y="36956"/>
                  </a:cubicBezTo>
                  <a:cubicBezTo>
                    <a:pt x="6882" y="36937"/>
                    <a:pt x="6895" y="36898"/>
                    <a:pt x="6895" y="36846"/>
                  </a:cubicBezTo>
                  <a:cubicBezTo>
                    <a:pt x="6908" y="36657"/>
                    <a:pt x="6908" y="36514"/>
                    <a:pt x="6901" y="36423"/>
                  </a:cubicBezTo>
                  <a:cubicBezTo>
                    <a:pt x="6895" y="36345"/>
                    <a:pt x="6869" y="36195"/>
                    <a:pt x="6823" y="35987"/>
                  </a:cubicBezTo>
                  <a:close/>
                  <a:moveTo>
                    <a:pt x="7005" y="35753"/>
                  </a:moveTo>
                  <a:lnTo>
                    <a:pt x="7096" y="36397"/>
                  </a:lnTo>
                  <a:cubicBezTo>
                    <a:pt x="7116" y="36553"/>
                    <a:pt x="7103" y="36794"/>
                    <a:pt x="7064" y="37132"/>
                  </a:cubicBezTo>
                  <a:cubicBezTo>
                    <a:pt x="7057" y="37171"/>
                    <a:pt x="7051" y="37204"/>
                    <a:pt x="7031" y="37223"/>
                  </a:cubicBezTo>
                  <a:cubicBezTo>
                    <a:pt x="7018" y="37243"/>
                    <a:pt x="6986" y="37262"/>
                    <a:pt x="6934" y="37275"/>
                  </a:cubicBezTo>
                  <a:cubicBezTo>
                    <a:pt x="6270" y="37464"/>
                    <a:pt x="5601" y="37581"/>
                    <a:pt x="4918" y="37633"/>
                  </a:cubicBezTo>
                  <a:lnTo>
                    <a:pt x="4918" y="36995"/>
                  </a:lnTo>
                  <a:cubicBezTo>
                    <a:pt x="4924" y="36690"/>
                    <a:pt x="4924" y="36417"/>
                    <a:pt x="4931" y="36169"/>
                  </a:cubicBezTo>
                  <a:cubicBezTo>
                    <a:pt x="4953" y="36173"/>
                    <a:pt x="4976" y="36174"/>
                    <a:pt x="5000" y="36174"/>
                  </a:cubicBezTo>
                  <a:cubicBezTo>
                    <a:pt x="5023" y="36174"/>
                    <a:pt x="5048" y="36173"/>
                    <a:pt x="5074" y="36169"/>
                  </a:cubicBezTo>
                  <a:cubicBezTo>
                    <a:pt x="5139" y="36169"/>
                    <a:pt x="5217" y="36163"/>
                    <a:pt x="5314" y="36143"/>
                  </a:cubicBezTo>
                  <a:cubicBezTo>
                    <a:pt x="5906" y="36039"/>
                    <a:pt x="6472" y="35909"/>
                    <a:pt x="7005" y="35753"/>
                  </a:cubicBezTo>
                  <a:close/>
                  <a:moveTo>
                    <a:pt x="14660" y="35057"/>
                  </a:moveTo>
                  <a:lnTo>
                    <a:pt x="14797" y="35350"/>
                  </a:lnTo>
                  <a:cubicBezTo>
                    <a:pt x="14946" y="35669"/>
                    <a:pt x="15037" y="35922"/>
                    <a:pt x="15076" y="36091"/>
                  </a:cubicBezTo>
                  <a:cubicBezTo>
                    <a:pt x="15115" y="36234"/>
                    <a:pt x="15141" y="36469"/>
                    <a:pt x="15161" y="36800"/>
                  </a:cubicBezTo>
                  <a:cubicBezTo>
                    <a:pt x="15161" y="36846"/>
                    <a:pt x="15161" y="36885"/>
                    <a:pt x="15141" y="36911"/>
                  </a:cubicBezTo>
                  <a:cubicBezTo>
                    <a:pt x="15128" y="36937"/>
                    <a:pt x="15096" y="36969"/>
                    <a:pt x="15044" y="36995"/>
                  </a:cubicBezTo>
                  <a:cubicBezTo>
                    <a:pt x="14472" y="37288"/>
                    <a:pt x="13802" y="37496"/>
                    <a:pt x="13034" y="37607"/>
                  </a:cubicBezTo>
                  <a:cubicBezTo>
                    <a:pt x="12890" y="37626"/>
                    <a:pt x="12763" y="37635"/>
                    <a:pt x="12652" y="37635"/>
                  </a:cubicBezTo>
                  <a:cubicBezTo>
                    <a:pt x="12531" y="37635"/>
                    <a:pt x="12429" y="37624"/>
                    <a:pt x="12345" y="37600"/>
                  </a:cubicBezTo>
                  <a:cubicBezTo>
                    <a:pt x="12325" y="37548"/>
                    <a:pt x="12306" y="37503"/>
                    <a:pt x="12293" y="37457"/>
                  </a:cubicBezTo>
                  <a:lnTo>
                    <a:pt x="12293" y="37457"/>
                  </a:lnTo>
                  <a:cubicBezTo>
                    <a:pt x="12354" y="37461"/>
                    <a:pt x="12417" y="37464"/>
                    <a:pt x="12483" y="37464"/>
                  </a:cubicBezTo>
                  <a:cubicBezTo>
                    <a:pt x="12615" y="37464"/>
                    <a:pt x="12757" y="37455"/>
                    <a:pt x="12904" y="37438"/>
                  </a:cubicBezTo>
                  <a:cubicBezTo>
                    <a:pt x="13060" y="37418"/>
                    <a:pt x="13288" y="37379"/>
                    <a:pt x="13574" y="37327"/>
                  </a:cubicBezTo>
                  <a:cubicBezTo>
                    <a:pt x="13821" y="37282"/>
                    <a:pt x="13997" y="37243"/>
                    <a:pt x="14088" y="37204"/>
                  </a:cubicBezTo>
                  <a:cubicBezTo>
                    <a:pt x="14179" y="37178"/>
                    <a:pt x="14276" y="37138"/>
                    <a:pt x="14394" y="37086"/>
                  </a:cubicBezTo>
                  <a:lnTo>
                    <a:pt x="14855" y="36891"/>
                  </a:lnTo>
                  <a:cubicBezTo>
                    <a:pt x="14927" y="36852"/>
                    <a:pt x="14979" y="36820"/>
                    <a:pt x="14992" y="36781"/>
                  </a:cubicBezTo>
                  <a:cubicBezTo>
                    <a:pt x="15005" y="36748"/>
                    <a:pt x="15011" y="36703"/>
                    <a:pt x="14998" y="36644"/>
                  </a:cubicBezTo>
                  <a:cubicBezTo>
                    <a:pt x="14953" y="36332"/>
                    <a:pt x="14855" y="35981"/>
                    <a:pt x="14712" y="35591"/>
                  </a:cubicBezTo>
                  <a:lnTo>
                    <a:pt x="14608" y="35324"/>
                  </a:lnTo>
                  <a:cubicBezTo>
                    <a:pt x="14589" y="35324"/>
                    <a:pt x="14582" y="35344"/>
                    <a:pt x="14589" y="35383"/>
                  </a:cubicBezTo>
                  <a:cubicBezTo>
                    <a:pt x="14595" y="35435"/>
                    <a:pt x="14615" y="35493"/>
                    <a:pt x="14641" y="35565"/>
                  </a:cubicBezTo>
                  <a:cubicBezTo>
                    <a:pt x="14654" y="35610"/>
                    <a:pt x="14673" y="35669"/>
                    <a:pt x="14706" y="35753"/>
                  </a:cubicBezTo>
                  <a:cubicBezTo>
                    <a:pt x="14771" y="35909"/>
                    <a:pt x="14849" y="36182"/>
                    <a:pt x="14933" y="36560"/>
                  </a:cubicBezTo>
                  <a:cubicBezTo>
                    <a:pt x="14959" y="36644"/>
                    <a:pt x="14953" y="36709"/>
                    <a:pt x="14927" y="36748"/>
                  </a:cubicBezTo>
                  <a:cubicBezTo>
                    <a:pt x="14907" y="36781"/>
                    <a:pt x="14875" y="36807"/>
                    <a:pt x="14810" y="36839"/>
                  </a:cubicBezTo>
                  <a:cubicBezTo>
                    <a:pt x="14054" y="37205"/>
                    <a:pt x="13263" y="37388"/>
                    <a:pt x="12433" y="37388"/>
                  </a:cubicBezTo>
                  <a:cubicBezTo>
                    <a:pt x="12378" y="37388"/>
                    <a:pt x="12323" y="37387"/>
                    <a:pt x="12267" y="37386"/>
                  </a:cubicBezTo>
                  <a:cubicBezTo>
                    <a:pt x="12117" y="36976"/>
                    <a:pt x="11994" y="36644"/>
                    <a:pt x="11883" y="36384"/>
                  </a:cubicBezTo>
                  <a:cubicBezTo>
                    <a:pt x="11818" y="36234"/>
                    <a:pt x="11760" y="36098"/>
                    <a:pt x="11701" y="35974"/>
                  </a:cubicBezTo>
                  <a:lnTo>
                    <a:pt x="11701" y="35974"/>
                  </a:lnTo>
                  <a:cubicBezTo>
                    <a:pt x="11747" y="35981"/>
                    <a:pt x="11786" y="35981"/>
                    <a:pt x="11831" y="35981"/>
                  </a:cubicBezTo>
                  <a:cubicBezTo>
                    <a:pt x="11909" y="35981"/>
                    <a:pt x="12013" y="35968"/>
                    <a:pt x="12137" y="35948"/>
                  </a:cubicBezTo>
                  <a:cubicBezTo>
                    <a:pt x="13028" y="35786"/>
                    <a:pt x="13867" y="35487"/>
                    <a:pt x="14660" y="35057"/>
                  </a:cubicBezTo>
                  <a:close/>
                  <a:moveTo>
                    <a:pt x="6765" y="37659"/>
                  </a:moveTo>
                  <a:cubicBezTo>
                    <a:pt x="6784" y="37678"/>
                    <a:pt x="6791" y="37711"/>
                    <a:pt x="6791" y="37756"/>
                  </a:cubicBezTo>
                  <a:cubicBezTo>
                    <a:pt x="6791" y="37776"/>
                    <a:pt x="6784" y="37815"/>
                    <a:pt x="6771" y="37867"/>
                  </a:cubicBezTo>
                  <a:cubicBezTo>
                    <a:pt x="6758" y="37932"/>
                    <a:pt x="6765" y="38016"/>
                    <a:pt x="6778" y="38127"/>
                  </a:cubicBezTo>
                  <a:cubicBezTo>
                    <a:pt x="6797" y="38264"/>
                    <a:pt x="6804" y="38348"/>
                    <a:pt x="6804" y="38394"/>
                  </a:cubicBezTo>
                  <a:cubicBezTo>
                    <a:pt x="6804" y="38439"/>
                    <a:pt x="6797" y="38504"/>
                    <a:pt x="6791" y="38582"/>
                  </a:cubicBezTo>
                  <a:cubicBezTo>
                    <a:pt x="6771" y="38673"/>
                    <a:pt x="6765" y="38732"/>
                    <a:pt x="6765" y="38771"/>
                  </a:cubicBezTo>
                  <a:lnTo>
                    <a:pt x="6758" y="38940"/>
                  </a:lnTo>
                  <a:cubicBezTo>
                    <a:pt x="6758" y="38985"/>
                    <a:pt x="6745" y="39057"/>
                    <a:pt x="6732" y="39142"/>
                  </a:cubicBezTo>
                  <a:cubicBezTo>
                    <a:pt x="6352" y="39156"/>
                    <a:pt x="5975" y="39164"/>
                    <a:pt x="5596" y="39164"/>
                  </a:cubicBezTo>
                  <a:cubicBezTo>
                    <a:pt x="5470" y="39164"/>
                    <a:pt x="5344" y="39163"/>
                    <a:pt x="5217" y="39161"/>
                  </a:cubicBezTo>
                  <a:cubicBezTo>
                    <a:pt x="5126" y="39161"/>
                    <a:pt x="5061" y="39155"/>
                    <a:pt x="5015" y="39142"/>
                  </a:cubicBezTo>
                  <a:cubicBezTo>
                    <a:pt x="4989" y="39129"/>
                    <a:pt x="4963" y="39122"/>
                    <a:pt x="4944" y="39122"/>
                  </a:cubicBezTo>
                  <a:cubicBezTo>
                    <a:pt x="4931" y="39116"/>
                    <a:pt x="4911" y="39116"/>
                    <a:pt x="4898" y="39116"/>
                  </a:cubicBezTo>
                  <a:lnTo>
                    <a:pt x="4905" y="38940"/>
                  </a:lnTo>
                  <a:cubicBezTo>
                    <a:pt x="4950" y="38937"/>
                    <a:pt x="5010" y="38935"/>
                    <a:pt x="5086" y="38935"/>
                  </a:cubicBezTo>
                  <a:cubicBezTo>
                    <a:pt x="5162" y="38935"/>
                    <a:pt x="5253" y="38937"/>
                    <a:pt x="5360" y="38940"/>
                  </a:cubicBezTo>
                  <a:cubicBezTo>
                    <a:pt x="5431" y="38942"/>
                    <a:pt x="5498" y="38944"/>
                    <a:pt x="5560" y="38944"/>
                  </a:cubicBezTo>
                  <a:cubicBezTo>
                    <a:pt x="5667" y="38944"/>
                    <a:pt x="5758" y="38939"/>
                    <a:pt x="5828" y="38927"/>
                  </a:cubicBezTo>
                  <a:cubicBezTo>
                    <a:pt x="5893" y="38920"/>
                    <a:pt x="5939" y="38914"/>
                    <a:pt x="5971" y="38914"/>
                  </a:cubicBezTo>
                  <a:cubicBezTo>
                    <a:pt x="5991" y="38914"/>
                    <a:pt x="6036" y="38920"/>
                    <a:pt x="6114" y="38933"/>
                  </a:cubicBezTo>
                  <a:cubicBezTo>
                    <a:pt x="6166" y="38940"/>
                    <a:pt x="6244" y="38946"/>
                    <a:pt x="6342" y="38946"/>
                  </a:cubicBezTo>
                  <a:lnTo>
                    <a:pt x="6498" y="38946"/>
                  </a:lnTo>
                  <a:cubicBezTo>
                    <a:pt x="6524" y="38946"/>
                    <a:pt x="6544" y="38940"/>
                    <a:pt x="6557" y="38933"/>
                  </a:cubicBezTo>
                  <a:cubicBezTo>
                    <a:pt x="6570" y="38920"/>
                    <a:pt x="6583" y="38901"/>
                    <a:pt x="6589" y="38875"/>
                  </a:cubicBezTo>
                  <a:cubicBezTo>
                    <a:pt x="6609" y="38803"/>
                    <a:pt x="6615" y="38686"/>
                    <a:pt x="6615" y="38537"/>
                  </a:cubicBezTo>
                  <a:cubicBezTo>
                    <a:pt x="6609" y="38270"/>
                    <a:pt x="6596" y="38088"/>
                    <a:pt x="6583" y="37984"/>
                  </a:cubicBezTo>
                  <a:cubicBezTo>
                    <a:pt x="6570" y="38179"/>
                    <a:pt x="6557" y="38348"/>
                    <a:pt x="6563" y="38485"/>
                  </a:cubicBezTo>
                  <a:cubicBezTo>
                    <a:pt x="6563" y="38589"/>
                    <a:pt x="6563" y="38654"/>
                    <a:pt x="6557" y="38686"/>
                  </a:cubicBezTo>
                  <a:cubicBezTo>
                    <a:pt x="6550" y="38764"/>
                    <a:pt x="6537" y="38829"/>
                    <a:pt x="6511" y="38881"/>
                  </a:cubicBezTo>
                  <a:cubicBezTo>
                    <a:pt x="6479" y="38888"/>
                    <a:pt x="6438" y="38891"/>
                    <a:pt x="6390" y="38891"/>
                  </a:cubicBezTo>
                  <a:cubicBezTo>
                    <a:pt x="6342" y="38891"/>
                    <a:pt x="6287" y="38888"/>
                    <a:pt x="6225" y="38881"/>
                  </a:cubicBezTo>
                  <a:cubicBezTo>
                    <a:pt x="6075" y="38862"/>
                    <a:pt x="5984" y="38855"/>
                    <a:pt x="5939" y="38855"/>
                  </a:cubicBezTo>
                  <a:cubicBezTo>
                    <a:pt x="5913" y="38855"/>
                    <a:pt x="5841" y="38862"/>
                    <a:pt x="5711" y="38875"/>
                  </a:cubicBezTo>
                  <a:cubicBezTo>
                    <a:pt x="5666" y="38878"/>
                    <a:pt x="5609" y="38880"/>
                    <a:pt x="5541" y="38880"/>
                  </a:cubicBezTo>
                  <a:cubicBezTo>
                    <a:pt x="5474" y="38880"/>
                    <a:pt x="5396" y="38878"/>
                    <a:pt x="5308" y="38875"/>
                  </a:cubicBezTo>
                  <a:cubicBezTo>
                    <a:pt x="5175" y="38870"/>
                    <a:pt x="5067" y="38866"/>
                    <a:pt x="4988" y="38866"/>
                  </a:cubicBezTo>
                  <a:cubicBezTo>
                    <a:pt x="4955" y="38866"/>
                    <a:pt x="4928" y="38867"/>
                    <a:pt x="4905" y="38868"/>
                  </a:cubicBezTo>
                  <a:lnTo>
                    <a:pt x="4911" y="37893"/>
                  </a:lnTo>
                  <a:cubicBezTo>
                    <a:pt x="4950" y="37899"/>
                    <a:pt x="4996" y="37899"/>
                    <a:pt x="5048" y="37899"/>
                  </a:cubicBezTo>
                  <a:cubicBezTo>
                    <a:pt x="5301" y="37893"/>
                    <a:pt x="5594" y="37867"/>
                    <a:pt x="5906" y="37815"/>
                  </a:cubicBezTo>
                  <a:cubicBezTo>
                    <a:pt x="6101" y="37789"/>
                    <a:pt x="6388" y="37737"/>
                    <a:pt x="6765" y="37659"/>
                  </a:cubicBezTo>
                  <a:close/>
                  <a:moveTo>
                    <a:pt x="15096" y="37522"/>
                  </a:moveTo>
                  <a:cubicBezTo>
                    <a:pt x="15083" y="37587"/>
                    <a:pt x="15089" y="37659"/>
                    <a:pt x="15109" y="37750"/>
                  </a:cubicBezTo>
                  <a:cubicBezTo>
                    <a:pt x="15115" y="37795"/>
                    <a:pt x="15135" y="37867"/>
                    <a:pt x="15161" y="37964"/>
                  </a:cubicBezTo>
                  <a:cubicBezTo>
                    <a:pt x="15180" y="38068"/>
                    <a:pt x="15200" y="38205"/>
                    <a:pt x="15206" y="38361"/>
                  </a:cubicBezTo>
                  <a:lnTo>
                    <a:pt x="15272" y="39116"/>
                  </a:lnTo>
                  <a:cubicBezTo>
                    <a:pt x="15278" y="39194"/>
                    <a:pt x="15272" y="39246"/>
                    <a:pt x="15258" y="39278"/>
                  </a:cubicBezTo>
                  <a:cubicBezTo>
                    <a:pt x="15239" y="39311"/>
                    <a:pt x="15213" y="39343"/>
                    <a:pt x="15167" y="39376"/>
                  </a:cubicBezTo>
                  <a:cubicBezTo>
                    <a:pt x="15070" y="39454"/>
                    <a:pt x="14979" y="39519"/>
                    <a:pt x="14907" y="39564"/>
                  </a:cubicBezTo>
                  <a:cubicBezTo>
                    <a:pt x="14816" y="39629"/>
                    <a:pt x="14693" y="39694"/>
                    <a:pt x="14530" y="39772"/>
                  </a:cubicBezTo>
                  <a:lnTo>
                    <a:pt x="14146" y="39961"/>
                  </a:lnTo>
                  <a:cubicBezTo>
                    <a:pt x="14023" y="40026"/>
                    <a:pt x="13932" y="40065"/>
                    <a:pt x="13873" y="40078"/>
                  </a:cubicBezTo>
                  <a:cubicBezTo>
                    <a:pt x="13793" y="40103"/>
                    <a:pt x="13713" y="40116"/>
                    <a:pt x="13633" y="40116"/>
                  </a:cubicBezTo>
                  <a:cubicBezTo>
                    <a:pt x="13506" y="40116"/>
                    <a:pt x="13379" y="40084"/>
                    <a:pt x="13255" y="40020"/>
                  </a:cubicBezTo>
                  <a:cubicBezTo>
                    <a:pt x="13184" y="39987"/>
                    <a:pt x="13138" y="39974"/>
                    <a:pt x="13112" y="39974"/>
                  </a:cubicBezTo>
                  <a:cubicBezTo>
                    <a:pt x="13112" y="39974"/>
                    <a:pt x="13106" y="39974"/>
                    <a:pt x="13106" y="39981"/>
                  </a:cubicBezTo>
                  <a:cubicBezTo>
                    <a:pt x="13093" y="39922"/>
                    <a:pt x="13080" y="39870"/>
                    <a:pt x="13067" y="39818"/>
                  </a:cubicBezTo>
                  <a:lnTo>
                    <a:pt x="13067" y="39818"/>
                  </a:lnTo>
                  <a:lnTo>
                    <a:pt x="13249" y="39831"/>
                  </a:lnTo>
                  <a:cubicBezTo>
                    <a:pt x="13264" y="39831"/>
                    <a:pt x="13280" y="39832"/>
                    <a:pt x="13296" y="39832"/>
                  </a:cubicBezTo>
                  <a:cubicBezTo>
                    <a:pt x="13476" y="39832"/>
                    <a:pt x="13727" y="39798"/>
                    <a:pt x="14055" y="39727"/>
                  </a:cubicBezTo>
                  <a:cubicBezTo>
                    <a:pt x="14172" y="39707"/>
                    <a:pt x="14250" y="39681"/>
                    <a:pt x="14289" y="39668"/>
                  </a:cubicBezTo>
                  <a:cubicBezTo>
                    <a:pt x="14322" y="39655"/>
                    <a:pt x="14381" y="39629"/>
                    <a:pt x="14465" y="39590"/>
                  </a:cubicBezTo>
                  <a:cubicBezTo>
                    <a:pt x="14569" y="39538"/>
                    <a:pt x="14693" y="39493"/>
                    <a:pt x="14836" y="39447"/>
                  </a:cubicBezTo>
                  <a:cubicBezTo>
                    <a:pt x="14946" y="39408"/>
                    <a:pt x="15011" y="39376"/>
                    <a:pt x="15044" y="39337"/>
                  </a:cubicBezTo>
                  <a:cubicBezTo>
                    <a:pt x="15070" y="39304"/>
                    <a:pt x="15089" y="39265"/>
                    <a:pt x="15102" y="39207"/>
                  </a:cubicBezTo>
                  <a:cubicBezTo>
                    <a:pt x="15115" y="39122"/>
                    <a:pt x="15122" y="38985"/>
                    <a:pt x="15109" y="38790"/>
                  </a:cubicBezTo>
                  <a:cubicBezTo>
                    <a:pt x="15083" y="38569"/>
                    <a:pt x="15063" y="38400"/>
                    <a:pt x="15044" y="38283"/>
                  </a:cubicBezTo>
                  <a:cubicBezTo>
                    <a:pt x="15031" y="38212"/>
                    <a:pt x="15011" y="38095"/>
                    <a:pt x="14972" y="37932"/>
                  </a:cubicBezTo>
                  <a:cubicBezTo>
                    <a:pt x="14959" y="37867"/>
                    <a:pt x="14933" y="37821"/>
                    <a:pt x="14907" y="37795"/>
                  </a:cubicBezTo>
                  <a:lnTo>
                    <a:pt x="14907" y="37795"/>
                  </a:lnTo>
                  <a:cubicBezTo>
                    <a:pt x="14907" y="37880"/>
                    <a:pt x="14927" y="37977"/>
                    <a:pt x="14959" y="38101"/>
                  </a:cubicBezTo>
                  <a:cubicBezTo>
                    <a:pt x="14998" y="38296"/>
                    <a:pt x="15024" y="38394"/>
                    <a:pt x="15024" y="38407"/>
                  </a:cubicBezTo>
                  <a:cubicBezTo>
                    <a:pt x="15037" y="38504"/>
                    <a:pt x="15050" y="38595"/>
                    <a:pt x="15057" y="38686"/>
                  </a:cubicBezTo>
                  <a:lnTo>
                    <a:pt x="15063" y="38829"/>
                  </a:lnTo>
                  <a:cubicBezTo>
                    <a:pt x="15070" y="38933"/>
                    <a:pt x="15070" y="39044"/>
                    <a:pt x="15057" y="39142"/>
                  </a:cubicBezTo>
                  <a:cubicBezTo>
                    <a:pt x="15050" y="39207"/>
                    <a:pt x="15037" y="39252"/>
                    <a:pt x="15011" y="39278"/>
                  </a:cubicBezTo>
                  <a:cubicBezTo>
                    <a:pt x="14985" y="39317"/>
                    <a:pt x="14933" y="39350"/>
                    <a:pt x="14855" y="39369"/>
                  </a:cubicBezTo>
                  <a:cubicBezTo>
                    <a:pt x="14738" y="39408"/>
                    <a:pt x="14628" y="39454"/>
                    <a:pt x="14524" y="39506"/>
                  </a:cubicBezTo>
                  <a:cubicBezTo>
                    <a:pt x="14426" y="39551"/>
                    <a:pt x="14348" y="39584"/>
                    <a:pt x="14296" y="39597"/>
                  </a:cubicBezTo>
                  <a:cubicBezTo>
                    <a:pt x="14231" y="39623"/>
                    <a:pt x="14140" y="39649"/>
                    <a:pt x="14036" y="39668"/>
                  </a:cubicBezTo>
                  <a:cubicBezTo>
                    <a:pt x="13834" y="39714"/>
                    <a:pt x="13678" y="39740"/>
                    <a:pt x="13568" y="39753"/>
                  </a:cubicBezTo>
                  <a:cubicBezTo>
                    <a:pt x="13500" y="39758"/>
                    <a:pt x="13434" y="39761"/>
                    <a:pt x="13372" y="39761"/>
                  </a:cubicBezTo>
                  <a:cubicBezTo>
                    <a:pt x="13274" y="39761"/>
                    <a:pt x="13183" y="39753"/>
                    <a:pt x="13099" y="39733"/>
                  </a:cubicBezTo>
                  <a:lnTo>
                    <a:pt x="13047" y="39733"/>
                  </a:lnTo>
                  <a:cubicBezTo>
                    <a:pt x="13015" y="39616"/>
                    <a:pt x="12976" y="39493"/>
                    <a:pt x="12937" y="39369"/>
                  </a:cubicBezTo>
                  <a:cubicBezTo>
                    <a:pt x="12904" y="39239"/>
                    <a:pt x="12826" y="39018"/>
                    <a:pt x="12722" y="38699"/>
                  </a:cubicBezTo>
                  <a:cubicBezTo>
                    <a:pt x="12644" y="38465"/>
                    <a:pt x="12566" y="38238"/>
                    <a:pt x="12494" y="38029"/>
                  </a:cubicBezTo>
                  <a:lnTo>
                    <a:pt x="12494" y="38029"/>
                  </a:lnTo>
                  <a:cubicBezTo>
                    <a:pt x="12599" y="38049"/>
                    <a:pt x="12715" y="38058"/>
                    <a:pt x="12839" y="38058"/>
                  </a:cubicBezTo>
                  <a:cubicBezTo>
                    <a:pt x="12877" y="38058"/>
                    <a:pt x="12916" y="38057"/>
                    <a:pt x="12956" y="38055"/>
                  </a:cubicBezTo>
                  <a:cubicBezTo>
                    <a:pt x="13119" y="38049"/>
                    <a:pt x="13327" y="38016"/>
                    <a:pt x="13568" y="37964"/>
                  </a:cubicBezTo>
                  <a:cubicBezTo>
                    <a:pt x="14172" y="37841"/>
                    <a:pt x="14680" y="37698"/>
                    <a:pt x="15096" y="37522"/>
                  </a:cubicBezTo>
                  <a:close/>
                  <a:moveTo>
                    <a:pt x="4898" y="39376"/>
                  </a:moveTo>
                  <a:cubicBezTo>
                    <a:pt x="5009" y="39408"/>
                    <a:pt x="5139" y="39434"/>
                    <a:pt x="5295" y="39460"/>
                  </a:cubicBezTo>
                  <a:cubicBezTo>
                    <a:pt x="5314" y="39460"/>
                    <a:pt x="5425" y="39473"/>
                    <a:pt x="5640" y="39499"/>
                  </a:cubicBezTo>
                  <a:cubicBezTo>
                    <a:pt x="5892" y="39524"/>
                    <a:pt x="6156" y="39534"/>
                    <a:pt x="6425" y="39534"/>
                  </a:cubicBezTo>
                  <a:cubicBezTo>
                    <a:pt x="6503" y="39534"/>
                    <a:pt x="6582" y="39533"/>
                    <a:pt x="6661" y="39532"/>
                  </a:cubicBezTo>
                  <a:lnTo>
                    <a:pt x="6661" y="39532"/>
                  </a:lnTo>
                  <a:lnTo>
                    <a:pt x="6654" y="40241"/>
                  </a:lnTo>
                  <a:cubicBezTo>
                    <a:pt x="6654" y="40332"/>
                    <a:pt x="6654" y="40397"/>
                    <a:pt x="6641" y="40442"/>
                  </a:cubicBezTo>
                  <a:cubicBezTo>
                    <a:pt x="6635" y="40488"/>
                    <a:pt x="6622" y="40546"/>
                    <a:pt x="6602" y="40611"/>
                  </a:cubicBezTo>
                  <a:cubicBezTo>
                    <a:pt x="6589" y="40644"/>
                    <a:pt x="6570" y="40702"/>
                    <a:pt x="6544" y="40767"/>
                  </a:cubicBezTo>
                  <a:cubicBezTo>
                    <a:pt x="6492" y="40930"/>
                    <a:pt x="6466" y="41086"/>
                    <a:pt x="6466" y="41236"/>
                  </a:cubicBezTo>
                  <a:lnTo>
                    <a:pt x="5783" y="41151"/>
                  </a:lnTo>
                  <a:cubicBezTo>
                    <a:pt x="5399" y="41106"/>
                    <a:pt x="5100" y="41073"/>
                    <a:pt x="4879" y="41060"/>
                  </a:cubicBezTo>
                  <a:lnTo>
                    <a:pt x="4879" y="40891"/>
                  </a:lnTo>
                  <a:cubicBezTo>
                    <a:pt x="5165" y="40898"/>
                    <a:pt x="5497" y="40937"/>
                    <a:pt x="5861" y="40995"/>
                  </a:cubicBezTo>
                  <a:cubicBezTo>
                    <a:pt x="5945" y="41008"/>
                    <a:pt x="6010" y="41015"/>
                    <a:pt x="6056" y="41015"/>
                  </a:cubicBezTo>
                  <a:cubicBezTo>
                    <a:pt x="6127" y="41015"/>
                    <a:pt x="6186" y="41008"/>
                    <a:pt x="6238" y="40982"/>
                  </a:cubicBezTo>
                  <a:cubicBezTo>
                    <a:pt x="6264" y="40943"/>
                    <a:pt x="6277" y="40891"/>
                    <a:pt x="6283" y="40819"/>
                  </a:cubicBezTo>
                  <a:cubicBezTo>
                    <a:pt x="6283" y="40728"/>
                    <a:pt x="6290" y="40670"/>
                    <a:pt x="6303" y="40637"/>
                  </a:cubicBezTo>
                  <a:cubicBezTo>
                    <a:pt x="6303" y="40631"/>
                    <a:pt x="6323" y="40598"/>
                    <a:pt x="6355" y="40533"/>
                  </a:cubicBezTo>
                  <a:cubicBezTo>
                    <a:pt x="6407" y="40436"/>
                    <a:pt x="6446" y="40299"/>
                    <a:pt x="6466" y="40111"/>
                  </a:cubicBezTo>
                  <a:cubicBezTo>
                    <a:pt x="6479" y="40039"/>
                    <a:pt x="6492" y="39922"/>
                    <a:pt x="6505" y="39759"/>
                  </a:cubicBezTo>
                  <a:cubicBezTo>
                    <a:pt x="6505" y="39753"/>
                    <a:pt x="6505" y="39753"/>
                    <a:pt x="6498" y="39746"/>
                  </a:cubicBezTo>
                  <a:lnTo>
                    <a:pt x="6479" y="39746"/>
                  </a:lnTo>
                  <a:cubicBezTo>
                    <a:pt x="6466" y="39753"/>
                    <a:pt x="6466" y="39766"/>
                    <a:pt x="6466" y="39779"/>
                  </a:cubicBezTo>
                  <a:cubicBezTo>
                    <a:pt x="6446" y="39915"/>
                    <a:pt x="6427" y="40085"/>
                    <a:pt x="6388" y="40273"/>
                  </a:cubicBezTo>
                  <a:cubicBezTo>
                    <a:pt x="6368" y="40371"/>
                    <a:pt x="6349" y="40442"/>
                    <a:pt x="6329" y="40481"/>
                  </a:cubicBezTo>
                  <a:cubicBezTo>
                    <a:pt x="6323" y="40488"/>
                    <a:pt x="6309" y="40514"/>
                    <a:pt x="6283" y="40553"/>
                  </a:cubicBezTo>
                  <a:cubicBezTo>
                    <a:pt x="6270" y="40585"/>
                    <a:pt x="6257" y="40611"/>
                    <a:pt x="6251" y="40631"/>
                  </a:cubicBezTo>
                  <a:cubicBezTo>
                    <a:pt x="6244" y="40657"/>
                    <a:pt x="6238" y="40696"/>
                    <a:pt x="6238" y="40741"/>
                  </a:cubicBezTo>
                  <a:lnTo>
                    <a:pt x="6231" y="40832"/>
                  </a:lnTo>
                  <a:cubicBezTo>
                    <a:pt x="6231" y="40872"/>
                    <a:pt x="6225" y="40898"/>
                    <a:pt x="6212" y="40917"/>
                  </a:cubicBezTo>
                  <a:cubicBezTo>
                    <a:pt x="6199" y="40930"/>
                    <a:pt x="6179" y="40943"/>
                    <a:pt x="6153" y="40950"/>
                  </a:cubicBezTo>
                  <a:cubicBezTo>
                    <a:pt x="6130" y="40957"/>
                    <a:pt x="6102" y="40961"/>
                    <a:pt x="6069" y="40961"/>
                  </a:cubicBezTo>
                  <a:cubicBezTo>
                    <a:pt x="6017" y="40961"/>
                    <a:pt x="5953" y="40952"/>
                    <a:pt x="5874" y="40937"/>
                  </a:cubicBezTo>
                  <a:cubicBezTo>
                    <a:pt x="5705" y="40904"/>
                    <a:pt x="5575" y="40878"/>
                    <a:pt x="5490" y="40865"/>
                  </a:cubicBezTo>
                  <a:cubicBezTo>
                    <a:pt x="5347" y="40846"/>
                    <a:pt x="5171" y="40826"/>
                    <a:pt x="4963" y="40813"/>
                  </a:cubicBezTo>
                  <a:lnTo>
                    <a:pt x="4879" y="40806"/>
                  </a:lnTo>
                  <a:lnTo>
                    <a:pt x="4898" y="39376"/>
                  </a:lnTo>
                  <a:close/>
                  <a:moveTo>
                    <a:pt x="15265" y="39974"/>
                  </a:moveTo>
                  <a:cubicBezTo>
                    <a:pt x="15298" y="40039"/>
                    <a:pt x="15324" y="40137"/>
                    <a:pt x="15356" y="40260"/>
                  </a:cubicBezTo>
                  <a:cubicBezTo>
                    <a:pt x="15402" y="40468"/>
                    <a:pt x="15428" y="40670"/>
                    <a:pt x="15447" y="40878"/>
                  </a:cubicBezTo>
                  <a:cubicBezTo>
                    <a:pt x="15473" y="41216"/>
                    <a:pt x="15460" y="41522"/>
                    <a:pt x="15402" y="41802"/>
                  </a:cubicBezTo>
                  <a:cubicBezTo>
                    <a:pt x="15395" y="41841"/>
                    <a:pt x="15389" y="41860"/>
                    <a:pt x="15376" y="41867"/>
                  </a:cubicBezTo>
                  <a:cubicBezTo>
                    <a:pt x="15363" y="41880"/>
                    <a:pt x="15337" y="41886"/>
                    <a:pt x="15304" y="41893"/>
                  </a:cubicBezTo>
                  <a:lnTo>
                    <a:pt x="14446" y="41964"/>
                  </a:lnTo>
                  <a:cubicBezTo>
                    <a:pt x="14296" y="41977"/>
                    <a:pt x="14185" y="41984"/>
                    <a:pt x="14107" y="41984"/>
                  </a:cubicBezTo>
                  <a:cubicBezTo>
                    <a:pt x="13984" y="41977"/>
                    <a:pt x="13873" y="41964"/>
                    <a:pt x="13776" y="41938"/>
                  </a:cubicBezTo>
                  <a:cubicBezTo>
                    <a:pt x="13763" y="41938"/>
                    <a:pt x="13685" y="41912"/>
                    <a:pt x="13542" y="41860"/>
                  </a:cubicBezTo>
                  <a:cubicBezTo>
                    <a:pt x="13444" y="41828"/>
                    <a:pt x="13366" y="41808"/>
                    <a:pt x="13301" y="41802"/>
                  </a:cubicBezTo>
                  <a:lnTo>
                    <a:pt x="13294" y="41802"/>
                  </a:lnTo>
                  <a:cubicBezTo>
                    <a:pt x="13294" y="41743"/>
                    <a:pt x="13294" y="41691"/>
                    <a:pt x="13294" y="41645"/>
                  </a:cubicBezTo>
                  <a:cubicBezTo>
                    <a:pt x="13359" y="41658"/>
                    <a:pt x="13483" y="41684"/>
                    <a:pt x="13665" y="41710"/>
                  </a:cubicBezTo>
                  <a:lnTo>
                    <a:pt x="14003" y="41756"/>
                  </a:lnTo>
                  <a:cubicBezTo>
                    <a:pt x="14094" y="41766"/>
                    <a:pt x="14170" y="41772"/>
                    <a:pt x="14233" y="41772"/>
                  </a:cubicBezTo>
                  <a:cubicBezTo>
                    <a:pt x="14256" y="41772"/>
                    <a:pt x="14277" y="41771"/>
                    <a:pt x="14296" y="41769"/>
                  </a:cubicBezTo>
                  <a:cubicBezTo>
                    <a:pt x="14315" y="41769"/>
                    <a:pt x="14367" y="41762"/>
                    <a:pt x="14465" y="41743"/>
                  </a:cubicBezTo>
                  <a:cubicBezTo>
                    <a:pt x="14517" y="41736"/>
                    <a:pt x="14615" y="41730"/>
                    <a:pt x="14764" y="41730"/>
                  </a:cubicBezTo>
                  <a:lnTo>
                    <a:pt x="15122" y="41736"/>
                  </a:lnTo>
                  <a:cubicBezTo>
                    <a:pt x="15136" y="41738"/>
                    <a:pt x="15148" y="41739"/>
                    <a:pt x="15160" y="41739"/>
                  </a:cubicBezTo>
                  <a:cubicBezTo>
                    <a:pt x="15191" y="41739"/>
                    <a:pt x="15213" y="41733"/>
                    <a:pt x="15232" y="41723"/>
                  </a:cubicBezTo>
                  <a:cubicBezTo>
                    <a:pt x="15278" y="41697"/>
                    <a:pt x="15304" y="41632"/>
                    <a:pt x="15304" y="41522"/>
                  </a:cubicBezTo>
                  <a:cubicBezTo>
                    <a:pt x="15298" y="41281"/>
                    <a:pt x="15285" y="41099"/>
                    <a:pt x="15258" y="40982"/>
                  </a:cubicBezTo>
                  <a:lnTo>
                    <a:pt x="15115" y="40377"/>
                  </a:lnTo>
                  <a:cubicBezTo>
                    <a:pt x="15115" y="40351"/>
                    <a:pt x="15102" y="40332"/>
                    <a:pt x="15083" y="40319"/>
                  </a:cubicBezTo>
                  <a:lnTo>
                    <a:pt x="15089" y="40299"/>
                  </a:lnTo>
                  <a:cubicBezTo>
                    <a:pt x="15089" y="40293"/>
                    <a:pt x="15083" y="40286"/>
                    <a:pt x="15070" y="40286"/>
                  </a:cubicBezTo>
                  <a:cubicBezTo>
                    <a:pt x="15063" y="40286"/>
                    <a:pt x="15057" y="40293"/>
                    <a:pt x="15050" y="40299"/>
                  </a:cubicBezTo>
                  <a:cubicBezTo>
                    <a:pt x="15044" y="40312"/>
                    <a:pt x="15044" y="40325"/>
                    <a:pt x="15050" y="40345"/>
                  </a:cubicBezTo>
                  <a:lnTo>
                    <a:pt x="15141" y="40702"/>
                  </a:lnTo>
                  <a:cubicBezTo>
                    <a:pt x="15193" y="40924"/>
                    <a:pt x="15226" y="41086"/>
                    <a:pt x="15239" y="41197"/>
                  </a:cubicBezTo>
                  <a:cubicBezTo>
                    <a:pt x="15245" y="41275"/>
                    <a:pt x="15252" y="41385"/>
                    <a:pt x="15252" y="41541"/>
                  </a:cubicBezTo>
                  <a:cubicBezTo>
                    <a:pt x="15252" y="41593"/>
                    <a:pt x="15239" y="41632"/>
                    <a:pt x="15219" y="41652"/>
                  </a:cubicBezTo>
                  <a:cubicBezTo>
                    <a:pt x="15200" y="41665"/>
                    <a:pt x="15167" y="41678"/>
                    <a:pt x="15115" y="41678"/>
                  </a:cubicBezTo>
                  <a:cubicBezTo>
                    <a:pt x="15048" y="41681"/>
                    <a:pt x="14986" y="41682"/>
                    <a:pt x="14931" y="41682"/>
                  </a:cubicBezTo>
                  <a:cubicBezTo>
                    <a:pt x="14853" y="41682"/>
                    <a:pt x="14788" y="41679"/>
                    <a:pt x="14738" y="41671"/>
                  </a:cubicBezTo>
                  <a:cubicBezTo>
                    <a:pt x="14641" y="41665"/>
                    <a:pt x="14569" y="41658"/>
                    <a:pt x="14543" y="41658"/>
                  </a:cubicBezTo>
                  <a:cubicBezTo>
                    <a:pt x="14511" y="41665"/>
                    <a:pt x="14465" y="41671"/>
                    <a:pt x="14407" y="41678"/>
                  </a:cubicBezTo>
                  <a:cubicBezTo>
                    <a:pt x="14341" y="41691"/>
                    <a:pt x="14296" y="41697"/>
                    <a:pt x="14270" y="41704"/>
                  </a:cubicBezTo>
                  <a:cubicBezTo>
                    <a:pt x="14211" y="41704"/>
                    <a:pt x="14127" y="41704"/>
                    <a:pt x="14010" y="41691"/>
                  </a:cubicBezTo>
                  <a:lnTo>
                    <a:pt x="13457" y="41613"/>
                  </a:lnTo>
                  <a:cubicBezTo>
                    <a:pt x="13392" y="41606"/>
                    <a:pt x="13333" y="41587"/>
                    <a:pt x="13301" y="41567"/>
                  </a:cubicBezTo>
                  <a:cubicBezTo>
                    <a:pt x="13294" y="41561"/>
                    <a:pt x="13294" y="41561"/>
                    <a:pt x="13288" y="41561"/>
                  </a:cubicBezTo>
                  <a:cubicBezTo>
                    <a:pt x="13281" y="41392"/>
                    <a:pt x="13275" y="41236"/>
                    <a:pt x="13262" y="41099"/>
                  </a:cubicBezTo>
                  <a:cubicBezTo>
                    <a:pt x="13242" y="40832"/>
                    <a:pt x="13216" y="40585"/>
                    <a:pt x="13177" y="40351"/>
                  </a:cubicBezTo>
                  <a:lnTo>
                    <a:pt x="13177" y="40351"/>
                  </a:lnTo>
                  <a:cubicBezTo>
                    <a:pt x="13203" y="40364"/>
                    <a:pt x="13229" y="40371"/>
                    <a:pt x="13255" y="40384"/>
                  </a:cubicBezTo>
                  <a:cubicBezTo>
                    <a:pt x="13346" y="40429"/>
                    <a:pt x="13411" y="40455"/>
                    <a:pt x="13450" y="40468"/>
                  </a:cubicBezTo>
                  <a:cubicBezTo>
                    <a:pt x="13545" y="40501"/>
                    <a:pt x="13648" y="40519"/>
                    <a:pt x="13756" y="40519"/>
                  </a:cubicBezTo>
                  <a:cubicBezTo>
                    <a:pt x="13819" y="40519"/>
                    <a:pt x="13884" y="40513"/>
                    <a:pt x="13951" y="40501"/>
                  </a:cubicBezTo>
                  <a:cubicBezTo>
                    <a:pt x="14094" y="40481"/>
                    <a:pt x="14257" y="40436"/>
                    <a:pt x="14452" y="40364"/>
                  </a:cubicBezTo>
                  <a:cubicBezTo>
                    <a:pt x="14790" y="40247"/>
                    <a:pt x="15057" y="40117"/>
                    <a:pt x="15265" y="39974"/>
                  </a:cubicBezTo>
                  <a:close/>
                  <a:moveTo>
                    <a:pt x="4879" y="41359"/>
                  </a:moveTo>
                  <a:cubicBezTo>
                    <a:pt x="5054" y="41405"/>
                    <a:pt x="5197" y="41431"/>
                    <a:pt x="5301" y="41437"/>
                  </a:cubicBezTo>
                  <a:lnTo>
                    <a:pt x="5536" y="41457"/>
                  </a:lnTo>
                  <a:cubicBezTo>
                    <a:pt x="5601" y="41470"/>
                    <a:pt x="5698" y="41502"/>
                    <a:pt x="5828" y="41541"/>
                  </a:cubicBezTo>
                  <a:cubicBezTo>
                    <a:pt x="5900" y="41561"/>
                    <a:pt x="6004" y="41574"/>
                    <a:pt x="6147" y="41580"/>
                  </a:cubicBezTo>
                  <a:cubicBezTo>
                    <a:pt x="6290" y="41593"/>
                    <a:pt x="6394" y="41606"/>
                    <a:pt x="6466" y="41619"/>
                  </a:cubicBezTo>
                  <a:cubicBezTo>
                    <a:pt x="6466" y="41691"/>
                    <a:pt x="6453" y="41782"/>
                    <a:pt x="6433" y="41899"/>
                  </a:cubicBezTo>
                  <a:cubicBezTo>
                    <a:pt x="6388" y="42146"/>
                    <a:pt x="6336" y="42328"/>
                    <a:pt x="6283" y="42452"/>
                  </a:cubicBezTo>
                  <a:cubicBezTo>
                    <a:pt x="6238" y="42543"/>
                    <a:pt x="6160" y="42679"/>
                    <a:pt x="6030" y="42862"/>
                  </a:cubicBezTo>
                  <a:lnTo>
                    <a:pt x="6004" y="42888"/>
                  </a:lnTo>
                  <a:cubicBezTo>
                    <a:pt x="5994" y="42891"/>
                    <a:pt x="5984" y="42892"/>
                    <a:pt x="5975" y="42892"/>
                  </a:cubicBezTo>
                  <a:cubicBezTo>
                    <a:pt x="5965" y="42892"/>
                    <a:pt x="5955" y="42891"/>
                    <a:pt x="5945" y="42888"/>
                  </a:cubicBezTo>
                  <a:lnTo>
                    <a:pt x="5035" y="42621"/>
                  </a:lnTo>
                  <a:cubicBezTo>
                    <a:pt x="4879" y="42575"/>
                    <a:pt x="4762" y="42543"/>
                    <a:pt x="4677" y="42530"/>
                  </a:cubicBezTo>
                  <a:cubicBezTo>
                    <a:pt x="4697" y="42497"/>
                    <a:pt x="4716" y="42471"/>
                    <a:pt x="4736" y="42445"/>
                  </a:cubicBezTo>
                  <a:lnTo>
                    <a:pt x="4755" y="42445"/>
                  </a:lnTo>
                  <a:cubicBezTo>
                    <a:pt x="4794" y="42452"/>
                    <a:pt x="4872" y="42465"/>
                    <a:pt x="4976" y="42491"/>
                  </a:cubicBezTo>
                  <a:lnTo>
                    <a:pt x="5308" y="42582"/>
                  </a:lnTo>
                  <a:cubicBezTo>
                    <a:pt x="5484" y="42627"/>
                    <a:pt x="5653" y="42653"/>
                    <a:pt x="5815" y="42666"/>
                  </a:cubicBezTo>
                  <a:cubicBezTo>
                    <a:pt x="5822" y="42670"/>
                    <a:pt x="5830" y="42671"/>
                    <a:pt x="5838" y="42671"/>
                  </a:cubicBezTo>
                  <a:cubicBezTo>
                    <a:pt x="5846" y="42671"/>
                    <a:pt x="5854" y="42670"/>
                    <a:pt x="5861" y="42666"/>
                  </a:cubicBezTo>
                  <a:cubicBezTo>
                    <a:pt x="5874" y="42660"/>
                    <a:pt x="5887" y="42653"/>
                    <a:pt x="5900" y="42634"/>
                  </a:cubicBezTo>
                  <a:cubicBezTo>
                    <a:pt x="5952" y="42588"/>
                    <a:pt x="5991" y="42556"/>
                    <a:pt x="6017" y="42530"/>
                  </a:cubicBezTo>
                  <a:cubicBezTo>
                    <a:pt x="6056" y="42491"/>
                    <a:pt x="6088" y="42452"/>
                    <a:pt x="6108" y="42413"/>
                  </a:cubicBezTo>
                  <a:cubicBezTo>
                    <a:pt x="6127" y="42374"/>
                    <a:pt x="6147" y="42302"/>
                    <a:pt x="6166" y="42198"/>
                  </a:cubicBezTo>
                  <a:cubicBezTo>
                    <a:pt x="6192" y="42088"/>
                    <a:pt x="6225" y="41977"/>
                    <a:pt x="6270" y="41880"/>
                  </a:cubicBezTo>
                  <a:cubicBezTo>
                    <a:pt x="6303" y="41802"/>
                    <a:pt x="6316" y="41743"/>
                    <a:pt x="6309" y="41704"/>
                  </a:cubicBezTo>
                  <a:cubicBezTo>
                    <a:pt x="6306" y="41702"/>
                    <a:pt x="6303" y="41702"/>
                    <a:pt x="6300" y="41702"/>
                  </a:cubicBezTo>
                  <a:cubicBezTo>
                    <a:pt x="6291" y="41702"/>
                    <a:pt x="6283" y="41709"/>
                    <a:pt x="6283" y="41723"/>
                  </a:cubicBezTo>
                  <a:cubicBezTo>
                    <a:pt x="6199" y="41886"/>
                    <a:pt x="6147" y="42049"/>
                    <a:pt x="6108" y="42218"/>
                  </a:cubicBezTo>
                  <a:cubicBezTo>
                    <a:pt x="6095" y="42289"/>
                    <a:pt x="6082" y="42335"/>
                    <a:pt x="6075" y="42348"/>
                  </a:cubicBezTo>
                  <a:cubicBezTo>
                    <a:pt x="6049" y="42400"/>
                    <a:pt x="5991" y="42471"/>
                    <a:pt x="5900" y="42556"/>
                  </a:cubicBezTo>
                  <a:cubicBezTo>
                    <a:pt x="5861" y="42582"/>
                    <a:pt x="5841" y="42595"/>
                    <a:pt x="5835" y="42595"/>
                  </a:cubicBezTo>
                  <a:cubicBezTo>
                    <a:pt x="5815" y="42601"/>
                    <a:pt x="5789" y="42601"/>
                    <a:pt x="5763" y="42601"/>
                  </a:cubicBezTo>
                  <a:cubicBezTo>
                    <a:pt x="5646" y="42588"/>
                    <a:pt x="5510" y="42562"/>
                    <a:pt x="5353" y="42517"/>
                  </a:cubicBezTo>
                  <a:cubicBezTo>
                    <a:pt x="5178" y="42465"/>
                    <a:pt x="5041" y="42426"/>
                    <a:pt x="4950" y="42400"/>
                  </a:cubicBezTo>
                  <a:cubicBezTo>
                    <a:pt x="4891" y="42384"/>
                    <a:pt x="4837" y="42372"/>
                    <a:pt x="4794" y="42372"/>
                  </a:cubicBezTo>
                  <a:cubicBezTo>
                    <a:pt x="4785" y="42372"/>
                    <a:pt x="4776" y="42373"/>
                    <a:pt x="4768" y="42374"/>
                  </a:cubicBezTo>
                  <a:cubicBezTo>
                    <a:pt x="4814" y="42270"/>
                    <a:pt x="4840" y="42153"/>
                    <a:pt x="4859" y="42016"/>
                  </a:cubicBezTo>
                  <a:cubicBezTo>
                    <a:pt x="4866" y="41932"/>
                    <a:pt x="4872" y="41802"/>
                    <a:pt x="4872" y="41626"/>
                  </a:cubicBezTo>
                  <a:lnTo>
                    <a:pt x="4879" y="41359"/>
                  </a:lnTo>
                  <a:close/>
                  <a:moveTo>
                    <a:pt x="13301" y="42133"/>
                  </a:moveTo>
                  <a:cubicBezTo>
                    <a:pt x="13379" y="42172"/>
                    <a:pt x="13463" y="42205"/>
                    <a:pt x="13555" y="42237"/>
                  </a:cubicBezTo>
                  <a:cubicBezTo>
                    <a:pt x="13639" y="42263"/>
                    <a:pt x="13808" y="42302"/>
                    <a:pt x="14055" y="42354"/>
                  </a:cubicBezTo>
                  <a:cubicBezTo>
                    <a:pt x="14179" y="42374"/>
                    <a:pt x="14276" y="42387"/>
                    <a:pt x="14341" y="42387"/>
                  </a:cubicBezTo>
                  <a:cubicBezTo>
                    <a:pt x="14352" y="42388"/>
                    <a:pt x="14365" y="42388"/>
                    <a:pt x="14379" y="42388"/>
                  </a:cubicBezTo>
                  <a:cubicBezTo>
                    <a:pt x="14449" y="42388"/>
                    <a:pt x="14558" y="42375"/>
                    <a:pt x="14699" y="42348"/>
                  </a:cubicBezTo>
                  <a:lnTo>
                    <a:pt x="15350" y="42231"/>
                  </a:lnTo>
                  <a:cubicBezTo>
                    <a:pt x="15369" y="42387"/>
                    <a:pt x="15376" y="42569"/>
                    <a:pt x="15363" y="42771"/>
                  </a:cubicBezTo>
                  <a:cubicBezTo>
                    <a:pt x="15350" y="42914"/>
                    <a:pt x="15324" y="43128"/>
                    <a:pt x="15272" y="43408"/>
                  </a:cubicBezTo>
                  <a:cubicBezTo>
                    <a:pt x="15265" y="43434"/>
                    <a:pt x="15258" y="43460"/>
                    <a:pt x="15245" y="43473"/>
                  </a:cubicBezTo>
                  <a:cubicBezTo>
                    <a:pt x="15231" y="43482"/>
                    <a:pt x="15213" y="43488"/>
                    <a:pt x="15192" y="43488"/>
                  </a:cubicBezTo>
                  <a:cubicBezTo>
                    <a:pt x="15184" y="43488"/>
                    <a:pt x="15176" y="43488"/>
                    <a:pt x="15167" y="43486"/>
                  </a:cubicBezTo>
                  <a:cubicBezTo>
                    <a:pt x="14998" y="43473"/>
                    <a:pt x="14875" y="43473"/>
                    <a:pt x="14784" y="43473"/>
                  </a:cubicBezTo>
                  <a:cubicBezTo>
                    <a:pt x="14758" y="43473"/>
                    <a:pt x="14634" y="43473"/>
                    <a:pt x="14413" y="43486"/>
                  </a:cubicBezTo>
                  <a:cubicBezTo>
                    <a:pt x="14369" y="43488"/>
                    <a:pt x="14328" y="43489"/>
                    <a:pt x="14288" y="43489"/>
                  </a:cubicBezTo>
                  <a:cubicBezTo>
                    <a:pt x="14194" y="43489"/>
                    <a:pt x="14113" y="43484"/>
                    <a:pt x="14049" y="43479"/>
                  </a:cubicBezTo>
                  <a:cubicBezTo>
                    <a:pt x="13938" y="43466"/>
                    <a:pt x="13808" y="43447"/>
                    <a:pt x="13665" y="43408"/>
                  </a:cubicBezTo>
                  <a:cubicBezTo>
                    <a:pt x="13496" y="43369"/>
                    <a:pt x="13366" y="43336"/>
                    <a:pt x="13281" y="43310"/>
                  </a:cubicBezTo>
                  <a:cubicBezTo>
                    <a:pt x="13281" y="43297"/>
                    <a:pt x="13281" y="43278"/>
                    <a:pt x="13288" y="43265"/>
                  </a:cubicBezTo>
                  <a:cubicBezTo>
                    <a:pt x="13405" y="43284"/>
                    <a:pt x="13529" y="43304"/>
                    <a:pt x="13652" y="43323"/>
                  </a:cubicBezTo>
                  <a:cubicBezTo>
                    <a:pt x="13737" y="43330"/>
                    <a:pt x="13795" y="43336"/>
                    <a:pt x="13834" y="43343"/>
                  </a:cubicBezTo>
                  <a:cubicBezTo>
                    <a:pt x="13906" y="43343"/>
                    <a:pt x="13971" y="43343"/>
                    <a:pt x="14023" y="43336"/>
                  </a:cubicBezTo>
                  <a:cubicBezTo>
                    <a:pt x="14036" y="43336"/>
                    <a:pt x="14068" y="43330"/>
                    <a:pt x="14120" y="43317"/>
                  </a:cubicBezTo>
                  <a:cubicBezTo>
                    <a:pt x="14159" y="43310"/>
                    <a:pt x="14192" y="43304"/>
                    <a:pt x="14218" y="43304"/>
                  </a:cubicBezTo>
                  <a:cubicBezTo>
                    <a:pt x="14263" y="43304"/>
                    <a:pt x="14315" y="43304"/>
                    <a:pt x="14374" y="43310"/>
                  </a:cubicBezTo>
                  <a:lnTo>
                    <a:pt x="14764" y="43343"/>
                  </a:lnTo>
                  <a:cubicBezTo>
                    <a:pt x="14818" y="43350"/>
                    <a:pt x="14864" y="43354"/>
                    <a:pt x="14903" y="43354"/>
                  </a:cubicBezTo>
                  <a:cubicBezTo>
                    <a:pt x="14930" y="43354"/>
                    <a:pt x="14953" y="43352"/>
                    <a:pt x="14972" y="43349"/>
                  </a:cubicBezTo>
                  <a:cubicBezTo>
                    <a:pt x="15050" y="43330"/>
                    <a:pt x="15109" y="43297"/>
                    <a:pt x="15148" y="43252"/>
                  </a:cubicBezTo>
                  <a:cubicBezTo>
                    <a:pt x="15180" y="43200"/>
                    <a:pt x="15200" y="43128"/>
                    <a:pt x="15200" y="43024"/>
                  </a:cubicBezTo>
                  <a:cubicBezTo>
                    <a:pt x="15213" y="42810"/>
                    <a:pt x="15226" y="42608"/>
                    <a:pt x="15245" y="42432"/>
                  </a:cubicBezTo>
                  <a:lnTo>
                    <a:pt x="15245" y="42413"/>
                  </a:lnTo>
                  <a:cubicBezTo>
                    <a:pt x="15240" y="42404"/>
                    <a:pt x="15234" y="42401"/>
                    <a:pt x="15228" y="42401"/>
                  </a:cubicBezTo>
                  <a:cubicBezTo>
                    <a:pt x="15221" y="42401"/>
                    <a:pt x="15214" y="42406"/>
                    <a:pt x="15206" y="42413"/>
                  </a:cubicBezTo>
                  <a:cubicBezTo>
                    <a:pt x="15200" y="42419"/>
                    <a:pt x="15193" y="42439"/>
                    <a:pt x="15193" y="42452"/>
                  </a:cubicBezTo>
                  <a:cubicBezTo>
                    <a:pt x="15167" y="42693"/>
                    <a:pt x="15154" y="42875"/>
                    <a:pt x="15148" y="43005"/>
                  </a:cubicBezTo>
                  <a:cubicBezTo>
                    <a:pt x="15141" y="43096"/>
                    <a:pt x="15128" y="43167"/>
                    <a:pt x="15096" y="43206"/>
                  </a:cubicBezTo>
                  <a:cubicBezTo>
                    <a:pt x="15057" y="43252"/>
                    <a:pt x="15005" y="43278"/>
                    <a:pt x="14940" y="43291"/>
                  </a:cubicBezTo>
                  <a:cubicBezTo>
                    <a:pt x="14924" y="43294"/>
                    <a:pt x="14903" y="43295"/>
                    <a:pt x="14878" y="43295"/>
                  </a:cubicBezTo>
                  <a:cubicBezTo>
                    <a:pt x="14844" y="43295"/>
                    <a:pt x="14801" y="43292"/>
                    <a:pt x="14751" y="43284"/>
                  </a:cubicBezTo>
                  <a:lnTo>
                    <a:pt x="14426" y="43258"/>
                  </a:lnTo>
                  <a:cubicBezTo>
                    <a:pt x="14374" y="43252"/>
                    <a:pt x="14315" y="43245"/>
                    <a:pt x="14263" y="43245"/>
                  </a:cubicBezTo>
                  <a:cubicBezTo>
                    <a:pt x="14166" y="43258"/>
                    <a:pt x="14094" y="43271"/>
                    <a:pt x="14042" y="43278"/>
                  </a:cubicBezTo>
                  <a:cubicBezTo>
                    <a:pt x="14004" y="43280"/>
                    <a:pt x="13964" y="43282"/>
                    <a:pt x="13923" y="43282"/>
                  </a:cubicBezTo>
                  <a:cubicBezTo>
                    <a:pt x="13852" y="43282"/>
                    <a:pt x="13776" y="43277"/>
                    <a:pt x="13698" y="43265"/>
                  </a:cubicBezTo>
                  <a:cubicBezTo>
                    <a:pt x="13561" y="43252"/>
                    <a:pt x="13431" y="43226"/>
                    <a:pt x="13288" y="43193"/>
                  </a:cubicBezTo>
                  <a:cubicBezTo>
                    <a:pt x="13301" y="42894"/>
                    <a:pt x="13307" y="42549"/>
                    <a:pt x="13301" y="42159"/>
                  </a:cubicBezTo>
                  <a:lnTo>
                    <a:pt x="13301" y="42133"/>
                  </a:lnTo>
                  <a:close/>
                  <a:moveTo>
                    <a:pt x="4469" y="42777"/>
                  </a:moveTo>
                  <a:cubicBezTo>
                    <a:pt x="4573" y="42790"/>
                    <a:pt x="4677" y="42816"/>
                    <a:pt x="4794" y="42849"/>
                  </a:cubicBezTo>
                  <a:cubicBezTo>
                    <a:pt x="4879" y="42868"/>
                    <a:pt x="5009" y="42907"/>
                    <a:pt x="5204" y="42972"/>
                  </a:cubicBezTo>
                  <a:cubicBezTo>
                    <a:pt x="5301" y="43005"/>
                    <a:pt x="5379" y="43031"/>
                    <a:pt x="5432" y="43050"/>
                  </a:cubicBezTo>
                  <a:cubicBezTo>
                    <a:pt x="5516" y="43083"/>
                    <a:pt x="5666" y="43148"/>
                    <a:pt x="5874" y="43245"/>
                  </a:cubicBezTo>
                  <a:cubicBezTo>
                    <a:pt x="5737" y="43414"/>
                    <a:pt x="5607" y="43596"/>
                    <a:pt x="5477" y="43792"/>
                  </a:cubicBezTo>
                  <a:cubicBezTo>
                    <a:pt x="5451" y="43795"/>
                    <a:pt x="5423" y="43796"/>
                    <a:pt x="5394" y="43796"/>
                  </a:cubicBezTo>
                  <a:cubicBezTo>
                    <a:pt x="5301" y="43796"/>
                    <a:pt x="5193" y="43779"/>
                    <a:pt x="5074" y="43740"/>
                  </a:cubicBezTo>
                  <a:cubicBezTo>
                    <a:pt x="4905" y="43675"/>
                    <a:pt x="4775" y="43623"/>
                    <a:pt x="4684" y="43590"/>
                  </a:cubicBezTo>
                  <a:cubicBezTo>
                    <a:pt x="4599" y="43557"/>
                    <a:pt x="4443" y="43505"/>
                    <a:pt x="4215" y="43434"/>
                  </a:cubicBezTo>
                  <a:cubicBezTo>
                    <a:pt x="4079" y="43395"/>
                    <a:pt x="3962" y="43356"/>
                    <a:pt x="3871" y="43317"/>
                  </a:cubicBezTo>
                  <a:cubicBezTo>
                    <a:pt x="3897" y="43291"/>
                    <a:pt x="3929" y="43271"/>
                    <a:pt x="3955" y="43245"/>
                  </a:cubicBezTo>
                  <a:lnTo>
                    <a:pt x="4033" y="43265"/>
                  </a:lnTo>
                  <a:cubicBezTo>
                    <a:pt x="4111" y="43284"/>
                    <a:pt x="4157" y="43297"/>
                    <a:pt x="4170" y="43304"/>
                  </a:cubicBezTo>
                  <a:lnTo>
                    <a:pt x="4306" y="43356"/>
                  </a:lnTo>
                  <a:cubicBezTo>
                    <a:pt x="4332" y="43362"/>
                    <a:pt x="4371" y="43362"/>
                    <a:pt x="4430" y="43362"/>
                  </a:cubicBezTo>
                  <a:cubicBezTo>
                    <a:pt x="4469" y="43362"/>
                    <a:pt x="4508" y="43375"/>
                    <a:pt x="4554" y="43388"/>
                  </a:cubicBezTo>
                  <a:cubicBezTo>
                    <a:pt x="4612" y="43408"/>
                    <a:pt x="4703" y="43440"/>
                    <a:pt x="4833" y="43492"/>
                  </a:cubicBezTo>
                  <a:cubicBezTo>
                    <a:pt x="4885" y="43512"/>
                    <a:pt x="4944" y="43538"/>
                    <a:pt x="5002" y="43551"/>
                  </a:cubicBezTo>
                  <a:cubicBezTo>
                    <a:pt x="5054" y="43564"/>
                    <a:pt x="5132" y="43577"/>
                    <a:pt x="5243" y="43583"/>
                  </a:cubicBezTo>
                  <a:cubicBezTo>
                    <a:pt x="5258" y="43585"/>
                    <a:pt x="5273" y="43586"/>
                    <a:pt x="5287" y="43586"/>
                  </a:cubicBezTo>
                  <a:cubicBezTo>
                    <a:pt x="5320" y="43586"/>
                    <a:pt x="5348" y="43582"/>
                    <a:pt x="5366" y="43577"/>
                  </a:cubicBezTo>
                  <a:cubicBezTo>
                    <a:pt x="5386" y="43564"/>
                    <a:pt x="5412" y="43544"/>
                    <a:pt x="5445" y="43518"/>
                  </a:cubicBezTo>
                  <a:lnTo>
                    <a:pt x="5588" y="43388"/>
                  </a:lnTo>
                  <a:cubicBezTo>
                    <a:pt x="5653" y="43330"/>
                    <a:pt x="5685" y="43284"/>
                    <a:pt x="5698" y="43239"/>
                  </a:cubicBezTo>
                  <a:cubicBezTo>
                    <a:pt x="5698" y="43226"/>
                    <a:pt x="5698" y="43219"/>
                    <a:pt x="5698" y="43213"/>
                  </a:cubicBezTo>
                  <a:cubicBezTo>
                    <a:pt x="5694" y="43208"/>
                    <a:pt x="5689" y="43204"/>
                    <a:pt x="5684" y="43204"/>
                  </a:cubicBezTo>
                  <a:cubicBezTo>
                    <a:pt x="5682" y="43204"/>
                    <a:pt x="5681" y="43204"/>
                    <a:pt x="5679" y="43206"/>
                  </a:cubicBezTo>
                  <a:cubicBezTo>
                    <a:pt x="5666" y="43206"/>
                    <a:pt x="5659" y="43206"/>
                    <a:pt x="5653" y="43213"/>
                  </a:cubicBezTo>
                  <a:lnTo>
                    <a:pt x="5627" y="43258"/>
                  </a:lnTo>
                  <a:cubicBezTo>
                    <a:pt x="5620" y="43271"/>
                    <a:pt x="5607" y="43284"/>
                    <a:pt x="5588" y="43304"/>
                  </a:cubicBezTo>
                  <a:lnTo>
                    <a:pt x="5445" y="43434"/>
                  </a:lnTo>
                  <a:cubicBezTo>
                    <a:pt x="5399" y="43473"/>
                    <a:pt x="5366" y="43499"/>
                    <a:pt x="5327" y="43512"/>
                  </a:cubicBezTo>
                  <a:cubicBezTo>
                    <a:pt x="5314" y="43512"/>
                    <a:pt x="5282" y="43518"/>
                    <a:pt x="5230" y="43518"/>
                  </a:cubicBezTo>
                  <a:cubicBezTo>
                    <a:pt x="5126" y="43512"/>
                    <a:pt x="5054" y="43499"/>
                    <a:pt x="5009" y="43486"/>
                  </a:cubicBezTo>
                  <a:cubicBezTo>
                    <a:pt x="4983" y="43479"/>
                    <a:pt x="4905" y="43447"/>
                    <a:pt x="4781" y="43395"/>
                  </a:cubicBezTo>
                  <a:cubicBezTo>
                    <a:pt x="4658" y="43336"/>
                    <a:pt x="4541" y="43297"/>
                    <a:pt x="4417" y="43284"/>
                  </a:cubicBezTo>
                  <a:cubicBezTo>
                    <a:pt x="4352" y="43284"/>
                    <a:pt x="4306" y="43278"/>
                    <a:pt x="4280" y="43271"/>
                  </a:cubicBezTo>
                  <a:cubicBezTo>
                    <a:pt x="4209" y="43232"/>
                    <a:pt x="4157" y="43213"/>
                    <a:pt x="4124" y="43200"/>
                  </a:cubicBezTo>
                  <a:cubicBezTo>
                    <a:pt x="4085" y="43193"/>
                    <a:pt x="4059" y="43187"/>
                    <a:pt x="4027" y="43180"/>
                  </a:cubicBezTo>
                  <a:cubicBezTo>
                    <a:pt x="4137" y="43089"/>
                    <a:pt x="4248" y="42992"/>
                    <a:pt x="4352" y="42894"/>
                  </a:cubicBezTo>
                  <a:cubicBezTo>
                    <a:pt x="4391" y="42855"/>
                    <a:pt x="4436" y="42816"/>
                    <a:pt x="4469" y="42777"/>
                  </a:cubicBezTo>
                  <a:close/>
                  <a:moveTo>
                    <a:pt x="4436" y="31214"/>
                  </a:moveTo>
                  <a:cubicBezTo>
                    <a:pt x="4456" y="31233"/>
                    <a:pt x="4469" y="31259"/>
                    <a:pt x="4488" y="31279"/>
                  </a:cubicBezTo>
                  <a:cubicBezTo>
                    <a:pt x="4508" y="31298"/>
                    <a:pt x="4521" y="31311"/>
                    <a:pt x="4534" y="31318"/>
                  </a:cubicBezTo>
                  <a:lnTo>
                    <a:pt x="4541" y="31318"/>
                  </a:lnTo>
                  <a:cubicBezTo>
                    <a:pt x="4619" y="31396"/>
                    <a:pt x="4723" y="31454"/>
                    <a:pt x="4859" y="31487"/>
                  </a:cubicBezTo>
                  <a:cubicBezTo>
                    <a:pt x="4872" y="31487"/>
                    <a:pt x="4885" y="31493"/>
                    <a:pt x="4898" y="31493"/>
                  </a:cubicBezTo>
                  <a:cubicBezTo>
                    <a:pt x="4898" y="31506"/>
                    <a:pt x="4892" y="31513"/>
                    <a:pt x="4892" y="31519"/>
                  </a:cubicBezTo>
                  <a:lnTo>
                    <a:pt x="4840" y="32358"/>
                  </a:lnTo>
                  <a:cubicBezTo>
                    <a:pt x="4833" y="32521"/>
                    <a:pt x="4846" y="32638"/>
                    <a:pt x="4885" y="32703"/>
                  </a:cubicBezTo>
                  <a:cubicBezTo>
                    <a:pt x="4924" y="32762"/>
                    <a:pt x="4996" y="32827"/>
                    <a:pt x="5113" y="32892"/>
                  </a:cubicBezTo>
                  <a:cubicBezTo>
                    <a:pt x="5126" y="32898"/>
                    <a:pt x="5145" y="32911"/>
                    <a:pt x="5158" y="32918"/>
                  </a:cubicBezTo>
                  <a:cubicBezTo>
                    <a:pt x="5100" y="32963"/>
                    <a:pt x="5048" y="33028"/>
                    <a:pt x="5002" y="33100"/>
                  </a:cubicBezTo>
                  <a:cubicBezTo>
                    <a:pt x="4944" y="33204"/>
                    <a:pt x="4905" y="33373"/>
                    <a:pt x="4872" y="33594"/>
                  </a:cubicBezTo>
                  <a:cubicBezTo>
                    <a:pt x="4742" y="34596"/>
                    <a:pt x="4677" y="35955"/>
                    <a:pt x="4677" y="37665"/>
                  </a:cubicBezTo>
                  <a:cubicBezTo>
                    <a:pt x="4684" y="39688"/>
                    <a:pt x="4658" y="41047"/>
                    <a:pt x="4612" y="41756"/>
                  </a:cubicBezTo>
                  <a:cubicBezTo>
                    <a:pt x="4599" y="41886"/>
                    <a:pt x="4586" y="41984"/>
                    <a:pt x="4580" y="42049"/>
                  </a:cubicBezTo>
                  <a:cubicBezTo>
                    <a:pt x="4560" y="42159"/>
                    <a:pt x="4534" y="42257"/>
                    <a:pt x="4495" y="42335"/>
                  </a:cubicBezTo>
                  <a:cubicBezTo>
                    <a:pt x="4449" y="42432"/>
                    <a:pt x="4371" y="42536"/>
                    <a:pt x="4274" y="42634"/>
                  </a:cubicBezTo>
                  <a:cubicBezTo>
                    <a:pt x="4215" y="42693"/>
                    <a:pt x="4118" y="42777"/>
                    <a:pt x="3988" y="42881"/>
                  </a:cubicBezTo>
                  <a:lnTo>
                    <a:pt x="3344" y="43401"/>
                  </a:lnTo>
                  <a:cubicBezTo>
                    <a:pt x="3259" y="43460"/>
                    <a:pt x="3227" y="43518"/>
                    <a:pt x="3240" y="43577"/>
                  </a:cubicBezTo>
                  <a:cubicBezTo>
                    <a:pt x="3253" y="43603"/>
                    <a:pt x="3272" y="43629"/>
                    <a:pt x="3305" y="43636"/>
                  </a:cubicBezTo>
                  <a:cubicBezTo>
                    <a:pt x="3129" y="43675"/>
                    <a:pt x="2960" y="43746"/>
                    <a:pt x="2811" y="43837"/>
                  </a:cubicBezTo>
                  <a:cubicBezTo>
                    <a:pt x="2967" y="43089"/>
                    <a:pt x="3136" y="41990"/>
                    <a:pt x="3305" y="40553"/>
                  </a:cubicBezTo>
                  <a:lnTo>
                    <a:pt x="4436" y="31214"/>
                  </a:lnTo>
                  <a:close/>
                  <a:moveTo>
                    <a:pt x="7402" y="33230"/>
                  </a:moveTo>
                  <a:lnTo>
                    <a:pt x="7402" y="33230"/>
                  </a:lnTo>
                  <a:cubicBezTo>
                    <a:pt x="7656" y="33249"/>
                    <a:pt x="7883" y="33295"/>
                    <a:pt x="8078" y="33360"/>
                  </a:cubicBezTo>
                  <a:cubicBezTo>
                    <a:pt x="8131" y="33379"/>
                    <a:pt x="8202" y="33399"/>
                    <a:pt x="8287" y="33431"/>
                  </a:cubicBezTo>
                  <a:cubicBezTo>
                    <a:pt x="8293" y="33444"/>
                    <a:pt x="8306" y="33457"/>
                    <a:pt x="8319" y="33477"/>
                  </a:cubicBezTo>
                  <a:cubicBezTo>
                    <a:pt x="8449" y="33633"/>
                    <a:pt x="8527" y="33841"/>
                    <a:pt x="8573" y="34088"/>
                  </a:cubicBezTo>
                  <a:cubicBezTo>
                    <a:pt x="8599" y="34270"/>
                    <a:pt x="8612" y="34498"/>
                    <a:pt x="8599" y="34778"/>
                  </a:cubicBezTo>
                  <a:cubicBezTo>
                    <a:pt x="8592" y="34934"/>
                    <a:pt x="8586" y="35090"/>
                    <a:pt x="8579" y="35246"/>
                  </a:cubicBezTo>
                  <a:cubicBezTo>
                    <a:pt x="8566" y="35239"/>
                    <a:pt x="8553" y="35239"/>
                    <a:pt x="8540" y="35239"/>
                  </a:cubicBezTo>
                  <a:cubicBezTo>
                    <a:pt x="8352" y="35252"/>
                    <a:pt x="8202" y="35278"/>
                    <a:pt x="8085" y="35318"/>
                  </a:cubicBezTo>
                  <a:lnTo>
                    <a:pt x="8046" y="35344"/>
                  </a:lnTo>
                  <a:cubicBezTo>
                    <a:pt x="8039" y="35357"/>
                    <a:pt x="8033" y="35370"/>
                    <a:pt x="8039" y="35383"/>
                  </a:cubicBezTo>
                  <a:cubicBezTo>
                    <a:pt x="8049" y="35397"/>
                    <a:pt x="8063" y="35404"/>
                    <a:pt x="8082" y="35404"/>
                  </a:cubicBezTo>
                  <a:cubicBezTo>
                    <a:pt x="8089" y="35404"/>
                    <a:pt x="8096" y="35404"/>
                    <a:pt x="8105" y="35402"/>
                  </a:cubicBezTo>
                  <a:lnTo>
                    <a:pt x="8436" y="35357"/>
                  </a:lnTo>
                  <a:cubicBezTo>
                    <a:pt x="8469" y="35357"/>
                    <a:pt x="8488" y="35357"/>
                    <a:pt x="8508" y="35363"/>
                  </a:cubicBezTo>
                  <a:cubicBezTo>
                    <a:pt x="8514" y="35363"/>
                    <a:pt x="8527" y="35370"/>
                    <a:pt x="8547" y="35383"/>
                  </a:cubicBezTo>
                  <a:cubicBezTo>
                    <a:pt x="8553" y="35389"/>
                    <a:pt x="8560" y="35389"/>
                    <a:pt x="8566" y="35389"/>
                  </a:cubicBezTo>
                  <a:cubicBezTo>
                    <a:pt x="8566" y="35441"/>
                    <a:pt x="8560" y="35487"/>
                    <a:pt x="8560" y="35539"/>
                  </a:cubicBezTo>
                  <a:cubicBezTo>
                    <a:pt x="8469" y="35578"/>
                    <a:pt x="8378" y="35617"/>
                    <a:pt x="8280" y="35656"/>
                  </a:cubicBezTo>
                  <a:cubicBezTo>
                    <a:pt x="8248" y="35675"/>
                    <a:pt x="8228" y="35688"/>
                    <a:pt x="8222" y="35695"/>
                  </a:cubicBezTo>
                  <a:cubicBezTo>
                    <a:pt x="8215" y="35701"/>
                    <a:pt x="8209" y="35714"/>
                    <a:pt x="8209" y="35727"/>
                  </a:cubicBezTo>
                  <a:cubicBezTo>
                    <a:pt x="8209" y="35740"/>
                    <a:pt x="8215" y="35753"/>
                    <a:pt x="8228" y="35760"/>
                  </a:cubicBezTo>
                  <a:cubicBezTo>
                    <a:pt x="8231" y="35763"/>
                    <a:pt x="8238" y="35765"/>
                    <a:pt x="8246" y="35765"/>
                  </a:cubicBezTo>
                  <a:cubicBezTo>
                    <a:pt x="8254" y="35765"/>
                    <a:pt x="8264" y="35763"/>
                    <a:pt x="8274" y="35760"/>
                  </a:cubicBezTo>
                  <a:cubicBezTo>
                    <a:pt x="8319" y="35747"/>
                    <a:pt x="8410" y="35721"/>
                    <a:pt x="8547" y="35675"/>
                  </a:cubicBezTo>
                  <a:lnTo>
                    <a:pt x="8547" y="35675"/>
                  </a:lnTo>
                  <a:cubicBezTo>
                    <a:pt x="8469" y="36540"/>
                    <a:pt x="8326" y="37399"/>
                    <a:pt x="8124" y="38257"/>
                  </a:cubicBezTo>
                  <a:cubicBezTo>
                    <a:pt x="8072" y="38472"/>
                    <a:pt x="7994" y="38784"/>
                    <a:pt x="7883" y="39207"/>
                  </a:cubicBezTo>
                  <a:cubicBezTo>
                    <a:pt x="7753" y="39772"/>
                    <a:pt x="7643" y="40390"/>
                    <a:pt x="7552" y="41067"/>
                  </a:cubicBezTo>
                  <a:cubicBezTo>
                    <a:pt x="7487" y="41593"/>
                    <a:pt x="7422" y="42218"/>
                    <a:pt x="7370" y="42946"/>
                  </a:cubicBezTo>
                  <a:cubicBezTo>
                    <a:pt x="7350" y="43161"/>
                    <a:pt x="7337" y="43356"/>
                    <a:pt x="7337" y="43525"/>
                  </a:cubicBezTo>
                  <a:cubicBezTo>
                    <a:pt x="7331" y="43525"/>
                    <a:pt x="7324" y="43525"/>
                    <a:pt x="7318" y="43531"/>
                  </a:cubicBezTo>
                  <a:cubicBezTo>
                    <a:pt x="7285" y="43544"/>
                    <a:pt x="7233" y="43551"/>
                    <a:pt x="7168" y="43557"/>
                  </a:cubicBezTo>
                  <a:cubicBezTo>
                    <a:pt x="7077" y="43564"/>
                    <a:pt x="7025" y="43570"/>
                    <a:pt x="7012" y="43577"/>
                  </a:cubicBezTo>
                  <a:cubicBezTo>
                    <a:pt x="6992" y="43577"/>
                    <a:pt x="6979" y="43583"/>
                    <a:pt x="6973" y="43590"/>
                  </a:cubicBezTo>
                  <a:cubicBezTo>
                    <a:pt x="6960" y="43596"/>
                    <a:pt x="6953" y="43610"/>
                    <a:pt x="6953" y="43623"/>
                  </a:cubicBezTo>
                  <a:cubicBezTo>
                    <a:pt x="6960" y="43642"/>
                    <a:pt x="6979" y="43649"/>
                    <a:pt x="7005" y="43655"/>
                  </a:cubicBezTo>
                  <a:cubicBezTo>
                    <a:pt x="7057" y="43662"/>
                    <a:pt x="7111" y="43665"/>
                    <a:pt x="7166" y="43665"/>
                  </a:cubicBezTo>
                  <a:cubicBezTo>
                    <a:pt x="7220" y="43665"/>
                    <a:pt x="7275" y="43662"/>
                    <a:pt x="7331" y="43655"/>
                  </a:cubicBezTo>
                  <a:cubicBezTo>
                    <a:pt x="7331" y="43714"/>
                    <a:pt x="7331" y="43779"/>
                    <a:pt x="7331" y="43837"/>
                  </a:cubicBezTo>
                  <a:lnTo>
                    <a:pt x="7305" y="43850"/>
                  </a:lnTo>
                  <a:cubicBezTo>
                    <a:pt x="7285" y="43857"/>
                    <a:pt x="7266" y="43863"/>
                    <a:pt x="7240" y="43863"/>
                  </a:cubicBezTo>
                  <a:lnTo>
                    <a:pt x="6986" y="43915"/>
                  </a:lnTo>
                  <a:lnTo>
                    <a:pt x="6615" y="43928"/>
                  </a:lnTo>
                  <a:cubicBezTo>
                    <a:pt x="6531" y="43928"/>
                    <a:pt x="6479" y="43922"/>
                    <a:pt x="6459" y="43922"/>
                  </a:cubicBezTo>
                  <a:cubicBezTo>
                    <a:pt x="6446" y="43918"/>
                    <a:pt x="6435" y="43917"/>
                    <a:pt x="6426" y="43917"/>
                  </a:cubicBezTo>
                  <a:cubicBezTo>
                    <a:pt x="6417" y="43917"/>
                    <a:pt x="6410" y="43918"/>
                    <a:pt x="6407" y="43922"/>
                  </a:cubicBezTo>
                  <a:cubicBezTo>
                    <a:pt x="6401" y="43928"/>
                    <a:pt x="6401" y="43935"/>
                    <a:pt x="6401" y="43948"/>
                  </a:cubicBezTo>
                  <a:cubicBezTo>
                    <a:pt x="6394" y="43961"/>
                    <a:pt x="6401" y="43974"/>
                    <a:pt x="6407" y="43980"/>
                  </a:cubicBezTo>
                  <a:cubicBezTo>
                    <a:pt x="6407" y="43987"/>
                    <a:pt x="6420" y="43993"/>
                    <a:pt x="6440" y="44006"/>
                  </a:cubicBezTo>
                  <a:cubicBezTo>
                    <a:pt x="6498" y="44026"/>
                    <a:pt x="6563" y="44032"/>
                    <a:pt x="6622" y="44032"/>
                  </a:cubicBezTo>
                  <a:cubicBezTo>
                    <a:pt x="6648" y="44032"/>
                    <a:pt x="6661" y="44032"/>
                    <a:pt x="6674" y="44039"/>
                  </a:cubicBezTo>
                  <a:lnTo>
                    <a:pt x="6706" y="44045"/>
                  </a:lnTo>
                  <a:cubicBezTo>
                    <a:pt x="6716" y="44048"/>
                    <a:pt x="6726" y="44050"/>
                    <a:pt x="6735" y="44050"/>
                  </a:cubicBezTo>
                  <a:cubicBezTo>
                    <a:pt x="6745" y="44050"/>
                    <a:pt x="6755" y="44048"/>
                    <a:pt x="6765" y="44045"/>
                  </a:cubicBezTo>
                  <a:lnTo>
                    <a:pt x="7083" y="44019"/>
                  </a:lnTo>
                  <a:lnTo>
                    <a:pt x="7142" y="44006"/>
                  </a:lnTo>
                  <a:cubicBezTo>
                    <a:pt x="7207" y="43993"/>
                    <a:pt x="7253" y="43987"/>
                    <a:pt x="7285" y="43980"/>
                  </a:cubicBezTo>
                  <a:lnTo>
                    <a:pt x="7337" y="43974"/>
                  </a:lnTo>
                  <a:cubicBezTo>
                    <a:pt x="7344" y="44006"/>
                    <a:pt x="7344" y="44039"/>
                    <a:pt x="7344" y="44078"/>
                  </a:cubicBezTo>
                  <a:cubicBezTo>
                    <a:pt x="7285" y="44097"/>
                    <a:pt x="7240" y="44117"/>
                    <a:pt x="7207" y="44123"/>
                  </a:cubicBezTo>
                  <a:cubicBezTo>
                    <a:pt x="7116" y="44149"/>
                    <a:pt x="6986" y="44162"/>
                    <a:pt x="6830" y="44169"/>
                  </a:cubicBezTo>
                  <a:cubicBezTo>
                    <a:pt x="6622" y="44175"/>
                    <a:pt x="6479" y="44175"/>
                    <a:pt x="6388" y="44175"/>
                  </a:cubicBezTo>
                  <a:cubicBezTo>
                    <a:pt x="6244" y="44169"/>
                    <a:pt x="6114" y="44149"/>
                    <a:pt x="6004" y="44123"/>
                  </a:cubicBezTo>
                  <a:lnTo>
                    <a:pt x="6375" y="43759"/>
                  </a:lnTo>
                  <a:cubicBezTo>
                    <a:pt x="6576" y="43564"/>
                    <a:pt x="6713" y="43401"/>
                    <a:pt x="6784" y="43271"/>
                  </a:cubicBezTo>
                  <a:cubicBezTo>
                    <a:pt x="6823" y="43180"/>
                    <a:pt x="6856" y="43076"/>
                    <a:pt x="6882" y="42953"/>
                  </a:cubicBezTo>
                  <a:cubicBezTo>
                    <a:pt x="6895" y="42875"/>
                    <a:pt x="6908" y="42764"/>
                    <a:pt x="6921" y="42627"/>
                  </a:cubicBezTo>
                  <a:lnTo>
                    <a:pt x="7714" y="34394"/>
                  </a:lnTo>
                  <a:cubicBezTo>
                    <a:pt x="7734" y="34231"/>
                    <a:pt x="7740" y="34114"/>
                    <a:pt x="7740" y="34030"/>
                  </a:cubicBezTo>
                  <a:cubicBezTo>
                    <a:pt x="7740" y="33893"/>
                    <a:pt x="7727" y="33776"/>
                    <a:pt x="7701" y="33672"/>
                  </a:cubicBezTo>
                  <a:cubicBezTo>
                    <a:pt x="7669" y="33549"/>
                    <a:pt x="7617" y="33444"/>
                    <a:pt x="7539" y="33353"/>
                  </a:cubicBezTo>
                  <a:cubicBezTo>
                    <a:pt x="7500" y="33301"/>
                    <a:pt x="7454" y="33262"/>
                    <a:pt x="7402" y="33230"/>
                  </a:cubicBezTo>
                  <a:close/>
                  <a:moveTo>
                    <a:pt x="7116" y="33217"/>
                  </a:moveTo>
                  <a:cubicBezTo>
                    <a:pt x="7116" y="33256"/>
                    <a:pt x="7155" y="33288"/>
                    <a:pt x="7214" y="33327"/>
                  </a:cubicBezTo>
                  <a:cubicBezTo>
                    <a:pt x="7383" y="33431"/>
                    <a:pt x="7487" y="33601"/>
                    <a:pt x="7526" y="33841"/>
                  </a:cubicBezTo>
                  <a:cubicBezTo>
                    <a:pt x="7545" y="33932"/>
                    <a:pt x="7545" y="34036"/>
                    <a:pt x="7539" y="34147"/>
                  </a:cubicBezTo>
                  <a:cubicBezTo>
                    <a:pt x="7539" y="34212"/>
                    <a:pt x="7526" y="34309"/>
                    <a:pt x="7513" y="34459"/>
                  </a:cubicBezTo>
                  <a:cubicBezTo>
                    <a:pt x="7200" y="37008"/>
                    <a:pt x="6953" y="39584"/>
                    <a:pt x="6758" y="42198"/>
                  </a:cubicBezTo>
                  <a:cubicBezTo>
                    <a:pt x="6739" y="42419"/>
                    <a:pt x="6719" y="42588"/>
                    <a:pt x="6700" y="42706"/>
                  </a:cubicBezTo>
                  <a:cubicBezTo>
                    <a:pt x="6661" y="42894"/>
                    <a:pt x="6609" y="43057"/>
                    <a:pt x="6531" y="43187"/>
                  </a:cubicBezTo>
                  <a:cubicBezTo>
                    <a:pt x="6459" y="43297"/>
                    <a:pt x="6342" y="43440"/>
                    <a:pt x="6166" y="43610"/>
                  </a:cubicBezTo>
                  <a:lnTo>
                    <a:pt x="5438" y="44325"/>
                  </a:lnTo>
                  <a:cubicBezTo>
                    <a:pt x="5321" y="44188"/>
                    <a:pt x="5119" y="44071"/>
                    <a:pt x="4840" y="43980"/>
                  </a:cubicBezTo>
                  <a:cubicBezTo>
                    <a:pt x="4449" y="43850"/>
                    <a:pt x="4222" y="43766"/>
                    <a:pt x="4157" y="43733"/>
                  </a:cubicBezTo>
                  <a:cubicBezTo>
                    <a:pt x="4033" y="43662"/>
                    <a:pt x="3942" y="43603"/>
                    <a:pt x="3877" y="43570"/>
                  </a:cubicBezTo>
                  <a:cubicBezTo>
                    <a:pt x="3799" y="43525"/>
                    <a:pt x="3728" y="43499"/>
                    <a:pt x="3663" y="43479"/>
                  </a:cubicBezTo>
                  <a:cubicBezTo>
                    <a:pt x="3695" y="43453"/>
                    <a:pt x="3721" y="43434"/>
                    <a:pt x="3754" y="43408"/>
                  </a:cubicBezTo>
                  <a:lnTo>
                    <a:pt x="4554" y="43668"/>
                  </a:lnTo>
                  <a:cubicBezTo>
                    <a:pt x="4658" y="43701"/>
                    <a:pt x="4729" y="43727"/>
                    <a:pt x="4781" y="43746"/>
                  </a:cubicBezTo>
                  <a:cubicBezTo>
                    <a:pt x="4827" y="43766"/>
                    <a:pt x="4905" y="43798"/>
                    <a:pt x="4996" y="43844"/>
                  </a:cubicBezTo>
                  <a:cubicBezTo>
                    <a:pt x="5093" y="43876"/>
                    <a:pt x="5249" y="43902"/>
                    <a:pt x="5458" y="43915"/>
                  </a:cubicBezTo>
                  <a:cubicBezTo>
                    <a:pt x="5484" y="43915"/>
                    <a:pt x="5503" y="43915"/>
                    <a:pt x="5516" y="43909"/>
                  </a:cubicBezTo>
                  <a:cubicBezTo>
                    <a:pt x="5542" y="43896"/>
                    <a:pt x="5562" y="43876"/>
                    <a:pt x="5588" y="43844"/>
                  </a:cubicBezTo>
                  <a:cubicBezTo>
                    <a:pt x="5731" y="43603"/>
                    <a:pt x="5841" y="43440"/>
                    <a:pt x="5919" y="43356"/>
                  </a:cubicBezTo>
                  <a:cubicBezTo>
                    <a:pt x="5984" y="43284"/>
                    <a:pt x="6010" y="43232"/>
                    <a:pt x="5984" y="43193"/>
                  </a:cubicBezTo>
                  <a:cubicBezTo>
                    <a:pt x="5978" y="43174"/>
                    <a:pt x="5952" y="43148"/>
                    <a:pt x="5906" y="43135"/>
                  </a:cubicBezTo>
                  <a:cubicBezTo>
                    <a:pt x="5659" y="43018"/>
                    <a:pt x="5353" y="42907"/>
                    <a:pt x="4989" y="42803"/>
                  </a:cubicBezTo>
                  <a:cubicBezTo>
                    <a:pt x="4807" y="42745"/>
                    <a:pt x="4658" y="42719"/>
                    <a:pt x="4534" y="42706"/>
                  </a:cubicBezTo>
                  <a:cubicBezTo>
                    <a:pt x="4554" y="42686"/>
                    <a:pt x="4580" y="42660"/>
                    <a:pt x="4599" y="42634"/>
                  </a:cubicBezTo>
                  <a:cubicBezTo>
                    <a:pt x="4710" y="42640"/>
                    <a:pt x="4859" y="42673"/>
                    <a:pt x="5054" y="42738"/>
                  </a:cubicBezTo>
                  <a:lnTo>
                    <a:pt x="5724" y="42933"/>
                  </a:lnTo>
                  <a:cubicBezTo>
                    <a:pt x="5809" y="42959"/>
                    <a:pt x="5880" y="42979"/>
                    <a:pt x="5952" y="43005"/>
                  </a:cubicBezTo>
                  <a:cubicBezTo>
                    <a:pt x="5976" y="43014"/>
                    <a:pt x="5999" y="43020"/>
                    <a:pt x="6018" y="43020"/>
                  </a:cubicBezTo>
                  <a:cubicBezTo>
                    <a:pt x="6025" y="43020"/>
                    <a:pt x="6031" y="43019"/>
                    <a:pt x="6036" y="43018"/>
                  </a:cubicBezTo>
                  <a:cubicBezTo>
                    <a:pt x="6056" y="43011"/>
                    <a:pt x="6075" y="42992"/>
                    <a:pt x="6095" y="42966"/>
                  </a:cubicBezTo>
                  <a:cubicBezTo>
                    <a:pt x="6179" y="42842"/>
                    <a:pt x="6244" y="42751"/>
                    <a:pt x="6277" y="42686"/>
                  </a:cubicBezTo>
                  <a:cubicBezTo>
                    <a:pt x="6342" y="42582"/>
                    <a:pt x="6394" y="42484"/>
                    <a:pt x="6427" y="42393"/>
                  </a:cubicBezTo>
                  <a:cubicBezTo>
                    <a:pt x="6466" y="42283"/>
                    <a:pt x="6505" y="42094"/>
                    <a:pt x="6544" y="41834"/>
                  </a:cubicBezTo>
                  <a:lnTo>
                    <a:pt x="6576" y="41613"/>
                  </a:lnTo>
                  <a:cubicBezTo>
                    <a:pt x="6583" y="41580"/>
                    <a:pt x="6576" y="41561"/>
                    <a:pt x="6570" y="41548"/>
                  </a:cubicBezTo>
                  <a:cubicBezTo>
                    <a:pt x="6557" y="41535"/>
                    <a:pt x="6544" y="41528"/>
                    <a:pt x="6511" y="41522"/>
                  </a:cubicBezTo>
                  <a:cubicBezTo>
                    <a:pt x="6459" y="41515"/>
                    <a:pt x="6355" y="41509"/>
                    <a:pt x="6186" y="41489"/>
                  </a:cubicBezTo>
                  <a:cubicBezTo>
                    <a:pt x="6049" y="41476"/>
                    <a:pt x="5945" y="41463"/>
                    <a:pt x="5861" y="41450"/>
                  </a:cubicBezTo>
                  <a:cubicBezTo>
                    <a:pt x="5705" y="41398"/>
                    <a:pt x="5581" y="41372"/>
                    <a:pt x="5497" y="41359"/>
                  </a:cubicBezTo>
                  <a:cubicBezTo>
                    <a:pt x="5386" y="41359"/>
                    <a:pt x="5314" y="41353"/>
                    <a:pt x="5262" y="41346"/>
                  </a:cubicBezTo>
                  <a:cubicBezTo>
                    <a:pt x="5230" y="41346"/>
                    <a:pt x="5152" y="41333"/>
                    <a:pt x="5015" y="41307"/>
                  </a:cubicBezTo>
                  <a:cubicBezTo>
                    <a:pt x="4963" y="41294"/>
                    <a:pt x="4918" y="41288"/>
                    <a:pt x="4879" y="41281"/>
                  </a:cubicBezTo>
                  <a:lnTo>
                    <a:pt x="4879" y="41177"/>
                  </a:lnTo>
                  <a:cubicBezTo>
                    <a:pt x="5386" y="41216"/>
                    <a:pt x="5906" y="41275"/>
                    <a:pt x="6433" y="41353"/>
                  </a:cubicBezTo>
                  <a:cubicBezTo>
                    <a:pt x="6455" y="41355"/>
                    <a:pt x="6473" y="41357"/>
                    <a:pt x="6488" y="41357"/>
                  </a:cubicBezTo>
                  <a:cubicBezTo>
                    <a:pt x="6510" y="41357"/>
                    <a:pt x="6526" y="41354"/>
                    <a:pt x="6537" y="41346"/>
                  </a:cubicBezTo>
                  <a:cubicBezTo>
                    <a:pt x="6557" y="41327"/>
                    <a:pt x="6570" y="41301"/>
                    <a:pt x="6570" y="41262"/>
                  </a:cubicBezTo>
                  <a:cubicBezTo>
                    <a:pt x="6576" y="41229"/>
                    <a:pt x="6583" y="41184"/>
                    <a:pt x="6589" y="41125"/>
                  </a:cubicBezTo>
                  <a:cubicBezTo>
                    <a:pt x="6589" y="41054"/>
                    <a:pt x="6596" y="41008"/>
                    <a:pt x="6602" y="40982"/>
                  </a:cubicBezTo>
                  <a:cubicBezTo>
                    <a:pt x="6609" y="40924"/>
                    <a:pt x="6635" y="40832"/>
                    <a:pt x="6680" y="40722"/>
                  </a:cubicBezTo>
                  <a:cubicBezTo>
                    <a:pt x="6719" y="40605"/>
                    <a:pt x="6745" y="40520"/>
                    <a:pt x="6752" y="40462"/>
                  </a:cubicBezTo>
                  <a:cubicBezTo>
                    <a:pt x="6758" y="40410"/>
                    <a:pt x="6765" y="40338"/>
                    <a:pt x="6765" y="40241"/>
                  </a:cubicBezTo>
                  <a:lnTo>
                    <a:pt x="6758" y="39519"/>
                  </a:lnTo>
                  <a:cubicBezTo>
                    <a:pt x="6758" y="39486"/>
                    <a:pt x="6758" y="39467"/>
                    <a:pt x="6745" y="39454"/>
                  </a:cubicBezTo>
                  <a:cubicBezTo>
                    <a:pt x="6735" y="39439"/>
                    <a:pt x="6718" y="39432"/>
                    <a:pt x="6697" y="39432"/>
                  </a:cubicBezTo>
                  <a:cubicBezTo>
                    <a:pt x="6690" y="39432"/>
                    <a:pt x="6682" y="39433"/>
                    <a:pt x="6674" y="39434"/>
                  </a:cubicBezTo>
                  <a:cubicBezTo>
                    <a:pt x="6592" y="39436"/>
                    <a:pt x="6511" y="39437"/>
                    <a:pt x="6430" y="39437"/>
                  </a:cubicBezTo>
                  <a:cubicBezTo>
                    <a:pt x="6024" y="39437"/>
                    <a:pt x="5618" y="39410"/>
                    <a:pt x="5217" y="39356"/>
                  </a:cubicBezTo>
                  <a:lnTo>
                    <a:pt x="4918" y="39304"/>
                  </a:lnTo>
                  <a:lnTo>
                    <a:pt x="4898" y="39304"/>
                  </a:lnTo>
                  <a:lnTo>
                    <a:pt x="4898" y="39252"/>
                  </a:lnTo>
                  <a:cubicBezTo>
                    <a:pt x="5016" y="39268"/>
                    <a:pt x="5169" y="39280"/>
                    <a:pt x="5353" y="39280"/>
                  </a:cubicBezTo>
                  <a:cubicBezTo>
                    <a:pt x="5393" y="39280"/>
                    <a:pt x="5434" y="39279"/>
                    <a:pt x="5477" y="39278"/>
                  </a:cubicBezTo>
                  <a:lnTo>
                    <a:pt x="6765" y="39272"/>
                  </a:lnTo>
                  <a:cubicBezTo>
                    <a:pt x="6784" y="39272"/>
                    <a:pt x="6804" y="39265"/>
                    <a:pt x="6817" y="39259"/>
                  </a:cubicBezTo>
                  <a:cubicBezTo>
                    <a:pt x="6830" y="39252"/>
                    <a:pt x="6836" y="39226"/>
                    <a:pt x="6843" y="39194"/>
                  </a:cubicBezTo>
                  <a:lnTo>
                    <a:pt x="6895" y="38595"/>
                  </a:lnTo>
                  <a:cubicBezTo>
                    <a:pt x="6914" y="38413"/>
                    <a:pt x="6914" y="38290"/>
                    <a:pt x="6901" y="38218"/>
                  </a:cubicBezTo>
                  <a:cubicBezTo>
                    <a:pt x="6888" y="38147"/>
                    <a:pt x="6882" y="38095"/>
                    <a:pt x="6875" y="38062"/>
                  </a:cubicBezTo>
                  <a:cubicBezTo>
                    <a:pt x="6869" y="38003"/>
                    <a:pt x="6862" y="37951"/>
                    <a:pt x="6869" y="37906"/>
                  </a:cubicBezTo>
                  <a:cubicBezTo>
                    <a:pt x="6882" y="37834"/>
                    <a:pt x="6895" y="37782"/>
                    <a:pt x="6895" y="37750"/>
                  </a:cubicBezTo>
                  <a:cubicBezTo>
                    <a:pt x="6901" y="37678"/>
                    <a:pt x="6882" y="37633"/>
                    <a:pt x="6849" y="37607"/>
                  </a:cubicBezTo>
                  <a:cubicBezTo>
                    <a:pt x="6823" y="37589"/>
                    <a:pt x="6791" y="37581"/>
                    <a:pt x="6750" y="37581"/>
                  </a:cubicBezTo>
                  <a:cubicBezTo>
                    <a:pt x="6729" y="37581"/>
                    <a:pt x="6706" y="37583"/>
                    <a:pt x="6680" y="37587"/>
                  </a:cubicBezTo>
                  <a:cubicBezTo>
                    <a:pt x="6394" y="37652"/>
                    <a:pt x="6179" y="37691"/>
                    <a:pt x="6036" y="37717"/>
                  </a:cubicBezTo>
                  <a:cubicBezTo>
                    <a:pt x="5789" y="37769"/>
                    <a:pt x="5575" y="37802"/>
                    <a:pt x="5392" y="37808"/>
                  </a:cubicBezTo>
                  <a:cubicBezTo>
                    <a:pt x="5288" y="37815"/>
                    <a:pt x="5210" y="37815"/>
                    <a:pt x="5152" y="37821"/>
                  </a:cubicBezTo>
                  <a:cubicBezTo>
                    <a:pt x="5061" y="37821"/>
                    <a:pt x="4976" y="37834"/>
                    <a:pt x="4918" y="37841"/>
                  </a:cubicBezTo>
                  <a:cubicBezTo>
                    <a:pt x="4911" y="37841"/>
                    <a:pt x="4911" y="37847"/>
                    <a:pt x="4911" y="37847"/>
                  </a:cubicBezTo>
                  <a:lnTo>
                    <a:pt x="4911" y="37750"/>
                  </a:lnTo>
                  <a:lnTo>
                    <a:pt x="4918" y="37750"/>
                  </a:lnTo>
                  <a:cubicBezTo>
                    <a:pt x="5646" y="37691"/>
                    <a:pt x="6349" y="37555"/>
                    <a:pt x="7025" y="37347"/>
                  </a:cubicBezTo>
                  <a:cubicBezTo>
                    <a:pt x="7077" y="37327"/>
                    <a:pt x="7109" y="37308"/>
                    <a:pt x="7129" y="37288"/>
                  </a:cubicBezTo>
                  <a:cubicBezTo>
                    <a:pt x="7135" y="37269"/>
                    <a:pt x="7148" y="37243"/>
                    <a:pt x="7148" y="37204"/>
                  </a:cubicBezTo>
                  <a:cubicBezTo>
                    <a:pt x="7227" y="36722"/>
                    <a:pt x="7207" y="36241"/>
                    <a:pt x="7090" y="35760"/>
                  </a:cubicBezTo>
                  <a:cubicBezTo>
                    <a:pt x="7077" y="35708"/>
                    <a:pt x="7057" y="35675"/>
                    <a:pt x="7031" y="35662"/>
                  </a:cubicBezTo>
                  <a:cubicBezTo>
                    <a:pt x="7023" y="35659"/>
                    <a:pt x="7014" y="35658"/>
                    <a:pt x="7003" y="35658"/>
                  </a:cubicBezTo>
                  <a:cubicBezTo>
                    <a:pt x="6988" y="35658"/>
                    <a:pt x="6970" y="35661"/>
                    <a:pt x="6947" y="35669"/>
                  </a:cubicBezTo>
                  <a:cubicBezTo>
                    <a:pt x="6205" y="35896"/>
                    <a:pt x="5536" y="36046"/>
                    <a:pt x="4937" y="36111"/>
                  </a:cubicBezTo>
                  <a:lnTo>
                    <a:pt x="4931" y="36111"/>
                  </a:lnTo>
                  <a:cubicBezTo>
                    <a:pt x="4937" y="36065"/>
                    <a:pt x="4937" y="36013"/>
                    <a:pt x="4937" y="35968"/>
                  </a:cubicBezTo>
                  <a:cubicBezTo>
                    <a:pt x="4996" y="35968"/>
                    <a:pt x="5067" y="35968"/>
                    <a:pt x="5139" y="35955"/>
                  </a:cubicBezTo>
                  <a:cubicBezTo>
                    <a:pt x="5197" y="35948"/>
                    <a:pt x="5295" y="35929"/>
                    <a:pt x="5438" y="35896"/>
                  </a:cubicBezTo>
                  <a:lnTo>
                    <a:pt x="6329" y="35682"/>
                  </a:lnTo>
                  <a:cubicBezTo>
                    <a:pt x="6674" y="35604"/>
                    <a:pt x="6921" y="35539"/>
                    <a:pt x="7064" y="35493"/>
                  </a:cubicBezTo>
                  <a:cubicBezTo>
                    <a:pt x="7116" y="35474"/>
                    <a:pt x="7155" y="35448"/>
                    <a:pt x="7181" y="35422"/>
                  </a:cubicBezTo>
                  <a:cubicBezTo>
                    <a:pt x="7194" y="35402"/>
                    <a:pt x="7200" y="35363"/>
                    <a:pt x="7207" y="35311"/>
                  </a:cubicBezTo>
                  <a:cubicBezTo>
                    <a:pt x="7233" y="34901"/>
                    <a:pt x="7240" y="34570"/>
                    <a:pt x="7233" y="34322"/>
                  </a:cubicBezTo>
                  <a:cubicBezTo>
                    <a:pt x="7214" y="33958"/>
                    <a:pt x="7155" y="33640"/>
                    <a:pt x="7064" y="33360"/>
                  </a:cubicBezTo>
                  <a:cubicBezTo>
                    <a:pt x="7044" y="33301"/>
                    <a:pt x="7025" y="33256"/>
                    <a:pt x="7005" y="33217"/>
                  </a:cubicBezTo>
                  <a:close/>
                  <a:moveTo>
                    <a:pt x="13255" y="43616"/>
                  </a:moveTo>
                  <a:cubicBezTo>
                    <a:pt x="13327" y="43649"/>
                    <a:pt x="13424" y="43681"/>
                    <a:pt x="13568" y="43707"/>
                  </a:cubicBezTo>
                  <a:cubicBezTo>
                    <a:pt x="13789" y="43740"/>
                    <a:pt x="14075" y="43772"/>
                    <a:pt x="14420" y="43798"/>
                  </a:cubicBezTo>
                  <a:cubicBezTo>
                    <a:pt x="14636" y="43815"/>
                    <a:pt x="14813" y="43824"/>
                    <a:pt x="14954" y="43824"/>
                  </a:cubicBezTo>
                  <a:cubicBezTo>
                    <a:pt x="15025" y="43824"/>
                    <a:pt x="15087" y="43822"/>
                    <a:pt x="15141" y="43818"/>
                  </a:cubicBezTo>
                  <a:cubicBezTo>
                    <a:pt x="15153" y="43816"/>
                    <a:pt x="15163" y="43815"/>
                    <a:pt x="15173" y="43815"/>
                  </a:cubicBezTo>
                  <a:cubicBezTo>
                    <a:pt x="15202" y="43815"/>
                    <a:pt x="15223" y="43822"/>
                    <a:pt x="15232" y="43837"/>
                  </a:cubicBezTo>
                  <a:cubicBezTo>
                    <a:pt x="15252" y="43857"/>
                    <a:pt x="15252" y="43889"/>
                    <a:pt x="15232" y="43941"/>
                  </a:cubicBezTo>
                  <a:cubicBezTo>
                    <a:pt x="15226" y="43980"/>
                    <a:pt x="15219" y="44032"/>
                    <a:pt x="15219" y="44104"/>
                  </a:cubicBezTo>
                  <a:cubicBezTo>
                    <a:pt x="15213" y="44279"/>
                    <a:pt x="15187" y="44448"/>
                    <a:pt x="15141" y="44598"/>
                  </a:cubicBezTo>
                  <a:cubicBezTo>
                    <a:pt x="15135" y="44624"/>
                    <a:pt x="15122" y="44644"/>
                    <a:pt x="15109" y="44650"/>
                  </a:cubicBezTo>
                  <a:cubicBezTo>
                    <a:pt x="15102" y="44653"/>
                    <a:pt x="15096" y="44655"/>
                    <a:pt x="15089" y="44655"/>
                  </a:cubicBezTo>
                  <a:cubicBezTo>
                    <a:pt x="15081" y="44655"/>
                    <a:pt x="15073" y="44653"/>
                    <a:pt x="15063" y="44650"/>
                  </a:cubicBezTo>
                  <a:cubicBezTo>
                    <a:pt x="14998" y="44631"/>
                    <a:pt x="14920" y="44624"/>
                    <a:pt x="14836" y="44618"/>
                  </a:cubicBezTo>
                  <a:cubicBezTo>
                    <a:pt x="14777" y="44611"/>
                    <a:pt x="14706" y="44611"/>
                    <a:pt x="14602" y="44611"/>
                  </a:cubicBezTo>
                  <a:lnTo>
                    <a:pt x="13548" y="44618"/>
                  </a:lnTo>
                  <a:cubicBezTo>
                    <a:pt x="13359" y="44618"/>
                    <a:pt x="13203" y="44624"/>
                    <a:pt x="13080" y="44631"/>
                  </a:cubicBezTo>
                  <a:cubicBezTo>
                    <a:pt x="13099" y="44566"/>
                    <a:pt x="13112" y="44500"/>
                    <a:pt x="13125" y="44435"/>
                  </a:cubicBezTo>
                  <a:cubicBezTo>
                    <a:pt x="13242" y="44429"/>
                    <a:pt x="13372" y="44426"/>
                    <a:pt x="13518" y="44426"/>
                  </a:cubicBezTo>
                  <a:cubicBezTo>
                    <a:pt x="13663" y="44426"/>
                    <a:pt x="13824" y="44429"/>
                    <a:pt x="14003" y="44435"/>
                  </a:cubicBezTo>
                  <a:lnTo>
                    <a:pt x="14556" y="44448"/>
                  </a:lnTo>
                  <a:lnTo>
                    <a:pt x="14998" y="44416"/>
                  </a:lnTo>
                  <a:cubicBezTo>
                    <a:pt x="15024" y="44416"/>
                    <a:pt x="15050" y="44403"/>
                    <a:pt x="15063" y="44390"/>
                  </a:cubicBezTo>
                  <a:cubicBezTo>
                    <a:pt x="15083" y="44377"/>
                    <a:pt x="15089" y="44344"/>
                    <a:pt x="15089" y="44292"/>
                  </a:cubicBezTo>
                  <a:cubicBezTo>
                    <a:pt x="15083" y="44169"/>
                    <a:pt x="15102" y="44045"/>
                    <a:pt x="15141" y="43922"/>
                  </a:cubicBezTo>
                  <a:cubicBezTo>
                    <a:pt x="15135" y="43915"/>
                    <a:pt x="15128" y="43915"/>
                    <a:pt x="15115" y="43915"/>
                  </a:cubicBezTo>
                  <a:cubicBezTo>
                    <a:pt x="15114" y="43913"/>
                    <a:pt x="15111" y="43912"/>
                    <a:pt x="15108" y="43912"/>
                  </a:cubicBezTo>
                  <a:cubicBezTo>
                    <a:pt x="15102" y="43912"/>
                    <a:pt x="15094" y="43917"/>
                    <a:pt x="15089" y="43922"/>
                  </a:cubicBezTo>
                  <a:cubicBezTo>
                    <a:pt x="15083" y="43928"/>
                    <a:pt x="15076" y="43941"/>
                    <a:pt x="15070" y="43961"/>
                  </a:cubicBezTo>
                  <a:cubicBezTo>
                    <a:pt x="15044" y="44039"/>
                    <a:pt x="15031" y="44104"/>
                    <a:pt x="15031" y="44162"/>
                  </a:cubicBezTo>
                  <a:lnTo>
                    <a:pt x="15031" y="44253"/>
                  </a:lnTo>
                  <a:cubicBezTo>
                    <a:pt x="15031" y="44292"/>
                    <a:pt x="15024" y="44325"/>
                    <a:pt x="15011" y="44344"/>
                  </a:cubicBezTo>
                  <a:cubicBezTo>
                    <a:pt x="14875" y="44370"/>
                    <a:pt x="14686" y="44377"/>
                    <a:pt x="14446" y="44377"/>
                  </a:cubicBezTo>
                  <a:lnTo>
                    <a:pt x="13906" y="44370"/>
                  </a:lnTo>
                  <a:cubicBezTo>
                    <a:pt x="13633" y="44357"/>
                    <a:pt x="13470" y="44357"/>
                    <a:pt x="13411" y="44357"/>
                  </a:cubicBezTo>
                  <a:cubicBezTo>
                    <a:pt x="13391" y="44356"/>
                    <a:pt x="13368" y="44355"/>
                    <a:pt x="13344" y="44355"/>
                  </a:cubicBezTo>
                  <a:cubicBezTo>
                    <a:pt x="13285" y="44355"/>
                    <a:pt x="13218" y="44359"/>
                    <a:pt x="13145" y="44364"/>
                  </a:cubicBezTo>
                  <a:cubicBezTo>
                    <a:pt x="13190" y="44130"/>
                    <a:pt x="13229" y="43883"/>
                    <a:pt x="13255" y="43616"/>
                  </a:cubicBezTo>
                  <a:close/>
                  <a:moveTo>
                    <a:pt x="14042" y="32239"/>
                  </a:moveTo>
                  <a:cubicBezTo>
                    <a:pt x="14141" y="32239"/>
                    <a:pt x="14222" y="32271"/>
                    <a:pt x="14283" y="32332"/>
                  </a:cubicBezTo>
                  <a:cubicBezTo>
                    <a:pt x="14296" y="32352"/>
                    <a:pt x="14322" y="32397"/>
                    <a:pt x="14374" y="32469"/>
                  </a:cubicBezTo>
                  <a:cubicBezTo>
                    <a:pt x="14381" y="32482"/>
                    <a:pt x="14387" y="32488"/>
                    <a:pt x="14394" y="32501"/>
                  </a:cubicBezTo>
                  <a:cubicBezTo>
                    <a:pt x="14420" y="32677"/>
                    <a:pt x="14472" y="32853"/>
                    <a:pt x="14543" y="33028"/>
                  </a:cubicBezTo>
                  <a:cubicBezTo>
                    <a:pt x="14569" y="33080"/>
                    <a:pt x="14621" y="33191"/>
                    <a:pt x="14706" y="33366"/>
                  </a:cubicBezTo>
                  <a:cubicBezTo>
                    <a:pt x="14771" y="33503"/>
                    <a:pt x="14816" y="33620"/>
                    <a:pt x="14849" y="33711"/>
                  </a:cubicBezTo>
                  <a:cubicBezTo>
                    <a:pt x="14894" y="33854"/>
                    <a:pt x="14933" y="34043"/>
                    <a:pt x="14959" y="34277"/>
                  </a:cubicBezTo>
                  <a:cubicBezTo>
                    <a:pt x="14972" y="34407"/>
                    <a:pt x="14992" y="34596"/>
                    <a:pt x="15011" y="34849"/>
                  </a:cubicBezTo>
                  <a:cubicBezTo>
                    <a:pt x="15031" y="34986"/>
                    <a:pt x="15063" y="35148"/>
                    <a:pt x="15109" y="35350"/>
                  </a:cubicBezTo>
                  <a:cubicBezTo>
                    <a:pt x="15135" y="35454"/>
                    <a:pt x="15174" y="35623"/>
                    <a:pt x="15226" y="35838"/>
                  </a:cubicBezTo>
                  <a:cubicBezTo>
                    <a:pt x="15285" y="36117"/>
                    <a:pt x="15343" y="36482"/>
                    <a:pt x="15402" y="36937"/>
                  </a:cubicBezTo>
                  <a:lnTo>
                    <a:pt x="15636" y="38680"/>
                  </a:lnTo>
                  <a:cubicBezTo>
                    <a:pt x="15707" y="39213"/>
                    <a:pt x="15753" y="39642"/>
                    <a:pt x="15785" y="39968"/>
                  </a:cubicBezTo>
                  <a:cubicBezTo>
                    <a:pt x="15857" y="40872"/>
                    <a:pt x="15844" y="41769"/>
                    <a:pt x="15740" y="42673"/>
                  </a:cubicBezTo>
                  <a:cubicBezTo>
                    <a:pt x="15636" y="43544"/>
                    <a:pt x="15454" y="44403"/>
                    <a:pt x="15187" y="45242"/>
                  </a:cubicBezTo>
                  <a:cubicBezTo>
                    <a:pt x="15180" y="45222"/>
                    <a:pt x="15167" y="45203"/>
                    <a:pt x="15154" y="45183"/>
                  </a:cubicBezTo>
                  <a:cubicBezTo>
                    <a:pt x="15122" y="45151"/>
                    <a:pt x="15057" y="45118"/>
                    <a:pt x="14959" y="45086"/>
                  </a:cubicBezTo>
                  <a:cubicBezTo>
                    <a:pt x="14543" y="44956"/>
                    <a:pt x="14211" y="44878"/>
                    <a:pt x="13971" y="44845"/>
                  </a:cubicBezTo>
                  <a:cubicBezTo>
                    <a:pt x="13847" y="44828"/>
                    <a:pt x="13729" y="44819"/>
                    <a:pt x="13615" y="44819"/>
                  </a:cubicBezTo>
                  <a:cubicBezTo>
                    <a:pt x="13388" y="44819"/>
                    <a:pt x="13182" y="44854"/>
                    <a:pt x="12995" y="44923"/>
                  </a:cubicBezTo>
                  <a:lnTo>
                    <a:pt x="13041" y="44767"/>
                  </a:lnTo>
                  <a:cubicBezTo>
                    <a:pt x="13119" y="44754"/>
                    <a:pt x="13190" y="44748"/>
                    <a:pt x="13275" y="44748"/>
                  </a:cubicBezTo>
                  <a:cubicBezTo>
                    <a:pt x="13333" y="44741"/>
                    <a:pt x="13444" y="44735"/>
                    <a:pt x="13607" y="44735"/>
                  </a:cubicBezTo>
                  <a:lnTo>
                    <a:pt x="14634" y="44728"/>
                  </a:lnTo>
                  <a:cubicBezTo>
                    <a:pt x="14810" y="44728"/>
                    <a:pt x="14946" y="44741"/>
                    <a:pt x="15031" y="44767"/>
                  </a:cubicBezTo>
                  <a:cubicBezTo>
                    <a:pt x="15071" y="44779"/>
                    <a:pt x="15105" y="44786"/>
                    <a:pt x="15133" y="44786"/>
                  </a:cubicBezTo>
                  <a:cubicBezTo>
                    <a:pt x="15165" y="44786"/>
                    <a:pt x="15189" y="44778"/>
                    <a:pt x="15206" y="44761"/>
                  </a:cubicBezTo>
                  <a:cubicBezTo>
                    <a:pt x="15213" y="44754"/>
                    <a:pt x="15226" y="44735"/>
                    <a:pt x="15232" y="44709"/>
                  </a:cubicBezTo>
                  <a:cubicBezTo>
                    <a:pt x="15291" y="44513"/>
                    <a:pt x="15324" y="44325"/>
                    <a:pt x="15324" y="44143"/>
                  </a:cubicBezTo>
                  <a:cubicBezTo>
                    <a:pt x="15330" y="44019"/>
                    <a:pt x="15337" y="43941"/>
                    <a:pt x="15350" y="43915"/>
                  </a:cubicBezTo>
                  <a:cubicBezTo>
                    <a:pt x="15356" y="43863"/>
                    <a:pt x="15363" y="43837"/>
                    <a:pt x="15363" y="43818"/>
                  </a:cubicBezTo>
                  <a:cubicBezTo>
                    <a:pt x="15369" y="43785"/>
                    <a:pt x="15356" y="43759"/>
                    <a:pt x="15337" y="43740"/>
                  </a:cubicBezTo>
                  <a:cubicBezTo>
                    <a:pt x="15324" y="43720"/>
                    <a:pt x="15285" y="43714"/>
                    <a:pt x="15232" y="43714"/>
                  </a:cubicBezTo>
                  <a:lnTo>
                    <a:pt x="14634" y="43714"/>
                  </a:lnTo>
                  <a:cubicBezTo>
                    <a:pt x="14569" y="43707"/>
                    <a:pt x="14381" y="43688"/>
                    <a:pt x="14075" y="43662"/>
                  </a:cubicBezTo>
                  <a:cubicBezTo>
                    <a:pt x="13704" y="43623"/>
                    <a:pt x="13437" y="43577"/>
                    <a:pt x="13275" y="43531"/>
                  </a:cubicBezTo>
                  <a:lnTo>
                    <a:pt x="13262" y="43531"/>
                  </a:lnTo>
                  <a:cubicBezTo>
                    <a:pt x="13268" y="43505"/>
                    <a:pt x="13268" y="43473"/>
                    <a:pt x="13275" y="43447"/>
                  </a:cubicBezTo>
                  <a:lnTo>
                    <a:pt x="13418" y="43479"/>
                  </a:lnTo>
                  <a:cubicBezTo>
                    <a:pt x="13685" y="43551"/>
                    <a:pt x="13886" y="43590"/>
                    <a:pt x="14036" y="43603"/>
                  </a:cubicBezTo>
                  <a:cubicBezTo>
                    <a:pt x="14100" y="43608"/>
                    <a:pt x="14178" y="43612"/>
                    <a:pt x="14266" y="43612"/>
                  </a:cubicBezTo>
                  <a:cubicBezTo>
                    <a:pt x="14302" y="43612"/>
                    <a:pt x="14341" y="43611"/>
                    <a:pt x="14381" y="43610"/>
                  </a:cubicBezTo>
                  <a:cubicBezTo>
                    <a:pt x="14452" y="43603"/>
                    <a:pt x="14569" y="43596"/>
                    <a:pt x="14719" y="43590"/>
                  </a:cubicBezTo>
                  <a:cubicBezTo>
                    <a:pt x="14868" y="43590"/>
                    <a:pt x="15018" y="43590"/>
                    <a:pt x="15167" y="43603"/>
                  </a:cubicBezTo>
                  <a:cubicBezTo>
                    <a:pt x="15245" y="43603"/>
                    <a:pt x="15298" y="43596"/>
                    <a:pt x="15324" y="43577"/>
                  </a:cubicBezTo>
                  <a:cubicBezTo>
                    <a:pt x="15356" y="43551"/>
                    <a:pt x="15376" y="43499"/>
                    <a:pt x="15389" y="43427"/>
                  </a:cubicBezTo>
                  <a:lnTo>
                    <a:pt x="15415" y="43291"/>
                  </a:lnTo>
                  <a:cubicBezTo>
                    <a:pt x="15460" y="43018"/>
                    <a:pt x="15480" y="42810"/>
                    <a:pt x="15486" y="42666"/>
                  </a:cubicBezTo>
                  <a:cubicBezTo>
                    <a:pt x="15486" y="42562"/>
                    <a:pt x="15480" y="42406"/>
                    <a:pt x="15460" y="42198"/>
                  </a:cubicBezTo>
                  <a:cubicBezTo>
                    <a:pt x="15454" y="42166"/>
                    <a:pt x="15447" y="42146"/>
                    <a:pt x="15434" y="42127"/>
                  </a:cubicBezTo>
                  <a:cubicBezTo>
                    <a:pt x="15421" y="42109"/>
                    <a:pt x="15397" y="42101"/>
                    <a:pt x="15364" y="42101"/>
                  </a:cubicBezTo>
                  <a:cubicBezTo>
                    <a:pt x="15348" y="42101"/>
                    <a:pt x="15330" y="42103"/>
                    <a:pt x="15311" y="42107"/>
                  </a:cubicBezTo>
                  <a:lnTo>
                    <a:pt x="14699" y="42231"/>
                  </a:lnTo>
                  <a:cubicBezTo>
                    <a:pt x="14563" y="42257"/>
                    <a:pt x="14452" y="42276"/>
                    <a:pt x="14361" y="42276"/>
                  </a:cubicBezTo>
                  <a:cubicBezTo>
                    <a:pt x="14289" y="42276"/>
                    <a:pt x="14179" y="42263"/>
                    <a:pt x="14036" y="42237"/>
                  </a:cubicBezTo>
                  <a:cubicBezTo>
                    <a:pt x="13737" y="42179"/>
                    <a:pt x="13509" y="42114"/>
                    <a:pt x="13353" y="42049"/>
                  </a:cubicBezTo>
                  <a:cubicBezTo>
                    <a:pt x="13333" y="42042"/>
                    <a:pt x="13314" y="42042"/>
                    <a:pt x="13301" y="42036"/>
                  </a:cubicBezTo>
                  <a:cubicBezTo>
                    <a:pt x="13301" y="42010"/>
                    <a:pt x="13301" y="41977"/>
                    <a:pt x="13301" y="41951"/>
                  </a:cubicBezTo>
                  <a:lnTo>
                    <a:pt x="13353" y="41951"/>
                  </a:lnTo>
                  <a:cubicBezTo>
                    <a:pt x="13405" y="41951"/>
                    <a:pt x="13463" y="41958"/>
                    <a:pt x="13535" y="41984"/>
                  </a:cubicBezTo>
                  <a:cubicBezTo>
                    <a:pt x="13574" y="41997"/>
                    <a:pt x="13639" y="42023"/>
                    <a:pt x="13717" y="42049"/>
                  </a:cubicBezTo>
                  <a:cubicBezTo>
                    <a:pt x="13834" y="42088"/>
                    <a:pt x="13977" y="42107"/>
                    <a:pt x="14133" y="42107"/>
                  </a:cubicBezTo>
                  <a:cubicBezTo>
                    <a:pt x="14224" y="42107"/>
                    <a:pt x="14367" y="42101"/>
                    <a:pt x="14563" y="42081"/>
                  </a:cubicBezTo>
                  <a:lnTo>
                    <a:pt x="15304" y="42003"/>
                  </a:lnTo>
                  <a:cubicBezTo>
                    <a:pt x="15376" y="41997"/>
                    <a:pt x="15421" y="41977"/>
                    <a:pt x="15447" y="41958"/>
                  </a:cubicBezTo>
                  <a:cubicBezTo>
                    <a:pt x="15493" y="41925"/>
                    <a:pt x="15512" y="41867"/>
                    <a:pt x="15525" y="41776"/>
                  </a:cubicBezTo>
                  <a:cubicBezTo>
                    <a:pt x="15584" y="41333"/>
                    <a:pt x="15577" y="40904"/>
                    <a:pt x="15506" y="40481"/>
                  </a:cubicBezTo>
                  <a:cubicBezTo>
                    <a:pt x="15480" y="40332"/>
                    <a:pt x="15447" y="40176"/>
                    <a:pt x="15402" y="40026"/>
                  </a:cubicBezTo>
                  <a:cubicBezTo>
                    <a:pt x="15382" y="39922"/>
                    <a:pt x="15337" y="39863"/>
                    <a:pt x="15278" y="39857"/>
                  </a:cubicBezTo>
                  <a:cubicBezTo>
                    <a:pt x="15252" y="39857"/>
                    <a:pt x="15219" y="39870"/>
                    <a:pt x="15167" y="39902"/>
                  </a:cubicBezTo>
                  <a:cubicBezTo>
                    <a:pt x="14966" y="40033"/>
                    <a:pt x="14777" y="40130"/>
                    <a:pt x="14615" y="40195"/>
                  </a:cubicBezTo>
                  <a:cubicBezTo>
                    <a:pt x="14550" y="40221"/>
                    <a:pt x="14439" y="40260"/>
                    <a:pt x="14283" y="40306"/>
                  </a:cubicBezTo>
                  <a:cubicBezTo>
                    <a:pt x="14120" y="40358"/>
                    <a:pt x="14003" y="40390"/>
                    <a:pt x="13919" y="40403"/>
                  </a:cubicBezTo>
                  <a:cubicBezTo>
                    <a:pt x="13872" y="40408"/>
                    <a:pt x="13826" y="40411"/>
                    <a:pt x="13780" y="40411"/>
                  </a:cubicBezTo>
                  <a:cubicBezTo>
                    <a:pt x="13595" y="40411"/>
                    <a:pt x="13413" y="40368"/>
                    <a:pt x="13236" y="40280"/>
                  </a:cubicBezTo>
                  <a:cubicBezTo>
                    <a:pt x="13203" y="40260"/>
                    <a:pt x="13177" y="40254"/>
                    <a:pt x="13158" y="40247"/>
                  </a:cubicBezTo>
                  <a:cubicBezTo>
                    <a:pt x="13151" y="40208"/>
                    <a:pt x="13145" y="40169"/>
                    <a:pt x="13138" y="40137"/>
                  </a:cubicBezTo>
                  <a:lnTo>
                    <a:pt x="13138" y="40137"/>
                  </a:lnTo>
                  <a:cubicBezTo>
                    <a:pt x="13268" y="40169"/>
                    <a:pt x="13372" y="40202"/>
                    <a:pt x="13437" y="40215"/>
                  </a:cubicBezTo>
                  <a:cubicBezTo>
                    <a:pt x="13520" y="40232"/>
                    <a:pt x="13596" y="40241"/>
                    <a:pt x="13667" y="40241"/>
                  </a:cubicBezTo>
                  <a:cubicBezTo>
                    <a:pt x="13703" y="40241"/>
                    <a:pt x="13737" y="40239"/>
                    <a:pt x="13769" y="40234"/>
                  </a:cubicBezTo>
                  <a:cubicBezTo>
                    <a:pt x="13880" y="40221"/>
                    <a:pt x="14010" y="40176"/>
                    <a:pt x="14153" y="40098"/>
                  </a:cubicBezTo>
                  <a:cubicBezTo>
                    <a:pt x="14315" y="40007"/>
                    <a:pt x="14439" y="39942"/>
                    <a:pt x="14517" y="39902"/>
                  </a:cubicBezTo>
                  <a:cubicBezTo>
                    <a:pt x="14712" y="39818"/>
                    <a:pt x="14855" y="39746"/>
                    <a:pt x="14946" y="39694"/>
                  </a:cubicBezTo>
                  <a:cubicBezTo>
                    <a:pt x="15011" y="39662"/>
                    <a:pt x="15115" y="39584"/>
                    <a:pt x="15258" y="39467"/>
                  </a:cubicBezTo>
                  <a:cubicBezTo>
                    <a:pt x="15317" y="39428"/>
                    <a:pt x="15350" y="39389"/>
                    <a:pt x="15369" y="39350"/>
                  </a:cubicBezTo>
                  <a:cubicBezTo>
                    <a:pt x="15382" y="39317"/>
                    <a:pt x="15389" y="39265"/>
                    <a:pt x="15389" y="39194"/>
                  </a:cubicBezTo>
                  <a:cubicBezTo>
                    <a:pt x="15369" y="38647"/>
                    <a:pt x="15311" y="38095"/>
                    <a:pt x="15200" y="37529"/>
                  </a:cubicBezTo>
                  <a:cubicBezTo>
                    <a:pt x="15187" y="37483"/>
                    <a:pt x="15180" y="37457"/>
                    <a:pt x="15161" y="37444"/>
                  </a:cubicBezTo>
                  <a:cubicBezTo>
                    <a:pt x="15141" y="37425"/>
                    <a:pt x="15117" y="37415"/>
                    <a:pt x="15086" y="37415"/>
                  </a:cubicBezTo>
                  <a:cubicBezTo>
                    <a:pt x="15055" y="37415"/>
                    <a:pt x="15018" y="37425"/>
                    <a:pt x="14972" y="37444"/>
                  </a:cubicBezTo>
                  <a:cubicBezTo>
                    <a:pt x="14257" y="37750"/>
                    <a:pt x="13509" y="37925"/>
                    <a:pt x="12722" y="37971"/>
                  </a:cubicBezTo>
                  <a:cubicBezTo>
                    <a:pt x="12685" y="37976"/>
                    <a:pt x="12651" y="37978"/>
                    <a:pt x="12619" y="37978"/>
                  </a:cubicBezTo>
                  <a:cubicBezTo>
                    <a:pt x="12561" y="37978"/>
                    <a:pt x="12510" y="37971"/>
                    <a:pt x="12468" y="37958"/>
                  </a:cubicBezTo>
                  <a:cubicBezTo>
                    <a:pt x="12442" y="37880"/>
                    <a:pt x="12416" y="37808"/>
                    <a:pt x="12390" y="37737"/>
                  </a:cubicBezTo>
                  <a:lnTo>
                    <a:pt x="12390" y="37737"/>
                  </a:lnTo>
                  <a:cubicBezTo>
                    <a:pt x="12460" y="37746"/>
                    <a:pt x="12538" y="37751"/>
                    <a:pt x="12624" y="37751"/>
                  </a:cubicBezTo>
                  <a:cubicBezTo>
                    <a:pt x="12723" y="37751"/>
                    <a:pt x="12834" y="37744"/>
                    <a:pt x="12956" y="37730"/>
                  </a:cubicBezTo>
                  <a:cubicBezTo>
                    <a:pt x="13704" y="37639"/>
                    <a:pt x="14413" y="37438"/>
                    <a:pt x="15089" y="37112"/>
                  </a:cubicBezTo>
                  <a:cubicBezTo>
                    <a:pt x="15180" y="37067"/>
                    <a:pt x="15239" y="37015"/>
                    <a:pt x="15265" y="36963"/>
                  </a:cubicBezTo>
                  <a:cubicBezTo>
                    <a:pt x="15278" y="36917"/>
                    <a:pt x="15285" y="36865"/>
                    <a:pt x="15278" y="36800"/>
                  </a:cubicBezTo>
                  <a:cubicBezTo>
                    <a:pt x="15252" y="36482"/>
                    <a:pt x="15226" y="36241"/>
                    <a:pt x="15180" y="36065"/>
                  </a:cubicBezTo>
                  <a:cubicBezTo>
                    <a:pt x="15141" y="35903"/>
                    <a:pt x="15083" y="35721"/>
                    <a:pt x="15005" y="35526"/>
                  </a:cubicBezTo>
                  <a:cubicBezTo>
                    <a:pt x="14959" y="35415"/>
                    <a:pt x="14875" y="35239"/>
                    <a:pt x="14764" y="35012"/>
                  </a:cubicBezTo>
                  <a:cubicBezTo>
                    <a:pt x="14745" y="34973"/>
                    <a:pt x="14732" y="34953"/>
                    <a:pt x="14719" y="34947"/>
                  </a:cubicBezTo>
                  <a:cubicBezTo>
                    <a:pt x="14706" y="34939"/>
                    <a:pt x="14692" y="34936"/>
                    <a:pt x="14677" y="34936"/>
                  </a:cubicBezTo>
                  <a:cubicBezTo>
                    <a:pt x="14650" y="34936"/>
                    <a:pt x="14619" y="34946"/>
                    <a:pt x="14582" y="34966"/>
                  </a:cubicBezTo>
                  <a:cubicBezTo>
                    <a:pt x="13685" y="35480"/>
                    <a:pt x="12716" y="35799"/>
                    <a:pt x="11681" y="35929"/>
                  </a:cubicBezTo>
                  <a:cubicBezTo>
                    <a:pt x="11662" y="35877"/>
                    <a:pt x="11636" y="35831"/>
                    <a:pt x="11616" y="35779"/>
                  </a:cubicBezTo>
                  <a:cubicBezTo>
                    <a:pt x="11792" y="35779"/>
                    <a:pt x="12000" y="35747"/>
                    <a:pt x="12247" y="35675"/>
                  </a:cubicBezTo>
                  <a:cubicBezTo>
                    <a:pt x="12904" y="35500"/>
                    <a:pt x="13542" y="35278"/>
                    <a:pt x="14179" y="34999"/>
                  </a:cubicBezTo>
                  <a:cubicBezTo>
                    <a:pt x="14270" y="34960"/>
                    <a:pt x="14328" y="34921"/>
                    <a:pt x="14354" y="34888"/>
                  </a:cubicBezTo>
                  <a:cubicBezTo>
                    <a:pt x="14394" y="34836"/>
                    <a:pt x="14420" y="34752"/>
                    <a:pt x="14426" y="34635"/>
                  </a:cubicBezTo>
                  <a:cubicBezTo>
                    <a:pt x="14439" y="34335"/>
                    <a:pt x="14420" y="34004"/>
                    <a:pt x="14348" y="33640"/>
                  </a:cubicBezTo>
                  <a:cubicBezTo>
                    <a:pt x="14309" y="33418"/>
                    <a:pt x="14231" y="33093"/>
                    <a:pt x="14120" y="32664"/>
                  </a:cubicBezTo>
                  <a:cubicBezTo>
                    <a:pt x="14107" y="32619"/>
                    <a:pt x="14094" y="32593"/>
                    <a:pt x="14068" y="32580"/>
                  </a:cubicBezTo>
                  <a:cubicBezTo>
                    <a:pt x="14060" y="32571"/>
                    <a:pt x="14047" y="32567"/>
                    <a:pt x="14030" y="32567"/>
                  </a:cubicBezTo>
                  <a:cubicBezTo>
                    <a:pt x="14010" y="32567"/>
                    <a:pt x="13983" y="32572"/>
                    <a:pt x="13951" y="32580"/>
                  </a:cubicBezTo>
                  <a:cubicBezTo>
                    <a:pt x="13841" y="32619"/>
                    <a:pt x="13665" y="32664"/>
                    <a:pt x="13437" y="32703"/>
                  </a:cubicBezTo>
                  <a:cubicBezTo>
                    <a:pt x="13203" y="32749"/>
                    <a:pt x="13034" y="32788"/>
                    <a:pt x="12924" y="32827"/>
                  </a:cubicBezTo>
                  <a:cubicBezTo>
                    <a:pt x="12729" y="32898"/>
                    <a:pt x="12586" y="32957"/>
                    <a:pt x="12481" y="32989"/>
                  </a:cubicBezTo>
                  <a:cubicBezTo>
                    <a:pt x="12358" y="33035"/>
                    <a:pt x="12202" y="33080"/>
                    <a:pt x="12013" y="33132"/>
                  </a:cubicBezTo>
                  <a:lnTo>
                    <a:pt x="10914" y="33431"/>
                  </a:lnTo>
                  <a:cubicBezTo>
                    <a:pt x="10876" y="33444"/>
                    <a:pt x="10841" y="33451"/>
                    <a:pt x="10812" y="33451"/>
                  </a:cubicBezTo>
                  <a:cubicBezTo>
                    <a:pt x="10796" y="33451"/>
                    <a:pt x="10783" y="33449"/>
                    <a:pt x="10771" y="33444"/>
                  </a:cubicBezTo>
                  <a:cubicBezTo>
                    <a:pt x="10745" y="33438"/>
                    <a:pt x="10725" y="33438"/>
                    <a:pt x="10712" y="33431"/>
                  </a:cubicBezTo>
                  <a:cubicBezTo>
                    <a:pt x="10699" y="33373"/>
                    <a:pt x="10693" y="33321"/>
                    <a:pt x="10693" y="33275"/>
                  </a:cubicBezTo>
                  <a:cubicBezTo>
                    <a:pt x="10699" y="33184"/>
                    <a:pt x="10732" y="33126"/>
                    <a:pt x="10790" y="33100"/>
                  </a:cubicBezTo>
                  <a:cubicBezTo>
                    <a:pt x="10823" y="33087"/>
                    <a:pt x="10869" y="33067"/>
                    <a:pt x="10940" y="33048"/>
                  </a:cubicBezTo>
                  <a:cubicBezTo>
                    <a:pt x="10966" y="33041"/>
                    <a:pt x="10986" y="33028"/>
                    <a:pt x="10999" y="33009"/>
                  </a:cubicBezTo>
                  <a:cubicBezTo>
                    <a:pt x="11025" y="33015"/>
                    <a:pt x="11044" y="33022"/>
                    <a:pt x="11064" y="33028"/>
                  </a:cubicBezTo>
                  <a:lnTo>
                    <a:pt x="11213" y="33100"/>
                  </a:lnTo>
                  <a:cubicBezTo>
                    <a:pt x="11272" y="33126"/>
                    <a:pt x="11324" y="33139"/>
                    <a:pt x="11369" y="33139"/>
                  </a:cubicBezTo>
                  <a:cubicBezTo>
                    <a:pt x="11428" y="33139"/>
                    <a:pt x="11512" y="33100"/>
                    <a:pt x="11616" y="33022"/>
                  </a:cubicBezTo>
                  <a:cubicBezTo>
                    <a:pt x="11857" y="32859"/>
                    <a:pt x="12189" y="32723"/>
                    <a:pt x="12618" y="32612"/>
                  </a:cubicBezTo>
                  <a:cubicBezTo>
                    <a:pt x="13314" y="32423"/>
                    <a:pt x="13672" y="32332"/>
                    <a:pt x="13691" y="32326"/>
                  </a:cubicBezTo>
                  <a:cubicBezTo>
                    <a:pt x="13841" y="32274"/>
                    <a:pt x="13938" y="32248"/>
                    <a:pt x="13990" y="32241"/>
                  </a:cubicBezTo>
                  <a:cubicBezTo>
                    <a:pt x="14008" y="32239"/>
                    <a:pt x="14025" y="32239"/>
                    <a:pt x="14042" y="32239"/>
                  </a:cubicBezTo>
                  <a:close/>
                  <a:moveTo>
                    <a:pt x="3604" y="43753"/>
                  </a:moveTo>
                  <a:cubicBezTo>
                    <a:pt x="3682" y="43753"/>
                    <a:pt x="3773" y="43785"/>
                    <a:pt x="3877" y="43844"/>
                  </a:cubicBezTo>
                  <a:cubicBezTo>
                    <a:pt x="3936" y="43876"/>
                    <a:pt x="4020" y="43922"/>
                    <a:pt x="4137" y="43993"/>
                  </a:cubicBezTo>
                  <a:cubicBezTo>
                    <a:pt x="4176" y="44013"/>
                    <a:pt x="4371" y="44078"/>
                    <a:pt x="4723" y="44188"/>
                  </a:cubicBezTo>
                  <a:cubicBezTo>
                    <a:pt x="4957" y="44260"/>
                    <a:pt x="5119" y="44364"/>
                    <a:pt x="5210" y="44494"/>
                  </a:cubicBezTo>
                  <a:cubicBezTo>
                    <a:pt x="5249" y="44553"/>
                    <a:pt x="5275" y="44592"/>
                    <a:pt x="5288" y="44598"/>
                  </a:cubicBezTo>
                  <a:cubicBezTo>
                    <a:pt x="5321" y="44637"/>
                    <a:pt x="5360" y="44657"/>
                    <a:pt x="5392" y="44657"/>
                  </a:cubicBezTo>
                  <a:cubicBezTo>
                    <a:pt x="5432" y="44657"/>
                    <a:pt x="5471" y="44631"/>
                    <a:pt x="5523" y="44579"/>
                  </a:cubicBezTo>
                  <a:lnTo>
                    <a:pt x="5913" y="44208"/>
                  </a:lnTo>
                  <a:cubicBezTo>
                    <a:pt x="5945" y="44221"/>
                    <a:pt x="5997" y="44240"/>
                    <a:pt x="6049" y="44253"/>
                  </a:cubicBezTo>
                  <a:cubicBezTo>
                    <a:pt x="6199" y="44279"/>
                    <a:pt x="6407" y="44292"/>
                    <a:pt x="6674" y="44292"/>
                  </a:cubicBezTo>
                  <a:cubicBezTo>
                    <a:pt x="6856" y="44292"/>
                    <a:pt x="6999" y="44286"/>
                    <a:pt x="7090" y="44279"/>
                  </a:cubicBezTo>
                  <a:cubicBezTo>
                    <a:pt x="7168" y="44273"/>
                    <a:pt x="7220" y="44260"/>
                    <a:pt x="7253" y="44253"/>
                  </a:cubicBezTo>
                  <a:cubicBezTo>
                    <a:pt x="7292" y="44240"/>
                    <a:pt x="7331" y="44227"/>
                    <a:pt x="7357" y="44221"/>
                  </a:cubicBezTo>
                  <a:cubicBezTo>
                    <a:pt x="7363" y="44286"/>
                    <a:pt x="7370" y="44357"/>
                    <a:pt x="7383" y="44435"/>
                  </a:cubicBezTo>
                  <a:lnTo>
                    <a:pt x="7324" y="44448"/>
                  </a:lnTo>
                  <a:lnTo>
                    <a:pt x="7259" y="44494"/>
                  </a:lnTo>
                  <a:cubicBezTo>
                    <a:pt x="7240" y="44520"/>
                    <a:pt x="7214" y="44533"/>
                    <a:pt x="7194" y="44546"/>
                  </a:cubicBezTo>
                  <a:cubicBezTo>
                    <a:pt x="7174" y="44559"/>
                    <a:pt x="7155" y="44572"/>
                    <a:pt x="7129" y="44579"/>
                  </a:cubicBezTo>
                  <a:lnTo>
                    <a:pt x="7044" y="44618"/>
                  </a:lnTo>
                  <a:cubicBezTo>
                    <a:pt x="6992" y="44637"/>
                    <a:pt x="6953" y="44650"/>
                    <a:pt x="6927" y="44657"/>
                  </a:cubicBezTo>
                  <a:lnTo>
                    <a:pt x="6862" y="44663"/>
                  </a:lnTo>
                  <a:lnTo>
                    <a:pt x="6791" y="44689"/>
                  </a:lnTo>
                  <a:cubicBezTo>
                    <a:pt x="6765" y="44696"/>
                    <a:pt x="6732" y="44702"/>
                    <a:pt x="6687" y="44709"/>
                  </a:cubicBezTo>
                  <a:lnTo>
                    <a:pt x="6498" y="44748"/>
                  </a:lnTo>
                  <a:lnTo>
                    <a:pt x="6433" y="44767"/>
                  </a:lnTo>
                  <a:cubicBezTo>
                    <a:pt x="6427" y="44774"/>
                    <a:pt x="6420" y="44780"/>
                    <a:pt x="6414" y="44787"/>
                  </a:cubicBezTo>
                  <a:cubicBezTo>
                    <a:pt x="6407" y="44800"/>
                    <a:pt x="6414" y="44806"/>
                    <a:pt x="6427" y="44806"/>
                  </a:cubicBezTo>
                  <a:cubicBezTo>
                    <a:pt x="6433" y="44800"/>
                    <a:pt x="6440" y="44800"/>
                    <a:pt x="6459" y="44800"/>
                  </a:cubicBezTo>
                  <a:lnTo>
                    <a:pt x="6485" y="44800"/>
                  </a:lnTo>
                  <a:lnTo>
                    <a:pt x="6511" y="44780"/>
                  </a:lnTo>
                  <a:lnTo>
                    <a:pt x="6537" y="44787"/>
                  </a:lnTo>
                  <a:cubicBezTo>
                    <a:pt x="6563" y="44787"/>
                    <a:pt x="6596" y="44787"/>
                    <a:pt x="6635" y="44774"/>
                  </a:cubicBezTo>
                  <a:lnTo>
                    <a:pt x="6706" y="44767"/>
                  </a:lnTo>
                  <a:cubicBezTo>
                    <a:pt x="6732" y="44761"/>
                    <a:pt x="6778" y="44754"/>
                    <a:pt x="6836" y="44741"/>
                  </a:cubicBezTo>
                  <a:lnTo>
                    <a:pt x="6927" y="44715"/>
                  </a:lnTo>
                  <a:cubicBezTo>
                    <a:pt x="6934" y="44715"/>
                    <a:pt x="6973" y="44702"/>
                    <a:pt x="7051" y="44676"/>
                  </a:cubicBezTo>
                  <a:lnTo>
                    <a:pt x="7220" y="44605"/>
                  </a:lnTo>
                  <a:cubicBezTo>
                    <a:pt x="7253" y="44592"/>
                    <a:pt x="7285" y="44572"/>
                    <a:pt x="7337" y="44533"/>
                  </a:cubicBezTo>
                  <a:lnTo>
                    <a:pt x="7370" y="44513"/>
                  </a:lnTo>
                  <a:lnTo>
                    <a:pt x="7389" y="44513"/>
                  </a:lnTo>
                  <a:cubicBezTo>
                    <a:pt x="7396" y="44540"/>
                    <a:pt x="7396" y="44566"/>
                    <a:pt x="7402" y="44592"/>
                  </a:cubicBezTo>
                  <a:lnTo>
                    <a:pt x="7396" y="44592"/>
                  </a:lnTo>
                  <a:cubicBezTo>
                    <a:pt x="7227" y="44735"/>
                    <a:pt x="7012" y="44839"/>
                    <a:pt x="6758" y="44917"/>
                  </a:cubicBezTo>
                  <a:cubicBezTo>
                    <a:pt x="6583" y="44969"/>
                    <a:pt x="6342" y="45021"/>
                    <a:pt x="6036" y="45066"/>
                  </a:cubicBezTo>
                  <a:cubicBezTo>
                    <a:pt x="5809" y="45092"/>
                    <a:pt x="5301" y="45157"/>
                    <a:pt x="4521" y="45255"/>
                  </a:cubicBezTo>
                  <a:cubicBezTo>
                    <a:pt x="4497" y="45258"/>
                    <a:pt x="4476" y="45259"/>
                    <a:pt x="4458" y="45259"/>
                  </a:cubicBezTo>
                  <a:cubicBezTo>
                    <a:pt x="4433" y="45259"/>
                    <a:pt x="4415" y="45256"/>
                    <a:pt x="4404" y="45248"/>
                  </a:cubicBezTo>
                  <a:cubicBezTo>
                    <a:pt x="4352" y="45235"/>
                    <a:pt x="4306" y="45183"/>
                    <a:pt x="4261" y="45099"/>
                  </a:cubicBezTo>
                  <a:cubicBezTo>
                    <a:pt x="4092" y="44787"/>
                    <a:pt x="3929" y="44540"/>
                    <a:pt x="3773" y="44364"/>
                  </a:cubicBezTo>
                  <a:cubicBezTo>
                    <a:pt x="3578" y="44143"/>
                    <a:pt x="3370" y="43987"/>
                    <a:pt x="3136" y="43889"/>
                  </a:cubicBezTo>
                  <a:cubicBezTo>
                    <a:pt x="3188" y="43876"/>
                    <a:pt x="3240" y="43870"/>
                    <a:pt x="3305" y="43857"/>
                  </a:cubicBezTo>
                  <a:cubicBezTo>
                    <a:pt x="3376" y="43857"/>
                    <a:pt x="3422" y="43837"/>
                    <a:pt x="3448" y="43818"/>
                  </a:cubicBezTo>
                  <a:cubicBezTo>
                    <a:pt x="3467" y="43824"/>
                    <a:pt x="3487" y="43831"/>
                    <a:pt x="3506" y="43837"/>
                  </a:cubicBezTo>
                  <a:cubicBezTo>
                    <a:pt x="3552" y="43844"/>
                    <a:pt x="3584" y="43857"/>
                    <a:pt x="3597" y="43857"/>
                  </a:cubicBezTo>
                  <a:cubicBezTo>
                    <a:pt x="3597" y="43863"/>
                    <a:pt x="3637" y="43889"/>
                    <a:pt x="3708" y="43935"/>
                  </a:cubicBezTo>
                  <a:cubicBezTo>
                    <a:pt x="3741" y="43961"/>
                    <a:pt x="3786" y="43980"/>
                    <a:pt x="3845" y="44006"/>
                  </a:cubicBezTo>
                  <a:cubicBezTo>
                    <a:pt x="3923" y="44032"/>
                    <a:pt x="3968" y="44052"/>
                    <a:pt x="3994" y="44065"/>
                  </a:cubicBezTo>
                  <a:cubicBezTo>
                    <a:pt x="4027" y="44084"/>
                    <a:pt x="4072" y="44110"/>
                    <a:pt x="4118" y="44143"/>
                  </a:cubicBezTo>
                  <a:cubicBezTo>
                    <a:pt x="4144" y="44169"/>
                    <a:pt x="4183" y="44201"/>
                    <a:pt x="4235" y="44240"/>
                  </a:cubicBezTo>
                  <a:cubicBezTo>
                    <a:pt x="4306" y="44299"/>
                    <a:pt x="4384" y="44344"/>
                    <a:pt x="4456" y="44383"/>
                  </a:cubicBezTo>
                  <a:lnTo>
                    <a:pt x="4501" y="44409"/>
                  </a:lnTo>
                  <a:lnTo>
                    <a:pt x="4528" y="44435"/>
                  </a:lnTo>
                  <a:lnTo>
                    <a:pt x="4560" y="44461"/>
                  </a:lnTo>
                  <a:cubicBezTo>
                    <a:pt x="4619" y="44487"/>
                    <a:pt x="4716" y="44559"/>
                    <a:pt x="4853" y="44676"/>
                  </a:cubicBezTo>
                  <a:lnTo>
                    <a:pt x="4976" y="44780"/>
                  </a:lnTo>
                  <a:cubicBezTo>
                    <a:pt x="4976" y="44800"/>
                    <a:pt x="4996" y="44819"/>
                    <a:pt x="5022" y="44832"/>
                  </a:cubicBezTo>
                  <a:cubicBezTo>
                    <a:pt x="5061" y="44852"/>
                    <a:pt x="5087" y="44865"/>
                    <a:pt x="5100" y="44871"/>
                  </a:cubicBezTo>
                  <a:cubicBezTo>
                    <a:pt x="5113" y="44884"/>
                    <a:pt x="5126" y="44897"/>
                    <a:pt x="5132" y="44897"/>
                  </a:cubicBezTo>
                  <a:cubicBezTo>
                    <a:pt x="5136" y="44899"/>
                    <a:pt x="5139" y="44900"/>
                    <a:pt x="5142" y="44900"/>
                  </a:cubicBezTo>
                  <a:cubicBezTo>
                    <a:pt x="5149" y="44900"/>
                    <a:pt x="5154" y="44894"/>
                    <a:pt x="5158" y="44884"/>
                  </a:cubicBezTo>
                  <a:cubicBezTo>
                    <a:pt x="5165" y="44871"/>
                    <a:pt x="5165" y="44858"/>
                    <a:pt x="5165" y="44845"/>
                  </a:cubicBezTo>
                  <a:cubicBezTo>
                    <a:pt x="5152" y="44832"/>
                    <a:pt x="5139" y="44819"/>
                    <a:pt x="5106" y="44806"/>
                  </a:cubicBezTo>
                  <a:cubicBezTo>
                    <a:pt x="5067" y="44780"/>
                    <a:pt x="5009" y="44735"/>
                    <a:pt x="4937" y="44676"/>
                  </a:cubicBezTo>
                  <a:cubicBezTo>
                    <a:pt x="4827" y="44579"/>
                    <a:pt x="4729" y="44500"/>
                    <a:pt x="4632" y="44435"/>
                  </a:cubicBezTo>
                  <a:lnTo>
                    <a:pt x="4001" y="44019"/>
                  </a:lnTo>
                  <a:cubicBezTo>
                    <a:pt x="3897" y="43974"/>
                    <a:pt x="3819" y="43941"/>
                    <a:pt x="3767" y="43909"/>
                  </a:cubicBezTo>
                  <a:cubicBezTo>
                    <a:pt x="3702" y="43863"/>
                    <a:pt x="3656" y="43837"/>
                    <a:pt x="3623" y="43818"/>
                  </a:cubicBezTo>
                  <a:cubicBezTo>
                    <a:pt x="3591" y="43811"/>
                    <a:pt x="3552" y="43798"/>
                    <a:pt x="3500" y="43785"/>
                  </a:cubicBezTo>
                  <a:cubicBezTo>
                    <a:pt x="3506" y="43779"/>
                    <a:pt x="3513" y="43779"/>
                    <a:pt x="3519" y="43779"/>
                  </a:cubicBezTo>
                  <a:cubicBezTo>
                    <a:pt x="3558" y="43759"/>
                    <a:pt x="3584" y="43753"/>
                    <a:pt x="3604" y="43753"/>
                  </a:cubicBezTo>
                  <a:close/>
                  <a:moveTo>
                    <a:pt x="3357" y="44279"/>
                  </a:moveTo>
                  <a:cubicBezTo>
                    <a:pt x="3344" y="44286"/>
                    <a:pt x="3344" y="44292"/>
                    <a:pt x="3357" y="44312"/>
                  </a:cubicBezTo>
                  <a:lnTo>
                    <a:pt x="3519" y="44572"/>
                  </a:lnTo>
                  <a:cubicBezTo>
                    <a:pt x="3571" y="44657"/>
                    <a:pt x="3610" y="44709"/>
                    <a:pt x="3630" y="44735"/>
                  </a:cubicBezTo>
                  <a:cubicBezTo>
                    <a:pt x="3643" y="44754"/>
                    <a:pt x="3669" y="44787"/>
                    <a:pt x="3702" y="44819"/>
                  </a:cubicBezTo>
                  <a:cubicBezTo>
                    <a:pt x="3728" y="44858"/>
                    <a:pt x="3747" y="44891"/>
                    <a:pt x="3767" y="44917"/>
                  </a:cubicBezTo>
                  <a:lnTo>
                    <a:pt x="3799" y="44982"/>
                  </a:lnTo>
                  <a:cubicBezTo>
                    <a:pt x="3799" y="44982"/>
                    <a:pt x="3812" y="45001"/>
                    <a:pt x="3832" y="45027"/>
                  </a:cubicBezTo>
                  <a:cubicBezTo>
                    <a:pt x="3845" y="45047"/>
                    <a:pt x="3858" y="45066"/>
                    <a:pt x="3864" y="45079"/>
                  </a:cubicBezTo>
                  <a:cubicBezTo>
                    <a:pt x="3864" y="45092"/>
                    <a:pt x="3864" y="45118"/>
                    <a:pt x="3864" y="45164"/>
                  </a:cubicBezTo>
                  <a:cubicBezTo>
                    <a:pt x="3864" y="45190"/>
                    <a:pt x="3871" y="45222"/>
                    <a:pt x="3877" y="45261"/>
                  </a:cubicBezTo>
                  <a:cubicBezTo>
                    <a:pt x="3884" y="45281"/>
                    <a:pt x="3890" y="45287"/>
                    <a:pt x="3890" y="45294"/>
                  </a:cubicBezTo>
                  <a:cubicBezTo>
                    <a:pt x="3897" y="45300"/>
                    <a:pt x="3910" y="45307"/>
                    <a:pt x="3923" y="45307"/>
                  </a:cubicBezTo>
                  <a:cubicBezTo>
                    <a:pt x="3936" y="45307"/>
                    <a:pt x="3949" y="45307"/>
                    <a:pt x="3949" y="45300"/>
                  </a:cubicBezTo>
                  <a:cubicBezTo>
                    <a:pt x="3962" y="45294"/>
                    <a:pt x="3962" y="45281"/>
                    <a:pt x="3955" y="45255"/>
                  </a:cubicBezTo>
                  <a:lnTo>
                    <a:pt x="3923" y="45151"/>
                  </a:lnTo>
                  <a:cubicBezTo>
                    <a:pt x="3929" y="45118"/>
                    <a:pt x="3929" y="45092"/>
                    <a:pt x="3929" y="45073"/>
                  </a:cubicBezTo>
                  <a:cubicBezTo>
                    <a:pt x="3923" y="45060"/>
                    <a:pt x="3916" y="45034"/>
                    <a:pt x="3897" y="45008"/>
                  </a:cubicBezTo>
                  <a:cubicBezTo>
                    <a:pt x="3819" y="44884"/>
                    <a:pt x="3754" y="44787"/>
                    <a:pt x="3695" y="44728"/>
                  </a:cubicBezTo>
                  <a:lnTo>
                    <a:pt x="3650" y="44676"/>
                  </a:lnTo>
                  <a:lnTo>
                    <a:pt x="3493" y="44422"/>
                  </a:lnTo>
                  <a:cubicBezTo>
                    <a:pt x="3461" y="44377"/>
                    <a:pt x="3441" y="44344"/>
                    <a:pt x="3422" y="44325"/>
                  </a:cubicBezTo>
                  <a:cubicBezTo>
                    <a:pt x="3396" y="44305"/>
                    <a:pt x="3376" y="44286"/>
                    <a:pt x="3357" y="44279"/>
                  </a:cubicBezTo>
                  <a:close/>
                  <a:moveTo>
                    <a:pt x="1126" y="44852"/>
                  </a:moveTo>
                  <a:cubicBezTo>
                    <a:pt x="1152" y="45125"/>
                    <a:pt x="1191" y="45411"/>
                    <a:pt x="1224" y="45710"/>
                  </a:cubicBezTo>
                  <a:cubicBezTo>
                    <a:pt x="1204" y="45697"/>
                    <a:pt x="1172" y="45691"/>
                    <a:pt x="1139" y="45684"/>
                  </a:cubicBezTo>
                  <a:cubicBezTo>
                    <a:pt x="1003" y="45645"/>
                    <a:pt x="872" y="45587"/>
                    <a:pt x="749" y="45509"/>
                  </a:cubicBezTo>
                  <a:cubicBezTo>
                    <a:pt x="710" y="45483"/>
                    <a:pt x="684" y="45457"/>
                    <a:pt x="671" y="45424"/>
                  </a:cubicBezTo>
                  <a:cubicBezTo>
                    <a:pt x="664" y="45398"/>
                    <a:pt x="671" y="45359"/>
                    <a:pt x="684" y="45300"/>
                  </a:cubicBezTo>
                  <a:cubicBezTo>
                    <a:pt x="703" y="45229"/>
                    <a:pt x="723" y="45183"/>
                    <a:pt x="742" y="45157"/>
                  </a:cubicBezTo>
                  <a:cubicBezTo>
                    <a:pt x="762" y="45118"/>
                    <a:pt x="807" y="45086"/>
                    <a:pt x="866" y="45053"/>
                  </a:cubicBezTo>
                  <a:cubicBezTo>
                    <a:pt x="944" y="45014"/>
                    <a:pt x="990" y="44982"/>
                    <a:pt x="1016" y="44962"/>
                  </a:cubicBezTo>
                  <a:cubicBezTo>
                    <a:pt x="1048" y="44923"/>
                    <a:pt x="1081" y="44891"/>
                    <a:pt x="1100" y="44878"/>
                  </a:cubicBezTo>
                  <a:cubicBezTo>
                    <a:pt x="1107" y="44865"/>
                    <a:pt x="1120" y="44858"/>
                    <a:pt x="1126" y="44852"/>
                  </a:cubicBezTo>
                  <a:close/>
                  <a:moveTo>
                    <a:pt x="3006" y="43935"/>
                  </a:moveTo>
                  <a:cubicBezTo>
                    <a:pt x="3266" y="44032"/>
                    <a:pt x="3506" y="44208"/>
                    <a:pt x="3715" y="44461"/>
                  </a:cubicBezTo>
                  <a:cubicBezTo>
                    <a:pt x="3851" y="44624"/>
                    <a:pt x="4007" y="44878"/>
                    <a:pt x="4189" y="45216"/>
                  </a:cubicBezTo>
                  <a:cubicBezTo>
                    <a:pt x="4241" y="45313"/>
                    <a:pt x="4300" y="45372"/>
                    <a:pt x="4352" y="45391"/>
                  </a:cubicBezTo>
                  <a:cubicBezTo>
                    <a:pt x="4368" y="45398"/>
                    <a:pt x="4393" y="45401"/>
                    <a:pt x="4424" y="45401"/>
                  </a:cubicBezTo>
                  <a:cubicBezTo>
                    <a:pt x="4456" y="45401"/>
                    <a:pt x="4495" y="45398"/>
                    <a:pt x="4541" y="45391"/>
                  </a:cubicBezTo>
                  <a:cubicBezTo>
                    <a:pt x="4729" y="45352"/>
                    <a:pt x="4976" y="45313"/>
                    <a:pt x="5275" y="45287"/>
                  </a:cubicBezTo>
                  <a:cubicBezTo>
                    <a:pt x="5698" y="45242"/>
                    <a:pt x="5945" y="45216"/>
                    <a:pt x="6023" y="45209"/>
                  </a:cubicBezTo>
                  <a:cubicBezTo>
                    <a:pt x="6615" y="45131"/>
                    <a:pt x="7077" y="44982"/>
                    <a:pt x="7422" y="44761"/>
                  </a:cubicBezTo>
                  <a:cubicBezTo>
                    <a:pt x="7428" y="44774"/>
                    <a:pt x="7428" y="44793"/>
                    <a:pt x="7435" y="44806"/>
                  </a:cubicBezTo>
                  <a:cubicBezTo>
                    <a:pt x="7428" y="44813"/>
                    <a:pt x="7422" y="44826"/>
                    <a:pt x="7422" y="44839"/>
                  </a:cubicBezTo>
                  <a:cubicBezTo>
                    <a:pt x="7415" y="44871"/>
                    <a:pt x="7402" y="44917"/>
                    <a:pt x="7389" y="44988"/>
                  </a:cubicBezTo>
                  <a:cubicBezTo>
                    <a:pt x="7363" y="45066"/>
                    <a:pt x="7279" y="45131"/>
                    <a:pt x="7148" y="45196"/>
                  </a:cubicBezTo>
                  <a:cubicBezTo>
                    <a:pt x="6810" y="45352"/>
                    <a:pt x="6401" y="45463"/>
                    <a:pt x="5939" y="45535"/>
                  </a:cubicBezTo>
                  <a:cubicBezTo>
                    <a:pt x="5646" y="45574"/>
                    <a:pt x="5223" y="45613"/>
                    <a:pt x="4664" y="45639"/>
                  </a:cubicBezTo>
                  <a:lnTo>
                    <a:pt x="2271" y="45756"/>
                  </a:lnTo>
                  <a:cubicBezTo>
                    <a:pt x="2459" y="45229"/>
                    <a:pt x="2622" y="44663"/>
                    <a:pt x="2765" y="44052"/>
                  </a:cubicBezTo>
                  <a:cubicBezTo>
                    <a:pt x="2811" y="44032"/>
                    <a:pt x="2843" y="44019"/>
                    <a:pt x="2869" y="44006"/>
                  </a:cubicBezTo>
                  <a:lnTo>
                    <a:pt x="2993" y="43941"/>
                  </a:lnTo>
                  <a:cubicBezTo>
                    <a:pt x="2999" y="43941"/>
                    <a:pt x="2999" y="43935"/>
                    <a:pt x="2999" y="43935"/>
                  </a:cubicBezTo>
                  <a:close/>
                  <a:moveTo>
                    <a:pt x="14784" y="32449"/>
                  </a:moveTo>
                  <a:cubicBezTo>
                    <a:pt x="14829" y="32606"/>
                    <a:pt x="14888" y="32762"/>
                    <a:pt x="14953" y="32911"/>
                  </a:cubicBezTo>
                  <a:cubicBezTo>
                    <a:pt x="14966" y="32937"/>
                    <a:pt x="15024" y="33061"/>
                    <a:pt x="15128" y="33295"/>
                  </a:cubicBezTo>
                  <a:cubicBezTo>
                    <a:pt x="15200" y="33451"/>
                    <a:pt x="15252" y="33581"/>
                    <a:pt x="15285" y="33685"/>
                  </a:cubicBezTo>
                  <a:cubicBezTo>
                    <a:pt x="15343" y="33861"/>
                    <a:pt x="15389" y="34082"/>
                    <a:pt x="15421" y="34355"/>
                  </a:cubicBezTo>
                  <a:cubicBezTo>
                    <a:pt x="15434" y="34511"/>
                    <a:pt x="15460" y="34739"/>
                    <a:pt x="15493" y="35038"/>
                  </a:cubicBezTo>
                  <a:cubicBezTo>
                    <a:pt x="15512" y="35168"/>
                    <a:pt x="15545" y="35324"/>
                    <a:pt x="15584" y="35506"/>
                  </a:cubicBezTo>
                  <a:cubicBezTo>
                    <a:pt x="15603" y="35617"/>
                    <a:pt x="15642" y="35773"/>
                    <a:pt x="15688" y="35974"/>
                  </a:cubicBezTo>
                  <a:cubicBezTo>
                    <a:pt x="15798" y="36521"/>
                    <a:pt x="15902" y="37210"/>
                    <a:pt x="15993" y="38042"/>
                  </a:cubicBezTo>
                  <a:cubicBezTo>
                    <a:pt x="16091" y="38927"/>
                    <a:pt x="16156" y="39655"/>
                    <a:pt x="16169" y="40228"/>
                  </a:cubicBezTo>
                  <a:cubicBezTo>
                    <a:pt x="16182" y="40572"/>
                    <a:pt x="16182" y="41008"/>
                    <a:pt x="16169" y="41528"/>
                  </a:cubicBezTo>
                  <a:cubicBezTo>
                    <a:pt x="16162" y="41821"/>
                    <a:pt x="16149" y="42257"/>
                    <a:pt x="16143" y="42836"/>
                  </a:cubicBezTo>
                  <a:cubicBezTo>
                    <a:pt x="16130" y="43863"/>
                    <a:pt x="16189" y="44715"/>
                    <a:pt x="16319" y="45391"/>
                  </a:cubicBezTo>
                  <a:cubicBezTo>
                    <a:pt x="16319" y="45391"/>
                    <a:pt x="16312" y="45398"/>
                    <a:pt x="16312" y="45404"/>
                  </a:cubicBezTo>
                  <a:cubicBezTo>
                    <a:pt x="16299" y="45430"/>
                    <a:pt x="16286" y="45463"/>
                    <a:pt x="16280" y="45509"/>
                  </a:cubicBezTo>
                  <a:cubicBezTo>
                    <a:pt x="16241" y="45613"/>
                    <a:pt x="16215" y="45678"/>
                    <a:pt x="16202" y="45710"/>
                  </a:cubicBezTo>
                  <a:cubicBezTo>
                    <a:pt x="16143" y="45834"/>
                    <a:pt x="16078" y="45925"/>
                    <a:pt x="16006" y="45996"/>
                  </a:cubicBezTo>
                  <a:cubicBezTo>
                    <a:pt x="15961" y="46035"/>
                    <a:pt x="15876" y="46094"/>
                    <a:pt x="15759" y="46159"/>
                  </a:cubicBezTo>
                  <a:cubicBezTo>
                    <a:pt x="15649" y="46230"/>
                    <a:pt x="15571" y="46282"/>
                    <a:pt x="15525" y="46334"/>
                  </a:cubicBezTo>
                  <a:cubicBezTo>
                    <a:pt x="15493" y="46360"/>
                    <a:pt x="15473" y="46380"/>
                    <a:pt x="15454" y="46380"/>
                  </a:cubicBezTo>
                  <a:cubicBezTo>
                    <a:pt x="15451" y="46380"/>
                    <a:pt x="15448" y="46381"/>
                    <a:pt x="15445" y="46381"/>
                  </a:cubicBezTo>
                  <a:cubicBezTo>
                    <a:pt x="15409" y="46381"/>
                    <a:pt x="15373" y="46341"/>
                    <a:pt x="15343" y="46256"/>
                  </a:cubicBezTo>
                  <a:cubicBezTo>
                    <a:pt x="15304" y="46152"/>
                    <a:pt x="15232" y="46048"/>
                    <a:pt x="15128" y="45951"/>
                  </a:cubicBezTo>
                  <a:cubicBezTo>
                    <a:pt x="15057" y="45886"/>
                    <a:pt x="14959" y="45808"/>
                    <a:pt x="14816" y="45717"/>
                  </a:cubicBezTo>
                  <a:cubicBezTo>
                    <a:pt x="14550" y="45548"/>
                    <a:pt x="14328" y="45437"/>
                    <a:pt x="14153" y="45398"/>
                  </a:cubicBezTo>
                  <a:cubicBezTo>
                    <a:pt x="14036" y="45365"/>
                    <a:pt x="13899" y="45352"/>
                    <a:pt x="13743" y="45352"/>
                  </a:cubicBezTo>
                  <a:cubicBezTo>
                    <a:pt x="13652" y="45352"/>
                    <a:pt x="13516" y="45359"/>
                    <a:pt x="13327" y="45372"/>
                  </a:cubicBezTo>
                  <a:lnTo>
                    <a:pt x="12891" y="45417"/>
                  </a:lnTo>
                  <a:cubicBezTo>
                    <a:pt x="12904" y="45404"/>
                    <a:pt x="12956" y="45352"/>
                    <a:pt x="13041" y="45261"/>
                  </a:cubicBezTo>
                  <a:cubicBezTo>
                    <a:pt x="13119" y="45183"/>
                    <a:pt x="13177" y="45138"/>
                    <a:pt x="13210" y="45118"/>
                  </a:cubicBezTo>
                  <a:cubicBezTo>
                    <a:pt x="13295" y="45078"/>
                    <a:pt x="13400" y="45059"/>
                    <a:pt x="13534" y="45059"/>
                  </a:cubicBezTo>
                  <a:cubicBezTo>
                    <a:pt x="13554" y="45059"/>
                    <a:pt x="13573" y="45059"/>
                    <a:pt x="13594" y="45060"/>
                  </a:cubicBezTo>
                  <a:cubicBezTo>
                    <a:pt x="13964" y="45086"/>
                    <a:pt x="14504" y="45248"/>
                    <a:pt x="15200" y="45535"/>
                  </a:cubicBezTo>
                  <a:cubicBezTo>
                    <a:pt x="15214" y="45541"/>
                    <a:pt x="15228" y="45544"/>
                    <a:pt x="15241" y="45544"/>
                  </a:cubicBezTo>
                  <a:cubicBezTo>
                    <a:pt x="15270" y="45544"/>
                    <a:pt x="15297" y="45529"/>
                    <a:pt x="15324" y="45502"/>
                  </a:cubicBezTo>
                  <a:cubicBezTo>
                    <a:pt x="15356" y="45470"/>
                    <a:pt x="15382" y="45424"/>
                    <a:pt x="15395" y="45365"/>
                  </a:cubicBezTo>
                  <a:cubicBezTo>
                    <a:pt x="15421" y="45294"/>
                    <a:pt x="15441" y="45216"/>
                    <a:pt x="15467" y="45144"/>
                  </a:cubicBezTo>
                  <a:cubicBezTo>
                    <a:pt x="15493" y="45151"/>
                    <a:pt x="15519" y="45164"/>
                    <a:pt x="15551" y="45170"/>
                  </a:cubicBezTo>
                  <a:lnTo>
                    <a:pt x="15616" y="45203"/>
                  </a:lnTo>
                  <a:cubicBezTo>
                    <a:pt x="15675" y="45229"/>
                    <a:pt x="15740" y="45242"/>
                    <a:pt x="15792" y="45242"/>
                  </a:cubicBezTo>
                  <a:cubicBezTo>
                    <a:pt x="15805" y="45245"/>
                    <a:pt x="15816" y="45247"/>
                    <a:pt x="15827" y="45247"/>
                  </a:cubicBezTo>
                  <a:cubicBezTo>
                    <a:pt x="15837" y="45247"/>
                    <a:pt x="15847" y="45245"/>
                    <a:pt x="15857" y="45242"/>
                  </a:cubicBezTo>
                  <a:cubicBezTo>
                    <a:pt x="15883" y="45229"/>
                    <a:pt x="15896" y="45216"/>
                    <a:pt x="15896" y="45196"/>
                  </a:cubicBezTo>
                  <a:lnTo>
                    <a:pt x="15649" y="45118"/>
                  </a:lnTo>
                  <a:cubicBezTo>
                    <a:pt x="15584" y="45099"/>
                    <a:pt x="15545" y="45086"/>
                    <a:pt x="15519" y="45086"/>
                  </a:cubicBezTo>
                  <a:cubicBezTo>
                    <a:pt x="15506" y="45079"/>
                    <a:pt x="15499" y="45079"/>
                    <a:pt x="15486" y="45079"/>
                  </a:cubicBezTo>
                  <a:cubicBezTo>
                    <a:pt x="15506" y="45008"/>
                    <a:pt x="15525" y="44936"/>
                    <a:pt x="15545" y="44865"/>
                  </a:cubicBezTo>
                  <a:cubicBezTo>
                    <a:pt x="15590" y="44878"/>
                    <a:pt x="15636" y="44884"/>
                    <a:pt x="15694" y="44891"/>
                  </a:cubicBezTo>
                  <a:cubicBezTo>
                    <a:pt x="15824" y="44910"/>
                    <a:pt x="15909" y="44930"/>
                    <a:pt x="15954" y="44936"/>
                  </a:cubicBezTo>
                  <a:cubicBezTo>
                    <a:pt x="15980" y="44949"/>
                    <a:pt x="16000" y="44956"/>
                    <a:pt x="16006" y="44962"/>
                  </a:cubicBezTo>
                  <a:cubicBezTo>
                    <a:pt x="16013" y="44969"/>
                    <a:pt x="16026" y="44982"/>
                    <a:pt x="16039" y="45001"/>
                  </a:cubicBezTo>
                  <a:cubicBezTo>
                    <a:pt x="16045" y="45008"/>
                    <a:pt x="16058" y="45008"/>
                    <a:pt x="16071" y="45008"/>
                  </a:cubicBezTo>
                  <a:cubicBezTo>
                    <a:pt x="16084" y="45001"/>
                    <a:pt x="16097" y="44988"/>
                    <a:pt x="16104" y="44975"/>
                  </a:cubicBezTo>
                  <a:cubicBezTo>
                    <a:pt x="16117" y="44949"/>
                    <a:pt x="16110" y="44930"/>
                    <a:pt x="16091" y="44904"/>
                  </a:cubicBezTo>
                  <a:cubicBezTo>
                    <a:pt x="16078" y="44891"/>
                    <a:pt x="16058" y="44878"/>
                    <a:pt x="16026" y="44865"/>
                  </a:cubicBezTo>
                  <a:cubicBezTo>
                    <a:pt x="15987" y="44852"/>
                    <a:pt x="15935" y="44839"/>
                    <a:pt x="15863" y="44832"/>
                  </a:cubicBezTo>
                  <a:lnTo>
                    <a:pt x="15564" y="44793"/>
                  </a:lnTo>
                  <a:cubicBezTo>
                    <a:pt x="15759" y="44058"/>
                    <a:pt x="15896" y="43310"/>
                    <a:pt x="15974" y="42549"/>
                  </a:cubicBezTo>
                  <a:cubicBezTo>
                    <a:pt x="16071" y="41587"/>
                    <a:pt x="16071" y="40631"/>
                    <a:pt x="15980" y="39675"/>
                  </a:cubicBezTo>
                  <a:cubicBezTo>
                    <a:pt x="15954" y="39447"/>
                    <a:pt x="15915" y="39109"/>
                    <a:pt x="15857" y="38667"/>
                  </a:cubicBezTo>
                  <a:cubicBezTo>
                    <a:pt x="15681" y="37366"/>
                    <a:pt x="15480" y="36033"/>
                    <a:pt x="15245" y="34654"/>
                  </a:cubicBezTo>
                  <a:cubicBezTo>
                    <a:pt x="15180" y="34270"/>
                    <a:pt x="15122" y="33971"/>
                    <a:pt x="15063" y="33757"/>
                  </a:cubicBezTo>
                  <a:cubicBezTo>
                    <a:pt x="15005" y="33542"/>
                    <a:pt x="14888" y="33217"/>
                    <a:pt x="14712" y="32775"/>
                  </a:cubicBezTo>
                  <a:cubicBezTo>
                    <a:pt x="14680" y="32697"/>
                    <a:pt x="14647" y="32632"/>
                    <a:pt x="14621" y="32573"/>
                  </a:cubicBezTo>
                  <a:cubicBezTo>
                    <a:pt x="14667" y="32554"/>
                    <a:pt x="14712" y="32514"/>
                    <a:pt x="14764" y="32469"/>
                  </a:cubicBezTo>
                  <a:cubicBezTo>
                    <a:pt x="14771" y="32462"/>
                    <a:pt x="14777" y="32456"/>
                    <a:pt x="14784" y="32449"/>
                  </a:cubicBezTo>
                  <a:close/>
                  <a:moveTo>
                    <a:pt x="13613" y="45704"/>
                  </a:moveTo>
                  <a:cubicBezTo>
                    <a:pt x="13613" y="45717"/>
                    <a:pt x="13626" y="45736"/>
                    <a:pt x="13665" y="45743"/>
                  </a:cubicBezTo>
                  <a:cubicBezTo>
                    <a:pt x="13698" y="45749"/>
                    <a:pt x="13789" y="45762"/>
                    <a:pt x="13932" y="45782"/>
                  </a:cubicBezTo>
                  <a:cubicBezTo>
                    <a:pt x="14036" y="45788"/>
                    <a:pt x="14127" y="45808"/>
                    <a:pt x="14192" y="45834"/>
                  </a:cubicBezTo>
                  <a:cubicBezTo>
                    <a:pt x="14211" y="45847"/>
                    <a:pt x="14263" y="45873"/>
                    <a:pt x="14341" y="45918"/>
                  </a:cubicBezTo>
                  <a:lnTo>
                    <a:pt x="14595" y="46074"/>
                  </a:lnTo>
                  <a:cubicBezTo>
                    <a:pt x="14641" y="46100"/>
                    <a:pt x="14667" y="46120"/>
                    <a:pt x="14673" y="46126"/>
                  </a:cubicBezTo>
                  <a:cubicBezTo>
                    <a:pt x="14699" y="46146"/>
                    <a:pt x="14719" y="46172"/>
                    <a:pt x="14738" y="46198"/>
                  </a:cubicBezTo>
                  <a:cubicBezTo>
                    <a:pt x="14790" y="46263"/>
                    <a:pt x="14836" y="46321"/>
                    <a:pt x="14875" y="46387"/>
                  </a:cubicBezTo>
                  <a:cubicBezTo>
                    <a:pt x="14894" y="46406"/>
                    <a:pt x="14907" y="46419"/>
                    <a:pt x="14914" y="46426"/>
                  </a:cubicBezTo>
                  <a:cubicBezTo>
                    <a:pt x="14923" y="46431"/>
                    <a:pt x="14930" y="46435"/>
                    <a:pt x="14937" y="46435"/>
                  </a:cubicBezTo>
                  <a:cubicBezTo>
                    <a:pt x="14946" y="46435"/>
                    <a:pt x="14955" y="46430"/>
                    <a:pt x="14966" y="46419"/>
                  </a:cubicBezTo>
                  <a:cubicBezTo>
                    <a:pt x="14966" y="46406"/>
                    <a:pt x="14966" y="46387"/>
                    <a:pt x="14946" y="46367"/>
                  </a:cubicBezTo>
                  <a:lnTo>
                    <a:pt x="14836" y="46198"/>
                  </a:lnTo>
                  <a:lnTo>
                    <a:pt x="14758" y="46126"/>
                  </a:lnTo>
                  <a:cubicBezTo>
                    <a:pt x="14719" y="46081"/>
                    <a:pt x="14660" y="46035"/>
                    <a:pt x="14576" y="45990"/>
                  </a:cubicBezTo>
                  <a:cubicBezTo>
                    <a:pt x="14459" y="45925"/>
                    <a:pt x="14394" y="45886"/>
                    <a:pt x="14374" y="45873"/>
                  </a:cubicBezTo>
                  <a:cubicBezTo>
                    <a:pt x="14309" y="45827"/>
                    <a:pt x="14276" y="45808"/>
                    <a:pt x="14263" y="45801"/>
                  </a:cubicBezTo>
                  <a:cubicBezTo>
                    <a:pt x="14231" y="45782"/>
                    <a:pt x="14185" y="45762"/>
                    <a:pt x="14127" y="45749"/>
                  </a:cubicBezTo>
                  <a:cubicBezTo>
                    <a:pt x="13984" y="45717"/>
                    <a:pt x="13815" y="45704"/>
                    <a:pt x="13613" y="45704"/>
                  </a:cubicBezTo>
                  <a:close/>
                  <a:moveTo>
                    <a:pt x="5067" y="21920"/>
                  </a:moveTo>
                  <a:cubicBezTo>
                    <a:pt x="4827" y="23923"/>
                    <a:pt x="4664" y="25913"/>
                    <a:pt x="4567" y="27903"/>
                  </a:cubicBezTo>
                  <a:cubicBezTo>
                    <a:pt x="4547" y="28307"/>
                    <a:pt x="4528" y="28612"/>
                    <a:pt x="4514" y="28814"/>
                  </a:cubicBezTo>
                  <a:cubicBezTo>
                    <a:pt x="4488" y="29074"/>
                    <a:pt x="4456" y="29380"/>
                    <a:pt x="4417" y="29731"/>
                  </a:cubicBezTo>
                  <a:lnTo>
                    <a:pt x="3422" y="37945"/>
                  </a:lnTo>
                  <a:cubicBezTo>
                    <a:pt x="3279" y="39090"/>
                    <a:pt x="3175" y="39948"/>
                    <a:pt x="3097" y="40533"/>
                  </a:cubicBezTo>
                  <a:cubicBezTo>
                    <a:pt x="2967" y="41483"/>
                    <a:pt x="2837" y="42341"/>
                    <a:pt x="2706" y="43102"/>
                  </a:cubicBezTo>
                  <a:cubicBezTo>
                    <a:pt x="2576" y="43857"/>
                    <a:pt x="2440" y="44481"/>
                    <a:pt x="2303" y="44975"/>
                  </a:cubicBezTo>
                  <a:cubicBezTo>
                    <a:pt x="2147" y="45535"/>
                    <a:pt x="1952" y="46035"/>
                    <a:pt x="1731" y="46478"/>
                  </a:cubicBezTo>
                  <a:cubicBezTo>
                    <a:pt x="1744" y="45255"/>
                    <a:pt x="1815" y="43896"/>
                    <a:pt x="1939" y="42413"/>
                  </a:cubicBezTo>
                  <a:cubicBezTo>
                    <a:pt x="2017" y="41418"/>
                    <a:pt x="2167" y="39929"/>
                    <a:pt x="2388" y="37951"/>
                  </a:cubicBezTo>
                  <a:lnTo>
                    <a:pt x="3715" y="26011"/>
                  </a:lnTo>
                  <a:cubicBezTo>
                    <a:pt x="3806" y="25192"/>
                    <a:pt x="3884" y="24574"/>
                    <a:pt x="3955" y="24177"/>
                  </a:cubicBezTo>
                  <a:cubicBezTo>
                    <a:pt x="4046" y="23650"/>
                    <a:pt x="4111" y="23253"/>
                    <a:pt x="4150" y="22993"/>
                  </a:cubicBezTo>
                  <a:cubicBezTo>
                    <a:pt x="4215" y="22603"/>
                    <a:pt x="4248" y="22252"/>
                    <a:pt x="4261" y="21953"/>
                  </a:cubicBezTo>
                  <a:lnTo>
                    <a:pt x="4456" y="21940"/>
                  </a:lnTo>
                  <a:cubicBezTo>
                    <a:pt x="4684" y="21933"/>
                    <a:pt x="4885" y="21920"/>
                    <a:pt x="5067" y="21920"/>
                  </a:cubicBezTo>
                  <a:close/>
                  <a:moveTo>
                    <a:pt x="4228" y="21953"/>
                  </a:moveTo>
                  <a:lnTo>
                    <a:pt x="4228" y="21953"/>
                  </a:lnTo>
                  <a:cubicBezTo>
                    <a:pt x="3780" y="24034"/>
                    <a:pt x="3493" y="26135"/>
                    <a:pt x="3357" y="28255"/>
                  </a:cubicBezTo>
                  <a:cubicBezTo>
                    <a:pt x="3311" y="29159"/>
                    <a:pt x="3279" y="29724"/>
                    <a:pt x="3253" y="29952"/>
                  </a:cubicBezTo>
                  <a:cubicBezTo>
                    <a:pt x="3220" y="30355"/>
                    <a:pt x="3175" y="30817"/>
                    <a:pt x="3103" y="31331"/>
                  </a:cubicBezTo>
                  <a:cubicBezTo>
                    <a:pt x="3077" y="31558"/>
                    <a:pt x="3012" y="32014"/>
                    <a:pt x="2915" y="32703"/>
                  </a:cubicBezTo>
                  <a:cubicBezTo>
                    <a:pt x="2264" y="37353"/>
                    <a:pt x="1822" y="42016"/>
                    <a:pt x="1581" y="46699"/>
                  </a:cubicBezTo>
                  <a:cubicBezTo>
                    <a:pt x="1575" y="46647"/>
                    <a:pt x="1562" y="46614"/>
                    <a:pt x="1542" y="46588"/>
                  </a:cubicBezTo>
                  <a:cubicBezTo>
                    <a:pt x="1315" y="44631"/>
                    <a:pt x="1178" y="43297"/>
                    <a:pt x="1120" y="42595"/>
                  </a:cubicBezTo>
                  <a:cubicBezTo>
                    <a:pt x="1003" y="41067"/>
                    <a:pt x="977" y="39701"/>
                    <a:pt x="1055" y="38504"/>
                  </a:cubicBezTo>
                  <a:cubicBezTo>
                    <a:pt x="1087" y="38042"/>
                    <a:pt x="1165" y="37288"/>
                    <a:pt x="1289" y="36254"/>
                  </a:cubicBezTo>
                  <a:cubicBezTo>
                    <a:pt x="1789" y="32098"/>
                    <a:pt x="2323" y="27995"/>
                    <a:pt x="2882" y="23943"/>
                  </a:cubicBezTo>
                  <a:cubicBezTo>
                    <a:pt x="2993" y="23110"/>
                    <a:pt x="3103" y="22480"/>
                    <a:pt x="3220" y="22057"/>
                  </a:cubicBezTo>
                  <a:cubicBezTo>
                    <a:pt x="3227" y="22037"/>
                    <a:pt x="3227" y="22018"/>
                    <a:pt x="3233" y="22005"/>
                  </a:cubicBezTo>
                  <a:lnTo>
                    <a:pt x="4228" y="21953"/>
                  </a:lnTo>
                  <a:close/>
                  <a:moveTo>
                    <a:pt x="13628" y="45447"/>
                  </a:moveTo>
                  <a:cubicBezTo>
                    <a:pt x="13664" y="45447"/>
                    <a:pt x="13698" y="45448"/>
                    <a:pt x="13730" y="45450"/>
                  </a:cubicBezTo>
                  <a:cubicBezTo>
                    <a:pt x="14029" y="45463"/>
                    <a:pt x="14283" y="45528"/>
                    <a:pt x="14485" y="45632"/>
                  </a:cubicBezTo>
                  <a:cubicBezTo>
                    <a:pt x="14569" y="45678"/>
                    <a:pt x="14699" y="45756"/>
                    <a:pt x="14862" y="45879"/>
                  </a:cubicBezTo>
                  <a:cubicBezTo>
                    <a:pt x="14959" y="45957"/>
                    <a:pt x="15037" y="46022"/>
                    <a:pt x="15083" y="46074"/>
                  </a:cubicBezTo>
                  <a:cubicBezTo>
                    <a:pt x="15154" y="46159"/>
                    <a:pt x="15226" y="46302"/>
                    <a:pt x="15311" y="46504"/>
                  </a:cubicBezTo>
                  <a:cubicBezTo>
                    <a:pt x="15317" y="46536"/>
                    <a:pt x="15330" y="46556"/>
                    <a:pt x="15350" y="46569"/>
                  </a:cubicBezTo>
                  <a:cubicBezTo>
                    <a:pt x="15359" y="46574"/>
                    <a:pt x="15370" y="46577"/>
                    <a:pt x="15382" y="46577"/>
                  </a:cubicBezTo>
                  <a:cubicBezTo>
                    <a:pt x="15412" y="46577"/>
                    <a:pt x="15451" y="46558"/>
                    <a:pt x="15493" y="46517"/>
                  </a:cubicBezTo>
                  <a:cubicBezTo>
                    <a:pt x="15610" y="46406"/>
                    <a:pt x="15733" y="46315"/>
                    <a:pt x="15863" y="46237"/>
                  </a:cubicBezTo>
                  <a:cubicBezTo>
                    <a:pt x="15993" y="46159"/>
                    <a:pt x="16071" y="46107"/>
                    <a:pt x="16091" y="46087"/>
                  </a:cubicBezTo>
                  <a:cubicBezTo>
                    <a:pt x="16110" y="46074"/>
                    <a:pt x="16136" y="46055"/>
                    <a:pt x="16156" y="46035"/>
                  </a:cubicBezTo>
                  <a:lnTo>
                    <a:pt x="16156" y="46035"/>
                  </a:lnTo>
                  <a:cubicBezTo>
                    <a:pt x="16084" y="46211"/>
                    <a:pt x="15980" y="46347"/>
                    <a:pt x="15844" y="46452"/>
                  </a:cubicBezTo>
                  <a:cubicBezTo>
                    <a:pt x="15753" y="46523"/>
                    <a:pt x="15616" y="46595"/>
                    <a:pt x="15434" y="46666"/>
                  </a:cubicBezTo>
                  <a:cubicBezTo>
                    <a:pt x="15128" y="46790"/>
                    <a:pt x="14901" y="46868"/>
                    <a:pt x="14745" y="46913"/>
                  </a:cubicBezTo>
                  <a:cubicBezTo>
                    <a:pt x="14686" y="46926"/>
                    <a:pt x="14563" y="46952"/>
                    <a:pt x="14367" y="46991"/>
                  </a:cubicBezTo>
                  <a:cubicBezTo>
                    <a:pt x="13990" y="47056"/>
                    <a:pt x="13672" y="47095"/>
                    <a:pt x="13411" y="47108"/>
                  </a:cubicBezTo>
                  <a:cubicBezTo>
                    <a:pt x="13297" y="47117"/>
                    <a:pt x="13186" y="47121"/>
                    <a:pt x="13078" y="47121"/>
                  </a:cubicBezTo>
                  <a:cubicBezTo>
                    <a:pt x="12853" y="47121"/>
                    <a:pt x="12642" y="47102"/>
                    <a:pt x="12449" y="47063"/>
                  </a:cubicBezTo>
                  <a:cubicBezTo>
                    <a:pt x="12371" y="47050"/>
                    <a:pt x="12319" y="47030"/>
                    <a:pt x="12286" y="47004"/>
                  </a:cubicBezTo>
                  <a:cubicBezTo>
                    <a:pt x="12260" y="46978"/>
                    <a:pt x="12241" y="46939"/>
                    <a:pt x="12228" y="46900"/>
                  </a:cubicBezTo>
                  <a:cubicBezTo>
                    <a:pt x="12137" y="46653"/>
                    <a:pt x="12176" y="46367"/>
                    <a:pt x="12345" y="46055"/>
                  </a:cubicBezTo>
                  <a:cubicBezTo>
                    <a:pt x="12455" y="45847"/>
                    <a:pt x="12599" y="45665"/>
                    <a:pt x="12768" y="45509"/>
                  </a:cubicBezTo>
                  <a:lnTo>
                    <a:pt x="12950" y="45489"/>
                  </a:lnTo>
                  <a:cubicBezTo>
                    <a:pt x="13138" y="45476"/>
                    <a:pt x="13268" y="45463"/>
                    <a:pt x="13340" y="45457"/>
                  </a:cubicBezTo>
                  <a:cubicBezTo>
                    <a:pt x="13446" y="45452"/>
                    <a:pt x="13542" y="45447"/>
                    <a:pt x="13628" y="45447"/>
                  </a:cubicBezTo>
                  <a:close/>
                  <a:moveTo>
                    <a:pt x="11918" y="1"/>
                  </a:moveTo>
                  <a:cubicBezTo>
                    <a:pt x="11614" y="1"/>
                    <a:pt x="11311" y="40"/>
                    <a:pt x="11012" y="120"/>
                  </a:cubicBezTo>
                  <a:cubicBezTo>
                    <a:pt x="10595" y="224"/>
                    <a:pt x="10218" y="400"/>
                    <a:pt x="9873" y="634"/>
                  </a:cubicBezTo>
                  <a:cubicBezTo>
                    <a:pt x="9880" y="615"/>
                    <a:pt x="9886" y="595"/>
                    <a:pt x="9906" y="569"/>
                  </a:cubicBezTo>
                  <a:cubicBezTo>
                    <a:pt x="9932" y="537"/>
                    <a:pt x="9945" y="517"/>
                    <a:pt x="9945" y="511"/>
                  </a:cubicBezTo>
                  <a:cubicBezTo>
                    <a:pt x="9984" y="452"/>
                    <a:pt x="9984" y="407"/>
                    <a:pt x="9952" y="374"/>
                  </a:cubicBezTo>
                  <a:cubicBezTo>
                    <a:pt x="9934" y="357"/>
                    <a:pt x="9911" y="348"/>
                    <a:pt x="9878" y="348"/>
                  </a:cubicBezTo>
                  <a:cubicBezTo>
                    <a:pt x="9862" y="348"/>
                    <a:pt x="9843" y="350"/>
                    <a:pt x="9821" y="355"/>
                  </a:cubicBezTo>
                  <a:cubicBezTo>
                    <a:pt x="9665" y="387"/>
                    <a:pt x="9516" y="472"/>
                    <a:pt x="9366" y="608"/>
                  </a:cubicBezTo>
                  <a:cubicBezTo>
                    <a:pt x="9282" y="693"/>
                    <a:pt x="9165" y="829"/>
                    <a:pt x="9022" y="1018"/>
                  </a:cubicBezTo>
                  <a:cubicBezTo>
                    <a:pt x="8943" y="1122"/>
                    <a:pt x="8898" y="1206"/>
                    <a:pt x="8872" y="1265"/>
                  </a:cubicBezTo>
                  <a:cubicBezTo>
                    <a:pt x="8846" y="1350"/>
                    <a:pt x="8833" y="1460"/>
                    <a:pt x="8839" y="1597"/>
                  </a:cubicBezTo>
                  <a:cubicBezTo>
                    <a:pt x="8846" y="1662"/>
                    <a:pt x="8852" y="1759"/>
                    <a:pt x="8865" y="1896"/>
                  </a:cubicBezTo>
                  <a:cubicBezTo>
                    <a:pt x="8865" y="1915"/>
                    <a:pt x="8872" y="1935"/>
                    <a:pt x="8885" y="1954"/>
                  </a:cubicBezTo>
                  <a:cubicBezTo>
                    <a:pt x="8865" y="1954"/>
                    <a:pt x="8839" y="1961"/>
                    <a:pt x="8820" y="1967"/>
                  </a:cubicBezTo>
                  <a:cubicBezTo>
                    <a:pt x="8599" y="2045"/>
                    <a:pt x="8397" y="2176"/>
                    <a:pt x="8215" y="2358"/>
                  </a:cubicBezTo>
                  <a:cubicBezTo>
                    <a:pt x="8039" y="2527"/>
                    <a:pt x="7903" y="2728"/>
                    <a:pt x="7792" y="2956"/>
                  </a:cubicBezTo>
                  <a:cubicBezTo>
                    <a:pt x="7617" y="3327"/>
                    <a:pt x="7513" y="3795"/>
                    <a:pt x="7480" y="4374"/>
                  </a:cubicBezTo>
                  <a:cubicBezTo>
                    <a:pt x="7435" y="5395"/>
                    <a:pt x="7597" y="6383"/>
                    <a:pt x="7968" y="7339"/>
                  </a:cubicBezTo>
                  <a:cubicBezTo>
                    <a:pt x="7973" y="7341"/>
                    <a:pt x="7978" y="7342"/>
                    <a:pt x="7984" y="7342"/>
                  </a:cubicBezTo>
                  <a:cubicBezTo>
                    <a:pt x="7998" y="7342"/>
                    <a:pt x="8012" y="7336"/>
                    <a:pt x="8026" y="7326"/>
                  </a:cubicBezTo>
                  <a:cubicBezTo>
                    <a:pt x="8032" y="7328"/>
                    <a:pt x="8037" y="7329"/>
                    <a:pt x="8043" y="7329"/>
                  </a:cubicBezTo>
                  <a:cubicBezTo>
                    <a:pt x="8060" y="7329"/>
                    <a:pt x="8079" y="7323"/>
                    <a:pt x="8098" y="7313"/>
                  </a:cubicBezTo>
                  <a:cubicBezTo>
                    <a:pt x="8280" y="7268"/>
                    <a:pt x="8410" y="7242"/>
                    <a:pt x="8501" y="7229"/>
                  </a:cubicBezTo>
                  <a:cubicBezTo>
                    <a:pt x="8508" y="7229"/>
                    <a:pt x="8514" y="7229"/>
                    <a:pt x="8521" y="7222"/>
                  </a:cubicBezTo>
                  <a:lnTo>
                    <a:pt x="8521" y="7222"/>
                  </a:lnTo>
                  <a:lnTo>
                    <a:pt x="8514" y="7248"/>
                  </a:lnTo>
                  <a:cubicBezTo>
                    <a:pt x="8495" y="7326"/>
                    <a:pt x="8488" y="7411"/>
                    <a:pt x="8495" y="7515"/>
                  </a:cubicBezTo>
                  <a:cubicBezTo>
                    <a:pt x="8501" y="7573"/>
                    <a:pt x="8514" y="7664"/>
                    <a:pt x="8527" y="7788"/>
                  </a:cubicBezTo>
                  <a:lnTo>
                    <a:pt x="8573" y="8068"/>
                  </a:lnTo>
                  <a:cubicBezTo>
                    <a:pt x="8579" y="8113"/>
                    <a:pt x="8592" y="8152"/>
                    <a:pt x="8599" y="8185"/>
                  </a:cubicBezTo>
                  <a:lnTo>
                    <a:pt x="8592" y="8185"/>
                  </a:lnTo>
                  <a:cubicBezTo>
                    <a:pt x="8559" y="8183"/>
                    <a:pt x="8526" y="8182"/>
                    <a:pt x="8492" y="8182"/>
                  </a:cubicBezTo>
                  <a:cubicBezTo>
                    <a:pt x="8399" y="8182"/>
                    <a:pt x="8302" y="8188"/>
                    <a:pt x="8202" y="8198"/>
                  </a:cubicBezTo>
                  <a:cubicBezTo>
                    <a:pt x="8241" y="8152"/>
                    <a:pt x="8261" y="8107"/>
                    <a:pt x="8261" y="8061"/>
                  </a:cubicBezTo>
                  <a:cubicBezTo>
                    <a:pt x="8261" y="7996"/>
                    <a:pt x="8222" y="7951"/>
                    <a:pt x="8157" y="7912"/>
                  </a:cubicBezTo>
                  <a:cubicBezTo>
                    <a:pt x="8118" y="7886"/>
                    <a:pt x="8059" y="7873"/>
                    <a:pt x="7974" y="7860"/>
                  </a:cubicBezTo>
                  <a:cubicBezTo>
                    <a:pt x="7858" y="7844"/>
                    <a:pt x="7739" y="7836"/>
                    <a:pt x="7619" y="7836"/>
                  </a:cubicBezTo>
                  <a:cubicBezTo>
                    <a:pt x="7191" y="7836"/>
                    <a:pt x="6743" y="7936"/>
                    <a:pt x="6270" y="8139"/>
                  </a:cubicBezTo>
                  <a:cubicBezTo>
                    <a:pt x="6023" y="8243"/>
                    <a:pt x="5770" y="8380"/>
                    <a:pt x="5497" y="8549"/>
                  </a:cubicBezTo>
                  <a:cubicBezTo>
                    <a:pt x="5301" y="8666"/>
                    <a:pt x="5054" y="8829"/>
                    <a:pt x="4762" y="9037"/>
                  </a:cubicBezTo>
                  <a:cubicBezTo>
                    <a:pt x="4528" y="9199"/>
                    <a:pt x="4358" y="9329"/>
                    <a:pt x="4261" y="9420"/>
                  </a:cubicBezTo>
                  <a:cubicBezTo>
                    <a:pt x="4020" y="9642"/>
                    <a:pt x="3793" y="9941"/>
                    <a:pt x="3584" y="10311"/>
                  </a:cubicBezTo>
                  <a:cubicBezTo>
                    <a:pt x="3500" y="10455"/>
                    <a:pt x="3454" y="10578"/>
                    <a:pt x="3435" y="10682"/>
                  </a:cubicBezTo>
                  <a:cubicBezTo>
                    <a:pt x="3415" y="10793"/>
                    <a:pt x="3422" y="10903"/>
                    <a:pt x="3454" y="11014"/>
                  </a:cubicBezTo>
                  <a:cubicBezTo>
                    <a:pt x="3474" y="11072"/>
                    <a:pt x="3506" y="11131"/>
                    <a:pt x="3552" y="11176"/>
                  </a:cubicBezTo>
                  <a:cubicBezTo>
                    <a:pt x="3597" y="11228"/>
                    <a:pt x="3650" y="11254"/>
                    <a:pt x="3708" y="11267"/>
                  </a:cubicBezTo>
                  <a:cubicBezTo>
                    <a:pt x="3747" y="11267"/>
                    <a:pt x="3793" y="11261"/>
                    <a:pt x="3845" y="11241"/>
                  </a:cubicBezTo>
                  <a:cubicBezTo>
                    <a:pt x="3877" y="11235"/>
                    <a:pt x="3923" y="11222"/>
                    <a:pt x="3981" y="11196"/>
                  </a:cubicBezTo>
                  <a:cubicBezTo>
                    <a:pt x="4057" y="11169"/>
                    <a:pt x="4137" y="11155"/>
                    <a:pt x="4222" y="11155"/>
                  </a:cubicBezTo>
                  <a:cubicBezTo>
                    <a:pt x="4239" y="11155"/>
                    <a:pt x="4257" y="11156"/>
                    <a:pt x="4274" y="11157"/>
                  </a:cubicBezTo>
                  <a:cubicBezTo>
                    <a:pt x="4267" y="11170"/>
                    <a:pt x="4267" y="11189"/>
                    <a:pt x="4267" y="11209"/>
                  </a:cubicBezTo>
                  <a:cubicBezTo>
                    <a:pt x="4261" y="11293"/>
                    <a:pt x="4235" y="11391"/>
                    <a:pt x="4196" y="11495"/>
                  </a:cubicBezTo>
                  <a:cubicBezTo>
                    <a:pt x="4170" y="11567"/>
                    <a:pt x="4131" y="11658"/>
                    <a:pt x="4066" y="11775"/>
                  </a:cubicBezTo>
                  <a:lnTo>
                    <a:pt x="3871" y="12171"/>
                  </a:lnTo>
                  <a:cubicBezTo>
                    <a:pt x="3812" y="12289"/>
                    <a:pt x="3760" y="12367"/>
                    <a:pt x="3708" y="12412"/>
                  </a:cubicBezTo>
                  <a:cubicBezTo>
                    <a:pt x="3682" y="12438"/>
                    <a:pt x="3669" y="12464"/>
                    <a:pt x="3669" y="12477"/>
                  </a:cubicBezTo>
                  <a:cubicBezTo>
                    <a:pt x="3617" y="12503"/>
                    <a:pt x="3565" y="12529"/>
                    <a:pt x="3506" y="12562"/>
                  </a:cubicBezTo>
                  <a:cubicBezTo>
                    <a:pt x="3090" y="12789"/>
                    <a:pt x="2778" y="13088"/>
                    <a:pt x="2563" y="13446"/>
                  </a:cubicBezTo>
                  <a:cubicBezTo>
                    <a:pt x="2446" y="13641"/>
                    <a:pt x="2368" y="13843"/>
                    <a:pt x="2323" y="14057"/>
                  </a:cubicBezTo>
                  <a:cubicBezTo>
                    <a:pt x="2277" y="14279"/>
                    <a:pt x="2271" y="14500"/>
                    <a:pt x="2297" y="14714"/>
                  </a:cubicBezTo>
                  <a:cubicBezTo>
                    <a:pt x="2303" y="14747"/>
                    <a:pt x="2310" y="14773"/>
                    <a:pt x="2316" y="14799"/>
                  </a:cubicBezTo>
                  <a:cubicBezTo>
                    <a:pt x="2310" y="14805"/>
                    <a:pt x="2297" y="14812"/>
                    <a:pt x="2284" y="14825"/>
                  </a:cubicBezTo>
                  <a:cubicBezTo>
                    <a:pt x="2128" y="15007"/>
                    <a:pt x="1985" y="15202"/>
                    <a:pt x="1868" y="15423"/>
                  </a:cubicBezTo>
                  <a:cubicBezTo>
                    <a:pt x="1802" y="15540"/>
                    <a:pt x="1757" y="15651"/>
                    <a:pt x="1731" y="15755"/>
                  </a:cubicBezTo>
                  <a:cubicBezTo>
                    <a:pt x="1711" y="15826"/>
                    <a:pt x="1698" y="15904"/>
                    <a:pt x="1692" y="16002"/>
                  </a:cubicBezTo>
                  <a:cubicBezTo>
                    <a:pt x="1672" y="16269"/>
                    <a:pt x="1692" y="16522"/>
                    <a:pt x="1757" y="16756"/>
                  </a:cubicBezTo>
                  <a:cubicBezTo>
                    <a:pt x="1828" y="17017"/>
                    <a:pt x="1946" y="17238"/>
                    <a:pt x="2102" y="17413"/>
                  </a:cubicBezTo>
                  <a:cubicBezTo>
                    <a:pt x="2160" y="17478"/>
                    <a:pt x="2238" y="17556"/>
                    <a:pt x="2336" y="17634"/>
                  </a:cubicBezTo>
                  <a:cubicBezTo>
                    <a:pt x="2427" y="17712"/>
                    <a:pt x="2505" y="17771"/>
                    <a:pt x="2570" y="17803"/>
                  </a:cubicBezTo>
                  <a:cubicBezTo>
                    <a:pt x="2674" y="17869"/>
                    <a:pt x="2804" y="17914"/>
                    <a:pt x="2960" y="17934"/>
                  </a:cubicBezTo>
                  <a:cubicBezTo>
                    <a:pt x="3071" y="17953"/>
                    <a:pt x="3207" y="17960"/>
                    <a:pt x="3383" y="17960"/>
                  </a:cubicBezTo>
                  <a:cubicBezTo>
                    <a:pt x="3617" y="17960"/>
                    <a:pt x="3806" y="17947"/>
                    <a:pt x="3955" y="17914"/>
                  </a:cubicBezTo>
                  <a:cubicBezTo>
                    <a:pt x="4014" y="17908"/>
                    <a:pt x="4053" y="17888"/>
                    <a:pt x="4079" y="17869"/>
                  </a:cubicBezTo>
                  <a:cubicBezTo>
                    <a:pt x="4079" y="17908"/>
                    <a:pt x="4079" y="17940"/>
                    <a:pt x="4085" y="17960"/>
                  </a:cubicBezTo>
                  <a:cubicBezTo>
                    <a:pt x="4085" y="17979"/>
                    <a:pt x="4098" y="18018"/>
                    <a:pt x="4118" y="18077"/>
                  </a:cubicBezTo>
                  <a:cubicBezTo>
                    <a:pt x="4131" y="18116"/>
                    <a:pt x="4150" y="18148"/>
                    <a:pt x="4170" y="18174"/>
                  </a:cubicBezTo>
                  <a:cubicBezTo>
                    <a:pt x="4189" y="18194"/>
                    <a:pt x="4209" y="18207"/>
                    <a:pt x="4228" y="18213"/>
                  </a:cubicBezTo>
                  <a:cubicBezTo>
                    <a:pt x="4215" y="18265"/>
                    <a:pt x="4209" y="18337"/>
                    <a:pt x="4202" y="18415"/>
                  </a:cubicBezTo>
                  <a:lnTo>
                    <a:pt x="4059" y="19690"/>
                  </a:lnTo>
                  <a:cubicBezTo>
                    <a:pt x="4007" y="20177"/>
                    <a:pt x="3929" y="20659"/>
                    <a:pt x="3825" y="21140"/>
                  </a:cubicBezTo>
                  <a:cubicBezTo>
                    <a:pt x="3812" y="21211"/>
                    <a:pt x="3812" y="21270"/>
                    <a:pt x="3825" y="21302"/>
                  </a:cubicBezTo>
                  <a:cubicBezTo>
                    <a:pt x="3825" y="21309"/>
                    <a:pt x="3754" y="21322"/>
                    <a:pt x="3604" y="21341"/>
                  </a:cubicBezTo>
                  <a:cubicBezTo>
                    <a:pt x="3454" y="21367"/>
                    <a:pt x="3344" y="21380"/>
                    <a:pt x="3285" y="21387"/>
                  </a:cubicBezTo>
                  <a:cubicBezTo>
                    <a:pt x="3162" y="21393"/>
                    <a:pt x="3006" y="21400"/>
                    <a:pt x="2811" y="21406"/>
                  </a:cubicBezTo>
                  <a:cubicBezTo>
                    <a:pt x="2531" y="21406"/>
                    <a:pt x="2375" y="21413"/>
                    <a:pt x="2342" y="21413"/>
                  </a:cubicBezTo>
                  <a:cubicBezTo>
                    <a:pt x="1939" y="21432"/>
                    <a:pt x="1549" y="21478"/>
                    <a:pt x="1159" y="21556"/>
                  </a:cubicBezTo>
                  <a:cubicBezTo>
                    <a:pt x="859" y="21615"/>
                    <a:pt x="632" y="21699"/>
                    <a:pt x="482" y="21810"/>
                  </a:cubicBezTo>
                  <a:cubicBezTo>
                    <a:pt x="372" y="21888"/>
                    <a:pt x="248" y="22024"/>
                    <a:pt x="112" y="22219"/>
                  </a:cubicBezTo>
                  <a:cubicBezTo>
                    <a:pt x="14" y="22356"/>
                    <a:pt x="1" y="22454"/>
                    <a:pt x="60" y="22519"/>
                  </a:cubicBezTo>
                  <a:cubicBezTo>
                    <a:pt x="86" y="22551"/>
                    <a:pt x="138" y="22564"/>
                    <a:pt x="216" y="22577"/>
                  </a:cubicBezTo>
                  <a:cubicBezTo>
                    <a:pt x="267" y="22580"/>
                    <a:pt x="327" y="22581"/>
                    <a:pt x="396" y="22581"/>
                  </a:cubicBezTo>
                  <a:cubicBezTo>
                    <a:pt x="495" y="22581"/>
                    <a:pt x="612" y="22578"/>
                    <a:pt x="749" y="22571"/>
                  </a:cubicBezTo>
                  <a:cubicBezTo>
                    <a:pt x="901" y="22558"/>
                    <a:pt x="1030" y="22554"/>
                    <a:pt x="1133" y="22554"/>
                  </a:cubicBezTo>
                  <a:cubicBezTo>
                    <a:pt x="1192" y="22554"/>
                    <a:pt x="1242" y="22555"/>
                    <a:pt x="1282" y="22558"/>
                  </a:cubicBezTo>
                  <a:cubicBezTo>
                    <a:pt x="1393" y="22558"/>
                    <a:pt x="1464" y="22551"/>
                    <a:pt x="1497" y="22525"/>
                  </a:cubicBezTo>
                  <a:cubicBezTo>
                    <a:pt x="1542" y="22499"/>
                    <a:pt x="1575" y="22421"/>
                    <a:pt x="1607" y="22304"/>
                  </a:cubicBezTo>
                  <a:cubicBezTo>
                    <a:pt x="1633" y="22187"/>
                    <a:pt x="1672" y="22115"/>
                    <a:pt x="1724" y="22089"/>
                  </a:cubicBezTo>
                  <a:cubicBezTo>
                    <a:pt x="1757" y="22076"/>
                    <a:pt x="1796" y="22070"/>
                    <a:pt x="1842" y="22070"/>
                  </a:cubicBezTo>
                  <a:lnTo>
                    <a:pt x="3071" y="22011"/>
                  </a:lnTo>
                  <a:lnTo>
                    <a:pt x="3071" y="22011"/>
                  </a:lnTo>
                  <a:cubicBezTo>
                    <a:pt x="2954" y="22454"/>
                    <a:pt x="2856" y="22896"/>
                    <a:pt x="2778" y="23345"/>
                  </a:cubicBezTo>
                  <a:cubicBezTo>
                    <a:pt x="2706" y="23748"/>
                    <a:pt x="2628" y="24268"/>
                    <a:pt x="2537" y="24899"/>
                  </a:cubicBezTo>
                  <a:cubicBezTo>
                    <a:pt x="1991" y="28846"/>
                    <a:pt x="1490" y="32749"/>
                    <a:pt x="1035" y="36612"/>
                  </a:cubicBezTo>
                  <a:cubicBezTo>
                    <a:pt x="964" y="37197"/>
                    <a:pt x="911" y="37678"/>
                    <a:pt x="879" y="38068"/>
                  </a:cubicBezTo>
                  <a:cubicBezTo>
                    <a:pt x="775" y="39350"/>
                    <a:pt x="775" y="40793"/>
                    <a:pt x="892" y="42406"/>
                  </a:cubicBezTo>
                  <a:cubicBezTo>
                    <a:pt x="931" y="42998"/>
                    <a:pt x="1003" y="43766"/>
                    <a:pt x="1107" y="44715"/>
                  </a:cubicBezTo>
                  <a:cubicBezTo>
                    <a:pt x="1081" y="44715"/>
                    <a:pt x="1048" y="44728"/>
                    <a:pt x="1022" y="44754"/>
                  </a:cubicBezTo>
                  <a:cubicBezTo>
                    <a:pt x="996" y="44767"/>
                    <a:pt x="964" y="44800"/>
                    <a:pt x="918" y="44845"/>
                  </a:cubicBezTo>
                  <a:cubicBezTo>
                    <a:pt x="892" y="44871"/>
                    <a:pt x="833" y="44904"/>
                    <a:pt x="749" y="44943"/>
                  </a:cubicBezTo>
                  <a:cubicBezTo>
                    <a:pt x="671" y="44975"/>
                    <a:pt x="619" y="45014"/>
                    <a:pt x="593" y="45047"/>
                  </a:cubicBezTo>
                  <a:cubicBezTo>
                    <a:pt x="554" y="45092"/>
                    <a:pt x="521" y="45177"/>
                    <a:pt x="502" y="45300"/>
                  </a:cubicBezTo>
                  <a:cubicBezTo>
                    <a:pt x="489" y="45372"/>
                    <a:pt x="482" y="45430"/>
                    <a:pt x="495" y="45476"/>
                  </a:cubicBezTo>
                  <a:cubicBezTo>
                    <a:pt x="508" y="45522"/>
                    <a:pt x="541" y="45580"/>
                    <a:pt x="599" y="45632"/>
                  </a:cubicBezTo>
                  <a:cubicBezTo>
                    <a:pt x="736" y="45762"/>
                    <a:pt x="892" y="45853"/>
                    <a:pt x="1068" y="45892"/>
                  </a:cubicBezTo>
                  <a:cubicBezTo>
                    <a:pt x="1100" y="45899"/>
                    <a:pt x="1128" y="45902"/>
                    <a:pt x="1152" y="45902"/>
                  </a:cubicBezTo>
                  <a:cubicBezTo>
                    <a:pt x="1177" y="45902"/>
                    <a:pt x="1198" y="45899"/>
                    <a:pt x="1217" y="45892"/>
                  </a:cubicBezTo>
                  <a:cubicBezTo>
                    <a:pt x="1224" y="45892"/>
                    <a:pt x="1237" y="45886"/>
                    <a:pt x="1243" y="45879"/>
                  </a:cubicBezTo>
                  <a:cubicBezTo>
                    <a:pt x="1276" y="46152"/>
                    <a:pt x="1308" y="46432"/>
                    <a:pt x="1347" y="46725"/>
                  </a:cubicBezTo>
                  <a:cubicBezTo>
                    <a:pt x="1354" y="46796"/>
                    <a:pt x="1367" y="46848"/>
                    <a:pt x="1399" y="46868"/>
                  </a:cubicBezTo>
                  <a:cubicBezTo>
                    <a:pt x="1419" y="46926"/>
                    <a:pt x="1445" y="46985"/>
                    <a:pt x="1477" y="47037"/>
                  </a:cubicBezTo>
                  <a:cubicBezTo>
                    <a:pt x="1503" y="47082"/>
                    <a:pt x="1536" y="47108"/>
                    <a:pt x="1562" y="47121"/>
                  </a:cubicBezTo>
                  <a:cubicBezTo>
                    <a:pt x="1562" y="47134"/>
                    <a:pt x="1562" y="47154"/>
                    <a:pt x="1562" y="47167"/>
                  </a:cubicBezTo>
                  <a:cubicBezTo>
                    <a:pt x="1566" y="47167"/>
                    <a:pt x="1571" y="47168"/>
                    <a:pt x="1575" y="47168"/>
                  </a:cubicBezTo>
                  <a:cubicBezTo>
                    <a:pt x="1621" y="47168"/>
                    <a:pt x="1662" y="47136"/>
                    <a:pt x="1685" y="47089"/>
                  </a:cubicBezTo>
                  <a:cubicBezTo>
                    <a:pt x="1698" y="47069"/>
                    <a:pt x="1711" y="47050"/>
                    <a:pt x="1724" y="47024"/>
                  </a:cubicBezTo>
                  <a:cubicBezTo>
                    <a:pt x="1894" y="46692"/>
                    <a:pt x="2056" y="46328"/>
                    <a:pt x="2199" y="45951"/>
                  </a:cubicBezTo>
                  <a:lnTo>
                    <a:pt x="2245" y="45951"/>
                  </a:lnTo>
                  <a:lnTo>
                    <a:pt x="4410" y="45873"/>
                  </a:lnTo>
                  <a:cubicBezTo>
                    <a:pt x="4996" y="45853"/>
                    <a:pt x="5438" y="45827"/>
                    <a:pt x="5737" y="45795"/>
                  </a:cubicBezTo>
                  <a:cubicBezTo>
                    <a:pt x="6225" y="45736"/>
                    <a:pt x="6661" y="45645"/>
                    <a:pt x="7031" y="45515"/>
                  </a:cubicBezTo>
                  <a:cubicBezTo>
                    <a:pt x="7207" y="45450"/>
                    <a:pt x="7344" y="45378"/>
                    <a:pt x="7441" y="45307"/>
                  </a:cubicBezTo>
                  <a:cubicBezTo>
                    <a:pt x="7552" y="45209"/>
                    <a:pt x="7617" y="45105"/>
                    <a:pt x="7636" y="44982"/>
                  </a:cubicBezTo>
                  <a:cubicBezTo>
                    <a:pt x="7656" y="44969"/>
                    <a:pt x="7669" y="44949"/>
                    <a:pt x="7675" y="44923"/>
                  </a:cubicBezTo>
                  <a:cubicBezTo>
                    <a:pt x="7695" y="44871"/>
                    <a:pt x="7682" y="44793"/>
                    <a:pt x="7656" y="44696"/>
                  </a:cubicBezTo>
                  <a:cubicBezTo>
                    <a:pt x="7584" y="44409"/>
                    <a:pt x="7545" y="44084"/>
                    <a:pt x="7545" y="43714"/>
                  </a:cubicBezTo>
                  <a:cubicBezTo>
                    <a:pt x="7545" y="43479"/>
                    <a:pt x="7565" y="43148"/>
                    <a:pt x="7597" y="42719"/>
                  </a:cubicBezTo>
                  <a:cubicBezTo>
                    <a:pt x="7649" y="42081"/>
                    <a:pt x="7701" y="41554"/>
                    <a:pt x="7760" y="41125"/>
                  </a:cubicBezTo>
                  <a:cubicBezTo>
                    <a:pt x="7825" y="40670"/>
                    <a:pt x="7929" y="40117"/>
                    <a:pt x="8065" y="39460"/>
                  </a:cubicBezTo>
                  <a:cubicBezTo>
                    <a:pt x="8235" y="38719"/>
                    <a:pt x="8352" y="38166"/>
                    <a:pt x="8430" y="37802"/>
                  </a:cubicBezTo>
                  <a:cubicBezTo>
                    <a:pt x="8716" y="36462"/>
                    <a:pt x="8833" y="35344"/>
                    <a:pt x="8794" y="34459"/>
                  </a:cubicBezTo>
                  <a:cubicBezTo>
                    <a:pt x="8774" y="34062"/>
                    <a:pt x="8703" y="33750"/>
                    <a:pt x="8573" y="33529"/>
                  </a:cubicBezTo>
                  <a:lnTo>
                    <a:pt x="8573" y="33529"/>
                  </a:lnTo>
                  <a:cubicBezTo>
                    <a:pt x="8644" y="33539"/>
                    <a:pt x="8709" y="33545"/>
                    <a:pt x="8766" y="33545"/>
                  </a:cubicBezTo>
                  <a:cubicBezTo>
                    <a:pt x="8787" y="33545"/>
                    <a:pt x="8807" y="33544"/>
                    <a:pt x="8826" y="33542"/>
                  </a:cubicBezTo>
                  <a:cubicBezTo>
                    <a:pt x="9035" y="33510"/>
                    <a:pt x="9204" y="33399"/>
                    <a:pt x="9347" y="33210"/>
                  </a:cubicBezTo>
                  <a:cubicBezTo>
                    <a:pt x="9451" y="33061"/>
                    <a:pt x="9522" y="32866"/>
                    <a:pt x="9561" y="32625"/>
                  </a:cubicBezTo>
                  <a:cubicBezTo>
                    <a:pt x="9574" y="32521"/>
                    <a:pt x="9561" y="32443"/>
                    <a:pt x="9522" y="32404"/>
                  </a:cubicBezTo>
                  <a:cubicBezTo>
                    <a:pt x="9516" y="32397"/>
                    <a:pt x="9496" y="32384"/>
                    <a:pt x="9464" y="32358"/>
                  </a:cubicBezTo>
                  <a:cubicBezTo>
                    <a:pt x="9431" y="32339"/>
                    <a:pt x="9418" y="32326"/>
                    <a:pt x="9405" y="32306"/>
                  </a:cubicBezTo>
                  <a:cubicBezTo>
                    <a:pt x="9392" y="32287"/>
                    <a:pt x="9392" y="32261"/>
                    <a:pt x="9392" y="32222"/>
                  </a:cubicBezTo>
                  <a:cubicBezTo>
                    <a:pt x="9386" y="32176"/>
                    <a:pt x="9386" y="32150"/>
                    <a:pt x="9386" y="32137"/>
                  </a:cubicBezTo>
                  <a:cubicBezTo>
                    <a:pt x="9366" y="32092"/>
                    <a:pt x="9334" y="32053"/>
                    <a:pt x="9282" y="32027"/>
                  </a:cubicBezTo>
                  <a:cubicBezTo>
                    <a:pt x="9210" y="31994"/>
                    <a:pt x="9165" y="31975"/>
                    <a:pt x="9132" y="31962"/>
                  </a:cubicBezTo>
                  <a:cubicBezTo>
                    <a:pt x="9080" y="31936"/>
                    <a:pt x="9048" y="31910"/>
                    <a:pt x="9028" y="31877"/>
                  </a:cubicBezTo>
                  <a:cubicBezTo>
                    <a:pt x="9015" y="31851"/>
                    <a:pt x="9015" y="31806"/>
                    <a:pt x="9022" y="31741"/>
                  </a:cubicBezTo>
                  <a:lnTo>
                    <a:pt x="9204" y="30466"/>
                  </a:lnTo>
                  <a:cubicBezTo>
                    <a:pt x="9210" y="30446"/>
                    <a:pt x="9210" y="30433"/>
                    <a:pt x="9210" y="30420"/>
                  </a:cubicBezTo>
                  <a:cubicBezTo>
                    <a:pt x="9360" y="30420"/>
                    <a:pt x="9529" y="30388"/>
                    <a:pt x="9730" y="30303"/>
                  </a:cubicBezTo>
                  <a:lnTo>
                    <a:pt x="9730" y="30310"/>
                  </a:lnTo>
                  <a:cubicBezTo>
                    <a:pt x="9828" y="30895"/>
                    <a:pt x="9978" y="31480"/>
                    <a:pt x="10166" y="32066"/>
                  </a:cubicBezTo>
                  <a:cubicBezTo>
                    <a:pt x="10095" y="32157"/>
                    <a:pt x="10049" y="32222"/>
                    <a:pt x="10036" y="32254"/>
                  </a:cubicBezTo>
                  <a:cubicBezTo>
                    <a:pt x="9991" y="32326"/>
                    <a:pt x="9971" y="32397"/>
                    <a:pt x="9984" y="32462"/>
                  </a:cubicBezTo>
                  <a:cubicBezTo>
                    <a:pt x="9991" y="32527"/>
                    <a:pt x="10023" y="32593"/>
                    <a:pt x="10082" y="32651"/>
                  </a:cubicBezTo>
                  <a:cubicBezTo>
                    <a:pt x="10121" y="32690"/>
                    <a:pt x="10179" y="32736"/>
                    <a:pt x="10264" y="32781"/>
                  </a:cubicBezTo>
                  <a:cubicBezTo>
                    <a:pt x="10407" y="32879"/>
                    <a:pt x="10530" y="32944"/>
                    <a:pt x="10628" y="32963"/>
                  </a:cubicBezTo>
                  <a:cubicBezTo>
                    <a:pt x="10550" y="33041"/>
                    <a:pt x="10498" y="33132"/>
                    <a:pt x="10478" y="33236"/>
                  </a:cubicBezTo>
                  <a:cubicBezTo>
                    <a:pt x="10465" y="33334"/>
                    <a:pt x="10472" y="33438"/>
                    <a:pt x="10504" y="33549"/>
                  </a:cubicBezTo>
                  <a:cubicBezTo>
                    <a:pt x="10524" y="33627"/>
                    <a:pt x="10556" y="33724"/>
                    <a:pt x="10608" y="33854"/>
                  </a:cubicBezTo>
                  <a:lnTo>
                    <a:pt x="10973" y="34752"/>
                  </a:lnTo>
                  <a:cubicBezTo>
                    <a:pt x="11473" y="35994"/>
                    <a:pt x="11831" y="36898"/>
                    <a:pt x="12052" y="37464"/>
                  </a:cubicBezTo>
                  <a:cubicBezTo>
                    <a:pt x="12332" y="38199"/>
                    <a:pt x="12546" y="38803"/>
                    <a:pt x="12690" y="39278"/>
                  </a:cubicBezTo>
                  <a:cubicBezTo>
                    <a:pt x="12885" y="39948"/>
                    <a:pt x="13002" y="40572"/>
                    <a:pt x="13047" y="41151"/>
                  </a:cubicBezTo>
                  <a:cubicBezTo>
                    <a:pt x="13067" y="41392"/>
                    <a:pt x="13080" y="41762"/>
                    <a:pt x="13080" y="42250"/>
                  </a:cubicBezTo>
                  <a:cubicBezTo>
                    <a:pt x="13080" y="42686"/>
                    <a:pt x="13073" y="43018"/>
                    <a:pt x="13060" y="43232"/>
                  </a:cubicBezTo>
                  <a:cubicBezTo>
                    <a:pt x="13041" y="43596"/>
                    <a:pt x="12995" y="43922"/>
                    <a:pt x="12930" y="44208"/>
                  </a:cubicBezTo>
                  <a:cubicBezTo>
                    <a:pt x="12917" y="44273"/>
                    <a:pt x="12878" y="44416"/>
                    <a:pt x="12826" y="44637"/>
                  </a:cubicBezTo>
                  <a:cubicBezTo>
                    <a:pt x="12774" y="44813"/>
                    <a:pt x="12742" y="44956"/>
                    <a:pt x="12729" y="45066"/>
                  </a:cubicBezTo>
                  <a:cubicBezTo>
                    <a:pt x="12709" y="45164"/>
                    <a:pt x="12729" y="45229"/>
                    <a:pt x="12781" y="45261"/>
                  </a:cubicBezTo>
                  <a:cubicBezTo>
                    <a:pt x="12716" y="45307"/>
                    <a:pt x="12644" y="45365"/>
                    <a:pt x="12572" y="45437"/>
                  </a:cubicBezTo>
                  <a:cubicBezTo>
                    <a:pt x="12176" y="45827"/>
                    <a:pt x="11981" y="46217"/>
                    <a:pt x="11987" y="46601"/>
                  </a:cubicBezTo>
                  <a:cubicBezTo>
                    <a:pt x="11987" y="46679"/>
                    <a:pt x="11994" y="46783"/>
                    <a:pt x="12020" y="46933"/>
                  </a:cubicBezTo>
                  <a:cubicBezTo>
                    <a:pt x="12039" y="47030"/>
                    <a:pt x="12065" y="47102"/>
                    <a:pt x="12098" y="47141"/>
                  </a:cubicBezTo>
                  <a:cubicBezTo>
                    <a:pt x="12143" y="47206"/>
                    <a:pt x="12241" y="47245"/>
                    <a:pt x="12384" y="47277"/>
                  </a:cubicBezTo>
                  <a:cubicBezTo>
                    <a:pt x="12638" y="47318"/>
                    <a:pt x="12912" y="47341"/>
                    <a:pt x="13205" y="47341"/>
                  </a:cubicBezTo>
                  <a:cubicBezTo>
                    <a:pt x="13378" y="47341"/>
                    <a:pt x="13558" y="47333"/>
                    <a:pt x="13743" y="47317"/>
                  </a:cubicBezTo>
                  <a:cubicBezTo>
                    <a:pt x="13932" y="47304"/>
                    <a:pt x="14075" y="47284"/>
                    <a:pt x="14179" y="47264"/>
                  </a:cubicBezTo>
                  <a:cubicBezTo>
                    <a:pt x="14374" y="47245"/>
                    <a:pt x="14563" y="47206"/>
                    <a:pt x="14738" y="47160"/>
                  </a:cubicBezTo>
                  <a:cubicBezTo>
                    <a:pt x="14842" y="47134"/>
                    <a:pt x="14966" y="47095"/>
                    <a:pt x="15122" y="47037"/>
                  </a:cubicBezTo>
                  <a:cubicBezTo>
                    <a:pt x="15369" y="46959"/>
                    <a:pt x="15558" y="46881"/>
                    <a:pt x="15688" y="46822"/>
                  </a:cubicBezTo>
                  <a:cubicBezTo>
                    <a:pt x="15889" y="46718"/>
                    <a:pt x="16045" y="46608"/>
                    <a:pt x="16162" y="46471"/>
                  </a:cubicBezTo>
                  <a:cubicBezTo>
                    <a:pt x="16351" y="46263"/>
                    <a:pt x="16468" y="45977"/>
                    <a:pt x="16507" y="45606"/>
                  </a:cubicBezTo>
                  <a:cubicBezTo>
                    <a:pt x="16514" y="45574"/>
                    <a:pt x="16520" y="45548"/>
                    <a:pt x="16520" y="45528"/>
                  </a:cubicBezTo>
                  <a:cubicBezTo>
                    <a:pt x="16520" y="45515"/>
                    <a:pt x="16520" y="45509"/>
                    <a:pt x="16527" y="45496"/>
                  </a:cubicBezTo>
                  <a:cubicBezTo>
                    <a:pt x="16546" y="45443"/>
                    <a:pt x="16546" y="45391"/>
                    <a:pt x="16533" y="45333"/>
                  </a:cubicBezTo>
                  <a:cubicBezTo>
                    <a:pt x="16410" y="44683"/>
                    <a:pt x="16351" y="43876"/>
                    <a:pt x="16351" y="42920"/>
                  </a:cubicBezTo>
                  <a:cubicBezTo>
                    <a:pt x="16384" y="41841"/>
                    <a:pt x="16390" y="41028"/>
                    <a:pt x="16384" y="40488"/>
                  </a:cubicBezTo>
                  <a:cubicBezTo>
                    <a:pt x="16371" y="39558"/>
                    <a:pt x="16286" y="38517"/>
                    <a:pt x="16123" y="37373"/>
                  </a:cubicBezTo>
                  <a:cubicBezTo>
                    <a:pt x="16026" y="36664"/>
                    <a:pt x="15850" y="35630"/>
                    <a:pt x="15603" y="34277"/>
                  </a:cubicBezTo>
                  <a:cubicBezTo>
                    <a:pt x="15551" y="33965"/>
                    <a:pt x="15493" y="33724"/>
                    <a:pt x="15434" y="33562"/>
                  </a:cubicBezTo>
                  <a:cubicBezTo>
                    <a:pt x="15402" y="33477"/>
                    <a:pt x="15356" y="33353"/>
                    <a:pt x="15285" y="33210"/>
                  </a:cubicBezTo>
                  <a:cubicBezTo>
                    <a:pt x="15206" y="33035"/>
                    <a:pt x="15154" y="32918"/>
                    <a:pt x="15128" y="32853"/>
                  </a:cubicBezTo>
                  <a:cubicBezTo>
                    <a:pt x="15050" y="32658"/>
                    <a:pt x="14998" y="32540"/>
                    <a:pt x="14972" y="32495"/>
                  </a:cubicBezTo>
                  <a:cubicBezTo>
                    <a:pt x="14946" y="32443"/>
                    <a:pt x="14914" y="32397"/>
                    <a:pt x="14875" y="32358"/>
                  </a:cubicBezTo>
                  <a:cubicBezTo>
                    <a:pt x="14927" y="32300"/>
                    <a:pt x="14972" y="32235"/>
                    <a:pt x="15018" y="32170"/>
                  </a:cubicBezTo>
                  <a:cubicBezTo>
                    <a:pt x="15076" y="32085"/>
                    <a:pt x="15115" y="32001"/>
                    <a:pt x="15128" y="31923"/>
                  </a:cubicBezTo>
                  <a:cubicBezTo>
                    <a:pt x="15154" y="31825"/>
                    <a:pt x="15135" y="31741"/>
                    <a:pt x="15089" y="31676"/>
                  </a:cubicBezTo>
                  <a:cubicBezTo>
                    <a:pt x="15070" y="31656"/>
                    <a:pt x="15011" y="31604"/>
                    <a:pt x="14907" y="31532"/>
                  </a:cubicBezTo>
                  <a:cubicBezTo>
                    <a:pt x="14829" y="31480"/>
                    <a:pt x="14790" y="31422"/>
                    <a:pt x="14784" y="31363"/>
                  </a:cubicBezTo>
                  <a:cubicBezTo>
                    <a:pt x="14784" y="31344"/>
                    <a:pt x="14790" y="31318"/>
                    <a:pt x="14797" y="31285"/>
                  </a:cubicBezTo>
                  <a:cubicBezTo>
                    <a:pt x="14816" y="31253"/>
                    <a:pt x="14823" y="31227"/>
                    <a:pt x="14829" y="31207"/>
                  </a:cubicBezTo>
                  <a:cubicBezTo>
                    <a:pt x="14855" y="31123"/>
                    <a:pt x="14855" y="31032"/>
                    <a:pt x="14836" y="30928"/>
                  </a:cubicBezTo>
                  <a:cubicBezTo>
                    <a:pt x="14816" y="30856"/>
                    <a:pt x="14777" y="30759"/>
                    <a:pt x="14732" y="30648"/>
                  </a:cubicBezTo>
                  <a:cubicBezTo>
                    <a:pt x="14719" y="30622"/>
                    <a:pt x="14706" y="30596"/>
                    <a:pt x="14699" y="30576"/>
                  </a:cubicBezTo>
                  <a:cubicBezTo>
                    <a:pt x="14888" y="30368"/>
                    <a:pt x="15005" y="30238"/>
                    <a:pt x="15050" y="30193"/>
                  </a:cubicBezTo>
                  <a:cubicBezTo>
                    <a:pt x="15141" y="30108"/>
                    <a:pt x="15193" y="30056"/>
                    <a:pt x="15206" y="30037"/>
                  </a:cubicBezTo>
                  <a:cubicBezTo>
                    <a:pt x="15258" y="29978"/>
                    <a:pt x="15298" y="29913"/>
                    <a:pt x="15317" y="29855"/>
                  </a:cubicBezTo>
                  <a:cubicBezTo>
                    <a:pt x="15337" y="29776"/>
                    <a:pt x="15337" y="29679"/>
                    <a:pt x="15324" y="29555"/>
                  </a:cubicBezTo>
                  <a:cubicBezTo>
                    <a:pt x="15232" y="28697"/>
                    <a:pt x="15122" y="27845"/>
                    <a:pt x="14992" y="26986"/>
                  </a:cubicBezTo>
                  <a:lnTo>
                    <a:pt x="14465" y="23507"/>
                  </a:lnTo>
                  <a:lnTo>
                    <a:pt x="14465" y="23507"/>
                  </a:lnTo>
                  <a:cubicBezTo>
                    <a:pt x="14477" y="23542"/>
                    <a:pt x="14493" y="23560"/>
                    <a:pt x="14511" y="23560"/>
                  </a:cubicBezTo>
                  <a:cubicBezTo>
                    <a:pt x="14534" y="23560"/>
                    <a:pt x="14560" y="23534"/>
                    <a:pt x="14589" y="23481"/>
                  </a:cubicBezTo>
                  <a:cubicBezTo>
                    <a:pt x="14647" y="23377"/>
                    <a:pt x="14680" y="23305"/>
                    <a:pt x="14680" y="23253"/>
                  </a:cubicBezTo>
                  <a:cubicBezTo>
                    <a:pt x="14693" y="23188"/>
                    <a:pt x="14719" y="23104"/>
                    <a:pt x="14751" y="22987"/>
                  </a:cubicBezTo>
                  <a:cubicBezTo>
                    <a:pt x="14797" y="22863"/>
                    <a:pt x="14823" y="22779"/>
                    <a:pt x="14836" y="22720"/>
                  </a:cubicBezTo>
                  <a:cubicBezTo>
                    <a:pt x="14862" y="22590"/>
                    <a:pt x="14849" y="22421"/>
                    <a:pt x="14797" y="22206"/>
                  </a:cubicBezTo>
                  <a:cubicBezTo>
                    <a:pt x="14745" y="21946"/>
                    <a:pt x="14647" y="21634"/>
                    <a:pt x="14517" y="21283"/>
                  </a:cubicBezTo>
                  <a:cubicBezTo>
                    <a:pt x="14361" y="20880"/>
                    <a:pt x="14244" y="20581"/>
                    <a:pt x="14172" y="20379"/>
                  </a:cubicBezTo>
                  <a:cubicBezTo>
                    <a:pt x="14042" y="20021"/>
                    <a:pt x="13873" y="19449"/>
                    <a:pt x="13652" y="18662"/>
                  </a:cubicBezTo>
                  <a:cubicBezTo>
                    <a:pt x="13542" y="18259"/>
                    <a:pt x="13476" y="17960"/>
                    <a:pt x="13450" y="17751"/>
                  </a:cubicBezTo>
                  <a:cubicBezTo>
                    <a:pt x="13437" y="17517"/>
                    <a:pt x="13418" y="17335"/>
                    <a:pt x="13398" y="17218"/>
                  </a:cubicBezTo>
                  <a:cubicBezTo>
                    <a:pt x="13366" y="17023"/>
                    <a:pt x="13301" y="16867"/>
                    <a:pt x="13210" y="16750"/>
                  </a:cubicBezTo>
                  <a:cubicBezTo>
                    <a:pt x="13164" y="16691"/>
                    <a:pt x="13138" y="16652"/>
                    <a:pt x="13132" y="16620"/>
                  </a:cubicBezTo>
                  <a:cubicBezTo>
                    <a:pt x="13119" y="16581"/>
                    <a:pt x="13138" y="16516"/>
                    <a:pt x="13177" y="16431"/>
                  </a:cubicBezTo>
                  <a:cubicBezTo>
                    <a:pt x="13255" y="16282"/>
                    <a:pt x="13301" y="16119"/>
                    <a:pt x="13320" y="15956"/>
                  </a:cubicBezTo>
                  <a:cubicBezTo>
                    <a:pt x="13437" y="15970"/>
                    <a:pt x="13542" y="15976"/>
                    <a:pt x="13646" y="15976"/>
                  </a:cubicBezTo>
                  <a:cubicBezTo>
                    <a:pt x="13698" y="15976"/>
                    <a:pt x="13737" y="15970"/>
                    <a:pt x="13763" y="15956"/>
                  </a:cubicBezTo>
                  <a:cubicBezTo>
                    <a:pt x="13789" y="15943"/>
                    <a:pt x="13821" y="15904"/>
                    <a:pt x="13860" y="15846"/>
                  </a:cubicBezTo>
                  <a:cubicBezTo>
                    <a:pt x="13886" y="15813"/>
                    <a:pt x="13958" y="15722"/>
                    <a:pt x="14081" y="15566"/>
                  </a:cubicBezTo>
                  <a:cubicBezTo>
                    <a:pt x="14446" y="15131"/>
                    <a:pt x="14745" y="14662"/>
                    <a:pt x="14972" y="14168"/>
                  </a:cubicBezTo>
                  <a:cubicBezTo>
                    <a:pt x="15135" y="13823"/>
                    <a:pt x="15239" y="13498"/>
                    <a:pt x="15291" y="13199"/>
                  </a:cubicBezTo>
                  <a:lnTo>
                    <a:pt x="15291" y="13219"/>
                  </a:lnTo>
                  <a:cubicBezTo>
                    <a:pt x="15291" y="13232"/>
                    <a:pt x="15291" y="13251"/>
                    <a:pt x="15291" y="13271"/>
                  </a:cubicBezTo>
                  <a:cubicBezTo>
                    <a:pt x="15291" y="13563"/>
                    <a:pt x="15298" y="13778"/>
                    <a:pt x="15317" y="13921"/>
                  </a:cubicBezTo>
                  <a:cubicBezTo>
                    <a:pt x="15324" y="13966"/>
                    <a:pt x="15337" y="13992"/>
                    <a:pt x="15356" y="14012"/>
                  </a:cubicBezTo>
                  <a:cubicBezTo>
                    <a:pt x="15371" y="14036"/>
                    <a:pt x="15399" y="14049"/>
                    <a:pt x="15440" y="14049"/>
                  </a:cubicBezTo>
                  <a:cubicBezTo>
                    <a:pt x="15454" y="14049"/>
                    <a:pt x="15469" y="14048"/>
                    <a:pt x="15486" y="14044"/>
                  </a:cubicBezTo>
                  <a:cubicBezTo>
                    <a:pt x="15564" y="14038"/>
                    <a:pt x="15655" y="13999"/>
                    <a:pt x="15759" y="13934"/>
                  </a:cubicBezTo>
                  <a:cubicBezTo>
                    <a:pt x="15889" y="13849"/>
                    <a:pt x="15974" y="13797"/>
                    <a:pt x="16019" y="13784"/>
                  </a:cubicBezTo>
                  <a:cubicBezTo>
                    <a:pt x="16078" y="13758"/>
                    <a:pt x="16117" y="13732"/>
                    <a:pt x="16130" y="13713"/>
                  </a:cubicBezTo>
                  <a:cubicBezTo>
                    <a:pt x="16143" y="13687"/>
                    <a:pt x="16143" y="13648"/>
                    <a:pt x="16136" y="13602"/>
                  </a:cubicBezTo>
                  <a:lnTo>
                    <a:pt x="16078" y="13186"/>
                  </a:lnTo>
                  <a:cubicBezTo>
                    <a:pt x="16091" y="13186"/>
                    <a:pt x="16097" y="13192"/>
                    <a:pt x="16104" y="13192"/>
                  </a:cubicBezTo>
                  <a:cubicBezTo>
                    <a:pt x="16117" y="13219"/>
                    <a:pt x="16136" y="13251"/>
                    <a:pt x="16149" y="13303"/>
                  </a:cubicBezTo>
                  <a:cubicBezTo>
                    <a:pt x="16176" y="13375"/>
                    <a:pt x="16202" y="13414"/>
                    <a:pt x="16241" y="13427"/>
                  </a:cubicBezTo>
                  <a:cubicBezTo>
                    <a:pt x="16254" y="13432"/>
                    <a:pt x="16268" y="13434"/>
                    <a:pt x="16281" y="13434"/>
                  </a:cubicBezTo>
                  <a:cubicBezTo>
                    <a:pt x="16320" y="13434"/>
                    <a:pt x="16358" y="13415"/>
                    <a:pt x="16397" y="13381"/>
                  </a:cubicBezTo>
                  <a:cubicBezTo>
                    <a:pt x="16423" y="13362"/>
                    <a:pt x="16455" y="13323"/>
                    <a:pt x="16501" y="13258"/>
                  </a:cubicBezTo>
                  <a:cubicBezTo>
                    <a:pt x="16546" y="13212"/>
                    <a:pt x="16598" y="13179"/>
                    <a:pt x="16657" y="13166"/>
                  </a:cubicBezTo>
                  <a:cubicBezTo>
                    <a:pt x="16696" y="13153"/>
                    <a:pt x="16728" y="13140"/>
                    <a:pt x="16741" y="13127"/>
                  </a:cubicBezTo>
                  <a:cubicBezTo>
                    <a:pt x="16806" y="13088"/>
                    <a:pt x="16826" y="13004"/>
                    <a:pt x="16800" y="12867"/>
                  </a:cubicBezTo>
                  <a:cubicBezTo>
                    <a:pt x="16728" y="12451"/>
                    <a:pt x="16657" y="11996"/>
                    <a:pt x="16598" y="11495"/>
                  </a:cubicBezTo>
                  <a:cubicBezTo>
                    <a:pt x="16553" y="11118"/>
                    <a:pt x="16520" y="10832"/>
                    <a:pt x="16494" y="10637"/>
                  </a:cubicBezTo>
                  <a:cubicBezTo>
                    <a:pt x="16462" y="10402"/>
                    <a:pt x="16429" y="10188"/>
                    <a:pt x="16397" y="9999"/>
                  </a:cubicBezTo>
                  <a:lnTo>
                    <a:pt x="16397" y="9999"/>
                  </a:lnTo>
                  <a:cubicBezTo>
                    <a:pt x="16431" y="10017"/>
                    <a:pt x="16463" y="10025"/>
                    <a:pt x="16492" y="10025"/>
                  </a:cubicBezTo>
                  <a:cubicBezTo>
                    <a:pt x="16506" y="10025"/>
                    <a:pt x="16520" y="10023"/>
                    <a:pt x="16533" y="10019"/>
                  </a:cubicBezTo>
                  <a:lnTo>
                    <a:pt x="16559" y="10019"/>
                  </a:lnTo>
                  <a:cubicBezTo>
                    <a:pt x="16585" y="10019"/>
                    <a:pt x="16611" y="10012"/>
                    <a:pt x="16631" y="9993"/>
                  </a:cubicBezTo>
                  <a:cubicBezTo>
                    <a:pt x="16663" y="9967"/>
                    <a:pt x="16696" y="9921"/>
                    <a:pt x="16722" y="9856"/>
                  </a:cubicBezTo>
                  <a:cubicBezTo>
                    <a:pt x="16865" y="9525"/>
                    <a:pt x="16917" y="9238"/>
                    <a:pt x="16897" y="9004"/>
                  </a:cubicBezTo>
                  <a:cubicBezTo>
                    <a:pt x="16891" y="8913"/>
                    <a:pt x="16865" y="8777"/>
                    <a:pt x="16813" y="8608"/>
                  </a:cubicBezTo>
                  <a:cubicBezTo>
                    <a:pt x="16761" y="8419"/>
                    <a:pt x="16702" y="8243"/>
                    <a:pt x="16644" y="8074"/>
                  </a:cubicBezTo>
                  <a:cubicBezTo>
                    <a:pt x="16585" y="7899"/>
                    <a:pt x="16527" y="7769"/>
                    <a:pt x="16462" y="7684"/>
                  </a:cubicBezTo>
                  <a:cubicBezTo>
                    <a:pt x="16403" y="7612"/>
                    <a:pt x="16319" y="7534"/>
                    <a:pt x="16208" y="7456"/>
                  </a:cubicBezTo>
                  <a:cubicBezTo>
                    <a:pt x="15831" y="7157"/>
                    <a:pt x="15525" y="6943"/>
                    <a:pt x="15291" y="6819"/>
                  </a:cubicBezTo>
                  <a:cubicBezTo>
                    <a:pt x="14836" y="6572"/>
                    <a:pt x="14315" y="6429"/>
                    <a:pt x="13743" y="6390"/>
                  </a:cubicBezTo>
                  <a:cubicBezTo>
                    <a:pt x="13637" y="6383"/>
                    <a:pt x="13531" y="6380"/>
                    <a:pt x="13423" y="6380"/>
                  </a:cubicBezTo>
                  <a:cubicBezTo>
                    <a:pt x="13012" y="6380"/>
                    <a:pt x="12583" y="6429"/>
                    <a:pt x="12130" y="6526"/>
                  </a:cubicBezTo>
                  <a:cubicBezTo>
                    <a:pt x="12065" y="6539"/>
                    <a:pt x="12000" y="6552"/>
                    <a:pt x="11942" y="6572"/>
                  </a:cubicBezTo>
                  <a:lnTo>
                    <a:pt x="11942" y="6565"/>
                  </a:lnTo>
                  <a:cubicBezTo>
                    <a:pt x="11961" y="6552"/>
                    <a:pt x="11974" y="6533"/>
                    <a:pt x="11981" y="6507"/>
                  </a:cubicBezTo>
                  <a:cubicBezTo>
                    <a:pt x="11994" y="6468"/>
                    <a:pt x="11987" y="6403"/>
                    <a:pt x="11961" y="6312"/>
                  </a:cubicBezTo>
                  <a:cubicBezTo>
                    <a:pt x="11916" y="6143"/>
                    <a:pt x="11812" y="5531"/>
                    <a:pt x="11636" y="4471"/>
                  </a:cubicBezTo>
                  <a:cubicBezTo>
                    <a:pt x="11512" y="3723"/>
                    <a:pt x="11337" y="3138"/>
                    <a:pt x="11096" y="2715"/>
                  </a:cubicBezTo>
                  <a:cubicBezTo>
                    <a:pt x="10947" y="2442"/>
                    <a:pt x="10771" y="2241"/>
                    <a:pt x="10576" y="2104"/>
                  </a:cubicBezTo>
                  <a:cubicBezTo>
                    <a:pt x="10338" y="1948"/>
                    <a:pt x="10004" y="1869"/>
                    <a:pt x="9586" y="1869"/>
                  </a:cubicBezTo>
                  <a:cubicBezTo>
                    <a:pt x="9569" y="1869"/>
                    <a:pt x="9552" y="1870"/>
                    <a:pt x="9535" y="1870"/>
                  </a:cubicBezTo>
                  <a:lnTo>
                    <a:pt x="9399" y="1870"/>
                  </a:lnTo>
                  <a:cubicBezTo>
                    <a:pt x="9444" y="1727"/>
                    <a:pt x="9477" y="1597"/>
                    <a:pt x="9503" y="1493"/>
                  </a:cubicBezTo>
                  <a:cubicBezTo>
                    <a:pt x="9847" y="1532"/>
                    <a:pt x="10166" y="1636"/>
                    <a:pt x="10465" y="1792"/>
                  </a:cubicBezTo>
                  <a:cubicBezTo>
                    <a:pt x="10777" y="1954"/>
                    <a:pt x="11031" y="2163"/>
                    <a:pt x="11233" y="2423"/>
                  </a:cubicBezTo>
                  <a:cubicBezTo>
                    <a:pt x="11363" y="2585"/>
                    <a:pt x="11525" y="2858"/>
                    <a:pt x="11714" y="3236"/>
                  </a:cubicBezTo>
                  <a:cubicBezTo>
                    <a:pt x="11896" y="3613"/>
                    <a:pt x="12052" y="3886"/>
                    <a:pt x="12189" y="4049"/>
                  </a:cubicBezTo>
                  <a:cubicBezTo>
                    <a:pt x="12215" y="4081"/>
                    <a:pt x="12254" y="4133"/>
                    <a:pt x="12312" y="4205"/>
                  </a:cubicBezTo>
                  <a:cubicBezTo>
                    <a:pt x="12364" y="4263"/>
                    <a:pt x="12397" y="4315"/>
                    <a:pt x="12416" y="4367"/>
                  </a:cubicBezTo>
                  <a:cubicBezTo>
                    <a:pt x="12440" y="4433"/>
                    <a:pt x="12470" y="4466"/>
                    <a:pt x="12504" y="4466"/>
                  </a:cubicBezTo>
                  <a:cubicBezTo>
                    <a:pt x="12508" y="4466"/>
                    <a:pt x="12511" y="4465"/>
                    <a:pt x="12514" y="4465"/>
                  </a:cubicBezTo>
                  <a:cubicBezTo>
                    <a:pt x="12553" y="4452"/>
                    <a:pt x="12566" y="4406"/>
                    <a:pt x="12546" y="4328"/>
                  </a:cubicBezTo>
                  <a:cubicBezTo>
                    <a:pt x="12527" y="4237"/>
                    <a:pt x="12514" y="4107"/>
                    <a:pt x="12501" y="3951"/>
                  </a:cubicBezTo>
                  <a:cubicBezTo>
                    <a:pt x="12481" y="3762"/>
                    <a:pt x="12468" y="3632"/>
                    <a:pt x="12455" y="3567"/>
                  </a:cubicBezTo>
                  <a:cubicBezTo>
                    <a:pt x="12416" y="3294"/>
                    <a:pt x="12319" y="3034"/>
                    <a:pt x="12163" y="2793"/>
                  </a:cubicBezTo>
                  <a:lnTo>
                    <a:pt x="12163" y="2793"/>
                  </a:lnTo>
                  <a:lnTo>
                    <a:pt x="13275" y="3808"/>
                  </a:lnTo>
                  <a:cubicBezTo>
                    <a:pt x="13424" y="3951"/>
                    <a:pt x="13529" y="4062"/>
                    <a:pt x="13574" y="4140"/>
                  </a:cubicBezTo>
                  <a:cubicBezTo>
                    <a:pt x="13613" y="4192"/>
                    <a:pt x="13646" y="4211"/>
                    <a:pt x="13672" y="4211"/>
                  </a:cubicBezTo>
                  <a:cubicBezTo>
                    <a:pt x="13704" y="4205"/>
                    <a:pt x="13724" y="4166"/>
                    <a:pt x="13730" y="4101"/>
                  </a:cubicBezTo>
                  <a:cubicBezTo>
                    <a:pt x="13737" y="3814"/>
                    <a:pt x="13665" y="3457"/>
                    <a:pt x="13516" y="3014"/>
                  </a:cubicBezTo>
                  <a:cubicBezTo>
                    <a:pt x="13450" y="2819"/>
                    <a:pt x="13392" y="2657"/>
                    <a:pt x="13327" y="2533"/>
                  </a:cubicBezTo>
                  <a:cubicBezTo>
                    <a:pt x="13145" y="2143"/>
                    <a:pt x="12872" y="1798"/>
                    <a:pt x="12514" y="1512"/>
                  </a:cubicBezTo>
                  <a:cubicBezTo>
                    <a:pt x="12189" y="1239"/>
                    <a:pt x="11805" y="1031"/>
                    <a:pt x="11363" y="881"/>
                  </a:cubicBezTo>
                  <a:lnTo>
                    <a:pt x="12150" y="615"/>
                  </a:lnTo>
                  <a:cubicBezTo>
                    <a:pt x="12377" y="537"/>
                    <a:pt x="12553" y="478"/>
                    <a:pt x="12677" y="426"/>
                  </a:cubicBezTo>
                  <a:cubicBezTo>
                    <a:pt x="12774" y="374"/>
                    <a:pt x="12820" y="322"/>
                    <a:pt x="12820" y="263"/>
                  </a:cubicBezTo>
                  <a:cubicBezTo>
                    <a:pt x="12813" y="218"/>
                    <a:pt x="12781" y="179"/>
                    <a:pt x="12722" y="146"/>
                  </a:cubicBezTo>
                  <a:cubicBezTo>
                    <a:pt x="12618" y="81"/>
                    <a:pt x="12462" y="36"/>
                    <a:pt x="12254" y="16"/>
                  </a:cubicBezTo>
                  <a:cubicBezTo>
                    <a:pt x="12142" y="6"/>
                    <a:pt x="12030" y="1"/>
                    <a:pt x="1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0"/>
            <p:cNvSpPr/>
            <p:nvPr/>
          </p:nvSpPr>
          <p:spPr>
            <a:xfrm>
              <a:off x="-7401728" y="8107539"/>
              <a:ext cx="1180762" cy="3217522"/>
            </a:xfrm>
            <a:custGeom>
              <a:avLst/>
              <a:gdLst/>
              <a:ahLst/>
              <a:cxnLst/>
              <a:rect l="l" t="t" r="r" b="b"/>
              <a:pathLst>
                <a:path w="15492" h="42215" extrusionOk="0">
                  <a:moveTo>
                    <a:pt x="7271" y="910"/>
                  </a:moveTo>
                  <a:cubicBezTo>
                    <a:pt x="7226" y="910"/>
                    <a:pt x="7167" y="910"/>
                    <a:pt x="7083" y="924"/>
                  </a:cubicBezTo>
                  <a:cubicBezTo>
                    <a:pt x="7148" y="1327"/>
                    <a:pt x="7252" y="1769"/>
                    <a:pt x="7382" y="2257"/>
                  </a:cubicBezTo>
                  <a:cubicBezTo>
                    <a:pt x="7382" y="2263"/>
                    <a:pt x="7382" y="2270"/>
                    <a:pt x="7388" y="2276"/>
                  </a:cubicBezTo>
                  <a:cubicBezTo>
                    <a:pt x="7611" y="2179"/>
                    <a:pt x="7844" y="2137"/>
                    <a:pt x="8078" y="2137"/>
                  </a:cubicBezTo>
                  <a:cubicBezTo>
                    <a:pt x="8110" y="2137"/>
                    <a:pt x="8143" y="2138"/>
                    <a:pt x="8175" y="2140"/>
                  </a:cubicBezTo>
                  <a:cubicBezTo>
                    <a:pt x="8345" y="2153"/>
                    <a:pt x="8501" y="2185"/>
                    <a:pt x="8637" y="2237"/>
                  </a:cubicBezTo>
                  <a:cubicBezTo>
                    <a:pt x="8605" y="2146"/>
                    <a:pt x="8546" y="2010"/>
                    <a:pt x="8468" y="1834"/>
                  </a:cubicBezTo>
                  <a:cubicBezTo>
                    <a:pt x="8416" y="1730"/>
                    <a:pt x="8384" y="1658"/>
                    <a:pt x="8358" y="1626"/>
                  </a:cubicBezTo>
                  <a:cubicBezTo>
                    <a:pt x="8312" y="1574"/>
                    <a:pt x="8279" y="1528"/>
                    <a:pt x="8260" y="1502"/>
                  </a:cubicBezTo>
                  <a:lnTo>
                    <a:pt x="8162" y="1346"/>
                  </a:lnTo>
                  <a:cubicBezTo>
                    <a:pt x="8130" y="1301"/>
                    <a:pt x="8065" y="1242"/>
                    <a:pt x="7967" y="1171"/>
                  </a:cubicBezTo>
                  <a:cubicBezTo>
                    <a:pt x="7870" y="1099"/>
                    <a:pt x="7811" y="1060"/>
                    <a:pt x="7785" y="1047"/>
                  </a:cubicBezTo>
                  <a:cubicBezTo>
                    <a:pt x="7727" y="1021"/>
                    <a:pt x="7655" y="989"/>
                    <a:pt x="7558" y="956"/>
                  </a:cubicBezTo>
                  <a:cubicBezTo>
                    <a:pt x="7441" y="924"/>
                    <a:pt x="7343" y="910"/>
                    <a:pt x="7271" y="910"/>
                  </a:cubicBezTo>
                  <a:close/>
                  <a:moveTo>
                    <a:pt x="10822" y="0"/>
                  </a:moveTo>
                  <a:lnTo>
                    <a:pt x="10471" y="111"/>
                  </a:lnTo>
                  <a:cubicBezTo>
                    <a:pt x="10153" y="267"/>
                    <a:pt x="9905" y="403"/>
                    <a:pt x="9743" y="520"/>
                  </a:cubicBezTo>
                  <a:cubicBezTo>
                    <a:pt x="9489" y="715"/>
                    <a:pt x="9314" y="924"/>
                    <a:pt x="9216" y="1158"/>
                  </a:cubicBezTo>
                  <a:cubicBezTo>
                    <a:pt x="9170" y="1281"/>
                    <a:pt x="9138" y="1424"/>
                    <a:pt x="9125" y="1580"/>
                  </a:cubicBezTo>
                  <a:cubicBezTo>
                    <a:pt x="9112" y="1684"/>
                    <a:pt x="9105" y="1827"/>
                    <a:pt x="9105" y="2023"/>
                  </a:cubicBezTo>
                  <a:cubicBezTo>
                    <a:pt x="9105" y="2146"/>
                    <a:pt x="9112" y="2224"/>
                    <a:pt x="9118" y="2270"/>
                  </a:cubicBezTo>
                  <a:cubicBezTo>
                    <a:pt x="9125" y="2296"/>
                    <a:pt x="9131" y="2335"/>
                    <a:pt x="9138" y="2380"/>
                  </a:cubicBezTo>
                  <a:lnTo>
                    <a:pt x="9853" y="1945"/>
                  </a:lnTo>
                  <a:cubicBezTo>
                    <a:pt x="9977" y="1867"/>
                    <a:pt x="10081" y="1814"/>
                    <a:pt x="10146" y="1782"/>
                  </a:cubicBezTo>
                  <a:cubicBezTo>
                    <a:pt x="10361" y="1678"/>
                    <a:pt x="10673" y="1613"/>
                    <a:pt x="11076" y="1587"/>
                  </a:cubicBezTo>
                  <a:lnTo>
                    <a:pt x="11102" y="1587"/>
                  </a:lnTo>
                  <a:cubicBezTo>
                    <a:pt x="11102" y="1580"/>
                    <a:pt x="11096" y="1580"/>
                    <a:pt x="11096" y="1574"/>
                  </a:cubicBezTo>
                  <a:cubicBezTo>
                    <a:pt x="11037" y="1359"/>
                    <a:pt x="10946" y="832"/>
                    <a:pt x="10822" y="0"/>
                  </a:cubicBezTo>
                  <a:close/>
                  <a:moveTo>
                    <a:pt x="7401" y="3724"/>
                  </a:moveTo>
                  <a:cubicBezTo>
                    <a:pt x="7401" y="3724"/>
                    <a:pt x="7401" y="3724"/>
                    <a:pt x="7401" y="3727"/>
                  </a:cubicBezTo>
                  <a:lnTo>
                    <a:pt x="7408" y="3740"/>
                  </a:lnTo>
                  <a:lnTo>
                    <a:pt x="7414" y="3740"/>
                  </a:lnTo>
                  <a:lnTo>
                    <a:pt x="7421" y="3746"/>
                  </a:lnTo>
                  <a:lnTo>
                    <a:pt x="7414" y="3753"/>
                  </a:lnTo>
                  <a:lnTo>
                    <a:pt x="7408" y="3746"/>
                  </a:lnTo>
                  <a:lnTo>
                    <a:pt x="7401" y="3746"/>
                  </a:lnTo>
                  <a:lnTo>
                    <a:pt x="7395" y="3733"/>
                  </a:lnTo>
                  <a:lnTo>
                    <a:pt x="7395" y="3727"/>
                  </a:lnTo>
                  <a:cubicBezTo>
                    <a:pt x="7399" y="3727"/>
                    <a:pt x="7401" y="3724"/>
                    <a:pt x="7401" y="3724"/>
                  </a:cubicBezTo>
                  <a:close/>
                  <a:moveTo>
                    <a:pt x="7902" y="3447"/>
                  </a:moveTo>
                  <a:cubicBezTo>
                    <a:pt x="7902" y="3447"/>
                    <a:pt x="7902" y="3447"/>
                    <a:pt x="7909" y="3453"/>
                  </a:cubicBezTo>
                  <a:lnTo>
                    <a:pt x="7954" y="3505"/>
                  </a:lnTo>
                  <a:cubicBezTo>
                    <a:pt x="7967" y="3518"/>
                    <a:pt x="7987" y="3544"/>
                    <a:pt x="8013" y="3596"/>
                  </a:cubicBezTo>
                  <a:lnTo>
                    <a:pt x="8091" y="3746"/>
                  </a:lnTo>
                  <a:cubicBezTo>
                    <a:pt x="8097" y="3746"/>
                    <a:pt x="8097" y="3753"/>
                    <a:pt x="8097" y="3753"/>
                  </a:cubicBezTo>
                  <a:cubicBezTo>
                    <a:pt x="8156" y="3746"/>
                    <a:pt x="8221" y="3740"/>
                    <a:pt x="8286" y="3733"/>
                  </a:cubicBezTo>
                  <a:cubicBezTo>
                    <a:pt x="8325" y="3733"/>
                    <a:pt x="8358" y="3740"/>
                    <a:pt x="8377" y="3746"/>
                  </a:cubicBezTo>
                  <a:cubicBezTo>
                    <a:pt x="8377" y="3727"/>
                    <a:pt x="8384" y="3707"/>
                    <a:pt x="8390" y="3688"/>
                  </a:cubicBezTo>
                  <a:cubicBezTo>
                    <a:pt x="8390" y="3668"/>
                    <a:pt x="8397" y="3648"/>
                    <a:pt x="8403" y="3635"/>
                  </a:cubicBezTo>
                  <a:cubicBezTo>
                    <a:pt x="8377" y="3629"/>
                    <a:pt x="8351" y="3622"/>
                    <a:pt x="8318" y="3622"/>
                  </a:cubicBezTo>
                  <a:cubicBezTo>
                    <a:pt x="8240" y="3616"/>
                    <a:pt x="8182" y="3609"/>
                    <a:pt x="8149" y="3590"/>
                  </a:cubicBezTo>
                  <a:cubicBezTo>
                    <a:pt x="8084" y="3570"/>
                    <a:pt x="8032" y="3525"/>
                    <a:pt x="8000" y="3453"/>
                  </a:cubicBezTo>
                  <a:cubicBezTo>
                    <a:pt x="7980" y="3453"/>
                    <a:pt x="7948" y="3453"/>
                    <a:pt x="7902" y="3447"/>
                  </a:cubicBezTo>
                  <a:close/>
                  <a:moveTo>
                    <a:pt x="8501" y="4988"/>
                  </a:moveTo>
                  <a:cubicBezTo>
                    <a:pt x="8520" y="4988"/>
                    <a:pt x="8553" y="4995"/>
                    <a:pt x="8598" y="4995"/>
                  </a:cubicBezTo>
                  <a:cubicBezTo>
                    <a:pt x="8618" y="5001"/>
                    <a:pt x="8631" y="5008"/>
                    <a:pt x="8637" y="5014"/>
                  </a:cubicBezTo>
                  <a:cubicBezTo>
                    <a:pt x="8644" y="5034"/>
                    <a:pt x="8644" y="5053"/>
                    <a:pt x="8631" y="5060"/>
                  </a:cubicBezTo>
                  <a:cubicBezTo>
                    <a:pt x="8627" y="5066"/>
                    <a:pt x="8623" y="5070"/>
                    <a:pt x="8617" y="5070"/>
                  </a:cubicBezTo>
                  <a:cubicBezTo>
                    <a:pt x="8611" y="5070"/>
                    <a:pt x="8605" y="5066"/>
                    <a:pt x="8598" y="5060"/>
                  </a:cubicBezTo>
                  <a:lnTo>
                    <a:pt x="8585" y="5047"/>
                  </a:lnTo>
                  <a:lnTo>
                    <a:pt x="8566" y="5040"/>
                  </a:lnTo>
                  <a:lnTo>
                    <a:pt x="8488" y="5040"/>
                  </a:lnTo>
                  <a:lnTo>
                    <a:pt x="8481" y="5034"/>
                  </a:lnTo>
                  <a:cubicBezTo>
                    <a:pt x="8475" y="5034"/>
                    <a:pt x="8468" y="5021"/>
                    <a:pt x="8468" y="5014"/>
                  </a:cubicBezTo>
                  <a:cubicBezTo>
                    <a:pt x="8475" y="5001"/>
                    <a:pt x="8481" y="4995"/>
                    <a:pt x="8494" y="4995"/>
                  </a:cubicBezTo>
                  <a:lnTo>
                    <a:pt x="8501" y="4988"/>
                  </a:lnTo>
                  <a:close/>
                  <a:moveTo>
                    <a:pt x="7336" y="3460"/>
                  </a:moveTo>
                  <a:lnTo>
                    <a:pt x="7265" y="3466"/>
                  </a:lnTo>
                  <a:cubicBezTo>
                    <a:pt x="7245" y="3473"/>
                    <a:pt x="7226" y="3486"/>
                    <a:pt x="7213" y="3492"/>
                  </a:cubicBezTo>
                  <a:cubicBezTo>
                    <a:pt x="7245" y="3512"/>
                    <a:pt x="7265" y="3525"/>
                    <a:pt x="7278" y="3531"/>
                  </a:cubicBezTo>
                  <a:cubicBezTo>
                    <a:pt x="7297" y="3538"/>
                    <a:pt x="7310" y="3551"/>
                    <a:pt x="7330" y="3564"/>
                  </a:cubicBezTo>
                  <a:cubicBezTo>
                    <a:pt x="7336" y="3570"/>
                    <a:pt x="7349" y="3583"/>
                    <a:pt x="7356" y="3609"/>
                  </a:cubicBezTo>
                  <a:lnTo>
                    <a:pt x="7362" y="3635"/>
                  </a:lnTo>
                  <a:cubicBezTo>
                    <a:pt x="7356" y="3639"/>
                    <a:pt x="7351" y="3640"/>
                    <a:pt x="7347" y="3640"/>
                  </a:cubicBezTo>
                  <a:cubicBezTo>
                    <a:pt x="7343" y="3640"/>
                    <a:pt x="7340" y="3639"/>
                    <a:pt x="7336" y="3635"/>
                  </a:cubicBezTo>
                  <a:cubicBezTo>
                    <a:pt x="7297" y="3596"/>
                    <a:pt x="7252" y="3564"/>
                    <a:pt x="7200" y="3544"/>
                  </a:cubicBezTo>
                  <a:cubicBezTo>
                    <a:pt x="7180" y="3538"/>
                    <a:pt x="7174" y="3531"/>
                    <a:pt x="7167" y="3525"/>
                  </a:cubicBezTo>
                  <a:cubicBezTo>
                    <a:pt x="6953" y="3655"/>
                    <a:pt x="6738" y="3818"/>
                    <a:pt x="6523" y="4006"/>
                  </a:cubicBezTo>
                  <a:cubicBezTo>
                    <a:pt x="6406" y="4110"/>
                    <a:pt x="6263" y="4247"/>
                    <a:pt x="6101" y="4416"/>
                  </a:cubicBezTo>
                  <a:cubicBezTo>
                    <a:pt x="6101" y="4416"/>
                    <a:pt x="6101" y="4422"/>
                    <a:pt x="6101" y="4435"/>
                  </a:cubicBezTo>
                  <a:cubicBezTo>
                    <a:pt x="6094" y="4455"/>
                    <a:pt x="6088" y="4507"/>
                    <a:pt x="6088" y="4578"/>
                  </a:cubicBezTo>
                  <a:lnTo>
                    <a:pt x="6101" y="4761"/>
                  </a:lnTo>
                  <a:cubicBezTo>
                    <a:pt x="6101" y="4780"/>
                    <a:pt x="6101" y="4793"/>
                    <a:pt x="6107" y="4806"/>
                  </a:cubicBezTo>
                  <a:lnTo>
                    <a:pt x="6159" y="4904"/>
                  </a:lnTo>
                  <a:cubicBezTo>
                    <a:pt x="6185" y="4956"/>
                    <a:pt x="6211" y="5008"/>
                    <a:pt x="6224" y="5060"/>
                  </a:cubicBezTo>
                  <a:cubicBezTo>
                    <a:pt x="6244" y="5099"/>
                    <a:pt x="6257" y="5118"/>
                    <a:pt x="6257" y="5125"/>
                  </a:cubicBezTo>
                  <a:lnTo>
                    <a:pt x="6393" y="5268"/>
                  </a:lnTo>
                  <a:cubicBezTo>
                    <a:pt x="6413" y="5287"/>
                    <a:pt x="6426" y="5307"/>
                    <a:pt x="6432" y="5326"/>
                  </a:cubicBezTo>
                  <a:cubicBezTo>
                    <a:pt x="6445" y="5326"/>
                    <a:pt x="6465" y="5326"/>
                    <a:pt x="6478" y="5333"/>
                  </a:cubicBezTo>
                  <a:cubicBezTo>
                    <a:pt x="6504" y="5339"/>
                    <a:pt x="6543" y="5359"/>
                    <a:pt x="6589" y="5398"/>
                  </a:cubicBezTo>
                  <a:cubicBezTo>
                    <a:pt x="6595" y="5404"/>
                    <a:pt x="6608" y="5411"/>
                    <a:pt x="6628" y="5417"/>
                  </a:cubicBezTo>
                  <a:cubicBezTo>
                    <a:pt x="6628" y="5294"/>
                    <a:pt x="6647" y="5170"/>
                    <a:pt x="6686" y="5034"/>
                  </a:cubicBezTo>
                  <a:cubicBezTo>
                    <a:pt x="6732" y="4891"/>
                    <a:pt x="6803" y="4722"/>
                    <a:pt x="6914" y="4533"/>
                  </a:cubicBezTo>
                  <a:cubicBezTo>
                    <a:pt x="6998" y="4377"/>
                    <a:pt x="7076" y="4266"/>
                    <a:pt x="7148" y="4188"/>
                  </a:cubicBezTo>
                  <a:cubicBezTo>
                    <a:pt x="7232" y="4097"/>
                    <a:pt x="7336" y="4013"/>
                    <a:pt x="7460" y="3948"/>
                  </a:cubicBezTo>
                  <a:cubicBezTo>
                    <a:pt x="7447" y="3909"/>
                    <a:pt x="7427" y="3857"/>
                    <a:pt x="7401" y="3792"/>
                  </a:cubicBezTo>
                  <a:cubicBezTo>
                    <a:pt x="7401" y="3779"/>
                    <a:pt x="7401" y="3766"/>
                    <a:pt x="7401" y="3766"/>
                  </a:cubicBezTo>
                  <a:cubicBezTo>
                    <a:pt x="7405" y="3758"/>
                    <a:pt x="7411" y="3755"/>
                    <a:pt x="7417" y="3755"/>
                  </a:cubicBezTo>
                  <a:cubicBezTo>
                    <a:pt x="7421" y="3755"/>
                    <a:pt x="7425" y="3756"/>
                    <a:pt x="7427" y="3759"/>
                  </a:cubicBezTo>
                  <a:cubicBezTo>
                    <a:pt x="7441" y="3766"/>
                    <a:pt x="7441" y="3772"/>
                    <a:pt x="7447" y="3779"/>
                  </a:cubicBezTo>
                  <a:cubicBezTo>
                    <a:pt x="7454" y="3798"/>
                    <a:pt x="7467" y="3824"/>
                    <a:pt x="7486" y="3870"/>
                  </a:cubicBezTo>
                  <a:lnTo>
                    <a:pt x="7499" y="3928"/>
                  </a:lnTo>
                  <a:cubicBezTo>
                    <a:pt x="7558" y="3896"/>
                    <a:pt x="7616" y="3870"/>
                    <a:pt x="7681" y="3850"/>
                  </a:cubicBezTo>
                  <a:cubicBezTo>
                    <a:pt x="7675" y="3837"/>
                    <a:pt x="7668" y="3824"/>
                    <a:pt x="7662" y="3805"/>
                  </a:cubicBezTo>
                  <a:cubicBezTo>
                    <a:pt x="7642" y="3759"/>
                    <a:pt x="7636" y="3733"/>
                    <a:pt x="7629" y="3720"/>
                  </a:cubicBezTo>
                  <a:cubicBezTo>
                    <a:pt x="7616" y="3688"/>
                    <a:pt x="7584" y="3655"/>
                    <a:pt x="7538" y="3622"/>
                  </a:cubicBezTo>
                  <a:lnTo>
                    <a:pt x="7382" y="3492"/>
                  </a:lnTo>
                  <a:cubicBezTo>
                    <a:pt x="7369" y="3479"/>
                    <a:pt x="7356" y="3473"/>
                    <a:pt x="7336" y="3460"/>
                  </a:cubicBezTo>
                  <a:close/>
                  <a:moveTo>
                    <a:pt x="5815" y="4878"/>
                  </a:moveTo>
                  <a:cubicBezTo>
                    <a:pt x="5704" y="5079"/>
                    <a:pt x="5619" y="5287"/>
                    <a:pt x="5561" y="5502"/>
                  </a:cubicBezTo>
                  <a:lnTo>
                    <a:pt x="6075" y="5443"/>
                  </a:lnTo>
                  <a:lnTo>
                    <a:pt x="6062" y="5437"/>
                  </a:lnTo>
                  <a:cubicBezTo>
                    <a:pt x="5997" y="5378"/>
                    <a:pt x="5958" y="5333"/>
                    <a:pt x="5938" y="5287"/>
                  </a:cubicBezTo>
                  <a:lnTo>
                    <a:pt x="5815" y="4891"/>
                  </a:lnTo>
                  <a:lnTo>
                    <a:pt x="5815" y="4878"/>
                  </a:lnTo>
                  <a:close/>
                  <a:moveTo>
                    <a:pt x="9710" y="4969"/>
                  </a:moveTo>
                  <a:lnTo>
                    <a:pt x="9710" y="4969"/>
                  </a:lnTo>
                  <a:cubicBezTo>
                    <a:pt x="9600" y="4995"/>
                    <a:pt x="9502" y="5027"/>
                    <a:pt x="9411" y="5066"/>
                  </a:cubicBezTo>
                  <a:cubicBezTo>
                    <a:pt x="9320" y="5105"/>
                    <a:pt x="9255" y="5144"/>
                    <a:pt x="9209" y="5190"/>
                  </a:cubicBezTo>
                  <a:cubicBezTo>
                    <a:pt x="9203" y="5196"/>
                    <a:pt x="9196" y="5209"/>
                    <a:pt x="9196" y="5209"/>
                  </a:cubicBezTo>
                  <a:cubicBezTo>
                    <a:pt x="9190" y="5222"/>
                    <a:pt x="9196" y="5229"/>
                    <a:pt x="9196" y="5242"/>
                  </a:cubicBezTo>
                  <a:cubicBezTo>
                    <a:pt x="9209" y="5274"/>
                    <a:pt x="9203" y="5313"/>
                    <a:pt x="9190" y="5365"/>
                  </a:cubicBezTo>
                  <a:cubicBezTo>
                    <a:pt x="9170" y="5430"/>
                    <a:pt x="9164" y="5469"/>
                    <a:pt x="9164" y="5489"/>
                  </a:cubicBezTo>
                  <a:lnTo>
                    <a:pt x="9164" y="5587"/>
                  </a:lnTo>
                  <a:lnTo>
                    <a:pt x="9151" y="5626"/>
                  </a:lnTo>
                  <a:cubicBezTo>
                    <a:pt x="9144" y="5645"/>
                    <a:pt x="9144" y="5671"/>
                    <a:pt x="9144" y="5704"/>
                  </a:cubicBezTo>
                  <a:lnTo>
                    <a:pt x="9125" y="5873"/>
                  </a:lnTo>
                  <a:cubicBezTo>
                    <a:pt x="9118" y="5925"/>
                    <a:pt x="9125" y="5970"/>
                    <a:pt x="9138" y="6016"/>
                  </a:cubicBezTo>
                  <a:cubicBezTo>
                    <a:pt x="9151" y="6061"/>
                    <a:pt x="9164" y="6100"/>
                    <a:pt x="9190" y="6120"/>
                  </a:cubicBezTo>
                  <a:cubicBezTo>
                    <a:pt x="9203" y="6100"/>
                    <a:pt x="9209" y="6074"/>
                    <a:pt x="9216" y="6042"/>
                  </a:cubicBezTo>
                  <a:cubicBezTo>
                    <a:pt x="9222" y="5970"/>
                    <a:pt x="9216" y="5905"/>
                    <a:pt x="9190" y="5827"/>
                  </a:cubicBezTo>
                  <a:cubicBezTo>
                    <a:pt x="9183" y="5808"/>
                    <a:pt x="9177" y="5788"/>
                    <a:pt x="9177" y="5775"/>
                  </a:cubicBezTo>
                  <a:cubicBezTo>
                    <a:pt x="9177" y="5749"/>
                    <a:pt x="9190" y="5730"/>
                    <a:pt x="9209" y="5730"/>
                  </a:cubicBezTo>
                  <a:cubicBezTo>
                    <a:pt x="9213" y="5729"/>
                    <a:pt x="9216" y="5728"/>
                    <a:pt x="9219" y="5728"/>
                  </a:cubicBezTo>
                  <a:cubicBezTo>
                    <a:pt x="9240" y="5728"/>
                    <a:pt x="9257" y="5748"/>
                    <a:pt x="9268" y="5782"/>
                  </a:cubicBezTo>
                  <a:cubicBezTo>
                    <a:pt x="9333" y="5925"/>
                    <a:pt x="9444" y="6009"/>
                    <a:pt x="9587" y="6048"/>
                  </a:cubicBezTo>
                  <a:lnTo>
                    <a:pt x="9574" y="5970"/>
                  </a:lnTo>
                  <a:cubicBezTo>
                    <a:pt x="9561" y="5931"/>
                    <a:pt x="9554" y="5905"/>
                    <a:pt x="9541" y="5892"/>
                  </a:cubicBezTo>
                  <a:lnTo>
                    <a:pt x="9483" y="5827"/>
                  </a:lnTo>
                  <a:lnTo>
                    <a:pt x="9392" y="5678"/>
                  </a:lnTo>
                  <a:cubicBezTo>
                    <a:pt x="9372" y="5678"/>
                    <a:pt x="9353" y="5671"/>
                    <a:pt x="9333" y="5658"/>
                  </a:cubicBezTo>
                  <a:cubicBezTo>
                    <a:pt x="9320" y="5639"/>
                    <a:pt x="9320" y="5619"/>
                    <a:pt x="9333" y="5600"/>
                  </a:cubicBezTo>
                  <a:cubicBezTo>
                    <a:pt x="9343" y="5585"/>
                    <a:pt x="9356" y="5578"/>
                    <a:pt x="9373" y="5578"/>
                  </a:cubicBezTo>
                  <a:cubicBezTo>
                    <a:pt x="9379" y="5578"/>
                    <a:pt x="9385" y="5578"/>
                    <a:pt x="9392" y="5580"/>
                  </a:cubicBezTo>
                  <a:cubicBezTo>
                    <a:pt x="9398" y="5580"/>
                    <a:pt x="9418" y="5593"/>
                    <a:pt x="9450" y="5606"/>
                  </a:cubicBezTo>
                  <a:cubicBezTo>
                    <a:pt x="9509" y="5632"/>
                    <a:pt x="9606" y="5645"/>
                    <a:pt x="9736" y="5652"/>
                  </a:cubicBezTo>
                  <a:cubicBezTo>
                    <a:pt x="9860" y="5658"/>
                    <a:pt x="9957" y="5671"/>
                    <a:pt x="10016" y="5684"/>
                  </a:cubicBezTo>
                  <a:cubicBezTo>
                    <a:pt x="10022" y="5684"/>
                    <a:pt x="10022" y="5671"/>
                    <a:pt x="10016" y="5658"/>
                  </a:cubicBezTo>
                  <a:cubicBezTo>
                    <a:pt x="9990" y="5626"/>
                    <a:pt x="9970" y="5600"/>
                    <a:pt x="9957" y="5580"/>
                  </a:cubicBezTo>
                  <a:cubicBezTo>
                    <a:pt x="9912" y="5535"/>
                    <a:pt x="9860" y="5489"/>
                    <a:pt x="9795" y="5450"/>
                  </a:cubicBezTo>
                  <a:cubicBezTo>
                    <a:pt x="9762" y="5424"/>
                    <a:pt x="9730" y="5404"/>
                    <a:pt x="9691" y="5391"/>
                  </a:cubicBezTo>
                  <a:cubicBezTo>
                    <a:pt x="9645" y="5372"/>
                    <a:pt x="9587" y="5365"/>
                    <a:pt x="9522" y="5365"/>
                  </a:cubicBezTo>
                  <a:lnTo>
                    <a:pt x="9346" y="5365"/>
                  </a:lnTo>
                  <a:cubicBezTo>
                    <a:pt x="9327" y="5365"/>
                    <a:pt x="9314" y="5365"/>
                    <a:pt x="9307" y="5352"/>
                  </a:cubicBezTo>
                  <a:cubicBezTo>
                    <a:pt x="9294" y="5346"/>
                    <a:pt x="9294" y="5326"/>
                    <a:pt x="9307" y="5307"/>
                  </a:cubicBezTo>
                  <a:cubicBezTo>
                    <a:pt x="9314" y="5300"/>
                    <a:pt x="9327" y="5287"/>
                    <a:pt x="9353" y="5281"/>
                  </a:cubicBezTo>
                  <a:cubicBezTo>
                    <a:pt x="9398" y="5255"/>
                    <a:pt x="9463" y="5203"/>
                    <a:pt x="9535" y="5131"/>
                  </a:cubicBezTo>
                  <a:cubicBezTo>
                    <a:pt x="9606" y="5047"/>
                    <a:pt x="9671" y="4995"/>
                    <a:pt x="9710" y="4969"/>
                  </a:cubicBezTo>
                  <a:close/>
                  <a:moveTo>
                    <a:pt x="8618" y="4461"/>
                  </a:moveTo>
                  <a:lnTo>
                    <a:pt x="8429" y="4624"/>
                  </a:lnTo>
                  <a:lnTo>
                    <a:pt x="8364" y="4709"/>
                  </a:lnTo>
                  <a:lnTo>
                    <a:pt x="8279" y="4852"/>
                  </a:lnTo>
                  <a:lnTo>
                    <a:pt x="8247" y="4845"/>
                  </a:lnTo>
                  <a:cubicBezTo>
                    <a:pt x="8240" y="4848"/>
                    <a:pt x="8236" y="4850"/>
                    <a:pt x="8231" y="4850"/>
                  </a:cubicBezTo>
                  <a:cubicBezTo>
                    <a:pt x="8226" y="4850"/>
                    <a:pt x="8221" y="4848"/>
                    <a:pt x="8214" y="4845"/>
                  </a:cubicBezTo>
                  <a:lnTo>
                    <a:pt x="7642" y="4689"/>
                  </a:lnTo>
                  <a:cubicBezTo>
                    <a:pt x="7606" y="4678"/>
                    <a:pt x="7576" y="4673"/>
                    <a:pt x="7552" y="4673"/>
                  </a:cubicBezTo>
                  <a:cubicBezTo>
                    <a:pt x="7533" y="4673"/>
                    <a:pt x="7517" y="4677"/>
                    <a:pt x="7506" y="4683"/>
                  </a:cubicBezTo>
                  <a:cubicBezTo>
                    <a:pt x="7486" y="4689"/>
                    <a:pt x="7460" y="4709"/>
                    <a:pt x="7441" y="4735"/>
                  </a:cubicBezTo>
                  <a:cubicBezTo>
                    <a:pt x="7382" y="4800"/>
                    <a:pt x="7349" y="4878"/>
                    <a:pt x="7330" y="4969"/>
                  </a:cubicBezTo>
                  <a:lnTo>
                    <a:pt x="7519" y="4852"/>
                  </a:lnTo>
                  <a:cubicBezTo>
                    <a:pt x="7540" y="4839"/>
                    <a:pt x="7558" y="4832"/>
                    <a:pt x="7573" y="4832"/>
                  </a:cubicBezTo>
                  <a:cubicBezTo>
                    <a:pt x="7582" y="4832"/>
                    <a:pt x="7590" y="4834"/>
                    <a:pt x="7597" y="4839"/>
                  </a:cubicBezTo>
                  <a:cubicBezTo>
                    <a:pt x="7603" y="4845"/>
                    <a:pt x="7610" y="4871"/>
                    <a:pt x="7616" y="4910"/>
                  </a:cubicBezTo>
                  <a:cubicBezTo>
                    <a:pt x="7616" y="4956"/>
                    <a:pt x="7636" y="4995"/>
                    <a:pt x="7668" y="5034"/>
                  </a:cubicBezTo>
                  <a:lnTo>
                    <a:pt x="7779" y="4930"/>
                  </a:lnTo>
                  <a:cubicBezTo>
                    <a:pt x="7792" y="4910"/>
                    <a:pt x="7805" y="4904"/>
                    <a:pt x="7818" y="4904"/>
                  </a:cubicBezTo>
                  <a:cubicBezTo>
                    <a:pt x="7821" y="4903"/>
                    <a:pt x="7824" y="4903"/>
                    <a:pt x="7827" y="4903"/>
                  </a:cubicBezTo>
                  <a:cubicBezTo>
                    <a:pt x="7856" y="4903"/>
                    <a:pt x="7879" y="4928"/>
                    <a:pt x="7902" y="4969"/>
                  </a:cubicBezTo>
                  <a:cubicBezTo>
                    <a:pt x="7935" y="5027"/>
                    <a:pt x="7980" y="5073"/>
                    <a:pt x="8032" y="5112"/>
                  </a:cubicBezTo>
                  <a:cubicBezTo>
                    <a:pt x="8052" y="5125"/>
                    <a:pt x="8071" y="5125"/>
                    <a:pt x="8091" y="5125"/>
                  </a:cubicBezTo>
                  <a:cubicBezTo>
                    <a:pt x="8104" y="5118"/>
                    <a:pt x="8117" y="5105"/>
                    <a:pt x="8136" y="5073"/>
                  </a:cubicBezTo>
                  <a:cubicBezTo>
                    <a:pt x="8149" y="5040"/>
                    <a:pt x="8162" y="5021"/>
                    <a:pt x="8175" y="5014"/>
                  </a:cubicBezTo>
                  <a:cubicBezTo>
                    <a:pt x="8184" y="5011"/>
                    <a:pt x="8192" y="5009"/>
                    <a:pt x="8200" y="5009"/>
                  </a:cubicBezTo>
                  <a:cubicBezTo>
                    <a:pt x="8225" y="5009"/>
                    <a:pt x="8250" y="5024"/>
                    <a:pt x="8279" y="5053"/>
                  </a:cubicBezTo>
                  <a:lnTo>
                    <a:pt x="8358" y="5131"/>
                  </a:lnTo>
                  <a:cubicBezTo>
                    <a:pt x="8429" y="5196"/>
                    <a:pt x="8481" y="5248"/>
                    <a:pt x="8501" y="5287"/>
                  </a:cubicBezTo>
                  <a:cubicBezTo>
                    <a:pt x="8546" y="5365"/>
                    <a:pt x="8572" y="5489"/>
                    <a:pt x="8585" y="5665"/>
                  </a:cubicBezTo>
                  <a:cubicBezTo>
                    <a:pt x="8585" y="5847"/>
                    <a:pt x="8572" y="5977"/>
                    <a:pt x="8533" y="6055"/>
                  </a:cubicBezTo>
                  <a:cubicBezTo>
                    <a:pt x="8514" y="6074"/>
                    <a:pt x="8501" y="6087"/>
                    <a:pt x="8501" y="6087"/>
                  </a:cubicBezTo>
                  <a:cubicBezTo>
                    <a:pt x="8492" y="6092"/>
                    <a:pt x="8484" y="6095"/>
                    <a:pt x="8475" y="6095"/>
                  </a:cubicBezTo>
                  <a:cubicBezTo>
                    <a:pt x="8449" y="6095"/>
                    <a:pt x="8421" y="6074"/>
                    <a:pt x="8397" y="6035"/>
                  </a:cubicBezTo>
                  <a:cubicBezTo>
                    <a:pt x="8325" y="5931"/>
                    <a:pt x="8247" y="5834"/>
                    <a:pt x="8156" y="5736"/>
                  </a:cubicBezTo>
                  <a:lnTo>
                    <a:pt x="8032" y="5990"/>
                  </a:lnTo>
                  <a:cubicBezTo>
                    <a:pt x="8027" y="5992"/>
                    <a:pt x="8021" y="5993"/>
                    <a:pt x="8016" y="5993"/>
                  </a:cubicBezTo>
                  <a:cubicBezTo>
                    <a:pt x="7984" y="5993"/>
                    <a:pt x="7956" y="5961"/>
                    <a:pt x="7928" y="5905"/>
                  </a:cubicBezTo>
                  <a:lnTo>
                    <a:pt x="7837" y="5697"/>
                  </a:lnTo>
                  <a:cubicBezTo>
                    <a:pt x="7818" y="5658"/>
                    <a:pt x="7798" y="5639"/>
                    <a:pt x="7785" y="5632"/>
                  </a:cubicBezTo>
                  <a:cubicBezTo>
                    <a:pt x="7759" y="5697"/>
                    <a:pt x="7727" y="5762"/>
                    <a:pt x="7688" y="5827"/>
                  </a:cubicBezTo>
                  <a:cubicBezTo>
                    <a:pt x="7682" y="5828"/>
                    <a:pt x="7677" y="5829"/>
                    <a:pt x="7672" y="5829"/>
                  </a:cubicBezTo>
                  <a:cubicBezTo>
                    <a:pt x="7649" y="5829"/>
                    <a:pt x="7633" y="5815"/>
                    <a:pt x="7623" y="5788"/>
                  </a:cubicBezTo>
                  <a:cubicBezTo>
                    <a:pt x="7616" y="5749"/>
                    <a:pt x="7610" y="5717"/>
                    <a:pt x="7610" y="5697"/>
                  </a:cubicBezTo>
                  <a:cubicBezTo>
                    <a:pt x="7603" y="5652"/>
                    <a:pt x="7577" y="5619"/>
                    <a:pt x="7538" y="5600"/>
                  </a:cubicBezTo>
                  <a:cubicBezTo>
                    <a:pt x="7538" y="5613"/>
                    <a:pt x="7532" y="5626"/>
                    <a:pt x="7512" y="5645"/>
                  </a:cubicBezTo>
                  <a:cubicBezTo>
                    <a:pt x="7493" y="5665"/>
                    <a:pt x="7480" y="5684"/>
                    <a:pt x="7473" y="5691"/>
                  </a:cubicBezTo>
                  <a:cubicBezTo>
                    <a:pt x="7473" y="5704"/>
                    <a:pt x="7480" y="5723"/>
                    <a:pt x="7499" y="5749"/>
                  </a:cubicBezTo>
                  <a:cubicBezTo>
                    <a:pt x="7551" y="5827"/>
                    <a:pt x="7629" y="5899"/>
                    <a:pt x="7720" y="5951"/>
                  </a:cubicBezTo>
                  <a:cubicBezTo>
                    <a:pt x="7772" y="5983"/>
                    <a:pt x="7857" y="6022"/>
                    <a:pt x="7980" y="6068"/>
                  </a:cubicBezTo>
                  <a:lnTo>
                    <a:pt x="8260" y="6178"/>
                  </a:lnTo>
                  <a:cubicBezTo>
                    <a:pt x="8384" y="6224"/>
                    <a:pt x="8481" y="6243"/>
                    <a:pt x="8546" y="6250"/>
                  </a:cubicBezTo>
                  <a:cubicBezTo>
                    <a:pt x="8592" y="6250"/>
                    <a:pt x="8637" y="6243"/>
                    <a:pt x="8670" y="6217"/>
                  </a:cubicBezTo>
                  <a:cubicBezTo>
                    <a:pt x="8689" y="6211"/>
                    <a:pt x="8715" y="6178"/>
                    <a:pt x="8741" y="6133"/>
                  </a:cubicBezTo>
                  <a:cubicBezTo>
                    <a:pt x="8871" y="5925"/>
                    <a:pt x="8936" y="5684"/>
                    <a:pt x="8930" y="5424"/>
                  </a:cubicBezTo>
                  <a:cubicBezTo>
                    <a:pt x="8923" y="5333"/>
                    <a:pt x="8910" y="5261"/>
                    <a:pt x="8884" y="5216"/>
                  </a:cubicBezTo>
                  <a:cubicBezTo>
                    <a:pt x="8865" y="5170"/>
                    <a:pt x="8858" y="5138"/>
                    <a:pt x="8871" y="5125"/>
                  </a:cubicBezTo>
                  <a:cubicBezTo>
                    <a:pt x="8878" y="5112"/>
                    <a:pt x="8891" y="5105"/>
                    <a:pt x="8910" y="5105"/>
                  </a:cubicBezTo>
                  <a:lnTo>
                    <a:pt x="8923" y="5105"/>
                  </a:lnTo>
                  <a:lnTo>
                    <a:pt x="8982" y="5073"/>
                  </a:lnTo>
                  <a:cubicBezTo>
                    <a:pt x="9008" y="5053"/>
                    <a:pt x="9066" y="5021"/>
                    <a:pt x="9151" y="4962"/>
                  </a:cubicBezTo>
                  <a:cubicBezTo>
                    <a:pt x="9216" y="4910"/>
                    <a:pt x="9275" y="4878"/>
                    <a:pt x="9327" y="4858"/>
                  </a:cubicBezTo>
                  <a:lnTo>
                    <a:pt x="9170" y="4839"/>
                  </a:lnTo>
                  <a:cubicBezTo>
                    <a:pt x="9151" y="4835"/>
                    <a:pt x="9130" y="4834"/>
                    <a:pt x="9109" y="4834"/>
                  </a:cubicBezTo>
                  <a:cubicBezTo>
                    <a:pt x="9088" y="4834"/>
                    <a:pt x="9066" y="4835"/>
                    <a:pt x="9047" y="4839"/>
                  </a:cubicBezTo>
                  <a:lnTo>
                    <a:pt x="8832" y="4839"/>
                  </a:lnTo>
                  <a:lnTo>
                    <a:pt x="8559" y="4904"/>
                  </a:lnTo>
                  <a:cubicBezTo>
                    <a:pt x="8540" y="4910"/>
                    <a:pt x="8523" y="4913"/>
                    <a:pt x="8510" y="4913"/>
                  </a:cubicBezTo>
                  <a:cubicBezTo>
                    <a:pt x="8497" y="4913"/>
                    <a:pt x="8488" y="4910"/>
                    <a:pt x="8481" y="4904"/>
                  </a:cubicBezTo>
                  <a:cubicBezTo>
                    <a:pt x="8468" y="4897"/>
                    <a:pt x="8462" y="4878"/>
                    <a:pt x="8468" y="4845"/>
                  </a:cubicBezTo>
                  <a:cubicBezTo>
                    <a:pt x="8468" y="4806"/>
                    <a:pt x="8488" y="4761"/>
                    <a:pt x="8527" y="4702"/>
                  </a:cubicBezTo>
                  <a:cubicBezTo>
                    <a:pt x="8566" y="4637"/>
                    <a:pt x="8592" y="4591"/>
                    <a:pt x="8605" y="4565"/>
                  </a:cubicBezTo>
                  <a:cubicBezTo>
                    <a:pt x="8611" y="4539"/>
                    <a:pt x="8618" y="4507"/>
                    <a:pt x="8618" y="4461"/>
                  </a:cubicBezTo>
                  <a:close/>
                  <a:moveTo>
                    <a:pt x="6920" y="5814"/>
                  </a:moveTo>
                  <a:lnTo>
                    <a:pt x="6920" y="5814"/>
                  </a:lnTo>
                  <a:cubicBezTo>
                    <a:pt x="6946" y="5873"/>
                    <a:pt x="6979" y="5944"/>
                    <a:pt x="7018" y="6022"/>
                  </a:cubicBezTo>
                  <a:cubicBezTo>
                    <a:pt x="7148" y="6269"/>
                    <a:pt x="7271" y="6445"/>
                    <a:pt x="7375" y="6543"/>
                  </a:cubicBezTo>
                  <a:cubicBezTo>
                    <a:pt x="7597" y="6751"/>
                    <a:pt x="7883" y="6855"/>
                    <a:pt x="8253" y="6868"/>
                  </a:cubicBezTo>
                  <a:cubicBezTo>
                    <a:pt x="8268" y="6868"/>
                    <a:pt x="8284" y="6868"/>
                    <a:pt x="8299" y="6868"/>
                  </a:cubicBezTo>
                  <a:cubicBezTo>
                    <a:pt x="8533" y="6868"/>
                    <a:pt x="8831" y="6822"/>
                    <a:pt x="9196" y="6725"/>
                  </a:cubicBezTo>
                  <a:cubicBezTo>
                    <a:pt x="9398" y="6673"/>
                    <a:pt x="9548" y="6621"/>
                    <a:pt x="9658" y="6569"/>
                  </a:cubicBezTo>
                  <a:cubicBezTo>
                    <a:pt x="9730" y="6530"/>
                    <a:pt x="9834" y="6471"/>
                    <a:pt x="9964" y="6380"/>
                  </a:cubicBezTo>
                  <a:cubicBezTo>
                    <a:pt x="10068" y="6302"/>
                    <a:pt x="10146" y="6243"/>
                    <a:pt x="10192" y="6191"/>
                  </a:cubicBezTo>
                  <a:cubicBezTo>
                    <a:pt x="10231" y="6152"/>
                    <a:pt x="10263" y="6094"/>
                    <a:pt x="10289" y="6035"/>
                  </a:cubicBezTo>
                  <a:lnTo>
                    <a:pt x="10289" y="6035"/>
                  </a:lnTo>
                  <a:cubicBezTo>
                    <a:pt x="10224" y="6087"/>
                    <a:pt x="10153" y="6133"/>
                    <a:pt x="10068" y="6178"/>
                  </a:cubicBezTo>
                  <a:cubicBezTo>
                    <a:pt x="9970" y="6230"/>
                    <a:pt x="9834" y="6282"/>
                    <a:pt x="9671" y="6341"/>
                  </a:cubicBezTo>
                  <a:cubicBezTo>
                    <a:pt x="9294" y="6471"/>
                    <a:pt x="8969" y="6549"/>
                    <a:pt x="8683" y="6575"/>
                  </a:cubicBezTo>
                  <a:cubicBezTo>
                    <a:pt x="8610" y="6581"/>
                    <a:pt x="8538" y="6584"/>
                    <a:pt x="8469" y="6584"/>
                  </a:cubicBezTo>
                  <a:cubicBezTo>
                    <a:pt x="8179" y="6584"/>
                    <a:pt x="7918" y="6530"/>
                    <a:pt x="7688" y="6425"/>
                  </a:cubicBezTo>
                  <a:cubicBezTo>
                    <a:pt x="7584" y="6380"/>
                    <a:pt x="7486" y="6321"/>
                    <a:pt x="7382" y="6250"/>
                  </a:cubicBezTo>
                  <a:cubicBezTo>
                    <a:pt x="7206" y="6126"/>
                    <a:pt x="7050" y="5977"/>
                    <a:pt x="6920" y="5814"/>
                  </a:cubicBezTo>
                  <a:close/>
                  <a:moveTo>
                    <a:pt x="6322" y="6152"/>
                  </a:moveTo>
                  <a:cubicBezTo>
                    <a:pt x="6231" y="6152"/>
                    <a:pt x="6107" y="6159"/>
                    <a:pt x="5951" y="6165"/>
                  </a:cubicBezTo>
                  <a:lnTo>
                    <a:pt x="5802" y="6178"/>
                  </a:lnTo>
                  <a:cubicBezTo>
                    <a:pt x="5782" y="6178"/>
                    <a:pt x="5717" y="6191"/>
                    <a:pt x="5606" y="6211"/>
                  </a:cubicBezTo>
                  <a:lnTo>
                    <a:pt x="5515" y="6237"/>
                  </a:lnTo>
                  <a:cubicBezTo>
                    <a:pt x="5496" y="6237"/>
                    <a:pt x="5476" y="6243"/>
                    <a:pt x="5470" y="6243"/>
                  </a:cubicBezTo>
                  <a:cubicBezTo>
                    <a:pt x="5483" y="6354"/>
                    <a:pt x="5541" y="6497"/>
                    <a:pt x="5632" y="6666"/>
                  </a:cubicBezTo>
                  <a:cubicBezTo>
                    <a:pt x="5711" y="6796"/>
                    <a:pt x="5769" y="6900"/>
                    <a:pt x="5821" y="6972"/>
                  </a:cubicBezTo>
                  <a:cubicBezTo>
                    <a:pt x="5912" y="7089"/>
                    <a:pt x="6029" y="7206"/>
                    <a:pt x="6185" y="7316"/>
                  </a:cubicBezTo>
                  <a:cubicBezTo>
                    <a:pt x="6179" y="7310"/>
                    <a:pt x="6179" y="7303"/>
                    <a:pt x="6172" y="7297"/>
                  </a:cubicBezTo>
                  <a:cubicBezTo>
                    <a:pt x="6159" y="7264"/>
                    <a:pt x="6153" y="7238"/>
                    <a:pt x="6153" y="7212"/>
                  </a:cubicBezTo>
                  <a:lnTo>
                    <a:pt x="6146" y="7147"/>
                  </a:lnTo>
                  <a:cubicBezTo>
                    <a:pt x="6140" y="7121"/>
                    <a:pt x="6133" y="7102"/>
                    <a:pt x="6133" y="7089"/>
                  </a:cubicBezTo>
                  <a:cubicBezTo>
                    <a:pt x="6133" y="7050"/>
                    <a:pt x="6133" y="7017"/>
                    <a:pt x="6133" y="6998"/>
                  </a:cubicBezTo>
                  <a:lnTo>
                    <a:pt x="6120" y="6959"/>
                  </a:lnTo>
                  <a:cubicBezTo>
                    <a:pt x="6120" y="6920"/>
                    <a:pt x="6120" y="6894"/>
                    <a:pt x="6120" y="6874"/>
                  </a:cubicBezTo>
                  <a:lnTo>
                    <a:pt x="6120" y="6809"/>
                  </a:lnTo>
                  <a:lnTo>
                    <a:pt x="6133" y="6777"/>
                  </a:lnTo>
                  <a:lnTo>
                    <a:pt x="6133" y="6712"/>
                  </a:lnTo>
                  <a:cubicBezTo>
                    <a:pt x="6133" y="6705"/>
                    <a:pt x="6133" y="6686"/>
                    <a:pt x="6146" y="6647"/>
                  </a:cubicBezTo>
                  <a:cubicBezTo>
                    <a:pt x="6159" y="6621"/>
                    <a:pt x="6166" y="6582"/>
                    <a:pt x="6166" y="6543"/>
                  </a:cubicBezTo>
                  <a:lnTo>
                    <a:pt x="6192" y="6380"/>
                  </a:lnTo>
                  <a:cubicBezTo>
                    <a:pt x="6205" y="6334"/>
                    <a:pt x="6211" y="6308"/>
                    <a:pt x="6218" y="6282"/>
                  </a:cubicBezTo>
                  <a:cubicBezTo>
                    <a:pt x="6231" y="6263"/>
                    <a:pt x="6250" y="6230"/>
                    <a:pt x="6276" y="6198"/>
                  </a:cubicBezTo>
                  <a:cubicBezTo>
                    <a:pt x="6276" y="6191"/>
                    <a:pt x="6283" y="6191"/>
                    <a:pt x="6289" y="6191"/>
                  </a:cubicBezTo>
                  <a:lnTo>
                    <a:pt x="6296" y="6191"/>
                  </a:lnTo>
                  <a:cubicBezTo>
                    <a:pt x="6302" y="6185"/>
                    <a:pt x="6309" y="6172"/>
                    <a:pt x="6315" y="6159"/>
                  </a:cubicBezTo>
                  <a:lnTo>
                    <a:pt x="6322" y="6165"/>
                  </a:lnTo>
                  <a:lnTo>
                    <a:pt x="6322" y="6152"/>
                  </a:lnTo>
                  <a:close/>
                  <a:moveTo>
                    <a:pt x="5639" y="4904"/>
                  </a:moveTo>
                  <a:lnTo>
                    <a:pt x="5639" y="4904"/>
                  </a:lnTo>
                  <a:cubicBezTo>
                    <a:pt x="5489" y="5066"/>
                    <a:pt x="5372" y="5203"/>
                    <a:pt x="5288" y="5313"/>
                  </a:cubicBezTo>
                  <a:cubicBezTo>
                    <a:pt x="5112" y="5528"/>
                    <a:pt x="4982" y="5736"/>
                    <a:pt x="4878" y="5938"/>
                  </a:cubicBezTo>
                  <a:lnTo>
                    <a:pt x="4865" y="5970"/>
                  </a:lnTo>
                  <a:cubicBezTo>
                    <a:pt x="4865" y="5996"/>
                    <a:pt x="4865" y="6022"/>
                    <a:pt x="4865" y="6061"/>
                  </a:cubicBezTo>
                  <a:cubicBezTo>
                    <a:pt x="4872" y="6100"/>
                    <a:pt x="4872" y="6133"/>
                    <a:pt x="4872" y="6146"/>
                  </a:cubicBezTo>
                  <a:cubicBezTo>
                    <a:pt x="4872" y="6178"/>
                    <a:pt x="4865" y="6217"/>
                    <a:pt x="4852" y="6269"/>
                  </a:cubicBezTo>
                  <a:cubicBezTo>
                    <a:pt x="4846" y="6315"/>
                    <a:pt x="4839" y="6380"/>
                    <a:pt x="4839" y="6465"/>
                  </a:cubicBezTo>
                  <a:lnTo>
                    <a:pt x="4846" y="7011"/>
                  </a:lnTo>
                  <a:cubicBezTo>
                    <a:pt x="4846" y="7069"/>
                    <a:pt x="4852" y="7128"/>
                    <a:pt x="4859" y="7180"/>
                  </a:cubicBezTo>
                  <a:cubicBezTo>
                    <a:pt x="4865" y="7232"/>
                    <a:pt x="4878" y="7277"/>
                    <a:pt x="4898" y="7316"/>
                  </a:cubicBezTo>
                  <a:lnTo>
                    <a:pt x="4904" y="7303"/>
                  </a:lnTo>
                  <a:lnTo>
                    <a:pt x="4930" y="7251"/>
                  </a:lnTo>
                  <a:cubicBezTo>
                    <a:pt x="4963" y="7173"/>
                    <a:pt x="4995" y="7115"/>
                    <a:pt x="5021" y="7082"/>
                  </a:cubicBezTo>
                  <a:cubicBezTo>
                    <a:pt x="5028" y="7063"/>
                    <a:pt x="5047" y="7030"/>
                    <a:pt x="5080" y="6978"/>
                  </a:cubicBezTo>
                  <a:cubicBezTo>
                    <a:pt x="5125" y="6900"/>
                    <a:pt x="5177" y="6829"/>
                    <a:pt x="5229" y="6764"/>
                  </a:cubicBezTo>
                  <a:cubicBezTo>
                    <a:pt x="5229" y="6764"/>
                    <a:pt x="5229" y="6757"/>
                    <a:pt x="5229" y="6757"/>
                  </a:cubicBezTo>
                  <a:lnTo>
                    <a:pt x="5229" y="6738"/>
                  </a:lnTo>
                  <a:cubicBezTo>
                    <a:pt x="5229" y="6731"/>
                    <a:pt x="5223" y="6725"/>
                    <a:pt x="5216" y="6712"/>
                  </a:cubicBezTo>
                  <a:cubicBezTo>
                    <a:pt x="5210" y="6705"/>
                    <a:pt x="5190" y="6673"/>
                    <a:pt x="5158" y="6608"/>
                  </a:cubicBezTo>
                  <a:lnTo>
                    <a:pt x="5145" y="6549"/>
                  </a:lnTo>
                  <a:lnTo>
                    <a:pt x="5145" y="6530"/>
                  </a:lnTo>
                  <a:lnTo>
                    <a:pt x="5158" y="6523"/>
                  </a:lnTo>
                  <a:lnTo>
                    <a:pt x="5184" y="6575"/>
                  </a:lnTo>
                  <a:cubicBezTo>
                    <a:pt x="5197" y="6595"/>
                    <a:pt x="5210" y="6614"/>
                    <a:pt x="5210" y="6627"/>
                  </a:cubicBezTo>
                  <a:lnTo>
                    <a:pt x="5216" y="6647"/>
                  </a:lnTo>
                  <a:lnTo>
                    <a:pt x="5229" y="6653"/>
                  </a:lnTo>
                  <a:lnTo>
                    <a:pt x="5236" y="6673"/>
                  </a:lnTo>
                  <a:lnTo>
                    <a:pt x="5281" y="6738"/>
                  </a:lnTo>
                  <a:lnTo>
                    <a:pt x="5288" y="6751"/>
                  </a:lnTo>
                  <a:cubicBezTo>
                    <a:pt x="5288" y="6757"/>
                    <a:pt x="5288" y="6764"/>
                    <a:pt x="5281" y="6770"/>
                  </a:cubicBezTo>
                  <a:cubicBezTo>
                    <a:pt x="5275" y="6770"/>
                    <a:pt x="5275" y="6770"/>
                    <a:pt x="5268" y="6777"/>
                  </a:cubicBezTo>
                  <a:lnTo>
                    <a:pt x="5262" y="6777"/>
                  </a:lnTo>
                  <a:cubicBezTo>
                    <a:pt x="5197" y="6874"/>
                    <a:pt x="5125" y="6991"/>
                    <a:pt x="5054" y="7141"/>
                  </a:cubicBezTo>
                  <a:lnTo>
                    <a:pt x="4924" y="7375"/>
                  </a:lnTo>
                  <a:cubicBezTo>
                    <a:pt x="4937" y="7408"/>
                    <a:pt x="4950" y="7434"/>
                    <a:pt x="4969" y="7460"/>
                  </a:cubicBezTo>
                  <a:lnTo>
                    <a:pt x="5171" y="7115"/>
                  </a:lnTo>
                  <a:cubicBezTo>
                    <a:pt x="5249" y="6991"/>
                    <a:pt x="5307" y="6907"/>
                    <a:pt x="5353" y="6855"/>
                  </a:cubicBezTo>
                  <a:cubicBezTo>
                    <a:pt x="5307" y="6777"/>
                    <a:pt x="5281" y="6692"/>
                    <a:pt x="5255" y="6595"/>
                  </a:cubicBezTo>
                  <a:cubicBezTo>
                    <a:pt x="5242" y="6530"/>
                    <a:pt x="5236" y="6478"/>
                    <a:pt x="5236" y="6445"/>
                  </a:cubicBezTo>
                  <a:cubicBezTo>
                    <a:pt x="5210" y="6191"/>
                    <a:pt x="5242" y="5925"/>
                    <a:pt x="5327" y="5639"/>
                  </a:cubicBezTo>
                  <a:cubicBezTo>
                    <a:pt x="5392" y="5430"/>
                    <a:pt x="5496" y="5183"/>
                    <a:pt x="5639" y="4904"/>
                  </a:cubicBezTo>
                  <a:close/>
                  <a:moveTo>
                    <a:pt x="5639" y="7245"/>
                  </a:moveTo>
                  <a:cubicBezTo>
                    <a:pt x="5626" y="7284"/>
                    <a:pt x="5587" y="7342"/>
                    <a:pt x="5535" y="7421"/>
                  </a:cubicBezTo>
                  <a:cubicBezTo>
                    <a:pt x="5457" y="7538"/>
                    <a:pt x="5385" y="7622"/>
                    <a:pt x="5327" y="7687"/>
                  </a:cubicBezTo>
                  <a:cubicBezTo>
                    <a:pt x="5281" y="7739"/>
                    <a:pt x="5255" y="7772"/>
                    <a:pt x="5242" y="7798"/>
                  </a:cubicBezTo>
                  <a:cubicBezTo>
                    <a:pt x="5249" y="7804"/>
                    <a:pt x="5249" y="7811"/>
                    <a:pt x="5249" y="7811"/>
                  </a:cubicBezTo>
                  <a:cubicBezTo>
                    <a:pt x="5320" y="7804"/>
                    <a:pt x="5392" y="7798"/>
                    <a:pt x="5476" y="7791"/>
                  </a:cubicBezTo>
                  <a:cubicBezTo>
                    <a:pt x="5730" y="7772"/>
                    <a:pt x="5990" y="7746"/>
                    <a:pt x="6250" y="7726"/>
                  </a:cubicBezTo>
                  <a:cubicBezTo>
                    <a:pt x="6218" y="7707"/>
                    <a:pt x="6205" y="7700"/>
                    <a:pt x="6198" y="7700"/>
                  </a:cubicBezTo>
                  <a:lnTo>
                    <a:pt x="5984" y="7538"/>
                  </a:lnTo>
                  <a:lnTo>
                    <a:pt x="5919" y="7479"/>
                  </a:lnTo>
                  <a:cubicBezTo>
                    <a:pt x="5867" y="7440"/>
                    <a:pt x="5828" y="7414"/>
                    <a:pt x="5802" y="7401"/>
                  </a:cubicBezTo>
                  <a:cubicBezTo>
                    <a:pt x="5763" y="7375"/>
                    <a:pt x="5711" y="7323"/>
                    <a:pt x="5639" y="7245"/>
                  </a:cubicBezTo>
                  <a:close/>
                  <a:moveTo>
                    <a:pt x="9255" y="7733"/>
                  </a:moveTo>
                  <a:cubicBezTo>
                    <a:pt x="9242" y="7733"/>
                    <a:pt x="9222" y="7739"/>
                    <a:pt x="9196" y="7746"/>
                  </a:cubicBezTo>
                  <a:cubicBezTo>
                    <a:pt x="9131" y="7759"/>
                    <a:pt x="9092" y="7785"/>
                    <a:pt x="9079" y="7811"/>
                  </a:cubicBezTo>
                  <a:cubicBezTo>
                    <a:pt x="9073" y="7830"/>
                    <a:pt x="9066" y="7863"/>
                    <a:pt x="9079" y="7895"/>
                  </a:cubicBezTo>
                  <a:cubicBezTo>
                    <a:pt x="9086" y="7928"/>
                    <a:pt x="9092" y="7954"/>
                    <a:pt x="9099" y="7960"/>
                  </a:cubicBezTo>
                  <a:cubicBezTo>
                    <a:pt x="9112" y="7980"/>
                    <a:pt x="9138" y="7999"/>
                    <a:pt x="9177" y="8012"/>
                  </a:cubicBezTo>
                  <a:cubicBezTo>
                    <a:pt x="9196" y="8019"/>
                    <a:pt x="9216" y="8025"/>
                    <a:pt x="9236" y="8025"/>
                  </a:cubicBezTo>
                  <a:cubicBezTo>
                    <a:pt x="9262" y="8025"/>
                    <a:pt x="9288" y="8012"/>
                    <a:pt x="9307" y="7993"/>
                  </a:cubicBezTo>
                  <a:cubicBezTo>
                    <a:pt x="9327" y="7967"/>
                    <a:pt x="9340" y="7947"/>
                    <a:pt x="9346" y="7915"/>
                  </a:cubicBezTo>
                  <a:lnTo>
                    <a:pt x="9359" y="7863"/>
                  </a:lnTo>
                  <a:lnTo>
                    <a:pt x="9353" y="7824"/>
                  </a:lnTo>
                  <a:cubicBezTo>
                    <a:pt x="9346" y="7785"/>
                    <a:pt x="9333" y="7765"/>
                    <a:pt x="9320" y="7752"/>
                  </a:cubicBezTo>
                  <a:cubicBezTo>
                    <a:pt x="9301" y="7739"/>
                    <a:pt x="9281" y="7733"/>
                    <a:pt x="9255" y="7733"/>
                  </a:cubicBezTo>
                  <a:close/>
                  <a:moveTo>
                    <a:pt x="14152" y="8009"/>
                  </a:moveTo>
                  <a:cubicBezTo>
                    <a:pt x="14161" y="8009"/>
                    <a:pt x="14170" y="8012"/>
                    <a:pt x="14178" y="8012"/>
                  </a:cubicBezTo>
                  <a:cubicBezTo>
                    <a:pt x="14198" y="8019"/>
                    <a:pt x="14204" y="8032"/>
                    <a:pt x="14211" y="8045"/>
                  </a:cubicBezTo>
                  <a:cubicBezTo>
                    <a:pt x="14224" y="8071"/>
                    <a:pt x="14217" y="8097"/>
                    <a:pt x="14191" y="8123"/>
                  </a:cubicBezTo>
                  <a:cubicBezTo>
                    <a:pt x="14178" y="8129"/>
                    <a:pt x="14159" y="8136"/>
                    <a:pt x="14139" y="8136"/>
                  </a:cubicBezTo>
                  <a:lnTo>
                    <a:pt x="14113" y="8129"/>
                  </a:lnTo>
                  <a:cubicBezTo>
                    <a:pt x="14100" y="8129"/>
                    <a:pt x="14087" y="8129"/>
                    <a:pt x="14074" y="8123"/>
                  </a:cubicBezTo>
                  <a:cubicBezTo>
                    <a:pt x="14055" y="8110"/>
                    <a:pt x="14048" y="8097"/>
                    <a:pt x="14048" y="8084"/>
                  </a:cubicBezTo>
                  <a:cubicBezTo>
                    <a:pt x="14048" y="8071"/>
                    <a:pt x="14055" y="8064"/>
                    <a:pt x="14068" y="8058"/>
                  </a:cubicBezTo>
                  <a:lnTo>
                    <a:pt x="14139" y="8012"/>
                  </a:lnTo>
                  <a:cubicBezTo>
                    <a:pt x="14144" y="8010"/>
                    <a:pt x="14148" y="8009"/>
                    <a:pt x="14152" y="8009"/>
                  </a:cubicBezTo>
                  <a:close/>
                  <a:moveTo>
                    <a:pt x="9541" y="8019"/>
                  </a:moveTo>
                  <a:cubicBezTo>
                    <a:pt x="9522" y="8025"/>
                    <a:pt x="9502" y="8038"/>
                    <a:pt x="9476" y="8058"/>
                  </a:cubicBezTo>
                  <a:cubicBezTo>
                    <a:pt x="9431" y="8090"/>
                    <a:pt x="9372" y="8123"/>
                    <a:pt x="9301" y="8155"/>
                  </a:cubicBezTo>
                  <a:lnTo>
                    <a:pt x="9216" y="8201"/>
                  </a:lnTo>
                  <a:lnTo>
                    <a:pt x="9242" y="8259"/>
                  </a:lnTo>
                  <a:cubicBezTo>
                    <a:pt x="9275" y="8253"/>
                    <a:pt x="9333" y="8227"/>
                    <a:pt x="9405" y="8188"/>
                  </a:cubicBezTo>
                  <a:lnTo>
                    <a:pt x="9463" y="8155"/>
                  </a:lnTo>
                  <a:cubicBezTo>
                    <a:pt x="9463" y="8155"/>
                    <a:pt x="9463" y="8149"/>
                    <a:pt x="9470" y="8142"/>
                  </a:cubicBezTo>
                  <a:cubicBezTo>
                    <a:pt x="9476" y="8136"/>
                    <a:pt x="9489" y="8136"/>
                    <a:pt x="9502" y="8136"/>
                  </a:cubicBezTo>
                  <a:lnTo>
                    <a:pt x="9567" y="8103"/>
                  </a:lnTo>
                  <a:cubicBezTo>
                    <a:pt x="9580" y="8097"/>
                    <a:pt x="9587" y="8090"/>
                    <a:pt x="9587" y="8084"/>
                  </a:cubicBezTo>
                  <a:cubicBezTo>
                    <a:pt x="9580" y="8071"/>
                    <a:pt x="9567" y="8058"/>
                    <a:pt x="9567" y="8051"/>
                  </a:cubicBezTo>
                  <a:lnTo>
                    <a:pt x="9567" y="8032"/>
                  </a:lnTo>
                  <a:cubicBezTo>
                    <a:pt x="9561" y="8025"/>
                    <a:pt x="9554" y="8019"/>
                    <a:pt x="9541" y="8019"/>
                  </a:cubicBezTo>
                  <a:close/>
                  <a:moveTo>
                    <a:pt x="14399" y="7232"/>
                  </a:moveTo>
                  <a:cubicBezTo>
                    <a:pt x="14334" y="7336"/>
                    <a:pt x="14250" y="7473"/>
                    <a:pt x="14139" y="7642"/>
                  </a:cubicBezTo>
                  <a:lnTo>
                    <a:pt x="13723" y="8272"/>
                  </a:lnTo>
                  <a:lnTo>
                    <a:pt x="13847" y="8272"/>
                  </a:lnTo>
                  <a:cubicBezTo>
                    <a:pt x="13866" y="8272"/>
                    <a:pt x="13899" y="8279"/>
                    <a:pt x="13944" y="8292"/>
                  </a:cubicBezTo>
                  <a:cubicBezTo>
                    <a:pt x="13990" y="8305"/>
                    <a:pt x="14042" y="8305"/>
                    <a:pt x="14107" y="8305"/>
                  </a:cubicBezTo>
                  <a:lnTo>
                    <a:pt x="14217" y="8299"/>
                  </a:lnTo>
                  <a:cubicBezTo>
                    <a:pt x="14243" y="8299"/>
                    <a:pt x="14269" y="8299"/>
                    <a:pt x="14282" y="8292"/>
                  </a:cubicBezTo>
                  <a:lnTo>
                    <a:pt x="14347" y="8266"/>
                  </a:lnTo>
                  <a:lnTo>
                    <a:pt x="14399" y="8259"/>
                  </a:lnTo>
                  <a:cubicBezTo>
                    <a:pt x="14425" y="8253"/>
                    <a:pt x="14458" y="8240"/>
                    <a:pt x="14497" y="8214"/>
                  </a:cubicBezTo>
                  <a:cubicBezTo>
                    <a:pt x="14497" y="8214"/>
                    <a:pt x="14503" y="8214"/>
                    <a:pt x="14503" y="8207"/>
                  </a:cubicBezTo>
                  <a:cubicBezTo>
                    <a:pt x="14516" y="8136"/>
                    <a:pt x="14523" y="8064"/>
                    <a:pt x="14523" y="7999"/>
                  </a:cubicBezTo>
                  <a:cubicBezTo>
                    <a:pt x="14536" y="7733"/>
                    <a:pt x="14497" y="7479"/>
                    <a:pt x="14399" y="7232"/>
                  </a:cubicBezTo>
                  <a:close/>
                  <a:moveTo>
                    <a:pt x="14031" y="8764"/>
                  </a:moveTo>
                  <a:cubicBezTo>
                    <a:pt x="14043" y="8764"/>
                    <a:pt x="14052" y="8769"/>
                    <a:pt x="14061" y="8773"/>
                  </a:cubicBezTo>
                  <a:cubicBezTo>
                    <a:pt x="14081" y="8780"/>
                    <a:pt x="14087" y="8793"/>
                    <a:pt x="14094" y="8806"/>
                  </a:cubicBezTo>
                  <a:cubicBezTo>
                    <a:pt x="14107" y="8838"/>
                    <a:pt x="14100" y="8864"/>
                    <a:pt x="14068" y="8890"/>
                  </a:cubicBezTo>
                  <a:cubicBezTo>
                    <a:pt x="14048" y="8903"/>
                    <a:pt x="14029" y="8910"/>
                    <a:pt x="14009" y="8910"/>
                  </a:cubicBezTo>
                  <a:cubicBezTo>
                    <a:pt x="13892" y="8949"/>
                    <a:pt x="13801" y="8975"/>
                    <a:pt x="13743" y="8988"/>
                  </a:cubicBezTo>
                  <a:lnTo>
                    <a:pt x="13645" y="9007"/>
                  </a:lnTo>
                  <a:cubicBezTo>
                    <a:pt x="13632" y="9014"/>
                    <a:pt x="13612" y="9020"/>
                    <a:pt x="13586" y="9020"/>
                  </a:cubicBezTo>
                  <a:lnTo>
                    <a:pt x="13508" y="9027"/>
                  </a:lnTo>
                  <a:cubicBezTo>
                    <a:pt x="13500" y="9029"/>
                    <a:pt x="13493" y="9029"/>
                    <a:pt x="13486" y="9029"/>
                  </a:cubicBezTo>
                  <a:cubicBezTo>
                    <a:pt x="13466" y="9029"/>
                    <a:pt x="13451" y="9022"/>
                    <a:pt x="13437" y="9007"/>
                  </a:cubicBezTo>
                  <a:cubicBezTo>
                    <a:pt x="13424" y="9001"/>
                    <a:pt x="13417" y="8988"/>
                    <a:pt x="13424" y="8975"/>
                  </a:cubicBezTo>
                  <a:cubicBezTo>
                    <a:pt x="13424" y="8968"/>
                    <a:pt x="13430" y="8962"/>
                    <a:pt x="13443" y="8949"/>
                  </a:cubicBezTo>
                  <a:cubicBezTo>
                    <a:pt x="13482" y="8929"/>
                    <a:pt x="13554" y="8910"/>
                    <a:pt x="13645" y="8897"/>
                  </a:cubicBezTo>
                  <a:lnTo>
                    <a:pt x="13697" y="8877"/>
                  </a:lnTo>
                  <a:cubicBezTo>
                    <a:pt x="13703" y="8871"/>
                    <a:pt x="13723" y="8871"/>
                    <a:pt x="13749" y="8864"/>
                  </a:cubicBezTo>
                  <a:lnTo>
                    <a:pt x="13814" y="8838"/>
                  </a:lnTo>
                  <a:cubicBezTo>
                    <a:pt x="13853" y="8825"/>
                    <a:pt x="13905" y="8806"/>
                    <a:pt x="13977" y="8780"/>
                  </a:cubicBezTo>
                  <a:lnTo>
                    <a:pt x="14016" y="8767"/>
                  </a:lnTo>
                  <a:cubicBezTo>
                    <a:pt x="14021" y="8765"/>
                    <a:pt x="14027" y="8764"/>
                    <a:pt x="14031" y="8764"/>
                  </a:cubicBezTo>
                  <a:close/>
                  <a:moveTo>
                    <a:pt x="14477" y="8331"/>
                  </a:moveTo>
                  <a:cubicBezTo>
                    <a:pt x="14464" y="8331"/>
                    <a:pt x="14451" y="8338"/>
                    <a:pt x="14438" y="8344"/>
                  </a:cubicBezTo>
                  <a:lnTo>
                    <a:pt x="14386" y="8351"/>
                  </a:lnTo>
                  <a:lnTo>
                    <a:pt x="14321" y="8377"/>
                  </a:lnTo>
                  <a:cubicBezTo>
                    <a:pt x="14302" y="8383"/>
                    <a:pt x="14276" y="8390"/>
                    <a:pt x="14237" y="8390"/>
                  </a:cubicBezTo>
                  <a:lnTo>
                    <a:pt x="14100" y="8390"/>
                  </a:lnTo>
                  <a:cubicBezTo>
                    <a:pt x="14048" y="8390"/>
                    <a:pt x="14016" y="8383"/>
                    <a:pt x="13990" y="8383"/>
                  </a:cubicBezTo>
                  <a:lnTo>
                    <a:pt x="13808" y="8344"/>
                  </a:lnTo>
                  <a:cubicBezTo>
                    <a:pt x="13756" y="8344"/>
                    <a:pt x="13717" y="8338"/>
                    <a:pt x="13677" y="8338"/>
                  </a:cubicBezTo>
                  <a:lnTo>
                    <a:pt x="13242" y="9001"/>
                  </a:lnTo>
                  <a:cubicBezTo>
                    <a:pt x="13170" y="9105"/>
                    <a:pt x="13112" y="9202"/>
                    <a:pt x="13053" y="9281"/>
                  </a:cubicBezTo>
                  <a:cubicBezTo>
                    <a:pt x="13216" y="9274"/>
                    <a:pt x="13430" y="9255"/>
                    <a:pt x="13690" y="9216"/>
                  </a:cubicBezTo>
                  <a:lnTo>
                    <a:pt x="13821" y="9189"/>
                  </a:lnTo>
                  <a:lnTo>
                    <a:pt x="13970" y="9137"/>
                  </a:lnTo>
                  <a:cubicBezTo>
                    <a:pt x="13996" y="9131"/>
                    <a:pt x="14035" y="9124"/>
                    <a:pt x="14081" y="9111"/>
                  </a:cubicBezTo>
                  <a:cubicBezTo>
                    <a:pt x="14100" y="9105"/>
                    <a:pt x="14146" y="9085"/>
                    <a:pt x="14198" y="9046"/>
                  </a:cubicBezTo>
                  <a:cubicBezTo>
                    <a:pt x="14224" y="9033"/>
                    <a:pt x="14243" y="9014"/>
                    <a:pt x="14263" y="9001"/>
                  </a:cubicBezTo>
                  <a:cubicBezTo>
                    <a:pt x="14289" y="8936"/>
                    <a:pt x="14315" y="8877"/>
                    <a:pt x="14334" y="8812"/>
                  </a:cubicBezTo>
                  <a:cubicBezTo>
                    <a:pt x="14399" y="8637"/>
                    <a:pt x="14451" y="8481"/>
                    <a:pt x="14477" y="8331"/>
                  </a:cubicBezTo>
                  <a:close/>
                  <a:moveTo>
                    <a:pt x="6517" y="8838"/>
                  </a:moveTo>
                  <a:cubicBezTo>
                    <a:pt x="6523" y="8838"/>
                    <a:pt x="6530" y="8845"/>
                    <a:pt x="6530" y="8864"/>
                  </a:cubicBezTo>
                  <a:cubicBezTo>
                    <a:pt x="6536" y="8890"/>
                    <a:pt x="6543" y="8910"/>
                    <a:pt x="6543" y="8936"/>
                  </a:cubicBezTo>
                  <a:cubicBezTo>
                    <a:pt x="6543" y="8962"/>
                    <a:pt x="6543" y="9027"/>
                    <a:pt x="6536" y="9131"/>
                  </a:cubicBezTo>
                  <a:lnTo>
                    <a:pt x="6517" y="9352"/>
                  </a:lnTo>
                  <a:cubicBezTo>
                    <a:pt x="6517" y="9372"/>
                    <a:pt x="6510" y="9391"/>
                    <a:pt x="6497" y="9391"/>
                  </a:cubicBezTo>
                  <a:cubicBezTo>
                    <a:pt x="6493" y="9393"/>
                    <a:pt x="6489" y="9394"/>
                    <a:pt x="6485" y="9394"/>
                  </a:cubicBezTo>
                  <a:cubicBezTo>
                    <a:pt x="6474" y="9394"/>
                    <a:pt x="6468" y="9386"/>
                    <a:pt x="6458" y="9372"/>
                  </a:cubicBezTo>
                  <a:lnTo>
                    <a:pt x="6458" y="9326"/>
                  </a:lnTo>
                  <a:lnTo>
                    <a:pt x="6497" y="8864"/>
                  </a:lnTo>
                  <a:cubicBezTo>
                    <a:pt x="6497" y="8851"/>
                    <a:pt x="6504" y="8838"/>
                    <a:pt x="6517" y="8838"/>
                  </a:cubicBezTo>
                  <a:close/>
                  <a:moveTo>
                    <a:pt x="9489" y="8220"/>
                  </a:moveTo>
                  <a:lnTo>
                    <a:pt x="9424" y="8253"/>
                  </a:lnTo>
                  <a:cubicBezTo>
                    <a:pt x="9431" y="8259"/>
                    <a:pt x="9437" y="8272"/>
                    <a:pt x="9450" y="8285"/>
                  </a:cubicBezTo>
                  <a:cubicBezTo>
                    <a:pt x="9541" y="8513"/>
                    <a:pt x="9619" y="8741"/>
                    <a:pt x="9684" y="8968"/>
                  </a:cubicBezTo>
                  <a:cubicBezTo>
                    <a:pt x="9710" y="9059"/>
                    <a:pt x="9736" y="9124"/>
                    <a:pt x="9762" y="9170"/>
                  </a:cubicBezTo>
                  <a:cubicBezTo>
                    <a:pt x="9788" y="9209"/>
                    <a:pt x="9827" y="9261"/>
                    <a:pt x="9892" y="9320"/>
                  </a:cubicBezTo>
                  <a:lnTo>
                    <a:pt x="10100" y="9534"/>
                  </a:lnTo>
                  <a:cubicBezTo>
                    <a:pt x="10081" y="9333"/>
                    <a:pt x="10029" y="9137"/>
                    <a:pt x="9931" y="8949"/>
                  </a:cubicBezTo>
                  <a:cubicBezTo>
                    <a:pt x="9912" y="8910"/>
                    <a:pt x="9860" y="8825"/>
                    <a:pt x="9782" y="8689"/>
                  </a:cubicBezTo>
                  <a:lnTo>
                    <a:pt x="9489" y="8220"/>
                  </a:lnTo>
                  <a:close/>
                  <a:moveTo>
                    <a:pt x="6432" y="9544"/>
                  </a:moveTo>
                  <a:cubicBezTo>
                    <a:pt x="6436" y="9544"/>
                    <a:pt x="6441" y="9549"/>
                    <a:pt x="6445" y="9554"/>
                  </a:cubicBezTo>
                  <a:lnTo>
                    <a:pt x="6452" y="9567"/>
                  </a:lnTo>
                  <a:lnTo>
                    <a:pt x="6445" y="9586"/>
                  </a:lnTo>
                  <a:lnTo>
                    <a:pt x="6439" y="9599"/>
                  </a:lnTo>
                  <a:lnTo>
                    <a:pt x="6439" y="9619"/>
                  </a:lnTo>
                  <a:lnTo>
                    <a:pt x="6432" y="9632"/>
                  </a:lnTo>
                  <a:lnTo>
                    <a:pt x="6426" y="9645"/>
                  </a:lnTo>
                  <a:cubicBezTo>
                    <a:pt x="6423" y="9648"/>
                    <a:pt x="6419" y="9650"/>
                    <a:pt x="6416" y="9650"/>
                  </a:cubicBezTo>
                  <a:cubicBezTo>
                    <a:pt x="6413" y="9650"/>
                    <a:pt x="6410" y="9648"/>
                    <a:pt x="6406" y="9645"/>
                  </a:cubicBezTo>
                  <a:lnTo>
                    <a:pt x="6393" y="9645"/>
                  </a:lnTo>
                  <a:lnTo>
                    <a:pt x="6393" y="9619"/>
                  </a:lnTo>
                  <a:lnTo>
                    <a:pt x="6400" y="9606"/>
                  </a:lnTo>
                  <a:lnTo>
                    <a:pt x="6406" y="9580"/>
                  </a:lnTo>
                  <a:lnTo>
                    <a:pt x="6413" y="9573"/>
                  </a:lnTo>
                  <a:cubicBezTo>
                    <a:pt x="6419" y="9567"/>
                    <a:pt x="6419" y="9560"/>
                    <a:pt x="6413" y="9554"/>
                  </a:cubicBezTo>
                  <a:lnTo>
                    <a:pt x="6419" y="9547"/>
                  </a:lnTo>
                  <a:lnTo>
                    <a:pt x="6426" y="9547"/>
                  </a:lnTo>
                  <a:cubicBezTo>
                    <a:pt x="6428" y="9545"/>
                    <a:pt x="6430" y="9544"/>
                    <a:pt x="6432" y="9544"/>
                  </a:cubicBezTo>
                  <a:close/>
                  <a:moveTo>
                    <a:pt x="9483" y="7427"/>
                  </a:moveTo>
                  <a:cubicBezTo>
                    <a:pt x="9463" y="7434"/>
                    <a:pt x="9450" y="7440"/>
                    <a:pt x="9437" y="7447"/>
                  </a:cubicBezTo>
                  <a:cubicBezTo>
                    <a:pt x="9340" y="7486"/>
                    <a:pt x="9203" y="7518"/>
                    <a:pt x="9027" y="7551"/>
                  </a:cubicBezTo>
                  <a:cubicBezTo>
                    <a:pt x="8748" y="7603"/>
                    <a:pt x="8468" y="7648"/>
                    <a:pt x="8182" y="7694"/>
                  </a:cubicBezTo>
                  <a:cubicBezTo>
                    <a:pt x="8351" y="7817"/>
                    <a:pt x="8527" y="7980"/>
                    <a:pt x="8715" y="8201"/>
                  </a:cubicBezTo>
                  <a:cubicBezTo>
                    <a:pt x="9105" y="8656"/>
                    <a:pt x="9424" y="9163"/>
                    <a:pt x="9678" y="9710"/>
                  </a:cubicBezTo>
                  <a:cubicBezTo>
                    <a:pt x="9691" y="9736"/>
                    <a:pt x="9704" y="9762"/>
                    <a:pt x="9717" y="9781"/>
                  </a:cubicBezTo>
                  <a:lnTo>
                    <a:pt x="9723" y="9781"/>
                  </a:lnTo>
                  <a:cubicBezTo>
                    <a:pt x="9742" y="9786"/>
                    <a:pt x="9760" y="9791"/>
                    <a:pt x="9781" y="9791"/>
                  </a:cubicBezTo>
                  <a:cubicBezTo>
                    <a:pt x="9789" y="9791"/>
                    <a:pt x="9798" y="9790"/>
                    <a:pt x="9808" y="9788"/>
                  </a:cubicBezTo>
                  <a:lnTo>
                    <a:pt x="9717" y="9625"/>
                  </a:lnTo>
                  <a:cubicBezTo>
                    <a:pt x="9697" y="9593"/>
                    <a:pt x="9684" y="9560"/>
                    <a:pt x="9671" y="9528"/>
                  </a:cubicBezTo>
                  <a:lnTo>
                    <a:pt x="9652" y="9463"/>
                  </a:lnTo>
                  <a:cubicBezTo>
                    <a:pt x="9645" y="9456"/>
                    <a:pt x="9639" y="9443"/>
                    <a:pt x="9639" y="9430"/>
                  </a:cubicBezTo>
                  <a:cubicBezTo>
                    <a:pt x="9639" y="9417"/>
                    <a:pt x="9645" y="9411"/>
                    <a:pt x="9658" y="9398"/>
                  </a:cubicBezTo>
                  <a:cubicBezTo>
                    <a:pt x="9665" y="9398"/>
                    <a:pt x="9671" y="9398"/>
                    <a:pt x="9691" y="9404"/>
                  </a:cubicBezTo>
                  <a:cubicBezTo>
                    <a:pt x="9730" y="9417"/>
                    <a:pt x="9762" y="9443"/>
                    <a:pt x="9788" y="9476"/>
                  </a:cubicBezTo>
                  <a:cubicBezTo>
                    <a:pt x="9821" y="9508"/>
                    <a:pt x="9847" y="9528"/>
                    <a:pt x="9847" y="9528"/>
                  </a:cubicBezTo>
                  <a:lnTo>
                    <a:pt x="9853" y="9528"/>
                  </a:lnTo>
                  <a:cubicBezTo>
                    <a:pt x="9853" y="9521"/>
                    <a:pt x="9853" y="9508"/>
                    <a:pt x="9847" y="9476"/>
                  </a:cubicBezTo>
                  <a:lnTo>
                    <a:pt x="9840" y="9443"/>
                  </a:lnTo>
                  <a:lnTo>
                    <a:pt x="9834" y="9417"/>
                  </a:lnTo>
                  <a:cubicBezTo>
                    <a:pt x="9821" y="9385"/>
                    <a:pt x="9821" y="9365"/>
                    <a:pt x="9821" y="9339"/>
                  </a:cubicBezTo>
                  <a:lnTo>
                    <a:pt x="9756" y="9281"/>
                  </a:lnTo>
                  <a:cubicBezTo>
                    <a:pt x="9743" y="9261"/>
                    <a:pt x="9730" y="9229"/>
                    <a:pt x="9710" y="9189"/>
                  </a:cubicBezTo>
                  <a:cubicBezTo>
                    <a:pt x="9691" y="9144"/>
                    <a:pt x="9652" y="9053"/>
                    <a:pt x="9600" y="8903"/>
                  </a:cubicBezTo>
                  <a:lnTo>
                    <a:pt x="9392" y="8292"/>
                  </a:lnTo>
                  <a:cubicBezTo>
                    <a:pt x="9392" y="8285"/>
                    <a:pt x="9392" y="8279"/>
                    <a:pt x="9392" y="8272"/>
                  </a:cubicBezTo>
                  <a:lnTo>
                    <a:pt x="9320" y="8312"/>
                  </a:lnTo>
                  <a:cubicBezTo>
                    <a:pt x="9285" y="8331"/>
                    <a:pt x="9254" y="8340"/>
                    <a:pt x="9230" y="8340"/>
                  </a:cubicBezTo>
                  <a:cubicBezTo>
                    <a:pt x="9222" y="8340"/>
                    <a:pt x="9216" y="8339"/>
                    <a:pt x="9209" y="8338"/>
                  </a:cubicBezTo>
                  <a:cubicBezTo>
                    <a:pt x="9190" y="8325"/>
                    <a:pt x="9170" y="8299"/>
                    <a:pt x="9151" y="8259"/>
                  </a:cubicBezTo>
                  <a:cubicBezTo>
                    <a:pt x="9138" y="8233"/>
                    <a:pt x="9138" y="8214"/>
                    <a:pt x="9138" y="8201"/>
                  </a:cubicBezTo>
                  <a:cubicBezTo>
                    <a:pt x="9144" y="8181"/>
                    <a:pt x="9164" y="8162"/>
                    <a:pt x="9196" y="8149"/>
                  </a:cubicBezTo>
                  <a:cubicBezTo>
                    <a:pt x="9242" y="8129"/>
                    <a:pt x="9281" y="8110"/>
                    <a:pt x="9327" y="8084"/>
                  </a:cubicBezTo>
                  <a:lnTo>
                    <a:pt x="9314" y="8064"/>
                  </a:lnTo>
                  <a:lnTo>
                    <a:pt x="9314" y="8051"/>
                  </a:lnTo>
                  <a:cubicBezTo>
                    <a:pt x="9294" y="8058"/>
                    <a:pt x="9281" y="8058"/>
                    <a:pt x="9262" y="8064"/>
                  </a:cubicBezTo>
                  <a:cubicBezTo>
                    <a:pt x="9251" y="8067"/>
                    <a:pt x="9239" y="8069"/>
                    <a:pt x="9226" y="8069"/>
                  </a:cubicBezTo>
                  <a:cubicBezTo>
                    <a:pt x="9207" y="8069"/>
                    <a:pt x="9187" y="8065"/>
                    <a:pt x="9164" y="8058"/>
                  </a:cubicBezTo>
                  <a:cubicBezTo>
                    <a:pt x="9125" y="8045"/>
                    <a:pt x="9099" y="8032"/>
                    <a:pt x="9079" y="8019"/>
                  </a:cubicBezTo>
                  <a:cubicBezTo>
                    <a:pt x="9040" y="7986"/>
                    <a:pt x="9021" y="7934"/>
                    <a:pt x="9021" y="7856"/>
                  </a:cubicBezTo>
                  <a:cubicBezTo>
                    <a:pt x="9027" y="7817"/>
                    <a:pt x="9034" y="7791"/>
                    <a:pt x="9040" y="7772"/>
                  </a:cubicBezTo>
                  <a:cubicBezTo>
                    <a:pt x="9066" y="7733"/>
                    <a:pt x="9112" y="7700"/>
                    <a:pt x="9190" y="7687"/>
                  </a:cubicBezTo>
                  <a:cubicBezTo>
                    <a:pt x="9216" y="7679"/>
                    <a:pt x="9239" y="7676"/>
                    <a:pt x="9260" y="7676"/>
                  </a:cubicBezTo>
                  <a:cubicBezTo>
                    <a:pt x="9293" y="7676"/>
                    <a:pt x="9320" y="7684"/>
                    <a:pt x="9340" y="7700"/>
                  </a:cubicBezTo>
                  <a:cubicBezTo>
                    <a:pt x="9372" y="7726"/>
                    <a:pt x="9385" y="7759"/>
                    <a:pt x="9398" y="7817"/>
                  </a:cubicBezTo>
                  <a:cubicBezTo>
                    <a:pt x="9398" y="7856"/>
                    <a:pt x="9392" y="7889"/>
                    <a:pt x="9392" y="7908"/>
                  </a:cubicBezTo>
                  <a:cubicBezTo>
                    <a:pt x="9385" y="7941"/>
                    <a:pt x="9372" y="7967"/>
                    <a:pt x="9366" y="7993"/>
                  </a:cubicBezTo>
                  <a:cubicBezTo>
                    <a:pt x="9379" y="7993"/>
                    <a:pt x="9385" y="7999"/>
                    <a:pt x="9398" y="8019"/>
                  </a:cubicBezTo>
                  <a:lnTo>
                    <a:pt x="9405" y="8045"/>
                  </a:lnTo>
                  <a:cubicBezTo>
                    <a:pt x="9431" y="8025"/>
                    <a:pt x="9457" y="8012"/>
                    <a:pt x="9476" y="7993"/>
                  </a:cubicBezTo>
                  <a:cubicBezTo>
                    <a:pt x="9512" y="7971"/>
                    <a:pt x="9544" y="7961"/>
                    <a:pt x="9570" y="7961"/>
                  </a:cubicBezTo>
                  <a:cubicBezTo>
                    <a:pt x="9581" y="7961"/>
                    <a:pt x="9591" y="7963"/>
                    <a:pt x="9600" y="7967"/>
                  </a:cubicBezTo>
                  <a:cubicBezTo>
                    <a:pt x="9613" y="7980"/>
                    <a:pt x="9619" y="7993"/>
                    <a:pt x="9632" y="8025"/>
                  </a:cubicBezTo>
                  <a:cubicBezTo>
                    <a:pt x="9645" y="8071"/>
                    <a:pt x="9652" y="8103"/>
                    <a:pt x="9632" y="8129"/>
                  </a:cubicBezTo>
                  <a:cubicBezTo>
                    <a:pt x="9626" y="8142"/>
                    <a:pt x="9613" y="8155"/>
                    <a:pt x="9593" y="8162"/>
                  </a:cubicBezTo>
                  <a:lnTo>
                    <a:pt x="9554" y="8181"/>
                  </a:lnTo>
                  <a:cubicBezTo>
                    <a:pt x="9593" y="8233"/>
                    <a:pt x="9632" y="8299"/>
                    <a:pt x="9684" y="8390"/>
                  </a:cubicBezTo>
                  <a:lnTo>
                    <a:pt x="9840" y="8643"/>
                  </a:lnTo>
                  <a:cubicBezTo>
                    <a:pt x="9918" y="8773"/>
                    <a:pt x="9970" y="8871"/>
                    <a:pt x="10003" y="8936"/>
                  </a:cubicBezTo>
                  <a:cubicBezTo>
                    <a:pt x="10055" y="9046"/>
                    <a:pt x="10100" y="9150"/>
                    <a:pt x="10120" y="9248"/>
                  </a:cubicBezTo>
                  <a:cubicBezTo>
                    <a:pt x="10126" y="9261"/>
                    <a:pt x="10133" y="9281"/>
                    <a:pt x="10140" y="9320"/>
                  </a:cubicBezTo>
                  <a:cubicBezTo>
                    <a:pt x="10146" y="9326"/>
                    <a:pt x="10159" y="9339"/>
                    <a:pt x="10172" y="9352"/>
                  </a:cubicBezTo>
                  <a:lnTo>
                    <a:pt x="10283" y="9456"/>
                  </a:lnTo>
                  <a:lnTo>
                    <a:pt x="10309" y="9352"/>
                  </a:lnTo>
                  <a:lnTo>
                    <a:pt x="10361" y="8929"/>
                  </a:lnTo>
                  <a:lnTo>
                    <a:pt x="10361" y="8923"/>
                  </a:lnTo>
                  <a:cubicBezTo>
                    <a:pt x="10341" y="8793"/>
                    <a:pt x="10322" y="8663"/>
                    <a:pt x="10296" y="8533"/>
                  </a:cubicBezTo>
                  <a:cubicBezTo>
                    <a:pt x="10263" y="8351"/>
                    <a:pt x="10218" y="8214"/>
                    <a:pt x="10166" y="8123"/>
                  </a:cubicBezTo>
                  <a:cubicBezTo>
                    <a:pt x="10133" y="8064"/>
                    <a:pt x="10081" y="7999"/>
                    <a:pt x="10003" y="7915"/>
                  </a:cubicBezTo>
                  <a:cubicBezTo>
                    <a:pt x="9905" y="7798"/>
                    <a:pt x="9834" y="7720"/>
                    <a:pt x="9775" y="7668"/>
                  </a:cubicBezTo>
                  <a:cubicBezTo>
                    <a:pt x="9691" y="7577"/>
                    <a:pt x="9600" y="7505"/>
                    <a:pt x="9515" y="7453"/>
                  </a:cubicBezTo>
                  <a:cubicBezTo>
                    <a:pt x="9502" y="7447"/>
                    <a:pt x="9489" y="7440"/>
                    <a:pt x="9483" y="7427"/>
                  </a:cubicBezTo>
                  <a:close/>
                  <a:moveTo>
                    <a:pt x="6406" y="7947"/>
                  </a:moveTo>
                  <a:cubicBezTo>
                    <a:pt x="6367" y="7954"/>
                    <a:pt x="6322" y="7960"/>
                    <a:pt x="6283" y="7960"/>
                  </a:cubicBezTo>
                  <a:cubicBezTo>
                    <a:pt x="6348" y="8058"/>
                    <a:pt x="6406" y="8194"/>
                    <a:pt x="6458" y="8370"/>
                  </a:cubicBezTo>
                  <a:cubicBezTo>
                    <a:pt x="6465" y="8390"/>
                    <a:pt x="6465" y="8409"/>
                    <a:pt x="6458" y="8422"/>
                  </a:cubicBezTo>
                  <a:cubicBezTo>
                    <a:pt x="6455" y="8424"/>
                    <a:pt x="6452" y="8425"/>
                    <a:pt x="6449" y="8425"/>
                  </a:cubicBezTo>
                  <a:cubicBezTo>
                    <a:pt x="6439" y="8425"/>
                    <a:pt x="6431" y="8417"/>
                    <a:pt x="6426" y="8403"/>
                  </a:cubicBezTo>
                  <a:cubicBezTo>
                    <a:pt x="6419" y="8383"/>
                    <a:pt x="6393" y="8312"/>
                    <a:pt x="6341" y="8181"/>
                  </a:cubicBezTo>
                  <a:cubicBezTo>
                    <a:pt x="6309" y="8103"/>
                    <a:pt x="6276" y="8032"/>
                    <a:pt x="6231" y="7967"/>
                  </a:cubicBezTo>
                  <a:cubicBezTo>
                    <a:pt x="5789" y="8019"/>
                    <a:pt x="5346" y="8058"/>
                    <a:pt x="4904" y="8090"/>
                  </a:cubicBezTo>
                  <a:lnTo>
                    <a:pt x="4859" y="8090"/>
                  </a:lnTo>
                  <a:cubicBezTo>
                    <a:pt x="4885" y="8149"/>
                    <a:pt x="4917" y="8227"/>
                    <a:pt x="4956" y="8331"/>
                  </a:cubicBezTo>
                  <a:lnTo>
                    <a:pt x="5034" y="8559"/>
                  </a:lnTo>
                  <a:cubicBezTo>
                    <a:pt x="5067" y="8650"/>
                    <a:pt x="5080" y="8721"/>
                    <a:pt x="5060" y="8767"/>
                  </a:cubicBezTo>
                  <a:lnTo>
                    <a:pt x="5060" y="8773"/>
                  </a:lnTo>
                  <a:lnTo>
                    <a:pt x="5080" y="8780"/>
                  </a:lnTo>
                  <a:cubicBezTo>
                    <a:pt x="5158" y="8825"/>
                    <a:pt x="5216" y="8877"/>
                    <a:pt x="5249" y="8916"/>
                  </a:cubicBezTo>
                  <a:cubicBezTo>
                    <a:pt x="5268" y="8942"/>
                    <a:pt x="5288" y="8988"/>
                    <a:pt x="5314" y="9046"/>
                  </a:cubicBezTo>
                  <a:lnTo>
                    <a:pt x="5379" y="9196"/>
                  </a:lnTo>
                  <a:cubicBezTo>
                    <a:pt x="5405" y="9248"/>
                    <a:pt x="5424" y="9300"/>
                    <a:pt x="5444" y="9359"/>
                  </a:cubicBezTo>
                  <a:lnTo>
                    <a:pt x="5483" y="9502"/>
                  </a:lnTo>
                  <a:cubicBezTo>
                    <a:pt x="5593" y="9521"/>
                    <a:pt x="5711" y="9541"/>
                    <a:pt x="5834" y="9573"/>
                  </a:cubicBezTo>
                  <a:cubicBezTo>
                    <a:pt x="5932" y="9599"/>
                    <a:pt x="6192" y="9684"/>
                    <a:pt x="6615" y="9827"/>
                  </a:cubicBezTo>
                  <a:cubicBezTo>
                    <a:pt x="6621" y="9814"/>
                    <a:pt x="6628" y="9801"/>
                    <a:pt x="6641" y="9788"/>
                  </a:cubicBezTo>
                  <a:cubicBezTo>
                    <a:pt x="6680" y="9729"/>
                    <a:pt x="6706" y="9690"/>
                    <a:pt x="6712" y="9684"/>
                  </a:cubicBezTo>
                  <a:lnTo>
                    <a:pt x="6732" y="9547"/>
                  </a:lnTo>
                  <a:cubicBezTo>
                    <a:pt x="6745" y="9476"/>
                    <a:pt x="6758" y="9424"/>
                    <a:pt x="6764" y="9385"/>
                  </a:cubicBezTo>
                  <a:cubicBezTo>
                    <a:pt x="6777" y="9300"/>
                    <a:pt x="6771" y="9163"/>
                    <a:pt x="6738" y="8975"/>
                  </a:cubicBezTo>
                  <a:lnTo>
                    <a:pt x="6673" y="8643"/>
                  </a:lnTo>
                  <a:cubicBezTo>
                    <a:pt x="6660" y="8559"/>
                    <a:pt x="6641" y="8481"/>
                    <a:pt x="6615" y="8403"/>
                  </a:cubicBezTo>
                  <a:cubicBezTo>
                    <a:pt x="6602" y="8357"/>
                    <a:pt x="6563" y="8272"/>
                    <a:pt x="6510" y="8149"/>
                  </a:cubicBezTo>
                  <a:lnTo>
                    <a:pt x="6419" y="7973"/>
                  </a:lnTo>
                  <a:cubicBezTo>
                    <a:pt x="6419" y="7967"/>
                    <a:pt x="6413" y="7954"/>
                    <a:pt x="6406" y="7947"/>
                  </a:cubicBezTo>
                  <a:close/>
                  <a:moveTo>
                    <a:pt x="10387" y="9137"/>
                  </a:moveTo>
                  <a:lnTo>
                    <a:pt x="10374" y="9216"/>
                  </a:lnTo>
                  <a:lnTo>
                    <a:pt x="10374" y="9261"/>
                  </a:lnTo>
                  <a:cubicBezTo>
                    <a:pt x="10374" y="9281"/>
                    <a:pt x="10367" y="9307"/>
                    <a:pt x="10361" y="9326"/>
                  </a:cubicBezTo>
                  <a:lnTo>
                    <a:pt x="10354" y="9385"/>
                  </a:lnTo>
                  <a:lnTo>
                    <a:pt x="10348" y="9411"/>
                  </a:lnTo>
                  <a:lnTo>
                    <a:pt x="10328" y="9521"/>
                  </a:lnTo>
                  <a:cubicBezTo>
                    <a:pt x="10328" y="9541"/>
                    <a:pt x="10322" y="9547"/>
                    <a:pt x="10315" y="9554"/>
                  </a:cubicBezTo>
                  <a:cubicBezTo>
                    <a:pt x="10309" y="9560"/>
                    <a:pt x="10302" y="9560"/>
                    <a:pt x="10289" y="9560"/>
                  </a:cubicBezTo>
                  <a:lnTo>
                    <a:pt x="10276" y="9554"/>
                  </a:lnTo>
                  <a:cubicBezTo>
                    <a:pt x="10276" y="9554"/>
                    <a:pt x="10270" y="9547"/>
                    <a:pt x="10263" y="9534"/>
                  </a:cubicBezTo>
                  <a:cubicBezTo>
                    <a:pt x="10250" y="9495"/>
                    <a:pt x="10224" y="9456"/>
                    <a:pt x="10185" y="9424"/>
                  </a:cubicBezTo>
                  <a:lnTo>
                    <a:pt x="10159" y="9391"/>
                  </a:lnTo>
                  <a:lnTo>
                    <a:pt x="10153" y="9378"/>
                  </a:lnTo>
                  <a:lnTo>
                    <a:pt x="10153" y="9378"/>
                  </a:lnTo>
                  <a:cubicBezTo>
                    <a:pt x="10153" y="9411"/>
                    <a:pt x="10159" y="9443"/>
                    <a:pt x="10166" y="9489"/>
                  </a:cubicBezTo>
                  <a:lnTo>
                    <a:pt x="10172" y="9502"/>
                  </a:lnTo>
                  <a:cubicBezTo>
                    <a:pt x="10172" y="9502"/>
                    <a:pt x="10179" y="9508"/>
                    <a:pt x="10179" y="9515"/>
                  </a:cubicBezTo>
                  <a:cubicBezTo>
                    <a:pt x="10263" y="9619"/>
                    <a:pt x="10335" y="9742"/>
                    <a:pt x="10387" y="9885"/>
                  </a:cubicBezTo>
                  <a:cubicBezTo>
                    <a:pt x="10413" y="9853"/>
                    <a:pt x="10432" y="9820"/>
                    <a:pt x="10445" y="9788"/>
                  </a:cubicBezTo>
                  <a:cubicBezTo>
                    <a:pt x="10439" y="9573"/>
                    <a:pt x="10419" y="9352"/>
                    <a:pt x="10387" y="9137"/>
                  </a:cubicBezTo>
                  <a:close/>
                  <a:moveTo>
                    <a:pt x="13606" y="9736"/>
                  </a:moveTo>
                  <a:cubicBezTo>
                    <a:pt x="13632" y="9736"/>
                    <a:pt x="13651" y="9742"/>
                    <a:pt x="13664" y="9762"/>
                  </a:cubicBezTo>
                  <a:cubicBezTo>
                    <a:pt x="13671" y="9781"/>
                    <a:pt x="13671" y="9801"/>
                    <a:pt x="13658" y="9827"/>
                  </a:cubicBezTo>
                  <a:cubicBezTo>
                    <a:pt x="13651" y="9846"/>
                    <a:pt x="13632" y="9859"/>
                    <a:pt x="13606" y="9866"/>
                  </a:cubicBezTo>
                  <a:cubicBezTo>
                    <a:pt x="13573" y="9866"/>
                    <a:pt x="13541" y="9866"/>
                    <a:pt x="13521" y="9872"/>
                  </a:cubicBezTo>
                  <a:lnTo>
                    <a:pt x="13463" y="9892"/>
                  </a:lnTo>
                  <a:cubicBezTo>
                    <a:pt x="13417" y="9898"/>
                    <a:pt x="13385" y="9905"/>
                    <a:pt x="13365" y="9905"/>
                  </a:cubicBezTo>
                  <a:lnTo>
                    <a:pt x="13307" y="9931"/>
                  </a:lnTo>
                  <a:cubicBezTo>
                    <a:pt x="13261" y="9944"/>
                    <a:pt x="13203" y="9957"/>
                    <a:pt x="13138" y="9963"/>
                  </a:cubicBezTo>
                  <a:cubicBezTo>
                    <a:pt x="13103" y="9966"/>
                    <a:pt x="13071" y="9968"/>
                    <a:pt x="13042" y="9968"/>
                  </a:cubicBezTo>
                  <a:cubicBezTo>
                    <a:pt x="13001" y="9968"/>
                    <a:pt x="12967" y="9965"/>
                    <a:pt x="12936" y="9957"/>
                  </a:cubicBezTo>
                  <a:cubicBezTo>
                    <a:pt x="12910" y="9950"/>
                    <a:pt x="12891" y="9944"/>
                    <a:pt x="12884" y="9931"/>
                  </a:cubicBezTo>
                  <a:cubicBezTo>
                    <a:pt x="12865" y="9918"/>
                    <a:pt x="12858" y="9898"/>
                    <a:pt x="12865" y="9879"/>
                  </a:cubicBezTo>
                  <a:cubicBezTo>
                    <a:pt x="12871" y="9866"/>
                    <a:pt x="12884" y="9859"/>
                    <a:pt x="12904" y="9853"/>
                  </a:cubicBezTo>
                  <a:cubicBezTo>
                    <a:pt x="12917" y="9853"/>
                    <a:pt x="12930" y="9853"/>
                    <a:pt x="12949" y="9859"/>
                  </a:cubicBezTo>
                  <a:cubicBezTo>
                    <a:pt x="12976" y="9863"/>
                    <a:pt x="13002" y="9864"/>
                    <a:pt x="13029" y="9864"/>
                  </a:cubicBezTo>
                  <a:cubicBezTo>
                    <a:pt x="13104" y="9864"/>
                    <a:pt x="13178" y="9851"/>
                    <a:pt x="13255" y="9827"/>
                  </a:cubicBezTo>
                  <a:lnTo>
                    <a:pt x="13547" y="9749"/>
                  </a:lnTo>
                  <a:cubicBezTo>
                    <a:pt x="13573" y="9736"/>
                    <a:pt x="13593" y="9736"/>
                    <a:pt x="13606" y="9736"/>
                  </a:cubicBezTo>
                  <a:close/>
                  <a:moveTo>
                    <a:pt x="14198" y="9163"/>
                  </a:moveTo>
                  <a:cubicBezTo>
                    <a:pt x="14191" y="9170"/>
                    <a:pt x="14191" y="9170"/>
                    <a:pt x="14191" y="9170"/>
                  </a:cubicBezTo>
                  <a:lnTo>
                    <a:pt x="14113" y="9202"/>
                  </a:lnTo>
                  <a:lnTo>
                    <a:pt x="13918" y="9261"/>
                  </a:lnTo>
                  <a:cubicBezTo>
                    <a:pt x="13853" y="9281"/>
                    <a:pt x="13808" y="9294"/>
                    <a:pt x="13782" y="9300"/>
                  </a:cubicBezTo>
                  <a:cubicBezTo>
                    <a:pt x="13597" y="9342"/>
                    <a:pt x="13413" y="9363"/>
                    <a:pt x="13231" y="9363"/>
                  </a:cubicBezTo>
                  <a:cubicBezTo>
                    <a:pt x="13156" y="9363"/>
                    <a:pt x="13082" y="9360"/>
                    <a:pt x="13008" y="9352"/>
                  </a:cubicBezTo>
                  <a:cubicBezTo>
                    <a:pt x="12982" y="9385"/>
                    <a:pt x="12962" y="9411"/>
                    <a:pt x="12943" y="9437"/>
                  </a:cubicBezTo>
                  <a:cubicBezTo>
                    <a:pt x="12780" y="9651"/>
                    <a:pt x="12598" y="9840"/>
                    <a:pt x="12403" y="10009"/>
                  </a:cubicBezTo>
                  <a:lnTo>
                    <a:pt x="12422" y="10009"/>
                  </a:lnTo>
                  <a:cubicBezTo>
                    <a:pt x="12487" y="10015"/>
                    <a:pt x="12585" y="10028"/>
                    <a:pt x="12708" y="10048"/>
                  </a:cubicBezTo>
                  <a:lnTo>
                    <a:pt x="12826" y="10054"/>
                  </a:lnTo>
                  <a:cubicBezTo>
                    <a:pt x="13125" y="10054"/>
                    <a:pt x="13352" y="10041"/>
                    <a:pt x="13495" y="10028"/>
                  </a:cubicBezTo>
                  <a:cubicBezTo>
                    <a:pt x="13580" y="10015"/>
                    <a:pt x="13645" y="10002"/>
                    <a:pt x="13690" y="9976"/>
                  </a:cubicBezTo>
                  <a:cubicBezTo>
                    <a:pt x="13703" y="9976"/>
                    <a:pt x="13723" y="9970"/>
                    <a:pt x="13743" y="9957"/>
                  </a:cubicBezTo>
                  <a:cubicBezTo>
                    <a:pt x="13756" y="9950"/>
                    <a:pt x="13762" y="9950"/>
                    <a:pt x="13775" y="9950"/>
                  </a:cubicBezTo>
                  <a:cubicBezTo>
                    <a:pt x="13931" y="9703"/>
                    <a:pt x="14074" y="9443"/>
                    <a:pt x="14198" y="9163"/>
                  </a:cubicBezTo>
                  <a:close/>
                  <a:moveTo>
                    <a:pt x="9879" y="9398"/>
                  </a:moveTo>
                  <a:lnTo>
                    <a:pt x="9912" y="9521"/>
                  </a:lnTo>
                  <a:cubicBezTo>
                    <a:pt x="9925" y="9567"/>
                    <a:pt x="9931" y="9593"/>
                    <a:pt x="9931" y="9599"/>
                  </a:cubicBezTo>
                  <a:lnTo>
                    <a:pt x="9944" y="9619"/>
                  </a:lnTo>
                  <a:cubicBezTo>
                    <a:pt x="9944" y="9632"/>
                    <a:pt x="9938" y="9645"/>
                    <a:pt x="9925" y="9645"/>
                  </a:cubicBezTo>
                  <a:cubicBezTo>
                    <a:pt x="9921" y="9646"/>
                    <a:pt x="9918" y="9647"/>
                    <a:pt x="9914" y="9647"/>
                  </a:cubicBezTo>
                  <a:cubicBezTo>
                    <a:pt x="9904" y="9647"/>
                    <a:pt x="9892" y="9641"/>
                    <a:pt x="9873" y="9632"/>
                  </a:cubicBezTo>
                  <a:lnTo>
                    <a:pt x="9834" y="9612"/>
                  </a:lnTo>
                  <a:lnTo>
                    <a:pt x="9743" y="9534"/>
                  </a:lnTo>
                  <a:lnTo>
                    <a:pt x="9905" y="9820"/>
                  </a:lnTo>
                  <a:lnTo>
                    <a:pt x="9912" y="9846"/>
                  </a:lnTo>
                  <a:cubicBezTo>
                    <a:pt x="9912" y="9866"/>
                    <a:pt x="9905" y="9879"/>
                    <a:pt x="9886" y="9885"/>
                  </a:cubicBezTo>
                  <a:cubicBezTo>
                    <a:pt x="9886" y="9885"/>
                    <a:pt x="9866" y="9879"/>
                    <a:pt x="9840" y="9866"/>
                  </a:cubicBezTo>
                  <a:cubicBezTo>
                    <a:pt x="9834" y="9859"/>
                    <a:pt x="9821" y="9859"/>
                    <a:pt x="9795" y="9859"/>
                  </a:cubicBezTo>
                  <a:lnTo>
                    <a:pt x="9743" y="9859"/>
                  </a:lnTo>
                  <a:cubicBezTo>
                    <a:pt x="9769" y="9918"/>
                    <a:pt x="9788" y="9957"/>
                    <a:pt x="9795" y="9989"/>
                  </a:cubicBezTo>
                  <a:cubicBezTo>
                    <a:pt x="9834" y="10074"/>
                    <a:pt x="9873" y="10185"/>
                    <a:pt x="9912" y="10321"/>
                  </a:cubicBezTo>
                  <a:lnTo>
                    <a:pt x="9918" y="10328"/>
                  </a:lnTo>
                  <a:lnTo>
                    <a:pt x="9990" y="10328"/>
                  </a:lnTo>
                  <a:cubicBezTo>
                    <a:pt x="10029" y="10328"/>
                    <a:pt x="10061" y="10328"/>
                    <a:pt x="10081" y="10321"/>
                  </a:cubicBezTo>
                  <a:cubicBezTo>
                    <a:pt x="10074" y="10302"/>
                    <a:pt x="10055" y="10269"/>
                    <a:pt x="10029" y="10224"/>
                  </a:cubicBezTo>
                  <a:lnTo>
                    <a:pt x="9912" y="9989"/>
                  </a:lnTo>
                  <a:cubicBezTo>
                    <a:pt x="9912" y="9957"/>
                    <a:pt x="9912" y="9937"/>
                    <a:pt x="9931" y="9931"/>
                  </a:cubicBezTo>
                  <a:cubicBezTo>
                    <a:pt x="9935" y="9929"/>
                    <a:pt x="9939" y="9928"/>
                    <a:pt x="9943" y="9928"/>
                  </a:cubicBezTo>
                  <a:cubicBezTo>
                    <a:pt x="9952" y="9928"/>
                    <a:pt x="9961" y="9933"/>
                    <a:pt x="9970" y="9937"/>
                  </a:cubicBezTo>
                  <a:lnTo>
                    <a:pt x="9996" y="9963"/>
                  </a:lnTo>
                  <a:cubicBezTo>
                    <a:pt x="10016" y="9983"/>
                    <a:pt x="10048" y="10002"/>
                    <a:pt x="10094" y="10022"/>
                  </a:cubicBezTo>
                  <a:cubicBezTo>
                    <a:pt x="10140" y="10041"/>
                    <a:pt x="10166" y="10054"/>
                    <a:pt x="10185" y="10074"/>
                  </a:cubicBezTo>
                  <a:lnTo>
                    <a:pt x="10153" y="9970"/>
                  </a:lnTo>
                  <a:cubicBezTo>
                    <a:pt x="10126" y="9872"/>
                    <a:pt x="10107" y="9801"/>
                    <a:pt x="10081" y="9749"/>
                  </a:cubicBezTo>
                  <a:lnTo>
                    <a:pt x="10055" y="9684"/>
                  </a:lnTo>
                  <a:cubicBezTo>
                    <a:pt x="10042" y="9664"/>
                    <a:pt x="10035" y="9651"/>
                    <a:pt x="10029" y="9638"/>
                  </a:cubicBezTo>
                  <a:cubicBezTo>
                    <a:pt x="10022" y="9593"/>
                    <a:pt x="10009" y="9560"/>
                    <a:pt x="9996" y="9541"/>
                  </a:cubicBezTo>
                  <a:lnTo>
                    <a:pt x="9990" y="9515"/>
                  </a:lnTo>
                  <a:cubicBezTo>
                    <a:pt x="9990" y="9515"/>
                    <a:pt x="9990" y="9508"/>
                    <a:pt x="9990" y="9508"/>
                  </a:cubicBezTo>
                  <a:cubicBezTo>
                    <a:pt x="9990" y="9502"/>
                    <a:pt x="9990" y="9502"/>
                    <a:pt x="9983" y="9502"/>
                  </a:cubicBezTo>
                  <a:lnTo>
                    <a:pt x="9879" y="9398"/>
                  </a:lnTo>
                  <a:close/>
                  <a:moveTo>
                    <a:pt x="12878" y="10305"/>
                  </a:moveTo>
                  <a:cubicBezTo>
                    <a:pt x="12899" y="10305"/>
                    <a:pt x="12916" y="10310"/>
                    <a:pt x="12930" y="10315"/>
                  </a:cubicBezTo>
                  <a:cubicBezTo>
                    <a:pt x="12949" y="10328"/>
                    <a:pt x="12962" y="10341"/>
                    <a:pt x="12962" y="10367"/>
                  </a:cubicBezTo>
                  <a:cubicBezTo>
                    <a:pt x="12962" y="10393"/>
                    <a:pt x="12949" y="10412"/>
                    <a:pt x="12936" y="10419"/>
                  </a:cubicBezTo>
                  <a:cubicBezTo>
                    <a:pt x="12917" y="10432"/>
                    <a:pt x="12891" y="10432"/>
                    <a:pt x="12845" y="10432"/>
                  </a:cubicBezTo>
                  <a:cubicBezTo>
                    <a:pt x="12826" y="10432"/>
                    <a:pt x="12760" y="10438"/>
                    <a:pt x="12669" y="10451"/>
                  </a:cubicBezTo>
                  <a:cubicBezTo>
                    <a:pt x="12640" y="10454"/>
                    <a:pt x="12612" y="10455"/>
                    <a:pt x="12588" y="10455"/>
                  </a:cubicBezTo>
                  <a:cubicBezTo>
                    <a:pt x="12553" y="10455"/>
                    <a:pt x="12523" y="10452"/>
                    <a:pt x="12500" y="10445"/>
                  </a:cubicBezTo>
                  <a:cubicBezTo>
                    <a:pt x="12481" y="10438"/>
                    <a:pt x="12468" y="10425"/>
                    <a:pt x="12461" y="10412"/>
                  </a:cubicBezTo>
                  <a:cubicBezTo>
                    <a:pt x="12461" y="10406"/>
                    <a:pt x="12468" y="10393"/>
                    <a:pt x="12481" y="10380"/>
                  </a:cubicBezTo>
                  <a:cubicBezTo>
                    <a:pt x="12494" y="10373"/>
                    <a:pt x="12507" y="10367"/>
                    <a:pt x="12513" y="10367"/>
                  </a:cubicBezTo>
                  <a:cubicBezTo>
                    <a:pt x="12663" y="10341"/>
                    <a:pt x="12780" y="10315"/>
                    <a:pt x="12852" y="10308"/>
                  </a:cubicBezTo>
                  <a:cubicBezTo>
                    <a:pt x="12861" y="10306"/>
                    <a:pt x="12870" y="10305"/>
                    <a:pt x="12878" y="10305"/>
                  </a:cubicBezTo>
                  <a:close/>
                  <a:moveTo>
                    <a:pt x="12312" y="10080"/>
                  </a:moveTo>
                  <a:cubicBezTo>
                    <a:pt x="12195" y="10178"/>
                    <a:pt x="12065" y="10263"/>
                    <a:pt x="11935" y="10341"/>
                  </a:cubicBezTo>
                  <a:cubicBezTo>
                    <a:pt x="11824" y="10406"/>
                    <a:pt x="11707" y="10464"/>
                    <a:pt x="11596" y="10516"/>
                  </a:cubicBezTo>
                  <a:cubicBezTo>
                    <a:pt x="11603" y="10536"/>
                    <a:pt x="11622" y="10555"/>
                    <a:pt x="11648" y="10568"/>
                  </a:cubicBezTo>
                  <a:cubicBezTo>
                    <a:pt x="11674" y="10588"/>
                    <a:pt x="11713" y="10601"/>
                    <a:pt x="11759" y="10607"/>
                  </a:cubicBezTo>
                  <a:lnTo>
                    <a:pt x="12065" y="10685"/>
                  </a:lnTo>
                  <a:cubicBezTo>
                    <a:pt x="12149" y="10711"/>
                    <a:pt x="12208" y="10718"/>
                    <a:pt x="12234" y="10724"/>
                  </a:cubicBezTo>
                  <a:lnTo>
                    <a:pt x="12331" y="10731"/>
                  </a:lnTo>
                  <a:lnTo>
                    <a:pt x="12409" y="10757"/>
                  </a:lnTo>
                  <a:cubicBezTo>
                    <a:pt x="12429" y="10763"/>
                    <a:pt x="12455" y="10770"/>
                    <a:pt x="12500" y="10776"/>
                  </a:cubicBezTo>
                  <a:lnTo>
                    <a:pt x="12845" y="10802"/>
                  </a:lnTo>
                  <a:cubicBezTo>
                    <a:pt x="12871" y="10804"/>
                    <a:pt x="12895" y="10805"/>
                    <a:pt x="12918" y="10805"/>
                  </a:cubicBezTo>
                  <a:cubicBezTo>
                    <a:pt x="12986" y="10805"/>
                    <a:pt x="13038" y="10797"/>
                    <a:pt x="13073" y="10783"/>
                  </a:cubicBezTo>
                  <a:cubicBezTo>
                    <a:pt x="13091" y="10778"/>
                    <a:pt x="13106" y="10774"/>
                    <a:pt x="13118" y="10774"/>
                  </a:cubicBezTo>
                  <a:cubicBezTo>
                    <a:pt x="13123" y="10774"/>
                    <a:pt x="13127" y="10774"/>
                    <a:pt x="13131" y="10776"/>
                  </a:cubicBezTo>
                  <a:cubicBezTo>
                    <a:pt x="13157" y="10750"/>
                    <a:pt x="13183" y="10724"/>
                    <a:pt x="13209" y="10692"/>
                  </a:cubicBezTo>
                  <a:cubicBezTo>
                    <a:pt x="13378" y="10503"/>
                    <a:pt x="13534" y="10308"/>
                    <a:pt x="13677" y="10100"/>
                  </a:cubicBezTo>
                  <a:lnTo>
                    <a:pt x="13677" y="10100"/>
                  </a:lnTo>
                  <a:cubicBezTo>
                    <a:pt x="13658" y="10106"/>
                    <a:pt x="13638" y="10106"/>
                    <a:pt x="13619" y="10106"/>
                  </a:cubicBezTo>
                  <a:lnTo>
                    <a:pt x="13515" y="10126"/>
                  </a:lnTo>
                  <a:cubicBezTo>
                    <a:pt x="13437" y="10139"/>
                    <a:pt x="13326" y="10146"/>
                    <a:pt x="13177" y="10152"/>
                  </a:cubicBezTo>
                  <a:cubicBezTo>
                    <a:pt x="12969" y="10152"/>
                    <a:pt x="12812" y="10152"/>
                    <a:pt x="12695" y="10139"/>
                  </a:cubicBezTo>
                  <a:cubicBezTo>
                    <a:pt x="12559" y="10132"/>
                    <a:pt x="12429" y="10113"/>
                    <a:pt x="12312" y="10080"/>
                  </a:cubicBezTo>
                  <a:close/>
                  <a:moveTo>
                    <a:pt x="10055" y="9580"/>
                  </a:moveTo>
                  <a:cubicBezTo>
                    <a:pt x="10055" y="9586"/>
                    <a:pt x="10061" y="9599"/>
                    <a:pt x="10061" y="9612"/>
                  </a:cubicBezTo>
                  <a:lnTo>
                    <a:pt x="10087" y="9664"/>
                  </a:lnTo>
                  <a:lnTo>
                    <a:pt x="10244" y="10113"/>
                  </a:lnTo>
                  <a:cubicBezTo>
                    <a:pt x="10257" y="10146"/>
                    <a:pt x="10257" y="10165"/>
                    <a:pt x="10237" y="10178"/>
                  </a:cubicBezTo>
                  <a:cubicBezTo>
                    <a:pt x="10211" y="10172"/>
                    <a:pt x="10179" y="10152"/>
                    <a:pt x="10133" y="10113"/>
                  </a:cubicBezTo>
                  <a:cubicBezTo>
                    <a:pt x="10094" y="10080"/>
                    <a:pt x="10055" y="10067"/>
                    <a:pt x="10029" y="10067"/>
                  </a:cubicBezTo>
                  <a:cubicBezTo>
                    <a:pt x="10029" y="10080"/>
                    <a:pt x="10035" y="10087"/>
                    <a:pt x="10048" y="10106"/>
                  </a:cubicBezTo>
                  <a:lnTo>
                    <a:pt x="10159" y="10302"/>
                  </a:lnTo>
                  <a:cubicBezTo>
                    <a:pt x="10179" y="10341"/>
                    <a:pt x="10179" y="10367"/>
                    <a:pt x="10166" y="10380"/>
                  </a:cubicBezTo>
                  <a:cubicBezTo>
                    <a:pt x="10153" y="10393"/>
                    <a:pt x="10140" y="10399"/>
                    <a:pt x="10113" y="10399"/>
                  </a:cubicBezTo>
                  <a:lnTo>
                    <a:pt x="9944" y="10406"/>
                  </a:lnTo>
                  <a:lnTo>
                    <a:pt x="10074" y="10783"/>
                  </a:lnTo>
                  <a:cubicBezTo>
                    <a:pt x="10166" y="10796"/>
                    <a:pt x="10237" y="10809"/>
                    <a:pt x="10296" y="10828"/>
                  </a:cubicBezTo>
                  <a:cubicBezTo>
                    <a:pt x="10322" y="10783"/>
                    <a:pt x="10354" y="10744"/>
                    <a:pt x="10380" y="10705"/>
                  </a:cubicBezTo>
                  <a:cubicBezTo>
                    <a:pt x="10387" y="10685"/>
                    <a:pt x="10393" y="10659"/>
                    <a:pt x="10406" y="10620"/>
                  </a:cubicBezTo>
                  <a:cubicBezTo>
                    <a:pt x="10439" y="10542"/>
                    <a:pt x="10458" y="10419"/>
                    <a:pt x="10458" y="10256"/>
                  </a:cubicBezTo>
                  <a:cubicBezTo>
                    <a:pt x="10458" y="10139"/>
                    <a:pt x="10458" y="10022"/>
                    <a:pt x="10452" y="9911"/>
                  </a:cubicBezTo>
                  <a:lnTo>
                    <a:pt x="10419" y="9970"/>
                  </a:lnTo>
                  <a:cubicBezTo>
                    <a:pt x="10413" y="9983"/>
                    <a:pt x="10406" y="9989"/>
                    <a:pt x="10406" y="9996"/>
                  </a:cubicBezTo>
                  <a:cubicBezTo>
                    <a:pt x="10403" y="9997"/>
                    <a:pt x="10400" y="9998"/>
                    <a:pt x="10396" y="9998"/>
                  </a:cubicBezTo>
                  <a:cubicBezTo>
                    <a:pt x="10380" y="9998"/>
                    <a:pt x="10365" y="9984"/>
                    <a:pt x="10354" y="9957"/>
                  </a:cubicBezTo>
                  <a:cubicBezTo>
                    <a:pt x="10315" y="9853"/>
                    <a:pt x="10289" y="9775"/>
                    <a:pt x="10257" y="9723"/>
                  </a:cubicBezTo>
                  <a:cubicBezTo>
                    <a:pt x="10231" y="9684"/>
                    <a:pt x="10211" y="9651"/>
                    <a:pt x="10198" y="9632"/>
                  </a:cubicBezTo>
                  <a:cubicBezTo>
                    <a:pt x="10192" y="9619"/>
                    <a:pt x="10185" y="9612"/>
                    <a:pt x="10185" y="9606"/>
                  </a:cubicBezTo>
                  <a:lnTo>
                    <a:pt x="10185" y="9645"/>
                  </a:lnTo>
                  <a:cubicBezTo>
                    <a:pt x="10192" y="9671"/>
                    <a:pt x="10192" y="9690"/>
                    <a:pt x="10179" y="9697"/>
                  </a:cubicBezTo>
                  <a:cubicBezTo>
                    <a:pt x="10174" y="9700"/>
                    <a:pt x="10168" y="9702"/>
                    <a:pt x="10163" y="9702"/>
                  </a:cubicBezTo>
                  <a:cubicBezTo>
                    <a:pt x="10146" y="9702"/>
                    <a:pt x="10128" y="9687"/>
                    <a:pt x="10113" y="9658"/>
                  </a:cubicBezTo>
                  <a:cubicBezTo>
                    <a:pt x="10100" y="9638"/>
                    <a:pt x="10081" y="9612"/>
                    <a:pt x="10055" y="9580"/>
                  </a:cubicBezTo>
                  <a:close/>
                  <a:moveTo>
                    <a:pt x="11279" y="10758"/>
                  </a:moveTo>
                  <a:cubicBezTo>
                    <a:pt x="11291" y="10758"/>
                    <a:pt x="11300" y="10760"/>
                    <a:pt x="11310" y="10763"/>
                  </a:cubicBezTo>
                  <a:cubicBezTo>
                    <a:pt x="11317" y="10763"/>
                    <a:pt x="11336" y="10783"/>
                    <a:pt x="11369" y="10809"/>
                  </a:cubicBezTo>
                  <a:cubicBezTo>
                    <a:pt x="11401" y="10841"/>
                    <a:pt x="11466" y="10887"/>
                    <a:pt x="11564" y="10952"/>
                  </a:cubicBezTo>
                  <a:lnTo>
                    <a:pt x="11707" y="11036"/>
                  </a:lnTo>
                  <a:cubicBezTo>
                    <a:pt x="11791" y="11076"/>
                    <a:pt x="11895" y="11108"/>
                    <a:pt x="12006" y="11134"/>
                  </a:cubicBezTo>
                  <a:cubicBezTo>
                    <a:pt x="12071" y="11147"/>
                    <a:pt x="12175" y="11160"/>
                    <a:pt x="12325" y="11180"/>
                  </a:cubicBezTo>
                  <a:cubicBezTo>
                    <a:pt x="12357" y="11186"/>
                    <a:pt x="12377" y="11199"/>
                    <a:pt x="12377" y="11212"/>
                  </a:cubicBezTo>
                  <a:cubicBezTo>
                    <a:pt x="12377" y="11238"/>
                    <a:pt x="12357" y="11245"/>
                    <a:pt x="12318" y="11245"/>
                  </a:cubicBezTo>
                  <a:cubicBezTo>
                    <a:pt x="12247" y="11245"/>
                    <a:pt x="12162" y="11232"/>
                    <a:pt x="12058" y="11206"/>
                  </a:cubicBezTo>
                  <a:lnTo>
                    <a:pt x="11830" y="11154"/>
                  </a:lnTo>
                  <a:cubicBezTo>
                    <a:pt x="11778" y="11141"/>
                    <a:pt x="11713" y="11108"/>
                    <a:pt x="11642" y="11063"/>
                  </a:cubicBezTo>
                  <a:lnTo>
                    <a:pt x="11505" y="10984"/>
                  </a:lnTo>
                  <a:cubicBezTo>
                    <a:pt x="11421" y="10932"/>
                    <a:pt x="11362" y="10893"/>
                    <a:pt x="11330" y="10861"/>
                  </a:cubicBezTo>
                  <a:cubicBezTo>
                    <a:pt x="11317" y="10841"/>
                    <a:pt x="11304" y="10835"/>
                    <a:pt x="11291" y="10822"/>
                  </a:cubicBezTo>
                  <a:lnTo>
                    <a:pt x="11226" y="10822"/>
                  </a:lnTo>
                  <a:lnTo>
                    <a:pt x="10926" y="10874"/>
                  </a:lnTo>
                  <a:cubicBezTo>
                    <a:pt x="10919" y="10875"/>
                    <a:pt x="10913" y="10876"/>
                    <a:pt x="10907" y="10876"/>
                  </a:cubicBezTo>
                  <a:cubicBezTo>
                    <a:pt x="10881" y="10876"/>
                    <a:pt x="10868" y="10865"/>
                    <a:pt x="10868" y="10854"/>
                  </a:cubicBezTo>
                  <a:cubicBezTo>
                    <a:pt x="10920" y="10835"/>
                    <a:pt x="10978" y="10815"/>
                    <a:pt x="11050" y="10796"/>
                  </a:cubicBezTo>
                  <a:cubicBezTo>
                    <a:pt x="11089" y="10789"/>
                    <a:pt x="11154" y="10776"/>
                    <a:pt x="11239" y="10763"/>
                  </a:cubicBezTo>
                  <a:cubicBezTo>
                    <a:pt x="11255" y="10760"/>
                    <a:pt x="11268" y="10758"/>
                    <a:pt x="11279" y="10758"/>
                  </a:cubicBezTo>
                  <a:close/>
                  <a:moveTo>
                    <a:pt x="11330" y="10614"/>
                  </a:moveTo>
                  <a:cubicBezTo>
                    <a:pt x="11109" y="10685"/>
                    <a:pt x="10887" y="10724"/>
                    <a:pt x="10653" y="10731"/>
                  </a:cubicBezTo>
                  <a:cubicBezTo>
                    <a:pt x="10647" y="10750"/>
                    <a:pt x="10647" y="10763"/>
                    <a:pt x="10640" y="10776"/>
                  </a:cubicBezTo>
                  <a:cubicBezTo>
                    <a:pt x="10627" y="10848"/>
                    <a:pt x="10601" y="10887"/>
                    <a:pt x="10562" y="10887"/>
                  </a:cubicBezTo>
                  <a:cubicBezTo>
                    <a:pt x="10556" y="10900"/>
                    <a:pt x="10549" y="10906"/>
                    <a:pt x="10549" y="10913"/>
                  </a:cubicBezTo>
                  <a:cubicBezTo>
                    <a:pt x="10543" y="10932"/>
                    <a:pt x="10530" y="10958"/>
                    <a:pt x="10510" y="10997"/>
                  </a:cubicBezTo>
                  <a:cubicBezTo>
                    <a:pt x="10497" y="11036"/>
                    <a:pt x="10484" y="11063"/>
                    <a:pt x="10458" y="11076"/>
                  </a:cubicBezTo>
                  <a:cubicBezTo>
                    <a:pt x="10433" y="11101"/>
                    <a:pt x="10400" y="11110"/>
                    <a:pt x="10362" y="11110"/>
                  </a:cubicBezTo>
                  <a:cubicBezTo>
                    <a:pt x="10351" y="11110"/>
                    <a:pt x="10340" y="11109"/>
                    <a:pt x="10328" y="11108"/>
                  </a:cubicBezTo>
                  <a:cubicBezTo>
                    <a:pt x="10296" y="11102"/>
                    <a:pt x="10250" y="11089"/>
                    <a:pt x="10185" y="11063"/>
                  </a:cubicBezTo>
                  <a:cubicBezTo>
                    <a:pt x="10107" y="11036"/>
                    <a:pt x="10016" y="11017"/>
                    <a:pt x="9912" y="11004"/>
                  </a:cubicBezTo>
                  <a:lnTo>
                    <a:pt x="9912" y="11004"/>
                  </a:lnTo>
                  <a:cubicBezTo>
                    <a:pt x="9944" y="11036"/>
                    <a:pt x="9970" y="11082"/>
                    <a:pt x="9996" y="11128"/>
                  </a:cubicBezTo>
                  <a:cubicBezTo>
                    <a:pt x="10061" y="11238"/>
                    <a:pt x="10113" y="11349"/>
                    <a:pt x="10159" y="11459"/>
                  </a:cubicBezTo>
                  <a:cubicBezTo>
                    <a:pt x="10166" y="11453"/>
                    <a:pt x="10179" y="11453"/>
                    <a:pt x="10192" y="11453"/>
                  </a:cubicBezTo>
                  <a:cubicBezTo>
                    <a:pt x="10328" y="11433"/>
                    <a:pt x="10536" y="11420"/>
                    <a:pt x="10816" y="11414"/>
                  </a:cubicBezTo>
                  <a:cubicBezTo>
                    <a:pt x="10952" y="11414"/>
                    <a:pt x="11057" y="11414"/>
                    <a:pt x="11128" y="11420"/>
                  </a:cubicBezTo>
                  <a:cubicBezTo>
                    <a:pt x="11245" y="11420"/>
                    <a:pt x="11343" y="11433"/>
                    <a:pt x="11434" y="11459"/>
                  </a:cubicBezTo>
                  <a:cubicBezTo>
                    <a:pt x="11557" y="11485"/>
                    <a:pt x="11739" y="11563"/>
                    <a:pt x="11987" y="11687"/>
                  </a:cubicBezTo>
                  <a:cubicBezTo>
                    <a:pt x="12091" y="11739"/>
                    <a:pt x="12175" y="11771"/>
                    <a:pt x="12240" y="11791"/>
                  </a:cubicBezTo>
                  <a:cubicBezTo>
                    <a:pt x="12240" y="11778"/>
                    <a:pt x="12247" y="11765"/>
                    <a:pt x="12253" y="11745"/>
                  </a:cubicBezTo>
                  <a:lnTo>
                    <a:pt x="12520" y="11036"/>
                  </a:lnTo>
                  <a:cubicBezTo>
                    <a:pt x="12500" y="11030"/>
                    <a:pt x="12481" y="11030"/>
                    <a:pt x="12461" y="11030"/>
                  </a:cubicBezTo>
                  <a:cubicBezTo>
                    <a:pt x="12357" y="11010"/>
                    <a:pt x="12182" y="10978"/>
                    <a:pt x="11941" y="10932"/>
                  </a:cubicBezTo>
                  <a:cubicBezTo>
                    <a:pt x="11778" y="10900"/>
                    <a:pt x="11668" y="10867"/>
                    <a:pt x="11616" y="10841"/>
                  </a:cubicBezTo>
                  <a:cubicBezTo>
                    <a:pt x="11499" y="10789"/>
                    <a:pt x="11401" y="10711"/>
                    <a:pt x="11330" y="10614"/>
                  </a:cubicBezTo>
                  <a:close/>
                  <a:moveTo>
                    <a:pt x="7451" y="10365"/>
                  </a:moveTo>
                  <a:cubicBezTo>
                    <a:pt x="7464" y="10365"/>
                    <a:pt x="7475" y="10366"/>
                    <a:pt x="7486" y="10367"/>
                  </a:cubicBezTo>
                  <a:cubicBezTo>
                    <a:pt x="7441" y="10406"/>
                    <a:pt x="7369" y="10432"/>
                    <a:pt x="7258" y="10458"/>
                  </a:cubicBezTo>
                  <a:cubicBezTo>
                    <a:pt x="7089" y="10497"/>
                    <a:pt x="6946" y="10542"/>
                    <a:pt x="6842" y="10601"/>
                  </a:cubicBezTo>
                  <a:cubicBezTo>
                    <a:pt x="6758" y="10653"/>
                    <a:pt x="6647" y="10731"/>
                    <a:pt x="6517" y="10841"/>
                  </a:cubicBezTo>
                  <a:lnTo>
                    <a:pt x="6302" y="11036"/>
                  </a:lnTo>
                  <a:cubicBezTo>
                    <a:pt x="6205" y="11128"/>
                    <a:pt x="6062" y="11290"/>
                    <a:pt x="5867" y="11524"/>
                  </a:cubicBezTo>
                  <a:lnTo>
                    <a:pt x="5463" y="12012"/>
                  </a:lnTo>
                  <a:cubicBezTo>
                    <a:pt x="5463" y="11973"/>
                    <a:pt x="5489" y="11921"/>
                    <a:pt x="5541" y="11856"/>
                  </a:cubicBezTo>
                  <a:lnTo>
                    <a:pt x="6023" y="11251"/>
                  </a:lnTo>
                  <a:cubicBezTo>
                    <a:pt x="6114" y="11147"/>
                    <a:pt x="6172" y="11082"/>
                    <a:pt x="6192" y="11056"/>
                  </a:cubicBezTo>
                  <a:lnTo>
                    <a:pt x="6550" y="10744"/>
                  </a:lnTo>
                  <a:cubicBezTo>
                    <a:pt x="6660" y="10653"/>
                    <a:pt x="6732" y="10594"/>
                    <a:pt x="6777" y="10568"/>
                  </a:cubicBezTo>
                  <a:cubicBezTo>
                    <a:pt x="6862" y="10516"/>
                    <a:pt x="6998" y="10464"/>
                    <a:pt x="7187" y="10412"/>
                  </a:cubicBezTo>
                  <a:cubicBezTo>
                    <a:pt x="7296" y="10379"/>
                    <a:pt x="7387" y="10365"/>
                    <a:pt x="7451" y="10365"/>
                  </a:cubicBezTo>
                  <a:close/>
                  <a:moveTo>
                    <a:pt x="7011" y="10224"/>
                  </a:moveTo>
                  <a:lnTo>
                    <a:pt x="6790" y="10308"/>
                  </a:lnTo>
                  <a:cubicBezTo>
                    <a:pt x="6667" y="10354"/>
                    <a:pt x="6576" y="10399"/>
                    <a:pt x="6523" y="10445"/>
                  </a:cubicBezTo>
                  <a:cubicBezTo>
                    <a:pt x="6478" y="10477"/>
                    <a:pt x="6413" y="10555"/>
                    <a:pt x="6328" y="10672"/>
                  </a:cubicBezTo>
                  <a:cubicBezTo>
                    <a:pt x="6257" y="10770"/>
                    <a:pt x="6166" y="10874"/>
                    <a:pt x="6055" y="10997"/>
                  </a:cubicBezTo>
                  <a:cubicBezTo>
                    <a:pt x="5990" y="11069"/>
                    <a:pt x="5893" y="11173"/>
                    <a:pt x="5763" y="11316"/>
                  </a:cubicBezTo>
                  <a:cubicBezTo>
                    <a:pt x="5704" y="11388"/>
                    <a:pt x="5580" y="11537"/>
                    <a:pt x="5398" y="11765"/>
                  </a:cubicBezTo>
                  <a:lnTo>
                    <a:pt x="4781" y="12552"/>
                  </a:lnTo>
                  <a:cubicBezTo>
                    <a:pt x="4781" y="12558"/>
                    <a:pt x="4781" y="12558"/>
                    <a:pt x="4774" y="12565"/>
                  </a:cubicBezTo>
                  <a:cubicBezTo>
                    <a:pt x="4768" y="12578"/>
                    <a:pt x="4761" y="12591"/>
                    <a:pt x="4748" y="12597"/>
                  </a:cubicBezTo>
                  <a:lnTo>
                    <a:pt x="4741" y="12597"/>
                  </a:lnTo>
                  <a:lnTo>
                    <a:pt x="4735" y="12604"/>
                  </a:lnTo>
                  <a:cubicBezTo>
                    <a:pt x="4728" y="12617"/>
                    <a:pt x="4722" y="12630"/>
                    <a:pt x="4709" y="12636"/>
                  </a:cubicBezTo>
                  <a:lnTo>
                    <a:pt x="4689" y="12669"/>
                  </a:lnTo>
                  <a:lnTo>
                    <a:pt x="4683" y="12669"/>
                  </a:lnTo>
                  <a:cubicBezTo>
                    <a:pt x="4683" y="12675"/>
                    <a:pt x="4676" y="12675"/>
                    <a:pt x="4670" y="12682"/>
                  </a:cubicBezTo>
                  <a:lnTo>
                    <a:pt x="4676" y="12682"/>
                  </a:lnTo>
                  <a:cubicBezTo>
                    <a:pt x="4689" y="12695"/>
                    <a:pt x="4702" y="12721"/>
                    <a:pt x="4702" y="12753"/>
                  </a:cubicBezTo>
                  <a:cubicBezTo>
                    <a:pt x="4709" y="12896"/>
                    <a:pt x="4709" y="13020"/>
                    <a:pt x="4702" y="13118"/>
                  </a:cubicBezTo>
                  <a:cubicBezTo>
                    <a:pt x="4748" y="13072"/>
                    <a:pt x="4787" y="13046"/>
                    <a:pt x="4820" y="13027"/>
                  </a:cubicBezTo>
                  <a:cubicBezTo>
                    <a:pt x="4885" y="12994"/>
                    <a:pt x="4930" y="12968"/>
                    <a:pt x="4956" y="12942"/>
                  </a:cubicBezTo>
                  <a:cubicBezTo>
                    <a:pt x="4976" y="12923"/>
                    <a:pt x="4995" y="12910"/>
                    <a:pt x="5015" y="12903"/>
                  </a:cubicBezTo>
                  <a:cubicBezTo>
                    <a:pt x="5021" y="12831"/>
                    <a:pt x="5041" y="12753"/>
                    <a:pt x="5067" y="12669"/>
                  </a:cubicBezTo>
                  <a:cubicBezTo>
                    <a:pt x="5086" y="12617"/>
                    <a:pt x="5099" y="12578"/>
                    <a:pt x="5112" y="12552"/>
                  </a:cubicBezTo>
                  <a:cubicBezTo>
                    <a:pt x="5138" y="12513"/>
                    <a:pt x="5171" y="12474"/>
                    <a:pt x="5223" y="12435"/>
                  </a:cubicBezTo>
                  <a:cubicBezTo>
                    <a:pt x="5320" y="12344"/>
                    <a:pt x="5418" y="12266"/>
                    <a:pt x="5509" y="12207"/>
                  </a:cubicBezTo>
                  <a:cubicBezTo>
                    <a:pt x="5639" y="12116"/>
                    <a:pt x="5841" y="11993"/>
                    <a:pt x="6133" y="11830"/>
                  </a:cubicBezTo>
                  <a:lnTo>
                    <a:pt x="6445" y="11648"/>
                  </a:lnTo>
                  <a:cubicBezTo>
                    <a:pt x="6458" y="11602"/>
                    <a:pt x="6471" y="11557"/>
                    <a:pt x="6484" y="11518"/>
                  </a:cubicBezTo>
                  <a:cubicBezTo>
                    <a:pt x="6523" y="11427"/>
                    <a:pt x="6595" y="11323"/>
                    <a:pt x="6699" y="11212"/>
                  </a:cubicBezTo>
                  <a:cubicBezTo>
                    <a:pt x="6868" y="11023"/>
                    <a:pt x="7057" y="10861"/>
                    <a:pt x="7265" y="10724"/>
                  </a:cubicBezTo>
                  <a:cubicBezTo>
                    <a:pt x="7395" y="10646"/>
                    <a:pt x="7499" y="10601"/>
                    <a:pt x="7571" y="10588"/>
                  </a:cubicBezTo>
                  <a:cubicBezTo>
                    <a:pt x="7605" y="10580"/>
                    <a:pt x="7637" y="10577"/>
                    <a:pt x="7667" y="10577"/>
                  </a:cubicBezTo>
                  <a:cubicBezTo>
                    <a:pt x="7688" y="10577"/>
                    <a:pt x="7708" y="10579"/>
                    <a:pt x="7727" y="10581"/>
                  </a:cubicBezTo>
                  <a:cubicBezTo>
                    <a:pt x="7733" y="10568"/>
                    <a:pt x="7746" y="10562"/>
                    <a:pt x="7753" y="10555"/>
                  </a:cubicBezTo>
                  <a:cubicBezTo>
                    <a:pt x="7759" y="10549"/>
                    <a:pt x="7779" y="10542"/>
                    <a:pt x="7818" y="10536"/>
                  </a:cubicBezTo>
                  <a:lnTo>
                    <a:pt x="7967" y="10529"/>
                  </a:lnTo>
                  <a:cubicBezTo>
                    <a:pt x="7961" y="10490"/>
                    <a:pt x="7954" y="10471"/>
                    <a:pt x="7948" y="10464"/>
                  </a:cubicBezTo>
                  <a:cubicBezTo>
                    <a:pt x="7922" y="10438"/>
                    <a:pt x="7883" y="10419"/>
                    <a:pt x="7818" y="10412"/>
                  </a:cubicBezTo>
                  <a:cubicBezTo>
                    <a:pt x="7590" y="10380"/>
                    <a:pt x="7323" y="10321"/>
                    <a:pt x="7011" y="10224"/>
                  </a:cubicBezTo>
                  <a:close/>
                  <a:moveTo>
                    <a:pt x="6335" y="12090"/>
                  </a:moveTo>
                  <a:cubicBezTo>
                    <a:pt x="6361" y="12090"/>
                    <a:pt x="6374" y="12097"/>
                    <a:pt x="6380" y="12110"/>
                  </a:cubicBezTo>
                  <a:cubicBezTo>
                    <a:pt x="6387" y="12129"/>
                    <a:pt x="6367" y="12155"/>
                    <a:pt x="6335" y="12175"/>
                  </a:cubicBezTo>
                  <a:lnTo>
                    <a:pt x="5730" y="12532"/>
                  </a:lnTo>
                  <a:cubicBezTo>
                    <a:pt x="5711" y="12545"/>
                    <a:pt x="5698" y="12552"/>
                    <a:pt x="5698" y="12565"/>
                  </a:cubicBezTo>
                  <a:cubicBezTo>
                    <a:pt x="5698" y="12571"/>
                    <a:pt x="5704" y="12578"/>
                    <a:pt x="5717" y="12591"/>
                  </a:cubicBezTo>
                  <a:lnTo>
                    <a:pt x="5782" y="12643"/>
                  </a:lnTo>
                  <a:cubicBezTo>
                    <a:pt x="5951" y="12578"/>
                    <a:pt x="6075" y="12513"/>
                    <a:pt x="6153" y="12448"/>
                  </a:cubicBezTo>
                  <a:cubicBezTo>
                    <a:pt x="6167" y="12433"/>
                    <a:pt x="6186" y="12426"/>
                    <a:pt x="6202" y="12426"/>
                  </a:cubicBezTo>
                  <a:cubicBezTo>
                    <a:pt x="6208" y="12426"/>
                    <a:pt x="6213" y="12427"/>
                    <a:pt x="6218" y="12428"/>
                  </a:cubicBezTo>
                  <a:cubicBezTo>
                    <a:pt x="6231" y="12435"/>
                    <a:pt x="6244" y="12448"/>
                    <a:pt x="6250" y="12474"/>
                  </a:cubicBezTo>
                  <a:lnTo>
                    <a:pt x="6283" y="12558"/>
                  </a:lnTo>
                  <a:cubicBezTo>
                    <a:pt x="6283" y="12584"/>
                    <a:pt x="6296" y="12597"/>
                    <a:pt x="6315" y="12604"/>
                  </a:cubicBezTo>
                  <a:lnTo>
                    <a:pt x="6335" y="12604"/>
                  </a:lnTo>
                  <a:cubicBezTo>
                    <a:pt x="6354" y="12610"/>
                    <a:pt x="6361" y="12630"/>
                    <a:pt x="6348" y="12656"/>
                  </a:cubicBezTo>
                  <a:cubicBezTo>
                    <a:pt x="6341" y="12669"/>
                    <a:pt x="6335" y="12682"/>
                    <a:pt x="6315" y="12688"/>
                  </a:cubicBezTo>
                  <a:lnTo>
                    <a:pt x="5665" y="13131"/>
                  </a:lnTo>
                  <a:cubicBezTo>
                    <a:pt x="5574" y="13189"/>
                    <a:pt x="5502" y="13228"/>
                    <a:pt x="5450" y="13241"/>
                  </a:cubicBezTo>
                  <a:cubicBezTo>
                    <a:pt x="5434" y="13244"/>
                    <a:pt x="5419" y="13246"/>
                    <a:pt x="5406" y="13246"/>
                  </a:cubicBezTo>
                  <a:cubicBezTo>
                    <a:pt x="5393" y="13246"/>
                    <a:pt x="5382" y="13244"/>
                    <a:pt x="5372" y="13241"/>
                  </a:cubicBezTo>
                  <a:cubicBezTo>
                    <a:pt x="5353" y="13235"/>
                    <a:pt x="5340" y="13215"/>
                    <a:pt x="5327" y="13189"/>
                  </a:cubicBezTo>
                  <a:cubicBezTo>
                    <a:pt x="5301" y="13157"/>
                    <a:pt x="5288" y="13124"/>
                    <a:pt x="5281" y="13111"/>
                  </a:cubicBezTo>
                  <a:cubicBezTo>
                    <a:pt x="5275" y="13072"/>
                    <a:pt x="5268" y="13040"/>
                    <a:pt x="5268" y="13001"/>
                  </a:cubicBezTo>
                  <a:cubicBezTo>
                    <a:pt x="5268" y="12844"/>
                    <a:pt x="5281" y="12727"/>
                    <a:pt x="5314" y="12669"/>
                  </a:cubicBezTo>
                  <a:cubicBezTo>
                    <a:pt x="5320" y="12656"/>
                    <a:pt x="5327" y="12649"/>
                    <a:pt x="5340" y="12649"/>
                  </a:cubicBezTo>
                  <a:cubicBezTo>
                    <a:pt x="5353" y="12649"/>
                    <a:pt x="5359" y="12662"/>
                    <a:pt x="5353" y="12688"/>
                  </a:cubicBezTo>
                  <a:cubicBezTo>
                    <a:pt x="5340" y="12740"/>
                    <a:pt x="5327" y="12831"/>
                    <a:pt x="5327" y="12975"/>
                  </a:cubicBezTo>
                  <a:cubicBezTo>
                    <a:pt x="5333" y="13059"/>
                    <a:pt x="5353" y="13118"/>
                    <a:pt x="5379" y="13150"/>
                  </a:cubicBezTo>
                  <a:cubicBezTo>
                    <a:pt x="5392" y="13163"/>
                    <a:pt x="5405" y="13176"/>
                    <a:pt x="5424" y="13176"/>
                  </a:cubicBezTo>
                  <a:cubicBezTo>
                    <a:pt x="5431" y="13176"/>
                    <a:pt x="5450" y="13176"/>
                    <a:pt x="5470" y="13170"/>
                  </a:cubicBezTo>
                  <a:cubicBezTo>
                    <a:pt x="5522" y="13144"/>
                    <a:pt x="5600" y="13105"/>
                    <a:pt x="5685" y="13040"/>
                  </a:cubicBezTo>
                  <a:cubicBezTo>
                    <a:pt x="5919" y="12890"/>
                    <a:pt x="6101" y="12760"/>
                    <a:pt x="6237" y="12656"/>
                  </a:cubicBezTo>
                  <a:cubicBezTo>
                    <a:pt x="6231" y="12610"/>
                    <a:pt x="6211" y="12565"/>
                    <a:pt x="6192" y="12526"/>
                  </a:cubicBezTo>
                  <a:lnTo>
                    <a:pt x="5841" y="12701"/>
                  </a:lnTo>
                  <a:cubicBezTo>
                    <a:pt x="5811" y="12716"/>
                    <a:pt x="5786" y="12723"/>
                    <a:pt x="5767" y="12723"/>
                  </a:cubicBezTo>
                  <a:cubicBezTo>
                    <a:pt x="5760" y="12723"/>
                    <a:pt x="5754" y="12723"/>
                    <a:pt x="5750" y="12721"/>
                  </a:cubicBezTo>
                  <a:cubicBezTo>
                    <a:pt x="5743" y="12721"/>
                    <a:pt x="5724" y="12708"/>
                    <a:pt x="5704" y="12682"/>
                  </a:cubicBezTo>
                  <a:lnTo>
                    <a:pt x="5639" y="12617"/>
                  </a:lnTo>
                  <a:cubicBezTo>
                    <a:pt x="5619" y="12591"/>
                    <a:pt x="5606" y="12571"/>
                    <a:pt x="5606" y="12558"/>
                  </a:cubicBezTo>
                  <a:cubicBezTo>
                    <a:pt x="5606" y="12539"/>
                    <a:pt x="5626" y="12513"/>
                    <a:pt x="5659" y="12493"/>
                  </a:cubicBezTo>
                  <a:cubicBezTo>
                    <a:pt x="5730" y="12448"/>
                    <a:pt x="5834" y="12383"/>
                    <a:pt x="5971" y="12305"/>
                  </a:cubicBezTo>
                  <a:cubicBezTo>
                    <a:pt x="6120" y="12220"/>
                    <a:pt x="6224" y="12155"/>
                    <a:pt x="6289" y="12110"/>
                  </a:cubicBezTo>
                  <a:cubicBezTo>
                    <a:pt x="6315" y="12097"/>
                    <a:pt x="6335" y="12090"/>
                    <a:pt x="6335" y="12090"/>
                  </a:cubicBezTo>
                  <a:close/>
                  <a:moveTo>
                    <a:pt x="6426" y="11771"/>
                  </a:moveTo>
                  <a:cubicBezTo>
                    <a:pt x="6413" y="11771"/>
                    <a:pt x="6406" y="11778"/>
                    <a:pt x="6400" y="11778"/>
                  </a:cubicBezTo>
                  <a:lnTo>
                    <a:pt x="5730" y="12175"/>
                  </a:lnTo>
                  <a:lnTo>
                    <a:pt x="5502" y="12337"/>
                  </a:lnTo>
                  <a:cubicBezTo>
                    <a:pt x="5359" y="12441"/>
                    <a:pt x="5262" y="12532"/>
                    <a:pt x="5210" y="12617"/>
                  </a:cubicBezTo>
                  <a:cubicBezTo>
                    <a:pt x="5171" y="12675"/>
                    <a:pt x="5145" y="12747"/>
                    <a:pt x="5119" y="12851"/>
                  </a:cubicBezTo>
                  <a:cubicBezTo>
                    <a:pt x="5093" y="12988"/>
                    <a:pt x="5093" y="13118"/>
                    <a:pt x="5119" y="13254"/>
                  </a:cubicBezTo>
                  <a:cubicBezTo>
                    <a:pt x="5145" y="13371"/>
                    <a:pt x="5190" y="13436"/>
                    <a:pt x="5262" y="13456"/>
                  </a:cubicBezTo>
                  <a:cubicBezTo>
                    <a:pt x="5277" y="13461"/>
                    <a:pt x="5292" y="13463"/>
                    <a:pt x="5307" y="13463"/>
                  </a:cubicBezTo>
                  <a:cubicBezTo>
                    <a:pt x="5332" y="13463"/>
                    <a:pt x="5357" y="13457"/>
                    <a:pt x="5385" y="13449"/>
                  </a:cubicBezTo>
                  <a:cubicBezTo>
                    <a:pt x="5411" y="13436"/>
                    <a:pt x="5450" y="13417"/>
                    <a:pt x="5496" y="13384"/>
                  </a:cubicBezTo>
                  <a:cubicBezTo>
                    <a:pt x="5626" y="13306"/>
                    <a:pt x="5795" y="13209"/>
                    <a:pt x="6003" y="13092"/>
                  </a:cubicBezTo>
                  <a:lnTo>
                    <a:pt x="6465" y="12831"/>
                  </a:lnTo>
                  <a:cubicBezTo>
                    <a:pt x="6497" y="12812"/>
                    <a:pt x="6517" y="12805"/>
                    <a:pt x="6536" y="12805"/>
                  </a:cubicBezTo>
                  <a:cubicBezTo>
                    <a:pt x="6419" y="12500"/>
                    <a:pt x="6380" y="12168"/>
                    <a:pt x="6419" y="11817"/>
                  </a:cubicBezTo>
                  <a:cubicBezTo>
                    <a:pt x="6419" y="11797"/>
                    <a:pt x="6426" y="11784"/>
                    <a:pt x="6426" y="11771"/>
                  </a:cubicBezTo>
                  <a:close/>
                  <a:moveTo>
                    <a:pt x="6322" y="13222"/>
                  </a:moveTo>
                  <a:cubicBezTo>
                    <a:pt x="6302" y="13222"/>
                    <a:pt x="6283" y="13222"/>
                    <a:pt x="6270" y="13235"/>
                  </a:cubicBezTo>
                  <a:cubicBezTo>
                    <a:pt x="6250" y="13235"/>
                    <a:pt x="6224" y="13241"/>
                    <a:pt x="6205" y="13241"/>
                  </a:cubicBezTo>
                  <a:cubicBezTo>
                    <a:pt x="5984" y="13326"/>
                    <a:pt x="5828" y="13397"/>
                    <a:pt x="5724" y="13449"/>
                  </a:cubicBezTo>
                  <a:cubicBezTo>
                    <a:pt x="5672" y="13475"/>
                    <a:pt x="5600" y="13521"/>
                    <a:pt x="5496" y="13579"/>
                  </a:cubicBezTo>
                  <a:lnTo>
                    <a:pt x="5112" y="13807"/>
                  </a:lnTo>
                  <a:cubicBezTo>
                    <a:pt x="5041" y="13853"/>
                    <a:pt x="4995" y="13892"/>
                    <a:pt x="4982" y="13931"/>
                  </a:cubicBezTo>
                  <a:cubicBezTo>
                    <a:pt x="4969" y="13963"/>
                    <a:pt x="4963" y="13996"/>
                    <a:pt x="4969" y="14035"/>
                  </a:cubicBezTo>
                  <a:cubicBezTo>
                    <a:pt x="4969" y="14048"/>
                    <a:pt x="4982" y="14093"/>
                    <a:pt x="4995" y="14165"/>
                  </a:cubicBezTo>
                  <a:cubicBezTo>
                    <a:pt x="5034" y="14262"/>
                    <a:pt x="5106" y="14366"/>
                    <a:pt x="5216" y="14477"/>
                  </a:cubicBezTo>
                  <a:cubicBezTo>
                    <a:pt x="5236" y="14496"/>
                    <a:pt x="5255" y="14509"/>
                    <a:pt x="5275" y="14509"/>
                  </a:cubicBezTo>
                  <a:cubicBezTo>
                    <a:pt x="5279" y="14511"/>
                    <a:pt x="5285" y="14512"/>
                    <a:pt x="5291" y="14512"/>
                  </a:cubicBezTo>
                  <a:cubicBezTo>
                    <a:pt x="5310" y="14512"/>
                    <a:pt x="5334" y="14503"/>
                    <a:pt x="5359" y="14483"/>
                  </a:cubicBezTo>
                  <a:cubicBezTo>
                    <a:pt x="5405" y="14457"/>
                    <a:pt x="5574" y="14360"/>
                    <a:pt x="5860" y="14197"/>
                  </a:cubicBezTo>
                  <a:cubicBezTo>
                    <a:pt x="6055" y="14080"/>
                    <a:pt x="6218" y="13976"/>
                    <a:pt x="6335" y="13885"/>
                  </a:cubicBezTo>
                  <a:cubicBezTo>
                    <a:pt x="6406" y="13820"/>
                    <a:pt x="6465" y="13761"/>
                    <a:pt x="6504" y="13709"/>
                  </a:cubicBezTo>
                  <a:cubicBezTo>
                    <a:pt x="6504" y="13703"/>
                    <a:pt x="6510" y="13696"/>
                    <a:pt x="6510" y="13696"/>
                  </a:cubicBezTo>
                  <a:cubicBezTo>
                    <a:pt x="6510" y="13592"/>
                    <a:pt x="6484" y="13488"/>
                    <a:pt x="6439" y="13391"/>
                  </a:cubicBezTo>
                  <a:lnTo>
                    <a:pt x="6432" y="13378"/>
                  </a:lnTo>
                  <a:cubicBezTo>
                    <a:pt x="6348" y="13423"/>
                    <a:pt x="6218" y="13482"/>
                    <a:pt x="6042" y="13560"/>
                  </a:cubicBezTo>
                  <a:cubicBezTo>
                    <a:pt x="6003" y="13573"/>
                    <a:pt x="5958" y="13599"/>
                    <a:pt x="5899" y="13631"/>
                  </a:cubicBezTo>
                  <a:cubicBezTo>
                    <a:pt x="5737" y="13716"/>
                    <a:pt x="5574" y="13820"/>
                    <a:pt x="5398" y="13931"/>
                  </a:cubicBezTo>
                  <a:lnTo>
                    <a:pt x="5431" y="13963"/>
                  </a:lnTo>
                  <a:cubicBezTo>
                    <a:pt x="5691" y="13807"/>
                    <a:pt x="5971" y="13664"/>
                    <a:pt x="6263" y="13534"/>
                  </a:cubicBezTo>
                  <a:cubicBezTo>
                    <a:pt x="6277" y="13529"/>
                    <a:pt x="6294" y="13525"/>
                    <a:pt x="6308" y="13525"/>
                  </a:cubicBezTo>
                  <a:cubicBezTo>
                    <a:pt x="6313" y="13525"/>
                    <a:pt x="6318" y="13525"/>
                    <a:pt x="6322" y="13527"/>
                  </a:cubicBezTo>
                  <a:cubicBezTo>
                    <a:pt x="6341" y="13534"/>
                    <a:pt x="6348" y="13553"/>
                    <a:pt x="6354" y="13586"/>
                  </a:cubicBezTo>
                  <a:lnTo>
                    <a:pt x="6380" y="13703"/>
                  </a:lnTo>
                  <a:cubicBezTo>
                    <a:pt x="6380" y="13735"/>
                    <a:pt x="6374" y="13755"/>
                    <a:pt x="6367" y="13761"/>
                  </a:cubicBezTo>
                  <a:cubicBezTo>
                    <a:pt x="6367" y="13774"/>
                    <a:pt x="6354" y="13787"/>
                    <a:pt x="6328" y="13800"/>
                  </a:cubicBezTo>
                  <a:lnTo>
                    <a:pt x="5619" y="14197"/>
                  </a:lnTo>
                  <a:cubicBezTo>
                    <a:pt x="5528" y="14243"/>
                    <a:pt x="5457" y="14269"/>
                    <a:pt x="5411" y="14288"/>
                  </a:cubicBezTo>
                  <a:cubicBezTo>
                    <a:pt x="5366" y="14295"/>
                    <a:pt x="5340" y="14301"/>
                    <a:pt x="5327" y="14301"/>
                  </a:cubicBezTo>
                  <a:cubicBezTo>
                    <a:pt x="5314" y="14295"/>
                    <a:pt x="5288" y="14288"/>
                    <a:pt x="5255" y="14269"/>
                  </a:cubicBezTo>
                  <a:cubicBezTo>
                    <a:pt x="5151" y="14197"/>
                    <a:pt x="5093" y="14100"/>
                    <a:pt x="5080" y="13970"/>
                  </a:cubicBezTo>
                  <a:cubicBezTo>
                    <a:pt x="5080" y="13937"/>
                    <a:pt x="5086" y="13911"/>
                    <a:pt x="5106" y="13911"/>
                  </a:cubicBezTo>
                  <a:cubicBezTo>
                    <a:pt x="5112" y="13910"/>
                    <a:pt x="5117" y="13909"/>
                    <a:pt x="5121" y="13909"/>
                  </a:cubicBezTo>
                  <a:cubicBezTo>
                    <a:pt x="5138" y="13909"/>
                    <a:pt x="5148" y="13918"/>
                    <a:pt x="5158" y="13944"/>
                  </a:cubicBezTo>
                  <a:cubicBezTo>
                    <a:pt x="5158" y="13950"/>
                    <a:pt x="5164" y="13976"/>
                    <a:pt x="5164" y="14009"/>
                  </a:cubicBezTo>
                  <a:lnTo>
                    <a:pt x="5177" y="14067"/>
                  </a:lnTo>
                  <a:cubicBezTo>
                    <a:pt x="5210" y="14126"/>
                    <a:pt x="5242" y="14171"/>
                    <a:pt x="5281" y="14197"/>
                  </a:cubicBezTo>
                  <a:cubicBezTo>
                    <a:pt x="5307" y="14217"/>
                    <a:pt x="5327" y="14230"/>
                    <a:pt x="5340" y="14230"/>
                  </a:cubicBezTo>
                  <a:cubicBezTo>
                    <a:pt x="5347" y="14232"/>
                    <a:pt x="5355" y="14232"/>
                    <a:pt x="5361" y="14232"/>
                  </a:cubicBezTo>
                  <a:cubicBezTo>
                    <a:pt x="5378" y="14232"/>
                    <a:pt x="5393" y="14228"/>
                    <a:pt x="5411" y="14223"/>
                  </a:cubicBezTo>
                  <a:cubicBezTo>
                    <a:pt x="5509" y="14191"/>
                    <a:pt x="5645" y="14126"/>
                    <a:pt x="5815" y="14028"/>
                  </a:cubicBezTo>
                  <a:lnTo>
                    <a:pt x="6244" y="13781"/>
                  </a:lnTo>
                  <a:cubicBezTo>
                    <a:pt x="6289" y="13748"/>
                    <a:pt x="6309" y="13722"/>
                    <a:pt x="6302" y="13696"/>
                  </a:cubicBezTo>
                  <a:cubicBezTo>
                    <a:pt x="6302" y="13690"/>
                    <a:pt x="6296" y="13670"/>
                    <a:pt x="6283" y="13651"/>
                  </a:cubicBezTo>
                  <a:cubicBezTo>
                    <a:pt x="6276" y="13631"/>
                    <a:pt x="6270" y="13618"/>
                    <a:pt x="6276" y="13605"/>
                  </a:cubicBezTo>
                  <a:lnTo>
                    <a:pt x="6276" y="13605"/>
                  </a:lnTo>
                  <a:cubicBezTo>
                    <a:pt x="5906" y="13774"/>
                    <a:pt x="5639" y="13911"/>
                    <a:pt x="5476" y="14015"/>
                  </a:cubicBezTo>
                  <a:cubicBezTo>
                    <a:pt x="5457" y="14028"/>
                    <a:pt x="5437" y="14035"/>
                    <a:pt x="5431" y="14035"/>
                  </a:cubicBezTo>
                  <a:cubicBezTo>
                    <a:pt x="5411" y="14035"/>
                    <a:pt x="5385" y="14022"/>
                    <a:pt x="5359" y="13989"/>
                  </a:cubicBezTo>
                  <a:cubicBezTo>
                    <a:pt x="5340" y="13970"/>
                    <a:pt x="5327" y="13944"/>
                    <a:pt x="5327" y="13931"/>
                  </a:cubicBezTo>
                  <a:cubicBezTo>
                    <a:pt x="5333" y="13918"/>
                    <a:pt x="5346" y="13905"/>
                    <a:pt x="5372" y="13885"/>
                  </a:cubicBezTo>
                  <a:cubicBezTo>
                    <a:pt x="5698" y="13677"/>
                    <a:pt x="6042" y="13495"/>
                    <a:pt x="6406" y="13339"/>
                  </a:cubicBezTo>
                  <a:lnTo>
                    <a:pt x="6367" y="13267"/>
                  </a:lnTo>
                  <a:cubicBezTo>
                    <a:pt x="6348" y="13241"/>
                    <a:pt x="6335" y="13228"/>
                    <a:pt x="6322" y="13222"/>
                  </a:cubicBezTo>
                  <a:close/>
                  <a:moveTo>
                    <a:pt x="7070" y="13859"/>
                  </a:moveTo>
                  <a:cubicBezTo>
                    <a:pt x="7096" y="14048"/>
                    <a:pt x="7096" y="14236"/>
                    <a:pt x="7076" y="14412"/>
                  </a:cubicBezTo>
                  <a:cubicBezTo>
                    <a:pt x="7076" y="14457"/>
                    <a:pt x="7057" y="14587"/>
                    <a:pt x="7018" y="14802"/>
                  </a:cubicBezTo>
                  <a:cubicBezTo>
                    <a:pt x="6998" y="14958"/>
                    <a:pt x="6985" y="15088"/>
                    <a:pt x="6985" y="15192"/>
                  </a:cubicBezTo>
                  <a:cubicBezTo>
                    <a:pt x="6985" y="15218"/>
                    <a:pt x="6985" y="15257"/>
                    <a:pt x="6979" y="15303"/>
                  </a:cubicBezTo>
                  <a:cubicBezTo>
                    <a:pt x="6979" y="15355"/>
                    <a:pt x="6972" y="15387"/>
                    <a:pt x="6966" y="15420"/>
                  </a:cubicBezTo>
                  <a:cubicBezTo>
                    <a:pt x="6959" y="15439"/>
                    <a:pt x="6959" y="15452"/>
                    <a:pt x="6966" y="15465"/>
                  </a:cubicBezTo>
                  <a:cubicBezTo>
                    <a:pt x="6966" y="15472"/>
                    <a:pt x="6966" y="15485"/>
                    <a:pt x="6979" y="15511"/>
                  </a:cubicBezTo>
                  <a:cubicBezTo>
                    <a:pt x="6998" y="15550"/>
                    <a:pt x="6998" y="15589"/>
                    <a:pt x="6966" y="15621"/>
                  </a:cubicBezTo>
                  <a:cubicBezTo>
                    <a:pt x="6953" y="15641"/>
                    <a:pt x="6940" y="15647"/>
                    <a:pt x="6914" y="15647"/>
                  </a:cubicBezTo>
                  <a:cubicBezTo>
                    <a:pt x="6894" y="15647"/>
                    <a:pt x="6875" y="15641"/>
                    <a:pt x="6862" y="15628"/>
                  </a:cubicBezTo>
                  <a:cubicBezTo>
                    <a:pt x="6849" y="15615"/>
                    <a:pt x="6842" y="15595"/>
                    <a:pt x="6842" y="15569"/>
                  </a:cubicBezTo>
                  <a:cubicBezTo>
                    <a:pt x="6836" y="15537"/>
                    <a:pt x="6842" y="15491"/>
                    <a:pt x="6849" y="15446"/>
                  </a:cubicBezTo>
                  <a:cubicBezTo>
                    <a:pt x="6855" y="15374"/>
                    <a:pt x="6862" y="15335"/>
                    <a:pt x="6862" y="15322"/>
                  </a:cubicBezTo>
                  <a:lnTo>
                    <a:pt x="6875" y="15134"/>
                  </a:lnTo>
                  <a:cubicBezTo>
                    <a:pt x="6875" y="15075"/>
                    <a:pt x="6888" y="14997"/>
                    <a:pt x="6907" y="14887"/>
                  </a:cubicBezTo>
                  <a:cubicBezTo>
                    <a:pt x="6946" y="14620"/>
                    <a:pt x="6972" y="14457"/>
                    <a:pt x="6979" y="14412"/>
                  </a:cubicBezTo>
                  <a:cubicBezTo>
                    <a:pt x="7005" y="14230"/>
                    <a:pt x="7011" y="14074"/>
                    <a:pt x="7011" y="13937"/>
                  </a:cubicBezTo>
                  <a:cubicBezTo>
                    <a:pt x="7011" y="13905"/>
                    <a:pt x="7011" y="13885"/>
                    <a:pt x="7018" y="13879"/>
                  </a:cubicBezTo>
                  <a:cubicBezTo>
                    <a:pt x="7024" y="13872"/>
                    <a:pt x="7031" y="13866"/>
                    <a:pt x="7044" y="13859"/>
                  </a:cubicBezTo>
                  <a:close/>
                  <a:moveTo>
                    <a:pt x="7083" y="13462"/>
                  </a:moveTo>
                  <a:cubicBezTo>
                    <a:pt x="7083" y="13475"/>
                    <a:pt x="7076" y="13488"/>
                    <a:pt x="7063" y="13501"/>
                  </a:cubicBezTo>
                  <a:cubicBezTo>
                    <a:pt x="7057" y="13508"/>
                    <a:pt x="7037" y="13521"/>
                    <a:pt x="7005" y="13534"/>
                  </a:cubicBezTo>
                  <a:lnTo>
                    <a:pt x="6764" y="13657"/>
                  </a:lnTo>
                  <a:cubicBezTo>
                    <a:pt x="6771" y="13664"/>
                    <a:pt x="6771" y="13677"/>
                    <a:pt x="6777" y="13696"/>
                  </a:cubicBezTo>
                  <a:cubicBezTo>
                    <a:pt x="6784" y="13729"/>
                    <a:pt x="6777" y="13781"/>
                    <a:pt x="6771" y="13853"/>
                  </a:cubicBezTo>
                  <a:lnTo>
                    <a:pt x="6686" y="14633"/>
                  </a:lnTo>
                  <a:cubicBezTo>
                    <a:pt x="6680" y="14724"/>
                    <a:pt x="6673" y="14796"/>
                    <a:pt x="6673" y="14841"/>
                  </a:cubicBezTo>
                  <a:cubicBezTo>
                    <a:pt x="6673" y="14913"/>
                    <a:pt x="6673" y="15023"/>
                    <a:pt x="6680" y="15166"/>
                  </a:cubicBezTo>
                  <a:cubicBezTo>
                    <a:pt x="6680" y="15251"/>
                    <a:pt x="6667" y="15374"/>
                    <a:pt x="6641" y="15537"/>
                  </a:cubicBezTo>
                  <a:cubicBezTo>
                    <a:pt x="6615" y="15654"/>
                    <a:pt x="6602" y="15752"/>
                    <a:pt x="6602" y="15830"/>
                  </a:cubicBezTo>
                  <a:cubicBezTo>
                    <a:pt x="6664" y="15796"/>
                    <a:pt x="6741" y="15777"/>
                    <a:pt x="6834" y="15777"/>
                  </a:cubicBezTo>
                  <a:cubicBezTo>
                    <a:pt x="6867" y="15777"/>
                    <a:pt x="6902" y="15779"/>
                    <a:pt x="6940" y="15784"/>
                  </a:cubicBezTo>
                  <a:cubicBezTo>
                    <a:pt x="6979" y="15784"/>
                    <a:pt x="7050" y="15797"/>
                    <a:pt x="7148" y="15817"/>
                  </a:cubicBezTo>
                  <a:cubicBezTo>
                    <a:pt x="7232" y="15836"/>
                    <a:pt x="7304" y="15849"/>
                    <a:pt x="7356" y="15856"/>
                  </a:cubicBezTo>
                  <a:cubicBezTo>
                    <a:pt x="7395" y="15856"/>
                    <a:pt x="7414" y="15856"/>
                    <a:pt x="7421" y="15862"/>
                  </a:cubicBezTo>
                  <a:cubicBezTo>
                    <a:pt x="7421" y="15817"/>
                    <a:pt x="7421" y="15791"/>
                    <a:pt x="7421" y="15771"/>
                  </a:cubicBezTo>
                  <a:cubicBezTo>
                    <a:pt x="7427" y="15491"/>
                    <a:pt x="7441" y="15277"/>
                    <a:pt x="7460" y="15140"/>
                  </a:cubicBezTo>
                  <a:cubicBezTo>
                    <a:pt x="7467" y="15082"/>
                    <a:pt x="7486" y="14848"/>
                    <a:pt x="7525" y="14438"/>
                  </a:cubicBezTo>
                  <a:cubicBezTo>
                    <a:pt x="7564" y="14009"/>
                    <a:pt x="7590" y="13755"/>
                    <a:pt x="7590" y="13677"/>
                  </a:cubicBezTo>
                  <a:cubicBezTo>
                    <a:pt x="7590" y="13670"/>
                    <a:pt x="7597" y="13657"/>
                    <a:pt x="7597" y="13651"/>
                  </a:cubicBezTo>
                  <a:cubicBezTo>
                    <a:pt x="7512" y="13625"/>
                    <a:pt x="7421" y="13592"/>
                    <a:pt x="7323" y="13560"/>
                  </a:cubicBezTo>
                  <a:cubicBezTo>
                    <a:pt x="7232" y="13527"/>
                    <a:pt x="7154" y="13495"/>
                    <a:pt x="7083" y="13462"/>
                  </a:cubicBezTo>
                  <a:close/>
                  <a:moveTo>
                    <a:pt x="6352" y="14463"/>
                  </a:moveTo>
                  <a:cubicBezTo>
                    <a:pt x="6357" y="14463"/>
                    <a:pt x="6362" y="14465"/>
                    <a:pt x="6367" y="14470"/>
                  </a:cubicBezTo>
                  <a:cubicBezTo>
                    <a:pt x="6393" y="14477"/>
                    <a:pt x="6406" y="14490"/>
                    <a:pt x="6413" y="14516"/>
                  </a:cubicBezTo>
                  <a:cubicBezTo>
                    <a:pt x="6413" y="14535"/>
                    <a:pt x="6413" y="14555"/>
                    <a:pt x="6406" y="14587"/>
                  </a:cubicBezTo>
                  <a:lnTo>
                    <a:pt x="6211" y="15940"/>
                  </a:lnTo>
                  <a:cubicBezTo>
                    <a:pt x="6211" y="15966"/>
                    <a:pt x="6205" y="15973"/>
                    <a:pt x="6192" y="15973"/>
                  </a:cubicBezTo>
                  <a:cubicBezTo>
                    <a:pt x="6179" y="15973"/>
                    <a:pt x="6166" y="15966"/>
                    <a:pt x="6159" y="15940"/>
                  </a:cubicBezTo>
                  <a:cubicBezTo>
                    <a:pt x="6153" y="15895"/>
                    <a:pt x="6153" y="15836"/>
                    <a:pt x="6159" y="15771"/>
                  </a:cubicBezTo>
                  <a:cubicBezTo>
                    <a:pt x="6166" y="15654"/>
                    <a:pt x="6172" y="15595"/>
                    <a:pt x="6172" y="15589"/>
                  </a:cubicBezTo>
                  <a:lnTo>
                    <a:pt x="6276" y="14704"/>
                  </a:lnTo>
                  <a:cubicBezTo>
                    <a:pt x="6276" y="14672"/>
                    <a:pt x="6283" y="14646"/>
                    <a:pt x="6296" y="14620"/>
                  </a:cubicBezTo>
                  <a:cubicBezTo>
                    <a:pt x="6283" y="14574"/>
                    <a:pt x="6283" y="14535"/>
                    <a:pt x="6289" y="14516"/>
                  </a:cubicBezTo>
                  <a:cubicBezTo>
                    <a:pt x="6296" y="14496"/>
                    <a:pt x="6309" y="14483"/>
                    <a:pt x="6322" y="14477"/>
                  </a:cubicBezTo>
                  <a:cubicBezTo>
                    <a:pt x="6334" y="14469"/>
                    <a:pt x="6344" y="14463"/>
                    <a:pt x="6352" y="14463"/>
                  </a:cubicBezTo>
                  <a:close/>
                  <a:moveTo>
                    <a:pt x="5275" y="14971"/>
                  </a:moveTo>
                  <a:cubicBezTo>
                    <a:pt x="5288" y="14971"/>
                    <a:pt x="5301" y="14971"/>
                    <a:pt x="5307" y="14978"/>
                  </a:cubicBezTo>
                  <a:cubicBezTo>
                    <a:pt x="5320" y="14984"/>
                    <a:pt x="5327" y="14991"/>
                    <a:pt x="5327" y="15004"/>
                  </a:cubicBezTo>
                  <a:cubicBezTo>
                    <a:pt x="5340" y="15023"/>
                    <a:pt x="5340" y="15049"/>
                    <a:pt x="5340" y="15075"/>
                  </a:cubicBezTo>
                  <a:cubicBezTo>
                    <a:pt x="5333" y="15095"/>
                    <a:pt x="5333" y="15127"/>
                    <a:pt x="5327" y="15173"/>
                  </a:cubicBezTo>
                  <a:cubicBezTo>
                    <a:pt x="5320" y="15225"/>
                    <a:pt x="5314" y="15257"/>
                    <a:pt x="5314" y="15283"/>
                  </a:cubicBezTo>
                  <a:lnTo>
                    <a:pt x="5314" y="15381"/>
                  </a:lnTo>
                  <a:lnTo>
                    <a:pt x="5294" y="15420"/>
                  </a:lnTo>
                  <a:cubicBezTo>
                    <a:pt x="5288" y="15439"/>
                    <a:pt x="5288" y="15465"/>
                    <a:pt x="5288" y="15498"/>
                  </a:cubicBezTo>
                  <a:cubicBezTo>
                    <a:pt x="5288" y="15498"/>
                    <a:pt x="5288" y="15530"/>
                    <a:pt x="5281" y="15582"/>
                  </a:cubicBezTo>
                  <a:lnTo>
                    <a:pt x="5268" y="15680"/>
                  </a:lnTo>
                  <a:cubicBezTo>
                    <a:pt x="5268" y="15687"/>
                    <a:pt x="5255" y="15758"/>
                    <a:pt x="5229" y="15908"/>
                  </a:cubicBezTo>
                  <a:lnTo>
                    <a:pt x="5184" y="16181"/>
                  </a:lnTo>
                  <a:cubicBezTo>
                    <a:pt x="5184" y="16194"/>
                    <a:pt x="5177" y="16207"/>
                    <a:pt x="5171" y="16207"/>
                  </a:cubicBezTo>
                  <a:cubicBezTo>
                    <a:pt x="5167" y="16210"/>
                    <a:pt x="5164" y="16212"/>
                    <a:pt x="5160" y="16212"/>
                  </a:cubicBezTo>
                  <a:cubicBezTo>
                    <a:pt x="5156" y="16212"/>
                    <a:pt x="5151" y="16210"/>
                    <a:pt x="5145" y="16207"/>
                  </a:cubicBezTo>
                  <a:cubicBezTo>
                    <a:pt x="5125" y="16200"/>
                    <a:pt x="5112" y="16181"/>
                    <a:pt x="5112" y="16148"/>
                  </a:cubicBezTo>
                  <a:cubicBezTo>
                    <a:pt x="5106" y="16103"/>
                    <a:pt x="5112" y="16031"/>
                    <a:pt x="5125" y="15940"/>
                  </a:cubicBezTo>
                  <a:lnTo>
                    <a:pt x="5151" y="15791"/>
                  </a:lnTo>
                  <a:cubicBezTo>
                    <a:pt x="5164" y="15693"/>
                    <a:pt x="5171" y="15595"/>
                    <a:pt x="5177" y="15485"/>
                  </a:cubicBezTo>
                  <a:lnTo>
                    <a:pt x="5197" y="15270"/>
                  </a:lnTo>
                  <a:cubicBezTo>
                    <a:pt x="5197" y="15238"/>
                    <a:pt x="5203" y="15212"/>
                    <a:pt x="5210" y="15192"/>
                  </a:cubicBezTo>
                  <a:cubicBezTo>
                    <a:pt x="5216" y="15166"/>
                    <a:pt x="5223" y="15147"/>
                    <a:pt x="5223" y="15127"/>
                  </a:cubicBezTo>
                  <a:cubicBezTo>
                    <a:pt x="5223" y="15121"/>
                    <a:pt x="5216" y="15095"/>
                    <a:pt x="5216" y="15056"/>
                  </a:cubicBezTo>
                  <a:cubicBezTo>
                    <a:pt x="5216" y="15023"/>
                    <a:pt x="5223" y="14997"/>
                    <a:pt x="5236" y="14984"/>
                  </a:cubicBezTo>
                  <a:cubicBezTo>
                    <a:pt x="5242" y="14978"/>
                    <a:pt x="5255" y="14971"/>
                    <a:pt x="5275" y="14971"/>
                  </a:cubicBezTo>
                  <a:close/>
                  <a:moveTo>
                    <a:pt x="6680" y="13703"/>
                  </a:moveTo>
                  <a:lnTo>
                    <a:pt x="6680" y="13703"/>
                  </a:lnTo>
                  <a:cubicBezTo>
                    <a:pt x="6667" y="13709"/>
                    <a:pt x="6660" y="13716"/>
                    <a:pt x="6654" y="13722"/>
                  </a:cubicBezTo>
                  <a:cubicBezTo>
                    <a:pt x="6654" y="13729"/>
                    <a:pt x="6602" y="13781"/>
                    <a:pt x="6504" y="13872"/>
                  </a:cubicBezTo>
                  <a:cubicBezTo>
                    <a:pt x="6400" y="13976"/>
                    <a:pt x="6335" y="14035"/>
                    <a:pt x="6302" y="14061"/>
                  </a:cubicBezTo>
                  <a:cubicBezTo>
                    <a:pt x="6205" y="14132"/>
                    <a:pt x="6055" y="14223"/>
                    <a:pt x="5867" y="14327"/>
                  </a:cubicBezTo>
                  <a:cubicBezTo>
                    <a:pt x="5815" y="14360"/>
                    <a:pt x="5769" y="14386"/>
                    <a:pt x="5724" y="14412"/>
                  </a:cubicBezTo>
                  <a:cubicBezTo>
                    <a:pt x="5724" y="14490"/>
                    <a:pt x="5717" y="14555"/>
                    <a:pt x="5711" y="14620"/>
                  </a:cubicBezTo>
                  <a:cubicBezTo>
                    <a:pt x="5698" y="14704"/>
                    <a:pt x="5678" y="14809"/>
                    <a:pt x="5652" y="14919"/>
                  </a:cubicBezTo>
                  <a:cubicBezTo>
                    <a:pt x="5580" y="15192"/>
                    <a:pt x="5541" y="15400"/>
                    <a:pt x="5522" y="15537"/>
                  </a:cubicBezTo>
                  <a:lnTo>
                    <a:pt x="5483" y="16051"/>
                  </a:lnTo>
                  <a:cubicBezTo>
                    <a:pt x="5476" y="16187"/>
                    <a:pt x="5470" y="16285"/>
                    <a:pt x="5476" y="16350"/>
                  </a:cubicBezTo>
                  <a:lnTo>
                    <a:pt x="5476" y="16363"/>
                  </a:lnTo>
                  <a:cubicBezTo>
                    <a:pt x="5645" y="16356"/>
                    <a:pt x="5789" y="16350"/>
                    <a:pt x="5906" y="16337"/>
                  </a:cubicBezTo>
                  <a:cubicBezTo>
                    <a:pt x="6081" y="16324"/>
                    <a:pt x="6198" y="16291"/>
                    <a:pt x="6270" y="16233"/>
                  </a:cubicBezTo>
                  <a:cubicBezTo>
                    <a:pt x="6309" y="16200"/>
                    <a:pt x="6354" y="16135"/>
                    <a:pt x="6406" y="16051"/>
                  </a:cubicBezTo>
                  <a:cubicBezTo>
                    <a:pt x="6419" y="16025"/>
                    <a:pt x="6432" y="16005"/>
                    <a:pt x="6445" y="15992"/>
                  </a:cubicBezTo>
                  <a:cubicBezTo>
                    <a:pt x="6445" y="15973"/>
                    <a:pt x="6445" y="15953"/>
                    <a:pt x="6445" y="15927"/>
                  </a:cubicBezTo>
                  <a:lnTo>
                    <a:pt x="6530" y="15322"/>
                  </a:lnTo>
                  <a:cubicBezTo>
                    <a:pt x="6543" y="15218"/>
                    <a:pt x="6550" y="15140"/>
                    <a:pt x="6550" y="15088"/>
                  </a:cubicBezTo>
                  <a:lnTo>
                    <a:pt x="6550" y="14939"/>
                  </a:lnTo>
                  <a:cubicBezTo>
                    <a:pt x="6543" y="14841"/>
                    <a:pt x="6556" y="14704"/>
                    <a:pt x="6576" y="14522"/>
                  </a:cubicBezTo>
                  <a:lnTo>
                    <a:pt x="6680" y="13703"/>
                  </a:lnTo>
                  <a:close/>
                  <a:moveTo>
                    <a:pt x="5606" y="14477"/>
                  </a:moveTo>
                  <a:lnTo>
                    <a:pt x="5606" y="14477"/>
                  </a:lnTo>
                  <a:cubicBezTo>
                    <a:pt x="5528" y="14522"/>
                    <a:pt x="5463" y="14555"/>
                    <a:pt x="5424" y="14587"/>
                  </a:cubicBezTo>
                  <a:lnTo>
                    <a:pt x="5190" y="14757"/>
                  </a:lnTo>
                  <a:cubicBezTo>
                    <a:pt x="5145" y="14783"/>
                    <a:pt x="5119" y="14802"/>
                    <a:pt x="5106" y="14802"/>
                  </a:cubicBezTo>
                  <a:lnTo>
                    <a:pt x="5067" y="14828"/>
                  </a:lnTo>
                  <a:lnTo>
                    <a:pt x="4650" y="15095"/>
                  </a:lnTo>
                  <a:cubicBezTo>
                    <a:pt x="4605" y="15121"/>
                    <a:pt x="4559" y="15147"/>
                    <a:pt x="4514" y="15186"/>
                  </a:cubicBezTo>
                  <a:cubicBezTo>
                    <a:pt x="4501" y="15192"/>
                    <a:pt x="4494" y="15192"/>
                    <a:pt x="4488" y="15199"/>
                  </a:cubicBezTo>
                  <a:cubicBezTo>
                    <a:pt x="4494" y="15205"/>
                    <a:pt x="4501" y="15212"/>
                    <a:pt x="4501" y="15218"/>
                  </a:cubicBezTo>
                  <a:cubicBezTo>
                    <a:pt x="4514" y="15244"/>
                    <a:pt x="4501" y="15296"/>
                    <a:pt x="4468" y="15361"/>
                  </a:cubicBezTo>
                  <a:cubicBezTo>
                    <a:pt x="4436" y="15420"/>
                    <a:pt x="4397" y="15524"/>
                    <a:pt x="4358" y="15660"/>
                  </a:cubicBezTo>
                  <a:cubicBezTo>
                    <a:pt x="4325" y="15810"/>
                    <a:pt x="4293" y="15966"/>
                    <a:pt x="4267" y="16122"/>
                  </a:cubicBezTo>
                  <a:cubicBezTo>
                    <a:pt x="4254" y="16220"/>
                    <a:pt x="4241" y="16285"/>
                    <a:pt x="4234" y="16317"/>
                  </a:cubicBezTo>
                  <a:cubicBezTo>
                    <a:pt x="4234" y="16330"/>
                    <a:pt x="4228" y="16350"/>
                    <a:pt x="4228" y="16363"/>
                  </a:cubicBezTo>
                  <a:cubicBezTo>
                    <a:pt x="4293" y="16360"/>
                    <a:pt x="4359" y="16358"/>
                    <a:pt x="4428" y="16358"/>
                  </a:cubicBezTo>
                  <a:cubicBezTo>
                    <a:pt x="4496" y="16358"/>
                    <a:pt x="4566" y="16360"/>
                    <a:pt x="4637" y="16363"/>
                  </a:cubicBezTo>
                  <a:cubicBezTo>
                    <a:pt x="4811" y="16363"/>
                    <a:pt x="4973" y="16366"/>
                    <a:pt x="5119" y="16366"/>
                  </a:cubicBezTo>
                  <a:cubicBezTo>
                    <a:pt x="5192" y="16366"/>
                    <a:pt x="5262" y="16365"/>
                    <a:pt x="5327" y="16363"/>
                  </a:cubicBezTo>
                  <a:lnTo>
                    <a:pt x="5366" y="15804"/>
                  </a:lnTo>
                  <a:cubicBezTo>
                    <a:pt x="5385" y="15563"/>
                    <a:pt x="5405" y="15381"/>
                    <a:pt x="5431" y="15264"/>
                  </a:cubicBezTo>
                  <a:lnTo>
                    <a:pt x="5476" y="15069"/>
                  </a:lnTo>
                  <a:cubicBezTo>
                    <a:pt x="5548" y="14802"/>
                    <a:pt x="5593" y="14607"/>
                    <a:pt x="5606" y="14477"/>
                  </a:cubicBezTo>
                  <a:close/>
                  <a:moveTo>
                    <a:pt x="10348" y="13352"/>
                  </a:moveTo>
                  <a:cubicBezTo>
                    <a:pt x="10361" y="13352"/>
                    <a:pt x="10374" y="13352"/>
                    <a:pt x="10380" y="13358"/>
                  </a:cubicBezTo>
                  <a:cubicBezTo>
                    <a:pt x="10400" y="13365"/>
                    <a:pt x="10413" y="13391"/>
                    <a:pt x="10426" y="13417"/>
                  </a:cubicBezTo>
                  <a:cubicBezTo>
                    <a:pt x="10445" y="13469"/>
                    <a:pt x="10478" y="13573"/>
                    <a:pt x="10523" y="13735"/>
                  </a:cubicBezTo>
                  <a:lnTo>
                    <a:pt x="11323" y="16591"/>
                  </a:lnTo>
                  <a:cubicBezTo>
                    <a:pt x="11330" y="16636"/>
                    <a:pt x="11336" y="16669"/>
                    <a:pt x="11330" y="16682"/>
                  </a:cubicBezTo>
                  <a:cubicBezTo>
                    <a:pt x="11323" y="16721"/>
                    <a:pt x="11297" y="16740"/>
                    <a:pt x="11265" y="16740"/>
                  </a:cubicBezTo>
                  <a:cubicBezTo>
                    <a:pt x="11239" y="16734"/>
                    <a:pt x="11219" y="16708"/>
                    <a:pt x="11200" y="16649"/>
                  </a:cubicBezTo>
                  <a:lnTo>
                    <a:pt x="10835" y="15387"/>
                  </a:lnTo>
                  <a:cubicBezTo>
                    <a:pt x="10705" y="14932"/>
                    <a:pt x="10608" y="14587"/>
                    <a:pt x="10556" y="14360"/>
                  </a:cubicBezTo>
                  <a:lnTo>
                    <a:pt x="10322" y="13404"/>
                  </a:lnTo>
                  <a:lnTo>
                    <a:pt x="10322" y="13371"/>
                  </a:lnTo>
                  <a:cubicBezTo>
                    <a:pt x="10328" y="13365"/>
                    <a:pt x="10335" y="13358"/>
                    <a:pt x="10348" y="13352"/>
                  </a:cubicBezTo>
                  <a:close/>
                  <a:moveTo>
                    <a:pt x="11987" y="13573"/>
                  </a:moveTo>
                  <a:cubicBezTo>
                    <a:pt x="12006" y="13573"/>
                    <a:pt x="12019" y="13586"/>
                    <a:pt x="12032" y="13625"/>
                  </a:cubicBezTo>
                  <a:lnTo>
                    <a:pt x="12357" y="14431"/>
                  </a:lnTo>
                  <a:cubicBezTo>
                    <a:pt x="12409" y="14561"/>
                    <a:pt x="12474" y="14724"/>
                    <a:pt x="12546" y="14913"/>
                  </a:cubicBezTo>
                  <a:cubicBezTo>
                    <a:pt x="12624" y="15134"/>
                    <a:pt x="12708" y="15420"/>
                    <a:pt x="12806" y="15771"/>
                  </a:cubicBezTo>
                  <a:cubicBezTo>
                    <a:pt x="12943" y="16252"/>
                    <a:pt x="13021" y="16538"/>
                    <a:pt x="13047" y="16630"/>
                  </a:cubicBezTo>
                  <a:cubicBezTo>
                    <a:pt x="13066" y="16688"/>
                    <a:pt x="13060" y="16727"/>
                    <a:pt x="13027" y="16753"/>
                  </a:cubicBezTo>
                  <a:cubicBezTo>
                    <a:pt x="13019" y="16757"/>
                    <a:pt x="13011" y="16759"/>
                    <a:pt x="13002" y="16759"/>
                  </a:cubicBezTo>
                  <a:cubicBezTo>
                    <a:pt x="12985" y="16759"/>
                    <a:pt x="12967" y="16749"/>
                    <a:pt x="12949" y="16727"/>
                  </a:cubicBezTo>
                  <a:cubicBezTo>
                    <a:pt x="12936" y="16714"/>
                    <a:pt x="12923" y="16688"/>
                    <a:pt x="12910" y="16649"/>
                  </a:cubicBezTo>
                  <a:cubicBezTo>
                    <a:pt x="12871" y="16512"/>
                    <a:pt x="12806" y="16272"/>
                    <a:pt x="12715" y="15934"/>
                  </a:cubicBezTo>
                  <a:cubicBezTo>
                    <a:pt x="12630" y="15628"/>
                    <a:pt x="12565" y="15387"/>
                    <a:pt x="12507" y="15218"/>
                  </a:cubicBezTo>
                  <a:cubicBezTo>
                    <a:pt x="12455" y="15049"/>
                    <a:pt x="12370" y="14802"/>
                    <a:pt x="12247" y="14483"/>
                  </a:cubicBezTo>
                  <a:cubicBezTo>
                    <a:pt x="12123" y="14152"/>
                    <a:pt x="12039" y="13911"/>
                    <a:pt x="11987" y="13748"/>
                  </a:cubicBezTo>
                  <a:cubicBezTo>
                    <a:pt x="11954" y="13664"/>
                    <a:pt x="11954" y="13605"/>
                    <a:pt x="11987" y="13573"/>
                  </a:cubicBezTo>
                  <a:close/>
                  <a:moveTo>
                    <a:pt x="10172" y="13046"/>
                  </a:moveTo>
                  <a:cubicBezTo>
                    <a:pt x="10113" y="13163"/>
                    <a:pt x="10048" y="13267"/>
                    <a:pt x="9970" y="13358"/>
                  </a:cubicBezTo>
                  <a:cubicBezTo>
                    <a:pt x="9970" y="13358"/>
                    <a:pt x="9977" y="13365"/>
                    <a:pt x="9983" y="13371"/>
                  </a:cubicBezTo>
                  <a:cubicBezTo>
                    <a:pt x="10068" y="13462"/>
                    <a:pt x="10133" y="13560"/>
                    <a:pt x="10185" y="13664"/>
                  </a:cubicBezTo>
                  <a:cubicBezTo>
                    <a:pt x="10218" y="13742"/>
                    <a:pt x="10250" y="13840"/>
                    <a:pt x="10276" y="13963"/>
                  </a:cubicBezTo>
                  <a:lnTo>
                    <a:pt x="10790" y="16005"/>
                  </a:lnTo>
                  <a:cubicBezTo>
                    <a:pt x="10900" y="16460"/>
                    <a:pt x="10998" y="16805"/>
                    <a:pt x="11083" y="17026"/>
                  </a:cubicBezTo>
                  <a:cubicBezTo>
                    <a:pt x="11083" y="17033"/>
                    <a:pt x="11089" y="17046"/>
                    <a:pt x="11089" y="17052"/>
                  </a:cubicBezTo>
                  <a:cubicBezTo>
                    <a:pt x="11141" y="17039"/>
                    <a:pt x="11187" y="17026"/>
                    <a:pt x="11226" y="17020"/>
                  </a:cubicBezTo>
                  <a:cubicBezTo>
                    <a:pt x="11356" y="16987"/>
                    <a:pt x="11505" y="16974"/>
                    <a:pt x="11674" y="16961"/>
                  </a:cubicBezTo>
                  <a:cubicBezTo>
                    <a:pt x="11778" y="16961"/>
                    <a:pt x="11928" y="16955"/>
                    <a:pt x="12130" y="16955"/>
                  </a:cubicBezTo>
                  <a:lnTo>
                    <a:pt x="12695" y="16955"/>
                  </a:lnTo>
                  <a:cubicBezTo>
                    <a:pt x="12695" y="16948"/>
                    <a:pt x="12695" y="16942"/>
                    <a:pt x="12689" y="16935"/>
                  </a:cubicBezTo>
                  <a:lnTo>
                    <a:pt x="12136" y="15127"/>
                  </a:lnTo>
                  <a:cubicBezTo>
                    <a:pt x="12097" y="14997"/>
                    <a:pt x="12058" y="14880"/>
                    <a:pt x="12026" y="14770"/>
                  </a:cubicBezTo>
                  <a:cubicBezTo>
                    <a:pt x="12013" y="14750"/>
                    <a:pt x="11961" y="14613"/>
                    <a:pt x="11863" y="14373"/>
                  </a:cubicBezTo>
                  <a:lnTo>
                    <a:pt x="11343" y="13150"/>
                  </a:lnTo>
                  <a:cubicBezTo>
                    <a:pt x="11245" y="13131"/>
                    <a:pt x="11141" y="13111"/>
                    <a:pt x="11037" y="13098"/>
                  </a:cubicBezTo>
                  <a:cubicBezTo>
                    <a:pt x="10796" y="13066"/>
                    <a:pt x="10510" y="13046"/>
                    <a:pt x="10172" y="13046"/>
                  </a:cubicBezTo>
                  <a:close/>
                  <a:moveTo>
                    <a:pt x="11460" y="13176"/>
                  </a:moveTo>
                  <a:lnTo>
                    <a:pt x="11765" y="13840"/>
                  </a:lnTo>
                  <a:cubicBezTo>
                    <a:pt x="11876" y="14074"/>
                    <a:pt x="11954" y="14236"/>
                    <a:pt x="11987" y="14327"/>
                  </a:cubicBezTo>
                  <a:cubicBezTo>
                    <a:pt x="12110" y="14613"/>
                    <a:pt x="12253" y="15056"/>
                    <a:pt x="12435" y="15647"/>
                  </a:cubicBezTo>
                  <a:cubicBezTo>
                    <a:pt x="12604" y="16233"/>
                    <a:pt x="12754" y="16669"/>
                    <a:pt x="12878" y="16961"/>
                  </a:cubicBezTo>
                  <a:cubicBezTo>
                    <a:pt x="12930" y="16961"/>
                    <a:pt x="12982" y="16968"/>
                    <a:pt x="13021" y="16968"/>
                  </a:cubicBezTo>
                  <a:cubicBezTo>
                    <a:pt x="13112" y="16981"/>
                    <a:pt x="13235" y="17013"/>
                    <a:pt x="13391" y="17065"/>
                  </a:cubicBezTo>
                  <a:cubicBezTo>
                    <a:pt x="13560" y="17117"/>
                    <a:pt x="13684" y="17150"/>
                    <a:pt x="13756" y="17163"/>
                  </a:cubicBezTo>
                  <a:cubicBezTo>
                    <a:pt x="13840" y="17176"/>
                    <a:pt x="13886" y="17189"/>
                    <a:pt x="13905" y="17195"/>
                  </a:cubicBezTo>
                  <a:cubicBezTo>
                    <a:pt x="13912" y="17195"/>
                    <a:pt x="13925" y="17202"/>
                    <a:pt x="13931" y="17208"/>
                  </a:cubicBezTo>
                  <a:cubicBezTo>
                    <a:pt x="13879" y="17000"/>
                    <a:pt x="13801" y="16760"/>
                    <a:pt x="13697" y="16493"/>
                  </a:cubicBezTo>
                  <a:cubicBezTo>
                    <a:pt x="13554" y="16135"/>
                    <a:pt x="13443" y="15862"/>
                    <a:pt x="13378" y="15680"/>
                  </a:cubicBezTo>
                  <a:cubicBezTo>
                    <a:pt x="13281" y="15426"/>
                    <a:pt x="13183" y="15127"/>
                    <a:pt x="13086" y="14796"/>
                  </a:cubicBezTo>
                  <a:cubicBezTo>
                    <a:pt x="13034" y="14620"/>
                    <a:pt x="12949" y="14321"/>
                    <a:pt x="12832" y="13892"/>
                  </a:cubicBezTo>
                  <a:cubicBezTo>
                    <a:pt x="12826" y="13866"/>
                    <a:pt x="12819" y="13840"/>
                    <a:pt x="12812" y="13813"/>
                  </a:cubicBezTo>
                  <a:cubicBezTo>
                    <a:pt x="12793" y="13800"/>
                    <a:pt x="12767" y="13781"/>
                    <a:pt x="12728" y="13755"/>
                  </a:cubicBezTo>
                  <a:cubicBezTo>
                    <a:pt x="12695" y="13722"/>
                    <a:pt x="12656" y="13696"/>
                    <a:pt x="12611" y="13677"/>
                  </a:cubicBezTo>
                  <a:lnTo>
                    <a:pt x="12364" y="13547"/>
                  </a:lnTo>
                  <a:cubicBezTo>
                    <a:pt x="12143" y="13430"/>
                    <a:pt x="12000" y="13358"/>
                    <a:pt x="11928" y="13332"/>
                  </a:cubicBezTo>
                  <a:cubicBezTo>
                    <a:pt x="11785" y="13267"/>
                    <a:pt x="11629" y="13215"/>
                    <a:pt x="11460" y="13176"/>
                  </a:cubicBezTo>
                  <a:close/>
                  <a:moveTo>
                    <a:pt x="4904" y="17299"/>
                  </a:moveTo>
                  <a:cubicBezTo>
                    <a:pt x="4924" y="17299"/>
                    <a:pt x="4937" y="17306"/>
                    <a:pt x="4956" y="17312"/>
                  </a:cubicBezTo>
                  <a:cubicBezTo>
                    <a:pt x="4969" y="17325"/>
                    <a:pt x="4982" y="17351"/>
                    <a:pt x="4982" y="17384"/>
                  </a:cubicBezTo>
                  <a:cubicBezTo>
                    <a:pt x="4989" y="17429"/>
                    <a:pt x="4976" y="17481"/>
                    <a:pt x="4956" y="17540"/>
                  </a:cubicBezTo>
                  <a:cubicBezTo>
                    <a:pt x="4937" y="17573"/>
                    <a:pt x="4917" y="17618"/>
                    <a:pt x="4891" y="17683"/>
                  </a:cubicBezTo>
                  <a:cubicBezTo>
                    <a:pt x="4885" y="17716"/>
                    <a:pt x="4872" y="17735"/>
                    <a:pt x="4852" y="17742"/>
                  </a:cubicBezTo>
                  <a:cubicBezTo>
                    <a:pt x="4850" y="17744"/>
                    <a:pt x="4848" y="17744"/>
                    <a:pt x="4845" y="17744"/>
                  </a:cubicBezTo>
                  <a:cubicBezTo>
                    <a:pt x="4838" y="17744"/>
                    <a:pt x="4829" y="17740"/>
                    <a:pt x="4820" y="17735"/>
                  </a:cubicBezTo>
                  <a:cubicBezTo>
                    <a:pt x="4807" y="17729"/>
                    <a:pt x="4800" y="17722"/>
                    <a:pt x="4794" y="17709"/>
                  </a:cubicBezTo>
                  <a:cubicBezTo>
                    <a:pt x="4794" y="17690"/>
                    <a:pt x="4794" y="17664"/>
                    <a:pt x="4800" y="17638"/>
                  </a:cubicBezTo>
                  <a:cubicBezTo>
                    <a:pt x="4813" y="17586"/>
                    <a:pt x="4826" y="17547"/>
                    <a:pt x="4833" y="17521"/>
                  </a:cubicBezTo>
                  <a:cubicBezTo>
                    <a:pt x="4846" y="17475"/>
                    <a:pt x="4852" y="17436"/>
                    <a:pt x="4852" y="17403"/>
                  </a:cubicBezTo>
                  <a:cubicBezTo>
                    <a:pt x="4852" y="17364"/>
                    <a:pt x="4859" y="17345"/>
                    <a:pt x="4865" y="17325"/>
                  </a:cubicBezTo>
                  <a:cubicBezTo>
                    <a:pt x="4878" y="17312"/>
                    <a:pt x="4891" y="17306"/>
                    <a:pt x="4904" y="17299"/>
                  </a:cubicBezTo>
                  <a:close/>
                  <a:moveTo>
                    <a:pt x="9886" y="13436"/>
                  </a:moveTo>
                  <a:cubicBezTo>
                    <a:pt x="9775" y="13527"/>
                    <a:pt x="9645" y="13605"/>
                    <a:pt x="9496" y="13657"/>
                  </a:cubicBezTo>
                  <a:cubicBezTo>
                    <a:pt x="9574" y="13931"/>
                    <a:pt x="9632" y="14236"/>
                    <a:pt x="9671" y="14581"/>
                  </a:cubicBezTo>
                  <a:cubicBezTo>
                    <a:pt x="9691" y="14809"/>
                    <a:pt x="9710" y="15134"/>
                    <a:pt x="9730" y="15556"/>
                  </a:cubicBezTo>
                  <a:lnTo>
                    <a:pt x="9821" y="17852"/>
                  </a:lnTo>
                  <a:cubicBezTo>
                    <a:pt x="9827" y="17833"/>
                    <a:pt x="9827" y="17820"/>
                    <a:pt x="9834" y="17813"/>
                  </a:cubicBezTo>
                  <a:lnTo>
                    <a:pt x="9840" y="17807"/>
                  </a:lnTo>
                  <a:cubicBezTo>
                    <a:pt x="9840" y="17781"/>
                    <a:pt x="9847" y="17755"/>
                    <a:pt x="9853" y="17729"/>
                  </a:cubicBezTo>
                  <a:cubicBezTo>
                    <a:pt x="9879" y="17670"/>
                    <a:pt x="9912" y="17612"/>
                    <a:pt x="9964" y="17560"/>
                  </a:cubicBezTo>
                  <a:cubicBezTo>
                    <a:pt x="10042" y="17481"/>
                    <a:pt x="10140" y="17416"/>
                    <a:pt x="10257" y="17358"/>
                  </a:cubicBezTo>
                  <a:cubicBezTo>
                    <a:pt x="10335" y="17312"/>
                    <a:pt x="10445" y="17267"/>
                    <a:pt x="10595" y="17215"/>
                  </a:cubicBezTo>
                  <a:cubicBezTo>
                    <a:pt x="10725" y="17169"/>
                    <a:pt x="10835" y="17130"/>
                    <a:pt x="10939" y="17098"/>
                  </a:cubicBezTo>
                  <a:cubicBezTo>
                    <a:pt x="10926" y="17078"/>
                    <a:pt x="10920" y="17065"/>
                    <a:pt x="10920" y="17039"/>
                  </a:cubicBezTo>
                  <a:cubicBezTo>
                    <a:pt x="10913" y="17000"/>
                    <a:pt x="10907" y="16974"/>
                    <a:pt x="10900" y="16955"/>
                  </a:cubicBezTo>
                  <a:cubicBezTo>
                    <a:pt x="10894" y="16890"/>
                    <a:pt x="10874" y="16818"/>
                    <a:pt x="10842" y="16727"/>
                  </a:cubicBezTo>
                  <a:cubicBezTo>
                    <a:pt x="10790" y="16591"/>
                    <a:pt x="10757" y="16512"/>
                    <a:pt x="10757" y="16506"/>
                  </a:cubicBezTo>
                  <a:cubicBezTo>
                    <a:pt x="10738" y="16441"/>
                    <a:pt x="10712" y="16330"/>
                    <a:pt x="10679" y="16174"/>
                  </a:cubicBezTo>
                  <a:cubicBezTo>
                    <a:pt x="10627" y="15895"/>
                    <a:pt x="10543" y="15524"/>
                    <a:pt x="10426" y="15075"/>
                  </a:cubicBezTo>
                  <a:cubicBezTo>
                    <a:pt x="10276" y="14516"/>
                    <a:pt x="10185" y="14152"/>
                    <a:pt x="10146" y="13983"/>
                  </a:cubicBezTo>
                  <a:cubicBezTo>
                    <a:pt x="10113" y="13840"/>
                    <a:pt x="10087" y="13742"/>
                    <a:pt x="10055" y="13670"/>
                  </a:cubicBezTo>
                  <a:cubicBezTo>
                    <a:pt x="10009" y="13573"/>
                    <a:pt x="9957" y="13488"/>
                    <a:pt x="9886" y="13436"/>
                  </a:cubicBezTo>
                  <a:close/>
                  <a:moveTo>
                    <a:pt x="5618" y="17440"/>
                  </a:moveTo>
                  <a:cubicBezTo>
                    <a:pt x="5623" y="17440"/>
                    <a:pt x="5627" y="17441"/>
                    <a:pt x="5632" y="17442"/>
                  </a:cubicBezTo>
                  <a:cubicBezTo>
                    <a:pt x="5659" y="17455"/>
                    <a:pt x="5672" y="17475"/>
                    <a:pt x="5678" y="17514"/>
                  </a:cubicBezTo>
                  <a:cubicBezTo>
                    <a:pt x="5678" y="17534"/>
                    <a:pt x="5672" y="17560"/>
                    <a:pt x="5665" y="17599"/>
                  </a:cubicBezTo>
                  <a:cubicBezTo>
                    <a:pt x="5665" y="17618"/>
                    <a:pt x="5659" y="17638"/>
                    <a:pt x="5652" y="17664"/>
                  </a:cubicBezTo>
                  <a:lnTo>
                    <a:pt x="5639" y="17696"/>
                  </a:lnTo>
                  <a:cubicBezTo>
                    <a:pt x="5639" y="17703"/>
                    <a:pt x="5639" y="17709"/>
                    <a:pt x="5645" y="17722"/>
                  </a:cubicBezTo>
                  <a:cubicBezTo>
                    <a:pt x="5652" y="17761"/>
                    <a:pt x="5652" y="17794"/>
                    <a:pt x="5652" y="17826"/>
                  </a:cubicBezTo>
                  <a:cubicBezTo>
                    <a:pt x="5652" y="17865"/>
                    <a:pt x="5645" y="17891"/>
                    <a:pt x="5626" y="17917"/>
                  </a:cubicBezTo>
                  <a:cubicBezTo>
                    <a:pt x="5613" y="17924"/>
                    <a:pt x="5600" y="17930"/>
                    <a:pt x="5580" y="17937"/>
                  </a:cubicBezTo>
                  <a:cubicBezTo>
                    <a:pt x="5567" y="17937"/>
                    <a:pt x="5548" y="17930"/>
                    <a:pt x="5541" y="17917"/>
                  </a:cubicBezTo>
                  <a:cubicBezTo>
                    <a:pt x="5535" y="17904"/>
                    <a:pt x="5535" y="17891"/>
                    <a:pt x="5541" y="17872"/>
                  </a:cubicBezTo>
                  <a:cubicBezTo>
                    <a:pt x="5548" y="17839"/>
                    <a:pt x="5548" y="17826"/>
                    <a:pt x="5548" y="17820"/>
                  </a:cubicBezTo>
                  <a:cubicBezTo>
                    <a:pt x="5548" y="17807"/>
                    <a:pt x="5548" y="17794"/>
                    <a:pt x="5541" y="17774"/>
                  </a:cubicBezTo>
                  <a:cubicBezTo>
                    <a:pt x="5535" y="17748"/>
                    <a:pt x="5528" y="17735"/>
                    <a:pt x="5528" y="17729"/>
                  </a:cubicBezTo>
                  <a:cubicBezTo>
                    <a:pt x="5528" y="17716"/>
                    <a:pt x="5528" y="17677"/>
                    <a:pt x="5535" y="17612"/>
                  </a:cubicBezTo>
                  <a:lnTo>
                    <a:pt x="5548" y="17501"/>
                  </a:lnTo>
                  <a:cubicBezTo>
                    <a:pt x="5554" y="17481"/>
                    <a:pt x="5561" y="17462"/>
                    <a:pt x="5580" y="17455"/>
                  </a:cubicBezTo>
                  <a:cubicBezTo>
                    <a:pt x="5595" y="17446"/>
                    <a:pt x="5606" y="17440"/>
                    <a:pt x="5618" y="17440"/>
                  </a:cubicBezTo>
                  <a:close/>
                  <a:moveTo>
                    <a:pt x="6726" y="17271"/>
                  </a:moveTo>
                  <a:cubicBezTo>
                    <a:pt x="6733" y="17271"/>
                    <a:pt x="6742" y="17275"/>
                    <a:pt x="6751" y="17280"/>
                  </a:cubicBezTo>
                  <a:cubicBezTo>
                    <a:pt x="6764" y="17293"/>
                    <a:pt x="6771" y="17299"/>
                    <a:pt x="6777" y="17312"/>
                  </a:cubicBezTo>
                  <a:cubicBezTo>
                    <a:pt x="6777" y="17332"/>
                    <a:pt x="6777" y="17358"/>
                    <a:pt x="6771" y="17397"/>
                  </a:cubicBezTo>
                  <a:lnTo>
                    <a:pt x="6712" y="17852"/>
                  </a:lnTo>
                  <a:cubicBezTo>
                    <a:pt x="6706" y="17885"/>
                    <a:pt x="6699" y="17911"/>
                    <a:pt x="6686" y="17930"/>
                  </a:cubicBezTo>
                  <a:cubicBezTo>
                    <a:pt x="6675" y="17952"/>
                    <a:pt x="6656" y="17964"/>
                    <a:pt x="6634" y="17964"/>
                  </a:cubicBezTo>
                  <a:cubicBezTo>
                    <a:pt x="6630" y="17964"/>
                    <a:pt x="6626" y="17964"/>
                    <a:pt x="6621" y="17963"/>
                  </a:cubicBezTo>
                  <a:cubicBezTo>
                    <a:pt x="6595" y="17956"/>
                    <a:pt x="6582" y="17937"/>
                    <a:pt x="6582" y="17911"/>
                  </a:cubicBezTo>
                  <a:cubicBezTo>
                    <a:pt x="6576" y="17898"/>
                    <a:pt x="6576" y="17872"/>
                    <a:pt x="6582" y="17846"/>
                  </a:cubicBezTo>
                  <a:lnTo>
                    <a:pt x="6673" y="17345"/>
                  </a:lnTo>
                  <a:cubicBezTo>
                    <a:pt x="6673" y="17299"/>
                    <a:pt x="6693" y="17273"/>
                    <a:pt x="6719" y="17273"/>
                  </a:cubicBezTo>
                  <a:cubicBezTo>
                    <a:pt x="6721" y="17271"/>
                    <a:pt x="6723" y="17271"/>
                    <a:pt x="6726" y="17271"/>
                  </a:cubicBezTo>
                  <a:close/>
                  <a:moveTo>
                    <a:pt x="4546" y="17013"/>
                  </a:moveTo>
                  <a:cubicBezTo>
                    <a:pt x="4546" y="17020"/>
                    <a:pt x="4533" y="17156"/>
                    <a:pt x="4507" y="17423"/>
                  </a:cubicBezTo>
                  <a:cubicBezTo>
                    <a:pt x="4475" y="17703"/>
                    <a:pt x="4455" y="17878"/>
                    <a:pt x="4449" y="17956"/>
                  </a:cubicBezTo>
                  <a:cubicBezTo>
                    <a:pt x="4475" y="17956"/>
                    <a:pt x="4507" y="17956"/>
                    <a:pt x="4540" y="17963"/>
                  </a:cubicBezTo>
                  <a:cubicBezTo>
                    <a:pt x="4631" y="17982"/>
                    <a:pt x="4800" y="18021"/>
                    <a:pt x="5041" y="18086"/>
                  </a:cubicBezTo>
                  <a:cubicBezTo>
                    <a:pt x="5041" y="18067"/>
                    <a:pt x="5041" y="18054"/>
                    <a:pt x="5047" y="18034"/>
                  </a:cubicBezTo>
                  <a:lnTo>
                    <a:pt x="5164" y="17332"/>
                  </a:lnTo>
                  <a:lnTo>
                    <a:pt x="5177" y="17143"/>
                  </a:lnTo>
                  <a:cubicBezTo>
                    <a:pt x="5177" y="17117"/>
                    <a:pt x="5184" y="17104"/>
                    <a:pt x="5190" y="17091"/>
                  </a:cubicBezTo>
                  <a:cubicBezTo>
                    <a:pt x="5197" y="17085"/>
                    <a:pt x="5203" y="17078"/>
                    <a:pt x="5210" y="17078"/>
                  </a:cubicBezTo>
                  <a:lnTo>
                    <a:pt x="5210" y="17046"/>
                  </a:lnTo>
                  <a:cubicBezTo>
                    <a:pt x="4911" y="17026"/>
                    <a:pt x="4689" y="17013"/>
                    <a:pt x="4546" y="17013"/>
                  </a:cubicBezTo>
                  <a:close/>
                  <a:moveTo>
                    <a:pt x="5320" y="17052"/>
                  </a:moveTo>
                  <a:lnTo>
                    <a:pt x="5314" y="17085"/>
                  </a:lnTo>
                  <a:lnTo>
                    <a:pt x="5320" y="17143"/>
                  </a:lnTo>
                  <a:cubicBezTo>
                    <a:pt x="5320" y="17150"/>
                    <a:pt x="5314" y="17156"/>
                    <a:pt x="5307" y="17169"/>
                  </a:cubicBezTo>
                  <a:cubicBezTo>
                    <a:pt x="5307" y="17195"/>
                    <a:pt x="5301" y="17228"/>
                    <a:pt x="5294" y="17273"/>
                  </a:cubicBezTo>
                  <a:lnTo>
                    <a:pt x="5288" y="17371"/>
                  </a:lnTo>
                  <a:lnTo>
                    <a:pt x="5216" y="17703"/>
                  </a:lnTo>
                  <a:lnTo>
                    <a:pt x="5210" y="17774"/>
                  </a:lnTo>
                  <a:lnTo>
                    <a:pt x="5197" y="17833"/>
                  </a:lnTo>
                  <a:cubicBezTo>
                    <a:pt x="5190" y="17865"/>
                    <a:pt x="5184" y="17911"/>
                    <a:pt x="5177" y="17969"/>
                  </a:cubicBezTo>
                  <a:cubicBezTo>
                    <a:pt x="5164" y="18021"/>
                    <a:pt x="5158" y="18067"/>
                    <a:pt x="5145" y="18099"/>
                  </a:cubicBezTo>
                  <a:cubicBezTo>
                    <a:pt x="5145" y="18106"/>
                    <a:pt x="5145" y="18106"/>
                    <a:pt x="5145" y="18112"/>
                  </a:cubicBezTo>
                  <a:cubicBezTo>
                    <a:pt x="5340" y="18158"/>
                    <a:pt x="5502" y="18190"/>
                    <a:pt x="5626" y="18203"/>
                  </a:cubicBezTo>
                  <a:cubicBezTo>
                    <a:pt x="5659" y="18210"/>
                    <a:pt x="5750" y="18210"/>
                    <a:pt x="5906" y="18216"/>
                  </a:cubicBezTo>
                  <a:cubicBezTo>
                    <a:pt x="5958" y="18223"/>
                    <a:pt x="6042" y="18229"/>
                    <a:pt x="6153" y="18249"/>
                  </a:cubicBezTo>
                  <a:cubicBezTo>
                    <a:pt x="6153" y="18236"/>
                    <a:pt x="6153" y="18223"/>
                    <a:pt x="6159" y="18210"/>
                  </a:cubicBezTo>
                  <a:cubicBezTo>
                    <a:pt x="6172" y="18177"/>
                    <a:pt x="6179" y="18158"/>
                    <a:pt x="6185" y="18151"/>
                  </a:cubicBezTo>
                  <a:lnTo>
                    <a:pt x="6211" y="18125"/>
                  </a:lnTo>
                  <a:cubicBezTo>
                    <a:pt x="6224" y="18119"/>
                    <a:pt x="6231" y="18099"/>
                    <a:pt x="6231" y="18073"/>
                  </a:cubicBezTo>
                  <a:cubicBezTo>
                    <a:pt x="6237" y="18047"/>
                    <a:pt x="6237" y="18015"/>
                    <a:pt x="6237" y="17976"/>
                  </a:cubicBezTo>
                  <a:cubicBezTo>
                    <a:pt x="6237" y="17924"/>
                    <a:pt x="6237" y="17891"/>
                    <a:pt x="6237" y="17872"/>
                  </a:cubicBezTo>
                  <a:lnTo>
                    <a:pt x="6257" y="17781"/>
                  </a:lnTo>
                  <a:cubicBezTo>
                    <a:pt x="6257" y="17742"/>
                    <a:pt x="6263" y="17690"/>
                    <a:pt x="6263" y="17618"/>
                  </a:cubicBezTo>
                  <a:cubicBezTo>
                    <a:pt x="6257" y="17566"/>
                    <a:pt x="6257" y="17514"/>
                    <a:pt x="6263" y="17475"/>
                  </a:cubicBezTo>
                  <a:lnTo>
                    <a:pt x="6276" y="17377"/>
                  </a:lnTo>
                  <a:cubicBezTo>
                    <a:pt x="6283" y="17332"/>
                    <a:pt x="6283" y="17299"/>
                    <a:pt x="6283" y="17273"/>
                  </a:cubicBezTo>
                  <a:lnTo>
                    <a:pt x="6302" y="17111"/>
                  </a:lnTo>
                  <a:cubicBezTo>
                    <a:pt x="6302" y="17111"/>
                    <a:pt x="6302" y="17104"/>
                    <a:pt x="6302" y="17104"/>
                  </a:cubicBezTo>
                  <a:cubicBezTo>
                    <a:pt x="6101" y="17104"/>
                    <a:pt x="5847" y="17091"/>
                    <a:pt x="5561" y="17072"/>
                  </a:cubicBezTo>
                  <a:cubicBezTo>
                    <a:pt x="5476" y="17065"/>
                    <a:pt x="5392" y="17059"/>
                    <a:pt x="5320" y="17052"/>
                  </a:cubicBezTo>
                  <a:close/>
                  <a:moveTo>
                    <a:pt x="7388" y="16727"/>
                  </a:moveTo>
                  <a:lnTo>
                    <a:pt x="7388" y="16727"/>
                  </a:lnTo>
                  <a:cubicBezTo>
                    <a:pt x="7310" y="16838"/>
                    <a:pt x="7232" y="16916"/>
                    <a:pt x="7148" y="16968"/>
                  </a:cubicBezTo>
                  <a:cubicBezTo>
                    <a:pt x="7018" y="17046"/>
                    <a:pt x="6829" y="17091"/>
                    <a:pt x="6582" y="17104"/>
                  </a:cubicBezTo>
                  <a:lnTo>
                    <a:pt x="6419" y="17104"/>
                  </a:lnTo>
                  <a:cubicBezTo>
                    <a:pt x="6413" y="17124"/>
                    <a:pt x="6413" y="17150"/>
                    <a:pt x="6413" y="17176"/>
                  </a:cubicBezTo>
                  <a:lnTo>
                    <a:pt x="6393" y="17781"/>
                  </a:lnTo>
                  <a:lnTo>
                    <a:pt x="6367" y="17917"/>
                  </a:lnTo>
                  <a:cubicBezTo>
                    <a:pt x="6367" y="17956"/>
                    <a:pt x="6367" y="18021"/>
                    <a:pt x="6367" y="18099"/>
                  </a:cubicBezTo>
                  <a:cubicBezTo>
                    <a:pt x="6361" y="18158"/>
                    <a:pt x="6348" y="18216"/>
                    <a:pt x="6315" y="18268"/>
                  </a:cubicBezTo>
                  <a:cubicBezTo>
                    <a:pt x="6419" y="18281"/>
                    <a:pt x="6504" y="18288"/>
                    <a:pt x="6563" y="18294"/>
                  </a:cubicBezTo>
                  <a:cubicBezTo>
                    <a:pt x="6614" y="18297"/>
                    <a:pt x="6675" y="18299"/>
                    <a:pt x="6747" y="18299"/>
                  </a:cubicBezTo>
                  <a:cubicBezTo>
                    <a:pt x="6848" y="18299"/>
                    <a:pt x="6971" y="18296"/>
                    <a:pt x="7115" y="18288"/>
                  </a:cubicBezTo>
                  <a:lnTo>
                    <a:pt x="7167" y="18288"/>
                  </a:lnTo>
                  <a:cubicBezTo>
                    <a:pt x="7200" y="18262"/>
                    <a:pt x="7232" y="18223"/>
                    <a:pt x="7252" y="18184"/>
                  </a:cubicBezTo>
                  <a:cubicBezTo>
                    <a:pt x="7258" y="18177"/>
                    <a:pt x="7258" y="18171"/>
                    <a:pt x="7258" y="18171"/>
                  </a:cubicBezTo>
                  <a:cubicBezTo>
                    <a:pt x="7265" y="18112"/>
                    <a:pt x="7271" y="18067"/>
                    <a:pt x="7278" y="18028"/>
                  </a:cubicBezTo>
                  <a:cubicBezTo>
                    <a:pt x="7323" y="17612"/>
                    <a:pt x="7362" y="17176"/>
                    <a:pt x="7388" y="16727"/>
                  </a:cubicBezTo>
                  <a:close/>
                  <a:moveTo>
                    <a:pt x="6258" y="30146"/>
                  </a:moveTo>
                  <a:cubicBezTo>
                    <a:pt x="6262" y="30146"/>
                    <a:pt x="6266" y="30149"/>
                    <a:pt x="6270" y="30157"/>
                  </a:cubicBezTo>
                  <a:cubicBezTo>
                    <a:pt x="6270" y="30163"/>
                    <a:pt x="6276" y="30170"/>
                    <a:pt x="6276" y="30176"/>
                  </a:cubicBezTo>
                  <a:cubicBezTo>
                    <a:pt x="6276" y="30202"/>
                    <a:pt x="6270" y="30241"/>
                    <a:pt x="6250" y="30280"/>
                  </a:cubicBezTo>
                  <a:cubicBezTo>
                    <a:pt x="6244" y="30306"/>
                    <a:pt x="6231" y="30319"/>
                    <a:pt x="6218" y="30326"/>
                  </a:cubicBezTo>
                  <a:cubicBezTo>
                    <a:pt x="6211" y="30339"/>
                    <a:pt x="6205" y="30345"/>
                    <a:pt x="6185" y="30345"/>
                  </a:cubicBezTo>
                  <a:cubicBezTo>
                    <a:pt x="6133" y="30365"/>
                    <a:pt x="6094" y="30378"/>
                    <a:pt x="6068" y="30378"/>
                  </a:cubicBezTo>
                  <a:cubicBezTo>
                    <a:pt x="6062" y="30381"/>
                    <a:pt x="6055" y="30383"/>
                    <a:pt x="6050" y="30383"/>
                  </a:cubicBezTo>
                  <a:cubicBezTo>
                    <a:pt x="6044" y="30383"/>
                    <a:pt x="6039" y="30381"/>
                    <a:pt x="6036" y="30378"/>
                  </a:cubicBezTo>
                  <a:cubicBezTo>
                    <a:pt x="6023" y="30371"/>
                    <a:pt x="6016" y="30365"/>
                    <a:pt x="6016" y="30345"/>
                  </a:cubicBezTo>
                  <a:cubicBezTo>
                    <a:pt x="6016" y="30345"/>
                    <a:pt x="6023" y="30339"/>
                    <a:pt x="6036" y="30326"/>
                  </a:cubicBezTo>
                  <a:cubicBezTo>
                    <a:pt x="6068" y="30306"/>
                    <a:pt x="6107" y="30293"/>
                    <a:pt x="6140" y="30293"/>
                  </a:cubicBezTo>
                  <a:cubicBezTo>
                    <a:pt x="6172" y="30287"/>
                    <a:pt x="6192" y="30280"/>
                    <a:pt x="6198" y="30274"/>
                  </a:cubicBezTo>
                  <a:lnTo>
                    <a:pt x="6237" y="30209"/>
                  </a:lnTo>
                  <a:lnTo>
                    <a:pt x="6250" y="30150"/>
                  </a:lnTo>
                  <a:cubicBezTo>
                    <a:pt x="6253" y="30148"/>
                    <a:pt x="6256" y="30146"/>
                    <a:pt x="6258" y="30146"/>
                  </a:cubicBezTo>
                  <a:close/>
                  <a:moveTo>
                    <a:pt x="13333" y="27816"/>
                  </a:moveTo>
                  <a:lnTo>
                    <a:pt x="12624" y="27965"/>
                  </a:lnTo>
                  <a:cubicBezTo>
                    <a:pt x="12455" y="28004"/>
                    <a:pt x="12318" y="28037"/>
                    <a:pt x="12221" y="28069"/>
                  </a:cubicBezTo>
                  <a:cubicBezTo>
                    <a:pt x="12039" y="28141"/>
                    <a:pt x="11902" y="28193"/>
                    <a:pt x="11811" y="28225"/>
                  </a:cubicBezTo>
                  <a:cubicBezTo>
                    <a:pt x="11765" y="28245"/>
                    <a:pt x="11635" y="28284"/>
                    <a:pt x="11421" y="28342"/>
                  </a:cubicBezTo>
                  <a:lnTo>
                    <a:pt x="10289" y="28655"/>
                  </a:lnTo>
                  <a:cubicBezTo>
                    <a:pt x="10211" y="28681"/>
                    <a:pt x="10153" y="28687"/>
                    <a:pt x="10107" y="28687"/>
                  </a:cubicBezTo>
                  <a:cubicBezTo>
                    <a:pt x="10126" y="28739"/>
                    <a:pt x="10146" y="28798"/>
                    <a:pt x="10166" y="28850"/>
                  </a:cubicBezTo>
                  <a:cubicBezTo>
                    <a:pt x="10374" y="28811"/>
                    <a:pt x="10601" y="28752"/>
                    <a:pt x="10848" y="28681"/>
                  </a:cubicBezTo>
                  <a:cubicBezTo>
                    <a:pt x="11031" y="28629"/>
                    <a:pt x="11304" y="28544"/>
                    <a:pt x="11661" y="28420"/>
                  </a:cubicBezTo>
                  <a:lnTo>
                    <a:pt x="12617" y="28095"/>
                  </a:lnTo>
                  <a:cubicBezTo>
                    <a:pt x="12786" y="28043"/>
                    <a:pt x="12910" y="28011"/>
                    <a:pt x="12995" y="27998"/>
                  </a:cubicBezTo>
                  <a:cubicBezTo>
                    <a:pt x="13047" y="27998"/>
                    <a:pt x="13086" y="27998"/>
                    <a:pt x="13105" y="28017"/>
                  </a:cubicBezTo>
                  <a:cubicBezTo>
                    <a:pt x="13144" y="28043"/>
                    <a:pt x="13164" y="28095"/>
                    <a:pt x="13164" y="28173"/>
                  </a:cubicBezTo>
                  <a:cubicBezTo>
                    <a:pt x="13196" y="28616"/>
                    <a:pt x="13287" y="29051"/>
                    <a:pt x="13437" y="29480"/>
                  </a:cubicBezTo>
                  <a:cubicBezTo>
                    <a:pt x="13450" y="29507"/>
                    <a:pt x="13450" y="29533"/>
                    <a:pt x="13450" y="29552"/>
                  </a:cubicBezTo>
                  <a:cubicBezTo>
                    <a:pt x="13450" y="29585"/>
                    <a:pt x="13437" y="29598"/>
                    <a:pt x="13417" y="29604"/>
                  </a:cubicBezTo>
                  <a:cubicBezTo>
                    <a:pt x="13415" y="29605"/>
                    <a:pt x="13412" y="29605"/>
                    <a:pt x="13409" y="29605"/>
                  </a:cubicBezTo>
                  <a:cubicBezTo>
                    <a:pt x="13376" y="29605"/>
                    <a:pt x="13359" y="29566"/>
                    <a:pt x="13359" y="29500"/>
                  </a:cubicBezTo>
                  <a:cubicBezTo>
                    <a:pt x="13352" y="29454"/>
                    <a:pt x="13346" y="29396"/>
                    <a:pt x="13326" y="29331"/>
                  </a:cubicBezTo>
                  <a:cubicBezTo>
                    <a:pt x="13300" y="29253"/>
                    <a:pt x="13281" y="29194"/>
                    <a:pt x="13274" y="29162"/>
                  </a:cubicBezTo>
                  <a:cubicBezTo>
                    <a:pt x="13229" y="29032"/>
                    <a:pt x="13196" y="28876"/>
                    <a:pt x="13170" y="28687"/>
                  </a:cubicBezTo>
                  <a:cubicBezTo>
                    <a:pt x="13151" y="28472"/>
                    <a:pt x="13131" y="28310"/>
                    <a:pt x="13118" y="28199"/>
                  </a:cubicBezTo>
                  <a:cubicBezTo>
                    <a:pt x="13112" y="28141"/>
                    <a:pt x="13092" y="28108"/>
                    <a:pt x="13073" y="28082"/>
                  </a:cubicBezTo>
                  <a:cubicBezTo>
                    <a:pt x="13051" y="28064"/>
                    <a:pt x="13022" y="28054"/>
                    <a:pt x="12985" y="28054"/>
                  </a:cubicBezTo>
                  <a:cubicBezTo>
                    <a:pt x="12954" y="28054"/>
                    <a:pt x="12919" y="28061"/>
                    <a:pt x="12878" y="28076"/>
                  </a:cubicBezTo>
                  <a:lnTo>
                    <a:pt x="11622" y="28498"/>
                  </a:lnTo>
                  <a:cubicBezTo>
                    <a:pt x="11297" y="28603"/>
                    <a:pt x="11044" y="28687"/>
                    <a:pt x="10868" y="28733"/>
                  </a:cubicBezTo>
                  <a:cubicBezTo>
                    <a:pt x="10621" y="28811"/>
                    <a:pt x="10393" y="28863"/>
                    <a:pt x="10179" y="28895"/>
                  </a:cubicBezTo>
                  <a:cubicBezTo>
                    <a:pt x="10432" y="29585"/>
                    <a:pt x="10614" y="30072"/>
                    <a:pt x="10738" y="30371"/>
                  </a:cubicBezTo>
                  <a:cubicBezTo>
                    <a:pt x="10783" y="30482"/>
                    <a:pt x="10842" y="30619"/>
                    <a:pt x="10913" y="30775"/>
                  </a:cubicBezTo>
                  <a:cubicBezTo>
                    <a:pt x="11083" y="30768"/>
                    <a:pt x="11304" y="30729"/>
                    <a:pt x="11564" y="30658"/>
                  </a:cubicBezTo>
                  <a:cubicBezTo>
                    <a:pt x="12175" y="30489"/>
                    <a:pt x="12767" y="30280"/>
                    <a:pt x="13346" y="30040"/>
                  </a:cubicBezTo>
                  <a:cubicBezTo>
                    <a:pt x="13456" y="29988"/>
                    <a:pt x="13534" y="29942"/>
                    <a:pt x="13573" y="29890"/>
                  </a:cubicBezTo>
                  <a:cubicBezTo>
                    <a:pt x="13632" y="29812"/>
                    <a:pt x="13658" y="29695"/>
                    <a:pt x="13651" y="29533"/>
                  </a:cubicBezTo>
                  <a:cubicBezTo>
                    <a:pt x="13638" y="29272"/>
                    <a:pt x="13599" y="28986"/>
                    <a:pt x="13534" y="28668"/>
                  </a:cubicBezTo>
                  <a:cubicBezTo>
                    <a:pt x="13495" y="28472"/>
                    <a:pt x="13430" y="28186"/>
                    <a:pt x="13333" y="27816"/>
                  </a:cubicBezTo>
                  <a:close/>
                  <a:moveTo>
                    <a:pt x="4768" y="28141"/>
                  </a:moveTo>
                  <a:cubicBezTo>
                    <a:pt x="4748" y="28147"/>
                    <a:pt x="4728" y="28160"/>
                    <a:pt x="4702" y="28173"/>
                  </a:cubicBezTo>
                  <a:cubicBezTo>
                    <a:pt x="4657" y="28186"/>
                    <a:pt x="4631" y="28206"/>
                    <a:pt x="4605" y="28225"/>
                  </a:cubicBezTo>
                  <a:cubicBezTo>
                    <a:pt x="4553" y="28264"/>
                    <a:pt x="4520" y="28342"/>
                    <a:pt x="4501" y="28459"/>
                  </a:cubicBezTo>
                  <a:cubicBezTo>
                    <a:pt x="4403" y="28993"/>
                    <a:pt x="4338" y="29591"/>
                    <a:pt x="4299" y="30267"/>
                  </a:cubicBezTo>
                  <a:cubicBezTo>
                    <a:pt x="4293" y="30397"/>
                    <a:pt x="4286" y="30547"/>
                    <a:pt x="4280" y="30723"/>
                  </a:cubicBezTo>
                  <a:lnTo>
                    <a:pt x="4338" y="30723"/>
                  </a:lnTo>
                  <a:cubicBezTo>
                    <a:pt x="4345" y="30723"/>
                    <a:pt x="4377" y="30710"/>
                    <a:pt x="4442" y="30697"/>
                  </a:cubicBezTo>
                  <a:lnTo>
                    <a:pt x="4722" y="30619"/>
                  </a:lnTo>
                  <a:cubicBezTo>
                    <a:pt x="4989" y="30541"/>
                    <a:pt x="5197" y="30495"/>
                    <a:pt x="5333" y="30489"/>
                  </a:cubicBezTo>
                  <a:lnTo>
                    <a:pt x="5333" y="30489"/>
                  </a:lnTo>
                  <a:cubicBezTo>
                    <a:pt x="5307" y="30521"/>
                    <a:pt x="5249" y="30547"/>
                    <a:pt x="5158" y="30567"/>
                  </a:cubicBezTo>
                  <a:cubicBezTo>
                    <a:pt x="5028" y="30593"/>
                    <a:pt x="4865" y="30638"/>
                    <a:pt x="4663" y="30697"/>
                  </a:cubicBezTo>
                  <a:lnTo>
                    <a:pt x="4390" y="30775"/>
                  </a:lnTo>
                  <a:lnTo>
                    <a:pt x="4280" y="30781"/>
                  </a:lnTo>
                  <a:cubicBezTo>
                    <a:pt x="4280" y="30840"/>
                    <a:pt x="4273" y="30898"/>
                    <a:pt x="4273" y="30963"/>
                  </a:cubicBezTo>
                  <a:cubicBezTo>
                    <a:pt x="4390" y="30950"/>
                    <a:pt x="4546" y="30924"/>
                    <a:pt x="4741" y="30879"/>
                  </a:cubicBezTo>
                  <a:lnTo>
                    <a:pt x="5600" y="30684"/>
                  </a:lnTo>
                  <a:cubicBezTo>
                    <a:pt x="5958" y="30606"/>
                    <a:pt x="6237" y="30528"/>
                    <a:pt x="6426" y="30456"/>
                  </a:cubicBezTo>
                  <a:cubicBezTo>
                    <a:pt x="6458" y="30345"/>
                    <a:pt x="6471" y="30176"/>
                    <a:pt x="6484" y="29949"/>
                  </a:cubicBezTo>
                  <a:cubicBezTo>
                    <a:pt x="6497" y="29656"/>
                    <a:pt x="6497" y="29435"/>
                    <a:pt x="6491" y="29285"/>
                  </a:cubicBezTo>
                  <a:cubicBezTo>
                    <a:pt x="6465" y="28941"/>
                    <a:pt x="6393" y="28616"/>
                    <a:pt x="6270" y="28310"/>
                  </a:cubicBezTo>
                  <a:lnTo>
                    <a:pt x="6094" y="28310"/>
                  </a:lnTo>
                  <a:cubicBezTo>
                    <a:pt x="6101" y="28336"/>
                    <a:pt x="6107" y="28362"/>
                    <a:pt x="6114" y="28394"/>
                  </a:cubicBezTo>
                  <a:lnTo>
                    <a:pt x="6166" y="28642"/>
                  </a:lnTo>
                  <a:cubicBezTo>
                    <a:pt x="6192" y="28752"/>
                    <a:pt x="6211" y="28863"/>
                    <a:pt x="6224" y="28973"/>
                  </a:cubicBezTo>
                  <a:lnTo>
                    <a:pt x="6315" y="29695"/>
                  </a:lnTo>
                  <a:cubicBezTo>
                    <a:pt x="6335" y="29806"/>
                    <a:pt x="6335" y="29884"/>
                    <a:pt x="6322" y="29929"/>
                  </a:cubicBezTo>
                  <a:cubicBezTo>
                    <a:pt x="6317" y="29939"/>
                    <a:pt x="6312" y="29945"/>
                    <a:pt x="6308" y="29945"/>
                  </a:cubicBezTo>
                  <a:cubicBezTo>
                    <a:pt x="6306" y="29945"/>
                    <a:pt x="6304" y="29944"/>
                    <a:pt x="6302" y="29942"/>
                  </a:cubicBezTo>
                  <a:lnTo>
                    <a:pt x="6224" y="29292"/>
                  </a:lnTo>
                  <a:cubicBezTo>
                    <a:pt x="6211" y="29136"/>
                    <a:pt x="6198" y="29019"/>
                    <a:pt x="6185" y="28941"/>
                  </a:cubicBezTo>
                  <a:lnTo>
                    <a:pt x="6081" y="28407"/>
                  </a:lnTo>
                  <a:cubicBezTo>
                    <a:pt x="6068" y="28368"/>
                    <a:pt x="6062" y="28336"/>
                    <a:pt x="6049" y="28316"/>
                  </a:cubicBezTo>
                  <a:lnTo>
                    <a:pt x="6003" y="28316"/>
                  </a:lnTo>
                  <a:cubicBezTo>
                    <a:pt x="5884" y="28321"/>
                    <a:pt x="5778" y="28323"/>
                    <a:pt x="5685" y="28323"/>
                  </a:cubicBezTo>
                  <a:cubicBezTo>
                    <a:pt x="5534" y="28323"/>
                    <a:pt x="5418" y="28318"/>
                    <a:pt x="5333" y="28310"/>
                  </a:cubicBezTo>
                  <a:cubicBezTo>
                    <a:pt x="5158" y="28284"/>
                    <a:pt x="4969" y="28225"/>
                    <a:pt x="4768" y="28141"/>
                  </a:cubicBezTo>
                  <a:close/>
                  <a:moveTo>
                    <a:pt x="6159" y="31080"/>
                  </a:moveTo>
                  <a:cubicBezTo>
                    <a:pt x="6205" y="31288"/>
                    <a:pt x="6231" y="31438"/>
                    <a:pt x="6237" y="31516"/>
                  </a:cubicBezTo>
                  <a:cubicBezTo>
                    <a:pt x="6244" y="31607"/>
                    <a:pt x="6244" y="31750"/>
                    <a:pt x="6231" y="31939"/>
                  </a:cubicBezTo>
                  <a:cubicBezTo>
                    <a:pt x="6231" y="31991"/>
                    <a:pt x="6218" y="32030"/>
                    <a:pt x="6211" y="32049"/>
                  </a:cubicBezTo>
                  <a:cubicBezTo>
                    <a:pt x="6198" y="32075"/>
                    <a:pt x="6172" y="32101"/>
                    <a:pt x="6140" y="32127"/>
                  </a:cubicBezTo>
                  <a:cubicBezTo>
                    <a:pt x="6062" y="32186"/>
                    <a:pt x="5958" y="32231"/>
                    <a:pt x="5834" y="32264"/>
                  </a:cubicBezTo>
                  <a:cubicBezTo>
                    <a:pt x="5776" y="32284"/>
                    <a:pt x="5665" y="32303"/>
                    <a:pt x="5489" y="32329"/>
                  </a:cubicBezTo>
                  <a:lnTo>
                    <a:pt x="4410" y="32557"/>
                  </a:lnTo>
                  <a:cubicBezTo>
                    <a:pt x="4400" y="32560"/>
                    <a:pt x="4392" y="32562"/>
                    <a:pt x="4385" y="32562"/>
                  </a:cubicBezTo>
                  <a:cubicBezTo>
                    <a:pt x="4377" y="32562"/>
                    <a:pt x="4371" y="32560"/>
                    <a:pt x="4364" y="32557"/>
                  </a:cubicBezTo>
                  <a:cubicBezTo>
                    <a:pt x="4358" y="32550"/>
                    <a:pt x="4351" y="32537"/>
                    <a:pt x="4351" y="32524"/>
                  </a:cubicBezTo>
                  <a:cubicBezTo>
                    <a:pt x="4358" y="32511"/>
                    <a:pt x="4364" y="32505"/>
                    <a:pt x="4371" y="32492"/>
                  </a:cubicBezTo>
                  <a:cubicBezTo>
                    <a:pt x="4384" y="32479"/>
                    <a:pt x="4410" y="32472"/>
                    <a:pt x="4436" y="32472"/>
                  </a:cubicBezTo>
                  <a:cubicBezTo>
                    <a:pt x="4566" y="32459"/>
                    <a:pt x="4735" y="32427"/>
                    <a:pt x="4956" y="32381"/>
                  </a:cubicBezTo>
                  <a:cubicBezTo>
                    <a:pt x="5197" y="32329"/>
                    <a:pt x="5372" y="32290"/>
                    <a:pt x="5470" y="32277"/>
                  </a:cubicBezTo>
                  <a:cubicBezTo>
                    <a:pt x="5659" y="32251"/>
                    <a:pt x="5776" y="32231"/>
                    <a:pt x="5815" y="32218"/>
                  </a:cubicBezTo>
                  <a:cubicBezTo>
                    <a:pt x="5945" y="32186"/>
                    <a:pt x="6049" y="32134"/>
                    <a:pt x="6127" y="32069"/>
                  </a:cubicBezTo>
                  <a:cubicBezTo>
                    <a:pt x="6146" y="32056"/>
                    <a:pt x="6159" y="32036"/>
                    <a:pt x="6166" y="32017"/>
                  </a:cubicBezTo>
                  <a:cubicBezTo>
                    <a:pt x="6179" y="31997"/>
                    <a:pt x="6185" y="31965"/>
                    <a:pt x="6192" y="31919"/>
                  </a:cubicBezTo>
                  <a:cubicBezTo>
                    <a:pt x="6205" y="31724"/>
                    <a:pt x="6205" y="31588"/>
                    <a:pt x="6192" y="31510"/>
                  </a:cubicBezTo>
                  <a:cubicBezTo>
                    <a:pt x="6179" y="31432"/>
                    <a:pt x="6166" y="31373"/>
                    <a:pt x="6159" y="31327"/>
                  </a:cubicBezTo>
                  <a:cubicBezTo>
                    <a:pt x="6146" y="31236"/>
                    <a:pt x="6140" y="31158"/>
                    <a:pt x="6140" y="31106"/>
                  </a:cubicBezTo>
                  <a:cubicBezTo>
                    <a:pt x="6140" y="31087"/>
                    <a:pt x="6146" y="31080"/>
                    <a:pt x="6159" y="31080"/>
                  </a:cubicBezTo>
                  <a:close/>
                  <a:moveTo>
                    <a:pt x="6341" y="30846"/>
                  </a:moveTo>
                  <a:cubicBezTo>
                    <a:pt x="5808" y="31002"/>
                    <a:pt x="5242" y="31132"/>
                    <a:pt x="4650" y="31236"/>
                  </a:cubicBezTo>
                  <a:cubicBezTo>
                    <a:pt x="4553" y="31256"/>
                    <a:pt x="4475" y="31262"/>
                    <a:pt x="4410" y="31262"/>
                  </a:cubicBezTo>
                  <a:cubicBezTo>
                    <a:pt x="4384" y="31266"/>
                    <a:pt x="4359" y="31267"/>
                    <a:pt x="4336" y="31267"/>
                  </a:cubicBezTo>
                  <a:cubicBezTo>
                    <a:pt x="4312" y="31267"/>
                    <a:pt x="4289" y="31266"/>
                    <a:pt x="4267" y="31262"/>
                  </a:cubicBezTo>
                  <a:cubicBezTo>
                    <a:pt x="4260" y="31510"/>
                    <a:pt x="4260" y="31783"/>
                    <a:pt x="4254" y="32088"/>
                  </a:cubicBezTo>
                  <a:lnTo>
                    <a:pt x="4254" y="32726"/>
                  </a:lnTo>
                  <a:cubicBezTo>
                    <a:pt x="4937" y="32674"/>
                    <a:pt x="5606" y="32557"/>
                    <a:pt x="6270" y="32368"/>
                  </a:cubicBezTo>
                  <a:cubicBezTo>
                    <a:pt x="6322" y="32355"/>
                    <a:pt x="6354" y="32336"/>
                    <a:pt x="6367" y="32316"/>
                  </a:cubicBezTo>
                  <a:cubicBezTo>
                    <a:pt x="6387" y="32297"/>
                    <a:pt x="6393" y="32264"/>
                    <a:pt x="6400" y="32225"/>
                  </a:cubicBezTo>
                  <a:cubicBezTo>
                    <a:pt x="6439" y="31887"/>
                    <a:pt x="6452" y="31646"/>
                    <a:pt x="6432" y="31490"/>
                  </a:cubicBezTo>
                  <a:lnTo>
                    <a:pt x="6341" y="30846"/>
                  </a:lnTo>
                  <a:close/>
                  <a:moveTo>
                    <a:pt x="13996" y="30150"/>
                  </a:moveTo>
                  <a:cubicBezTo>
                    <a:pt x="13203" y="30580"/>
                    <a:pt x="12364" y="30879"/>
                    <a:pt x="11473" y="31041"/>
                  </a:cubicBezTo>
                  <a:cubicBezTo>
                    <a:pt x="11349" y="31061"/>
                    <a:pt x="11245" y="31074"/>
                    <a:pt x="11167" y="31074"/>
                  </a:cubicBezTo>
                  <a:cubicBezTo>
                    <a:pt x="11122" y="31074"/>
                    <a:pt x="11083" y="31074"/>
                    <a:pt x="11037" y="31067"/>
                  </a:cubicBezTo>
                  <a:lnTo>
                    <a:pt x="11037" y="31067"/>
                  </a:lnTo>
                  <a:cubicBezTo>
                    <a:pt x="11096" y="31191"/>
                    <a:pt x="11154" y="31327"/>
                    <a:pt x="11219" y="31477"/>
                  </a:cubicBezTo>
                  <a:cubicBezTo>
                    <a:pt x="11330" y="31737"/>
                    <a:pt x="11453" y="32069"/>
                    <a:pt x="11603" y="32479"/>
                  </a:cubicBezTo>
                  <a:cubicBezTo>
                    <a:pt x="11659" y="32480"/>
                    <a:pt x="11714" y="32481"/>
                    <a:pt x="11769" y="32481"/>
                  </a:cubicBezTo>
                  <a:cubicBezTo>
                    <a:pt x="12599" y="32481"/>
                    <a:pt x="13390" y="32298"/>
                    <a:pt x="14146" y="31932"/>
                  </a:cubicBezTo>
                  <a:cubicBezTo>
                    <a:pt x="14211" y="31900"/>
                    <a:pt x="14243" y="31874"/>
                    <a:pt x="14263" y="31841"/>
                  </a:cubicBezTo>
                  <a:cubicBezTo>
                    <a:pt x="14289" y="31802"/>
                    <a:pt x="14295" y="31737"/>
                    <a:pt x="14269" y="31653"/>
                  </a:cubicBezTo>
                  <a:cubicBezTo>
                    <a:pt x="14185" y="31275"/>
                    <a:pt x="14107" y="31002"/>
                    <a:pt x="14042" y="30846"/>
                  </a:cubicBezTo>
                  <a:cubicBezTo>
                    <a:pt x="14009" y="30762"/>
                    <a:pt x="13990" y="30703"/>
                    <a:pt x="13977" y="30658"/>
                  </a:cubicBezTo>
                  <a:cubicBezTo>
                    <a:pt x="13951" y="30586"/>
                    <a:pt x="13931" y="30528"/>
                    <a:pt x="13925" y="30476"/>
                  </a:cubicBezTo>
                  <a:cubicBezTo>
                    <a:pt x="13918" y="30437"/>
                    <a:pt x="13925" y="30417"/>
                    <a:pt x="13944" y="30417"/>
                  </a:cubicBezTo>
                  <a:lnTo>
                    <a:pt x="14048" y="30684"/>
                  </a:lnTo>
                  <a:cubicBezTo>
                    <a:pt x="14191" y="31074"/>
                    <a:pt x="14289" y="31425"/>
                    <a:pt x="14334" y="31737"/>
                  </a:cubicBezTo>
                  <a:cubicBezTo>
                    <a:pt x="14347" y="31796"/>
                    <a:pt x="14341" y="31841"/>
                    <a:pt x="14328" y="31874"/>
                  </a:cubicBezTo>
                  <a:cubicBezTo>
                    <a:pt x="14315" y="31913"/>
                    <a:pt x="14263" y="31945"/>
                    <a:pt x="14191" y="31984"/>
                  </a:cubicBezTo>
                  <a:lnTo>
                    <a:pt x="13730" y="32179"/>
                  </a:lnTo>
                  <a:cubicBezTo>
                    <a:pt x="13612" y="32231"/>
                    <a:pt x="13515" y="32271"/>
                    <a:pt x="13424" y="32297"/>
                  </a:cubicBezTo>
                  <a:cubicBezTo>
                    <a:pt x="13333" y="32336"/>
                    <a:pt x="13157" y="32375"/>
                    <a:pt x="12910" y="32420"/>
                  </a:cubicBezTo>
                  <a:cubicBezTo>
                    <a:pt x="12624" y="32472"/>
                    <a:pt x="12396" y="32511"/>
                    <a:pt x="12240" y="32531"/>
                  </a:cubicBezTo>
                  <a:cubicBezTo>
                    <a:pt x="12093" y="32548"/>
                    <a:pt x="11951" y="32557"/>
                    <a:pt x="11819" y="32557"/>
                  </a:cubicBezTo>
                  <a:cubicBezTo>
                    <a:pt x="11753" y="32557"/>
                    <a:pt x="11690" y="32554"/>
                    <a:pt x="11629" y="32550"/>
                  </a:cubicBezTo>
                  <a:lnTo>
                    <a:pt x="11629" y="32550"/>
                  </a:lnTo>
                  <a:cubicBezTo>
                    <a:pt x="11642" y="32596"/>
                    <a:pt x="11661" y="32641"/>
                    <a:pt x="11681" y="32693"/>
                  </a:cubicBezTo>
                  <a:cubicBezTo>
                    <a:pt x="11765" y="32717"/>
                    <a:pt x="11867" y="32728"/>
                    <a:pt x="11988" y="32728"/>
                  </a:cubicBezTo>
                  <a:cubicBezTo>
                    <a:pt x="12099" y="32728"/>
                    <a:pt x="12226" y="32719"/>
                    <a:pt x="12370" y="32700"/>
                  </a:cubicBezTo>
                  <a:cubicBezTo>
                    <a:pt x="13138" y="32589"/>
                    <a:pt x="13808" y="32381"/>
                    <a:pt x="14380" y="32088"/>
                  </a:cubicBezTo>
                  <a:cubicBezTo>
                    <a:pt x="14432" y="32062"/>
                    <a:pt x="14464" y="32030"/>
                    <a:pt x="14477" y="32004"/>
                  </a:cubicBezTo>
                  <a:cubicBezTo>
                    <a:pt x="14497" y="31978"/>
                    <a:pt x="14497" y="31939"/>
                    <a:pt x="14497" y="31893"/>
                  </a:cubicBezTo>
                  <a:cubicBezTo>
                    <a:pt x="14477" y="31562"/>
                    <a:pt x="14451" y="31327"/>
                    <a:pt x="14412" y="31184"/>
                  </a:cubicBezTo>
                  <a:cubicBezTo>
                    <a:pt x="14373" y="31015"/>
                    <a:pt x="14282" y="30762"/>
                    <a:pt x="14133" y="30443"/>
                  </a:cubicBezTo>
                  <a:lnTo>
                    <a:pt x="13996" y="30150"/>
                  </a:lnTo>
                  <a:close/>
                  <a:moveTo>
                    <a:pt x="6101" y="32752"/>
                  </a:moveTo>
                  <a:cubicBezTo>
                    <a:pt x="5724" y="32830"/>
                    <a:pt x="5437" y="32882"/>
                    <a:pt x="5242" y="32908"/>
                  </a:cubicBezTo>
                  <a:cubicBezTo>
                    <a:pt x="4930" y="32960"/>
                    <a:pt x="4637" y="32986"/>
                    <a:pt x="4384" y="32992"/>
                  </a:cubicBezTo>
                  <a:cubicBezTo>
                    <a:pt x="4332" y="32992"/>
                    <a:pt x="4286" y="32992"/>
                    <a:pt x="4247" y="32986"/>
                  </a:cubicBezTo>
                  <a:lnTo>
                    <a:pt x="4241" y="33961"/>
                  </a:lnTo>
                  <a:cubicBezTo>
                    <a:pt x="4264" y="33960"/>
                    <a:pt x="4291" y="33959"/>
                    <a:pt x="4324" y="33959"/>
                  </a:cubicBezTo>
                  <a:cubicBezTo>
                    <a:pt x="4403" y="33959"/>
                    <a:pt x="4511" y="33963"/>
                    <a:pt x="4644" y="33968"/>
                  </a:cubicBezTo>
                  <a:cubicBezTo>
                    <a:pt x="4732" y="33971"/>
                    <a:pt x="4810" y="33973"/>
                    <a:pt x="4877" y="33973"/>
                  </a:cubicBezTo>
                  <a:cubicBezTo>
                    <a:pt x="4945" y="33973"/>
                    <a:pt x="5002" y="33971"/>
                    <a:pt x="5047" y="33968"/>
                  </a:cubicBezTo>
                  <a:cubicBezTo>
                    <a:pt x="5177" y="33955"/>
                    <a:pt x="5249" y="33948"/>
                    <a:pt x="5275" y="33948"/>
                  </a:cubicBezTo>
                  <a:cubicBezTo>
                    <a:pt x="5320" y="33948"/>
                    <a:pt x="5411" y="33955"/>
                    <a:pt x="5561" y="33974"/>
                  </a:cubicBezTo>
                  <a:cubicBezTo>
                    <a:pt x="5623" y="33981"/>
                    <a:pt x="5678" y="33984"/>
                    <a:pt x="5726" y="33984"/>
                  </a:cubicBezTo>
                  <a:cubicBezTo>
                    <a:pt x="5774" y="33984"/>
                    <a:pt x="5815" y="33981"/>
                    <a:pt x="5847" y="33974"/>
                  </a:cubicBezTo>
                  <a:cubicBezTo>
                    <a:pt x="5873" y="33922"/>
                    <a:pt x="5886" y="33857"/>
                    <a:pt x="5893" y="33779"/>
                  </a:cubicBezTo>
                  <a:cubicBezTo>
                    <a:pt x="5899" y="33747"/>
                    <a:pt x="5899" y="33682"/>
                    <a:pt x="5899" y="33578"/>
                  </a:cubicBezTo>
                  <a:cubicBezTo>
                    <a:pt x="5893" y="33441"/>
                    <a:pt x="5906" y="33272"/>
                    <a:pt x="5919" y="33077"/>
                  </a:cubicBezTo>
                  <a:cubicBezTo>
                    <a:pt x="5932" y="33181"/>
                    <a:pt x="5945" y="33363"/>
                    <a:pt x="5951" y="33630"/>
                  </a:cubicBezTo>
                  <a:cubicBezTo>
                    <a:pt x="5951" y="33779"/>
                    <a:pt x="5945" y="33896"/>
                    <a:pt x="5925" y="33968"/>
                  </a:cubicBezTo>
                  <a:cubicBezTo>
                    <a:pt x="5919" y="33994"/>
                    <a:pt x="5906" y="34013"/>
                    <a:pt x="5893" y="34026"/>
                  </a:cubicBezTo>
                  <a:cubicBezTo>
                    <a:pt x="5880" y="34033"/>
                    <a:pt x="5860" y="34039"/>
                    <a:pt x="5834" y="34039"/>
                  </a:cubicBezTo>
                  <a:lnTo>
                    <a:pt x="5678" y="34039"/>
                  </a:lnTo>
                  <a:cubicBezTo>
                    <a:pt x="5580" y="34039"/>
                    <a:pt x="5502" y="34033"/>
                    <a:pt x="5450" y="34026"/>
                  </a:cubicBezTo>
                  <a:cubicBezTo>
                    <a:pt x="5372" y="34013"/>
                    <a:pt x="5327" y="34007"/>
                    <a:pt x="5307" y="34007"/>
                  </a:cubicBezTo>
                  <a:cubicBezTo>
                    <a:pt x="5275" y="34007"/>
                    <a:pt x="5229" y="34013"/>
                    <a:pt x="5164" y="34020"/>
                  </a:cubicBezTo>
                  <a:cubicBezTo>
                    <a:pt x="5094" y="34032"/>
                    <a:pt x="5003" y="34037"/>
                    <a:pt x="4896" y="34037"/>
                  </a:cubicBezTo>
                  <a:cubicBezTo>
                    <a:pt x="4834" y="34037"/>
                    <a:pt x="4767" y="34035"/>
                    <a:pt x="4696" y="34033"/>
                  </a:cubicBezTo>
                  <a:cubicBezTo>
                    <a:pt x="4589" y="34030"/>
                    <a:pt x="4498" y="34028"/>
                    <a:pt x="4422" y="34028"/>
                  </a:cubicBezTo>
                  <a:cubicBezTo>
                    <a:pt x="4346" y="34028"/>
                    <a:pt x="4286" y="34030"/>
                    <a:pt x="4241" y="34033"/>
                  </a:cubicBezTo>
                  <a:lnTo>
                    <a:pt x="4234" y="34209"/>
                  </a:lnTo>
                  <a:cubicBezTo>
                    <a:pt x="4247" y="34209"/>
                    <a:pt x="4267" y="34209"/>
                    <a:pt x="4280" y="34215"/>
                  </a:cubicBezTo>
                  <a:cubicBezTo>
                    <a:pt x="4299" y="34215"/>
                    <a:pt x="4325" y="34222"/>
                    <a:pt x="4351" y="34235"/>
                  </a:cubicBezTo>
                  <a:cubicBezTo>
                    <a:pt x="4397" y="34248"/>
                    <a:pt x="4462" y="34254"/>
                    <a:pt x="4553" y="34254"/>
                  </a:cubicBezTo>
                  <a:cubicBezTo>
                    <a:pt x="4680" y="34256"/>
                    <a:pt x="4806" y="34257"/>
                    <a:pt x="4932" y="34257"/>
                  </a:cubicBezTo>
                  <a:cubicBezTo>
                    <a:pt x="5311" y="34257"/>
                    <a:pt x="5688" y="34249"/>
                    <a:pt x="6068" y="34235"/>
                  </a:cubicBezTo>
                  <a:cubicBezTo>
                    <a:pt x="6081" y="34150"/>
                    <a:pt x="6094" y="34078"/>
                    <a:pt x="6094" y="34033"/>
                  </a:cubicBezTo>
                  <a:lnTo>
                    <a:pt x="6101" y="33864"/>
                  </a:lnTo>
                  <a:cubicBezTo>
                    <a:pt x="6101" y="33825"/>
                    <a:pt x="6107" y="33766"/>
                    <a:pt x="6127" y="33675"/>
                  </a:cubicBezTo>
                  <a:cubicBezTo>
                    <a:pt x="6133" y="33597"/>
                    <a:pt x="6140" y="33532"/>
                    <a:pt x="6140" y="33487"/>
                  </a:cubicBezTo>
                  <a:cubicBezTo>
                    <a:pt x="6140" y="33441"/>
                    <a:pt x="6133" y="33357"/>
                    <a:pt x="6114" y="33220"/>
                  </a:cubicBezTo>
                  <a:cubicBezTo>
                    <a:pt x="6101" y="33109"/>
                    <a:pt x="6094" y="33025"/>
                    <a:pt x="6107" y="32960"/>
                  </a:cubicBezTo>
                  <a:cubicBezTo>
                    <a:pt x="6120" y="32908"/>
                    <a:pt x="6127" y="32869"/>
                    <a:pt x="6127" y="32849"/>
                  </a:cubicBezTo>
                  <a:cubicBezTo>
                    <a:pt x="6127" y="32804"/>
                    <a:pt x="6120" y="32771"/>
                    <a:pt x="6101" y="32752"/>
                  </a:cubicBezTo>
                  <a:close/>
                  <a:moveTo>
                    <a:pt x="14432" y="32615"/>
                  </a:moveTo>
                  <a:lnTo>
                    <a:pt x="14432" y="32615"/>
                  </a:lnTo>
                  <a:cubicBezTo>
                    <a:pt x="14016" y="32791"/>
                    <a:pt x="13508" y="32934"/>
                    <a:pt x="12904" y="33057"/>
                  </a:cubicBezTo>
                  <a:cubicBezTo>
                    <a:pt x="12663" y="33109"/>
                    <a:pt x="12455" y="33142"/>
                    <a:pt x="12292" y="33148"/>
                  </a:cubicBezTo>
                  <a:cubicBezTo>
                    <a:pt x="12252" y="33150"/>
                    <a:pt x="12213" y="33151"/>
                    <a:pt x="12175" y="33151"/>
                  </a:cubicBezTo>
                  <a:cubicBezTo>
                    <a:pt x="12051" y="33151"/>
                    <a:pt x="11935" y="33142"/>
                    <a:pt x="11830" y="33122"/>
                  </a:cubicBezTo>
                  <a:lnTo>
                    <a:pt x="11830" y="33122"/>
                  </a:lnTo>
                  <a:cubicBezTo>
                    <a:pt x="11902" y="33331"/>
                    <a:pt x="11980" y="33558"/>
                    <a:pt x="12058" y="33792"/>
                  </a:cubicBezTo>
                  <a:cubicBezTo>
                    <a:pt x="12162" y="34111"/>
                    <a:pt x="12240" y="34332"/>
                    <a:pt x="12273" y="34462"/>
                  </a:cubicBezTo>
                  <a:cubicBezTo>
                    <a:pt x="12312" y="34586"/>
                    <a:pt x="12351" y="34709"/>
                    <a:pt x="12383" y="34826"/>
                  </a:cubicBezTo>
                  <a:lnTo>
                    <a:pt x="12435" y="34826"/>
                  </a:lnTo>
                  <a:cubicBezTo>
                    <a:pt x="12519" y="34846"/>
                    <a:pt x="12610" y="34854"/>
                    <a:pt x="12708" y="34854"/>
                  </a:cubicBezTo>
                  <a:cubicBezTo>
                    <a:pt x="12770" y="34854"/>
                    <a:pt x="12836" y="34851"/>
                    <a:pt x="12904" y="34846"/>
                  </a:cubicBezTo>
                  <a:cubicBezTo>
                    <a:pt x="13014" y="34833"/>
                    <a:pt x="13170" y="34807"/>
                    <a:pt x="13372" y="34761"/>
                  </a:cubicBezTo>
                  <a:cubicBezTo>
                    <a:pt x="13476" y="34742"/>
                    <a:pt x="13567" y="34716"/>
                    <a:pt x="13632" y="34690"/>
                  </a:cubicBezTo>
                  <a:cubicBezTo>
                    <a:pt x="13684" y="34677"/>
                    <a:pt x="13762" y="34644"/>
                    <a:pt x="13860" y="34599"/>
                  </a:cubicBezTo>
                  <a:cubicBezTo>
                    <a:pt x="13964" y="34547"/>
                    <a:pt x="14074" y="34501"/>
                    <a:pt x="14191" y="34462"/>
                  </a:cubicBezTo>
                  <a:cubicBezTo>
                    <a:pt x="14269" y="34443"/>
                    <a:pt x="14321" y="34410"/>
                    <a:pt x="14347" y="34371"/>
                  </a:cubicBezTo>
                  <a:cubicBezTo>
                    <a:pt x="14373" y="34345"/>
                    <a:pt x="14386" y="34300"/>
                    <a:pt x="14393" y="34235"/>
                  </a:cubicBezTo>
                  <a:cubicBezTo>
                    <a:pt x="14406" y="34137"/>
                    <a:pt x="14406" y="34026"/>
                    <a:pt x="14399" y="33922"/>
                  </a:cubicBezTo>
                  <a:lnTo>
                    <a:pt x="14393" y="33779"/>
                  </a:lnTo>
                  <a:cubicBezTo>
                    <a:pt x="14386" y="33688"/>
                    <a:pt x="14373" y="33597"/>
                    <a:pt x="14360" y="33500"/>
                  </a:cubicBezTo>
                  <a:cubicBezTo>
                    <a:pt x="14360" y="33487"/>
                    <a:pt x="14334" y="33383"/>
                    <a:pt x="14295" y="33194"/>
                  </a:cubicBezTo>
                  <a:cubicBezTo>
                    <a:pt x="14263" y="33070"/>
                    <a:pt x="14243" y="32973"/>
                    <a:pt x="14243" y="32888"/>
                  </a:cubicBezTo>
                  <a:lnTo>
                    <a:pt x="14243" y="32888"/>
                  </a:lnTo>
                  <a:cubicBezTo>
                    <a:pt x="14269" y="32914"/>
                    <a:pt x="14295" y="32960"/>
                    <a:pt x="14308" y="33025"/>
                  </a:cubicBezTo>
                  <a:cubicBezTo>
                    <a:pt x="14347" y="33188"/>
                    <a:pt x="14367" y="33305"/>
                    <a:pt x="14380" y="33376"/>
                  </a:cubicBezTo>
                  <a:cubicBezTo>
                    <a:pt x="14399" y="33493"/>
                    <a:pt x="14419" y="33662"/>
                    <a:pt x="14445" y="33883"/>
                  </a:cubicBezTo>
                  <a:cubicBezTo>
                    <a:pt x="14458" y="34078"/>
                    <a:pt x="14451" y="34215"/>
                    <a:pt x="14438" y="34300"/>
                  </a:cubicBezTo>
                  <a:cubicBezTo>
                    <a:pt x="14425" y="34358"/>
                    <a:pt x="14406" y="34397"/>
                    <a:pt x="14380" y="34430"/>
                  </a:cubicBezTo>
                  <a:cubicBezTo>
                    <a:pt x="14347" y="34469"/>
                    <a:pt x="14282" y="34501"/>
                    <a:pt x="14172" y="34540"/>
                  </a:cubicBezTo>
                  <a:cubicBezTo>
                    <a:pt x="14029" y="34586"/>
                    <a:pt x="13905" y="34631"/>
                    <a:pt x="13801" y="34683"/>
                  </a:cubicBezTo>
                  <a:cubicBezTo>
                    <a:pt x="13717" y="34722"/>
                    <a:pt x="13658" y="34748"/>
                    <a:pt x="13625" y="34761"/>
                  </a:cubicBezTo>
                  <a:cubicBezTo>
                    <a:pt x="13586" y="34774"/>
                    <a:pt x="13508" y="34800"/>
                    <a:pt x="13391" y="34820"/>
                  </a:cubicBezTo>
                  <a:cubicBezTo>
                    <a:pt x="13063" y="34891"/>
                    <a:pt x="12812" y="34925"/>
                    <a:pt x="12632" y="34925"/>
                  </a:cubicBezTo>
                  <a:cubicBezTo>
                    <a:pt x="12616" y="34925"/>
                    <a:pt x="12600" y="34924"/>
                    <a:pt x="12585" y="34924"/>
                  </a:cubicBezTo>
                  <a:lnTo>
                    <a:pt x="12403" y="34911"/>
                  </a:lnTo>
                  <a:lnTo>
                    <a:pt x="12403" y="34911"/>
                  </a:lnTo>
                  <a:cubicBezTo>
                    <a:pt x="12416" y="34963"/>
                    <a:pt x="12429" y="35015"/>
                    <a:pt x="12442" y="35074"/>
                  </a:cubicBezTo>
                  <a:cubicBezTo>
                    <a:pt x="12442" y="35067"/>
                    <a:pt x="12448" y="35067"/>
                    <a:pt x="12448" y="35067"/>
                  </a:cubicBezTo>
                  <a:cubicBezTo>
                    <a:pt x="12474" y="35067"/>
                    <a:pt x="12520" y="35080"/>
                    <a:pt x="12591" y="35113"/>
                  </a:cubicBezTo>
                  <a:cubicBezTo>
                    <a:pt x="12715" y="35177"/>
                    <a:pt x="12842" y="35209"/>
                    <a:pt x="12969" y="35209"/>
                  </a:cubicBezTo>
                  <a:cubicBezTo>
                    <a:pt x="13049" y="35209"/>
                    <a:pt x="13129" y="35196"/>
                    <a:pt x="13209" y="35171"/>
                  </a:cubicBezTo>
                  <a:cubicBezTo>
                    <a:pt x="13268" y="35158"/>
                    <a:pt x="13359" y="35119"/>
                    <a:pt x="13482" y="35054"/>
                  </a:cubicBezTo>
                  <a:lnTo>
                    <a:pt x="13866" y="34865"/>
                  </a:lnTo>
                  <a:cubicBezTo>
                    <a:pt x="14029" y="34787"/>
                    <a:pt x="14152" y="34722"/>
                    <a:pt x="14243" y="34657"/>
                  </a:cubicBezTo>
                  <a:cubicBezTo>
                    <a:pt x="14315" y="34612"/>
                    <a:pt x="14406" y="34547"/>
                    <a:pt x="14503" y="34469"/>
                  </a:cubicBezTo>
                  <a:cubicBezTo>
                    <a:pt x="14549" y="34436"/>
                    <a:pt x="14575" y="34404"/>
                    <a:pt x="14594" y="34371"/>
                  </a:cubicBezTo>
                  <a:cubicBezTo>
                    <a:pt x="14608" y="34339"/>
                    <a:pt x="14614" y="34287"/>
                    <a:pt x="14608" y="34209"/>
                  </a:cubicBezTo>
                  <a:lnTo>
                    <a:pt x="14542" y="33454"/>
                  </a:lnTo>
                  <a:cubicBezTo>
                    <a:pt x="14536" y="33298"/>
                    <a:pt x="14516" y="33161"/>
                    <a:pt x="14497" y="33057"/>
                  </a:cubicBezTo>
                  <a:cubicBezTo>
                    <a:pt x="14471" y="32960"/>
                    <a:pt x="14451" y="32888"/>
                    <a:pt x="14445" y="32843"/>
                  </a:cubicBezTo>
                  <a:cubicBezTo>
                    <a:pt x="14425" y="32752"/>
                    <a:pt x="14419" y="32680"/>
                    <a:pt x="14432" y="32615"/>
                  </a:cubicBezTo>
                  <a:close/>
                  <a:moveTo>
                    <a:pt x="4234" y="34469"/>
                  </a:moveTo>
                  <a:lnTo>
                    <a:pt x="4215" y="35899"/>
                  </a:lnTo>
                  <a:lnTo>
                    <a:pt x="4299" y="35906"/>
                  </a:lnTo>
                  <a:cubicBezTo>
                    <a:pt x="4507" y="35919"/>
                    <a:pt x="4683" y="35939"/>
                    <a:pt x="4826" y="35958"/>
                  </a:cubicBezTo>
                  <a:cubicBezTo>
                    <a:pt x="4911" y="35971"/>
                    <a:pt x="5041" y="35997"/>
                    <a:pt x="5210" y="36030"/>
                  </a:cubicBezTo>
                  <a:cubicBezTo>
                    <a:pt x="5289" y="36045"/>
                    <a:pt x="5353" y="36054"/>
                    <a:pt x="5405" y="36054"/>
                  </a:cubicBezTo>
                  <a:cubicBezTo>
                    <a:pt x="5438" y="36054"/>
                    <a:pt x="5466" y="36050"/>
                    <a:pt x="5489" y="36043"/>
                  </a:cubicBezTo>
                  <a:cubicBezTo>
                    <a:pt x="5515" y="36036"/>
                    <a:pt x="5535" y="36023"/>
                    <a:pt x="5548" y="36010"/>
                  </a:cubicBezTo>
                  <a:cubicBezTo>
                    <a:pt x="5561" y="35991"/>
                    <a:pt x="5567" y="35965"/>
                    <a:pt x="5567" y="35925"/>
                  </a:cubicBezTo>
                  <a:lnTo>
                    <a:pt x="5574" y="35834"/>
                  </a:lnTo>
                  <a:cubicBezTo>
                    <a:pt x="5574" y="35789"/>
                    <a:pt x="5580" y="35750"/>
                    <a:pt x="5587" y="35724"/>
                  </a:cubicBezTo>
                  <a:cubicBezTo>
                    <a:pt x="5593" y="35704"/>
                    <a:pt x="5606" y="35678"/>
                    <a:pt x="5619" y="35646"/>
                  </a:cubicBezTo>
                  <a:cubicBezTo>
                    <a:pt x="5645" y="35607"/>
                    <a:pt x="5659" y="35581"/>
                    <a:pt x="5665" y="35574"/>
                  </a:cubicBezTo>
                  <a:cubicBezTo>
                    <a:pt x="5685" y="35535"/>
                    <a:pt x="5704" y="35464"/>
                    <a:pt x="5724" y="35366"/>
                  </a:cubicBezTo>
                  <a:cubicBezTo>
                    <a:pt x="5763" y="35178"/>
                    <a:pt x="5782" y="35008"/>
                    <a:pt x="5802" y="34872"/>
                  </a:cubicBezTo>
                  <a:cubicBezTo>
                    <a:pt x="5802" y="34859"/>
                    <a:pt x="5802" y="34846"/>
                    <a:pt x="5815" y="34839"/>
                  </a:cubicBezTo>
                  <a:lnTo>
                    <a:pt x="5834" y="34839"/>
                  </a:lnTo>
                  <a:cubicBezTo>
                    <a:pt x="5841" y="34846"/>
                    <a:pt x="5841" y="34846"/>
                    <a:pt x="5841" y="34852"/>
                  </a:cubicBezTo>
                  <a:cubicBezTo>
                    <a:pt x="5828" y="35015"/>
                    <a:pt x="5815" y="35132"/>
                    <a:pt x="5802" y="35204"/>
                  </a:cubicBezTo>
                  <a:cubicBezTo>
                    <a:pt x="5782" y="35392"/>
                    <a:pt x="5743" y="35529"/>
                    <a:pt x="5691" y="35626"/>
                  </a:cubicBezTo>
                  <a:cubicBezTo>
                    <a:pt x="5659" y="35691"/>
                    <a:pt x="5639" y="35724"/>
                    <a:pt x="5639" y="35730"/>
                  </a:cubicBezTo>
                  <a:cubicBezTo>
                    <a:pt x="5626" y="35763"/>
                    <a:pt x="5619" y="35821"/>
                    <a:pt x="5619" y="35912"/>
                  </a:cubicBezTo>
                  <a:cubicBezTo>
                    <a:pt x="5613" y="35984"/>
                    <a:pt x="5600" y="36036"/>
                    <a:pt x="5574" y="36075"/>
                  </a:cubicBezTo>
                  <a:cubicBezTo>
                    <a:pt x="5522" y="36101"/>
                    <a:pt x="5463" y="36108"/>
                    <a:pt x="5392" y="36108"/>
                  </a:cubicBezTo>
                  <a:cubicBezTo>
                    <a:pt x="5346" y="36108"/>
                    <a:pt x="5281" y="36101"/>
                    <a:pt x="5197" y="36088"/>
                  </a:cubicBezTo>
                  <a:cubicBezTo>
                    <a:pt x="4833" y="36030"/>
                    <a:pt x="4501" y="35991"/>
                    <a:pt x="4215" y="35984"/>
                  </a:cubicBezTo>
                  <a:lnTo>
                    <a:pt x="4215" y="36153"/>
                  </a:lnTo>
                  <a:cubicBezTo>
                    <a:pt x="4436" y="36166"/>
                    <a:pt x="4735" y="36199"/>
                    <a:pt x="5119" y="36244"/>
                  </a:cubicBezTo>
                  <a:lnTo>
                    <a:pt x="5802" y="36329"/>
                  </a:lnTo>
                  <a:cubicBezTo>
                    <a:pt x="5802" y="36173"/>
                    <a:pt x="5828" y="36023"/>
                    <a:pt x="5880" y="35860"/>
                  </a:cubicBezTo>
                  <a:cubicBezTo>
                    <a:pt x="5906" y="35795"/>
                    <a:pt x="5925" y="35737"/>
                    <a:pt x="5938" y="35704"/>
                  </a:cubicBezTo>
                  <a:cubicBezTo>
                    <a:pt x="5958" y="35639"/>
                    <a:pt x="5971" y="35581"/>
                    <a:pt x="5977" y="35535"/>
                  </a:cubicBezTo>
                  <a:cubicBezTo>
                    <a:pt x="5990" y="35490"/>
                    <a:pt x="5990" y="35425"/>
                    <a:pt x="5990" y="35334"/>
                  </a:cubicBezTo>
                  <a:lnTo>
                    <a:pt x="5997" y="34625"/>
                  </a:lnTo>
                  <a:lnTo>
                    <a:pt x="5997" y="34625"/>
                  </a:lnTo>
                  <a:cubicBezTo>
                    <a:pt x="5918" y="34626"/>
                    <a:pt x="5839" y="34627"/>
                    <a:pt x="5761" y="34627"/>
                  </a:cubicBezTo>
                  <a:cubicBezTo>
                    <a:pt x="5492" y="34627"/>
                    <a:pt x="5228" y="34617"/>
                    <a:pt x="4976" y="34592"/>
                  </a:cubicBezTo>
                  <a:cubicBezTo>
                    <a:pt x="4761" y="34566"/>
                    <a:pt x="4650" y="34553"/>
                    <a:pt x="4631" y="34553"/>
                  </a:cubicBezTo>
                  <a:cubicBezTo>
                    <a:pt x="4475" y="34527"/>
                    <a:pt x="4345" y="34501"/>
                    <a:pt x="4234" y="34469"/>
                  </a:cubicBezTo>
                  <a:close/>
                  <a:moveTo>
                    <a:pt x="14601" y="35067"/>
                  </a:moveTo>
                  <a:cubicBezTo>
                    <a:pt x="14393" y="35210"/>
                    <a:pt x="14126" y="35340"/>
                    <a:pt x="13788" y="35457"/>
                  </a:cubicBezTo>
                  <a:cubicBezTo>
                    <a:pt x="13593" y="35529"/>
                    <a:pt x="13430" y="35574"/>
                    <a:pt x="13287" y="35594"/>
                  </a:cubicBezTo>
                  <a:cubicBezTo>
                    <a:pt x="13220" y="35606"/>
                    <a:pt x="13155" y="35612"/>
                    <a:pt x="13092" y="35612"/>
                  </a:cubicBezTo>
                  <a:cubicBezTo>
                    <a:pt x="12984" y="35612"/>
                    <a:pt x="12881" y="35594"/>
                    <a:pt x="12786" y="35561"/>
                  </a:cubicBezTo>
                  <a:cubicBezTo>
                    <a:pt x="12747" y="35548"/>
                    <a:pt x="12682" y="35522"/>
                    <a:pt x="12591" y="35477"/>
                  </a:cubicBezTo>
                  <a:cubicBezTo>
                    <a:pt x="12565" y="35464"/>
                    <a:pt x="12539" y="35457"/>
                    <a:pt x="12513" y="35444"/>
                  </a:cubicBezTo>
                  <a:lnTo>
                    <a:pt x="12513" y="35444"/>
                  </a:lnTo>
                  <a:cubicBezTo>
                    <a:pt x="12552" y="35678"/>
                    <a:pt x="12578" y="35925"/>
                    <a:pt x="12598" y="36192"/>
                  </a:cubicBezTo>
                  <a:cubicBezTo>
                    <a:pt x="12611" y="36329"/>
                    <a:pt x="12617" y="36485"/>
                    <a:pt x="12624" y="36647"/>
                  </a:cubicBezTo>
                  <a:cubicBezTo>
                    <a:pt x="12630" y="36654"/>
                    <a:pt x="12630" y="36654"/>
                    <a:pt x="12637" y="36660"/>
                  </a:cubicBezTo>
                  <a:cubicBezTo>
                    <a:pt x="12669" y="36680"/>
                    <a:pt x="12728" y="36699"/>
                    <a:pt x="12793" y="36706"/>
                  </a:cubicBezTo>
                  <a:lnTo>
                    <a:pt x="13346" y="36777"/>
                  </a:lnTo>
                  <a:cubicBezTo>
                    <a:pt x="13463" y="36797"/>
                    <a:pt x="13547" y="36797"/>
                    <a:pt x="13606" y="36797"/>
                  </a:cubicBezTo>
                  <a:cubicBezTo>
                    <a:pt x="13632" y="36790"/>
                    <a:pt x="13677" y="36784"/>
                    <a:pt x="13743" y="36771"/>
                  </a:cubicBezTo>
                  <a:cubicBezTo>
                    <a:pt x="13801" y="36764"/>
                    <a:pt x="13847" y="36758"/>
                    <a:pt x="13879" y="36751"/>
                  </a:cubicBezTo>
                  <a:cubicBezTo>
                    <a:pt x="13905" y="36751"/>
                    <a:pt x="13977" y="36758"/>
                    <a:pt x="14074" y="36764"/>
                  </a:cubicBezTo>
                  <a:cubicBezTo>
                    <a:pt x="14124" y="36772"/>
                    <a:pt x="14189" y="36775"/>
                    <a:pt x="14267" y="36775"/>
                  </a:cubicBezTo>
                  <a:cubicBezTo>
                    <a:pt x="14322" y="36775"/>
                    <a:pt x="14384" y="36774"/>
                    <a:pt x="14451" y="36771"/>
                  </a:cubicBezTo>
                  <a:cubicBezTo>
                    <a:pt x="14503" y="36771"/>
                    <a:pt x="14536" y="36758"/>
                    <a:pt x="14555" y="36745"/>
                  </a:cubicBezTo>
                  <a:cubicBezTo>
                    <a:pt x="14575" y="36725"/>
                    <a:pt x="14588" y="36686"/>
                    <a:pt x="14588" y="36634"/>
                  </a:cubicBezTo>
                  <a:cubicBezTo>
                    <a:pt x="14588" y="36478"/>
                    <a:pt x="14581" y="36368"/>
                    <a:pt x="14575" y="36290"/>
                  </a:cubicBezTo>
                  <a:cubicBezTo>
                    <a:pt x="14562" y="36179"/>
                    <a:pt x="14529" y="36017"/>
                    <a:pt x="14477" y="35795"/>
                  </a:cubicBezTo>
                  <a:lnTo>
                    <a:pt x="14386" y="35438"/>
                  </a:lnTo>
                  <a:cubicBezTo>
                    <a:pt x="14380" y="35418"/>
                    <a:pt x="14380" y="35405"/>
                    <a:pt x="14386" y="35392"/>
                  </a:cubicBezTo>
                  <a:cubicBezTo>
                    <a:pt x="14393" y="35386"/>
                    <a:pt x="14399" y="35379"/>
                    <a:pt x="14406" y="35379"/>
                  </a:cubicBezTo>
                  <a:cubicBezTo>
                    <a:pt x="14419" y="35379"/>
                    <a:pt x="14425" y="35386"/>
                    <a:pt x="14425" y="35392"/>
                  </a:cubicBezTo>
                  <a:lnTo>
                    <a:pt x="14419" y="35412"/>
                  </a:lnTo>
                  <a:cubicBezTo>
                    <a:pt x="14438" y="35425"/>
                    <a:pt x="14451" y="35444"/>
                    <a:pt x="14451" y="35470"/>
                  </a:cubicBezTo>
                  <a:lnTo>
                    <a:pt x="14594" y="36075"/>
                  </a:lnTo>
                  <a:cubicBezTo>
                    <a:pt x="14621" y="36192"/>
                    <a:pt x="14634" y="36374"/>
                    <a:pt x="14640" y="36615"/>
                  </a:cubicBezTo>
                  <a:cubicBezTo>
                    <a:pt x="14640" y="36725"/>
                    <a:pt x="14614" y="36790"/>
                    <a:pt x="14568" y="36816"/>
                  </a:cubicBezTo>
                  <a:cubicBezTo>
                    <a:pt x="14549" y="36826"/>
                    <a:pt x="14527" y="36832"/>
                    <a:pt x="14496" y="36832"/>
                  </a:cubicBezTo>
                  <a:cubicBezTo>
                    <a:pt x="14484" y="36832"/>
                    <a:pt x="14472" y="36831"/>
                    <a:pt x="14458" y="36829"/>
                  </a:cubicBezTo>
                  <a:lnTo>
                    <a:pt x="14100" y="36823"/>
                  </a:lnTo>
                  <a:cubicBezTo>
                    <a:pt x="13951" y="36823"/>
                    <a:pt x="13853" y="36829"/>
                    <a:pt x="13801" y="36836"/>
                  </a:cubicBezTo>
                  <a:cubicBezTo>
                    <a:pt x="13703" y="36855"/>
                    <a:pt x="13651" y="36862"/>
                    <a:pt x="13632" y="36862"/>
                  </a:cubicBezTo>
                  <a:cubicBezTo>
                    <a:pt x="13613" y="36864"/>
                    <a:pt x="13592" y="36865"/>
                    <a:pt x="13569" y="36865"/>
                  </a:cubicBezTo>
                  <a:cubicBezTo>
                    <a:pt x="13506" y="36865"/>
                    <a:pt x="13430" y="36859"/>
                    <a:pt x="13339" y="36849"/>
                  </a:cubicBezTo>
                  <a:lnTo>
                    <a:pt x="13001" y="36803"/>
                  </a:lnTo>
                  <a:cubicBezTo>
                    <a:pt x="12819" y="36777"/>
                    <a:pt x="12695" y="36751"/>
                    <a:pt x="12630" y="36738"/>
                  </a:cubicBezTo>
                  <a:cubicBezTo>
                    <a:pt x="12630" y="36784"/>
                    <a:pt x="12630" y="36836"/>
                    <a:pt x="12630" y="36895"/>
                  </a:cubicBezTo>
                  <a:lnTo>
                    <a:pt x="12637" y="36895"/>
                  </a:lnTo>
                  <a:cubicBezTo>
                    <a:pt x="12702" y="36901"/>
                    <a:pt x="12780" y="36921"/>
                    <a:pt x="12878" y="36953"/>
                  </a:cubicBezTo>
                  <a:cubicBezTo>
                    <a:pt x="13021" y="37005"/>
                    <a:pt x="13099" y="37031"/>
                    <a:pt x="13112" y="37031"/>
                  </a:cubicBezTo>
                  <a:cubicBezTo>
                    <a:pt x="13209" y="37057"/>
                    <a:pt x="13320" y="37070"/>
                    <a:pt x="13443" y="37077"/>
                  </a:cubicBezTo>
                  <a:cubicBezTo>
                    <a:pt x="13521" y="37077"/>
                    <a:pt x="13632" y="37070"/>
                    <a:pt x="13782" y="37057"/>
                  </a:cubicBezTo>
                  <a:lnTo>
                    <a:pt x="14640" y="36986"/>
                  </a:lnTo>
                  <a:cubicBezTo>
                    <a:pt x="14673" y="36979"/>
                    <a:pt x="14699" y="36973"/>
                    <a:pt x="14712" y="36960"/>
                  </a:cubicBezTo>
                  <a:cubicBezTo>
                    <a:pt x="14725" y="36953"/>
                    <a:pt x="14731" y="36934"/>
                    <a:pt x="14738" y="36895"/>
                  </a:cubicBezTo>
                  <a:cubicBezTo>
                    <a:pt x="14796" y="36615"/>
                    <a:pt x="14809" y="36309"/>
                    <a:pt x="14783" y="35971"/>
                  </a:cubicBezTo>
                  <a:cubicBezTo>
                    <a:pt x="14764" y="35763"/>
                    <a:pt x="14738" y="35561"/>
                    <a:pt x="14692" y="35353"/>
                  </a:cubicBezTo>
                  <a:cubicBezTo>
                    <a:pt x="14660" y="35230"/>
                    <a:pt x="14634" y="35132"/>
                    <a:pt x="14601" y="35067"/>
                  </a:cubicBezTo>
                  <a:close/>
                  <a:moveTo>
                    <a:pt x="4215" y="36452"/>
                  </a:moveTo>
                  <a:lnTo>
                    <a:pt x="4208" y="36719"/>
                  </a:lnTo>
                  <a:cubicBezTo>
                    <a:pt x="4208" y="36895"/>
                    <a:pt x="4202" y="37025"/>
                    <a:pt x="4195" y="37109"/>
                  </a:cubicBezTo>
                  <a:cubicBezTo>
                    <a:pt x="4176" y="37246"/>
                    <a:pt x="4150" y="37363"/>
                    <a:pt x="4104" y="37467"/>
                  </a:cubicBezTo>
                  <a:cubicBezTo>
                    <a:pt x="4112" y="37466"/>
                    <a:pt x="4121" y="37465"/>
                    <a:pt x="4130" y="37465"/>
                  </a:cubicBezTo>
                  <a:cubicBezTo>
                    <a:pt x="4173" y="37465"/>
                    <a:pt x="4227" y="37477"/>
                    <a:pt x="4286" y="37493"/>
                  </a:cubicBezTo>
                  <a:cubicBezTo>
                    <a:pt x="4377" y="37519"/>
                    <a:pt x="4514" y="37558"/>
                    <a:pt x="4689" y="37610"/>
                  </a:cubicBezTo>
                  <a:cubicBezTo>
                    <a:pt x="4846" y="37655"/>
                    <a:pt x="4982" y="37681"/>
                    <a:pt x="5099" y="37694"/>
                  </a:cubicBezTo>
                  <a:cubicBezTo>
                    <a:pt x="5125" y="37694"/>
                    <a:pt x="5151" y="37694"/>
                    <a:pt x="5171" y="37688"/>
                  </a:cubicBezTo>
                  <a:cubicBezTo>
                    <a:pt x="5177" y="37688"/>
                    <a:pt x="5197" y="37675"/>
                    <a:pt x="5236" y="37649"/>
                  </a:cubicBezTo>
                  <a:cubicBezTo>
                    <a:pt x="5327" y="37564"/>
                    <a:pt x="5385" y="37493"/>
                    <a:pt x="5411" y="37441"/>
                  </a:cubicBezTo>
                  <a:cubicBezTo>
                    <a:pt x="5418" y="37428"/>
                    <a:pt x="5431" y="37382"/>
                    <a:pt x="5444" y="37311"/>
                  </a:cubicBezTo>
                  <a:cubicBezTo>
                    <a:pt x="5483" y="37142"/>
                    <a:pt x="5535" y="36979"/>
                    <a:pt x="5619" y="36816"/>
                  </a:cubicBezTo>
                  <a:cubicBezTo>
                    <a:pt x="5619" y="36802"/>
                    <a:pt x="5627" y="36795"/>
                    <a:pt x="5636" y="36795"/>
                  </a:cubicBezTo>
                  <a:cubicBezTo>
                    <a:pt x="5639" y="36795"/>
                    <a:pt x="5642" y="36795"/>
                    <a:pt x="5645" y="36797"/>
                  </a:cubicBezTo>
                  <a:cubicBezTo>
                    <a:pt x="5652" y="36836"/>
                    <a:pt x="5639" y="36895"/>
                    <a:pt x="5606" y="36973"/>
                  </a:cubicBezTo>
                  <a:cubicBezTo>
                    <a:pt x="5561" y="37070"/>
                    <a:pt x="5528" y="37181"/>
                    <a:pt x="5502" y="37291"/>
                  </a:cubicBezTo>
                  <a:cubicBezTo>
                    <a:pt x="5483" y="37395"/>
                    <a:pt x="5463" y="37467"/>
                    <a:pt x="5444" y="37506"/>
                  </a:cubicBezTo>
                  <a:cubicBezTo>
                    <a:pt x="5424" y="37545"/>
                    <a:pt x="5392" y="37584"/>
                    <a:pt x="5353" y="37623"/>
                  </a:cubicBezTo>
                  <a:cubicBezTo>
                    <a:pt x="5327" y="37649"/>
                    <a:pt x="5288" y="37681"/>
                    <a:pt x="5236" y="37727"/>
                  </a:cubicBezTo>
                  <a:cubicBezTo>
                    <a:pt x="5223" y="37746"/>
                    <a:pt x="5210" y="37753"/>
                    <a:pt x="5197" y="37759"/>
                  </a:cubicBezTo>
                  <a:cubicBezTo>
                    <a:pt x="5190" y="37763"/>
                    <a:pt x="5182" y="37764"/>
                    <a:pt x="5174" y="37764"/>
                  </a:cubicBezTo>
                  <a:cubicBezTo>
                    <a:pt x="5166" y="37764"/>
                    <a:pt x="5158" y="37763"/>
                    <a:pt x="5151" y="37759"/>
                  </a:cubicBezTo>
                  <a:cubicBezTo>
                    <a:pt x="4989" y="37746"/>
                    <a:pt x="4820" y="37720"/>
                    <a:pt x="4644" y="37675"/>
                  </a:cubicBezTo>
                  <a:lnTo>
                    <a:pt x="4312" y="37584"/>
                  </a:lnTo>
                  <a:cubicBezTo>
                    <a:pt x="4208" y="37558"/>
                    <a:pt x="4130" y="37545"/>
                    <a:pt x="4091" y="37538"/>
                  </a:cubicBezTo>
                  <a:lnTo>
                    <a:pt x="4072" y="37538"/>
                  </a:lnTo>
                  <a:cubicBezTo>
                    <a:pt x="4052" y="37564"/>
                    <a:pt x="4033" y="37590"/>
                    <a:pt x="4013" y="37623"/>
                  </a:cubicBezTo>
                  <a:cubicBezTo>
                    <a:pt x="4098" y="37636"/>
                    <a:pt x="4215" y="37668"/>
                    <a:pt x="4371" y="37714"/>
                  </a:cubicBezTo>
                  <a:lnTo>
                    <a:pt x="5281" y="37981"/>
                  </a:lnTo>
                  <a:cubicBezTo>
                    <a:pt x="5291" y="37984"/>
                    <a:pt x="5301" y="37985"/>
                    <a:pt x="5311" y="37985"/>
                  </a:cubicBezTo>
                  <a:cubicBezTo>
                    <a:pt x="5320" y="37985"/>
                    <a:pt x="5330" y="37984"/>
                    <a:pt x="5340" y="37981"/>
                  </a:cubicBezTo>
                  <a:lnTo>
                    <a:pt x="5366" y="37955"/>
                  </a:lnTo>
                  <a:cubicBezTo>
                    <a:pt x="5496" y="37772"/>
                    <a:pt x="5574" y="37636"/>
                    <a:pt x="5619" y="37545"/>
                  </a:cubicBezTo>
                  <a:cubicBezTo>
                    <a:pt x="5672" y="37421"/>
                    <a:pt x="5724" y="37239"/>
                    <a:pt x="5769" y="36992"/>
                  </a:cubicBezTo>
                  <a:cubicBezTo>
                    <a:pt x="5789" y="36875"/>
                    <a:pt x="5802" y="36784"/>
                    <a:pt x="5802" y="36712"/>
                  </a:cubicBezTo>
                  <a:cubicBezTo>
                    <a:pt x="5730" y="36699"/>
                    <a:pt x="5626" y="36686"/>
                    <a:pt x="5483" y="36673"/>
                  </a:cubicBezTo>
                  <a:cubicBezTo>
                    <a:pt x="5340" y="36667"/>
                    <a:pt x="5236" y="36654"/>
                    <a:pt x="5164" y="36634"/>
                  </a:cubicBezTo>
                  <a:cubicBezTo>
                    <a:pt x="5034" y="36595"/>
                    <a:pt x="4937" y="36563"/>
                    <a:pt x="4872" y="36550"/>
                  </a:cubicBezTo>
                  <a:lnTo>
                    <a:pt x="4637" y="36530"/>
                  </a:lnTo>
                  <a:cubicBezTo>
                    <a:pt x="4533" y="36524"/>
                    <a:pt x="4390" y="36498"/>
                    <a:pt x="4215" y="36452"/>
                  </a:cubicBezTo>
                  <a:close/>
                  <a:moveTo>
                    <a:pt x="12637" y="37226"/>
                  </a:moveTo>
                  <a:lnTo>
                    <a:pt x="12637" y="37252"/>
                  </a:lnTo>
                  <a:cubicBezTo>
                    <a:pt x="12643" y="37642"/>
                    <a:pt x="12637" y="37987"/>
                    <a:pt x="12624" y="38286"/>
                  </a:cubicBezTo>
                  <a:cubicBezTo>
                    <a:pt x="12767" y="38319"/>
                    <a:pt x="12897" y="38345"/>
                    <a:pt x="13034" y="38358"/>
                  </a:cubicBezTo>
                  <a:cubicBezTo>
                    <a:pt x="13112" y="38370"/>
                    <a:pt x="13188" y="38375"/>
                    <a:pt x="13259" y="38375"/>
                  </a:cubicBezTo>
                  <a:cubicBezTo>
                    <a:pt x="13300" y="38375"/>
                    <a:pt x="13340" y="38373"/>
                    <a:pt x="13378" y="38371"/>
                  </a:cubicBezTo>
                  <a:cubicBezTo>
                    <a:pt x="13430" y="38364"/>
                    <a:pt x="13502" y="38351"/>
                    <a:pt x="13599" y="38338"/>
                  </a:cubicBezTo>
                  <a:cubicBezTo>
                    <a:pt x="13651" y="38338"/>
                    <a:pt x="13710" y="38345"/>
                    <a:pt x="13762" y="38351"/>
                  </a:cubicBezTo>
                  <a:lnTo>
                    <a:pt x="14087" y="38377"/>
                  </a:lnTo>
                  <a:cubicBezTo>
                    <a:pt x="14137" y="38385"/>
                    <a:pt x="14180" y="38388"/>
                    <a:pt x="14214" y="38388"/>
                  </a:cubicBezTo>
                  <a:cubicBezTo>
                    <a:pt x="14239" y="38388"/>
                    <a:pt x="14260" y="38387"/>
                    <a:pt x="14276" y="38384"/>
                  </a:cubicBezTo>
                  <a:cubicBezTo>
                    <a:pt x="14341" y="38371"/>
                    <a:pt x="14393" y="38345"/>
                    <a:pt x="14432" y="38299"/>
                  </a:cubicBezTo>
                  <a:cubicBezTo>
                    <a:pt x="14464" y="38260"/>
                    <a:pt x="14477" y="38189"/>
                    <a:pt x="14484" y="38098"/>
                  </a:cubicBezTo>
                  <a:cubicBezTo>
                    <a:pt x="14490" y="37968"/>
                    <a:pt x="14503" y="37786"/>
                    <a:pt x="14529" y="37545"/>
                  </a:cubicBezTo>
                  <a:cubicBezTo>
                    <a:pt x="14529" y="37532"/>
                    <a:pt x="14536" y="37512"/>
                    <a:pt x="14542" y="37506"/>
                  </a:cubicBezTo>
                  <a:cubicBezTo>
                    <a:pt x="14550" y="37499"/>
                    <a:pt x="14557" y="37494"/>
                    <a:pt x="14564" y="37494"/>
                  </a:cubicBezTo>
                  <a:cubicBezTo>
                    <a:pt x="14570" y="37494"/>
                    <a:pt x="14576" y="37497"/>
                    <a:pt x="14581" y="37506"/>
                  </a:cubicBezTo>
                  <a:lnTo>
                    <a:pt x="14581" y="37525"/>
                  </a:lnTo>
                  <a:cubicBezTo>
                    <a:pt x="14562" y="37701"/>
                    <a:pt x="14549" y="37903"/>
                    <a:pt x="14536" y="38117"/>
                  </a:cubicBezTo>
                  <a:cubicBezTo>
                    <a:pt x="14536" y="38221"/>
                    <a:pt x="14516" y="38293"/>
                    <a:pt x="14484" y="38345"/>
                  </a:cubicBezTo>
                  <a:cubicBezTo>
                    <a:pt x="14445" y="38390"/>
                    <a:pt x="14386" y="38423"/>
                    <a:pt x="14308" y="38442"/>
                  </a:cubicBezTo>
                  <a:cubicBezTo>
                    <a:pt x="14289" y="38445"/>
                    <a:pt x="14266" y="38447"/>
                    <a:pt x="14239" y="38447"/>
                  </a:cubicBezTo>
                  <a:cubicBezTo>
                    <a:pt x="14200" y="38447"/>
                    <a:pt x="14154" y="38443"/>
                    <a:pt x="14100" y="38436"/>
                  </a:cubicBezTo>
                  <a:lnTo>
                    <a:pt x="13710" y="38403"/>
                  </a:lnTo>
                  <a:cubicBezTo>
                    <a:pt x="13651" y="38397"/>
                    <a:pt x="13599" y="38397"/>
                    <a:pt x="13554" y="38397"/>
                  </a:cubicBezTo>
                  <a:cubicBezTo>
                    <a:pt x="13528" y="38397"/>
                    <a:pt x="13495" y="38403"/>
                    <a:pt x="13456" y="38410"/>
                  </a:cubicBezTo>
                  <a:cubicBezTo>
                    <a:pt x="13404" y="38423"/>
                    <a:pt x="13372" y="38429"/>
                    <a:pt x="13359" y="38429"/>
                  </a:cubicBezTo>
                  <a:cubicBezTo>
                    <a:pt x="13307" y="38436"/>
                    <a:pt x="13242" y="38436"/>
                    <a:pt x="13170" y="38436"/>
                  </a:cubicBezTo>
                  <a:cubicBezTo>
                    <a:pt x="13131" y="38429"/>
                    <a:pt x="13073" y="38423"/>
                    <a:pt x="12988" y="38416"/>
                  </a:cubicBezTo>
                  <a:cubicBezTo>
                    <a:pt x="12865" y="38397"/>
                    <a:pt x="12741" y="38377"/>
                    <a:pt x="12624" y="38358"/>
                  </a:cubicBezTo>
                  <a:cubicBezTo>
                    <a:pt x="12617" y="38371"/>
                    <a:pt x="12617" y="38390"/>
                    <a:pt x="12617" y="38403"/>
                  </a:cubicBezTo>
                  <a:cubicBezTo>
                    <a:pt x="12702" y="38429"/>
                    <a:pt x="12832" y="38462"/>
                    <a:pt x="13001" y="38501"/>
                  </a:cubicBezTo>
                  <a:cubicBezTo>
                    <a:pt x="13144" y="38540"/>
                    <a:pt x="13274" y="38559"/>
                    <a:pt x="13385" y="38572"/>
                  </a:cubicBezTo>
                  <a:cubicBezTo>
                    <a:pt x="13449" y="38577"/>
                    <a:pt x="13530" y="38582"/>
                    <a:pt x="13624" y="38582"/>
                  </a:cubicBezTo>
                  <a:cubicBezTo>
                    <a:pt x="13664" y="38582"/>
                    <a:pt x="13705" y="38581"/>
                    <a:pt x="13749" y="38579"/>
                  </a:cubicBezTo>
                  <a:cubicBezTo>
                    <a:pt x="13970" y="38566"/>
                    <a:pt x="14094" y="38566"/>
                    <a:pt x="14120" y="38566"/>
                  </a:cubicBezTo>
                  <a:cubicBezTo>
                    <a:pt x="14211" y="38566"/>
                    <a:pt x="14334" y="38566"/>
                    <a:pt x="14503" y="38579"/>
                  </a:cubicBezTo>
                  <a:cubicBezTo>
                    <a:pt x="14512" y="38581"/>
                    <a:pt x="14520" y="38581"/>
                    <a:pt x="14528" y="38581"/>
                  </a:cubicBezTo>
                  <a:cubicBezTo>
                    <a:pt x="14549" y="38581"/>
                    <a:pt x="14567" y="38575"/>
                    <a:pt x="14581" y="38566"/>
                  </a:cubicBezTo>
                  <a:cubicBezTo>
                    <a:pt x="14594" y="38553"/>
                    <a:pt x="14601" y="38527"/>
                    <a:pt x="14608" y="38501"/>
                  </a:cubicBezTo>
                  <a:cubicBezTo>
                    <a:pt x="14660" y="38221"/>
                    <a:pt x="14686" y="38007"/>
                    <a:pt x="14699" y="37864"/>
                  </a:cubicBezTo>
                  <a:cubicBezTo>
                    <a:pt x="14712" y="37662"/>
                    <a:pt x="14705" y="37480"/>
                    <a:pt x="14686" y="37324"/>
                  </a:cubicBezTo>
                  <a:lnTo>
                    <a:pt x="14035" y="37441"/>
                  </a:lnTo>
                  <a:cubicBezTo>
                    <a:pt x="13894" y="37468"/>
                    <a:pt x="13785" y="37481"/>
                    <a:pt x="13715" y="37481"/>
                  </a:cubicBezTo>
                  <a:cubicBezTo>
                    <a:pt x="13701" y="37481"/>
                    <a:pt x="13688" y="37481"/>
                    <a:pt x="13677" y="37480"/>
                  </a:cubicBezTo>
                  <a:cubicBezTo>
                    <a:pt x="13612" y="37480"/>
                    <a:pt x="13515" y="37467"/>
                    <a:pt x="13391" y="37447"/>
                  </a:cubicBezTo>
                  <a:cubicBezTo>
                    <a:pt x="13144" y="37395"/>
                    <a:pt x="12975" y="37356"/>
                    <a:pt x="12891" y="37330"/>
                  </a:cubicBezTo>
                  <a:cubicBezTo>
                    <a:pt x="12799" y="37298"/>
                    <a:pt x="12715" y="37265"/>
                    <a:pt x="12637" y="37226"/>
                  </a:cubicBezTo>
                  <a:close/>
                  <a:moveTo>
                    <a:pt x="3805" y="37870"/>
                  </a:moveTo>
                  <a:cubicBezTo>
                    <a:pt x="3772" y="37909"/>
                    <a:pt x="3727" y="37948"/>
                    <a:pt x="3688" y="37987"/>
                  </a:cubicBezTo>
                  <a:cubicBezTo>
                    <a:pt x="3584" y="38085"/>
                    <a:pt x="3473" y="38182"/>
                    <a:pt x="3363" y="38273"/>
                  </a:cubicBezTo>
                  <a:cubicBezTo>
                    <a:pt x="3395" y="38280"/>
                    <a:pt x="3421" y="38286"/>
                    <a:pt x="3460" y="38293"/>
                  </a:cubicBezTo>
                  <a:cubicBezTo>
                    <a:pt x="3493" y="38306"/>
                    <a:pt x="3545" y="38325"/>
                    <a:pt x="3616" y="38364"/>
                  </a:cubicBezTo>
                  <a:cubicBezTo>
                    <a:pt x="3642" y="38371"/>
                    <a:pt x="3688" y="38377"/>
                    <a:pt x="3753" y="38377"/>
                  </a:cubicBezTo>
                  <a:cubicBezTo>
                    <a:pt x="3877" y="38390"/>
                    <a:pt x="3994" y="38429"/>
                    <a:pt x="4117" y="38488"/>
                  </a:cubicBezTo>
                  <a:cubicBezTo>
                    <a:pt x="4241" y="38540"/>
                    <a:pt x="4319" y="38572"/>
                    <a:pt x="4345" y="38579"/>
                  </a:cubicBezTo>
                  <a:cubicBezTo>
                    <a:pt x="4390" y="38592"/>
                    <a:pt x="4462" y="38605"/>
                    <a:pt x="4566" y="38611"/>
                  </a:cubicBezTo>
                  <a:cubicBezTo>
                    <a:pt x="4618" y="38611"/>
                    <a:pt x="4650" y="38605"/>
                    <a:pt x="4663" y="38605"/>
                  </a:cubicBezTo>
                  <a:cubicBezTo>
                    <a:pt x="4702" y="38592"/>
                    <a:pt x="4735" y="38566"/>
                    <a:pt x="4781" y="38527"/>
                  </a:cubicBezTo>
                  <a:lnTo>
                    <a:pt x="4924" y="38397"/>
                  </a:lnTo>
                  <a:cubicBezTo>
                    <a:pt x="4943" y="38377"/>
                    <a:pt x="4956" y="38364"/>
                    <a:pt x="4963" y="38351"/>
                  </a:cubicBezTo>
                  <a:lnTo>
                    <a:pt x="4989" y="38306"/>
                  </a:lnTo>
                  <a:cubicBezTo>
                    <a:pt x="4995" y="38299"/>
                    <a:pt x="5002" y="38299"/>
                    <a:pt x="5015" y="38299"/>
                  </a:cubicBezTo>
                  <a:cubicBezTo>
                    <a:pt x="5017" y="38297"/>
                    <a:pt x="5018" y="38297"/>
                    <a:pt x="5020" y="38297"/>
                  </a:cubicBezTo>
                  <a:cubicBezTo>
                    <a:pt x="5025" y="38297"/>
                    <a:pt x="5030" y="38301"/>
                    <a:pt x="5034" y="38306"/>
                  </a:cubicBezTo>
                  <a:cubicBezTo>
                    <a:pt x="5034" y="38312"/>
                    <a:pt x="5034" y="38319"/>
                    <a:pt x="5034" y="38332"/>
                  </a:cubicBezTo>
                  <a:cubicBezTo>
                    <a:pt x="5021" y="38377"/>
                    <a:pt x="4989" y="38423"/>
                    <a:pt x="4924" y="38481"/>
                  </a:cubicBezTo>
                  <a:lnTo>
                    <a:pt x="4781" y="38611"/>
                  </a:lnTo>
                  <a:cubicBezTo>
                    <a:pt x="4748" y="38637"/>
                    <a:pt x="4722" y="38657"/>
                    <a:pt x="4702" y="38670"/>
                  </a:cubicBezTo>
                  <a:cubicBezTo>
                    <a:pt x="4684" y="38675"/>
                    <a:pt x="4656" y="38679"/>
                    <a:pt x="4623" y="38679"/>
                  </a:cubicBezTo>
                  <a:cubicBezTo>
                    <a:pt x="4609" y="38679"/>
                    <a:pt x="4594" y="38678"/>
                    <a:pt x="4579" y="38676"/>
                  </a:cubicBezTo>
                  <a:cubicBezTo>
                    <a:pt x="4468" y="38670"/>
                    <a:pt x="4390" y="38657"/>
                    <a:pt x="4338" y="38644"/>
                  </a:cubicBezTo>
                  <a:cubicBezTo>
                    <a:pt x="4280" y="38631"/>
                    <a:pt x="4221" y="38605"/>
                    <a:pt x="4169" y="38585"/>
                  </a:cubicBezTo>
                  <a:cubicBezTo>
                    <a:pt x="4039" y="38533"/>
                    <a:pt x="3948" y="38501"/>
                    <a:pt x="3890" y="38481"/>
                  </a:cubicBezTo>
                  <a:cubicBezTo>
                    <a:pt x="3844" y="38468"/>
                    <a:pt x="3805" y="38455"/>
                    <a:pt x="3766" y="38455"/>
                  </a:cubicBezTo>
                  <a:cubicBezTo>
                    <a:pt x="3707" y="38455"/>
                    <a:pt x="3668" y="38455"/>
                    <a:pt x="3642" y="38449"/>
                  </a:cubicBezTo>
                  <a:lnTo>
                    <a:pt x="3506" y="38397"/>
                  </a:lnTo>
                  <a:cubicBezTo>
                    <a:pt x="3493" y="38390"/>
                    <a:pt x="3447" y="38377"/>
                    <a:pt x="3369" y="38358"/>
                  </a:cubicBezTo>
                  <a:lnTo>
                    <a:pt x="3291" y="38338"/>
                  </a:lnTo>
                  <a:cubicBezTo>
                    <a:pt x="3265" y="38358"/>
                    <a:pt x="3233" y="38384"/>
                    <a:pt x="3207" y="38410"/>
                  </a:cubicBezTo>
                  <a:cubicBezTo>
                    <a:pt x="3298" y="38449"/>
                    <a:pt x="3415" y="38488"/>
                    <a:pt x="3551" y="38527"/>
                  </a:cubicBezTo>
                  <a:cubicBezTo>
                    <a:pt x="3779" y="38598"/>
                    <a:pt x="3935" y="38650"/>
                    <a:pt x="4020" y="38683"/>
                  </a:cubicBezTo>
                  <a:cubicBezTo>
                    <a:pt x="4111" y="38716"/>
                    <a:pt x="4241" y="38768"/>
                    <a:pt x="4410" y="38833"/>
                  </a:cubicBezTo>
                  <a:cubicBezTo>
                    <a:pt x="4529" y="38872"/>
                    <a:pt x="4637" y="38889"/>
                    <a:pt x="4730" y="38889"/>
                  </a:cubicBezTo>
                  <a:cubicBezTo>
                    <a:pt x="4759" y="38889"/>
                    <a:pt x="4787" y="38888"/>
                    <a:pt x="4813" y="38885"/>
                  </a:cubicBezTo>
                  <a:cubicBezTo>
                    <a:pt x="4943" y="38689"/>
                    <a:pt x="5073" y="38507"/>
                    <a:pt x="5210" y="38338"/>
                  </a:cubicBezTo>
                  <a:cubicBezTo>
                    <a:pt x="5002" y="38241"/>
                    <a:pt x="4852" y="38176"/>
                    <a:pt x="4768" y="38143"/>
                  </a:cubicBezTo>
                  <a:cubicBezTo>
                    <a:pt x="4715" y="38124"/>
                    <a:pt x="4637" y="38098"/>
                    <a:pt x="4540" y="38065"/>
                  </a:cubicBezTo>
                  <a:cubicBezTo>
                    <a:pt x="4345" y="38000"/>
                    <a:pt x="4215" y="37961"/>
                    <a:pt x="4130" y="37942"/>
                  </a:cubicBezTo>
                  <a:cubicBezTo>
                    <a:pt x="4013" y="37909"/>
                    <a:pt x="3909" y="37883"/>
                    <a:pt x="3805" y="37870"/>
                  </a:cubicBezTo>
                  <a:close/>
                  <a:moveTo>
                    <a:pt x="12591" y="38709"/>
                  </a:moveTo>
                  <a:cubicBezTo>
                    <a:pt x="12565" y="38976"/>
                    <a:pt x="12526" y="39223"/>
                    <a:pt x="12481" y="39457"/>
                  </a:cubicBezTo>
                  <a:cubicBezTo>
                    <a:pt x="12554" y="39452"/>
                    <a:pt x="12621" y="39448"/>
                    <a:pt x="12680" y="39448"/>
                  </a:cubicBezTo>
                  <a:cubicBezTo>
                    <a:pt x="12704" y="39448"/>
                    <a:pt x="12727" y="39449"/>
                    <a:pt x="12747" y="39450"/>
                  </a:cubicBezTo>
                  <a:cubicBezTo>
                    <a:pt x="12806" y="39450"/>
                    <a:pt x="12969" y="39450"/>
                    <a:pt x="13242" y="39463"/>
                  </a:cubicBezTo>
                  <a:lnTo>
                    <a:pt x="13782" y="39470"/>
                  </a:lnTo>
                  <a:cubicBezTo>
                    <a:pt x="14022" y="39470"/>
                    <a:pt x="14211" y="39463"/>
                    <a:pt x="14347" y="39437"/>
                  </a:cubicBezTo>
                  <a:cubicBezTo>
                    <a:pt x="14360" y="39418"/>
                    <a:pt x="14367" y="39385"/>
                    <a:pt x="14367" y="39346"/>
                  </a:cubicBezTo>
                  <a:lnTo>
                    <a:pt x="14367" y="39255"/>
                  </a:lnTo>
                  <a:cubicBezTo>
                    <a:pt x="14367" y="39197"/>
                    <a:pt x="14380" y="39132"/>
                    <a:pt x="14406" y="39054"/>
                  </a:cubicBezTo>
                  <a:cubicBezTo>
                    <a:pt x="14412" y="39034"/>
                    <a:pt x="14419" y="39021"/>
                    <a:pt x="14425" y="39015"/>
                  </a:cubicBezTo>
                  <a:cubicBezTo>
                    <a:pt x="14430" y="39010"/>
                    <a:pt x="14438" y="39005"/>
                    <a:pt x="14444" y="39005"/>
                  </a:cubicBezTo>
                  <a:cubicBezTo>
                    <a:pt x="14447" y="39005"/>
                    <a:pt x="14450" y="39006"/>
                    <a:pt x="14451" y="39008"/>
                  </a:cubicBezTo>
                  <a:cubicBezTo>
                    <a:pt x="14464" y="39008"/>
                    <a:pt x="14471" y="39008"/>
                    <a:pt x="14477" y="39015"/>
                  </a:cubicBezTo>
                  <a:cubicBezTo>
                    <a:pt x="14438" y="39138"/>
                    <a:pt x="14419" y="39262"/>
                    <a:pt x="14425" y="39385"/>
                  </a:cubicBezTo>
                  <a:cubicBezTo>
                    <a:pt x="14425" y="39437"/>
                    <a:pt x="14419" y="39470"/>
                    <a:pt x="14399" y="39483"/>
                  </a:cubicBezTo>
                  <a:cubicBezTo>
                    <a:pt x="14386" y="39496"/>
                    <a:pt x="14360" y="39502"/>
                    <a:pt x="14334" y="39502"/>
                  </a:cubicBezTo>
                  <a:lnTo>
                    <a:pt x="13892" y="39541"/>
                  </a:lnTo>
                  <a:lnTo>
                    <a:pt x="13339" y="39528"/>
                  </a:lnTo>
                  <a:cubicBezTo>
                    <a:pt x="13160" y="39522"/>
                    <a:pt x="12999" y="39519"/>
                    <a:pt x="12854" y="39519"/>
                  </a:cubicBezTo>
                  <a:cubicBezTo>
                    <a:pt x="12708" y="39519"/>
                    <a:pt x="12578" y="39522"/>
                    <a:pt x="12461" y="39528"/>
                  </a:cubicBezTo>
                  <a:cubicBezTo>
                    <a:pt x="12448" y="39593"/>
                    <a:pt x="12435" y="39659"/>
                    <a:pt x="12416" y="39724"/>
                  </a:cubicBezTo>
                  <a:cubicBezTo>
                    <a:pt x="12539" y="39717"/>
                    <a:pt x="12695" y="39711"/>
                    <a:pt x="12884" y="39711"/>
                  </a:cubicBezTo>
                  <a:lnTo>
                    <a:pt x="13938" y="39704"/>
                  </a:lnTo>
                  <a:cubicBezTo>
                    <a:pt x="14042" y="39704"/>
                    <a:pt x="14113" y="39704"/>
                    <a:pt x="14172" y="39711"/>
                  </a:cubicBezTo>
                  <a:cubicBezTo>
                    <a:pt x="14256" y="39717"/>
                    <a:pt x="14334" y="39724"/>
                    <a:pt x="14399" y="39743"/>
                  </a:cubicBezTo>
                  <a:cubicBezTo>
                    <a:pt x="14409" y="39746"/>
                    <a:pt x="14417" y="39748"/>
                    <a:pt x="14425" y="39748"/>
                  </a:cubicBezTo>
                  <a:cubicBezTo>
                    <a:pt x="14432" y="39748"/>
                    <a:pt x="14438" y="39746"/>
                    <a:pt x="14445" y="39743"/>
                  </a:cubicBezTo>
                  <a:cubicBezTo>
                    <a:pt x="14458" y="39737"/>
                    <a:pt x="14471" y="39717"/>
                    <a:pt x="14477" y="39691"/>
                  </a:cubicBezTo>
                  <a:cubicBezTo>
                    <a:pt x="14523" y="39541"/>
                    <a:pt x="14549" y="39372"/>
                    <a:pt x="14555" y="39197"/>
                  </a:cubicBezTo>
                  <a:cubicBezTo>
                    <a:pt x="14555" y="39125"/>
                    <a:pt x="14562" y="39073"/>
                    <a:pt x="14568" y="39034"/>
                  </a:cubicBezTo>
                  <a:cubicBezTo>
                    <a:pt x="14588" y="38982"/>
                    <a:pt x="14588" y="38950"/>
                    <a:pt x="14568" y="38930"/>
                  </a:cubicBezTo>
                  <a:cubicBezTo>
                    <a:pt x="14559" y="38915"/>
                    <a:pt x="14538" y="38908"/>
                    <a:pt x="14509" y="38908"/>
                  </a:cubicBezTo>
                  <a:cubicBezTo>
                    <a:pt x="14499" y="38908"/>
                    <a:pt x="14489" y="38909"/>
                    <a:pt x="14477" y="38911"/>
                  </a:cubicBezTo>
                  <a:cubicBezTo>
                    <a:pt x="14423" y="38915"/>
                    <a:pt x="14361" y="38917"/>
                    <a:pt x="14290" y="38917"/>
                  </a:cubicBezTo>
                  <a:cubicBezTo>
                    <a:pt x="14149" y="38917"/>
                    <a:pt x="13972" y="38908"/>
                    <a:pt x="13756" y="38891"/>
                  </a:cubicBezTo>
                  <a:cubicBezTo>
                    <a:pt x="13411" y="38865"/>
                    <a:pt x="13125" y="38833"/>
                    <a:pt x="12904" y="38800"/>
                  </a:cubicBezTo>
                  <a:cubicBezTo>
                    <a:pt x="12760" y="38774"/>
                    <a:pt x="12663" y="38742"/>
                    <a:pt x="12591" y="38709"/>
                  </a:cubicBezTo>
                  <a:close/>
                  <a:moveTo>
                    <a:pt x="2693" y="39372"/>
                  </a:moveTo>
                  <a:cubicBezTo>
                    <a:pt x="2712" y="39379"/>
                    <a:pt x="2732" y="39398"/>
                    <a:pt x="2758" y="39418"/>
                  </a:cubicBezTo>
                  <a:cubicBezTo>
                    <a:pt x="2777" y="39437"/>
                    <a:pt x="2797" y="39470"/>
                    <a:pt x="2829" y="39515"/>
                  </a:cubicBezTo>
                  <a:lnTo>
                    <a:pt x="2986" y="39763"/>
                  </a:lnTo>
                  <a:lnTo>
                    <a:pt x="3031" y="39821"/>
                  </a:lnTo>
                  <a:cubicBezTo>
                    <a:pt x="3090" y="39880"/>
                    <a:pt x="3155" y="39977"/>
                    <a:pt x="3233" y="40101"/>
                  </a:cubicBezTo>
                  <a:cubicBezTo>
                    <a:pt x="3252" y="40127"/>
                    <a:pt x="3259" y="40153"/>
                    <a:pt x="3265" y="40166"/>
                  </a:cubicBezTo>
                  <a:cubicBezTo>
                    <a:pt x="3265" y="40185"/>
                    <a:pt x="3265" y="40211"/>
                    <a:pt x="3259" y="40244"/>
                  </a:cubicBezTo>
                  <a:lnTo>
                    <a:pt x="3291" y="40348"/>
                  </a:lnTo>
                  <a:cubicBezTo>
                    <a:pt x="3298" y="40374"/>
                    <a:pt x="3298" y="40387"/>
                    <a:pt x="3285" y="40393"/>
                  </a:cubicBezTo>
                  <a:cubicBezTo>
                    <a:pt x="3285" y="40400"/>
                    <a:pt x="3272" y="40400"/>
                    <a:pt x="3259" y="40400"/>
                  </a:cubicBezTo>
                  <a:cubicBezTo>
                    <a:pt x="3246" y="40400"/>
                    <a:pt x="3233" y="40393"/>
                    <a:pt x="3226" y="40387"/>
                  </a:cubicBezTo>
                  <a:cubicBezTo>
                    <a:pt x="3226" y="40380"/>
                    <a:pt x="3220" y="40374"/>
                    <a:pt x="3213" y="40354"/>
                  </a:cubicBezTo>
                  <a:cubicBezTo>
                    <a:pt x="3207" y="40315"/>
                    <a:pt x="3200" y="40283"/>
                    <a:pt x="3200" y="40257"/>
                  </a:cubicBezTo>
                  <a:cubicBezTo>
                    <a:pt x="3200" y="40211"/>
                    <a:pt x="3200" y="40185"/>
                    <a:pt x="3200" y="40172"/>
                  </a:cubicBezTo>
                  <a:cubicBezTo>
                    <a:pt x="3194" y="40159"/>
                    <a:pt x="3181" y="40140"/>
                    <a:pt x="3168" y="40120"/>
                  </a:cubicBezTo>
                  <a:cubicBezTo>
                    <a:pt x="3148" y="40094"/>
                    <a:pt x="3135" y="40075"/>
                    <a:pt x="3135" y="40075"/>
                  </a:cubicBezTo>
                  <a:lnTo>
                    <a:pt x="3103" y="40010"/>
                  </a:lnTo>
                  <a:cubicBezTo>
                    <a:pt x="3083" y="39984"/>
                    <a:pt x="3064" y="39951"/>
                    <a:pt x="3038" y="39912"/>
                  </a:cubicBezTo>
                  <a:cubicBezTo>
                    <a:pt x="3005" y="39880"/>
                    <a:pt x="2979" y="39847"/>
                    <a:pt x="2966" y="39828"/>
                  </a:cubicBezTo>
                  <a:cubicBezTo>
                    <a:pt x="2946" y="39802"/>
                    <a:pt x="2907" y="39750"/>
                    <a:pt x="2855" y="39665"/>
                  </a:cubicBezTo>
                  <a:lnTo>
                    <a:pt x="2693" y="39405"/>
                  </a:lnTo>
                  <a:cubicBezTo>
                    <a:pt x="2680" y="39385"/>
                    <a:pt x="2680" y="39379"/>
                    <a:pt x="2693" y="39372"/>
                  </a:cubicBezTo>
                  <a:close/>
                  <a:moveTo>
                    <a:pt x="462" y="39945"/>
                  </a:moveTo>
                  <a:cubicBezTo>
                    <a:pt x="456" y="39951"/>
                    <a:pt x="443" y="39958"/>
                    <a:pt x="436" y="39971"/>
                  </a:cubicBezTo>
                  <a:cubicBezTo>
                    <a:pt x="417" y="39984"/>
                    <a:pt x="384" y="40016"/>
                    <a:pt x="352" y="40055"/>
                  </a:cubicBezTo>
                  <a:cubicBezTo>
                    <a:pt x="326" y="40075"/>
                    <a:pt x="280" y="40107"/>
                    <a:pt x="202" y="40146"/>
                  </a:cubicBezTo>
                  <a:cubicBezTo>
                    <a:pt x="143" y="40179"/>
                    <a:pt x="98" y="40211"/>
                    <a:pt x="78" y="40250"/>
                  </a:cubicBezTo>
                  <a:cubicBezTo>
                    <a:pt x="59" y="40276"/>
                    <a:pt x="39" y="40322"/>
                    <a:pt x="20" y="40393"/>
                  </a:cubicBezTo>
                  <a:cubicBezTo>
                    <a:pt x="7" y="40452"/>
                    <a:pt x="0" y="40491"/>
                    <a:pt x="7" y="40517"/>
                  </a:cubicBezTo>
                  <a:cubicBezTo>
                    <a:pt x="20" y="40550"/>
                    <a:pt x="46" y="40576"/>
                    <a:pt x="85" y="40602"/>
                  </a:cubicBezTo>
                  <a:cubicBezTo>
                    <a:pt x="208" y="40680"/>
                    <a:pt x="339" y="40738"/>
                    <a:pt x="475" y="40777"/>
                  </a:cubicBezTo>
                  <a:cubicBezTo>
                    <a:pt x="508" y="40784"/>
                    <a:pt x="540" y="40790"/>
                    <a:pt x="560" y="40803"/>
                  </a:cubicBezTo>
                  <a:cubicBezTo>
                    <a:pt x="527" y="40504"/>
                    <a:pt x="488" y="40218"/>
                    <a:pt x="462" y="39945"/>
                  </a:cubicBezTo>
                  <a:close/>
                  <a:moveTo>
                    <a:pt x="2335" y="39028"/>
                  </a:moveTo>
                  <a:cubicBezTo>
                    <a:pt x="2335" y="39028"/>
                    <a:pt x="2335" y="39028"/>
                    <a:pt x="2329" y="39034"/>
                  </a:cubicBezTo>
                  <a:lnTo>
                    <a:pt x="2205" y="39099"/>
                  </a:lnTo>
                  <a:cubicBezTo>
                    <a:pt x="2179" y="39112"/>
                    <a:pt x="2147" y="39125"/>
                    <a:pt x="2101" y="39145"/>
                  </a:cubicBezTo>
                  <a:cubicBezTo>
                    <a:pt x="1958" y="39756"/>
                    <a:pt x="1795" y="40322"/>
                    <a:pt x="1607" y="40849"/>
                  </a:cubicBezTo>
                  <a:lnTo>
                    <a:pt x="4000" y="40732"/>
                  </a:lnTo>
                  <a:cubicBezTo>
                    <a:pt x="4559" y="40706"/>
                    <a:pt x="4982" y="40667"/>
                    <a:pt x="5275" y="40628"/>
                  </a:cubicBezTo>
                  <a:cubicBezTo>
                    <a:pt x="5737" y="40556"/>
                    <a:pt x="6146" y="40445"/>
                    <a:pt x="6484" y="40289"/>
                  </a:cubicBezTo>
                  <a:cubicBezTo>
                    <a:pt x="6615" y="40224"/>
                    <a:pt x="6699" y="40159"/>
                    <a:pt x="6725" y="40081"/>
                  </a:cubicBezTo>
                  <a:cubicBezTo>
                    <a:pt x="6738" y="40010"/>
                    <a:pt x="6751" y="39964"/>
                    <a:pt x="6758" y="39932"/>
                  </a:cubicBezTo>
                  <a:cubicBezTo>
                    <a:pt x="6758" y="39919"/>
                    <a:pt x="6764" y="39906"/>
                    <a:pt x="6771" y="39899"/>
                  </a:cubicBezTo>
                  <a:cubicBezTo>
                    <a:pt x="6764" y="39886"/>
                    <a:pt x="6764" y="39867"/>
                    <a:pt x="6758" y="39854"/>
                  </a:cubicBezTo>
                  <a:cubicBezTo>
                    <a:pt x="6413" y="40075"/>
                    <a:pt x="5951" y="40224"/>
                    <a:pt x="5359" y="40302"/>
                  </a:cubicBezTo>
                  <a:cubicBezTo>
                    <a:pt x="5281" y="40309"/>
                    <a:pt x="5034" y="40335"/>
                    <a:pt x="4611" y="40380"/>
                  </a:cubicBezTo>
                  <a:cubicBezTo>
                    <a:pt x="4312" y="40406"/>
                    <a:pt x="4065" y="40445"/>
                    <a:pt x="3877" y="40484"/>
                  </a:cubicBezTo>
                  <a:cubicBezTo>
                    <a:pt x="3831" y="40491"/>
                    <a:pt x="3792" y="40494"/>
                    <a:pt x="3760" y="40494"/>
                  </a:cubicBezTo>
                  <a:cubicBezTo>
                    <a:pt x="3729" y="40494"/>
                    <a:pt x="3704" y="40491"/>
                    <a:pt x="3688" y="40484"/>
                  </a:cubicBezTo>
                  <a:cubicBezTo>
                    <a:pt x="3636" y="40465"/>
                    <a:pt x="3577" y="40406"/>
                    <a:pt x="3525" y="40309"/>
                  </a:cubicBezTo>
                  <a:cubicBezTo>
                    <a:pt x="3343" y="39971"/>
                    <a:pt x="3187" y="39717"/>
                    <a:pt x="3051" y="39554"/>
                  </a:cubicBezTo>
                  <a:cubicBezTo>
                    <a:pt x="2842" y="39301"/>
                    <a:pt x="2602" y="39125"/>
                    <a:pt x="2342" y="39028"/>
                  </a:cubicBezTo>
                  <a:close/>
                  <a:moveTo>
                    <a:pt x="12949" y="40797"/>
                  </a:moveTo>
                  <a:cubicBezTo>
                    <a:pt x="13151" y="40797"/>
                    <a:pt x="13320" y="40810"/>
                    <a:pt x="13463" y="40842"/>
                  </a:cubicBezTo>
                  <a:cubicBezTo>
                    <a:pt x="13521" y="40855"/>
                    <a:pt x="13567" y="40875"/>
                    <a:pt x="13599" y="40894"/>
                  </a:cubicBezTo>
                  <a:cubicBezTo>
                    <a:pt x="13612" y="40901"/>
                    <a:pt x="13645" y="40920"/>
                    <a:pt x="13710" y="40966"/>
                  </a:cubicBezTo>
                  <a:cubicBezTo>
                    <a:pt x="13730" y="40979"/>
                    <a:pt x="13795" y="41018"/>
                    <a:pt x="13912" y="41083"/>
                  </a:cubicBezTo>
                  <a:cubicBezTo>
                    <a:pt x="13996" y="41128"/>
                    <a:pt x="14055" y="41174"/>
                    <a:pt x="14094" y="41219"/>
                  </a:cubicBezTo>
                  <a:lnTo>
                    <a:pt x="14172" y="41291"/>
                  </a:lnTo>
                  <a:lnTo>
                    <a:pt x="14282" y="41460"/>
                  </a:lnTo>
                  <a:cubicBezTo>
                    <a:pt x="14302" y="41480"/>
                    <a:pt x="14302" y="41499"/>
                    <a:pt x="14302" y="41512"/>
                  </a:cubicBezTo>
                  <a:cubicBezTo>
                    <a:pt x="14291" y="41523"/>
                    <a:pt x="14282" y="41528"/>
                    <a:pt x="14273" y="41528"/>
                  </a:cubicBezTo>
                  <a:cubicBezTo>
                    <a:pt x="14266" y="41528"/>
                    <a:pt x="14259" y="41524"/>
                    <a:pt x="14250" y="41519"/>
                  </a:cubicBezTo>
                  <a:cubicBezTo>
                    <a:pt x="14243" y="41512"/>
                    <a:pt x="14230" y="41499"/>
                    <a:pt x="14211" y="41480"/>
                  </a:cubicBezTo>
                  <a:cubicBezTo>
                    <a:pt x="14172" y="41414"/>
                    <a:pt x="14126" y="41356"/>
                    <a:pt x="14074" y="41291"/>
                  </a:cubicBezTo>
                  <a:cubicBezTo>
                    <a:pt x="14055" y="41265"/>
                    <a:pt x="14035" y="41239"/>
                    <a:pt x="14009" y="41219"/>
                  </a:cubicBezTo>
                  <a:cubicBezTo>
                    <a:pt x="14003" y="41213"/>
                    <a:pt x="13977" y="41193"/>
                    <a:pt x="13931" y="41167"/>
                  </a:cubicBezTo>
                  <a:lnTo>
                    <a:pt x="13677" y="41011"/>
                  </a:lnTo>
                  <a:cubicBezTo>
                    <a:pt x="13599" y="40966"/>
                    <a:pt x="13547" y="40940"/>
                    <a:pt x="13528" y="40927"/>
                  </a:cubicBezTo>
                  <a:cubicBezTo>
                    <a:pt x="13463" y="40901"/>
                    <a:pt x="13372" y="40881"/>
                    <a:pt x="13268" y="40875"/>
                  </a:cubicBezTo>
                  <a:cubicBezTo>
                    <a:pt x="13125" y="40855"/>
                    <a:pt x="13034" y="40842"/>
                    <a:pt x="13001" y="40836"/>
                  </a:cubicBezTo>
                  <a:cubicBezTo>
                    <a:pt x="12962" y="40829"/>
                    <a:pt x="12949" y="40810"/>
                    <a:pt x="12949" y="40797"/>
                  </a:cubicBezTo>
                  <a:close/>
                  <a:moveTo>
                    <a:pt x="12275" y="40936"/>
                  </a:moveTo>
                  <a:cubicBezTo>
                    <a:pt x="12292" y="40936"/>
                    <a:pt x="12308" y="40940"/>
                    <a:pt x="12325" y="40946"/>
                  </a:cubicBezTo>
                  <a:cubicBezTo>
                    <a:pt x="12357" y="40953"/>
                    <a:pt x="12383" y="40972"/>
                    <a:pt x="12403" y="41005"/>
                  </a:cubicBezTo>
                  <a:cubicBezTo>
                    <a:pt x="12429" y="41031"/>
                    <a:pt x="12448" y="41050"/>
                    <a:pt x="12455" y="41070"/>
                  </a:cubicBezTo>
                  <a:lnTo>
                    <a:pt x="12513" y="41180"/>
                  </a:lnTo>
                  <a:cubicBezTo>
                    <a:pt x="12533" y="41219"/>
                    <a:pt x="12533" y="41271"/>
                    <a:pt x="12526" y="41336"/>
                  </a:cubicBezTo>
                  <a:cubicBezTo>
                    <a:pt x="12520" y="41369"/>
                    <a:pt x="12500" y="41414"/>
                    <a:pt x="12474" y="41480"/>
                  </a:cubicBezTo>
                  <a:lnTo>
                    <a:pt x="12435" y="41571"/>
                  </a:lnTo>
                  <a:lnTo>
                    <a:pt x="12377" y="41642"/>
                  </a:lnTo>
                  <a:cubicBezTo>
                    <a:pt x="12364" y="41662"/>
                    <a:pt x="12351" y="41675"/>
                    <a:pt x="12331" y="41688"/>
                  </a:cubicBezTo>
                  <a:cubicBezTo>
                    <a:pt x="12312" y="41707"/>
                    <a:pt x="12279" y="41733"/>
                    <a:pt x="12227" y="41759"/>
                  </a:cubicBezTo>
                  <a:cubicBezTo>
                    <a:pt x="12195" y="41772"/>
                    <a:pt x="12182" y="41785"/>
                    <a:pt x="12169" y="41785"/>
                  </a:cubicBezTo>
                  <a:cubicBezTo>
                    <a:pt x="12162" y="41785"/>
                    <a:pt x="12136" y="41792"/>
                    <a:pt x="12078" y="41792"/>
                  </a:cubicBezTo>
                  <a:lnTo>
                    <a:pt x="12032" y="41785"/>
                  </a:lnTo>
                  <a:cubicBezTo>
                    <a:pt x="12000" y="41779"/>
                    <a:pt x="11974" y="41746"/>
                    <a:pt x="11961" y="41694"/>
                  </a:cubicBezTo>
                  <a:lnTo>
                    <a:pt x="11895" y="41538"/>
                  </a:lnTo>
                  <a:cubicBezTo>
                    <a:pt x="11882" y="41512"/>
                    <a:pt x="11882" y="41480"/>
                    <a:pt x="11882" y="41440"/>
                  </a:cubicBezTo>
                  <a:cubicBezTo>
                    <a:pt x="11882" y="41395"/>
                    <a:pt x="11882" y="41362"/>
                    <a:pt x="11882" y="41343"/>
                  </a:cubicBezTo>
                  <a:cubicBezTo>
                    <a:pt x="11882" y="41310"/>
                    <a:pt x="11882" y="41284"/>
                    <a:pt x="11889" y="41265"/>
                  </a:cubicBezTo>
                  <a:cubicBezTo>
                    <a:pt x="11889" y="41252"/>
                    <a:pt x="11902" y="41232"/>
                    <a:pt x="11915" y="41206"/>
                  </a:cubicBezTo>
                  <a:cubicBezTo>
                    <a:pt x="11954" y="41154"/>
                    <a:pt x="11980" y="41115"/>
                    <a:pt x="12006" y="41089"/>
                  </a:cubicBezTo>
                  <a:cubicBezTo>
                    <a:pt x="12045" y="41057"/>
                    <a:pt x="12084" y="41024"/>
                    <a:pt x="12130" y="40998"/>
                  </a:cubicBezTo>
                  <a:cubicBezTo>
                    <a:pt x="12156" y="40979"/>
                    <a:pt x="12188" y="40959"/>
                    <a:pt x="12221" y="40946"/>
                  </a:cubicBezTo>
                  <a:cubicBezTo>
                    <a:pt x="12240" y="40940"/>
                    <a:pt x="12258" y="40936"/>
                    <a:pt x="12275" y="40936"/>
                  </a:cubicBezTo>
                  <a:close/>
                  <a:moveTo>
                    <a:pt x="12964" y="40540"/>
                  </a:moveTo>
                  <a:cubicBezTo>
                    <a:pt x="12878" y="40540"/>
                    <a:pt x="12782" y="40545"/>
                    <a:pt x="12676" y="40550"/>
                  </a:cubicBezTo>
                  <a:cubicBezTo>
                    <a:pt x="12604" y="40556"/>
                    <a:pt x="12474" y="40563"/>
                    <a:pt x="12286" y="40582"/>
                  </a:cubicBezTo>
                  <a:lnTo>
                    <a:pt x="12104" y="40602"/>
                  </a:lnTo>
                  <a:cubicBezTo>
                    <a:pt x="11935" y="40758"/>
                    <a:pt x="11791" y="40940"/>
                    <a:pt x="11681" y="41148"/>
                  </a:cubicBezTo>
                  <a:cubicBezTo>
                    <a:pt x="11512" y="41460"/>
                    <a:pt x="11473" y="41746"/>
                    <a:pt x="11564" y="41993"/>
                  </a:cubicBezTo>
                  <a:cubicBezTo>
                    <a:pt x="11577" y="42032"/>
                    <a:pt x="11596" y="42071"/>
                    <a:pt x="11622" y="42097"/>
                  </a:cubicBezTo>
                  <a:cubicBezTo>
                    <a:pt x="11655" y="42123"/>
                    <a:pt x="11707" y="42143"/>
                    <a:pt x="11785" y="42156"/>
                  </a:cubicBezTo>
                  <a:cubicBezTo>
                    <a:pt x="11978" y="42195"/>
                    <a:pt x="12189" y="42214"/>
                    <a:pt x="12414" y="42214"/>
                  </a:cubicBezTo>
                  <a:cubicBezTo>
                    <a:pt x="12522" y="42214"/>
                    <a:pt x="12633" y="42210"/>
                    <a:pt x="12747" y="42201"/>
                  </a:cubicBezTo>
                  <a:cubicBezTo>
                    <a:pt x="13008" y="42188"/>
                    <a:pt x="13326" y="42149"/>
                    <a:pt x="13703" y="42084"/>
                  </a:cubicBezTo>
                  <a:cubicBezTo>
                    <a:pt x="13899" y="42045"/>
                    <a:pt x="14022" y="42019"/>
                    <a:pt x="14081" y="42006"/>
                  </a:cubicBezTo>
                  <a:cubicBezTo>
                    <a:pt x="14237" y="41961"/>
                    <a:pt x="14464" y="41883"/>
                    <a:pt x="14770" y="41759"/>
                  </a:cubicBezTo>
                  <a:cubicBezTo>
                    <a:pt x="14952" y="41688"/>
                    <a:pt x="15089" y="41616"/>
                    <a:pt x="15180" y="41545"/>
                  </a:cubicBezTo>
                  <a:cubicBezTo>
                    <a:pt x="15316" y="41440"/>
                    <a:pt x="15420" y="41304"/>
                    <a:pt x="15492" y="41128"/>
                  </a:cubicBezTo>
                  <a:lnTo>
                    <a:pt x="15492" y="41128"/>
                  </a:lnTo>
                  <a:cubicBezTo>
                    <a:pt x="15472" y="41148"/>
                    <a:pt x="15446" y="41167"/>
                    <a:pt x="15427" y="41180"/>
                  </a:cubicBezTo>
                  <a:cubicBezTo>
                    <a:pt x="15407" y="41200"/>
                    <a:pt x="15329" y="41252"/>
                    <a:pt x="15199" y="41330"/>
                  </a:cubicBezTo>
                  <a:cubicBezTo>
                    <a:pt x="15069" y="41408"/>
                    <a:pt x="14946" y="41499"/>
                    <a:pt x="14829" y="41610"/>
                  </a:cubicBezTo>
                  <a:cubicBezTo>
                    <a:pt x="14787" y="41651"/>
                    <a:pt x="14748" y="41670"/>
                    <a:pt x="14718" y="41670"/>
                  </a:cubicBezTo>
                  <a:cubicBezTo>
                    <a:pt x="14706" y="41670"/>
                    <a:pt x="14695" y="41667"/>
                    <a:pt x="14686" y="41662"/>
                  </a:cubicBezTo>
                  <a:cubicBezTo>
                    <a:pt x="14666" y="41649"/>
                    <a:pt x="14653" y="41629"/>
                    <a:pt x="14647" y="41597"/>
                  </a:cubicBezTo>
                  <a:cubicBezTo>
                    <a:pt x="14562" y="41395"/>
                    <a:pt x="14490" y="41252"/>
                    <a:pt x="14419" y="41167"/>
                  </a:cubicBezTo>
                  <a:cubicBezTo>
                    <a:pt x="14373" y="41115"/>
                    <a:pt x="14295" y="41050"/>
                    <a:pt x="14198" y="40972"/>
                  </a:cubicBezTo>
                  <a:cubicBezTo>
                    <a:pt x="14035" y="40849"/>
                    <a:pt x="13905" y="40771"/>
                    <a:pt x="13821" y="40725"/>
                  </a:cubicBezTo>
                  <a:cubicBezTo>
                    <a:pt x="13619" y="40621"/>
                    <a:pt x="13365" y="40556"/>
                    <a:pt x="13066" y="40543"/>
                  </a:cubicBezTo>
                  <a:cubicBezTo>
                    <a:pt x="13034" y="40541"/>
                    <a:pt x="13000" y="40540"/>
                    <a:pt x="12964" y="4054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0"/>
            <p:cNvSpPr/>
            <p:nvPr/>
          </p:nvSpPr>
          <p:spPr>
            <a:xfrm>
              <a:off x="-7036418" y="7892606"/>
              <a:ext cx="718807" cy="3400215"/>
            </a:xfrm>
            <a:custGeom>
              <a:avLst/>
              <a:gdLst/>
              <a:ahLst/>
              <a:cxnLst/>
              <a:rect l="l" t="t" r="r" b="b"/>
              <a:pathLst>
                <a:path w="9431" h="44612" extrusionOk="0">
                  <a:moveTo>
                    <a:pt x="4878" y="1545"/>
                  </a:moveTo>
                  <a:lnTo>
                    <a:pt x="4878" y="1545"/>
                  </a:lnTo>
                  <a:cubicBezTo>
                    <a:pt x="4859" y="1571"/>
                    <a:pt x="4820" y="1591"/>
                    <a:pt x="4755" y="1610"/>
                  </a:cubicBezTo>
                  <a:cubicBezTo>
                    <a:pt x="4696" y="1636"/>
                    <a:pt x="4625" y="1662"/>
                    <a:pt x="4560" y="1695"/>
                  </a:cubicBezTo>
                  <a:lnTo>
                    <a:pt x="4280" y="1825"/>
                  </a:lnTo>
                  <a:cubicBezTo>
                    <a:pt x="4182" y="1883"/>
                    <a:pt x="4046" y="1968"/>
                    <a:pt x="3870" y="2079"/>
                  </a:cubicBezTo>
                  <a:cubicBezTo>
                    <a:pt x="3870" y="2066"/>
                    <a:pt x="3883" y="2053"/>
                    <a:pt x="3896" y="2040"/>
                  </a:cubicBezTo>
                  <a:lnTo>
                    <a:pt x="4033" y="1936"/>
                  </a:lnTo>
                  <a:cubicBezTo>
                    <a:pt x="4078" y="1897"/>
                    <a:pt x="4137" y="1857"/>
                    <a:pt x="4202" y="1818"/>
                  </a:cubicBezTo>
                  <a:cubicBezTo>
                    <a:pt x="4273" y="1779"/>
                    <a:pt x="4377" y="1727"/>
                    <a:pt x="4514" y="1669"/>
                  </a:cubicBezTo>
                  <a:cubicBezTo>
                    <a:pt x="4631" y="1610"/>
                    <a:pt x="4729" y="1578"/>
                    <a:pt x="4807" y="1558"/>
                  </a:cubicBezTo>
                  <a:lnTo>
                    <a:pt x="4878" y="1545"/>
                  </a:lnTo>
                  <a:close/>
                  <a:moveTo>
                    <a:pt x="2928" y="472"/>
                  </a:moveTo>
                  <a:cubicBezTo>
                    <a:pt x="2941" y="472"/>
                    <a:pt x="2954" y="477"/>
                    <a:pt x="2966" y="485"/>
                  </a:cubicBezTo>
                  <a:cubicBezTo>
                    <a:pt x="2992" y="505"/>
                    <a:pt x="2999" y="531"/>
                    <a:pt x="2986" y="563"/>
                  </a:cubicBezTo>
                  <a:cubicBezTo>
                    <a:pt x="2979" y="583"/>
                    <a:pt x="2966" y="609"/>
                    <a:pt x="2940" y="641"/>
                  </a:cubicBezTo>
                  <a:cubicBezTo>
                    <a:pt x="2901" y="706"/>
                    <a:pt x="2869" y="778"/>
                    <a:pt x="2843" y="856"/>
                  </a:cubicBezTo>
                  <a:cubicBezTo>
                    <a:pt x="2719" y="1155"/>
                    <a:pt x="2648" y="1467"/>
                    <a:pt x="2615" y="1792"/>
                  </a:cubicBezTo>
                  <a:cubicBezTo>
                    <a:pt x="2602" y="1942"/>
                    <a:pt x="2602" y="2059"/>
                    <a:pt x="2628" y="2144"/>
                  </a:cubicBezTo>
                  <a:cubicBezTo>
                    <a:pt x="2771" y="2118"/>
                    <a:pt x="2927" y="2092"/>
                    <a:pt x="3096" y="2079"/>
                  </a:cubicBezTo>
                  <a:cubicBezTo>
                    <a:pt x="3112" y="2078"/>
                    <a:pt x="3127" y="2077"/>
                    <a:pt x="3141" y="2077"/>
                  </a:cubicBezTo>
                  <a:cubicBezTo>
                    <a:pt x="3240" y="2077"/>
                    <a:pt x="3311" y="2097"/>
                    <a:pt x="3356" y="2137"/>
                  </a:cubicBezTo>
                  <a:cubicBezTo>
                    <a:pt x="3337" y="2144"/>
                    <a:pt x="3304" y="2150"/>
                    <a:pt x="3246" y="2157"/>
                  </a:cubicBezTo>
                  <a:cubicBezTo>
                    <a:pt x="3103" y="2163"/>
                    <a:pt x="2966" y="2183"/>
                    <a:pt x="2830" y="2215"/>
                  </a:cubicBezTo>
                  <a:cubicBezTo>
                    <a:pt x="2745" y="2241"/>
                    <a:pt x="2680" y="2254"/>
                    <a:pt x="2641" y="2267"/>
                  </a:cubicBezTo>
                  <a:cubicBezTo>
                    <a:pt x="2599" y="2275"/>
                    <a:pt x="2562" y="2278"/>
                    <a:pt x="2527" y="2278"/>
                  </a:cubicBezTo>
                  <a:cubicBezTo>
                    <a:pt x="2503" y="2278"/>
                    <a:pt x="2480" y="2276"/>
                    <a:pt x="2459" y="2274"/>
                  </a:cubicBezTo>
                  <a:cubicBezTo>
                    <a:pt x="2420" y="2267"/>
                    <a:pt x="2400" y="2254"/>
                    <a:pt x="2387" y="2241"/>
                  </a:cubicBezTo>
                  <a:cubicBezTo>
                    <a:pt x="2374" y="2228"/>
                    <a:pt x="2368" y="2189"/>
                    <a:pt x="2368" y="2137"/>
                  </a:cubicBezTo>
                  <a:cubicBezTo>
                    <a:pt x="2374" y="1936"/>
                    <a:pt x="2400" y="1740"/>
                    <a:pt x="2433" y="1558"/>
                  </a:cubicBezTo>
                  <a:cubicBezTo>
                    <a:pt x="2439" y="1480"/>
                    <a:pt x="2459" y="1409"/>
                    <a:pt x="2472" y="1344"/>
                  </a:cubicBezTo>
                  <a:cubicBezTo>
                    <a:pt x="2498" y="1272"/>
                    <a:pt x="2530" y="1175"/>
                    <a:pt x="2589" y="1045"/>
                  </a:cubicBezTo>
                  <a:lnTo>
                    <a:pt x="2661" y="862"/>
                  </a:lnTo>
                  <a:cubicBezTo>
                    <a:pt x="2726" y="713"/>
                    <a:pt x="2784" y="596"/>
                    <a:pt x="2843" y="531"/>
                  </a:cubicBezTo>
                  <a:cubicBezTo>
                    <a:pt x="2873" y="491"/>
                    <a:pt x="2901" y="472"/>
                    <a:pt x="2928" y="472"/>
                  </a:cubicBezTo>
                  <a:close/>
                  <a:moveTo>
                    <a:pt x="5900" y="2551"/>
                  </a:moveTo>
                  <a:cubicBezTo>
                    <a:pt x="5909" y="2551"/>
                    <a:pt x="5918" y="2552"/>
                    <a:pt x="5925" y="2553"/>
                  </a:cubicBezTo>
                  <a:cubicBezTo>
                    <a:pt x="5893" y="2579"/>
                    <a:pt x="5828" y="2618"/>
                    <a:pt x="5737" y="2657"/>
                  </a:cubicBezTo>
                  <a:cubicBezTo>
                    <a:pt x="5327" y="2840"/>
                    <a:pt x="5002" y="3054"/>
                    <a:pt x="4755" y="3295"/>
                  </a:cubicBezTo>
                  <a:cubicBezTo>
                    <a:pt x="4716" y="3334"/>
                    <a:pt x="4683" y="3366"/>
                    <a:pt x="4664" y="3392"/>
                  </a:cubicBezTo>
                  <a:cubicBezTo>
                    <a:pt x="4631" y="3438"/>
                    <a:pt x="4605" y="3464"/>
                    <a:pt x="4586" y="3470"/>
                  </a:cubicBezTo>
                  <a:cubicBezTo>
                    <a:pt x="4579" y="3444"/>
                    <a:pt x="4592" y="3412"/>
                    <a:pt x="4618" y="3379"/>
                  </a:cubicBezTo>
                  <a:lnTo>
                    <a:pt x="4683" y="3308"/>
                  </a:lnTo>
                  <a:cubicBezTo>
                    <a:pt x="4742" y="3249"/>
                    <a:pt x="4807" y="3191"/>
                    <a:pt x="4872" y="3132"/>
                  </a:cubicBezTo>
                  <a:cubicBezTo>
                    <a:pt x="5086" y="2957"/>
                    <a:pt x="5392" y="2768"/>
                    <a:pt x="5789" y="2579"/>
                  </a:cubicBezTo>
                  <a:cubicBezTo>
                    <a:pt x="5833" y="2559"/>
                    <a:pt x="5871" y="2551"/>
                    <a:pt x="5900" y="2551"/>
                  </a:cubicBezTo>
                  <a:close/>
                  <a:moveTo>
                    <a:pt x="2413" y="3041"/>
                  </a:moveTo>
                  <a:cubicBezTo>
                    <a:pt x="2433" y="3048"/>
                    <a:pt x="2446" y="3054"/>
                    <a:pt x="2459" y="3061"/>
                  </a:cubicBezTo>
                  <a:cubicBezTo>
                    <a:pt x="2478" y="3087"/>
                    <a:pt x="2485" y="3113"/>
                    <a:pt x="2485" y="3158"/>
                  </a:cubicBezTo>
                  <a:cubicBezTo>
                    <a:pt x="2485" y="3217"/>
                    <a:pt x="2478" y="3249"/>
                    <a:pt x="2478" y="3262"/>
                  </a:cubicBezTo>
                  <a:cubicBezTo>
                    <a:pt x="2478" y="3288"/>
                    <a:pt x="2485" y="3321"/>
                    <a:pt x="2498" y="3373"/>
                  </a:cubicBezTo>
                  <a:cubicBezTo>
                    <a:pt x="2504" y="3418"/>
                    <a:pt x="2491" y="3451"/>
                    <a:pt x="2465" y="3477"/>
                  </a:cubicBezTo>
                  <a:cubicBezTo>
                    <a:pt x="2433" y="3477"/>
                    <a:pt x="2413" y="3470"/>
                    <a:pt x="2400" y="3444"/>
                  </a:cubicBezTo>
                  <a:cubicBezTo>
                    <a:pt x="2387" y="3431"/>
                    <a:pt x="2381" y="3412"/>
                    <a:pt x="2381" y="3392"/>
                  </a:cubicBezTo>
                  <a:cubicBezTo>
                    <a:pt x="2361" y="3295"/>
                    <a:pt x="2348" y="3204"/>
                    <a:pt x="2348" y="3119"/>
                  </a:cubicBezTo>
                  <a:cubicBezTo>
                    <a:pt x="2348" y="3093"/>
                    <a:pt x="2355" y="3074"/>
                    <a:pt x="2368" y="3061"/>
                  </a:cubicBezTo>
                  <a:cubicBezTo>
                    <a:pt x="2374" y="3048"/>
                    <a:pt x="2394" y="3041"/>
                    <a:pt x="2413" y="3041"/>
                  </a:cubicBezTo>
                  <a:close/>
                  <a:moveTo>
                    <a:pt x="4150" y="5231"/>
                  </a:moveTo>
                  <a:cubicBezTo>
                    <a:pt x="4150" y="5232"/>
                    <a:pt x="4150" y="5232"/>
                    <a:pt x="4150" y="5233"/>
                  </a:cubicBezTo>
                  <a:cubicBezTo>
                    <a:pt x="4150" y="5233"/>
                    <a:pt x="4150" y="5232"/>
                    <a:pt x="4150" y="5231"/>
                  </a:cubicBezTo>
                  <a:close/>
                  <a:moveTo>
                    <a:pt x="4135" y="0"/>
                  </a:moveTo>
                  <a:cubicBezTo>
                    <a:pt x="3950" y="0"/>
                    <a:pt x="3776" y="20"/>
                    <a:pt x="3610" y="56"/>
                  </a:cubicBezTo>
                  <a:cubicBezTo>
                    <a:pt x="3538" y="316"/>
                    <a:pt x="3499" y="576"/>
                    <a:pt x="3480" y="843"/>
                  </a:cubicBezTo>
                  <a:cubicBezTo>
                    <a:pt x="3467" y="1071"/>
                    <a:pt x="3473" y="1279"/>
                    <a:pt x="3506" y="1467"/>
                  </a:cubicBezTo>
                  <a:cubicBezTo>
                    <a:pt x="3512" y="1513"/>
                    <a:pt x="3519" y="1571"/>
                    <a:pt x="3538" y="1656"/>
                  </a:cubicBezTo>
                  <a:cubicBezTo>
                    <a:pt x="3545" y="1727"/>
                    <a:pt x="3552" y="1792"/>
                    <a:pt x="3545" y="1844"/>
                  </a:cubicBezTo>
                  <a:cubicBezTo>
                    <a:pt x="3434" y="1623"/>
                    <a:pt x="3389" y="1324"/>
                    <a:pt x="3408" y="953"/>
                  </a:cubicBezTo>
                  <a:cubicBezTo>
                    <a:pt x="3421" y="654"/>
                    <a:pt x="3467" y="362"/>
                    <a:pt x="3545" y="69"/>
                  </a:cubicBezTo>
                  <a:lnTo>
                    <a:pt x="3545" y="69"/>
                  </a:lnTo>
                  <a:cubicBezTo>
                    <a:pt x="3525" y="76"/>
                    <a:pt x="3499" y="82"/>
                    <a:pt x="3480" y="89"/>
                  </a:cubicBezTo>
                  <a:cubicBezTo>
                    <a:pt x="3200" y="173"/>
                    <a:pt x="2979" y="303"/>
                    <a:pt x="2810" y="492"/>
                  </a:cubicBezTo>
                  <a:cubicBezTo>
                    <a:pt x="2700" y="615"/>
                    <a:pt x="2595" y="784"/>
                    <a:pt x="2511" y="993"/>
                  </a:cubicBezTo>
                  <a:cubicBezTo>
                    <a:pt x="2257" y="1591"/>
                    <a:pt x="2160" y="2267"/>
                    <a:pt x="2205" y="3035"/>
                  </a:cubicBezTo>
                  <a:cubicBezTo>
                    <a:pt x="2218" y="3204"/>
                    <a:pt x="2238" y="3379"/>
                    <a:pt x="2264" y="3574"/>
                  </a:cubicBezTo>
                  <a:cubicBezTo>
                    <a:pt x="2322" y="3561"/>
                    <a:pt x="2381" y="3561"/>
                    <a:pt x="2439" y="3561"/>
                  </a:cubicBezTo>
                  <a:cubicBezTo>
                    <a:pt x="2498" y="3561"/>
                    <a:pt x="2537" y="3561"/>
                    <a:pt x="2563" y="3568"/>
                  </a:cubicBezTo>
                  <a:cubicBezTo>
                    <a:pt x="2569" y="3574"/>
                    <a:pt x="2582" y="3581"/>
                    <a:pt x="2589" y="3587"/>
                  </a:cubicBezTo>
                  <a:cubicBezTo>
                    <a:pt x="2595" y="3600"/>
                    <a:pt x="2589" y="3607"/>
                    <a:pt x="2576" y="3613"/>
                  </a:cubicBezTo>
                  <a:cubicBezTo>
                    <a:pt x="2498" y="3620"/>
                    <a:pt x="2433" y="3620"/>
                    <a:pt x="2387" y="3620"/>
                  </a:cubicBezTo>
                  <a:cubicBezTo>
                    <a:pt x="2368" y="3623"/>
                    <a:pt x="2348" y="3625"/>
                    <a:pt x="2329" y="3625"/>
                  </a:cubicBezTo>
                  <a:cubicBezTo>
                    <a:pt x="2309" y="3625"/>
                    <a:pt x="2290" y="3623"/>
                    <a:pt x="2270" y="3620"/>
                  </a:cubicBezTo>
                  <a:lnTo>
                    <a:pt x="2270" y="3620"/>
                  </a:lnTo>
                  <a:cubicBezTo>
                    <a:pt x="2277" y="3639"/>
                    <a:pt x="2277" y="3665"/>
                    <a:pt x="2283" y="3691"/>
                  </a:cubicBezTo>
                  <a:cubicBezTo>
                    <a:pt x="2341" y="3675"/>
                    <a:pt x="2403" y="3667"/>
                    <a:pt x="2470" y="3667"/>
                  </a:cubicBezTo>
                  <a:cubicBezTo>
                    <a:pt x="2584" y="3667"/>
                    <a:pt x="2710" y="3690"/>
                    <a:pt x="2849" y="3730"/>
                  </a:cubicBezTo>
                  <a:cubicBezTo>
                    <a:pt x="2934" y="3757"/>
                    <a:pt x="2999" y="3783"/>
                    <a:pt x="3044" y="3815"/>
                  </a:cubicBezTo>
                  <a:cubicBezTo>
                    <a:pt x="3057" y="3822"/>
                    <a:pt x="3109" y="3854"/>
                    <a:pt x="3194" y="3926"/>
                  </a:cubicBezTo>
                  <a:cubicBezTo>
                    <a:pt x="3239" y="3952"/>
                    <a:pt x="3298" y="4004"/>
                    <a:pt x="3376" y="4062"/>
                  </a:cubicBezTo>
                  <a:cubicBezTo>
                    <a:pt x="3402" y="4088"/>
                    <a:pt x="3441" y="4140"/>
                    <a:pt x="3506" y="4218"/>
                  </a:cubicBezTo>
                  <a:lnTo>
                    <a:pt x="3656" y="4452"/>
                  </a:lnTo>
                  <a:cubicBezTo>
                    <a:pt x="3714" y="4550"/>
                    <a:pt x="3792" y="4706"/>
                    <a:pt x="3890" y="4921"/>
                  </a:cubicBezTo>
                  <a:lnTo>
                    <a:pt x="3961" y="5090"/>
                  </a:lnTo>
                  <a:cubicBezTo>
                    <a:pt x="3968" y="5096"/>
                    <a:pt x="3974" y="5109"/>
                    <a:pt x="3974" y="5116"/>
                  </a:cubicBezTo>
                  <a:cubicBezTo>
                    <a:pt x="4033" y="5148"/>
                    <a:pt x="4091" y="5187"/>
                    <a:pt x="4143" y="5226"/>
                  </a:cubicBezTo>
                  <a:cubicBezTo>
                    <a:pt x="4148" y="5226"/>
                    <a:pt x="4149" y="5229"/>
                    <a:pt x="4150" y="5231"/>
                  </a:cubicBezTo>
                  <a:lnTo>
                    <a:pt x="4150" y="5231"/>
                  </a:lnTo>
                  <a:cubicBezTo>
                    <a:pt x="4143" y="5180"/>
                    <a:pt x="4130" y="5115"/>
                    <a:pt x="4117" y="5038"/>
                  </a:cubicBezTo>
                  <a:cubicBezTo>
                    <a:pt x="4104" y="4940"/>
                    <a:pt x="4098" y="4862"/>
                    <a:pt x="4085" y="4810"/>
                  </a:cubicBezTo>
                  <a:cubicBezTo>
                    <a:pt x="4065" y="4674"/>
                    <a:pt x="4026" y="4511"/>
                    <a:pt x="3974" y="4322"/>
                  </a:cubicBezTo>
                  <a:cubicBezTo>
                    <a:pt x="3916" y="4108"/>
                    <a:pt x="3870" y="3945"/>
                    <a:pt x="3844" y="3841"/>
                  </a:cubicBezTo>
                  <a:cubicBezTo>
                    <a:pt x="3766" y="3535"/>
                    <a:pt x="3682" y="3165"/>
                    <a:pt x="3584" y="2716"/>
                  </a:cubicBezTo>
                  <a:cubicBezTo>
                    <a:pt x="3578" y="2722"/>
                    <a:pt x="3571" y="2722"/>
                    <a:pt x="3565" y="2722"/>
                  </a:cubicBezTo>
                  <a:cubicBezTo>
                    <a:pt x="3532" y="2735"/>
                    <a:pt x="3493" y="2748"/>
                    <a:pt x="3447" y="2774"/>
                  </a:cubicBezTo>
                  <a:cubicBezTo>
                    <a:pt x="3317" y="2846"/>
                    <a:pt x="3174" y="2905"/>
                    <a:pt x="3031" y="2937"/>
                  </a:cubicBezTo>
                  <a:cubicBezTo>
                    <a:pt x="2946" y="2962"/>
                    <a:pt x="2872" y="2972"/>
                    <a:pt x="2809" y="2972"/>
                  </a:cubicBezTo>
                  <a:cubicBezTo>
                    <a:pt x="2791" y="2972"/>
                    <a:pt x="2774" y="2971"/>
                    <a:pt x="2758" y="2970"/>
                  </a:cubicBezTo>
                  <a:cubicBezTo>
                    <a:pt x="2680" y="2957"/>
                    <a:pt x="2602" y="2924"/>
                    <a:pt x="2517" y="2872"/>
                  </a:cubicBezTo>
                  <a:cubicBezTo>
                    <a:pt x="2465" y="2840"/>
                    <a:pt x="2394" y="2781"/>
                    <a:pt x="2316" y="2709"/>
                  </a:cubicBezTo>
                  <a:cubicBezTo>
                    <a:pt x="2238" y="2631"/>
                    <a:pt x="2205" y="2566"/>
                    <a:pt x="2238" y="2514"/>
                  </a:cubicBezTo>
                  <a:cubicBezTo>
                    <a:pt x="2251" y="2488"/>
                    <a:pt x="2283" y="2469"/>
                    <a:pt x="2335" y="2449"/>
                  </a:cubicBezTo>
                  <a:cubicBezTo>
                    <a:pt x="2633" y="2343"/>
                    <a:pt x="2945" y="2289"/>
                    <a:pt x="3259" y="2289"/>
                  </a:cubicBezTo>
                  <a:cubicBezTo>
                    <a:pt x="3309" y="2289"/>
                    <a:pt x="3359" y="2291"/>
                    <a:pt x="3408" y="2293"/>
                  </a:cubicBezTo>
                  <a:lnTo>
                    <a:pt x="3617" y="2293"/>
                  </a:lnTo>
                  <a:cubicBezTo>
                    <a:pt x="3617" y="2280"/>
                    <a:pt x="3610" y="2267"/>
                    <a:pt x="3610" y="2254"/>
                  </a:cubicBezTo>
                  <a:cubicBezTo>
                    <a:pt x="3610" y="2241"/>
                    <a:pt x="3604" y="2202"/>
                    <a:pt x="3578" y="2150"/>
                  </a:cubicBezTo>
                  <a:cubicBezTo>
                    <a:pt x="3565" y="2111"/>
                    <a:pt x="3558" y="2072"/>
                    <a:pt x="3552" y="2027"/>
                  </a:cubicBezTo>
                  <a:lnTo>
                    <a:pt x="3552" y="2001"/>
                  </a:lnTo>
                  <a:cubicBezTo>
                    <a:pt x="3552" y="1988"/>
                    <a:pt x="3558" y="1988"/>
                    <a:pt x="3565" y="1988"/>
                  </a:cubicBezTo>
                  <a:cubicBezTo>
                    <a:pt x="3584" y="1988"/>
                    <a:pt x="3597" y="2007"/>
                    <a:pt x="3604" y="2040"/>
                  </a:cubicBezTo>
                  <a:lnTo>
                    <a:pt x="3662" y="2176"/>
                  </a:lnTo>
                  <a:cubicBezTo>
                    <a:pt x="3675" y="2222"/>
                    <a:pt x="3688" y="2254"/>
                    <a:pt x="3695" y="2280"/>
                  </a:cubicBezTo>
                  <a:cubicBezTo>
                    <a:pt x="3753" y="2261"/>
                    <a:pt x="3831" y="2222"/>
                    <a:pt x="3935" y="2157"/>
                  </a:cubicBezTo>
                  <a:cubicBezTo>
                    <a:pt x="4403" y="1870"/>
                    <a:pt x="4911" y="1688"/>
                    <a:pt x="5444" y="1597"/>
                  </a:cubicBezTo>
                  <a:cubicBezTo>
                    <a:pt x="5455" y="1596"/>
                    <a:pt x="5464" y="1595"/>
                    <a:pt x="5473" y="1595"/>
                  </a:cubicBezTo>
                  <a:cubicBezTo>
                    <a:pt x="5496" y="1595"/>
                    <a:pt x="5513" y="1601"/>
                    <a:pt x="5522" y="1610"/>
                  </a:cubicBezTo>
                  <a:cubicBezTo>
                    <a:pt x="5561" y="1636"/>
                    <a:pt x="5555" y="1682"/>
                    <a:pt x="5503" y="1747"/>
                  </a:cubicBezTo>
                  <a:cubicBezTo>
                    <a:pt x="5431" y="1870"/>
                    <a:pt x="5373" y="1955"/>
                    <a:pt x="5327" y="2014"/>
                  </a:cubicBezTo>
                  <a:cubicBezTo>
                    <a:pt x="5158" y="2267"/>
                    <a:pt x="4930" y="2462"/>
                    <a:pt x="4664" y="2586"/>
                  </a:cubicBezTo>
                  <a:cubicBezTo>
                    <a:pt x="4448" y="2691"/>
                    <a:pt x="4225" y="2742"/>
                    <a:pt x="3996" y="2742"/>
                  </a:cubicBezTo>
                  <a:cubicBezTo>
                    <a:pt x="3929" y="2742"/>
                    <a:pt x="3861" y="2738"/>
                    <a:pt x="3792" y="2729"/>
                  </a:cubicBezTo>
                  <a:cubicBezTo>
                    <a:pt x="3740" y="2722"/>
                    <a:pt x="3688" y="2716"/>
                    <a:pt x="3649" y="2716"/>
                  </a:cubicBezTo>
                  <a:cubicBezTo>
                    <a:pt x="3669" y="2781"/>
                    <a:pt x="3714" y="2970"/>
                    <a:pt x="3799" y="3295"/>
                  </a:cubicBezTo>
                  <a:cubicBezTo>
                    <a:pt x="3857" y="3542"/>
                    <a:pt x="3909" y="3744"/>
                    <a:pt x="3955" y="3900"/>
                  </a:cubicBezTo>
                  <a:lnTo>
                    <a:pt x="4059" y="4251"/>
                  </a:lnTo>
                  <a:cubicBezTo>
                    <a:pt x="4098" y="4387"/>
                    <a:pt x="4130" y="4504"/>
                    <a:pt x="4150" y="4595"/>
                  </a:cubicBezTo>
                  <a:lnTo>
                    <a:pt x="4260" y="5233"/>
                  </a:lnTo>
                  <a:cubicBezTo>
                    <a:pt x="4260" y="5239"/>
                    <a:pt x="4260" y="5246"/>
                    <a:pt x="4260" y="5252"/>
                  </a:cubicBezTo>
                  <a:cubicBezTo>
                    <a:pt x="4267" y="5246"/>
                    <a:pt x="4273" y="5239"/>
                    <a:pt x="4286" y="5239"/>
                  </a:cubicBezTo>
                  <a:lnTo>
                    <a:pt x="4293" y="5233"/>
                  </a:lnTo>
                  <a:cubicBezTo>
                    <a:pt x="4273" y="5122"/>
                    <a:pt x="4260" y="4999"/>
                    <a:pt x="4260" y="4862"/>
                  </a:cubicBezTo>
                  <a:cubicBezTo>
                    <a:pt x="4234" y="4342"/>
                    <a:pt x="4325" y="3952"/>
                    <a:pt x="4514" y="3672"/>
                  </a:cubicBezTo>
                  <a:cubicBezTo>
                    <a:pt x="4599" y="3555"/>
                    <a:pt x="4709" y="3438"/>
                    <a:pt x="4852" y="3327"/>
                  </a:cubicBezTo>
                  <a:cubicBezTo>
                    <a:pt x="5158" y="3087"/>
                    <a:pt x="5503" y="2898"/>
                    <a:pt x="5867" y="2774"/>
                  </a:cubicBezTo>
                  <a:cubicBezTo>
                    <a:pt x="5880" y="2768"/>
                    <a:pt x="5893" y="2768"/>
                    <a:pt x="5906" y="2768"/>
                  </a:cubicBezTo>
                  <a:cubicBezTo>
                    <a:pt x="5912" y="2768"/>
                    <a:pt x="5919" y="2774"/>
                    <a:pt x="5919" y="2774"/>
                  </a:cubicBezTo>
                  <a:cubicBezTo>
                    <a:pt x="5932" y="2761"/>
                    <a:pt x="5945" y="2755"/>
                    <a:pt x="5958" y="2755"/>
                  </a:cubicBezTo>
                  <a:lnTo>
                    <a:pt x="5984" y="2742"/>
                  </a:lnTo>
                  <a:cubicBezTo>
                    <a:pt x="5990" y="2742"/>
                    <a:pt x="6003" y="2742"/>
                    <a:pt x="6016" y="2735"/>
                  </a:cubicBezTo>
                  <a:cubicBezTo>
                    <a:pt x="6010" y="2677"/>
                    <a:pt x="5997" y="2612"/>
                    <a:pt x="5990" y="2553"/>
                  </a:cubicBezTo>
                  <a:cubicBezTo>
                    <a:pt x="5880" y="1792"/>
                    <a:pt x="5711" y="1207"/>
                    <a:pt x="5496" y="778"/>
                  </a:cubicBezTo>
                  <a:cubicBezTo>
                    <a:pt x="5340" y="485"/>
                    <a:pt x="5164" y="277"/>
                    <a:pt x="4963" y="167"/>
                  </a:cubicBezTo>
                  <a:cubicBezTo>
                    <a:pt x="4794" y="69"/>
                    <a:pt x="4566" y="17"/>
                    <a:pt x="4280" y="4"/>
                  </a:cubicBezTo>
                  <a:cubicBezTo>
                    <a:pt x="4231" y="1"/>
                    <a:pt x="4182" y="0"/>
                    <a:pt x="4135" y="0"/>
                  </a:cubicBezTo>
                  <a:close/>
                  <a:moveTo>
                    <a:pt x="2986" y="6260"/>
                  </a:moveTo>
                  <a:lnTo>
                    <a:pt x="2602" y="6280"/>
                  </a:lnTo>
                  <a:lnTo>
                    <a:pt x="2797" y="6436"/>
                  </a:lnTo>
                  <a:cubicBezTo>
                    <a:pt x="2849" y="6475"/>
                    <a:pt x="2875" y="6508"/>
                    <a:pt x="2895" y="6540"/>
                  </a:cubicBezTo>
                  <a:cubicBezTo>
                    <a:pt x="2901" y="6553"/>
                    <a:pt x="2908" y="6573"/>
                    <a:pt x="2914" y="6605"/>
                  </a:cubicBezTo>
                  <a:cubicBezTo>
                    <a:pt x="2921" y="6625"/>
                    <a:pt x="2927" y="6638"/>
                    <a:pt x="2940" y="6651"/>
                  </a:cubicBezTo>
                  <a:cubicBezTo>
                    <a:pt x="3031" y="6625"/>
                    <a:pt x="3129" y="6599"/>
                    <a:pt x="3233" y="6586"/>
                  </a:cubicBezTo>
                  <a:lnTo>
                    <a:pt x="3200" y="6508"/>
                  </a:lnTo>
                  <a:cubicBezTo>
                    <a:pt x="3148" y="6397"/>
                    <a:pt x="3096" y="6319"/>
                    <a:pt x="3044" y="6280"/>
                  </a:cubicBezTo>
                  <a:cubicBezTo>
                    <a:pt x="3044" y="6273"/>
                    <a:pt x="3038" y="6267"/>
                    <a:pt x="3018" y="6260"/>
                  </a:cubicBezTo>
                  <a:close/>
                  <a:moveTo>
                    <a:pt x="3566" y="6873"/>
                  </a:moveTo>
                  <a:cubicBezTo>
                    <a:pt x="3591" y="6873"/>
                    <a:pt x="3613" y="6875"/>
                    <a:pt x="3636" y="6878"/>
                  </a:cubicBezTo>
                  <a:cubicBezTo>
                    <a:pt x="3649" y="6885"/>
                    <a:pt x="3649" y="6891"/>
                    <a:pt x="3649" y="6898"/>
                  </a:cubicBezTo>
                  <a:cubicBezTo>
                    <a:pt x="3617" y="6898"/>
                    <a:pt x="3512" y="6911"/>
                    <a:pt x="3343" y="6943"/>
                  </a:cubicBezTo>
                  <a:cubicBezTo>
                    <a:pt x="3187" y="6963"/>
                    <a:pt x="3083" y="6976"/>
                    <a:pt x="3038" y="6989"/>
                  </a:cubicBezTo>
                  <a:cubicBezTo>
                    <a:pt x="2895" y="7021"/>
                    <a:pt x="2726" y="7112"/>
                    <a:pt x="2537" y="7255"/>
                  </a:cubicBezTo>
                  <a:cubicBezTo>
                    <a:pt x="2524" y="7262"/>
                    <a:pt x="2517" y="7275"/>
                    <a:pt x="2517" y="7281"/>
                  </a:cubicBezTo>
                  <a:lnTo>
                    <a:pt x="2504" y="7275"/>
                  </a:lnTo>
                  <a:lnTo>
                    <a:pt x="2608" y="7177"/>
                  </a:lnTo>
                  <a:cubicBezTo>
                    <a:pt x="2726" y="7080"/>
                    <a:pt x="2843" y="7008"/>
                    <a:pt x="2966" y="6976"/>
                  </a:cubicBezTo>
                  <a:cubicBezTo>
                    <a:pt x="3051" y="6950"/>
                    <a:pt x="3174" y="6930"/>
                    <a:pt x="3337" y="6911"/>
                  </a:cubicBezTo>
                  <a:cubicBezTo>
                    <a:pt x="3421" y="6891"/>
                    <a:pt x="3467" y="6885"/>
                    <a:pt x="3486" y="6878"/>
                  </a:cubicBezTo>
                  <a:cubicBezTo>
                    <a:pt x="3516" y="6875"/>
                    <a:pt x="3542" y="6873"/>
                    <a:pt x="3566" y="6873"/>
                  </a:cubicBezTo>
                  <a:close/>
                  <a:moveTo>
                    <a:pt x="1217" y="7392"/>
                  </a:moveTo>
                  <a:lnTo>
                    <a:pt x="1184" y="7431"/>
                  </a:lnTo>
                  <a:lnTo>
                    <a:pt x="1152" y="7503"/>
                  </a:lnTo>
                  <a:cubicBezTo>
                    <a:pt x="1139" y="7522"/>
                    <a:pt x="1119" y="7542"/>
                    <a:pt x="1093" y="7561"/>
                  </a:cubicBezTo>
                  <a:lnTo>
                    <a:pt x="1093" y="7600"/>
                  </a:lnTo>
                  <a:cubicBezTo>
                    <a:pt x="1093" y="7659"/>
                    <a:pt x="1106" y="7724"/>
                    <a:pt x="1132" y="7795"/>
                  </a:cubicBezTo>
                  <a:lnTo>
                    <a:pt x="1184" y="7912"/>
                  </a:lnTo>
                  <a:cubicBezTo>
                    <a:pt x="1191" y="7925"/>
                    <a:pt x="1197" y="7951"/>
                    <a:pt x="1204" y="7984"/>
                  </a:cubicBezTo>
                  <a:cubicBezTo>
                    <a:pt x="1210" y="8016"/>
                    <a:pt x="1217" y="8042"/>
                    <a:pt x="1223" y="8055"/>
                  </a:cubicBezTo>
                  <a:cubicBezTo>
                    <a:pt x="1230" y="8062"/>
                    <a:pt x="1249" y="8094"/>
                    <a:pt x="1295" y="8140"/>
                  </a:cubicBezTo>
                  <a:cubicBezTo>
                    <a:pt x="1321" y="8166"/>
                    <a:pt x="1340" y="8179"/>
                    <a:pt x="1360" y="8179"/>
                  </a:cubicBezTo>
                  <a:cubicBezTo>
                    <a:pt x="1366" y="8182"/>
                    <a:pt x="1374" y="8184"/>
                    <a:pt x="1384" y="8184"/>
                  </a:cubicBezTo>
                  <a:cubicBezTo>
                    <a:pt x="1394" y="8184"/>
                    <a:pt x="1405" y="8182"/>
                    <a:pt x="1418" y="8179"/>
                  </a:cubicBezTo>
                  <a:lnTo>
                    <a:pt x="1516" y="8166"/>
                  </a:lnTo>
                  <a:lnTo>
                    <a:pt x="1509" y="8159"/>
                  </a:lnTo>
                  <a:lnTo>
                    <a:pt x="1483" y="8120"/>
                  </a:lnTo>
                  <a:cubicBezTo>
                    <a:pt x="1451" y="8101"/>
                    <a:pt x="1425" y="8075"/>
                    <a:pt x="1412" y="8062"/>
                  </a:cubicBezTo>
                  <a:cubicBezTo>
                    <a:pt x="1386" y="8036"/>
                    <a:pt x="1366" y="8010"/>
                    <a:pt x="1353" y="7964"/>
                  </a:cubicBezTo>
                  <a:lnTo>
                    <a:pt x="1321" y="7867"/>
                  </a:lnTo>
                  <a:cubicBezTo>
                    <a:pt x="1314" y="7834"/>
                    <a:pt x="1295" y="7802"/>
                    <a:pt x="1262" y="7756"/>
                  </a:cubicBezTo>
                  <a:lnTo>
                    <a:pt x="1210" y="7652"/>
                  </a:lnTo>
                  <a:cubicBezTo>
                    <a:pt x="1204" y="7639"/>
                    <a:pt x="1204" y="7613"/>
                    <a:pt x="1210" y="7581"/>
                  </a:cubicBezTo>
                  <a:cubicBezTo>
                    <a:pt x="1217" y="7509"/>
                    <a:pt x="1223" y="7451"/>
                    <a:pt x="1217" y="7392"/>
                  </a:cubicBezTo>
                  <a:close/>
                  <a:moveTo>
                    <a:pt x="1401" y="8365"/>
                  </a:moveTo>
                  <a:cubicBezTo>
                    <a:pt x="1364" y="8365"/>
                    <a:pt x="1312" y="8369"/>
                    <a:pt x="1243" y="8374"/>
                  </a:cubicBezTo>
                  <a:lnTo>
                    <a:pt x="983" y="8400"/>
                  </a:lnTo>
                  <a:cubicBezTo>
                    <a:pt x="940" y="8403"/>
                    <a:pt x="900" y="8405"/>
                    <a:pt x="862" y="8405"/>
                  </a:cubicBezTo>
                  <a:cubicBezTo>
                    <a:pt x="825" y="8405"/>
                    <a:pt x="791" y="8403"/>
                    <a:pt x="761" y="8400"/>
                  </a:cubicBezTo>
                  <a:lnTo>
                    <a:pt x="748" y="8400"/>
                  </a:lnTo>
                  <a:cubicBezTo>
                    <a:pt x="716" y="8530"/>
                    <a:pt x="690" y="8660"/>
                    <a:pt x="677" y="8790"/>
                  </a:cubicBezTo>
                  <a:cubicBezTo>
                    <a:pt x="670" y="8862"/>
                    <a:pt x="670" y="8920"/>
                    <a:pt x="670" y="8966"/>
                  </a:cubicBezTo>
                  <a:cubicBezTo>
                    <a:pt x="683" y="8953"/>
                    <a:pt x="716" y="8946"/>
                    <a:pt x="755" y="8940"/>
                  </a:cubicBezTo>
                  <a:lnTo>
                    <a:pt x="918" y="8901"/>
                  </a:lnTo>
                  <a:cubicBezTo>
                    <a:pt x="1053" y="8874"/>
                    <a:pt x="1225" y="8860"/>
                    <a:pt x="1436" y="8860"/>
                  </a:cubicBezTo>
                  <a:cubicBezTo>
                    <a:pt x="1478" y="8860"/>
                    <a:pt x="1522" y="8861"/>
                    <a:pt x="1568" y="8862"/>
                  </a:cubicBezTo>
                  <a:cubicBezTo>
                    <a:pt x="1691" y="8862"/>
                    <a:pt x="1789" y="8868"/>
                    <a:pt x="1861" y="8875"/>
                  </a:cubicBezTo>
                  <a:cubicBezTo>
                    <a:pt x="1926" y="8881"/>
                    <a:pt x="1984" y="8894"/>
                    <a:pt x="2043" y="8907"/>
                  </a:cubicBezTo>
                  <a:cubicBezTo>
                    <a:pt x="2030" y="8894"/>
                    <a:pt x="2023" y="8881"/>
                    <a:pt x="2017" y="8862"/>
                  </a:cubicBezTo>
                  <a:cubicBezTo>
                    <a:pt x="1926" y="8673"/>
                    <a:pt x="1874" y="8524"/>
                    <a:pt x="1848" y="8407"/>
                  </a:cubicBezTo>
                  <a:cubicBezTo>
                    <a:pt x="1841" y="8410"/>
                    <a:pt x="1830" y="8411"/>
                    <a:pt x="1815" y="8411"/>
                  </a:cubicBezTo>
                  <a:cubicBezTo>
                    <a:pt x="1800" y="8411"/>
                    <a:pt x="1783" y="8410"/>
                    <a:pt x="1763" y="8407"/>
                  </a:cubicBezTo>
                  <a:lnTo>
                    <a:pt x="1438" y="8368"/>
                  </a:lnTo>
                  <a:cubicBezTo>
                    <a:pt x="1428" y="8366"/>
                    <a:pt x="1416" y="8365"/>
                    <a:pt x="1401" y="8365"/>
                  </a:cubicBezTo>
                  <a:close/>
                  <a:moveTo>
                    <a:pt x="5047" y="7678"/>
                  </a:moveTo>
                  <a:cubicBezTo>
                    <a:pt x="5060" y="7685"/>
                    <a:pt x="5060" y="7704"/>
                    <a:pt x="5060" y="7724"/>
                  </a:cubicBezTo>
                  <a:lnTo>
                    <a:pt x="5028" y="7769"/>
                  </a:lnTo>
                  <a:lnTo>
                    <a:pt x="4677" y="8101"/>
                  </a:lnTo>
                  <a:cubicBezTo>
                    <a:pt x="4688" y="8100"/>
                    <a:pt x="4699" y="8100"/>
                    <a:pt x="4710" y="8100"/>
                  </a:cubicBezTo>
                  <a:cubicBezTo>
                    <a:pt x="4809" y="8100"/>
                    <a:pt x="4908" y="8126"/>
                    <a:pt x="4995" y="8172"/>
                  </a:cubicBezTo>
                  <a:cubicBezTo>
                    <a:pt x="5099" y="8224"/>
                    <a:pt x="5177" y="8296"/>
                    <a:pt x="5242" y="8387"/>
                  </a:cubicBezTo>
                  <a:cubicBezTo>
                    <a:pt x="5255" y="8413"/>
                    <a:pt x="5262" y="8426"/>
                    <a:pt x="5249" y="8439"/>
                  </a:cubicBezTo>
                  <a:cubicBezTo>
                    <a:pt x="5268" y="8446"/>
                    <a:pt x="5275" y="8472"/>
                    <a:pt x="5275" y="8511"/>
                  </a:cubicBezTo>
                  <a:lnTo>
                    <a:pt x="5314" y="8556"/>
                  </a:lnTo>
                  <a:cubicBezTo>
                    <a:pt x="5320" y="8563"/>
                    <a:pt x="5327" y="8569"/>
                    <a:pt x="5327" y="8582"/>
                  </a:cubicBezTo>
                  <a:cubicBezTo>
                    <a:pt x="5327" y="8595"/>
                    <a:pt x="5327" y="8602"/>
                    <a:pt x="5314" y="8602"/>
                  </a:cubicBezTo>
                  <a:cubicBezTo>
                    <a:pt x="5307" y="8605"/>
                    <a:pt x="5299" y="8607"/>
                    <a:pt x="5290" y="8607"/>
                  </a:cubicBezTo>
                  <a:cubicBezTo>
                    <a:pt x="5280" y="8607"/>
                    <a:pt x="5268" y="8605"/>
                    <a:pt x="5255" y="8602"/>
                  </a:cubicBezTo>
                  <a:cubicBezTo>
                    <a:pt x="5229" y="8589"/>
                    <a:pt x="5210" y="8582"/>
                    <a:pt x="5197" y="8576"/>
                  </a:cubicBezTo>
                  <a:cubicBezTo>
                    <a:pt x="5164" y="8563"/>
                    <a:pt x="5119" y="8556"/>
                    <a:pt x="5067" y="8556"/>
                  </a:cubicBezTo>
                  <a:lnTo>
                    <a:pt x="4716" y="8537"/>
                  </a:lnTo>
                  <a:lnTo>
                    <a:pt x="4716" y="8537"/>
                  </a:lnTo>
                  <a:cubicBezTo>
                    <a:pt x="4813" y="8641"/>
                    <a:pt x="4872" y="8758"/>
                    <a:pt x="4885" y="8901"/>
                  </a:cubicBezTo>
                  <a:cubicBezTo>
                    <a:pt x="4885" y="8927"/>
                    <a:pt x="4878" y="8946"/>
                    <a:pt x="4872" y="8953"/>
                  </a:cubicBezTo>
                  <a:cubicBezTo>
                    <a:pt x="4863" y="8957"/>
                    <a:pt x="4853" y="8962"/>
                    <a:pt x="4840" y="8962"/>
                  </a:cubicBezTo>
                  <a:cubicBezTo>
                    <a:pt x="4834" y="8962"/>
                    <a:pt x="4827" y="8961"/>
                    <a:pt x="4820" y="8959"/>
                  </a:cubicBezTo>
                  <a:cubicBezTo>
                    <a:pt x="4696" y="8933"/>
                    <a:pt x="4586" y="8875"/>
                    <a:pt x="4501" y="8784"/>
                  </a:cubicBezTo>
                  <a:cubicBezTo>
                    <a:pt x="4501" y="8914"/>
                    <a:pt x="4482" y="9005"/>
                    <a:pt x="4449" y="9057"/>
                  </a:cubicBezTo>
                  <a:cubicBezTo>
                    <a:pt x="4430" y="9081"/>
                    <a:pt x="4410" y="9094"/>
                    <a:pt x="4394" y="9094"/>
                  </a:cubicBezTo>
                  <a:cubicBezTo>
                    <a:pt x="4388" y="9094"/>
                    <a:pt x="4383" y="9093"/>
                    <a:pt x="4377" y="9089"/>
                  </a:cubicBezTo>
                  <a:cubicBezTo>
                    <a:pt x="4364" y="9083"/>
                    <a:pt x="4358" y="9070"/>
                    <a:pt x="4345" y="9050"/>
                  </a:cubicBezTo>
                  <a:lnTo>
                    <a:pt x="4299" y="8953"/>
                  </a:lnTo>
                  <a:cubicBezTo>
                    <a:pt x="4280" y="8907"/>
                    <a:pt x="4267" y="8862"/>
                    <a:pt x="4254" y="8823"/>
                  </a:cubicBezTo>
                  <a:cubicBezTo>
                    <a:pt x="4247" y="8797"/>
                    <a:pt x="4247" y="8777"/>
                    <a:pt x="4247" y="8751"/>
                  </a:cubicBezTo>
                  <a:lnTo>
                    <a:pt x="4293" y="8322"/>
                  </a:lnTo>
                  <a:cubicBezTo>
                    <a:pt x="4293" y="8270"/>
                    <a:pt x="4299" y="8224"/>
                    <a:pt x="4312" y="8172"/>
                  </a:cubicBezTo>
                  <a:lnTo>
                    <a:pt x="4319" y="8114"/>
                  </a:lnTo>
                  <a:lnTo>
                    <a:pt x="4312" y="8075"/>
                  </a:lnTo>
                  <a:cubicBezTo>
                    <a:pt x="4312" y="8055"/>
                    <a:pt x="4319" y="8042"/>
                    <a:pt x="4332" y="8016"/>
                  </a:cubicBezTo>
                  <a:cubicBezTo>
                    <a:pt x="4371" y="7958"/>
                    <a:pt x="4429" y="7906"/>
                    <a:pt x="4514" y="7860"/>
                  </a:cubicBezTo>
                  <a:cubicBezTo>
                    <a:pt x="4560" y="7834"/>
                    <a:pt x="4638" y="7802"/>
                    <a:pt x="4735" y="7769"/>
                  </a:cubicBezTo>
                  <a:lnTo>
                    <a:pt x="5002" y="7685"/>
                  </a:lnTo>
                  <a:cubicBezTo>
                    <a:pt x="5021" y="7678"/>
                    <a:pt x="5041" y="7678"/>
                    <a:pt x="5047" y="7678"/>
                  </a:cubicBezTo>
                  <a:close/>
                  <a:moveTo>
                    <a:pt x="3843" y="7194"/>
                  </a:moveTo>
                  <a:cubicBezTo>
                    <a:pt x="3854" y="7194"/>
                    <a:pt x="3864" y="7197"/>
                    <a:pt x="3870" y="7203"/>
                  </a:cubicBezTo>
                  <a:cubicBezTo>
                    <a:pt x="3883" y="7210"/>
                    <a:pt x="3890" y="7229"/>
                    <a:pt x="3896" y="7255"/>
                  </a:cubicBezTo>
                  <a:cubicBezTo>
                    <a:pt x="3903" y="7340"/>
                    <a:pt x="3883" y="7418"/>
                    <a:pt x="3838" y="7496"/>
                  </a:cubicBezTo>
                  <a:cubicBezTo>
                    <a:pt x="3792" y="7561"/>
                    <a:pt x="3766" y="7600"/>
                    <a:pt x="3760" y="7620"/>
                  </a:cubicBezTo>
                  <a:cubicBezTo>
                    <a:pt x="3792" y="7620"/>
                    <a:pt x="3838" y="7620"/>
                    <a:pt x="3883" y="7607"/>
                  </a:cubicBezTo>
                  <a:cubicBezTo>
                    <a:pt x="3948" y="7587"/>
                    <a:pt x="3994" y="7581"/>
                    <a:pt x="4007" y="7574"/>
                  </a:cubicBezTo>
                  <a:cubicBezTo>
                    <a:pt x="4033" y="7568"/>
                    <a:pt x="4065" y="7568"/>
                    <a:pt x="4117" y="7568"/>
                  </a:cubicBezTo>
                  <a:lnTo>
                    <a:pt x="4364" y="7574"/>
                  </a:lnTo>
                  <a:cubicBezTo>
                    <a:pt x="4429" y="7574"/>
                    <a:pt x="4475" y="7574"/>
                    <a:pt x="4508" y="7581"/>
                  </a:cubicBezTo>
                  <a:cubicBezTo>
                    <a:pt x="4560" y="7594"/>
                    <a:pt x="4599" y="7620"/>
                    <a:pt x="4625" y="7652"/>
                  </a:cubicBezTo>
                  <a:cubicBezTo>
                    <a:pt x="4638" y="7672"/>
                    <a:pt x="4644" y="7685"/>
                    <a:pt x="4644" y="7698"/>
                  </a:cubicBezTo>
                  <a:cubicBezTo>
                    <a:pt x="4638" y="7704"/>
                    <a:pt x="4631" y="7711"/>
                    <a:pt x="4612" y="7730"/>
                  </a:cubicBezTo>
                  <a:cubicBezTo>
                    <a:pt x="4605" y="7737"/>
                    <a:pt x="4560" y="7756"/>
                    <a:pt x="4482" y="7795"/>
                  </a:cubicBezTo>
                  <a:cubicBezTo>
                    <a:pt x="4475" y="7802"/>
                    <a:pt x="4443" y="7815"/>
                    <a:pt x="4397" y="7847"/>
                  </a:cubicBezTo>
                  <a:cubicBezTo>
                    <a:pt x="4306" y="7906"/>
                    <a:pt x="4241" y="7951"/>
                    <a:pt x="4195" y="7990"/>
                  </a:cubicBezTo>
                  <a:cubicBezTo>
                    <a:pt x="4195" y="8010"/>
                    <a:pt x="4202" y="8029"/>
                    <a:pt x="4202" y="8049"/>
                  </a:cubicBezTo>
                  <a:cubicBezTo>
                    <a:pt x="4228" y="8381"/>
                    <a:pt x="4195" y="8641"/>
                    <a:pt x="4117" y="8823"/>
                  </a:cubicBezTo>
                  <a:cubicBezTo>
                    <a:pt x="4098" y="8875"/>
                    <a:pt x="4072" y="8920"/>
                    <a:pt x="4039" y="8972"/>
                  </a:cubicBezTo>
                  <a:cubicBezTo>
                    <a:pt x="4007" y="9037"/>
                    <a:pt x="3981" y="9076"/>
                    <a:pt x="3955" y="9096"/>
                  </a:cubicBezTo>
                  <a:cubicBezTo>
                    <a:pt x="3913" y="9143"/>
                    <a:pt x="3854" y="9165"/>
                    <a:pt x="3782" y="9165"/>
                  </a:cubicBezTo>
                  <a:cubicBezTo>
                    <a:pt x="3765" y="9165"/>
                    <a:pt x="3746" y="9163"/>
                    <a:pt x="3727" y="9161"/>
                  </a:cubicBezTo>
                  <a:cubicBezTo>
                    <a:pt x="3675" y="9161"/>
                    <a:pt x="3597" y="9141"/>
                    <a:pt x="3493" y="9102"/>
                  </a:cubicBezTo>
                  <a:lnTo>
                    <a:pt x="3057" y="8940"/>
                  </a:lnTo>
                  <a:cubicBezTo>
                    <a:pt x="2999" y="8920"/>
                    <a:pt x="2953" y="8901"/>
                    <a:pt x="2914" y="8875"/>
                  </a:cubicBezTo>
                  <a:lnTo>
                    <a:pt x="2700" y="8706"/>
                  </a:lnTo>
                  <a:cubicBezTo>
                    <a:pt x="2654" y="8667"/>
                    <a:pt x="2621" y="8628"/>
                    <a:pt x="2595" y="8576"/>
                  </a:cubicBezTo>
                  <a:cubicBezTo>
                    <a:pt x="2569" y="8530"/>
                    <a:pt x="2563" y="8491"/>
                    <a:pt x="2582" y="8459"/>
                  </a:cubicBezTo>
                  <a:cubicBezTo>
                    <a:pt x="2595" y="8446"/>
                    <a:pt x="2615" y="8426"/>
                    <a:pt x="2648" y="8400"/>
                  </a:cubicBezTo>
                  <a:cubicBezTo>
                    <a:pt x="2654" y="8394"/>
                    <a:pt x="2661" y="8368"/>
                    <a:pt x="2674" y="8341"/>
                  </a:cubicBezTo>
                  <a:cubicBezTo>
                    <a:pt x="2680" y="8309"/>
                    <a:pt x="2693" y="8289"/>
                    <a:pt x="2706" y="8283"/>
                  </a:cubicBezTo>
                  <a:cubicBezTo>
                    <a:pt x="2716" y="8276"/>
                    <a:pt x="2726" y="8273"/>
                    <a:pt x="2736" y="8273"/>
                  </a:cubicBezTo>
                  <a:cubicBezTo>
                    <a:pt x="2747" y="8273"/>
                    <a:pt x="2758" y="8276"/>
                    <a:pt x="2771" y="8283"/>
                  </a:cubicBezTo>
                  <a:cubicBezTo>
                    <a:pt x="2791" y="8296"/>
                    <a:pt x="2804" y="8309"/>
                    <a:pt x="2823" y="8328"/>
                  </a:cubicBezTo>
                  <a:cubicBezTo>
                    <a:pt x="2823" y="8328"/>
                    <a:pt x="2830" y="8348"/>
                    <a:pt x="2849" y="8387"/>
                  </a:cubicBezTo>
                  <a:cubicBezTo>
                    <a:pt x="2862" y="8407"/>
                    <a:pt x="2875" y="8426"/>
                    <a:pt x="2888" y="8439"/>
                  </a:cubicBezTo>
                  <a:cubicBezTo>
                    <a:pt x="2927" y="8374"/>
                    <a:pt x="2960" y="8335"/>
                    <a:pt x="2992" y="8335"/>
                  </a:cubicBezTo>
                  <a:cubicBezTo>
                    <a:pt x="3031" y="8335"/>
                    <a:pt x="3057" y="8348"/>
                    <a:pt x="3083" y="8387"/>
                  </a:cubicBezTo>
                  <a:cubicBezTo>
                    <a:pt x="3096" y="8407"/>
                    <a:pt x="3109" y="8439"/>
                    <a:pt x="3129" y="8485"/>
                  </a:cubicBezTo>
                  <a:cubicBezTo>
                    <a:pt x="3148" y="8537"/>
                    <a:pt x="3181" y="8582"/>
                    <a:pt x="3220" y="8621"/>
                  </a:cubicBezTo>
                  <a:cubicBezTo>
                    <a:pt x="3226" y="8615"/>
                    <a:pt x="3246" y="8576"/>
                    <a:pt x="3265" y="8517"/>
                  </a:cubicBezTo>
                  <a:cubicBezTo>
                    <a:pt x="3285" y="8472"/>
                    <a:pt x="3317" y="8446"/>
                    <a:pt x="3350" y="8446"/>
                  </a:cubicBezTo>
                  <a:cubicBezTo>
                    <a:pt x="3369" y="8446"/>
                    <a:pt x="3395" y="8452"/>
                    <a:pt x="3421" y="8472"/>
                  </a:cubicBezTo>
                  <a:cubicBezTo>
                    <a:pt x="3454" y="8498"/>
                    <a:pt x="3493" y="8543"/>
                    <a:pt x="3545" y="8608"/>
                  </a:cubicBezTo>
                  <a:lnTo>
                    <a:pt x="3669" y="8764"/>
                  </a:lnTo>
                  <a:cubicBezTo>
                    <a:pt x="3701" y="8699"/>
                    <a:pt x="3714" y="8602"/>
                    <a:pt x="3701" y="8465"/>
                  </a:cubicBezTo>
                  <a:cubicBezTo>
                    <a:pt x="3688" y="8348"/>
                    <a:pt x="3669" y="8263"/>
                    <a:pt x="3649" y="8218"/>
                  </a:cubicBezTo>
                  <a:cubicBezTo>
                    <a:pt x="3617" y="8140"/>
                    <a:pt x="3558" y="8068"/>
                    <a:pt x="3480" y="8003"/>
                  </a:cubicBezTo>
                  <a:cubicBezTo>
                    <a:pt x="3467" y="7990"/>
                    <a:pt x="3447" y="7977"/>
                    <a:pt x="3428" y="7977"/>
                  </a:cubicBezTo>
                  <a:cubicBezTo>
                    <a:pt x="3395" y="7977"/>
                    <a:pt x="3369" y="8003"/>
                    <a:pt x="3350" y="8055"/>
                  </a:cubicBezTo>
                  <a:cubicBezTo>
                    <a:pt x="3339" y="8059"/>
                    <a:pt x="3327" y="8060"/>
                    <a:pt x="3316" y="8060"/>
                  </a:cubicBezTo>
                  <a:cubicBezTo>
                    <a:pt x="3281" y="8060"/>
                    <a:pt x="3244" y="8046"/>
                    <a:pt x="3200" y="8016"/>
                  </a:cubicBezTo>
                  <a:cubicBezTo>
                    <a:pt x="3129" y="7964"/>
                    <a:pt x="3070" y="7906"/>
                    <a:pt x="3025" y="7841"/>
                  </a:cubicBezTo>
                  <a:cubicBezTo>
                    <a:pt x="3005" y="7847"/>
                    <a:pt x="2979" y="7867"/>
                    <a:pt x="2960" y="7906"/>
                  </a:cubicBezTo>
                  <a:cubicBezTo>
                    <a:pt x="2934" y="7945"/>
                    <a:pt x="2908" y="7964"/>
                    <a:pt x="2888" y="7964"/>
                  </a:cubicBezTo>
                  <a:cubicBezTo>
                    <a:pt x="2885" y="7965"/>
                    <a:pt x="2881" y="7966"/>
                    <a:pt x="2878" y="7966"/>
                  </a:cubicBezTo>
                  <a:cubicBezTo>
                    <a:pt x="2862" y="7966"/>
                    <a:pt x="2845" y="7953"/>
                    <a:pt x="2823" y="7932"/>
                  </a:cubicBezTo>
                  <a:cubicBezTo>
                    <a:pt x="2778" y="7886"/>
                    <a:pt x="2752" y="7834"/>
                    <a:pt x="2739" y="7776"/>
                  </a:cubicBezTo>
                  <a:lnTo>
                    <a:pt x="2498" y="7919"/>
                  </a:lnTo>
                  <a:cubicBezTo>
                    <a:pt x="2482" y="7927"/>
                    <a:pt x="2468" y="7932"/>
                    <a:pt x="2457" y="7932"/>
                  </a:cubicBezTo>
                  <a:cubicBezTo>
                    <a:pt x="2450" y="7932"/>
                    <a:pt x="2444" y="7930"/>
                    <a:pt x="2439" y="7925"/>
                  </a:cubicBezTo>
                  <a:cubicBezTo>
                    <a:pt x="2426" y="7912"/>
                    <a:pt x="2426" y="7899"/>
                    <a:pt x="2433" y="7873"/>
                  </a:cubicBezTo>
                  <a:cubicBezTo>
                    <a:pt x="2452" y="7737"/>
                    <a:pt x="2504" y="7620"/>
                    <a:pt x="2582" y="7509"/>
                  </a:cubicBezTo>
                  <a:cubicBezTo>
                    <a:pt x="2615" y="7470"/>
                    <a:pt x="2641" y="7444"/>
                    <a:pt x="2661" y="7431"/>
                  </a:cubicBezTo>
                  <a:cubicBezTo>
                    <a:pt x="2685" y="7423"/>
                    <a:pt x="2709" y="7417"/>
                    <a:pt x="2736" y="7417"/>
                  </a:cubicBezTo>
                  <a:cubicBezTo>
                    <a:pt x="2753" y="7417"/>
                    <a:pt x="2771" y="7420"/>
                    <a:pt x="2791" y="7425"/>
                  </a:cubicBezTo>
                  <a:cubicBezTo>
                    <a:pt x="2843" y="7431"/>
                    <a:pt x="2914" y="7451"/>
                    <a:pt x="3005" y="7477"/>
                  </a:cubicBezTo>
                  <a:cubicBezTo>
                    <a:pt x="3103" y="7509"/>
                    <a:pt x="3174" y="7535"/>
                    <a:pt x="3220" y="7542"/>
                  </a:cubicBezTo>
                  <a:cubicBezTo>
                    <a:pt x="3304" y="7561"/>
                    <a:pt x="3356" y="7574"/>
                    <a:pt x="3363" y="7574"/>
                  </a:cubicBezTo>
                  <a:cubicBezTo>
                    <a:pt x="3395" y="7587"/>
                    <a:pt x="3421" y="7600"/>
                    <a:pt x="3447" y="7620"/>
                  </a:cubicBezTo>
                  <a:cubicBezTo>
                    <a:pt x="3447" y="7607"/>
                    <a:pt x="3447" y="7600"/>
                    <a:pt x="3454" y="7587"/>
                  </a:cubicBezTo>
                  <a:cubicBezTo>
                    <a:pt x="3460" y="7581"/>
                    <a:pt x="3473" y="7568"/>
                    <a:pt x="3486" y="7548"/>
                  </a:cubicBezTo>
                  <a:cubicBezTo>
                    <a:pt x="3486" y="7548"/>
                    <a:pt x="3493" y="7535"/>
                    <a:pt x="3499" y="7509"/>
                  </a:cubicBezTo>
                  <a:cubicBezTo>
                    <a:pt x="3499" y="7496"/>
                    <a:pt x="3512" y="7477"/>
                    <a:pt x="3538" y="7451"/>
                  </a:cubicBezTo>
                  <a:cubicBezTo>
                    <a:pt x="3578" y="7411"/>
                    <a:pt x="3636" y="7346"/>
                    <a:pt x="3727" y="7268"/>
                  </a:cubicBezTo>
                  <a:cubicBezTo>
                    <a:pt x="3753" y="7242"/>
                    <a:pt x="3779" y="7216"/>
                    <a:pt x="3805" y="7203"/>
                  </a:cubicBezTo>
                  <a:cubicBezTo>
                    <a:pt x="3818" y="7197"/>
                    <a:pt x="3831" y="7194"/>
                    <a:pt x="3843" y="7194"/>
                  </a:cubicBezTo>
                  <a:close/>
                  <a:moveTo>
                    <a:pt x="3584" y="6703"/>
                  </a:moveTo>
                  <a:cubicBezTo>
                    <a:pt x="3565" y="6716"/>
                    <a:pt x="3532" y="6722"/>
                    <a:pt x="3486" y="6735"/>
                  </a:cubicBezTo>
                  <a:cubicBezTo>
                    <a:pt x="3272" y="6774"/>
                    <a:pt x="3116" y="6807"/>
                    <a:pt x="3025" y="6833"/>
                  </a:cubicBezTo>
                  <a:cubicBezTo>
                    <a:pt x="2862" y="6878"/>
                    <a:pt x="2719" y="6950"/>
                    <a:pt x="2615" y="7034"/>
                  </a:cubicBezTo>
                  <a:cubicBezTo>
                    <a:pt x="2504" y="7125"/>
                    <a:pt x="2387" y="7275"/>
                    <a:pt x="2270" y="7483"/>
                  </a:cubicBezTo>
                  <a:cubicBezTo>
                    <a:pt x="2075" y="7834"/>
                    <a:pt x="1997" y="8127"/>
                    <a:pt x="2043" y="8374"/>
                  </a:cubicBezTo>
                  <a:cubicBezTo>
                    <a:pt x="2043" y="8394"/>
                    <a:pt x="2043" y="8407"/>
                    <a:pt x="2049" y="8426"/>
                  </a:cubicBezTo>
                  <a:cubicBezTo>
                    <a:pt x="2069" y="8452"/>
                    <a:pt x="2095" y="8485"/>
                    <a:pt x="2121" y="8524"/>
                  </a:cubicBezTo>
                  <a:cubicBezTo>
                    <a:pt x="2290" y="8738"/>
                    <a:pt x="2459" y="8901"/>
                    <a:pt x="2608" y="9018"/>
                  </a:cubicBezTo>
                  <a:cubicBezTo>
                    <a:pt x="2771" y="9135"/>
                    <a:pt x="2953" y="9219"/>
                    <a:pt x="3148" y="9272"/>
                  </a:cubicBezTo>
                  <a:cubicBezTo>
                    <a:pt x="3297" y="9311"/>
                    <a:pt x="3458" y="9331"/>
                    <a:pt x="3629" y="9331"/>
                  </a:cubicBezTo>
                  <a:cubicBezTo>
                    <a:pt x="3742" y="9331"/>
                    <a:pt x="3859" y="9322"/>
                    <a:pt x="3981" y="9304"/>
                  </a:cubicBezTo>
                  <a:cubicBezTo>
                    <a:pt x="4215" y="9272"/>
                    <a:pt x="4488" y="9200"/>
                    <a:pt x="4807" y="9089"/>
                  </a:cubicBezTo>
                  <a:cubicBezTo>
                    <a:pt x="5028" y="9018"/>
                    <a:pt x="5190" y="8946"/>
                    <a:pt x="5307" y="8868"/>
                  </a:cubicBezTo>
                  <a:cubicBezTo>
                    <a:pt x="5405" y="8803"/>
                    <a:pt x="5496" y="8732"/>
                    <a:pt x="5568" y="8647"/>
                  </a:cubicBezTo>
                  <a:lnTo>
                    <a:pt x="5574" y="8647"/>
                  </a:lnTo>
                  <a:cubicBezTo>
                    <a:pt x="5581" y="8615"/>
                    <a:pt x="5594" y="8569"/>
                    <a:pt x="5600" y="8530"/>
                  </a:cubicBezTo>
                  <a:cubicBezTo>
                    <a:pt x="5665" y="8224"/>
                    <a:pt x="5698" y="7971"/>
                    <a:pt x="5678" y="7776"/>
                  </a:cubicBezTo>
                  <a:cubicBezTo>
                    <a:pt x="5659" y="7490"/>
                    <a:pt x="5561" y="7255"/>
                    <a:pt x="5392" y="7086"/>
                  </a:cubicBezTo>
                  <a:cubicBezTo>
                    <a:pt x="5347" y="7041"/>
                    <a:pt x="5320" y="7008"/>
                    <a:pt x="5301" y="6982"/>
                  </a:cubicBezTo>
                  <a:cubicBezTo>
                    <a:pt x="5223" y="7021"/>
                    <a:pt x="5145" y="7047"/>
                    <a:pt x="5080" y="7060"/>
                  </a:cubicBezTo>
                  <a:lnTo>
                    <a:pt x="5073" y="7060"/>
                  </a:lnTo>
                  <a:cubicBezTo>
                    <a:pt x="5067" y="7086"/>
                    <a:pt x="5047" y="7106"/>
                    <a:pt x="5008" y="7119"/>
                  </a:cubicBezTo>
                  <a:cubicBezTo>
                    <a:pt x="4930" y="7151"/>
                    <a:pt x="4839" y="7164"/>
                    <a:pt x="4722" y="7171"/>
                  </a:cubicBezTo>
                  <a:cubicBezTo>
                    <a:pt x="4683" y="7173"/>
                    <a:pt x="4643" y="7174"/>
                    <a:pt x="4604" y="7174"/>
                  </a:cubicBezTo>
                  <a:cubicBezTo>
                    <a:pt x="4405" y="7174"/>
                    <a:pt x="4209" y="7146"/>
                    <a:pt x="4013" y="7086"/>
                  </a:cubicBezTo>
                  <a:cubicBezTo>
                    <a:pt x="3831" y="7034"/>
                    <a:pt x="3708" y="6956"/>
                    <a:pt x="3643" y="6846"/>
                  </a:cubicBezTo>
                  <a:cubicBezTo>
                    <a:pt x="3617" y="6800"/>
                    <a:pt x="3597" y="6755"/>
                    <a:pt x="3584" y="6703"/>
                  </a:cubicBezTo>
                  <a:close/>
                  <a:moveTo>
                    <a:pt x="9359" y="10829"/>
                  </a:moveTo>
                  <a:cubicBezTo>
                    <a:pt x="9355" y="10829"/>
                    <a:pt x="9351" y="10830"/>
                    <a:pt x="9346" y="10832"/>
                  </a:cubicBezTo>
                  <a:lnTo>
                    <a:pt x="9275" y="10878"/>
                  </a:lnTo>
                  <a:cubicBezTo>
                    <a:pt x="9262" y="10884"/>
                    <a:pt x="9255" y="10891"/>
                    <a:pt x="9255" y="10904"/>
                  </a:cubicBezTo>
                  <a:cubicBezTo>
                    <a:pt x="9255" y="10917"/>
                    <a:pt x="9262" y="10930"/>
                    <a:pt x="9281" y="10943"/>
                  </a:cubicBezTo>
                  <a:cubicBezTo>
                    <a:pt x="9294" y="10949"/>
                    <a:pt x="9307" y="10949"/>
                    <a:pt x="9320" y="10949"/>
                  </a:cubicBezTo>
                  <a:lnTo>
                    <a:pt x="9346" y="10956"/>
                  </a:lnTo>
                  <a:cubicBezTo>
                    <a:pt x="9366" y="10956"/>
                    <a:pt x="9385" y="10949"/>
                    <a:pt x="9398" y="10943"/>
                  </a:cubicBezTo>
                  <a:cubicBezTo>
                    <a:pt x="9424" y="10917"/>
                    <a:pt x="9431" y="10891"/>
                    <a:pt x="9418" y="10865"/>
                  </a:cubicBezTo>
                  <a:cubicBezTo>
                    <a:pt x="9411" y="10852"/>
                    <a:pt x="9405" y="10839"/>
                    <a:pt x="9385" y="10832"/>
                  </a:cubicBezTo>
                  <a:cubicBezTo>
                    <a:pt x="9377" y="10832"/>
                    <a:pt x="9368" y="10829"/>
                    <a:pt x="9359" y="10829"/>
                  </a:cubicBezTo>
                  <a:close/>
                  <a:moveTo>
                    <a:pt x="9238" y="11584"/>
                  </a:moveTo>
                  <a:cubicBezTo>
                    <a:pt x="9234" y="11584"/>
                    <a:pt x="9228" y="11585"/>
                    <a:pt x="9223" y="11587"/>
                  </a:cubicBezTo>
                  <a:lnTo>
                    <a:pt x="9184" y="11600"/>
                  </a:lnTo>
                  <a:cubicBezTo>
                    <a:pt x="9112" y="11626"/>
                    <a:pt x="9060" y="11645"/>
                    <a:pt x="9021" y="11658"/>
                  </a:cubicBezTo>
                  <a:lnTo>
                    <a:pt x="8956" y="11684"/>
                  </a:lnTo>
                  <a:cubicBezTo>
                    <a:pt x="8930" y="11691"/>
                    <a:pt x="8910" y="11691"/>
                    <a:pt x="8904" y="11697"/>
                  </a:cubicBezTo>
                  <a:lnTo>
                    <a:pt x="8852" y="11717"/>
                  </a:lnTo>
                  <a:cubicBezTo>
                    <a:pt x="8761" y="11730"/>
                    <a:pt x="8689" y="11749"/>
                    <a:pt x="8650" y="11769"/>
                  </a:cubicBezTo>
                  <a:cubicBezTo>
                    <a:pt x="8637" y="11782"/>
                    <a:pt x="8631" y="11788"/>
                    <a:pt x="8631" y="11795"/>
                  </a:cubicBezTo>
                  <a:cubicBezTo>
                    <a:pt x="8624" y="11808"/>
                    <a:pt x="8631" y="11821"/>
                    <a:pt x="8644" y="11827"/>
                  </a:cubicBezTo>
                  <a:cubicBezTo>
                    <a:pt x="8658" y="11842"/>
                    <a:pt x="8673" y="11849"/>
                    <a:pt x="8693" y="11849"/>
                  </a:cubicBezTo>
                  <a:cubicBezTo>
                    <a:pt x="8700" y="11849"/>
                    <a:pt x="8707" y="11849"/>
                    <a:pt x="8715" y="11847"/>
                  </a:cubicBezTo>
                  <a:lnTo>
                    <a:pt x="8793" y="11840"/>
                  </a:lnTo>
                  <a:cubicBezTo>
                    <a:pt x="8819" y="11840"/>
                    <a:pt x="8839" y="11834"/>
                    <a:pt x="8852" y="11827"/>
                  </a:cubicBezTo>
                  <a:lnTo>
                    <a:pt x="8950" y="11808"/>
                  </a:lnTo>
                  <a:cubicBezTo>
                    <a:pt x="9008" y="11795"/>
                    <a:pt x="9099" y="11769"/>
                    <a:pt x="9216" y="11730"/>
                  </a:cubicBezTo>
                  <a:cubicBezTo>
                    <a:pt x="9236" y="11730"/>
                    <a:pt x="9255" y="11723"/>
                    <a:pt x="9275" y="11710"/>
                  </a:cubicBezTo>
                  <a:cubicBezTo>
                    <a:pt x="9307" y="11684"/>
                    <a:pt x="9314" y="11658"/>
                    <a:pt x="9301" y="11626"/>
                  </a:cubicBezTo>
                  <a:cubicBezTo>
                    <a:pt x="9294" y="11613"/>
                    <a:pt x="9288" y="11600"/>
                    <a:pt x="9268" y="11593"/>
                  </a:cubicBezTo>
                  <a:cubicBezTo>
                    <a:pt x="9259" y="11589"/>
                    <a:pt x="9250" y="11584"/>
                    <a:pt x="9238" y="11584"/>
                  </a:cubicBezTo>
                  <a:close/>
                  <a:moveTo>
                    <a:pt x="8813" y="12556"/>
                  </a:moveTo>
                  <a:cubicBezTo>
                    <a:pt x="8800" y="12556"/>
                    <a:pt x="8780" y="12556"/>
                    <a:pt x="8754" y="12569"/>
                  </a:cubicBezTo>
                  <a:lnTo>
                    <a:pt x="8455" y="12647"/>
                  </a:lnTo>
                  <a:cubicBezTo>
                    <a:pt x="8383" y="12671"/>
                    <a:pt x="8311" y="12684"/>
                    <a:pt x="8236" y="12684"/>
                  </a:cubicBezTo>
                  <a:cubicBezTo>
                    <a:pt x="8209" y="12684"/>
                    <a:pt x="8183" y="12683"/>
                    <a:pt x="8156" y="12679"/>
                  </a:cubicBezTo>
                  <a:cubicBezTo>
                    <a:pt x="8137" y="12673"/>
                    <a:pt x="8124" y="12673"/>
                    <a:pt x="8111" y="12673"/>
                  </a:cubicBezTo>
                  <a:cubicBezTo>
                    <a:pt x="8091" y="12679"/>
                    <a:pt x="8078" y="12686"/>
                    <a:pt x="8072" y="12699"/>
                  </a:cubicBezTo>
                  <a:cubicBezTo>
                    <a:pt x="8065" y="12718"/>
                    <a:pt x="8072" y="12738"/>
                    <a:pt x="8091" y="12751"/>
                  </a:cubicBezTo>
                  <a:cubicBezTo>
                    <a:pt x="8098" y="12764"/>
                    <a:pt x="8117" y="12770"/>
                    <a:pt x="8143" y="12777"/>
                  </a:cubicBezTo>
                  <a:cubicBezTo>
                    <a:pt x="8174" y="12785"/>
                    <a:pt x="8208" y="12788"/>
                    <a:pt x="8249" y="12788"/>
                  </a:cubicBezTo>
                  <a:cubicBezTo>
                    <a:pt x="8278" y="12788"/>
                    <a:pt x="8310" y="12786"/>
                    <a:pt x="8345" y="12783"/>
                  </a:cubicBezTo>
                  <a:cubicBezTo>
                    <a:pt x="8410" y="12777"/>
                    <a:pt x="8468" y="12764"/>
                    <a:pt x="8514" y="12751"/>
                  </a:cubicBezTo>
                  <a:lnTo>
                    <a:pt x="8572" y="12725"/>
                  </a:lnTo>
                  <a:cubicBezTo>
                    <a:pt x="8592" y="12725"/>
                    <a:pt x="8624" y="12718"/>
                    <a:pt x="8670" y="12712"/>
                  </a:cubicBezTo>
                  <a:lnTo>
                    <a:pt x="8728" y="12692"/>
                  </a:lnTo>
                  <a:cubicBezTo>
                    <a:pt x="8748" y="12686"/>
                    <a:pt x="8780" y="12686"/>
                    <a:pt x="8813" y="12686"/>
                  </a:cubicBezTo>
                  <a:cubicBezTo>
                    <a:pt x="8839" y="12679"/>
                    <a:pt x="8858" y="12666"/>
                    <a:pt x="8865" y="12647"/>
                  </a:cubicBezTo>
                  <a:cubicBezTo>
                    <a:pt x="8878" y="12621"/>
                    <a:pt x="8878" y="12601"/>
                    <a:pt x="8871" y="12582"/>
                  </a:cubicBezTo>
                  <a:cubicBezTo>
                    <a:pt x="8858" y="12562"/>
                    <a:pt x="8839" y="12556"/>
                    <a:pt x="8813" y="12556"/>
                  </a:cubicBezTo>
                  <a:close/>
                  <a:moveTo>
                    <a:pt x="2043" y="10715"/>
                  </a:moveTo>
                  <a:cubicBezTo>
                    <a:pt x="2023" y="10715"/>
                    <a:pt x="2004" y="10722"/>
                    <a:pt x="1984" y="10722"/>
                  </a:cubicBezTo>
                  <a:cubicBezTo>
                    <a:pt x="1991" y="10741"/>
                    <a:pt x="2004" y="10767"/>
                    <a:pt x="2010" y="10787"/>
                  </a:cubicBezTo>
                  <a:lnTo>
                    <a:pt x="2134" y="11060"/>
                  </a:lnTo>
                  <a:cubicBezTo>
                    <a:pt x="2186" y="11190"/>
                    <a:pt x="2218" y="11288"/>
                    <a:pt x="2238" y="11353"/>
                  </a:cubicBezTo>
                  <a:cubicBezTo>
                    <a:pt x="2251" y="11418"/>
                    <a:pt x="2270" y="11515"/>
                    <a:pt x="2283" y="11652"/>
                  </a:cubicBezTo>
                  <a:lnTo>
                    <a:pt x="2309" y="11756"/>
                  </a:lnTo>
                  <a:cubicBezTo>
                    <a:pt x="2309" y="11782"/>
                    <a:pt x="2316" y="11821"/>
                    <a:pt x="2316" y="11873"/>
                  </a:cubicBezTo>
                  <a:cubicBezTo>
                    <a:pt x="2316" y="11918"/>
                    <a:pt x="2322" y="11990"/>
                    <a:pt x="2342" y="12081"/>
                  </a:cubicBezTo>
                  <a:cubicBezTo>
                    <a:pt x="2348" y="12133"/>
                    <a:pt x="2335" y="12211"/>
                    <a:pt x="2322" y="12309"/>
                  </a:cubicBezTo>
                  <a:cubicBezTo>
                    <a:pt x="2303" y="12413"/>
                    <a:pt x="2290" y="12491"/>
                    <a:pt x="2290" y="12536"/>
                  </a:cubicBezTo>
                  <a:cubicBezTo>
                    <a:pt x="2290" y="12582"/>
                    <a:pt x="2290" y="12614"/>
                    <a:pt x="2283" y="12627"/>
                  </a:cubicBezTo>
                  <a:cubicBezTo>
                    <a:pt x="2277" y="12640"/>
                    <a:pt x="2270" y="12660"/>
                    <a:pt x="2264" y="12686"/>
                  </a:cubicBezTo>
                  <a:cubicBezTo>
                    <a:pt x="2257" y="12699"/>
                    <a:pt x="2264" y="12731"/>
                    <a:pt x="2264" y="12777"/>
                  </a:cubicBezTo>
                  <a:cubicBezTo>
                    <a:pt x="2264" y="12783"/>
                    <a:pt x="2264" y="12790"/>
                    <a:pt x="2270" y="12790"/>
                  </a:cubicBezTo>
                  <a:cubicBezTo>
                    <a:pt x="2303" y="12803"/>
                    <a:pt x="2335" y="12809"/>
                    <a:pt x="2368" y="12822"/>
                  </a:cubicBezTo>
                  <a:cubicBezTo>
                    <a:pt x="2368" y="12809"/>
                    <a:pt x="2368" y="12790"/>
                    <a:pt x="2374" y="12764"/>
                  </a:cubicBezTo>
                  <a:cubicBezTo>
                    <a:pt x="2387" y="12666"/>
                    <a:pt x="2400" y="12575"/>
                    <a:pt x="2407" y="12497"/>
                  </a:cubicBezTo>
                  <a:cubicBezTo>
                    <a:pt x="2420" y="12387"/>
                    <a:pt x="2426" y="12289"/>
                    <a:pt x="2426" y="12192"/>
                  </a:cubicBezTo>
                  <a:cubicBezTo>
                    <a:pt x="2426" y="12094"/>
                    <a:pt x="2420" y="12003"/>
                    <a:pt x="2413" y="11925"/>
                  </a:cubicBezTo>
                  <a:lnTo>
                    <a:pt x="2381" y="11697"/>
                  </a:lnTo>
                  <a:cubicBezTo>
                    <a:pt x="2355" y="11522"/>
                    <a:pt x="2335" y="11411"/>
                    <a:pt x="2329" y="11372"/>
                  </a:cubicBezTo>
                  <a:cubicBezTo>
                    <a:pt x="2303" y="11262"/>
                    <a:pt x="2277" y="11164"/>
                    <a:pt x="2238" y="11086"/>
                  </a:cubicBezTo>
                  <a:lnTo>
                    <a:pt x="2043" y="10715"/>
                  </a:lnTo>
                  <a:close/>
                  <a:moveTo>
                    <a:pt x="8085" y="13125"/>
                  </a:moveTo>
                  <a:cubicBezTo>
                    <a:pt x="8077" y="13125"/>
                    <a:pt x="8068" y="13126"/>
                    <a:pt x="8059" y="13128"/>
                  </a:cubicBezTo>
                  <a:cubicBezTo>
                    <a:pt x="7987" y="13135"/>
                    <a:pt x="7870" y="13161"/>
                    <a:pt x="7720" y="13187"/>
                  </a:cubicBezTo>
                  <a:cubicBezTo>
                    <a:pt x="7714" y="13187"/>
                    <a:pt x="7701" y="13193"/>
                    <a:pt x="7688" y="13200"/>
                  </a:cubicBezTo>
                  <a:cubicBezTo>
                    <a:pt x="7675" y="13213"/>
                    <a:pt x="7668" y="13226"/>
                    <a:pt x="7668" y="13232"/>
                  </a:cubicBezTo>
                  <a:cubicBezTo>
                    <a:pt x="7675" y="13245"/>
                    <a:pt x="7688" y="13258"/>
                    <a:pt x="7707" y="13265"/>
                  </a:cubicBezTo>
                  <a:cubicBezTo>
                    <a:pt x="7730" y="13272"/>
                    <a:pt x="7760" y="13275"/>
                    <a:pt x="7795" y="13275"/>
                  </a:cubicBezTo>
                  <a:cubicBezTo>
                    <a:pt x="7819" y="13275"/>
                    <a:pt x="7847" y="13274"/>
                    <a:pt x="7876" y="13271"/>
                  </a:cubicBezTo>
                  <a:cubicBezTo>
                    <a:pt x="7967" y="13258"/>
                    <a:pt x="8033" y="13252"/>
                    <a:pt x="8052" y="13252"/>
                  </a:cubicBezTo>
                  <a:cubicBezTo>
                    <a:pt x="8098" y="13252"/>
                    <a:pt x="8124" y="13252"/>
                    <a:pt x="8143" y="13239"/>
                  </a:cubicBezTo>
                  <a:cubicBezTo>
                    <a:pt x="8156" y="13232"/>
                    <a:pt x="8169" y="13213"/>
                    <a:pt x="8169" y="13187"/>
                  </a:cubicBezTo>
                  <a:cubicBezTo>
                    <a:pt x="8169" y="13161"/>
                    <a:pt x="8156" y="13148"/>
                    <a:pt x="8137" y="13135"/>
                  </a:cubicBezTo>
                  <a:cubicBezTo>
                    <a:pt x="8123" y="13130"/>
                    <a:pt x="8106" y="13125"/>
                    <a:pt x="8085" y="13125"/>
                  </a:cubicBezTo>
                  <a:close/>
                  <a:moveTo>
                    <a:pt x="3096" y="10566"/>
                  </a:moveTo>
                  <a:cubicBezTo>
                    <a:pt x="3018" y="10579"/>
                    <a:pt x="2934" y="10592"/>
                    <a:pt x="2856" y="10605"/>
                  </a:cubicBezTo>
                  <a:cubicBezTo>
                    <a:pt x="2940" y="10663"/>
                    <a:pt x="3051" y="10735"/>
                    <a:pt x="3187" y="10832"/>
                  </a:cubicBezTo>
                  <a:cubicBezTo>
                    <a:pt x="3350" y="10949"/>
                    <a:pt x="3473" y="11060"/>
                    <a:pt x="3571" y="11164"/>
                  </a:cubicBezTo>
                  <a:cubicBezTo>
                    <a:pt x="3610" y="11210"/>
                    <a:pt x="3675" y="11301"/>
                    <a:pt x="3766" y="11431"/>
                  </a:cubicBezTo>
                  <a:lnTo>
                    <a:pt x="4065" y="11866"/>
                  </a:lnTo>
                  <a:cubicBezTo>
                    <a:pt x="4202" y="12075"/>
                    <a:pt x="4299" y="12224"/>
                    <a:pt x="4358" y="12315"/>
                  </a:cubicBezTo>
                  <a:cubicBezTo>
                    <a:pt x="4462" y="12484"/>
                    <a:pt x="4540" y="12640"/>
                    <a:pt x="4605" y="12783"/>
                  </a:cubicBezTo>
                  <a:cubicBezTo>
                    <a:pt x="4709" y="13018"/>
                    <a:pt x="4781" y="13265"/>
                    <a:pt x="4826" y="13531"/>
                  </a:cubicBezTo>
                  <a:cubicBezTo>
                    <a:pt x="4826" y="13544"/>
                    <a:pt x="4833" y="13551"/>
                    <a:pt x="4833" y="13564"/>
                  </a:cubicBezTo>
                  <a:cubicBezTo>
                    <a:pt x="4891" y="13564"/>
                    <a:pt x="4956" y="13570"/>
                    <a:pt x="5008" y="13570"/>
                  </a:cubicBezTo>
                  <a:cubicBezTo>
                    <a:pt x="5002" y="13564"/>
                    <a:pt x="4995" y="13551"/>
                    <a:pt x="4989" y="13544"/>
                  </a:cubicBezTo>
                  <a:cubicBezTo>
                    <a:pt x="4976" y="13512"/>
                    <a:pt x="4956" y="13466"/>
                    <a:pt x="4937" y="13388"/>
                  </a:cubicBezTo>
                  <a:cubicBezTo>
                    <a:pt x="4878" y="13180"/>
                    <a:pt x="4794" y="12959"/>
                    <a:pt x="4683" y="12718"/>
                  </a:cubicBezTo>
                  <a:cubicBezTo>
                    <a:pt x="4605" y="12556"/>
                    <a:pt x="4495" y="12341"/>
                    <a:pt x="4345" y="12075"/>
                  </a:cubicBezTo>
                  <a:cubicBezTo>
                    <a:pt x="4176" y="11762"/>
                    <a:pt x="4026" y="11528"/>
                    <a:pt x="3909" y="11385"/>
                  </a:cubicBezTo>
                  <a:cubicBezTo>
                    <a:pt x="3838" y="11294"/>
                    <a:pt x="3714" y="11171"/>
                    <a:pt x="3552" y="11008"/>
                  </a:cubicBezTo>
                  <a:lnTo>
                    <a:pt x="3096" y="10566"/>
                  </a:lnTo>
                  <a:close/>
                  <a:moveTo>
                    <a:pt x="2251" y="16679"/>
                  </a:moveTo>
                  <a:cubicBezTo>
                    <a:pt x="2238" y="16686"/>
                    <a:pt x="2231" y="16692"/>
                    <a:pt x="2225" y="16699"/>
                  </a:cubicBezTo>
                  <a:cubicBezTo>
                    <a:pt x="2218" y="16705"/>
                    <a:pt x="2218" y="16725"/>
                    <a:pt x="2218" y="16757"/>
                  </a:cubicBezTo>
                  <a:cubicBezTo>
                    <a:pt x="2218" y="16894"/>
                    <a:pt x="2212" y="17050"/>
                    <a:pt x="2186" y="17232"/>
                  </a:cubicBezTo>
                  <a:cubicBezTo>
                    <a:pt x="2179" y="17277"/>
                    <a:pt x="2153" y="17440"/>
                    <a:pt x="2114" y="17707"/>
                  </a:cubicBezTo>
                  <a:cubicBezTo>
                    <a:pt x="2095" y="17817"/>
                    <a:pt x="2082" y="17895"/>
                    <a:pt x="2082" y="17954"/>
                  </a:cubicBezTo>
                  <a:lnTo>
                    <a:pt x="2069" y="18142"/>
                  </a:lnTo>
                  <a:cubicBezTo>
                    <a:pt x="2069" y="18155"/>
                    <a:pt x="2062" y="18194"/>
                    <a:pt x="2056" y="18266"/>
                  </a:cubicBezTo>
                  <a:cubicBezTo>
                    <a:pt x="2049" y="18311"/>
                    <a:pt x="2043" y="18357"/>
                    <a:pt x="2049" y="18389"/>
                  </a:cubicBezTo>
                  <a:cubicBezTo>
                    <a:pt x="2049" y="18415"/>
                    <a:pt x="2056" y="18435"/>
                    <a:pt x="2069" y="18448"/>
                  </a:cubicBezTo>
                  <a:cubicBezTo>
                    <a:pt x="2082" y="18461"/>
                    <a:pt x="2101" y="18467"/>
                    <a:pt x="2121" y="18467"/>
                  </a:cubicBezTo>
                  <a:cubicBezTo>
                    <a:pt x="2147" y="18467"/>
                    <a:pt x="2160" y="18461"/>
                    <a:pt x="2173" y="18441"/>
                  </a:cubicBezTo>
                  <a:cubicBezTo>
                    <a:pt x="2205" y="18409"/>
                    <a:pt x="2205" y="18370"/>
                    <a:pt x="2186" y="18331"/>
                  </a:cubicBezTo>
                  <a:cubicBezTo>
                    <a:pt x="2173" y="18305"/>
                    <a:pt x="2173" y="18292"/>
                    <a:pt x="2173" y="18285"/>
                  </a:cubicBezTo>
                  <a:cubicBezTo>
                    <a:pt x="2166" y="18272"/>
                    <a:pt x="2166" y="18259"/>
                    <a:pt x="2173" y="18240"/>
                  </a:cubicBezTo>
                  <a:cubicBezTo>
                    <a:pt x="2179" y="18207"/>
                    <a:pt x="2186" y="18175"/>
                    <a:pt x="2186" y="18123"/>
                  </a:cubicBezTo>
                  <a:cubicBezTo>
                    <a:pt x="2192" y="18077"/>
                    <a:pt x="2192" y="18038"/>
                    <a:pt x="2192" y="18012"/>
                  </a:cubicBezTo>
                  <a:cubicBezTo>
                    <a:pt x="2192" y="17908"/>
                    <a:pt x="2205" y="17778"/>
                    <a:pt x="2225" y="17622"/>
                  </a:cubicBezTo>
                  <a:cubicBezTo>
                    <a:pt x="2264" y="17407"/>
                    <a:pt x="2283" y="17277"/>
                    <a:pt x="2283" y="17232"/>
                  </a:cubicBezTo>
                  <a:cubicBezTo>
                    <a:pt x="2303" y="17056"/>
                    <a:pt x="2303" y="16868"/>
                    <a:pt x="2277" y="16679"/>
                  </a:cubicBezTo>
                  <a:close/>
                  <a:moveTo>
                    <a:pt x="1559" y="17283"/>
                  </a:moveTo>
                  <a:cubicBezTo>
                    <a:pt x="1551" y="17283"/>
                    <a:pt x="1541" y="17289"/>
                    <a:pt x="1529" y="17297"/>
                  </a:cubicBezTo>
                  <a:cubicBezTo>
                    <a:pt x="1516" y="17303"/>
                    <a:pt x="1503" y="17316"/>
                    <a:pt x="1496" y="17336"/>
                  </a:cubicBezTo>
                  <a:cubicBezTo>
                    <a:pt x="1490" y="17355"/>
                    <a:pt x="1490" y="17394"/>
                    <a:pt x="1503" y="17440"/>
                  </a:cubicBezTo>
                  <a:cubicBezTo>
                    <a:pt x="1490" y="17466"/>
                    <a:pt x="1483" y="17492"/>
                    <a:pt x="1483" y="17524"/>
                  </a:cubicBezTo>
                  <a:lnTo>
                    <a:pt x="1379" y="18409"/>
                  </a:lnTo>
                  <a:cubicBezTo>
                    <a:pt x="1379" y="18415"/>
                    <a:pt x="1373" y="18474"/>
                    <a:pt x="1366" y="18591"/>
                  </a:cubicBezTo>
                  <a:cubicBezTo>
                    <a:pt x="1360" y="18656"/>
                    <a:pt x="1360" y="18715"/>
                    <a:pt x="1366" y="18760"/>
                  </a:cubicBezTo>
                  <a:cubicBezTo>
                    <a:pt x="1373" y="18786"/>
                    <a:pt x="1386" y="18793"/>
                    <a:pt x="1399" y="18793"/>
                  </a:cubicBezTo>
                  <a:cubicBezTo>
                    <a:pt x="1412" y="18793"/>
                    <a:pt x="1418" y="18786"/>
                    <a:pt x="1418" y="18760"/>
                  </a:cubicBezTo>
                  <a:lnTo>
                    <a:pt x="1613" y="17407"/>
                  </a:lnTo>
                  <a:cubicBezTo>
                    <a:pt x="1620" y="17375"/>
                    <a:pt x="1620" y="17355"/>
                    <a:pt x="1620" y="17336"/>
                  </a:cubicBezTo>
                  <a:cubicBezTo>
                    <a:pt x="1613" y="17310"/>
                    <a:pt x="1600" y="17297"/>
                    <a:pt x="1574" y="17290"/>
                  </a:cubicBezTo>
                  <a:cubicBezTo>
                    <a:pt x="1569" y="17285"/>
                    <a:pt x="1564" y="17283"/>
                    <a:pt x="1559" y="17283"/>
                  </a:cubicBezTo>
                  <a:close/>
                  <a:moveTo>
                    <a:pt x="482" y="17791"/>
                  </a:moveTo>
                  <a:cubicBezTo>
                    <a:pt x="462" y="17791"/>
                    <a:pt x="449" y="17798"/>
                    <a:pt x="443" y="17804"/>
                  </a:cubicBezTo>
                  <a:cubicBezTo>
                    <a:pt x="430" y="17817"/>
                    <a:pt x="423" y="17843"/>
                    <a:pt x="423" y="17876"/>
                  </a:cubicBezTo>
                  <a:cubicBezTo>
                    <a:pt x="423" y="17915"/>
                    <a:pt x="430" y="17941"/>
                    <a:pt x="430" y="17947"/>
                  </a:cubicBezTo>
                  <a:cubicBezTo>
                    <a:pt x="430" y="17967"/>
                    <a:pt x="423" y="17986"/>
                    <a:pt x="410" y="18012"/>
                  </a:cubicBezTo>
                  <a:cubicBezTo>
                    <a:pt x="410" y="18032"/>
                    <a:pt x="404" y="18058"/>
                    <a:pt x="404" y="18090"/>
                  </a:cubicBezTo>
                  <a:lnTo>
                    <a:pt x="384" y="18305"/>
                  </a:lnTo>
                  <a:cubicBezTo>
                    <a:pt x="378" y="18415"/>
                    <a:pt x="371" y="18513"/>
                    <a:pt x="358" y="18611"/>
                  </a:cubicBezTo>
                  <a:lnTo>
                    <a:pt x="332" y="18760"/>
                  </a:lnTo>
                  <a:cubicBezTo>
                    <a:pt x="319" y="18851"/>
                    <a:pt x="313" y="18923"/>
                    <a:pt x="319" y="18968"/>
                  </a:cubicBezTo>
                  <a:cubicBezTo>
                    <a:pt x="319" y="19001"/>
                    <a:pt x="332" y="19020"/>
                    <a:pt x="345" y="19027"/>
                  </a:cubicBezTo>
                  <a:cubicBezTo>
                    <a:pt x="355" y="19030"/>
                    <a:pt x="361" y="19032"/>
                    <a:pt x="366" y="19032"/>
                  </a:cubicBezTo>
                  <a:cubicBezTo>
                    <a:pt x="371" y="19032"/>
                    <a:pt x="374" y="19030"/>
                    <a:pt x="378" y="19027"/>
                  </a:cubicBezTo>
                  <a:cubicBezTo>
                    <a:pt x="384" y="19027"/>
                    <a:pt x="391" y="19014"/>
                    <a:pt x="391" y="19001"/>
                  </a:cubicBezTo>
                  <a:lnTo>
                    <a:pt x="436" y="18728"/>
                  </a:lnTo>
                  <a:cubicBezTo>
                    <a:pt x="462" y="18578"/>
                    <a:pt x="475" y="18507"/>
                    <a:pt x="475" y="18500"/>
                  </a:cubicBezTo>
                  <a:lnTo>
                    <a:pt x="488" y="18402"/>
                  </a:lnTo>
                  <a:cubicBezTo>
                    <a:pt x="495" y="18350"/>
                    <a:pt x="495" y="18318"/>
                    <a:pt x="495" y="18318"/>
                  </a:cubicBezTo>
                  <a:cubicBezTo>
                    <a:pt x="495" y="18285"/>
                    <a:pt x="495" y="18259"/>
                    <a:pt x="501" y="18240"/>
                  </a:cubicBezTo>
                  <a:lnTo>
                    <a:pt x="521" y="18201"/>
                  </a:lnTo>
                  <a:lnTo>
                    <a:pt x="521" y="18103"/>
                  </a:lnTo>
                  <a:cubicBezTo>
                    <a:pt x="521" y="18077"/>
                    <a:pt x="527" y="18045"/>
                    <a:pt x="534" y="17993"/>
                  </a:cubicBezTo>
                  <a:cubicBezTo>
                    <a:pt x="540" y="17947"/>
                    <a:pt x="540" y="17915"/>
                    <a:pt x="540" y="17895"/>
                  </a:cubicBezTo>
                  <a:cubicBezTo>
                    <a:pt x="547" y="17869"/>
                    <a:pt x="547" y="17843"/>
                    <a:pt x="534" y="17824"/>
                  </a:cubicBezTo>
                  <a:cubicBezTo>
                    <a:pt x="534" y="17811"/>
                    <a:pt x="527" y="17804"/>
                    <a:pt x="514" y="17798"/>
                  </a:cubicBezTo>
                  <a:cubicBezTo>
                    <a:pt x="508" y="17791"/>
                    <a:pt x="495" y="17791"/>
                    <a:pt x="482" y="17791"/>
                  </a:cubicBezTo>
                  <a:close/>
                  <a:moveTo>
                    <a:pt x="5555" y="16172"/>
                  </a:moveTo>
                  <a:cubicBezTo>
                    <a:pt x="5542" y="16178"/>
                    <a:pt x="5535" y="16185"/>
                    <a:pt x="5529" y="16191"/>
                  </a:cubicBezTo>
                  <a:lnTo>
                    <a:pt x="5529" y="16224"/>
                  </a:lnTo>
                  <a:lnTo>
                    <a:pt x="5763" y="17180"/>
                  </a:lnTo>
                  <a:cubicBezTo>
                    <a:pt x="5815" y="17407"/>
                    <a:pt x="5912" y="17752"/>
                    <a:pt x="6042" y="18207"/>
                  </a:cubicBezTo>
                  <a:lnTo>
                    <a:pt x="6407" y="19469"/>
                  </a:lnTo>
                  <a:cubicBezTo>
                    <a:pt x="6426" y="19528"/>
                    <a:pt x="6446" y="19554"/>
                    <a:pt x="6472" y="19560"/>
                  </a:cubicBezTo>
                  <a:cubicBezTo>
                    <a:pt x="6504" y="19560"/>
                    <a:pt x="6530" y="19541"/>
                    <a:pt x="6537" y="19502"/>
                  </a:cubicBezTo>
                  <a:cubicBezTo>
                    <a:pt x="6543" y="19489"/>
                    <a:pt x="6537" y="19456"/>
                    <a:pt x="6530" y="19411"/>
                  </a:cubicBezTo>
                  <a:lnTo>
                    <a:pt x="5730" y="16555"/>
                  </a:lnTo>
                  <a:cubicBezTo>
                    <a:pt x="5685" y="16393"/>
                    <a:pt x="5652" y="16289"/>
                    <a:pt x="5633" y="16237"/>
                  </a:cubicBezTo>
                  <a:cubicBezTo>
                    <a:pt x="5620" y="16211"/>
                    <a:pt x="5600" y="16185"/>
                    <a:pt x="5587" y="16178"/>
                  </a:cubicBezTo>
                  <a:cubicBezTo>
                    <a:pt x="5581" y="16172"/>
                    <a:pt x="5568" y="16172"/>
                    <a:pt x="5555" y="16172"/>
                  </a:cubicBezTo>
                  <a:close/>
                  <a:moveTo>
                    <a:pt x="7194" y="16393"/>
                  </a:moveTo>
                  <a:cubicBezTo>
                    <a:pt x="7161" y="16425"/>
                    <a:pt x="7161" y="16484"/>
                    <a:pt x="7194" y="16568"/>
                  </a:cubicBezTo>
                  <a:cubicBezTo>
                    <a:pt x="7246" y="16731"/>
                    <a:pt x="7330" y="16972"/>
                    <a:pt x="7454" y="17303"/>
                  </a:cubicBezTo>
                  <a:cubicBezTo>
                    <a:pt x="7577" y="17622"/>
                    <a:pt x="7662" y="17869"/>
                    <a:pt x="7714" y="18038"/>
                  </a:cubicBezTo>
                  <a:cubicBezTo>
                    <a:pt x="7772" y="18207"/>
                    <a:pt x="7837" y="18448"/>
                    <a:pt x="7922" y="18754"/>
                  </a:cubicBezTo>
                  <a:cubicBezTo>
                    <a:pt x="8013" y="19092"/>
                    <a:pt x="8078" y="19332"/>
                    <a:pt x="8117" y="19469"/>
                  </a:cubicBezTo>
                  <a:cubicBezTo>
                    <a:pt x="8130" y="19508"/>
                    <a:pt x="8143" y="19534"/>
                    <a:pt x="8156" y="19547"/>
                  </a:cubicBezTo>
                  <a:cubicBezTo>
                    <a:pt x="8174" y="19569"/>
                    <a:pt x="8192" y="19579"/>
                    <a:pt x="8209" y="19579"/>
                  </a:cubicBezTo>
                  <a:cubicBezTo>
                    <a:pt x="8218" y="19579"/>
                    <a:pt x="8226" y="19577"/>
                    <a:pt x="8234" y="19573"/>
                  </a:cubicBezTo>
                  <a:cubicBezTo>
                    <a:pt x="8267" y="19547"/>
                    <a:pt x="8273" y="19508"/>
                    <a:pt x="8254" y="19450"/>
                  </a:cubicBezTo>
                  <a:cubicBezTo>
                    <a:pt x="8228" y="19358"/>
                    <a:pt x="8150" y="19072"/>
                    <a:pt x="8013" y="18591"/>
                  </a:cubicBezTo>
                  <a:cubicBezTo>
                    <a:pt x="7915" y="18240"/>
                    <a:pt x="7831" y="17954"/>
                    <a:pt x="7753" y="17733"/>
                  </a:cubicBezTo>
                  <a:cubicBezTo>
                    <a:pt x="7681" y="17544"/>
                    <a:pt x="7616" y="17381"/>
                    <a:pt x="7564" y="17251"/>
                  </a:cubicBezTo>
                  <a:lnTo>
                    <a:pt x="7239" y="16445"/>
                  </a:lnTo>
                  <a:cubicBezTo>
                    <a:pt x="7226" y="16406"/>
                    <a:pt x="7213" y="16393"/>
                    <a:pt x="7194" y="16393"/>
                  </a:cubicBezTo>
                  <a:close/>
                  <a:moveTo>
                    <a:pt x="111" y="20119"/>
                  </a:moveTo>
                  <a:cubicBezTo>
                    <a:pt x="98" y="20126"/>
                    <a:pt x="85" y="20132"/>
                    <a:pt x="72" y="20145"/>
                  </a:cubicBezTo>
                  <a:cubicBezTo>
                    <a:pt x="66" y="20165"/>
                    <a:pt x="59" y="20184"/>
                    <a:pt x="59" y="20223"/>
                  </a:cubicBezTo>
                  <a:cubicBezTo>
                    <a:pt x="59" y="20256"/>
                    <a:pt x="53" y="20295"/>
                    <a:pt x="40" y="20341"/>
                  </a:cubicBezTo>
                  <a:cubicBezTo>
                    <a:pt x="33" y="20367"/>
                    <a:pt x="20" y="20406"/>
                    <a:pt x="7" y="20458"/>
                  </a:cubicBezTo>
                  <a:cubicBezTo>
                    <a:pt x="1" y="20484"/>
                    <a:pt x="1" y="20510"/>
                    <a:pt x="1" y="20529"/>
                  </a:cubicBezTo>
                  <a:cubicBezTo>
                    <a:pt x="7" y="20542"/>
                    <a:pt x="14" y="20549"/>
                    <a:pt x="27" y="20555"/>
                  </a:cubicBezTo>
                  <a:cubicBezTo>
                    <a:pt x="36" y="20560"/>
                    <a:pt x="45" y="20564"/>
                    <a:pt x="52" y="20564"/>
                  </a:cubicBezTo>
                  <a:cubicBezTo>
                    <a:pt x="55" y="20564"/>
                    <a:pt x="57" y="20564"/>
                    <a:pt x="59" y="20562"/>
                  </a:cubicBezTo>
                  <a:cubicBezTo>
                    <a:pt x="79" y="20555"/>
                    <a:pt x="92" y="20536"/>
                    <a:pt x="98" y="20503"/>
                  </a:cubicBezTo>
                  <a:cubicBezTo>
                    <a:pt x="124" y="20438"/>
                    <a:pt x="144" y="20393"/>
                    <a:pt x="163" y="20360"/>
                  </a:cubicBezTo>
                  <a:cubicBezTo>
                    <a:pt x="183" y="20301"/>
                    <a:pt x="196" y="20249"/>
                    <a:pt x="189" y="20204"/>
                  </a:cubicBezTo>
                  <a:cubicBezTo>
                    <a:pt x="189" y="20171"/>
                    <a:pt x="176" y="20145"/>
                    <a:pt x="163" y="20132"/>
                  </a:cubicBezTo>
                  <a:cubicBezTo>
                    <a:pt x="144" y="20126"/>
                    <a:pt x="131" y="20119"/>
                    <a:pt x="111" y="20119"/>
                  </a:cubicBezTo>
                  <a:close/>
                  <a:moveTo>
                    <a:pt x="825" y="20260"/>
                  </a:moveTo>
                  <a:cubicBezTo>
                    <a:pt x="813" y="20260"/>
                    <a:pt x="802" y="20266"/>
                    <a:pt x="787" y="20275"/>
                  </a:cubicBezTo>
                  <a:cubicBezTo>
                    <a:pt x="768" y="20282"/>
                    <a:pt x="761" y="20301"/>
                    <a:pt x="755" y="20321"/>
                  </a:cubicBezTo>
                  <a:lnTo>
                    <a:pt x="742" y="20432"/>
                  </a:lnTo>
                  <a:cubicBezTo>
                    <a:pt x="735" y="20497"/>
                    <a:pt x="735" y="20536"/>
                    <a:pt x="735" y="20549"/>
                  </a:cubicBezTo>
                  <a:cubicBezTo>
                    <a:pt x="735" y="20555"/>
                    <a:pt x="742" y="20568"/>
                    <a:pt x="748" y="20594"/>
                  </a:cubicBezTo>
                  <a:cubicBezTo>
                    <a:pt x="755" y="20614"/>
                    <a:pt x="755" y="20627"/>
                    <a:pt x="755" y="20640"/>
                  </a:cubicBezTo>
                  <a:cubicBezTo>
                    <a:pt x="755" y="20646"/>
                    <a:pt x="755" y="20659"/>
                    <a:pt x="748" y="20692"/>
                  </a:cubicBezTo>
                  <a:cubicBezTo>
                    <a:pt x="742" y="20711"/>
                    <a:pt x="742" y="20724"/>
                    <a:pt x="748" y="20737"/>
                  </a:cubicBezTo>
                  <a:cubicBezTo>
                    <a:pt x="755" y="20750"/>
                    <a:pt x="774" y="20757"/>
                    <a:pt x="787" y="20757"/>
                  </a:cubicBezTo>
                  <a:cubicBezTo>
                    <a:pt x="807" y="20750"/>
                    <a:pt x="820" y="20744"/>
                    <a:pt x="833" y="20737"/>
                  </a:cubicBezTo>
                  <a:cubicBezTo>
                    <a:pt x="852" y="20711"/>
                    <a:pt x="859" y="20685"/>
                    <a:pt x="859" y="20646"/>
                  </a:cubicBezTo>
                  <a:cubicBezTo>
                    <a:pt x="859" y="20614"/>
                    <a:pt x="859" y="20581"/>
                    <a:pt x="852" y="20542"/>
                  </a:cubicBezTo>
                  <a:cubicBezTo>
                    <a:pt x="846" y="20529"/>
                    <a:pt x="846" y="20523"/>
                    <a:pt x="846" y="20516"/>
                  </a:cubicBezTo>
                  <a:lnTo>
                    <a:pt x="859" y="20484"/>
                  </a:lnTo>
                  <a:cubicBezTo>
                    <a:pt x="866" y="20458"/>
                    <a:pt x="872" y="20438"/>
                    <a:pt x="872" y="20419"/>
                  </a:cubicBezTo>
                  <a:cubicBezTo>
                    <a:pt x="879" y="20380"/>
                    <a:pt x="885" y="20354"/>
                    <a:pt x="885" y="20334"/>
                  </a:cubicBezTo>
                  <a:cubicBezTo>
                    <a:pt x="879" y="20295"/>
                    <a:pt x="866" y="20275"/>
                    <a:pt x="839" y="20262"/>
                  </a:cubicBezTo>
                  <a:cubicBezTo>
                    <a:pt x="834" y="20261"/>
                    <a:pt x="830" y="20260"/>
                    <a:pt x="825" y="20260"/>
                  </a:cubicBezTo>
                  <a:close/>
                  <a:moveTo>
                    <a:pt x="1933" y="20091"/>
                  </a:moveTo>
                  <a:cubicBezTo>
                    <a:pt x="1930" y="20091"/>
                    <a:pt x="1928" y="20091"/>
                    <a:pt x="1926" y="20093"/>
                  </a:cubicBezTo>
                  <a:cubicBezTo>
                    <a:pt x="1900" y="20093"/>
                    <a:pt x="1880" y="20119"/>
                    <a:pt x="1880" y="20165"/>
                  </a:cubicBezTo>
                  <a:lnTo>
                    <a:pt x="1789" y="20666"/>
                  </a:lnTo>
                  <a:cubicBezTo>
                    <a:pt x="1783" y="20692"/>
                    <a:pt x="1783" y="20718"/>
                    <a:pt x="1789" y="20731"/>
                  </a:cubicBezTo>
                  <a:cubicBezTo>
                    <a:pt x="1789" y="20757"/>
                    <a:pt x="1802" y="20776"/>
                    <a:pt x="1828" y="20783"/>
                  </a:cubicBezTo>
                  <a:cubicBezTo>
                    <a:pt x="1833" y="20784"/>
                    <a:pt x="1837" y="20784"/>
                    <a:pt x="1841" y="20784"/>
                  </a:cubicBezTo>
                  <a:cubicBezTo>
                    <a:pt x="1863" y="20784"/>
                    <a:pt x="1882" y="20772"/>
                    <a:pt x="1893" y="20750"/>
                  </a:cubicBezTo>
                  <a:cubicBezTo>
                    <a:pt x="1906" y="20731"/>
                    <a:pt x="1913" y="20705"/>
                    <a:pt x="1919" y="20672"/>
                  </a:cubicBezTo>
                  <a:lnTo>
                    <a:pt x="1978" y="20217"/>
                  </a:lnTo>
                  <a:cubicBezTo>
                    <a:pt x="1984" y="20178"/>
                    <a:pt x="1984" y="20152"/>
                    <a:pt x="1984" y="20132"/>
                  </a:cubicBezTo>
                  <a:cubicBezTo>
                    <a:pt x="1978" y="20119"/>
                    <a:pt x="1971" y="20113"/>
                    <a:pt x="1958" y="20100"/>
                  </a:cubicBezTo>
                  <a:cubicBezTo>
                    <a:pt x="1949" y="20095"/>
                    <a:pt x="1940" y="20091"/>
                    <a:pt x="1933" y="20091"/>
                  </a:cubicBezTo>
                  <a:close/>
                  <a:moveTo>
                    <a:pt x="7482" y="43756"/>
                  </a:moveTo>
                  <a:cubicBezTo>
                    <a:pt x="7465" y="43756"/>
                    <a:pt x="7447" y="43760"/>
                    <a:pt x="7428" y="43766"/>
                  </a:cubicBezTo>
                  <a:cubicBezTo>
                    <a:pt x="7395" y="43779"/>
                    <a:pt x="7363" y="43799"/>
                    <a:pt x="7337" y="43818"/>
                  </a:cubicBezTo>
                  <a:cubicBezTo>
                    <a:pt x="7291" y="43844"/>
                    <a:pt x="7252" y="43877"/>
                    <a:pt x="7213" y="43909"/>
                  </a:cubicBezTo>
                  <a:cubicBezTo>
                    <a:pt x="7187" y="43935"/>
                    <a:pt x="7161" y="43974"/>
                    <a:pt x="7122" y="44026"/>
                  </a:cubicBezTo>
                  <a:cubicBezTo>
                    <a:pt x="7109" y="44052"/>
                    <a:pt x="7096" y="44072"/>
                    <a:pt x="7096" y="44085"/>
                  </a:cubicBezTo>
                  <a:cubicBezTo>
                    <a:pt x="7089" y="44104"/>
                    <a:pt x="7089" y="44130"/>
                    <a:pt x="7089" y="44163"/>
                  </a:cubicBezTo>
                  <a:cubicBezTo>
                    <a:pt x="7089" y="44182"/>
                    <a:pt x="7089" y="44215"/>
                    <a:pt x="7089" y="44260"/>
                  </a:cubicBezTo>
                  <a:cubicBezTo>
                    <a:pt x="7089" y="44300"/>
                    <a:pt x="7089" y="44332"/>
                    <a:pt x="7102" y="44358"/>
                  </a:cubicBezTo>
                  <a:lnTo>
                    <a:pt x="7168" y="44514"/>
                  </a:lnTo>
                  <a:cubicBezTo>
                    <a:pt x="7181" y="44566"/>
                    <a:pt x="7207" y="44599"/>
                    <a:pt x="7239" y="44605"/>
                  </a:cubicBezTo>
                  <a:lnTo>
                    <a:pt x="7285" y="44612"/>
                  </a:lnTo>
                  <a:cubicBezTo>
                    <a:pt x="7343" y="44612"/>
                    <a:pt x="7369" y="44605"/>
                    <a:pt x="7376" y="44605"/>
                  </a:cubicBezTo>
                  <a:cubicBezTo>
                    <a:pt x="7389" y="44605"/>
                    <a:pt x="7402" y="44592"/>
                    <a:pt x="7434" y="44579"/>
                  </a:cubicBezTo>
                  <a:cubicBezTo>
                    <a:pt x="7486" y="44553"/>
                    <a:pt x="7519" y="44527"/>
                    <a:pt x="7538" y="44508"/>
                  </a:cubicBezTo>
                  <a:cubicBezTo>
                    <a:pt x="7558" y="44495"/>
                    <a:pt x="7571" y="44482"/>
                    <a:pt x="7584" y="44462"/>
                  </a:cubicBezTo>
                  <a:lnTo>
                    <a:pt x="7642" y="44391"/>
                  </a:lnTo>
                  <a:lnTo>
                    <a:pt x="7681" y="44300"/>
                  </a:lnTo>
                  <a:cubicBezTo>
                    <a:pt x="7707" y="44234"/>
                    <a:pt x="7727" y="44189"/>
                    <a:pt x="7733" y="44156"/>
                  </a:cubicBezTo>
                  <a:cubicBezTo>
                    <a:pt x="7740" y="44091"/>
                    <a:pt x="7740" y="44039"/>
                    <a:pt x="7720" y="44000"/>
                  </a:cubicBezTo>
                  <a:lnTo>
                    <a:pt x="7662" y="43890"/>
                  </a:lnTo>
                  <a:cubicBezTo>
                    <a:pt x="7655" y="43870"/>
                    <a:pt x="7636" y="43851"/>
                    <a:pt x="7610" y="43825"/>
                  </a:cubicBezTo>
                  <a:cubicBezTo>
                    <a:pt x="7590" y="43792"/>
                    <a:pt x="7564" y="43773"/>
                    <a:pt x="7532" y="43766"/>
                  </a:cubicBezTo>
                  <a:cubicBezTo>
                    <a:pt x="7515" y="43760"/>
                    <a:pt x="7499" y="43756"/>
                    <a:pt x="7482" y="43756"/>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0"/>
            <p:cNvSpPr/>
            <p:nvPr/>
          </p:nvSpPr>
          <p:spPr>
            <a:xfrm>
              <a:off x="-7213395" y="8352350"/>
              <a:ext cx="1029165" cy="2830794"/>
            </a:xfrm>
            <a:custGeom>
              <a:avLst/>
              <a:gdLst/>
              <a:ahLst/>
              <a:cxnLst/>
              <a:rect l="l" t="t" r="r" b="b"/>
              <a:pathLst>
                <a:path w="13503" h="37141" extrusionOk="0">
                  <a:moveTo>
                    <a:pt x="10524" y="1"/>
                  </a:moveTo>
                  <a:lnTo>
                    <a:pt x="10524" y="20"/>
                  </a:lnTo>
                  <a:cubicBezTo>
                    <a:pt x="10524" y="46"/>
                    <a:pt x="10537" y="137"/>
                    <a:pt x="10563" y="313"/>
                  </a:cubicBezTo>
                  <a:cubicBezTo>
                    <a:pt x="10595" y="495"/>
                    <a:pt x="10608" y="677"/>
                    <a:pt x="10608" y="846"/>
                  </a:cubicBezTo>
                  <a:cubicBezTo>
                    <a:pt x="10608" y="950"/>
                    <a:pt x="10608" y="1054"/>
                    <a:pt x="10602" y="1158"/>
                  </a:cubicBezTo>
                  <a:cubicBezTo>
                    <a:pt x="10582" y="1523"/>
                    <a:pt x="10556" y="1802"/>
                    <a:pt x="10537" y="1984"/>
                  </a:cubicBezTo>
                  <a:cubicBezTo>
                    <a:pt x="10517" y="2088"/>
                    <a:pt x="10498" y="2153"/>
                    <a:pt x="10459" y="2199"/>
                  </a:cubicBezTo>
                  <a:cubicBezTo>
                    <a:pt x="10420" y="2244"/>
                    <a:pt x="10355" y="2283"/>
                    <a:pt x="10257" y="2303"/>
                  </a:cubicBezTo>
                  <a:cubicBezTo>
                    <a:pt x="10178" y="2321"/>
                    <a:pt x="10096" y="2331"/>
                    <a:pt x="10010" y="2331"/>
                  </a:cubicBezTo>
                  <a:cubicBezTo>
                    <a:pt x="9940" y="2331"/>
                    <a:pt x="9868" y="2324"/>
                    <a:pt x="9795" y="2309"/>
                  </a:cubicBezTo>
                  <a:cubicBezTo>
                    <a:pt x="9730" y="2296"/>
                    <a:pt x="9685" y="2270"/>
                    <a:pt x="9665" y="2238"/>
                  </a:cubicBezTo>
                  <a:cubicBezTo>
                    <a:pt x="9652" y="2218"/>
                    <a:pt x="9646" y="2186"/>
                    <a:pt x="9646" y="2140"/>
                  </a:cubicBezTo>
                  <a:cubicBezTo>
                    <a:pt x="9646" y="2108"/>
                    <a:pt x="9652" y="2017"/>
                    <a:pt x="9665" y="1880"/>
                  </a:cubicBezTo>
                  <a:cubicBezTo>
                    <a:pt x="9678" y="1770"/>
                    <a:pt x="9691" y="1607"/>
                    <a:pt x="9704" y="1386"/>
                  </a:cubicBezTo>
                  <a:cubicBezTo>
                    <a:pt x="9717" y="1210"/>
                    <a:pt x="9717" y="1080"/>
                    <a:pt x="9711" y="989"/>
                  </a:cubicBezTo>
                  <a:cubicBezTo>
                    <a:pt x="9691" y="872"/>
                    <a:pt x="9678" y="781"/>
                    <a:pt x="9672" y="723"/>
                  </a:cubicBezTo>
                  <a:cubicBezTo>
                    <a:pt x="9678" y="593"/>
                    <a:pt x="9678" y="495"/>
                    <a:pt x="9678" y="436"/>
                  </a:cubicBezTo>
                  <a:cubicBezTo>
                    <a:pt x="9678" y="339"/>
                    <a:pt x="9672" y="235"/>
                    <a:pt x="9652" y="124"/>
                  </a:cubicBezTo>
                  <a:cubicBezTo>
                    <a:pt x="9646" y="98"/>
                    <a:pt x="9646" y="79"/>
                    <a:pt x="9652" y="66"/>
                  </a:cubicBezTo>
                  <a:lnTo>
                    <a:pt x="9652" y="66"/>
                  </a:lnTo>
                  <a:cubicBezTo>
                    <a:pt x="9600" y="72"/>
                    <a:pt x="9555" y="79"/>
                    <a:pt x="9503" y="92"/>
                  </a:cubicBezTo>
                  <a:lnTo>
                    <a:pt x="9503" y="105"/>
                  </a:lnTo>
                  <a:lnTo>
                    <a:pt x="9483" y="391"/>
                  </a:lnTo>
                  <a:cubicBezTo>
                    <a:pt x="9477" y="495"/>
                    <a:pt x="9470" y="567"/>
                    <a:pt x="9464" y="619"/>
                  </a:cubicBezTo>
                  <a:cubicBezTo>
                    <a:pt x="9451" y="781"/>
                    <a:pt x="9418" y="989"/>
                    <a:pt x="9366" y="1236"/>
                  </a:cubicBezTo>
                  <a:lnTo>
                    <a:pt x="9184" y="2147"/>
                  </a:lnTo>
                  <a:cubicBezTo>
                    <a:pt x="9158" y="2296"/>
                    <a:pt x="9132" y="2407"/>
                    <a:pt x="9099" y="2492"/>
                  </a:cubicBezTo>
                  <a:cubicBezTo>
                    <a:pt x="9073" y="2550"/>
                    <a:pt x="9041" y="2596"/>
                    <a:pt x="9008" y="2622"/>
                  </a:cubicBezTo>
                  <a:cubicBezTo>
                    <a:pt x="8995" y="2635"/>
                    <a:pt x="8963" y="2654"/>
                    <a:pt x="8917" y="2674"/>
                  </a:cubicBezTo>
                  <a:cubicBezTo>
                    <a:pt x="8885" y="2700"/>
                    <a:pt x="8859" y="2713"/>
                    <a:pt x="8839" y="2726"/>
                  </a:cubicBezTo>
                  <a:cubicBezTo>
                    <a:pt x="8846" y="2739"/>
                    <a:pt x="8852" y="2758"/>
                    <a:pt x="8852" y="2771"/>
                  </a:cubicBezTo>
                  <a:cubicBezTo>
                    <a:pt x="8852" y="2778"/>
                    <a:pt x="8852" y="2804"/>
                    <a:pt x="8846" y="2843"/>
                  </a:cubicBezTo>
                  <a:lnTo>
                    <a:pt x="8846" y="2849"/>
                  </a:lnTo>
                  <a:cubicBezTo>
                    <a:pt x="9288" y="2648"/>
                    <a:pt x="9750" y="2492"/>
                    <a:pt x="10224" y="2381"/>
                  </a:cubicBezTo>
                  <a:cubicBezTo>
                    <a:pt x="10582" y="2300"/>
                    <a:pt x="10894" y="2255"/>
                    <a:pt x="11160" y="2255"/>
                  </a:cubicBezTo>
                  <a:cubicBezTo>
                    <a:pt x="11193" y="2255"/>
                    <a:pt x="11226" y="2256"/>
                    <a:pt x="11259" y="2257"/>
                  </a:cubicBezTo>
                  <a:cubicBezTo>
                    <a:pt x="11486" y="2270"/>
                    <a:pt x="11668" y="2303"/>
                    <a:pt x="11811" y="2368"/>
                  </a:cubicBezTo>
                  <a:cubicBezTo>
                    <a:pt x="11876" y="2394"/>
                    <a:pt x="11928" y="2427"/>
                    <a:pt x="11974" y="2459"/>
                  </a:cubicBezTo>
                  <a:cubicBezTo>
                    <a:pt x="11987" y="2427"/>
                    <a:pt x="11993" y="2388"/>
                    <a:pt x="11993" y="2349"/>
                  </a:cubicBezTo>
                  <a:cubicBezTo>
                    <a:pt x="11993" y="2336"/>
                    <a:pt x="11993" y="2323"/>
                    <a:pt x="12000" y="2316"/>
                  </a:cubicBezTo>
                  <a:cubicBezTo>
                    <a:pt x="12000" y="2303"/>
                    <a:pt x="12006" y="2296"/>
                    <a:pt x="12019" y="2296"/>
                  </a:cubicBezTo>
                  <a:cubicBezTo>
                    <a:pt x="12013" y="2277"/>
                    <a:pt x="12006" y="2225"/>
                    <a:pt x="12000" y="2140"/>
                  </a:cubicBezTo>
                  <a:lnTo>
                    <a:pt x="11954" y="1275"/>
                  </a:lnTo>
                  <a:cubicBezTo>
                    <a:pt x="11935" y="1126"/>
                    <a:pt x="11902" y="950"/>
                    <a:pt x="11850" y="729"/>
                  </a:cubicBezTo>
                  <a:cubicBezTo>
                    <a:pt x="11772" y="410"/>
                    <a:pt x="11733" y="235"/>
                    <a:pt x="11727" y="189"/>
                  </a:cubicBezTo>
                  <a:cubicBezTo>
                    <a:pt x="11720" y="170"/>
                    <a:pt x="11720" y="150"/>
                    <a:pt x="11720" y="131"/>
                  </a:cubicBezTo>
                  <a:cubicBezTo>
                    <a:pt x="11681" y="118"/>
                    <a:pt x="11642" y="111"/>
                    <a:pt x="11597" y="105"/>
                  </a:cubicBezTo>
                  <a:lnTo>
                    <a:pt x="11597" y="105"/>
                  </a:lnTo>
                  <a:lnTo>
                    <a:pt x="11662" y="378"/>
                  </a:lnTo>
                  <a:cubicBezTo>
                    <a:pt x="11707" y="606"/>
                    <a:pt x="11740" y="924"/>
                    <a:pt x="11746" y="1327"/>
                  </a:cubicBezTo>
                  <a:cubicBezTo>
                    <a:pt x="11753" y="1601"/>
                    <a:pt x="11746" y="1848"/>
                    <a:pt x="11733" y="2049"/>
                  </a:cubicBezTo>
                  <a:cubicBezTo>
                    <a:pt x="11733" y="2101"/>
                    <a:pt x="11720" y="2134"/>
                    <a:pt x="11707" y="2153"/>
                  </a:cubicBezTo>
                  <a:cubicBezTo>
                    <a:pt x="11694" y="2166"/>
                    <a:pt x="11668" y="2179"/>
                    <a:pt x="11629" y="2192"/>
                  </a:cubicBezTo>
                  <a:cubicBezTo>
                    <a:pt x="11590" y="2199"/>
                    <a:pt x="11545" y="2205"/>
                    <a:pt x="11486" y="2205"/>
                  </a:cubicBezTo>
                  <a:cubicBezTo>
                    <a:pt x="11402" y="2205"/>
                    <a:pt x="11337" y="2199"/>
                    <a:pt x="11291" y="2199"/>
                  </a:cubicBezTo>
                  <a:cubicBezTo>
                    <a:pt x="11234" y="2207"/>
                    <a:pt x="11183" y="2210"/>
                    <a:pt x="11141" y="2210"/>
                  </a:cubicBezTo>
                  <a:cubicBezTo>
                    <a:pt x="11111" y="2210"/>
                    <a:pt x="11085" y="2208"/>
                    <a:pt x="11063" y="2205"/>
                  </a:cubicBezTo>
                  <a:cubicBezTo>
                    <a:pt x="10966" y="2205"/>
                    <a:pt x="10901" y="2166"/>
                    <a:pt x="10868" y="2095"/>
                  </a:cubicBezTo>
                  <a:cubicBezTo>
                    <a:pt x="10855" y="2075"/>
                    <a:pt x="10855" y="2023"/>
                    <a:pt x="10855" y="1958"/>
                  </a:cubicBezTo>
                  <a:cubicBezTo>
                    <a:pt x="10855" y="1750"/>
                    <a:pt x="10862" y="1562"/>
                    <a:pt x="10875" y="1399"/>
                  </a:cubicBezTo>
                  <a:cubicBezTo>
                    <a:pt x="10888" y="1282"/>
                    <a:pt x="10888" y="1197"/>
                    <a:pt x="10888" y="1139"/>
                  </a:cubicBezTo>
                  <a:cubicBezTo>
                    <a:pt x="10888" y="1041"/>
                    <a:pt x="10868" y="898"/>
                    <a:pt x="10823" y="716"/>
                  </a:cubicBezTo>
                  <a:cubicBezTo>
                    <a:pt x="10784" y="528"/>
                    <a:pt x="10764" y="384"/>
                    <a:pt x="10758" y="293"/>
                  </a:cubicBezTo>
                  <a:cubicBezTo>
                    <a:pt x="10758" y="222"/>
                    <a:pt x="10758" y="170"/>
                    <a:pt x="10758" y="131"/>
                  </a:cubicBezTo>
                  <a:cubicBezTo>
                    <a:pt x="10751" y="85"/>
                    <a:pt x="10745" y="46"/>
                    <a:pt x="10738" y="7"/>
                  </a:cubicBezTo>
                  <a:cubicBezTo>
                    <a:pt x="10660" y="7"/>
                    <a:pt x="10595" y="1"/>
                    <a:pt x="10524" y="1"/>
                  </a:cubicBezTo>
                  <a:close/>
                  <a:moveTo>
                    <a:pt x="13314" y="3942"/>
                  </a:moveTo>
                  <a:cubicBezTo>
                    <a:pt x="13333" y="3961"/>
                    <a:pt x="13346" y="3981"/>
                    <a:pt x="13359" y="4013"/>
                  </a:cubicBezTo>
                  <a:cubicBezTo>
                    <a:pt x="13366" y="4033"/>
                    <a:pt x="13366" y="4065"/>
                    <a:pt x="13366" y="4098"/>
                  </a:cubicBezTo>
                  <a:lnTo>
                    <a:pt x="13359" y="4248"/>
                  </a:lnTo>
                  <a:cubicBezTo>
                    <a:pt x="13359" y="4280"/>
                    <a:pt x="13366" y="4313"/>
                    <a:pt x="13366" y="4332"/>
                  </a:cubicBezTo>
                  <a:cubicBezTo>
                    <a:pt x="13385" y="4365"/>
                    <a:pt x="13392" y="4378"/>
                    <a:pt x="13392" y="4384"/>
                  </a:cubicBezTo>
                  <a:lnTo>
                    <a:pt x="13392" y="4430"/>
                  </a:lnTo>
                  <a:cubicBezTo>
                    <a:pt x="13392" y="4436"/>
                    <a:pt x="13398" y="4449"/>
                    <a:pt x="13411" y="4475"/>
                  </a:cubicBezTo>
                  <a:cubicBezTo>
                    <a:pt x="13418" y="4488"/>
                    <a:pt x="13424" y="4501"/>
                    <a:pt x="13424" y="4527"/>
                  </a:cubicBezTo>
                  <a:lnTo>
                    <a:pt x="13424" y="4670"/>
                  </a:lnTo>
                  <a:cubicBezTo>
                    <a:pt x="13424" y="4703"/>
                    <a:pt x="13424" y="4729"/>
                    <a:pt x="13418" y="4742"/>
                  </a:cubicBezTo>
                  <a:cubicBezTo>
                    <a:pt x="13411" y="4755"/>
                    <a:pt x="13392" y="4774"/>
                    <a:pt x="13359" y="4794"/>
                  </a:cubicBezTo>
                  <a:cubicBezTo>
                    <a:pt x="13331" y="4813"/>
                    <a:pt x="13302" y="4825"/>
                    <a:pt x="13276" y="4825"/>
                  </a:cubicBezTo>
                  <a:cubicBezTo>
                    <a:pt x="13267" y="4825"/>
                    <a:pt x="13257" y="4823"/>
                    <a:pt x="13249" y="4820"/>
                  </a:cubicBezTo>
                  <a:cubicBezTo>
                    <a:pt x="13236" y="4820"/>
                    <a:pt x="13229" y="4820"/>
                    <a:pt x="13229" y="4813"/>
                  </a:cubicBezTo>
                  <a:cubicBezTo>
                    <a:pt x="13229" y="4807"/>
                    <a:pt x="13229" y="4800"/>
                    <a:pt x="13236" y="4787"/>
                  </a:cubicBezTo>
                  <a:lnTo>
                    <a:pt x="13262" y="4781"/>
                  </a:lnTo>
                  <a:cubicBezTo>
                    <a:pt x="13314" y="4768"/>
                    <a:pt x="13346" y="4748"/>
                    <a:pt x="13359" y="4722"/>
                  </a:cubicBezTo>
                  <a:cubicBezTo>
                    <a:pt x="13372" y="4709"/>
                    <a:pt x="13372" y="4677"/>
                    <a:pt x="13372" y="4638"/>
                  </a:cubicBezTo>
                  <a:cubicBezTo>
                    <a:pt x="13372" y="4573"/>
                    <a:pt x="13372" y="4521"/>
                    <a:pt x="13359" y="4488"/>
                  </a:cubicBezTo>
                  <a:lnTo>
                    <a:pt x="13340" y="4443"/>
                  </a:lnTo>
                  <a:cubicBezTo>
                    <a:pt x="13340" y="4417"/>
                    <a:pt x="13333" y="4397"/>
                    <a:pt x="13333" y="4391"/>
                  </a:cubicBezTo>
                  <a:lnTo>
                    <a:pt x="13314" y="4339"/>
                  </a:lnTo>
                  <a:cubicBezTo>
                    <a:pt x="13307" y="4319"/>
                    <a:pt x="13301" y="4287"/>
                    <a:pt x="13301" y="4241"/>
                  </a:cubicBezTo>
                  <a:cubicBezTo>
                    <a:pt x="13301" y="4104"/>
                    <a:pt x="13301" y="4033"/>
                    <a:pt x="13301" y="4013"/>
                  </a:cubicBezTo>
                  <a:cubicBezTo>
                    <a:pt x="13294" y="3974"/>
                    <a:pt x="13301" y="3955"/>
                    <a:pt x="13314" y="3942"/>
                  </a:cubicBezTo>
                  <a:close/>
                  <a:moveTo>
                    <a:pt x="12589" y="4797"/>
                  </a:moveTo>
                  <a:cubicBezTo>
                    <a:pt x="12593" y="4797"/>
                    <a:pt x="12598" y="4800"/>
                    <a:pt x="12605" y="4807"/>
                  </a:cubicBezTo>
                  <a:cubicBezTo>
                    <a:pt x="12605" y="4807"/>
                    <a:pt x="12611" y="4813"/>
                    <a:pt x="12618" y="4833"/>
                  </a:cubicBezTo>
                  <a:cubicBezTo>
                    <a:pt x="12631" y="4865"/>
                    <a:pt x="12637" y="4898"/>
                    <a:pt x="12637" y="4924"/>
                  </a:cubicBezTo>
                  <a:lnTo>
                    <a:pt x="12631" y="4969"/>
                  </a:lnTo>
                  <a:lnTo>
                    <a:pt x="12624" y="5002"/>
                  </a:lnTo>
                  <a:lnTo>
                    <a:pt x="12624" y="5230"/>
                  </a:lnTo>
                  <a:lnTo>
                    <a:pt x="12644" y="5334"/>
                  </a:lnTo>
                  <a:cubicBezTo>
                    <a:pt x="12650" y="5366"/>
                    <a:pt x="12657" y="5392"/>
                    <a:pt x="12650" y="5405"/>
                  </a:cubicBezTo>
                  <a:cubicBezTo>
                    <a:pt x="12650" y="5438"/>
                    <a:pt x="12631" y="5457"/>
                    <a:pt x="12605" y="5470"/>
                  </a:cubicBezTo>
                  <a:lnTo>
                    <a:pt x="12566" y="5477"/>
                  </a:lnTo>
                  <a:lnTo>
                    <a:pt x="12533" y="5496"/>
                  </a:lnTo>
                  <a:cubicBezTo>
                    <a:pt x="12519" y="5502"/>
                    <a:pt x="12503" y="5505"/>
                    <a:pt x="12487" y="5505"/>
                  </a:cubicBezTo>
                  <a:cubicBezTo>
                    <a:pt x="12467" y="5505"/>
                    <a:pt x="12447" y="5500"/>
                    <a:pt x="12429" y="5490"/>
                  </a:cubicBezTo>
                  <a:cubicBezTo>
                    <a:pt x="12410" y="5483"/>
                    <a:pt x="12403" y="5470"/>
                    <a:pt x="12397" y="5457"/>
                  </a:cubicBezTo>
                  <a:cubicBezTo>
                    <a:pt x="12397" y="5436"/>
                    <a:pt x="12401" y="5423"/>
                    <a:pt x="12414" y="5423"/>
                  </a:cubicBezTo>
                  <a:cubicBezTo>
                    <a:pt x="12416" y="5423"/>
                    <a:pt x="12419" y="5424"/>
                    <a:pt x="12423" y="5425"/>
                  </a:cubicBezTo>
                  <a:cubicBezTo>
                    <a:pt x="12429" y="5425"/>
                    <a:pt x="12436" y="5431"/>
                    <a:pt x="12455" y="5444"/>
                  </a:cubicBezTo>
                  <a:cubicBezTo>
                    <a:pt x="12459" y="5446"/>
                    <a:pt x="12463" y="5447"/>
                    <a:pt x="12468" y="5447"/>
                  </a:cubicBezTo>
                  <a:cubicBezTo>
                    <a:pt x="12480" y="5447"/>
                    <a:pt x="12495" y="5442"/>
                    <a:pt x="12514" y="5438"/>
                  </a:cubicBezTo>
                  <a:lnTo>
                    <a:pt x="12592" y="5399"/>
                  </a:lnTo>
                  <a:lnTo>
                    <a:pt x="12572" y="5249"/>
                  </a:lnTo>
                  <a:lnTo>
                    <a:pt x="12566" y="4995"/>
                  </a:lnTo>
                  <a:cubicBezTo>
                    <a:pt x="12572" y="4963"/>
                    <a:pt x="12579" y="4937"/>
                    <a:pt x="12579" y="4917"/>
                  </a:cubicBezTo>
                  <a:lnTo>
                    <a:pt x="12572" y="4859"/>
                  </a:lnTo>
                  <a:cubicBezTo>
                    <a:pt x="12566" y="4839"/>
                    <a:pt x="12572" y="4820"/>
                    <a:pt x="12579" y="4807"/>
                  </a:cubicBezTo>
                  <a:cubicBezTo>
                    <a:pt x="12582" y="4800"/>
                    <a:pt x="12585" y="4797"/>
                    <a:pt x="12589" y="4797"/>
                  </a:cubicBezTo>
                  <a:close/>
                  <a:moveTo>
                    <a:pt x="12442" y="2654"/>
                  </a:moveTo>
                  <a:lnTo>
                    <a:pt x="12553" y="3305"/>
                  </a:lnTo>
                  <a:cubicBezTo>
                    <a:pt x="12572" y="3493"/>
                    <a:pt x="12585" y="3604"/>
                    <a:pt x="12585" y="3636"/>
                  </a:cubicBezTo>
                  <a:cubicBezTo>
                    <a:pt x="12585" y="3714"/>
                    <a:pt x="12592" y="3779"/>
                    <a:pt x="12598" y="3818"/>
                  </a:cubicBezTo>
                  <a:cubicBezTo>
                    <a:pt x="12598" y="3838"/>
                    <a:pt x="12611" y="3870"/>
                    <a:pt x="12624" y="3929"/>
                  </a:cubicBezTo>
                  <a:cubicBezTo>
                    <a:pt x="12637" y="3974"/>
                    <a:pt x="12644" y="4007"/>
                    <a:pt x="12644" y="4033"/>
                  </a:cubicBezTo>
                  <a:cubicBezTo>
                    <a:pt x="12657" y="4124"/>
                    <a:pt x="12637" y="4215"/>
                    <a:pt x="12592" y="4300"/>
                  </a:cubicBezTo>
                  <a:lnTo>
                    <a:pt x="12533" y="4371"/>
                  </a:lnTo>
                  <a:cubicBezTo>
                    <a:pt x="12481" y="4430"/>
                    <a:pt x="12423" y="4462"/>
                    <a:pt x="12351" y="4482"/>
                  </a:cubicBezTo>
                  <a:cubicBezTo>
                    <a:pt x="12312" y="4495"/>
                    <a:pt x="12267" y="4508"/>
                    <a:pt x="12228" y="4508"/>
                  </a:cubicBezTo>
                  <a:cubicBezTo>
                    <a:pt x="12234" y="4579"/>
                    <a:pt x="12241" y="4677"/>
                    <a:pt x="12254" y="4800"/>
                  </a:cubicBezTo>
                  <a:cubicBezTo>
                    <a:pt x="12267" y="4878"/>
                    <a:pt x="12273" y="4943"/>
                    <a:pt x="12280" y="5002"/>
                  </a:cubicBezTo>
                  <a:cubicBezTo>
                    <a:pt x="12299" y="5015"/>
                    <a:pt x="12312" y="5034"/>
                    <a:pt x="12325" y="5067"/>
                  </a:cubicBezTo>
                  <a:cubicBezTo>
                    <a:pt x="12332" y="5093"/>
                    <a:pt x="12332" y="5139"/>
                    <a:pt x="12325" y="5197"/>
                  </a:cubicBezTo>
                  <a:cubicBezTo>
                    <a:pt x="12306" y="5379"/>
                    <a:pt x="12312" y="5555"/>
                    <a:pt x="12351" y="5730"/>
                  </a:cubicBezTo>
                  <a:cubicBezTo>
                    <a:pt x="12527" y="5685"/>
                    <a:pt x="12689" y="5594"/>
                    <a:pt x="12819" y="5457"/>
                  </a:cubicBezTo>
                  <a:cubicBezTo>
                    <a:pt x="12761" y="4989"/>
                    <a:pt x="12728" y="4540"/>
                    <a:pt x="12715" y="4117"/>
                  </a:cubicBezTo>
                  <a:cubicBezTo>
                    <a:pt x="12715" y="3974"/>
                    <a:pt x="12709" y="3870"/>
                    <a:pt x="12702" y="3818"/>
                  </a:cubicBezTo>
                  <a:cubicBezTo>
                    <a:pt x="12696" y="3708"/>
                    <a:pt x="12676" y="3610"/>
                    <a:pt x="12650" y="3526"/>
                  </a:cubicBezTo>
                  <a:cubicBezTo>
                    <a:pt x="12637" y="3474"/>
                    <a:pt x="12631" y="3435"/>
                    <a:pt x="12631" y="3409"/>
                  </a:cubicBezTo>
                  <a:cubicBezTo>
                    <a:pt x="12631" y="3357"/>
                    <a:pt x="12657" y="3331"/>
                    <a:pt x="12696" y="3324"/>
                  </a:cubicBezTo>
                  <a:cubicBezTo>
                    <a:pt x="12701" y="3323"/>
                    <a:pt x="12706" y="3322"/>
                    <a:pt x="12712" y="3322"/>
                  </a:cubicBezTo>
                  <a:cubicBezTo>
                    <a:pt x="12737" y="3322"/>
                    <a:pt x="12758" y="3336"/>
                    <a:pt x="12774" y="3363"/>
                  </a:cubicBezTo>
                  <a:cubicBezTo>
                    <a:pt x="12793" y="3389"/>
                    <a:pt x="12806" y="3422"/>
                    <a:pt x="12819" y="3461"/>
                  </a:cubicBezTo>
                  <a:lnTo>
                    <a:pt x="13034" y="4514"/>
                  </a:lnTo>
                  <a:cubicBezTo>
                    <a:pt x="13054" y="4618"/>
                    <a:pt x="13067" y="4703"/>
                    <a:pt x="13073" y="4761"/>
                  </a:cubicBezTo>
                  <a:cubicBezTo>
                    <a:pt x="13086" y="4859"/>
                    <a:pt x="13093" y="4917"/>
                    <a:pt x="13099" y="4937"/>
                  </a:cubicBezTo>
                  <a:cubicBezTo>
                    <a:pt x="13119" y="5002"/>
                    <a:pt x="13145" y="5047"/>
                    <a:pt x="13190" y="5073"/>
                  </a:cubicBezTo>
                  <a:cubicBezTo>
                    <a:pt x="13281" y="4976"/>
                    <a:pt x="13385" y="4898"/>
                    <a:pt x="13502" y="4839"/>
                  </a:cubicBezTo>
                  <a:cubicBezTo>
                    <a:pt x="13463" y="4573"/>
                    <a:pt x="13424" y="4313"/>
                    <a:pt x="13392" y="4046"/>
                  </a:cubicBezTo>
                  <a:cubicBezTo>
                    <a:pt x="13385" y="3987"/>
                    <a:pt x="13379" y="3922"/>
                    <a:pt x="13372" y="3870"/>
                  </a:cubicBezTo>
                  <a:cubicBezTo>
                    <a:pt x="13366" y="3870"/>
                    <a:pt x="13353" y="3864"/>
                    <a:pt x="13346" y="3857"/>
                  </a:cubicBezTo>
                  <a:cubicBezTo>
                    <a:pt x="13327" y="3844"/>
                    <a:pt x="13314" y="3838"/>
                    <a:pt x="13307" y="3838"/>
                  </a:cubicBezTo>
                  <a:lnTo>
                    <a:pt x="13288" y="3838"/>
                  </a:lnTo>
                  <a:cubicBezTo>
                    <a:pt x="13274" y="3840"/>
                    <a:pt x="13260" y="3842"/>
                    <a:pt x="13245" y="3842"/>
                  </a:cubicBezTo>
                  <a:cubicBezTo>
                    <a:pt x="13187" y="3842"/>
                    <a:pt x="13115" y="3822"/>
                    <a:pt x="13027" y="3786"/>
                  </a:cubicBezTo>
                  <a:cubicBezTo>
                    <a:pt x="12982" y="3760"/>
                    <a:pt x="12956" y="3747"/>
                    <a:pt x="12949" y="3740"/>
                  </a:cubicBezTo>
                  <a:cubicBezTo>
                    <a:pt x="12917" y="3708"/>
                    <a:pt x="12884" y="3649"/>
                    <a:pt x="12865" y="3565"/>
                  </a:cubicBezTo>
                  <a:lnTo>
                    <a:pt x="12845" y="3506"/>
                  </a:lnTo>
                  <a:cubicBezTo>
                    <a:pt x="12832" y="3454"/>
                    <a:pt x="12826" y="3415"/>
                    <a:pt x="12826" y="3383"/>
                  </a:cubicBezTo>
                  <a:lnTo>
                    <a:pt x="12826" y="3279"/>
                  </a:lnTo>
                  <a:cubicBezTo>
                    <a:pt x="12806" y="3233"/>
                    <a:pt x="12793" y="3200"/>
                    <a:pt x="12780" y="3174"/>
                  </a:cubicBezTo>
                  <a:cubicBezTo>
                    <a:pt x="12774" y="3155"/>
                    <a:pt x="12774" y="3122"/>
                    <a:pt x="12767" y="3090"/>
                  </a:cubicBezTo>
                  <a:cubicBezTo>
                    <a:pt x="12767" y="3044"/>
                    <a:pt x="12761" y="3018"/>
                    <a:pt x="12754" y="2999"/>
                  </a:cubicBezTo>
                  <a:lnTo>
                    <a:pt x="12741" y="2940"/>
                  </a:lnTo>
                  <a:lnTo>
                    <a:pt x="12741" y="2849"/>
                  </a:lnTo>
                  <a:cubicBezTo>
                    <a:pt x="12741" y="2784"/>
                    <a:pt x="12728" y="2726"/>
                    <a:pt x="12715" y="2667"/>
                  </a:cubicBezTo>
                  <a:lnTo>
                    <a:pt x="12683" y="2667"/>
                  </a:lnTo>
                  <a:lnTo>
                    <a:pt x="12442" y="2654"/>
                  </a:lnTo>
                  <a:close/>
                  <a:moveTo>
                    <a:pt x="9144" y="8693"/>
                  </a:moveTo>
                  <a:cubicBezTo>
                    <a:pt x="9178" y="8693"/>
                    <a:pt x="9224" y="8699"/>
                    <a:pt x="9281" y="8709"/>
                  </a:cubicBezTo>
                  <a:lnTo>
                    <a:pt x="9353" y="8728"/>
                  </a:lnTo>
                  <a:cubicBezTo>
                    <a:pt x="9457" y="8748"/>
                    <a:pt x="9535" y="8768"/>
                    <a:pt x="9581" y="8794"/>
                  </a:cubicBezTo>
                  <a:cubicBezTo>
                    <a:pt x="9600" y="8800"/>
                    <a:pt x="9633" y="8813"/>
                    <a:pt x="9691" y="8839"/>
                  </a:cubicBezTo>
                  <a:cubicBezTo>
                    <a:pt x="9730" y="8865"/>
                    <a:pt x="9763" y="8878"/>
                    <a:pt x="9795" y="8891"/>
                  </a:cubicBezTo>
                  <a:cubicBezTo>
                    <a:pt x="9815" y="8898"/>
                    <a:pt x="9828" y="8898"/>
                    <a:pt x="9834" y="8904"/>
                  </a:cubicBezTo>
                  <a:cubicBezTo>
                    <a:pt x="9847" y="8917"/>
                    <a:pt x="9847" y="8930"/>
                    <a:pt x="9841" y="8943"/>
                  </a:cubicBezTo>
                  <a:cubicBezTo>
                    <a:pt x="9834" y="8950"/>
                    <a:pt x="9821" y="8956"/>
                    <a:pt x="9795" y="8956"/>
                  </a:cubicBezTo>
                  <a:cubicBezTo>
                    <a:pt x="9763" y="8950"/>
                    <a:pt x="9724" y="8930"/>
                    <a:pt x="9678" y="8904"/>
                  </a:cubicBezTo>
                  <a:cubicBezTo>
                    <a:pt x="9626" y="8878"/>
                    <a:pt x="9587" y="8859"/>
                    <a:pt x="9561" y="8846"/>
                  </a:cubicBezTo>
                  <a:cubicBezTo>
                    <a:pt x="9516" y="8826"/>
                    <a:pt x="9451" y="8807"/>
                    <a:pt x="9359" y="8781"/>
                  </a:cubicBezTo>
                  <a:lnTo>
                    <a:pt x="9145" y="8735"/>
                  </a:lnTo>
                  <a:lnTo>
                    <a:pt x="9119" y="8722"/>
                  </a:lnTo>
                  <a:cubicBezTo>
                    <a:pt x="9112" y="8715"/>
                    <a:pt x="9106" y="8709"/>
                    <a:pt x="9112" y="8696"/>
                  </a:cubicBezTo>
                  <a:cubicBezTo>
                    <a:pt x="9121" y="8694"/>
                    <a:pt x="9132" y="8693"/>
                    <a:pt x="9144" y="8693"/>
                  </a:cubicBezTo>
                  <a:close/>
                  <a:moveTo>
                    <a:pt x="8455" y="8324"/>
                  </a:moveTo>
                  <a:cubicBezTo>
                    <a:pt x="8417" y="8324"/>
                    <a:pt x="8378" y="8324"/>
                    <a:pt x="8338" y="8325"/>
                  </a:cubicBezTo>
                  <a:cubicBezTo>
                    <a:pt x="8154" y="8329"/>
                    <a:pt x="8009" y="8333"/>
                    <a:pt x="7903" y="8333"/>
                  </a:cubicBezTo>
                  <a:cubicBezTo>
                    <a:pt x="7826" y="8333"/>
                    <a:pt x="7769" y="8331"/>
                    <a:pt x="7734" y="8325"/>
                  </a:cubicBezTo>
                  <a:lnTo>
                    <a:pt x="7721" y="8325"/>
                  </a:lnTo>
                  <a:cubicBezTo>
                    <a:pt x="7760" y="8429"/>
                    <a:pt x="7786" y="8540"/>
                    <a:pt x="7805" y="8644"/>
                  </a:cubicBezTo>
                  <a:lnTo>
                    <a:pt x="7851" y="8644"/>
                  </a:lnTo>
                  <a:lnTo>
                    <a:pt x="8215" y="8670"/>
                  </a:lnTo>
                  <a:cubicBezTo>
                    <a:pt x="8351" y="8683"/>
                    <a:pt x="8455" y="8689"/>
                    <a:pt x="8520" y="8696"/>
                  </a:cubicBezTo>
                  <a:cubicBezTo>
                    <a:pt x="8573" y="8702"/>
                    <a:pt x="8683" y="8728"/>
                    <a:pt x="8852" y="8774"/>
                  </a:cubicBezTo>
                  <a:cubicBezTo>
                    <a:pt x="9106" y="8839"/>
                    <a:pt x="9333" y="8911"/>
                    <a:pt x="9542" y="8969"/>
                  </a:cubicBezTo>
                  <a:cubicBezTo>
                    <a:pt x="9633" y="9002"/>
                    <a:pt x="9698" y="9028"/>
                    <a:pt x="9750" y="9054"/>
                  </a:cubicBezTo>
                  <a:cubicBezTo>
                    <a:pt x="9802" y="9086"/>
                    <a:pt x="9860" y="9125"/>
                    <a:pt x="9925" y="9171"/>
                  </a:cubicBezTo>
                  <a:lnTo>
                    <a:pt x="10101" y="9301"/>
                  </a:lnTo>
                  <a:cubicBezTo>
                    <a:pt x="10094" y="9164"/>
                    <a:pt x="10075" y="9060"/>
                    <a:pt x="10055" y="8995"/>
                  </a:cubicBezTo>
                  <a:cubicBezTo>
                    <a:pt x="10029" y="8885"/>
                    <a:pt x="9977" y="8813"/>
                    <a:pt x="9906" y="8761"/>
                  </a:cubicBezTo>
                  <a:cubicBezTo>
                    <a:pt x="9886" y="8761"/>
                    <a:pt x="9867" y="8754"/>
                    <a:pt x="9834" y="8748"/>
                  </a:cubicBezTo>
                  <a:lnTo>
                    <a:pt x="9685" y="8689"/>
                  </a:lnTo>
                  <a:cubicBezTo>
                    <a:pt x="9639" y="8670"/>
                    <a:pt x="9516" y="8618"/>
                    <a:pt x="9307" y="8514"/>
                  </a:cubicBezTo>
                  <a:cubicBezTo>
                    <a:pt x="9158" y="8449"/>
                    <a:pt x="9034" y="8397"/>
                    <a:pt x="8930" y="8371"/>
                  </a:cubicBezTo>
                  <a:cubicBezTo>
                    <a:pt x="8805" y="8338"/>
                    <a:pt x="8648" y="8324"/>
                    <a:pt x="8455" y="8324"/>
                  </a:cubicBezTo>
                  <a:close/>
                  <a:moveTo>
                    <a:pt x="4144" y="9776"/>
                  </a:moveTo>
                  <a:cubicBezTo>
                    <a:pt x="4144" y="9782"/>
                    <a:pt x="4137" y="9789"/>
                    <a:pt x="4131" y="9795"/>
                  </a:cubicBezTo>
                  <a:cubicBezTo>
                    <a:pt x="4111" y="9821"/>
                    <a:pt x="4065" y="9860"/>
                    <a:pt x="3994" y="9899"/>
                  </a:cubicBezTo>
                  <a:lnTo>
                    <a:pt x="3922" y="9938"/>
                  </a:lnTo>
                  <a:cubicBezTo>
                    <a:pt x="3942" y="9951"/>
                    <a:pt x="3968" y="9971"/>
                    <a:pt x="3987" y="10003"/>
                  </a:cubicBezTo>
                  <a:cubicBezTo>
                    <a:pt x="4026" y="10055"/>
                    <a:pt x="4065" y="10114"/>
                    <a:pt x="4085" y="10172"/>
                  </a:cubicBezTo>
                  <a:cubicBezTo>
                    <a:pt x="4111" y="10218"/>
                    <a:pt x="4124" y="10289"/>
                    <a:pt x="4137" y="10380"/>
                  </a:cubicBezTo>
                  <a:cubicBezTo>
                    <a:pt x="4157" y="10367"/>
                    <a:pt x="4189" y="10348"/>
                    <a:pt x="4235" y="10328"/>
                  </a:cubicBezTo>
                  <a:lnTo>
                    <a:pt x="4378" y="10257"/>
                  </a:lnTo>
                  <a:cubicBezTo>
                    <a:pt x="4430" y="10231"/>
                    <a:pt x="4475" y="10211"/>
                    <a:pt x="4521" y="10205"/>
                  </a:cubicBezTo>
                  <a:cubicBezTo>
                    <a:pt x="4482" y="10185"/>
                    <a:pt x="4456" y="10166"/>
                    <a:pt x="4430" y="10146"/>
                  </a:cubicBezTo>
                  <a:cubicBezTo>
                    <a:pt x="4326" y="10062"/>
                    <a:pt x="4235" y="9938"/>
                    <a:pt x="4150" y="9782"/>
                  </a:cubicBezTo>
                  <a:cubicBezTo>
                    <a:pt x="4150" y="9776"/>
                    <a:pt x="4144" y="9776"/>
                    <a:pt x="4144" y="9776"/>
                  </a:cubicBezTo>
                  <a:close/>
                  <a:moveTo>
                    <a:pt x="7825" y="8728"/>
                  </a:moveTo>
                  <a:lnTo>
                    <a:pt x="7825" y="8728"/>
                  </a:lnTo>
                  <a:cubicBezTo>
                    <a:pt x="7831" y="8787"/>
                    <a:pt x="7838" y="8846"/>
                    <a:pt x="7844" y="8911"/>
                  </a:cubicBezTo>
                  <a:cubicBezTo>
                    <a:pt x="7890" y="8911"/>
                    <a:pt x="7935" y="8917"/>
                    <a:pt x="7987" y="8924"/>
                  </a:cubicBezTo>
                  <a:cubicBezTo>
                    <a:pt x="8046" y="8930"/>
                    <a:pt x="8124" y="8943"/>
                    <a:pt x="8228" y="8956"/>
                  </a:cubicBezTo>
                  <a:cubicBezTo>
                    <a:pt x="8371" y="8969"/>
                    <a:pt x="8468" y="8989"/>
                    <a:pt x="8520" y="9002"/>
                  </a:cubicBezTo>
                  <a:cubicBezTo>
                    <a:pt x="8533" y="9008"/>
                    <a:pt x="8540" y="9015"/>
                    <a:pt x="8540" y="9015"/>
                  </a:cubicBezTo>
                  <a:cubicBezTo>
                    <a:pt x="8540" y="9028"/>
                    <a:pt x="8540" y="9034"/>
                    <a:pt x="8533" y="9034"/>
                  </a:cubicBezTo>
                  <a:lnTo>
                    <a:pt x="8436" y="9034"/>
                  </a:lnTo>
                  <a:cubicBezTo>
                    <a:pt x="8338" y="9028"/>
                    <a:pt x="8189" y="9008"/>
                    <a:pt x="7987" y="8982"/>
                  </a:cubicBezTo>
                  <a:lnTo>
                    <a:pt x="7844" y="8963"/>
                  </a:lnTo>
                  <a:lnTo>
                    <a:pt x="7844" y="8963"/>
                  </a:lnTo>
                  <a:cubicBezTo>
                    <a:pt x="7851" y="9021"/>
                    <a:pt x="7851" y="9073"/>
                    <a:pt x="7851" y="9132"/>
                  </a:cubicBezTo>
                  <a:cubicBezTo>
                    <a:pt x="7844" y="9294"/>
                    <a:pt x="7825" y="9450"/>
                    <a:pt x="7786" y="9593"/>
                  </a:cubicBezTo>
                  <a:cubicBezTo>
                    <a:pt x="7831" y="9587"/>
                    <a:pt x="7890" y="9580"/>
                    <a:pt x="7948" y="9580"/>
                  </a:cubicBezTo>
                  <a:cubicBezTo>
                    <a:pt x="8013" y="9577"/>
                    <a:pt x="8073" y="9576"/>
                    <a:pt x="8129" y="9576"/>
                  </a:cubicBezTo>
                  <a:cubicBezTo>
                    <a:pt x="8184" y="9576"/>
                    <a:pt x="8234" y="9577"/>
                    <a:pt x="8280" y="9580"/>
                  </a:cubicBezTo>
                  <a:cubicBezTo>
                    <a:pt x="8390" y="9587"/>
                    <a:pt x="8527" y="9600"/>
                    <a:pt x="8683" y="9619"/>
                  </a:cubicBezTo>
                  <a:lnTo>
                    <a:pt x="8904" y="9658"/>
                  </a:lnTo>
                  <a:cubicBezTo>
                    <a:pt x="8976" y="9665"/>
                    <a:pt x="9041" y="9678"/>
                    <a:pt x="9086" y="9698"/>
                  </a:cubicBezTo>
                  <a:cubicBezTo>
                    <a:pt x="9053" y="9707"/>
                    <a:pt x="9006" y="9713"/>
                    <a:pt x="8947" y="9713"/>
                  </a:cubicBezTo>
                  <a:cubicBezTo>
                    <a:pt x="8926" y="9713"/>
                    <a:pt x="8903" y="9712"/>
                    <a:pt x="8878" y="9711"/>
                  </a:cubicBezTo>
                  <a:cubicBezTo>
                    <a:pt x="8677" y="9678"/>
                    <a:pt x="8527" y="9658"/>
                    <a:pt x="8423" y="9645"/>
                  </a:cubicBezTo>
                  <a:cubicBezTo>
                    <a:pt x="8355" y="9639"/>
                    <a:pt x="8267" y="9636"/>
                    <a:pt x="8161" y="9636"/>
                  </a:cubicBezTo>
                  <a:cubicBezTo>
                    <a:pt x="8055" y="9636"/>
                    <a:pt x="7932" y="9639"/>
                    <a:pt x="7792" y="9645"/>
                  </a:cubicBezTo>
                  <a:cubicBezTo>
                    <a:pt x="7786" y="9645"/>
                    <a:pt x="7779" y="9645"/>
                    <a:pt x="7773" y="9652"/>
                  </a:cubicBezTo>
                  <a:cubicBezTo>
                    <a:pt x="7766" y="9665"/>
                    <a:pt x="7760" y="9684"/>
                    <a:pt x="7753" y="9698"/>
                  </a:cubicBezTo>
                  <a:cubicBezTo>
                    <a:pt x="7753" y="9704"/>
                    <a:pt x="7747" y="9711"/>
                    <a:pt x="7747" y="9717"/>
                  </a:cubicBezTo>
                  <a:cubicBezTo>
                    <a:pt x="7821" y="9712"/>
                    <a:pt x="7897" y="9710"/>
                    <a:pt x="7975" y="9710"/>
                  </a:cubicBezTo>
                  <a:cubicBezTo>
                    <a:pt x="8206" y="9710"/>
                    <a:pt x="8449" y="9732"/>
                    <a:pt x="8703" y="9776"/>
                  </a:cubicBezTo>
                  <a:cubicBezTo>
                    <a:pt x="8930" y="9815"/>
                    <a:pt x="9138" y="9860"/>
                    <a:pt x="9320" y="9925"/>
                  </a:cubicBezTo>
                  <a:cubicBezTo>
                    <a:pt x="9529" y="9997"/>
                    <a:pt x="9815" y="10133"/>
                    <a:pt x="10185" y="10335"/>
                  </a:cubicBezTo>
                  <a:cubicBezTo>
                    <a:pt x="10224" y="10361"/>
                    <a:pt x="10257" y="10380"/>
                    <a:pt x="10289" y="10400"/>
                  </a:cubicBezTo>
                  <a:cubicBezTo>
                    <a:pt x="10250" y="10244"/>
                    <a:pt x="10218" y="10114"/>
                    <a:pt x="10198" y="10016"/>
                  </a:cubicBezTo>
                  <a:cubicBezTo>
                    <a:pt x="10159" y="9828"/>
                    <a:pt x="10133" y="9652"/>
                    <a:pt x="10114" y="9489"/>
                  </a:cubicBezTo>
                  <a:cubicBezTo>
                    <a:pt x="10101" y="9483"/>
                    <a:pt x="10068" y="9457"/>
                    <a:pt x="10029" y="9418"/>
                  </a:cubicBezTo>
                  <a:cubicBezTo>
                    <a:pt x="10010" y="9405"/>
                    <a:pt x="9977" y="9379"/>
                    <a:pt x="9932" y="9353"/>
                  </a:cubicBezTo>
                  <a:cubicBezTo>
                    <a:pt x="9886" y="9320"/>
                    <a:pt x="9860" y="9301"/>
                    <a:pt x="9841" y="9288"/>
                  </a:cubicBezTo>
                  <a:cubicBezTo>
                    <a:pt x="9782" y="9236"/>
                    <a:pt x="9737" y="9203"/>
                    <a:pt x="9704" y="9184"/>
                  </a:cubicBezTo>
                  <a:cubicBezTo>
                    <a:pt x="9665" y="9164"/>
                    <a:pt x="9620" y="9138"/>
                    <a:pt x="9561" y="9119"/>
                  </a:cubicBezTo>
                  <a:cubicBezTo>
                    <a:pt x="9281" y="9021"/>
                    <a:pt x="9047" y="8950"/>
                    <a:pt x="8852" y="8891"/>
                  </a:cubicBezTo>
                  <a:cubicBezTo>
                    <a:pt x="8722" y="8859"/>
                    <a:pt x="8644" y="8839"/>
                    <a:pt x="8612" y="8833"/>
                  </a:cubicBezTo>
                  <a:cubicBezTo>
                    <a:pt x="8546" y="8820"/>
                    <a:pt x="8442" y="8807"/>
                    <a:pt x="8299" y="8800"/>
                  </a:cubicBezTo>
                  <a:cubicBezTo>
                    <a:pt x="8163" y="8787"/>
                    <a:pt x="8059" y="8774"/>
                    <a:pt x="7987" y="8761"/>
                  </a:cubicBezTo>
                  <a:cubicBezTo>
                    <a:pt x="7916" y="8748"/>
                    <a:pt x="7864" y="8735"/>
                    <a:pt x="7825" y="8728"/>
                  </a:cubicBezTo>
                  <a:close/>
                  <a:moveTo>
                    <a:pt x="2524" y="9867"/>
                  </a:moveTo>
                  <a:cubicBezTo>
                    <a:pt x="2511" y="9873"/>
                    <a:pt x="2498" y="9880"/>
                    <a:pt x="2492" y="9880"/>
                  </a:cubicBezTo>
                  <a:cubicBezTo>
                    <a:pt x="2459" y="9899"/>
                    <a:pt x="2375" y="9951"/>
                    <a:pt x="2238" y="10042"/>
                  </a:cubicBezTo>
                  <a:cubicBezTo>
                    <a:pt x="2231" y="10049"/>
                    <a:pt x="2225" y="10049"/>
                    <a:pt x="2225" y="10055"/>
                  </a:cubicBezTo>
                  <a:cubicBezTo>
                    <a:pt x="2212" y="10127"/>
                    <a:pt x="2199" y="10205"/>
                    <a:pt x="2186" y="10283"/>
                  </a:cubicBezTo>
                  <a:cubicBezTo>
                    <a:pt x="2166" y="10393"/>
                    <a:pt x="2134" y="10478"/>
                    <a:pt x="2095" y="10543"/>
                  </a:cubicBezTo>
                  <a:cubicBezTo>
                    <a:pt x="2095" y="10549"/>
                    <a:pt x="2062" y="10601"/>
                    <a:pt x="1997" y="10706"/>
                  </a:cubicBezTo>
                  <a:cubicBezTo>
                    <a:pt x="1939" y="10803"/>
                    <a:pt x="1900" y="10940"/>
                    <a:pt x="1874" y="11122"/>
                  </a:cubicBezTo>
                  <a:cubicBezTo>
                    <a:pt x="1867" y="11167"/>
                    <a:pt x="1861" y="11213"/>
                    <a:pt x="1861" y="11258"/>
                  </a:cubicBezTo>
                  <a:cubicBezTo>
                    <a:pt x="1900" y="11232"/>
                    <a:pt x="1932" y="11206"/>
                    <a:pt x="1958" y="11193"/>
                  </a:cubicBezTo>
                  <a:cubicBezTo>
                    <a:pt x="1984" y="11180"/>
                    <a:pt x="1997" y="11174"/>
                    <a:pt x="2004" y="11167"/>
                  </a:cubicBezTo>
                  <a:lnTo>
                    <a:pt x="2036" y="11135"/>
                  </a:lnTo>
                  <a:lnTo>
                    <a:pt x="2108" y="11089"/>
                  </a:lnTo>
                  <a:cubicBezTo>
                    <a:pt x="2134" y="11083"/>
                    <a:pt x="2166" y="11063"/>
                    <a:pt x="2199" y="11031"/>
                  </a:cubicBezTo>
                  <a:cubicBezTo>
                    <a:pt x="2251" y="10992"/>
                    <a:pt x="2284" y="10972"/>
                    <a:pt x="2297" y="10966"/>
                  </a:cubicBezTo>
                  <a:lnTo>
                    <a:pt x="2394" y="10901"/>
                  </a:lnTo>
                  <a:cubicBezTo>
                    <a:pt x="2394" y="10855"/>
                    <a:pt x="2388" y="10810"/>
                    <a:pt x="2388" y="10764"/>
                  </a:cubicBezTo>
                  <a:cubicBezTo>
                    <a:pt x="2388" y="10699"/>
                    <a:pt x="2401" y="10660"/>
                    <a:pt x="2414" y="10634"/>
                  </a:cubicBezTo>
                  <a:cubicBezTo>
                    <a:pt x="2427" y="10608"/>
                    <a:pt x="2459" y="10582"/>
                    <a:pt x="2505" y="10556"/>
                  </a:cubicBezTo>
                  <a:lnTo>
                    <a:pt x="2836" y="10361"/>
                  </a:lnTo>
                  <a:cubicBezTo>
                    <a:pt x="2804" y="10361"/>
                    <a:pt x="2778" y="10354"/>
                    <a:pt x="2752" y="10348"/>
                  </a:cubicBezTo>
                  <a:cubicBezTo>
                    <a:pt x="2674" y="10322"/>
                    <a:pt x="2615" y="10250"/>
                    <a:pt x="2570" y="10140"/>
                  </a:cubicBezTo>
                  <a:cubicBezTo>
                    <a:pt x="2537" y="10062"/>
                    <a:pt x="2524" y="9971"/>
                    <a:pt x="2524" y="9867"/>
                  </a:cubicBezTo>
                  <a:close/>
                  <a:moveTo>
                    <a:pt x="7467" y="23594"/>
                  </a:moveTo>
                  <a:cubicBezTo>
                    <a:pt x="7478" y="23594"/>
                    <a:pt x="7489" y="23606"/>
                    <a:pt x="7499" y="23622"/>
                  </a:cubicBezTo>
                  <a:cubicBezTo>
                    <a:pt x="7551" y="23758"/>
                    <a:pt x="7584" y="23875"/>
                    <a:pt x="7597" y="23986"/>
                  </a:cubicBezTo>
                  <a:cubicBezTo>
                    <a:pt x="7616" y="24064"/>
                    <a:pt x="7636" y="24122"/>
                    <a:pt x="7649" y="24148"/>
                  </a:cubicBezTo>
                  <a:cubicBezTo>
                    <a:pt x="7682" y="24194"/>
                    <a:pt x="7753" y="24220"/>
                    <a:pt x="7857" y="24233"/>
                  </a:cubicBezTo>
                  <a:cubicBezTo>
                    <a:pt x="7883" y="24234"/>
                    <a:pt x="7910" y="24235"/>
                    <a:pt x="7938" y="24235"/>
                  </a:cubicBezTo>
                  <a:cubicBezTo>
                    <a:pt x="8027" y="24235"/>
                    <a:pt x="8123" y="24227"/>
                    <a:pt x="8228" y="24207"/>
                  </a:cubicBezTo>
                  <a:cubicBezTo>
                    <a:pt x="8312" y="24194"/>
                    <a:pt x="8429" y="24168"/>
                    <a:pt x="8592" y="24129"/>
                  </a:cubicBezTo>
                  <a:cubicBezTo>
                    <a:pt x="8937" y="24044"/>
                    <a:pt x="9281" y="23947"/>
                    <a:pt x="9639" y="23843"/>
                  </a:cubicBezTo>
                  <a:cubicBezTo>
                    <a:pt x="9730" y="23817"/>
                    <a:pt x="9795" y="23784"/>
                    <a:pt x="9834" y="23758"/>
                  </a:cubicBezTo>
                  <a:cubicBezTo>
                    <a:pt x="9873" y="23719"/>
                    <a:pt x="9906" y="23693"/>
                    <a:pt x="9925" y="23674"/>
                  </a:cubicBezTo>
                  <a:cubicBezTo>
                    <a:pt x="9964" y="23648"/>
                    <a:pt x="9997" y="23635"/>
                    <a:pt x="10036" y="23635"/>
                  </a:cubicBezTo>
                  <a:cubicBezTo>
                    <a:pt x="10068" y="23635"/>
                    <a:pt x="10088" y="23648"/>
                    <a:pt x="10094" y="23667"/>
                  </a:cubicBezTo>
                  <a:cubicBezTo>
                    <a:pt x="10107" y="23700"/>
                    <a:pt x="10094" y="23732"/>
                    <a:pt x="10049" y="23765"/>
                  </a:cubicBezTo>
                  <a:cubicBezTo>
                    <a:pt x="9984" y="23823"/>
                    <a:pt x="9899" y="23875"/>
                    <a:pt x="9802" y="23914"/>
                  </a:cubicBezTo>
                  <a:cubicBezTo>
                    <a:pt x="9737" y="23934"/>
                    <a:pt x="9646" y="23966"/>
                    <a:pt x="9516" y="23999"/>
                  </a:cubicBezTo>
                  <a:lnTo>
                    <a:pt x="9041" y="24129"/>
                  </a:lnTo>
                  <a:cubicBezTo>
                    <a:pt x="8800" y="24194"/>
                    <a:pt x="8625" y="24239"/>
                    <a:pt x="8501" y="24265"/>
                  </a:cubicBezTo>
                  <a:cubicBezTo>
                    <a:pt x="8306" y="24304"/>
                    <a:pt x="8117" y="24330"/>
                    <a:pt x="7955" y="24337"/>
                  </a:cubicBezTo>
                  <a:cubicBezTo>
                    <a:pt x="7942" y="24337"/>
                    <a:pt x="7930" y="24338"/>
                    <a:pt x="7918" y="24338"/>
                  </a:cubicBezTo>
                  <a:cubicBezTo>
                    <a:pt x="7763" y="24338"/>
                    <a:pt x="7657" y="24298"/>
                    <a:pt x="7590" y="24220"/>
                  </a:cubicBezTo>
                  <a:cubicBezTo>
                    <a:pt x="7564" y="24181"/>
                    <a:pt x="7538" y="24109"/>
                    <a:pt x="7519" y="24012"/>
                  </a:cubicBezTo>
                  <a:lnTo>
                    <a:pt x="7454" y="23635"/>
                  </a:lnTo>
                  <a:cubicBezTo>
                    <a:pt x="7447" y="23609"/>
                    <a:pt x="7454" y="23596"/>
                    <a:pt x="7460" y="23596"/>
                  </a:cubicBezTo>
                  <a:cubicBezTo>
                    <a:pt x="7463" y="23594"/>
                    <a:pt x="7465" y="23594"/>
                    <a:pt x="7467" y="23594"/>
                  </a:cubicBezTo>
                  <a:close/>
                  <a:moveTo>
                    <a:pt x="7382" y="21930"/>
                  </a:moveTo>
                  <a:cubicBezTo>
                    <a:pt x="7293" y="21930"/>
                    <a:pt x="7197" y="21945"/>
                    <a:pt x="7096" y="21976"/>
                  </a:cubicBezTo>
                  <a:cubicBezTo>
                    <a:pt x="7025" y="22002"/>
                    <a:pt x="6901" y="22054"/>
                    <a:pt x="6719" y="22132"/>
                  </a:cubicBezTo>
                  <a:cubicBezTo>
                    <a:pt x="6719" y="22145"/>
                    <a:pt x="6725" y="22152"/>
                    <a:pt x="6732" y="22165"/>
                  </a:cubicBezTo>
                  <a:cubicBezTo>
                    <a:pt x="6791" y="22366"/>
                    <a:pt x="6869" y="22666"/>
                    <a:pt x="6960" y="23062"/>
                  </a:cubicBezTo>
                  <a:cubicBezTo>
                    <a:pt x="7051" y="23420"/>
                    <a:pt x="7155" y="23706"/>
                    <a:pt x="7265" y="23927"/>
                  </a:cubicBezTo>
                  <a:cubicBezTo>
                    <a:pt x="7291" y="23986"/>
                    <a:pt x="7298" y="24025"/>
                    <a:pt x="7285" y="24044"/>
                  </a:cubicBezTo>
                  <a:cubicBezTo>
                    <a:pt x="7278" y="24064"/>
                    <a:pt x="7259" y="24077"/>
                    <a:pt x="7239" y="24083"/>
                  </a:cubicBezTo>
                  <a:cubicBezTo>
                    <a:pt x="7207" y="24096"/>
                    <a:pt x="7187" y="24109"/>
                    <a:pt x="7174" y="24116"/>
                  </a:cubicBezTo>
                  <a:cubicBezTo>
                    <a:pt x="7135" y="24129"/>
                    <a:pt x="7109" y="24168"/>
                    <a:pt x="7096" y="24213"/>
                  </a:cubicBezTo>
                  <a:cubicBezTo>
                    <a:pt x="7077" y="24259"/>
                    <a:pt x="7083" y="24304"/>
                    <a:pt x="7096" y="24343"/>
                  </a:cubicBezTo>
                  <a:cubicBezTo>
                    <a:pt x="7122" y="24421"/>
                    <a:pt x="7187" y="24487"/>
                    <a:pt x="7285" y="24532"/>
                  </a:cubicBezTo>
                  <a:cubicBezTo>
                    <a:pt x="7363" y="24578"/>
                    <a:pt x="7480" y="24610"/>
                    <a:pt x="7636" y="24636"/>
                  </a:cubicBezTo>
                  <a:cubicBezTo>
                    <a:pt x="7812" y="24669"/>
                    <a:pt x="7935" y="24695"/>
                    <a:pt x="7987" y="24714"/>
                  </a:cubicBezTo>
                  <a:cubicBezTo>
                    <a:pt x="8085" y="24747"/>
                    <a:pt x="8143" y="24766"/>
                    <a:pt x="8169" y="24766"/>
                  </a:cubicBezTo>
                  <a:cubicBezTo>
                    <a:pt x="8221" y="24766"/>
                    <a:pt x="8299" y="24734"/>
                    <a:pt x="8403" y="24675"/>
                  </a:cubicBezTo>
                  <a:cubicBezTo>
                    <a:pt x="8709" y="24500"/>
                    <a:pt x="9080" y="24356"/>
                    <a:pt x="9509" y="24246"/>
                  </a:cubicBezTo>
                  <a:cubicBezTo>
                    <a:pt x="9594" y="24226"/>
                    <a:pt x="9730" y="24194"/>
                    <a:pt x="9906" y="24155"/>
                  </a:cubicBezTo>
                  <a:cubicBezTo>
                    <a:pt x="10055" y="24122"/>
                    <a:pt x="10185" y="24083"/>
                    <a:pt x="10289" y="24044"/>
                  </a:cubicBezTo>
                  <a:cubicBezTo>
                    <a:pt x="10348" y="24025"/>
                    <a:pt x="10433" y="23992"/>
                    <a:pt x="10543" y="23947"/>
                  </a:cubicBezTo>
                  <a:cubicBezTo>
                    <a:pt x="10641" y="23914"/>
                    <a:pt x="10732" y="23895"/>
                    <a:pt x="10803" y="23882"/>
                  </a:cubicBezTo>
                  <a:cubicBezTo>
                    <a:pt x="10834" y="23878"/>
                    <a:pt x="10864" y="23875"/>
                    <a:pt x="10892" y="23875"/>
                  </a:cubicBezTo>
                  <a:cubicBezTo>
                    <a:pt x="10954" y="23875"/>
                    <a:pt x="11012" y="23885"/>
                    <a:pt x="11070" y="23908"/>
                  </a:cubicBezTo>
                  <a:cubicBezTo>
                    <a:pt x="11167" y="23934"/>
                    <a:pt x="11239" y="23986"/>
                    <a:pt x="11285" y="24057"/>
                  </a:cubicBezTo>
                  <a:cubicBezTo>
                    <a:pt x="11298" y="24077"/>
                    <a:pt x="11324" y="24109"/>
                    <a:pt x="11356" y="24155"/>
                  </a:cubicBezTo>
                  <a:cubicBezTo>
                    <a:pt x="11383" y="24188"/>
                    <a:pt x="11411" y="24202"/>
                    <a:pt x="11438" y="24202"/>
                  </a:cubicBezTo>
                  <a:cubicBezTo>
                    <a:pt x="11443" y="24202"/>
                    <a:pt x="11448" y="24201"/>
                    <a:pt x="11454" y="24200"/>
                  </a:cubicBezTo>
                  <a:cubicBezTo>
                    <a:pt x="11486" y="24194"/>
                    <a:pt x="11512" y="24168"/>
                    <a:pt x="11545" y="24122"/>
                  </a:cubicBezTo>
                  <a:lnTo>
                    <a:pt x="11733" y="23869"/>
                  </a:lnTo>
                  <a:cubicBezTo>
                    <a:pt x="11759" y="23823"/>
                    <a:pt x="11772" y="23791"/>
                    <a:pt x="11772" y="23758"/>
                  </a:cubicBezTo>
                  <a:cubicBezTo>
                    <a:pt x="11772" y="23713"/>
                    <a:pt x="11733" y="23667"/>
                    <a:pt x="11662" y="23615"/>
                  </a:cubicBezTo>
                  <a:lnTo>
                    <a:pt x="11460" y="23478"/>
                  </a:lnTo>
                  <a:cubicBezTo>
                    <a:pt x="11408" y="23446"/>
                    <a:pt x="11376" y="23413"/>
                    <a:pt x="11356" y="23381"/>
                  </a:cubicBezTo>
                  <a:cubicBezTo>
                    <a:pt x="11330" y="23329"/>
                    <a:pt x="11343" y="23257"/>
                    <a:pt x="11395" y="23166"/>
                  </a:cubicBezTo>
                  <a:cubicBezTo>
                    <a:pt x="11454" y="23056"/>
                    <a:pt x="11486" y="22978"/>
                    <a:pt x="11486" y="22939"/>
                  </a:cubicBezTo>
                  <a:lnTo>
                    <a:pt x="11486" y="22932"/>
                  </a:lnTo>
                  <a:cubicBezTo>
                    <a:pt x="11434" y="23004"/>
                    <a:pt x="11382" y="23095"/>
                    <a:pt x="11330" y="23212"/>
                  </a:cubicBezTo>
                  <a:cubicBezTo>
                    <a:pt x="11304" y="23270"/>
                    <a:pt x="11278" y="23316"/>
                    <a:pt x="11265" y="23335"/>
                  </a:cubicBezTo>
                  <a:cubicBezTo>
                    <a:pt x="11239" y="23387"/>
                    <a:pt x="11187" y="23433"/>
                    <a:pt x="11122" y="23478"/>
                  </a:cubicBezTo>
                  <a:cubicBezTo>
                    <a:pt x="11115" y="23478"/>
                    <a:pt x="11057" y="23518"/>
                    <a:pt x="10946" y="23583"/>
                  </a:cubicBezTo>
                  <a:cubicBezTo>
                    <a:pt x="10868" y="23628"/>
                    <a:pt x="10764" y="23700"/>
                    <a:pt x="10621" y="23797"/>
                  </a:cubicBezTo>
                  <a:cubicBezTo>
                    <a:pt x="10566" y="23835"/>
                    <a:pt x="10521" y="23851"/>
                    <a:pt x="10485" y="23851"/>
                  </a:cubicBezTo>
                  <a:cubicBezTo>
                    <a:pt x="10478" y="23851"/>
                    <a:pt x="10471" y="23850"/>
                    <a:pt x="10465" y="23849"/>
                  </a:cubicBezTo>
                  <a:cubicBezTo>
                    <a:pt x="10524" y="23804"/>
                    <a:pt x="10563" y="23784"/>
                    <a:pt x="10569" y="23778"/>
                  </a:cubicBezTo>
                  <a:lnTo>
                    <a:pt x="10686" y="23693"/>
                  </a:lnTo>
                  <a:cubicBezTo>
                    <a:pt x="10816" y="23609"/>
                    <a:pt x="10888" y="23557"/>
                    <a:pt x="10914" y="23544"/>
                  </a:cubicBezTo>
                  <a:cubicBezTo>
                    <a:pt x="10979" y="23511"/>
                    <a:pt x="11031" y="23478"/>
                    <a:pt x="11063" y="23459"/>
                  </a:cubicBezTo>
                  <a:cubicBezTo>
                    <a:pt x="11115" y="23420"/>
                    <a:pt x="11161" y="23387"/>
                    <a:pt x="11193" y="23348"/>
                  </a:cubicBezTo>
                  <a:cubicBezTo>
                    <a:pt x="11219" y="23316"/>
                    <a:pt x="11246" y="23270"/>
                    <a:pt x="11272" y="23218"/>
                  </a:cubicBezTo>
                  <a:lnTo>
                    <a:pt x="11434" y="22913"/>
                  </a:lnTo>
                  <a:cubicBezTo>
                    <a:pt x="11447" y="22893"/>
                    <a:pt x="11454" y="22867"/>
                    <a:pt x="11467" y="22848"/>
                  </a:cubicBezTo>
                  <a:cubicBezTo>
                    <a:pt x="11454" y="22809"/>
                    <a:pt x="11428" y="22770"/>
                    <a:pt x="11395" y="22731"/>
                  </a:cubicBezTo>
                  <a:cubicBezTo>
                    <a:pt x="11382" y="22705"/>
                    <a:pt x="11369" y="22685"/>
                    <a:pt x="11356" y="22672"/>
                  </a:cubicBezTo>
                  <a:cubicBezTo>
                    <a:pt x="11252" y="22776"/>
                    <a:pt x="11154" y="22854"/>
                    <a:pt x="11070" y="22919"/>
                  </a:cubicBezTo>
                  <a:cubicBezTo>
                    <a:pt x="10953" y="22997"/>
                    <a:pt x="10810" y="23075"/>
                    <a:pt x="10641" y="23153"/>
                  </a:cubicBezTo>
                  <a:cubicBezTo>
                    <a:pt x="10439" y="23244"/>
                    <a:pt x="10289" y="23309"/>
                    <a:pt x="10192" y="23348"/>
                  </a:cubicBezTo>
                  <a:cubicBezTo>
                    <a:pt x="9886" y="23491"/>
                    <a:pt x="9730" y="23563"/>
                    <a:pt x="9724" y="23563"/>
                  </a:cubicBezTo>
                  <a:cubicBezTo>
                    <a:pt x="9548" y="23635"/>
                    <a:pt x="9385" y="23693"/>
                    <a:pt x="9242" y="23719"/>
                  </a:cubicBezTo>
                  <a:cubicBezTo>
                    <a:pt x="9146" y="23737"/>
                    <a:pt x="9051" y="23747"/>
                    <a:pt x="8959" y="23747"/>
                  </a:cubicBezTo>
                  <a:cubicBezTo>
                    <a:pt x="8883" y="23747"/>
                    <a:pt x="8808" y="23740"/>
                    <a:pt x="8735" y="23726"/>
                  </a:cubicBezTo>
                  <a:cubicBezTo>
                    <a:pt x="8553" y="23687"/>
                    <a:pt x="8403" y="23615"/>
                    <a:pt x="8286" y="23498"/>
                  </a:cubicBezTo>
                  <a:cubicBezTo>
                    <a:pt x="8189" y="23400"/>
                    <a:pt x="8098" y="23251"/>
                    <a:pt x="8013" y="23049"/>
                  </a:cubicBezTo>
                  <a:cubicBezTo>
                    <a:pt x="7909" y="22802"/>
                    <a:pt x="7831" y="22548"/>
                    <a:pt x="7773" y="22301"/>
                  </a:cubicBezTo>
                  <a:cubicBezTo>
                    <a:pt x="7753" y="22301"/>
                    <a:pt x="7734" y="22301"/>
                    <a:pt x="7721" y="22308"/>
                  </a:cubicBezTo>
                  <a:lnTo>
                    <a:pt x="7688" y="22321"/>
                  </a:lnTo>
                  <a:cubicBezTo>
                    <a:pt x="7665" y="22318"/>
                    <a:pt x="7644" y="22316"/>
                    <a:pt x="7626" y="22316"/>
                  </a:cubicBezTo>
                  <a:cubicBezTo>
                    <a:pt x="7608" y="22316"/>
                    <a:pt x="7594" y="22318"/>
                    <a:pt x="7584" y="22321"/>
                  </a:cubicBezTo>
                  <a:lnTo>
                    <a:pt x="7545" y="22340"/>
                  </a:lnTo>
                  <a:lnTo>
                    <a:pt x="7519" y="22334"/>
                  </a:lnTo>
                  <a:cubicBezTo>
                    <a:pt x="7512" y="22321"/>
                    <a:pt x="7506" y="22314"/>
                    <a:pt x="7512" y="22301"/>
                  </a:cubicBezTo>
                  <a:cubicBezTo>
                    <a:pt x="7512" y="22295"/>
                    <a:pt x="7519" y="22288"/>
                    <a:pt x="7525" y="22288"/>
                  </a:cubicBezTo>
                  <a:lnTo>
                    <a:pt x="7571" y="22262"/>
                  </a:lnTo>
                  <a:cubicBezTo>
                    <a:pt x="7590" y="22256"/>
                    <a:pt x="7616" y="22249"/>
                    <a:pt x="7655" y="22243"/>
                  </a:cubicBezTo>
                  <a:lnTo>
                    <a:pt x="7688" y="22236"/>
                  </a:lnTo>
                  <a:lnTo>
                    <a:pt x="7760" y="22230"/>
                  </a:lnTo>
                  <a:cubicBezTo>
                    <a:pt x="7753" y="22204"/>
                    <a:pt x="7747" y="22178"/>
                    <a:pt x="7747" y="22158"/>
                  </a:cubicBezTo>
                  <a:lnTo>
                    <a:pt x="7740" y="22158"/>
                  </a:lnTo>
                  <a:cubicBezTo>
                    <a:pt x="7734" y="22158"/>
                    <a:pt x="7714" y="22158"/>
                    <a:pt x="7688" y="22145"/>
                  </a:cubicBezTo>
                  <a:cubicBezTo>
                    <a:pt x="7669" y="22139"/>
                    <a:pt x="7636" y="22132"/>
                    <a:pt x="7597" y="22132"/>
                  </a:cubicBezTo>
                  <a:cubicBezTo>
                    <a:pt x="7571" y="22132"/>
                    <a:pt x="7558" y="22139"/>
                    <a:pt x="7551" y="22158"/>
                  </a:cubicBezTo>
                  <a:cubicBezTo>
                    <a:pt x="7538" y="22155"/>
                    <a:pt x="7527" y="22153"/>
                    <a:pt x="7516" y="22153"/>
                  </a:cubicBezTo>
                  <a:cubicBezTo>
                    <a:pt x="7504" y="22153"/>
                    <a:pt x="7493" y="22155"/>
                    <a:pt x="7480" y="22158"/>
                  </a:cubicBezTo>
                  <a:cubicBezTo>
                    <a:pt x="7467" y="22165"/>
                    <a:pt x="7460" y="22171"/>
                    <a:pt x="7454" y="22171"/>
                  </a:cubicBezTo>
                  <a:cubicBezTo>
                    <a:pt x="7428" y="22171"/>
                    <a:pt x="7421" y="22158"/>
                    <a:pt x="7421" y="22132"/>
                  </a:cubicBezTo>
                  <a:cubicBezTo>
                    <a:pt x="7494" y="22091"/>
                    <a:pt x="7571" y="22070"/>
                    <a:pt x="7649" y="22070"/>
                  </a:cubicBezTo>
                  <a:cubicBezTo>
                    <a:pt x="7669" y="22070"/>
                    <a:pt x="7688" y="22071"/>
                    <a:pt x="7708" y="22074"/>
                  </a:cubicBezTo>
                  <a:cubicBezTo>
                    <a:pt x="7714" y="22074"/>
                    <a:pt x="7721" y="22080"/>
                    <a:pt x="7727" y="22080"/>
                  </a:cubicBezTo>
                  <a:cubicBezTo>
                    <a:pt x="7727" y="22061"/>
                    <a:pt x="7721" y="22041"/>
                    <a:pt x="7721" y="22028"/>
                  </a:cubicBezTo>
                  <a:cubicBezTo>
                    <a:pt x="7701" y="22028"/>
                    <a:pt x="7682" y="22028"/>
                    <a:pt x="7662" y="22022"/>
                  </a:cubicBezTo>
                  <a:cubicBezTo>
                    <a:pt x="7629" y="22015"/>
                    <a:pt x="7610" y="21996"/>
                    <a:pt x="7584" y="21970"/>
                  </a:cubicBezTo>
                  <a:cubicBezTo>
                    <a:pt x="7584" y="21970"/>
                    <a:pt x="7584" y="21963"/>
                    <a:pt x="7577" y="21963"/>
                  </a:cubicBezTo>
                  <a:cubicBezTo>
                    <a:pt x="7571" y="21957"/>
                    <a:pt x="7564" y="21957"/>
                    <a:pt x="7551" y="21950"/>
                  </a:cubicBezTo>
                  <a:cubicBezTo>
                    <a:pt x="7499" y="21937"/>
                    <a:pt x="7442" y="21930"/>
                    <a:pt x="7382" y="21930"/>
                  </a:cubicBezTo>
                  <a:close/>
                  <a:moveTo>
                    <a:pt x="4371" y="22035"/>
                  </a:moveTo>
                  <a:lnTo>
                    <a:pt x="4358" y="22048"/>
                  </a:lnTo>
                  <a:cubicBezTo>
                    <a:pt x="4339" y="22080"/>
                    <a:pt x="4300" y="22152"/>
                    <a:pt x="4241" y="22256"/>
                  </a:cubicBezTo>
                  <a:cubicBezTo>
                    <a:pt x="4235" y="22262"/>
                    <a:pt x="4235" y="22269"/>
                    <a:pt x="4235" y="22269"/>
                  </a:cubicBezTo>
                  <a:lnTo>
                    <a:pt x="4274" y="22262"/>
                  </a:lnTo>
                  <a:cubicBezTo>
                    <a:pt x="4318" y="22248"/>
                    <a:pt x="4347" y="22240"/>
                    <a:pt x="4367" y="22240"/>
                  </a:cubicBezTo>
                  <a:cubicBezTo>
                    <a:pt x="4374" y="22240"/>
                    <a:pt x="4379" y="22241"/>
                    <a:pt x="4384" y="22243"/>
                  </a:cubicBezTo>
                  <a:cubicBezTo>
                    <a:pt x="4391" y="22243"/>
                    <a:pt x="4391" y="22249"/>
                    <a:pt x="4384" y="22256"/>
                  </a:cubicBezTo>
                  <a:cubicBezTo>
                    <a:pt x="4365" y="22295"/>
                    <a:pt x="4332" y="22314"/>
                    <a:pt x="4300" y="22321"/>
                  </a:cubicBezTo>
                  <a:lnTo>
                    <a:pt x="4280" y="22321"/>
                  </a:lnTo>
                  <a:lnTo>
                    <a:pt x="4267" y="22327"/>
                  </a:lnTo>
                  <a:lnTo>
                    <a:pt x="4254" y="22327"/>
                  </a:lnTo>
                  <a:cubicBezTo>
                    <a:pt x="4235" y="22334"/>
                    <a:pt x="4215" y="22334"/>
                    <a:pt x="4196" y="22334"/>
                  </a:cubicBezTo>
                  <a:cubicBezTo>
                    <a:pt x="4176" y="22360"/>
                    <a:pt x="4163" y="22392"/>
                    <a:pt x="4144" y="22425"/>
                  </a:cubicBezTo>
                  <a:cubicBezTo>
                    <a:pt x="4150" y="22418"/>
                    <a:pt x="4157" y="22412"/>
                    <a:pt x="4163" y="22412"/>
                  </a:cubicBezTo>
                  <a:cubicBezTo>
                    <a:pt x="4189" y="22405"/>
                    <a:pt x="4228" y="22399"/>
                    <a:pt x="4274" y="22399"/>
                  </a:cubicBezTo>
                  <a:cubicBezTo>
                    <a:pt x="4326" y="22399"/>
                    <a:pt x="4365" y="22392"/>
                    <a:pt x="4391" y="22386"/>
                  </a:cubicBezTo>
                  <a:lnTo>
                    <a:pt x="4397" y="22379"/>
                  </a:lnTo>
                  <a:cubicBezTo>
                    <a:pt x="4417" y="22386"/>
                    <a:pt x="4430" y="22392"/>
                    <a:pt x="4430" y="22405"/>
                  </a:cubicBezTo>
                  <a:lnTo>
                    <a:pt x="4417" y="22425"/>
                  </a:lnTo>
                  <a:cubicBezTo>
                    <a:pt x="4404" y="22444"/>
                    <a:pt x="4365" y="22457"/>
                    <a:pt x="4306" y="22464"/>
                  </a:cubicBezTo>
                  <a:lnTo>
                    <a:pt x="4209" y="22464"/>
                  </a:lnTo>
                  <a:cubicBezTo>
                    <a:pt x="4196" y="22464"/>
                    <a:pt x="4183" y="22464"/>
                    <a:pt x="4183" y="22470"/>
                  </a:cubicBezTo>
                  <a:lnTo>
                    <a:pt x="4131" y="22470"/>
                  </a:lnTo>
                  <a:cubicBezTo>
                    <a:pt x="4124" y="22464"/>
                    <a:pt x="4124" y="22457"/>
                    <a:pt x="4124" y="22451"/>
                  </a:cubicBezTo>
                  <a:cubicBezTo>
                    <a:pt x="4085" y="22509"/>
                    <a:pt x="4046" y="22568"/>
                    <a:pt x="4007" y="22620"/>
                  </a:cubicBezTo>
                  <a:cubicBezTo>
                    <a:pt x="4131" y="22607"/>
                    <a:pt x="4235" y="22601"/>
                    <a:pt x="4306" y="22601"/>
                  </a:cubicBezTo>
                  <a:cubicBezTo>
                    <a:pt x="4337" y="22599"/>
                    <a:pt x="4366" y="22598"/>
                    <a:pt x="4394" y="22598"/>
                  </a:cubicBezTo>
                  <a:cubicBezTo>
                    <a:pt x="4484" y="22598"/>
                    <a:pt x="4559" y="22607"/>
                    <a:pt x="4618" y="22627"/>
                  </a:cubicBezTo>
                  <a:lnTo>
                    <a:pt x="4612" y="22666"/>
                  </a:lnTo>
                  <a:cubicBezTo>
                    <a:pt x="4560" y="22679"/>
                    <a:pt x="4488" y="22685"/>
                    <a:pt x="4404" y="22685"/>
                  </a:cubicBezTo>
                  <a:cubicBezTo>
                    <a:pt x="4300" y="22679"/>
                    <a:pt x="4228" y="22679"/>
                    <a:pt x="4202" y="22679"/>
                  </a:cubicBezTo>
                  <a:cubicBezTo>
                    <a:pt x="4131" y="22685"/>
                    <a:pt x="4079" y="22692"/>
                    <a:pt x="4046" y="22692"/>
                  </a:cubicBezTo>
                  <a:cubicBezTo>
                    <a:pt x="4013" y="22692"/>
                    <a:pt x="3981" y="22692"/>
                    <a:pt x="3955" y="22685"/>
                  </a:cubicBezTo>
                  <a:cubicBezTo>
                    <a:pt x="3896" y="22763"/>
                    <a:pt x="3831" y="22835"/>
                    <a:pt x="3760" y="22913"/>
                  </a:cubicBezTo>
                  <a:cubicBezTo>
                    <a:pt x="3721" y="22952"/>
                    <a:pt x="3688" y="22984"/>
                    <a:pt x="3649" y="23004"/>
                  </a:cubicBezTo>
                  <a:cubicBezTo>
                    <a:pt x="3623" y="23017"/>
                    <a:pt x="3578" y="23036"/>
                    <a:pt x="3500" y="23056"/>
                  </a:cubicBezTo>
                  <a:cubicBezTo>
                    <a:pt x="3409" y="23075"/>
                    <a:pt x="3266" y="23134"/>
                    <a:pt x="3057" y="23225"/>
                  </a:cubicBezTo>
                  <a:cubicBezTo>
                    <a:pt x="2992" y="23251"/>
                    <a:pt x="2934" y="23277"/>
                    <a:pt x="2882" y="23296"/>
                  </a:cubicBezTo>
                  <a:cubicBezTo>
                    <a:pt x="2895" y="23296"/>
                    <a:pt x="2921" y="23296"/>
                    <a:pt x="2947" y="23290"/>
                  </a:cubicBezTo>
                  <a:cubicBezTo>
                    <a:pt x="3070" y="23283"/>
                    <a:pt x="3194" y="23270"/>
                    <a:pt x="3311" y="23251"/>
                  </a:cubicBezTo>
                  <a:lnTo>
                    <a:pt x="3441" y="23231"/>
                  </a:lnTo>
                  <a:cubicBezTo>
                    <a:pt x="3500" y="23225"/>
                    <a:pt x="3578" y="23212"/>
                    <a:pt x="3682" y="23192"/>
                  </a:cubicBezTo>
                  <a:cubicBezTo>
                    <a:pt x="3773" y="23179"/>
                    <a:pt x="3851" y="23173"/>
                    <a:pt x="3916" y="23173"/>
                  </a:cubicBezTo>
                  <a:lnTo>
                    <a:pt x="3877" y="23199"/>
                  </a:lnTo>
                  <a:lnTo>
                    <a:pt x="3792" y="23231"/>
                  </a:lnTo>
                  <a:cubicBezTo>
                    <a:pt x="3766" y="23238"/>
                    <a:pt x="3708" y="23244"/>
                    <a:pt x="3617" y="23257"/>
                  </a:cubicBezTo>
                  <a:lnTo>
                    <a:pt x="3448" y="23290"/>
                  </a:lnTo>
                  <a:cubicBezTo>
                    <a:pt x="3389" y="23303"/>
                    <a:pt x="3305" y="23309"/>
                    <a:pt x="3188" y="23322"/>
                  </a:cubicBezTo>
                  <a:lnTo>
                    <a:pt x="3044" y="23329"/>
                  </a:lnTo>
                  <a:cubicBezTo>
                    <a:pt x="3001" y="23332"/>
                    <a:pt x="2963" y="23333"/>
                    <a:pt x="2929" y="23333"/>
                  </a:cubicBezTo>
                  <a:cubicBezTo>
                    <a:pt x="2880" y="23333"/>
                    <a:pt x="2841" y="23330"/>
                    <a:pt x="2810" y="23322"/>
                  </a:cubicBezTo>
                  <a:cubicBezTo>
                    <a:pt x="2732" y="23348"/>
                    <a:pt x="2667" y="23368"/>
                    <a:pt x="2609" y="23374"/>
                  </a:cubicBezTo>
                  <a:cubicBezTo>
                    <a:pt x="2518" y="23394"/>
                    <a:pt x="2375" y="23407"/>
                    <a:pt x="2186" y="23407"/>
                  </a:cubicBezTo>
                  <a:cubicBezTo>
                    <a:pt x="2082" y="23407"/>
                    <a:pt x="2010" y="23400"/>
                    <a:pt x="1952" y="23400"/>
                  </a:cubicBezTo>
                  <a:lnTo>
                    <a:pt x="1939" y="23400"/>
                  </a:lnTo>
                  <a:cubicBezTo>
                    <a:pt x="1926" y="23452"/>
                    <a:pt x="1919" y="23504"/>
                    <a:pt x="1913" y="23550"/>
                  </a:cubicBezTo>
                  <a:cubicBezTo>
                    <a:pt x="1919" y="23602"/>
                    <a:pt x="1919" y="23654"/>
                    <a:pt x="1919" y="23713"/>
                  </a:cubicBezTo>
                  <a:cubicBezTo>
                    <a:pt x="1926" y="23752"/>
                    <a:pt x="1939" y="23784"/>
                    <a:pt x="1952" y="23817"/>
                  </a:cubicBezTo>
                  <a:cubicBezTo>
                    <a:pt x="1997" y="23895"/>
                    <a:pt x="2069" y="23960"/>
                    <a:pt x="2179" y="24025"/>
                  </a:cubicBezTo>
                  <a:cubicBezTo>
                    <a:pt x="2446" y="24181"/>
                    <a:pt x="2771" y="24285"/>
                    <a:pt x="3142" y="24324"/>
                  </a:cubicBezTo>
                  <a:cubicBezTo>
                    <a:pt x="3259" y="24339"/>
                    <a:pt x="3392" y="24345"/>
                    <a:pt x="3541" y="24345"/>
                  </a:cubicBezTo>
                  <a:cubicBezTo>
                    <a:pt x="3723" y="24345"/>
                    <a:pt x="3928" y="24335"/>
                    <a:pt x="4157" y="24317"/>
                  </a:cubicBezTo>
                  <a:cubicBezTo>
                    <a:pt x="4482" y="24291"/>
                    <a:pt x="4833" y="24252"/>
                    <a:pt x="5210" y="24194"/>
                  </a:cubicBezTo>
                  <a:cubicBezTo>
                    <a:pt x="5100" y="24090"/>
                    <a:pt x="5022" y="23973"/>
                    <a:pt x="4976" y="23830"/>
                  </a:cubicBezTo>
                  <a:cubicBezTo>
                    <a:pt x="4956" y="23778"/>
                    <a:pt x="4956" y="23739"/>
                    <a:pt x="4970" y="23713"/>
                  </a:cubicBezTo>
                  <a:cubicBezTo>
                    <a:pt x="4989" y="23687"/>
                    <a:pt x="5022" y="23667"/>
                    <a:pt x="5067" y="23661"/>
                  </a:cubicBezTo>
                  <a:cubicBezTo>
                    <a:pt x="5139" y="23635"/>
                    <a:pt x="5184" y="23622"/>
                    <a:pt x="5217" y="23609"/>
                  </a:cubicBezTo>
                  <a:cubicBezTo>
                    <a:pt x="5262" y="23583"/>
                    <a:pt x="5301" y="23550"/>
                    <a:pt x="5314" y="23518"/>
                  </a:cubicBezTo>
                  <a:cubicBezTo>
                    <a:pt x="5327" y="23465"/>
                    <a:pt x="5340" y="23433"/>
                    <a:pt x="5347" y="23413"/>
                  </a:cubicBezTo>
                  <a:cubicBezTo>
                    <a:pt x="5360" y="23368"/>
                    <a:pt x="5386" y="23342"/>
                    <a:pt x="5418" y="23342"/>
                  </a:cubicBezTo>
                  <a:cubicBezTo>
                    <a:pt x="5423" y="23340"/>
                    <a:pt x="5428" y="23339"/>
                    <a:pt x="5433" y="23339"/>
                  </a:cubicBezTo>
                  <a:cubicBezTo>
                    <a:pt x="5447" y="23339"/>
                    <a:pt x="5461" y="23347"/>
                    <a:pt x="5470" y="23361"/>
                  </a:cubicBezTo>
                  <a:cubicBezTo>
                    <a:pt x="5483" y="23374"/>
                    <a:pt x="5496" y="23387"/>
                    <a:pt x="5496" y="23407"/>
                  </a:cubicBezTo>
                  <a:cubicBezTo>
                    <a:pt x="5503" y="23439"/>
                    <a:pt x="5496" y="23478"/>
                    <a:pt x="5477" y="23524"/>
                  </a:cubicBezTo>
                  <a:cubicBezTo>
                    <a:pt x="5438" y="23589"/>
                    <a:pt x="5386" y="23654"/>
                    <a:pt x="5321" y="23700"/>
                  </a:cubicBezTo>
                  <a:cubicBezTo>
                    <a:pt x="5256" y="23745"/>
                    <a:pt x="5184" y="23778"/>
                    <a:pt x="5100" y="23791"/>
                  </a:cubicBezTo>
                  <a:cubicBezTo>
                    <a:pt x="5145" y="23901"/>
                    <a:pt x="5204" y="24005"/>
                    <a:pt x="5282" y="24103"/>
                  </a:cubicBezTo>
                  <a:cubicBezTo>
                    <a:pt x="5301" y="24122"/>
                    <a:pt x="5321" y="24135"/>
                    <a:pt x="5334" y="24135"/>
                  </a:cubicBezTo>
                  <a:cubicBezTo>
                    <a:pt x="5337" y="24137"/>
                    <a:pt x="5341" y="24138"/>
                    <a:pt x="5346" y="24138"/>
                  </a:cubicBezTo>
                  <a:cubicBezTo>
                    <a:pt x="5358" y="24138"/>
                    <a:pt x="5373" y="24132"/>
                    <a:pt x="5392" y="24122"/>
                  </a:cubicBezTo>
                  <a:cubicBezTo>
                    <a:pt x="5418" y="24109"/>
                    <a:pt x="5438" y="24103"/>
                    <a:pt x="5451" y="24103"/>
                  </a:cubicBezTo>
                  <a:cubicBezTo>
                    <a:pt x="5477" y="24103"/>
                    <a:pt x="5496" y="24116"/>
                    <a:pt x="5503" y="24148"/>
                  </a:cubicBezTo>
                  <a:cubicBezTo>
                    <a:pt x="5509" y="24174"/>
                    <a:pt x="5509" y="24200"/>
                    <a:pt x="5490" y="24226"/>
                  </a:cubicBezTo>
                  <a:cubicBezTo>
                    <a:pt x="5470" y="24252"/>
                    <a:pt x="5425" y="24272"/>
                    <a:pt x="5347" y="24285"/>
                  </a:cubicBezTo>
                  <a:cubicBezTo>
                    <a:pt x="4755" y="24376"/>
                    <a:pt x="4267" y="24428"/>
                    <a:pt x="3877" y="24441"/>
                  </a:cubicBezTo>
                  <a:cubicBezTo>
                    <a:pt x="3815" y="24443"/>
                    <a:pt x="3753" y="24444"/>
                    <a:pt x="3693" y="24444"/>
                  </a:cubicBezTo>
                  <a:cubicBezTo>
                    <a:pt x="3107" y="24444"/>
                    <a:pt x="2623" y="24357"/>
                    <a:pt x="2251" y="24168"/>
                  </a:cubicBezTo>
                  <a:cubicBezTo>
                    <a:pt x="2114" y="24103"/>
                    <a:pt x="2023" y="24031"/>
                    <a:pt x="1965" y="23960"/>
                  </a:cubicBezTo>
                  <a:cubicBezTo>
                    <a:pt x="1939" y="23934"/>
                    <a:pt x="1926" y="23908"/>
                    <a:pt x="1906" y="23882"/>
                  </a:cubicBezTo>
                  <a:cubicBezTo>
                    <a:pt x="1906" y="23901"/>
                    <a:pt x="1900" y="23921"/>
                    <a:pt x="1900" y="23940"/>
                  </a:cubicBezTo>
                  <a:cubicBezTo>
                    <a:pt x="1880" y="24096"/>
                    <a:pt x="1874" y="24187"/>
                    <a:pt x="1874" y="24213"/>
                  </a:cubicBezTo>
                  <a:cubicBezTo>
                    <a:pt x="1874" y="24311"/>
                    <a:pt x="1893" y="24395"/>
                    <a:pt x="1932" y="24461"/>
                  </a:cubicBezTo>
                  <a:cubicBezTo>
                    <a:pt x="1965" y="24519"/>
                    <a:pt x="2030" y="24578"/>
                    <a:pt x="2114" y="24630"/>
                  </a:cubicBezTo>
                  <a:cubicBezTo>
                    <a:pt x="2160" y="24656"/>
                    <a:pt x="2205" y="24682"/>
                    <a:pt x="2257" y="24708"/>
                  </a:cubicBezTo>
                  <a:cubicBezTo>
                    <a:pt x="2264" y="24701"/>
                    <a:pt x="2270" y="24701"/>
                    <a:pt x="2277" y="24701"/>
                  </a:cubicBezTo>
                  <a:cubicBezTo>
                    <a:pt x="2323" y="24701"/>
                    <a:pt x="2355" y="24714"/>
                    <a:pt x="2381" y="24740"/>
                  </a:cubicBezTo>
                  <a:lnTo>
                    <a:pt x="2388" y="24740"/>
                  </a:lnTo>
                  <a:cubicBezTo>
                    <a:pt x="2407" y="24747"/>
                    <a:pt x="2420" y="24760"/>
                    <a:pt x="2427" y="24773"/>
                  </a:cubicBezTo>
                  <a:cubicBezTo>
                    <a:pt x="2641" y="24844"/>
                    <a:pt x="2895" y="24883"/>
                    <a:pt x="3181" y="24890"/>
                  </a:cubicBezTo>
                  <a:lnTo>
                    <a:pt x="3740" y="24890"/>
                  </a:lnTo>
                  <a:cubicBezTo>
                    <a:pt x="3803" y="24888"/>
                    <a:pt x="3862" y="24887"/>
                    <a:pt x="3918" y="24887"/>
                  </a:cubicBezTo>
                  <a:cubicBezTo>
                    <a:pt x="4069" y="24887"/>
                    <a:pt x="4195" y="24893"/>
                    <a:pt x="4300" y="24903"/>
                  </a:cubicBezTo>
                  <a:cubicBezTo>
                    <a:pt x="4566" y="24922"/>
                    <a:pt x="4813" y="24968"/>
                    <a:pt x="5054" y="25046"/>
                  </a:cubicBezTo>
                  <a:cubicBezTo>
                    <a:pt x="5249" y="25111"/>
                    <a:pt x="5360" y="25143"/>
                    <a:pt x="5392" y="25156"/>
                  </a:cubicBezTo>
                  <a:cubicBezTo>
                    <a:pt x="5469" y="25171"/>
                    <a:pt x="5539" y="25179"/>
                    <a:pt x="5604" y="25179"/>
                  </a:cubicBezTo>
                  <a:cubicBezTo>
                    <a:pt x="5654" y="25179"/>
                    <a:pt x="5701" y="25174"/>
                    <a:pt x="5743" y="25163"/>
                  </a:cubicBezTo>
                  <a:cubicBezTo>
                    <a:pt x="5867" y="25137"/>
                    <a:pt x="5971" y="25065"/>
                    <a:pt x="6056" y="24955"/>
                  </a:cubicBezTo>
                  <a:cubicBezTo>
                    <a:pt x="6134" y="24844"/>
                    <a:pt x="6179" y="24727"/>
                    <a:pt x="6179" y="24597"/>
                  </a:cubicBezTo>
                  <a:cubicBezTo>
                    <a:pt x="6179" y="24519"/>
                    <a:pt x="6166" y="24448"/>
                    <a:pt x="6147" y="24395"/>
                  </a:cubicBezTo>
                  <a:cubicBezTo>
                    <a:pt x="6101" y="24304"/>
                    <a:pt x="6069" y="24233"/>
                    <a:pt x="6056" y="24187"/>
                  </a:cubicBezTo>
                  <a:cubicBezTo>
                    <a:pt x="6043" y="24155"/>
                    <a:pt x="6036" y="24135"/>
                    <a:pt x="6030" y="24122"/>
                  </a:cubicBezTo>
                  <a:cubicBezTo>
                    <a:pt x="6017" y="24096"/>
                    <a:pt x="6010" y="24077"/>
                    <a:pt x="5997" y="24064"/>
                  </a:cubicBezTo>
                  <a:cubicBezTo>
                    <a:pt x="5978" y="24044"/>
                    <a:pt x="5952" y="24038"/>
                    <a:pt x="5913" y="24031"/>
                  </a:cubicBezTo>
                  <a:cubicBezTo>
                    <a:pt x="5867" y="24031"/>
                    <a:pt x="5834" y="24025"/>
                    <a:pt x="5815" y="24018"/>
                  </a:cubicBezTo>
                  <a:cubicBezTo>
                    <a:pt x="5756" y="24005"/>
                    <a:pt x="5704" y="23960"/>
                    <a:pt x="5672" y="23888"/>
                  </a:cubicBezTo>
                  <a:cubicBezTo>
                    <a:pt x="5639" y="23823"/>
                    <a:pt x="5626" y="23758"/>
                    <a:pt x="5633" y="23680"/>
                  </a:cubicBezTo>
                  <a:cubicBezTo>
                    <a:pt x="5633" y="23622"/>
                    <a:pt x="5646" y="23531"/>
                    <a:pt x="5678" y="23407"/>
                  </a:cubicBezTo>
                  <a:cubicBezTo>
                    <a:pt x="5737" y="23114"/>
                    <a:pt x="5776" y="22809"/>
                    <a:pt x="5789" y="22490"/>
                  </a:cubicBezTo>
                  <a:cubicBezTo>
                    <a:pt x="5789" y="22373"/>
                    <a:pt x="5808" y="22288"/>
                    <a:pt x="5847" y="22243"/>
                  </a:cubicBezTo>
                  <a:cubicBezTo>
                    <a:pt x="5815" y="22223"/>
                    <a:pt x="5782" y="22204"/>
                    <a:pt x="5750" y="22178"/>
                  </a:cubicBezTo>
                  <a:lnTo>
                    <a:pt x="5750" y="22178"/>
                  </a:lnTo>
                  <a:cubicBezTo>
                    <a:pt x="5776" y="22223"/>
                    <a:pt x="5789" y="22269"/>
                    <a:pt x="5769" y="22321"/>
                  </a:cubicBezTo>
                  <a:cubicBezTo>
                    <a:pt x="5756" y="22373"/>
                    <a:pt x="5730" y="22418"/>
                    <a:pt x="5685" y="22444"/>
                  </a:cubicBezTo>
                  <a:cubicBezTo>
                    <a:pt x="5620" y="22490"/>
                    <a:pt x="5522" y="22516"/>
                    <a:pt x="5392" y="22522"/>
                  </a:cubicBezTo>
                  <a:cubicBezTo>
                    <a:pt x="5366" y="22524"/>
                    <a:pt x="5339" y="22524"/>
                    <a:pt x="5312" y="22524"/>
                  </a:cubicBezTo>
                  <a:cubicBezTo>
                    <a:pt x="5172" y="22524"/>
                    <a:pt x="5023" y="22510"/>
                    <a:pt x="4865" y="22477"/>
                  </a:cubicBezTo>
                  <a:cubicBezTo>
                    <a:pt x="4683" y="22444"/>
                    <a:pt x="4553" y="22379"/>
                    <a:pt x="4475" y="22288"/>
                  </a:cubicBezTo>
                  <a:cubicBezTo>
                    <a:pt x="4423" y="22223"/>
                    <a:pt x="4384" y="22139"/>
                    <a:pt x="4371" y="22035"/>
                  </a:cubicBezTo>
                  <a:close/>
                  <a:moveTo>
                    <a:pt x="469" y="35634"/>
                  </a:moveTo>
                  <a:cubicBezTo>
                    <a:pt x="449" y="35634"/>
                    <a:pt x="423" y="35640"/>
                    <a:pt x="384" y="35660"/>
                  </a:cubicBezTo>
                  <a:cubicBezTo>
                    <a:pt x="378" y="35660"/>
                    <a:pt x="371" y="35660"/>
                    <a:pt x="365" y="35666"/>
                  </a:cubicBezTo>
                  <a:cubicBezTo>
                    <a:pt x="417" y="35679"/>
                    <a:pt x="456" y="35692"/>
                    <a:pt x="488" y="35699"/>
                  </a:cubicBezTo>
                  <a:cubicBezTo>
                    <a:pt x="521" y="35718"/>
                    <a:pt x="567" y="35744"/>
                    <a:pt x="632" y="35790"/>
                  </a:cubicBezTo>
                  <a:cubicBezTo>
                    <a:pt x="684" y="35822"/>
                    <a:pt x="762" y="35855"/>
                    <a:pt x="866" y="35900"/>
                  </a:cubicBezTo>
                  <a:lnTo>
                    <a:pt x="1497" y="36316"/>
                  </a:lnTo>
                  <a:cubicBezTo>
                    <a:pt x="1594" y="36381"/>
                    <a:pt x="1692" y="36460"/>
                    <a:pt x="1802" y="36551"/>
                  </a:cubicBezTo>
                  <a:cubicBezTo>
                    <a:pt x="1874" y="36616"/>
                    <a:pt x="1932" y="36661"/>
                    <a:pt x="1971" y="36687"/>
                  </a:cubicBezTo>
                  <a:cubicBezTo>
                    <a:pt x="2004" y="36700"/>
                    <a:pt x="2017" y="36713"/>
                    <a:pt x="2030" y="36726"/>
                  </a:cubicBezTo>
                  <a:cubicBezTo>
                    <a:pt x="2030" y="36739"/>
                    <a:pt x="2030" y="36752"/>
                    <a:pt x="2023" y="36765"/>
                  </a:cubicBezTo>
                  <a:cubicBezTo>
                    <a:pt x="2019" y="36775"/>
                    <a:pt x="2014" y="36781"/>
                    <a:pt x="2007" y="36781"/>
                  </a:cubicBezTo>
                  <a:cubicBezTo>
                    <a:pt x="2004" y="36781"/>
                    <a:pt x="2001" y="36780"/>
                    <a:pt x="1997" y="36778"/>
                  </a:cubicBezTo>
                  <a:cubicBezTo>
                    <a:pt x="1991" y="36778"/>
                    <a:pt x="1978" y="36765"/>
                    <a:pt x="1965" y="36752"/>
                  </a:cubicBezTo>
                  <a:cubicBezTo>
                    <a:pt x="1952" y="36746"/>
                    <a:pt x="1926" y="36733"/>
                    <a:pt x="1887" y="36713"/>
                  </a:cubicBezTo>
                  <a:cubicBezTo>
                    <a:pt x="1861" y="36700"/>
                    <a:pt x="1841" y="36681"/>
                    <a:pt x="1841" y="36661"/>
                  </a:cubicBezTo>
                  <a:lnTo>
                    <a:pt x="1718" y="36557"/>
                  </a:lnTo>
                  <a:cubicBezTo>
                    <a:pt x="1581" y="36440"/>
                    <a:pt x="1484" y="36368"/>
                    <a:pt x="1425" y="36342"/>
                  </a:cubicBezTo>
                  <a:lnTo>
                    <a:pt x="1393" y="36316"/>
                  </a:lnTo>
                  <a:lnTo>
                    <a:pt x="1366" y="36290"/>
                  </a:lnTo>
                  <a:lnTo>
                    <a:pt x="1321" y="36264"/>
                  </a:lnTo>
                  <a:cubicBezTo>
                    <a:pt x="1249" y="36225"/>
                    <a:pt x="1171" y="36180"/>
                    <a:pt x="1100" y="36121"/>
                  </a:cubicBezTo>
                  <a:cubicBezTo>
                    <a:pt x="1048" y="36076"/>
                    <a:pt x="1009" y="36050"/>
                    <a:pt x="983" y="36024"/>
                  </a:cubicBezTo>
                  <a:cubicBezTo>
                    <a:pt x="937" y="35991"/>
                    <a:pt x="892" y="35965"/>
                    <a:pt x="859" y="35946"/>
                  </a:cubicBezTo>
                  <a:cubicBezTo>
                    <a:pt x="833" y="35933"/>
                    <a:pt x="788" y="35913"/>
                    <a:pt x="710" y="35887"/>
                  </a:cubicBezTo>
                  <a:cubicBezTo>
                    <a:pt x="651" y="35861"/>
                    <a:pt x="606" y="35842"/>
                    <a:pt x="573" y="35816"/>
                  </a:cubicBezTo>
                  <a:cubicBezTo>
                    <a:pt x="502" y="35770"/>
                    <a:pt x="462" y="35744"/>
                    <a:pt x="462" y="35738"/>
                  </a:cubicBezTo>
                  <a:cubicBezTo>
                    <a:pt x="449" y="35738"/>
                    <a:pt x="417" y="35725"/>
                    <a:pt x="371" y="35718"/>
                  </a:cubicBezTo>
                  <a:cubicBezTo>
                    <a:pt x="352" y="35712"/>
                    <a:pt x="332" y="35705"/>
                    <a:pt x="313" y="35699"/>
                  </a:cubicBezTo>
                  <a:cubicBezTo>
                    <a:pt x="287" y="35718"/>
                    <a:pt x="241" y="35738"/>
                    <a:pt x="170" y="35738"/>
                  </a:cubicBezTo>
                  <a:cubicBezTo>
                    <a:pt x="105" y="35751"/>
                    <a:pt x="53" y="35757"/>
                    <a:pt x="1" y="35770"/>
                  </a:cubicBezTo>
                  <a:cubicBezTo>
                    <a:pt x="235" y="35868"/>
                    <a:pt x="443" y="36024"/>
                    <a:pt x="638" y="36245"/>
                  </a:cubicBezTo>
                  <a:cubicBezTo>
                    <a:pt x="794" y="36421"/>
                    <a:pt x="957" y="36668"/>
                    <a:pt x="1126" y="36980"/>
                  </a:cubicBezTo>
                  <a:cubicBezTo>
                    <a:pt x="1171" y="37064"/>
                    <a:pt x="1217" y="37116"/>
                    <a:pt x="1269" y="37129"/>
                  </a:cubicBezTo>
                  <a:cubicBezTo>
                    <a:pt x="1280" y="37137"/>
                    <a:pt x="1298" y="37140"/>
                    <a:pt x="1323" y="37140"/>
                  </a:cubicBezTo>
                  <a:cubicBezTo>
                    <a:pt x="1341" y="37140"/>
                    <a:pt x="1362" y="37139"/>
                    <a:pt x="1386" y="37136"/>
                  </a:cubicBezTo>
                  <a:cubicBezTo>
                    <a:pt x="2166" y="37038"/>
                    <a:pt x="2674" y="36973"/>
                    <a:pt x="2901" y="36947"/>
                  </a:cubicBezTo>
                  <a:cubicBezTo>
                    <a:pt x="3207" y="36902"/>
                    <a:pt x="3448" y="36850"/>
                    <a:pt x="3623" y="36798"/>
                  </a:cubicBezTo>
                  <a:cubicBezTo>
                    <a:pt x="3877" y="36720"/>
                    <a:pt x="4092" y="36616"/>
                    <a:pt x="4261" y="36473"/>
                  </a:cubicBezTo>
                  <a:lnTo>
                    <a:pt x="4267" y="36473"/>
                  </a:lnTo>
                  <a:cubicBezTo>
                    <a:pt x="4261" y="36447"/>
                    <a:pt x="4261" y="36421"/>
                    <a:pt x="4254" y="36394"/>
                  </a:cubicBezTo>
                  <a:lnTo>
                    <a:pt x="4235" y="36394"/>
                  </a:lnTo>
                  <a:lnTo>
                    <a:pt x="4202" y="36414"/>
                  </a:lnTo>
                  <a:cubicBezTo>
                    <a:pt x="4150" y="36453"/>
                    <a:pt x="4118" y="36473"/>
                    <a:pt x="4085" y="36486"/>
                  </a:cubicBezTo>
                  <a:lnTo>
                    <a:pt x="3916" y="36557"/>
                  </a:lnTo>
                  <a:cubicBezTo>
                    <a:pt x="3838" y="36583"/>
                    <a:pt x="3799" y="36596"/>
                    <a:pt x="3792" y="36596"/>
                  </a:cubicBezTo>
                  <a:lnTo>
                    <a:pt x="3701" y="36622"/>
                  </a:lnTo>
                  <a:cubicBezTo>
                    <a:pt x="3643" y="36635"/>
                    <a:pt x="3597" y="36642"/>
                    <a:pt x="3571" y="36648"/>
                  </a:cubicBezTo>
                  <a:lnTo>
                    <a:pt x="3500" y="36655"/>
                  </a:lnTo>
                  <a:cubicBezTo>
                    <a:pt x="3461" y="36668"/>
                    <a:pt x="3428" y="36668"/>
                    <a:pt x="3402" y="36668"/>
                  </a:cubicBezTo>
                  <a:lnTo>
                    <a:pt x="3376" y="36661"/>
                  </a:lnTo>
                  <a:lnTo>
                    <a:pt x="3350" y="36681"/>
                  </a:lnTo>
                  <a:lnTo>
                    <a:pt x="3324" y="36681"/>
                  </a:lnTo>
                  <a:cubicBezTo>
                    <a:pt x="3305" y="36681"/>
                    <a:pt x="3298" y="36681"/>
                    <a:pt x="3292" y="36687"/>
                  </a:cubicBezTo>
                  <a:cubicBezTo>
                    <a:pt x="3279" y="36687"/>
                    <a:pt x="3272" y="36681"/>
                    <a:pt x="3279" y="36668"/>
                  </a:cubicBezTo>
                  <a:cubicBezTo>
                    <a:pt x="3285" y="36661"/>
                    <a:pt x="3292" y="36655"/>
                    <a:pt x="3298" y="36648"/>
                  </a:cubicBezTo>
                  <a:lnTo>
                    <a:pt x="3363" y="36629"/>
                  </a:lnTo>
                  <a:lnTo>
                    <a:pt x="3552" y="36590"/>
                  </a:lnTo>
                  <a:cubicBezTo>
                    <a:pt x="3597" y="36583"/>
                    <a:pt x="3630" y="36577"/>
                    <a:pt x="3656" y="36570"/>
                  </a:cubicBezTo>
                  <a:lnTo>
                    <a:pt x="3727" y="36544"/>
                  </a:lnTo>
                  <a:lnTo>
                    <a:pt x="3792" y="36538"/>
                  </a:lnTo>
                  <a:cubicBezTo>
                    <a:pt x="3818" y="36531"/>
                    <a:pt x="3857" y="36518"/>
                    <a:pt x="3909" y="36499"/>
                  </a:cubicBezTo>
                  <a:lnTo>
                    <a:pt x="3994" y="36460"/>
                  </a:lnTo>
                  <a:cubicBezTo>
                    <a:pt x="4020" y="36453"/>
                    <a:pt x="4039" y="36440"/>
                    <a:pt x="4059" y="36427"/>
                  </a:cubicBezTo>
                  <a:cubicBezTo>
                    <a:pt x="4079" y="36414"/>
                    <a:pt x="4105" y="36401"/>
                    <a:pt x="4124" y="36375"/>
                  </a:cubicBezTo>
                  <a:lnTo>
                    <a:pt x="4189" y="36329"/>
                  </a:lnTo>
                  <a:lnTo>
                    <a:pt x="4248" y="36316"/>
                  </a:lnTo>
                  <a:cubicBezTo>
                    <a:pt x="4235" y="36238"/>
                    <a:pt x="4228" y="36167"/>
                    <a:pt x="4222" y="36102"/>
                  </a:cubicBezTo>
                  <a:cubicBezTo>
                    <a:pt x="4196" y="36108"/>
                    <a:pt x="4157" y="36121"/>
                    <a:pt x="4118" y="36134"/>
                  </a:cubicBezTo>
                  <a:cubicBezTo>
                    <a:pt x="4085" y="36141"/>
                    <a:pt x="4033" y="36154"/>
                    <a:pt x="3955" y="36160"/>
                  </a:cubicBezTo>
                  <a:cubicBezTo>
                    <a:pt x="3864" y="36167"/>
                    <a:pt x="3721" y="36173"/>
                    <a:pt x="3539" y="36173"/>
                  </a:cubicBezTo>
                  <a:cubicBezTo>
                    <a:pt x="3272" y="36173"/>
                    <a:pt x="3064" y="36160"/>
                    <a:pt x="2914" y="36134"/>
                  </a:cubicBezTo>
                  <a:cubicBezTo>
                    <a:pt x="2862" y="36121"/>
                    <a:pt x="2810" y="36102"/>
                    <a:pt x="2778" y="36089"/>
                  </a:cubicBezTo>
                  <a:lnTo>
                    <a:pt x="2388" y="36460"/>
                  </a:lnTo>
                  <a:cubicBezTo>
                    <a:pt x="2336" y="36512"/>
                    <a:pt x="2297" y="36538"/>
                    <a:pt x="2257" y="36538"/>
                  </a:cubicBezTo>
                  <a:cubicBezTo>
                    <a:pt x="2225" y="36538"/>
                    <a:pt x="2186" y="36518"/>
                    <a:pt x="2153" y="36479"/>
                  </a:cubicBezTo>
                  <a:cubicBezTo>
                    <a:pt x="2140" y="36473"/>
                    <a:pt x="2114" y="36434"/>
                    <a:pt x="2075" y="36375"/>
                  </a:cubicBezTo>
                  <a:cubicBezTo>
                    <a:pt x="1984" y="36245"/>
                    <a:pt x="1822" y="36141"/>
                    <a:pt x="1588" y="36069"/>
                  </a:cubicBezTo>
                  <a:cubicBezTo>
                    <a:pt x="1236" y="35959"/>
                    <a:pt x="1041" y="35894"/>
                    <a:pt x="1002" y="35874"/>
                  </a:cubicBezTo>
                  <a:cubicBezTo>
                    <a:pt x="885" y="35803"/>
                    <a:pt x="801" y="35751"/>
                    <a:pt x="742" y="35725"/>
                  </a:cubicBezTo>
                  <a:cubicBezTo>
                    <a:pt x="638" y="35666"/>
                    <a:pt x="547" y="35634"/>
                    <a:pt x="469" y="35634"/>
                  </a:cubicBezTo>
                  <a:close/>
                </a:path>
              </a:pathLst>
            </a:custGeom>
            <a:solidFill>
              <a:srgbClr val="5F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0"/>
            <p:cNvSpPr/>
            <p:nvPr/>
          </p:nvSpPr>
          <p:spPr>
            <a:xfrm>
              <a:off x="-7261488" y="8352350"/>
              <a:ext cx="1066359" cy="2916234"/>
            </a:xfrm>
            <a:custGeom>
              <a:avLst/>
              <a:gdLst/>
              <a:ahLst/>
              <a:cxnLst/>
              <a:rect l="l" t="t" r="r" b="b"/>
              <a:pathLst>
                <a:path w="13991" h="38262" extrusionOk="0">
                  <a:moveTo>
                    <a:pt x="11434" y="14"/>
                  </a:moveTo>
                  <a:cubicBezTo>
                    <a:pt x="11441" y="59"/>
                    <a:pt x="11454" y="105"/>
                    <a:pt x="11460" y="163"/>
                  </a:cubicBezTo>
                  <a:cubicBezTo>
                    <a:pt x="11473" y="215"/>
                    <a:pt x="11480" y="293"/>
                    <a:pt x="11493" y="404"/>
                  </a:cubicBezTo>
                  <a:cubicBezTo>
                    <a:pt x="11499" y="462"/>
                    <a:pt x="11519" y="580"/>
                    <a:pt x="11558" y="755"/>
                  </a:cubicBezTo>
                  <a:cubicBezTo>
                    <a:pt x="11590" y="898"/>
                    <a:pt x="11603" y="1015"/>
                    <a:pt x="11603" y="1106"/>
                  </a:cubicBezTo>
                  <a:lnTo>
                    <a:pt x="11577" y="1802"/>
                  </a:lnTo>
                  <a:cubicBezTo>
                    <a:pt x="11571" y="1919"/>
                    <a:pt x="11577" y="2010"/>
                    <a:pt x="11590" y="2069"/>
                  </a:cubicBezTo>
                  <a:cubicBezTo>
                    <a:pt x="11616" y="2095"/>
                    <a:pt x="11662" y="2108"/>
                    <a:pt x="11720" y="2114"/>
                  </a:cubicBezTo>
                  <a:cubicBezTo>
                    <a:pt x="11727" y="2114"/>
                    <a:pt x="11772" y="2108"/>
                    <a:pt x="11870" y="2101"/>
                  </a:cubicBezTo>
                  <a:cubicBezTo>
                    <a:pt x="11916" y="2101"/>
                    <a:pt x="11981" y="2101"/>
                    <a:pt x="12078" y="2108"/>
                  </a:cubicBezTo>
                  <a:cubicBezTo>
                    <a:pt x="12163" y="2108"/>
                    <a:pt x="12228" y="2095"/>
                    <a:pt x="12273" y="2069"/>
                  </a:cubicBezTo>
                  <a:cubicBezTo>
                    <a:pt x="12293" y="1750"/>
                    <a:pt x="12299" y="1458"/>
                    <a:pt x="12286" y="1184"/>
                  </a:cubicBezTo>
                  <a:cubicBezTo>
                    <a:pt x="12280" y="1015"/>
                    <a:pt x="12267" y="866"/>
                    <a:pt x="12254" y="729"/>
                  </a:cubicBezTo>
                  <a:cubicBezTo>
                    <a:pt x="12241" y="599"/>
                    <a:pt x="12221" y="489"/>
                    <a:pt x="12195" y="397"/>
                  </a:cubicBezTo>
                  <a:cubicBezTo>
                    <a:pt x="12169" y="306"/>
                    <a:pt x="12150" y="235"/>
                    <a:pt x="12137" y="189"/>
                  </a:cubicBezTo>
                  <a:cubicBezTo>
                    <a:pt x="12124" y="157"/>
                    <a:pt x="12117" y="118"/>
                    <a:pt x="12111" y="85"/>
                  </a:cubicBezTo>
                  <a:cubicBezTo>
                    <a:pt x="12078" y="79"/>
                    <a:pt x="12039" y="79"/>
                    <a:pt x="12000" y="72"/>
                  </a:cubicBezTo>
                  <a:lnTo>
                    <a:pt x="12000" y="72"/>
                  </a:lnTo>
                  <a:cubicBezTo>
                    <a:pt x="12026" y="150"/>
                    <a:pt x="12039" y="248"/>
                    <a:pt x="12052" y="365"/>
                  </a:cubicBezTo>
                  <a:cubicBezTo>
                    <a:pt x="12065" y="449"/>
                    <a:pt x="12078" y="573"/>
                    <a:pt x="12098" y="749"/>
                  </a:cubicBezTo>
                  <a:cubicBezTo>
                    <a:pt x="12111" y="833"/>
                    <a:pt x="12137" y="963"/>
                    <a:pt x="12169" y="1132"/>
                  </a:cubicBezTo>
                  <a:cubicBezTo>
                    <a:pt x="12208" y="1366"/>
                    <a:pt x="12202" y="1594"/>
                    <a:pt x="12156" y="1828"/>
                  </a:cubicBezTo>
                  <a:cubicBezTo>
                    <a:pt x="12150" y="1867"/>
                    <a:pt x="12137" y="1900"/>
                    <a:pt x="12130" y="1919"/>
                  </a:cubicBezTo>
                  <a:cubicBezTo>
                    <a:pt x="12111" y="1939"/>
                    <a:pt x="12091" y="1958"/>
                    <a:pt x="12052" y="1984"/>
                  </a:cubicBezTo>
                  <a:cubicBezTo>
                    <a:pt x="11981" y="2023"/>
                    <a:pt x="11903" y="2043"/>
                    <a:pt x="11818" y="2049"/>
                  </a:cubicBezTo>
                  <a:cubicBezTo>
                    <a:pt x="11779" y="2049"/>
                    <a:pt x="11746" y="2036"/>
                    <a:pt x="11733" y="2023"/>
                  </a:cubicBezTo>
                  <a:cubicBezTo>
                    <a:pt x="11720" y="2004"/>
                    <a:pt x="11714" y="1978"/>
                    <a:pt x="11714" y="1939"/>
                  </a:cubicBezTo>
                  <a:cubicBezTo>
                    <a:pt x="11714" y="1705"/>
                    <a:pt x="11727" y="1529"/>
                    <a:pt x="11753" y="1419"/>
                  </a:cubicBezTo>
                  <a:cubicBezTo>
                    <a:pt x="11759" y="1399"/>
                    <a:pt x="11766" y="1386"/>
                    <a:pt x="11779" y="1386"/>
                  </a:cubicBezTo>
                  <a:cubicBezTo>
                    <a:pt x="11782" y="1385"/>
                    <a:pt x="11785" y="1384"/>
                    <a:pt x="11788" y="1384"/>
                  </a:cubicBezTo>
                  <a:cubicBezTo>
                    <a:pt x="11801" y="1384"/>
                    <a:pt x="11806" y="1398"/>
                    <a:pt x="11811" y="1425"/>
                  </a:cubicBezTo>
                  <a:cubicBezTo>
                    <a:pt x="11818" y="1458"/>
                    <a:pt x="11811" y="1516"/>
                    <a:pt x="11805" y="1601"/>
                  </a:cubicBezTo>
                  <a:cubicBezTo>
                    <a:pt x="11792" y="1711"/>
                    <a:pt x="11785" y="1828"/>
                    <a:pt x="11792" y="1958"/>
                  </a:cubicBezTo>
                  <a:cubicBezTo>
                    <a:pt x="11916" y="1958"/>
                    <a:pt x="12000" y="1932"/>
                    <a:pt x="12039" y="1887"/>
                  </a:cubicBezTo>
                  <a:cubicBezTo>
                    <a:pt x="12072" y="1854"/>
                    <a:pt x="12091" y="1783"/>
                    <a:pt x="12104" y="1685"/>
                  </a:cubicBezTo>
                  <a:cubicBezTo>
                    <a:pt x="12117" y="1516"/>
                    <a:pt x="12117" y="1360"/>
                    <a:pt x="12104" y="1230"/>
                  </a:cubicBezTo>
                  <a:cubicBezTo>
                    <a:pt x="12098" y="1165"/>
                    <a:pt x="12085" y="1074"/>
                    <a:pt x="12065" y="950"/>
                  </a:cubicBezTo>
                  <a:cubicBezTo>
                    <a:pt x="12039" y="820"/>
                    <a:pt x="12026" y="729"/>
                    <a:pt x="12020" y="671"/>
                  </a:cubicBezTo>
                  <a:cubicBezTo>
                    <a:pt x="12013" y="495"/>
                    <a:pt x="12000" y="365"/>
                    <a:pt x="11981" y="280"/>
                  </a:cubicBezTo>
                  <a:cubicBezTo>
                    <a:pt x="11961" y="196"/>
                    <a:pt x="11942" y="124"/>
                    <a:pt x="11942" y="66"/>
                  </a:cubicBezTo>
                  <a:cubicBezTo>
                    <a:pt x="11759" y="40"/>
                    <a:pt x="11590" y="20"/>
                    <a:pt x="11434" y="14"/>
                  </a:cubicBezTo>
                  <a:close/>
                  <a:moveTo>
                    <a:pt x="10868" y="1"/>
                  </a:moveTo>
                  <a:cubicBezTo>
                    <a:pt x="10836" y="1"/>
                    <a:pt x="10803" y="1"/>
                    <a:pt x="10771" y="7"/>
                  </a:cubicBezTo>
                  <a:cubicBezTo>
                    <a:pt x="10621" y="14"/>
                    <a:pt x="10472" y="33"/>
                    <a:pt x="10322" y="59"/>
                  </a:cubicBezTo>
                  <a:cubicBezTo>
                    <a:pt x="10342" y="144"/>
                    <a:pt x="10361" y="222"/>
                    <a:pt x="10368" y="293"/>
                  </a:cubicBezTo>
                  <a:lnTo>
                    <a:pt x="10381" y="580"/>
                  </a:lnTo>
                  <a:cubicBezTo>
                    <a:pt x="10381" y="671"/>
                    <a:pt x="10387" y="801"/>
                    <a:pt x="10407" y="983"/>
                  </a:cubicBezTo>
                  <a:cubicBezTo>
                    <a:pt x="10420" y="1067"/>
                    <a:pt x="10426" y="1145"/>
                    <a:pt x="10426" y="1217"/>
                  </a:cubicBezTo>
                  <a:cubicBezTo>
                    <a:pt x="10426" y="1282"/>
                    <a:pt x="10413" y="1379"/>
                    <a:pt x="10400" y="1516"/>
                  </a:cubicBezTo>
                  <a:cubicBezTo>
                    <a:pt x="10394" y="1581"/>
                    <a:pt x="10394" y="1672"/>
                    <a:pt x="10394" y="1796"/>
                  </a:cubicBezTo>
                  <a:cubicBezTo>
                    <a:pt x="10387" y="1822"/>
                    <a:pt x="10381" y="1874"/>
                    <a:pt x="10368" y="1945"/>
                  </a:cubicBezTo>
                  <a:cubicBezTo>
                    <a:pt x="10361" y="2010"/>
                    <a:pt x="10355" y="2062"/>
                    <a:pt x="10348" y="2095"/>
                  </a:cubicBezTo>
                  <a:cubicBezTo>
                    <a:pt x="10348" y="2134"/>
                    <a:pt x="10355" y="2160"/>
                    <a:pt x="10361" y="2173"/>
                  </a:cubicBezTo>
                  <a:cubicBezTo>
                    <a:pt x="10381" y="2199"/>
                    <a:pt x="10413" y="2212"/>
                    <a:pt x="10459" y="2218"/>
                  </a:cubicBezTo>
                  <a:cubicBezTo>
                    <a:pt x="10517" y="2233"/>
                    <a:pt x="10577" y="2240"/>
                    <a:pt x="10637" y="2240"/>
                  </a:cubicBezTo>
                  <a:cubicBezTo>
                    <a:pt x="10711" y="2240"/>
                    <a:pt x="10784" y="2230"/>
                    <a:pt x="10855" y="2212"/>
                  </a:cubicBezTo>
                  <a:cubicBezTo>
                    <a:pt x="10914" y="2205"/>
                    <a:pt x="10959" y="2186"/>
                    <a:pt x="10992" y="2153"/>
                  </a:cubicBezTo>
                  <a:cubicBezTo>
                    <a:pt x="11012" y="2140"/>
                    <a:pt x="11038" y="2114"/>
                    <a:pt x="11057" y="2082"/>
                  </a:cubicBezTo>
                  <a:cubicBezTo>
                    <a:pt x="11070" y="2049"/>
                    <a:pt x="11083" y="2004"/>
                    <a:pt x="11083" y="1952"/>
                  </a:cubicBezTo>
                  <a:cubicBezTo>
                    <a:pt x="11129" y="1659"/>
                    <a:pt x="11148" y="1353"/>
                    <a:pt x="11155" y="1028"/>
                  </a:cubicBezTo>
                  <a:lnTo>
                    <a:pt x="11148" y="775"/>
                  </a:lnTo>
                  <a:cubicBezTo>
                    <a:pt x="11142" y="671"/>
                    <a:pt x="11122" y="508"/>
                    <a:pt x="11096" y="293"/>
                  </a:cubicBezTo>
                  <a:lnTo>
                    <a:pt x="11044" y="1"/>
                  </a:lnTo>
                  <a:lnTo>
                    <a:pt x="10907" y="1"/>
                  </a:lnTo>
                  <a:cubicBezTo>
                    <a:pt x="10920" y="27"/>
                    <a:pt x="10920" y="59"/>
                    <a:pt x="10927" y="98"/>
                  </a:cubicBezTo>
                  <a:cubicBezTo>
                    <a:pt x="10959" y="378"/>
                    <a:pt x="10986" y="684"/>
                    <a:pt x="10999" y="1015"/>
                  </a:cubicBezTo>
                  <a:lnTo>
                    <a:pt x="11005" y="1217"/>
                  </a:lnTo>
                  <a:cubicBezTo>
                    <a:pt x="11005" y="1399"/>
                    <a:pt x="10979" y="1633"/>
                    <a:pt x="10920" y="1919"/>
                  </a:cubicBezTo>
                  <a:cubicBezTo>
                    <a:pt x="10907" y="1965"/>
                    <a:pt x="10894" y="2004"/>
                    <a:pt x="10881" y="2023"/>
                  </a:cubicBezTo>
                  <a:cubicBezTo>
                    <a:pt x="10855" y="2062"/>
                    <a:pt x="10810" y="2095"/>
                    <a:pt x="10738" y="2114"/>
                  </a:cubicBezTo>
                  <a:cubicBezTo>
                    <a:pt x="10706" y="2125"/>
                    <a:pt x="10677" y="2130"/>
                    <a:pt x="10650" y="2130"/>
                  </a:cubicBezTo>
                  <a:cubicBezTo>
                    <a:pt x="10614" y="2130"/>
                    <a:pt x="10583" y="2120"/>
                    <a:pt x="10556" y="2101"/>
                  </a:cubicBezTo>
                  <a:cubicBezTo>
                    <a:pt x="10511" y="2069"/>
                    <a:pt x="10491" y="1991"/>
                    <a:pt x="10491" y="1880"/>
                  </a:cubicBezTo>
                  <a:lnTo>
                    <a:pt x="10517" y="1484"/>
                  </a:lnTo>
                  <a:cubicBezTo>
                    <a:pt x="10517" y="1464"/>
                    <a:pt x="10524" y="1451"/>
                    <a:pt x="10530" y="1438"/>
                  </a:cubicBezTo>
                  <a:cubicBezTo>
                    <a:pt x="10538" y="1426"/>
                    <a:pt x="10547" y="1421"/>
                    <a:pt x="10555" y="1421"/>
                  </a:cubicBezTo>
                  <a:cubicBezTo>
                    <a:pt x="10560" y="1421"/>
                    <a:pt x="10565" y="1423"/>
                    <a:pt x="10569" y="1425"/>
                  </a:cubicBezTo>
                  <a:cubicBezTo>
                    <a:pt x="10576" y="1432"/>
                    <a:pt x="10582" y="1445"/>
                    <a:pt x="10582" y="1464"/>
                  </a:cubicBezTo>
                  <a:cubicBezTo>
                    <a:pt x="10582" y="1497"/>
                    <a:pt x="10576" y="1549"/>
                    <a:pt x="10569" y="1614"/>
                  </a:cubicBezTo>
                  <a:cubicBezTo>
                    <a:pt x="10556" y="1731"/>
                    <a:pt x="10556" y="1841"/>
                    <a:pt x="10563" y="1939"/>
                  </a:cubicBezTo>
                  <a:cubicBezTo>
                    <a:pt x="10569" y="1991"/>
                    <a:pt x="10582" y="2030"/>
                    <a:pt x="10608" y="2043"/>
                  </a:cubicBezTo>
                  <a:cubicBezTo>
                    <a:pt x="10617" y="2047"/>
                    <a:pt x="10636" y="2052"/>
                    <a:pt x="10663" y="2052"/>
                  </a:cubicBezTo>
                  <a:cubicBezTo>
                    <a:pt x="10674" y="2052"/>
                    <a:pt x="10686" y="2051"/>
                    <a:pt x="10699" y="2049"/>
                  </a:cubicBezTo>
                  <a:cubicBezTo>
                    <a:pt x="10745" y="2043"/>
                    <a:pt x="10777" y="2030"/>
                    <a:pt x="10797" y="2010"/>
                  </a:cubicBezTo>
                  <a:cubicBezTo>
                    <a:pt x="10823" y="1991"/>
                    <a:pt x="10842" y="1945"/>
                    <a:pt x="10855" y="1880"/>
                  </a:cubicBezTo>
                  <a:lnTo>
                    <a:pt x="10920" y="1529"/>
                  </a:lnTo>
                  <a:cubicBezTo>
                    <a:pt x="10940" y="1432"/>
                    <a:pt x="10953" y="1340"/>
                    <a:pt x="10953" y="1269"/>
                  </a:cubicBezTo>
                  <a:cubicBezTo>
                    <a:pt x="10959" y="1243"/>
                    <a:pt x="10959" y="1171"/>
                    <a:pt x="10953" y="1054"/>
                  </a:cubicBezTo>
                  <a:cubicBezTo>
                    <a:pt x="10927" y="619"/>
                    <a:pt x="10901" y="293"/>
                    <a:pt x="10868" y="79"/>
                  </a:cubicBezTo>
                  <a:cubicBezTo>
                    <a:pt x="10868" y="53"/>
                    <a:pt x="10862" y="20"/>
                    <a:pt x="10868" y="1"/>
                  </a:cubicBezTo>
                  <a:close/>
                  <a:moveTo>
                    <a:pt x="12410" y="144"/>
                  </a:moveTo>
                  <a:lnTo>
                    <a:pt x="12410" y="144"/>
                  </a:lnTo>
                  <a:cubicBezTo>
                    <a:pt x="12481" y="384"/>
                    <a:pt x="12527" y="560"/>
                    <a:pt x="12553" y="664"/>
                  </a:cubicBezTo>
                  <a:cubicBezTo>
                    <a:pt x="12605" y="879"/>
                    <a:pt x="12644" y="1074"/>
                    <a:pt x="12663" y="1249"/>
                  </a:cubicBezTo>
                  <a:cubicBezTo>
                    <a:pt x="12676" y="1347"/>
                    <a:pt x="12689" y="1497"/>
                    <a:pt x="12696" y="1698"/>
                  </a:cubicBezTo>
                  <a:lnTo>
                    <a:pt x="12722" y="2088"/>
                  </a:lnTo>
                  <a:cubicBezTo>
                    <a:pt x="12722" y="2166"/>
                    <a:pt x="12728" y="2225"/>
                    <a:pt x="12735" y="2264"/>
                  </a:cubicBezTo>
                  <a:cubicBezTo>
                    <a:pt x="12741" y="2309"/>
                    <a:pt x="12754" y="2362"/>
                    <a:pt x="12781" y="2401"/>
                  </a:cubicBezTo>
                  <a:cubicBezTo>
                    <a:pt x="12807" y="2453"/>
                    <a:pt x="12846" y="2492"/>
                    <a:pt x="12885" y="2518"/>
                  </a:cubicBezTo>
                  <a:cubicBezTo>
                    <a:pt x="12917" y="2537"/>
                    <a:pt x="12956" y="2544"/>
                    <a:pt x="13008" y="2550"/>
                  </a:cubicBezTo>
                  <a:cubicBezTo>
                    <a:pt x="13014" y="2547"/>
                    <a:pt x="13019" y="2546"/>
                    <a:pt x="13024" y="2546"/>
                  </a:cubicBezTo>
                  <a:cubicBezTo>
                    <a:pt x="13032" y="2546"/>
                    <a:pt x="13040" y="2549"/>
                    <a:pt x="13047" y="2557"/>
                  </a:cubicBezTo>
                  <a:cubicBezTo>
                    <a:pt x="13067" y="2557"/>
                    <a:pt x="13099" y="2563"/>
                    <a:pt x="13125" y="2563"/>
                  </a:cubicBezTo>
                  <a:lnTo>
                    <a:pt x="13340" y="2557"/>
                  </a:lnTo>
                  <a:cubicBezTo>
                    <a:pt x="13379" y="2557"/>
                    <a:pt x="13405" y="2550"/>
                    <a:pt x="13411" y="2531"/>
                  </a:cubicBezTo>
                  <a:cubicBezTo>
                    <a:pt x="13424" y="2524"/>
                    <a:pt x="13424" y="2498"/>
                    <a:pt x="13418" y="2466"/>
                  </a:cubicBezTo>
                  <a:cubicBezTo>
                    <a:pt x="13366" y="2075"/>
                    <a:pt x="13327" y="1731"/>
                    <a:pt x="13307" y="1438"/>
                  </a:cubicBezTo>
                  <a:cubicBezTo>
                    <a:pt x="13301" y="1340"/>
                    <a:pt x="13294" y="1275"/>
                    <a:pt x="13288" y="1230"/>
                  </a:cubicBezTo>
                  <a:cubicBezTo>
                    <a:pt x="13281" y="1204"/>
                    <a:pt x="13275" y="1152"/>
                    <a:pt x="13255" y="1080"/>
                  </a:cubicBezTo>
                  <a:cubicBezTo>
                    <a:pt x="13190" y="846"/>
                    <a:pt x="13112" y="625"/>
                    <a:pt x="13028" y="410"/>
                  </a:cubicBezTo>
                  <a:cubicBezTo>
                    <a:pt x="13021" y="404"/>
                    <a:pt x="13021" y="397"/>
                    <a:pt x="13021" y="384"/>
                  </a:cubicBezTo>
                  <a:cubicBezTo>
                    <a:pt x="12982" y="365"/>
                    <a:pt x="12950" y="345"/>
                    <a:pt x="12917" y="326"/>
                  </a:cubicBezTo>
                  <a:lnTo>
                    <a:pt x="12917" y="326"/>
                  </a:lnTo>
                  <a:cubicBezTo>
                    <a:pt x="12924" y="365"/>
                    <a:pt x="12930" y="410"/>
                    <a:pt x="12930" y="476"/>
                  </a:cubicBezTo>
                  <a:cubicBezTo>
                    <a:pt x="12937" y="495"/>
                    <a:pt x="12943" y="547"/>
                    <a:pt x="12969" y="632"/>
                  </a:cubicBezTo>
                  <a:cubicBezTo>
                    <a:pt x="13015" y="807"/>
                    <a:pt x="13047" y="944"/>
                    <a:pt x="13067" y="1048"/>
                  </a:cubicBezTo>
                  <a:cubicBezTo>
                    <a:pt x="13073" y="1100"/>
                    <a:pt x="13112" y="1288"/>
                    <a:pt x="13171" y="1614"/>
                  </a:cubicBezTo>
                  <a:cubicBezTo>
                    <a:pt x="13210" y="1874"/>
                    <a:pt x="13236" y="2049"/>
                    <a:pt x="13242" y="2140"/>
                  </a:cubicBezTo>
                  <a:cubicBezTo>
                    <a:pt x="13242" y="2231"/>
                    <a:pt x="13236" y="2296"/>
                    <a:pt x="13203" y="2336"/>
                  </a:cubicBezTo>
                  <a:cubicBezTo>
                    <a:pt x="13174" y="2379"/>
                    <a:pt x="13134" y="2401"/>
                    <a:pt x="13088" y="2401"/>
                  </a:cubicBezTo>
                  <a:cubicBezTo>
                    <a:pt x="13073" y="2401"/>
                    <a:pt x="13057" y="2399"/>
                    <a:pt x="13041" y="2394"/>
                  </a:cubicBezTo>
                  <a:cubicBezTo>
                    <a:pt x="12989" y="2388"/>
                    <a:pt x="12943" y="2355"/>
                    <a:pt x="12911" y="2303"/>
                  </a:cubicBezTo>
                  <a:cubicBezTo>
                    <a:pt x="12885" y="2270"/>
                    <a:pt x="12878" y="2244"/>
                    <a:pt x="12878" y="2218"/>
                  </a:cubicBezTo>
                  <a:cubicBezTo>
                    <a:pt x="12872" y="2199"/>
                    <a:pt x="12878" y="2179"/>
                    <a:pt x="12885" y="2160"/>
                  </a:cubicBezTo>
                  <a:cubicBezTo>
                    <a:pt x="12891" y="2127"/>
                    <a:pt x="12891" y="2108"/>
                    <a:pt x="12891" y="2101"/>
                  </a:cubicBezTo>
                  <a:cubicBezTo>
                    <a:pt x="12891" y="2062"/>
                    <a:pt x="12904" y="2036"/>
                    <a:pt x="12924" y="2036"/>
                  </a:cubicBezTo>
                  <a:cubicBezTo>
                    <a:pt x="12930" y="2036"/>
                    <a:pt x="12943" y="2043"/>
                    <a:pt x="12950" y="2056"/>
                  </a:cubicBezTo>
                  <a:cubicBezTo>
                    <a:pt x="12963" y="2075"/>
                    <a:pt x="12963" y="2101"/>
                    <a:pt x="12956" y="2140"/>
                  </a:cubicBezTo>
                  <a:cubicBezTo>
                    <a:pt x="12950" y="2186"/>
                    <a:pt x="12950" y="2212"/>
                    <a:pt x="12956" y="2231"/>
                  </a:cubicBezTo>
                  <a:cubicBezTo>
                    <a:pt x="12963" y="2244"/>
                    <a:pt x="12982" y="2264"/>
                    <a:pt x="13002" y="2277"/>
                  </a:cubicBezTo>
                  <a:cubicBezTo>
                    <a:pt x="13021" y="2303"/>
                    <a:pt x="13041" y="2316"/>
                    <a:pt x="13047" y="2323"/>
                  </a:cubicBezTo>
                  <a:cubicBezTo>
                    <a:pt x="13056" y="2326"/>
                    <a:pt x="13066" y="2327"/>
                    <a:pt x="13075" y="2327"/>
                  </a:cubicBezTo>
                  <a:cubicBezTo>
                    <a:pt x="13104" y="2327"/>
                    <a:pt x="13131" y="2310"/>
                    <a:pt x="13151" y="2270"/>
                  </a:cubicBezTo>
                  <a:cubicBezTo>
                    <a:pt x="13164" y="2244"/>
                    <a:pt x="13171" y="2199"/>
                    <a:pt x="13171" y="2147"/>
                  </a:cubicBezTo>
                  <a:lnTo>
                    <a:pt x="13093" y="1497"/>
                  </a:lnTo>
                  <a:cubicBezTo>
                    <a:pt x="13080" y="1373"/>
                    <a:pt x="13047" y="1171"/>
                    <a:pt x="13008" y="885"/>
                  </a:cubicBezTo>
                  <a:cubicBezTo>
                    <a:pt x="13002" y="859"/>
                    <a:pt x="12995" y="827"/>
                    <a:pt x="12989" y="794"/>
                  </a:cubicBezTo>
                  <a:cubicBezTo>
                    <a:pt x="12956" y="729"/>
                    <a:pt x="12930" y="684"/>
                    <a:pt x="12924" y="651"/>
                  </a:cubicBezTo>
                  <a:cubicBezTo>
                    <a:pt x="12904" y="612"/>
                    <a:pt x="12891" y="554"/>
                    <a:pt x="12885" y="476"/>
                  </a:cubicBezTo>
                  <a:cubicBezTo>
                    <a:pt x="12872" y="391"/>
                    <a:pt x="12865" y="332"/>
                    <a:pt x="12852" y="300"/>
                  </a:cubicBezTo>
                  <a:lnTo>
                    <a:pt x="12852" y="293"/>
                  </a:lnTo>
                  <a:cubicBezTo>
                    <a:pt x="12761" y="248"/>
                    <a:pt x="12676" y="215"/>
                    <a:pt x="12592" y="189"/>
                  </a:cubicBezTo>
                  <a:cubicBezTo>
                    <a:pt x="12533" y="170"/>
                    <a:pt x="12475" y="157"/>
                    <a:pt x="12410" y="144"/>
                  </a:cubicBezTo>
                  <a:close/>
                  <a:moveTo>
                    <a:pt x="10016" y="118"/>
                  </a:moveTo>
                  <a:cubicBezTo>
                    <a:pt x="9990" y="124"/>
                    <a:pt x="9958" y="131"/>
                    <a:pt x="9932" y="137"/>
                  </a:cubicBezTo>
                  <a:cubicBezTo>
                    <a:pt x="9932" y="144"/>
                    <a:pt x="9932" y="150"/>
                    <a:pt x="9938" y="157"/>
                  </a:cubicBezTo>
                  <a:cubicBezTo>
                    <a:pt x="9971" y="495"/>
                    <a:pt x="9951" y="827"/>
                    <a:pt x="9880" y="1158"/>
                  </a:cubicBezTo>
                  <a:lnTo>
                    <a:pt x="9607" y="2205"/>
                  </a:lnTo>
                  <a:cubicBezTo>
                    <a:pt x="9568" y="2355"/>
                    <a:pt x="9516" y="2453"/>
                    <a:pt x="9438" y="2492"/>
                  </a:cubicBezTo>
                  <a:cubicBezTo>
                    <a:pt x="9405" y="2505"/>
                    <a:pt x="9366" y="2518"/>
                    <a:pt x="9314" y="2524"/>
                  </a:cubicBezTo>
                  <a:cubicBezTo>
                    <a:pt x="9275" y="2524"/>
                    <a:pt x="9249" y="2524"/>
                    <a:pt x="9230" y="2511"/>
                  </a:cubicBezTo>
                  <a:cubicBezTo>
                    <a:pt x="9204" y="2498"/>
                    <a:pt x="9184" y="2466"/>
                    <a:pt x="9177" y="2420"/>
                  </a:cubicBezTo>
                  <a:cubicBezTo>
                    <a:pt x="9164" y="2342"/>
                    <a:pt x="9171" y="2257"/>
                    <a:pt x="9210" y="2153"/>
                  </a:cubicBezTo>
                  <a:cubicBezTo>
                    <a:pt x="9256" y="2036"/>
                    <a:pt x="9282" y="1952"/>
                    <a:pt x="9301" y="1893"/>
                  </a:cubicBezTo>
                  <a:cubicBezTo>
                    <a:pt x="9314" y="1848"/>
                    <a:pt x="9334" y="1783"/>
                    <a:pt x="9353" y="1692"/>
                  </a:cubicBezTo>
                  <a:lnTo>
                    <a:pt x="9399" y="1458"/>
                  </a:lnTo>
                  <a:cubicBezTo>
                    <a:pt x="9405" y="1438"/>
                    <a:pt x="9412" y="1425"/>
                    <a:pt x="9425" y="1425"/>
                  </a:cubicBezTo>
                  <a:cubicBezTo>
                    <a:pt x="9426" y="1423"/>
                    <a:pt x="9429" y="1422"/>
                    <a:pt x="9431" y="1422"/>
                  </a:cubicBezTo>
                  <a:cubicBezTo>
                    <a:pt x="9437" y="1422"/>
                    <a:pt x="9444" y="1429"/>
                    <a:pt x="9444" y="1438"/>
                  </a:cubicBezTo>
                  <a:cubicBezTo>
                    <a:pt x="9451" y="1451"/>
                    <a:pt x="9451" y="1464"/>
                    <a:pt x="9444" y="1477"/>
                  </a:cubicBezTo>
                  <a:lnTo>
                    <a:pt x="9399" y="1731"/>
                  </a:lnTo>
                  <a:cubicBezTo>
                    <a:pt x="9379" y="1828"/>
                    <a:pt x="9360" y="1919"/>
                    <a:pt x="9334" y="1997"/>
                  </a:cubicBezTo>
                  <a:cubicBezTo>
                    <a:pt x="9321" y="2036"/>
                    <a:pt x="9295" y="2101"/>
                    <a:pt x="9262" y="2192"/>
                  </a:cubicBezTo>
                  <a:cubicBezTo>
                    <a:pt x="9236" y="2270"/>
                    <a:pt x="9230" y="2336"/>
                    <a:pt x="9243" y="2394"/>
                  </a:cubicBezTo>
                  <a:cubicBezTo>
                    <a:pt x="9243" y="2414"/>
                    <a:pt x="9256" y="2433"/>
                    <a:pt x="9262" y="2440"/>
                  </a:cubicBezTo>
                  <a:cubicBezTo>
                    <a:pt x="9275" y="2453"/>
                    <a:pt x="9295" y="2459"/>
                    <a:pt x="9321" y="2459"/>
                  </a:cubicBezTo>
                  <a:cubicBezTo>
                    <a:pt x="9392" y="2453"/>
                    <a:pt x="9444" y="2414"/>
                    <a:pt x="9490" y="2349"/>
                  </a:cubicBezTo>
                  <a:cubicBezTo>
                    <a:pt x="9516" y="2303"/>
                    <a:pt x="9542" y="2238"/>
                    <a:pt x="9561" y="2160"/>
                  </a:cubicBezTo>
                  <a:lnTo>
                    <a:pt x="9659" y="1802"/>
                  </a:lnTo>
                  <a:cubicBezTo>
                    <a:pt x="9756" y="1445"/>
                    <a:pt x="9821" y="1178"/>
                    <a:pt x="9847" y="996"/>
                  </a:cubicBezTo>
                  <a:cubicBezTo>
                    <a:pt x="9906" y="697"/>
                    <a:pt x="9919" y="423"/>
                    <a:pt x="9886" y="183"/>
                  </a:cubicBezTo>
                  <a:cubicBezTo>
                    <a:pt x="9886" y="170"/>
                    <a:pt x="9886" y="163"/>
                    <a:pt x="9886" y="150"/>
                  </a:cubicBezTo>
                  <a:cubicBezTo>
                    <a:pt x="9808" y="170"/>
                    <a:pt x="9730" y="196"/>
                    <a:pt x="9652" y="215"/>
                  </a:cubicBezTo>
                  <a:cubicBezTo>
                    <a:pt x="9555" y="254"/>
                    <a:pt x="9457" y="293"/>
                    <a:pt x="9360" y="332"/>
                  </a:cubicBezTo>
                  <a:cubicBezTo>
                    <a:pt x="9392" y="469"/>
                    <a:pt x="9399" y="632"/>
                    <a:pt x="9373" y="833"/>
                  </a:cubicBezTo>
                  <a:cubicBezTo>
                    <a:pt x="9360" y="996"/>
                    <a:pt x="9327" y="1184"/>
                    <a:pt x="9282" y="1399"/>
                  </a:cubicBezTo>
                  <a:cubicBezTo>
                    <a:pt x="9249" y="1529"/>
                    <a:pt x="9204" y="1731"/>
                    <a:pt x="9132" y="1997"/>
                  </a:cubicBezTo>
                  <a:cubicBezTo>
                    <a:pt x="9086" y="2225"/>
                    <a:pt x="9067" y="2427"/>
                    <a:pt x="9086" y="2596"/>
                  </a:cubicBezTo>
                  <a:cubicBezTo>
                    <a:pt x="9093" y="2622"/>
                    <a:pt x="9093" y="2635"/>
                    <a:pt x="9099" y="2641"/>
                  </a:cubicBezTo>
                  <a:cubicBezTo>
                    <a:pt x="9106" y="2648"/>
                    <a:pt x="9119" y="2654"/>
                    <a:pt x="9145" y="2661"/>
                  </a:cubicBezTo>
                  <a:cubicBezTo>
                    <a:pt x="9202" y="2668"/>
                    <a:pt x="9248" y="2671"/>
                    <a:pt x="9284" y="2671"/>
                  </a:cubicBezTo>
                  <a:cubicBezTo>
                    <a:pt x="9310" y="2671"/>
                    <a:pt x="9330" y="2670"/>
                    <a:pt x="9347" y="2667"/>
                  </a:cubicBezTo>
                  <a:cubicBezTo>
                    <a:pt x="9386" y="2661"/>
                    <a:pt x="9438" y="2635"/>
                    <a:pt x="9516" y="2596"/>
                  </a:cubicBezTo>
                  <a:cubicBezTo>
                    <a:pt x="9561" y="2570"/>
                    <a:pt x="9587" y="2550"/>
                    <a:pt x="9607" y="2531"/>
                  </a:cubicBezTo>
                  <a:cubicBezTo>
                    <a:pt x="9613" y="2518"/>
                    <a:pt x="9626" y="2492"/>
                    <a:pt x="9639" y="2459"/>
                  </a:cubicBezTo>
                  <a:cubicBezTo>
                    <a:pt x="9678" y="2368"/>
                    <a:pt x="9717" y="2205"/>
                    <a:pt x="9763" y="1978"/>
                  </a:cubicBezTo>
                  <a:lnTo>
                    <a:pt x="9880" y="1347"/>
                  </a:lnTo>
                  <a:cubicBezTo>
                    <a:pt x="9971" y="898"/>
                    <a:pt x="10016" y="554"/>
                    <a:pt x="10023" y="300"/>
                  </a:cubicBezTo>
                  <a:cubicBezTo>
                    <a:pt x="10023" y="228"/>
                    <a:pt x="10023" y="176"/>
                    <a:pt x="10016" y="124"/>
                  </a:cubicBezTo>
                  <a:lnTo>
                    <a:pt x="10016" y="118"/>
                  </a:lnTo>
                  <a:close/>
                  <a:moveTo>
                    <a:pt x="13828" y="2782"/>
                  </a:moveTo>
                  <a:cubicBezTo>
                    <a:pt x="13835" y="2782"/>
                    <a:pt x="13844" y="2786"/>
                    <a:pt x="13854" y="2791"/>
                  </a:cubicBezTo>
                  <a:lnTo>
                    <a:pt x="13867" y="2830"/>
                  </a:lnTo>
                  <a:cubicBezTo>
                    <a:pt x="13873" y="2849"/>
                    <a:pt x="13873" y="2882"/>
                    <a:pt x="13867" y="2914"/>
                  </a:cubicBezTo>
                  <a:cubicBezTo>
                    <a:pt x="13867" y="2934"/>
                    <a:pt x="13860" y="2966"/>
                    <a:pt x="13854" y="3005"/>
                  </a:cubicBezTo>
                  <a:cubicBezTo>
                    <a:pt x="13854" y="3038"/>
                    <a:pt x="13860" y="3083"/>
                    <a:pt x="13867" y="3135"/>
                  </a:cubicBezTo>
                  <a:cubicBezTo>
                    <a:pt x="13880" y="3207"/>
                    <a:pt x="13886" y="3253"/>
                    <a:pt x="13886" y="3279"/>
                  </a:cubicBezTo>
                  <a:lnTo>
                    <a:pt x="13886" y="3324"/>
                  </a:lnTo>
                  <a:lnTo>
                    <a:pt x="13899" y="3363"/>
                  </a:lnTo>
                  <a:lnTo>
                    <a:pt x="13893" y="3422"/>
                  </a:lnTo>
                  <a:cubicBezTo>
                    <a:pt x="13880" y="3461"/>
                    <a:pt x="13867" y="3493"/>
                    <a:pt x="13854" y="3506"/>
                  </a:cubicBezTo>
                  <a:cubicBezTo>
                    <a:pt x="13839" y="3516"/>
                    <a:pt x="13825" y="3522"/>
                    <a:pt x="13811" y="3522"/>
                  </a:cubicBezTo>
                  <a:cubicBezTo>
                    <a:pt x="13806" y="3522"/>
                    <a:pt x="13800" y="3521"/>
                    <a:pt x="13795" y="3519"/>
                  </a:cubicBezTo>
                  <a:cubicBezTo>
                    <a:pt x="13776" y="3519"/>
                    <a:pt x="13756" y="3513"/>
                    <a:pt x="13737" y="3500"/>
                  </a:cubicBezTo>
                  <a:cubicBezTo>
                    <a:pt x="13717" y="3480"/>
                    <a:pt x="13704" y="3461"/>
                    <a:pt x="13704" y="3448"/>
                  </a:cubicBezTo>
                  <a:cubicBezTo>
                    <a:pt x="13698" y="3435"/>
                    <a:pt x="13691" y="3415"/>
                    <a:pt x="13691" y="3396"/>
                  </a:cubicBezTo>
                  <a:cubicBezTo>
                    <a:pt x="13685" y="3363"/>
                    <a:pt x="13678" y="3344"/>
                    <a:pt x="13678" y="3331"/>
                  </a:cubicBezTo>
                  <a:lnTo>
                    <a:pt x="13658" y="3266"/>
                  </a:lnTo>
                  <a:cubicBezTo>
                    <a:pt x="13658" y="3233"/>
                    <a:pt x="13652" y="3213"/>
                    <a:pt x="13652" y="3200"/>
                  </a:cubicBezTo>
                  <a:lnTo>
                    <a:pt x="13645" y="3148"/>
                  </a:lnTo>
                  <a:cubicBezTo>
                    <a:pt x="13639" y="3103"/>
                    <a:pt x="13639" y="3064"/>
                    <a:pt x="13652" y="3025"/>
                  </a:cubicBezTo>
                  <a:lnTo>
                    <a:pt x="13672" y="3025"/>
                  </a:lnTo>
                  <a:cubicBezTo>
                    <a:pt x="13672" y="3038"/>
                    <a:pt x="13678" y="3057"/>
                    <a:pt x="13691" y="3083"/>
                  </a:cubicBezTo>
                  <a:lnTo>
                    <a:pt x="13691" y="3122"/>
                  </a:lnTo>
                  <a:lnTo>
                    <a:pt x="13737" y="3350"/>
                  </a:lnTo>
                  <a:cubicBezTo>
                    <a:pt x="13743" y="3383"/>
                    <a:pt x="13750" y="3402"/>
                    <a:pt x="13763" y="3422"/>
                  </a:cubicBezTo>
                  <a:cubicBezTo>
                    <a:pt x="13769" y="3441"/>
                    <a:pt x="13782" y="3454"/>
                    <a:pt x="13795" y="3461"/>
                  </a:cubicBezTo>
                  <a:cubicBezTo>
                    <a:pt x="13808" y="3461"/>
                    <a:pt x="13815" y="3461"/>
                    <a:pt x="13821" y="3448"/>
                  </a:cubicBezTo>
                  <a:lnTo>
                    <a:pt x="13828" y="3415"/>
                  </a:lnTo>
                  <a:lnTo>
                    <a:pt x="13834" y="3350"/>
                  </a:lnTo>
                  <a:lnTo>
                    <a:pt x="13802" y="3077"/>
                  </a:lnTo>
                  <a:cubicBezTo>
                    <a:pt x="13802" y="3051"/>
                    <a:pt x="13802" y="3005"/>
                    <a:pt x="13802" y="2947"/>
                  </a:cubicBezTo>
                  <a:lnTo>
                    <a:pt x="13821" y="2784"/>
                  </a:lnTo>
                  <a:cubicBezTo>
                    <a:pt x="13823" y="2782"/>
                    <a:pt x="13825" y="2782"/>
                    <a:pt x="13828" y="2782"/>
                  </a:cubicBezTo>
                  <a:close/>
                  <a:moveTo>
                    <a:pt x="13184" y="502"/>
                  </a:moveTo>
                  <a:lnTo>
                    <a:pt x="13320" y="924"/>
                  </a:lnTo>
                  <a:cubicBezTo>
                    <a:pt x="13359" y="1054"/>
                    <a:pt x="13392" y="1256"/>
                    <a:pt x="13418" y="1536"/>
                  </a:cubicBezTo>
                  <a:lnTo>
                    <a:pt x="13509" y="2479"/>
                  </a:lnTo>
                  <a:cubicBezTo>
                    <a:pt x="13522" y="2544"/>
                    <a:pt x="13515" y="2589"/>
                    <a:pt x="13496" y="2615"/>
                  </a:cubicBezTo>
                  <a:cubicBezTo>
                    <a:pt x="13476" y="2641"/>
                    <a:pt x="13450" y="2654"/>
                    <a:pt x="13418" y="2661"/>
                  </a:cubicBezTo>
                  <a:lnTo>
                    <a:pt x="13418" y="2667"/>
                  </a:lnTo>
                  <a:cubicBezTo>
                    <a:pt x="13437" y="2713"/>
                    <a:pt x="13444" y="2745"/>
                    <a:pt x="13444" y="2771"/>
                  </a:cubicBezTo>
                  <a:lnTo>
                    <a:pt x="13450" y="2869"/>
                  </a:lnTo>
                  <a:cubicBezTo>
                    <a:pt x="13450" y="2875"/>
                    <a:pt x="13457" y="2914"/>
                    <a:pt x="13470" y="2986"/>
                  </a:cubicBezTo>
                  <a:lnTo>
                    <a:pt x="13509" y="3148"/>
                  </a:lnTo>
                  <a:cubicBezTo>
                    <a:pt x="13528" y="3200"/>
                    <a:pt x="13541" y="3240"/>
                    <a:pt x="13541" y="3266"/>
                  </a:cubicBezTo>
                  <a:cubicBezTo>
                    <a:pt x="13548" y="3279"/>
                    <a:pt x="13548" y="3311"/>
                    <a:pt x="13548" y="3363"/>
                  </a:cubicBezTo>
                  <a:cubicBezTo>
                    <a:pt x="13554" y="3409"/>
                    <a:pt x="13561" y="3441"/>
                    <a:pt x="13567" y="3461"/>
                  </a:cubicBezTo>
                  <a:cubicBezTo>
                    <a:pt x="13574" y="3480"/>
                    <a:pt x="13587" y="3513"/>
                    <a:pt x="13600" y="3552"/>
                  </a:cubicBezTo>
                  <a:cubicBezTo>
                    <a:pt x="13613" y="3597"/>
                    <a:pt x="13626" y="3623"/>
                    <a:pt x="13626" y="3630"/>
                  </a:cubicBezTo>
                  <a:cubicBezTo>
                    <a:pt x="13632" y="3649"/>
                    <a:pt x="13658" y="3669"/>
                    <a:pt x="13704" y="3688"/>
                  </a:cubicBezTo>
                  <a:cubicBezTo>
                    <a:pt x="13776" y="3721"/>
                    <a:pt x="13828" y="3734"/>
                    <a:pt x="13867" y="3734"/>
                  </a:cubicBezTo>
                  <a:lnTo>
                    <a:pt x="13951" y="3721"/>
                  </a:lnTo>
                  <a:lnTo>
                    <a:pt x="13990" y="3721"/>
                  </a:lnTo>
                  <a:cubicBezTo>
                    <a:pt x="13951" y="3344"/>
                    <a:pt x="13919" y="3051"/>
                    <a:pt x="13893" y="2836"/>
                  </a:cubicBezTo>
                  <a:cubicBezTo>
                    <a:pt x="13847" y="2414"/>
                    <a:pt x="13795" y="2049"/>
                    <a:pt x="13737" y="1744"/>
                  </a:cubicBezTo>
                  <a:cubicBezTo>
                    <a:pt x="13724" y="1718"/>
                    <a:pt x="13704" y="1685"/>
                    <a:pt x="13691" y="1653"/>
                  </a:cubicBezTo>
                  <a:cubicBezTo>
                    <a:pt x="13658" y="1581"/>
                    <a:pt x="13626" y="1484"/>
                    <a:pt x="13606" y="1360"/>
                  </a:cubicBezTo>
                  <a:cubicBezTo>
                    <a:pt x="13567" y="1184"/>
                    <a:pt x="13541" y="1067"/>
                    <a:pt x="13528" y="1009"/>
                  </a:cubicBezTo>
                  <a:cubicBezTo>
                    <a:pt x="13489" y="879"/>
                    <a:pt x="13437" y="775"/>
                    <a:pt x="13372" y="690"/>
                  </a:cubicBezTo>
                  <a:cubicBezTo>
                    <a:pt x="13327" y="625"/>
                    <a:pt x="13262" y="560"/>
                    <a:pt x="13184" y="502"/>
                  </a:cubicBezTo>
                  <a:close/>
                  <a:moveTo>
                    <a:pt x="13028" y="3461"/>
                  </a:moveTo>
                  <a:cubicBezTo>
                    <a:pt x="13034" y="3461"/>
                    <a:pt x="13041" y="3474"/>
                    <a:pt x="13047" y="3487"/>
                  </a:cubicBezTo>
                  <a:lnTo>
                    <a:pt x="13093" y="4059"/>
                  </a:lnTo>
                  <a:cubicBezTo>
                    <a:pt x="13099" y="4098"/>
                    <a:pt x="13093" y="4130"/>
                    <a:pt x="13086" y="4150"/>
                  </a:cubicBezTo>
                  <a:lnTo>
                    <a:pt x="13060" y="4189"/>
                  </a:lnTo>
                  <a:cubicBezTo>
                    <a:pt x="13054" y="4196"/>
                    <a:pt x="13041" y="4209"/>
                    <a:pt x="13021" y="4215"/>
                  </a:cubicBezTo>
                  <a:cubicBezTo>
                    <a:pt x="13014" y="4223"/>
                    <a:pt x="13004" y="4226"/>
                    <a:pt x="12990" y="4226"/>
                  </a:cubicBezTo>
                  <a:cubicBezTo>
                    <a:pt x="12981" y="4226"/>
                    <a:pt x="12970" y="4224"/>
                    <a:pt x="12956" y="4222"/>
                  </a:cubicBezTo>
                  <a:cubicBezTo>
                    <a:pt x="12917" y="4222"/>
                    <a:pt x="12891" y="4215"/>
                    <a:pt x="12878" y="4202"/>
                  </a:cubicBezTo>
                  <a:cubicBezTo>
                    <a:pt x="12872" y="4196"/>
                    <a:pt x="12865" y="4183"/>
                    <a:pt x="12852" y="4163"/>
                  </a:cubicBezTo>
                  <a:lnTo>
                    <a:pt x="12839" y="4117"/>
                  </a:lnTo>
                  <a:cubicBezTo>
                    <a:pt x="12833" y="4104"/>
                    <a:pt x="12833" y="4091"/>
                    <a:pt x="12839" y="4085"/>
                  </a:cubicBezTo>
                  <a:cubicBezTo>
                    <a:pt x="12846" y="4074"/>
                    <a:pt x="12853" y="4069"/>
                    <a:pt x="12862" y="4069"/>
                  </a:cubicBezTo>
                  <a:cubicBezTo>
                    <a:pt x="12868" y="4069"/>
                    <a:pt x="12876" y="4073"/>
                    <a:pt x="12885" y="4078"/>
                  </a:cubicBezTo>
                  <a:cubicBezTo>
                    <a:pt x="12891" y="4085"/>
                    <a:pt x="12898" y="4098"/>
                    <a:pt x="12911" y="4124"/>
                  </a:cubicBezTo>
                  <a:cubicBezTo>
                    <a:pt x="12911" y="4137"/>
                    <a:pt x="12911" y="4150"/>
                    <a:pt x="12924" y="4157"/>
                  </a:cubicBezTo>
                  <a:cubicBezTo>
                    <a:pt x="12924" y="4163"/>
                    <a:pt x="12937" y="4163"/>
                    <a:pt x="12943" y="4163"/>
                  </a:cubicBezTo>
                  <a:cubicBezTo>
                    <a:pt x="12949" y="4164"/>
                    <a:pt x="12955" y="4164"/>
                    <a:pt x="12960" y="4164"/>
                  </a:cubicBezTo>
                  <a:cubicBezTo>
                    <a:pt x="12995" y="4164"/>
                    <a:pt x="13016" y="4146"/>
                    <a:pt x="13028" y="4117"/>
                  </a:cubicBezTo>
                  <a:lnTo>
                    <a:pt x="13028" y="4078"/>
                  </a:lnTo>
                  <a:cubicBezTo>
                    <a:pt x="13034" y="4052"/>
                    <a:pt x="13034" y="4020"/>
                    <a:pt x="13028" y="3987"/>
                  </a:cubicBezTo>
                  <a:lnTo>
                    <a:pt x="13021" y="3948"/>
                  </a:lnTo>
                  <a:lnTo>
                    <a:pt x="13021" y="3890"/>
                  </a:lnTo>
                  <a:cubicBezTo>
                    <a:pt x="13015" y="3805"/>
                    <a:pt x="13015" y="3734"/>
                    <a:pt x="13008" y="3695"/>
                  </a:cubicBezTo>
                  <a:lnTo>
                    <a:pt x="13008" y="3643"/>
                  </a:lnTo>
                  <a:lnTo>
                    <a:pt x="12995" y="3617"/>
                  </a:lnTo>
                  <a:lnTo>
                    <a:pt x="13002" y="3487"/>
                  </a:lnTo>
                  <a:lnTo>
                    <a:pt x="13008" y="3467"/>
                  </a:lnTo>
                  <a:lnTo>
                    <a:pt x="13028" y="3461"/>
                  </a:lnTo>
                  <a:close/>
                  <a:moveTo>
                    <a:pt x="12787" y="2576"/>
                  </a:moveTo>
                  <a:cubicBezTo>
                    <a:pt x="12787" y="2576"/>
                    <a:pt x="12787" y="2583"/>
                    <a:pt x="12794" y="2589"/>
                  </a:cubicBezTo>
                  <a:cubicBezTo>
                    <a:pt x="12794" y="2609"/>
                    <a:pt x="12794" y="2628"/>
                    <a:pt x="12787" y="2641"/>
                  </a:cubicBezTo>
                  <a:cubicBezTo>
                    <a:pt x="12813" y="2674"/>
                    <a:pt x="12833" y="2713"/>
                    <a:pt x="12852" y="2752"/>
                  </a:cubicBezTo>
                  <a:cubicBezTo>
                    <a:pt x="12937" y="2947"/>
                    <a:pt x="12930" y="3194"/>
                    <a:pt x="12820" y="3480"/>
                  </a:cubicBezTo>
                  <a:cubicBezTo>
                    <a:pt x="12787" y="3584"/>
                    <a:pt x="12741" y="3688"/>
                    <a:pt x="12683" y="3799"/>
                  </a:cubicBezTo>
                  <a:cubicBezTo>
                    <a:pt x="12741" y="4007"/>
                    <a:pt x="12781" y="4189"/>
                    <a:pt x="12800" y="4345"/>
                  </a:cubicBezTo>
                  <a:lnTo>
                    <a:pt x="12807" y="4345"/>
                  </a:lnTo>
                  <a:cubicBezTo>
                    <a:pt x="12826" y="4345"/>
                    <a:pt x="12846" y="4358"/>
                    <a:pt x="12859" y="4384"/>
                  </a:cubicBezTo>
                  <a:cubicBezTo>
                    <a:pt x="12859" y="4384"/>
                    <a:pt x="12859" y="4391"/>
                    <a:pt x="12859" y="4391"/>
                  </a:cubicBezTo>
                  <a:cubicBezTo>
                    <a:pt x="12865" y="4391"/>
                    <a:pt x="12865" y="4391"/>
                    <a:pt x="12865" y="4397"/>
                  </a:cubicBezTo>
                  <a:cubicBezTo>
                    <a:pt x="12878" y="4400"/>
                    <a:pt x="12890" y="4402"/>
                    <a:pt x="12903" y="4402"/>
                  </a:cubicBezTo>
                  <a:cubicBezTo>
                    <a:pt x="12943" y="4402"/>
                    <a:pt x="12983" y="4386"/>
                    <a:pt x="13028" y="4352"/>
                  </a:cubicBezTo>
                  <a:cubicBezTo>
                    <a:pt x="13112" y="4300"/>
                    <a:pt x="13164" y="4228"/>
                    <a:pt x="13184" y="4150"/>
                  </a:cubicBezTo>
                  <a:cubicBezTo>
                    <a:pt x="13190" y="4104"/>
                    <a:pt x="13190" y="4046"/>
                    <a:pt x="13177" y="3981"/>
                  </a:cubicBezTo>
                  <a:cubicBezTo>
                    <a:pt x="13158" y="3909"/>
                    <a:pt x="13145" y="3851"/>
                    <a:pt x="13138" y="3812"/>
                  </a:cubicBezTo>
                  <a:lnTo>
                    <a:pt x="13125" y="3565"/>
                  </a:lnTo>
                  <a:cubicBezTo>
                    <a:pt x="13125" y="3558"/>
                    <a:pt x="13119" y="3493"/>
                    <a:pt x="13106" y="3363"/>
                  </a:cubicBezTo>
                  <a:lnTo>
                    <a:pt x="13073" y="3135"/>
                  </a:lnTo>
                  <a:cubicBezTo>
                    <a:pt x="13060" y="3018"/>
                    <a:pt x="13041" y="2895"/>
                    <a:pt x="13021" y="2778"/>
                  </a:cubicBezTo>
                  <a:cubicBezTo>
                    <a:pt x="13008" y="2726"/>
                    <a:pt x="13008" y="2687"/>
                    <a:pt x="13002" y="2654"/>
                  </a:cubicBezTo>
                  <a:cubicBezTo>
                    <a:pt x="12943" y="2648"/>
                    <a:pt x="12898" y="2635"/>
                    <a:pt x="12872" y="2622"/>
                  </a:cubicBezTo>
                  <a:cubicBezTo>
                    <a:pt x="12839" y="2609"/>
                    <a:pt x="12813" y="2596"/>
                    <a:pt x="12787" y="2576"/>
                  </a:cubicBezTo>
                  <a:close/>
                  <a:moveTo>
                    <a:pt x="1858" y="4429"/>
                  </a:moveTo>
                  <a:cubicBezTo>
                    <a:pt x="1604" y="4429"/>
                    <a:pt x="1347" y="4498"/>
                    <a:pt x="1093" y="4638"/>
                  </a:cubicBezTo>
                  <a:cubicBezTo>
                    <a:pt x="814" y="4787"/>
                    <a:pt x="573" y="5008"/>
                    <a:pt x="359" y="5301"/>
                  </a:cubicBezTo>
                  <a:cubicBezTo>
                    <a:pt x="144" y="5600"/>
                    <a:pt x="27" y="5893"/>
                    <a:pt x="7" y="6173"/>
                  </a:cubicBezTo>
                  <a:cubicBezTo>
                    <a:pt x="1" y="6290"/>
                    <a:pt x="14" y="6452"/>
                    <a:pt x="53" y="6680"/>
                  </a:cubicBezTo>
                  <a:cubicBezTo>
                    <a:pt x="59" y="6706"/>
                    <a:pt x="72" y="6732"/>
                    <a:pt x="85" y="6751"/>
                  </a:cubicBezTo>
                  <a:lnTo>
                    <a:pt x="105" y="6277"/>
                  </a:lnTo>
                  <a:lnTo>
                    <a:pt x="242" y="5711"/>
                  </a:lnTo>
                  <a:cubicBezTo>
                    <a:pt x="255" y="5646"/>
                    <a:pt x="274" y="5587"/>
                    <a:pt x="294" y="5535"/>
                  </a:cubicBezTo>
                  <a:cubicBezTo>
                    <a:pt x="308" y="5521"/>
                    <a:pt x="319" y="5513"/>
                    <a:pt x="326" y="5513"/>
                  </a:cubicBezTo>
                  <a:cubicBezTo>
                    <a:pt x="329" y="5513"/>
                    <a:pt x="331" y="5514"/>
                    <a:pt x="333" y="5516"/>
                  </a:cubicBezTo>
                  <a:cubicBezTo>
                    <a:pt x="300" y="5704"/>
                    <a:pt x="255" y="5899"/>
                    <a:pt x="202" y="6088"/>
                  </a:cubicBezTo>
                  <a:lnTo>
                    <a:pt x="170" y="6192"/>
                  </a:lnTo>
                  <a:cubicBezTo>
                    <a:pt x="157" y="6257"/>
                    <a:pt x="150" y="6348"/>
                    <a:pt x="144" y="6452"/>
                  </a:cubicBezTo>
                  <a:cubicBezTo>
                    <a:pt x="137" y="6589"/>
                    <a:pt x="131" y="6673"/>
                    <a:pt x="131" y="6712"/>
                  </a:cubicBezTo>
                  <a:cubicBezTo>
                    <a:pt x="124" y="6738"/>
                    <a:pt x="118" y="6764"/>
                    <a:pt x="118" y="6784"/>
                  </a:cubicBezTo>
                  <a:lnTo>
                    <a:pt x="150" y="6784"/>
                  </a:lnTo>
                  <a:cubicBezTo>
                    <a:pt x="163" y="6777"/>
                    <a:pt x="176" y="6758"/>
                    <a:pt x="196" y="6719"/>
                  </a:cubicBezTo>
                  <a:cubicBezTo>
                    <a:pt x="229" y="6628"/>
                    <a:pt x="255" y="6550"/>
                    <a:pt x="268" y="6478"/>
                  </a:cubicBezTo>
                  <a:cubicBezTo>
                    <a:pt x="281" y="6426"/>
                    <a:pt x="281" y="6348"/>
                    <a:pt x="287" y="6257"/>
                  </a:cubicBezTo>
                  <a:cubicBezTo>
                    <a:pt x="287" y="6153"/>
                    <a:pt x="294" y="6075"/>
                    <a:pt x="300" y="6036"/>
                  </a:cubicBezTo>
                  <a:cubicBezTo>
                    <a:pt x="307" y="5997"/>
                    <a:pt x="320" y="5925"/>
                    <a:pt x="346" y="5834"/>
                  </a:cubicBezTo>
                  <a:cubicBezTo>
                    <a:pt x="365" y="5743"/>
                    <a:pt x="378" y="5678"/>
                    <a:pt x="378" y="5626"/>
                  </a:cubicBezTo>
                  <a:cubicBezTo>
                    <a:pt x="385" y="5555"/>
                    <a:pt x="391" y="5503"/>
                    <a:pt x="404" y="5483"/>
                  </a:cubicBezTo>
                  <a:cubicBezTo>
                    <a:pt x="424" y="5425"/>
                    <a:pt x="456" y="5392"/>
                    <a:pt x="502" y="5379"/>
                  </a:cubicBezTo>
                  <a:cubicBezTo>
                    <a:pt x="534" y="5379"/>
                    <a:pt x="560" y="5386"/>
                    <a:pt x="593" y="5405"/>
                  </a:cubicBezTo>
                  <a:cubicBezTo>
                    <a:pt x="612" y="5431"/>
                    <a:pt x="632" y="5451"/>
                    <a:pt x="638" y="5483"/>
                  </a:cubicBezTo>
                  <a:cubicBezTo>
                    <a:pt x="651" y="5522"/>
                    <a:pt x="651" y="5581"/>
                    <a:pt x="638" y="5665"/>
                  </a:cubicBezTo>
                  <a:lnTo>
                    <a:pt x="586" y="6004"/>
                  </a:lnTo>
                  <a:cubicBezTo>
                    <a:pt x="573" y="6082"/>
                    <a:pt x="573" y="6134"/>
                    <a:pt x="573" y="6160"/>
                  </a:cubicBezTo>
                  <a:cubicBezTo>
                    <a:pt x="586" y="6225"/>
                    <a:pt x="612" y="6264"/>
                    <a:pt x="664" y="6290"/>
                  </a:cubicBezTo>
                  <a:cubicBezTo>
                    <a:pt x="671" y="6296"/>
                    <a:pt x="677" y="6296"/>
                    <a:pt x="684" y="6303"/>
                  </a:cubicBezTo>
                  <a:cubicBezTo>
                    <a:pt x="697" y="6290"/>
                    <a:pt x="703" y="6270"/>
                    <a:pt x="716" y="6251"/>
                  </a:cubicBezTo>
                  <a:cubicBezTo>
                    <a:pt x="801" y="6121"/>
                    <a:pt x="846" y="5977"/>
                    <a:pt x="859" y="5834"/>
                  </a:cubicBezTo>
                  <a:lnTo>
                    <a:pt x="866" y="5652"/>
                  </a:lnTo>
                  <a:cubicBezTo>
                    <a:pt x="872" y="5490"/>
                    <a:pt x="911" y="5269"/>
                    <a:pt x="983" y="4989"/>
                  </a:cubicBezTo>
                  <a:cubicBezTo>
                    <a:pt x="1022" y="4852"/>
                    <a:pt x="1067" y="4755"/>
                    <a:pt x="1119" y="4709"/>
                  </a:cubicBezTo>
                  <a:cubicBezTo>
                    <a:pt x="1133" y="4696"/>
                    <a:pt x="1139" y="4696"/>
                    <a:pt x="1146" y="4696"/>
                  </a:cubicBezTo>
                  <a:cubicBezTo>
                    <a:pt x="1152" y="4696"/>
                    <a:pt x="1159" y="4703"/>
                    <a:pt x="1159" y="4722"/>
                  </a:cubicBezTo>
                  <a:lnTo>
                    <a:pt x="1146" y="4748"/>
                  </a:lnTo>
                  <a:cubicBezTo>
                    <a:pt x="1100" y="4807"/>
                    <a:pt x="1054" y="4924"/>
                    <a:pt x="1009" y="5087"/>
                  </a:cubicBezTo>
                  <a:lnTo>
                    <a:pt x="944" y="5373"/>
                  </a:lnTo>
                  <a:cubicBezTo>
                    <a:pt x="924" y="5470"/>
                    <a:pt x="905" y="5633"/>
                    <a:pt x="892" y="5841"/>
                  </a:cubicBezTo>
                  <a:cubicBezTo>
                    <a:pt x="866" y="6036"/>
                    <a:pt x="814" y="6179"/>
                    <a:pt x="742" y="6283"/>
                  </a:cubicBezTo>
                  <a:cubicBezTo>
                    <a:pt x="736" y="6290"/>
                    <a:pt x="729" y="6296"/>
                    <a:pt x="729" y="6303"/>
                  </a:cubicBezTo>
                  <a:cubicBezTo>
                    <a:pt x="768" y="6303"/>
                    <a:pt x="807" y="6283"/>
                    <a:pt x="853" y="6244"/>
                  </a:cubicBezTo>
                  <a:cubicBezTo>
                    <a:pt x="924" y="6192"/>
                    <a:pt x="976" y="6108"/>
                    <a:pt x="1009" y="6004"/>
                  </a:cubicBezTo>
                  <a:cubicBezTo>
                    <a:pt x="1035" y="5925"/>
                    <a:pt x="1054" y="5828"/>
                    <a:pt x="1067" y="5698"/>
                  </a:cubicBezTo>
                  <a:lnTo>
                    <a:pt x="1133" y="5073"/>
                  </a:lnTo>
                  <a:cubicBezTo>
                    <a:pt x="1146" y="4989"/>
                    <a:pt x="1172" y="4930"/>
                    <a:pt x="1217" y="4911"/>
                  </a:cubicBezTo>
                  <a:cubicBezTo>
                    <a:pt x="1227" y="4906"/>
                    <a:pt x="1237" y="4904"/>
                    <a:pt x="1247" y="4904"/>
                  </a:cubicBezTo>
                  <a:cubicBezTo>
                    <a:pt x="1264" y="4904"/>
                    <a:pt x="1282" y="4909"/>
                    <a:pt x="1302" y="4917"/>
                  </a:cubicBezTo>
                  <a:cubicBezTo>
                    <a:pt x="1328" y="4930"/>
                    <a:pt x="1347" y="4950"/>
                    <a:pt x="1367" y="4982"/>
                  </a:cubicBezTo>
                  <a:cubicBezTo>
                    <a:pt x="1386" y="5015"/>
                    <a:pt x="1393" y="5073"/>
                    <a:pt x="1393" y="5158"/>
                  </a:cubicBezTo>
                  <a:cubicBezTo>
                    <a:pt x="1393" y="5314"/>
                    <a:pt x="1399" y="5444"/>
                    <a:pt x="1406" y="5535"/>
                  </a:cubicBezTo>
                  <a:cubicBezTo>
                    <a:pt x="1425" y="5672"/>
                    <a:pt x="1458" y="5795"/>
                    <a:pt x="1510" y="5893"/>
                  </a:cubicBezTo>
                  <a:cubicBezTo>
                    <a:pt x="1516" y="5912"/>
                    <a:pt x="1523" y="5925"/>
                    <a:pt x="1536" y="5938"/>
                  </a:cubicBezTo>
                  <a:cubicBezTo>
                    <a:pt x="1542" y="5932"/>
                    <a:pt x="1542" y="5925"/>
                    <a:pt x="1542" y="5919"/>
                  </a:cubicBezTo>
                  <a:cubicBezTo>
                    <a:pt x="1581" y="5880"/>
                    <a:pt x="1601" y="5802"/>
                    <a:pt x="1620" y="5698"/>
                  </a:cubicBezTo>
                  <a:cubicBezTo>
                    <a:pt x="1627" y="5613"/>
                    <a:pt x="1627" y="5496"/>
                    <a:pt x="1627" y="5353"/>
                  </a:cubicBezTo>
                  <a:cubicBezTo>
                    <a:pt x="1627" y="5178"/>
                    <a:pt x="1627" y="5060"/>
                    <a:pt x="1627" y="4995"/>
                  </a:cubicBezTo>
                  <a:cubicBezTo>
                    <a:pt x="1633" y="4969"/>
                    <a:pt x="1640" y="4956"/>
                    <a:pt x="1640" y="4950"/>
                  </a:cubicBezTo>
                  <a:lnTo>
                    <a:pt x="1653" y="4963"/>
                  </a:lnTo>
                  <a:cubicBezTo>
                    <a:pt x="1659" y="4989"/>
                    <a:pt x="1659" y="5041"/>
                    <a:pt x="1659" y="5100"/>
                  </a:cubicBezTo>
                  <a:lnTo>
                    <a:pt x="1666" y="5438"/>
                  </a:lnTo>
                  <a:cubicBezTo>
                    <a:pt x="1666" y="5548"/>
                    <a:pt x="1659" y="5626"/>
                    <a:pt x="1653" y="5685"/>
                  </a:cubicBezTo>
                  <a:cubicBezTo>
                    <a:pt x="1653" y="5737"/>
                    <a:pt x="1640" y="5795"/>
                    <a:pt x="1627" y="5847"/>
                  </a:cubicBezTo>
                  <a:lnTo>
                    <a:pt x="1607" y="5899"/>
                  </a:lnTo>
                  <a:lnTo>
                    <a:pt x="1562" y="5958"/>
                  </a:lnTo>
                  <a:cubicBezTo>
                    <a:pt x="1568" y="5971"/>
                    <a:pt x="1581" y="5977"/>
                    <a:pt x="1601" y="5977"/>
                  </a:cubicBezTo>
                  <a:cubicBezTo>
                    <a:pt x="1627" y="5977"/>
                    <a:pt x="1653" y="5964"/>
                    <a:pt x="1685" y="5945"/>
                  </a:cubicBezTo>
                  <a:cubicBezTo>
                    <a:pt x="1815" y="5834"/>
                    <a:pt x="1874" y="5665"/>
                    <a:pt x="1861" y="5431"/>
                  </a:cubicBezTo>
                  <a:cubicBezTo>
                    <a:pt x="1854" y="5366"/>
                    <a:pt x="1841" y="5275"/>
                    <a:pt x="1822" y="5158"/>
                  </a:cubicBezTo>
                  <a:cubicBezTo>
                    <a:pt x="1796" y="5034"/>
                    <a:pt x="1783" y="4937"/>
                    <a:pt x="1776" y="4878"/>
                  </a:cubicBezTo>
                  <a:cubicBezTo>
                    <a:pt x="1776" y="4820"/>
                    <a:pt x="1783" y="4774"/>
                    <a:pt x="1802" y="4748"/>
                  </a:cubicBezTo>
                  <a:cubicBezTo>
                    <a:pt x="1828" y="4729"/>
                    <a:pt x="1854" y="4722"/>
                    <a:pt x="1887" y="4722"/>
                  </a:cubicBezTo>
                  <a:cubicBezTo>
                    <a:pt x="1913" y="4729"/>
                    <a:pt x="1945" y="4735"/>
                    <a:pt x="1971" y="4755"/>
                  </a:cubicBezTo>
                  <a:cubicBezTo>
                    <a:pt x="1997" y="4781"/>
                    <a:pt x="2030" y="4833"/>
                    <a:pt x="2063" y="4911"/>
                  </a:cubicBezTo>
                  <a:cubicBezTo>
                    <a:pt x="2147" y="5119"/>
                    <a:pt x="2251" y="5269"/>
                    <a:pt x="2375" y="5373"/>
                  </a:cubicBezTo>
                  <a:cubicBezTo>
                    <a:pt x="2453" y="5438"/>
                    <a:pt x="2537" y="5477"/>
                    <a:pt x="2628" y="5503"/>
                  </a:cubicBezTo>
                  <a:cubicBezTo>
                    <a:pt x="2665" y="5510"/>
                    <a:pt x="2701" y="5514"/>
                    <a:pt x="2735" y="5514"/>
                  </a:cubicBezTo>
                  <a:cubicBezTo>
                    <a:pt x="2793" y="5514"/>
                    <a:pt x="2849" y="5504"/>
                    <a:pt x="2901" y="5483"/>
                  </a:cubicBezTo>
                  <a:cubicBezTo>
                    <a:pt x="2921" y="5477"/>
                    <a:pt x="2934" y="5470"/>
                    <a:pt x="2947" y="5457"/>
                  </a:cubicBezTo>
                  <a:cubicBezTo>
                    <a:pt x="2901" y="5457"/>
                    <a:pt x="2862" y="5457"/>
                    <a:pt x="2836" y="5451"/>
                  </a:cubicBezTo>
                  <a:cubicBezTo>
                    <a:pt x="2817" y="5451"/>
                    <a:pt x="2791" y="5444"/>
                    <a:pt x="2758" y="5431"/>
                  </a:cubicBezTo>
                  <a:cubicBezTo>
                    <a:pt x="2719" y="5418"/>
                    <a:pt x="2693" y="5405"/>
                    <a:pt x="2680" y="5399"/>
                  </a:cubicBezTo>
                  <a:cubicBezTo>
                    <a:pt x="2641" y="5399"/>
                    <a:pt x="2615" y="5392"/>
                    <a:pt x="2602" y="5386"/>
                  </a:cubicBezTo>
                  <a:lnTo>
                    <a:pt x="2466" y="5288"/>
                  </a:lnTo>
                  <a:cubicBezTo>
                    <a:pt x="2388" y="5223"/>
                    <a:pt x="2342" y="5171"/>
                    <a:pt x="2323" y="5132"/>
                  </a:cubicBezTo>
                  <a:lnTo>
                    <a:pt x="2297" y="5093"/>
                  </a:lnTo>
                  <a:lnTo>
                    <a:pt x="2251" y="5041"/>
                  </a:lnTo>
                  <a:cubicBezTo>
                    <a:pt x="2225" y="5008"/>
                    <a:pt x="2199" y="4963"/>
                    <a:pt x="2180" y="4898"/>
                  </a:cubicBezTo>
                  <a:cubicBezTo>
                    <a:pt x="2183" y="4895"/>
                    <a:pt x="2186" y="4893"/>
                    <a:pt x="2190" y="4893"/>
                  </a:cubicBezTo>
                  <a:cubicBezTo>
                    <a:pt x="2194" y="4893"/>
                    <a:pt x="2199" y="4895"/>
                    <a:pt x="2206" y="4898"/>
                  </a:cubicBezTo>
                  <a:lnTo>
                    <a:pt x="2219" y="4917"/>
                  </a:lnTo>
                  <a:cubicBezTo>
                    <a:pt x="2232" y="4956"/>
                    <a:pt x="2251" y="4989"/>
                    <a:pt x="2284" y="5021"/>
                  </a:cubicBezTo>
                  <a:lnTo>
                    <a:pt x="2316" y="5060"/>
                  </a:lnTo>
                  <a:lnTo>
                    <a:pt x="2362" y="5132"/>
                  </a:lnTo>
                  <a:cubicBezTo>
                    <a:pt x="2388" y="5178"/>
                    <a:pt x="2446" y="5230"/>
                    <a:pt x="2537" y="5295"/>
                  </a:cubicBezTo>
                  <a:cubicBezTo>
                    <a:pt x="2570" y="5314"/>
                    <a:pt x="2596" y="5334"/>
                    <a:pt x="2615" y="5340"/>
                  </a:cubicBezTo>
                  <a:lnTo>
                    <a:pt x="2693" y="5353"/>
                  </a:lnTo>
                  <a:lnTo>
                    <a:pt x="2804" y="5392"/>
                  </a:lnTo>
                  <a:cubicBezTo>
                    <a:pt x="2830" y="5399"/>
                    <a:pt x="2875" y="5405"/>
                    <a:pt x="2934" y="5405"/>
                  </a:cubicBezTo>
                  <a:lnTo>
                    <a:pt x="2999" y="5405"/>
                  </a:lnTo>
                  <a:cubicBezTo>
                    <a:pt x="3006" y="5373"/>
                    <a:pt x="2999" y="5327"/>
                    <a:pt x="2986" y="5269"/>
                  </a:cubicBezTo>
                  <a:cubicBezTo>
                    <a:pt x="2875" y="4976"/>
                    <a:pt x="2732" y="4768"/>
                    <a:pt x="2537" y="4625"/>
                  </a:cubicBezTo>
                  <a:cubicBezTo>
                    <a:pt x="2407" y="4527"/>
                    <a:pt x="2245" y="4469"/>
                    <a:pt x="2056" y="4443"/>
                  </a:cubicBezTo>
                  <a:cubicBezTo>
                    <a:pt x="1990" y="4433"/>
                    <a:pt x="1925" y="4429"/>
                    <a:pt x="1858" y="4429"/>
                  </a:cubicBezTo>
                  <a:close/>
                  <a:moveTo>
                    <a:pt x="502" y="6478"/>
                  </a:moveTo>
                  <a:cubicBezTo>
                    <a:pt x="482" y="6576"/>
                    <a:pt x="450" y="6686"/>
                    <a:pt x="398" y="6810"/>
                  </a:cubicBezTo>
                  <a:cubicBezTo>
                    <a:pt x="398" y="6823"/>
                    <a:pt x="359" y="6914"/>
                    <a:pt x="281" y="7083"/>
                  </a:cubicBezTo>
                  <a:cubicBezTo>
                    <a:pt x="222" y="7298"/>
                    <a:pt x="215" y="7512"/>
                    <a:pt x="261" y="7740"/>
                  </a:cubicBezTo>
                  <a:cubicBezTo>
                    <a:pt x="261" y="7746"/>
                    <a:pt x="281" y="7772"/>
                    <a:pt x="313" y="7798"/>
                  </a:cubicBezTo>
                  <a:cubicBezTo>
                    <a:pt x="320" y="7805"/>
                    <a:pt x="333" y="7818"/>
                    <a:pt x="346" y="7831"/>
                  </a:cubicBezTo>
                  <a:cubicBezTo>
                    <a:pt x="346" y="7831"/>
                    <a:pt x="352" y="7824"/>
                    <a:pt x="352" y="7824"/>
                  </a:cubicBezTo>
                  <a:cubicBezTo>
                    <a:pt x="404" y="7766"/>
                    <a:pt x="437" y="7720"/>
                    <a:pt x="443" y="7694"/>
                  </a:cubicBezTo>
                  <a:cubicBezTo>
                    <a:pt x="456" y="7636"/>
                    <a:pt x="463" y="7590"/>
                    <a:pt x="469" y="7564"/>
                  </a:cubicBezTo>
                  <a:cubicBezTo>
                    <a:pt x="476" y="7538"/>
                    <a:pt x="495" y="7473"/>
                    <a:pt x="534" y="7376"/>
                  </a:cubicBezTo>
                  <a:lnTo>
                    <a:pt x="560" y="7291"/>
                  </a:lnTo>
                  <a:cubicBezTo>
                    <a:pt x="645" y="7044"/>
                    <a:pt x="716" y="6790"/>
                    <a:pt x="781" y="6524"/>
                  </a:cubicBezTo>
                  <a:lnTo>
                    <a:pt x="762" y="6524"/>
                  </a:lnTo>
                  <a:cubicBezTo>
                    <a:pt x="738" y="6527"/>
                    <a:pt x="715" y="6529"/>
                    <a:pt x="693" y="6529"/>
                  </a:cubicBezTo>
                  <a:cubicBezTo>
                    <a:pt x="624" y="6529"/>
                    <a:pt x="561" y="6513"/>
                    <a:pt x="502" y="6478"/>
                  </a:cubicBezTo>
                  <a:close/>
                  <a:moveTo>
                    <a:pt x="2095" y="5431"/>
                  </a:moveTo>
                  <a:lnTo>
                    <a:pt x="2095" y="5431"/>
                  </a:lnTo>
                  <a:cubicBezTo>
                    <a:pt x="2115" y="5659"/>
                    <a:pt x="2050" y="5867"/>
                    <a:pt x="1900" y="6043"/>
                  </a:cubicBezTo>
                  <a:cubicBezTo>
                    <a:pt x="1848" y="6101"/>
                    <a:pt x="1796" y="6147"/>
                    <a:pt x="1737" y="6179"/>
                  </a:cubicBezTo>
                  <a:cubicBezTo>
                    <a:pt x="1724" y="6186"/>
                    <a:pt x="1711" y="6192"/>
                    <a:pt x="1705" y="6199"/>
                  </a:cubicBezTo>
                  <a:cubicBezTo>
                    <a:pt x="1705" y="6205"/>
                    <a:pt x="1705" y="6212"/>
                    <a:pt x="1698" y="6218"/>
                  </a:cubicBezTo>
                  <a:cubicBezTo>
                    <a:pt x="1627" y="6498"/>
                    <a:pt x="1523" y="6771"/>
                    <a:pt x="1386" y="7025"/>
                  </a:cubicBezTo>
                  <a:cubicBezTo>
                    <a:pt x="1354" y="7070"/>
                    <a:pt x="1328" y="7116"/>
                    <a:pt x="1315" y="7161"/>
                  </a:cubicBezTo>
                  <a:cubicBezTo>
                    <a:pt x="1308" y="7174"/>
                    <a:pt x="1289" y="7259"/>
                    <a:pt x="1250" y="7408"/>
                  </a:cubicBezTo>
                  <a:cubicBezTo>
                    <a:pt x="1211" y="7571"/>
                    <a:pt x="1152" y="7740"/>
                    <a:pt x="1067" y="7909"/>
                  </a:cubicBezTo>
                  <a:cubicBezTo>
                    <a:pt x="1067" y="7922"/>
                    <a:pt x="1061" y="7929"/>
                    <a:pt x="1061" y="7935"/>
                  </a:cubicBezTo>
                  <a:cubicBezTo>
                    <a:pt x="1133" y="7903"/>
                    <a:pt x="1178" y="7864"/>
                    <a:pt x="1204" y="7824"/>
                  </a:cubicBezTo>
                  <a:cubicBezTo>
                    <a:pt x="1224" y="7792"/>
                    <a:pt x="1237" y="7740"/>
                    <a:pt x="1256" y="7649"/>
                  </a:cubicBezTo>
                  <a:cubicBezTo>
                    <a:pt x="1276" y="7538"/>
                    <a:pt x="1308" y="7441"/>
                    <a:pt x="1347" y="7343"/>
                  </a:cubicBezTo>
                  <a:lnTo>
                    <a:pt x="1425" y="7187"/>
                  </a:lnTo>
                  <a:cubicBezTo>
                    <a:pt x="1529" y="6986"/>
                    <a:pt x="1614" y="6777"/>
                    <a:pt x="1685" y="6569"/>
                  </a:cubicBezTo>
                  <a:cubicBezTo>
                    <a:pt x="1698" y="6511"/>
                    <a:pt x="1718" y="6472"/>
                    <a:pt x="1744" y="6452"/>
                  </a:cubicBezTo>
                  <a:cubicBezTo>
                    <a:pt x="1750" y="6446"/>
                    <a:pt x="1757" y="6446"/>
                    <a:pt x="1770" y="6439"/>
                  </a:cubicBezTo>
                  <a:cubicBezTo>
                    <a:pt x="1789" y="6420"/>
                    <a:pt x="1822" y="6407"/>
                    <a:pt x="1854" y="6407"/>
                  </a:cubicBezTo>
                  <a:cubicBezTo>
                    <a:pt x="1906" y="6413"/>
                    <a:pt x="1939" y="6446"/>
                    <a:pt x="1958" y="6498"/>
                  </a:cubicBezTo>
                  <a:cubicBezTo>
                    <a:pt x="1965" y="6537"/>
                    <a:pt x="1971" y="6582"/>
                    <a:pt x="1958" y="6647"/>
                  </a:cubicBezTo>
                  <a:cubicBezTo>
                    <a:pt x="1926" y="7044"/>
                    <a:pt x="1919" y="7369"/>
                    <a:pt x="1932" y="7610"/>
                  </a:cubicBezTo>
                  <a:cubicBezTo>
                    <a:pt x="1945" y="7688"/>
                    <a:pt x="1958" y="7746"/>
                    <a:pt x="1978" y="7785"/>
                  </a:cubicBezTo>
                  <a:cubicBezTo>
                    <a:pt x="1997" y="7824"/>
                    <a:pt x="2024" y="7851"/>
                    <a:pt x="2056" y="7864"/>
                  </a:cubicBezTo>
                  <a:cubicBezTo>
                    <a:pt x="2108" y="7785"/>
                    <a:pt x="2154" y="7681"/>
                    <a:pt x="2186" y="7558"/>
                  </a:cubicBezTo>
                  <a:cubicBezTo>
                    <a:pt x="2199" y="7519"/>
                    <a:pt x="2219" y="7402"/>
                    <a:pt x="2251" y="7207"/>
                  </a:cubicBezTo>
                  <a:cubicBezTo>
                    <a:pt x="2316" y="6868"/>
                    <a:pt x="2420" y="6543"/>
                    <a:pt x="2563" y="6238"/>
                  </a:cubicBezTo>
                  <a:cubicBezTo>
                    <a:pt x="2602" y="6147"/>
                    <a:pt x="2648" y="6088"/>
                    <a:pt x="2687" y="6056"/>
                  </a:cubicBezTo>
                  <a:cubicBezTo>
                    <a:pt x="2719" y="6030"/>
                    <a:pt x="2765" y="6017"/>
                    <a:pt x="2810" y="6004"/>
                  </a:cubicBezTo>
                  <a:cubicBezTo>
                    <a:pt x="2843" y="5997"/>
                    <a:pt x="2882" y="5990"/>
                    <a:pt x="2941" y="5977"/>
                  </a:cubicBezTo>
                  <a:cubicBezTo>
                    <a:pt x="2947" y="5977"/>
                    <a:pt x="3006" y="5964"/>
                    <a:pt x="3116" y="5938"/>
                  </a:cubicBezTo>
                  <a:cubicBezTo>
                    <a:pt x="3181" y="5919"/>
                    <a:pt x="3240" y="5906"/>
                    <a:pt x="3285" y="5906"/>
                  </a:cubicBezTo>
                  <a:cubicBezTo>
                    <a:pt x="3305" y="5906"/>
                    <a:pt x="3318" y="5912"/>
                    <a:pt x="3324" y="5925"/>
                  </a:cubicBezTo>
                  <a:cubicBezTo>
                    <a:pt x="3324" y="5938"/>
                    <a:pt x="3311" y="5951"/>
                    <a:pt x="3285" y="5964"/>
                  </a:cubicBezTo>
                  <a:cubicBezTo>
                    <a:pt x="3175" y="5997"/>
                    <a:pt x="3045" y="6023"/>
                    <a:pt x="2901" y="6049"/>
                  </a:cubicBezTo>
                  <a:cubicBezTo>
                    <a:pt x="2830" y="6062"/>
                    <a:pt x="2771" y="6082"/>
                    <a:pt x="2739" y="6108"/>
                  </a:cubicBezTo>
                  <a:cubicBezTo>
                    <a:pt x="2700" y="6134"/>
                    <a:pt x="2667" y="6179"/>
                    <a:pt x="2628" y="6244"/>
                  </a:cubicBezTo>
                  <a:cubicBezTo>
                    <a:pt x="2492" y="6524"/>
                    <a:pt x="2375" y="6881"/>
                    <a:pt x="2284" y="7324"/>
                  </a:cubicBezTo>
                  <a:cubicBezTo>
                    <a:pt x="2251" y="7454"/>
                    <a:pt x="2232" y="7538"/>
                    <a:pt x="2225" y="7577"/>
                  </a:cubicBezTo>
                  <a:cubicBezTo>
                    <a:pt x="2193" y="7675"/>
                    <a:pt x="2167" y="7759"/>
                    <a:pt x="2134" y="7831"/>
                  </a:cubicBezTo>
                  <a:cubicBezTo>
                    <a:pt x="2128" y="7844"/>
                    <a:pt x="2121" y="7864"/>
                    <a:pt x="2108" y="7877"/>
                  </a:cubicBezTo>
                  <a:lnTo>
                    <a:pt x="2115" y="7877"/>
                  </a:lnTo>
                  <a:cubicBezTo>
                    <a:pt x="2193" y="7877"/>
                    <a:pt x="2251" y="7798"/>
                    <a:pt x="2297" y="7655"/>
                  </a:cubicBezTo>
                  <a:cubicBezTo>
                    <a:pt x="2381" y="7324"/>
                    <a:pt x="2485" y="6960"/>
                    <a:pt x="2602" y="6563"/>
                  </a:cubicBezTo>
                  <a:cubicBezTo>
                    <a:pt x="2635" y="6452"/>
                    <a:pt x="2667" y="6374"/>
                    <a:pt x="2713" y="6335"/>
                  </a:cubicBezTo>
                  <a:cubicBezTo>
                    <a:pt x="2752" y="6296"/>
                    <a:pt x="2810" y="6270"/>
                    <a:pt x="2882" y="6257"/>
                  </a:cubicBezTo>
                  <a:cubicBezTo>
                    <a:pt x="2921" y="6251"/>
                    <a:pt x="2986" y="6244"/>
                    <a:pt x="3077" y="6244"/>
                  </a:cubicBezTo>
                  <a:cubicBezTo>
                    <a:pt x="3253" y="6251"/>
                    <a:pt x="3389" y="6257"/>
                    <a:pt x="3480" y="6270"/>
                  </a:cubicBezTo>
                  <a:lnTo>
                    <a:pt x="3493" y="6270"/>
                  </a:lnTo>
                  <a:cubicBezTo>
                    <a:pt x="3493" y="6257"/>
                    <a:pt x="3493" y="6244"/>
                    <a:pt x="3487" y="6231"/>
                  </a:cubicBezTo>
                  <a:lnTo>
                    <a:pt x="3441" y="6075"/>
                  </a:lnTo>
                  <a:lnTo>
                    <a:pt x="3415" y="6030"/>
                  </a:lnTo>
                  <a:lnTo>
                    <a:pt x="3363" y="5873"/>
                  </a:lnTo>
                  <a:cubicBezTo>
                    <a:pt x="3337" y="5821"/>
                    <a:pt x="3318" y="5782"/>
                    <a:pt x="3305" y="5763"/>
                  </a:cubicBezTo>
                  <a:cubicBezTo>
                    <a:pt x="3272" y="5724"/>
                    <a:pt x="3227" y="5685"/>
                    <a:pt x="3168" y="5652"/>
                  </a:cubicBezTo>
                  <a:cubicBezTo>
                    <a:pt x="3162" y="5646"/>
                    <a:pt x="3162" y="5646"/>
                    <a:pt x="3155" y="5639"/>
                  </a:cubicBezTo>
                  <a:cubicBezTo>
                    <a:pt x="3136" y="5659"/>
                    <a:pt x="3110" y="5672"/>
                    <a:pt x="3077" y="5685"/>
                  </a:cubicBezTo>
                  <a:cubicBezTo>
                    <a:pt x="2976" y="5732"/>
                    <a:pt x="2872" y="5755"/>
                    <a:pt x="2763" y="5755"/>
                  </a:cubicBezTo>
                  <a:cubicBezTo>
                    <a:pt x="2690" y="5755"/>
                    <a:pt x="2615" y="5745"/>
                    <a:pt x="2537" y="5724"/>
                  </a:cubicBezTo>
                  <a:cubicBezTo>
                    <a:pt x="2349" y="5678"/>
                    <a:pt x="2199" y="5574"/>
                    <a:pt x="2095" y="5431"/>
                  </a:cubicBezTo>
                  <a:close/>
                  <a:moveTo>
                    <a:pt x="1269" y="5932"/>
                  </a:moveTo>
                  <a:cubicBezTo>
                    <a:pt x="1217" y="6147"/>
                    <a:pt x="1133" y="6309"/>
                    <a:pt x="1009" y="6407"/>
                  </a:cubicBezTo>
                  <a:cubicBezTo>
                    <a:pt x="963" y="6446"/>
                    <a:pt x="911" y="6478"/>
                    <a:pt x="853" y="6498"/>
                  </a:cubicBezTo>
                  <a:lnTo>
                    <a:pt x="560" y="7415"/>
                  </a:lnTo>
                  <a:cubicBezTo>
                    <a:pt x="547" y="7447"/>
                    <a:pt x="528" y="7499"/>
                    <a:pt x="502" y="7564"/>
                  </a:cubicBezTo>
                  <a:cubicBezTo>
                    <a:pt x="502" y="7564"/>
                    <a:pt x="495" y="7603"/>
                    <a:pt x="482" y="7668"/>
                  </a:cubicBezTo>
                  <a:cubicBezTo>
                    <a:pt x="476" y="7714"/>
                    <a:pt x="463" y="7746"/>
                    <a:pt x="443" y="7772"/>
                  </a:cubicBezTo>
                  <a:cubicBezTo>
                    <a:pt x="437" y="7785"/>
                    <a:pt x="417" y="7811"/>
                    <a:pt x="391" y="7837"/>
                  </a:cubicBezTo>
                  <a:cubicBezTo>
                    <a:pt x="378" y="7844"/>
                    <a:pt x="372" y="7851"/>
                    <a:pt x="365" y="7857"/>
                  </a:cubicBezTo>
                  <a:cubicBezTo>
                    <a:pt x="372" y="7864"/>
                    <a:pt x="372" y="7864"/>
                    <a:pt x="378" y="7870"/>
                  </a:cubicBezTo>
                  <a:lnTo>
                    <a:pt x="424" y="7922"/>
                  </a:lnTo>
                  <a:cubicBezTo>
                    <a:pt x="437" y="7935"/>
                    <a:pt x="456" y="7948"/>
                    <a:pt x="476" y="7948"/>
                  </a:cubicBezTo>
                  <a:cubicBezTo>
                    <a:pt x="502" y="7942"/>
                    <a:pt x="534" y="7929"/>
                    <a:pt x="573" y="7916"/>
                  </a:cubicBezTo>
                  <a:lnTo>
                    <a:pt x="573" y="7864"/>
                  </a:lnTo>
                  <a:cubicBezTo>
                    <a:pt x="573" y="7675"/>
                    <a:pt x="619" y="7460"/>
                    <a:pt x="710" y="7220"/>
                  </a:cubicBezTo>
                  <a:lnTo>
                    <a:pt x="768" y="7025"/>
                  </a:lnTo>
                  <a:lnTo>
                    <a:pt x="794" y="6868"/>
                  </a:lnTo>
                  <a:cubicBezTo>
                    <a:pt x="807" y="6810"/>
                    <a:pt x="820" y="6751"/>
                    <a:pt x="840" y="6699"/>
                  </a:cubicBezTo>
                  <a:cubicBezTo>
                    <a:pt x="853" y="6641"/>
                    <a:pt x="872" y="6602"/>
                    <a:pt x="892" y="6576"/>
                  </a:cubicBezTo>
                  <a:cubicBezTo>
                    <a:pt x="918" y="6556"/>
                    <a:pt x="944" y="6550"/>
                    <a:pt x="983" y="6550"/>
                  </a:cubicBezTo>
                  <a:cubicBezTo>
                    <a:pt x="1015" y="6556"/>
                    <a:pt x="1041" y="6569"/>
                    <a:pt x="1061" y="6589"/>
                  </a:cubicBezTo>
                  <a:cubicBezTo>
                    <a:pt x="1087" y="6628"/>
                    <a:pt x="1100" y="6673"/>
                    <a:pt x="1087" y="6738"/>
                  </a:cubicBezTo>
                  <a:cubicBezTo>
                    <a:pt x="1080" y="6771"/>
                    <a:pt x="1061" y="6823"/>
                    <a:pt x="1035" y="6881"/>
                  </a:cubicBezTo>
                  <a:cubicBezTo>
                    <a:pt x="1022" y="6927"/>
                    <a:pt x="1009" y="6986"/>
                    <a:pt x="989" y="7070"/>
                  </a:cubicBezTo>
                  <a:cubicBezTo>
                    <a:pt x="983" y="7116"/>
                    <a:pt x="963" y="7168"/>
                    <a:pt x="944" y="7233"/>
                  </a:cubicBezTo>
                  <a:cubicBezTo>
                    <a:pt x="931" y="7265"/>
                    <a:pt x="911" y="7317"/>
                    <a:pt x="885" y="7382"/>
                  </a:cubicBezTo>
                  <a:cubicBezTo>
                    <a:pt x="853" y="7486"/>
                    <a:pt x="827" y="7577"/>
                    <a:pt x="807" y="7662"/>
                  </a:cubicBezTo>
                  <a:cubicBezTo>
                    <a:pt x="775" y="7798"/>
                    <a:pt x="775" y="7909"/>
                    <a:pt x="801" y="7994"/>
                  </a:cubicBezTo>
                  <a:cubicBezTo>
                    <a:pt x="807" y="8007"/>
                    <a:pt x="814" y="8020"/>
                    <a:pt x="820" y="8026"/>
                  </a:cubicBezTo>
                  <a:cubicBezTo>
                    <a:pt x="829" y="8032"/>
                    <a:pt x="838" y="8035"/>
                    <a:pt x="848" y="8035"/>
                  </a:cubicBezTo>
                  <a:cubicBezTo>
                    <a:pt x="860" y="8035"/>
                    <a:pt x="874" y="8030"/>
                    <a:pt x="892" y="8020"/>
                  </a:cubicBezTo>
                  <a:lnTo>
                    <a:pt x="996" y="7968"/>
                  </a:lnTo>
                  <a:cubicBezTo>
                    <a:pt x="1002" y="7961"/>
                    <a:pt x="1002" y="7955"/>
                    <a:pt x="1009" y="7948"/>
                  </a:cubicBezTo>
                  <a:cubicBezTo>
                    <a:pt x="1106" y="7727"/>
                    <a:pt x="1172" y="7551"/>
                    <a:pt x="1198" y="7415"/>
                  </a:cubicBezTo>
                  <a:lnTo>
                    <a:pt x="1243" y="7220"/>
                  </a:lnTo>
                  <a:cubicBezTo>
                    <a:pt x="1250" y="7200"/>
                    <a:pt x="1269" y="7148"/>
                    <a:pt x="1302" y="7083"/>
                  </a:cubicBezTo>
                  <a:lnTo>
                    <a:pt x="1425" y="6810"/>
                  </a:lnTo>
                  <a:cubicBezTo>
                    <a:pt x="1542" y="6569"/>
                    <a:pt x="1607" y="6381"/>
                    <a:pt x="1633" y="6231"/>
                  </a:cubicBezTo>
                  <a:cubicBezTo>
                    <a:pt x="1633" y="6225"/>
                    <a:pt x="1633" y="6218"/>
                    <a:pt x="1640" y="6212"/>
                  </a:cubicBezTo>
                  <a:lnTo>
                    <a:pt x="1640" y="6212"/>
                  </a:lnTo>
                  <a:cubicBezTo>
                    <a:pt x="1628" y="6214"/>
                    <a:pt x="1618" y="6214"/>
                    <a:pt x="1608" y="6214"/>
                  </a:cubicBezTo>
                  <a:cubicBezTo>
                    <a:pt x="1585" y="6214"/>
                    <a:pt x="1565" y="6210"/>
                    <a:pt x="1542" y="6205"/>
                  </a:cubicBezTo>
                  <a:cubicBezTo>
                    <a:pt x="1484" y="6192"/>
                    <a:pt x="1432" y="6160"/>
                    <a:pt x="1380" y="6101"/>
                  </a:cubicBezTo>
                  <a:cubicBezTo>
                    <a:pt x="1354" y="6069"/>
                    <a:pt x="1315" y="6010"/>
                    <a:pt x="1269" y="5932"/>
                  </a:cubicBezTo>
                  <a:close/>
                  <a:moveTo>
                    <a:pt x="10913" y="14222"/>
                  </a:moveTo>
                  <a:cubicBezTo>
                    <a:pt x="10950" y="14222"/>
                    <a:pt x="10984" y="14229"/>
                    <a:pt x="11018" y="14243"/>
                  </a:cubicBezTo>
                  <a:cubicBezTo>
                    <a:pt x="11025" y="14243"/>
                    <a:pt x="11025" y="14250"/>
                    <a:pt x="11018" y="14263"/>
                  </a:cubicBezTo>
                  <a:lnTo>
                    <a:pt x="11012" y="14282"/>
                  </a:lnTo>
                  <a:cubicBezTo>
                    <a:pt x="10992" y="14282"/>
                    <a:pt x="10972" y="14282"/>
                    <a:pt x="10959" y="14289"/>
                  </a:cubicBezTo>
                  <a:lnTo>
                    <a:pt x="10881" y="14289"/>
                  </a:lnTo>
                  <a:lnTo>
                    <a:pt x="10855" y="14282"/>
                  </a:lnTo>
                  <a:cubicBezTo>
                    <a:pt x="10842" y="14269"/>
                    <a:pt x="10836" y="14263"/>
                    <a:pt x="10836" y="14256"/>
                  </a:cubicBezTo>
                  <a:cubicBezTo>
                    <a:pt x="10836" y="14250"/>
                    <a:pt x="10842" y="14243"/>
                    <a:pt x="10849" y="14230"/>
                  </a:cubicBezTo>
                  <a:lnTo>
                    <a:pt x="10875" y="14224"/>
                  </a:lnTo>
                  <a:cubicBezTo>
                    <a:pt x="10888" y="14222"/>
                    <a:pt x="10901" y="14222"/>
                    <a:pt x="10913" y="14222"/>
                  </a:cubicBezTo>
                  <a:close/>
                  <a:moveTo>
                    <a:pt x="11330" y="14204"/>
                  </a:moveTo>
                  <a:cubicBezTo>
                    <a:pt x="11350" y="14204"/>
                    <a:pt x="11376" y="14217"/>
                    <a:pt x="11395" y="14243"/>
                  </a:cubicBezTo>
                  <a:lnTo>
                    <a:pt x="11421" y="14256"/>
                  </a:lnTo>
                  <a:cubicBezTo>
                    <a:pt x="11428" y="14263"/>
                    <a:pt x="11434" y="14269"/>
                    <a:pt x="11434" y="14276"/>
                  </a:cubicBezTo>
                  <a:cubicBezTo>
                    <a:pt x="11434" y="14289"/>
                    <a:pt x="11421" y="14302"/>
                    <a:pt x="11402" y="14309"/>
                  </a:cubicBezTo>
                  <a:lnTo>
                    <a:pt x="11369" y="14309"/>
                  </a:lnTo>
                  <a:cubicBezTo>
                    <a:pt x="11337" y="14302"/>
                    <a:pt x="11311" y="14282"/>
                    <a:pt x="11298" y="14256"/>
                  </a:cubicBezTo>
                  <a:lnTo>
                    <a:pt x="11291" y="14243"/>
                  </a:lnTo>
                  <a:cubicBezTo>
                    <a:pt x="11291" y="14230"/>
                    <a:pt x="11291" y="14224"/>
                    <a:pt x="11304" y="14217"/>
                  </a:cubicBezTo>
                  <a:cubicBezTo>
                    <a:pt x="11311" y="14211"/>
                    <a:pt x="11317" y="14211"/>
                    <a:pt x="11330" y="14211"/>
                  </a:cubicBezTo>
                  <a:lnTo>
                    <a:pt x="11330" y="14204"/>
                  </a:lnTo>
                  <a:close/>
                  <a:moveTo>
                    <a:pt x="10643" y="14361"/>
                  </a:moveTo>
                  <a:lnTo>
                    <a:pt x="10643" y="14361"/>
                  </a:lnTo>
                  <a:cubicBezTo>
                    <a:pt x="10661" y="14368"/>
                    <a:pt x="10667" y="14374"/>
                    <a:pt x="10667" y="14380"/>
                  </a:cubicBezTo>
                  <a:cubicBezTo>
                    <a:pt x="10667" y="14380"/>
                    <a:pt x="10667" y="14387"/>
                    <a:pt x="10660" y="14393"/>
                  </a:cubicBezTo>
                  <a:lnTo>
                    <a:pt x="10654" y="14413"/>
                  </a:lnTo>
                  <a:lnTo>
                    <a:pt x="10641" y="14419"/>
                  </a:lnTo>
                  <a:lnTo>
                    <a:pt x="10628" y="14426"/>
                  </a:lnTo>
                  <a:lnTo>
                    <a:pt x="10569" y="14426"/>
                  </a:lnTo>
                  <a:lnTo>
                    <a:pt x="10550" y="14419"/>
                  </a:lnTo>
                  <a:lnTo>
                    <a:pt x="10543" y="14406"/>
                  </a:lnTo>
                  <a:cubicBezTo>
                    <a:pt x="10543" y="14406"/>
                    <a:pt x="10543" y="14400"/>
                    <a:pt x="10543" y="14393"/>
                  </a:cubicBezTo>
                  <a:cubicBezTo>
                    <a:pt x="10550" y="14387"/>
                    <a:pt x="10556" y="14380"/>
                    <a:pt x="10569" y="14374"/>
                  </a:cubicBezTo>
                  <a:lnTo>
                    <a:pt x="10643" y="14361"/>
                  </a:lnTo>
                  <a:close/>
                  <a:moveTo>
                    <a:pt x="9154" y="14345"/>
                  </a:moveTo>
                  <a:cubicBezTo>
                    <a:pt x="9174" y="14345"/>
                    <a:pt x="9196" y="14351"/>
                    <a:pt x="9210" y="14361"/>
                  </a:cubicBezTo>
                  <a:lnTo>
                    <a:pt x="9230" y="14374"/>
                  </a:lnTo>
                  <a:cubicBezTo>
                    <a:pt x="9230" y="14387"/>
                    <a:pt x="9223" y="14400"/>
                    <a:pt x="9210" y="14406"/>
                  </a:cubicBezTo>
                  <a:lnTo>
                    <a:pt x="9171" y="14419"/>
                  </a:lnTo>
                  <a:cubicBezTo>
                    <a:pt x="9158" y="14419"/>
                    <a:pt x="9151" y="14426"/>
                    <a:pt x="9132" y="14432"/>
                  </a:cubicBezTo>
                  <a:lnTo>
                    <a:pt x="9099" y="14432"/>
                  </a:lnTo>
                  <a:cubicBezTo>
                    <a:pt x="9080" y="14432"/>
                    <a:pt x="9067" y="14426"/>
                    <a:pt x="9060" y="14419"/>
                  </a:cubicBezTo>
                  <a:cubicBezTo>
                    <a:pt x="9047" y="14406"/>
                    <a:pt x="9041" y="14400"/>
                    <a:pt x="9054" y="14387"/>
                  </a:cubicBezTo>
                  <a:lnTo>
                    <a:pt x="9093" y="14361"/>
                  </a:lnTo>
                  <a:cubicBezTo>
                    <a:pt x="9112" y="14354"/>
                    <a:pt x="9125" y="14354"/>
                    <a:pt x="9125" y="14354"/>
                  </a:cubicBezTo>
                  <a:lnTo>
                    <a:pt x="9132" y="14348"/>
                  </a:lnTo>
                  <a:cubicBezTo>
                    <a:pt x="9139" y="14346"/>
                    <a:pt x="9146" y="14345"/>
                    <a:pt x="9154" y="14345"/>
                  </a:cubicBezTo>
                  <a:close/>
                  <a:moveTo>
                    <a:pt x="8757" y="14460"/>
                  </a:moveTo>
                  <a:cubicBezTo>
                    <a:pt x="8765" y="14460"/>
                    <a:pt x="8773" y="14462"/>
                    <a:pt x="8781" y="14465"/>
                  </a:cubicBezTo>
                  <a:lnTo>
                    <a:pt x="8787" y="14471"/>
                  </a:lnTo>
                  <a:cubicBezTo>
                    <a:pt x="8781" y="14497"/>
                    <a:pt x="8768" y="14510"/>
                    <a:pt x="8748" y="14523"/>
                  </a:cubicBezTo>
                  <a:lnTo>
                    <a:pt x="8709" y="14549"/>
                  </a:lnTo>
                  <a:cubicBezTo>
                    <a:pt x="8696" y="14556"/>
                    <a:pt x="8683" y="14575"/>
                    <a:pt x="8664" y="14595"/>
                  </a:cubicBezTo>
                  <a:cubicBezTo>
                    <a:pt x="8654" y="14600"/>
                    <a:pt x="8645" y="14602"/>
                    <a:pt x="8636" y="14602"/>
                  </a:cubicBezTo>
                  <a:cubicBezTo>
                    <a:pt x="8623" y="14602"/>
                    <a:pt x="8611" y="14596"/>
                    <a:pt x="8599" y="14588"/>
                  </a:cubicBezTo>
                  <a:cubicBezTo>
                    <a:pt x="8592" y="14569"/>
                    <a:pt x="8599" y="14549"/>
                    <a:pt x="8618" y="14536"/>
                  </a:cubicBezTo>
                  <a:cubicBezTo>
                    <a:pt x="8638" y="14536"/>
                    <a:pt x="8644" y="14530"/>
                    <a:pt x="8651" y="14523"/>
                  </a:cubicBezTo>
                  <a:lnTo>
                    <a:pt x="8670" y="14504"/>
                  </a:lnTo>
                  <a:lnTo>
                    <a:pt x="8690" y="14491"/>
                  </a:lnTo>
                  <a:lnTo>
                    <a:pt x="8722" y="14471"/>
                  </a:lnTo>
                  <a:cubicBezTo>
                    <a:pt x="8734" y="14463"/>
                    <a:pt x="8745" y="14460"/>
                    <a:pt x="8757" y="14460"/>
                  </a:cubicBezTo>
                  <a:close/>
                  <a:moveTo>
                    <a:pt x="10485" y="14510"/>
                  </a:moveTo>
                  <a:cubicBezTo>
                    <a:pt x="10498" y="14510"/>
                    <a:pt x="10504" y="14510"/>
                    <a:pt x="10504" y="14523"/>
                  </a:cubicBezTo>
                  <a:cubicBezTo>
                    <a:pt x="10498" y="14543"/>
                    <a:pt x="10491" y="14556"/>
                    <a:pt x="10491" y="14562"/>
                  </a:cubicBezTo>
                  <a:lnTo>
                    <a:pt x="10498" y="14575"/>
                  </a:lnTo>
                  <a:lnTo>
                    <a:pt x="10491" y="14588"/>
                  </a:lnTo>
                  <a:lnTo>
                    <a:pt x="10478" y="14621"/>
                  </a:lnTo>
                  <a:cubicBezTo>
                    <a:pt x="10472" y="14634"/>
                    <a:pt x="10472" y="14640"/>
                    <a:pt x="10472" y="14653"/>
                  </a:cubicBezTo>
                  <a:cubicBezTo>
                    <a:pt x="10465" y="14653"/>
                    <a:pt x="10459" y="14660"/>
                    <a:pt x="10452" y="14660"/>
                  </a:cubicBezTo>
                  <a:cubicBezTo>
                    <a:pt x="10433" y="14660"/>
                    <a:pt x="10426" y="14660"/>
                    <a:pt x="10426" y="14653"/>
                  </a:cubicBezTo>
                  <a:cubicBezTo>
                    <a:pt x="10420" y="14653"/>
                    <a:pt x="10413" y="14640"/>
                    <a:pt x="10413" y="14627"/>
                  </a:cubicBezTo>
                  <a:lnTo>
                    <a:pt x="10413" y="14575"/>
                  </a:lnTo>
                  <a:lnTo>
                    <a:pt x="10413" y="14569"/>
                  </a:lnTo>
                  <a:lnTo>
                    <a:pt x="10420" y="14556"/>
                  </a:lnTo>
                  <a:lnTo>
                    <a:pt x="10465" y="14510"/>
                  </a:lnTo>
                  <a:close/>
                  <a:moveTo>
                    <a:pt x="9388" y="14505"/>
                  </a:moveTo>
                  <a:cubicBezTo>
                    <a:pt x="9392" y="14505"/>
                    <a:pt x="9395" y="14507"/>
                    <a:pt x="9399" y="14510"/>
                  </a:cubicBezTo>
                  <a:cubicBezTo>
                    <a:pt x="9399" y="14510"/>
                    <a:pt x="9405" y="14517"/>
                    <a:pt x="9412" y="14536"/>
                  </a:cubicBezTo>
                  <a:cubicBezTo>
                    <a:pt x="9412" y="14562"/>
                    <a:pt x="9438" y="14595"/>
                    <a:pt x="9477" y="14634"/>
                  </a:cubicBezTo>
                  <a:cubicBezTo>
                    <a:pt x="9483" y="14640"/>
                    <a:pt x="9490" y="14647"/>
                    <a:pt x="9490" y="14660"/>
                  </a:cubicBezTo>
                  <a:cubicBezTo>
                    <a:pt x="9485" y="14674"/>
                    <a:pt x="9476" y="14682"/>
                    <a:pt x="9461" y="14682"/>
                  </a:cubicBezTo>
                  <a:cubicBezTo>
                    <a:pt x="9456" y="14682"/>
                    <a:pt x="9451" y="14681"/>
                    <a:pt x="9444" y="14679"/>
                  </a:cubicBezTo>
                  <a:cubicBezTo>
                    <a:pt x="9438" y="14679"/>
                    <a:pt x="9425" y="14666"/>
                    <a:pt x="9412" y="14647"/>
                  </a:cubicBezTo>
                  <a:lnTo>
                    <a:pt x="9379" y="14614"/>
                  </a:lnTo>
                  <a:lnTo>
                    <a:pt x="9360" y="14588"/>
                  </a:lnTo>
                  <a:cubicBezTo>
                    <a:pt x="9353" y="14575"/>
                    <a:pt x="9360" y="14556"/>
                    <a:pt x="9366" y="14530"/>
                  </a:cubicBezTo>
                  <a:lnTo>
                    <a:pt x="9373" y="14510"/>
                  </a:lnTo>
                  <a:cubicBezTo>
                    <a:pt x="9379" y="14507"/>
                    <a:pt x="9384" y="14505"/>
                    <a:pt x="9388" y="14505"/>
                  </a:cubicBezTo>
                  <a:close/>
                  <a:moveTo>
                    <a:pt x="8378" y="14677"/>
                  </a:moveTo>
                  <a:cubicBezTo>
                    <a:pt x="8380" y="14677"/>
                    <a:pt x="8382" y="14677"/>
                    <a:pt x="8384" y="14679"/>
                  </a:cubicBezTo>
                  <a:cubicBezTo>
                    <a:pt x="8391" y="14679"/>
                    <a:pt x="8391" y="14686"/>
                    <a:pt x="8397" y="14699"/>
                  </a:cubicBezTo>
                  <a:cubicBezTo>
                    <a:pt x="8404" y="14718"/>
                    <a:pt x="8404" y="14738"/>
                    <a:pt x="8397" y="14744"/>
                  </a:cubicBezTo>
                  <a:cubicBezTo>
                    <a:pt x="8391" y="14757"/>
                    <a:pt x="8378" y="14764"/>
                    <a:pt x="8378" y="14770"/>
                  </a:cubicBezTo>
                  <a:lnTo>
                    <a:pt x="8365" y="14796"/>
                  </a:lnTo>
                  <a:lnTo>
                    <a:pt x="8352" y="14809"/>
                  </a:lnTo>
                  <a:cubicBezTo>
                    <a:pt x="8339" y="14822"/>
                    <a:pt x="8326" y="14835"/>
                    <a:pt x="8313" y="14861"/>
                  </a:cubicBezTo>
                  <a:cubicBezTo>
                    <a:pt x="8303" y="14871"/>
                    <a:pt x="8290" y="14877"/>
                    <a:pt x="8276" y="14877"/>
                  </a:cubicBezTo>
                  <a:cubicBezTo>
                    <a:pt x="8271" y="14877"/>
                    <a:pt x="8266" y="14876"/>
                    <a:pt x="8260" y="14874"/>
                  </a:cubicBezTo>
                  <a:cubicBezTo>
                    <a:pt x="8247" y="14861"/>
                    <a:pt x="8247" y="14842"/>
                    <a:pt x="8254" y="14829"/>
                  </a:cubicBezTo>
                  <a:cubicBezTo>
                    <a:pt x="8254" y="14809"/>
                    <a:pt x="8260" y="14796"/>
                    <a:pt x="8273" y="14770"/>
                  </a:cubicBezTo>
                  <a:cubicBezTo>
                    <a:pt x="8293" y="14738"/>
                    <a:pt x="8313" y="14718"/>
                    <a:pt x="8319" y="14712"/>
                  </a:cubicBezTo>
                  <a:lnTo>
                    <a:pt x="8358" y="14686"/>
                  </a:lnTo>
                  <a:cubicBezTo>
                    <a:pt x="8367" y="14681"/>
                    <a:pt x="8373" y="14677"/>
                    <a:pt x="8378" y="14677"/>
                  </a:cubicBezTo>
                  <a:close/>
                  <a:moveTo>
                    <a:pt x="10445" y="14971"/>
                  </a:moveTo>
                  <a:cubicBezTo>
                    <a:pt x="10451" y="14971"/>
                    <a:pt x="10455" y="14977"/>
                    <a:pt x="10459" y="14985"/>
                  </a:cubicBezTo>
                  <a:cubicBezTo>
                    <a:pt x="10465" y="14991"/>
                    <a:pt x="10465" y="14998"/>
                    <a:pt x="10472" y="15011"/>
                  </a:cubicBezTo>
                  <a:lnTo>
                    <a:pt x="10472" y="15056"/>
                  </a:lnTo>
                  <a:lnTo>
                    <a:pt x="10478" y="15069"/>
                  </a:lnTo>
                  <a:lnTo>
                    <a:pt x="10491" y="15089"/>
                  </a:lnTo>
                  <a:lnTo>
                    <a:pt x="10491" y="15121"/>
                  </a:lnTo>
                  <a:lnTo>
                    <a:pt x="10504" y="15147"/>
                  </a:lnTo>
                  <a:lnTo>
                    <a:pt x="10498" y="15167"/>
                  </a:lnTo>
                  <a:lnTo>
                    <a:pt x="10485" y="15180"/>
                  </a:lnTo>
                  <a:cubicBezTo>
                    <a:pt x="10478" y="15180"/>
                    <a:pt x="10472" y="15180"/>
                    <a:pt x="10459" y="15167"/>
                  </a:cubicBezTo>
                  <a:cubicBezTo>
                    <a:pt x="10446" y="15154"/>
                    <a:pt x="10439" y="15147"/>
                    <a:pt x="10433" y="15141"/>
                  </a:cubicBezTo>
                  <a:lnTo>
                    <a:pt x="10426" y="15102"/>
                  </a:lnTo>
                  <a:lnTo>
                    <a:pt x="10420" y="15089"/>
                  </a:lnTo>
                  <a:lnTo>
                    <a:pt x="10413" y="15056"/>
                  </a:lnTo>
                  <a:lnTo>
                    <a:pt x="10426" y="14998"/>
                  </a:lnTo>
                  <a:cubicBezTo>
                    <a:pt x="10433" y="14985"/>
                    <a:pt x="10433" y="14978"/>
                    <a:pt x="10433" y="14978"/>
                  </a:cubicBezTo>
                  <a:cubicBezTo>
                    <a:pt x="10438" y="14973"/>
                    <a:pt x="10442" y="14971"/>
                    <a:pt x="10445" y="14971"/>
                  </a:cubicBezTo>
                  <a:close/>
                  <a:moveTo>
                    <a:pt x="9549" y="15007"/>
                  </a:moveTo>
                  <a:cubicBezTo>
                    <a:pt x="9554" y="15007"/>
                    <a:pt x="9559" y="15012"/>
                    <a:pt x="9568" y="15024"/>
                  </a:cubicBezTo>
                  <a:lnTo>
                    <a:pt x="9581" y="15050"/>
                  </a:lnTo>
                  <a:cubicBezTo>
                    <a:pt x="9587" y="15056"/>
                    <a:pt x="9594" y="15069"/>
                    <a:pt x="9600" y="15076"/>
                  </a:cubicBezTo>
                  <a:lnTo>
                    <a:pt x="9607" y="15115"/>
                  </a:lnTo>
                  <a:cubicBezTo>
                    <a:pt x="9607" y="15121"/>
                    <a:pt x="9607" y="15128"/>
                    <a:pt x="9620" y="15147"/>
                  </a:cubicBezTo>
                  <a:lnTo>
                    <a:pt x="9620" y="15173"/>
                  </a:lnTo>
                  <a:cubicBezTo>
                    <a:pt x="9620" y="15193"/>
                    <a:pt x="9626" y="15199"/>
                    <a:pt x="9620" y="15206"/>
                  </a:cubicBezTo>
                  <a:cubicBezTo>
                    <a:pt x="9620" y="15226"/>
                    <a:pt x="9613" y="15239"/>
                    <a:pt x="9600" y="15239"/>
                  </a:cubicBezTo>
                  <a:cubicBezTo>
                    <a:pt x="9594" y="15239"/>
                    <a:pt x="9587" y="15239"/>
                    <a:pt x="9581" y="15232"/>
                  </a:cubicBezTo>
                  <a:lnTo>
                    <a:pt x="9568" y="15206"/>
                  </a:lnTo>
                  <a:lnTo>
                    <a:pt x="9535" y="15134"/>
                  </a:lnTo>
                  <a:lnTo>
                    <a:pt x="9535" y="15108"/>
                  </a:lnTo>
                  <a:cubicBezTo>
                    <a:pt x="9522" y="15095"/>
                    <a:pt x="9516" y="15082"/>
                    <a:pt x="9516" y="15076"/>
                  </a:cubicBezTo>
                  <a:cubicBezTo>
                    <a:pt x="9516" y="15069"/>
                    <a:pt x="9516" y="15063"/>
                    <a:pt x="9522" y="15050"/>
                  </a:cubicBezTo>
                  <a:lnTo>
                    <a:pt x="9529" y="15030"/>
                  </a:lnTo>
                  <a:lnTo>
                    <a:pt x="9542" y="15011"/>
                  </a:lnTo>
                  <a:cubicBezTo>
                    <a:pt x="9544" y="15009"/>
                    <a:pt x="9546" y="15007"/>
                    <a:pt x="9549" y="15007"/>
                  </a:cubicBezTo>
                  <a:close/>
                  <a:moveTo>
                    <a:pt x="2869" y="15180"/>
                  </a:moveTo>
                  <a:cubicBezTo>
                    <a:pt x="2888" y="15180"/>
                    <a:pt x="2901" y="15186"/>
                    <a:pt x="2908" y="15199"/>
                  </a:cubicBezTo>
                  <a:cubicBezTo>
                    <a:pt x="2915" y="15212"/>
                    <a:pt x="2921" y="15226"/>
                    <a:pt x="2921" y="15239"/>
                  </a:cubicBezTo>
                  <a:cubicBezTo>
                    <a:pt x="2921" y="15245"/>
                    <a:pt x="2915" y="15258"/>
                    <a:pt x="2908" y="15278"/>
                  </a:cubicBezTo>
                  <a:lnTo>
                    <a:pt x="2862" y="15278"/>
                  </a:lnTo>
                  <a:lnTo>
                    <a:pt x="2849" y="15271"/>
                  </a:lnTo>
                  <a:lnTo>
                    <a:pt x="2836" y="15258"/>
                  </a:lnTo>
                  <a:lnTo>
                    <a:pt x="2830" y="15245"/>
                  </a:lnTo>
                  <a:lnTo>
                    <a:pt x="2830" y="15206"/>
                  </a:lnTo>
                  <a:cubicBezTo>
                    <a:pt x="2830" y="15199"/>
                    <a:pt x="2836" y="15199"/>
                    <a:pt x="2843" y="15193"/>
                  </a:cubicBezTo>
                  <a:lnTo>
                    <a:pt x="2856" y="15180"/>
                  </a:lnTo>
                  <a:close/>
                  <a:moveTo>
                    <a:pt x="3071" y="15278"/>
                  </a:moveTo>
                  <a:lnTo>
                    <a:pt x="3168" y="15323"/>
                  </a:lnTo>
                  <a:lnTo>
                    <a:pt x="3233" y="15401"/>
                  </a:lnTo>
                  <a:cubicBezTo>
                    <a:pt x="3233" y="15408"/>
                    <a:pt x="3240" y="15414"/>
                    <a:pt x="3246" y="15421"/>
                  </a:cubicBezTo>
                  <a:lnTo>
                    <a:pt x="3233" y="15440"/>
                  </a:lnTo>
                  <a:cubicBezTo>
                    <a:pt x="3217" y="15448"/>
                    <a:pt x="3204" y="15454"/>
                    <a:pt x="3189" y="15454"/>
                  </a:cubicBezTo>
                  <a:cubicBezTo>
                    <a:pt x="3181" y="15454"/>
                    <a:pt x="3172" y="15452"/>
                    <a:pt x="3162" y="15447"/>
                  </a:cubicBezTo>
                  <a:cubicBezTo>
                    <a:pt x="3136" y="15440"/>
                    <a:pt x="3116" y="15421"/>
                    <a:pt x="3110" y="15388"/>
                  </a:cubicBezTo>
                  <a:cubicBezTo>
                    <a:pt x="3064" y="15382"/>
                    <a:pt x="3045" y="15349"/>
                    <a:pt x="3045" y="15304"/>
                  </a:cubicBezTo>
                  <a:cubicBezTo>
                    <a:pt x="3045" y="15284"/>
                    <a:pt x="3051" y="15278"/>
                    <a:pt x="3064" y="15278"/>
                  </a:cubicBezTo>
                  <a:cubicBezTo>
                    <a:pt x="3067" y="15281"/>
                    <a:pt x="3069" y="15282"/>
                    <a:pt x="3070" y="15282"/>
                  </a:cubicBezTo>
                  <a:cubicBezTo>
                    <a:pt x="3071" y="15282"/>
                    <a:pt x="3071" y="15281"/>
                    <a:pt x="3071" y="15278"/>
                  </a:cubicBezTo>
                  <a:close/>
                  <a:moveTo>
                    <a:pt x="9678" y="15492"/>
                  </a:moveTo>
                  <a:cubicBezTo>
                    <a:pt x="9685" y="15492"/>
                    <a:pt x="9691" y="15499"/>
                    <a:pt x="9691" y="15518"/>
                  </a:cubicBezTo>
                  <a:lnTo>
                    <a:pt x="9711" y="15629"/>
                  </a:lnTo>
                  <a:cubicBezTo>
                    <a:pt x="9717" y="15661"/>
                    <a:pt x="9717" y="15694"/>
                    <a:pt x="9711" y="15707"/>
                  </a:cubicBezTo>
                  <a:cubicBezTo>
                    <a:pt x="9724" y="15720"/>
                    <a:pt x="9724" y="15733"/>
                    <a:pt x="9724" y="15752"/>
                  </a:cubicBezTo>
                  <a:cubicBezTo>
                    <a:pt x="9724" y="15772"/>
                    <a:pt x="9717" y="15785"/>
                    <a:pt x="9704" y="15798"/>
                  </a:cubicBezTo>
                  <a:lnTo>
                    <a:pt x="9678" y="15798"/>
                  </a:lnTo>
                  <a:cubicBezTo>
                    <a:pt x="9678" y="15791"/>
                    <a:pt x="9672" y="15778"/>
                    <a:pt x="9652" y="15759"/>
                  </a:cubicBezTo>
                  <a:cubicBezTo>
                    <a:pt x="9633" y="15746"/>
                    <a:pt x="9626" y="15713"/>
                    <a:pt x="9626" y="15674"/>
                  </a:cubicBezTo>
                  <a:cubicBezTo>
                    <a:pt x="9633" y="15590"/>
                    <a:pt x="9639" y="15544"/>
                    <a:pt x="9646" y="15518"/>
                  </a:cubicBezTo>
                  <a:cubicBezTo>
                    <a:pt x="9652" y="15499"/>
                    <a:pt x="9659" y="15492"/>
                    <a:pt x="9678" y="15492"/>
                  </a:cubicBezTo>
                  <a:close/>
                  <a:moveTo>
                    <a:pt x="3253" y="15648"/>
                  </a:moveTo>
                  <a:cubicBezTo>
                    <a:pt x="3266" y="15655"/>
                    <a:pt x="3272" y="15661"/>
                    <a:pt x="3279" y="15681"/>
                  </a:cubicBezTo>
                  <a:cubicBezTo>
                    <a:pt x="3285" y="15700"/>
                    <a:pt x="3285" y="15720"/>
                    <a:pt x="3285" y="15739"/>
                  </a:cubicBezTo>
                  <a:lnTo>
                    <a:pt x="3285" y="15759"/>
                  </a:lnTo>
                  <a:lnTo>
                    <a:pt x="3279" y="15772"/>
                  </a:lnTo>
                  <a:cubicBezTo>
                    <a:pt x="3272" y="15798"/>
                    <a:pt x="3266" y="15811"/>
                    <a:pt x="3266" y="15811"/>
                  </a:cubicBezTo>
                  <a:lnTo>
                    <a:pt x="3227" y="15817"/>
                  </a:lnTo>
                  <a:cubicBezTo>
                    <a:pt x="3227" y="15791"/>
                    <a:pt x="3220" y="15772"/>
                    <a:pt x="3220" y="15759"/>
                  </a:cubicBezTo>
                  <a:lnTo>
                    <a:pt x="3214" y="15713"/>
                  </a:lnTo>
                  <a:lnTo>
                    <a:pt x="3220" y="15674"/>
                  </a:lnTo>
                  <a:cubicBezTo>
                    <a:pt x="3233" y="15655"/>
                    <a:pt x="3240" y="15648"/>
                    <a:pt x="3253" y="15648"/>
                  </a:cubicBezTo>
                  <a:close/>
                  <a:moveTo>
                    <a:pt x="10530" y="15512"/>
                  </a:moveTo>
                  <a:cubicBezTo>
                    <a:pt x="10543" y="15512"/>
                    <a:pt x="10556" y="15518"/>
                    <a:pt x="10556" y="15531"/>
                  </a:cubicBezTo>
                  <a:lnTo>
                    <a:pt x="10563" y="15564"/>
                  </a:lnTo>
                  <a:cubicBezTo>
                    <a:pt x="10563" y="15577"/>
                    <a:pt x="10569" y="15603"/>
                    <a:pt x="10582" y="15642"/>
                  </a:cubicBezTo>
                  <a:lnTo>
                    <a:pt x="10602" y="15694"/>
                  </a:lnTo>
                  <a:lnTo>
                    <a:pt x="10608" y="15739"/>
                  </a:lnTo>
                  <a:lnTo>
                    <a:pt x="10602" y="15785"/>
                  </a:lnTo>
                  <a:cubicBezTo>
                    <a:pt x="10595" y="15811"/>
                    <a:pt x="10582" y="15824"/>
                    <a:pt x="10569" y="15824"/>
                  </a:cubicBezTo>
                  <a:cubicBezTo>
                    <a:pt x="10556" y="15824"/>
                    <a:pt x="10543" y="15811"/>
                    <a:pt x="10543" y="15785"/>
                  </a:cubicBezTo>
                  <a:cubicBezTo>
                    <a:pt x="10543" y="15765"/>
                    <a:pt x="10537" y="15752"/>
                    <a:pt x="10537" y="15746"/>
                  </a:cubicBezTo>
                  <a:lnTo>
                    <a:pt x="10517" y="15720"/>
                  </a:lnTo>
                  <a:lnTo>
                    <a:pt x="10517" y="15681"/>
                  </a:lnTo>
                  <a:lnTo>
                    <a:pt x="10511" y="15655"/>
                  </a:lnTo>
                  <a:cubicBezTo>
                    <a:pt x="10498" y="15629"/>
                    <a:pt x="10498" y="15596"/>
                    <a:pt x="10511" y="15544"/>
                  </a:cubicBezTo>
                  <a:cubicBezTo>
                    <a:pt x="10511" y="15525"/>
                    <a:pt x="10517" y="15512"/>
                    <a:pt x="10530" y="15512"/>
                  </a:cubicBezTo>
                  <a:close/>
                  <a:moveTo>
                    <a:pt x="5074" y="15694"/>
                  </a:moveTo>
                  <a:cubicBezTo>
                    <a:pt x="5074" y="15700"/>
                    <a:pt x="5074" y="15707"/>
                    <a:pt x="5080" y="15720"/>
                  </a:cubicBezTo>
                  <a:cubicBezTo>
                    <a:pt x="5087" y="15726"/>
                    <a:pt x="5080" y="15739"/>
                    <a:pt x="5080" y="15752"/>
                  </a:cubicBezTo>
                  <a:cubicBezTo>
                    <a:pt x="5074" y="15765"/>
                    <a:pt x="5074" y="15798"/>
                    <a:pt x="5074" y="15843"/>
                  </a:cubicBezTo>
                  <a:cubicBezTo>
                    <a:pt x="5074" y="15882"/>
                    <a:pt x="5067" y="15915"/>
                    <a:pt x="5061" y="15934"/>
                  </a:cubicBezTo>
                  <a:lnTo>
                    <a:pt x="5028" y="15934"/>
                  </a:lnTo>
                  <a:cubicBezTo>
                    <a:pt x="5028" y="15895"/>
                    <a:pt x="5022" y="15850"/>
                    <a:pt x="5022" y="15785"/>
                  </a:cubicBezTo>
                  <a:lnTo>
                    <a:pt x="5028" y="15726"/>
                  </a:lnTo>
                  <a:cubicBezTo>
                    <a:pt x="5041" y="15700"/>
                    <a:pt x="5054" y="15694"/>
                    <a:pt x="5074" y="15694"/>
                  </a:cubicBezTo>
                  <a:close/>
                  <a:moveTo>
                    <a:pt x="3216" y="16075"/>
                  </a:moveTo>
                  <a:cubicBezTo>
                    <a:pt x="3219" y="16075"/>
                    <a:pt x="3223" y="16076"/>
                    <a:pt x="3227" y="16077"/>
                  </a:cubicBezTo>
                  <a:cubicBezTo>
                    <a:pt x="3233" y="16077"/>
                    <a:pt x="3240" y="16084"/>
                    <a:pt x="3246" y="16090"/>
                  </a:cubicBezTo>
                  <a:lnTo>
                    <a:pt x="3246" y="16123"/>
                  </a:lnTo>
                  <a:cubicBezTo>
                    <a:pt x="3253" y="16149"/>
                    <a:pt x="3253" y="16162"/>
                    <a:pt x="3253" y="16169"/>
                  </a:cubicBezTo>
                  <a:lnTo>
                    <a:pt x="3253" y="16188"/>
                  </a:lnTo>
                  <a:lnTo>
                    <a:pt x="3246" y="16221"/>
                  </a:lnTo>
                  <a:cubicBezTo>
                    <a:pt x="3246" y="16221"/>
                    <a:pt x="3240" y="16234"/>
                    <a:pt x="3233" y="16240"/>
                  </a:cubicBezTo>
                  <a:cubicBezTo>
                    <a:pt x="3214" y="16240"/>
                    <a:pt x="3201" y="16240"/>
                    <a:pt x="3194" y="16234"/>
                  </a:cubicBezTo>
                  <a:lnTo>
                    <a:pt x="3188" y="16208"/>
                  </a:lnTo>
                  <a:cubicBezTo>
                    <a:pt x="3188" y="16175"/>
                    <a:pt x="3188" y="16149"/>
                    <a:pt x="3188" y="16116"/>
                  </a:cubicBezTo>
                  <a:cubicBezTo>
                    <a:pt x="3188" y="16110"/>
                    <a:pt x="3194" y="16097"/>
                    <a:pt x="3201" y="16084"/>
                  </a:cubicBezTo>
                  <a:cubicBezTo>
                    <a:pt x="3201" y="16079"/>
                    <a:pt x="3207" y="16075"/>
                    <a:pt x="3216" y="16075"/>
                  </a:cubicBezTo>
                  <a:close/>
                  <a:moveTo>
                    <a:pt x="10589" y="16051"/>
                  </a:moveTo>
                  <a:cubicBezTo>
                    <a:pt x="10595" y="16051"/>
                    <a:pt x="10602" y="16058"/>
                    <a:pt x="10602" y="16071"/>
                  </a:cubicBezTo>
                  <a:lnTo>
                    <a:pt x="10615" y="16097"/>
                  </a:lnTo>
                  <a:lnTo>
                    <a:pt x="10621" y="16286"/>
                  </a:lnTo>
                  <a:cubicBezTo>
                    <a:pt x="10612" y="16290"/>
                    <a:pt x="10605" y="16292"/>
                    <a:pt x="10598" y="16292"/>
                  </a:cubicBezTo>
                  <a:cubicBezTo>
                    <a:pt x="10586" y="16292"/>
                    <a:pt x="10578" y="16285"/>
                    <a:pt x="10569" y="16273"/>
                  </a:cubicBezTo>
                  <a:cubicBezTo>
                    <a:pt x="10563" y="16260"/>
                    <a:pt x="10563" y="16247"/>
                    <a:pt x="10556" y="16240"/>
                  </a:cubicBezTo>
                  <a:cubicBezTo>
                    <a:pt x="10556" y="16169"/>
                    <a:pt x="10563" y="16110"/>
                    <a:pt x="10569" y="16077"/>
                  </a:cubicBezTo>
                  <a:cubicBezTo>
                    <a:pt x="10576" y="16058"/>
                    <a:pt x="10582" y="16051"/>
                    <a:pt x="10589" y="16051"/>
                  </a:cubicBezTo>
                  <a:close/>
                  <a:moveTo>
                    <a:pt x="9733" y="16125"/>
                  </a:moveTo>
                  <a:cubicBezTo>
                    <a:pt x="9737" y="16125"/>
                    <a:pt x="9740" y="16126"/>
                    <a:pt x="9743" y="16129"/>
                  </a:cubicBezTo>
                  <a:lnTo>
                    <a:pt x="9750" y="16156"/>
                  </a:lnTo>
                  <a:lnTo>
                    <a:pt x="9756" y="16195"/>
                  </a:lnTo>
                  <a:cubicBezTo>
                    <a:pt x="9750" y="16208"/>
                    <a:pt x="9750" y="16214"/>
                    <a:pt x="9756" y="16227"/>
                  </a:cubicBezTo>
                  <a:lnTo>
                    <a:pt x="9763" y="16260"/>
                  </a:lnTo>
                  <a:lnTo>
                    <a:pt x="9769" y="16286"/>
                  </a:lnTo>
                  <a:cubicBezTo>
                    <a:pt x="9769" y="16292"/>
                    <a:pt x="9769" y="16299"/>
                    <a:pt x="9776" y="16305"/>
                  </a:cubicBezTo>
                  <a:cubicBezTo>
                    <a:pt x="9782" y="16318"/>
                    <a:pt x="9782" y="16318"/>
                    <a:pt x="9776" y="16325"/>
                  </a:cubicBezTo>
                  <a:cubicBezTo>
                    <a:pt x="9776" y="16332"/>
                    <a:pt x="9774" y="16335"/>
                    <a:pt x="9768" y="16335"/>
                  </a:cubicBezTo>
                  <a:cubicBezTo>
                    <a:pt x="9764" y="16335"/>
                    <a:pt x="9758" y="16334"/>
                    <a:pt x="9750" y="16331"/>
                  </a:cubicBezTo>
                  <a:lnTo>
                    <a:pt x="9724" y="16325"/>
                  </a:lnTo>
                  <a:cubicBezTo>
                    <a:pt x="9711" y="16292"/>
                    <a:pt x="9704" y="16266"/>
                    <a:pt x="9704" y="16227"/>
                  </a:cubicBezTo>
                  <a:cubicBezTo>
                    <a:pt x="9704" y="16188"/>
                    <a:pt x="9711" y="16149"/>
                    <a:pt x="9717" y="16129"/>
                  </a:cubicBezTo>
                  <a:cubicBezTo>
                    <a:pt x="9724" y="16126"/>
                    <a:pt x="9729" y="16125"/>
                    <a:pt x="9733" y="16125"/>
                  </a:cubicBezTo>
                  <a:close/>
                  <a:moveTo>
                    <a:pt x="4985" y="16223"/>
                  </a:moveTo>
                  <a:cubicBezTo>
                    <a:pt x="4989" y="16223"/>
                    <a:pt x="4995" y="16226"/>
                    <a:pt x="5002" y="16234"/>
                  </a:cubicBezTo>
                  <a:cubicBezTo>
                    <a:pt x="5009" y="16240"/>
                    <a:pt x="5009" y="16247"/>
                    <a:pt x="5009" y="16260"/>
                  </a:cubicBezTo>
                  <a:cubicBezTo>
                    <a:pt x="5015" y="16266"/>
                    <a:pt x="5015" y="16312"/>
                    <a:pt x="5015" y="16396"/>
                  </a:cubicBezTo>
                  <a:cubicBezTo>
                    <a:pt x="5015" y="16442"/>
                    <a:pt x="5015" y="16481"/>
                    <a:pt x="5002" y="16500"/>
                  </a:cubicBezTo>
                  <a:cubicBezTo>
                    <a:pt x="4989" y="16520"/>
                    <a:pt x="4983" y="16533"/>
                    <a:pt x="4976" y="16539"/>
                  </a:cubicBezTo>
                  <a:lnTo>
                    <a:pt x="4963" y="16533"/>
                  </a:lnTo>
                  <a:cubicBezTo>
                    <a:pt x="4950" y="16520"/>
                    <a:pt x="4950" y="16507"/>
                    <a:pt x="4950" y="16500"/>
                  </a:cubicBezTo>
                  <a:cubicBezTo>
                    <a:pt x="4950" y="16500"/>
                    <a:pt x="4950" y="16487"/>
                    <a:pt x="4957" y="16468"/>
                  </a:cubicBezTo>
                  <a:cubicBezTo>
                    <a:pt x="4963" y="16448"/>
                    <a:pt x="4970" y="16422"/>
                    <a:pt x="4970" y="16390"/>
                  </a:cubicBezTo>
                  <a:cubicBezTo>
                    <a:pt x="4963" y="16344"/>
                    <a:pt x="4963" y="16292"/>
                    <a:pt x="4970" y="16247"/>
                  </a:cubicBezTo>
                  <a:lnTo>
                    <a:pt x="4976" y="16227"/>
                  </a:lnTo>
                  <a:cubicBezTo>
                    <a:pt x="4979" y="16224"/>
                    <a:pt x="4982" y="16223"/>
                    <a:pt x="4985" y="16223"/>
                  </a:cubicBezTo>
                  <a:close/>
                  <a:moveTo>
                    <a:pt x="10621" y="16448"/>
                  </a:moveTo>
                  <a:cubicBezTo>
                    <a:pt x="10628" y="16448"/>
                    <a:pt x="10634" y="16448"/>
                    <a:pt x="10647" y="16461"/>
                  </a:cubicBezTo>
                  <a:lnTo>
                    <a:pt x="10654" y="16487"/>
                  </a:lnTo>
                  <a:lnTo>
                    <a:pt x="10654" y="16546"/>
                  </a:lnTo>
                  <a:lnTo>
                    <a:pt x="10654" y="16591"/>
                  </a:lnTo>
                  <a:cubicBezTo>
                    <a:pt x="10654" y="16598"/>
                    <a:pt x="10647" y="16604"/>
                    <a:pt x="10641" y="16611"/>
                  </a:cubicBezTo>
                  <a:cubicBezTo>
                    <a:pt x="10637" y="16619"/>
                    <a:pt x="10630" y="16624"/>
                    <a:pt x="10623" y="16624"/>
                  </a:cubicBezTo>
                  <a:cubicBezTo>
                    <a:pt x="10618" y="16624"/>
                    <a:pt x="10613" y="16622"/>
                    <a:pt x="10608" y="16617"/>
                  </a:cubicBezTo>
                  <a:cubicBezTo>
                    <a:pt x="10602" y="16611"/>
                    <a:pt x="10602" y="16604"/>
                    <a:pt x="10595" y="16598"/>
                  </a:cubicBezTo>
                  <a:lnTo>
                    <a:pt x="10595" y="16585"/>
                  </a:lnTo>
                  <a:lnTo>
                    <a:pt x="10595" y="16533"/>
                  </a:lnTo>
                  <a:cubicBezTo>
                    <a:pt x="10595" y="16507"/>
                    <a:pt x="10595" y="16487"/>
                    <a:pt x="10602" y="16474"/>
                  </a:cubicBezTo>
                  <a:cubicBezTo>
                    <a:pt x="10602" y="16455"/>
                    <a:pt x="10608" y="16448"/>
                    <a:pt x="10621" y="16448"/>
                  </a:cubicBezTo>
                  <a:close/>
                  <a:moveTo>
                    <a:pt x="3194" y="16487"/>
                  </a:moveTo>
                  <a:cubicBezTo>
                    <a:pt x="3207" y="16487"/>
                    <a:pt x="3214" y="16494"/>
                    <a:pt x="3220" y="16500"/>
                  </a:cubicBezTo>
                  <a:lnTo>
                    <a:pt x="3227" y="16533"/>
                  </a:lnTo>
                  <a:lnTo>
                    <a:pt x="3233" y="16585"/>
                  </a:lnTo>
                  <a:cubicBezTo>
                    <a:pt x="3233" y="16604"/>
                    <a:pt x="3233" y="16624"/>
                    <a:pt x="3227" y="16630"/>
                  </a:cubicBezTo>
                  <a:lnTo>
                    <a:pt x="3207" y="16656"/>
                  </a:lnTo>
                  <a:lnTo>
                    <a:pt x="3207" y="16682"/>
                  </a:lnTo>
                  <a:cubicBezTo>
                    <a:pt x="3207" y="16702"/>
                    <a:pt x="3201" y="16715"/>
                    <a:pt x="3194" y="16728"/>
                  </a:cubicBezTo>
                  <a:lnTo>
                    <a:pt x="3155" y="16728"/>
                  </a:lnTo>
                  <a:cubicBezTo>
                    <a:pt x="3149" y="16682"/>
                    <a:pt x="3142" y="16650"/>
                    <a:pt x="3149" y="16624"/>
                  </a:cubicBezTo>
                  <a:lnTo>
                    <a:pt x="3162" y="16598"/>
                  </a:lnTo>
                  <a:lnTo>
                    <a:pt x="3175" y="16500"/>
                  </a:lnTo>
                  <a:cubicBezTo>
                    <a:pt x="3178" y="16493"/>
                    <a:pt x="3182" y="16489"/>
                    <a:pt x="3186" y="16489"/>
                  </a:cubicBezTo>
                  <a:cubicBezTo>
                    <a:pt x="3189" y="16489"/>
                    <a:pt x="3191" y="16491"/>
                    <a:pt x="3194" y="16494"/>
                  </a:cubicBezTo>
                  <a:lnTo>
                    <a:pt x="3194" y="16487"/>
                  </a:lnTo>
                  <a:close/>
                  <a:moveTo>
                    <a:pt x="11499" y="16663"/>
                  </a:moveTo>
                  <a:lnTo>
                    <a:pt x="11499" y="16663"/>
                  </a:lnTo>
                  <a:cubicBezTo>
                    <a:pt x="11519" y="16669"/>
                    <a:pt x="11525" y="16676"/>
                    <a:pt x="11525" y="16682"/>
                  </a:cubicBezTo>
                  <a:cubicBezTo>
                    <a:pt x="11532" y="16689"/>
                    <a:pt x="11538" y="16695"/>
                    <a:pt x="11532" y="16708"/>
                  </a:cubicBezTo>
                  <a:cubicBezTo>
                    <a:pt x="11532" y="16721"/>
                    <a:pt x="11525" y="16734"/>
                    <a:pt x="11519" y="16734"/>
                  </a:cubicBezTo>
                  <a:lnTo>
                    <a:pt x="11506" y="16741"/>
                  </a:lnTo>
                  <a:lnTo>
                    <a:pt x="11499" y="16734"/>
                  </a:lnTo>
                  <a:lnTo>
                    <a:pt x="11480" y="16734"/>
                  </a:lnTo>
                  <a:lnTo>
                    <a:pt x="11473" y="16728"/>
                  </a:lnTo>
                  <a:lnTo>
                    <a:pt x="11473" y="16721"/>
                  </a:lnTo>
                  <a:lnTo>
                    <a:pt x="11473" y="16702"/>
                  </a:lnTo>
                  <a:lnTo>
                    <a:pt x="11473" y="16682"/>
                  </a:lnTo>
                  <a:cubicBezTo>
                    <a:pt x="11480" y="16669"/>
                    <a:pt x="11493" y="16669"/>
                    <a:pt x="11506" y="16669"/>
                  </a:cubicBezTo>
                  <a:lnTo>
                    <a:pt x="11499" y="16663"/>
                  </a:lnTo>
                  <a:close/>
                  <a:moveTo>
                    <a:pt x="9776" y="16572"/>
                  </a:moveTo>
                  <a:cubicBezTo>
                    <a:pt x="9789" y="16572"/>
                    <a:pt x="9795" y="16572"/>
                    <a:pt x="9808" y="16585"/>
                  </a:cubicBezTo>
                  <a:lnTo>
                    <a:pt x="9821" y="16676"/>
                  </a:lnTo>
                  <a:cubicBezTo>
                    <a:pt x="9828" y="16676"/>
                    <a:pt x="9828" y="16682"/>
                    <a:pt x="9834" y="16689"/>
                  </a:cubicBezTo>
                  <a:lnTo>
                    <a:pt x="9834" y="16708"/>
                  </a:lnTo>
                  <a:lnTo>
                    <a:pt x="9815" y="16754"/>
                  </a:lnTo>
                  <a:lnTo>
                    <a:pt x="9795" y="16760"/>
                  </a:lnTo>
                  <a:cubicBezTo>
                    <a:pt x="9789" y="16760"/>
                    <a:pt x="9782" y="16754"/>
                    <a:pt x="9776" y="16747"/>
                  </a:cubicBezTo>
                  <a:lnTo>
                    <a:pt x="9776" y="16734"/>
                  </a:lnTo>
                  <a:cubicBezTo>
                    <a:pt x="9763" y="16728"/>
                    <a:pt x="9756" y="16715"/>
                    <a:pt x="9756" y="16715"/>
                  </a:cubicBezTo>
                  <a:cubicBezTo>
                    <a:pt x="9750" y="16708"/>
                    <a:pt x="9750" y="16702"/>
                    <a:pt x="9750" y="16689"/>
                  </a:cubicBezTo>
                  <a:cubicBezTo>
                    <a:pt x="9750" y="16650"/>
                    <a:pt x="9750" y="16624"/>
                    <a:pt x="9756" y="16604"/>
                  </a:cubicBezTo>
                  <a:cubicBezTo>
                    <a:pt x="9756" y="16585"/>
                    <a:pt x="9763" y="16572"/>
                    <a:pt x="9776" y="16572"/>
                  </a:cubicBezTo>
                  <a:close/>
                  <a:moveTo>
                    <a:pt x="10751" y="16676"/>
                  </a:moveTo>
                  <a:cubicBezTo>
                    <a:pt x="10758" y="16676"/>
                    <a:pt x="10771" y="16676"/>
                    <a:pt x="10784" y="16689"/>
                  </a:cubicBezTo>
                  <a:lnTo>
                    <a:pt x="10816" y="16715"/>
                  </a:lnTo>
                  <a:cubicBezTo>
                    <a:pt x="10829" y="16728"/>
                    <a:pt x="10855" y="16728"/>
                    <a:pt x="10888" y="16728"/>
                  </a:cubicBezTo>
                  <a:cubicBezTo>
                    <a:pt x="10920" y="16728"/>
                    <a:pt x="10940" y="16734"/>
                    <a:pt x="10953" y="16747"/>
                  </a:cubicBezTo>
                  <a:cubicBezTo>
                    <a:pt x="10966" y="16754"/>
                    <a:pt x="10966" y="16760"/>
                    <a:pt x="10966" y="16773"/>
                  </a:cubicBezTo>
                  <a:cubicBezTo>
                    <a:pt x="10966" y="16773"/>
                    <a:pt x="10959" y="16780"/>
                    <a:pt x="10953" y="16793"/>
                  </a:cubicBezTo>
                  <a:lnTo>
                    <a:pt x="10927" y="16793"/>
                  </a:lnTo>
                  <a:lnTo>
                    <a:pt x="10927" y="16799"/>
                  </a:lnTo>
                  <a:cubicBezTo>
                    <a:pt x="10905" y="16804"/>
                    <a:pt x="10884" y="16806"/>
                    <a:pt x="10866" y="16806"/>
                  </a:cubicBezTo>
                  <a:cubicBezTo>
                    <a:pt x="10836" y="16806"/>
                    <a:pt x="10810" y="16801"/>
                    <a:pt x="10790" y="16793"/>
                  </a:cubicBezTo>
                  <a:cubicBezTo>
                    <a:pt x="10764" y="16780"/>
                    <a:pt x="10751" y="16767"/>
                    <a:pt x="10751" y="16754"/>
                  </a:cubicBezTo>
                  <a:lnTo>
                    <a:pt x="10745" y="16728"/>
                  </a:lnTo>
                  <a:lnTo>
                    <a:pt x="10738" y="16708"/>
                  </a:lnTo>
                  <a:cubicBezTo>
                    <a:pt x="10732" y="16695"/>
                    <a:pt x="10732" y="16689"/>
                    <a:pt x="10738" y="16682"/>
                  </a:cubicBezTo>
                  <a:lnTo>
                    <a:pt x="10751" y="16676"/>
                  </a:lnTo>
                  <a:close/>
                  <a:moveTo>
                    <a:pt x="11397" y="16723"/>
                  </a:moveTo>
                  <a:cubicBezTo>
                    <a:pt x="11407" y="16723"/>
                    <a:pt x="11415" y="16725"/>
                    <a:pt x="11421" y="16728"/>
                  </a:cubicBezTo>
                  <a:cubicBezTo>
                    <a:pt x="11428" y="16734"/>
                    <a:pt x="11428" y="16747"/>
                    <a:pt x="11428" y="16760"/>
                  </a:cubicBezTo>
                  <a:cubicBezTo>
                    <a:pt x="11428" y="16773"/>
                    <a:pt x="11421" y="16786"/>
                    <a:pt x="11408" y="16793"/>
                  </a:cubicBezTo>
                  <a:cubicBezTo>
                    <a:pt x="11389" y="16806"/>
                    <a:pt x="11350" y="16819"/>
                    <a:pt x="11291" y="16825"/>
                  </a:cubicBezTo>
                  <a:cubicBezTo>
                    <a:pt x="11252" y="16825"/>
                    <a:pt x="11220" y="16819"/>
                    <a:pt x="11207" y="16806"/>
                  </a:cubicBezTo>
                  <a:cubicBezTo>
                    <a:pt x="11181" y="16793"/>
                    <a:pt x="11168" y="16786"/>
                    <a:pt x="11161" y="16786"/>
                  </a:cubicBezTo>
                  <a:cubicBezTo>
                    <a:pt x="11148" y="16773"/>
                    <a:pt x="11148" y="16760"/>
                    <a:pt x="11161" y="16754"/>
                  </a:cubicBezTo>
                  <a:cubicBezTo>
                    <a:pt x="11165" y="16746"/>
                    <a:pt x="11169" y="16743"/>
                    <a:pt x="11174" y="16743"/>
                  </a:cubicBezTo>
                  <a:cubicBezTo>
                    <a:pt x="11177" y="16743"/>
                    <a:pt x="11182" y="16745"/>
                    <a:pt x="11187" y="16747"/>
                  </a:cubicBezTo>
                  <a:cubicBezTo>
                    <a:pt x="11203" y="16749"/>
                    <a:pt x="11219" y="16750"/>
                    <a:pt x="11235" y="16750"/>
                  </a:cubicBezTo>
                  <a:cubicBezTo>
                    <a:pt x="11281" y="16750"/>
                    <a:pt x="11324" y="16742"/>
                    <a:pt x="11363" y="16728"/>
                  </a:cubicBezTo>
                  <a:cubicBezTo>
                    <a:pt x="11376" y="16725"/>
                    <a:pt x="11387" y="16723"/>
                    <a:pt x="11397" y="16723"/>
                  </a:cubicBezTo>
                  <a:close/>
                  <a:moveTo>
                    <a:pt x="4937" y="16786"/>
                  </a:moveTo>
                  <a:cubicBezTo>
                    <a:pt x="4944" y="16786"/>
                    <a:pt x="4950" y="16793"/>
                    <a:pt x="4957" y="16799"/>
                  </a:cubicBezTo>
                  <a:cubicBezTo>
                    <a:pt x="4957" y="16812"/>
                    <a:pt x="4957" y="16832"/>
                    <a:pt x="4950" y="16858"/>
                  </a:cubicBezTo>
                  <a:lnTo>
                    <a:pt x="4944" y="16903"/>
                  </a:lnTo>
                  <a:cubicBezTo>
                    <a:pt x="4944" y="16923"/>
                    <a:pt x="4944" y="16949"/>
                    <a:pt x="4950" y="16988"/>
                  </a:cubicBezTo>
                  <a:cubicBezTo>
                    <a:pt x="4944" y="17020"/>
                    <a:pt x="4937" y="17040"/>
                    <a:pt x="4931" y="17060"/>
                  </a:cubicBezTo>
                  <a:lnTo>
                    <a:pt x="4905" y="17060"/>
                  </a:lnTo>
                  <a:cubicBezTo>
                    <a:pt x="4892" y="17040"/>
                    <a:pt x="4892" y="17014"/>
                    <a:pt x="4885" y="16981"/>
                  </a:cubicBezTo>
                  <a:cubicBezTo>
                    <a:pt x="4892" y="16949"/>
                    <a:pt x="4892" y="16923"/>
                    <a:pt x="4892" y="16903"/>
                  </a:cubicBezTo>
                  <a:cubicBezTo>
                    <a:pt x="4885" y="16884"/>
                    <a:pt x="4885" y="16871"/>
                    <a:pt x="4892" y="16851"/>
                  </a:cubicBezTo>
                  <a:lnTo>
                    <a:pt x="4911" y="16812"/>
                  </a:lnTo>
                  <a:cubicBezTo>
                    <a:pt x="4918" y="16799"/>
                    <a:pt x="4931" y="16786"/>
                    <a:pt x="4937" y="16786"/>
                  </a:cubicBezTo>
                  <a:close/>
                  <a:moveTo>
                    <a:pt x="9756" y="16981"/>
                  </a:moveTo>
                  <a:cubicBezTo>
                    <a:pt x="9769" y="16981"/>
                    <a:pt x="9776" y="16988"/>
                    <a:pt x="9782" y="16994"/>
                  </a:cubicBezTo>
                  <a:lnTo>
                    <a:pt x="9769" y="17046"/>
                  </a:lnTo>
                  <a:cubicBezTo>
                    <a:pt x="9769" y="17066"/>
                    <a:pt x="9763" y="17079"/>
                    <a:pt x="9756" y="17086"/>
                  </a:cubicBezTo>
                  <a:cubicBezTo>
                    <a:pt x="9750" y="17092"/>
                    <a:pt x="9737" y="17099"/>
                    <a:pt x="9717" y="17105"/>
                  </a:cubicBezTo>
                  <a:cubicBezTo>
                    <a:pt x="9691" y="17118"/>
                    <a:pt x="9665" y="17138"/>
                    <a:pt x="9646" y="17151"/>
                  </a:cubicBezTo>
                  <a:cubicBezTo>
                    <a:pt x="9633" y="17170"/>
                    <a:pt x="9620" y="17177"/>
                    <a:pt x="9620" y="17183"/>
                  </a:cubicBezTo>
                  <a:cubicBezTo>
                    <a:pt x="9610" y="17186"/>
                    <a:pt x="9602" y="17188"/>
                    <a:pt x="9595" y="17188"/>
                  </a:cubicBezTo>
                  <a:cubicBezTo>
                    <a:pt x="9587" y="17188"/>
                    <a:pt x="9581" y="17186"/>
                    <a:pt x="9574" y="17183"/>
                  </a:cubicBezTo>
                  <a:cubicBezTo>
                    <a:pt x="9574" y="17177"/>
                    <a:pt x="9574" y="17157"/>
                    <a:pt x="9574" y="17131"/>
                  </a:cubicBezTo>
                  <a:lnTo>
                    <a:pt x="9607" y="17066"/>
                  </a:lnTo>
                  <a:lnTo>
                    <a:pt x="9646" y="17040"/>
                  </a:lnTo>
                  <a:lnTo>
                    <a:pt x="9730" y="16994"/>
                  </a:lnTo>
                  <a:lnTo>
                    <a:pt x="9756" y="16981"/>
                  </a:lnTo>
                  <a:close/>
                  <a:moveTo>
                    <a:pt x="3188" y="16988"/>
                  </a:moveTo>
                  <a:cubicBezTo>
                    <a:pt x="3201" y="16988"/>
                    <a:pt x="3207" y="16988"/>
                    <a:pt x="3207" y="16994"/>
                  </a:cubicBezTo>
                  <a:cubicBezTo>
                    <a:pt x="3214" y="17001"/>
                    <a:pt x="3214" y="17007"/>
                    <a:pt x="3214" y="17020"/>
                  </a:cubicBezTo>
                  <a:lnTo>
                    <a:pt x="3207" y="17046"/>
                  </a:lnTo>
                  <a:lnTo>
                    <a:pt x="3201" y="17073"/>
                  </a:lnTo>
                  <a:lnTo>
                    <a:pt x="3201" y="17151"/>
                  </a:lnTo>
                  <a:lnTo>
                    <a:pt x="3201" y="17177"/>
                  </a:lnTo>
                  <a:cubicBezTo>
                    <a:pt x="3188" y="17190"/>
                    <a:pt x="3181" y="17190"/>
                    <a:pt x="3175" y="17190"/>
                  </a:cubicBezTo>
                  <a:cubicBezTo>
                    <a:pt x="3168" y="17190"/>
                    <a:pt x="3162" y="17183"/>
                    <a:pt x="3155" y="17177"/>
                  </a:cubicBezTo>
                  <a:lnTo>
                    <a:pt x="3155" y="17040"/>
                  </a:lnTo>
                  <a:cubicBezTo>
                    <a:pt x="3155" y="17027"/>
                    <a:pt x="3155" y="17020"/>
                    <a:pt x="3162" y="17014"/>
                  </a:cubicBezTo>
                  <a:lnTo>
                    <a:pt x="3188" y="16988"/>
                  </a:lnTo>
                  <a:close/>
                  <a:moveTo>
                    <a:pt x="9510" y="17252"/>
                  </a:moveTo>
                  <a:cubicBezTo>
                    <a:pt x="9522" y="17252"/>
                    <a:pt x="9530" y="17258"/>
                    <a:pt x="9535" y="17268"/>
                  </a:cubicBezTo>
                  <a:cubicBezTo>
                    <a:pt x="9535" y="17274"/>
                    <a:pt x="9535" y="17281"/>
                    <a:pt x="9516" y="17294"/>
                  </a:cubicBezTo>
                  <a:cubicBezTo>
                    <a:pt x="9509" y="17294"/>
                    <a:pt x="9503" y="17300"/>
                    <a:pt x="9496" y="17307"/>
                  </a:cubicBezTo>
                  <a:lnTo>
                    <a:pt x="9483" y="17326"/>
                  </a:lnTo>
                  <a:lnTo>
                    <a:pt x="9464" y="17333"/>
                  </a:lnTo>
                  <a:lnTo>
                    <a:pt x="9405" y="17346"/>
                  </a:lnTo>
                  <a:cubicBezTo>
                    <a:pt x="9392" y="17352"/>
                    <a:pt x="9386" y="17359"/>
                    <a:pt x="9379" y="17365"/>
                  </a:cubicBezTo>
                  <a:lnTo>
                    <a:pt x="9321" y="17359"/>
                  </a:lnTo>
                  <a:lnTo>
                    <a:pt x="9308" y="17352"/>
                  </a:lnTo>
                  <a:cubicBezTo>
                    <a:pt x="9295" y="17346"/>
                    <a:pt x="9295" y="17333"/>
                    <a:pt x="9301" y="17320"/>
                  </a:cubicBezTo>
                  <a:lnTo>
                    <a:pt x="9314" y="17300"/>
                  </a:lnTo>
                  <a:lnTo>
                    <a:pt x="9353" y="17268"/>
                  </a:lnTo>
                  <a:lnTo>
                    <a:pt x="9405" y="17268"/>
                  </a:lnTo>
                  <a:cubicBezTo>
                    <a:pt x="9431" y="17268"/>
                    <a:pt x="9451" y="17268"/>
                    <a:pt x="9457" y="17261"/>
                  </a:cubicBezTo>
                  <a:lnTo>
                    <a:pt x="9496" y="17255"/>
                  </a:lnTo>
                  <a:cubicBezTo>
                    <a:pt x="9501" y="17253"/>
                    <a:pt x="9506" y="17252"/>
                    <a:pt x="9510" y="17252"/>
                  </a:cubicBezTo>
                  <a:close/>
                  <a:moveTo>
                    <a:pt x="4892" y="17281"/>
                  </a:moveTo>
                  <a:cubicBezTo>
                    <a:pt x="4905" y="17281"/>
                    <a:pt x="4911" y="17287"/>
                    <a:pt x="4918" y="17300"/>
                  </a:cubicBezTo>
                  <a:cubicBezTo>
                    <a:pt x="4924" y="17307"/>
                    <a:pt x="4931" y="17326"/>
                    <a:pt x="4931" y="17352"/>
                  </a:cubicBezTo>
                  <a:lnTo>
                    <a:pt x="4931" y="17404"/>
                  </a:lnTo>
                  <a:lnTo>
                    <a:pt x="4924" y="17430"/>
                  </a:lnTo>
                  <a:lnTo>
                    <a:pt x="4918" y="17450"/>
                  </a:lnTo>
                  <a:cubicBezTo>
                    <a:pt x="4911" y="17463"/>
                    <a:pt x="4905" y="17469"/>
                    <a:pt x="4898" y="17469"/>
                  </a:cubicBezTo>
                  <a:lnTo>
                    <a:pt x="4879" y="17443"/>
                  </a:lnTo>
                  <a:cubicBezTo>
                    <a:pt x="4872" y="17437"/>
                    <a:pt x="4872" y="17424"/>
                    <a:pt x="4872" y="17404"/>
                  </a:cubicBezTo>
                  <a:cubicBezTo>
                    <a:pt x="4872" y="17365"/>
                    <a:pt x="4872" y="17333"/>
                    <a:pt x="4879" y="17307"/>
                  </a:cubicBezTo>
                  <a:cubicBezTo>
                    <a:pt x="4879" y="17294"/>
                    <a:pt x="4885" y="17287"/>
                    <a:pt x="4892" y="17281"/>
                  </a:cubicBezTo>
                  <a:close/>
                  <a:moveTo>
                    <a:pt x="11805" y="17365"/>
                  </a:moveTo>
                  <a:cubicBezTo>
                    <a:pt x="11824" y="17372"/>
                    <a:pt x="11837" y="17378"/>
                    <a:pt x="11837" y="17398"/>
                  </a:cubicBezTo>
                  <a:cubicBezTo>
                    <a:pt x="11837" y="17404"/>
                    <a:pt x="11831" y="17411"/>
                    <a:pt x="11818" y="17417"/>
                  </a:cubicBezTo>
                  <a:lnTo>
                    <a:pt x="11792" y="17430"/>
                  </a:lnTo>
                  <a:lnTo>
                    <a:pt x="11753" y="17463"/>
                  </a:lnTo>
                  <a:lnTo>
                    <a:pt x="11720" y="17469"/>
                  </a:lnTo>
                  <a:lnTo>
                    <a:pt x="11662" y="17469"/>
                  </a:lnTo>
                  <a:cubicBezTo>
                    <a:pt x="11649" y="17469"/>
                    <a:pt x="11636" y="17469"/>
                    <a:pt x="11636" y="17463"/>
                  </a:cubicBezTo>
                  <a:cubicBezTo>
                    <a:pt x="11629" y="17456"/>
                    <a:pt x="11629" y="17450"/>
                    <a:pt x="11629" y="17437"/>
                  </a:cubicBezTo>
                  <a:cubicBezTo>
                    <a:pt x="11636" y="17424"/>
                    <a:pt x="11649" y="17411"/>
                    <a:pt x="11675" y="17404"/>
                  </a:cubicBezTo>
                  <a:lnTo>
                    <a:pt x="11727" y="17391"/>
                  </a:lnTo>
                  <a:cubicBezTo>
                    <a:pt x="11772" y="17372"/>
                    <a:pt x="11792" y="17365"/>
                    <a:pt x="11805" y="17365"/>
                  </a:cubicBezTo>
                  <a:close/>
                  <a:moveTo>
                    <a:pt x="9013" y="17437"/>
                  </a:moveTo>
                  <a:cubicBezTo>
                    <a:pt x="9022" y="17439"/>
                    <a:pt x="9038" y="17443"/>
                    <a:pt x="9054" y="17443"/>
                  </a:cubicBezTo>
                  <a:cubicBezTo>
                    <a:pt x="9080" y="17443"/>
                    <a:pt x="9093" y="17443"/>
                    <a:pt x="9106" y="17450"/>
                  </a:cubicBezTo>
                  <a:lnTo>
                    <a:pt x="9112" y="17463"/>
                  </a:lnTo>
                  <a:cubicBezTo>
                    <a:pt x="9119" y="17469"/>
                    <a:pt x="9112" y="17476"/>
                    <a:pt x="9099" y="17489"/>
                  </a:cubicBezTo>
                  <a:lnTo>
                    <a:pt x="9073" y="17489"/>
                  </a:lnTo>
                  <a:cubicBezTo>
                    <a:pt x="9054" y="17489"/>
                    <a:pt x="9034" y="17495"/>
                    <a:pt x="9015" y="17502"/>
                  </a:cubicBezTo>
                  <a:lnTo>
                    <a:pt x="8982" y="17515"/>
                  </a:lnTo>
                  <a:cubicBezTo>
                    <a:pt x="8969" y="17515"/>
                    <a:pt x="8950" y="17515"/>
                    <a:pt x="8937" y="17508"/>
                  </a:cubicBezTo>
                  <a:lnTo>
                    <a:pt x="8917" y="17489"/>
                  </a:lnTo>
                  <a:cubicBezTo>
                    <a:pt x="8917" y="17476"/>
                    <a:pt x="8930" y="17463"/>
                    <a:pt x="8943" y="17456"/>
                  </a:cubicBezTo>
                  <a:lnTo>
                    <a:pt x="9013" y="17437"/>
                  </a:lnTo>
                  <a:close/>
                  <a:moveTo>
                    <a:pt x="3168" y="17391"/>
                  </a:moveTo>
                  <a:cubicBezTo>
                    <a:pt x="3175" y="17398"/>
                    <a:pt x="3181" y="17411"/>
                    <a:pt x="3181" y="17430"/>
                  </a:cubicBezTo>
                  <a:lnTo>
                    <a:pt x="3168" y="17463"/>
                  </a:lnTo>
                  <a:lnTo>
                    <a:pt x="3162" y="17469"/>
                  </a:lnTo>
                  <a:cubicBezTo>
                    <a:pt x="3162" y="17476"/>
                    <a:pt x="3162" y="17482"/>
                    <a:pt x="3162" y="17495"/>
                  </a:cubicBezTo>
                  <a:cubicBezTo>
                    <a:pt x="3162" y="17502"/>
                    <a:pt x="3162" y="17508"/>
                    <a:pt x="3155" y="17515"/>
                  </a:cubicBezTo>
                  <a:cubicBezTo>
                    <a:pt x="3149" y="17521"/>
                    <a:pt x="3136" y="17521"/>
                    <a:pt x="3129" y="17521"/>
                  </a:cubicBezTo>
                  <a:cubicBezTo>
                    <a:pt x="3116" y="17515"/>
                    <a:pt x="3103" y="17515"/>
                    <a:pt x="3103" y="17508"/>
                  </a:cubicBezTo>
                  <a:lnTo>
                    <a:pt x="3097" y="17443"/>
                  </a:lnTo>
                  <a:lnTo>
                    <a:pt x="3103" y="17424"/>
                  </a:lnTo>
                  <a:lnTo>
                    <a:pt x="3116" y="17411"/>
                  </a:lnTo>
                  <a:lnTo>
                    <a:pt x="3136" y="17398"/>
                  </a:lnTo>
                  <a:cubicBezTo>
                    <a:pt x="3149" y="17391"/>
                    <a:pt x="3155" y="17391"/>
                    <a:pt x="3168" y="17391"/>
                  </a:cubicBezTo>
                  <a:close/>
                  <a:moveTo>
                    <a:pt x="10894" y="17456"/>
                  </a:moveTo>
                  <a:cubicBezTo>
                    <a:pt x="10894" y="17456"/>
                    <a:pt x="10907" y="17463"/>
                    <a:pt x="10933" y="17469"/>
                  </a:cubicBezTo>
                  <a:lnTo>
                    <a:pt x="10946" y="17476"/>
                  </a:lnTo>
                  <a:lnTo>
                    <a:pt x="10953" y="17482"/>
                  </a:lnTo>
                  <a:lnTo>
                    <a:pt x="10979" y="17521"/>
                  </a:lnTo>
                  <a:cubicBezTo>
                    <a:pt x="10979" y="17534"/>
                    <a:pt x="10972" y="17541"/>
                    <a:pt x="10953" y="17541"/>
                  </a:cubicBezTo>
                  <a:lnTo>
                    <a:pt x="10933" y="17541"/>
                  </a:lnTo>
                  <a:cubicBezTo>
                    <a:pt x="10920" y="17541"/>
                    <a:pt x="10907" y="17541"/>
                    <a:pt x="10907" y="17534"/>
                  </a:cubicBezTo>
                  <a:lnTo>
                    <a:pt x="10888" y="17515"/>
                  </a:lnTo>
                  <a:lnTo>
                    <a:pt x="10855" y="17502"/>
                  </a:lnTo>
                  <a:cubicBezTo>
                    <a:pt x="10849" y="17489"/>
                    <a:pt x="10849" y="17482"/>
                    <a:pt x="10855" y="17469"/>
                  </a:cubicBezTo>
                  <a:cubicBezTo>
                    <a:pt x="10862" y="17456"/>
                    <a:pt x="10875" y="17456"/>
                    <a:pt x="10888" y="17456"/>
                  </a:cubicBezTo>
                  <a:close/>
                  <a:moveTo>
                    <a:pt x="11153" y="17454"/>
                  </a:moveTo>
                  <a:cubicBezTo>
                    <a:pt x="11171" y="17454"/>
                    <a:pt x="11193" y="17465"/>
                    <a:pt x="11220" y="17476"/>
                  </a:cubicBezTo>
                  <a:cubicBezTo>
                    <a:pt x="11239" y="17489"/>
                    <a:pt x="11246" y="17495"/>
                    <a:pt x="11252" y="17502"/>
                  </a:cubicBezTo>
                  <a:cubicBezTo>
                    <a:pt x="11259" y="17521"/>
                    <a:pt x="11259" y="17534"/>
                    <a:pt x="11246" y="17541"/>
                  </a:cubicBezTo>
                  <a:lnTo>
                    <a:pt x="11148" y="17528"/>
                  </a:lnTo>
                  <a:lnTo>
                    <a:pt x="11135" y="17515"/>
                  </a:lnTo>
                  <a:cubicBezTo>
                    <a:pt x="11109" y="17508"/>
                    <a:pt x="11096" y="17495"/>
                    <a:pt x="11090" y="17489"/>
                  </a:cubicBezTo>
                  <a:cubicBezTo>
                    <a:pt x="11090" y="17476"/>
                    <a:pt x="11096" y="17469"/>
                    <a:pt x="11116" y="17463"/>
                  </a:cubicBezTo>
                  <a:lnTo>
                    <a:pt x="11142" y="17456"/>
                  </a:lnTo>
                  <a:cubicBezTo>
                    <a:pt x="11145" y="17455"/>
                    <a:pt x="11149" y="17454"/>
                    <a:pt x="11153" y="17454"/>
                  </a:cubicBezTo>
                  <a:close/>
                  <a:moveTo>
                    <a:pt x="8668" y="17508"/>
                  </a:moveTo>
                  <a:cubicBezTo>
                    <a:pt x="8685" y="17509"/>
                    <a:pt x="8697" y="17516"/>
                    <a:pt x="8703" y="17528"/>
                  </a:cubicBezTo>
                  <a:cubicBezTo>
                    <a:pt x="8709" y="17534"/>
                    <a:pt x="8709" y="17541"/>
                    <a:pt x="8709" y="17560"/>
                  </a:cubicBezTo>
                  <a:lnTo>
                    <a:pt x="8709" y="17573"/>
                  </a:lnTo>
                  <a:lnTo>
                    <a:pt x="8690" y="17593"/>
                  </a:lnTo>
                  <a:lnTo>
                    <a:pt x="8651" y="17606"/>
                  </a:lnTo>
                  <a:lnTo>
                    <a:pt x="8638" y="17599"/>
                  </a:lnTo>
                  <a:cubicBezTo>
                    <a:pt x="8631" y="17599"/>
                    <a:pt x="8625" y="17593"/>
                    <a:pt x="8618" y="17580"/>
                  </a:cubicBezTo>
                  <a:lnTo>
                    <a:pt x="8612" y="17554"/>
                  </a:lnTo>
                  <a:lnTo>
                    <a:pt x="8618" y="17534"/>
                  </a:lnTo>
                  <a:lnTo>
                    <a:pt x="8631" y="17528"/>
                  </a:lnTo>
                  <a:cubicBezTo>
                    <a:pt x="8643" y="17516"/>
                    <a:pt x="8655" y="17509"/>
                    <a:pt x="8668" y="17508"/>
                  </a:cubicBezTo>
                  <a:close/>
                  <a:moveTo>
                    <a:pt x="3019" y="17541"/>
                  </a:moveTo>
                  <a:cubicBezTo>
                    <a:pt x="3032" y="17547"/>
                    <a:pt x="3045" y="17554"/>
                    <a:pt x="3058" y="17560"/>
                  </a:cubicBezTo>
                  <a:lnTo>
                    <a:pt x="3045" y="17593"/>
                  </a:lnTo>
                  <a:lnTo>
                    <a:pt x="3032" y="17606"/>
                  </a:lnTo>
                  <a:lnTo>
                    <a:pt x="3019" y="17632"/>
                  </a:lnTo>
                  <a:lnTo>
                    <a:pt x="2993" y="17632"/>
                  </a:lnTo>
                  <a:cubicBezTo>
                    <a:pt x="2986" y="17638"/>
                    <a:pt x="2980" y="17645"/>
                    <a:pt x="2986" y="17651"/>
                  </a:cubicBezTo>
                  <a:lnTo>
                    <a:pt x="2941" y="17651"/>
                  </a:lnTo>
                  <a:lnTo>
                    <a:pt x="2941" y="17593"/>
                  </a:lnTo>
                  <a:cubicBezTo>
                    <a:pt x="2941" y="17586"/>
                    <a:pt x="2947" y="17580"/>
                    <a:pt x="2960" y="17573"/>
                  </a:cubicBezTo>
                  <a:cubicBezTo>
                    <a:pt x="2980" y="17573"/>
                    <a:pt x="2986" y="17567"/>
                    <a:pt x="2993" y="17560"/>
                  </a:cubicBezTo>
                  <a:lnTo>
                    <a:pt x="2999" y="17547"/>
                  </a:lnTo>
                  <a:lnTo>
                    <a:pt x="3006" y="17541"/>
                  </a:lnTo>
                  <a:close/>
                  <a:moveTo>
                    <a:pt x="10751" y="17515"/>
                  </a:moveTo>
                  <a:cubicBezTo>
                    <a:pt x="10764" y="17515"/>
                    <a:pt x="10777" y="17515"/>
                    <a:pt x="10790" y="17528"/>
                  </a:cubicBezTo>
                  <a:cubicBezTo>
                    <a:pt x="10784" y="17541"/>
                    <a:pt x="10784" y="17554"/>
                    <a:pt x="10784" y="17567"/>
                  </a:cubicBezTo>
                  <a:lnTo>
                    <a:pt x="10784" y="17638"/>
                  </a:lnTo>
                  <a:cubicBezTo>
                    <a:pt x="10784" y="17664"/>
                    <a:pt x="10771" y="17690"/>
                    <a:pt x="10758" y="17703"/>
                  </a:cubicBezTo>
                  <a:lnTo>
                    <a:pt x="10738" y="17703"/>
                  </a:lnTo>
                  <a:cubicBezTo>
                    <a:pt x="10725" y="17690"/>
                    <a:pt x="10719" y="17671"/>
                    <a:pt x="10719" y="17632"/>
                  </a:cubicBezTo>
                  <a:lnTo>
                    <a:pt x="10719" y="17560"/>
                  </a:lnTo>
                  <a:cubicBezTo>
                    <a:pt x="10719" y="17547"/>
                    <a:pt x="10719" y="17541"/>
                    <a:pt x="10725" y="17534"/>
                  </a:cubicBezTo>
                  <a:lnTo>
                    <a:pt x="10738" y="17515"/>
                  </a:lnTo>
                  <a:cubicBezTo>
                    <a:pt x="10742" y="17518"/>
                    <a:pt x="10745" y="17520"/>
                    <a:pt x="10747" y="17520"/>
                  </a:cubicBezTo>
                  <a:cubicBezTo>
                    <a:pt x="10750" y="17520"/>
                    <a:pt x="10751" y="17518"/>
                    <a:pt x="10751" y="17515"/>
                  </a:cubicBezTo>
                  <a:close/>
                  <a:moveTo>
                    <a:pt x="4827" y="17625"/>
                  </a:moveTo>
                  <a:cubicBezTo>
                    <a:pt x="4840" y="17625"/>
                    <a:pt x="4846" y="17625"/>
                    <a:pt x="4853" y="17632"/>
                  </a:cubicBezTo>
                  <a:cubicBezTo>
                    <a:pt x="4866" y="17638"/>
                    <a:pt x="4872" y="17645"/>
                    <a:pt x="4872" y="17651"/>
                  </a:cubicBezTo>
                  <a:lnTo>
                    <a:pt x="4872" y="17671"/>
                  </a:lnTo>
                  <a:lnTo>
                    <a:pt x="4840" y="17716"/>
                  </a:lnTo>
                  <a:lnTo>
                    <a:pt x="4794" y="17755"/>
                  </a:lnTo>
                  <a:cubicBezTo>
                    <a:pt x="4783" y="17763"/>
                    <a:pt x="4771" y="17766"/>
                    <a:pt x="4757" y="17766"/>
                  </a:cubicBezTo>
                  <a:cubicBezTo>
                    <a:pt x="4747" y="17766"/>
                    <a:pt x="4736" y="17765"/>
                    <a:pt x="4723" y="17762"/>
                  </a:cubicBezTo>
                  <a:cubicBezTo>
                    <a:pt x="4716" y="17729"/>
                    <a:pt x="4729" y="17697"/>
                    <a:pt x="4762" y="17677"/>
                  </a:cubicBezTo>
                  <a:lnTo>
                    <a:pt x="4781" y="17664"/>
                  </a:lnTo>
                  <a:lnTo>
                    <a:pt x="4781" y="17651"/>
                  </a:lnTo>
                  <a:cubicBezTo>
                    <a:pt x="4801" y="17645"/>
                    <a:pt x="4807" y="17638"/>
                    <a:pt x="4814" y="17632"/>
                  </a:cubicBezTo>
                  <a:lnTo>
                    <a:pt x="4827" y="17625"/>
                  </a:lnTo>
                  <a:close/>
                  <a:moveTo>
                    <a:pt x="2726" y="17690"/>
                  </a:moveTo>
                  <a:cubicBezTo>
                    <a:pt x="2739" y="17690"/>
                    <a:pt x="2752" y="17697"/>
                    <a:pt x="2752" y="17710"/>
                  </a:cubicBezTo>
                  <a:lnTo>
                    <a:pt x="2745" y="17729"/>
                  </a:lnTo>
                  <a:lnTo>
                    <a:pt x="2732" y="17755"/>
                  </a:lnTo>
                  <a:lnTo>
                    <a:pt x="2719" y="17768"/>
                  </a:lnTo>
                  <a:lnTo>
                    <a:pt x="2687" y="17781"/>
                  </a:lnTo>
                  <a:lnTo>
                    <a:pt x="2674" y="17794"/>
                  </a:lnTo>
                  <a:lnTo>
                    <a:pt x="2641" y="17794"/>
                  </a:lnTo>
                  <a:cubicBezTo>
                    <a:pt x="2628" y="17794"/>
                    <a:pt x="2622" y="17794"/>
                    <a:pt x="2615" y="17788"/>
                  </a:cubicBezTo>
                  <a:cubicBezTo>
                    <a:pt x="2609" y="17781"/>
                    <a:pt x="2609" y="17768"/>
                    <a:pt x="2615" y="17762"/>
                  </a:cubicBezTo>
                  <a:cubicBezTo>
                    <a:pt x="2615" y="17742"/>
                    <a:pt x="2622" y="17729"/>
                    <a:pt x="2628" y="17729"/>
                  </a:cubicBezTo>
                  <a:cubicBezTo>
                    <a:pt x="2635" y="17723"/>
                    <a:pt x="2648" y="17723"/>
                    <a:pt x="2661" y="17723"/>
                  </a:cubicBezTo>
                  <a:lnTo>
                    <a:pt x="2726" y="17690"/>
                  </a:lnTo>
                  <a:close/>
                  <a:moveTo>
                    <a:pt x="4447" y="17746"/>
                  </a:moveTo>
                  <a:cubicBezTo>
                    <a:pt x="4489" y="17746"/>
                    <a:pt x="4523" y="17752"/>
                    <a:pt x="4547" y="17762"/>
                  </a:cubicBezTo>
                  <a:lnTo>
                    <a:pt x="4553" y="17775"/>
                  </a:lnTo>
                  <a:cubicBezTo>
                    <a:pt x="4560" y="17775"/>
                    <a:pt x="4553" y="17788"/>
                    <a:pt x="4553" y="17794"/>
                  </a:cubicBezTo>
                  <a:lnTo>
                    <a:pt x="4540" y="17807"/>
                  </a:lnTo>
                  <a:lnTo>
                    <a:pt x="4521" y="17814"/>
                  </a:lnTo>
                  <a:lnTo>
                    <a:pt x="4371" y="17814"/>
                  </a:lnTo>
                  <a:cubicBezTo>
                    <a:pt x="4352" y="17801"/>
                    <a:pt x="4345" y="17788"/>
                    <a:pt x="4352" y="17768"/>
                  </a:cubicBezTo>
                  <a:cubicBezTo>
                    <a:pt x="4356" y="17756"/>
                    <a:pt x="4366" y="17749"/>
                    <a:pt x="4375" y="17749"/>
                  </a:cubicBezTo>
                  <a:cubicBezTo>
                    <a:pt x="4381" y="17749"/>
                    <a:pt x="4386" y="17751"/>
                    <a:pt x="4391" y="17755"/>
                  </a:cubicBezTo>
                  <a:lnTo>
                    <a:pt x="4397" y="17749"/>
                  </a:lnTo>
                  <a:cubicBezTo>
                    <a:pt x="4415" y="17747"/>
                    <a:pt x="4431" y="17746"/>
                    <a:pt x="4447" y="17746"/>
                  </a:cubicBezTo>
                  <a:close/>
                  <a:moveTo>
                    <a:pt x="9691" y="17892"/>
                  </a:moveTo>
                  <a:lnTo>
                    <a:pt x="9724" y="17905"/>
                  </a:lnTo>
                  <a:lnTo>
                    <a:pt x="9724" y="17924"/>
                  </a:lnTo>
                  <a:lnTo>
                    <a:pt x="9711" y="17937"/>
                  </a:lnTo>
                  <a:lnTo>
                    <a:pt x="9698" y="17950"/>
                  </a:lnTo>
                  <a:lnTo>
                    <a:pt x="9685" y="17950"/>
                  </a:lnTo>
                  <a:lnTo>
                    <a:pt x="9639" y="17944"/>
                  </a:lnTo>
                  <a:lnTo>
                    <a:pt x="9633" y="17931"/>
                  </a:lnTo>
                  <a:lnTo>
                    <a:pt x="9691" y="17898"/>
                  </a:lnTo>
                  <a:lnTo>
                    <a:pt x="9691" y="17892"/>
                  </a:lnTo>
                  <a:close/>
                  <a:moveTo>
                    <a:pt x="9924" y="17844"/>
                  </a:moveTo>
                  <a:cubicBezTo>
                    <a:pt x="9927" y="17844"/>
                    <a:pt x="9930" y="17844"/>
                    <a:pt x="9932" y="17846"/>
                  </a:cubicBezTo>
                  <a:lnTo>
                    <a:pt x="9951" y="17853"/>
                  </a:lnTo>
                  <a:cubicBezTo>
                    <a:pt x="9984" y="17885"/>
                    <a:pt x="9997" y="17905"/>
                    <a:pt x="10003" y="17905"/>
                  </a:cubicBezTo>
                  <a:lnTo>
                    <a:pt x="10016" y="17944"/>
                  </a:lnTo>
                  <a:cubicBezTo>
                    <a:pt x="10029" y="17963"/>
                    <a:pt x="10036" y="17970"/>
                    <a:pt x="10029" y="17976"/>
                  </a:cubicBezTo>
                  <a:cubicBezTo>
                    <a:pt x="10026" y="17980"/>
                    <a:pt x="10023" y="17981"/>
                    <a:pt x="10019" y="17981"/>
                  </a:cubicBezTo>
                  <a:cubicBezTo>
                    <a:pt x="10015" y="17981"/>
                    <a:pt x="10010" y="17980"/>
                    <a:pt x="10003" y="17976"/>
                  </a:cubicBezTo>
                  <a:lnTo>
                    <a:pt x="9977" y="17970"/>
                  </a:lnTo>
                  <a:cubicBezTo>
                    <a:pt x="9958" y="17963"/>
                    <a:pt x="9945" y="17957"/>
                    <a:pt x="9945" y="17950"/>
                  </a:cubicBezTo>
                  <a:lnTo>
                    <a:pt x="9932" y="17937"/>
                  </a:lnTo>
                  <a:lnTo>
                    <a:pt x="9906" y="17905"/>
                  </a:lnTo>
                  <a:cubicBezTo>
                    <a:pt x="9893" y="17892"/>
                    <a:pt x="9893" y="17879"/>
                    <a:pt x="9893" y="17872"/>
                  </a:cubicBezTo>
                  <a:cubicBezTo>
                    <a:pt x="9893" y="17866"/>
                    <a:pt x="9899" y="17853"/>
                    <a:pt x="9906" y="17846"/>
                  </a:cubicBezTo>
                  <a:cubicBezTo>
                    <a:pt x="9910" y="17846"/>
                    <a:pt x="9917" y="17844"/>
                    <a:pt x="9924" y="17844"/>
                  </a:cubicBezTo>
                  <a:close/>
                  <a:moveTo>
                    <a:pt x="9386" y="18022"/>
                  </a:moveTo>
                  <a:lnTo>
                    <a:pt x="9425" y="18035"/>
                  </a:lnTo>
                  <a:cubicBezTo>
                    <a:pt x="9431" y="18048"/>
                    <a:pt x="9431" y="18061"/>
                    <a:pt x="9425" y="18074"/>
                  </a:cubicBezTo>
                  <a:lnTo>
                    <a:pt x="9327" y="18152"/>
                  </a:lnTo>
                  <a:lnTo>
                    <a:pt x="9308" y="18152"/>
                  </a:lnTo>
                  <a:cubicBezTo>
                    <a:pt x="9301" y="18152"/>
                    <a:pt x="9295" y="18146"/>
                    <a:pt x="9288" y="18139"/>
                  </a:cubicBezTo>
                  <a:lnTo>
                    <a:pt x="9288" y="18120"/>
                  </a:lnTo>
                  <a:cubicBezTo>
                    <a:pt x="9288" y="18107"/>
                    <a:pt x="9288" y="18094"/>
                    <a:pt x="9295" y="18094"/>
                  </a:cubicBezTo>
                  <a:lnTo>
                    <a:pt x="9321" y="18074"/>
                  </a:lnTo>
                  <a:lnTo>
                    <a:pt x="9353" y="18048"/>
                  </a:lnTo>
                  <a:cubicBezTo>
                    <a:pt x="9360" y="18035"/>
                    <a:pt x="9373" y="18029"/>
                    <a:pt x="9386" y="18029"/>
                  </a:cubicBezTo>
                  <a:lnTo>
                    <a:pt x="9386" y="18022"/>
                  </a:lnTo>
                  <a:close/>
                  <a:moveTo>
                    <a:pt x="2835" y="18117"/>
                  </a:moveTo>
                  <a:cubicBezTo>
                    <a:pt x="2872" y="18117"/>
                    <a:pt x="2906" y="18124"/>
                    <a:pt x="2941" y="18139"/>
                  </a:cubicBezTo>
                  <a:lnTo>
                    <a:pt x="2954" y="18152"/>
                  </a:lnTo>
                  <a:cubicBezTo>
                    <a:pt x="2967" y="18165"/>
                    <a:pt x="2960" y="18178"/>
                    <a:pt x="2947" y="18185"/>
                  </a:cubicBezTo>
                  <a:lnTo>
                    <a:pt x="2901" y="18204"/>
                  </a:lnTo>
                  <a:lnTo>
                    <a:pt x="2875" y="18211"/>
                  </a:lnTo>
                  <a:lnTo>
                    <a:pt x="2823" y="18211"/>
                  </a:lnTo>
                  <a:cubicBezTo>
                    <a:pt x="2797" y="18211"/>
                    <a:pt x="2771" y="18204"/>
                    <a:pt x="2758" y="18191"/>
                  </a:cubicBezTo>
                  <a:cubicBezTo>
                    <a:pt x="2752" y="18185"/>
                    <a:pt x="2752" y="18172"/>
                    <a:pt x="2752" y="18159"/>
                  </a:cubicBezTo>
                  <a:cubicBezTo>
                    <a:pt x="2752" y="18146"/>
                    <a:pt x="2758" y="18139"/>
                    <a:pt x="2765" y="18133"/>
                  </a:cubicBezTo>
                  <a:cubicBezTo>
                    <a:pt x="2778" y="18120"/>
                    <a:pt x="2791" y="18120"/>
                    <a:pt x="2797" y="18120"/>
                  </a:cubicBezTo>
                  <a:cubicBezTo>
                    <a:pt x="2810" y="18118"/>
                    <a:pt x="2823" y="18117"/>
                    <a:pt x="2835" y="18117"/>
                  </a:cubicBezTo>
                  <a:close/>
                  <a:moveTo>
                    <a:pt x="10785" y="18039"/>
                  </a:moveTo>
                  <a:cubicBezTo>
                    <a:pt x="10788" y="18039"/>
                    <a:pt x="10792" y="18043"/>
                    <a:pt x="10797" y="18048"/>
                  </a:cubicBezTo>
                  <a:cubicBezTo>
                    <a:pt x="10803" y="18055"/>
                    <a:pt x="10803" y="18055"/>
                    <a:pt x="10803" y="18061"/>
                  </a:cubicBezTo>
                  <a:lnTo>
                    <a:pt x="10810" y="18100"/>
                  </a:lnTo>
                  <a:cubicBezTo>
                    <a:pt x="10810" y="18113"/>
                    <a:pt x="10816" y="18126"/>
                    <a:pt x="10829" y="18146"/>
                  </a:cubicBezTo>
                  <a:cubicBezTo>
                    <a:pt x="10842" y="18165"/>
                    <a:pt x="10849" y="18178"/>
                    <a:pt x="10849" y="18185"/>
                  </a:cubicBezTo>
                  <a:lnTo>
                    <a:pt x="10849" y="18224"/>
                  </a:lnTo>
                  <a:cubicBezTo>
                    <a:pt x="10849" y="18230"/>
                    <a:pt x="10849" y="18237"/>
                    <a:pt x="10855" y="18250"/>
                  </a:cubicBezTo>
                  <a:cubicBezTo>
                    <a:pt x="10855" y="18256"/>
                    <a:pt x="10855" y="18263"/>
                    <a:pt x="10849" y="18269"/>
                  </a:cubicBezTo>
                  <a:cubicBezTo>
                    <a:pt x="10845" y="18271"/>
                    <a:pt x="10842" y="18272"/>
                    <a:pt x="10839" y="18272"/>
                  </a:cubicBezTo>
                  <a:cubicBezTo>
                    <a:pt x="10832" y="18272"/>
                    <a:pt x="10826" y="18267"/>
                    <a:pt x="10816" y="18263"/>
                  </a:cubicBezTo>
                  <a:cubicBezTo>
                    <a:pt x="10810" y="18256"/>
                    <a:pt x="10803" y="18250"/>
                    <a:pt x="10797" y="18237"/>
                  </a:cubicBezTo>
                  <a:lnTo>
                    <a:pt x="10797" y="18204"/>
                  </a:lnTo>
                  <a:lnTo>
                    <a:pt x="10784" y="18185"/>
                  </a:lnTo>
                  <a:cubicBezTo>
                    <a:pt x="10777" y="18172"/>
                    <a:pt x="10771" y="18159"/>
                    <a:pt x="10764" y="18139"/>
                  </a:cubicBezTo>
                  <a:lnTo>
                    <a:pt x="10764" y="18074"/>
                  </a:lnTo>
                  <a:cubicBezTo>
                    <a:pt x="10764" y="18055"/>
                    <a:pt x="10771" y="18042"/>
                    <a:pt x="10784" y="18042"/>
                  </a:cubicBezTo>
                  <a:cubicBezTo>
                    <a:pt x="10784" y="18040"/>
                    <a:pt x="10784" y="18039"/>
                    <a:pt x="10785" y="18039"/>
                  </a:cubicBezTo>
                  <a:close/>
                  <a:moveTo>
                    <a:pt x="3019" y="18217"/>
                  </a:moveTo>
                  <a:cubicBezTo>
                    <a:pt x="3025" y="18217"/>
                    <a:pt x="3032" y="18224"/>
                    <a:pt x="3038" y="18224"/>
                  </a:cubicBezTo>
                  <a:lnTo>
                    <a:pt x="3045" y="18237"/>
                  </a:lnTo>
                  <a:cubicBezTo>
                    <a:pt x="3051" y="18250"/>
                    <a:pt x="3058" y="18263"/>
                    <a:pt x="3058" y="18289"/>
                  </a:cubicBezTo>
                  <a:cubicBezTo>
                    <a:pt x="3058" y="18308"/>
                    <a:pt x="3051" y="18328"/>
                    <a:pt x="3051" y="18334"/>
                  </a:cubicBezTo>
                  <a:lnTo>
                    <a:pt x="3038" y="18347"/>
                  </a:lnTo>
                  <a:lnTo>
                    <a:pt x="3006" y="18347"/>
                  </a:lnTo>
                  <a:cubicBezTo>
                    <a:pt x="2999" y="18347"/>
                    <a:pt x="2993" y="18341"/>
                    <a:pt x="2986" y="18334"/>
                  </a:cubicBezTo>
                  <a:lnTo>
                    <a:pt x="2986" y="18315"/>
                  </a:lnTo>
                  <a:lnTo>
                    <a:pt x="2986" y="18237"/>
                  </a:lnTo>
                  <a:lnTo>
                    <a:pt x="3006" y="18224"/>
                  </a:lnTo>
                  <a:lnTo>
                    <a:pt x="3019" y="18217"/>
                  </a:lnTo>
                  <a:close/>
                  <a:moveTo>
                    <a:pt x="4111" y="18295"/>
                  </a:moveTo>
                  <a:cubicBezTo>
                    <a:pt x="4131" y="18295"/>
                    <a:pt x="4144" y="18295"/>
                    <a:pt x="4163" y="18302"/>
                  </a:cubicBezTo>
                  <a:lnTo>
                    <a:pt x="4209" y="18328"/>
                  </a:lnTo>
                  <a:cubicBezTo>
                    <a:pt x="4254" y="18334"/>
                    <a:pt x="4280" y="18347"/>
                    <a:pt x="4287" y="18354"/>
                  </a:cubicBezTo>
                  <a:cubicBezTo>
                    <a:pt x="4287" y="18360"/>
                    <a:pt x="4287" y="18367"/>
                    <a:pt x="4267" y="18373"/>
                  </a:cubicBezTo>
                  <a:lnTo>
                    <a:pt x="4189" y="18373"/>
                  </a:lnTo>
                  <a:lnTo>
                    <a:pt x="4176" y="18367"/>
                  </a:lnTo>
                  <a:lnTo>
                    <a:pt x="4131" y="18354"/>
                  </a:lnTo>
                  <a:lnTo>
                    <a:pt x="4131" y="18347"/>
                  </a:lnTo>
                  <a:lnTo>
                    <a:pt x="4105" y="18341"/>
                  </a:lnTo>
                  <a:cubicBezTo>
                    <a:pt x="4092" y="18334"/>
                    <a:pt x="4085" y="18321"/>
                    <a:pt x="4092" y="18315"/>
                  </a:cubicBezTo>
                  <a:cubicBezTo>
                    <a:pt x="4092" y="18308"/>
                    <a:pt x="4092" y="18308"/>
                    <a:pt x="4098" y="18302"/>
                  </a:cubicBezTo>
                  <a:lnTo>
                    <a:pt x="4111" y="18302"/>
                  </a:lnTo>
                  <a:lnTo>
                    <a:pt x="4111" y="18295"/>
                  </a:lnTo>
                  <a:close/>
                  <a:moveTo>
                    <a:pt x="8891" y="18295"/>
                  </a:moveTo>
                  <a:cubicBezTo>
                    <a:pt x="8911" y="18295"/>
                    <a:pt x="8917" y="18302"/>
                    <a:pt x="8924" y="18308"/>
                  </a:cubicBezTo>
                  <a:cubicBezTo>
                    <a:pt x="8917" y="18328"/>
                    <a:pt x="8898" y="18347"/>
                    <a:pt x="8865" y="18367"/>
                  </a:cubicBezTo>
                  <a:lnTo>
                    <a:pt x="8839" y="18399"/>
                  </a:lnTo>
                  <a:lnTo>
                    <a:pt x="8787" y="18419"/>
                  </a:lnTo>
                  <a:cubicBezTo>
                    <a:pt x="8761" y="18425"/>
                    <a:pt x="8739" y="18428"/>
                    <a:pt x="8718" y="18428"/>
                  </a:cubicBezTo>
                  <a:cubicBezTo>
                    <a:pt x="8698" y="18428"/>
                    <a:pt x="8680" y="18425"/>
                    <a:pt x="8664" y="18419"/>
                  </a:cubicBezTo>
                  <a:cubicBezTo>
                    <a:pt x="8657" y="18393"/>
                    <a:pt x="8657" y="18373"/>
                    <a:pt x="8670" y="18360"/>
                  </a:cubicBezTo>
                  <a:cubicBezTo>
                    <a:pt x="8677" y="18360"/>
                    <a:pt x="8683" y="18354"/>
                    <a:pt x="8696" y="18354"/>
                  </a:cubicBezTo>
                  <a:cubicBezTo>
                    <a:pt x="8716" y="18354"/>
                    <a:pt x="8748" y="18341"/>
                    <a:pt x="8794" y="18321"/>
                  </a:cubicBezTo>
                  <a:cubicBezTo>
                    <a:pt x="8833" y="18308"/>
                    <a:pt x="8865" y="18295"/>
                    <a:pt x="8891" y="18295"/>
                  </a:cubicBezTo>
                  <a:close/>
                  <a:moveTo>
                    <a:pt x="10107" y="18221"/>
                  </a:moveTo>
                  <a:cubicBezTo>
                    <a:pt x="10111" y="18221"/>
                    <a:pt x="10116" y="18226"/>
                    <a:pt x="10121" y="18230"/>
                  </a:cubicBezTo>
                  <a:lnTo>
                    <a:pt x="10127" y="18256"/>
                  </a:lnTo>
                  <a:lnTo>
                    <a:pt x="10140" y="18289"/>
                  </a:lnTo>
                  <a:lnTo>
                    <a:pt x="10147" y="18334"/>
                  </a:lnTo>
                  <a:cubicBezTo>
                    <a:pt x="10147" y="18360"/>
                    <a:pt x="10166" y="18399"/>
                    <a:pt x="10186" y="18445"/>
                  </a:cubicBezTo>
                  <a:cubicBezTo>
                    <a:pt x="10192" y="18458"/>
                    <a:pt x="10192" y="18471"/>
                    <a:pt x="10186" y="18477"/>
                  </a:cubicBezTo>
                  <a:cubicBezTo>
                    <a:pt x="10173" y="18490"/>
                    <a:pt x="10166" y="18490"/>
                    <a:pt x="10147" y="18490"/>
                  </a:cubicBezTo>
                  <a:cubicBezTo>
                    <a:pt x="10134" y="18490"/>
                    <a:pt x="10121" y="18484"/>
                    <a:pt x="10108" y="18471"/>
                  </a:cubicBezTo>
                  <a:lnTo>
                    <a:pt x="10088" y="18438"/>
                  </a:lnTo>
                  <a:lnTo>
                    <a:pt x="10068" y="18380"/>
                  </a:lnTo>
                  <a:cubicBezTo>
                    <a:pt x="10062" y="18360"/>
                    <a:pt x="10062" y="18328"/>
                    <a:pt x="10068" y="18295"/>
                  </a:cubicBezTo>
                  <a:cubicBezTo>
                    <a:pt x="10075" y="18269"/>
                    <a:pt x="10082" y="18250"/>
                    <a:pt x="10088" y="18237"/>
                  </a:cubicBezTo>
                  <a:cubicBezTo>
                    <a:pt x="10095" y="18230"/>
                    <a:pt x="10101" y="18224"/>
                    <a:pt x="10101" y="18224"/>
                  </a:cubicBezTo>
                  <a:cubicBezTo>
                    <a:pt x="10103" y="18222"/>
                    <a:pt x="10105" y="18221"/>
                    <a:pt x="10107" y="18221"/>
                  </a:cubicBezTo>
                  <a:close/>
                  <a:moveTo>
                    <a:pt x="4488" y="18445"/>
                  </a:moveTo>
                  <a:cubicBezTo>
                    <a:pt x="4501" y="18451"/>
                    <a:pt x="4514" y="18458"/>
                    <a:pt x="4527" y="18477"/>
                  </a:cubicBezTo>
                  <a:cubicBezTo>
                    <a:pt x="4547" y="18490"/>
                    <a:pt x="4566" y="18510"/>
                    <a:pt x="4599" y="18529"/>
                  </a:cubicBezTo>
                  <a:cubicBezTo>
                    <a:pt x="4605" y="18536"/>
                    <a:pt x="4612" y="18542"/>
                    <a:pt x="4612" y="18549"/>
                  </a:cubicBezTo>
                  <a:cubicBezTo>
                    <a:pt x="4612" y="18562"/>
                    <a:pt x="4605" y="18568"/>
                    <a:pt x="4592" y="18575"/>
                  </a:cubicBezTo>
                  <a:cubicBezTo>
                    <a:pt x="4579" y="18575"/>
                    <a:pt x="4573" y="18575"/>
                    <a:pt x="4566" y="18568"/>
                  </a:cubicBezTo>
                  <a:lnTo>
                    <a:pt x="4560" y="18555"/>
                  </a:lnTo>
                  <a:cubicBezTo>
                    <a:pt x="4540" y="18549"/>
                    <a:pt x="4534" y="18542"/>
                    <a:pt x="4527" y="18536"/>
                  </a:cubicBezTo>
                  <a:lnTo>
                    <a:pt x="4521" y="18529"/>
                  </a:lnTo>
                  <a:lnTo>
                    <a:pt x="4495" y="18516"/>
                  </a:lnTo>
                  <a:cubicBezTo>
                    <a:pt x="4488" y="18516"/>
                    <a:pt x="4482" y="18503"/>
                    <a:pt x="4475" y="18490"/>
                  </a:cubicBezTo>
                  <a:cubicBezTo>
                    <a:pt x="4475" y="18484"/>
                    <a:pt x="4475" y="18471"/>
                    <a:pt x="4475" y="18464"/>
                  </a:cubicBezTo>
                  <a:lnTo>
                    <a:pt x="4482" y="18451"/>
                  </a:lnTo>
                  <a:lnTo>
                    <a:pt x="4488" y="18445"/>
                  </a:lnTo>
                  <a:close/>
                  <a:moveTo>
                    <a:pt x="3007" y="18520"/>
                  </a:moveTo>
                  <a:cubicBezTo>
                    <a:pt x="3019" y="18520"/>
                    <a:pt x="3027" y="18526"/>
                    <a:pt x="3032" y="18536"/>
                  </a:cubicBezTo>
                  <a:cubicBezTo>
                    <a:pt x="3038" y="18549"/>
                    <a:pt x="3045" y="18568"/>
                    <a:pt x="3038" y="18594"/>
                  </a:cubicBezTo>
                  <a:cubicBezTo>
                    <a:pt x="3038" y="18640"/>
                    <a:pt x="3038" y="18672"/>
                    <a:pt x="3032" y="18679"/>
                  </a:cubicBezTo>
                  <a:cubicBezTo>
                    <a:pt x="3025" y="18692"/>
                    <a:pt x="3019" y="18698"/>
                    <a:pt x="3019" y="18705"/>
                  </a:cubicBezTo>
                  <a:lnTo>
                    <a:pt x="2986" y="18698"/>
                  </a:lnTo>
                  <a:cubicBezTo>
                    <a:pt x="2980" y="18692"/>
                    <a:pt x="2973" y="18679"/>
                    <a:pt x="2973" y="18672"/>
                  </a:cubicBezTo>
                  <a:lnTo>
                    <a:pt x="2967" y="18653"/>
                  </a:lnTo>
                  <a:lnTo>
                    <a:pt x="2967" y="18555"/>
                  </a:lnTo>
                  <a:lnTo>
                    <a:pt x="2973" y="18536"/>
                  </a:lnTo>
                  <a:lnTo>
                    <a:pt x="2993" y="18523"/>
                  </a:lnTo>
                  <a:cubicBezTo>
                    <a:pt x="2998" y="18521"/>
                    <a:pt x="3003" y="18520"/>
                    <a:pt x="3007" y="18520"/>
                  </a:cubicBezTo>
                  <a:close/>
                  <a:moveTo>
                    <a:pt x="10920" y="18510"/>
                  </a:moveTo>
                  <a:cubicBezTo>
                    <a:pt x="10927" y="18510"/>
                    <a:pt x="10933" y="18510"/>
                    <a:pt x="10946" y="18523"/>
                  </a:cubicBezTo>
                  <a:lnTo>
                    <a:pt x="11005" y="18724"/>
                  </a:lnTo>
                  <a:cubicBezTo>
                    <a:pt x="10997" y="18737"/>
                    <a:pt x="10989" y="18741"/>
                    <a:pt x="10979" y="18741"/>
                  </a:cubicBezTo>
                  <a:cubicBezTo>
                    <a:pt x="10973" y="18741"/>
                    <a:pt x="10967" y="18740"/>
                    <a:pt x="10959" y="18737"/>
                  </a:cubicBezTo>
                  <a:cubicBezTo>
                    <a:pt x="10953" y="18731"/>
                    <a:pt x="10940" y="18718"/>
                    <a:pt x="10920" y="18698"/>
                  </a:cubicBezTo>
                  <a:lnTo>
                    <a:pt x="10907" y="18666"/>
                  </a:lnTo>
                  <a:cubicBezTo>
                    <a:pt x="10901" y="18646"/>
                    <a:pt x="10901" y="18633"/>
                    <a:pt x="10901" y="18627"/>
                  </a:cubicBezTo>
                  <a:cubicBezTo>
                    <a:pt x="10888" y="18594"/>
                    <a:pt x="10894" y="18562"/>
                    <a:pt x="10907" y="18529"/>
                  </a:cubicBezTo>
                  <a:lnTo>
                    <a:pt x="10920" y="18510"/>
                  </a:lnTo>
                  <a:close/>
                  <a:moveTo>
                    <a:pt x="4690" y="18679"/>
                  </a:moveTo>
                  <a:cubicBezTo>
                    <a:pt x="4696" y="18679"/>
                    <a:pt x="4703" y="18679"/>
                    <a:pt x="4716" y="18685"/>
                  </a:cubicBezTo>
                  <a:lnTo>
                    <a:pt x="4736" y="18705"/>
                  </a:lnTo>
                  <a:cubicBezTo>
                    <a:pt x="4736" y="18718"/>
                    <a:pt x="4742" y="18737"/>
                    <a:pt x="4742" y="18763"/>
                  </a:cubicBezTo>
                  <a:cubicBezTo>
                    <a:pt x="4742" y="18789"/>
                    <a:pt x="4742" y="18809"/>
                    <a:pt x="4749" y="18822"/>
                  </a:cubicBezTo>
                  <a:lnTo>
                    <a:pt x="4762" y="18841"/>
                  </a:lnTo>
                  <a:cubicBezTo>
                    <a:pt x="4768" y="18848"/>
                    <a:pt x="4762" y="18861"/>
                    <a:pt x="4762" y="18867"/>
                  </a:cubicBezTo>
                  <a:cubicBezTo>
                    <a:pt x="4762" y="18880"/>
                    <a:pt x="4762" y="18893"/>
                    <a:pt x="4755" y="18907"/>
                  </a:cubicBezTo>
                  <a:cubicBezTo>
                    <a:pt x="4755" y="18920"/>
                    <a:pt x="4749" y="18933"/>
                    <a:pt x="4742" y="18939"/>
                  </a:cubicBezTo>
                  <a:cubicBezTo>
                    <a:pt x="4716" y="18939"/>
                    <a:pt x="4703" y="18939"/>
                    <a:pt x="4696" y="18933"/>
                  </a:cubicBezTo>
                  <a:cubicBezTo>
                    <a:pt x="4696" y="18913"/>
                    <a:pt x="4696" y="18893"/>
                    <a:pt x="4690" y="18880"/>
                  </a:cubicBezTo>
                  <a:cubicBezTo>
                    <a:pt x="4677" y="18861"/>
                    <a:pt x="4670" y="18848"/>
                    <a:pt x="4670" y="18835"/>
                  </a:cubicBezTo>
                  <a:cubicBezTo>
                    <a:pt x="4664" y="18828"/>
                    <a:pt x="4664" y="18815"/>
                    <a:pt x="4664" y="18796"/>
                  </a:cubicBezTo>
                  <a:cubicBezTo>
                    <a:pt x="4664" y="18763"/>
                    <a:pt x="4670" y="18731"/>
                    <a:pt x="4677" y="18705"/>
                  </a:cubicBezTo>
                  <a:cubicBezTo>
                    <a:pt x="4677" y="18692"/>
                    <a:pt x="4683" y="18685"/>
                    <a:pt x="4690" y="18679"/>
                  </a:cubicBezTo>
                  <a:close/>
                  <a:moveTo>
                    <a:pt x="10228" y="18722"/>
                  </a:moveTo>
                  <a:cubicBezTo>
                    <a:pt x="10238" y="18722"/>
                    <a:pt x="10246" y="18728"/>
                    <a:pt x="10251" y="18737"/>
                  </a:cubicBezTo>
                  <a:cubicBezTo>
                    <a:pt x="10251" y="18744"/>
                    <a:pt x="10251" y="18757"/>
                    <a:pt x="10251" y="18770"/>
                  </a:cubicBezTo>
                  <a:cubicBezTo>
                    <a:pt x="10244" y="18776"/>
                    <a:pt x="10244" y="18789"/>
                    <a:pt x="10244" y="18815"/>
                  </a:cubicBezTo>
                  <a:cubicBezTo>
                    <a:pt x="10244" y="18828"/>
                    <a:pt x="10244" y="18841"/>
                    <a:pt x="10251" y="18848"/>
                  </a:cubicBezTo>
                  <a:lnTo>
                    <a:pt x="10264" y="18867"/>
                  </a:lnTo>
                  <a:cubicBezTo>
                    <a:pt x="10270" y="18880"/>
                    <a:pt x="10270" y="18900"/>
                    <a:pt x="10264" y="18926"/>
                  </a:cubicBezTo>
                  <a:cubicBezTo>
                    <a:pt x="10264" y="18939"/>
                    <a:pt x="10257" y="18946"/>
                    <a:pt x="10251" y="18959"/>
                  </a:cubicBezTo>
                  <a:cubicBezTo>
                    <a:pt x="10243" y="18966"/>
                    <a:pt x="10238" y="18969"/>
                    <a:pt x="10232" y="18969"/>
                  </a:cubicBezTo>
                  <a:cubicBezTo>
                    <a:pt x="10228" y="18969"/>
                    <a:pt x="10223" y="18968"/>
                    <a:pt x="10218" y="18965"/>
                  </a:cubicBezTo>
                  <a:lnTo>
                    <a:pt x="10192" y="18900"/>
                  </a:lnTo>
                  <a:lnTo>
                    <a:pt x="10186" y="18874"/>
                  </a:lnTo>
                  <a:lnTo>
                    <a:pt x="10186" y="18822"/>
                  </a:lnTo>
                  <a:cubicBezTo>
                    <a:pt x="10186" y="18789"/>
                    <a:pt x="10186" y="18770"/>
                    <a:pt x="10186" y="18763"/>
                  </a:cubicBezTo>
                  <a:cubicBezTo>
                    <a:pt x="10205" y="18750"/>
                    <a:pt x="10218" y="18737"/>
                    <a:pt x="10218" y="18724"/>
                  </a:cubicBezTo>
                  <a:cubicBezTo>
                    <a:pt x="10222" y="18723"/>
                    <a:pt x="10225" y="18722"/>
                    <a:pt x="10228" y="18722"/>
                  </a:cubicBezTo>
                  <a:close/>
                  <a:moveTo>
                    <a:pt x="11051" y="18939"/>
                  </a:moveTo>
                  <a:cubicBezTo>
                    <a:pt x="11057" y="18939"/>
                    <a:pt x="11070" y="18939"/>
                    <a:pt x="11070" y="18946"/>
                  </a:cubicBezTo>
                  <a:lnTo>
                    <a:pt x="11077" y="18965"/>
                  </a:lnTo>
                  <a:lnTo>
                    <a:pt x="11096" y="18991"/>
                  </a:lnTo>
                  <a:lnTo>
                    <a:pt x="11103" y="19011"/>
                  </a:lnTo>
                  <a:cubicBezTo>
                    <a:pt x="11109" y="19017"/>
                    <a:pt x="11116" y="19024"/>
                    <a:pt x="11116" y="19030"/>
                  </a:cubicBezTo>
                  <a:cubicBezTo>
                    <a:pt x="11116" y="19043"/>
                    <a:pt x="11122" y="19056"/>
                    <a:pt x="11122" y="19076"/>
                  </a:cubicBezTo>
                  <a:cubicBezTo>
                    <a:pt x="11116" y="19082"/>
                    <a:pt x="11116" y="19089"/>
                    <a:pt x="11116" y="19095"/>
                  </a:cubicBezTo>
                  <a:cubicBezTo>
                    <a:pt x="11096" y="19095"/>
                    <a:pt x="11083" y="19089"/>
                    <a:pt x="11077" y="19082"/>
                  </a:cubicBezTo>
                  <a:lnTo>
                    <a:pt x="11064" y="19050"/>
                  </a:lnTo>
                  <a:cubicBezTo>
                    <a:pt x="11044" y="19024"/>
                    <a:pt x="11031" y="19004"/>
                    <a:pt x="11031" y="18991"/>
                  </a:cubicBezTo>
                  <a:lnTo>
                    <a:pt x="11031" y="18965"/>
                  </a:lnTo>
                  <a:cubicBezTo>
                    <a:pt x="11038" y="18952"/>
                    <a:pt x="11044" y="18946"/>
                    <a:pt x="11051" y="18939"/>
                  </a:cubicBezTo>
                  <a:close/>
                  <a:moveTo>
                    <a:pt x="2986" y="18926"/>
                  </a:moveTo>
                  <a:cubicBezTo>
                    <a:pt x="3012" y="18933"/>
                    <a:pt x="3025" y="18952"/>
                    <a:pt x="3025" y="18991"/>
                  </a:cubicBezTo>
                  <a:lnTo>
                    <a:pt x="3025" y="19069"/>
                  </a:lnTo>
                  <a:lnTo>
                    <a:pt x="3032" y="19108"/>
                  </a:lnTo>
                  <a:cubicBezTo>
                    <a:pt x="3032" y="19121"/>
                    <a:pt x="3032" y="19134"/>
                    <a:pt x="3019" y="19160"/>
                  </a:cubicBezTo>
                  <a:lnTo>
                    <a:pt x="2986" y="19154"/>
                  </a:lnTo>
                  <a:cubicBezTo>
                    <a:pt x="2986" y="19147"/>
                    <a:pt x="2980" y="19141"/>
                    <a:pt x="2967" y="19128"/>
                  </a:cubicBezTo>
                  <a:cubicBezTo>
                    <a:pt x="2960" y="19115"/>
                    <a:pt x="2954" y="19108"/>
                    <a:pt x="2954" y="19108"/>
                  </a:cubicBezTo>
                  <a:lnTo>
                    <a:pt x="2947" y="19076"/>
                  </a:lnTo>
                  <a:cubicBezTo>
                    <a:pt x="2947" y="19024"/>
                    <a:pt x="2947" y="18985"/>
                    <a:pt x="2954" y="18959"/>
                  </a:cubicBezTo>
                  <a:cubicBezTo>
                    <a:pt x="2960" y="18939"/>
                    <a:pt x="2967" y="18933"/>
                    <a:pt x="2973" y="18933"/>
                  </a:cubicBezTo>
                  <a:lnTo>
                    <a:pt x="2986" y="18926"/>
                  </a:lnTo>
                  <a:close/>
                  <a:moveTo>
                    <a:pt x="11857" y="19121"/>
                  </a:moveTo>
                  <a:cubicBezTo>
                    <a:pt x="11870" y="19121"/>
                    <a:pt x="11877" y="19128"/>
                    <a:pt x="11883" y="19128"/>
                  </a:cubicBezTo>
                  <a:lnTo>
                    <a:pt x="11890" y="19154"/>
                  </a:lnTo>
                  <a:cubicBezTo>
                    <a:pt x="11883" y="19180"/>
                    <a:pt x="11877" y="19199"/>
                    <a:pt x="11857" y="19212"/>
                  </a:cubicBezTo>
                  <a:cubicBezTo>
                    <a:pt x="11850" y="19219"/>
                    <a:pt x="11837" y="19225"/>
                    <a:pt x="11818" y="19225"/>
                  </a:cubicBezTo>
                  <a:cubicBezTo>
                    <a:pt x="11785" y="19232"/>
                    <a:pt x="11772" y="19232"/>
                    <a:pt x="11759" y="19232"/>
                  </a:cubicBezTo>
                  <a:lnTo>
                    <a:pt x="11753" y="19225"/>
                  </a:lnTo>
                  <a:lnTo>
                    <a:pt x="11753" y="19212"/>
                  </a:lnTo>
                  <a:cubicBezTo>
                    <a:pt x="11746" y="19186"/>
                    <a:pt x="11746" y="19167"/>
                    <a:pt x="11759" y="19160"/>
                  </a:cubicBezTo>
                  <a:lnTo>
                    <a:pt x="11779" y="19147"/>
                  </a:lnTo>
                  <a:cubicBezTo>
                    <a:pt x="11818" y="19134"/>
                    <a:pt x="11844" y="19128"/>
                    <a:pt x="11850" y="19128"/>
                  </a:cubicBezTo>
                  <a:lnTo>
                    <a:pt x="11857" y="19121"/>
                  </a:lnTo>
                  <a:close/>
                  <a:moveTo>
                    <a:pt x="11467" y="19225"/>
                  </a:moveTo>
                  <a:lnTo>
                    <a:pt x="11519" y="19251"/>
                  </a:lnTo>
                  <a:lnTo>
                    <a:pt x="11519" y="19264"/>
                  </a:lnTo>
                  <a:cubicBezTo>
                    <a:pt x="11506" y="19277"/>
                    <a:pt x="11486" y="19290"/>
                    <a:pt x="11454" y="19303"/>
                  </a:cubicBezTo>
                  <a:cubicBezTo>
                    <a:pt x="11408" y="19323"/>
                    <a:pt x="11363" y="19329"/>
                    <a:pt x="11324" y="19329"/>
                  </a:cubicBezTo>
                  <a:cubicBezTo>
                    <a:pt x="11278" y="19329"/>
                    <a:pt x="11233" y="19323"/>
                    <a:pt x="11181" y="19316"/>
                  </a:cubicBezTo>
                  <a:cubicBezTo>
                    <a:pt x="11174" y="19297"/>
                    <a:pt x="11174" y="19284"/>
                    <a:pt x="11187" y="19277"/>
                  </a:cubicBezTo>
                  <a:cubicBezTo>
                    <a:pt x="11200" y="19271"/>
                    <a:pt x="11213" y="19264"/>
                    <a:pt x="11233" y="19264"/>
                  </a:cubicBezTo>
                  <a:lnTo>
                    <a:pt x="11428" y="19238"/>
                  </a:lnTo>
                  <a:cubicBezTo>
                    <a:pt x="11454" y="19232"/>
                    <a:pt x="11467" y="19232"/>
                    <a:pt x="11467" y="19225"/>
                  </a:cubicBezTo>
                  <a:close/>
                  <a:moveTo>
                    <a:pt x="4727" y="19201"/>
                  </a:moveTo>
                  <a:cubicBezTo>
                    <a:pt x="4731" y="19201"/>
                    <a:pt x="4736" y="19202"/>
                    <a:pt x="4742" y="19206"/>
                  </a:cubicBezTo>
                  <a:cubicBezTo>
                    <a:pt x="4742" y="19219"/>
                    <a:pt x="4742" y="19225"/>
                    <a:pt x="4742" y="19238"/>
                  </a:cubicBezTo>
                  <a:lnTo>
                    <a:pt x="4736" y="19258"/>
                  </a:lnTo>
                  <a:cubicBezTo>
                    <a:pt x="4729" y="19277"/>
                    <a:pt x="4736" y="19290"/>
                    <a:pt x="4742" y="19303"/>
                  </a:cubicBezTo>
                  <a:lnTo>
                    <a:pt x="4749" y="19323"/>
                  </a:lnTo>
                  <a:cubicBezTo>
                    <a:pt x="4755" y="19342"/>
                    <a:pt x="4755" y="19362"/>
                    <a:pt x="4755" y="19381"/>
                  </a:cubicBezTo>
                  <a:cubicBezTo>
                    <a:pt x="4755" y="19401"/>
                    <a:pt x="4749" y="19414"/>
                    <a:pt x="4742" y="19420"/>
                  </a:cubicBezTo>
                  <a:cubicBezTo>
                    <a:pt x="4737" y="19423"/>
                    <a:pt x="4731" y="19425"/>
                    <a:pt x="4726" y="19425"/>
                  </a:cubicBezTo>
                  <a:cubicBezTo>
                    <a:pt x="4718" y="19425"/>
                    <a:pt x="4711" y="19421"/>
                    <a:pt x="4703" y="19414"/>
                  </a:cubicBezTo>
                  <a:cubicBezTo>
                    <a:pt x="4703" y="19407"/>
                    <a:pt x="4696" y="19401"/>
                    <a:pt x="4696" y="19388"/>
                  </a:cubicBezTo>
                  <a:cubicBezTo>
                    <a:pt x="4696" y="19375"/>
                    <a:pt x="4696" y="19362"/>
                    <a:pt x="4690" y="19355"/>
                  </a:cubicBezTo>
                  <a:lnTo>
                    <a:pt x="4677" y="19336"/>
                  </a:lnTo>
                  <a:cubicBezTo>
                    <a:pt x="4670" y="19329"/>
                    <a:pt x="4670" y="19316"/>
                    <a:pt x="4677" y="19310"/>
                  </a:cubicBezTo>
                  <a:lnTo>
                    <a:pt x="4677" y="19264"/>
                  </a:lnTo>
                  <a:cubicBezTo>
                    <a:pt x="4677" y="19251"/>
                    <a:pt x="4677" y="19238"/>
                    <a:pt x="4690" y="19225"/>
                  </a:cubicBezTo>
                  <a:lnTo>
                    <a:pt x="4716" y="19206"/>
                  </a:lnTo>
                  <a:cubicBezTo>
                    <a:pt x="4719" y="19202"/>
                    <a:pt x="4723" y="19201"/>
                    <a:pt x="4727" y="19201"/>
                  </a:cubicBezTo>
                  <a:close/>
                  <a:moveTo>
                    <a:pt x="10279" y="19240"/>
                  </a:moveTo>
                  <a:cubicBezTo>
                    <a:pt x="10283" y="19240"/>
                    <a:pt x="10289" y="19244"/>
                    <a:pt x="10296" y="19251"/>
                  </a:cubicBezTo>
                  <a:lnTo>
                    <a:pt x="10303" y="19277"/>
                  </a:lnTo>
                  <a:lnTo>
                    <a:pt x="10309" y="19297"/>
                  </a:lnTo>
                  <a:lnTo>
                    <a:pt x="10303" y="19310"/>
                  </a:lnTo>
                  <a:lnTo>
                    <a:pt x="10303" y="19329"/>
                  </a:lnTo>
                  <a:cubicBezTo>
                    <a:pt x="10316" y="19362"/>
                    <a:pt x="10316" y="19394"/>
                    <a:pt x="10303" y="19420"/>
                  </a:cubicBezTo>
                  <a:cubicBezTo>
                    <a:pt x="10303" y="19433"/>
                    <a:pt x="10303" y="19446"/>
                    <a:pt x="10296" y="19453"/>
                  </a:cubicBezTo>
                  <a:cubicBezTo>
                    <a:pt x="10290" y="19453"/>
                    <a:pt x="10277" y="19459"/>
                    <a:pt x="10264" y="19459"/>
                  </a:cubicBezTo>
                  <a:lnTo>
                    <a:pt x="10244" y="19453"/>
                  </a:lnTo>
                  <a:cubicBezTo>
                    <a:pt x="10231" y="19453"/>
                    <a:pt x="10225" y="19440"/>
                    <a:pt x="10225" y="19414"/>
                  </a:cubicBezTo>
                  <a:lnTo>
                    <a:pt x="10225" y="19336"/>
                  </a:lnTo>
                  <a:cubicBezTo>
                    <a:pt x="10231" y="19310"/>
                    <a:pt x="10231" y="19297"/>
                    <a:pt x="10238" y="19290"/>
                  </a:cubicBezTo>
                  <a:cubicBezTo>
                    <a:pt x="10251" y="19277"/>
                    <a:pt x="10257" y="19271"/>
                    <a:pt x="10257" y="19264"/>
                  </a:cubicBezTo>
                  <a:cubicBezTo>
                    <a:pt x="10257" y="19258"/>
                    <a:pt x="10264" y="19245"/>
                    <a:pt x="10270" y="19245"/>
                  </a:cubicBezTo>
                  <a:cubicBezTo>
                    <a:pt x="10273" y="19242"/>
                    <a:pt x="10275" y="19240"/>
                    <a:pt x="10279" y="19240"/>
                  </a:cubicBezTo>
                  <a:close/>
                  <a:moveTo>
                    <a:pt x="3008" y="19396"/>
                  </a:moveTo>
                  <a:cubicBezTo>
                    <a:pt x="3012" y="19396"/>
                    <a:pt x="3015" y="19398"/>
                    <a:pt x="3019" y="19401"/>
                  </a:cubicBezTo>
                  <a:lnTo>
                    <a:pt x="3032" y="19427"/>
                  </a:lnTo>
                  <a:cubicBezTo>
                    <a:pt x="3038" y="19440"/>
                    <a:pt x="3038" y="19453"/>
                    <a:pt x="3032" y="19459"/>
                  </a:cubicBezTo>
                  <a:lnTo>
                    <a:pt x="3019" y="19479"/>
                  </a:lnTo>
                  <a:lnTo>
                    <a:pt x="3012" y="19544"/>
                  </a:lnTo>
                  <a:cubicBezTo>
                    <a:pt x="3012" y="19557"/>
                    <a:pt x="3019" y="19570"/>
                    <a:pt x="3025" y="19576"/>
                  </a:cubicBezTo>
                  <a:lnTo>
                    <a:pt x="3019" y="19596"/>
                  </a:lnTo>
                  <a:lnTo>
                    <a:pt x="2967" y="19596"/>
                  </a:lnTo>
                  <a:cubicBezTo>
                    <a:pt x="2960" y="19550"/>
                    <a:pt x="2954" y="19511"/>
                    <a:pt x="2954" y="19479"/>
                  </a:cubicBezTo>
                  <a:lnTo>
                    <a:pt x="2960" y="19446"/>
                  </a:lnTo>
                  <a:lnTo>
                    <a:pt x="2980" y="19427"/>
                  </a:lnTo>
                  <a:cubicBezTo>
                    <a:pt x="2986" y="19414"/>
                    <a:pt x="2986" y="19401"/>
                    <a:pt x="2993" y="19401"/>
                  </a:cubicBezTo>
                  <a:cubicBezTo>
                    <a:pt x="2999" y="19398"/>
                    <a:pt x="3004" y="19396"/>
                    <a:pt x="3008" y="19396"/>
                  </a:cubicBezTo>
                  <a:close/>
                  <a:moveTo>
                    <a:pt x="10199" y="19602"/>
                  </a:moveTo>
                  <a:lnTo>
                    <a:pt x="10205" y="19615"/>
                  </a:lnTo>
                  <a:cubicBezTo>
                    <a:pt x="10205" y="19628"/>
                    <a:pt x="10192" y="19641"/>
                    <a:pt x="10166" y="19648"/>
                  </a:cubicBezTo>
                  <a:lnTo>
                    <a:pt x="10082" y="19674"/>
                  </a:lnTo>
                  <a:cubicBezTo>
                    <a:pt x="10055" y="19680"/>
                    <a:pt x="10042" y="19687"/>
                    <a:pt x="10036" y="19693"/>
                  </a:cubicBezTo>
                  <a:lnTo>
                    <a:pt x="10016" y="19726"/>
                  </a:lnTo>
                  <a:cubicBezTo>
                    <a:pt x="10009" y="19734"/>
                    <a:pt x="10003" y="19737"/>
                    <a:pt x="9998" y="19737"/>
                  </a:cubicBezTo>
                  <a:cubicBezTo>
                    <a:pt x="9994" y="19737"/>
                    <a:pt x="9989" y="19735"/>
                    <a:pt x="9984" y="19732"/>
                  </a:cubicBezTo>
                  <a:cubicBezTo>
                    <a:pt x="9984" y="19739"/>
                    <a:pt x="9984" y="19739"/>
                    <a:pt x="9977" y="19745"/>
                  </a:cubicBezTo>
                  <a:cubicBezTo>
                    <a:pt x="9977" y="19752"/>
                    <a:pt x="9977" y="19752"/>
                    <a:pt x="9971" y="19752"/>
                  </a:cubicBezTo>
                  <a:cubicBezTo>
                    <a:pt x="9953" y="19757"/>
                    <a:pt x="9937" y="19761"/>
                    <a:pt x="9926" y="19761"/>
                  </a:cubicBezTo>
                  <a:cubicBezTo>
                    <a:pt x="9921" y="19761"/>
                    <a:pt x="9916" y="19760"/>
                    <a:pt x="9912" y="19758"/>
                  </a:cubicBezTo>
                  <a:cubicBezTo>
                    <a:pt x="9899" y="19739"/>
                    <a:pt x="9906" y="19719"/>
                    <a:pt x="9932" y="19700"/>
                  </a:cubicBezTo>
                  <a:lnTo>
                    <a:pt x="9990" y="19674"/>
                  </a:lnTo>
                  <a:lnTo>
                    <a:pt x="10029" y="19654"/>
                  </a:lnTo>
                  <a:lnTo>
                    <a:pt x="10075" y="19641"/>
                  </a:lnTo>
                  <a:lnTo>
                    <a:pt x="10114" y="19622"/>
                  </a:lnTo>
                  <a:cubicBezTo>
                    <a:pt x="10153" y="19622"/>
                    <a:pt x="10186" y="19615"/>
                    <a:pt x="10199" y="19602"/>
                  </a:cubicBezTo>
                  <a:close/>
                  <a:moveTo>
                    <a:pt x="9730" y="19817"/>
                  </a:moveTo>
                  <a:lnTo>
                    <a:pt x="9750" y="19823"/>
                  </a:lnTo>
                  <a:cubicBezTo>
                    <a:pt x="9756" y="19823"/>
                    <a:pt x="9763" y="19830"/>
                    <a:pt x="9756" y="19837"/>
                  </a:cubicBezTo>
                  <a:lnTo>
                    <a:pt x="9743" y="19863"/>
                  </a:lnTo>
                  <a:cubicBezTo>
                    <a:pt x="9737" y="19876"/>
                    <a:pt x="9724" y="19876"/>
                    <a:pt x="9717" y="19876"/>
                  </a:cubicBezTo>
                  <a:cubicBezTo>
                    <a:pt x="9691" y="19889"/>
                    <a:pt x="9678" y="19889"/>
                    <a:pt x="9678" y="19895"/>
                  </a:cubicBezTo>
                  <a:lnTo>
                    <a:pt x="9652" y="19908"/>
                  </a:lnTo>
                  <a:lnTo>
                    <a:pt x="9633" y="19921"/>
                  </a:lnTo>
                  <a:lnTo>
                    <a:pt x="9613" y="19928"/>
                  </a:lnTo>
                  <a:lnTo>
                    <a:pt x="9607" y="19928"/>
                  </a:lnTo>
                  <a:cubicBezTo>
                    <a:pt x="9594" y="19928"/>
                    <a:pt x="9581" y="19928"/>
                    <a:pt x="9574" y="19921"/>
                  </a:cubicBezTo>
                  <a:cubicBezTo>
                    <a:pt x="9568" y="19915"/>
                    <a:pt x="9568" y="19908"/>
                    <a:pt x="9574" y="19902"/>
                  </a:cubicBezTo>
                  <a:cubicBezTo>
                    <a:pt x="9574" y="19895"/>
                    <a:pt x="9581" y="19882"/>
                    <a:pt x="9587" y="19876"/>
                  </a:cubicBezTo>
                  <a:lnTo>
                    <a:pt x="9639" y="19837"/>
                  </a:lnTo>
                  <a:lnTo>
                    <a:pt x="9659" y="19823"/>
                  </a:lnTo>
                  <a:lnTo>
                    <a:pt x="9730" y="19817"/>
                  </a:lnTo>
                  <a:close/>
                  <a:moveTo>
                    <a:pt x="4731" y="19723"/>
                  </a:moveTo>
                  <a:cubicBezTo>
                    <a:pt x="4734" y="19723"/>
                    <a:pt x="4738" y="19724"/>
                    <a:pt x="4742" y="19726"/>
                  </a:cubicBezTo>
                  <a:cubicBezTo>
                    <a:pt x="4749" y="19726"/>
                    <a:pt x="4762" y="19726"/>
                    <a:pt x="4768" y="19732"/>
                  </a:cubicBezTo>
                  <a:cubicBezTo>
                    <a:pt x="4755" y="19745"/>
                    <a:pt x="4755" y="19765"/>
                    <a:pt x="4755" y="19778"/>
                  </a:cubicBezTo>
                  <a:lnTo>
                    <a:pt x="4762" y="19823"/>
                  </a:lnTo>
                  <a:cubicBezTo>
                    <a:pt x="4768" y="19850"/>
                    <a:pt x="4768" y="19876"/>
                    <a:pt x="4762" y="19902"/>
                  </a:cubicBezTo>
                  <a:cubicBezTo>
                    <a:pt x="4762" y="19928"/>
                    <a:pt x="4755" y="19941"/>
                    <a:pt x="4742" y="19947"/>
                  </a:cubicBezTo>
                  <a:lnTo>
                    <a:pt x="4742" y="19954"/>
                  </a:lnTo>
                  <a:cubicBezTo>
                    <a:pt x="4736" y="19960"/>
                    <a:pt x="4723" y="19960"/>
                    <a:pt x="4710" y="19960"/>
                  </a:cubicBezTo>
                  <a:cubicBezTo>
                    <a:pt x="4706" y="19962"/>
                    <a:pt x="4702" y="19963"/>
                    <a:pt x="4700" y="19963"/>
                  </a:cubicBezTo>
                  <a:cubicBezTo>
                    <a:pt x="4693" y="19963"/>
                    <a:pt x="4688" y="19958"/>
                    <a:pt x="4683" y="19954"/>
                  </a:cubicBezTo>
                  <a:cubicBezTo>
                    <a:pt x="4677" y="19941"/>
                    <a:pt x="4677" y="19928"/>
                    <a:pt x="4683" y="19908"/>
                  </a:cubicBezTo>
                  <a:lnTo>
                    <a:pt x="4683" y="19850"/>
                  </a:lnTo>
                  <a:cubicBezTo>
                    <a:pt x="4683" y="19830"/>
                    <a:pt x="4690" y="19797"/>
                    <a:pt x="4696" y="19765"/>
                  </a:cubicBezTo>
                  <a:lnTo>
                    <a:pt x="4710" y="19732"/>
                  </a:lnTo>
                  <a:cubicBezTo>
                    <a:pt x="4714" y="19728"/>
                    <a:pt x="4722" y="19723"/>
                    <a:pt x="4731" y="19723"/>
                  </a:cubicBezTo>
                  <a:close/>
                  <a:moveTo>
                    <a:pt x="2986" y="19810"/>
                  </a:moveTo>
                  <a:cubicBezTo>
                    <a:pt x="2993" y="19810"/>
                    <a:pt x="2999" y="19817"/>
                    <a:pt x="3006" y="19830"/>
                  </a:cubicBezTo>
                  <a:cubicBezTo>
                    <a:pt x="3012" y="19837"/>
                    <a:pt x="3012" y="19843"/>
                    <a:pt x="3019" y="19856"/>
                  </a:cubicBezTo>
                  <a:cubicBezTo>
                    <a:pt x="3019" y="19863"/>
                    <a:pt x="3012" y="19876"/>
                    <a:pt x="3006" y="19895"/>
                  </a:cubicBezTo>
                  <a:cubicBezTo>
                    <a:pt x="2993" y="19915"/>
                    <a:pt x="2993" y="19934"/>
                    <a:pt x="3012" y="19954"/>
                  </a:cubicBezTo>
                  <a:lnTo>
                    <a:pt x="2999" y="19973"/>
                  </a:lnTo>
                  <a:cubicBezTo>
                    <a:pt x="2995" y="19975"/>
                    <a:pt x="2991" y="19976"/>
                    <a:pt x="2987" y="19976"/>
                  </a:cubicBezTo>
                  <a:cubicBezTo>
                    <a:pt x="2978" y="19976"/>
                    <a:pt x="2967" y="19971"/>
                    <a:pt x="2954" y="19967"/>
                  </a:cubicBezTo>
                  <a:lnTo>
                    <a:pt x="2934" y="19947"/>
                  </a:lnTo>
                  <a:lnTo>
                    <a:pt x="2928" y="19928"/>
                  </a:lnTo>
                  <a:cubicBezTo>
                    <a:pt x="2928" y="19902"/>
                    <a:pt x="2934" y="19876"/>
                    <a:pt x="2941" y="19863"/>
                  </a:cubicBezTo>
                  <a:lnTo>
                    <a:pt x="2960" y="19837"/>
                  </a:lnTo>
                  <a:cubicBezTo>
                    <a:pt x="2967" y="19823"/>
                    <a:pt x="2973" y="19810"/>
                    <a:pt x="2986" y="19810"/>
                  </a:cubicBezTo>
                  <a:close/>
                  <a:moveTo>
                    <a:pt x="11968" y="19863"/>
                  </a:moveTo>
                  <a:cubicBezTo>
                    <a:pt x="11981" y="19863"/>
                    <a:pt x="11994" y="19876"/>
                    <a:pt x="12000" y="19889"/>
                  </a:cubicBezTo>
                  <a:lnTo>
                    <a:pt x="11981" y="19915"/>
                  </a:lnTo>
                  <a:lnTo>
                    <a:pt x="11948" y="19954"/>
                  </a:lnTo>
                  <a:cubicBezTo>
                    <a:pt x="11935" y="19967"/>
                    <a:pt x="11916" y="19980"/>
                    <a:pt x="11896" y="19980"/>
                  </a:cubicBezTo>
                  <a:lnTo>
                    <a:pt x="11857" y="19980"/>
                  </a:lnTo>
                  <a:cubicBezTo>
                    <a:pt x="11850" y="19973"/>
                    <a:pt x="11844" y="19960"/>
                    <a:pt x="11844" y="19954"/>
                  </a:cubicBezTo>
                  <a:cubicBezTo>
                    <a:pt x="11857" y="19941"/>
                    <a:pt x="11870" y="19934"/>
                    <a:pt x="11883" y="19921"/>
                  </a:cubicBezTo>
                  <a:cubicBezTo>
                    <a:pt x="11890" y="19908"/>
                    <a:pt x="11896" y="19895"/>
                    <a:pt x="11903" y="19895"/>
                  </a:cubicBezTo>
                  <a:lnTo>
                    <a:pt x="11922" y="19895"/>
                  </a:lnTo>
                  <a:lnTo>
                    <a:pt x="11968" y="19863"/>
                  </a:lnTo>
                  <a:close/>
                  <a:moveTo>
                    <a:pt x="9223" y="19980"/>
                  </a:moveTo>
                  <a:cubicBezTo>
                    <a:pt x="9230" y="19980"/>
                    <a:pt x="9243" y="19986"/>
                    <a:pt x="9256" y="19999"/>
                  </a:cubicBezTo>
                  <a:lnTo>
                    <a:pt x="9301" y="20025"/>
                  </a:lnTo>
                  <a:cubicBezTo>
                    <a:pt x="9301" y="20025"/>
                    <a:pt x="9308" y="20032"/>
                    <a:pt x="9301" y="20038"/>
                  </a:cubicBezTo>
                  <a:lnTo>
                    <a:pt x="9275" y="20045"/>
                  </a:lnTo>
                  <a:lnTo>
                    <a:pt x="9275" y="20051"/>
                  </a:lnTo>
                  <a:lnTo>
                    <a:pt x="9223" y="20051"/>
                  </a:lnTo>
                  <a:cubicBezTo>
                    <a:pt x="9204" y="20051"/>
                    <a:pt x="9191" y="20051"/>
                    <a:pt x="9191" y="20038"/>
                  </a:cubicBezTo>
                  <a:lnTo>
                    <a:pt x="9184" y="20025"/>
                  </a:lnTo>
                  <a:lnTo>
                    <a:pt x="9191" y="20006"/>
                  </a:lnTo>
                  <a:cubicBezTo>
                    <a:pt x="9191" y="19999"/>
                    <a:pt x="9197" y="19993"/>
                    <a:pt x="9204" y="19986"/>
                  </a:cubicBezTo>
                  <a:lnTo>
                    <a:pt x="9223" y="19980"/>
                  </a:lnTo>
                  <a:close/>
                  <a:moveTo>
                    <a:pt x="11590" y="20025"/>
                  </a:moveTo>
                  <a:lnTo>
                    <a:pt x="11623" y="20032"/>
                  </a:lnTo>
                  <a:cubicBezTo>
                    <a:pt x="11629" y="20032"/>
                    <a:pt x="11642" y="20038"/>
                    <a:pt x="11642" y="20045"/>
                  </a:cubicBezTo>
                  <a:cubicBezTo>
                    <a:pt x="11642" y="20051"/>
                    <a:pt x="11636" y="20064"/>
                    <a:pt x="11623" y="20071"/>
                  </a:cubicBezTo>
                  <a:cubicBezTo>
                    <a:pt x="11603" y="20077"/>
                    <a:pt x="11597" y="20084"/>
                    <a:pt x="11590" y="20090"/>
                  </a:cubicBezTo>
                  <a:lnTo>
                    <a:pt x="11545" y="20090"/>
                  </a:lnTo>
                  <a:lnTo>
                    <a:pt x="11525" y="20084"/>
                  </a:lnTo>
                  <a:cubicBezTo>
                    <a:pt x="11525" y="20084"/>
                    <a:pt x="11525" y="20071"/>
                    <a:pt x="11519" y="20058"/>
                  </a:cubicBezTo>
                  <a:cubicBezTo>
                    <a:pt x="11538" y="20038"/>
                    <a:pt x="11564" y="20025"/>
                    <a:pt x="11584" y="20025"/>
                  </a:cubicBezTo>
                  <a:close/>
                  <a:moveTo>
                    <a:pt x="11376" y="20045"/>
                  </a:moveTo>
                  <a:lnTo>
                    <a:pt x="11408" y="20051"/>
                  </a:lnTo>
                  <a:cubicBezTo>
                    <a:pt x="11428" y="20058"/>
                    <a:pt x="11434" y="20064"/>
                    <a:pt x="11434" y="20077"/>
                  </a:cubicBezTo>
                  <a:lnTo>
                    <a:pt x="11434" y="20097"/>
                  </a:lnTo>
                  <a:cubicBezTo>
                    <a:pt x="11434" y="20103"/>
                    <a:pt x="11428" y="20116"/>
                    <a:pt x="11421" y="20123"/>
                  </a:cubicBezTo>
                  <a:cubicBezTo>
                    <a:pt x="11415" y="20129"/>
                    <a:pt x="11408" y="20136"/>
                    <a:pt x="11402" y="20136"/>
                  </a:cubicBezTo>
                  <a:lnTo>
                    <a:pt x="11382" y="20136"/>
                  </a:lnTo>
                  <a:lnTo>
                    <a:pt x="11343" y="20123"/>
                  </a:lnTo>
                  <a:cubicBezTo>
                    <a:pt x="11330" y="20116"/>
                    <a:pt x="11324" y="20110"/>
                    <a:pt x="11324" y="20097"/>
                  </a:cubicBezTo>
                  <a:cubicBezTo>
                    <a:pt x="11324" y="20090"/>
                    <a:pt x="11337" y="20077"/>
                    <a:pt x="11350" y="20058"/>
                  </a:cubicBezTo>
                  <a:lnTo>
                    <a:pt x="11369" y="20051"/>
                  </a:lnTo>
                  <a:lnTo>
                    <a:pt x="11376" y="20051"/>
                  </a:lnTo>
                  <a:cubicBezTo>
                    <a:pt x="11376" y="20051"/>
                    <a:pt x="11376" y="20051"/>
                    <a:pt x="11376" y="20045"/>
                  </a:cubicBezTo>
                  <a:close/>
                  <a:moveTo>
                    <a:pt x="4631" y="20116"/>
                  </a:moveTo>
                  <a:cubicBezTo>
                    <a:pt x="4644" y="20116"/>
                    <a:pt x="4651" y="20123"/>
                    <a:pt x="4651" y="20129"/>
                  </a:cubicBezTo>
                  <a:cubicBezTo>
                    <a:pt x="4644" y="20136"/>
                    <a:pt x="4638" y="20149"/>
                    <a:pt x="4638" y="20162"/>
                  </a:cubicBezTo>
                  <a:cubicBezTo>
                    <a:pt x="4638" y="20188"/>
                    <a:pt x="4638" y="20201"/>
                    <a:pt x="4631" y="20201"/>
                  </a:cubicBezTo>
                  <a:lnTo>
                    <a:pt x="4612" y="20220"/>
                  </a:lnTo>
                  <a:lnTo>
                    <a:pt x="4605" y="20233"/>
                  </a:lnTo>
                  <a:lnTo>
                    <a:pt x="4579" y="20246"/>
                  </a:lnTo>
                  <a:cubicBezTo>
                    <a:pt x="4573" y="20246"/>
                    <a:pt x="4573" y="20240"/>
                    <a:pt x="4573" y="20227"/>
                  </a:cubicBezTo>
                  <a:cubicBezTo>
                    <a:pt x="4573" y="20220"/>
                    <a:pt x="4573" y="20214"/>
                    <a:pt x="4579" y="20214"/>
                  </a:cubicBezTo>
                  <a:cubicBezTo>
                    <a:pt x="4566" y="20201"/>
                    <a:pt x="4566" y="20194"/>
                    <a:pt x="4573" y="20188"/>
                  </a:cubicBezTo>
                  <a:cubicBezTo>
                    <a:pt x="4586" y="20175"/>
                    <a:pt x="4586" y="20162"/>
                    <a:pt x="4586" y="20155"/>
                  </a:cubicBezTo>
                  <a:lnTo>
                    <a:pt x="4592" y="20136"/>
                  </a:lnTo>
                  <a:cubicBezTo>
                    <a:pt x="4592" y="20129"/>
                    <a:pt x="4599" y="20129"/>
                    <a:pt x="4612" y="20123"/>
                  </a:cubicBezTo>
                  <a:cubicBezTo>
                    <a:pt x="4618" y="20116"/>
                    <a:pt x="4625" y="20116"/>
                    <a:pt x="4631" y="20116"/>
                  </a:cubicBezTo>
                  <a:close/>
                  <a:moveTo>
                    <a:pt x="2986" y="20175"/>
                  </a:moveTo>
                  <a:cubicBezTo>
                    <a:pt x="2993" y="20175"/>
                    <a:pt x="2999" y="20181"/>
                    <a:pt x="3012" y="20194"/>
                  </a:cubicBezTo>
                  <a:cubicBezTo>
                    <a:pt x="3019" y="20214"/>
                    <a:pt x="3019" y="20233"/>
                    <a:pt x="3019" y="20253"/>
                  </a:cubicBezTo>
                  <a:cubicBezTo>
                    <a:pt x="3019" y="20285"/>
                    <a:pt x="3012" y="20318"/>
                    <a:pt x="2999" y="20350"/>
                  </a:cubicBezTo>
                  <a:lnTo>
                    <a:pt x="2967" y="20350"/>
                  </a:lnTo>
                  <a:cubicBezTo>
                    <a:pt x="2960" y="20331"/>
                    <a:pt x="2954" y="20305"/>
                    <a:pt x="2954" y="20266"/>
                  </a:cubicBezTo>
                  <a:cubicBezTo>
                    <a:pt x="2954" y="20246"/>
                    <a:pt x="2954" y="20227"/>
                    <a:pt x="2954" y="20207"/>
                  </a:cubicBezTo>
                  <a:lnTo>
                    <a:pt x="2960" y="20181"/>
                  </a:lnTo>
                  <a:lnTo>
                    <a:pt x="2986" y="20175"/>
                  </a:lnTo>
                  <a:close/>
                  <a:moveTo>
                    <a:pt x="10530" y="20324"/>
                  </a:moveTo>
                  <a:cubicBezTo>
                    <a:pt x="10550" y="20324"/>
                    <a:pt x="10563" y="20324"/>
                    <a:pt x="10576" y="20331"/>
                  </a:cubicBezTo>
                  <a:cubicBezTo>
                    <a:pt x="10576" y="20337"/>
                    <a:pt x="10576" y="20344"/>
                    <a:pt x="10576" y="20363"/>
                  </a:cubicBezTo>
                  <a:cubicBezTo>
                    <a:pt x="10582" y="20376"/>
                    <a:pt x="10582" y="20383"/>
                    <a:pt x="10589" y="20383"/>
                  </a:cubicBezTo>
                  <a:cubicBezTo>
                    <a:pt x="10582" y="20389"/>
                    <a:pt x="10576" y="20402"/>
                    <a:pt x="10569" y="20409"/>
                  </a:cubicBezTo>
                  <a:lnTo>
                    <a:pt x="10530" y="20402"/>
                  </a:lnTo>
                  <a:cubicBezTo>
                    <a:pt x="10537" y="20396"/>
                    <a:pt x="10530" y="20389"/>
                    <a:pt x="10517" y="20376"/>
                  </a:cubicBezTo>
                  <a:lnTo>
                    <a:pt x="10511" y="20350"/>
                  </a:lnTo>
                  <a:lnTo>
                    <a:pt x="10517" y="20331"/>
                  </a:lnTo>
                  <a:cubicBezTo>
                    <a:pt x="10520" y="20328"/>
                    <a:pt x="10524" y="20326"/>
                    <a:pt x="10526" y="20326"/>
                  </a:cubicBezTo>
                  <a:cubicBezTo>
                    <a:pt x="10529" y="20326"/>
                    <a:pt x="10530" y="20328"/>
                    <a:pt x="10530" y="20331"/>
                  </a:cubicBezTo>
                  <a:lnTo>
                    <a:pt x="10530" y="20324"/>
                  </a:lnTo>
                  <a:close/>
                  <a:moveTo>
                    <a:pt x="10374" y="20324"/>
                  </a:moveTo>
                  <a:cubicBezTo>
                    <a:pt x="10381" y="20324"/>
                    <a:pt x="10387" y="20324"/>
                    <a:pt x="10400" y="20331"/>
                  </a:cubicBezTo>
                  <a:cubicBezTo>
                    <a:pt x="10407" y="20344"/>
                    <a:pt x="10407" y="20350"/>
                    <a:pt x="10400" y="20357"/>
                  </a:cubicBezTo>
                  <a:lnTo>
                    <a:pt x="10394" y="20376"/>
                  </a:lnTo>
                  <a:lnTo>
                    <a:pt x="10361" y="20422"/>
                  </a:lnTo>
                  <a:cubicBezTo>
                    <a:pt x="10348" y="20428"/>
                    <a:pt x="10342" y="20435"/>
                    <a:pt x="10342" y="20435"/>
                  </a:cubicBezTo>
                  <a:lnTo>
                    <a:pt x="10322" y="20441"/>
                  </a:lnTo>
                  <a:cubicBezTo>
                    <a:pt x="10303" y="20441"/>
                    <a:pt x="10283" y="20435"/>
                    <a:pt x="10277" y="20428"/>
                  </a:cubicBezTo>
                  <a:cubicBezTo>
                    <a:pt x="10270" y="20422"/>
                    <a:pt x="10270" y="20415"/>
                    <a:pt x="10270" y="20402"/>
                  </a:cubicBezTo>
                  <a:cubicBezTo>
                    <a:pt x="10270" y="20389"/>
                    <a:pt x="10277" y="20383"/>
                    <a:pt x="10283" y="20376"/>
                  </a:cubicBezTo>
                  <a:lnTo>
                    <a:pt x="10296" y="20370"/>
                  </a:lnTo>
                  <a:cubicBezTo>
                    <a:pt x="10303" y="20370"/>
                    <a:pt x="10309" y="20363"/>
                    <a:pt x="10322" y="20350"/>
                  </a:cubicBezTo>
                  <a:cubicBezTo>
                    <a:pt x="10335" y="20331"/>
                    <a:pt x="10355" y="20324"/>
                    <a:pt x="10368" y="20324"/>
                  </a:cubicBezTo>
                  <a:close/>
                  <a:moveTo>
                    <a:pt x="4423" y="20389"/>
                  </a:moveTo>
                  <a:cubicBezTo>
                    <a:pt x="4443" y="20389"/>
                    <a:pt x="4456" y="20396"/>
                    <a:pt x="4456" y="20409"/>
                  </a:cubicBezTo>
                  <a:cubicBezTo>
                    <a:pt x="4462" y="20415"/>
                    <a:pt x="4462" y="20422"/>
                    <a:pt x="4456" y="20435"/>
                  </a:cubicBezTo>
                  <a:lnTo>
                    <a:pt x="4443" y="20461"/>
                  </a:lnTo>
                  <a:lnTo>
                    <a:pt x="4436" y="20467"/>
                  </a:lnTo>
                  <a:cubicBezTo>
                    <a:pt x="4430" y="20474"/>
                    <a:pt x="4423" y="20474"/>
                    <a:pt x="4417" y="20474"/>
                  </a:cubicBezTo>
                  <a:lnTo>
                    <a:pt x="4417" y="20480"/>
                  </a:lnTo>
                  <a:lnTo>
                    <a:pt x="4378" y="20480"/>
                  </a:lnTo>
                  <a:cubicBezTo>
                    <a:pt x="4371" y="20461"/>
                    <a:pt x="4371" y="20448"/>
                    <a:pt x="4371" y="20428"/>
                  </a:cubicBezTo>
                  <a:lnTo>
                    <a:pt x="4378" y="20415"/>
                  </a:lnTo>
                  <a:cubicBezTo>
                    <a:pt x="4391" y="20396"/>
                    <a:pt x="4404" y="20389"/>
                    <a:pt x="4417" y="20389"/>
                  </a:cubicBezTo>
                  <a:close/>
                  <a:moveTo>
                    <a:pt x="11288" y="20374"/>
                  </a:moveTo>
                  <a:cubicBezTo>
                    <a:pt x="11291" y="20374"/>
                    <a:pt x="11294" y="20375"/>
                    <a:pt x="11298" y="20376"/>
                  </a:cubicBezTo>
                  <a:cubicBezTo>
                    <a:pt x="11304" y="20376"/>
                    <a:pt x="11311" y="20389"/>
                    <a:pt x="11317" y="20415"/>
                  </a:cubicBezTo>
                  <a:cubicBezTo>
                    <a:pt x="11317" y="20428"/>
                    <a:pt x="11330" y="20448"/>
                    <a:pt x="11337" y="20461"/>
                  </a:cubicBezTo>
                  <a:lnTo>
                    <a:pt x="11356" y="20487"/>
                  </a:lnTo>
                  <a:cubicBezTo>
                    <a:pt x="11363" y="20500"/>
                    <a:pt x="11363" y="20526"/>
                    <a:pt x="11343" y="20552"/>
                  </a:cubicBezTo>
                  <a:lnTo>
                    <a:pt x="11330" y="20584"/>
                  </a:lnTo>
                  <a:cubicBezTo>
                    <a:pt x="11317" y="20584"/>
                    <a:pt x="11311" y="20578"/>
                    <a:pt x="11298" y="20558"/>
                  </a:cubicBezTo>
                  <a:cubicBezTo>
                    <a:pt x="11298" y="20539"/>
                    <a:pt x="11291" y="20526"/>
                    <a:pt x="11291" y="20513"/>
                  </a:cubicBezTo>
                  <a:lnTo>
                    <a:pt x="11265" y="20467"/>
                  </a:lnTo>
                  <a:cubicBezTo>
                    <a:pt x="11252" y="20441"/>
                    <a:pt x="11252" y="20415"/>
                    <a:pt x="11265" y="20396"/>
                  </a:cubicBezTo>
                  <a:cubicBezTo>
                    <a:pt x="11270" y="20381"/>
                    <a:pt x="11279" y="20374"/>
                    <a:pt x="11288" y="20374"/>
                  </a:cubicBezTo>
                  <a:close/>
                  <a:moveTo>
                    <a:pt x="2915" y="20493"/>
                  </a:moveTo>
                  <a:cubicBezTo>
                    <a:pt x="2921" y="20500"/>
                    <a:pt x="2928" y="20506"/>
                    <a:pt x="2934" y="20506"/>
                  </a:cubicBezTo>
                  <a:lnTo>
                    <a:pt x="2941" y="20513"/>
                  </a:lnTo>
                  <a:lnTo>
                    <a:pt x="2947" y="20539"/>
                  </a:lnTo>
                  <a:cubicBezTo>
                    <a:pt x="2947" y="20558"/>
                    <a:pt x="2934" y="20578"/>
                    <a:pt x="2915" y="20584"/>
                  </a:cubicBezTo>
                  <a:lnTo>
                    <a:pt x="2895" y="20584"/>
                  </a:lnTo>
                  <a:lnTo>
                    <a:pt x="2888" y="20591"/>
                  </a:lnTo>
                  <a:lnTo>
                    <a:pt x="2882" y="20591"/>
                  </a:lnTo>
                  <a:lnTo>
                    <a:pt x="2875" y="20584"/>
                  </a:lnTo>
                  <a:cubicBezTo>
                    <a:pt x="2862" y="20578"/>
                    <a:pt x="2856" y="20565"/>
                    <a:pt x="2862" y="20558"/>
                  </a:cubicBezTo>
                  <a:cubicBezTo>
                    <a:pt x="2869" y="20552"/>
                    <a:pt x="2875" y="20545"/>
                    <a:pt x="2875" y="20539"/>
                  </a:cubicBezTo>
                  <a:cubicBezTo>
                    <a:pt x="2882" y="20519"/>
                    <a:pt x="2888" y="20513"/>
                    <a:pt x="2895" y="20506"/>
                  </a:cubicBezTo>
                  <a:cubicBezTo>
                    <a:pt x="2898" y="20503"/>
                    <a:pt x="2901" y="20501"/>
                    <a:pt x="2904" y="20501"/>
                  </a:cubicBezTo>
                  <a:cubicBezTo>
                    <a:pt x="2906" y="20501"/>
                    <a:pt x="2908" y="20503"/>
                    <a:pt x="2908" y="20506"/>
                  </a:cubicBezTo>
                  <a:lnTo>
                    <a:pt x="2915" y="20493"/>
                  </a:lnTo>
                  <a:close/>
                  <a:moveTo>
                    <a:pt x="4235" y="20526"/>
                  </a:moveTo>
                  <a:lnTo>
                    <a:pt x="4300" y="20532"/>
                  </a:lnTo>
                  <a:lnTo>
                    <a:pt x="4306" y="20552"/>
                  </a:lnTo>
                  <a:lnTo>
                    <a:pt x="4254" y="20558"/>
                  </a:lnTo>
                  <a:lnTo>
                    <a:pt x="4189" y="20584"/>
                  </a:lnTo>
                  <a:cubicBezTo>
                    <a:pt x="4155" y="20592"/>
                    <a:pt x="4125" y="20595"/>
                    <a:pt x="4096" y="20595"/>
                  </a:cubicBezTo>
                  <a:cubicBezTo>
                    <a:pt x="4075" y="20595"/>
                    <a:pt x="4055" y="20594"/>
                    <a:pt x="4033" y="20591"/>
                  </a:cubicBezTo>
                  <a:cubicBezTo>
                    <a:pt x="4020" y="20578"/>
                    <a:pt x="4027" y="20565"/>
                    <a:pt x="4046" y="20545"/>
                  </a:cubicBezTo>
                  <a:cubicBezTo>
                    <a:pt x="4059" y="20539"/>
                    <a:pt x="4079" y="20539"/>
                    <a:pt x="4098" y="20539"/>
                  </a:cubicBezTo>
                  <a:lnTo>
                    <a:pt x="4150" y="20539"/>
                  </a:lnTo>
                  <a:cubicBezTo>
                    <a:pt x="4173" y="20543"/>
                    <a:pt x="4193" y="20548"/>
                    <a:pt x="4207" y="20548"/>
                  </a:cubicBezTo>
                  <a:cubicBezTo>
                    <a:pt x="4213" y="20548"/>
                    <a:pt x="4218" y="20547"/>
                    <a:pt x="4222" y="20545"/>
                  </a:cubicBezTo>
                  <a:cubicBezTo>
                    <a:pt x="4215" y="20545"/>
                    <a:pt x="4222" y="20539"/>
                    <a:pt x="4228" y="20539"/>
                  </a:cubicBezTo>
                  <a:cubicBezTo>
                    <a:pt x="4235" y="20539"/>
                    <a:pt x="4235" y="20532"/>
                    <a:pt x="4235" y="20526"/>
                  </a:cubicBezTo>
                  <a:close/>
                  <a:moveTo>
                    <a:pt x="9873" y="20487"/>
                  </a:moveTo>
                  <a:cubicBezTo>
                    <a:pt x="9886" y="20493"/>
                    <a:pt x="9899" y="20500"/>
                    <a:pt x="9906" y="20506"/>
                  </a:cubicBezTo>
                  <a:lnTo>
                    <a:pt x="9873" y="20565"/>
                  </a:lnTo>
                  <a:lnTo>
                    <a:pt x="9854" y="20584"/>
                  </a:lnTo>
                  <a:cubicBezTo>
                    <a:pt x="9847" y="20591"/>
                    <a:pt x="9828" y="20591"/>
                    <a:pt x="9815" y="20597"/>
                  </a:cubicBezTo>
                  <a:cubicBezTo>
                    <a:pt x="9808" y="20597"/>
                    <a:pt x="9795" y="20604"/>
                    <a:pt x="9789" y="20610"/>
                  </a:cubicBezTo>
                  <a:cubicBezTo>
                    <a:pt x="9776" y="20623"/>
                    <a:pt x="9756" y="20630"/>
                    <a:pt x="9730" y="20630"/>
                  </a:cubicBezTo>
                  <a:cubicBezTo>
                    <a:pt x="9717" y="20630"/>
                    <a:pt x="9704" y="20630"/>
                    <a:pt x="9698" y="20623"/>
                  </a:cubicBezTo>
                  <a:cubicBezTo>
                    <a:pt x="9691" y="20610"/>
                    <a:pt x="9691" y="20597"/>
                    <a:pt x="9698" y="20578"/>
                  </a:cubicBezTo>
                  <a:lnTo>
                    <a:pt x="9730" y="20552"/>
                  </a:lnTo>
                  <a:cubicBezTo>
                    <a:pt x="9769" y="20526"/>
                    <a:pt x="9795" y="20513"/>
                    <a:pt x="9821" y="20506"/>
                  </a:cubicBezTo>
                  <a:cubicBezTo>
                    <a:pt x="9841" y="20500"/>
                    <a:pt x="9854" y="20493"/>
                    <a:pt x="9860" y="20493"/>
                  </a:cubicBezTo>
                  <a:lnTo>
                    <a:pt x="9873" y="20487"/>
                  </a:lnTo>
                  <a:close/>
                  <a:moveTo>
                    <a:pt x="2477" y="20556"/>
                  </a:moveTo>
                  <a:cubicBezTo>
                    <a:pt x="2486" y="20556"/>
                    <a:pt x="2496" y="20560"/>
                    <a:pt x="2505" y="20565"/>
                  </a:cubicBezTo>
                  <a:cubicBezTo>
                    <a:pt x="2524" y="20578"/>
                    <a:pt x="2563" y="20584"/>
                    <a:pt x="2615" y="20584"/>
                  </a:cubicBezTo>
                  <a:lnTo>
                    <a:pt x="2628" y="20597"/>
                  </a:lnTo>
                  <a:cubicBezTo>
                    <a:pt x="2635" y="20604"/>
                    <a:pt x="2641" y="20623"/>
                    <a:pt x="2635" y="20643"/>
                  </a:cubicBezTo>
                  <a:cubicBezTo>
                    <a:pt x="2602" y="20649"/>
                    <a:pt x="2576" y="20649"/>
                    <a:pt x="2557" y="20649"/>
                  </a:cubicBezTo>
                  <a:cubicBezTo>
                    <a:pt x="2524" y="20649"/>
                    <a:pt x="2498" y="20643"/>
                    <a:pt x="2479" y="20630"/>
                  </a:cubicBezTo>
                  <a:cubicBezTo>
                    <a:pt x="2466" y="20630"/>
                    <a:pt x="2453" y="20623"/>
                    <a:pt x="2446" y="20610"/>
                  </a:cubicBezTo>
                  <a:cubicBezTo>
                    <a:pt x="2440" y="20597"/>
                    <a:pt x="2440" y="20584"/>
                    <a:pt x="2446" y="20565"/>
                  </a:cubicBezTo>
                  <a:lnTo>
                    <a:pt x="2466" y="20565"/>
                  </a:lnTo>
                  <a:lnTo>
                    <a:pt x="2466" y="20558"/>
                  </a:lnTo>
                  <a:cubicBezTo>
                    <a:pt x="2470" y="20556"/>
                    <a:pt x="2473" y="20556"/>
                    <a:pt x="2477" y="20556"/>
                  </a:cubicBezTo>
                  <a:close/>
                  <a:moveTo>
                    <a:pt x="8982" y="20604"/>
                  </a:moveTo>
                  <a:cubicBezTo>
                    <a:pt x="8989" y="20604"/>
                    <a:pt x="9002" y="20610"/>
                    <a:pt x="9041" y="20617"/>
                  </a:cubicBezTo>
                  <a:cubicBezTo>
                    <a:pt x="9073" y="20623"/>
                    <a:pt x="9112" y="20630"/>
                    <a:pt x="9151" y="20630"/>
                  </a:cubicBezTo>
                  <a:cubicBezTo>
                    <a:pt x="9191" y="20630"/>
                    <a:pt x="9217" y="20643"/>
                    <a:pt x="9230" y="20656"/>
                  </a:cubicBezTo>
                  <a:cubicBezTo>
                    <a:pt x="9223" y="20669"/>
                    <a:pt x="9210" y="20675"/>
                    <a:pt x="9191" y="20682"/>
                  </a:cubicBezTo>
                  <a:lnTo>
                    <a:pt x="9086" y="20688"/>
                  </a:lnTo>
                  <a:cubicBezTo>
                    <a:pt x="9041" y="20688"/>
                    <a:pt x="9002" y="20682"/>
                    <a:pt x="8982" y="20675"/>
                  </a:cubicBezTo>
                  <a:cubicBezTo>
                    <a:pt x="8956" y="20662"/>
                    <a:pt x="8943" y="20649"/>
                    <a:pt x="8937" y="20636"/>
                  </a:cubicBezTo>
                  <a:cubicBezTo>
                    <a:pt x="8950" y="20623"/>
                    <a:pt x="8963" y="20617"/>
                    <a:pt x="8976" y="20617"/>
                  </a:cubicBezTo>
                  <a:cubicBezTo>
                    <a:pt x="8995" y="20617"/>
                    <a:pt x="8995" y="20610"/>
                    <a:pt x="8982" y="20604"/>
                  </a:cubicBezTo>
                  <a:close/>
                  <a:moveTo>
                    <a:pt x="3740" y="20597"/>
                  </a:moveTo>
                  <a:lnTo>
                    <a:pt x="3805" y="20630"/>
                  </a:lnTo>
                  <a:cubicBezTo>
                    <a:pt x="3819" y="20643"/>
                    <a:pt x="3825" y="20649"/>
                    <a:pt x="3825" y="20656"/>
                  </a:cubicBezTo>
                  <a:cubicBezTo>
                    <a:pt x="3819" y="20669"/>
                    <a:pt x="3805" y="20688"/>
                    <a:pt x="3779" y="20708"/>
                  </a:cubicBezTo>
                  <a:cubicBezTo>
                    <a:pt x="3763" y="20711"/>
                    <a:pt x="3750" y="20713"/>
                    <a:pt x="3740" y="20713"/>
                  </a:cubicBezTo>
                  <a:cubicBezTo>
                    <a:pt x="3729" y="20713"/>
                    <a:pt x="3721" y="20711"/>
                    <a:pt x="3714" y="20708"/>
                  </a:cubicBezTo>
                  <a:lnTo>
                    <a:pt x="3695" y="20708"/>
                  </a:lnTo>
                  <a:cubicBezTo>
                    <a:pt x="3682" y="20701"/>
                    <a:pt x="3675" y="20695"/>
                    <a:pt x="3675" y="20675"/>
                  </a:cubicBezTo>
                  <a:cubicBezTo>
                    <a:pt x="3675" y="20669"/>
                    <a:pt x="3675" y="20656"/>
                    <a:pt x="3675" y="20643"/>
                  </a:cubicBezTo>
                  <a:lnTo>
                    <a:pt x="3682" y="20630"/>
                  </a:lnTo>
                  <a:lnTo>
                    <a:pt x="3688" y="20623"/>
                  </a:lnTo>
                  <a:cubicBezTo>
                    <a:pt x="3698" y="20614"/>
                    <a:pt x="3711" y="20608"/>
                    <a:pt x="3722" y="20608"/>
                  </a:cubicBezTo>
                  <a:cubicBezTo>
                    <a:pt x="3727" y="20608"/>
                    <a:pt x="3730" y="20609"/>
                    <a:pt x="3734" y="20610"/>
                  </a:cubicBezTo>
                  <a:lnTo>
                    <a:pt x="3740" y="20597"/>
                  </a:lnTo>
                  <a:close/>
                  <a:moveTo>
                    <a:pt x="10621" y="20623"/>
                  </a:moveTo>
                  <a:lnTo>
                    <a:pt x="10641" y="20630"/>
                  </a:lnTo>
                  <a:cubicBezTo>
                    <a:pt x="10647" y="20636"/>
                    <a:pt x="10647" y="20643"/>
                    <a:pt x="10647" y="20656"/>
                  </a:cubicBezTo>
                  <a:lnTo>
                    <a:pt x="10660" y="20695"/>
                  </a:lnTo>
                  <a:lnTo>
                    <a:pt x="10673" y="20721"/>
                  </a:lnTo>
                  <a:lnTo>
                    <a:pt x="10680" y="20754"/>
                  </a:lnTo>
                  <a:cubicBezTo>
                    <a:pt x="10680" y="20793"/>
                    <a:pt x="10673" y="20819"/>
                    <a:pt x="10660" y="20838"/>
                  </a:cubicBezTo>
                  <a:lnTo>
                    <a:pt x="10621" y="20838"/>
                  </a:lnTo>
                  <a:cubicBezTo>
                    <a:pt x="10615" y="20825"/>
                    <a:pt x="10608" y="20806"/>
                    <a:pt x="10608" y="20780"/>
                  </a:cubicBezTo>
                  <a:lnTo>
                    <a:pt x="10602" y="20747"/>
                  </a:lnTo>
                  <a:lnTo>
                    <a:pt x="10595" y="20727"/>
                  </a:lnTo>
                  <a:cubicBezTo>
                    <a:pt x="10589" y="20708"/>
                    <a:pt x="10589" y="20688"/>
                    <a:pt x="10595" y="20669"/>
                  </a:cubicBezTo>
                  <a:lnTo>
                    <a:pt x="10602" y="20643"/>
                  </a:lnTo>
                  <a:lnTo>
                    <a:pt x="10608" y="20630"/>
                  </a:lnTo>
                  <a:cubicBezTo>
                    <a:pt x="10615" y="20630"/>
                    <a:pt x="10615" y="20623"/>
                    <a:pt x="10621" y="20623"/>
                  </a:cubicBezTo>
                  <a:close/>
                  <a:moveTo>
                    <a:pt x="11406" y="20801"/>
                  </a:moveTo>
                  <a:cubicBezTo>
                    <a:pt x="11410" y="20801"/>
                    <a:pt x="11415" y="20802"/>
                    <a:pt x="11421" y="20806"/>
                  </a:cubicBezTo>
                  <a:lnTo>
                    <a:pt x="11434" y="20819"/>
                  </a:lnTo>
                  <a:cubicBezTo>
                    <a:pt x="11441" y="20825"/>
                    <a:pt x="11441" y="20832"/>
                    <a:pt x="11441" y="20832"/>
                  </a:cubicBezTo>
                  <a:lnTo>
                    <a:pt x="11467" y="20851"/>
                  </a:lnTo>
                  <a:lnTo>
                    <a:pt x="11499" y="20890"/>
                  </a:lnTo>
                  <a:cubicBezTo>
                    <a:pt x="11493" y="20903"/>
                    <a:pt x="11486" y="20910"/>
                    <a:pt x="11473" y="20929"/>
                  </a:cubicBezTo>
                  <a:cubicBezTo>
                    <a:pt x="11460" y="20923"/>
                    <a:pt x="11447" y="20923"/>
                    <a:pt x="11434" y="20916"/>
                  </a:cubicBezTo>
                  <a:lnTo>
                    <a:pt x="11389" y="20877"/>
                  </a:lnTo>
                  <a:cubicBezTo>
                    <a:pt x="11382" y="20871"/>
                    <a:pt x="11382" y="20858"/>
                    <a:pt x="11382" y="20838"/>
                  </a:cubicBezTo>
                  <a:cubicBezTo>
                    <a:pt x="11382" y="20819"/>
                    <a:pt x="11389" y="20806"/>
                    <a:pt x="11395" y="20806"/>
                  </a:cubicBezTo>
                  <a:cubicBezTo>
                    <a:pt x="11398" y="20802"/>
                    <a:pt x="11402" y="20801"/>
                    <a:pt x="11406" y="20801"/>
                  </a:cubicBezTo>
                  <a:close/>
                  <a:moveTo>
                    <a:pt x="8280" y="16669"/>
                  </a:moveTo>
                  <a:cubicBezTo>
                    <a:pt x="8300" y="16728"/>
                    <a:pt x="8313" y="16806"/>
                    <a:pt x="8313" y="16916"/>
                  </a:cubicBezTo>
                  <a:cubicBezTo>
                    <a:pt x="8332" y="18289"/>
                    <a:pt x="8404" y="19641"/>
                    <a:pt x="8521" y="20975"/>
                  </a:cubicBezTo>
                  <a:cubicBezTo>
                    <a:pt x="8527" y="21040"/>
                    <a:pt x="8521" y="21085"/>
                    <a:pt x="8501" y="21111"/>
                  </a:cubicBezTo>
                  <a:cubicBezTo>
                    <a:pt x="8475" y="21040"/>
                    <a:pt x="8456" y="20949"/>
                    <a:pt x="8443" y="20838"/>
                  </a:cubicBezTo>
                  <a:cubicBezTo>
                    <a:pt x="8391" y="20441"/>
                    <a:pt x="8352" y="19843"/>
                    <a:pt x="8319" y="19043"/>
                  </a:cubicBezTo>
                  <a:cubicBezTo>
                    <a:pt x="8293" y="18237"/>
                    <a:pt x="8280" y="17716"/>
                    <a:pt x="8273" y="17489"/>
                  </a:cubicBezTo>
                  <a:cubicBezTo>
                    <a:pt x="8273" y="17307"/>
                    <a:pt x="8273" y="17033"/>
                    <a:pt x="8280" y="16669"/>
                  </a:cubicBezTo>
                  <a:close/>
                  <a:moveTo>
                    <a:pt x="10725" y="21150"/>
                  </a:moveTo>
                  <a:cubicBezTo>
                    <a:pt x="10725" y="21170"/>
                    <a:pt x="10725" y="21183"/>
                    <a:pt x="10732" y="21189"/>
                  </a:cubicBezTo>
                  <a:lnTo>
                    <a:pt x="10738" y="21202"/>
                  </a:lnTo>
                  <a:lnTo>
                    <a:pt x="10738" y="21215"/>
                  </a:lnTo>
                  <a:cubicBezTo>
                    <a:pt x="10738" y="21228"/>
                    <a:pt x="10738" y="21241"/>
                    <a:pt x="10732" y="21254"/>
                  </a:cubicBezTo>
                  <a:lnTo>
                    <a:pt x="10719" y="21254"/>
                  </a:lnTo>
                  <a:cubicBezTo>
                    <a:pt x="10719" y="21248"/>
                    <a:pt x="10719" y="21235"/>
                    <a:pt x="10712" y="21215"/>
                  </a:cubicBezTo>
                  <a:cubicBezTo>
                    <a:pt x="10706" y="21202"/>
                    <a:pt x="10699" y="21189"/>
                    <a:pt x="10706" y="21183"/>
                  </a:cubicBezTo>
                  <a:lnTo>
                    <a:pt x="10706" y="21150"/>
                  </a:lnTo>
                  <a:close/>
                  <a:moveTo>
                    <a:pt x="3858" y="21183"/>
                  </a:moveTo>
                  <a:lnTo>
                    <a:pt x="3910" y="21202"/>
                  </a:lnTo>
                  <a:cubicBezTo>
                    <a:pt x="3890" y="21228"/>
                    <a:pt x="3864" y="21248"/>
                    <a:pt x="3838" y="21254"/>
                  </a:cubicBezTo>
                  <a:lnTo>
                    <a:pt x="3747" y="21267"/>
                  </a:lnTo>
                  <a:lnTo>
                    <a:pt x="3727" y="21274"/>
                  </a:lnTo>
                  <a:cubicBezTo>
                    <a:pt x="3726" y="21276"/>
                    <a:pt x="3724" y="21276"/>
                    <a:pt x="3721" y="21276"/>
                  </a:cubicBezTo>
                  <a:cubicBezTo>
                    <a:pt x="3713" y="21276"/>
                    <a:pt x="3701" y="21270"/>
                    <a:pt x="3682" y="21261"/>
                  </a:cubicBezTo>
                  <a:cubicBezTo>
                    <a:pt x="3669" y="21254"/>
                    <a:pt x="3649" y="21248"/>
                    <a:pt x="3630" y="21248"/>
                  </a:cubicBezTo>
                  <a:cubicBezTo>
                    <a:pt x="3617" y="21228"/>
                    <a:pt x="3617" y="21209"/>
                    <a:pt x="3630" y="21196"/>
                  </a:cubicBezTo>
                  <a:cubicBezTo>
                    <a:pt x="3634" y="21191"/>
                    <a:pt x="3642" y="21187"/>
                    <a:pt x="3653" y="21187"/>
                  </a:cubicBezTo>
                  <a:cubicBezTo>
                    <a:pt x="3658" y="21187"/>
                    <a:pt x="3663" y="21187"/>
                    <a:pt x="3669" y="21189"/>
                  </a:cubicBezTo>
                  <a:cubicBezTo>
                    <a:pt x="3701" y="21192"/>
                    <a:pt x="3734" y="21194"/>
                    <a:pt x="3765" y="21194"/>
                  </a:cubicBezTo>
                  <a:cubicBezTo>
                    <a:pt x="3796" y="21194"/>
                    <a:pt x="3825" y="21192"/>
                    <a:pt x="3851" y="21189"/>
                  </a:cubicBezTo>
                  <a:cubicBezTo>
                    <a:pt x="3858" y="21183"/>
                    <a:pt x="3858" y="21183"/>
                    <a:pt x="3858" y="21183"/>
                  </a:cubicBezTo>
                  <a:close/>
                  <a:moveTo>
                    <a:pt x="4150" y="21202"/>
                  </a:moveTo>
                  <a:cubicBezTo>
                    <a:pt x="4150" y="21202"/>
                    <a:pt x="4163" y="21209"/>
                    <a:pt x="4189" y="21222"/>
                  </a:cubicBezTo>
                  <a:lnTo>
                    <a:pt x="4235" y="21235"/>
                  </a:lnTo>
                  <a:cubicBezTo>
                    <a:pt x="4241" y="21248"/>
                    <a:pt x="4254" y="21261"/>
                    <a:pt x="4254" y="21274"/>
                  </a:cubicBezTo>
                  <a:lnTo>
                    <a:pt x="4261" y="21280"/>
                  </a:lnTo>
                  <a:lnTo>
                    <a:pt x="4254" y="21293"/>
                  </a:lnTo>
                  <a:cubicBezTo>
                    <a:pt x="4242" y="21301"/>
                    <a:pt x="4233" y="21307"/>
                    <a:pt x="4222" y="21307"/>
                  </a:cubicBezTo>
                  <a:cubicBezTo>
                    <a:pt x="4216" y="21307"/>
                    <a:pt x="4210" y="21305"/>
                    <a:pt x="4202" y="21300"/>
                  </a:cubicBezTo>
                  <a:cubicBezTo>
                    <a:pt x="4202" y="21300"/>
                    <a:pt x="4196" y="21293"/>
                    <a:pt x="4183" y="21293"/>
                  </a:cubicBezTo>
                  <a:cubicBezTo>
                    <a:pt x="4170" y="21287"/>
                    <a:pt x="4157" y="21274"/>
                    <a:pt x="4150" y="21274"/>
                  </a:cubicBezTo>
                  <a:cubicBezTo>
                    <a:pt x="4137" y="21274"/>
                    <a:pt x="4131" y="21267"/>
                    <a:pt x="4124" y="21267"/>
                  </a:cubicBezTo>
                  <a:cubicBezTo>
                    <a:pt x="4118" y="21261"/>
                    <a:pt x="4118" y="21248"/>
                    <a:pt x="4118" y="21235"/>
                  </a:cubicBezTo>
                  <a:lnTo>
                    <a:pt x="4118" y="21215"/>
                  </a:lnTo>
                  <a:cubicBezTo>
                    <a:pt x="4124" y="21209"/>
                    <a:pt x="4131" y="21209"/>
                    <a:pt x="4131" y="21209"/>
                  </a:cubicBezTo>
                  <a:lnTo>
                    <a:pt x="4150" y="21202"/>
                  </a:lnTo>
                  <a:close/>
                  <a:moveTo>
                    <a:pt x="2433" y="21267"/>
                  </a:moveTo>
                  <a:lnTo>
                    <a:pt x="2466" y="21274"/>
                  </a:lnTo>
                  <a:cubicBezTo>
                    <a:pt x="2485" y="21274"/>
                    <a:pt x="2492" y="21287"/>
                    <a:pt x="2492" y="21293"/>
                  </a:cubicBezTo>
                  <a:cubicBezTo>
                    <a:pt x="2492" y="21306"/>
                    <a:pt x="2492" y="21313"/>
                    <a:pt x="2485" y="21319"/>
                  </a:cubicBezTo>
                  <a:lnTo>
                    <a:pt x="2427" y="21332"/>
                  </a:lnTo>
                  <a:lnTo>
                    <a:pt x="2407" y="21345"/>
                  </a:lnTo>
                  <a:lnTo>
                    <a:pt x="2316" y="21339"/>
                  </a:lnTo>
                  <a:lnTo>
                    <a:pt x="2303" y="21339"/>
                  </a:lnTo>
                  <a:cubicBezTo>
                    <a:pt x="2297" y="21332"/>
                    <a:pt x="2290" y="21326"/>
                    <a:pt x="2290" y="21313"/>
                  </a:cubicBezTo>
                  <a:cubicBezTo>
                    <a:pt x="2284" y="21300"/>
                    <a:pt x="2284" y="21287"/>
                    <a:pt x="2290" y="21280"/>
                  </a:cubicBezTo>
                  <a:cubicBezTo>
                    <a:pt x="2297" y="21274"/>
                    <a:pt x="2310" y="21274"/>
                    <a:pt x="2316" y="21274"/>
                  </a:cubicBezTo>
                  <a:lnTo>
                    <a:pt x="2316" y="21267"/>
                  </a:lnTo>
                  <a:cubicBezTo>
                    <a:pt x="2336" y="21267"/>
                    <a:pt x="2342" y="21274"/>
                    <a:pt x="2349" y="21287"/>
                  </a:cubicBezTo>
                  <a:cubicBezTo>
                    <a:pt x="2368" y="21287"/>
                    <a:pt x="2388" y="21280"/>
                    <a:pt x="2407" y="21274"/>
                  </a:cubicBezTo>
                  <a:lnTo>
                    <a:pt x="2433" y="21267"/>
                  </a:lnTo>
                  <a:close/>
                  <a:moveTo>
                    <a:pt x="2693" y="21280"/>
                  </a:moveTo>
                  <a:lnTo>
                    <a:pt x="2771" y="21293"/>
                  </a:lnTo>
                  <a:cubicBezTo>
                    <a:pt x="2784" y="21300"/>
                    <a:pt x="2791" y="21306"/>
                    <a:pt x="2797" y="21306"/>
                  </a:cubicBezTo>
                  <a:cubicBezTo>
                    <a:pt x="2804" y="21319"/>
                    <a:pt x="2797" y="21326"/>
                    <a:pt x="2791" y="21332"/>
                  </a:cubicBezTo>
                  <a:lnTo>
                    <a:pt x="2758" y="21345"/>
                  </a:lnTo>
                  <a:lnTo>
                    <a:pt x="2680" y="21345"/>
                  </a:lnTo>
                  <a:cubicBezTo>
                    <a:pt x="2667" y="21332"/>
                    <a:pt x="2661" y="21326"/>
                    <a:pt x="2667" y="21313"/>
                  </a:cubicBezTo>
                  <a:cubicBezTo>
                    <a:pt x="2667" y="21306"/>
                    <a:pt x="2674" y="21300"/>
                    <a:pt x="2687" y="21287"/>
                  </a:cubicBezTo>
                  <a:lnTo>
                    <a:pt x="2693" y="21280"/>
                  </a:lnTo>
                  <a:close/>
                  <a:moveTo>
                    <a:pt x="11551" y="21157"/>
                  </a:moveTo>
                  <a:cubicBezTo>
                    <a:pt x="11558" y="21157"/>
                    <a:pt x="11564" y="21163"/>
                    <a:pt x="11571" y="21170"/>
                  </a:cubicBezTo>
                  <a:cubicBezTo>
                    <a:pt x="11571" y="21176"/>
                    <a:pt x="11577" y="21183"/>
                    <a:pt x="11577" y="21196"/>
                  </a:cubicBezTo>
                  <a:cubicBezTo>
                    <a:pt x="11577" y="21196"/>
                    <a:pt x="11584" y="21209"/>
                    <a:pt x="11597" y="21228"/>
                  </a:cubicBezTo>
                  <a:cubicBezTo>
                    <a:pt x="11616" y="21248"/>
                    <a:pt x="11623" y="21274"/>
                    <a:pt x="11629" y="21306"/>
                  </a:cubicBezTo>
                  <a:lnTo>
                    <a:pt x="11629" y="21358"/>
                  </a:lnTo>
                  <a:cubicBezTo>
                    <a:pt x="11629" y="21384"/>
                    <a:pt x="11629" y="21404"/>
                    <a:pt x="11623" y="21410"/>
                  </a:cubicBezTo>
                  <a:cubicBezTo>
                    <a:pt x="11617" y="21413"/>
                    <a:pt x="11612" y="21415"/>
                    <a:pt x="11607" y="21415"/>
                  </a:cubicBezTo>
                  <a:cubicBezTo>
                    <a:pt x="11599" y="21415"/>
                    <a:pt x="11591" y="21411"/>
                    <a:pt x="11584" y="21404"/>
                  </a:cubicBezTo>
                  <a:cubicBezTo>
                    <a:pt x="11577" y="21397"/>
                    <a:pt x="11564" y="21391"/>
                    <a:pt x="11564" y="21378"/>
                  </a:cubicBezTo>
                  <a:cubicBezTo>
                    <a:pt x="11564" y="21358"/>
                    <a:pt x="11558" y="21339"/>
                    <a:pt x="11558" y="21326"/>
                  </a:cubicBezTo>
                  <a:cubicBezTo>
                    <a:pt x="11545" y="21313"/>
                    <a:pt x="11538" y="21300"/>
                    <a:pt x="11538" y="21287"/>
                  </a:cubicBezTo>
                  <a:cubicBezTo>
                    <a:pt x="11538" y="21274"/>
                    <a:pt x="11538" y="21267"/>
                    <a:pt x="11532" y="21261"/>
                  </a:cubicBezTo>
                  <a:lnTo>
                    <a:pt x="11519" y="21248"/>
                  </a:lnTo>
                  <a:cubicBezTo>
                    <a:pt x="11519" y="21241"/>
                    <a:pt x="11519" y="21235"/>
                    <a:pt x="11519" y="21222"/>
                  </a:cubicBezTo>
                  <a:lnTo>
                    <a:pt x="11532" y="21183"/>
                  </a:lnTo>
                  <a:cubicBezTo>
                    <a:pt x="11538" y="21163"/>
                    <a:pt x="11545" y="21157"/>
                    <a:pt x="11551" y="21157"/>
                  </a:cubicBezTo>
                  <a:close/>
                  <a:moveTo>
                    <a:pt x="4306" y="21397"/>
                  </a:moveTo>
                  <a:cubicBezTo>
                    <a:pt x="4319" y="21397"/>
                    <a:pt x="4332" y="21410"/>
                    <a:pt x="4339" y="21430"/>
                  </a:cubicBezTo>
                  <a:cubicBezTo>
                    <a:pt x="4339" y="21443"/>
                    <a:pt x="4345" y="21495"/>
                    <a:pt x="4352" y="21579"/>
                  </a:cubicBezTo>
                  <a:lnTo>
                    <a:pt x="4352" y="21631"/>
                  </a:lnTo>
                  <a:cubicBezTo>
                    <a:pt x="4345" y="21651"/>
                    <a:pt x="4332" y="21664"/>
                    <a:pt x="4319" y="21677"/>
                  </a:cubicBezTo>
                  <a:cubicBezTo>
                    <a:pt x="4316" y="21678"/>
                    <a:pt x="4313" y="21679"/>
                    <a:pt x="4309" y="21679"/>
                  </a:cubicBezTo>
                  <a:cubicBezTo>
                    <a:pt x="4295" y="21679"/>
                    <a:pt x="4284" y="21667"/>
                    <a:pt x="4274" y="21651"/>
                  </a:cubicBezTo>
                  <a:cubicBezTo>
                    <a:pt x="4267" y="21638"/>
                    <a:pt x="4261" y="21618"/>
                    <a:pt x="4261" y="21599"/>
                  </a:cubicBezTo>
                  <a:cubicBezTo>
                    <a:pt x="4261" y="21527"/>
                    <a:pt x="4267" y="21462"/>
                    <a:pt x="4287" y="21417"/>
                  </a:cubicBezTo>
                  <a:cubicBezTo>
                    <a:pt x="4287" y="21410"/>
                    <a:pt x="4287" y="21404"/>
                    <a:pt x="4293" y="21404"/>
                  </a:cubicBezTo>
                  <a:lnTo>
                    <a:pt x="4306" y="21404"/>
                  </a:lnTo>
                  <a:cubicBezTo>
                    <a:pt x="4306" y="21397"/>
                    <a:pt x="4306" y="21397"/>
                    <a:pt x="4306" y="21397"/>
                  </a:cubicBezTo>
                  <a:close/>
                  <a:moveTo>
                    <a:pt x="10771" y="21521"/>
                  </a:moveTo>
                  <a:cubicBezTo>
                    <a:pt x="10771" y="21521"/>
                    <a:pt x="10777" y="21521"/>
                    <a:pt x="10790" y="21534"/>
                  </a:cubicBezTo>
                  <a:cubicBezTo>
                    <a:pt x="10823" y="21592"/>
                    <a:pt x="10823" y="21651"/>
                    <a:pt x="10784" y="21710"/>
                  </a:cubicBezTo>
                  <a:cubicBezTo>
                    <a:pt x="10764" y="21710"/>
                    <a:pt x="10751" y="21703"/>
                    <a:pt x="10745" y="21690"/>
                  </a:cubicBezTo>
                  <a:cubicBezTo>
                    <a:pt x="10738" y="21690"/>
                    <a:pt x="10732" y="21684"/>
                    <a:pt x="10732" y="21671"/>
                  </a:cubicBezTo>
                  <a:cubicBezTo>
                    <a:pt x="10725" y="21651"/>
                    <a:pt x="10725" y="21625"/>
                    <a:pt x="10725" y="21605"/>
                  </a:cubicBezTo>
                  <a:cubicBezTo>
                    <a:pt x="10725" y="21586"/>
                    <a:pt x="10725" y="21579"/>
                    <a:pt x="10732" y="21573"/>
                  </a:cubicBezTo>
                  <a:lnTo>
                    <a:pt x="10745" y="21547"/>
                  </a:lnTo>
                  <a:cubicBezTo>
                    <a:pt x="10758" y="21527"/>
                    <a:pt x="10764" y="21521"/>
                    <a:pt x="10771" y="21521"/>
                  </a:cubicBezTo>
                  <a:close/>
                  <a:moveTo>
                    <a:pt x="2856" y="21397"/>
                  </a:moveTo>
                  <a:lnTo>
                    <a:pt x="2875" y="21514"/>
                  </a:lnTo>
                  <a:cubicBezTo>
                    <a:pt x="2875" y="21534"/>
                    <a:pt x="2862" y="21553"/>
                    <a:pt x="2856" y="21560"/>
                  </a:cubicBezTo>
                  <a:cubicBezTo>
                    <a:pt x="2862" y="21566"/>
                    <a:pt x="2862" y="21579"/>
                    <a:pt x="2869" y="21599"/>
                  </a:cubicBezTo>
                  <a:lnTo>
                    <a:pt x="2869" y="21638"/>
                  </a:lnTo>
                  <a:lnTo>
                    <a:pt x="2869" y="21684"/>
                  </a:lnTo>
                  <a:cubicBezTo>
                    <a:pt x="2869" y="21703"/>
                    <a:pt x="2862" y="21716"/>
                    <a:pt x="2843" y="21716"/>
                  </a:cubicBezTo>
                  <a:lnTo>
                    <a:pt x="2817" y="21697"/>
                  </a:lnTo>
                  <a:cubicBezTo>
                    <a:pt x="2804" y="21684"/>
                    <a:pt x="2797" y="21677"/>
                    <a:pt x="2797" y="21671"/>
                  </a:cubicBezTo>
                  <a:cubicBezTo>
                    <a:pt x="2791" y="21657"/>
                    <a:pt x="2784" y="21644"/>
                    <a:pt x="2784" y="21631"/>
                  </a:cubicBezTo>
                  <a:lnTo>
                    <a:pt x="2791" y="21573"/>
                  </a:lnTo>
                  <a:lnTo>
                    <a:pt x="2804" y="21521"/>
                  </a:lnTo>
                  <a:cubicBezTo>
                    <a:pt x="2817" y="21456"/>
                    <a:pt x="2830" y="21410"/>
                    <a:pt x="2830" y="21397"/>
                  </a:cubicBezTo>
                  <a:close/>
                  <a:moveTo>
                    <a:pt x="11688" y="21690"/>
                  </a:moveTo>
                  <a:lnTo>
                    <a:pt x="11701" y="21710"/>
                  </a:lnTo>
                  <a:lnTo>
                    <a:pt x="11707" y="21736"/>
                  </a:lnTo>
                  <a:cubicBezTo>
                    <a:pt x="11707" y="21736"/>
                    <a:pt x="11714" y="21749"/>
                    <a:pt x="11720" y="21755"/>
                  </a:cubicBezTo>
                  <a:lnTo>
                    <a:pt x="11727" y="21768"/>
                  </a:lnTo>
                  <a:lnTo>
                    <a:pt x="11733" y="21788"/>
                  </a:lnTo>
                  <a:cubicBezTo>
                    <a:pt x="11746" y="21814"/>
                    <a:pt x="11746" y="21833"/>
                    <a:pt x="11746" y="21846"/>
                  </a:cubicBezTo>
                  <a:cubicBezTo>
                    <a:pt x="11743" y="21849"/>
                    <a:pt x="11738" y="21851"/>
                    <a:pt x="11732" y="21851"/>
                  </a:cubicBezTo>
                  <a:cubicBezTo>
                    <a:pt x="11725" y="21851"/>
                    <a:pt x="11717" y="21849"/>
                    <a:pt x="11707" y="21846"/>
                  </a:cubicBezTo>
                  <a:lnTo>
                    <a:pt x="11694" y="21846"/>
                  </a:lnTo>
                  <a:lnTo>
                    <a:pt x="11675" y="21788"/>
                  </a:lnTo>
                  <a:cubicBezTo>
                    <a:pt x="11662" y="21775"/>
                    <a:pt x="11662" y="21768"/>
                    <a:pt x="11662" y="21762"/>
                  </a:cubicBezTo>
                  <a:lnTo>
                    <a:pt x="11662" y="21723"/>
                  </a:lnTo>
                  <a:cubicBezTo>
                    <a:pt x="11662" y="21710"/>
                    <a:pt x="11662" y="21703"/>
                    <a:pt x="11675" y="21697"/>
                  </a:cubicBezTo>
                  <a:lnTo>
                    <a:pt x="11688" y="21690"/>
                  </a:lnTo>
                  <a:close/>
                  <a:moveTo>
                    <a:pt x="12260" y="21794"/>
                  </a:moveTo>
                  <a:lnTo>
                    <a:pt x="12267" y="21801"/>
                  </a:lnTo>
                  <a:lnTo>
                    <a:pt x="12267" y="21807"/>
                  </a:lnTo>
                  <a:lnTo>
                    <a:pt x="12267" y="21814"/>
                  </a:lnTo>
                  <a:lnTo>
                    <a:pt x="12260" y="21840"/>
                  </a:lnTo>
                  <a:lnTo>
                    <a:pt x="12254" y="21846"/>
                  </a:lnTo>
                  <a:lnTo>
                    <a:pt x="12247" y="21853"/>
                  </a:lnTo>
                  <a:lnTo>
                    <a:pt x="12228" y="21853"/>
                  </a:lnTo>
                  <a:lnTo>
                    <a:pt x="12215" y="21846"/>
                  </a:lnTo>
                  <a:lnTo>
                    <a:pt x="12202" y="21833"/>
                  </a:lnTo>
                  <a:lnTo>
                    <a:pt x="12202" y="21814"/>
                  </a:lnTo>
                  <a:lnTo>
                    <a:pt x="12202" y="21807"/>
                  </a:lnTo>
                  <a:lnTo>
                    <a:pt x="12208" y="21801"/>
                  </a:lnTo>
                  <a:cubicBezTo>
                    <a:pt x="12215" y="21801"/>
                    <a:pt x="12215" y="21801"/>
                    <a:pt x="12215" y="21794"/>
                  </a:cubicBezTo>
                  <a:close/>
                  <a:moveTo>
                    <a:pt x="12124" y="21879"/>
                  </a:moveTo>
                  <a:cubicBezTo>
                    <a:pt x="12137" y="21892"/>
                    <a:pt x="12143" y="21898"/>
                    <a:pt x="12143" y="21911"/>
                  </a:cubicBezTo>
                  <a:cubicBezTo>
                    <a:pt x="12143" y="21931"/>
                    <a:pt x="12130" y="21937"/>
                    <a:pt x="12111" y="21944"/>
                  </a:cubicBezTo>
                  <a:cubicBezTo>
                    <a:pt x="12101" y="21947"/>
                    <a:pt x="12091" y="21949"/>
                    <a:pt x="12080" y="21949"/>
                  </a:cubicBezTo>
                  <a:cubicBezTo>
                    <a:pt x="12068" y="21949"/>
                    <a:pt x="12055" y="21947"/>
                    <a:pt x="12039" y="21944"/>
                  </a:cubicBezTo>
                  <a:lnTo>
                    <a:pt x="12007" y="21931"/>
                  </a:lnTo>
                  <a:lnTo>
                    <a:pt x="11987" y="21924"/>
                  </a:lnTo>
                  <a:cubicBezTo>
                    <a:pt x="11981" y="21918"/>
                    <a:pt x="11981" y="21911"/>
                    <a:pt x="11987" y="21898"/>
                  </a:cubicBezTo>
                  <a:lnTo>
                    <a:pt x="12013" y="21885"/>
                  </a:lnTo>
                  <a:cubicBezTo>
                    <a:pt x="12039" y="21879"/>
                    <a:pt x="12059" y="21879"/>
                    <a:pt x="12085" y="21879"/>
                  </a:cubicBezTo>
                  <a:close/>
                  <a:moveTo>
                    <a:pt x="2856" y="22002"/>
                  </a:moveTo>
                  <a:lnTo>
                    <a:pt x="2869" y="22009"/>
                  </a:lnTo>
                  <a:cubicBezTo>
                    <a:pt x="2882" y="22015"/>
                    <a:pt x="2882" y="22028"/>
                    <a:pt x="2882" y="22035"/>
                  </a:cubicBezTo>
                  <a:lnTo>
                    <a:pt x="2869" y="22061"/>
                  </a:lnTo>
                  <a:cubicBezTo>
                    <a:pt x="2869" y="22074"/>
                    <a:pt x="2862" y="22087"/>
                    <a:pt x="2862" y="22106"/>
                  </a:cubicBezTo>
                  <a:lnTo>
                    <a:pt x="2856" y="22113"/>
                  </a:lnTo>
                  <a:cubicBezTo>
                    <a:pt x="2856" y="22119"/>
                    <a:pt x="2856" y="22119"/>
                    <a:pt x="2856" y="22126"/>
                  </a:cubicBezTo>
                  <a:cubicBezTo>
                    <a:pt x="2836" y="22126"/>
                    <a:pt x="2830" y="22119"/>
                    <a:pt x="2823" y="22113"/>
                  </a:cubicBezTo>
                  <a:lnTo>
                    <a:pt x="2817" y="22100"/>
                  </a:lnTo>
                  <a:cubicBezTo>
                    <a:pt x="2817" y="22061"/>
                    <a:pt x="2823" y="22028"/>
                    <a:pt x="2836" y="22015"/>
                  </a:cubicBezTo>
                  <a:cubicBezTo>
                    <a:pt x="2843" y="22009"/>
                    <a:pt x="2843" y="22002"/>
                    <a:pt x="2856" y="22002"/>
                  </a:cubicBezTo>
                  <a:close/>
                  <a:moveTo>
                    <a:pt x="4262" y="21948"/>
                  </a:moveTo>
                  <a:cubicBezTo>
                    <a:pt x="4270" y="21948"/>
                    <a:pt x="4275" y="21956"/>
                    <a:pt x="4280" y="21976"/>
                  </a:cubicBezTo>
                  <a:cubicBezTo>
                    <a:pt x="4287" y="21989"/>
                    <a:pt x="4287" y="22009"/>
                    <a:pt x="4287" y="22022"/>
                  </a:cubicBezTo>
                  <a:lnTo>
                    <a:pt x="4280" y="22048"/>
                  </a:lnTo>
                  <a:cubicBezTo>
                    <a:pt x="4274" y="22061"/>
                    <a:pt x="4274" y="22087"/>
                    <a:pt x="4274" y="22113"/>
                  </a:cubicBezTo>
                  <a:cubicBezTo>
                    <a:pt x="4274" y="22139"/>
                    <a:pt x="4274" y="22165"/>
                    <a:pt x="4267" y="22178"/>
                  </a:cubicBezTo>
                  <a:lnTo>
                    <a:pt x="4248" y="22197"/>
                  </a:lnTo>
                  <a:cubicBezTo>
                    <a:pt x="4228" y="22197"/>
                    <a:pt x="4215" y="22197"/>
                    <a:pt x="4209" y="22184"/>
                  </a:cubicBezTo>
                  <a:lnTo>
                    <a:pt x="4202" y="22158"/>
                  </a:lnTo>
                  <a:lnTo>
                    <a:pt x="4202" y="22041"/>
                  </a:lnTo>
                  <a:cubicBezTo>
                    <a:pt x="4202" y="22028"/>
                    <a:pt x="4202" y="22015"/>
                    <a:pt x="4209" y="22009"/>
                  </a:cubicBezTo>
                  <a:lnTo>
                    <a:pt x="4228" y="21989"/>
                  </a:lnTo>
                  <a:lnTo>
                    <a:pt x="4235" y="21970"/>
                  </a:lnTo>
                  <a:cubicBezTo>
                    <a:pt x="4235" y="21963"/>
                    <a:pt x="4235" y="21957"/>
                    <a:pt x="4241" y="21957"/>
                  </a:cubicBezTo>
                  <a:lnTo>
                    <a:pt x="4248" y="21957"/>
                  </a:lnTo>
                  <a:lnTo>
                    <a:pt x="4254" y="21950"/>
                  </a:lnTo>
                  <a:cubicBezTo>
                    <a:pt x="4257" y="21949"/>
                    <a:pt x="4260" y="21948"/>
                    <a:pt x="4262" y="21948"/>
                  </a:cubicBezTo>
                  <a:close/>
                  <a:moveTo>
                    <a:pt x="10797" y="22100"/>
                  </a:moveTo>
                  <a:cubicBezTo>
                    <a:pt x="10810" y="22100"/>
                    <a:pt x="10823" y="22113"/>
                    <a:pt x="10836" y="22126"/>
                  </a:cubicBezTo>
                  <a:cubicBezTo>
                    <a:pt x="10836" y="22139"/>
                    <a:pt x="10842" y="22158"/>
                    <a:pt x="10842" y="22178"/>
                  </a:cubicBezTo>
                  <a:lnTo>
                    <a:pt x="10836" y="22223"/>
                  </a:lnTo>
                  <a:cubicBezTo>
                    <a:pt x="10836" y="22243"/>
                    <a:pt x="10836" y="22256"/>
                    <a:pt x="10823" y="22262"/>
                  </a:cubicBezTo>
                  <a:lnTo>
                    <a:pt x="10816" y="22269"/>
                  </a:lnTo>
                  <a:lnTo>
                    <a:pt x="10790" y="22269"/>
                  </a:lnTo>
                  <a:cubicBezTo>
                    <a:pt x="10777" y="22262"/>
                    <a:pt x="10771" y="22256"/>
                    <a:pt x="10771" y="22249"/>
                  </a:cubicBezTo>
                  <a:cubicBezTo>
                    <a:pt x="10764" y="22249"/>
                    <a:pt x="10758" y="22236"/>
                    <a:pt x="10758" y="22230"/>
                  </a:cubicBezTo>
                  <a:lnTo>
                    <a:pt x="10771" y="22119"/>
                  </a:lnTo>
                  <a:cubicBezTo>
                    <a:pt x="10777" y="22113"/>
                    <a:pt x="10784" y="22106"/>
                    <a:pt x="10797" y="22106"/>
                  </a:cubicBezTo>
                  <a:lnTo>
                    <a:pt x="10797" y="22100"/>
                  </a:lnTo>
                  <a:close/>
                  <a:moveTo>
                    <a:pt x="4189" y="22373"/>
                  </a:moveTo>
                  <a:cubicBezTo>
                    <a:pt x="4202" y="22379"/>
                    <a:pt x="4215" y="22386"/>
                    <a:pt x="4215" y="22392"/>
                  </a:cubicBezTo>
                  <a:cubicBezTo>
                    <a:pt x="4202" y="22405"/>
                    <a:pt x="4189" y="22425"/>
                    <a:pt x="4170" y="22457"/>
                  </a:cubicBezTo>
                  <a:cubicBezTo>
                    <a:pt x="4150" y="22483"/>
                    <a:pt x="4137" y="22503"/>
                    <a:pt x="4118" y="22503"/>
                  </a:cubicBezTo>
                  <a:cubicBezTo>
                    <a:pt x="4111" y="22506"/>
                    <a:pt x="4105" y="22508"/>
                    <a:pt x="4097" y="22508"/>
                  </a:cubicBezTo>
                  <a:cubicBezTo>
                    <a:pt x="4090" y="22508"/>
                    <a:pt x="4082" y="22506"/>
                    <a:pt x="4072" y="22503"/>
                  </a:cubicBezTo>
                  <a:lnTo>
                    <a:pt x="4059" y="22490"/>
                  </a:lnTo>
                  <a:cubicBezTo>
                    <a:pt x="4053" y="22483"/>
                    <a:pt x="4059" y="22470"/>
                    <a:pt x="4066" y="22457"/>
                  </a:cubicBezTo>
                  <a:lnTo>
                    <a:pt x="4092" y="22438"/>
                  </a:lnTo>
                  <a:lnTo>
                    <a:pt x="4111" y="22412"/>
                  </a:lnTo>
                  <a:lnTo>
                    <a:pt x="4118" y="22392"/>
                  </a:lnTo>
                  <a:cubicBezTo>
                    <a:pt x="4124" y="22386"/>
                    <a:pt x="4137" y="22379"/>
                    <a:pt x="4163" y="22373"/>
                  </a:cubicBezTo>
                  <a:close/>
                  <a:moveTo>
                    <a:pt x="2823" y="22389"/>
                  </a:moveTo>
                  <a:cubicBezTo>
                    <a:pt x="2828" y="22389"/>
                    <a:pt x="2833" y="22392"/>
                    <a:pt x="2836" y="22399"/>
                  </a:cubicBezTo>
                  <a:cubicBezTo>
                    <a:pt x="2843" y="22405"/>
                    <a:pt x="2843" y="22412"/>
                    <a:pt x="2843" y="22425"/>
                  </a:cubicBezTo>
                  <a:lnTo>
                    <a:pt x="2849" y="22438"/>
                  </a:lnTo>
                  <a:lnTo>
                    <a:pt x="2830" y="22477"/>
                  </a:lnTo>
                  <a:lnTo>
                    <a:pt x="2830" y="22509"/>
                  </a:lnTo>
                  <a:cubicBezTo>
                    <a:pt x="2836" y="22548"/>
                    <a:pt x="2830" y="22574"/>
                    <a:pt x="2810" y="22587"/>
                  </a:cubicBezTo>
                  <a:cubicBezTo>
                    <a:pt x="2807" y="22589"/>
                    <a:pt x="2804" y="22589"/>
                    <a:pt x="2801" y="22589"/>
                  </a:cubicBezTo>
                  <a:cubicBezTo>
                    <a:pt x="2787" y="22589"/>
                    <a:pt x="2777" y="22578"/>
                    <a:pt x="2771" y="22561"/>
                  </a:cubicBezTo>
                  <a:lnTo>
                    <a:pt x="2771" y="22464"/>
                  </a:lnTo>
                  <a:cubicBezTo>
                    <a:pt x="2797" y="22438"/>
                    <a:pt x="2810" y="22412"/>
                    <a:pt x="2810" y="22399"/>
                  </a:cubicBezTo>
                  <a:cubicBezTo>
                    <a:pt x="2814" y="22392"/>
                    <a:pt x="2819" y="22389"/>
                    <a:pt x="2823" y="22389"/>
                  </a:cubicBezTo>
                  <a:close/>
                  <a:moveTo>
                    <a:pt x="10712" y="22490"/>
                  </a:moveTo>
                  <a:cubicBezTo>
                    <a:pt x="10732" y="22496"/>
                    <a:pt x="10745" y="22503"/>
                    <a:pt x="10745" y="22516"/>
                  </a:cubicBezTo>
                  <a:cubicBezTo>
                    <a:pt x="10745" y="22522"/>
                    <a:pt x="10745" y="22529"/>
                    <a:pt x="10738" y="22535"/>
                  </a:cubicBezTo>
                  <a:cubicBezTo>
                    <a:pt x="10738" y="22555"/>
                    <a:pt x="10725" y="22561"/>
                    <a:pt x="10712" y="22561"/>
                  </a:cubicBezTo>
                  <a:cubicBezTo>
                    <a:pt x="10712" y="22581"/>
                    <a:pt x="10706" y="22594"/>
                    <a:pt x="10686" y="22607"/>
                  </a:cubicBezTo>
                  <a:cubicBezTo>
                    <a:pt x="10673" y="22614"/>
                    <a:pt x="10654" y="22620"/>
                    <a:pt x="10628" y="22620"/>
                  </a:cubicBezTo>
                  <a:cubicBezTo>
                    <a:pt x="10634" y="22614"/>
                    <a:pt x="10634" y="22601"/>
                    <a:pt x="10628" y="22587"/>
                  </a:cubicBezTo>
                  <a:cubicBezTo>
                    <a:pt x="10621" y="22574"/>
                    <a:pt x="10621" y="22568"/>
                    <a:pt x="10621" y="22561"/>
                  </a:cubicBezTo>
                  <a:cubicBezTo>
                    <a:pt x="10634" y="22555"/>
                    <a:pt x="10641" y="22548"/>
                    <a:pt x="10647" y="22535"/>
                  </a:cubicBezTo>
                  <a:lnTo>
                    <a:pt x="10647" y="22522"/>
                  </a:lnTo>
                  <a:cubicBezTo>
                    <a:pt x="10647" y="22522"/>
                    <a:pt x="10654" y="22516"/>
                    <a:pt x="10667" y="22509"/>
                  </a:cubicBezTo>
                  <a:lnTo>
                    <a:pt x="10712" y="22496"/>
                  </a:lnTo>
                  <a:lnTo>
                    <a:pt x="10712" y="22490"/>
                  </a:lnTo>
                  <a:close/>
                  <a:moveTo>
                    <a:pt x="3289" y="22231"/>
                  </a:moveTo>
                  <a:cubicBezTo>
                    <a:pt x="3293" y="22231"/>
                    <a:pt x="3298" y="22233"/>
                    <a:pt x="3305" y="22236"/>
                  </a:cubicBezTo>
                  <a:cubicBezTo>
                    <a:pt x="3311" y="22236"/>
                    <a:pt x="3311" y="22249"/>
                    <a:pt x="3318" y="22262"/>
                  </a:cubicBezTo>
                  <a:cubicBezTo>
                    <a:pt x="3324" y="22308"/>
                    <a:pt x="3324" y="22340"/>
                    <a:pt x="3318" y="22360"/>
                  </a:cubicBezTo>
                  <a:lnTo>
                    <a:pt x="3305" y="22399"/>
                  </a:lnTo>
                  <a:lnTo>
                    <a:pt x="3305" y="22464"/>
                  </a:lnTo>
                  <a:lnTo>
                    <a:pt x="3285" y="22516"/>
                  </a:lnTo>
                  <a:cubicBezTo>
                    <a:pt x="3285" y="22535"/>
                    <a:pt x="3285" y="22555"/>
                    <a:pt x="3285" y="22587"/>
                  </a:cubicBezTo>
                  <a:cubicBezTo>
                    <a:pt x="3292" y="22627"/>
                    <a:pt x="3292" y="22646"/>
                    <a:pt x="3285" y="22659"/>
                  </a:cubicBezTo>
                  <a:cubicBezTo>
                    <a:pt x="3274" y="22662"/>
                    <a:pt x="3265" y="22663"/>
                    <a:pt x="3257" y="22663"/>
                  </a:cubicBezTo>
                  <a:cubicBezTo>
                    <a:pt x="3245" y="22663"/>
                    <a:pt x="3237" y="22660"/>
                    <a:pt x="3233" y="22653"/>
                  </a:cubicBezTo>
                  <a:cubicBezTo>
                    <a:pt x="3220" y="22646"/>
                    <a:pt x="3214" y="22627"/>
                    <a:pt x="3214" y="22601"/>
                  </a:cubicBezTo>
                  <a:cubicBezTo>
                    <a:pt x="3214" y="22548"/>
                    <a:pt x="3220" y="22509"/>
                    <a:pt x="3220" y="22483"/>
                  </a:cubicBezTo>
                  <a:cubicBezTo>
                    <a:pt x="3233" y="22457"/>
                    <a:pt x="3233" y="22438"/>
                    <a:pt x="3233" y="22425"/>
                  </a:cubicBezTo>
                  <a:lnTo>
                    <a:pt x="3233" y="22366"/>
                  </a:lnTo>
                  <a:cubicBezTo>
                    <a:pt x="3246" y="22347"/>
                    <a:pt x="3253" y="22334"/>
                    <a:pt x="3259" y="22327"/>
                  </a:cubicBezTo>
                  <a:cubicBezTo>
                    <a:pt x="3259" y="22301"/>
                    <a:pt x="3259" y="22275"/>
                    <a:pt x="3259" y="22262"/>
                  </a:cubicBezTo>
                  <a:cubicBezTo>
                    <a:pt x="3266" y="22256"/>
                    <a:pt x="3266" y="22243"/>
                    <a:pt x="3279" y="22236"/>
                  </a:cubicBezTo>
                  <a:cubicBezTo>
                    <a:pt x="3282" y="22233"/>
                    <a:pt x="3285" y="22231"/>
                    <a:pt x="3289" y="22231"/>
                  </a:cubicBezTo>
                  <a:close/>
                  <a:moveTo>
                    <a:pt x="3877" y="22582"/>
                  </a:moveTo>
                  <a:cubicBezTo>
                    <a:pt x="3893" y="22582"/>
                    <a:pt x="3905" y="22594"/>
                    <a:pt x="3910" y="22614"/>
                  </a:cubicBezTo>
                  <a:cubicBezTo>
                    <a:pt x="3903" y="22614"/>
                    <a:pt x="3903" y="22620"/>
                    <a:pt x="3897" y="22633"/>
                  </a:cubicBezTo>
                  <a:cubicBezTo>
                    <a:pt x="3890" y="22633"/>
                    <a:pt x="3877" y="22640"/>
                    <a:pt x="3864" y="22646"/>
                  </a:cubicBezTo>
                  <a:cubicBezTo>
                    <a:pt x="3851" y="22659"/>
                    <a:pt x="3838" y="22666"/>
                    <a:pt x="3832" y="22666"/>
                  </a:cubicBezTo>
                  <a:lnTo>
                    <a:pt x="3812" y="22672"/>
                  </a:lnTo>
                  <a:lnTo>
                    <a:pt x="3805" y="22679"/>
                  </a:lnTo>
                  <a:lnTo>
                    <a:pt x="3792" y="22685"/>
                  </a:lnTo>
                  <a:cubicBezTo>
                    <a:pt x="3779" y="22685"/>
                    <a:pt x="3766" y="22679"/>
                    <a:pt x="3753" y="22672"/>
                  </a:cubicBezTo>
                  <a:cubicBezTo>
                    <a:pt x="3740" y="22666"/>
                    <a:pt x="3734" y="22653"/>
                    <a:pt x="3734" y="22640"/>
                  </a:cubicBezTo>
                  <a:cubicBezTo>
                    <a:pt x="3734" y="22627"/>
                    <a:pt x="3740" y="22620"/>
                    <a:pt x="3760" y="22601"/>
                  </a:cubicBezTo>
                  <a:cubicBezTo>
                    <a:pt x="3765" y="22596"/>
                    <a:pt x="3772" y="22591"/>
                    <a:pt x="3779" y="22591"/>
                  </a:cubicBezTo>
                  <a:cubicBezTo>
                    <a:pt x="3782" y="22591"/>
                    <a:pt x="3784" y="22592"/>
                    <a:pt x="3786" y="22594"/>
                  </a:cubicBezTo>
                  <a:lnTo>
                    <a:pt x="3786" y="22587"/>
                  </a:lnTo>
                  <a:cubicBezTo>
                    <a:pt x="3791" y="22585"/>
                    <a:pt x="3797" y="22583"/>
                    <a:pt x="3803" y="22583"/>
                  </a:cubicBezTo>
                  <a:cubicBezTo>
                    <a:pt x="3812" y="22583"/>
                    <a:pt x="3823" y="22586"/>
                    <a:pt x="3838" y="22594"/>
                  </a:cubicBezTo>
                  <a:lnTo>
                    <a:pt x="3858" y="22587"/>
                  </a:lnTo>
                  <a:cubicBezTo>
                    <a:pt x="3864" y="22584"/>
                    <a:pt x="3871" y="22582"/>
                    <a:pt x="3877" y="22582"/>
                  </a:cubicBezTo>
                  <a:close/>
                  <a:moveTo>
                    <a:pt x="2706" y="22685"/>
                  </a:moveTo>
                  <a:cubicBezTo>
                    <a:pt x="2719" y="22692"/>
                    <a:pt x="2726" y="22698"/>
                    <a:pt x="2726" y="22705"/>
                  </a:cubicBezTo>
                  <a:cubicBezTo>
                    <a:pt x="2732" y="22718"/>
                    <a:pt x="2726" y="22731"/>
                    <a:pt x="2706" y="22737"/>
                  </a:cubicBezTo>
                  <a:lnTo>
                    <a:pt x="2680" y="22757"/>
                  </a:lnTo>
                  <a:lnTo>
                    <a:pt x="2661" y="22783"/>
                  </a:lnTo>
                  <a:cubicBezTo>
                    <a:pt x="2647" y="22792"/>
                    <a:pt x="2632" y="22798"/>
                    <a:pt x="2623" y="22798"/>
                  </a:cubicBezTo>
                  <a:cubicBezTo>
                    <a:pt x="2620" y="22798"/>
                    <a:pt x="2617" y="22797"/>
                    <a:pt x="2615" y="22796"/>
                  </a:cubicBezTo>
                  <a:cubicBezTo>
                    <a:pt x="2602" y="22796"/>
                    <a:pt x="2596" y="22789"/>
                    <a:pt x="2596" y="22783"/>
                  </a:cubicBezTo>
                  <a:cubicBezTo>
                    <a:pt x="2589" y="22770"/>
                    <a:pt x="2589" y="22763"/>
                    <a:pt x="2596" y="22757"/>
                  </a:cubicBezTo>
                  <a:lnTo>
                    <a:pt x="2609" y="22737"/>
                  </a:lnTo>
                  <a:lnTo>
                    <a:pt x="2609" y="22711"/>
                  </a:lnTo>
                  <a:lnTo>
                    <a:pt x="2635" y="22698"/>
                  </a:lnTo>
                  <a:lnTo>
                    <a:pt x="2680" y="22685"/>
                  </a:lnTo>
                  <a:close/>
                  <a:moveTo>
                    <a:pt x="3389" y="22718"/>
                  </a:moveTo>
                  <a:cubicBezTo>
                    <a:pt x="3402" y="22724"/>
                    <a:pt x="3415" y="22724"/>
                    <a:pt x="3448" y="22731"/>
                  </a:cubicBezTo>
                  <a:cubicBezTo>
                    <a:pt x="3467" y="22744"/>
                    <a:pt x="3487" y="22750"/>
                    <a:pt x="3493" y="22757"/>
                  </a:cubicBezTo>
                  <a:cubicBezTo>
                    <a:pt x="3506" y="22763"/>
                    <a:pt x="3513" y="22770"/>
                    <a:pt x="3513" y="22783"/>
                  </a:cubicBezTo>
                  <a:cubicBezTo>
                    <a:pt x="3513" y="22796"/>
                    <a:pt x="3506" y="22802"/>
                    <a:pt x="3500" y="22809"/>
                  </a:cubicBezTo>
                  <a:lnTo>
                    <a:pt x="3480" y="22815"/>
                  </a:lnTo>
                  <a:cubicBezTo>
                    <a:pt x="3441" y="22815"/>
                    <a:pt x="3415" y="22809"/>
                    <a:pt x="3389" y="22796"/>
                  </a:cubicBezTo>
                  <a:lnTo>
                    <a:pt x="3363" y="22776"/>
                  </a:lnTo>
                  <a:cubicBezTo>
                    <a:pt x="3350" y="22770"/>
                    <a:pt x="3337" y="22757"/>
                    <a:pt x="3337" y="22757"/>
                  </a:cubicBezTo>
                  <a:cubicBezTo>
                    <a:pt x="3337" y="22750"/>
                    <a:pt x="3337" y="22744"/>
                    <a:pt x="3350" y="22737"/>
                  </a:cubicBezTo>
                  <a:cubicBezTo>
                    <a:pt x="3363" y="22724"/>
                    <a:pt x="3376" y="22718"/>
                    <a:pt x="3389" y="22718"/>
                  </a:cubicBezTo>
                  <a:close/>
                  <a:moveTo>
                    <a:pt x="10407" y="22744"/>
                  </a:moveTo>
                  <a:cubicBezTo>
                    <a:pt x="10433" y="22744"/>
                    <a:pt x="10446" y="22750"/>
                    <a:pt x="10446" y="22757"/>
                  </a:cubicBezTo>
                  <a:cubicBezTo>
                    <a:pt x="10433" y="22763"/>
                    <a:pt x="10413" y="22783"/>
                    <a:pt x="10407" y="22796"/>
                  </a:cubicBezTo>
                  <a:lnTo>
                    <a:pt x="10290" y="22815"/>
                  </a:lnTo>
                  <a:cubicBezTo>
                    <a:pt x="10270" y="22815"/>
                    <a:pt x="10257" y="22815"/>
                    <a:pt x="10251" y="22809"/>
                  </a:cubicBezTo>
                  <a:cubicBezTo>
                    <a:pt x="10244" y="22802"/>
                    <a:pt x="10244" y="22796"/>
                    <a:pt x="10244" y="22783"/>
                  </a:cubicBezTo>
                  <a:lnTo>
                    <a:pt x="10264" y="22763"/>
                  </a:lnTo>
                  <a:cubicBezTo>
                    <a:pt x="10270" y="22757"/>
                    <a:pt x="10277" y="22750"/>
                    <a:pt x="10290" y="22744"/>
                  </a:cubicBezTo>
                  <a:lnTo>
                    <a:pt x="10355" y="22744"/>
                  </a:lnTo>
                  <a:cubicBezTo>
                    <a:pt x="10364" y="22747"/>
                    <a:pt x="10374" y="22748"/>
                    <a:pt x="10383" y="22748"/>
                  </a:cubicBezTo>
                  <a:cubicBezTo>
                    <a:pt x="10392" y="22748"/>
                    <a:pt x="10400" y="22747"/>
                    <a:pt x="10407" y="22744"/>
                  </a:cubicBezTo>
                  <a:close/>
                  <a:moveTo>
                    <a:pt x="2336" y="22698"/>
                  </a:moveTo>
                  <a:cubicBezTo>
                    <a:pt x="2342" y="22698"/>
                    <a:pt x="2355" y="22698"/>
                    <a:pt x="2355" y="22705"/>
                  </a:cubicBezTo>
                  <a:lnTo>
                    <a:pt x="2368" y="22718"/>
                  </a:lnTo>
                  <a:lnTo>
                    <a:pt x="2375" y="22770"/>
                  </a:lnTo>
                  <a:cubicBezTo>
                    <a:pt x="2381" y="22776"/>
                    <a:pt x="2388" y="22783"/>
                    <a:pt x="2407" y="22796"/>
                  </a:cubicBezTo>
                  <a:lnTo>
                    <a:pt x="2388" y="22828"/>
                  </a:lnTo>
                  <a:lnTo>
                    <a:pt x="2329" y="22815"/>
                  </a:lnTo>
                  <a:lnTo>
                    <a:pt x="2310" y="22802"/>
                  </a:lnTo>
                  <a:cubicBezTo>
                    <a:pt x="2310" y="22802"/>
                    <a:pt x="2303" y="22789"/>
                    <a:pt x="2297" y="22770"/>
                  </a:cubicBezTo>
                  <a:lnTo>
                    <a:pt x="2303" y="22724"/>
                  </a:lnTo>
                  <a:cubicBezTo>
                    <a:pt x="2303" y="22718"/>
                    <a:pt x="2303" y="22705"/>
                    <a:pt x="2310" y="22705"/>
                  </a:cubicBezTo>
                  <a:cubicBezTo>
                    <a:pt x="2316" y="22698"/>
                    <a:pt x="2323" y="22698"/>
                    <a:pt x="2329" y="22698"/>
                  </a:cubicBezTo>
                  <a:close/>
                  <a:moveTo>
                    <a:pt x="9977" y="22848"/>
                  </a:moveTo>
                  <a:cubicBezTo>
                    <a:pt x="10003" y="22848"/>
                    <a:pt x="10023" y="22854"/>
                    <a:pt x="10029" y="22861"/>
                  </a:cubicBezTo>
                  <a:lnTo>
                    <a:pt x="10055" y="22880"/>
                  </a:lnTo>
                  <a:cubicBezTo>
                    <a:pt x="10062" y="22887"/>
                    <a:pt x="10068" y="22893"/>
                    <a:pt x="10068" y="22906"/>
                  </a:cubicBezTo>
                  <a:cubicBezTo>
                    <a:pt x="10062" y="22913"/>
                    <a:pt x="10055" y="22919"/>
                    <a:pt x="10042" y="22919"/>
                  </a:cubicBezTo>
                  <a:cubicBezTo>
                    <a:pt x="10039" y="22922"/>
                    <a:pt x="10033" y="22924"/>
                    <a:pt x="10025" y="22924"/>
                  </a:cubicBezTo>
                  <a:cubicBezTo>
                    <a:pt x="10016" y="22924"/>
                    <a:pt x="10007" y="22922"/>
                    <a:pt x="9997" y="22919"/>
                  </a:cubicBezTo>
                  <a:lnTo>
                    <a:pt x="9997" y="22906"/>
                  </a:lnTo>
                  <a:lnTo>
                    <a:pt x="9906" y="22906"/>
                  </a:lnTo>
                  <a:cubicBezTo>
                    <a:pt x="9886" y="22900"/>
                    <a:pt x="9880" y="22893"/>
                    <a:pt x="9880" y="22887"/>
                  </a:cubicBezTo>
                  <a:cubicBezTo>
                    <a:pt x="9880" y="22874"/>
                    <a:pt x="9886" y="22867"/>
                    <a:pt x="9893" y="22861"/>
                  </a:cubicBezTo>
                  <a:cubicBezTo>
                    <a:pt x="9899" y="22857"/>
                    <a:pt x="9904" y="22856"/>
                    <a:pt x="9909" y="22856"/>
                  </a:cubicBezTo>
                  <a:cubicBezTo>
                    <a:pt x="9914" y="22856"/>
                    <a:pt x="9919" y="22857"/>
                    <a:pt x="9925" y="22861"/>
                  </a:cubicBezTo>
                  <a:lnTo>
                    <a:pt x="9925" y="22848"/>
                  </a:lnTo>
                  <a:cubicBezTo>
                    <a:pt x="9929" y="22851"/>
                    <a:pt x="9935" y="22853"/>
                    <a:pt x="9944" y="22853"/>
                  </a:cubicBezTo>
                  <a:cubicBezTo>
                    <a:pt x="9953" y="22853"/>
                    <a:pt x="9964" y="22851"/>
                    <a:pt x="9977" y="22848"/>
                  </a:cubicBezTo>
                  <a:close/>
                  <a:moveTo>
                    <a:pt x="9587" y="22835"/>
                  </a:moveTo>
                  <a:cubicBezTo>
                    <a:pt x="9600" y="22835"/>
                    <a:pt x="9613" y="22841"/>
                    <a:pt x="9620" y="22854"/>
                  </a:cubicBezTo>
                  <a:lnTo>
                    <a:pt x="9620" y="22861"/>
                  </a:lnTo>
                  <a:lnTo>
                    <a:pt x="9613" y="22874"/>
                  </a:lnTo>
                  <a:lnTo>
                    <a:pt x="9600" y="22906"/>
                  </a:lnTo>
                  <a:cubicBezTo>
                    <a:pt x="9594" y="22919"/>
                    <a:pt x="9587" y="22926"/>
                    <a:pt x="9574" y="22926"/>
                  </a:cubicBezTo>
                  <a:lnTo>
                    <a:pt x="9561" y="22926"/>
                  </a:lnTo>
                  <a:lnTo>
                    <a:pt x="9529" y="22919"/>
                  </a:lnTo>
                  <a:lnTo>
                    <a:pt x="9516" y="22900"/>
                  </a:lnTo>
                  <a:lnTo>
                    <a:pt x="9503" y="22887"/>
                  </a:lnTo>
                  <a:cubicBezTo>
                    <a:pt x="9503" y="22874"/>
                    <a:pt x="9509" y="22867"/>
                    <a:pt x="9516" y="22861"/>
                  </a:cubicBezTo>
                  <a:cubicBezTo>
                    <a:pt x="9529" y="22841"/>
                    <a:pt x="9555" y="22835"/>
                    <a:pt x="9581" y="22835"/>
                  </a:cubicBezTo>
                  <a:close/>
                  <a:moveTo>
                    <a:pt x="2602" y="14952"/>
                  </a:moveTo>
                  <a:lnTo>
                    <a:pt x="2303" y="19524"/>
                  </a:lnTo>
                  <a:cubicBezTo>
                    <a:pt x="2271" y="20097"/>
                    <a:pt x="2238" y="20526"/>
                    <a:pt x="2212" y="20819"/>
                  </a:cubicBezTo>
                  <a:lnTo>
                    <a:pt x="1971" y="22802"/>
                  </a:lnTo>
                  <a:cubicBezTo>
                    <a:pt x="1997" y="22802"/>
                    <a:pt x="2017" y="22822"/>
                    <a:pt x="2030" y="22848"/>
                  </a:cubicBezTo>
                  <a:cubicBezTo>
                    <a:pt x="2037" y="22874"/>
                    <a:pt x="2043" y="22887"/>
                    <a:pt x="2043" y="22893"/>
                  </a:cubicBezTo>
                  <a:lnTo>
                    <a:pt x="2082" y="22906"/>
                  </a:lnTo>
                  <a:cubicBezTo>
                    <a:pt x="2095" y="22913"/>
                    <a:pt x="2108" y="22926"/>
                    <a:pt x="2115" y="22952"/>
                  </a:cubicBezTo>
                  <a:cubicBezTo>
                    <a:pt x="2121" y="22958"/>
                    <a:pt x="2128" y="22978"/>
                    <a:pt x="2134" y="23004"/>
                  </a:cubicBezTo>
                  <a:lnTo>
                    <a:pt x="2147" y="23030"/>
                  </a:lnTo>
                  <a:cubicBezTo>
                    <a:pt x="2160" y="23043"/>
                    <a:pt x="2180" y="23056"/>
                    <a:pt x="2199" y="23075"/>
                  </a:cubicBezTo>
                  <a:cubicBezTo>
                    <a:pt x="2258" y="23121"/>
                    <a:pt x="2329" y="23153"/>
                    <a:pt x="2414" y="23166"/>
                  </a:cubicBezTo>
                  <a:cubicBezTo>
                    <a:pt x="2472" y="23179"/>
                    <a:pt x="2557" y="23186"/>
                    <a:pt x="2661" y="23186"/>
                  </a:cubicBezTo>
                  <a:cubicBezTo>
                    <a:pt x="2736" y="23189"/>
                    <a:pt x="2802" y="23191"/>
                    <a:pt x="2859" y="23191"/>
                  </a:cubicBezTo>
                  <a:cubicBezTo>
                    <a:pt x="2916" y="23191"/>
                    <a:pt x="2963" y="23189"/>
                    <a:pt x="2999" y="23186"/>
                  </a:cubicBezTo>
                  <a:cubicBezTo>
                    <a:pt x="3123" y="23179"/>
                    <a:pt x="3233" y="23160"/>
                    <a:pt x="3331" y="23140"/>
                  </a:cubicBezTo>
                  <a:cubicBezTo>
                    <a:pt x="3428" y="23114"/>
                    <a:pt x="3565" y="23056"/>
                    <a:pt x="3760" y="22971"/>
                  </a:cubicBezTo>
                  <a:lnTo>
                    <a:pt x="4040" y="22835"/>
                  </a:lnTo>
                  <a:cubicBezTo>
                    <a:pt x="4111" y="22802"/>
                    <a:pt x="4163" y="22776"/>
                    <a:pt x="4196" y="22750"/>
                  </a:cubicBezTo>
                  <a:cubicBezTo>
                    <a:pt x="4261" y="22705"/>
                    <a:pt x="4345" y="22620"/>
                    <a:pt x="4443" y="22490"/>
                  </a:cubicBezTo>
                  <a:cubicBezTo>
                    <a:pt x="4521" y="22379"/>
                    <a:pt x="4592" y="22269"/>
                    <a:pt x="4657" y="22171"/>
                  </a:cubicBezTo>
                  <a:lnTo>
                    <a:pt x="4762" y="21989"/>
                  </a:lnTo>
                  <a:cubicBezTo>
                    <a:pt x="4807" y="21918"/>
                    <a:pt x="4840" y="21853"/>
                    <a:pt x="4866" y="21794"/>
                  </a:cubicBezTo>
                  <a:cubicBezTo>
                    <a:pt x="4892" y="21736"/>
                    <a:pt x="4911" y="21697"/>
                    <a:pt x="4931" y="21677"/>
                  </a:cubicBezTo>
                  <a:cubicBezTo>
                    <a:pt x="4950" y="21651"/>
                    <a:pt x="4976" y="21631"/>
                    <a:pt x="5002" y="21625"/>
                  </a:cubicBezTo>
                  <a:lnTo>
                    <a:pt x="5178" y="17658"/>
                  </a:lnTo>
                  <a:cubicBezTo>
                    <a:pt x="5210" y="17066"/>
                    <a:pt x="5236" y="16630"/>
                    <a:pt x="5262" y="16338"/>
                  </a:cubicBezTo>
                  <a:cubicBezTo>
                    <a:pt x="5282" y="16149"/>
                    <a:pt x="5308" y="15895"/>
                    <a:pt x="5347" y="15577"/>
                  </a:cubicBezTo>
                  <a:cubicBezTo>
                    <a:pt x="5366" y="15421"/>
                    <a:pt x="5379" y="15291"/>
                    <a:pt x="5399" y="15180"/>
                  </a:cubicBezTo>
                  <a:cubicBezTo>
                    <a:pt x="5392" y="15180"/>
                    <a:pt x="5392" y="15180"/>
                    <a:pt x="5386" y="15186"/>
                  </a:cubicBezTo>
                  <a:cubicBezTo>
                    <a:pt x="5314" y="15212"/>
                    <a:pt x="5236" y="15232"/>
                    <a:pt x="5145" y="15252"/>
                  </a:cubicBezTo>
                  <a:cubicBezTo>
                    <a:pt x="5145" y="15284"/>
                    <a:pt x="5145" y="15304"/>
                    <a:pt x="5139" y="15323"/>
                  </a:cubicBezTo>
                  <a:lnTo>
                    <a:pt x="5132" y="15369"/>
                  </a:lnTo>
                  <a:lnTo>
                    <a:pt x="5106" y="15427"/>
                  </a:lnTo>
                  <a:lnTo>
                    <a:pt x="5087" y="15427"/>
                  </a:lnTo>
                  <a:cubicBezTo>
                    <a:pt x="5080" y="15408"/>
                    <a:pt x="5080" y="15382"/>
                    <a:pt x="5087" y="15356"/>
                  </a:cubicBezTo>
                  <a:lnTo>
                    <a:pt x="5093" y="15317"/>
                  </a:lnTo>
                  <a:cubicBezTo>
                    <a:pt x="5093" y="15291"/>
                    <a:pt x="5100" y="15271"/>
                    <a:pt x="5100" y="15258"/>
                  </a:cubicBezTo>
                  <a:lnTo>
                    <a:pt x="5100" y="15258"/>
                  </a:lnTo>
                  <a:cubicBezTo>
                    <a:pt x="5035" y="15265"/>
                    <a:pt x="4963" y="15271"/>
                    <a:pt x="4892" y="15271"/>
                  </a:cubicBezTo>
                  <a:cubicBezTo>
                    <a:pt x="4781" y="15271"/>
                    <a:pt x="4612" y="15265"/>
                    <a:pt x="4384" y="15245"/>
                  </a:cubicBezTo>
                  <a:lnTo>
                    <a:pt x="3819" y="15199"/>
                  </a:lnTo>
                  <a:cubicBezTo>
                    <a:pt x="3740" y="15193"/>
                    <a:pt x="3675" y="15186"/>
                    <a:pt x="3636" y="15180"/>
                  </a:cubicBezTo>
                  <a:lnTo>
                    <a:pt x="3636" y="15180"/>
                  </a:lnTo>
                  <a:cubicBezTo>
                    <a:pt x="3636" y="15186"/>
                    <a:pt x="3643" y="15193"/>
                    <a:pt x="3643" y="15199"/>
                  </a:cubicBezTo>
                  <a:cubicBezTo>
                    <a:pt x="3649" y="15317"/>
                    <a:pt x="3643" y="15460"/>
                    <a:pt x="3617" y="15635"/>
                  </a:cubicBezTo>
                  <a:cubicBezTo>
                    <a:pt x="3591" y="15895"/>
                    <a:pt x="3571" y="16038"/>
                    <a:pt x="3571" y="16071"/>
                  </a:cubicBezTo>
                  <a:cubicBezTo>
                    <a:pt x="3558" y="16175"/>
                    <a:pt x="3558" y="16325"/>
                    <a:pt x="3558" y="16533"/>
                  </a:cubicBezTo>
                  <a:cubicBezTo>
                    <a:pt x="3552" y="16949"/>
                    <a:pt x="3506" y="17359"/>
                    <a:pt x="3415" y="17775"/>
                  </a:cubicBezTo>
                  <a:cubicBezTo>
                    <a:pt x="3636" y="17781"/>
                    <a:pt x="3805" y="17794"/>
                    <a:pt x="3929" y="17814"/>
                  </a:cubicBezTo>
                  <a:cubicBezTo>
                    <a:pt x="4118" y="17840"/>
                    <a:pt x="4280" y="17885"/>
                    <a:pt x="4423" y="17950"/>
                  </a:cubicBezTo>
                  <a:cubicBezTo>
                    <a:pt x="4456" y="17963"/>
                    <a:pt x="4475" y="17983"/>
                    <a:pt x="4495" y="18003"/>
                  </a:cubicBezTo>
                  <a:cubicBezTo>
                    <a:pt x="4514" y="18029"/>
                    <a:pt x="4521" y="18055"/>
                    <a:pt x="4508" y="18074"/>
                  </a:cubicBezTo>
                  <a:cubicBezTo>
                    <a:pt x="4499" y="18101"/>
                    <a:pt x="4477" y="18113"/>
                    <a:pt x="4449" y="18113"/>
                  </a:cubicBezTo>
                  <a:cubicBezTo>
                    <a:pt x="4437" y="18113"/>
                    <a:pt x="4424" y="18111"/>
                    <a:pt x="4410" y="18107"/>
                  </a:cubicBezTo>
                  <a:cubicBezTo>
                    <a:pt x="4397" y="18107"/>
                    <a:pt x="4365" y="18087"/>
                    <a:pt x="4313" y="18048"/>
                  </a:cubicBezTo>
                  <a:cubicBezTo>
                    <a:pt x="4248" y="18009"/>
                    <a:pt x="4170" y="17983"/>
                    <a:pt x="4066" y="17970"/>
                  </a:cubicBezTo>
                  <a:cubicBezTo>
                    <a:pt x="3942" y="17957"/>
                    <a:pt x="3851" y="17950"/>
                    <a:pt x="3792" y="17944"/>
                  </a:cubicBezTo>
                  <a:cubicBezTo>
                    <a:pt x="3636" y="17918"/>
                    <a:pt x="3513" y="17905"/>
                    <a:pt x="3422" y="17898"/>
                  </a:cubicBezTo>
                  <a:lnTo>
                    <a:pt x="3422" y="17898"/>
                  </a:lnTo>
                  <a:cubicBezTo>
                    <a:pt x="3435" y="18074"/>
                    <a:pt x="3422" y="18328"/>
                    <a:pt x="3402" y="18653"/>
                  </a:cubicBezTo>
                  <a:lnTo>
                    <a:pt x="3279" y="20552"/>
                  </a:lnTo>
                  <a:cubicBezTo>
                    <a:pt x="3279" y="20643"/>
                    <a:pt x="3266" y="20708"/>
                    <a:pt x="3253" y="20747"/>
                  </a:cubicBezTo>
                  <a:cubicBezTo>
                    <a:pt x="3246" y="20767"/>
                    <a:pt x="3233" y="20786"/>
                    <a:pt x="3220" y="20806"/>
                  </a:cubicBezTo>
                  <a:cubicBezTo>
                    <a:pt x="3233" y="20812"/>
                    <a:pt x="3246" y="20812"/>
                    <a:pt x="3253" y="20819"/>
                  </a:cubicBezTo>
                  <a:lnTo>
                    <a:pt x="3311" y="20832"/>
                  </a:lnTo>
                  <a:cubicBezTo>
                    <a:pt x="3340" y="20838"/>
                    <a:pt x="3374" y="20841"/>
                    <a:pt x="3411" y="20841"/>
                  </a:cubicBezTo>
                  <a:cubicBezTo>
                    <a:pt x="3491" y="20841"/>
                    <a:pt x="3591" y="20828"/>
                    <a:pt x="3714" y="20806"/>
                  </a:cubicBezTo>
                  <a:lnTo>
                    <a:pt x="3832" y="20780"/>
                  </a:lnTo>
                  <a:cubicBezTo>
                    <a:pt x="3871" y="20773"/>
                    <a:pt x="3903" y="20767"/>
                    <a:pt x="3923" y="20767"/>
                  </a:cubicBezTo>
                  <a:cubicBezTo>
                    <a:pt x="3962" y="20773"/>
                    <a:pt x="3994" y="20780"/>
                    <a:pt x="4007" y="20799"/>
                  </a:cubicBezTo>
                  <a:cubicBezTo>
                    <a:pt x="4040" y="20819"/>
                    <a:pt x="4046" y="20851"/>
                    <a:pt x="4040" y="20884"/>
                  </a:cubicBezTo>
                  <a:cubicBezTo>
                    <a:pt x="4033" y="20897"/>
                    <a:pt x="4027" y="20903"/>
                    <a:pt x="4020" y="20910"/>
                  </a:cubicBezTo>
                  <a:cubicBezTo>
                    <a:pt x="4001" y="20929"/>
                    <a:pt x="3968" y="20936"/>
                    <a:pt x="3929" y="20936"/>
                  </a:cubicBezTo>
                  <a:cubicBezTo>
                    <a:pt x="3884" y="20923"/>
                    <a:pt x="3851" y="20923"/>
                    <a:pt x="3832" y="20923"/>
                  </a:cubicBezTo>
                  <a:cubicBezTo>
                    <a:pt x="3805" y="20923"/>
                    <a:pt x="3786" y="20929"/>
                    <a:pt x="3773" y="20929"/>
                  </a:cubicBezTo>
                  <a:cubicBezTo>
                    <a:pt x="3714" y="20942"/>
                    <a:pt x="3649" y="20949"/>
                    <a:pt x="3578" y="20955"/>
                  </a:cubicBezTo>
                  <a:cubicBezTo>
                    <a:pt x="3518" y="20960"/>
                    <a:pt x="3468" y="20964"/>
                    <a:pt x="3428" y="20964"/>
                  </a:cubicBezTo>
                  <a:cubicBezTo>
                    <a:pt x="3411" y="20964"/>
                    <a:pt x="3396" y="20964"/>
                    <a:pt x="3383" y="20962"/>
                  </a:cubicBezTo>
                  <a:cubicBezTo>
                    <a:pt x="3337" y="20955"/>
                    <a:pt x="3298" y="20949"/>
                    <a:pt x="3266" y="20936"/>
                  </a:cubicBezTo>
                  <a:cubicBezTo>
                    <a:pt x="3233" y="20923"/>
                    <a:pt x="3207" y="20916"/>
                    <a:pt x="3201" y="20910"/>
                  </a:cubicBezTo>
                  <a:lnTo>
                    <a:pt x="3168" y="20884"/>
                  </a:lnTo>
                  <a:lnTo>
                    <a:pt x="3162" y="20877"/>
                  </a:lnTo>
                  <a:lnTo>
                    <a:pt x="3162" y="20877"/>
                  </a:lnTo>
                  <a:cubicBezTo>
                    <a:pt x="3175" y="21059"/>
                    <a:pt x="3181" y="21332"/>
                    <a:pt x="3181" y="21684"/>
                  </a:cubicBezTo>
                  <a:lnTo>
                    <a:pt x="3181" y="21918"/>
                  </a:lnTo>
                  <a:cubicBezTo>
                    <a:pt x="3181" y="21957"/>
                    <a:pt x="3168" y="21983"/>
                    <a:pt x="3155" y="21996"/>
                  </a:cubicBezTo>
                  <a:cubicBezTo>
                    <a:pt x="3149" y="22009"/>
                    <a:pt x="3129" y="22009"/>
                    <a:pt x="3103" y="22009"/>
                  </a:cubicBezTo>
                  <a:cubicBezTo>
                    <a:pt x="3064" y="22009"/>
                    <a:pt x="3038" y="21989"/>
                    <a:pt x="3032" y="21963"/>
                  </a:cubicBezTo>
                  <a:cubicBezTo>
                    <a:pt x="3032" y="21957"/>
                    <a:pt x="3032" y="21937"/>
                    <a:pt x="3038" y="21905"/>
                  </a:cubicBezTo>
                  <a:cubicBezTo>
                    <a:pt x="3045" y="21872"/>
                    <a:pt x="3051" y="21820"/>
                    <a:pt x="3051" y="21742"/>
                  </a:cubicBezTo>
                  <a:cubicBezTo>
                    <a:pt x="3051" y="21404"/>
                    <a:pt x="3058" y="21137"/>
                    <a:pt x="3064" y="20949"/>
                  </a:cubicBezTo>
                  <a:lnTo>
                    <a:pt x="3064" y="20949"/>
                  </a:lnTo>
                  <a:cubicBezTo>
                    <a:pt x="3012" y="20975"/>
                    <a:pt x="2960" y="20994"/>
                    <a:pt x="2908" y="21001"/>
                  </a:cubicBezTo>
                  <a:cubicBezTo>
                    <a:pt x="2872" y="21010"/>
                    <a:pt x="2833" y="21015"/>
                    <a:pt x="2792" y="21015"/>
                  </a:cubicBezTo>
                  <a:cubicBezTo>
                    <a:pt x="2750" y="21015"/>
                    <a:pt x="2706" y="21010"/>
                    <a:pt x="2661" y="21001"/>
                  </a:cubicBezTo>
                  <a:cubicBezTo>
                    <a:pt x="2596" y="20988"/>
                    <a:pt x="2544" y="20962"/>
                    <a:pt x="2518" y="20929"/>
                  </a:cubicBezTo>
                  <a:cubicBezTo>
                    <a:pt x="2505" y="20910"/>
                    <a:pt x="2505" y="20884"/>
                    <a:pt x="2511" y="20851"/>
                  </a:cubicBezTo>
                  <a:cubicBezTo>
                    <a:pt x="2518" y="20819"/>
                    <a:pt x="2537" y="20799"/>
                    <a:pt x="2563" y="20799"/>
                  </a:cubicBezTo>
                  <a:cubicBezTo>
                    <a:pt x="2583" y="20799"/>
                    <a:pt x="2602" y="20806"/>
                    <a:pt x="2628" y="20825"/>
                  </a:cubicBezTo>
                  <a:cubicBezTo>
                    <a:pt x="2667" y="20858"/>
                    <a:pt x="2687" y="20871"/>
                    <a:pt x="2693" y="20877"/>
                  </a:cubicBezTo>
                  <a:cubicBezTo>
                    <a:pt x="2713" y="20885"/>
                    <a:pt x="2739" y="20891"/>
                    <a:pt x="2770" y="20891"/>
                  </a:cubicBezTo>
                  <a:cubicBezTo>
                    <a:pt x="2790" y="20891"/>
                    <a:pt x="2812" y="20889"/>
                    <a:pt x="2836" y="20884"/>
                  </a:cubicBezTo>
                  <a:cubicBezTo>
                    <a:pt x="2901" y="20871"/>
                    <a:pt x="2947" y="20864"/>
                    <a:pt x="2980" y="20851"/>
                  </a:cubicBezTo>
                  <a:cubicBezTo>
                    <a:pt x="3025" y="20838"/>
                    <a:pt x="3058" y="20819"/>
                    <a:pt x="3084" y="20793"/>
                  </a:cubicBezTo>
                  <a:cubicBezTo>
                    <a:pt x="3090" y="20773"/>
                    <a:pt x="3097" y="20767"/>
                    <a:pt x="3103" y="20760"/>
                  </a:cubicBezTo>
                  <a:cubicBezTo>
                    <a:pt x="3129" y="20727"/>
                    <a:pt x="3149" y="20669"/>
                    <a:pt x="3155" y="20604"/>
                  </a:cubicBezTo>
                  <a:cubicBezTo>
                    <a:pt x="3168" y="20532"/>
                    <a:pt x="3181" y="20428"/>
                    <a:pt x="3188" y="20292"/>
                  </a:cubicBezTo>
                  <a:lnTo>
                    <a:pt x="3259" y="19290"/>
                  </a:lnTo>
                  <a:cubicBezTo>
                    <a:pt x="3298" y="18776"/>
                    <a:pt x="3331" y="18308"/>
                    <a:pt x="3350" y="17892"/>
                  </a:cubicBezTo>
                  <a:cubicBezTo>
                    <a:pt x="3335" y="17891"/>
                    <a:pt x="3319" y="17891"/>
                    <a:pt x="3304" y="17891"/>
                  </a:cubicBezTo>
                  <a:cubicBezTo>
                    <a:pt x="3170" y="17891"/>
                    <a:pt x="3060" y="17917"/>
                    <a:pt x="2967" y="17970"/>
                  </a:cubicBezTo>
                  <a:cubicBezTo>
                    <a:pt x="2947" y="17983"/>
                    <a:pt x="2921" y="18009"/>
                    <a:pt x="2875" y="18035"/>
                  </a:cubicBezTo>
                  <a:cubicBezTo>
                    <a:pt x="2843" y="18055"/>
                    <a:pt x="2810" y="18074"/>
                    <a:pt x="2778" y="18081"/>
                  </a:cubicBezTo>
                  <a:cubicBezTo>
                    <a:pt x="2765" y="18084"/>
                    <a:pt x="2752" y="18085"/>
                    <a:pt x="2740" y="18085"/>
                  </a:cubicBezTo>
                  <a:cubicBezTo>
                    <a:pt x="2728" y="18085"/>
                    <a:pt x="2716" y="18084"/>
                    <a:pt x="2706" y="18081"/>
                  </a:cubicBezTo>
                  <a:cubicBezTo>
                    <a:pt x="2680" y="18068"/>
                    <a:pt x="2667" y="18055"/>
                    <a:pt x="2667" y="18029"/>
                  </a:cubicBezTo>
                  <a:cubicBezTo>
                    <a:pt x="2667" y="18003"/>
                    <a:pt x="2687" y="17976"/>
                    <a:pt x="2726" y="17950"/>
                  </a:cubicBezTo>
                  <a:cubicBezTo>
                    <a:pt x="2908" y="17840"/>
                    <a:pt x="3110" y="17762"/>
                    <a:pt x="3324" y="17729"/>
                  </a:cubicBezTo>
                  <a:cubicBezTo>
                    <a:pt x="3415" y="17268"/>
                    <a:pt x="3467" y="16864"/>
                    <a:pt x="3474" y="16513"/>
                  </a:cubicBezTo>
                  <a:cubicBezTo>
                    <a:pt x="3474" y="16344"/>
                    <a:pt x="3474" y="16221"/>
                    <a:pt x="3480" y="16136"/>
                  </a:cubicBezTo>
                  <a:cubicBezTo>
                    <a:pt x="3487" y="16045"/>
                    <a:pt x="3500" y="15889"/>
                    <a:pt x="3532" y="15681"/>
                  </a:cubicBezTo>
                  <a:cubicBezTo>
                    <a:pt x="3558" y="15479"/>
                    <a:pt x="3578" y="15330"/>
                    <a:pt x="3578" y="15219"/>
                  </a:cubicBezTo>
                  <a:cubicBezTo>
                    <a:pt x="3578" y="15206"/>
                    <a:pt x="3584" y="15193"/>
                    <a:pt x="3591" y="15180"/>
                  </a:cubicBezTo>
                  <a:lnTo>
                    <a:pt x="3597" y="15180"/>
                  </a:lnTo>
                  <a:cubicBezTo>
                    <a:pt x="3591" y="15173"/>
                    <a:pt x="3591" y="15173"/>
                    <a:pt x="3584" y="15173"/>
                  </a:cubicBezTo>
                  <a:cubicBezTo>
                    <a:pt x="3487" y="15160"/>
                    <a:pt x="3363" y="15134"/>
                    <a:pt x="3214" y="15102"/>
                  </a:cubicBezTo>
                  <a:lnTo>
                    <a:pt x="2648" y="14965"/>
                  </a:lnTo>
                  <a:cubicBezTo>
                    <a:pt x="2628" y="14965"/>
                    <a:pt x="2615" y="14959"/>
                    <a:pt x="2602" y="14952"/>
                  </a:cubicBezTo>
                  <a:close/>
                  <a:moveTo>
                    <a:pt x="10238" y="13918"/>
                  </a:moveTo>
                  <a:cubicBezTo>
                    <a:pt x="10088" y="13918"/>
                    <a:pt x="9971" y="13918"/>
                    <a:pt x="9893" y="13925"/>
                  </a:cubicBezTo>
                  <a:cubicBezTo>
                    <a:pt x="9919" y="14016"/>
                    <a:pt x="9951" y="14159"/>
                    <a:pt x="9977" y="14335"/>
                  </a:cubicBezTo>
                  <a:lnTo>
                    <a:pt x="10192" y="15837"/>
                  </a:lnTo>
                  <a:cubicBezTo>
                    <a:pt x="10225" y="16110"/>
                    <a:pt x="10251" y="16318"/>
                    <a:pt x="10264" y="16448"/>
                  </a:cubicBezTo>
                  <a:cubicBezTo>
                    <a:pt x="10277" y="16663"/>
                    <a:pt x="10277" y="16858"/>
                    <a:pt x="10257" y="17027"/>
                  </a:cubicBezTo>
                  <a:cubicBezTo>
                    <a:pt x="10264" y="17033"/>
                    <a:pt x="10270" y="17046"/>
                    <a:pt x="10270" y="17060"/>
                  </a:cubicBezTo>
                  <a:cubicBezTo>
                    <a:pt x="10277" y="17073"/>
                    <a:pt x="10283" y="17092"/>
                    <a:pt x="10290" y="17105"/>
                  </a:cubicBezTo>
                  <a:cubicBezTo>
                    <a:pt x="10316" y="17112"/>
                    <a:pt x="10342" y="17112"/>
                    <a:pt x="10368" y="17118"/>
                  </a:cubicBezTo>
                  <a:cubicBezTo>
                    <a:pt x="10420" y="17125"/>
                    <a:pt x="10485" y="17125"/>
                    <a:pt x="10556" y="17125"/>
                  </a:cubicBezTo>
                  <a:cubicBezTo>
                    <a:pt x="10608" y="17118"/>
                    <a:pt x="10673" y="17105"/>
                    <a:pt x="10764" y="17092"/>
                  </a:cubicBezTo>
                  <a:cubicBezTo>
                    <a:pt x="10855" y="17073"/>
                    <a:pt x="10920" y="17060"/>
                    <a:pt x="10966" y="17060"/>
                  </a:cubicBezTo>
                  <a:cubicBezTo>
                    <a:pt x="11012" y="17053"/>
                    <a:pt x="11090" y="17053"/>
                    <a:pt x="11187" y="17053"/>
                  </a:cubicBezTo>
                  <a:lnTo>
                    <a:pt x="11441" y="17053"/>
                  </a:lnTo>
                  <a:cubicBezTo>
                    <a:pt x="11480" y="17053"/>
                    <a:pt x="11506" y="17060"/>
                    <a:pt x="11519" y="17073"/>
                  </a:cubicBezTo>
                  <a:cubicBezTo>
                    <a:pt x="11545" y="17092"/>
                    <a:pt x="11551" y="17118"/>
                    <a:pt x="11525" y="17144"/>
                  </a:cubicBezTo>
                  <a:cubicBezTo>
                    <a:pt x="11512" y="17170"/>
                    <a:pt x="11480" y="17183"/>
                    <a:pt x="11428" y="17183"/>
                  </a:cubicBezTo>
                  <a:lnTo>
                    <a:pt x="11155" y="17183"/>
                  </a:lnTo>
                  <a:cubicBezTo>
                    <a:pt x="11070" y="17183"/>
                    <a:pt x="11012" y="17190"/>
                    <a:pt x="10972" y="17190"/>
                  </a:cubicBezTo>
                  <a:lnTo>
                    <a:pt x="10673" y="17242"/>
                  </a:lnTo>
                  <a:cubicBezTo>
                    <a:pt x="10608" y="17248"/>
                    <a:pt x="10551" y="17251"/>
                    <a:pt x="10501" y="17251"/>
                  </a:cubicBezTo>
                  <a:cubicBezTo>
                    <a:pt x="10451" y="17251"/>
                    <a:pt x="10407" y="17248"/>
                    <a:pt x="10368" y="17242"/>
                  </a:cubicBezTo>
                  <a:cubicBezTo>
                    <a:pt x="10361" y="17235"/>
                    <a:pt x="10348" y="17235"/>
                    <a:pt x="10342" y="17235"/>
                  </a:cubicBezTo>
                  <a:cubicBezTo>
                    <a:pt x="10452" y="17534"/>
                    <a:pt x="10550" y="17892"/>
                    <a:pt x="10628" y="18295"/>
                  </a:cubicBezTo>
                  <a:cubicBezTo>
                    <a:pt x="10686" y="18562"/>
                    <a:pt x="10758" y="18965"/>
                    <a:pt x="10849" y="19505"/>
                  </a:cubicBezTo>
                  <a:cubicBezTo>
                    <a:pt x="10862" y="19518"/>
                    <a:pt x="10881" y="19524"/>
                    <a:pt x="10907" y="19537"/>
                  </a:cubicBezTo>
                  <a:cubicBezTo>
                    <a:pt x="10947" y="19560"/>
                    <a:pt x="11000" y="19570"/>
                    <a:pt x="11066" y="19570"/>
                  </a:cubicBezTo>
                  <a:cubicBezTo>
                    <a:pt x="11097" y="19570"/>
                    <a:pt x="11131" y="19567"/>
                    <a:pt x="11168" y="19563"/>
                  </a:cubicBezTo>
                  <a:cubicBezTo>
                    <a:pt x="11350" y="19531"/>
                    <a:pt x="11519" y="19485"/>
                    <a:pt x="11688" y="19433"/>
                  </a:cubicBezTo>
                  <a:cubicBezTo>
                    <a:pt x="11779" y="19407"/>
                    <a:pt x="11844" y="19381"/>
                    <a:pt x="11890" y="19342"/>
                  </a:cubicBezTo>
                  <a:cubicBezTo>
                    <a:pt x="11961" y="19297"/>
                    <a:pt x="11994" y="19277"/>
                    <a:pt x="12000" y="19277"/>
                  </a:cubicBezTo>
                  <a:cubicBezTo>
                    <a:pt x="12010" y="19274"/>
                    <a:pt x="12020" y="19272"/>
                    <a:pt x="12030" y="19272"/>
                  </a:cubicBezTo>
                  <a:cubicBezTo>
                    <a:pt x="12041" y="19272"/>
                    <a:pt x="12052" y="19274"/>
                    <a:pt x="12065" y="19277"/>
                  </a:cubicBezTo>
                  <a:cubicBezTo>
                    <a:pt x="12085" y="19284"/>
                    <a:pt x="12098" y="19290"/>
                    <a:pt x="12104" y="19316"/>
                  </a:cubicBezTo>
                  <a:cubicBezTo>
                    <a:pt x="12117" y="19342"/>
                    <a:pt x="12111" y="19368"/>
                    <a:pt x="12085" y="19394"/>
                  </a:cubicBezTo>
                  <a:cubicBezTo>
                    <a:pt x="12072" y="19407"/>
                    <a:pt x="12046" y="19427"/>
                    <a:pt x="12013" y="19440"/>
                  </a:cubicBezTo>
                  <a:cubicBezTo>
                    <a:pt x="11727" y="19576"/>
                    <a:pt x="11434" y="19661"/>
                    <a:pt x="11135" y="19700"/>
                  </a:cubicBezTo>
                  <a:cubicBezTo>
                    <a:pt x="11109" y="19701"/>
                    <a:pt x="11084" y="19702"/>
                    <a:pt x="11061" y="19702"/>
                  </a:cubicBezTo>
                  <a:cubicBezTo>
                    <a:pt x="10986" y="19702"/>
                    <a:pt x="10925" y="19694"/>
                    <a:pt x="10875" y="19674"/>
                  </a:cubicBezTo>
                  <a:lnTo>
                    <a:pt x="10875" y="19674"/>
                  </a:lnTo>
                  <a:cubicBezTo>
                    <a:pt x="10927" y="19954"/>
                    <a:pt x="10999" y="20279"/>
                    <a:pt x="11077" y="20643"/>
                  </a:cubicBezTo>
                  <a:cubicBezTo>
                    <a:pt x="11129" y="20877"/>
                    <a:pt x="11207" y="21235"/>
                    <a:pt x="11311" y="21716"/>
                  </a:cubicBezTo>
                  <a:cubicBezTo>
                    <a:pt x="11324" y="21762"/>
                    <a:pt x="11324" y="21801"/>
                    <a:pt x="11317" y="21820"/>
                  </a:cubicBezTo>
                  <a:cubicBezTo>
                    <a:pt x="11311" y="21840"/>
                    <a:pt x="11298" y="21859"/>
                    <a:pt x="11278" y="21866"/>
                  </a:cubicBezTo>
                  <a:cubicBezTo>
                    <a:pt x="11271" y="21873"/>
                    <a:pt x="11261" y="21876"/>
                    <a:pt x="11251" y="21876"/>
                  </a:cubicBezTo>
                  <a:cubicBezTo>
                    <a:pt x="11245" y="21876"/>
                    <a:pt x="11238" y="21875"/>
                    <a:pt x="11233" y="21872"/>
                  </a:cubicBezTo>
                  <a:cubicBezTo>
                    <a:pt x="11200" y="21859"/>
                    <a:pt x="11187" y="21833"/>
                    <a:pt x="11181" y="21781"/>
                  </a:cubicBezTo>
                  <a:cubicBezTo>
                    <a:pt x="11148" y="21579"/>
                    <a:pt x="11096" y="21326"/>
                    <a:pt x="11031" y="21014"/>
                  </a:cubicBezTo>
                  <a:cubicBezTo>
                    <a:pt x="10927" y="20578"/>
                    <a:pt x="10868" y="20324"/>
                    <a:pt x="10855" y="20246"/>
                  </a:cubicBezTo>
                  <a:cubicBezTo>
                    <a:pt x="10823" y="20064"/>
                    <a:pt x="10790" y="19902"/>
                    <a:pt x="10771" y="19739"/>
                  </a:cubicBezTo>
                  <a:cubicBezTo>
                    <a:pt x="10680" y="19837"/>
                    <a:pt x="10550" y="19941"/>
                    <a:pt x="10381" y="20058"/>
                  </a:cubicBezTo>
                  <a:cubicBezTo>
                    <a:pt x="10303" y="20110"/>
                    <a:pt x="10251" y="20142"/>
                    <a:pt x="10225" y="20155"/>
                  </a:cubicBezTo>
                  <a:cubicBezTo>
                    <a:pt x="10192" y="20162"/>
                    <a:pt x="10153" y="20175"/>
                    <a:pt x="10108" y="20181"/>
                  </a:cubicBezTo>
                  <a:cubicBezTo>
                    <a:pt x="10049" y="20188"/>
                    <a:pt x="10010" y="20194"/>
                    <a:pt x="9997" y="20194"/>
                  </a:cubicBezTo>
                  <a:cubicBezTo>
                    <a:pt x="9925" y="20220"/>
                    <a:pt x="9880" y="20233"/>
                    <a:pt x="9847" y="20240"/>
                  </a:cubicBezTo>
                  <a:cubicBezTo>
                    <a:pt x="9789" y="20259"/>
                    <a:pt x="9737" y="20266"/>
                    <a:pt x="9698" y="20266"/>
                  </a:cubicBezTo>
                  <a:cubicBezTo>
                    <a:pt x="9685" y="20266"/>
                    <a:pt x="9672" y="20259"/>
                    <a:pt x="9652" y="20253"/>
                  </a:cubicBezTo>
                  <a:cubicBezTo>
                    <a:pt x="9646" y="20240"/>
                    <a:pt x="9639" y="20233"/>
                    <a:pt x="9646" y="20220"/>
                  </a:cubicBezTo>
                  <a:cubicBezTo>
                    <a:pt x="9646" y="20214"/>
                    <a:pt x="9659" y="20207"/>
                    <a:pt x="9678" y="20194"/>
                  </a:cubicBezTo>
                  <a:cubicBezTo>
                    <a:pt x="9821" y="20142"/>
                    <a:pt x="9938" y="20103"/>
                    <a:pt x="10023" y="20084"/>
                  </a:cubicBezTo>
                  <a:cubicBezTo>
                    <a:pt x="10134" y="20051"/>
                    <a:pt x="10205" y="20032"/>
                    <a:pt x="10225" y="20019"/>
                  </a:cubicBezTo>
                  <a:cubicBezTo>
                    <a:pt x="10244" y="20012"/>
                    <a:pt x="10296" y="19973"/>
                    <a:pt x="10381" y="19902"/>
                  </a:cubicBezTo>
                  <a:cubicBezTo>
                    <a:pt x="10452" y="19856"/>
                    <a:pt x="10498" y="19823"/>
                    <a:pt x="10537" y="19791"/>
                  </a:cubicBezTo>
                  <a:cubicBezTo>
                    <a:pt x="10615" y="19726"/>
                    <a:pt x="10686" y="19648"/>
                    <a:pt x="10732" y="19550"/>
                  </a:cubicBezTo>
                  <a:cubicBezTo>
                    <a:pt x="10667" y="19173"/>
                    <a:pt x="10615" y="18874"/>
                    <a:pt x="10569" y="18653"/>
                  </a:cubicBezTo>
                  <a:cubicBezTo>
                    <a:pt x="10465" y="18081"/>
                    <a:pt x="10348" y="17606"/>
                    <a:pt x="10212" y="17222"/>
                  </a:cubicBezTo>
                  <a:cubicBezTo>
                    <a:pt x="10205" y="17235"/>
                    <a:pt x="10199" y="17248"/>
                    <a:pt x="10192" y="17255"/>
                  </a:cubicBezTo>
                  <a:cubicBezTo>
                    <a:pt x="10160" y="17326"/>
                    <a:pt x="10082" y="17398"/>
                    <a:pt x="9964" y="17476"/>
                  </a:cubicBezTo>
                  <a:cubicBezTo>
                    <a:pt x="9808" y="17580"/>
                    <a:pt x="9548" y="17723"/>
                    <a:pt x="9184" y="17905"/>
                  </a:cubicBezTo>
                  <a:cubicBezTo>
                    <a:pt x="9151" y="17918"/>
                    <a:pt x="9125" y="17924"/>
                    <a:pt x="9099" y="17924"/>
                  </a:cubicBezTo>
                  <a:cubicBezTo>
                    <a:pt x="9060" y="17924"/>
                    <a:pt x="9041" y="17905"/>
                    <a:pt x="9041" y="17885"/>
                  </a:cubicBezTo>
                  <a:cubicBezTo>
                    <a:pt x="9028" y="17853"/>
                    <a:pt x="9054" y="17820"/>
                    <a:pt x="9112" y="17794"/>
                  </a:cubicBezTo>
                  <a:cubicBezTo>
                    <a:pt x="9379" y="17677"/>
                    <a:pt x="9626" y="17554"/>
                    <a:pt x="9867" y="17411"/>
                  </a:cubicBezTo>
                  <a:cubicBezTo>
                    <a:pt x="9984" y="17346"/>
                    <a:pt x="10062" y="17281"/>
                    <a:pt x="10101" y="17216"/>
                  </a:cubicBezTo>
                  <a:cubicBezTo>
                    <a:pt x="10121" y="17177"/>
                    <a:pt x="10140" y="17131"/>
                    <a:pt x="10153" y="17066"/>
                  </a:cubicBezTo>
                  <a:cubicBezTo>
                    <a:pt x="10160" y="17046"/>
                    <a:pt x="10160" y="17020"/>
                    <a:pt x="10160" y="16994"/>
                  </a:cubicBezTo>
                  <a:cubicBezTo>
                    <a:pt x="10166" y="16968"/>
                    <a:pt x="10166" y="16936"/>
                    <a:pt x="10166" y="16903"/>
                  </a:cubicBezTo>
                  <a:cubicBezTo>
                    <a:pt x="10173" y="16708"/>
                    <a:pt x="10166" y="16487"/>
                    <a:pt x="10140" y="16240"/>
                  </a:cubicBezTo>
                  <a:cubicBezTo>
                    <a:pt x="10127" y="16097"/>
                    <a:pt x="10101" y="15876"/>
                    <a:pt x="10062" y="15590"/>
                  </a:cubicBezTo>
                  <a:lnTo>
                    <a:pt x="9886" y="14354"/>
                  </a:lnTo>
                  <a:cubicBezTo>
                    <a:pt x="9860" y="14165"/>
                    <a:pt x="9834" y="14022"/>
                    <a:pt x="9808" y="13925"/>
                  </a:cubicBezTo>
                  <a:cubicBezTo>
                    <a:pt x="9483" y="13951"/>
                    <a:pt x="9138" y="14022"/>
                    <a:pt x="8787" y="14146"/>
                  </a:cubicBezTo>
                  <a:cubicBezTo>
                    <a:pt x="8618" y="14204"/>
                    <a:pt x="8482" y="14276"/>
                    <a:pt x="8378" y="14348"/>
                  </a:cubicBezTo>
                  <a:cubicBezTo>
                    <a:pt x="8234" y="14445"/>
                    <a:pt x="8137" y="14569"/>
                    <a:pt x="8091" y="14705"/>
                  </a:cubicBezTo>
                  <a:lnTo>
                    <a:pt x="8078" y="14705"/>
                  </a:lnTo>
                  <a:lnTo>
                    <a:pt x="8078" y="14718"/>
                  </a:lnTo>
                  <a:cubicBezTo>
                    <a:pt x="8072" y="14744"/>
                    <a:pt x="8059" y="14764"/>
                    <a:pt x="8052" y="14790"/>
                  </a:cubicBezTo>
                  <a:cubicBezTo>
                    <a:pt x="8065" y="14913"/>
                    <a:pt x="8072" y="15076"/>
                    <a:pt x="8078" y="15271"/>
                  </a:cubicBezTo>
                  <a:lnTo>
                    <a:pt x="8085" y="15557"/>
                  </a:lnTo>
                  <a:lnTo>
                    <a:pt x="8046" y="15564"/>
                  </a:lnTo>
                  <a:cubicBezTo>
                    <a:pt x="8026" y="15317"/>
                    <a:pt x="8020" y="15076"/>
                    <a:pt x="8013" y="14835"/>
                  </a:cubicBezTo>
                  <a:cubicBezTo>
                    <a:pt x="8007" y="14842"/>
                    <a:pt x="8000" y="14848"/>
                    <a:pt x="7987" y="14855"/>
                  </a:cubicBezTo>
                  <a:lnTo>
                    <a:pt x="8078" y="17424"/>
                  </a:lnTo>
                  <a:cubicBezTo>
                    <a:pt x="8130" y="18646"/>
                    <a:pt x="8176" y="19531"/>
                    <a:pt x="8221" y="20071"/>
                  </a:cubicBezTo>
                  <a:cubicBezTo>
                    <a:pt x="8260" y="20565"/>
                    <a:pt x="8313" y="21085"/>
                    <a:pt x="8391" y="21651"/>
                  </a:cubicBezTo>
                  <a:cubicBezTo>
                    <a:pt x="8404" y="21644"/>
                    <a:pt x="8410" y="21644"/>
                    <a:pt x="8423" y="21644"/>
                  </a:cubicBezTo>
                  <a:cubicBezTo>
                    <a:pt x="8429" y="21643"/>
                    <a:pt x="8435" y="21643"/>
                    <a:pt x="8440" y="21643"/>
                  </a:cubicBezTo>
                  <a:cubicBezTo>
                    <a:pt x="8502" y="21643"/>
                    <a:pt x="8542" y="21708"/>
                    <a:pt x="8566" y="21840"/>
                  </a:cubicBezTo>
                  <a:cubicBezTo>
                    <a:pt x="8618" y="22210"/>
                    <a:pt x="8703" y="22561"/>
                    <a:pt x="8826" y="22893"/>
                  </a:cubicBezTo>
                  <a:cubicBezTo>
                    <a:pt x="8904" y="23114"/>
                    <a:pt x="8995" y="23264"/>
                    <a:pt x="9106" y="23348"/>
                  </a:cubicBezTo>
                  <a:cubicBezTo>
                    <a:pt x="9210" y="23439"/>
                    <a:pt x="9340" y="23485"/>
                    <a:pt x="9496" y="23498"/>
                  </a:cubicBezTo>
                  <a:cubicBezTo>
                    <a:pt x="9457" y="23485"/>
                    <a:pt x="9418" y="23465"/>
                    <a:pt x="9379" y="23446"/>
                  </a:cubicBezTo>
                  <a:cubicBezTo>
                    <a:pt x="9275" y="23394"/>
                    <a:pt x="9191" y="23322"/>
                    <a:pt x="9125" y="23225"/>
                  </a:cubicBezTo>
                  <a:cubicBezTo>
                    <a:pt x="9093" y="23173"/>
                    <a:pt x="9060" y="23114"/>
                    <a:pt x="9034" y="23043"/>
                  </a:cubicBezTo>
                  <a:cubicBezTo>
                    <a:pt x="8833" y="22587"/>
                    <a:pt x="8716" y="22106"/>
                    <a:pt x="8677" y="21612"/>
                  </a:cubicBezTo>
                  <a:cubicBezTo>
                    <a:pt x="8664" y="21417"/>
                    <a:pt x="8651" y="21287"/>
                    <a:pt x="8638" y="21235"/>
                  </a:cubicBezTo>
                  <a:cubicBezTo>
                    <a:pt x="8631" y="21209"/>
                    <a:pt x="8631" y="21196"/>
                    <a:pt x="8638" y="21189"/>
                  </a:cubicBezTo>
                  <a:cubicBezTo>
                    <a:pt x="8643" y="21187"/>
                    <a:pt x="8648" y="21185"/>
                    <a:pt x="8653" y="21185"/>
                  </a:cubicBezTo>
                  <a:cubicBezTo>
                    <a:pt x="8660" y="21185"/>
                    <a:pt x="8666" y="21188"/>
                    <a:pt x="8670" y="21196"/>
                  </a:cubicBezTo>
                  <a:cubicBezTo>
                    <a:pt x="8683" y="21202"/>
                    <a:pt x="8690" y="21215"/>
                    <a:pt x="8696" y="21228"/>
                  </a:cubicBezTo>
                  <a:cubicBezTo>
                    <a:pt x="8716" y="21306"/>
                    <a:pt x="8729" y="21404"/>
                    <a:pt x="8742" y="21514"/>
                  </a:cubicBezTo>
                  <a:cubicBezTo>
                    <a:pt x="8748" y="21579"/>
                    <a:pt x="8761" y="21677"/>
                    <a:pt x="8781" y="21801"/>
                  </a:cubicBezTo>
                  <a:cubicBezTo>
                    <a:pt x="8833" y="22210"/>
                    <a:pt x="8943" y="22614"/>
                    <a:pt x="9112" y="22991"/>
                  </a:cubicBezTo>
                  <a:cubicBezTo>
                    <a:pt x="9145" y="23075"/>
                    <a:pt x="9177" y="23134"/>
                    <a:pt x="9210" y="23173"/>
                  </a:cubicBezTo>
                  <a:cubicBezTo>
                    <a:pt x="9256" y="23244"/>
                    <a:pt x="9321" y="23303"/>
                    <a:pt x="9405" y="23348"/>
                  </a:cubicBezTo>
                  <a:cubicBezTo>
                    <a:pt x="9483" y="23394"/>
                    <a:pt x="9568" y="23420"/>
                    <a:pt x="9659" y="23426"/>
                  </a:cubicBezTo>
                  <a:cubicBezTo>
                    <a:pt x="9691" y="23426"/>
                    <a:pt x="9717" y="23433"/>
                    <a:pt x="9737" y="23439"/>
                  </a:cubicBezTo>
                  <a:cubicBezTo>
                    <a:pt x="9743" y="23446"/>
                    <a:pt x="9756" y="23459"/>
                    <a:pt x="9763" y="23472"/>
                  </a:cubicBezTo>
                  <a:cubicBezTo>
                    <a:pt x="9763" y="23472"/>
                    <a:pt x="9763" y="23478"/>
                    <a:pt x="9763" y="23485"/>
                  </a:cubicBezTo>
                  <a:cubicBezTo>
                    <a:pt x="9821" y="23472"/>
                    <a:pt x="9880" y="23459"/>
                    <a:pt x="9945" y="23446"/>
                  </a:cubicBezTo>
                  <a:cubicBezTo>
                    <a:pt x="10114" y="23400"/>
                    <a:pt x="10361" y="23309"/>
                    <a:pt x="10686" y="23173"/>
                  </a:cubicBezTo>
                  <a:cubicBezTo>
                    <a:pt x="11057" y="23010"/>
                    <a:pt x="11324" y="22874"/>
                    <a:pt x="11486" y="22763"/>
                  </a:cubicBezTo>
                  <a:cubicBezTo>
                    <a:pt x="11629" y="22666"/>
                    <a:pt x="11779" y="22542"/>
                    <a:pt x="11942" y="22392"/>
                  </a:cubicBezTo>
                  <a:cubicBezTo>
                    <a:pt x="12033" y="22301"/>
                    <a:pt x="12163" y="22158"/>
                    <a:pt x="12338" y="21970"/>
                  </a:cubicBezTo>
                  <a:cubicBezTo>
                    <a:pt x="12429" y="21859"/>
                    <a:pt x="12488" y="21781"/>
                    <a:pt x="12507" y="21723"/>
                  </a:cubicBezTo>
                  <a:cubicBezTo>
                    <a:pt x="12540" y="21651"/>
                    <a:pt x="12553" y="21547"/>
                    <a:pt x="12546" y="21404"/>
                  </a:cubicBezTo>
                  <a:cubicBezTo>
                    <a:pt x="12533" y="20819"/>
                    <a:pt x="12462" y="20116"/>
                    <a:pt x="12338" y="19310"/>
                  </a:cubicBezTo>
                  <a:cubicBezTo>
                    <a:pt x="12176" y="18386"/>
                    <a:pt x="12059" y="17697"/>
                    <a:pt x="11987" y="17235"/>
                  </a:cubicBezTo>
                  <a:cubicBezTo>
                    <a:pt x="11935" y="16923"/>
                    <a:pt x="11870" y="16442"/>
                    <a:pt x="11779" y="15785"/>
                  </a:cubicBezTo>
                  <a:lnTo>
                    <a:pt x="11545" y="14081"/>
                  </a:lnTo>
                  <a:cubicBezTo>
                    <a:pt x="11545" y="14061"/>
                    <a:pt x="11545" y="14048"/>
                    <a:pt x="11545" y="14029"/>
                  </a:cubicBezTo>
                  <a:lnTo>
                    <a:pt x="11473" y="14009"/>
                  </a:lnTo>
                  <a:cubicBezTo>
                    <a:pt x="11350" y="13964"/>
                    <a:pt x="11252" y="13938"/>
                    <a:pt x="11181" y="13931"/>
                  </a:cubicBezTo>
                  <a:cubicBezTo>
                    <a:pt x="11116" y="13918"/>
                    <a:pt x="11025" y="13918"/>
                    <a:pt x="10901" y="13918"/>
                  </a:cubicBezTo>
                  <a:close/>
                  <a:moveTo>
                    <a:pt x="4898" y="25111"/>
                  </a:moveTo>
                  <a:lnTo>
                    <a:pt x="4898" y="25111"/>
                  </a:lnTo>
                  <a:cubicBezTo>
                    <a:pt x="4950" y="25143"/>
                    <a:pt x="4996" y="25182"/>
                    <a:pt x="5035" y="25234"/>
                  </a:cubicBezTo>
                  <a:cubicBezTo>
                    <a:pt x="5113" y="25325"/>
                    <a:pt x="5165" y="25430"/>
                    <a:pt x="5197" y="25553"/>
                  </a:cubicBezTo>
                  <a:cubicBezTo>
                    <a:pt x="5223" y="25657"/>
                    <a:pt x="5236" y="25774"/>
                    <a:pt x="5236" y="25911"/>
                  </a:cubicBezTo>
                  <a:cubicBezTo>
                    <a:pt x="5236" y="25995"/>
                    <a:pt x="5230" y="26112"/>
                    <a:pt x="5210" y="26275"/>
                  </a:cubicBezTo>
                  <a:lnTo>
                    <a:pt x="4417" y="34508"/>
                  </a:lnTo>
                  <a:cubicBezTo>
                    <a:pt x="4404" y="34645"/>
                    <a:pt x="4391" y="34756"/>
                    <a:pt x="4378" y="34834"/>
                  </a:cubicBezTo>
                  <a:cubicBezTo>
                    <a:pt x="4352" y="34951"/>
                    <a:pt x="4319" y="35061"/>
                    <a:pt x="4280" y="35152"/>
                  </a:cubicBezTo>
                  <a:cubicBezTo>
                    <a:pt x="4209" y="35282"/>
                    <a:pt x="4072" y="35445"/>
                    <a:pt x="3871" y="35640"/>
                  </a:cubicBezTo>
                  <a:lnTo>
                    <a:pt x="3493" y="36004"/>
                  </a:lnTo>
                  <a:cubicBezTo>
                    <a:pt x="3610" y="36030"/>
                    <a:pt x="3740" y="36050"/>
                    <a:pt x="3884" y="36056"/>
                  </a:cubicBezTo>
                  <a:cubicBezTo>
                    <a:pt x="3975" y="36056"/>
                    <a:pt x="4118" y="36056"/>
                    <a:pt x="4326" y="36050"/>
                  </a:cubicBezTo>
                  <a:cubicBezTo>
                    <a:pt x="4482" y="36043"/>
                    <a:pt x="4612" y="36030"/>
                    <a:pt x="4703" y="36004"/>
                  </a:cubicBezTo>
                  <a:cubicBezTo>
                    <a:pt x="4736" y="35998"/>
                    <a:pt x="4781" y="35978"/>
                    <a:pt x="4840" y="35959"/>
                  </a:cubicBezTo>
                  <a:cubicBezTo>
                    <a:pt x="4840" y="35920"/>
                    <a:pt x="4840" y="35887"/>
                    <a:pt x="4833" y="35855"/>
                  </a:cubicBezTo>
                  <a:lnTo>
                    <a:pt x="4781" y="35861"/>
                  </a:lnTo>
                  <a:cubicBezTo>
                    <a:pt x="4749" y="35868"/>
                    <a:pt x="4703" y="35874"/>
                    <a:pt x="4638" y="35887"/>
                  </a:cubicBezTo>
                  <a:lnTo>
                    <a:pt x="4579" y="35900"/>
                  </a:lnTo>
                  <a:lnTo>
                    <a:pt x="4261" y="35926"/>
                  </a:lnTo>
                  <a:cubicBezTo>
                    <a:pt x="4251" y="35929"/>
                    <a:pt x="4241" y="35931"/>
                    <a:pt x="4231" y="35931"/>
                  </a:cubicBezTo>
                  <a:cubicBezTo>
                    <a:pt x="4222" y="35931"/>
                    <a:pt x="4212" y="35929"/>
                    <a:pt x="4202" y="35926"/>
                  </a:cubicBezTo>
                  <a:lnTo>
                    <a:pt x="4170" y="35920"/>
                  </a:lnTo>
                  <a:cubicBezTo>
                    <a:pt x="4157" y="35913"/>
                    <a:pt x="4144" y="35913"/>
                    <a:pt x="4118" y="35913"/>
                  </a:cubicBezTo>
                  <a:cubicBezTo>
                    <a:pt x="4059" y="35913"/>
                    <a:pt x="3994" y="35907"/>
                    <a:pt x="3936" y="35887"/>
                  </a:cubicBezTo>
                  <a:cubicBezTo>
                    <a:pt x="3916" y="35874"/>
                    <a:pt x="3903" y="35868"/>
                    <a:pt x="3903" y="35861"/>
                  </a:cubicBezTo>
                  <a:cubicBezTo>
                    <a:pt x="3897" y="35855"/>
                    <a:pt x="3890" y="35842"/>
                    <a:pt x="3897" y="35829"/>
                  </a:cubicBezTo>
                  <a:cubicBezTo>
                    <a:pt x="3897" y="35816"/>
                    <a:pt x="3897" y="35809"/>
                    <a:pt x="3903" y="35803"/>
                  </a:cubicBezTo>
                  <a:cubicBezTo>
                    <a:pt x="3906" y="35799"/>
                    <a:pt x="3913" y="35798"/>
                    <a:pt x="3922" y="35798"/>
                  </a:cubicBezTo>
                  <a:cubicBezTo>
                    <a:pt x="3931" y="35798"/>
                    <a:pt x="3942" y="35799"/>
                    <a:pt x="3955" y="35803"/>
                  </a:cubicBezTo>
                  <a:cubicBezTo>
                    <a:pt x="3975" y="35803"/>
                    <a:pt x="4027" y="35809"/>
                    <a:pt x="4111" y="35809"/>
                  </a:cubicBezTo>
                  <a:lnTo>
                    <a:pt x="4482" y="35796"/>
                  </a:lnTo>
                  <a:lnTo>
                    <a:pt x="4736" y="35744"/>
                  </a:lnTo>
                  <a:cubicBezTo>
                    <a:pt x="4762" y="35744"/>
                    <a:pt x="4781" y="35738"/>
                    <a:pt x="4801" y="35731"/>
                  </a:cubicBezTo>
                  <a:lnTo>
                    <a:pt x="4827" y="35718"/>
                  </a:lnTo>
                  <a:cubicBezTo>
                    <a:pt x="4827" y="35660"/>
                    <a:pt x="4827" y="35595"/>
                    <a:pt x="4827" y="35536"/>
                  </a:cubicBezTo>
                  <a:cubicBezTo>
                    <a:pt x="4771" y="35543"/>
                    <a:pt x="4716" y="35546"/>
                    <a:pt x="4662" y="35546"/>
                  </a:cubicBezTo>
                  <a:cubicBezTo>
                    <a:pt x="4607" y="35546"/>
                    <a:pt x="4553" y="35543"/>
                    <a:pt x="4501" y="35536"/>
                  </a:cubicBezTo>
                  <a:cubicBezTo>
                    <a:pt x="4475" y="35530"/>
                    <a:pt x="4456" y="35523"/>
                    <a:pt x="4449" y="35504"/>
                  </a:cubicBezTo>
                  <a:cubicBezTo>
                    <a:pt x="4449" y="35491"/>
                    <a:pt x="4456" y="35477"/>
                    <a:pt x="4469" y="35471"/>
                  </a:cubicBezTo>
                  <a:cubicBezTo>
                    <a:pt x="4475" y="35464"/>
                    <a:pt x="4488" y="35458"/>
                    <a:pt x="4508" y="35458"/>
                  </a:cubicBezTo>
                  <a:cubicBezTo>
                    <a:pt x="4521" y="35451"/>
                    <a:pt x="4573" y="35445"/>
                    <a:pt x="4664" y="35438"/>
                  </a:cubicBezTo>
                  <a:cubicBezTo>
                    <a:pt x="4729" y="35432"/>
                    <a:pt x="4781" y="35425"/>
                    <a:pt x="4814" y="35412"/>
                  </a:cubicBezTo>
                  <a:cubicBezTo>
                    <a:pt x="4820" y="35406"/>
                    <a:pt x="4827" y="35406"/>
                    <a:pt x="4833" y="35406"/>
                  </a:cubicBezTo>
                  <a:cubicBezTo>
                    <a:pt x="4833" y="35237"/>
                    <a:pt x="4846" y="35042"/>
                    <a:pt x="4866" y="34827"/>
                  </a:cubicBezTo>
                  <a:cubicBezTo>
                    <a:pt x="4918" y="34099"/>
                    <a:pt x="4983" y="33474"/>
                    <a:pt x="5048" y="32948"/>
                  </a:cubicBezTo>
                  <a:cubicBezTo>
                    <a:pt x="5139" y="32271"/>
                    <a:pt x="5249" y="31653"/>
                    <a:pt x="5379" y="31088"/>
                  </a:cubicBezTo>
                  <a:cubicBezTo>
                    <a:pt x="5490" y="30665"/>
                    <a:pt x="5568" y="30353"/>
                    <a:pt x="5620" y="30138"/>
                  </a:cubicBezTo>
                  <a:cubicBezTo>
                    <a:pt x="5822" y="29280"/>
                    <a:pt x="5965" y="28421"/>
                    <a:pt x="6043" y="27556"/>
                  </a:cubicBezTo>
                  <a:lnTo>
                    <a:pt x="6043" y="27556"/>
                  </a:lnTo>
                  <a:cubicBezTo>
                    <a:pt x="5906" y="27602"/>
                    <a:pt x="5815" y="27628"/>
                    <a:pt x="5770" y="27641"/>
                  </a:cubicBezTo>
                  <a:lnTo>
                    <a:pt x="5724" y="27641"/>
                  </a:lnTo>
                  <a:cubicBezTo>
                    <a:pt x="5711" y="27634"/>
                    <a:pt x="5705" y="27621"/>
                    <a:pt x="5705" y="27608"/>
                  </a:cubicBezTo>
                  <a:cubicBezTo>
                    <a:pt x="5705" y="27595"/>
                    <a:pt x="5711" y="27582"/>
                    <a:pt x="5718" y="27576"/>
                  </a:cubicBezTo>
                  <a:cubicBezTo>
                    <a:pt x="5724" y="27569"/>
                    <a:pt x="5744" y="27556"/>
                    <a:pt x="5776" y="27537"/>
                  </a:cubicBezTo>
                  <a:cubicBezTo>
                    <a:pt x="5874" y="27498"/>
                    <a:pt x="5965" y="27459"/>
                    <a:pt x="6056" y="27420"/>
                  </a:cubicBezTo>
                  <a:cubicBezTo>
                    <a:pt x="6056" y="27368"/>
                    <a:pt x="6062" y="27316"/>
                    <a:pt x="6062" y="27270"/>
                  </a:cubicBezTo>
                  <a:cubicBezTo>
                    <a:pt x="6056" y="27270"/>
                    <a:pt x="6049" y="27270"/>
                    <a:pt x="6043" y="27264"/>
                  </a:cubicBezTo>
                  <a:cubicBezTo>
                    <a:pt x="6023" y="27251"/>
                    <a:pt x="6010" y="27244"/>
                    <a:pt x="6004" y="27244"/>
                  </a:cubicBezTo>
                  <a:cubicBezTo>
                    <a:pt x="5984" y="27238"/>
                    <a:pt x="5965" y="27238"/>
                    <a:pt x="5932" y="27238"/>
                  </a:cubicBezTo>
                  <a:lnTo>
                    <a:pt x="5601" y="27283"/>
                  </a:lnTo>
                  <a:cubicBezTo>
                    <a:pt x="5592" y="27285"/>
                    <a:pt x="5585" y="27285"/>
                    <a:pt x="5578" y="27285"/>
                  </a:cubicBezTo>
                  <a:cubicBezTo>
                    <a:pt x="5559" y="27285"/>
                    <a:pt x="5545" y="27278"/>
                    <a:pt x="5535" y="27264"/>
                  </a:cubicBezTo>
                  <a:cubicBezTo>
                    <a:pt x="5529" y="27251"/>
                    <a:pt x="5535" y="27238"/>
                    <a:pt x="5542" y="27225"/>
                  </a:cubicBezTo>
                  <a:lnTo>
                    <a:pt x="5581" y="27199"/>
                  </a:lnTo>
                  <a:cubicBezTo>
                    <a:pt x="5698" y="27159"/>
                    <a:pt x="5848" y="27133"/>
                    <a:pt x="6036" y="27120"/>
                  </a:cubicBezTo>
                  <a:cubicBezTo>
                    <a:pt x="6049" y="27120"/>
                    <a:pt x="6062" y="27120"/>
                    <a:pt x="6075" y="27127"/>
                  </a:cubicBezTo>
                  <a:cubicBezTo>
                    <a:pt x="6082" y="26971"/>
                    <a:pt x="6088" y="26815"/>
                    <a:pt x="6095" y="26659"/>
                  </a:cubicBezTo>
                  <a:cubicBezTo>
                    <a:pt x="6108" y="26379"/>
                    <a:pt x="6095" y="26151"/>
                    <a:pt x="6069" y="25969"/>
                  </a:cubicBezTo>
                  <a:cubicBezTo>
                    <a:pt x="6023" y="25722"/>
                    <a:pt x="5945" y="25514"/>
                    <a:pt x="5815" y="25358"/>
                  </a:cubicBezTo>
                  <a:cubicBezTo>
                    <a:pt x="5802" y="25338"/>
                    <a:pt x="5789" y="25325"/>
                    <a:pt x="5783" y="25312"/>
                  </a:cubicBezTo>
                  <a:cubicBezTo>
                    <a:pt x="5698" y="25280"/>
                    <a:pt x="5627" y="25260"/>
                    <a:pt x="5574" y="25241"/>
                  </a:cubicBezTo>
                  <a:cubicBezTo>
                    <a:pt x="5379" y="25176"/>
                    <a:pt x="5152" y="25130"/>
                    <a:pt x="4898" y="25111"/>
                  </a:cubicBezTo>
                  <a:close/>
                  <a:moveTo>
                    <a:pt x="12280" y="24330"/>
                  </a:moveTo>
                  <a:cubicBezTo>
                    <a:pt x="12273" y="24337"/>
                    <a:pt x="12267" y="24343"/>
                    <a:pt x="12260" y="24350"/>
                  </a:cubicBezTo>
                  <a:cubicBezTo>
                    <a:pt x="12208" y="24395"/>
                    <a:pt x="12163" y="24435"/>
                    <a:pt x="12117" y="24454"/>
                  </a:cubicBezTo>
                  <a:cubicBezTo>
                    <a:pt x="12143" y="24513"/>
                    <a:pt x="12176" y="24578"/>
                    <a:pt x="12208" y="24656"/>
                  </a:cubicBezTo>
                  <a:cubicBezTo>
                    <a:pt x="12384" y="25098"/>
                    <a:pt x="12501" y="25423"/>
                    <a:pt x="12559" y="25638"/>
                  </a:cubicBezTo>
                  <a:cubicBezTo>
                    <a:pt x="12618" y="25852"/>
                    <a:pt x="12676" y="26151"/>
                    <a:pt x="12741" y="26535"/>
                  </a:cubicBezTo>
                  <a:cubicBezTo>
                    <a:pt x="12976" y="27914"/>
                    <a:pt x="13177" y="29247"/>
                    <a:pt x="13353" y="30548"/>
                  </a:cubicBezTo>
                  <a:cubicBezTo>
                    <a:pt x="13411" y="30990"/>
                    <a:pt x="13450" y="31328"/>
                    <a:pt x="13476" y="31556"/>
                  </a:cubicBezTo>
                  <a:cubicBezTo>
                    <a:pt x="13567" y="32512"/>
                    <a:pt x="13567" y="33468"/>
                    <a:pt x="13470" y="34430"/>
                  </a:cubicBezTo>
                  <a:cubicBezTo>
                    <a:pt x="13392" y="35191"/>
                    <a:pt x="13255" y="35939"/>
                    <a:pt x="13060" y="36674"/>
                  </a:cubicBezTo>
                  <a:lnTo>
                    <a:pt x="13359" y="36713"/>
                  </a:lnTo>
                  <a:cubicBezTo>
                    <a:pt x="13431" y="36720"/>
                    <a:pt x="13483" y="36733"/>
                    <a:pt x="13522" y="36746"/>
                  </a:cubicBezTo>
                  <a:cubicBezTo>
                    <a:pt x="13554" y="36759"/>
                    <a:pt x="13574" y="36772"/>
                    <a:pt x="13587" y="36785"/>
                  </a:cubicBezTo>
                  <a:cubicBezTo>
                    <a:pt x="13606" y="36811"/>
                    <a:pt x="13613" y="36830"/>
                    <a:pt x="13600" y="36856"/>
                  </a:cubicBezTo>
                  <a:cubicBezTo>
                    <a:pt x="13593" y="36869"/>
                    <a:pt x="13580" y="36876"/>
                    <a:pt x="13567" y="36889"/>
                  </a:cubicBezTo>
                  <a:cubicBezTo>
                    <a:pt x="13554" y="36889"/>
                    <a:pt x="13541" y="36889"/>
                    <a:pt x="13535" y="36882"/>
                  </a:cubicBezTo>
                  <a:cubicBezTo>
                    <a:pt x="13522" y="36863"/>
                    <a:pt x="13509" y="36850"/>
                    <a:pt x="13502" y="36843"/>
                  </a:cubicBezTo>
                  <a:cubicBezTo>
                    <a:pt x="13496" y="36837"/>
                    <a:pt x="13476" y="36830"/>
                    <a:pt x="13450" y="36817"/>
                  </a:cubicBezTo>
                  <a:cubicBezTo>
                    <a:pt x="13405" y="36811"/>
                    <a:pt x="13320" y="36791"/>
                    <a:pt x="13190" y="36772"/>
                  </a:cubicBezTo>
                  <a:cubicBezTo>
                    <a:pt x="13132" y="36765"/>
                    <a:pt x="13086" y="36759"/>
                    <a:pt x="13041" y="36746"/>
                  </a:cubicBezTo>
                  <a:cubicBezTo>
                    <a:pt x="13021" y="36817"/>
                    <a:pt x="13002" y="36889"/>
                    <a:pt x="12982" y="36960"/>
                  </a:cubicBezTo>
                  <a:cubicBezTo>
                    <a:pt x="12995" y="36960"/>
                    <a:pt x="13002" y="36960"/>
                    <a:pt x="13015" y="36967"/>
                  </a:cubicBezTo>
                  <a:cubicBezTo>
                    <a:pt x="13041" y="36967"/>
                    <a:pt x="13080" y="36980"/>
                    <a:pt x="13145" y="36999"/>
                  </a:cubicBezTo>
                  <a:lnTo>
                    <a:pt x="13392" y="37077"/>
                  </a:lnTo>
                  <a:cubicBezTo>
                    <a:pt x="13392" y="37097"/>
                    <a:pt x="13379" y="37110"/>
                    <a:pt x="13353" y="37123"/>
                  </a:cubicBezTo>
                  <a:cubicBezTo>
                    <a:pt x="13343" y="37126"/>
                    <a:pt x="13333" y="37128"/>
                    <a:pt x="13323" y="37128"/>
                  </a:cubicBezTo>
                  <a:cubicBezTo>
                    <a:pt x="13312" y="37128"/>
                    <a:pt x="13301" y="37126"/>
                    <a:pt x="13288" y="37123"/>
                  </a:cubicBezTo>
                  <a:cubicBezTo>
                    <a:pt x="13236" y="37123"/>
                    <a:pt x="13171" y="37110"/>
                    <a:pt x="13112" y="37084"/>
                  </a:cubicBezTo>
                  <a:lnTo>
                    <a:pt x="13047" y="37051"/>
                  </a:lnTo>
                  <a:cubicBezTo>
                    <a:pt x="13015" y="37045"/>
                    <a:pt x="12989" y="37032"/>
                    <a:pt x="12963" y="37025"/>
                  </a:cubicBezTo>
                  <a:cubicBezTo>
                    <a:pt x="12937" y="37097"/>
                    <a:pt x="12917" y="37175"/>
                    <a:pt x="12891" y="37246"/>
                  </a:cubicBezTo>
                  <a:cubicBezTo>
                    <a:pt x="12878" y="37305"/>
                    <a:pt x="12852" y="37351"/>
                    <a:pt x="12820" y="37383"/>
                  </a:cubicBezTo>
                  <a:cubicBezTo>
                    <a:pt x="12793" y="37410"/>
                    <a:pt x="12766" y="37425"/>
                    <a:pt x="12737" y="37425"/>
                  </a:cubicBezTo>
                  <a:cubicBezTo>
                    <a:pt x="12724" y="37425"/>
                    <a:pt x="12710" y="37422"/>
                    <a:pt x="12696" y="37416"/>
                  </a:cubicBezTo>
                  <a:cubicBezTo>
                    <a:pt x="12000" y="37129"/>
                    <a:pt x="11460" y="36967"/>
                    <a:pt x="11090" y="36941"/>
                  </a:cubicBezTo>
                  <a:cubicBezTo>
                    <a:pt x="11069" y="36940"/>
                    <a:pt x="11050" y="36940"/>
                    <a:pt x="11030" y="36940"/>
                  </a:cubicBezTo>
                  <a:cubicBezTo>
                    <a:pt x="10896" y="36940"/>
                    <a:pt x="10791" y="36959"/>
                    <a:pt x="10706" y="36999"/>
                  </a:cubicBezTo>
                  <a:cubicBezTo>
                    <a:pt x="10673" y="37019"/>
                    <a:pt x="10615" y="37064"/>
                    <a:pt x="10537" y="37142"/>
                  </a:cubicBezTo>
                  <a:cubicBezTo>
                    <a:pt x="10452" y="37233"/>
                    <a:pt x="10400" y="37285"/>
                    <a:pt x="10387" y="37298"/>
                  </a:cubicBezTo>
                  <a:lnTo>
                    <a:pt x="10823" y="37253"/>
                  </a:lnTo>
                  <a:cubicBezTo>
                    <a:pt x="11012" y="37240"/>
                    <a:pt x="11148" y="37233"/>
                    <a:pt x="11239" y="37233"/>
                  </a:cubicBezTo>
                  <a:cubicBezTo>
                    <a:pt x="11395" y="37233"/>
                    <a:pt x="11532" y="37246"/>
                    <a:pt x="11649" y="37279"/>
                  </a:cubicBezTo>
                  <a:cubicBezTo>
                    <a:pt x="11824" y="37318"/>
                    <a:pt x="12046" y="37429"/>
                    <a:pt x="12312" y="37598"/>
                  </a:cubicBezTo>
                  <a:cubicBezTo>
                    <a:pt x="12455" y="37689"/>
                    <a:pt x="12553" y="37767"/>
                    <a:pt x="12624" y="37832"/>
                  </a:cubicBezTo>
                  <a:cubicBezTo>
                    <a:pt x="12728" y="37929"/>
                    <a:pt x="12800" y="38033"/>
                    <a:pt x="12839" y="38137"/>
                  </a:cubicBezTo>
                  <a:cubicBezTo>
                    <a:pt x="12869" y="38222"/>
                    <a:pt x="12905" y="38262"/>
                    <a:pt x="12941" y="38262"/>
                  </a:cubicBezTo>
                  <a:cubicBezTo>
                    <a:pt x="12944" y="38262"/>
                    <a:pt x="12947" y="38261"/>
                    <a:pt x="12950" y="38261"/>
                  </a:cubicBezTo>
                  <a:cubicBezTo>
                    <a:pt x="12969" y="38261"/>
                    <a:pt x="12989" y="38241"/>
                    <a:pt x="13021" y="38215"/>
                  </a:cubicBezTo>
                  <a:cubicBezTo>
                    <a:pt x="13067" y="38163"/>
                    <a:pt x="13145" y="38111"/>
                    <a:pt x="13255" y="38040"/>
                  </a:cubicBezTo>
                  <a:cubicBezTo>
                    <a:pt x="13372" y="37975"/>
                    <a:pt x="13457" y="37916"/>
                    <a:pt x="13502" y="37877"/>
                  </a:cubicBezTo>
                  <a:cubicBezTo>
                    <a:pt x="13574" y="37806"/>
                    <a:pt x="13639" y="37715"/>
                    <a:pt x="13698" y="37591"/>
                  </a:cubicBezTo>
                  <a:cubicBezTo>
                    <a:pt x="13711" y="37559"/>
                    <a:pt x="13737" y="37494"/>
                    <a:pt x="13776" y="37390"/>
                  </a:cubicBezTo>
                  <a:cubicBezTo>
                    <a:pt x="13782" y="37344"/>
                    <a:pt x="13795" y="37311"/>
                    <a:pt x="13808" y="37285"/>
                  </a:cubicBezTo>
                  <a:cubicBezTo>
                    <a:pt x="13808" y="37279"/>
                    <a:pt x="13815" y="37272"/>
                    <a:pt x="13815" y="37272"/>
                  </a:cubicBezTo>
                  <a:cubicBezTo>
                    <a:pt x="13685" y="36596"/>
                    <a:pt x="13626" y="35744"/>
                    <a:pt x="13639" y="34717"/>
                  </a:cubicBezTo>
                  <a:cubicBezTo>
                    <a:pt x="13645" y="34138"/>
                    <a:pt x="13658" y="33702"/>
                    <a:pt x="13665" y="33409"/>
                  </a:cubicBezTo>
                  <a:cubicBezTo>
                    <a:pt x="13678" y="32889"/>
                    <a:pt x="13678" y="32453"/>
                    <a:pt x="13665" y="32109"/>
                  </a:cubicBezTo>
                  <a:cubicBezTo>
                    <a:pt x="13652" y="31536"/>
                    <a:pt x="13587" y="30808"/>
                    <a:pt x="13489" y="29923"/>
                  </a:cubicBezTo>
                  <a:cubicBezTo>
                    <a:pt x="13398" y="29091"/>
                    <a:pt x="13294" y="28402"/>
                    <a:pt x="13184" y="27855"/>
                  </a:cubicBezTo>
                  <a:cubicBezTo>
                    <a:pt x="13138" y="27654"/>
                    <a:pt x="13099" y="27498"/>
                    <a:pt x="13080" y="27387"/>
                  </a:cubicBezTo>
                  <a:cubicBezTo>
                    <a:pt x="13041" y="27205"/>
                    <a:pt x="13008" y="27049"/>
                    <a:pt x="12989" y="26919"/>
                  </a:cubicBezTo>
                  <a:cubicBezTo>
                    <a:pt x="12956" y="26620"/>
                    <a:pt x="12930" y="26386"/>
                    <a:pt x="12917" y="26236"/>
                  </a:cubicBezTo>
                  <a:cubicBezTo>
                    <a:pt x="12885" y="25963"/>
                    <a:pt x="12839" y="25742"/>
                    <a:pt x="12781" y="25566"/>
                  </a:cubicBezTo>
                  <a:cubicBezTo>
                    <a:pt x="12748" y="25462"/>
                    <a:pt x="12696" y="25332"/>
                    <a:pt x="12624" y="25176"/>
                  </a:cubicBezTo>
                  <a:cubicBezTo>
                    <a:pt x="12520" y="24942"/>
                    <a:pt x="12462" y="24818"/>
                    <a:pt x="12449" y="24792"/>
                  </a:cubicBezTo>
                  <a:cubicBezTo>
                    <a:pt x="12384" y="24643"/>
                    <a:pt x="12325" y="24487"/>
                    <a:pt x="12280" y="24330"/>
                  </a:cubicBezTo>
                  <a:close/>
                </a:path>
              </a:pathLst>
            </a:custGeom>
            <a:solidFill>
              <a:srgbClr val="96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0"/>
            <p:cNvSpPr/>
            <p:nvPr/>
          </p:nvSpPr>
          <p:spPr>
            <a:xfrm>
              <a:off x="-7377948" y="7928581"/>
              <a:ext cx="1134193" cy="3364240"/>
            </a:xfrm>
            <a:custGeom>
              <a:avLst/>
              <a:gdLst/>
              <a:ahLst/>
              <a:cxnLst/>
              <a:rect l="l" t="t" r="r" b="b"/>
              <a:pathLst>
                <a:path w="14881" h="44140" extrusionOk="0">
                  <a:moveTo>
                    <a:pt x="9359" y="1073"/>
                  </a:moveTo>
                  <a:lnTo>
                    <a:pt x="9288" y="1086"/>
                  </a:lnTo>
                  <a:cubicBezTo>
                    <a:pt x="9210" y="1106"/>
                    <a:pt x="9112" y="1138"/>
                    <a:pt x="8995" y="1197"/>
                  </a:cubicBezTo>
                  <a:cubicBezTo>
                    <a:pt x="8858" y="1255"/>
                    <a:pt x="8754" y="1307"/>
                    <a:pt x="8683" y="1346"/>
                  </a:cubicBezTo>
                  <a:cubicBezTo>
                    <a:pt x="8618" y="1385"/>
                    <a:pt x="8559" y="1425"/>
                    <a:pt x="8514" y="1464"/>
                  </a:cubicBezTo>
                  <a:lnTo>
                    <a:pt x="8377" y="1568"/>
                  </a:lnTo>
                  <a:cubicBezTo>
                    <a:pt x="8364" y="1581"/>
                    <a:pt x="8351" y="1594"/>
                    <a:pt x="8351" y="1607"/>
                  </a:cubicBezTo>
                  <a:cubicBezTo>
                    <a:pt x="8527" y="1496"/>
                    <a:pt x="8663" y="1411"/>
                    <a:pt x="8761" y="1353"/>
                  </a:cubicBezTo>
                  <a:lnTo>
                    <a:pt x="9041" y="1223"/>
                  </a:lnTo>
                  <a:cubicBezTo>
                    <a:pt x="9106" y="1190"/>
                    <a:pt x="9177" y="1164"/>
                    <a:pt x="9236" y="1138"/>
                  </a:cubicBezTo>
                  <a:cubicBezTo>
                    <a:pt x="9301" y="1119"/>
                    <a:pt x="9340" y="1099"/>
                    <a:pt x="9359" y="1073"/>
                  </a:cubicBezTo>
                  <a:close/>
                  <a:moveTo>
                    <a:pt x="7409" y="0"/>
                  </a:moveTo>
                  <a:cubicBezTo>
                    <a:pt x="7382" y="0"/>
                    <a:pt x="7354" y="19"/>
                    <a:pt x="7324" y="59"/>
                  </a:cubicBezTo>
                  <a:cubicBezTo>
                    <a:pt x="7265" y="124"/>
                    <a:pt x="7207" y="241"/>
                    <a:pt x="7142" y="390"/>
                  </a:cubicBezTo>
                  <a:lnTo>
                    <a:pt x="7070" y="573"/>
                  </a:lnTo>
                  <a:cubicBezTo>
                    <a:pt x="7011" y="703"/>
                    <a:pt x="6979" y="800"/>
                    <a:pt x="6953" y="872"/>
                  </a:cubicBezTo>
                  <a:cubicBezTo>
                    <a:pt x="6940" y="937"/>
                    <a:pt x="6920" y="1008"/>
                    <a:pt x="6914" y="1086"/>
                  </a:cubicBezTo>
                  <a:cubicBezTo>
                    <a:pt x="6881" y="1268"/>
                    <a:pt x="6855" y="1464"/>
                    <a:pt x="6849" y="1665"/>
                  </a:cubicBezTo>
                  <a:cubicBezTo>
                    <a:pt x="6849" y="1717"/>
                    <a:pt x="6855" y="1756"/>
                    <a:pt x="6868" y="1769"/>
                  </a:cubicBezTo>
                  <a:cubicBezTo>
                    <a:pt x="6881" y="1782"/>
                    <a:pt x="6901" y="1795"/>
                    <a:pt x="6940" y="1802"/>
                  </a:cubicBezTo>
                  <a:cubicBezTo>
                    <a:pt x="6961" y="1804"/>
                    <a:pt x="6984" y="1806"/>
                    <a:pt x="7008" y="1806"/>
                  </a:cubicBezTo>
                  <a:cubicBezTo>
                    <a:pt x="7043" y="1806"/>
                    <a:pt x="7080" y="1803"/>
                    <a:pt x="7122" y="1795"/>
                  </a:cubicBezTo>
                  <a:cubicBezTo>
                    <a:pt x="7161" y="1782"/>
                    <a:pt x="7226" y="1769"/>
                    <a:pt x="7311" y="1743"/>
                  </a:cubicBezTo>
                  <a:cubicBezTo>
                    <a:pt x="7447" y="1711"/>
                    <a:pt x="7584" y="1691"/>
                    <a:pt x="7727" y="1685"/>
                  </a:cubicBezTo>
                  <a:cubicBezTo>
                    <a:pt x="7785" y="1678"/>
                    <a:pt x="7818" y="1672"/>
                    <a:pt x="7837" y="1665"/>
                  </a:cubicBezTo>
                  <a:cubicBezTo>
                    <a:pt x="7792" y="1625"/>
                    <a:pt x="7721" y="1605"/>
                    <a:pt x="7622" y="1605"/>
                  </a:cubicBezTo>
                  <a:cubicBezTo>
                    <a:pt x="7608" y="1605"/>
                    <a:pt x="7593" y="1606"/>
                    <a:pt x="7577" y="1607"/>
                  </a:cubicBezTo>
                  <a:cubicBezTo>
                    <a:pt x="7408" y="1620"/>
                    <a:pt x="7252" y="1646"/>
                    <a:pt x="7109" y="1672"/>
                  </a:cubicBezTo>
                  <a:cubicBezTo>
                    <a:pt x="7083" y="1587"/>
                    <a:pt x="7083" y="1470"/>
                    <a:pt x="7096" y="1320"/>
                  </a:cubicBezTo>
                  <a:cubicBezTo>
                    <a:pt x="7129" y="995"/>
                    <a:pt x="7200" y="683"/>
                    <a:pt x="7324" y="384"/>
                  </a:cubicBezTo>
                  <a:cubicBezTo>
                    <a:pt x="7350" y="306"/>
                    <a:pt x="7382" y="234"/>
                    <a:pt x="7421" y="169"/>
                  </a:cubicBezTo>
                  <a:cubicBezTo>
                    <a:pt x="7447" y="137"/>
                    <a:pt x="7460" y="111"/>
                    <a:pt x="7467" y="91"/>
                  </a:cubicBezTo>
                  <a:cubicBezTo>
                    <a:pt x="7480" y="59"/>
                    <a:pt x="7473" y="33"/>
                    <a:pt x="7447" y="13"/>
                  </a:cubicBezTo>
                  <a:cubicBezTo>
                    <a:pt x="7435" y="5"/>
                    <a:pt x="7422" y="0"/>
                    <a:pt x="7409" y="0"/>
                  </a:cubicBezTo>
                  <a:close/>
                  <a:moveTo>
                    <a:pt x="9268" y="1438"/>
                  </a:moveTo>
                  <a:cubicBezTo>
                    <a:pt x="9184" y="1464"/>
                    <a:pt x="9106" y="1496"/>
                    <a:pt x="9021" y="1535"/>
                  </a:cubicBezTo>
                  <a:cubicBezTo>
                    <a:pt x="9028" y="1535"/>
                    <a:pt x="9028" y="1542"/>
                    <a:pt x="9028" y="1548"/>
                  </a:cubicBezTo>
                  <a:cubicBezTo>
                    <a:pt x="9028" y="1561"/>
                    <a:pt x="9028" y="1581"/>
                    <a:pt x="9015" y="1600"/>
                  </a:cubicBezTo>
                  <a:cubicBezTo>
                    <a:pt x="8976" y="1685"/>
                    <a:pt x="8937" y="1730"/>
                    <a:pt x="8897" y="1750"/>
                  </a:cubicBezTo>
                  <a:cubicBezTo>
                    <a:pt x="8884" y="1756"/>
                    <a:pt x="8852" y="1763"/>
                    <a:pt x="8819" y="1763"/>
                  </a:cubicBezTo>
                  <a:cubicBezTo>
                    <a:pt x="8767" y="1763"/>
                    <a:pt x="8735" y="1750"/>
                    <a:pt x="8709" y="1737"/>
                  </a:cubicBezTo>
                  <a:cubicBezTo>
                    <a:pt x="8689" y="1724"/>
                    <a:pt x="8683" y="1711"/>
                    <a:pt x="8676" y="1698"/>
                  </a:cubicBezTo>
                  <a:cubicBezTo>
                    <a:pt x="8618" y="1730"/>
                    <a:pt x="8559" y="1756"/>
                    <a:pt x="8501" y="1789"/>
                  </a:cubicBezTo>
                  <a:cubicBezTo>
                    <a:pt x="8501" y="1795"/>
                    <a:pt x="8501" y="1795"/>
                    <a:pt x="8507" y="1795"/>
                  </a:cubicBezTo>
                  <a:cubicBezTo>
                    <a:pt x="8553" y="1854"/>
                    <a:pt x="8605" y="1893"/>
                    <a:pt x="8663" y="1925"/>
                  </a:cubicBezTo>
                  <a:cubicBezTo>
                    <a:pt x="8683" y="1938"/>
                    <a:pt x="8702" y="1951"/>
                    <a:pt x="8728" y="1958"/>
                  </a:cubicBezTo>
                  <a:lnTo>
                    <a:pt x="8793" y="1971"/>
                  </a:lnTo>
                  <a:cubicBezTo>
                    <a:pt x="8813" y="1974"/>
                    <a:pt x="8832" y="1976"/>
                    <a:pt x="8850" y="1976"/>
                  </a:cubicBezTo>
                  <a:cubicBezTo>
                    <a:pt x="8868" y="1976"/>
                    <a:pt x="8884" y="1974"/>
                    <a:pt x="8897" y="1971"/>
                  </a:cubicBezTo>
                  <a:cubicBezTo>
                    <a:pt x="8917" y="1964"/>
                    <a:pt x="8943" y="1945"/>
                    <a:pt x="8982" y="1925"/>
                  </a:cubicBezTo>
                  <a:lnTo>
                    <a:pt x="9151" y="1821"/>
                  </a:lnTo>
                  <a:cubicBezTo>
                    <a:pt x="9203" y="1789"/>
                    <a:pt x="9236" y="1763"/>
                    <a:pt x="9249" y="1737"/>
                  </a:cubicBezTo>
                  <a:lnTo>
                    <a:pt x="9275" y="1678"/>
                  </a:lnTo>
                  <a:cubicBezTo>
                    <a:pt x="9294" y="1600"/>
                    <a:pt x="9301" y="1535"/>
                    <a:pt x="9281" y="1477"/>
                  </a:cubicBezTo>
                  <a:cubicBezTo>
                    <a:pt x="9275" y="1464"/>
                    <a:pt x="9268" y="1451"/>
                    <a:pt x="9268" y="1438"/>
                  </a:cubicBezTo>
                  <a:close/>
                  <a:moveTo>
                    <a:pt x="7798" y="1951"/>
                  </a:moveTo>
                  <a:cubicBezTo>
                    <a:pt x="7740" y="1951"/>
                    <a:pt x="7681" y="1951"/>
                    <a:pt x="7629" y="1958"/>
                  </a:cubicBezTo>
                  <a:cubicBezTo>
                    <a:pt x="7629" y="1971"/>
                    <a:pt x="7629" y="1990"/>
                    <a:pt x="7616" y="2016"/>
                  </a:cubicBezTo>
                  <a:cubicBezTo>
                    <a:pt x="7603" y="2049"/>
                    <a:pt x="7571" y="2068"/>
                    <a:pt x="7532" y="2094"/>
                  </a:cubicBezTo>
                  <a:lnTo>
                    <a:pt x="7493" y="2107"/>
                  </a:lnTo>
                  <a:cubicBezTo>
                    <a:pt x="7488" y="2108"/>
                    <a:pt x="7482" y="2108"/>
                    <a:pt x="7477" y="2108"/>
                  </a:cubicBezTo>
                  <a:cubicBezTo>
                    <a:pt x="7432" y="2108"/>
                    <a:pt x="7393" y="2082"/>
                    <a:pt x="7369" y="2029"/>
                  </a:cubicBezTo>
                  <a:cubicBezTo>
                    <a:pt x="7356" y="2010"/>
                    <a:pt x="7350" y="1997"/>
                    <a:pt x="7350" y="1977"/>
                  </a:cubicBezTo>
                  <a:cubicBezTo>
                    <a:pt x="7278" y="1990"/>
                    <a:pt x="7207" y="2003"/>
                    <a:pt x="7142" y="2016"/>
                  </a:cubicBezTo>
                  <a:lnTo>
                    <a:pt x="7148" y="2029"/>
                  </a:lnTo>
                  <a:cubicBezTo>
                    <a:pt x="7220" y="2120"/>
                    <a:pt x="7311" y="2185"/>
                    <a:pt x="7428" y="2224"/>
                  </a:cubicBezTo>
                  <a:lnTo>
                    <a:pt x="7467" y="2231"/>
                  </a:lnTo>
                  <a:lnTo>
                    <a:pt x="7525" y="2231"/>
                  </a:lnTo>
                  <a:cubicBezTo>
                    <a:pt x="7571" y="2218"/>
                    <a:pt x="7597" y="2211"/>
                    <a:pt x="7603" y="2205"/>
                  </a:cubicBezTo>
                  <a:lnTo>
                    <a:pt x="7662" y="2172"/>
                  </a:lnTo>
                  <a:cubicBezTo>
                    <a:pt x="7707" y="2140"/>
                    <a:pt x="7733" y="2114"/>
                    <a:pt x="7746" y="2088"/>
                  </a:cubicBezTo>
                  <a:lnTo>
                    <a:pt x="7779" y="2023"/>
                  </a:lnTo>
                  <a:cubicBezTo>
                    <a:pt x="7792" y="1997"/>
                    <a:pt x="7798" y="1977"/>
                    <a:pt x="7798" y="1951"/>
                  </a:cubicBezTo>
                  <a:close/>
                  <a:moveTo>
                    <a:pt x="6894" y="2569"/>
                  </a:moveTo>
                  <a:cubicBezTo>
                    <a:pt x="6875" y="2569"/>
                    <a:pt x="6855" y="2576"/>
                    <a:pt x="6849" y="2589"/>
                  </a:cubicBezTo>
                  <a:cubicBezTo>
                    <a:pt x="6836" y="2602"/>
                    <a:pt x="6829" y="2621"/>
                    <a:pt x="6829" y="2647"/>
                  </a:cubicBezTo>
                  <a:cubicBezTo>
                    <a:pt x="6829" y="2732"/>
                    <a:pt x="6842" y="2823"/>
                    <a:pt x="6862" y="2920"/>
                  </a:cubicBezTo>
                  <a:cubicBezTo>
                    <a:pt x="6862" y="2940"/>
                    <a:pt x="6868" y="2959"/>
                    <a:pt x="6881" y="2972"/>
                  </a:cubicBezTo>
                  <a:cubicBezTo>
                    <a:pt x="6894" y="2998"/>
                    <a:pt x="6914" y="3005"/>
                    <a:pt x="6946" y="3005"/>
                  </a:cubicBezTo>
                  <a:cubicBezTo>
                    <a:pt x="6972" y="2979"/>
                    <a:pt x="6985" y="2946"/>
                    <a:pt x="6979" y="2901"/>
                  </a:cubicBezTo>
                  <a:cubicBezTo>
                    <a:pt x="6966" y="2849"/>
                    <a:pt x="6959" y="2816"/>
                    <a:pt x="6959" y="2790"/>
                  </a:cubicBezTo>
                  <a:cubicBezTo>
                    <a:pt x="6959" y="2777"/>
                    <a:pt x="6966" y="2745"/>
                    <a:pt x="6966" y="2686"/>
                  </a:cubicBezTo>
                  <a:cubicBezTo>
                    <a:pt x="6966" y="2641"/>
                    <a:pt x="6959" y="2615"/>
                    <a:pt x="6940" y="2589"/>
                  </a:cubicBezTo>
                  <a:cubicBezTo>
                    <a:pt x="6927" y="2582"/>
                    <a:pt x="6914" y="2576"/>
                    <a:pt x="6894" y="2569"/>
                  </a:cubicBezTo>
                  <a:close/>
                  <a:moveTo>
                    <a:pt x="6029" y="30658"/>
                  </a:moveTo>
                  <a:cubicBezTo>
                    <a:pt x="6049" y="30697"/>
                    <a:pt x="6068" y="30742"/>
                    <a:pt x="6088" y="30801"/>
                  </a:cubicBezTo>
                  <a:cubicBezTo>
                    <a:pt x="6179" y="31081"/>
                    <a:pt x="6238" y="31399"/>
                    <a:pt x="6257" y="31763"/>
                  </a:cubicBezTo>
                  <a:cubicBezTo>
                    <a:pt x="6264" y="32011"/>
                    <a:pt x="6257" y="32342"/>
                    <a:pt x="6231" y="32752"/>
                  </a:cubicBezTo>
                  <a:cubicBezTo>
                    <a:pt x="6224" y="32804"/>
                    <a:pt x="6218" y="32843"/>
                    <a:pt x="6205" y="32863"/>
                  </a:cubicBezTo>
                  <a:cubicBezTo>
                    <a:pt x="6179" y="32889"/>
                    <a:pt x="6140" y="32915"/>
                    <a:pt x="6088" y="32934"/>
                  </a:cubicBezTo>
                  <a:cubicBezTo>
                    <a:pt x="5945" y="32980"/>
                    <a:pt x="5698" y="33045"/>
                    <a:pt x="5353" y="33123"/>
                  </a:cubicBezTo>
                  <a:lnTo>
                    <a:pt x="4462" y="33337"/>
                  </a:lnTo>
                  <a:cubicBezTo>
                    <a:pt x="4319" y="33370"/>
                    <a:pt x="4221" y="33389"/>
                    <a:pt x="4163" y="33396"/>
                  </a:cubicBezTo>
                  <a:cubicBezTo>
                    <a:pt x="4091" y="33409"/>
                    <a:pt x="4020" y="33409"/>
                    <a:pt x="3961" y="33409"/>
                  </a:cubicBezTo>
                  <a:cubicBezTo>
                    <a:pt x="3961" y="33454"/>
                    <a:pt x="3961" y="33506"/>
                    <a:pt x="3955" y="33552"/>
                  </a:cubicBezTo>
                  <a:lnTo>
                    <a:pt x="3961" y="33552"/>
                  </a:lnTo>
                  <a:cubicBezTo>
                    <a:pt x="4560" y="33487"/>
                    <a:pt x="5229" y="33337"/>
                    <a:pt x="5971" y="33110"/>
                  </a:cubicBezTo>
                  <a:cubicBezTo>
                    <a:pt x="5994" y="33102"/>
                    <a:pt x="6012" y="33099"/>
                    <a:pt x="6027" y="33099"/>
                  </a:cubicBezTo>
                  <a:cubicBezTo>
                    <a:pt x="6038" y="33099"/>
                    <a:pt x="6047" y="33100"/>
                    <a:pt x="6055" y="33103"/>
                  </a:cubicBezTo>
                  <a:cubicBezTo>
                    <a:pt x="6081" y="33116"/>
                    <a:pt x="6101" y="33149"/>
                    <a:pt x="6114" y="33201"/>
                  </a:cubicBezTo>
                  <a:cubicBezTo>
                    <a:pt x="6231" y="33675"/>
                    <a:pt x="6251" y="34163"/>
                    <a:pt x="6172" y="34645"/>
                  </a:cubicBezTo>
                  <a:cubicBezTo>
                    <a:pt x="6172" y="34684"/>
                    <a:pt x="6159" y="34710"/>
                    <a:pt x="6153" y="34729"/>
                  </a:cubicBezTo>
                  <a:cubicBezTo>
                    <a:pt x="6133" y="34749"/>
                    <a:pt x="6101" y="34768"/>
                    <a:pt x="6049" y="34788"/>
                  </a:cubicBezTo>
                  <a:cubicBezTo>
                    <a:pt x="5373" y="34996"/>
                    <a:pt x="4670" y="35132"/>
                    <a:pt x="3942" y="35191"/>
                  </a:cubicBezTo>
                  <a:lnTo>
                    <a:pt x="3935" y="35191"/>
                  </a:lnTo>
                  <a:lnTo>
                    <a:pt x="3935" y="35288"/>
                  </a:lnTo>
                  <a:cubicBezTo>
                    <a:pt x="3935" y="35288"/>
                    <a:pt x="3935" y="35282"/>
                    <a:pt x="3942" y="35282"/>
                  </a:cubicBezTo>
                  <a:cubicBezTo>
                    <a:pt x="4000" y="35275"/>
                    <a:pt x="4085" y="35262"/>
                    <a:pt x="4176" y="35262"/>
                  </a:cubicBezTo>
                  <a:cubicBezTo>
                    <a:pt x="4234" y="35256"/>
                    <a:pt x="4312" y="35256"/>
                    <a:pt x="4416" y="35249"/>
                  </a:cubicBezTo>
                  <a:cubicBezTo>
                    <a:pt x="4599" y="35243"/>
                    <a:pt x="4813" y="35210"/>
                    <a:pt x="5060" y="35158"/>
                  </a:cubicBezTo>
                  <a:cubicBezTo>
                    <a:pt x="5203" y="35132"/>
                    <a:pt x="5418" y="35093"/>
                    <a:pt x="5704" y="35028"/>
                  </a:cubicBezTo>
                  <a:cubicBezTo>
                    <a:pt x="5730" y="35024"/>
                    <a:pt x="5753" y="35022"/>
                    <a:pt x="5774" y="35022"/>
                  </a:cubicBezTo>
                  <a:cubicBezTo>
                    <a:pt x="5815" y="35022"/>
                    <a:pt x="5847" y="35030"/>
                    <a:pt x="5873" y="35048"/>
                  </a:cubicBezTo>
                  <a:cubicBezTo>
                    <a:pt x="5906" y="35074"/>
                    <a:pt x="5925" y="35119"/>
                    <a:pt x="5919" y="35191"/>
                  </a:cubicBezTo>
                  <a:cubicBezTo>
                    <a:pt x="5919" y="35223"/>
                    <a:pt x="5906" y="35275"/>
                    <a:pt x="5893" y="35347"/>
                  </a:cubicBezTo>
                  <a:cubicBezTo>
                    <a:pt x="5886" y="35392"/>
                    <a:pt x="5886" y="35444"/>
                    <a:pt x="5899" y="35503"/>
                  </a:cubicBezTo>
                  <a:cubicBezTo>
                    <a:pt x="5906" y="35536"/>
                    <a:pt x="5912" y="35588"/>
                    <a:pt x="5925" y="35659"/>
                  </a:cubicBezTo>
                  <a:cubicBezTo>
                    <a:pt x="5938" y="35731"/>
                    <a:pt x="5938" y="35854"/>
                    <a:pt x="5919" y="36036"/>
                  </a:cubicBezTo>
                  <a:lnTo>
                    <a:pt x="5867" y="36635"/>
                  </a:lnTo>
                  <a:cubicBezTo>
                    <a:pt x="5860" y="36667"/>
                    <a:pt x="5854" y="36693"/>
                    <a:pt x="5841" y="36700"/>
                  </a:cubicBezTo>
                  <a:cubicBezTo>
                    <a:pt x="5828" y="36706"/>
                    <a:pt x="5808" y="36713"/>
                    <a:pt x="5789" y="36713"/>
                  </a:cubicBezTo>
                  <a:lnTo>
                    <a:pt x="4501" y="36719"/>
                  </a:lnTo>
                  <a:cubicBezTo>
                    <a:pt x="4458" y="36720"/>
                    <a:pt x="4417" y="36721"/>
                    <a:pt x="4377" y="36721"/>
                  </a:cubicBezTo>
                  <a:cubicBezTo>
                    <a:pt x="4193" y="36721"/>
                    <a:pt x="4040" y="36709"/>
                    <a:pt x="3922" y="36693"/>
                  </a:cubicBezTo>
                  <a:lnTo>
                    <a:pt x="3922" y="36745"/>
                  </a:lnTo>
                  <a:lnTo>
                    <a:pt x="3942" y="36745"/>
                  </a:lnTo>
                  <a:lnTo>
                    <a:pt x="4241" y="36791"/>
                  </a:lnTo>
                  <a:cubicBezTo>
                    <a:pt x="4643" y="36850"/>
                    <a:pt x="5050" y="36878"/>
                    <a:pt x="5457" y="36878"/>
                  </a:cubicBezTo>
                  <a:cubicBezTo>
                    <a:pt x="5537" y="36878"/>
                    <a:pt x="5618" y="36877"/>
                    <a:pt x="5698" y="36875"/>
                  </a:cubicBezTo>
                  <a:cubicBezTo>
                    <a:pt x="5706" y="36874"/>
                    <a:pt x="5714" y="36873"/>
                    <a:pt x="5721" y="36873"/>
                  </a:cubicBezTo>
                  <a:cubicBezTo>
                    <a:pt x="5742" y="36873"/>
                    <a:pt x="5759" y="36880"/>
                    <a:pt x="5769" y="36895"/>
                  </a:cubicBezTo>
                  <a:cubicBezTo>
                    <a:pt x="5782" y="36908"/>
                    <a:pt x="5782" y="36927"/>
                    <a:pt x="5782" y="36960"/>
                  </a:cubicBezTo>
                  <a:lnTo>
                    <a:pt x="5789" y="37682"/>
                  </a:lnTo>
                  <a:cubicBezTo>
                    <a:pt x="5789" y="37779"/>
                    <a:pt x="5782" y="37851"/>
                    <a:pt x="5776" y="37903"/>
                  </a:cubicBezTo>
                  <a:cubicBezTo>
                    <a:pt x="5769" y="37961"/>
                    <a:pt x="5743" y="38046"/>
                    <a:pt x="5704" y="38163"/>
                  </a:cubicBezTo>
                  <a:cubicBezTo>
                    <a:pt x="5659" y="38273"/>
                    <a:pt x="5633" y="38365"/>
                    <a:pt x="5626" y="38423"/>
                  </a:cubicBezTo>
                  <a:cubicBezTo>
                    <a:pt x="5620" y="38449"/>
                    <a:pt x="5613" y="38495"/>
                    <a:pt x="5613" y="38566"/>
                  </a:cubicBezTo>
                  <a:cubicBezTo>
                    <a:pt x="5607" y="38625"/>
                    <a:pt x="5600" y="38670"/>
                    <a:pt x="5594" y="38703"/>
                  </a:cubicBezTo>
                  <a:cubicBezTo>
                    <a:pt x="5594" y="38742"/>
                    <a:pt x="5581" y="38768"/>
                    <a:pt x="5561" y="38787"/>
                  </a:cubicBezTo>
                  <a:cubicBezTo>
                    <a:pt x="5550" y="38795"/>
                    <a:pt x="5534" y="38798"/>
                    <a:pt x="5512" y="38798"/>
                  </a:cubicBezTo>
                  <a:cubicBezTo>
                    <a:pt x="5497" y="38798"/>
                    <a:pt x="5479" y="38796"/>
                    <a:pt x="5457" y="38794"/>
                  </a:cubicBezTo>
                  <a:cubicBezTo>
                    <a:pt x="4930" y="38716"/>
                    <a:pt x="4410" y="38657"/>
                    <a:pt x="3903" y="38618"/>
                  </a:cubicBezTo>
                  <a:lnTo>
                    <a:pt x="3903" y="38722"/>
                  </a:lnTo>
                  <a:cubicBezTo>
                    <a:pt x="3942" y="38729"/>
                    <a:pt x="3987" y="38735"/>
                    <a:pt x="4039" y="38748"/>
                  </a:cubicBezTo>
                  <a:cubicBezTo>
                    <a:pt x="4176" y="38774"/>
                    <a:pt x="4254" y="38787"/>
                    <a:pt x="4286" y="38787"/>
                  </a:cubicBezTo>
                  <a:cubicBezTo>
                    <a:pt x="4338" y="38794"/>
                    <a:pt x="4410" y="38800"/>
                    <a:pt x="4521" y="38800"/>
                  </a:cubicBezTo>
                  <a:cubicBezTo>
                    <a:pt x="4605" y="38813"/>
                    <a:pt x="4729" y="38839"/>
                    <a:pt x="4885" y="38891"/>
                  </a:cubicBezTo>
                  <a:cubicBezTo>
                    <a:pt x="4969" y="38904"/>
                    <a:pt x="5073" y="38917"/>
                    <a:pt x="5210" y="38930"/>
                  </a:cubicBezTo>
                  <a:cubicBezTo>
                    <a:pt x="5379" y="38950"/>
                    <a:pt x="5483" y="38956"/>
                    <a:pt x="5535" y="38963"/>
                  </a:cubicBezTo>
                  <a:cubicBezTo>
                    <a:pt x="5561" y="38969"/>
                    <a:pt x="5581" y="38976"/>
                    <a:pt x="5594" y="38989"/>
                  </a:cubicBezTo>
                  <a:cubicBezTo>
                    <a:pt x="5600" y="39002"/>
                    <a:pt x="5607" y="39021"/>
                    <a:pt x="5600" y="39054"/>
                  </a:cubicBezTo>
                  <a:lnTo>
                    <a:pt x="5568" y="39275"/>
                  </a:lnTo>
                  <a:cubicBezTo>
                    <a:pt x="5529" y="39535"/>
                    <a:pt x="5490" y="39724"/>
                    <a:pt x="5451" y="39834"/>
                  </a:cubicBezTo>
                  <a:cubicBezTo>
                    <a:pt x="5418" y="39925"/>
                    <a:pt x="5366" y="40023"/>
                    <a:pt x="5301" y="40127"/>
                  </a:cubicBezTo>
                  <a:cubicBezTo>
                    <a:pt x="5268" y="40192"/>
                    <a:pt x="5203" y="40283"/>
                    <a:pt x="5119" y="40407"/>
                  </a:cubicBezTo>
                  <a:cubicBezTo>
                    <a:pt x="5099" y="40433"/>
                    <a:pt x="5080" y="40452"/>
                    <a:pt x="5060" y="40459"/>
                  </a:cubicBezTo>
                  <a:cubicBezTo>
                    <a:pt x="5055" y="40460"/>
                    <a:pt x="5049" y="40461"/>
                    <a:pt x="5042" y="40461"/>
                  </a:cubicBezTo>
                  <a:cubicBezTo>
                    <a:pt x="5023" y="40461"/>
                    <a:pt x="5000" y="40455"/>
                    <a:pt x="4976" y="40446"/>
                  </a:cubicBezTo>
                  <a:cubicBezTo>
                    <a:pt x="4904" y="40420"/>
                    <a:pt x="4833" y="40400"/>
                    <a:pt x="4748" y="40374"/>
                  </a:cubicBezTo>
                  <a:lnTo>
                    <a:pt x="4078" y="40179"/>
                  </a:lnTo>
                  <a:cubicBezTo>
                    <a:pt x="3883" y="40114"/>
                    <a:pt x="3734" y="40081"/>
                    <a:pt x="3623" y="40075"/>
                  </a:cubicBezTo>
                  <a:cubicBezTo>
                    <a:pt x="3604" y="40101"/>
                    <a:pt x="3578" y="40120"/>
                    <a:pt x="3558" y="40147"/>
                  </a:cubicBezTo>
                  <a:cubicBezTo>
                    <a:pt x="3682" y="40160"/>
                    <a:pt x="3831" y="40186"/>
                    <a:pt x="4013" y="40244"/>
                  </a:cubicBezTo>
                  <a:cubicBezTo>
                    <a:pt x="4377" y="40348"/>
                    <a:pt x="4683" y="40459"/>
                    <a:pt x="4930" y="40576"/>
                  </a:cubicBezTo>
                  <a:cubicBezTo>
                    <a:pt x="4976" y="40589"/>
                    <a:pt x="5002" y="40615"/>
                    <a:pt x="5008" y="40634"/>
                  </a:cubicBezTo>
                  <a:cubicBezTo>
                    <a:pt x="5034" y="40673"/>
                    <a:pt x="5008" y="40725"/>
                    <a:pt x="4943" y="40797"/>
                  </a:cubicBezTo>
                  <a:cubicBezTo>
                    <a:pt x="4865" y="40881"/>
                    <a:pt x="4755" y="41044"/>
                    <a:pt x="4612" y="41285"/>
                  </a:cubicBezTo>
                  <a:cubicBezTo>
                    <a:pt x="4586" y="41317"/>
                    <a:pt x="4566" y="41337"/>
                    <a:pt x="4540" y="41350"/>
                  </a:cubicBezTo>
                  <a:cubicBezTo>
                    <a:pt x="4527" y="41356"/>
                    <a:pt x="4508" y="41356"/>
                    <a:pt x="4482" y="41356"/>
                  </a:cubicBezTo>
                  <a:cubicBezTo>
                    <a:pt x="4273" y="41343"/>
                    <a:pt x="4117" y="41317"/>
                    <a:pt x="4020" y="41285"/>
                  </a:cubicBezTo>
                  <a:cubicBezTo>
                    <a:pt x="3929" y="41239"/>
                    <a:pt x="3851" y="41207"/>
                    <a:pt x="3805" y="41187"/>
                  </a:cubicBezTo>
                  <a:cubicBezTo>
                    <a:pt x="3753" y="41168"/>
                    <a:pt x="3682" y="41142"/>
                    <a:pt x="3578" y="41109"/>
                  </a:cubicBezTo>
                  <a:lnTo>
                    <a:pt x="2778" y="40849"/>
                  </a:lnTo>
                  <a:cubicBezTo>
                    <a:pt x="2745" y="40875"/>
                    <a:pt x="2719" y="40894"/>
                    <a:pt x="2687" y="40920"/>
                  </a:cubicBezTo>
                  <a:cubicBezTo>
                    <a:pt x="2752" y="40940"/>
                    <a:pt x="2823" y="40966"/>
                    <a:pt x="2901" y="41011"/>
                  </a:cubicBezTo>
                  <a:cubicBezTo>
                    <a:pt x="2966" y="41044"/>
                    <a:pt x="3057" y="41103"/>
                    <a:pt x="3181" y="41174"/>
                  </a:cubicBezTo>
                  <a:cubicBezTo>
                    <a:pt x="3246" y="41207"/>
                    <a:pt x="3473" y="41291"/>
                    <a:pt x="3864" y="41421"/>
                  </a:cubicBezTo>
                  <a:cubicBezTo>
                    <a:pt x="4143" y="41512"/>
                    <a:pt x="4345" y="41629"/>
                    <a:pt x="4462" y="41766"/>
                  </a:cubicBezTo>
                  <a:lnTo>
                    <a:pt x="5190" y="41051"/>
                  </a:lnTo>
                  <a:cubicBezTo>
                    <a:pt x="5366" y="40881"/>
                    <a:pt x="5483" y="40738"/>
                    <a:pt x="5555" y="40628"/>
                  </a:cubicBezTo>
                  <a:cubicBezTo>
                    <a:pt x="5626" y="40498"/>
                    <a:pt x="5685" y="40335"/>
                    <a:pt x="5724" y="40147"/>
                  </a:cubicBezTo>
                  <a:cubicBezTo>
                    <a:pt x="5743" y="40029"/>
                    <a:pt x="5763" y="39860"/>
                    <a:pt x="5782" y="39639"/>
                  </a:cubicBezTo>
                  <a:cubicBezTo>
                    <a:pt x="5977" y="37025"/>
                    <a:pt x="6224" y="34449"/>
                    <a:pt x="6537" y="31900"/>
                  </a:cubicBezTo>
                  <a:cubicBezTo>
                    <a:pt x="6550" y="31750"/>
                    <a:pt x="6563" y="31653"/>
                    <a:pt x="6563" y="31588"/>
                  </a:cubicBezTo>
                  <a:cubicBezTo>
                    <a:pt x="6569" y="31471"/>
                    <a:pt x="6569" y="31373"/>
                    <a:pt x="6550" y="31276"/>
                  </a:cubicBezTo>
                  <a:cubicBezTo>
                    <a:pt x="6511" y="31042"/>
                    <a:pt x="6407" y="30872"/>
                    <a:pt x="6238" y="30768"/>
                  </a:cubicBezTo>
                  <a:cubicBezTo>
                    <a:pt x="6179" y="30729"/>
                    <a:pt x="6140" y="30690"/>
                    <a:pt x="6140" y="30658"/>
                  </a:cubicBezTo>
                  <a:close/>
                  <a:moveTo>
                    <a:pt x="13066" y="29680"/>
                  </a:moveTo>
                  <a:cubicBezTo>
                    <a:pt x="13049" y="29680"/>
                    <a:pt x="13032" y="29680"/>
                    <a:pt x="13014" y="29682"/>
                  </a:cubicBezTo>
                  <a:cubicBezTo>
                    <a:pt x="12962" y="29689"/>
                    <a:pt x="12865" y="29715"/>
                    <a:pt x="12715" y="29767"/>
                  </a:cubicBezTo>
                  <a:cubicBezTo>
                    <a:pt x="12696" y="29773"/>
                    <a:pt x="12338" y="29864"/>
                    <a:pt x="11642" y="30053"/>
                  </a:cubicBezTo>
                  <a:cubicBezTo>
                    <a:pt x="11213" y="30164"/>
                    <a:pt x="10881" y="30300"/>
                    <a:pt x="10640" y="30463"/>
                  </a:cubicBezTo>
                  <a:cubicBezTo>
                    <a:pt x="10536" y="30541"/>
                    <a:pt x="10452" y="30580"/>
                    <a:pt x="10393" y="30580"/>
                  </a:cubicBezTo>
                  <a:cubicBezTo>
                    <a:pt x="10348" y="30580"/>
                    <a:pt x="10296" y="30567"/>
                    <a:pt x="10237" y="30541"/>
                  </a:cubicBezTo>
                  <a:lnTo>
                    <a:pt x="10088" y="30469"/>
                  </a:lnTo>
                  <a:cubicBezTo>
                    <a:pt x="10068" y="30463"/>
                    <a:pt x="10049" y="30456"/>
                    <a:pt x="10023" y="30450"/>
                  </a:cubicBezTo>
                  <a:cubicBezTo>
                    <a:pt x="10010" y="30469"/>
                    <a:pt x="9990" y="30482"/>
                    <a:pt x="9964" y="30489"/>
                  </a:cubicBezTo>
                  <a:cubicBezTo>
                    <a:pt x="9893" y="30508"/>
                    <a:pt x="9847" y="30528"/>
                    <a:pt x="9814" y="30541"/>
                  </a:cubicBezTo>
                  <a:cubicBezTo>
                    <a:pt x="9756" y="30567"/>
                    <a:pt x="9723" y="30625"/>
                    <a:pt x="9717" y="30716"/>
                  </a:cubicBezTo>
                  <a:cubicBezTo>
                    <a:pt x="9717" y="30762"/>
                    <a:pt x="9723" y="30814"/>
                    <a:pt x="9736" y="30872"/>
                  </a:cubicBezTo>
                  <a:cubicBezTo>
                    <a:pt x="9749" y="30879"/>
                    <a:pt x="9769" y="30879"/>
                    <a:pt x="9795" y="30885"/>
                  </a:cubicBezTo>
                  <a:cubicBezTo>
                    <a:pt x="9807" y="30890"/>
                    <a:pt x="9820" y="30892"/>
                    <a:pt x="9836" y="30892"/>
                  </a:cubicBezTo>
                  <a:cubicBezTo>
                    <a:pt x="9865" y="30892"/>
                    <a:pt x="9900" y="30885"/>
                    <a:pt x="9938" y="30872"/>
                  </a:cubicBezTo>
                  <a:lnTo>
                    <a:pt x="11037" y="30573"/>
                  </a:lnTo>
                  <a:cubicBezTo>
                    <a:pt x="11226" y="30521"/>
                    <a:pt x="11382" y="30476"/>
                    <a:pt x="11505" y="30430"/>
                  </a:cubicBezTo>
                  <a:cubicBezTo>
                    <a:pt x="11610" y="30398"/>
                    <a:pt x="11753" y="30339"/>
                    <a:pt x="11948" y="30268"/>
                  </a:cubicBezTo>
                  <a:cubicBezTo>
                    <a:pt x="12058" y="30229"/>
                    <a:pt x="12227" y="30190"/>
                    <a:pt x="12461" y="30144"/>
                  </a:cubicBezTo>
                  <a:cubicBezTo>
                    <a:pt x="12689" y="30105"/>
                    <a:pt x="12865" y="30060"/>
                    <a:pt x="12975" y="30021"/>
                  </a:cubicBezTo>
                  <a:cubicBezTo>
                    <a:pt x="13007" y="30013"/>
                    <a:pt x="13034" y="30008"/>
                    <a:pt x="13054" y="30008"/>
                  </a:cubicBezTo>
                  <a:cubicBezTo>
                    <a:pt x="13071" y="30008"/>
                    <a:pt x="13084" y="30012"/>
                    <a:pt x="13092" y="30021"/>
                  </a:cubicBezTo>
                  <a:cubicBezTo>
                    <a:pt x="13118" y="30034"/>
                    <a:pt x="13131" y="30060"/>
                    <a:pt x="13144" y="30105"/>
                  </a:cubicBezTo>
                  <a:cubicBezTo>
                    <a:pt x="13255" y="30534"/>
                    <a:pt x="13333" y="30859"/>
                    <a:pt x="13372" y="31081"/>
                  </a:cubicBezTo>
                  <a:cubicBezTo>
                    <a:pt x="13444" y="31445"/>
                    <a:pt x="13463" y="31776"/>
                    <a:pt x="13450" y="32076"/>
                  </a:cubicBezTo>
                  <a:cubicBezTo>
                    <a:pt x="13444" y="32193"/>
                    <a:pt x="13418" y="32277"/>
                    <a:pt x="13378" y="32329"/>
                  </a:cubicBezTo>
                  <a:cubicBezTo>
                    <a:pt x="13352" y="32362"/>
                    <a:pt x="13294" y="32401"/>
                    <a:pt x="13203" y="32440"/>
                  </a:cubicBezTo>
                  <a:cubicBezTo>
                    <a:pt x="12566" y="32719"/>
                    <a:pt x="11928" y="32941"/>
                    <a:pt x="11271" y="33116"/>
                  </a:cubicBezTo>
                  <a:cubicBezTo>
                    <a:pt x="11024" y="33188"/>
                    <a:pt x="10816" y="33220"/>
                    <a:pt x="10640" y="33220"/>
                  </a:cubicBezTo>
                  <a:cubicBezTo>
                    <a:pt x="10660" y="33272"/>
                    <a:pt x="10686" y="33318"/>
                    <a:pt x="10705" y="33370"/>
                  </a:cubicBezTo>
                  <a:cubicBezTo>
                    <a:pt x="11740" y="33240"/>
                    <a:pt x="12709" y="32921"/>
                    <a:pt x="13606" y="32407"/>
                  </a:cubicBezTo>
                  <a:cubicBezTo>
                    <a:pt x="13643" y="32387"/>
                    <a:pt x="13674" y="32377"/>
                    <a:pt x="13701" y="32377"/>
                  </a:cubicBezTo>
                  <a:cubicBezTo>
                    <a:pt x="13716" y="32377"/>
                    <a:pt x="13730" y="32380"/>
                    <a:pt x="13743" y="32388"/>
                  </a:cubicBezTo>
                  <a:cubicBezTo>
                    <a:pt x="13756" y="32394"/>
                    <a:pt x="13769" y="32414"/>
                    <a:pt x="13788" y="32453"/>
                  </a:cubicBezTo>
                  <a:cubicBezTo>
                    <a:pt x="13899" y="32680"/>
                    <a:pt x="13983" y="32856"/>
                    <a:pt x="14029" y="32967"/>
                  </a:cubicBezTo>
                  <a:cubicBezTo>
                    <a:pt x="14107" y="33162"/>
                    <a:pt x="14165" y="33344"/>
                    <a:pt x="14204" y="33506"/>
                  </a:cubicBezTo>
                  <a:cubicBezTo>
                    <a:pt x="14250" y="33682"/>
                    <a:pt x="14276" y="33923"/>
                    <a:pt x="14302" y="34241"/>
                  </a:cubicBezTo>
                  <a:cubicBezTo>
                    <a:pt x="14309" y="34306"/>
                    <a:pt x="14302" y="34358"/>
                    <a:pt x="14289" y="34404"/>
                  </a:cubicBezTo>
                  <a:cubicBezTo>
                    <a:pt x="14263" y="34456"/>
                    <a:pt x="14204" y="34508"/>
                    <a:pt x="14113" y="34553"/>
                  </a:cubicBezTo>
                  <a:cubicBezTo>
                    <a:pt x="13437" y="34879"/>
                    <a:pt x="12728" y="35080"/>
                    <a:pt x="11980" y="35171"/>
                  </a:cubicBezTo>
                  <a:cubicBezTo>
                    <a:pt x="11858" y="35185"/>
                    <a:pt x="11747" y="35192"/>
                    <a:pt x="11648" y="35192"/>
                  </a:cubicBezTo>
                  <a:cubicBezTo>
                    <a:pt x="11562" y="35192"/>
                    <a:pt x="11484" y="35187"/>
                    <a:pt x="11414" y="35178"/>
                  </a:cubicBezTo>
                  <a:lnTo>
                    <a:pt x="11414" y="35178"/>
                  </a:lnTo>
                  <a:cubicBezTo>
                    <a:pt x="11440" y="35249"/>
                    <a:pt x="11466" y="35321"/>
                    <a:pt x="11492" y="35399"/>
                  </a:cubicBezTo>
                  <a:cubicBezTo>
                    <a:pt x="11534" y="35412"/>
                    <a:pt x="11585" y="35419"/>
                    <a:pt x="11643" y="35419"/>
                  </a:cubicBezTo>
                  <a:cubicBezTo>
                    <a:pt x="11675" y="35419"/>
                    <a:pt x="11709" y="35417"/>
                    <a:pt x="11746" y="35412"/>
                  </a:cubicBezTo>
                  <a:cubicBezTo>
                    <a:pt x="12533" y="35366"/>
                    <a:pt x="13281" y="35191"/>
                    <a:pt x="13996" y="34885"/>
                  </a:cubicBezTo>
                  <a:cubicBezTo>
                    <a:pt x="14042" y="34866"/>
                    <a:pt x="14079" y="34856"/>
                    <a:pt x="14110" y="34856"/>
                  </a:cubicBezTo>
                  <a:cubicBezTo>
                    <a:pt x="14141" y="34856"/>
                    <a:pt x="14165" y="34866"/>
                    <a:pt x="14185" y="34885"/>
                  </a:cubicBezTo>
                  <a:cubicBezTo>
                    <a:pt x="14204" y="34898"/>
                    <a:pt x="14211" y="34924"/>
                    <a:pt x="14224" y="34970"/>
                  </a:cubicBezTo>
                  <a:cubicBezTo>
                    <a:pt x="14335" y="35536"/>
                    <a:pt x="14393" y="36088"/>
                    <a:pt x="14413" y="36635"/>
                  </a:cubicBezTo>
                  <a:cubicBezTo>
                    <a:pt x="14413" y="36706"/>
                    <a:pt x="14406" y="36758"/>
                    <a:pt x="14393" y="36791"/>
                  </a:cubicBezTo>
                  <a:cubicBezTo>
                    <a:pt x="14374" y="36830"/>
                    <a:pt x="14341" y="36869"/>
                    <a:pt x="14282" y="36908"/>
                  </a:cubicBezTo>
                  <a:cubicBezTo>
                    <a:pt x="14139" y="37025"/>
                    <a:pt x="14035" y="37103"/>
                    <a:pt x="13970" y="37135"/>
                  </a:cubicBezTo>
                  <a:cubicBezTo>
                    <a:pt x="13879" y="37187"/>
                    <a:pt x="13736" y="37259"/>
                    <a:pt x="13541" y="37343"/>
                  </a:cubicBezTo>
                  <a:cubicBezTo>
                    <a:pt x="13463" y="37383"/>
                    <a:pt x="13339" y="37448"/>
                    <a:pt x="13177" y="37539"/>
                  </a:cubicBezTo>
                  <a:cubicBezTo>
                    <a:pt x="13034" y="37617"/>
                    <a:pt x="12904" y="37662"/>
                    <a:pt x="12793" y="37675"/>
                  </a:cubicBezTo>
                  <a:cubicBezTo>
                    <a:pt x="12761" y="37680"/>
                    <a:pt x="12727" y="37682"/>
                    <a:pt x="12691" y="37682"/>
                  </a:cubicBezTo>
                  <a:cubicBezTo>
                    <a:pt x="12620" y="37682"/>
                    <a:pt x="12544" y="37673"/>
                    <a:pt x="12461" y="37656"/>
                  </a:cubicBezTo>
                  <a:cubicBezTo>
                    <a:pt x="12396" y="37643"/>
                    <a:pt x="12292" y="37610"/>
                    <a:pt x="12162" y="37578"/>
                  </a:cubicBezTo>
                  <a:lnTo>
                    <a:pt x="12162" y="37578"/>
                  </a:lnTo>
                  <a:cubicBezTo>
                    <a:pt x="12169" y="37610"/>
                    <a:pt x="12175" y="37649"/>
                    <a:pt x="12182" y="37688"/>
                  </a:cubicBezTo>
                  <a:cubicBezTo>
                    <a:pt x="12201" y="37695"/>
                    <a:pt x="12227" y="37701"/>
                    <a:pt x="12260" y="37721"/>
                  </a:cubicBezTo>
                  <a:cubicBezTo>
                    <a:pt x="12437" y="37809"/>
                    <a:pt x="12619" y="37852"/>
                    <a:pt x="12804" y="37852"/>
                  </a:cubicBezTo>
                  <a:cubicBezTo>
                    <a:pt x="12850" y="37852"/>
                    <a:pt x="12896" y="37849"/>
                    <a:pt x="12943" y="37844"/>
                  </a:cubicBezTo>
                  <a:cubicBezTo>
                    <a:pt x="13027" y="37831"/>
                    <a:pt x="13144" y="37799"/>
                    <a:pt x="13307" y="37747"/>
                  </a:cubicBezTo>
                  <a:cubicBezTo>
                    <a:pt x="13463" y="37701"/>
                    <a:pt x="13574" y="37662"/>
                    <a:pt x="13639" y="37636"/>
                  </a:cubicBezTo>
                  <a:cubicBezTo>
                    <a:pt x="13801" y="37571"/>
                    <a:pt x="13990" y="37474"/>
                    <a:pt x="14191" y="37343"/>
                  </a:cubicBezTo>
                  <a:cubicBezTo>
                    <a:pt x="14243" y="37311"/>
                    <a:pt x="14276" y="37298"/>
                    <a:pt x="14302" y="37298"/>
                  </a:cubicBezTo>
                  <a:cubicBezTo>
                    <a:pt x="14361" y="37304"/>
                    <a:pt x="14406" y="37363"/>
                    <a:pt x="14426" y="37467"/>
                  </a:cubicBezTo>
                  <a:cubicBezTo>
                    <a:pt x="14471" y="37617"/>
                    <a:pt x="14504" y="37773"/>
                    <a:pt x="14530" y="37922"/>
                  </a:cubicBezTo>
                  <a:cubicBezTo>
                    <a:pt x="14601" y="38345"/>
                    <a:pt x="14608" y="38774"/>
                    <a:pt x="14549" y="39217"/>
                  </a:cubicBezTo>
                  <a:cubicBezTo>
                    <a:pt x="14536" y="39308"/>
                    <a:pt x="14517" y="39366"/>
                    <a:pt x="14471" y="39399"/>
                  </a:cubicBezTo>
                  <a:cubicBezTo>
                    <a:pt x="14445" y="39418"/>
                    <a:pt x="14400" y="39438"/>
                    <a:pt x="14328" y="39444"/>
                  </a:cubicBezTo>
                  <a:lnTo>
                    <a:pt x="13587" y="39522"/>
                  </a:lnTo>
                  <a:cubicBezTo>
                    <a:pt x="13391" y="39542"/>
                    <a:pt x="13248" y="39548"/>
                    <a:pt x="13157" y="39548"/>
                  </a:cubicBezTo>
                  <a:cubicBezTo>
                    <a:pt x="13001" y="39548"/>
                    <a:pt x="12858" y="39529"/>
                    <a:pt x="12741" y="39490"/>
                  </a:cubicBezTo>
                  <a:cubicBezTo>
                    <a:pt x="12663" y="39464"/>
                    <a:pt x="12598" y="39438"/>
                    <a:pt x="12559" y="39425"/>
                  </a:cubicBezTo>
                  <a:cubicBezTo>
                    <a:pt x="12487" y="39399"/>
                    <a:pt x="12429" y="39392"/>
                    <a:pt x="12377" y="39392"/>
                  </a:cubicBezTo>
                  <a:lnTo>
                    <a:pt x="12325" y="39392"/>
                  </a:lnTo>
                  <a:cubicBezTo>
                    <a:pt x="12325" y="39418"/>
                    <a:pt x="12325" y="39451"/>
                    <a:pt x="12325" y="39477"/>
                  </a:cubicBezTo>
                  <a:cubicBezTo>
                    <a:pt x="12338" y="39483"/>
                    <a:pt x="12357" y="39483"/>
                    <a:pt x="12377" y="39490"/>
                  </a:cubicBezTo>
                  <a:cubicBezTo>
                    <a:pt x="12533" y="39555"/>
                    <a:pt x="12761" y="39620"/>
                    <a:pt x="13060" y="39678"/>
                  </a:cubicBezTo>
                  <a:cubicBezTo>
                    <a:pt x="13203" y="39704"/>
                    <a:pt x="13313" y="39717"/>
                    <a:pt x="13385" y="39717"/>
                  </a:cubicBezTo>
                  <a:cubicBezTo>
                    <a:pt x="13476" y="39717"/>
                    <a:pt x="13587" y="39698"/>
                    <a:pt x="13723" y="39672"/>
                  </a:cubicBezTo>
                  <a:lnTo>
                    <a:pt x="14335" y="39548"/>
                  </a:lnTo>
                  <a:cubicBezTo>
                    <a:pt x="14354" y="39544"/>
                    <a:pt x="14372" y="39542"/>
                    <a:pt x="14388" y="39542"/>
                  </a:cubicBezTo>
                  <a:cubicBezTo>
                    <a:pt x="14421" y="39542"/>
                    <a:pt x="14445" y="39550"/>
                    <a:pt x="14458" y="39568"/>
                  </a:cubicBezTo>
                  <a:cubicBezTo>
                    <a:pt x="14471" y="39587"/>
                    <a:pt x="14478" y="39607"/>
                    <a:pt x="14484" y="39639"/>
                  </a:cubicBezTo>
                  <a:cubicBezTo>
                    <a:pt x="14504" y="39847"/>
                    <a:pt x="14510" y="40003"/>
                    <a:pt x="14510" y="40107"/>
                  </a:cubicBezTo>
                  <a:cubicBezTo>
                    <a:pt x="14504" y="40251"/>
                    <a:pt x="14484" y="40459"/>
                    <a:pt x="14439" y="40732"/>
                  </a:cubicBezTo>
                  <a:lnTo>
                    <a:pt x="14413" y="40868"/>
                  </a:lnTo>
                  <a:cubicBezTo>
                    <a:pt x="14400" y="40940"/>
                    <a:pt x="14380" y="40992"/>
                    <a:pt x="14348" y="41018"/>
                  </a:cubicBezTo>
                  <a:cubicBezTo>
                    <a:pt x="14322" y="41037"/>
                    <a:pt x="14269" y="41044"/>
                    <a:pt x="14191" y="41044"/>
                  </a:cubicBezTo>
                  <a:cubicBezTo>
                    <a:pt x="14042" y="41031"/>
                    <a:pt x="13892" y="41031"/>
                    <a:pt x="13743" y="41031"/>
                  </a:cubicBezTo>
                  <a:cubicBezTo>
                    <a:pt x="13593" y="41037"/>
                    <a:pt x="13476" y="41044"/>
                    <a:pt x="13405" y="41051"/>
                  </a:cubicBezTo>
                  <a:cubicBezTo>
                    <a:pt x="13268" y="41051"/>
                    <a:pt x="13151" y="41051"/>
                    <a:pt x="13060" y="41044"/>
                  </a:cubicBezTo>
                  <a:cubicBezTo>
                    <a:pt x="12910" y="41031"/>
                    <a:pt x="12709" y="40992"/>
                    <a:pt x="12442" y="40920"/>
                  </a:cubicBezTo>
                  <a:lnTo>
                    <a:pt x="12299" y="40888"/>
                  </a:lnTo>
                  <a:cubicBezTo>
                    <a:pt x="12292" y="40914"/>
                    <a:pt x="12292" y="40946"/>
                    <a:pt x="12286" y="40972"/>
                  </a:cubicBezTo>
                  <a:lnTo>
                    <a:pt x="12299" y="40972"/>
                  </a:lnTo>
                  <a:cubicBezTo>
                    <a:pt x="12461" y="41018"/>
                    <a:pt x="12728" y="41064"/>
                    <a:pt x="13099" y="41103"/>
                  </a:cubicBezTo>
                  <a:cubicBezTo>
                    <a:pt x="13405" y="41129"/>
                    <a:pt x="13593" y="41148"/>
                    <a:pt x="13658" y="41155"/>
                  </a:cubicBezTo>
                  <a:lnTo>
                    <a:pt x="14256" y="41155"/>
                  </a:lnTo>
                  <a:cubicBezTo>
                    <a:pt x="14309" y="41155"/>
                    <a:pt x="14348" y="41161"/>
                    <a:pt x="14361" y="41181"/>
                  </a:cubicBezTo>
                  <a:cubicBezTo>
                    <a:pt x="14380" y="41200"/>
                    <a:pt x="14393" y="41226"/>
                    <a:pt x="14387" y="41259"/>
                  </a:cubicBezTo>
                  <a:cubicBezTo>
                    <a:pt x="14387" y="41278"/>
                    <a:pt x="14380" y="41304"/>
                    <a:pt x="14374" y="41356"/>
                  </a:cubicBezTo>
                  <a:cubicBezTo>
                    <a:pt x="14361" y="41382"/>
                    <a:pt x="14354" y="41460"/>
                    <a:pt x="14348" y="41584"/>
                  </a:cubicBezTo>
                  <a:cubicBezTo>
                    <a:pt x="14348" y="41766"/>
                    <a:pt x="14315" y="41954"/>
                    <a:pt x="14256" y="42150"/>
                  </a:cubicBezTo>
                  <a:cubicBezTo>
                    <a:pt x="14250" y="42176"/>
                    <a:pt x="14237" y="42195"/>
                    <a:pt x="14230" y="42202"/>
                  </a:cubicBezTo>
                  <a:cubicBezTo>
                    <a:pt x="14213" y="42219"/>
                    <a:pt x="14189" y="42227"/>
                    <a:pt x="14157" y="42227"/>
                  </a:cubicBezTo>
                  <a:cubicBezTo>
                    <a:pt x="14129" y="42227"/>
                    <a:pt x="14095" y="42220"/>
                    <a:pt x="14055" y="42208"/>
                  </a:cubicBezTo>
                  <a:cubicBezTo>
                    <a:pt x="13970" y="42182"/>
                    <a:pt x="13834" y="42169"/>
                    <a:pt x="13658" y="42169"/>
                  </a:cubicBezTo>
                  <a:lnTo>
                    <a:pt x="12631" y="42176"/>
                  </a:lnTo>
                  <a:cubicBezTo>
                    <a:pt x="12468" y="42176"/>
                    <a:pt x="12357" y="42182"/>
                    <a:pt x="12299" y="42189"/>
                  </a:cubicBezTo>
                  <a:cubicBezTo>
                    <a:pt x="12214" y="42189"/>
                    <a:pt x="12136" y="42195"/>
                    <a:pt x="12065" y="42208"/>
                  </a:cubicBezTo>
                  <a:lnTo>
                    <a:pt x="12019" y="42364"/>
                  </a:lnTo>
                  <a:cubicBezTo>
                    <a:pt x="12206" y="42295"/>
                    <a:pt x="12412" y="42260"/>
                    <a:pt x="12639" y="42260"/>
                  </a:cubicBezTo>
                  <a:cubicBezTo>
                    <a:pt x="12753" y="42260"/>
                    <a:pt x="12871" y="42269"/>
                    <a:pt x="12995" y="42286"/>
                  </a:cubicBezTo>
                  <a:cubicBezTo>
                    <a:pt x="13235" y="42319"/>
                    <a:pt x="13567" y="42397"/>
                    <a:pt x="13983" y="42527"/>
                  </a:cubicBezTo>
                  <a:cubicBezTo>
                    <a:pt x="14081" y="42559"/>
                    <a:pt x="14146" y="42592"/>
                    <a:pt x="14178" y="42624"/>
                  </a:cubicBezTo>
                  <a:cubicBezTo>
                    <a:pt x="14191" y="42644"/>
                    <a:pt x="14204" y="42663"/>
                    <a:pt x="14211" y="42683"/>
                  </a:cubicBezTo>
                  <a:cubicBezTo>
                    <a:pt x="14478" y="41844"/>
                    <a:pt x="14660" y="40985"/>
                    <a:pt x="14764" y="40114"/>
                  </a:cubicBezTo>
                  <a:cubicBezTo>
                    <a:pt x="14868" y="39210"/>
                    <a:pt x="14881" y="38313"/>
                    <a:pt x="14809" y="37409"/>
                  </a:cubicBezTo>
                  <a:cubicBezTo>
                    <a:pt x="14777" y="37083"/>
                    <a:pt x="14731" y="36654"/>
                    <a:pt x="14660" y="36121"/>
                  </a:cubicBezTo>
                  <a:lnTo>
                    <a:pt x="14426" y="34378"/>
                  </a:lnTo>
                  <a:cubicBezTo>
                    <a:pt x="14367" y="33923"/>
                    <a:pt x="14309" y="33558"/>
                    <a:pt x="14250" y="33279"/>
                  </a:cubicBezTo>
                  <a:cubicBezTo>
                    <a:pt x="14198" y="33064"/>
                    <a:pt x="14159" y="32895"/>
                    <a:pt x="14133" y="32791"/>
                  </a:cubicBezTo>
                  <a:cubicBezTo>
                    <a:pt x="14087" y="32589"/>
                    <a:pt x="14055" y="32427"/>
                    <a:pt x="14035" y="32290"/>
                  </a:cubicBezTo>
                  <a:cubicBezTo>
                    <a:pt x="14016" y="32037"/>
                    <a:pt x="13996" y="31848"/>
                    <a:pt x="13983" y="31718"/>
                  </a:cubicBezTo>
                  <a:cubicBezTo>
                    <a:pt x="13957" y="31484"/>
                    <a:pt x="13918" y="31295"/>
                    <a:pt x="13873" y="31146"/>
                  </a:cubicBezTo>
                  <a:cubicBezTo>
                    <a:pt x="13840" y="31061"/>
                    <a:pt x="13795" y="30944"/>
                    <a:pt x="13730" y="30807"/>
                  </a:cubicBezTo>
                  <a:cubicBezTo>
                    <a:pt x="13645" y="30632"/>
                    <a:pt x="13593" y="30521"/>
                    <a:pt x="13567" y="30469"/>
                  </a:cubicBezTo>
                  <a:cubicBezTo>
                    <a:pt x="13496" y="30294"/>
                    <a:pt x="13444" y="30118"/>
                    <a:pt x="13418" y="29942"/>
                  </a:cubicBezTo>
                  <a:cubicBezTo>
                    <a:pt x="13411" y="29929"/>
                    <a:pt x="13405" y="29923"/>
                    <a:pt x="13398" y="29910"/>
                  </a:cubicBezTo>
                  <a:cubicBezTo>
                    <a:pt x="13346" y="29838"/>
                    <a:pt x="13320" y="29793"/>
                    <a:pt x="13307" y="29773"/>
                  </a:cubicBezTo>
                  <a:cubicBezTo>
                    <a:pt x="13246" y="29712"/>
                    <a:pt x="13165" y="29680"/>
                    <a:pt x="13066" y="29680"/>
                  </a:cubicBezTo>
                  <a:close/>
                  <a:moveTo>
                    <a:pt x="3252" y="19394"/>
                  </a:moveTo>
                  <a:lnTo>
                    <a:pt x="2257" y="19446"/>
                  </a:lnTo>
                  <a:cubicBezTo>
                    <a:pt x="2251" y="19459"/>
                    <a:pt x="2251" y="19478"/>
                    <a:pt x="2244" y="19498"/>
                  </a:cubicBezTo>
                  <a:cubicBezTo>
                    <a:pt x="2127" y="19921"/>
                    <a:pt x="2017" y="20551"/>
                    <a:pt x="1906" y="21384"/>
                  </a:cubicBezTo>
                  <a:cubicBezTo>
                    <a:pt x="1347" y="25436"/>
                    <a:pt x="813" y="29539"/>
                    <a:pt x="313" y="33695"/>
                  </a:cubicBezTo>
                  <a:cubicBezTo>
                    <a:pt x="189" y="34729"/>
                    <a:pt x="111" y="35483"/>
                    <a:pt x="79" y="35945"/>
                  </a:cubicBezTo>
                  <a:cubicBezTo>
                    <a:pt x="1" y="37142"/>
                    <a:pt x="27" y="38508"/>
                    <a:pt x="144" y="40036"/>
                  </a:cubicBezTo>
                  <a:cubicBezTo>
                    <a:pt x="202" y="40738"/>
                    <a:pt x="339" y="42072"/>
                    <a:pt x="566" y="44029"/>
                  </a:cubicBezTo>
                  <a:cubicBezTo>
                    <a:pt x="586" y="44055"/>
                    <a:pt x="599" y="44088"/>
                    <a:pt x="605" y="44140"/>
                  </a:cubicBezTo>
                  <a:cubicBezTo>
                    <a:pt x="846" y="39457"/>
                    <a:pt x="1288" y="34794"/>
                    <a:pt x="1939" y="30144"/>
                  </a:cubicBezTo>
                  <a:cubicBezTo>
                    <a:pt x="2036" y="29455"/>
                    <a:pt x="2101" y="28999"/>
                    <a:pt x="2127" y="28772"/>
                  </a:cubicBezTo>
                  <a:cubicBezTo>
                    <a:pt x="2199" y="28258"/>
                    <a:pt x="2244" y="27796"/>
                    <a:pt x="2277" y="27393"/>
                  </a:cubicBezTo>
                  <a:cubicBezTo>
                    <a:pt x="2303" y="27165"/>
                    <a:pt x="2335" y="26600"/>
                    <a:pt x="2381" y="25696"/>
                  </a:cubicBezTo>
                  <a:cubicBezTo>
                    <a:pt x="2517" y="23576"/>
                    <a:pt x="2804" y="21475"/>
                    <a:pt x="3252" y="19394"/>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0"/>
            <p:cNvSpPr/>
            <p:nvPr/>
          </p:nvSpPr>
          <p:spPr>
            <a:xfrm>
              <a:off x="-7314002" y="8027206"/>
              <a:ext cx="979547" cy="1478696"/>
            </a:xfrm>
            <a:custGeom>
              <a:avLst/>
              <a:gdLst/>
              <a:ahLst/>
              <a:cxnLst/>
              <a:rect l="l" t="t" r="r" b="b"/>
              <a:pathLst>
                <a:path w="12852" h="19401" extrusionOk="0">
                  <a:moveTo>
                    <a:pt x="8962" y="0"/>
                  </a:moveTo>
                  <a:lnTo>
                    <a:pt x="8962" y="0"/>
                  </a:lnTo>
                  <a:cubicBezTo>
                    <a:pt x="8826" y="26"/>
                    <a:pt x="8683" y="59"/>
                    <a:pt x="8527" y="111"/>
                  </a:cubicBezTo>
                  <a:cubicBezTo>
                    <a:pt x="8533" y="117"/>
                    <a:pt x="8533" y="124"/>
                    <a:pt x="8533" y="131"/>
                  </a:cubicBezTo>
                  <a:cubicBezTo>
                    <a:pt x="8546" y="209"/>
                    <a:pt x="8546" y="274"/>
                    <a:pt x="8540" y="339"/>
                  </a:cubicBezTo>
                  <a:cubicBezTo>
                    <a:pt x="8527" y="410"/>
                    <a:pt x="8501" y="469"/>
                    <a:pt x="8462" y="514"/>
                  </a:cubicBezTo>
                  <a:cubicBezTo>
                    <a:pt x="8442" y="540"/>
                    <a:pt x="8410" y="566"/>
                    <a:pt x="8371" y="592"/>
                  </a:cubicBezTo>
                  <a:cubicBezTo>
                    <a:pt x="8306" y="638"/>
                    <a:pt x="8228" y="683"/>
                    <a:pt x="8130" y="735"/>
                  </a:cubicBezTo>
                  <a:cubicBezTo>
                    <a:pt x="8104" y="755"/>
                    <a:pt x="8085" y="761"/>
                    <a:pt x="8071" y="761"/>
                  </a:cubicBezTo>
                  <a:cubicBezTo>
                    <a:pt x="8058" y="768"/>
                    <a:pt x="8032" y="768"/>
                    <a:pt x="8006" y="768"/>
                  </a:cubicBezTo>
                  <a:cubicBezTo>
                    <a:pt x="7948" y="768"/>
                    <a:pt x="7896" y="761"/>
                    <a:pt x="7857" y="742"/>
                  </a:cubicBezTo>
                  <a:cubicBezTo>
                    <a:pt x="7824" y="729"/>
                    <a:pt x="7785" y="709"/>
                    <a:pt x="7727" y="670"/>
                  </a:cubicBezTo>
                  <a:cubicBezTo>
                    <a:pt x="7655" y="625"/>
                    <a:pt x="7616" y="579"/>
                    <a:pt x="7597" y="540"/>
                  </a:cubicBezTo>
                  <a:cubicBezTo>
                    <a:pt x="7597" y="540"/>
                    <a:pt x="7597" y="534"/>
                    <a:pt x="7597" y="534"/>
                  </a:cubicBezTo>
                  <a:cubicBezTo>
                    <a:pt x="7564" y="553"/>
                    <a:pt x="7532" y="573"/>
                    <a:pt x="7499" y="586"/>
                  </a:cubicBezTo>
                  <a:cubicBezTo>
                    <a:pt x="7428" y="631"/>
                    <a:pt x="7369" y="657"/>
                    <a:pt x="7330" y="664"/>
                  </a:cubicBezTo>
                  <a:cubicBezTo>
                    <a:pt x="7317" y="667"/>
                    <a:pt x="7298" y="669"/>
                    <a:pt x="7271" y="669"/>
                  </a:cubicBezTo>
                  <a:cubicBezTo>
                    <a:pt x="7244" y="669"/>
                    <a:pt x="7210" y="667"/>
                    <a:pt x="7167" y="664"/>
                  </a:cubicBezTo>
                  <a:lnTo>
                    <a:pt x="7063" y="664"/>
                  </a:lnTo>
                  <a:cubicBezTo>
                    <a:pt x="7057" y="709"/>
                    <a:pt x="7031" y="761"/>
                    <a:pt x="6992" y="826"/>
                  </a:cubicBezTo>
                  <a:lnTo>
                    <a:pt x="6953" y="878"/>
                  </a:lnTo>
                  <a:lnTo>
                    <a:pt x="6868" y="950"/>
                  </a:lnTo>
                  <a:cubicBezTo>
                    <a:pt x="6836" y="976"/>
                    <a:pt x="6810" y="989"/>
                    <a:pt x="6803" y="989"/>
                  </a:cubicBezTo>
                  <a:cubicBezTo>
                    <a:pt x="6784" y="1002"/>
                    <a:pt x="6764" y="1008"/>
                    <a:pt x="6738" y="1008"/>
                  </a:cubicBezTo>
                  <a:cubicBezTo>
                    <a:pt x="6702" y="1017"/>
                    <a:pt x="6668" y="1022"/>
                    <a:pt x="6637" y="1022"/>
                  </a:cubicBezTo>
                  <a:cubicBezTo>
                    <a:pt x="6618" y="1022"/>
                    <a:pt x="6600" y="1020"/>
                    <a:pt x="6582" y="1015"/>
                  </a:cubicBezTo>
                  <a:cubicBezTo>
                    <a:pt x="6543" y="1008"/>
                    <a:pt x="6485" y="982"/>
                    <a:pt x="6400" y="937"/>
                  </a:cubicBezTo>
                  <a:cubicBezTo>
                    <a:pt x="6361" y="911"/>
                    <a:pt x="6335" y="891"/>
                    <a:pt x="6322" y="878"/>
                  </a:cubicBezTo>
                  <a:cubicBezTo>
                    <a:pt x="6283" y="846"/>
                    <a:pt x="6257" y="800"/>
                    <a:pt x="6231" y="742"/>
                  </a:cubicBezTo>
                  <a:cubicBezTo>
                    <a:pt x="6159" y="755"/>
                    <a:pt x="6081" y="774"/>
                    <a:pt x="6010" y="800"/>
                  </a:cubicBezTo>
                  <a:cubicBezTo>
                    <a:pt x="6075" y="872"/>
                    <a:pt x="6153" y="937"/>
                    <a:pt x="6237" y="1002"/>
                  </a:cubicBezTo>
                  <a:cubicBezTo>
                    <a:pt x="6303" y="1041"/>
                    <a:pt x="6355" y="1067"/>
                    <a:pt x="6394" y="1074"/>
                  </a:cubicBezTo>
                  <a:cubicBezTo>
                    <a:pt x="6412" y="1076"/>
                    <a:pt x="6432" y="1078"/>
                    <a:pt x="6454" y="1078"/>
                  </a:cubicBezTo>
                  <a:cubicBezTo>
                    <a:pt x="6484" y="1078"/>
                    <a:pt x="6518" y="1075"/>
                    <a:pt x="6556" y="1067"/>
                  </a:cubicBezTo>
                  <a:cubicBezTo>
                    <a:pt x="6738" y="1028"/>
                    <a:pt x="6907" y="969"/>
                    <a:pt x="7070" y="872"/>
                  </a:cubicBezTo>
                  <a:cubicBezTo>
                    <a:pt x="7128" y="839"/>
                    <a:pt x="7167" y="820"/>
                    <a:pt x="7180" y="820"/>
                  </a:cubicBezTo>
                  <a:cubicBezTo>
                    <a:pt x="7209" y="810"/>
                    <a:pt x="7245" y="804"/>
                    <a:pt x="7285" y="804"/>
                  </a:cubicBezTo>
                  <a:cubicBezTo>
                    <a:pt x="7299" y="804"/>
                    <a:pt x="7314" y="805"/>
                    <a:pt x="7330" y="807"/>
                  </a:cubicBezTo>
                  <a:cubicBezTo>
                    <a:pt x="7363" y="813"/>
                    <a:pt x="7415" y="820"/>
                    <a:pt x="7480" y="833"/>
                  </a:cubicBezTo>
                  <a:cubicBezTo>
                    <a:pt x="7530" y="842"/>
                    <a:pt x="7581" y="847"/>
                    <a:pt x="7633" y="847"/>
                  </a:cubicBezTo>
                  <a:cubicBezTo>
                    <a:pt x="7722" y="847"/>
                    <a:pt x="7814" y="834"/>
                    <a:pt x="7909" y="813"/>
                  </a:cubicBezTo>
                  <a:cubicBezTo>
                    <a:pt x="8130" y="768"/>
                    <a:pt x="8338" y="670"/>
                    <a:pt x="8527" y="527"/>
                  </a:cubicBezTo>
                  <a:cubicBezTo>
                    <a:pt x="8715" y="384"/>
                    <a:pt x="8858" y="209"/>
                    <a:pt x="8962" y="0"/>
                  </a:cubicBezTo>
                  <a:close/>
                  <a:moveTo>
                    <a:pt x="8975" y="3077"/>
                  </a:moveTo>
                  <a:cubicBezTo>
                    <a:pt x="8936" y="3096"/>
                    <a:pt x="8891" y="3122"/>
                    <a:pt x="8845" y="3148"/>
                  </a:cubicBezTo>
                  <a:lnTo>
                    <a:pt x="8767" y="3194"/>
                  </a:lnTo>
                  <a:cubicBezTo>
                    <a:pt x="8806" y="3200"/>
                    <a:pt x="8826" y="3200"/>
                    <a:pt x="8832" y="3200"/>
                  </a:cubicBezTo>
                  <a:lnTo>
                    <a:pt x="8845" y="3200"/>
                  </a:lnTo>
                  <a:cubicBezTo>
                    <a:pt x="8878" y="3187"/>
                    <a:pt x="8910" y="3168"/>
                    <a:pt x="8949" y="3155"/>
                  </a:cubicBezTo>
                  <a:cubicBezTo>
                    <a:pt x="8949" y="3148"/>
                    <a:pt x="8956" y="3142"/>
                    <a:pt x="8956" y="3135"/>
                  </a:cubicBezTo>
                  <a:cubicBezTo>
                    <a:pt x="8969" y="3116"/>
                    <a:pt x="8975" y="3103"/>
                    <a:pt x="8982" y="3090"/>
                  </a:cubicBezTo>
                  <a:cubicBezTo>
                    <a:pt x="8982" y="3090"/>
                    <a:pt x="8975" y="3083"/>
                    <a:pt x="8975" y="3077"/>
                  </a:cubicBezTo>
                  <a:close/>
                  <a:moveTo>
                    <a:pt x="8689" y="3233"/>
                  </a:moveTo>
                  <a:lnTo>
                    <a:pt x="8631" y="3272"/>
                  </a:lnTo>
                  <a:cubicBezTo>
                    <a:pt x="8631" y="3291"/>
                    <a:pt x="8631" y="3311"/>
                    <a:pt x="8624" y="3330"/>
                  </a:cubicBezTo>
                  <a:cubicBezTo>
                    <a:pt x="8663" y="3304"/>
                    <a:pt x="8702" y="3278"/>
                    <a:pt x="8748" y="3259"/>
                  </a:cubicBezTo>
                  <a:cubicBezTo>
                    <a:pt x="8741" y="3259"/>
                    <a:pt x="8735" y="3252"/>
                    <a:pt x="8735" y="3252"/>
                  </a:cubicBezTo>
                  <a:cubicBezTo>
                    <a:pt x="8715" y="3252"/>
                    <a:pt x="8702" y="3246"/>
                    <a:pt x="8689" y="3233"/>
                  </a:cubicBezTo>
                  <a:close/>
                  <a:moveTo>
                    <a:pt x="8559" y="3311"/>
                  </a:moveTo>
                  <a:lnTo>
                    <a:pt x="8390" y="3402"/>
                  </a:lnTo>
                  <a:cubicBezTo>
                    <a:pt x="8377" y="3408"/>
                    <a:pt x="8358" y="3421"/>
                    <a:pt x="8338" y="3428"/>
                  </a:cubicBezTo>
                  <a:cubicBezTo>
                    <a:pt x="8353" y="3435"/>
                    <a:pt x="8369" y="3439"/>
                    <a:pt x="8384" y="3439"/>
                  </a:cubicBezTo>
                  <a:cubicBezTo>
                    <a:pt x="8395" y="3439"/>
                    <a:pt x="8405" y="3437"/>
                    <a:pt x="8416" y="3434"/>
                  </a:cubicBezTo>
                  <a:cubicBezTo>
                    <a:pt x="8449" y="3428"/>
                    <a:pt x="8481" y="3408"/>
                    <a:pt x="8514" y="3363"/>
                  </a:cubicBezTo>
                  <a:cubicBezTo>
                    <a:pt x="8533" y="3343"/>
                    <a:pt x="8546" y="3324"/>
                    <a:pt x="8559" y="3311"/>
                  </a:cubicBezTo>
                  <a:close/>
                  <a:moveTo>
                    <a:pt x="6922" y="3351"/>
                  </a:moveTo>
                  <a:cubicBezTo>
                    <a:pt x="6886" y="3351"/>
                    <a:pt x="6849" y="3353"/>
                    <a:pt x="6810" y="3356"/>
                  </a:cubicBezTo>
                  <a:lnTo>
                    <a:pt x="6810" y="3363"/>
                  </a:lnTo>
                  <a:cubicBezTo>
                    <a:pt x="6816" y="3376"/>
                    <a:pt x="6816" y="3402"/>
                    <a:pt x="6816" y="3441"/>
                  </a:cubicBezTo>
                  <a:lnTo>
                    <a:pt x="6816" y="3584"/>
                  </a:lnTo>
                  <a:cubicBezTo>
                    <a:pt x="6829" y="3597"/>
                    <a:pt x="6849" y="3603"/>
                    <a:pt x="6862" y="3610"/>
                  </a:cubicBezTo>
                  <a:cubicBezTo>
                    <a:pt x="6876" y="3616"/>
                    <a:pt x="6891" y="3619"/>
                    <a:pt x="6905" y="3619"/>
                  </a:cubicBezTo>
                  <a:cubicBezTo>
                    <a:pt x="6922" y="3619"/>
                    <a:pt x="6939" y="3614"/>
                    <a:pt x="6953" y="3603"/>
                  </a:cubicBezTo>
                  <a:cubicBezTo>
                    <a:pt x="6959" y="3597"/>
                    <a:pt x="6972" y="3584"/>
                    <a:pt x="6992" y="3551"/>
                  </a:cubicBezTo>
                  <a:lnTo>
                    <a:pt x="7024" y="3486"/>
                  </a:lnTo>
                  <a:cubicBezTo>
                    <a:pt x="7037" y="3467"/>
                    <a:pt x="7037" y="3454"/>
                    <a:pt x="7037" y="3441"/>
                  </a:cubicBezTo>
                  <a:cubicBezTo>
                    <a:pt x="7031" y="3415"/>
                    <a:pt x="7031" y="3389"/>
                    <a:pt x="7024" y="3369"/>
                  </a:cubicBezTo>
                  <a:cubicBezTo>
                    <a:pt x="7024" y="3363"/>
                    <a:pt x="7024" y="3356"/>
                    <a:pt x="7024" y="3356"/>
                  </a:cubicBezTo>
                  <a:cubicBezTo>
                    <a:pt x="6992" y="3353"/>
                    <a:pt x="6958" y="3351"/>
                    <a:pt x="6922" y="3351"/>
                  </a:cubicBezTo>
                  <a:close/>
                  <a:moveTo>
                    <a:pt x="7089" y="3356"/>
                  </a:moveTo>
                  <a:lnTo>
                    <a:pt x="7102" y="3486"/>
                  </a:lnTo>
                  <a:cubicBezTo>
                    <a:pt x="7115" y="3519"/>
                    <a:pt x="7135" y="3551"/>
                    <a:pt x="7161" y="3577"/>
                  </a:cubicBezTo>
                  <a:cubicBezTo>
                    <a:pt x="7194" y="3603"/>
                    <a:pt x="7233" y="3616"/>
                    <a:pt x="7265" y="3623"/>
                  </a:cubicBezTo>
                  <a:cubicBezTo>
                    <a:pt x="7272" y="3625"/>
                    <a:pt x="7278" y="3625"/>
                    <a:pt x="7284" y="3625"/>
                  </a:cubicBezTo>
                  <a:cubicBezTo>
                    <a:pt x="7304" y="3625"/>
                    <a:pt x="7322" y="3618"/>
                    <a:pt x="7337" y="3603"/>
                  </a:cubicBezTo>
                  <a:lnTo>
                    <a:pt x="7356" y="3571"/>
                  </a:lnTo>
                  <a:cubicBezTo>
                    <a:pt x="7369" y="3545"/>
                    <a:pt x="7376" y="3519"/>
                    <a:pt x="7382" y="3506"/>
                  </a:cubicBezTo>
                  <a:lnTo>
                    <a:pt x="7382" y="3460"/>
                  </a:lnTo>
                  <a:cubicBezTo>
                    <a:pt x="7382" y="3447"/>
                    <a:pt x="7389" y="3441"/>
                    <a:pt x="7395" y="3434"/>
                  </a:cubicBezTo>
                  <a:cubicBezTo>
                    <a:pt x="7298" y="3395"/>
                    <a:pt x="7194" y="3369"/>
                    <a:pt x="7089" y="3356"/>
                  </a:cubicBezTo>
                  <a:close/>
                  <a:moveTo>
                    <a:pt x="8286" y="3460"/>
                  </a:moveTo>
                  <a:cubicBezTo>
                    <a:pt x="8228" y="3493"/>
                    <a:pt x="8176" y="3532"/>
                    <a:pt x="8137" y="3564"/>
                  </a:cubicBezTo>
                  <a:cubicBezTo>
                    <a:pt x="8143" y="3590"/>
                    <a:pt x="8143" y="3623"/>
                    <a:pt x="8143" y="3649"/>
                  </a:cubicBezTo>
                  <a:cubicBezTo>
                    <a:pt x="8208" y="3597"/>
                    <a:pt x="8280" y="3545"/>
                    <a:pt x="8351" y="3499"/>
                  </a:cubicBezTo>
                  <a:cubicBezTo>
                    <a:pt x="8332" y="3493"/>
                    <a:pt x="8312" y="3486"/>
                    <a:pt x="8293" y="3467"/>
                  </a:cubicBezTo>
                  <a:cubicBezTo>
                    <a:pt x="8286" y="3467"/>
                    <a:pt x="8286" y="3460"/>
                    <a:pt x="8286" y="3460"/>
                  </a:cubicBezTo>
                  <a:close/>
                  <a:moveTo>
                    <a:pt x="7441" y="3454"/>
                  </a:moveTo>
                  <a:lnTo>
                    <a:pt x="7441" y="3473"/>
                  </a:lnTo>
                  <a:cubicBezTo>
                    <a:pt x="7434" y="3525"/>
                    <a:pt x="7434" y="3564"/>
                    <a:pt x="7441" y="3577"/>
                  </a:cubicBezTo>
                  <a:lnTo>
                    <a:pt x="7454" y="3610"/>
                  </a:lnTo>
                  <a:cubicBezTo>
                    <a:pt x="7493" y="3662"/>
                    <a:pt x="7525" y="3694"/>
                    <a:pt x="7558" y="3701"/>
                  </a:cubicBezTo>
                  <a:cubicBezTo>
                    <a:pt x="7569" y="3704"/>
                    <a:pt x="7580" y="3706"/>
                    <a:pt x="7591" y="3706"/>
                  </a:cubicBezTo>
                  <a:cubicBezTo>
                    <a:pt x="7622" y="3706"/>
                    <a:pt x="7649" y="3691"/>
                    <a:pt x="7668" y="3662"/>
                  </a:cubicBezTo>
                  <a:cubicBezTo>
                    <a:pt x="7681" y="3642"/>
                    <a:pt x="7688" y="3616"/>
                    <a:pt x="7688" y="3597"/>
                  </a:cubicBezTo>
                  <a:lnTo>
                    <a:pt x="7694" y="3597"/>
                  </a:lnTo>
                  <a:cubicBezTo>
                    <a:pt x="7610" y="3538"/>
                    <a:pt x="7525" y="3493"/>
                    <a:pt x="7441" y="3454"/>
                  </a:cubicBezTo>
                  <a:close/>
                  <a:moveTo>
                    <a:pt x="7740" y="3629"/>
                  </a:moveTo>
                  <a:cubicBezTo>
                    <a:pt x="7740" y="3649"/>
                    <a:pt x="7733" y="3668"/>
                    <a:pt x="7727" y="3681"/>
                  </a:cubicBezTo>
                  <a:cubicBezTo>
                    <a:pt x="7727" y="3688"/>
                    <a:pt x="7733" y="3694"/>
                    <a:pt x="7733" y="3701"/>
                  </a:cubicBezTo>
                  <a:cubicBezTo>
                    <a:pt x="7740" y="3720"/>
                    <a:pt x="7740" y="3733"/>
                    <a:pt x="7740" y="3759"/>
                  </a:cubicBezTo>
                  <a:cubicBezTo>
                    <a:pt x="7753" y="3785"/>
                    <a:pt x="7779" y="3805"/>
                    <a:pt x="7831" y="3805"/>
                  </a:cubicBezTo>
                  <a:lnTo>
                    <a:pt x="7909" y="3811"/>
                  </a:lnTo>
                  <a:cubicBezTo>
                    <a:pt x="7915" y="3808"/>
                    <a:pt x="7922" y="3807"/>
                    <a:pt x="7928" y="3807"/>
                  </a:cubicBezTo>
                  <a:cubicBezTo>
                    <a:pt x="7933" y="3807"/>
                    <a:pt x="7938" y="3808"/>
                    <a:pt x="7941" y="3811"/>
                  </a:cubicBezTo>
                  <a:cubicBezTo>
                    <a:pt x="7980" y="3779"/>
                    <a:pt x="8026" y="3740"/>
                    <a:pt x="8065" y="3714"/>
                  </a:cubicBezTo>
                  <a:lnTo>
                    <a:pt x="8058" y="3707"/>
                  </a:lnTo>
                  <a:lnTo>
                    <a:pt x="8058" y="3662"/>
                  </a:lnTo>
                  <a:lnTo>
                    <a:pt x="8065" y="3636"/>
                  </a:lnTo>
                  <a:lnTo>
                    <a:pt x="8065" y="3629"/>
                  </a:lnTo>
                  <a:lnTo>
                    <a:pt x="8058" y="3636"/>
                  </a:lnTo>
                  <a:cubicBezTo>
                    <a:pt x="8026" y="3675"/>
                    <a:pt x="8013" y="3701"/>
                    <a:pt x="8006" y="3701"/>
                  </a:cubicBezTo>
                  <a:cubicBezTo>
                    <a:pt x="7987" y="3720"/>
                    <a:pt x="7967" y="3733"/>
                    <a:pt x="7941" y="3740"/>
                  </a:cubicBezTo>
                  <a:cubicBezTo>
                    <a:pt x="7902" y="3740"/>
                    <a:pt x="7857" y="3720"/>
                    <a:pt x="7798" y="3675"/>
                  </a:cubicBezTo>
                  <a:cubicBezTo>
                    <a:pt x="7785" y="3655"/>
                    <a:pt x="7766" y="3642"/>
                    <a:pt x="7740" y="3629"/>
                  </a:cubicBezTo>
                  <a:close/>
                  <a:moveTo>
                    <a:pt x="7063" y="3519"/>
                  </a:moveTo>
                  <a:cubicBezTo>
                    <a:pt x="7050" y="3525"/>
                    <a:pt x="7037" y="3545"/>
                    <a:pt x="7024" y="3571"/>
                  </a:cubicBezTo>
                  <a:cubicBezTo>
                    <a:pt x="7011" y="3603"/>
                    <a:pt x="6998" y="3623"/>
                    <a:pt x="6992" y="3629"/>
                  </a:cubicBezTo>
                  <a:cubicBezTo>
                    <a:pt x="6979" y="3642"/>
                    <a:pt x="6966" y="3649"/>
                    <a:pt x="6946" y="3655"/>
                  </a:cubicBezTo>
                  <a:cubicBezTo>
                    <a:pt x="6928" y="3660"/>
                    <a:pt x="6910" y="3665"/>
                    <a:pt x="6891" y="3665"/>
                  </a:cubicBezTo>
                  <a:cubicBezTo>
                    <a:pt x="6884" y="3665"/>
                    <a:pt x="6876" y="3664"/>
                    <a:pt x="6868" y="3662"/>
                  </a:cubicBezTo>
                  <a:cubicBezTo>
                    <a:pt x="6855" y="3655"/>
                    <a:pt x="6836" y="3649"/>
                    <a:pt x="6823" y="3636"/>
                  </a:cubicBezTo>
                  <a:lnTo>
                    <a:pt x="6823" y="3636"/>
                  </a:lnTo>
                  <a:cubicBezTo>
                    <a:pt x="6823" y="3694"/>
                    <a:pt x="6829" y="3746"/>
                    <a:pt x="6836" y="3805"/>
                  </a:cubicBezTo>
                  <a:cubicBezTo>
                    <a:pt x="6849" y="3805"/>
                    <a:pt x="6868" y="3818"/>
                    <a:pt x="6901" y="3831"/>
                  </a:cubicBezTo>
                  <a:cubicBezTo>
                    <a:pt x="6927" y="3851"/>
                    <a:pt x="6946" y="3851"/>
                    <a:pt x="6966" y="3851"/>
                  </a:cubicBezTo>
                  <a:cubicBezTo>
                    <a:pt x="6979" y="3851"/>
                    <a:pt x="6998" y="3838"/>
                    <a:pt x="7031" y="3811"/>
                  </a:cubicBezTo>
                  <a:cubicBezTo>
                    <a:pt x="7050" y="3785"/>
                    <a:pt x="7070" y="3766"/>
                    <a:pt x="7076" y="3753"/>
                  </a:cubicBezTo>
                  <a:cubicBezTo>
                    <a:pt x="7083" y="3746"/>
                    <a:pt x="7089" y="3727"/>
                    <a:pt x="7089" y="3694"/>
                  </a:cubicBezTo>
                  <a:lnTo>
                    <a:pt x="7115" y="3610"/>
                  </a:lnTo>
                  <a:cubicBezTo>
                    <a:pt x="7089" y="3584"/>
                    <a:pt x="7070" y="3558"/>
                    <a:pt x="7063" y="3519"/>
                  </a:cubicBezTo>
                  <a:close/>
                  <a:moveTo>
                    <a:pt x="7389" y="3616"/>
                  </a:moveTo>
                  <a:cubicBezTo>
                    <a:pt x="7369" y="3649"/>
                    <a:pt x="7356" y="3662"/>
                    <a:pt x="7343" y="3668"/>
                  </a:cubicBezTo>
                  <a:cubicBezTo>
                    <a:pt x="7330" y="3675"/>
                    <a:pt x="7317" y="3675"/>
                    <a:pt x="7291" y="3675"/>
                  </a:cubicBezTo>
                  <a:lnTo>
                    <a:pt x="7220" y="3668"/>
                  </a:lnTo>
                  <a:cubicBezTo>
                    <a:pt x="7194" y="3662"/>
                    <a:pt x="7174" y="3655"/>
                    <a:pt x="7154" y="3649"/>
                  </a:cubicBezTo>
                  <a:lnTo>
                    <a:pt x="7154" y="3649"/>
                  </a:lnTo>
                  <a:cubicBezTo>
                    <a:pt x="7161" y="3681"/>
                    <a:pt x="7167" y="3714"/>
                    <a:pt x="7187" y="3746"/>
                  </a:cubicBezTo>
                  <a:cubicBezTo>
                    <a:pt x="7187" y="3753"/>
                    <a:pt x="7187" y="3759"/>
                    <a:pt x="7194" y="3759"/>
                  </a:cubicBezTo>
                  <a:cubicBezTo>
                    <a:pt x="7194" y="3772"/>
                    <a:pt x="7200" y="3779"/>
                    <a:pt x="7207" y="3792"/>
                  </a:cubicBezTo>
                  <a:cubicBezTo>
                    <a:pt x="7220" y="3818"/>
                    <a:pt x="7233" y="3831"/>
                    <a:pt x="7246" y="3838"/>
                  </a:cubicBezTo>
                  <a:cubicBezTo>
                    <a:pt x="7265" y="3844"/>
                    <a:pt x="7285" y="3851"/>
                    <a:pt x="7311" y="3851"/>
                  </a:cubicBezTo>
                  <a:cubicBezTo>
                    <a:pt x="7337" y="3851"/>
                    <a:pt x="7356" y="3851"/>
                    <a:pt x="7369" y="3844"/>
                  </a:cubicBezTo>
                  <a:cubicBezTo>
                    <a:pt x="7408" y="3818"/>
                    <a:pt x="7428" y="3785"/>
                    <a:pt x="7434" y="3727"/>
                  </a:cubicBezTo>
                  <a:lnTo>
                    <a:pt x="7441" y="3694"/>
                  </a:lnTo>
                  <a:cubicBezTo>
                    <a:pt x="7441" y="3694"/>
                    <a:pt x="7441" y="3688"/>
                    <a:pt x="7441" y="3688"/>
                  </a:cubicBezTo>
                  <a:lnTo>
                    <a:pt x="7389" y="3616"/>
                  </a:lnTo>
                  <a:close/>
                  <a:moveTo>
                    <a:pt x="7493" y="3740"/>
                  </a:moveTo>
                  <a:lnTo>
                    <a:pt x="7493" y="3740"/>
                  </a:lnTo>
                  <a:cubicBezTo>
                    <a:pt x="7486" y="3798"/>
                    <a:pt x="7493" y="3844"/>
                    <a:pt x="7512" y="3870"/>
                  </a:cubicBezTo>
                  <a:cubicBezTo>
                    <a:pt x="7525" y="3890"/>
                    <a:pt x="7545" y="3903"/>
                    <a:pt x="7564" y="3909"/>
                  </a:cubicBezTo>
                  <a:cubicBezTo>
                    <a:pt x="7577" y="3912"/>
                    <a:pt x="7589" y="3914"/>
                    <a:pt x="7599" y="3914"/>
                  </a:cubicBezTo>
                  <a:cubicBezTo>
                    <a:pt x="7610" y="3914"/>
                    <a:pt x="7619" y="3912"/>
                    <a:pt x="7629" y="3909"/>
                  </a:cubicBezTo>
                  <a:cubicBezTo>
                    <a:pt x="7655" y="3896"/>
                    <a:pt x="7675" y="3870"/>
                    <a:pt x="7681" y="3838"/>
                  </a:cubicBezTo>
                  <a:cubicBezTo>
                    <a:pt x="7681" y="3811"/>
                    <a:pt x="7681" y="3779"/>
                    <a:pt x="7675" y="3746"/>
                  </a:cubicBezTo>
                  <a:cubicBezTo>
                    <a:pt x="7649" y="3759"/>
                    <a:pt x="7623" y="3766"/>
                    <a:pt x="7597" y="3766"/>
                  </a:cubicBezTo>
                  <a:cubicBezTo>
                    <a:pt x="7590" y="3767"/>
                    <a:pt x="7583" y="3768"/>
                    <a:pt x="7577" y="3768"/>
                  </a:cubicBezTo>
                  <a:cubicBezTo>
                    <a:pt x="7546" y="3768"/>
                    <a:pt x="7519" y="3756"/>
                    <a:pt x="7493" y="3740"/>
                  </a:cubicBezTo>
                  <a:close/>
                  <a:moveTo>
                    <a:pt x="7167" y="3831"/>
                  </a:moveTo>
                  <a:lnTo>
                    <a:pt x="7161" y="3844"/>
                  </a:lnTo>
                  <a:cubicBezTo>
                    <a:pt x="7161" y="3851"/>
                    <a:pt x="7154" y="3851"/>
                    <a:pt x="7154" y="3857"/>
                  </a:cubicBezTo>
                  <a:cubicBezTo>
                    <a:pt x="7154" y="3870"/>
                    <a:pt x="7154" y="3877"/>
                    <a:pt x="7154" y="3877"/>
                  </a:cubicBezTo>
                  <a:lnTo>
                    <a:pt x="7167" y="3922"/>
                  </a:lnTo>
                  <a:lnTo>
                    <a:pt x="7200" y="3974"/>
                  </a:lnTo>
                  <a:lnTo>
                    <a:pt x="7233" y="4013"/>
                  </a:lnTo>
                  <a:cubicBezTo>
                    <a:pt x="7246" y="4033"/>
                    <a:pt x="7265" y="4046"/>
                    <a:pt x="7291" y="4052"/>
                  </a:cubicBezTo>
                  <a:cubicBezTo>
                    <a:pt x="7311" y="4052"/>
                    <a:pt x="7330" y="4052"/>
                    <a:pt x="7337" y="4046"/>
                  </a:cubicBezTo>
                  <a:cubicBezTo>
                    <a:pt x="7350" y="4039"/>
                    <a:pt x="7356" y="4033"/>
                    <a:pt x="7363" y="4013"/>
                  </a:cubicBezTo>
                  <a:cubicBezTo>
                    <a:pt x="7376" y="3994"/>
                    <a:pt x="7382" y="3968"/>
                    <a:pt x="7382" y="3948"/>
                  </a:cubicBezTo>
                  <a:lnTo>
                    <a:pt x="7389" y="3916"/>
                  </a:lnTo>
                  <a:cubicBezTo>
                    <a:pt x="7382" y="3909"/>
                    <a:pt x="7376" y="3909"/>
                    <a:pt x="7376" y="3896"/>
                  </a:cubicBezTo>
                  <a:cubicBezTo>
                    <a:pt x="7363" y="3903"/>
                    <a:pt x="7343" y="3903"/>
                    <a:pt x="7324" y="3903"/>
                  </a:cubicBezTo>
                  <a:cubicBezTo>
                    <a:pt x="7285" y="3903"/>
                    <a:pt x="7252" y="3896"/>
                    <a:pt x="7233" y="3890"/>
                  </a:cubicBezTo>
                  <a:cubicBezTo>
                    <a:pt x="7213" y="3883"/>
                    <a:pt x="7187" y="3864"/>
                    <a:pt x="7167" y="3831"/>
                  </a:cubicBezTo>
                  <a:close/>
                  <a:moveTo>
                    <a:pt x="7733" y="3857"/>
                  </a:moveTo>
                  <a:cubicBezTo>
                    <a:pt x="7733" y="3903"/>
                    <a:pt x="7707" y="3935"/>
                    <a:pt x="7655" y="3961"/>
                  </a:cubicBezTo>
                  <a:cubicBezTo>
                    <a:pt x="7637" y="3970"/>
                    <a:pt x="7618" y="3975"/>
                    <a:pt x="7597" y="3975"/>
                  </a:cubicBezTo>
                  <a:cubicBezTo>
                    <a:pt x="7574" y="3975"/>
                    <a:pt x="7550" y="3969"/>
                    <a:pt x="7525" y="3955"/>
                  </a:cubicBezTo>
                  <a:cubicBezTo>
                    <a:pt x="7493" y="3942"/>
                    <a:pt x="7473" y="3916"/>
                    <a:pt x="7460" y="3896"/>
                  </a:cubicBezTo>
                  <a:cubicBezTo>
                    <a:pt x="7460" y="3896"/>
                    <a:pt x="7454" y="3903"/>
                    <a:pt x="7454" y="3909"/>
                  </a:cubicBezTo>
                  <a:lnTo>
                    <a:pt x="7454" y="3929"/>
                  </a:lnTo>
                  <a:cubicBezTo>
                    <a:pt x="7447" y="3955"/>
                    <a:pt x="7454" y="3981"/>
                    <a:pt x="7460" y="4007"/>
                  </a:cubicBezTo>
                  <a:cubicBezTo>
                    <a:pt x="7460" y="4013"/>
                    <a:pt x="7460" y="4013"/>
                    <a:pt x="7467" y="4013"/>
                  </a:cubicBezTo>
                  <a:lnTo>
                    <a:pt x="7506" y="4046"/>
                  </a:lnTo>
                  <a:cubicBezTo>
                    <a:pt x="7519" y="4052"/>
                    <a:pt x="7545" y="4059"/>
                    <a:pt x="7577" y="4059"/>
                  </a:cubicBezTo>
                  <a:cubicBezTo>
                    <a:pt x="7623" y="4059"/>
                    <a:pt x="7655" y="4052"/>
                    <a:pt x="7675" y="4046"/>
                  </a:cubicBezTo>
                  <a:cubicBezTo>
                    <a:pt x="7688" y="4039"/>
                    <a:pt x="7694" y="4039"/>
                    <a:pt x="7701" y="4039"/>
                  </a:cubicBezTo>
                  <a:cubicBezTo>
                    <a:pt x="7733" y="4007"/>
                    <a:pt x="7759" y="3974"/>
                    <a:pt x="7792" y="3942"/>
                  </a:cubicBezTo>
                  <a:cubicBezTo>
                    <a:pt x="7811" y="3922"/>
                    <a:pt x="7837" y="3903"/>
                    <a:pt x="7857" y="3883"/>
                  </a:cubicBezTo>
                  <a:cubicBezTo>
                    <a:pt x="7831" y="3877"/>
                    <a:pt x="7785" y="3870"/>
                    <a:pt x="7733" y="3857"/>
                  </a:cubicBezTo>
                  <a:close/>
                  <a:moveTo>
                    <a:pt x="7070" y="3825"/>
                  </a:moveTo>
                  <a:cubicBezTo>
                    <a:pt x="7063" y="3831"/>
                    <a:pt x="7057" y="3838"/>
                    <a:pt x="7050" y="3844"/>
                  </a:cubicBezTo>
                  <a:cubicBezTo>
                    <a:pt x="7024" y="3870"/>
                    <a:pt x="6998" y="3883"/>
                    <a:pt x="6972" y="3890"/>
                  </a:cubicBezTo>
                  <a:cubicBezTo>
                    <a:pt x="6967" y="3891"/>
                    <a:pt x="6962" y="3891"/>
                    <a:pt x="6956" y="3891"/>
                  </a:cubicBezTo>
                  <a:cubicBezTo>
                    <a:pt x="6927" y="3891"/>
                    <a:pt x="6891" y="3877"/>
                    <a:pt x="6842" y="3844"/>
                  </a:cubicBezTo>
                  <a:lnTo>
                    <a:pt x="6842" y="3844"/>
                  </a:lnTo>
                  <a:cubicBezTo>
                    <a:pt x="6855" y="3929"/>
                    <a:pt x="6875" y="4007"/>
                    <a:pt x="6894" y="4085"/>
                  </a:cubicBezTo>
                  <a:cubicBezTo>
                    <a:pt x="6908" y="4087"/>
                    <a:pt x="6921" y="4089"/>
                    <a:pt x="6935" y="4089"/>
                  </a:cubicBezTo>
                  <a:cubicBezTo>
                    <a:pt x="6954" y="4089"/>
                    <a:pt x="6973" y="4086"/>
                    <a:pt x="6992" y="4078"/>
                  </a:cubicBezTo>
                  <a:cubicBezTo>
                    <a:pt x="7024" y="4059"/>
                    <a:pt x="7050" y="4033"/>
                    <a:pt x="7063" y="3994"/>
                  </a:cubicBezTo>
                  <a:cubicBezTo>
                    <a:pt x="7076" y="3974"/>
                    <a:pt x="7076" y="3935"/>
                    <a:pt x="7076" y="3883"/>
                  </a:cubicBezTo>
                  <a:lnTo>
                    <a:pt x="7076" y="3844"/>
                  </a:lnTo>
                  <a:lnTo>
                    <a:pt x="7070" y="3825"/>
                  </a:lnTo>
                  <a:close/>
                  <a:moveTo>
                    <a:pt x="7128" y="3987"/>
                  </a:moveTo>
                  <a:cubicBezTo>
                    <a:pt x="7115" y="4026"/>
                    <a:pt x="7096" y="4059"/>
                    <a:pt x="7076" y="4072"/>
                  </a:cubicBezTo>
                  <a:lnTo>
                    <a:pt x="7044" y="4111"/>
                  </a:lnTo>
                  <a:cubicBezTo>
                    <a:pt x="7012" y="4132"/>
                    <a:pt x="6975" y="4145"/>
                    <a:pt x="6934" y="4145"/>
                  </a:cubicBezTo>
                  <a:cubicBezTo>
                    <a:pt x="6925" y="4145"/>
                    <a:pt x="6916" y="4144"/>
                    <a:pt x="6907" y="4143"/>
                  </a:cubicBezTo>
                  <a:lnTo>
                    <a:pt x="6907" y="4143"/>
                  </a:lnTo>
                  <a:cubicBezTo>
                    <a:pt x="6920" y="4182"/>
                    <a:pt x="6933" y="4221"/>
                    <a:pt x="6946" y="4254"/>
                  </a:cubicBezTo>
                  <a:lnTo>
                    <a:pt x="6959" y="4260"/>
                  </a:lnTo>
                  <a:cubicBezTo>
                    <a:pt x="6998" y="4260"/>
                    <a:pt x="7037" y="4254"/>
                    <a:pt x="7070" y="4234"/>
                  </a:cubicBezTo>
                  <a:cubicBezTo>
                    <a:pt x="7102" y="4221"/>
                    <a:pt x="7128" y="4195"/>
                    <a:pt x="7141" y="4156"/>
                  </a:cubicBezTo>
                  <a:lnTo>
                    <a:pt x="7154" y="4104"/>
                  </a:lnTo>
                  <a:lnTo>
                    <a:pt x="7174" y="4065"/>
                  </a:lnTo>
                  <a:lnTo>
                    <a:pt x="7187" y="4052"/>
                  </a:lnTo>
                  <a:cubicBezTo>
                    <a:pt x="7180" y="4046"/>
                    <a:pt x="7174" y="4046"/>
                    <a:pt x="7167" y="4039"/>
                  </a:cubicBezTo>
                  <a:cubicBezTo>
                    <a:pt x="7154" y="4013"/>
                    <a:pt x="7135" y="4000"/>
                    <a:pt x="7128" y="3987"/>
                  </a:cubicBezTo>
                  <a:close/>
                  <a:moveTo>
                    <a:pt x="7408" y="4065"/>
                  </a:moveTo>
                  <a:cubicBezTo>
                    <a:pt x="7382" y="4091"/>
                    <a:pt x="7363" y="4111"/>
                    <a:pt x="7343" y="4117"/>
                  </a:cubicBezTo>
                  <a:cubicBezTo>
                    <a:pt x="7330" y="4117"/>
                    <a:pt x="7304" y="4117"/>
                    <a:pt x="7272" y="4111"/>
                  </a:cubicBezTo>
                  <a:cubicBezTo>
                    <a:pt x="7259" y="4104"/>
                    <a:pt x="7246" y="4098"/>
                    <a:pt x="7233" y="4091"/>
                  </a:cubicBezTo>
                  <a:lnTo>
                    <a:pt x="7233" y="4104"/>
                  </a:lnTo>
                  <a:cubicBezTo>
                    <a:pt x="7233" y="4111"/>
                    <a:pt x="7233" y="4117"/>
                    <a:pt x="7239" y="4124"/>
                  </a:cubicBezTo>
                  <a:lnTo>
                    <a:pt x="7246" y="4176"/>
                  </a:lnTo>
                  <a:cubicBezTo>
                    <a:pt x="7246" y="4195"/>
                    <a:pt x="7259" y="4221"/>
                    <a:pt x="7278" y="4234"/>
                  </a:cubicBezTo>
                  <a:cubicBezTo>
                    <a:pt x="7304" y="4254"/>
                    <a:pt x="7324" y="4260"/>
                    <a:pt x="7350" y="4260"/>
                  </a:cubicBezTo>
                  <a:lnTo>
                    <a:pt x="7395" y="4254"/>
                  </a:lnTo>
                  <a:cubicBezTo>
                    <a:pt x="7421" y="4241"/>
                    <a:pt x="7441" y="4228"/>
                    <a:pt x="7447" y="4221"/>
                  </a:cubicBezTo>
                  <a:cubicBezTo>
                    <a:pt x="7454" y="4221"/>
                    <a:pt x="7460" y="4208"/>
                    <a:pt x="7460" y="4189"/>
                  </a:cubicBezTo>
                  <a:lnTo>
                    <a:pt x="7480" y="4143"/>
                  </a:lnTo>
                  <a:cubicBezTo>
                    <a:pt x="7447" y="4124"/>
                    <a:pt x="7421" y="4098"/>
                    <a:pt x="7408" y="4065"/>
                  </a:cubicBezTo>
                  <a:close/>
                  <a:moveTo>
                    <a:pt x="7187" y="4202"/>
                  </a:moveTo>
                  <a:lnTo>
                    <a:pt x="7174" y="4215"/>
                  </a:lnTo>
                  <a:cubicBezTo>
                    <a:pt x="7141" y="4267"/>
                    <a:pt x="7102" y="4299"/>
                    <a:pt x="7057" y="4312"/>
                  </a:cubicBezTo>
                  <a:cubicBezTo>
                    <a:pt x="7024" y="4319"/>
                    <a:pt x="6998" y="4325"/>
                    <a:pt x="6972" y="4325"/>
                  </a:cubicBezTo>
                  <a:lnTo>
                    <a:pt x="6966" y="4325"/>
                  </a:lnTo>
                  <a:cubicBezTo>
                    <a:pt x="6992" y="4377"/>
                    <a:pt x="7018" y="4416"/>
                    <a:pt x="7044" y="4442"/>
                  </a:cubicBezTo>
                  <a:lnTo>
                    <a:pt x="7050" y="4442"/>
                  </a:lnTo>
                  <a:lnTo>
                    <a:pt x="7089" y="4436"/>
                  </a:lnTo>
                  <a:cubicBezTo>
                    <a:pt x="7122" y="4436"/>
                    <a:pt x="7167" y="4416"/>
                    <a:pt x="7220" y="4371"/>
                  </a:cubicBezTo>
                  <a:cubicBezTo>
                    <a:pt x="7233" y="4358"/>
                    <a:pt x="7246" y="4345"/>
                    <a:pt x="7252" y="4332"/>
                  </a:cubicBezTo>
                  <a:cubicBezTo>
                    <a:pt x="7259" y="4325"/>
                    <a:pt x="7265" y="4319"/>
                    <a:pt x="7265" y="4306"/>
                  </a:cubicBezTo>
                  <a:cubicBezTo>
                    <a:pt x="7265" y="4299"/>
                    <a:pt x="7259" y="4299"/>
                    <a:pt x="7259" y="4299"/>
                  </a:cubicBezTo>
                  <a:cubicBezTo>
                    <a:pt x="7220" y="4267"/>
                    <a:pt x="7200" y="4234"/>
                    <a:pt x="7187" y="4202"/>
                  </a:cubicBezTo>
                  <a:close/>
                  <a:moveTo>
                    <a:pt x="7493" y="4267"/>
                  </a:moveTo>
                  <a:lnTo>
                    <a:pt x="7493" y="4267"/>
                  </a:lnTo>
                  <a:cubicBezTo>
                    <a:pt x="7473" y="4286"/>
                    <a:pt x="7447" y="4299"/>
                    <a:pt x="7421" y="4312"/>
                  </a:cubicBezTo>
                  <a:cubicBezTo>
                    <a:pt x="7395" y="4319"/>
                    <a:pt x="7376" y="4325"/>
                    <a:pt x="7350" y="4325"/>
                  </a:cubicBezTo>
                  <a:cubicBezTo>
                    <a:pt x="7343" y="4377"/>
                    <a:pt x="7350" y="4416"/>
                    <a:pt x="7369" y="4449"/>
                  </a:cubicBezTo>
                  <a:cubicBezTo>
                    <a:pt x="7369" y="4442"/>
                    <a:pt x="7376" y="4436"/>
                    <a:pt x="7382" y="4429"/>
                  </a:cubicBezTo>
                  <a:cubicBezTo>
                    <a:pt x="7415" y="4371"/>
                    <a:pt x="7454" y="4319"/>
                    <a:pt x="7493" y="4267"/>
                  </a:cubicBezTo>
                  <a:close/>
                  <a:moveTo>
                    <a:pt x="7265" y="4429"/>
                  </a:moveTo>
                  <a:cubicBezTo>
                    <a:pt x="7220" y="4462"/>
                    <a:pt x="7187" y="4481"/>
                    <a:pt x="7154" y="4494"/>
                  </a:cubicBezTo>
                  <a:lnTo>
                    <a:pt x="7148" y="4494"/>
                  </a:lnTo>
                  <a:cubicBezTo>
                    <a:pt x="7174" y="4501"/>
                    <a:pt x="7207" y="4501"/>
                    <a:pt x="7252" y="4501"/>
                  </a:cubicBezTo>
                  <a:cubicBezTo>
                    <a:pt x="7265" y="4501"/>
                    <a:pt x="7278" y="4501"/>
                    <a:pt x="7285" y="4507"/>
                  </a:cubicBezTo>
                  <a:cubicBezTo>
                    <a:pt x="7278" y="4488"/>
                    <a:pt x="7272" y="4462"/>
                    <a:pt x="7265" y="4429"/>
                  </a:cubicBezTo>
                  <a:close/>
                  <a:moveTo>
                    <a:pt x="2641" y="7323"/>
                  </a:moveTo>
                  <a:cubicBezTo>
                    <a:pt x="2641" y="7356"/>
                    <a:pt x="2634" y="7388"/>
                    <a:pt x="2628" y="7434"/>
                  </a:cubicBezTo>
                  <a:cubicBezTo>
                    <a:pt x="2621" y="7466"/>
                    <a:pt x="2615" y="7499"/>
                    <a:pt x="2602" y="7525"/>
                  </a:cubicBezTo>
                  <a:cubicBezTo>
                    <a:pt x="2602" y="7532"/>
                    <a:pt x="2602" y="7538"/>
                    <a:pt x="2608" y="7545"/>
                  </a:cubicBezTo>
                  <a:cubicBezTo>
                    <a:pt x="2615" y="7564"/>
                    <a:pt x="2621" y="7577"/>
                    <a:pt x="2641" y="7584"/>
                  </a:cubicBezTo>
                  <a:cubicBezTo>
                    <a:pt x="2647" y="7597"/>
                    <a:pt x="2660" y="7597"/>
                    <a:pt x="2680" y="7597"/>
                  </a:cubicBezTo>
                  <a:cubicBezTo>
                    <a:pt x="2689" y="7598"/>
                    <a:pt x="2697" y="7599"/>
                    <a:pt x="2706" y="7599"/>
                  </a:cubicBezTo>
                  <a:cubicBezTo>
                    <a:pt x="2729" y="7599"/>
                    <a:pt x="2752" y="7593"/>
                    <a:pt x="2771" y="7584"/>
                  </a:cubicBezTo>
                  <a:cubicBezTo>
                    <a:pt x="2784" y="7571"/>
                    <a:pt x="2804" y="7551"/>
                    <a:pt x="2823" y="7512"/>
                  </a:cubicBezTo>
                  <a:lnTo>
                    <a:pt x="2843" y="7473"/>
                  </a:lnTo>
                  <a:cubicBezTo>
                    <a:pt x="2843" y="7440"/>
                    <a:pt x="2849" y="7414"/>
                    <a:pt x="2856" y="7395"/>
                  </a:cubicBezTo>
                  <a:lnTo>
                    <a:pt x="2862" y="7395"/>
                  </a:lnTo>
                  <a:cubicBezTo>
                    <a:pt x="2784" y="7369"/>
                    <a:pt x="2713" y="7343"/>
                    <a:pt x="2641" y="7323"/>
                  </a:cubicBezTo>
                  <a:close/>
                  <a:moveTo>
                    <a:pt x="2927" y="7427"/>
                  </a:moveTo>
                  <a:lnTo>
                    <a:pt x="2908" y="7492"/>
                  </a:lnTo>
                  <a:cubicBezTo>
                    <a:pt x="2901" y="7545"/>
                    <a:pt x="2895" y="7590"/>
                    <a:pt x="2901" y="7616"/>
                  </a:cubicBezTo>
                  <a:cubicBezTo>
                    <a:pt x="2908" y="7662"/>
                    <a:pt x="2927" y="7701"/>
                    <a:pt x="2953" y="7727"/>
                  </a:cubicBezTo>
                  <a:cubicBezTo>
                    <a:pt x="2976" y="7746"/>
                    <a:pt x="2999" y="7756"/>
                    <a:pt x="3021" y="7756"/>
                  </a:cubicBezTo>
                  <a:cubicBezTo>
                    <a:pt x="3038" y="7756"/>
                    <a:pt x="3054" y="7750"/>
                    <a:pt x="3070" y="7740"/>
                  </a:cubicBezTo>
                  <a:cubicBezTo>
                    <a:pt x="3090" y="7727"/>
                    <a:pt x="3109" y="7714"/>
                    <a:pt x="3116" y="7688"/>
                  </a:cubicBezTo>
                  <a:cubicBezTo>
                    <a:pt x="3129" y="7668"/>
                    <a:pt x="3142" y="7649"/>
                    <a:pt x="3148" y="7629"/>
                  </a:cubicBezTo>
                  <a:lnTo>
                    <a:pt x="3168" y="7551"/>
                  </a:lnTo>
                  <a:cubicBezTo>
                    <a:pt x="3142" y="7532"/>
                    <a:pt x="3096" y="7512"/>
                    <a:pt x="3044" y="7486"/>
                  </a:cubicBezTo>
                  <a:cubicBezTo>
                    <a:pt x="3005" y="7460"/>
                    <a:pt x="2966" y="7440"/>
                    <a:pt x="2927" y="7427"/>
                  </a:cubicBezTo>
                  <a:close/>
                  <a:moveTo>
                    <a:pt x="3421" y="7525"/>
                  </a:moveTo>
                  <a:cubicBezTo>
                    <a:pt x="3382" y="7545"/>
                    <a:pt x="3350" y="7564"/>
                    <a:pt x="3317" y="7571"/>
                  </a:cubicBezTo>
                  <a:lnTo>
                    <a:pt x="3265" y="7571"/>
                  </a:lnTo>
                  <a:cubicBezTo>
                    <a:pt x="3265" y="7584"/>
                    <a:pt x="3259" y="7590"/>
                    <a:pt x="3252" y="7603"/>
                  </a:cubicBezTo>
                  <a:cubicBezTo>
                    <a:pt x="3246" y="7610"/>
                    <a:pt x="3239" y="7623"/>
                    <a:pt x="3239" y="7636"/>
                  </a:cubicBezTo>
                  <a:lnTo>
                    <a:pt x="3239" y="7662"/>
                  </a:lnTo>
                  <a:cubicBezTo>
                    <a:pt x="3252" y="7707"/>
                    <a:pt x="3272" y="7740"/>
                    <a:pt x="3291" y="7753"/>
                  </a:cubicBezTo>
                  <a:cubicBezTo>
                    <a:pt x="3317" y="7772"/>
                    <a:pt x="3350" y="7779"/>
                    <a:pt x="3402" y="7779"/>
                  </a:cubicBezTo>
                  <a:lnTo>
                    <a:pt x="3441" y="7740"/>
                  </a:lnTo>
                  <a:cubicBezTo>
                    <a:pt x="3460" y="7720"/>
                    <a:pt x="3473" y="7701"/>
                    <a:pt x="3486" y="7675"/>
                  </a:cubicBezTo>
                  <a:cubicBezTo>
                    <a:pt x="3499" y="7636"/>
                    <a:pt x="3512" y="7616"/>
                    <a:pt x="3525" y="7616"/>
                  </a:cubicBezTo>
                  <a:lnTo>
                    <a:pt x="3525" y="7590"/>
                  </a:lnTo>
                  <a:cubicBezTo>
                    <a:pt x="3519" y="7590"/>
                    <a:pt x="3512" y="7584"/>
                    <a:pt x="3499" y="7584"/>
                  </a:cubicBezTo>
                  <a:cubicBezTo>
                    <a:pt x="3480" y="7577"/>
                    <a:pt x="3467" y="7558"/>
                    <a:pt x="3460" y="7532"/>
                  </a:cubicBezTo>
                  <a:lnTo>
                    <a:pt x="3460" y="7525"/>
                  </a:lnTo>
                  <a:close/>
                  <a:moveTo>
                    <a:pt x="2582" y="7610"/>
                  </a:moveTo>
                  <a:cubicBezTo>
                    <a:pt x="2550" y="7688"/>
                    <a:pt x="2517" y="7766"/>
                    <a:pt x="2485" y="7844"/>
                  </a:cubicBezTo>
                  <a:lnTo>
                    <a:pt x="2530" y="7922"/>
                  </a:lnTo>
                  <a:cubicBezTo>
                    <a:pt x="2539" y="7926"/>
                    <a:pt x="2548" y="7928"/>
                    <a:pt x="2558" y="7928"/>
                  </a:cubicBezTo>
                  <a:cubicBezTo>
                    <a:pt x="2578" y="7928"/>
                    <a:pt x="2600" y="7920"/>
                    <a:pt x="2621" y="7902"/>
                  </a:cubicBezTo>
                  <a:cubicBezTo>
                    <a:pt x="2641" y="7889"/>
                    <a:pt x="2667" y="7863"/>
                    <a:pt x="2693" y="7824"/>
                  </a:cubicBezTo>
                  <a:lnTo>
                    <a:pt x="2745" y="7753"/>
                  </a:lnTo>
                  <a:cubicBezTo>
                    <a:pt x="2765" y="7733"/>
                    <a:pt x="2778" y="7714"/>
                    <a:pt x="2784" y="7701"/>
                  </a:cubicBezTo>
                  <a:lnTo>
                    <a:pt x="2797" y="7636"/>
                  </a:lnTo>
                  <a:lnTo>
                    <a:pt x="2797" y="7636"/>
                  </a:lnTo>
                  <a:cubicBezTo>
                    <a:pt x="2778" y="7649"/>
                    <a:pt x="2758" y="7655"/>
                    <a:pt x="2732" y="7655"/>
                  </a:cubicBezTo>
                  <a:cubicBezTo>
                    <a:pt x="2718" y="7657"/>
                    <a:pt x="2703" y="7659"/>
                    <a:pt x="2689" y="7659"/>
                  </a:cubicBezTo>
                  <a:cubicBezTo>
                    <a:pt x="2665" y="7659"/>
                    <a:pt x="2642" y="7654"/>
                    <a:pt x="2621" y="7642"/>
                  </a:cubicBezTo>
                  <a:cubicBezTo>
                    <a:pt x="2602" y="7636"/>
                    <a:pt x="2589" y="7623"/>
                    <a:pt x="2582" y="7610"/>
                  </a:cubicBezTo>
                  <a:close/>
                  <a:moveTo>
                    <a:pt x="2862" y="7727"/>
                  </a:moveTo>
                  <a:cubicBezTo>
                    <a:pt x="2856" y="7772"/>
                    <a:pt x="2849" y="7818"/>
                    <a:pt x="2856" y="7857"/>
                  </a:cubicBezTo>
                  <a:cubicBezTo>
                    <a:pt x="2856" y="7909"/>
                    <a:pt x="2862" y="7954"/>
                    <a:pt x="2882" y="7980"/>
                  </a:cubicBezTo>
                  <a:cubicBezTo>
                    <a:pt x="2907" y="8016"/>
                    <a:pt x="2937" y="8036"/>
                    <a:pt x="2972" y="8036"/>
                  </a:cubicBezTo>
                  <a:cubicBezTo>
                    <a:pt x="2980" y="8036"/>
                    <a:pt x="2989" y="8035"/>
                    <a:pt x="2999" y="8032"/>
                  </a:cubicBezTo>
                  <a:cubicBezTo>
                    <a:pt x="3025" y="8019"/>
                    <a:pt x="3057" y="7993"/>
                    <a:pt x="3083" y="7954"/>
                  </a:cubicBezTo>
                  <a:cubicBezTo>
                    <a:pt x="3109" y="7915"/>
                    <a:pt x="3122" y="7883"/>
                    <a:pt x="3129" y="7857"/>
                  </a:cubicBezTo>
                  <a:cubicBezTo>
                    <a:pt x="3142" y="7824"/>
                    <a:pt x="3148" y="7805"/>
                    <a:pt x="3161" y="7785"/>
                  </a:cubicBezTo>
                  <a:cubicBezTo>
                    <a:pt x="3168" y="7772"/>
                    <a:pt x="3174" y="7766"/>
                    <a:pt x="3187" y="7759"/>
                  </a:cubicBezTo>
                  <a:cubicBezTo>
                    <a:pt x="3181" y="7753"/>
                    <a:pt x="3181" y="7746"/>
                    <a:pt x="3174" y="7740"/>
                  </a:cubicBezTo>
                  <a:cubicBezTo>
                    <a:pt x="3168" y="7740"/>
                    <a:pt x="3161" y="7746"/>
                    <a:pt x="3155" y="7759"/>
                  </a:cubicBezTo>
                  <a:cubicBezTo>
                    <a:pt x="3135" y="7792"/>
                    <a:pt x="3103" y="7811"/>
                    <a:pt x="3057" y="7818"/>
                  </a:cubicBezTo>
                  <a:cubicBezTo>
                    <a:pt x="3047" y="7819"/>
                    <a:pt x="3036" y="7820"/>
                    <a:pt x="3026" y="7820"/>
                  </a:cubicBezTo>
                  <a:cubicBezTo>
                    <a:pt x="2997" y="7820"/>
                    <a:pt x="2969" y="7814"/>
                    <a:pt x="2940" y="7805"/>
                  </a:cubicBezTo>
                  <a:cubicBezTo>
                    <a:pt x="2914" y="7785"/>
                    <a:pt x="2882" y="7759"/>
                    <a:pt x="2862" y="7727"/>
                  </a:cubicBezTo>
                  <a:close/>
                  <a:moveTo>
                    <a:pt x="3525" y="7805"/>
                  </a:moveTo>
                  <a:lnTo>
                    <a:pt x="3519" y="7811"/>
                  </a:lnTo>
                  <a:cubicBezTo>
                    <a:pt x="3512" y="7818"/>
                    <a:pt x="3506" y="7824"/>
                    <a:pt x="3506" y="7831"/>
                  </a:cubicBezTo>
                  <a:cubicBezTo>
                    <a:pt x="3486" y="7850"/>
                    <a:pt x="3473" y="7863"/>
                    <a:pt x="3454" y="7870"/>
                  </a:cubicBezTo>
                  <a:cubicBezTo>
                    <a:pt x="3441" y="7873"/>
                    <a:pt x="3430" y="7875"/>
                    <a:pt x="3420" y="7875"/>
                  </a:cubicBezTo>
                  <a:cubicBezTo>
                    <a:pt x="3410" y="7875"/>
                    <a:pt x="3402" y="7873"/>
                    <a:pt x="3395" y="7870"/>
                  </a:cubicBezTo>
                  <a:lnTo>
                    <a:pt x="3369" y="7870"/>
                  </a:lnTo>
                  <a:cubicBezTo>
                    <a:pt x="3337" y="7870"/>
                    <a:pt x="3311" y="7863"/>
                    <a:pt x="3298" y="7850"/>
                  </a:cubicBezTo>
                  <a:cubicBezTo>
                    <a:pt x="3285" y="7850"/>
                    <a:pt x="3265" y="7844"/>
                    <a:pt x="3252" y="7837"/>
                  </a:cubicBezTo>
                  <a:lnTo>
                    <a:pt x="3252" y="7844"/>
                  </a:lnTo>
                  <a:cubicBezTo>
                    <a:pt x="3252" y="7909"/>
                    <a:pt x="3246" y="7954"/>
                    <a:pt x="3252" y="7967"/>
                  </a:cubicBezTo>
                  <a:cubicBezTo>
                    <a:pt x="3259" y="8019"/>
                    <a:pt x="3278" y="8058"/>
                    <a:pt x="3317" y="8078"/>
                  </a:cubicBezTo>
                  <a:cubicBezTo>
                    <a:pt x="3328" y="8081"/>
                    <a:pt x="3341" y="8082"/>
                    <a:pt x="3356" y="8082"/>
                  </a:cubicBezTo>
                  <a:cubicBezTo>
                    <a:pt x="3378" y="8082"/>
                    <a:pt x="3404" y="8079"/>
                    <a:pt x="3434" y="8071"/>
                  </a:cubicBezTo>
                  <a:cubicBezTo>
                    <a:pt x="3467" y="8058"/>
                    <a:pt x="3493" y="8045"/>
                    <a:pt x="3499" y="8039"/>
                  </a:cubicBezTo>
                  <a:cubicBezTo>
                    <a:pt x="3506" y="8032"/>
                    <a:pt x="3512" y="8026"/>
                    <a:pt x="3519" y="8019"/>
                  </a:cubicBezTo>
                  <a:lnTo>
                    <a:pt x="3525" y="7805"/>
                  </a:lnTo>
                  <a:close/>
                  <a:moveTo>
                    <a:pt x="2446" y="7915"/>
                  </a:moveTo>
                  <a:cubicBezTo>
                    <a:pt x="2407" y="7980"/>
                    <a:pt x="2361" y="8058"/>
                    <a:pt x="2309" y="8149"/>
                  </a:cubicBezTo>
                  <a:lnTo>
                    <a:pt x="2316" y="8156"/>
                  </a:lnTo>
                  <a:cubicBezTo>
                    <a:pt x="2330" y="8162"/>
                    <a:pt x="2344" y="8165"/>
                    <a:pt x="2356" y="8165"/>
                  </a:cubicBezTo>
                  <a:cubicBezTo>
                    <a:pt x="2372" y="8165"/>
                    <a:pt x="2386" y="8160"/>
                    <a:pt x="2400" y="8149"/>
                  </a:cubicBezTo>
                  <a:cubicBezTo>
                    <a:pt x="2420" y="8136"/>
                    <a:pt x="2433" y="8117"/>
                    <a:pt x="2452" y="8084"/>
                  </a:cubicBezTo>
                  <a:cubicBezTo>
                    <a:pt x="2465" y="8052"/>
                    <a:pt x="2472" y="8026"/>
                    <a:pt x="2478" y="8006"/>
                  </a:cubicBezTo>
                  <a:cubicBezTo>
                    <a:pt x="2478" y="7993"/>
                    <a:pt x="2485" y="7987"/>
                    <a:pt x="2485" y="7980"/>
                  </a:cubicBezTo>
                  <a:cubicBezTo>
                    <a:pt x="2478" y="7974"/>
                    <a:pt x="2472" y="7967"/>
                    <a:pt x="2465" y="7961"/>
                  </a:cubicBezTo>
                  <a:cubicBezTo>
                    <a:pt x="2459" y="7954"/>
                    <a:pt x="2452" y="7935"/>
                    <a:pt x="2446" y="7915"/>
                  </a:cubicBezTo>
                  <a:close/>
                  <a:moveTo>
                    <a:pt x="2765" y="7857"/>
                  </a:moveTo>
                  <a:cubicBezTo>
                    <a:pt x="2732" y="7922"/>
                    <a:pt x="2680" y="7967"/>
                    <a:pt x="2608" y="7987"/>
                  </a:cubicBezTo>
                  <a:cubicBezTo>
                    <a:pt x="2589" y="7993"/>
                    <a:pt x="2569" y="8000"/>
                    <a:pt x="2556" y="8000"/>
                  </a:cubicBezTo>
                  <a:lnTo>
                    <a:pt x="2550" y="8019"/>
                  </a:lnTo>
                  <a:cubicBezTo>
                    <a:pt x="2550" y="8052"/>
                    <a:pt x="2550" y="8078"/>
                    <a:pt x="2556" y="8104"/>
                  </a:cubicBezTo>
                  <a:cubicBezTo>
                    <a:pt x="2563" y="8156"/>
                    <a:pt x="2589" y="8195"/>
                    <a:pt x="2628" y="8214"/>
                  </a:cubicBezTo>
                  <a:cubicBezTo>
                    <a:pt x="2645" y="8226"/>
                    <a:pt x="2663" y="8231"/>
                    <a:pt x="2683" y="8231"/>
                  </a:cubicBezTo>
                  <a:cubicBezTo>
                    <a:pt x="2708" y="8231"/>
                    <a:pt x="2735" y="8222"/>
                    <a:pt x="2765" y="8208"/>
                  </a:cubicBezTo>
                  <a:cubicBezTo>
                    <a:pt x="2797" y="8182"/>
                    <a:pt x="2830" y="8149"/>
                    <a:pt x="2856" y="8097"/>
                  </a:cubicBezTo>
                  <a:lnTo>
                    <a:pt x="2856" y="8091"/>
                  </a:lnTo>
                  <a:cubicBezTo>
                    <a:pt x="2830" y="8071"/>
                    <a:pt x="2810" y="8045"/>
                    <a:pt x="2791" y="8006"/>
                  </a:cubicBezTo>
                  <a:cubicBezTo>
                    <a:pt x="2778" y="7980"/>
                    <a:pt x="2771" y="7935"/>
                    <a:pt x="2765" y="7857"/>
                  </a:cubicBezTo>
                  <a:close/>
                  <a:moveTo>
                    <a:pt x="3161" y="8000"/>
                  </a:moveTo>
                  <a:cubicBezTo>
                    <a:pt x="3129" y="8058"/>
                    <a:pt x="3096" y="8091"/>
                    <a:pt x="3057" y="8110"/>
                  </a:cubicBezTo>
                  <a:cubicBezTo>
                    <a:pt x="3044" y="8117"/>
                    <a:pt x="3012" y="8123"/>
                    <a:pt x="2979" y="8123"/>
                  </a:cubicBezTo>
                  <a:lnTo>
                    <a:pt x="2947" y="8123"/>
                  </a:lnTo>
                  <a:cubicBezTo>
                    <a:pt x="2947" y="8130"/>
                    <a:pt x="2940" y="8149"/>
                    <a:pt x="2934" y="8169"/>
                  </a:cubicBezTo>
                  <a:cubicBezTo>
                    <a:pt x="2934" y="8195"/>
                    <a:pt x="2934" y="8214"/>
                    <a:pt x="2940" y="8227"/>
                  </a:cubicBezTo>
                  <a:cubicBezTo>
                    <a:pt x="2953" y="8260"/>
                    <a:pt x="2979" y="8279"/>
                    <a:pt x="3025" y="8292"/>
                  </a:cubicBezTo>
                  <a:cubicBezTo>
                    <a:pt x="3041" y="8297"/>
                    <a:pt x="3057" y="8299"/>
                    <a:pt x="3073" y="8299"/>
                  </a:cubicBezTo>
                  <a:cubicBezTo>
                    <a:pt x="3102" y="8299"/>
                    <a:pt x="3132" y="8292"/>
                    <a:pt x="3161" y="8279"/>
                  </a:cubicBezTo>
                  <a:cubicBezTo>
                    <a:pt x="3207" y="8253"/>
                    <a:pt x="3239" y="8221"/>
                    <a:pt x="3259" y="8175"/>
                  </a:cubicBezTo>
                  <a:lnTo>
                    <a:pt x="3272" y="8156"/>
                  </a:lnTo>
                  <a:cubicBezTo>
                    <a:pt x="3207" y="8123"/>
                    <a:pt x="3174" y="8065"/>
                    <a:pt x="3161" y="8000"/>
                  </a:cubicBezTo>
                  <a:close/>
                  <a:moveTo>
                    <a:pt x="3519" y="8136"/>
                  </a:moveTo>
                  <a:cubicBezTo>
                    <a:pt x="3499" y="8149"/>
                    <a:pt x="3467" y="8162"/>
                    <a:pt x="3441" y="8169"/>
                  </a:cubicBezTo>
                  <a:cubicBezTo>
                    <a:pt x="3418" y="8173"/>
                    <a:pt x="3392" y="8178"/>
                    <a:pt x="3367" y="8178"/>
                  </a:cubicBezTo>
                  <a:cubicBezTo>
                    <a:pt x="3356" y="8178"/>
                    <a:pt x="3346" y="8177"/>
                    <a:pt x="3337" y="8175"/>
                  </a:cubicBezTo>
                  <a:cubicBezTo>
                    <a:pt x="3337" y="8175"/>
                    <a:pt x="3337" y="8182"/>
                    <a:pt x="3337" y="8182"/>
                  </a:cubicBezTo>
                  <a:cubicBezTo>
                    <a:pt x="3330" y="8260"/>
                    <a:pt x="3343" y="8318"/>
                    <a:pt x="3389" y="8357"/>
                  </a:cubicBezTo>
                  <a:cubicBezTo>
                    <a:pt x="3408" y="8383"/>
                    <a:pt x="3441" y="8396"/>
                    <a:pt x="3473" y="8396"/>
                  </a:cubicBezTo>
                  <a:cubicBezTo>
                    <a:pt x="3482" y="8398"/>
                    <a:pt x="3489" y="8399"/>
                    <a:pt x="3497" y="8399"/>
                  </a:cubicBezTo>
                  <a:cubicBezTo>
                    <a:pt x="3519" y="8399"/>
                    <a:pt x="3537" y="8392"/>
                    <a:pt x="3551" y="8377"/>
                  </a:cubicBezTo>
                  <a:lnTo>
                    <a:pt x="3545" y="8364"/>
                  </a:lnTo>
                  <a:cubicBezTo>
                    <a:pt x="3532" y="8312"/>
                    <a:pt x="3525" y="8240"/>
                    <a:pt x="3519" y="8136"/>
                  </a:cubicBezTo>
                  <a:close/>
                  <a:moveTo>
                    <a:pt x="2485" y="8156"/>
                  </a:moveTo>
                  <a:cubicBezTo>
                    <a:pt x="2465" y="8188"/>
                    <a:pt x="2426" y="8214"/>
                    <a:pt x="2381" y="8221"/>
                  </a:cubicBezTo>
                  <a:cubicBezTo>
                    <a:pt x="2342" y="8221"/>
                    <a:pt x="2309" y="8221"/>
                    <a:pt x="2277" y="8208"/>
                  </a:cubicBezTo>
                  <a:cubicBezTo>
                    <a:pt x="2264" y="8234"/>
                    <a:pt x="2244" y="8260"/>
                    <a:pt x="2231" y="8286"/>
                  </a:cubicBezTo>
                  <a:lnTo>
                    <a:pt x="2205" y="8325"/>
                  </a:lnTo>
                  <a:lnTo>
                    <a:pt x="2205" y="8331"/>
                  </a:lnTo>
                  <a:cubicBezTo>
                    <a:pt x="2231" y="8383"/>
                    <a:pt x="2270" y="8403"/>
                    <a:pt x="2322" y="8403"/>
                  </a:cubicBezTo>
                  <a:cubicBezTo>
                    <a:pt x="2374" y="8403"/>
                    <a:pt x="2413" y="8390"/>
                    <a:pt x="2452" y="8351"/>
                  </a:cubicBezTo>
                  <a:cubicBezTo>
                    <a:pt x="2478" y="8331"/>
                    <a:pt x="2511" y="8299"/>
                    <a:pt x="2550" y="8253"/>
                  </a:cubicBezTo>
                  <a:cubicBezTo>
                    <a:pt x="2524" y="8227"/>
                    <a:pt x="2504" y="8195"/>
                    <a:pt x="2485" y="8156"/>
                  </a:cubicBezTo>
                  <a:close/>
                  <a:moveTo>
                    <a:pt x="2862" y="8221"/>
                  </a:moveTo>
                  <a:cubicBezTo>
                    <a:pt x="2821" y="8277"/>
                    <a:pt x="2768" y="8305"/>
                    <a:pt x="2706" y="8305"/>
                  </a:cubicBezTo>
                  <a:cubicBezTo>
                    <a:pt x="2690" y="8305"/>
                    <a:pt x="2672" y="8303"/>
                    <a:pt x="2654" y="8299"/>
                  </a:cubicBezTo>
                  <a:cubicBezTo>
                    <a:pt x="2647" y="8299"/>
                    <a:pt x="2634" y="8299"/>
                    <a:pt x="2628" y="8292"/>
                  </a:cubicBezTo>
                  <a:cubicBezTo>
                    <a:pt x="2628" y="8299"/>
                    <a:pt x="2621" y="8299"/>
                    <a:pt x="2621" y="8299"/>
                  </a:cubicBezTo>
                  <a:cubicBezTo>
                    <a:pt x="2621" y="8331"/>
                    <a:pt x="2628" y="8357"/>
                    <a:pt x="2647" y="8383"/>
                  </a:cubicBezTo>
                  <a:cubicBezTo>
                    <a:pt x="2667" y="8409"/>
                    <a:pt x="2686" y="8429"/>
                    <a:pt x="2719" y="8436"/>
                  </a:cubicBezTo>
                  <a:cubicBezTo>
                    <a:pt x="2736" y="8441"/>
                    <a:pt x="2753" y="8444"/>
                    <a:pt x="2770" y="8444"/>
                  </a:cubicBezTo>
                  <a:cubicBezTo>
                    <a:pt x="2810" y="8444"/>
                    <a:pt x="2847" y="8427"/>
                    <a:pt x="2875" y="8390"/>
                  </a:cubicBezTo>
                  <a:cubicBezTo>
                    <a:pt x="2895" y="8364"/>
                    <a:pt x="2908" y="8344"/>
                    <a:pt x="2921" y="8331"/>
                  </a:cubicBezTo>
                  <a:cubicBezTo>
                    <a:pt x="2882" y="8305"/>
                    <a:pt x="2862" y="8266"/>
                    <a:pt x="2862" y="8221"/>
                  </a:cubicBezTo>
                  <a:close/>
                  <a:moveTo>
                    <a:pt x="2608" y="8461"/>
                  </a:moveTo>
                  <a:lnTo>
                    <a:pt x="2608" y="8461"/>
                  </a:lnTo>
                  <a:cubicBezTo>
                    <a:pt x="2608" y="8461"/>
                    <a:pt x="2608" y="8461"/>
                    <a:pt x="2608" y="8462"/>
                  </a:cubicBezTo>
                  <a:lnTo>
                    <a:pt x="2615" y="8462"/>
                  </a:lnTo>
                  <a:cubicBezTo>
                    <a:pt x="2613" y="8461"/>
                    <a:pt x="2610" y="8461"/>
                    <a:pt x="2608" y="8461"/>
                  </a:cubicBezTo>
                  <a:close/>
                  <a:moveTo>
                    <a:pt x="2934" y="8436"/>
                  </a:moveTo>
                  <a:cubicBezTo>
                    <a:pt x="2914" y="8462"/>
                    <a:pt x="2895" y="8481"/>
                    <a:pt x="2869" y="8494"/>
                  </a:cubicBezTo>
                  <a:cubicBezTo>
                    <a:pt x="2901" y="8501"/>
                    <a:pt x="2934" y="8514"/>
                    <a:pt x="2966" y="8527"/>
                  </a:cubicBezTo>
                  <a:cubicBezTo>
                    <a:pt x="2940" y="8488"/>
                    <a:pt x="2934" y="8462"/>
                    <a:pt x="2934" y="8436"/>
                  </a:cubicBezTo>
                  <a:close/>
                  <a:moveTo>
                    <a:pt x="3272" y="8279"/>
                  </a:moveTo>
                  <a:cubicBezTo>
                    <a:pt x="3230" y="8339"/>
                    <a:pt x="3167" y="8371"/>
                    <a:pt x="3081" y="8371"/>
                  </a:cubicBezTo>
                  <a:cubicBezTo>
                    <a:pt x="3073" y="8371"/>
                    <a:pt x="3065" y="8371"/>
                    <a:pt x="3057" y="8370"/>
                  </a:cubicBezTo>
                  <a:lnTo>
                    <a:pt x="3005" y="8370"/>
                  </a:lnTo>
                  <a:cubicBezTo>
                    <a:pt x="3005" y="8449"/>
                    <a:pt x="3031" y="8501"/>
                    <a:pt x="3090" y="8527"/>
                  </a:cubicBezTo>
                  <a:cubicBezTo>
                    <a:pt x="3104" y="8531"/>
                    <a:pt x="3119" y="8533"/>
                    <a:pt x="3133" y="8533"/>
                  </a:cubicBezTo>
                  <a:cubicBezTo>
                    <a:pt x="3164" y="8533"/>
                    <a:pt x="3195" y="8523"/>
                    <a:pt x="3226" y="8501"/>
                  </a:cubicBezTo>
                  <a:cubicBezTo>
                    <a:pt x="3252" y="8481"/>
                    <a:pt x="3285" y="8449"/>
                    <a:pt x="3317" y="8396"/>
                  </a:cubicBezTo>
                  <a:lnTo>
                    <a:pt x="3317" y="8390"/>
                  </a:lnTo>
                  <a:cubicBezTo>
                    <a:pt x="3291" y="8364"/>
                    <a:pt x="3278" y="8325"/>
                    <a:pt x="3272" y="8279"/>
                  </a:cubicBezTo>
                  <a:close/>
                  <a:moveTo>
                    <a:pt x="2550" y="8351"/>
                  </a:moveTo>
                  <a:cubicBezTo>
                    <a:pt x="2504" y="8409"/>
                    <a:pt x="2446" y="8449"/>
                    <a:pt x="2374" y="8468"/>
                  </a:cubicBezTo>
                  <a:cubicBezTo>
                    <a:pt x="2353" y="8470"/>
                    <a:pt x="2334" y="8472"/>
                    <a:pt x="2317" y="8472"/>
                  </a:cubicBezTo>
                  <a:cubicBezTo>
                    <a:pt x="2287" y="8472"/>
                    <a:pt x="2262" y="8467"/>
                    <a:pt x="2238" y="8455"/>
                  </a:cubicBezTo>
                  <a:cubicBezTo>
                    <a:pt x="2199" y="8436"/>
                    <a:pt x="2179" y="8416"/>
                    <a:pt x="2166" y="8390"/>
                  </a:cubicBezTo>
                  <a:lnTo>
                    <a:pt x="2082" y="8533"/>
                  </a:lnTo>
                  <a:cubicBezTo>
                    <a:pt x="2242" y="8482"/>
                    <a:pt x="2397" y="8460"/>
                    <a:pt x="2551" y="8460"/>
                  </a:cubicBezTo>
                  <a:cubicBezTo>
                    <a:pt x="2570" y="8460"/>
                    <a:pt x="2589" y="8461"/>
                    <a:pt x="2608" y="8461"/>
                  </a:cubicBezTo>
                  <a:lnTo>
                    <a:pt x="2608" y="8461"/>
                  </a:lnTo>
                  <a:cubicBezTo>
                    <a:pt x="2576" y="8429"/>
                    <a:pt x="2556" y="8396"/>
                    <a:pt x="2550" y="8351"/>
                  </a:cubicBezTo>
                  <a:close/>
                  <a:moveTo>
                    <a:pt x="3584" y="8449"/>
                  </a:moveTo>
                  <a:cubicBezTo>
                    <a:pt x="3551" y="8462"/>
                    <a:pt x="3519" y="8475"/>
                    <a:pt x="3486" y="8475"/>
                  </a:cubicBezTo>
                  <a:cubicBezTo>
                    <a:pt x="3454" y="8475"/>
                    <a:pt x="3428" y="8468"/>
                    <a:pt x="3395" y="8455"/>
                  </a:cubicBezTo>
                  <a:cubicBezTo>
                    <a:pt x="3395" y="8462"/>
                    <a:pt x="3395" y="8475"/>
                    <a:pt x="3389" y="8488"/>
                  </a:cubicBezTo>
                  <a:cubicBezTo>
                    <a:pt x="3382" y="8520"/>
                    <a:pt x="3389" y="8553"/>
                    <a:pt x="3402" y="8585"/>
                  </a:cubicBezTo>
                  <a:cubicBezTo>
                    <a:pt x="3415" y="8611"/>
                    <a:pt x="3434" y="8637"/>
                    <a:pt x="3460" y="8657"/>
                  </a:cubicBezTo>
                  <a:cubicBezTo>
                    <a:pt x="3484" y="8666"/>
                    <a:pt x="3508" y="8672"/>
                    <a:pt x="3532" y="8672"/>
                  </a:cubicBezTo>
                  <a:cubicBezTo>
                    <a:pt x="3541" y="8672"/>
                    <a:pt x="3549" y="8671"/>
                    <a:pt x="3558" y="8670"/>
                  </a:cubicBezTo>
                  <a:cubicBezTo>
                    <a:pt x="3590" y="8663"/>
                    <a:pt x="3617" y="8644"/>
                    <a:pt x="3636" y="8618"/>
                  </a:cubicBezTo>
                  <a:cubicBezTo>
                    <a:pt x="3649" y="8611"/>
                    <a:pt x="3656" y="8598"/>
                    <a:pt x="3662" y="8592"/>
                  </a:cubicBezTo>
                  <a:cubicBezTo>
                    <a:pt x="3623" y="8520"/>
                    <a:pt x="3597" y="8481"/>
                    <a:pt x="3597" y="8481"/>
                  </a:cubicBezTo>
                  <a:cubicBezTo>
                    <a:pt x="3590" y="8468"/>
                    <a:pt x="3590" y="8455"/>
                    <a:pt x="3584" y="8449"/>
                  </a:cubicBezTo>
                  <a:close/>
                  <a:moveTo>
                    <a:pt x="9997" y="4618"/>
                  </a:moveTo>
                  <a:cubicBezTo>
                    <a:pt x="9762" y="4722"/>
                    <a:pt x="9535" y="4846"/>
                    <a:pt x="9320" y="4982"/>
                  </a:cubicBezTo>
                  <a:cubicBezTo>
                    <a:pt x="9262" y="5021"/>
                    <a:pt x="9223" y="5047"/>
                    <a:pt x="9184" y="5073"/>
                  </a:cubicBezTo>
                  <a:cubicBezTo>
                    <a:pt x="9203" y="5086"/>
                    <a:pt x="9223" y="5106"/>
                    <a:pt x="9242" y="5132"/>
                  </a:cubicBezTo>
                  <a:cubicBezTo>
                    <a:pt x="9437" y="5340"/>
                    <a:pt x="9554" y="5613"/>
                    <a:pt x="9587" y="5951"/>
                  </a:cubicBezTo>
                  <a:cubicBezTo>
                    <a:pt x="9606" y="6198"/>
                    <a:pt x="9574" y="6497"/>
                    <a:pt x="9489" y="6849"/>
                  </a:cubicBezTo>
                  <a:cubicBezTo>
                    <a:pt x="9457" y="7005"/>
                    <a:pt x="9411" y="7128"/>
                    <a:pt x="9359" y="7226"/>
                  </a:cubicBezTo>
                  <a:cubicBezTo>
                    <a:pt x="9281" y="7369"/>
                    <a:pt x="9171" y="7499"/>
                    <a:pt x="9015" y="7616"/>
                  </a:cubicBezTo>
                  <a:cubicBezTo>
                    <a:pt x="8826" y="7759"/>
                    <a:pt x="8559" y="7883"/>
                    <a:pt x="8228" y="7987"/>
                  </a:cubicBezTo>
                  <a:cubicBezTo>
                    <a:pt x="7859" y="8102"/>
                    <a:pt x="7528" y="8162"/>
                    <a:pt x="7234" y="8162"/>
                  </a:cubicBezTo>
                  <a:cubicBezTo>
                    <a:pt x="7180" y="8162"/>
                    <a:pt x="7128" y="8160"/>
                    <a:pt x="7076" y="8156"/>
                  </a:cubicBezTo>
                  <a:cubicBezTo>
                    <a:pt x="6875" y="8149"/>
                    <a:pt x="6686" y="8104"/>
                    <a:pt x="6511" y="8032"/>
                  </a:cubicBezTo>
                  <a:cubicBezTo>
                    <a:pt x="6446" y="8006"/>
                    <a:pt x="6387" y="7980"/>
                    <a:pt x="6335" y="7948"/>
                  </a:cubicBezTo>
                  <a:cubicBezTo>
                    <a:pt x="6335" y="7948"/>
                    <a:pt x="6329" y="7948"/>
                    <a:pt x="6329" y="7954"/>
                  </a:cubicBezTo>
                  <a:lnTo>
                    <a:pt x="6211" y="8136"/>
                  </a:lnTo>
                  <a:cubicBezTo>
                    <a:pt x="6166" y="8188"/>
                    <a:pt x="6101" y="8260"/>
                    <a:pt x="6016" y="8344"/>
                  </a:cubicBezTo>
                  <a:lnTo>
                    <a:pt x="5678" y="8637"/>
                  </a:lnTo>
                  <a:cubicBezTo>
                    <a:pt x="5672" y="8644"/>
                    <a:pt x="5652" y="8650"/>
                    <a:pt x="5633" y="8657"/>
                  </a:cubicBezTo>
                  <a:lnTo>
                    <a:pt x="5607" y="8676"/>
                  </a:lnTo>
                  <a:lnTo>
                    <a:pt x="5581" y="8683"/>
                  </a:lnTo>
                  <a:lnTo>
                    <a:pt x="5516" y="8689"/>
                  </a:lnTo>
                  <a:cubicBezTo>
                    <a:pt x="5490" y="8689"/>
                    <a:pt x="5477" y="8689"/>
                    <a:pt x="5470" y="8683"/>
                  </a:cubicBezTo>
                  <a:cubicBezTo>
                    <a:pt x="5457" y="8663"/>
                    <a:pt x="5464" y="8650"/>
                    <a:pt x="5483" y="8631"/>
                  </a:cubicBezTo>
                  <a:cubicBezTo>
                    <a:pt x="5490" y="8631"/>
                    <a:pt x="5503" y="8624"/>
                    <a:pt x="5529" y="8618"/>
                  </a:cubicBezTo>
                  <a:cubicBezTo>
                    <a:pt x="5587" y="8611"/>
                    <a:pt x="5633" y="8598"/>
                    <a:pt x="5659" y="8579"/>
                  </a:cubicBezTo>
                  <a:lnTo>
                    <a:pt x="5977" y="8299"/>
                  </a:lnTo>
                  <a:cubicBezTo>
                    <a:pt x="6101" y="8188"/>
                    <a:pt x="6198" y="8058"/>
                    <a:pt x="6276" y="7909"/>
                  </a:cubicBezTo>
                  <a:cubicBezTo>
                    <a:pt x="6185" y="7850"/>
                    <a:pt x="6101" y="7785"/>
                    <a:pt x="6029" y="7707"/>
                  </a:cubicBezTo>
                  <a:cubicBezTo>
                    <a:pt x="5945" y="7610"/>
                    <a:pt x="5854" y="7473"/>
                    <a:pt x="5756" y="7291"/>
                  </a:cubicBezTo>
                  <a:cubicBezTo>
                    <a:pt x="5737" y="7284"/>
                    <a:pt x="5711" y="7278"/>
                    <a:pt x="5678" y="7265"/>
                  </a:cubicBezTo>
                  <a:cubicBezTo>
                    <a:pt x="5600" y="7239"/>
                    <a:pt x="5490" y="7219"/>
                    <a:pt x="5346" y="7213"/>
                  </a:cubicBezTo>
                  <a:lnTo>
                    <a:pt x="5242" y="7206"/>
                  </a:lnTo>
                  <a:lnTo>
                    <a:pt x="5177" y="7206"/>
                  </a:lnTo>
                  <a:lnTo>
                    <a:pt x="5197" y="7219"/>
                  </a:lnTo>
                  <a:cubicBezTo>
                    <a:pt x="5203" y="7232"/>
                    <a:pt x="5190" y="7245"/>
                    <a:pt x="5177" y="7271"/>
                  </a:cubicBezTo>
                  <a:lnTo>
                    <a:pt x="5171" y="7297"/>
                  </a:lnTo>
                  <a:lnTo>
                    <a:pt x="5164" y="7310"/>
                  </a:lnTo>
                  <a:cubicBezTo>
                    <a:pt x="5158" y="7317"/>
                    <a:pt x="5158" y="7323"/>
                    <a:pt x="5158" y="7330"/>
                  </a:cubicBezTo>
                  <a:cubicBezTo>
                    <a:pt x="5158" y="7343"/>
                    <a:pt x="5158" y="7349"/>
                    <a:pt x="5151" y="7356"/>
                  </a:cubicBezTo>
                  <a:lnTo>
                    <a:pt x="5125" y="7356"/>
                  </a:lnTo>
                  <a:cubicBezTo>
                    <a:pt x="5119" y="7369"/>
                    <a:pt x="5112" y="7382"/>
                    <a:pt x="5106" y="7401"/>
                  </a:cubicBezTo>
                  <a:lnTo>
                    <a:pt x="5080" y="7479"/>
                  </a:lnTo>
                  <a:lnTo>
                    <a:pt x="5073" y="7551"/>
                  </a:lnTo>
                  <a:lnTo>
                    <a:pt x="5073" y="7623"/>
                  </a:lnTo>
                  <a:lnTo>
                    <a:pt x="5054" y="7675"/>
                  </a:lnTo>
                  <a:lnTo>
                    <a:pt x="5054" y="7714"/>
                  </a:lnTo>
                  <a:cubicBezTo>
                    <a:pt x="5054" y="7720"/>
                    <a:pt x="5047" y="7733"/>
                    <a:pt x="5041" y="7753"/>
                  </a:cubicBezTo>
                  <a:lnTo>
                    <a:pt x="5041" y="7818"/>
                  </a:lnTo>
                  <a:lnTo>
                    <a:pt x="5021" y="7902"/>
                  </a:lnTo>
                  <a:cubicBezTo>
                    <a:pt x="5015" y="7935"/>
                    <a:pt x="5021" y="7987"/>
                    <a:pt x="5041" y="8065"/>
                  </a:cubicBezTo>
                  <a:cubicBezTo>
                    <a:pt x="5041" y="8104"/>
                    <a:pt x="5041" y="8130"/>
                    <a:pt x="5047" y="8136"/>
                  </a:cubicBezTo>
                  <a:lnTo>
                    <a:pt x="5060" y="8169"/>
                  </a:lnTo>
                  <a:cubicBezTo>
                    <a:pt x="5060" y="8182"/>
                    <a:pt x="5067" y="8201"/>
                    <a:pt x="5060" y="8227"/>
                  </a:cubicBezTo>
                  <a:cubicBezTo>
                    <a:pt x="5060" y="8240"/>
                    <a:pt x="5067" y="8266"/>
                    <a:pt x="5086" y="8312"/>
                  </a:cubicBezTo>
                  <a:cubicBezTo>
                    <a:pt x="5099" y="8351"/>
                    <a:pt x="5099" y="8377"/>
                    <a:pt x="5086" y="8396"/>
                  </a:cubicBezTo>
                  <a:cubicBezTo>
                    <a:pt x="5080" y="8403"/>
                    <a:pt x="5080" y="8403"/>
                    <a:pt x="5073" y="8403"/>
                  </a:cubicBezTo>
                  <a:cubicBezTo>
                    <a:pt x="5164" y="8468"/>
                    <a:pt x="5288" y="8559"/>
                    <a:pt x="5444" y="8670"/>
                  </a:cubicBezTo>
                  <a:cubicBezTo>
                    <a:pt x="5470" y="8689"/>
                    <a:pt x="5490" y="8715"/>
                    <a:pt x="5503" y="8735"/>
                  </a:cubicBezTo>
                  <a:cubicBezTo>
                    <a:pt x="6276" y="8644"/>
                    <a:pt x="7057" y="8520"/>
                    <a:pt x="7831" y="8364"/>
                  </a:cubicBezTo>
                  <a:cubicBezTo>
                    <a:pt x="7980" y="8331"/>
                    <a:pt x="8098" y="8305"/>
                    <a:pt x="8169" y="8279"/>
                  </a:cubicBezTo>
                  <a:cubicBezTo>
                    <a:pt x="8312" y="8234"/>
                    <a:pt x="8481" y="8136"/>
                    <a:pt x="8683" y="8006"/>
                  </a:cubicBezTo>
                  <a:lnTo>
                    <a:pt x="9034" y="7753"/>
                  </a:lnTo>
                  <a:cubicBezTo>
                    <a:pt x="9314" y="7564"/>
                    <a:pt x="9600" y="7395"/>
                    <a:pt x="9893" y="7245"/>
                  </a:cubicBezTo>
                  <a:cubicBezTo>
                    <a:pt x="9893" y="7213"/>
                    <a:pt x="9899" y="7187"/>
                    <a:pt x="9906" y="7180"/>
                  </a:cubicBezTo>
                  <a:lnTo>
                    <a:pt x="9925" y="7122"/>
                  </a:lnTo>
                  <a:cubicBezTo>
                    <a:pt x="9932" y="7083"/>
                    <a:pt x="9945" y="7050"/>
                    <a:pt x="9951" y="7031"/>
                  </a:cubicBezTo>
                  <a:cubicBezTo>
                    <a:pt x="9919" y="7031"/>
                    <a:pt x="9886" y="7024"/>
                    <a:pt x="9847" y="7018"/>
                  </a:cubicBezTo>
                  <a:cubicBezTo>
                    <a:pt x="9769" y="7011"/>
                    <a:pt x="9723" y="6985"/>
                    <a:pt x="9704" y="6959"/>
                  </a:cubicBezTo>
                  <a:cubicBezTo>
                    <a:pt x="9691" y="6933"/>
                    <a:pt x="9684" y="6901"/>
                    <a:pt x="9684" y="6855"/>
                  </a:cubicBezTo>
                  <a:cubicBezTo>
                    <a:pt x="9678" y="6654"/>
                    <a:pt x="9684" y="6504"/>
                    <a:pt x="9697" y="6406"/>
                  </a:cubicBezTo>
                  <a:lnTo>
                    <a:pt x="9736" y="6211"/>
                  </a:lnTo>
                  <a:cubicBezTo>
                    <a:pt x="9847" y="5808"/>
                    <a:pt x="9919" y="5502"/>
                    <a:pt x="9958" y="5294"/>
                  </a:cubicBezTo>
                  <a:cubicBezTo>
                    <a:pt x="10003" y="5034"/>
                    <a:pt x="10016" y="4807"/>
                    <a:pt x="9997" y="4618"/>
                  </a:cubicBezTo>
                  <a:close/>
                  <a:moveTo>
                    <a:pt x="3304" y="8546"/>
                  </a:moveTo>
                  <a:cubicBezTo>
                    <a:pt x="3265" y="8579"/>
                    <a:pt x="3226" y="8605"/>
                    <a:pt x="3187" y="8611"/>
                  </a:cubicBezTo>
                  <a:cubicBezTo>
                    <a:pt x="3259" y="8650"/>
                    <a:pt x="3324" y="8696"/>
                    <a:pt x="3389" y="8748"/>
                  </a:cubicBezTo>
                  <a:cubicBezTo>
                    <a:pt x="3434" y="8780"/>
                    <a:pt x="3480" y="8826"/>
                    <a:pt x="3519" y="8865"/>
                  </a:cubicBezTo>
                  <a:lnTo>
                    <a:pt x="3512" y="8780"/>
                  </a:lnTo>
                  <a:cubicBezTo>
                    <a:pt x="3512" y="8767"/>
                    <a:pt x="3512" y="8761"/>
                    <a:pt x="3519" y="8748"/>
                  </a:cubicBezTo>
                  <a:cubicBezTo>
                    <a:pt x="3499" y="8748"/>
                    <a:pt x="3486" y="8748"/>
                    <a:pt x="3467" y="8741"/>
                  </a:cubicBezTo>
                  <a:cubicBezTo>
                    <a:pt x="3421" y="8735"/>
                    <a:pt x="3389" y="8709"/>
                    <a:pt x="3356" y="8670"/>
                  </a:cubicBezTo>
                  <a:cubicBezTo>
                    <a:pt x="3324" y="8631"/>
                    <a:pt x="3311" y="8592"/>
                    <a:pt x="3304" y="8546"/>
                  </a:cubicBezTo>
                  <a:close/>
                  <a:moveTo>
                    <a:pt x="3714" y="8670"/>
                  </a:moveTo>
                  <a:cubicBezTo>
                    <a:pt x="3682" y="8702"/>
                    <a:pt x="3649" y="8722"/>
                    <a:pt x="3610" y="8741"/>
                  </a:cubicBezTo>
                  <a:cubicBezTo>
                    <a:pt x="3597" y="8741"/>
                    <a:pt x="3590" y="8741"/>
                    <a:pt x="3584" y="8748"/>
                  </a:cubicBezTo>
                  <a:cubicBezTo>
                    <a:pt x="3584" y="8761"/>
                    <a:pt x="3590" y="8780"/>
                    <a:pt x="3597" y="8800"/>
                  </a:cubicBezTo>
                  <a:lnTo>
                    <a:pt x="3610" y="8839"/>
                  </a:lnTo>
                  <a:cubicBezTo>
                    <a:pt x="3617" y="8858"/>
                    <a:pt x="3623" y="8878"/>
                    <a:pt x="3630" y="8891"/>
                  </a:cubicBezTo>
                  <a:cubicBezTo>
                    <a:pt x="3643" y="8917"/>
                    <a:pt x="3649" y="8930"/>
                    <a:pt x="3649" y="8936"/>
                  </a:cubicBezTo>
                  <a:lnTo>
                    <a:pt x="3649" y="8943"/>
                  </a:lnTo>
                  <a:cubicBezTo>
                    <a:pt x="3669" y="8930"/>
                    <a:pt x="3695" y="8923"/>
                    <a:pt x="3727" y="8917"/>
                  </a:cubicBezTo>
                  <a:cubicBezTo>
                    <a:pt x="3773" y="8904"/>
                    <a:pt x="3818" y="8897"/>
                    <a:pt x="3877" y="8891"/>
                  </a:cubicBezTo>
                  <a:lnTo>
                    <a:pt x="3870" y="8884"/>
                  </a:lnTo>
                  <a:cubicBezTo>
                    <a:pt x="3851" y="8865"/>
                    <a:pt x="3825" y="8832"/>
                    <a:pt x="3792" y="8787"/>
                  </a:cubicBezTo>
                  <a:lnTo>
                    <a:pt x="3714" y="8670"/>
                  </a:lnTo>
                  <a:close/>
                  <a:moveTo>
                    <a:pt x="5555" y="8969"/>
                  </a:moveTo>
                  <a:cubicBezTo>
                    <a:pt x="5496" y="8975"/>
                    <a:pt x="5431" y="8982"/>
                    <a:pt x="5372" y="8988"/>
                  </a:cubicBezTo>
                  <a:cubicBezTo>
                    <a:pt x="5470" y="9151"/>
                    <a:pt x="5548" y="9320"/>
                    <a:pt x="5600" y="9509"/>
                  </a:cubicBezTo>
                  <a:cubicBezTo>
                    <a:pt x="5626" y="9593"/>
                    <a:pt x="5665" y="9756"/>
                    <a:pt x="5711" y="9996"/>
                  </a:cubicBezTo>
                  <a:cubicBezTo>
                    <a:pt x="5737" y="10159"/>
                    <a:pt x="5750" y="10283"/>
                    <a:pt x="5743" y="10367"/>
                  </a:cubicBezTo>
                  <a:cubicBezTo>
                    <a:pt x="5743" y="10387"/>
                    <a:pt x="5737" y="10445"/>
                    <a:pt x="5724" y="10536"/>
                  </a:cubicBezTo>
                  <a:lnTo>
                    <a:pt x="5698" y="10705"/>
                  </a:lnTo>
                  <a:cubicBezTo>
                    <a:pt x="5691" y="10777"/>
                    <a:pt x="5678" y="10829"/>
                    <a:pt x="5659" y="10855"/>
                  </a:cubicBezTo>
                  <a:cubicBezTo>
                    <a:pt x="5646" y="10874"/>
                    <a:pt x="5633" y="10894"/>
                    <a:pt x="5607" y="10933"/>
                  </a:cubicBezTo>
                  <a:lnTo>
                    <a:pt x="5659" y="10946"/>
                  </a:lnTo>
                  <a:cubicBezTo>
                    <a:pt x="5711" y="10965"/>
                    <a:pt x="5769" y="10978"/>
                    <a:pt x="5821" y="10998"/>
                  </a:cubicBezTo>
                  <a:cubicBezTo>
                    <a:pt x="5834" y="10842"/>
                    <a:pt x="5854" y="10686"/>
                    <a:pt x="5880" y="10530"/>
                  </a:cubicBezTo>
                  <a:cubicBezTo>
                    <a:pt x="5893" y="10445"/>
                    <a:pt x="5899" y="10387"/>
                    <a:pt x="5906" y="10354"/>
                  </a:cubicBezTo>
                  <a:cubicBezTo>
                    <a:pt x="5906" y="10302"/>
                    <a:pt x="5899" y="10250"/>
                    <a:pt x="5893" y="10191"/>
                  </a:cubicBezTo>
                  <a:lnTo>
                    <a:pt x="5821" y="9645"/>
                  </a:lnTo>
                  <a:cubicBezTo>
                    <a:pt x="5795" y="9541"/>
                    <a:pt x="5743" y="9379"/>
                    <a:pt x="5652" y="9151"/>
                  </a:cubicBezTo>
                  <a:cubicBezTo>
                    <a:pt x="5620" y="9079"/>
                    <a:pt x="5587" y="9014"/>
                    <a:pt x="5555" y="8969"/>
                  </a:cubicBezTo>
                  <a:close/>
                  <a:moveTo>
                    <a:pt x="3680" y="10777"/>
                  </a:moveTo>
                  <a:cubicBezTo>
                    <a:pt x="3658" y="10777"/>
                    <a:pt x="3641" y="10781"/>
                    <a:pt x="3630" y="10790"/>
                  </a:cubicBezTo>
                  <a:cubicBezTo>
                    <a:pt x="3623" y="10790"/>
                    <a:pt x="3617" y="10796"/>
                    <a:pt x="3617" y="10803"/>
                  </a:cubicBezTo>
                  <a:cubicBezTo>
                    <a:pt x="3617" y="10900"/>
                    <a:pt x="3643" y="10959"/>
                    <a:pt x="3695" y="10985"/>
                  </a:cubicBezTo>
                  <a:cubicBezTo>
                    <a:pt x="3710" y="10994"/>
                    <a:pt x="3728" y="10998"/>
                    <a:pt x="3748" y="10998"/>
                  </a:cubicBezTo>
                  <a:cubicBezTo>
                    <a:pt x="3786" y="10998"/>
                    <a:pt x="3832" y="10982"/>
                    <a:pt x="3883" y="10952"/>
                  </a:cubicBezTo>
                  <a:cubicBezTo>
                    <a:pt x="3935" y="10926"/>
                    <a:pt x="3968" y="10900"/>
                    <a:pt x="3974" y="10868"/>
                  </a:cubicBezTo>
                  <a:cubicBezTo>
                    <a:pt x="3974" y="10848"/>
                    <a:pt x="3981" y="10829"/>
                    <a:pt x="3981" y="10822"/>
                  </a:cubicBezTo>
                  <a:cubicBezTo>
                    <a:pt x="3987" y="10809"/>
                    <a:pt x="4000" y="10803"/>
                    <a:pt x="4013" y="10803"/>
                  </a:cubicBezTo>
                  <a:lnTo>
                    <a:pt x="3955" y="10803"/>
                  </a:lnTo>
                  <a:cubicBezTo>
                    <a:pt x="3883" y="10803"/>
                    <a:pt x="3825" y="10796"/>
                    <a:pt x="3779" y="10790"/>
                  </a:cubicBezTo>
                  <a:cubicBezTo>
                    <a:pt x="3740" y="10783"/>
                    <a:pt x="3706" y="10777"/>
                    <a:pt x="3680" y="10777"/>
                  </a:cubicBezTo>
                  <a:close/>
                  <a:moveTo>
                    <a:pt x="4130" y="10796"/>
                  </a:moveTo>
                  <a:cubicBezTo>
                    <a:pt x="4098" y="10796"/>
                    <a:pt x="4072" y="10796"/>
                    <a:pt x="4046" y="10803"/>
                  </a:cubicBezTo>
                  <a:cubicBezTo>
                    <a:pt x="4059" y="10803"/>
                    <a:pt x="4065" y="10809"/>
                    <a:pt x="4072" y="10822"/>
                  </a:cubicBezTo>
                  <a:cubicBezTo>
                    <a:pt x="4078" y="10842"/>
                    <a:pt x="4072" y="10861"/>
                    <a:pt x="4065" y="10881"/>
                  </a:cubicBezTo>
                  <a:cubicBezTo>
                    <a:pt x="4052" y="10972"/>
                    <a:pt x="4072" y="11037"/>
                    <a:pt x="4117" y="11069"/>
                  </a:cubicBezTo>
                  <a:cubicBezTo>
                    <a:pt x="4137" y="11084"/>
                    <a:pt x="4164" y="11091"/>
                    <a:pt x="4195" y="11091"/>
                  </a:cubicBezTo>
                  <a:cubicBezTo>
                    <a:pt x="4205" y="11091"/>
                    <a:pt x="4216" y="11091"/>
                    <a:pt x="4228" y="11089"/>
                  </a:cubicBezTo>
                  <a:cubicBezTo>
                    <a:pt x="4332" y="11076"/>
                    <a:pt x="4416" y="10998"/>
                    <a:pt x="4488" y="10861"/>
                  </a:cubicBezTo>
                  <a:cubicBezTo>
                    <a:pt x="4488" y="10855"/>
                    <a:pt x="4494" y="10855"/>
                    <a:pt x="4494" y="10855"/>
                  </a:cubicBezTo>
                  <a:cubicBezTo>
                    <a:pt x="4351" y="10816"/>
                    <a:pt x="4234" y="10796"/>
                    <a:pt x="4130" y="10796"/>
                  </a:cubicBezTo>
                  <a:close/>
                  <a:moveTo>
                    <a:pt x="5054" y="11017"/>
                  </a:moveTo>
                  <a:cubicBezTo>
                    <a:pt x="5054" y="11024"/>
                    <a:pt x="5054" y="11030"/>
                    <a:pt x="5060" y="11030"/>
                  </a:cubicBezTo>
                  <a:cubicBezTo>
                    <a:pt x="5067" y="11063"/>
                    <a:pt x="5106" y="11082"/>
                    <a:pt x="5164" y="11095"/>
                  </a:cubicBezTo>
                  <a:cubicBezTo>
                    <a:pt x="5190" y="11105"/>
                    <a:pt x="5213" y="11110"/>
                    <a:pt x="5232" y="11110"/>
                  </a:cubicBezTo>
                  <a:cubicBezTo>
                    <a:pt x="5251" y="11110"/>
                    <a:pt x="5265" y="11105"/>
                    <a:pt x="5275" y="11095"/>
                  </a:cubicBezTo>
                  <a:cubicBezTo>
                    <a:pt x="5281" y="11095"/>
                    <a:pt x="5281" y="11095"/>
                    <a:pt x="5294" y="11089"/>
                  </a:cubicBezTo>
                  <a:cubicBezTo>
                    <a:pt x="5203" y="11063"/>
                    <a:pt x="5125" y="11037"/>
                    <a:pt x="5054" y="11017"/>
                  </a:cubicBezTo>
                  <a:close/>
                  <a:moveTo>
                    <a:pt x="4599" y="10874"/>
                  </a:moveTo>
                  <a:cubicBezTo>
                    <a:pt x="4599" y="10887"/>
                    <a:pt x="4592" y="10907"/>
                    <a:pt x="4592" y="10933"/>
                  </a:cubicBezTo>
                  <a:cubicBezTo>
                    <a:pt x="4586" y="10972"/>
                    <a:pt x="4592" y="11011"/>
                    <a:pt x="4618" y="11050"/>
                  </a:cubicBezTo>
                  <a:cubicBezTo>
                    <a:pt x="4644" y="11089"/>
                    <a:pt x="4677" y="11108"/>
                    <a:pt x="4716" y="11121"/>
                  </a:cubicBezTo>
                  <a:cubicBezTo>
                    <a:pt x="4731" y="11126"/>
                    <a:pt x="4745" y="11129"/>
                    <a:pt x="4760" y="11129"/>
                  </a:cubicBezTo>
                  <a:cubicBezTo>
                    <a:pt x="4784" y="11129"/>
                    <a:pt x="4809" y="11123"/>
                    <a:pt x="4833" y="11115"/>
                  </a:cubicBezTo>
                  <a:cubicBezTo>
                    <a:pt x="4872" y="11089"/>
                    <a:pt x="4904" y="11063"/>
                    <a:pt x="4917" y="11024"/>
                  </a:cubicBezTo>
                  <a:cubicBezTo>
                    <a:pt x="4924" y="11011"/>
                    <a:pt x="4930" y="10991"/>
                    <a:pt x="4930" y="10978"/>
                  </a:cubicBezTo>
                  <a:cubicBezTo>
                    <a:pt x="4768" y="10926"/>
                    <a:pt x="4657" y="10894"/>
                    <a:pt x="4599" y="10874"/>
                  </a:cubicBezTo>
                  <a:close/>
                  <a:moveTo>
                    <a:pt x="3564" y="10874"/>
                  </a:moveTo>
                  <a:cubicBezTo>
                    <a:pt x="3564" y="10881"/>
                    <a:pt x="3558" y="10894"/>
                    <a:pt x="3551" y="10900"/>
                  </a:cubicBezTo>
                  <a:cubicBezTo>
                    <a:pt x="3512" y="10998"/>
                    <a:pt x="3480" y="11095"/>
                    <a:pt x="3447" y="11193"/>
                  </a:cubicBezTo>
                  <a:cubicBezTo>
                    <a:pt x="3454" y="11200"/>
                    <a:pt x="3454" y="11200"/>
                    <a:pt x="3454" y="11206"/>
                  </a:cubicBezTo>
                  <a:lnTo>
                    <a:pt x="3467" y="11252"/>
                  </a:lnTo>
                  <a:cubicBezTo>
                    <a:pt x="3480" y="11278"/>
                    <a:pt x="3499" y="11297"/>
                    <a:pt x="3532" y="11304"/>
                  </a:cubicBezTo>
                  <a:cubicBezTo>
                    <a:pt x="3544" y="11306"/>
                    <a:pt x="3555" y="11307"/>
                    <a:pt x="3566" y="11307"/>
                  </a:cubicBezTo>
                  <a:cubicBezTo>
                    <a:pt x="3585" y="11307"/>
                    <a:pt x="3605" y="11303"/>
                    <a:pt x="3630" y="11291"/>
                  </a:cubicBezTo>
                  <a:cubicBezTo>
                    <a:pt x="3695" y="11278"/>
                    <a:pt x="3753" y="11245"/>
                    <a:pt x="3805" y="11193"/>
                  </a:cubicBezTo>
                  <a:cubicBezTo>
                    <a:pt x="3831" y="11167"/>
                    <a:pt x="3851" y="11141"/>
                    <a:pt x="3851" y="11121"/>
                  </a:cubicBezTo>
                  <a:cubicBezTo>
                    <a:pt x="3844" y="11089"/>
                    <a:pt x="3844" y="11069"/>
                    <a:pt x="3844" y="11050"/>
                  </a:cubicBezTo>
                  <a:cubicBezTo>
                    <a:pt x="3831" y="11056"/>
                    <a:pt x="3818" y="11056"/>
                    <a:pt x="3805" y="11063"/>
                  </a:cubicBezTo>
                  <a:cubicBezTo>
                    <a:pt x="3784" y="11069"/>
                    <a:pt x="3763" y="11072"/>
                    <a:pt x="3744" y="11072"/>
                  </a:cubicBezTo>
                  <a:cubicBezTo>
                    <a:pt x="3699" y="11072"/>
                    <a:pt x="3659" y="11056"/>
                    <a:pt x="3623" y="11024"/>
                  </a:cubicBezTo>
                  <a:cubicBezTo>
                    <a:pt x="3590" y="10998"/>
                    <a:pt x="3571" y="10959"/>
                    <a:pt x="3564" y="10900"/>
                  </a:cubicBezTo>
                  <a:lnTo>
                    <a:pt x="3564" y="10874"/>
                  </a:lnTo>
                  <a:close/>
                  <a:moveTo>
                    <a:pt x="4982" y="11128"/>
                  </a:moveTo>
                  <a:cubicBezTo>
                    <a:pt x="4950" y="11160"/>
                    <a:pt x="4917" y="11186"/>
                    <a:pt x="4878" y="11206"/>
                  </a:cubicBezTo>
                  <a:lnTo>
                    <a:pt x="4878" y="11213"/>
                  </a:lnTo>
                  <a:lnTo>
                    <a:pt x="4878" y="11291"/>
                  </a:lnTo>
                  <a:cubicBezTo>
                    <a:pt x="4885" y="11330"/>
                    <a:pt x="4898" y="11356"/>
                    <a:pt x="4917" y="11388"/>
                  </a:cubicBezTo>
                  <a:cubicBezTo>
                    <a:pt x="4937" y="11401"/>
                    <a:pt x="4956" y="11421"/>
                    <a:pt x="4982" y="11434"/>
                  </a:cubicBezTo>
                  <a:cubicBezTo>
                    <a:pt x="5067" y="11356"/>
                    <a:pt x="5132" y="11304"/>
                    <a:pt x="5177" y="11271"/>
                  </a:cubicBezTo>
                  <a:cubicBezTo>
                    <a:pt x="5197" y="11258"/>
                    <a:pt x="5216" y="11245"/>
                    <a:pt x="5236" y="11232"/>
                  </a:cubicBezTo>
                  <a:cubicBezTo>
                    <a:pt x="5216" y="11232"/>
                    <a:pt x="5203" y="11232"/>
                    <a:pt x="5190" y="11226"/>
                  </a:cubicBezTo>
                  <a:cubicBezTo>
                    <a:pt x="5119" y="11213"/>
                    <a:pt x="5047" y="11180"/>
                    <a:pt x="4982" y="11128"/>
                  </a:cubicBezTo>
                  <a:close/>
                  <a:moveTo>
                    <a:pt x="781" y="11284"/>
                  </a:moveTo>
                  <a:cubicBezTo>
                    <a:pt x="774" y="11291"/>
                    <a:pt x="774" y="11304"/>
                    <a:pt x="774" y="11310"/>
                  </a:cubicBezTo>
                  <a:cubicBezTo>
                    <a:pt x="768" y="11343"/>
                    <a:pt x="761" y="11356"/>
                    <a:pt x="768" y="11369"/>
                  </a:cubicBezTo>
                  <a:lnTo>
                    <a:pt x="781" y="11414"/>
                  </a:lnTo>
                  <a:lnTo>
                    <a:pt x="800" y="11447"/>
                  </a:lnTo>
                  <a:lnTo>
                    <a:pt x="807" y="11447"/>
                  </a:lnTo>
                  <a:cubicBezTo>
                    <a:pt x="813" y="11414"/>
                    <a:pt x="820" y="11388"/>
                    <a:pt x="826" y="11375"/>
                  </a:cubicBezTo>
                  <a:cubicBezTo>
                    <a:pt x="839" y="11343"/>
                    <a:pt x="846" y="11317"/>
                    <a:pt x="846" y="11291"/>
                  </a:cubicBezTo>
                  <a:cubicBezTo>
                    <a:pt x="826" y="11291"/>
                    <a:pt x="800" y="11291"/>
                    <a:pt x="781" y="11284"/>
                  </a:cubicBezTo>
                  <a:close/>
                  <a:moveTo>
                    <a:pt x="5470" y="11147"/>
                  </a:moveTo>
                  <a:cubicBezTo>
                    <a:pt x="5372" y="11206"/>
                    <a:pt x="5262" y="11271"/>
                    <a:pt x="5145" y="11356"/>
                  </a:cubicBezTo>
                  <a:cubicBezTo>
                    <a:pt x="5112" y="11382"/>
                    <a:pt x="5080" y="11408"/>
                    <a:pt x="5041" y="11447"/>
                  </a:cubicBezTo>
                  <a:cubicBezTo>
                    <a:pt x="5086" y="11447"/>
                    <a:pt x="5138" y="11434"/>
                    <a:pt x="5197" y="11401"/>
                  </a:cubicBezTo>
                  <a:cubicBezTo>
                    <a:pt x="5229" y="11375"/>
                    <a:pt x="5255" y="11369"/>
                    <a:pt x="5268" y="11369"/>
                  </a:cubicBezTo>
                  <a:cubicBezTo>
                    <a:pt x="5272" y="11367"/>
                    <a:pt x="5276" y="11366"/>
                    <a:pt x="5280" y="11366"/>
                  </a:cubicBezTo>
                  <a:cubicBezTo>
                    <a:pt x="5289" y="11366"/>
                    <a:pt x="5298" y="11371"/>
                    <a:pt x="5307" y="11375"/>
                  </a:cubicBezTo>
                  <a:cubicBezTo>
                    <a:pt x="5353" y="11336"/>
                    <a:pt x="5431" y="11297"/>
                    <a:pt x="5535" y="11258"/>
                  </a:cubicBezTo>
                  <a:lnTo>
                    <a:pt x="5652" y="11213"/>
                  </a:lnTo>
                  <a:cubicBezTo>
                    <a:pt x="5639" y="11206"/>
                    <a:pt x="5633" y="11206"/>
                    <a:pt x="5626" y="11200"/>
                  </a:cubicBezTo>
                  <a:cubicBezTo>
                    <a:pt x="5574" y="11180"/>
                    <a:pt x="5522" y="11167"/>
                    <a:pt x="5470" y="11147"/>
                  </a:cubicBezTo>
                  <a:close/>
                  <a:moveTo>
                    <a:pt x="540" y="11076"/>
                  </a:moveTo>
                  <a:cubicBezTo>
                    <a:pt x="462" y="11173"/>
                    <a:pt x="404" y="11258"/>
                    <a:pt x="358" y="11323"/>
                  </a:cubicBezTo>
                  <a:lnTo>
                    <a:pt x="378" y="11362"/>
                  </a:lnTo>
                  <a:cubicBezTo>
                    <a:pt x="384" y="11388"/>
                    <a:pt x="397" y="11408"/>
                    <a:pt x="417" y="11421"/>
                  </a:cubicBezTo>
                  <a:cubicBezTo>
                    <a:pt x="436" y="11440"/>
                    <a:pt x="469" y="11453"/>
                    <a:pt x="514" y="11460"/>
                  </a:cubicBezTo>
                  <a:cubicBezTo>
                    <a:pt x="547" y="11460"/>
                    <a:pt x="566" y="11453"/>
                    <a:pt x="579" y="11453"/>
                  </a:cubicBezTo>
                  <a:cubicBezTo>
                    <a:pt x="592" y="11447"/>
                    <a:pt x="612" y="11427"/>
                    <a:pt x="631" y="11395"/>
                  </a:cubicBezTo>
                  <a:lnTo>
                    <a:pt x="690" y="11310"/>
                  </a:lnTo>
                  <a:lnTo>
                    <a:pt x="703" y="11265"/>
                  </a:lnTo>
                  <a:lnTo>
                    <a:pt x="709" y="11258"/>
                  </a:lnTo>
                  <a:cubicBezTo>
                    <a:pt x="677" y="11245"/>
                    <a:pt x="644" y="11219"/>
                    <a:pt x="625" y="11193"/>
                  </a:cubicBezTo>
                  <a:cubicBezTo>
                    <a:pt x="592" y="11160"/>
                    <a:pt x="566" y="11121"/>
                    <a:pt x="540" y="11076"/>
                  </a:cubicBezTo>
                  <a:close/>
                  <a:moveTo>
                    <a:pt x="3981" y="10978"/>
                  </a:moveTo>
                  <a:cubicBezTo>
                    <a:pt x="3961" y="10991"/>
                    <a:pt x="3942" y="11004"/>
                    <a:pt x="3922" y="11011"/>
                  </a:cubicBezTo>
                  <a:cubicBezTo>
                    <a:pt x="3929" y="11017"/>
                    <a:pt x="3935" y="11024"/>
                    <a:pt x="3942" y="11030"/>
                  </a:cubicBezTo>
                  <a:cubicBezTo>
                    <a:pt x="3948" y="11050"/>
                    <a:pt x="3955" y="11076"/>
                    <a:pt x="3955" y="11115"/>
                  </a:cubicBezTo>
                  <a:cubicBezTo>
                    <a:pt x="3961" y="11173"/>
                    <a:pt x="3981" y="11232"/>
                    <a:pt x="4007" y="11284"/>
                  </a:cubicBezTo>
                  <a:cubicBezTo>
                    <a:pt x="4026" y="11323"/>
                    <a:pt x="4046" y="11343"/>
                    <a:pt x="4065" y="11356"/>
                  </a:cubicBezTo>
                  <a:cubicBezTo>
                    <a:pt x="4080" y="11363"/>
                    <a:pt x="4095" y="11367"/>
                    <a:pt x="4111" y="11367"/>
                  </a:cubicBezTo>
                  <a:cubicBezTo>
                    <a:pt x="4138" y="11367"/>
                    <a:pt x="4164" y="11356"/>
                    <a:pt x="4189" y="11336"/>
                  </a:cubicBezTo>
                  <a:cubicBezTo>
                    <a:pt x="4215" y="11317"/>
                    <a:pt x="4241" y="11278"/>
                    <a:pt x="4260" y="11226"/>
                  </a:cubicBezTo>
                  <a:cubicBezTo>
                    <a:pt x="4273" y="11200"/>
                    <a:pt x="4286" y="11180"/>
                    <a:pt x="4299" y="11167"/>
                  </a:cubicBezTo>
                  <a:cubicBezTo>
                    <a:pt x="4314" y="11156"/>
                    <a:pt x="4326" y="11151"/>
                    <a:pt x="4338" y="11151"/>
                  </a:cubicBezTo>
                  <a:cubicBezTo>
                    <a:pt x="4347" y="11151"/>
                    <a:pt x="4356" y="11155"/>
                    <a:pt x="4364" y="11160"/>
                  </a:cubicBezTo>
                  <a:cubicBezTo>
                    <a:pt x="4377" y="11167"/>
                    <a:pt x="4390" y="11200"/>
                    <a:pt x="4390" y="11245"/>
                  </a:cubicBezTo>
                  <a:cubicBezTo>
                    <a:pt x="4384" y="11304"/>
                    <a:pt x="4384" y="11356"/>
                    <a:pt x="4397" y="11382"/>
                  </a:cubicBezTo>
                  <a:cubicBezTo>
                    <a:pt x="4416" y="11434"/>
                    <a:pt x="4442" y="11466"/>
                    <a:pt x="4488" y="11479"/>
                  </a:cubicBezTo>
                  <a:cubicBezTo>
                    <a:pt x="4498" y="11481"/>
                    <a:pt x="4507" y="11482"/>
                    <a:pt x="4516" y="11482"/>
                  </a:cubicBezTo>
                  <a:cubicBezTo>
                    <a:pt x="4544" y="11482"/>
                    <a:pt x="4569" y="11474"/>
                    <a:pt x="4599" y="11460"/>
                  </a:cubicBezTo>
                  <a:cubicBezTo>
                    <a:pt x="4677" y="11414"/>
                    <a:pt x="4729" y="11349"/>
                    <a:pt x="4755" y="11258"/>
                  </a:cubicBezTo>
                  <a:cubicBezTo>
                    <a:pt x="4755" y="11245"/>
                    <a:pt x="4761" y="11239"/>
                    <a:pt x="4761" y="11232"/>
                  </a:cubicBezTo>
                  <a:lnTo>
                    <a:pt x="4729" y="11232"/>
                  </a:lnTo>
                  <a:cubicBezTo>
                    <a:pt x="4670" y="11226"/>
                    <a:pt x="4618" y="11206"/>
                    <a:pt x="4579" y="11180"/>
                  </a:cubicBezTo>
                  <a:cubicBezTo>
                    <a:pt x="4540" y="11141"/>
                    <a:pt x="4514" y="11089"/>
                    <a:pt x="4494" y="11017"/>
                  </a:cubicBezTo>
                  <a:cubicBezTo>
                    <a:pt x="4436" y="11089"/>
                    <a:pt x="4377" y="11134"/>
                    <a:pt x="4319" y="11154"/>
                  </a:cubicBezTo>
                  <a:cubicBezTo>
                    <a:pt x="4280" y="11170"/>
                    <a:pt x="4242" y="11178"/>
                    <a:pt x="4206" y="11178"/>
                  </a:cubicBezTo>
                  <a:cubicBezTo>
                    <a:pt x="4169" y="11178"/>
                    <a:pt x="4134" y="11170"/>
                    <a:pt x="4098" y="11154"/>
                  </a:cubicBezTo>
                  <a:cubicBezTo>
                    <a:pt x="4065" y="11141"/>
                    <a:pt x="4039" y="11115"/>
                    <a:pt x="4013" y="11082"/>
                  </a:cubicBezTo>
                  <a:cubicBezTo>
                    <a:pt x="3994" y="11050"/>
                    <a:pt x="3981" y="11017"/>
                    <a:pt x="3981" y="10978"/>
                  </a:cubicBezTo>
                  <a:close/>
                  <a:moveTo>
                    <a:pt x="3415" y="11310"/>
                  </a:moveTo>
                  <a:cubicBezTo>
                    <a:pt x="3389" y="11401"/>
                    <a:pt x="3363" y="11486"/>
                    <a:pt x="3337" y="11577"/>
                  </a:cubicBezTo>
                  <a:cubicBezTo>
                    <a:pt x="3360" y="11617"/>
                    <a:pt x="3407" y="11636"/>
                    <a:pt x="3475" y="11636"/>
                  </a:cubicBezTo>
                  <a:cubicBezTo>
                    <a:pt x="3485" y="11636"/>
                    <a:pt x="3495" y="11636"/>
                    <a:pt x="3506" y="11635"/>
                  </a:cubicBezTo>
                  <a:cubicBezTo>
                    <a:pt x="3551" y="11629"/>
                    <a:pt x="3590" y="11616"/>
                    <a:pt x="3617" y="11590"/>
                  </a:cubicBezTo>
                  <a:cubicBezTo>
                    <a:pt x="3649" y="11564"/>
                    <a:pt x="3669" y="11531"/>
                    <a:pt x="3662" y="11492"/>
                  </a:cubicBezTo>
                  <a:cubicBezTo>
                    <a:pt x="3656" y="11460"/>
                    <a:pt x="3649" y="11434"/>
                    <a:pt x="3649" y="11414"/>
                  </a:cubicBezTo>
                  <a:cubicBezTo>
                    <a:pt x="3649" y="11401"/>
                    <a:pt x="3656" y="11388"/>
                    <a:pt x="3662" y="11382"/>
                  </a:cubicBezTo>
                  <a:lnTo>
                    <a:pt x="3662" y="11382"/>
                  </a:lnTo>
                  <a:cubicBezTo>
                    <a:pt x="3626" y="11391"/>
                    <a:pt x="3594" y="11396"/>
                    <a:pt x="3565" y="11396"/>
                  </a:cubicBezTo>
                  <a:cubicBezTo>
                    <a:pt x="3532" y="11396"/>
                    <a:pt x="3504" y="11389"/>
                    <a:pt x="3480" y="11375"/>
                  </a:cubicBezTo>
                  <a:cubicBezTo>
                    <a:pt x="3447" y="11356"/>
                    <a:pt x="3428" y="11336"/>
                    <a:pt x="3415" y="11310"/>
                  </a:cubicBezTo>
                  <a:close/>
                  <a:moveTo>
                    <a:pt x="3883" y="11239"/>
                  </a:moveTo>
                  <a:cubicBezTo>
                    <a:pt x="3831" y="11291"/>
                    <a:pt x="3773" y="11336"/>
                    <a:pt x="3714" y="11356"/>
                  </a:cubicBezTo>
                  <a:cubicBezTo>
                    <a:pt x="3721" y="11362"/>
                    <a:pt x="3721" y="11362"/>
                    <a:pt x="3727" y="11369"/>
                  </a:cubicBezTo>
                  <a:cubicBezTo>
                    <a:pt x="3740" y="11375"/>
                    <a:pt x="3747" y="11388"/>
                    <a:pt x="3753" y="11408"/>
                  </a:cubicBezTo>
                  <a:cubicBezTo>
                    <a:pt x="3753" y="11427"/>
                    <a:pt x="3760" y="11460"/>
                    <a:pt x="3760" y="11499"/>
                  </a:cubicBezTo>
                  <a:cubicBezTo>
                    <a:pt x="3773" y="11551"/>
                    <a:pt x="3812" y="11590"/>
                    <a:pt x="3890" y="11616"/>
                  </a:cubicBezTo>
                  <a:cubicBezTo>
                    <a:pt x="3920" y="11631"/>
                    <a:pt x="3948" y="11637"/>
                    <a:pt x="3976" y="11637"/>
                  </a:cubicBezTo>
                  <a:cubicBezTo>
                    <a:pt x="3995" y="11637"/>
                    <a:pt x="4014" y="11634"/>
                    <a:pt x="4033" y="11629"/>
                  </a:cubicBezTo>
                  <a:cubicBezTo>
                    <a:pt x="4078" y="11609"/>
                    <a:pt x="4124" y="11564"/>
                    <a:pt x="4169" y="11479"/>
                  </a:cubicBezTo>
                  <a:cubicBezTo>
                    <a:pt x="4176" y="11466"/>
                    <a:pt x="4176" y="11460"/>
                    <a:pt x="4182" y="11453"/>
                  </a:cubicBezTo>
                  <a:lnTo>
                    <a:pt x="4182" y="11453"/>
                  </a:lnTo>
                  <a:cubicBezTo>
                    <a:pt x="4157" y="11464"/>
                    <a:pt x="4132" y="11469"/>
                    <a:pt x="4107" y="11469"/>
                  </a:cubicBezTo>
                  <a:cubicBezTo>
                    <a:pt x="4087" y="11469"/>
                    <a:pt x="4066" y="11465"/>
                    <a:pt x="4046" y="11460"/>
                  </a:cubicBezTo>
                  <a:cubicBezTo>
                    <a:pt x="3987" y="11440"/>
                    <a:pt x="3929" y="11369"/>
                    <a:pt x="3883" y="11239"/>
                  </a:cubicBezTo>
                  <a:close/>
                  <a:moveTo>
                    <a:pt x="319" y="11375"/>
                  </a:moveTo>
                  <a:cubicBezTo>
                    <a:pt x="287" y="11421"/>
                    <a:pt x="261" y="11453"/>
                    <a:pt x="248" y="11473"/>
                  </a:cubicBezTo>
                  <a:cubicBezTo>
                    <a:pt x="202" y="11538"/>
                    <a:pt x="163" y="11609"/>
                    <a:pt x="131" y="11674"/>
                  </a:cubicBezTo>
                  <a:lnTo>
                    <a:pt x="150" y="11700"/>
                  </a:lnTo>
                  <a:cubicBezTo>
                    <a:pt x="163" y="11720"/>
                    <a:pt x="189" y="11726"/>
                    <a:pt x="222" y="11726"/>
                  </a:cubicBezTo>
                  <a:lnTo>
                    <a:pt x="280" y="11720"/>
                  </a:lnTo>
                  <a:lnTo>
                    <a:pt x="326" y="11700"/>
                  </a:lnTo>
                  <a:cubicBezTo>
                    <a:pt x="352" y="11687"/>
                    <a:pt x="378" y="11655"/>
                    <a:pt x="404" y="11603"/>
                  </a:cubicBezTo>
                  <a:cubicBezTo>
                    <a:pt x="423" y="11577"/>
                    <a:pt x="430" y="11557"/>
                    <a:pt x="430" y="11538"/>
                  </a:cubicBezTo>
                  <a:lnTo>
                    <a:pt x="436" y="11505"/>
                  </a:lnTo>
                  <a:cubicBezTo>
                    <a:pt x="410" y="11486"/>
                    <a:pt x="384" y="11473"/>
                    <a:pt x="365" y="11453"/>
                  </a:cubicBezTo>
                  <a:lnTo>
                    <a:pt x="339" y="11414"/>
                  </a:lnTo>
                  <a:lnTo>
                    <a:pt x="326" y="11388"/>
                  </a:lnTo>
                  <a:lnTo>
                    <a:pt x="319" y="11375"/>
                  </a:lnTo>
                  <a:close/>
                  <a:moveTo>
                    <a:pt x="4312" y="11453"/>
                  </a:moveTo>
                  <a:lnTo>
                    <a:pt x="4299" y="11460"/>
                  </a:lnTo>
                  <a:cubicBezTo>
                    <a:pt x="4299" y="11473"/>
                    <a:pt x="4299" y="11492"/>
                    <a:pt x="4293" y="11512"/>
                  </a:cubicBezTo>
                  <a:cubicBezTo>
                    <a:pt x="4280" y="11570"/>
                    <a:pt x="4280" y="11616"/>
                    <a:pt x="4293" y="11661"/>
                  </a:cubicBezTo>
                  <a:cubicBezTo>
                    <a:pt x="4312" y="11720"/>
                    <a:pt x="4351" y="11752"/>
                    <a:pt x="4403" y="11752"/>
                  </a:cubicBezTo>
                  <a:cubicBezTo>
                    <a:pt x="4410" y="11753"/>
                    <a:pt x="4416" y="11754"/>
                    <a:pt x="4422" y="11754"/>
                  </a:cubicBezTo>
                  <a:cubicBezTo>
                    <a:pt x="4453" y="11754"/>
                    <a:pt x="4480" y="11740"/>
                    <a:pt x="4508" y="11713"/>
                  </a:cubicBezTo>
                  <a:cubicBezTo>
                    <a:pt x="4534" y="11687"/>
                    <a:pt x="4553" y="11655"/>
                    <a:pt x="4573" y="11616"/>
                  </a:cubicBezTo>
                  <a:cubicBezTo>
                    <a:pt x="4586" y="11603"/>
                    <a:pt x="4592" y="11590"/>
                    <a:pt x="4599" y="11583"/>
                  </a:cubicBezTo>
                  <a:lnTo>
                    <a:pt x="4599" y="11583"/>
                  </a:lnTo>
                  <a:cubicBezTo>
                    <a:pt x="4570" y="11591"/>
                    <a:pt x="4544" y="11595"/>
                    <a:pt x="4519" y="11595"/>
                  </a:cubicBezTo>
                  <a:cubicBezTo>
                    <a:pt x="4481" y="11595"/>
                    <a:pt x="4445" y="11586"/>
                    <a:pt x="4410" y="11570"/>
                  </a:cubicBezTo>
                  <a:cubicBezTo>
                    <a:pt x="4364" y="11544"/>
                    <a:pt x="4332" y="11505"/>
                    <a:pt x="4312" y="11453"/>
                  </a:cubicBezTo>
                  <a:close/>
                  <a:moveTo>
                    <a:pt x="690" y="11434"/>
                  </a:moveTo>
                  <a:cubicBezTo>
                    <a:pt x="657" y="11486"/>
                    <a:pt x="605" y="11518"/>
                    <a:pt x="540" y="11525"/>
                  </a:cubicBezTo>
                  <a:lnTo>
                    <a:pt x="527" y="11525"/>
                  </a:lnTo>
                  <a:lnTo>
                    <a:pt x="527" y="11538"/>
                  </a:lnTo>
                  <a:lnTo>
                    <a:pt x="521" y="11590"/>
                  </a:lnTo>
                  <a:cubicBezTo>
                    <a:pt x="514" y="11616"/>
                    <a:pt x="521" y="11635"/>
                    <a:pt x="534" y="11661"/>
                  </a:cubicBezTo>
                  <a:cubicBezTo>
                    <a:pt x="540" y="11668"/>
                    <a:pt x="547" y="11681"/>
                    <a:pt x="566" y="11700"/>
                  </a:cubicBezTo>
                  <a:cubicBezTo>
                    <a:pt x="605" y="11739"/>
                    <a:pt x="651" y="11759"/>
                    <a:pt x="703" y="11759"/>
                  </a:cubicBezTo>
                  <a:lnTo>
                    <a:pt x="735" y="11759"/>
                  </a:lnTo>
                  <a:lnTo>
                    <a:pt x="735" y="11746"/>
                  </a:lnTo>
                  <a:lnTo>
                    <a:pt x="755" y="11661"/>
                  </a:lnTo>
                  <a:cubicBezTo>
                    <a:pt x="755" y="11635"/>
                    <a:pt x="761" y="11616"/>
                    <a:pt x="768" y="11603"/>
                  </a:cubicBezTo>
                  <a:cubicBezTo>
                    <a:pt x="774" y="11583"/>
                    <a:pt x="774" y="11564"/>
                    <a:pt x="781" y="11538"/>
                  </a:cubicBezTo>
                  <a:cubicBezTo>
                    <a:pt x="748" y="11505"/>
                    <a:pt x="722" y="11486"/>
                    <a:pt x="716" y="11473"/>
                  </a:cubicBezTo>
                  <a:cubicBezTo>
                    <a:pt x="709" y="11453"/>
                    <a:pt x="696" y="11440"/>
                    <a:pt x="690" y="11434"/>
                  </a:cubicBezTo>
                  <a:close/>
                  <a:moveTo>
                    <a:pt x="6342" y="8858"/>
                  </a:moveTo>
                  <a:cubicBezTo>
                    <a:pt x="6146" y="8884"/>
                    <a:pt x="5964" y="8910"/>
                    <a:pt x="5776" y="8936"/>
                  </a:cubicBezTo>
                  <a:lnTo>
                    <a:pt x="5958" y="9274"/>
                  </a:lnTo>
                  <a:cubicBezTo>
                    <a:pt x="5977" y="9320"/>
                    <a:pt x="5990" y="9366"/>
                    <a:pt x="6003" y="9424"/>
                  </a:cubicBezTo>
                  <a:lnTo>
                    <a:pt x="6062" y="9645"/>
                  </a:lnTo>
                  <a:cubicBezTo>
                    <a:pt x="6075" y="9697"/>
                    <a:pt x="6081" y="9736"/>
                    <a:pt x="6088" y="9762"/>
                  </a:cubicBezTo>
                  <a:cubicBezTo>
                    <a:pt x="6088" y="9795"/>
                    <a:pt x="6094" y="9853"/>
                    <a:pt x="6094" y="9925"/>
                  </a:cubicBezTo>
                  <a:cubicBezTo>
                    <a:pt x="6101" y="9964"/>
                    <a:pt x="6114" y="10022"/>
                    <a:pt x="6127" y="10094"/>
                  </a:cubicBezTo>
                  <a:cubicBezTo>
                    <a:pt x="6140" y="10152"/>
                    <a:pt x="6146" y="10230"/>
                    <a:pt x="6146" y="10315"/>
                  </a:cubicBezTo>
                  <a:cubicBezTo>
                    <a:pt x="6146" y="10458"/>
                    <a:pt x="6146" y="10614"/>
                    <a:pt x="6127" y="10777"/>
                  </a:cubicBezTo>
                  <a:lnTo>
                    <a:pt x="6107" y="10952"/>
                  </a:lnTo>
                  <a:cubicBezTo>
                    <a:pt x="6101" y="11004"/>
                    <a:pt x="6094" y="11043"/>
                    <a:pt x="6081" y="11076"/>
                  </a:cubicBezTo>
                  <a:cubicBezTo>
                    <a:pt x="6296" y="11134"/>
                    <a:pt x="6485" y="11173"/>
                    <a:pt x="6647" y="11193"/>
                  </a:cubicBezTo>
                  <a:cubicBezTo>
                    <a:pt x="6758" y="11206"/>
                    <a:pt x="6836" y="11219"/>
                    <a:pt x="6875" y="11232"/>
                  </a:cubicBezTo>
                  <a:cubicBezTo>
                    <a:pt x="6959" y="11265"/>
                    <a:pt x="7011" y="11317"/>
                    <a:pt x="7037" y="11382"/>
                  </a:cubicBezTo>
                  <a:cubicBezTo>
                    <a:pt x="7037" y="11395"/>
                    <a:pt x="7044" y="11414"/>
                    <a:pt x="7057" y="11460"/>
                  </a:cubicBezTo>
                  <a:cubicBezTo>
                    <a:pt x="7063" y="11492"/>
                    <a:pt x="7070" y="11512"/>
                    <a:pt x="7083" y="11531"/>
                  </a:cubicBezTo>
                  <a:cubicBezTo>
                    <a:pt x="7096" y="11557"/>
                    <a:pt x="7135" y="11583"/>
                    <a:pt x="7194" y="11609"/>
                  </a:cubicBezTo>
                  <a:cubicBezTo>
                    <a:pt x="7408" y="11707"/>
                    <a:pt x="7733" y="11765"/>
                    <a:pt x="8156" y="11778"/>
                  </a:cubicBezTo>
                  <a:cubicBezTo>
                    <a:pt x="8215" y="11785"/>
                    <a:pt x="8267" y="11785"/>
                    <a:pt x="8325" y="11785"/>
                  </a:cubicBezTo>
                  <a:cubicBezTo>
                    <a:pt x="8325" y="11778"/>
                    <a:pt x="8319" y="11772"/>
                    <a:pt x="8319" y="11765"/>
                  </a:cubicBezTo>
                  <a:cubicBezTo>
                    <a:pt x="8273" y="11453"/>
                    <a:pt x="8176" y="11160"/>
                    <a:pt x="8039" y="10887"/>
                  </a:cubicBezTo>
                  <a:cubicBezTo>
                    <a:pt x="7974" y="10764"/>
                    <a:pt x="7863" y="10588"/>
                    <a:pt x="7714" y="10361"/>
                  </a:cubicBezTo>
                  <a:lnTo>
                    <a:pt x="7356" y="9827"/>
                  </a:lnTo>
                  <a:cubicBezTo>
                    <a:pt x="7226" y="9632"/>
                    <a:pt x="7128" y="9509"/>
                    <a:pt x="7070" y="9444"/>
                  </a:cubicBezTo>
                  <a:cubicBezTo>
                    <a:pt x="6979" y="9339"/>
                    <a:pt x="6816" y="9203"/>
                    <a:pt x="6589" y="9040"/>
                  </a:cubicBezTo>
                  <a:lnTo>
                    <a:pt x="6342" y="8858"/>
                  </a:lnTo>
                  <a:close/>
                  <a:moveTo>
                    <a:pt x="2400" y="11291"/>
                  </a:moveTo>
                  <a:lnTo>
                    <a:pt x="2400" y="11291"/>
                  </a:lnTo>
                  <a:cubicBezTo>
                    <a:pt x="2387" y="11310"/>
                    <a:pt x="2381" y="11330"/>
                    <a:pt x="2374" y="11349"/>
                  </a:cubicBezTo>
                  <a:cubicBezTo>
                    <a:pt x="2348" y="11408"/>
                    <a:pt x="2309" y="11492"/>
                    <a:pt x="2257" y="11603"/>
                  </a:cubicBezTo>
                  <a:cubicBezTo>
                    <a:pt x="2231" y="11674"/>
                    <a:pt x="2205" y="11739"/>
                    <a:pt x="2186" y="11791"/>
                  </a:cubicBezTo>
                  <a:cubicBezTo>
                    <a:pt x="2186" y="11791"/>
                    <a:pt x="2192" y="11791"/>
                    <a:pt x="2192" y="11798"/>
                  </a:cubicBezTo>
                  <a:cubicBezTo>
                    <a:pt x="2205" y="11804"/>
                    <a:pt x="2225" y="11804"/>
                    <a:pt x="2251" y="11804"/>
                  </a:cubicBezTo>
                  <a:lnTo>
                    <a:pt x="2348" y="11785"/>
                  </a:lnTo>
                  <a:lnTo>
                    <a:pt x="2381" y="11772"/>
                  </a:lnTo>
                  <a:cubicBezTo>
                    <a:pt x="2381" y="11765"/>
                    <a:pt x="2387" y="11765"/>
                    <a:pt x="2394" y="11759"/>
                  </a:cubicBezTo>
                  <a:lnTo>
                    <a:pt x="2394" y="11681"/>
                  </a:lnTo>
                  <a:lnTo>
                    <a:pt x="2400" y="11291"/>
                  </a:lnTo>
                  <a:close/>
                  <a:moveTo>
                    <a:pt x="6927" y="8767"/>
                  </a:moveTo>
                  <a:cubicBezTo>
                    <a:pt x="6888" y="8774"/>
                    <a:pt x="6842" y="8780"/>
                    <a:pt x="6803" y="8787"/>
                  </a:cubicBezTo>
                  <a:cubicBezTo>
                    <a:pt x="7037" y="8995"/>
                    <a:pt x="7220" y="9164"/>
                    <a:pt x="7350" y="9300"/>
                  </a:cubicBezTo>
                  <a:cubicBezTo>
                    <a:pt x="7577" y="9528"/>
                    <a:pt x="7746" y="9743"/>
                    <a:pt x="7870" y="9951"/>
                  </a:cubicBezTo>
                  <a:cubicBezTo>
                    <a:pt x="7935" y="10048"/>
                    <a:pt x="8019" y="10211"/>
                    <a:pt x="8124" y="10426"/>
                  </a:cubicBezTo>
                  <a:cubicBezTo>
                    <a:pt x="8163" y="10497"/>
                    <a:pt x="8221" y="10601"/>
                    <a:pt x="8299" y="10738"/>
                  </a:cubicBezTo>
                  <a:cubicBezTo>
                    <a:pt x="8345" y="10816"/>
                    <a:pt x="8384" y="10907"/>
                    <a:pt x="8429" y="11011"/>
                  </a:cubicBezTo>
                  <a:cubicBezTo>
                    <a:pt x="8540" y="11265"/>
                    <a:pt x="8637" y="11538"/>
                    <a:pt x="8715" y="11811"/>
                  </a:cubicBezTo>
                  <a:cubicBezTo>
                    <a:pt x="8748" y="11817"/>
                    <a:pt x="8780" y="11817"/>
                    <a:pt x="8813" y="11824"/>
                  </a:cubicBezTo>
                  <a:cubicBezTo>
                    <a:pt x="8806" y="11817"/>
                    <a:pt x="8806" y="11817"/>
                    <a:pt x="8806" y="11811"/>
                  </a:cubicBezTo>
                  <a:cubicBezTo>
                    <a:pt x="8572" y="10887"/>
                    <a:pt x="8150" y="10061"/>
                    <a:pt x="7538" y="9339"/>
                  </a:cubicBezTo>
                  <a:cubicBezTo>
                    <a:pt x="7330" y="9092"/>
                    <a:pt x="7128" y="8897"/>
                    <a:pt x="6927" y="8767"/>
                  </a:cubicBezTo>
                  <a:close/>
                  <a:moveTo>
                    <a:pt x="4807" y="11434"/>
                  </a:moveTo>
                  <a:cubicBezTo>
                    <a:pt x="4761" y="11479"/>
                    <a:pt x="4716" y="11518"/>
                    <a:pt x="4677" y="11544"/>
                  </a:cubicBezTo>
                  <a:cubicBezTo>
                    <a:pt x="4690" y="11551"/>
                    <a:pt x="4703" y="11570"/>
                    <a:pt x="4709" y="11596"/>
                  </a:cubicBezTo>
                  <a:cubicBezTo>
                    <a:pt x="4709" y="11616"/>
                    <a:pt x="4709" y="11635"/>
                    <a:pt x="4703" y="11668"/>
                  </a:cubicBezTo>
                  <a:cubicBezTo>
                    <a:pt x="4703" y="11707"/>
                    <a:pt x="4716" y="11739"/>
                    <a:pt x="4735" y="11765"/>
                  </a:cubicBezTo>
                  <a:cubicBezTo>
                    <a:pt x="4755" y="11798"/>
                    <a:pt x="4781" y="11817"/>
                    <a:pt x="4813" y="11830"/>
                  </a:cubicBezTo>
                  <a:cubicBezTo>
                    <a:pt x="4826" y="11830"/>
                    <a:pt x="4846" y="11837"/>
                    <a:pt x="4865" y="11843"/>
                  </a:cubicBezTo>
                  <a:cubicBezTo>
                    <a:pt x="4885" y="11850"/>
                    <a:pt x="4891" y="11856"/>
                    <a:pt x="4904" y="11869"/>
                  </a:cubicBezTo>
                  <a:cubicBezTo>
                    <a:pt x="4995" y="11759"/>
                    <a:pt x="5067" y="11661"/>
                    <a:pt x="5132" y="11577"/>
                  </a:cubicBezTo>
                  <a:cubicBezTo>
                    <a:pt x="5138" y="11570"/>
                    <a:pt x="5145" y="11564"/>
                    <a:pt x="5151" y="11551"/>
                  </a:cubicBezTo>
                  <a:lnTo>
                    <a:pt x="5151" y="11551"/>
                  </a:lnTo>
                  <a:cubicBezTo>
                    <a:pt x="5125" y="11564"/>
                    <a:pt x="5099" y="11564"/>
                    <a:pt x="5073" y="11564"/>
                  </a:cubicBezTo>
                  <a:cubicBezTo>
                    <a:pt x="5064" y="11565"/>
                    <a:pt x="5055" y="11565"/>
                    <a:pt x="5046" y="11565"/>
                  </a:cubicBezTo>
                  <a:cubicBezTo>
                    <a:pt x="5005" y="11565"/>
                    <a:pt x="4967" y="11554"/>
                    <a:pt x="4924" y="11538"/>
                  </a:cubicBezTo>
                  <a:cubicBezTo>
                    <a:pt x="4885" y="11564"/>
                    <a:pt x="4839" y="11603"/>
                    <a:pt x="4794" y="11642"/>
                  </a:cubicBezTo>
                  <a:lnTo>
                    <a:pt x="4735" y="11694"/>
                  </a:lnTo>
                  <a:lnTo>
                    <a:pt x="4716" y="11694"/>
                  </a:lnTo>
                  <a:cubicBezTo>
                    <a:pt x="4709" y="11681"/>
                    <a:pt x="4709" y="11674"/>
                    <a:pt x="4722" y="11661"/>
                  </a:cubicBezTo>
                  <a:cubicBezTo>
                    <a:pt x="4768" y="11616"/>
                    <a:pt x="4820" y="11564"/>
                    <a:pt x="4885" y="11512"/>
                  </a:cubicBezTo>
                  <a:cubicBezTo>
                    <a:pt x="4852" y="11486"/>
                    <a:pt x="4826" y="11460"/>
                    <a:pt x="4807" y="11434"/>
                  </a:cubicBezTo>
                  <a:close/>
                  <a:moveTo>
                    <a:pt x="3317" y="11661"/>
                  </a:moveTo>
                  <a:cubicBezTo>
                    <a:pt x="3291" y="11785"/>
                    <a:pt x="3265" y="11869"/>
                    <a:pt x="3252" y="11915"/>
                  </a:cubicBezTo>
                  <a:lnTo>
                    <a:pt x="3252" y="11921"/>
                  </a:lnTo>
                  <a:cubicBezTo>
                    <a:pt x="3265" y="11934"/>
                    <a:pt x="3285" y="11947"/>
                    <a:pt x="3317" y="11947"/>
                  </a:cubicBezTo>
                  <a:cubicBezTo>
                    <a:pt x="3369" y="11947"/>
                    <a:pt x="3402" y="11941"/>
                    <a:pt x="3428" y="11934"/>
                  </a:cubicBezTo>
                  <a:cubicBezTo>
                    <a:pt x="3467" y="11921"/>
                    <a:pt x="3506" y="11895"/>
                    <a:pt x="3532" y="11856"/>
                  </a:cubicBezTo>
                  <a:cubicBezTo>
                    <a:pt x="3558" y="11817"/>
                    <a:pt x="3571" y="11772"/>
                    <a:pt x="3571" y="11733"/>
                  </a:cubicBezTo>
                  <a:lnTo>
                    <a:pt x="3571" y="11713"/>
                  </a:lnTo>
                  <a:cubicBezTo>
                    <a:pt x="3564" y="11713"/>
                    <a:pt x="3558" y="11713"/>
                    <a:pt x="3551" y="11720"/>
                  </a:cubicBezTo>
                  <a:cubicBezTo>
                    <a:pt x="3529" y="11724"/>
                    <a:pt x="3507" y="11726"/>
                    <a:pt x="3487" y="11726"/>
                  </a:cubicBezTo>
                  <a:cubicBezTo>
                    <a:pt x="3443" y="11726"/>
                    <a:pt x="3403" y="11716"/>
                    <a:pt x="3363" y="11694"/>
                  </a:cubicBezTo>
                  <a:cubicBezTo>
                    <a:pt x="3343" y="11687"/>
                    <a:pt x="3330" y="11674"/>
                    <a:pt x="3317" y="11661"/>
                  </a:cubicBezTo>
                  <a:close/>
                  <a:moveTo>
                    <a:pt x="3714" y="11629"/>
                  </a:moveTo>
                  <a:cubicBezTo>
                    <a:pt x="3701" y="11642"/>
                    <a:pt x="3682" y="11661"/>
                    <a:pt x="3662" y="11674"/>
                  </a:cubicBezTo>
                  <a:cubicBezTo>
                    <a:pt x="3662" y="11681"/>
                    <a:pt x="3662" y="11713"/>
                    <a:pt x="3662" y="11765"/>
                  </a:cubicBezTo>
                  <a:cubicBezTo>
                    <a:pt x="3656" y="11843"/>
                    <a:pt x="3675" y="11895"/>
                    <a:pt x="3721" y="11928"/>
                  </a:cubicBezTo>
                  <a:cubicBezTo>
                    <a:pt x="3747" y="11947"/>
                    <a:pt x="3773" y="11954"/>
                    <a:pt x="3812" y="11954"/>
                  </a:cubicBezTo>
                  <a:cubicBezTo>
                    <a:pt x="3844" y="11954"/>
                    <a:pt x="3870" y="11941"/>
                    <a:pt x="3896" y="11921"/>
                  </a:cubicBezTo>
                  <a:cubicBezTo>
                    <a:pt x="3935" y="11889"/>
                    <a:pt x="3968" y="11830"/>
                    <a:pt x="3987" y="11765"/>
                  </a:cubicBezTo>
                  <a:lnTo>
                    <a:pt x="3994" y="11746"/>
                  </a:lnTo>
                  <a:lnTo>
                    <a:pt x="3948" y="11746"/>
                  </a:lnTo>
                  <a:cubicBezTo>
                    <a:pt x="3864" y="11739"/>
                    <a:pt x="3786" y="11700"/>
                    <a:pt x="3714" y="11629"/>
                  </a:cubicBezTo>
                  <a:close/>
                  <a:moveTo>
                    <a:pt x="10400" y="11590"/>
                  </a:moveTo>
                  <a:cubicBezTo>
                    <a:pt x="10374" y="11603"/>
                    <a:pt x="10341" y="11616"/>
                    <a:pt x="10309" y="11629"/>
                  </a:cubicBezTo>
                  <a:lnTo>
                    <a:pt x="10315" y="11629"/>
                  </a:lnTo>
                  <a:cubicBezTo>
                    <a:pt x="10354" y="11687"/>
                    <a:pt x="10419" y="11739"/>
                    <a:pt x="10510" y="11772"/>
                  </a:cubicBezTo>
                  <a:cubicBezTo>
                    <a:pt x="10562" y="11798"/>
                    <a:pt x="10647" y="11817"/>
                    <a:pt x="10757" y="11843"/>
                  </a:cubicBezTo>
                  <a:cubicBezTo>
                    <a:pt x="11044" y="11908"/>
                    <a:pt x="11265" y="11947"/>
                    <a:pt x="11414" y="11967"/>
                  </a:cubicBezTo>
                  <a:cubicBezTo>
                    <a:pt x="11414" y="11964"/>
                    <a:pt x="11427" y="11962"/>
                    <a:pt x="11454" y="11962"/>
                  </a:cubicBezTo>
                  <a:cubicBezTo>
                    <a:pt x="11481" y="11962"/>
                    <a:pt x="11522" y="11964"/>
                    <a:pt x="11577" y="11967"/>
                  </a:cubicBezTo>
                  <a:cubicBezTo>
                    <a:pt x="11701" y="11967"/>
                    <a:pt x="11772" y="11967"/>
                    <a:pt x="11798" y="11960"/>
                  </a:cubicBezTo>
                  <a:cubicBezTo>
                    <a:pt x="11818" y="11954"/>
                    <a:pt x="11837" y="11941"/>
                    <a:pt x="11857" y="11928"/>
                  </a:cubicBezTo>
                  <a:lnTo>
                    <a:pt x="11798" y="11928"/>
                  </a:lnTo>
                  <a:lnTo>
                    <a:pt x="11226" y="11869"/>
                  </a:lnTo>
                  <a:lnTo>
                    <a:pt x="11161" y="11843"/>
                  </a:lnTo>
                  <a:cubicBezTo>
                    <a:pt x="11161" y="11843"/>
                    <a:pt x="11128" y="11843"/>
                    <a:pt x="11063" y="11837"/>
                  </a:cubicBezTo>
                  <a:cubicBezTo>
                    <a:pt x="11018" y="11830"/>
                    <a:pt x="10946" y="11811"/>
                    <a:pt x="10842" y="11785"/>
                  </a:cubicBezTo>
                  <a:lnTo>
                    <a:pt x="10582" y="11720"/>
                  </a:lnTo>
                  <a:cubicBezTo>
                    <a:pt x="10517" y="11700"/>
                    <a:pt x="10478" y="11681"/>
                    <a:pt x="10452" y="11661"/>
                  </a:cubicBezTo>
                  <a:cubicBezTo>
                    <a:pt x="10432" y="11648"/>
                    <a:pt x="10413" y="11629"/>
                    <a:pt x="10406" y="11603"/>
                  </a:cubicBezTo>
                  <a:cubicBezTo>
                    <a:pt x="10406" y="11603"/>
                    <a:pt x="10400" y="11596"/>
                    <a:pt x="10400" y="11590"/>
                  </a:cubicBezTo>
                  <a:close/>
                  <a:moveTo>
                    <a:pt x="4182" y="11648"/>
                  </a:moveTo>
                  <a:cubicBezTo>
                    <a:pt x="4156" y="11681"/>
                    <a:pt x="4130" y="11700"/>
                    <a:pt x="4104" y="11720"/>
                  </a:cubicBezTo>
                  <a:cubicBezTo>
                    <a:pt x="4104" y="11733"/>
                    <a:pt x="4104" y="11739"/>
                    <a:pt x="4104" y="11759"/>
                  </a:cubicBezTo>
                  <a:lnTo>
                    <a:pt x="4098" y="11850"/>
                  </a:lnTo>
                  <a:cubicBezTo>
                    <a:pt x="4091" y="11882"/>
                    <a:pt x="4091" y="11908"/>
                    <a:pt x="4104" y="11928"/>
                  </a:cubicBezTo>
                  <a:cubicBezTo>
                    <a:pt x="4117" y="11947"/>
                    <a:pt x="4130" y="11960"/>
                    <a:pt x="4156" y="11973"/>
                  </a:cubicBezTo>
                  <a:cubicBezTo>
                    <a:pt x="4191" y="11992"/>
                    <a:pt x="4222" y="12002"/>
                    <a:pt x="4251" y="12002"/>
                  </a:cubicBezTo>
                  <a:cubicBezTo>
                    <a:pt x="4283" y="12002"/>
                    <a:pt x="4311" y="11991"/>
                    <a:pt x="4338" y="11967"/>
                  </a:cubicBezTo>
                  <a:cubicBezTo>
                    <a:pt x="4358" y="11954"/>
                    <a:pt x="4371" y="11928"/>
                    <a:pt x="4384" y="11895"/>
                  </a:cubicBezTo>
                  <a:cubicBezTo>
                    <a:pt x="4390" y="11882"/>
                    <a:pt x="4390" y="11869"/>
                    <a:pt x="4397" y="11863"/>
                  </a:cubicBezTo>
                  <a:cubicBezTo>
                    <a:pt x="4377" y="11863"/>
                    <a:pt x="4364" y="11856"/>
                    <a:pt x="4351" y="11856"/>
                  </a:cubicBezTo>
                  <a:cubicBezTo>
                    <a:pt x="4306" y="11843"/>
                    <a:pt x="4267" y="11817"/>
                    <a:pt x="4234" y="11778"/>
                  </a:cubicBezTo>
                  <a:cubicBezTo>
                    <a:pt x="4202" y="11739"/>
                    <a:pt x="4189" y="11694"/>
                    <a:pt x="4182" y="11648"/>
                  </a:cubicBezTo>
                  <a:close/>
                  <a:moveTo>
                    <a:pt x="444" y="11698"/>
                  </a:moveTo>
                  <a:cubicBezTo>
                    <a:pt x="439" y="11698"/>
                    <a:pt x="434" y="11704"/>
                    <a:pt x="430" y="11713"/>
                  </a:cubicBezTo>
                  <a:cubicBezTo>
                    <a:pt x="417" y="11726"/>
                    <a:pt x="397" y="11739"/>
                    <a:pt x="371" y="11759"/>
                  </a:cubicBezTo>
                  <a:cubicBezTo>
                    <a:pt x="371" y="11759"/>
                    <a:pt x="378" y="11759"/>
                    <a:pt x="378" y="11765"/>
                  </a:cubicBezTo>
                  <a:cubicBezTo>
                    <a:pt x="384" y="11772"/>
                    <a:pt x="391" y="11785"/>
                    <a:pt x="397" y="11804"/>
                  </a:cubicBezTo>
                  <a:cubicBezTo>
                    <a:pt x="410" y="11850"/>
                    <a:pt x="436" y="11902"/>
                    <a:pt x="475" y="11973"/>
                  </a:cubicBezTo>
                  <a:cubicBezTo>
                    <a:pt x="495" y="11993"/>
                    <a:pt x="508" y="12006"/>
                    <a:pt x="514" y="12006"/>
                  </a:cubicBezTo>
                  <a:cubicBezTo>
                    <a:pt x="521" y="12011"/>
                    <a:pt x="529" y="12013"/>
                    <a:pt x="537" y="12013"/>
                  </a:cubicBezTo>
                  <a:cubicBezTo>
                    <a:pt x="552" y="12013"/>
                    <a:pt x="569" y="12006"/>
                    <a:pt x="586" y="11993"/>
                  </a:cubicBezTo>
                  <a:cubicBezTo>
                    <a:pt x="605" y="11980"/>
                    <a:pt x="625" y="11967"/>
                    <a:pt x="631" y="11954"/>
                  </a:cubicBezTo>
                  <a:cubicBezTo>
                    <a:pt x="638" y="11947"/>
                    <a:pt x="644" y="11934"/>
                    <a:pt x="657" y="11908"/>
                  </a:cubicBezTo>
                  <a:lnTo>
                    <a:pt x="677" y="11850"/>
                  </a:lnTo>
                  <a:cubicBezTo>
                    <a:pt x="599" y="11837"/>
                    <a:pt x="540" y="11804"/>
                    <a:pt x="482" y="11752"/>
                  </a:cubicBezTo>
                  <a:cubicBezTo>
                    <a:pt x="469" y="11739"/>
                    <a:pt x="462" y="11726"/>
                    <a:pt x="462" y="11720"/>
                  </a:cubicBezTo>
                  <a:cubicBezTo>
                    <a:pt x="456" y="11707"/>
                    <a:pt x="449" y="11700"/>
                    <a:pt x="449" y="11700"/>
                  </a:cubicBezTo>
                  <a:cubicBezTo>
                    <a:pt x="447" y="11699"/>
                    <a:pt x="446" y="11698"/>
                    <a:pt x="444" y="11698"/>
                  </a:cubicBezTo>
                  <a:close/>
                  <a:moveTo>
                    <a:pt x="4605" y="11772"/>
                  </a:moveTo>
                  <a:cubicBezTo>
                    <a:pt x="4586" y="11798"/>
                    <a:pt x="4560" y="11824"/>
                    <a:pt x="4527" y="11837"/>
                  </a:cubicBezTo>
                  <a:lnTo>
                    <a:pt x="4527" y="11902"/>
                  </a:lnTo>
                  <a:cubicBezTo>
                    <a:pt x="4534" y="11954"/>
                    <a:pt x="4547" y="11993"/>
                    <a:pt x="4579" y="12025"/>
                  </a:cubicBezTo>
                  <a:cubicBezTo>
                    <a:pt x="4592" y="12045"/>
                    <a:pt x="4612" y="12051"/>
                    <a:pt x="4625" y="12058"/>
                  </a:cubicBezTo>
                  <a:cubicBezTo>
                    <a:pt x="4638" y="12064"/>
                    <a:pt x="4664" y="12064"/>
                    <a:pt x="4690" y="12064"/>
                  </a:cubicBezTo>
                  <a:cubicBezTo>
                    <a:pt x="4703" y="12064"/>
                    <a:pt x="4709" y="12071"/>
                    <a:pt x="4716" y="12084"/>
                  </a:cubicBezTo>
                  <a:cubicBezTo>
                    <a:pt x="4748" y="12045"/>
                    <a:pt x="4774" y="12012"/>
                    <a:pt x="4800" y="11986"/>
                  </a:cubicBezTo>
                  <a:lnTo>
                    <a:pt x="4826" y="11960"/>
                  </a:lnTo>
                  <a:cubicBezTo>
                    <a:pt x="4807" y="11954"/>
                    <a:pt x="4794" y="11954"/>
                    <a:pt x="4774" y="11941"/>
                  </a:cubicBezTo>
                  <a:cubicBezTo>
                    <a:pt x="4690" y="11908"/>
                    <a:pt x="4638" y="11850"/>
                    <a:pt x="4605" y="11772"/>
                  </a:cubicBezTo>
                  <a:close/>
                  <a:moveTo>
                    <a:pt x="579" y="12090"/>
                  </a:moveTo>
                  <a:lnTo>
                    <a:pt x="579" y="12090"/>
                  </a:lnTo>
                  <a:cubicBezTo>
                    <a:pt x="578" y="12092"/>
                    <a:pt x="577" y="12094"/>
                    <a:pt x="577" y="12096"/>
                  </a:cubicBezTo>
                  <a:lnTo>
                    <a:pt x="577" y="12096"/>
                  </a:lnTo>
                  <a:cubicBezTo>
                    <a:pt x="579" y="12094"/>
                    <a:pt x="579" y="12090"/>
                    <a:pt x="579" y="12090"/>
                  </a:cubicBezTo>
                  <a:close/>
                  <a:moveTo>
                    <a:pt x="105" y="11739"/>
                  </a:moveTo>
                  <a:cubicBezTo>
                    <a:pt x="72" y="11798"/>
                    <a:pt x="53" y="11863"/>
                    <a:pt x="40" y="11921"/>
                  </a:cubicBezTo>
                  <a:cubicBezTo>
                    <a:pt x="33" y="11960"/>
                    <a:pt x="20" y="12006"/>
                    <a:pt x="13" y="12051"/>
                  </a:cubicBezTo>
                  <a:lnTo>
                    <a:pt x="20" y="12051"/>
                  </a:lnTo>
                  <a:lnTo>
                    <a:pt x="53" y="12084"/>
                  </a:lnTo>
                  <a:cubicBezTo>
                    <a:pt x="65" y="12097"/>
                    <a:pt x="80" y="12104"/>
                    <a:pt x="100" y="12104"/>
                  </a:cubicBezTo>
                  <a:cubicBezTo>
                    <a:pt x="111" y="12104"/>
                    <a:pt x="123" y="12102"/>
                    <a:pt x="137" y="12097"/>
                  </a:cubicBezTo>
                  <a:cubicBezTo>
                    <a:pt x="209" y="12071"/>
                    <a:pt x="267" y="12019"/>
                    <a:pt x="319" y="11921"/>
                  </a:cubicBezTo>
                  <a:lnTo>
                    <a:pt x="326" y="11895"/>
                  </a:lnTo>
                  <a:cubicBezTo>
                    <a:pt x="326" y="11895"/>
                    <a:pt x="319" y="11882"/>
                    <a:pt x="313" y="11863"/>
                  </a:cubicBezTo>
                  <a:cubicBezTo>
                    <a:pt x="300" y="11850"/>
                    <a:pt x="293" y="11830"/>
                    <a:pt x="293" y="11804"/>
                  </a:cubicBezTo>
                  <a:cubicBezTo>
                    <a:pt x="293" y="11798"/>
                    <a:pt x="293" y="11791"/>
                    <a:pt x="300" y="11785"/>
                  </a:cubicBezTo>
                  <a:lnTo>
                    <a:pt x="300" y="11785"/>
                  </a:lnTo>
                  <a:lnTo>
                    <a:pt x="267" y="11791"/>
                  </a:lnTo>
                  <a:cubicBezTo>
                    <a:pt x="209" y="11791"/>
                    <a:pt x="170" y="11785"/>
                    <a:pt x="150" y="11772"/>
                  </a:cubicBezTo>
                  <a:cubicBezTo>
                    <a:pt x="131" y="11759"/>
                    <a:pt x="111" y="11752"/>
                    <a:pt x="105" y="11739"/>
                  </a:cubicBezTo>
                  <a:close/>
                  <a:moveTo>
                    <a:pt x="3584" y="11915"/>
                  </a:moveTo>
                  <a:cubicBezTo>
                    <a:pt x="3564" y="11954"/>
                    <a:pt x="3512" y="11986"/>
                    <a:pt x="3434" y="12006"/>
                  </a:cubicBezTo>
                  <a:cubicBezTo>
                    <a:pt x="3395" y="12017"/>
                    <a:pt x="3360" y="12022"/>
                    <a:pt x="3329" y="12022"/>
                  </a:cubicBezTo>
                  <a:cubicBezTo>
                    <a:pt x="3304" y="12022"/>
                    <a:pt x="3283" y="12018"/>
                    <a:pt x="3265" y="12012"/>
                  </a:cubicBezTo>
                  <a:cubicBezTo>
                    <a:pt x="3252" y="12006"/>
                    <a:pt x="3239" y="11999"/>
                    <a:pt x="3226" y="11986"/>
                  </a:cubicBezTo>
                  <a:cubicBezTo>
                    <a:pt x="3220" y="11999"/>
                    <a:pt x="3220" y="12006"/>
                    <a:pt x="3220" y="12019"/>
                  </a:cubicBezTo>
                  <a:cubicBezTo>
                    <a:pt x="3265" y="12071"/>
                    <a:pt x="3291" y="12156"/>
                    <a:pt x="3304" y="12253"/>
                  </a:cubicBezTo>
                  <a:cubicBezTo>
                    <a:pt x="3337" y="12253"/>
                    <a:pt x="3389" y="12240"/>
                    <a:pt x="3447" y="12221"/>
                  </a:cubicBezTo>
                  <a:cubicBezTo>
                    <a:pt x="3493" y="12201"/>
                    <a:pt x="3525" y="12182"/>
                    <a:pt x="3545" y="12169"/>
                  </a:cubicBezTo>
                  <a:cubicBezTo>
                    <a:pt x="3564" y="12149"/>
                    <a:pt x="3577" y="12130"/>
                    <a:pt x="3597" y="12103"/>
                  </a:cubicBezTo>
                  <a:lnTo>
                    <a:pt x="3643" y="12025"/>
                  </a:lnTo>
                  <a:cubicBezTo>
                    <a:pt x="3649" y="12019"/>
                    <a:pt x="3656" y="12019"/>
                    <a:pt x="3656" y="12012"/>
                  </a:cubicBezTo>
                  <a:cubicBezTo>
                    <a:pt x="3623" y="11986"/>
                    <a:pt x="3597" y="11954"/>
                    <a:pt x="3584" y="11915"/>
                  </a:cubicBezTo>
                  <a:close/>
                  <a:moveTo>
                    <a:pt x="2394" y="11863"/>
                  </a:moveTo>
                  <a:cubicBezTo>
                    <a:pt x="2374" y="11876"/>
                    <a:pt x="2348" y="11882"/>
                    <a:pt x="2322" y="11889"/>
                  </a:cubicBezTo>
                  <a:cubicBezTo>
                    <a:pt x="2298" y="11891"/>
                    <a:pt x="2276" y="11893"/>
                    <a:pt x="2256" y="11893"/>
                  </a:cubicBezTo>
                  <a:cubicBezTo>
                    <a:pt x="2221" y="11893"/>
                    <a:pt x="2191" y="11888"/>
                    <a:pt x="2166" y="11876"/>
                  </a:cubicBezTo>
                  <a:cubicBezTo>
                    <a:pt x="2153" y="11915"/>
                    <a:pt x="2140" y="11967"/>
                    <a:pt x="2127" y="12045"/>
                  </a:cubicBezTo>
                  <a:cubicBezTo>
                    <a:pt x="2108" y="12110"/>
                    <a:pt x="2082" y="12169"/>
                    <a:pt x="2056" y="12208"/>
                  </a:cubicBezTo>
                  <a:cubicBezTo>
                    <a:pt x="2049" y="12214"/>
                    <a:pt x="2049" y="12227"/>
                    <a:pt x="2036" y="12234"/>
                  </a:cubicBezTo>
                  <a:lnTo>
                    <a:pt x="2049" y="12240"/>
                  </a:lnTo>
                  <a:cubicBezTo>
                    <a:pt x="2062" y="12260"/>
                    <a:pt x="2082" y="12266"/>
                    <a:pt x="2121" y="12266"/>
                  </a:cubicBezTo>
                  <a:lnTo>
                    <a:pt x="2231" y="12260"/>
                  </a:lnTo>
                  <a:cubicBezTo>
                    <a:pt x="2277" y="12247"/>
                    <a:pt x="2309" y="12240"/>
                    <a:pt x="2329" y="12227"/>
                  </a:cubicBezTo>
                  <a:cubicBezTo>
                    <a:pt x="2361" y="12208"/>
                    <a:pt x="2400" y="12169"/>
                    <a:pt x="2439" y="12103"/>
                  </a:cubicBezTo>
                  <a:cubicBezTo>
                    <a:pt x="2433" y="12090"/>
                    <a:pt x="2426" y="12084"/>
                    <a:pt x="2426" y="12071"/>
                  </a:cubicBezTo>
                  <a:cubicBezTo>
                    <a:pt x="2407" y="12019"/>
                    <a:pt x="2400" y="11954"/>
                    <a:pt x="2394" y="11863"/>
                  </a:cubicBezTo>
                  <a:close/>
                  <a:moveTo>
                    <a:pt x="378" y="11980"/>
                  </a:moveTo>
                  <a:lnTo>
                    <a:pt x="332" y="12038"/>
                  </a:lnTo>
                  <a:cubicBezTo>
                    <a:pt x="300" y="12084"/>
                    <a:pt x="274" y="12110"/>
                    <a:pt x="254" y="12117"/>
                  </a:cubicBezTo>
                  <a:lnTo>
                    <a:pt x="196" y="12143"/>
                  </a:lnTo>
                  <a:cubicBezTo>
                    <a:pt x="196" y="12143"/>
                    <a:pt x="196" y="12143"/>
                    <a:pt x="196" y="12149"/>
                  </a:cubicBezTo>
                  <a:cubicBezTo>
                    <a:pt x="196" y="12156"/>
                    <a:pt x="202" y="12162"/>
                    <a:pt x="202" y="12175"/>
                  </a:cubicBezTo>
                  <a:cubicBezTo>
                    <a:pt x="215" y="12214"/>
                    <a:pt x="235" y="12247"/>
                    <a:pt x="274" y="12266"/>
                  </a:cubicBezTo>
                  <a:cubicBezTo>
                    <a:pt x="303" y="12286"/>
                    <a:pt x="333" y="12294"/>
                    <a:pt x="366" y="12294"/>
                  </a:cubicBezTo>
                  <a:cubicBezTo>
                    <a:pt x="376" y="12294"/>
                    <a:pt x="386" y="12294"/>
                    <a:pt x="397" y="12292"/>
                  </a:cubicBezTo>
                  <a:cubicBezTo>
                    <a:pt x="436" y="12286"/>
                    <a:pt x="469" y="12266"/>
                    <a:pt x="501" y="12234"/>
                  </a:cubicBezTo>
                  <a:cubicBezTo>
                    <a:pt x="534" y="12208"/>
                    <a:pt x="553" y="12175"/>
                    <a:pt x="566" y="12136"/>
                  </a:cubicBezTo>
                  <a:cubicBezTo>
                    <a:pt x="566" y="12119"/>
                    <a:pt x="571" y="12107"/>
                    <a:pt x="577" y="12096"/>
                  </a:cubicBezTo>
                  <a:lnTo>
                    <a:pt x="577" y="12096"/>
                  </a:lnTo>
                  <a:cubicBezTo>
                    <a:pt x="576" y="12097"/>
                    <a:pt x="574" y="12097"/>
                    <a:pt x="573" y="12097"/>
                  </a:cubicBezTo>
                  <a:cubicBezTo>
                    <a:pt x="557" y="12100"/>
                    <a:pt x="542" y="12102"/>
                    <a:pt x="528" y="12102"/>
                  </a:cubicBezTo>
                  <a:cubicBezTo>
                    <a:pt x="514" y="12102"/>
                    <a:pt x="501" y="12100"/>
                    <a:pt x="488" y="12097"/>
                  </a:cubicBezTo>
                  <a:cubicBezTo>
                    <a:pt x="469" y="12090"/>
                    <a:pt x="449" y="12071"/>
                    <a:pt x="430" y="12045"/>
                  </a:cubicBezTo>
                  <a:cubicBezTo>
                    <a:pt x="404" y="12019"/>
                    <a:pt x="384" y="11993"/>
                    <a:pt x="378" y="11980"/>
                  </a:cubicBezTo>
                  <a:close/>
                  <a:moveTo>
                    <a:pt x="4000" y="11954"/>
                  </a:moveTo>
                  <a:cubicBezTo>
                    <a:pt x="3941" y="12019"/>
                    <a:pt x="3876" y="12052"/>
                    <a:pt x="3800" y="12052"/>
                  </a:cubicBezTo>
                  <a:cubicBezTo>
                    <a:pt x="3793" y="12052"/>
                    <a:pt x="3786" y="12052"/>
                    <a:pt x="3779" y="12051"/>
                  </a:cubicBezTo>
                  <a:lnTo>
                    <a:pt x="3747" y="12051"/>
                  </a:lnTo>
                  <a:cubicBezTo>
                    <a:pt x="3747" y="12058"/>
                    <a:pt x="3740" y="12064"/>
                    <a:pt x="3740" y="12077"/>
                  </a:cubicBezTo>
                  <a:cubicBezTo>
                    <a:pt x="3734" y="12162"/>
                    <a:pt x="3747" y="12234"/>
                    <a:pt x="3786" y="12299"/>
                  </a:cubicBezTo>
                  <a:cubicBezTo>
                    <a:pt x="3799" y="12325"/>
                    <a:pt x="3812" y="12344"/>
                    <a:pt x="3825" y="12351"/>
                  </a:cubicBezTo>
                  <a:cubicBezTo>
                    <a:pt x="3844" y="12365"/>
                    <a:pt x="3867" y="12373"/>
                    <a:pt x="3891" y="12373"/>
                  </a:cubicBezTo>
                  <a:cubicBezTo>
                    <a:pt x="3899" y="12373"/>
                    <a:pt x="3908" y="12372"/>
                    <a:pt x="3916" y="12370"/>
                  </a:cubicBezTo>
                  <a:cubicBezTo>
                    <a:pt x="3935" y="12370"/>
                    <a:pt x="3968" y="12357"/>
                    <a:pt x="4007" y="12331"/>
                  </a:cubicBezTo>
                  <a:cubicBezTo>
                    <a:pt x="4085" y="12286"/>
                    <a:pt x="4143" y="12214"/>
                    <a:pt x="4176" y="12123"/>
                  </a:cubicBezTo>
                  <a:cubicBezTo>
                    <a:pt x="4182" y="12110"/>
                    <a:pt x="4182" y="12103"/>
                    <a:pt x="4189" y="12097"/>
                  </a:cubicBezTo>
                  <a:cubicBezTo>
                    <a:pt x="4098" y="12084"/>
                    <a:pt x="4039" y="12032"/>
                    <a:pt x="4000" y="11954"/>
                  </a:cubicBezTo>
                  <a:close/>
                  <a:moveTo>
                    <a:pt x="4442" y="12019"/>
                  </a:moveTo>
                  <a:cubicBezTo>
                    <a:pt x="4397" y="12064"/>
                    <a:pt x="4351" y="12090"/>
                    <a:pt x="4299" y="12103"/>
                  </a:cubicBezTo>
                  <a:cubicBezTo>
                    <a:pt x="4299" y="12110"/>
                    <a:pt x="4299" y="12136"/>
                    <a:pt x="4293" y="12169"/>
                  </a:cubicBezTo>
                  <a:cubicBezTo>
                    <a:pt x="4286" y="12234"/>
                    <a:pt x="4312" y="12286"/>
                    <a:pt x="4364" y="12325"/>
                  </a:cubicBezTo>
                  <a:cubicBezTo>
                    <a:pt x="4377" y="12331"/>
                    <a:pt x="4390" y="12344"/>
                    <a:pt x="4416" y="12357"/>
                  </a:cubicBezTo>
                  <a:cubicBezTo>
                    <a:pt x="4429" y="12370"/>
                    <a:pt x="4436" y="12383"/>
                    <a:pt x="4436" y="12396"/>
                  </a:cubicBezTo>
                  <a:cubicBezTo>
                    <a:pt x="4442" y="12390"/>
                    <a:pt x="4449" y="12390"/>
                    <a:pt x="4455" y="12383"/>
                  </a:cubicBezTo>
                  <a:cubicBezTo>
                    <a:pt x="4514" y="12312"/>
                    <a:pt x="4573" y="12247"/>
                    <a:pt x="4625" y="12188"/>
                  </a:cubicBezTo>
                  <a:lnTo>
                    <a:pt x="4618" y="12188"/>
                  </a:lnTo>
                  <a:cubicBezTo>
                    <a:pt x="4592" y="12182"/>
                    <a:pt x="4560" y="12162"/>
                    <a:pt x="4527" y="12130"/>
                  </a:cubicBezTo>
                  <a:cubicBezTo>
                    <a:pt x="4488" y="12097"/>
                    <a:pt x="4462" y="12058"/>
                    <a:pt x="4442" y="12019"/>
                  </a:cubicBezTo>
                  <a:close/>
                  <a:moveTo>
                    <a:pt x="735" y="11973"/>
                  </a:moveTo>
                  <a:cubicBezTo>
                    <a:pt x="729" y="11973"/>
                    <a:pt x="716" y="11986"/>
                    <a:pt x="703" y="12012"/>
                  </a:cubicBezTo>
                  <a:cubicBezTo>
                    <a:pt x="690" y="12025"/>
                    <a:pt x="670" y="12045"/>
                    <a:pt x="651" y="12051"/>
                  </a:cubicBezTo>
                  <a:cubicBezTo>
                    <a:pt x="670" y="12064"/>
                    <a:pt x="677" y="12077"/>
                    <a:pt x="670" y="12097"/>
                  </a:cubicBezTo>
                  <a:cubicBezTo>
                    <a:pt x="670" y="12103"/>
                    <a:pt x="664" y="12117"/>
                    <a:pt x="651" y="12143"/>
                  </a:cubicBezTo>
                  <a:cubicBezTo>
                    <a:pt x="625" y="12208"/>
                    <a:pt x="592" y="12260"/>
                    <a:pt x="560" y="12292"/>
                  </a:cubicBezTo>
                  <a:cubicBezTo>
                    <a:pt x="527" y="12318"/>
                    <a:pt x="488" y="12338"/>
                    <a:pt x="449" y="12351"/>
                  </a:cubicBezTo>
                  <a:cubicBezTo>
                    <a:pt x="443" y="12351"/>
                    <a:pt x="436" y="12357"/>
                    <a:pt x="430" y="12357"/>
                  </a:cubicBezTo>
                  <a:lnTo>
                    <a:pt x="443" y="12377"/>
                  </a:lnTo>
                  <a:cubicBezTo>
                    <a:pt x="456" y="12396"/>
                    <a:pt x="462" y="12416"/>
                    <a:pt x="469" y="12422"/>
                  </a:cubicBezTo>
                  <a:lnTo>
                    <a:pt x="508" y="12442"/>
                  </a:lnTo>
                  <a:cubicBezTo>
                    <a:pt x="521" y="12442"/>
                    <a:pt x="540" y="12448"/>
                    <a:pt x="566" y="12455"/>
                  </a:cubicBezTo>
                  <a:cubicBezTo>
                    <a:pt x="585" y="12459"/>
                    <a:pt x="600" y="12464"/>
                    <a:pt x="612" y="12464"/>
                  </a:cubicBezTo>
                  <a:cubicBezTo>
                    <a:pt x="617" y="12464"/>
                    <a:pt x="621" y="12463"/>
                    <a:pt x="625" y="12461"/>
                  </a:cubicBezTo>
                  <a:lnTo>
                    <a:pt x="696" y="12435"/>
                  </a:lnTo>
                  <a:lnTo>
                    <a:pt x="722" y="12416"/>
                  </a:lnTo>
                  <a:cubicBezTo>
                    <a:pt x="742" y="12403"/>
                    <a:pt x="761" y="12383"/>
                    <a:pt x="774" y="12364"/>
                  </a:cubicBezTo>
                  <a:lnTo>
                    <a:pt x="826" y="12195"/>
                  </a:lnTo>
                  <a:lnTo>
                    <a:pt x="826" y="12175"/>
                  </a:lnTo>
                  <a:cubicBezTo>
                    <a:pt x="800" y="12149"/>
                    <a:pt x="787" y="12130"/>
                    <a:pt x="781" y="12117"/>
                  </a:cubicBezTo>
                  <a:cubicBezTo>
                    <a:pt x="768" y="12090"/>
                    <a:pt x="755" y="12045"/>
                    <a:pt x="735" y="11986"/>
                  </a:cubicBezTo>
                  <a:cubicBezTo>
                    <a:pt x="735" y="11980"/>
                    <a:pt x="735" y="11973"/>
                    <a:pt x="735" y="11973"/>
                  </a:cubicBezTo>
                  <a:close/>
                  <a:moveTo>
                    <a:pt x="1965" y="12305"/>
                  </a:moveTo>
                  <a:cubicBezTo>
                    <a:pt x="1945" y="12318"/>
                    <a:pt x="1919" y="12331"/>
                    <a:pt x="1893" y="12351"/>
                  </a:cubicBezTo>
                  <a:cubicBezTo>
                    <a:pt x="1867" y="12364"/>
                    <a:pt x="1802" y="12396"/>
                    <a:pt x="1698" y="12448"/>
                  </a:cubicBezTo>
                  <a:cubicBezTo>
                    <a:pt x="1678" y="12461"/>
                    <a:pt x="1652" y="12468"/>
                    <a:pt x="1633" y="12481"/>
                  </a:cubicBezTo>
                  <a:cubicBezTo>
                    <a:pt x="1639" y="12481"/>
                    <a:pt x="1639" y="12487"/>
                    <a:pt x="1646" y="12494"/>
                  </a:cubicBezTo>
                  <a:cubicBezTo>
                    <a:pt x="1659" y="12520"/>
                    <a:pt x="1672" y="12539"/>
                    <a:pt x="1685" y="12546"/>
                  </a:cubicBezTo>
                  <a:cubicBezTo>
                    <a:pt x="1695" y="12552"/>
                    <a:pt x="1709" y="12555"/>
                    <a:pt x="1728" y="12555"/>
                  </a:cubicBezTo>
                  <a:cubicBezTo>
                    <a:pt x="1747" y="12555"/>
                    <a:pt x="1769" y="12552"/>
                    <a:pt x="1795" y="12546"/>
                  </a:cubicBezTo>
                  <a:cubicBezTo>
                    <a:pt x="1848" y="12533"/>
                    <a:pt x="1880" y="12520"/>
                    <a:pt x="1887" y="12513"/>
                  </a:cubicBezTo>
                  <a:cubicBezTo>
                    <a:pt x="1926" y="12494"/>
                    <a:pt x="1945" y="12468"/>
                    <a:pt x="1958" y="12448"/>
                  </a:cubicBezTo>
                  <a:cubicBezTo>
                    <a:pt x="1965" y="12429"/>
                    <a:pt x="1971" y="12403"/>
                    <a:pt x="1971" y="12370"/>
                  </a:cubicBezTo>
                  <a:cubicBezTo>
                    <a:pt x="1971" y="12338"/>
                    <a:pt x="1971" y="12318"/>
                    <a:pt x="1965" y="12305"/>
                  </a:cubicBezTo>
                  <a:close/>
                  <a:moveTo>
                    <a:pt x="898" y="12247"/>
                  </a:moveTo>
                  <a:lnTo>
                    <a:pt x="891" y="12279"/>
                  </a:lnTo>
                  <a:lnTo>
                    <a:pt x="833" y="12416"/>
                  </a:lnTo>
                  <a:lnTo>
                    <a:pt x="768" y="12481"/>
                  </a:lnTo>
                  <a:lnTo>
                    <a:pt x="794" y="12520"/>
                  </a:lnTo>
                  <a:cubicBezTo>
                    <a:pt x="813" y="12546"/>
                    <a:pt x="839" y="12559"/>
                    <a:pt x="878" y="12565"/>
                  </a:cubicBezTo>
                  <a:cubicBezTo>
                    <a:pt x="904" y="12565"/>
                    <a:pt x="937" y="12565"/>
                    <a:pt x="983" y="12559"/>
                  </a:cubicBezTo>
                  <a:cubicBezTo>
                    <a:pt x="1054" y="12546"/>
                    <a:pt x="1106" y="12520"/>
                    <a:pt x="1119" y="12494"/>
                  </a:cubicBezTo>
                  <a:cubicBezTo>
                    <a:pt x="1132" y="12474"/>
                    <a:pt x="1139" y="12455"/>
                    <a:pt x="1139" y="12422"/>
                  </a:cubicBezTo>
                  <a:cubicBezTo>
                    <a:pt x="1145" y="12409"/>
                    <a:pt x="1145" y="12403"/>
                    <a:pt x="1145" y="12390"/>
                  </a:cubicBezTo>
                  <a:lnTo>
                    <a:pt x="1132" y="12390"/>
                  </a:lnTo>
                  <a:cubicBezTo>
                    <a:pt x="1119" y="12393"/>
                    <a:pt x="1108" y="12395"/>
                    <a:pt x="1097" y="12395"/>
                  </a:cubicBezTo>
                  <a:cubicBezTo>
                    <a:pt x="1087" y="12395"/>
                    <a:pt x="1077" y="12393"/>
                    <a:pt x="1067" y="12390"/>
                  </a:cubicBezTo>
                  <a:cubicBezTo>
                    <a:pt x="1048" y="12383"/>
                    <a:pt x="1022" y="12370"/>
                    <a:pt x="1002" y="12357"/>
                  </a:cubicBezTo>
                  <a:cubicBezTo>
                    <a:pt x="989" y="12344"/>
                    <a:pt x="963" y="12325"/>
                    <a:pt x="937" y="12299"/>
                  </a:cubicBezTo>
                  <a:lnTo>
                    <a:pt x="898" y="12247"/>
                  </a:lnTo>
                  <a:close/>
                  <a:moveTo>
                    <a:pt x="7" y="12110"/>
                  </a:moveTo>
                  <a:cubicBezTo>
                    <a:pt x="0" y="12182"/>
                    <a:pt x="0" y="12260"/>
                    <a:pt x="0" y="12351"/>
                  </a:cubicBezTo>
                  <a:cubicBezTo>
                    <a:pt x="0" y="12422"/>
                    <a:pt x="7" y="12494"/>
                    <a:pt x="7" y="12559"/>
                  </a:cubicBezTo>
                  <a:lnTo>
                    <a:pt x="40" y="12572"/>
                  </a:lnTo>
                  <a:cubicBezTo>
                    <a:pt x="51" y="12576"/>
                    <a:pt x="63" y="12579"/>
                    <a:pt x="76" y="12579"/>
                  </a:cubicBezTo>
                  <a:cubicBezTo>
                    <a:pt x="100" y="12579"/>
                    <a:pt x="125" y="12571"/>
                    <a:pt x="150" y="12559"/>
                  </a:cubicBezTo>
                  <a:cubicBezTo>
                    <a:pt x="176" y="12546"/>
                    <a:pt x="209" y="12520"/>
                    <a:pt x="241" y="12487"/>
                  </a:cubicBezTo>
                  <a:cubicBezTo>
                    <a:pt x="287" y="12435"/>
                    <a:pt x="319" y="12396"/>
                    <a:pt x="326" y="12370"/>
                  </a:cubicBezTo>
                  <a:cubicBezTo>
                    <a:pt x="300" y="12364"/>
                    <a:pt x="267" y="12351"/>
                    <a:pt x="241" y="12325"/>
                  </a:cubicBezTo>
                  <a:cubicBezTo>
                    <a:pt x="202" y="12299"/>
                    <a:pt x="170" y="12260"/>
                    <a:pt x="150" y="12214"/>
                  </a:cubicBezTo>
                  <a:cubicBezTo>
                    <a:pt x="137" y="12195"/>
                    <a:pt x="137" y="12175"/>
                    <a:pt x="137" y="12162"/>
                  </a:cubicBezTo>
                  <a:cubicBezTo>
                    <a:pt x="124" y="12162"/>
                    <a:pt x="111" y="12165"/>
                    <a:pt x="98" y="12165"/>
                  </a:cubicBezTo>
                  <a:cubicBezTo>
                    <a:pt x="92" y="12165"/>
                    <a:pt x="85" y="12164"/>
                    <a:pt x="79" y="12162"/>
                  </a:cubicBezTo>
                  <a:cubicBezTo>
                    <a:pt x="59" y="12156"/>
                    <a:pt x="40" y="12149"/>
                    <a:pt x="20" y="12130"/>
                  </a:cubicBezTo>
                  <a:cubicBezTo>
                    <a:pt x="20" y="12123"/>
                    <a:pt x="13" y="12117"/>
                    <a:pt x="7" y="12110"/>
                  </a:cubicBezTo>
                  <a:close/>
                  <a:moveTo>
                    <a:pt x="2459" y="12234"/>
                  </a:moveTo>
                  <a:cubicBezTo>
                    <a:pt x="2439" y="12253"/>
                    <a:pt x="2420" y="12266"/>
                    <a:pt x="2400" y="12286"/>
                  </a:cubicBezTo>
                  <a:cubicBezTo>
                    <a:pt x="2336" y="12332"/>
                    <a:pt x="2258" y="12358"/>
                    <a:pt x="2166" y="12358"/>
                  </a:cubicBezTo>
                  <a:cubicBezTo>
                    <a:pt x="2127" y="12358"/>
                    <a:pt x="2086" y="12354"/>
                    <a:pt x="2043" y="12344"/>
                  </a:cubicBezTo>
                  <a:lnTo>
                    <a:pt x="2043" y="12344"/>
                  </a:lnTo>
                  <a:cubicBezTo>
                    <a:pt x="2049" y="12435"/>
                    <a:pt x="2023" y="12500"/>
                    <a:pt x="1978" y="12546"/>
                  </a:cubicBezTo>
                  <a:cubicBezTo>
                    <a:pt x="1971" y="12546"/>
                    <a:pt x="1965" y="12552"/>
                    <a:pt x="1958" y="12559"/>
                  </a:cubicBezTo>
                  <a:cubicBezTo>
                    <a:pt x="1965" y="12559"/>
                    <a:pt x="1965" y="12565"/>
                    <a:pt x="1971" y="12572"/>
                  </a:cubicBezTo>
                  <a:cubicBezTo>
                    <a:pt x="1991" y="12604"/>
                    <a:pt x="2036" y="12624"/>
                    <a:pt x="2101" y="12624"/>
                  </a:cubicBezTo>
                  <a:cubicBezTo>
                    <a:pt x="2231" y="12624"/>
                    <a:pt x="2322" y="12604"/>
                    <a:pt x="2374" y="12546"/>
                  </a:cubicBezTo>
                  <a:cubicBezTo>
                    <a:pt x="2394" y="12513"/>
                    <a:pt x="2407" y="12487"/>
                    <a:pt x="2426" y="12481"/>
                  </a:cubicBezTo>
                  <a:cubicBezTo>
                    <a:pt x="2426" y="12481"/>
                    <a:pt x="2433" y="12474"/>
                    <a:pt x="2433" y="12474"/>
                  </a:cubicBezTo>
                  <a:lnTo>
                    <a:pt x="2459" y="12240"/>
                  </a:lnTo>
                  <a:cubicBezTo>
                    <a:pt x="2459" y="12240"/>
                    <a:pt x="2459" y="12234"/>
                    <a:pt x="2459" y="12234"/>
                  </a:cubicBezTo>
                  <a:close/>
                  <a:moveTo>
                    <a:pt x="4208" y="12286"/>
                  </a:moveTo>
                  <a:cubicBezTo>
                    <a:pt x="4176" y="12312"/>
                    <a:pt x="4150" y="12338"/>
                    <a:pt x="4124" y="12364"/>
                  </a:cubicBezTo>
                  <a:cubicBezTo>
                    <a:pt x="4130" y="12377"/>
                    <a:pt x="4137" y="12396"/>
                    <a:pt x="4137" y="12422"/>
                  </a:cubicBezTo>
                  <a:cubicBezTo>
                    <a:pt x="4143" y="12481"/>
                    <a:pt x="4156" y="12539"/>
                    <a:pt x="4182" y="12585"/>
                  </a:cubicBezTo>
                  <a:cubicBezTo>
                    <a:pt x="4189" y="12604"/>
                    <a:pt x="4202" y="12624"/>
                    <a:pt x="4215" y="12637"/>
                  </a:cubicBezTo>
                  <a:cubicBezTo>
                    <a:pt x="4221" y="12643"/>
                    <a:pt x="4228" y="12643"/>
                    <a:pt x="4234" y="12650"/>
                  </a:cubicBezTo>
                  <a:cubicBezTo>
                    <a:pt x="4306" y="12559"/>
                    <a:pt x="4358" y="12494"/>
                    <a:pt x="4397" y="12448"/>
                  </a:cubicBezTo>
                  <a:lnTo>
                    <a:pt x="4371" y="12448"/>
                  </a:lnTo>
                  <a:cubicBezTo>
                    <a:pt x="4358" y="12442"/>
                    <a:pt x="4332" y="12429"/>
                    <a:pt x="4306" y="12409"/>
                  </a:cubicBezTo>
                  <a:cubicBezTo>
                    <a:pt x="4247" y="12357"/>
                    <a:pt x="4215" y="12318"/>
                    <a:pt x="4208" y="12286"/>
                  </a:cubicBezTo>
                  <a:close/>
                  <a:moveTo>
                    <a:pt x="3649" y="12188"/>
                  </a:moveTo>
                  <a:cubicBezTo>
                    <a:pt x="3604" y="12234"/>
                    <a:pt x="3525" y="12279"/>
                    <a:pt x="3408" y="12312"/>
                  </a:cubicBezTo>
                  <a:cubicBezTo>
                    <a:pt x="3369" y="12325"/>
                    <a:pt x="3337" y="12331"/>
                    <a:pt x="3317" y="12331"/>
                  </a:cubicBezTo>
                  <a:lnTo>
                    <a:pt x="3304" y="12331"/>
                  </a:lnTo>
                  <a:cubicBezTo>
                    <a:pt x="3304" y="12364"/>
                    <a:pt x="3304" y="12390"/>
                    <a:pt x="3304" y="12422"/>
                  </a:cubicBezTo>
                  <a:cubicBezTo>
                    <a:pt x="3298" y="12474"/>
                    <a:pt x="3291" y="12552"/>
                    <a:pt x="3285" y="12656"/>
                  </a:cubicBezTo>
                  <a:cubicBezTo>
                    <a:pt x="3299" y="12663"/>
                    <a:pt x="3316" y="12665"/>
                    <a:pt x="3334" y="12665"/>
                  </a:cubicBezTo>
                  <a:cubicBezTo>
                    <a:pt x="3373" y="12665"/>
                    <a:pt x="3420" y="12652"/>
                    <a:pt x="3473" y="12630"/>
                  </a:cubicBezTo>
                  <a:cubicBezTo>
                    <a:pt x="3571" y="12578"/>
                    <a:pt x="3643" y="12520"/>
                    <a:pt x="3682" y="12448"/>
                  </a:cubicBezTo>
                  <a:cubicBezTo>
                    <a:pt x="3701" y="12416"/>
                    <a:pt x="3714" y="12396"/>
                    <a:pt x="3721" y="12390"/>
                  </a:cubicBezTo>
                  <a:cubicBezTo>
                    <a:pt x="3714" y="12377"/>
                    <a:pt x="3708" y="12364"/>
                    <a:pt x="3701" y="12357"/>
                  </a:cubicBezTo>
                  <a:cubicBezTo>
                    <a:pt x="3675" y="12305"/>
                    <a:pt x="3656" y="12253"/>
                    <a:pt x="3649" y="12188"/>
                  </a:cubicBezTo>
                  <a:close/>
                  <a:moveTo>
                    <a:pt x="4033" y="12429"/>
                  </a:moveTo>
                  <a:cubicBezTo>
                    <a:pt x="4026" y="12435"/>
                    <a:pt x="4020" y="12442"/>
                    <a:pt x="4007" y="12442"/>
                  </a:cubicBezTo>
                  <a:cubicBezTo>
                    <a:pt x="3963" y="12462"/>
                    <a:pt x="3924" y="12472"/>
                    <a:pt x="3887" y="12472"/>
                  </a:cubicBezTo>
                  <a:cubicBezTo>
                    <a:pt x="3854" y="12472"/>
                    <a:pt x="3823" y="12464"/>
                    <a:pt x="3792" y="12448"/>
                  </a:cubicBezTo>
                  <a:lnTo>
                    <a:pt x="3792" y="12481"/>
                  </a:lnTo>
                  <a:cubicBezTo>
                    <a:pt x="3786" y="12526"/>
                    <a:pt x="3792" y="12578"/>
                    <a:pt x="3812" y="12630"/>
                  </a:cubicBezTo>
                  <a:cubicBezTo>
                    <a:pt x="3818" y="12656"/>
                    <a:pt x="3831" y="12676"/>
                    <a:pt x="3831" y="12682"/>
                  </a:cubicBezTo>
                  <a:cubicBezTo>
                    <a:pt x="3851" y="12721"/>
                    <a:pt x="3883" y="12747"/>
                    <a:pt x="3922" y="12760"/>
                  </a:cubicBezTo>
                  <a:cubicBezTo>
                    <a:pt x="3935" y="12762"/>
                    <a:pt x="3947" y="12763"/>
                    <a:pt x="3958" y="12763"/>
                  </a:cubicBezTo>
                  <a:cubicBezTo>
                    <a:pt x="3990" y="12763"/>
                    <a:pt x="4015" y="12755"/>
                    <a:pt x="4039" y="12741"/>
                  </a:cubicBezTo>
                  <a:cubicBezTo>
                    <a:pt x="4046" y="12734"/>
                    <a:pt x="4065" y="12715"/>
                    <a:pt x="4091" y="12689"/>
                  </a:cubicBezTo>
                  <a:cubicBezTo>
                    <a:pt x="4098" y="12682"/>
                    <a:pt x="4104" y="12676"/>
                    <a:pt x="4104" y="12676"/>
                  </a:cubicBezTo>
                  <a:lnTo>
                    <a:pt x="4098" y="12656"/>
                  </a:lnTo>
                  <a:cubicBezTo>
                    <a:pt x="4065" y="12585"/>
                    <a:pt x="4046" y="12507"/>
                    <a:pt x="4033" y="12429"/>
                  </a:cubicBezTo>
                  <a:close/>
                  <a:moveTo>
                    <a:pt x="391" y="12422"/>
                  </a:moveTo>
                  <a:cubicBezTo>
                    <a:pt x="384" y="12429"/>
                    <a:pt x="378" y="12442"/>
                    <a:pt x="371" y="12455"/>
                  </a:cubicBezTo>
                  <a:cubicBezTo>
                    <a:pt x="358" y="12481"/>
                    <a:pt x="332" y="12513"/>
                    <a:pt x="300" y="12552"/>
                  </a:cubicBezTo>
                  <a:cubicBezTo>
                    <a:pt x="300" y="12559"/>
                    <a:pt x="306" y="12565"/>
                    <a:pt x="319" y="12578"/>
                  </a:cubicBezTo>
                  <a:cubicBezTo>
                    <a:pt x="345" y="12630"/>
                    <a:pt x="371" y="12676"/>
                    <a:pt x="397" y="12702"/>
                  </a:cubicBezTo>
                  <a:cubicBezTo>
                    <a:pt x="430" y="12741"/>
                    <a:pt x="475" y="12760"/>
                    <a:pt x="521" y="12767"/>
                  </a:cubicBezTo>
                  <a:cubicBezTo>
                    <a:pt x="547" y="12767"/>
                    <a:pt x="586" y="12760"/>
                    <a:pt x="625" y="12741"/>
                  </a:cubicBezTo>
                  <a:cubicBezTo>
                    <a:pt x="657" y="12715"/>
                    <a:pt x="683" y="12689"/>
                    <a:pt x="696" y="12656"/>
                  </a:cubicBezTo>
                  <a:cubicBezTo>
                    <a:pt x="716" y="12624"/>
                    <a:pt x="716" y="12591"/>
                    <a:pt x="709" y="12559"/>
                  </a:cubicBezTo>
                  <a:lnTo>
                    <a:pt x="696" y="12526"/>
                  </a:lnTo>
                  <a:cubicBezTo>
                    <a:pt x="677" y="12533"/>
                    <a:pt x="651" y="12539"/>
                    <a:pt x="625" y="12539"/>
                  </a:cubicBezTo>
                  <a:cubicBezTo>
                    <a:pt x="586" y="12533"/>
                    <a:pt x="540" y="12526"/>
                    <a:pt x="488" y="12507"/>
                  </a:cubicBezTo>
                  <a:cubicBezTo>
                    <a:pt x="462" y="12500"/>
                    <a:pt x="449" y="12494"/>
                    <a:pt x="443" y="12481"/>
                  </a:cubicBezTo>
                  <a:cubicBezTo>
                    <a:pt x="423" y="12468"/>
                    <a:pt x="410" y="12455"/>
                    <a:pt x="391" y="12429"/>
                  </a:cubicBezTo>
                  <a:lnTo>
                    <a:pt x="391" y="12422"/>
                  </a:lnTo>
                  <a:close/>
                  <a:moveTo>
                    <a:pt x="1301" y="12351"/>
                  </a:moveTo>
                  <a:cubicBezTo>
                    <a:pt x="1288" y="12357"/>
                    <a:pt x="1269" y="12364"/>
                    <a:pt x="1249" y="12370"/>
                  </a:cubicBezTo>
                  <a:lnTo>
                    <a:pt x="1236" y="12370"/>
                  </a:lnTo>
                  <a:lnTo>
                    <a:pt x="1223" y="12455"/>
                  </a:lnTo>
                  <a:cubicBezTo>
                    <a:pt x="1217" y="12500"/>
                    <a:pt x="1204" y="12533"/>
                    <a:pt x="1191" y="12552"/>
                  </a:cubicBezTo>
                  <a:cubicBezTo>
                    <a:pt x="1171" y="12578"/>
                    <a:pt x="1139" y="12604"/>
                    <a:pt x="1087" y="12624"/>
                  </a:cubicBezTo>
                  <a:cubicBezTo>
                    <a:pt x="1061" y="12637"/>
                    <a:pt x="1035" y="12643"/>
                    <a:pt x="1015" y="12643"/>
                  </a:cubicBezTo>
                  <a:cubicBezTo>
                    <a:pt x="1015" y="12650"/>
                    <a:pt x="1022" y="12663"/>
                    <a:pt x="1028" y="12669"/>
                  </a:cubicBezTo>
                  <a:cubicBezTo>
                    <a:pt x="1054" y="12708"/>
                    <a:pt x="1087" y="12741"/>
                    <a:pt x="1132" y="12754"/>
                  </a:cubicBezTo>
                  <a:cubicBezTo>
                    <a:pt x="1158" y="12764"/>
                    <a:pt x="1183" y="12768"/>
                    <a:pt x="1206" y="12768"/>
                  </a:cubicBezTo>
                  <a:cubicBezTo>
                    <a:pt x="1230" y="12768"/>
                    <a:pt x="1252" y="12764"/>
                    <a:pt x="1275" y="12754"/>
                  </a:cubicBezTo>
                  <a:cubicBezTo>
                    <a:pt x="1308" y="12741"/>
                    <a:pt x="1347" y="12708"/>
                    <a:pt x="1412" y="12656"/>
                  </a:cubicBezTo>
                  <a:cubicBezTo>
                    <a:pt x="1464" y="12604"/>
                    <a:pt x="1503" y="12552"/>
                    <a:pt x="1509" y="12507"/>
                  </a:cubicBezTo>
                  <a:lnTo>
                    <a:pt x="1490" y="12507"/>
                  </a:lnTo>
                  <a:cubicBezTo>
                    <a:pt x="1405" y="12500"/>
                    <a:pt x="1347" y="12448"/>
                    <a:pt x="1308" y="12364"/>
                  </a:cubicBezTo>
                  <a:lnTo>
                    <a:pt x="1301" y="12351"/>
                  </a:lnTo>
                  <a:close/>
                  <a:moveTo>
                    <a:pt x="2413" y="12617"/>
                  </a:moveTo>
                  <a:cubicBezTo>
                    <a:pt x="2381" y="12643"/>
                    <a:pt x="2348" y="12656"/>
                    <a:pt x="2309" y="12676"/>
                  </a:cubicBezTo>
                  <a:cubicBezTo>
                    <a:pt x="2309" y="12682"/>
                    <a:pt x="2316" y="12695"/>
                    <a:pt x="2316" y="12708"/>
                  </a:cubicBezTo>
                  <a:cubicBezTo>
                    <a:pt x="2335" y="12767"/>
                    <a:pt x="2361" y="12799"/>
                    <a:pt x="2394" y="12819"/>
                  </a:cubicBezTo>
                  <a:lnTo>
                    <a:pt x="2413" y="12617"/>
                  </a:lnTo>
                  <a:close/>
                  <a:moveTo>
                    <a:pt x="235" y="12611"/>
                  </a:moveTo>
                  <a:cubicBezTo>
                    <a:pt x="183" y="12650"/>
                    <a:pt x="137" y="12669"/>
                    <a:pt x="92" y="12676"/>
                  </a:cubicBezTo>
                  <a:cubicBezTo>
                    <a:pt x="72" y="12676"/>
                    <a:pt x="53" y="12669"/>
                    <a:pt x="20" y="12669"/>
                  </a:cubicBezTo>
                  <a:cubicBezTo>
                    <a:pt x="27" y="12721"/>
                    <a:pt x="40" y="12780"/>
                    <a:pt x="53" y="12825"/>
                  </a:cubicBezTo>
                  <a:lnTo>
                    <a:pt x="53" y="12832"/>
                  </a:lnTo>
                  <a:cubicBezTo>
                    <a:pt x="73" y="12846"/>
                    <a:pt x="98" y="12852"/>
                    <a:pt x="126" y="12852"/>
                  </a:cubicBezTo>
                  <a:cubicBezTo>
                    <a:pt x="151" y="12852"/>
                    <a:pt x="178" y="12847"/>
                    <a:pt x="209" y="12838"/>
                  </a:cubicBezTo>
                  <a:cubicBezTo>
                    <a:pt x="235" y="12838"/>
                    <a:pt x="254" y="12825"/>
                    <a:pt x="261" y="12819"/>
                  </a:cubicBezTo>
                  <a:cubicBezTo>
                    <a:pt x="267" y="12806"/>
                    <a:pt x="274" y="12786"/>
                    <a:pt x="274" y="12754"/>
                  </a:cubicBezTo>
                  <a:cubicBezTo>
                    <a:pt x="261" y="12689"/>
                    <a:pt x="254" y="12643"/>
                    <a:pt x="241" y="12624"/>
                  </a:cubicBezTo>
                  <a:lnTo>
                    <a:pt x="235" y="12611"/>
                  </a:lnTo>
                  <a:close/>
                  <a:moveTo>
                    <a:pt x="1587" y="12520"/>
                  </a:moveTo>
                  <a:cubicBezTo>
                    <a:pt x="1581" y="12546"/>
                    <a:pt x="1574" y="12565"/>
                    <a:pt x="1561" y="12591"/>
                  </a:cubicBezTo>
                  <a:cubicBezTo>
                    <a:pt x="1548" y="12624"/>
                    <a:pt x="1522" y="12650"/>
                    <a:pt x="1483" y="12682"/>
                  </a:cubicBezTo>
                  <a:cubicBezTo>
                    <a:pt x="1451" y="12715"/>
                    <a:pt x="1418" y="12747"/>
                    <a:pt x="1386" y="12773"/>
                  </a:cubicBezTo>
                  <a:cubicBezTo>
                    <a:pt x="1392" y="12780"/>
                    <a:pt x="1405" y="12799"/>
                    <a:pt x="1418" y="12819"/>
                  </a:cubicBezTo>
                  <a:cubicBezTo>
                    <a:pt x="1447" y="12853"/>
                    <a:pt x="1490" y="12872"/>
                    <a:pt x="1548" y="12872"/>
                  </a:cubicBezTo>
                  <a:cubicBezTo>
                    <a:pt x="1557" y="12872"/>
                    <a:pt x="1565" y="12872"/>
                    <a:pt x="1574" y="12871"/>
                  </a:cubicBezTo>
                  <a:cubicBezTo>
                    <a:pt x="1646" y="12864"/>
                    <a:pt x="1711" y="12838"/>
                    <a:pt x="1763" y="12786"/>
                  </a:cubicBezTo>
                  <a:cubicBezTo>
                    <a:pt x="1822" y="12734"/>
                    <a:pt x="1854" y="12676"/>
                    <a:pt x="1874" y="12604"/>
                  </a:cubicBezTo>
                  <a:lnTo>
                    <a:pt x="1874" y="12604"/>
                  </a:lnTo>
                  <a:cubicBezTo>
                    <a:pt x="1848" y="12611"/>
                    <a:pt x="1822" y="12617"/>
                    <a:pt x="1782" y="12624"/>
                  </a:cubicBezTo>
                  <a:cubicBezTo>
                    <a:pt x="1761" y="12624"/>
                    <a:pt x="1742" y="12627"/>
                    <a:pt x="1724" y="12627"/>
                  </a:cubicBezTo>
                  <a:cubicBezTo>
                    <a:pt x="1715" y="12627"/>
                    <a:pt x="1707" y="12626"/>
                    <a:pt x="1698" y="12624"/>
                  </a:cubicBezTo>
                  <a:cubicBezTo>
                    <a:pt x="1659" y="12611"/>
                    <a:pt x="1633" y="12591"/>
                    <a:pt x="1613" y="12565"/>
                  </a:cubicBezTo>
                  <a:lnTo>
                    <a:pt x="1587" y="12520"/>
                  </a:lnTo>
                  <a:close/>
                  <a:moveTo>
                    <a:pt x="3486" y="12708"/>
                  </a:moveTo>
                  <a:lnTo>
                    <a:pt x="3486" y="12708"/>
                  </a:lnTo>
                  <a:cubicBezTo>
                    <a:pt x="3432" y="12728"/>
                    <a:pt x="3381" y="12737"/>
                    <a:pt x="3331" y="12737"/>
                  </a:cubicBezTo>
                  <a:cubicBezTo>
                    <a:pt x="3316" y="12737"/>
                    <a:pt x="3300" y="12736"/>
                    <a:pt x="3285" y="12734"/>
                  </a:cubicBezTo>
                  <a:cubicBezTo>
                    <a:pt x="3278" y="12734"/>
                    <a:pt x="3278" y="12728"/>
                    <a:pt x="3272" y="12728"/>
                  </a:cubicBezTo>
                  <a:cubicBezTo>
                    <a:pt x="3265" y="12793"/>
                    <a:pt x="3259" y="12864"/>
                    <a:pt x="3252" y="12942"/>
                  </a:cubicBezTo>
                  <a:lnTo>
                    <a:pt x="3259" y="12942"/>
                  </a:lnTo>
                  <a:cubicBezTo>
                    <a:pt x="3285" y="12952"/>
                    <a:pt x="3309" y="12957"/>
                    <a:pt x="3330" y="12957"/>
                  </a:cubicBezTo>
                  <a:cubicBezTo>
                    <a:pt x="3351" y="12957"/>
                    <a:pt x="3369" y="12952"/>
                    <a:pt x="3382" y="12942"/>
                  </a:cubicBezTo>
                  <a:cubicBezTo>
                    <a:pt x="3389" y="12936"/>
                    <a:pt x="3402" y="12923"/>
                    <a:pt x="3415" y="12903"/>
                  </a:cubicBezTo>
                  <a:cubicBezTo>
                    <a:pt x="3447" y="12851"/>
                    <a:pt x="3467" y="12806"/>
                    <a:pt x="3480" y="12754"/>
                  </a:cubicBezTo>
                  <a:cubicBezTo>
                    <a:pt x="3480" y="12734"/>
                    <a:pt x="3480" y="12721"/>
                    <a:pt x="3486" y="12708"/>
                  </a:cubicBezTo>
                  <a:close/>
                  <a:moveTo>
                    <a:pt x="794" y="12630"/>
                  </a:moveTo>
                  <a:cubicBezTo>
                    <a:pt x="781" y="12682"/>
                    <a:pt x="761" y="12721"/>
                    <a:pt x="729" y="12760"/>
                  </a:cubicBezTo>
                  <a:cubicBezTo>
                    <a:pt x="696" y="12799"/>
                    <a:pt x="651" y="12825"/>
                    <a:pt x="605" y="12838"/>
                  </a:cubicBezTo>
                  <a:cubicBezTo>
                    <a:pt x="586" y="12845"/>
                    <a:pt x="566" y="12848"/>
                    <a:pt x="546" y="12848"/>
                  </a:cubicBezTo>
                  <a:cubicBezTo>
                    <a:pt x="526" y="12848"/>
                    <a:pt x="505" y="12845"/>
                    <a:pt x="482" y="12838"/>
                  </a:cubicBezTo>
                  <a:lnTo>
                    <a:pt x="482" y="12838"/>
                  </a:lnTo>
                  <a:cubicBezTo>
                    <a:pt x="501" y="12877"/>
                    <a:pt x="534" y="12903"/>
                    <a:pt x="573" y="12929"/>
                  </a:cubicBezTo>
                  <a:cubicBezTo>
                    <a:pt x="613" y="12955"/>
                    <a:pt x="657" y="12964"/>
                    <a:pt x="699" y="12964"/>
                  </a:cubicBezTo>
                  <a:cubicBezTo>
                    <a:pt x="712" y="12964"/>
                    <a:pt x="724" y="12963"/>
                    <a:pt x="735" y="12962"/>
                  </a:cubicBezTo>
                  <a:cubicBezTo>
                    <a:pt x="774" y="12955"/>
                    <a:pt x="807" y="12942"/>
                    <a:pt x="826" y="12929"/>
                  </a:cubicBezTo>
                  <a:cubicBezTo>
                    <a:pt x="852" y="12903"/>
                    <a:pt x="872" y="12871"/>
                    <a:pt x="898" y="12832"/>
                  </a:cubicBezTo>
                  <a:cubicBezTo>
                    <a:pt x="931" y="12767"/>
                    <a:pt x="944" y="12715"/>
                    <a:pt x="931" y="12676"/>
                  </a:cubicBezTo>
                  <a:cubicBezTo>
                    <a:pt x="931" y="12669"/>
                    <a:pt x="924" y="12663"/>
                    <a:pt x="924" y="12656"/>
                  </a:cubicBezTo>
                  <a:cubicBezTo>
                    <a:pt x="878" y="12656"/>
                    <a:pt x="839" y="12643"/>
                    <a:pt x="794" y="12630"/>
                  </a:cubicBezTo>
                  <a:close/>
                  <a:moveTo>
                    <a:pt x="3701" y="12565"/>
                  </a:moveTo>
                  <a:cubicBezTo>
                    <a:pt x="3649" y="12604"/>
                    <a:pt x="3604" y="12637"/>
                    <a:pt x="3571" y="12663"/>
                  </a:cubicBezTo>
                  <a:cubicBezTo>
                    <a:pt x="3577" y="12676"/>
                    <a:pt x="3577" y="12689"/>
                    <a:pt x="3577" y="12702"/>
                  </a:cubicBezTo>
                  <a:cubicBezTo>
                    <a:pt x="3584" y="12721"/>
                    <a:pt x="3584" y="12754"/>
                    <a:pt x="3577" y="12799"/>
                  </a:cubicBezTo>
                  <a:cubicBezTo>
                    <a:pt x="3577" y="12838"/>
                    <a:pt x="3584" y="12864"/>
                    <a:pt x="3584" y="12884"/>
                  </a:cubicBezTo>
                  <a:lnTo>
                    <a:pt x="3610" y="12936"/>
                  </a:lnTo>
                  <a:lnTo>
                    <a:pt x="3630" y="12975"/>
                  </a:lnTo>
                  <a:cubicBezTo>
                    <a:pt x="3656" y="13001"/>
                    <a:pt x="3695" y="13007"/>
                    <a:pt x="3747" y="13007"/>
                  </a:cubicBezTo>
                  <a:cubicBezTo>
                    <a:pt x="3825" y="12994"/>
                    <a:pt x="3877" y="12949"/>
                    <a:pt x="3916" y="12884"/>
                  </a:cubicBezTo>
                  <a:lnTo>
                    <a:pt x="3935" y="12864"/>
                  </a:lnTo>
                  <a:cubicBezTo>
                    <a:pt x="3916" y="12864"/>
                    <a:pt x="3896" y="12858"/>
                    <a:pt x="3877" y="12851"/>
                  </a:cubicBezTo>
                  <a:cubicBezTo>
                    <a:pt x="3851" y="12845"/>
                    <a:pt x="3831" y="12832"/>
                    <a:pt x="3812" y="12819"/>
                  </a:cubicBezTo>
                  <a:cubicBezTo>
                    <a:pt x="3799" y="12812"/>
                    <a:pt x="3786" y="12793"/>
                    <a:pt x="3766" y="12760"/>
                  </a:cubicBezTo>
                  <a:cubicBezTo>
                    <a:pt x="3714" y="12676"/>
                    <a:pt x="3695" y="12611"/>
                    <a:pt x="3701" y="12565"/>
                  </a:cubicBezTo>
                  <a:close/>
                  <a:moveTo>
                    <a:pt x="1939" y="12656"/>
                  </a:moveTo>
                  <a:cubicBezTo>
                    <a:pt x="1900" y="12760"/>
                    <a:pt x="1835" y="12838"/>
                    <a:pt x="1756" y="12890"/>
                  </a:cubicBezTo>
                  <a:cubicBezTo>
                    <a:pt x="1756" y="12897"/>
                    <a:pt x="1763" y="12903"/>
                    <a:pt x="1769" y="12916"/>
                  </a:cubicBezTo>
                  <a:cubicBezTo>
                    <a:pt x="1782" y="12955"/>
                    <a:pt x="1808" y="12981"/>
                    <a:pt x="1841" y="13007"/>
                  </a:cubicBezTo>
                  <a:cubicBezTo>
                    <a:pt x="1880" y="13027"/>
                    <a:pt x="1919" y="13034"/>
                    <a:pt x="1958" y="13034"/>
                  </a:cubicBezTo>
                  <a:cubicBezTo>
                    <a:pt x="2036" y="13034"/>
                    <a:pt x="2108" y="13001"/>
                    <a:pt x="2153" y="12929"/>
                  </a:cubicBezTo>
                  <a:cubicBezTo>
                    <a:pt x="2199" y="12871"/>
                    <a:pt x="2225" y="12799"/>
                    <a:pt x="2218" y="12708"/>
                  </a:cubicBezTo>
                  <a:lnTo>
                    <a:pt x="2218" y="12702"/>
                  </a:lnTo>
                  <a:cubicBezTo>
                    <a:pt x="2195" y="12705"/>
                    <a:pt x="2171" y="12707"/>
                    <a:pt x="2148" y="12707"/>
                  </a:cubicBezTo>
                  <a:cubicBezTo>
                    <a:pt x="2076" y="12707"/>
                    <a:pt x="2008" y="12691"/>
                    <a:pt x="1939" y="12656"/>
                  </a:cubicBezTo>
                  <a:close/>
                  <a:moveTo>
                    <a:pt x="1009" y="12760"/>
                  </a:moveTo>
                  <a:cubicBezTo>
                    <a:pt x="950" y="12897"/>
                    <a:pt x="885" y="12981"/>
                    <a:pt x="820" y="13020"/>
                  </a:cubicBezTo>
                  <a:cubicBezTo>
                    <a:pt x="794" y="13027"/>
                    <a:pt x="768" y="13034"/>
                    <a:pt x="742" y="13040"/>
                  </a:cubicBezTo>
                  <a:cubicBezTo>
                    <a:pt x="816" y="13114"/>
                    <a:pt x="890" y="13153"/>
                    <a:pt x="964" y="13153"/>
                  </a:cubicBezTo>
                  <a:cubicBezTo>
                    <a:pt x="974" y="13153"/>
                    <a:pt x="985" y="13152"/>
                    <a:pt x="996" y="13151"/>
                  </a:cubicBezTo>
                  <a:cubicBezTo>
                    <a:pt x="1067" y="13138"/>
                    <a:pt x="1132" y="13092"/>
                    <a:pt x="1204" y="13007"/>
                  </a:cubicBezTo>
                  <a:cubicBezTo>
                    <a:pt x="1262" y="12936"/>
                    <a:pt x="1295" y="12877"/>
                    <a:pt x="1301" y="12819"/>
                  </a:cubicBezTo>
                  <a:lnTo>
                    <a:pt x="1301" y="12819"/>
                  </a:lnTo>
                  <a:cubicBezTo>
                    <a:pt x="1282" y="12825"/>
                    <a:pt x="1269" y="12832"/>
                    <a:pt x="1249" y="12832"/>
                  </a:cubicBezTo>
                  <a:cubicBezTo>
                    <a:pt x="1226" y="12839"/>
                    <a:pt x="1204" y="12842"/>
                    <a:pt x="1182" y="12842"/>
                  </a:cubicBezTo>
                  <a:cubicBezTo>
                    <a:pt x="1119" y="12842"/>
                    <a:pt x="1062" y="12814"/>
                    <a:pt x="1009" y="12760"/>
                  </a:cubicBezTo>
                  <a:close/>
                  <a:moveTo>
                    <a:pt x="345" y="12767"/>
                  </a:moveTo>
                  <a:lnTo>
                    <a:pt x="345" y="12767"/>
                  </a:lnTo>
                  <a:cubicBezTo>
                    <a:pt x="358" y="12799"/>
                    <a:pt x="345" y="12838"/>
                    <a:pt x="313" y="12871"/>
                  </a:cubicBezTo>
                  <a:cubicBezTo>
                    <a:pt x="293" y="12890"/>
                    <a:pt x="261" y="12903"/>
                    <a:pt x="215" y="12916"/>
                  </a:cubicBezTo>
                  <a:cubicBezTo>
                    <a:pt x="192" y="12923"/>
                    <a:pt x="170" y="12926"/>
                    <a:pt x="147" y="12926"/>
                  </a:cubicBezTo>
                  <a:cubicBezTo>
                    <a:pt x="124" y="12926"/>
                    <a:pt x="101" y="12923"/>
                    <a:pt x="79" y="12916"/>
                  </a:cubicBezTo>
                  <a:lnTo>
                    <a:pt x="72" y="12916"/>
                  </a:lnTo>
                  <a:cubicBezTo>
                    <a:pt x="72" y="12923"/>
                    <a:pt x="72" y="12923"/>
                    <a:pt x="79" y="12929"/>
                  </a:cubicBezTo>
                  <a:cubicBezTo>
                    <a:pt x="105" y="13014"/>
                    <a:pt x="150" y="13099"/>
                    <a:pt x="202" y="13183"/>
                  </a:cubicBezTo>
                  <a:cubicBezTo>
                    <a:pt x="228" y="13177"/>
                    <a:pt x="261" y="13170"/>
                    <a:pt x="280" y="13151"/>
                  </a:cubicBezTo>
                  <a:cubicBezTo>
                    <a:pt x="313" y="13125"/>
                    <a:pt x="339" y="13092"/>
                    <a:pt x="358" y="13060"/>
                  </a:cubicBezTo>
                  <a:cubicBezTo>
                    <a:pt x="384" y="12994"/>
                    <a:pt x="397" y="12916"/>
                    <a:pt x="384" y="12825"/>
                  </a:cubicBezTo>
                  <a:lnTo>
                    <a:pt x="384" y="12806"/>
                  </a:lnTo>
                  <a:cubicBezTo>
                    <a:pt x="371" y="12793"/>
                    <a:pt x="358" y="12780"/>
                    <a:pt x="345" y="12767"/>
                  </a:cubicBezTo>
                  <a:close/>
                  <a:moveTo>
                    <a:pt x="3493" y="12916"/>
                  </a:moveTo>
                  <a:cubicBezTo>
                    <a:pt x="3460" y="12968"/>
                    <a:pt x="3434" y="13001"/>
                    <a:pt x="3402" y="13014"/>
                  </a:cubicBezTo>
                  <a:cubicBezTo>
                    <a:pt x="3382" y="13020"/>
                    <a:pt x="3363" y="13027"/>
                    <a:pt x="3337" y="13027"/>
                  </a:cubicBezTo>
                  <a:cubicBezTo>
                    <a:pt x="3304" y="13027"/>
                    <a:pt x="3272" y="13020"/>
                    <a:pt x="3246" y="13014"/>
                  </a:cubicBezTo>
                  <a:cubicBezTo>
                    <a:pt x="3239" y="13047"/>
                    <a:pt x="3233" y="13086"/>
                    <a:pt x="3233" y="13125"/>
                  </a:cubicBezTo>
                  <a:lnTo>
                    <a:pt x="3233" y="13138"/>
                  </a:lnTo>
                  <a:cubicBezTo>
                    <a:pt x="3233" y="13138"/>
                    <a:pt x="3233" y="13138"/>
                    <a:pt x="3239" y="13144"/>
                  </a:cubicBezTo>
                  <a:cubicBezTo>
                    <a:pt x="3239" y="13151"/>
                    <a:pt x="3246" y="13157"/>
                    <a:pt x="3246" y="13170"/>
                  </a:cubicBezTo>
                  <a:cubicBezTo>
                    <a:pt x="3246" y="13190"/>
                    <a:pt x="3259" y="13203"/>
                    <a:pt x="3278" y="13209"/>
                  </a:cubicBezTo>
                  <a:cubicBezTo>
                    <a:pt x="3285" y="13216"/>
                    <a:pt x="3304" y="13216"/>
                    <a:pt x="3324" y="13216"/>
                  </a:cubicBezTo>
                  <a:cubicBezTo>
                    <a:pt x="3415" y="13216"/>
                    <a:pt x="3486" y="13190"/>
                    <a:pt x="3538" y="13144"/>
                  </a:cubicBezTo>
                  <a:cubicBezTo>
                    <a:pt x="3545" y="13138"/>
                    <a:pt x="3558" y="13125"/>
                    <a:pt x="3571" y="13105"/>
                  </a:cubicBezTo>
                  <a:cubicBezTo>
                    <a:pt x="3577" y="13092"/>
                    <a:pt x="3584" y="13079"/>
                    <a:pt x="3590" y="13073"/>
                  </a:cubicBezTo>
                  <a:cubicBezTo>
                    <a:pt x="3584" y="13066"/>
                    <a:pt x="3571" y="13060"/>
                    <a:pt x="3564" y="13047"/>
                  </a:cubicBezTo>
                  <a:cubicBezTo>
                    <a:pt x="3545" y="13034"/>
                    <a:pt x="3532" y="13014"/>
                    <a:pt x="3525" y="12994"/>
                  </a:cubicBezTo>
                  <a:cubicBezTo>
                    <a:pt x="3506" y="12962"/>
                    <a:pt x="3499" y="12936"/>
                    <a:pt x="3493" y="12916"/>
                  </a:cubicBezTo>
                  <a:close/>
                  <a:moveTo>
                    <a:pt x="2277" y="12851"/>
                  </a:moveTo>
                  <a:cubicBezTo>
                    <a:pt x="2264" y="12910"/>
                    <a:pt x="2238" y="12962"/>
                    <a:pt x="2199" y="13007"/>
                  </a:cubicBezTo>
                  <a:cubicBezTo>
                    <a:pt x="2173" y="13034"/>
                    <a:pt x="2147" y="13053"/>
                    <a:pt x="2121" y="13066"/>
                  </a:cubicBezTo>
                  <a:cubicBezTo>
                    <a:pt x="2121" y="13073"/>
                    <a:pt x="2127" y="13079"/>
                    <a:pt x="2127" y="13092"/>
                  </a:cubicBezTo>
                  <a:cubicBezTo>
                    <a:pt x="2147" y="13144"/>
                    <a:pt x="2179" y="13183"/>
                    <a:pt x="2212" y="13209"/>
                  </a:cubicBezTo>
                  <a:cubicBezTo>
                    <a:pt x="2250" y="13236"/>
                    <a:pt x="2288" y="13250"/>
                    <a:pt x="2326" y="13250"/>
                  </a:cubicBezTo>
                  <a:cubicBezTo>
                    <a:pt x="2333" y="13250"/>
                    <a:pt x="2341" y="13249"/>
                    <a:pt x="2348" y="13248"/>
                  </a:cubicBezTo>
                  <a:lnTo>
                    <a:pt x="2381" y="12929"/>
                  </a:lnTo>
                  <a:cubicBezTo>
                    <a:pt x="2368" y="12923"/>
                    <a:pt x="2361" y="12916"/>
                    <a:pt x="2348" y="12903"/>
                  </a:cubicBezTo>
                  <a:cubicBezTo>
                    <a:pt x="2316" y="12884"/>
                    <a:pt x="2296" y="12864"/>
                    <a:pt x="2277" y="12851"/>
                  </a:cubicBezTo>
                  <a:close/>
                  <a:moveTo>
                    <a:pt x="1366" y="12890"/>
                  </a:moveTo>
                  <a:cubicBezTo>
                    <a:pt x="1321" y="12968"/>
                    <a:pt x="1282" y="13034"/>
                    <a:pt x="1249" y="13073"/>
                  </a:cubicBezTo>
                  <a:cubicBezTo>
                    <a:pt x="1223" y="13105"/>
                    <a:pt x="1197" y="13131"/>
                    <a:pt x="1171" y="13157"/>
                  </a:cubicBezTo>
                  <a:cubicBezTo>
                    <a:pt x="1171" y="13164"/>
                    <a:pt x="1178" y="13164"/>
                    <a:pt x="1184" y="13170"/>
                  </a:cubicBezTo>
                  <a:cubicBezTo>
                    <a:pt x="1243" y="13242"/>
                    <a:pt x="1295" y="13281"/>
                    <a:pt x="1347" y="13287"/>
                  </a:cubicBezTo>
                  <a:cubicBezTo>
                    <a:pt x="1379" y="13287"/>
                    <a:pt x="1425" y="13274"/>
                    <a:pt x="1483" y="13242"/>
                  </a:cubicBezTo>
                  <a:cubicBezTo>
                    <a:pt x="1548" y="13209"/>
                    <a:pt x="1594" y="13170"/>
                    <a:pt x="1613" y="13138"/>
                  </a:cubicBezTo>
                  <a:cubicBezTo>
                    <a:pt x="1626" y="13112"/>
                    <a:pt x="1639" y="13086"/>
                    <a:pt x="1646" y="13047"/>
                  </a:cubicBezTo>
                  <a:cubicBezTo>
                    <a:pt x="1652" y="13001"/>
                    <a:pt x="1652" y="12968"/>
                    <a:pt x="1652" y="12949"/>
                  </a:cubicBezTo>
                  <a:lnTo>
                    <a:pt x="1652" y="12936"/>
                  </a:lnTo>
                  <a:cubicBezTo>
                    <a:pt x="1613" y="12942"/>
                    <a:pt x="1574" y="12949"/>
                    <a:pt x="1529" y="12949"/>
                  </a:cubicBezTo>
                  <a:cubicBezTo>
                    <a:pt x="1470" y="12942"/>
                    <a:pt x="1412" y="12923"/>
                    <a:pt x="1366" y="12890"/>
                  </a:cubicBezTo>
                  <a:close/>
                  <a:moveTo>
                    <a:pt x="3948" y="13014"/>
                  </a:moveTo>
                  <a:lnTo>
                    <a:pt x="3948" y="13014"/>
                  </a:lnTo>
                  <a:cubicBezTo>
                    <a:pt x="3935" y="13020"/>
                    <a:pt x="3929" y="13027"/>
                    <a:pt x="3916" y="13034"/>
                  </a:cubicBezTo>
                  <a:cubicBezTo>
                    <a:pt x="3883" y="13060"/>
                    <a:pt x="3851" y="13073"/>
                    <a:pt x="3818" y="13086"/>
                  </a:cubicBezTo>
                  <a:cubicBezTo>
                    <a:pt x="3779" y="13100"/>
                    <a:pt x="3744" y="13107"/>
                    <a:pt x="3715" y="13107"/>
                  </a:cubicBezTo>
                  <a:cubicBezTo>
                    <a:pt x="3705" y="13107"/>
                    <a:pt x="3696" y="13107"/>
                    <a:pt x="3688" y="13105"/>
                  </a:cubicBezTo>
                  <a:lnTo>
                    <a:pt x="3675" y="13105"/>
                  </a:lnTo>
                  <a:lnTo>
                    <a:pt x="3662" y="13138"/>
                  </a:lnTo>
                  <a:cubicBezTo>
                    <a:pt x="3662" y="13151"/>
                    <a:pt x="3662" y="13177"/>
                    <a:pt x="3669" y="13209"/>
                  </a:cubicBezTo>
                  <a:lnTo>
                    <a:pt x="3675" y="13242"/>
                  </a:lnTo>
                  <a:lnTo>
                    <a:pt x="3682" y="13261"/>
                  </a:lnTo>
                  <a:cubicBezTo>
                    <a:pt x="3682" y="13274"/>
                    <a:pt x="3688" y="13281"/>
                    <a:pt x="3688" y="13300"/>
                  </a:cubicBezTo>
                  <a:cubicBezTo>
                    <a:pt x="3695" y="13307"/>
                    <a:pt x="3695" y="13313"/>
                    <a:pt x="3708" y="13326"/>
                  </a:cubicBezTo>
                  <a:lnTo>
                    <a:pt x="3948" y="13014"/>
                  </a:lnTo>
                  <a:close/>
                  <a:moveTo>
                    <a:pt x="1724" y="13020"/>
                  </a:moveTo>
                  <a:cubicBezTo>
                    <a:pt x="1717" y="13086"/>
                    <a:pt x="1711" y="13131"/>
                    <a:pt x="1698" y="13157"/>
                  </a:cubicBezTo>
                  <a:cubicBezTo>
                    <a:pt x="1678" y="13190"/>
                    <a:pt x="1646" y="13222"/>
                    <a:pt x="1607" y="13255"/>
                  </a:cubicBezTo>
                  <a:cubicBezTo>
                    <a:pt x="1600" y="13255"/>
                    <a:pt x="1594" y="13261"/>
                    <a:pt x="1587" y="13268"/>
                  </a:cubicBezTo>
                  <a:cubicBezTo>
                    <a:pt x="1594" y="13274"/>
                    <a:pt x="1600" y="13287"/>
                    <a:pt x="1607" y="13300"/>
                  </a:cubicBezTo>
                  <a:cubicBezTo>
                    <a:pt x="1620" y="13346"/>
                    <a:pt x="1665" y="13372"/>
                    <a:pt x="1737" y="13391"/>
                  </a:cubicBezTo>
                  <a:cubicBezTo>
                    <a:pt x="1752" y="13393"/>
                    <a:pt x="1767" y="13394"/>
                    <a:pt x="1782" y="13394"/>
                  </a:cubicBezTo>
                  <a:cubicBezTo>
                    <a:pt x="1830" y="13394"/>
                    <a:pt x="1874" y="13385"/>
                    <a:pt x="1919" y="13365"/>
                  </a:cubicBezTo>
                  <a:cubicBezTo>
                    <a:pt x="1919" y="13359"/>
                    <a:pt x="1919" y="13352"/>
                    <a:pt x="1926" y="13352"/>
                  </a:cubicBezTo>
                  <a:cubicBezTo>
                    <a:pt x="1932" y="13346"/>
                    <a:pt x="1939" y="13346"/>
                    <a:pt x="1945" y="13346"/>
                  </a:cubicBezTo>
                  <a:cubicBezTo>
                    <a:pt x="1952" y="13339"/>
                    <a:pt x="1958" y="13333"/>
                    <a:pt x="1965" y="13333"/>
                  </a:cubicBezTo>
                  <a:cubicBezTo>
                    <a:pt x="2036" y="13274"/>
                    <a:pt x="2062" y="13196"/>
                    <a:pt x="2049" y="13112"/>
                  </a:cubicBezTo>
                  <a:lnTo>
                    <a:pt x="2049" y="13099"/>
                  </a:lnTo>
                  <a:cubicBezTo>
                    <a:pt x="2020" y="13108"/>
                    <a:pt x="1991" y="13113"/>
                    <a:pt x="1961" y="13113"/>
                  </a:cubicBezTo>
                  <a:cubicBezTo>
                    <a:pt x="1932" y="13113"/>
                    <a:pt x="1903" y="13108"/>
                    <a:pt x="1874" y="13099"/>
                  </a:cubicBezTo>
                  <a:cubicBezTo>
                    <a:pt x="1815" y="13086"/>
                    <a:pt x="1763" y="13060"/>
                    <a:pt x="1724" y="13020"/>
                  </a:cubicBezTo>
                  <a:close/>
                  <a:moveTo>
                    <a:pt x="449" y="12923"/>
                  </a:moveTo>
                  <a:cubicBezTo>
                    <a:pt x="449" y="13014"/>
                    <a:pt x="423" y="13086"/>
                    <a:pt x="378" y="13144"/>
                  </a:cubicBezTo>
                  <a:cubicBezTo>
                    <a:pt x="339" y="13190"/>
                    <a:pt x="287" y="13222"/>
                    <a:pt x="235" y="13235"/>
                  </a:cubicBezTo>
                  <a:cubicBezTo>
                    <a:pt x="274" y="13287"/>
                    <a:pt x="313" y="13339"/>
                    <a:pt x="365" y="13398"/>
                  </a:cubicBezTo>
                  <a:cubicBezTo>
                    <a:pt x="430" y="13398"/>
                    <a:pt x="495" y="13372"/>
                    <a:pt x="547" y="13326"/>
                  </a:cubicBezTo>
                  <a:cubicBezTo>
                    <a:pt x="625" y="13261"/>
                    <a:pt x="664" y="13177"/>
                    <a:pt x="657" y="13073"/>
                  </a:cubicBezTo>
                  <a:cubicBezTo>
                    <a:pt x="657" y="13060"/>
                    <a:pt x="657" y="13047"/>
                    <a:pt x="657" y="13034"/>
                  </a:cubicBezTo>
                  <a:cubicBezTo>
                    <a:pt x="651" y="13034"/>
                    <a:pt x="644" y="13034"/>
                    <a:pt x="631" y="13027"/>
                  </a:cubicBezTo>
                  <a:cubicBezTo>
                    <a:pt x="540" y="13014"/>
                    <a:pt x="482" y="12975"/>
                    <a:pt x="449" y="12923"/>
                  </a:cubicBezTo>
                  <a:close/>
                  <a:moveTo>
                    <a:pt x="735" y="13131"/>
                  </a:moveTo>
                  <a:cubicBezTo>
                    <a:pt x="722" y="13190"/>
                    <a:pt x="690" y="13255"/>
                    <a:pt x="644" y="13307"/>
                  </a:cubicBezTo>
                  <a:lnTo>
                    <a:pt x="651" y="13307"/>
                  </a:lnTo>
                  <a:cubicBezTo>
                    <a:pt x="713" y="13386"/>
                    <a:pt x="786" y="13426"/>
                    <a:pt x="869" y="13426"/>
                  </a:cubicBezTo>
                  <a:cubicBezTo>
                    <a:pt x="880" y="13426"/>
                    <a:pt x="892" y="13425"/>
                    <a:pt x="904" y="13424"/>
                  </a:cubicBezTo>
                  <a:cubicBezTo>
                    <a:pt x="957" y="13417"/>
                    <a:pt x="996" y="13391"/>
                    <a:pt x="1035" y="13352"/>
                  </a:cubicBezTo>
                  <a:cubicBezTo>
                    <a:pt x="1067" y="13313"/>
                    <a:pt x="1087" y="13274"/>
                    <a:pt x="1080" y="13222"/>
                  </a:cubicBezTo>
                  <a:lnTo>
                    <a:pt x="1080" y="13203"/>
                  </a:lnTo>
                  <a:cubicBezTo>
                    <a:pt x="1046" y="13218"/>
                    <a:pt x="1012" y="13224"/>
                    <a:pt x="976" y="13224"/>
                  </a:cubicBezTo>
                  <a:cubicBezTo>
                    <a:pt x="951" y="13224"/>
                    <a:pt x="925" y="13221"/>
                    <a:pt x="898" y="13216"/>
                  </a:cubicBezTo>
                  <a:cubicBezTo>
                    <a:pt x="833" y="13203"/>
                    <a:pt x="781" y="13177"/>
                    <a:pt x="735" y="13131"/>
                  </a:cubicBezTo>
                  <a:close/>
                  <a:moveTo>
                    <a:pt x="2108" y="13222"/>
                  </a:moveTo>
                  <a:cubicBezTo>
                    <a:pt x="2095" y="13281"/>
                    <a:pt x="2069" y="13326"/>
                    <a:pt x="2030" y="13365"/>
                  </a:cubicBezTo>
                  <a:cubicBezTo>
                    <a:pt x="2023" y="13372"/>
                    <a:pt x="2017" y="13385"/>
                    <a:pt x="2010" y="13391"/>
                  </a:cubicBezTo>
                  <a:cubicBezTo>
                    <a:pt x="2010" y="13391"/>
                    <a:pt x="2010" y="13398"/>
                    <a:pt x="2017" y="13404"/>
                  </a:cubicBezTo>
                  <a:cubicBezTo>
                    <a:pt x="2043" y="13437"/>
                    <a:pt x="2069" y="13456"/>
                    <a:pt x="2095" y="13476"/>
                  </a:cubicBezTo>
                  <a:cubicBezTo>
                    <a:pt x="2127" y="13492"/>
                    <a:pt x="2163" y="13503"/>
                    <a:pt x="2201" y="13503"/>
                  </a:cubicBezTo>
                  <a:cubicBezTo>
                    <a:pt x="2209" y="13503"/>
                    <a:pt x="2217" y="13503"/>
                    <a:pt x="2225" y="13502"/>
                  </a:cubicBezTo>
                  <a:cubicBezTo>
                    <a:pt x="2264" y="13502"/>
                    <a:pt x="2296" y="13495"/>
                    <a:pt x="2322" y="13482"/>
                  </a:cubicBezTo>
                  <a:lnTo>
                    <a:pt x="2335" y="13339"/>
                  </a:lnTo>
                  <a:cubicBezTo>
                    <a:pt x="2244" y="13333"/>
                    <a:pt x="2166" y="13300"/>
                    <a:pt x="2108" y="13222"/>
                  </a:cubicBezTo>
                  <a:close/>
                  <a:moveTo>
                    <a:pt x="3577" y="13222"/>
                  </a:moveTo>
                  <a:lnTo>
                    <a:pt x="3564" y="13229"/>
                  </a:lnTo>
                  <a:cubicBezTo>
                    <a:pt x="3551" y="13242"/>
                    <a:pt x="3538" y="13255"/>
                    <a:pt x="3512" y="13261"/>
                  </a:cubicBezTo>
                  <a:lnTo>
                    <a:pt x="3506" y="13261"/>
                  </a:lnTo>
                  <a:cubicBezTo>
                    <a:pt x="3506" y="13274"/>
                    <a:pt x="3512" y="13287"/>
                    <a:pt x="3512" y="13300"/>
                  </a:cubicBezTo>
                  <a:cubicBezTo>
                    <a:pt x="3512" y="13359"/>
                    <a:pt x="3512" y="13404"/>
                    <a:pt x="3519" y="13430"/>
                  </a:cubicBezTo>
                  <a:cubicBezTo>
                    <a:pt x="3525" y="13463"/>
                    <a:pt x="3538" y="13495"/>
                    <a:pt x="3551" y="13515"/>
                  </a:cubicBezTo>
                  <a:lnTo>
                    <a:pt x="3636" y="13404"/>
                  </a:lnTo>
                  <a:cubicBezTo>
                    <a:pt x="3617" y="13385"/>
                    <a:pt x="3604" y="13372"/>
                    <a:pt x="3597" y="13359"/>
                  </a:cubicBezTo>
                  <a:cubicBezTo>
                    <a:pt x="3590" y="13346"/>
                    <a:pt x="3590" y="13326"/>
                    <a:pt x="3590" y="13313"/>
                  </a:cubicBezTo>
                  <a:lnTo>
                    <a:pt x="3584" y="13287"/>
                  </a:lnTo>
                  <a:cubicBezTo>
                    <a:pt x="3577" y="13261"/>
                    <a:pt x="3577" y="13235"/>
                    <a:pt x="3577" y="13222"/>
                  </a:cubicBezTo>
                  <a:close/>
                  <a:moveTo>
                    <a:pt x="3220" y="13261"/>
                  </a:moveTo>
                  <a:cubicBezTo>
                    <a:pt x="3207" y="13346"/>
                    <a:pt x="3200" y="13430"/>
                    <a:pt x="3194" y="13502"/>
                  </a:cubicBezTo>
                  <a:cubicBezTo>
                    <a:pt x="3200" y="13508"/>
                    <a:pt x="3207" y="13515"/>
                    <a:pt x="3220" y="13521"/>
                  </a:cubicBezTo>
                  <a:cubicBezTo>
                    <a:pt x="3241" y="13534"/>
                    <a:pt x="3264" y="13541"/>
                    <a:pt x="3289" y="13541"/>
                  </a:cubicBezTo>
                  <a:cubicBezTo>
                    <a:pt x="3303" y="13541"/>
                    <a:pt x="3317" y="13539"/>
                    <a:pt x="3330" y="13534"/>
                  </a:cubicBezTo>
                  <a:cubicBezTo>
                    <a:pt x="3376" y="13515"/>
                    <a:pt x="3402" y="13489"/>
                    <a:pt x="3415" y="13450"/>
                  </a:cubicBezTo>
                  <a:cubicBezTo>
                    <a:pt x="3415" y="13430"/>
                    <a:pt x="3421" y="13411"/>
                    <a:pt x="3421" y="13385"/>
                  </a:cubicBezTo>
                  <a:cubicBezTo>
                    <a:pt x="3415" y="13359"/>
                    <a:pt x="3415" y="13339"/>
                    <a:pt x="3415" y="13326"/>
                  </a:cubicBezTo>
                  <a:cubicBezTo>
                    <a:pt x="3415" y="13307"/>
                    <a:pt x="3421" y="13300"/>
                    <a:pt x="3428" y="13287"/>
                  </a:cubicBezTo>
                  <a:lnTo>
                    <a:pt x="3421" y="13287"/>
                  </a:lnTo>
                  <a:cubicBezTo>
                    <a:pt x="3395" y="13294"/>
                    <a:pt x="3363" y="13300"/>
                    <a:pt x="3311" y="13300"/>
                  </a:cubicBezTo>
                  <a:cubicBezTo>
                    <a:pt x="3278" y="13294"/>
                    <a:pt x="3259" y="13287"/>
                    <a:pt x="3246" y="13281"/>
                  </a:cubicBezTo>
                  <a:cubicBezTo>
                    <a:pt x="3233" y="13274"/>
                    <a:pt x="3226" y="13268"/>
                    <a:pt x="3220" y="13261"/>
                  </a:cubicBezTo>
                  <a:close/>
                  <a:moveTo>
                    <a:pt x="1165" y="13261"/>
                  </a:moveTo>
                  <a:cubicBezTo>
                    <a:pt x="1145" y="13352"/>
                    <a:pt x="1100" y="13424"/>
                    <a:pt x="1022" y="13463"/>
                  </a:cubicBezTo>
                  <a:cubicBezTo>
                    <a:pt x="1028" y="13469"/>
                    <a:pt x="1035" y="13482"/>
                    <a:pt x="1048" y="13495"/>
                  </a:cubicBezTo>
                  <a:cubicBezTo>
                    <a:pt x="1080" y="13541"/>
                    <a:pt x="1119" y="13567"/>
                    <a:pt x="1171" y="13586"/>
                  </a:cubicBezTo>
                  <a:cubicBezTo>
                    <a:pt x="1203" y="13597"/>
                    <a:pt x="1234" y="13602"/>
                    <a:pt x="1262" y="13602"/>
                  </a:cubicBezTo>
                  <a:cubicBezTo>
                    <a:pt x="1285" y="13602"/>
                    <a:pt x="1307" y="13599"/>
                    <a:pt x="1327" y="13593"/>
                  </a:cubicBezTo>
                  <a:cubicBezTo>
                    <a:pt x="1379" y="13573"/>
                    <a:pt x="1425" y="13541"/>
                    <a:pt x="1451" y="13495"/>
                  </a:cubicBezTo>
                  <a:cubicBezTo>
                    <a:pt x="1490" y="13450"/>
                    <a:pt x="1503" y="13398"/>
                    <a:pt x="1496" y="13346"/>
                  </a:cubicBezTo>
                  <a:lnTo>
                    <a:pt x="1496" y="13326"/>
                  </a:lnTo>
                  <a:cubicBezTo>
                    <a:pt x="1457" y="13339"/>
                    <a:pt x="1418" y="13352"/>
                    <a:pt x="1379" y="13352"/>
                  </a:cubicBezTo>
                  <a:cubicBezTo>
                    <a:pt x="1365" y="13354"/>
                    <a:pt x="1352" y="13355"/>
                    <a:pt x="1339" y="13355"/>
                  </a:cubicBezTo>
                  <a:cubicBezTo>
                    <a:pt x="1262" y="13355"/>
                    <a:pt x="1204" y="13322"/>
                    <a:pt x="1165" y="13261"/>
                  </a:cubicBezTo>
                  <a:close/>
                  <a:moveTo>
                    <a:pt x="592" y="13359"/>
                  </a:moveTo>
                  <a:cubicBezTo>
                    <a:pt x="547" y="13398"/>
                    <a:pt x="501" y="13430"/>
                    <a:pt x="443" y="13450"/>
                  </a:cubicBezTo>
                  <a:cubicBezTo>
                    <a:pt x="430" y="13450"/>
                    <a:pt x="423" y="13450"/>
                    <a:pt x="410" y="13456"/>
                  </a:cubicBezTo>
                  <a:cubicBezTo>
                    <a:pt x="430" y="13469"/>
                    <a:pt x="449" y="13489"/>
                    <a:pt x="462" y="13502"/>
                  </a:cubicBezTo>
                  <a:cubicBezTo>
                    <a:pt x="514" y="13554"/>
                    <a:pt x="560" y="13593"/>
                    <a:pt x="605" y="13632"/>
                  </a:cubicBezTo>
                  <a:cubicBezTo>
                    <a:pt x="631" y="13606"/>
                    <a:pt x="644" y="13573"/>
                    <a:pt x="651" y="13534"/>
                  </a:cubicBezTo>
                  <a:cubicBezTo>
                    <a:pt x="657" y="13489"/>
                    <a:pt x="644" y="13443"/>
                    <a:pt x="612" y="13404"/>
                  </a:cubicBezTo>
                  <a:cubicBezTo>
                    <a:pt x="605" y="13385"/>
                    <a:pt x="592" y="13372"/>
                    <a:pt x="592" y="13359"/>
                  </a:cubicBezTo>
                  <a:close/>
                  <a:moveTo>
                    <a:pt x="1574" y="13391"/>
                  </a:moveTo>
                  <a:cubicBezTo>
                    <a:pt x="1581" y="13437"/>
                    <a:pt x="1561" y="13495"/>
                    <a:pt x="1503" y="13547"/>
                  </a:cubicBezTo>
                  <a:cubicBezTo>
                    <a:pt x="1470" y="13586"/>
                    <a:pt x="1438" y="13619"/>
                    <a:pt x="1405" y="13638"/>
                  </a:cubicBezTo>
                  <a:cubicBezTo>
                    <a:pt x="1405" y="13638"/>
                    <a:pt x="1412" y="13638"/>
                    <a:pt x="1418" y="13645"/>
                  </a:cubicBezTo>
                  <a:cubicBezTo>
                    <a:pt x="1425" y="13651"/>
                    <a:pt x="1438" y="13664"/>
                    <a:pt x="1451" y="13684"/>
                  </a:cubicBezTo>
                  <a:cubicBezTo>
                    <a:pt x="1470" y="13697"/>
                    <a:pt x="1509" y="13710"/>
                    <a:pt x="1555" y="13723"/>
                  </a:cubicBezTo>
                  <a:cubicBezTo>
                    <a:pt x="1584" y="13727"/>
                    <a:pt x="1611" y="13729"/>
                    <a:pt x="1635" y="13729"/>
                  </a:cubicBezTo>
                  <a:cubicBezTo>
                    <a:pt x="1689" y="13729"/>
                    <a:pt x="1732" y="13719"/>
                    <a:pt x="1763" y="13697"/>
                  </a:cubicBezTo>
                  <a:cubicBezTo>
                    <a:pt x="1769" y="13690"/>
                    <a:pt x="1769" y="13684"/>
                    <a:pt x="1776" y="13684"/>
                  </a:cubicBezTo>
                  <a:cubicBezTo>
                    <a:pt x="1782" y="13677"/>
                    <a:pt x="1789" y="13677"/>
                    <a:pt x="1802" y="13677"/>
                  </a:cubicBezTo>
                  <a:cubicBezTo>
                    <a:pt x="1835" y="13645"/>
                    <a:pt x="1861" y="13593"/>
                    <a:pt x="1893" y="13521"/>
                  </a:cubicBezTo>
                  <a:cubicBezTo>
                    <a:pt x="1906" y="13495"/>
                    <a:pt x="1913" y="13469"/>
                    <a:pt x="1919" y="13450"/>
                  </a:cubicBezTo>
                  <a:cubicBezTo>
                    <a:pt x="1906" y="13450"/>
                    <a:pt x="1900" y="13456"/>
                    <a:pt x="1887" y="13456"/>
                  </a:cubicBezTo>
                  <a:cubicBezTo>
                    <a:pt x="1858" y="13467"/>
                    <a:pt x="1829" y="13472"/>
                    <a:pt x="1800" y="13472"/>
                  </a:cubicBezTo>
                  <a:cubicBezTo>
                    <a:pt x="1775" y="13472"/>
                    <a:pt x="1750" y="13469"/>
                    <a:pt x="1724" y="13463"/>
                  </a:cubicBezTo>
                  <a:cubicBezTo>
                    <a:pt x="1665" y="13450"/>
                    <a:pt x="1620" y="13430"/>
                    <a:pt x="1574" y="13391"/>
                  </a:cubicBezTo>
                  <a:close/>
                  <a:moveTo>
                    <a:pt x="709" y="13456"/>
                  </a:moveTo>
                  <a:lnTo>
                    <a:pt x="709" y="13456"/>
                  </a:lnTo>
                  <a:cubicBezTo>
                    <a:pt x="716" y="13508"/>
                    <a:pt x="709" y="13560"/>
                    <a:pt x="690" y="13612"/>
                  </a:cubicBezTo>
                  <a:cubicBezTo>
                    <a:pt x="677" y="13638"/>
                    <a:pt x="664" y="13651"/>
                    <a:pt x="651" y="13664"/>
                  </a:cubicBezTo>
                  <a:cubicBezTo>
                    <a:pt x="735" y="13729"/>
                    <a:pt x="820" y="13775"/>
                    <a:pt x="904" y="13807"/>
                  </a:cubicBezTo>
                  <a:cubicBezTo>
                    <a:pt x="931" y="13781"/>
                    <a:pt x="957" y="13749"/>
                    <a:pt x="970" y="13703"/>
                  </a:cubicBezTo>
                  <a:cubicBezTo>
                    <a:pt x="983" y="13658"/>
                    <a:pt x="983" y="13612"/>
                    <a:pt x="970" y="13567"/>
                  </a:cubicBezTo>
                  <a:cubicBezTo>
                    <a:pt x="957" y="13534"/>
                    <a:pt x="950" y="13508"/>
                    <a:pt x="950" y="13502"/>
                  </a:cubicBezTo>
                  <a:lnTo>
                    <a:pt x="950" y="13489"/>
                  </a:lnTo>
                  <a:cubicBezTo>
                    <a:pt x="927" y="13493"/>
                    <a:pt x="904" y="13498"/>
                    <a:pt x="879" y="13498"/>
                  </a:cubicBezTo>
                  <a:cubicBezTo>
                    <a:pt x="868" y="13498"/>
                    <a:pt x="857" y="13497"/>
                    <a:pt x="846" y="13495"/>
                  </a:cubicBezTo>
                  <a:cubicBezTo>
                    <a:pt x="794" y="13495"/>
                    <a:pt x="748" y="13476"/>
                    <a:pt x="709" y="13456"/>
                  </a:cubicBezTo>
                  <a:close/>
                  <a:moveTo>
                    <a:pt x="3460" y="13541"/>
                  </a:moveTo>
                  <a:cubicBezTo>
                    <a:pt x="3415" y="13580"/>
                    <a:pt x="3356" y="13606"/>
                    <a:pt x="3298" y="13612"/>
                  </a:cubicBezTo>
                  <a:cubicBezTo>
                    <a:pt x="3287" y="13614"/>
                    <a:pt x="3278" y="13615"/>
                    <a:pt x="3269" y="13615"/>
                  </a:cubicBezTo>
                  <a:cubicBezTo>
                    <a:pt x="3245" y="13615"/>
                    <a:pt x="3226" y="13609"/>
                    <a:pt x="3207" y="13599"/>
                  </a:cubicBezTo>
                  <a:cubicBezTo>
                    <a:pt x="3200" y="13599"/>
                    <a:pt x="3194" y="13593"/>
                    <a:pt x="3187" y="13586"/>
                  </a:cubicBezTo>
                  <a:cubicBezTo>
                    <a:pt x="3187" y="13664"/>
                    <a:pt x="3181" y="13742"/>
                    <a:pt x="3187" y="13807"/>
                  </a:cubicBezTo>
                  <a:lnTo>
                    <a:pt x="3200" y="13801"/>
                  </a:lnTo>
                  <a:cubicBezTo>
                    <a:pt x="3233" y="13794"/>
                    <a:pt x="3272" y="13768"/>
                    <a:pt x="3324" y="13729"/>
                  </a:cubicBezTo>
                  <a:cubicBezTo>
                    <a:pt x="3382" y="13690"/>
                    <a:pt x="3428" y="13651"/>
                    <a:pt x="3467" y="13612"/>
                  </a:cubicBezTo>
                  <a:lnTo>
                    <a:pt x="3486" y="13593"/>
                  </a:lnTo>
                  <a:cubicBezTo>
                    <a:pt x="3473" y="13580"/>
                    <a:pt x="3467" y="13560"/>
                    <a:pt x="3460" y="13541"/>
                  </a:cubicBezTo>
                  <a:close/>
                  <a:moveTo>
                    <a:pt x="1991" y="13502"/>
                  </a:moveTo>
                  <a:cubicBezTo>
                    <a:pt x="1965" y="13586"/>
                    <a:pt x="1926" y="13658"/>
                    <a:pt x="1874" y="13723"/>
                  </a:cubicBezTo>
                  <a:lnTo>
                    <a:pt x="1997" y="13807"/>
                  </a:lnTo>
                  <a:cubicBezTo>
                    <a:pt x="2010" y="13814"/>
                    <a:pt x="2017" y="13814"/>
                    <a:pt x="2023" y="13814"/>
                  </a:cubicBezTo>
                  <a:lnTo>
                    <a:pt x="2056" y="13820"/>
                  </a:lnTo>
                  <a:cubicBezTo>
                    <a:pt x="2062" y="13820"/>
                    <a:pt x="2062" y="13827"/>
                    <a:pt x="2069" y="13827"/>
                  </a:cubicBezTo>
                  <a:cubicBezTo>
                    <a:pt x="2082" y="13827"/>
                    <a:pt x="2088" y="13827"/>
                    <a:pt x="2095" y="13820"/>
                  </a:cubicBezTo>
                  <a:cubicBezTo>
                    <a:pt x="2125" y="13816"/>
                    <a:pt x="2152" y="13814"/>
                    <a:pt x="2175" y="13814"/>
                  </a:cubicBezTo>
                  <a:cubicBezTo>
                    <a:pt x="2223" y="13814"/>
                    <a:pt x="2257" y="13823"/>
                    <a:pt x="2283" y="13840"/>
                  </a:cubicBezTo>
                  <a:lnTo>
                    <a:pt x="2316" y="13580"/>
                  </a:lnTo>
                  <a:lnTo>
                    <a:pt x="2316" y="13580"/>
                  </a:lnTo>
                  <a:cubicBezTo>
                    <a:pt x="2285" y="13587"/>
                    <a:pt x="2257" y="13591"/>
                    <a:pt x="2228" y="13591"/>
                  </a:cubicBezTo>
                  <a:cubicBezTo>
                    <a:pt x="2208" y="13591"/>
                    <a:pt x="2188" y="13589"/>
                    <a:pt x="2166" y="13586"/>
                  </a:cubicBezTo>
                  <a:cubicBezTo>
                    <a:pt x="2095" y="13573"/>
                    <a:pt x="2036" y="13547"/>
                    <a:pt x="1991" y="13502"/>
                  </a:cubicBezTo>
                  <a:close/>
                  <a:moveTo>
                    <a:pt x="1054" y="13612"/>
                  </a:moveTo>
                  <a:cubicBezTo>
                    <a:pt x="1061" y="13703"/>
                    <a:pt x="1035" y="13781"/>
                    <a:pt x="970" y="13840"/>
                  </a:cubicBezTo>
                  <a:cubicBezTo>
                    <a:pt x="976" y="13840"/>
                    <a:pt x="989" y="13840"/>
                    <a:pt x="1002" y="13846"/>
                  </a:cubicBezTo>
                  <a:cubicBezTo>
                    <a:pt x="1100" y="13879"/>
                    <a:pt x="1217" y="13892"/>
                    <a:pt x="1353" y="13898"/>
                  </a:cubicBezTo>
                  <a:cubicBezTo>
                    <a:pt x="1353" y="13885"/>
                    <a:pt x="1353" y="13872"/>
                    <a:pt x="1360" y="13859"/>
                  </a:cubicBezTo>
                  <a:cubicBezTo>
                    <a:pt x="1366" y="13801"/>
                    <a:pt x="1366" y="13755"/>
                    <a:pt x="1353" y="13723"/>
                  </a:cubicBezTo>
                  <a:cubicBezTo>
                    <a:pt x="1340" y="13690"/>
                    <a:pt x="1334" y="13677"/>
                    <a:pt x="1334" y="13671"/>
                  </a:cubicBezTo>
                  <a:cubicBezTo>
                    <a:pt x="1321" y="13671"/>
                    <a:pt x="1308" y="13671"/>
                    <a:pt x="1295" y="13677"/>
                  </a:cubicBezTo>
                  <a:cubicBezTo>
                    <a:pt x="1288" y="13678"/>
                    <a:pt x="1280" y="13679"/>
                    <a:pt x="1272" y="13679"/>
                  </a:cubicBezTo>
                  <a:cubicBezTo>
                    <a:pt x="1217" y="13679"/>
                    <a:pt x="1145" y="13658"/>
                    <a:pt x="1054" y="13612"/>
                  </a:cubicBezTo>
                  <a:close/>
                  <a:moveTo>
                    <a:pt x="1802" y="13775"/>
                  </a:moveTo>
                  <a:cubicBezTo>
                    <a:pt x="1769" y="13794"/>
                    <a:pt x="1743" y="13807"/>
                    <a:pt x="1724" y="13814"/>
                  </a:cubicBezTo>
                  <a:cubicBezTo>
                    <a:pt x="1708" y="13817"/>
                    <a:pt x="1692" y="13818"/>
                    <a:pt x="1675" y="13818"/>
                  </a:cubicBezTo>
                  <a:cubicBezTo>
                    <a:pt x="1651" y="13818"/>
                    <a:pt x="1627" y="13815"/>
                    <a:pt x="1600" y="13807"/>
                  </a:cubicBezTo>
                  <a:lnTo>
                    <a:pt x="1438" y="13788"/>
                  </a:lnTo>
                  <a:cubicBezTo>
                    <a:pt x="1438" y="13827"/>
                    <a:pt x="1431" y="13866"/>
                    <a:pt x="1425" y="13898"/>
                  </a:cubicBezTo>
                  <a:lnTo>
                    <a:pt x="1457" y="13898"/>
                  </a:lnTo>
                  <a:cubicBezTo>
                    <a:pt x="1607" y="13892"/>
                    <a:pt x="1763" y="13879"/>
                    <a:pt x="1906" y="13859"/>
                  </a:cubicBezTo>
                  <a:lnTo>
                    <a:pt x="1867" y="13820"/>
                  </a:lnTo>
                  <a:cubicBezTo>
                    <a:pt x="1841" y="13807"/>
                    <a:pt x="1822" y="13788"/>
                    <a:pt x="1802" y="13775"/>
                  </a:cubicBezTo>
                  <a:close/>
                  <a:moveTo>
                    <a:pt x="6532" y="12014"/>
                  </a:moveTo>
                  <a:cubicBezTo>
                    <a:pt x="6522" y="12014"/>
                    <a:pt x="6511" y="12016"/>
                    <a:pt x="6498" y="12019"/>
                  </a:cubicBezTo>
                  <a:cubicBezTo>
                    <a:pt x="6439" y="12038"/>
                    <a:pt x="6368" y="12077"/>
                    <a:pt x="6290" y="12130"/>
                  </a:cubicBezTo>
                  <a:cubicBezTo>
                    <a:pt x="5964" y="12344"/>
                    <a:pt x="5769" y="12572"/>
                    <a:pt x="5711" y="12812"/>
                  </a:cubicBezTo>
                  <a:cubicBezTo>
                    <a:pt x="5691" y="12897"/>
                    <a:pt x="5678" y="13014"/>
                    <a:pt x="5685" y="13144"/>
                  </a:cubicBezTo>
                  <a:cubicBezTo>
                    <a:pt x="5691" y="13300"/>
                    <a:pt x="5711" y="13424"/>
                    <a:pt x="5737" y="13515"/>
                  </a:cubicBezTo>
                  <a:cubicBezTo>
                    <a:pt x="5782" y="13664"/>
                    <a:pt x="5867" y="13801"/>
                    <a:pt x="5990" y="13931"/>
                  </a:cubicBezTo>
                  <a:cubicBezTo>
                    <a:pt x="6094" y="14048"/>
                    <a:pt x="6198" y="14126"/>
                    <a:pt x="6309" y="14172"/>
                  </a:cubicBezTo>
                  <a:cubicBezTo>
                    <a:pt x="6387" y="14204"/>
                    <a:pt x="6465" y="14217"/>
                    <a:pt x="6543" y="14217"/>
                  </a:cubicBezTo>
                  <a:lnTo>
                    <a:pt x="6667" y="13977"/>
                  </a:lnTo>
                  <a:cubicBezTo>
                    <a:pt x="6673" y="13970"/>
                    <a:pt x="6680" y="13964"/>
                    <a:pt x="6686" y="13957"/>
                  </a:cubicBezTo>
                  <a:cubicBezTo>
                    <a:pt x="6647" y="13924"/>
                    <a:pt x="6615" y="13905"/>
                    <a:pt x="6595" y="13885"/>
                  </a:cubicBezTo>
                  <a:cubicBezTo>
                    <a:pt x="6498" y="13833"/>
                    <a:pt x="6426" y="13788"/>
                    <a:pt x="6374" y="13762"/>
                  </a:cubicBezTo>
                  <a:cubicBezTo>
                    <a:pt x="6296" y="13710"/>
                    <a:pt x="6231" y="13658"/>
                    <a:pt x="6192" y="13599"/>
                  </a:cubicBezTo>
                  <a:cubicBezTo>
                    <a:pt x="6140" y="13515"/>
                    <a:pt x="6107" y="13372"/>
                    <a:pt x="6107" y="13170"/>
                  </a:cubicBezTo>
                  <a:cubicBezTo>
                    <a:pt x="6107" y="13047"/>
                    <a:pt x="6120" y="12955"/>
                    <a:pt x="6133" y="12897"/>
                  </a:cubicBezTo>
                  <a:cubicBezTo>
                    <a:pt x="6146" y="12845"/>
                    <a:pt x="6172" y="12786"/>
                    <a:pt x="6211" y="12721"/>
                  </a:cubicBezTo>
                  <a:cubicBezTo>
                    <a:pt x="6329" y="12520"/>
                    <a:pt x="6485" y="12370"/>
                    <a:pt x="6673" y="12286"/>
                  </a:cubicBezTo>
                  <a:cubicBezTo>
                    <a:pt x="6654" y="12273"/>
                    <a:pt x="6634" y="12247"/>
                    <a:pt x="6621" y="12208"/>
                  </a:cubicBezTo>
                  <a:lnTo>
                    <a:pt x="6589" y="12077"/>
                  </a:lnTo>
                  <a:cubicBezTo>
                    <a:pt x="6582" y="12045"/>
                    <a:pt x="6569" y="12025"/>
                    <a:pt x="6556" y="12019"/>
                  </a:cubicBezTo>
                  <a:cubicBezTo>
                    <a:pt x="6550" y="12016"/>
                    <a:pt x="6542" y="12014"/>
                    <a:pt x="6532" y="12014"/>
                  </a:cubicBezTo>
                  <a:close/>
                  <a:moveTo>
                    <a:pt x="8254" y="12156"/>
                  </a:moveTo>
                  <a:cubicBezTo>
                    <a:pt x="8189" y="12240"/>
                    <a:pt x="8111" y="12331"/>
                    <a:pt x="8019" y="12416"/>
                  </a:cubicBezTo>
                  <a:cubicBezTo>
                    <a:pt x="8013" y="12422"/>
                    <a:pt x="8006" y="12429"/>
                    <a:pt x="8000" y="12435"/>
                  </a:cubicBezTo>
                  <a:cubicBezTo>
                    <a:pt x="8058" y="12487"/>
                    <a:pt x="8111" y="12552"/>
                    <a:pt x="8156" y="12630"/>
                  </a:cubicBezTo>
                  <a:cubicBezTo>
                    <a:pt x="8195" y="12702"/>
                    <a:pt x="8221" y="12760"/>
                    <a:pt x="8234" y="12812"/>
                  </a:cubicBezTo>
                  <a:cubicBezTo>
                    <a:pt x="8247" y="12884"/>
                    <a:pt x="8241" y="12981"/>
                    <a:pt x="8221" y="13099"/>
                  </a:cubicBezTo>
                  <a:cubicBezTo>
                    <a:pt x="8195" y="13235"/>
                    <a:pt x="8163" y="13359"/>
                    <a:pt x="8117" y="13456"/>
                  </a:cubicBezTo>
                  <a:cubicBezTo>
                    <a:pt x="8045" y="13612"/>
                    <a:pt x="7941" y="13742"/>
                    <a:pt x="7798" y="13853"/>
                  </a:cubicBezTo>
                  <a:cubicBezTo>
                    <a:pt x="7668" y="13950"/>
                    <a:pt x="7532" y="14016"/>
                    <a:pt x="7382" y="14042"/>
                  </a:cubicBezTo>
                  <a:cubicBezTo>
                    <a:pt x="7382" y="14055"/>
                    <a:pt x="7382" y="14061"/>
                    <a:pt x="7389" y="14068"/>
                  </a:cubicBezTo>
                  <a:cubicBezTo>
                    <a:pt x="7402" y="14185"/>
                    <a:pt x="7408" y="14289"/>
                    <a:pt x="7402" y="14380"/>
                  </a:cubicBezTo>
                  <a:cubicBezTo>
                    <a:pt x="7421" y="14380"/>
                    <a:pt x="7538" y="14367"/>
                    <a:pt x="7753" y="14354"/>
                  </a:cubicBezTo>
                  <a:cubicBezTo>
                    <a:pt x="7896" y="14334"/>
                    <a:pt x="8006" y="14315"/>
                    <a:pt x="8091" y="14276"/>
                  </a:cubicBezTo>
                  <a:cubicBezTo>
                    <a:pt x="8221" y="14224"/>
                    <a:pt x="8364" y="14113"/>
                    <a:pt x="8507" y="13944"/>
                  </a:cubicBezTo>
                  <a:cubicBezTo>
                    <a:pt x="8559" y="13892"/>
                    <a:pt x="8598" y="13840"/>
                    <a:pt x="8631" y="13788"/>
                  </a:cubicBezTo>
                  <a:cubicBezTo>
                    <a:pt x="8657" y="13736"/>
                    <a:pt x="8689" y="13664"/>
                    <a:pt x="8709" y="13573"/>
                  </a:cubicBezTo>
                  <a:cubicBezTo>
                    <a:pt x="8761" y="13398"/>
                    <a:pt x="8780" y="13261"/>
                    <a:pt x="8774" y="13164"/>
                  </a:cubicBezTo>
                  <a:cubicBezTo>
                    <a:pt x="8767" y="13086"/>
                    <a:pt x="8748" y="12988"/>
                    <a:pt x="8715" y="12877"/>
                  </a:cubicBezTo>
                  <a:cubicBezTo>
                    <a:pt x="8657" y="12695"/>
                    <a:pt x="8605" y="12559"/>
                    <a:pt x="8553" y="12468"/>
                  </a:cubicBezTo>
                  <a:cubicBezTo>
                    <a:pt x="8468" y="12325"/>
                    <a:pt x="8371" y="12221"/>
                    <a:pt x="8254" y="12156"/>
                  </a:cubicBezTo>
                  <a:close/>
                  <a:moveTo>
                    <a:pt x="6562" y="11924"/>
                  </a:moveTo>
                  <a:cubicBezTo>
                    <a:pt x="6577" y="11924"/>
                    <a:pt x="6590" y="11927"/>
                    <a:pt x="6602" y="11934"/>
                  </a:cubicBezTo>
                  <a:cubicBezTo>
                    <a:pt x="6615" y="11941"/>
                    <a:pt x="6621" y="11960"/>
                    <a:pt x="6634" y="11986"/>
                  </a:cubicBezTo>
                  <a:lnTo>
                    <a:pt x="6706" y="12266"/>
                  </a:lnTo>
                  <a:cubicBezTo>
                    <a:pt x="6712" y="12266"/>
                    <a:pt x="6725" y="12260"/>
                    <a:pt x="6732" y="12260"/>
                  </a:cubicBezTo>
                  <a:cubicBezTo>
                    <a:pt x="6843" y="12219"/>
                    <a:pt x="7001" y="12194"/>
                    <a:pt x="7206" y="12194"/>
                  </a:cubicBezTo>
                  <a:cubicBezTo>
                    <a:pt x="7230" y="12194"/>
                    <a:pt x="7253" y="12194"/>
                    <a:pt x="7278" y="12195"/>
                  </a:cubicBezTo>
                  <a:cubicBezTo>
                    <a:pt x="7447" y="12201"/>
                    <a:pt x="7584" y="12214"/>
                    <a:pt x="7675" y="12247"/>
                  </a:cubicBezTo>
                  <a:cubicBezTo>
                    <a:pt x="7766" y="12273"/>
                    <a:pt x="7844" y="12312"/>
                    <a:pt x="7915" y="12364"/>
                  </a:cubicBezTo>
                  <a:cubicBezTo>
                    <a:pt x="7922" y="12351"/>
                    <a:pt x="7941" y="12338"/>
                    <a:pt x="7961" y="12325"/>
                  </a:cubicBezTo>
                  <a:cubicBezTo>
                    <a:pt x="8032" y="12273"/>
                    <a:pt x="8091" y="12214"/>
                    <a:pt x="8137" y="12136"/>
                  </a:cubicBezTo>
                  <a:cubicBezTo>
                    <a:pt x="8176" y="12084"/>
                    <a:pt x="8202" y="12051"/>
                    <a:pt x="8228" y="12051"/>
                  </a:cubicBezTo>
                  <a:cubicBezTo>
                    <a:pt x="8232" y="12050"/>
                    <a:pt x="8238" y="12049"/>
                    <a:pt x="8244" y="12049"/>
                  </a:cubicBezTo>
                  <a:cubicBezTo>
                    <a:pt x="8263" y="12049"/>
                    <a:pt x="8288" y="12056"/>
                    <a:pt x="8312" y="12071"/>
                  </a:cubicBezTo>
                  <a:cubicBezTo>
                    <a:pt x="8442" y="12149"/>
                    <a:pt x="8553" y="12260"/>
                    <a:pt x="8631" y="12409"/>
                  </a:cubicBezTo>
                  <a:cubicBezTo>
                    <a:pt x="8696" y="12520"/>
                    <a:pt x="8754" y="12663"/>
                    <a:pt x="8806" y="12845"/>
                  </a:cubicBezTo>
                  <a:cubicBezTo>
                    <a:pt x="8839" y="12936"/>
                    <a:pt x="8852" y="13014"/>
                    <a:pt x="8865" y="13079"/>
                  </a:cubicBezTo>
                  <a:cubicBezTo>
                    <a:pt x="8878" y="13222"/>
                    <a:pt x="8858" y="13391"/>
                    <a:pt x="8800" y="13599"/>
                  </a:cubicBezTo>
                  <a:cubicBezTo>
                    <a:pt x="8774" y="13690"/>
                    <a:pt x="8741" y="13768"/>
                    <a:pt x="8702" y="13840"/>
                  </a:cubicBezTo>
                  <a:cubicBezTo>
                    <a:pt x="8670" y="13898"/>
                    <a:pt x="8611" y="13970"/>
                    <a:pt x="8520" y="14068"/>
                  </a:cubicBezTo>
                  <a:cubicBezTo>
                    <a:pt x="8410" y="14185"/>
                    <a:pt x="8312" y="14263"/>
                    <a:pt x="8241" y="14308"/>
                  </a:cubicBezTo>
                  <a:cubicBezTo>
                    <a:pt x="8163" y="14347"/>
                    <a:pt x="8071" y="14380"/>
                    <a:pt x="7961" y="14406"/>
                  </a:cubicBezTo>
                  <a:cubicBezTo>
                    <a:pt x="7896" y="14419"/>
                    <a:pt x="7792" y="14432"/>
                    <a:pt x="7662" y="14445"/>
                  </a:cubicBezTo>
                  <a:cubicBezTo>
                    <a:pt x="7545" y="14451"/>
                    <a:pt x="7460" y="14458"/>
                    <a:pt x="7402" y="14458"/>
                  </a:cubicBezTo>
                  <a:cubicBezTo>
                    <a:pt x="7363" y="14458"/>
                    <a:pt x="7337" y="14451"/>
                    <a:pt x="7324" y="14432"/>
                  </a:cubicBezTo>
                  <a:cubicBezTo>
                    <a:pt x="7317" y="14419"/>
                    <a:pt x="7317" y="14386"/>
                    <a:pt x="7324" y="14341"/>
                  </a:cubicBezTo>
                  <a:cubicBezTo>
                    <a:pt x="7337" y="14302"/>
                    <a:pt x="7330" y="14237"/>
                    <a:pt x="7324" y="14159"/>
                  </a:cubicBezTo>
                  <a:cubicBezTo>
                    <a:pt x="7317" y="14120"/>
                    <a:pt x="7311" y="14081"/>
                    <a:pt x="7311" y="14055"/>
                  </a:cubicBezTo>
                  <a:cubicBezTo>
                    <a:pt x="7246" y="14061"/>
                    <a:pt x="7161" y="14068"/>
                    <a:pt x="7050" y="14068"/>
                  </a:cubicBezTo>
                  <a:cubicBezTo>
                    <a:pt x="6946" y="14068"/>
                    <a:pt x="6868" y="14055"/>
                    <a:pt x="6810" y="14035"/>
                  </a:cubicBezTo>
                  <a:cubicBezTo>
                    <a:pt x="6797" y="14029"/>
                    <a:pt x="6777" y="14016"/>
                    <a:pt x="6764" y="14009"/>
                  </a:cubicBezTo>
                  <a:cubicBezTo>
                    <a:pt x="6758" y="14029"/>
                    <a:pt x="6745" y="14042"/>
                    <a:pt x="6732" y="14061"/>
                  </a:cubicBezTo>
                  <a:cubicBezTo>
                    <a:pt x="6686" y="14133"/>
                    <a:pt x="6647" y="14204"/>
                    <a:pt x="6628" y="14276"/>
                  </a:cubicBezTo>
                  <a:cubicBezTo>
                    <a:pt x="6615" y="14302"/>
                    <a:pt x="6608" y="14321"/>
                    <a:pt x="6595" y="14328"/>
                  </a:cubicBezTo>
                  <a:cubicBezTo>
                    <a:pt x="6587" y="14330"/>
                    <a:pt x="6579" y="14332"/>
                    <a:pt x="6570" y="14332"/>
                  </a:cubicBezTo>
                  <a:cubicBezTo>
                    <a:pt x="6557" y="14332"/>
                    <a:pt x="6543" y="14329"/>
                    <a:pt x="6524" y="14321"/>
                  </a:cubicBezTo>
                  <a:cubicBezTo>
                    <a:pt x="6426" y="14302"/>
                    <a:pt x="6348" y="14282"/>
                    <a:pt x="6296" y="14263"/>
                  </a:cubicBezTo>
                  <a:cubicBezTo>
                    <a:pt x="6257" y="14243"/>
                    <a:pt x="6179" y="14198"/>
                    <a:pt x="6081" y="14113"/>
                  </a:cubicBezTo>
                  <a:cubicBezTo>
                    <a:pt x="6003" y="14055"/>
                    <a:pt x="5945" y="14009"/>
                    <a:pt x="5912" y="13977"/>
                  </a:cubicBezTo>
                  <a:cubicBezTo>
                    <a:pt x="5880" y="13931"/>
                    <a:pt x="5841" y="13872"/>
                    <a:pt x="5795" y="13801"/>
                  </a:cubicBezTo>
                  <a:cubicBezTo>
                    <a:pt x="5756" y="13729"/>
                    <a:pt x="5724" y="13671"/>
                    <a:pt x="5704" y="13625"/>
                  </a:cubicBezTo>
                  <a:cubicBezTo>
                    <a:pt x="5652" y="13502"/>
                    <a:pt x="5626" y="13326"/>
                    <a:pt x="5620" y="13099"/>
                  </a:cubicBezTo>
                  <a:cubicBezTo>
                    <a:pt x="5620" y="12981"/>
                    <a:pt x="5626" y="12890"/>
                    <a:pt x="5639" y="12832"/>
                  </a:cubicBezTo>
                  <a:cubicBezTo>
                    <a:pt x="5691" y="12585"/>
                    <a:pt x="5873" y="12344"/>
                    <a:pt x="6179" y="12117"/>
                  </a:cubicBezTo>
                  <a:cubicBezTo>
                    <a:pt x="6309" y="12025"/>
                    <a:pt x="6426" y="11960"/>
                    <a:pt x="6530" y="11928"/>
                  </a:cubicBezTo>
                  <a:cubicBezTo>
                    <a:pt x="6541" y="11925"/>
                    <a:pt x="6552" y="11924"/>
                    <a:pt x="6562" y="11924"/>
                  </a:cubicBezTo>
                  <a:close/>
                  <a:moveTo>
                    <a:pt x="6680" y="11720"/>
                  </a:moveTo>
                  <a:cubicBezTo>
                    <a:pt x="6667" y="11726"/>
                    <a:pt x="6660" y="11733"/>
                    <a:pt x="6660" y="11739"/>
                  </a:cubicBezTo>
                  <a:lnTo>
                    <a:pt x="6602" y="11739"/>
                  </a:lnTo>
                  <a:cubicBezTo>
                    <a:pt x="6595" y="11739"/>
                    <a:pt x="6595" y="11739"/>
                    <a:pt x="6595" y="11733"/>
                  </a:cubicBezTo>
                  <a:cubicBezTo>
                    <a:pt x="6478" y="11759"/>
                    <a:pt x="6387" y="11785"/>
                    <a:pt x="6329" y="11811"/>
                  </a:cubicBezTo>
                  <a:cubicBezTo>
                    <a:pt x="6231" y="11856"/>
                    <a:pt x="6094" y="11947"/>
                    <a:pt x="5912" y="12097"/>
                  </a:cubicBezTo>
                  <a:cubicBezTo>
                    <a:pt x="5737" y="12247"/>
                    <a:pt x="5620" y="12370"/>
                    <a:pt x="5561" y="12474"/>
                  </a:cubicBezTo>
                  <a:cubicBezTo>
                    <a:pt x="5509" y="12559"/>
                    <a:pt x="5477" y="12663"/>
                    <a:pt x="5451" y="12780"/>
                  </a:cubicBezTo>
                  <a:cubicBezTo>
                    <a:pt x="5412" y="12988"/>
                    <a:pt x="5412" y="13203"/>
                    <a:pt x="5451" y="13411"/>
                  </a:cubicBezTo>
                  <a:cubicBezTo>
                    <a:pt x="5483" y="13625"/>
                    <a:pt x="5555" y="13820"/>
                    <a:pt x="5659" y="14003"/>
                  </a:cubicBezTo>
                  <a:cubicBezTo>
                    <a:pt x="5737" y="14133"/>
                    <a:pt x="5821" y="14230"/>
                    <a:pt x="5906" y="14289"/>
                  </a:cubicBezTo>
                  <a:cubicBezTo>
                    <a:pt x="5964" y="14328"/>
                    <a:pt x="6062" y="14373"/>
                    <a:pt x="6192" y="14419"/>
                  </a:cubicBezTo>
                  <a:cubicBezTo>
                    <a:pt x="6407" y="14484"/>
                    <a:pt x="6563" y="14536"/>
                    <a:pt x="6667" y="14562"/>
                  </a:cubicBezTo>
                  <a:cubicBezTo>
                    <a:pt x="6842" y="14607"/>
                    <a:pt x="6998" y="14633"/>
                    <a:pt x="7141" y="14646"/>
                  </a:cubicBezTo>
                  <a:cubicBezTo>
                    <a:pt x="7187" y="14649"/>
                    <a:pt x="7243" y="14651"/>
                    <a:pt x="7309" y="14651"/>
                  </a:cubicBezTo>
                  <a:cubicBezTo>
                    <a:pt x="7401" y="14651"/>
                    <a:pt x="7513" y="14647"/>
                    <a:pt x="7642" y="14640"/>
                  </a:cubicBezTo>
                  <a:cubicBezTo>
                    <a:pt x="7844" y="14620"/>
                    <a:pt x="8006" y="14601"/>
                    <a:pt x="8130" y="14568"/>
                  </a:cubicBezTo>
                  <a:cubicBezTo>
                    <a:pt x="8306" y="14523"/>
                    <a:pt x="8449" y="14451"/>
                    <a:pt x="8566" y="14367"/>
                  </a:cubicBezTo>
                  <a:cubicBezTo>
                    <a:pt x="8696" y="14263"/>
                    <a:pt x="8800" y="14133"/>
                    <a:pt x="8878" y="13970"/>
                  </a:cubicBezTo>
                  <a:cubicBezTo>
                    <a:pt x="8943" y="13814"/>
                    <a:pt x="8982" y="13645"/>
                    <a:pt x="8989" y="13469"/>
                  </a:cubicBezTo>
                  <a:cubicBezTo>
                    <a:pt x="8995" y="13177"/>
                    <a:pt x="8923" y="12845"/>
                    <a:pt x="8767" y="12481"/>
                  </a:cubicBezTo>
                  <a:cubicBezTo>
                    <a:pt x="8683" y="12273"/>
                    <a:pt x="8579" y="12149"/>
                    <a:pt x="8455" y="12103"/>
                  </a:cubicBezTo>
                  <a:cubicBezTo>
                    <a:pt x="8410" y="12090"/>
                    <a:pt x="8377" y="12077"/>
                    <a:pt x="8351" y="12064"/>
                  </a:cubicBezTo>
                  <a:cubicBezTo>
                    <a:pt x="8332" y="12058"/>
                    <a:pt x="8312" y="12051"/>
                    <a:pt x="8306" y="12038"/>
                  </a:cubicBezTo>
                  <a:cubicBezTo>
                    <a:pt x="8228" y="12038"/>
                    <a:pt x="8169" y="12038"/>
                    <a:pt x="8117" y="12032"/>
                  </a:cubicBezTo>
                  <a:cubicBezTo>
                    <a:pt x="7785" y="12025"/>
                    <a:pt x="7460" y="11967"/>
                    <a:pt x="7141" y="11863"/>
                  </a:cubicBezTo>
                  <a:cubicBezTo>
                    <a:pt x="7031" y="11830"/>
                    <a:pt x="6946" y="11785"/>
                    <a:pt x="6894" y="11733"/>
                  </a:cubicBezTo>
                  <a:cubicBezTo>
                    <a:pt x="6888" y="11736"/>
                    <a:pt x="6880" y="11738"/>
                    <a:pt x="6871" y="11738"/>
                  </a:cubicBezTo>
                  <a:cubicBezTo>
                    <a:pt x="6862" y="11738"/>
                    <a:pt x="6852" y="11736"/>
                    <a:pt x="6842" y="11733"/>
                  </a:cubicBezTo>
                  <a:cubicBezTo>
                    <a:pt x="6849" y="11726"/>
                    <a:pt x="6849" y="11726"/>
                    <a:pt x="6836" y="11726"/>
                  </a:cubicBezTo>
                  <a:cubicBezTo>
                    <a:pt x="6777" y="11720"/>
                    <a:pt x="6732" y="11720"/>
                    <a:pt x="6706" y="11720"/>
                  </a:cubicBezTo>
                  <a:close/>
                  <a:moveTo>
                    <a:pt x="3753" y="15297"/>
                  </a:moveTo>
                  <a:lnTo>
                    <a:pt x="3682" y="15349"/>
                  </a:lnTo>
                  <a:lnTo>
                    <a:pt x="3506" y="15440"/>
                  </a:lnTo>
                  <a:cubicBezTo>
                    <a:pt x="3473" y="15459"/>
                    <a:pt x="3454" y="15479"/>
                    <a:pt x="3441" y="15485"/>
                  </a:cubicBezTo>
                  <a:lnTo>
                    <a:pt x="3421" y="15511"/>
                  </a:lnTo>
                  <a:cubicBezTo>
                    <a:pt x="3408" y="15524"/>
                    <a:pt x="3389" y="15531"/>
                    <a:pt x="3369" y="15544"/>
                  </a:cubicBezTo>
                  <a:cubicBezTo>
                    <a:pt x="3350" y="15550"/>
                    <a:pt x="3317" y="15570"/>
                    <a:pt x="3278" y="15583"/>
                  </a:cubicBezTo>
                  <a:cubicBezTo>
                    <a:pt x="3246" y="15596"/>
                    <a:pt x="3220" y="15615"/>
                    <a:pt x="3200" y="15635"/>
                  </a:cubicBezTo>
                  <a:lnTo>
                    <a:pt x="3174" y="15667"/>
                  </a:lnTo>
                  <a:cubicBezTo>
                    <a:pt x="3168" y="15804"/>
                    <a:pt x="3168" y="15941"/>
                    <a:pt x="3174" y="16077"/>
                  </a:cubicBezTo>
                  <a:cubicBezTo>
                    <a:pt x="3181" y="16110"/>
                    <a:pt x="3187" y="16136"/>
                    <a:pt x="3200" y="16155"/>
                  </a:cubicBezTo>
                  <a:cubicBezTo>
                    <a:pt x="3207" y="16175"/>
                    <a:pt x="3233" y="16194"/>
                    <a:pt x="3272" y="16214"/>
                  </a:cubicBezTo>
                  <a:lnTo>
                    <a:pt x="3272" y="16207"/>
                  </a:lnTo>
                  <a:cubicBezTo>
                    <a:pt x="3285" y="16181"/>
                    <a:pt x="3311" y="16149"/>
                    <a:pt x="3363" y="16116"/>
                  </a:cubicBezTo>
                  <a:lnTo>
                    <a:pt x="3812" y="15817"/>
                  </a:lnTo>
                  <a:cubicBezTo>
                    <a:pt x="3903" y="15758"/>
                    <a:pt x="3955" y="15726"/>
                    <a:pt x="3968" y="15719"/>
                  </a:cubicBezTo>
                  <a:lnTo>
                    <a:pt x="4026" y="15680"/>
                  </a:lnTo>
                  <a:cubicBezTo>
                    <a:pt x="4033" y="15674"/>
                    <a:pt x="4039" y="15674"/>
                    <a:pt x="4039" y="15674"/>
                  </a:cubicBezTo>
                  <a:cubicBezTo>
                    <a:pt x="4013" y="15654"/>
                    <a:pt x="3994" y="15628"/>
                    <a:pt x="3968" y="15602"/>
                  </a:cubicBezTo>
                  <a:cubicBezTo>
                    <a:pt x="3903" y="15524"/>
                    <a:pt x="3851" y="15466"/>
                    <a:pt x="3825" y="15427"/>
                  </a:cubicBezTo>
                  <a:cubicBezTo>
                    <a:pt x="3792" y="15381"/>
                    <a:pt x="3766" y="15342"/>
                    <a:pt x="3753" y="15297"/>
                  </a:cubicBezTo>
                  <a:close/>
                  <a:moveTo>
                    <a:pt x="12422" y="18360"/>
                  </a:moveTo>
                  <a:lnTo>
                    <a:pt x="12592" y="19400"/>
                  </a:lnTo>
                  <a:cubicBezTo>
                    <a:pt x="12592" y="19394"/>
                    <a:pt x="12598" y="19387"/>
                    <a:pt x="12605" y="19374"/>
                  </a:cubicBezTo>
                  <a:cubicBezTo>
                    <a:pt x="12728" y="19173"/>
                    <a:pt x="12800" y="19023"/>
                    <a:pt x="12826" y="18932"/>
                  </a:cubicBezTo>
                  <a:cubicBezTo>
                    <a:pt x="12845" y="18828"/>
                    <a:pt x="12852" y="18711"/>
                    <a:pt x="12839" y="18581"/>
                  </a:cubicBezTo>
                  <a:cubicBezTo>
                    <a:pt x="12819" y="18575"/>
                    <a:pt x="12806" y="18562"/>
                    <a:pt x="12787" y="18548"/>
                  </a:cubicBezTo>
                  <a:cubicBezTo>
                    <a:pt x="12761" y="18529"/>
                    <a:pt x="12748" y="18496"/>
                    <a:pt x="12748" y="18457"/>
                  </a:cubicBezTo>
                  <a:lnTo>
                    <a:pt x="12422" y="18360"/>
                  </a:ln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0"/>
            <p:cNvSpPr/>
            <p:nvPr/>
          </p:nvSpPr>
          <p:spPr>
            <a:xfrm>
              <a:off x="-7433435" y="8239319"/>
              <a:ext cx="1244251" cy="1196767"/>
            </a:xfrm>
            <a:custGeom>
              <a:avLst/>
              <a:gdLst/>
              <a:ahLst/>
              <a:cxnLst/>
              <a:rect l="l" t="t" r="r" b="b"/>
              <a:pathLst>
                <a:path w="16325" h="15702" extrusionOk="0">
                  <a:moveTo>
                    <a:pt x="6081" y="1679"/>
                  </a:moveTo>
                  <a:cubicBezTo>
                    <a:pt x="6061" y="1685"/>
                    <a:pt x="6048" y="1685"/>
                    <a:pt x="6042" y="1692"/>
                  </a:cubicBezTo>
                  <a:cubicBezTo>
                    <a:pt x="5964" y="1724"/>
                    <a:pt x="5892" y="1757"/>
                    <a:pt x="5814" y="1802"/>
                  </a:cubicBezTo>
                  <a:cubicBezTo>
                    <a:pt x="5951" y="1815"/>
                    <a:pt x="6061" y="1828"/>
                    <a:pt x="6140" y="1854"/>
                  </a:cubicBezTo>
                  <a:cubicBezTo>
                    <a:pt x="6192" y="1874"/>
                    <a:pt x="6237" y="1887"/>
                    <a:pt x="6263" y="1887"/>
                  </a:cubicBezTo>
                  <a:cubicBezTo>
                    <a:pt x="6309" y="1887"/>
                    <a:pt x="6354" y="1867"/>
                    <a:pt x="6387" y="1841"/>
                  </a:cubicBezTo>
                  <a:cubicBezTo>
                    <a:pt x="6400" y="1835"/>
                    <a:pt x="6406" y="1828"/>
                    <a:pt x="6406" y="1815"/>
                  </a:cubicBezTo>
                  <a:cubicBezTo>
                    <a:pt x="6406" y="1809"/>
                    <a:pt x="6400" y="1802"/>
                    <a:pt x="6387" y="1796"/>
                  </a:cubicBezTo>
                  <a:cubicBezTo>
                    <a:pt x="6354" y="1763"/>
                    <a:pt x="6302" y="1744"/>
                    <a:pt x="6231" y="1724"/>
                  </a:cubicBezTo>
                  <a:cubicBezTo>
                    <a:pt x="6159" y="1698"/>
                    <a:pt x="6107" y="1685"/>
                    <a:pt x="6081" y="1679"/>
                  </a:cubicBezTo>
                  <a:close/>
                  <a:moveTo>
                    <a:pt x="4735" y="2466"/>
                  </a:moveTo>
                  <a:cubicBezTo>
                    <a:pt x="4696" y="2492"/>
                    <a:pt x="4650" y="2524"/>
                    <a:pt x="4611" y="2557"/>
                  </a:cubicBezTo>
                  <a:cubicBezTo>
                    <a:pt x="4546" y="2602"/>
                    <a:pt x="4481" y="2648"/>
                    <a:pt x="4429" y="2693"/>
                  </a:cubicBezTo>
                  <a:cubicBezTo>
                    <a:pt x="4494" y="2687"/>
                    <a:pt x="4572" y="2687"/>
                    <a:pt x="4670" y="2687"/>
                  </a:cubicBezTo>
                  <a:lnTo>
                    <a:pt x="4774" y="2693"/>
                  </a:lnTo>
                  <a:cubicBezTo>
                    <a:pt x="4826" y="2700"/>
                    <a:pt x="4904" y="2713"/>
                    <a:pt x="5008" y="2745"/>
                  </a:cubicBezTo>
                  <a:cubicBezTo>
                    <a:pt x="5040" y="2752"/>
                    <a:pt x="5092" y="2765"/>
                    <a:pt x="5164" y="2771"/>
                  </a:cubicBezTo>
                  <a:cubicBezTo>
                    <a:pt x="5236" y="2778"/>
                    <a:pt x="5301" y="2791"/>
                    <a:pt x="5359" y="2810"/>
                  </a:cubicBezTo>
                  <a:cubicBezTo>
                    <a:pt x="5385" y="2817"/>
                    <a:pt x="5411" y="2817"/>
                    <a:pt x="5424" y="2817"/>
                  </a:cubicBezTo>
                  <a:cubicBezTo>
                    <a:pt x="5444" y="2810"/>
                    <a:pt x="5463" y="2791"/>
                    <a:pt x="5489" y="2765"/>
                  </a:cubicBezTo>
                  <a:lnTo>
                    <a:pt x="5554" y="2693"/>
                  </a:lnTo>
                  <a:cubicBezTo>
                    <a:pt x="5548" y="2674"/>
                    <a:pt x="5528" y="2661"/>
                    <a:pt x="5502" y="2648"/>
                  </a:cubicBezTo>
                  <a:lnTo>
                    <a:pt x="5431" y="2635"/>
                  </a:lnTo>
                  <a:cubicBezTo>
                    <a:pt x="5411" y="2635"/>
                    <a:pt x="5385" y="2628"/>
                    <a:pt x="5346" y="2615"/>
                  </a:cubicBezTo>
                  <a:cubicBezTo>
                    <a:pt x="5307" y="2602"/>
                    <a:pt x="5281" y="2589"/>
                    <a:pt x="5268" y="2589"/>
                  </a:cubicBezTo>
                  <a:cubicBezTo>
                    <a:pt x="5197" y="2583"/>
                    <a:pt x="5144" y="2576"/>
                    <a:pt x="5105" y="2570"/>
                  </a:cubicBezTo>
                  <a:cubicBezTo>
                    <a:pt x="5066" y="2563"/>
                    <a:pt x="5021" y="2550"/>
                    <a:pt x="4962" y="2524"/>
                  </a:cubicBezTo>
                  <a:cubicBezTo>
                    <a:pt x="4891" y="2505"/>
                    <a:pt x="4845" y="2492"/>
                    <a:pt x="4813" y="2479"/>
                  </a:cubicBezTo>
                  <a:cubicBezTo>
                    <a:pt x="4780" y="2472"/>
                    <a:pt x="4754" y="2472"/>
                    <a:pt x="4735" y="2466"/>
                  </a:cubicBezTo>
                  <a:close/>
                  <a:moveTo>
                    <a:pt x="13885" y="1"/>
                  </a:moveTo>
                  <a:cubicBezTo>
                    <a:pt x="13856" y="16"/>
                    <a:pt x="13820" y="23"/>
                    <a:pt x="13770" y="23"/>
                  </a:cubicBezTo>
                  <a:cubicBezTo>
                    <a:pt x="13754" y="23"/>
                    <a:pt x="13736" y="22"/>
                    <a:pt x="13716" y="20"/>
                  </a:cubicBezTo>
                  <a:cubicBezTo>
                    <a:pt x="13667" y="19"/>
                    <a:pt x="13617" y="19"/>
                    <a:pt x="13568" y="19"/>
                  </a:cubicBezTo>
                  <a:cubicBezTo>
                    <a:pt x="13080" y="19"/>
                    <a:pt x="12603" y="77"/>
                    <a:pt x="12142" y="183"/>
                  </a:cubicBezTo>
                  <a:cubicBezTo>
                    <a:pt x="11609" y="313"/>
                    <a:pt x="11115" y="508"/>
                    <a:pt x="10673" y="768"/>
                  </a:cubicBezTo>
                  <a:cubicBezTo>
                    <a:pt x="10497" y="872"/>
                    <a:pt x="10289" y="1015"/>
                    <a:pt x="10055" y="1191"/>
                  </a:cubicBezTo>
                  <a:cubicBezTo>
                    <a:pt x="9788" y="1393"/>
                    <a:pt x="9586" y="1536"/>
                    <a:pt x="9456" y="1633"/>
                  </a:cubicBezTo>
                  <a:cubicBezTo>
                    <a:pt x="9324" y="1727"/>
                    <a:pt x="9215" y="1774"/>
                    <a:pt x="9121" y="1774"/>
                  </a:cubicBezTo>
                  <a:cubicBezTo>
                    <a:pt x="9104" y="1774"/>
                    <a:pt x="9088" y="1773"/>
                    <a:pt x="9073" y="1770"/>
                  </a:cubicBezTo>
                  <a:cubicBezTo>
                    <a:pt x="9053" y="1796"/>
                    <a:pt x="9040" y="1822"/>
                    <a:pt x="9027" y="1848"/>
                  </a:cubicBezTo>
                  <a:cubicBezTo>
                    <a:pt x="8949" y="2017"/>
                    <a:pt x="8949" y="2154"/>
                    <a:pt x="9027" y="2245"/>
                  </a:cubicBezTo>
                  <a:cubicBezTo>
                    <a:pt x="9060" y="2290"/>
                    <a:pt x="9118" y="2323"/>
                    <a:pt x="9203" y="2355"/>
                  </a:cubicBezTo>
                  <a:cubicBezTo>
                    <a:pt x="9413" y="2434"/>
                    <a:pt x="9627" y="2475"/>
                    <a:pt x="9842" y="2475"/>
                  </a:cubicBezTo>
                  <a:cubicBezTo>
                    <a:pt x="9945" y="2475"/>
                    <a:pt x="10049" y="2465"/>
                    <a:pt x="10152" y="2446"/>
                  </a:cubicBezTo>
                  <a:cubicBezTo>
                    <a:pt x="10165" y="2440"/>
                    <a:pt x="10178" y="2440"/>
                    <a:pt x="10191" y="2440"/>
                  </a:cubicBezTo>
                  <a:cubicBezTo>
                    <a:pt x="10204" y="2427"/>
                    <a:pt x="10224" y="2407"/>
                    <a:pt x="10250" y="2394"/>
                  </a:cubicBezTo>
                  <a:cubicBezTo>
                    <a:pt x="10373" y="2342"/>
                    <a:pt x="10523" y="2258"/>
                    <a:pt x="10692" y="2147"/>
                  </a:cubicBezTo>
                  <a:cubicBezTo>
                    <a:pt x="10965" y="1952"/>
                    <a:pt x="11102" y="1861"/>
                    <a:pt x="11108" y="1854"/>
                  </a:cubicBezTo>
                  <a:cubicBezTo>
                    <a:pt x="11570" y="1562"/>
                    <a:pt x="12103" y="1380"/>
                    <a:pt x="12708" y="1302"/>
                  </a:cubicBezTo>
                  <a:cubicBezTo>
                    <a:pt x="12915" y="1278"/>
                    <a:pt x="13130" y="1266"/>
                    <a:pt x="13355" y="1266"/>
                  </a:cubicBezTo>
                  <a:cubicBezTo>
                    <a:pt x="13690" y="1266"/>
                    <a:pt x="14045" y="1293"/>
                    <a:pt x="14419" y="1347"/>
                  </a:cubicBezTo>
                  <a:cubicBezTo>
                    <a:pt x="14672" y="1386"/>
                    <a:pt x="14867" y="1432"/>
                    <a:pt x="15004" y="1484"/>
                  </a:cubicBezTo>
                  <a:cubicBezTo>
                    <a:pt x="15128" y="1536"/>
                    <a:pt x="15271" y="1607"/>
                    <a:pt x="15433" y="1711"/>
                  </a:cubicBezTo>
                  <a:cubicBezTo>
                    <a:pt x="15583" y="1809"/>
                    <a:pt x="15693" y="1900"/>
                    <a:pt x="15765" y="1978"/>
                  </a:cubicBezTo>
                  <a:cubicBezTo>
                    <a:pt x="15914" y="2154"/>
                    <a:pt x="16019" y="2420"/>
                    <a:pt x="16084" y="2784"/>
                  </a:cubicBezTo>
                  <a:cubicBezTo>
                    <a:pt x="16097" y="2876"/>
                    <a:pt x="16116" y="2947"/>
                    <a:pt x="16142" y="2993"/>
                  </a:cubicBezTo>
                  <a:cubicBezTo>
                    <a:pt x="16168" y="3058"/>
                    <a:pt x="16207" y="3103"/>
                    <a:pt x="16253" y="3136"/>
                  </a:cubicBezTo>
                  <a:cubicBezTo>
                    <a:pt x="16253" y="3136"/>
                    <a:pt x="16259" y="3129"/>
                    <a:pt x="16259" y="3129"/>
                  </a:cubicBezTo>
                  <a:cubicBezTo>
                    <a:pt x="16279" y="3090"/>
                    <a:pt x="16305" y="3045"/>
                    <a:pt x="16324" y="3006"/>
                  </a:cubicBezTo>
                  <a:cubicBezTo>
                    <a:pt x="16311" y="2947"/>
                    <a:pt x="16292" y="2856"/>
                    <a:pt x="16259" y="2719"/>
                  </a:cubicBezTo>
                  <a:cubicBezTo>
                    <a:pt x="16194" y="2453"/>
                    <a:pt x="16110" y="2232"/>
                    <a:pt x="16012" y="2056"/>
                  </a:cubicBezTo>
                  <a:cubicBezTo>
                    <a:pt x="15875" y="1822"/>
                    <a:pt x="15706" y="1659"/>
                    <a:pt x="15505" y="1555"/>
                  </a:cubicBezTo>
                  <a:cubicBezTo>
                    <a:pt x="15433" y="1523"/>
                    <a:pt x="15329" y="1484"/>
                    <a:pt x="15186" y="1445"/>
                  </a:cubicBezTo>
                  <a:lnTo>
                    <a:pt x="14841" y="1341"/>
                  </a:lnTo>
                  <a:cubicBezTo>
                    <a:pt x="14399" y="1211"/>
                    <a:pt x="14048" y="1126"/>
                    <a:pt x="13775" y="1094"/>
                  </a:cubicBezTo>
                  <a:cubicBezTo>
                    <a:pt x="13647" y="1079"/>
                    <a:pt x="13517" y="1071"/>
                    <a:pt x="13384" y="1071"/>
                  </a:cubicBezTo>
                  <a:cubicBezTo>
                    <a:pt x="12763" y="1071"/>
                    <a:pt x="12082" y="1233"/>
                    <a:pt x="11342" y="1549"/>
                  </a:cubicBezTo>
                  <a:cubicBezTo>
                    <a:pt x="11056" y="1666"/>
                    <a:pt x="10835" y="1789"/>
                    <a:pt x="10679" y="1919"/>
                  </a:cubicBezTo>
                  <a:cubicBezTo>
                    <a:pt x="10582" y="1998"/>
                    <a:pt x="10510" y="2056"/>
                    <a:pt x="10458" y="2095"/>
                  </a:cubicBezTo>
                  <a:cubicBezTo>
                    <a:pt x="10373" y="2167"/>
                    <a:pt x="10295" y="2212"/>
                    <a:pt x="10217" y="2238"/>
                  </a:cubicBezTo>
                  <a:cubicBezTo>
                    <a:pt x="10152" y="2264"/>
                    <a:pt x="10061" y="2284"/>
                    <a:pt x="9957" y="2284"/>
                  </a:cubicBezTo>
                  <a:lnTo>
                    <a:pt x="9983" y="2362"/>
                  </a:lnTo>
                  <a:lnTo>
                    <a:pt x="9990" y="2388"/>
                  </a:lnTo>
                  <a:lnTo>
                    <a:pt x="9990" y="2414"/>
                  </a:lnTo>
                  <a:cubicBezTo>
                    <a:pt x="9983" y="2420"/>
                    <a:pt x="9977" y="2427"/>
                    <a:pt x="9970" y="2427"/>
                  </a:cubicBezTo>
                  <a:cubicBezTo>
                    <a:pt x="9964" y="2427"/>
                    <a:pt x="9957" y="2420"/>
                    <a:pt x="9951" y="2414"/>
                  </a:cubicBezTo>
                  <a:lnTo>
                    <a:pt x="9931" y="2381"/>
                  </a:lnTo>
                  <a:lnTo>
                    <a:pt x="9899" y="2284"/>
                  </a:lnTo>
                  <a:cubicBezTo>
                    <a:pt x="9879" y="2284"/>
                    <a:pt x="9853" y="2284"/>
                    <a:pt x="9834" y="2277"/>
                  </a:cubicBezTo>
                  <a:cubicBezTo>
                    <a:pt x="9625" y="2277"/>
                    <a:pt x="9489" y="2219"/>
                    <a:pt x="9430" y="2108"/>
                  </a:cubicBezTo>
                  <a:cubicBezTo>
                    <a:pt x="9385" y="2024"/>
                    <a:pt x="9385" y="1926"/>
                    <a:pt x="9437" y="1822"/>
                  </a:cubicBezTo>
                  <a:cubicBezTo>
                    <a:pt x="9469" y="1757"/>
                    <a:pt x="9534" y="1679"/>
                    <a:pt x="9625" y="1594"/>
                  </a:cubicBezTo>
                  <a:cubicBezTo>
                    <a:pt x="10159" y="1100"/>
                    <a:pt x="10907" y="690"/>
                    <a:pt x="11856" y="365"/>
                  </a:cubicBezTo>
                  <a:cubicBezTo>
                    <a:pt x="12077" y="281"/>
                    <a:pt x="12266" y="229"/>
                    <a:pt x="12416" y="196"/>
                  </a:cubicBezTo>
                  <a:cubicBezTo>
                    <a:pt x="12585" y="164"/>
                    <a:pt x="12780" y="138"/>
                    <a:pt x="12994" y="118"/>
                  </a:cubicBezTo>
                  <a:cubicBezTo>
                    <a:pt x="13210" y="100"/>
                    <a:pt x="13415" y="90"/>
                    <a:pt x="13612" y="90"/>
                  </a:cubicBezTo>
                  <a:cubicBezTo>
                    <a:pt x="13972" y="90"/>
                    <a:pt x="14299" y="122"/>
                    <a:pt x="14594" y="190"/>
                  </a:cubicBezTo>
                  <a:cubicBezTo>
                    <a:pt x="14373" y="105"/>
                    <a:pt x="14139" y="40"/>
                    <a:pt x="13885" y="1"/>
                  </a:cubicBezTo>
                  <a:close/>
                  <a:moveTo>
                    <a:pt x="7479" y="1373"/>
                  </a:moveTo>
                  <a:cubicBezTo>
                    <a:pt x="7479" y="1393"/>
                    <a:pt x="7466" y="1412"/>
                    <a:pt x="7434" y="1432"/>
                  </a:cubicBezTo>
                  <a:cubicBezTo>
                    <a:pt x="7375" y="1477"/>
                    <a:pt x="7245" y="1562"/>
                    <a:pt x="7044" y="1685"/>
                  </a:cubicBezTo>
                  <a:cubicBezTo>
                    <a:pt x="6887" y="1783"/>
                    <a:pt x="6757" y="1874"/>
                    <a:pt x="6673" y="1945"/>
                  </a:cubicBezTo>
                  <a:cubicBezTo>
                    <a:pt x="6588" y="2011"/>
                    <a:pt x="6484" y="2102"/>
                    <a:pt x="6367" y="2212"/>
                  </a:cubicBezTo>
                  <a:cubicBezTo>
                    <a:pt x="6061" y="2505"/>
                    <a:pt x="5853" y="2713"/>
                    <a:pt x="5736" y="2843"/>
                  </a:cubicBezTo>
                  <a:cubicBezTo>
                    <a:pt x="5366" y="3246"/>
                    <a:pt x="5047" y="3701"/>
                    <a:pt x="4787" y="4196"/>
                  </a:cubicBezTo>
                  <a:cubicBezTo>
                    <a:pt x="4774" y="4228"/>
                    <a:pt x="4754" y="4248"/>
                    <a:pt x="4735" y="4261"/>
                  </a:cubicBezTo>
                  <a:cubicBezTo>
                    <a:pt x="4730" y="4262"/>
                    <a:pt x="4723" y="4263"/>
                    <a:pt x="4716" y="4263"/>
                  </a:cubicBezTo>
                  <a:cubicBezTo>
                    <a:pt x="4697" y="4263"/>
                    <a:pt x="4671" y="4257"/>
                    <a:pt x="4637" y="4248"/>
                  </a:cubicBezTo>
                  <a:cubicBezTo>
                    <a:pt x="4540" y="4196"/>
                    <a:pt x="4468" y="4157"/>
                    <a:pt x="4423" y="4131"/>
                  </a:cubicBezTo>
                  <a:cubicBezTo>
                    <a:pt x="4266" y="4058"/>
                    <a:pt x="4097" y="4019"/>
                    <a:pt x="3908" y="4019"/>
                  </a:cubicBezTo>
                  <a:cubicBezTo>
                    <a:pt x="3893" y="4019"/>
                    <a:pt x="3878" y="4020"/>
                    <a:pt x="3863" y="4020"/>
                  </a:cubicBezTo>
                  <a:cubicBezTo>
                    <a:pt x="3694" y="4027"/>
                    <a:pt x="3532" y="4066"/>
                    <a:pt x="3369" y="4131"/>
                  </a:cubicBezTo>
                  <a:cubicBezTo>
                    <a:pt x="3356" y="4209"/>
                    <a:pt x="3369" y="4274"/>
                    <a:pt x="3395" y="4332"/>
                  </a:cubicBezTo>
                  <a:cubicBezTo>
                    <a:pt x="3415" y="4365"/>
                    <a:pt x="3434" y="4391"/>
                    <a:pt x="3460" y="4397"/>
                  </a:cubicBezTo>
                  <a:cubicBezTo>
                    <a:pt x="3466" y="4399"/>
                    <a:pt x="3473" y="4400"/>
                    <a:pt x="3481" y="4400"/>
                  </a:cubicBezTo>
                  <a:cubicBezTo>
                    <a:pt x="3505" y="4400"/>
                    <a:pt x="3536" y="4391"/>
                    <a:pt x="3571" y="4371"/>
                  </a:cubicBezTo>
                  <a:cubicBezTo>
                    <a:pt x="3683" y="4317"/>
                    <a:pt x="3812" y="4291"/>
                    <a:pt x="3951" y="4291"/>
                  </a:cubicBezTo>
                  <a:cubicBezTo>
                    <a:pt x="4013" y="4291"/>
                    <a:pt x="4077" y="4296"/>
                    <a:pt x="4143" y="4306"/>
                  </a:cubicBezTo>
                  <a:cubicBezTo>
                    <a:pt x="4319" y="4332"/>
                    <a:pt x="4507" y="4397"/>
                    <a:pt x="4702" y="4495"/>
                  </a:cubicBezTo>
                  <a:cubicBezTo>
                    <a:pt x="4747" y="4522"/>
                    <a:pt x="4786" y="4536"/>
                    <a:pt x="4818" y="4536"/>
                  </a:cubicBezTo>
                  <a:cubicBezTo>
                    <a:pt x="4833" y="4536"/>
                    <a:pt x="4846" y="4533"/>
                    <a:pt x="4858" y="4527"/>
                  </a:cubicBezTo>
                  <a:cubicBezTo>
                    <a:pt x="4884" y="4521"/>
                    <a:pt x="4910" y="4482"/>
                    <a:pt x="4943" y="4423"/>
                  </a:cubicBezTo>
                  <a:cubicBezTo>
                    <a:pt x="5086" y="4111"/>
                    <a:pt x="5177" y="3923"/>
                    <a:pt x="5216" y="3858"/>
                  </a:cubicBezTo>
                  <a:cubicBezTo>
                    <a:pt x="5333" y="3656"/>
                    <a:pt x="5522" y="3409"/>
                    <a:pt x="5788" y="3116"/>
                  </a:cubicBezTo>
                  <a:cubicBezTo>
                    <a:pt x="6107" y="2752"/>
                    <a:pt x="6387" y="2466"/>
                    <a:pt x="6627" y="2238"/>
                  </a:cubicBezTo>
                  <a:cubicBezTo>
                    <a:pt x="6952" y="1939"/>
                    <a:pt x="7278" y="1692"/>
                    <a:pt x="7596" y="1503"/>
                  </a:cubicBezTo>
                  <a:cubicBezTo>
                    <a:pt x="7622" y="1490"/>
                    <a:pt x="7642" y="1477"/>
                    <a:pt x="7655" y="1458"/>
                  </a:cubicBezTo>
                  <a:cubicBezTo>
                    <a:pt x="7674" y="1432"/>
                    <a:pt x="7674" y="1406"/>
                    <a:pt x="7661" y="1386"/>
                  </a:cubicBezTo>
                  <a:cubicBezTo>
                    <a:pt x="7603" y="1380"/>
                    <a:pt x="7538" y="1373"/>
                    <a:pt x="7479" y="1373"/>
                  </a:cubicBezTo>
                  <a:close/>
                  <a:moveTo>
                    <a:pt x="8598" y="9776"/>
                  </a:moveTo>
                  <a:cubicBezTo>
                    <a:pt x="8572" y="9782"/>
                    <a:pt x="8546" y="9795"/>
                    <a:pt x="8520" y="9821"/>
                  </a:cubicBezTo>
                  <a:cubicBezTo>
                    <a:pt x="8539" y="9867"/>
                    <a:pt x="8565" y="9906"/>
                    <a:pt x="8591" y="9938"/>
                  </a:cubicBezTo>
                  <a:cubicBezTo>
                    <a:pt x="8617" y="9984"/>
                    <a:pt x="8637" y="10003"/>
                    <a:pt x="8637" y="10016"/>
                  </a:cubicBezTo>
                  <a:cubicBezTo>
                    <a:pt x="8650" y="10036"/>
                    <a:pt x="8650" y="10068"/>
                    <a:pt x="8637" y="10094"/>
                  </a:cubicBezTo>
                  <a:cubicBezTo>
                    <a:pt x="8630" y="10114"/>
                    <a:pt x="8611" y="10127"/>
                    <a:pt x="8591" y="10140"/>
                  </a:cubicBezTo>
                  <a:lnTo>
                    <a:pt x="8435" y="10237"/>
                  </a:lnTo>
                  <a:cubicBezTo>
                    <a:pt x="8370" y="10283"/>
                    <a:pt x="8338" y="10303"/>
                    <a:pt x="8331" y="10309"/>
                  </a:cubicBezTo>
                  <a:lnTo>
                    <a:pt x="8266" y="10348"/>
                  </a:lnTo>
                  <a:cubicBezTo>
                    <a:pt x="8260" y="10355"/>
                    <a:pt x="8247" y="10361"/>
                    <a:pt x="8234" y="10381"/>
                  </a:cubicBezTo>
                  <a:cubicBezTo>
                    <a:pt x="8224" y="10390"/>
                    <a:pt x="8215" y="10396"/>
                    <a:pt x="8205" y="10396"/>
                  </a:cubicBezTo>
                  <a:cubicBezTo>
                    <a:pt x="8202" y="10396"/>
                    <a:pt x="8198" y="10395"/>
                    <a:pt x="8195" y="10394"/>
                  </a:cubicBezTo>
                  <a:lnTo>
                    <a:pt x="8195" y="10394"/>
                  </a:lnTo>
                  <a:cubicBezTo>
                    <a:pt x="8195" y="10420"/>
                    <a:pt x="8201" y="10439"/>
                    <a:pt x="8208" y="10446"/>
                  </a:cubicBezTo>
                  <a:cubicBezTo>
                    <a:pt x="8214" y="10465"/>
                    <a:pt x="8234" y="10465"/>
                    <a:pt x="8260" y="10465"/>
                  </a:cubicBezTo>
                  <a:lnTo>
                    <a:pt x="8305" y="10439"/>
                  </a:lnTo>
                  <a:lnTo>
                    <a:pt x="8617" y="10244"/>
                  </a:lnTo>
                  <a:cubicBezTo>
                    <a:pt x="8652" y="10224"/>
                    <a:pt x="8679" y="10216"/>
                    <a:pt x="8702" y="10216"/>
                  </a:cubicBezTo>
                  <a:cubicBezTo>
                    <a:pt x="8709" y="10216"/>
                    <a:pt x="8715" y="10216"/>
                    <a:pt x="8721" y="10218"/>
                  </a:cubicBezTo>
                  <a:cubicBezTo>
                    <a:pt x="8741" y="10231"/>
                    <a:pt x="8754" y="10251"/>
                    <a:pt x="8767" y="10277"/>
                  </a:cubicBezTo>
                  <a:cubicBezTo>
                    <a:pt x="8774" y="10296"/>
                    <a:pt x="8780" y="10316"/>
                    <a:pt x="8780" y="10348"/>
                  </a:cubicBezTo>
                  <a:cubicBezTo>
                    <a:pt x="8793" y="10381"/>
                    <a:pt x="8819" y="10433"/>
                    <a:pt x="8871" y="10504"/>
                  </a:cubicBezTo>
                  <a:cubicBezTo>
                    <a:pt x="8878" y="10517"/>
                    <a:pt x="8891" y="10530"/>
                    <a:pt x="8904" y="10530"/>
                  </a:cubicBezTo>
                  <a:cubicBezTo>
                    <a:pt x="8910" y="10530"/>
                    <a:pt x="8923" y="10530"/>
                    <a:pt x="8930" y="10524"/>
                  </a:cubicBezTo>
                  <a:cubicBezTo>
                    <a:pt x="8936" y="10524"/>
                    <a:pt x="8943" y="10517"/>
                    <a:pt x="8956" y="10511"/>
                  </a:cubicBezTo>
                  <a:cubicBezTo>
                    <a:pt x="8975" y="10504"/>
                    <a:pt x="8988" y="10498"/>
                    <a:pt x="8995" y="10491"/>
                  </a:cubicBezTo>
                  <a:cubicBezTo>
                    <a:pt x="9008" y="10485"/>
                    <a:pt x="9014" y="10478"/>
                    <a:pt x="9021" y="10472"/>
                  </a:cubicBezTo>
                  <a:cubicBezTo>
                    <a:pt x="9027" y="10459"/>
                    <a:pt x="9027" y="10446"/>
                    <a:pt x="9021" y="10426"/>
                  </a:cubicBezTo>
                  <a:cubicBezTo>
                    <a:pt x="8995" y="10355"/>
                    <a:pt x="8962" y="10290"/>
                    <a:pt x="8923" y="10237"/>
                  </a:cubicBezTo>
                  <a:cubicBezTo>
                    <a:pt x="8891" y="10198"/>
                    <a:pt x="8884" y="10172"/>
                    <a:pt x="8891" y="10153"/>
                  </a:cubicBezTo>
                  <a:cubicBezTo>
                    <a:pt x="8904" y="10133"/>
                    <a:pt x="8923" y="10120"/>
                    <a:pt x="8949" y="10114"/>
                  </a:cubicBezTo>
                  <a:cubicBezTo>
                    <a:pt x="9073" y="10075"/>
                    <a:pt x="9157" y="10029"/>
                    <a:pt x="9216" y="9971"/>
                  </a:cubicBezTo>
                  <a:cubicBezTo>
                    <a:pt x="9229" y="9958"/>
                    <a:pt x="9235" y="9951"/>
                    <a:pt x="9229" y="9945"/>
                  </a:cubicBezTo>
                  <a:lnTo>
                    <a:pt x="9216" y="9925"/>
                  </a:lnTo>
                  <a:cubicBezTo>
                    <a:pt x="9203" y="9912"/>
                    <a:pt x="9196" y="9893"/>
                    <a:pt x="9203" y="9873"/>
                  </a:cubicBezTo>
                  <a:cubicBezTo>
                    <a:pt x="9183" y="9873"/>
                    <a:pt x="9157" y="9886"/>
                    <a:pt x="9118" y="9912"/>
                  </a:cubicBezTo>
                  <a:cubicBezTo>
                    <a:pt x="9073" y="9945"/>
                    <a:pt x="9001" y="9977"/>
                    <a:pt x="8891" y="10016"/>
                  </a:cubicBezTo>
                  <a:lnTo>
                    <a:pt x="8826" y="10036"/>
                  </a:lnTo>
                  <a:cubicBezTo>
                    <a:pt x="8800" y="10036"/>
                    <a:pt x="8780" y="10023"/>
                    <a:pt x="8767" y="10010"/>
                  </a:cubicBezTo>
                  <a:cubicBezTo>
                    <a:pt x="8767" y="10010"/>
                    <a:pt x="8767" y="9997"/>
                    <a:pt x="8761" y="9971"/>
                  </a:cubicBezTo>
                  <a:lnTo>
                    <a:pt x="8728" y="9919"/>
                  </a:lnTo>
                  <a:cubicBezTo>
                    <a:pt x="8682" y="9847"/>
                    <a:pt x="8637" y="9795"/>
                    <a:pt x="8598" y="9776"/>
                  </a:cubicBezTo>
                  <a:close/>
                  <a:moveTo>
                    <a:pt x="7791" y="10543"/>
                  </a:moveTo>
                  <a:lnTo>
                    <a:pt x="7791" y="10543"/>
                  </a:lnTo>
                  <a:cubicBezTo>
                    <a:pt x="7804" y="10647"/>
                    <a:pt x="7830" y="10725"/>
                    <a:pt x="7876" y="10771"/>
                  </a:cubicBezTo>
                  <a:cubicBezTo>
                    <a:pt x="7896" y="10797"/>
                    <a:pt x="7935" y="10829"/>
                    <a:pt x="7993" y="10868"/>
                  </a:cubicBezTo>
                  <a:lnTo>
                    <a:pt x="8312" y="11070"/>
                  </a:lnTo>
                  <a:cubicBezTo>
                    <a:pt x="8370" y="11109"/>
                    <a:pt x="8416" y="11135"/>
                    <a:pt x="8448" y="11141"/>
                  </a:cubicBezTo>
                  <a:cubicBezTo>
                    <a:pt x="8487" y="11154"/>
                    <a:pt x="8546" y="11161"/>
                    <a:pt x="8611" y="11161"/>
                  </a:cubicBezTo>
                  <a:cubicBezTo>
                    <a:pt x="8741" y="11161"/>
                    <a:pt x="8832" y="11154"/>
                    <a:pt x="8884" y="11148"/>
                  </a:cubicBezTo>
                  <a:cubicBezTo>
                    <a:pt x="8904" y="11141"/>
                    <a:pt x="8962" y="11128"/>
                    <a:pt x="9047" y="11096"/>
                  </a:cubicBezTo>
                  <a:cubicBezTo>
                    <a:pt x="9170" y="11057"/>
                    <a:pt x="9248" y="11018"/>
                    <a:pt x="9294" y="10985"/>
                  </a:cubicBezTo>
                  <a:cubicBezTo>
                    <a:pt x="9333" y="10959"/>
                    <a:pt x="9372" y="10914"/>
                    <a:pt x="9424" y="10849"/>
                  </a:cubicBezTo>
                  <a:cubicBezTo>
                    <a:pt x="9456" y="10810"/>
                    <a:pt x="9489" y="10758"/>
                    <a:pt x="9528" y="10706"/>
                  </a:cubicBezTo>
                  <a:cubicBezTo>
                    <a:pt x="9534" y="10699"/>
                    <a:pt x="9541" y="10686"/>
                    <a:pt x="9541" y="10680"/>
                  </a:cubicBezTo>
                  <a:lnTo>
                    <a:pt x="9541" y="10680"/>
                  </a:lnTo>
                  <a:cubicBezTo>
                    <a:pt x="9534" y="10686"/>
                    <a:pt x="9528" y="10693"/>
                    <a:pt x="9521" y="10699"/>
                  </a:cubicBezTo>
                  <a:cubicBezTo>
                    <a:pt x="9424" y="10797"/>
                    <a:pt x="9313" y="10875"/>
                    <a:pt x="9183" y="10927"/>
                  </a:cubicBezTo>
                  <a:cubicBezTo>
                    <a:pt x="9131" y="10946"/>
                    <a:pt x="9092" y="10959"/>
                    <a:pt x="9073" y="10959"/>
                  </a:cubicBezTo>
                  <a:cubicBezTo>
                    <a:pt x="9053" y="10966"/>
                    <a:pt x="9014" y="10966"/>
                    <a:pt x="8949" y="10966"/>
                  </a:cubicBezTo>
                  <a:cubicBezTo>
                    <a:pt x="8852" y="10972"/>
                    <a:pt x="8774" y="10979"/>
                    <a:pt x="8728" y="10985"/>
                  </a:cubicBezTo>
                  <a:cubicBezTo>
                    <a:pt x="8643" y="10985"/>
                    <a:pt x="8533" y="10972"/>
                    <a:pt x="8403" y="10946"/>
                  </a:cubicBezTo>
                  <a:cubicBezTo>
                    <a:pt x="8279" y="10920"/>
                    <a:pt x="8182" y="10888"/>
                    <a:pt x="8117" y="10849"/>
                  </a:cubicBezTo>
                  <a:cubicBezTo>
                    <a:pt x="8058" y="10816"/>
                    <a:pt x="7993" y="10777"/>
                    <a:pt x="7928" y="10725"/>
                  </a:cubicBezTo>
                  <a:cubicBezTo>
                    <a:pt x="7883" y="10693"/>
                    <a:pt x="7857" y="10667"/>
                    <a:pt x="7850" y="10654"/>
                  </a:cubicBezTo>
                  <a:cubicBezTo>
                    <a:pt x="7830" y="10634"/>
                    <a:pt x="7811" y="10595"/>
                    <a:pt x="7791" y="10543"/>
                  </a:cubicBezTo>
                  <a:close/>
                  <a:moveTo>
                    <a:pt x="7308" y="14308"/>
                  </a:moveTo>
                  <a:cubicBezTo>
                    <a:pt x="7222" y="14308"/>
                    <a:pt x="7154" y="14333"/>
                    <a:pt x="7102" y="14380"/>
                  </a:cubicBezTo>
                  <a:cubicBezTo>
                    <a:pt x="7076" y="14400"/>
                    <a:pt x="7044" y="14432"/>
                    <a:pt x="7018" y="14478"/>
                  </a:cubicBezTo>
                  <a:cubicBezTo>
                    <a:pt x="7005" y="14504"/>
                    <a:pt x="6985" y="14543"/>
                    <a:pt x="6952" y="14595"/>
                  </a:cubicBezTo>
                  <a:cubicBezTo>
                    <a:pt x="6881" y="14692"/>
                    <a:pt x="6777" y="14770"/>
                    <a:pt x="6634" y="14816"/>
                  </a:cubicBezTo>
                  <a:cubicBezTo>
                    <a:pt x="6536" y="14842"/>
                    <a:pt x="6400" y="14868"/>
                    <a:pt x="6237" y="14875"/>
                  </a:cubicBezTo>
                  <a:cubicBezTo>
                    <a:pt x="6092" y="14882"/>
                    <a:pt x="5883" y="14885"/>
                    <a:pt x="5610" y="14885"/>
                  </a:cubicBezTo>
                  <a:cubicBezTo>
                    <a:pt x="5417" y="14885"/>
                    <a:pt x="5192" y="14884"/>
                    <a:pt x="4936" y="14881"/>
                  </a:cubicBezTo>
                  <a:cubicBezTo>
                    <a:pt x="4788" y="14878"/>
                    <a:pt x="4649" y="14876"/>
                    <a:pt x="4517" y="14876"/>
                  </a:cubicBezTo>
                  <a:cubicBezTo>
                    <a:pt x="4159" y="14876"/>
                    <a:pt x="3864" y="14888"/>
                    <a:pt x="3636" y="14907"/>
                  </a:cubicBezTo>
                  <a:cubicBezTo>
                    <a:pt x="3486" y="14927"/>
                    <a:pt x="3369" y="14940"/>
                    <a:pt x="3297" y="14953"/>
                  </a:cubicBezTo>
                  <a:cubicBezTo>
                    <a:pt x="3161" y="14966"/>
                    <a:pt x="3044" y="14972"/>
                    <a:pt x="2953" y="14979"/>
                  </a:cubicBezTo>
                  <a:cubicBezTo>
                    <a:pt x="2901" y="14982"/>
                    <a:pt x="2841" y="14983"/>
                    <a:pt x="2772" y="14983"/>
                  </a:cubicBezTo>
                  <a:cubicBezTo>
                    <a:pt x="2704" y="14983"/>
                    <a:pt x="2628" y="14982"/>
                    <a:pt x="2543" y="14979"/>
                  </a:cubicBezTo>
                  <a:lnTo>
                    <a:pt x="2133" y="14979"/>
                  </a:lnTo>
                  <a:cubicBezTo>
                    <a:pt x="1834" y="14979"/>
                    <a:pt x="1457" y="15018"/>
                    <a:pt x="1008" y="15096"/>
                  </a:cubicBezTo>
                  <a:cubicBezTo>
                    <a:pt x="755" y="15135"/>
                    <a:pt x="572" y="15187"/>
                    <a:pt x="449" y="15258"/>
                  </a:cubicBezTo>
                  <a:cubicBezTo>
                    <a:pt x="325" y="15323"/>
                    <a:pt x="176" y="15460"/>
                    <a:pt x="0" y="15661"/>
                  </a:cubicBezTo>
                  <a:cubicBezTo>
                    <a:pt x="6" y="15684"/>
                    <a:pt x="31" y="15702"/>
                    <a:pt x="72" y="15702"/>
                  </a:cubicBezTo>
                  <a:cubicBezTo>
                    <a:pt x="78" y="15702"/>
                    <a:pt x="84" y="15701"/>
                    <a:pt x="91" y="15700"/>
                  </a:cubicBezTo>
                  <a:lnTo>
                    <a:pt x="1099" y="15674"/>
                  </a:lnTo>
                  <a:cubicBezTo>
                    <a:pt x="1119" y="15642"/>
                    <a:pt x="1151" y="15570"/>
                    <a:pt x="1177" y="15466"/>
                  </a:cubicBezTo>
                  <a:cubicBezTo>
                    <a:pt x="1203" y="15375"/>
                    <a:pt x="1236" y="15310"/>
                    <a:pt x="1268" y="15278"/>
                  </a:cubicBezTo>
                  <a:cubicBezTo>
                    <a:pt x="1320" y="15232"/>
                    <a:pt x="1411" y="15206"/>
                    <a:pt x="1548" y="15193"/>
                  </a:cubicBezTo>
                  <a:lnTo>
                    <a:pt x="4208" y="15057"/>
                  </a:lnTo>
                  <a:cubicBezTo>
                    <a:pt x="4579" y="15044"/>
                    <a:pt x="4819" y="15037"/>
                    <a:pt x="4923" y="15037"/>
                  </a:cubicBezTo>
                  <a:cubicBezTo>
                    <a:pt x="5125" y="15037"/>
                    <a:pt x="5470" y="15050"/>
                    <a:pt x="5951" y="15083"/>
                  </a:cubicBezTo>
                  <a:cubicBezTo>
                    <a:pt x="6312" y="15104"/>
                    <a:pt x="6610" y="15117"/>
                    <a:pt x="6839" y="15117"/>
                  </a:cubicBezTo>
                  <a:cubicBezTo>
                    <a:pt x="6886" y="15117"/>
                    <a:pt x="6931" y="15116"/>
                    <a:pt x="6972" y="15115"/>
                  </a:cubicBezTo>
                  <a:cubicBezTo>
                    <a:pt x="7141" y="15109"/>
                    <a:pt x="7265" y="15089"/>
                    <a:pt x="7349" y="15050"/>
                  </a:cubicBezTo>
                  <a:cubicBezTo>
                    <a:pt x="7460" y="15005"/>
                    <a:pt x="7557" y="14914"/>
                    <a:pt x="7642" y="14777"/>
                  </a:cubicBezTo>
                  <a:cubicBezTo>
                    <a:pt x="7694" y="14692"/>
                    <a:pt x="7752" y="14569"/>
                    <a:pt x="7817" y="14400"/>
                  </a:cubicBezTo>
                  <a:cubicBezTo>
                    <a:pt x="7765" y="14400"/>
                    <a:pt x="7707" y="14393"/>
                    <a:pt x="7635" y="14374"/>
                  </a:cubicBezTo>
                  <a:cubicBezTo>
                    <a:pt x="7557" y="14354"/>
                    <a:pt x="7492" y="14335"/>
                    <a:pt x="7453" y="14328"/>
                  </a:cubicBezTo>
                  <a:cubicBezTo>
                    <a:pt x="7400" y="14315"/>
                    <a:pt x="7352" y="14308"/>
                    <a:pt x="7308" y="14308"/>
                  </a:cubicBezTo>
                  <a:close/>
                </a:path>
              </a:pathLst>
            </a:custGeom>
            <a:solidFill>
              <a:srgbClr val="FEA3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0"/>
            <p:cNvSpPr/>
            <p:nvPr/>
          </p:nvSpPr>
          <p:spPr>
            <a:xfrm>
              <a:off x="-7320480" y="9404228"/>
              <a:ext cx="254414" cy="1871749"/>
            </a:xfrm>
            <a:custGeom>
              <a:avLst/>
              <a:gdLst/>
              <a:ahLst/>
              <a:cxnLst/>
              <a:rect l="l" t="t" r="r" b="b"/>
              <a:pathLst>
                <a:path w="3338" h="24558" extrusionOk="0">
                  <a:moveTo>
                    <a:pt x="3337" y="0"/>
                  </a:moveTo>
                  <a:cubicBezTo>
                    <a:pt x="3155" y="0"/>
                    <a:pt x="2954" y="13"/>
                    <a:pt x="2726" y="20"/>
                  </a:cubicBezTo>
                  <a:lnTo>
                    <a:pt x="2531" y="33"/>
                  </a:lnTo>
                  <a:cubicBezTo>
                    <a:pt x="2518" y="332"/>
                    <a:pt x="2485" y="683"/>
                    <a:pt x="2420" y="1073"/>
                  </a:cubicBezTo>
                  <a:cubicBezTo>
                    <a:pt x="2381" y="1333"/>
                    <a:pt x="2316" y="1730"/>
                    <a:pt x="2225" y="2257"/>
                  </a:cubicBezTo>
                  <a:cubicBezTo>
                    <a:pt x="2154" y="2654"/>
                    <a:pt x="2076" y="3272"/>
                    <a:pt x="1985" y="4091"/>
                  </a:cubicBezTo>
                  <a:lnTo>
                    <a:pt x="658" y="16031"/>
                  </a:lnTo>
                  <a:cubicBezTo>
                    <a:pt x="437" y="18009"/>
                    <a:pt x="287" y="19498"/>
                    <a:pt x="209" y="20493"/>
                  </a:cubicBezTo>
                  <a:cubicBezTo>
                    <a:pt x="85" y="21976"/>
                    <a:pt x="14" y="23335"/>
                    <a:pt x="1" y="24558"/>
                  </a:cubicBezTo>
                  <a:cubicBezTo>
                    <a:pt x="222" y="24115"/>
                    <a:pt x="417" y="23615"/>
                    <a:pt x="573" y="23055"/>
                  </a:cubicBezTo>
                  <a:cubicBezTo>
                    <a:pt x="710" y="22561"/>
                    <a:pt x="846" y="21937"/>
                    <a:pt x="976" y="21182"/>
                  </a:cubicBezTo>
                  <a:cubicBezTo>
                    <a:pt x="1107" y="20421"/>
                    <a:pt x="1237" y="19563"/>
                    <a:pt x="1367" y="18613"/>
                  </a:cubicBezTo>
                  <a:cubicBezTo>
                    <a:pt x="1445" y="18028"/>
                    <a:pt x="1549" y="17170"/>
                    <a:pt x="1692" y="16025"/>
                  </a:cubicBezTo>
                  <a:lnTo>
                    <a:pt x="2687" y="7811"/>
                  </a:lnTo>
                  <a:cubicBezTo>
                    <a:pt x="2726" y="7460"/>
                    <a:pt x="2758" y="7154"/>
                    <a:pt x="2784" y="6894"/>
                  </a:cubicBezTo>
                  <a:cubicBezTo>
                    <a:pt x="2798" y="6692"/>
                    <a:pt x="2817" y="6387"/>
                    <a:pt x="2837" y="5983"/>
                  </a:cubicBezTo>
                  <a:cubicBezTo>
                    <a:pt x="2934" y="3993"/>
                    <a:pt x="3097" y="2003"/>
                    <a:pt x="33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0"/>
            <p:cNvSpPr/>
            <p:nvPr/>
          </p:nvSpPr>
          <p:spPr>
            <a:xfrm>
              <a:off x="-7175667" y="8234365"/>
              <a:ext cx="995401" cy="1122836"/>
            </a:xfrm>
            <a:custGeom>
              <a:avLst/>
              <a:gdLst/>
              <a:ahLst/>
              <a:cxnLst/>
              <a:rect l="l" t="t" r="r" b="b"/>
              <a:pathLst>
                <a:path w="13060" h="14732" extrusionOk="0">
                  <a:moveTo>
                    <a:pt x="8526" y="1139"/>
                  </a:moveTo>
                  <a:cubicBezTo>
                    <a:pt x="8546" y="1139"/>
                    <a:pt x="8559" y="1146"/>
                    <a:pt x="8565" y="1159"/>
                  </a:cubicBezTo>
                  <a:cubicBezTo>
                    <a:pt x="8565" y="1172"/>
                    <a:pt x="8559" y="1178"/>
                    <a:pt x="8539" y="1191"/>
                  </a:cubicBezTo>
                  <a:cubicBezTo>
                    <a:pt x="8461" y="1224"/>
                    <a:pt x="8377" y="1256"/>
                    <a:pt x="8299" y="1282"/>
                  </a:cubicBezTo>
                  <a:cubicBezTo>
                    <a:pt x="8286" y="1282"/>
                    <a:pt x="8279" y="1289"/>
                    <a:pt x="8266" y="1302"/>
                  </a:cubicBezTo>
                  <a:cubicBezTo>
                    <a:pt x="8253" y="1302"/>
                    <a:pt x="8247" y="1302"/>
                    <a:pt x="8234" y="1295"/>
                  </a:cubicBezTo>
                  <a:cubicBezTo>
                    <a:pt x="8221" y="1295"/>
                    <a:pt x="8214" y="1289"/>
                    <a:pt x="8221" y="1269"/>
                  </a:cubicBezTo>
                  <a:cubicBezTo>
                    <a:pt x="8221" y="1263"/>
                    <a:pt x="8227" y="1256"/>
                    <a:pt x="8240" y="1250"/>
                  </a:cubicBezTo>
                  <a:lnTo>
                    <a:pt x="8526" y="1139"/>
                  </a:lnTo>
                  <a:close/>
                  <a:moveTo>
                    <a:pt x="7024" y="775"/>
                  </a:moveTo>
                  <a:cubicBezTo>
                    <a:pt x="7030" y="788"/>
                    <a:pt x="7030" y="794"/>
                    <a:pt x="7011" y="807"/>
                  </a:cubicBezTo>
                  <a:lnTo>
                    <a:pt x="6699" y="1015"/>
                  </a:lnTo>
                  <a:cubicBezTo>
                    <a:pt x="6471" y="1172"/>
                    <a:pt x="6256" y="1328"/>
                    <a:pt x="6068" y="1497"/>
                  </a:cubicBezTo>
                  <a:cubicBezTo>
                    <a:pt x="6048" y="1511"/>
                    <a:pt x="6036" y="1519"/>
                    <a:pt x="6026" y="1519"/>
                  </a:cubicBezTo>
                  <a:cubicBezTo>
                    <a:pt x="6022" y="1519"/>
                    <a:pt x="6019" y="1518"/>
                    <a:pt x="6016" y="1516"/>
                  </a:cubicBezTo>
                  <a:cubicBezTo>
                    <a:pt x="6016" y="1510"/>
                    <a:pt x="6022" y="1497"/>
                    <a:pt x="6035" y="1477"/>
                  </a:cubicBezTo>
                  <a:lnTo>
                    <a:pt x="6133" y="1373"/>
                  </a:lnTo>
                  <a:lnTo>
                    <a:pt x="6296" y="1243"/>
                  </a:lnTo>
                  <a:cubicBezTo>
                    <a:pt x="6601" y="1015"/>
                    <a:pt x="6829" y="859"/>
                    <a:pt x="6998" y="775"/>
                  </a:cubicBezTo>
                  <a:close/>
                  <a:moveTo>
                    <a:pt x="9716" y="1"/>
                  </a:moveTo>
                  <a:cubicBezTo>
                    <a:pt x="9105" y="7"/>
                    <a:pt x="8507" y="105"/>
                    <a:pt x="7921" y="307"/>
                  </a:cubicBezTo>
                  <a:cubicBezTo>
                    <a:pt x="7336" y="508"/>
                    <a:pt x="6796" y="788"/>
                    <a:pt x="6315" y="1159"/>
                  </a:cubicBezTo>
                  <a:cubicBezTo>
                    <a:pt x="6042" y="1367"/>
                    <a:pt x="5847" y="1575"/>
                    <a:pt x="5717" y="1783"/>
                  </a:cubicBezTo>
                  <a:cubicBezTo>
                    <a:pt x="5756" y="1783"/>
                    <a:pt x="5795" y="1783"/>
                    <a:pt x="5840" y="1763"/>
                  </a:cubicBezTo>
                  <a:cubicBezTo>
                    <a:pt x="5892" y="1744"/>
                    <a:pt x="5964" y="1705"/>
                    <a:pt x="6042" y="1646"/>
                  </a:cubicBezTo>
                  <a:lnTo>
                    <a:pt x="6738" y="1139"/>
                  </a:lnTo>
                  <a:cubicBezTo>
                    <a:pt x="6907" y="1015"/>
                    <a:pt x="7037" y="918"/>
                    <a:pt x="7128" y="859"/>
                  </a:cubicBezTo>
                  <a:cubicBezTo>
                    <a:pt x="7583" y="560"/>
                    <a:pt x="8097" y="339"/>
                    <a:pt x="8676" y="196"/>
                  </a:cubicBezTo>
                  <a:cubicBezTo>
                    <a:pt x="9086" y="92"/>
                    <a:pt x="9508" y="33"/>
                    <a:pt x="9957" y="7"/>
                  </a:cubicBezTo>
                  <a:cubicBezTo>
                    <a:pt x="9879" y="7"/>
                    <a:pt x="9801" y="1"/>
                    <a:pt x="9716" y="1"/>
                  </a:cubicBezTo>
                  <a:close/>
                  <a:moveTo>
                    <a:pt x="7733" y="1523"/>
                  </a:moveTo>
                  <a:cubicBezTo>
                    <a:pt x="7726" y="1536"/>
                    <a:pt x="7720" y="1542"/>
                    <a:pt x="7707" y="1549"/>
                  </a:cubicBezTo>
                  <a:cubicBezTo>
                    <a:pt x="7544" y="1659"/>
                    <a:pt x="7336" y="1789"/>
                    <a:pt x="7082" y="1939"/>
                  </a:cubicBezTo>
                  <a:cubicBezTo>
                    <a:pt x="6991" y="1997"/>
                    <a:pt x="6913" y="2037"/>
                    <a:pt x="6861" y="2063"/>
                  </a:cubicBezTo>
                  <a:cubicBezTo>
                    <a:pt x="6822" y="2076"/>
                    <a:pt x="6796" y="2082"/>
                    <a:pt x="6770" y="2082"/>
                  </a:cubicBezTo>
                  <a:cubicBezTo>
                    <a:pt x="6731" y="2082"/>
                    <a:pt x="6692" y="2076"/>
                    <a:pt x="6673" y="2050"/>
                  </a:cubicBezTo>
                  <a:cubicBezTo>
                    <a:pt x="6676" y="2046"/>
                    <a:pt x="6686" y="2045"/>
                    <a:pt x="6701" y="2045"/>
                  </a:cubicBezTo>
                  <a:cubicBezTo>
                    <a:pt x="6717" y="2045"/>
                    <a:pt x="6738" y="2046"/>
                    <a:pt x="6764" y="2050"/>
                  </a:cubicBezTo>
                  <a:cubicBezTo>
                    <a:pt x="6768" y="2050"/>
                    <a:pt x="6772" y="2051"/>
                    <a:pt x="6777" y="2051"/>
                  </a:cubicBezTo>
                  <a:cubicBezTo>
                    <a:pt x="6807" y="2051"/>
                    <a:pt x="6843" y="2032"/>
                    <a:pt x="6894" y="2004"/>
                  </a:cubicBezTo>
                  <a:cubicBezTo>
                    <a:pt x="6959" y="1965"/>
                    <a:pt x="7076" y="1893"/>
                    <a:pt x="7245" y="1796"/>
                  </a:cubicBezTo>
                  <a:cubicBezTo>
                    <a:pt x="7388" y="1705"/>
                    <a:pt x="7505" y="1633"/>
                    <a:pt x="7590" y="1588"/>
                  </a:cubicBezTo>
                  <a:cubicBezTo>
                    <a:pt x="7648" y="1555"/>
                    <a:pt x="7694" y="1536"/>
                    <a:pt x="7733" y="1523"/>
                  </a:cubicBezTo>
                  <a:close/>
                  <a:moveTo>
                    <a:pt x="2016" y="2186"/>
                  </a:moveTo>
                  <a:cubicBezTo>
                    <a:pt x="2029" y="2186"/>
                    <a:pt x="2036" y="2186"/>
                    <a:pt x="2036" y="2199"/>
                  </a:cubicBezTo>
                  <a:cubicBezTo>
                    <a:pt x="2042" y="2206"/>
                    <a:pt x="2049" y="2212"/>
                    <a:pt x="2042" y="2219"/>
                  </a:cubicBezTo>
                  <a:cubicBezTo>
                    <a:pt x="2042" y="2232"/>
                    <a:pt x="2036" y="2245"/>
                    <a:pt x="2016" y="2258"/>
                  </a:cubicBezTo>
                  <a:lnTo>
                    <a:pt x="1841" y="2368"/>
                  </a:lnTo>
                  <a:cubicBezTo>
                    <a:pt x="1795" y="2394"/>
                    <a:pt x="1756" y="2407"/>
                    <a:pt x="1736" y="2407"/>
                  </a:cubicBezTo>
                  <a:cubicBezTo>
                    <a:pt x="1723" y="2401"/>
                    <a:pt x="1723" y="2388"/>
                    <a:pt x="1730" y="2381"/>
                  </a:cubicBezTo>
                  <a:lnTo>
                    <a:pt x="1743" y="2362"/>
                  </a:lnTo>
                  <a:cubicBezTo>
                    <a:pt x="1828" y="2297"/>
                    <a:pt x="1919" y="2238"/>
                    <a:pt x="2016" y="2186"/>
                  </a:cubicBezTo>
                  <a:close/>
                  <a:moveTo>
                    <a:pt x="10307" y="221"/>
                  </a:moveTo>
                  <a:cubicBezTo>
                    <a:pt x="10089" y="221"/>
                    <a:pt x="9851" y="232"/>
                    <a:pt x="9593" y="255"/>
                  </a:cubicBezTo>
                  <a:cubicBezTo>
                    <a:pt x="9326" y="274"/>
                    <a:pt x="9112" y="307"/>
                    <a:pt x="8942" y="346"/>
                  </a:cubicBezTo>
                  <a:cubicBezTo>
                    <a:pt x="8780" y="385"/>
                    <a:pt x="8591" y="443"/>
                    <a:pt x="8390" y="521"/>
                  </a:cubicBezTo>
                  <a:cubicBezTo>
                    <a:pt x="7947" y="684"/>
                    <a:pt x="7570" y="846"/>
                    <a:pt x="7258" y="1022"/>
                  </a:cubicBezTo>
                  <a:cubicBezTo>
                    <a:pt x="6868" y="1230"/>
                    <a:pt x="6536" y="1471"/>
                    <a:pt x="6256" y="1737"/>
                  </a:cubicBezTo>
                  <a:cubicBezTo>
                    <a:pt x="6185" y="1809"/>
                    <a:pt x="6133" y="1874"/>
                    <a:pt x="6107" y="1932"/>
                  </a:cubicBezTo>
                  <a:cubicBezTo>
                    <a:pt x="6068" y="2030"/>
                    <a:pt x="6074" y="2108"/>
                    <a:pt x="6126" y="2173"/>
                  </a:cubicBezTo>
                  <a:cubicBezTo>
                    <a:pt x="6178" y="2232"/>
                    <a:pt x="6270" y="2264"/>
                    <a:pt x="6400" y="2264"/>
                  </a:cubicBezTo>
                  <a:cubicBezTo>
                    <a:pt x="6455" y="2268"/>
                    <a:pt x="6507" y="2270"/>
                    <a:pt x="6555" y="2270"/>
                  </a:cubicBezTo>
                  <a:cubicBezTo>
                    <a:pt x="6667" y="2270"/>
                    <a:pt x="6761" y="2259"/>
                    <a:pt x="6829" y="2232"/>
                  </a:cubicBezTo>
                  <a:cubicBezTo>
                    <a:pt x="6900" y="2206"/>
                    <a:pt x="6978" y="2160"/>
                    <a:pt x="7056" y="2095"/>
                  </a:cubicBezTo>
                  <a:cubicBezTo>
                    <a:pt x="7102" y="2056"/>
                    <a:pt x="7174" y="2004"/>
                    <a:pt x="7265" y="1926"/>
                  </a:cubicBezTo>
                  <a:cubicBezTo>
                    <a:pt x="7421" y="1796"/>
                    <a:pt x="7648" y="1672"/>
                    <a:pt x="7947" y="1549"/>
                  </a:cubicBezTo>
                  <a:cubicBezTo>
                    <a:pt x="8716" y="1225"/>
                    <a:pt x="9416" y="1062"/>
                    <a:pt x="10047" y="1062"/>
                  </a:cubicBezTo>
                  <a:cubicBezTo>
                    <a:pt x="10189" y="1062"/>
                    <a:pt x="10329" y="1070"/>
                    <a:pt x="10464" y="1087"/>
                  </a:cubicBezTo>
                  <a:cubicBezTo>
                    <a:pt x="10659" y="1113"/>
                    <a:pt x="10965" y="1178"/>
                    <a:pt x="11381" y="1289"/>
                  </a:cubicBezTo>
                  <a:cubicBezTo>
                    <a:pt x="11628" y="1354"/>
                    <a:pt x="11804" y="1406"/>
                    <a:pt x="11915" y="1445"/>
                  </a:cubicBezTo>
                  <a:cubicBezTo>
                    <a:pt x="12188" y="1542"/>
                    <a:pt x="12389" y="1659"/>
                    <a:pt x="12519" y="1789"/>
                  </a:cubicBezTo>
                  <a:cubicBezTo>
                    <a:pt x="12630" y="1900"/>
                    <a:pt x="12734" y="2063"/>
                    <a:pt x="12825" y="2277"/>
                  </a:cubicBezTo>
                  <a:cubicBezTo>
                    <a:pt x="12903" y="2466"/>
                    <a:pt x="12968" y="2661"/>
                    <a:pt x="13014" y="2862"/>
                  </a:cubicBezTo>
                  <a:cubicBezTo>
                    <a:pt x="13046" y="2726"/>
                    <a:pt x="13059" y="2589"/>
                    <a:pt x="13046" y="2440"/>
                  </a:cubicBezTo>
                  <a:cubicBezTo>
                    <a:pt x="13040" y="2290"/>
                    <a:pt x="12988" y="2089"/>
                    <a:pt x="12903" y="1828"/>
                  </a:cubicBezTo>
                  <a:cubicBezTo>
                    <a:pt x="12825" y="1588"/>
                    <a:pt x="12754" y="1412"/>
                    <a:pt x="12689" y="1308"/>
                  </a:cubicBezTo>
                  <a:cubicBezTo>
                    <a:pt x="12617" y="1204"/>
                    <a:pt x="12526" y="1100"/>
                    <a:pt x="12409" y="1002"/>
                  </a:cubicBezTo>
                  <a:cubicBezTo>
                    <a:pt x="12337" y="937"/>
                    <a:pt x="12220" y="853"/>
                    <a:pt x="12064" y="742"/>
                  </a:cubicBezTo>
                  <a:cubicBezTo>
                    <a:pt x="11850" y="593"/>
                    <a:pt x="11707" y="495"/>
                    <a:pt x="11628" y="450"/>
                  </a:cubicBezTo>
                  <a:cubicBezTo>
                    <a:pt x="11596" y="437"/>
                    <a:pt x="11563" y="417"/>
                    <a:pt x="11537" y="398"/>
                  </a:cubicBezTo>
                  <a:cubicBezTo>
                    <a:pt x="11303" y="326"/>
                    <a:pt x="11050" y="268"/>
                    <a:pt x="10770" y="242"/>
                  </a:cubicBezTo>
                  <a:cubicBezTo>
                    <a:pt x="10627" y="227"/>
                    <a:pt x="10472" y="221"/>
                    <a:pt x="10307" y="221"/>
                  </a:cubicBezTo>
                  <a:close/>
                  <a:moveTo>
                    <a:pt x="865" y="2986"/>
                  </a:moveTo>
                  <a:cubicBezTo>
                    <a:pt x="891" y="2986"/>
                    <a:pt x="911" y="2999"/>
                    <a:pt x="924" y="3012"/>
                  </a:cubicBezTo>
                  <a:cubicBezTo>
                    <a:pt x="943" y="3045"/>
                    <a:pt x="937" y="3084"/>
                    <a:pt x="904" y="3123"/>
                  </a:cubicBezTo>
                  <a:lnTo>
                    <a:pt x="787" y="3240"/>
                  </a:lnTo>
                  <a:cubicBezTo>
                    <a:pt x="748" y="3279"/>
                    <a:pt x="696" y="3337"/>
                    <a:pt x="637" y="3415"/>
                  </a:cubicBezTo>
                  <a:cubicBezTo>
                    <a:pt x="475" y="3630"/>
                    <a:pt x="364" y="3786"/>
                    <a:pt x="299" y="3890"/>
                  </a:cubicBezTo>
                  <a:cubicBezTo>
                    <a:pt x="286" y="3916"/>
                    <a:pt x="273" y="3929"/>
                    <a:pt x="260" y="3936"/>
                  </a:cubicBezTo>
                  <a:cubicBezTo>
                    <a:pt x="250" y="3942"/>
                    <a:pt x="241" y="3945"/>
                    <a:pt x="232" y="3945"/>
                  </a:cubicBezTo>
                  <a:cubicBezTo>
                    <a:pt x="223" y="3945"/>
                    <a:pt x="215" y="3942"/>
                    <a:pt x="208" y="3936"/>
                  </a:cubicBezTo>
                  <a:cubicBezTo>
                    <a:pt x="195" y="3923"/>
                    <a:pt x="195" y="3903"/>
                    <a:pt x="202" y="3877"/>
                  </a:cubicBezTo>
                  <a:cubicBezTo>
                    <a:pt x="221" y="3812"/>
                    <a:pt x="260" y="3734"/>
                    <a:pt x="319" y="3643"/>
                  </a:cubicBezTo>
                  <a:cubicBezTo>
                    <a:pt x="384" y="3552"/>
                    <a:pt x="436" y="3480"/>
                    <a:pt x="468" y="3435"/>
                  </a:cubicBezTo>
                  <a:lnTo>
                    <a:pt x="644" y="3207"/>
                  </a:lnTo>
                  <a:cubicBezTo>
                    <a:pt x="663" y="3175"/>
                    <a:pt x="689" y="3149"/>
                    <a:pt x="715" y="3123"/>
                  </a:cubicBezTo>
                  <a:lnTo>
                    <a:pt x="787" y="3051"/>
                  </a:lnTo>
                  <a:cubicBezTo>
                    <a:pt x="800" y="3032"/>
                    <a:pt x="806" y="3019"/>
                    <a:pt x="813" y="3012"/>
                  </a:cubicBezTo>
                  <a:cubicBezTo>
                    <a:pt x="826" y="2999"/>
                    <a:pt x="845" y="2986"/>
                    <a:pt x="865" y="2986"/>
                  </a:cubicBezTo>
                  <a:close/>
                  <a:moveTo>
                    <a:pt x="3961" y="1438"/>
                  </a:moveTo>
                  <a:cubicBezTo>
                    <a:pt x="3603" y="1451"/>
                    <a:pt x="3226" y="1529"/>
                    <a:pt x="2842" y="1679"/>
                  </a:cubicBezTo>
                  <a:lnTo>
                    <a:pt x="3024" y="1763"/>
                  </a:lnTo>
                  <a:cubicBezTo>
                    <a:pt x="3057" y="1776"/>
                    <a:pt x="3083" y="1796"/>
                    <a:pt x="3096" y="1809"/>
                  </a:cubicBezTo>
                  <a:cubicBezTo>
                    <a:pt x="3102" y="1822"/>
                    <a:pt x="3109" y="1841"/>
                    <a:pt x="3109" y="1867"/>
                  </a:cubicBezTo>
                  <a:cubicBezTo>
                    <a:pt x="3109" y="1900"/>
                    <a:pt x="3102" y="1926"/>
                    <a:pt x="3089" y="1945"/>
                  </a:cubicBezTo>
                  <a:cubicBezTo>
                    <a:pt x="3070" y="1984"/>
                    <a:pt x="3037" y="2010"/>
                    <a:pt x="2992" y="2024"/>
                  </a:cubicBezTo>
                  <a:cubicBezTo>
                    <a:pt x="2958" y="2033"/>
                    <a:pt x="2929" y="2039"/>
                    <a:pt x="2897" y="2039"/>
                  </a:cubicBezTo>
                  <a:cubicBezTo>
                    <a:pt x="2886" y="2039"/>
                    <a:pt x="2874" y="2038"/>
                    <a:pt x="2862" y="2037"/>
                  </a:cubicBezTo>
                  <a:cubicBezTo>
                    <a:pt x="2829" y="2030"/>
                    <a:pt x="2790" y="2024"/>
                    <a:pt x="2738" y="2004"/>
                  </a:cubicBezTo>
                  <a:cubicBezTo>
                    <a:pt x="2673" y="1984"/>
                    <a:pt x="2627" y="1971"/>
                    <a:pt x="2614" y="1971"/>
                  </a:cubicBezTo>
                  <a:cubicBezTo>
                    <a:pt x="2497" y="1952"/>
                    <a:pt x="2413" y="1939"/>
                    <a:pt x="2354" y="1926"/>
                  </a:cubicBezTo>
                  <a:cubicBezTo>
                    <a:pt x="2348" y="1919"/>
                    <a:pt x="2341" y="1919"/>
                    <a:pt x="2341" y="1913"/>
                  </a:cubicBezTo>
                  <a:cubicBezTo>
                    <a:pt x="2081" y="2056"/>
                    <a:pt x="1789" y="2232"/>
                    <a:pt x="1470" y="2453"/>
                  </a:cubicBezTo>
                  <a:cubicBezTo>
                    <a:pt x="1489" y="2459"/>
                    <a:pt x="1515" y="2466"/>
                    <a:pt x="1548" y="2472"/>
                  </a:cubicBezTo>
                  <a:cubicBezTo>
                    <a:pt x="1580" y="2479"/>
                    <a:pt x="1626" y="2498"/>
                    <a:pt x="1691" y="2524"/>
                  </a:cubicBezTo>
                  <a:cubicBezTo>
                    <a:pt x="1717" y="2537"/>
                    <a:pt x="1762" y="2544"/>
                    <a:pt x="1821" y="2544"/>
                  </a:cubicBezTo>
                  <a:cubicBezTo>
                    <a:pt x="1880" y="2557"/>
                    <a:pt x="1919" y="2563"/>
                    <a:pt x="1945" y="2570"/>
                  </a:cubicBezTo>
                  <a:cubicBezTo>
                    <a:pt x="1971" y="2576"/>
                    <a:pt x="2003" y="2589"/>
                    <a:pt x="2042" y="2609"/>
                  </a:cubicBezTo>
                  <a:lnTo>
                    <a:pt x="2146" y="2635"/>
                  </a:lnTo>
                  <a:cubicBezTo>
                    <a:pt x="2179" y="2641"/>
                    <a:pt x="2205" y="2661"/>
                    <a:pt x="2224" y="2680"/>
                  </a:cubicBezTo>
                  <a:cubicBezTo>
                    <a:pt x="2250" y="2713"/>
                    <a:pt x="2263" y="2739"/>
                    <a:pt x="2257" y="2765"/>
                  </a:cubicBezTo>
                  <a:cubicBezTo>
                    <a:pt x="2250" y="2791"/>
                    <a:pt x="2237" y="2810"/>
                    <a:pt x="2218" y="2836"/>
                  </a:cubicBezTo>
                  <a:cubicBezTo>
                    <a:pt x="2192" y="2862"/>
                    <a:pt x="2172" y="2882"/>
                    <a:pt x="2159" y="2895"/>
                  </a:cubicBezTo>
                  <a:cubicBezTo>
                    <a:pt x="2140" y="2921"/>
                    <a:pt x="2120" y="2941"/>
                    <a:pt x="2101" y="2954"/>
                  </a:cubicBezTo>
                  <a:cubicBezTo>
                    <a:pt x="2089" y="2962"/>
                    <a:pt x="2067" y="2967"/>
                    <a:pt x="2039" y="2967"/>
                  </a:cubicBezTo>
                  <a:cubicBezTo>
                    <a:pt x="2022" y="2967"/>
                    <a:pt x="2003" y="2965"/>
                    <a:pt x="1984" y="2960"/>
                  </a:cubicBezTo>
                  <a:lnTo>
                    <a:pt x="1379" y="2823"/>
                  </a:lnTo>
                  <a:lnTo>
                    <a:pt x="969" y="2817"/>
                  </a:lnTo>
                  <a:cubicBezTo>
                    <a:pt x="852" y="2908"/>
                    <a:pt x="754" y="2993"/>
                    <a:pt x="689" y="3058"/>
                  </a:cubicBezTo>
                  <a:cubicBezTo>
                    <a:pt x="494" y="3253"/>
                    <a:pt x="299" y="3526"/>
                    <a:pt x="111" y="3877"/>
                  </a:cubicBezTo>
                  <a:cubicBezTo>
                    <a:pt x="52" y="3968"/>
                    <a:pt x="20" y="4059"/>
                    <a:pt x="0" y="4137"/>
                  </a:cubicBezTo>
                  <a:cubicBezTo>
                    <a:pt x="52" y="4111"/>
                    <a:pt x="111" y="4092"/>
                    <a:pt x="182" y="4072"/>
                  </a:cubicBezTo>
                  <a:cubicBezTo>
                    <a:pt x="290" y="4044"/>
                    <a:pt x="400" y="4031"/>
                    <a:pt x="513" y="4031"/>
                  </a:cubicBezTo>
                  <a:cubicBezTo>
                    <a:pt x="584" y="4031"/>
                    <a:pt x="656" y="4036"/>
                    <a:pt x="728" y="4046"/>
                  </a:cubicBezTo>
                  <a:cubicBezTo>
                    <a:pt x="911" y="4066"/>
                    <a:pt x="1086" y="4124"/>
                    <a:pt x="1242" y="4215"/>
                  </a:cubicBezTo>
                  <a:cubicBezTo>
                    <a:pt x="1268" y="4228"/>
                    <a:pt x="1281" y="4235"/>
                    <a:pt x="1294" y="4235"/>
                  </a:cubicBezTo>
                  <a:cubicBezTo>
                    <a:pt x="1314" y="4228"/>
                    <a:pt x="1327" y="4215"/>
                    <a:pt x="1340" y="4189"/>
                  </a:cubicBezTo>
                  <a:cubicBezTo>
                    <a:pt x="1645" y="3623"/>
                    <a:pt x="2029" y="3103"/>
                    <a:pt x="2484" y="2628"/>
                  </a:cubicBezTo>
                  <a:cubicBezTo>
                    <a:pt x="2927" y="2173"/>
                    <a:pt x="3421" y="1776"/>
                    <a:pt x="3961" y="1438"/>
                  </a:cubicBezTo>
                  <a:close/>
                  <a:moveTo>
                    <a:pt x="9615" y="5678"/>
                  </a:moveTo>
                  <a:cubicBezTo>
                    <a:pt x="9454" y="5678"/>
                    <a:pt x="9299" y="5743"/>
                    <a:pt x="9138" y="5867"/>
                  </a:cubicBezTo>
                  <a:cubicBezTo>
                    <a:pt x="9053" y="5926"/>
                    <a:pt x="8975" y="6004"/>
                    <a:pt x="8903" y="6095"/>
                  </a:cubicBezTo>
                  <a:cubicBezTo>
                    <a:pt x="8851" y="6173"/>
                    <a:pt x="8799" y="6251"/>
                    <a:pt x="8747" y="6342"/>
                  </a:cubicBezTo>
                  <a:lnTo>
                    <a:pt x="8539" y="6687"/>
                  </a:lnTo>
                  <a:cubicBezTo>
                    <a:pt x="8448" y="6836"/>
                    <a:pt x="8390" y="6947"/>
                    <a:pt x="8370" y="7025"/>
                  </a:cubicBezTo>
                  <a:cubicBezTo>
                    <a:pt x="8351" y="7090"/>
                    <a:pt x="8331" y="7174"/>
                    <a:pt x="8318" y="7272"/>
                  </a:cubicBezTo>
                  <a:cubicBezTo>
                    <a:pt x="8299" y="7428"/>
                    <a:pt x="8292" y="7552"/>
                    <a:pt x="8292" y="7649"/>
                  </a:cubicBezTo>
                  <a:cubicBezTo>
                    <a:pt x="8312" y="7565"/>
                    <a:pt x="8351" y="7493"/>
                    <a:pt x="8416" y="7434"/>
                  </a:cubicBezTo>
                  <a:cubicBezTo>
                    <a:pt x="8474" y="7376"/>
                    <a:pt x="8565" y="7337"/>
                    <a:pt x="8676" y="7317"/>
                  </a:cubicBezTo>
                  <a:cubicBezTo>
                    <a:pt x="8717" y="7314"/>
                    <a:pt x="8767" y="7310"/>
                    <a:pt x="8826" y="7310"/>
                  </a:cubicBezTo>
                  <a:cubicBezTo>
                    <a:pt x="8869" y="7310"/>
                    <a:pt x="8916" y="7312"/>
                    <a:pt x="8969" y="7317"/>
                  </a:cubicBezTo>
                  <a:lnTo>
                    <a:pt x="9203" y="7324"/>
                  </a:lnTo>
                  <a:cubicBezTo>
                    <a:pt x="9227" y="7326"/>
                    <a:pt x="9250" y="7326"/>
                    <a:pt x="9271" y="7326"/>
                  </a:cubicBezTo>
                  <a:cubicBezTo>
                    <a:pt x="9334" y="7326"/>
                    <a:pt x="9383" y="7319"/>
                    <a:pt x="9417" y="7304"/>
                  </a:cubicBezTo>
                  <a:cubicBezTo>
                    <a:pt x="9469" y="7278"/>
                    <a:pt x="9515" y="7233"/>
                    <a:pt x="9560" y="7168"/>
                  </a:cubicBezTo>
                  <a:cubicBezTo>
                    <a:pt x="9606" y="7109"/>
                    <a:pt x="9619" y="7051"/>
                    <a:pt x="9606" y="6999"/>
                  </a:cubicBezTo>
                  <a:cubicBezTo>
                    <a:pt x="9599" y="6986"/>
                    <a:pt x="9586" y="6960"/>
                    <a:pt x="9560" y="6914"/>
                  </a:cubicBezTo>
                  <a:cubicBezTo>
                    <a:pt x="9541" y="6875"/>
                    <a:pt x="9528" y="6843"/>
                    <a:pt x="9515" y="6823"/>
                  </a:cubicBezTo>
                  <a:cubicBezTo>
                    <a:pt x="9495" y="6797"/>
                    <a:pt x="9469" y="6784"/>
                    <a:pt x="9437" y="6771"/>
                  </a:cubicBezTo>
                  <a:cubicBezTo>
                    <a:pt x="9404" y="6752"/>
                    <a:pt x="9378" y="6745"/>
                    <a:pt x="9359" y="6745"/>
                  </a:cubicBezTo>
                  <a:cubicBezTo>
                    <a:pt x="9354" y="6744"/>
                    <a:pt x="9349" y="6743"/>
                    <a:pt x="9344" y="6743"/>
                  </a:cubicBezTo>
                  <a:cubicBezTo>
                    <a:pt x="9321" y="6743"/>
                    <a:pt x="9294" y="6755"/>
                    <a:pt x="9268" y="6771"/>
                  </a:cubicBezTo>
                  <a:cubicBezTo>
                    <a:pt x="9196" y="6804"/>
                    <a:pt x="9144" y="6862"/>
                    <a:pt x="9112" y="6940"/>
                  </a:cubicBezTo>
                  <a:cubicBezTo>
                    <a:pt x="9105" y="6986"/>
                    <a:pt x="9125" y="7025"/>
                    <a:pt x="9164" y="7057"/>
                  </a:cubicBezTo>
                  <a:cubicBezTo>
                    <a:pt x="9185" y="7075"/>
                    <a:pt x="9207" y="7083"/>
                    <a:pt x="9229" y="7083"/>
                  </a:cubicBezTo>
                  <a:cubicBezTo>
                    <a:pt x="9239" y="7083"/>
                    <a:pt x="9250" y="7081"/>
                    <a:pt x="9261" y="7077"/>
                  </a:cubicBezTo>
                  <a:cubicBezTo>
                    <a:pt x="9307" y="7057"/>
                    <a:pt x="9326" y="7031"/>
                    <a:pt x="9320" y="6992"/>
                  </a:cubicBezTo>
                  <a:cubicBezTo>
                    <a:pt x="9314" y="6990"/>
                    <a:pt x="9308" y="6988"/>
                    <a:pt x="9301" y="6988"/>
                  </a:cubicBezTo>
                  <a:cubicBezTo>
                    <a:pt x="9291" y="6988"/>
                    <a:pt x="9279" y="6991"/>
                    <a:pt x="9268" y="6999"/>
                  </a:cubicBezTo>
                  <a:cubicBezTo>
                    <a:pt x="9260" y="7000"/>
                    <a:pt x="9253" y="7001"/>
                    <a:pt x="9247" y="7001"/>
                  </a:cubicBezTo>
                  <a:cubicBezTo>
                    <a:pt x="9229" y="7001"/>
                    <a:pt x="9222" y="6994"/>
                    <a:pt x="9222" y="6979"/>
                  </a:cubicBezTo>
                  <a:cubicBezTo>
                    <a:pt x="9216" y="6966"/>
                    <a:pt x="9229" y="6953"/>
                    <a:pt x="9255" y="6940"/>
                  </a:cubicBezTo>
                  <a:cubicBezTo>
                    <a:pt x="9276" y="6929"/>
                    <a:pt x="9296" y="6925"/>
                    <a:pt x="9313" y="6925"/>
                  </a:cubicBezTo>
                  <a:cubicBezTo>
                    <a:pt x="9328" y="6925"/>
                    <a:pt x="9341" y="6928"/>
                    <a:pt x="9352" y="6934"/>
                  </a:cubicBezTo>
                  <a:cubicBezTo>
                    <a:pt x="9372" y="6947"/>
                    <a:pt x="9378" y="6966"/>
                    <a:pt x="9385" y="6992"/>
                  </a:cubicBezTo>
                  <a:cubicBezTo>
                    <a:pt x="9391" y="7031"/>
                    <a:pt x="9378" y="7064"/>
                    <a:pt x="9346" y="7096"/>
                  </a:cubicBezTo>
                  <a:cubicBezTo>
                    <a:pt x="9320" y="7129"/>
                    <a:pt x="9287" y="7148"/>
                    <a:pt x="9242" y="7148"/>
                  </a:cubicBezTo>
                  <a:cubicBezTo>
                    <a:pt x="9236" y="7149"/>
                    <a:pt x="9230" y="7150"/>
                    <a:pt x="9224" y="7150"/>
                  </a:cubicBezTo>
                  <a:cubicBezTo>
                    <a:pt x="9196" y="7150"/>
                    <a:pt x="9164" y="7138"/>
                    <a:pt x="9138" y="7122"/>
                  </a:cubicBezTo>
                  <a:cubicBezTo>
                    <a:pt x="9099" y="7096"/>
                    <a:pt x="9073" y="7070"/>
                    <a:pt x="9060" y="7031"/>
                  </a:cubicBezTo>
                  <a:cubicBezTo>
                    <a:pt x="9027" y="6966"/>
                    <a:pt x="9027" y="6908"/>
                    <a:pt x="9053" y="6849"/>
                  </a:cubicBezTo>
                  <a:cubicBezTo>
                    <a:pt x="9073" y="6810"/>
                    <a:pt x="9105" y="6771"/>
                    <a:pt x="9157" y="6732"/>
                  </a:cubicBezTo>
                  <a:cubicBezTo>
                    <a:pt x="9216" y="6687"/>
                    <a:pt x="9274" y="6661"/>
                    <a:pt x="9326" y="6654"/>
                  </a:cubicBezTo>
                  <a:lnTo>
                    <a:pt x="9352" y="6654"/>
                  </a:lnTo>
                  <a:cubicBezTo>
                    <a:pt x="9333" y="6641"/>
                    <a:pt x="9320" y="6621"/>
                    <a:pt x="9300" y="6608"/>
                  </a:cubicBezTo>
                  <a:cubicBezTo>
                    <a:pt x="9242" y="6543"/>
                    <a:pt x="9209" y="6465"/>
                    <a:pt x="9196" y="6387"/>
                  </a:cubicBezTo>
                  <a:cubicBezTo>
                    <a:pt x="9177" y="6303"/>
                    <a:pt x="9196" y="6225"/>
                    <a:pt x="9235" y="6147"/>
                  </a:cubicBezTo>
                  <a:cubicBezTo>
                    <a:pt x="9274" y="6062"/>
                    <a:pt x="9333" y="6010"/>
                    <a:pt x="9411" y="5978"/>
                  </a:cubicBezTo>
                  <a:cubicBezTo>
                    <a:pt x="9443" y="5968"/>
                    <a:pt x="9475" y="5962"/>
                    <a:pt x="9506" y="5962"/>
                  </a:cubicBezTo>
                  <a:cubicBezTo>
                    <a:pt x="9556" y="5962"/>
                    <a:pt x="9606" y="5976"/>
                    <a:pt x="9658" y="6004"/>
                  </a:cubicBezTo>
                  <a:cubicBezTo>
                    <a:pt x="9736" y="6043"/>
                    <a:pt x="9788" y="6108"/>
                    <a:pt x="9801" y="6192"/>
                  </a:cubicBezTo>
                  <a:cubicBezTo>
                    <a:pt x="9814" y="6251"/>
                    <a:pt x="9801" y="6316"/>
                    <a:pt x="9762" y="6374"/>
                  </a:cubicBezTo>
                  <a:cubicBezTo>
                    <a:pt x="9723" y="6433"/>
                    <a:pt x="9677" y="6465"/>
                    <a:pt x="9612" y="6485"/>
                  </a:cubicBezTo>
                  <a:cubicBezTo>
                    <a:pt x="9591" y="6490"/>
                    <a:pt x="9571" y="6493"/>
                    <a:pt x="9553" y="6493"/>
                  </a:cubicBezTo>
                  <a:cubicBezTo>
                    <a:pt x="9528" y="6493"/>
                    <a:pt x="9505" y="6487"/>
                    <a:pt x="9482" y="6472"/>
                  </a:cubicBezTo>
                  <a:cubicBezTo>
                    <a:pt x="9469" y="6459"/>
                    <a:pt x="9456" y="6439"/>
                    <a:pt x="9450" y="6413"/>
                  </a:cubicBezTo>
                  <a:cubicBezTo>
                    <a:pt x="9443" y="6387"/>
                    <a:pt x="9450" y="6368"/>
                    <a:pt x="9469" y="6355"/>
                  </a:cubicBezTo>
                  <a:cubicBezTo>
                    <a:pt x="9482" y="6335"/>
                    <a:pt x="9515" y="6329"/>
                    <a:pt x="9554" y="6329"/>
                  </a:cubicBezTo>
                  <a:cubicBezTo>
                    <a:pt x="9606" y="6322"/>
                    <a:pt x="9638" y="6316"/>
                    <a:pt x="9651" y="6303"/>
                  </a:cubicBezTo>
                  <a:cubicBezTo>
                    <a:pt x="9677" y="6290"/>
                    <a:pt x="9684" y="6264"/>
                    <a:pt x="9684" y="6231"/>
                  </a:cubicBezTo>
                  <a:cubicBezTo>
                    <a:pt x="9677" y="6199"/>
                    <a:pt x="9671" y="6173"/>
                    <a:pt x="9645" y="6147"/>
                  </a:cubicBezTo>
                  <a:cubicBezTo>
                    <a:pt x="9612" y="6114"/>
                    <a:pt x="9567" y="6101"/>
                    <a:pt x="9515" y="6101"/>
                  </a:cubicBezTo>
                  <a:cubicBezTo>
                    <a:pt x="9456" y="6108"/>
                    <a:pt x="9411" y="6127"/>
                    <a:pt x="9372" y="6160"/>
                  </a:cubicBezTo>
                  <a:cubicBezTo>
                    <a:pt x="9339" y="6199"/>
                    <a:pt x="9320" y="6244"/>
                    <a:pt x="9320" y="6296"/>
                  </a:cubicBezTo>
                  <a:cubicBezTo>
                    <a:pt x="9313" y="6348"/>
                    <a:pt x="9320" y="6400"/>
                    <a:pt x="9346" y="6446"/>
                  </a:cubicBezTo>
                  <a:cubicBezTo>
                    <a:pt x="9385" y="6537"/>
                    <a:pt x="9463" y="6595"/>
                    <a:pt x="9573" y="6628"/>
                  </a:cubicBezTo>
                  <a:cubicBezTo>
                    <a:pt x="9621" y="6644"/>
                    <a:pt x="9663" y="6652"/>
                    <a:pt x="9701" y="6652"/>
                  </a:cubicBezTo>
                  <a:cubicBezTo>
                    <a:pt x="9725" y="6652"/>
                    <a:pt x="9748" y="6649"/>
                    <a:pt x="9768" y="6641"/>
                  </a:cubicBezTo>
                  <a:cubicBezTo>
                    <a:pt x="9860" y="6608"/>
                    <a:pt x="9938" y="6517"/>
                    <a:pt x="9996" y="6361"/>
                  </a:cubicBezTo>
                  <a:cubicBezTo>
                    <a:pt x="10055" y="6205"/>
                    <a:pt x="10074" y="6082"/>
                    <a:pt x="10048" y="5984"/>
                  </a:cubicBezTo>
                  <a:cubicBezTo>
                    <a:pt x="10029" y="5900"/>
                    <a:pt x="9977" y="5828"/>
                    <a:pt x="9892" y="5770"/>
                  </a:cubicBezTo>
                  <a:cubicBezTo>
                    <a:pt x="9820" y="5711"/>
                    <a:pt x="9729" y="5685"/>
                    <a:pt x="9638" y="5678"/>
                  </a:cubicBezTo>
                  <a:cubicBezTo>
                    <a:pt x="9631" y="5678"/>
                    <a:pt x="9623" y="5678"/>
                    <a:pt x="9615" y="5678"/>
                  </a:cubicBezTo>
                  <a:close/>
                  <a:moveTo>
                    <a:pt x="10774" y="4049"/>
                  </a:moveTo>
                  <a:cubicBezTo>
                    <a:pt x="10735" y="4049"/>
                    <a:pt x="10695" y="4050"/>
                    <a:pt x="10653" y="4053"/>
                  </a:cubicBezTo>
                  <a:cubicBezTo>
                    <a:pt x="9775" y="4085"/>
                    <a:pt x="8871" y="4358"/>
                    <a:pt x="7947" y="4872"/>
                  </a:cubicBezTo>
                  <a:lnTo>
                    <a:pt x="7986" y="4898"/>
                  </a:lnTo>
                  <a:lnTo>
                    <a:pt x="8025" y="4918"/>
                  </a:lnTo>
                  <a:lnTo>
                    <a:pt x="8058" y="4944"/>
                  </a:lnTo>
                  <a:lnTo>
                    <a:pt x="8091" y="4989"/>
                  </a:lnTo>
                  <a:cubicBezTo>
                    <a:pt x="8104" y="5009"/>
                    <a:pt x="8104" y="5022"/>
                    <a:pt x="8097" y="5041"/>
                  </a:cubicBezTo>
                  <a:lnTo>
                    <a:pt x="8065" y="5041"/>
                  </a:lnTo>
                  <a:cubicBezTo>
                    <a:pt x="8051" y="5035"/>
                    <a:pt x="8045" y="5028"/>
                    <a:pt x="8038" y="5022"/>
                  </a:cubicBezTo>
                  <a:lnTo>
                    <a:pt x="7980" y="4976"/>
                  </a:lnTo>
                  <a:lnTo>
                    <a:pt x="7902" y="4931"/>
                  </a:lnTo>
                  <a:cubicBezTo>
                    <a:pt x="7895" y="4931"/>
                    <a:pt x="7889" y="4924"/>
                    <a:pt x="7882" y="4911"/>
                  </a:cubicBezTo>
                  <a:cubicBezTo>
                    <a:pt x="7694" y="5015"/>
                    <a:pt x="7505" y="5132"/>
                    <a:pt x="7317" y="5262"/>
                  </a:cubicBezTo>
                  <a:lnTo>
                    <a:pt x="6965" y="5503"/>
                  </a:lnTo>
                  <a:cubicBezTo>
                    <a:pt x="6952" y="5509"/>
                    <a:pt x="6939" y="5516"/>
                    <a:pt x="6933" y="5522"/>
                  </a:cubicBezTo>
                  <a:cubicBezTo>
                    <a:pt x="6939" y="5535"/>
                    <a:pt x="6946" y="5542"/>
                    <a:pt x="6959" y="5555"/>
                  </a:cubicBezTo>
                  <a:lnTo>
                    <a:pt x="7082" y="5672"/>
                  </a:lnTo>
                  <a:cubicBezTo>
                    <a:pt x="7128" y="5711"/>
                    <a:pt x="7200" y="5796"/>
                    <a:pt x="7297" y="5913"/>
                  </a:cubicBezTo>
                  <a:cubicBezTo>
                    <a:pt x="7362" y="5997"/>
                    <a:pt x="7395" y="6069"/>
                    <a:pt x="7388" y="6121"/>
                  </a:cubicBezTo>
                  <a:cubicBezTo>
                    <a:pt x="7369" y="6114"/>
                    <a:pt x="7349" y="6101"/>
                    <a:pt x="7323" y="6075"/>
                  </a:cubicBezTo>
                  <a:lnTo>
                    <a:pt x="6868" y="5568"/>
                  </a:lnTo>
                  <a:cubicBezTo>
                    <a:pt x="6809" y="5600"/>
                    <a:pt x="6764" y="5633"/>
                    <a:pt x="6718" y="5659"/>
                  </a:cubicBezTo>
                  <a:cubicBezTo>
                    <a:pt x="7089" y="5932"/>
                    <a:pt x="7356" y="6277"/>
                    <a:pt x="7518" y="6693"/>
                  </a:cubicBezTo>
                  <a:cubicBezTo>
                    <a:pt x="7557" y="6804"/>
                    <a:pt x="7590" y="6895"/>
                    <a:pt x="7603" y="6979"/>
                  </a:cubicBezTo>
                  <a:cubicBezTo>
                    <a:pt x="7616" y="7057"/>
                    <a:pt x="7629" y="7181"/>
                    <a:pt x="7635" y="7343"/>
                  </a:cubicBezTo>
                  <a:cubicBezTo>
                    <a:pt x="7642" y="7538"/>
                    <a:pt x="7668" y="7838"/>
                    <a:pt x="7713" y="8234"/>
                  </a:cubicBezTo>
                  <a:cubicBezTo>
                    <a:pt x="7713" y="8286"/>
                    <a:pt x="7720" y="8332"/>
                    <a:pt x="7720" y="8377"/>
                  </a:cubicBezTo>
                  <a:cubicBezTo>
                    <a:pt x="7746" y="8423"/>
                    <a:pt x="7791" y="8449"/>
                    <a:pt x="7856" y="8455"/>
                  </a:cubicBezTo>
                  <a:cubicBezTo>
                    <a:pt x="7865" y="8457"/>
                    <a:pt x="7874" y="8457"/>
                    <a:pt x="7883" y="8457"/>
                  </a:cubicBezTo>
                  <a:cubicBezTo>
                    <a:pt x="7926" y="8457"/>
                    <a:pt x="7970" y="8445"/>
                    <a:pt x="8019" y="8423"/>
                  </a:cubicBezTo>
                  <a:cubicBezTo>
                    <a:pt x="8065" y="8397"/>
                    <a:pt x="8104" y="8358"/>
                    <a:pt x="8136" y="8306"/>
                  </a:cubicBezTo>
                  <a:cubicBezTo>
                    <a:pt x="8188" y="8228"/>
                    <a:pt x="8214" y="8124"/>
                    <a:pt x="8208" y="7987"/>
                  </a:cubicBezTo>
                  <a:cubicBezTo>
                    <a:pt x="8195" y="7838"/>
                    <a:pt x="8182" y="7727"/>
                    <a:pt x="8175" y="7649"/>
                  </a:cubicBezTo>
                  <a:cubicBezTo>
                    <a:pt x="8169" y="7519"/>
                    <a:pt x="8175" y="7376"/>
                    <a:pt x="8201" y="7207"/>
                  </a:cubicBezTo>
                  <a:cubicBezTo>
                    <a:pt x="8227" y="7090"/>
                    <a:pt x="8247" y="6999"/>
                    <a:pt x="8279" y="6927"/>
                  </a:cubicBezTo>
                  <a:cubicBezTo>
                    <a:pt x="8305" y="6836"/>
                    <a:pt x="8370" y="6719"/>
                    <a:pt x="8468" y="6563"/>
                  </a:cubicBezTo>
                  <a:lnTo>
                    <a:pt x="8767" y="6075"/>
                  </a:lnTo>
                  <a:cubicBezTo>
                    <a:pt x="8845" y="5971"/>
                    <a:pt x="8936" y="5874"/>
                    <a:pt x="9040" y="5789"/>
                  </a:cubicBezTo>
                  <a:cubicBezTo>
                    <a:pt x="9227" y="5638"/>
                    <a:pt x="9420" y="5560"/>
                    <a:pt x="9613" y="5560"/>
                  </a:cubicBezTo>
                  <a:cubicBezTo>
                    <a:pt x="9628" y="5560"/>
                    <a:pt x="9643" y="5560"/>
                    <a:pt x="9658" y="5561"/>
                  </a:cubicBezTo>
                  <a:cubicBezTo>
                    <a:pt x="9775" y="5568"/>
                    <a:pt x="9879" y="5607"/>
                    <a:pt x="9977" y="5672"/>
                  </a:cubicBezTo>
                  <a:cubicBezTo>
                    <a:pt x="9983" y="5678"/>
                    <a:pt x="9996" y="5691"/>
                    <a:pt x="10009" y="5698"/>
                  </a:cubicBezTo>
                  <a:cubicBezTo>
                    <a:pt x="10016" y="5691"/>
                    <a:pt x="10029" y="5691"/>
                    <a:pt x="10042" y="5685"/>
                  </a:cubicBezTo>
                  <a:cubicBezTo>
                    <a:pt x="10056" y="5679"/>
                    <a:pt x="10068" y="5676"/>
                    <a:pt x="10079" y="5676"/>
                  </a:cubicBezTo>
                  <a:cubicBezTo>
                    <a:pt x="10092" y="5676"/>
                    <a:pt x="10102" y="5681"/>
                    <a:pt x="10113" y="5691"/>
                  </a:cubicBezTo>
                  <a:cubicBezTo>
                    <a:pt x="10120" y="5698"/>
                    <a:pt x="10126" y="5711"/>
                    <a:pt x="10139" y="5724"/>
                  </a:cubicBezTo>
                  <a:cubicBezTo>
                    <a:pt x="10146" y="5731"/>
                    <a:pt x="10165" y="5737"/>
                    <a:pt x="10191" y="5744"/>
                  </a:cubicBezTo>
                  <a:lnTo>
                    <a:pt x="10406" y="5763"/>
                  </a:lnTo>
                  <a:cubicBezTo>
                    <a:pt x="10445" y="5757"/>
                    <a:pt x="10497" y="5744"/>
                    <a:pt x="10562" y="5711"/>
                  </a:cubicBezTo>
                  <a:cubicBezTo>
                    <a:pt x="10581" y="5705"/>
                    <a:pt x="10601" y="5691"/>
                    <a:pt x="10614" y="5678"/>
                  </a:cubicBezTo>
                  <a:cubicBezTo>
                    <a:pt x="10620" y="5672"/>
                    <a:pt x="10627" y="5659"/>
                    <a:pt x="10646" y="5633"/>
                  </a:cubicBezTo>
                  <a:lnTo>
                    <a:pt x="10718" y="5496"/>
                  </a:lnTo>
                  <a:cubicBezTo>
                    <a:pt x="10744" y="5470"/>
                    <a:pt x="10751" y="5444"/>
                    <a:pt x="10757" y="5418"/>
                  </a:cubicBezTo>
                  <a:lnTo>
                    <a:pt x="10764" y="5379"/>
                  </a:lnTo>
                  <a:lnTo>
                    <a:pt x="10783" y="5347"/>
                  </a:lnTo>
                  <a:cubicBezTo>
                    <a:pt x="10783" y="5334"/>
                    <a:pt x="10783" y="5321"/>
                    <a:pt x="10777" y="5308"/>
                  </a:cubicBezTo>
                  <a:lnTo>
                    <a:pt x="10764" y="5275"/>
                  </a:lnTo>
                  <a:lnTo>
                    <a:pt x="10751" y="5223"/>
                  </a:lnTo>
                  <a:cubicBezTo>
                    <a:pt x="10744" y="5210"/>
                    <a:pt x="10724" y="5197"/>
                    <a:pt x="10698" y="5184"/>
                  </a:cubicBezTo>
                  <a:cubicBezTo>
                    <a:pt x="10672" y="5171"/>
                    <a:pt x="10653" y="5158"/>
                    <a:pt x="10646" y="5152"/>
                  </a:cubicBezTo>
                  <a:cubicBezTo>
                    <a:pt x="10594" y="5152"/>
                    <a:pt x="10542" y="5158"/>
                    <a:pt x="10477" y="5178"/>
                  </a:cubicBezTo>
                  <a:cubicBezTo>
                    <a:pt x="10438" y="5191"/>
                    <a:pt x="10419" y="5210"/>
                    <a:pt x="10419" y="5236"/>
                  </a:cubicBezTo>
                  <a:cubicBezTo>
                    <a:pt x="10412" y="5249"/>
                    <a:pt x="10419" y="5256"/>
                    <a:pt x="10425" y="5275"/>
                  </a:cubicBezTo>
                  <a:cubicBezTo>
                    <a:pt x="10425" y="5282"/>
                    <a:pt x="10432" y="5288"/>
                    <a:pt x="10438" y="5301"/>
                  </a:cubicBezTo>
                  <a:cubicBezTo>
                    <a:pt x="10438" y="5327"/>
                    <a:pt x="10445" y="5340"/>
                    <a:pt x="10451" y="5347"/>
                  </a:cubicBezTo>
                  <a:cubicBezTo>
                    <a:pt x="10459" y="5354"/>
                    <a:pt x="10471" y="5358"/>
                    <a:pt x="10485" y="5358"/>
                  </a:cubicBezTo>
                  <a:cubicBezTo>
                    <a:pt x="10495" y="5358"/>
                    <a:pt x="10506" y="5356"/>
                    <a:pt x="10516" y="5353"/>
                  </a:cubicBezTo>
                  <a:cubicBezTo>
                    <a:pt x="10536" y="5347"/>
                    <a:pt x="10549" y="5340"/>
                    <a:pt x="10555" y="5327"/>
                  </a:cubicBezTo>
                  <a:cubicBezTo>
                    <a:pt x="10555" y="5321"/>
                    <a:pt x="10555" y="5308"/>
                    <a:pt x="10562" y="5295"/>
                  </a:cubicBezTo>
                  <a:cubicBezTo>
                    <a:pt x="10566" y="5287"/>
                    <a:pt x="10570" y="5281"/>
                    <a:pt x="10577" y="5281"/>
                  </a:cubicBezTo>
                  <a:cubicBezTo>
                    <a:pt x="10581" y="5281"/>
                    <a:pt x="10587" y="5283"/>
                    <a:pt x="10594" y="5288"/>
                  </a:cubicBezTo>
                  <a:cubicBezTo>
                    <a:pt x="10607" y="5295"/>
                    <a:pt x="10607" y="5308"/>
                    <a:pt x="10607" y="5321"/>
                  </a:cubicBezTo>
                  <a:cubicBezTo>
                    <a:pt x="10607" y="5360"/>
                    <a:pt x="10588" y="5392"/>
                    <a:pt x="10555" y="5412"/>
                  </a:cubicBezTo>
                  <a:cubicBezTo>
                    <a:pt x="10529" y="5425"/>
                    <a:pt x="10497" y="5431"/>
                    <a:pt x="10451" y="5431"/>
                  </a:cubicBezTo>
                  <a:cubicBezTo>
                    <a:pt x="10432" y="5425"/>
                    <a:pt x="10412" y="5418"/>
                    <a:pt x="10406" y="5412"/>
                  </a:cubicBezTo>
                  <a:cubicBezTo>
                    <a:pt x="10386" y="5399"/>
                    <a:pt x="10373" y="5373"/>
                    <a:pt x="10367" y="5347"/>
                  </a:cubicBezTo>
                  <a:cubicBezTo>
                    <a:pt x="10347" y="5295"/>
                    <a:pt x="10341" y="5256"/>
                    <a:pt x="10341" y="5223"/>
                  </a:cubicBezTo>
                  <a:cubicBezTo>
                    <a:pt x="10341" y="5178"/>
                    <a:pt x="10354" y="5145"/>
                    <a:pt x="10386" y="5119"/>
                  </a:cubicBezTo>
                  <a:cubicBezTo>
                    <a:pt x="10399" y="5106"/>
                    <a:pt x="10425" y="5093"/>
                    <a:pt x="10458" y="5087"/>
                  </a:cubicBezTo>
                  <a:cubicBezTo>
                    <a:pt x="10510" y="5067"/>
                    <a:pt x="10562" y="5061"/>
                    <a:pt x="10607" y="5061"/>
                  </a:cubicBezTo>
                  <a:cubicBezTo>
                    <a:pt x="10640" y="5061"/>
                    <a:pt x="10666" y="5061"/>
                    <a:pt x="10679" y="5067"/>
                  </a:cubicBezTo>
                  <a:cubicBezTo>
                    <a:pt x="10737" y="5080"/>
                    <a:pt x="10790" y="5119"/>
                    <a:pt x="10822" y="5184"/>
                  </a:cubicBezTo>
                  <a:cubicBezTo>
                    <a:pt x="10829" y="5184"/>
                    <a:pt x="10835" y="5184"/>
                    <a:pt x="10842" y="5178"/>
                  </a:cubicBezTo>
                  <a:cubicBezTo>
                    <a:pt x="10874" y="5178"/>
                    <a:pt x="10920" y="5152"/>
                    <a:pt x="10972" y="5119"/>
                  </a:cubicBezTo>
                  <a:cubicBezTo>
                    <a:pt x="11050" y="5067"/>
                    <a:pt x="11102" y="5022"/>
                    <a:pt x="11121" y="4989"/>
                  </a:cubicBezTo>
                  <a:lnTo>
                    <a:pt x="11212" y="4853"/>
                  </a:lnTo>
                  <a:cubicBezTo>
                    <a:pt x="11238" y="4820"/>
                    <a:pt x="11245" y="4801"/>
                    <a:pt x="11245" y="4788"/>
                  </a:cubicBezTo>
                  <a:cubicBezTo>
                    <a:pt x="11251" y="4774"/>
                    <a:pt x="11245" y="4755"/>
                    <a:pt x="11232" y="4742"/>
                  </a:cubicBezTo>
                  <a:cubicBezTo>
                    <a:pt x="11219" y="4722"/>
                    <a:pt x="11206" y="4709"/>
                    <a:pt x="11199" y="4696"/>
                  </a:cubicBezTo>
                  <a:cubicBezTo>
                    <a:pt x="11193" y="4657"/>
                    <a:pt x="11186" y="4631"/>
                    <a:pt x="11180" y="4612"/>
                  </a:cubicBezTo>
                  <a:cubicBezTo>
                    <a:pt x="11167" y="4573"/>
                    <a:pt x="11128" y="4534"/>
                    <a:pt x="11056" y="4501"/>
                  </a:cubicBezTo>
                  <a:cubicBezTo>
                    <a:pt x="11030" y="4488"/>
                    <a:pt x="11004" y="4482"/>
                    <a:pt x="10978" y="4482"/>
                  </a:cubicBezTo>
                  <a:cubicBezTo>
                    <a:pt x="10959" y="4488"/>
                    <a:pt x="10939" y="4495"/>
                    <a:pt x="10920" y="4508"/>
                  </a:cubicBezTo>
                  <a:cubicBezTo>
                    <a:pt x="10887" y="4521"/>
                    <a:pt x="10868" y="4540"/>
                    <a:pt x="10848" y="4560"/>
                  </a:cubicBezTo>
                  <a:cubicBezTo>
                    <a:pt x="10822" y="4586"/>
                    <a:pt x="10816" y="4638"/>
                    <a:pt x="10822" y="4703"/>
                  </a:cubicBezTo>
                  <a:cubicBezTo>
                    <a:pt x="10822" y="4742"/>
                    <a:pt x="10829" y="4768"/>
                    <a:pt x="10842" y="4781"/>
                  </a:cubicBezTo>
                  <a:cubicBezTo>
                    <a:pt x="10856" y="4801"/>
                    <a:pt x="10879" y="4809"/>
                    <a:pt x="10909" y="4809"/>
                  </a:cubicBezTo>
                  <a:cubicBezTo>
                    <a:pt x="10918" y="4809"/>
                    <a:pt x="10928" y="4809"/>
                    <a:pt x="10939" y="4807"/>
                  </a:cubicBezTo>
                  <a:cubicBezTo>
                    <a:pt x="10965" y="4807"/>
                    <a:pt x="10985" y="4801"/>
                    <a:pt x="11004" y="4794"/>
                  </a:cubicBezTo>
                  <a:cubicBezTo>
                    <a:pt x="11024" y="4781"/>
                    <a:pt x="11037" y="4761"/>
                    <a:pt x="11043" y="4748"/>
                  </a:cubicBezTo>
                  <a:cubicBezTo>
                    <a:pt x="11050" y="4735"/>
                    <a:pt x="11043" y="4722"/>
                    <a:pt x="11037" y="4716"/>
                  </a:cubicBezTo>
                  <a:cubicBezTo>
                    <a:pt x="11032" y="4711"/>
                    <a:pt x="11024" y="4707"/>
                    <a:pt x="11018" y="4707"/>
                  </a:cubicBezTo>
                  <a:cubicBezTo>
                    <a:pt x="11015" y="4707"/>
                    <a:pt x="11013" y="4708"/>
                    <a:pt x="11011" y="4709"/>
                  </a:cubicBezTo>
                  <a:cubicBezTo>
                    <a:pt x="10978" y="4709"/>
                    <a:pt x="10959" y="4716"/>
                    <a:pt x="10946" y="4735"/>
                  </a:cubicBezTo>
                  <a:cubicBezTo>
                    <a:pt x="10942" y="4737"/>
                    <a:pt x="10939" y="4738"/>
                    <a:pt x="10935" y="4738"/>
                  </a:cubicBezTo>
                  <a:cubicBezTo>
                    <a:pt x="10926" y="4738"/>
                    <a:pt x="10916" y="4732"/>
                    <a:pt x="10907" y="4722"/>
                  </a:cubicBezTo>
                  <a:cubicBezTo>
                    <a:pt x="10894" y="4716"/>
                    <a:pt x="10887" y="4703"/>
                    <a:pt x="10894" y="4683"/>
                  </a:cubicBezTo>
                  <a:cubicBezTo>
                    <a:pt x="10894" y="4670"/>
                    <a:pt x="10907" y="4657"/>
                    <a:pt x="10926" y="4651"/>
                  </a:cubicBezTo>
                  <a:cubicBezTo>
                    <a:pt x="10939" y="4638"/>
                    <a:pt x="10952" y="4638"/>
                    <a:pt x="10972" y="4638"/>
                  </a:cubicBezTo>
                  <a:cubicBezTo>
                    <a:pt x="10992" y="4633"/>
                    <a:pt x="11009" y="4631"/>
                    <a:pt x="11026" y="4631"/>
                  </a:cubicBezTo>
                  <a:cubicBezTo>
                    <a:pt x="11052" y="4631"/>
                    <a:pt x="11073" y="4636"/>
                    <a:pt x="11089" y="4644"/>
                  </a:cubicBezTo>
                  <a:cubicBezTo>
                    <a:pt x="11134" y="4677"/>
                    <a:pt x="11147" y="4709"/>
                    <a:pt x="11134" y="4755"/>
                  </a:cubicBezTo>
                  <a:cubicBezTo>
                    <a:pt x="11128" y="4774"/>
                    <a:pt x="11115" y="4788"/>
                    <a:pt x="11095" y="4807"/>
                  </a:cubicBezTo>
                  <a:cubicBezTo>
                    <a:pt x="11043" y="4866"/>
                    <a:pt x="10991" y="4892"/>
                    <a:pt x="10933" y="4892"/>
                  </a:cubicBezTo>
                  <a:lnTo>
                    <a:pt x="10887" y="4885"/>
                  </a:lnTo>
                  <a:cubicBezTo>
                    <a:pt x="10829" y="4879"/>
                    <a:pt x="10796" y="4859"/>
                    <a:pt x="10777" y="4833"/>
                  </a:cubicBezTo>
                  <a:lnTo>
                    <a:pt x="10757" y="4788"/>
                  </a:lnTo>
                  <a:cubicBezTo>
                    <a:pt x="10751" y="4768"/>
                    <a:pt x="10751" y="4735"/>
                    <a:pt x="10751" y="4683"/>
                  </a:cubicBezTo>
                  <a:cubicBezTo>
                    <a:pt x="10751" y="4625"/>
                    <a:pt x="10757" y="4579"/>
                    <a:pt x="10764" y="4547"/>
                  </a:cubicBezTo>
                  <a:cubicBezTo>
                    <a:pt x="10770" y="4534"/>
                    <a:pt x="10777" y="4521"/>
                    <a:pt x="10783" y="4514"/>
                  </a:cubicBezTo>
                  <a:cubicBezTo>
                    <a:pt x="10803" y="4488"/>
                    <a:pt x="10829" y="4469"/>
                    <a:pt x="10874" y="4443"/>
                  </a:cubicBezTo>
                  <a:lnTo>
                    <a:pt x="10926" y="4417"/>
                  </a:lnTo>
                  <a:cubicBezTo>
                    <a:pt x="10952" y="4404"/>
                    <a:pt x="10972" y="4397"/>
                    <a:pt x="10985" y="4397"/>
                  </a:cubicBezTo>
                  <a:cubicBezTo>
                    <a:pt x="11004" y="4397"/>
                    <a:pt x="11017" y="4397"/>
                    <a:pt x="11030" y="4404"/>
                  </a:cubicBezTo>
                  <a:lnTo>
                    <a:pt x="11102" y="4443"/>
                  </a:lnTo>
                  <a:lnTo>
                    <a:pt x="11167" y="4482"/>
                  </a:lnTo>
                  <a:lnTo>
                    <a:pt x="11186" y="4501"/>
                  </a:lnTo>
                  <a:cubicBezTo>
                    <a:pt x="11193" y="4508"/>
                    <a:pt x="11199" y="4514"/>
                    <a:pt x="11199" y="4527"/>
                  </a:cubicBezTo>
                  <a:cubicBezTo>
                    <a:pt x="11206" y="4534"/>
                    <a:pt x="11212" y="4540"/>
                    <a:pt x="11225" y="4547"/>
                  </a:cubicBezTo>
                  <a:cubicBezTo>
                    <a:pt x="11232" y="4553"/>
                    <a:pt x="11238" y="4566"/>
                    <a:pt x="11238" y="4586"/>
                  </a:cubicBezTo>
                  <a:cubicBezTo>
                    <a:pt x="11238" y="4605"/>
                    <a:pt x="11245" y="4631"/>
                    <a:pt x="11258" y="4651"/>
                  </a:cubicBezTo>
                  <a:cubicBezTo>
                    <a:pt x="11264" y="4670"/>
                    <a:pt x="11284" y="4703"/>
                    <a:pt x="11303" y="4742"/>
                  </a:cubicBezTo>
                  <a:cubicBezTo>
                    <a:pt x="11316" y="4781"/>
                    <a:pt x="11310" y="4820"/>
                    <a:pt x="11297" y="4853"/>
                  </a:cubicBezTo>
                  <a:cubicBezTo>
                    <a:pt x="11290" y="4866"/>
                    <a:pt x="11277" y="4885"/>
                    <a:pt x="11264" y="4905"/>
                  </a:cubicBezTo>
                  <a:lnTo>
                    <a:pt x="11134" y="5087"/>
                  </a:lnTo>
                  <a:lnTo>
                    <a:pt x="11082" y="5132"/>
                  </a:lnTo>
                  <a:lnTo>
                    <a:pt x="11030" y="5158"/>
                  </a:lnTo>
                  <a:lnTo>
                    <a:pt x="10985" y="5197"/>
                  </a:lnTo>
                  <a:cubicBezTo>
                    <a:pt x="10952" y="5224"/>
                    <a:pt x="10920" y="5238"/>
                    <a:pt x="10883" y="5238"/>
                  </a:cubicBezTo>
                  <a:cubicBezTo>
                    <a:pt x="10876" y="5238"/>
                    <a:pt x="10869" y="5237"/>
                    <a:pt x="10861" y="5236"/>
                  </a:cubicBezTo>
                  <a:lnTo>
                    <a:pt x="10848" y="5236"/>
                  </a:lnTo>
                  <a:cubicBezTo>
                    <a:pt x="10861" y="5275"/>
                    <a:pt x="10868" y="5308"/>
                    <a:pt x="10868" y="5347"/>
                  </a:cubicBezTo>
                  <a:cubicBezTo>
                    <a:pt x="10868" y="5360"/>
                    <a:pt x="10861" y="5386"/>
                    <a:pt x="10848" y="5425"/>
                  </a:cubicBezTo>
                  <a:cubicBezTo>
                    <a:pt x="10835" y="5464"/>
                    <a:pt x="10796" y="5542"/>
                    <a:pt x="10737" y="5652"/>
                  </a:cubicBezTo>
                  <a:cubicBezTo>
                    <a:pt x="10705" y="5711"/>
                    <a:pt x="10685" y="5744"/>
                    <a:pt x="10666" y="5757"/>
                  </a:cubicBezTo>
                  <a:cubicBezTo>
                    <a:pt x="10653" y="5763"/>
                    <a:pt x="10627" y="5783"/>
                    <a:pt x="10581" y="5802"/>
                  </a:cubicBezTo>
                  <a:lnTo>
                    <a:pt x="10529" y="5822"/>
                  </a:lnTo>
                  <a:cubicBezTo>
                    <a:pt x="10510" y="5835"/>
                    <a:pt x="10484" y="5841"/>
                    <a:pt x="10451" y="5841"/>
                  </a:cubicBezTo>
                  <a:cubicBezTo>
                    <a:pt x="10412" y="5854"/>
                    <a:pt x="10380" y="5861"/>
                    <a:pt x="10360" y="5861"/>
                  </a:cubicBezTo>
                  <a:lnTo>
                    <a:pt x="10302" y="5854"/>
                  </a:lnTo>
                  <a:cubicBezTo>
                    <a:pt x="10230" y="5854"/>
                    <a:pt x="10172" y="5848"/>
                    <a:pt x="10133" y="5841"/>
                  </a:cubicBezTo>
                  <a:lnTo>
                    <a:pt x="10133" y="5841"/>
                  </a:lnTo>
                  <a:cubicBezTo>
                    <a:pt x="10146" y="5867"/>
                    <a:pt x="10159" y="5900"/>
                    <a:pt x="10172" y="5932"/>
                  </a:cubicBezTo>
                  <a:cubicBezTo>
                    <a:pt x="10204" y="6043"/>
                    <a:pt x="10191" y="6179"/>
                    <a:pt x="10139" y="6348"/>
                  </a:cubicBezTo>
                  <a:cubicBezTo>
                    <a:pt x="10107" y="6459"/>
                    <a:pt x="10055" y="6550"/>
                    <a:pt x="9996" y="6621"/>
                  </a:cubicBezTo>
                  <a:cubicBezTo>
                    <a:pt x="9925" y="6713"/>
                    <a:pt x="9840" y="6765"/>
                    <a:pt x="9742" y="6784"/>
                  </a:cubicBezTo>
                  <a:cubicBezTo>
                    <a:pt x="9721" y="6787"/>
                    <a:pt x="9699" y="6788"/>
                    <a:pt x="9678" y="6788"/>
                  </a:cubicBezTo>
                  <a:cubicBezTo>
                    <a:pt x="9648" y="6788"/>
                    <a:pt x="9620" y="6785"/>
                    <a:pt x="9593" y="6778"/>
                  </a:cubicBezTo>
                  <a:lnTo>
                    <a:pt x="9593" y="6778"/>
                  </a:lnTo>
                  <a:cubicBezTo>
                    <a:pt x="9606" y="6797"/>
                    <a:pt x="9625" y="6823"/>
                    <a:pt x="9645" y="6849"/>
                  </a:cubicBezTo>
                  <a:cubicBezTo>
                    <a:pt x="9697" y="6953"/>
                    <a:pt x="9710" y="7044"/>
                    <a:pt x="9684" y="7122"/>
                  </a:cubicBezTo>
                  <a:cubicBezTo>
                    <a:pt x="9677" y="7148"/>
                    <a:pt x="9658" y="7187"/>
                    <a:pt x="9632" y="7233"/>
                  </a:cubicBezTo>
                  <a:cubicBezTo>
                    <a:pt x="9573" y="7311"/>
                    <a:pt x="9515" y="7369"/>
                    <a:pt x="9443" y="7395"/>
                  </a:cubicBezTo>
                  <a:cubicBezTo>
                    <a:pt x="9409" y="7410"/>
                    <a:pt x="9357" y="7417"/>
                    <a:pt x="9289" y="7417"/>
                  </a:cubicBezTo>
                  <a:cubicBezTo>
                    <a:pt x="9266" y="7417"/>
                    <a:pt x="9242" y="7417"/>
                    <a:pt x="9216" y="7415"/>
                  </a:cubicBezTo>
                  <a:lnTo>
                    <a:pt x="8936" y="7402"/>
                  </a:lnTo>
                  <a:cubicBezTo>
                    <a:pt x="8806" y="7402"/>
                    <a:pt x="8715" y="7402"/>
                    <a:pt x="8656" y="7421"/>
                  </a:cubicBezTo>
                  <a:cubicBezTo>
                    <a:pt x="8546" y="7441"/>
                    <a:pt x="8474" y="7493"/>
                    <a:pt x="8429" y="7571"/>
                  </a:cubicBezTo>
                  <a:cubicBezTo>
                    <a:pt x="8416" y="7591"/>
                    <a:pt x="8396" y="7623"/>
                    <a:pt x="8383" y="7669"/>
                  </a:cubicBezTo>
                  <a:cubicBezTo>
                    <a:pt x="8344" y="7792"/>
                    <a:pt x="8351" y="7883"/>
                    <a:pt x="8396" y="7948"/>
                  </a:cubicBezTo>
                  <a:cubicBezTo>
                    <a:pt x="8442" y="8000"/>
                    <a:pt x="8526" y="8033"/>
                    <a:pt x="8663" y="8046"/>
                  </a:cubicBezTo>
                  <a:cubicBezTo>
                    <a:pt x="8721" y="8046"/>
                    <a:pt x="8760" y="8046"/>
                    <a:pt x="8773" y="8039"/>
                  </a:cubicBezTo>
                  <a:cubicBezTo>
                    <a:pt x="8819" y="8020"/>
                    <a:pt x="8851" y="7987"/>
                    <a:pt x="8871" y="7942"/>
                  </a:cubicBezTo>
                  <a:lnTo>
                    <a:pt x="8903" y="7883"/>
                  </a:lnTo>
                  <a:lnTo>
                    <a:pt x="8910" y="7851"/>
                  </a:lnTo>
                  <a:cubicBezTo>
                    <a:pt x="8910" y="7838"/>
                    <a:pt x="8897" y="7818"/>
                    <a:pt x="8877" y="7792"/>
                  </a:cubicBezTo>
                  <a:cubicBezTo>
                    <a:pt x="8838" y="7740"/>
                    <a:pt x="8799" y="7714"/>
                    <a:pt x="8754" y="7708"/>
                  </a:cubicBezTo>
                  <a:cubicBezTo>
                    <a:pt x="8747" y="7706"/>
                    <a:pt x="8740" y="7705"/>
                    <a:pt x="8734" y="7705"/>
                  </a:cubicBezTo>
                  <a:cubicBezTo>
                    <a:pt x="8717" y="7705"/>
                    <a:pt x="8701" y="7711"/>
                    <a:pt x="8682" y="7721"/>
                  </a:cubicBezTo>
                  <a:cubicBezTo>
                    <a:pt x="8663" y="7740"/>
                    <a:pt x="8650" y="7760"/>
                    <a:pt x="8650" y="7786"/>
                  </a:cubicBezTo>
                  <a:cubicBezTo>
                    <a:pt x="8669" y="7786"/>
                    <a:pt x="8682" y="7799"/>
                    <a:pt x="8689" y="7818"/>
                  </a:cubicBezTo>
                  <a:cubicBezTo>
                    <a:pt x="8695" y="7838"/>
                    <a:pt x="8695" y="7851"/>
                    <a:pt x="8682" y="7864"/>
                  </a:cubicBezTo>
                  <a:cubicBezTo>
                    <a:pt x="8676" y="7883"/>
                    <a:pt x="8656" y="7890"/>
                    <a:pt x="8637" y="7896"/>
                  </a:cubicBezTo>
                  <a:cubicBezTo>
                    <a:pt x="8617" y="7896"/>
                    <a:pt x="8604" y="7890"/>
                    <a:pt x="8585" y="7883"/>
                  </a:cubicBezTo>
                  <a:cubicBezTo>
                    <a:pt x="8559" y="7864"/>
                    <a:pt x="8546" y="7838"/>
                    <a:pt x="8546" y="7792"/>
                  </a:cubicBezTo>
                  <a:cubicBezTo>
                    <a:pt x="8546" y="7760"/>
                    <a:pt x="8565" y="7727"/>
                    <a:pt x="8585" y="7695"/>
                  </a:cubicBezTo>
                  <a:cubicBezTo>
                    <a:pt x="8624" y="7643"/>
                    <a:pt x="8669" y="7617"/>
                    <a:pt x="8715" y="7610"/>
                  </a:cubicBezTo>
                  <a:cubicBezTo>
                    <a:pt x="8721" y="7609"/>
                    <a:pt x="8728" y="7609"/>
                    <a:pt x="8734" y="7609"/>
                  </a:cubicBezTo>
                  <a:cubicBezTo>
                    <a:pt x="8793" y="7609"/>
                    <a:pt x="8851" y="7635"/>
                    <a:pt x="8910" y="7688"/>
                  </a:cubicBezTo>
                  <a:cubicBezTo>
                    <a:pt x="8962" y="7734"/>
                    <a:pt x="8988" y="7779"/>
                    <a:pt x="9001" y="7831"/>
                  </a:cubicBezTo>
                  <a:cubicBezTo>
                    <a:pt x="9008" y="7903"/>
                    <a:pt x="8962" y="7987"/>
                    <a:pt x="8864" y="8085"/>
                  </a:cubicBezTo>
                  <a:cubicBezTo>
                    <a:pt x="8838" y="8111"/>
                    <a:pt x="8812" y="8130"/>
                    <a:pt x="8780" y="8143"/>
                  </a:cubicBezTo>
                  <a:cubicBezTo>
                    <a:pt x="8767" y="8143"/>
                    <a:pt x="8728" y="8143"/>
                    <a:pt x="8669" y="8130"/>
                  </a:cubicBezTo>
                  <a:cubicBezTo>
                    <a:pt x="8591" y="8130"/>
                    <a:pt x="8533" y="8124"/>
                    <a:pt x="8500" y="8117"/>
                  </a:cubicBezTo>
                  <a:cubicBezTo>
                    <a:pt x="8422" y="8098"/>
                    <a:pt x="8364" y="8065"/>
                    <a:pt x="8325" y="8007"/>
                  </a:cubicBezTo>
                  <a:lnTo>
                    <a:pt x="8325" y="8065"/>
                  </a:lnTo>
                  <a:cubicBezTo>
                    <a:pt x="8325" y="8176"/>
                    <a:pt x="8286" y="8273"/>
                    <a:pt x="8208" y="8371"/>
                  </a:cubicBezTo>
                  <a:cubicBezTo>
                    <a:pt x="8130" y="8462"/>
                    <a:pt x="8045" y="8521"/>
                    <a:pt x="7941" y="8540"/>
                  </a:cubicBezTo>
                  <a:cubicBezTo>
                    <a:pt x="7923" y="8545"/>
                    <a:pt x="7904" y="8547"/>
                    <a:pt x="7886" y="8547"/>
                  </a:cubicBezTo>
                  <a:cubicBezTo>
                    <a:pt x="7852" y="8547"/>
                    <a:pt x="7818" y="8540"/>
                    <a:pt x="7785" y="8527"/>
                  </a:cubicBezTo>
                  <a:cubicBezTo>
                    <a:pt x="7759" y="8521"/>
                    <a:pt x="7739" y="8508"/>
                    <a:pt x="7726" y="8501"/>
                  </a:cubicBezTo>
                  <a:cubicBezTo>
                    <a:pt x="7726" y="8651"/>
                    <a:pt x="7720" y="8794"/>
                    <a:pt x="7707" y="8924"/>
                  </a:cubicBezTo>
                  <a:cubicBezTo>
                    <a:pt x="8143" y="8865"/>
                    <a:pt x="8559" y="8709"/>
                    <a:pt x="8956" y="8449"/>
                  </a:cubicBezTo>
                  <a:cubicBezTo>
                    <a:pt x="9346" y="8195"/>
                    <a:pt x="9671" y="7870"/>
                    <a:pt x="9931" y="7473"/>
                  </a:cubicBezTo>
                  <a:lnTo>
                    <a:pt x="10191" y="7051"/>
                  </a:lnTo>
                  <a:cubicBezTo>
                    <a:pt x="10224" y="6999"/>
                    <a:pt x="10438" y="6667"/>
                    <a:pt x="10842" y="6062"/>
                  </a:cubicBezTo>
                  <a:cubicBezTo>
                    <a:pt x="11108" y="5665"/>
                    <a:pt x="11297" y="5327"/>
                    <a:pt x="11427" y="5041"/>
                  </a:cubicBezTo>
                  <a:cubicBezTo>
                    <a:pt x="11544" y="4774"/>
                    <a:pt x="11570" y="4560"/>
                    <a:pt x="11498" y="4397"/>
                  </a:cubicBezTo>
                  <a:cubicBezTo>
                    <a:pt x="11440" y="4254"/>
                    <a:pt x="11316" y="4150"/>
                    <a:pt x="11141" y="4098"/>
                  </a:cubicBezTo>
                  <a:cubicBezTo>
                    <a:pt x="11043" y="4067"/>
                    <a:pt x="10921" y="4049"/>
                    <a:pt x="10774" y="4049"/>
                  </a:cubicBezTo>
                  <a:close/>
                  <a:moveTo>
                    <a:pt x="5418" y="9688"/>
                  </a:moveTo>
                  <a:cubicBezTo>
                    <a:pt x="5425" y="9688"/>
                    <a:pt x="5434" y="9693"/>
                    <a:pt x="5444" y="9698"/>
                  </a:cubicBezTo>
                  <a:cubicBezTo>
                    <a:pt x="5476" y="9724"/>
                    <a:pt x="5502" y="9756"/>
                    <a:pt x="5528" y="9795"/>
                  </a:cubicBezTo>
                  <a:cubicBezTo>
                    <a:pt x="5535" y="9808"/>
                    <a:pt x="5541" y="9808"/>
                    <a:pt x="5541" y="9808"/>
                  </a:cubicBezTo>
                  <a:lnTo>
                    <a:pt x="5561" y="9808"/>
                  </a:lnTo>
                  <a:lnTo>
                    <a:pt x="5691" y="9743"/>
                  </a:lnTo>
                  <a:cubicBezTo>
                    <a:pt x="5704" y="9737"/>
                    <a:pt x="5715" y="9733"/>
                    <a:pt x="5726" y="9733"/>
                  </a:cubicBezTo>
                  <a:cubicBezTo>
                    <a:pt x="5736" y="9733"/>
                    <a:pt x="5746" y="9737"/>
                    <a:pt x="5756" y="9743"/>
                  </a:cubicBezTo>
                  <a:cubicBezTo>
                    <a:pt x="5762" y="9750"/>
                    <a:pt x="5762" y="9763"/>
                    <a:pt x="5762" y="9776"/>
                  </a:cubicBezTo>
                  <a:cubicBezTo>
                    <a:pt x="5756" y="9789"/>
                    <a:pt x="5749" y="9802"/>
                    <a:pt x="5736" y="9808"/>
                  </a:cubicBezTo>
                  <a:cubicBezTo>
                    <a:pt x="5730" y="9815"/>
                    <a:pt x="5710" y="9821"/>
                    <a:pt x="5665" y="9834"/>
                  </a:cubicBezTo>
                  <a:cubicBezTo>
                    <a:pt x="5645" y="9834"/>
                    <a:pt x="5619" y="9847"/>
                    <a:pt x="5593" y="9873"/>
                  </a:cubicBezTo>
                  <a:cubicBezTo>
                    <a:pt x="5567" y="9893"/>
                    <a:pt x="5554" y="9899"/>
                    <a:pt x="5554" y="9899"/>
                  </a:cubicBezTo>
                  <a:cubicBezTo>
                    <a:pt x="5552" y="9900"/>
                    <a:pt x="5549" y="9901"/>
                    <a:pt x="5546" y="9901"/>
                  </a:cubicBezTo>
                  <a:cubicBezTo>
                    <a:pt x="5529" y="9901"/>
                    <a:pt x="5513" y="9883"/>
                    <a:pt x="5496" y="9860"/>
                  </a:cubicBezTo>
                  <a:lnTo>
                    <a:pt x="5411" y="9743"/>
                  </a:lnTo>
                  <a:lnTo>
                    <a:pt x="5398" y="9711"/>
                  </a:lnTo>
                  <a:cubicBezTo>
                    <a:pt x="5398" y="9698"/>
                    <a:pt x="5405" y="9691"/>
                    <a:pt x="5411" y="9691"/>
                  </a:cubicBezTo>
                  <a:cubicBezTo>
                    <a:pt x="5413" y="9689"/>
                    <a:pt x="5415" y="9688"/>
                    <a:pt x="5418" y="9688"/>
                  </a:cubicBezTo>
                  <a:close/>
                  <a:moveTo>
                    <a:pt x="1307" y="9464"/>
                  </a:moveTo>
                  <a:cubicBezTo>
                    <a:pt x="1249" y="9535"/>
                    <a:pt x="1190" y="9581"/>
                    <a:pt x="1112" y="9613"/>
                  </a:cubicBezTo>
                  <a:cubicBezTo>
                    <a:pt x="1056" y="9641"/>
                    <a:pt x="1003" y="9654"/>
                    <a:pt x="950" y="9654"/>
                  </a:cubicBezTo>
                  <a:cubicBezTo>
                    <a:pt x="917" y="9654"/>
                    <a:pt x="885" y="9649"/>
                    <a:pt x="852" y="9639"/>
                  </a:cubicBezTo>
                  <a:cubicBezTo>
                    <a:pt x="819" y="9626"/>
                    <a:pt x="787" y="9607"/>
                    <a:pt x="754" y="9581"/>
                  </a:cubicBezTo>
                  <a:lnTo>
                    <a:pt x="728" y="9886"/>
                  </a:lnTo>
                  <a:lnTo>
                    <a:pt x="761" y="9925"/>
                  </a:lnTo>
                  <a:cubicBezTo>
                    <a:pt x="787" y="9951"/>
                    <a:pt x="826" y="9964"/>
                    <a:pt x="884" y="9971"/>
                  </a:cubicBezTo>
                  <a:lnTo>
                    <a:pt x="976" y="9990"/>
                  </a:lnTo>
                  <a:cubicBezTo>
                    <a:pt x="1021" y="10003"/>
                    <a:pt x="1060" y="10003"/>
                    <a:pt x="1086" y="10003"/>
                  </a:cubicBezTo>
                  <a:lnTo>
                    <a:pt x="1158" y="9990"/>
                  </a:lnTo>
                  <a:lnTo>
                    <a:pt x="1210" y="9990"/>
                  </a:lnTo>
                  <a:cubicBezTo>
                    <a:pt x="1229" y="9990"/>
                    <a:pt x="1242" y="9984"/>
                    <a:pt x="1255" y="9977"/>
                  </a:cubicBezTo>
                  <a:lnTo>
                    <a:pt x="1281" y="9971"/>
                  </a:lnTo>
                  <a:cubicBezTo>
                    <a:pt x="1288" y="9925"/>
                    <a:pt x="1294" y="9873"/>
                    <a:pt x="1307" y="9828"/>
                  </a:cubicBezTo>
                  <a:cubicBezTo>
                    <a:pt x="1340" y="9665"/>
                    <a:pt x="1340" y="9548"/>
                    <a:pt x="1307" y="9470"/>
                  </a:cubicBezTo>
                  <a:lnTo>
                    <a:pt x="1307" y="9464"/>
                  </a:lnTo>
                  <a:close/>
                  <a:moveTo>
                    <a:pt x="4822" y="9756"/>
                  </a:moveTo>
                  <a:cubicBezTo>
                    <a:pt x="4826" y="9756"/>
                    <a:pt x="4830" y="9758"/>
                    <a:pt x="4832" y="9763"/>
                  </a:cubicBezTo>
                  <a:cubicBezTo>
                    <a:pt x="4845" y="9769"/>
                    <a:pt x="4845" y="9782"/>
                    <a:pt x="4852" y="9802"/>
                  </a:cubicBezTo>
                  <a:lnTo>
                    <a:pt x="4858" y="9821"/>
                  </a:lnTo>
                  <a:lnTo>
                    <a:pt x="4865" y="9854"/>
                  </a:lnTo>
                  <a:cubicBezTo>
                    <a:pt x="4865" y="9867"/>
                    <a:pt x="4865" y="9880"/>
                    <a:pt x="4871" y="9886"/>
                  </a:cubicBezTo>
                  <a:cubicBezTo>
                    <a:pt x="4878" y="9893"/>
                    <a:pt x="4891" y="9912"/>
                    <a:pt x="4917" y="9951"/>
                  </a:cubicBezTo>
                  <a:cubicBezTo>
                    <a:pt x="4930" y="9977"/>
                    <a:pt x="4943" y="9997"/>
                    <a:pt x="4943" y="10016"/>
                  </a:cubicBezTo>
                  <a:lnTo>
                    <a:pt x="4956" y="10049"/>
                  </a:lnTo>
                  <a:cubicBezTo>
                    <a:pt x="4962" y="10068"/>
                    <a:pt x="4982" y="10088"/>
                    <a:pt x="5014" y="10114"/>
                  </a:cubicBezTo>
                  <a:cubicBezTo>
                    <a:pt x="5021" y="10120"/>
                    <a:pt x="5021" y="10127"/>
                    <a:pt x="5021" y="10140"/>
                  </a:cubicBezTo>
                  <a:cubicBezTo>
                    <a:pt x="5021" y="10159"/>
                    <a:pt x="5014" y="10166"/>
                    <a:pt x="4988" y="10166"/>
                  </a:cubicBezTo>
                  <a:cubicBezTo>
                    <a:pt x="4975" y="10166"/>
                    <a:pt x="4962" y="10159"/>
                    <a:pt x="4943" y="10146"/>
                  </a:cubicBezTo>
                  <a:cubicBezTo>
                    <a:pt x="4917" y="10120"/>
                    <a:pt x="4897" y="10088"/>
                    <a:pt x="4884" y="10049"/>
                  </a:cubicBezTo>
                  <a:lnTo>
                    <a:pt x="4865" y="9990"/>
                  </a:lnTo>
                  <a:lnTo>
                    <a:pt x="4800" y="9886"/>
                  </a:lnTo>
                  <a:lnTo>
                    <a:pt x="4689" y="10062"/>
                  </a:lnTo>
                  <a:lnTo>
                    <a:pt x="4637" y="10185"/>
                  </a:lnTo>
                  <a:lnTo>
                    <a:pt x="4618" y="10263"/>
                  </a:lnTo>
                  <a:cubicBezTo>
                    <a:pt x="4611" y="10309"/>
                    <a:pt x="4605" y="10329"/>
                    <a:pt x="4598" y="10342"/>
                  </a:cubicBezTo>
                  <a:cubicBezTo>
                    <a:pt x="4592" y="10342"/>
                    <a:pt x="4579" y="10342"/>
                    <a:pt x="4572" y="10329"/>
                  </a:cubicBezTo>
                  <a:lnTo>
                    <a:pt x="4566" y="10309"/>
                  </a:lnTo>
                  <a:cubicBezTo>
                    <a:pt x="4559" y="10244"/>
                    <a:pt x="4566" y="10185"/>
                    <a:pt x="4592" y="10120"/>
                  </a:cubicBezTo>
                  <a:lnTo>
                    <a:pt x="4598" y="10088"/>
                  </a:lnTo>
                  <a:lnTo>
                    <a:pt x="4631" y="10016"/>
                  </a:lnTo>
                  <a:cubicBezTo>
                    <a:pt x="4644" y="9984"/>
                    <a:pt x="4663" y="9958"/>
                    <a:pt x="4683" y="9925"/>
                  </a:cubicBezTo>
                  <a:cubicBezTo>
                    <a:pt x="4722" y="9873"/>
                    <a:pt x="4748" y="9828"/>
                    <a:pt x="4767" y="9802"/>
                  </a:cubicBezTo>
                  <a:cubicBezTo>
                    <a:pt x="4774" y="9782"/>
                    <a:pt x="4787" y="9769"/>
                    <a:pt x="4793" y="9769"/>
                  </a:cubicBezTo>
                  <a:cubicBezTo>
                    <a:pt x="4805" y="9761"/>
                    <a:pt x="4815" y="9756"/>
                    <a:pt x="4822" y="9756"/>
                  </a:cubicBezTo>
                  <a:close/>
                  <a:moveTo>
                    <a:pt x="6042" y="10153"/>
                  </a:moveTo>
                  <a:cubicBezTo>
                    <a:pt x="6048" y="10153"/>
                    <a:pt x="6055" y="10153"/>
                    <a:pt x="6055" y="10159"/>
                  </a:cubicBezTo>
                  <a:lnTo>
                    <a:pt x="6048" y="10172"/>
                  </a:lnTo>
                  <a:cubicBezTo>
                    <a:pt x="6029" y="10198"/>
                    <a:pt x="5996" y="10224"/>
                    <a:pt x="5951" y="10250"/>
                  </a:cubicBezTo>
                  <a:cubicBezTo>
                    <a:pt x="5925" y="10263"/>
                    <a:pt x="5886" y="10283"/>
                    <a:pt x="5827" y="10302"/>
                  </a:cubicBezTo>
                  <a:lnTo>
                    <a:pt x="5964" y="10524"/>
                  </a:lnTo>
                  <a:cubicBezTo>
                    <a:pt x="5977" y="10537"/>
                    <a:pt x="5983" y="10550"/>
                    <a:pt x="5983" y="10569"/>
                  </a:cubicBezTo>
                  <a:cubicBezTo>
                    <a:pt x="5983" y="10582"/>
                    <a:pt x="5977" y="10589"/>
                    <a:pt x="5970" y="10595"/>
                  </a:cubicBezTo>
                  <a:cubicBezTo>
                    <a:pt x="5964" y="10602"/>
                    <a:pt x="5951" y="10602"/>
                    <a:pt x="5944" y="10602"/>
                  </a:cubicBezTo>
                  <a:cubicBezTo>
                    <a:pt x="5938" y="10602"/>
                    <a:pt x="5925" y="10595"/>
                    <a:pt x="5899" y="10576"/>
                  </a:cubicBezTo>
                  <a:cubicBezTo>
                    <a:pt x="5860" y="10517"/>
                    <a:pt x="5827" y="10465"/>
                    <a:pt x="5808" y="10426"/>
                  </a:cubicBezTo>
                  <a:lnTo>
                    <a:pt x="5769" y="10355"/>
                  </a:lnTo>
                  <a:cubicBezTo>
                    <a:pt x="5736" y="10322"/>
                    <a:pt x="5723" y="10302"/>
                    <a:pt x="5730" y="10289"/>
                  </a:cubicBezTo>
                  <a:cubicBezTo>
                    <a:pt x="5730" y="10270"/>
                    <a:pt x="5749" y="10263"/>
                    <a:pt x="5782" y="10257"/>
                  </a:cubicBezTo>
                  <a:cubicBezTo>
                    <a:pt x="5860" y="10231"/>
                    <a:pt x="5944" y="10198"/>
                    <a:pt x="6029" y="10159"/>
                  </a:cubicBezTo>
                  <a:cubicBezTo>
                    <a:pt x="6029" y="10153"/>
                    <a:pt x="6035" y="10153"/>
                    <a:pt x="6042" y="10153"/>
                  </a:cubicBezTo>
                  <a:close/>
                  <a:moveTo>
                    <a:pt x="728" y="9932"/>
                  </a:moveTo>
                  <a:lnTo>
                    <a:pt x="689" y="10478"/>
                  </a:lnTo>
                  <a:lnTo>
                    <a:pt x="715" y="10543"/>
                  </a:lnTo>
                  <a:lnTo>
                    <a:pt x="741" y="10569"/>
                  </a:lnTo>
                  <a:cubicBezTo>
                    <a:pt x="761" y="10582"/>
                    <a:pt x="793" y="10595"/>
                    <a:pt x="839" y="10615"/>
                  </a:cubicBezTo>
                  <a:lnTo>
                    <a:pt x="917" y="10641"/>
                  </a:lnTo>
                  <a:lnTo>
                    <a:pt x="1132" y="10641"/>
                  </a:lnTo>
                  <a:lnTo>
                    <a:pt x="1197" y="10634"/>
                  </a:lnTo>
                  <a:lnTo>
                    <a:pt x="1210" y="10634"/>
                  </a:lnTo>
                  <a:cubicBezTo>
                    <a:pt x="1216" y="10439"/>
                    <a:pt x="1242" y="10237"/>
                    <a:pt x="1275" y="10042"/>
                  </a:cubicBezTo>
                  <a:lnTo>
                    <a:pt x="1275" y="10042"/>
                  </a:lnTo>
                  <a:lnTo>
                    <a:pt x="1112" y="10049"/>
                  </a:lnTo>
                  <a:cubicBezTo>
                    <a:pt x="1105" y="10051"/>
                    <a:pt x="1095" y="10052"/>
                    <a:pt x="1084" y="10052"/>
                  </a:cubicBezTo>
                  <a:cubicBezTo>
                    <a:pt x="1057" y="10052"/>
                    <a:pt x="1020" y="10047"/>
                    <a:pt x="969" y="10042"/>
                  </a:cubicBezTo>
                  <a:lnTo>
                    <a:pt x="845" y="10016"/>
                  </a:lnTo>
                  <a:lnTo>
                    <a:pt x="806" y="10003"/>
                  </a:lnTo>
                  <a:lnTo>
                    <a:pt x="774" y="9990"/>
                  </a:lnTo>
                  <a:lnTo>
                    <a:pt x="761" y="9971"/>
                  </a:lnTo>
                  <a:cubicBezTo>
                    <a:pt x="748" y="9958"/>
                    <a:pt x="735" y="9945"/>
                    <a:pt x="728" y="9932"/>
                  </a:cubicBezTo>
                  <a:close/>
                  <a:moveTo>
                    <a:pt x="1197" y="10706"/>
                  </a:moveTo>
                  <a:cubicBezTo>
                    <a:pt x="1197" y="10708"/>
                    <a:pt x="1196" y="10710"/>
                    <a:pt x="1196" y="10712"/>
                  </a:cubicBezTo>
                  <a:lnTo>
                    <a:pt x="1196" y="10712"/>
                  </a:lnTo>
                  <a:lnTo>
                    <a:pt x="1197" y="10712"/>
                  </a:lnTo>
                  <a:cubicBezTo>
                    <a:pt x="1197" y="10712"/>
                    <a:pt x="1197" y="10706"/>
                    <a:pt x="1197" y="10706"/>
                  </a:cubicBezTo>
                  <a:close/>
                  <a:moveTo>
                    <a:pt x="5252" y="9703"/>
                  </a:moveTo>
                  <a:cubicBezTo>
                    <a:pt x="5271" y="9703"/>
                    <a:pt x="5287" y="9710"/>
                    <a:pt x="5300" y="9724"/>
                  </a:cubicBezTo>
                  <a:lnTo>
                    <a:pt x="5326" y="9782"/>
                  </a:lnTo>
                  <a:cubicBezTo>
                    <a:pt x="5339" y="9808"/>
                    <a:pt x="5359" y="9841"/>
                    <a:pt x="5398" y="9880"/>
                  </a:cubicBezTo>
                  <a:cubicBezTo>
                    <a:pt x="5437" y="9919"/>
                    <a:pt x="5457" y="9951"/>
                    <a:pt x="5470" y="9977"/>
                  </a:cubicBezTo>
                  <a:cubicBezTo>
                    <a:pt x="5561" y="9964"/>
                    <a:pt x="5645" y="9925"/>
                    <a:pt x="5717" y="9873"/>
                  </a:cubicBezTo>
                  <a:cubicBezTo>
                    <a:pt x="5749" y="9847"/>
                    <a:pt x="5769" y="9834"/>
                    <a:pt x="5782" y="9828"/>
                  </a:cubicBezTo>
                  <a:cubicBezTo>
                    <a:pt x="5798" y="9821"/>
                    <a:pt x="5813" y="9818"/>
                    <a:pt x="5826" y="9818"/>
                  </a:cubicBezTo>
                  <a:cubicBezTo>
                    <a:pt x="5839" y="9818"/>
                    <a:pt x="5850" y="9821"/>
                    <a:pt x="5860" y="9828"/>
                  </a:cubicBezTo>
                  <a:cubicBezTo>
                    <a:pt x="5879" y="9834"/>
                    <a:pt x="5892" y="9854"/>
                    <a:pt x="5905" y="9873"/>
                  </a:cubicBezTo>
                  <a:cubicBezTo>
                    <a:pt x="5912" y="9893"/>
                    <a:pt x="5918" y="9912"/>
                    <a:pt x="5931" y="9938"/>
                  </a:cubicBezTo>
                  <a:lnTo>
                    <a:pt x="5964" y="9997"/>
                  </a:lnTo>
                  <a:cubicBezTo>
                    <a:pt x="5977" y="10029"/>
                    <a:pt x="5977" y="10049"/>
                    <a:pt x="5964" y="10062"/>
                  </a:cubicBezTo>
                  <a:cubicBezTo>
                    <a:pt x="5957" y="10075"/>
                    <a:pt x="5951" y="10081"/>
                    <a:pt x="5944" y="10088"/>
                  </a:cubicBezTo>
                  <a:lnTo>
                    <a:pt x="5912" y="10107"/>
                  </a:lnTo>
                  <a:cubicBezTo>
                    <a:pt x="5892" y="10114"/>
                    <a:pt x="5866" y="10133"/>
                    <a:pt x="5834" y="10159"/>
                  </a:cubicBezTo>
                  <a:cubicBezTo>
                    <a:pt x="5795" y="10192"/>
                    <a:pt x="5730" y="10224"/>
                    <a:pt x="5639" y="10257"/>
                  </a:cubicBezTo>
                  <a:cubicBezTo>
                    <a:pt x="5665" y="10302"/>
                    <a:pt x="5691" y="10355"/>
                    <a:pt x="5710" y="10420"/>
                  </a:cubicBezTo>
                  <a:lnTo>
                    <a:pt x="5736" y="10511"/>
                  </a:lnTo>
                  <a:cubicBezTo>
                    <a:pt x="5749" y="10550"/>
                    <a:pt x="5749" y="10576"/>
                    <a:pt x="5749" y="10589"/>
                  </a:cubicBezTo>
                  <a:cubicBezTo>
                    <a:pt x="5736" y="10608"/>
                    <a:pt x="5717" y="10628"/>
                    <a:pt x="5684" y="10641"/>
                  </a:cubicBezTo>
                  <a:cubicBezTo>
                    <a:pt x="5645" y="10654"/>
                    <a:pt x="5619" y="10660"/>
                    <a:pt x="5600" y="10673"/>
                  </a:cubicBezTo>
                  <a:cubicBezTo>
                    <a:pt x="5580" y="10686"/>
                    <a:pt x="5561" y="10693"/>
                    <a:pt x="5554" y="10699"/>
                  </a:cubicBezTo>
                  <a:cubicBezTo>
                    <a:pt x="5535" y="10712"/>
                    <a:pt x="5515" y="10712"/>
                    <a:pt x="5502" y="10712"/>
                  </a:cubicBezTo>
                  <a:cubicBezTo>
                    <a:pt x="5476" y="10712"/>
                    <a:pt x="5457" y="10693"/>
                    <a:pt x="5424" y="10654"/>
                  </a:cubicBezTo>
                  <a:cubicBezTo>
                    <a:pt x="5359" y="10563"/>
                    <a:pt x="5320" y="10498"/>
                    <a:pt x="5313" y="10446"/>
                  </a:cubicBezTo>
                  <a:cubicBezTo>
                    <a:pt x="5313" y="10420"/>
                    <a:pt x="5307" y="10400"/>
                    <a:pt x="5294" y="10400"/>
                  </a:cubicBezTo>
                  <a:cubicBezTo>
                    <a:pt x="5287" y="10400"/>
                    <a:pt x="5281" y="10400"/>
                    <a:pt x="5261" y="10407"/>
                  </a:cubicBezTo>
                  <a:lnTo>
                    <a:pt x="5053" y="10524"/>
                  </a:lnTo>
                  <a:cubicBezTo>
                    <a:pt x="5001" y="10556"/>
                    <a:pt x="4962" y="10576"/>
                    <a:pt x="4943" y="10595"/>
                  </a:cubicBezTo>
                  <a:cubicBezTo>
                    <a:pt x="4917" y="10615"/>
                    <a:pt x="4897" y="10628"/>
                    <a:pt x="4891" y="10628"/>
                  </a:cubicBezTo>
                  <a:cubicBezTo>
                    <a:pt x="4884" y="10630"/>
                    <a:pt x="4877" y="10632"/>
                    <a:pt x="4870" y="10632"/>
                  </a:cubicBezTo>
                  <a:cubicBezTo>
                    <a:pt x="4844" y="10632"/>
                    <a:pt x="4816" y="10613"/>
                    <a:pt x="4780" y="10582"/>
                  </a:cubicBezTo>
                  <a:cubicBezTo>
                    <a:pt x="4728" y="10524"/>
                    <a:pt x="4709" y="10485"/>
                    <a:pt x="4715" y="10452"/>
                  </a:cubicBezTo>
                  <a:cubicBezTo>
                    <a:pt x="4722" y="10426"/>
                    <a:pt x="4741" y="10400"/>
                    <a:pt x="4780" y="10381"/>
                  </a:cubicBezTo>
                  <a:lnTo>
                    <a:pt x="5177" y="10114"/>
                  </a:lnTo>
                  <a:lnTo>
                    <a:pt x="5047" y="9886"/>
                  </a:lnTo>
                  <a:cubicBezTo>
                    <a:pt x="5027" y="9847"/>
                    <a:pt x="5021" y="9821"/>
                    <a:pt x="5040" y="9802"/>
                  </a:cubicBezTo>
                  <a:cubicBezTo>
                    <a:pt x="5040" y="9795"/>
                    <a:pt x="5060" y="9782"/>
                    <a:pt x="5092" y="9776"/>
                  </a:cubicBezTo>
                  <a:cubicBezTo>
                    <a:pt x="5118" y="9763"/>
                    <a:pt x="5151" y="9743"/>
                    <a:pt x="5196" y="9717"/>
                  </a:cubicBezTo>
                  <a:cubicBezTo>
                    <a:pt x="5218" y="9708"/>
                    <a:pt x="5236" y="9703"/>
                    <a:pt x="5252" y="9703"/>
                  </a:cubicBezTo>
                  <a:close/>
                  <a:moveTo>
                    <a:pt x="5219" y="10508"/>
                  </a:moveTo>
                  <a:cubicBezTo>
                    <a:pt x="5222" y="10508"/>
                    <a:pt x="5226" y="10509"/>
                    <a:pt x="5229" y="10511"/>
                  </a:cubicBezTo>
                  <a:cubicBezTo>
                    <a:pt x="5242" y="10517"/>
                    <a:pt x="5248" y="10524"/>
                    <a:pt x="5255" y="10543"/>
                  </a:cubicBezTo>
                  <a:cubicBezTo>
                    <a:pt x="5274" y="10602"/>
                    <a:pt x="5307" y="10654"/>
                    <a:pt x="5352" y="10706"/>
                  </a:cubicBezTo>
                  <a:cubicBezTo>
                    <a:pt x="5372" y="10725"/>
                    <a:pt x="5379" y="10745"/>
                    <a:pt x="5372" y="10758"/>
                  </a:cubicBezTo>
                  <a:cubicBezTo>
                    <a:pt x="5368" y="10770"/>
                    <a:pt x="5361" y="10778"/>
                    <a:pt x="5350" y="10778"/>
                  </a:cubicBezTo>
                  <a:cubicBezTo>
                    <a:pt x="5343" y="10778"/>
                    <a:pt x="5336" y="10775"/>
                    <a:pt x="5326" y="10771"/>
                  </a:cubicBezTo>
                  <a:cubicBezTo>
                    <a:pt x="5313" y="10764"/>
                    <a:pt x="5300" y="10751"/>
                    <a:pt x="5287" y="10732"/>
                  </a:cubicBezTo>
                  <a:lnTo>
                    <a:pt x="5203" y="10595"/>
                  </a:lnTo>
                  <a:lnTo>
                    <a:pt x="5040" y="10699"/>
                  </a:lnTo>
                  <a:cubicBezTo>
                    <a:pt x="4997" y="10726"/>
                    <a:pt x="4963" y="10740"/>
                    <a:pt x="4934" y="10740"/>
                  </a:cubicBezTo>
                  <a:cubicBezTo>
                    <a:pt x="4928" y="10740"/>
                    <a:pt x="4922" y="10739"/>
                    <a:pt x="4917" y="10738"/>
                  </a:cubicBezTo>
                  <a:cubicBezTo>
                    <a:pt x="4910" y="10719"/>
                    <a:pt x="4930" y="10699"/>
                    <a:pt x="4962" y="10680"/>
                  </a:cubicBezTo>
                  <a:cubicBezTo>
                    <a:pt x="5040" y="10641"/>
                    <a:pt x="5112" y="10589"/>
                    <a:pt x="5177" y="10530"/>
                  </a:cubicBezTo>
                  <a:cubicBezTo>
                    <a:pt x="5196" y="10515"/>
                    <a:pt x="5209" y="10508"/>
                    <a:pt x="5219" y="10508"/>
                  </a:cubicBezTo>
                  <a:close/>
                  <a:moveTo>
                    <a:pt x="5294" y="9558"/>
                  </a:moveTo>
                  <a:cubicBezTo>
                    <a:pt x="5284" y="9558"/>
                    <a:pt x="5273" y="9559"/>
                    <a:pt x="5261" y="9561"/>
                  </a:cubicBezTo>
                  <a:cubicBezTo>
                    <a:pt x="5079" y="9568"/>
                    <a:pt x="4910" y="9633"/>
                    <a:pt x="4754" y="9743"/>
                  </a:cubicBezTo>
                  <a:cubicBezTo>
                    <a:pt x="4605" y="9860"/>
                    <a:pt x="4494" y="9997"/>
                    <a:pt x="4435" y="10172"/>
                  </a:cubicBezTo>
                  <a:cubicBezTo>
                    <a:pt x="4429" y="10198"/>
                    <a:pt x="4416" y="10224"/>
                    <a:pt x="4409" y="10250"/>
                  </a:cubicBezTo>
                  <a:cubicBezTo>
                    <a:pt x="4416" y="10250"/>
                    <a:pt x="4416" y="10257"/>
                    <a:pt x="4422" y="10257"/>
                  </a:cubicBezTo>
                  <a:cubicBezTo>
                    <a:pt x="4435" y="10276"/>
                    <a:pt x="4435" y="10296"/>
                    <a:pt x="4429" y="10322"/>
                  </a:cubicBezTo>
                  <a:cubicBezTo>
                    <a:pt x="4429" y="10413"/>
                    <a:pt x="4442" y="10491"/>
                    <a:pt x="4475" y="10563"/>
                  </a:cubicBezTo>
                  <a:cubicBezTo>
                    <a:pt x="4494" y="10602"/>
                    <a:pt x="4507" y="10628"/>
                    <a:pt x="4527" y="10647"/>
                  </a:cubicBezTo>
                  <a:cubicBezTo>
                    <a:pt x="4533" y="10654"/>
                    <a:pt x="4559" y="10686"/>
                    <a:pt x="4618" y="10738"/>
                  </a:cubicBezTo>
                  <a:cubicBezTo>
                    <a:pt x="4676" y="10784"/>
                    <a:pt x="4722" y="10810"/>
                    <a:pt x="4754" y="10829"/>
                  </a:cubicBezTo>
                  <a:cubicBezTo>
                    <a:pt x="4800" y="10849"/>
                    <a:pt x="4865" y="10868"/>
                    <a:pt x="4949" y="10888"/>
                  </a:cubicBezTo>
                  <a:cubicBezTo>
                    <a:pt x="5105" y="10927"/>
                    <a:pt x="5222" y="10946"/>
                    <a:pt x="5307" y="10946"/>
                  </a:cubicBezTo>
                  <a:cubicBezTo>
                    <a:pt x="5320" y="10948"/>
                    <a:pt x="5336" y="10949"/>
                    <a:pt x="5354" y="10949"/>
                  </a:cubicBezTo>
                  <a:cubicBezTo>
                    <a:pt x="5397" y="10949"/>
                    <a:pt x="5453" y="10944"/>
                    <a:pt x="5522" y="10940"/>
                  </a:cubicBezTo>
                  <a:cubicBezTo>
                    <a:pt x="5619" y="10927"/>
                    <a:pt x="5678" y="10920"/>
                    <a:pt x="5704" y="10907"/>
                  </a:cubicBezTo>
                  <a:cubicBezTo>
                    <a:pt x="5866" y="10868"/>
                    <a:pt x="6029" y="10751"/>
                    <a:pt x="6191" y="10550"/>
                  </a:cubicBezTo>
                  <a:cubicBezTo>
                    <a:pt x="6224" y="10511"/>
                    <a:pt x="6243" y="10485"/>
                    <a:pt x="6256" y="10459"/>
                  </a:cubicBezTo>
                  <a:cubicBezTo>
                    <a:pt x="6256" y="10459"/>
                    <a:pt x="6263" y="10459"/>
                    <a:pt x="6263" y="10452"/>
                  </a:cubicBezTo>
                  <a:cubicBezTo>
                    <a:pt x="6270" y="10420"/>
                    <a:pt x="6276" y="10381"/>
                    <a:pt x="6283" y="10348"/>
                  </a:cubicBezTo>
                  <a:cubicBezTo>
                    <a:pt x="6302" y="10276"/>
                    <a:pt x="6302" y="10211"/>
                    <a:pt x="6296" y="10153"/>
                  </a:cubicBezTo>
                  <a:cubicBezTo>
                    <a:pt x="6289" y="10094"/>
                    <a:pt x="6263" y="10036"/>
                    <a:pt x="6217" y="9964"/>
                  </a:cubicBezTo>
                  <a:cubicBezTo>
                    <a:pt x="6152" y="9867"/>
                    <a:pt x="6068" y="9789"/>
                    <a:pt x="5964" y="9724"/>
                  </a:cubicBezTo>
                  <a:cubicBezTo>
                    <a:pt x="5860" y="9665"/>
                    <a:pt x="5749" y="9633"/>
                    <a:pt x="5632" y="9620"/>
                  </a:cubicBezTo>
                  <a:cubicBezTo>
                    <a:pt x="5522" y="9613"/>
                    <a:pt x="5457" y="9607"/>
                    <a:pt x="5424" y="9594"/>
                  </a:cubicBezTo>
                  <a:lnTo>
                    <a:pt x="5359" y="9568"/>
                  </a:lnTo>
                  <a:cubicBezTo>
                    <a:pt x="5341" y="9563"/>
                    <a:pt x="5319" y="9558"/>
                    <a:pt x="5294" y="9558"/>
                  </a:cubicBezTo>
                  <a:close/>
                  <a:moveTo>
                    <a:pt x="676" y="10576"/>
                  </a:moveTo>
                  <a:lnTo>
                    <a:pt x="637" y="11135"/>
                  </a:lnTo>
                  <a:lnTo>
                    <a:pt x="637" y="11167"/>
                  </a:lnTo>
                  <a:cubicBezTo>
                    <a:pt x="657" y="11187"/>
                    <a:pt x="676" y="11206"/>
                    <a:pt x="696" y="11213"/>
                  </a:cubicBezTo>
                  <a:cubicBezTo>
                    <a:pt x="715" y="11226"/>
                    <a:pt x="754" y="11246"/>
                    <a:pt x="806" y="11265"/>
                  </a:cubicBezTo>
                  <a:lnTo>
                    <a:pt x="865" y="11291"/>
                  </a:lnTo>
                  <a:lnTo>
                    <a:pt x="1034" y="11311"/>
                  </a:lnTo>
                  <a:lnTo>
                    <a:pt x="1060" y="11311"/>
                  </a:lnTo>
                  <a:cubicBezTo>
                    <a:pt x="1067" y="11311"/>
                    <a:pt x="1080" y="11304"/>
                    <a:pt x="1093" y="11298"/>
                  </a:cubicBezTo>
                  <a:cubicBezTo>
                    <a:pt x="1106" y="11291"/>
                    <a:pt x="1112" y="11291"/>
                    <a:pt x="1119" y="11291"/>
                  </a:cubicBezTo>
                  <a:lnTo>
                    <a:pt x="1138" y="11291"/>
                  </a:lnTo>
                  <a:lnTo>
                    <a:pt x="1145" y="11285"/>
                  </a:lnTo>
                  <a:cubicBezTo>
                    <a:pt x="1151" y="11285"/>
                    <a:pt x="1158" y="11291"/>
                    <a:pt x="1164" y="11291"/>
                  </a:cubicBezTo>
                  <a:cubicBezTo>
                    <a:pt x="1171" y="11272"/>
                    <a:pt x="1171" y="11246"/>
                    <a:pt x="1177" y="11226"/>
                  </a:cubicBezTo>
                  <a:cubicBezTo>
                    <a:pt x="1177" y="11200"/>
                    <a:pt x="1184" y="11148"/>
                    <a:pt x="1184" y="11070"/>
                  </a:cubicBezTo>
                  <a:cubicBezTo>
                    <a:pt x="1190" y="10949"/>
                    <a:pt x="1190" y="10833"/>
                    <a:pt x="1196" y="10712"/>
                  </a:cubicBezTo>
                  <a:lnTo>
                    <a:pt x="1196" y="10712"/>
                  </a:lnTo>
                  <a:lnTo>
                    <a:pt x="917" y="10706"/>
                  </a:lnTo>
                  <a:lnTo>
                    <a:pt x="839" y="10680"/>
                  </a:lnTo>
                  <a:cubicBezTo>
                    <a:pt x="806" y="10667"/>
                    <a:pt x="774" y="10654"/>
                    <a:pt x="754" y="10641"/>
                  </a:cubicBezTo>
                  <a:cubicBezTo>
                    <a:pt x="741" y="10641"/>
                    <a:pt x="728" y="10621"/>
                    <a:pt x="696" y="10602"/>
                  </a:cubicBezTo>
                  <a:lnTo>
                    <a:pt x="676" y="10576"/>
                  </a:lnTo>
                  <a:close/>
                  <a:moveTo>
                    <a:pt x="631" y="11252"/>
                  </a:moveTo>
                  <a:cubicBezTo>
                    <a:pt x="631" y="11298"/>
                    <a:pt x="637" y="11337"/>
                    <a:pt x="650" y="11369"/>
                  </a:cubicBezTo>
                  <a:cubicBezTo>
                    <a:pt x="650" y="11376"/>
                    <a:pt x="663" y="11395"/>
                    <a:pt x="676" y="11441"/>
                  </a:cubicBezTo>
                  <a:cubicBezTo>
                    <a:pt x="689" y="11467"/>
                    <a:pt x="696" y="11486"/>
                    <a:pt x="702" y="11506"/>
                  </a:cubicBezTo>
                  <a:cubicBezTo>
                    <a:pt x="702" y="11506"/>
                    <a:pt x="709" y="11506"/>
                    <a:pt x="709" y="11512"/>
                  </a:cubicBezTo>
                  <a:cubicBezTo>
                    <a:pt x="728" y="11519"/>
                    <a:pt x="741" y="11532"/>
                    <a:pt x="754" y="11551"/>
                  </a:cubicBezTo>
                  <a:cubicBezTo>
                    <a:pt x="787" y="11558"/>
                    <a:pt x="826" y="11558"/>
                    <a:pt x="865" y="11558"/>
                  </a:cubicBezTo>
                  <a:cubicBezTo>
                    <a:pt x="937" y="11558"/>
                    <a:pt x="982" y="11558"/>
                    <a:pt x="1002" y="11551"/>
                  </a:cubicBezTo>
                  <a:lnTo>
                    <a:pt x="1008" y="11551"/>
                  </a:lnTo>
                  <a:cubicBezTo>
                    <a:pt x="1015" y="11538"/>
                    <a:pt x="1015" y="11525"/>
                    <a:pt x="1021" y="11512"/>
                  </a:cubicBezTo>
                  <a:cubicBezTo>
                    <a:pt x="1034" y="11493"/>
                    <a:pt x="1047" y="11473"/>
                    <a:pt x="1073" y="11447"/>
                  </a:cubicBezTo>
                  <a:cubicBezTo>
                    <a:pt x="1093" y="11421"/>
                    <a:pt x="1112" y="11402"/>
                    <a:pt x="1119" y="11389"/>
                  </a:cubicBezTo>
                  <a:lnTo>
                    <a:pt x="1099" y="11376"/>
                  </a:lnTo>
                  <a:lnTo>
                    <a:pt x="1093" y="11376"/>
                  </a:lnTo>
                  <a:lnTo>
                    <a:pt x="1073" y="11382"/>
                  </a:lnTo>
                  <a:cubicBezTo>
                    <a:pt x="1041" y="11382"/>
                    <a:pt x="1021" y="11376"/>
                    <a:pt x="1008" y="11376"/>
                  </a:cubicBezTo>
                  <a:lnTo>
                    <a:pt x="976" y="11376"/>
                  </a:lnTo>
                  <a:lnTo>
                    <a:pt x="937" y="11369"/>
                  </a:lnTo>
                  <a:cubicBezTo>
                    <a:pt x="924" y="11369"/>
                    <a:pt x="904" y="11363"/>
                    <a:pt x="878" y="11363"/>
                  </a:cubicBezTo>
                  <a:cubicBezTo>
                    <a:pt x="858" y="11363"/>
                    <a:pt x="839" y="11356"/>
                    <a:pt x="826" y="11343"/>
                  </a:cubicBezTo>
                  <a:lnTo>
                    <a:pt x="787" y="11324"/>
                  </a:lnTo>
                  <a:cubicBezTo>
                    <a:pt x="761" y="11317"/>
                    <a:pt x="748" y="11317"/>
                    <a:pt x="735" y="11311"/>
                  </a:cubicBezTo>
                  <a:lnTo>
                    <a:pt x="715" y="11298"/>
                  </a:lnTo>
                  <a:lnTo>
                    <a:pt x="696" y="11291"/>
                  </a:lnTo>
                  <a:lnTo>
                    <a:pt x="631" y="11252"/>
                  </a:lnTo>
                  <a:close/>
                  <a:moveTo>
                    <a:pt x="767" y="11623"/>
                  </a:moveTo>
                  <a:cubicBezTo>
                    <a:pt x="767" y="11636"/>
                    <a:pt x="767" y="11655"/>
                    <a:pt x="767" y="11675"/>
                  </a:cubicBezTo>
                  <a:lnTo>
                    <a:pt x="722" y="12058"/>
                  </a:lnTo>
                  <a:cubicBezTo>
                    <a:pt x="728" y="12058"/>
                    <a:pt x="735" y="12065"/>
                    <a:pt x="741" y="12071"/>
                  </a:cubicBezTo>
                  <a:cubicBezTo>
                    <a:pt x="767" y="12084"/>
                    <a:pt x="800" y="12091"/>
                    <a:pt x="839" y="12097"/>
                  </a:cubicBezTo>
                  <a:lnTo>
                    <a:pt x="950" y="12097"/>
                  </a:lnTo>
                  <a:cubicBezTo>
                    <a:pt x="963" y="11941"/>
                    <a:pt x="976" y="11798"/>
                    <a:pt x="982" y="11668"/>
                  </a:cubicBezTo>
                  <a:cubicBezTo>
                    <a:pt x="989" y="11655"/>
                    <a:pt x="989" y="11642"/>
                    <a:pt x="989" y="11636"/>
                  </a:cubicBezTo>
                  <a:lnTo>
                    <a:pt x="826" y="11623"/>
                  </a:lnTo>
                  <a:close/>
                  <a:moveTo>
                    <a:pt x="715" y="12123"/>
                  </a:moveTo>
                  <a:lnTo>
                    <a:pt x="657" y="12683"/>
                  </a:lnTo>
                  <a:cubicBezTo>
                    <a:pt x="676" y="12689"/>
                    <a:pt x="696" y="12696"/>
                    <a:pt x="722" y="12702"/>
                  </a:cubicBezTo>
                  <a:cubicBezTo>
                    <a:pt x="741" y="12709"/>
                    <a:pt x="767" y="12715"/>
                    <a:pt x="806" y="12715"/>
                  </a:cubicBezTo>
                  <a:lnTo>
                    <a:pt x="898" y="12748"/>
                  </a:lnTo>
                  <a:cubicBezTo>
                    <a:pt x="898" y="12748"/>
                    <a:pt x="898" y="12748"/>
                    <a:pt x="904" y="12754"/>
                  </a:cubicBezTo>
                  <a:cubicBezTo>
                    <a:pt x="917" y="12533"/>
                    <a:pt x="930" y="12338"/>
                    <a:pt x="943" y="12156"/>
                  </a:cubicBezTo>
                  <a:cubicBezTo>
                    <a:pt x="930" y="12156"/>
                    <a:pt x="917" y="12163"/>
                    <a:pt x="904" y="12163"/>
                  </a:cubicBezTo>
                  <a:cubicBezTo>
                    <a:pt x="832" y="12163"/>
                    <a:pt x="774" y="12156"/>
                    <a:pt x="735" y="12136"/>
                  </a:cubicBezTo>
                  <a:cubicBezTo>
                    <a:pt x="728" y="12130"/>
                    <a:pt x="722" y="12123"/>
                    <a:pt x="715" y="12123"/>
                  </a:cubicBezTo>
                  <a:close/>
                  <a:moveTo>
                    <a:pt x="650" y="12761"/>
                  </a:moveTo>
                  <a:lnTo>
                    <a:pt x="592" y="13268"/>
                  </a:lnTo>
                  <a:lnTo>
                    <a:pt x="592" y="13275"/>
                  </a:lnTo>
                  <a:cubicBezTo>
                    <a:pt x="592" y="13281"/>
                    <a:pt x="592" y="13281"/>
                    <a:pt x="598" y="13281"/>
                  </a:cubicBezTo>
                  <a:cubicBezTo>
                    <a:pt x="611" y="13288"/>
                    <a:pt x="637" y="13301"/>
                    <a:pt x="670" y="13307"/>
                  </a:cubicBezTo>
                  <a:lnTo>
                    <a:pt x="728" y="13320"/>
                  </a:lnTo>
                  <a:lnTo>
                    <a:pt x="806" y="13327"/>
                  </a:lnTo>
                  <a:cubicBezTo>
                    <a:pt x="832" y="13327"/>
                    <a:pt x="852" y="13333"/>
                    <a:pt x="865" y="13340"/>
                  </a:cubicBezTo>
                  <a:lnTo>
                    <a:pt x="878" y="13145"/>
                  </a:lnTo>
                  <a:cubicBezTo>
                    <a:pt x="884" y="13021"/>
                    <a:pt x="891" y="12904"/>
                    <a:pt x="898" y="12793"/>
                  </a:cubicBezTo>
                  <a:lnTo>
                    <a:pt x="898" y="12793"/>
                  </a:lnTo>
                  <a:lnTo>
                    <a:pt x="878" y="12800"/>
                  </a:lnTo>
                  <a:cubicBezTo>
                    <a:pt x="839" y="12800"/>
                    <a:pt x="793" y="12793"/>
                    <a:pt x="741" y="12780"/>
                  </a:cubicBezTo>
                  <a:cubicBezTo>
                    <a:pt x="702" y="12774"/>
                    <a:pt x="670" y="12767"/>
                    <a:pt x="650" y="12761"/>
                  </a:cubicBezTo>
                  <a:close/>
                  <a:moveTo>
                    <a:pt x="585" y="13353"/>
                  </a:moveTo>
                  <a:cubicBezTo>
                    <a:pt x="553" y="13632"/>
                    <a:pt x="527" y="13840"/>
                    <a:pt x="507" y="13983"/>
                  </a:cubicBezTo>
                  <a:cubicBezTo>
                    <a:pt x="507" y="14003"/>
                    <a:pt x="501" y="14023"/>
                    <a:pt x="501" y="14042"/>
                  </a:cubicBezTo>
                  <a:cubicBezTo>
                    <a:pt x="527" y="14068"/>
                    <a:pt x="566" y="14094"/>
                    <a:pt x="605" y="14114"/>
                  </a:cubicBezTo>
                  <a:cubicBezTo>
                    <a:pt x="638" y="14126"/>
                    <a:pt x="675" y="14133"/>
                    <a:pt x="710" y="14133"/>
                  </a:cubicBezTo>
                  <a:cubicBezTo>
                    <a:pt x="730" y="14133"/>
                    <a:pt x="749" y="14131"/>
                    <a:pt x="767" y="14127"/>
                  </a:cubicBezTo>
                  <a:cubicBezTo>
                    <a:pt x="793" y="14127"/>
                    <a:pt x="813" y="14120"/>
                    <a:pt x="819" y="14120"/>
                  </a:cubicBezTo>
                  <a:lnTo>
                    <a:pt x="865" y="13379"/>
                  </a:lnTo>
                  <a:cubicBezTo>
                    <a:pt x="858" y="13379"/>
                    <a:pt x="852" y="13385"/>
                    <a:pt x="845" y="13385"/>
                  </a:cubicBezTo>
                  <a:cubicBezTo>
                    <a:pt x="832" y="13392"/>
                    <a:pt x="819" y="13392"/>
                    <a:pt x="793" y="13392"/>
                  </a:cubicBezTo>
                  <a:cubicBezTo>
                    <a:pt x="709" y="13392"/>
                    <a:pt x="637" y="13379"/>
                    <a:pt x="585" y="13353"/>
                  </a:cubicBezTo>
                  <a:close/>
                  <a:moveTo>
                    <a:pt x="488" y="14127"/>
                  </a:moveTo>
                  <a:cubicBezTo>
                    <a:pt x="455" y="14335"/>
                    <a:pt x="416" y="14523"/>
                    <a:pt x="371" y="14699"/>
                  </a:cubicBezTo>
                  <a:cubicBezTo>
                    <a:pt x="371" y="14712"/>
                    <a:pt x="364" y="14725"/>
                    <a:pt x="364" y="14731"/>
                  </a:cubicBezTo>
                  <a:cubicBezTo>
                    <a:pt x="377" y="14731"/>
                    <a:pt x="390" y="14731"/>
                    <a:pt x="403" y="14725"/>
                  </a:cubicBezTo>
                  <a:cubicBezTo>
                    <a:pt x="520" y="14718"/>
                    <a:pt x="650" y="14705"/>
                    <a:pt x="806" y="14705"/>
                  </a:cubicBezTo>
                  <a:cubicBezTo>
                    <a:pt x="793" y="14673"/>
                    <a:pt x="787" y="14634"/>
                    <a:pt x="793" y="14582"/>
                  </a:cubicBezTo>
                  <a:lnTo>
                    <a:pt x="819" y="14192"/>
                  </a:lnTo>
                  <a:lnTo>
                    <a:pt x="819" y="14192"/>
                  </a:lnTo>
                  <a:cubicBezTo>
                    <a:pt x="777" y="14201"/>
                    <a:pt x="738" y="14206"/>
                    <a:pt x="702" y="14206"/>
                  </a:cubicBezTo>
                  <a:cubicBezTo>
                    <a:pt x="665" y="14206"/>
                    <a:pt x="631" y="14201"/>
                    <a:pt x="598" y="14192"/>
                  </a:cubicBezTo>
                  <a:cubicBezTo>
                    <a:pt x="553" y="14172"/>
                    <a:pt x="520" y="14153"/>
                    <a:pt x="488" y="1412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0"/>
            <p:cNvSpPr/>
            <p:nvPr/>
          </p:nvSpPr>
          <p:spPr>
            <a:xfrm>
              <a:off x="-6866910" y="7742458"/>
              <a:ext cx="451665" cy="2311143"/>
            </a:xfrm>
            <a:custGeom>
              <a:avLst/>
              <a:gdLst/>
              <a:ahLst/>
              <a:cxnLst/>
              <a:rect l="l" t="t" r="r" b="b"/>
              <a:pathLst>
                <a:path w="5926" h="30323" extrusionOk="0">
                  <a:moveTo>
                    <a:pt x="3981" y="166"/>
                  </a:moveTo>
                  <a:cubicBezTo>
                    <a:pt x="3994" y="172"/>
                    <a:pt x="3994" y="179"/>
                    <a:pt x="3994" y="192"/>
                  </a:cubicBezTo>
                  <a:cubicBezTo>
                    <a:pt x="3994" y="205"/>
                    <a:pt x="3987" y="218"/>
                    <a:pt x="3981" y="218"/>
                  </a:cubicBezTo>
                  <a:cubicBezTo>
                    <a:pt x="3968" y="225"/>
                    <a:pt x="3948" y="231"/>
                    <a:pt x="3916" y="231"/>
                  </a:cubicBezTo>
                  <a:cubicBezTo>
                    <a:pt x="3831" y="231"/>
                    <a:pt x="3695" y="257"/>
                    <a:pt x="3506" y="316"/>
                  </a:cubicBezTo>
                  <a:lnTo>
                    <a:pt x="2953" y="524"/>
                  </a:lnTo>
                  <a:cubicBezTo>
                    <a:pt x="2791" y="595"/>
                    <a:pt x="2648" y="667"/>
                    <a:pt x="2531" y="745"/>
                  </a:cubicBezTo>
                  <a:cubicBezTo>
                    <a:pt x="2531" y="719"/>
                    <a:pt x="2550" y="699"/>
                    <a:pt x="2583" y="673"/>
                  </a:cubicBezTo>
                  <a:cubicBezTo>
                    <a:pt x="2745" y="563"/>
                    <a:pt x="2914" y="472"/>
                    <a:pt x="3096" y="400"/>
                  </a:cubicBezTo>
                  <a:cubicBezTo>
                    <a:pt x="3162" y="374"/>
                    <a:pt x="3318" y="322"/>
                    <a:pt x="3571" y="238"/>
                  </a:cubicBezTo>
                  <a:lnTo>
                    <a:pt x="3721" y="199"/>
                  </a:lnTo>
                  <a:cubicBezTo>
                    <a:pt x="3773" y="186"/>
                    <a:pt x="3851" y="172"/>
                    <a:pt x="3955" y="166"/>
                  </a:cubicBezTo>
                  <a:close/>
                  <a:moveTo>
                    <a:pt x="2066" y="1048"/>
                  </a:moveTo>
                  <a:cubicBezTo>
                    <a:pt x="2068" y="1048"/>
                    <a:pt x="2072" y="1049"/>
                    <a:pt x="2075" y="1050"/>
                  </a:cubicBezTo>
                  <a:cubicBezTo>
                    <a:pt x="2140" y="1063"/>
                    <a:pt x="2232" y="1076"/>
                    <a:pt x="2362" y="1103"/>
                  </a:cubicBezTo>
                  <a:cubicBezTo>
                    <a:pt x="2407" y="1109"/>
                    <a:pt x="2479" y="1122"/>
                    <a:pt x="2576" y="1142"/>
                  </a:cubicBezTo>
                  <a:lnTo>
                    <a:pt x="2882" y="1129"/>
                  </a:lnTo>
                  <a:cubicBezTo>
                    <a:pt x="2908" y="1142"/>
                    <a:pt x="2914" y="1155"/>
                    <a:pt x="2908" y="1174"/>
                  </a:cubicBezTo>
                  <a:cubicBezTo>
                    <a:pt x="2901" y="1187"/>
                    <a:pt x="2895" y="1194"/>
                    <a:pt x="2875" y="1194"/>
                  </a:cubicBezTo>
                  <a:lnTo>
                    <a:pt x="2830" y="1181"/>
                  </a:lnTo>
                  <a:cubicBezTo>
                    <a:pt x="2817" y="1177"/>
                    <a:pt x="2804" y="1176"/>
                    <a:pt x="2790" y="1176"/>
                  </a:cubicBezTo>
                  <a:cubicBezTo>
                    <a:pt x="2776" y="1176"/>
                    <a:pt x="2762" y="1177"/>
                    <a:pt x="2745" y="1181"/>
                  </a:cubicBezTo>
                  <a:cubicBezTo>
                    <a:pt x="2622" y="1181"/>
                    <a:pt x="2537" y="1181"/>
                    <a:pt x="2492" y="1174"/>
                  </a:cubicBezTo>
                  <a:lnTo>
                    <a:pt x="2153" y="1103"/>
                  </a:lnTo>
                  <a:cubicBezTo>
                    <a:pt x="2101" y="1089"/>
                    <a:pt x="2069" y="1076"/>
                    <a:pt x="2056" y="1057"/>
                  </a:cubicBezTo>
                  <a:cubicBezTo>
                    <a:pt x="2056" y="1052"/>
                    <a:pt x="2059" y="1048"/>
                    <a:pt x="2066" y="1048"/>
                  </a:cubicBezTo>
                  <a:close/>
                  <a:moveTo>
                    <a:pt x="3487" y="1116"/>
                  </a:moveTo>
                  <a:cubicBezTo>
                    <a:pt x="3643" y="1148"/>
                    <a:pt x="3760" y="1181"/>
                    <a:pt x="3838" y="1213"/>
                  </a:cubicBezTo>
                  <a:cubicBezTo>
                    <a:pt x="3890" y="1246"/>
                    <a:pt x="3961" y="1285"/>
                    <a:pt x="4046" y="1337"/>
                  </a:cubicBezTo>
                  <a:cubicBezTo>
                    <a:pt x="4118" y="1382"/>
                    <a:pt x="4170" y="1428"/>
                    <a:pt x="4209" y="1467"/>
                  </a:cubicBezTo>
                  <a:cubicBezTo>
                    <a:pt x="4241" y="1499"/>
                    <a:pt x="4261" y="1532"/>
                    <a:pt x="4274" y="1558"/>
                  </a:cubicBezTo>
                  <a:cubicBezTo>
                    <a:pt x="4280" y="1577"/>
                    <a:pt x="4287" y="1590"/>
                    <a:pt x="4287" y="1610"/>
                  </a:cubicBezTo>
                  <a:cubicBezTo>
                    <a:pt x="4287" y="1642"/>
                    <a:pt x="4261" y="1662"/>
                    <a:pt x="4209" y="1681"/>
                  </a:cubicBezTo>
                  <a:lnTo>
                    <a:pt x="4131" y="1688"/>
                  </a:lnTo>
                  <a:cubicBezTo>
                    <a:pt x="4111" y="1688"/>
                    <a:pt x="4079" y="1688"/>
                    <a:pt x="4040" y="1681"/>
                  </a:cubicBezTo>
                  <a:cubicBezTo>
                    <a:pt x="3994" y="1668"/>
                    <a:pt x="3942" y="1649"/>
                    <a:pt x="3877" y="1623"/>
                  </a:cubicBezTo>
                  <a:lnTo>
                    <a:pt x="3766" y="1584"/>
                  </a:lnTo>
                  <a:cubicBezTo>
                    <a:pt x="3747" y="1571"/>
                    <a:pt x="3708" y="1564"/>
                    <a:pt x="3656" y="1564"/>
                  </a:cubicBezTo>
                  <a:lnTo>
                    <a:pt x="3695" y="1688"/>
                  </a:lnTo>
                  <a:lnTo>
                    <a:pt x="3714" y="1727"/>
                  </a:lnTo>
                  <a:lnTo>
                    <a:pt x="3740" y="1759"/>
                  </a:lnTo>
                  <a:cubicBezTo>
                    <a:pt x="3747" y="1772"/>
                    <a:pt x="3747" y="1792"/>
                    <a:pt x="3740" y="1805"/>
                  </a:cubicBezTo>
                  <a:cubicBezTo>
                    <a:pt x="3727" y="1818"/>
                    <a:pt x="3714" y="1824"/>
                    <a:pt x="3695" y="1824"/>
                  </a:cubicBezTo>
                  <a:cubicBezTo>
                    <a:pt x="3669" y="1818"/>
                    <a:pt x="3649" y="1798"/>
                    <a:pt x="3636" y="1759"/>
                  </a:cubicBezTo>
                  <a:cubicBezTo>
                    <a:pt x="3610" y="1701"/>
                    <a:pt x="3597" y="1662"/>
                    <a:pt x="3597" y="1636"/>
                  </a:cubicBezTo>
                  <a:cubicBezTo>
                    <a:pt x="3591" y="1610"/>
                    <a:pt x="3584" y="1590"/>
                    <a:pt x="3584" y="1577"/>
                  </a:cubicBezTo>
                  <a:cubicBezTo>
                    <a:pt x="3571" y="1558"/>
                    <a:pt x="3565" y="1545"/>
                    <a:pt x="3552" y="1532"/>
                  </a:cubicBezTo>
                  <a:lnTo>
                    <a:pt x="3513" y="1499"/>
                  </a:lnTo>
                  <a:cubicBezTo>
                    <a:pt x="3500" y="1486"/>
                    <a:pt x="3487" y="1473"/>
                    <a:pt x="3487" y="1460"/>
                  </a:cubicBezTo>
                  <a:cubicBezTo>
                    <a:pt x="3493" y="1434"/>
                    <a:pt x="3506" y="1421"/>
                    <a:pt x="3539" y="1421"/>
                  </a:cubicBezTo>
                  <a:cubicBezTo>
                    <a:pt x="3558" y="1421"/>
                    <a:pt x="3578" y="1434"/>
                    <a:pt x="3591" y="1454"/>
                  </a:cubicBezTo>
                  <a:lnTo>
                    <a:pt x="3623" y="1486"/>
                  </a:lnTo>
                  <a:cubicBezTo>
                    <a:pt x="3636" y="1493"/>
                    <a:pt x="3662" y="1499"/>
                    <a:pt x="3701" y="1506"/>
                  </a:cubicBezTo>
                  <a:cubicBezTo>
                    <a:pt x="3747" y="1506"/>
                    <a:pt x="3799" y="1525"/>
                    <a:pt x="3864" y="1558"/>
                  </a:cubicBezTo>
                  <a:cubicBezTo>
                    <a:pt x="3942" y="1590"/>
                    <a:pt x="3994" y="1610"/>
                    <a:pt x="4020" y="1616"/>
                  </a:cubicBezTo>
                  <a:cubicBezTo>
                    <a:pt x="4072" y="1629"/>
                    <a:pt x="4124" y="1636"/>
                    <a:pt x="4170" y="1636"/>
                  </a:cubicBezTo>
                  <a:cubicBezTo>
                    <a:pt x="4209" y="1636"/>
                    <a:pt x="4228" y="1623"/>
                    <a:pt x="4241" y="1603"/>
                  </a:cubicBezTo>
                  <a:cubicBezTo>
                    <a:pt x="4215" y="1532"/>
                    <a:pt x="4137" y="1460"/>
                    <a:pt x="4014" y="1376"/>
                  </a:cubicBezTo>
                  <a:lnTo>
                    <a:pt x="3890" y="1298"/>
                  </a:lnTo>
                  <a:cubicBezTo>
                    <a:pt x="3844" y="1272"/>
                    <a:pt x="3805" y="1246"/>
                    <a:pt x="3766" y="1233"/>
                  </a:cubicBezTo>
                  <a:cubicBezTo>
                    <a:pt x="3734" y="1220"/>
                    <a:pt x="3695" y="1207"/>
                    <a:pt x="3656" y="1200"/>
                  </a:cubicBezTo>
                  <a:lnTo>
                    <a:pt x="3487" y="1161"/>
                  </a:lnTo>
                  <a:cubicBezTo>
                    <a:pt x="3474" y="1155"/>
                    <a:pt x="3467" y="1155"/>
                    <a:pt x="3461" y="1148"/>
                  </a:cubicBezTo>
                  <a:cubicBezTo>
                    <a:pt x="3454" y="1142"/>
                    <a:pt x="3454" y="1129"/>
                    <a:pt x="3461" y="1122"/>
                  </a:cubicBezTo>
                  <a:cubicBezTo>
                    <a:pt x="3461" y="1116"/>
                    <a:pt x="3467" y="1116"/>
                    <a:pt x="3487" y="1116"/>
                  </a:cubicBezTo>
                  <a:close/>
                  <a:moveTo>
                    <a:pt x="3721" y="2000"/>
                  </a:moveTo>
                  <a:cubicBezTo>
                    <a:pt x="3740" y="2006"/>
                    <a:pt x="3760" y="2026"/>
                    <a:pt x="3786" y="2052"/>
                  </a:cubicBezTo>
                  <a:lnTo>
                    <a:pt x="3812" y="2085"/>
                  </a:lnTo>
                  <a:lnTo>
                    <a:pt x="4072" y="2501"/>
                  </a:lnTo>
                  <a:cubicBezTo>
                    <a:pt x="4072" y="2514"/>
                    <a:pt x="4066" y="2520"/>
                    <a:pt x="4059" y="2527"/>
                  </a:cubicBezTo>
                  <a:cubicBezTo>
                    <a:pt x="4053" y="2527"/>
                    <a:pt x="4040" y="2520"/>
                    <a:pt x="4020" y="2501"/>
                  </a:cubicBezTo>
                  <a:lnTo>
                    <a:pt x="3818" y="2195"/>
                  </a:lnTo>
                  <a:cubicBezTo>
                    <a:pt x="3805" y="2156"/>
                    <a:pt x="3786" y="2124"/>
                    <a:pt x="3766" y="2098"/>
                  </a:cubicBezTo>
                  <a:lnTo>
                    <a:pt x="3721" y="2033"/>
                  </a:lnTo>
                  <a:cubicBezTo>
                    <a:pt x="3714" y="2026"/>
                    <a:pt x="3708" y="2026"/>
                    <a:pt x="3708" y="2019"/>
                  </a:cubicBezTo>
                  <a:cubicBezTo>
                    <a:pt x="3701" y="2006"/>
                    <a:pt x="3708" y="2000"/>
                    <a:pt x="3721" y="2000"/>
                  </a:cubicBezTo>
                  <a:close/>
                  <a:moveTo>
                    <a:pt x="4543" y="2010"/>
                  </a:moveTo>
                  <a:cubicBezTo>
                    <a:pt x="4546" y="2010"/>
                    <a:pt x="4550" y="2011"/>
                    <a:pt x="4553" y="2013"/>
                  </a:cubicBezTo>
                  <a:cubicBezTo>
                    <a:pt x="4566" y="2013"/>
                    <a:pt x="4586" y="2026"/>
                    <a:pt x="4605" y="2046"/>
                  </a:cubicBezTo>
                  <a:cubicBezTo>
                    <a:pt x="4716" y="2150"/>
                    <a:pt x="4826" y="2325"/>
                    <a:pt x="4944" y="2566"/>
                  </a:cubicBezTo>
                  <a:cubicBezTo>
                    <a:pt x="4950" y="2585"/>
                    <a:pt x="4957" y="2598"/>
                    <a:pt x="4970" y="2605"/>
                  </a:cubicBezTo>
                  <a:lnTo>
                    <a:pt x="4983" y="2618"/>
                  </a:lnTo>
                  <a:cubicBezTo>
                    <a:pt x="4989" y="2624"/>
                    <a:pt x="4996" y="2631"/>
                    <a:pt x="4996" y="2637"/>
                  </a:cubicBezTo>
                  <a:cubicBezTo>
                    <a:pt x="4996" y="2650"/>
                    <a:pt x="4996" y="2657"/>
                    <a:pt x="4989" y="2663"/>
                  </a:cubicBezTo>
                  <a:cubicBezTo>
                    <a:pt x="4983" y="2670"/>
                    <a:pt x="4976" y="2670"/>
                    <a:pt x="4963" y="2670"/>
                  </a:cubicBezTo>
                  <a:cubicBezTo>
                    <a:pt x="4950" y="2670"/>
                    <a:pt x="4937" y="2663"/>
                    <a:pt x="4924" y="2650"/>
                  </a:cubicBezTo>
                  <a:cubicBezTo>
                    <a:pt x="4911" y="2631"/>
                    <a:pt x="4891" y="2605"/>
                    <a:pt x="4878" y="2566"/>
                  </a:cubicBezTo>
                  <a:cubicBezTo>
                    <a:pt x="4787" y="2390"/>
                    <a:pt x="4709" y="2254"/>
                    <a:pt x="4644" y="2163"/>
                  </a:cubicBezTo>
                  <a:lnTo>
                    <a:pt x="4579" y="2085"/>
                  </a:lnTo>
                  <a:lnTo>
                    <a:pt x="4540" y="2039"/>
                  </a:lnTo>
                  <a:cubicBezTo>
                    <a:pt x="4534" y="2033"/>
                    <a:pt x="4527" y="2026"/>
                    <a:pt x="4527" y="2026"/>
                  </a:cubicBezTo>
                  <a:cubicBezTo>
                    <a:pt x="4527" y="2016"/>
                    <a:pt x="4534" y="2010"/>
                    <a:pt x="4543" y="2010"/>
                  </a:cubicBezTo>
                  <a:close/>
                  <a:moveTo>
                    <a:pt x="4495" y="1590"/>
                  </a:moveTo>
                  <a:lnTo>
                    <a:pt x="4495" y="1590"/>
                  </a:lnTo>
                  <a:cubicBezTo>
                    <a:pt x="4670" y="1668"/>
                    <a:pt x="4826" y="1779"/>
                    <a:pt x="4957" y="1922"/>
                  </a:cubicBezTo>
                  <a:cubicBezTo>
                    <a:pt x="5009" y="1987"/>
                    <a:pt x="5074" y="2072"/>
                    <a:pt x="5145" y="2176"/>
                  </a:cubicBezTo>
                  <a:lnTo>
                    <a:pt x="5373" y="2514"/>
                  </a:lnTo>
                  <a:cubicBezTo>
                    <a:pt x="5503" y="2709"/>
                    <a:pt x="5594" y="2845"/>
                    <a:pt x="5633" y="2936"/>
                  </a:cubicBezTo>
                  <a:cubicBezTo>
                    <a:pt x="5652" y="2982"/>
                    <a:pt x="5652" y="3021"/>
                    <a:pt x="5639" y="3041"/>
                  </a:cubicBezTo>
                  <a:lnTo>
                    <a:pt x="5080" y="2195"/>
                  </a:lnTo>
                  <a:cubicBezTo>
                    <a:pt x="5002" y="2065"/>
                    <a:pt x="4931" y="1967"/>
                    <a:pt x="4865" y="1896"/>
                  </a:cubicBezTo>
                  <a:cubicBezTo>
                    <a:pt x="4781" y="1805"/>
                    <a:pt x="4683" y="1727"/>
                    <a:pt x="4573" y="1668"/>
                  </a:cubicBezTo>
                  <a:cubicBezTo>
                    <a:pt x="4527" y="1642"/>
                    <a:pt x="4501" y="1616"/>
                    <a:pt x="4495" y="1590"/>
                  </a:cubicBezTo>
                  <a:close/>
                  <a:moveTo>
                    <a:pt x="4248" y="0"/>
                  </a:moveTo>
                  <a:cubicBezTo>
                    <a:pt x="3988" y="0"/>
                    <a:pt x="3731" y="28"/>
                    <a:pt x="3474" y="81"/>
                  </a:cubicBezTo>
                  <a:cubicBezTo>
                    <a:pt x="3123" y="159"/>
                    <a:pt x="2797" y="283"/>
                    <a:pt x="2492" y="452"/>
                  </a:cubicBezTo>
                  <a:cubicBezTo>
                    <a:pt x="2238" y="602"/>
                    <a:pt x="2069" y="751"/>
                    <a:pt x="1971" y="914"/>
                  </a:cubicBezTo>
                  <a:cubicBezTo>
                    <a:pt x="1945" y="953"/>
                    <a:pt x="1926" y="972"/>
                    <a:pt x="1919" y="979"/>
                  </a:cubicBezTo>
                  <a:cubicBezTo>
                    <a:pt x="1903" y="992"/>
                    <a:pt x="1888" y="998"/>
                    <a:pt x="1875" y="998"/>
                  </a:cubicBezTo>
                  <a:cubicBezTo>
                    <a:pt x="1862" y="998"/>
                    <a:pt x="1851" y="992"/>
                    <a:pt x="1841" y="979"/>
                  </a:cubicBezTo>
                  <a:cubicBezTo>
                    <a:pt x="1828" y="953"/>
                    <a:pt x="1828" y="927"/>
                    <a:pt x="1854" y="881"/>
                  </a:cubicBezTo>
                  <a:lnTo>
                    <a:pt x="2186" y="329"/>
                  </a:lnTo>
                  <a:lnTo>
                    <a:pt x="2186" y="329"/>
                  </a:lnTo>
                  <a:cubicBezTo>
                    <a:pt x="2030" y="361"/>
                    <a:pt x="1880" y="439"/>
                    <a:pt x="1737" y="576"/>
                  </a:cubicBezTo>
                  <a:cubicBezTo>
                    <a:pt x="1653" y="654"/>
                    <a:pt x="1542" y="790"/>
                    <a:pt x="1406" y="979"/>
                  </a:cubicBezTo>
                  <a:cubicBezTo>
                    <a:pt x="1334" y="1083"/>
                    <a:pt x="1295" y="1155"/>
                    <a:pt x="1282" y="1200"/>
                  </a:cubicBezTo>
                  <a:cubicBezTo>
                    <a:pt x="1256" y="1265"/>
                    <a:pt x="1249" y="1356"/>
                    <a:pt x="1256" y="1467"/>
                  </a:cubicBezTo>
                  <a:cubicBezTo>
                    <a:pt x="1262" y="1610"/>
                    <a:pt x="1275" y="1720"/>
                    <a:pt x="1282" y="1792"/>
                  </a:cubicBezTo>
                  <a:cubicBezTo>
                    <a:pt x="1282" y="1805"/>
                    <a:pt x="1288" y="1805"/>
                    <a:pt x="1288" y="1811"/>
                  </a:cubicBezTo>
                  <a:cubicBezTo>
                    <a:pt x="1314" y="1805"/>
                    <a:pt x="1341" y="1798"/>
                    <a:pt x="1373" y="1792"/>
                  </a:cubicBezTo>
                  <a:lnTo>
                    <a:pt x="1347" y="1727"/>
                  </a:lnTo>
                  <a:cubicBezTo>
                    <a:pt x="1347" y="1694"/>
                    <a:pt x="1347" y="1642"/>
                    <a:pt x="1347" y="1577"/>
                  </a:cubicBezTo>
                  <a:cubicBezTo>
                    <a:pt x="1360" y="1447"/>
                    <a:pt x="1367" y="1356"/>
                    <a:pt x="1380" y="1298"/>
                  </a:cubicBezTo>
                  <a:lnTo>
                    <a:pt x="1419" y="1168"/>
                  </a:lnTo>
                  <a:cubicBezTo>
                    <a:pt x="1445" y="1109"/>
                    <a:pt x="1471" y="1044"/>
                    <a:pt x="1516" y="979"/>
                  </a:cubicBezTo>
                  <a:cubicBezTo>
                    <a:pt x="1523" y="966"/>
                    <a:pt x="1536" y="953"/>
                    <a:pt x="1549" y="940"/>
                  </a:cubicBezTo>
                  <a:cubicBezTo>
                    <a:pt x="1558" y="935"/>
                    <a:pt x="1567" y="931"/>
                    <a:pt x="1579" y="931"/>
                  </a:cubicBezTo>
                  <a:cubicBezTo>
                    <a:pt x="1583" y="931"/>
                    <a:pt x="1588" y="932"/>
                    <a:pt x="1594" y="933"/>
                  </a:cubicBezTo>
                  <a:cubicBezTo>
                    <a:pt x="1594" y="959"/>
                    <a:pt x="1575" y="992"/>
                    <a:pt x="1542" y="1044"/>
                  </a:cubicBezTo>
                  <a:cubicBezTo>
                    <a:pt x="1523" y="1083"/>
                    <a:pt x="1503" y="1122"/>
                    <a:pt x="1484" y="1168"/>
                  </a:cubicBezTo>
                  <a:lnTo>
                    <a:pt x="1458" y="1239"/>
                  </a:lnTo>
                  <a:lnTo>
                    <a:pt x="1445" y="1291"/>
                  </a:lnTo>
                  <a:cubicBezTo>
                    <a:pt x="1432" y="1330"/>
                    <a:pt x="1425" y="1389"/>
                    <a:pt x="1412" y="1473"/>
                  </a:cubicBezTo>
                  <a:lnTo>
                    <a:pt x="1393" y="1727"/>
                  </a:lnTo>
                  <a:lnTo>
                    <a:pt x="1393" y="1785"/>
                  </a:lnTo>
                  <a:cubicBezTo>
                    <a:pt x="1406" y="1785"/>
                    <a:pt x="1425" y="1785"/>
                    <a:pt x="1438" y="1779"/>
                  </a:cubicBezTo>
                  <a:cubicBezTo>
                    <a:pt x="1438" y="1772"/>
                    <a:pt x="1438" y="1759"/>
                    <a:pt x="1438" y="1746"/>
                  </a:cubicBezTo>
                  <a:lnTo>
                    <a:pt x="1497" y="1428"/>
                  </a:lnTo>
                  <a:cubicBezTo>
                    <a:pt x="1503" y="1369"/>
                    <a:pt x="1516" y="1317"/>
                    <a:pt x="1529" y="1285"/>
                  </a:cubicBezTo>
                  <a:cubicBezTo>
                    <a:pt x="1536" y="1259"/>
                    <a:pt x="1549" y="1246"/>
                    <a:pt x="1568" y="1233"/>
                  </a:cubicBezTo>
                  <a:cubicBezTo>
                    <a:pt x="1581" y="1265"/>
                    <a:pt x="1581" y="1317"/>
                    <a:pt x="1568" y="1376"/>
                  </a:cubicBezTo>
                  <a:lnTo>
                    <a:pt x="1490" y="1753"/>
                  </a:lnTo>
                  <a:cubicBezTo>
                    <a:pt x="1490" y="1759"/>
                    <a:pt x="1490" y="1766"/>
                    <a:pt x="1490" y="1772"/>
                  </a:cubicBezTo>
                  <a:cubicBezTo>
                    <a:pt x="1516" y="1772"/>
                    <a:pt x="1549" y="1766"/>
                    <a:pt x="1588" y="1766"/>
                  </a:cubicBezTo>
                  <a:lnTo>
                    <a:pt x="1705" y="1356"/>
                  </a:lnTo>
                  <a:cubicBezTo>
                    <a:pt x="1718" y="1311"/>
                    <a:pt x="1731" y="1285"/>
                    <a:pt x="1744" y="1272"/>
                  </a:cubicBezTo>
                  <a:cubicBezTo>
                    <a:pt x="1763" y="1259"/>
                    <a:pt x="1809" y="1252"/>
                    <a:pt x="1867" y="1252"/>
                  </a:cubicBezTo>
                  <a:cubicBezTo>
                    <a:pt x="2232" y="1304"/>
                    <a:pt x="2570" y="1415"/>
                    <a:pt x="2888" y="1590"/>
                  </a:cubicBezTo>
                  <a:cubicBezTo>
                    <a:pt x="3214" y="1772"/>
                    <a:pt x="3487" y="2006"/>
                    <a:pt x="3695" y="2293"/>
                  </a:cubicBezTo>
                  <a:cubicBezTo>
                    <a:pt x="3805" y="2442"/>
                    <a:pt x="3968" y="2728"/>
                    <a:pt x="4183" y="3151"/>
                  </a:cubicBezTo>
                  <a:cubicBezTo>
                    <a:pt x="4365" y="3528"/>
                    <a:pt x="4540" y="3801"/>
                    <a:pt x="4703" y="3977"/>
                  </a:cubicBezTo>
                  <a:cubicBezTo>
                    <a:pt x="4683" y="3639"/>
                    <a:pt x="4651" y="3385"/>
                    <a:pt x="4599" y="3210"/>
                  </a:cubicBezTo>
                  <a:cubicBezTo>
                    <a:pt x="4547" y="3041"/>
                    <a:pt x="4443" y="2832"/>
                    <a:pt x="4287" y="2592"/>
                  </a:cubicBezTo>
                  <a:cubicBezTo>
                    <a:pt x="4098" y="2286"/>
                    <a:pt x="3974" y="2085"/>
                    <a:pt x="3929" y="1987"/>
                  </a:cubicBezTo>
                  <a:cubicBezTo>
                    <a:pt x="3909" y="1961"/>
                    <a:pt x="3909" y="1941"/>
                    <a:pt x="3916" y="1928"/>
                  </a:cubicBezTo>
                  <a:cubicBezTo>
                    <a:pt x="3922" y="1915"/>
                    <a:pt x="3929" y="1902"/>
                    <a:pt x="3948" y="1902"/>
                  </a:cubicBezTo>
                  <a:cubicBezTo>
                    <a:pt x="3953" y="1900"/>
                    <a:pt x="3957" y="1900"/>
                    <a:pt x="3961" y="1900"/>
                  </a:cubicBezTo>
                  <a:cubicBezTo>
                    <a:pt x="3970" y="1900"/>
                    <a:pt x="3979" y="1902"/>
                    <a:pt x="3987" y="1902"/>
                  </a:cubicBezTo>
                  <a:cubicBezTo>
                    <a:pt x="4007" y="1915"/>
                    <a:pt x="4027" y="1935"/>
                    <a:pt x="4053" y="1967"/>
                  </a:cubicBezTo>
                  <a:cubicBezTo>
                    <a:pt x="4248" y="2254"/>
                    <a:pt x="4547" y="2579"/>
                    <a:pt x="4950" y="2943"/>
                  </a:cubicBezTo>
                  <a:cubicBezTo>
                    <a:pt x="5516" y="3463"/>
                    <a:pt x="5841" y="3769"/>
                    <a:pt x="5926" y="3853"/>
                  </a:cubicBezTo>
                  <a:cubicBezTo>
                    <a:pt x="5926" y="3723"/>
                    <a:pt x="5906" y="3574"/>
                    <a:pt x="5867" y="3411"/>
                  </a:cubicBezTo>
                  <a:cubicBezTo>
                    <a:pt x="5841" y="3301"/>
                    <a:pt x="5795" y="3158"/>
                    <a:pt x="5737" y="2982"/>
                  </a:cubicBezTo>
                  <a:cubicBezTo>
                    <a:pt x="5672" y="2787"/>
                    <a:pt x="5620" y="2631"/>
                    <a:pt x="5568" y="2520"/>
                  </a:cubicBezTo>
                  <a:cubicBezTo>
                    <a:pt x="5412" y="2182"/>
                    <a:pt x="5191" y="1876"/>
                    <a:pt x="4891" y="1597"/>
                  </a:cubicBezTo>
                  <a:cubicBezTo>
                    <a:pt x="4605" y="1343"/>
                    <a:pt x="4287" y="1135"/>
                    <a:pt x="3916" y="972"/>
                  </a:cubicBezTo>
                  <a:cubicBezTo>
                    <a:pt x="3721" y="891"/>
                    <a:pt x="3557" y="850"/>
                    <a:pt x="3418" y="850"/>
                  </a:cubicBezTo>
                  <a:cubicBezTo>
                    <a:pt x="3390" y="850"/>
                    <a:pt x="3363" y="852"/>
                    <a:pt x="3337" y="855"/>
                  </a:cubicBezTo>
                  <a:cubicBezTo>
                    <a:pt x="3285" y="855"/>
                    <a:pt x="3259" y="849"/>
                    <a:pt x="3246" y="836"/>
                  </a:cubicBezTo>
                  <a:cubicBezTo>
                    <a:pt x="3233" y="810"/>
                    <a:pt x="3240" y="784"/>
                    <a:pt x="3266" y="758"/>
                  </a:cubicBezTo>
                  <a:cubicBezTo>
                    <a:pt x="3279" y="745"/>
                    <a:pt x="3305" y="738"/>
                    <a:pt x="3337" y="732"/>
                  </a:cubicBezTo>
                  <a:cubicBezTo>
                    <a:pt x="3506" y="699"/>
                    <a:pt x="3727" y="634"/>
                    <a:pt x="3994" y="537"/>
                  </a:cubicBezTo>
                  <a:lnTo>
                    <a:pt x="4592" y="335"/>
                  </a:lnTo>
                  <a:cubicBezTo>
                    <a:pt x="4787" y="270"/>
                    <a:pt x="4931" y="212"/>
                    <a:pt x="5022" y="153"/>
                  </a:cubicBezTo>
                  <a:cubicBezTo>
                    <a:pt x="4911" y="68"/>
                    <a:pt x="4742" y="23"/>
                    <a:pt x="4514" y="10"/>
                  </a:cubicBezTo>
                  <a:cubicBezTo>
                    <a:pt x="4425" y="3"/>
                    <a:pt x="4336" y="0"/>
                    <a:pt x="4248" y="0"/>
                  </a:cubicBezTo>
                  <a:close/>
                  <a:moveTo>
                    <a:pt x="2352" y="18492"/>
                  </a:moveTo>
                  <a:cubicBezTo>
                    <a:pt x="2351" y="18492"/>
                    <a:pt x="2350" y="18493"/>
                    <a:pt x="2349" y="18493"/>
                  </a:cubicBezTo>
                  <a:cubicBezTo>
                    <a:pt x="2284" y="18506"/>
                    <a:pt x="2219" y="18519"/>
                    <a:pt x="2153" y="18532"/>
                  </a:cubicBezTo>
                  <a:lnTo>
                    <a:pt x="2153" y="18564"/>
                  </a:lnTo>
                  <a:lnTo>
                    <a:pt x="2147" y="18935"/>
                  </a:lnTo>
                  <a:cubicBezTo>
                    <a:pt x="2140" y="19410"/>
                    <a:pt x="2140" y="19781"/>
                    <a:pt x="2147" y="20047"/>
                  </a:cubicBezTo>
                  <a:cubicBezTo>
                    <a:pt x="2153" y="20457"/>
                    <a:pt x="2179" y="20828"/>
                    <a:pt x="2219" y="21159"/>
                  </a:cubicBezTo>
                  <a:cubicBezTo>
                    <a:pt x="2232" y="21315"/>
                    <a:pt x="2245" y="21420"/>
                    <a:pt x="2245" y="21478"/>
                  </a:cubicBezTo>
                  <a:cubicBezTo>
                    <a:pt x="2251" y="21595"/>
                    <a:pt x="2245" y="21699"/>
                    <a:pt x="2225" y="21790"/>
                  </a:cubicBezTo>
                  <a:cubicBezTo>
                    <a:pt x="2205" y="21758"/>
                    <a:pt x="2192" y="21712"/>
                    <a:pt x="2186" y="21654"/>
                  </a:cubicBezTo>
                  <a:cubicBezTo>
                    <a:pt x="2101" y="21218"/>
                    <a:pt x="2049" y="20743"/>
                    <a:pt x="2030" y="20223"/>
                  </a:cubicBezTo>
                  <a:cubicBezTo>
                    <a:pt x="2010" y="19813"/>
                    <a:pt x="2017" y="19332"/>
                    <a:pt x="2043" y="18779"/>
                  </a:cubicBezTo>
                  <a:cubicBezTo>
                    <a:pt x="2043" y="18688"/>
                    <a:pt x="2043" y="18610"/>
                    <a:pt x="2036" y="18551"/>
                  </a:cubicBezTo>
                  <a:cubicBezTo>
                    <a:pt x="1926" y="18564"/>
                    <a:pt x="1815" y="18577"/>
                    <a:pt x="1692" y="18577"/>
                  </a:cubicBezTo>
                  <a:cubicBezTo>
                    <a:pt x="1724" y="18870"/>
                    <a:pt x="1731" y="19241"/>
                    <a:pt x="1711" y="19696"/>
                  </a:cubicBezTo>
                  <a:cubicBezTo>
                    <a:pt x="1685" y="20307"/>
                    <a:pt x="1672" y="20698"/>
                    <a:pt x="1679" y="20867"/>
                  </a:cubicBezTo>
                  <a:cubicBezTo>
                    <a:pt x="1679" y="21029"/>
                    <a:pt x="1698" y="21289"/>
                    <a:pt x="1724" y="21660"/>
                  </a:cubicBezTo>
                  <a:cubicBezTo>
                    <a:pt x="1750" y="21992"/>
                    <a:pt x="1770" y="22258"/>
                    <a:pt x="1770" y="22447"/>
                  </a:cubicBezTo>
                  <a:cubicBezTo>
                    <a:pt x="1770" y="22642"/>
                    <a:pt x="1750" y="22941"/>
                    <a:pt x="1718" y="23332"/>
                  </a:cubicBezTo>
                  <a:cubicBezTo>
                    <a:pt x="1666" y="24001"/>
                    <a:pt x="1633" y="24541"/>
                    <a:pt x="1614" y="24951"/>
                  </a:cubicBezTo>
                  <a:cubicBezTo>
                    <a:pt x="1594" y="25543"/>
                    <a:pt x="1594" y="26083"/>
                    <a:pt x="1614" y="26564"/>
                  </a:cubicBezTo>
                  <a:cubicBezTo>
                    <a:pt x="1620" y="26713"/>
                    <a:pt x="1627" y="26811"/>
                    <a:pt x="1627" y="26869"/>
                  </a:cubicBezTo>
                  <a:cubicBezTo>
                    <a:pt x="1627" y="26987"/>
                    <a:pt x="1620" y="27084"/>
                    <a:pt x="1601" y="27175"/>
                  </a:cubicBezTo>
                  <a:cubicBezTo>
                    <a:pt x="1596" y="27177"/>
                    <a:pt x="1592" y="27177"/>
                    <a:pt x="1588" y="27177"/>
                  </a:cubicBezTo>
                  <a:cubicBezTo>
                    <a:pt x="1575" y="27177"/>
                    <a:pt x="1564" y="27169"/>
                    <a:pt x="1549" y="27149"/>
                  </a:cubicBezTo>
                  <a:cubicBezTo>
                    <a:pt x="1536" y="27130"/>
                    <a:pt x="1529" y="27110"/>
                    <a:pt x="1523" y="27078"/>
                  </a:cubicBezTo>
                  <a:cubicBezTo>
                    <a:pt x="1471" y="26479"/>
                    <a:pt x="1464" y="25777"/>
                    <a:pt x="1490" y="24983"/>
                  </a:cubicBezTo>
                  <a:cubicBezTo>
                    <a:pt x="1503" y="24808"/>
                    <a:pt x="1542" y="24112"/>
                    <a:pt x="1620" y="22889"/>
                  </a:cubicBezTo>
                  <a:cubicBezTo>
                    <a:pt x="1633" y="22668"/>
                    <a:pt x="1640" y="22506"/>
                    <a:pt x="1640" y="22395"/>
                  </a:cubicBezTo>
                  <a:cubicBezTo>
                    <a:pt x="1640" y="22226"/>
                    <a:pt x="1633" y="21998"/>
                    <a:pt x="1607" y="21725"/>
                  </a:cubicBezTo>
                  <a:cubicBezTo>
                    <a:pt x="1581" y="21367"/>
                    <a:pt x="1562" y="21140"/>
                    <a:pt x="1555" y="21042"/>
                  </a:cubicBezTo>
                  <a:cubicBezTo>
                    <a:pt x="1549" y="20847"/>
                    <a:pt x="1555" y="20516"/>
                    <a:pt x="1568" y="20034"/>
                  </a:cubicBezTo>
                  <a:lnTo>
                    <a:pt x="1627" y="18584"/>
                  </a:lnTo>
                  <a:lnTo>
                    <a:pt x="1627" y="18584"/>
                  </a:lnTo>
                  <a:cubicBezTo>
                    <a:pt x="1578" y="18586"/>
                    <a:pt x="1530" y="18586"/>
                    <a:pt x="1483" y="18586"/>
                  </a:cubicBezTo>
                  <a:cubicBezTo>
                    <a:pt x="1342" y="18586"/>
                    <a:pt x="1210" y="18579"/>
                    <a:pt x="1093" y="18564"/>
                  </a:cubicBezTo>
                  <a:cubicBezTo>
                    <a:pt x="1093" y="18577"/>
                    <a:pt x="1093" y="18590"/>
                    <a:pt x="1093" y="18610"/>
                  </a:cubicBezTo>
                  <a:cubicBezTo>
                    <a:pt x="1113" y="18799"/>
                    <a:pt x="1119" y="19026"/>
                    <a:pt x="1106" y="19293"/>
                  </a:cubicBezTo>
                  <a:cubicBezTo>
                    <a:pt x="1106" y="19442"/>
                    <a:pt x="1100" y="19670"/>
                    <a:pt x="1080" y="19976"/>
                  </a:cubicBezTo>
                  <a:cubicBezTo>
                    <a:pt x="1061" y="20548"/>
                    <a:pt x="1067" y="21120"/>
                    <a:pt x="1113" y="21699"/>
                  </a:cubicBezTo>
                  <a:cubicBezTo>
                    <a:pt x="1119" y="21719"/>
                    <a:pt x="1113" y="21732"/>
                    <a:pt x="1100" y="21745"/>
                  </a:cubicBezTo>
                  <a:cubicBezTo>
                    <a:pt x="1094" y="21751"/>
                    <a:pt x="1088" y="21754"/>
                    <a:pt x="1082" y="21754"/>
                  </a:cubicBezTo>
                  <a:cubicBezTo>
                    <a:pt x="1074" y="21754"/>
                    <a:pt x="1065" y="21749"/>
                    <a:pt x="1054" y="21738"/>
                  </a:cubicBezTo>
                  <a:cubicBezTo>
                    <a:pt x="1048" y="21725"/>
                    <a:pt x="1041" y="21712"/>
                    <a:pt x="1035" y="21686"/>
                  </a:cubicBezTo>
                  <a:cubicBezTo>
                    <a:pt x="963" y="21270"/>
                    <a:pt x="937" y="20730"/>
                    <a:pt x="963" y="20067"/>
                  </a:cubicBezTo>
                  <a:cubicBezTo>
                    <a:pt x="983" y="19709"/>
                    <a:pt x="996" y="19436"/>
                    <a:pt x="1002" y="19260"/>
                  </a:cubicBezTo>
                  <a:cubicBezTo>
                    <a:pt x="1009" y="18994"/>
                    <a:pt x="1002" y="18766"/>
                    <a:pt x="989" y="18577"/>
                  </a:cubicBezTo>
                  <a:cubicBezTo>
                    <a:pt x="989" y="18571"/>
                    <a:pt x="989" y="18558"/>
                    <a:pt x="989" y="18551"/>
                  </a:cubicBezTo>
                  <a:cubicBezTo>
                    <a:pt x="911" y="18532"/>
                    <a:pt x="827" y="18512"/>
                    <a:pt x="736" y="18493"/>
                  </a:cubicBezTo>
                  <a:lnTo>
                    <a:pt x="736" y="18512"/>
                  </a:lnTo>
                  <a:lnTo>
                    <a:pt x="742" y="18753"/>
                  </a:lnTo>
                  <a:cubicBezTo>
                    <a:pt x="742" y="18851"/>
                    <a:pt x="742" y="18929"/>
                    <a:pt x="736" y="18994"/>
                  </a:cubicBezTo>
                  <a:cubicBezTo>
                    <a:pt x="729" y="19020"/>
                    <a:pt x="716" y="19078"/>
                    <a:pt x="697" y="19169"/>
                  </a:cubicBezTo>
                  <a:cubicBezTo>
                    <a:pt x="684" y="19247"/>
                    <a:pt x="671" y="19306"/>
                    <a:pt x="671" y="19351"/>
                  </a:cubicBezTo>
                  <a:cubicBezTo>
                    <a:pt x="671" y="19403"/>
                    <a:pt x="671" y="19488"/>
                    <a:pt x="671" y="19605"/>
                  </a:cubicBezTo>
                  <a:cubicBezTo>
                    <a:pt x="671" y="19670"/>
                    <a:pt x="651" y="19761"/>
                    <a:pt x="625" y="19891"/>
                  </a:cubicBezTo>
                  <a:cubicBezTo>
                    <a:pt x="612" y="19976"/>
                    <a:pt x="593" y="20099"/>
                    <a:pt x="573" y="20262"/>
                  </a:cubicBezTo>
                  <a:lnTo>
                    <a:pt x="541" y="20672"/>
                  </a:lnTo>
                  <a:cubicBezTo>
                    <a:pt x="580" y="20685"/>
                    <a:pt x="612" y="20704"/>
                    <a:pt x="632" y="20730"/>
                  </a:cubicBezTo>
                  <a:cubicBezTo>
                    <a:pt x="664" y="20776"/>
                    <a:pt x="671" y="20841"/>
                    <a:pt x="658" y="20932"/>
                  </a:cubicBezTo>
                  <a:cubicBezTo>
                    <a:pt x="632" y="21075"/>
                    <a:pt x="560" y="21231"/>
                    <a:pt x="443" y="21413"/>
                  </a:cubicBezTo>
                  <a:cubicBezTo>
                    <a:pt x="456" y="21491"/>
                    <a:pt x="469" y="21576"/>
                    <a:pt x="469" y="21667"/>
                  </a:cubicBezTo>
                  <a:cubicBezTo>
                    <a:pt x="469" y="21771"/>
                    <a:pt x="463" y="21927"/>
                    <a:pt x="443" y="22135"/>
                  </a:cubicBezTo>
                  <a:cubicBezTo>
                    <a:pt x="215" y="24723"/>
                    <a:pt x="66" y="27273"/>
                    <a:pt x="1" y="29796"/>
                  </a:cubicBezTo>
                  <a:cubicBezTo>
                    <a:pt x="1" y="29887"/>
                    <a:pt x="1" y="29952"/>
                    <a:pt x="14" y="30004"/>
                  </a:cubicBezTo>
                  <a:cubicBezTo>
                    <a:pt x="20" y="30076"/>
                    <a:pt x="46" y="30134"/>
                    <a:pt x="92" y="30180"/>
                  </a:cubicBezTo>
                  <a:cubicBezTo>
                    <a:pt x="144" y="30238"/>
                    <a:pt x="248" y="30277"/>
                    <a:pt x="397" y="30297"/>
                  </a:cubicBezTo>
                  <a:lnTo>
                    <a:pt x="397" y="29692"/>
                  </a:lnTo>
                  <a:cubicBezTo>
                    <a:pt x="397" y="29380"/>
                    <a:pt x="404" y="29146"/>
                    <a:pt x="410" y="28990"/>
                  </a:cubicBezTo>
                  <a:cubicBezTo>
                    <a:pt x="450" y="28651"/>
                    <a:pt x="469" y="28404"/>
                    <a:pt x="469" y="28235"/>
                  </a:cubicBezTo>
                  <a:cubicBezTo>
                    <a:pt x="456" y="28021"/>
                    <a:pt x="450" y="27858"/>
                    <a:pt x="443" y="27747"/>
                  </a:cubicBezTo>
                  <a:cubicBezTo>
                    <a:pt x="437" y="27481"/>
                    <a:pt x="443" y="27182"/>
                    <a:pt x="469" y="26850"/>
                  </a:cubicBezTo>
                  <a:cubicBezTo>
                    <a:pt x="482" y="26648"/>
                    <a:pt x="515" y="26343"/>
                    <a:pt x="560" y="25946"/>
                  </a:cubicBezTo>
                  <a:lnTo>
                    <a:pt x="632" y="25361"/>
                  </a:lnTo>
                  <a:cubicBezTo>
                    <a:pt x="637" y="25321"/>
                    <a:pt x="648" y="25301"/>
                    <a:pt x="668" y="25301"/>
                  </a:cubicBezTo>
                  <a:cubicBezTo>
                    <a:pt x="671" y="25301"/>
                    <a:pt x="674" y="25301"/>
                    <a:pt x="677" y="25302"/>
                  </a:cubicBezTo>
                  <a:cubicBezTo>
                    <a:pt x="690" y="25309"/>
                    <a:pt x="697" y="25322"/>
                    <a:pt x="697" y="25348"/>
                  </a:cubicBezTo>
                  <a:cubicBezTo>
                    <a:pt x="690" y="25549"/>
                    <a:pt x="664" y="25933"/>
                    <a:pt x="606" y="26492"/>
                  </a:cubicBezTo>
                  <a:cubicBezTo>
                    <a:pt x="560" y="26967"/>
                    <a:pt x="541" y="27351"/>
                    <a:pt x="554" y="27637"/>
                  </a:cubicBezTo>
                  <a:cubicBezTo>
                    <a:pt x="560" y="27676"/>
                    <a:pt x="560" y="27773"/>
                    <a:pt x="573" y="27930"/>
                  </a:cubicBezTo>
                  <a:cubicBezTo>
                    <a:pt x="580" y="28053"/>
                    <a:pt x="580" y="28151"/>
                    <a:pt x="580" y="28229"/>
                  </a:cubicBezTo>
                  <a:cubicBezTo>
                    <a:pt x="580" y="28294"/>
                    <a:pt x="573" y="28437"/>
                    <a:pt x="560" y="28671"/>
                  </a:cubicBezTo>
                  <a:cubicBezTo>
                    <a:pt x="515" y="29224"/>
                    <a:pt x="508" y="29770"/>
                    <a:pt x="534" y="30310"/>
                  </a:cubicBezTo>
                  <a:cubicBezTo>
                    <a:pt x="612" y="30310"/>
                    <a:pt x="716" y="30316"/>
                    <a:pt x="833" y="30323"/>
                  </a:cubicBezTo>
                  <a:cubicBezTo>
                    <a:pt x="924" y="30323"/>
                    <a:pt x="989" y="30310"/>
                    <a:pt x="1015" y="30271"/>
                  </a:cubicBezTo>
                  <a:cubicBezTo>
                    <a:pt x="1041" y="30245"/>
                    <a:pt x="1048" y="30186"/>
                    <a:pt x="1041" y="30102"/>
                  </a:cubicBezTo>
                  <a:lnTo>
                    <a:pt x="937" y="29204"/>
                  </a:lnTo>
                  <a:cubicBezTo>
                    <a:pt x="924" y="29126"/>
                    <a:pt x="931" y="29068"/>
                    <a:pt x="944" y="29029"/>
                  </a:cubicBezTo>
                  <a:cubicBezTo>
                    <a:pt x="957" y="29003"/>
                    <a:pt x="976" y="28983"/>
                    <a:pt x="1009" y="28970"/>
                  </a:cubicBezTo>
                  <a:cubicBezTo>
                    <a:pt x="1022" y="28964"/>
                    <a:pt x="1035" y="28960"/>
                    <a:pt x="1048" y="28960"/>
                  </a:cubicBezTo>
                  <a:cubicBezTo>
                    <a:pt x="1061" y="28960"/>
                    <a:pt x="1074" y="28964"/>
                    <a:pt x="1087" y="28970"/>
                  </a:cubicBezTo>
                  <a:cubicBezTo>
                    <a:pt x="1119" y="28983"/>
                    <a:pt x="1139" y="29022"/>
                    <a:pt x="1152" y="29087"/>
                  </a:cubicBezTo>
                  <a:lnTo>
                    <a:pt x="1282" y="29803"/>
                  </a:lnTo>
                  <a:cubicBezTo>
                    <a:pt x="1308" y="29939"/>
                    <a:pt x="1354" y="30030"/>
                    <a:pt x="1412" y="30069"/>
                  </a:cubicBezTo>
                  <a:cubicBezTo>
                    <a:pt x="1448" y="30095"/>
                    <a:pt x="1493" y="30108"/>
                    <a:pt x="1546" y="30108"/>
                  </a:cubicBezTo>
                  <a:cubicBezTo>
                    <a:pt x="1589" y="30108"/>
                    <a:pt x="1637" y="30099"/>
                    <a:pt x="1692" y="30082"/>
                  </a:cubicBezTo>
                  <a:cubicBezTo>
                    <a:pt x="1679" y="30069"/>
                    <a:pt x="1666" y="30056"/>
                    <a:pt x="1653" y="30037"/>
                  </a:cubicBezTo>
                  <a:cubicBezTo>
                    <a:pt x="1555" y="29900"/>
                    <a:pt x="1510" y="29751"/>
                    <a:pt x="1523" y="29581"/>
                  </a:cubicBezTo>
                  <a:cubicBezTo>
                    <a:pt x="1536" y="29503"/>
                    <a:pt x="1555" y="29451"/>
                    <a:pt x="1588" y="29419"/>
                  </a:cubicBezTo>
                  <a:cubicBezTo>
                    <a:pt x="1594" y="29406"/>
                    <a:pt x="1614" y="29386"/>
                    <a:pt x="1646" y="29373"/>
                  </a:cubicBezTo>
                  <a:cubicBezTo>
                    <a:pt x="1672" y="29354"/>
                    <a:pt x="1692" y="29341"/>
                    <a:pt x="1705" y="29328"/>
                  </a:cubicBezTo>
                  <a:cubicBezTo>
                    <a:pt x="1757" y="29282"/>
                    <a:pt x="1776" y="29185"/>
                    <a:pt x="1770" y="29035"/>
                  </a:cubicBezTo>
                  <a:cubicBezTo>
                    <a:pt x="1750" y="28775"/>
                    <a:pt x="1757" y="28411"/>
                    <a:pt x="1776" y="27943"/>
                  </a:cubicBezTo>
                  <a:lnTo>
                    <a:pt x="1841" y="26473"/>
                  </a:lnTo>
                  <a:cubicBezTo>
                    <a:pt x="1848" y="26297"/>
                    <a:pt x="1861" y="26128"/>
                    <a:pt x="1874" y="25959"/>
                  </a:cubicBezTo>
                  <a:cubicBezTo>
                    <a:pt x="1880" y="25913"/>
                    <a:pt x="1893" y="25894"/>
                    <a:pt x="1919" y="25894"/>
                  </a:cubicBezTo>
                  <a:cubicBezTo>
                    <a:pt x="1939" y="25894"/>
                    <a:pt x="1952" y="25913"/>
                    <a:pt x="1958" y="25959"/>
                  </a:cubicBezTo>
                  <a:cubicBezTo>
                    <a:pt x="1965" y="26317"/>
                    <a:pt x="1958" y="26752"/>
                    <a:pt x="1939" y="27273"/>
                  </a:cubicBezTo>
                  <a:cubicBezTo>
                    <a:pt x="1926" y="27559"/>
                    <a:pt x="1900" y="27995"/>
                    <a:pt x="1874" y="28580"/>
                  </a:cubicBezTo>
                  <a:cubicBezTo>
                    <a:pt x="1861" y="28736"/>
                    <a:pt x="1867" y="28866"/>
                    <a:pt x="1874" y="28970"/>
                  </a:cubicBezTo>
                  <a:cubicBezTo>
                    <a:pt x="1887" y="29055"/>
                    <a:pt x="1893" y="29113"/>
                    <a:pt x="1893" y="29139"/>
                  </a:cubicBezTo>
                  <a:cubicBezTo>
                    <a:pt x="1893" y="29204"/>
                    <a:pt x="1880" y="29256"/>
                    <a:pt x="1861" y="29302"/>
                  </a:cubicBezTo>
                  <a:cubicBezTo>
                    <a:pt x="1841" y="29334"/>
                    <a:pt x="1802" y="29380"/>
                    <a:pt x="1737" y="29432"/>
                  </a:cubicBezTo>
                  <a:cubicBezTo>
                    <a:pt x="1685" y="29484"/>
                    <a:pt x="1646" y="29529"/>
                    <a:pt x="1633" y="29568"/>
                  </a:cubicBezTo>
                  <a:cubicBezTo>
                    <a:pt x="1601" y="29640"/>
                    <a:pt x="1607" y="29731"/>
                    <a:pt x="1659" y="29835"/>
                  </a:cubicBezTo>
                  <a:cubicBezTo>
                    <a:pt x="1666" y="29861"/>
                    <a:pt x="1685" y="29907"/>
                    <a:pt x="1718" y="29959"/>
                  </a:cubicBezTo>
                  <a:cubicBezTo>
                    <a:pt x="1731" y="29998"/>
                    <a:pt x="1744" y="30030"/>
                    <a:pt x="1750" y="30063"/>
                  </a:cubicBezTo>
                  <a:cubicBezTo>
                    <a:pt x="1763" y="30056"/>
                    <a:pt x="1770" y="30056"/>
                    <a:pt x="1776" y="30050"/>
                  </a:cubicBezTo>
                  <a:lnTo>
                    <a:pt x="2166" y="29900"/>
                  </a:lnTo>
                  <a:cubicBezTo>
                    <a:pt x="2160" y="28463"/>
                    <a:pt x="2166" y="27383"/>
                    <a:pt x="2192" y="26661"/>
                  </a:cubicBezTo>
                  <a:lnTo>
                    <a:pt x="2290" y="24450"/>
                  </a:lnTo>
                  <a:cubicBezTo>
                    <a:pt x="2290" y="24437"/>
                    <a:pt x="2290" y="24424"/>
                    <a:pt x="2303" y="24411"/>
                  </a:cubicBezTo>
                  <a:cubicBezTo>
                    <a:pt x="2307" y="24404"/>
                    <a:pt x="2311" y="24400"/>
                    <a:pt x="2316" y="24400"/>
                  </a:cubicBezTo>
                  <a:cubicBezTo>
                    <a:pt x="2319" y="24400"/>
                    <a:pt x="2324" y="24402"/>
                    <a:pt x="2329" y="24405"/>
                  </a:cubicBezTo>
                  <a:cubicBezTo>
                    <a:pt x="2329" y="24405"/>
                    <a:pt x="2336" y="24418"/>
                    <a:pt x="2342" y="24431"/>
                  </a:cubicBezTo>
                  <a:cubicBezTo>
                    <a:pt x="2368" y="24736"/>
                    <a:pt x="2368" y="25094"/>
                    <a:pt x="2355" y="25510"/>
                  </a:cubicBezTo>
                  <a:cubicBezTo>
                    <a:pt x="2349" y="25744"/>
                    <a:pt x="2329" y="26102"/>
                    <a:pt x="2303" y="26577"/>
                  </a:cubicBezTo>
                  <a:cubicBezTo>
                    <a:pt x="2284" y="27006"/>
                    <a:pt x="2277" y="27539"/>
                    <a:pt x="2284" y="28170"/>
                  </a:cubicBezTo>
                  <a:cubicBezTo>
                    <a:pt x="2284" y="28521"/>
                    <a:pt x="2290" y="29048"/>
                    <a:pt x="2297" y="29751"/>
                  </a:cubicBezTo>
                  <a:lnTo>
                    <a:pt x="2297" y="29855"/>
                  </a:lnTo>
                  <a:lnTo>
                    <a:pt x="2407" y="29809"/>
                  </a:lnTo>
                  <a:cubicBezTo>
                    <a:pt x="2550" y="29751"/>
                    <a:pt x="2667" y="29718"/>
                    <a:pt x="2752" y="29705"/>
                  </a:cubicBezTo>
                  <a:cubicBezTo>
                    <a:pt x="2791" y="29699"/>
                    <a:pt x="2830" y="29695"/>
                    <a:pt x="2867" y="29695"/>
                  </a:cubicBezTo>
                  <a:cubicBezTo>
                    <a:pt x="2905" y="29695"/>
                    <a:pt x="2940" y="29699"/>
                    <a:pt x="2973" y="29705"/>
                  </a:cubicBezTo>
                  <a:cubicBezTo>
                    <a:pt x="2804" y="28339"/>
                    <a:pt x="2687" y="26518"/>
                    <a:pt x="2628" y="24242"/>
                  </a:cubicBezTo>
                  <a:cubicBezTo>
                    <a:pt x="2550" y="21478"/>
                    <a:pt x="2479" y="19625"/>
                    <a:pt x="2401" y="18669"/>
                  </a:cubicBezTo>
                  <a:cubicBezTo>
                    <a:pt x="2394" y="18551"/>
                    <a:pt x="2377" y="18492"/>
                    <a:pt x="2352" y="1849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0"/>
            <p:cNvSpPr/>
            <p:nvPr/>
          </p:nvSpPr>
          <p:spPr>
            <a:xfrm>
              <a:off x="-7160805" y="8293358"/>
              <a:ext cx="521023" cy="241762"/>
            </a:xfrm>
            <a:custGeom>
              <a:avLst/>
              <a:gdLst/>
              <a:ahLst/>
              <a:cxnLst/>
              <a:rect l="l" t="t" r="r" b="b"/>
              <a:pathLst>
                <a:path w="6836" h="3172" extrusionOk="0">
                  <a:moveTo>
                    <a:pt x="6803" y="1"/>
                  </a:moveTo>
                  <a:cubicBezTo>
                    <a:pt x="6634" y="85"/>
                    <a:pt x="6406" y="241"/>
                    <a:pt x="6101" y="469"/>
                  </a:cubicBezTo>
                  <a:lnTo>
                    <a:pt x="5938" y="599"/>
                  </a:lnTo>
                  <a:lnTo>
                    <a:pt x="5840" y="703"/>
                  </a:lnTo>
                  <a:cubicBezTo>
                    <a:pt x="5827" y="723"/>
                    <a:pt x="5821" y="736"/>
                    <a:pt x="5821" y="742"/>
                  </a:cubicBezTo>
                  <a:cubicBezTo>
                    <a:pt x="5824" y="744"/>
                    <a:pt x="5827" y="745"/>
                    <a:pt x="5831" y="745"/>
                  </a:cubicBezTo>
                  <a:cubicBezTo>
                    <a:pt x="5841" y="745"/>
                    <a:pt x="5853" y="737"/>
                    <a:pt x="5873" y="723"/>
                  </a:cubicBezTo>
                  <a:cubicBezTo>
                    <a:pt x="6061" y="554"/>
                    <a:pt x="6276" y="398"/>
                    <a:pt x="6504" y="241"/>
                  </a:cubicBezTo>
                  <a:lnTo>
                    <a:pt x="6816" y="33"/>
                  </a:lnTo>
                  <a:cubicBezTo>
                    <a:pt x="6835" y="20"/>
                    <a:pt x="6835" y="14"/>
                    <a:pt x="6829" y="1"/>
                  </a:cubicBezTo>
                  <a:close/>
                  <a:moveTo>
                    <a:pt x="1821" y="1412"/>
                  </a:moveTo>
                  <a:cubicBezTo>
                    <a:pt x="1724" y="1464"/>
                    <a:pt x="1633" y="1523"/>
                    <a:pt x="1548" y="1588"/>
                  </a:cubicBezTo>
                  <a:lnTo>
                    <a:pt x="1535" y="1607"/>
                  </a:lnTo>
                  <a:cubicBezTo>
                    <a:pt x="1528" y="1614"/>
                    <a:pt x="1528" y="1627"/>
                    <a:pt x="1541" y="1633"/>
                  </a:cubicBezTo>
                  <a:cubicBezTo>
                    <a:pt x="1561" y="1633"/>
                    <a:pt x="1600" y="1620"/>
                    <a:pt x="1646" y="1594"/>
                  </a:cubicBezTo>
                  <a:lnTo>
                    <a:pt x="1821" y="1484"/>
                  </a:lnTo>
                  <a:cubicBezTo>
                    <a:pt x="1841" y="1471"/>
                    <a:pt x="1847" y="1458"/>
                    <a:pt x="1847" y="1445"/>
                  </a:cubicBezTo>
                  <a:cubicBezTo>
                    <a:pt x="1854" y="1438"/>
                    <a:pt x="1847" y="1432"/>
                    <a:pt x="1841" y="1425"/>
                  </a:cubicBezTo>
                  <a:cubicBezTo>
                    <a:pt x="1841" y="1412"/>
                    <a:pt x="1834" y="1412"/>
                    <a:pt x="1821" y="1412"/>
                  </a:cubicBezTo>
                  <a:close/>
                  <a:moveTo>
                    <a:pt x="670" y="2212"/>
                  </a:moveTo>
                  <a:cubicBezTo>
                    <a:pt x="650" y="2212"/>
                    <a:pt x="631" y="2225"/>
                    <a:pt x="618" y="2238"/>
                  </a:cubicBezTo>
                  <a:cubicBezTo>
                    <a:pt x="611" y="2245"/>
                    <a:pt x="605" y="2258"/>
                    <a:pt x="592" y="2277"/>
                  </a:cubicBezTo>
                  <a:lnTo>
                    <a:pt x="520" y="2349"/>
                  </a:lnTo>
                  <a:cubicBezTo>
                    <a:pt x="494" y="2375"/>
                    <a:pt x="468" y="2401"/>
                    <a:pt x="449" y="2433"/>
                  </a:cubicBezTo>
                  <a:lnTo>
                    <a:pt x="273" y="2661"/>
                  </a:lnTo>
                  <a:cubicBezTo>
                    <a:pt x="241" y="2706"/>
                    <a:pt x="189" y="2778"/>
                    <a:pt x="124" y="2869"/>
                  </a:cubicBezTo>
                  <a:cubicBezTo>
                    <a:pt x="65" y="2960"/>
                    <a:pt x="26" y="3038"/>
                    <a:pt x="7" y="3103"/>
                  </a:cubicBezTo>
                  <a:cubicBezTo>
                    <a:pt x="0" y="3129"/>
                    <a:pt x="0" y="3149"/>
                    <a:pt x="13" y="3162"/>
                  </a:cubicBezTo>
                  <a:cubicBezTo>
                    <a:pt x="20" y="3168"/>
                    <a:pt x="28" y="3171"/>
                    <a:pt x="37" y="3171"/>
                  </a:cubicBezTo>
                  <a:cubicBezTo>
                    <a:pt x="46" y="3171"/>
                    <a:pt x="55" y="3168"/>
                    <a:pt x="65" y="3162"/>
                  </a:cubicBezTo>
                  <a:cubicBezTo>
                    <a:pt x="78" y="3155"/>
                    <a:pt x="91" y="3142"/>
                    <a:pt x="104" y="3116"/>
                  </a:cubicBezTo>
                  <a:cubicBezTo>
                    <a:pt x="169" y="3012"/>
                    <a:pt x="280" y="2856"/>
                    <a:pt x="442" y="2641"/>
                  </a:cubicBezTo>
                  <a:cubicBezTo>
                    <a:pt x="501" y="2563"/>
                    <a:pt x="553" y="2505"/>
                    <a:pt x="592" y="2466"/>
                  </a:cubicBezTo>
                  <a:lnTo>
                    <a:pt x="709" y="2349"/>
                  </a:lnTo>
                  <a:cubicBezTo>
                    <a:pt x="742" y="2310"/>
                    <a:pt x="748" y="2271"/>
                    <a:pt x="729" y="2238"/>
                  </a:cubicBezTo>
                  <a:cubicBezTo>
                    <a:pt x="716" y="2225"/>
                    <a:pt x="696" y="2212"/>
                    <a:pt x="670" y="2212"/>
                  </a:cubicBezTo>
                  <a:close/>
                </a:path>
              </a:pathLst>
            </a:custGeom>
            <a:solidFill>
              <a:srgbClr val="FFFF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 name="Google Shape;1768;p30"/>
          <p:cNvGrpSpPr/>
          <p:nvPr/>
        </p:nvGrpSpPr>
        <p:grpSpPr>
          <a:xfrm rot="823310">
            <a:off x="7712398" y="4005771"/>
            <a:ext cx="1050180" cy="1225748"/>
            <a:chOff x="-4275126" y="-3764398"/>
            <a:chExt cx="1250560" cy="1459627"/>
          </a:xfrm>
        </p:grpSpPr>
        <p:sp>
          <p:nvSpPr>
            <p:cNvPr id="1769" name="Google Shape;1769;p30"/>
            <p:cNvSpPr/>
            <p:nvPr/>
          </p:nvSpPr>
          <p:spPr>
            <a:xfrm>
              <a:off x="-4275126" y="-3764398"/>
              <a:ext cx="1250560" cy="1459627"/>
            </a:xfrm>
            <a:custGeom>
              <a:avLst/>
              <a:gdLst/>
              <a:ahLst/>
              <a:cxnLst/>
              <a:rect l="l" t="t" r="r" b="b"/>
              <a:pathLst>
                <a:path w="26690" h="31152" extrusionOk="0">
                  <a:moveTo>
                    <a:pt x="26370" y="7155"/>
                  </a:moveTo>
                  <a:cubicBezTo>
                    <a:pt x="25177" y="4819"/>
                    <a:pt x="22780" y="3098"/>
                    <a:pt x="20985" y="2065"/>
                  </a:cubicBezTo>
                  <a:cubicBezTo>
                    <a:pt x="18613" y="713"/>
                    <a:pt x="16092" y="0"/>
                    <a:pt x="13671" y="0"/>
                  </a:cubicBezTo>
                  <a:cubicBezTo>
                    <a:pt x="13597" y="0"/>
                    <a:pt x="13535" y="0"/>
                    <a:pt x="13462" y="0"/>
                  </a:cubicBezTo>
                  <a:cubicBezTo>
                    <a:pt x="8765" y="74"/>
                    <a:pt x="3836" y="2496"/>
                    <a:pt x="627" y="6307"/>
                  </a:cubicBezTo>
                  <a:cubicBezTo>
                    <a:pt x="197" y="6811"/>
                    <a:pt x="0" y="7474"/>
                    <a:pt x="99" y="8114"/>
                  </a:cubicBezTo>
                  <a:cubicBezTo>
                    <a:pt x="123" y="8273"/>
                    <a:pt x="160" y="8421"/>
                    <a:pt x="221" y="8568"/>
                  </a:cubicBezTo>
                  <a:cubicBezTo>
                    <a:pt x="246" y="9577"/>
                    <a:pt x="295" y="10585"/>
                    <a:pt x="344" y="11556"/>
                  </a:cubicBezTo>
                  <a:cubicBezTo>
                    <a:pt x="418" y="12933"/>
                    <a:pt x="480" y="14236"/>
                    <a:pt x="480" y="15551"/>
                  </a:cubicBezTo>
                  <a:cubicBezTo>
                    <a:pt x="480" y="15736"/>
                    <a:pt x="480" y="15932"/>
                    <a:pt x="480" y="16117"/>
                  </a:cubicBezTo>
                  <a:cubicBezTo>
                    <a:pt x="467" y="17026"/>
                    <a:pt x="455" y="18059"/>
                    <a:pt x="701" y="19116"/>
                  </a:cubicBezTo>
                  <a:cubicBezTo>
                    <a:pt x="1008" y="20481"/>
                    <a:pt x="1697" y="21612"/>
                    <a:pt x="2262" y="22448"/>
                  </a:cubicBezTo>
                  <a:cubicBezTo>
                    <a:pt x="4696" y="26050"/>
                    <a:pt x="8003" y="28902"/>
                    <a:pt x="11827" y="30721"/>
                  </a:cubicBezTo>
                  <a:cubicBezTo>
                    <a:pt x="12208" y="30992"/>
                    <a:pt x="12675" y="31151"/>
                    <a:pt x="13179" y="31151"/>
                  </a:cubicBezTo>
                  <a:lnTo>
                    <a:pt x="13216" y="31151"/>
                  </a:lnTo>
                  <a:cubicBezTo>
                    <a:pt x="15859" y="31102"/>
                    <a:pt x="17961" y="29148"/>
                    <a:pt x="19362" y="27845"/>
                  </a:cubicBezTo>
                  <a:cubicBezTo>
                    <a:pt x="21194" y="26136"/>
                    <a:pt x="22768" y="24402"/>
                    <a:pt x="24046" y="22718"/>
                  </a:cubicBezTo>
                  <a:cubicBezTo>
                    <a:pt x="24772" y="21747"/>
                    <a:pt x="25497" y="20665"/>
                    <a:pt x="25829" y="19325"/>
                  </a:cubicBezTo>
                  <a:cubicBezTo>
                    <a:pt x="26099" y="18194"/>
                    <a:pt x="26198" y="17076"/>
                    <a:pt x="26296" y="15994"/>
                  </a:cubicBezTo>
                  <a:lnTo>
                    <a:pt x="26333" y="15588"/>
                  </a:lnTo>
                  <a:cubicBezTo>
                    <a:pt x="26443" y="14346"/>
                    <a:pt x="26530" y="13080"/>
                    <a:pt x="26566" y="11826"/>
                  </a:cubicBezTo>
                  <a:cubicBezTo>
                    <a:pt x="26566" y="11679"/>
                    <a:pt x="26566" y="11519"/>
                    <a:pt x="26579" y="11359"/>
                  </a:cubicBezTo>
                  <a:cubicBezTo>
                    <a:pt x="26603" y="10548"/>
                    <a:pt x="26640" y="9663"/>
                    <a:pt x="26554" y="8753"/>
                  </a:cubicBezTo>
                  <a:cubicBezTo>
                    <a:pt x="26689" y="8224"/>
                    <a:pt x="26628" y="7659"/>
                    <a:pt x="26370" y="7155"/>
                  </a:cubicBezTo>
                  <a:close/>
                </a:path>
              </a:pathLst>
            </a:custGeom>
            <a:solidFill>
              <a:srgbClr val="FFFFFF"/>
            </a:solidFill>
            <a:ln>
              <a:noFill/>
            </a:ln>
            <a:effectLst>
              <a:outerShdw blurRad="57150" dist="57150"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0"/>
            <p:cNvSpPr/>
            <p:nvPr/>
          </p:nvSpPr>
          <p:spPr>
            <a:xfrm>
              <a:off x="-4155927" y="-3647073"/>
              <a:ext cx="1023079" cy="1221322"/>
            </a:xfrm>
            <a:custGeom>
              <a:avLst/>
              <a:gdLst/>
              <a:ahLst/>
              <a:cxnLst/>
              <a:rect l="l" t="t" r="r" b="b"/>
              <a:pathLst>
                <a:path w="21835" h="26066" extrusionOk="0">
                  <a:moveTo>
                    <a:pt x="11075" y="1"/>
                  </a:moveTo>
                  <a:cubicBezTo>
                    <a:pt x="6917" y="1"/>
                    <a:pt x="2711" y="1864"/>
                    <a:pt x="1" y="5376"/>
                  </a:cubicBezTo>
                  <a:cubicBezTo>
                    <a:pt x="62" y="9396"/>
                    <a:pt x="222" y="11965"/>
                    <a:pt x="407" y="15444"/>
                  </a:cubicBezTo>
                  <a:cubicBezTo>
                    <a:pt x="591" y="18764"/>
                    <a:pt x="7291" y="26066"/>
                    <a:pt x="10893" y="26066"/>
                  </a:cubicBezTo>
                  <a:cubicBezTo>
                    <a:pt x="14765" y="26066"/>
                    <a:pt x="20937" y="18087"/>
                    <a:pt x="21220" y="15444"/>
                  </a:cubicBezTo>
                  <a:cubicBezTo>
                    <a:pt x="21662" y="11424"/>
                    <a:pt x="21834" y="6556"/>
                    <a:pt x="21797" y="5708"/>
                  </a:cubicBezTo>
                  <a:cubicBezTo>
                    <a:pt x="19275" y="1833"/>
                    <a:pt x="15199" y="1"/>
                    <a:pt x="11075"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0"/>
            <p:cNvSpPr/>
            <p:nvPr/>
          </p:nvSpPr>
          <p:spPr>
            <a:xfrm>
              <a:off x="-4086769" y="-3537479"/>
              <a:ext cx="328922" cy="416494"/>
            </a:xfrm>
            <a:custGeom>
              <a:avLst/>
              <a:gdLst/>
              <a:ahLst/>
              <a:cxnLst/>
              <a:rect l="l" t="t" r="r" b="b"/>
              <a:pathLst>
                <a:path w="7020" h="8889" extrusionOk="0">
                  <a:moveTo>
                    <a:pt x="7007" y="1"/>
                  </a:moveTo>
                  <a:lnTo>
                    <a:pt x="7007" y="1"/>
                  </a:lnTo>
                  <a:cubicBezTo>
                    <a:pt x="4438" y="787"/>
                    <a:pt x="2041" y="2140"/>
                    <a:pt x="25" y="3898"/>
                  </a:cubicBezTo>
                  <a:cubicBezTo>
                    <a:pt x="37" y="5557"/>
                    <a:pt x="25" y="7217"/>
                    <a:pt x="0" y="8876"/>
                  </a:cubicBezTo>
                  <a:cubicBezTo>
                    <a:pt x="559" y="8885"/>
                    <a:pt x="1229" y="8888"/>
                    <a:pt x="1930" y="8888"/>
                  </a:cubicBezTo>
                  <a:cubicBezTo>
                    <a:pt x="4264" y="8888"/>
                    <a:pt x="6934" y="8852"/>
                    <a:pt x="6934" y="8852"/>
                  </a:cubicBezTo>
                  <a:cubicBezTo>
                    <a:pt x="6934" y="8852"/>
                    <a:pt x="7020" y="542"/>
                    <a:pt x="7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0"/>
            <p:cNvSpPr/>
            <p:nvPr/>
          </p:nvSpPr>
          <p:spPr>
            <a:xfrm>
              <a:off x="-3536129" y="-3537479"/>
              <a:ext cx="328407" cy="416494"/>
            </a:xfrm>
            <a:custGeom>
              <a:avLst/>
              <a:gdLst/>
              <a:ahLst/>
              <a:cxnLst/>
              <a:rect l="l" t="t" r="r" b="b"/>
              <a:pathLst>
                <a:path w="7009" h="8889" extrusionOk="0">
                  <a:moveTo>
                    <a:pt x="13" y="1"/>
                  </a:moveTo>
                  <a:lnTo>
                    <a:pt x="13" y="1"/>
                  </a:lnTo>
                  <a:cubicBezTo>
                    <a:pt x="1" y="542"/>
                    <a:pt x="74" y="8852"/>
                    <a:pt x="74" y="8852"/>
                  </a:cubicBezTo>
                  <a:cubicBezTo>
                    <a:pt x="74" y="8852"/>
                    <a:pt x="2744" y="8888"/>
                    <a:pt x="5079" y="8888"/>
                  </a:cubicBezTo>
                  <a:cubicBezTo>
                    <a:pt x="5779" y="8888"/>
                    <a:pt x="6449" y="8885"/>
                    <a:pt x="7008" y="8876"/>
                  </a:cubicBezTo>
                  <a:cubicBezTo>
                    <a:pt x="6983" y="7217"/>
                    <a:pt x="6971" y="5557"/>
                    <a:pt x="6983" y="3898"/>
                  </a:cubicBezTo>
                  <a:cubicBezTo>
                    <a:pt x="4967" y="2140"/>
                    <a:pt x="2570" y="787"/>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0"/>
            <p:cNvSpPr/>
            <p:nvPr/>
          </p:nvSpPr>
          <p:spPr>
            <a:xfrm>
              <a:off x="-4074118" y="-2997194"/>
              <a:ext cx="305354" cy="405577"/>
            </a:xfrm>
            <a:custGeom>
              <a:avLst/>
              <a:gdLst/>
              <a:ahLst/>
              <a:cxnLst/>
              <a:rect l="l" t="t" r="r" b="b"/>
              <a:pathLst>
                <a:path w="6517" h="8656" extrusionOk="0">
                  <a:moveTo>
                    <a:pt x="1" y="1"/>
                  </a:moveTo>
                  <a:cubicBezTo>
                    <a:pt x="1" y="1"/>
                    <a:pt x="1132" y="4967"/>
                    <a:pt x="6381" y="8655"/>
                  </a:cubicBezTo>
                  <a:cubicBezTo>
                    <a:pt x="6442" y="5766"/>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0"/>
            <p:cNvSpPr/>
            <p:nvPr/>
          </p:nvSpPr>
          <p:spPr>
            <a:xfrm>
              <a:off x="-3553418" y="-2997194"/>
              <a:ext cx="305354" cy="405577"/>
            </a:xfrm>
            <a:custGeom>
              <a:avLst/>
              <a:gdLst/>
              <a:ahLst/>
              <a:cxnLst/>
              <a:rect l="l" t="t" r="r" b="b"/>
              <a:pathLst>
                <a:path w="6517" h="8656" extrusionOk="0">
                  <a:moveTo>
                    <a:pt x="1" y="1"/>
                  </a:moveTo>
                  <a:cubicBezTo>
                    <a:pt x="1" y="1"/>
                    <a:pt x="75" y="5766"/>
                    <a:pt x="136" y="8655"/>
                  </a:cubicBezTo>
                  <a:cubicBezTo>
                    <a:pt x="5385" y="4967"/>
                    <a:pt x="6516" y="1"/>
                    <a:pt x="65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0"/>
            <p:cNvSpPr/>
            <p:nvPr/>
          </p:nvSpPr>
          <p:spPr>
            <a:xfrm>
              <a:off x="-3683019" y="-3442410"/>
              <a:ext cx="62833" cy="62786"/>
            </a:xfrm>
            <a:custGeom>
              <a:avLst/>
              <a:gdLst/>
              <a:ahLst/>
              <a:cxnLst/>
              <a:rect l="l" t="t" r="r" b="b"/>
              <a:pathLst>
                <a:path w="1341" h="1340"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0"/>
            <p:cNvSpPr/>
            <p:nvPr/>
          </p:nvSpPr>
          <p:spPr>
            <a:xfrm>
              <a:off x="-3683019" y="-3238544"/>
              <a:ext cx="62833" cy="62833"/>
            </a:xfrm>
            <a:custGeom>
              <a:avLst/>
              <a:gdLst/>
              <a:ahLst/>
              <a:cxnLst/>
              <a:rect l="l" t="t" r="r" b="b"/>
              <a:pathLst>
                <a:path w="1341" h="1341" extrusionOk="0">
                  <a:moveTo>
                    <a:pt x="677" y="1"/>
                  </a:moveTo>
                  <a:cubicBezTo>
                    <a:pt x="308" y="1"/>
                    <a:pt x="1" y="296"/>
                    <a:pt x="1" y="665"/>
                  </a:cubicBezTo>
                  <a:cubicBezTo>
                    <a:pt x="1" y="1034"/>
                    <a:pt x="308" y="1341"/>
                    <a:pt x="677" y="1341"/>
                  </a:cubicBezTo>
                  <a:cubicBezTo>
                    <a:pt x="1046" y="1341"/>
                    <a:pt x="1341" y="1034"/>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0"/>
            <p:cNvSpPr/>
            <p:nvPr/>
          </p:nvSpPr>
          <p:spPr>
            <a:xfrm>
              <a:off x="-3683019" y="-3034631"/>
              <a:ext cx="62833" cy="62833"/>
            </a:xfrm>
            <a:custGeom>
              <a:avLst/>
              <a:gdLst/>
              <a:ahLst/>
              <a:cxnLst/>
              <a:rect l="l" t="t" r="r" b="b"/>
              <a:pathLst>
                <a:path w="1341" h="1341" extrusionOk="0">
                  <a:moveTo>
                    <a:pt x="677" y="1"/>
                  </a:moveTo>
                  <a:cubicBezTo>
                    <a:pt x="308" y="1"/>
                    <a:pt x="1" y="296"/>
                    <a:pt x="1" y="665"/>
                  </a:cubicBezTo>
                  <a:cubicBezTo>
                    <a:pt x="1" y="1033"/>
                    <a:pt x="308" y="1341"/>
                    <a:pt x="677" y="1341"/>
                  </a:cubicBezTo>
                  <a:cubicBezTo>
                    <a:pt x="1046" y="1341"/>
                    <a:pt x="1341" y="1033"/>
                    <a:pt x="1341" y="665"/>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0"/>
            <p:cNvSpPr/>
            <p:nvPr/>
          </p:nvSpPr>
          <p:spPr>
            <a:xfrm>
              <a:off x="-3683019" y="-2830718"/>
              <a:ext cx="62833" cy="62833"/>
            </a:xfrm>
            <a:custGeom>
              <a:avLst/>
              <a:gdLst/>
              <a:ahLst/>
              <a:cxnLst/>
              <a:rect l="l" t="t" r="r" b="b"/>
              <a:pathLst>
                <a:path w="1341" h="1341" extrusionOk="0">
                  <a:moveTo>
                    <a:pt x="677" y="1"/>
                  </a:moveTo>
                  <a:cubicBezTo>
                    <a:pt x="308" y="1"/>
                    <a:pt x="1" y="296"/>
                    <a:pt x="1" y="664"/>
                  </a:cubicBezTo>
                  <a:cubicBezTo>
                    <a:pt x="1" y="1033"/>
                    <a:pt x="308" y="1341"/>
                    <a:pt x="677" y="1341"/>
                  </a:cubicBezTo>
                  <a:cubicBezTo>
                    <a:pt x="1046" y="1341"/>
                    <a:pt x="1341" y="1033"/>
                    <a:pt x="1341" y="664"/>
                  </a:cubicBezTo>
                  <a:cubicBezTo>
                    <a:pt x="1341" y="296"/>
                    <a:pt x="1046" y="1"/>
                    <a:pt x="677" y="1"/>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0"/>
            <p:cNvSpPr/>
            <p:nvPr/>
          </p:nvSpPr>
          <p:spPr>
            <a:xfrm>
              <a:off x="-3683019" y="-2626805"/>
              <a:ext cx="62833" cy="62833"/>
            </a:xfrm>
            <a:custGeom>
              <a:avLst/>
              <a:gdLst/>
              <a:ahLst/>
              <a:cxnLst/>
              <a:rect l="l" t="t" r="r" b="b"/>
              <a:pathLst>
                <a:path w="1341" h="1341" extrusionOk="0">
                  <a:moveTo>
                    <a:pt x="677" y="0"/>
                  </a:moveTo>
                  <a:cubicBezTo>
                    <a:pt x="308" y="0"/>
                    <a:pt x="1" y="295"/>
                    <a:pt x="1" y="664"/>
                  </a:cubicBezTo>
                  <a:cubicBezTo>
                    <a:pt x="1" y="1033"/>
                    <a:pt x="308" y="1340"/>
                    <a:pt x="677" y="1340"/>
                  </a:cubicBezTo>
                  <a:cubicBezTo>
                    <a:pt x="1046" y="1340"/>
                    <a:pt x="1341" y="1033"/>
                    <a:pt x="1341" y="664"/>
                  </a:cubicBezTo>
                  <a:cubicBezTo>
                    <a:pt x="1341" y="295"/>
                    <a:pt x="1046" y="0"/>
                    <a:pt x="677" y="0"/>
                  </a:cubicBezTo>
                  <a:close/>
                </a:path>
              </a:pathLst>
            </a:custGeom>
            <a:solidFill>
              <a:srgbClr val="648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0"/>
            <p:cNvSpPr/>
            <p:nvPr/>
          </p:nvSpPr>
          <p:spPr>
            <a:xfrm>
              <a:off x="-4178370" y="-3669938"/>
              <a:ext cx="1057049" cy="1269536"/>
            </a:xfrm>
            <a:custGeom>
              <a:avLst/>
              <a:gdLst/>
              <a:ahLst/>
              <a:cxnLst/>
              <a:rect l="l" t="t" r="r" b="b"/>
              <a:pathLst>
                <a:path w="22560" h="27095" extrusionOk="0">
                  <a:moveTo>
                    <a:pt x="21662" y="14396"/>
                  </a:moveTo>
                  <a:cubicBezTo>
                    <a:pt x="21711" y="12994"/>
                    <a:pt x="21735" y="11593"/>
                    <a:pt x="21735" y="10191"/>
                  </a:cubicBezTo>
                  <a:cubicBezTo>
                    <a:pt x="21809" y="10179"/>
                    <a:pt x="21883" y="10167"/>
                    <a:pt x="21944" y="10154"/>
                  </a:cubicBezTo>
                  <a:cubicBezTo>
                    <a:pt x="21920" y="10966"/>
                    <a:pt x="21871" y="11777"/>
                    <a:pt x="21809" y="12576"/>
                  </a:cubicBezTo>
                  <a:cubicBezTo>
                    <a:pt x="21760" y="13179"/>
                    <a:pt x="21723" y="13793"/>
                    <a:pt x="21662" y="14396"/>
                  </a:cubicBezTo>
                  <a:close/>
                  <a:moveTo>
                    <a:pt x="20260" y="18883"/>
                  </a:moveTo>
                  <a:cubicBezTo>
                    <a:pt x="19990" y="19264"/>
                    <a:pt x="19695" y="19633"/>
                    <a:pt x="19400" y="20001"/>
                  </a:cubicBezTo>
                  <a:cubicBezTo>
                    <a:pt x="19105" y="19264"/>
                    <a:pt x="18736" y="18575"/>
                    <a:pt x="18367" y="17875"/>
                  </a:cubicBezTo>
                  <a:cubicBezTo>
                    <a:pt x="18514" y="17629"/>
                    <a:pt x="18674" y="17371"/>
                    <a:pt x="18810" y="17113"/>
                  </a:cubicBezTo>
                  <a:cubicBezTo>
                    <a:pt x="19363" y="17506"/>
                    <a:pt x="19879" y="17936"/>
                    <a:pt x="20383" y="18379"/>
                  </a:cubicBezTo>
                  <a:cubicBezTo>
                    <a:pt x="20408" y="18403"/>
                    <a:pt x="20445" y="18366"/>
                    <a:pt x="20420" y="18342"/>
                  </a:cubicBezTo>
                  <a:cubicBezTo>
                    <a:pt x="19928" y="17887"/>
                    <a:pt x="19387" y="17481"/>
                    <a:pt x="18822" y="17100"/>
                  </a:cubicBezTo>
                  <a:cubicBezTo>
                    <a:pt x="19289" y="16264"/>
                    <a:pt x="19682" y="15391"/>
                    <a:pt x="19977" y="14469"/>
                  </a:cubicBezTo>
                  <a:cubicBezTo>
                    <a:pt x="20002" y="14408"/>
                    <a:pt x="19965" y="14322"/>
                    <a:pt x="19891" y="14322"/>
                  </a:cubicBezTo>
                  <a:cubicBezTo>
                    <a:pt x="18834" y="14310"/>
                    <a:pt x="17777" y="14297"/>
                    <a:pt x="16732" y="14297"/>
                  </a:cubicBezTo>
                  <a:cubicBezTo>
                    <a:pt x="16646" y="13437"/>
                    <a:pt x="16486" y="12576"/>
                    <a:pt x="16314" y="11728"/>
                  </a:cubicBezTo>
                  <a:cubicBezTo>
                    <a:pt x="17777" y="11703"/>
                    <a:pt x="19240" y="11728"/>
                    <a:pt x="20703" y="11728"/>
                  </a:cubicBezTo>
                  <a:cubicBezTo>
                    <a:pt x="20715" y="11728"/>
                    <a:pt x="20715" y="11728"/>
                    <a:pt x="20727" y="11728"/>
                  </a:cubicBezTo>
                  <a:cubicBezTo>
                    <a:pt x="20789" y="11753"/>
                    <a:pt x="20887" y="11703"/>
                    <a:pt x="20875" y="11617"/>
                  </a:cubicBezTo>
                  <a:cubicBezTo>
                    <a:pt x="20863" y="11163"/>
                    <a:pt x="20850" y="10720"/>
                    <a:pt x="20838" y="10277"/>
                  </a:cubicBezTo>
                  <a:cubicBezTo>
                    <a:pt x="20838" y="10277"/>
                    <a:pt x="20838" y="10277"/>
                    <a:pt x="20838" y="10277"/>
                  </a:cubicBezTo>
                  <a:cubicBezTo>
                    <a:pt x="21084" y="10253"/>
                    <a:pt x="21354" y="10241"/>
                    <a:pt x="21612" y="10216"/>
                  </a:cubicBezTo>
                  <a:cubicBezTo>
                    <a:pt x="21612" y="12023"/>
                    <a:pt x="21576" y="13842"/>
                    <a:pt x="21490" y="15662"/>
                  </a:cubicBezTo>
                  <a:cubicBezTo>
                    <a:pt x="21293" y="16805"/>
                    <a:pt x="20949" y="17899"/>
                    <a:pt x="20260" y="18883"/>
                  </a:cubicBezTo>
                  <a:close/>
                  <a:moveTo>
                    <a:pt x="17002" y="22632"/>
                  </a:moveTo>
                  <a:cubicBezTo>
                    <a:pt x="16498" y="22202"/>
                    <a:pt x="15859" y="21870"/>
                    <a:pt x="15281" y="21550"/>
                  </a:cubicBezTo>
                  <a:cubicBezTo>
                    <a:pt x="16449" y="20456"/>
                    <a:pt x="17506" y="19227"/>
                    <a:pt x="18355" y="17887"/>
                  </a:cubicBezTo>
                  <a:cubicBezTo>
                    <a:pt x="18748" y="18575"/>
                    <a:pt x="19055" y="19325"/>
                    <a:pt x="19338" y="20075"/>
                  </a:cubicBezTo>
                  <a:cubicBezTo>
                    <a:pt x="18613" y="20960"/>
                    <a:pt x="17814" y="21809"/>
                    <a:pt x="17002" y="22632"/>
                  </a:cubicBezTo>
                  <a:close/>
                  <a:moveTo>
                    <a:pt x="14187" y="25214"/>
                  </a:moveTo>
                  <a:cubicBezTo>
                    <a:pt x="13327" y="25865"/>
                    <a:pt x="12306" y="26628"/>
                    <a:pt x="11175" y="26554"/>
                  </a:cubicBezTo>
                  <a:cubicBezTo>
                    <a:pt x="11163" y="26554"/>
                    <a:pt x="11151" y="26554"/>
                    <a:pt x="11138" y="26554"/>
                  </a:cubicBezTo>
                  <a:cubicBezTo>
                    <a:pt x="11114" y="26529"/>
                    <a:pt x="11089" y="26505"/>
                    <a:pt x="11040" y="26480"/>
                  </a:cubicBezTo>
                  <a:cubicBezTo>
                    <a:pt x="8999" y="25570"/>
                    <a:pt x="7032" y="24292"/>
                    <a:pt x="5360" y="22731"/>
                  </a:cubicBezTo>
                  <a:cubicBezTo>
                    <a:pt x="5729" y="22276"/>
                    <a:pt x="6024" y="21747"/>
                    <a:pt x="6319" y="21243"/>
                  </a:cubicBezTo>
                  <a:cubicBezTo>
                    <a:pt x="6995" y="21932"/>
                    <a:pt x="7709" y="22571"/>
                    <a:pt x="8471" y="23173"/>
                  </a:cubicBezTo>
                  <a:cubicBezTo>
                    <a:pt x="8520" y="23210"/>
                    <a:pt x="8618" y="23173"/>
                    <a:pt x="8618" y="23099"/>
                  </a:cubicBezTo>
                  <a:cubicBezTo>
                    <a:pt x="8729" y="20186"/>
                    <a:pt x="8815" y="17260"/>
                    <a:pt x="8913" y="14346"/>
                  </a:cubicBezTo>
                  <a:cubicBezTo>
                    <a:pt x="8913" y="14211"/>
                    <a:pt x="8729" y="14187"/>
                    <a:pt x="8704" y="14310"/>
                  </a:cubicBezTo>
                  <a:cubicBezTo>
                    <a:pt x="7782" y="14334"/>
                    <a:pt x="6873" y="14334"/>
                    <a:pt x="5963" y="14310"/>
                  </a:cubicBezTo>
                  <a:cubicBezTo>
                    <a:pt x="6061" y="13523"/>
                    <a:pt x="6037" y="12699"/>
                    <a:pt x="5975" y="11900"/>
                  </a:cubicBezTo>
                  <a:cubicBezTo>
                    <a:pt x="6086" y="11900"/>
                    <a:pt x="6184" y="11900"/>
                    <a:pt x="6282" y="11900"/>
                  </a:cubicBezTo>
                  <a:cubicBezTo>
                    <a:pt x="6295" y="12662"/>
                    <a:pt x="6344" y="13449"/>
                    <a:pt x="6541" y="14174"/>
                  </a:cubicBezTo>
                  <a:cubicBezTo>
                    <a:pt x="6553" y="14211"/>
                    <a:pt x="6602" y="14199"/>
                    <a:pt x="6590" y="14174"/>
                  </a:cubicBezTo>
                  <a:cubicBezTo>
                    <a:pt x="6504" y="13412"/>
                    <a:pt x="6381" y="12662"/>
                    <a:pt x="6332" y="11900"/>
                  </a:cubicBezTo>
                  <a:cubicBezTo>
                    <a:pt x="7180" y="11900"/>
                    <a:pt x="8016" y="11900"/>
                    <a:pt x="8864" y="11925"/>
                  </a:cubicBezTo>
                  <a:cubicBezTo>
                    <a:pt x="8926" y="11925"/>
                    <a:pt x="8999" y="11876"/>
                    <a:pt x="8999" y="11802"/>
                  </a:cubicBezTo>
                  <a:cubicBezTo>
                    <a:pt x="9024" y="10363"/>
                    <a:pt x="9048" y="8925"/>
                    <a:pt x="9085" y="7487"/>
                  </a:cubicBezTo>
                  <a:cubicBezTo>
                    <a:pt x="9786" y="7561"/>
                    <a:pt x="10499" y="7634"/>
                    <a:pt x="11212" y="7696"/>
                  </a:cubicBezTo>
                  <a:cubicBezTo>
                    <a:pt x="11925" y="7757"/>
                    <a:pt x="12872" y="7683"/>
                    <a:pt x="13573" y="7942"/>
                  </a:cubicBezTo>
                  <a:cubicBezTo>
                    <a:pt x="13548" y="9134"/>
                    <a:pt x="13499" y="10339"/>
                    <a:pt x="13585" y="11531"/>
                  </a:cubicBezTo>
                  <a:cubicBezTo>
                    <a:pt x="13585" y="11568"/>
                    <a:pt x="13622" y="11593"/>
                    <a:pt x="13659" y="11605"/>
                  </a:cubicBezTo>
                  <a:cubicBezTo>
                    <a:pt x="13806" y="11937"/>
                    <a:pt x="15121" y="11753"/>
                    <a:pt x="15269" y="11740"/>
                  </a:cubicBezTo>
                  <a:cubicBezTo>
                    <a:pt x="15503" y="11740"/>
                    <a:pt x="15748" y="11740"/>
                    <a:pt x="15982" y="11728"/>
                  </a:cubicBezTo>
                  <a:cubicBezTo>
                    <a:pt x="15957" y="12589"/>
                    <a:pt x="15908" y="13437"/>
                    <a:pt x="15835" y="14297"/>
                  </a:cubicBezTo>
                  <a:cubicBezTo>
                    <a:pt x="14986" y="14297"/>
                    <a:pt x="14150" y="14297"/>
                    <a:pt x="13314" y="14297"/>
                  </a:cubicBezTo>
                  <a:cubicBezTo>
                    <a:pt x="13155" y="14297"/>
                    <a:pt x="13130" y="14531"/>
                    <a:pt x="13290" y="14531"/>
                  </a:cubicBezTo>
                  <a:cubicBezTo>
                    <a:pt x="13302" y="14531"/>
                    <a:pt x="13314" y="14531"/>
                    <a:pt x="13327" y="14531"/>
                  </a:cubicBezTo>
                  <a:cubicBezTo>
                    <a:pt x="13167" y="17309"/>
                    <a:pt x="13327" y="20124"/>
                    <a:pt x="13339" y="22890"/>
                  </a:cubicBezTo>
                  <a:cubicBezTo>
                    <a:pt x="13327" y="22903"/>
                    <a:pt x="13327" y="22915"/>
                    <a:pt x="13314" y="22915"/>
                  </a:cubicBezTo>
                  <a:cubicBezTo>
                    <a:pt x="13241" y="22976"/>
                    <a:pt x="13277" y="23063"/>
                    <a:pt x="13339" y="23099"/>
                  </a:cubicBezTo>
                  <a:cubicBezTo>
                    <a:pt x="13364" y="23185"/>
                    <a:pt x="13523" y="23198"/>
                    <a:pt x="13523" y="23087"/>
                  </a:cubicBezTo>
                  <a:cubicBezTo>
                    <a:pt x="13523" y="23063"/>
                    <a:pt x="13523" y="23050"/>
                    <a:pt x="13523" y="23026"/>
                  </a:cubicBezTo>
                  <a:cubicBezTo>
                    <a:pt x="14126" y="22571"/>
                    <a:pt x="14704" y="22091"/>
                    <a:pt x="15257" y="21575"/>
                  </a:cubicBezTo>
                  <a:cubicBezTo>
                    <a:pt x="15822" y="21932"/>
                    <a:pt x="16375" y="22349"/>
                    <a:pt x="16953" y="22681"/>
                  </a:cubicBezTo>
                  <a:cubicBezTo>
                    <a:pt x="16732" y="22903"/>
                    <a:pt x="16511" y="23124"/>
                    <a:pt x="16289" y="23345"/>
                  </a:cubicBezTo>
                  <a:cubicBezTo>
                    <a:pt x="15626" y="24009"/>
                    <a:pt x="14937" y="24648"/>
                    <a:pt x="14187" y="25214"/>
                  </a:cubicBezTo>
                  <a:close/>
                  <a:moveTo>
                    <a:pt x="3332" y="20518"/>
                  </a:moveTo>
                  <a:cubicBezTo>
                    <a:pt x="3824" y="20149"/>
                    <a:pt x="4266" y="19743"/>
                    <a:pt x="4647" y="19264"/>
                  </a:cubicBezTo>
                  <a:cubicBezTo>
                    <a:pt x="4783" y="19436"/>
                    <a:pt x="4918" y="19608"/>
                    <a:pt x="5053" y="19780"/>
                  </a:cubicBezTo>
                  <a:cubicBezTo>
                    <a:pt x="5053" y="19792"/>
                    <a:pt x="5041" y="19792"/>
                    <a:pt x="5041" y="19792"/>
                  </a:cubicBezTo>
                  <a:cubicBezTo>
                    <a:pt x="4856" y="19965"/>
                    <a:pt x="4647" y="20124"/>
                    <a:pt x="4426" y="20284"/>
                  </a:cubicBezTo>
                  <a:cubicBezTo>
                    <a:pt x="4647" y="20137"/>
                    <a:pt x="4856" y="19989"/>
                    <a:pt x="5065" y="19817"/>
                  </a:cubicBezTo>
                  <a:cubicBezTo>
                    <a:pt x="5065" y="19817"/>
                    <a:pt x="5065" y="19817"/>
                    <a:pt x="5065" y="19817"/>
                  </a:cubicBezTo>
                  <a:cubicBezTo>
                    <a:pt x="5447" y="20284"/>
                    <a:pt x="5852" y="20751"/>
                    <a:pt x="6270" y="21182"/>
                  </a:cubicBezTo>
                  <a:cubicBezTo>
                    <a:pt x="5938" y="21673"/>
                    <a:pt x="5582" y="22165"/>
                    <a:pt x="5324" y="22694"/>
                  </a:cubicBezTo>
                  <a:cubicBezTo>
                    <a:pt x="4598" y="22018"/>
                    <a:pt x="3934" y="21292"/>
                    <a:pt x="3332" y="20518"/>
                  </a:cubicBezTo>
                  <a:close/>
                  <a:moveTo>
                    <a:pt x="5938" y="14482"/>
                  </a:moveTo>
                  <a:cubicBezTo>
                    <a:pt x="5938" y="14482"/>
                    <a:pt x="5938" y="14469"/>
                    <a:pt x="5938" y="14469"/>
                  </a:cubicBezTo>
                  <a:cubicBezTo>
                    <a:pt x="6860" y="14469"/>
                    <a:pt x="7770" y="14469"/>
                    <a:pt x="8692" y="14469"/>
                  </a:cubicBezTo>
                  <a:cubicBezTo>
                    <a:pt x="8643" y="16080"/>
                    <a:pt x="8594" y="17690"/>
                    <a:pt x="8544" y="19301"/>
                  </a:cubicBezTo>
                  <a:cubicBezTo>
                    <a:pt x="8508" y="20161"/>
                    <a:pt x="8483" y="21022"/>
                    <a:pt x="8458" y="21870"/>
                  </a:cubicBezTo>
                  <a:cubicBezTo>
                    <a:pt x="8458" y="22018"/>
                    <a:pt x="8520" y="22804"/>
                    <a:pt x="8372" y="22854"/>
                  </a:cubicBezTo>
                  <a:cubicBezTo>
                    <a:pt x="8262" y="22890"/>
                    <a:pt x="7561" y="22177"/>
                    <a:pt x="7487" y="22116"/>
                  </a:cubicBezTo>
                  <a:cubicBezTo>
                    <a:pt x="7118" y="21784"/>
                    <a:pt x="6762" y="21440"/>
                    <a:pt x="6418" y="21083"/>
                  </a:cubicBezTo>
                  <a:cubicBezTo>
                    <a:pt x="6418" y="21059"/>
                    <a:pt x="6405" y="21034"/>
                    <a:pt x="6381" y="21046"/>
                  </a:cubicBezTo>
                  <a:cubicBezTo>
                    <a:pt x="5705" y="20333"/>
                    <a:pt x="5078" y="19559"/>
                    <a:pt x="4524" y="18760"/>
                  </a:cubicBezTo>
                  <a:cubicBezTo>
                    <a:pt x="3639" y="17481"/>
                    <a:pt x="2668" y="15945"/>
                    <a:pt x="2422" y="14383"/>
                  </a:cubicBezTo>
                  <a:cubicBezTo>
                    <a:pt x="3578" y="14457"/>
                    <a:pt x="4746" y="14469"/>
                    <a:pt x="5901" y="14469"/>
                  </a:cubicBezTo>
                  <a:cubicBezTo>
                    <a:pt x="5901" y="14469"/>
                    <a:pt x="5901" y="14482"/>
                    <a:pt x="5901" y="14482"/>
                  </a:cubicBezTo>
                  <a:cubicBezTo>
                    <a:pt x="5901" y="14506"/>
                    <a:pt x="5926" y="14506"/>
                    <a:pt x="5938" y="14482"/>
                  </a:cubicBezTo>
                  <a:close/>
                  <a:moveTo>
                    <a:pt x="1045" y="16043"/>
                  </a:moveTo>
                  <a:cubicBezTo>
                    <a:pt x="1033" y="15994"/>
                    <a:pt x="1021" y="15945"/>
                    <a:pt x="1021" y="15895"/>
                  </a:cubicBezTo>
                  <a:cubicBezTo>
                    <a:pt x="898" y="14297"/>
                    <a:pt x="1009" y="12638"/>
                    <a:pt x="1009" y="11052"/>
                  </a:cubicBezTo>
                  <a:cubicBezTo>
                    <a:pt x="1009" y="10376"/>
                    <a:pt x="1021" y="9700"/>
                    <a:pt x="1021" y="9023"/>
                  </a:cubicBezTo>
                  <a:cubicBezTo>
                    <a:pt x="1304" y="9036"/>
                    <a:pt x="1611" y="9036"/>
                    <a:pt x="1894" y="8962"/>
                  </a:cubicBezTo>
                  <a:cubicBezTo>
                    <a:pt x="1881" y="9700"/>
                    <a:pt x="1795" y="10523"/>
                    <a:pt x="1918" y="11249"/>
                  </a:cubicBezTo>
                  <a:cubicBezTo>
                    <a:pt x="1894" y="11396"/>
                    <a:pt x="1869" y="11544"/>
                    <a:pt x="1845" y="11691"/>
                  </a:cubicBezTo>
                  <a:cubicBezTo>
                    <a:pt x="1845" y="11753"/>
                    <a:pt x="1894" y="11826"/>
                    <a:pt x="1955" y="11826"/>
                  </a:cubicBezTo>
                  <a:cubicBezTo>
                    <a:pt x="3283" y="11900"/>
                    <a:pt x="4611" y="11900"/>
                    <a:pt x="5951" y="11900"/>
                  </a:cubicBezTo>
                  <a:cubicBezTo>
                    <a:pt x="5975" y="12711"/>
                    <a:pt x="5926" y="13511"/>
                    <a:pt x="5914" y="14310"/>
                  </a:cubicBezTo>
                  <a:cubicBezTo>
                    <a:pt x="4733" y="14285"/>
                    <a:pt x="3553" y="14248"/>
                    <a:pt x="2373" y="14211"/>
                  </a:cubicBezTo>
                  <a:cubicBezTo>
                    <a:pt x="2336" y="14211"/>
                    <a:pt x="2312" y="14224"/>
                    <a:pt x="2299" y="14236"/>
                  </a:cubicBezTo>
                  <a:cubicBezTo>
                    <a:pt x="2250" y="14248"/>
                    <a:pt x="2213" y="14285"/>
                    <a:pt x="2213" y="14346"/>
                  </a:cubicBezTo>
                  <a:cubicBezTo>
                    <a:pt x="2275" y="15269"/>
                    <a:pt x="2730" y="16080"/>
                    <a:pt x="3148" y="16879"/>
                  </a:cubicBezTo>
                  <a:cubicBezTo>
                    <a:pt x="3578" y="17690"/>
                    <a:pt x="4070" y="18465"/>
                    <a:pt x="4598" y="19190"/>
                  </a:cubicBezTo>
                  <a:cubicBezTo>
                    <a:pt x="4611" y="19202"/>
                    <a:pt x="4623" y="19215"/>
                    <a:pt x="4623" y="19227"/>
                  </a:cubicBezTo>
                  <a:cubicBezTo>
                    <a:pt x="4242" y="19694"/>
                    <a:pt x="3811" y="20124"/>
                    <a:pt x="3332" y="20505"/>
                  </a:cubicBezTo>
                  <a:cubicBezTo>
                    <a:pt x="2939" y="19989"/>
                    <a:pt x="2570" y="19461"/>
                    <a:pt x="2238" y="18907"/>
                  </a:cubicBezTo>
                  <a:cubicBezTo>
                    <a:pt x="1709" y="18022"/>
                    <a:pt x="1254" y="17063"/>
                    <a:pt x="1045" y="16043"/>
                  </a:cubicBezTo>
                  <a:close/>
                  <a:moveTo>
                    <a:pt x="959" y="5495"/>
                  </a:moveTo>
                  <a:cubicBezTo>
                    <a:pt x="959" y="5544"/>
                    <a:pt x="959" y="5594"/>
                    <a:pt x="959" y="5630"/>
                  </a:cubicBezTo>
                  <a:cubicBezTo>
                    <a:pt x="836" y="5766"/>
                    <a:pt x="726" y="5889"/>
                    <a:pt x="615" y="6024"/>
                  </a:cubicBezTo>
                  <a:cubicBezTo>
                    <a:pt x="615" y="5975"/>
                    <a:pt x="603" y="5938"/>
                    <a:pt x="603" y="5901"/>
                  </a:cubicBezTo>
                  <a:cubicBezTo>
                    <a:pt x="714" y="5766"/>
                    <a:pt x="836" y="5630"/>
                    <a:pt x="959" y="5495"/>
                  </a:cubicBezTo>
                  <a:close/>
                  <a:moveTo>
                    <a:pt x="11519" y="529"/>
                  </a:moveTo>
                  <a:cubicBezTo>
                    <a:pt x="13646" y="516"/>
                    <a:pt x="15785" y="1168"/>
                    <a:pt x="17617" y="2238"/>
                  </a:cubicBezTo>
                  <a:cubicBezTo>
                    <a:pt x="17888" y="2397"/>
                    <a:pt x="18158" y="2569"/>
                    <a:pt x="18428" y="2754"/>
                  </a:cubicBezTo>
                  <a:cubicBezTo>
                    <a:pt x="18379" y="2803"/>
                    <a:pt x="18342" y="2840"/>
                    <a:pt x="18305" y="2889"/>
                  </a:cubicBezTo>
                  <a:cubicBezTo>
                    <a:pt x="18195" y="2828"/>
                    <a:pt x="18084" y="2766"/>
                    <a:pt x="17974" y="2705"/>
                  </a:cubicBezTo>
                  <a:cubicBezTo>
                    <a:pt x="16093" y="1709"/>
                    <a:pt x="13855" y="910"/>
                    <a:pt x="11704" y="885"/>
                  </a:cubicBezTo>
                  <a:cubicBezTo>
                    <a:pt x="10204" y="861"/>
                    <a:pt x="8643" y="1266"/>
                    <a:pt x="7192" y="1807"/>
                  </a:cubicBezTo>
                  <a:cubicBezTo>
                    <a:pt x="7168" y="1697"/>
                    <a:pt x="7155" y="1574"/>
                    <a:pt x="7143" y="1463"/>
                  </a:cubicBezTo>
                  <a:cubicBezTo>
                    <a:pt x="7143" y="1451"/>
                    <a:pt x="7118" y="1451"/>
                    <a:pt x="7118" y="1463"/>
                  </a:cubicBezTo>
                  <a:cubicBezTo>
                    <a:pt x="7131" y="1586"/>
                    <a:pt x="7143" y="1709"/>
                    <a:pt x="7155" y="1820"/>
                  </a:cubicBezTo>
                  <a:cubicBezTo>
                    <a:pt x="6565" y="2041"/>
                    <a:pt x="6000" y="2274"/>
                    <a:pt x="5459" y="2520"/>
                  </a:cubicBezTo>
                  <a:cubicBezTo>
                    <a:pt x="5274" y="2606"/>
                    <a:pt x="5102" y="2692"/>
                    <a:pt x="4918" y="2778"/>
                  </a:cubicBezTo>
                  <a:cubicBezTo>
                    <a:pt x="4906" y="2717"/>
                    <a:pt x="4881" y="2655"/>
                    <a:pt x="4869" y="2606"/>
                  </a:cubicBezTo>
                  <a:cubicBezTo>
                    <a:pt x="4869" y="2594"/>
                    <a:pt x="4844" y="2594"/>
                    <a:pt x="4844" y="2606"/>
                  </a:cubicBezTo>
                  <a:cubicBezTo>
                    <a:pt x="4869" y="2668"/>
                    <a:pt x="4881" y="2729"/>
                    <a:pt x="4906" y="2778"/>
                  </a:cubicBezTo>
                  <a:cubicBezTo>
                    <a:pt x="3443" y="3491"/>
                    <a:pt x="2103" y="4413"/>
                    <a:pt x="996" y="5594"/>
                  </a:cubicBezTo>
                  <a:cubicBezTo>
                    <a:pt x="996" y="5544"/>
                    <a:pt x="996" y="5508"/>
                    <a:pt x="996" y="5458"/>
                  </a:cubicBezTo>
                  <a:cubicBezTo>
                    <a:pt x="3627" y="2606"/>
                    <a:pt x="7622" y="566"/>
                    <a:pt x="11519" y="529"/>
                  </a:cubicBezTo>
                  <a:close/>
                  <a:moveTo>
                    <a:pt x="20371" y="4352"/>
                  </a:moveTo>
                  <a:cubicBezTo>
                    <a:pt x="19768" y="3823"/>
                    <a:pt x="19117" y="3356"/>
                    <a:pt x="18428" y="2963"/>
                  </a:cubicBezTo>
                  <a:cubicBezTo>
                    <a:pt x="18453" y="2914"/>
                    <a:pt x="18490" y="2864"/>
                    <a:pt x="18514" y="2815"/>
                  </a:cubicBezTo>
                  <a:cubicBezTo>
                    <a:pt x="18994" y="3160"/>
                    <a:pt x="19461" y="3516"/>
                    <a:pt x="19904" y="3909"/>
                  </a:cubicBezTo>
                  <a:cubicBezTo>
                    <a:pt x="20063" y="4045"/>
                    <a:pt x="20211" y="4192"/>
                    <a:pt x="20371" y="4352"/>
                  </a:cubicBezTo>
                  <a:close/>
                  <a:moveTo>
                    <a:pt x="21637" y="6012"/>
                  </a:moveTo>
                  <a:cubicBezTo>
                    <a:pt x="21760" y="6184"/>
                    <a:pt x="21895" y="6368"/>
                    <a:pt x="22018" y="6540"/>
                  </a:cubicBezTo>
                  <a:cubicBezTo>
                    <a:pt x="21932" y="7487"/>
                    <a:pt x="21994" y="8458"/>
                    <a:pt x="21969" y="9405"/>
                  </a:cubicBezTo>
                  <a:cubicBezTo>
                    <a:pt x="21969" y="9614"/>
                    <a:pt x="21957" y="9835"/>
                    <a:pt x="21957" y="10044"/>
                  </a:cubicBezTo>
                  <a:cubicBezTo>
                    <a:pt x="21883" y="10056"/>
                    <a:pt x="21809" y="10068"/>
                    <a:pt x="21735" y="10081"/>
                  </a:cubicBezTo>
                  <a:cubicBezTo>
                    <a:pt x="21735" y="8728"/>
                    <a:pt x="21699" y="7364"/>
                    <a:pt x="21637" y="6012"/>
                  </a:cubicBezTo>
                  <a:close/>
                  <a:moveTo>
                    <a:pt x="22030" y="6356"/>
                  </a:moveTo>
                  <a:cubicBezTo>
                    <a:pt x="21920" y="6159"/>
                    <a:pt x="21797" y="5962"/>
                    <a:pt x="21662" y="5778"/>
                  </a:cubicBezTo>
                  <a:cubicBezTo>
                    <a:pt x="21797" y="5926"/>
                    <a:pt x="21920" y="6061"/>
                    <a:pt x="22055" y="6196"/>
                  </a:cubicBezTo>
                  <a:cubicBezTo>
                    <a:pt x="22055" y="6208"/>
                    <a:pt x="22055" y="6221"/>
                    <a:pt x="22043" y="6221"/>
                  </a:cubicBezTo>
                  <a:cubicBezTo>
                    <a:pt x="22043" y="6270"/>
                    <a:pt x="22043" y="6307"/>
                    <a:pt x="22030" y="6356"/>
                  </a:cubicBezTo>
                  <a:close/>
                  <a:moveTo>
                    <a:pt x="20752" y="7770"/>
                  </a:moveTo>
                  <a:cubicBezTo>
                    <a:pt x="20740" y="7352"/>
                    <a:pt x="20789" y="6921"/>
                    <a:pt x="20531" y="6565"/>
                  </a:cubicBezTo>
                  <a:cubicBezTo>
                    <a:pt x="20285" y="6221"/>
                    <a:pt x="19842" y="5913"/>
                    <a:pt x="19510" y="5655"/>
                  </a:cubicBezTo>
                  <a:cubicBezTo>
                    <a:pt x="18871" y="5139"/>
                    <a:pt x="18170" y="4647"/>
                    <a:pt x="17433" y="4217"/>
                  </a:cubicBezTo>
                  <a:cubicBezTo>
                    <a:pt x="17728" y="3848"/>
                    <a:pt x="18047" y="3479"/>
                    <a:pt x="18330" y="3098"/>
                  </a:cubicBezTo>
                  <a:cubicBezTo>
                    <a:pt x="19609" y="3848"/>
                    <a:pt x="20703" y="4795"/>
                    <a:pt x="21588" y="5962"/>
                  </a:cubicBezTo>
                  <a:cubicBezTo>
                    <a:pt x="21612" y="7339"/>
                    <a:pt x="21625" y="8728"/>
                    <a:pt x="21612" y="10105"/>
                  </a:cubicBezTo>
                  <a:cubicBezTo>
                    <a:pt x="21354" y="10154"/>
                    <a:pt x="21096" y="10204"/>
                    <a:pt x="20838" y="10228"/>
                  </a:cubicBezTo>
                  <a:cubicBezTo>
                    <a:pt x="20838" y="10228"/>
                    <a:pt x="20838" y="10241"/>
                    <a:pt x="20838" y="10241"/>
                  </a:cubicBezTo>
                  <a:cubicBezTo>
                    <a:pt x="20801" y="9417"/>
                    <a:pt x="20776" y="8593"/>
                    <a:pt x="20752" y="7770"/>
                  </a:cubicBezTo>
                  <a:close/>
                  <a:moveTo>
                    <a:pt x="9036" y="2717"/>
                  </a:moveTo>
                  <a:cubicBezTo>
                    <a:pt x="8520" y="2938"/>
                    <a:pt x="8004" y="3160"/>
                    <a:pt x="7487" y="3393"/>
                  </a:cubicBezTo>
                  <a:cubicBezTo>
                    <a:pt x="7364" y="2914"/>
                    <a:pt x="7266" y="2434"/>
                    <a:pt x="7204" y="1942"/>
                  </a:cubicBezTo>
                  <a:cubicBezTo>
                    <a:pt x="8704" y="1389"/>
                    <a:pt x="10302" y="971"/>
                    <a:pt x="11839" y="1020"/>
                  </a:cubicBezTo>
                  <a:cubicBezTo>
                    <a:pt x="13990" y="1082"/>
                    <a:pt x="16228" y="1918"/>
                    <a:pt x="18097" y="2951"/>
                  </a:cubicBezTo>
                  <a:cubicBezTo>
                    <a:pt x="18133" y="2975"/>
                    <a:pt x="18170" y="3000"/>
                    <a:pt x="18207" y="3024"/>
                  </a:cubicBezTo>
                  <a:cubicBezTo>
                    <a:pt x="17924" y="3405"/>
                    <a:pt x="17666" y="3811"/>
                    <a:pt x="17408" y="4192"/>
                  </a:cubicBezTo>
                  <a:cubicBezTo>
                    <a:pt x="16277" y="3528"/>
                    <a:pt x="15048" y="3012"/>
                    <a:pt x="13806" y="2766"/>
                  </a:cubicBezTo>
                  <a:cubicBezTo>
                    <a:pt x="13757" y="2729"/>
                    <a:pt x="13671" y="2754"/>
                    <a:pt x="13671" y="2840"/>
                  </a:cubicBezTo>
                  <a:cubicBezTo>
                    <a:pt x="13609" y="4327"/>
                    <a:pt x="13597" y="5827"/>
                    <a:pt x="13585" y="7327"/>
                  </a:cubicBezTo>
                  <a:cubicBezTo>
                    <a:pt x="13585" y="7511"/>
                    <a:pt x="13573" y="7708"/>
                    <a:pt x="13573" y="7892"/>
                  </a:cubicBezTo>
                  <a:cubicBezTo>
                    <a:pt x="12958" y="7683"/>
                    <a:pt x="12159" y="7733"/>
                    <a:pt x="11519" y="7671"/>
                  </a:cubicBezTo>
                  <a:cubicBezTo>
                    <a:pt x="10708" y="7597"/>
                    <a:pt x="9897" y="7536"/>
                    <a:pt x="9085" y="7462"/>
                  </a:cubicBezTo>
                  <a:cubicBezTo>
                    <a:pt x="9110" y="5926"/>
                    <a:pt x="9159" y="4389"/>
                    <a:pt x="9221" y="2852"/>
                  </a:cubicBezTo>
                  <a:cubicBezTo>
                    <a:pt x="9221" y="2754"/>
                    <a:pt x="9135" y="2680"/>
                    <a:pt x="9036" y="2717"/>
                  </a:cubicBezTo>
                  <a:close/>
                  <a:moveTo>
                    <a:pt x="1021" y="8581"/>
                  </a:moveTo>
                  <a:cubicBezTo>
                    <a:pt x="1119" y="8605"/>
                    <a:pt x="1218" y="8618"/>
                    <a:pt x="1316" y="8630"/>
                  </a:cubicBezTo>
                  <a:cubicBezTo>
                    <a:pt x="1451" y="8642"/>
                    <a:pt x="1586" y="8642"/>
                    <a:pt x="1722" y="8642"/>
                  </a:cubicBezTo>
                  <a:cubicBezTo>
                    <a:pt x="1722" y="8642"/>
                    <a:pt x="1808" y="8642"/>
                    <a:pt x="1894" y="8642"/>
                  </a:cubicBezTo>
                  <a:cubicBezTo>
                    <a:pt x="1894" y="8704"/>
                    <a:pt x="1894" y="8753"/>
                    <a:pt x="1894" y="8814"/>
                  </a:cubicBezTo>
                  <a:cubicBezTo>
                    <a:pt x="1771" y="8851"/>
                    <a:pt x="1660" y="8876"/>
                    <a:pt x="1537" y="8901"/>
                  </a:cubicBezTo>
                  <a:cubicBezTo>
                    <a:pt x="1365" y="8925"/>
                    <a:pt x="1193" y="8950"/>
                    <a:pt x="1021" y="8962"/>
                  </a:cubicBezTo>
                  <a:cubicBezTo>
                    <a:pt x="1021" y="8839"/>
                    <a:pt x="1021" y="8704"/>
                    <a:pt x="1021" y="8581"/>
                  </a:cubicBezTo>
                  <a:close/>
                  <a:moveTo>
                    <a:pt x="922" y="8519"/>
                  </a:moveTo>
                  <a:cubicBezTo>
                    <a:pt x="898" y="8519"/>
                    <a:pt x="861" y="8507"/>
                    <a:pt x="836" y="8507"/>
                  </a:cubicBezTo>
                  <a:cubicBezTo>
                    <a:pt x="787" y="7733"/>
                    <a:pt x="738" y="6970"/>
                    <a:pt x="640" y="6221"/>
                  </a:cubicBezTo>
                  <a:cubicBezTo>
                    <a:pt x="738" y="6098"/>
                    <a:pt x="849" y="5975"/>
                    <a:pt x="959" y="5852"/>
                  </a:cubicBezTo>
                  <a:cubicBezTo>
                    <a:pt x="935" y="6749"/>
                    <a:pt x="922" y="7634"/>
                    <a:pt x="922" y="8519"/>
                  </a:cubicBezTo>
                  <a:close/>
                  <a:moveTo>
                    <a:pt x="5434" y="4340"/>
                  </a:moveTo>
                  <a:cubicBezTo>
                    <a:pt x="4229" y="4967"/>
                    <a:pt x="3086" y="5692"/>
                    <a:pt x="2090" y="6663"/>
                  </a:cubicBezTo>
                  <a:lnTo>
                    <a:pt x="2066" y="6663"/>
                  </a:lnTo>
                  <a:cubicBezTo>
                    <a:pt x="2029" y="6651"/>
                    <a:pt x="1992" y="6651"/>
                    <a:pt x="1967" y="6688"/>
                  </a:cubicBezTo>
                  <a:cubicBezTo>
                    <a:pt x="1943" y="6737"/>
                    <a:pt x="1918" y="6786"/>
                    <a:pt x="1906" y="6835"/>
                  </a:cubicBezTo>
                  <a:cubicBezTo>
                    <a:pt x="1881" y="6872"/>
                    <a:pt x="1881" y="6909"/>
                    <a:pt x="1894" y="6946"/>
                  </a:cubicBezTo>
                  <a:cubicBezTo>
                    <a:pt x="1881" y="7093"/>
                    <a:pt x="1894" y="7241"/>
                    <a:pt x="1894" y="7376"/>
                  </a:cubicBezTo>
                  <a:cubicBezTo>
                    <a:pt x="1881" y="7770"/>
                    <a:pt x="1881" y="8151"/>
                    <a:pt x="1894" y="8532"/>
                  </a:cubicBezTo>
                  <a:cubicBezTo>
                    <a:pt x="1734" y="8532"/>
                    <a:pt x="1537" y="8581"/>
                    <a:pt x="1427" y="8581"/>
                  </a:cubicBezTo>
                  <a:cubicBezTo>
                    <a:pt x="1291" y="8581"/>
                    <a:pt x="1156" y="8556"/>
                    <a:pt x="1021" y="8544"/>
                  </a:cubicBezTo>
                  <a:cubicBezTo>
                    <a:pt x="1021" y="7622"/>
                    <a:pt x="1021" y="6712"/>
                    <a:pt x="996" y="5803"/>
                  </a:cubicBezTo>
                  <a:cubicBezTo>
                    <a:pt x="2115" y="4586"/>
                    <a:pt x="3467" y="3651"/>
                    <a:pt x="4942" y="2914"/>
                  </a:cubicBezTo>
                  <a:cubicBezTo>
                    <a:pt x="5090" y="3393"/>
                    <a:pt x="5250" y="3873"/>
                    <a:pt x="5434" y="4340"/>
                  </a:cubicBezTo>
                  <a:close/>
                  <a:moveTo>
                    <a:pt x="5471" y="4327"/>
                  </a:moveTo>
                  <a:cubicBezTo>
                    <a:pt x="5287" y="3860"/>
                    <a:pt x="5115" y="3381"/>
                    <a:pt x="4967" y="2901"/>
                  </a:cubicBezTo>
                  <a:cubicBezTo>
                    <a:pt x="5139" y="2815"/>
                    <a:pt x="5324" y="2729"/>
                    <a:pt x="5508" y="2643"/>
                  </a:cubicBezTo>
                  <a:cubicBezTo>
                    <a:pt x="6037" y="2410"/>
                    <a:pt x="6590" y="2176"/>
                    <a:pt x="7168" y="1967"/>
                  </a:cubicBezTo>
                  <a:cubicBezTo>
                    <a:pt x="7217" y="2447"/>
                    <a:pt x="7303" y="2938"/>
                    <a:pt x="7413" y="3418"/>
                  </a:cubicBezTo>
                  <a:cubicBezTo>
                    <a:pt x="6762" y="3700"/>
                    <a:pt x="6110" y="3995"/>
                    <a:pt x="5471" y="4327"/>
                  </a:cubicBezTo>
                  <a:close/>
                  <a:moveTo>
                    <a:pt x="849" y="8974"/>
                  </a:moveTo>
                  <a:cubicBezTo>
                    <a:pt x="849" y="8827"/>
                    <a:pt x="836" y="8679"/>
                    <a:pt x="836" y="8532"/>
                  </a:cubicBezTo>
                  <a:cubicBezTo>
                    <a:pt x="861" y="8544"/>
                    <a:pt x="898" y="8544"/>
                    <a:pt x="922" y="8556"/>
                  </a:cubicBezTo>
                  <a:cubicBezTo>
                    <a:pt x="922" y="8692"/>
                    <a:pt x="922" y="8827"/>
                    <a:pt x="922" y="8962"/>
                  </a:cubicBezTo>
                  <a:cubicBezTo>
                    <a:pt x="898" y="8974"/>
                    <a:pt x="873" y="8974"/>
                    <a:pt x="849" y="8974"/>
                  </a:cubicBezTo>
                  <a:close/>
                  <a:moveTo>
                    <a:pt x="935" y="11347"/>
                  </a:moveTo>
                  <a:cubicBezTo>
                    <a:pt x="935" y="11679"/>
                    <a:pt x="922" y="12011"/>
                    <a:pt x="910" y="12343"/>
                  </a:cubicBezTo>
                  <a:cubicBezTo>
                    <a:pt x="898" y="11249"/>
                    <a:pt x="898" y="10130"/>
                    <a:pt x="849" y="9011"/>
                  </a:cubicBezTo>
                  <a:cubicBezTo>
                    <a:pt x="873" y="9011"/>
                    <a:pt x="898" y="9023"/>
                    <a:pt x="922" y="9023"/>
                  </a:cubicBezTo>
                  <a:cubicBezTo>
                    <a:pt x="935" y="9798"/>
                    <a:pt x="935" y="10572"/>
                    <a:pt x="935" y="11347"/>
                  </a:cubicBezTo>
                  <a:close/>
                  <a:moveTo>
                    <a:pt x="8803" y="7462"/>
                  </a:moveTo>
                  <a:cubicBezTo>
                    <a:pt x="8815" y="7462"/>
                    <a:pt x="8827" y="7462"/>
                    <a:pt x="8840" y="7462"/>
                  </a:cubicBezTo>
                  <a:cubicBezTo>
                    <a:pt x="8827" y="8679"/>
                    <a:pt x="8901" y="9970"/>
                    <a:pt x="8753" y="11163"/>
                  </a:cubicBezTo>
                  <a:cubicBezTo>
                    <a:pt x="8692" y="11630"/>
                    <a:pt x="8741" y="11605"/>
                    <a:pt x="8286" y="11667"/>
                  </a:cubicBezTo>
                  <a:cubicBezTo>
                    <a:pt x="7954" y="11716"/>
                    <a:pt x="7573" y="11654"/>
                    <a:pt x="7229" y="11654"/>
                  </a:cubicBezTo>
                  <a:cubicBezTo>
                    <a:pt x="6578" y="11654"/>
                    <a:pt x="5926" y="11642"/>
                    <a:pt x="5274" y="11642"/>
                  </a:cubicBezTo>
                  <a:cubicBezTo>
                    <a:pt x="4574" y="11630"/>
                    <a:pt x="3885" y="11617"/>
                    <a:pt x="3184" y="11593"/>
                  </a:cubicBezTo>
                  <a:cubicBezTo>
                    <a:pt x="3037" y="11593"/>
                    <a:pt x="2398" y="11654"/>
                    <a:pt x="2275" y="11580"/>
                  </a:cubicBezTo>
                  <a:cubicBezTo>
                    <a:pt x="2250" y="11568"/>
                    <a:pt x="2213" y="11544"/>
                    <a:pt x="2201" y="11519"/>
                  </a:cubicBezTo>
                  <a:cubicBezTo>
                    <a:pt x="2385" y="10794"/>
                    <a:pt x="2262" y="9933"/>
                    <a:pt x="2262" y="9183"/>
                  </a:cubicBezTo>
                  <a:cubicBezTo>
                    <a:pt x="2262" y="9060"/>
                    <a:pt x="2262" y="8937"/>
                    <a:pt x="2262" y="8814"/>
                  </a:cubicBezTo>
                  <a:cubicBezTo>
                    <a:pt x="2262" y="8802"/>
                    <a:pt x="2262" y="8790"/>
                    <a:pt x="2262" y="8778"/>
                  </a:cubicBezTo>
                  <a:cubicBezTo>
                    <a:pt x="2262" y="8126"/>
                    <a:pt x="2262" y="7474"/>
                    <a:pt x="2213" y="6823"/>
                  </a:cubicBezTo>
                  <a:cubicBezTo>
                    <a:pt x="4143" y="5016"/>
                    <a:pt x="6565" y="4069"/>
                    <a:pt x="8962" y="3037"/>
                  </a:cubicBezTo>
                  <a:cubicBezTo>
                    <a:pt x="8913" y="4401"/>
                    <a:pt x="8876" y="5778"/>
                    <a:pt x="8840" y="7143"/>
                  </a:cubicBezTo>
                  <a:cubicBezTo>
                    <a:pt x="8840" y="7241"/>
                    <a:pt x="8840" y="7352"/>
                    <a:pt x="8840" y="7450"/>
                  </a:cubicBezTo>
                  <a:lnTo>
                    <a:pt x="8803" y="7438"/>
                  </a:lnTo>
                  <a:cubicBezTo>
                    <a:pt x="8790" y="7438"/>
                    <a:pt x="8790" y="7462"/>
                    <a:pt x="8803" y="7462"/>
                  </a:cubicBezTo>
                  <a:close/>
                  <a:moveTo>
                    <a:pt x="15564" y="11605"/>
                  </a:moveTo>
                  <a:cubicBezTo>
                    <a:pt x="15429" y="11605"/>
                    <a:pt x="13708" y="11617"/>
                    <a:pt x="13794" y="11384"/>
                  </a:cubicBezTo>
                  <a:cubicBezTo>
                    <a:pt x="13806" y="11359"/>
                    <a:pt x="13794" y="11335"/>
                    <a:pt x="13769" y="11322"/>
                  </a:cubicBezTo>
                  <a:cubicBezTo>
                    <a:pt x="13843" y="9958"/>
                    <a:pt x="13769" y="8569"/>
                    <a:pt x="13781" y="7192"/>
                  </a:cubicBezTo>
                  <a:cubicBezTo>
                    <a:pt x="13794" y="5790"/>
                    <a:pt x="13843" y="4377"/>
                    <a:pt x="13855" y="2975"/>
                  </a:cubicBezTo>
                  <a:cubicBezTo>
                    <a:pt x="15773" y="3676"/>
                    <a:pt x="17556" y="4389"/>
                    <a:pt x="19191" y="5667"/>
                  </a:cubicBezTo>
                  <a:cubicBezTo>
                    <a:pt x="19572" y="5962"/>
                    <a:pt x="20100" y="6307"/>
                    <a:pt x="20371" y="6700"/>
                  </a:cubicBezTo>
                  <a:cubicBezTo>
                    <a:pt x="20641" y="7106"/>
                    <a:pt x="20543" y="7782"/>
                    <a:pt x="20555" y="8249"/>
                  </a:cubicBezTo>
                  <a:cubicBezTo>
                    <a:pt x="20592" y="9331"/>
                    <a:pt x="20629" y="10425"/>
                    <a:pt x="20666" y="11507"/>
                  </a:cubicBezTo>
                  <a:cubicBezTo>
                    <a:pt x="19523" y="11531"/>
                    <a:pt x="18379" y="11568"/>
                    <a:pt x="17236" y="11580"/>
                  </a:cubicBezTo>
                  <a:cubicBezTo>
                    <a:pt x="16683" y="11593"/>
                    <a:pt x="16130" y="11605"/>
                    <a:pt x="15564" y="11605"/>
                  </a:cubicBezTo>
                  <a:moveTo>
                    <a:pt x="15921" y="14297"/>
                  </a:moveTo>
                  <a:cubicBezTo>
                    <a:pt x="16019" y="13437"/>
                    <a:pt x="16068" y="12589"/>
                    <a:pt x="16080" y="11728"/>
                  </a:cubicBezTo>
                  <a:cubicBezTo>
                    <a:pt x="16154" y="11728"/>
                    <a:pt x="16216" y="11728"/>
                    <a:pt x="16289" y="11728"/>
                  </a:cubicBezTo>
                  <a:cubicBezTo>
                    <a:pt x="16425" y="12576"/>
                    <a:pt x="16523" y="13449"/>
                    <a:pt x="16670" y="14297"/>
                  </a:cubicBezTo>
                  <a:cubicBezTo>
                    <a:pt x="16425" y="14297"/>
                    <a:pt x="16179" y="14297"/>
                    <a:pt x="15921" y="14297"/>
                  </a:cubicBezTo>
                  <a:close/>
                  <a:moveTo>
                    <a:pt x="18674" y="16977"/>
                  </a:moveTo>
                  <a:cubicBezTo>
                    <a:pt x="18539" y="17211"/>
                    <a:pt x="18392" y="17444"/>
                    <a:pt x="18256" y="17678"/>
                  </a:cubicBezTo>
                  <a:cubicBezTo>
                    <a:pt x="18244" y="17666"/>
                    <a:pt x="18244" y="17666"/>
                    <a:pt x="18244" y="17653"/>
                  </a:cubicBezTo>
                  <a:cubicBezTo>
                    <a:pt x="18244" y="17653"/>
                    <a:pt x="18219" y="17653"/>
                    <a:pt x="18232" y="17666"/>
                  </a:cubicBezTo>
                  <a:cubicBezTo>
                    <a:pt x="18232" y="17678"/>
                    <a:pt x="18244" y="17678"/>
                    <a:pt x="18244" y="17690"/>
                  </a:cubicBezTo>
                  <a:cubicBezTo>
                    <a:pt x="17002" y="19657"/>
                    <a:pt x="15318" y="21268"/>
                    <a:pt x="13523" y="22743"/>
                  </a:cubicBezTo>
                  <a:cubicBezTo>
                    <a:pt x="13499" y="20026"/>
                    <a:pt x="13597" y="17260"/>
                    <a:pt x="13400" y="14531"/>
                  </a:cubicBezTo>
                  <a:cubicBezTo>
                    <a:pt x="14962" y="14543"/>
                    <a:pt x="16511" y="14543"/>
                    <a:pt x="18072" y="14543"/>
                  </a:cubicBezTo>
                  <a:cubicBezTo>
                    <a:pt x="18465" y="14543"/>
                    <a:pt x="18883" y="14506"/>
                    <a:pt x="19264" y="14543"/>
                  </a:cubicBezTo>
                  <a:cubicBezTo>
                    <a:pt x="19768" y="14605"/>
                    <a:pt x="19707" y="14629"/>
                    <a:pt x="19535" y="15096"/>
                  </a:cubicBezTo>
                  <a:cubicBezTo>
                    <a:pt x="19301" y="15748"/>
                    <a:pt x="19006" y="16375"/>
                    <a:pt x="18674" y="16977"/>
                  </a:cubicBezTo>
                  <a:moveTo>
                    <a:pt x="22485" y="6073"/>
                  </a:moveTo>
                  <a:cubicBezTo>
                    <a:pt x="21563" y="4278"/>
                    <a:pt x="19609" y="2815"/>
                    <a:pt x="17900" y="1832"/>
                  </a:cubicBezTo>
                  <a:cubicBezTo>
                    <a:pt x="15933" y="701"/>
                    <a:pt x="13720" y="0"/>
                    <a:pt x="11433" y="37"/>
                  </a:cubicBezTo>
                  <a:cubicBezTo>
                    <a:pt x="7180" y="98"/>
                    <a:pt x="2840" y="2397"/>
                    <a:pt x="123" y="5606"/>
                  </a:cubicBezTo>
                  <a:cubicBezTo>
                    <a:pt x="0" y="5753"/>
                    <a:pt x="62" y="5901"/>
                    <a:pt x="185" y="5987"/>
                  </a:cubicBezTo>
                  <a:cubicBezTo>
                    <a:pt x="234" y="8507"/>
                    <a:pt x="468" y="11015"/>
                    <a:pt x="468" y="13535"/>
                  </a:cubicBezTo>
                  <a:cubicBezTo>
                    <a:pt x="468" y="14555"/>
                    <a:pt x="406" y="15637"/>
                    <a:pt x="627" y="16645"/>
                  </a:cubicBezTo>
                  <a:cubicBezTo>
                    <a:pt x="849" y="17604"/>
                    <a:pt x="1353" y="18477"/>
                    <a:pt x="1894" y="19288"/>
                  </a:cubicBezTo>
                  <a:cubicBezTo>
                    <a:pt x="4143" y="22620"/>
                    <a:pt x="7204" y="25275"/>
                    <a:pt x="10868" y="26960"/>
                  </a:cubicBezTo>
                  <a:cubicBezTo>
                    <a:pt x="10880" y="26960"/>
                    <a:pt x="10893" y="26972"/>
                    <a:pt x="10917" y="26972"/>
                  </a:cubicBezTo>
                  <a:cubicBezTo>
                    <a:pt x="10942" y="27046"/>
                    <a:pt x="11015" y="27095"/>
                    <a:pt x="11114" y="27095"/>
                  </a:cubicBezTo>
                  <a:cubicBezTo>
                    <a:pt x="12958" y="27058"/>
                    <a:pt x="14617" y="25521"/>
                    <a:pt x="15896" y="24329"/>
                  </a:cubicBezTo>
                  <a:cubicBezTo>
                    <a:pt x="17482" y="22854"/>
                    <a:pt x="19043" y="21206"/>
                    <a:pt x="20346" y="19473"/>
                  </a:cubicBezTo>
                  <a:cubicBezTo>
                    <a:pt x="20949" y="18674"/>
                    <a:pt x="21526" y="17826"/>
                    <a:pt x="21772" y="16830"/>
                  </a:cubicBezTo>
                  <a:cubicBezTo>
                    <a:pt x="22043" y="15711"/>
                    <a:pt x="22116" y="14531"/>
                    <a:pt x="22227" y="13388"/>
                  </a:cubicBezTo>
                  <a:cubicBezTo>
                    <a:pt x="22338" y="12183"/>
                    <a:pt x="22412" y="10966"/>
                    <a:pt x="22448" y="9749"/>
                  </a:cubicBezTo>
                  <a:cubicBezTo>
                    <a:pt x="22485" y="8642"/>
                    <a:pt x="22559" y="7450"/>
                    <a:pt x="22375" y="6344"/>
                  </a:cubicBezTo>
                  <a:cubicBezTo>
                    <a:pt x="22473" y="6307"/>
                    <a:pt x="22559" y="6208"/>
                    <a:pt x="22485" y="6073"/>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0"/>
            <p:cNvSpPr/>
            <p:nvPr/>
          </p:nvSpPr>
          <p:spPr>
            <a:xfrm>
              <a:off x="-3688173" y="-3456279"/>
              <a:ext cx="76046" cy="92211"/>
            </a:xfrm>
            <a:custGeom>
              <a:avLst/>
              <a:gdLst/>
              <a:ahLst/>
              <a:cxnLst/>
              <a:rect l="l" t="t" r="r" b="b"/>
              <a:pathLst>
                <a:path w="1623" h="1968" extrusionOk="0">
                  <a:moveTo>
                    <a:pt x="689" y="493"/>
                  </a:moveTo>
                  <a:cubicBezTo>
                    <a:pt x="701" y="493"/>
                    <a:pt x="701" y="480"/>
                    <a:pt x="701" y="480"/>
                  </a:cubicBezTo>
                  <a:cubicBezTo>
                    <a:pt x="701" y="480"/>
                    <a:pt x="713" y="480"/>
                    <a:pt x="713" y="480"/>
                  </a:cubicBezTo>
                  <a:cubicBezTo>
                    <a:pt x="713" y="505"/>
                    <a:pt x="726" y="517"/>
                    <a:pt x="762" y="530"/>
                  </a:cubicBezTo>
                  <a:cubicBezTo>
                    <a:pt x="898" y="554"/>
                    <a:pt x="1033" y="554"/>
                    <a:pt x="1107" y="714"/>
                  </a:cubicBezTo>
                  <a:cubicBezTo>
                    <a:pt x="1180" y="837"/>
                    <a:pt x="1144" y="997"/>
                    <a:pt x="1082" y="1120"/>
                  </a:cubicBezTo>
                  <a:cubicBezTo>
                    <a:pt x="947" y="1415"/>
                    <a:pt x="627" y="1230"/>
                    <a:pt x="492" y="1046"/>
                  </a:cubicBezTo>
                  <a:cubicBezTo>
                    <a:pt x="443" y="997"/>
                    <a:pt x="431" y="935"/>
                    <a:pt x="418" y="874"/>
                  </a:cubicBezTo>
                  <a:cubicBezTo>
                    <a:pt x="467" y="714"/>
                    <a:pt x="578" y="566"/>
                    <a:pt x="689" y="493"/>
                  </a:cubicBezTo>
                  <a:close/>
                  <a:moveTo>
                    <a:pt x="1316" y="788"/>
                  </a:moveTo>
                  <a:cubicBezTo>
                    <a:pt x="1451" y="1083"/>
                    <a:pt x="1279" y="1304"/>
                    <a:pt x="1033" y="1390"/>
                  </a:cubicBezTo>
                  <a:cubicBezTo>
                    <a:pt x="1193" y="1279"/>
                    <a:pt x="1279" y="997"/>
                    <a:pt x="1266" y="837"/>
                  </a:cubicBezTo>
                  <a:cubicBezTo>
                    <a:pt x="1266" y="775"/>
                    <a:pt x="1242" y="702"/>
                    <a:pt x="1205" y="640"/>
                  </a:cubicBezTo>
                  <a:cubicBezTo>
                    <a:pt x="1254" y="677"/>
                    <a:pt x="1291" y="739"/>
                    <a:pt x="1316" y="788"/>
                  </a:cubicBezTo>
                  <a:close/>
                  <a:moveTo>
                    <a:pt x="1611" y="1034"/>
                  </a:moveTo>
                  <a:cubicBezTo>
                    <a:pt x="1623" y="468"/>
                    <a:pt x="935" y="1"/>
                    <a:pt x="443" y="333"/>
                  </a:cubicBezTo>
                  <a:cubicBezTo>
                    <a:pt x="369" y="382"/>
                    <a:pt x="332" y="431"/>
                    <a:pt x="295" y="480"/>
                  </a:cubicBezTo>
                  <a:cubicBezTo>
                    <a:pt x="0" y="739"/>
                    <a:pt x="0" y="1341"/>
                    <a:pt x="295" y="1599"/>
                  </a:cubicBezTo>
                  <a:cubicBezTo>
                    <a:pt x="750" y="1968"/>
                    <a:pt x="1598" y="1624"/>
                    <a:pt x="1611" y="103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0"/>
            <p:cNvSpPr/>
            <p:nvPr/>
          </p:nvSpPr>
          <p:spPr>
            <a:xfrm>
              <a:off x="-3689907" y="-3242574"/>
              <a:ext cx="78388" cy="72063"/>
            </a:xfrm>
            <a:custGeom>
              <a:avLst/>
              <a:gdLst/>
              <a:ahLst/>
              <a:cxnLst/>
              <a:rect l="l" t="t" r="r" b="b"/>
              <a:pathLst>
                <a:path w="1673" h="1538" extrusionOk="0">
                  <a:moveTo>
                    <a:pt x="566" y="517"/>
                  </a:moveTo>
                  <a:cubicBezTo>
                    <a:pt x="627" y="320"/>
                    <a:pt x="812" y="222"/>
                    <a:pt x="1008" y="284"/>
                  </a:cubicBezTo>
                  <a:cubicBezTo>
                    <a:pt x="1181" y="345"/>
                    <a:pt x="1291" y="456"/>
                    <a:pt x="1316" y="603"/>
                  </a:cubicBezTo>
                  <a:cubicBezTo>
                    <a:pt x="1291" y="603"/>
                    <a:pt x="1279" y="615"/>
                    <a:pt x="1279" y="640"/>
                  </a:cubicBezTo>
                  <a:cubicBezTo>
                    <a:pt x="1291" y="837"/>
                    <a:pt x="1033" y="1206"/>
                    <a:pt x="799" y="1083"/>
                  </a:cubicBezTo>
                  <a:cubicBezTo>
                    <a:pt x="615" y="984"/>
                    <a:pt x="504" y="702"/>
                    <a:pt x="566" y="517"/>
                  </a:cubicBezTo>
                  <a:close/>
                  <a:moveTo>
                    <a:pt x="1390" y="1156"/>
                  </a:moveTo>
                  <a:cubicBezTo>
                    <a:pt x="1549" y="960"/>
                    <a:pt x="1672" y="677"/>
                    <a:pt x="1562" y="431"/>
                  </a:cubicBezTo>
                  <a:cubicBezTo>
                    <a:pt x="1463" y="185"/>
                    <a:pt x="1156" y="1"/>
                    <a:pt x="898" y="1"/>
                  </a:cubicBezTo>
                  <a:cubicBezTo>
                    <a:pt x="738" y="1"/>
                    <a:pt x="615" y="50"/>
                    <a:pt x="529" y="136"/>
                  </a:cubicBezTo>
                  <a:cubicBezTo>
                    <a:pt x="160" y="247"/>
                    <a:pt x="0" y="763"/>
                    <a:pt x="209" y="1095"/>
                  </a:cubicBezTo>
                  <a:cubicBezTo>
                    <a:pt x="480" y="1525"/>
                    <a:pt x="1082" y="1537"/>
                    <a:pt x="1390" y="1156"/>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0"/>
            <p:cNvSpPr/>
            <p:nvPr/>
          </p:nvSpPr>
          <p:spPr>
            <a:xfrm>
              <a:off x="-3688782" y="-3041519"/>
              <a:ext cx="73797" cy="73750"/>
            </a:xfrm>
            <a:custGeom>
              <a:avLst/>
              <a:gdLst/>
              <a:ahLst/>
              <a:cxnLst/>
              <a:rect l="l" t="t" r="r" b="b"/>
              <a:pathLst>
                <a:path w="1575" h="1574" extrusionOk="0">
                  <a:moveTo>
                    <a:pt x="333" y="627"/>
                  </a:moveTo>
                  <a:cubicBezTo>
                    <a:pt x="394" y="873"/>
                    <a:pt x="714" y="1057"/>
                    <a:pt x="1009" y="984"/>
                  </a:cubicBezTo>
                  <a:cubicBezTo>
                    <a:pt x="1046" y="984"/>
                    <a:pt x="1046" y="934"/>
                    <a:pt x="1021" y="922"/>
                  </a:cubicBezTo>
                  <a:cubicBezTo>
                    <a:pt x="861" y="873"/>
                    <a:pt x="665" y="873"/>
                    <a:pt x="554" y="738"/>
                  </a:cubicBezTo>
                  <a:cubicBezTo>
                    <a:pt x="345" y="467"/>
                    <a:pt x="689" y="246"/>
                    <a:pt x="935" y="344"/>
                  </a:cubicBezTo>
                  <a:cubicBezTo>
                    <a:pt x="1230" y="467"/>
                    <a:pt x="1279" y="910"/>
                    <a:pt x="1058" y="1131"/>
                  </a:cubicBezTo>
                  <a:cubicBezTo>
                    <a:pt x="849" y="1328"/>
                    <a:pt x="456" y="1217"/>
                    <a:pt x="333" y="959"/>
                  </a:cubicBezTo>
                  <a:cubicBezTo>
                    <a:pt x="271" y="836"/>
                    <a:pt x="284" y="726"/>
                    <a:pt x="333" y="627"/>
                  </a:cubicBezTo>
                  <a:close/>
                  <a:moveTo>
                    <a:pt x="886" y="1512"/>
                  </a:moveTo>
                  <a:cubicBezTo>
                    <a:pt x="1341" y="1451"/>
                    <a:pt x="1575" y="971"/>
                    <a:pt x="1439" y="553"/>
                  </a:cubicBezTo>
                  <a:cubicBezTo>
                    <a:pt x="1341" y="234"/>
                    <a:pt x="960" y="0"/>
                    <a:pt x="653" y="111"/>
                  </a:cubicBezTo>
                  <a:cubicBezTo>
                    <a:pt x="308" y="86"/>
                    <a:pt x="1" y="504"/>
                    <a:pt x="13" y="824"/>
                  </a:cubicBezTo>
                  <a:cubicBezTo>
                    <a:pt x="26" y="1266"/>
                    <a:pt x="468" y="1574"/>
                    <a:pt x="886" y="151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0"/>
            <p:cNvSpPr/>
            <p:nvPr/>
          </p:nvSpPr>
          <p:spPr>
            <a:xfrm>
              <a:off x="-3693374" y="-2841635"/>
              <a:ext cx="80684" cy="95069"/>
            </a:xfrm>
            <a:custGeom>
              <a:avLst/>
              <a:gdLst/>
              <a:ahLst/>
              <a:cxnLst/>
              <a:rect l="l" t="t" r="r" b="b"/>
              <a:pathLst>
                <a:path w="1722" h="2029" extrusionOk="0">
                  <a:moveTo>
                    <a:pt x="419" y="1205"/>
                  </a:moveTo>
                  <a:cubicBezTo>
                    <a:pt x="578" y="1414"/>
                    <a:pt x="861" y="1475"/>
                    <a:pt x="1095" y="1328"/>
                  </a:cubicBezTo>
                  <a:cubicBezTo>
                    <a:pt x="1377" y="1156"/>
                    <a:pt x="1365" y="811"/>
                    <a:pt x="1156" y="578"/>
                  </a:cubicBezTo>
                  <a:cubicBezTo>
                    <a:pt x="1107" y="516"/>
                    <a:pt x="886" y="381"/>
                    <a:pt x="763" y="381"/>
                  </a:cubicBezTo>
                  <a:cubicBezTo>
                    <a:pt x="824" y="344"/>
                    <a:pt x="886" y="320"/>
                    <a:pt x="947" y="307"/>
                  </a:cubicBezTo>
                  <a:cubicBezTo>
                    <a:pt x="1255" y="234"/>
                    <a:pt x="1414" y="578"/>
                    <a:pt x="1427" y="836"/>
                  </a:cubicBezTo>
                  <a:cubicBezTo>
                    <a:pt x="1439" y="1315"/>
                    <a:pt x="837" y="1758"/>
                    <a:pt x="443" y="1340"/>
                  </a:cubicBezTo>
                  <a:cubicBezTo>
                    <a:pt x="333" y="1229"/>
                    <a:pt x="283" y="1094"/>
                    <a:pt x="296" y="959"/>
                  </a:cubicBezTo>
                  <a:cubicBezTo>
                    <a:pt x="308" y="1045"/>
                    <a:pt x="357" y="1131"/>
                    <a:pt x="419" y="1205"/>
                  </a:cubicBezTo>
                  <a:close/>
                  <a:moveTo>
                    <a:pt x="689" y="443"/>
                  </a:moveTo>
                  <a:cubicBezTo>
                    <a:pt x="677" y="467"/>
                    <a:pt x="677" y="492"/>
                    <a:pt x="689" y="529"/>
                  </a:cubicBezTo>
                  <a:cubicBezTo>
                    <a:pt x="689" y="566"/>
                    <a:pt x="738" y="578"/>
                    <a:pt x="763" y="541"/>
                  </a:cubicBezTo>
                  <a:cubicBezTo>
                    <a:pt x="849" y="430"/>
                    <a:pt x="1353" y="848"/>
                    <a:pt x="1082" y="1131"/>
                  </a:cubicBezTo>
                  <a:cubicBezTo>
                    <a:pt x="837" y="1401"/>
                    <a:pt x="468" y="1119"/>
                    <a:pt x="480" y="811"/>
                  </a:cubicBezTo>
                  <a:cubicBezTo>
                    <a:pt x="492" y="676"/>
                    <a:pt x="566" y="541"/>
                    <a:pt x="689" y="443"/>
                  </a:cubicBezTo>
                  <a:close/>
                  <a:moveTo>
                    <a:pt x="1648" y="1045"/>
                  </a:moveTo>
                  <a:cubicBezTo>
                    <a:pt x="1722" y="725"/>
                    <a:pt x="1599" y="295"/>
                    <a:pt x="1291" y="123"/>
                  </a:cubicBezTo>
                  <a:cubicBezTo>
                    <a:pt x="1070" y="0"/>
                    <a:pt x="800" y="61"/>
                    <a:pt x="603" y="197"/>
                  </a:cubicBezTo>
                  <a:cubicBezTo>
                    <a:pt x="468" y="283"/>
                    <a:pt x="333" y="406"/>
                    <a:pt x="259" y="479"/>
                  </a:cubicBezTo>
                  <a:cubicBezTo>
                    <a:pt x="37" y="738"/>
                    <a:pt x="1" y="1082"/>
                    <a:pt x="173" y="1365"/>
                  </a:cubicBezTo>
                  <a:cubicBezTo>
                    <a:pt x="554" y="2028"/>
                    <a:pt x="1513" y="1733"/>
                    <a:pt x="1648" y="1045"/>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0"/>
            <p:cNvSpPr/>
            <p:nvPr/>
          </p:nvSpPr>
          <p:spPr>
            <a:xfrm>
              <a:off x="-3699137" y="-2634302"/>
              <a:ext cx="89915" cy="91648"/>
            </a:xfrm>
            <a:custGeom>
              <a:avLst/>
              <a:gdLst/>
              <a:ahLst/>
              <a:cxnLst/>
              <a:rect l="l" t="t" r="r" b="b"/>
              <a:pathLst>
                <a:path w="1919" h="1956" extrusionOk="0">
                  <a:moveTo>
                    <a:pt x="1537" y="898"/>
                  </a:moveTo>
                  <a:cubicBezTo>
                    <a:pt x="1513" y="984"/>
                    <a:pt x="1451" y="1058"/>
                    <a:pt x="1378" y="1132"/>
                  </a:cubicBezTo>
                  <a:cubicBezTo>
                    <a:pt x="1488" y="972"/>
                    <a:pt x="1537" y="738"/>
                    <a:pt x="1488" y="542"/>
                  </a:cubicBezTo>
                  <a:cubicBezTo>
                    <a:pt x="1550" y="628"/>
                    <a:pt x="1574" y="751"/>
                    <a:pt x="1537" y="898"/>
                  </a:cubicBezTo>
                  <a:close/>
                  <a:moveTo>
                    <a:pt x="1193" y="1033"/>
                  </a:moveTo>
                  <a:cubicBezTo>
                    <a:pt x="898" y="1377"/>
                    <a:pt x="529" y="861"/>
                    <a:pt x="751" y="554"/>
                  </a:cubicBezTo>
                  <a:cubicBezTo>
                    <a:pt x="787" y="492"/>
                    <a:pt x="837" y="455"/>
                    <a:pt x="886" y="419"/>
                  </a:cubicBezTo>
                  <a:cubicBezTo>
                    <a:pt x="886" y="443"/>
                    <a:pt x="886" y="455"/>
                    <a:pt x="886" y="480"/>
                  </a:cubicBezTo>
                  <a:cubicBezTo>
                    <a:pt x="886" y="505"/>
                    <a:pt x="923" y="517"/>
                    <a:pt x="947" y="492"/>
                  </a:cubicBezTo>
                  <a:cubicBezTo>
                    <a:pt x="1095" y="320"/>
                    <a:pt x="1304" y="419"/>
                    <a:pt x="1328" y="628"/>
                  </a:cubicBezTo>
                  <a:cubicBezTo>
                    <a:pt x="1341" y="787"/>
                    <a:pt x="1304" y="923"/>
                    <a:pt x="1193" y="1033"/>
                  </a:cubicBezTo>
                  <a:close/>
                  <a:moveTo>
                    <a:pt x="603" y="1169"/>
                  </a:moveTo>
                  <a:cubicBezTo>
                    <a:pt x="615" y="1181"/>
                    <a:pt x="615" y="1181"/>
                    <a:pt x="628" y="1193"/>
                  </a:cubicBezTo>
                  <a:cubicBezTo>
                    <a:pt x="726" y="1279"/>
                    <a:pt x="849" y="1328"/>
                    <a:pt x="972" y="1341"/>
                  </a:cubicBezTo>
                  <a:cubicBezTo>
                    <a:pt x="824" y="1353"/>
                    <a:pt x="689" y="1304"/>
                    <a:pt x="603" y="1169"/>
                  </a:cubicBezTo>
                  <a:close/>
                  <a:moveTo>
                    <a:pt x="1070" y="62"/>
                  </a:moveTo>
                  <a:cubicBezTo>
                    <a:pt x="1046" y="25"/>
                    <a:pt x="1009" y="1"/>
                    <a:pt x="947" y="1"/>
                  </a:cubicBezTo>
                  <a:cubicBezTo>
                    <a:pt x="333" y="50"/>
                    <a:pt x="1" y="1070"/>
                    <a:pt x="468" y="1476"/>
                  </a:cubicBezTo>
                  <a:cubicBezTo>
                    <a:pt x="996" y="1955"/>
                    <a:pt x="1918" y="1365"/>
                    <a:pt x="1857" y="701"/>
                  </a:cubicBezTo>
                  <a:cubicBezTo>
                    <a:pt x="1808" y="271"/>
                    <a:pt x="1427" y="38"/>
                    <a:pt x="1070" y="6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0"/>
            <p:cNvSpPr/>
            <p:nvPr/>
          </p:nvSpPr>
          <p:spPr>
            <a:xfrm>
              <a:off x="-4010770" y="-2701680"/>
              <a:ext cx="7544" cy="4076"/>
            </a:xfrm>
            <a:custGeom>
              <a:avLst/>
              <a:gdLst/>
              <a:ahLst/>
              <a:cxnLst/>
              <a:rect l="l" t="t" r="r" b="b"/>
              <a:pathLst>
                <a:path w="161" h="87" extrusionOk="0">
                  <a:moveTo>
                    <a:pt x="25" y="74"/>
                  </a:moveTo>
                  <a:cubicBezTo>
                    <a:pt x="75" y="49"/>
                    <a:pt x="112" y="25"/>
                    <a:pt x="161" y="0"/>
                  </a:cubicBezTo>
                  <a:cubicBezTo>
                    <a:pt x="112" y="25"/>
                    <a:pt x="62" y="49"/>
                    <a:pt x="13" y="62"/>
                  </a:cubicBezTo>
                  <a:cubicBezTo>
                    <a:pt x="1" y="62"/>
                    <a:pt x="13" y="86"/>
                    <a:pt x="25" y="7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0"/>
            <p:cNvSpPr/>
            <p:nvPr/>
          </p:nvSpPr>
          <p:spPr>
            <a:xfrm>
              <a:off x="-4003273" y="-2719531"/>
              <a:ext cx="32330" cy="17899"/>
            </a:xfrm>
            <a:custGeom>
              <a:avLst/>
              <a:gdLst/>
              <a:ahLst/>
              <a:cxnLst/>
              <a:rect l="l" t="t" r="r" b="b"/>
              <a:pathLst>
                <a:path w="690" h="382" extrusionOk="0">
                  <a:moveTo>
                    <a:pt x="689" y="0"/>
                  </a:moveTo>
                  <a:cubicBezTo>
                    <a:pt x="468" y="135"/>
                    <a:pt x="234" y="258"/>
                    <a:pt x="1" y="381"/>
                  </a:cubicBezTo>
                  <a:cubicBezTo>
                    <a:pt x="247" y="283"/>
                    <a:pt x="468" y="148"/>
                    <a:pt x="689" y="0"/>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Заголовок 1"/>
          <p:cNvSpPr>
            <a:spLocks noGrp="1"/>
          </p:cNvSpPr>
          <p:nvPr>
            <p:ph type="title"/>
          </p:nvPr>
        </p:nvSpPr>
        <p:spPr/>
        <p:txBody>
          <a:bodyPr/>
          <a:lstStyle/>
          <a:p>
            <a:endParaRPr lang="ru-RU"/>
          </a:p>
        </p:txBody>
      </p:sp>
    </p:spTree>
    <p:extLst>
      <p:ext uri="{BB962C8B-B14F-4D97-AF65-F5344CB8AC3E}">
        <p14:creationId xmlns:p14="http://schemas.microsoft.com/office/powerpoint/2010/main" val="162235606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523"/>
        <p:cNvGrpSpPr/>
        <p:nvPr/>
      </p:nvGrpSpPr>
      <p:grpSpPr>
        <a:xfrm>
          <a:off x="0" y="0"/>
          <a:ext cx="0" cy="0"/>
          <a:chOff x="0" y="0"/>
          <a:chExt cx="0" cy="0"/>
        </a:xfrm>
      </p:grpSpPr>
      <p:sp>
        <p:nvSpPr>
          <p:cNvPr id="2524" name="Google Shape;2524;p36"/>
          <p:cNvSpPr txBox="1">
            <a:spLocks noGrp="1"/>
          </p:cNvSpPr>
          <p:nvPr>
            <p:ph type="title"/>
          </p:nvPr>
        </p:nvSpPr>
        <p:spPr>
          <a:xfrm>
            <a:off x="1170425" y="1459475"/>
            <a:ext cx="3858900" cy="151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21 miles</a:t>
            </a:r>
            <a:endParaRPr/>
          </a:p>
        </p:txBody>
      </p:sp>
      <p:sp>
        <p:nvSpPr>
          <p:cNvPr id="2525" name="Google Shape;2525;p36"/>
          <p:cNvSpPr txBox="1">
            <a:spLocks noGrp="1"/>
          </p:cNvSpPr>
          <p:nvPr>
            <p:ph type="subTitle" idx="1"/>
          </p:nvPr>
        </p:nvSpPr>
        <p:spPr>
          <a:xfrm>
            <a:off x="1689675" y="2811258"/>
            <a:ext cx="2820300" cy="900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2526" name="Google Shape;2526;p36"/>
          <p:cNvGrpSpPr/>
          <p:nvPr/>
        </p:nvGrpSpPr>
        <p:grpSpPr>
          <a:xfrm rot="463789">
            <a:off x="5720070" y="354639"/>
            <a:ext cx="1125310" cy="693641"/>
            <a:chOff x="4754550" y="3677975"/>
            <a:chExt cx="1125325" cy="693650"/>
          </a:xfrm>
        </p:grpSpPr>
        <p:sp>
          <p:nvSpPr>
            <p:cNvPr id="2527" name="Google Shape;2527;p36"/>
            <p:cNvSpPr/>
            <p:nvPr/>
          </p:nvSpPr>
          <p:spPr>
            <a:xfrm>
              <a:off x="4754550" y="3677975"/>
              <a:ext cx="1125325" cy="693650"/>
            </a:xfrm>
            <a:custGeom>
              <a:avLst/>
              <a:gdLst/>
              <a:ahLst/>
              <a:cxnLst/>
              <a:rect l="l" t="t" r="r" b="b"/>
              <a:pathLst>
                <a:path w="45013" h="27746" extrusionOk="0">
                  <a:moveTo>
                    <a:pt x="30752" y="1"/>
                  </a:moveTo>
                  <a:cubicBezTo>
                    <a:pt x="30326" y="1"/>
                    <a:pt x="29900" y="26"/>
                    <a:pt x="29474" y="76"/>
                  </a:cubicBezTo>
                  <a:cubicBezTo>
                    <a:pt x="27193" y="352"/>
                    <a:pt x="25614" y="1078"/>
                    <a:pt x="24060" y="2582"/>
                  </a:cubicBezTo>
                  <a:cubicBezTo>
                    <a:pt x="23434" y="3184"/>
                    <a:pt x="22832" y="3936"/>
                    <a:pt x="22331" y="4738"/>
                  </a:cubicBezTo>
                  <a:cubicBezTo>
                    <a:pt x="21679" y="4788"/>
                    <a:pt x="21053" y="4963"/>
                    <a:pt x="20351" y="5289"/>
                  </a:cubicBezTo>
                  <a:cubicBezTo>
                    <a:pt x="19850" y="5540"/>
                    <a:pt x="19399" y="5865"/>
                    <a:pt x="19023" y="6191"/>
                  </a:cubicBezTo>
                  <a:cubicBezTo>
                    <a:pt x="18822" y="6166"/>
                    <a:pt x="18647" y="6166"/>
                    <a:pt x="18446" y="6166"/>
                  </a:cubicBezTo>
                  <a:cubicBezTo>
                    <a:pt x="17494" y="6166"/>
                    <a:pt x="16567" y="6392"/>
                    <a:pt x="15639" y="6843"/>
                  </a:cubicBezTo>
                  <a:cubicBezTo>
                    <a:pt x="14737" y="7294"/>
                    <a:pt x="14035" y="7896"/>
                    <a:pt x="13459" y="8547"/>
                  </a:cubicBezTo>
                  <a:cubicBezTo>
                    <a:pt x="13208" y="8522"/>
                    <a:pt x="12933" y="8522"/>
                    <a:pt x="12632" y="8522"/>
                  </a:cubicBezTo>
                  <a:cubicBezTo>
                    <a:pt x="10100" y="8522"/>
                    <a:pt x="8171" y="9424"/>
                    <a:pt x="6642" y="11354"/>
                  </a:cubicBezTo>
                  <a:lnTo>
                    <a:pt x="6516" y="11354"/>
                  </a:lnTo>
                  <a:cubicBezTo>
                    <a:pt x="1980" y="12206"/>
                    <a:pt x="652" y="14688"/>
                    <a:pt x="351" y="16642"/>
                  </a:cubicBezTo>
                  <a:cubicBezTo>
                    <a:pt x="0" y="18748"/>
                    <a:pt x="1003" y="20928"/>
                    <a:pt x="2832" y="22081"/>
                  </a:cubicBezTo>
                  <a:cubicBezTo>
                    <a:pt x="3684" y="22607"/>
                    <a:pt x="4787" y="22883"/>
                    <a:pt x="5213" y="22958"/>
                  </a:cubicBezTo>
                  <a:cubicBezTo>
                    <a:pt x="5664" y="23059"/>
                    <a:pt x="6216" y="23159"/>
                    <a:pt x="6943" y="23159"/>
                  </a:cubicBezTo>
                  <a:cubicBezTo>
                    <a:pt x="7369" y="23159"/>
                    <a:pt x="7820" y="23109"/>
                    <a:pt x="8346" y="23059"/>
                  </a:cubicBezTo>
                  <a:cubicBezTo>
                    <a:pt x="8572" y="23059"/>
                    <a:pt x="8797" y="23033"/>
                    <a:pt x="8998" y="23008"/>
                  </a:cubicBezTo>
                  <a:cubicBezTo>
                    <a:pt x="9725" y="23810"/>
                    <a:pt x="10602" y="24462"/>
                    <a:pt x="11579" y="24938"/>
                  </a:cubicBezTo>
                  <a:cubicBezTo>
                    <a:pt x="12882" y="25590"/>
                    <a:pt x="14035" y="25891"/>
                    <a:pt x="15213" y="25891"/>
                  </a:cubicBezTo>
                  <a:cubicBezTo>
                    <a:pt x="16015" y="25891"/>
                    <a:pt x="16767" y="25740"/>
                    <a:pt x="17519" y="25465"/>
                  </a:cubicBezTo>
                  <a:cubicBezTo>
                    <a:pt x="17945" y="25590"/>
                    <a:pt x="18421" y="25665"/>
                    <a:pt x="18973" y="25665"/>
                  </a:cubicBezTo>
                  <a:cubicBezTo>
                    <a:pt x="19148" y="25665"/>
                    <a:pt x="19349" y="25640"/>
                    <a:pt x="19599" y="25640"/>
                  </a:cubicBezTo>
                  <a:cubicBezTo>
                    <a:pt x="19700" y="25615"/>
                    <a:pt x="19800" y="25615"/>
                    <a:pt x="19900" y="25615"/>
                  </a:cubicBezTo>
                  <a:cubicBezTo>
                    <a:pt x="21078" y="26517"/>
                    <a:pt x="22456" y="27119"/>
                    <a:pt x="23609" y="27419"/>
                  </a:cubicBezTo>
                  <a:cubicBezTo>
                    <a:pt x="24612" y="27695"/>
                    <a:pt x="25664" y="27745"/>
                    <a:pt x="26366" y="27745"/>
                  </a:cubicBezTo>
                  <a:cubicBezTo>
                    <a:pt x="27268" y="27745"/>
                    <a:pt x="28096" y="27670"/>
                    <a:pt x="28797" y="27470"/>
                  </a:cubicBezTo>
                  <a:cubicBezTo>
                    <a:pt x="31128" y="26868"/>
                    <a:pt x="33208" y="25289"/>
                    <a:pt x="34562" y="23134"/>
                  </a:cubicBezTo>
                  <a:cubicBezTo>
                    <a:pt x="34612" y="23134"/>
                    <a:pt x="34637" y="23134"/>
                    <a:pt x="34687" y="23109"/>
                  </a:cubicBezTo>
                  <a:cubicBezTo>
                    <a:pt x="35514" y="23510"/>
                    <a:pt x="36391" y="23760"/>
                    <a:pt x="37319" y="23810"/>
                  </a:cubicBezTo>
                  <a:cubicBezTo>
                    <a:pt x="37569" y="23835"/>
                    <a:pt x="37795" y="23835"/>
                    <a:pt x="37970" y="23835"/>
                  </a:cubicBezTo>
                  <a:cubicBezTo>
                    <a:pt x="39123" y="23835"/>
                    <a:pt x="39950" y="23510"/>
                    <a:pt x="40627" y="23184"/>
                  </a:cubicBezTo>
                  <a:cubicBezTo>
                    <a:pt x="42532" y="22256"/>
                    <a:pt x="44010" y="20427"/>
                    <a:pt x="44587" y="18297"/>
                  </a:cubicBezTo>
                  <a:cubicBezTo>
                    <a:pt x="45013" y="16693"/>
                    <a:pt x="44762" y="15114"/>
                    <a:pt x="43885" y="13785"/>
                  </a:cubicBezTo>
                  <a:cubicBezTo>
                    <a:pt x="43835" y="12908"/>
                    <a:pt x="43634" y="11956"/>
                    <a:pt x="43183" y="11129"/>
                  </a:cubicBezTo>
                  <a:cubicBezTo>
                    <a:pt x="42632" y="10051"/>
                    <a:pt x="41454" y="8873"/>
                    <a:pt x="40276" y="8221"/>
                  </a:cubicBezTo>
                  <a:cubicBezTo>
                    <a:pt x="39675" y="6216"/>
                    <a:pt x="38472" y="4236"/>
                    <a:pt x="36893" y="2632"/>
                  </a:cubicBezTo>
                  <a:cubicBezTo>
                    <a:pt x="35113" y="853"/>
                    <a:pt x="33083" y="1"/>
                    <a:pt x="30752" y="1"/>
                  </a:cubicBezTo>
                  <a:close/>
                </a:path>
              </a:pathLst>
            </a:custGeom>
            <a:solidFill>
              <a:srgbClr val="FFFFFF"/>
            </a:solidFill>
            <a:ln>
              <a:noFill/>
            </a:ln>
            <a:effectLst>
              <a:outerShdw blurRad="42863" dist="47625"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6"/>
            <p:cNvSpPr/>
            <p:nvPr/>
          </p:nvSpPr>
          <p:spPr>
            <a:xfrm>
              <a:off x="4881725" y="3812475"/>
              <a:ext cx="857850" cy="428750"/>
            </a:xfrm>
            <a:custGeom>
              <a:avLst/>
              <a:gdLst/>
              <a:ahLst/>
              <a:cxnLst/>
              <a:rect l="l" t="t" r="r" b="b"/>
              <a:pathLst>
                <a:path w="34314" h="17150" extrusionOk="0">
                  <a:moveTo>
                    <a:pt x="27570" y="2666"/>
                  </a:moveTo>
                  <a:cubicBezTo>
                    <a:pt x="27620" y="2666"/>
                    <a:pt x="27645" y="2716"/>
                    <a:pt x="27645" y="2766"/>
                  </a:cubicBezTo>
                  <a:cubicBezTo>
                    <a:pt x="27645" y="2816"/>
                    <a:pt x="27620" y="2866"/>
                    <a:pt x="27570" y="2866"/>
                  </a:cubicBezTo>
                  <a:cubicBezTo>
                    <a:pt x="27495" y="2866"/>
                    <a:pt x="27470" y="2816"/>
                    <a:pt x="27470" y="2766"/>
                  </a:cubicBezTo>
                  <a:cubicBezTo>
                    <a:pt x="27470" y="2716"/>
                    <a:pt x="27495" y="2666"/>
                    <a:pt x="27570" y="2666"/>
                  </a:cubicBezTo>
                  <a:close/>
                  <a:moveTo>
                    <a:pt x="28171" y="3518"/>
                  </a:moveTo>
                  <a:cubicBezTo>
                    <a:pt x="28447" y="3518"/>
                    <a:pt x="28447" y="3744"/>
                    <a:pt x="28146" y="4019"/>
                  </a:cubicBezTo>
                  <a:cubicBezTo>
                    <a:pt x="27959" y="4190"/>
                    <a:pt x="27760" y="4290"/>
                    <a:pt x="27652" y="4290"/>
                  </a:cubicBezTo>
                  <a:cubicBezTo>
                    <a:pt x="27601" y="4290"/>
                    <a:pt x="27570" y="4268"/>
                    <a:pt x="27570" y="4220"/>
                  </a:cubicBezTo>
                  <a:cubicBezTo>
                    <a:pt x="27570" y="4069"/>
                    <a:pt x="28046" y="3518"/>
                    <a:pt x="28171" y="3518"/>
                  </a:cubicBezTo>
                  <a:close/>
                  <a:moveTo>
                    <a:pt x="28571" y="4493"/>
                  </a:moveTo>
                  <a:cubicBezTo>
                    <a:pt x="28632" y="4493"/>
                    <a:pt x="28678" y="4529"/>
                    <a:pt x="28723" y="4596"/>
                  </a:cubicBezTo>
                  <a:cubicBezTo>
                    <a:pt x="28848" y="4771"/>
                    <a:pt x="28823" y="4821"/>
                    <a:pt x="28497" y="5197"/>
                  </a:cubicBezTo>
                  <a:cubicBezTo>
                    <a:pt x="28146" y="5598"/>
                    <a:pt x="27770" y="5799"/>
                    <a:pt x="27395" y="5799"/>
                  </a:cubicBezTo>
                  <a:cubicBezTo>
                    <a:pt x="27169" y="5799"/>
                    <a:pt x="27169" y="5774"/>
                    <a:pt x="27770" y="5172"/>
                  </a:cubicBezTo>
                  <a:cubicBezTo>
                    <a:pt x="28211" y="4696"/>
                    <a:pt x="28429" y="4493"/>
                    <a:pt x="28571" y="4493"/>
                  </a:cubicBezTo>
                  <a:close/>
                  <a:moveTo>
                    <a:pt x="30035" y="4765"/>
                  </a:moveTo>
                  <a:cubicBezTo>
                    <a:pt x="30089" y="4765"/>
                    <a:pt x="30151" y="4809"/>
                    <a:pt x="30227" y="4896"/>
                  </a:cubicBezTo>
                  <a:cubicBezTo>
                    <a:pt x="30427" y="5122"/>
                    <a:pt x="30252" y="5523"/>
                    <a:pt x="29801" y="5974"/>
                  </a:cubicBezTo>
                  <a:cubicBezTo>
                    <a:pt x="29274" y="6475"/>
                    <a:pt x="28773" y="6751"/>
                    <a:pt x="28222" y="6801"/>
                  </a:cubicBezTo>
                  <a:lnTo>
                    <a:pt x="27796" y="6876"/>
                  </a:lnTo>
                  <a:lnTo>
                    <a:pt x="27796" y="6876"/>
                  </a:lnTo>
                  <a:lnTo>
                    <a:pt x="28046" y="6701"/>
                  </a:lnTo>
                  <a:cubicBezTo>
                    <a:pt x="28623" y="6275"/>
                    <a:pt x="29776" y="5197"/>
                    <a:pt x="29851" y="4997"/>
                  </a:cubicBezTo>
                  <a:cubicBezTo>
                    <a:pt x="29907" y="4841"/>
                    <a:pt x="29964" y="4765"/>
                    <a:pt x="30035" y="4765"/>
                  </a:cubicBezTo>
                  <a:close/>
                  <a:moveTo>
                    <a:pt x="22706" y="6734"/>
                  </a:moveTo>
                  <a:cubicBezTo>
                    <a:pt x="22864" y="6734"/>
                    <a:pt x="22910" y="6836"/>
                    <a:pt x="22833" y="7052"/>
                  </a:cubicBezTo>
                  <a:cubicBezTo>
                    <a:pt x="22748" y="7307"/>
                    <a:pt x="22157" y="7581"/>
                    <a:pt x="21750" y="7581"/>
                  </a:cubicBezTo>
                  <a:cubicBezTo>
                    <a:pt x="21678" y="7581"/>
                    <a:pt x="21612" y="7572"/>
                    <a:pt x="21555" y="7553"/>
                  </a:cubicBezTo>
                  <a:cubicBezTo>
                    <a:pt x="20878" y="7328"/>
                    <a:pt x="20803" y="7102"/>
                    <a:pt x="21430" y="7077"/>
                  </a:cubicBezTo>
                  <a:cubicBezTo>
                    <a:pt x="21655" y="7052"/>
                    <a:pt x="22056" y="6952"/>
                    <a:pt x="22282" y="6851"/>
                  </a:cubicBezTo>
                  <a:cubicBezTo>
                    <a:pt x="22465" y="6774"/>
                    <a:pt x="22608" y="6734"/>
                    <a:pt x="22706" y="6734"/>
                  </a:cubicBezTo>
                  <a:close/>
                  <a:moveTo>
                    <a:pt x="16989" y="6875"/>
                  </a:moveTo>
                  <a:cubicBezTo>
                    <a:pt x="17086" y="6875"/>
                    <a:pt x="17216" y="6962"/>
                    <a:pt x="17420" y="7152"/>
                  </a:cubicBezTo>
                  <a:cubicBezTo>
                    <a:pt x="17636" y="7340"/>
                    <a:pt x="17869" y="7436"/>
                    <a:pt x="18152" y="7436"/>
                  </a:cubicBezTo>
                  <a:cubicBezTo>
                    <a:pt x="18361" y="7436"/>
                    <a:pt x="18597" y="7384"/>
                    <a:pt x="18873" y="7277"/>
                  </a:cubicBezTo>
                  <a:cubicBezTo>
                    <a:pt x="19140" y="7193"/>
                    <a:pt x="19353" y="7149"/>
                    <a:pt x="19503" y="7149"/>
                  </a:cubicBezTo>
                  <a:cubicBezTo>
                    <a:pt x="19663" y="7149"/>
                    <a:pt x="19750" y="7199"/>
                    <a:pt x="19750" y="7303"/>
                  </a:cubicBezTo>
                  <a:cubicBezTo>
                    <a:pt x="19750" y="7821"/>
                    <a:pt x="18877" y="8276"/>
                    <a:pt x="18104" y="8276"/>
                  </a:cubicBezTo>
                  <a:cubicBezTo>
                    <a:pt x="17906" y="8276"/>
                    <a:pt x="17714" y="8246"/>
                    <a:pt x="17545" y="8180"/>
                  </a:cubicBezTo>
                  <a:cubicBezTo>
                    <a:pt x="16993" y="7954"/>
                    <a:pt x="16618" y="7378"/>
                    <a:pt x="16793" y="7052"/>
                  </a:cubicBezTo>
                  <a:cubicBezTo>
                    <a:pt x="16850" y="6937"/>
                    <a:pt x="16908" y="6875"/>
                    <a:pt x="16989" y="6875"/>
                  </a:cubicBezTo>
                  <a:close/>
                  <a:moveTo>
                    <a:pt x="22332" y="8027"/>
                  </a:moveTo>
                  <a:cubicBezTo>
                    <a:pt x="22514" y="8027"/>
                    <a:pt x="22608" y="8111"/>
                    <a:pt x="22608" y="8280"/>
                  </a:cubicBezTo>
                  <a:cubicBezTo>
                    <a:pt x="22608" y="8491"/>
                    <a:pt x="22227" y="8657"/>
                    <a:pt x="21880" y="8657"/>
                  </a:cubicBezTo>
                  <a:cubicBezTo>
                    <a:pt x="21773" y="8657"/>
                    <a:pt x="21669" y="8641"/>
                    <a:pt x="21580" y="8606"/>
                  </a:cubicBezTo>
                  <a:cubicBezTo>
                    <a:pt x="21329" y="8506"/>
                    <a:pt x="21480" y="8305"/>
                    <a:pt x="21881" y="8130"/>
                  </a:cubicBezTo>
                  <a:cubicBezTo>
                    <a:pt x="22066" y="8061"/>
                    <a:pt x="22217" y="8027"/>
                    <a:pt x="22332" y="8027"/>
                  </a:cubicBezTo>
                  <a:close/>
                  <a:moveTo>
                    <a:pt x="22077" y="8932"/>
                  </a:moveTo>
                  <a:cubicBezTo>
                    <a:pt x="22233" y="8932"/>
                    <a:pt x="22336" y="9037"/>
                    <a:pt x="22282" y="9182"/>
                  </a:cubicBezTo>
                  <a:cubicBezTo>
                    <a:pt x="22249" y="9279"/>
                    <a:pt x="22071" y="9335"/>
                    <a:pt x="21914" y="9335"/>
                  </a:cubicBezTo>
                  <a:cubicBezTo>
                    <a:pt x="21829" y="9335"/>
                    <a:pt x="21750" y="9318"/>
                    <a:pt x="21705" y="9282"/>
                  </a:cubicBezTo>
                  <a:cubicBezTo>
                    <a:pt x="21605" y="9157"/>
                    <a:pt x="21655" y="9082"/>
                    <a:pt x="21881" y="8982"/>
                  </a:cubicBezTo>
                  <a:cubicBezTo>
                    <a:pt x="21950" y="8947"/>
                    <a:pt x="22018" y="8932"/>
                    <a:pt x="22077" y="8932"/>
                  </a:cubicBezTo>
                  <a:close/>
                  <a:moveTo>
                    <a:pt x="17266" y="8809"/>
                  </a:moveTo>
                  <a:cubicBezTo>
                    <a:pt x="17664" y="8809"/>
                    <a:pt x="18378" y="9160"/>
                    <a:pt x="18247" y="9358"/>
                  </a:cubicBezTo>
                  <a:cubicBezTo>
                    <a:pt x="18225" y="9402"/>
                    <a:pt x="18073" y="9421"/>
                    <a:pt x="17885" y="9421"/>
                  </a:cubicBezTo>
                  <a:cubicBezTo>
                    <a:pt x="17646" y="9421"/>
                    <a:pt x="17349" y="9389"/>
                    <a:pt x="17194" y="9333"/>
                  </a:cubicBezTo>
                  <a:cubicBezTo>
                    <a:pt x="16968" y="9232"/>
                    <a:pt x="16893" y="8907"/>
                    <a:pt x="17119" y="8831"/>
                  </a:cubicBezTo>
                  <a:cubicBezTo>
                    <a:pt x="17159" y="8816"/>
                    <a:pt x="17209" y="8809"/>
                    <a:pt x="17266" y="8809"/>
                  </a:cubicBezTo>
                  <a:close/>
                  <a:moveTo>
                    <a:pt x="31757" y="8877"/>
                  </a:moveTo>
                  <a:cubicBezTo>
                    <a:pt x="31766" y="8877"/>
                    <a:pt x="31774" y="8879"/>
                    <a:pt x="31781" y="8881"/>
                  </a:cubicBezTo>
                  <a:cubicBezTo>
                    <a:pt x="32031" y="8982"/>
                    <a:pt x="31956" y="9257"/>
                    <a:pt x="31630" y="9383"/>
                  </a:cubicBezTo>
                  <a:cubicBezTo>
                    <a:pt x="31413" y="9478"/>
                    <a:pt x="31299" y="9521"/>
                    <a:pt x="31239" y="9521"/>
                  </a:cubicBezTo>
                  <a:cubicBezTo>
                    <a:pt x="31190" y="9521"/>
                    <a:pt x="31179" y="9490"/>
                    <a:pt x="31179" y="9433"/>
                  </a:cubicBezTo>
                  <a:cubicBezTo>
                    <a:pt x="31179" y="9267"/>
                    <a:pt x="31604" y="8877"/>
                    <a:pt x="31757" y="8877"/>
                  </a:cubicBezTo>
                  <a:close/>
                  <a:moveTo>
                    <a:pt x="14663" y="9333"/>
                  </a:moveTo>
                  <a:cubicBezTo>
                    <a:pt x="14888" y="9333"/>
                    <a:pt x="15214" y="9658"/>
                    <a:pt x="15114" y="9809"/>
                  </a:cubicBezTo>
                  <a:cubicBezTo>
                    <a:pt x="15079" y="9878"/>
                    <a:pt x="15003" y="9910"/>
                    <a:pt x="14910" y="9910"/>
                  </a:cubicBezTo>
                  <a:cubicBezTo>
                    <a:pt x="14802" y="9910"/>
                    <a:pt x="14671" y="9865"/>
                    <a:pt x="14562" y="9784"/>
                  </a:cubicBezTo>
                  <a:cubicBezTo>
                    <a:pt x="14337" y="9633"/>
                    <a:pt x="14412" y="9333"/>
                    <a:pt x="14663" y="9333"/>
                  </a:cubicBezTo>
                  <a:close/>
                  <a:moveTo>
                    <a:pt x="18233" y="9720"/>
                  </a:moveTo>
                  <a:cubicBezTo>
                    <a:pt x="18368" y="9720"/>
                    <a:pt x="18518" y="9762"/>
                    <a:pt x="18648" y="9859"/>
                  </a:cubicBezTo>
                  <a:cubicBezTo>
                    <a:pt x="18848" y="10009"/>
                    <a:pt x="18848" y="10009"/>
                    <a:pt x="18648" y="10135"/>
                  </a:cubicBezTo>
                  <a:cubicBezTo>
                    <a:pt x="18531" y="10238"/>
                    <a:pt x="18388" y="10288"/>
                    <a:pt x="18252" y="10288"/>
                  </a:cubicBezTo>
                  <a:cubicBezTo>
                    <a:pt x="18126" y="10288"/>
                    <a:pt x="18006" y="10244"/>
                    <a:pt x="17921" y="10160"/>
                  </a:cubicBezTo>
                  <a:cubicBezTo>
                    <a:pt x="17734" y="9905"/>
                    <a:pt x="17950" y="9720"/>
                    <a:pt x="18233" y="9720"/>
                  </a:cubicBezTo>
                  <a:close/>
                  <a:moveTo>
                    <a:pt x="7868" y="9947"/>
                  </a:moveTo>
                  <a:cubicBezTo>
                    <a:pt x="8088" y="9947"/>
                    <a:pt x="8447" y="10206"/>
                    <a:pt x="8447" y="10385"/>
                  </a:cubicBezTo>
                  <a:cubicBezTo>
                    <a:pt x="8447" y="10494"/>
                    <a:pt x="8282" y="10555"/>
                    <a:pt x="8103" y="10555"/>
                  </a:cubicBezTo>
                  <a:cubicBezTo>
                    <a:pt x="7994" y="10555"/>
                    <a:pt x="7881" y="10533"/>
                    <a:pt x="7795" y="10485"/>
                  </a:cubicBezTo>
                  <a:cubicBezTo>
                    <a:pt x="7595" y="10335"/>
                    <a:pt x="7595" y="10034"/>
                    <a:pt x="7795" y="9959"/>
                  </a:cubicBezTo>
                  <a:cubicBezTo>
                    <a:pt x="7817" y="9951"/>
                    <a:pt x="7841" y="9947"/>
                    <a:pt x="7868" y="9947"/>
                  </a:cubicBezTo>
                  <a:close/>
                  <a:moveTo>
                    <a:pt x="13585" y="10110"/>
                  </a:moveTo>
                  <a:cubicBezTo>
                    <a:pt x="13760" y="10110"/>
                    <a:pt x="14186" y="10435"/>
                    <a:pt x="14111" y="10511"/>
                  </a:cubicBezTo>
                  <a:cubicBezTo>
                    <a:pt x="14086" y="10561"/>
                    <a:pt x="13911" y="10611"/>
                    <a:pt x="13760" y="10636"/>
                  </a:cubicBezTo>
                  <a:cubicBezTo>
                    <a:pt x="13689" y="10652"/>
                    <a:pt x="13630" y="10660"/>
                    <a:pt x="13581" y="10660"/>
                  </a:cubicBezTo>
                  <a:cubicBezTo>
                    <a:pt x="13476" y="10660"/>
                    <a:pt x="13419" y="10621"/>
                    <a:pt x="13384" y="10536"/>
                  </a:cubicBezTo>
                  <a:cubicBezTo>
                    <a:pt x="13309" y="10335"/>
                    <a:pt x="13410" y="10110"/>
                    <a:pt x="13585" y="10110"/>
                  </a:cubicBezTo>
                  <a:close/>
                  <a:moveTo>
                    <a:pt x="32501" y="9775"/>
                  </a:moveTo>
                  <a:cubicBezTo>
                    <a:pt x="32516" y="9775"/>
                    <a:pt x="32526" y="9778"/>
                    <a:pt x="32532" y="9784"/>
                  </a:cubicBezTo>
                  <a:cubicBezTo>
                    <a:pt x="32833" y="10084"/>
                    <a:pt x="32182" y="10661"/>
                    <a:pt x="31555" y="10661"/>
                  </a:cubicBezTo>
                  <a:cubicBezTo>
                    <a:pt x="31354" y="10661"/>
                    <a:pt x="31179" y="10636"/>
                    <a:pt x="31129" y="10586"/>
                  </a:cubicBezTo>
                  <a:cubicBezTo>
                    <a:pt x="31058" y="10468"/>
                    <a:pt x="32271" y="9775"/>
                    <a:pt x="32501" y="9775"/>
                  </a:cubicBezTo>
                  <a:close/>
                  <a:moveTo>
                    <a:pt x="23779" y="10919"/>
                  </a:moveTo>
                  <a:cubicBezTo>
                    <a:pt x="23818" y="10919"/>
                    <a:pt x="23855" y="10931"/>
                    <a:pt x="23886" y="10962"/>
                  </a:cubicBezTo>
                  <a:cubicBezTo>
                    <a:pt x="23961" y="11037"/>
                    <a:pt x="23886" y="11237"/>
                    <a:pt x="23735" y="11237"/>
                  </a:cubicBezTo>
                  <a:cubicBezTo>
                    <a:pt x="23710" y="11237"/>
                    <a:pt x="23635" y="11187"/>
                    <a:pt x="23585" y="11137"/>
                  </a:cubicBezTo>
                  <a:cubicBezTo>
                    <a:pt x="23528" y="11042"/>
                    <a:pt x="23658" y="10919"/>
                    <a:pt x="23779" y="10919"/>
                  </a:cubicBezTo>
                  <a:close/>
                  <a:moveTo>
                    <a:pt x="14655" y="11441"/>
                  </a:moveTo>
                  <a:cubicBezTo>
                    <a:pt x="14739" y="11441"/>
                    <a:pt x="14788" y="11499"/>
                    <a:pt x="14788" y="11613"/>
                  </a:cubicBezTo>
                  <a:cubicBezTo>
                    <a:pt x="14788" y="11745"/>
                    <a:pt x="14737" y="11808"/>
                    <a:pt x="14649" y="11808"/>
                  </a:cubicBezTo>
                  <a:cubicBezTo>
                    <a:pt x="14587" y="11808"/>
                    <a:pt x="14506" y="11776"/>
                    <a:pt x="14412" y="11714"/>
                  </a:cubicBezTo>
                  <a:cubicBezTo>
                    <a:pt x="14287" y="11638"/>
                    <a:pt x="14287" y="11613"/>
                    <a:pt x="14412" y="11538"/>
                  </a:cubicBezTo>
                  <a:cubicBezTo>
                    <a:pt x="14509" y="11474"/>
                    <a:pt x="14592" y="11441"/>
                    <a:pt x="14655" y="11441"/>
                  </a:cubicBezTo>
                  <a:close/>
                  <a:moveTo>
                    <a:pt x="9896" y="11257"/>
                  </a:moveTo>
                  <a:cubicBezTo>
                    <a:pt x="10077" y="11257"/>
                    <a:pt x="10299" y="11348"/>
                    <a:pt x="10352" y="11488"/>
                  </a:cubicBezTo>
                  <a:cubicBezTo>
                    <a:pt x="10425" y="11692"/>
                    <a:pt x="10320" y="11811"/>
                    <a:pt x="10160" y="11811"/>
                  </a:cubicBezTo>
                  <a:cubicBezTo>
                    <a:pt x="10045" y="11811"/>
                    <a:pt x="9901" y="11750"/>
                    <a:pt x="9775" y="11613"/>
                  </a:cubicBezTo>
                  <a:cubicBezTo>
                    <a:pt x="9650" y="11488"/>
                    <a:pt x="9625" y="11388"/>
                    <a:pt x="9700" y="11313"/>
                  </a:cubicBezTo>
                  <a:cubicBezTo>
                    <a:pt x="9746" y="11275"/>
                    <a:pt x="9817" y="11257"/>
                    <a:pt x="9896" y="11257"/>
                  </a:cubicBezTo>
                  <a:close/>
                  <a:moveTo>
                    <a:pt x="21032" y="11379"/>
                  </a:moveTo>
                  <a:cubicBezTo>
                    <a:pt x="21222" y="11379"/>
                    <a:pt x="21368" y="11534"/>
                    <a:pt x="21279" y="11688"/>
                  </a:cubicBezTo>
                  <a:cubicBezTo>
                    <a:pt x="21208" y="11796"/>
                    <a:pt x="20818" y="11890"/>
                    <a:pt x="20573" y="11890"/>
                  </a:cubicBezTo>
                  <a:cubicBezTo>
                    <a:pt x="20474" y="11890"/>
                    <a:pt x="20399" y="11875"/>
                    <a:pt x="20377" y="11839"/>
                  </a:cubicBezTo>
                  <a:cubicBezTo>
                    <a:pt x="20302" y="11714"/>
                    <a:pt x="20603" y="11488"/>
                    <a:pt x="20953" y="11388"/>
                  </a:cubicBezTo>
                  <a:cubicBezTo>
                    <a:pt x="20980" y="11382"/>
                    <a:pt x="21006" y="11379"/>
                    <a:pt x="21032" y="11379"/>
                  </a:cubicBezTo>
                  <a:close/>
                  <a:moveTo>
                    <a:pt x="24876" y="11641"/>
                  </a:moveTo>
                  <a:cubicBezTo>
                    <a:pt x="24945" y="11641"/>
                    <a:pt x="25003" y="11663"/>
                    <a:pt x="25039" y="11714"/>
                  </a:cubicBezTo>
                  <a:cubicBezTo>
                    <a:pt x="25114" y="11864"/>
                    <a:pt x="24913" y="12165"/>
                    <a:pt x="24688" y="12240"/>
                  </a:cubicBezTo>
                  <a:cubicBezTo>
                    <a:pt x="24562" y="12290"/>
                    <a:pt x="24387" y="12315"/>
                    <a:pt x="24287" y="12340"/>
                  </a:cubicBezTo>
                  <a:cubicBezTo>
                    <a:pt x="24259" y="12354"/>
                    <a:pt x="24235" y="12360"/>
                    <a:pt x="24215" y="12360"/>
                  </a:cubicBezTo>
                  <a:cubicBezTo>
                    <a:pt x="24162" y="12360"/>
                    <a:pt x="24136" y="12319"/>
                    <a:pt x="24136" y="12265"/>
                  </a:cubicBezTo>
                  <a:cubicBezTo>
                    <a:pt x="24136" y="11985"/>
                    <a:pt x="24599" y="11641"/>
                    <a:pt x="24876" y="11641"/>
                  </a:cubicBezTo>
                  <a:close/>
                  <a:moveTo>
                    <a:pt x="9625" y="12190"/>
                  </a:moveTo>
                  <a:cubicBezTo>
                    <a:pt x="10227" y="12190"/>
                    <a:pt x="10552" y="12340"/>
                    <a:pt x="10452" y="12616"/>
                  </a:cubicBezTo>
                  <a:cubicBezTo>
                    <a:pt x="10403" y="12713"/>
                    <a:pt x="10266" y="12763"/>
                    <a:pt x="10089" y="12763"/>
                  </a:cubicBezTo>
                  <a:cubicBezTo>
                    <a:pt x="9901" y="12763"/>
                    <a:pt x="9669" y="12707"/>
                    <a:pt x="9450" y="12591"/>
                  </a:cubicBezTo>
                  <a:cubicBezTo>
                    <a:pt x="8923" y="12340"/>
                    <a:pt x="8973" y="12190"/>
                    <a:pt x="9625" y="12190"/>
                  </a:cubicBezTo>
                  <a:close/>
                  <a:moveTo>
                    <a:pt x="18547" y="12488"/>
                  </a:moveTo>
                  <a:cubicBezTo>
                    <a:pt x="18555" y="12488"/>
                    <a:pt x="18564" y="12489"/>
                    <a:pt x="18572" y="12491"/>
                  </a:cubicBezTo>
                  <a:cubicBezTo>
                    <a:pt x="18673" y="12516"/>
                    <a:pt x="18748" y="12591"/>
                    <a:pt x="18748" y="12666"/>
                  </a:cubicBezTo>
                  <a:cubicBezTo>
                    <a:pt x="18748" y="12769"/>
                    <a:pt x="18665" y="12837"/>
                    <a:pt x="18581" y="12837"/>
                  </a:cubicBezTo>
                  <a:cubicBezTo>
                    <a:pt x="18543" y="12837"/>
                    <a:pt x="18504" y="12823"/>
                    <a:pt x="18472" y="12791"/>
                  </a:cubicBezTo>
                  <a:cubicBezTo>
                    <a:pt x="18354" y="12673"/>
                    <a:pt x="18414" y="12488"/>
                    <a:pt x="18547" y="12488"/>
                  </a:cubicBezTo>
                  <a:close/>
                  <a:moveTo>
                    <a:pt x="14500" y="12517"/>
                  </a:moveTo>
                  <a:cubicBezTo>
                    <a:pt x="14555" y="12517"/>
                    <a:pt x="14601" y="12524"/>
                    <a:pt x="14638" y="12541"/>
                  </a:cubicBezTo>
                  <a:cubicBezTo>
                    <a:pt x="14838" y="12616"/>
                    <a:pt x="14813" y="12942"/>
                    <a:pt x="14587" y="13067"/>
                  </a:cubicBezTo>
                  <a:cubicBezTo>
                    <a:pt x="14402" y="13160"/>
                    <a:pt x="13986" y="13224"/>
                    <a:pt x="13678" y="13224"/>
                  </a:cubicBezTo>
                  <a:cubicBezTo>
                    <a:pt x="13487" y="13224"/>
                    <a:pt x="13338" y="13200"/>
                    <a:pt x="13309" y="13142"/>
                  </a:cubicBezTo>
                  <a:cubicBezTo>
                    <a:pt x="13284" y="13092"/>
                    <a:pt x="13259" y="13042"/>
                    <a:pt x="13284" y="13017"/>
                  </a:cubicBezTo>
                  <a:cubicBezTo>
                    <a:pt x="13725" y="12723"/>
                    <a:pt x="14219" y="12517"/>
                    <a:pt x="14500" y="12517"/>
                  </a:cubicBezTo>
                  <a:close/>
                  <a:moveTo>
                    <a:pt x="22181" y="12390"/>
                  </a:moveTo>
                  <a:cubicBezTo>
                    <a:pt x="22382" y="12390"/>
                    <a:pt x="22357" y="12716"/>
                    <a:pt x="22131" y="12917"/>
                  </a:cubicBezTo>
                  <a:cubicBezTo>
                    <a:pt x="21866" y="13144"/>
                    <a:pt x="21284" y="13329"/>
                    <a:pt x="20962" y="13329"/>
                  </a:cubicBezTo>
                  <a:cubicBezTo>
                    <a:pt x="20859" y="13329"/>
                    <a:pt x="20783" y="13310"/>
                    <a:pt x="20753" y="13267"/>
                  </a:cubicBezTo>
                  <a:cubicBezTo>
                    <a:pt x="20678" y="13117"/>
                    <a:pt x="21856" y="12390"/>
                    <a:pt x="22181" y="12390"/>
                  </a:cubicBezTo>
                  <a:close/>
                  <a:moveTo>
                    <a:pt x="25743" y="12394"/>
                  </a:moveTo>
                  <a:cubicBezTo>
                    <a:pt x="26007" y="12394"/>
                    <a:pt x="26031" y="12757"/>
                    <a:pt x="25640" y="13092"/>
                  </a:cubicBezTo>
                  <a:cubicBezTo>
                    <a:pt x="25465" y="13250"/>
                    <a:pt x="25168" y="13358"/>
                    <a:pt x="25004" y="13358"/>
                  </a:cubicBezTo>
                  <a:cubicBezTo>
                    <a:pt x="24934" y="13358"/>
                    <a:pt x="24888" y="13338"/>
                    <a:pt x="24888" y="13293"/>
                  </a:cubicBezTo>
                  <a:cubicBezTo>
                    <a:pt x="24888" y="13142"/>
                    <a:pt x="25214" y="12666"/>
                    <a:pt x="25390" y="12541"/>
                  </a:cubicBezTo>
                  <a:cubicBezTo>
                    <a:pt x="25531" y="12438"/>
                    <a:pt x="25652" y="12394"/>
                    <a:pt x="25743" y="12394"/>
                  </a:cubicBezTo>
                  <a:close/>
                  <a:moveTo>
                    <a:pt x="7707" y="12695"/>
                  </a:moveTo>
                  <a:cubicBezTo>
                    <a:pt x="7731" y="12695"/>
                    <a:pt x="7760" y="12702"/>
                    <a:pt x="7795" y="12716"/>
                  </a:cubicBezTo>
                  <a:cubicBezTo>
                    <a:pt x="8096" y="12841"/>
                    <a:pt x="10051" y="13418"/>
                    <a:pt x="10452" y="13493"/>
                  </a:cubicBezTo>
                  <a:cubicBezTo>
                    <a:pt x="10753" y="13568"/>
                    <a:pt x="10828" y="13618"/>
                    <a:pt x="10853" y="13794"/>
                  </a:cubicBezTo>
                  <a:cubicBezTo>
                    <a:pt x="10886" y="14043"/>
                    <a:pt x="10545" y="14193"/>
                    <a:pt x="10078" y="14193"/>
                  </a:cubicBezTo>
                  <a:cubicBezTo>
                    <a:pt x="9840" y="14193"/>
                    <a:pt x="9570" y="14154"/>
                    <a:pt x="9299" y="14069"/>
                  </a:cubicBezTo>
                  <a:cubicBezTo>
                    <a:pt x="8698" y="13869"/>
                    <a:pt x="8146" y="13568"/>
                    <a:pt x="7896" y="13242"/>
                  </a:cubicBezTo>
                  <a:cubicBezTo>
                    <a:pt x="7637" y="12941"/>
                    <a:pt x="7564" y="12695"/>
                    <a:pt x="7707" y="12695"/>
                  </a:cubicBezTo>
                  <a:close/>
                  <a:moveTo>
                    <a:pt x="18094" y="13544"/>
                  </a:moveTo>
                  <a:cubicBezTo>
                    <a:pt x="18151" y="13544"/>
                    <a:pt x="18219" y="13552"/>
                    <a:pt x="18297" y="13568"/>
                  </a:cubicBezTo>
                  <a:cubicBezTo>
                    <a:pt x="18648" y="13643"/>
                    <a:pt x="18823" y="13844"/>
                    <a:pt x="18773" y="14069"/>
                  </a:cubicBezTo>
                  <a:cubicBezTo>
                    <a:pt x="18750" y="14198"/>
                    <a:pt x="18677" y="14261"/>
                    <a:pt x="18570" y="14261"/>
                  </a:cubicBezTo>
                  <a:cubicBezTo>
                    <a:pt x="18449" y="14261"/>
                    <a:pt x="18283" y="14180"/>
                    <a:pt x="18096" y="14019"/>
                  </a:cubicBezTo>
                  <a:cubicBezTo>
                    <a:pt x="17782" y="13747"/>
                    <a:pt x="17801" y="13544"/>
                    <a:pt x="18094" y="13544"/>
                  </a:cubicBezTo>
                  <a:close/>
                  <a:moveTo>
                    <a:pt x="15351" y="13571"/>
                  </a:moveTo>
                  <a:cubicBezTo>
                    <a:pt x="15593" y="13571"/>
                    <a:pt x="15630" y="13748"/>
                    <a:pt x="15389" y="14069"/>
                  </a:cubicBezTo>
                  <a:cubicBezTo>
                    <a:pt x="15120" y="14483"/>
                    <a:pt x="14282" y="14755"/>
                    <a:pt x="13589" y="14755"/>
                  </a:cubicBezTo>
                  <a:cubicBezTo>
                    <a:pt x="13317" y="14755"/>
                    <a:pt x="13067" y="14713"/>
                    <a:pt x="12883" y="14621"/>
                  </a:cubicBezTo>
                  <a:cubicBezTo>
                    <a:pt x="12332" y="14320"/>
                    <a:pt x="12432" y="14220"/>
                    <a:pt x="13384" y="14120"/>
                  </a:cubicBezTo>
                  <a:cubicBezTo>
                    <a:pt x="13936" y="14044"/>
                    <a:pt x="14437" y="13919"/>
                    <a:pt x="14763" y="13744"/>
                  </a:cubicBezTo>
                  <a:cubicBezTo>
                    <a:pt x="15015" y="13627"/>
                    <a:pt x="15215" y="13571"/>
                    <a:pt x="15351" y="13571"/>
                  </a:cubicBezTo>
                  <a:close/>
                  <a:moveTo>
                    <a:pt x="23742" y="13294"/>
                  </a:moveTo>
                  <a:cubicBezTo>
                    <a:pt x="23878" y="13294"/>
                    <a:pt x="23936" y="13369"/>
                    <a:pt x="23936" y="13518"/>
                  </a:cubicBezTo>
                  <a:cubicBezTo>
                    <a:pt x="23936" y="13944"/>
                    <a:pt x="22808" y="14596"/>
                    <a:pt x="21755" y="14771"/>
                  </a:cubicBezTo>
                  <a:cubicBezTo>
                    <a:pt x="21400" y="14829"/>
                    <a:pt x="21217" y="14860"/>
                    <a:pt x="21078" y="14860"/>
                  </a:cubicBezTo>
                  <a:cubicBezTo>
                    <a:pt x="20914" y="14860"/>
                    <a:pt x="20810" y="14816"/>
                    <a:pt x="20552" y="14721"/>
                  </a:cubicBezTo>
                  <a:cubicBezTo>
                    <a:pt x="20352" y="14646"/>
                    <a:pt x="20151" y="14571"/>
                    <a:pt x="20151" y="14571"/>
                  </a:cubicBezTo>
                  <a:cubicBezTo>
                    <a:pt x="20126" y="14571"/>
                    <a:pt x="20126" y="14546"/>
                    <a:pt x="20126" y="14496"/>
                  </a:cubicBezTo>
                  <a:cubicBezTo>
                    <a:pt x="20126" y="14420"/>
                    <a:pt x="20252" y="14395"/>
                    <a:pt x="20377" y="14395"/>
                  </a:cubicBezTo>
                  <a:cubicBezTo>
                    <a:pt x="20903" y="14395"/>
                    <a:pt x="22156" y="13994"/>
                    <a:pt x="22883" y="13618"/>
                  </a:cubicBezTo>
                  <a:cubicBezTo>
                    <a:pt x="23305" y="13401"/>
                    <a:pt x="23579" y="13294"/>
                    <a:pt x="23742" y="13294"/>
                  </a:cubicBezTo>
                  <a:close/>
                  <a:moveTo>
                    <a:pt x="24623" y="13867"/>
                  </a:moveTo>
                  <a:cubicBezTo>
                    <a:pt x="24628" y="13867"/>
                    <a:pt x="24633" y="13868"/>
                    <a:pt x="24638" y="13869"/>
                  </a:cubicBezTo>
                  <a:cubicBezTo>
                    <a:pt x="24913" y="13969"/>
                    <a:pt x="24913" y="14295"/>
                    <a:pt x="24663" y="14721"/>
                  </a:cubicBezTo>
                  <a:cubicBezTo>
                    <a:pt x="24107" y="15662"/>
                    <a:pt x="22658" y="16365"/>
                    <a:pt x="21450" y="16365"/>
                  </a:cubicBezTo>
                  <a:cubicBezTo>
                    <a:pt x="21242" y="16365"/>
                    <a:pt x="21041" y="16344"/>
                    <a:pt x="20853" y="16300"/>
                  </a:cubicBezTo>
                  <a:cubicBezTo>
                    <a:pt x="20302" y="16150"/>
                    <a:pt x="19600" y="15749"/>
                    <a:pt x="19324" y="15423"/>
                  </a:cubicBezTo>
                  <a:cubicBezTo>
                    <a:pt x="19077" y="15153"/>
                    <a:pt x="19011" y="14964"/>
                    <a:pt x="19145" y="14964"/>
                  </a:cubicBezTo>
                  <a:cubicBezTo>
                    <a:pt x="19160" y="14964"/>
                    <a:pt x="19178" y="14967"/>
                    <a:pt x="19199" y="14972"/>
                  </a:cubicBezTo>
                  <a:cubicBezTo>
                    <a:pt x="20240" y="15362"/>
                    <a:pt x="20793" y="15508"/>
                    <a:pt x="21280" y="15508"/>
                  </a:cubicBezTo>
                  <a:cubicBezTo>
                    <a:pt x="21356" y="15508"/>
                    <a:pt x="21430" y="15505"/>
                    <a:pt x="21505" y="15498"/>
                  </a:cubicBezTo>
                  <a:cubicBezTo>
                    <a:pt x="22282" y="15448"/>
                    <a:pt x="23134" y="15022"/>
                    <a:pt x="23911" y="14345"/>
                  </a:cubicBezTo>
                  <a:cubicBezTo>
                    <a:pt x="24242" y="14061"/>
                    <a:pt x="24528" y="13867"/>
                    <a:pt x="24623" y="13867"/>
                  </a:cubicBezTo>
                  <a:close/>
                  <a:moveTo>
                    <a:pt x="25559" y="0"/>
                  </a:moveTo>
                  <a:cubicBezTo>
                    <a:pt x="25443" y="0"/>
                    <a:pt x="25320" y="3"/>
                    <a:pt x="25189" y="9"/>
                  </a:cubicBezTo>
                  <a:cubicBezTo>
                    <a:pt x="24462" y="59"/>
                    <a:pt x="24136" y="109"/>
                    <a:pt x="23710" y="310"/>
                  </a:cubicBezTo>
                  <a:cubicBezTo>
                    <a:pt x="22683" y="786"/>
                    <a:pt x="21780" y="1839"/>
                    <a:pt x="21029" y="3493"/>
                  </a:cubicBezTo>
                  <a:cubicBezTo>
                    <a:pt x="20778" y="3994"/>
                    <a:pt x="20527" y="4420"/>
                    <a:pt x="20402" y="4470"/>
                  </a:cubicBezTo>
                  <a:cubicBezTo>
                    <a:pt x="20321" y="4519"/>
                    <a:pt x="20188" y="4547"/>
                    <a:pt x="20029" y="4547"/>
                  </a:cubicBezTo>
                  <a:cubicBezTo>
                    <a:pt x="19943" y="4547"/>
                    <a:pt x="19848" y="4538"/>
                    <a:pt x="19750" y="4521"/>
                  </a:cubicBezTo>
                  <a:cubicBezTo>
                    <a:pt x="19525" y="4495"/>
                    <a:pt x="18948" y="4445"/>
                    <a:pt x="18472" y="4420"/>
                  </a:cubicBezTo>
                  <a:cubicBezTo>
                    <a:pt x="18223" y="4404"/>
                    <a:pt x="18046" y="4393"/>
                    <a:pt x="17909" y="4393"/>
                  </a:cubicBezTo>
                  <a:cubicBezTo>
                    <a:pt x="17619" y="4393"/>
                    <a:pt x="17508" y="4442"/>
                    <a:pt x="17269" y="4596"/>
                  </a:cubicBezTo>
                  <a:cubicBezTo>
                    <a:pt x="17019" y="4771"/>
                    <a:pt x="16668" y="5172"/>
                    <a:pt x="16342" y="5698"/>
                  </a:cubicBezTo>
                  <a:cubicBezTo>
                    <a:pt x="15894" y="6371"/>
                    <a:pt x="15686" y="6651"/>
                    <a:pt x="15267" y="6651"/>
                  </a:cubicBezTo>
                  <a:cubicBezTo>
                    <a:pt x="14984" y="6651"/>
                    <a:pt x="14603" y="6523"/>
                    <a:pt x="13986" y="6300"/>
                  </a:cubicBezTo>
                  <a:cubicBezTo>
                    <a:pt x="13693" y="6192"/>
                    <a:pt x="13533" y="6141"/>
                    <a:pt x="13395" y="6141"/>
                  </a:cubicBezTo>
                  <a:cubicBezTo>
                    <a:pt x="13308" y="6141"/>
                    <a:pt x="13230" y="6161"/>
                    <a:pt x="13134" y="6200"/>
                  </a:cubicBezTo>
                  <a:cubicBezTo>
                    <a:pt x="12858" y="6325"/>
                    <a:pt x="12382" y="6751"/>
                    <a:pt x="12156" y="7102"/>
                  </a:cubicBezTo>
                  <a:cubicBezTo>
                    <a:pt x="11931" y="7428"/>
                    <a:pt x="12181" y="7804"/>
                    <a:pt x="13059" y="8506"/>
                  </a:cubicBezTo>
                  <a:cubicBezTo>
                    <a:pt x="13485" y="8831"/>
                    <a:pt x="13811" y="9132"/>
                    <a:pt x="13785" y="9157"/>
                  </a:cubicBezTo>
                  <a:cubicBezTo>
                    <a:pt x="13753" y="9211"/>
                    <a:pt x="13603" y="9237"/>
                    <a:pt x="13416" y="9237"/>
                  </a:cubicBezTo>
                  <a:cubicBezTo>
                    <a:pt x="13169" y="9237"/>
                    <a:pt x="12857" y="9192"/>
                    <a:pt x="12658" y="9107"/>
                  </a:cubicBezTo>
                  <a:cubicBezTo>
                    <a:pt x="12482" y="9032"/>
                    <a:pt x="12156" y="8831"/>
                    <a:pt x="11906" y="8631"/>
                  </a:cubicBezTo>
                  <a:cubicBezTo>
                    <a:pt x="11688" y="8479"/>
                    <a:pt x="11509" y="8345"/>
                    <a:pt x="11465" y="8345"/>
                  </a:cubicBezTo>
                  <a:cubicBezTo>
                    <a:pt x="11458" y="8345"/>
                    <a:pt x="11455" y="8348"/>
                    <a:pt x="11455" y="8355"/>
                  </a:cubicBezTo>
                  <a:cubicBezTo>
                    <a:pt x="11455" y="8380"/>
                    <a:pt x="11730" y="8681"/>
                    <a:pt x="12106" y="9007"/>
                  </a:cubicBezTo>
                  <a:cubicBezTo>
                    <a:pt x="12457" y="9333"/>
                    <a:pt x="12708" y="9633"/>
                    <a:pt x="12658" y="9683"/>
                  </a:cubicBezTo>
                  <a:cubicBezTo>
                    <a:pt x="12642" y="9699"/>
                    <a:pt x="12609" y="9706"/>
                    <a:pt x="12563" y="9706"/>
                  </a:cubicBezTo>
                  <a:cubicBezTo>
                    <a:pt x="12311" y="9706"/>
                    <a:pt x="11668" y="9494"/>
                    <a:pt x="11329" y="9282"/>
                  </a:cubicBezTo>
                  <a:cubicBezTo>
                    <a:pt x="11129" y="9157"/>
                    <a:pt x="10928" y="9057"/>
                    <a:pt x="10878" y="9057"/>
                  </a:cubicBezTo>
                  <a:cubicBezTo>
                    <a:pt x="10753" y="9107"/>
                    <a:pt x="11404" y="9934"/>
                    <a:pt x="11655" y="10034"/>
                  </a:cubicBezTo>
                  <a:cubicBezTo>
                    <a:pt x="11856" y="10135"/>
                    <a:pt x="11881" y="10285"/>
                    <a:pt x="11705" y="10335"/>
                  </a:cubicBezTo>
                  <a:cubicBezTo>
                    <a:pt x="11652" y="10355"/>
                    <a:pt x="11591" y="10365"/>
                    <a:pt x="11523" y="10365"/>
                  </a:cubicBezTo>
                  <a:cubicBezTo>
                    <a:pt x="11173" y="10365"/>
                    <a:pt x="10651" y="10104"/>
                    <a:pt x="10252" y="9683"/>
                  </a:cubicBezTo>
                  <a:cubicBezTo>
                    <a:pt x="9901" y="9308"/>
                    <a:pt x="9600" y="9107"/>
                    <a:pt x="9124" y="8907"/>
                  </a:cubicBezTo>
                  <a:cubicBezTo>
                    <a:pt x="8568" y="8691"/>
                    <a:pt x="7956" y="8583"/>
                    <a:pt x="7406" y="8583"/>
                  </a:cubicBezTo>
                  <a:cubicBezTo>
                    <a:pt x="6740" y="8583"/>
                    <a:pt x="6165" y="8741"/>
                    <a:pt x="5891" y="9057"/>
                  </a:cubicBezTo>
                  <a:cubicBezTo>
                    <a:pt x="5715" y="9207"/>
                    <a:pt x="5740" y="9257"/>
                    <a:pt x="6392" y="9784"/>
                  </a:cubicBezTo>
                  <a:cubicBezTo>
                    <a:pt x="6743" y="10084"/>
                    <a:pt x="7018" y="10360"/>
                    <a:pt x="6993" y="10410"/>
                  </a:cubicBezTo>
                  <a:cubicBezTo>
                    <a:pt x="6981" y="10435"/>
                    <a:pt x="6928" y="10446"/>
                    <a:pt x="6850" y="10446"/>
                  </a:cubicBezTo>
                  <a:cubicBezTo>
                    <a:pt x="6603" y="10446"/>
                    <a:pt x="6107" y="10337"/>
                    <a:pt x="5841" y="10185"/>
                  </a:cubicBezTo>
                  <a:cubicBezTo>
                    <a:pt x="5665" y="10084"/>
                    <a:pt x="5515" y="10009"/>
                    <a:pt x="5490" y="10009"/>
                  </a:cubicBezTo>
                  <a:cubicBezTo>
                    <a:pt x="5339" y="10009"/>
                    <a:pt x="5891" y="10611"/>
                    <a:pt x="6267" y="10861"/>
                  </a:cubicBezTo>
                  <a:cubicBezTo>
                    <a:pt x="6592" y="11112"/>
                    <a:pt x="6668" y="11212"/>
                    <a:pt x="6567" y="11313"/>
                  </a:cubicBezTo>
                  <a:cubicBezTo>
                    <a:pt x="6495" y="11401"/>
                    <a:pt x="6385" y="11443"/>
                    <a:pt x="6249" y="11443"/>
                  </a:cubicBezTo>
                  <a:cubicBezTo>
                    <a:pt x="5960" y="11443"/>
                    <a:pt x="5556" y="11253"/>
                    <a:pt x="5164" y="10912"/>
                  </a:cubicBezTo>
                  <a:lnTo>
                    <a:pt x="4788" y="10561"/>
                  </a:lnTo>
                  <a:lnTo>
                    <a:pt x="4462" y="10761"/>
                  </a:lnTo>
                  <a:cubicBezTo>
                    <a:pt x="4237" y="10886"/>
                    <a:pt x="3610" y="11062"/>
                    <a:pt x="2758" y="11212"/>
                  </a:cubicBezTo>
                  <a:cubicBezTo>
                    <a:pt x="753" y="11538"/>
                    <a:pt x="1" y="11989"/>
                    <a:pt x="828" y="12365"/>
                  </a:cubicBezTo>
                  <a:cubicBezTo>
                    <a:pt x="1028" y="12442"/>
                    <a:pt x="1208" y="12472"/>
                    <a:pt x="1595" y="12472"/>
                  </a:cubicBezTo>
                  <a:cubicBezTo>
                    <a:pt x="1840" y="12472"/>
                    <a:pt x="2166" y="12460"/>
                    <a:pt x="2633" y="12440"/>
                  </a:cubicBezTo>
                  <a:cubicBezTo>
                    <a:pt x="4537" y="12340"/>
                    <a:pt x="6166" y="12215"/>
                    <a:pt x="6592" y="12140"/>
                  </a:cubicBezTo>
                  <a:cubicBezTo>
                    <a:pt x="6648" y="12129"/>
                    <a:pt x="6701" y="12124"/>
                    <a:pt x="6749" y="12124"/>
                  </a:cubicBezTo>
                  <a:cubicBezTo>
                    <a:pt x="7051" y="12124"/>
                    <a:pt x="7212" y="12321"/>
                    <a:pt x="7169" y="12666"/>
                  </a:cubicBezTo>
                  <a:cubicBezTo>
                    <a:pt x="7169" y="12816"/>
                    <a:pt x="7219" y="12992"/>
                    <a:pt x="7294" y="13042"/>
                  </a:cubicBezTo>
                  <a:cubicBezTo>
                    <a:pt x="7394" y="13117"/>
                    <a:pt x="7445" y="13217"/>
                    <a:pt x="7445" y="13293"/>
                  </a:cubicBezTo>
                  <a:cubicBezTo>
                    <a:pt x="7445" y="13518"/>
                    <a:pt x="8497" y="14395"/>
                    <a:pt x="9099" y="14696"/>
                  </a:cubicBezTo>
                  <a:cubicBezTo>
                    <a:pt x="9517" y="14885"/>
                    <a:pt x="9892" y="14979"/>
                    <a:pt x="10262" y="14979"/>
                  </a:cubicBezTo>
                  <a:cubicBezTo>
                    <a:pt x="10579" y="14979"/>
                    <a:pt x="10894" y="14910"/>
                    <a:pt x="11229" y="14771"/>
                  </a:cubicBezTo>
                  <a:cubicBezTo>
                    <a:pt x="11535" y="14655"/>
                    <a:pt x="11753" y="14592"/>
                    <a:pt x="11952" y="14592"/>
                  </a:cubicBezTo>
                  <a:cubicBezTo>
                    <a:pt x="12226" y="14592"/>
                    <a:pt x="12467" y="14711"/>
                    <a:pt x="12858" y="14972"/>
                  </a:cubicBezTo>
                  <a:cubicBezTo>
                    <a:pt x="13323" y="15289"/>
                    <a:pt x="13766" y="15445"/>
                    <a:pt x="14195" y="15445"/>
                  </a:cubicBezTo>
                  <a:cubicBezTo>
                    <a:pt x="14785" y="15445"/>
                    <a:pt x="15350" y="15151"/>
                    <a:pt x="15916" y="14571"/>
                  </a:cubicBezTo>
                  <a:cubicBezTo>
                    <a:pt x="16279" y="14196"/>
                    <a:pt x="16566" y="14005"/>
                    <a:pt x="16808" y="14005"/>
                  </a:cubicBezTo>
                  <a:cubicBezTo>
                    <a:pt x="17118" y="14005"/>
                    <a:pt x="17356" y="14315"/>
                    <a:pt x="17595" y="14947"/>
                  </a:cubicBezTo>
                  <a:cubicBezTo>
                    <a:pt x="17795" y="15473"/>
                    <a:pt x="17946" y="15699"/>
                    <a:pt x="18297" y="15999"/>
                  </a:cubicBezTo>
                  <a:cubicBezTo>
                    <a:pt x="19154" y="16747"/>
                    <a:pt x="20302" y="17149"/>
                    <a:pt x="21415" y="17149"/>
                  </a:cubicBezTo>
                  <a:cubicBezTo>
                    <a:pt x="21831" y="17149"/>
                    <a:pt x="22243" y="17093"/>
                    <a:pt x="22633" y="16977"/>
                  </a:cubicBezTo>
                  <a:cubicBezTo>
                    <a:pt x="22958" y="16851"/>
                    <a:pt x="23435" y="16651"/>
                    <a:pt x="23685" y="16475"/>
                  </a:cubicBezTo>
                  <a:cubicBezTo>
                    <a:pt x="24663" y="15824"/>
                    <a:pt x="25690" y="14345"/>
                    <a:pt x="26091" y="13017"/>
                  </a:cubicBezTo>
                  <a:cubicBezTo>
                    <a:pt x="26242" y="12491"/>
                    <a:pt x="26492" y="12089"/>
                    <a:pt x="26693" y="12089"/>
                  </a:cubicBezTo>
                  <a:cubicBezTo>
                    <a:pt x="26743" y="12089"/>
                    <a:pt x="26968" y="12240"/>
                    <a:pt x="27144" y="12415"/>
                  </a:cubicBezTo>
                  <a:cubicBezTo>
                    <a:pt x="27651" y="12852"/>
                    <a:pt x="27984" y="13059"/>
                    <a:pt x="28271" y="13059"/>
                  </a:cubicBezTo>
                  <a:cubicBezTo>
                    <a:pt x="28496" y="13059"/>
                    <a:pt x="28693" y="12933"/>
                    <a:pt x="28923" y="12691"/>
                  </a:cubicBezTo>
                  <a:cubicBezTo>
                    <a:pt x="29099" y="12491"/>
                    <a:pt x="29324" y="12190"/>
                    <a:pt x="29425" y="12039"/>
                  </a:cubicBezTo>
                  <a:cubicBezTo>
                    <a:pt x="29598" y="11739"/>
                    <a:pt x="29787" y="11588"/>
                    <a:pt x="30011" y="11588"/>
                  </a:cubicBezTo>
                  <a:cubicBezTo>
                    <a:pt x="30275" y="11588"/>
                    <a:pt x="30586" y="11796"/>
                    <a:pt x="30979" y="12215"/>
                  </a:cubicBezTo>
                  <a:cubicBezTo>
                    <a:pt x="31505" y="12791"/>
                    <a:pt x="32006" y="13042"/>
                    <a:pt x="32633" y="13042"/>
                  </a:cubicBezTo>
                  <a:cubicBezTo>
                    <a:pt x="33009" y="13042"/>
                    <a:pt x="33134" y="12992"/>
                    <a:pt x="33410" y="12766"/>
                  </a:cubicBezTo>
                  <a:cubicBezTo>
                    <a:pt x="33836" y="12390"/>
                    <a:pt x="34136" y="11989"/>
                    <a:pt x="34237" y="11638"/>
                  </a:cubicBezTo>
                  <a:cubicBezTo>
                    <a:pt x="34313" y="11362"/>
                    <a:pt x="34287" y="11227"/>
                    <a:pt x="34162" y="11227"/>
                  </a:cubicBezTo>
                  <a:cubicBezTo>
                    <a:pt x="34084" y="11227"/>
                    <a:pt x="33966" y="11281"/>
                    <a:pt x="33811" y="11388"/>
                  </a:cubicBezTo>
                  <a:cubicBezTo>
                    <a:pt x="33387" y="11660"/>
                    <a:pt x="32890" y="11805"/>
                    <a:pt x="32447" y="11805"/>
                  </a:cubicBezTo>
                  <a:cubicBezTo>
                    <a:pt x="32156" y="11805"/>
                    <a:pt x="31889" y="11742"/>
                    <a:pt x="31680" y="11613"/>
                  </a:cubicBezTo>
                  <a:cubicBezTo>
                    <a:pt x="31436" y="11471"/>
                    <a:pt x="31357" y="11279"/>
                    <a:pt x="31484" y="11279"/>
                  </a:cubicBezTo>
                  <a:cubicBezTo>
                    <a:pt x="31513" y="11279"/>
                    <a:pt x="31553" y="11289"/>
                    <a:pt x="31605" y="11313"/>
                  </a:cubicBezTo>
                  <a:cubicBezTo>
                    <a:pt x="31627" y="11321"/>
                    <a:pt x="31659" y="11324"/>
                    <a:pt x="31701" y="11324"/>
                  </a:cubicBezTo>
                  <a:cubicBezTo>
                    <a:pt x="32053" y="11324"/>
                    <a:pt x="33046" y="11063"/>
                    <a:pt x="33359" y="10861"/>
                  </a:cubicBezTo>
                  <a:cubicBezTo>
                    <a:pt x="33635" y="10686"/>
                    <a:pt x="33635" y="10661"/>
                    <a:pt x="33560" y="10435"/>
                  </a:cubicBezTo>
                  <a:cubicBezTo>
                    <a:pt x="33460" y="10235"/>
                    <a:pt x="33485" y="10110"/>
                    <a:pt x="33610" y="9734"/>
                  </a:cubicBezTo>
                  <a:cubicBezTo>
                    <a:pt x="34187" y="8255"/>
                    <a:pt x="33334" y="7002"/>
                    <a:pt x="31630" y="6876"/>
                  </a:cubicBezTo>
                  <a:cubicBezTo>
                    <a:pt x="31465" y="6864"/>
                    <a:pt x="31339" y="6856"/>
                    <a:pt x="31235" y="6856"/>
                  </a:cubicBezTo>
                  <a:cubicBezTo>
                    <a:pt x="30913" y="6856"/>
                    <a:pt x="30806" y="6931"/>
                    <a:pt x="30427" y="7177"/>
                  </a:cubicBezTo>
                  <a:cubicBezTo>
                    <a:pt x="29975" y="7479"/>
                    <a:pt x="29633" y="7614"/>
                    <a:pt x="29196" y="7614"/>
                  </a:cubicBezTo>
                  <a:cubicBezTo>
                    <a:pt x="29125" y="7614"/>
                    <a:pt x="29051" y="7610"/>
                    <a:pt x="28973" y="7603"/>
                  </a:cubicBezTo>
                  <a:cubicBezTo>
                    <a:pt x="28598" y="7578"/>
                    <a:pt x="28547" y="7428"/>
                    <a:pt x="28898" y="7328"/>
                  </a:cubicBezTo>
                  <a:cubicBezTo>
                    <a:pt x="29174" y="7252"/>
                    <a:pt x="29926" y="6776"/>
                    <a:pt x="30302" y="6450"/>
                  </a:cubicBezTo>
                  <a:cubicBezTo>
                    <a:pt x="31129" y="5698"/>
                    <a:pt x="29475" y="2190"/>
                    <a:pt x="27570" y="711"/>
                  </a:cubicBezTo>
                  <a:cubicBezTo>
                    <a:pt x="26906" y="180"/>
                    <a:pt x="26437" y="0"/>
                    <a:pt x="25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6"/>
            <p:cNvSpPr/>
            <p:nvPr/>
          </p:nvSpPr>
          <p:spPr>
            <a:xfrm>
              <a:off x="5576600" y="3931575"/>
              <a:ext cx="65825" cy="52825"/>
            </a:xfrm>
            <a:custGeom>
              <a:avLst/>
              <a:gdLst/>
              <a:ahLst/>
              <a:cxnLst/>
              <a:rect l="l" t="t" r="r" b="b"/>
              <a:pathLst>
                <a:path w="2633" h="2113" extrusionOk="0">
                  <a:moveTo>
                    <a:pt x="2240" y="1"/>
                  </a:moveTo>
                  <a:cubicBezTo>
                    <a:pt x="2169" y="1"/>
                    <a:pt x="2112" y="77"/>
                    <a:pt x="2056" y="233"/>
                  </a:cubicBezTo>
                  <a:cubicBezTo>
                    <a:pt x="1981" y="433"/>
                    <a:pt x="828" y="1511"/>
                    <a:pt x="251" y="1937"/>
                  </a:cubicBezTo>
                  <a:lnTo>
                    <a:pt x="1" y="2112"/>
                  </a:lnTo>
                  <a:lnTo>
                    <a:pt x="1" y="2112"/>
                  </a:lnTo>
                  <a:lnTo>
                    <a:pt x="427" y="2037"/>
                  </a:lnTo>
                  <a:cubicBezTo>
                    <a:pt x="978" y="1987"/>
                    <a:pt x="1479" y="1711"/>
                    <a:pt x="2006" y="1210"/>
                  </a:cubicBezTo>
                  <a:cubicBezTo>
                    <a:pt x="2457" y="759"/>
                    <a:pt x="2632" y="358"/>
                    <a:pt x="2432" y="132"/>
                  </a:cubicBezTo>
                  <a:cubicBezTo>
                    <a:pt x="2356" y="45"/>
                    <a:pt x="2294" y="1"/>
                    <a:pt x="22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6"/>
            <p:cNvSpPr/>
            <p:nvPr/>
          </p:nvSpPr>
          <p:spPr>
            <a:xfrm>
              <a:off x="5071575" y="4061150"/>
              <a:ext cx="21350" cy="15225"/>
            </a:xfrm>
            <a:custGeom>
              <a:avLst/>
              <a:gdLst/>
              <a:ahLst/>
              <a:cxnLst/>
              <a:rect l="l" t="t" r="r" b="b"/>
              <a:pathLst>
                <a:path w="854" h="609" extrusionOk="0">
                  <a:moveTo>
                    <a:pt x="274" y="0"/>
                  </a:moveTo>
                  <a:cubicBezTo>
                    <a:pt x="247" y="0"/>
                    <a:pt x="223" y="4"/>
                    <a:pt x="201" y="12"/>
                  </a:cubicBezTo>
                  <a:cubicBezTo>
                    <a:pt x="1" y="87"/>
                    <a:pt x="1" y="388"/>
                    <a:pt x="201" y="538"/>
                  </a:cubicBezTo>
                  <a:cubicBezTo>
                    <a:pt x="287" y="586"/>
                    <a:pt x="400" y="608"/>
                    <a:pt x="509" y="608"/>
                  </a:cubicBezTo>
                  <a:cubicBezTo>
                    <a:pt x="688" y="608"/>
                    <a:pt x="853" y="547"/>
                    <a:pt x="853" y="438"/>
                  </a:cubicBezTo>
                  <a:cubicBezTo>
                    <a:pt x="853" y="259"/>
                    <a:pt x="494" y="0"/>
                    <a:pt x="27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6"/>
            <p:cNvSpPr/>
            <p:nvPr/>
          </p:nvSpPr>
          <p:spPr>
            <a:xfrm>
              <a:off x="5238875" y="4098500"/>
              <a:ext cx="12550" cy="9200"/>
            </a:xfrm>
            <a:custGeom>
              <a:avLst/>
              <a:gdLst/>
              <a:ahLst/>
              <a:cxnLst/>
              <a:rect l="l" t="t" r="r" b="b"/>
              <a:pathLst>
                <a:path w="502" h="368" extrusionOk="0">
                  <a:moveTo>
                    <a:pt x="369" y="0"/>
                  </a:moveTo>
                  <a:cubicBezTo>
                    <a:pt x="306" y="0"/>
                    <a:pt x="223" y="33"/>
                    <a:pt x="126" y="97"/>
                  </a:cubicBezTo>
                  <a:cubicBezTo>
                    <a:pt x="1" y="172"/>
                    <a:pt x="1" y="197"/>
                    <a:pt x="126" y="273"/>
                  </a:cubicBezTo>
                  <a:cubicBezTo>
                    <a:pt x="220" y="335"/>
                    <a:pt x="301" y="367"/>
                    <a:pt x="363" y="367"/>
                  </a:cubicBezTo>
                  <a:cubicBezTo>
                    <a:pt x="451" y="367"/>
                    <a:pt x="502" y="304"/>
                    <a:pt x="502" y="172"/>
                  </a:cubicBezTo>
                  <a:cubicBezTo>
                    <a:pt x="502" y="58"/>
                    <a:pt x="453" y="0"/>
                    <a:pt x="3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6"/>
            <p:cNvSpPr/>
            <p:nvPr/>
          </p:nvSpPr>
          <p:spPr>
            <a:xfrm>
              <a:off x="5070800" y="4129850"/>
              <a:ext cx="83100" cy="37450"/>
            </a:xfrm>
            <a:custGeom>
              <a:avLst/>
              <a:gdLst/>
              <a:ahLst/>
              <a:cxnLst/>
              <a:rect l="l" t="t" r="r" b="b"/>
              <a:pathLst>
                <a:path w="3324" h="1498" extrusionOk="0">
                  <a:moveTo>
                    <a:pt x="144" y="0"/>
                  </a:moveTo>
                  <a:cubicBezTo>
                    <a:pt x="1" y="0"/>
                    <a:pt x="74" y="246"/>
                    <a:pt x="333" y="547"/>
                  </a:cubicBezTo>
                  <a:cubicBezTo>
                    <a:pt x="583" y="873"/>
                    <a:pt x="1135" y="1174"/>
                    <a:pt x="1736" y="1374"/>
                  </a:cubicBezTo>
                  <a:cubicBezTo>
                    <a:pt x="2007" y="1459"/>
                    <a:pt x="2277" y="1498"/>
                    <a:pt x="2515" y="1498"/>
                  </a:cubicBezTo>
                  <a:cubicBezTo>
                    <a:pt x="2982" y="1498"/>
                    <a:pt x="3323" y="1348"/>
                    <a:pt x="3290" y="1099"/>
                  </a:cubicBezTo>
                  <a:cubicBezTo>
                    <a:pt x="3265" y="923"/>
                    <a:pt x="3190" y="873"/>
                    <a:pt x="2889" y="798"/>
                  </a:cubicBezTo>
                  <a:cubicBezTo>
                    <a:pt x="2488" y="723"/>
                    <a:pt x="558" y="146"/>
                    <a:pt x="232" y="21"/>
                  </a:cubicBezTo>
                  <a:cubicBezTo>
                    <a:pt x="197" y="7"/>
                    <a:pt x="168" y="0"/>
                    <a:pt x="14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6"/>
            <p:cNvSpPr/>
            <p:nvPr/>
          </p:nvSpPr>
          <p:spPr>
            <a:xfrm>
              <a:off x="5214450" y="4065200"/>
              <a:ext cx="21950" cy="13800"/>
            </a:xfrm>
            <a:custGeom>
              <a:avLst/>
              <a:gdLst/>
              <a:ahLst/>
              <a:cxnLst/>
              <a:rect l="l" t="t" r="r" b="b"/>
              <a:pathLst>
                <a:path w="878" h="552" extrusionOk="0">
                  <a:moveTo>
                    <a:pt x="276" y="1"/>
                  </a:moveTo>
                  <a:cubicBezTo>
                    <a:pt x="101" y="1"/>
                    <a:pt x="0" y="226"/>
                    <a:pt x="75" y="427"/>
                  </a:cubicBezTo>
                  <a:cubicBezTo>
                    <a:pt x="110" y="512"/>
                    <a:pt x="167" y="551"/>
                    <a:pt x="272" y="551"/>
                  </a:cubicBezTo>
                  <a:cubicBezTo>
                    <a:pt x="321" y="551"/>
                    <a:pt x="380" y="543"/>
                    <a:pt x="451" y="527"/>
                  </a:cubicBezTo>
                  <a:cubicBezTo>
                    <a:pt x="602" y="502"/>
                    <a:pt x="777" y="452"/>
                    <a:pt x="802" y="402"/>
                  </a:cubicBezTo>
                  <a:cubicBezTo>
                    <a:pt x="877" y="326"/>
                    <a:pt x="451" y="1"/>
                    <a:pt x="2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6"/>
            <p:cNvSpPr/>
            <p:nvPr/>
          </p:nvSpPr>
          <p:spPr>
            <a:xfrm>
              <a:off x="5213200" y="4125375"/>
              <a:ext cx="39500" cy="17725"/>
            </a:xfrm>
            <a:custGeom>
              <a:avLst/>
              <a:gdLst/>
              <a:ahLst/>
              <a:cxnLst/>
              <a:rect l="l" t="t" r="r" b="b"/>
              <a:pathLst>
                <a:path w="1580" h="709" extrusionOk="0">
                  <a:moveTo>
                    <a:pt x="1241" y="1"/>
                  </a:moveTo>
                  <a:cubicBezTo>
                    <a:pt x="960" y="1"/>
                    <a:pt x="466" y="207"/>
                    <a:pt x="25" y="501"/>
                  </a:cubicBezTo>
                  <a:cubicBezTo>
                    <a:pt x="0" y="526"/>
                    <a:pt x="25" y="576"/>
                    <a:pt x="50" y="626"/>
                  </a:cubicBezTo>
                  <a:cubicBezTo>
                    <a:pt x="79" y="684"/>
                    <a:pt x="228" y="708"/>
                    <a:pt x="419" y="708"/>
                  </a:cubicBezTo>
                  <a:cubicBezTo>
                    <a:pt x="727" y="708"/>
                    <a:pt x="1143" y="644"/>
                    <a:pt x="1328" y="551"/>
                  </a:cubicBezTo>
                  <a:cubicBezTo>
                    <a:pt x="1554" y="426"/>
                    <a:pt x="1579" y="100"/>
                    <a:pt x="1379" y="25"/>
                  </a:cubicBezTo>
                  <a:cubicBezTo>
                    <a:pt x="1342" y="8"/>
                    <a:pt x="1296" y="1"/>
                    <a:pt x="124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6"/>
            <p:cNvSpPr/>
            <p:nvPr/>
          </p:nvSpPr>
          <p:spPr>
            <a:xfrm>
              <a:off x="5122350" y="4093900"/>
              <a:ext cx="20000" cy="13875"/>
            </a:xfrm>
            <a:custGeom>
              <a:avLst/>
              <a:gdLst/>
              <a:ahLst/>
              <a:cxnLst/>
              <a:rect l="l" t="t" r="r" b="b"/>
              <a:pathLst>
                <a:path w="800" h="555" extrusionOk="0">
                  <a:moveTo>
                    <a:pt x="271" y="0"/>
                  </a:moveTo>
                  <a:cubicBezTo>
                    <a:pt x="192" y="0"/>
                    <a:pt x="121" y="18"/>
                    <a:pt x="75" y="56"/>
                  </a:cubicBezTo>
                  <a:cubicBezTo>
                    <a:pt x="0" y="131"/>
                    <a:pt x="25" y="231"/>
                    <a:pt x="150" y="356"/>
                  </a:cubicBezTo>
                  <a:cubicBezTo>
                    <a:pt x="276" y="493"/>
                    <a:pt x="420" y="554"/>
                    <a:pt x="535" y="554"/>
                  </a:cubicBezTo>
                  <a:cubicBezTo>
                    <a:pt x="695" y="554"/>
                    <a:pt x="800" y="435"/>
                    <a:pt x="727" y="231"/>
                  </a:cubicBezTo>
                  <a:cubicBezTo>
                    <a:pt x="674" y="91"/>
                    <a:pt x="452" y="0"/>
                    <a:pt x="27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6"/>
            <p:cNvSpPr/>
            <p:nvPr/>
          </p:nvSpPr>
          <p:spPr>
            <a:xfrm>
              <a:off x="5104800" y="4117200"/>
              <a:ext cx="40750" cy="14375"/>
            </a:xfrm>
            <a:custGeom>
              <a:avLst/>
              <a:gdLst/>
              <a:ahLst/>
              <a:cxnLst/>
              <a:rect l="l" t="t" r="r" b="b"/>
              <a:pathLst>
                <a:path w="1630" h="575" extrusionOk="0">
                  <a:moveTo>
                    <a:pt x="702" y="1"/>
                  </a:moveTo>
                  <a:cubicBezTo>
                    <a:pt x="50" y="1"/>
                    <a:pt x="0" y="151"/>
                    <a:pt x="527" y="402"/>
                  </a:cubicBezTo>
                  <a:cubicBezTo>
                    <a:pt x="746" y="518"/>
                    <a:pt x="978" y="574"/>
                    <a:pt x="1166" y="574"/>
                  </a:cubicBezTo>
                  <a:cubicBezTo>
                    <a:pt x="1343" y="574"/>
                    <a:pt x="1480" y="524"/>
                    <a:pt x="1529" y="427"/>
                  </a:cubicBezTo>
                  <a:cubicBezTo>
                    <a:pt x="1629" y="151"/>
                    <a:pt x="1304" y="1"/>
                    <a:pt x="7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6"/>
            <p:cNvSpPr/>
            <p:nvPr/>
          </p:nvSpPr>
          <p:spPr>
            <a:xfrm>
              <a:off x="5240125" y="4045775"/>
              <a:ext cx="21975" cy="14450"/>
            </a:xfrm>
            <a:custGeom>
              <a:avLst/>
              <a:gdLst/>
              <a:ahLst/>
              <a:cxnLst/>
              <a:rect l="l" t="t" r="r" b="b"/>
              <a:pathLst>
                <a:path w="879" h="578" extrusionOk="0">
                  <a:moveTo>
                    <a:pt x="327" y="1"/>
                  </a:moveTo>
                  <a:cubicBezTo>
                    <a:pt x="76" y="1"/>
                    <a:pt x="1" y="301"/>
                    <a:pt x="226" y="452"/>
                  </a:cubicBezTo>
                  <a:cubicBezTo>
                    <a:pt x="335" y="533"/>
                    <a:pt x="466" y="578"/>
                    <a:pt x="574" y="578"/>
                  </a:cubicBezTo>
                  <a:cubicBezTo>
                    <a:pt x="667" y="578"/>
                    <a:pt x="743" y="546"/>
                    <a:pt x="778" y="477"/>
                  </a:cubicBezTo>
                  <a:cubicBezTo>
                    <a:pt x="878" y="326"/>
                    <a:pt x="552" y="1"/>
                    <a:pt x="3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6"/>
            <p:cNvSpPr/>
            <p:nvPr/>
          </p:nvSpPr>
          <p:spPr>
            <a:xfrm>
              <a:off x="4864200" y="3782600"/>
              <a:ext cx="907925" cy="484650"/>
            </a:xfrm>
            <a:custGeom>
              <a:avLst/>
              <a:gdLst/>
              <a:ahLst/>
              <a:cxnLst/>
              <a:rect l="l" t="t" r="r" b="b"/>
              <a:pathLst>
                <a:path w="36317" h="19386" extrusionOk="0">
                  <a:moveTo>
                    <a:pt x="26260" y="1195"/>
                  </a:moveTo>
                  <a:cubicBezTo>
                    <a:pt x="27138" y="1195"/>
                    <a:pt x="27607" y="1375"/>
                    <a:pt x="28271" y="1906"/>
                  </a:cubicBezTo>
                  <a:cubicBezTo>
                    <a:pt x="30176" y="3385"/>
                    <a:pt x="31830" y="6893"/>
                    <a:pt x="31003" y="7645"/>
                  </a:cubicBezTo>
                  <a:cubicBezTo>
                    <a:pt x="30627" y="7971"/>
                    <a:pt x="29875" y="8447"/>
                    <a:pt x="29599" y="8523"/>
                  </a:cubicBezTo>
                  <a:cubicBezTo>
                    <a:pt x="29248" y="8623"/>
                    <a:pt x="29299" y="8748"/>
                    <a:pt x="29674" y="8798"/>
                  </a:cubicBezTo>
                  <a:cubicBezTo>
                    <a:pt x="29752" y="8805"/>
                    <a:pt x="29826" y="8809"/>
                    <a:pt x="29897" y="8809"/>
                  </a:cubicBezTo>
                  <a:cubicBezTo>
                    <a:pt x="30334" y="8809"/>
                    <a:pt x="30676" y="8674"/>
                    <a:pt x="31128" y="8372"/>
                  </a:cubicBezTo>
                  <a:cubicBezTo>
                    <a:pt x="31507" y="8126"/>
                    <a:pt x="31614" y="8051"/>
                    <a:pt x="31936" y="8051"/>
                  </a:cubicBezTo>
                  <a:cubicBezTo>
                    <a:pt x="32040" y="8051"/>
                    <a:pt x="32166" y="8059"/>
                    <a:pt x="32331" y="8071"/>
                  </a:cubicBezTo>
                  <a:cubicBezTo>
                    <a:pt x="34035" y="8197"/>
                    <a:pt x="34888" y="9450"/>
                    <a:pt x="34311" y="10929"/>
                  </a:cubicBezTo>
                  <a:cubicBezTo>
                    <a:pt x="34186" y="11305"/>
                    <a:pt x="34161" y="11430"/>
                    <a:pt x="34261" y="11630"/>
                  </a:cubicBezTo>
                  <a:cubicBezTo>
                    <a:pt x="34336" y="11856"/>
                    <a:pt x="34336" y="11881"/>
                    <a:pt x="34060" y="12056"/>
                  </a:cubicBezTo>
                  <a:cubicBezTo>
                    <a:pt x="33747" y="12258"/>
                    <a:pt x="32754" y="12519"/>
                    <a:pt x="32402" y="12519"/>
                  </a:cubicBezTo>
                  <a:cubicBezTo>
                    <a:pt x="32360" y="12519"/>
                    <a:pt x="32328" y="12516"/>
                    <a:pt x="32306" y="12508"/>
                  </a:cubicBezTo>
                  <a:cubicBezTo>
                    <a:pt x="32254" y="12484"/>
                    <a:pt x="32214" y="12474"/>
                    <a:pt x="32185" y="12474"/>
                  </a:cubicBezTo>
                  <a:cubicBezTo>
                    <a:pt x="32058" y="12474"/>
                    <a:pt x="32137" y="12666"/>
                    <a:pt x="32381" y="12808"/>
                  </a:cubicBezTo>
                  <a:cubicBezTo>
                    <a:pt x="32590" y="12937"/>
                    <a:pt x="32857" y="13000"/>
                    <a:pt x="33148" y="13000"/>
                  </a:cubicBezTo>
                  <a:cubicBezTo>
                    <a:pt x="33591" y="13000"/>
                    <a:pt x="34088" y="12855"/>
                    <a:pt x="34512" y="12583"/>
                  </a:cubicBezTo>
                  <a:cubicBezTo>
                    <a:pt x="34667" y="12476"/>
                    <a:pt x="34785" y="12422"/>
                    <a:pt x="34863" y="12422"/>
                  </a:cubicBezTo>
                  <a:cubicBezTo>
                    <a:pt x="34988" y="12422"/>
                    <a:pt x="35014" y="12557"/>
                    <a:pt x="34938" y="12833"/>
                  </a:cubicBezTo>
                  <a:cubicBezTo>
                    <a:pt x="34837" y="13184"/>
                    <a:pt x="34537" y="13585"/>
                    <a:pt x="34111" y="13961"/>
                  </a:cubicBezTo>
                  <a:cubicBezTo>
                    <a:pt x="33835" y="14187"/>
                    <a:pt x="33710" y="14237"/>
                    <a:pt x="33334" y="14237"/>
                  </a:cubicBezTo>
                  <a:cubicBezTo>
                    <a:pt x="32707" y="14237"/>
                    <a:pt x="32206" y="13986"/>
                    <a:pt x="31680" y="13410"/>
                  </a:cubicBezTo>
                  <a:cubicBezTo>
                    <a:pt x="31287" y="12991"/>
                    <a:pt x="30976" y="12783"/>
                    <a:pt x="30712" y="12783"/>
                  </a:cubicBezTo>
                  <a:cubicBezTo>
                    <a:pt x="30488" y="12783"/>
                    <a:pt x="30299" y="12934"/>
                    <a:pt x="30126" y="13234"/>
                  </a:cubicBezTo>
                  <a:cubicBezTo>
                    <a:pt x="30025" y="13385"/>
                    <a:pt x="29800" y="13686"/>
                    <a:pt x="29624" y="13886"/>
                  </a:cubicBezTo>
                  <a:cubicBezTo>
                    <a:pt x="29394" y="14128"/>
                    <a:pt x="29197" y="14254"/>
                    <a:pt x="28972" y="14254"/>
                  </a:cubicBezTo>
                  <a:cubicBezTo>
                    <a:pt x="28685" y="14254"/>
                    <a:pt x="28352" y="14047"/>
                    <a:pt x="27845" y="13610"/>
                  </a:cubicBezTo>
                  <a:cubicBezTo>
                    <a:pt x="27669" y="13435"/>
                    <a:pt x="27444" y="13284"/>
                    <a:pt x="27394" y="13284"/>
                  </a:cubicBezTo>
                  <a:cubicBezTo>
                    <a:pt x="27193" y="13284"/>
                    <a:pt x="26943" y="13686"/>
                    <a:pt x="26792" y="14212"/>
                  </a:cubicBezTo>
                  <a:cubicBezTo>
                    <a:pt x="26391" y="15540"/>
                    <a:pt x="25364" y="17019"/>
                    <a:pt x="24386" y="17670"/>
                  </a:cubicBezTo>
                  <a:cubicBezTo>
                    <a:pt x="24136" y="17846"/>
                    <a:pt x="23659" y="18046"/>
                    <a:pt x="23334" y="18147"/>
                  </a:cubicBezTo>
                  <a:cubicBezTo>
                    <a:pt x="22932" y="18273"/>
                    <a:pt x="22507" y="18335"/>
                    <a:pt x="22076" y="18335"/>
                  </a:cubicBezTo>
                  <a:cubicBezTo>
                    <a:pt x="20976" y="18335"/>
                    <a:pt x="19845" y="17933"/>
                    <a:pt x="18998" y="17194"/>
                  </a:cubicBezTo>
                  <a:cubicBezTo>
                    <a:pt x="18647" y="16894"/>
                    <a:pt x="18496" y="16668"/>
                    <a:pt x="18296" y="16142"/>
                  </a:cubicBezTo>
                  <a:cubicBezTo>
                    <a:pt x="18057" y="15510"/>
                    <a:pt x="17819" y="15200"/>
                    <a:pt x="17509" y="15200"/>
                  </a:cubicBezTo>
                  <a:cubicBezTo>
                    <a:pt x="17267" y="15200"/>
                    <a:pt x="16980" y="15391"/>
                    <a:pt x="16617" y="15766"/>
                  </a:cubicBezTo>
                  <a:cubicBezTo>
                    <a:pt x="16051" y="16346"/>
                    <a:pt x="15486" y="16640"/>
                    <a:pt x="14896" y="16640"/>
                  </a:cubicBezTo>
                  <a:cubicBezTo>
                    <a:pt x="14467" y="16640"/>
                    <a:pt x="14024" y="16484"/>
                    <a:pt x="13559" y="16167"/>
                  </a:cubicBezTo>
                  <a:cubicBezTo>
                    <a:pt x="13168" y="15906"/>
                    <a:pt x="12927" y="15787"/>
                    <a:pt x="12653" y="15787"/>
                  </a:cubicBezTo>
                  <a:cubicBezTo>
                    <a:pt x="12454" y="15787"/>
                    <a:pt x="12236" y="15850"/>
                    <a:pt x="11930" y="15966"/>
                  </a:cubicBezTo>
                  <a:cubicBezTo>
                    <a:pt x="11595" y="16105"/>
                    <a:pt x="11280" y="16174"/>
                    <a:pt x="10963" y="16174"/>
                  </a:cubicBezTo>
                  <a:cubicBezTo>
                    <a:pt x="10593" y="16174"/>
                    <a:pt x="10218" y="16080"/>
                    <a:pt x="9800" y="15891"/>
                  </a:cubicBezTo>
                  <a:cubicBezTo>
                    <a:pt x="9198" y="15590"/>
                    <a:pt x="8146" y="14713"/>
                    <a:pt x="8146" y="14488"/>
                  </a:cubicBezTo>
                  <a:cubicBezTo>
                    <a:pt x="8146" y="14412"/>
                    <a:pt x="8095" y="14312"/>
                    <a:pt x="7995" y="14237"/>
                  </a:cubicBezTo>
                  <a:cubicBezTo>
                    <a:pt x="7920" y="14187"/>
                    <a:pt x="7870" y="14011"/>
                    <a:pt x="7870" y="13861"/>
                  </a:cubicBezTo>
                  <a:cubicBezTo>
                    <a:pt x="7913" y="13516"/>
                    <a:pt x="7752" y="13319"/>
                    <a:pt x="7450" y="13319"/>
                  </a:cubicBezTo>
                  <a:cubicBezTo>
                    <a:pt x="7402" y="13319"/>
                    <a:pt x="7349" y="13324"/>
                    <a:pt x="7293" y="13335"/>
                  </a:cubicBezTo>
                  <a:cubicBezTo>
                    <a:pt x="6867" y="13410"/>
                    <a:pt x="5238" y="13535"/>
                    <a:pt x="3334" y="13635"/>
                  </a:cubicBezTo>
                  <a:cubicBezTo>
                    <a:pt x="2867" y="13655"/>
                    <a:pt x="2541" y="13667"/>
                    <a:pt x="2296" y="13667"/>
                  </a:cubicBezTo>
                  <a:cubicBezTo>
                    <a:pt x="1909" y="13667"/>
                    <a:pt x="1729" y="13637"/>
                    <a:pt x="1529" y="13560"/>
                  </a:cubicBezTo>
                  <a:cubicBezTo>
                    <a:pt x="702" y="13184"/>
                    <a:pt x="1454" y="12733"/>
                    <a:pt x="3459" y="12407"/>
                  </a:cubicBezTo>
                  <a:cubicBezTo>
                    <a:pt x="4311" y="12257"/>
                    <a:pt x="4938" y="12081"/>
                    <a:pt x="5163" y="11956"/>
                  </a:cubicBezTo>
                  <a:lnTo>
                    <a:pt x="5489" y="11756"/>
                  </a:lnTo>
                  <a:lnTo>
                    <a:pt x="5865" y="12107"/>
                  </a:lnTo>
                  <a:cubicBezTo>
                    <a:pt x="6257" y="12448"/>
                    <a:pt x="6661" y="12638"/>
                    <a:pt x="6950" y="12638"/>
                  </a:cubicBezTo>
                  <a:cubicBezTo>
                    <a:pt x="7086" y="12638"/>
                    <a:pt x="7196" y="12596"/>
                    <a:pt x="7268" y="12508"/>
                  </a:cubicBezTo>
                  <a:cubicBezTo>
                    <a:pt x="7369" y="12407"/>
                    <a:pt x="7293" y="12307"/>
                    <a:pt x="6968" y="12056"/>
                  </a:cubicBezTo>
                  <a:cubicBezTo>
                    <a:pt x="6592" y="11806"/>
                    <a:pt x="6040" y="11204"/>
                    <a:pt x="6191" y="11204"/>
                  </a:cubicBezTo>
                  <a:cubicBezTo>
                    <a:pt x="6216" y="11204"/>
                    <a:pt x="6366" y="11279"/>
                    <a:pt x="6542" y="11380"/>
                  </a:cubicBezTo>
                  <a:cubicBezTo>
                    <a:pt x="6808" y="11532"/>
                    <a:pt x="7304" y="11641"/>
                    <a:pt x="7551" y="11641"/>
                  </a:cubicBezTo>
                  <a:cubicBezTo>
                    <a:pt x="7629" y="11641"/>
                    <a:pt x="7682" y="11630"/>
                    <a:pt x="7694" y="11605"/>
                  </a:cubicBezTo>
                  <a:cubicBezTo>
                    <a:pt x="7719" y="11555"/>
                    <a:pt x="7444" y="11279"/>
                    <a:pt x="7093" y="10979"/>
                  </a:cubicBezTo>
                  <a:cubicBezTo>
                    <a:pt x="6441" y="10452"/>
                    <a:pt x="6416" y="10402"/>
                    <a:pt x="6592" y="10227"/>
                  </a:cubicBezTo>
                  <a:cubicBezTo>
                    <a:pt x="6864" y="9928"/>
                    <a:pt x="7431" y="9776"/>
                    <a:pt x="8089" y="9776"/>
                  </a:cubicBezTo>
                  <a:cubicBezTo>
                    <a:pt x="8644" y="9776"/>
                    <a:pt x="9263" y="9884"/>
                    <a:pt x="9825" y="10102"/>
                  </a:cubicBezTo>
                  <a:cubicBezTo>
                    <a:pt x="10301" y="10302"/>
                    <a:pt x="10602" y="10503"/>
                    <a:pt x="10953" y="10878"/>
                  </a:cubicBezTo>
                  <a:cubicBezTo>
                    <a:pt x="11352" y="11299"/>
                    <a:pt x="11874" y="11560"/>
                    <a:pt x="12224" y="11560"/>
                  </a:cubicBezTo>
                  <a:cubicBezTo>
                    <a:pt x="12292" y="11560"/>
                    <a:pt x="12353" y="11550"/>
                    <a:pt x="12406" y="11530"/>
                  </a:cubicBezTo>
                  <a:cubicBezTo>
                    <a:pt x="12582" y="11480"/>
                    <a:pt x="12557" y="11330"/>
                    <a:pt x="12356" y="11229"/>
                  </a:cubicBezTo>
                  <a:cubicBezTo>
                    <a:pt x="12105" y="11129"/>
                    <a:pt x="11454" y="10302"/>
                    <a:pt x="11579" y="10252"/>
                  </a:cubicBezTo>
                  <a:cubicBezTo>
                    <a:pt x="11629" y="10252"/>
                    <a:pt x="11830" y="10352"/>
                    <a:pt x="12030" y="10477"/>
                  </a:cubicBezTo>
                  <a:cubicBezTo>
                    <a:pt x="12369" y="10689"/>
                    <a:pt x="13012" y="10901"/>
                    <a:pt x="13264" y="10901"/>
                  </a:cubicBezTo>
                  <a:cubicBezTo>
                    <a:pt x="13310" y="10901"/>
                    <a:pt x="13343" y="10894"/>
                    <a:pt x="13359" y="10878"/>
                  </a:cubicBezTo>
                  <a:cubicBezTo>
                    <a:pt x="13409" y="10828"/>
                    <a:pt x="13158" y="10528"/>
                    <a:pt x="12807" y="10202"/>
                  </a:cubicBezTo>
                  <a:cubicBezTo>
                    <a:pt x="12431" y="9876"/>
                    <a:pt x="12156" y="9575"/>
                    <a:pt x="12156" y="9550"/>
                  </a:cubicBezTo>
                  <a:cubicBezTo>
                    <a:pt x="12156" y="9543"/>
                    <a:pt x="12159" y="9540"/>
                    <a:pt x="12166" y="9540"/>
                  </a:cubicBezTo>
                  <a:cubicBezTo>
                    <a:pt x="12210" y="9540"/>
                    <a:pt x="12389" y="9674"/>
                    <a:pt x="12607" y="9826"/>
                  </a:cubicBezTo>
                  <a:cubicBezTo>
                    <a:pt x="12857" y="10026"/>
                    <a:pt x="13183" y="10227"/>
                    <a:pt x="13359" y="10302"/>
                  </a:cubicBezTo>
                  <a:cubicBezTo>
                    <a:pt x="13558" y="10387"/>
                    <a:pt x="13870" y="10432"/>
                    <a:pt x="14117" y="10432"/>
                  </a:cubicBezTo>
                  <a:cubicBezTo>
                    <a:pt x="14304" y="10432"/>
                    <a:pt x="14454" y="10406"/>
                    <a:pt x="14486" y="10352"/>
                  </a:cubicBezTo>
                  <a:cubicBezTo>
                    <a:pt x="14512" y="10327"/>
                    <a:pt x="14186" y="10026"/>
                    <a:pt x="13760" y="9701"/>
                  </a:cubicBezTo>
                  <a:cubicBezTo>
                    <a:pt x="12882" y="8999"/>
                    <a:pt x="12632" y="8623"/>
                    <a:pt x="12857" y="8297"/>
                  </a:cubicBezTo>
                  <a:cubicBezTo>
                    <a:pt x="13083" y="7946"/>
                    <a:pt x="13559" y="7520"/>
                    <a:pt x="13835" y="7395"/>
                  </a:cubicBezTo>
                  <a:cubicBezTo>
                    <a:pt x="13931" y="7356"/>
                    <a:pt x="14009" y="7336"/>
                    <a:pt x="14096" y="7336"/>
                  </a:cubicBezTo>
                  <a:cubicBezTo>
                    <a:pt x="14234" y="7336"/>
                    <a:pt x="14394" y="7387"/>
                    <a:pt x="14687" y="7495"/>
                  </a:cubicBezTo>
                  <a:cubicBezTo>
                    <a:pt x="15304" y="7718"/>
                    <a:pt x="15685" y="7846"/>
                    <a:pt x="15968" y="7846"/>
                  </a:cubicBezTo>
                  <a:cubicBezTo>
                    <a:pt x="16387" y="7846"/>
                    <a:pt x="16595" y="7566"/>
                    <a:pt x="17043" y="6893"/>
                  </a:cubicBezTo>
                  <a:cubicBezTo>
                    <a:pt x="17369" y="6367"/>
                    <a:pt x="17720" y="5966"/>
                    <a:pt x="17970" y="5791"/>
                  </a:cubicBezTo>
                  <a:cubicBezTo>
                    <a:pt x="18209" y="5637"/>
                    <a:pt x="18320" y="5588"/>
                    <a:pt x="18610" y="5588"/>
                  </a:cubicBezTo>
                  <a:cubicBezTo>
                    <a:pt x="18747" y="5588"/>
                    <a:pt x="18924" y="5599"/>
                    <a:pt x="19173" y="5615"/>
                  </a:cubicBezTo>
                  <a:cubicBezTo>
                    <a:pt x="19649" y="5640"/>
                    <a:pt x="20226" y="5690"/>
                    <a:pt x="20451" y="5716"/>
                  </a:cubicBezTo>
                  <a:cubicBezTo>
                    <a:pt x="20549" y="5733"/>
                    <a:pt x="20644" y="5742"/>
                    <a:pt x="20730" y="5742"/>
                  </a:cubicBezTo>
                  <a:cubicBezTo>
                    <a:pt x="20889" y="5742"/>
                    <a:pt x="21022" y="5714"/>
                    <a:pt x="21103" y="5665"/>
                  </a:cubicBezTo>
                  <a:cubicBezTo>
                    <a:pt x="21228" y="5615"/>
                    <a:pt x="21479" y="5189"/>
                    <a:pt x="21730" y="4688"/>
                  </a:cubicBezTo>
                  <a:cubicBezTo>
                    <a:pt x="22481" y="3034"/>
                    <a:pt x="23384" y="1981"/>
                    <a:pt x="24411" y="1505"/>
                  </a:cubicBezTo>
                  <a:cubicBezTo>
                    <a:pt x="24837" y="1304"/>
                    <a:pt x="25163" y="1254"/>
                    <a:pt x="25890" y="1204"/>
                  </a:cubicBezTo>
                  <a:cubicBezTo>
                    <a:pt x="26021" y="1198"/>
                    <a:pt x="26144" y="1195"/>
                    <a:pt x="26260" y="1195"/>
                  </a:cubicBezTo>
                  <a:close/>
                  <a:moveTo>
                    <a:pt x="26383" y="0"/>
                  </a:moveTo>
                  <a:cubicBezTo>
                    <a:pt x="26131" y="0"/>
                    <a:pt x="25868" y="18"/>
                    <a:pt x="25589" y="51"/>
                  </a:cubicBezTo>
                  <a:cubicBezTo>
                    <a:pt x="24211" y="202"/>
                    <a:pt x="23459" y="553"/>
                    <a:pt x="22557" y="1405"/>
                  </a:cubicBezTo>
                  <a:cubicBezTo>
                    <a:pt x="21880" y="2056"/>
                    <a:pt x="21278" y="3009"/>
                    <a:pt x="20852" y="4011"/>
                  </a:cubicBezTo>
                  <a:lnTo>
                    <a:pt x="20602" y="4688"/>
                  </a:lnTo>
                  <a:lnTo>
                    <a:pt x="19399" y="4663"/>
                  </a:lnTo>
                  <a:cubicBezTo>
                    <a:pt x="18396" y="4663"/>
                    <a:pt x="18146" y="4688"/>
                    <a:pt x="17820" y="4863"/>
                  </a:cubicBezTo>
                  <a:cubicBezTo>
                    <a:pt x="17344" y="5089"/>
                    <a:pt x="16892" y="5540"/>
                    <a:pt x="16441" y="6292"/>
                  </a:cubicBezTo>
                  <a:cubicBezTo>
                    <a:pt x="16216" y="6643"/>
                    <a:pt x="16015" y="6919"/>
                    <a:pt x="16015" y="6919"/>
                  </a:cubicBezTo>
                  <a:cubicBezTo>
                    <a:pt x="15990" y="6919"/>
                    <a:pt x="15765" y="6793"/>
                    <a:pt x="15514" y="6643"/>
                  </a:cubicBezTo>
                  <a:cubicBezTo>
                    <a:pt x="14944" y="6306"/>
                    <a:pt x="14493" y="6141"/>
                    <a:pt x="14062" y="6141"/>
                  </a:cubicBezTo>
                  <a:cubicBezTo>
                    <a:pt x="13754" y="6141"/>
                    <a:pt x="13457" y="6225"/>
                    <a:pt x="13133" y="6392"/>
                  </a:cubicBezTo>
                  <a:cubicBezTo>
                    <a:pt x="12532" y="6693"/>
                    <a:pt x="11980" y="7269"/>
                    <a:pt x="11404" y="8272"/>
                  </a:cubicBezTo>
                  <a:cubicBezTo>
                    <a:pt x="11178" y="8673"/>
                    <a:pt x="10953" y="9024"/>
                    <a:pt x="10902" y="9074"/>
                  </a:cubicBezTo>
                  <a:cubicBezTo>
                    <a:pt x="10898" y="9076"/>
                    <a:pt x="10891" y="9077"/>
                    <a:pt x="10881" y="9077"/>
                  </a:cubicBezTo>
                  <a:cubicBezTo>
                    <a:pt x="10779" y="9077"/>
                    <a:pt x="10385" y="8959"/>
                    <a:pt x="9950" y="8798"/>
                  </a:cubicBezTo>
                  <a:cubicBezTo>
                    <a:pt x="9223" y="8573"/>
                    <a:pt x="8923" y="8498"/>
                    <a:pt x="8246" y="8498"/>
                  </a:cubicBezTo>
                  <a:cubicBezTo>
                    <a:pt x="6817" y="8523"/>
                    <a:pt x="6040" y="8949"/>
                    <a:pt x="5188" y="10202"/>
                  </a:cubicBezTo>
                  <a:cubicBezTo>
                    <a:pt x="4662" y="11004"/>
                    <a:pt x="4787" y="10929"/>
                    <a:pt x="2907" y="11279"/>
                  </a:cubicBezTo>
                  <a:cubicBezTo>
                    <a:pt x="1078" y="11630"/>
                    <a:pt x="226" y="12182"/>
                    <a:pt x="75" y="13134"/>
                  </a:cubicBezTo>
                  <a:cubicBezTo>
                    <a:pt x="0" y="13560"/>
                    <a:pt x="251" y="14087"/>
                    <a:pt x="677" y="14337"/>
                  </a:cubicBezTo>
                  <a:cubicBezTo>
                    <a:pt x="852" y="14462"/>
                    <a:pt x="1303" y="14613"/>
                    <a:pt x="1679" y="14688"/>
                  </a:cubicBezTo>
                  <a:cubicBezTo>
                    <a:pt x="1997" y="14754"/>
                    <a:pt x="2224" y="14785"/>
                    <a:pt x="2518" y="14785"/>
                  </a:cubicBezTo>
                  <a:cubicBezTo>
                    <a:pt x="2781" y="14785"/>
                    <a:pt x="3099" y="14760"/>
                    <a:pt x="3584" y="14713"/>
                  </a:cubicBezTo>
                  <a:cubicBezTo>
                    <a:pt x="4761" y="14609"/>
                    <a:pt x="5734" y="14553"/>
                    <a:pt x="6257" y="14553"/>
                  </a:cubicBezTo>
                  <a:cubicBezTo>
                    <a:pt x="6492" y="14553"/>
                    <a:pt x="6636" y="14564"/>
                    <a:pt x="6667" y="14588"/>
                  </a:cubicBezTo>
                  <a:cubicBezTo>
                    <a:pt x="6717" y="14638"/>
                    <a:pt x="6892" y="14889"/>
                    <a:pt x="7043" y="15164"/>
                  </a:cubicBezTo>
                  <a:cubicBezTo>
                    <a:pt x="7519" y="15966"/>
                    <a:pt x="8196" y="16593"/>
                    <a:pt x="9048" y="17019"/>
                  </a:cubicBezTo>
                  <a:cubicBezTo>
                    <a:pt x="9724" y="17351"/>
                    <a:pt x="10291" y="17521"/>
                    <a:pt x="10826" y="17521"/>
                  </a:cubicBezTo>
                  <a:cubicBezTo>
                    <a:pt x="11461" y="17521"/>
                    <a:pt x="12052" y="17283"/>
                    <a:pt x="12732" y="16793"/>
                  </a:cubicBezTo>
                  <a:cubicBezTo>
                    <a:pt x="12770" y="16770"/>
                    <a:pt x="12813" y="16757"/>
                    <a:pt x="12870" y="16757"/>
                  </a:cubicBezTo>
                  <a:cubicBezTo>
                    <a:pt x="12999" y="16757"/>
                    <a:pt x="13201" y="16827"/>
                    <a:pt x="13584" y="17019"/>
                  </a:cubicBezTo>
                  <a:cubicBezTo>
                    <a:pt x="14050" y="17224"/>
                    <a:pt x="14239" y="17290"/>
                    <a:pt x="14562" y="17290"/>
                  </a:cubicBezTo>
                  <a:cubicBezTo>
                    <a:pt x="14674" y="17290"/>
                    <a:pt x="14802" y="17282"/>
                    <a:pt x="14963" y="17269"/>
                  </a:cubicBezTo>
                  <a:cubicBezTo>
                    <a:pt x="15489" y="17244"/>
                    <a:pt x="15790" y="17169"/>
                    <a:pt x="16241" y="16944"/>
                  </a:cubicBezTo>
                  <a:cubicBezTo>
                    <a:pt x="16567" y="16768"/>
                    <a:pt x="16867" y="16643"/>
                    <a:pt x="16892" y="16643"/>
                  </a:cubicBezTo>
                  <a:cubicBezTo>
                    <a:pt x="16943" y="16643"/>
                    <a:pt x="17068" y="16818"/>
                    <a:pt x="17143" y="17044"/>
                  </a:cubicBezTo>
                  <a:cubicBezTo>
                    <a:pt x="17544" y="17921"/>
                    <a:pt x="18872" y="18823"/>
                    <a:pt x="20276" y="19199"/>
                  </a:cubicBezTo>
                  <a:cubicBezTo>
                    <a:pt x="20753" y="19322"/>
                    <a:pt x="21394" y="19385"/>
                    <a:pt x="22003" y="19385"/>
                  </a:cubicBezTo>
                  <a:cubicBezTo>
                    <a:pt x="22515" y="19385"/>
                    <a:pt x="23004" y="19341"/>
                    <a:pt x="23359" y="19249"/>
                  </a:cubicBezTo>
                  <a:cubicBezTo>
                    <a:pt x="25088" y="18798"/>
                    <a:pt x="26667" y="17269"/>
                    <a:pt x="27319" y="15365"/>
                  </a:cubicBezTo>
                  <a:cubicBezTo>
                    <a:pt x="27469" y="14939"/>
                    <a:pt x="27594" y="14513"/>
                    <a:pt x="27594" y="14412"/>
                  </a:cubicBezTo>
                  <a:cubicBezTo>
                    <a:pt x="27594" y="14363"/>
                    <a:pt x="27606" y="14337"/>
                    <a:pt x="27644" y="14337"/>
                  </a:cubicBezTo>
                  <a:cubicBezTo>
                    <a:pt x="27703" y="14337"/>
                    <a:pt x="27826" y="14400"/>
                    <a:pt x="28070" y="14538"/>
                  </a:cubicBezTo>
                  <a:cubicBezTo>
                    <a:pt x="28444" y="14777"/>
                    <a:pt x="28765" y="14891"/>
                    <a:pt x="29085" y="14891"/>
                  </a:cubicBezTo>
                  <a:cubicBezTo>
                    <a:pt x="29301" y="14891"/>
                    <a:pt x="29517" y="14839"/>
                    <a:pt x="29750" y="14738"/>
                  </a:cubicBezTo>
                  <a:cubicBezTo>
                    <a:pt x="29975" y="14613"/>
                    <a:pt x="30276" y="14387"/>
                    <a:pt x="30376" y="14237"/>
                  </a:cubicBezTo>
                  <a:cubicBezTo>
                    <a:pt x="30512" y="14067"/>
                    <a:pt x="30671" y="13955"/>
                    <a:pt x="30760" y="13955"/>
                  </a:cubicBezTo>
                  <a:cubicBezTo>
                    <a:pt x="30801" y="13955"/>
                    <a:pt x="30827" y="13980"/>
                    <a:pt x="30827" y="14036"/>
                  </a:cubicBezTo>
                  <a:cubicBezTo>
                    <a:pt x="30827" y="14087"/>
                    <a:pt x="31003" y="14312"/>
                    <a:pt x="31203" y="14513"/>
                  </a:cubicBezTo>
                  <a:cubicBezTo>
                    <a:pt x="31755" y="15089"/>
                    <a:pt x="32456" y="15415"/>
                    <a:pt x="33233" y="15465"/>
                  </a:cubicBezTo>
                  <a:cubicBezTo>
                    <a:pt x="33383" y="15479"/>
                    <a:pt x="33505" y="15487"/>
                    <a:pt x="33612" y="15487"/>
                  </a:cubicBezTo>
                  <a:cubicBezTo>
                    <a:pt x="33899" y="15487"/>
                    <a:pt x="34076" y="15429"/>
                    <a:pt x="34386" y="15264"/>
                  </a:cubicBezTo>
                  <a:cubicBezTo>
                    <a:pt x="35238" y="14838"/>
                    <a:pt x="35915" y="14011"/>
                    <a:pt x="36166" y="13034"/>
                  </a:cubicBezTo>
                  <a:cubicBezTo>
                    <a:pt x="36316" y="12432"/>
                    <a:pt x="36166" y="11956"/>
                    <a:pt x="35639" y="11505"/>
                  </a:cubicBezTo>
                  <a:lnTo>
                    <a:pt x="35238" y="11129"/>
                  </a:lnTo>
                  <a:lnTo>
                    <a:pt x="35314" y="10653"/>
                  </a:lnTo>
                  <a:cubicBezTo>
                    <a:pt x="35389" y="10076"/>
                    <a:pt x="35289" y="9249"/>
                    <a:pt x="35088" y="8848"/>
                  </a:cubicBezTo>
                  <a:cubicBezTo>
                    <a:pt x="34888" y="8472"/>
                    <a:pt x="34136" y="7796"/>
                    <a:pt x="33710" y="7620"/>
                  </a:cubicBezTo>
                  <a:cubicBezTo>
                    <a:pt x="33534" y="7520"/>
                    <a:pt x="33108" y="7445"/>
                    <a:pt x="32807" y="7395"/>
                  </a:cubicBezTo>
                  <a:lnTo>
                    <a:pt x="32206" y="7345"/>
                  </a:lnTo>
                  <a:lnTo>
                    <a:pt x="32156" y="6568"/>
                  </a:lnTo>
                  <a:cubicBezTo>
                    <a:pt x="32030" y="4888"/>
                    <a:pt x="31003" y="2883"/>
                    <a:pt x="29549" y="1405"/>
                  </a:cubicBezTo>
                  <a:cubicBezTo>
                    <a:pt x="28570" y="425"/>
                    <a:pt x="27625" y="0"/>
                    <a:pt x="2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6"/>
            <p:cNvSpPr/>
            <p:nvPr/>
          </p:nvSpPr>
          <p:spPr>
            <a:xfrm>
              <a:off x="5190000" y="4151750"/>
              <a:ext cx="82500" cy="29600"/>
            </a:xfrm>
            <a:custGeom>
              <a:avLst/>
              <a:gdLst/>
              <a:ahLst/>
              <a:cxnLst/>
              <a:rect l="l" t="t" r="r" b="b"/>
              <a:pathLst>
                <a:path w="3300" h="1184" extrusionOk="0">
                  <a:moveTo>
                    <a:pt x="3020" y="0"/>
                  </a:moveTo>
                  <a:cubicBezTo>
                    <a:pt x="2884" y="0"/>
                    <a:pt x="2684" y="56"/>
                    <a:pt x="2432" y="173"/>
                  </a:cubicBezTo>
                  <a:cubicBezTo>
                    <a:pt x="2106" y="348"/>
                    <a:pt x="1605" y="473"/>
                    <a:pt x="1053" y="549"/>
                  </a:cubicBezTo>
                  <a:cubicBezTo>
                    <a:pt x="101" y="649"/>
                    <a:pt x="1" y="749"/>
                    <a:pt x="552" y="1050"/>
                  </a:cubicBezTo>
                  <a:cubicBezTo>
                    <a:pt x="736" y="1142"/>
                    <a:pt x="986" y="1184"/>
                    <a:pt x="1258" y="1184"/>
                  </a:cubicBezTo>
                  <a:cubicBezTo>
                    <a:pt x="1951" y="1184"/>
                    <a:pt x="2789" y="912"/>
                    <a:pt x="3058" y="498"/>
                  </a:cubicBezTo>
                  <a:cubicBezTo>
                    <a:pt x="3299" y="177"/>
                    <a:pt x="3262" y="0"/>
                    <a:pt x="302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6"/>
            <p:cNvSpPr/>
            <p:nvPr/>
          </p:nvSpPr>
          <p:spPr>
            <a:xfrm>
              <a:off x="5357000" y="4159125"/>
              <a:ext cx="147575" cy="62500"/>
            </a:xfrm>
            <a:custGeom>
              <a:avLst/>
              <a:gdLst/>
              <a:ahLst/>
              <a:cxnLst/>
              <a:rect l="l" t="t" r="r" b="b"/>
              <a:pathLst>
                <a:path w="5903" h="2500" extrusionOk="0">
                  <a:moveTo>
                    <a:pt x="5633" y="1"/>
                  </a:moveTo>
                  <a:cubicBezTo>
                    <a:pt x="5517" y="1"/>
                    <a:pt x="5231" y="195"/>
                    <a:pt x="4900" y="479"/>
                  </a:cubicBezTo>
                  <a:cubicBezTo>
                    <a:pt x="4123" y="1156"/>
                    <a:pt x="3271" y="1582"/>
                    <a:pt x="2494" y="1632"/>
                  </a:cubicBezTo>
                  <a:cubicBezTo>
                    <a:pt x="2419" y="1639"/>
                    <a:pt x="2345" y="1642"/>
                    <a:pt x="2269" y="1642"/>
                  </a:cubicBezTo>
                  <a:cubicBezTo>
                    <a:pt x="1782" y="1642"/>
                    <a:pt x="1229" y="1496"/>
                    <a:pt x="188" y="1106"/>
                  </a:cubicBezTo>
                  <a:cubicBezTo>
                    <a:pt x="167" y="1101"/>
                    <a:pt x="149" y="1098"/>
                    <a:pt x="134" y="1098"/>
                  </a:cubicBezTo>
                  <a:cubicBezTo>
                    <a:pt x="0" y="1098"/>
                    <a:pt x="66" y="1287"/>
                    <a:pt x="313" y="1557"/>
                  </a:cubicBezTo>
                  <a:cubicBezTo>
                    <a:pt x="589" y="1883"/>
                    <a:pt x="1291" y="2284"/>
                    <a:pt x="1842" y="2434"/>
                  </a:cubicBezTo>
                  <a:cubicBezTo>
                    <a:pt x="2030" y="2478"/>
                    <a:pt x="2231" y="2499"/>
                    <a:pt x="2439" y="2499"/>
                  </a:cubicBezTo>
                  <a:cubicBezTo>
                    <a:pt x="3647" y="2499"/>
                    <a:pt x="5096" y="1796"/>
                    <a:pt x="5652" y="855"/>
                  </a:cubicBezTo>
                  <a:cubicBezTo>
                    <a:pt x="5902" y="429"/>
                    <a:pt x="5902" y="103"/>
                    <a:pt x="5652" y="3"/>
                  </a:cubicBezTo>
                  <a:cubicBezTo>
                    <a:pt x="5646" y="2"/>
                    <a:pt x="5640" y="1"/>
                    <a:pt x="563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6"/>
            <p:cNvSpPr/>
            <p:nvPr/>
          </p:nvSpPr>
          <p:spPr>
            <a:xfrm>
              <a:off x="5297150" y="3984325"/>
              <a:ext cx="78350" cy="35075"/>
            </a:xfrm>
            <a:custGeom>
              <a:avLst/>
              <a:gdLst/>
              <a:ahLst/>
              <a:cxnLst/>
              <a:rect l="l" t="t" r="r" b="b"/>
              <a:pathLst>
                <a:path w="3134" h="1403" extrusionOk="0">
                  <a:moveTo>
                    <a:pt x="372" y="1"/>
                  </a:moveTo>
                  <a:cubicBezTo>
                    <a:pt x="291" y="1"/>
                    <a:pt x="233" y="63"/>
                    <a:pt x="176" y="178"/>
                  </a:cubicBezTo>
                  <a:cubicBezTo>
                    <a:pt x="1" y="504"/>
                    <a:pt x="376" y="1080"/>
                    <a:pt x="928" y="1306"/>
                  </a:cubicBezTo>
                  <a:cubicBezTo>
                    <a:pt x="1097" y="1372"/>
                    <a:pt x="1289" y="1402"/>
                    <a:pt x="1487" y="1402"/>
                  </a:cubicBezTo>
                  <a:cubicBezTo>
                    <a:pt x="2260" y="1402"/>
                    <a:pt x="3133" y="947"/>
                    <a:pt x="3133" y="429"/>
                  </a:cubicBezTo>
                  <a:cubicBezTo>
                    <a:pt x="3133" y="325"/>
                    <a:pt x="3046" y="275"/>
                    <a:pt x="2886" y="275"/>
                  </a:cubicBezTo>
                  <a:cubicBezTo>
                    <a:pt x="2736" y="275"/>
                    <a:pt x="2523" y="319"/>
                    <a:pt x="2256" y="403"/>
                  </a:cubicBezTo>
                  <a:cubicBezTo>
                    <a:pt x="1980" y="510"/>
                    <a:pt x="1744" y="562"/>
                    <a:pt x="1535" y="562"/>
                  </a:cubicBezTo>
                  <a:cubicBezTo>
                    <a:pt x="1252" y="562"/>
                    <a:pt x="1019" y="466"/>
                    <a:pt x="803" y="278"/>
                  </a:cubicBezTo>
                  <a:cubicBezTo>
                    <a:pt x="599" y="88"/>
                    <a:pt x="469" y="1"/>
                    <a:pt x="3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6"/>
            <p:cNvSpPr/>
            <p:nvPr/>
          </p:nvSpPr>
          <p:spPr>
            <a:xfrm>
              <a:off x="5560925" y="3924550"/>
              <a:ext cx="42025" cy="32900"/>
            </a:xfrm>
            <a:custGeom>
              <a:avLst/>
              <a:gdLst/>
              <a:ahLst/>
              <a:cxnLst/>
              <a:rect l="l" t="t" r="r" b="b"/>
              <a:pathLst>
                <a:path w="1681" h="1316" extrusionOk="0">
                  <a:moveTo>
                    <a:pt x="1413" y="1"/>
                  </a:moveTo>
                  <a:cubicBezTo>
                    <a:pt x="1271" y="1"/>
                    <a:pt x="1053" y="202"/>
                    <a:pt x="602" y="689"/>
                  </a:cubicBezTo>
                  <a:cubicBezTo>
                    <a:pt x="1" y="1291"/>
                    <a:pt x="1" y="1316"/>
                    <a:pt x="227" y="1316"/>
                  </a:cubicBezTo>
                  <a:cubicBezTo>
                    <a:pt x="602" y="1316"/>
                    <a:pt x="978" y="1115"/>
                    <a:pt x="1329" y="714"/>
                  </a:cubicBezTo>
                  <a:cubicBezTo>
                    <a:pt x="1655" y="338"/>
                    <a:pt x="1680" y="288"/>
                    <a:pt x="1555" y="88"/>
                  </a:cubicBezTo>
                  <a:cubicBezTo>
                    <a:pt x="1513" y="31"/>
                    <a:pt x="1469" y="1"/>
                    <a:pt x="141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6"/>
            <p:cNvSpPr/>
            <p:nvPr/>
          </p:nvSpPr>
          <p:spPr>
            <a:xfrm>
              <a:off x="5304050" y="4032675"/>
              <a:ext cx="37150" cy="15350"/>
            </a:xfrm>
            <a:custGeom>
              <a:avLst/>
              <a:gdLst/>
              <a:ahLst/>
              <a:cxnLst/>
              <a:rect l="l" t="t" r="r" b="b"/>
              <a:pathLst>
                <a:path w="1486" h="614" extrusionOk="0">
                  <a:moveTo>
                    <a:pt x="373" y="1"/>
                  </a:moveTo>
                  <a:cubicBezTo>
                    <a:pt x="316" y="1"/>
                    <a:pt x="266" y="8"/>
                    <a:pt x="226" y="23"/>
                  </a:cubicBezTo>
                  <a:cubicBezTo>
                    <a:pt x="0" y="99"/>
                    <a:pt x="75" y="424"/>
                    <a:pt x="301" y="525"/>
                  </a:cubicBezTo>
                  <a:cubicBezTo>
                    <a:pt x="456" y="581"/>
                    <a:pt x="753" y="613"/>
                    <a:pt x="992" y="613"/>
                  </a:cubicBezTo>
                  <a:cubicBezTo>
                    <a:pt x="1180" y="613"/>
                    <a:pt x="1332" y="594"/>
                    <a:pt x="1354" y="550"/>
                  </a:cubicBezTo>
                  <a:cubicBezTo>
                    <a:pt x="1485" y="352"/>
                    <a:pt x="771" y="1"/>
                    <a:pt x="37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6"/>
            <p:cNvSpPr/>
            <p:nvPr/>
          </p:nvSpPr>
          <p:spPr>
            <a:xfrm>
              <a:off x="5384875" y="4144800"/>
              <a:ext cx="95250" cy="39175"/>
            </a:xfrm>
            <a:custGeom>
              <a:avLst/>
              <a:gdLst/>
              <a:ahLst/>
              <a:cxnLst/>
              <a:rect l="l" t="t" r="r" b="b"/>
              <a:pathLst>
                <a:path w="3810" h="1567" extrusionOk="0">
                  <a:moveTo>
                    <a:pt x="3616" y="1"/>
                  </a:moveTo>
                  <a:cubicBezTo>
                    <a:pt x="3453" y="1"/>
                    <a:pt x="3179" y="108"/>
                    <a:pt x="2757" y="325"/>
                  </a:cubicBezTo>
                  <a:cubicBezTo>
                    <a:pt x="2030" y="701"/>
                    <a:pt x="777" y="1077"/>
                    <a:pt x="251" y="1102"/>
                  </a:cubicBezTo>
                  <a:cubicBezTo>
                    <a:pt x="126" y="1102"/>
                    <a:pt x="0" y="1127"/>
                    <a:pt x="0" y="1203"/>
                  </a:cubicBezTo>
                  <a:cubicBezTo>
                    <a:pt x="0" y="1253"/>
                    <a:pt x="0" y="1278"/>
                    <a:pt x="25" y="1278"/>
                  </a:cubicBezTo>
                  <a:cubicBezTo>
                    <a:pt x="25" y="1278"/>
                    <a:pt x="226" y="1353"/>
                    <a:pt x="426" y="1428"/>
                  </a:cubicBezTo>
                  <a:cubicBezTo>
                    <a:pt x="684" y="1523"/>
                    <a:pt x="788" y="1567"/>
                    <a:pt x="952" y="1567"/>
                  </a:cubicBezTo>
                  <a:cubicBezTo>
                    <a:pt x="1091" y="1567"/>
                    <a:pt x="1274" y="1536"/>
                    <a:pt x="1629" y="1478"/>
                  </a:cubicBezTo>
                  <a:cubicBezTo>
                    <a:pt x="2682" y="1303"/>
                    <a:pt x="3810" y="651"/>
                    <a:pt x="3810" y="225"/>
                  </a:cubicBezTo>
                  <a:cubicBezTo>
                    <a:pt x="3810" y="76"/>
                    <a:pt x="3752" y="1"/>
                    <a:pt x="361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6"/>
            <p:cNvSpPr/>
            <p:nvPr/>
          </p:nvSpPr>
          <p:spPr>
            <a:xfrm>
              <a:off x="5568450" y="3879100"/>
              <a:ext cx="4425" cy="4425"/>
            </a:xfrm>
            <a:custGeom>
              <a:avLst/>
              <a:gdLst/>
              <a:ahLst/>
              <a:cxnLst/>
              <a:rect l="l" t="t" r="r" b="b"/>
              <a:pathLst>
                <a:path w="177" h="177" extrusionOk="0">
                  <a:moveTo>
                    <a:pt x="101" y="1"/>
                  </a:moveTo>
                  <a:cubicBezTo>
                    <a:pt x="26" y="1"/>
                    <a:pt x="1" y="51"/>
                    <a:pt x="1" y="101"/>
                  </a:cubicBezTo>
                  <a:cubicBezTo>
                    <a:pt x="1" y="151"/>
                    <a:pt x="26" y="176"/>
                    <a:pt x="101" y="176"/>
                  </a:cubicBezTo>
                  <a:cubicBezTo>
                    <a:pt x="151" y="176"/>
                    <a:pt x="176" y="151"/>
                    <a:pt x="176" y="101"/>
                  </a:cubicBezTo>
                  <a:cubicBezTo>
                    <a:pt x="176" y="51"/>
                    <a:pt x="151" y="1"/>
                    <a:pt x="10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6"/>
            <p:cNvSpPr/>
            <p:nvPr/>
          </p:nvSpPr>
          <p:spPr>
            <a:xfrm>
              <a:off x="5340575" y="4124675"/>
              <a:ext cx="9850" cy="8725"/>
            </a:xfrm>
            <a:custGeom>
              <a:avLst/>
              <a:gdLst/>
              <a:ahLst/>
              <a:cxnLst/>
              <a:rect l="l" t="t" r="r" b="b"/>
              <a:pathLst>
                <a:path w="394" h="349" extrusionOk="0">
                  <a:moveTo>
                    <a:pt x="193" y="0"/>
                  </a:moveTo>
                  <a:cubicBezTo>
                    <a:pt x="60" y="0"/>
                    <a:pt x="0" y="185"/>
                    <a:pt x="118" y="303"/>
                  </a:cubicBezTo>
                  <a:cubicBezTo>
                    <a:pt x="150" y="335"/>
                    <a:pt x="189" y="349"/>
                    <a:pt x="227" y="349"/>
                  </a:cubicBezTo>
                  <a:cubicBezTo>
                    <a:pt x="311" y="349"/>
                    <a:pt x="394" y="281"/>
                    <a:pt x="394" y="178"/>
                  </a:cubicBezTo>
                  <a:cubicBezTo>
                    <a:pt x="394" y="103"/>
                    <a:pt x="319" y="28"/>
                    <a:pt x="218" y="3"/>
                  </a:cubicBezTo>
                  <a:cubicBezTo>
                    <a:pt x="210" y="1"/>
                    <a:pt x="201" y="0"/>
                    <a:pt x="19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6"/>
            <p:cNvSpPr/>
            <p:nvPr/>
          </p:nvSpPr>
          <p:spPr>
            <a:xfrm>
              <a:off x="5658175" y="4056825"/>
              <a:ext cx="44400" cy="22175"/>
            </a:xfrm>
            <a:custGeom>
              <a:avLst/>
              <a:gdLst/>
              <a:ahLst/>
              <a:cxnLst/>
              <a:rect l="l" t="t" r="r" b="b"/>
              <a:pathLst>
                <a:path w="1776" h="887" extrusionOk="0">
                  <a:moveTo>
                    <a:pt x="1443" y="1"/>
                  </a:moveTo>
                  <a:cubicBezTo>
                    <a:pt x="1213" y="1"/>
                    <a:pt x="0" y="694"/>
                    <a:pt x="71" y="812"/>
                  </a:cubicBezTo>
                  <a:cubicBezTo>
                    <a:pt x="121" y="862"/>
                    <a:pt x="296" y="887"/>
                    <a:pt x="497" y="887"/>
                  </a:cubicBezTo>
                  <a:cubicBezTo>
                    <a:pt x="1124" y="887"/>
                    <a:pt x="1775" y="310"/>
                    <a:pt x="1474" y="10"/>
                  </a:cubicBezTo>
                  <a:cubicBezTo>
                    <a:pt x="1468" y="4"/>
                    <a:pt x="1458" y="1"/>
                    <a:pt x="144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6"/>
            <p:cNvSpPr/>
            <p:nvPr/>
          </p:nvSpPr>
          <p:spPr>
            <a:xfrm>
              <a:off x="5661200" y="4034400"/>
              <a:ext cx="21325" cy="16125"/>
            </a:xfrm>
            <a:custGeom>
              <a:avLst/>
              <a:gdLst/>
              <a:ahLst/>
              <a:cxnLst/>
              <a:rect l="l" t="t" r="r" b="b"/>
              <a:pathLst>
                <a:path w="853" h="645" extrusionOk="0">
                  <a:moveTo>
                    <a:pt x="578" y="0"/>
                  </a:moveTo>
                  <a:cubicBezTo>
                    <a:pt x="425" y="0"/>
                    <a:pt x="0" y="390"/>
                    <a:pt x="0" y="556"/>
                  </a:cubicBezTo>
                  <a:cubicBezTo>
                    <a:pt x="0" y="613"/>
                    <a:pt x="11" y="644"/>
                    <a:pt x="60" y="644"/>
                  </a:cubicBezTo>
                  <a:cubicBezTo>
                    <a:pt x="120" y="644"/>
                    <a:pt x="234" y="601"/>
                    <a:pt x="451" y="506"/>
                  </a:cubicBezTo>
                  <a:cubicBezTo>
                    <a:pt x="777" y="380"/>
                    <a:pt x="852" y="105"/>
                    <a:pt x="602" y="4"/>
                  </a:cubicBezTo>
                  <a:cubicBezTo>
                    <a:pt x="595" y="2"/>
                    <a:pt x="587" y="0"/>
                    <a:pt x="57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6"/>
            <p:cNvSpPr/>
            <p:nvPr/>
          </p:nvSpPr>
          <p:spPr>
            <a:xfrm>
              <a:off x="5570950" y="3900425"/>
              <a:ext cx="21975" cy="19325"/>
            </a:xfrm>
            <a:custGeom>
              <a:avLst/>
              <a:gdLst/>
              <a:ahLst/>
              <a:cxnLst/>
              <a:rect l="l" t="t" r="r" b="b"/>
              <a:pathLst>
                <a:path w="879" h="773" extrusionOk="0">
                  <a:moveTo>
                    <a:pt x="602" y="0"/>
                  </a:moveTo>
                  <a:cubicBezTo>
                    <a:pt x="477" y="0"/>
                    <a:pt x="1" y="551"/>
                    <a:pt x="1" y="702"/>
                  </a:cubicBezTo>
                  <a:cubicBezTo>
                    <a:pt x="1" y="750"/>
                    <a:pt x="32" y="772"/>
                    <a:pt x="83" y="772"/>
                  </a:cubicBezTo>
                  <a:cubicBezTo>
                    <a:pt x="191" y="772"/>
                    <a:pt x="390" y="672"/>
                    <a:pt x="577" y="501"/>
                  </a:cubicBezTo>
                  <a:cubicBezTo>
                    <a:pt x="878" y="226"/>
                    <a:pt x="878" y="0"/>
                    <a:pt x="60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6"/>
            <p:cNvSpPr/>
            <p:nvPr/>
          </p:nvSpPr>
          <p:spPr>
            <a:xfrm>
              <a:off x="5326250" y="4151075"/>
              <a:ext cx="26075" cy="17950"/>
            </a:xfrm>
            <a:custGeom>
              <a:avLst/>
              <a:gdLst/>
              <a:ahLst/>
              <a:cxnLst/>
              <a:rect l="l" t="t" r="r" b="b"/>
              <a:pathLst>
                <a:path w="1043" h="718" extrusionOk="0">
                  <a:moveTo>
                    <a:pt x="313" y="0"/>
                  </a:moveTo>
                  <a:cubicBezTo>
                    <a:pt x="20" y="0"/>
                    <a:pt x="1" y="203"/>
                    <a:pt x="315" y="475"/>
                  </a:cubicBezTo>
                  <a:cubicBezTo>
                    <a:pt x="502" y="636"/>
                    <a:pt x="668" y="717"/>
                    <a:pt x="789" y="717"/>
                  </a:cubicBezTo>
                  <a:cubicBezTo>
                    <a:pt x="896" y="717"/>
                    <a:pt x="969" y="654"/>
                    <a:pt x="992" y="525"/>
                  </a:cubicBezTo>
                  <a:cubicBezTo>
                    <a:pt x="1042" y="300"/>
                    <a:pt x="867" y="99"/>
                    <a:pt x="516" y="24"/>
                  </a:cubicBezTo>
                  <a:cubicBezTo>
                    <a:pt x="438" y="8"/>
                    <a:pt x="370" y="0"/>
                    <a:pt x="31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6"/>
            <p:cNvSpPr/>
            <p:nvPr/>
          </p:nvSpPr>
          <p:spPr>
            <a:xfrm>
              <a:off x="5414950" y="4013150"/>
              <a:ext cx="31975" cy="15775"/>
            </a:xfrm>
            <a:custGeom>
              <a:avLst/>
              <a:gdLst/>
              <a:ahLst/>
              <a:cxnLst/>
              <a:rect l="l" t="t" r="r" b="b"/>
              <a:pathLst>
                <a:path w="1279" h="631" extrusionOk="0">
                  <a:moveTo>
                    <a:pt x="1003" y="0"/>
                  </a:moveTo>
                  <a:cubicBezTo>
                    <a:pt x="888" y="0"/>
                    <a:pt x="737" y="34"/>
                    <a:pt x="552" y="103"/>
                  </a:cubicBezTo>
                  <a:cubicBezTo>
                    <a:pt x="151" y="278"/>
                    <a:pt x="0" y="479"/>
                    <a:pt x="251" y="579"/>
                  </a:cubicBezTo>
                  <a:cubicBezTo>
                    <a:pt x="340" y="614"/>
                    <a:pt x="444" y="630"/>
                    <a:pt x="551" y="630"/>
                  </a:cubicBezTo>
                  <a:cubicBezTo>
                    <a:pt x="898" y="630"/>
                    <a:pt x="1279" y="464"/>
                    <a:pt x="1279" y="253"/>
                  </a:cubicBezTo>
                  <a:cubicBezTo>
                    <a:pt x="1279" y="84"/>
                    <a:pt x="1185" y="0"/>
                    <a:pt x="10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6"/>
            <p:cNvSpPr/>
            <p:nvPr/>
          </p:nvSpPr>
          <p:spPr>
            <a:xfrm>
              <a:off x="5421850" y="4035750"/>
              <a:ext cx="18300" cy="10100"/>
            </a:xfrm>
            <a:custGeom>
              <a:avLst/>
              <a:gdLst/>
              <a:ahLst/>
              <a:cxnLst/>
              <a:rect l="l" t="t" r="r" b="b"/>
              <a:pathLst>
                <a:path w="732" h="404" extrusionOk="0">
                  <a:moveTo>
                    <a:pt x="472" y="1"/>
                  </a:moveTo>
                  <a:cubicBezTo>
                    <a:pt x="413" y="1"/>
                    <a:pt x="345" y="16"/>
                    <a:pt x="276" y="51"/>
                  </a:cubicBezTo>
                  <a:cubicBezTo>
                    <a:pt x="50" y="151"/>
                    <a:pt x="0" y="226"/>
                    <a:pt x="100" y="351"/>
                  </a:cubicBezTo>
                  <a:cubicBezTo>
                    <a:pt x="145" y="387"/>
                    <a:pt x="224" y="404"/>
                    <a:pt x="309" y="404"/>
                  </a:cubicBezTo>
                  <a:cubicBezTo>
                    <a:pt x="466" y="404"/>
                    <a:pt x="644" y="348"/>
                    <a:pt x="677" y="251"/>
                  </a:cubicBezTo>
                  <a:cubicBezTo>
                    <a:pt x="731" y="106"/>
                    <a:pt x="628" y="1"/>
                    <a:pt x="4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6"/>
            <p:cNvSpPr/>
            <p:nvPr/>
          </p:nvSpPr>
          <p:spPr>
            <a:xfrm>
              <a:off x="5325100" y="4055425"/>
              <a:ext cx="27225" cy="14175"/>
            </a:xfrm>
            <a:custGeom>
              <a:avLst/>
              <a:gdLst/>
              <a:ahLst/>
              <a:cxnLst/>
              <a:rect l="l" t="t" r="r" b="b"/>
              <a:pathLst>
                <a:path w="1089" h="567" extrusionOk="0">
                  <a:moveTo>
                    <a:pt x="494" y="1"/>
                  </a:moveTo>
                  <a:cubicBezTo>
                    <a:pt x="212" y="1"/>
                    <a:pt x="0" y="180"/>
                    <a:pt x="186" y="417"/>
                  </a:cubicBezTo>
                  <a:cubicBezTo>
                    <a:pt x="274" y="517"/>
                    <a:pt x="399" y="567"/>
                    <a:pt x="530" y="567"/>
                  </a:cubicBezTo>
                  <a:cubicBezTo>
                    <a:pt x="662" y="567"/>
                    <a:pt x="800" y="517"/>
                    <a:pt x="913" y="417"/>
                  </a:cubicBezTo>
                  <a:cubicBezTo>
                    <a:pt x="1088" y="291"/>
                    <a:pt x="1088" y="291"/>
                    <a:pt x="913" y="141"/>
                  </a:cubicBezTo>
                  <a:cubicBezTo>
                    <a:pt x="782" y="43"/>
                    <a:pt x="630" y="1"/>
                    <a:pt x="4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6"/>
            <p:cNvSpPr/>
            <p:nvPr/>
          </p:nvSpPr>
          <p:spPr>
            <a:xfrm>
              <a:off x="5389250" y="4096950"/>
              <a:ext cx="26675" cy="12800"/>
            </a:xfrm>
            <a:custGeom>
              <a:avLst/>
              <a:gdLst/>
              <a:ahLst/>
              <a:cxnLst/>
              <a:rect l="l" t="t" r="r" b="b"/>
              <a:pathLst>
                <a:path w="1067" h="512" extrusionOk="0">
                  <a:moveTo>
                    <a:pt x="731" y="0"/>
                  </a:moveTo>
                  <a:cubicBezTo>
                    <a:pt x="705" y="0"/>
                    <a:pt x="679" y="3"/>
                    <a:pt x="652" y="9"/>
                  </a:cubicBezTo>
                  <a:cubicBezTo>
                    <a:pt x="302" y="109"/>
                    <a:pt x="1" y="335"/>
                    <a:pt x="76" y="460"/>
                  </a:cubicBezTo>
                  <a:cubicBezTo>
                    <a:pt x="98" y="496"/>
                    <a:pt x="173" y="511"/>
                    <a:pt x="272" y="511"/>
                  </a:cubicBezTo>
                  <a:cubicBezTo>
                    <a:pt x="517" y="511"/>
                    <a:pt x="907" y="417"/>
                    <a:pt x="978" y="309"/>
                  </a:cubicBezTo>
                  <a:cubicBezTo>
                    <a:pt x="1067" y="155"/>
                    <a:pt x="921" y="0"/>
                    <a:pt x="73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6"/>
            <p:cNvSpPr/>
            <p:nvPr/>
          </p:nvSpPr>
          <p:spPr>
            <a:xfrm>
              <a:off x="5398650" y="4122225"/>
              <a:ext cx="42625" cy="23475"/>
            </a:xfrm>
            <a:custGeom>
              <a:avLst/>
              <a:gdLst/>
              <a:ahLst/>
              <a:cxnLst/>
              <a:rect l="l" t="t" r="r" b="b"/>
              <a:pathLst>
                <a:path w="1705" h="939" extrusionOk="0">
                  <a:moveTo>
                    <a:pt x="1504" y="0"/>
                  </a:moveTo>
                  <a:cubicBezTo>
                    <a:pt x="1179" y="0"/>
                    <a:pt x="1" y="727"/>
                    <a:pt x="76" y="877"/>
                  </a:cubicBezTo>
                  <a:cubicBezTo>
                    <a:pt x="106" y="920"/>
                    <a:pt x="182" y="939"/>
                    <a:pt x="285" y="939"/>
                  </a:cubicBezTo>
                  <a:cubicBezTo>
                    <a:pt x="607" y="939"/>
                    <a:pt x="1189" y="754"/>
                    <a:pt x="1454" y="527"/>
                  </a:cubicBezTo>
                  <a:cubicBezTo>
                    <a:pt x="1680" y="326"/>
                    <a:pt x="1705" y="0"/>
                    <a:pt x="150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6"/>
            <p:cNvSpPr/>
            <p:nvPr/>
          </p:nvSpPr>
          <p:spPr>
            <a:xfrm>
              <a:off x="5503925" y="4122325"/>
              <a:ext cx="28600" cy="24125"/>
            </a:xfrm>
            <a:custGeom>
              <a:avLst/>
              <a:gdLst/>
              <a:ahLst/>
              <a:cxnLst/>
              <a:rect l="l" t="t" r="r" b="b"/>
              <a:pathLst>
                <a:path w="1144" h="965" extrusionOk="0">
                  <a:moveTo>
                    <a:pt x="855" y="0"/>
                  </a:moveTo>
                  <a:cubicBezTo>
                    <a:pt x="764" y="0"/>
                    <a:pt x="643" y="44"/>
                    <a:pt x="502" y="147"/>
                  </a:cubicBezTo>
                  <a:cubicBezTo>
                    <a:pt x="326" y="272"/>
                    <a:pt x="0" y="748"/>
                    <a:pt x="0" y="899"/>
                  </a:cubicBezTo>
                  <a:cubicBezTo>
                    <a:pt x="0" y="944"/>
                    <a:pt x="46" y="964"/>
                    <a:pt x="116" y="964"/>
                  </a:cubicBezTo>
                  <a:cubicBezTo>
                    <a:pt x="280" y="964"/>
                    <a:pt x="577" y="856"/>
                    <a:pt x="752" y="698"/>
                  </a:cubicBezTo>
                  <a:cubicBezTo>
                    <a:pt x="1143" y="363"/>
                    <a:pt x="1119" y="0"/>
                    <a:pt x="85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6"/>
            <p:cNvSpPr/>
            <p:nvPr/>
          </p:nvSpPr>
          <p:spPr>
            <a:xfrm>
              <a:off x="5485125" y="4103475"/>
              <a:ext cx="24450" cy="18025"/>
            </a:xfrm>
            <a:custGeom>
              <a:avLst/>
              <a:gdLst/>
              <a:ahLst/>
              <a:cxnLst/>
              <a:rect l="l" t="t" r="r" b="b"/>
              <a:pathLst>
                <a:path w="978" h="721" extrusionOk="0">
                  <a:moveTo>
                    <a:pt x="740" y="1"/>
                  </a:moveTo>
                  <a:cubicBezTo>
                    <a:pt x="463" y="1"/>
                    <a:pt x="0" y="345"/>
                    <a:pt x="0" y="625"/>
                  </a:cubicBezTo>
                  <a:cubicBezTo>
                    <a:pt x="0" y="679"/>
                    <a:pt x="26" y="720"/>
                    <a:pt x="79" y="720"/>
                  </a:cubicBezTo>
                  <a:cubicBezTo>
                    <a:pt x="99" y="720"/>
                    <a:pt x="123" y="714"/>
                    <a:pt x="151" y="700"/>
                  </a:cubicBezTo>
                  <a:cubicBezTo>
                    <a:pt x="251" y="675"/>
                    <a:pt x="426" y="650"/>
                    <a:pt x="552" y="600"/>
                  </a:cubicBezTo>
                  <a:cubicBezTo>
                    <a:pt x="777" y="525"/>
                    <a:pt x="978" y="224"/>
                    <a:pt x="903" y="74"/>
                  </a:cubicBezTo>
                  <a:cubicBezTo>
                    <a:pt x="867" y="23"/>
                    <a:pt x="809" y="1"/>
                    <a:pt x="7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6"/>
            <p:cNvSpPr/>
            <p:nvPr/>
          </p:nvSpPr>
          <p:spPr>
            <a:xfrm>
              <a:off x="5469925" y="4085425"/>
              <a:ext cx="10825" cy="8000"/>
            </a:xfrm>
            <a:custGeom>
              <a:avLst/>
              <a:gdLst/>
              <a:ahLst/>
              <a:cxnLst/>
              <a:rect l="l" t="t" r="r" b="b"/>
              <a:pathLst>
                <a:path w="433" h="320" extrusionOk="0">
                  <a:moveTo>
                    <a:pt x="251" y="1"/>
                  </a:moveTo>
                  <a:cubicBezTo>
                    <a:pt x="130" y="1"/>
                    <a:pt x="0" y="124"/>
                    <a:pt x="57" y="219"/>
                  </a:cubicBezTo>
                  <a:cubicBezTo>
                    <a:pt x="107" y="269"/>
                    <a:pt x="182" y="319"/>
                    <a:pt x="207" y="319"/>
                  </a:cubicBezTo>
                  <a:cubicBezTo>
                    <a:pt x="358" y="319"/>
                    <a:pt x="433" y="119"/>
                    <a:pt x="358" y="44"/>
                  </a:cubicBezTo>
                  <a:cubicBezTo>
                    <a:pt x="327" y="13"/>
                    <a:pt x="290" y="1"/>
                    <a:pt x="2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6"/>
            <p:cNvSpPr/>
            <p:nvPr/>
          </p:nvSpPr>
          <p:spPr>
            <a:xfrm>
              <a:off x="5401800" y="3980825"/>
              <a:ext cx="52700" cy="21175"/>
            </a:xfrm>
            <a:custGeom>
              <a:avLst/>
              <a:gdLst/>
              <a:ahLst/>
              <a:cxnLst/>
              <a:rect l="l" t="t" r="r" b="b"/>
              <a:pathLst>
                <a:path w="2108" h="847" extrusionOk="0">
                  <a:moveTo>
                    <a:pt x="1903" y="0"/>
                  </a:moveTo>
                  <a:cubicBezTo>
                    <a:pt x="1805" y="0"/>
                    <a:pt x="1662" y="40"/>
                    <a:pt x="1479" y="117"/>
                  </a:cubicBezTo>
                  <a:cubicBezTo>
                    <a:pt x="1253" y="218"/>
                    <a:pt x="852" y="318"/>
                    <a:pt x="627" y="343"/>
                  </a:cubicBezTo>
                  <a:cubicBezTo>
                    <a:pt x="0" y="368"/>
                    <a:pt x="75" y="594"/>
                    <a:pt x="752" y="819"/>
                  </a:cubicBezTo>
                  <a:cubicBezTo>
                    <a:pt x="809" y="838"/>
                    <a:pt x="875" y="847"/>
                    <a:pt x="947" y="847"/>
                  </a:cubicBezTo>
                  <a:cubicBezTo>
                    <a:pt x="1354" y="847"/>
                    <a:pt x="1945" y="573"/>
                    <a:pt x="2030" y="318"/>
                  </a:cubicBezTo>
                  <a:cubicBezTo>
                    <a:pt x="2107" y="102"/>
                    <a:pt x="2061" y="0"/>
                    <a:pt x="19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 name="Google Shape;2560;p36"/>
          <p:cNvGrpSpPr/>
          <p:nvPr/>
        </p:nvGrpSpPr>
        <p:grpSpPr>
          <a:xfrm rot="579583">
            <a:off x="4206986" y="777089"/>
            <a:ext cx="1712720" cy="730291"/>
            <a:chOff x="1480725" y="1735000"/>
            <a:chExt cx="1263800" cy="538875"/>
          </a:xfrm>
        </p:grpSpPr>
        <p:sp>
          <p:nvSpPr>
            <p:cNvPr id="2561" name="Google Shape;2561;p36"/>
            <p:cNvSpPr/>
            <p:nvPr/>
          </p:nvSpPr>
          <p:spPr>
            <a:xfrm>
              <a:off x="1480725" y="1735000"/>
              <a:ext cx="1263800" cy="538875"/>
            </a:xfrm>
            <a:custGeom>
              <a:avLst/>
              <a:gdLst/>
              <a:ahLst/>
              <a:cxnLst/>
              <a:rect l="l" t="t" r="r" b="b"/>
              <a:pathLst>
                <a:path w="50552" h="21555" extrusionOk="0">
                  <a:moveTo>
                    <a:pt x="22156" y="0"/>
                  </a:moveTo>
                  <a:cubicBezTo>
                    <a:pt x="21454" y="0"/>
                    <a:pt x="20777" y="50"/>
                    <a:pt x="20100" y="201"/>
                  </a:cubicBezTo>
                  <a:cubicBezTo>
                    <a:pt x="16216" y="977"/>
                    <a:pt x="14361" y="3459"/>
                    <a:pt x="13133" y="5865"/>
                  </a:cubicBezTo>
                  <a:cubicBezTo>
                    <a:pt x="9825" y="6216"/>
                    <a:pt x="8095" y="7769"/>
                    <a:pt x="7193" y="9524"/>
                  </a:cubicBezTo>
                  <a:cubicBezTo>
                    <a:pt x="5389" y="9724"/>
                    <a:pt x="4186" y="10075"/>
                    <a:pt x="3158" y="10677"/>
                  </a:cubicBezTo>
                  <a:cubicBezTo>
                    <a:pt x="1078" y="11905"/>
                    <a:pt x="0" y="14211"/>
                    <a:pt x="526" y="16416"/>
                  </a:cubicBezTo>
                  <a:cubicBezTo>
                    <a:pt x="1028" y="18597"/>
                    <a:pt x="2932" y="20000"/>
                    <a:pt x="4386" y="20552"/>
                  </a:cubicBezTo>
                  <a:cubicBezTo>
                    <a:pt x="4762" y="20702"/>
                    <a:pt x="5890" y="21128"/>
                    <a:pt x="8897" y="21128"/>
                  </a:cubicBezTo>
                  <a:cubicBezTo>
                    <a:pt x="9399" y="21128"/>
                    <a:pt x="9925" y="21103"/>
                    <a:pt x="10451" y="21078"/>
                  </a:cubicBezTo>
                  <a:cubicBezTo>
                    <a:pt x="14637" y="20877"/>
                    <a:pt x="15815" y="20802"/>
                    <a:pt x="16742" y="20602"/>
                  </a:cubicBezTo>
                  <a:cubicBezTo>
                    <a:pt x="17118" y="20652"/>
                    <a:pt x="17544" y="20702"/>
                    <a:pt x="18070" y="20752"/>
                  </a:cubicBezTo>
                  <a:cubicBezTo>
                    <a:pt x="19248" y="20877"/>
                    <a:pt x="20176" y="20927"/>
                    <a:pt x="21730" y="20927"/>
                  </a:cubicBezTo>
                  <a:cubicBezTo>
                    <a:pt x="22231" y="20927"/>
                    <a:pt x="22807" y="20927"/>
                    <a:pt x="23509" y="20902"/>
                  </a:cubicBezTo>
                  <a:cubicBezTo>
                    <a:pt x="25539" y="20877"/>
                    <a:pt x="27018" y="20877"/>
                    <a:pt x="28121" y="20877"/>
                  </a:cubicBezTo>
                  <a:cubicBezTo>
                    <a:pt x="29399" y="20877"/>
                    <a:pt x="30100" y="20902"/>
                    <a:pt x="30677" y="20927"/>
                  </a:cubicBezTo>
                  <a:lnTo>
                    <a:pt x="30677" y="21028"/>
                  </a:lnTo>
                  <a:lnTo>
                    <a:pt x="34311" y="21479"/>
                  </a:lnTo>
                  <a:cubicBezTo>
                    <a:pt x="34712" y="21529"/>
                    <a:pt x="35163" y="21554"/>
                    <a:pt x="35689" y="21554"/>
                  </a:cubicBezTo>
                  <a:cubicBezTo>
                    <a:pt x="37068" y="21554"/>
                    <a:pt x="38847" y="21404"/>
                    <a:pt x="40050" y="21178"/>
                  </a:cubicBezTo>
                  <a:cubicBezTo>
                    <a:pt x="46918" y="19875"/>
                    <a:pt x="47995" y="18897"/>
                    <a:pt x="48522" y="18396"/>
                  </a:cubicBezTo>
                  <a:cubicBezTo>
                    <a:pt x="50151" y="16867"/>
                    <a:pt x="50552" y="14436"/>
                    <a:pt x="49499" y="12481"/>
                  </a:cubicBezTo>
                  <a:cubicBezTo>
                    <a:pt x="48472" y="10577"/>
                    <a:pt x="44562" y="8597"/>
                    <a:pt x="43785" y="8221"/>
                  </a:cubicBezTo>
                  <a:cubicBezTo>
                    <a:pt x="41905" y="7293"/>
                    <a:pt x="40326" y="6717"/>
                    <a:pt x="38396" y="6692"/>
                  </a:cubicBezTo>
                  <a:cubicBezTo>
                    <a:pt x="37018" y="4937"/>
                    <a:pt x="35113" y="3759"/>
                    <a:pt x="32933" y="3383"/>
                  </a:cubicBezTo>
                  <a:cubicBezTo>
                    <a:pt x="32456" y="3283"/>
                    <a:pt x="31955" y="3258"/>
                    <a:pt x="31454" y="3258"/>
                  </a:cubicBezTo>
                  <a:cubicBezTo>
                    <a:pt x="30953" y="3258"/>
                    <a:pt x="30451" y="3283"/>
                    <a:pt x="29925" y="3358"/>
                  </a:cubicBezTo>
                  <a:cubicBezTo>
                    <a:pt x="29073" y="2406"/>
                    <a:pt x="28070" y="1629"/>
                    <a:pt x="27018" y="1128"/>
                  </a:cubicBezTo>
                  <a:cubicBezTo>
                    <a:pt x="25464" y="376"/>
                    <a:pt x="23785" y="0"/>
                    <a:pt x="22156" y="0"/>
                  </a:cubicBezTo>
                  <a:close/>
                </a:path>
              </a:pathLst>
            </a:custGeom>
            <a:solidFill>
              <a:srgbClr val="FFFFFF"/>
            </a:solidFill>
            <a:ln>
              <a:noFill/>
            </a:ln>
            <a:effectLst>
              <a:outerShdw blurRad="42863" dist="57150" dir="792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6"/>
            <p:cNvSpPr/>
            <p:nvPr/>
          </p:nvSpPr>
          <p:spPr>
            <a:xfrm>
              <a:off x="1611675" y="1867625"/>
              <a:ext cx="984350" cy="275950"/>
            </a:xfrm>
            <a:custGeom>
              <a:avLst/>
              <a:gdLst/>
              <a:ahLst/>
              <a:cxnLst/>
              <a:rect l="l" t="t" r="r" b="b"/>
              <a:pathLst>
                <a:path w="39374" h="11038" extrusionOk="0">
                  <a:moveTo>
                    <a:pt x="19021" y="1414"/>
                  </a:moveTo>
                  <a:cubicBezTo>
                    <a:pt x="19083" y="1414"/>
                    <a:pt x="19138" y="1518"/>
                    <a:pt x="19098" y="1637"/>
                  </a:cubicBezTo>
                  <a:cubicBezTo>
                    <a:pt x="19086" y="1675"/>
                    <a:pt x="19073" y="1694"/>
                    <a:pt x="19057" y="1694"/>
                  </a:cubicBezTo>
                  <a:cubicBezTo>
                    <a:pt x="19042" y="1694"/>
                    <a:pt x="19023" y="1675"/>
                    <a:pt x="18998" y="1637"/>
                  </a:cubicBezTo>
                  <a:cubicBezTo>
                    <a:pt x="18948" y="1562"/>
                    <a:pt x="18948" y="1487"/>
                    <a:pt x="18973" y="1437"/>
                  </a:cubicBezTo>
                  <a:cubicBezTo>
                    <a:pt x="18988" y="1421"/>
                    <a:pt x="19005" y="1414"/>
                    <a:pt x="19021" y="1414"/>
                  </a:cubicBezTo>
                  <a:close/>
                  <a:moveTo>
                    <a:pt x="13718" y="2329"/>
                  </a:moveTo>
                  <a:cubicBezTo>
                    <a:pt x="13866" y="2329"/>
                    <a:pt x="14018" y="2446"/>
                    <a:pt x="14136" y="2665"/>
                  </a:cubicBezTo>
                  <a:cubicBezTo>
                    <a:pt x="14261" y="2916"/>
                    <a:pt x="14261" y="2941"/>
                    <a:pt x="14085" y="2941"/>
                  </a:cubicBezTo>
                  <a:cubicBezTo>
                    <a:pt x="14010" y="2941"/>
                    <a:pt x="13835" y="2891"/>
                    <a:pt x="13735" y="2865"/>
                  </a:cubicBezTo>
                  <a:cubicBezTo>
                    <a:pt x="13434" y="2740"/>
                    <a:pt x="13359" y="2565"/>
                    <a:pt x="13509" y="2414"/>
                  </a:cubicBezTo>
                  <a:cubicBezTo>
                    <a:pt x="13575" y="2357"/>
                    <a:pt x="13646" y="2329"/>
                    <a:pt x="13718" y="2329"/>
                  </a:cubicBezTo>
                  <a:close/>
                  <a:moveTo>
                    <a:pt x="19185" y="2202"/>
                  </a:moveTo>
                  <a:cubicBezTo>
                    <a:pt x="19207" y="2202"/>
                    <a:pt x="19228" y="2206"/>
                    <a:pt x="19248" y="2214"/>
                  </a:cubicBezTo>
                  <a:cubicBezTo>
                    <a:pt x="19599" y="2339"/>
                    <a:pt x="19349" y="2840"/>
                    <a:pt x="18772" y="3116"/>
                  </a:cubicBezTo>
                  <a:cubicBezTo>
                    <a:pt x="18634" y="3191"/>
                    <a:pt x="18534" y="3229"/>
                    <a:pt x="18468" y="3229"/>
                  </a:cubicBezTo>
                  <a:cubicBezTo>
                    <a:pt x="18403" y="3229"/>
                    <a:pt x="18371" y="3191"/>
                    <a:pt x="18371" y="3116"/>
                  </a:cubicBezTo>
                  <a:cubicBezTo>
                    <a:pt x="18371" y="3041"/>
                    <a:pt x="18522" y="2815"/>
                    <a:pt x="18722" y="2565"/>
                  </a:cubicBezTo>
                  <a:cubicBezTo>
                    <a:pt x="18932" y="2313"/>
                    <a:pt x="19072" y="2202"/>
                    <a:pt x="19185" y="2202"/>
                  </a:cubicBezTo>
                  <a:close/>
                  <a:moveTo>
                    <a:pt x="20313" y="3293"/>
                  </a:moveTo>
                  <a:cubicBezTo>
                    <a:pt x="20410" y="3293"/>
                    <a:pt x="20451" y="3361"/>
                    <a:pt x="20451" y="3492"/>
                  </a:cubicBezTo>
                  <a:cubicBezTo>
                    <a:pt x="20451" y="3693"/>
                    <a:pt x="19825" y="4294"/>
                    <a:pt x="19374" y="4520"/>
                  </a:cubicBezTo>
                  <a:cubicBezTo>
                    <a:pt x="19056" y="4653"/>
                    <a:pt x="18672" y="4742"/>
                    <a:pt x="18451" y="4742"/>
                  </a:cubicBezTo>
                  <a:cubicBezTo>
                    <a:pt x="18341" y="4742"/>
                    <a:pt x="18271" y="4720"/>
                    <a:pt x="18271" y="4670"/>
                  </a:cubicBezTo>
                  <a:cubicBezTo>
                    <a:pt x="18271" y="4620"/>
                    <a:pt x="18296" y="4570"/>
                    <a:pt x="18346" y="4570"/>
                  </a:cubicBezTo>
                  <a:cubicBezTo>
                    <a:pt x="18396" y="4570"/>
                    <a:pt x="18822" y="4269"/>
                    <a:pt x="19299" y="3893"/>
                  </a:cubicBezTo>
                  <a:cubicBezTo>
                    <a:pt x="19832" y="3485"/>
                    <a:pt x="20150" y="3293"/>
                    <a:pt x="20313" y="3293"/>
                  </a:cubicBezTo>
                  <a:close/>
                  <a:moveTo>
                    <a:pt x="14435" y="4408"/>
                  </a:moveTo>
                  <a:cubicBezTo>
                    <a:pt x="14484" y="4408"/>
                    <a:pt x="14537" y="4428"/>
                    <a:pt x="14587" y="4470"/>
                  </a:cubicBezTo>
                  <a:cubicBezTo>
                    <a:pt x="14662" y="4545"/>
                    <a:pt x="14662" y="4595"/>
                    <a:pt x="14537" y="4670"/>
                  </a:cubicBezTo>
                  <a:cubicBezTo>
                    <a:pt x="14450" y="4724"/>
                    <a:pt x="14387" y="4750"/>
                    <a:pt x="14343" y="4750"/>
                  </a:cubicBezTo>
                  <a:cubicBezTo>
                    <a:pt x="14285" y="4750"/>
                    <a:pt x="14261" y="4705"/>
                    <a:pt x="14261" y="4620"/>
                  </a:cubicBezTo>
                  <a:cubicBezTo>
                    <a:pt x="14261" y="4486"/>
                    <a:pt x="14339" y="4408"/>
                    <a:pt x="14435" y="4408"/>
                  </a:cubicBezTo>
                  <a:close/>
                  <a:moveTo>
                    <a:pt x="12481" y="3617"/>
                  </a:moveTo>
                  <a:cubicBezTo>
                    <a:pt x="12657" y="3617"/>
                    <a:pt x="12807" y="3768"/>
                    <a:pt x="13158" y="4269"/>
                  </a:cubicBezTo>
                  <a:cubicBezTo>
                    <a:pt x="13384" y="4645"/>
                    <a:pt x="13584" y="4971"/>
                    <a:pt x="13584" y="4996"/>
                  </a:cubicBezTo>
                  <a:cubicBezTo>
                    <a:pt x="13584" y="5025"/>
                    <a:pt x="13537" y="5040"/>
                    <a:pt x="13467" y="5040"/>
                  </a:cubicBezTo>
                  <a:cubicBezTo>
                    <a:pt x="13359" y="5040"/>
                    <a:pt x="13195" y="5006"/>
                    <a:pt x="13058" y="4946"/>
                  </a:cubicBezTo>
                  <a:cubicBezTo>
                    <a:pt x="12732" y="4820"/>
                    <a:pt x="12256" y="4194"/>
                    <a:pt x="12256" y="3893"/>
                  </a:cubicBezTo>
                  <a:cubicBezTo>
                    <a:pt x="12256" y="3667"/>
                    <a:pt x="12306" y="3617"/>
                    <a:pt x="12481" y="3617"/>
                  </a:cubicBezTo>
                  <a:close/>
                  <a:moveTo>
                    <a:pt x="26191" y="5297"/>
                  </a:moveTo>
                  <a:cubicBezTo>
                    <a:pt x="26441" y="5297"/>
                    <a:pt x="26517" y="5322"/>
                    <a:pt x="26517" y="5472"/>
                  </a:cubicBezTo>
                  <a:cubicBezTo>
                    <a:pt x="26517" y="5630"/>
                    <a:pt x="26356" y="5727"/>
                    <a:pt x="26138" y="5727"/>
                  </a:cubicBezTo>
                  <a:cubicBezTo>
                    <a:pt x="26046" y="5727"/>
                    <a:pt x="25944" y="5710"/>
                    <a:pt x="25840" y="5673"/>
                  </a:cubicBezTo>
                  <a:cubicBezTo>
                    <a:pt x="25614" y="5572"/>
                    <a:pt x="25589" y="5547"/>
                    <a:pt x="25740" y="5447"/>
                  </a:cubicBezTo>
                  <a:cubicBezTo>
                    <a:pt x="25815" y="5372"/>
                    <a:pt x="26015" y="5297"/>
                    <a:pt x="26191" y="5297"/>
                  </a:cubicBezTo>
                  <a:close/>
                  <a:moveTo>
                    <a:pt x="21193" y="4318"/>
                  </a:moveTo>
                  <a:cubicBezTo>
                    <a:pt x="21294" y="4318"/>
                    <a:pt x="21357" y="4376"/>
                    <a:pt x="21379" y="4495"/>
                  </a:cubicBezTo>
                  <a:cubicBezTo>
                    <a:pt x="21429" y="4695"/>
                    <a:pt x="20978" y="5221"/>
                    <a:pt x="20552" y="5422"/>
                  </a:cubicBezTo>
                  <a:cubicBezTo>
                    <a:pt x="20001" y="5707"/>
                    <a:pt x="19119" y="5877"/>
                    <a:pt x="18418" y="5877"/>
                  </a:cubicBezTo>
                  <a:cubicBezTo>
                    <a:pt x="18195" y="5877"/>
                    <a:pt x="17990" y="5859"/>
                    <a:pt x="17820" y="5823"/>
                  </a:cubicBezTo>
                  <a:cubicBezTo>
                    <a:pt x="17669" y="5773"/>
                    <a:pt x="17494" y="5723"/>
                    <a:pt x="17419" y="5673"/>
                  </a:cubicBezTo>
                  <a:cubicBezTo>
                    <a:pt x="17287" y="5584"/>
                    <a:pt x="17290" y="5438"/>
                    <a:pt x="17395" y="5438"/>
                  </a:cubicBezTo>
                  <a:cubicBezTo>
                    <a:pt x="17409" y="5438"/>
                    <a:pt x="17426" y="5441"/>
                    <a:pt x="17444" y="5447"/>
                  </a:cubicBezTo>
                  <a:cubicBezTo>
                    <a:pt x="17464" y="5457"/>
                    <a:pt x="17507" y="5462"/>
                    <a:pt x="17567" y="5462"/>
                  </a:cubicBezTo>
                  <a:cubicBezTo>
                    <a:pt x="17954" y="5462"/>
                    <a:pt x="19067" y="5270"/>
                    <a:pt x="19674" y="5096"/>
                  </a:cubicBezTo>
                  <a:cubicBezTo>
                    <a:pt x="19925" y="5021"/>
                    <a:pt x="20351" y="4795"/>
                    <a:pt x="20602" y="4620"/>
                  </a:cubicBezTo>
                  <a:cubicBezTo>
                    <a:pt x="20859" y="4420"/>
                    <a:pt x="21059" y="4318"/>
                    <a:pt x="21193" y="4318"/>
                  </a:cubicBezTo>
                  <a:close/>
                  <a:moveTo>
                    <a:pt x="14404" y="5456"/>
                  </a:moveTo>
                  <a:cubicBezTo>
                    <a:pt x="14606" y="5456"/>
                    <a:pt x="14837" y="5613"/>
                    <a:pt x="14837" y="5798"/>
                  </a:cubicBezTo>
                  <a:cubicBezTo>
                    <a:pt x="14837" y="5939"/>
                    <a:pt x="14699" y="6008"/>
                    <a:pt x="14545" y="6008"/>
                  </a:cubicBezTo>
                  <a:cubicBezTo>
                    <a:pt x="14397" y="6008"/>
                    <a:pt x="14234" y="5945"/>
                    <a:pt x="14161" y="5823"/>
                  </a:cubicBezTo>
                  <a:cubicBezTo>
                    <a:pt x="14111" y="5673"/>
                    <a:pt x="14111" y="5597"/>
                    <a:pt x="14211" y="5522"/>
                  </a:cubicBezTo>
                  <a:cubicBezTo>
                    <a:pt x="14264" y="5476"/>
                    <a:pt x="14332" y="5456"/>
                    <a:pt x="14404" y="5456"/>
                  </a:cubicBezTo>
                  <a:close/>
                  <a:moveTo>
                    <a:pt x="23659" y="6475"/>
                  </a:moveTo>
                  <a:cubicBezTo>
                    <a:pt x="23785" y="6475"/>
                    <a:pt x="23985" y="6675"/>
                    <a:pt x="23985" y="6825"/>
                  </a:cubicBezTo>
                  <a:cubicBezTo>
                    <a:pt x="23985" y="6907"/>
                    <a:pt x="23893" y="6945"/>
                    <a:pt x="23780" y="6945"/>
                  </a:cubicBezTo>
                  <a:cubicBezTo>
                    <a:pt x="23649" y="6945"/>
                    <a:pt x="23489" y="6894"/>
                    <a:pt x="23409" y="6800"/>
                  </a:cubicBezTo>
                  <a:cubicBezTo>
                    <a:pt x="23309" y="6675"/>
                    <a:pt x="23309" y="6625"/>
                    <a:pt x="23409" y="6575"/>
                  </a:cubicBezTo>
                  <a:cubicBezTo>
                    <a:pt x="23484" y="6525"/>
                    <a:pt x="23609" y="6475"/>
                    <a:pt x="23659" y="6475"/>
                  </a:cubicBezTo>
                  <a:close/>
                  <a:moveTo>
                    <a:pt x="26247" y="6498"/>
                  </a:moveTo>
                  <a:cubicBezTo>
                    <a:pt x="26254" y="6498"/>
                    <a:pt x="26260" y="6499"/>
                    <a:pt x="26266" y="6500"/>
                  </a:cubicBezTo>
                  <a:cubicBezTo>
                    <a:pt x="26341" y="6525"/>
                    <a:pt x="26416" y="6625"/>
                    <a:pt x="26416" y="6750"/>
                  </a:cubicBezTo>
                  <a:cubicBezTo>
                    <a:pt x="26416" y="6951"/>
                    <a:pt x="26366" y="7001"/>
                    <a:pt x="26116" y="7026"/>
                  </a:cubicBezTo>
                  <a:cubicBezTo>
                    <a:pt x="26072" y="7032"/>
                    <a:pt x="26029" y="7035"/>
                    <a:pt x="25990" y="7035"/>
                  </a:cubicBezTo>
                  <a:cubicBezTo>
                    <a:pt x="25873" y="7035"/>
                    <a:pt x="25784" y="7007"/>
                    <a:pt x="25765" y="6951"/>
                  </a:cubicBezTo>
                  <a:cubicBezTo>
                    <a:pt x="25668" y="6830"/>
                    <a:pt x="26062" y="6498"/>
                    <a:pt x="26247" y="6498"/>
                  </a:cubicBezTo>
                  <a:close/>
                  <a:moveTo>
                    <a:pt x="13551" y="6296"/>
                  </a:moveTo>
                  <a:cubicBezTo>
                    <a:pt x="13668" y="6296"/>
                    <a:pt x="13828" y="6346"/>
                    <a:pt x="14035" y="6449"/>
                  </a:cubicBezTo>
                  <a:cubicBezTo>
                    <a:pt x="14436" y="6625"/>
                    <a:pt x="14637" y="6926"/>
                    <a:pt x="14436" y="7051"/>
                  </a:cubicBezTo>
                  <a:cubicBezTo>
                    <a:pt x="14361" y="7105"/>
                    <a:pt x="14299" y="7131"/>
                    <a:pt x="14227" y="7131"/>
                  </a:cubicBezTo>
                  <a:cubicBezTo>
                    <a:pt x="14132" y="7131"/>
                    <a:pt x="14020" y="7086"/>
                    <a:pt x="13835" y="7001"/>
                  </a:cubicBezTo>
                  <a:cubicBezTo>
                    <a:pt x="13484" y="6850"/>
                    <a:pt x="13258" y="6625"/>
                    <a:pt x="13334" y="6424"/>
                  </a:cubicBezTo>
                  <a:cubicBezTo>
                    <a:pt x="13370" y="6340"/>
                    <a:pt x="13441" y="6296"/>
                    <a:pt x="13551" y="6296"/>
                  </a:cubicBezTo>
                  <a:close/>
                  <a:moveTo>
                    <a:pt x="20202" y="6762"/>
                  </a:moveTo>
                  <a:cubicBezTo>
                    <a:pt x="20408" y="6762"/>
                    <a:pt x="20511" y="6880"/>
                    <a:pt x="20301" y="7076"/>
                  </a:cubicBezTo>
                  <a:cubicBezTo>
                    <a:pt x="20226" y="7176"/>
                    <a:pt x="20000" y="7226"/>
                    <a:pt x="19750" y="7226"/>
                  </a:cubicBezTo>
                  <a:lnTo>
                    <a:pt x="19349" y="7226"/>
                  </a:lnTo>
                  <a:lnTo>
                    <a:pt x="19624" y="7001"/>
                  </a:lnTo>
                  <a:cubicBezTo>
                    <a:pt x="19812" y="6835"/>
                    <a:pt x="20039" y="6762"/>
                    <a:pt x="20202" y="6762"/>
                  </a:cubicBezTo>
                  <a:close/>
                  <a:moveTo>
                    <a:pt x="26302" y="7545"/>
                  </a:moveTo>
                  <a:cubicBezTo>
                    <a:pt x="26371" y="7545"/>
                    <a:pt x="26434" y="7570"/>
                    <a:pt x="26467" y="7627"/>
                  </a:cubicBezTo>
                  <a:cubicBezTo>
                    <a:pt x="26567" y="7778"/>
                    <a:pt x="26391" y="8003"/>
                    <a:pt x="26166" y="8003"/>
                  </a:cubicBezTo>
                  <a:cubicBezTo>
                    <a:pt x="26040" y="8003"/>
                    <a:pt x="25990" y="7928"/>
                    <a:pt x="25990" y="7803"/>
                  </a:cubicBezTo>
                  <a:cubicBezTo>
                    <a:pt x="25990" y="7651"/>
                    <a:pt x="26160" y="7545"/>
                    <a:pt x="26302" y="7545"/>
                  </a:cubicBezTo>
                  <a:close/>
                  <a:moveTo>
                    <a:pt x="33910" y="7327"/>
                  </a:moveTo>
                  <a:cubicBezTo>
                    <a:pt x="34086" y="7327"/>
                    <a:pt x="34186" y="7527"/>
                    <a:pt x="34111" y="7678"/>
                  </a:cubicBezTo>
                  <a:cubicBezTo>
                    <a:pt x="34061" y="7753"/>
                    <a:pt x="33885" y="7853"/>
                    <a:pt x="33685" y="7928"/>
                  </a:cubicBezTo>
                  <a:cubicBezTo>
                    <a:pt x="33522" y="8003"/>
                    <a:pt x="33434" y="8041"/>
                    <a:pt x="33387" y="8041"/>
                  </a:cubicBezTo>
                  <a:cubicBezTo>
                    <a:pt x="33340" y="8041"/>
                    <a:pt x="33334" y="8003"/>
                    <a:pt x="33334" y="7928"/>
                  </a:cubicBezTo>
                  <a:cubicBezTo>
                    <a:pt x="33334" y="7703"/>
                    <a:pt x="33710" y="7327"/>
                    <a:pt x="33910" y="7327"/>
                  </a:cubicBezTo>
                  <a:close/>
                  <a:moveTo>
                    <a:pt x="15639" y="7803"/>
                  </a:moveTo>
                  <a:cubicBezTo>
                    <a:pt x="15915" y="7803"/>
                    <a:pt x="15940" y="7903"/>
                    <a:pt x="15765" y="8079"/>
                  </a:cubicBezTo>
                  <a:cubicBezTo>
                    <a:pt x="15691" y="8152"/>
                    <a:pt x="15618" y="8186"/>
                    <a:pt x="15558" y="8186"/>
                  </a:cubicBezTo>
                  <a:cubicBezTo>
                    <a:pt x="15473" y="8186"/>
                    <a:pt x="15414" y="8120"/>
                    <a:pt x="15414" y="8003"/>
                  </a:cubicBezTo>
                  <a:cubicBezTo>
                    <a:pt x="15414" y="7853"/>
                    <a:pt x="15464" y="7803"/>
                    <a:pt x="15639" y="7803"/>
                  </a:cubicBezTo>
                  <a:close/>
                  <a:moveTo>
                    <a:pt x="13947" y="7943"/>
                  </a:moveTo>
                  <a:cubicBezTo>
                    <a:pt x="14155" y="7943"/>
                    <a:pt x="14270" y="8027"/>
                    <a:pt x="14236" y="8179"/>
                  </a:cubicBezTo>
                  <a:cubicBezTo>
                    <a:pt x="14218" y="8289"/>
                    <a:pt x="13957" y="8359"/>
                    <a:pt x="13682" y="8359"/>
                  </a:cubicBezTo>
                  <a:cubicBezTo>
                    <a:pt x="13581" y="8359"/>
                    <a:pt x="13478" y="8349"/>
                    <a:pt x="13384" y="8329"/>
                  </a:cubicBezTo>
                  <a:cubicBezTo>
                    <a:pt x="13108" y="8229"/>
                    <a:pt x="13183" y="8104"/>
                    <a:pt x="13584" y="8003"/>
                  </a:cubicBezTo>
                  <a:cubicBezTo>
                    <a:pt x="13723" y="7963"/>
                    <a:pt x="13846" y="7943"/>
                    <a:pt x="13947" y="7943"/>
                  </a:cubicBezTo>
                  <a:close/>
                  <a:moveTo>
                    <a:pt x="24554" y="7900"/>
                  </a:moveTo>
                  <a:cubicBezTo>
                    <a:pt x="24962" y="7900"/>
                    <a:pt x="25118" y="8013"/>
                    <a:pt x="24938" y="8229"/>
                  </a:cubicBezTo>
                  <a:cubicBezTo>
                    <a:pt x="24870" y="8324"/>
                    <a:pt x="24677" y="8368"/>
                    <a:pt x="24450" y="8368"/>
                  </a:cubicBezTo>
                  <a:cubicBezTo>
                    <a:pt x="24259" y="8368"/>
                    <a:pt x="24044" y="8336"/>
                    <a:pt x="23860" y="8279"/>
                  </a:cubicBezTo>
                  <a:cubicBezTo>
                    <a:pt x="23509" y="8129"/>
                    <a:pt x="23534" y="8028"/>
                    <a:pt x="23960" y="7953"/>
                  </a:cubicBezTo>
                  <a:cubicBezTo>
                    <a:pt x="24194" y="7918"/>
                    <a:pt x="24393" y="7900"/>
                    <a:pt x="24554" y="7900"/>
                  </a:cubicBezTo>
                  <a:close/>
                  <a:moveTo>
                    <a:pt x="21304" y="7577"/>
                  </a:moveTo>
                  <a:cubicBezTo>
                    <a:pt x="21479" y="7577"/>
                    <a:pt x="21554" y="7627"/>
                    <a:pt x="21579" y="7728"/>
                  </a:cubicBezTo>
                  <a:cubicBezTo>
                    <a:pt x="21629" y="8028"/>
                    <a:pt x="20652" y="8404"/>
                    <a:pt x="19800" y="8454"/>
                  </a:cubicBezTo>
                  <a:cubicBezTo>
                    <a:pt x="19682" y="8462"/>
                    <a:pt x="19569" y="8465"/>
                    <a:pt x="19467" y="8465"/>
                  </a:cubicBezTo>
                  <a:cubicBezTo>
                    <a:pt x="19219" y="8465"/>
                    <a:pt x="19033" y="8447"/>
                    <a:pt x="18998" y="8429"/>
                  </a:cubicBezTo>
                  <a:cubicBezTo>
                    <a:pt x="18923" y="8354"/>
                    <a:pt x="20953" y="7602"/>
                    <a:pt x="21304" y="7577"/>
                  </a:cubicBezTo>
                  <a:close/>
                  <a:moveTo>
                    <a:pt x="30729" y="8318"/>
                  </a:moveTo>
                  <a:cubicBezTo>
                    <a:pt x="30760" y="8318"/>
                    <a:pt x="30785" y="8322"/>
                    <a:pt x="30802" y="8329"/>
                  </a:cubicBezTo>
                  <a:cubicBezTo>
                    <a:pt x="31178" y="8454"/>
                    <a:pt x="30777" y="8755"/>
                    <a:pt x="30251" y="8755"/>
                  </a:cubicBezTo>
                  <a:cubicBezTo>
                    <a:pt x="30050" y="8755"/>
                    <a:pt x="29875" y="8730"/>
                    <a:pt x="29850" y="8680"/>
                  </a:cubicBezTo>
                  <a:cubicBezTo>
                    <a:pt x="29782" y="8590"/>
                    <a:pt x="30463" y="8318"/>
                    <a:pt x="30729" y="8318"/>
                  </a:cubicBezTo>
                  <a:close/>
                  <a:moveTo>
                    <a:pt x="34933" y="8424"/>
                  </a:moveTo>
                  <a:cubicBezTo>
                    <a:pt x="34946" y="8424"/>
                    <a:pt x="34956" y="8426"/>
                    <a:pt x="34963" y="8429"/>
                  </a:cubicBezTo>
                  <a:cubicBezTo>
                    <a:pt x="35138" y="8555"/>
                    <a:pt x="35038" y="8855"/>
                    <a:pt x="34737" y="9006"/>
                  </a:cubicBezTo>
                  <a:cubicBezTo>
                    <a:pt x="34485" y="9132"/>
                    <a:pt x="33819" y="9232"/>
                    <a:pt x="33464" y="9232"/>
                  </a:cubicBezTo>
                  <a:cubicBezTo>
                    <a:pt x="33325" y="9232"/>
                    <a:pt x="33233" y="9217"/>
                    <a:pt x="33233" y="9181"/>
                  </a:cubicBezTo>
                  <a:cubicBezTo>
                    <a:pt x="33233" y="9062"/>
                    <a:pt x="34679" y="8424"/>
                    <a:pt x="34933" y="8424"/>
                  </a:cubicBezTo>
                  <a:close/>
                  <a:moveTo>
                    <a:pt x="16157" y="8626"/>
                  </a:moveTo>
                  <a:cubicBezTo>
                    <a:pt x="16410" y="8626"/>
                    <a:pt x="16431" y="8791"/>
                    <a:pt x="16166" y="9056"/>
                  </a:cubicBezTo>
                  <a:cubicBezTo>
                    <a:pt x="16050" y="9171"/>
                    <a:pt x="15880" y="9244"/>
                    <a:pt x="15742" y="9244"/>
                  </a:cubicBezTo>
                  <a:cubicBezTo>
                    <a:pt x="15670" y="9244"/>
                    <a:pt x="15607" y="9224"/>
                    <a:pt x="15564" y="9181"/>
                  </a:cubicBezTo>
                  <a:cubicBezTo>
                    <a:pt x="15389" y="9006"/>
                    <a:pt x="15514" y="8755"/>
                    <a:pt x="15840" y="8680"/>
                  </a:cubicBezTo>
                  <a:cubicBezTo>
                    <a:pt x="15969" y="8643"/>
                    <a:pt x="16075" y="8626"/>
                    <a:pt x="16157" y="8626"/>
                  </a:cubicBezTo>
                  <a:close/>
                  <a:moveTo>
                    <a:pt x="12056" y="8475"/>
                  </a:moveTo>
                  <a:cubicBezTo>
                    <a:pt x="12250" y="8475"/>
                    <a:pt x="12581" y="8552"/>
                    <a:pt x="12933" y="8680"/>
                  </a:cubicBezTo>
                  <a:cubicBezTo>
                    <a:pt x="13258" y="8805"/>
                    <a:pt x="13710" y="8881"/>
                    <a:pt x="14161" y="8881"/>
                  </a:cubicBezTo>
                  <a:cubicBezTo>
                    <a:pt x="14787" y="8906"/>
                    <a:pt x="14887" y="8931"/>
                    <a:pt x="14913" y="9081"/>
                  </a:cubicBezTo>
                  <a:cubicBezTo>
                    <a:pt x="14938" y="9181"/>
                    <a:pt x="14887" y="9307"/>
                    <a:pt x="14812" y="9357"/>
                  </a:cubicBezTo>
                  <a:cubicBezTo>
                    <a:pt x="14731" y="9411"/>
                    <a:pt x="14507" y="9436"/>
                    <a:pt x="14232" y="9436"/>
                  </a:cubicBezTo>
                  <a:cubicBezTo>
                    <a:pt x="13747" y="9436"/>
                    <a:pt x="13102" y="9359"/>
                    <a:pt x="12782" y="9231"/>
                  </a:cubicBezTo>
                  <a:cubicBezTo>
                    <a:pt x="12331" y="9056"/>
                    <a:pt x="11880" y="8705"/>
                    <a:pt x="11880" y="8555"/>
                  </a:cubicBezTo>
                  <a:cubicBezTo>
                    <a:pt x="11880" y="8500"/>
                    <a:pt x="11946" y="8475"/>
                    <a:pt x="12056" y="8475"/>
                  </a:cubicBezTo>
                  <a:close/>
                  <a:moveTo>
                    <a:pt x="22173" y="8385"/>
                  </a:moveTo>
                  <a:cubicBezTo>
                    <a:pt x="22293" y="8385"/>
                    <a:pt x="22391" y="8436"/>
                    <a:pt x="22431" y="8530"/>
                  </a:cubicBezTo>
                  <a:cubicBezTo>
                    <a:pt x="22507" y="8755"/>
                    <a:pt x="22005" y="9231"/>
                    <a:pt x="21454" y="9382"/>
                  </a:cubicBezTo>
                  <a:cubicBezTo>
                    <a:pt x="21023" y="9515"/>
                    <a:pt x="20328" y="9588"/>
                    <a:pt x="19750" y="9588"/>
                  </a:cubicBezTo>
                  <a:cubicBezTo>
                    <a:pt x="19353" y="9588"/>
                    <a:pt x="19011" y="9554"/>
                    <a:pt x="18847" y="9482"/>
                  </a:cubicBezTo>
                  <a:cubicBezTo>
                    <a:pt x="18371" y="9256"/>
                    <a:pt x="18572" y="9181"/>
                    <a:pt x="19700" y="9056"/>
                  </a:cubicBezTo>
                  <a:cubicBezTo>
                    <a:pt x="20702" y="8931"/>
                    <a:pt x="21529" y="8730"/>
                    <a:pt x="21830" y="8505"/>
                  </a:cubicBezTo>
                  <a:cubicBezTo>
                    <a:pt x="21946" y="8423"/>
                    <a:pt x="22068" y="8385"/>
                    <a:pt x="22173" y="8385"/>
                  </a:cubicBezTo>
                  <a:close/>
                  <a:moveTo>
                    <a:pt x="23480" y="8946"/>
                  </a:moveTo>
                  <a:cubicBezTo>
                    <a:pt x="23604" y="8946"/>
                    <a:pt x="23881" y="8969"/>
                    <a:pt x="24211" y="9006"/>
                  </a:cubicBezTo>
                  <a:cubicBezTo>
                    <a:pt x="24637" y="9081"/>
                    <a:pt x="25364" y="9131"/>
                    <a:pt x="25815" y="9131"/>
                  </a:cubicBezTo>
                  <a:cubicBezTo>
                    <a:pt x="26592" y="9131"/>
                    <a:pt x="26642" y="9156"/>
                    <a:pt x="26642" y="9332"/>
                  </a:cubicBezTo>
                  <a:cubicBezTo>
                    <a:pt x="26642" y="9432"/>
                    <a:pt x="26567" y="9557"/>
                    <a:pt x="26467" y="9607"/>
                  </a:cubicBezTo>
                  <a:cubicBezTo>
                    <a:pt x="26344" y="9674"/>
                    <a:pt x="26036" y="9706"/>
                    <a:pt x="25682" y="9706"/>
                  </a:cubicBezTo>
                  <a:cubicBezTo>
                    <a:pt x="25236" y="9706"/>
                    <a:pt x="24719" y="9655"/>
                    <a:pt x="24411" y="9557"/>
                  </a:cubicBezTo>
                  <a:cubicBezTo>
                    <a:pt x="23935" y="9407"/>
                    <a:pt x="23409" y="9106"/>
                    <a:pt x="23409" y="8956"/>
                  </a:cubicBezTo>
                  <a:cubicBezTo>
                    <a:pt x="23409" y="8949"/>
                    <a:pt x="23434" y="8946"/>
                    <a:pt x="23480" y="8946"/>
                  </a:cubicBezTo>
                  <a:close/>
                  <a:moveTo>
                    <a:pt x="31001" y="9334"/>
                  </a:moveTo>
                  <a:cubicBezTo>
                    <a:pt x="31203" y="9334"/>
                    <a:pt x="31228" y="9383"/>
                    <a:pt x="31228" y="9507"/>
                  </a:cubicBezTo>
                  <a:cubicBezTo>
                    <a:pt x="31228" y="9607"/>
                    <a:pt x="31153" y="9708"/>
                    <a:pt x="31078" y="9758"/>
                  </a:cubicBezTo>
                  <a:cubicBezTo>
                    <a:pt x="30989" y="9787"/>
                    <a:pt x="30846" y="9801"/>
                    <a:pt x="30686" y="9801"/>
                  </a:cubicBezTo>
                  <a:cubicBezTo>
                    <a:pt x="30441" y="9801"/>
                    <a:pt x="30157" y="9768"/>
                    <a:pt x="29975" y="9708"/>
                  </a:cubicBezTo>
                  <a:cubicBezTo>
                    <a:pt x="29675" y="9582"/>
                    <a:pt x="29624" y="9432"/>
                    <a:pt x="29875" y="9432"/>
                  </a:cubicBezTo>
                  <a:cubicBezTo>
                    <a:pt x="29975" y="9432"/>
                    <a:pt x="30326" y="9407"/>
                    <a:pt x="30652" y="9357"/>
                  </a:cubicBezTo>
                  <a:cubicBezTo>
                    <a:pt x="30805" y="9342"/>
                    <a:pt x="30918" y="9334"/>
                    <a:pt x="31001" y="9334"/>
                  </a:cubicBezTo>
                  <a:close/>
                  <a:moveTo>
                    <a:pt x="35984" y="9056"/>
                  </a:moveTo>
                  <a:cubicBezTo>
                    <a:pt x="36109" y="9056"/>
                    <a:pt x="36178" y="9106"/>
                    <a:pt x="36216" y="9206"/>
                  </a:cubicBezTo>
                  <a:cubicBezTo>
                    <a:pt x="36291" y="9407"/>
                    <a:pt x="36241" y="9507"/>
                    <a:pt x="35815" y="9708"/>
                  </a:cubicBezTo>
                  <a:cubicBezTo>
                    <a:pt x="35225" y="9994"/>
                    <a:pt x="34252" y="10178"/>
                    <a:pt x="33542" y="10178"/>
                  </a:cubicBezTo>
                  <a:cubicBezTo>
                    <a:pt x="33258" y="10178"/>
                    <a:pt x="33015" y="10148"/>
                    <a:pt x="32858" y="10084"/>
                  </a:cubicBezTo>
                  <a:cubicBezTo>
                    <a:pt x="32632" y="9983"/>
                    <a:pt x="32757" y="9933"/>
                    <a:pt x="33810" y="9657"/>
                  </a:cubicBezTo>
                  <a:cubicBezTo>
                    <a:pt x="34462" y="9482"/>
                    <a:pt x="35188" y="9282"/>
                    <a:pt x="35414" y="9206"/>
                  </a:cubicBezTo>
                  <a:cubicBezTo>
                    <a:pt x="35677" y="9106"/>
                    <a:pt x="35859" y="9056"/>
                    <a:pt x="35984" y="9056"/>
                  </a:cubicBezTo>
                  <a:close/>
                  <a:moveTo>
                    <a:pt x="6993" y="9708"/>
                  </a:moveTo>
                  <a:cubicBezTo>
                    <a:pt x="7268" y="9708"/>
                    <a:pt x="7544" y="9958"/>
                    <a:pt x="7469" y="10134"/>
                  </a:cubicBezTo>
                  <a:cubicBezTo>
                    <a:pt x="7432" y="10231"/>
                    <a:pt x="7361" y="10281"/>
                    <a:pt x="7276" y="10281"/>
                  </a:cubicBezTo>
                  <a:cubicBezTo>
                    <a:pt x="7187" y="10281"/>
                    <a:pt x="7083" y="10225"/>
                    <a:pt x="6993" y="10109"/>
                  </a:cubicBezTo>
                  <a:cubicBezTo>
                    <a:pt x="6767" y="9883"/>
                    <a:pt x="6792" y="9708"/>
                    <a:pt x="6993" y="9708"/>
                  </a:cubicBezTo>
                  <a:close/>
                  <a:moveTo>
                    <a:pt x="3196" y="9822"/>
                  </a:moveTo>
                  <a:cubicBezTo>
                    <a:pt x="3915" y="9822"/>
                    <a:pt x="4913" y="9924"/>
                    <a:pt x="4913" y="10008"/>
                  </a:cubicBezTo>
                  <a:cubicBezTo>
                    <a:pt x="4913" y="10181"/>
                    <a:pt x="3608" y="10368"/>
                    <a:pt x="2848" y="10368"/>
                  </a:cubicBezTo>
                  <a:cubicBezTo>
                    <a:pt x="2615" y="10368"/>
                    <a:pt x="2433" y="10350"/>
                    <a:pt x="2356" y="10309"/>
                  </a:cubicBezTo>
                  <a:cubicBezTo>
                    <a:pt x="2281" y="10259"/>
                    <a:pt x="2256" y="10134"/>
                    <a:pt x="2256" y="10033"/>
                  </a:cubicBezTo>
                  <a:cubicBezTo>
                    <a:pt x="2306" y="9883"/>
                    <a:pt x="2406" y="9858"/>
                    <a:pt x="2832" y="9833"/>
                  </a:cubicBezTo>
                  <a:cubicBezTo>
                    <a:pt x="2938" y="9825"/>
                    <a:pt x="3063" y="9822"/>
                    <a:pt x="3196" y="9822"/>
                  </a:cubicBezTo>
                  <a:close/>
                  <a:moveTo>
                    <a:pt x="28265" y="9927"/>
                  </a:moveTo>
                  <a:cubicBezTo>
                    <a:pt x="28371" y="9927"/>
                    <a:pt x="28622" y="9971"/>
                    <a:pt x="29123" y="10059"/>
                  </a:cubicBezTo>
                  <a:cubicBezTo>
                    <a:pt x="29574" y="10134"/>
                    <a:pt x="30251" y="10184"/>
                    <a:pt x="30652" y="10184"/>
                  </a:cubicBezTo>
                  <a:cubicBezTo>
                    <a:pt x="30831" y="10177"/>
                    <a:pt x="30966" y="10172"/>
                    <a:pt x="31068" y="10172"/>
                  </a:cubicBezTo>
                  <a:cubicBezTo>
                    <a:pt x="31339" y="10172"/>
                    <a:pt x="31379" y="10207"/>
                    <a:pt x="31379" y="10334"/>
                  </a:cubicBezTo>
                  <a:cubicBezTo>
                    <a:pt x="31379" y="10602"/>
                    <a:pt x="30978" y="10757"/>
                    <a:pt x="30413" y="10757"/>
                  </a:cubicBezTo>
                  <a:cubicBezTo>
                    <a:pt x="30131" y="10757"/>
                    <a:pt x="29808" y="10718"/>
                    <a:pt x="29474" y="10635"/>
                  </a:cubicBezTo>
                  <a:cubicBezTo>
                    <a:pt x="28923" y="10485"/>
                    <a:pt x="28446" y="10259"/>
                    <a:pt x="28271" y="10059"/>
                  </a:cubicBezTo>
                  <a:cubicBezTo>
                    <a:pt x="28196" y="9971"/>
                    <a:pt x="28158" y="9927"/>
                    <a:pt x="28265" y="9927"/>
                  </a:cubicBezTo>
                  <a:close/>
                  <a:moveTo>
                    <a:pt x="16900" y="0"/>
                  </a:moveTo>
                  <a:cubicBezTo>
                    <a:pt x="16783" y="0"/>
                    <a:pt x="16657" y="3"/>
                    <a:pt x="16517" y="8"/>
                  </a:cubicBezTo>
                  <a:cubicBezTo>
                    <a:pt x="14486" y="134"/>
                    <a:pt x="13509" y="911"/>
                    <a:pt x="12306" y="3417"/>
                  </a:cubicBezTo>
                  <a:cubicBezTo>
                    <a:pt x="11579" y="4871"/>
                    <a:pt x="11579" y="4770"/>
                    <a:pt x="12306" y="5597"/>
                  </a:cubicBezTo>
                  <a:cubicBezTo>
                    <a:pt x="12557" y="5848"/>
                    <a:pt x="12732" y="6099"/>
                    <a:pt x="12732" y="6124"/>
                  </a:cubicBezTo>
                  <a:cubicBezTo>
                    <a:pt x="12732" y="6169"/>
                    <a:pt x="12670" y="6188"/>
                    <a:pt x="12577" y="6188"/>
                  </a:cubicBezTo>
                  <a:cubicBezTo>
                    <a:pt x="12414" y="6188"/>
                    <a:pt x="12156" y="6128"/>
                    <a:pt x="11980" y="6048"/>
                  </a:cubicBezTo>
                  <a:cubicBezTo>
                    <a:pt x="11830" y="5973"/>
                    <a:pt x="11604" y="5773"/>
                    <a:pt x="11454" y="5597"/>
                  </a:cubicBezTo>
                  <a:lnTo>
                    <a:pt x="11228" y="5297"/>
                  </a:lnTo>
                  <a:lnTo>
                    <a:pt x="11003" y="5472"/>
                  </a:lnTo>
                  <a:cubicBezTo>
                    <a:pt x="10827" y="5647"/>
                    <a:pt x="10627" y="5673"/>
                    <a:pt x="9223" y="5723"/>
                  </a:cubicBezTo>
                  <a:cubicBezTo>
                    <a:pt x="7494" y="5773"/>
                    <a:pt x="6993" y="5923"/>
                    <a:pt x="6642" y="6349"/>
                  </a:cubicBezTo>
                  <a:cubicBezTo>
                    <a:pt x="6266" y="6800"/>
                    <a:pt x="6341" y="6901"/>
                    <a:pt x="7619" y="7728"/>
                  </a:cubicBezTo>
                  <a:cubicBezTo>
                    <a:pt x="7870" y="7878"/>
                    <a:pt x="8070" y="8053"/>
                    <a:pt x="8070" y="8104"/>
                  </a:cubicBezTo>
                  <a:cubicBezTo>
                    <a:pt x="8070" y="8169"/>
                    <a:pt x="7992" y="8200"/>
                    <a:pt x="7866" y="8200"/>
                  </a:cubicBezTo>
                  <a:cubicBezTo>
                    <a:pt x="7609" y="8200"/>
                    <a:pt x="7154" y="8072"/>
                    <a:pt x="6767" y="7853"/>
                  </a:cubicBezTo>
                  <a:cubicBezTo>
                    <a:pt x="6469" y="7693"/>
                    <a:pt x="6213" y="7574"/>
                    <a:pt x="6172" y="7574"/>
                  </a:cubicBezTo>
                  <a:cubicBezTo>
                    <a:pt x="6168" y="7574"/>
                    <a:pt x="6166" y="7575"/>
                    <a:pt x="6166" y="7577"/>
                  </a:cubicBezTo>
                  <a:cubicBezTo>
                    <a:pt x="6166" y="7627"/>
                    <a:pt x="6341" y="7803"/>
                    <a:pt x="6542" y="7978"/>
                  </a:cubicBezTo>
                  <a:cubicBezTo>
                    <a:pt x="6966" y="8339"/>
                    <a:pt x="7013" y="8466"/>
                    <a:pt x="6698" y="8466"/>
                  </a:cubicBezTo>
                  <a:cubicBezTo>
                    <a:pt x="6641" y="8466"/>
                    <a:pt x="6572" y="8462"/>
                    <a:pt x="6491" y="8454"/>
                  </a:cubicBezTo>
                  <a:cubicBezTo>
                    <a:pt x="6356" y="8435"/>
                    <a:pt x="6261" y="8423"/>
                    <a:pt x="6196" y="8423"/>
                  </a:cubicBezTo>
                  <a:cubicBezTo>
                    <a:pt x="6094" y="8423"/>
                    <a:pt x="6065" y="8453"/>
                    <a:pt x="6065" y="8530"/>
                  </a:cubicBezTo>
                  <a:cubicBezTo>
                    <a:pt x="6065" y="8605"/>
                    <a:pt x="5940" y="8805"/>
                    <a:pt x="5790" y="8956"/>
                  </a:cubicBezTo>
                  <a:cubicBezTo>
                    <a:pt x="5539" y="9206"/>
                    <a:pt x="5514" y="9206"/>
                    <a:pt x="3910" y="9282"/>
                  </a:cubicBezTo>
                  <a:cubicBezTo>
                    <a:pt x="2356" y="9332"/>
                    <a:pt x="1153" y="9507"/>
                    <a:pt x="602" y="9733"/>
                  </a:cubicBezTo>
                  <a:cubicBezTo>
                    <a:pt x="0" y="9958"/>
                    <a:pt x="476" y="10384"/>
                    <a:pt x="1554" y="10585"/>
                  </a:cubicBezTo>
                  <a:cubicBezTo>
                    <a:pt x="1784" y="10626"/>
                    <a:pt x="2261" y="10644"/>
                    <a:pt x="2855" y="10644"/>
                  </a:cubicBezTo>
                  <a:cubicBezTo>
                    <a:pt x="4789" y="10644"/>
                    <a:pt x="7970" y="10457"/>
                    <a:pt x="7970" y="10284"/>
                  </a:cubicBezTo>
                  <a:cubicBezTo>
                    <a:pt x="7970" y="10234"/>
                    <a:pt x="7895" y="10159"/>
                    <a:pt x="7820" y="10084"/>
                  </a:cubicBezTo>
                  <a:cubicBezTo>
                    <a:pt x="7644" y="9958"/>
                    <a:pt x="7644" y="9708"/>
                    <a:pt x="7820" y="9708"/>
                  </a:cubicBezTo>
                  <a:cubicBezTo>
                    <a:pt x="7995" y="9708"/>
                    <a:pt x="8923" y="10184"/>
                    <a:pt x="8923" y="10284"/>
                  </a:cubicBezTo>
                  <a:cubicBezTo>
                    <a:pt x="8923" y="10334"/>
                    <a:pt x="9098" y="10384"/>
                    <a:pt x="9324" y="10384"/>
                  </a:cubicBezTo>
                  <a:lnTo>
                    <a:pt x="9725" y="10384"/>
                  </a:lnTo>
                  <a:lnTo>
                    <a:pt x="9198" y="9908"/>
                  </a:lnTo>
                  <a:cubicBezTo>
                    <a:pt x="8697" y="9457"/>
                    <a:pt x="8471" y="9106"/>
                    <a:pt x="8622" y="9006"/>
                  </a:cubicBezTo>
                  <a:cubicBezTo>
                    <a:pt x="8626" y="9004"/>
                    <a:pt x="8632" y="9003"/>
                    <a:pt x="8639" y="9003"/>
                  </a:cubicBezTo>
                  <a:cubicBezTo>
                    <a:pt x="8716" y="9003"/>
                    <a:pt x="8949" y="9119"/>
                    <a:pt x="9223" y="9256"/>
                  </a:cubicBezTo>
                  <a:cubicBezTo>
                    <a:pt x="9499" y="9407"/>
                    <a:pt x="9950" y="9683"/>
                    <a:pt x="10226" y="9833"/>
                  </a:cubicBezTo>
                  <a:cubicBezTo>
                    <a:pt x="10502" y="9983"/>
                    <a:pt x="10802" y="10084"/>
                    <a:pt x="10903" y="10084"/>
                  </a:cubicBezTo>
                  <a:cubicBezTo>
                    <a:pt x="11003" y="10059"/>
                    <a:pt x="10903" y="9958"/>
                    <a:pt x="10527" y="9733"/>
                  </a:cubicBezTo>
                  <a:cubicBezTo>
                    <a:pt x="10025" y="9457"/>
                    <a:pt x="9599" y="9031"/>
                    <a:pt x="9599" y="8830"/>
                  </a:cubicBezTo>
                  <a:cubicBezTo>
                    <a:pt x="9599" y="8799"/>
                    <a:pt x="9625" y="8783"/>
                    <a:pt x="9677" y="8783"/>
                  </a:cubicBezTo>
                  <a:cubicBezTo>
                    <a:pt x="9830" y="8783"/>
                    <a:pt x="10210" y="8919"/>
                    <a:pt x="10827" y="9181"/>
                  </a:cubicBezTo>
                  <a:cubicBezTo>
                    <a:pt x="12571" y="9964"/>
                    <a:pt x="13098" y="10088"/>
                    <a:pt x="17885" y="10088"/>
                  </a:cubicBezTo>
                  <a:cubicBezTo>
                    <a:pt x="18466" y="10088"/>
                    <a:pt x="19109" y="10086"/>
                    <a:pt x="19825" y="10084"/>
                  </a:cubicBezTo>
                  <a:lnTo>
                    <a:pt x="25088" y="10059"/>
                  </a:lnTo>
                  <a:lnTo>
                    <a:pt x="26842" y="10409"/>
                  </a:lnTo>
                  <a:cubicBezTo>
                    <a:pt x="28984" y="10859"/>
                    <a:pt x="30234" y="11038"/>
                    <a:pt x="31353" y="11038"/>
                  </a:cubicBezTo>
                  <a:cubicBezTo>
                    <a:pt x="31792" y="11038"/>
                    <a:pt x="32212" y="11010"/>
                    <a:pt x="32657" y="10961"/>
                  </a:cubicBezTo>
                  <a:cubicBezTo>
                    <a:pt x="34186" y="10760"/>
                    <a:pt x="38772" y="9758"/>
                    <a:pt x="39148" y="9532"/>
                  </a:cubicBezTo>
                  <a:cubicBezTo>
                    <a:pt x="39299" y="9432"/>
                    <a:pt x="39374" y="9482"/>
                    <a:pt x="38271" y="8780"/>
                  </a:cubicBezTo>
                  <a:cubicBezTo>
                    <a:pt x="36416" y="7602"/>
                    <a:pt x="34612" y="6750"/>
                    <a:pt x="33609" y="6575"/>
                  </a:cubicBezTo>
                  <a:cubicBezTo>
                    <a:pt x="33384" y="6537"/>
                    <a:pt x="33183" y="6518"/>
                    <a:pt x="32955" y="6518"/>
                  </a:cubicBezTo>
                  <a:cubicBezTo>
                    <a:pt x="32726" y="6518"/>
                    <a:pt x="32469" y="6537"/>
                    <a:pt x="32131" y="6575"/>
                  </a:cubicBezTo>
                  <a:cubicBezTo>
                    <a:pt x="31792" y="6612"/>
                    <a:pt x="31548" y="6631"/>
                    <a:pt x="31360" y="6631"/>
                  </a:cubicBezTo>
                  <a:cubicBezTo>
                    <a:pt x="31172" y="6631"/>
                    <a:pt x="31040" y="6612"/>
                    <a:pt x="30928" y="6575"/>
                  </a:cubicBezTo>
                  <a:cubicBezTo>
                    <a:pt x="30811" y="6540"/>
                    <a:pt x="30733" y="6521"/>
                    <a:pt x="30680" y="6521"/>
                  </a:cubicBezTo>
                  <a:cubicBezTo>
                    <a:pt x="30618" y="6521"/>
                    <a:pt x="30590" y="6546"/>
                    <a:pt x="30577" y="6600"/>
                  </a:cubicBezTo>
                  <a:cubicBezTo>
                    <a:pt x="30477" y="6876"/>
                    <a:pt x="29800" y="7402"/>
                    <a:pt x="29299" y="7602"/>
                  </a:cubicBezTo>
                  <a:cubicBezTo>
                    <a:pt x="28944" y="7741"/>
                    <a:pt x="28408" y="7814"/>
                    <a:pt x="27990" y="7814"/>
                  </a:cubicBezTo>
                  <a:cubicBezTo>
                    <a:pt x="27730" y="7814"/>
                    <a:pt x="27515" y="7785"/>
                    <a:pt x="27419" y="7728"/>
                  </a:cubicBezTo>
                  <a:cubicBezTo>
                    <a:pt x="27243" y="7602"/>
                    <a:pt x="27243" y="7602"/>
                    <a:pt x="28096" y="7302"/>
                  </a:cubicBezTo>
                  <a:cubicBezTo>
                    <a:pt x="29574" y="6725"/>
                    <a:pt x="30151" y="6274"/>
                    <a:pt x="29900" y="5798"/>
                  </a:cubicBezTo>
                  <a:cubicBezTo>
                    <a:pt x="29861" y="5729"/>
                    <a:pt x="29833" y="5691"/>
                    <a:pt x="29781" y="5691"/>
                  </a:cubicBezTo>
                  <a:cubicBezTo>
                    <a:pt x="29700" y="5691"/>
                    <a:pt x="29560" y="5784"/>
                    <a:pt x="29223" y="5998"/>
                  </a:cubicBezTo>
                  <a:cubicBezTo>
                    <a:pt x="28597" y="6424"/>
                    <a:pt x="28020" y="6675"/>
                    <a:pt x="27544" y="6675"/>
                  </a:cubicBezTo>
                  <a:cubicBezTo>
                    <a:pt x="27193" y="6675"/>
                    <a:pt x="27043" y="6525"/>
                    <a:pt x="27294" y="6424"/>
                  </a:cubicBezTo>
                  <a:cubicBezTo>
                    <a:pt x="27594" y="6324"/>
                    <a:pt x="29073" y="5297"/>
                    <a:pt x="29198" y="5071"/>
                  </a:cubicBezTo>
                  <a:cubicBezTo>
                    <a:pt x="29299" y="4896"/>
                    <a:pt x="29299" y="4845"/>
                    <a:pt x="29148" y="4645"/>
                  </a:cubicBezTo>
                  <a:lnTo>
                    <a:pt x="28973" y="4419"/>
                  </a:lnTo>
                  <a:lnTo>
                    <a:pt x="28697" y="4720"/>
                  </a:lnTo>
                  <a:cubicBezTo>
                    <a:pt x="28419" y="4998"/>
                    <a:pt x="27733" y="5405"/>
                    <a:pt x="27572" y="5405"/>
                  </a:cubicBezTo>
                  <a:cubicBezTo>
                    <a:pt x="27559" y="5405"/>
                    <a:pt x="27550" y="5402"/>
                    <a:pt x="27544" y="5397"/>
                  </a:cubicBezTo>
                  <a:cubicBezTo>
                    <a:pt x="27469" y="5322"/>
                    <a:pt x="27870" y="4770"/>
                    <a:pt x="28296" y="4319"/>
                  </a:cubicBezTo>
                  <a:lnTo>
                    <a:pt x="28572" y="4018"/>
                  </a:lnTo>
                  <a:lnTo>
                    <a:pt x="28171" y="3718"/>
                  </a:lnTo>
                  <a:cubicBezTo>
                    <a:pt x="27770" y="3417"/>
                    <a:pt x="27143" y="3191"/>
                    <a:pt x="26492" y="3091"/>
                  </a:cubicBezTo>
                  <a:cubicBezTo>
                    <a:pt x="26412" y="3079"/>
                    <a:pt x="26311" y="3073"/>
                    <a:pt x="26194" y="3073"/>
                  </a:cubicBezTo>
                  <a:cubicBezTo>
                    <a:pt x="25578" y="3073"/>
                    <a:pt x="24533" y="3231"/>
                    <a:pt x="23985" y="3442"/>
                  </a:cubicBezTo>
                  <a:cubicBezTo>
                    <a:pt x="23426" y="3647"/>
                    <a:pt x="23061" y="3769"/>
                    <a:pt x="22774" y="3769"/>
                  </a:cubicBezTo>
                  <a:cubicBezTo>
                    <a:pt x="22289" y="3769"/>
                    <a:pt x="22027" y="3421"/>
                    <a:pt x="21429" y="2540"/>
                  </a:cubicBezTo>
                  <a:cubicBezTo>
                    <a:pt x="20426" y="1061"/>
                    <a:pt x="19775" y="585"/>
                    <a:pt x="18171" y="184"/>
                  </a:cubicBezTo>
                  <a:cubicBezTo>
                    <a:pt x="17674" y="45"/>
                    <a:pt x="17350" y="0"/>
                    <a:pt x="169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6"/>
            <p:cNvSpPr/>
            <p:nvPr/>
          </p:nvSpPr>
          <p:spPr>
            <a:xfrm>
              <a:off x="2199400" y="2065125"/>
              <a:ext cx="40225" cy="11700"/>
            </a:xfrm>
            <a:custGeom>
              <a:avLst/>
              <a:gdLst/>
              <a:ahLst/>
              <a:cxnLst/>
              <a:rect l="l" t="t" r="r" b="b"/>
              <a:pathLst>
                <a:path w="1609" h="468" extrusionOk="0">
                  <a:moveTo>
                    <a:pt x="1045" y="0"/>
                  </a:moveTo>
                  <a:cubicBezTo>
                    <a:pt x="884" y="0"/>
                    <a:pt x="685" y="18"/>
                    <a:pt x="451" y="53"/>
                  </a:cubicBezTo>
                  <a:cubicBezTo>
                    <a:pt x="25" y="128"/>
                    <a:pt x="0" y="229"/>
                    <a:pt x="351" y="379"/>
                  </a:cubicBezTo>
                  <a:cubicBezTo>
                    <a:pt x="535" y="436"/>
                    <a:pt x="750" y="468"/>
                    <a:pt x="941" y="468"/>
                  </a:cubicBezTo>
                  <a:cubicBezTo>
                    <a:pt x="1168" y="468"/>
                    <a:pt x="1361" y="424"/>
                    <a:pt x="1429" y="329"/>
                  </a:cubicBezTo>
                  <a:cubicBezTo>
                    <a:pt x="1609" y="113"/>
                    <a:pt x="1453" y="0"/>
                    <a:pt x="104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6"/>
            <p:cNvSpPr/>
            <p:nvPr/>
          </p:nvSpPr>
          <p:spPr>
            <a:xfrm>
              <a:off x="2194375" y="2029475"/>
              <a:ext cx="16950" cy="11800"/>
            </a:xfrm>
            <a:custGeom>
              <a:avLst/>
              <a:gdLst/>
              <a:ahLst/>
              <a:cxnLst/>
              <a:rect l="l" t="t" r="r" b="b"/>
              <a:pathLst>
                <a:path w="678" h="472" extrusionOk="0">
                  <a:moveTo>
                    <a:pt x="351" y="1"/>
                  </a:moveTo>
                  <a:cubicBezTo>
                    <a:pt x="301" y="1"/>
                    <a:pt x="176" y="51"/>
                    <a:pt x="101" y="101"/>
                  </a:cubicBezTo>
                  <a:cubicBezTo>
                    <a:pt x="1" y="151"/>
                    <a:pt x="1" y="201"/>
                    <a:pt x="101" y="326"/>
                  </a:cubicBezTo>
                  <a:cubicBezTo>
                    <a:pt x="181" y="420"/>
                    <a:pt x="341" y="471"/>
                    <a:pt x="472" y="471"/>
                  </a:cubicBezTo>
                  <a:cubicBezTo>
                    <a:pt x="585" y="471"/>
                    <a:pt x="677" y="433"/>
                    <a:pt x="677" y="351"/>
                  </a:cubicBezTo>
                  <a:cubicBezTo>
                    <a:pt x="677" y="201"/>
                    <a:pt x="477" y="1"/>
                    <a:pt x="3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6"/>
            <p:cNvSpPr/>
            <p:nvPr/>
          </p:nvSpPr>
          <p:spPr>
            <a:xfrm>
              <a:off x="2196875" y="2091250"/>
              <a:ext cx="80850" cy="19050"/>
            </a:xfrm>
            <a:custGeom>
              <a:avLst/>
              <a:gdLst/>
              <a:ahLst/>
              <a:cxnLst/>
              <a:rect l="l" t="t" r="r" b="b"/>
              <a:pathLst>
                <a:path w="3234" h="762" extrusionOk="0">
                  <a:moveTo>
                    <a:pt x="72" y="1"/>
                  </a:moveTo>
                  <a:cubicBezTo>
                    <a:pt x="26" y="1"/>
                    <a:pt x="1" y="4"/>
                    <a:pt x="1" y="11"/>
                  </a:cubicBezTo>
                  <a:cubicBezTo>
                    <a:pt x="1" y="161"/>
                    <a:pt x="527" y="462"/>
                    <a:pt x="1003" y="612"/>
                  </a:cubicBezTo>
                  <a:cubicBezTo>
                    <a:pt x="1311" y="710"/>
                    <a:pt x="1828" y="761"/>
                    <a:pt x="2274" y="761"/>
                  </a:cubicBezTo>
                  <a:cubicBezTo>
                    <a:pt x="2628" y="761"/>
                    <a:pt x="2936" y="729"/>
                    <a:pt x="3059" y="662"/>
                  </a:cubicBezTo>
                  <a:cubicBezTo>
                    <a:pt x="3159" y="612"/>
                    <a:pt x="3234" y="487"/>
                    <a:pt x="3234" y="387"/>
                  </a:cubicBezTo>
                  <a:cubicBezTo>
                    <a:pt x="3234" y="211"/>
                    <a:pt x="3184" y="186"/>
                    <a:pt x="2407" y="186"/>
                  </a:cubicBezTo>
                  <a:cubicBezTo>
                    <a:pt x="1956" y="186"/>
                    <a:pt x="1229" y="136"/>
                    <a:pt x="803" y="61"/>
                  </a:cubicBezTo>
                  <a:cubicBezTo>
                    <a:pt x="473" y="24"/>
                    <a:pt x="196" y="1"/>
                    <a:pt x="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6"/>
            <p:cNvSpPr/>
            <p:nvPr/>
          </p:nvSpPr>
          <p:spPr>
            <a:xfrm>
              <a:off x="2356225" y="2075575"/>
              <a:ext cx="34925" cy="10950"/>
            </a:xfrm>
            <a:custGeom>
              <a:avLst/>
              <a:gdLst/>
              <a:ahLst/>
              <a:cxnLst/>
              <a:rect l="l" t="t" r="r" b="b"/>
              <a:pathLst>
                <a:path w="1397" h="438" extrusionOk="0">
                  <a:moveTo>
                    <a:pt x="947" y="0"/>
                  </a:moveTo>
                  <a:cubicBezTo>
                    <a:pt x="681" y="0"/>
                    <a:pt x="0" y="272"/>
                    <a:pt x="68" y="362"/>
                  </a:cubicBezTo>
                  <a:cubicBezTo>
                    <a:pt x="93" y="412"/>
                    <a:pt x="268" y="437"/>
                    <a:pt x="469" y="437"/>
                  </a:cubicBezTo>
                  <a:cubicBezTo>
                    <a:pt x="995" y="437"/>
                    <a:pt x="1396" y="136"/>
                    <a:pt x="1020" y="11"/>
                  </a:cubicBezTo>
                  <a:cubicBezTo>
                    <a:pt x="1003" y="4"/>
                    <a:pt x="978" y="0"/>
                    <a:pt x="94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6"/>
            <p:cNvSpPr/>
            <p:nvPr/>
          </p:nvSpPr>
          <p:spPr>
            <a:xfrm>
              <a:off x="2253425" y="2030000"/>
              <a:ext cx="18675" cy="13525"/>
            </a:xfrm>
            <a:custGeom>
              <a:avLst/>
              <a:gdLst/>
              <a:ahLst/>
              <a:cxnLst/>
              <a:rect l="l" t="t" r="r" b="b"/>
              <a:pathLst>
                <a:path w="747" h="541" extrusionOk="0">
                  <a:moveTo>
                    <a:pt x="561" y="0"/>
                  </a:moveTo>
                  <a:cubicBezTo>
                    <a:pt x="370" y="0"/>
                    <a:pt x="1" y="338"/>
                    <a:pt x="95" y="456"/>
                  </a:cubicBezTo>
                  <a:cubicBezTo>
                    <a:pt x="114" y="512"/>
                    <a:pt x="203" y="540"/>
                    <a:pt x="320" y="540"/>
                  </a:cubicBezTo>
                  <a:cubicBezTo>
                    <a:pt x="359" y="540"/>
                    <a:pt x="402" y="537"/>
                    <a:pt x="446" y="531"/>
                  </a:cubicBezTo>
                  <a:cubicBezTo>
                    <a:pt x="696" y="506"/>
                    <a:pt x="746" y="456"/>
                    <a:pt x="746" y="255"/>
                  </a:cubicBezTo>
                  <a:cubicBezTo>
                    <a:pt x="746" y="130"/>
                    <a:pt x="671" y="30"/>
                    <a:pt x="596" y="5"/>
                  </a:cubicBezTo>
                  <a:cubicBezTo>
                    <a:pt x="585" y="1"/>
                    <a:pt x="573" y="0"/>
                    <a:pt x="56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6"/>
            <p:cNvSpPr/>
            <p:nvPr/>
          </p:nvSpPr>
          <p:spPr>
            <a:xfrm>
              <a:off x="2352275" y="2100950"/>
              <a:ext cx="40125" cy="11725"/>
            </a:xfrm>
            <a:custGeom>
              <a:avLst/>
              <a:gdLst/>
              <a:ahLst/>
              <a:cxnLst/>
              <a:rect l="l" t="t" r="r" b="b"/>
              <a:pathLst>
                <a:path w="1605" h="469" extrusionOk="0">
                  <a:moveTo>
                    <a:pt x="1377" y="1"/>
                  </a:moveTo>
                  <a:cubicBezTo>
                    <a:pt x="1294" y="1"/>
                    <a:pt x="1181" y="9"/>
                    <a:pt x="1028" y="24"/>
                  </a:cubicBezTo>
                  <a:cubicBezTo>
                    <a:pt x="702" y="74"/>
                    <a:pt x="351" y="99"/>
                    <a:pt x="251" y="99"/>
                  </a:cubicBezTo>
                  <a:cubicBezTo>
                    <a:pt x="0" y="99"/>
                    <a:pt x="51" y="249"/>
                    <a:pt x="351" y="375"/>
                  </a:cubicBezTo>
                  <a:cubicBezTo>
                    <a:pt x="533" y="435"/>
                    <a:pt x="817" y="468"/>
                    <a:pt x="1062" y="468"/>
                  </a:cubicBezTo>
                  <a:cubicBezTo>
                    <a:pt x="1222" y="468"/>
                    <a:pt x="1365" y="454"/>
                    <a:pt x="1454" y="425"/>
                  </a:cubicBezTo>
                  <a:cubicBezTo>
                    <a:pt x="1529" y="375"/>
                    <a:pt x="1604" y="274"/>
                    <a:pt x="1604" y="174"/>
                  </a:cubicBezTo>
                  <a:cubicBezTo>
                    <a:pt x="1604" y="50"/>
                    <a:pt x="1579" y="1"/>
                    <a:pt x="13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6"/>
            <p:cNvSpPr/>
            <p:nvPr/>
          </p:nvSpPr>
          <p:spPr>
            <a:xfrm>
              <a:off x="2070950" y="2077225"/>
              <a:ext cx="103400" cy="30100"/>
            </a:xfrm>
            <a:custGeom>
              <a:avLst/>
              <a:gdLst/>
              <a:ahLst/>
              <a:cxnLst/>
              <a:rect l="l" t="t" r="r" b="b"/>
              <a:pathLst>
                <a:path w="4136" h="1204" extrusionOk="0">
                  <a:moveTo>
                    <a:pt x="3802" y="1"/>
                  </a:moveTo>
                  <a:cubicBezTo>
                    <a:pt x="3697" y="1"/>
                    <a:pt x="3575" y="39"/>
                    <a:pt x="3459" y="121"/>
                  </a:cubicBezTo>
                  <a:cubicBezTo>
                    <a:pt x="3158" y="346"/>
                    <a:pt x="2331" y="547"/>
                    <a:pt x="1329" y="672"/>
                  </a:cubicBezTo>
                  <a:cubicBezTo>
                    <a:pt x="201" y="797"/>
                    <a:pt x="0" y="872"/>
                    <a:pt x="476" y="1098"/>
                  </a:cubicBezTo>
                  <a:cubicBezTo>
                    <a:pt x="640" y="1170"/>
                    <a:pt x="982" y="1204"/>
                    <a:pt x="1379" y="1204"/>
                  </a:cubicBezTo>
                  <a:cubicBezTo>
                    <a:pt x="1957" y="1204"/>
                    <a:pt x="2652" y="1131"/>
                    <a:pt x="3083" y="998"/>
                  </a:cubicBezTo>
                  <a:cubicBezTo>
                    <a:pt x="3634" y="847"/>
                    <a:pt x="4136" y="371"/>
                    <a:pt x="4060" y="146"/>
                  </a:cubicBezTo>
                  <a:cubicBezTo>
                    <a:pt x="4020" y="52"/>
                    <a:pt x="3922" y="1"/>
                    <a:pt x="38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6"/>
            <p:cNvSpPr/>
            <p:nvPr/>
          </p:nvSpPr>
          <p:spPr>
            <a:xfrm>
              <a:off x="2043825" y="1975550"/>
              <a:ext cx="103575" cy="39000"/>
            </a:xfrm>
            <a:custGeom>
              <a:avLst/>
              <a:gdLst/>
              <a:ahLst/>
              <a:cxnLst/>
              <a:rect l="l" t="t" r="r" b="b"/>
              <a:pathLst>
                <a:path w="4143" h="1560" extrusionOk="0">
                  <a:moveTo>
                    <a:pt x="3907" y="1"/>
                  </a:moveTo>
                  <a:cubicBezTo>
                    <a:pt x="3773" y="1"/>
                    <a:pt x="3573" y="103"/>
                    <a:pt x="3316" y="303"/>
                  </a:cubicBezTo>
                  <a:cubicBezTo>
                    <a:pt x="3065" y="478"/>
                    <a:pt x="2639" y="704"/>
                    <a:pt x="2388" y="779"/>
                  </a:cubicBezTo>
                  <a:cubicBezTo>
                    <a:pt x="1781" y="953"/>
                    <a:pt x="668" y="1145"/>
                    <a:pt x="281" y="1145"/>
                  </a:cubicBezTo>
                  <a:cubicBezTo>
                    <a:pt x="221" y="1145"/>
                    <a:pt x="178" y="1140"/>
                    <a:pt x="158" y="1130"/>
                  </a:cubicBezTo>
                  <a:cubicBezTo>
                    <a:pt x="140" y="1124"/>
                    <a:pt x="123" y="1121"/>
                    <a:pt x="109" y="1121"/>
                  </a:cubicBezTo>
                  <a:cubicBezTo>
                    <a:pt x="4" y="1121"/>
                    <a:pt x="1" y="1267"/>
                    <a:pt x="133" y="1356"/>
                  </a:cubicBezTo>
                  <a:cubicBezTo>
                    <a:pt x="208" y="1406"/>
                    <a:pt x="383" y="1456"/>
                    <a:pt x="534" y="1506"/>
                  </a:cubicBezTo>
                  <a:cubicBezTo>
                    <a:pt x="704" y="1542"/>
                    <a:pt x="909" y="1560"/>
                    <a:pt x="1132" y="1560"/>
                  </a:cubicBezTo>
                  <a:cubicBezTo>
                    <a:pt x="1833" y="1560"/>
                    <a:pt x="2715" y="1390"/>
                    <a:pt x="3266" y="1105"/>
                  </a:cubicBezTo>
                  <a:cubicBezTo>
                    <a:pt x="3692" y="904"/>
                    <a:pt x="4143" y="378"/>
                    <a:pt x="4093" y="178"/>
                  </a:cubicBezTo>
                  <a:cubicBezTo>
                    <a:pt x="4071" y="59"/>
                    <a:pt x="4008" y="1"/>
                    <a:pt x="390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6"/>
            <p:cNvSpPr/>
            <p:nvPr/>
          </p:nvSpPr>
          <p:spPr>
            <a:xfrm>
              <a:off x="2251400" y="2000025"/>
              <a:ext cx="23200" cy="10800"/>
            </a:xfrm>
            <a:custGeom>
              <a:avLst/>
              <a:gdLst/>
              <a:ahLst/>
              <a:cxnLst/>
              <a:rect l="l" t="t" r="r" b="b"/>
              <a:pathLst>
                <a:path w="928" h="432" extrusionOk="0">
                  <a:moveTo>
                    <a:pt x="602" y="1"/>
                  </a:moveTo>
                  <a:cubicBezTo>
                    <a:pt x="426" y="1"/>
                    <a:pt x="226" y="76"/>
                    <a:pt x="151" y="151"/>
                  </a:cubicBezTo>
                  <a:cubicBezTo>
                    <a:pt x="0" y="251"/>
                    <a:pt x="25" y="276"/>
                    <a:pt x="251" y="377"/>
                  </a:cubicBezTo>
                  <a:cubicBezTo>
                    <a:pt x="355" y="414"/>
                    <a:pt x="457" y="431"/>
                    <a:pt x="549" y="431"/>
                  </a:cubicBezTo>
                  <a:cubicBezTo>
                    <a:pt x="767" y="431"/>
                    <a:pt x="928" y="334"/>
                    <a:pt x="928" y="176"/>
                  </a:cubicBezTo>
                  <a:cubicBezTo>
                    <a:pt x="928" y="26"/>
                    <a:pt x="852" y="1"/>
                    <a:pt x="6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6"/>
            <p:cNvSpPr/>
            <p:nvPr/>
          </p:nvSpPr>
          <p:spPr>
            <a:xfrm>
              <a:off x="2261425" y="2056225"/>
              <a:ext cx="14425" cy="11500"/>
            </a:xfrm>
            <a:custGeom>
              <a:avLst/>
              <a:gdLst/>
              <a:ahLst/>
              <a:cxnLst/>
              <a:rect l="l" t="t" r="r" b="b"/>
              <a:pathLst>
                <a:path w="577" h="460" extrusionOk="0">
                  <a:moveTo>
                    <a:pt x="312" y="1"/>
                  </a:moveTo>
                  <a:cubicBezTo>
                    <a:pt x="170" y="1"/>
                    <a:pt x="0" y="107"/>
                    <a:pt x="0" y="259"/>
                  </a:cubicBezTo>
                  <a:cubicBezTo>
                    <a:pt x="0" y="384"/>
                    <a:pt x="50" y="459"/>
                    <a:pt x="176" y="459"/>
                  </a:cubicBezTo>
                  <a:cubicBezTo>
                    <a:pt x="401" y="459"/>
                    <a:pt x="577" y="234"/>
                    <a:pt x="477" y="83"/>
                  </a:cubicBezTo>
                  <a:cubicBezTo>
                    <a:pt x="444" y="26"/>
                    <a:pt x="381" y="1"/>
                    <a:pt x="31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6"/>
            <p:cNvSpPr/>
            <p:nvPr/>
          </p:nvSpPr>
          <p:spPr>
            <a:xfrm>
              <a:off x="2315625" y="2115775"/>
              <a:ext cx="80525" cy="20800"/>
            </a:xfrm>
            <a:custGeom>
              <a:avLst/>
              <a:gdLst/>
              <a:ahLst/>
              <a:cxnLst/>
              <a:rect l="l" t="t" r="r" b="b"/>
              <a:pathLst>
                <a:path w="3221" h="832" extrusionOk="0">
                  <a:moveTo>
                    <a:pt x="107" y="1"/>
                  </a:moveTo>
                  <a:cubicBezTo>
                    <a:pt x="0" y="1"/>
                    <a:pt x="38" y="45"/>
                    <a:pt x="113" y="133"/>
                  </a:cubicBezTo>
                  <a:cubicBezTo>
                    <a:pt x="288" y="333"/>
                    <a:pt x="765" y="559"/>
                    <a:pt x="1316" y="709"/>
                  </a:cubicBezTo>
                  <a:cubicBezTo>
                    <a:pt x="1650" y="792"/>
                    <a:pt x="1973" y="831"/>
                    <a:pt x="2255" y="831"/>
                  </a:cubicBezTo>
                  <a:cubicBezTo>
                    <a:pt x="2820" y="831"/>
                    <a:pt x="3221" y="676"/>
                    <a:pt x="3221" y="408"/>
                  </a:cubicBezTo>
                  <a:cubicBezTo>
                    <a:pt x="3221" y="281"/>
                    <a:pt x="3181" y="246"/>
                    <a:pt x="2910" y="246"/>
                  </a:cubicBezTo>
                  <a:cubicBezTo>
                    <a:pt x="2808" y="246"/>
                    <a:pt x="2673" y="251"/>
                    <a:pt x="2494" y="258"/>
                  </a:cubicBezTo>
                  <a:cubicBezTo>
                    <a:pt x="2093" y="258"/>
                    <a:pt x="1416" y="208"/>
                    <a:pt x="965" y="133"/>
                  </a:cubicBezTo>
                  <a:cubicBezTo>
                    <a:pt x="464" y="45"/>
                    <a:pt x="213" y="1"/>
                    <a:pt x="10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6"/>
            <p:cNvSpPr/>
            <p:nvPr/>
          </p:nvSpPr>
          <p:spPr>
            <a:xfrm>
              <a:off x="2068425" y="1949925"/>
              <a:ext cx="54550" cy="36275"/>
            </a:xfrm>
            <a:custGeom>
              <a:avLst/>
              <a:gdLst/>
              <a:ahLst/>
              <a:cxnLst/>
              <a:rect l="l" t="t" r="r" b="b"/>
              <a:pathLst>
                <a:path w="2182" h="1451" extrusionOk="0">
                  <a:moveTo>
                    <a:pt x="2043" y="1"/>
                  </a:moveTo>
                  <a:cubicBezTo>
                    <a:pt x="1880" y="1"/>
                    <a:pt x="1562" y="193"/>
                    <a:pt x="1029" y="601"/>
                  </a:cubicBezTo>
                  <a:cubicBezTo>
                    <a:pt x="552" y="977"/>
                    <a:pt x="126" y="1278"/>
                    <a:pt x="76" y="1278"/>
                  </a:cubicBezTo>
                  <a:cubicBezTo>
                    <a:pt x="26" y="1278"/>
                    <a:pt x="1" y="1328"/>
                    <a:pt x="1" y="1378"/>
                  </a:cubicBezTo>
                  <a:cubicBezTo>
                    <a:pt x="1" y="1428"/>
                    <a:pt x="71" y="1450"/>
                    <a:pt x="181" y="1450"/>
                  </a:cubicBezTo>
                  <a:cubicBezTo>
                    <a:pt x="402" y="1450"/>
                    <a:pt x="786" y="1361"/>
                    <a:pt x="1104" y="1228"/>
                  </a:cubicBezTo>
                  <a:cubicBezTo>
                    <a:pt x="1555" y="1002"/>
                    <a:pt x="2181" y="401"/>
                    <a:pt x="2181" y="200"/>
                  </a:cubicBezTo>
                  <a:cubicBezTo>
                    <a:pt x="2181" y="69"/>
                    <a:pt x="2140" y="1"/>
                    <a:pt x="204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6"/>
            <p:cNvSpPr/>
            <p:nvPr/>
          </p:nvSpPr>
          <p:spPr>
            <a:xfrm>
              <a:off x="1592875" y="1839150"/>
              <a:ext cx="1037000" cy="330325"/>
            </a:xfrm>
            <a:custGeom>
              <a:avLst/>
              <a:gdLst/>
              <a:ahLst/>
              <a:cxnLst/>
              <a:rect l="l" t="t" r="r" b="b"/>
              <a:pathLst>
                <a:path w="41480" h="13213" extrusionOk="0">
                  <a:moveTo>
                    <a:pt x="17652" y="1139"/>
                  </a:moveTo>
                  <a:cubicBezTo>
                    <a:pt x="18102" y="1139"/>
                    <a:pt x="18426" y="1184"/>
                    <a:pt x="18923" y="1323"/>
                  </a:cubicBezTo>
                  <a:cubicBezTo>
                    <a:pt x="20527" y="1724"/>
                    <a:pt x="21178" y="2200"/>
                    <a:pt x="22181" y="3679"/>
                  </a:cubicBezTo>
                  <a:cubicBezTo>
                    <a:pt x="22779" y="4560"/>
                    <a:pt x="23041" y="4908"/>
                    <a:pt x="23526" y="4908"/>
                  </a:cubicBezTo>
                  <a:cubicBezTo>
                    <a:pt x="23813" y="4908"/>
                    <a:pt x="24178" y="4786"/>
                    <a:pt x="24737" y="4581"/>
                  </a:cubicBezTo>
                  <a:cubicBezTo>
                    <a:pt x="25285" y="4370"/>
                    <a:pt x="26330" y="4212"/>
                    <a:pt x="26946" y="4212"/>
                  </a:cubicBezTo>
                  <a:cubicBezTo>
                    <a:pt x="27063" y="4212"/>
                    <a:pt x="27164" y="4218"/>
                    <a:pt x="27244" y="4230"/>
                  </a:cubicBezTo>
                  <a:cubicBezTo>
                    <a:pt x="27895" y="4330"/>
                    <a:pt x="28522" y="4556"/>
                    <a:pt x="28923" y="4857"/>
                  </a:cubicBezTo>
                  <a:lnTo>
                    <a:pt x="29324" y="5157"/>
                  </a:lnTo>
                  <a:lnTo>
                    <a:pt x="29048" y="5458"/>
                  </a:lnTo>
                  <a:cubicBezTo>
                    <a:pt x="28622" y="5909"/>
                    <a:pt x="28221" y="6461"/>
                    <a:pt x="28296" y="6536"/>
                  </a:cubicBezTo>
                  <a:cubicBezTo>
                    <a:pt x="28302" y="6541"/>
                    <a:pt x="28311" y="6544"/>
                    <a:pt x="28324" y="6544"/>
                  </a:cubicBezTo>
                  <a:cubicBezTo>
                    <a:pt x="28485" y="6544"/>
                    <a:pt x="29171" y="6137"/>
                    <a:pt x="29449" y="5859"/>
                  </a:cubicBezTo>
                  <a:lnTo>
                    <a:pt x="29725" y="5558"/>
                  </a:lnTo>
                  <a:lnTo>
                    <a:pt x="29900" y="5784"/>
                  </a:lnTo>
                  <a:cubicBezTo>
                    <a:pt x="30051" y="5984"/>
                    <a:pt x="30051" y="6035"/>
                    <a:pt x="29950" y="6210"/>
                  </a:cubicBezTo>
                  <a:cubicBezTo>
                    <a:pt x="29825" y="6436"/>
                    <a:pt x="28346" y="7463"/>
                    <a:pt x="28046" y="7563"/>
                  </a:cubicBezTo>
                  <a:cubicBezTo>
                    <a:pt x="27795" y="7664"/>
                    <a:pt x="27945" y="7814"/>
                    <a:pt x="28296" y="7814"/>
                  </a:cubicBezTo>
                  <a:cubicBezTo>
                    <a:pt x="28772" y="7814"/>
                    <a:pt x="29349" y="7563"/>
                    <a:pt x="29975" y="7137"/>
                  </a:cubicBezTo>
                  <a:cubicBezTo>
                    <a:pt x="30312" y="6923"/>
                    <a:pt x="30452" y="6830"/>
                    <a:pt x="30533" y="6830"/>
                  </a:cubicBezTo>
                  <a:cubicBezTo>
                    <a:pt x="30585" y="6830"/>
                    <a:pt x="30613" y="6868"/>
                    <a:pt x="30652" y="6937"/>
                  </a:cubicBezTo>
                  <a:cubicBezTo>
                    <a:pt x="30903" y="7413"/>
                    <a:pt x="30326" y="7864"/>
                    <a:pt x="28823" y="8441"/>
                  </a:cubicBezTo>
                  <a:cubicBezTo>
                    <a:pt x="27995" y="8741"/>
                    <a:pt x="27995" y="8741"/>
                    <a:pt x="28171" y="8867"/>
                  </a:cubicBezTo>
                  <a:cubicBezTo>
                    <a:pt x="28267" y="8924"/>
                    <a:pt x="28482" y="8953"/>
                    <a:pt x="28742" y="8953"/>
                  </a:cubicBezTo>
                  <a:cubicBezTo>
                    <a:pt x="29160" y="8953"/>
                    <a:pt x="29696" y="8880"/>
                    <a:pt x="30051" y="8741"/>
                  </a:cubicBezTo>
                  <a:cubicBezTo>
                    <a:pt x="30552" y="8541"/>
                    <a:pt x="31229" y="8015"/>
                    <a:pt x="31329" y="7739"/>
                  </a:cubicBezTo>
                  <a:cubicBezTo>
                    <a:pt x="31342" y="7685"/>
                    <a:pt x="31370" y="7660"/>
                    <a:pt x="31432" y="7660"/>
                  </a:cubicBezTo>
                  <a:cubicBezTo>
                    <a:pt x="31485" y="7660"/>
                    <a:pt x="31563" y="7679"/>
                    <a:pt x="31680" y="7714"/>
                  </a:cubicBezTo>
                  <a:cubicBezTo>
                    <a:pt x="31792" y="7751"/>
                    <a:pt x="31924" y="7770"/>
                    <a:pt x="32112" y="7770"/>
                  </a:cubicBezTo>
                  <a:cubicBezTo>
                    <a:pt x="32300" y="7770"/>
                    <a:pt x="32544" y="7751"/>
                    <a:pt x="32883" y="7714"/>
                  </a:cubicBezTo>
                  <a:cubicBezTo>
                    <a:pt x="33221" y="7676"/>
                    <a:pt x="33478" y="7657"/>
                    <a:pt x="33707" y="7657"/>
                  </a:cubicBezTo>
                  <a:cubicBezTo>
                    <a:pt x="33935" y="7657"/>
                    <a:pt x="34136" y="7676"/>
                    <a:pt x="34361" y="7714"/>
                  </a:cubicBezTo>
                  <a:cubicBezTo>
                    <a:pt x="35364" y="7889"/>
                    <a:pt x="37168" y="8741"/>
                    <a:pt x="39023" y="9919"/>
                  </a:cubicBezTo>
                  <a:cubicBezTo>
                    <a:pt x="40126" y="10621"/>
                    <a:pt x="40051" y="10571"/>
                    <a:pt x="39900" y="10671"/>
                  </a:cubicBezTo>
                  <a:cubicBezTo>
                    <a:pt x="39524" y="10897"/>
                    <a:pt x="34938" y="11899"/>
                    <a:pt x="33409" y="12100"/>
                  </a:cubicBezTo>
                  <a:cubicBezTo>
                    <a:pt x="32964" y="12149"/>
                    <a:pt x="32544" y="12177"/>
                    <a:pt x="32105" y="12177"/>
                  </a:cubicBezTo>
                  <a:cubicBezTo>
                    <a:pt x="30986" y="12177"/>
                    <a:pt x="29736" y="11998"/>
                    <a:pt x="27594" y="11548"/>
                  </a:cubicBezTo>
                  <a:lnTo>
                    <a:pt x="25840" y="11198"/>
                  </a:lnTo>
                  <a:lnTo>
                    <a:pt x="20577" y="11223"/>
                  </a:lnTo>
                  <a:cubicBezTo>
                    <a:pt x="19861" y="11225"/>
                    <a:pt x="19218" y="11227"/>
                    <a:pt x="18637" y="11227"/>
                  </a:cubicBezTo>
                  <a:cubicBezTo>
                    <a:pt x="13850" y="11227"/>
                    <a:pt x="13323" y="11103"/>
                    <a:pt x="11579" y="10320"/>
                  </a:cubicBezTo>
                  <a:cubicBezTo>
                    <a:pt x="10962" y="10058"/>
                    <a:pt x="10582" y="9922"/>
                    <a:pt x="10429" y="9922"/>
                  </a:cubicBezTo>
                  <a:cubicBezTo>
                    <a:pt x="10377" y="9922"/>
                    <a:pt x="10351" y="9938"/>
                    <a:pt x="10351" y="9969"/>
                  </a:cubicBezTo>
                  <a:cubicBezTo>
                    <a:pt x="10351" y="10170"/>
                    <a:pt x="10777" y="10596"/>
                    <a:pt x="11279" y="10872"/>
                  </a:cubicBezTo>
                  <a:cubicBezTo>
                    <a:pt x="11655" y="11097"/>
                    <a:pt x="11755" y="11198"/>
                    <a:pt x="11655" y="11223"/>
                  </a:cubicBezTo>
                  <a:cubicBezTo>
                    <a:pt x="11554" y="11223"/>
                    <a:pt x="11254" y="11122"/>
                    <a:pt x="10978" y="10972"/>
                  </a:cubicBezTo>
                  <a:cubicBezTo>
                    <a:pt x="10702" y="10822"/>
                    <a:pt x="10251" y="10546"/>
                    <a:pt x="9975" y="10395"/>
                  </a:cubicBezTo>
                  <a:cubicBezTo>
                    <a:pt x="9701" y="10258"/>
                    <a:pt x="9468" y="10142"/>
                    <a:pt x="9391" y="10142"/>
                  </a:cubicBezTo>
                  <a:cubicBezTo>
                    <a:pt x="9384" y="10142"/>
                    <a:pt x="9378" y="10143"/>
                    <a:pt x="9374" y="10145"/>
                  </a:cubicBezTo>
                  <a:cubicBezTo>
                    <a:pt x="9223" y="10245"/>
                    <a:pt x="9449" y="10596"/>
                    <a:pt x="9950" y="11047"/>
                  </a:cubicBezTo>
                  <a:lnTo>
                    <a:pt x="10477" y="11523"/>
                  </a:lnTo>
                  <a:lnTo>
                    <a:pt x="10076" y="11523"/>
                  </a:lnTo>
                  <a:cubicBezTo>
                    <a:pt x="9850" y="11523"/>
                    <a:pt x="9675" y="11473"/>
                    <a:pt x="9675" y="11423"/>
                  </a:cubicBezTo>
                  <a:cubicBezTo>
                    <a:pt x="9675" y="11323"/>
                    <a:pt x="8747" y="10847"/>
                    <a:pt x="8572" y="10847"/>
                  </a:cubicBezTo>
                  <a:cubicBezTo>
                    <a:pt x="8396" y="10847"/>
                    <a:pt x="8396" y="11097"/>
                    <a:pt x="8572" y="11223"/>
                  </a:cubicBezTo>
                  <a:cubicBezTo>
                    <a:pt x="8647" y="11298"/>
                    <a:pt x="8722" y="11373"/>
                    <a:pt x="8722" y="11423"/>
                  </a:cubicBezTo>
                  <a:cubicBezTo>
                    <a:pt x="8722" y="11596"/>
                    <a:pt x="5541" y="11783"/>
                    <a:pt x="3607" y="11783"/>
                  </a:cubicBezTo>
                  <a:cubicBezTo>
                    <a:pt x="3013" y="11783"/>
                    <a:pt x="2536" y="11765"/>
                    <a:pt x="2306" y="11724"/>
                  </a:cubicBezTo>
                  <a:cubicBezTo>
                    <a:pt x="1203" y="11523"/>
                    <a:pt x="752" y="11097"/>
                    <a:pt x="1354" y="10872"/>
                  </a:cubicBezTo>
                  <a:cubicBezTo>
                    <a:pt x="1905" y="10646"/>
                    <a:pt x="3108" y="10471"/>
                    <a:pt x="4662" y="10421"/>
                  </a:cubicBezTo>
                  <a:cubicBezTo>
                    <a:pt x="6266" y="10345"/>
                    <a:pt x="6291" y="10345"/>
                    <a:pt x="6542" y="10095"/>
                  </a:cubicBezTo>
                  <a:cubicBezTo>
                    <a:pt x="6692" y="9944"/>
                    <a:pt x="6817" y="9744"/>
                    <a:pt x="6817" y="9669"/>
                  </a:cubicBezTo>
                  <a:cubicBezTo>
                    <a:pt x="6817" y="9592"/>
                    <a:pt x="6846" y="9562"/>
                    <a:pt x="6948" y="9562"/>
                  </a:cubicBezTo>
                  <a:cubicBezTo>
                    <a:pt x="7013" y="9562"/>
                    <a:pt x="7108" y="9574"/>
                    <a:pt x="7243" y="9593"/>
                  </a:cubicBezTo>
                  <a:cubicBezTo>
                    <a:pt x="7324" y="9601"/>
                    <a:pt x="7393" y="9605"/>
                    <a:pt x="7450" y="9605"/>
                  </a:cubicBezTo>
                  <a:cubicBezTo>
                    <a:pt x="7765" y="9605"/>
                    <a:pt x="7718" y="9478"/>
                    <a:pt x="7294" y="9117"/>
                  </a:cubicBezTo>
                  <a:cubicBezTo>
                    <a:pt x="7093" y="8942"/>
                    <a:pt x="6918" y="8766"/>
                    <a:pt x="6918" y="8716"/>
                  </a:cubicBezTo>
                  <a:cubicBezTo>
                    <a:pt x="6918" y="8714"/>
                    <a:pt x="6920" y="8713"/>
                    <a:pt x="6924" y="8713"/>
                  </a:cubicBezTo>
                  <a:cubicBezTo>
                    <a:pt x="6965" y="8713"/>
                    <a:pt x="7221" y="8832"/>
                    <a:pt x="7519" y="8992"/>
                  </a:cubicBezTo>
                  <a:cubicBezTo>
                    <a:pt x="7906" y="9211"/>
                    <a:pt x="8361" y="9339"/>
                    <a:pt x="8618" y="9339"/>
                  </a:cubicBezTo>
                  <a:cubicBezTo>
                    <a:pt x="8744" y="9339"/>
                    <a:pt x="8822" y="9308"/>
                    <a:pt x="8822" y="9243"/>
                  </a:cubicBezTo>
                  <a:cubicBezTo>
                    <a:pt x="8822" y="9192"/>
                    <a:pt x="8622" y="9017"/>
                    <a:pt x="8371" y="8867"/>
                  </a:cubicBezTo>
                  <a:cubicBezTo>
                    <a:pt x="7093" y="8040"/>
                    <a:pt x="7018" y="7939"/>
                    <a:pt x="7394" y="7488"/>
                  </a:cubicBezTo>
                  <a:cubicBezTo>
                    <a:pt x="7745" y="7062"/>
                    <a:pt x="8246" y="6912"/>
                    <a:pt x="9975" y="6862"/>
                  </a:cubicBezTo>
                  <a:cubicBezTo>
                    <a:pt x="11379" y="6812"/>
                    <a:pt x="11579" y="6786"/>
                    <a:pt x="11755" y="6611"/>
                  </a:cubicBezTo>
                  <a:lnTo>
                    <a:pt x="11980" y="6436"/>
                  </a:lnTo>
                  <a:lnTo>
                    <a:pt x="12206" y="6736"/>
                  </a:lnTo>
                  <a:cubicBezTo>
                    <a:pt x="12356" y="6912"/>
                    <a:pt x="12582" y="7112"/>
                    <a:pt x="12732" y="7187"/>
                  </a:cubicBezTo>
                  <a:cubicBezTo>
                    <a:pt x="12908" y="7267"/>
                    <a:pt x="13166" y="7327"/>
                    <a:pt x="13329" y="7327"/>
                  </a:cubicBezTo>
                  <a:cubicBezTo>
                    <a:pt x="13422" y="7327"/>
                    <a:pt x="13484" y="7308"/>
                    <a:pt x="13484" y="7263"/>
                  </a:cubicBezTo>
                  <a:cubicBezTo>
                    <a:pt x="13484" y="7238"/>
                    <a:pt x="13309" y="6987"/>
                    <a:pt x="13058" y="6736"/>
                  </a:cubicBezTo>
                  <a:cubicBezTo>
                    <a:pt x="12331" y="5909"/>
                    <a:pt x="12331" y="6010"/>
                    <a:pt x="13058" y="4556"/>
                  </a:cubicBezTo>
                  <a:cubicBezTo>
                    <a:pt x="14261" y="2050"/>
                    <a:pt x="15238" y="1273"/>
                    <a:pt x="17269" y="1147"/>
                  </a:cubicBezTo>
                  <a:cubicBezTo>
                    <a:pt x="17409" y="1142"/>
                    <a:pt x="17535" y="1139"/>
                    <a:pt x="17652" y="1139"/>
                  </a:cubicBezTo>
                  <a:close/>
                  <a:moveTo>
                    <a:pt x="17665" y="0"/>
                  </a:moveTo>
                  <a:cubicBezTo>
                    <a:pt x="17250" y="0"/>
                    <a:pt x="16841" y="40"/>
                    <a:pt x="16442" y="120"/>
                  </a:cubicBezTo>
                  <a:cubicBezTo>
                    <a:pt x="14487" y="521"/>
                    <a:pt x="13359" y="1523"/>
                    <a:pt x="12206" y="3954"/>
                  </a:cubicBezTo>
                  <a:cubicBezTo>
                    <a:pt x="11855" y="4631"/>
                    <a:pt x="11479" y="5333"/>
                    <a:pt x="11329" y="5508"/>
                  </a:cubicBezTo>
                  <a:lnTo>
                    <a:pt x="11078" y="5809"/>
                  </a:lnTo>
                  <a:lnTo>
                    <a:pt x="10076" y="5809"/>
                  </a:lnTo>
                  <a:cubicBezTo>
                    <a:pt x="7519" y="5809"/>
                    <a:pt x="6416" y="6511"/>
                    <a:pt x="6066" y="8340"/>
                  </a:cubicBezTo>
                  <a:cubicBezTo>
                    <a:pt x="5990" y="8641"/>
                    <a:pt x="5940" y="8992"/>
                    <a:pt x="5915" y="9092"/>
                  </a:cubicBezTo>
                  <a:cubicBezTo>
                    <a:pt x="5865" y="9268"/>
                    <a:pt x="5765" y="9293"/>
                    <a:pt x="4261" y="9393"/>
                  </a:cubicBezTo>
                  <a:cubicBezTo>
                    <a:pt x="2482" y="9518"/>
                    <a:pt x="1429" y="9744"/>
                    <a:pt x="777" y="10120"/>
                  </a:cubicBezTo>
                  <a:cubicBezTo>
                    <a:pt x="276" y="10421"/>
                    <a:pt x="0" y="10897"/>
                    <a:pt x="101" y="11298"/>
                  </a:cubicBezTo>
                  <a:cubicBezTo>
                    <a:pt x="201" y="11724"/>
                    <a:pt x="777" y="12250"/>
                    <a:pt x="1379" y="12476"/>
                  </a:cubicBezTo>
                  <a:cubicBezTo>
                    <a:pt x="1889" y="12672"/>
                    <a:pt x="3119" y="12776"/>
                    <a:pt x="4543" y="12776"/>
                  </a:cubicBezTo>
                  <a:cubicBezTo>
                    <a:pt x="4939" y="12776"/>
                    <a:pt x="5350" y="12768"/>
                    <a:pt x="5765" y="12751"/>
                  </a:cubicBezTo>
                  <a:cubicBezTo>
                    <a:pt x="9775" y="12551"/>
                    <a:pt x="10853" y="12476"/>
                    <a:pt x="11529" y="12325"/>
                  </a:cubicBezTo>
                  <a:cubicBezTo>
                    <a:pt x="11859" y="12263"/>
                    <a:pt x="12155" y="12219"/>
                    <a:pt x="12278" y="12219"/>
                  </a:cubicBezTo>
                  <a:cubicBezTo>
                    <a:pt x="12304" y="12219"/>
                    <a:pt x="12322" y="12221"/>
                    <a:pt x="12331" y="12225"/>
                  </a:cubicBezTo>
                  <a:cubicBezTo>
                    <a:pt x="12381" y="12250"/>
                    <a:pt x="13133" y="12350"/>
                    <a:pt x="14010" y="12451"/>
                  </a:cubicBezTo>
                  <a:cubicBezTo>
                    <a:pt x="15021" y="12548"/>
                    <a:pt x="15820" y="12585"/>
                    <a:pt x="17390" y="12585"/>
                  </a:cubicBezTo>
                  <a:cubicBezTo>
                    <a:pt x="17845" y="12585"/>
                    <a:pt x="18365" y="12582"/>
                    <a:pt x="18973" y="12576"/>
                  </a:cubicBezTo>
                  <a:cubicBezTo>
                    <a:pt x="21161" y="12543"/>
                    <a:pt x="22689" y="12524"/>
                    <a:pt x="23826" y="12524"/>
                  </a:cubicBezTo>
                  <a:cubicBezTo>
                    <a:pt x="26178" y="12524"/>
                    <a:pt x="26852" y="12607"/>
                    <a:pt x="28221" y="12827"/>
                  </a:cubicBezTo>
                  <a:cubicBezTo>
                    <a:pt x="29198" y="13002"/>
                    <a:pt x="30176" y="13152"/>
                    <a:pt x="30351" y="13177"/>
                  </a:cubicBezTo>
                  <a:cubicBezTo>
                    <a:pt x="30557" y="13201"/>
                    <a:pt x="30838" y="13212"/>
                    <a:pt x="31166" y="13212"/>
                  </a:cubicBezTo>
                  <a:cubicBezTo>
                    <a:pt x="32234" y="13212"/>
                    <a:pt x="33790" y="13094"/>
                    <a:pt x="34787" y="12902"/>
                  </a:cubicBezTo>
                  <a:cubicBezTo>
                    <a:pt x="37795" y="12350"/>
                    <a:pt x="40803" y="11523"/>
                    <a:pt x="41178" y="11172"/>
                  </a:cubicBezTo>
                  <a:cubicBezTo>
                    <a:pt x="41429" y="10947"/>
                    <a:pt x="41479" y="10596"/>
                    <a:pt x="41329" y="10270"/>
                  </a:cubicBezTo>
                  <a:cubicBezTo>
                    <a:pt x="41153" y="9969"/>
                    <a:pt x="38722" y="8416"/>
                    <a:pt x="37469" y="7814"/>
                  </a:cubicBezTo>
                  <a:cubicBezTo>
                    <a:pt x="35824" y="7011"/>
                    <a:pt x="34894" y="6704"/>
                    <a:pt x="33766" y="6704"/>
                  </a:cubicBezTo>
                  <a:cubicBezTo>
                    <a:pt x="33416" y="6704"/>
                    <a:pt x="33047" y="6733"/>
                    <a:pt x="32632" y="6786"/>
                  </a:cubicBezTo>
                  <a:cubicBezTo>
                    <a:pt x="32446" y="6811"/>
                    <a:pt x="32312" y="6825"/>
                    <a:pt x="32208" y="6825"/>
                  </a:cubicBezTo>
                  <a:cubicBezTo>
                    <a:pt x="31989" y="6825"/>
                    <a:pt x="31900" y="6764"/>
                    <a:pt x="31730" y="6611"/>
                  </a:cubicBezTo>
                  <a:cubicBezTo>
                    <a:pt x="31554" y="6486"/>
                    <a:pt x="31254" y="6085"/>
                    <a:pt x="31028" y="5709"/>
                  </a:cubicBezTo>
                  <a:cubicBezTo>
                    <a:pt x="30251" y="4405"/>
                    <a:pt x="29098" y="3578"/>
                    <a:pt x="27695" y="3328"/>
                  </a:cubicBezTo>
                  <a:cubicBezTo>
                    <a:pt x="27470" y="3286"/>
                    <a:pt x="27218" y="3265"/>
                    <a:pt x="26947" y="3265"/>
                  </a:cubicBezTo>
                  <a:cubicBezTo>
                    <a:pt x="26247" y="3265"/>
                    <a:pt x="25417" y="3401"/>
                    <a:pt x="24587" y="3654"/>
                  </a:cubicBezTo>
                  <a:cubicBezTo>
                    <a:pt x="24161" y="3779"/>
                    <a:pt x="23785" y="3904"/>
                    <a:pt x="23710" y="3904"/>
                  </a:cubicBezTo>
                  <a:cubicBezTo>
                    <a:pt x="23660" y="3904"/>
                    <a:pt x="23409" y="3553"/>
                    <a:pt x="23158" y="3102"/>
                  </a:cubicBezTo>
                  <a:cubicBezTo>
                    <a:pt x="22507" y="2025"/>
                    <a:pt x="21630" y="1147"/>
                    <a:pt x="20727" y="721"/>
                  </a:cubicBezTo>
                  <a:cubicBezTo>
                    <a:pt x="19730" y="240"/>
                    <a:pt x="18682" y="0"/>
                    <a:pt x="17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6"/>
            <p:cNvSpPr/>
            <p:nvPr/>
          </p:nvSpPr>
          <p:spPr>
            <a:xfrm>
              <a:off x="1668050" y="2113150"/>
              <a:ext cx="66450" cy="13700"/>
            </a:xfrm>
            <a:custGeom>
              <a:avLst/>
              <a:gdLst/>
              <a:ahLst/>
              <a:cxnLst/>
              <a:rect l="l" t="t" r="r" b="b"/>
              <a:pathLst>
                <a:path w="2658" h="548" extrusionOk="0">
                  <a:moveTo>
                    <a:pt x="941" y="1"/>
                  </a:moveTo>
                  <a:cubicBezTo>
                    <a:pt x="808" y="1"/>
                    <a:pt x="683" y="4"/>
                    <a:pt x="577" y="12"/>
                  </a:cubicBezTo>
                  <a:cubicBezTo>
                    <a:pt x="151" y="37"/>
                    <a:pt x="26" y="62"/>
                    <a:pt x="1" y="212"/>
                  </a:cubicBezTo>
                  <a:cubicBezTo>
                    <a:pt x="1" y="313"/>
                    <a:pt x="26" y="438"/>
                    <a:pt x="101" y="488"/>
                  </a:cubicBezTo>
                  <a:cubicBezTo>
                    <a:pt x="178" y="529"/>
                    <a:pt x="360" y="547"/>
                    <a:pt x="593" y="547"/>
                  </a:cubicBezTo>
                  <a:cubicBezTo>
                    <a:pt x="1353" y="547"/>
                    <a:pt x="2658" y="360"/>
                    <a:pt x="2658" y="187"/>
                  </a:cubicBezTo>
                  <a:cubicBezTo>
                    <a:pt x="2658" y="103"/>
                    <a:pt x="1660" y="1"/>
                    <a:pt x="94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6"/>
            <p:cNvSpPr/>
            <p:nvPr/>
          </p:nvSpPr>
          <p:spPr>
            <a:xfrm>
              <a:off x="1943125" y="2025000"/>
              <a:ext cx="34475" cy="20925"/>
            </a:xfrm>
            <a:custGeom>
              <a:avLst/>
              <a:gdLst/>
              <a:ahLst/>
              <a:cxnLst/>
              <a:rect l="l" t="t" r="r" b="b"/>
              <a:pathLst>
                <a:path w="1379" h="837" extrusionOk="0">
                  <a:moveTo>
                    <a:pt x="293" y="1"/>
                  </a:moveTo>
                  <a:cubicBezTo>
                    <a:pt x="183" y="1"/>
                    <a:pt x="112" y="45"/>
                    <a:pt x="76" y="129"/>
                  </a:cubicBezTo>
                  <a:cubicBezTo>
                    <a:pt x="0" y="330"/>
                    <a:pt x="226" y="555"/>
                    <a:pt x="577" y="706"/>
                  </a:cubicBezTo>
                  <a:cubicBezTo>
                    <a:pt x="762" y="791"/>
                    <a:pt x="874" y="836"/>
                    <a:pt x="969" y="836"/>
                  </a:cubicBezTo>
                  <a:cubicBezTo>
                    <a:pt x="1041" y="836"/>
                    <a:pt x="1103" y="810"/>
                    <a:pt x="1178" y="756"/>
                  </a:cubicBezTo>
                  <a:cubicBezTo>
                    <a:pt x="1379" y="631"/>
                    <a:pt x="1178" y="330"/>
                    <a:pt x="777" y="154"/>
                  </a:cubicBezTo>
                  <a:cubicBezTo>
                    <a:pt x="570" y="51"/>
                    <a:pt x="410" y="1"/>
                    <a:pt x="29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6"/>
            <p:cNvSpPr/>
            <p:nvPr/>
          </p:nvSpPr>
          <p:spPr>
            <a:xfrm>
              <a:off x="1968175" y="1977825"/>
              <a:ext cx="10050" cy="8575"/>
            </a:xfrm>
            <a:custGeom>
              <a:avLst/>
              <a:gdLst/>
              <a:ahLst/>
              <a:cxnLst/>
              <a:rect l="l" t="t" r="r" b="b"/>
              <a:pathLst>
                <a:path w="402" h="343" extrusionOk="0">
                  <a:moveTo>
                    <a:pt x="175" y="0"/>
                  </a:moveTo>
                  <a:cubicBezTo>
                    <a:pt x="79" y="0"/>
                    <a:pt x="1" y="78"/>
                    <a:pt x="1" y="212"/>
                  </a:cubicBezTo>
                  <a:cubicBezTo>
                    <a:pt x="1" y="297"/>
                    <a:pt x="25" y="342"/>
                    <a:pt x="83" y="342"/>
                  </a:cubicBezTo>
                  <a:cubicBezTo>
                    <a:pt x="127" y="342"/>
                    <a:pt x="190" y="316"/>
                    <a:pt x="277" y="262"/>
                  </a:cubicBezTo>
                  <a:cubicBezTo>
                    <a:pt x="402" y="187"/>
                    <a:pt x="402" y="137"/>
                    <a:pt x="327" y="62"/>
                  </a:cubicBezTo>
                  <a:cubicBezTo>
                    <a:pt x="277" y="20"/>
                    <a:pt x="224" y="0"/>
                    <a:pt x="17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6"/>
            <p:cNvSpPr/>
            <p:nvPr/>
          </p:nvSpPr>
          <p:spPr>
            <a:xfrm>
              <a:off x="1964425" y="2004000"/>
              <a:ext cx="18200" cy="13825"/>
            </a:xfrm>
            <a:custGeom>
              <a:avLst/>
              <a:gdLst/>
              <a:ahLst/>
              <a:cxnLst/>
              <a:rect l="l" t="t" r="r" b="b"/>
              <a:pathLst>
                <a:path w="728" h="553" extrusionOk="0">
                  <a:moveTo>
                    <a:pt x="294" y="1"/>
                  </a:moveTo>
                  <a:cubicBezTo>
                    <a:pt x="222" y="1"/>
                    <a:pt x="154" y="21"/>
                    <a:pt x="101" y="67"/>
                  </a:cubicBezTo>
                  <a:cubicBezTo>
                    <a:pt x="1" y="142"/>
                    <a:pt x="1" y="218"/>
                    <a:pt x="51" y="368"/>
                  </a:cubicBezTo>
                  <a:cubicBezTo>
                    <a:pt x="124" y="490"/>
                    <a:pt x="287" y="553"/>
                    <a:pt x="435" y="553"/>
                  </a:cubicBezTo>
                  <a:cubicBezTo>
                    <a:pt x="589" y="553"/>
                    <a:pt x="727" y="484"/>
                    <a:pt x="727" y="343"/>
                  </a:cubicBezTo>
                  <a:cubicBezTo>
                    <a:pt x="727" y="158"/>
                    <a:pt x="496" y="1"/>
                    <a:pt x="2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6"/>
            <p:cNvSpPr/>
            <p:nvPr/>
          </p:nvSpPr>
          <p:spPr>
            <a:xfrm>
              <a:off x="1780850" y="2110300"/>
              <a:ext cx="19450" cy="14375"/>
            </a:xfrm>
            <a:custGeom>
              <a:avLst/>
              <a:gdLst/>
              <a:ahLst/>
              <a:cxnLst/>
              <a:rect l="l" t="t" r="r" b="b"/>
              <a:pathLst>
                <a:path w="778" h="575" extrusionOk="0">
                  <a:moveTo>
                    <a:pt x="226" y="1"/>
                  </a:moveTo>
                  <a:cubicBezTo>
                    <a:pt x="25" y="1"/>
                    <a:pt x="0" y="176"/>
                    <a:pt x="226" y="402"/>
                  </a:cubicBezTo>
                  <a:cubicBezTo>
                    <a:pt x="316" y="518"/>
                    <a:pt x="420" y="574"/>
                    <a:pt x="509" y="574"/>
                  </a:cubicBezTo>
                  <a:cubicBezTo>
                    <a:pt x="594" y="574"/>
                    <a:pt x="665" y="524"/>
                    <a:pt x="702" y="427"/>
                  </a:cubicBezTo>
                  <a:cubicBezTo>
                    <a:pt x="777" y="251"/>
                    <a:pt x="501" y="1"/>
                    <a:pt x="22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6"/>
            <p:cNvSpPr/>
            <p:nvPr/>
          </p:nvSpPr>
          <p:spPr>
            <a:xfrm>
              <a:off x="2427450" y="2094000"/>
              <a:ext cx="91525" cy="28075"/>
            </a:xfrm>
            <a:custGeom>
              <a:avLst/>
              <a:gdLst/>
              <a:ahLst/>
              <a:cxnLst/>
              <a:rect l="l" t="t" r="r" b="b"/>
              <a:pathLst>
                <a:path w="3661" h="1123" extrusionOk="0">
                  <a:moveTo>
                    <a:pt x="3353" y="1"/>
                  </a:moveTo>
                  <a:cubicBezTo>
                    <a:pt x="3228" y="1"/>
                    <a:pt x="3046" y="51"/>
                    <a:pt x="2783" y="151"/>
                  </a:cubicBezTo>
                  <a:cubicBezTo>
                    <a:pt x="2557" y="227"/>
                    <a:pt x="1831" y="427"/>
                    <a:pt x="1179" y="602"/>
                  </a:cubicBezTo>
                  <a:cubicBezTo>
                    <a:pt x="126" y="878"/>
                    <a:pt x="1" y="928"/>
                    <a:pt x="227" y="1029"/>
                  </a:cubicBezTo>
                  <a:cubicBezTo>
                    <a:pt x="384" y="1093"/>
                    <a:pt x="627" y="1123"/>
                    <a:pt x="911" y="1123"/>
                  </a:cubicBezTo>
                  <a:cubicBezTo>
                    <a:pt x="1621" y="1123"/>
                    <a:pt x="2594" y="939"/>
                    <a:pt x="3184" y="653"/>
                  </a:cubicBezTo>
                  <a:cubicBezTo>
                    <a:pt x="3610" y="452"/>
                    <a:pt x="3660" y="352"/>
                    <a:pt x="3585" y="151"/>
                  </a:cubicBezTo>
                  <a:cubicBezTo>
                    <a:pt x="3547" y="51"/>
                    <a:pt x="3478" y="1"/>
                    <a:pt x="335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6"/>
            <p:cNvSpPr/>
            <p:nvPr/>
          </p:nvSpPr>
          <p:spPr>
            <a:xfrm>
              <a:off x="2445000" y="2050775"/>
              <a:ext cx="21325" cy="17875"/>
            </a:xfrm>
            <a:custGeom>
              <a:avLst/>
              <a:gdLst/>
              <a:ahLst/>
              <a:cxnLst/>
              <a:rect l="l" t="t" r="r" b="b"/>
              <a:pathLst>
                <a:path w="853" h="715" extrusionOk="0">
                  <a:moveTo>
                    <a:pt x="577" y="1"/>
                  </a:moveTo>
                  <a:cubicBezTo>
                    <a:pt x="377" y="1"/>
                    <a:pt x="1" y="377"/>
                    <a:pt x="1" y="602"/>
                  </a:cubicBezTo>
                  <a:cubicBezTo>
                    <a:pt x="1" y="677"/>
                    <a:pt x="7" y="715"/>
                    <a:pt x="54" y="715"/>
                  </a:cubicBezTo>
                  <a:cubicBezTo>
                    <a:pt x="101" y="715"/>
                    <a:pt x="189" y="677"/>
                    <a:pt x="352" y="602"/>
                  </a:cubicBezTo>
                  <a:cubicBezTo>
                    <a:pt x="552" y="527"/>
                    <a:pt x="728" y="427"/>
                    <a:pt x="778" y="352"/>
                  </a:cubicBezTo>
                  <a:cubicBezTo>
                    <a:pt x="853" y="201"/>
                    <a:pt x="753" y="1"/>
                    <a:pt x="5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6"/>
            <p:cNvSpPr/>
            <p:nvPr/>
          </p:nvSpPr>
          <p:spPr>
            <a:xfrm>
              <a:off x="2442500" y="2078200"/>
              <a:ext cx="47650" cy="20250"/>
            </a:xfrm>
            <a:custGeom>
              <a:avLst/>
              <a:gdLst/>
              <a:ahLst/>
              <a:cxnLst/>
              <a:rect l="l" t="t" r="r" b="b"/>
              <a:pathLst>
                <a:path w="1906" h="810" extrusionOk="0">
                  <a:moveTo>
                    <a:pt x="1700" y="1"/>
                  </a:moveTo>
                  <a:cubicBezTo>
                    <a:pt x="1446" y="1"/>
                    <a:pt x="0" y="639"/>
                    <a:pt x="0" y="758"/>
                  </a:cubicBezTo>
                  <a:cubicBezTo>
                    <a:pt x="0" y="794"/>
                    <a:pt x="92" y="809"/>
                    <a:pt x="231" y="809"/>
                  </a:cubicBezTo>
                  <a:cubicBezTo>
                    <a:pt x="586" y="809"/>
                    <a:pt x="1252" y="709"/>
                    <a:pt x="1504" y="583"/>
                  </a:cubicBezTo>
                  <a:cubicBezTo>
                    <a:pt x="1805" y="432"/>
                    <a:pt x="1905" y="132"/>
                    <a:pt x="1730" y="6"/>
                  </a:cubicBezTo>
                  <a:cubicBezTo>
                    <a:pt x="1723" y="3"/>
                    <a:pt x="1713" y="1"/>
                    <a:pt x="170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6"/>
            <p:cNvSpPr/>
            <p:nvPr/>
          </p:nvSpPr>
          <p:spPr>
            <a:xfrm>
              <a:off x="1997000" y="2062675"/>
              <a:ext cx="13200" cy="9600"/>
            </a:xfrm>
            <a:custGeom>
              <a:avLst/>
              <a:gdLst/>
              <a:ahLst/>
              <a:cxnLst/>
              <a:rect l="l" t="t" r="r" b="b"/>
              <a:pathLst>
                <a:path w="528" h="384" extrusionOk="0">
                  <a:moveTo>
                    <a:pt x="226" y="1"/>
                  </a:moveTo>
                  <a:cubicBezTo>
                    <a:pt x="51" y="1"/>
                    <a:pt x="1" y="51"/>
                    <a:pt x="1" y="201"/>
                  </a:cubicBezTo>
                  <a:cubicBezTo>
                    <a:pt x="1" y="318"/>
                    <a:pt x="60" y="384"/>
                    <a:pt x="145" y="384"/>
                  </a:cubicBezTo>
                  <a:cubicBezTo>
                    <a:pt x="205" y="384"/>
                    <a:pt x="278" y="350"/>
                    <a:pt x="352" y="277"/>
                  </a:cubicBezTo>
                  <a:cubicBezTo>
                    <a:pt x="527" y="101"/>
                    <a:pt x="477" y="1"/>
                    <a:pt x="22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6"/>
            <p:cNvSpPr/>
            <p:nvPr/>
          </p:nvSpPr>
          <p:spPr>
            <a:xfrm>
              <a:off x="1996375" y="2083250"/>
              <a:ext cx="26075" cy="15475"/>
            </a:xfrm>
            <a:custGeom>
              <a:avLst/>
              <a:gdLst/>
              <a:ahLst/>
              <a:cxnLst/>
              <a:rect l="l" t="t" r="r" b="b"/>
              <a:pathLst>
                <a:path w="1043" h="619" extrusionOk="0">
                  <a:moveTo>
                    <a:pt x="769" y="1"/>
                  </a:moveTo>
                  <a:cubicBezTo>
                    <a:pt x="687" y="1"/>
                    <a:pt x="581" y="18"/>
                    <a:pt x="452" y="55"/>
                  </a:cubicBezTo>
                  <a:cubicBezTo>
                    <a:pt x="126" y="130"/>
                    <a:pt x="1" y="381"/>
                    <a:pt x="176" y="556"/>
                  </a:cubicBezTo>
                  <a:cubicBezTo>
                    <a:pt x="219" y="599"/>
                    <a:pt x="282" y="619"/>
                    <a:pt x="354" y="619"/>
                  </a:cubicBezTo>
                  <a:cubicBezTo>
                    <a:pt x="492" y="619"/>
                    <a:pt x="662" y="546"/>
                    <a:pt x="778" y="431"/>
                  </a:cubicBezTo>
                  <a:cubicBezTo>
                    <a:pt x="1043" y="166"/>
                    <a:pt x="1022" y="1"/>
                    <a:pt x="76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6"/>
            <p:cNvSpPr/>
            <p:nvPr/>
          </p:nvSpPr>
          <p:spPr>
            <a:xfrm>
              <a:off x="2095375" y="2036650"/>
              <a:ext cx="29100" cy="11650"/>
            </a:xfrm>
            <a:custGeom>
              <a:avLst/>
              <a:gdLst/>
              <a:ahLst/>
              <a:cxnLst/>
              <a:rect l="l" t="t" r="r" b="b"/>
              <a:pathLst>
                <a:path w="1164" h="466" extrusionOk="0">
                  <a:moveTo>
                    <a:pt x="854" y="1"/>
                  </a:moveTo>
                  <a:cubicBezTo>
                    <a:pt x="691" y="1"/>
                    <a:pt x="464" y="74"/>
                    <a:pt x="276" y="240"/>
                  </a:cubicBezTo>
                  <a:lnTo>
                    <a:pt x="1" y="465"/>
                  </a:lnTo>
                  <a:lnTo>
                    <a:pt x="402" y="465"/>
                  </a:lnTo>
                  <a:cubicBezTo>
                    <a:pt x="652" y="465"/>
                    <a:pt x="878" y="415"/>
                    <a:pt x="953" y="315"/>
                  </a:cubicBezTo>
                  <a:cubicBezTo>
                    <a:pt x="1163" y="119"/>
                    <a:pt x="1060" y="1"/>
                    <a:pt x="85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6"/>
            <p:cNvSpPr/>
            <p:nvPr/>
          </p:nvSpPr>
          <p:spPr>
            <a:xfrm>
              <a:off x="2085350" y="1902975"/>
              <a:ext cx="4775" cy="7000"/>
            </a:xfrm>
            <a:custGeom>
              <a:avLst/>
              <a:gdLst/>
              <a:ahLst/>
              <a:cxnLst/>
              <a:rect l="l" t="t" r="r" b="b"/>
              <a:pathLst>
                <a:path w="191" h="280" extrusionOk="0">
                  <a:moveTo>
                    <a:pt x="74" y="0"/>
                  </a:moveTo>
                  <a:cubicBezTo>
                    <a:pt x="58" y="0"/>
                    <a:pt x="41" y="7"/>
                    <a:pt x="26" y="23"/>
                  </a:cubicBezTo>
                  <a:cubicBezTo>
                    <a:pt x="1" y="73"/>
                    <a:pt x="1" y="148"/>
                    <a:pt x="51" y="223"/>
                  </a:cubicBezTo>
                  <a:cubicBezTo>
                    <a:pt x="76" y="261"/>
                    <a:pt x="95" y="280"/>
                    <a:pt x="110" y="280"/>
                  </a:cubicBezTo>
                  <a:cubicBezTo>
                    <a:pt x="126" y="280"/>
                    <a:pt x="139" y="261"/>
                    <a:pt x="151" y="223"/>
                  </a:cubicBezTo>
                  <a:cubicBezTo>
                    <a:pt x="191" y="104"/>
                    <a:pt x="136" y="0"/>
                    <a:pt x="7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6"/>
            <p:cNvSpPr/>
            <p:nvPr/>
          </p:nvSpPr>
          <p:spPr>
            <a:xfrm>
              <a:off x="1908650" y="2079500"/>
              <a:ext cx="76475" cy="23900"/>
            </a:xfrm>
            <a:custGeom>
              <a:avLst/>
              <a:gdLst/>
              <a:ahLst/>
              <a:cxnLst/>
              <a:rect l="l" t="t" r="r" b="b"/>
              <a:pathLst>
                <a:path w="3059" h="956" extrusionOk="0">
                  <a:moveTo>
                    <a:pt x="177" y="0"/>
                  </a:moveTo>
                  <a:cubicBezTo>
                    <a:pt x="67" y="0"/>
                    <a:pt x="1" y="25"/>
                    <a:pt x="1" y="80"/>
                  </a:cubicBezTo>
                  <a:cubicBezTo>
                    <a:pt x="1" y="230"/>
                    <a:pt x="452" y="581"/>
                    <a:pt x="903" y="756"/>
                  </a:cubicBezTo>
                  <a:cubicBezTo>
                    <a:pt x="1210" y="879"/>
                    <a:pt x="1818" y="955"/>
                    <a:pt x="2295" y="955"/>
                  </a:cubicBezTo>
                  <a:cubicBezTo>
                    <a:pt x="2597" y="955"/>
                    <a:pt x="2846" y="925"/>
                    <a:pt x="2933" y="857"/>
                  </a:cubicBezTo>
                  <a:cubicBezTo>
                    <a:pt x="3008" y="832"/>
                    <a:pt x="3059" y="706"/>
                    <a:pt x="3034" y="606"/>
                  </a:cubicBezTo>
                  <a:cubicBezTo>
                    <a:pt x="3008" y="456"/>
                    <a:pt x="2908" y="431"/>
                    <a:pt x="2282" y="406"/>
                  </a:cubicBezTo>
                  <a:cubicBezTo>
                    <a:pt x="1831" y="406"/>
                    <a:pt x="1379" y="330"/>
                    <a:pt x="1054" y="205"/>
                  </a:cubicBezTo>
                  <a:cubicBezTo>
                    <a:pt x="702" y="77"/>
                    <a:pt x="371" y="0"/>
                    <a:pt x="17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6"/>
            <p:cNvSpPr/>
            <p:nvPr/>
          </p:nvSpPr>
          <p:spPr>
            <a:xfrm>
              <a:off x="1918050" y="1958050"/>
              <a:ext cx="33250" cy="35575"/>
            </a:xfrm>
            <a:custGeom>
              <a:avLst/>
              <a:gdLst/>
              <a:ahLst/>
              <a:cxnLst/>
              <a:rect l="l" t="t" r="r" b="b"/>
              <a:pathLst>
                <a:path w="1330" h="1423" extrusionOk="0">
                  <a:moveTo>
                    <a:pt x="226" y="0"/>
                  </a:moveTo>
                  <a:cubicBezTo>
                    <a:pt x="51" y="0"/>
                    <a:pt x="1" y="50"/>
                    <a:pt x="1" y="276"/>
                  </a:cubicBezTo>
                  <a:cubicBezTo>
                    <a:pt x="1" y="577"/>
                    <a:pt x="477" y="1203"/>
                    <a:pt x="803" y="1329"/>
                  </a:cubicBezTo>
                  <a:cubicBezTo>
                    <a:pt x="940" y="1389"/>
                    <a:pt x="1104" y="1423"/>
                    <a:pt x="1212" y="1423"/>
                  </a:cubicBezTo>
                  <a:cubicBezTo>
                    <a:pt x="1282" y="1423"/>
                    <a:pt x="1329" y="1408"/>
                    <a:pt x="1329" y="1379"/>
                  </a:cubicBezTo>
                  <a:cubicBezTo>
                    <a:pt x="1329" y="1354"/>
                    <a:pt x="1129" y="1028"/>
                    <a:pt x="903" y="652"/>
                  </a:cubicBezTo>
                  <a:cubicBezTo>
                    <a:pt x="552" y="151"/>
                    <a:pt x="402" y="0"/>
                    <a:pt x="22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6"/>
            <p:cNvSpPr/>
            <p:nvPr/>
          </p:nvSpPr>
          <p:spPr>
            <a:xfrm>
              <a:off x="1945625" y="1925825"/>
              <a:ext cx="22575" cy="15325"/>
            </a:xfrm>
            <a:custGeom>
              <a:avLst/>
              <a:gdLst/>
              <a:ahLst/>
              <a:cxnLst/>
              <a:rect l="l" t="t" r="r" b="b"/>
              <a:pathLst>
                <a:path w="903" h="613" extrusionOk="0">
                  <a:moveTo>
                    <a:pt x="359" y="1"/>
                  </a:moveTo>
                  <a:cubicBezTo>
                    <a:pt x="288" y="1"/>
                    <a:pt x="217" y="29"/>
                    <a:pt x="151" y="86"/>
                  </a:cubicBezTo>
                  <a:cubicBezTo>
                    <a:pt x="1" y="237"/>
                    <a:pt x="76" y="412"/>
                    <a:pt x="377" y="537"/>
                  </a:cubicBezTo>
                  <a:cubicBezTo>
                    <a:pt x="477" y="563"/>
                    <a:pt x="652" y="613"/>
                    <a:pt x="727" y="613"/>
                  </a:cubicBezTo>
                  <a:cubicBezTo>
                    <a:pt x="903" y="613"/>
                    <a:pt x="903" y="588"/>
                    <a:pt x="753" y="337"/>
                  </a:cubicBezTo>
                  <a:cubicBezTo>
                    <a:pt x="651" y="118"/>
                    <a:pt x="505" y="1"/>
                    <a:pt x="35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6"/>
            <p:cNvSpPr/>
            <p:nvPr/>
          </p:nvSpPr>
          <p:spPr>
            <a:xfrm>
              <a:off x="1939375" y="2066175"/>
              <a:ext cx="29050" cy="10425"/>
            </a:xfrm>
            <a:custGeom>
              <a:avLst/>
              <a:gdLst/>
              <a:ahLst/>
              <a:cxnLst/>
              <a:rect l="l" t="t" r="r" b="b"/>
              <a:pathLst>
                <a:path w="1162" h="417" extrusionOk="0">
                  <a:moveTo>
                    <a:pt x="839" y="1"/>
                  </a:moveTo>
                  <a:cubicBezTo>
                    <a:pt x="738" y="1"/>
                    <a:pt x="615" y="21"/>
                    <a:pt x="476" y="61"/>
                  </a:cubicBezTo>
                  <a:cubicBezTo>
                    <a:pt x="75" y="162"/>
                    <a:pt x="0" y="287"/>
                    <a:pt x="276" y="387"/>
                  </a:cubicBezTo>
                  <a:cubicBezTo>
                    <a:pt x="370" y="407"/>
                    <a:pt x="473" y="417"/>
                    <a:pt x="574" y="417"/>
                  </a:cubicBezTo>
                  <a:cubicBezTo>
                    <a:pt x="849" y="417"/>
                    <a:pt x="1110" y="347"/>
                    <a:pt x="1128" y="237"/>
                  </a:cubicBezTo>
                  <a:cubicBezTo>
                    <a:pt x="1162" y="85"/>
                    <a:pt x="1047" y="1"/>
                    <a:pt x="83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6"/>
            <p:cNvSpPr/>
            <p:nvPr/>
          </p:nvSpPr>
          <p:spPr>
            <a:xfrm>
              <a:off x="2070950" y="1922650"/>
              <a:ext cx="30725" cy="25700"/>
            </a:xfrm>
            <a:custGeom>
              <a:avLst/>
              <a:gdLst/>
              <a:ahLst/>
              <a:cxnLst/>
              <a:rect l="l" t="t" r="r" b="b"/>
              <a:pathLst>
                <a:path w="1229" h="1028" extrusionOk="0">
                  <a:moveTo>
                    <a:pt x="814" y="1"/>
                  </a:moveTo>
                  <a:cubicBezTo>
                    <a:pt x="701" y="1"/>
                    <a:pt x="561" y="112"/>
                    <a:pt x="351" y="364"/>
                  </a:cubicBezTo>
                  <a:cubicBezTo>
                    <a:pt x="151" y="614"/>
                    <a:pt x="0" y="840"/>
                    <a:pt x="0" y="915"/>
                  </a:cubicBezTo>
                  <a:cubicBezTo>
                    <a:pt x="0" y="990"/>
                    <a:pt x="32" y="1028"/>
                    <a:pt x="97" y="1028"/>
                  </a:cubicBezTo>
                  <a:cubicBezTo>
                    <a:pt x="163" y="1028"/>
                    <a:pt x="263" y="990"/>
                    <a:pt x="401" y="915"/>
                  </a:cubicBezTo>
                  <a:cubicBezTo>
                    <a:pt x="978" y="639"/>
                    <a:pt x="1228" y="138"/>
                    <a:pt x="877" y="13"/>
                  </a:cubicBezTo>
                  <a:cubicBezTo>
                    <a:pt x="857" y="5"/>
                    <a:pt x="836" y="1"/>
                    <a:pt x="81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6"/>
            <p:cNvSpPr/>
            <p:nvPr/>
          </p:nvSpPr>
          <p:spPr>
            <a:xfrm>
              <a:off x="2084725" y="2057050"/>
              <a:ext cx="67700" cy="22200"/>
            </a:xfrm>
            <a:custGeom>
              <a:avLst/>
              <a:gdLst/>
              <a:ahLst/>
              <a:cxnLst/>
              <a:rect l="l" t="t" r="r" b="b"/>
              <a:pathLst>
                <a:path w="2708" h="888" extrusionOk="0">
                  <a:moveTo>
                    <a:pt x="2382" y="0"/>
                  </a:moveTo>
                  <a:cubicBezTo>
                    <a:pt x="2031" y="25"/>
                    <a:pt x="1" y="777"/>
                    <a:pt x="76" y="852"/>
                  </a:cubicBezTo>
                  <a:cubicBezTo>
                    <a:pt x="111" y="870"/>
                    <a:pt x="297" y="888"/>
                    <a:pt x="545" y="888"/>
                  </a:cubicBezTo>
                  <a:cubicBezTo>
                    <a:pt x="647" y="888"/>
                    <a:pt x="760" y="885"/>
                    <a:pt x="878" y="877"/>
                  </a:cubicBezTo>
                  <a:cubicBezTo>
                    <a:pt x="1730" y="827"/>
                    <a:pt x="2707" y="451"/>
                    <a:pt x="2657" y="151"/>
                  </a:cubicBezTo>
                  <a:cubicBezTo>
                    <a:pt x="2632" y="50"/>
                    <a:pt x="2557" y="0"/>
                    <a:pt x="238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484" name="Picture 4" descr="Picture background"/>
          <p:cNvPicPr>
            <a:picLocks noChangeAspect="1" noChangeArrowheads="1"/>
          </p:cNvPicPr>
          <p:nvPr/>
        </p:nvPicPr>
        <p:blipFill>
          <a:blip r:embed="rId3">
            <a:extLst>
              <a:ext uri="{BEBA8EAE-BF5A-486C-A8C5-ECC9F3942E4B}">
                <a14:imgProps xmlns:a14="http://schemas.microsoft.com/office/drawing/2010/main">
                  <a14:imgLayer r:embed="rId4">
                    <a14:imgEffect>
                      <a14:backgroundRemoval t="10000" b="90000" l="0" r="100000"/>
                    </a14:imgEffect>
                  </a14:imgLayer>
                </a14:imgProps>
              </a:ext>
              <a:ext uri="{28A0092B-C50C-407E-A947-70E740481C1C}">
                <a14:useLocalDpi xmlns:a14="http://schemas.microsoft.com/office/drawing/2010/main" val="0"/>
              </a:ext>
            </a:extLst>
          </a:blip>
          <a:srcRect/>
          <a:stretch>
            <a:fillRect/>
          </a:stretch>
        </p:blipFill>
        <p:spPr bwMode="auto">
          <a:xfrm>
            <a:off x="988628" y="-1410926"/>
            <a:ext cx="8763000" cy="8763001"/>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816"/>
        <p:cNvGrpSpPr/>
        <p:nvPr/>
      </p:nvGrpSpPr>
      <p:grpSpPr>
        <a:xfrm>
          <a:off x="0" y="0"/>
          <a:ext cx="0" cy="0"/>
          <a:chOff x="0" y="0"/>
          <a:chExt cx="0" cy="0"/>
        </a:xfrm>
      </p:grpSpPr>
      <p:sp>
        <p:nvSpPr>
          <p:cNvPr id="1817" name="Google Shape;1817;p31"/>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Where is the dragon?</a:t>
            </a:r>
            <a:endParaRPr b="1"/>
          </a:p>
        </p:txBody>
      </p:sp>
      <p:grpSp>
        <p:nvGrpSpPr>
          <p:cNvPr id="1818" name="Google Shape;1818;p31"/>
          <p:cNvGrpSpPr/>
          <p:nvPr/>
        </p:nvGrpSpPr>
        <p:grpSpPr>
          <a:xfrm>
            <a:off x="692985" y="1430710"/>
            <a:ext cx="4145781" cy="3121068"/>
            <a:chOff x="-17543347" y="83130"/>
            <a:chExt cx="6177590" cy="4650675"/>
          </a:xfrm>
        </p:grpSpPr>
        <p:sp>
          <p:nvSpPr>
            <p:cNvPr id="1819" name="Google Shape;1819;p31"/>
            <p:cNvSpPr/>
            <p:nvPr/>
          </p:nvSpPr>
          <p:spPr>
            <a:xfrm>
              <a:off x="-13043353" y="3663753"/>
              <a:ext cx="215251" cy="8484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1"/>
            <p:cNvSpPr/>
            <p:nvPr/>
          </p:nvSpPr>
          <p:spPr>
            <a:xfrm>
              <a:off x="-15280309" y="3160726"/>
              <a:ext cx="160663" cy="207785"/>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1"/>
            <p:cNvSpPr/>
            <p:nvPr/>
          </p:nvSpPr>
          <p:spPr>
            <a:xfrm>
              <a:off x="-12671707" y="3877258"/>
              <a:ext cx="7563" cy="13671"/>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1"/>
            <p:cNvSpPr/>
            <p:nvPr/>
          </p:nvSpPr>
          <p:spPr>
            <a:xfrm>
              <a:off x="-13284395" y="3442782"/>
              <a:ext cx="420322" cy="281960"/>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1"/>
            <p:cNvSpPr/>
            <p:nvPr/>
          </p:nvSpPr>
          <p:spPr>
            <a:xfrm>
              <a:off x="-13854324" y="880332"/>
              <a:ext cx="97" cy="97"/>
            </a:xfrm>
            <a:custGeom>
              <a:avLst/>
              <a:gdLst/>
              <a:ahLst/>
              <a:cxnLst/>
              <a:rect l="l" t="t" r="r" b="b"/>
              <a:pathLst>
                <a:path w="1" h="1" extrusionOk="0">
                  <a:moveTo>
                    <a:pt x="1" y="1"/>
                  </a:moveTo>
                  <a:lnTo>
                    <a:pt x="1"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1"/>
            <p:cNvSpPr/>
            <p:nvPr/>
          </p:nvSpPr>
          <p:spPr>
            <a:xfrm>
              <a:off x="-12439876" y="1844305"/>
              <a:ext cx="132835" cy="74853"/>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1"/>
            <p:cNvSpPr/>
            <p:nvPr/>
          </p:nvSpPr>
          <p:spPr>
            <a:xfrm>
              <a:off x="-13721198" y="1629055"/>
              <a:ext cx="30252" cy="6690"/>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1"/>
            <p:cNvSpPr/>
            <p:nvPr/>
          </p:nvSpPr>
          <p:spPr>
            <a:xfrm>
              <a:off x="-13500906" y="3262243"/>
              <a:ext cx="394530" cy="159499"/>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1"/>
            <p:cNvSpPr/>
            <p:nvPr/>
          </p:nvSpPr>
          <p:spPr>
            <a:xfrm>
              <a:off x="-12842744" y="3576780"/>
              <a:ext cx="175595" cy="53231"/>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1"/>
            <p:cNvSpPr/>
            <p:nvPr/>
          </p:nvSpPr>
          <p:spPr>
            <a:xfrm>
              <a:off x="-15702181" y="1651258"/>
              <a:ext cx="37427" cy="28312"/>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1"/>
            <p:cNvSpPr/>
            <p:nvPr/>
          </p:nvSpPr>
          <p:spPr>
            <a:xfrm>
              <a:off x="-15788475" y="2634914"/>
              <a:ext cx="9599" cy="29670"/>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1"/>
            <p:cNvSpPr/>
            <p:nvPr/>
          </p:nvSpPr>
          <p:spPr>
            <a:xfrm>
              <a:off x="-13118691" y="1848377"/>
              <a:ext cx="15708" cy="11732"/>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1"/>
            <p:cNvSpPr/>
            <p:nvPr/>
          </p:nvSpPr>
          <p:spPr>
            <a:xfrm>
              <a:off x="-13384554" y="1941459"/>
              <a:ext cx="102972" cy="47995"/>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1"/>
            <p:cNvSpPr/>
            <p:nvPr/>
          </p:nvSpPr>
          <p:spPr>
            <a:xfrm>
              <a:off x="-12364539" y="3359590"/>
              <a:ext cx="22495" cy="1948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1"/>
            <p:cNvSpPr/>
            <p:nvPr/>
          </p:nvSpPr>
          <p:spPr>
            <a:xfrm>
              <a:off x="-11519633" y="1543245"/>
              <a:ext cx="153876" cy="89203"/>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1"/>
            <p:cNvSpPr/>
            <p:nvPr/>
          </p:nvSpPr>
          <p:spPr>
            <a:xfrm>
              <a:off x="-15430015" y="3130475"/>
              <a:ext cx="271973" cy="162020"/>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1"/>
            <p:cNvSpPr/>
            <p:nvPr/>
          </p:nvSpPr>
          <p:spPr>
            <a:xfrm>
              <a:off x="-15296211" y="1107606"/>
              <a:ext cx="543849" cy="35429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1"/>
            <p:cNvSpPr/>
            <p:nvPr/>
          </p:nvSpPr>
          <p:spPr>
            <a:xfrm>
              <a:off x="-14933679" y="1192349"/>
              <a:ext cx="954183" cy="501865"/>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1"/>
            <p:cNvSpPr/>
            <p:nvPr/>
          </p:nvSpPr>
          <p:spPr>
            <a:xfrm>
              <a:off x="-14937460" y="946168"/>
              <a:ext cx="70393" cy="45959"/>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1"/>
            <p:cNvSpPr/>
            <p:nvPr/>
          </p:nvSpPr>
          <p:spPr>
            <a:xfrm>
              <a:off x="-15134676" y="780658"/>
              <a:ext cx="377562" cy="185291"/>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1"/>
            <p:cNvSpPr/>
            <p:nvPr/>
          </p:nvSpPr>
          <p:spPr>
            <a:xfrm>
              <a:off x="-14842439" y="866758"/>
              <a:ext cx="616860" cy="253066"/>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1"/>
            <p:cNvSpPr/>
            <p:nvPr/>
          </p:nvSpPr>
          <p:spPr>
            <a:xfrm>
              <a:off x="-14710671" y="736056"/>
              <a:ext cx="56722" cy="22398"/>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1"/>
            <p:cNvSpPr/>
            <p:nvPr/>
          </p:nvSpPr>
          <p:spPr>
            <a:xfrm>
              <a:off x="-14614681" y="723161"/>
              <a:ext cx="170165" cy="78344"/>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1"/>
            <p:cNvSpPr/>
            <p:nvPr/>
          </p:nvSpPr>
          <p:spPr>
            <a:xfrm>
              <a:off x="-14631649" y="646466"/>
              <a:ext cx="209240" cy="48480"/>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1"/>
            <p:cNvSpPr/>
            <p:nvPr/>
          </p:nvSpPr>
          <p:spPr>
            <a:xfrm>
              <a:off x="-14217825" y="564923"/>
              <a:ext cx="335482" cy="171910"/>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1"/>
            <p:cNvSpPr/>
            <p:nvPr/>
          </p:nvSpPr>
          <p:spPr>
            <a:xfrm>
              <a:off x="-14236539" y="752733"/>
              <a:ext cx="73787" cy="66612"/>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1"/>
            <p:cNvSpPr/>
            <p:nvPr/>
          </p:nvSpPr>
          <p:spPr>
            <a:xfrm>
              <a:off x="-13919772" y="481150"/>
              <a:ext cx="62151" cy="3354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1"/>
            <p:cNvSpPr/>
            <p:nvPr/>
          </p:nvSpPr>
          <p:spPr>
            <a:xfrm>
              <a:off x="-14168958" y="1012779"/>
              <a:ext cx="47316" cy="35003"/>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1"/>
            <p:cNvSpPr/>
            <p:nvPr/>
          </p:nvSpPr>
          <p:spPr>
            <a:xfrm>
              <a:off x="-14161201" y="862395"/>
              <a:ext cx="373199" cy="196053"/>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1"/>
            <p:cNvSpPr/>
            <p:nvPr/>
          </p:nvSpPr>
          <p:spPr>
            <a:xfrm>
              <a:off x="-13854324" y="880332"/>
              <a:ext cx="6593" cy="776"/>
            </a:xfrm>
            <a:custGeom>
              <a:avLst/>
              <a:gdLst/>
              <a:ahLst/>
              <a:cxnLst/>
              <a:rect l="l" t="t" r="r" b="b"/>
              <a:pathLst>
                <a:path w="68" h="8" extrusionOk="0">
                  <a:moveTo>
                    <a:pt x="1" y="1"/>
                  </a:moveTo>
                  <a:lnTo>
                    <a:pt x="64" y="8"/>
                  </a:lnTo>
                  <a:cubicBezTo>
                    <a:pt x="64" y="8"/>
                    <a:pt x="64" y="4"/>
                    <a:pt x="67" y="4"/>
                  </a:cubicBezTo>
                  <a:lnTo>
                    <a:pt x="1"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1"/>
            <p:cNvSpPr/>
            <p:nvPr/>
          </p:nvSpPr>
          <p:spPr>
            <a:xfrm>
              <a:off x="-13822715" y="630080"/>
              <a:ext cx="165026" cy="105105"/>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1"/>
            <p:cNvSpPr/>
            <p:nvPr/>
          </p:nvSpPr>
          <p:spPr>
            <a:xfrm>
              <a:off x="-13716156" y="755157"/>
              <a:ext cx="142628" cy="32482"/>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1"/>
            <p:cNvSpPr/>
            <p:nvPr/>
          </p:nvSpPr>
          <p:spPr>
            <a:xfrm>
              <a:off x="-13747086" y="1004053"/>
              <a:ext cx="176273" cy="86682"/>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1"/>
            <p:cNvSpPr/>
            <p:nvPr/>
          </p:nvSpPr>
          <p:spPr>
            <a:xfrm>
              <a:off x="-14057260" y="1150074"/>
              <a:ext cx="325592" cy="280408"/>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1"/>
            <p:cNvSpPr/>
            <p:nvPr/>
          </p:nvSpPr>
          <p:spPr>
            <a:xfrm>
              <a:off x="-13746408" y="840385"/>
              <a:ext cx="901340" cy="264216"/>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1"/>
            <p:cNvSpPr/>
            <p:nvPr/>
          </p:nvSpPr>
          <p:spPr>
            <a:xfrm>
              <a:off x="-13451069" y="773095"/>
              <a:ext cx="73108" cy="36360"/>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1"/>
            <p:cNvSpPr/>
            <p:nvPr/>
          </p:nvSpPr>
          <p:spPr>
            <a:xfrm>
              <a:off x="-13743693" y="312440"/>
              <a:ext cx="596498" cy="392397"/>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1"/>
            <p:cNvSpPr/>
            <p:nvPr/>
          </p:nvSpPr>
          <p:spPr>
            <a:xfrm>
              <a:off x="-13494797" y="83130"/>
              <a:ext cx="1643278" cy="836959"/>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1"/>
            <p:cNvSpPr/>
            <p:nvPr/>
          </p:nvSpPr>
          <p:spPr>
            <a:xfrm>
              <a:off x="-12867178" y="2253087"/>
              <a:ext cx="39754" cy="46250"/>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1"/>
            <p:cNvSpPr/>
            <p:nvPr/>
          </p:nvSpPr>
          <p:spPr>
            <a:xfrm>
              <a:off x="-13062357" y="2197044"/>
              <a:ext cx="88621" cy="55752"/>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1"/>
            <p:cNvSpPr/>
            <p:nvPr/>
          </p:nvSpPr>
          <p:spPr>
            <a:xfrm>
              <a:off x="-13243284" y="1948537"/>
              <a:ext cx="350704" cy="219227"/>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1"/>
            <p:cNvSpPr/>
            <p:nvPr/>
          </p:nvSpPr>
          <p:spPr>
            <a:xfrm>
              <a:off x="-13397450" y="1186434"/>
              <a:ext cx="1537786" cy="1093903"/>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1"/>
            <p:cNvSpPr/>
            <p:nvPr/>
          </p:nvSpPr>
          <p:spPr>
            <a:xfrm>
              <a:off x="-12725326" y="1723203"/>
              <a:ext cx="127405" cy="9085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1"/>
            <p:cNvSpPr/>
            <p:nvPr/>
          </p:nvSpPr>
          <p:spPr>
            <a:xfrm>
              <a:off x="-12908289" y="1187791"/>
              <a:ext cx="233286" cy="101323"/>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1"/>
            <p:cNvSpPr/>
            <p:nvPr/>
          </p:nvSpPr>
          <p:spPr>
            <a:xfrm>
              <a:off x="-11746712" y="3081122"/>
              <a:ext cx="340524" cy="308042"/>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1"/>
            <p:cNvSpPr/>
            <p:nvPr/>
          </p:nvSpPr>
          <p:spPr>
            <a:xfrm>
              <a:off x="-15685601" y="2901359"/>
              <a:ext cx="83580" cy="112668"/>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1"/>
            <p:cNvSpPr/>
            <p:nvPr/>
          </p:nvSpPr>
          <p:spPr>
            <a:xfrm>
              <a:off x="-13628214" y="1664833"/>
              <a:ext cx="10278" cy="14350"/>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1"/>
            <p:cNvSpPr/>
            <p:nvPr/>
          </p:nvSpPr>
          <p:spPr>
            <a:xfrm>
              <a:off x="-16111932" y="1151916"/>
              <a:ext cx="4547618" cy="2540837"/>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1"/>
            <p:cNvSpPr/>
            <p:nvPr/>
          </p:nvSpPr>
          <p:spPr>
            <a:xfrm>
              <a:off x="-16846111" y="2561516"/>
              <a:ext cx="132447" cy="122654"/>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1"/>
            <p:cNvSpPr/>
            <p:nvPr/>
          </p:nvSpPr>
          <p:spPr>
            <a:xfrm>
              <a:off x="-17510769" y="2422766"/>
              <a:ext cx="80186" cy="36166"/>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1"/>
            <p:cNvSpPr/>
            <p:nvPr/>
          </p:nvSpPr>
          <p:spPr>
            <a:xfrm>
              <a:off x="-17543347" y="1446286"/>
              <a:ext cx="2023846" cy="1397194"/>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1"/>
            <p:cNvSpPr/>
            <p:nvPr/>
          </p:nvSpPr>
          <p:spPr>
            <a:xfrm>
              <a:off x="-17382782" y="2844347"/>
              <a:ext cx="67969" cy="24531"/>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1"/>
            <p:cNvSpPr/>
            <p:nvPr/>
          </p:nvSpPr>
          <p:spPr>
            <a:xfrm>
              <a:off x="-15233478" y="3228307"/>
              <a:ext cx="3060155" cy="150549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1"/>
            <p:cNvSpPr/>
            <p:nvPr/>
          </p:nvSpPr>
          <p:spPr>
            <a:xfrm>
              <a:off x="-17515520" y="2909504"/>
              <a:ext cx="25888" cy="28312"/>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1"/>
            <p:cNvSpPr/>
            <p:nvPr/>
          </p:nvSpPr>
          <p:spPr>
            <a:xfrm>
              <a:off x="-16418131" y="2404441"/>
              <a:ext cx="20168" cy="12411"/>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1"/>
            <p:cNvSpPr/>
            <p:nvPr/>
          </p:nvSpPr>
          <p:spPr>
            <a:xfrm>
              <a:off x="-15679783" y="2728965"/>
              <a:ext cx="25500" cy="15708"/>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1"/>
            <p:cNvSpPr/>
            <p:nvPr/>
          </p:nvSpPr>
          <p:spPr>
            <a:xfrm>
              <a:off x="-13971063" y="4483159"/>
              <a:ext cx="9211" cy="7951"/>
            </a:xfrm>
            <a:custGeom>
              <a:avLst/>
              <a:gdLst/>
              <a:ahLst/>
              <a:cxnLst/>
              <a:rect l="l" t="t" r="r" b="b"/>
              <a:pathLst>
                <a:path w="95" h="82" extrusionOk="0">
                  <a:moveTo>
                    <a:pt x="95" y="81"/>
                  </a:moveTo>
                  <a:cubicBezTo>
                    <a:pt x="67" y="50"/>
                    <a:pt x="35" y="25"/>
                    <a:pt x="0" y="1"/>
                  </a:cubicBezTo>
                  <a:cubicBezTo>
                    <a:pt x="35" y="25"/>
                    <a:pt x="67" y="50"/>
                    <a:pt x="95" y="8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1"/>
            <p:cNvSpPr/>
            <p:nvPr/>
          </p:nvSpPr>
          <p:spPr>
            <a:xfrm>
              <a:off x="-14076943" y="4453974"/>
              <a:ext cx="105589" cy="29282"/>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1"/>
            <p:cNvSpPr/>
            <p:nvPr/>
          </p:nvSpPr>
          <p:spPr>
            <a:xfrm>
              <a:off x="-14829835" y="4287300"/>
              <a:ext cx="119552" cy="16095"/>
            </a:xfrm>
            <a:custGeom>
              <a:avLst/>
              <a:gdLst/>
              <a:ahLst/>
              <a:cxnLst/>
              <a:rect l="l" t="t" r="r" b="b"/>
              <a:pathLst>
                <a:path w="1233" h="166" extrusionOk="0">
                  <a:moveTo>
                    <a:pt x="0" y="165"/>
                  </a:moveTo>
                  <a:lnTo>
                    <a:pt x="1233"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1"/>
            <p:cNvSpPr/>
            <p:nvPr/>
          </p:nvSpPr>
          <p:spPr>
            <a:xfrm>
              <a:off x="-13802741" y="4679696"/>
              <a:ext cx="3200" cy="97"/>
            </a:xfrm>
            <a:custGeom>
              <a:avLst/>
              <a:gdLst/>
              <a:ahLst/>
              <a:cxnLst/>
              <a:rect l="l" t="t" r="r" b="b"/>
              <a:pathLst>
                <a:path w="33" h="1" extrusionOk="0">
                  <a:moveTo>
                    <a:pt x="32" y="1"/>
                  </a:moveTo>
                  <a:cubicBezTo>
                    <a:pt x="22" y="1"/>
                    <a:pt x="11" y="1"/>
                    <a:pt x="1" y="1"/>
                  </a:cubicBezTo>
                  <a:cubicBezTo>
                    <a:pt x="11" y="1"/>
                    <a:pt x="22" y="1"/>
                    <a:pt x="32"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1"/>
            <p:cNvSpPr/>
            <p:nvPr/>
          </p:nvSpPr>
          <p:spPr>
            <a:xfrm>
              <a:off x="-13790136" y="4682120"/>
              <a:ext cx="2424" cy="1067"/>
            </a:xfrm>
            <a:custGeom>
              <a:avLst/>
              <a:gdLst/>
              <a:ahLst/>
              <a:cxnLst/>
              <a:rect l="l" t="t" r="r" b="b"/>
              <a:pathLst>
                <a:path w="25" h="11" extrusionOk="0">
                  <a:moveTo>
                    <a:pt x="25" y="11"/>
                  </a:moveTo>
                  <a:lnTo>
                    <a:pt x="0"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1"/>
            <p:cNvSpPr/>
            <p:nvPr/>
          </p:nvSpPr>
          <p:spPr>
            <a:xfrm>
              <a:off x="-13798281" y="4679696"/>
              <a:ext cx="2133" cy="485"/>
            </a:xfrm>
            <a:custGeom>
              <a:avLst/>
              <a:gdLst/>
              <a:ahLst/>
              <a:cxnLst/>
              <a:rect l="l" t="t" r="r" b="b"/>
              <a:pathLst>
                <a:path w="22" h="5" extrusionOk="0">
                  <a:moveTo>
                    <a:pt x="21" y="4"/>
                  </a:moveTo>
                  <a:lnTo>
                    <a:pt x="0"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1"/>
            <p:cNvSpPr/>
            <p:nvPr/>
          </p:nvSpPr>
          <p:spPr>
            <a:xfrm>
              <a:off x="-14081015" y="4474335"/>
              <a:ext cx="4169" cy="6884"/>
            </a:xfrm>
            <a:custGeom>
              <a:avLst/>
              <a:gdLst/>
              <a:ahLst/>
              <a:cxnLst/>
              <a:rect l="l" t="t" r="r" b="b"/>
              <a:pathLst>
                <a:path w="43" h="71" extrusionOk="0">
                  <a:moveTo>
                    <a:pt x="42" y="1"/>
                  </a:moveTo>
                  <a:cubicBezTo>
                    <a:pt x="28" y="25"/>
                    <a:pt x="14" y="46"/>
                    <a:pt x="0" y="71"/>
                  </a:cubicBezTo>
                  <a:cubicBezTo>
                    <a:pt x="14" y="46"/>
                    <a:pt x="28" y="25"/>
                    <a:pt x="42"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1"/>
            <p:cNvSpPr/>
            <p:nvPr/>
          </p:nvSpPr>
          <p:spPr>
            <a:xfrm>
              <a:off x="-14261942" y="4342955"/>
              <a:ext cx="1745" cy="1842"/>
            </a:xfrm>
            <a:custGeom>
              <a:avLst/>
              <a:gdLst/>
              <a:ahLst/>
              <a:cxnLst/>
              <a:rect l="l" t="t" r="r" b="b"/>
              <a:pathLst>
                <a:path w="18" h="19" extrusionOk="0">
                  <a:moveTo>
                    <a:pt x="0" y="1"/>
                  </a:moveTo>
                  <a:lnTo>
                    <a:pt x="18" y="1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1"/>
            <p:cNvSpPr/>
            <p:nvPr/>
          </p:nvSpPr>
          <p:spPr>
            <a:xfrm>
              <a:off x="-13794888" y="4680375"/>
              <a:ext cx="2133" cy="776"/>
            </a:xfrm>
            <a:custGeom>
              <a:avLst/>
              <a:gdLst/>
              <a:ahLst/>
              <a:cxnLst/>
              <a:rect l="l" t="t" r="r" b="b"/>
              <a:pathLst>
                <a:path w="22" h="8" extrusionOk="0">
                  <a:moveTo>
                    <a:pt x="21" y="8"/>
                  </a:moveTo>
                  <a:lnTo>
                    <a:pt x="0"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1"/>
            <p:cNvSpPr/>
            <p:nvPr/>
          </p:nvSpPr>
          <p:spPr>
            <a:xfrm>
              <a:off x="-13961949" y="4491013"/>
              <a:ext cx="7272" cy="8920"/>
            </a:xfrm>
            <a:custGeom>
              <a:avLst/>
              <a:gdLst/>
              <a:ahLst/>
              <a:cxnLst/>
              <a:rect l="l" t="t" r="r" b="b"/>
              <a:pathLst>
                <a:path w="75" h="92" extrusionOk="0">
                  <a:moveTo>
                    <a:pt x="74" y="91"/>
                  </a:moveTo>
                  <a:cubicBezTo>
                    <a:pt x="53" y="60"/>
                    <a:pt x="29" y="28"/>
                    <a:pt x="1" y="0"/>
                  </a:cubicBezTo>
                  <a:cubicBezTo>
                    <a:pt x="29" y="28"/>
                    <a:pt x="53" y="60"/>
                    <a:pt x="74" y="9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1"/>
            <p:cNvSpPr/>
            <p:nvPr/>
          </p:nvSpPr>
          <p:spPr>
            <a:xfrm>
              <a:off x="-15190331" y="3305681"/>
              <a:ext cx="97" cy="97"/>
            </a:xfrm>
            <a:custGeom>
              <a:avLst/>
              <a:gdLst/>
              <a:ahLst/>
              <a:cxnLst/>
              <a:rect l="l" t="t" r="r" b="b"/>
              <a:pathLst>
                <a:path w="1" h="1" extrusionOk="0">
                  <a:moveTo>
                    <a:pt x="0" y="0"/>
                  </a:move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1"/>
            <p:cNvSpPr/>
            <p:nvPr/>
          </p:nvSpPr>
          <p:spPr>
            <a:xfrm>
              <a:off x="-15176756" y="3304614"/>
              <a:ext cx="3781" cy="485"/>
            </a:xfrm>
            <a:custGeom>
              <a:avLst/>
              <a:gdLst/>
              <a:ahLst/>
              <a:cxnLst/>
              <a:rect l="l" t="t" r="r" b="b"/>
              <a:pathLst>
                <a:path w="39" h="5" extrusionOk="0">
                  <a:moveTo>
                    <a:pt x="0" y="4"/>
                  </a:moveTo>
                  <a:lnTo>
                    <a:pt x="39"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1"/>
            <p:cNvSpPr/>
            <p:nvPr/>
          </p:nvSpPr>
          <p:spPr>
            <a:xfrm>
              <a:off x="-15167933" y="3303257"/>
              <a:ext cx="3491" cy="776"/>
            </a:xfrm>
            <a:custGeom>
              <a:avLst/>
              <a:gdLst/>
              <a:ahLst/>
              <a:cxnLst/>
              <a:rect l="l" t="t" r="r" b="b"/>
              <a:pathLst>
                <a:path w="36" h="8" extrusionOk="0">
                  <a:moveTo>
                    <a:pt x="0" y="8"/>
                  </a:moveTo>
                  <a:lnTo>
                    <a:pt x="35"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1"/>
            <p:cNvSpPr/>
            <p:nvPr/>
          </p:nvSpPr>
          <p:spPr>
            <a:xfrm>
              <a:off x="-15231442" y="3302966"/>
              <a:ext cx="3200" cy="388"/>
            </a:xfrm>
            <a:custGeom>
              <a:avLst/>
              <a:gdLst/>
              <a:ahLst/>
              <a:cxnLst/>
              <a:rect l="l" t="t" r="r" b="b"/>
              <a:pathLst>
                <a:path w="33" h="4" extrusionOk="0">
                  <a:moveTo>
                    <a:pt x="1" y="0"/>
                  </a:moveTo>
                  <a:lnTo>
                    <a:pt x="32" y="4"/>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1"/>
            <p:cNvSpPr/>
            <p:nvPr/>
          </p:nvSpPr>
          <p:spPr>
            <a:xfrm>
              <a:off x="-15204972" y="3305293"/>
              <a:ext cx="2812" cy="97"/>
            </a:xfrm>
            <a:custGeom>
              <a:avLst/>
              <a:gdLst/>
              <a:ahLst/>
              <a:cxnLst/>
              <a:rect l="l" t="t" r="r" b="b"/>
              <a:pathLst>
                <a:path w="29" h="1" extrusionOk="0">
                  <a:moveTo>
                    <a:pt x="1" y="1"/>
                  </a:moveTo>
                  <a:lnTo>
                    <a:pt x="29"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1"/>
            <p:cNvSpPr/>
            <p:nvPr/>
          </p:nvSpPr>
          <p:spPr>
            <a:xfrm>
              <a:off x="-15185289" y="3305681"/>
              <a:ext cx="3878" cy="97"/>
            </a:xfrm>
            <a:custGeom>
              <a:avLst/>
              <a:gdLst/>
              <a:ahLst/>
              <a:cxnLst/>
              <a:rect l="l" t="t" r="r" b="b"/>
              <a:pathLst>
                <a:path w="40" h="1" extrusionOk="0">
                  <a:moveTo>
                    <a:pt x="1" y="0"/>
                  </a:moveTo>
                  <a:lnTo>
                    <a:pt x="39"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1"/>
            <p:cNvSpPr/>
            <p:nvPr/>
          </p:nvSpPr>
          <p:spPr>
            <a:xfrm>
              <a:off x="-15217189" y="3304323"/>
              <a:ext cx="1164" cy="97"/>
            </a:xfrm>
            <a:custGeom>
              <a:avLst/>
              <a:gdLst/>
              <a:ahLst/>
              <a:cxnLst/>
              <a:rect l="l" t="t" r="r" b="b"/>
              <a:pathLst>
                <a:path w="12" h="1" extrusionOk="0">
                  <a:moveTo>
                    <a:pt x="1" y="0"/>
                  </a:moveTo>
                  <a:lnTo>
                    <a:pt x="1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1"/>
            <p:cNvSpPr/>
            <p:nvPr/>
          </p:nvSpPr>
          <p:spPr>
            <a:xfrm>
              <a:off x="-12188363" y="3501539"/>
              <a:ext cx="1842" cy="3103"/>
            </a:xfrm>
            <a:custGeom>
              <a:avLst/>
              <a:gdLst/>
              <a:ahLst/>
              <a:cxnLst/>
              <a:rect l="l" t="t" r="r" b="b"/>
              <a:pathLst>
                <a:path w="19" h="32" extrusionOk="0">
                  <a:moveTo>
                    <a:pt x="1" y="0"/>
                  </a:moveTo>
                  <a:lnTo>
                    <a:pt x="18"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1"/>
            <p:cNvSpPr/>
            <p:nvPr/>
          </p:nvSpPr>
          <p:spPr>
            <a:xfrm>
              <a:off x="-12184582" y="3507648"/>
              <a:ext cx="2133" cy="3103"/>
            </a:xfrm>
            <a:custGeom>
              <a:avLst/>
              <a:gdLst/>
              <a:ahLst/>
              <a:cxnLst/>
              <a:rect l="l" t="t" r="r" b="b"/>
              <a:pathLst>
                <a:path w="22" h="32" extrusionOk="0">
                  <a:moveTo>
                    <a:pt x="0" y="0"/>
                  </a:moveTo>
                  <a:lnTo>
                    <a:pt x="21"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1"/>
            <p:cNvSpPr/>
            <p:nvPr/>
          </p:nvSpPr>
          <p:spPr>
            <a:xfrm>
              <a:off x="-12191757" y="3495722"/>
              <a:ext cx="1842" cy="2812"/>
            </a:xfrm>
            <a:custGeom>
              <a:avLst/>
              <a:gdLst/>
              <a:ahLst/>
              <a:cxnLst/>
              <a:rect l="l" t="t" r="r" b="b"/>
              <a:pathLst>
                <a:path w="19" h="29" extrusionOk="0">
                  <a:moveTo>
                    <a:pt x="1" y="1"/>
                  </a:moveTo>
                  <a:lnTo>
                    <a:pt x="18" y="2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1"/>
            <p:cNvSpPr/>
            <p:nvPr/>
          </p:nvSpPr>
          <p:spPr>
            <a:xfrm>
              <a:off x="-12180897" y="3513756"/>
              <a:ext cx="2133" cy="2812"/>
            </a:xfrm>
            <a:custGeom>
              <a:avLst/>
              <a:gdLst/>
              <a:ahLst/>
              <a:cxnLst/>
              <a:rect l="l" t="t" r="r" b="b"/>
              <a:pathLst>
                <a:path w="22" h="29" extrusionOk="0">
                  <a:moveTo>
                    <a:pt x="1" y="0"/>
                  </a:moveTo>
                  <a:lnTo>
                    <a:pt x="22" y="2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1"/>
            <p:cNvSpPr/>
            <p:nvPr/>
          </p:nvSpPr>
          <p:spPr>
            <a:xfrm>
              <a:off x="-12176437" y="3519865"/>
              <a:ext cx="2133" cy="2812"/>
            </a:xfrm>
            <a:custGeom>
              <a:avLst/>
              <a:gdLst/>
              <a:ahLst/>
              <a:cxnLst/>
              <a:rect l="l" t="t" r="r" b="b"/>
              <a:pathLst>
                <a:path w="22" h="29" extrusionOk="0">
                  <a:moveTo>
                    <a:pt x="0" y="0"/>
                  </a:moveTo>
                  <a:lnTo>
                    <a:pt x="21" y="2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1"/>
            <p:cNvSpPr/>
            <p:nvPr/>
          </p:nvSpPr>
          <p:spPr>
            <a:xfrm>
              <a:off x="-12651636" y="3567375"/>
              <a:ext cx="3781" cy="3103"/>
            </a:xfrm>
            <a:custGeom>
              <a:avLst/>
              <a:gdLst/>
              <a:ahLst/>
              <a:cxnLst/>
              <a:rect l="l" t="t" r="r" b="b"/>
              <a:pathLst>
                <a:path w="39" h="32" extrusionOk="0">
                  <a:moveTo>
                    <a:pt x="0" y="32"/>
                  </a:moveTo>
                  <a:lnTo>
                    <a:pt x="39"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1"/>
            <p:cNvSpPr/>
            <p:nvPr/>
          </p:nvSpPr>
          <p:spPr>
            <a:xfrm>
              <a:off x="-12647273" y="3563594"/>
              <a:ext cx="3491" cy="3200"/>
            </a:xfrm>
            <a:custGeom>
              <a:avLst/>
              <a:gdLst/>
              <a:ahLst/>
              <a:cxnLst/>
              <a:rect l="l" t="t" r="r" b="b"/>
              <a:pathLst>
                <a:path w="36" h="33" extrusionOk="0">
                  <a:moveTo>
                    <a:pt x="1" y="32"/>
                  </a:moveTo>
                  <a:lnTo>
                    <a:pt x="36"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1"/>
            <p:cNvSpPr/>
            <p:nvPr/>
          </p:nvSpPr>
          <p:spPr>
            <a:xfrm>
              <a:off x="-12194763" y="3490001"/>
              <a:ext cx="1745" cy="3103"/>
            </a:xfrm>
            <a:custGeom>
              <a:avLst/>
              <a:gdLst/>
              <a:ahLst/>
              <a:cxnLst/>
              <a:rect l="l" t="t" r="r" b="b"/>
              <a:pathLst>
                <a:path w="18" h="32" extrusionOk="0">
                  <a:moveTo>
                    <a:pt x="0" y="0"/>
                  </a:moveTo>
                  <a:lnTo>
                    <a:pt x="18"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1"/>
            <p:cNvSpPr/>
            <p:nvPr/>
          </p:nvSpPr>
          <p:spPr>
            <a:xfrm>
              <a:off x="-12213476" y="3440067"/>
              <a:ext cx="776" cy="2521"/>
            </a:xfrm>
            <a:custGeom>
              <a:avLst/>
              <a:gdLst/>
              <a:ahLst/>
              <a:cxnLst/>
              <a:rect l="l" t="t" r="r" b="b"/>
              <a:pathLst>
                <a:path w="8" h="26" extrusionOk="0">
                  <a:moveTo>
                    <a:pt x="1" y="1"/>
                  </a:moveTo>
                  <a:lnTo>
                    <a:pt x="8" y="25"/>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1"/>
            <p:cNvSpPr/>
            <p:nvPr/>
          </p:nvSpPr>
          <p:spPr>
            <a:xfrm>
              <a:off x="-12211440" y="3448890"/>
              <a:ext cx="1164" cy="2812"/>
            </a:xfrm>
            <a:custGeom>
              <a:avLst/>
              <a:gdLst/>
              <a:ahLst/>
              <a:cxnLst/>
              <a:rect l="l" t="t" r="r" b="b"/>
              <a:pathLst>
                <a:path w="12" h="29" extrusionOk="0">
                  <a:moveTo>
                    <a:pt x="1" y="1"/>
                  </a:moveTo>
                  <a:lnTo>
                    <a:pt x="11" y="2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1"/>
            <p:cNvSpPr/>
            <p:nvPr/>
          </p:nvSpPr>
          <p:spPr>
            <a:xfrm>
              <a:off x="-12656387" y="3571447"/>
              <a:ext cx="4169" cy="3491"/>
            </a:xfrm>
            <a:custGeom>
              <a:avLst/>
              <a:gdLst/>
              <a:ahLst/>
              <a:cxnLst/>
              <a:rect l="l" t="t" r="r" b="b"/>
              <a:pathLst>
                <a:path w="43" h="36" extrusionOk="0">
                  <a:moveTo>
                    <a:pt x="0" y="35"/>
                  </a:moveTo>
                  <a:lnTo>
                    <a:pt x="42"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1"/>
            <p:cNvSpPr/>
            <p:nvPr/>
          </p:nvSpPr>
          <p:spPr>
            <a:xfrm>
              <a:off x="-15819987" y="2467950"/>
              <a:ext cx="4848" cy="776"/>
            </a:xfrm>
            <a:custGeom>
              <a:avLst/>
              <a:gdLst/>
              <a:ahLst/>
              <a:cxnLst/>
              <a:rect l="l" t="t" r="r" b="b"/>
              <a:pathLst>
                <a:path w="50" h="8" extrusionOk="0">
                  <a:moveTo>
                    <a:pt x="0" y="0"/>
                  </a:moveTo>
                  <a:cubicBezTo>
                    <a:pt x="18" y="4"/>
                    <a:pt x="32" y="4"/>
                    <a:pt x="49" y="7"/>
                  </a:cubicBezTo>
                  <a:cubicBezTo>
                    <a:pt x="32" y="4"/>
                    <a:pt x="18" y="4"/>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1"/>
            <p:cNvSpPr/>
            <p:nvPr/>
          </p:nvSpPr>
          <p:spPr>
            <a:xfrm>
              <a:off x="-12210082" y="3453641"/>
              <a:ext cx="1164" cy="2812"/>
            </a:xfrm>
            <a:custGeom>
              <a:avLst/>
              <a:gdLst/>
              <a:ahLst/>
              <a:cxnLst/>
              <a:rect l="l" t="t" r="r" b="b"/>
              <a:pathLst>
                <a:path w="12" h="29" extrusionOk="0">
                  <a:moveTo>
                    <a:pt x="1" y="1"/>
                  </a:moveTo>
                  <a:lnTo>
                    <a:pt x="11" y="2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1"/>
            <p:cNvSpPr/>
            <p:nvPr/>
          </p:nvSpPr>
          <p:spPr>
            <a:xfrm>
              <a:off x="-15814266" y="2468919"/>
              <a:ext cx="4557" cy="1164"/>
            </a:xfrm>
            <a:custGeom>
              <a:avLst/>
              <a:gdLst/>
              <a:ahLst/>
              <a:cxnLst/>
              <a:rect l="l" t="t" r="r" b="b"/>
              <a:pathLst>
                <a:path w="47" h="12" extrusionOk="0">
                  <a:moveTo>
                    <a:pt x="1" y="1"/>
                  </a:moveTo>
                  <a:cubicBezTo>
                    <a:pt x="18" y="1"/>
                    <a:pt x="32" y="4"/>
                    <a:pt x="46" y="11"/>
                  </a:cubicBezTo>
                  <a:cubicBezTo>
                    <a:pt x="32" y="4"/>
                    <a:pt x="18" y="1"/>
                    <a:pt x="1"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1"/>
            <p:cNvSpPr/>
            <p:nvPr/>
          </p:nvSpPr>
          <p:spPr>
            <a:xfrm>
              <a:off x="-12212409" y="3444527"/>
              <a:ext cx="776" cy="2424"/>
            </a:xfrm>
            <a:custGeom>
              <a:avLst/>
              <a:gdLst/>
              <a:ahLst/>
              <a:cxnLst/>
              <a:rect l="l" t="t" r="r" b="b"/>
              <a:pathLst>
                <a:path w="8" h="25" extrusionOk="0">
                  <a:moveTo>
                    <a:pt x="0" y="0"/>
                  </a:moveTo>
                  <a:lnTo>
                    <a:pt x="7" y="25"/>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1"/>
            <p:cNvSpPr/>
            <p:nvPr/>
          </p:nvSpPr>
          <p:spPr>
            <a:xfrm>
              <a:off x="-12214445" y="3435704"/>
              <a:ext cx="776" cy="2424"/>
            </a:xfrm>
            <a:custGeom>
              <a:avLst/>
              <a:gdLst/>
              <a:ahLst/>
              <a:cxnLst/>
              <a:rect l="l" t="t" r="r" b="b"/>
              <a:pathLst>
                <a:path w="8" h="25" extrusionOk="0">
                  <a:moveTo>
                    <a:pt x="0" y="0"/>
                  </a:moveTo>
                  <a:cubicBezTo>
                    <a:pt x="0" y="7"/>
                    <a:pt x="4" y="18"/>
                    <a:pt x="7" y="25"/>
                  </a:cubicBezTo>
                  <a:cubicBezTo>
                    <a:pt x="4" y="18"/>
                    <a:pt x="4" y="7"/>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1"/>
            <p:cNvSpPr/>
            <p:nvPr/>
          </p:nvSpPr>
          <p:spPr>
            <a:xfrm>
              <a:off x="-15826774" y="2467562"/>
              <a:ext cx="5818" cy="485"/>
            </a:xfrm>
            <a:custGeom>
              <a:avLst/>
              <a:gdLst/>
              <a:ahLst/>
              <a:cxnLst/>
              <a:rect l="l" t="t" r="r" b="b"/>
              <a:pathLst>
                <a:path w="60" h="5" extrusionOk="0">
                  <a:moveTo>
                    <a:pt x="0" y="1"/>
                  </a:moveTo>
                  <a:cubicBezTo>
                    <a:pt x="18" y="1"/>
                    <a:pt x="39" y="1"/>
                    <a:pt x="60" y="4"/>
                  </a:cubicBezTo>
                  <a:cubicBezTo>
                    <a:pt x="39" y="1"/>
                    <a:pt x="21" y="1"/>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1"/>
            <p:cNvSpPr/>
            <p:nvPr/>
          </p:nvSpPr>
          <p:spPr>
            <a:xfrm>
              <a:off x="-12202616" y="3473712"/>
              <a:ext cx="1454" cy="3103"/>
            </a:xfrm>
            <a:custGeom>
              <a:avLst/>
              <a:gdLst/>
              <a:ahLst/>
              <a:cxnLst/>
              <a:rect l="l" t="t" r="r" b="b"/>
              <a:pathLst>
                <a:path w="15" h="32" extrusionOk="0">
                  <a:moveTo>
                    <a:pt x="1" y="0"/>
                  </a:moveTo>
                  <a:lnTo>
                    <a:pt x="15"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1"/>
            <p:cNvSpPr/>
            <p:nvPr/>
          </p:nvSpPr>
          <p:spPr>
            <a:xfrm>
              <a:off x="-12200192" y="3479142"/>
              <a:ext cx="1454" cy="2812"/>
            </a:xfrm>
            <a:custGeom>
              <a:avLst/>
              <a:gdLst/>
              <a:ahLst/>
              <a:cxnLst/>
              <a:rect l="l" t="t" r="r" b="b"/>
              <a:pathLst>
                <a:path w="15" h="29" extrusionOk="0">
                  <a:moveTo>
                    <a:pt x="0" y="0"/>
                  </a:moveTo>
                  <a:lnTo>
                    <a:pt x="14" y="2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1"/>
            <p:cNvSpPr/>
            <p:nvPr/>
          </p:nvSpPr>
          <p:spPr>
            <a:xfrm>
              <a:off x="-12204943" y="3468573"/>
              <a:ext cx="1454" cy="2812"/>
            </a:xfrm>
            <a:custGeom>
              <a:avLst/>
              <a:gdLst/>
              <a:ahLst/>
              <a:cxnLst/>
              <a:rect l="l" t="t" r="r" b="b"/>
              <a:pathLst>
                <a:path w="15" h="29" extrusionOk="0">
                  <a:moveTo>
                    <a:pt x="0" y="1"/>
                  </a:moveTo>
                  <a:lnTo>
                    <a:pt x="14" y="2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1"/>
            <p:cNvSpPr/>
            <p:nvPr/>
          </p:nvSpPr>
          <p:spPr>
            <a:xfrm>
              <a:off x="-12206689" y="3463531"/>
              <a:ext cx="1164" cy="2812"/>
            </a:xfrm>
            <a:custGeom>
              <a:avLst/>
              <a:gdLst/>
              <a:ahLst/>
              <a:cxnLst/>
              <a:rect l="l" t="t" r="r" b="b"/>
              <a:pathLst>
                <a:path w="12" h="29" extrusionOk="0">
                  <a:moveTo>
                    <a:pt x="1" y="0"/>
                  </a:moveTo>
                  <a:lnTo>
                    <a:pt x="11" y="2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1"/>
            <p:cNvSpPr/>
            <p:nvPr/>
          </p:nvSpPr>
          <p:spPr>
            <a:xfrm>
              <a:off x="-12197477" y="3484571"/>
              <a:ext cx="1454" cy="3103"/>
            </a:xfrm>
            <a:custGeom>
              <a:avLst/>
              <a:gdLst/>
              <a:ahLst/>
              <a:cxnLst/>
              <a:rect l="l" t="t" r="r" b="b"/>
              <a:pathLst>
                <a:path w="15" h="32" extrusionOk="0">
                  <a:moveTo>
                    <a:pt x="0" y="0"/>
                  </a:moveTo>
                  <a:lnTo>
                    <a:pt x="14"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1"/>
            <p:cNvSpPr/>
            <p:nvPr/>
          </p:nvSpPr>
          <p:spPr>
            <a:xfrm>
              <a:off x="-12208337" y="3458392"/>
              <a:ext cx="1067" cy="2812"/>
            </a:xfrm>
            <a:custGeom>
              <a:avLst/>
              <a:gdLst/>
              <a:ahLst/>
              <a:cxnLst/>
              <a:rect l="l" t="t" r="r" b="b"/>
              <a:pathLst>
                <a:path w="11" h="29" extrusionOk="0">
                  <a:moveTo>
                    <a:pt x="0" y="1"/>
                  </a:moveTo>
                  <a:lnTo>
                    <a:pt x="11" y="2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1"/>
            <p:cNvSpPr/>
            <p:nvPr/>
          </p:nvSpPr>
          <p:spPr>
            <a:xfrm>
              <a:off x="-15957475" y="2491996"/>
              <a:ext cx="6884" cy="9308"/>
            </a:xfrm>
            <a:custGeom>
              <a:avLst/>
              <a:gdLst/>
              <a:ahLst/>
              <a:cxnLst/>
              <a:rect l="l" t="t" r="r" b="b"/>
              <a:pathLst>
                <a:path w="71" h="96" extrusionOk="0">
                  <a:moveTo>
                    <a:pt x="0" y="1"/>
                  </a:moveTo>
                  <a:cubicBezTo>
                    <a:pt x="25" y="36"/>
                    <a:pt x="49" y="67"/>
                    <a:pt x="70" y="95"/>
                  </a:cubicBezTo>
                  <a:cubicBezTo>
                    <a:pt x="49" y="67"/>
                    <a:pt x="25" y="36"/>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1"/>
            <p:cNvSpPr/>
            <p:nvPr/>
          </p:nvSpPr>
          <p:spPr>
            <a:xfrm>
              <a:off x="-15809127" y="2469986"/>
              <a:ext cx="6884" cy="3103"/>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1"/>
            <p:cNvSpPr/>
            <p:nvPr/>
          </p:nvSpPr>
          <p:spPr>
            <a:xfrm>
              <a:off x="-15551505" y="2836202"/>
              <a:ext cx="6205" cy="4557"/>
            </a:xfrm>
            <a:custGeom>
              <a:avLst/>
              <a:gdLst/>
              <a:ahLst/>
              <a:cxnLst/>
              <a:rect l="l" t="t" r="r" b="b"/>
              <a:pathLst>
                <a:path w="64" h="47" extrusionOk="0">
                  <a:moveTo>
                    <a:pt x="0" y="46"/>
                  </a:moveTo>
                  <a:lnTo>
                    <a:pt x="64"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1"/>
            <p:cNvSpPr/>
            <p:nvPr/>
          </p:nvSpPr>
          <p:spPr>
            <a:xfrm>
              <a:off x="-15543652" y="2831160"/>
              <a:ext cx="5527" cy="3781"/>
            </a:xfrm>
            <a:custGeom>
              <a:avLst/>
              <a:gdLst/>
              <a:ahLst/>
              <a:cxnLst/>
              <a:rect l="l" t="t" r="r" b="b"/>
              <a:pathLst>
                <a:path w="57" h="39" extrusionOk="0">
                  <a:moveTo>
                    <a:pt x="56" y="0"/>
                  </a:moveTo>
                  <a:lnTo>
                    <a:pt x="0" y="3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1"/>
            <p:cNvSpPr/>
            <p:nvPr/>
          </p:nvSpPr>
          <p:spPr>
            <a:xfrm>
              <a:off x="-15530077" y="2821658"/>
              <a:ext cx="5527" cy="3781"/>
            </a:xfrm>
            <a:custGeom>
              <a:avLst/>
              <a:gdLst/>
              <a:ahLst/>
              <a:cxnLst/>
              <a:rect l="l" t="t" r="r" b="b"/>
              <a:pathLst>
                <a:path w="57" h="39" extrusionOk="0">
                  <a:moveTo>
                    <a:pt x="56" y="0"/>
                  </a:moveTo>
                  <a:lnTo>
                    <a:pt x="0" y="39"/>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1"/>
            <p:cNvSpPr/>
            <p:nvPr/>
          </p:nvSpPr>
          <p:spPr>
            <a:xfrm>
              <a:off x="-16021954" y="2413264"/>
              <a:ext cx="9890" cy="21816"/>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1"/>
            <p:cNvSpPr/>
            <p:nvPr/>
          </p:nvSpPr>
          <p:spPr>
            <a:xfrm>
              <a:off x="-15536574" y="2826700"/>
              <a:ext cx="4848" cy="3200"/>
            </a:xfrm>
            <a:custGeom>
              <a:avLst/>
              <a:gdLst/>
              <a:ahLst/>
              <a:cxnLst/>
              <a:rect l="l" t="t" r="r" b="b"/>
              <a:pathLst>
                <a:path w="50" h="33" extrusionOk="0">
                  <a:moveTo>
                    <a:pt x="50" y="1"/>
                  </a:moveTo>
                  <a:lnTo>
                    <a:pt x="1" y="3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1"/>
            <p:cNvSpPr/>
            <p:nvPr/>
          </p:nvSpPr>
          <p:spPr>
            <a:xfrm>
              <a:off x="-13087858" y="3434346"/>
              <a:ext cx="1454" cy="1067"/>
            </a:xfrm>
            <a:custGeom>
              <a:avLst/>
              <a:gdLst/>
              <a:ahLst/>
              <a:cxnLst/>
              <a:rect l="l" t="t" r="r" b="b"/>
              <a:pathLst>
                <a:path w="15" h="11" extrusionOk="0">
                  <a:moveTo>
                    <a:pt x="15" y="11"/>
                  </a:moveTo>
                  <a:lnTo>
                    <a:pt x="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1"/>
            <p:cNvSpPr/>
            <p:nvPr/>
          </p:nvSpPr>
          <p:spPr>
            <a:xfrm>
              <a:off x="-13091930" y="3431631"/>
              <a:ext cx="485" cy="97"/>
            </a:xfrm>
            <a:custGeom>
              <a:avLst/>
              <a:gdLst/>
              <a:ahLst/>
              <a:cxnLst/>
              <a:rect l="l" t="t" r="r" b="b"/>
              <a:pathLst>
                <a:path w="5" h="1" extrusionOk="0">
                  <a:moveTo>
                    <a:pt x="4" y="0"/>
                  </a:moveTo>
                  <a:lnTo>
                    <a:pt x="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1"/>
            <p:cNvSpPr/>
            <p:nvPr/>
          </p:nvSpPr>
          <p:spPr>
            <a:xfrm>
              <a:off x="-13632286" y="3273393"/>
              <a:ext cx="17744" cy="8629"/>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1"/>
            <p:cNvSpPr/>
            <p:nvPr/>
          </p:nvSpPr>
          <p:spPr>
            <a:xfrm>
              <a:off x="-16122404" y="2417046"/>
              <a:ext cx="37039" cy="18422"/>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1"/>
            <p:cNvSpPr/>
            <p:nvPr/>
          </p:nvSpPr>
          <p:spPr>
            <a:xfrm>
              <a:off x="-13096681" y="3428238"/>
              <a:ext cx="776" cy="388"/>
            </a:xfrm>
            <a:custGeom>
              <a:avLst/>
              <a:gdLst/>
              <a:ahLst/>
              <a:cxnLst/>
              <a:rect l="l" t="t" r="r" b="b"/>
              <a:pathLst>
                <a:path w="8" h="4" extrusionOk="0">
                  <a:moveTo>
                    <a:pt x="8" y="4"/>
                  </a:moveTo>
                  <a:lnTo>
                    <a:pt x="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1"/>
            <p:cNvSpPr/>
            <p:nvPr/>
          </p:nvSpPr>
          <p:spPr>
            <a:xfrm>
              <a:off x="-13083398" y="3437352"/>
              <a:ext cx="388" cy="776"/>
            </a:xfrm>
            <a:custGeom>
              <a:avLst/>
              <a:gdLst/>
              <a:ahLst/>
              <a:cxnLst/>
              <a:rect l="l" t="t" r="r" b="b"/>
              <a:pathLst>
                <a:path w="4" h="8" extrusionOk="0">
                  <a:moveTo>
                    <a:pt x="0" y="1"/>
                  </a:moveTo>
                  <a:lnTo>
                    <a:pt x="4" y="8"/>
                  </a:lnTo>
                  <a:lnTo>
                    <a:pt x="4" y="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1"/>
            <p:cNvSpPr/>
            <p:nvPr/>
          </p:nvSpPr>
          <p:spPr>
            <a:xfrm>
              <a:off x="-15800013" y="2474737"/>
              <a:ext cx="485" cy="388"/>
            </a:xfrm>
            <a:custGeom>
              <a:avLst/>
              <a:gdLst/>
              <a:ahLst/>
              <a:cxnLst/>
              <a:rect l="l" t="t" r="r" b="b"/>
              <a:pathLst>
                <a:path w="5" h="4" extrusionOk="0">
                  <a:moveTo>
                    <a:pt x="1" y="0"/>
                  </a:moveTo>
                  <a:lnTo>
                    <a:pt x="4" y="4"/>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1"/>
            <p:cNvSpPr/>
            <p:nvPr/>
          </p:nvSpPr>
          <p:spPr>
            <a:xfrm>
              <a:off x="-15802049" y="2472991"/>
              <a:ext cx="1454" cy="1164"/>
            </a:xfrm>
            <a:custGeom>
              <a:avLst/>
              <a:gdLst/>
              <a:ahLst/>
              <a:cxnLst/>
              <a:rect l="l" t="t" r="r" b="b"/>
              <a:pathLst>
                <a:path w="15" h="12" extrusionOk="0">
                  <a:moveTo>
                    <a:pt x="1" y="1"/>
                  </a:moveTo>
                  <a:cubicBezTo>
                    <a:pt x="4" y="4"/>
                    <a:pt x="8" y="8"/>
                    <a:pt x="15" y="11"/>
                  </a:cubicBezTo>
                  <a:lnTo>
                    <a:pt x="1"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1"/>
            <p:cNvSpPr/>
            <p:nvPr/>
          </p:nvSpPr>
          <p:spPr>
            <a:xfrm>
              <a:off x="-15535895" y="2794801"/>
              <a:ext cx="97" cy="97"/>
            </a:xfrm>
            <a:custGeom>
              <a:avLst/>
              <a:gdLst/>
              <a:ahLst/>
              <a:cxnLst/>
              <a:rect l="l" t="t" r="r" b="b"/>
              <a:pathLst>
                <a:path w="1" h="1" extrusionOk="0">
                  <a:moveTo>
                    <a:pt x="1" y="0"/>
                  </a:move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1"/>
            <p:cNvSpPr/>
            <p:nvPr/>
          </p:nvSpPr>
          <p:spPr>
            <a:xfrm>
              <a:off x="-13419169" y="3312468"/>
              <a:ext cx="34033" cy="9890"/>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1"/>
            <p:cNvSpPr/>
            <p:nvPr/>
          </p:nvSpPr>
          <p:spPr>
            <a:xfrm>
              <a:off x="-15119065" y="3256813"/>
              <a:ext cx="1448873" cy="7854"/>
            </a:xfrm>
            <a:custGeom>
              <a:avLst/>
              <a:gdLst/>
              <a:ahLst/>
              <a:cxnLst/>
              <a:rect l="l" t="t" r="r" b="b"/>
              <a:pathLst>
                <a:path w="14943" h="81" extrusionOk="0">
                  <a:moveTo>
                    <a:pt x="1" y="81"/>
                  </a:moveTo>
                  <a:lnTo>
                    <a:pt x="14942"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1"/>
            <p:cNvSpPr/>
            <p:nvPr/>
          </p:nvSpPr>
          <p:spPr>
            <a:xfrm>
              <a:off x="-13100366" y="3425814"/>
              <a:ext cx="388" cy="97"/>
            </a:xfrm>
            <a:custGeom>
              <a:avLst/>
              <a:gdLst/>
              <a:ahLst/>
              <a:cxnLst/>
              <a:rect l="l" t="t" r="r" b="b"/>
              <a:pathLst>
                <a:path w="4" h="1" extrusionOk="0">
                  <a:moveTo>
                    <a:pt x="0" y="1"/>
                  </a:moveTo>
                  <a:lnTo>
                    <a:pt x="4"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1"/>
            <p:cNvSpPr/>
            <p:nvPr/>
          </p:nvSpPr>
          <p:spPr>
            <a:xfrm>
              <a:off x="-15527072" y="2806048"/>
              <a:ext cx="7951" cy="10278"/>
            </a:xfrm>
            <a:custGeom>
              <a:avLst/>
              <a:gdLst/>
              <a:ahLst/>
              <a:cxnLst/>
              <a:rect l="l" t="t" r="r" b="b"/>
              <a:pathLst>
                <a:path w="82" h="106" extrusionOk="0">
                  <a:moveTo>
                    <a:pt x="1" y="0"/>
                  </a:moveTo>
                  <a:cubicBezTo>
                    <a:pt x="36" y="35"/>
                    <a:pt x="78" y="81"/>
                    <a:pt x="78" y="105"/>
                  </a:cubicBezTo>
                  <a:cubicBezTo>
                    <a:pt x="81" y="81"/>
                    <a:pt x="36" y="35"/>
                    <a:pt x="1"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1"/>
            <p:cNvSpPr/>
            <p:nvPr/>
          </p:nvSpPr>
          <p:spPr>
            <a:xfrm>
              <a:off x="-12801051" y="3644749"/>
              <a:ext cx="97" cy="1454"/>
            </a:xfrm>
            <a:custGeom>
              <a:avLst/>
              <a:gdLst/>
              <a:ahLst/>
              <a:cxnLst/>
              <a:rect l="l" t="t" r="r" b="b"/>
              <a:pathLst>
                <a:path w="1" h="15" extrusionOk="0">
                  <a:moveTo>
                    <a:pt x="1" y="1"/>
                  </a:moveTo>
                  <a:lnTo>
                    <a:pt x="1" y="15"/>
                  </a:lnTo>
                  <a:cubicBezTo>
                    <a:pt x="1" y="11"/>
                    <a:pt x="1" y="4"/>
                    <a:pt x="1"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1"/>
            <p:cNvSpPr/>
            <p:nvPr/>
          </p:nvSpPr>
          <p:spPr>
            <a:xfrm>
              <a:off x="-12806481" y="3664141"/>
              <a:ext cx="1164" cy="1067"/>
            </a:xfrm>
            <a:custGeom>
              <a:avLst/>
              <a:gdLst/>
              <a:ahLst/>
              <a:cxnLst/>
              <a:rect l="l" t="t" r="r" b="b"/>
              <a:pathLst>
                <a:path w="12" h="11" extrusionOk="0">
                  <a:moveTo>
                    <a:pt x="11" y="0"/>
                  </a:moveTo>
                  <a:lnTo>
                    <a:pt x="1" y="1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1"/>
            <p:cNvSpPr/>
            <p:nvPr/>
          </p:nvSpPr>
          <p:spPr>
            <a:xfrm>
              <a:off x="-12802893" y="3659681"/>
              <a:ext cx="970" cy="1164"/>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1"/>
            <p:cNvSpPr/>
            <p:nvPr/>
          </p:nvSpPr>
          <p:spPr>
            <a:xfrm>
              <a:off x="-12804445" y="3662105"/>
              <a:ext cx="1164" cy="776"/>
            </a:xfrm>
            <a:custGeom>
              <a:avLst/>
              <a:gdLst/>
              <a:ahLst/>
              <a:cxnLst/>
              <a:rect l="l" t="t" r="r" b="b"/>
              <a:pathLst>
                <a:path w="12" h="8" extrusionOk="0">
                  <a:moveTo>
                    <a:pt x="11" y="0"/>
                  </a:moveTo>
                  <a:lnTo>
                    <a:pt x="1" y="7"/>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1"/>
            <p:cNvSpPr/>
            <p:nvPr/>
          </p:nvSpPr>
          <p:spPr>
            <a:xfrm>
              <a:off x="-12800663" y="3649888"/>
              <a:ext cx="97" cy="1454"/>
            </a:xfrm>
            <a:custGeom>
              <a:avLst/>
              <a:gdLst/>
              <a:ahLst/>
              <a:cxnLst/>
              <a:rect l="l" t="t" r="r" b="b"/>
              <a:pathLst>
                <a:path w="1" h="15" extrusionOk="0">
                  <a:moveTo>
                    <a:pt x="0" y="0"/>
                  </a:moveTo>
                  <a:lnTo>
                    <a:pt x="0" y="14"/>
                  </a:lnTo>
                  <a:cubicBezTo>
                    <a:pt x="0" y="11"/>
                    <a:pt x="0" y="4"/>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1"/>
            <p:cNvSpPr/>
            <p:nvPr/>
          </p:nvSpPr>
          <p:spPr>
            <a:xfrm>
              <a:off x="-12801342" y="3657644"/>
              <a:ext cx="388" cy="873"/>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1"/>
            <p:cNvSpPr/>
            <p:nvPr/>
          </p:nvSpPr>
          <p:spPr>
            <a:xfrm>
              <a:off x="-12217160" y="3405840"/>
              <a:ext cx="97" cy="2036"/>
            </a:xfrm>
            <a:custGeom>
              <a:avLst/>
              <a:gdLst/>
              <a:ahLst/>
              <a:cxnLst/>
              <a:rect l="l" t="t" r="r" b="b"/>
              <a:pathLst>
                <a:path w="1" h="21" extrusionOk="0">
                  <a:moveTo>
                    <a:pt x="0" y="21"/>
                  </a:moveTo>
                  <a:lnTo>
                    <a:pt x="0"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1"/>
            <p:cNvSpPr/>
            <p:nvPr/>
          </p:nvSpPr>
          <p:spPr>
            <a:xfrm>
              <a:off x="-12236164" y="3374231"/>
              <a:ext cx="20459" cy="3781"/>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1"/>
            <p:cNvSpPr/>
            <p:nvPr/>
          </p:nvSpPr>
          <p:spPr>
            <a:xfrm>
              <a:off x="-12658133" y="3575520"/>
              <a:ext cx="1164" cy="776"/>
            </a:xfrm>
            <a:custGeom>
              <a:avLst/>
              <a:gdLst/>
              <a:ahLst/>
              <a:cxnLst/>
              <a:rect l="l" t="t" r="r" b="b"/>
              <a:pathLst>
                <a:path w="12" h="8" extrusionOk="0">
                  <a:moveTo>
                    <a:pt x="1" y="7"/>
                  </a:moveTo>
                  <a:lnTo>
                    <a:pt x="1" y="7"/>
                  </a:lnTo>
                  <a:lnTo>
                    <a:pt x="1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1"/>
            <p:cNvSpPr/>
            <p:nvPr/>
          </p:nvSpPr>
          <p:spPr>
            <a:xfrm>
              <a:off x="-13005054" y="3672964"/>
              <a:ext cx="97" cy="388"/>
            </a:xfrm>
            <a:custGeom>
              <a:avLst/>
              <a:gdLst/>
              <a:ahLst/>
              <a:cxnLst/>
              <a:rect l="l" t="t" r="r" b="b"/>
              <a:pathLst>
                <a:path w="1" h="4" extrusionOk="0">
                  <a:moveTo>
                    <a:pt x="1" y="4"/>
                  </a:moveTo>
                  <a:lnTo>
                    <a:pt x="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1"/>
            <p:cNvSpPr/>
            <p:nvPr/>
          </p:nvSpPr>
          <p:spPr>
            <a:xfrm>
              <a:off x="-13004666" y="3679363"/>
              <a:ext cx="388" cy="1842"/>
            </a:xfrm>
            <a:custGeom>
              <a:avLst/>
              <a:gdLst/>
              <a:ahLst/>
              <a:cxnLst/>
              <a:rect l="l" t="t" r="r" b="b"/>
              <a:pathLst>
                <a:path w="4" h="19" extrusionOk="0">
                  <a:moveTo>
                    <a:pt x="4" y="1"/>
                  </a:moveTo>
                  <a:cubicBezTo>
                    <a:pt x="0" y="8"/>
                    <a:pt x="0" y="11"/>
                    <a:pt x="4" y="18"/>
                  </a:cubicBezTo>
                  <a:lnTo>
                    <a:pt x="4"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1"/>
            <p:cNvSpPr/>
            <p:nvPr/>
          </p:nvSpPr>
          <p:spPr>
            <a:xfrm>
              <a:off x="-13003988" y="3685181"/>
              <a:ext cx="776" cy="1745"/>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1"/>
            <p:cNvSpPr/>
            <p:nvPr/>
          </p:nvSpPr>
          <p:spPr>
            <a:xfrm>
              <a:off x="-12809196" y="3666177"/>
              <a:ext cx="1164" cy="1067"/>
            </a:xfrm>
            <a:custGeom>
              <a:avLst/>
              <a:gdLst/>
              <a:ahLst/>
              <a:cxnLst/>
              <a:rect l="l" t="t" r="r" b="b"/>
              <a:pathLst>
                <a:path w="12" h="11" extrusionOk="0">
                  <a:moveTo>
                    <a:pt x="11" y="0"/>
                  </a:moveTo>
                  <a:lnTo>
                    <a:pt x="1" y="1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1"/>
            <p:cNvSpPr/>
            <p:nvPr/>
          </p:nvSpPr>
          <p:spPr>
            <a:xfrm>
              <a:off x="-13002339" y="3691289"/>
              <a:ext cx="485" cy="1067"/>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1"/>
            <p:cNvSpPr/>
            <p:nvPr/>
          </p:nvSpPr>
          <p:spPr>
            <a:xfrm>
              <a:off x="-13004666" y="3665110"/>
              <a:ext cx="388" cy="1842"/>
            </a:xfrm>
            <a:custGeom>
              <a:avLst/>
              <a:gdLst/>
              <a:ahLst/>
              <a:cxnLst/>
              <a:rect l="l" t="t" r="r" b="b"/>
              <a:pathLst>
                <a:path w="4" h="19" extrusionOk="0">
                  <a:moveTo>
                    <a:pt x="0" y="1"/>
                  </a:moveTo>
                  <a:lnTo>
                    <a:pt x="0" y="18"/>
                  </a:lnTo>
                  <a:cubicBezTo>
                    <a:pt x="0" y="15"/>
                    <a:pt x="4" y="8"/>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1"/>
            <p:cNvSpPr/>
            <p:nvPr/>
          </p:nvSpPr>
          <p:spPr>
            <a:xfrm>
              <a:off x="-12812589" y="3668504"/>
              <a:ext cx="1454" cy="1164"/>
            </a:xfrm>
            <a:custGeom>
              <a:avLst/>
              <a:gdLst/>
              <a:ahLst/>
              <a:cxnLst/>
              <a:rect l="l" t="t" r="r" b="b"/>
              <a:pathLst>
                <a:path w="15" h="12" extrusionOk="0">
                  <a:moveTo>
                    <a:pt x="15" y="1"/>
                  </a:moveTo>
                  <a:lnTo>
                    <a:pt x="1" y="1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1"/>
            <p:cNvSpPr/>
            <p:nvPr/>
          </p:nvSpPr>
          <p:spPr>
            <a:xfrm>
              <a:off x="-12999915" y="3696719"/>
              <a:ext cx="776" cy="1454"/>
            </a:xfrm>
            <a:custGeom>
              <a:avLst/>
              <a:gdLst/>
              <a:ahLst/>
              <a:cxnLst/>
              <a:rect l="l" t="t" r="r" b="b"/>
              <a:pathLst>
                <a:path w="8" h="15" extrusionOk="0">
                  <a:moveTo>
                    <a:pt x="0" y="0"/>
                  </a:moveTo>
                  <a:cubicBezTo>
                    <a:pt x="4" y="7"/>
                    <a:pt x="4" y="11"/>
                    <a:pt x="7" y="14"/>
                  </a:cubicBezTo>
                  <a:cubicBezTo>
                    <a:pt x="7" y="11"/>
                    <a:pt x="4" y="4"/>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1"/>
            <p:cNvSpPr/>
            <p:nvPr/>
          </p:nvSpPr>
          <p:spPr>
            <a:xfrm>
              <a:off x="-12816662" y="3670928"/>
              <a:ext cx="1842" cy="1067"/>
            </a:xfrm>
            <a:custGeom>
              <a:avLst/>
              <a:gdLst/>
              <a:ahLst/>
              <a:cxnLst/>
              <a:rect l="l" t="t" r="r" b="b"/>
              <a:pathLst>
                <a:path w="19" h="11" extrusionOk="0">
                  <a:moveTo>
                    <a:pt x="18" y="0"/>
                  </a:moveTo>
                  <a:lnTo>
                    <a:pt x="1" y="1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1"/>
            <p:cNvSpPr/>
            <p:nvPr/>
          </p:nvSpPr>
          <p:spPr>
            <a:xfrm>
              <a:off x="-12624875" y="3546335"/>
              <a:ext cx="2133" cy="1745"/>
            </a:xfrm>
            <a:custGeom>
              <a:avLst/>
              <a:gdLst/>
              <a:ahLst/>
              <a:cxnLst/>
              <a:rect l="l" t="t" r="r" b="b"/>
              <a:pathLst>
                <a:path w="22" h="18" extrusionOk="0">
                  <a:moveTo>
                    <a:pt x="1" y="18"/>
                  </a:moveTo>
                  <a:lnTo>
                    <a:pt x="22"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1"/>
            <p:cNvSpPr/>
            <p:nvPr/>
          </p:nvSpPr>
          <p:spPr>
            <a:xfrm>
              <a:off x="-12217160" y="3402737"/>
              <a:ext cx="97" cy="1745"/>
            </a:xfrm>
            <a:custGeom>
              <a:avLst/>
              <a:gdLst/>
              <a:ahLst/>
              <a:cxnLst/>
              <a:rect l="l" t="t" r="r" b="b"/>
              <a:pathLst>
                <a:path w="1" h="18" extrusionOk="0">
                  <a:moveTo>
                    <a:pt x="0" y="0"/>
                  </a:moveTo>
                  <a:lnTo>
                    <a:pt x="0" y="18"/>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1"/>
            <p:cNvSpPr/>
            <p:nvPr/>
          </p:nvSpPr>
          <p:spPr>
            <a:xfrm>
              <a:off x="-12217160" y="3412627"/>
              <a:ext cx="388" cy="2133"/>
            </a:xfrm>
            <a:custGeom>
              <a:avLst/>
              <a:gdLst/>
              <a:ahLst/>
              <a:cxnLst/>
              <a:rect l="l" t="t" r="r" b="b"/>
              <a:pathLst>
                <a:path w="4" h="22" extrusionOk="0">
                  <a:moveTo>
                    <a:pt x="0" y="0"/>
                  </a:moveTo>
                  <a:lnTo>
                    <a:pt x="0" y="21"/>
                  </a:lnTo>
                  <a:cubicBezTo>
                    <a:pt x="4" y="14"/>
                    <a:pt x="4" y="7"/>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1"/>
            <p:cNvSpPr/>
            <p:nvPr/>
          </p:nvSpPr>
          <p:spPr>
            <a:xfrm>
              <a:off x="-12217160" y="3409234"/>
              <a:ext cx="97" cy="2133"/>
            </a:xfrm>
            <a:custGeom>
              <a:avLst/>
              <a:gdLst/>
              <a:ahLst/>
              <a:cxnLst/>
              <a:rect l="l" t="t" r="r" b="b"/>
              <a:pathLst>
                <a:path w="1" h="22" extrusionOk="0">
                  <a:moveTo>
                    <a:pt x="0" y="0"/>
                  </a:moveTo>
                  <a:lnTo>
                    <a:pt x="0" y="2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1"/>
            <p:cNvSpPr/>
            <p:nvPr/>
          </p:nvSpPr>
          <p:spPr>
            <a:xfrm>
              <a:off x="-12602478" y="3530724"/>
              <a:ext cx="1164" cy="776"/>
            </a:xfrm>
            <a:custGeom>
              <a:avLst/>
              <a:gdLst/>
              <a:ahLst/>
              <a:cxnLst/>
              <a:rect l="l" t="t" r="r" b="b"/>
              <a:pathLst>
                <a:path w="12" h="8" extrusionOk="0">
                  <a:moveTo>
                    <a:pt x="1" y="7"/>
                  </a:moveTo>
                  <a:lnTo>
                    <a:pt x="11"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1"/>
            <p:cNvSpPr/>
            <p:nvPr/>
          </p:nvSpPr>
          <p:spPr>
            <a:xfrm>
              <a:off x="-12601120" y="3530336"/>
              <a:ext cx="776" cy="485"/>
            </a:xfrm>
            <a:custGeom>
              <a:avLst/>
              <a:gdLst/>
              <a:ahLst/>
              <a:cxnLst/>
              <a:rect l="l" t="t" r="r" b="b"/>
              <a:pathLst>
                <a:path w="8" h="5" extrusionOk="0">
                  <a:moveTo>
                    <a:pt x="1" y="4"/>
                  </a:moveTo>
                  <a:lnTo>
                    <a:pt x="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1"/>
            <p:cNvSpPr/>
            <p:nvPr/>
          </p:nvSpPr>
          <p:spPr>
            <a:xfrm>
              <a:off x="-12638741" y="3557194"/>
              <a:ext cx="2812" cy="2424"/>
            </a:xfrm>
            <a:custGeom>
              <a:avLst/>
              <a:gdLst/>
              <a:ahLst/>
              <a:cxnLst/>
              <a:rect l="l" t="t" r="r" b="b"/>
              <a:pathLst>
                <a:path w="29" h="25" extrusionOk="0">
                  <a:moveTo>
                    <a:pt x="0" y="25"/>
                  </a:moveTo>
                  <a:lnTo>
                    <a:pt x="28"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1"/>
            <p:cNvSpPr/>
            <p:nvPr/>
          </p:nvSpPr>
          <p:spPr>
            <a:xfrm>
              <a:off x="-12217160" y="3399635"/>
              <a:ext cx="97" cy="2133"/>
            </a:xfrm>
            <a:custGeom>
              <a:avLst/>
              <a:gdLst/>
              <a:ahLst/>
              <a:cxnLst/>
              <a:rect l="l" t="t" r="r" b="b"/>
              <a:pathLst>
                <a:path w="1" h="22" extrusionOk="0">
                  <a:moveTo>
                    <a:pt x="0" y="1"/>
                  </a:moveTo>
                  <a:lnTo>
                    <a:pt x="0" y="22"/>
                  </a:lnTo>
                  <a:cubicBezTo>
                    <a:pt x="0" y="15"/>
                    <a:pt x="0" y="8"/>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1"/>
            <p:cNvSpPr/>
            <p:nvPr/>
          </p:nvSpPr>
          <p:spPr>
            <a:xfrm>
              <a:off x="-12600054" y="3529658"/>
              <a:ext cx="776" cy="485"/>
            </a:xfrm>
            <a:custGeom>
              <a:avLst/>
              <a:gdLst/>
              <a:ahLst/>
              <a:cxnLst/>
              <a:rect l="l" t="t" r="r" b="b"/>
              <a:pathLst>
                <a:path w="8" h="5" extrusionOk="0">
                  <a:moveTo>
                    <a:pt x="0" y="4"/>
                  </a:moveTo>
                  <a:lnTo>
                    <a:pt x="7"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1"/>
            <p:cNvSpPr/>
            <p:nvPr/>
          </p:nvSpPr>
          <p:spPr>
            <a:xfrm>
              <a:off x="-12612271" y="3536833"/>
              <a:ext cx="1745" cy="1454"/>
            </a:xfrm>
            <a:custGeom>
              <a:avLst/>
              <a:gdLst/>
              <a:ahLst/>
              <a:cxnLst/>
              <a:rect l="l" t="t" r="r" b="b"/>
              <a:pathLst>
                <a:path w="18" h="15" extrusionOk="0">
                  <a:moveTo>
                    <a:pt x="0" y="14"/>
                  </a:moveTo>
                  <a:lnTo>
                    <a:pt x="18"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1"/>
            <p:cNvSpPr/>
            <p:nvPr/>
          </p:nvSpPr>
          <p:spPr>
            <a:xfrm>
              <a:off x="-12606550" y="3533439"/>
              <a:ext cx="1454" cy="776"/>
            </a:xfrm>
            <a:custGeom>
              <a:avLst/>
              <a:gdLst/>
              <a:ahLst/>
              <a:cxnLst/>
              <a:rect l="l" t="t" r="r" b="b"/>
              <a:pathLst>
                <a:path w="15" h="8" extrusionOk="0">
                  <a:moveTo>
                    <a:pt x="1" y="7"/>
                  </a:moveTo>
                  <a:lnTo>
                    <a:pt x="15"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1"/>
            <p:cNvSpPr/>
            <p:nvPr/>
          </p:nvSpPr>
          <p:spPr>
            <a:xfrm>
              <a:off x="-12608198" y="3534409"/>
              <a:ext cx="1454" cy="1164"/>
            </a:xfrm>
            <a:custGeom>
              <a:avLst/>
              <a:gdLst/>
              <a:ahLst/>
              <a:cxnLst/>
              <a:rect l="l" t="t" r="r" b="b"/>
              <a:pathLst>
                <a:path w="15" h="12" extrusionOk="0">
                  <a:moveTo>
                    <a:pt x="0" y="11"/>
                  </a:moveTo>
                  <a:lnTo>
                    <a:pt x="14"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1"/>
            <p:cNvSpPr/>
            <p:nvPr/>
          </p:nvSpPr>
          <p:spPr>
            <a:xfrm>
              <a:off x="-12610235" y="3535766"/>
              <a:ext cx="1745" cy="1164"/>
            </a:xfrm>
            <a:custGeom>
              <a:avLst/>
              <a:gdLst/>
              <a:ahLst/>
              <a:cxnLst/>
              <a:rect l="l" t="t" r="r" b="b"/>
              <a:pathLst>
                <a:path w="18" h="12" extrusionOk="0">
                  <a:moveTo>
                    <a:pt x="0" y="11"/>
                  </a:moveTo>
                  <a:lnTo>
                    <a:pt x="1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1"/>
            <p:cNvSpPr/>
            <p:nvPr/>
          </p:nvSpPr>
          <p:spPr>
            <a:xfrm>
              <a:off x="-12603835" y="3531694"/>
              <a:ext cx="1454" cy="776"/>
            </a:xfrm>
            <a:custGeom>
              <a:avLst/>
              <a:gdLst/>
              <a:ahLst/>
              <a:cxnLst/>
              <a:rect l="l" t="t" r="r" b="b"/>
              <a:pathLst>
                <a:path w="15" h="8" extrusionOk="0">
                  <a:moveTo>
                    <a:pt x="1" y="8"/>
                  </a:moveTo>
                  <a:lnTo>
                    <a:pt x="15"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1"/>
            <p:cNvSpPr/>
            <p:nvPr/>
          </p:nvSpPr>
          <p:spPr>
            <a:xfrm>
              <a:off x="-12216191" y="3423487"/>
              <a:ext cx="485" cy="2424"/>
            </a:xfrm>
            <a:custGeom>
              <a:avLst/>
              <a:gdLst/>
              <a:ahLst/>
              <a:cxnLst/>
              <a:rect l="l" t="t" r="r" b="b"/>
              <a:pathLst>
                <a:path w="5" h="25" extrusionOk="0">
                  <a:moveTo>
                    <a:pt x="1" y="0"/>
                  </a:moveTo>
                  <a:cubicBezTo>
                    <a:pt x="1" y="7"/>
                    <a:pt x="1" y="18"/>
                    <a:pt x="4" y="25"/>
                  </a:cubicBezTo>
                  <a:cubicBezTo>
                    <a:pt x="1" y="18"/>
                    <a:pt x="1" y="7"/>
                    <a:pt x="1"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1"/>
            <p:cNvSpPr/>
            <p:nvPr/>
          </p:nvSpPr>
          <p:spPr>
            <a:xfrm>
              <a:off x="-12216869" y="3416021"/>
              <a:ext cx="97" cy="2133"/>
            </a:xfrm>
            <a:custGeom>
              <a:avLst/>
              <a:gdLst/>
              <a:ahLst/>
              <a:cxnLst/>
              <a:rect l="l" t="t" r="r" b="b"/>
              <a:pathLst>
                <a:path w="1" h="22" extrusionOk="0">
                  <a:moveTo>
                    <a:pt x="1" y="0"/>
                  </a:moveTo>
                  <a:lnTo>
                    <a:pt x="1" y="21"/>
                  </a:lnTo>
                  <a:cubicBezTo>
                    <a:pt x="1" y="14"/>
                    <a:pt x="1" y="7"/>
                    <a:pt x="1"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1"/>
            <p:cNvSpPr/>
            <p:nvPr/>
          </p:nvSpPr>
          <p:spPr>
            <a:xfrm>
              <a:off x="-12605193" y="3532373"/>
              <a:ext cx="1454" cy="776"/>
            </a:xfrm>
            <a:custGeom>
              <a:avLst/>
              <a:gdLst/>
              <a:ahLst/>
              <a:cxnLst/>
              <a:rect l="l" t="t" r="r" b="b"/>
              <a:pathLst>
                <a:path w="15" h="8" extrusionOk="0">
                  <a:moveTo>
                    <a:pt x="1" y="8"/>
                  </a:moveTo>
                  <a:lnTo>
                    <a:pt x="15"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1"/>
            <p:cNvSpPr/>
            <p:nvPr/>
          </p:nvSpPr>
          <p:spPr>
            <a:xfrm>
              <a:off x="-12599084" y="3528979"/>
              <a:ext cx="776" cy="776"/>
            </a:xfrm>
            <a:custGeom>
              <a:avLst/>
              <a:gdLst/>
              <a:ahLst/>
              <a:cxnLst/>
              <a:rect l="l" t="t" r="r" b="b"/>
              <a:pathLst>
                <a:path w="8" h="8" extrusionOk="0">
                  <a:moveTo>
                    <a:pt x="1" y="8"/>
                  </a:moveTo>
                  <a:lnTo>
                    <a:pt x="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1"/>
            <p:cNvSpPr/>
            <p:nvPr/>
          </p:nvSpPr>
          <p:spPr>
            <a:xfrm>
              <a:off x="-12216481" y="3419705"/>
              <a:ext cx="97" cy="2133"/>
            </a:xfrm>
            <a:custGeom>
              <a:avLst/>
              <a:gdLst/>
              <a:ahLst/>
              <a:cxnLst/>
              <a:rect l="l" t="t" r="r" b="b"/>
              <a:pathLst>
                <a:path w="1" h="22" extrusionOk="0">
                  <a:moveTo>
                    <a:pt x="0" y="1"/>
                  </a:moveTo>
                  <a:lnTo>
                    <a:pt x="0" y="22"/>
                  </a:lnTo>
                  <a:cubicBezTo>
                    <a:pt x="0" y="15"/>
                    <a:pt x="0" y="8"/>
                    <a:pt x="0"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1"/>
            <p:cNvSpPr/>
            <p:nvPr/>
          </p:nvSpPr>
          <p:spPr>
            <a:xfrm>
              <a:off x="-12598406" y="3528979"/>
              <a:ext cx="776" cy="485"/>
            </a:xfrm>
            <a:custGeom>
              <a:avLst/>
              <a:gdLst/>
              <a:ahLst/>
              <a:cxnLst/>
              <a:rect l="l" t="t" r="r" b="b"/>
              <a:pathLst>
                <a:path w="8" h="5" extrusionOk="0">
                  <a:moveTo>
                    <a:pt x="1" y="4"/>
                  </a:moveTo>
                  <a:lnTo>
                    <a:pt x="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1"/>
            <p:cNvSpPr/>
            <p:nvPr/>
          </p:nvSpPr>
          <p:spPr>
            <a:xfrm>
              <a:off x="-12216481" y="3387127"/>
              <a:ext cx="388" cy="4169"/>
            </a:xfrm>
            <a:custGeom>
              <a:avLst/>
              <a:gdLst/>
              <a:ahLst/>
              <a:cxnLst/>
              <a:rect l="l" t="t" r="r" b="b"/>
              <a:pathLst>
                <a:path w="4" h="43" extrusionOk="0">
                  <a:moveTo>
                    <a:pt x="4" y="0"/>
                  </a:moveTo>
                  <a:cubicBezTo>
                    <a:pt x="0" y="14"/>
                    <a:pt x="0" y="28"/>
                    <a:pt x="0" y="42"/>
                  </a:cubicBezTo>
                  <a:cubicBezTo>
                    <a:pt x="0" y="28"/>
                    <a:pt x="4" y="14"/>
                    <a:pt x="4"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1"/>
            <p:cNvSpPr/>
            <p:nvPr/>
          </p:nvSpPr>
          <p:spPr>
            <a:xfrm>
              <a:off x="-12216481" y="3391490"/>
              <a:ext cx="97" cy="2133"/>
            </a:xfrm>
            <a:custGeom>
              <a:avLst/>
              <a:gdLst/>
              <a:ahLst/>
              <a:cxnLst/>
              <a:rect l="l" t="t" r="r" b="b"/>
              <a:pathLst>
                <a:path w="1" h="22" extrusionOk="0">
                  <a:moveTo>
                    <a:pt x="0" y="1"/>
                  </a:moveTo>
                  <a:lnTo>
                    <a:pt x="0" y="22"/>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1"/>
            <p:cNvSpPr/>
            <p:nvPr/>
          </p:nvSpPr>
          <p:spPr>
            <a:xfrm>
              <a:off x="-12289104" y="3360948"/>
              <a:ext cx="1745" cy="485"/>
            </a:xfrm>
            <a:custGeom>
              <a:avLst/>
              <a:gdLst/>
              <a:ahLst/>
              <a:cxnLst/>
              <a:rect l="l" t="t" r="r" b="b"/>
              <a:pathLst>
                <a:path w="18" h="5" extrusionOk="0">
                  <a:moveTo>
                    <a:pt x="0" y="4"/>
                  </a:moveTo>
                  <a:cubicBezTo>
                    <a:pt x="4" y="1"/>
                    <a:pt x="11" y="1"/>
                    <a:pt x="18" y="1"/>
                  </a:cubicBezTo>
                  <a:cubicBezTo>
                    <a:pt x="11" y="1"/>
                    <a:pt x="4" y="1"/>
                    <a:pt x="0" y="4"/>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1"/>
            <p:cNvSpPr/>
            <p:nvPr/>
          </p:nvSpPr>
          <p:spPr>
            <a:xfrm>
              <a:off x="-12622161" y="3544299"/>
              <a:ext cx="2133" cy="1454"/>
            </a:xfrm>
            <a:custGeom>
              <a:avLst/>
              <a:gdLst/>
              <a:ahLst/>
              <a:cxnLst/>
              <a:rect l="l" t="t" r="r" b="b"/>
              <a:pathLst>
                <a:path w="22" h="15" extrusionOk="0">
                  <a:moveTo>
                    <a:pt x="1" y="14"/>
                  </a:moveTo>
                  <a:lnTo>
                    <a:pt x="22"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1"/>
            <p:cNvSpPr/>
            <p:nvPr/>
          </p:nvSpPr>
          <p:spPr>
            <a:xfrm>
              <a:off x="-12619446" y="3542262"/>
              <a:ext cx="2133" cy="1454"/>
            </a:xfrm>
            <a:custGeom>
              <a:avLst/>
              <a:gdLst/>
              <a:ahLst/>
              <a:cxnLst/>
              <a:rect l="l" t="t" r="r" b="b"/>
              <a:pathLst>
                <a:path w="22" h="15" extrusionOk="0">
                  <a:moveTo>
                    <a:pt x="1" y="14"/>
                  </a:moveTo>
                  <a:lnTo>
                    <a:pt x="22"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1"/>
            <p:cNvSpPr/>
            <p:nvPr/>
          </p:nvSpPr>
          <p:spPr>
            <a:xfrm>
              <a:off x="-12628269" y="3549050"/>
              <a:ext cx="2521" cy="1745"/>
            </a:xfrm>
            <a:custGeom>
              <a:avLst/>
              <a:gdLst/>
              <a:ahLst/>
              <a:cxnLst/>
              <a:rect l="l" t="t" r="r" b="b"/>
              <a:pathLst>
                <a:path w="26" h="18" extrusionOk="0">
                  <a:moveTo>
                    <a:pt x="1" y="18"/>
                  </a:moveTo>
                  <a:lnTo>
                    <a:pt x="25"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1"/>
            <p:cNvSpPr/>
            <p:nvPr/>
          </p:nvSpPr>
          <p:spPr>
            <a:xfrm>
              <a:off x="-12216869" y="3396920"/>
              <a:ext cx="97" cy="1842"/>
            </a:xfrm>
            <a:custGeom>
              <a:avLst/>
              <a:gdLst/>
              <a:ahLst/>
              <a:cxnLst/>
              <a:rect l="l" t="t" r="r" b="b"/>
              <a:pathLst>
                <a:path w="1" h="19" extrusionOk="0">
                  <a:moveTo>
                    <a:pt x="1" y="1"/>
                  </a:moveTo>
                  <a:lnTo>
                    <a:pt x="1" y="18"/>
                  </a:lnTo>
                  <a:cubicBezTo>
                    <a:pt x="1" y="11"/>
                    <a:pt x="1" y="8"/>
                    <a:pt x="1"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1"/>
            <p:cNvSpPr/>
            <p:nvPr/>
          </p:nvSpPr>
          <p:spPr>
            <a:xfrm>
              <a:off x="-12216869" y="3394205"/>
              <a:ext cx="97" cy="1842"/>
            </a:xfrm>
            <a:custGeom>
              <a:avLst/>
              <a:gdLst/>
              <a:ahLst/>
              <a:cxnLst/>
              <a:rect l="l" t="t" r="r" b="b"/>
              <a:pathLst>
                <a:path w="1" h="19" extrusionOk="0">
                  <a:moveTo>
                    <a:pt x="1" y="1"/>
                  </a:moveTo>
                  <a:lnTo>
                    <a:pt x="1" y="18"/>
                  </a:lnTo>
                  <a:cubicBezTo>
                    <a:pt x="1" y="11"/>
                    <a:pt x="1" y="8"/>
                    <a:pt x="1" y="1"/>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1"/>
            <p:cNvSpPr/>
            <p:nvPr/>
          </p:nvSpPr>
          <p:spPr>
            <a:xfrm>
              <a:off x="-12642813" y="3560200"/>
              <a:ext cx="3103" cy="2812"/>
            </a:xfrm>
            <a:custGeom>
              <a:avLst/>
              <a:gdLst/>
              <a:ahLst/>
              <a:cxnLst/>
              <a:rect l="l" t="t" r="r" b="b"/>
              <a:pathLst>
                <a:path w="32" h="29" extrusionOk="0">
                  <a:moveTo>
                    <a:pt x="0" y="29"/>
                  </a:moveTo>
                  <a:lnTo>
                    <a:pt x="32"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1"/>
            <p:cNvSpPr/>
            <p:nvPr/>
          </p:nvSpPr>
          <p:spPr>
            <a:xfrm>
              <a:off x="-12597727" y="3528688"/>
              <a:ext cx="776" cy="388"/>
            </a:xfrm>
            <a:custGeom>
              <a:avLst/>
              <a:gdLst/>
              <a:ahLst/>
              <a:cxnLst/>
              <a:rect l="l" t="t" r="r" b="b"/>
              <a:pathLst>
                <a:path w="8" h="4" extrusionOk="0">
                  <a:moveTo>
                    <a:pt x="1" y="4"/>
                  </a:moveTo>
                  <a:lnTo>
                    <a:pt x="8"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1"/>
            <p:cNvSpPr/>
            <p:nvPr/>
          </p:nvSpPr>
          <p:spPr>
            <a:xfrm>
              <a:off x="-12595691" y="3528009"/>
              <a:ext cx="97" cy="97"/>
            </a:xfrm>
            <a:custGeom>
              <a:avLst/>
              <a:gdLst/>
              <a:ahLst/>
              <a:cxnLst/>
              <a:rect l="l" t="t" r="r" b="b"/>
              <a:pathLst>
                <a:path w="1" h="1" extrusionOk="0">
                  <a:moveTo>
                    <a:pt x="1" y="0"/>
                  </a:move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1"/>
            <p:cNvSpPr/>
            <p:nvPr/>
          </p:nvSpPr>
          <p:spPr>
            <a:xfrm>
              <a:off x="-12597048" y="3528688"/>
              <a:ext cx="485" cy="97"/>
            </a:xfrm>
            <a:custGeom>
              <a:avLst/>
              <a:gdLst/>
              <a:ahLst/>
              <a:cxnLst/>
              <a:rect l="l" t="t" r="r" b="b"/>
              <a:pathLst>
                <a:path w="5" h="1" extrusionOk="0">
                  <a:moveTo>
                    <a:pt x="1" y="0"/>
                  </a:moveTo>
                  <a:lnTo>
                    <a:pt x="4"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1"/>
            <p:cNvSpPr/>
            <p:nvPr/>
          </p:nvSpPr>
          <p:spPr>
            <a:xfrm>
              <a:off x="-12631275" y="3551377"/>
              <a:ext cx="2424" cy="2133"/>
            </a:xfrm>
            <a:custGeom>
              <a:avLst/>
              <a:gdLst/>
              <a:ahLst/>
              <a:cxnLst/>
              <a:rect l="l" t="t" r="r" b="b"/>
              <a:pathLst>
                <a:path w="25" h="22" extrusionOk="0">
                  <a:moveTo>
                    <a:pt x="0" y="22"/>
                  </a:moveTo>
                  <a:lnTo>
                    <a:pt x="25"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1"/>
            <p:cNvSpPr/>
            <p:nvPr/>
          </p:nvSpPr>
          <p:spPr>
            <a:xfrm>
              <a:off x="-12596660" y="3528300"/>
              <a:ext cx="388" cy="97"/>
            </a:xfrm>
            <a:custGeom>
              <a:avLst/>
              <a:gdLst/>
              <a:ahLst/>
              <a:cxnLst/>
              <a:rect l="l" t="t" r="r" b="b"/>
              <a:pathLst>
                <a:path w="4" h="1" extrusionOk="0">
                  <a:moveTo>
                    <a:pt x="0" y="1"/>
                  </a:moveTo>
                  <a:lnTo>
                    <a:pt x="4"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1"/>
            <p:cNvSpPr/>
            <p:nvPr/>
          </p:nvSpPr>
          <p:spPr>
            <a:xfrm>
              <a:off x="-12596369" y="3528300"/>
              <a:ext cx="776" cy="97"/>
            </a:xfrm>
            <a:custGeom>
              <a:avLst/>
              <a:gdLst/>
              <a:ahLst/>
              <a:cxnLst/>
              <a:rect l="l" t="t" r="r" b="b"/>
              <a:pathLst>
                <a:path w="8" h="1" extrusionOk="0">
                  <a:moveTo>
                    <a:pt x="1" y="1"/>
                  </a:moveTo>
                  <a:lnTo>
                    <a:pt x="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1"/>
            <p:cNvSpPr/>
            <p:nvPr/>
          </p:nvSpPr>
          <p:spPr>
            <a:xfrm>
              <a:off x="-12635056" y="3554091"/>
              <a:ext cx="2812" cy="2521"/>
            </a:xfrm>
            <a:custGeom>
              <a:avLst/>
              <a:gdLst/>
              <a:ahLst/>
              <a:cxnLst/>
              <a:rect l="l" t="t" r="r" b="b"/>
              <a:pathLst>
                <a:path w="29" h="26" extrusionOk="0">
                  <a:moveTo>
                    <a:pt x="1" y="25"/>
                  </a:moveTo>
                  <a:lnTo>
                    <a:pt x="29"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1"/>
            <p:cNvSpPr/>
            <p:nvPr/>
          </p:nvSpPr>
          <p:spPr>
            <a:xfrm>
              <a:off x="-12616731" y="3540226"/>
              <a:ext cx="1842" cy="1454"/>
            </a:xfrm>
            <a:custGeom>
              <a:avLst/>
              <a:gdLst/>
              <a:ahLst/>
              <a:cxnLst/>
              <a:rect l="l" t="t" r="r" b="b"/>
              <a:pathLst>
                <a:path w="19" h="15" extrusionOk="0">
                  <a:moveTo>
                    <a:pt x="1" y="14"/>
                  </a:moveTo>
                  <a:lnTo>
                    <a:pt x="18"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1"/>
            <p:cNvSpPr/>
            <p:nvPr/>
          </p:nvSpPr>
          <p:spPr>
            <a:xfrm>
              <a:off x="-12215803" y="3427559"/>
              <a:ext cx="388" cy="2424"/>
            </a:xfrm>
            <a:custGeom>
              <a:avLst/>
              <a:gdLst/>
              <a:ahLst/>
              <a:cxnLst/>
              <a:rect l="l" t="t" r="r" b="b"/>
              <a:pathLst>
                <a:path w="4" h="25" extrusionOk="0">
                  <a:moveTo>
                    <a:pt x="0" y="0"/>
                  </a:moveTo>
                  <a:cubicBezTo>
                    <a:pt x="0" y="7"/>
                    <a:pt x="4" y="14"/>
                    <a:pt x="4" y="25"/>
                  </a:cubicBezTo>
                  <a:cubicBezTo>
                    <a:pt x="4" y="14"/>
                    <a:pt x="4" y="7"/>
                    <a:pt x="0" y="0"/>
                  </a:cubicBez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1"/>
            <p:cNvSpPr/>
            <p:nvPr/>
          </p:nvSpPr>
          <p:spPr>
            <a:xfrm>
              <a:off x="-12614307" y="3538481"/>
              <a:ext cx="1745" cy="1454"/>
            </a:xfrm>
            <a:custGeom>
              <a:avLst/>
              <a:gdLst/>
              <a:ahLst/>
              <a:cxnLst/>
              <a:rect l="l" t="t" r="r" b="b"/>
              <a:pathLst>
                <a:path w="18" h="15" extrusionOk="0">
                  <a:moveTo>
                    <a:pt x="0" y="15"/>
                  </a:moveTo>
                  <a:lnTo>
                    <a:pt x="18" y="1"/>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1"/>
            <p:cNvSpPr/>
            <p:nvPr/>
          </p:nvSpPr>
          <p:spPr>
            <a:xfrm>
              <a:off x="-12215124" y="3431631"/>
              <a:ext cx="388" cy="2424"/>
            </a:xfrm>
            <a:custGeom>
              <a:avLst/>
              <a:gdLst/>
              <a:ahLst/>
              <a:cxnLst/>
              <a:rect l="l" t="t" r="r" b="b"/>
              <a:pathLst>
                <a:path w="4" h="25" extrusionOk="0">
                  <a:moveTo>
                    <a:pt x="0" y="0"/>
                  </a:moveTo>
                  <a:lnTo>
                    <a:pt x="4" y="25"/>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 name="Google Shape;1993;p31"/>
          <p:cNvGrpSpPr/>
          <p:nvPr/>
        </p:nvGrpSpPr>
        <p:grpSpPr>
          <a:xfrm rot="1353618">
            <a:off x="1181767" y="3228894"/>
            <a:ext cx="1806180" cy="1380094"/>
            <a:chOff x="10413003" y="-3474263"/>
            <a:chExt cx="2260114" cy="1726943"/>
          </a:xfrm>
        </p:grpSpPr>
        <p:sp>
          <p:nvSpPr>
            <p:cNvPr id="1994" name="Google Shape;1994;p31"/>
            <p:cNvSpPr/>
            <p:nvPr/>
          </p:nvSpPr>
          <p:spPr>
            <a:xfrm>
              <a:off x="10413003" y="-3474263"/>
              <a:ext cx="2260114" cy="1726943"/>
            </a:xfrm>
            <a:custGeom>
              <a:avLst/>
              <a:gdLst/>
              <a:ahLst/>
              <a:cxnLst/>
              <a:rect l="l" t="t" r="r" b="b"/>
              <a:pathLst>
                <a:path w="27757" h="21209" extrusionOk="0">
                  <a:moveTo>
                    <a:pt x="22110" y="0"/>
                  </a:moveTo>
                  <a:cubicBezTo>
                    <a:pt x="21769" y="0"/>
                    <a:pt x="21477" y="92"/>
                    <a:pt x="21233" y="183"/>
                  </a:cubicBezTo>
                  <a:cubicBezTo>
                    <a:pt x="21124" y="226"/>
                    <a:pt x="21008" y="268"/>
                    <a:pt x="20898" y="311"/>
                  </a:cubicBezTo>
                  <a:cubicBezTo>
                    <a:pt x="20795" y="354"/>
                    <a:pt x="20691" y="396"/>
                    <a:pt x="20588" y="433"/>
                  </a:cubicBezTo>
                  <a:cubicBezTo>
                    <a:pt x="19905" y="676"/>
                    <a:pt x="19284" y="1036"/>
                    <a:pt x="18724" y="1493"/>
                  </a:cubicBezTo>
                  <a:cubicBezTo>
                    <a:pt x="18511" y="1669"/>
                    <a:pt x="18303" y="1852"/>
                    <a:pt x="18102" y="2029"/>
                  </a:cubicBezTo>
                  <a:cubicBezTo>
                    <a:pt x="17987" y="2132"/>
                    <a:pt x="17871" y="2236"/>
                    <a:pt x="17755" y="2333"/>
                  </a:cubicBezTo>
                  <a:lnTo>
                    <a:pt x="17640" y="2431"/>
                  </a:lnTo>
                  <a:cubicBezTo>
                    <a:pt x="17359" y="2674"/>
                    <a:pt x="17067" y="2924"/>
                    <a:pt x="16775" y="3161"/>
                  </a:cubicBezTo>
                  <a:cubicBezTo>
                    <a:pt x="16616" y="3295"/>
                    <a:pt x="16415" y="3423"/>
                    <a:pt x="16208" y="3551"/>
                  </a:cubicBezTo>
                  <a:cubicBezTo>
                    <a:pt x="16111" y="3618"/>
                    <a:pt x="16007" y="3679"/>
                    <a:pt x="15904" y="3752"/>
                  </a:cubicBezTo>
                  <a:cubicBezTo>
                    <a:pt x="15721" y="3825"/>
                    <a:pt x="15575" y="3929"/>
                    <a:pt x="15453" y="4020"/>
                  </a:cubicBezTo>
                  <a:cubicBezTo>
                    <a:pt x="15349" y="4032"/>
                    <a:pt x="15258" y="4045"/>
                    <a:pt x="15185" y="4057"/>
                  </a:cubicBezTo>
                  <a:lnTo>
                    <a:pt x="15142" y="4063"/>
                  </a:lnTo>
                  <a:cubicBezTo>
                    <a:pt x="14704" y="4136"/>
                    <a:pt x="14442" y="4374"/>
                    <a:pt x="14308" y="4550"/>
                  </a:cubicBezTo>
                  <a:lnTo>
                    <a:pt x="14296" y="4568"/>
                  </a:lnTo>
                  <a:cubicBezTo>
                    <a:pt x="14271" y="4599"/>
                    <a:pt x="14229" y="4648"/>
                    <a:pt x="14186" y="4709"/>
                  </a:cubicBezTo>
                  <a:cubicBezTo>
                    <a:pt x="14107" y="4702"/>
                    <a:pt x="14028" y="4696"/>
                    <a:pt x="13948" y="4696"/>
                  </a:cubicBezTo>
                  <a:lnTo>
                    <a:pt x="13906" y="4696"/>
                  </a:lnTo>
                  <a:cubicBezTo>
                    <a:pt x="13729" y="4696"/>
                    <a:pt x="13546" y="4715"/>
                    <a:pt x="13364" y="4751"/>
                  </a:cubicBezTo>
                  <a:cubicBezTo>
                    <a:pt x="13260" y="4769"/>
                    <a:pt x="12937" y="4830"/>
                    <a:pt x="12663" y="5123"/>
                  </a:cubicBezTo>
                  <a:lnTo>
                    <a:pt x="12566" y="5226"/>
                  </a:lnTo>
                  <a:lnTo>
                    <a:pt x="12499" y="5354"/>
                  </a:lnTo>
                  <a:cubicBezTo>
                    <a:pt x="12468" y="5415"/>
                    <a:pt x="12444" y="5476"/>
                    <a:pt x="12420" y="5531"/>
                  </a:cubicBezTo>
                  <a:cubicBezTo>
                    <a:pt x="12091" y="5677"/>
                    <a:pt x="11823" y="5921"/>
                    <a:pt x="11628" y="6243"/>
                  </a:cubicBezTo>
                  <a:cubicBezTo>
                    <a:pt x="11603" y="6286"/>
                    <a:pt x="11579" y="6329"/>
                    <a:pt x="11561" y="6371"/>
                  </a:cubicBezTo>
                  <a:cubicBezTo>
                    <a:pt x="11335" y="6268"/>
                    <a:pt x="11013" y="6158"/>
                    <a:pt x="10623" y="6146"/>
                  </a:cubicBezTo>
                  <a:lnTo>
                    <a:pt x="10507" y="6146"/>
                  </a:lnTo>
                  <a:cubicBezTo>
                    <a:pt x="10221" y="6146"/>
                    <a:pt x="9941" y="6176"/>
                    <a:pt x="9679" y="6237"/>
                  </a:cubicBezTo>
                  <a:cubicBezTo>
                    <a:pt x="9642" y="6219"/>
                    <a:pt x="9599" y="6207"/>
                    <a:pt x="9563" y="6201"/>
                  </a:cubicBezTo>
                  <a:cubicBezTo>
                    <a:pt x="9386" y="6146"/>
                    <a:pt x="9210" y="6122"/>
                    <a:pt x="9027" y="6122"/>
                  </a:cubicBezTo>
                  <a:cubicBezTo>
                    <a:pt x="8954" y="6122"/>
                    <a:pt x="8881" y="6128"/>
                    <a:pt x="8808" y="6134"/>
                  </a:cubicBezTo>
                  <a:lnTo>
                    <a:pt x="8710" y="6146"/>
                  </a:lnTo>
                  <a:cubicBezTo>
                    <a:pt x="8601" y="6158"/>
                    <a:pt x="8497" y="6170"/>
                    <a:pt x="8400" y="6176"/>
                  </a:cubicBezTo>
                  <a:cubicBezTo>
                    <a:pt x="8065" y="5878"/>
                    <a:pt x="7656" y="5726"/>
                    <a:pt x="7206" y="5726"/>
                  </a:cubicBezTo>
                  <a:lnTo>
                    <a:pt x="7163" y="5726"/>
                  </a:lnTo>
                  <a:cubicBezTo>
                    <a:pt x="6895" y="5561"/>
                    <a:pt x="6615" y="5476"/>
                    <a:pt x="6329" y="5476"/>
                  </a:cubicBezTo>
                  <a:cubicBezTo>
                    <a:pt x="6189" y="5476"/>
                    <a:pt x="6042" y="5500"/>
                    <a:pt x="5908" y="5537"/>
                  </a:cubicBezTo>
                  <a:cubicBezTo>
                    <a:pt x="5817" y="5567"/>
                    <a:pt x="5726" y="5592"/>
                    <a:pt x="5634" y="5622"/>
                  </a:cubicBezTo>
                  <a:cubicBezTo>
                    <a:pt x="5452" y="5543"/>
                    <a:pt x="5251" y="5446"/>
                    <a:pt x="4995" y="5299"/>
                  </a:cubicBezTo>
                  <a:cubicBezTo>
                    <a:pt x="4751" y="5165"/>
                    <a:pt x="4483" y="5056"/>
                    <a:pt x="4179" y="4970"/>
                  </a:cubicBezTo>
                  <a:cubicBezTo>
                    <a:pt x="4008" y="4922"/>
                    <a:pt x="3850" y="4903"/>
                    <a:pt x="3697" y="4903"/>
                  </a:cubicBezTo>
                  <a:cubicBezTo>
                    <a:pt x="3533" y="4903"/>
                    <a:pt x="3375" y="4928"/>
                    <a:pt x="3222" y="4977"/>
                  </a:cubicBezTo>
                  <a:cubicBezTo>
                    <a:pt x="2985" y="5019"/>
                    <a:pt x="2765" y="5129"/>
                    <a:pt x="2558" y="5299"/>
                  </a:cubicBezTo>
                  <a:cubicBezTo>
                    <a:pt x="2272" y="5549"/>
                    <a:pt x="2035" y="5823"/>
                    <a:pt x="1858" y="6128"/>
                  </a:cubicBezTo>
                  <a:cubicBezTo>
                    <a:pt x="1754" y="6310"/>
                    <a:pt x="1675" y="6511"/>
                    <a:pt x="1633" y="6700"/>
                  </a:cubicBezTo>
                  <a:lnTo>
                    <a:pt x="1626" y="6731"/>
                  </a:lnTo>
                  <a:cubicBezTo>
                    <a:pt x="1620" y="6761"/>
                    <a:pt x="1608" y="6792"/>
                    <a:pt x="1590" y="6828"/>
                  </a:cubicBezTo>
                  <a:cubicBezTo>
                    <a:pt x="1590" y="6834"/>
                    <a:pt x="1590" y="6834"/>
                    <a:pt x="1590" y="6840"/>
                  </a:cubicBezTo>
                  <a:cubicBezTo>
                    <a:pt x="1334" y="7102"/>
                    <a:pt x="1170" y="7431"/>
                    <a:pt x="1109" y="7797"/>
                  </a:cubicBezTo>
                  <a:cubicBezTo>
                    <a:pt x="1072" y="8046"/>
                    <a:pt x="1078" y="8308"/>
                    <a:pt x="1127" y="8588"/>
                  </a:cubicBezTo>
                  <a:cubicBezTo>
                    <a:pt x="1188" y="8905"/>
                    <a:pt x="1328" y="9198"/>
                    <a:pt x="1547" y="9453"/>
                  </a:cubicBezTo>
                  <a:cubicBezTo>
                    <a:pt x="1578" y="9496"/>
                    <a:pt x="1614" y="9532"/>
                    <a:pt x="1645" y="9569"/>
                  </a:cubicBezTo>
                  <a:cubicBezTo>
                    <a:pt x="1639" y="9697"/>
                    <a:pt x="1639" y="9819"/>
                    <a:pt x="1651" y="9947"/>
                  </a:cubicBezTo>
                  <a:cubicBezTo>
                    <a:pt x="1681" y="10215"/>
                    <a:pt x="1730" y="10477"/>
                    <a:pt x="1809" y="10732"/>
                  </a:cubicBezTo>
                  <a:cubicBezTo>
                    <a:pt x="1913" y="11080"/>
                    <a:pt x="2071" y="11372"/>
                    <a:pt x="2278" y="11622"/>
                  </a:cubicBezTo>
                  <a:cubicBezTo>
                    <a:pt x="2394" y="11756"/>
                    <a:pt x="2528" y="11877"/>
                    <a:pt x="2674" y="11969"/>
                  </a:cubicBezTo>
                  <a:cubicBezTo>
                    <a:pt x="2875" y="12091"/>
                    <a:pt x="3094" y="12158"/>
                    <a:pt x="3320" y="12158"/>
                  </a:cubicBezTo>
                  <a:cubicBezTo>
                    <a:pt x="3600" y="12158"/>
                    <a:pt x="3868" y="12054"/>
                    <a:pt x="4081" y="11865"/>
                  </a:cubicBezTo>
                  <a:lnTo>
                    <a:pt x="4313" y="11664"/>
                  </a:lnTo>
                  <a:lnTo>
                    <a:pt x="4313" y="11658"/>
                  </a:lnTo>
                  <a:cubicBezTo>
                    <a:pt x="4447" y="11707"/>
                    <a:pt x="4581" y="11731"/>
                    <a:pt x="4727" y="11731"/>
                  </a:cubicBezTo>
                  <a:cubicBezTo>
                    <a:pt x="4812" y="11731"/>
                    <a:pt x="4903" y="11719"/>
                    <a:pt x="4989" y="11701"/>
                  </a:cubicBezTo>
                  <a:cubicBezTo>
                    <a:pt x="5013" y="11725"/>
                    <a:pt x="5037" y="11750"/>
                    <a:pt x="5062" y="11774"/>
                  </a:cubicBezTo>
                  <a:cubicBezTo>
                    <a:pt x="5086" y="11798"/>
                    <a:pt x="5117" y="11823"/>
                    <a:pt x="5141" y="11841"/>
                  </a:cubicBezTo>
                  <a:cubicBezTo>
                    <a:pt x="5025" y="11877"/>
                    <a:pt x="4903" y="11920"/>
                    <a:pt x="4788" y="11957"/>
                  </a:cubicBezTo>
                  <a:cubicBezTo>
                    <a:pt x="4684" y="11987"/>
                    <a:pt x="4599" y="12024"/>
                    <a:pt x="4526" y="12054"/>
                  </a:cubicBezTo>
                  <a:cubicBezTo>
                    <a:pt x="4422" y="12097"/>
                    <a:pt x="4306" y="12145"/>
                    <a:pt x="4203" y="12170"/>
                  </a:cubicBezTo>
                  <a:cubicBezTo>
                    <a:pt x="4026" y="12206"/>
                    <a:pt x="3856" y="12249"/>
                    <a:pt x="3679" y="12298"/>
                  </a:cubicBezTo>
                  <a:cubicBezTo>
                    <a:pt x="3588" y="12322"/>
                    <a:pt x="3515" y="12334"/>
                    <a:pt x="3448" y="12334"/>
                  </a:cubicBezTo>
                  <a:lnTo>
                    <a:pt x="3411" y="12334"/>
                  </a:lnTo>
                  <a:cubicBezTo>
                    <a:pt x="3119" y="12219"/>
                    <a:pt x="2790" y="12115"/>
                    <a:pt x="2418" y="12030"/>
                  </a:cubicBezTo>
                  <a:cubicBezTo>
                    <a:pt x="2095" y="11957"/>
                    <a:pt x="1754" y="11914"/>
                    <a:pt x="1352" y="11908"/>
                  </a:cubicBezTo>
                  <a:lnTo>
                    <a:pt x="1316" y="11908"/>
                  </a:lnTo>
                  <a:cubicBezTo>
                    <a:pt x="1109" y="11908"/>
                    <a:pt x="914" y="11951"/>
                    <a:pt x="725" y="12036"/>
                  </a:cubicBezTo>
                  <a:lnTo>
                    <a:pt x="0" y="12359"/>
                  </a:lnTo>
                  <a:lnTo>
                    <a:pt x="140" y="13138"/>
                  </a:lnTo>
                  <a:cubicBezTo>
                    <a:pt x="226" y="13601"/>
                    <a:pt x="554" y="13948"/>
                    <a:pt x="1017" y="14070"/>
                  </a:cubicBezTo>
                  <a:cubicBezTo>
                    <a:pt x="1060" y="14082"/>
                    <a:pt x="1115" y="14107"/>
                    <a:pt x="1170" y="14143"/>
                  </a:cubicBezTo>
                  <a:cubicBezTo>
                    <a:pt x="1170" y="14143"/>
                    <a:pt x="1224" y="14174"/>
                    <a:pt x="1231" y="14180"/>
                  </a:cubicBezTo>
                  <a:cubicBezTo>
                    <a:pt x="1200" y="14229"/>
                    <a:pt x="1170" y="14283"/>
                    <a:pt x="1145" y="14332"/>
                  </a:cubicBezTo>
                  <a:cubicBezTo>
                    <a:pt x="1066" y="14490"/>
                    <a:pt x="999" y="14649"/>
                    <a:pt x="938" y="14789"/>
                  </a:cubicBezTo>
                  <a:cubicBezTo>
                    <a:pt x="896" y="14899"/>
                    <a:pt x="865" y="15002"/>
                    <a:pt x="847" y="15075"/>
                  </a:cubicBezTo>
                  <a:lnTo>
                    <a:pt x="829" y="15118"/>
                  </a:lnTo>
                  <a:cubicBezTo>
                    <a:pt x="780" y="15301"/>
                    <a:pt x="774" y="15495"/>
                    <a:pt x="829" y="15684"/>
                  </a:cubicBezTo>
                  <a:lnTo>
                    <a:pt x="926" y="16159"/>
                  </a:lnTo>
                  <a:lnTo>
                    <a:pt x="1383" y="16373"/>
                  </a:lnTo>
                  <a:lnTo>
                    <a:pt x="1553" y="16452"/>
                  </a:lnTo>
                  <a:lnTo>
                    <a:pt x="1553" y="16915"/>
                  </a:lnTo>
                  <a:lnTo>
                    <a:pt x="1937" y="16634"/>
                  </a:lnTo>
                  <a:lnTo>
                    <a:pt x="2047" y="16689"/>
                  </a:lnTo>
                  <a:lnTo>
                    <a:pt x="2540" y="16293"/>
                  </a:lnTo>
                  <a:cubicBezTo>
                    <a:pt x="2564" y="16281"/>
                    <a:pt x="2589" y="16263"/>
                    <a:pt x="2607" y="16245"/>
                  </a:cubicBezTo>
                  <a:cubicBezTo>
                    <a:pt x="2680" y="16190"/>
                    <a:pt x="2759" y="16129"/>
                    <a:pt x="2851" y="16050"/>
                  </a:cubicBezTo>
                  <a:cubicBezTo>
                    <a:pt x="2948" y="15958"/>
                    <a:pt x="3046" y="15861"/>
                    <a:pt x="3143" y="15770"/>
                  </a:cubicBezTo>
                  <a:cubicBezTo>
                    <a:pt x="3167" y="15745"/>
                    <a:pt x="3192" y="15721"/>
                    <a:pt x="3216" y="15703"/>
                  </a:cubicBezTo>
                  <a:cubicBezTo>
                    <a:pt x="3253" y="15672"/>
                    <a:pt x="3289" y="15648"/>
                    <a:pt x="3320" y="15623"/>
                  </a:cubicBezTo>
                  <a:cubicBezTo>
                    <a:pt x="3393" y="15562"/>
                    <a:pt x="3460" y="15508"/>
                    <a:pt x="3533" y="15447"/>
                  </a:cubicBezTo>
                  <a:cubicBezTo>
                    <a:pt x="3643" y="15361"/>
                    <a:pt x="3752" y="15276"/>
                    <a:pt x="3862" y="15185"/>
                  </a:cubicBezTo>
                  <a:cubicBezTo>
                    <a:pt x="3923" y="15136"/>
                    <a:pt x="3965" y="15106"/>
                    <a:pt x="3990" y="15093"/>
                  </a:cubicBezTo>
                  <a:cubicBezTo>
                    <a:pt x="4136" y="15045"/>
                    <a:pt x="4246" y="14972"/>
                    <a:pt x="4306" y="14935"/>
                  </a:cubicBezTo>
                  <a:cubicBezTo>
                    <a:pt x="4337" y="14911"/>
                    <a:pt x="4373" y="14886"/>
                    <a:pt x="4404" y="14868"/>
                  </a:cubicBezTo>
                  <a:cubicBezTo>
                    <a:pt x="4428" y="14850"/>
                    <a:pt x="4453" y="14838"/>
                    <a:pt x="4477" y="14819"/>
                  </a:cubicBezTo>
                  <a:cubicBezTo>
                    <a:pt x="4477" y="14819"/>
                    <a:pt x="4489" y="14813"/>
                    <a:pt x="4489" y="14813"/>
                  </a:cubicBezTo>
                  <a:cubicBezTo>
                    <a:pt x="4532" y="14813"/>
                    <a:pt x="4574" y="14813"/>
                    <a:pt x="4617" y="14819"/>
                  </a:cubicBezTo>
                  <a:cubicBezTo>
                    <a:pt x="4666" y="14819"/>
                    <a:pt x="4715" y="14819"/>
                    <a:pt x="4757" y="14825"/>
                  </a:cubicBezTo>
                  <a:cubicBezTo>
                    <a:pt x="4830" y="14832"/>
                    <a:pt x="4903" y="14832"/>
                    <a:pt x="4976" y="14832"/>
                  </a:cubicBezTo>
                  <a:cubicBezTo>
                    <a:pt x="5190" y="14832"/>
                    <a:pt x="5409" y="14807"/>
                    <a:pt x="5646" y="14758"/>
                  </a:cubicBezTo>
                  <a:cubicBezTo>
                    <a:pt x="6018" y="14685"/>
                    <a:pt x="6341" y="14551"/>
                    <a:pt x="6578" y="14436"/>
                  </a:cubicBezTo>
                  <a:cubicBezTo>
                    <a:pt x="6840" y="14320"/>
                    <a:pt x="7108" y="14222"/>
                    <a:pt x="7376" y="14155"/>
                  </a:cubicBezTo>
                  <a:cubicBezTo>
                    <a:pt x="7516" y="14119"/>
                    <a:pt x="7663" y="14088"/>
                    <a:pt x="7815" y="14058"/>
                  </a:cubicBezTo>
                  <a:cubicBezTo>
                    <a:pt x="7882" y="14088"/>
                    <a:pt x="7943" y="14125"/>
                    <a:pt x="7998" y="14162"/>
                  </a:cubicBezTo>
                  <a:cubicBezTo>
                    <a:pt x="8083" y="14222"/>
                    <a:pt x="8180" y="14289"/>
                    <a:pt x="8296" y="14350"/>
                  </a:cubicBezTo>
                  <a:cubicBezTo>
                    <a:pt x="8217" y="14405"/>
                    <a:pt x="8138" y="14466"/>
                    <a:pt x="8077" y="14545"/>
                  </a:cubicBezTo>
                  <a:lnTo>
                    <a:pt x="8004" y="14624"/>
                  </a:lnTo>
                  <a:cubicBezTo>
                    <a:pt x="7906" y="14643"/>
                    <a:pt x="7809" y="14679"/>
                    <a:pt x="7717" y="14722"/>
                  </a:cubicBezTo>
                  <a:lnTo>
                    <a:pt x="7005" y="15051"/>
                  </a:lnTo>
                  <a:lnTo>
                    <a:pt x="6432" y="15167"/>
                  </a:lnTo>
                  <a:lnTo>
                    <a:pt x="6426" y="15337"/>
                  </a:lnTo>
                  <a:cubicBezTo>
                    <a:pt x="6219" y="15398"/>
                    <a:pt x="5988" y="15526"/>
                    <a:pt x="5787" y="15788"/>
                  </a:cubicBezTo>
                  <a:cubicBezTo>
                    <a:pt x="5561" y="16080"/>
                    <a:pt x="5421" y="16397"/>
                    <a:pt x="5360" y="16744"/>
                  </a:cubicBezTo>
                  <a:cubicBezTo>
                    <a:pt x="5318" y="16975"/>
                    <a:pt x="5293" y="17201"/>
                    <a:pt x="5287" y="17426"/>
                  </a:cubicBezTo>
                  <a:cubicBezTo>
                    <a:pt x="5244" y="17469"/>
                    <a:pt x="5202" y="17505"/>
                    <a:pt x="5165" y="17542"/>
                  </a:cubicBezTo>
                  <a:cubicBezTo>
                    <a:pt x="5123" y="17578"/>
                    <a:pt x="5080" y="17615"/>
                    <a:pt x="5031" y="17664"/>
                  </a:cubicBezTo>
                  <a:cubicBezTo>
                    <a:pt x="4782" y="17920"/>
                    <a:pt x="4623" y="18200"/>
                    <a:pt x="4495" y="18443"/>
                  </a:cubicBezTo>
                  <a:cubicBezTo>
                    <a:pt x="4453" y="18523"/>
                    <a:pt x="4428" y="18590"/>
                    <a:pt x="4410" y="18657"/>
                  </a:cubicBezTo>
                  <a:cubicBezTo>
                    <a:pt x="4276" y="19065"/>
                    <a:pt x="4343" y="19497"/>
                    <a:pt x="4605" y="19838"/>
                  </a:cubicBezTo>
                  <a:cubicBezTo>
                    <a:pt x="4666" y="19923"/>
                    <a:pt x="4739" y="20009"/>
                    <a:pt x="4818" y="20088"/>
                  </a:cubicBezTo>
                  <a:cubicBezTo>
                    <a:pt x="5147" y="20429"/>
                    <a:pt x="5567" y="20606"/>
                    <a:pt x="6042" y="20606"/>
                  </a:cubicBezTo>
                  <a:cubicBezTo>
                    <a:pt x="6091" y="20606"/>
                    <a:pt x="6140" y="20606"/>
                    <a:pt x="6195" y="20600"/>
                  </a:cubicBezTo>
                  <a:lnTo>
                    <a:pt x="6225" y="20600"/>
                  </a:lnTo>
                  <a:cubicBezTo>
                    <a:pt x="6377" y="20715"/>
                    <a:pt x="6548" y="20813"/>
                    <a:pt x="6737" y="20880"/>
                  </a:cubicBezTo>
                  <a:cubicBezTo>
                    <a:pt x="6932" y="20947"/>
                    <a:pt x="7139" y="20983"/>
                    <a:pt x="7364" y="20983"/>
                  </a:cubicBezTo>
                  <a:cubicBezTo>
                    <a:pt x="7431" y="20983"/>
                    <a:pt x="7504" y="20977"/>
                    <a:pt x="7596" y="20971"/>
                  </a:cubicBezTo>
                  <a:cubicBezTo>
                    <a:pt x="7620" y="20971"/>
                    <a:pt x="7638" y="20965"/>
                    <a:pt x="7663" y="20965"/>
                  </a:cubicBezTo>
                  <a:cubicBezTo>
                    <a:pt x="7723" y="20971"/>
                    <a:pt x="7784" y="20971"/>
                    <a:pt x="7845" y="20971"/>
                  </a:cubicBezTo>
                  <a:cubicBezTo>
                    <a:pt x="8351" y="20971"/>
                    <a:pt x="8838" y="20855"/>
                    <a:pt x="9295" y="20624"/>
                  </a:cubicBezTo>
                  <a:cubicBezTo>
                    <a:pt x="9599" y="20472"/>
                    <a:pt x="9898" y="20301"/>
                    <a:pt x="10148" y="20155"/>
                  </a:cubicBezTo>
                  <a:cubicBezTo>
                    <a:pt x="10251" y="20100"/>
                    <a:pt x="10349" y="20045"/>
                    <a:pt x="10446" y="19990"/>
                  </a:cubicBezTo>
                  <a:cubicBezTo>
                    <a:pt x="10580" y="19911"/>
                    <a:pt x="10702" y="19844"/>
                    <a:pt x="10824" y="19777"/>
                  </a:cubicBezTo>
                  <a:cubicBezTo>
                    <a:pt x="10976" y="19692"/>
                    <a:pt x="11110" y="19582"/>
                    <a:pt x="11226" y="19454"/>
                  </a:cubicBezTo>
                  <a:cubicBezTo>
                    <a:pt x="11610" y="19180"/>
                    <a:pt x="11945" y="18967"/>
                    <a:pt x="12273" y="18791"/>
                  </a:cubicBezTo>
                  <a:cubicBezTo>
                    <a:pt x="12633" y="18608"/>
                    <a:pt x="12980" y="18431"/>
                    <a:pt x="13327" y="18315"/>
                  </a:cubicBezTo>
                  <a:cubicBezTo>
                    <a:pt x="13437" y="18279"/>
                    <a:pt x="13553" y="18248"/>
                    <a:pt x="13680" y="18212"/>
                  </a:cubicBezTo>
                  <a:cubicBezTo>
                    <a:pt x="13741" y="18194"/>
                    <a:pt x="13802" y="18175"/>
                    <a:pt x="13863" y="18157"/>
                  </a:cubicBezTo>
                  <a:cubicBezTo>
                    <a:pt x="14229" y="18047"/>
                    <a:pt x="14545" y="17907"/>
                    <a:pt x="14826" y="17725"/>
                  </a:cubicBezTo>
                  <a:cubicBezTo>
                    <a:pt x="14947" y="17682"/>
                    <a:pt x="15075" y="17645"/>
                    <a:pt x="15209" y="17609"/>
                  </a:cubicBezTo>
                  <a:cubicBezTo>
                    <a:pt x="15228" y="17609"/>
                    <a:pt x="15240" y="17603"/>
                    <a:pt x="15252" y="17603"/>
                  </a:cubicBezTo>
                  <a:cubicBezTo>
                    <a:pt x="15301" y="17591"/>
                    <a:pt x="15362" y="17585"/>
                    <a:pt x="15429" y="17585"/>
                  </a:cubicBezTo>
                  <a:lnTo>
                    <a:pt x="15441" y="17585"/>
                  </a:lnTo>
                  <a:cubicBezTo>
                    <a:pt x="15447" y="17591"/>
                    <a:pt x="15459" y="17597"/>
                    <a:pt x="15471" y="17609"/>
                  </a:cubicBezTo>
                  <a:cubicBezTo>
                    <a:pt x="15642" y="17737"/>
                    <a:pt x="15764" y="17853"/>
                    <a:pt x="15849" y="17968"/>
                  </a:cubicBezTo>
                  <a:cubicBezTo>
                    <a:pt x="16068" y="18279"/>
                    <a:pt x="16342" y="18541"/>
                    <a:pt x="16653" y="18754"/>
                  </a:cubicBezTo>
                  <a:cubicBezTo>
                    <a:pt x="16915" y="18931"/>
                    <a:pt x="17183" y="19040"/>
                    <a:pt x="17359" y="19107"/>
                  </a:cubicBezTo>
                  <a:cubicBezTo>
                    <a:pt x="17895" y="19302"/>
                    <a:pt x="18352" y="19418"/>
                    <a:pt x="18803" y="19461"/>
                  </a:cubicBezTo>
                  <a:cubicBezTo>
                    <a:pt x="18839" y="19461"/>
                    <a:pt x="18876" y="19467"/>
                    <a:pt x="18913" y="19467"/>
                  </a:cubicBezTo>
                  <a:cubicBezTo>
                    <a:pt x="19107" y="19826"/>
                    <a:pt x="19363" y="20131"/>
                    <a:pt x="19674" y="20380"/>
                  </a:cubicBezTo>
                  <a:cubicBezTo>
                    <a:pt x="19942" y="20600"/>
                    <a:pt x="20240" y="20788"/>
                    <a:pt x="20563" y="20941"/>
                  </a:cubicBezTo>
                  <a:cubicBezTo>
                    <a:pt x="20874" y="21093"/>
                    <a:pt x="21203" y="21178"/>
                    <a:pt x="21532" y="21203"/>
                  </a:cubicBezTo>
                  <a:cubicBezTo>
                    <a:pt x="21599" y="21209"/>
                    <a:pt x="21678" y="21209"/>
                    <a:pt x="21757" y="21209"/>
                  </a:cubicBezTo>
                  <a:cubicBezTo>
                    <a:pt x="21842" y="21209"/>
                    <a:pt x="21928" y="21209"/>
                    <a:pt x="22013" y="21203"/>
                  </a:cubicBezTo>
                  <a:lnTo>
                    <a:pt x="22122" y="21203"/>
                  </a:lnTo>
                  <a:cubicBezTo>
                    <a:pt x="22275" y="21196"/>
                    <a:pt x="22470" y="21178"/>
                    <a:pt x="22689" y="21099"/>
                  </a:cubicBezTo>
                  <a:cubicBezTo>
                    <a:pt x="22750" y="21087"/>
                    <a:pt x="22805" y="21081"/>
                    <a:pt x="22866" y="21069"/>
                  </a:cubicBezTo>
                  <a:cubicBezTo>
                    <a:pt x="23018" y="21044"/>
                    <a:pt x="23170" y="21020"/>
                    <a:pt x="23322" y="20995"/>
                  </a:cubicBezTo>
                  <a:cubicBezTo>
                    <a:pt x="23688" y="20928"/>
                    <a:pt x="24029" y="20776"/>
                    <a:pt x="24327" y="20545"/>
                  </a:cubicBezTo>
                  <a:cubicBezTo>
                    <a:pt x="24796" y="20191"/>
                    <a:pt x="25162" y="19735"/>
                    <a:pt x="25454" y="19162"/>
                  </a:cubicBezTo>
                  <a:cubicBezTo>
                    <a:pt x="25631" y="18821"/>
                    <a:pt x="25747" y="18486"/>
                    <a:pt x="25862" y="18157"/>
                  </a:cubicBezTo>
                  <a:lnTo>
                    <a:pt x="25911" y="18023"/>
                  </a:lnTo>
                  <a:cubicBezTo>
                    <a:pt x="25990" y="17804"/>
                    <a:pt x="26051" y="17585"/>
                    <a:pt x="26106" y="17396"/>
                  </a:cubicBezTo>
                  <a:cubicBezTo>
                    <a:pt x="26234" y="16963"/>
                    <a:pt x="26313" y="16555"/>
                    <a:pt x="26343" y="16147"/>
                  </a:cubicBezTo>
                  <a:cubicBezTo>
                    <a:pt x="26380" y="15696"/>
                    <a:pt x="26423" y="15301"/>
                    <a:pt x="26471" y="14929"/>
                  </a:cubicBezTo>
                  <a:lnTo>
                    <a:pt x="26477" y="14880"/>
                  </a:lnTo>
                  <a:cubicBezTo>
                    <a:pt x="26532" y="14527"/>
                    <a:pt x="26575" y="14192"/>
                    <a:pt x="26654" y="13875"/>
                  </a:cubicBezTo>
                  <a:cubicBezTo>
                    <a:pt x="26685" y="13753"/>
                    <a:pt x="26709" y="13632"/>
                    <a:pt x="26739" y="13510"/>
                  </a:cubicBezTo>
                  <a:lnTo>
                    <a:pt x="26752" y="13443"/>
                  </a:lnTo>
                  <a:cubicBezTo>
                    <a:pt x="26770" y="13400"/>
                    <a:pt x="26788" y="13339"/>
                    <a:pt x="26806" y="13266"/>
                  </a:cubicBezTo>
                  <a:cubicBezTo>
                    <a:pt x="26934" y="12712"/>
                    <a:pt x="27050" y="12255"/>
                    <a:pt x="27190" y="11804"/>
                  </a:cubicBezTo>
                  <a:cubicBezTo>
                    <a:pt x="27361" y="11293"/>
                    <a:pt x="27409" y="10812"/>
                    <a:pt x="27348" y="10361"/>
                  </a:cubicBezTo>
                  <a:cubicBezTo>
                    <a:pt x="27348" y="10330"/>
                    <a:pt x="27348" y="10294"/>
                    <a:pt x="27342" y="10263"/>
                  </a:cubicBezTo>
                  <a:lnTo>
                    <a:pt x="27336" y="10202"/>
                  </a:lnTo>
                  <a:cubicBezTo>
                    <a:pt x="27318" y="9983"/>
                    <a:pt x="27294" y="9709"/>
                    <a:pt x="27208" y="9417"/>
                  </a:cubicBezTo>
                  <a:cubicBezTo>
                    <a:pt x="27227" y="9368"/>
                    <a:pt x="27245" y="9325"/>
                    <a:pt x="27263" y="9277"/>
                  </a:cubicBezTo>
                  <a:cubicBezTo>
                    <a:pt x="27306" y="9167"/>
                    <a:pt x="27348" y="9057"/>
                    <a:pt x="27391" y="8930"/>
                  </a:cubicBezTo>
                  <a:cubicBezTo>
                    <a:pt x="27434" y="8802"/>
                    <a:pt x="27476" y="8668"/>
                    <a:pt x="27519" y="8540"/>
                  </a:cubicBezTo>
                  <a:cubicBezTo>
                    <a:pt x="27549" y="8442"/>
                    <a:pt x="27580" y="8345"/>
                    <a:pt x="27610" y="8247"/>
                  </a:cubicBezTo>
                  <a:cubicBezTo>
                    <a:pt x="27738" y="7876"/>
                    <a:pt x="27757" y="7492"/>
                    <a:pt x="27677" y="7108"/>
                  </a:cubicBezTo>
                  <a:cubicBezTo>
                    <a:pt x="27568" y="6591"/>
                    <a:pt x="27245" y="6219"/>
                    <a:pt x="26776" y="6061"/>
                  </a:cubicBezTo>
                  <a:cubicBezTo>
                    <a:pt x="26867" y="5915"/>
                    <a:pt x="26953" y="5756"/>
                    <a:pt x="27026" y="5592"/>
                  </a:cubicBezTo>
                  <a:cubicBezTo>
                    <a:pt x="27251" y="5092"/>
                    <a:pt x="27160" y="4678"/>
                    <a:pt x="27050" y="4428"/>
                  </a:cubicBezTo>
                  <a:lnTo>
                    <a:pt x="27013" y="4349"/>
                  </a:lnTo>
                  <a:lnTo>
                    <a:pt x="26971" y="4282"/>
                  </a:lnTo>
                  <a:cubicBezTo>
                    <a:pt x="26752" y="3941"/>
                    <a:pt x="26380" y="3740"/>
                    <a:pt x="25984" y="3740"/>
                  </a:cubicBezTo>
                  <a:lnTo>
                    <a:pt x="25844" y="3740"/>
                  </a:lnTo>
                  <a:lnTo>
                    <a:pt x="25771" y="3496"/>
                  </a:lnTo>
                  <a:lnTo>
                    <a:pt x="25673" y="3186"/>
                  </a:lnTo>
                  <a:cubicBezTo>
                    <a:pt x="25673" y="3186"/>
                    <a:pt x="25485" y="2997"/>
                    <a:pt x="25485" y="2997"/>
                  </a:cubicBezTo>
                  <a:cubicBezTo>
                    <a:pt x="25497" y="2991"/>
                    <a:pt x="26222" y="2686"/>
                    <a:pt x="26222" y="2686"/>
                  </a:cubicBezTo>
                  <a:lnTo>
                    <a:pt x="26136" y="1907"/>
                  </a:lnTo>
                  <a:lnTo>
                    <a:pt x="26051" y="1042"/>
                  </a:lnTo>
                  <a:lnTo>
                    <a:pt x="25235" y="963"/>
                  </a:lnTo>
                  <a:cubicBezTo>
                    <a:pt x="25198" y="957"/>
                    <a:pt x="25131" y="944"/>
                    <a:pt x="25040" y="944"/>
                  </a:cubicBezTo>
                  <a:cubicBezTo>
                    <a:pt x="25003" y="944"/>
                    <a:pt x="24967" y="951"/>
                    <a:pt x="24924" y="951"/>
                  </a:cubicBezTo>
                  <a:lnTo>
                    <a:pt x="24863" y="957"/>
                  </a:lnTo>
                  <a:cubicBezTo>
                    <a:pt x="24748" y="969"/>
                    <a:pt x="24626" y="981"/>
                    <a:pt x="24492" y="1011"/>
                  </a:cubicBezTo>
                  <a:cubicBezTo>
                    <a:pt x="24413" y="1024"/>
                    <a:pt x="24333" y="1042"/>
                    <a:pt x="24266" y="1054"/>
                  </a:cubicBezTo>
                  <a:cubicBezTo>
                    <a:pt x="24145" y="1078"/>
                    <a:pt x="24029" y="1109"/>
                    <a:pt x="23913" y="1139"/>
                  </a:cubicBezTo>
                  <a:cubicBezTo>
                    <a:pt x="23682" y="1194"/>
                    <a:pt x="23469" y="1249"/>
                    <a:pt x="23274" y="1310"/>
                  </a:cubicBezTo>
                  <a:lnTo>
                    <a:pt x="23274" y="37"/>
                  </a:lnTo>
                  <a:lnTo>
                    <a:pt x="22293" y="6"/>
                  </a:lnTo>
                  <a:lnTo>
                    <a:pt x="22256" y="6"/>
                  </a:lnTo>
                  <a:cubicBezTo>
                    <a:pt x="22208" y="0"/>
                    <a:pt x="22165" y="0"/>
                    <a:pt x="22110" y="0"/>
                  </a:cubicBezTo>
                  <a:close/>
                </a:path>
              </a:pathLst>
            </a:custGeom>
            <a:solidFill>
              <a:srgbClr val="FFFFFF"/>
            </a:solidFill>
            <a:ln>
              <a:noFill/>
            </a:ln>
            <a:effectLst>
              <a:outerShdw blurRad="57150" dist="57150" dir="8040000" algn="bl" rotWithShape="0">
                <a:srgbClr val="000000">
                  <a:alpha val="3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1"/>
            <p:cNvSpPr/>
            <p:nvPr/>
          </p:nvSpPr>
          <p:spPr>
            <a:xfrm>
              <a:off x="12069432" y="-3162812"/>
              <a:ext cx="496530" cy="435542"/>
            </a:xfrm>
            <a:custGeom>
              <a:avLst/>
              <a:gdLst/>
              <a:ahLst/>
              <a:cxnLst/>
              <a:rect l="l" t="t" r="r" b="b"/>
              <a:pathLst>
                <a:path w="6098" h="5349" extrusionOk="0">
                  <a:moveTo>
                    <a:pt x="2565" y="1748"/>
                  </a:moveTo>
                  <a:cubicBezTo>
                    <a:pt x="2541" y="1876"/>
                    <a:pt x="2449" y="2041"/>
                    <a:pt x="2352" y="2126"/>
                  </a:cubicBezTo>
                  <a:cubicBezTo>
                    <a:pt x="2389" y="1986"/>
                    <a:pt x="2474" y="1864"/>
                    <a:pt x="2565" y="1748"/>
                  </a:cubicBezTo>
                  <a:close/>
                  <a:moveTo>
                    <a:pt x="2188" y="1444"/>
                  </a:moveTo>
                  <a:lnTo>
                    <a:pt x="2212" y="1462"/>
                  </a:lnTo>
                  <a:cubicBezTo>
                    <a:pt x="2145" y="1541"/>
                    <a:pt x="2084" y="1621"/>
                    <a:pt x="2023" y="1700"/>
                  </a:cubicBezTo>
                  <a:cubicBezTo>
                    <a:pt x="1962" y="1779"/>
                    <a:pt x="1907" y="1864"/>
                    <a:pt x="1853" y="1949"/>
                  </a:cubicBezTo>
                  <a:cubicBezTo>
                    <a:pt x="1804" y="2035"/>
                    <a:pt x="1755" y="2120"/>
                    <a:pt x="1706" y="2205"/>
                  </a:cubicBezTo>
                  <a:cubicBezTo>
                    <a:pt x="1658" y="2291"/>
                    <a:pt x="1639" y="2394"/>
                    <a:pt x="1560" y="2473"/>
                  </a:cubicBezTo>
                  <a:cubicBezTo>
                    <a:pt x="1530" y="2425"/>
                    <a:pt x="1536" y="2382"/>
                    <a:pt x="1548" y="2345"/>
                  </a:cubicBezTo>
                  <a:cubicBezTo>
                    <a:pt x="1664" y="2016"/>
                    <a:pt x="1828" y="1718"/>
                    <a:pt x="2108" y="1493"/>
                  </a:cubicBezTo>
                  <a:cubicBezTo>
                    <a:pt x="2133" y="1474"/>
                    <a:pt x="2163" y="1462"/>
                    <a:pt x="2188" y="1444"/>
                  </a:cubicBezTo>
                  <a:close/>
                  <a:moveTo>
                    <a:pt x="2943" y="2766"/>
                  </a:moveTo>
                  <a:cubicBezTo>
                    <a:pt x="2937" y="2784"/>
                    <a:pt x="2931" y="2802"/>
                    <a:pt x="2925" y="2827"/>
                  </a:cubicBezTo>
                  <a:lnTo>
                    <a:pt x="2918" y="2827"/>
                  </a:lnTo>
                  <a:cubicBezTo>
                    <a:pt x="2918" y="2827"/>
                    <a:pt x="2918" y="2827"/>
                    <a:pt x="2918" y="2820"/>
                  </a:cubicBezTo>
                  <a:cubicBezTo>
                    <a:pt x="2925" y="2802"/>
                    <a:pt x="2931" y="2784"/>
                    <a:pt x="2937" y="2766"/>
                  </a:cubicBezTo>
                  <a:close/>
                  <a:moveTo>
                    <a:pt x="3863" y="2875"/>
                  </a:moveTo>
                  <a:lnTo>
                    <a:pt x="3863" y="2875"/>
                  </a:lnTo>
                  <a:cubicBezTo>
                    <a:pt x="3856" y="2900"/>
                    <a:pt x="3856" y="2924"/>
                    <a:pt x="3850" y="2942"/>
                  </a:cubicBezTo>
                  <a:cubicBezTo>
                    <a:pt x="3753" y="3155"/>
                    <a:pt x="3662" y="3369"/>
                    <a:pt x="3564" y="3582"/>
                  </a:cubicBezTo>
                  <a:cubicBezTo>
                    <a:pt x="3558" y="3600"/>
                    <a:pt x="3546" y="3612"/>
                    <a:pt x="3534" y="3618"/>
                  </a:cubicBezTo>
                  <a:cubicBezTo>
                    <a:pt x="3595" y="3350"/>
                    <a:pt x="3722" y="3113"/>
                    <a:pt x="3863" y="2875"/>
                  </a:cubicBezTo>
                  <a:close/>
                  <a:moveTo>
                    <a:pt x="4271" y="0"/>
                  </a:moveTo>
                  <a:lnTo>
                    <a:pt x="4271" y="0"/>
                  </a:lnTo>
                  <a:cubicBezTo>
                    <a:pt x="4216" y="6"/>
                    <a:pt x="4173" y="13"/>
                    <a:pt x="4124" y="19"/>
                  </a:cubicBezTo>
                  <a:cubicBezTo>
                    <a:pt x="3832" y="80"/>
                    <a:pt x="3540" y="159"/>
                    <a:pt x="3266" y="287"/>
                  </a:cubicBezTo>
                  <a:cubicBezTo>
                    <a:pt x="2992" y="421"/>
                    <a:pt x="2717" y="555"/>
                    <a:pt x="2456" y="701"/>
                  </a:cubicBezTo>
                  <a:cubicBezTo>
                    <a:pt x="2163" y="865"/>
                    <a:pt x="1871" y="1036"/>
                    <a:pt x="1566" y="1182"/>
                  </a:cubicBezTo>
                  <a:cubicBezTo>
                    <a:pt x="1480" y="1225"/>
                    <a:pt x="1389" y="1263"/>
                    <a:pt x="1290" y="1263"/>
                  </a:cubicBezTo>
                  <a:cubicBezTo>
                    <a:pt x="1277" y="1263"/>
                    <a:pt x="1263" y="1263"/>
                    <a:pt x="1250" y="1261"/>
                  </a:cubicBezTo>
                  <a:cubicBezTo>
                    <a:pt x="1201" y="1261"/>
                    <a:pt x="1146" y="1261"/>
                    <a:pt x="1097" y="1249"/>
                  </a:cubicBezTo>
                  <a:cubicBezTo>
                    <a:pt x="1049" y="1237"/>
                    <a:pt x="1006" y="1206"/>
                    <a:pt x="957" y="1188"/>
                  </a:cubicBezTo>
                  <a:cubicBezTo>
                    <a:pt x="945" y="1200"/>
                    <a:pt x="933" y="1206"/>
                    <a:pt x="921" y="1219"/>
                  </a:cubicBezTo>
                  <a:cubicBezTo>
                    <a:pt x="787" y="1389"/>
                    <a:pt x="653" y="1554"/>
                    <a:pt x="519" y="1718"/>
                  </a:cubicBezTo>
                  <a:cubicBezTo>
                    <a:pt x="366" y="1913"/>
                    <a:pt x="226" y="2120"/>
                    <a:pt x="25" y="2266"/>
                  </a:cubicBezTo>
                  <a:cubicBezTo>
                    <a:pt x="13" y="2272"/>
                    <a:pt x="13" y="2284"/>
                    <a:pt x="1" y="2303"/>
                  </a:cubicBezTo>
                  <a:cubicBezTo>
                    <a:pt x="19" y="2303"/>
                    <a:pt x="31" y="2309"/>
                    <a:pt x="44" y="2309"/>
                  </a:cubicBezTo>
                  <a:lnTo>
                    <a:pt x="56" y="2309"/>
                  </a:lnTo>
                  <a:cubicBezTo>
                    <a:pt x="165" y="2315"/>
                    <a:pt x="275" y="2315"/>
                    <a:pt x="385" y="2333"/>
                  </a:cubicBezTo>
                  <a:cubicBezTo>
                    <a:pt x="555" y="2358"/>
                    <a:pt x="720" y="2394"/>
                    <a:pt x="884" y="2443"/>
                  </a:cubicBezTo>
                  <a:cubicBezTo>
                    <a:pt x="1384" y="2589"/>
                    <a:pt x="1859" y="2802"/>
                    <a:pt x="2273" y="3125"/>
                  </a:cubicBezTo>
                  <a:cubicBezTo>
                    <a:pt x="2376" y="3204"/>
                    <a:pt x="2480" y="3271"/>
                    <a:pt x="2583" y="3344"/>
                  </a:cubicBezTo>
                  <a:cubicBezTo>
                    <a:pt x="2608" y="3363"/>
                    <a:pt x="2638" y="3369"/>
                    <a:pt x="2669" y="3387"/>
                  </a:cubicBezTo>
                  <a:cubicBezTo>
                    <a:pt x="2675" y="3350"/>
                    <a:pt x="2687" y="3326"/>
                    <a:pt x="2687" y="3302"/>
                  </a:cubicBezTo>
                  <a:cubicBezTo>
                    <a:pt x="2711" y="3149"/>
                    <a:pt x="2772" y="3009"/>
                    <a:pt x="2864" y="2881"/>
                  </a:cubicBezTo>
                  <a:cubicBezTo>
                    <a:pt x="2876" y="2857"/>
                    <a:pt x="2900" y="2845"/>
                    <a:pt x="2918" y="2827"/>
                  </a:cubicBezTo>
                  <a:lnTo>
                    <a:pt x="2918" y="2827"/>
                  </a:lnTo>
                  <a:cubicBezTo>
                    <a:pt x="2906" y="2863"/>
                    <a:pt x="2888" y="2900"/>
                    <a:pt x="2876" y="2936"/>
                  </a:cubicBezTo>
                  <a:cubicBezTo>
                    <a:pt x="2833" y="3052"/>
                    <a:pt x="2791" y="3162"/>
                    <a:pt x="2748" y="3271"/>
                  </a:cubicBezTo>
                  <a:cubicBezTo>
                    <a:pt x="2736" y="3320"/>
                    <a:pt x="2736" y="3369"/>
                    <a:pt x="2724" y="3423"/>
                  </a:cubicBezTo>
                  <a:cubicBezTo>
                    <a:pt x="2809" y="3484"/>
                    <a:pt x="2882" y="3533"/>
                    <a:pt x="2973" y="3564"/>
                  </a:cubicBezTo>
                  <a:cubicBezTo>
                    <a:pt x="3010" y="3448"/>
                    <a:pt x="3028" y="3332"/>
                    <a:pt x="3071" y="3229"/>
                  </a:cubicBezTo>
                  <a:cubicBezTo>
                    <a:pt x="3113" y="3125"/>
                    <a:pt x="3174" y="3028"/>
                    <a:pt x="3235" y="2942"/>
                  </a:cubicBezTo>
                  <a:cubicBezTo>
                    <a:pt x="3302" y="2851"/>
                    <a:pt x="3381" y="2760"/>
                    <a:pt x="3467" y="2680"/>
                  </a:cubicBezTo>
                  <a:cubicBezTo>
                    <a:pt x="3546" y="2607"/>
                    <a:pt x="3619" y="2516"/>
                    <a:pt x="3759" y="2485"/>
                  </a:cubicBezTo>
                  <a:lnTo>
                    <a:pt x="3759" y="2485"/>
                  </a:lnTo>
                  <a:cubicBezTo>
                    <a:pt x="3735" y="2522"/>
                    <a:pt x="3729" y="2540"/>
                    <a:pt x="3716" y="2559"/>
                  </a:cubicBezTo>
                  <a:cubicBezTo>
                    <a:pt x="3637" y="2650"/>
                    <a:pt x="3558" y="2735"/>
                    <a:pt x="3485" y="2833"/>
                  </a:cubicBezTo>
                  <a:cubicBezTo>
                    <a:pt x="3394" y="2942"/>
                    <a:pt x="3308" y="3058"/>
                    <a:pt x="3223" y="3174"/>
                  </a:cubicBezTo>
                  <a:cubicBezTo>
                    <a:pt x="3156" y="3277"/>
                    <a:pt x="3113" y="3387"/>
                    <a:pt x="3089" y="3503"/>
                  </a:cubicBezTo>
                  <a:cubicBezTo>
                    <a:pt x="3083" y="3545"/>
                    <a:pt x="3083" y="3582"/>
                    <a:pt x="3077" y="3618"/>
                  </a:cubicBezTo>
                  <a:cubicBezTo>
                    <a:pt x="3107" y="3643"/>
                    <a:pt x="3132" y="3661"/>
                    <a:pt x="3156" y="3673"/>
                  </a:cubicBezTo>
                  <a:cubicBezTo>
                    <a:pt x="3412" y="3801"/>
                    <a:pt x="3662" y="3941"/>
                    <a:pt x="3960" y="3959"/>
                  </a:cubicBezTo>
                  <a:cubicBezTo>
                    <a:pt x="3997" y="3959"/>
                    <a:pt x="4033" y="3966"/>
                    <a:pt x="4070" y="3972"/>
                  </a:cubicBezTo>
                  <a:cubicBezTo>
                    <a:pt x="4210" y="3996"/>
                    <a:pt x="4350" y="4014"/>
                    <a:pt x="4484" y="4045"/>
                  </a:cubicBezTo>
                  <a:cubicBezTo>
                    <a:pt x="4679" y="4093"/>
                    <a:pt x="4837" y="4197"/>
                    <a:pt x="4959" y="4355"/>
                  </a:cubicBezTo>
                  <a:cubicBezTo>
                    <a:pt x="5129" y="4581"/>
                    <a:pt x="5276" y="4818"/>
                    <a:pt x="5410" y="5068"/>
                  </a:cubicBezTo>
                  <a:cubicBezTo>
                    <a:pt x="5446" y="5141"/>
                    <a:pt x="5495" y="5214"/>
                    <a:pt x="5538" y="5287"/>
                  </a:cubicBezTo>
                  <a:cubicBezTo>
                    <a:pt x="5550" y="5306"/>
                    <a:pt x="5568" y="5324"/>
                    <a:pt x="5592" y="5348"/>
                  </a:cubicBezTo>
                  <a:cubicBezTo>
                    <a:pt x="5647" y="5135"/>
                    <a:pt x="5702" y="4934"/>
                    <a:pt x="5751" y="4733"/>
                  </a:cubicBezTo>
                  <a:cubicBezTo>
                    <a:pt x="5806" y="4495"/>
                    <a:pt x="5879" y="4270"/>
                    <a:pt x="5970" y="4051"/>
                  </a:cubicBezTo>
                  <a:cubicBezTo>
                    <a:pt x="6025" y="3911"/>
                    <a:pt x="6067" y="3771"/>
                    <a:pt x="6086" y="3618"/>
                  </a:cubicBezTo>
                  <a:cubicBezTo>
                    <a:pt x="6092" y="3564"/>
                    <a:pt x="6098" y="3503"/>
                    <a:pt x="6049" y="3442"/>
                  </a:cubicBezTo>
                  <a:cubicBezTo>
                    <a:pt x="5969" y="3421"/>
                    <a:pt x="5886" y="3414"/>
                    <a:pt x="5803" y="3414"/>
                  </a:cubicBezTo>
                  <a:cubicBezTo>
                    <a:pt x="5765" y="3414"/>
                    <a:pt x="5727" y="3415"/>
                    <a:pt x="5690" y="3417"/>
                  </a:cubicBezTo>
                  <a:cubicBezTo>
                    <a:pt x="5531" y="3430"/>
                    <a:pt x="5373" y="3442"/>
                    <a:pt x="5221" y="3448"/>
                  </a:cubicBezTo>
                  <a:cubicBezTo>
                    <a:pt x="5123" y="3448"/>
                    <a:pt x="5032" y="3448"/>
                    <a:pt x="4941" y="3430"/>
                  </a:cubicBezTo>
                  <a:cubicBezTo>
                    <a:pt x="4636" y="3369"/>
                    <a:pt x="4472" y="3076"/>
                    <a:pt x="4551" y="2814"/>
                  </a:cubicBezTo>
                  <a:cubicBezTo>
                    <a:pt x="4587" y="2699"/>
                    <a:pt x="4630" y="2583"/>
                    <a:pt x="4691" y="2485"/>
                  </a:cubicBezTo>
                  <a:cubicBezTo>
                    <a:pt x="4825" y="2260"/>
                    <a:pt x="4977" y="2047"/>
                    <a:pt x="5123" y="1834"/>
                  </a:cubicBezTo>
                  <a:cubicBezTo>
                    <a:pt x="5263" y="1639"/>
                    <a:pt x="5410" y="1444"/>
                    <a:pt x="5513" y="1225"/>
                  </a:cubicBezTo>
                  <a:cubicBezTo>
                    <a:pt x="5525" y="1200"/>
                    <a:pt x="5531" y="1170"/>
                    <a:pt x="5538" y="1139"/>
                  </a:cubicBezTo>
                  <a:cubicBezTo>
                    <a:pt x="5519" y="1139"/>
                    <a:pt x="5507" y="1133"/>
                    <a:pt x="5495" y="1133"/>
                  </a:cubicBezTo>
                  <a:cubicBezTo>
                    <a:pt x="5471" y="1133"/>
                    <a:pt x="5452" y="1139"/>
                    <a:pt x="5428" y="1139"/>
                  </a:cubicBezTo>
                  <a:cubicBezTo>
                    <a:pt x="5142" y="1170"/>
                    <a:pt x="4868" y="1231"/>
                    <a:pt x="4593" y="1328"/>
                  </a:cubicBezTo>
                  <a:cubicBezTo>
                    <a:pt x="4258" y="1444"/>
                    <a:pt x="3936" y="1608"/>
                    <a:pt x="3619" y="1767"/>
                  </a:cubicBezTo>
                  <a:cubicBezTo>
                    <a:pt x="3503" y="1822"/>
                    <a:pt x="3381" y="1864"/>
                    <a:pt x="3260" y="1907"/>
                  </a:cubicBezTo>
                  <a:cubicBezTo>
                    <a:pt x="3223" y="1919"/>
                    <a:pt x="3186" y="1919"/>
                    <a:pt x="3150" y="1919"/>
                  </a:cubicBezTo>
                  <a:cubicBezTo>
                    <a:pt x="3147" y="1919"/>
                    <a:pt x="3144" y="1919"/>
                    <a:pt x="3141" y="1919"/>
                  </a:cubicBezTo>
                  <a:cubicBezTo>
                    <a:pt x="2979" y="1919"/>
                    <a:pt x="2792" y="1757"/>
                    <a:pt x="2888" y="1541"/>
                  </a:cubicBezTo>
                  <a:cubicBezTo>
                    <a:pt x="2918" y="1474"/>
                    <a:pt x="2955" y="1413"/>
                    <a:pt x="2998" y="1353"/>
                  </a:cubicBezTo>
                  <a:cubicBezTo>
                    <a:pt x="3132" y="1164"/>
                    <a:pt x="3278" y="987"/>
                    <a:pt x="3442" y="829"/>
                  </a:cubicBezTo>
                  <a:cubicBezTo>
                    <a:pt x="3686" y="591"/>
                    <a:pt x="3936" y="360"/>
                    <a:pt x="4179" y="122"/>
                  </a:cubicBezTo>
                  <a:cubicBezTo>
                    <a:pt x="4191" y="116"/>
                    <a:pt x="4198" y="104"/>
                    <a:pt x="4210" y="98"/>
                  </a:cubicBezTo>
                  <a:cubicBezTo>
                    <a:pt x="4234" y="73"/>
                    <a:pt x="4258" y="49"/>
                    <a:pt x="4271"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1"/>
            <p:cNvSpPr/>
            <p:nvPr/>
          </p:nvSpPr>
          <p:spPr>
            <a:xfrm>
              <a:off x="12106155" y="-2846883"/>
              <a:ext cx="432041" cy="717273"/>
            </a:xfrm>
            <a:custGeom>
              <a:avLst/>
              <a:gdLst/>
              <a:ahLst/>
              <a:cxnLst/>
              <a:rect l="l" t="t" r="r" b="b"/>
              <a:pathLst>
                <a:path w="5306" h="8809" extrusionOk="0">
                  <a:moveTo>
                    <a:pt x="2336" y="509"/>
                  </a:moveTo>
                  <a:cubicBezTo>
                    <a:pt x="2364" y="509"/>
                    <a:pt x="2391" y="516"/>
                    <a:pt x="2419" y="536"/>
                  </a:cubicBezTo>
                  <a:cubicBezTo>
                    <a:pt x="2212" y="567"/>
                    <a:pt x="2059" y="676"/>
                    <a:pt x="1931" y="829"/>
                  </a:cubicBezTo>
                  <a:cubicBezTo>
                    <a:pt x="1791" y="999"/>
                    <a:pt x="1797" y="1145"/>
                    <a:pt x="1956" y="1298"/>
                  </a:cubicBezTo>
                  <a:cubicBezTo>
                    <a:pt x="2033" y="1371"/>
                    <a:pt x="2125" y="1427"/>
                    <a:pt x="2231" y="1427"/>
                  </a:cubicBezTo>
                  <a:cubicBezTo>
                    <a:pt x="2291" y="1427"/>
                    <a:pt x="2356" y="1409"/>
                    <a:pt x="2425" y="1365"/>
                  </a:cubicBezTo>
                  <a:cubicBezTo>
                    <a:pt x="2516" y="1304"/>
                    <a:pt x="2601" y="1237"/>
                    <a:pt x="2681" y="1158"/>
                  </a:cubicBezTo>
                  <a:cubicBezTo>
                    <a:pt x="2729" y="1109"/>
                    <a:pt x="2754" y="1036"/>
                    <a:pt x="2802" y="957"/>
                  </a:cubicBezTo>
                  <a:cubicBezTo>
                    <a:pt x="2821" y="963"/>
                    <a:pt x="2851" y="963"/>
                    <a:pt x="2876" y="969"/>
                  </a:cubicBezTo>
                  <a:cubicBezTo>
                    <a:pt x="2924" y="1042"/>
                    <a:pt x="2918" y="1115"/>
                    <a:pt x="2869" y="1176"/>
                  </a:cubicBezTo>
                  <a:cubicBezTo>
                    <a:pt x="2735" y="1346"/>
                    <a:pt x="2577" y="1474"/>
                    <a:pt x="2364" y="1523"/>
                  </a:cubicBezTo>
                  <a:cubicBezTo>
                    <a:pt x="2328" y="1531"/>
                    <a:pt x="2294" y="1535"/>
                    <a:pt x="2260" y="1535"/>
                  </a:cubicBezTo>
                  <a:cubicBezTo>
                    <a:pt x="2143" y="1535"/>
                    <a:pt x="2038" y="1489"/>
                    <a:pt x="1944" y="1413"/>
                  </a:cubicBezTo>
                  <a:cubicBezTo>
                    <a:pt x="1883" y="1365"/>
                    <a:pt x="1834" y="1298"/>
                    <a:pt x="1791" y="1231"/>
                  </a:cubicBezTo>
                  <a:cubicBezTo>
                    <a:pt x="1706" y="1103"/>
                    <a:pt x="1712" y="969"/>
                    <a:pt x="1791" y="847"/>
                  </a:cubicBezTo>
                  <a:cubicBezTo>
                    <a:pt x="1907" y="670"/>
                    <a:pt x="2065" y="555"/>
                    <a:pt x="2273" y="518"/>
                  </a:cubicBezTo>
                  <a:cubicBezTo>
                    <a:pt x="2294" y="513"/>
                    <a:pt x="2315" y="509"/>
                    <a:pt x="2336" y="509"/>
                  </a:cubicBezTo>
                  <a:close/>
                  <a:moveTo>
                    <a:pt x="3162" y="756"/>
                  </a:moveTo>
                  <a:lnTo>
                    <a:pt x="3162" y="756"/>
                  </a:lnTo>
                  <a:cubicBezTo>
                    <a:pt x="3144" y="823"/>
                    <a:pt x="3131" y="871"/>
                    <a:pt x="3125" y="914"/>
                  </a:cubicBezTo>
                  <a:cubicBezTo>
                    <a:pt x="3089" y="1066"/>
                    <a:pt x="3107" y="1212"/>
                    <a:pt x="3186" y="1346"/>
                  </a:cubicBezTo>
                  <a:cubicBezTo>
                    <a:pt x="3223" y="1401"/>
                    <a:pt x="3265" y="1456"/>
                    <a:pt x="3320" y="1493"/>
                  </a:cubicBezTo>
                  <a:cubicBezTo>
                    <a:pt x="3370" y="1529"/>
                    <a:pt x="3423" y="1549"/>
                    <a:pt x="3478" y="1549"/>
                  </a:cubicBezTo>
                  <a:cubicBezTo>
                    <a:pt x="3524" y="1549"/>
                    <a:pt x="3572" y="1535"/>
                    <a:pt x="3619" y="1505"/>
                  </a:cubicBezTo>
                  <a:cubicBezTo>
                    <a:pt x="3710" y="1444"/>
                    <a:pt x="3789" y="1377"/>
                    <a:pt x="3856" y="1292"/>
                  </a:cubicBezTo>
                  <a:cubicBezTo>
                    <a:pt x="3881" y="1255"/>
                    <a:pt x="3911" y="1212"/>
                    <a:pt x="3960" y="1206"/>
                  </a:cubicBezTo>
                  <a:cubicBezTo>
                    <a:pt x="3990" y="1243"/>
                    <a:pt x="3978" y="1273"/>
                    <a:pt x="3960" y="1304"/>
                  </a:cubicBezTo>
                  <a:cubicBezTo>
                    <a:pt x="3874" y="1444"/>
                    <a:pt x="3765" y="1553"/>
                    <a:pt x="3619" y="1620"/>
                  </a:cubicBezTo>
                  <a:cubicBezTo>
                    <a:pt x="3579" y="1637"/>
                    <a:pt x="3539" y="1644"/>
                    <a:pt x="3501" y="1644"/>
                  </a:cubicBezTo>
                  <a:cubicBezTo>
                    <a:pt x="3440" y="1644"/>
                    <a:pt x="3380" y="1626"/>
                    <a:pt x="3320" y="1596"/>
                  </a:cubicBezTo>
                  <a:cubicBezTo>
                    <a:pt x="3131" y="1499"/>
                    <a:pt x="3003" y="1249"/>
                    <a:pt x="3040" y="1036"/>
                  </a:cubicBezTo>
                  <a:cubicBezTo>
                    <a:pt x="3058" y="944"/>
                    <a:pt x="3077" y="853"/>
                    <a:pt x="3162" y="756"/>
                  </a:cubicBezTo>
                  <a:close/>
                  <a:moveTo>
                    <a:pt x="2985" y="1602"/>
                  </a:moveTo>
                  <a:cubicBezTo>
                    <a:pt x="3034" y="1657"/>
                    <a:pt x="3022" y="1718"/>
                    <a:pt x="2997" y="1779"/>
                  </a:cubicBezTo>
                  <a:cubicBezTo>
                    <a:pt x="2955" y="1876"/>
                    <a:pt x="2912" y="1974"/>
                    <a:pt x="2796" y="2004"/>
                  </a:cubicBezTo>
                  <a:cubicBezTo>
                    <a:pt x="2717" y="1992"/>
                    <a:pt x="2675" y="1949"/>
                    <a:pt x="2668" y="1882"/>
                  </a:cubicBezTo>
                  <a:cubicBezTo>
                    <a:pt x="2662" y="1809"/>
                    <a:pt x="2693" y="1760"/>
                    <a:pt x="2766" y="1718"/>
                  </a:cubicBezTo>
                  <a:cubicBezTo>
                    <a:pt x="2772" y="1773"/>
                    <a:pt x="2778" y="1815"/>
                    <a:pt x="2778" y="1858"/>
                  </a:cubicBezTo>
                  <a:cubicBezTo>
                    <a:pt x="2851" y="1815"/>
                    <a:pt x="2876" y="1742"/>
                    <a:pt x="2906" y="1675"/>
                  </a:cubicBezTo>
                  <a:cubicBezTo>
                    <a:pt x="2924" y="1627"/>
                    <a:pt x="2924" y="1627"/>
                    <a:pt x="2985" y="1602"/>
                  </a:cubicBezTo>
                  <a:close/>
                  <a:moveTo>
                    <a:pt x="2492" y="1974"/>
                  </a:moveTo>
                  <a:cubicBezTo>
                    <a:pt x="2498" y="1998"/>
                    <a:pt x="2516" y="2016"/>
                    <a:pt x="2510" y="2035"/>
                  </a:cubicBezTo>
                  <a:cubicBezTo>
                    <a:pt x="2487" y="2187"/>
                    <a:pt x="2367" y="2297"/>
                    <a:pt x="2225" y="2297"/>
                  </a:cubicBezTo>
                  <a:cubicBezTo>
                    <a:pt x="2179" y="2297"/>
                    <a:pt x="2131" y="2285"/>
                    <a:pt x="2084" y="2260"/>
                  </a:cubicBezTo>
                  <a:cubicBezTo>
                    <a:pt x="1998" y="2217"/>
                    <a:pt x="1980" y="2156"/>
                    <a:pt x="2011" y="2047"/>
                  </a:cubicBezTo>
                  <a:lnTo>
                    <a:pt x="2011" y="2047"/>
                  </a:lnTo>
                  <a:cubicBezTo>
                    <a:pt x="2029" y="2077"/>
                    <a:pt x="2041" y="2095"/>
                    <a:pt x="2053" y="2114"/>
                  </a:cubicBezTo>
                  <a:cubicBezTo>
                    <a:pt x="2065" y="2132"/>
                    <a:pt x="2084" y="2156"/>
                    <a:pt x="2096" y="2175"/>
                  </a:cubicBezTo>
                  <a:cubicBezTo>
                    <a:pt x="2129" y="2186"/>
                    <a:pt x="2160" y="2191"/>
                    <a:pt x="2189" y="2191"/>
                  </a:cubicBezTo>
                  <a:cubicBezTo>
                    <a:pt x="2271" y="2191"/>
                    <a:pt x="2336" y="2149"/>
                    <a:pt x="2394" y="2077"/>
                  </a:cubicBezTo>
                  <a:cubicBezTo>
                    <a:pt x="2419" y="2047"/>
                    <a:pt x="2431" y="1992"/>
                    <a:pt x="2492" y="1974"/>
                  </a:cubicBezTo>
                  <a:close/>
                  <a:moveTo>
                    <a:pt x="3217" y="1919"/>
                  </a:moveTo>
                  <a:cubicBezTo>
                    <a:pt x="3113" y="2010"/>
                    <a:pt x="3089" y="2108"/>
                    <a:pt x="3125" y="2211"/>
                  </a:cubicBezTo>
                  <a:cubicBezTo>
                    <a:pt x="3144" y="2284"/>
                    <a:pt x="3174" y="2357"/>
                    <a:pt x="3259" y="2376"/>
                  </a:cubicBezTo>
                  <a:cubicBezTo>
                    <a:pt x="3338" y="2339"/>
                    <a:pt x="3296" y="2223"/>
                    <a:pt x="3387" y="2205"/>
                  </a:cubicBezTo>
                  <a:cubicBezTo>
                    <a:pt x="3424" y="2223"/>
                    <a:pt x="3424" y="2260"/>
                    <a:pt x="3424" y="2296"/>
                  </a:cubicBezTo>
                  <a:cubicBezTo>
                    <a:pt x="3418" y="2370"/>
                    <a:pt x="3393" y="2437"/>
                    <a:pt x="3326" y="2485"/>
                  </a:cubicBezTo>
                  <a:cubicBezTo>
                    <a:pt x="3308" y="2491"/>
                    <a:pt x="3290" y="2493"/>
                    <a:pt x="3273" y="2493"/>
                  </a:cubicBezTo>
                  <a:cubicBezTo>
                    <a:pt x="3212" y="2493"/>
                    <a:pt x="3159" y="2462"/>
                    <a:pt x="3107" y="2424"/>
                  </a:cubicBezTo>
                  <a:cubicBezTo>
                    <a:pt x="3034" y="2370"/>
                    <a:pt x="2997" y="2296"/>
                    <a:pt x="2985" y="2205"/>
                  </a:cubicBezTo>
                  <a:cubicBezTo>
                    <a:pt x="2967" y="2065"/>
                    <a:pt x="3064" y="1937"/>
                    <a:pt x="3217" y="1919"/>
                  </a:cubicBezTo>
                  <a:close/>
                  <a:moveTo>
                    <a:pt x="3751" y="2282"/>
                  </a:moveTo>
                  <a:cubicBezTo>
                    <a:pt x="3879" y="2282"/>
                    <a:pt x="3980" y="2379"/>
                    <a:pt x="4015" y="2564"/>
                  </a:cubicBezTo>
                  <a:cubicBezTo>
                    <a:pt x="3984" y="2516"/>
                    <a:pt x="3966" y="2485"/>
                    <a:pt x="3941" y="2455"/>
                  </a:cubicBezTo>
                  <a:cubicBezTo>
                    <a:pt x="3902" y="2396"/>
                    <a:pt x="3853" y="2365"/>
                    <a:pt x="3797" y="2365"/>
                  </a:cubicBezTo>
                  <a:cubicBezTo>
                    <a:pt x="3766" y="2365"/>
                    <a:pt x="3733" y="2374"/>
                    <a:pt x="3698" y="2394"/>
                  </a:cubicBezTo>
                  <a:cubicBezTo>
                    <a:pt x="3485" y="2522"/>
                    <a:pt x="3345" y="2705"/>
                    <a:pt x="3302" y="2960"/>
                  </a:cubicBezTo>
                  <a:cubicBezTo>
                    <a:pt x="3296" y="2997"/>
                    <a:pt x="3308" y="3046"/>
                    <a:pt x="3320" y="3082"/>
                  </a:cubicBezTo>
                  <a:cubicBezTo>
                    <a:pt x="3375" y="3201"/>
                    <a:pt x="3531" y="3284"/>
                    <a:pt x="3669" y="3284"/>
                  </a:cubicBezTo>
                  <a:cubicBezTo>
                    <a:pt x="3700" y="3284"/>
                    <a:pt x="3731" y="3280"/>
                    <a:pt x="3759" y="3271"/>
                  </a:cubicBezTo>
                  <a:cubicBezTo>
                    <a:pt x="3856" y="3241"/>
                    <a:pt x="3941" y="3180"/>
                    <a:pt x="4015" y="3107"/>
                  </a:cubicBezTo>
                  <a:cubicBezTo>
                    <a:pt x="4051" y="3076"/>
                    <a:pt x="4082" y="3033"/>
                    <a:pt x="4130" y="3021"/>
                  </a:cubicBezTo>
                  <a:cubicBezTo>
                    <a:pt x="4167" y="3046"/>
                    <a:pt x="4155" y="3070"/>
                    <a:pt x="4149" y="3100"/>
                  </a:cubicBezTo>
                  <a:cubicBezTo>
                    <a:pt x="4073" y="3298"/>
                    <a:pt x="3875" y="3428"/>
                    <a:pt x="3670" y="3428"/>
                  </a:cubicBezTo>
                  <a:cubicBezTo>
                    <a:pt x="3629" y="3428"/>
                    <a:pt x="3587" y="3422"/>
                    <a:pt x="3546" y="3411"/>
                  </a:cubicBezTo>
                  <a:cubicBezTo>
                    <a:pt x="3405" y="3375"/>
                    <a:pt x="3290" y="3301"/>
                    <a:pt x="3211" y="3180"/>
                  </a:cubicBezTo>
                  <a:cubicBezTo>
                    <a:pt x="3144" y="3088"/>
                    <a:pt x="3119" y="2985"/>
                    <a:pt x="3156" y="2875"/>
                  </a:cubicBezTo>
                  <a:cubicBezTo>
                    <a:pt x="3180" y="2802"/>
                    <a:pt x="3211" y="2729"/>
                    <a:pt x="3247" y="2668"/>
                  </a:cubicBezTo>
                  <a:cubicBezTo>
                    <a:pt x="3326" y="2540"/>
                    <a:pt x="3430" y="2443"/>
                    <a:pt x="3552" y="2357"/>
                  </a:cubicBezTo>
                  <a:cubicBezTo>
                    <a:pt x="3558" y="2351"/>
                    <a:pt x="3570" y="2345"/>
                    <a:pt x="3582" y="2333"/>
                  </a:cubicBezTo>
                  <a:cubicBezTo>
                    <a:pt x="3641" y="2299"/>
                    <a:pt x="3698" y="2282"/>
                    <a:pt x="3751" y="2282"/>
                  </a:cubicBezTo>
                  <a:close/>
                  <a:moveTo>
                    <a:pt x="4678" y="2845"/>
                  </a:moveTo>
                  <a:cubicBezTo>
                    <a:pt x="4739" y="2857"/>
                    <a:pt x="4752" y="2906"/>
                    <a:pt x="4776" y="2948"/>
                  </a:cubicBezTo>
                  <a:cubicBezTo>
                    <a:pt x="4867" y="3107"/>
                    <a:pt x="4849" y="3271"/>
                    <a:pt x="4733" y="3405"/>
                  </a:cubicBezTo>
                  <a:cubicBezTo>
                    <a:pt x="4667" y="3484"/>
                    <a:pt x="4595" y="3523"/>
                    <a:pt x="4518" y="3523"/>
                  </a:cubicBezTo>
                  <a:cubicBezTo>
                    <a:pt x="4481" y="3523"/>
                    <a:pt x="4444" y="3514"/>
                    <a:pt x="4404" y="3496"/>
                  </a:cubicBezTo>
                  <a:cubicBezTo>
                    <a:pt x="4283" y="3442"/>
                    <a:pt x="4203" y="3308"/>
                    <a:pt x="4222" y="3174"/>
                  </a:cubicBezTo>
                  <a:cubicBezTo>
                    <a:pt x="4228" y="3149"/>
                    <a:pt x="4240" y="3131"/>
                    <a:pt x="4252" y="3076"/>
                  </a:cubicBezTo>
                  <a:cubicBezTo>
                    <a:pt x="4270" y="3125"/>
                    <a:pt x="4283" y="3149"/>
                    <a:pt x="4289" y="3180"/>
                  </a:cubicBezTo>
                  <a:cubicBezTo>
                    <a:pt x="4313" y="3271"/>
                    <a:pt x="4356" y="3362"/>
                    <a:pt x="4465" y="3368"/>
                  </a:cubicBezTo>
                  <a:cubicBezTo>
                    <a:pt x="4469" y="3369"/>
                    <a:pt x="4473" y="3369"/>
                    <a:pt x="4476" y="3369"/>
                  </a:cubicBezTo>
                  <a:cubicBezTo>
                    <a:pt x="4574" y="3369"/>
                    <a:pt x="4638" y="3293"/>
                    <a:pt x="4685" y="3216"/>
                  </a:cubicBezTo>
                  <a:cubicBezTo>
                    <a:pt x="4721" y="3143"/>
                    <a:pt x="4727" y="3064"/>
                    <a:pt x="4703" y="2979"/>
                  </a:cubicBezTo>
                  <a:cubicBezTo>
                    <a:pt x="4685" y="2936"/>
                    <a:pt x="4654" y="2893"/>
                    <a:pt x="4678" y="2845"/>
                  </a:cubicBezTo>
                  <a:close/>
                  <a:moveTo>
                    <a:pt x="2876" y="3874"/>
                  </a:moveTo>
                  <a:cubicBezTo>
                    <a:pt x="2912" y="3898"/>
                    <a:pt x="2906" y="3941"/>
                    <a:pt x="2894" y="3971"/>
                  </a:cubicBezTo>
                  <a:cubicBezTo>
                    <a:pt x="2863" y="4038"/>
                    <a:pt x="2821" y="4087"/>
                    <a:pt x="2742" y="4099"/>
                  </a:cubicBezTo>
                  <a:cubicBezTo>
                    <a:pt x="2681" y="4093"/>
                    <a:pt x="2614" y="4081"/>
                    <a:pt x="2559" y="4008"/>
                  </a:cubicBezTo>
                  <a:lnTo>
                    <a:pt x="2559" y="4008"/>
                  </a:lnTo>
                  <a:cubicBezTo>
                    <a:pt x="2626" y="4020"/>
                    <a:pt x="2681" y="4026"/>
                    <a:pt x="2735" y="4032"/>
                  </a:cubicBezTo>
                  <a:cubicBezTo>
                    <a:pt x="2802" y="3904"/>
                    <a:pt x="2802" y="3904"/>
                    <a:pt x="2876" y="3874"/>
                  </a:cubicBezTo>
                  <a:close/>
                  <a:moveTo>
                    <a:pt x="3582" y="3917"/>
                  </a:moveTo>
                  <a:lnTo>
                    <a:pt x="3582" y="3917"/>
                  </a:lnTo>
                  <a:cubicBezTo>
                    <a:pt x="3637" y="4008"/>
                    <a:pt x="3655" y="4099"/>
                    <a:pt x="3753" y="4136"/>
                  </a:cubicBezTo>
                  <a:cubicBezTo>
                    <a:pt x="3789" y="4093"/>
                    <a:pt x="3832" y="4057"/>
                    <a:pt x="3881" y="4014"/>
                  </a:cubicBezTo>
                  <a:lnTo>
                    <a:pt x="3881" y="4014"/>
                  </a:lnTo>
                  <a:cubicBezTo>
                    <a:pt x="3905" y="4105"/>
                    <a:pt x="3881" y="4185"/>
                    <a:pt x="3814" y="4221"/>
                  </a:cubicBezTo>
                  <a:cubicBezTo>
                    <a:pt x="3795" y="4230"/>
                    <a:pt x="3776" y="4235"/>
                    <a:pt x="3757" y="4235"/>
                  </a:cubicBezTo>
                  <a:cubicBezTo>
                    <a:pt x="3724" y="4235"/>
                    <a:pt x="3690" y="4221"/>
                    <a:pt x="3655" y="4191"/>
                  </a:cubicBezTo>
                  <a:cubicBezTo>
                    <a:pt x="3576" y="4124"/>
                    <a:pt x="3558" y="4057"/>
                    <a:pt x="3582" y="3917"/>
                  </a:cubicBezTo>
                  <a:close/>
                  <a:moveTo>
                    <a:pt x="2469" y="4269"/>
                  </a:moveTo>
                  <a:cubicBezTo>
                    <a:pt x="2557" y="4269"/>
                    <a:pt x="2613" y="4298"/>
                    <a:pt x="2668" y="4337"/>
                  </a:cubicBezTo>
                  <a:cubicBezTo>
                    <a:pt x="2857" y="4483"/>
                    <a:pt x="2900" y="4794"/>
                    <a:pt x="2760" y="4995"/>
                  </a:cubicBezTo>
                  <a:cubicBezTo>
                    <a:pt x="2705" y="5074"/>
                    <a:pt x="2632" y="5117"/>
                    <a:pt x="2534" y="5117"/>
                  </a:cubicBezTo>
                  <a:cubicBezTo>
                    <a:pt x="2327" y="5104"/>
                    <a:pt x="2187" y="5013"/>
                    <a:pt x="2114" y="4836"/>
                  </a:cubicBezTo>
                  <a:cubicBezTo>
                    <a:pt x="2053" y="4684"/>
                    <a:pt x="2102" y="4556"/>
                    <a:pt x="2218" y="4440"/>
                  </a:cubicBezTo>
                  <a:lnTo>
                    <a:pt x="2218" y="4440"/>
                  </a:lnTo>
                  <a:cubicBezTo>
                    <a:pt x="2151" y="4617"/>
                    <a:pt x="2163" y="4782"/>
                    <a:pt x="2297" y="4922"/>
                  </a:cubicBezTo>
                  <a:cubicBezTo>
                    <a:pt x="2356" y="4985"/>
                    <a:pt x="2429" y="5018"/>
                    <a:pt x="2507" y="5018"/>
                  </a:cubicBezTo>
                  <a:cubicBezTo>
                    <a:pt x="2534" y="5018"/>
                    <a:pt x="2562" y="5015"/>
                    <a:pt x="2589" y="5007"/>
                  </a:cubicBezTo>
                  <a:cubicBezTo>
                    <a:pt x="2681" y="4940"/>
                    <a:pt x="2705" y="4842"/>
                    <a:pt x="2729" y="4751"/>
                  </a:cubicBezTo>
                  <a:cubicBezTo>
                    <a:pt x="2748" y="4648"/>
                    <a:pt x="2723" y="4556"/>
                    <a:pt x="2687" y="4465"/>
                  </a:cubicBezTo>
                  <a:cubicBezTo>
                    <a:pt x="2644" y="4367"/>
                    <a:pt x="2547" y="4331"/>
                    <a:pt x="2443" y="4270"/>
                  </a:cubicBezTo>
                  <a:cubicBezTo>
                    <a:pt x="2452" y="4269"/>
                    <a:pt x="2461" y="4269"/>
                    <a:pt x="2469" y="4269"/>
                  </a:cubicBezTo>
                  <a:close/>
                  <a:moveTo>
                    <a:pt x="3106" y="4275"/>
                  </a:moveTo>
                  <a:cubicBezTo>
                    <a:pt x="3173" y="4275"/>
                    <a:pt x="3236" y="4313"/>
                    <a:pt x="3296" y="4380"/>
                  </a:cubicBezTo>
                  <a:cubicBezTo>
                    <a:pt x="3405" y="4520"/>
                    <a:pt x="3448" y="4818"/>
                    <a:pt x="3332" y="5025"/>
                  </a:cubicBezTo>
                  <a:cubicBezTo>
                    <a:pt x="3302" y="5086"/>
                    <a:pt x="3247" y="5117"/>
                    <a:pt x="3180" y="5117"/>
                  </a:cubicBezTo>
                  <a:cubicBezTo>
                    <a:pt x="3172" y="5119"/>
                    <a:pt x="3164" y="5119"/>
                    <a:pt x="3155" y="5119"/>
                  </a:cubicBezTo>
                  <a:cubicBezTo>
                    <a:pt x="3138" y="5119"/>
                    <a:pt x="3119" y="5117"/>
                    <a:pt x="3095" y="5117"/>
                  </a:cubicBezTo>
                  <a:cubicBezTo>
                    <a:pt x="3119" y="5147"/>
                    <a:pt x="3144" y="5165"/>
                    <a:pt x="3162" y="5190"/>
                  </a:cubicBezTo>
                  <a:cubicBezTo>
                    <a:pt x="3204" y="5244"/>
                    <a:pt x="3229" y="5305"/>
                    <a:pt x="3235" y="5372"/>
                  </a:cubicBezTo>
                  <a:cubicBezTo>
                    <a:pt x="3247" y="5531"/>
                    <a:pt x="3204" y="5671"/>
                    <a:pt x="3119" y="5799"/>
                  </a:cubicBezTo>
                  <a:cubicBezTo>
                    <a:pt x="3070" y="5873"/>
                    <a:pt x="3004" y="5915"/>
                    <a:pt x="2919" y="5915"/>
                  </a:cubicBezTo>
                  <a:cubicBezTo>
                    <a:pt x="2899" y="5915"/>
                    <a:pt x="2879" y="5913"/>
                    <a:pt x="2857" y="5908"/>
                  </a:cubicBezTo>
                  <a:cubicBezTo>
                    <a:pt x="2735" y="5878"/>
                    <a:pt x="2662" y="5811"/>
                    <a:pt x="2638" y="5701"/>
                  </a:cubicBezTo>
                  <a:cubicBezTo>
                    <a:pt x="2620" y="5622"/>
                    <a:pt x="2632" y="5555"/>
                    <a:pt x="2705" y="5494"/>
                  </a:cubicBezTo>
                  <a:cubicBezTo>
                    <a:pt x="2717" y="5549"/>
                    <a:pt x="2723" y="5592"/>
                    <a:pt x="2742" y="5634"/>
                  </a:cubicBezTo>
                  <a:cubicBezTo>
                    <a:pt x="2760" y="5671"/>
                    <a:pt x="2778" y="5713"/>
                    <a:pt x="2815" y="5738"/>
                  </a:cubicBezTo>
                  <a:cubicBezTo>
                    <a:pt x="2845" y="5762"/>
                    <a:pt x="2894" y="5774"/>
                    <a:pt x="2936" y="5799"/>
                  </a:cubicBezTo>
                  <a:cubicBezTo>
                    <a:pt x="2967" y="5774"/>
                    <a:pt x="2991" y="5756"/>
                    <a:pt x="3010" y="5738"/>
                  </a:cubicBezTo>
                  <a:cubicBezTo>
                    <a:pt x="3089" y="5628"/>
                    <a:pt x="3131" y="5500"/>
                    <a:pt x="3131" y="5366"/>
                  </a:cubicBezTo>
                  <a:cubicBezTo>
                    <a:pt x="3131" y="5287"/>
                    <a:pt x="3101" y="5214"/>
                    <a:pt x="3040" y="5165"/>
                  </a:cubicBezTo>
                  <a:cubicBezTo>
                    <a:pt x="3016" y="5147"/>
                    <a:pt x="2997" y="5135"/>
                    <a:pt x="2961" y="5098"/>
                  </a:cubicBezTo>
                  <a:cubicBezTo>
                    <a:pt x="2979" y="5086"/>
                    <a:pt x="2997" y="5080"/>
                    <a:pt x="3010" y="5074"/>
                  </a:cubicBezTo>
                  <a:cubicBezTo>
                    <a:pt x="2900" y="4946"/>
                    <a:pt x="2936" y="4812"/>
                    <a:pt x="3003" y="4654"/>
                  </a:cubicBezTo>
                  <a:lnTo>
                    <a:pt x="3003" y="4654"/>
                  </a:lnTo>
                  <a:cubicBezTo>
                    <a:pt x="3034" y="4721"/>
                    <a:pt x="3016" y="4775"/>
                    <a:pt x="3028" y="4818"/>
                  </a:cubicBezTo>
                  <a:cubicBezTo>
                    <a:pt x="3040" y="4891"/>
                    <a:pt x="3052" y="4964"/>
                    <a:pt x="3150" y="4983"/>
                  </a:cubicBezTo>
                  <a:cubicBezTo>
                    <a:pt x="3241" y="4897"/>
                    <a:pt x="3241" y="4782"/>
                    <a:pt x="3241" y="4666"/>
                  </a:cubicBezTo>
                  <a:cubicBezTo>
                    <a:pt x="3235" y="4550"/>
                    <a:pt x="3217" y="4440"/>
                    <a:pt x="3101" y="4355"/>
                  </a:cubicBezTo>
                  <a:cubicBezTo>
                    <a:pt x="3028" y="4398"/>
                    <a:pt x="2949" y="4434"/>
                    <a:pt x="2851" y="4489"/>
                  </a:cubicBezTo>
                  <a:cubicBezTo>
                    <a:pt x="2863" y="4447"/>
                    <a:pt x="2863" y="4422"/>
                    <a:pt x="2876" y="4410"/>
                  </a:cubicBezTo>
                  <a:cubicBezTo>
                    <a:pt x="2900" y="4386"/>
                    <a:pt x="2924" y="4367"/>
                    <a:pt x="2949" y="4343"/>
                  </a:cubicBezTo>
                  <a:cubicBezTo>
                    <a:pt x="3003" y="4296"/>
                    <a:pt x="3056" y="4275"/>
                    <a:pt x="3106" y="4275"/>
                  </a:cubicBezTo>
                  <a:close/>
                  <a:moveTo>
                    <a:pt x="360" y="6225"/>
                  </a:moveTo>
                  <a:cubicBezTo>
                    <a:pt x="360" y="6231"/>
                    <a:pt x="360" y="6231"/>
                    <a:pt x="360" y="6231"/>
                  </a:cubicBezTo>
                  <a:cubicBezTo>
                    <a:pt x="360" y="6231"/>
                    <a:pt x="354" y="6231"/>
                    <a:pt x="354" y="6225"/>
                  </a:cubicBezTo>
                  <a:close/>
                  <a:moveTo>
                    <a:pt x="1548" y="6926"/>
                  </a:moveTo>
                  <a:cubicBezTo>
                    <a:pt x="1548" y="6926"/>
                    <a:pt x="1554" y="6932"/>
                    <a:pt x="1554" y="6932"/>
                  </a:cubicBezTo>
                  <a:cubicBezTo>
                    <a:pt x="1554" y="6932"/>
                    <a:pt x="1548" y="6932"/>
                    <a:pt x="1548" y="6926"/>
                  </a:cubicBezTo>
                  <a:close/>
                  <a:moveTo>
                    <a:pt x="1554" y="6932"/>
                  </a:moveTo>
                  <a:lnTo>
                    <a:pt x="1554" y="6932"/>
                  </a:lnTo>
                  <a:cubicBezTo>
                    <a:pt x="1578" y="6944"/>
                    <a:pt x="1609" y="6956"/>
                    <a:pt x="1633" y="6974"/>
                  </a:cubicBezTo>
                  <a:cubicBezTo>
                    <a:pt x="1925" y="7230"/>
                    <a:pt x="2248" y="7431"/>
                    <a:pt x="2583" y="7614"/>
                  </a:cubicBezTo>
                  <a:cubicBezTo>
                    <a:pt x="2668" y="7663"/>
                    <a:pt x="2754" y="7717"/>
                    <a:pt x="2833" y="7766"/>
                  </a:cubicBezTo>
                  <a:cubicBezTo>
                    <a:pt x="2857" y="7778"/>
                    <a:pt x="2882" y="7803"/>
                    <a:pt x="2894" y="7833"/>
                  </a:cubicBezTo>
                  <a:cubicBezTo>
                    <a:pt x="2863" y="7821"/>
                    <a:pt x="2833" y="7809"/>
                    <a:pt x="2809" y="7790"/>
                  </a:cubicBezTo>
                  <a:cubicBezTo>
                    <a:pt x="2577" y="7663"/>
                    <a:pt x="2346" y="7541"/>
                    <a:pt x="2114" y="7413"/>
                  </a:cubicBezTo>
                  <a:cubicBezTo>
                    <a:pt x="1944" y="7309"/>
                    <a:pt x="1779" y="7194"/>
                    <a:pt x="1639" y="7047"/>
                  </a:cubicBezTo>
                  <a:cubicBezTo>
                    <a:pt x="1609" y="7011"/>
                    <a:pt x="1584" y="6968"/>
                    <a:pt x="1554" y="6932"/>
                  </a:cubicBezTo>
                  <a:close/>
                  <a:moveTo>
                    <a:pt x="2248" y="0"/>
                  </a:moveTo>
                  <a:lnTo>
                    <a:pt x="2199" y="73"/>
                  </a:lnTo>
                  <a:cubicBezTo>
                    <a:pt x="2248" y="128"/>
                    <a:pt x="2224" y="189"/>
                    <a:pt x="2206" y="244"/>
                  </a:cubicBezTo>
                  <a:cubicBezTo>
                    <a:pt x="2096" y="506"/>
                    <a:pt x="1859" y="671"/>
                    <a:pt x="1587" y="671"/>
                  </a:cubicBezTo>
                  <a:cubicBezTo>
                    <a:pt x="1556" y="671"/>
                    <a:pt x="1525" y="669"/>
                    <a:pt x="1493" y="664"/>
                  </a:cubicBezTo>
                  <a:cubicBezTo>
                    <a:pt x="1377" y="652"/>
                    <a:pt x="1268" y="615"/>
                    <a:pt x="1140" y="585"/>
                  </a:cubicBezTo>
                  <a:cubicBezTo>
                    <a:pt x="1134" y="585"/>
                    <a:pt x="1134" y="585"/>
                    <a:pt x="1134" y="591"/>
                  </a:cubicBezTo>
                  <a:cubicBezTo>
                    <a:pt x="1000" y="670"/>
                    <a:pt x="896" y="804"/>
                    <a:pt x="847" y="969"/>
                  </a:cubicBezTo>
                  <a:cubicBezTo>
                    <a:pt x="805" y="1115"/>
                    <a:pt x="872" y="1212"/>
                    <a:pt x="1024" y="1249"/>
                  </a:cubicBezTo>
                  <a:cubicBezTo>
                    <a:pt x="1140" y="1231"/>
                    <a:pt x="1213" y="1158"/>
                    <a:pt x="1280" y="1066"/>
                  </a:cubicBezTo>
                  <a:cubicBezTo>
                    <a:pt x="1310" y="1024"/>
                    <a:pt x="1341" y="975"/>
                    <a:pt x="1365" y="926"/>
                  </a:cubicBezTo>
                  <a:cubicBezTo>
                    <a:pt x="1389" y="877"/>
                    <a:pt x="1420" y="841"/>
                    <a:pt x="1481" y="841"/>
                  </a:cubicBezTo>
                  <a:cubicBezTo>
                    <a:pt x="1523" y="908"/>
                    <a:pt x="1505" y="969"/>
                    <a:pt x="1481" y="1024"/>
                  </a:cubicBezTo>
                  <a:cubicBezTo>
                    <a:pt x="1444" y="1133"/>
                    <a:pt x="1377" y="1231"/>
                    <a:pt x="1298" y="1310"/>
                  </a:cubicBezTo>
                  <a:cubicBezTo>
                    <a:pt x="1274" y="1334"/>
                    <a:pt x="1261" y="1359"/>
                    <a:pt x="1237" y="1377"/>
                  </a:cubicBezTo>
                  <a:cubicBezTo>
                    <a:pt x="1255" y="1401"/>
                    <a:pt x="1268" y="1419"/>
                    <a:pt x="1280" y="1438"/>
                  </a:cubicBezTo>
                  <a:cubicBezTo>
                    <a:pt x="1456" y="1681"/>
                    <a:pt x="1578" y="1955"/>
                    <a:pt x="1639" y="2248"/>
                  </a:cubicBezTo>
                  <a:cubicBezTo>
                    <a:pt x="1663" y="2357"/>
                    <a:pt x="1670" y="2467"/>
                    <a:pt x="1670" y="2577"/>
                  </a:cubicBezTo>
                  <a:cubicBezTo>
                    <a:pt x="1676" y="2674"/>
                    <a:pt x="1645" y="2772"/>
                    <a:pt x="1572" y="2851"/>
                  </a:cubicBezTo>
                  <a:cubicBezTo>
                    <a:pt x="1560" y="2863"/>
                    <a:pt x="1536" y="2869"/>
                    <a:pt x="1511" y="2875"/>
                  </a:cubicBezTo>
                  <a:cubicBezTo>
                    <a:pt x="1487" y="2814"/>
                    <a:pt x="1511" y="2759"/>
                    <a:pt x="1523" y="2705"/>
                  </a:cubicBezTo>
                  <a:cubicBezTo>
                    <a:pt x="1548" y="2625"/>
                    <a:pt x="1554" y="2540"/>
                    <a:pt x="1548" y="2455"/>
                  </a:cubicBezTo>
                  <a:cubicBezTo>
                    <a:pt x="1529" y="2315"/>
                    <a:pt x="1511" y="2175"/>
                    <a:pt x="1456" y="2041"/>
                  </a:cubicBezTo>
                  <a:cubicBezTo>
                    <a:pt x="1371" y="1846"/>
                    <a:pt x="1286" y="1657"/>
                    <a:pt x="1194" y="1462"/>
                  </a:cubicBezTo>
                  <a:cubicBezTo>
                    <a:pt x="1188" y="1444"/>
                    <a:pt x="1170" y="1426"/>
                    <a:pt x="1158" y="1407"/>
                  </a:cubicBezTo>
                  <a:cubicBezTo>
                    <a:pt x="1139" y="1410"/>
                    <a:pt x="1120" y="1412"/>
                    <a:pt x="1102" y="1412"/>
                  </a:cubicBezTo>
                  <a:cubicBezTo>
                    <a:pt x="1008" y="1412"/>
                    <a:pt x="923" y="1377"/>
                    <a:pt x="841" y="1346"/>
                  </a:cubicBezTo>
                  <a:lnTo>
                    <a:pt x="841" y="1346"/>
                  </a:lnTo>
                  <a:cubicBezTo>
                    <a:pt x="847" y="1365"/>
                    <a:pt x="847" y="1383"/>
                    <a:pt x="859" y="1401"/>
                  </a:cubicBezTo>
                  <a:cubicBezTo>
                    <a:pt x="1000" y="1584"/>
                    <a:pt x="1073" y="1791"/>
                    <a:pt x="1097" y="2022"/>
                  </a:cubicBezTo>
                  <a:cubicBezTo>
                    <a:pt x="1109" y="2132"/>
                    <a:pt x="1115" y="2242"/>
                    <a:pt x="1121" y="2357"/>
                  </a:cubicBezTo>
                  <a:cubicBezTo>
                    <a:pt x="1201" y="2467"/>
                    <a:pt x="1255" y="2589"/>
                    <a:pt x="1261" y="2723"/>
                  </a:cubicBezTo>
                  <a:cubicBezTo>
                    <a:pt x="1268" y="2851"/>
                    <a:pt x="1237" y="2979"/>
                    <a:pt x="1225" y="3125"/>
                  </a:cubicBezTo>
                  <a:cubicBezTo>
                    <a:pt x="1268" y="3137"/>
                    <a:pt x="1310" y="3155"/>
                    <a:pt x="1347" y="3174"/>
                  </a:cubicBezTo>
                  <a:cubicBezTo>
                    <a:pt x="1505" y="3247"/>
                    <a:pt x="1670" y="3320"/>
                    <a:pt x="1828" y="3393"/>
                  </a:cubicBezTo>
                  <a:cubicBezTo>
                    <a:pt x="1883" y="3423"/>
                    <a:pt x="1944" y="3460"/>
                    <a:pt x="1992" y="3509"/>
                  </a:cubicBezTo>
                  <a:cubicBezTo>
                    <a:pt x="2053" y="3576"/>
                    <a:pt x="2132" y="3636"/>
                    <a:pt x="2132" y="3740"/>
                  </a:cubicBezTo>
                  <a:cubicBezTo>
                    <a:pt x="2090" y="3844"/>
                    <a:pt x="2011" y="3898"/>
                    <a:pt x="1907" y="3911"/>
                  </a:cubicBezTo>
                  <a:cubicBezTo>
                    <a:pt x="1852" y="3917"/>
                    <a:pt x="1797" y="3923"/>
                    <a:pt x="1743" y="3929"/>
                  </a:cubicBezTo>
                  <a:cubicBezTo>
                    <a:pt x="1645" y="3941"/>
                    <a:pt x="1548" y="3947"/>
                    <a:pt x="1450" y="3959"/>
                  </a:cubicBezTo>
                  <a:cubicBezTo>
                    <a:pt x="1298" y="3978"/>
                    <a:pt x="1146" y="4008"/>
                    <a:pt x="1030" y="4124"/>
                  </a:cubicBezTo>
                  <a:cubicBezTo>
                    <a:pt x="1024" y="4124"/>
                    <a:pt x="1012" y="4130"/>
                    <a:pt x="1006" y="4130"/>
                  </a:cubicBezTo>
                  <a:lnTo>
                    <a:pt x="811" y="4130"/>
                  </a:lnTo>
                  <a:cubicBezTo>
                    <a:pt x="786" y="4166"/>
                    <a:pt x="762" y="4197"/>
                    <a:pt x="738" y="4233"/>
                  </a:cubicBezTo>
                  <a:cubicBezTo>
                    <a:pt x="762" y="4252"/>
                    <a:pt x="774" y="4264"/>
                    <a:pt x="786" y="4270"/>
                  </a:cubicBezTo>
                  <a:cubicBezTo>
                    <a:pt x="914" y="4331"/>
                    <a:pt x="1024" y="4422"/>
                    <a:pt x="1121" y="4526"/>
                  </a:cubicBezTo>
                  <a:cubicBezTo>
                    <a:pt x="1426" y="4818"/>
                    <a:pt x="1663" y="5153"/>
                    <a:pt x="1907" y="5500"/>
                  </a:cubicBezTo>
                  <a:cubicBezTo>
                    <a:pt x="1931" y="5531"/>
                    <a:pt x="1950" y="5573"/>
                    <a:pt x="1968" y="5610"/>
                  </a:cubicBezTo>
                  <a:cubicBezTo>
                    <a:pt x="1992" y="5671"/>
                    <a:pt x="2017" y="5738"/>
                    <a:pt x="1998" y="5799"/>
                  </a:cubicBezTo>
                  <a:cubicBezTo>
                    <a:pt x="1938" y="5914"/>
                    <a:pt x="1852" y="5951"/>
                    <a:pt x="1730" y="5957"/>
                  </a:cubicBezTo>
                  <a:cubicBezTo>
                    <a:pt x="1564" y="5967"/>
                    <a:pt x="1396" y="5973"/>
                    <a:pt x="1227" y="5973"/>
                  </a:cubicBezTo>
                  <a:cubicBezTo>
                    <a:pt x="1081" y="5973"/>
                    <a:pt x="934" y="5968"/>
                    <a:pt x="786" y="5957"/>
                  </a:cubicBezTo>
                  <a:cubicBezTo>
                    <a:pt x="704" y="5950"/>
                    <a:pt x="622" y="5947"/>
                    <a:pt x="540" y="5947"/>
                  </a:cubicBezTo>
                  <a:cubicBezTo>
                    <a:pt x="482" y="5947"/>
                    <a:pt x="424" y="5948"/>
                    <a:pt x="366" y="5951"/>
                  </a:cubicBezTo>
                  <a:cubicBezTo>
                    <a:pt x="275" y="5957"/>
                    <a:pt x="189" y="5981"/>
                    <a:pt x="104" y="6000"/>
                  </a:cubicBezTo>
                  <a:cubicBezTo>
                    <a:pt x="55" y="6012"/>
                    <a:pt x="13" y="6036"/>
                    <a:pt x="1" y="6097"/>
                  </a:cubicBezTo>
                  <a:cubicBezTo>
                    <a:pt x="7" y="6103"/>
                    <a:pt x="13" y="6109"/>
                    <a:pt x="19" y="6122"/>
                  </a:cubicBezTo>
                  <a:cubicBezTo>
                    <a:pt x="37" y="6140"/>
                    <a:pt x="62" y="6164"/>
                    <a:pt x="80" y="6189"/>
                  </a:cubicBezTo>
                  <a:cubicBezTo>
                    <a:pt x="165" y="6310"/>
                    <a:pt x="250" y="6426"/>
                    <a:pt x="330" y="6548"/>
                  </a:cubicBezTo>
                  <a:cubicBezTo>
                    <a:pt x="390" y="6639"/>
                    <a:pt x="439" y="6737"/>
                    <a:pt x="500" y="6828"/>
                  </a:cubicBezTo>
                  <a:cubicBezTo>
                    <a:pt x="683" y="7127"/>
                    <a:pt x="890" y="7395"/>
                    <a:pt x="1158" y="7626"/>
                  </a:cubicBezTo>
                  <a:cubicBezTo>
                    <a:pt x="1371" y="7803"/>
                    <a:pt x="1596" y="7955"/>
                    <a:pt x="1846" y="8089"/>
                  </a:cubicBezTo>
                  <a:cubicBezTo>
                    <a:pt x="1992" y="8168"/>
                    <a:pt x="2139" y="8241"/>
                    <a:pt x="2285" y="8314"/>
                  </a:cubicBezTo>
                  <a:cubicBezTo>
                    <a:pt x="2309" y="8326"/>
                    <a:pt x="2327" y="8339"/>
                    <a:pt x="2346" y="8351"/>
                  </a:cubicBezTo>
                  <a:lnTo>
                    <a:pt x="2400" y="8272"/>
                  </a:lnTo>
                  <a:cubicBezTo>
                    <a:pt x="2212" y="8144"/>
                    <a:pt x="2017" y="8010"/>
                    <a:pt x="1828" y="7882"/>
                  </a:cubicBezTo>
                  <a:cubicBezTo>
                    <a:pt x="1761" y="7839"/>
                    <a:pt x="1700" y="7803"/>
                    <a:pt x="1627" y="7766"/>
                  </a:cubicBezTo>
                  <a:cubicBezTo>
                    <a:pt x="1383" y="7644"/>
                    <a:pt x="1176" y="7486"/>
                    <a:pt x="1000" y="7273"/>
                  </a:cubicBezTo>
                  <a:cubicBezTo>
                    <a:pt x="756" y="6980"/>
                    <a:pt x="555" y="6658"/>
                    <a:pt x="378" y="6323"/>
                  </a:cubicBezTo>
                  <a:cubicBezTo>
                    <a:pt x="366" y="6298"/>
                    <a:pt x="366" y="6262"/>
                    <a:pt x="360" y="6231"/>
                  </a:cubicBezTo>
                  <a:lnTo>
                    <a:pt x="360" y="6231"/>
                  </a:lnTo>
                  <a:cubicBezTo>
                    <a:pt x="543" y="6493"/>
                    <a:pt x="732" y="6755"/>
                    <a:pt x="914" y="7017"/>
                  </a:cubicBezTo>
                  <a:cubicBezTo>
                    <a:pt x="1030" y="7181"/>
                    <a:pt x="1164" y="7334"/>
                    <a:pt x="1316" y="7468"/>
                  </a:cubicBezTo>
                  <a:cubicBezTo>
                    <a:pt x="1353" y="7498"/>
                    <a:pt x="1402" y="7529"/>
                    <a:pt x="1444" y="7559"/>
                  </a:cubicBezTo>
                  <a:cubicBezTo>
                    <a:pt x="1414" y="7498"/>
                    <a:pt x="1389" y="7443"/>
                    <a:pt x="1359" y="7382"/>
                  </a:cubicBezTo>
                  <a:lnTo>
                    <a:pt x="1359" y="7382"/>
                  </a:lnTo>
                  <a:cubicBezTo>
                    <a:pt x="1377" y="7388"/>
                    <a:pt x="1383" y="7388"/>
                    <a:pt x="1389" y="7395"/>
                  </a:cubicBezTo>
                  <a:cubicBezTo>
                    <a:pt x="1645" y="7620"/>
                    <a:pt x="1931" y="7797"/>
                    <a:pt x="2212" y="7979"/>
                  </a:cubicBezTo>
                  <a:cubicBezTo>
                    <a:pt x="2437" y="8119"/>
                    <a:pt x="2656" y="8266"/>
                    <a:pt x="2876" y="8412"/>
                  </a:cubicBezTo>
                  <a:cubicBezTo>
                    <a:pt x="3028" y="8509"/>
                    <a:pt x="3186" y="8613"/>
                    <a:pt x="3338" y="8704"/>
                  </a:cubicBezTo>
                  <a:cubicBezTo>
                    <a:pt x="3442" y="8771"/>
                    <a:pt x="3564" y="8795"/>
                    <a:pt x="3680" y="8808"/>
                  </a:cubicBezTo>
                  <a:cubicBezTo>
                    <a:pt x="3692" y="8808"/>
                    <a:pt x="3704" y="8808"/>
                    <a:pt x="3716" y="8808"/>
                  </a:cubicBezTo>
                  <a:cubicBezTo>
                    <a:pt x="3747" y="8808"/>
                    <a:pt x="3777" y="8805"/>
                    <a:pt x="3807" y="8783"/>
                  </a:cubicBezTo>
                  <a:cubicBezTo>
                    <a:pt x="3704" y="8734"/>
                    <a:pt x="3606" y="8698"/>
                    <a:pt x="3515" y="8649"/>
                  </a:cubicBezTo>
                  <a:cubicBezTo>
                    <a:pt x="3424" y="8594"/>
                    <a:pt x="3320" y="8552"/>
                    <a:pt x="3223" y="8460"/>
                  </a:cubicBezTo>
                  <a:lnTo>
                    <a:pt x="3223" y="8460"/>
                  </a:lnTo>
                  <a:cubicBezTo>
                    <a:pt x="3265" y="8467"/>
                    <a:pt x="3290" y="8467"/>
                    <a:pt x="3308" y="8473"/>
                  </a:cubicBezTo>
                  <a:cubicBezTo>
                    <a:pt x="3448" y="8521"/>
                    <a:pt x="3588" y="8564"/>
                    <a:pt x="3734" y="8613"/>
                  </a:cubicBezTo>
                  <a:cubicBezTo>
                    <a:pt x="3795" y="8637"/>
                    <a:pt x="3862" y="8661"/>
                    <a:pt x="3923" y="8680"/>
                  </a:cubicBezTo>
                  <a:cubicBezTo>
                    <a:pt x="3938" y="8686"/>
                    <a:pt x="3952" y="8687"/>
                    <a:pt x="3967" y="8687"/>
                  </a:cubicBezTo>
                  <a:cubicBezTo>
                    <a:pt x="3981" y="8687"/>
                    <a:pt x="3996" y="8686"/>
                    <a:pt x="4015" y="8686"/>
                  </a:cubicBezTo>
                  <a:cubicBezTo>
                    <a:pt x="4033" y="8594"/>
                    <a:pt x="4051" y="8509"/>
                    <a:pt x="4057" y="8430"/>
                  </a:cubicBezTo>
                  <a:cubicBezTo>
                    <a:pt x="4094" y="8107"/>
                    <a:pt x="4118" y="7784"/>
                    <a:pt x="4161" y="7462"/>
                  </a:cubicBezTo>
                  <a:cubicBezTo>
                    <a:pt x="4209" y="7078"/>
                    <a:pt x="4258" y="6694"/>
                    <a:pt x="4325" y="6310"/>
                  </a:cubicBezTo>
                  <a:cubicBezTo>
                    <a:pt x="4429" y="5738"/>
                    <a:pt x="4599" y="5177"/>
                    <a:pt x="4788" y="4623"/>
                  </a:cubicBezTo>
                  <a:cubicBezTo>
                    <a:pt x="4892" y="4306"/>
                    <a:pt x="5013" y="3990"/>
                    <a:pt x="5129" y="3673"/>
                  </a:cubicBezTo>
                  <a:cubicBezTo>
                    <a:pt x="5196" y="3496"/>
                    <a:pt x="5263" y="3308"/>
                    <a:pt x="5281" y="3119"/>
                  </a:cubicBezTo>
                  <a:cubicBezTo>
                    <a:pt x="5300" y="2832"/>
                    <a:pt x="5306" y="2552"/>
                    <a:pt x="5281" y="2266"/>
                  </a:cubicBezTo>
                  <a:cubicBezTo>
                    <a:pt x="5263" y="2041"/>
                    <a:pt x="5184" y="1846"/>
                    <a:pt x="5050" y="1669"/>
                  </a:cubicBezTo>
                  <a:cubicBezTo>
                    <a:pt x="4940" y="1529"/>
                    <a:pt x="4843" y="1371"/>
                    <a:pt x="4745" y="1225"/>
                  </a:cubicBezTo>
                  <a:cubicBezTo>
                    <a:pt x="4721" y="1194"/>
                    <a:pt x="4703" y="1164"/>
                    <a:pt x="4685" y="1139"/>
                  </a:cubicBezTo>
                  <a:lnTo>
                    <a:pt x="4599" y="1139"/>
                  </a:lnTo>
                  <a:cubicBezTo>
                    <a:pt x="4557" y="1145"/>
                    <a:pt x="4526" y="1164"/>
                    <a:pt x="4477" y="1206"/>
                  </a:cubicBezTo>
                  <a:cubicBezTo>
                    <a:pt x="4203" y="1419"/>
                    <a:pt x="4069" y="1712"/>
                    <a:pt x="4027" y="2053"/>
                  </a:cubicBezTo>
                  <a:cubicBezTo>
                    <a:pt x="4002" y="2223"/>
                    <a:pt x="4075" y="2315"/>
                    <a:pt x="4240" y="2363"/>
                  </a:cubicBezTo>
                  <a:cubicBezTo>
                    <a:pt x="4264" y="2376"/>
                    <a:pt x="4289" y="2376"/>
                    <a:pt x="4313" y="2382"/>
                  </a:cubicBezTo>
                  <a:cubicBezTo>
                    <a:pt x="4325" y="2382"/>
                    <a:pt x="4337" y="2382"/>
                    <a:pt x="4350" y="2376"/>
                  </a:cubicBezTo>
                  <a:cubicBezTo>
                    <a:pt x="4575" y="2327"/>
                    <a:pt x="4770" y="2236"/>
                    <a:pt x="4879" y="2016"/>
                  </a:cubicBezTo>
                  <a:cubicBezTo>
                    <a:pt x="4892" y="1998"/>
                    <a:pt x="4904" y="1974"/>
                    <a:pt x="4922" y="1968"/>
                  </a:cubicBezTo>
                  <a:cubicBezTo>
                    <a:pt x="4940" y="1949"/>
                    <a:pt x="4971" y="1943"/>
                    <a:pt x="5001" y="1931"/>
                  </a:cubicBezTo>
                  <a:cubicBezTo>
                    <a:pt x="5044" y="2010"/>
                    <a:pt x="5044" y="2077"/>
                    <a:pt x="5001" y="2144"/>
                  </a:cubicBezTo>
                  <a:cubicBezTo>
                    <a:pt x="4867" y="2370"/>
                    <a:pt x="4678" y="2510"/>
                    <a:pt x="4423" y="2540"/>
                  </a:cubicBezTo>
                  <a:cubicBezTo>
                    <a:pt x="4403" y="2542"/>
                    <a:pt x="4384" y="2544"/>
                    <a:pt x="4365" y="2544"/>
                  </a:cubicBezTo>
                  <a:cubicBezTo>
                    <a:pt x="4236" y="2544"/>
                    <a:pt x="4122" y="2490"/>
                    <a:pt x="4021" y="2400"/>
                  </a:cubicBezTo>
                  <a:cubicBezTo>
                    <a:pt x="3887" y="2284"/>
                    <a:pt x="3850" y="2126"/>
                    <a:pt x="3881" y="1961"/>
                  </a:cubicBezTo>
                  <a:cubicBezTo>
                    <a:pt x="3948" y="1639"/>
                    <a:pt x="4106" y="1365"/>
                    <a:pt x="4368" y="1158"/>
                  </a:cubicBezTo>
                  <a:cubicBezTo>
                    <a:pt x="4423" y="1121"/>
                    <a:pt x="4490" y="1097"/>
                    <a:pt x="4551" y="1066"/>
                  </a:cubicBezTo>
                  <a:cubicBezTo>
                    <a:pt x="4563" y="1066"/>
                    <a:pt x="4575" y="1060"/>
                    <a:pt x="4587" y="1060"/>
                  </a:cubicBezTo>
                  <a:cubicBezTo>
                    <a:pt x="4599" y="1054"/>
                    <a:pt x="4611" y="1054"/>
                    <a:pt x="4624" y="1048"/>
                  </a:cubicBezTo>
                  <a:cubicBezTo>
                    <a:pt x="4557" y="932"/>
                    <a:pt x="4471" y="847"/>
                    <a:pt x="4386" y="768"/>
                  </a:cubicBezTo>
                  <a:cubicBezTo>
                    <a:pt x="4216" y="628"/>
                    <a:pt x="4021" y="555"/>
                    <a:pt x="3801" y="542"/>
                  </a:cubicBezTo>
                  <a:cubicBezTo>
                    <a:pt x="3637" y="536"/>
                    <a:pt x="3479" y="524"/>
                    <a:pt x="3320" y="494"/>
                  </a:cubicBezTo>
                  <a:cubicBezTo>
                    <a:pt x="3077" y="451"/>
                    <a:pt x="2857" y="354"/>
                    <a:pt x="2644" y="232"/>
                  </a:cubicBezTo>
                  <a:cubicBezTo>
                    <a:pt x="2510" y="153"/>
                    <a:pt x="2382" y="79"/>
                    <a:pt x="2248"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1"/>
            <p:cNvSpPr/>
            <p:nvPr/>
          </p:nvSpPr>
          <p:spPr>
            <a:xfrm>
              <a:off x="11608729" y="-2344491"/>
              <a:ext cx="821334" cy="488876"/>
            </a:xfrm>
            <a:custGeom>
              <a:avLst/>
              <a:gdLst/>
              <a:ahLst/>
              <a:cxnLst/>
              <a:rect l="l" t="t" r="r" b="b"/>
              <a:pathLst>
                <a:path w="10087" h="6004" extrusionOk="0">
                  <a:moveTo>
                    <a:pt x="2273" y="3043"/>
                  </a:moveTo>
                  <a:cubicBezTo>
                    <a:pt x="2522" y="3043"/>
                    <a:pt x="3170" y="3111"/>
                    <a:pt x="3296" y="3149"/>
                  </a:cubicBezTo>
                  <a:cubicBezTo>
                    <a:pt x="3260" y="3150"/>
                    <a:pt x="3224" y="3151"/>
                    <a:pt x="3189" y="3151"/>
                  </a:cubicBezTo>
                  <a:cubicBezTo>
                    <a:pt x="2852" y="3151"/>
                    <a:pt x="2536" y="3101"/>
                    <a:pt x="2205" y="3046"/>
                  </a:cubicBezTo>
                  <a:cubicBezTo>
                    <a:pt x="2222" y="3044"/>
                    <a:pt x="2245" y="3043"/>
                    <a:pt x="2273" y="3043"/>
                  </a:cubicBezTo>
                  <a:close/>
                  <a:moveTo>
                    <a:pt x="7821" y="2473"/>
                  </a:moveTo>
                  <a:lnTo>
                    <a:pt x="7821" y="2473"/>
                  </a:lnTo>
                  <a:cubicBezTo>
                    <a:pt x="7876" y="2498"/>
                    <a:pt x="7925" y="2516"/>
                    <a:pt x="7973" y="2540"/>
                  </a:cubicBezTo>
                  <a:cubicBezTo>
                    <a:pt x="8089" y="2601"/>
                    <a:pt x="8211" y="2662"/>
                    <a:pt x="8321" y="2735"/>
                  </a:cubicBezTo>
                  <a:cubicBezTo>
                    <a:pt x="8595" y="2906"/>
                    <a:pt x="8759" y="3155"/>
                    <a:pt x="8808" y="3478"/>
                  </a:cubicBezTo>
                  <a:cubicBezTo>
                    <a:pt x="8814" y="3521"/>
                    <a:pt x="8814" y="3569"/>
                    <a:pt x="8820" y="3643"/>
                  </a:cubicBezTo>
                  <a:cubicBezTo>
                    <a:pt x="8784" y="3606"/>
                    <a:pt x="8771" y="3600"/>
                    <a:pt x="8765" y="3582"/>
                  </a:cubicBezTo>
                  <a:cubicBezTo>
                    <a:pt x="8747" y="3533"/>
                    <a:pt x="8735" y="3484"/>
                    <a:pt x="8729" y="3435"/>
                  </a:cubicBezTo>
                  <a:cubicBezTo>
                    <a:pt x="8674" y="3204"/>
                    <a:pt x="8558" y="3015"/>
                    <a:pt x="8369" y="2875"/>
                  </a:cubicBezTo>
                  <a:cubicBezTo>
                    <a:pt x="8223" y="2765"/>
                    <a:pt x="8071" y="2662"/>
                    <a:pt x="7919" y="2558"/>
                  </a:cubicBezTo>
                  <a:cubicBezTo>
                    <a:pt x="7888" y="2534"/>
                    <a:pt x="7852" y="2504"/>
                    <a:pt x="7821" y="2473"/>
                  </a:cubicBezTo>
                  <a:close/>
                  <a:moveTo>
                    <a:pt x="9588" y="3990"/>
                  </a:moveTo>
                  <a:cubicBezTo>
                    <a:pt x="9539" y="4118"/>
                    <a:pt x="9423" y="4160"/>
                    <a:pt x="9307" y="4221"/>
                  </a:cubicBezTo>
                  <a:cubicBezTo>
                    <a:pt x="9350" y="4136"/>
                    <a:pt x="9472" y="4032"/>
                    <a:pt x="9588" y="3990"/>
                  </a:cubicBezTo>
                  <a:close/>
                  <a:moveTo>
                    <a:pt x="8144" y="3216"/>
                  </a:moveTo>
                  <a:lnTo>
                    <a:pt x="8144" y="3216"/>
                  </a:lnTo>
                  <a:cubicBezTo>
                    <a:pt x="8132" y="3259"/>
                    <a:pt x="8132" y="3277"/>
                    <a:pt x="8120" y="3289"/>
                  </a:cubicBezTo>
                  <a:cubicBezTo>
                    <a:pt x="8101" y="3314"/>
                    <a:pt x="8083" y="3338"/>
                    <a:pt x="8059" y="3356"/>
                  </a:cubicBezTo>
                  <a:cubicBezTo>
                    <a:pt x="7754" y="3594"/>
                    <a:pt x="7450" y="3837"/>
                    <a:pt x="7145" y="4069"/>
                  </a:cubicBezTo>
                  <a:cubicBezTo>
                    <a:pt x="7023" y="4160"/>
                    <a:pt x="6895" y="4239"/>
                    <a:pt x="6755" y="4294"/>
                  </a:cubicBezTo>
                  <a:cubicBezTo>
                    <a:pt x="6662" y="4330"/>
                    <a:pt x="6565" y="4358"/>
                    <a:pt x="6463" y="4358"/>
                  </a:cubicBezTo>
                  <a:cubicBezTo>
                    <a:pt x="6445" y="4358"/>
                    <a:pt x="6426" y="4357"/>
                    <a:pt x="6408" y="4355"/>
                  </a:cubicBezTo>
                  <a:cubicBezTo>
                    <a:pt x="6719" y="4264"/>
                    <a:pt x="6962" y="4075"/>
                    <a:pt x="7212" y="3886"/>
                  </a:cubicBezTo>
                  <a:cubicBezTo>
                    <a:pt x="7468" y="3691"/>
                    <a:pt x="7730" y="3502"/>
                    <a:pt x="7992" y="3308"/>
                  </a:cubicBezTo>
                  <a:cubicBezTo>
                    <a:pt x="8028" y="3277"/>
                    <a:pt x="8077" y="3253"/>
                    <a:pt x="8144" y="3216"/>
                  </a:cubicBezTo>
                  <a:close/>
                  <a:moveTo>
                    <a:pt x="8266" y="4721"/>
                  </a:moveTo>
                  <a:lnTo>
                    <a:pt x="8266" y="4721"/>
                  </a:lnTo>
                  <a:cubicBezTo>
                    <a:pt x="8229" y="4836"/>
                    <a:pt x="8181" y="4897"/>
                    <a:pt x="8114" y="4952"/>
                  </a:cubicBezTo>
                  <a:cubicBezTo>
                    <a:pt x="7864" y="5165"/>
                    <a:pt x="7602" y="5366"/>
                    <a:pt x="7316" y="5519"/>
                  </a:cubicBezTo>
                  <a:cubicBezTo>
                    <a:pt x="7206" y="5573"/>
                    <a:pt x="7096" y="5610"/>
                    <a:pt x="6975" y="5622"/>
                  </a:cubicBezTo>
                  <a:cubicBezTo>
                    <a:pt x="6951" y="5626"/>
                    <a:pt x="6927" y="5628"/>
                    <a:pt x="6902" y="5628"/>
                  </a:cubicBezTo>
                  <a:cubicBezTo>
                    <a:pt x="6846" y="5628"/>
                    <a:pt x="6787" y="5617"/>
                    <a:pt x="6719" y="5592"/>
                  </a:cubicBezTo>
                  <a:cubicBezTo>
                    <a:pt x="6767" y="5579"/>
                    <a:pt x="6792" y="5573"/>
                    <a:pt x="6822" y="5567"/>
                  </a:cubicBezTo>
                  <a:cubicBezTo>
                    <a:pt x="6962" y="5561"/>
                    <a:pt x="7084" y="5512"/>
                    <a:pt x="7206" y="5445"/>
                  </a:cubicBezTo>
                  <a:cubicBezTo>
                    <a:pt x="7504" y="5287"/>
                    <a:pt x="7785" y="5092"/>
                    <a:pt x="8047" y="4873"/>
                  </a:cubicBezTo>
                  <a:cubicBezTo>
                    <a:pt x="8107" y="4824"/>
                    <a:pt x="8168" y="4769"/>
                    <a:pt x="8266" y="4721"/>
                  </a:cubicBezTo>
                  <a:close/>
                  <a:moveTo>
                    <a:pt x="6073" y="0"/>
                  </a:moveTo>
                  <a:cubicBezTo>
                    <a:pt x="5988" y="128"/>
                    <a:pt x="5957" y="262"/>
                    <a:pt x="5890" y="378"/>
                  </a:cubicBezTo>
                  <a:cubicBezTo>
                    <a:pt x="5817" y="500"/>
                    <a:pt x="5744" y="615"/>
                    <a:pt x="5671" y="725"/>
                  </a:cubicBezTo>
                  <a:cubicBezTo>
                    <a:pt x="5787" y="841"/>
                    <a:pt x="5903" y="957"/>
                    <a:pt x="6018" y="1072"/>
                  </a:cubicBezTo>
                  <a:cubicBezTo>
                    <a:pt x="6219" y="1279"/>
                    <a:pt x="6426" y="1480"/>
                    <a:pt x="6597" y="1718"/>
                  </a:cubicBezTo>
                  <a:cubicBezTo>
                    <a:pt x="6719" y="1876"/>
                    <a:pt x="6822" y="2047"/>
                    <a:pt x="6932" y="2217"/>
                  </a:cubicBezTo>
                  <a:cubicBezTo>
                    <a:pt x="6975" y="2284"/>
                    <a:pt x="6999" y="2364"/>
                    <a:pt x="6981" y="2449"/>
                  </a:cubicBezTo>
                  <a:cubicBezTo>
                    <a:pt x="6944" y="2485"/>
                    <a:pt x="6914" y="2522"/>
                    <a:pt x="6877" y="2564"/>
                  </a:cubicBezTo>
                  <a:cubicBezTo>
                    <a:pt x="6834" y="2558"/>
                    <a:pt x="6798" y="2564"/>
                    <a:pt x="6761" y="2552"/>
                  </a:cubicBezTo>
                  <a:cubicBezTo>
                    <a:pt x="6658" y="2534"/>
                    <a:pt x="6560" y="2516"/>
                    <a:pt x="6463" y="2485"/>
                  </a:cubicBezTo>
                  <a:cubicBezTo>
                    <a:pt x="6140" y="2376"/>
                    <a:pt x="5823" y="2254"/>
                    <a:pt x="5501" y="2144"/>
                  </a:cubicBezTo>
                  <a:cubicBezTo>
                    <a:pt x="5147" y="2022"/>
                    <a:pt x="4800" y="1907"/>
                    <a:pt x="4447" y="1785"/>
                  </a:cubicBezTo>
                  <a:cubicBezTo>
                    <a:pt x="4422" y="1779"/>
                    <a:pt x="4398" y="1779"/>
                    <a:pt x="4355" y="1779"/>
                  </a:cubicBezTo>
                  <a:cubicBezTo>
                    <a:pt x="4380" y="1809"/>
                    <a:pt x="4386" y="1828"/>
                    <a:pt x="4404" y="1846"/>
                  </a:cubicBezTo>
                  <a:cubicBezTo>
                    <a:pt x="4502" y="1980"/>
                    <a:pt x="4611" y="2114"/>
                    <a:pt x="4709" y="2254"/>
                  </a:cubicBezTo>
                  <a:cubicBezTo>
                    <a:pt x="4843" y="2437"/>
                    <a:pt x="4971" y="2619"/>
                    <a:pt x="5074" y="2826"/>
                  </a:cubicBezTo>
                  <a:cubicBezTo>
                    <a:pt x="5141" y="2960"/>
                    <a:pt x="5196" y="3107"/>
                    <a:pt x="5214" y="3259"/>
                  </a:cubicBezTo>
                  <a:cubicBezTo>
                    <a:pt x="5226" y="3356"/>
                    <a:pt x="5214" y="3435"/>
                    <a:pt x="5123" y="3490"/>
                  </a:cubicBezTo>
                  <a:cubicBezTo>
                    <a:pt x="5110" y="3493"/>
                    <a:pt x="5097" y="3494"/>
                    <a:pt x="5084" y="3494"/>
                  </a:cubicBezTo>
                  <a:cubicBezTo>
                    <a:pt x="5036" y="3494"/>
                    <a:pt x="4988" y="3478"/>
                    <a:pt x="4940" y="3454"/>
                  </a:cubicBezTo>
                  <a:cubicBezTo>
                    <a:pt x="4764" y="3350"/>
                    <a:pt x="4581" y="3247"/>
                    <a:pt x="4398" y="3149"/>
                  </a:cubicBezTo>
                  <a:cubicBezTo>
                    <a:pt x="4094" y="2985"/>
                    <a:pt x="3783" y="2826"/>
                    <a:pt x="3478" y="2668"/>
                  </a:cubicBezTo>
                  <a:cubicBezTo>
                    <a:pt x="3216" y="2540"/>
                    <a:pt x="2955" y="2418"/>
                    <a:pt x="2693" y="2290"/>
                  </a:cubicBezTo>
                  <a:cubicBezTo>
                    <a:pt x="2614" y="2253"/>
                    <a:pt x="2534" y="2236"/>
                    <a:pt x="2448" y="2236"/>
                  </a:cubicBezTo>
                  <a:cubicBezTo>
                    <a:pt x="2407" y="2236"/>
                    <a:pt x="2365" y="2240"/>
                    <a:pt x="2321" y="2248"/>
                  </a:cubicBezTo>
                  <a:cubicBezTo>
                    <a:pt x="2015" y="2307"/>
                    <a:pt x="1704" y="2328"/>
                    <a:pt x="1392" y="2328"/>
                  </a:cubicBezTo>
                  <a:cubicBezTo>
                    <a:pt x="1351" y="2328"/>
                    <a:pt x="1309" y="2328"/>
                    <a:pt x="1267" y="2327"/>
                  </a:cubicBezTo>
                  <a:cubicBezTo>
                    <a:pt x="1115" y="2321"/>
                    <a:pt x="957" y="2315"/>
                    <a:pt x="804" y="2309"/>
                  </a:cubicBezTo>
                  <a:cubicBezTo>
                    <a:pt x="787" y="2308"/>
                    <a:pt x="769" y="2307"/>
                    <a:pt x="751" y="2307"/>
                  </a:cubicBezTo>
                  <a:cubicBezTo>
                    <a:pt x="506" y="2307"/>
                    <a:pt x="291" y="2387"/>
                    <a:pt x="92" y="2540"/>
                  </a:cubicBezTo>
                  <a:cubicBezTo>
                    <a:pt x="86" y="2546"/>
                    <a:pt x="74" y="2552"/>
                    <a:pt x="67" y="2558"/>
                  </a:cubicBezTo>
                  <a:cubicBezTo>
                    <a:pt x="43" y="2577"/>
                    <a:pt x="13" y="2601"/>
                    <a:pt x="0" y="2644"/>
                  </a:cubicBezTo>
                  <a:cubicBezTo>
                    <a:pt x="31" y="2638"/>
                    <a:pt x="49" y="2638"/>
                    <a:pt x="67" y="2631"/>
                  </a:cubicBezTo>
                  <a:cubicBezTo>
                    <a:pt x="159" y="2613"/>
                    <a:pt x="256" y="2595"/>
                    <a:pt x="348" y="2577"/>
                  </a:cubicBezTo>
                  <a:cubicBezTo>
                    <a:pt x="402" y="2564"/>
                    <a:pt x="451" y="2558"/>
                    <a:pt x="506" y="2552"/>
                  </a:cubicBezTo>
                  <a:cubicBezTo>
                    <a:pt x="588" y="2543"/>
                    <a:pt x="670" y="2536"/>
                    <a:pt x="753" y="2536"/>
                  </a:cubicBezTo>
                  <a:cubicBezTo>
                    <a:pt x="835" y="2536"/>
                    <a:pt x="917" y="2543"/>
                    <a:pt x="999" y="2564"/>
                  </a:cubicBezTo>
                  <a:cubicBezTo>
                    <a:pt x="1164" y="2601"/>
                    <a:pt x="1316" y="2674"/>
                    <a:pt x="1456" y="2765"/>
                  </a:cubicBezTo>
                  <a:cubicBezTo>
                    <a:pt x="1730" y="2930"/>
                    <a:pt x="1986" y="3119"/>
                    <a:pt x="2199" y="3362"/>
                  </a:cubicBezTo>
                  <a:cubicBezTo>
                    <a:pt x="2303" y="3484"/>
                    <a:pt x="2430" y="3539"/>
                    <a:pt x="2578" y="3539"/>
                  </a:cubicBezTo>
                  <a:cubicBezTo>
                    <a:pt x="2586" y="3539"/>
                    <a:pt x="2593" y="3539"/>
                    <a:pt x="2601" y="3539"/>
                  </a:cubicBezTo>
                  <a:cubicBezTo>
                    <a:pt x="2760" y="3527"/>
                    <a:pt x="2918" y="3527"/>
                    <a:pt x="3076" y="3496"/>
                  </a:cubicBezTo>
                  <a:cubicBezTo>
                    <a:pt x="3357" y="3448"/>
                    <a:pt x="3643" y="3381"/>
                    <a:pt x="3923" y="3320"/>
                  </a:cubicBezTo>
                  <a:cubicBezTo>
                    <a:pt x="3967" y="3315"/>
                    <a:pt x="4007" y="3298"/>
                    <a:pt x="4059" y="3298"/>
                  </a:cubicBezTo>
                  <a:cubicBezTo>
                    <a:pt x="4072" y="3298"/>
                    <a:pt x="4085" y="3299"/>
                    <a:pt x="4100" y="3301"/>
                  </a:cubicBezTo>
                  <a:cubicBezTo>
                    <a:pt x="4081" y="3326"/>
                    <a:pt x="4075" y="3350"/>
                    <a:pt x="4057" y="3356"/>
                  </a:cubicBezTo>
                  <a:cubicBezTo>
                    <a:pt x="4014" y="3381"/>
                    <a:pt x="3966" y="3405"/>
                    <a:pt x="3917" y="3417"/>
                  </a:cubicBezTo>
                  <a:cubicBezTo>
                    <a:pt x="3728" y="3472"/>
                    <a:pt x="3539" y="3521"/>
                    <a:pt x="3350" y="3563"/>
                  </a:cubicBezTo>
                  <a:cubicBezTo>
                    <a:pt x="3156" y="3613"/>
                    <a:pt x="2961" y="3655"/>
                    <a:pt x="2763" y="3655"/>
                  </a:cubicBezTo>
                  <a:cubicBezTo>
                    <a:pt x="2719" y="3655"/>
                    <a:pt x="2676" y="3653"/>
                    <a:pt x="2632" y="3649"/>
                  </a:cubicBezTo>
                  <a:cubicBezTo>
                    <a:pt x="2620" y="3649"/>
                    <a:pt x="2607" y="3655"/>
                    <a:pt x="2583" y="3661"/>
                  </a:cubicBezTo>
                  <a:cubicBezTo>
                    <a:pt x="2607" y="3679"/>
                    <a:pt x="2620" y="3697"/>
                    <a:pt x="2638" y="3703"/>
                  </a:cubicBezTo>
                  <a:cubicBezTo>
                    <a:pt x="2754" y="3758"/>
                    <a:pt x="2875" y="3825"/>
                    <a:pt x="2997" y="3862"/>
                  </a:cubicBezTo>
                  <a:cubicBezTo>
                    <a:pt x="3460" y="3996"/>
                    <a:pt x="3923" y="4099"/>
                    <a:pt x="4404" y="4130"/>
                  </a:cubicBezTo>
                  <a:cubicBezTo>
                    <a:pt x="4526" y="4142"/>
                    <a:pt x="4660" y="4154"/>
                    <a:pt x="4776" y="4197"/>
                  </a:cubicBezTo>
                  <a:cubicBezTo>
                    <a:pt x="4866" y="4220"/>
                    <a:pt x="4953" y="4231"/>
                    <a:pt x="5039" y="4231"/>
                  </a:cubicBezTo>
                  <a:cubicBezTo>
                    <a:pt x="5088" y="4231"/>
                    <a:pt x="5136" y="4228"/>
                    <a:pt x="5184" y="4221"/>
                  </a:cubicBezTo>
                  <a:cubicBezTo>
                    <a:pt x="5312" y="4197"/>
                    <a:pt x="5440" y="4166"/>
                    <a:pt x="5568" y="4142"/>
                  </a:cubicBezTo>
                  <a:cubicBezTo>
                    <a:pt x="5604" y="4136"/>
                    <a:pt x="5635" y="4118"/>
                    <a:pt x="5665" y="4105"/>
                  </a:cubicBezTo>
                  <a:cubicBezTo>
                    <a:pt x="6097" y="3911"/>
                    <a:pt x="6463" y="3618"/>
                    <a:pt x="6810" y="3301"/>
                  </a:cubicBezTo>
                  <a:cubicBezTo>
                    <a:pt x="6841" y="3277"/>
                    <a:pt x="6865" y="3241"/>
                    <a:pt x="6889" y="3210"/>
                  </a:cubicBezTo>
                  <a:lnTo>
                    <a:pt x="6889" y="3210"/>
                  </a:lnTo>
                  <a:cubicBezTo>
                    <a:pt x="6853" y="3222"/>
                    <a:pt x="6816" y="3222"/>
                    <a:pt x="6786" y="3241"/>
                  </a:cubicBezTo>
                  <a:cubicBezTo>
                    <a:pt x="6506" y="3368"/>
                    <a:pt x="6231" y="3490"/>
                    <a:pt x="5927" y="3563"/>
                  </a:cubicBezTo>
                  <a:cubicBezTo>
                    <a:pt x="5878" y="3576"/>
                    <a:pt x="5829" y="3606"/>
                    <a:pt x="5781" y="3636"/>
                  </a:cubicBezTo>
                  <a:cubicBezTo>
                    <a:pt x="5635" y="3722"/>
                    <a:pt x="5494" y="3819"/>
                    <a:pt x="5348" y="3904"/>
                  </a:cubicBezTo>
                  <a:cubicBezTo>
                    <a:pt x="5239" y="3971"/>
                    <a:pt x="5117" y="4020"/>
                    <a:pt x="4989" y="4038"/>
                  </a:cubicBezTo>
                  <a:cubicBezTo>
                    <a:pt x="4959" y="4044"/>
                    <a:pt x="4939" y="4046"/>
                    <a:pt x="4920" y="4046"/>
                  </a:cubicBezTo>
                  <a:cubicBezTo>
                    <a:pt x="4894" y="4046"/>
                    <a:pt x="4871" y="4041"/>
                    <a:pt x="4824" y="4026"/>
                  </a:cubicBezTo>
                  <a:cubicBezTo>
                    <a:pt x="4922" y="3996"/>
                    <a:pt x="5019" y="3971"/>
                    <a:pt x="5111" y="3929"/>
                  </a:cubicBezTo>
                  <a:cubicBezTo>
                    <a:pt x="5202" y="3886"/>
                    <a:pt x="5293" y="3831"/>
                    <a:pt x="5379" y="3777"/>
                  </a:cubicBezTo>
                  <a:cubicBezTo>
                    <a:pt x="5464" y="3728"/>
                    <a:pt x="5555" y="3679"/>
                    <a:pt x="5635" y="3600"/>
                  </a:cubicBezTo>
                  <a:cubicBezTo>
                    <a:pt x="5592" y="3588"/>
                    <a:pt x="5555" y="3582"/>
                    <a:pt x="5525" y="3582"/>
                  </a:cubicBezTo>
                  <a:cubicBezTo>
                    <a:pt x="5555" y="3557"/>
                    <a:pt x="5586" y="3551"/>
                    <a:pt x="5622" y="3545"/>
                  </a:cubicBezTo>
                  <a:cubicBezTo>
                    <a:pt x="5732" y="3527"/>
                    <a:pt x="5823" y="3490"/>
                    <a:pt x="5915" y="3429"/>
                  </a:cubicBezTo>
                  <a:cubicBezTo>
                    <a:pt x="6049" y="3338"/>
                    <a:pt x="6183" y="3247"/>
                    <a:pt x="6323" y="3161"/>
                  </a:cubicBezTo>
                  <a:cubicBezTo>
                    <a:pt x="6432" y="3094"/>
                    <a:pt x="6542" y="3021"/>
                    <a:pt x="6658" y="2954"/>
                  </a:cubicBezTo>
                  <a:cubicBezTo>
                    <a:pt x="6707" y="2924"/>
                    <a:pt x="6755" y="2893"/>
                    <a:pt x="6822" y="2893"/>
                  </a:cubicBezTo>
                  <a:cubicBezTo>
                    <a:pt x="6774" y="2979"/>
                    <a:pt x="6767" y="2979"/>
                    <a:pt x="6676" y="3040"/>
                  </a:cubicBezTo>
                  <a:cubicBezTo>
                    <a:pt x="6536" y="3131"/>
                    <a:pt x="6390" y="3222"/>
                    <a:pt x="6250" y="3320"/>
                  </a:cubicBezTo>
                  <a:cubicBezTo>
                    <a:pt x="6225" y="3332"/>
                    <a:pt x="6207" y="3350"/>
                    <a:pt x="6183" y="3375"/>
                  </a:cubicBezTo>
                  <a:cubicBezTo>
                    <a:pt x="6207" y="3375"/>
                    <a:pt x="6213" y="3381"/>
                    <a:pt x="6219" y="3381"/>
                  </a:cubicBezTo>
                  <a:cubicBezTo>
                    <a:pt x="6262" y="3368"/>
                    <a:pt x="6305" y="3350"/>
                    <a:pt x="6341" y="3338"/>
                  </a:cubicBezTo>
                  <a:cubicBezTo>
                    <a:pt x="6627" y="3234"/>
                    <a:pt x="6895" y="3100"/>
                    <a:pt x="7157" y="2942"/>
                  </a:cubicBezTo>
                  <a:cubicBezTo>
                    <a:pt x="7206" y="2918"/>
                    <a:pt x="7255" y="2881"/>
                    <a:pt x="7328" y="2881"/>
                  </a:cubicBezTo>
                  <a:cubicBezTo>
                    <a:pt x="7316" y="2899"/>
                    <a:pt x="7316" y="2912"/>
                    <a:pt x="7303" y="2918"/>
                  </a:cubicBezTo>
                  <a:cubicBezTo>
                    <a:pt x="7200" y="3003"/>
                    <a:pt x="7127" y="3119"/>
                    <a:pt x="7042" y="3216"/>
                  </a:cubicBezTo>
                  <a:cubicBezTo>
                    <a:pt x="6816" y="3496"/>
                    <a:pt x="6536" y="3722"/>
                    <a:pt x="6250" y="3935"/>
                  </a:cubicBezTo>
                  <a:cubicBezTo>
                    <a:pt x="5945" y="4172"/>
                    <a:pt x="5598" y="4300"/>
                    <a:pt x="5214" y="4331"/>
                  </a:cubicBezTo>
                  <a:cubicBezTo>
                    <a:pt x="5190" y="4337"/>
                    <a:pt x="5159" y="4349"/>
                    <a:pt x="5129" y="4355"/>
                  </a:cubicBezTo>
                  <a:cubicBezTo>
                    <a:pt x="5196" y="4447"/>
                    <a:pt x="5257" y="4526"/>
                    <a:pt x="5312" y="4611"/>
                  </a:cubicBezTo>
                  <a:cubicBezTo>
                    <a:pt x="5360" y="4708"/>
                    <a:pt x="5403" y="4806"/>
                    <a:pt x="5452" y="4897"/>
                  </a:cubicBezTo>
                  <a:cubicBezTo>
                    <a:pt x="5488" y="4970"/>
                    <a:pt x="5531" y="5043"/>
                    <a:pt x="5580" y="5104"/>
                  </a:cubicBezTo>
                  <a:cubicBezTo>
                    <a:pt x="5610" y="5153"/>
                    <a:pt x="5647" y="5190"/>
                    <a:pt x="5683" y="5238"/>
                  </a:cubicBezTo>
                  <a:cubicBezTo>
                    <a:pt x="5769" y="5232"/>
                    <a:pt x="5842" y="5232"/>
                    <a:pt x="5921" y="5220"/>
                  </a:cubicBezTo>
                  <a:cubicBezTo>
                    <a:pt x="6030" y="5196"/>
                    <a:pt x="6146" y="5171"/>
                    <a:pt x="6250" y="5129"/>
                  </a:cubicBezTo>
                  <a:cubicBezTo>
                    <a:pt x="6767" y="4934"/>
                    <a:pt x="7249" y="4666"/>
                    <a:pt x="7687" y="4337"/>
                  </a:cubicBezTo>
                  <a:cubicBezTo>
                    <a:pt x="7742" y="4294"/>
                    <a:pt x="7797" y="4252"/>
                    <a:pt x="7852" y="4209"/>
                  </a:cubicBezTo>
                  <a:cubicBezTo>
                    <a:pt x="7870" y="4197"/>
                    <a:pt x="7894" y="4191"/>
                    <a:pt x="7943" y="4172"/>
                  </a:cubicBezTo>
                  <a:lnTo>
                    <a:pt x="7943" y="4172"/>
                  </a:lnTo>
                  <a:cubicBezTo>
                    <a:pt x="7913" y="4227"/>
                    <a:pt x="7906" y="4258"/>
                    <a:pt x="7882" y="4282"/>
                  </a:cubicBezTo>
                  <a:cubicBezTo>
                    <a:pt x="7809" y="4349"/>
                    <a:pt x="7736" y="4428"/>
                    <a:pt x="7657" y="4483"/>
                  </a:cubicBezTo>
                  <a:cubicBezTo>
                    <a:pt x="7444" y="4629"/>
                    <a:pt x="7230" y="4769"/>
                    <a:pt x="7017" y="4903"/>
                  </a:cubicBezTo>
                  <a:cubicBezTo>
                    <a:pt x="6968" y="4934"/>
                    <a:pt x="6914" y="4946"/>
                    <a:pt x="6889" y="4952"/>
                  </a:cubicBezTo>
                  <a:cubicBezTo>
                    <a:pt x="6828" y="4995"/>
                    <a:pt x="6798" y="5025"/>
                    <a:pt x="6755" y="5043"/>
                  </a:cubicBezTo>
                  <a:cubicBezTo>
                    <a:pt x="6487" y="5184"/>
                    <a:pt x="6201" y="5281"/>
                    <a:pt x="5896" y="5324"/>
                  </a:cubicBezTo>
                  <a:cubicBezTo>
                    <a:pt x="5872" y="5324"/>
                    <a:pt x="5842" y="5336"/>
                    <a:pt x="5793" y="5342"/>
                  </a:cubicBezTo>
                  <a:cubicBezTo>
                    <a:pt x="5860" y="5391"/>
                    <a:pt x="5896" y="5427"/>
                    <a:pt x="5945" y="5458"/>
                  </a:cubicBezTo>
                  <a:cubicBezTo>
                    <a:pt x="6128" y="5561"/>
                    <a:pt x="6311" y="5677"/>
                    <a:pt x="6499" y="5768"/>
                  </a:cubicBezTo>
                  <a:cubicBezTo>
                    <a:pt x="6792" y="5914"/>
                    <a:pt x="7109" y="5994"/>
                    <a:pt x="7437" y="6000"/>
                  </a:cubicBezTo>
                  <a:cubicBezTo>
                    <a:pt x="7511" y="6000"/>
                    <a:pt x="7584" y="6004"/>
                    <a:pt x="7657" y="6004"/>
                  </a:cubicBezTo>
                  <a:cubicBezTo>
                    <a:pt x="7712" y="6004"/>
                    <a:pt x="7766" y="6001"/>
                    <a:pt x="7821" y="5994"/>
                  </a:cubicBezTo>
                  <a:cubicBezTo>
                    <a:pt x="7998" y="5963"/>
                    <a:pt x="8162" y="5902"/>
                    <a:pt x="8321" y="5817"/>
                  </a:cubicBezTo>
                  <a:cubicBezTo>
                    <a:pt x="8503" y="5720"/>
                    <a:pt x="8662" y="5586"/>
                    <a:pt x="8808" y="5445"/>
                  </a:cubicBezTo>
                  <a:cubicBezTo>
                    <a:pt x="9179" y="5092"/>
                    <a:pt x="9441" y="4666"/>
                    <a:pt x="9624" y="4191"/>
                  </a:cubicBezTo>
                  <a:cubicBezTo>
                    <a:pt x="9770" y="3789"/>
                    <a:pt x="9898" y="3387"/>
                    <a:pt x="10020" y="2979"/>
                  </a:cubicBezTo>
                  <a:cubicBezTo>
                    <a:pt x="10050" y="2881"/>
                    <a:pt x="10069" y="2778"/>
                    <a:pt x="10087" y="2680"/>
                  </a:cubicBezTo>
                  <a:cubicBezTo>
                    <a:pt x="10087" y="2668"/>
                    <a:pt x="10081" y="2662"/>
                    <a:pt x="10075" y="2650"/>
                  </a:cubicBezTo>
                  <a:cubicBezTo>
                    <a:pt x="10063" y="2644"/>
                    <a:pt x="10044" y="2644"/>
                    <a:pt x="10020" y="2631"/>
                  </a:cubicBezTo>
                  <a:cubicBezTo>
                    <a:pt x="9969" y="2711"/>
                    <a:pt x="9893" y="2726"/>
                    <a:pt x="9811" y="2726"/>
                  </a:cubicBezTo>
                  <a:cubicBezTo>
                    <a:pt x="9785" y="2726"/>
                    <a:pt x="9760" y="2724"/>
                    <a:pt x="9734" y="2723"/>
                  </a:cubicBezTo>
                  <a:cubicBezTo>
                    <a:pt x="9612" y="2717"/>
                    <a:pt x="9496" y="2692"/>
                    <a:pt x="9387" y="2638"/>
                  </a:cubicBezTo>
                  <a:cubicBezTo>
                    <a:pt x="9271" y="2577"/>
                    <a:pt x="9143" y="2516"/>
                    <a:pt x="9033" y="2443"/>
                  </a:cubicBezTo>
                  <a:cubicBezTo>
                    <a:pt x="8857" y="2333"/>
                    <a:pt x="8686" y="2217"/>
                    <a:pt x="8509" y="2102"/>
                  </a:cubicBezTo>
                  <a:lnTo>
                    <a:pt x="8455" y="2181"/>
                  </a:lnTo>
                  <a:cubicBezTo>
                    <a:pt x="8491" y="2205"/>
                    <a:pt x="8522" y="2230"/>
                    <a:pt x="8546" y="2272"/>
                  </a:cubicBezTo>
                  <a:cubicBezTo>
                    <a:pt x="8530" y="2274"/>
                    <a:pt x="8514" y="2275"/>
                    <a:pt x="8498" y="2275"/>
                  </a:cubicBezTo>
                  <a:cubicBezTo>
                    <a:pt x="8428" y="2275"/>
                    <a:pt x="8369" y="2254"/>
                    <a:pt x="8315" y="2230"/>
                  </a:cubicBezTo>
                  <a:cubicBezTo>
                    <a:pt x="8089" y="2126"/>
                    <a:pt x="7864" y="2029"/>
                    <a:pt x="7645" y="1919"/>
                  </a:cubicBezTo>
                  <a:cubicBezTo>
                    <a:pt x="7249" y="1712"/>
                    <a:pt x="6908" y="1444"/>
                    <a:pt x="6664" y="1060"/>
                  </a:cubicBezTo>
                  <a:cubicBezTo>
                    <a:pt x="6548" y="890"/>
                    <a:pt x="6451" y="707"/>
                    <a:pt x="6347" y="518"/>
                  </a:cubicBezTo>
                  <a:cubicBezTo>
                    <a:pt x="6268" y="378"/>
                    <a:pt x="6201" y="226"/>
                    <a:pt x="6122" y="73"/>
                  </a:cubicBezTo>
                  <a:cubicBezTo>
                    <a:pt x="6110" y="49"/>
                    <a:pt x="6091" y="31"/>
                    <a:pt x="6073" y="0"/>
                  </a:cubicBezTo>
                  <a:close/>
                </a:path>
              </a:pathLst>
            </a:custGeom>
            <a:solidFill>
              <a:srgbClr val="FBC0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1"/>
            <p:cNvSpPr/>
            <p:nvPr/>
          </p:nvSpPr>
          <p:spPr>
            <a:xfrm>
              <a:off x="11963824" y="-3297734"/>
              <a:ext cx="445476" cy="322932"/>
            </a:xfrm>
            <a:custGeom>
              <a:avLst/>
              <a:gdLst/>
              <a:ahLst/>
              <a:cxnLst/>
              <a:rect l="l" t="t" r="r" b="b"/>
              <a:pathLst>
                <a:path w="5471" h="3966" extrusionOk="0">
                  <a:moveTo>
                    <a:pt x="5458" y="1"/>
                  </a:moveTo>
                  <a:cubicBezTo>
                    <a:pt x="5190" y="86"/>
                    <a:pt x="4922" y="165"/>
                    <a:pt x="4654" y="244"/>
                  </a:cubicBezTo>
                  <a:cubicBezTo>
                    <a:pt x="4252" y="372"/>
                    <a:pt x="3887" y="555"/>
                    <a:pt x="3558" y="811"/>
                  </a:cubicBezTo>
                  <a:cubicBezTo>
                    <a:pt x="3326" y="987"/>
                    <a:pt x="3101" y="1170"/>
                    <a:pt x="2875" y="1353"/>
                  </a:cubicBezTo>
                  <a:cubicBezTo>
                    <a:pt x="2632" y="1554"/>
                    <a:pt x="2388" y="1767"/>
                    <a:pt x="2132" y="1956"/>
                  </a:cubicBezTo>
                  <a:cubicBezTo>
                    <a:pt x="1694" y="2285"/>
                    <a:pt x="1219" y="2571"/>
                    <a:pt x="725" y="2815"/>
                  </a:cubicBezTo>
                  <a:cubicBezTo>
                    <a:pt x="518" y="2912"/>
                    <a:pt x="311" y="3003"/>
                    <a:pt x="92" y="3070"/>
                  </a:cubicBezTo>
                  <a:cubicBezTo>
                    <a:pt x="61" y="3083"/>
                    <a:pt x="37" y="3095"/>
                    <a:pt x="1" y="3107"/>
                  </a:cubicBezTo>
                  <a:cubicBezTo>
                    <a:pt x="37" y="3211"/>
                    <a:pt x="68" y="3314"/>
                    <a:pt x="104" y="3412"/>
                  </a:cubicBezTo>
                  <a:cubicBezTo>
                    <a:pt x="153" y="3539"/>
                    <a:pt x="238" y="3619"/>
                    <a:pt x="372" y="3649"/>
                  </a:cubicBezTo>
                  <a:cubicBezTo>
                    <a:pt x="403" y="3655"/>
                    <a:pt x="433" y="3667"/>
                    <a:pt x="463" y="3673"/>
                  </a:cubicBezTo>
                  <a:cubicBezTo>
                    <a:pt x="482" y="3673"/>
                    <a:pt x="494" y="3680"/>
                    <a:pt x="506" y="3680"/>
                  </a:cubicBezTo>
                  <a:cubicBezTo>
                    <a:pt x="640" y="3704"/>
                    <a:pt x="731" y="3777"/>
                    <a:pt x="805" y="3887"/>
                  </a:cubicBezTo>
                  <a:cubicBezTo>
                    <a:pt x="817" y="3911"/>
                    <a:pt x="835" y="3935"/>
                    <a:pt x="853" y="3966"/>
                  </a:cubicBezTo>
                  <a:cubicBezTo>
                    <a:pt x="878" y="3948"/>
                    <a:pt x="902" y="3941"/>
                    <a:pt x="920" y="3923"/>
                  </a:cubicBezTo>
                  <a:cubicBezTo>
                    <a:pt x="1091" y="3765"/>
                    <a:pt x="1261" y="3613"/>
                    <a:pt x="1420" y="3442"/>
                  </a:cubicBezTo>
                  <a:cubicBezTo>
                    <a:pt x="1639" y="3204"/>
                    <a:pt x="1846" y="2949"/>
                    <a:pt x="2065" y="2705"/>
                  </a:cubicBezTo>
                  <a:cubicBezTo>
                    <a:pt x="2254" y="2498"/>
                    <a:pt x="2437" y="2291"/>
                    <a:pt x="2632" y="2096"/>
                  </a:cubicBezTo>
                  <a:cubicBezTo>
                    <a:pt x="2851" y="1883"/>
                    <a:pt x="3095" y="1688"/>
                    <a:pt x="3314" y="1481"/>
                  </a:cubicBezTo>
                  <a:cubicBezTo>
                    <a:pt x="3807" y="1024"/>
                    <a:pt x="4374" y="677"/>
                    <a:pt x="4940" y="330"/>
                  </a:cubicBezTo>
                  <a:cubicBezTo>
                    <a:pt x="5111" y="226"/>
                    <a:pt x="5294" y="123"/>
                    <a:pt x="5470" y="19"/>
                  </a:cubicBezTo>
                  <a:cubicBezTo>
                    <a:pt x="5464" y="13"/>
                    <a:pt x="5458" y="7"/>
                    <a:pt x="5458" y="1"/>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1"/>
            <p:cNvSpPr/>
            <p:nvPr/>
          </p:nvSpPr>
          <p:spPr>
            <a:xfrm>
              <a:off x="12180089" y="-2891016"/>
              <a:ext cx="109191" cy="86799"/>
            </a:xfrm>
            <a:custGeom>
              <a:avLst/>
              <a:gdLst/>
              <a:ahLst/>
              <a:cxnLst/>
              <a:rect l="l" t="t" r="r" b="b"/>
              <a:pathLst>
                <a:path w="1341" h="1066" extrusionOk="0">
                  <a:moveTo>
                    <a:pt x="549" y="0"/>
                  </a:moveTo>
                  <a:cubicBezTo>
                    <a:pt x="506" y="0"/>
                    <a:pt x="463" y="13"/>
                    <a:pt x="420" y="37"/>
                  </a:cubicBezTo>
                  <a:cubicBezTo>
                    <a:pt x="286" y="110"/>
                    <a:pt x="171" y="201"/>
                    <a:pt x="122" y="353"/>
                  </a:cubicBezTo>
                  <a:cubicBezTo>
                    <a:pt x="110" y="396"/>
                    <a:pt x="85" y="439"/>
                    <a:pt x="67" y="481"/>
                  </a:cubicBezTo>
                  <a:cubicBezTo>
                    <a:pt x="0" y="640"/>
                    <a:pt x="37" y="798"/>
                    <a:pt x="177" y="908"/>
                  </a:cubicBezTo>
                  <a:cubicBezTo>
                    <a:pt x="262" y="975"/>
                    <a:pt x="360" y="1023"/>
                    <a:pt x="469" y="1048"/>
                  </a:cubicBezTo>
                  <a:cubicBezTo>
                    <a:pt x="522" y="1059"/>
                    <a:pt x="573" y="1065"/>
                    <a:pt x="624" y="1065"/>
                  </a:cubicBezTo>
                  <a:cubicBezTo>
                    <a:pt x="739" y="1065"/>
                    <a:pt x="849" y="1034"/>
                    <a:pt x="950" y="963"/>
                  </a:cubicBezTo>
                  <a:cubicBezTo>
                    <a:pt x="1048" y="896"/>
                    <a:pt x="1127" y="810"/>
                    <a:pt x="1194" y="707"/>
                  </a:cubicBezTo>
                  <a:cubicBezTo>
                    <a:pt x="1218" y="664"/>
                    <a:pt x="1231" y="621"/>
                    <a:pt x="1291" y="615"/>
                  </a:cubicBezTo>
                  <a:lnTo>
                    <a:pt x="1340" y="542"/>
                  </a:lnTo>
                  <a:cubicBezTo>
                    <a:pt x="1127" y="408"/>
                    <a:pt x="920" y="262"/>
                    <a:pt x="731" y="92"/>
                  </a:cubicBezTo>
                  <a:cubicBezTo>
                    <a:pt x="725" y="79"/>
                    <a:pt x="713" y="73"/>
                    <a:pt x="707" y="61"/>
                  </a:cubicBezTo>
                  <a:cubicBezTo>
                    <a:pt x="656" y="20"/>
                    <a:pt x="603" y="0"/>
                    <a:pt x="549"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1"/>
            <p:cNvSpPr/>
            <p:nvPr/>
          </p:nvSpPr>
          <p:spPr>
            <a:xfrm>
              <a:off x="12185544" y="-2585021"/>
              <a:ext cx="73934" cy="56590"/>
            </a:xfrm>
            <a:custGeom>
              <a:avLst/>
              <a:gdLst/>
              <a:ahLst/>
              <a:cxnLst/>
              <a:rect l="l" t="t" r="r" b="b"/>
              <a:pathLst>
                <a:path w="908" h="695" extrusionOk="0">
                  <a:moveTo>
                    <a:pt x="213" y="0"/>
                  </a:moveTo>
                  <a:cubicBezTo>
                    <a:pt x="159" y="244"/>
                    <a:pt x="98" y="475"/>
                    <a:pt x="0" y="695"/>
                  </a:cubicBezTo>
                  <a:cubicBezTo>
                    <a:pt x="171" y="567"/>
                    <a:pt x="366" y="530"/>
                    <a:pt x="567" y="512"/>
                  </a:cubicBezTo>
                  <a:cubicBezTo>
                    <a:pt x="658" y="500"/>
                    <a:pt x="743" y="494"/>
                    <a:pt x="835" y="487"/>
                  </a:cubicBezTo>
                  <a:cubicBezTo>
                    <a:pt x="853" y="487"/>
                    <a:pt x="877" y="475"/>
                    <a:pt x="908" y="469"/>
                  </a:cubicBezTo>
                  <a:cubicBezTo>
                    <a:pt x="798" y="360"/>
                    <a:pt x="676" y="305"/>
                    <a:pt x="561" y="232"/>
                  </a:cubicBezTo>
                  <a:cubicBezTo>
                    <a:pt x="451" y="159"/>
                    <a:pt x="341" y="85"/>
                    <a:pt x="213"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1"/>
            <p:cNvSpPr/>
            <p:nvPr/>
          </p:nvSpPr>
          <p:spPr>
            <a:xfrm>
              <a:off x="12121055" y="-2493255"/>
              <a:ext cx="131013" cy="114484"/>
            </a:xfrm>
            <a:custGeom>
              <a:avLst/>
              <a:gdLst/>
              <a:ahLst/>
              <a:cxnLst/>
              <a:rect l="l" t="t" r="r" b="b"/>
              <a:pathLst>
                <a:path w="1609" h="1406" extrusionOk="0">
                  <a:moveTo>
                    <a:pt x="457" y="0"/>
                  </a:moveTo>
                  <a:cubicBezTo>
                    <a:pt x="348" y="91"/>
                    <a:pt x="238" y="177"/>
                    <a:pt x="140" y="274"/>
                  </a:cubicBezTo>
                  <a:cubicBezTo>
                    <a:pt x="49" y="365"/>
                    <a:pt x="13" y="475"/>
                    <a:pt x="19" y="603"/>
                  </a:cubicBezTo>
                  <a:cubicBezTo>
                    <a:pt x="25" y="670"/>
                    <a:pt x="31" y="737"/>
                    <a:pt x="49" y="804"/>
                  </a:cubicBezTo>
                  <a:cubicBezTo>
                    <a:pt x="80" y="932"/>
                    <a:pt x="73" y="1066"/>
                    <a:pt x="43" y="1194"/>
                  </a:cubicBezTo>
                  <a:cubicBezTo>
                    <a:pt x="31" y="1255"/>
                    <a:pt x="19" y="1316"/>
                    <a:pt x="0" y="1389"/>
                  </a:cubicBezTo>
                  <a:cubicBezTo>
                    <a:pt x="95" y="1373"/>
                    <a:pt x="188" y="1367"/>
                    <a:pt x="280" y="1367"/>
                  </a:cubicBezTo>
                  <a:cubicBezTo>
                    <a:pt x="372" y="1367"/>
                    <a:pt x="463" y="1373"/>
                    <a:pt x="555" y="1383"/>
                  </a:cubicBezTo>
                  <a:cubicBezTo>
                    <a:pt x="779" y="1396"/>
                    <a:pt x="1002" y="1406"/>
                    <a:pt x="1226" y="1406"/>
                  </a:cubicBezTo>
                  <a:cubicBezTo>
                    <a:pt x="1313" y="1406"/>
                    <a:pt x="1400" y="1404"/>
                    <a:pt x="1487" y="1401"/>
                  </a:cubicBezTo>
                  <a:cubicBezTo>
                    <a:pt x="1501" y="1401"/>
                    <a:pt x="1516" y="1403"/>
                    <a:pt x="1531" y="1403"/>
                  </a:cubicBezTo>
                  <a:cubicBezTo>
                    <a:pt x="1554" y="1403"/>
                    <a:pt x="1579" y="1398"/>
                    <a:pt x="1608" y="1377"/>
                  </a:cubicBezTo>
                  <a:cubicBezTo>
                    <a:pt x="1279" y="871"/>
                    <a:pt x="896" y="414"/>
                    <a:pt x="457"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1"/>
            <p:cNvSpPr/>
            <p:nvPr/>
          </p:nvSpPr>
          <p:spPr>
            <a:xfrm>
              <a:off x="11774836" y="-3376553"/>
              <a:ext cx="421700" cy="338239"/>
            </a:xfrm>
            <a:custGeom>
              <a:avLst/>
              <a:gdLst/>
              <a:ahLst/>
              <a:cxnLst/>
              <a:rect l="l" t="t" r="r" b="b"/>
              <a:pathLst>
                <a:path w="5179" h="4154" extrusionOk="0">
                  <a:moveTo>
                    <a:pt x="5178" y="0"/>
                  </a:moveTo>
                  <a:cubicBezTo>
                    <a:pt x="5129" y="0"/>
                    <a:pt x="5087" y="19"/>
                    <a:pt x="5044" y="37"/>
                  </a:cubicBezTo>
                  <a:cubicBezTo>
                    <a:pt x="4831" y="140"/>
                    <a:pt x="4624" y="244"/>
                    <a:pt x="4411" y="347"/>
                  </a:cubicBezTo>
                  <a:cubicBezTo>
                    <a:pt x="3954" y="567"/>
                    <a:pt x="3528" y="841"/>
                    <a:pt x="3132" y="1158"/>
                  </a:cubicBezTo>
                  <a:cubicBezTo>
                    <a:pt x="2669" y="1535"/>
                    <a:pt x="2206" y="1913"/>
                    <a:pt x="1737" y="2284"/>
                  </a:cubicBezTo>
                  <a:cubicBezTo>
                    <a:pt x="1256" y="2662"/>
                    <a:pt x="762" y="3027"/>
                    <a:pt x="226" y="3326"/>
                  </a:cubicBezTo>
                  <a:cubicBezTo>
                    <a:pt x="153" y="3368"/>
                    <a:pt x="80" y="3411"/>
                    <a:pt x="1" y="3466"/>
                  </a:cubicBezTo>
                  <a:cubicBezTo>
                    <a:pt x="68" y="3569"/>
                    <a:pt x="129" y="3661"/>
                    <a:pt x="190" y="3752"/>
                  </a:cubicBezTo>
                  <a:cubicBezTo>
                    <a:pt x="238" y="3825"/>
                    <a:pt x="305" y="3874"/>
                    <a:pt x="385" y="3911"/>
                  </a:cubicBezTo>
                  <a:cubicBezTo>
                    <a:pt x="427" y="3929"/>
                    <a:pt x="470" y="3935"/>
                    <a:pt x="513" y="3941"/>
                  </a:cubicBezTo>
                  <a:lnTo>
                    <a:pt x="586" y="3941"/>
                  </a:lnTo>
                  <a:cubicBezTo>
                    <a:pt x="602" y="3941"/>
                    <a:pt x="619" y="3941"/>
                    <a:pt x="635" y="3941"/>
                  </a:cubicBezTo>
                  <a:cubicBezTo>
                    <a:pt x="734" y="3941"/>
                    <a:pt x="832" y="3945"/>
                    <a:pt x="921" y="4008"/>
                  </a:cubicBezTo>
                  <a:cubicBezTo>
                    <a:pt x="957" y="4038"/>
                    <a:pt x="994" y="4075"/>
                    <a:pt x="1030" y="4112"/>
                  </a:cubicBezTo>
                  <a:cubicBezTo>
                    <a:pt x="1049" y="4131"/>
                    <a:pt x="1065" y="4154"/>
                    <a:pt x="1094" y="4154"/>
                  </a:cubicBezTo>
                  <a:cubicBezTo>
                    <a:pt x="1102" y="4154"/>
                    <a:pt x="1111" y="4152"/>
                    <a:pt x="1122" y="4148"/>
                  </a:cubicBezTo>
                  <a:cubicBezTo>
                    <a:pt x="1122" y="4063"/>
                    <a:pt x="1109" y="3971"/>
                    <a:pt x="1152" y="3886"/>
                  </a:cubicBezTo>
                  <a:cubicBezTo>
                    <a:pt x="1176" y="3844"/>
                    <a:pt x="1195" y="3795"/>
                    <a:pt x="1219" y="3746"/>
                  </a:cubicBezTo>
                  <a:cubicBezTo>
                    <a:pt x="1390" y="3417"/>
                    <a:pt x="1597" y="3107"/>
                    <a:pt x="1816" y="2814"/>
                  </a:cubicBezTo>
                  <a:cubicBezTo>
                    <a:pt x="2005" y="2564"/>
                    <a:pt x="2206" y="2339"/>
                    <a:pt x="2431" y="2132"/>
                  </a:cubicBezTo>
                  <a:cubicBezTo>
                    <a:pt x="2748" y="1840"/>
                    <a:pt x="3089" y="1572"/>
                    <a:pt x="3430" y="1310"/>
                  </a:cubicBezTo>
                  <a:cubicBezTo>
                    <a:pt x="3832" y="1005"/>
                    <a:pt x="4228" y="701"/>
                    <a:pt x="4624" y="390"/>
                  </a:cubicBezTo>
                  <a:cubicBezTo>
                    <a:pt x="4782" y="268"/>
                    <a:pt x="4935" y="146"/>
                    <a:pt x="5105" y="49"/>
                  </a:cubicBezTo>
                  <a:cubicBezTo>
                    <a:pt x="5123" y="37"/>
                    <a:pt x="5142" y="25"/>
                    <a:pt x="5160" y="12"/>
                  </a:cubicBezTo>
                  <a:cubicBezTo>
                    <a:pt x="5166" y="6"/>
                    <a:pt x="5172" y="0"/>
                    <a:pt x="5178"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1"/>
            <p:cNvSpPr/>
            <p:nvPr/>
          </p:nvSpPr>
          <p:spPr>
            <a:xfrm>
              <a:off x="12051600" y="-2962425"/>
              <a:ext cx="165211" cy="125313"/>
            </a:xfrm>
            <a:custGeom>
              <a:avLst/>
              <a:gdLst/>
              <a:ahLst/>
              <a:cxnLst/>
              <a:rect l="l" t="t" r="r" b="b"/>
              <a:pathLst>
                <a:path w="2029" h="1539" extrusionOk="0">
                  <a:moveTo>
                    <a:pt x="122" y="0"/>
                  </a:moveTo>
                  <a:cubicBezTo>
                    <a:pt x="110" y="18"/>
                    <a:pt x="98" y="37"/>
                    <a:pt x="86" y="61"/>
                  </a:cubicBezTo>
                  <a:cubicBezTo>
                    <a:pt x="68" y="79"/>
                    <a:pt x="55" y="104"/>
                    <a:pt x="49" y="122"/>
                  </a:cubicBezTo>
                  <a:cubicBezTo>
                    <a:pt x="1" y="256"/>
                    <a:pt x="1" y="390"/>
                    <a:pt x="37" y="524"/>
                  </a:cubicBezTo>
                  <a:cubicBezTo>
                    <a:pt x="43" y="554"/>
                    <a:pt x="55" y="579"/>
                    <a:pt x="68" y="609"/>
                  </a:cubicBezTo>
                  <a:cubicBezTo>
                    <a:pt x="111" y="686"/>
                    <a:pt x="188" y="728"/>
                    <a:pt x="266" y="728"/>
                  </a:cubicBezTo>
                  <a:cubicBezTo>
                    <a:pt x="318" y="728"/>
                    <a:pt x="371" y="709"/>
                    <a:pt x="415" y="670"/>
                  </a:cubicBezTo>
                  <a:cubicBezTo>
                    <a:pt x="500" y="591"/>
                    <a:pt x="573" y="500"/>
                    <a:pt x="610" y="390"/>
                  </a:cubicBezTo>
                  <a:cubicBezTo>
                    <a:pt x="628" y="335"/>
                    <a:pt x="652" y="286"/>
                    <a:pt x="713" y="268"/>
                  </a:cubicBezTo>
                  <a:cubicBezTo>
                    <a:pt x="829" y="335"/>
                    <a:pt x="750" y="439"/>
                    <a:pt x="762" y="530"/>
                  </a:cubicBezTo>
                  <a:cubicBezTo>
                    <a:pt x="891" y="484"/>
                    <a:pt x="959" y="463"/>
                    <a:pt x="1011" y="463"/>
                  </a:cubicBezTo>
                  <a:cubicBezTo>
                    <a:pt x="1056" y="463"/>
                    <a:pt x="1089" y="478"/>
                    <a:pt x="1140" y="506"/>
                  </a:cubicBezTo>
                  <a:cubicBezTo>
                    <a:pt x="1079" y="518"/>
                    <a:pt x="1018" y="524"/>
                    <a:pt x="969" y="548"/>
                  </a:cubicBezTo>
                  <a:cubicBezTo>
                    <a:pt x="774" y="652"/>
                    <a:pt x="634" y="804"/>
                    <a:pt x="567" y="1023"/>
                  </a:cubicBezTo>
                  <a:cubicBezTo>
                    <a:pt x="543" y="1115"/>
                    <a:pt x="561" y="1206"/>
                    <a:pt x="616" y="1291"/>
                  </a:cubicBezTo>
                  <a:cubicBezTo>
                    <a:pt x="704" y="1437"/>
                    <a:pt x="904" y="1538"/>
                    <a:pt x="1081" y="1538"/>
                  </a:cubicBezTo>
                  <a:cubicBezTo>
                    <a:pt x="1112" y="1538"/>
                    <a:pt x="1142" y="1535"/>
                    <a:pt x="1170" y="1529"/>
                  </a:cubicBezTo>
                  <a:cubicBezTo>
                    <a:pt x="1316" y="1498"/>
                    <a:pt x="1438" y="1425"/>
                    <a:pt x="1481" y="1261"/>
                  </a:cubicBezTo>
                  <a:cubicBezTo>
                    <a:pt x="1511" y="1139"/>
                    <a:pt x="1584" y="1029"/>
                    <a:pt x="1651" y="926"/>
                  </a:cubicBezTo>
                  <a:cubicBezTo>
                    <a:pt x="1761" y="835"/>
                    <a:pt x="1889" y="780"/>
                    <a:pt x="2029" y="737"/>
                  </a:cubicBezTo>
                  <a:cubicBezTo>
                    <a:pt x="1779" y="475"/>
                    <a:pt x="835" y="61"/>
                    <a:pt x="244" y="6"/>
                  </a:cubicBezTo>
                  <a:cubicBezTo>
                    <a:pt x="202" y="6"/>
                    <a:pt x="159" y="0"/>
                    <a:pt x="122"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1"/>
            <p:cNvSpPr/>
            <p:nvPr/>
          </p:nvSpPr>
          <p:spPr>
            <a:xfrm>
              <a:off x="10612820" y="-3041326"/>
              <a:ext cx="1582658" cy="1170729"/>
            </a:xfrm>
            <a:custGeom>
              <a:avLst/>
              <a:gdLst/>
              <a:ahLst/>
              <a:cxnLst/>
              <a:rect l="l" t="t" r="r" b="b"/>
              <a:pathLst>
                <a:path w="19437" h="14378" extrusionOk="0">
                  <a:moveTo>
                    <a:pt x="12950" y="256"/>
                  </a:moveTo>
                  <a:cubicBezTo>
                    <a:pt x="12952" y="256"/>
                    <a:pt x="12954" y="256"/>
                    <a:pt x="12956" y="256"/>
                  </a:cubicBezTo>
                  <a:lnTo>
                    <a:pt x="12962" y="263"/>
                  </a:lnTo>
                  <a:lnTo>
                    <a:pt x="12956" y="263"/>
                  </a:lnTo>
                  <a:cubicBezTo>
                    <a:pt x="12953" y="259"/>
                    <a:pt x="12951" y="258"/>
                    <a:pt x="12950" y="256"/>
                  </a:cubicBezTo>
                  <a:close/>
                  <a:moveTo>
                    <a:pt x="13322" y="841"/>
                  </a:moveTo>
                  <a:lnTo>
                    <a:pt x="13322" y="841"/>
                  </a:lnTo>
                  <a:cubicBezTo>
                    <a:pt x="13370" y="908"/>
                    <a:pt x="13377" y="993"/>
                    <a:pt x="13462" y="1012"/>
                  </a:cubicBezTo>
                  <a:cubicBezTo>
                    <a:pt x="13486" y="1000"/>
                    <a:pt x="13504" y="981"/>
                    <a:pt x="13529" y="963"/>
                  </a:cubicBezTo>
                  <a:cubicBezTo>
                    <a:pt x="13565" y="987"/>
                    <a:pt x="13596" y="1012"/>
                    <a:pt x="13632" y="1042"/>
                  </a:cubicBezTo>
                  <a:cubicBezTo>
                    <a:pt x="13626" y="1054"/>
                    <a:pt x="13626" y="1067"/>
                    <a:pt x="13620" y="1073"/>
                  </a:cubicBezTo>
                  <a:cubicBezTo>
                    <a:pt x="13578" y="1109"/>
                    <a:pt x="13541" y="1146"/>
                    <a:pt x="13511" y="1194"/>
                  </a:cubicBezTo>
                  <a:cubicBezTo>
                    <a:pt x="13464" y="1259"/>
                    <a:pt x="13404" y="1289"/>
                    <a:pt x="13333" y="1289"/>
                  </a:cubicBezTo>
                  <a:cubicBezTo>
                    <a:pt x="13310" y="1289"/>
                    <a:pt x="13286" y="1286"/>
                    <a:pt x="13261" y="1280"/>
                  </a:cubicBezTo>
                  <a:cubicBezTo>
                    <a:pt x="13163" y="1249"/>
                    <a:pt x="13078" y="1207"/>
                    <a:pt x="13048" y="1097"/>
                  </a:cubicBezTo>
                  <a:cubicBezTo>
                    <a:pt x="13042" y="1054"/>
                    <a:pt x="13035" y="1012"/>
                    <a:pt x="13078" y="963"/>
                  </a:cubicBezTo>
                  <a:cubicBezTo>
                    <a:pt x="13084" y="1079"/>
                    <a:pt x="13115" y="1158"/>
                    <a:pt x="13224" y="1182"/>
                  </a:cubicBezTo>
                  <a:cubicBezTo>
                    <a:pt x="13244" y="1186"/>
                    <a:pt x="13264" y="1189"/>
                    <a:pt x="13281" y="1189"/>
                  </a:cubicBezTo>
                  <a:cubicBezTo>
                    <a:pt x="13345" y="1189"/>
                    <a:pt x="13395" y="1161"/>
                    <a:pt x="13437" y="1085"/>
                  </a:cubicBezTo>
                  <a:cubicBezTo>
                    <a:pt x="13352" y="1030"/>
                    <a:pt x="13303" y="957"/>
                    <a:pt x="13322" y="841"/>
                  </a:cubicBezTo>
                  <a:close/>
                  <a:moveTo>
                    <a:pt x="12987" y="1298"/>
                  </a:moveTo>
                  <a:lnTo>
                    <a:pt x="12987" y="1298"/>
                  </a:lnTo>
                  <a:cubicBezTo>
                    <a:pt x="12993" y="1310"/>
                    <a:pt x="13005" y="1316"/>
                    <a:pt x="13011" y="1328"/>
                  </a:cubicBezTo>
                  <a:cubicBezTo>
                    <a:pt x="13011" y="1335"/>
                    <a:pt x="13017" y="1335"/>
                    <a:pt x="13017" y="1335"/>
                  </a:cubicBezTo>
                  <a:lnTo>
                    <a:pt x="13011" y="1335"/>
                  </a:lnTo>
                  <a:cubicBezTo>
                    <a:pt x="12999" y="1322"/>
                    <a:pt x="12993" y="1310"/>
                    <a:pt x="12987" y="1298"/>
                  </a:cubicBezTo>
                  <a:close/>
                  <a:moveTo>
                    <a:pt x="13017" y="1335"/>
                  </a:moveTo>
                  <a:lnTo>
                    <a:pt x="13017" y="1335"/>
                  </a:lnTo>
                  <a:cubicBezTo>
                    <a:pt x="13121" y="1353"/>
                    <a:pt x="13224" y="1371"/>
                    <a:pt x="13328" y="1395"/>
                  </a:cubicBezTo>
                  <a:cubicBezTo>
                    <a:pt x="13334" y="1395"/>
                    <a:pt x="13340" y="1408"/>
                    <a:pt x="13340" y="1414"/>
                  </a:cubicBezTo>
                  <a:cubicBezTo>
                    <a:pt x="13307" y="1429"/>
                    <a:pt x="13273" y="1437"/>
                    <a:pt x="13238" y="1437"/>
                  </a:cubicBezTo>
                  <a:cubicBezTo>
                    <a:pt x="13162" y="1437"/>
                    <a:pt x="13084" y="1401"/>
                    <a:pt x="13017" y="1335"/>
                  </a:cubicBezTo>
                  <a:close/>
                  <a:moveTo>
                    <a:pt x="12341" y="1164"/>
                  </a:moveTo>
                  <a:lnTo>
                    <a:pt x="12341" y="1164"/>
                  </a:lnTo>
                  <a:cubicBezTo>
                    <a:pt x="12353" y="1207"/>
                    <a:pt x="12359" y="1237"/>
                    <a:pt x="12365" y="1268"/>
                  </a:cubicBezTo>
                  <a:cubicBezTo>
                    <a:pt x="12402" y="1432"/>
                    <a:pt x="12506" y="1529"/>
                    <a:pt x="12670" y="1560"/>
                  </a:cubicBezTo>
                  <a:cubicBezTo>
                    <a:pt x="12719" y="1572"/>
                    <a:pt x="12774" y="1584"/>
                    <a:pt x="12834" y="1590"/>
                  </a:cubicBezTo>
                  <a:cubicBezTo>
                    <a:pt x="12828" y="1651"/>
                    <a:pt x="12792" y="1663"/>
                    <a:pt x="12761" y="1670"/>
                  </a:cubicBezTo>
                  <a:cubicBezTo>
                    <a:pt x="12749" y="1670"/>
                    <a:pt x="12737" y="1671"/>
                    <a:pt x="12725" y="1671"/>
                  </a:cubicBezTo>
                  <a:cubicBezTo>
                    <a:pt x="12640" y="1671"/>
                    <a:pt x="12556" y="1651"/>
                    <a:pt x="12481" y="1609"/>
                  </a:cubicBezTo>
                  <a:cubicBezTo>
                    <a:pt x="12329" y="1523"/>
                    <a:pt x="12274" y="1335"/>
                    <a:pt x="12341" y="1164"/>
                  </a:cubicBezTo>
                  <a:close/>
                  <a:moveTo>
                    <a:pt x="11799" y="939"/>
                  </a:moveTo>
                  <a:cubicBezTo>
                    <a:pt x="11884" y="1036"/>
                    <a:pt x="11982" y="1121"/>
                    <a:pt x="12049" y="1225"/>
                  </a:cubicBezTo>
                  <a:cubicBezTo>
                    <a:pt x="12097" y="1310"/>
                    <a:pt x="12104" y="1408"/>
                    <a:pt x="12055" y="1499"/>
                  </a:cubicBezTo>
                  <a:cubicBezTo>
                    <a:pt x="12037" y="1548"/>
                    <a:pt x="12006" y="1596"/>
                    <a:pt x="11970" y="1639"/>
                  </a:cubicBezTo>
                  <a:cubicBezTo>
                    <a:pt x="11848" y="1779"/>
                    <a:pt x="11702" y="1889"/>
                    <a:pt x="11549" y="1986"/>
                  </a:cubicBezTo>
                  <a:cubicBezTo>
                    <a:pt x="11518" y="2007"/>
                    <a:pt x="11497" y="2018"/>
                    <a:pt x="11477" y="2018"/>
                  </a:cubicBezTo>
                  <a:cubicBezTo>
                    <a:pt x="11450" y="2018"/>
                    <a:pt x="11424" y="1998"/>
                    <a:pt x="11379" y="1956"/>
                  </a:cubicBezTo>
                  <a:cubicBezTo>
                    <a:pt x="11391" y="1883"/>
                    <a:pt x="11434" y="1840"/>
                    <a:pt x="11482" y="1797"/>
                  </a:cubicBezTo>
                  <a:cubicBezTo>
                    <a:pt x="11586" y="1700"/>
                    <a:pt x="11683" y="1609"/>
                    <a:pt x="11781" y="1517"/>
                  </a:cubicBezTo>
                  <a:cubicBezTo>
                    <a:pt x="11890" y="1414"/>
                    <a:pt x="11909" y="1292"/>
                    <a:pt x="11854" y="1158"/>
                  </a:cubicBezTo>
                  <a:cubicBezTo>
                    <a:pt x="11829" y="1097"/>
                    <a:pt x="11805" y="1036"/>
                    <a:pt x="11787" y="975"/>
                  </a:cubicBezTo>
                  <a:cubicBezTo>
                    <a:pt x="11787" y="969"/>
                    <a:pt x="11793" y="963"/>
                    <a:pt x="11799" y="939"/>
                  </a:cubicBezTo>
                  <a:close/>
                  <a:moveTo>
                    <a:pt x="13821" y="1868"/>
                  </a:moveTo>
                  <a:cubicBezTo>
                    <a:pt x="13827" y="1868"/>
                    <a:pt x="13833" y="1869"/>
                    <a:pt x="13839" y="1871"/>
                  </a:cubicBezTo>
                  <a:cubicBezTo>
                    <a:pt x="14138" y="1925"/>
                    <a:pt x="14449" y="1944"/>
                    <a:pt x="14741" y="2029"/>
                  </a:cubicBezTo>
                  <a:cubicBezTo>
                    <a:pt x="14790" y="2041"/>
                    <a:pt x="14838" y="2053"/>
                    <a:pt x="14887" y="2078"/>
                  </a:cubicBezTo>
                  <a:cubicBezTo>
                    <a:pt x="14905" y="2084"/>
                    <a:pt x="14918" y="2108"/>
                    <a:pt x="14942" y="2126"/>
                  </a:cubicBezTo>
                  <a:cubicBezTo>
                    <a:pt x="14919" y="2149"/>
                    <a:pt x="14899" y="2155"/>
                    <a:pt x="14879" y="2155"/>
                  </a:cubicBezTo>
                  <a:cubicBezTo>
                    <a:pt x="14867" y="2155"/>
                    <a:pt x="14856" y="2153"/>
                    <a:pt x="14844" y="2151"/>
                  </a:cubicBezTo>
                  <a:cubicBezTo>
                    <a:pt x="14607" y="2102"/>
                    <a:pt x="14363" y="2059"/>
                    <a:pt x="14132" y="2005"/>
                  </a:cubicBezTo>
                  <a:cubicBezTo>
                    <a:pt x="14010" y="1974"/>
                    <a:pt x="13900" y="1919"/>
                    <a:pt x="13779" y="1871"/>
                  </a:cubicBezTo>
                  <a:cubicBezTo>
                    <a:pt x="13795" y="1871"/>
                    <a:pt x="13808" y="1868"/>
                    <a:pt x="13821" y="1868"/>
                  </a:cubicBezTo>
                  <a:close/>
                  <a:moveTo>
                    <a:pt x="17171" y="1980"/>
                  </a:moveTo>
                  <a:lnTo>
                    <a:pt x="17171" y="1980"/>
                  </a:lnTo>
                  <a:cubicBezTo>
                    <a:pt x="17202" y="2023"/>
                    <a:pt x="17220" y="2041"/>
                    <a:pt x="17232" y="2065"/>
                  </a:cubicBezTo>
                  <a:cubicBezTo>
                    <a:pt x="17281" y="2151"/>
                    <a:pt x="17342" y="2212"/>
                    <a:pt x="17439" y="2236"/>
                  </a:cubicBezTo>
                  <a:cubicBezTo>
                    <a:pt x="17476" y="2242"/>
                    <a:pt x="17506" y="2254"/>
                    <a:pt x="17506" y="2309"/>
                  </a:cubicBezTo>
                  <a:cubicBezTo>
                    <a:pt x="17478" y="2322"/>
                    <a:pt x="17452" y="2328"/>
                    <a:pt x="17427" y="2328"/>
                  </a:cubicBezTo>
                  <a:cubicBezTo>
                    <a:pt x="17360" y="2328"/>
                    <a:pt x="17305" y="2288"/>
                    <a:pt x="17256" y="2248"/>
                  </a:cubicBezTo>
                  <a:cubicBezTo>
                    <a:pt x="17183" y="2187"/>
                    <a:pt x="17135" y="2108"/>
                    <a:pt x="17171" y="1980"/>
                  </a:cubicBezTo>
                  <a:close/>
                  <a:moveTo>
                    <a:pt x="17439" y="2443"/>
                  </a:moveTo>
                  <a:lnTo>
                    <a:pt x="17439" y="2443"/>
                  </a:lnTo>
                  <a:cubicBezTo>
                    <a:pt x="17611" y="2619"/>
                    <a:pt x="17675" y="2661"/>
                    <a:pt x="17807" y="2661"/>
                  </a:cubicBezTo>
                  <a:cubicBezTo>
                    <a:pt x="17852" y="2661"/>
                    <a:pt x="17906" y="2656"/>
                    <a:pt x="17975" y="2650"/>
                  </a:cubicBezTo>
                  <a:lnTo>
                    <a:pt x="17975" y="2650"/>
                  </a:lnTo>
                  <a:cubicBezTo>
                    <a:pt x="17969" y="2699"/>
                    <a:pt x="17933" y="2717"/>
                    <a:pt x="17896" y="2723"/>
                  </a:cubicBezTo>
                  <a:cubicBezTo>
                    <a:pt x="17854" y="2727"/>
                    <a:pt x="17809" y="2735"/>
                    <a:pt x="17765" y="2735"/>
                  </a:cubicBezTo>
                  <a:cubicBezTo>
                    <a:pt x="17746" y="2735"/>
                    <a:pt x="17726" y="2733"/>
                    <a:pt x="17707" y="2729"/>
                  </a:cubicBezTo>
                  <a:cubicBezTo>
                    <a:pt x="17561" y="2699"/>
                    <a:pt x="17457" y="2589"/>
                    <a:pt x="17439" y="2443"/>
                  </a:cubicBezTo>
                  <a:close/>
                  <a:moveTo>
                    <a:pt x="3191" y="1785"/>
                  </a:moveTo>
                  <a:cubicBezTo>
                    <a:pt x="3298" y="1785"/>
                    <a:pt x="3399" y="1809"/>
                    <a:pt x="3497" y="1864"/>
                  </a:cubicBezTo>
                  <a:cubicBezTo>
                    <a:pt x="3588" y="1919"/>
                    <a:pt x="3649" y="2011"/>
                    <a:pt x="3680" y="2114"/>
                  </a:cubicBezTo>
                  <a:cubicBezTo>
                    <a:pt x="3759" y="2327"/>
                    <a:pt x="3722" y="2534"/>
                    <a:pt x="3637" y="2735"/>
                  </a:cubicBezTo>
                  <a:cubicBezTo>
                    <a:pt x="3631" y="2760"/>
                    <a:pt x="3607" y="2784"/>
                    <a:pt x="3588" y="2796"/>
                  </a:cubicBezTo>
                  <a:cubicBezTo>
                    <a:pt x="3573" y="2802"/>
                    <a:pt x="3559" y="2805"/>
                    <a:pt x="3547" y="2805"/>
                  </a:cubicBezTo>
                  <a:cubicBezTo>
                    <a:pt x="3510" y="2805"/>
                    <a:pt x="3483" y="2781"/>
                    <a:pt x="3460" y="2754"/>
                  </a:cubicBezTo>
                  <a:cubicBezTo>
                    <a:pt x="3436" y="2699"/>
                    <a:pt x="3442" y="2650"/>
                    <a:pt x="3460" y="2595"/>
                  </a:cubicBezTo>
                  <a:cubicBezTo>
                    <a:pt x="3479" y="2516"/>
                    <a:pt x="3497" y="2443"/>
                    <a:pt x="3509" y="2370"/>
                  </a:cubicBezTo>
                  <a:cubicBezTo>
                    <a:pt x="3546" y="2139"/>
                    <a:pt x="3442" y="1956"/>
                    <a:pt x="3235" y="1858"/>
                  </a:cubicBezTo>
                  <a:cubicBezTo>
                    <a:pt x="3186" y="1834"/>
                    <a:pt x="3138" y="1810"/>
                    <a:pt x="3089" y="1791"/>
                  </a:cubicBezTo>
                  <a:cubicBezTo>
                    <a:pt x="3123" y="1787"/>
                    <a:pt x="3157" y="1785"/>
                    <a:pt x="3191" y="1785"/>
                  </a:cubicBezTo>
                  <a:close/>
                  <a:moveTo>
                    <a:pt x="8693" y="2809"/>
                  </a:moveTo>
                  <a:cubicBezTo>
                    <a:pt x="8693" y="2809"/>
                    <a:pt x="8693" y="2815"/>
                    <a:pt x="8693" y="2815"/>
                  </a:cubicBezTo>
                  <a:lnTo>
                    <a:pt x="8687" y="2809"/>
                  </a:lnTo>
                  <a:close/>
                  <a:moveTo>
                    <a:pt x="3038" y="1963"/>
                  </a:moveTo>
                  <a:cubicBezTo>
                    <a:pt x="3162" y="1963"/>
                    <a:pt x="3238" y="2030"/>
                    <a:pt x="3290" y="2193"/>
                  </a:cubicBezTo>
                  <a:cubicBezTo>
                    <a:pt x="3308" y="2248"/>
                    <a:pt x="3302" y="2315"/>
                    <a:pt x="3290" y="2376"/>
                  </a:cubicBezTo>
                  <a:cubicBezTo>
                    <a:pt x="3229" y="2699"/>
                    <a:pt x="3058" y="2936"/>
                    <a:pt x="2778" y="3089"/>
                  </a:cubicBezTo>
                  <a:cubicBezTo>
                    <a:pt x="2766" y="3090"/>
                    <a:pt x="2754" y="3090"/>
                    <a:pt x="2743" y="3090"/>
                  </a:cubicBezTo>
                  <a:cubicBezTo>
                    <a:pt x="2681" y="3090"/>
                    <a:pt x="2631" y="3075"/>
                    <a:pt x="2589" y="3034"/>
                  </a:cubicBezTo>
                  <a:cubicBezTo>
                    <a:pt x="2492" y="2705"/>
                    <a:pt x="2626" y="2340"/>
                    <a:pt x="3058" y="2254"/>
                  </a:cubicBezTo>
                  <a:cubicBezTo>
                    <a:pt x="3058" y="2230"/>
                    <a:pt x="3058" y="2218"/>
                    <a:pt x="3052" y="2206"/>
                  </a:cubicBezTo>
                  <a:cubicBezTo>
                    <a:pt x="3039" y="2197"/>
                    <a:pt x="3026" y="2194"/>
                    <a:pt x="3013" y="2194"/>
                  </a:cubicBezTo>
                  <a:cubicBezTo>
                    <a:pt x="2990" y="2194"/>
                    <a:pt x="2966" y="2204"/>
                    <a:pt x="2943" y="2212"/>
                  </a:cubicBezTo>
                  <a:cubicBezTo>
                    <a:pt x="2845" y="2248"/>
                    <a:pt x="2760" y="2303"/>
                    <a:pt x="2687" y="2376"/>
                  </a:cubicBezTo>
                  <a:cubicBezTo>
                    <a:pt x="2577" y="2486"/>
                    <a:pt x="2474" y="2595"/>
                    <a:pt x="2370" y="2705"/>
                  </a:cubicBezTo>
                  <a:cubicBezTo>
                    <a:pt x="2352" y="2723"/>
                    <a:pt x="2340" y="2735"/>
                    <a:pt x="2315" y="2760"/>
                  </a:cubicBezTo>
                  <a:cubicBezTo>
                    <a:pt x="2303" y="2729"/>
                    <a:pt x="2285" y="2705"/>
                    <a:pt x="2291" y="2687"/>
                  </a:cubicBezTo>
                  <a:cubicBezTo>
                    <a:pt x="2364" y="2376"/>
                    <a:pt x="2498" y="2120"/>
                    <a:pt x="2827" y="2011"/>
                  </a:cubicBezTo>
                  <a:cubicBezTo>
                    <a:pt x="2857" y="2005"/>
                    <a:pt x="2882" y="1986"/>
                    <a:pt x="2912" y="1980"/>
                  </a:cubicBezTo>
                  <a:cubicBezTo>
                    <a:pt x="2959" y="1969"/>
                    <a:pt x="3000" y="1963"/>
                    <a:pt x="3038" y="1963"/>
                  </a:cubicBezTo>
                  <a:close/>
                  <a:moveTo>
                    <a:pt x="4027" y="2114"/>
                  </a:moveTo>
                  <a:cubicBezTo>
                    <a:pt x="4033" y="2139"/>
                    <a:pt x="4051" y="2169"/>
                    <a:pt x="4045" y="2193"/>
                  </a:cubicBezTo>
                  <a:cubicBezTo>
                    <a:pt x="4033" y="2291"/>
                    <a:pt x="4027" y="2394"/>
                    <a:pt x="3996" y="2492"/>
                  </a:cubicBezTo>
                  <a:cubicBezTo>
                    <a:pt x="3936" y="2687"/>
                    <a:pt x="3826" y="2863"/>
                    <a:pt x="3686" y="3016"/>
                  </a:cubicBezTo>
                  <a:cubicBezTo>
                    <a:pt x="3655" y="3052"/>
                    <a:pt x="3613" y="3077"/>
                    <a:pt x="3570" y="3107"/>
                  </a:cubicBezTo>
                  <a:cubicBezTo>
                    <a:pt x="3566" y="3109"/>
                    <a:pt x="3561" y="3110"/>
                    <a:pt x="3556" y="3110"/>
                  </a:cubicBezTo>
                  <a:cubicBezTo>
                    <a:pt x="3544" y="3110"/>
                    <a:pt x="3530" y="3107"/>
                    <a:pt x="3509" y="3107"/>
                  </a:cubicBezTo>
                  <a:cubicBezTo>
                    <a:pt x="3546" y="3010"/>
                    <a:pt x="3625" y="2949"/>
                    <a:pt x="3668" y="2869"/>
                  </a:cubicBezTo>
                  <a:cubicBezTo>
                    <a:pt x="3704" y="2784"/>
                    <a:pt x="3747" y="2705"/>
                    <a:pt x="3789" y="2620"/>
                  </a:cubicBezTo>
                  <a:cubicBezTo>
                    <a:pt x="3826" y="2534"/>
                    <a:pt x="3862" y="2455"/>
                    <a:pt x="3899" y="2376"/>
                  </a:cubicBezTo>
                  <a:cubicBezTo>
                    <a:pt x="3936" y="2291"/>
                    <a:pt x="3966" y="2199"/>
                    <a:pt x="3996" y="2114"/>
                  </a:cubicBezTo>
                  <a:close/>
                  <a:moveTo>
                    <a:pt x="11678" y="2152"/>
                  </a:moveTo>
                  <a:cubicBezTo>
                    <a:pt x="11693" y="2152"/>
                    <a:pt x="11706" y="2162"/>
                    <a:pt x="11720" y="2175"/>
                  </a:cubicBezTo>
                  <a:cubicBezTo>
                    <a:pt x="11799" y="2236"/>
                    <a:pt x="11848" y="2327"/>
                    <a:pt x="11848" y="2431"/>
                  </a:cubicBezTo>
                  <a:cubicBezTo>
                    <a:pt x="11848" y="2522"/>
                    <a:pt x="11842" y="2614"/>
                    <a:pt x="11787" y="2699"/>
                  </a:cubicBezTo>
                  <a:cubicBezTo>
                    <a:pt x="11732" y="2784"/>
                    <a:pt x="11708" y="2876"/>
                    <a:pt x="11708" y="2979"/>
                  </a:cubicBezTo>
                  <a:cubicBezTo>
                    <a:pt x="11708" y="2997"/>
                    <a:pt x="11714" y="3016"/>
                    <a:pt x="11720" y="3046"/>
                  </a:cubicBezTo>
                  <a:cubicBezTo>
                    <a:pt x="11750" y="3058"/>
                    <a:pt x="11775" y="3064"/>
                    <a:pt x="11799" y="3077"/>
                  </a:cubicBezTo>
                  <a:cubicBezTo>
                    <a:pt x="11890" y="3034"/>
                    <a:pt x="11927" y="2943"/>
                    <a:pt x="12024" y="2930"/>
                  </a:cubicBezTo>
                  <a:lnTo>
                    <a:pt x="12024" y="2930"/>
                  </a:lnTo>
                  <a:cubicBezTo>
                    <a:pt x="12055" y="3003"/>
                    <a:pt x="12012" y="3046"/>
                    <a:pt x="11963" y="3089"/>
                  </a:cubicBezTo>
                  <a:cubicBezTo>
                    <a:pt x="11912" y="3136"/>
                    <a:pt x="11858" y="3168"/>
                    <a:pt x="11794" y="3168"/>
                  </a:cubicBezTo>
                  <a:cubicBezTo>
                    <a:pt x="11767" y="3168"/>
                    <a:pt x="11738" y="3162"/>
                    <a:pt x="11708" y="3150"/>
                  </a:cubicBezTo>
                  <a:cubicBezTo>
                    <a:pt x="11622" y="3107"/>
                    <a:pt x="11598" y="3070"/>
                    <a:pt x="11592" y="2912"/>
                  </a:cubicBezTo>
                  <a:cubicBezTo>
                    <a:pt x="11565" y="2914"/>
                    <a:pt x="11540" y="2915"/>
                    <a:pt x="11515" y="2915"/>
                  </a:cubicBezTo>
                  <a:cubicBezTo>
                    <a:pt x="11292" y="2915"/>
                    <a:pt x="11152" y="2839"/>
                    <a:pt x="11080" y="2675"/>
                  </a:cubicBezTo>
                  <a:cubicBezTo>
                    <a:pt x="11007" y="2498"/>
                    <a:pt x="11038" y="2309"/>
                    <a:pt x="11166" y="2187"/>
                  </a:cubicBezTo>
                  <a:lnTo>
                    <a:pt x="11166" y="2187"/>
                  </a:lnTo>
                  <a:cubicBezTo>
                    <a:pt x="11153" y="2236"/>
                    <a:pt x="11147" y="2285"/>
                    <a:pt x="11135" y="2327"/>
                  </a:cubicBezTo>
                  <a:cubicBezTo>
                    <a:pt x="11105" y="2443"/>
                    <a:pt x="11135" y="2553"/>
                    <a:pt x="11184" y="2662"/>
                  </a:cubicBezTo>
                  <a:cubicBezTo>
                    <a:pt x="11220" y="2735"/>
                    <a:pt x="11281" y="2778"/>
                    <a:pt x="11354" y="2802"/>
                  </a:cubicBezTo>
                  <a:cubicBezTo>
                    <a:pt x="11384" y="2811"/>
                    <a:pt x="11410" y="2815"/>
                    <a:pt x="11435" y="2815"/>
                  </a:cubicBezTo>
                  <a:cubicBezTo>
                    <a:pt x="11500" y="2815"/>
                    <a:pt x="11549" y="2784"/>
                    <a:pt x="11598" y="2717"/>
                  </a:cubicBezTo>
                  <a:cubicBezTo>
                    <a:pt x="11659" y="2638"/>
                    <a:pt x="11695" y="2547"/>
                    <a:pt x="11708" y="2449"/>
                  </a:cubicBezTo>
                  <a:cubicBezTo>
                    <a:pt x="11720" y="2388"/>
                    <a:pt x="11708" y="2327"/>
                    <a:pt x="11683" y="2273"/>
                  </a:cubicBezTo>
                  <a:cubicBezTo>
                    <a:pt x="11665" y="2242"/>
                    <a:pt x="11647" y="2206"/>
                    <a:pt x="11635" y="2175"/>
                  </a:cubicBezTo>
                  <a:cubicBezTo>
                    <a:pt x="11651" y="2159"/>
                    <a:pt x="11665" y="2152"/>
                    <a:pt x="11678" y="2152"/>
                  </a:cubicBezTo>
                  <a:close/>
                  <a:moveTo>
                    <a:pt x="18274" y="3010"/>
                  </a:moveTo>
                  <a:cubicBezTo>
                    <a:pt x="18280" y="3046"/>
                    <a:pt x="18286" y="3070"/>
                    <a:pt x="18292" y="3101"/>
                  </a:cubicBezTo>
                  <a:cubicBezTo>
                    <a:pt x="18298" y="3125"/>
                    <a:pt x="18304" y="3150"/>
                    <a:pt x="18310" y="3174"/>
                  </a:cubicBezTo>
                  <a:cubicBezTo>
                    <a:pt x="18380" y="3228"/>
                    <a:pt x="18446" y="3254"/>
                    <a:pt x="18509" y="3254"/>
                  </a:cubicBezTo>
                  <a:cubicBezTo>
                    <a:pt x="18567" y="3254"/>
                    <a:pt x="18624" y="3233"/>
                    <a:pt x="18682" y="3192"/>
                  </a:cubicBezTo>
                  <a:cubicBezTo>
                    <a:pt x="18724" y="3162"/>
                    <a:pt x="18767" y="3125"/>
                    <a:pt x="18834" y="3125"/>
                  </a:cubicBezTo>
                  <a:cubicBezTo>
                    <a:pt x="18834" y="3150"/>
                    <a:pt x="18846" y="3174"/>
                    <a:pt x="18840" y="3192"/>
                  </a:cubicBezTo>
                  <a:cubicBezTo>
                    <a:pt x="18822" y="3229"/>
                    <a:pt x="18804" y="3271"/>
                    <a:pt x="18773" y="3296"/>
                  </a:cubicBezTo>
                  <a:cubicBezTo>
                    <a:pt x="18703" y="3354"/>
                    <a:pt x="18625" y="3383"/>
                    <a:pt x="18542" y="3383"/>
                  </a:cubicBezTo>
                  <a:cubicBezTo>
                    <a:pt x="18497" y="3383"/>
                    <a:pt x="18449" y="3374"/>
                    <a:pt x="18402" y="3357"/>
                  </a:cubicBezTo>
                  <a:cubicBezTo>
                    <a:pt x="18353" y="3338"/>
                    <a:pt x="18310" y="3314"/>
                    <a:pt x="18274" y="3284"/>
                  </a:cubicBezTo>
                  <a:cubicBezTo>
                    <a:pt x="18188" y="3204"/>
                    <a:pt x="18188" y="3107"/>
                    <a:pt x="18274" y="3010"/>
                  </a:cubicBezTo>
                  <a:close/>
                  <a:moveTo>
                    <a:pt x="17279" y="3069"/>
                  </a:moveTo>
                  <a:cubicBezTo>
                    <a:pt x="17282" y="3069"/>
                    <a:pt x="17285" y="3069"/>
                    <a:pt x="17287" y="3070"/>
                  </a:cubicBezTo>
                  <a:cubicBezTo>
                    <a:pt x="17384" y="3107"/>
                    <a:pt x="17445" y="3198"/>
                    <a:pt x="17439" y="3296"/>
                  </a:cubicBezTo>
                  <a:cubicBezTo>
                    <a:pt x="17439" y="3351"/>
                    <a:pt x="17427" y="3399"/>
                    <a:pt x="17409" y="3448"/>
                  </a:cubicBezTo>
                  <a:cubicBezTo>
                    <a:pt x="17380" y="3518"/>
                    <a:pt x="17335" y="3554"/>
                    <a:pt x="17277" y="3554"/>
                  </a:cubicBezTo>
                  <a:cubicBezTo>
                    <a:pt x="17249" y="3554"/>
                    <a:pt x="17217" y="3545"/>
                    <a:pt x="17183" y="3527"/>
                  </a:cubicBezTo>
                  <a:cubicBezTo>
                    <a:pt x="17104" y="3491"/>
                    <a:pt x="17074" y="3430"/>
                    <a:pt x="17068" y="3320"/>
                  </a:cubicBezTo>
                  <a:lnTo>
                    <a:pt x="17068" y="3320"/>
                  </a:lnTo>
                  <a:cubicBezTo>
                    <a:pt x="17135" y="3351"/>
                    <a:pt x="17141" y="3448"/>
                    <a:pt x="17238" y="3454"/>
                  </a:cubicBezTo>
                  <a:cubicBezTo>
                    <a:pt x="17281" y="3381"/>
                    <a:pt x="17311" y="3302"/>
                    <a:pt x="17305" y="3204"/>
                  </a:cubicBezTo>
                  <a:cubicBezTo>
                    <a:pt x="17281" y="3174"/>
                    <a:pt x="17256" y="3137"/>
                    <a:pt x="17226" y="3089"/>
                  </a:cubicBezTo>
                  <a:cubicBezTo>
                    <a:pt x="17246" y="3079"/>
                    <a:pt x="17266" y="3069"/>
                    <a:pt x="17279" y="3069"/>
                  </a:cubicBezTo>
                  <a:close/>
                  <a:moveTo>
                    <a:pt x="8693" y="2815"/>
                  </a:moveTo>
                  <a:lnTo>
                    <a:pt x="8693" y="2815"/>
                  </a:lnTo>
                  <a:cubicBezTo>
                    <a:pt x="8802" y="2869"/>
                    <a:pt x="8869" y="2967"/>
                    <a:pt x="8942" y="3058"/>
                  </a:cubicBezTo>
                  <a:cubicBezTo>
                    <a:pt x="9028" y="3162"/>
                    <a:pt x="9089" y="3278"/>
                    <a:pt x="9137" y="3405"/>
                  </a:cubicBezTo>
                  <a:cubicBezTo>
                    <a:pt x="9162" y="3472"/>
                    <a:pt x="9156" y="3472"/>
                    <a:pt x="9125" y="3564"/>
                  </a:cubicBezTo>
                  <a:cubicBezTo>
                    <a:pt x="9113" y="3552"/>
                    <a:pt x="9101" y="3539"/>
                    <a:pt x="9089" y="3527"/>
                  </a:cubicBezTo>
                  <a:cubicBezTo>
                    <a:pt x="8973" y="3326"/>
                    <a:pt x="8851" y="3125"/>
                    <a:pt x="8735" y="2924"/>
                  </a:cubicBezTo>
                  <a:cubicBezTo>
                    <a:pt x="8717" y="2894"/>
                    <a:pt x="8705" y="2851"/>
                    <a:pt x="8693" y="2815"/>
                  </a:cubicBezTo>
                  <a:close/>
                  <a:moveTo>
                    <a:pt x="7578" y="2407"/>
                  </a:moveTo>
                  <a:cubicBezTo>
                    <a:pt x="7822" y="2541"/>
                    <a:pt x="8041" y="2699"/>
                    <a:pt x="8169" y="2949"/>
                  </a:cubicBezTo>
                  <a:cubicBezTo>
                    <a:pt x="8254" y="3107"/>
                    <a:pt x="8297" y="3278"/>
                    <a:pt x="8303" y="3454"/>
                  </a:cubicBezTo>
                  <a:cubicBezTo>
                    <a:pt x="8303" y="3497"/>
                    <a:pt x="8303" y="3546"/>
                    <a:pt x="8260" y="3594"/>
                  </a:cubicBezTo>
                  <a:cubicBezTo>
                    <a:pt x="8242" y="3576"/>
                    <a:pt x="8224" y="3564"/>
                    <a:pt x="8211" y="3539"/>
                  </a:cubicBezTo>
                  <a:cubicBezTo>
                    <a:pt x="8199" y="3509"/>
                    <a:pt x="8193" y="3479"/>
                    <a:pt x="8187" y="3442"/>
                  </a:cubicBezTo>
                  <a:cubicBezTo>
                    <a:pt x="8157" y="3180"/>
                    <a:pt x="8035" y="2961"/>
                    <a:pt x="7870" y="2760"/>
                  </a:cubicBezTo>
                  <a:cubicBezTo>
                    <a:pt x="7785" y="2650"/>
                    <a:pt x="7688" y="2559"/>
                    <a:pt x="7596" y="2461"/>
                  </a:cubicBezTo>
                  <a:cubicBezTo>
                    <a:pt x="7578" y="2443"/>
                    <a:pt x="7566" y="2431"/>
                    <a:pt x="7548" y="2413"/>
                  </a:cubicBezTo>
                  <a:cubicBezTo>
                    <a:pt x="7566" y="2413"/>
                    <a:pt x="7572" y="2407"/>
                    <a:pt x="7578" y="2407"/>
                  </a:cubicBezTo>
                  <a:close/>
                  <a:moveTo>
                    <a:pt x="12915" y="1744"/>
                  </a:moveTo>
                  <a:cubicBezTo>
                    <a:pt x="12971" y="1744"/>
                    <a:pt x="13027" y="1749"/>
                    <a:pt x="13084" y="1761"/>
                  </a:cubicBezTo>
                  <a:cubicBezTo>
                    <a:pt x="13109" y="1767"/>
                    <a:pt x="13133" y="1773"/>
                    <a:pt x="13157" y="1785"/>
                  </a:cubicBezTo>
                  <a:cubicBezTo>
                    <a:pt x="13163" y="1791"/>
                    <a:pt x="13176" y="1804"/>
                    <a:pt x="13194" y="1816"/>
                  </a:cubicBezTo>
                  <a:cubicBezTo>
                    <a:pt x="13176" y="1834"/>
                    <a:pt x="13157" y="1852"/>
                    <a:pt x="13139" y="1858"/>
                  </a:cubicBezTo>
                  <a:cubicBezTo>
                    <a:pt x="13109" y="1871"/>
                    <a:pt x="13072" y="1864"/>
                    <a:pt x="13035" y="1871"/>
                  </a:cubicBezTo>
                  <a:cubicBezTo>
                    <a:pt x="12822" y="1883"/>
                    <a:pt x="12621" y="1938"/>
                    <a:pt x="12420" y="1980"/>
                  </a:cubicBezTo>
                  <a:cubicBezTo>
                    <a:pt x="12311" y="2181"/>
                    <a:pt x="12335" y="2370"/>
                    <a:pt x="12481" y="2516"/>
                  </a:cubicBezTo>
                  <a:cubicBezTo>
                    <a:pt x="12542" y="2582"/>
                    <a:pt x="12612" y="2608"/>
                    <a:pt x="12697" y="2608"/>
                  </a:cubicBezTo>
                  <a:cubicBezTo>
                    <a:pt x="12706" y="2608"/>
                    <a:pt x="12715" y="2608"/>
                    <a:pt x="12725" y="2608"/>
                  </a:cubicBezTo>
                  <a:cubicBezTo>
                    <a:pt x="12956" y="2595"/>
                    <a:pt x="13194" y="2577"/>
                    <a:pt x="13425" y="2571"/>
                  </a:cubicBezTo>
                  <a:cubicBezTo>
                    <a:pt x="13532" y="2565"/>
                    <a:pt x="13638" y="2560"/>
                    <a:pt x="13745" y="2560"/>
                  </a:cubicBezTo>
                  <a:cubicBezTo>
                    <a:pt x="13852" y="2560"/>
                    <a:pt x="13958" y="2565"/>
                    <a:pt x="14065" y="2577"/>
                  </a:cubicBezTo>
                  <a:cubicBezTo>
                    <a:pt x="14266" y="2601"/>
                    <a:pt x="14461" y="2644"/>
                    <a:pt x="14650" y="2717"/>
                  </a:cubicBezTo>
                  <a:cubicBezTo>
                    <a:pt x="14741" y="2754"/>
                    <a:pt x="14832" y="2809"/>
                    <a:pt x="14905" y="2888"/>
                  </a:cubicBezTo>
                  <a:lnTo>
                    <a:pt x="14905" y="2979"/>
                  </a:lnTo>
                  <a:cubicBezTo>
                    <a:pt x="14882" y="3009"/>
                    <a:pt x="14859" y="3019"/>
                    <a:pt x="14835" y="3019"/>
                  </a:cubicBezTo>
                  <a:cubicBezTo>
                    <a:pt x="14815" y="3019"/>
                    <a:pt x="14794" y="3012"/>
                    <a:pt x="14771" y="3003"/>
                  </a:cubicBezTo>
                  <a:cubicBezTo>
                    <a:pt x="14735" y="2991"/>
                    <a:pt x="14698" y="2973"/>
                    <a:pt x="14662" y="2961"/>
                  </a:cubicBezTo>
                  <a:lnTo>
                    <a:pt x="14631" y="3040"/>
                  </a:lnTo>
                  <a:cubicBezTo>
                    <a:pt x="14747" y="3192"/>
                    <a:pt x="14747" y="3351"/>
                    <a:pt x="14656" y="3509"/>
                  </a:cubicBezTo>
                  <a:cubicBezTo>
                    <a:pt x="14564" y="3661"/>
                    <a:pt x="14442" y="3789"/>
                    <a:pt x="14315" y="3905"/>
                  </a:cubicBezTo>
                  <a:cubicBezTo>
                    <a:pt x="14290" y="3925"/>
                    <a:pt x="14262" y="3943"/>
                    <a:pt x="14232" y="3943"/>
                  </a:cubicBezTo>
                  <a:cubicBezTo>
                    <a:pt x="14218" y="3943"/>
                    <a:pt x="14202" y="3939"/>
                    <a:pt x="14187" y="3929"/>
                  </a:cubicBezTo>
                  <a:cubicBezTo>
                    <a:pt x="14168" y="3868"/>
                    <a:pt x="14211" y="3832"/>
                    <a:pt x="14241" y="3795"/>
                  </a:cubicBezTo>
                  <a:cubicBezTo>
                    <a:pt x="14260" y="3771"/>
                    <a:pt x="14272" y="3753"/>
                    <a:pt x="14290" y="3734"/>
                  </a:cubicBezTo>
                  <a:lnTo>
                    <a:pt x="14187" y="3734"/>
                  </a:lnTo>
                  <a:cubicBezTo>
                    <a:pt x="14168" y="3765"/>
                    <a:pt x="14138" y="3783"/>
                    <a:pt x="14107" y="3795"/>
                  </a:cubicBezTo>
                  <a:cubicBezTo>
                    <a:pt x="14010" y="3850"/>
                    <a:pt x="13900" y="3874"/>
                    <a:pt x="13785" y="3881"/>
                  </a:cubicBezTo>
                  <a:cubicBezTo>
                    <a:pt x="13713" y="3888"/>
                    <a:pt x="13639" y="3893"/>
                    <a:pt x="13566" y="3893"/>
                  </a:cubicBezTo>
                  <a:cubicBezTo>
                    <a:pt x="13521" y="3893"/>
                    <a:pt x="13476" y="3891"/>
                    <a:pt x="13431" y="3887"/>
                  </a:cubicBezTo>
                  <a:cubicBezTo>
                    <a:pt x="13157" y="3850"/>
                    <a:pt x="12926" y="3740"/>
                    <a:pt x="12761" y="3509"/>
                  </a:cubicBezTo>
                  <a:cubicBezTo>
                    <a:pt x="12652" y="3351"/>
                    <a:pt x="12633" y="3186"/>
                    <a:pt x="12688" y="3010"/>
                  </a:cubicBezTo>
                  <a:cubicBezTo>
                    <a:pt x="12707" y="2961"/>
                    <a:pt x="12719" y="2912"/>
                    <a:pt x="12737" y="2863"/>
                  </a:cubicBezTo>
                  <a:cubicBezTo>
                    <a:pt x="12694" y="2845"/>
                    <a:pt x="12670" y="2839"/>
                    <a:pt x="12640" y="2827"/>
                  </a:cubicBezTo>
                  <a:cubicBezTo>
                    <a:pt x="12420" y="2748"/>
                    <a:pt x="12286" y="2589"/>
                    <a:pt x="12219" y="2364"/>
                  </a:cubicBezTo>
                  <a:cubicBezTo>
                    <a:pt x="12213" y="2333"/>
                    <a:pt x="12207" y="2297"/>
                    <a:pt x="12213" y="2266"/>
                  </a:cubicBezTo>
                  <a:cubicBezTo>
                    <a:pt x="12238" y="2084"/>
                    <a:pt x="12286" y="1931"/>
                    <a:pt x="12475" y="1846"/>
                  </a:cubicBezTo>
                  <a:cubicBezTo>
                    <a:pt x="12618" y="1784"/>
                    <a:pt x="12764" y="1744"/>
                    <a:pt x="12915" y="1744"/>
                  </a:cubicBezTo>
                  <a:close/>
                  <a:moveTo>
                    <a:pt x="2784" y="3436"/>
                  </a:moveTo>
                  <a:cubicBezTo>
                    <a:pt x="2790" y="3454"/>
                    <a:pt x="2797" y="3466"/>
                    <a:pt x="2797" y="3485"/>
                  </a:cubicBezTo>
                  <a:cubicBezTo>
                    <a:pt x="2797" y="3594"/>
                    <a:pt x="2784" y="3704"/>
                    <a:pt x="2742" y="3807"/>
                  </a:cubicBezTo>
                  <a:cubicBezTo>
                    <a:pt x="2705" y="3893"/>
                    <a:pt x="2650" y="3966"/>
                    <a:pt x="2553" y="3984"/>
                  </a:cubicBezTo>
                  <a:cubicBezTo>
                    <a:pt x="2638" y="3899"/>
                    <a:pt x="2681" y="3795"/>
                    <a:pt x="2705" y="3680"/>
                  </a:cubicBezTo>
                  <a:cubicBezTo>
                    <a:pt x="2723" y="3594"/>
                    <a:pt x="2742" y="3515"/>
                    <a:pt x="2784" y="3436"/>
                  </a:cubicBezTo>
                  <a:close/>
                  <a:moveTo>
                    <a:pt x="17348" y="3783"/>
                  </a:moveTo>
                  <a:cubicBezTo>
                    <a:pt x="17354" y="3801"/>
                    <a:pt x="17372" y="3832"/>
                    <a:pt x="17366" y="3844"/>
                  </a:cubicBezTo>
                  <a:cubicBezTo>
                    <a:pt x="17342" y="3899"/>
                    <a:pt x="17317" y="3954"/>
                    <a:pt x="17281" y="3996"/>
                  </a:cubicBezTo>
                  <a:cubicBezTo>
                    <a:pt x="17255" y="4026"/>
                    <a:pt x="17224" y="4041"/>
                    <a:pt x="17188" y="4041"/>
                  </a:cubicBezTo>
                  <a:cubicBezTo>
                    <a:pt x="17173" y="4041"/>
                    <a:pt x="17157" y="4038"/>
                    <a:pt x="17141" y="4033"/>
                  </a:cubicBezTo>
                  <a:cubicBezTo>
                    <a:pt x="17086" y="4015"/>
                    <a:pt x="17043" y="3978"/>
                    <a:pt x="17037" y="3905"/>
                  </a:cubicBezTo>
                  <a:lnTo>
                    <a:pt x="17037" y="3905"/>
                  </a:lnTo>
                  <a:cubicBezTo>
                    <a:pt x="17080" y="3929"/>
                    <a:pt x="17116" y="3948"/>
                    <a:pt x="17153" y="3972"/>
                  </a:cubicBezTo>
                  <a:cubicBezTo>
                    <a:pt x="17232" y="3923"/>
                    <a:pt x="17232" y="3795"/>
                    <a:pt x="17348" y="3783"/>
                  </a:cubicBezTo>
                  <a:close/>
                  <a:moveTo>
                    <a:pt x="10118" y="2699"/>
                  </a:moveTo>
                  <a:cubicBezTo>
                    <a:pt x="10167" y="2705"/>
                    <a:pt x="10203" y="2729"/>
                    <a:pt x="10240" y="2760"/>
                  </a:cubicBezTo>
                  <a:cubicBezTo>
                    <a:pt x="10319" y="2845"/>
                    <a:pt x="10410" y="2924"/>
                    <a:pt x="10483" y="3016"/>
                  </a:cubicBezTo>
                  <a:cubicBezTo>
                    <a:pt x="10623" y="3211"/>
                    <a:pt x="10703" y="3436"/>
                    <a:pt x="10751" y="3673"/>
                  </a:cubicBezTo>
                  <a:cubicBezTo>
                    <a:pt x="10770" y="3771"/>
                    <a:pt x="10770" y="3868"/>
                    <a:pt x="10733" y="3960"/>
                  </a:cubicBezTo>
                  <a:cubicBezTo>
                    <a:pt x="10709" y="4027"/>
                    <a:pt x="10709" y="4027"/>
                    <a:pt x="10611" y="4051"/>
                  </a:cubicBezTo>
                  <a:cubicBezTo>
                    <a:pt x="10550" y="3990"/>
                    <a:pt x="10532" y="3905"/>
                    <a:pt x="10538" y="3820"/>
                  </a:cubicBezTo>
                  <a:cubicBezTo>
                    <a:pt x="10550" y="3418"/>
                    <a:pt x="10386" y="3077"/>
                    <a:pt x="10142" y="2766"/>
                  </a:cubicBezTo>
                  <a:cubicBezTo>
                    <a:pt x="10130" y="2754"/>
                    <a:pt x="10124" y="2729"/>
                    <a:pt x="10112" y="2711"/>
                  </a:cubicBezTo>
                  <a:cubicBezTo>
                    <a:pt x="10112" y="2711"/>
                    <a:pt x="10118" y="2705"/>
                    <a:pt x="10118" y="2699"/>
                  </a:cubicBezTo>
                  <a:close/>
                  <a:moveTo>
                    <a:pt x="11080" y="2802"/>
                  </a:moveTo>
                  <a:lnTo>
                    <a:pt x="11080" y="2802"/>
                  </a:lnTo>
                  <a:cubicBezTo>
                    <a:pt x="11403" y="3113"/>
                    <a:pt x="11415" y="3832"/>
                    <a:pt x="11190" y="4112"/>
                  </a:cubicBezTo>
                  <a:cubicBezTo>
                    <a:pt x="11184" y="4094"/>
                    <a:pt x="11178" y="4075"/>
                    <a:pt x="11178" y="4063"/>
                  </a:cubicBezTo>
                  <a:cubicBezTo>
                    <a:pt x="11178" y="4033"/>
                    <a:pt x="11184" y="4002"/>
                    <a:pt x="11196" y="3972"/>
                  </a:cubicBezTo>
                  <a:cubicBezTo>
                    <a:pt x="11263" y="3759"/>
                    <a:pt x="11257" y="3539"/>
                    <a:pt x="11202" y="3320"/>
                  </a:cubicBezTo>
                  <a:cubicBezTo>
                    <a:pt x="11172" y="3168"/>
                    <a:pt x="11129" y="3016"/>
                    <a:pt x="11086" y="2863"/>
                  </a:cubicBezTo>
                  <a:cubicBezTo>
                    <a:pt x="11086" y="2845"/>
                    <a:pt x="11086" y="2833"/>
                    <a:pt x="11080" y="2802"/>
                  </a:cubicBezTo>
                  <a:close/>
                  <a:moveTo>
                    <a:pt x="15179" y="3698"/>
                  </a:moveTo>
                  <a:cubicBezTo>
                    <a:pt x="15186" y="3698"/>
                    <a:pt x="15186" y="3698"/>
                    <a:pt x="15204" y="3704"/>
                  </a:cubicBezTo>
                  <a:cubicBezTo>
                    <a:pt x="15192" y="3771"/>
                    <a:pt x="15149" y="3820"/>
                    <a:pt x="15106" y="3862"/>
                  </a:cubicBezTo>
                  <a:cubicBezTo>
                    <a:pt x="15027" y="3929"/>
                    <a:pt x="14948" y="3996"/>
                    <a:pt x="14863" y="4045"/>
                  </a:cubicBezTo>
                  <a:cubicBezTo>
                    <a:pt x="14668" y="4142"/>
                    <a:pt x="14461" y="4215"/>
                    <a:pt x="14241" y="4240"/>
                  </a:cubicBezTo>
                  <a:cubicBezTo>
                    <a:pt x="14214" y="4243"/>
                    <a:pt x="14185" y="4244"/>
                    <a:pt x="14155" y="4244"/>
                  </a:cubicBezTo>
                  <a:cubicBezTo>
                    <a:pt x="14126" y="4244"/>
                    <a:pt x="14095" y="4243"/>
                    <a:pt x="14065" y="4240"/>
                  </a:cubicBezTo>
                  <a:cubicBezTo>
                    <a:pt x="14034" y="4240"/>
                    <a:pt x="14004" y="4228"/>
                    <a:pt x="13949" y="4209"/>
                  </a:cubicBezTo>
                  <a:cubicBezTo>
                    <a:pt x="14010" y="4155"/>
                    <a:pt x="14059" y="4155"/>
                    <a:pt x="14101" y="4148"/>
                  </a:cubicBezTo>
                  <a:cubicBezTo>
                    <a:pt x="14497" y="4118"/>
                    <a:pt x="14844" y="3960"/>
                    <a:pt x="15149" y="3716"/>
                  </a:cubicBezTo>
                  <a:cubicBezTo>
                    <a:pt x="15161" y="3710"/>
                    <a:pt x="15173" y="3704"/>
                    <a:pt x="15179" y="3698"/>
                  </a:cubicBezTo>
                  <a:close/>
                  <a:moveTo>
                    <a:pt x="12463" y="3022"/>
                  </a:moveTo>
                  <a:cubicBezTo>
                    <a:pt x="12463" y="3034"/>
                    <a:pt x="12463" y="3052"/>
                    <a:pt x="12463" y="3070"/>
                  </a:cubicBezTo>
                  <a:cubicBezTo>
                    <a:pt x="12402" y="3454"/>
                    <a:pt x="12560" y="3734"/>
                    <a:pt x="12865" y="3941"/>
                  </a:cubicBezTo>
                  <a:cubicBezTo>
                    <a:pt x="13066" y="4082"/>
                    <a:pt x="13291" y="4155"/>
                    <a:pt x="13529" y="4197"/>
                  </a:cubicBezTo>
                  <a:cubicBezTo>
                    <a:pt x="13571" y="4209"/>
                    <a:pt x="13620" y="4215"/>
                    <a:pt x="13669" y="4228"/>
                  </a:cubicBezTo>
                  <a:cubicBezTo>
                    <a:pt x="13681" y="4228"/>
                    <a:pt x="13693" y="4240"/>
                    <a:pt x="13730" y="4264"/>
                  </a:cubicBezTo>
                  <a:cubicBezTo>
                    <a:pt x="13669" y="4276"/>
                    <a:pt x="13632" y="4282"/>
                    <a:pt x="13596" y="4282"/>
                  </a:cubicBezTo>
                  <a:cubicBezTo>
                    <a:pt x="13279" y="4264"/>
                    <a:pt x="12975" y="4185"/>
                    <a:pt x="12707" y="4002"/>
                  </a:cubicBezTo>
                  <a:cubicBezTo>
                    <a:pt x="12579" y="3911"/>
                    <a:pt x="12475" y="3795"/>
                    <a:pt x="12408" y="3661"/>
                  </a:cubicBezTo>
                  <a:cubicBezTo>
                    <a:pt x="12292" y="3436"/>
                    <a:pt x="12317" y="3223"/>
                    <a:pt x="12463" y="3022"/>
                  </a:cubicBezTo>
                  <a:close/>
                  <a:moveTo>
                    <a:pt x="15947" y="2245"/>
                  </a:moveTo>
                  <a:cubicBezTo>
                    <a:pt x="15968" y="2245"/>
                    <a:pt x="15988" y="2255"/>
                    <a:pt x="16008" y="2266"/>
                  </a:cubicBezTo>
                  <a:cubicBezTo>
                    <a:pt x="16075" y="2309"/>
                    <a:pt x="16111" y="2364"/>
                    <a:pt x="16172" y="2522"/>
                  </a:cubicBezTo>
                  <a:cubicBezTo>
                    <a:pt x="16148" y="2632"/>
                    <a:pt x="16111" y="2729"/>
                    <a:pt x="16044" y="2827"/>
                  </a:cubicBezTo>
                  <a:cubicBezTo>
                    <a:pt x="15953" y="2949"/>
                    <a:pt x="15983" y="3095"/>
                    <a:pt x="16105" y="3180"/>
                  </a:cubicBezTo>
                  <a:cubicBezTo>
                    <a:pt x="16190" y="3241"/>
                    <a:pt x="16282" y="3272"/>
                    <a:pt x="16374" y="3272"/>
                  </a:cubicBezTo>
                  <a:cubicBezTo>
                    <a:pt x="16474" y="3272"/>
                    <a:pt x="16574" y="3235"/>
                    <a:pt x="16660" y="3162"/>
                  </a:cubicBezTo>
                  <a:cubicBezTo>
                    <a:pt x="16751" y="3089"/>
                    <a:pt x="16830" y="3003"/>
                    <a:pt x="16861" y="2888"/>
                  </a:cubicBezTo>
                  <a:cubicBezTo>
                    <a:pt x="16873" y="2833"/>
                    <a:pt x="16879" y="2766"/>
                    <a:pt x="16873" y="2711"/>
                  </a:cubicBezTo>
                  <a:cubicBezTo>
                    <a:pt x="16858" y="2614"/>
                    <a:pt x="16794" y="2560"/>
                    <a:pt x="16707" y="2560"/>
                  </a:cubicBezTo>
                  <a:cubicBezTo>
                    <a:pt x="16684" y="2560"/>
                    <a:pt x="16660" y="2563"/>
                    <a:pt x="16635" y="2571"/>
                  </a:cubicBezTo>
                  <a:cubicBezTo>
                    <a:pt x="16596" y="2586"/>
                    <a:pt x="16560" y="2613"/>
                    <a:pt x="16506" y="2613"/>
                  </a:cubicBezTo>
                  <a:cubicBezTo>
                    <a:pt x="16494" y="2613"/>
                    <a:pt x="16480" y="2611"/>
                    <a:pt x="16465" y="2608"/>
                  </a:cubicBezTo>
                  <a:cubicBezTo>
                    <a:pt x="16551" y="2544"/>
                    <a:pt x="16631" y="2490"/>
                    <a:pt x="16719" y="2490"/>
                  </a:cubicBezTo>
                  <a:cubicBezTo>
                    <a:pt x="16749" y="2490"/>
                    <a:pt x="16780" y="2496"/>
                    <a:pt x="16812" y="2510"/>
                  </a:cubicBezTo>
                  <a:cubicBezTo>
                    <a:pt x="16940" y="2565"/>
                    <a:pt x="17001" y="2668"/>
                    <a:pt x="17001" y="2802"/>
                  </a:cubicBezTo>
                  <a:cubicBezTo>
                    <a:pt x="17007" y="2973"/>
                    <a:pt x="16928" y="3107"/>
                    <a:pt x="16818" y="3223"/>
                  </a:cubicBezTo>
                  <a:cubicBezTo>
                    <a:pt x="16787" y="3253"/>
                    <a:pt x="16757" y="3284"/>
                    <a:pt x="16727" y="3308"/>
                  </a:cubicBezTo>
                  <a:cubicBezTo>
                    <a:pt x="16727" y="3320"/>
                    <a:pt x="16727" y="3332"/>
                    <a:pt x="16733" y="3338"/>
                  </a:cubicBezTo>
                  <a:cubicBezTo>
                    <a:pt x="16842" y="3424"/>
                    <a:pt x="16867" y="3539"/>
                    <a:pt x="16848" y="3673"/>
                  </a:cubicBezTo>
                  <a:cubicBezTo>
                    <a:pt x="16830" y="3795"/>
                    <a:pt x="16794" y="3911"/>
                    <a:pt x="16720" y="4015"/>
                  </a:cubicBezTo>
                  <a:cubicBezTo>
                    <a:pt x="16642" y="4118"/>
                    <a:pt x="16535" y="4174"/>
                    <a:pt x="16419" y="4174"/>
                  </a:cubicBezTo>
                  <a:cubicBezTo>
                    <a:pt x="16364" y="4174"/>
                    <a:pt x="16308" y="4162"/>
                    <a:pt x="16251" y="4136"/>
                  </a:cubicBezTo>
                  <a:cubicBezTo>
                    <a:pt x="16203" y="4118"/>
                    <a:pt x="16154" y="4088"/>
                    <a:pt x="16105" y="4063"/>
                  </a:cubicBezTo>
                  <a:lnTo>
                    <a:pt x="16105" y="4063"/>
                  </a:lnTo>
                  <a:cubicBezTo>
                    <a:pt x="16111" y="4100"/>
                    <a:pt x="16117" y="4136"/>
                    <a:pt x="16124" y="4173"/>
                  </a:cubicBezTo>
                  <a:cubicBezTo>
                    <a:pt x="16138" y="4317"/>
                    <a:pt x="16040" y="4429"/>
                    <a:pt x="15921" y="4429"/>
                  </a:cubicBezTo>
                  <a:cubicBezTo>
                    <a:pt x="15893" y="4429"/>
                    <a:pt x="15865" y="4423"/>
                    <a:pt x="15837" y="4410"/>
                  </a:cubicBezTo>
                  <a:cubicBezTo>
                    <a:pt x="15807" y="4404"/>
                    <a:pt x="15770" y="4386"/>
                    <a:pt x="15782" y="4343"/>
                  </a:cubicBezTo>
                  <a:lnTo>
                    <a:pt x="15782" y="4343"/>
                  </a:lnTo>
                  <a:cubicBezTo>
                    <a:pt x="15819" y="4356"/>
                    <a:pt x="15849" y="4363"/>
                    <a:pt x="15874" y="4363"/>
                  </a:cubicBezTo>
                  <a:cubicBezTo>
                    <a:pt x="15933" y="4363"/>
                    <a:pt x="15964" y="4327"/>
                    <a:pt x="15990" y="4246"/>
                  </a:cubicBezTo>
                  <a:cubicBezTo>
                    <a:pt x="16014" y="4179"/>
                    <a:pt x="16020" y="4106"/>
                    <a:pt x="15971" y="4039"/>
                  </a:cubicBezTo>
                  <a:cubicBezTo>
                    <a:pt x="15965" y="4027"/>
                    <a:pt x="15959" y="4015"/>
                    <a:pt x="15953" y="3996"/>
                  </a:cubicBezTo>
                  <a:cubicBezTo>
                    <a:pt x="15966" y="3987"/>
                    <a:pt x="15978" y="3983"/>
                    <a:pt x="15989" y="3983"/>
                  </a:cubicBezTo>
                  <a:cubicBezTo>
                    <a:pt x="16014" y="3983"/>
                    <a:pt x="16034" y="4002"/>
                    <a:pt x="16050" y="4015"/>
                  </a:cubicBezTo>
                  <a:lnTo>
                    <a:pt x="16057" y="4015"/>
                  </a:lnTo>
                  <a:cubicBezTo>
                    <a:pt x="16050" y="4008"/>
                    <a:pt x="16050" y="3996"/>
                    <a:pt x="16050" y="3990"/>
                  </a:cubicBezTo>
                  <a:cubicBezTo>
                    <a:pt x="15947" y="3771"/>
                    <a:pt x="16020" y="3588"/>
                    <a:pt x="16160" y="3418"/>
                  </a:cubicBezTo>
                  <a:cubicBezTo>
                    <a:pt x="16166" y="3405"/>
                    <a:pt x="16178" y="3399"/>
                    <a:pt x="16184" y="3387"/>
                  </a:cubicBezTo>
                  <a:cubicBezTo>
                    <a:pt x="16191" y="3387"/>
                    <a:pt x="16191" y="3381"/>
                    <a:pt x="16191" y="3369"/>
                  </a:cubicBezTo>
                  <a:cubicBezTo>
                    <a:pt x="16142" y="3338"/>
                    <a:pt x="16087" y="3308"/>
                    <a:pt x="16032" y="3271"/>
                  </a:cubicBezTo>
                  <a:cubicBezTo>
                    <a:pt x="16032" y="3320"/>
                    <a:pt x="16026" y="3357"/>
                    <a:pt x="16032" y="3393"/>
                  </a:cubicBezTo>
                  <a:cubicBezTo>
                    <a:pt x="16032" y="3485"/>
                    <a:pt x="16014" y="3576"/>
                    <a:pt x="15977" y="3655"/>
                  </a:cubicBezTo>
                  <a:cubicBezTo>
                    <a:pt x="15929" y="3759"/>
                    <a:pt x="15849" y="3814"/>
                    <a:pt x="15740" y="3820"/>
                  </a:cubicBezTo>
                  <a:cubicBezTo>
                    <a:pt x="15735" y="3820"/>
                    <a:pt x="15730" y="3820"/>
                    <a:pt x="15725" y="3820"/>
                  </a:cubicBezTo>
                  <a:cubicBezTo>
                    <a:pt x="15530" y="3820"/>
                    <a:pt x="15355" y="3700"/>
                    <a:pt x="15307" y="3527"/>
                  </a:cubicBezTo>
                  <a:cubicBezTo>
                    <a:pt x="15259" y="3363"/>
                    <a:pt x="15326" y="3156"/>
                    <a:pt x="15484" y="3028"/>
                  </a:cubicBezTo>
                  <a:lnTo>
                    <a:pt x="15484" y="3028"/>
                  </a:lnTo>
                  <a:cubicBezTo>
                    <a:pt x="15417" y="3131"/>
                    <a:pt x="15387" y="3223"/>
                    <a:pt x="15387" y="3320"/>
                  </a:cubicBezTo>
                  <a:cubicBezTo>
                    <a:pt x="15387" y="3345"/>
                    <a:pt x="15387" y="3375"/>
                    <a:pt x="15387" y="3399"/>
                  </a:cubicBezTo>
                  <a:cubicBezTo>
                    <a:pt x="15403" y="3590"/>
                    <a:pt x="15508" y="3688"/>
                    <a:pt x="15691" y="3688"/>
                  </a:cubicBezTo>
                  <a:cubicBezTo>
                    <a:pt x="15707" y="3688"/>
                    <a:pt x="15723" y="3687"/>
                    <a:pt x="15740" y="3686"/>
                  </a:cubicBezTo>
                  <a:cubicBezTo>
                    <a:pt x="15929" y="3515"/>
                    <a:pt x="15947" y="3253"/>
                    <a:pt x="15776" y="3064"/>
                  </a:cubicBezTo>
                  <a:lnTo>
                    <a:pt x="15776" y="3064"/>
                  </a:lnTo>
                  <a:cubicBezTo>
                    <a:pt x="15746" y="3077"/>
                    <a:pt x="15709" y="3089"/>
                    <a:pt x="15673" y="3101"/>
                  </a:cubicBezTo>
                  <a:cubicBezTo>
                    <a:pt x="15690" y="3033"/>
                    <a:pt x="15707" y="3010"/>
                    <a:pt x="15762" y="3010"/>
                  </a:cubicBezTo>
                  <a:cubicBezTo>
                    <a:pt x="15787" y="3010"/>
                    <a:pt x="15819" y="3014"/>
                    <a:pt x="15862" y="3022"/>
                  </a:cubicBezTo>
                  <a:cubicBezTo>
                    <a:pt x="15868" y="2997"/>
                    <a:pt x="15868" y="2967"/>
                    <a:pt x="15868" y="2936"/>
                  </a:cubicBezTo>
                  <a:cubicBezTo>
                    <a:pt x="15825" y="2930"/>
                    <a:pt x="15789" y="2924"/>
                    <a:pt x="15752" y="2918"/>
                  </a:cubicBezTo>
                  <a:cubicBezTo>
                    <a:pt x="15569" y="2882"/>
                    <a:pt x="15496" y="2772"/>
                    <a:pt x="15533" y="2589"/>
                  </a:cubicBezTo>
                  <a:cubicBezTo>
                    <a:pt x="15563" y="2443"/>
                    <a:pt x="15618" y="2315"/>
                    <a:pt x="15795" y="2248"/>
                  </a:cubicBezTo>
                  <a:lnTo>
                    <a:pt x="15795" y="2248"/>
                  </a:lnTo>
                  <a:cubicBezTo>
                    <a:pt x="15624" y="2400"/>
                    <a:pt x="15600" y="2577"/>
                    <a:pt x="15648" y="2772"/>
                  </a:cubicBezTo>
                  <a:cubicBezTo>
                    <a:pt x="15691" y="2790"/>
                    <a:pt x="15722" y="2809"/>
                    <a:pt x="15758" y="2821"/>
                  </a:cubicBezTo>
                  <a:cubicBezTo>
                    <a:pt x="15774" y="2825"/>
                    <a:pt x="15788" y="2828"/>
                    <a:pt x="15802" y="2828"/>
                  </a:cubicBezTo>
                  <a:cubicBezTo>
                    <a:pt x="15843" y="2828"/>
                    <a:pt x="15879" y="2808"/>
                    <a:pt x="15910" y="2772"/>
                  </a:cubicBezTo>
                  <a:cubicBezTo>
                    <a:pt x="15935" y="2742"/>
                    <a:pt x="15965" y="2699"/>
                    <a:pt x="15990" y="2662"/>
                  </a:cubicBezTo>
                  <a:cubicBezTo>
                    <a:pt x="16075" y="2510"/>
                    <a:pt x="16057" y="2407"/>
                    <a:pt x="15929" y="2285"/>
                  </a:cubicBezTo>
                  <a:cubicBezTo>
                    <a:pt x="15923" y="2279"/>
                    <a:pt x="15916" y="2266"/>
                    <a:pt x="15910" y="2254"/>
                  </a:cubicBezTo>
                  <a:cubicBezTo>
                    <a:pt x="15923" y="2248"/>
                    <a:pt x="15935" y="2245"/>
                    <a:pt x="15947" y="2245"/>
                  </a:cubicBezTo>
                  <a:close/>
                  <a:moveTo>
                    <a:pt x="11957" y="3375"/>
                  </a:moveTo>
                  <a:cubicBezTo>
                    <a:pt x="11970" y="3412"/>
                    <a:pt x="11982" y="3430"/>
                    <a:pt x="11982" y="3442"/>
                  </a:cubicBezTo>
                  <a:cubicBezTo>
                    <a:pt x="12006" y="3539"/>
                    <a:pt x="12024" y="3637"/>
                    <a:pt x="12055" y="3728"/>
                  </a:cubicBezTo>
                  <a:cubicBezTo>
                    <a:pt x="12116" y="3923"/>
                    <a:pt x="12244" y="4069"/>
                    <a:pt x="12420" y="4173"/>
                  </a:cubicBezTo>
                  <a:cubicBezTo>
                    <a:pt x="12676" y="4325"/>
                    <a:pt x="12950" y="4447"/>
                    <a:pt x="13255" y="4459"/>
                  </a:cubicBezTo>
                  <a:cubicBezTo>
                    <a:pt x="13297" y="4465"/>
                    <a:pt x="13334" y="4477"/>
                    <a:pt x="13401" y="4483"/>
                  </a:cubicBezTo>
                  <a:cubicBezTo>
                    <a:pt x="13334" y="4557"/>
                    <a:pt x="13267" y="4563"/>
                    <a:pt x="13206" y="4563"/>
                  </a:cubicBezTo>
                  <a:cubicBezTo>
                    <a:pt x="13090" y="4557"/>
                    <a:pt x="12968" y="4544"/>
                    <a:pt x="12853" y="4520"/>
                  </a:cubicBezTo>
                  <a:cubicBezTo>
                    <a:pt x="12640" y="4477"/>
                    <a:pt x="12439" y="4398"/>
                    <a:pt x="12262" y="4264"/>
                  </a:cubicBezTo>
                  <a:cubicBezTo>
                    <a:pt x="12152" y="4191"/>
                    <a:pt x="12061" y="4094"/>
                    <a:pt x="11994" y="3978"/>
                  </a:cubicBezTo>
                  <a:cubicBezTo>
                    <a:pt x="11896" y="3814"/>
                    <a:pt x="11884" y="3631"/>
                    <a:pt x="11921" y="3448"/>
                  </a:cubicBezTo>
                  <a:cubicBezTo>
                    <a:pt x="11927" y="3430"/>
                    <a:pt x="11939" y="3412"/>
                    <a:pt x="11957" y="3375"/>
                  </a:cubicBezTo>
                  <a:close/>
                  <a:moveTo>
                    <a:pt x="10782" y="4819"/>
                  </a:moveTo>
                  <a:lnTo>
                    <a:pt x="10782" y="4819"/>
                  </a:lnTo>
                  <a:cubicBezTo>
                    <a:pt x="10782" y="4825"/>
                    <a:pt x="10788" y="4825"/>
                    <a:pt x="10788" y="4825"/>
                  </a:cubicBezTo>
                  <a:cubicBezTo>
                    <a:pt x="10800" y="4837"/>
                    <a:pt x="10806" y="4843"/>
                    <a:pt x="10818" y="4855"/>
                  </a:cubicBezTo>
                  <a:cubicBezTo>
                    <a:pt x="10806" y="4849"/>
                    <a:pt x="10794" y="4837"/>
                    <a:pt x="10788" y="4831"/>
                  </a:cubicBezTo>
                  <a:cubicBezTo>
                    <a:pt x="10782" y="4825"/>
                    <a:pt x="10782" y="4825"/>
                    <a:pt x="10782" y="4819"/>
                  </a:cubicBezTo>
                  <a:close/>
                  <a:moveTo>
                    <a:pt x="12688" y="4977"/>
                  </a:moveTo>
                  <a:cubicBezTo>
                    <a:pt x="12688" y="4977"/>
                    <a:pt x="12688" y="4983"/>
                    <a:pt x="12688" y="4983"/>
                  </a:cubicBezTo>
                  <a:cubicBezTo>
                    <a:pt x="12688" y="4983"/>
                    <a:pt x="12688" y="4983"/>
                    <a:pt x="12682" y="4977"/>
                  </a:cubicBezTo>
                  <a:close/>
                  <a:moveTo>
                    <a:pt x="13645" y="5068"/>
                  </a:moveTo>
                  <a:cubicBezTo>
                    <a:pt x="13657" y="5074"/>
                    <a:pt x="13669" y="5080"/>
                    <a:pt x="13681" y="5086"/>
                  </a:cubicBezTo>
                  <a:cubicBezTo>
                    <a:pt x="13681" y="5086"/>
                    <a:pt x="13681" y="5093"/>
                    <a:pt x="13681" y="5093"/>
                  </a:cubicBezTo>
                  <a:lnTo>
                    <a:pt x="13675" y="5093"/>
                  </a:lnTo>
                  <a:cubicBezTo>
                    <a:pt x="13669" y="5086"/>
                    <a:pt x="13657" y="5080"/>
                    <a:pt x="13645" y="5074"/>
                  </a:cubicBezTo>
                  <a:lnTo>
                    <a:pt x="13645" y="5068"/>
                  </a:lnTo>
                  <a:close/>
                  <a:moveTo>
                    <a:pt x="18109" y="4928"/>
                  </a:moveTo>
                  <a:cubicBezTo>
                    <a:pt x="18121" y="4946"/>
                    <a:pt x="18146" y="4971"/>
                    <a:pt x="18146" y="4989"/>
                  </a:cubicBezTo>
                  <a:cubicBezTo>
                    <a:pt x="18146" y="5038"/>
                    <a:pt x="18146" y="5093"/>
                    <a:pt x="18134" y="5141"/>
                  </a:cubicBezTo>
                  <a:cubicBezTo>
                    <a:pt x="18054" y="5367"/>
                    <a:pt x="17926" y="5562"/>
                    <a:pt x="17768" y="5744"/>
                  </a:cubicBezTo>
                  <a:cubicBezTo>
                    <a:pt x="17738" y="5775"/>
                    <a:pt x="17713" y="5805"/>
                    <a:pt x="17658" y="5811"/>
                  </a:cubicBezTo>
                  <a:cubicBezTo>
                    <a:pt x="17658" y="5744"/>
                    <a:pt x="17689" y="5696"/>
                    <a:pt x="17713" y="5653"/>
                  </a:cubicBezTo>
                  <a:cubicBezTo>
                    <a:pt x="17786" y="5525"/>
                    <a:pt x="17866" y="5397"/>
                    <a:pt x="17945" y="5269"/>
                  </a:cubicBezTo>
                  <a:cubicBezTo>
                    <a:pt x="18006" y="5172"/>
                    <a:pt x="18067" y="5068"/>
                    <a:pt x="18085" y="4946"/>
                  </a:cubicBezTo>
                  <a:cubicBezTo>
                    <a:pt x="18091" y="4940"/>
                    <a:pt x="18097" y="4940"/>
                    <a:pt x="18109" y="4928"/>
                  </a:cubicBezTo>
                  <a:close/>
                  <a:moveTo>
                    <a:pt x="17537" y="4818"/>
                  </a:moveTo>
                  <a:lnTo>
                    <a:pt x="17537" y="4818"/>
                  </a:lnTo>
                  <a:cubicBezTo>
                    <a:pt x="17628" y="5099"/>
                    <a:pt x="17640" y="5348"/>
                    <a:pt x="17488" y="5586"/>
                  </a:cubicBezTo>
                  <a:cubicBezTo>
                    <a:pt x="17451" y="5641"/>
                    <a:pt x="17415" y="5702"/>
                    <a:pt x="17372" y="5756"/>
                  </a:cubicBezTo>
                  <a:cubicBezTo>
                    <a:pt x="17342" y="5799"/>
                    <a:pt x="17305" y="5836"/>
                    <a:pt x="17238" y="5848"/>
                  </a:cubicBezTo>
                  <a:cubicBezTo>
                    <a:pt x="17238" y="5817"/>
                    <a:pt x="17232" y="5793"/>
                    <a:pt x="17238" y="5775"/>
                  </a:cubicBezTo>
                  <a:cubicBezTo>
                    <a:pt x="17250" y="5744"/>
                    <a:pt x="17269" y="5714"/>
                    <a:pt x="17287" y="5683"/>
                  </a:cubicBezTo>
                  <a:cubicBezTo>
                    <a:pt x="17409" y="5501"/>
                    <a:pt x="17470" y="5300"/>
                    <a:pt x="17488" y="5086"/>
                  </a:cubicBezTo>
                  <a:cubicBezTo>
                    <a:pt x="17494" y="5013"/>
                    <a:pt x="17500" y="4940"/>
                    <a:pt x="17512" y="4873"/>
                  </a:cubicBezTo>
                  <a:cubicBezTo>
                    <a:pt x="17512" y="4861"/>
                    <a:pt x="17524" y="4849"/>
                    <a:pt x="17537" y="4818"/>
                  </a:cubicBezTo>
                  <a:close/>
                  <a:moveTo>
                    <a:pt x="13681" y="5093"/>
                  </a:moveTo>
                  <a:lnTo>
                    <a:pt x="13681" y="5093"/>
                  </a:lnTo>
                  <a:cubicBezTo>
                    <a:pt x="13827" y="5239"/>
                    <a:pt x="13888" y="5421"/>
                    <a:pt x="13882" y="5629"/>
                  </a:cubicBezTo>
                  <a:cubicBezTo>
                    <a:pt x="13870" y="5756"/>
                    <a:pt x="13846" y="5811"/>
                    <a:pt x="13760" y="5878"/>
                  </a:cubicBezTo>
                  <a:cubicBezTo>
                    <a:pt x="13760" y="5848"/>
                    <a:pt x="13748" y="5823"/>
                    <a:pt x="13754" y="5805"/>
                  </a:cubicBezTo>
                  <a:cubicBezTo>
                    <a:pt x="13852" y="5574"/>
                    <a:pt x="13791" y="5361"/>
                    <a:pt x="13693" y="5147"/>
                  </a:cubicBezTo>
                  <a:cubicBezTo>
                    <a:pt x="13687" y="5129"/>
                    <a:pt x="13681" y="5111"/>
                    <a:pt x="13681" y="5093"/>
                  </a:cubicBezTo>
                  <a:close/>
                  <a:moveTo>
                    <a:pt x="16111" y="6981"/>
                  </a:moveTo>
                  <a:cubicBezTo>
                    <a:pt x="16117" y="6981"/>
                    <a:pt x="16117" y="6987"/>
                    <a:pt x="16124" y="6987"/>
                  </a:cubicBezTo>
                  <a:cubicBezTo>
                    <a:pt x="16124" y="6999"/>
                    <a:pt x="16124" y="7011"/>
                    <a:pt x="16124" y="7023"/>
                  </a:cubicBezTo>
                  <a:cubicBezTo>
                    <a:pt x="16111" y="7017"/>
                    <a:pt x="16105" y="7017"/>
                    <a:pt x="16099" y="7017"/>
                  </a:cubicBezTo>
                  <a:cubicBezTo>
                    <a:pt x="16099" y="7005"/>
                    <a:pt x="16105" y="6993"/>
                    <a:pt x="16111" y="6981"/>
                  </a:cubicBezTo>
                  <a:close/>
                  <a:moveTo>
                    <a:pt x="16148" y="7182"/>
                  </a:moveTo>
                  <a:lnTo>
                    <a:pt x="16148" y="7182"/>
                  </a:lnTo>
                  <a:cubicBezTo>
                    <a:pt x="16325" y="7218"/>
                    <a:pt x="16392" y="7358"/>
                    <a:pt x="16325" y="7505"/>
                  </a:cubicBezTo>
                  <a:cubicBezTo>
                    <a:pt x="16294" y="7346"/>
                    <a:pt x="16294" y="7346"/>
                    <a:pt x="16148" y="7182"/>
                  </a:cubicBezTo>
                  <a:close/>
                  <a:moveTo>
                    <a:pt x="11854" y="8034"/>
                  </a:moveTo>
                  <a:cubicBezTo>
                    <a:pt x="11878" y="8041"/>
                    <a:pt x="11896" y="8047"/>
                    <a:pt x="11915" y="8053"/>
                  </a:cubicBezTo>
                  <a:cubicBezTo>
                    <a:pt x="11890" y="8047"/>
                    <a:pt x="11872" y="8041"/>
                    <a:pt x="11854" y="8034"/>
                  </a:cubicBezTo>
                  <a:close/>
                  <a:moveTo>
                    <a:pt x="15605" y="7703"/>
                  </a:moveTo>
                  <a:cubicBezTo>
                    <a:pt x="15628" y="7703"/>
                    <a:pt x="15649" y="7718"/>
                    <a:pt x="15667" y="7742"/>
                  </a:cubicBezTo>
                  <a:cubicBezTo>
                    <a:pt x="15697" y="7785"/>
                    <a:pt x="15715" y="7840"/>
                    <a:pt x="15697" y="7894"/>
                  </a:cubicBezTo>
                  <a:cubicBezTo>
                    <a:pt x="15674" y="8012"/>
                    <a:pt x="15570" y="8096"/>
                    <a:pt x="15465" y="8096"/>
                  </a:cubicBezTo>
                  <a:cubicBezTo>
                    <a:pt x="15461" y="8096"/>
                    <a:pt x="15457" y="8096"/>
                    <a:pt x="15454" y="8095"/>
                  </a:cubicBezTo>
                  <a:cubicBezTo>
                    <a:pt x="15320" y="8077"/>
                    <a:pt x="15216" y="7980"/>
                    <a:pt x="15216" y="7852"/>
                  </a:cubicBezTo>
                  <a:cubicBezTo>
                    <a:pt x="15210" y="7827"/>
                    <a:pt x="15222" y="7797"/>
                    <a:pt x="15228" y="7760"/>
                  </a:cubicBezTo>
                  <a:cubicBezTo>
                    <a:pt x="15307" y="7949"/>
                    <a:pt x="15307" y="7949"/>
                    <a:pt x="15417" y="7974"/>
                  </a:cubicBezTo>
                  <a:cubicBezTo>
                    <a:pt x="15454" y="7949"/>
                    <a:pt x="15496" y="7919"/>
                    <a:pt x="15539" y="7888"/>
                  </a:cubicBezTo>
                  <a:cubicBezTo>
                    <a:pt x="15545" y="7827"/>
                    <a:pt x="15551" y="7779"/>
                    <a:pt x="15551" y="7730"/>
                  </a:cubicBezTo>
                  <a:cubicBezTo>
                    <a:pt x="15569" y="7712"/>
                    <a:pt x="15588" y="7703"/>
                    <a:pt x="15605" y="7703"/>
                  </a:cubicBezTo>
                  <a:close/>
                  <a:moveTo>
                    <a:pt x="13145" y="8047"/>
                  </a:moveTo>
                  <a:cubicBezTo>
                    <a:pt x="13169" y="8114"/>
                    <a:pt x="13176" y="8175"/>
                    <a:pt x="13145" y="8254"/>
                  </a:cubicBezTo>
                  <a:cubicBezTo>
                    <a:pt x="13096" y="8181"/>
                    <a:pt x="13096" y="8181"/>
                    <a:pt x="13145" y="8047"/>
                  </a:cubicBezTo>
                  <a:close/>
                  <a:moveTo>
                    <a:pt x="16660" y="7821"/>
                  </a:moveTo>
                  <a:cubicBezTo>
                    <a:pt x="16727" y="7864"/>
                    <a:pt x="16739" y="7925"/>
                    <a:pt x="16733" y="7986"/>
                  </a:cubicBezTo>
                  <a:cubicBezTo>
                    <a:pt x="16708" y="8156"/>
                    <a:pt x="16629" y="8290"/>
                    <a:pt x="16489" y="8388"/>
                  </a:cubicBezTo>
                  <a:cubicBezTo>
                    <a:pt x="16453" y="8411"/>
                    <a:pt x="16413" y="8422"/>
                    <a:pt x="16373" y="8422"/>
                  </a:cubicBezTo>
                  <a:cubicBezTo>
                    <a:pt x="16255" y="8422"/>
                    <a:pt x="16137" y="8332"/>
                    <a:pt x="16124" y="8205"/>
                  </a:cubicBezTo>
                  <a:cubicBezTo>
                    <a:pt x="16117" y="8126"/>
                    <a:pt x="16124" y="8053"/>
                    <a:pt x="16184" y="7961"/>
                  </a:cubicBezTo>
                  <a:lnTo>
                    <a:pt x="16184" y="7961"/>
                  </a:lnTo>
                  <a:cubicBezTo>
                    <a:pt x="16184" y="8028"/>
                    <a:pt x="16178" y="8077"/>
                    <a:pt x="16184" y="8120"/>
                  </a:cubicBezTo>
                  <a:cubicBezTo>
                    <a:pt x="16184" y="8235"/>
                    <a:pt x="16203" y="8260"/>
                    <a:pt x="16331" y="8315"/>
                  </a:cubicBezTo>
                  <a:cubicBezTo>
                    <a:pt x="16452" y="8242"/>
                    <a:pt x="16544" y="8138"/>
                    <a:pt x="16586" y="7992"/>
                  </a:cubicBezTo>
                  <a:cubicBezTo>
                    <a:pt x="16593" y="7955"/>
                    <a:pt x="16599" y="7919"/>
                    <a:pt x="16611" y="7888"/>
                  </a:cubicBezTo>
                  <a:cubicBezTo>
                    <a:pt x="16617" y="7864"/>
                    <a:pt x="16641" y="7846"/>
                    <a:pt x="16660" y="7821"/>
                  </a:cubicBezTo>
                  <a:close/>
                  <a:moveTo>
                    <a:pt x="12518" y="7888"/>
                  </a:moveTo>
                  <a:lnTo>
                    <a:pt x="12518" y="7888"/>
                  </a:lnTo>
                  <a:cubicBezTo>
                    <a:pt x="12603" y="7919"/>
                    <a:pt x="12640" y="7955"/>
                    <a:pt x="12694" y="8065"/>
                  </a:cubicBezTo>
                  <a:cubicBezTo>
                    <a:pt x="12767" y="8205"/>
                    <a:pt x="12798" y="8351"/>
                    <a:pt x="12767" y="8516"/>
                  </a:cubicBezTo>
                  <a:cubicBezTo>
                    <a:pt x="12707" y="8491"/>
                    <a:pt x="12713" y="8449"/>
                    <a:pt x="12707" y="8412"/>
                  </a:cubicBezTo>
                  <a:cubicBezTo>
                    <a:pt x="12688" y="8223"/>
                    <a:pt x="12627" y="8047"/>
                    <a:pt x="12518" y="7888"/>
                  </a:cubicBezTo>
                  <a:close/>
                  <a:moveTo>
                    <a:pt x="11915" y="8053"/>
                  </a:moveTo>
                  <a:cubicBezTo>
                    <a:pt x="11976" y="8071"/>
                    <a:pt x="12012" y="8126"/>
                    <a:pt x="12043" y="8168"/>
                  </a:cubicBezTo>
                  <a:cubicBezTo>
                    <a:pt x="12158" y="8327"/>
                    <a:pt x="12213" y="8510"/>
                    <a:pt x="12244" y="8698"/>
                  </a:cubicBezTo>
                  <a:cubicBezTo>
                    <a:pt x="12244" y="8704"/>
                    <a:pt x="12238" y="8717"/>
                    <a:pt x="12231" y="8735"/>
                  </a:cubicBezTo>
                  <a:cubicBezTo>
                    <a:pt x="12213" y="8717"/>
                    <a:pt x="12189" y="8711"/>
                    <a:pt x="12183" y="8692"/>
                  </a:cubicBezTo>
                  <a:cubicBezTo>
                    <a:pt x="12164" y="8662"/>
                    <a:pt x="12152" y="8625"/>
                    <a:pt x="12146" y="8595"/>
                  </a:cubicBezTo>
                  <a:cubicBezTo>
                    <a:pt x="12091" y="8418"/>
                    <a:pt x="12030" y="8242"/>
                    <a:pt x="11921" y="8083"/>
                  </a:cubicBezTo>
                  <a:cubicBezTo>
                    <a:pt x="11915" y="8077"/>
                    <a:pt x="11915" y="8065"/>
                    <a:pt x="11915" y="8053"/>
                  </a:cubicBezTo>
                  <a:close/>
                  <a:moveTo>
                    <a:pt x="12499" y="9003"/>
                  </a:moveTo>
                  <a:cubicBezTo>
                    <a:pt x="12548" y="9021"/>
                    <a:pt x="12548" y="9046"/>
                    <a:pt x="12536" y="9076"/>
                  </a:cubicBezTo>
                  <a:cubicBezTo>
                    <a:pt x="12492" y="9164"/>
                    <a:pt x="12400" y="9214"/>
                    <a:pt x="12304" y="9214"/>
                  </a:cubicBezTo>
                  <a:cubicBezTo>
                    <a:pt x="12267" y="9214"/>
                    <a:pt x="12230" y="9207"/>
                    <a:pt x="12195" y="9192"/>
                  </a:cubicBezTo>
                  <a:cubicBezTo>
                    <a:pt x="12164" y="9173"/>
                    <a:pt x="12140" y="9155"/>
                    <a:pt x="12110" y="9137"/>
                  </a:cubicBezTo>
                  <a:cubicBezTo>
                    <a:pt x="12110" y="9131"/>
                    <a:pt x="12110" y="9131"/>
                    <a:pt x="12116" y="9131"/>
                  </a:cubicBezTo>
                  <a:cubicBezTo>
                    <a:pt x="12110" y="9131"/>
                    <a:pt x="12110" y="9137"/>
                    <a:pt x="12110" y="9137"/>
                  </a:cubicBezTo>
                  <a:cubicBezTo>
                    <a:pt x="12118" y="9137"/>
                    <a:pt x="12123" y="9134"/>
                    <a:pt x="12128" y="9134"/>
                  </a:cubicBezTo>
                  <a:cubicBezTo>
                    <a:pt x="12130" y="9134"/>
                    <a:pt x="12132" y="9135"/>
                    <a:pt x="12134" y="9137"/>
                  </a:cubicBezTo>
                  <a:cubicBezTo>
                    <a:pt x="12168" y="9149"/>
                    <a:pt x="12201" y="9155"/>
                    <a:pt x="12231" y="9155"/>
                  </a:cubicBezTo>
                  <a:cubicBezTo>
                    <a:pt x="12309" y="9155"/>
                    <a:pt x="12376" y="9117"/>
                    <a:pt x="12432" y="9052"/>
                  </a:cubicBezTo>
                  <a:cubicBezTo>
                    <a:pt x="12457" y="9033"/>
                    <a:pt x="12481" y="9021"/>
                    <a:pt x="12499" y="9003"/>
                  </a:cubicBezTo>
                  <a:close/>
                  <a:moveTo>
                    <a:pt x="13449" y="8562"/>
                  </a:moveTo>
                  <a:cubicBezTo>
                    <a:pt x="13498" y="8562"/>
                    <a:pt x="13547" y="8588"/>
                    <a:pt x="13584" y="8637"/>
                  </a:cubicBezTo>
                  <a:cubicBezTo>
                    <a:pt x="13651" y="8729"/>
                    <a:pt x="13699" y="8832"/>
                    <a:pt x="13724" y="8948"/>
                  </a:cubicBezTo>
                  <a:cubicBezTo>
                    <a:pt x="13724" y="8972"/>
                    <a:pt x="13724" y="8991"/>
                    <a:pt x="13724" y="9015"/>
                  </a:cubicBezTo>
                  <a:cubicBezTo>
                    <a:pt x="13707" y="9179"/>
                    <a:pt x="13533" y="9316"/>
                    <a:pt x="13367" y="9316"/>
                  </a:cubicBezTo>
                  <a:cubicBezTo>
                    <a:pt x="13354" y="9316"/>
                    <a:pt x="13341" y="9315"/>
                    <a:pt x="13328" y="9314"/>
                  </a:cubicBezTo>
                  <a:cubicBezTo>
                    <a:pt x="13102" y="9277"/>
                    <a:pt x="12950" y="9094"/>
                    <a:pt x="12956" y="8863"/>
                  </a:cubicBezTo>
                  <a:cubicBezTo>
                    <a:pt x="12956" y="8832"/>
                    <a:pt x="12962" y="8796"/>
                    <a:pt x="12962" y="8765"/>
                  </a:cubicBezTo>
                  <a:lnTo>
                    <a:pt x="12981" y="8765"/>
                  </a:lnTo>
                  <a:cubicBezTo>
                    <a:pt x="12993" y="8808"/>
                    <a:pt x="12999" y="8857"/>
                    <a:pt x="13005" y="8899"/>
                  </a:cubicBezTo>
                  <a:cubicBezTo>
                    <a:pt x="13029" y="9052"/>
                    <a:pt x="13127" y="9143"/>
                    <a:pt x="13261" y="9198"/>
                  </a:cubicBezTo>
                  <a:cubicBezTo>
                    <a:pt x="13286" y="9208"/>
                    <a:pt x="13312" y="9212"/>
                    <a:pt x="13338" y="9212"/>
                  </a:cubicBezTo>
                  <a:cubicBezTo>
                    <a:pt x="13471" y="9212"/>
                    <a:pt x="13606" y="9092"/>
                    <a:pt x="13596" y="8954"/>
                  </a:cubicBezTo>
                  <a:cubicBezTo>
                    <a:pt x="13590" y="8838"/>
                    <a:pt x="13535" y="8735"/>
                    <a:pt x="13462" y="8650"/>
                  </a:cubicBezTo>
                  <a:cubicBezTo>
                    <a:pt x="13340" y="8674"/>
                    <a:pt x="13322" y="8808"/>
                    <a:pt x="13224" y="8863"/>
                  </a:cubicBezTo>
                  <a:cubicBezTo>
                    <a:pt x="13218" y="8832"/>
                    <a:pt x="13212" y="8814"/>
                    <a:pt x="13218" y="8796"/>
                  </a:cubicBezTo>
                  <a:cubicBezTo>
                    <a:pt x="13255" y="8735"/>
                    <a:pt x="13285" y="8668"/>
                    <a:pt x="13334" y="8619"/>
                  </a:cubicBezTo>
                  <a:cubicBezTo>
                    <a:pt x="13367" y="8580"/>
                    <a:pt x="13408" y="8562"/>
                    <a:pt x="13449" y="8562"/>
                  </a:cubicBezTo>
                  <a:close/>
                  <a:moveTo>
                    <a:pt x="15594" y="8284"/>
                  </a:moveTo>
                  <a:cubicBezTo>
                    <a:pt x="15575" y="8296"/>
                    <a:pt x="15563" y="8315"/>
                    <a:pt x="15545" y="8327"/>
                  </a:cubicBezTo>
                  <a:cubicBezTo>
                    <a:pt x="15393" y="8418"/>
                    <a:pt x="15289" y="8552"/>
                    <a:pt x="15222" y="8711"/>
                  </a:cubicBezTo>
                  <a:cubicBezTo>
                    <a:pt x="15198" y="8765"/>
                    <a:pt x="15192" y="8820"/>
                    <a:pt x="15179" y="8875"/>
                  </a:cubicBezTo>
                  <a:cubicBezTo>
                    <a:pt x="15150" y="9061"/>
                    <a:pt x="15326" y="9236"/>
                    <a:pt x="15517" y="9236"/>
                  </a:cubicBezTo>
                  <a:cubicBezTo>
                    <a:pt x="15526" y="9236"/>
                    <a:pt x="15536" y="9235"/>
                    <a:pt x="15545" y="9234"/>
                  </a:cubicBezTo>
                  <a:cubicBezTo>
                    <a:pt x="15581" y="9228"/>
                    <a:pt x="15624" y="9216"/>
                    <a:pt x="15655" y="9198"/>
                  </a:cubicBezTo>
                  <a:cubicBezTo>
                    <a:pt x="15856" y="9082"/>
                    <a:pt x="15971" y="8905"/>
                    <a:pt x="16002" y="8674"/>
                  </a:cubicBezTo>
                  <a:cubicBezTo>
                    <a:pt x="16008" y="8601"/>
                    <a:pt x="16002" y="8528"/>
                    <a:pt x="15965" y="8467"/>
                  </a:cubicBezTo>
                  <a:cubicBezTo>
                    <a:pt x="15947" y="8436"/>
                    <a:pt x="15941" y="8412"/>
                    <a:pt x="15923" y="8369"/>
                  </a:cubicBezTo>
                  <a:lnTo>
                    <a:pt x="15923" y="8369"/>
                  </a:lnTo>
                  <a:cubicBezTo>
                    <a:pt x="15996" y="8376"/>
                    <a:pt x="16026" y="8406"/>
                    <a:pt x="16057" y="8443"/>
                  </a:cubicBezTo>
                  <a:cubicBezTo>
                    <a:pt x="16099" y="8503"/>
                    <a:pt x="16124" y="8577"/>
                    <a:pt x="16130" y="8650"/>
                  </a:cubicBezTo>
                  <a:cubicBezTo>
                    <a:pt x="16148" y="8948"/>
                    <a:pt x="15971" y="9210"/>
                    <a:pt x="15722" y="9332"/>
                  </a:cubicBezTo>
                  <a:cubicBezTo>
                    <a:pt x="15661" y="9360"/>
                    <a:pt x="15600" y="9373"/>
                    <a:pt x="15541" y="9373"/>
                  </a:cubicBezTo>
                  <a:cubicBezTo>
                    <a:pt x="15445" y="9373"/>
                    <a:pt x="15353" y="9339"/>
                    <a:pt x="15271" y="9283"/>
                  </a:cubicBezTo>
                  <a:cubicBezTo>
                    <a:pt x="14960" y="9076"/>
                    <a:pt x="14991" y="8741"/>
                    <a:pt x="15149" y="8534"/>
                  </a:cubicBezTo>
                  <a:cubicBezTo>
                    <a:pt x="15259" y="8394"/>
                    <a:pt x="15405" y="8309"/>
                    <a:pt x="15594" y="8284"/>
                  </a:cubicBezTo>
                  <a:close/>
                  <a:moveTo>
                    <a:pt x="10952" y="9186"/>
                  </a:moveTo>
                  <a:cubicBezTo>
                    <a:pt x="11032" y="9277"/>
                    <a:pt x="11086" y="9429"/>
                    <a:pt x="11147" y="9746"/>
                  </a:cubicBezTo>
                  <a:cubicBezTo>
                    <a:pt x="11044" y="9642"/>
                    <a:pt x="10952" y="9368"/>
                    <a:pt x="10952" y="9186"/>
                  </a:cubicBezTo>
                  <a:close/>
                  <a:moveTo>
                    <a:pt x="13608" y="9411"/>
                  </a:moveTo>
                  <a:lnTo>
                    <a:pt x="13608" y="9411"/>
                  </a:lnTo>
                  <a:cubicBezTo>
                    <a:pt x="13602" y="9429"/>
                    <a:pt x="13602" y="9454"/>
                    <a:pt x="13590" y="9472"/>
                  </a:cubicBezTo>
                  <a:cubicBezTo>
                    <a:pt x="13547" y="9557"/>
                    <a:pt x="13529" y="9649"/>
                    <a:pt x="13529" y="9740"/>
                  </a:cubicBezTo>
                  <a:cubicBezTo>
                    <a:pt x="13523" y="9856"/>
                    <a:pt x="13553" y="9880"/>
                    <a:pt x="13675" y="9910"/>
                  </a:cubicBezTo>
                  <a:cubicBezTo>
                    <a:pt x="13785" y="9868"/>
                    <a:pt x="13846" y="9770"/>
                    <a:pt x="13900" y="9667"/>
                  </a:cubicBezTo>
                  <a:cubicBezTo>
                    <a:pt x="13919" y="9649"/>
                    <a:pt x="13925" y="9624"/>
                    <a:pt x="13937" y="9600"/>
                  </a:cubicBezTo>
                  <a:cubicBezTo>
                    <a:pt x="13961" y="9557"/>
                    <a:pt x="13992" y="9527"/>
                    <a:pt x="14047" y="9527"/>
                  </a:cubicBezTo>
                  <a:cubicBezTo>
                    <a:pt x="14095" y="9569"/>
                    <a:pt x="14095" y="9618"/>
                    <a:pt x="14083" y="9661"/>
                  </a:cubicBezTo>
                  <a:cubicBezTo>
                    <a:pt x="14040" y="9813"/>
                    <a:pt x="13943" y="9929"/>
                    <a:pt x="13821" y="10014"/>
                  </a:cubicBezTo>
                  <a:cubicBezTo>
                    <a:pt x="13785" y="10038"/>
                    <a:pt x="13748" y="10048"/>
                    <a:pt x="13710" y="10048"/>
                  </a:cubicBezTo>
                  <a:cubicBezTo>
                    <a:pt x="13654" y="10048"/>
                    <a:pt x="13596" y="10025"/>
                    <a:pt x="13541" y="9996"/>
                  </a:cubicBezTo>
                  <a:cubicBezTo>
                    <a:pt x="13450" y="9941"/>
                    <a:pt x="13395" y="9862"/>
                    <a:pt x="13407" y="9752"/>
                  </a:cubicBezTo>
                  <a:cubicBezTo>
                    <a:pt x="13425" y="9612"/>
                    <a:pt x="13486" y="9496"/>
                    <a:pt x="13608" y="9411"/>
                  </a:cubicBezTo>
                  <a:close/>
                  <a:moveTo>
                    <a:pt x="10258" y="9569"/>
                  </a:moveTo>
                  <a:lnTo>
                    <a:pt x="10258" y="9569"/>
                  </a:lnTo>
                  <a:cubicBezTo>
                    <a:pt x="10288" y="9582"/>
                    <a:pt x="10331" y="9594"/>
                    <a:pt x="10362" y="9612"/>
                  </a:cubicBezTo>
                  <a:cubicBezTo>
                    <a:pt x="10502" y="9722"/>
                    <a:pt x="10593" y="9868"/>
                    <a:pt x="10617" y="10051"/>
                  </a:cubicBezTo>
                  <a:cubicBezTo>
                    <a:pt x="10617" y="10063"/>
                    <a:pt x="10611" y="10075"/>
                    <a:pt x="10605" y="10099"/>
                  </a:cubicBezTo>
                  <a:cubicBezTo>
                    <a:pt x="10587" y="10087"/>
                    <a:pt x="10569" y="10075"/>
                    <a:pt x="10556" y="10063"/>
                  </a:cubicBezTo>
                  <a:cubicBezTo>
                    <a:pt x="10544" y="10038"/>
                    <a:pt x="10538" y="10014"/>
                    <a:pt x="10532" y="9990"/>
                  </a:cubicBezTo>
                  <a:cubicBezTo>
                    <a:pt x="10477" y="9825"/>
                    <a:pt x="10392" y="9685"/>
                    <a:pt x="10258" y="9569"/>
                  </a:cubicBezTo>
                  <a:close/>
                  <a:moveTo>
                    <a:pt x="12919" y="9359"/>
                  </a:moveTo>
                  <a:cubicBezTo>
                    <a:pt x="12943" y="9359"/>
                    <a:pt x="12968" y="9362"/>
                    <a:pt x="12993" y="9368"/>
                  </a:cubicBezTo>
                  <a:cubicBezTo>
                    <a:pt x="13035" y="9374"/>
                    <a:pt x="13084" y="9405"/>
                    <a:pt x="13109" y="9435"/>
                  </a:cubicBezTo>
                  <a:cubicBezTo>
                    <a:pt x="13224" y="9569"/>
                    <a:pt x="13255" y="9716"/>
                    <a:pt x="13182" y="9874"/>
                  </a:cubicBezTo>
                  <a:cubicBezTo>
                    <a:pt x="13096" y="10051"/>
                    <a:pt x="12962" y="10166"/>
                    <a:pt x="12774" y="10191"/>
                  </a:cubicBezTo>
                  <a:cubicBezTo>
                    <a:pt x="12749" y="10193"/>
                    <a:pt x="12725" y="10195"/>
                    <a:pt x="12702" y="10195"/>
                  </a:cubicBezTo>
                  <a:cubicBezTo>
                    <a:pt x="12559" y="10195"/>
                    <a:pt x="12430" y="10145"/>
                    <a:pt x="12341" y="10014"/>
                  </a:cubicBezTo>
                  <a:lnTo>
                    <a:pt x="12341" y="10014"/>
                  </a:lnTo>
                  <a:cubicBezTo>
                    <a:pt x="12426" y="10081"/>
                    <a:pt x="12518" y="10111"/>
                    <a:pt x="12621" y="10118"/>
                  </a:cubicBezTo>
                  <a:cubicBezTo>
                    <a:pt x="12633" y="10118"/>
                    <a:pt x="12644" y="10119"/>
                    <a:pt x="12655" y="10119"/>
                  </a:cubicBezTo>
                  <a:cubicBezTo>
                    <a:pt x="12832" y="10119"/>
                    <a:pt x="12956" y="10029"/>
                    <a:pt x="13048" y="9880"/>
                  </a:cubicBezTo>
                  <a:cubicBezTo>
                    <a:pt x="13127" y="9758"/>
                    <a:pt x="13102" y="9618"/>
                    <a:pt x="12993" y="9496"/>
                  </a:cubicBezTo>
                  <a:cubicBezTo>
                    <a:pt x="12968" y="9488"/>
                    <a:pt x="12945" y="9484"/>
                    <a:pt x="12923" y="9484"/>
                  </a:cubicBezTo>
                  <a:cubicBezTo>
                    <a:pt x="12845" y="9484"/>
                    <a:pt x="12779" y="9528"/>
                    <a:pt x="12713" y="9575"/>
                  </a:cubicBezTo>
                  <a:cubicBezTo>
                    <a:pt x="12676" y="9606"/>
                    <a:pt x="12633" y="9636"/>
                    <a:pt x="12603" y="9661"/>
                  </a:cubicBezTo>
                  <a:cubicBezTo>
                    <a:pt x="12548" y="9636"/>
                    <a:pt x="12542" y="9606"/>
                    <a:pt x="12560" y="9575"/>
                  </a:cubicBezTo>
                  <a:cubicBezTo>
                    <a:pt x="12623" y="9461"/>
                    <a:pt x="12770" y="9359"/>
                    <a:pt x="12919" y="9359"/>
                  </a:cubicBezTo>
                  <a:close/>
                  <a:moveTo>
                    <a:pt x="10154" y="10355"/>
                  </a:moveTo>
                  <a:cubicBezTo>
                    <a:pt x="10234" y="10446"/>
                    <a:pt x="10288" y="10654"/>
                    <a:pt x="10276" y="10812"/>
                  </a:cubicBezTo>
                  <a:cubicBezTo>
                    <a:pt x="10276" y="10848"/>
                    <a:pt x="10276" y="10891"/>
                    <a:pt x="10221" y="10909"/>
                  </a:cubicBezTo>
                  <a:cubicBezTo>
                    <a:pt x="10167" y="10830"/>
                    <a:pt x="10191" y="10727"/>
                    <a:pt x="10161" y="10641"/>
                  </a:cubicBezTo>
                  <a:cubicBezTo>
                    <a:pt x="10136" y="10556"/>
                    <a:pt x="10106" y="10465"/>
                    <a:pt x="10081" y="10373"/>
                  </a:cubicBezTo>
                  <a:cubicBezTo>
                    <a:pt x="10106" y="10367"/>
                    <a:pt x="10130" y="10361"/>
                    <a:pt x="10154" y="10355"/>
                  </a:cubicBezTo>
                  <a:close/>
                  <a:moveTo>
                    <a:pt x="9229" y="11098"/>
                  </a:moveTo>
                  <a:cubicBezTo>
                    <a:pt x="9253" y="11129"/>
                    <a:pt x="9277" y="11165"/>
                    <a:pt x="9296" y="11189"/>
                  </a:cubicBezTo>
                  <a:cubicBezTo>
                    <a:pt x="9314" y="11287"/>
                    <a:pt x="9290" y="11360"/>
                    <a:pt x="9235" y="11421"/>
                  </a:cubicBezTo>
                  <a:cubicBezTo>
                    <a:pt x="9208" y="11438"/>
                    <a:pt x="9182" y="11445"/>
                    <a:pt x="9158" y="11445"/>
                  </a:cubicBezTo>
                  <a:cubicBezTo>
                    <a:pt x="9120" y="11445"/>
                    <a:pt x="9085" y="11428"/>
                    <a:pt x="9052" y="11403"/>
                  </a:cubicBezTo>
                  <a:cubicBezTo>
                    <a:pt x="9003" y="11366"/>
                    <a:pt x="8991" y="11317"/>
                    <a:pt x="9009" y="11250"/>
                  </a:cubicBezTo>
                  <a:lnTo>
                    <a:pt x="9009" y="11250"/>
                  </a:lnTo>
                  <a:cubicBezTo>
                    <a:pt x="9034" y="11275"/>
                    <a:pt x="9058" y="11299"/>
                    <a:pt x="9082" y="11323"/>
                  </a:cubicBezTo>
                  <a:cubicBezTo>
                    <a:pt x="9125" y="11263"/>
                    <a:pt x="9101" y="11202"/>
                    <a:pt x="9095" y="11141"/>
                  </a:cubicBezTo>
                  <a:cubicBezTo>
                    <a:pt x="9131" y="11104"/>
                    <a:pt x="9174" y="11098"/>
                    <a:pt x="9229" y="11098"/>
                  </a:cubicBezTo>
                  <a:close/>
                  <a:moveTo>
                    <a:pt x="8309" y="12006"/>
                  </a:moveTo>
                  <a:cubicBezTo>
                    <a:pt x="8327" y="12024"/>
                    <a:pt x="8339" y="12036"/>
                    <a:pt x="8339" y="12048"/>
                  </a:cubicBezTo>
                  <a:cubicBezTo>
                    <a:pt x="8345" y="12054"/>
                    <a:pt x="8339" y="12067"/>
                    <a:pt x="8339" y="12079"/>
                  </a:cubicBezTo>
                  <a:cubicBezTo>
                    <a:pt x="8285" y="12073"/>
                    <a:pt x="8285" y="12073"/>
                    <a:pt x="8309" y="12006"/>
                  </a:cubicBezTo>
                  <a:close/>
                  <a:moveTo>
                    <a:pt x="8303" y="12249"/>
                  </a:moveTo>
                  <a:cubicBezTo>
                    <a:pt x="8303" y="12249"/>
                    <a:pt x="8303" y="12249"/>
                    <a:pt x="8309" y="12255"/>
                  </a:cubicBezTo>
                  <a:cubicBezTo>
                    <a:pt x="8309" y="12255"/>
                    <a:pt x="8309" y="12261"/>
                    <a:pt x="8303" y="12261"/>
                  </a:cubicBezTo>
                  <a:lnTo>
                    <a:pt x="8297" y="12261"/>
                  </a:lnTo>
                  <a:cubicBezTo>
                    <a:pt x="8297" y="12255"/>
                    <a:pt x="8297" y="12249"/>
                    <a:pt x="8303" y="12249"/>
                  </a:cubicBezTo>
                  <a:close/>
                  <a:moveTo>
                    <a:pt x="7005" y="12944"/>
                  </a:moveTo>
                  <a:lnTo>
                    <a:pt x="7005" y="12944"/>
                  </a:lnTo>
                  <a:cubicBezTo>
                    <a:pt x="6999" y="13005"/>
                    <a:pt x="6969" y="13023"/>
                    <a:pt x="6914" y="13035"/>
                  </a:cubicBezTo>
                  <a:cubicBezTo>
                    <a:pt x="6932" y="12980"/>
                    <a:pt x="6951" y="12956"/>
                    <a:pt x="7005" y="12944"/>
                  </a:cubicBezTo>
                  <a:close/>
                  <a:moveTo>
                    <a:pt x="13450" y="1"/>
                  </a:moveTo>
                  <a:cubicBezTo>
                    <a:pt x="13377" y="7"/>
                    <a:pt x="13310" y="19"/>
                    <a:pt x="13243" y="25"/>
                  </a:cubicBezTo>
                  <a:cubicBezTo>
                    <a:pt x="13102" y="31"/>
                    <a:pt x="12993" y="98"/>
                    <a:pt x="12895" y="189"/>
                  </a:cubicBezTo>
                  <a:cubicBezTo>
                    <a:pt x="12901" y="208"/>
                    <a:pt x="12901" y="220"/>
                    <a:pt x="12901" y="232"/>
                  </a:cubicBezTo>
                  <a:lnTo>
                    <a:pt x="12908" y="232"/>
                  </a:lnTo>
                  <a:cubicBezTo>
                    <a:pt x="12920" y="238"/>
                    <a:pt x="12932" y="244"/>
                    <a:pt x="12944" y="250"/>
                  </a:cubicBezTo>
                  <a:cubicBezTo>
                    <a:pt x="12926" y="244"/>
                    <a:pt x="12914" y="238"/>
                    <a:pt x="12901" y="232"/>
                  </a:cubicBezTo>
                  <a:cubicBezTo>
                    <a:pt x="12816" y="244"/>
                    <a:pt x="12755" y="311"/>
                    <a:pt x="12682" y="348"/>
                  </a:cubicBezTo>
                  <a:cubicBezTo>
                    <a:pt x="12493" y="445"/>
                    <a:pt x="12439" y="622"/>
                    <a:pt x="12420" y="817"/>
                  </a:cubicBezTo>
                  <a:cubicBezTo>
                    <a:pt x="12414" y="872"/>
                    <a:pt x="12439" y="914"/>
                    <a:pt x="12475" y="957"/>
                  </a:cubicBezTo>
                  <a:cubicBezTo>
                    <a:pt x="12524" y="1006"/>
                    <a:pt x="12589" y="1030"/>
                    <a:pt x="12655" y="1030"/>
                  </a:cubicBezTo>
                  <a:cubicBezTo>
                    <a:pt x="12720" y="1030"/>
                    <a:pt x="12786" y="1006"/>
                    <a:pt x="12834" y="957"/>
                  </a:cubicBezTo>
                  <a:cubicBezTo>
                    <a:pt x="12908" y="884"/>
                    <a:pt x="12962" y="792"/>
                    <a:pt x="12987" y="683"/>
                  </a:cubicBezTo>
                  <a:cubicBezTo>
                    <a:pt x="12993" y="652"/>
                    <a:pt x="12999" y="628"/>
                    <a:pt x="13005" y="598"/>
                  </a:cubicBezTo>
                  <a:cubicBezTo>
                    <a:pt x="13023" y="591"/>
                    <a:pt x="13035" y="585"/>
                    <a:pt x="13054" y="573"/>
                  </a:cubicBezTo>
                  <a:cubicBezTo>
                    <a:pt x="13121" y="604"/>
                    <a:pt x="13121" y="658"/>
                    <a:pt x="13115" y="713"/>
                  </a:cubicBezTo>
                  <a:cubicBezTo>
                    <a:pt x="13102" y="817"/>
                    <a:pt x="13054" y="902"/>
                    <a:pt x="12993" y="981"/>
                  </a:cubicBezTo>
                  <a:cubicBezTo>
                    <a:pt x="12915" y="1081"/>
                    <a:pt x="12800" y="1132"/>
                    <a:pt x="12684" y="1132"/>
                  </a:cubicBezTo>
                  <a:cubicBezTo>
                    <a:pt x="12581" y="1132"/>
                    <a:pt x="12476" y="1092"/>
                    <a:pt x="12396" y="1012"/>
                  </a:cubicBezTo>
                  <a:cubicBezTo>
                    <a:pt x="12335" y="951"/>
                    <a:pt x="12305" y="878"/>
                    <a:pt x="12317" y="792"/>
                  </a:cubicBezTo>
                  <a:cubicBezTo>
                    <a:pt x="12323" y="713"/>
                    <a:pt x="12347" y="640"/>
                    <a:pt x="12365" y="567"/>
                  </a:cubicBezTo>
                  <a:cubicBezTo>
                    <a:pt x="12372" y="543"/>
                    <a:pt x="12384" y="524"/>
                    <a:pt x="12390" y="500"/>
                  </a:cubicBezTo>
                  <a:lnTo>
                    <a:pt x="12390" y="500"/>
                  </a:lnTo>
                  <a:cubicBezTo>
                    <a:pt x="12305" y="531"/>
                    <a:pt x="12231" y="555"/>
                    <a:pt x="12158" y="585"/>
                  </a:cubicBezTo>
                  <a:cubicBezTo>
                    <a:pt x="12094" y="614"/>
                    <a:pt x="12030" y="627"/>
                    <a:pt x="11967" y="627"/>
                  </a:cubicBezTo>
                  <a:cubicBezTo>
                    <a:pt x="11882" y="627"/>
                    <a:pt x="11798" y="603"/>
                    <a:pt x="11714" y="561"/>
                  </a:cubicBezTo>
                  <a:cubicBezTo>
                    <a:pt x="11671" y="543"/>
                    <a:pt x="11628" y="518"/>
                    <a:pt x="11586" y="518"/>
                  </a:cubicBezTo>
                  <a:cubicBezTo>
                    <a:pt x="11549" y="512"/>
                    <a:pt x="11519" y="512"/>
                    <a:pt x="11482" y="512"/>
                  </a:cubicBezTo>
                  <a:cubicBezTo>
                    <a:pt x="11385" y="512"/>
                    <a:pt x="11287" y="524"/>
                    <a:pt x="11190" y="555"/>
                  </a:cubicBezTo>
                  <a:cubicBezTo>
                    <a:pt x="11159" y="567"/>
                    <a:pt x="11129" y="585"/>
                    <a:pt x="11105" y="598"/>
                  </a:cubicBezTo>
                  <a:cubicBezTo>
                    <a:pt x="11105" y="762"/>
                    <a:pt x="11105" y="914"/>
                    <a:pt x="11105" y="1067"/>
                  </a:cubicBezTo>
                  <a:cubicBezTo>
                    <a:pt x="11105" y="1182"/>
                    <a:pt x="11123" y="1292"/>
                    <a:pt x="11159" y="1402"/>
                  </a:cubicBezTo>
                  <a:cubicBezTo>
                    <a:pt x="11190" y="1481"/>
                    <a:pt x="11208" y="1560"/>
                    <a:pt x="11233" y="1633"/>
                  </a:cubicBezTo>
                  <a:cubicBezTo>
                    <a:pt x="11293" y="1816"/>
                    <a:pt x="11190" y="2114"/>
                    <a:pt x="10977" y="2193"/>
                  </a:cubicBezTo>
                  <a:cubicBezTo>
                    <a:pt x="10910" y="2218"/>
                    <a:pt x="10843" y="2242"/>
                    <a:pt x="10776" y="2260"/>
                  </a:cubicBezTo>
                  <a:cubicBezTo>
                    <a:pt x="10751" y="2266"/>
                    <a:pt x="10733" y="2285"/>
                    <a:pt x="10721" y="2309"/>
                  </a:cubicBezTo>
                  <a:cubicBezTo>
                    <a:pt x="10628" y="2419"/>
                    <a:pt x="10515" y="2469"/>
                    <a:pt x="10382" y="2469"/>
                  </a:cubicBezTo>
                  <a:cubicBezTo>
                    <a:pt x="10367" y="2469"/>
                    <a:pt x="10352" y="2469"/>
                    <a:pt x="10337" y="2467"/>
                  </a:cubicBezTo>
                  <a:cubicBezTo>
                    <a:pt x="10215" y="2455"/>
                    <a:pt x="10094" y="2449"/>
                    <a:pt x="9978" y="2437"/>
                  </a:cubicBezTo>
                  <a:cubicBezTo>
                    <a:pt x="9961" y="2436"/>
                    <a:pt x="9945" y="2435"/>
                    <a:pt x="9929" y="2435"/>
                  </a:cubicBezTo>
                  <a:cubicBezTo>
                    <a:pt x="9773" y="2435"/>
                    <a:pt x="9634" y="2489"/>
                    <a:pt x="9484" y="2577"/>
                  </a:cubicBezTo>
                  <a:cubicBezTo>
                    <a:pt x="9551" y="2632"/>
                    <a:pt x="9606" y="2668"/>
                    <a:pt x="9655" y="2717"/>
                  </a:cubicBezTo>
                  <a:cubicBezTo>
                    <a:pt x="9862" y="2900"/>
                    <a:pt x="10020" y="3107"/>
                    <a:pt x="10063" y="3387"/>
                  </a:cubicBezTo>
                  <a:cubicBezTo>
                    <a:pt x="10094" y="3613"/>
                    <a:pt x="10069" y="3832"/>
                    <a:pt x="10051" y="4051"/>
                  </a:cubicBezTo>
                  <a:cubicBezTo>
                    <a:pt x="10045" y="4088"/>
                    <a:pt x="10045" y="4124"/>
                    <a:pt x="10002" y="4136"/>
                  </a:cubicBezTo>
                  <a:cubicBezTo>
                    <a:pt x="9960" y="4130"/>
                    <a:pt x="9947" y="4088"/>
                    <a:pt x="9941" y="4051"/>
                  </a:cubicBezTo>
                  <a:cubicBezTo>
                    <a:pt x="9929" y="3984"/>
                    <a:pt x="9923" y="3917"/>
                    <a:pt x="9917" y="3850"/>
                  </a:cubicBezTo>
                  <a:cubicBezTo>
                    <a:pt x="9911" y="3686"/>
                    <a:pt x="9899" y="3527"/>
                    <a:pt x="9850" y="3369"/>
                  </a:cubicBezTo>
                  <a:cubicBezTo>
                    <a:pt x="9771" y="3144"/>
                    <a:pt x="9637" y="2955"/>
                    <a:pt x="9454" y="2802"/>
                  </a:cubicBezTo>
                  <a:cubicBezTo>
                    <a:pt x="9314" y="2681"/>
                    <a:pt x="9162" y="2577"/>
                    <a:pt x="9034" y="2443"/>
                  </a:cubicBezTo>
                  <a:cubicBezTo>
                    <a:pt x="8979" y="2388"/>
                    <a:pt x="8906" y="2346"/>
                    <a:pt x="8833" y="2309"/>
                  </a:cubicBezTo>
                  <a:cubicBezTo>
                    <a:pt x="8723" y="2260"/>
                    <a:pt x="8607" y="2218"/>
                    <a:pt x="8492" y="2175"/>
                  </a:cubicBezTo>
                  <a:cubicBezTo>
                    <a:pt x="8358" y="2126"/>
                    <a:pt x="8225" y="2107"/>
                    <a:pt x="8089" y="2107"/>
                  </a:cubicBezTo>
                  <a:cubicBezTo>
                    <a:pt x="8039" y="2107"/>
                    <a:pt x="7988" y="2109"/>
                    <a:pt x="7937" y="2114"/>
                  </a:cubicBezTo>
                  <a:cubicBezTo>
                    <a:pt x="7700" y="2139"/>
                    <a:pt x="7474" y="2193"/>
                    <a:pt x="7249" y="2254"/>
                  </a:cubicBezTo>
                  <a:cubicBezTo>
                    <a:pt x="7237" y="2260"/>
                    <a:pt x="7225" y="2273"/>
                    <a:pt x="7212" y="2285"/>
                  </a:cubicBezTo>
                  <a:cubicBezTo>
                    <a:pt x="7243" y="2327"/>
                    <a:pt x="7273" y="2358"/>
                    <a:pt x="7298" y="2388"/>
                  </a:cubicBezTo>
                  <a:cubicBezTo>
                    <a:pt x="7420" y="2547"/>
                    <a:pt x="7523" y="2711"/>
                    <a:pt x="7602" y="2894"/>
                  </a:cubicBezTo>
                  <a:cubicBezTo>
                    <a:pt x="7645" y="2997"/>
                    <a:pt x="7669" y="3113"/>
                    <a:pt x="7639" y="3229"/>
                  </a:cubicBezTo>
                  <a:cubicBezTo>
                    <a:pt x="7627" y="3278"/>
                    <a:pt x="7602" y="3314"/>
                    <a:pt x="7548" y="3314"/>
                  </a:cubicBezTo>
                  <a:cubicBezTo>
                    <a:pt x="7499" y="3284"/>
                    <a:pt x="7493" y="3235"/>
                    <a:pt x="7481" y="3192"/>
                  </a:cubicBezTo>
                  <a:cubicBezTo>
                    <a:pt x="7468" y="3131"/>
                    <a:pt x="7456" y="3064"/>
                    <a:pt x="7432" y="3010"/>
                  </a:cubicBezTo>
                  <a:cubicBezTo>
                    <a:pt x="7316" y="2742"/>
                    <a:pt x="7152" y="2516"/>
                    <a:pt x="6920" y="2333"/>
                  </a:cubicBezTo>
                  <a:cubicBezTo>
                    <a:pt x="6750" y="2199"/>
                    <a:pt x="6579" y="2072"/>
                    <a:pt x="6378" y="1974"/>
                  </a:cubicBezTo>
                  <a:cubicBezTo>
                    <a:pt x="6341" y="1974"/>
                    <a:pt x="6293" y="1974"/>
                    <a:pt x="6250" y="1980"/>
                  </a:cubicBezTo>
                  <a:cubicBezTo>
                    <a:pt x="6201" y="1986"/>
                    <a:pt x="6153" y="1998"/>
                    <a:pt x="6086" y="2011"/>
                  </a:cubicBezTo>
                  <a:cubicBezTo>
                    <a:pt x="6122" y="2035"/>
                    <a:pt x="6140" y="2053"/>
                    <a:pt x="6159" y="2065"/>
                  </a:cubicBezTo>
                  <a:cubicBezTo>
                    <a:pt x="6457" y="2236"/>
                    <a:pt x="6634" y="2510"/>
                    <a:pt x="6756" y="2821"/>
                  </a:cubicBezTo>
                  <a:cubicBezTo>
                    <a:pt x="6768" y="2845"/>
                    <a:pt x="6774" y="2869"/>
                    <a:pt x="6774" y="2894"/>
                  </a:cubicBezTo>
                  <a:cubicBezTo>
                    <a:pt x="6780" y="2912"/>
                    <a:pt x="6774" y="2930"/>
                    <a:pt x="6768" y="2973"/>
                  </a:cubicBezTo>
                  <a:cubicBezTo>
                    <a:pt x="6737" y="2924"/>
                    <a:pt x="6719" y="2900"/>
                    <a:pt x="6701" y="2869"/>
                  </a:cubicBezTo>
                  <a:cubicBezTo>
                    <a:pt x="6561" y="2534"/>
                    <a:pt x="6317" y="2279"/>
                    <a:pt x="6031" y="2059"/>
                  </a:cubicBezTo>
                  <a:cubicBezTo>
                    <a:pt x="5994" y="2035"/>
                    <a:pt x="5952" y="2017"/>
                    <a:pt x="5909" y="2011"/>
                  </a:cubicBezTo>
                  <a:cubicBezTo>
                    <a:pt x="5836" y="1998"/>
                    <a:pt x="5763" y="1986"/>
                    <a:pt x="5690" y="1974"/>
                  </a:cubicBezTo>
                  <a:cubicBezTo>
                    <a:pt x="5647" y="1968"/>
                    <a:pt x="5604" y="1956"/>
                    <a:pt x="5568" y="1950"/>
                  </a:cubicBezTo>
                  <a:lnTo>
                    <a:pt x="5507" y="1950"/>
                  </a:lnTo>
                  <a:cubicBezTo>
                    <a:pt x="5544" y="1986"/>
                    <a:pt x="5568" y="2017"/>
                    <a:pt x="5592" y="2041"/>
                  </a:cubicBezTo>
                  <a:cubicBezTo>
                    <a:pt x="5860" y="2327"/>
                    <a:pt x="5946" y="2675"/>
                    <a:pt x="5927" y="3058"/>
                  </a:cubicBezTo>
                  <a:cubicBezTo>
                    <a:pt x="5927" y="3089"/>
                    <a:pt x="5927" y="3125"/>
                    <a:pt x="5879" y="3144"/>
                  </a:cubicBezTo>
                  <a:cubicBezTo>
                    <a:pt x="5818" y="3101"/>
                    <a:pt x="5818" y="3028"/>
                    <a:pt x="5805" y="2961"/>
                  </a:cubicBezTo>
                  <a:cubicBezTo>
                    <a:pt x="5720" y="2522"/>
                    <a:pt x="5507" y="2169"/>
                    <a:pt x="5117" y="1938"/>
                  </a:cubicBezTo>
                  <a:cubicBezTo>
                    <a:pt x="5093" y="1925"/>
                    <a:pt x="5081" y="1913"/>
                    <a:pt x="5062" y="1901"/>
                  </a:cubicBezTo>
                  <a:cubicBezTo>
                    <a:pt x="4941" y="1840"/>
                    <a:pt x="4825" y="1773"/>
                    <a:pt x="4709" y="1706"/>
                  </a:cubicBezTo>
                  <a:cubicBezTo>
                    <a:pt x="4648" y="1724"/>
                    <a:pt x="4587" y="1724"/>
                    <a:pt x="4557" y="1767"/>
                  </a:cubicBezTo>
                  <a:cubicBezTo>
                    <a:pt x="4593" y="1858"/>
                    <a:pt x="4636" y="1938"/>
                    <a:pt x="4660" y="2023"/>
                  </a:cubicBezTo>
                  <a:cubicBezTo>
                    <a:pt x="4727" y="2248"/>
                    <a:pt x="4691" y="2480"/>
                    <a:pt x="4660" y="2705"/>
                  </a:cubicBezTo>
                  <a:cubicBezTo>
                    <a:pt x="4654" y="2742"/>
                    <a:pt x="4642" y="2772"/>
                    <a:pt x="4593" y="2772"/>
                  </a:cubicBezTo>
                  <a:cubicBezTo>
                    <a:pt x="4551" y="2742"/>
                    <a:pt x="4545" y="2693"/>
                    <a:pt x="4539" y="2638"/>
                  </a:cubicBezTo>
                  <a:cubicBezTo>
                    <a:pt x="4539" y="2577"/>
                    <a:pt x="4539" y="2510"/>
                    <a:pt x="4545" y="2449"/>
                  </a:cubicBezTo>
                  <a:cubicBezTo>
                    <a:pt x="4545" y="2254"/>
                    <a:pt x="4502" y="2065"/>
                    <a:pt x="4435" y="1883"/>
                  </a:cubicBezTo>
                  <a:cubicBezTo>
                    <a:pt x="4423" y="1852"/>
                    <a:pt x="4405" y="1822"/>
                    <a:pt x="4392" y="1797"/>
                  </a:cubicBezTo>
                  <a:cubicBezTo>
                    <a:pt x="4344" y="1779"/>
                    <a:pt x="4307" y="1767"/>
                    <a:pt x="4271" y="1761"/>
                  </a:cubicBezTo>
                  <a:cubicBezTo>
                    <a:pt x="4222" y="1718"/>
                    <a:pt x="4173" y="1676"/>
                    <a:pt x="4124" y="1633"/>
                  </a:cubicBezTo>
                  <a:cubicBezTo>
                    <a:pt x="4106" y="1603"/>
                    <a:pt x="4082" y="1560"/>
                    <a:pt x="4057" y="1517"/>
                  </a:cubicBezTo>
                  <a:cubicBezTo>
                    <a:pt x="4006" y="1429"/>
                    <a:pt x="3932" y="1385"/>
                    <a:pt x="3840" y="1385"/>
                  </a:cubicBezTo>
                  <a:cubicBezTo>
                    <a:pt x="3824" y="1385"/>
                    <a:pt x="3807" y="1387"/>
                    <a:pt x="3789" y="1389"/>
                  </a:cubicBezTo>
                  <a:cubicBezTo>
                    <a:pt x="3722" y="1395"/>
                    <a:pt x="3655" y="1414"/>
                    <a:pt x="3588" y="1432"/>
                  </a:cubicBezTo>
                  <a:cubicBezTo>
                    <a:pt x="3454" y="1473"/>
                    <a:pt x="3325" y="1542"/>
                    <a:pt x="3180" y="1542"/>
                  </a:cubicBezTo>
                  <a:cubicBezTo>
                    <a:pt x="3174" y="1542"/>
                    <a:pt x="3168" y="1542"/>
                    <a:pt x="3162" y="1542"/>
                  </a:cubicBezTo>
                  <a:cubicBezTo>
                    <a:pt x="3144" y="1542"/>
                    <a:pt x="3119" y="1554"/>
                    <a:pt x="3101" y="1560"/>
                  </a:cubicBezTo>
                  <a:cubicBezTo>
                    <a:pt x="3022" y="1590"/>
                    <a:pt x="2937" y="1615"/>
                    <a:pt x="2857" y="1645"/>
                  </a:cubicBezTo>
                  <a:cubicBezTo>
                    <a:pt x="2547" y="1755"/>
                    <a:pt x="2285" y="1938"/>
                    <a:pt x="2090" y="2212"/>
                  </a:cubicBezTo>
                  <a:cubicBezTo>
                    <a:pt x="1999" y="2333"/>
                    <a:pt x="1926" y="2467"/>
                    <a:pt x="1859" y="2608"/>
                  </a:cubicBezTo>
                  <a:cubicBezTo>
                    <a:pt x="1834" y="2668"/>
                    <a:pt x="1798" y="2723"/>
                    <a:pt x="1767" y="2772"/>
                  </a:cubicBezTo>
                  <a:cubicBezTo>
                    <a:pt x="1755" y="2790"/>
                    <a:pt x="1725" y="2796"/>
                    <a:pt x="1700" y="2809"/>
                  </a:cubicBezTo>
                  <a:cubicBezTo>
                    <a:pt x="1658" y="2742"/>
                    <a:pt x="1670" y="2681"/>
                    <a:pt x="1688" y="2626"/>
                  </a:cubicBezTo>
                  <a:cubicBezTo>
                    <a:pt x="1731" y="2492"/>
                    <a:pt x="1773" y="2352"/>
                    <a:pt x="1834" y="2218"/>
                  </a:cubicBezTo>
                  <a:cubicBezTo>
                    <a:pt x="1993" y="1864"/>
                    <a:pt x="2230" y="1590"/>
                    <a:pt x="2602" y="1438"/>
                  </a:cubicBezTo>
                  <a:cubicBezTo>
                    <a:pt x="2626" y="1432"/>
                    <a:pt x="2644" y="1420"/>
                    <a:pt x="2675" y="1402"/>
                  </a:cubicBezTo>
                  <a:cubicBezTo>
                    <a:pt x="2620" y="1359"/>
                    <a:pt x="2559" y="1347"/>
                    <a:pt x="2504" y="1328"/>
                  </a:cubicBezTo>
                  <a:cubicBezTo>
                    <a:pt x="2303" y="1261"/>
                    <a:pt x="2102" y="1194"/>
                    <a:pt x="1895" y="1127"/>
                  </a:cubicBezTo>
                  <a:cubicBezTo>
                    <a:pt x="1743" y="1079"/>
                    <a:pt x="1584" y="1024"/>
                    <a:pt x="1426" y="969"/>
                  </a:cubicBezTo>
                  <a:cubicBezTo>
                    <a:pt x="1373" y="953"/>
                    <a:pt x="1321" y="945"/>
                    <a:pt x="1271" y="945"/>
                  </a:cubicBezTo>
                  <a:cubicBezTo>
                    <a:pt x="1189" y="945"/>
                    <a:pt x="1109" y="966"/>
                    <a:pt x="1030" y="1012"/>
                  </a:cubicBezTo>
                  <a:cubicBezTo>
                    <a:pt x="787" y="1146"/>
                    <a:pt x="567" y="1316"/>
                    <a:pt x="403" y="1548"/>
                  </a:cubicBezTo>
                  <a:cubicBezTo>
                    <a:pt x="366" y="1603"/>
                    <a:pt x="330" y="1670"/>
                    <a:pt x="311" y="1737"/>
                  </a:cubicBezTo>
                  <a:cubicBezTo>
                    <a:pt x="311" y="1743"/>
                    <a:pt x="305" y="1755"/>
                    <a:pt x="305" y="1761"/>
                  </a:cubicBezTo>
                  <a:cubicBezTo>
                    <a:pt x="275" y="1864"/>
                    <a:pt x="269" y="1974"/>
                    <a:pt x="257" y="2078"/>
                  </a:cubicBezTo>
                  <a:cubicBezTo>
                    <a:pt x="251" y="2181"/>
                    <a:pt x="214" y="2273"/>
                    <a:pt x="165" y="2358"/>
                  </a:cubicBezTo>
                  <a:cubicBezTo>
                    <a:pt x="141" y="2400"/>
                    <a:pt x="104" y="2449"/>
                    <a:pt x="80" y="2498"/>
                  </a:cubicBezTo>
                  <a:cubicBezTo>
                    <a:pt x="50" y="2565"/>
                    <a:pt x="19" y="2644"/>
                    <a:pt x="13" y="2717"/>
                  </a:cubicBezTo>
                  <a:cubicBezTo>
                    <a:pt x="1" y="2961"/>
                    <a:pt x="50" y="3198"/>
                    <a:pt x="196" y="3405"/>
                  </a:cubicBezTo>
                  <a:cubicBezTo>
                    <a:pt x="281" y="3527"/>
                    <a:pt x="378" y="3643"/>
                    <a:pt x="494" y="3734"/>
                  </a:cubicBezTo>
                  <a:cubicBezTo>
                    <a:pt x="549" y="3783"/>
                    <a:pt x="598" y="3838"/>
                    <a:pt x="653" y="3887"/>
                  </a:cubicBezTo>
                  <a:cubicBezTo>
                    <a:pt x="738" y="3978"/>
                    <a:pt x="841" y="4033"/>
                    <a:pt x="988" y="4033"/>
                  </a:cubicBezTo>
                  <a:cubicBezTo>
                    <a:pt x="963" y="3996"/>
                    <a:pt x="945" y="3972"/>
                    <a:pt x="927" y="3941"/>
                  </a:cubicBezTo>
                  <a:cubicBezTo>
                    <a:pt x="884" y="3868"/>
                    <a:pt x="854" y="3789"/>
                    <a:pt x="860" y="3704"/>
                  </a:cubicBezTo>
                  <a:cubicBezTo>
                    <a:pt x="872" y="3588"/>
                    <a:pt x="890" y="3472"/>
                    <a:pt x="908" y="3363"/>
                  </a:cubicBezTo>
                  <a:cubicBezTo>
                    <a:pt x="908" y="3351"/>
                    <a:pt x="921" y="3338"/>
                    <a:pt x="933" y="3314"/>
                  </a:cubicBezTo>
                  <a:cubicBezTo>
                    <a:pt x="963" y="3369"/>
                    <a:pt x="951" y="3418"/>
                    <a:pt x="957" y="3466"/>
                  </a:cubicBezTo>
                  <a:cubicBezTo>
                    <a:pt x="957" y="3564"/>
                    <a:pt x="957" y="3667"/>
                    <a:pt x="963" y="3771"/>
                  </a:cubicBezTo>
                  <a:cubicBezTo>
                    <a:pt x="975" y="3887"/>
                    <a:pt x="1018" y="3984"/>
                    <a:pt x="1128" y="4045"/>
                  </a:cubicBezTo>
                  <a:lnTo>
                    <a:pt x="1189" y="4045"/>
                  </a:lnTo>
                  <a:cubicBezTo>
                    <a:pt x="1341" y="4027"/>
                    <a:pt x="1487" y="3978"/>
                    <a:pt x="1633" y="3929"/>
                  </a:cubicBezTo>
                  <a:cubicBezTo>
                    <a:pt x="1743" y="3893"/>
                    <a:pt x="1846" y="3838"/>
                    <a:pt x="1956" y="3814"/>
                  </a:cubicBezTo>
                  <a:cubicBezTo>
                    <a:pt x="2017" y="3800"/>
                    <a:pt x="2076" y="3791"/>
                    <a:pt x="2133" y="3791"/>
                  </a:cubicBezTo>
                  <a:cubicBezTo>
                    <a:pt x="2255" y="3791"/>
                    <a:pt x="2366" y="3830"/>
                    <a:pt x="2462" y="3941"/>
                  </a:cubicBezTo>
                  <a:cubicBezTo>
                    <a:pt x="2486" y="3960"/>
                    <a:pt x="2516" y="3972"/>
                    <a:pt x="2547" y="3990"/>
                  </a:cubicBezTo>
                  <a:cubicBezTo>
                    <a:pt x="2547" y="3990"/>
                    <a:pt x="2547" y="3990"/>
                    <a:pt x="2553" y="3984"/>
                  </a:cubicBezTo>
                  <a:lnTo>
                    <a:pt x="2553" y="3984"/>
                  </a:lnTo>
                  <a:cubicBezTo>
                    <a:pt x="2553" y="3990"/>
                    <a:pt x="2547" y="3990"/>
                    <a:pt x="2547" y="3990"/>
                  </a:cubicBezTo>
                  <a:cubicBezTo>
                    <a:pt x="2553" y="4027"/>
                    <a:pt x="2583" y="4045"/>
                    <a:pt x="2614" y="4057"/>
                  </a:cubicBezTo>
                  <a:cubicBezTo>
                    <a:pt x="2666" y="4085"/>
                    <a:pt x="2723" y="4100"/>
                    <a:pt x="2782" y="4100"/>
                  </a:cubicBezTo>
                  <a:cubicBezTo>
                    <a:pt x="2813" y="4100"/>
                    <a:pt x="2844" y="4096"/>
                    <a:pt x="2876" y="4088"/>
                  </a:cubicBezTo>
                  <a:cubicBezTo>
                    <a:pt x="2979" y="4063"/>
                    <a:pt x="3077" y="4033"/>
                    <a:pt x="3174" y="4002"/>
                  </a:cubicBezTo>
                  <a:cubicBezTo>
                    <a:pt x="3217" y="3881"/>
                    <a:pt x="3266" y="3771"/>
                    <a:pt x="3296" y="3655"/>
                  </a:cubicBezTo>
                  <a:cubicBezTo>
                    <a:pt x="3326" y="3546"/>
                    <a:pt x="3333" y="3424"/>
                    <a:pt x="3357" y="3302"/>
                  </a:cubicBezTo>
                  <a:cubicBezTo>
                    <a:pt x="3430" y="3338"/>
                    <a:pt x="3436" y="3393"/>
                    <a:pt x="3436" y="3454"/>
                  </a:cubicBezTo>
                  <a:cubicBezTo>
                    <a:pt x="3442" y="3582"/>
                    <a:pt x="3424" y="3710"/>
                    <a:pt x="3387" y="3832"/>
                  </a:cubicBezTo>
                  <a:cubicBezTo>
                    <a:pt x="3375" y="3874"/>
                    <a:pt x="3363" y="3911"/>
                    <a:pt x="3351" y="3960"/>
                  </a:cubicBezTo>
                  <a:cubicBezTo>
                    <a:pt x="3393" y="3966"/>
                    <a:pt x="3430" y="3972"/>
                    <a:pt x="3473" y="3972"/>
                  </a:cubicBezTo>
                  <a:cubicBezTo>
                    <a:pt x="3570" y="3978"/>
                    <a:pt x="3661" y="4002"/>
                    <a:pt x="3753" y="4045"/>
                  </a:cubicBezTo>
                  <a:cubicBezTo>
                    <a:pt x="3862" y="4094"/>
                    <a:pt x="3966" y="4148"/>
                    <a:pt x="4070" y="4197"/>
                  </a:cubicBezTo>
                  <a:cubicBezTo>
                    <a:pt x="4130" y="4228"/>
                    <a:pt x="4185" y="4258"/>
                    <a:pt x="4246" y="4282"/>
                  </a:cubicBezTo>
                  <a:cubicBezTo>
                    <a:pt x="4264" y="4295"/>
                    <a:pt x="4289" y="4301"/>
                    <a:pt x="4313" y="4313"/>
                  </a:cubicBezTo>
                  <a:cubicBezTo>
                    <a:pt x="4356" y="4209"/>
                    <a:pt x="4350" y="4118"/>
                    <a:pt x="4325" y="4027"/>
                  </a:cubicBezTo>
                  <a:cubicBezTo>
                    <a:pt x="4295" y="3929"/>
                    <a:pt x="4252" y="3838"/>
                    <a:pt x="4222" y="3740"/>
                  </a:cubicBezTo>
                  <a:cubicBezTo>
                    <a:pt x="4204" y="3698"/>
                    <a:pt x="4185" y="3649"/>
                    <a:pt x="4167" y="3600"/>
                  </a:cubicBezTo>
                  <a:lnTo>
                    <a:pt x="4167" y="3600"/>
                  </a:lnTo>
                  <a:cubicBezTo>
                    <a:pt x="4240" y="3698"/>
                    <a:pt x="4319" y="3789"/>
                    <a:pt x="4386" y="3887"/>
                  </a:cubicBezTo>
                  <a:cubicBezTo>
                    <a:pt x="4465" y="3990"/>
                    <a:pt x="4478" y="4112"/>
                    <a:pt x="4453" y="4234"/>
                  </a:cubicBezTo>
                  <a:cubicBezTo>
                    <a:pt x="4441" y="4295"/>
                    <a:pt x="4423" y="4349"/>
                    <a:pt x="4405" y="4410"/>
                  </a:cubicBezTo>
                  <a:cubicBezTo>
                    <a:pt x="4484" y="4490"/>
                    <a:pt x="4520" y="4605"/>
                    <a:pt x="4630" y="4666"/>
                  </a:cubicBezTo>
                  <a:cubicBezTo>
                    <a:pt x="4654" y="4678"/>
                    <a:pt x="4666" y="4721"/>
                    <a:pt x="4685" y="4751"/>
                  </a:cubicBezTo>
                  <a:cubicBezTo>
                    <a:pt x="4691" y="4758"/>
                    <a:pt x="4691" y="4758"/>
                    <a:pt x="4691" y="4758"/>
                  </a:cubicBezTo>
                  <a:cubicBezTo>
                    <a:pt x="4691" y="4758"/>
                    <a:pt x="4691" y="4751"/>
                    <a:pt x="4691" y="4751"/>
                  </a:cubicBezTo>
                  <a:cubicBezTo>
                    <a:pt x="4764" y="4776"/>
                    <a:pt x="4843" y="4806"/>
                    <a:pt x="4922" y="4831"/>
                  </a:cubicBezTo>
                  <a:cubicBezTo>
                    <a:pt x="4952" y="4839"/>
                    <a:pt x="4981" y="4856"/>
                    <a:pt x="5016" y="4856"/>
                  </a:cubicBezTo>
                  <a:cubicBezTo>
                    <a:pt x="5032" y="4856"/>
                    <a:pt x="5049" y="4852"/>
                    <a:pt x="5068" y="4843"/>
                  </a:cubicBezTo>
                  <a:cubicBezTo>
                    <a:pt x="5202" y="4575"/>
                    <a:pt x="5312" y="4289"/>
                    <a:pt x="5288" y="3972"/>
                  </a:cubicBezTo>
                  <a:cubicBezTo>
                    <a:pt x="5288" y="3935"/>
                    <a:pt x="5276" y="3899"/>
                    <a:pt x="5318" y="3868"/>
                  </a:cubicBezTo>
                  <a:cubicBezTo>
                    <a:pt x="5379" y="3887"/>
                    <a:pt x="5403" y="3935"/>
                    <a:pt x="5416" y="3990"/>
                  </a:cubicBezTo>
                  <a:cubicBezTo>
                    <a:pt x="5422" y="4045"/>
                    <a:pt x="5428" y="4094"/>
                    <a:pt x="5422" y="4142"/>
                  </a:cubicBezTo>
                  <a:cubicBezTo>
                    <a:pt x="5403" y="4392"/>
                    <a:pt x="5336" y="4630"/>
                    <a:pt x="5202" y="4843"/>
                  </a:cubicBezTo>
                  <a:cubicBezTo>
                    <a:pt x="5190" y="4855"/>
                    <a:pt x="5190" y="4873"/>
                    <a:pt x="5178" y="4898"/>
                  </a:cubicBezTo>
                  <a:cubicBezTo>
                    <a:pt x="5228" y="4913"/>
                    <a:pt x="5275" y="4920"/>
                    <a:pt x="5321" y="4920"/>
                  </a:cubicBezTo>
                  <a:cubicBezTo>
                    <a:pt x="5473" y="4920"/>
                    <a:pt x="5609" y="4850"/>
                    <a:pt x="5745" y="4812"/>
                  </a:cubicBezTo>
                  <a:cubicBezTo>
                    <a:pt x="5842" y="4624"/>
                    <a:pt x="5848" y="4471"/>
                    <a:pt x="5763" y="4069"/>
                  </a:cubicBezTo>
                  <a:lnTo>
                    <a:pt x="5763" y="4069"/>
                  </a:lnTo>
                  <a:cubicBezTo>
                    <a:pt x="5915" y="4301"/>
                    <a:pt x="5939" y="4526"/>
                    <a:pt x="5860" y="4770"/>
                  </a:cubicBezTo>
                  <a:cubicBezTo>
                    <a:pt x="5896" y="4767"/>
                    <a:pt x="5932" y="4766"/>
                    <a:pt x="5967" y="4766"/>
                  </a:cubicBezTo>
                  <a:cubicBezTo>
                    <a:pt x="6097" y="4766"/>
                    <a:pt x="6221" y="4786"/>
                    <a:pt x="6341" y="4849"/>
                  </a:cubicBezTo>
                  <a:cubicBezTo>
                    <a:pt x="6354" y="4800"/>
                    <a:pt x="6366" y="4758"/>
                    <a:pt x="6372" y="4715"/>
                  </a:cubicBezTo>
                  <a:cubicBezTo>
                    <a:pt x="6384" y="4624"/>
                    <a:pt x="6396" y="4532"/>
                    <a:pt x="6402" y="4441"/>
                  </a:cubicBezTo>
                  <a:cubicBezTo>
                    <a:pt x="6408" y="4380"/>
                    <a:pt x="6408" y="4319"/>
                    <a:pt x="6390" y="4264"/>
                  </a:cubicBezTo>
                  <a:cubicBezTo>
                    <a:pt x="6366" y="4203"/>
                    <a:pt x="6323" y="4161"/>
                    <a:pt x="6293" y="4106"/>
                  </a:cubicBezTo>
                  <a:lnTo>
                    <a:pt x="6293" y="4106"/>
                  </a:lnTo>
                  <a:cubicBezTo>
                    <a:pt x="6427" y="4161"/>
                    <a:pt x="6488" y="4234"/>
                    <a:pt x="6506" y="4362"/>
                  </a:cubicBezTo>
                  <a:cubicBezTo>
                    <a:pt x="6512" y="4423"/>
                    <a:pt x="6512" y="4483"/>
                    <a:pt x="6506" y="4544"/>
                  </a:cubicBezTo>
                  <a:cubicBezTo>
                    <a:pt x="6488" y="4636"/>
                    <a:pt x="6463" y="4733"/>
                    <a:pt x="6439" y="4825"/>
                  </a:cubicBezTo>
                  <a:cubicBezTo>
                    <a:pt x="6427" y="4861"/>
                    <a:pt x="6415" y="4898"/>
                    <a:pt x="6408" y="4940"/>
                  </a:cubicBezTo>
                  <a:cubicBezTo>
                    <a:pt x="6518" y="5038"/>
                    <a:pt x="6616" y="5135"/>
                    <a:pt x="6725" y="5227"/>
                  </a:cubicBezTo>
                  <a:cubicBezTo>
                    <a:pt x="6797" y="5286"/>
                    <a:pt x="6878" y="5321"/>
                    <a:pt x="6965" y="5321"/>
                  </a:cubicBezTo>
                  <a:cubicBezTo>
                    <a:pt x="7004" y="5321"/>
                    <a:pt x="7044" y="5315"/>
                    <a:pt x="7085" y="5300"/>
                  </a:cubicBezTo>
                  <a:cubicBezTo>
                    <a:pt x="7158" y="5275"/>
                    <a:pt x="7237" y="5257"/>
                    <a:pt x="7316" y="5227"/>
                  </a:cubicBezTo>
                  <a:cubicBezTo>
                    <a:pt x="7379" y="5203"/>
                    <a:pt x="7443" y="5187"/>
                    <a:pt x="7507" y="5187"/>
                  </a:cubicBezTo>
                  <a:cubicBezTo>
                    <a:pt x="7543" y="5187"/>
                    <a:pt x="7578" y="5192"/>
                    <a:pt x="7615" y="5202"/>
                  </a:cubicBezTo>
                  <a:cubicBezTo>
                    <a:pt x="7621" y="5204"/>
                    <a:pt x="7628" y="5205"/>
                    <a:pt x="7636" y="5205"/>
                  </a:cubicBezTo>
                  <a:cubicBezTo>
                    <a:pt x="7652" y="5205"/>
                    <a:pt x="7671" y="5202"/>
                    <a:pt x="7688" y="5202"/>
                  </a:cubicBezTo>
                  <a:cubicBezTo>
                    <a:pt x="7706" y="5178"/>
                    <a:pt x="7718" y="5160"/>
                    <a:pt x="7730" y="5135"/>
                  </a:cubicBezTo>
                  <a:cubicBezTo>
                    <a:pt x="7797" y="4965"/>
                    <a:pt x="7846" y="4788"/>
                    <a:pt x="7864" y="4605"/>
                  </a:cubicBezTo>
                  <a:cubicBezTo>
                    <a:pt x="7876" y="4508"/>
                    <a:pt x="7852" y="4410"/>
                    <a:pt x="7797" y="4325"/>
                  </a:cubicBezTo>
                  <a:cubicBezTo>
                    <a:pt x="7791" y="4307"/>
                    <a:pt x="7785" y="4282"/>
                    <a:pt x="7779" y="4258"/>
                  </a:cubicBezTo>
                  <a:cubicBezTo>
                    <a:pt x="7840" y="4258"/>
                    <a:pt x="7870" y="4289"/>
                    <a:pt x="7895" y="4319"/>
                  </a:cubicBezTo>
                  <a:cubicBezTo>
                    <a:pt x="7950" y="4404"/>
                    <a:pt x="7992" y="4490"/>
                    <a:pt x="7998" y="4593"/>
                  </a:cubicBezTo>
                  <a:cubicBezTo>
                    <a:pt x="8004" y="4794"/>
                    <a:pt x="7956" y="4983"/>
                    <a:pt x="7852" y="5153"/>
                  </a:cubicBezTo>
                  <a:cubicBezTo>
                    <a:pt x="7834" y="5178"/>
                    <a:pt x="7816" y="5208"/>
                    <a:pt x="7803" y="5233"/>
                  </a:cubicBezTo>
                  <a:cubicBezTo>
                    <a:pt x="8065" y="5507"/>
                    <a:pt x="8364" y="5714"/>
                    <a:pt x="8729" y="5830"/>
                  </a:cubicBezTo>
                  <a:cubicBezTo>
                    <a:pt x="8814" y="5537"/>
                    <a:pt x="8851" y="5257"/>
                    <a:pt x="8656" y="4995"/>
                  </a:cubicBezTo>
                  <a:cubicBezTo>
                    <a:pt x="8626" y="4952"/>
                    <a:pt x="8589" y="4910"/>
                    <a:pt x="8559" y="4867"/>
                  </a:cubicBezTo>
                  <a:lnTo>
                    <a:pt x="8553" y="4867"/>
                  </a:lnTo>
                  <a:cubicBezTo>
                    <a:pt x="8546" y="4855"/>
                    <a:pt x="8540" y="4843"/>
                    <a:pt x="8528" y="4837"/>
                  </a:cubicBezTo>
                  <a:lnTo>
                    <a:pt x="8528" y="4831"/>
                  </a:lnTo>
                  <a:lnTo>
                    <a:pt x="8534" y="4831"/>
                  </a:lnTo>
                  <a:cubicBezTo>
                    <a:pt x="8540" y="4843"/>
                    <a:pt x="8546" y="4855"/>
                    <a:pt x="8559" y="4867"/>
                  </a:cubicBezTo>
                  <a:cubicBezTo>
                    <a:pt x="8571" y="4867"/>
                    <a:pt x="8583" y="4867"/>
                    <a:pt x="8589" y="4873"/>
                  </a:cubicBezTo>
                  <a:cubicBezTo>
                    <a:pt x="8808" y="5044"/>
                    <a:pt x="8936" y="5257"/>
                    <a:pt x="8881" y="5543"/>
                  </a:cubicBezTo>
                  <a:cubicBezTo>
                    <a:pt x="8863" y="5635"/>
                    <a:pt x="8839" y="5720"/>
                    <a:pt x="8821" y="5799"/>
                  </a:cubicBezTo>
                  <a:cubicBezTo>
                    <a:pt x="8833" y="5854"/>
                    <a:pt x="8869" y="5872"/>
                    <a:pt x="8912" y="5884"/>
                  </a:cubicBezTo>
                  <a:cubicBezTo>
                    <a:pt x="8994" y="5918"/>
                    <a:pt x="9081" y="5945"/>
                    <a:pt x="9174" y="5945"/>
                  </a:cubicBezTo>
                  <a:cubicBezTo>
                    <a:pt x="9198" y="5945"/>
                    <a:pt x="9222" y="5943"/>
                    <a:pt x="9247" y="5939"/>
                  </a:cubicBezTo>
                  <a:cubicBezTo>
                    <a:pt x="9283" y="5830"/>
                    <a:pt x="9320" y="5726"/>
                    <a:pt x="9399" y="5641"/>
                  </a:cubicBezTo>
                  <a:cubicBezTo>
                    <a:pt x="9454" y="5586"/>
                    <a:pt x="9484" y="5519"/>
                    <a:pt x="9503" y="5446"/>
                  </a:cubicBezTo>
                  <a:cubicBezTo>
                    <a:pt x="9533" y="5336"/>
                    <a:pt x="9564" y="5233"/>
                    <a:pt x="9558" y="5117"/>
                  </a:cubicBezTo>
                  <a:cubicBezTo>
                    <a:pt x="9558" y="5093"/>
                    <a:pt x="9564" y="5068"/>
                    <a:pt x="9564" y="5044"/>
                  </a:cubicBezTo>
                  <a:cubicBezTo>
                    <a:pt x="9673" y="5080"/>
                    <a:pt x="9685" y="5129"/>
                    <a:pt x="9673" y="5476"/>
                  </a:cubicBezTo>
                  <a:cubicBezTo>
                    <a:pt x="9856" y="5519"/>
                    <a:pt x="10033" y="5555"/>
                    <a:pt x="10221" y="5592"/>
                  </a:cubicBezTo>
                  <a:cubicBezTo>
                    <a:pt x="10228" y="5507"/>
                    <a:pt x="10234" y="5421"/>
                    <a:pt x="10234" y="5336"/>
                  </a:cubicBezTo>
                  <a:cubicBezTo>
                    <a:pt x="10240" y="5190"/>
                    <a:pt x="10197" y="5050"/>
                    <a:pt x="10112" y="4928"/>
                  </a:cubicBezTo>
                  <a:cubicBezTo>
                    <a:pt x="10063" y="4849"/>
                    <a:pt x="9984" y="4794"/>
                    <a:pt x="9917" y="4739"/>
                  </a:cubicBezTo>
                  <a:lnTo>
                    <a:pt x="9911" y="4739"/>
                  </a:lnTo>
                  <a:lnTo>
                    <a:pt x="9911" y="4733"/>
                  </a:lnTo>
                  <a:cubicBezTo>
                    <a:pt x="9911" y="4739"/>
                    <a:pt x="9911" y="4739"/>
                    <a:pt x="9917" y="4739"/>
                  </a:cubicBezTo>
                  <a:cubicBezTo>
                    <a:pt x="9925" y="4739"/>
                    <a:pt x="9936" y="4737"/>
                    <a:pt x="9946" y="4737"/>
                  </a:cubicBezTo>
                  <a:cubicBezTo>
                    <a:pt x="9951" y="4737"/>
                    <a:pt x="9955" y="4737"/>
                    <a:pt x="9960" y="4739"/>
                  </a:cubicBezTo>
                  <a:cubicBezTo>
                    <a:pt x="10124" y="4794"/>
                    <a:pt x="10252" y="4898"/>
                    <a:pt x="10307" y="5068"/>
                  </a:cubicBezTo>
                  <a:cubicBezTo>
                    <a:pt x="10337" y="5153"/>
                    <a:pt x="10349" y="5251"/>
                    <a:pt x="10355" y="5342"/>
                  </a:cubicBezTo>
                  <a:cubicBezTo>
                    <a:pt x="10368" y="5440"/>
                    <a:pt x="10368" y="5537"/>
                    <a:pt x="10282" y="5616"/>
                  </a:cubicBezTo>
                  <a:cubicBezTo>
                    <a:pt x="10429" y="5702"/>
                    <a:pt x="10569" y="5781"/>
                    <a:pt x="10709" y="5866"/>
                  </a:cubicBezTo>
                  <a:cubicBezTo>
                    <a:pt x="10727" y="5848"/>
                    <a:pt x="10739" y="5830"/>
                    <a:pt x="10751" y="5811"/>
                  </a:cubicBezTo>
                  <a:cubicBezTo>
                    <a:pt x="10788" y="5720"/>
                    <a:pt x="10831" y="5622"/>
                    <a:pt x="10855" y="5525"/>
                  </a:cubicBezTo>
                  <a:cubicBezTo>
                    <a:pt x="10904" y="5312"/>
                    <a:pt x="10922" y="5099"/>
                    <a:pt x="10818" y="4892"/>
                  </a:cubicBezTo>
                  <a:cubicBezTo>
                    <a:pt x="10812" y="4879"/>
                    <a:pt x="10818" y="4867"/>
                    <a:pt x="10818" y="4861"/>
                  </a:cubicBezTo>
                  <a:cubicBezTo>
                    <a:pt x="10965" y="5013"/>
                    <a:pt x="11013" y="5202"/>
                    <a:pt x="10983" y="5409"/>
                  </a:cubicBezTo>
                  <a:cubicBezTo>
                    <a:pt x="10965" y="5562"/>
                    <a:pt x="10928" y="5714"/>
                    <a:pt x="10867" y="5854"/>
                  </a:cubicBezTo>
                  <a:cubicBezTo>
                    <a:pt x="10849" y="5884"/>
                    <a:pt x="10843" y="5915"/>
                    <a:pt x="10831" y="5945"/>
                  </a:cubicBezTo>
                  <a:cubicBezTo>
                    <a:pt x="10898" y="6006"/>
                    <a:pt x="10971" y="6031"/>
                    <a:pt x="11056" y="6031"/>
                  </a:cubicBezTo>
                  <a:cubicBezTo>
                    <a:pt x="11300" y="6031"/>
                    <a:pt x="11494" y="5921"/>
                    <a:pt x="11677" y="5769"/>
                  </a:cubicBezTo>
                  <a:cubicBezTo>
                    <a:pt x="11677" y="5708"/>
                    <a:pt x="11689" y="5647"/>
                    <a:pt x="11677" y="5592"/>
                  </a:cubicBezTo>
                  <a:cubicBezTo>
                    <a:pt x="11665" y="5537"/>
                    <a:pt x="11635" y="5488"/>
                    <a:pt x="11610" y="5434"/>
                  </a:cubicBezTo>
                  <a:lnTo>
                    <a:pt x="11610" y="5434"/>
                  </a:lnTo>
                  <a:cubicBezTo>
                    <a:pt x="11671" y="5464"/>
                    <a:pt x="11714" y="5507"/>
                    <a:pt x="11738" y="5562"/>
                  </a:cubicBezTo>
                  <a:cubicBezTo>
                    <a:pt x="11762" y="5616"/>
                    <a:pt x="11775" y="5677"/>
                    <a:pt x="11793" y="5738"/>
                  </a:cubicBezTo>
                  <a:cubicBezTo>
                    <a:pt x="11866" y="5738"/>
                    <a:pt x="11933" y="5744"/>
                    <a:pt x="12000" y="5750"/>
                  </a:cubicBezTo>
                  <a:cubicBezTo>
                    <a:pt x="12065" y="5750"/>
                    <a:pt x="12120" y="5789"/>
                    <a:pt x="12192" y="5789"/>
                  </a:cubicBezTo>
                  <a:cubicBezTo>
                    <a:pt x="12201" y="5789"/>
                    <a:pt x="12210" y="5788"/>
                    <a:pt x="12219" y="5787"/>
                  </a:cubicBezTo>
                  <a:cubicBezTo>
                    <a:pt x="12244" y="5616"/>
                    <a:pt x="12231" y="5458"/>
                    <a:pt x="12183" y="5294"/>
                  </a:cubicBezTo>
                  <a:lnTo>
                    <a:pt x="12183" y="5294"/>
                  </a:lnTo>
                  <a:cubicBezTo>
                    <a:pt x="12335" y="5446"/>
                    <a:pt x="12335" y="5641"/>
                    <a:pt x="12341" y="5830"/>
                  </a:cubicBezTo>
                  <a:cubicBezTo>
                    <a:pt x="12531" y="5919"/>
                    <a:pt x="12761" y="5977"/>
                    <a:pt x="12892" y="5977"/>
                  </a:cubicBezTo>
                  <a:cubicBezTo>
                    <a:pt x="12904" y="5977"/>
                    <a:pt x="12915" y="5977"/>
                    <a:pt x="12926" y="5976"/>
                  </a:cubicBezTo>
                  <a:cubicBezTo>
                    <a:pt x="12962" y="5909"/>
                    <a:pt x="12962" y="5836"/>
                    <a:pt x="12956" y="5763"/>
                  </a:cubicBezTo>
                  <a:cubicBezTo>
                    <a:pt x="12944" y="5641"/>
                    <a:pt x="12920" y="5519"/>
                    <a:pt x="12871" y="5403"/>
                  </a:cubicBezTo>
                  <a:cubicBezTo>
                    <a:pt x="12816" y="5287"/>
                    <a:pt x="12755" y="5166"/>
                    <a:pt x="12700" y="5050"/>
                  </a:cubicBezTo>
                  <a:cubicBezTo>
                    <a:pt x="12694" y="5026"/>
                    <a:pt x="12694" y="5007"/>
                    <a:pt x="12688" y="4983"/>
                  </a:cubicBezTo>
                  <a:lnTo>
                    <a:pt x="12688" y="4983"/>
                  </a:lnTo>
                  <a:cubicBezTo>
                    <a:pt x="12707" y="5001"/>
                    <a:pt x="12725" y="5026"/>
                    <a:pt x="12743" y="5044"/>
                  </a:cubicBezTo>
                  <a:cubicBezTo>
                    <a:pt x="12920" y="5251"/>
                    <a:pt x="13042" y="5482"/>
                    <a:pt x="13048" y="5763"/>
                  </a:cubicBezTo>
                  <a:cubicBezTo>
                    <a:pt x="13048" y="5842"/>
                    <a:pt x="13035" y="5921"/>
                    <a:pt x="13029" y="6006"/>
                  </a:cubicBezTo>
                  <a:cubicBezTo>
                    <a:pt x="13155" y="6031"/>
                    <a:pt x="13280" y="6041"/>
                    <a:pt x="13405" y="6041"/>
                  </a:cubicBezTo>
                  <a:cubicBezTo>
                    <a:pt x="13654" y="6041"/>
                    <a:pt x="13900" y="5998"/>
                    <a:pt x="14144" y="5933"/>
                  </a:cubicBezTo>
                  <a:cubicBezTo>
                    <a:pt x="14199" y="5860"/>
                    <a:pt x="14223" y="5781"/>
                    <a:pt x="14229" y="5702"/>
                  </a:cubicBezTo>
                  <a:cubicBezTo>
                    <a:pt x="14229" y="5616"/>
                    <a:pt x="14223" y="5537"/>
                    <a:pt x="14217" y="5452"/>
                  </a:cubicBezTo>
                  <a:lnTo>
                    <a:pt x="14217" y="5452"/>
                  </a:lnTo>
                  <a:cubicBezTo>
                    <a:pt x="14248" y="5501"/>
                    <a:pt x="14266" y="5543"/>
                    <a:pt x="14278" y="5592"/>
                  </a:cubicBezTo>
                  <a:cubicBezTo>
                    <a:pt x="14284" y="5647"/>
                    <a:pt x="14290" y="5708"/>
                    <a:pt x="14284" y="5763"/>
                  </a:cubicBezTo>
                  <a:cubicBezTo>
                    <a:pt x="14284" y="5805"/>
                    <a:pt x="14266" y="5854"/>
                    <a:pt x="14254" y="5909"/>
                  </a:cubicBezTo>
                  <a:cubicBezTo>
                    <a:pt x="14363" y="5909"/>
                    <a:pt x="14455" y="5872"/>
                    <a:pt x="14540" y="5823"/>
                  </a:cubicBezTo>
                  <a:cubicBezTo>
                    <a:pt x="14613" y="5787"/>
                    <a:pt x="14668" y="5732"/>
                    <a:pt x="14680" y="5653"/>
                  </a:cubicBezTo>
                  <a:cubicBezTo>
                    <a:pt x="14698" y="5562"/>
                    <a:pt x="14698" y="5476"/>
                    <a:pt x="14704" y="5385"/>
                  </a:cubicBezTo>
                  <a:cubicBezTo>
                    <a:pt x="14710" y="5342"/>
                    <a:pt x="14698" y="5300"/>
                    <a:pt x="14698" y="5251"/>
                  </a:cubicBezTo>
                  <a:lnTo>
                    <a:pt x="14698" y="5251"/>
                  </a:lnTo>
                  <a:cubicBezTo>
                    <a:pt x="14765" y="5318"/>
                    <a:pt x="14747" y="5409"/>
                    <a:pt x="14784" y="5495"/>
                  </a:cubicBezTo>
                  <a:cubicBezTo>
                    <a:pt x="14808" y="5476"/>
                    <a:pt x="14832" y="5452"/>
                    <a:pt x="14851" y="5434"/>
                  </a:cubicBezTo>
                  <a:cubicBezTo>
                    <a:pt x="14954" y="5348"/>
                    <a:pt x="15064" y="5294"/>
                    <a:pt x="15192" y="5281"/>
                  </a:cubicBezTo>
                  <a:cubicBezTo>
                    <a:pt x="15234" y="5281"/>
                    <a:pt x="15277" y="5281"/>
                    <a:pt x="15326" y="5287"/>
                  </a:cubicBezTo>
                  <a:cubicBezTo>
                    <a:pt x="15411" y="5306"/>
                    <a:pt x="15496" y="5312"/>
                    <a:pt x="15575" y="5330"/>
                  </a:cubicBezTo>
                  <a:cubicBezTo>
                    <a:pt x="15778" y="5373"/>
                    <a:pt x="15986" y="5392"/>
                    <a:pt x="16190" y="5392"/>
                  </a:cubicBezTo>
                  <a:cubicBezTo>
                    <a:pt x="16219" y="5392"/>
                    <a:pt x="16247" y="5392"/>
                    <a:pt x="16276" y="5391"/>
                  </a:cubicBezTo>
                  <a:cubicBezTo>
                    <a:pt x="16398" y="5391"/>
                    <a:pt x="16513" y="5373"/>
                    <a:pt x="16617" y="5294"/>
                  </a:cubicBezTo>
                  <a:cubicBezTo>
                    <a:pt x="16629" y="5251"/>
                    <a:pt x="16635" y="5202"/>
                    <a:pt x="16641" y="5160"/>
                  </a:cubicBezTo>
                  <a:cubicBezTo>
                    <a:pt x="16660" y="5080"/>
                    <a:pt x="16696" y="5013"/>
                    <a:pt x="16787" y="5007"/>
                  </a:cubicBezTo>
                  <a:cubicBezTo>
                    <a:pt x="16879" y="5038"/>
                    <a:pt x="16964" y="5068"/>
                    <a:pt x="17068" y="5105"/>
                  </a:cubicBezTo>
                  <a:cubicBezTo>
                    <a:pt x="17086" y="5129"/>
                    <a:pt x="17110" y="5160"/>
                    <a:pt x="17135" y="5190"/>
                  </a:cubicBezTo>
                  <a:cubicBezTo>
                    <a:pt x="17129" y="5239"/>
                    <a:pt x="17129" y="5281"/>
                    <a:pt x="17122" y="5324"/>
                  </a:cubicBezTo>
                  <a:cubicBezTo>
                    <a:pt x="17025" y="5446"/>
                    <a:pt x="16934" y="5568"/>
                    <a:pt x="16763" y="5622"/>
                  </a:cubicBezTo>
                  <a:cubicBezTo>
                    <a:pt x="16684" y="5629"/>
                    <a:pt x="16586" y="5635"/>
                    <a:pt x="16489" y="5647"/>
                  </a:cubicBezTo>
                  <a:cubicBezTo>
                    <a:pt x="16471" y="5683"/>
                    <a:pt x="16452" y="5714"/>
                    <a:pt x="16434" y="5744"/>
                  </a:cubicBezTo>
                  <a:cubicBezTo>
                    <a:pt x="16428" y="5750"/>
                    <a:pt x="16422" y="5763"/>
                    <a:pt x="16416" y="5775"/>
                  </a:cubicBezTo>
                  <a:cubicBezTo>
                    <a:pt x="16361" y="5854"/>
                    <a:pt x="16312" y="5939"/>
                    <a:pt x="16251" y="6018"/>
                  </a:cubicBezTo>
                  <a:cubicBezTo>
                    <a:pt x="16093" y="6219"/>
                    <a:pt x="15892" y="6378"/>
                    <a:pt x="15679" y="6518"/>
                  </a:cubicBezTo>
                  <a:cubicBezTo>
                    <a:pt x="15655" y="6530"/>
                    <a:pt x="15630" y="6548"/>
                    <a:pt x="15606" y="6567"/>
                  </a:cubicBezTo>
                  <a:cubicBezTo>
                    <a:pt x="15807" y="6725"/>
                    <a:pt x="15892" y="6932"/>
                    <a:pt x="15825" y="7090"/>
                  </a:cubicBezTo>
                  <a:cubicBezTo>
                    <a:pt x="15770" y="7072"/>
                    <a:pt x="15764" y="7023"/>
                    <a:pt x="15752" y="6981"/>
                  </a:cubicBezTo>
                  <a:cubicBezTo>
                    <a:pt x="15728" y="6914"/>
                    <a:pt x="15715" y="6841"/>
                    <a:pt x="15691" y="6774"/>
                  </a:cubicBezTo>
                  <a:cubicBezTo>
                    <a:pt x="15661" y="6701"/>
                    <a:pt x="15612" y="6640"/>
                    <a:pt x="15514" y="6615"/>
                  </a:cubicBezTo>
                  <a:cubicBezTo>
                    <a:pt x="15454" y="6640"/>
                    <a:pt x="15380" y="6670"/>
                    <a:pt x="15307" y="6688"/>
                  </a:cubicBezTo>
                  <a:cubicBezTo>
                    <a:pt x="15234" y="6713"/>
                    <a:pt x="15161" y="6725"/>
                    <a:pt x="15076" y="6743"/>
                  </a:cubicBezTo>
                  <a:cubicBezTo>
                    <a:pt x="15131" y="6792"/>
                    <a:pt x="15192" y="6828"/>
                    <a:pt x="15228" y="6877"/>
                  </a:cubicBezTo>
                  <a:cubicBezTo>
                    <a:pt x="15362" y="7060"/>
                    <a:pt x="15411" y="7267"/>
                    <a:pt x="15393" y="7492"/>
                  </a:cubicBezTo>
                  <a:cubicBezTo>
                    <a:pt x="15387" y="7511"/>
                    <a:pt x="15368" y="7529"/>
                    <a:pt x="15350" y="7553"/>
                  </a:cubicBezTo>
                  <a:cubicBezTo>
                    <a:pt x="15295" y="7529"/>
                    <a:pt x="15265" y="7486"/>
                    <a:pt x="15259" y="7431"/>
                  </a:cubicBezTo>
                  <a:cubicBezTo>
                    <a:pt x="15253" y="7377"/>
                    <a:pt x="15246" y="7322"/>
                    <a:pt x="15240" y="7267"/>
                  </a:cubicBezTo>
                  <a:cubicBezTo>
                    <a:pt x="15213" y="6999"/>
                    <a:pt x="15009" y="6751"/>
                    <a:pt x="14708" y="6751"/>
                  </a:cubicBezTo>
                  <a:cubicBezTo>
                    <a:pt x="14674" y="6751"/>
                    <a:pt x="14638" y="6755"/>
                    <a:pt x="14601" y="6761"/>
                  </a:cubicBezTo>
                  <a:cubicBezTo>
                    <a:pt x="14485" y="6780"/>
                    <a:pt x="14375" y="6786"/>
                    <a:pt x="14260" y="6810"/>
                  </a:cubicBezTo>
                  <a:cubicBezTo>
                    <a:pt x="14065" y="6841"/>
                    <a:pt x="13876" y="6877"/>
                    <a:pt x="13687" y="6926"/>
                  </a:cubicBezTo>
                  <a:cubicBezTo>
                    <a:pt x="13620" y="6944"/>
                    <a:pt x="13553" y="6962"/>
                    <a:pt x="13486" y="6993"/>
                  </a:cubicBezTo>
                  <a:cubicBezTo>
                    <a:pt x="13450" y="7011"/>
                    <a:pt x="13413" y="7036"/>
                    <a:pt x="13383" y="7054"/>
                  </a:cubicBezTo>
                  <a:cubicBezTo>
                    <a:pt x="13127" y="7237"/>
                    <a:pt x="12847" y="7395"/>
                    <a:pt x="12615" y="7614"/>
                  </a:cubicBezTo>
                  <a:cubicBezTo>
                    <a:pt x="12560" y="7663"/>
                    <a:pt x="12493" y="7706"/>
                    <a:pt x="12432" y="7754"/>
                  </a:cubicBezTo>
                  <a:cubicBezTo>
                    <a:pt x="12335" y="7827"/>
                    <a:pt x="12225" y="7882"/>
                    <a:pt x="12097" y="7894"/>
                  </a:cubicBezTo>
                  <a:cubicBezTo>
                    <a:pt x="12000" y="7907"/>
                    <a:pt x="11915" y="7943"/>
                    <a:pt x="11854" y="8034"/>
                  </a:cubicBezTo>
                  <a:cubicBezTo>
                    <a:pt x="11836" y="8034"/>
                    <a:pt x="11811" y="8034"/>
                    <a:pt x="11793" y="8047"/>
                  </a:cubicBezTo>
                  <a:cubicBezTo>
                    <a:pt x="11586" y="8156"/>
                    <a:pt x="11397" y="8290"/>
                    <a:pt x="11251" y="8479"/>
                  </a:cubicBezTo>
                  <a:cubicBezTo>
                    <a:pt x="11245" y="8485"/>
                    <a:pt x="11245" y="8503"/>
                    <a:pt x="11245" y="8516"/>
                  </a:cubicBezTo>
                  <a:cubicBezTo>
                    <a:pt x="11281" y="8516"/>
                    <a:pt x="11318" y="8510"/>
                    <a:pt x="11348" y="8503"/>
                  </a:cubicBezTo>
                  <a:cubicBezTo>
                    <a:pt x="11415" y="8503"/>
                    <a:pt x="11476" y="8491"/>
                    <a:pt x="11537" y="8491"/>
                  </a:cubicBezTo>
                  <a:cubicBezTo>
                    <a:pt x="11829" y="8491"/>
                    <a:pt x="12024" y="8747"/>
                    <a:pt x="11951" y="9033"/>
                  </a:cubicBezTo>
                  <a:cubicBezTo>
                    <a:pt x="11951" y="9039"/>
                    <a:pt x="11939" y="9039"/>
                    <a:pt x="11933" y="9052"/>
                  </a:cubicBezTo>
                  <a:cubicBezTo>
                    <a:pt x="11866" y="9027"/>
                    <a:pt x="11860" y="8972"/>
                    <a:pt x="11854" y="8918"/>
                  </a:cubicBezTo>
                  <a:cubicBezTo>
                    <a:pt x="11836" y="8753"/>
                    <a:pt x="11732" y="8662"/>
                    <a:pt x="11580" y="8619"/>
                  </a:cubicBezTo>
                  <a:cubicBezTo>
                    <a:pt x="11452" y="8583"/>
                    <a:pt x="11312" y="8577"/>
                    <a:pt x="11178" y="8564"/>
                  </a:cubicBezTo>
                  <a:cubicBezTo>
                    <a:pt x="11153" y="8589"/>
                    <a:pt x="11129" y="8607"/>
                    <a:pt x="11111" y="8631"/>
                  </a:cubicBezTo>
                  <a:cubicBezTo>
                    <a:pt x="10952" y="8790"/>
                    <a:pt x="10806" y="8960"/>
                    <a:pt x="10636" y="9106"/>
                  </a:cubicBezTo>
                  <a:cubicBezTo>
                    <a:pt x="10508" y="9216"/>
                    <a:pt x="10404" y="9344"/>
                    <a:pt x="10295" y="9472"/>
                  </a:cubicBezTo>
                  <a:cubicBezTo>
                    <a:pt x="10270" y="9496"/>
                    <a:pt x="10258" y="9533"/>
                    <a:pt x="10246" y="9563"/>
                  </a:cubicBezTo>
                  <a:cubicBezTo>
                    <a:pt x="10252" y="9563"/>
                    <a:pt x="10252" y="9569"/>
                    <a:pt x="10258" y="9569"/>
                  </a:cubicBezTo>
                  <a:lnTo>
                    <a:pt x="10246" y="9569"/>
                  </a:lnTo>
                  <a:cubicBezTo>
                    <a:pt x="10246" y="9563"/>
                    <a:pt x="10246" y="9563"/>
                    <a:pt x="10246" y="9563"/>
                  </a:cubicBezTo>
                  <a:cubicBezTo>
                    <a:pt x="10209" y="9588"/>
                    <a:pt x="10173" y="9612"/>
                    <a:pt x="10142" y="9636"/>
                  </a:cubicBezTo>
                  <a:cubicBezTo>
                    <a:pt x="10045" y="9734"/>
                    <a:pt x="9947" y="9825"/>
                    <a:pt x="9850" y="9923"/>
                  </a:cubicBezTo>
                  <a:cubicBezTo>
                    <a:pt x="9838" y="9935"/>
                    <a:pt x="9832" y="9947"/>
                    <a:pt x="9826" y="9959"/>
                  </a:cubicBezTo>
                  <a:cubicBezTo>
                    <a:pt x="10020" y="10075"/>
                    <a:pt x="10112" y="10178"/>
                    <a:pt x="10148" y="10331"/>
                  </a:cubicBezTo>
                  <a:lnTo>
                    <a:pt x="10057" y="10331"/>
                  </a:lnTo>
                  <a:cubicBezTo>
                    <a:pt x="9978" y="10203"/>
                    <a:pt x="9935" y="10044"/>
                    <a:pt x="9777" y="9984"/>
                  </a:cubicBezTo>
                  <a:cubicBezTo>
                    <a:pt x="9515" y="10130"/>
                    <a:pt x="9259" y="10276"/>
                    <a:pt x="8967" y="10440"/>
                  </a:cubicBezTo>
                  <a:cubicBezTo>
                    <a:pt x="8729" y="10702"/>
                    <a:pt x="8394" y="10928"/>
                    <a:pt x="8138" y="11238"/>
                  </a:cubicBezTo>
                  <a:cubicBezTo>
                    <a:pt x="8120" y="11439"/>
                    <a:pt x="8181" y="11531"/>
                    <a:pt x="8364" y="11537"/>
                  </a:cubicBezTo>
                  <a:cubicBezTo>
                    <a:pt x="8394" y="11506"/>
                    <a:pt x="8437" y="11476"/>
                    <a:pt x="8467" y="11433"/>
                  </a:cubicBezTo>
                  <a:cubicBezTo>
                    <a:pt x="8510" y="11366"/>
                    <a:pt x="8546" y="11293"/>
                    <a:pt x="8589" y="11226"/>
                  </a:cubicBezTo>
                  <a:cubicBezTo>
                    <a:pt x="8638" y="11141"/>
                    <a:pt x="8589" y="11049"/>
                    <a:pt x="8595" y="10970"/>
                  </a:cubicBezTo>
                  <a:cubicBezTo>
                    <a:pt x="8611" y="10959"/>
                    <a:pt x="8624" y="10955"/>
                    <a:pt x="8637" y="10955"/>
                  </a:cubicBezTo>
                  <a:cubicBezTo>
                    <a:pt x="8659" y="10955"/>
                    <a:pt x="8677" y="10969"/>
                    <a:pt x="8693" y="10989"/>
                  </a:cubicBezTo>
                  <a:cubicBezTo>
                    <a:pt x="8735" y="11031"/>
                    <a:pt x="8760" y="11092"/>
                    <a:pt x="8754" y="11159"/>
                  </a:cubicBezTo>
                  <a:cubicBezTo>
                    <a:pt x="8741" y="11336"/>
                    <a:pt x="8674" y="11482"/>
                    <a:pt x="8540" y="11598"/>
                  </a:cubicBezTo>
                  <a:cubicBezTo>
                    <a:pt x="8486" y="11641"/>
                    <a:pt x="8426" y="11663"/>
                    <a:pt x="8364" y="11663"/>
                  </a:cubicBezTo>
                  <a:cubicBezTo>
                    <a:pt x="8323" y="11663"/>
                    <a:pt x="8280" y="11654"/>
                    <a:pt x="8236" y="11634"/>
                  </a:cubicBezTo>
                  <a:cubicBezTo>
                    <a:pt x="8144" y="11598"/>
                    <a:pt x="8077" y="11531"/>
                    <a:pt x="8041" y="11427"/>
                  </a:cubicBezTo>
                  <a:cubicBezTo>
                    <a:pt x="8035" y="11403"/>
                    <a:pt x="8023" y="11378"/>
                    <a:pt x="8010" y="11330"/>
                  </a:cubicBezTo>
                  <a:cubicBezTo>
                    <a:pt x="7931" y="11409"/>
                    <a:pt x="7858" y="11470"/>
                    <a:pt x="7791" y="11543"/>
                  </a:cubicBezTo>
                  <a:cubicBezTo>
                    <a:pt x="7566" y="11774"/>
                    <a:pt x="7304" y="11945"/>
                    <a:pt x="7024" y="12085"/>
                  </a:cubicBezTo>
                  <a:cubicBezTo>
                    <a:pt x="6914" y="12140"/>
                    <a:pt x="6810" y="12170"/>
                    <a:pt x="6689" y="12176"/>
                  </a:cubicBezTo>
                  <a:cubicBezTo>
                    <a:pt x="6634" y="12182"/>
                    <a:pt x="6579" y="12188"/>
                    <a:pt x="6518" y="12201"/>
                  </a:cubicBezTo>
                  <a:lnTo>
                    <a:pt x="6530" y="12249"/>
                  </a:lnTo>
                  <a:cubicBezTo>
                    <a:pt x="6543" y="12247"/>
                    <a:pt x="6557" y="12245"/>
                    <a:pt x="6570" y="12245"/>
                  </a:cubicBezTo>
                  <a:cubicBezTo>
                    <a:pt x="6590" y="12245"/>
                    <a:pt x="6610" y="12248"/>
                    <a:pt x="6628" y="12255"/>
                  </a:cubicBezTo>
                  <a:cubicBezTo>
                    <a:pt x="6756" y="12335"/>
                    <a:pt x="6762" y="12450"/>
                    <a:pt x="6731" y="12572"/>
                  </a:cubicBezTo>
                  <a:cubicBezTo>
                    <a:pt x="6683" y="12743"/>
                    <a:pt x="6591" y="12883"/>
                    <a:pt x="6451" y="12992"/>
                  </a:cubicBezTo>
                  <a:cubicBezTo>
                    <a:pt x="6374" y="13047"/>
                    <a:pt x="6294" y="13087"/>
                    <a:pt x="6203" y="13087"/>
                  </a:cubicBezTo>
                  <a:cubicBezTo>
                    <a:pt x="6171" y="13087"/>
                    <a:pt x="6138" y="13083"/>
                    <a:pt x="6104" y="13072"/>
                  </a:cubicBezTo>
                  <a:cubicBezTo>
                    <a:pt x="6098" y="13070"/>
                    <a:pt x="6092" y="13069"/>
                    <a:pt x="6087" y="13069"/>
                  </a:cubicBezTo>
                  <a:cubicBezTo>
                    <a:pt x="6076" y="13069"/>
                    <a:pt x="6065" y="13072"/>
                    <a:pt x="6049" y="13072"/>
                  </a:cubicBezTo>
                  <a:cubicBezTo>
                    <a:pt x="6037" y="13108"/>
                    <a:pt x="6019" y="13145"/>
                    <a:pt x="6000" y="13175"/>
                  </a:cubicBezTo>
                  <a:cubicBezTo>
                    <a:pt x="5964" y="13248"/>
                    <a:pt x="5970" y="13315"/>
                    <a:pt x="5994" y="13388"/>
                  </a:cubicBezTo>
                  <a:cubicBezTo>
                    <a:pt x="6028" y="13466"/>
                    <a:pt x="6079" y="13508"/>
                    <a:pt x="6138" y="13508"/>
                  </a:cubicBezTo>
                  <a:cubicBezTo>
                    <a:pt x="6175" y="13508"/>
                    <a:pt x="6216" y="13491"/>
                    <a:pt x="6256" y="13455"/>
                  </a:cubicBezTo>
                  <a:cubicBezTo>
                    <a:pt x="6311" y="13407"/>
                    <a:pt x="6354" y="13346"/>
                    <a:pt x="6396" y="13291"/>
                  </a:cubicBezTo>
                  <a:cubicBezTo>
                    <a:pt x="6427" y="13254"/>
                    <a:pt x="6457" y="13206"/>
                    <a:pt x="6512" y="13206"/>
                  </a:cubicBezTo>
                  <a:cubicBezTo>
                    <a:pt x="6536" y="13279"/>
                    <a:pt x="6542" y="13279"/>
                    <a:pt x="6524" y="13315"/>
                  </a:cubicBezTo>
                  <a:cubicBezTo>
                    <a:pt x="6482" y="13407"/>
                    <a:pt x="6427" y="13486"/>
                    <a:pt x="6348" y="13553"/>
                  </a:cubicBezTo>
                  <a:cubicBezTo>
                    <a:pt x="6296" y="13592"/>
                    <a:pt x="6239" y="13610"/>
                    <a:pt x="6184" y="13610"/>
                  </a:cubicBezTo>
                  <a:cubicBezTo>
                    <a:pt x="6076" y="13610"/>
                    <a:pt x="5976" y="13540"/>
                    <a:pt x="5939" y="13419"/>
                  </a:cubicBezTo>
                  <a:cubicBezTo>
                    <a:pt x="5933" y="13400"/>
                    <a:pt x="5927" y="13376"/>
                    <a:pt x="5921" y="13346"/>
                  </a:cubicBezTo>
                  <a:cubicBezTo>
                    <a:pt x="5891" y="13382"/>
                    <a:pt x="5872" y="13407"/>
                    <a:pt x="5848" y="13431"/>
                  </a:cubicBezTo>
                  <a:cubicBezTo>
                    <a:pt x="5812" y="13480"/>
                    <a:pt x="5775" y="13528"/>
                    <a:pt x="5732" y="13565"/>
                  </a:cubicBezTo>
                  <a:cubicBezTo>
                    <a:pt x="5652" y="13636"/>
                    <a:pt x="5565" y="13669"/>
                    <a:pt x="5469" y="13669"/>
                  </a:cubicBezTo>
                  <a:cubicBezTo>
                    <a:pt x="5434" y="13669"/>
                    <a:pt x="5398" y="13664"/>
                    <a:pt x="5361" y="13656"/>
                  </a:cubicBezTo>
                  <a:cubicBezTo>
                    <a:pt x="5184" y="13620"/>
                    <a:pt x="5099" y="13480"/>
                    <a:pt x="5142" y="13303"/>
                  </a:cubicBezTo>
                  <a:cubicBezTo>
                    <a:pt x="5160" y="13248"/>
                    <a:pt x="5184" y="13199"/>
                    <a:pt x="5202" y="13145"/>
                  </a:cubicBezTo>
                  <a:cubicBezTo>
                    <a:pt x="5209" y="13132"/>
                    <a:pt x="5209" y="13120"/>
                    <a:pt x="5221" y="13102"/>
                  </a:cubicBezTo>
                  <a:cubicBezTo>
                    <a:pt x="5221" y="13090"/>
                    <a:pt x="5227" y="13084"/>
                    <a:pt x="5233" y="13065"/>
                  </a:cubicBezTo>
                  <a:lnTo>
                    <a:pt x="5233" y="13065"/>
                  </a:lnTo>
                  <a:cubicBezTo>
                    <a:pt x="5196" y="13078"/>
                    <a:pt x="5184" y="13078"/>
                    <a:pt x="5166" y="13084"/>
                  </a:cubicBezTo>
                  <a:cubicBezTo>
                    <a:pt x="5087" y="13120"/>
                    <a:pt x="5001" y="13139"/>
                    <a:pt x="4910" y="13157"/>
                  </a:cubicBezTo>
                  <a:cubicBezTo>
                    <a:pt x="4800" y="13169"/>
                    <a:pt x="4691" y="13199"/>
                    <a:pt x="4587" y="13224"/>
                  </a:cubicBezTo>
                  <a:cubicBezTo>
                    <a:pt x="4532" y="13236"/>
                    <a:pt x="4478" y="13254"/>
                    <a:pt x="4423" y="13254"/>
                  </a:cubicBezTo>
                  <a:cubicBezTo>
                    <a:pt x="4289" y="13260"/>
                    <a:pt x="4161" y="13260"/>
                    <a:pt x="4033" y="13297"/>
                  </a:cubicBezTo>
                  <a:cubicBezTo>
                    <a:pt x="4009" y="13304"/>
                    <a:pt x="3985" y="13309"/>
                    <a:pt x="3961" y="13309"/>
                  </a:cubicBezTo>
                  <a:cubicBezTo>
                    <a:pt x="3925" y="13309"/>
                    <a:pt x="3889" y="13297"/>
                    <a:pt x="3856" y="13260"/>
                  </a:cubicBezTo>
                  <a:cubicBezTo>
                    <a:pt x="3875" y="13236"/>
                    <a:pt x="3887" y="13212"/>
                    <a:pt x="3911" y="13193"/>
                  </a:cubicBezTo>
                  <a:cubicBezTo>
                    <a:pt x="4063" y="13078"/>
                    <a:pt x="4234" y="12992"/>
                    <a:pt x="4435" y="12956"/>
                  </a:cubicBezTo>
                  <a:cubicBezTo>
                    <a:pt x="4417" y="12919"/>
                    <a:pt x="4405" y="12895"/>
                    <a:pt x="4386" y="12858"/>
                  </a:cubicBezTo>
                  <a:cubicBezTo>
                    <a:pt x="4356" y="12864"/>
                    <a:pt x="4325" y="12871"/>
                    <a:pt x="4301" y="12871"/>
                  </a:cubicBezTo>
                  <a:cubicBezTo>
                    <a:pt x="4227" y="12972"/>
                    <a:pt x="4105" y="13029"/>
                    <a:pt x="3982" y="13029"/>
                  </a:cubicBezTo>
                  <a:cubicBezTo>
                    <a:pt x="3913" y="13029"/>
                    <a:pt x="3844" y="13011"/>
                    <a:pt x="3783" y="12974"/>
                  </a:cubicBezTo>
                  <a:lnTo>
                    <a:pt x="3783" y="12974"/>
                  </a:lnTo>
                  <a:cubicBezTo>
                    <a:pt x="3802" y="12975"/>
                    <a:pt x="3819" y="12976"/>
                    <a:pt x="3837" y="12976"/>
                  </a:cubicBezTo>
                  <a:cubicBezTo>
                    <a:pt x="3989" y="12976"/>
                    <a:pt x="4114" y="12930"/>
                    <a:pt x="4234" y="12864"/>
                  </a:cubicBezTo>
                  <a:cubicBezTo>
                    <a:pt x="4179" y="12810"/>
                    <a:pt x="4094" y="12785"/>
                    <a:pt x="4118" y="12688"/>
                  </a:cubicBezTo>
                  <a:lnTo>
                    <a:pt x="4027" y="12682"/>
                  </a:lnTo>
                  <a:cubicBezTo>
                    <a:pt x="3954" y="12724"/>
                    <a:pt x="3887" y="12761"/>
                    <a:pt x="3832" y="12810"/>
                  </a:cubicBezTo>
                  <a:cubicBezTo>
                    <a:pt x="3722" y="12901"/>
                    <a:pt x="3607" y="12980"/>
                    <a:pt x="3479" y="13041"/>
                  </a:cubicBezTo>
                  <a:cubicBezTo>
                    <a:pt x="3454" y="13059"/>
                    <a:pt x="3424" y="13072"/>
                    <a:pt x="3406" y="13096"/>
                  </a:cubicBezTo>
                  <a:cubicBezTo>
                    <a:pt x="3381" y="13114"/>
                    <a:pt x="3363" y="13139"/>
                    <a:pt x="3351" y="13163"/>
                  </a:cubicBezTo>
                  <a:cubicBezTo>
                    <a:pt x="3278" y="13309"/>
                    <a:pt x="3199" y="13449"/>
                    <a:pt x="3125" y="13595"/>
                  </a:cubicBezTo>
                  <a:cubicBezTo>
                    <a:pt x="3107" y="13644"/>
                    <a:pt x="3095" y="13699"/>
                    <a:pt x="3083" y="13742"/>
                  </a:cubicBezTo>
                  <a:cubicBezTo>
                    <a:pt x="3163" y="13924"/>
                    <a:pt x="3362" y="14040"/>
                    <a:pt x="3546" y="14040"/>
                  </a:cubicBezTo>
                  <a:cubicBezTo>
                    <a:pt x="3571" y="14040"/>
                    <a:pt x="3595" y="14038"/>
                    <a:pt x="3619" y="14034"/>
                  </a:cubicBezTo>
                  <a:cubicBezTo>
                    <a:pt x="3668" y="14022"/>
                    <a:pt x="3716" y="14010"/>
                    <a:pt x="3771" y="13997"/>
                  </a:cubicBezTo>
                  <a:cubicBezTo>
                    <a:pt x="3856" y="13985"/>
                    <a:pt x="3942" y="13961"/>
                    <a:pt x="4033" y="13955"/>
                  </a:cubicBezTo>
                  <a:cubicBezTo>
                    <a:pt x="4054" y="13953"/>
                    <a:pt x="4075" y="13952"/>
                    <a:pt x="4095" y="13952"/>
                  </a:cubicBezTo>
                  <a:cubicBezTo>
                    <a:pt x="4263" y="13952"/>
                    <a:pt x="4408" y="14018"/>
                    <a:pt x="4532" y="14137"/>
                  </a:cubicBezTo>
                  <a:cubicBezTo>
                    <a:pt x="4563" y="14162"/>
                    <a:pt x="4587" y="14186"/>
                    <a:pt x="4612" y="14217"/>
                  </a:cubicBezTo>
                  <a:cubicBezTo>
                    <a:pt x="4660" y="14265"/>
                    <a:pt x="4715" y="14302"/>
                    <a:pt x="4776" y="14314"/>
                  </a:cubicBezTo>
                  <a:cubicBezTo>
                    <a:pt x="4933" y="14351"/>
                    <a:pt x="5094" y="14377"/>
                    <a:pt x="5255" y="14377"/>
                  </a:cubicBezTo>
                  <a:cubicBezTo>
                    <a:pt x="5307" y="14377"/>
                    <a:pt x="5358" y="14375"/>
                    <a:pt x="5410" y="14369"/>
                  </a:cubicBezTo>
                  <a:cubicBezTo>
                    <a:pt x="5611" y="14338"/>
                    <a:pt x="5812" y="14284"/>
                    <a:pt x="6000" y="14211"/>
                  </a:cubicBezTo>
                  <a:cubicBezTo>
                    <a:pt x="6049" y="14192"/>
                    <a:pt x="6098" y="14168"/>
                    <a:pt x="6147" y="14156"/>
                  </a:cubicBezTo>
                  <a:cubicBezTo>
                    <a:pt x="6152" y="14154"/>
                    <a:pt x="6158" y="14153"/>
                    <a:pt x="6164" y="14153"/>
                  </a:cubicBezTo>
                  <a:cubicBezTo>
                    <a:pt x="6179" y="14153"/>
                    <a:pt x="6196" y="14158"/>
                    <a:pt x="6214" y="14162"/>
                  </a:cubicBezTo>
                  <a:cubicBezTo>
                    <a:pt x="6195" y="14204"/>
                    <a:pt x="6177" y="14241"/>
                    <a:pt x="6165" y="14271"/>
                  </a:cubicBezTo>
                  <a:cubicBezTo>
                    <a:pt x="6183" y="14265"/>
                    <a:pt x="6207" y="14259"/>
                    <a:pt x="6232" y="14247"/>
                  </a:cubicBezTo>
                  <a:cubicBezTo>
                    <a:pt x="6646" y="13997"/>
                    <a:pt x="7054" y="13729"/>
                    <a:pt x="7432" y="13419"/>
                  </a:cubicBezTo>
                  <a:cubicBezTo>
                    <a:pt x="7615" y="13266"/>
                    <a:pt x="7791" y="13096"/>
                    <a:pt x="7980" y="12944"/>
                  </a:cubicBezTo>
                  <a:cubicBezTo>
                    <a:pt x="8144" y="12810"/>
                    <a:pt x="8309" y="12670"/>
                    <a:pt x="8486" y="12554"/>
                  </a:cubicBezTo>
                  <a:cubicBezTo>
                    <a:pt x="8888" y="12298"/>
                    <a:pt x="9296" y="12048"/>
                    <a:pt x="9734" y="11866"/>
                  </a:cubicBezTo>
                  <a:cubicBezTo>
                    <a:pt x="10057" y="11732"/>
                    <a:pt x="10386" y="11628"/>
                    <a:pt x="10733" y="11604"/>
                  </a:cubicBezTo>
                  <a:cubicBezTo>
                    <a:pt x="10989" y="11591"/>
                    <a:pt x="11245" y="11549"/>
                    <a:pt x="11488" y="11470"/>
                  </a:cubicBezTo>
                  <a:cubicBezTo>
                    <a:pt x="11708" y="11397"/>
                    <a:pt x="11915" y="11305"/>
                    <a:pt x="12073" y="11122"/>
                  </a:cubicBezTo>
                  <a:cubicBezTo>
                    <a:pt x="12104" y="11092"/>
                    <a:pt x="12140" y="11056"/>
                    <a:pt x="12171" y="11025"/>
                  </a:cubicBezTo>
                  <a:cubicBezTo>
                    <a:pt x="12402" y="10812"/>
                    <a:pt x="12682" y="10696"/>
                    <a:pt x="13005" y="10684"/>
                  </a:cubicBezTo>
                  <a:cubicBezTo>
                    <a:pt x="13145" y="10678"/>
                    <a:pt x="13285" y="10678"/>
                    <a:pt x="13425" y="10672"/>
                  </a:cubicBezTo>
                  <a:cubicBezTo>
                    <a:pt x="13645" y="10654"/>
                    <a:pt x="13858" y="10635"/>
                    <a:pt x="14077" y="10617"/>
                  </a:cubicBezTo>
                  <a:cubicBezTo>
                    <a:pt x="14327" y="10599"/>
                    <a:pt x="14576" y="10587"/>
                    <a:pt x="14826" y="10562"/>
                  </a:cubicBezTo>
                  <a:cubicBezTo>
                    <a:pt x="14893" y="10556"/>
                    <a:pt x="14966" y="10544"/>
                    <a:pt x="15027" y="10520"/>
                  </a:cubicBezTo>
                  <a:cubicBezTo>
                    <a:pt x="15198" y="10446"/>
                    <a:pt x="15368" y="10367"/>
                    <a:pt x="15539" y="10288"/>
                  </a:cubicBezTo>
                  <a:cubicBezTo>
                    <a:pt x="15752" y="10191"/>
                    <a:pt x="15929" y="10051"/>
                    <a:pt x="16075" y="9862"/>
                  </a:cubicBezTo>
                  <a:cubicBezTo>
                    <a:pt x="16312" y="9557"/>
                    <a:pt x="16605" y="9326"/>
                    <a:pt x="16970" y="9192"/>
                  </a:cubicBezTo>
                  <a:cubicBezTo>
                    <a:pt x="16995" y="9186"/>
                    <a:pt x="17013" y="9180"/>
                    <a:pt x="17031" y="9167"/>
                  </a:cubicBezTo>
                  <a:cubicBezTo>
                    <a:pt x="17208" y="9094"/>
                    <a:pt x="17384" y="9015"/>
                    <a:pt x="17561" y="8936"/>
                  </a:cubicBezTo>
                  <a:cubicBezTo>
                    <a:pt x="17671" y="8887"/>
                    <a:pt x="17768" y="8820"/>
                    <a:pt x="17841" y="8723"/>
                  </a:cubicBezTo>
                  <a:cubicBezTo>
                    <a:pt x="17975" y="8528"/>
                    <a:pt x="18109" y="8339"/>
                    <a:pt x="18237" y="8138"/>
                  </a:cubicBezTo>
                  <a:cubicBezTo>
                    <a:pt x="18377" y="7919"/>
                    <a:pt x="18426" y="7675"/>
                    <a:pt x="18341" y="7419"/>
                  </a:cubicBezTo>
                  <a:cubicBezTo>
                    <a:pt x="18274" y="7206"/>
                    <a:pt x="18316" y="7005"/>
                    <a:pt x="18414" y="6816"/>
                  </a:cubicBezTo>
                  <a:cubicBezTo>
                    <a:pt x="18493" y="6646"/>
                    <a:pt x="18621" y="6518"/>
                    <a:pt x="18737" y="6372"/>
                  </a:cubicBezTo>
                  <a:cubicBezTo>
                    <a:pt x="18749" y="6359"/>
                    <a:pt x="18773" y="6353"/>
                    <a:pt x="18773" y="6353"/>
                  </a:cubicBezTo>
                  <a:cubicBezTo>
                    <a:pt x="18791" y="6311"/>
                    <a:pt x="18804" y="6280"/>
                    <a:pt x="18822" y="6256"/>
                  </a:cubicBezTo>
                  <a:cubicBezTo>
                    <a:pt x="18907" y="6134"/>
                    <a:pt x="18956" y="5994"/>
                    <a:pt x="18998" y="5854"/>
                  </a:cubicBezTo>
                  <a:cubicBezTo>
                    <a:pt x="19059" y="5635"/>
                    <a:pt x="19126" y="5421"/>
                    <a:pt x="19193" y="5202"/>
                  </a:cubicBezTo>
                  <a:cubicBezTo>
                    <a:pt x="19206" y="5147"/>
                    <a:pt x="19218" y="5086"/>
                    <a:pt x="19230" y="5026"/>
                  </a:cubicBezTo>
                  <a:cubicBezTo>
                    <a:pt x="19248" y="4946"/>
                    <a:pt x="19230" y="4867"/>
                    <a:pt x="19169" y="4806"/>
                  </a:cubicBezTo>
                  <a:cubicBezTo>
                    <a:pt x="19151" y="4782"/>
                    <a:pt x="19126" y="4758"/>
                    <a:pt x="19114" y="4733"/>
                  </a:cubicBezTo>
                  <a:cubicBezTo>
                    <a:pt x="19090" y="4697"/>
                    <a:pt x="19072" y="4654"/>
                    <a:pt x="19053" y="4611"/>
                  </a:cubicBezTo>
                  <a:cubicBezTo>
                    <a:pt x="19078" y="4593"/>
                    <a:pt x="19096" y="4575"/>
                    <a:pt x="19120" y="4563"/>
                  </a:cubicBezTo>
                  <a:cubicBezTo>
                    <a:pt x="19072" y="4416"/>
                    <a:pt x="18992" y="4289"/>
                    <a:pt x="18889" y="4179"/>
                  </a:cubicBezTo>
                  <a:cubicBezTo>
                    <a:pt x="18639" y="3911"/>
                    <a:pt x="18335" y="3734"/>
                    <a:pt x="17993" y="3613"/>
                  </a:cubicBezTo>
                  <a:cubicBezTo>
                    <a:pt x="17951" y="3594"/>
                    <a:pt x="17908" y="3594"/>
                    <a:pt x="17884" y="3552"/>
                  </a:cubicBezTo>
                  <a:cubicBezTo>
                    <a:pt x="17890" y="3509"/>
                    <a:pt x="17914" y="3503"/>
                    <a:pt x="17945" y="3503"/>
                  </a:cubicBezTo>
                  <a:cubicBezTo>
                    <a:pt x="18000" y="3503"/>
                    <a:pt x="18060" y="3509"/>
                    <a:pt x="18109" y="3521"/>
                  </a:cubicBezTo>
                  <a:cubicBezTo>
                    <a:pt x="18456" y="3631"/>
                    <a:pt x="18767" y="3789"/>
                    <a:pt x="19023" y="4045"/>
                  </a:cubicBezTo>
                  <a:cubicBezTo>
                    <a:pt x="19175" y="4191"/>
                    <a:pt x="19297" y="4362"/>
                    <a:pt x="19315" y="4581"/>
                  </a:cubicBezTo>
                  <a:cubicBezTo>
                    <a:pt x="19315" y="4593"/>
                    <a:pt x="19333" y="4605"/>
                    <a:pt x="19358" y="4636"/>
                  </a:cubicBezTo>
                  <a:cubicBezTo>
                    <a:pt x="19352" y="4557"/>
                    <a:pt x="19352" y="4496"/>
                    <a:pt x="19340" y="4447"/>
                  </a:cubicBezTo>
                  <a:cubicBezTo>
                    <a:pt x="19309" y="4325"/>
                    <a:pt x="19285" y="4203"/>
                    <a:pt x="19236" y="4094"/>
                  </a:cubicBezTo>
                  <a:cubicBezTo>
                    <a:pt x="19132" y="3850"/>
                    <a:pt x="18962" y="3655"/>
                    <a:pt x="18797" y="3448"/>
                  </a:cubicBezTo>
                  <a:lnTo>
                    <a:pt x="18797" y="3448"/>
                  </a:lnTo>
                  <a:cubicBezTo>
                    <a:pt x="18846" y="3466"/>
                    <a:pt x="18889" y="3491"/>
                    <a:pt x="18925" y="3521"/>
                  </a:cubicBezTo>
                  <a:cubicBezTo>
                    <a:pt x="18974" y="3558"/>
                    <a:pt x="19017" y="3594"/>
                    <a:pt x="19065" y="3631"/>
                  </a:cubicBezTo>
                  <a:cubicBezTo>
                    <a:pt x="19065" y="3613"/>
                    <a:pt x="19065" y="3600"/>
                    <a:pt x="19059" y="3588"/>
                  </a:cubicBezTo>
                  <a:cubicBezTo>
                    <a:pt x="18998" y="3472"/>
                    <a:pt x="19023" y="3363"/>
                    <a:pt x="19078" y="3253"/>
                  </a:cubicBezTo>
                  <a:cubicBezTo>
                    <a:pt x="19132" y="3137"/>
                    <a:pt x="19230" y="3064"/>
                    <a:pt x="19333" y="2991"/>
                  </a:cubicBezTo>
                  <a:cubicBezTo>
                    <a:pt x="19364" y="2973"/>
                    <a:pt x="19394" y="2955"/>
                    <a:pt x="19437" y="2924"/>
                  </a:cubicBezTo>
                  <a:cubicBezTo>
                    <a:pt x="19291" y="2839"/>
                    <a:pt x="19199" y="2723"/>
                    <a:pt x="19132" y="2577"/>
                  </a:cubicBezTo>
                  <a:cubicBezTo>
                    <a:pt x="19090" y="2595"/>
                    <a:pt x="19053" y="2620"/>
                    <a:pt x="19023" y="2632"/>
                  </a:cubicBezTo>
                  <a:cubicBezTo>
                    <a:pt x="18968" y="2650"/>
                    <a:pt x="18919" y="2675"/>
                    <a:pt x="18864" y="2681"/>
                  </a:cubicBezTo>
                  <a:cubicBezTo>
                    <a:pt x="18838" y="2683"/>
                    <a:pt x="18812" y="2684"/>
                    <a:pt x="18787" y="2684"/>
                  </a:cubicBezTo>
                  <a:cubicBezTo>
                    <a:pt x="18507" y="2684"/>
                    <a:pt x="18290" y="2562"/>
                    <a:pt x="18134" y="2327"/>
                  </a:cubicBezTo>
                  <a:cubicBezTo>
                    <a:pt x="18060" y="2218"/>
                    <a:pt x="18048" y="2096"/>
                    <a:pt x="18079" y="1968"/>
                  </a:cubicBezTo>
                  <a:cubicBezTo>
                    <a:pt x="18091" y="1931"/>
                    <a:pt x="18103" y="1889"/>
                    <a:pt x="18115" y="1846"/>
                  </a:cubicBezTo>
                  <a:lnTo>
                    <a:pt x="17975" y="1846"/>
                  </a:lnTo>
                  <a:cubicBezTo>
                    <a:pt x="17774" y="1840"/>
                    <a:pt x="17616" y="1718"/>
                    <a:pt x="17561" y="1523"/>
                  </a:cubicBezTo>
                  <a:cubicBezTo>
                    <a:pt x="17512" y="1341"/>
                    <a:pt x="17555" y="1182"/>
                    <a:pt x="17665" y="1030"/>
                  </a:cubicBezTo>
                  <a:cubicBezTo>
                    <a:pt x="17677" y="1018"/>
                    <a:pt x="17683" y="1006"/>
                    <a:pt x="17695" y="993"/>
                  </a:cubicBezTo>
                  <a:cubicBezTo>
                    <a:pt x="17707" y="981"/>
                    <a:pt x="17713" y="969"/>
                    <a:pt x="17725" y="957"/>
                  </a:cubicBezTo>
                  <a:cubicBezTo>
                    <a:pt x="17634" y="957"/>
                    <a:pt x="17573" y="1012"/>
                    <a:pt x="17506" y="1054"/>
                  </a:cubicBezTo>
                  <a:cubicBezTo>
                    <a:pt x="17482" y="1249"/>
                    <a:pt x="17397" y="1414"/>
                    <a:pt x="17287" y="1566"/>
                  </a:cubicBezTo>
                  <a:cubicBezTo>
                    <a:pt x="17177" y="1718"/>
                    <a:pt x="17068" y="1877"/>
                    <a:pt x="16915" y="1968"/>
                  </a:cubicBezTo>
                  <a:cubicBezTo>
                    <a:pt x="16910" y="1968"/>
                    <a:pt x="16904" y="1969"/>
                    <a:pt x="16898" y="1969"/>
                  </a:cubicBezTo>
                  <a:cubicBezTo>
                    <a:pt x="16818" y="1969"/>
                    <a:pt x="16773" y="1928"/>
                    <a:pt x="16739" y="1877"/>
                  </a:cubicBezTo>
                  <a:cubicBezTo>
                    <a:pt x="16751" y="1785"/>
                    <a:pt x="16751" y="1785"/>
                    <a:pt x="16800" y="1724"/>
                  </a:cubicBezTo>
                  <a:cubicBezTo>
                    <a:pt x="16867" y="1645"/>
                    <a:pt x="16928" y="1560"/>
                    <a:pt x="16988" y="1469"/>
                  </a:cubicBezTo>
                  <a:cubicBezTo>
                    <a:pt x="17043" y="1383"/>
                    <a:pt x="17098" y="1286"/>
                    <a:pt x="17141" y="1188"/>
                  </a:cubicBezTo>
                  <a:lnTo>
                    <a:pt x="17104" y="1176"/>
                  </a:lnTo>
                  <a:cubicBezTo>
                    <a:pt x="17041" y="1313"/>
                    <a:pt x="16900" y="1395"/>
                    <a:pt x="16745" y="1395"/>
                  </a:cubicBezTo>
                  <a:cubicBezTo>
                    <a:pt x="16721" y="1395"/>
                    <a:pt x="16696" y="1393"/>
                    <a:pt x="16672" y="1389"/>
                  </a:cubicBezTo>
                  <a:cubicBezTo>
                    <a:pt x="16641" y="1383"/>
                    <a:pt x="16611" y="1371"/>
                    <a:pt x="16574" y="1359"/>
                  </a:cubicBezTo>
                  <a:cubicBezTo>
                    <a:pt x="16373" y="1280"/>
                    <a:pt x="16300" y="1158"/>
                    <a:pt x="16337" y="945"/>
                  </a:cubicBezTo>
                  <a:cubicBezTo>
                    <a:pt x="16337" y="926"/>
                    <a:pt x="16343" y="908"/>
                    <a:pt x="16343" y="890"/>
                  </a:cubicBezTo>
                  <a:lnTo>
                    <a:pt x="16288" y="878"/>
                  </a:lnTo>
                  <a:cubicBezTo>
                    <a:pt x="16258" y="914"/>
                    <a:pt x="16227" y="951"/>
                    <a:pt x="16197" y="981"/>
                  </a:cubicBezTo>
                  <a:cubicBezTo>
                    <a:pt x="16209" y="1006"/>
                    <a:pt x="16215" y="1030"/>
                    <a:pt x="16221" y="1054"/>
                  </a:cubicBezTo>
                  <a:cubicBezTo>
                    <a:pt x="16197" y="1042"/>
                    <a:pt x="16172" y="1030"/>
                    <a:pt x="16160" y="1024"/>
                  </a:cubicBezTo>
                  <a:cubicBezTo>
                    <a:pt x="16087" y="1042"/>
                    <a:pt x="16032" y="1060"/>
                    <a:pt x="15977" y="1073"/>
                  </a:cubicBezTo>
                  <a:cubicBezTo>
                    <a:pt x="15874" y="1091"/>
                    <a:pt x="15807" y="1158"/>
                    <a:pt x="15782" y="1255"/>
                  </a:cubicBezTo>
                  <a:cubicBezTo>
                    <a:pt x="15764" y="1341"/>
                    <a:pt x="15740" y="1426"/>
                    <a:pt x="15691" y="1505"/>
                  </a:cubicBezTo>
                  <a:cubicBezTo>
                    <a:pt x="15648" y="1572"/>
                    <a:pt x="15661" y="1639"/>
                    <a:pt x="15715" y="1694"/>
                  </a:cubicBezTo>
                  <a:cubicBezTo>
                    <a:pt x="15776" y="1761"/>
                    <a:pt x="15862" y="1804"/>
                    <a:pt x="15959" y="1822"/>
                  </a:cubicBezTo>
                  <a:cubicBezTo>
                    <a:pt x="15982" y="1825"/>
                    <a:pt x="16004" y="1827"/>
                    <a:pt x="16025" y="1827"/>
                  </a:cubicBezTo>
                  <a:cubicBezTo>
                    <a:pt x="16177" y="1827"/>
                    <a:pt x="16277" y="1732"/>
                    <a:pt x="16288" y="1566"/>
                  </a:cubicBezTo>
                  <a:cubicBezTo>
                    <a:pt x="16288" y="1536"/>
                    <a:pt x="16294" y="1499"/>
                    <a:pt x="16300" y="1450"/>
                  </a:cubicBezTo>
                  <a:cubicBezTo>
                    <a:pt x="16325" y="1481"/>
                    <a:pt x="16343" y="1493"/>
                    <a:pt x="16349" y="1511"/>
                  </a:cubicBezTo>
                  <a:cubicBezTo>
                    <a:pt x="16425" y="1716"/>
                    <a:pt x="16270" y="1939"/>
                    <a:pt x="16057" y="1939"/>
                  </a:cubicBezTo>
                  <a:cubicBezTo>
                    <a:pt x="16049" y="1939"/>
                    <a:pt x="16041" y="1938"/>
                    <a:pt x="16032" y="1938"/>
                  </a:cubicBezTo>
                  <a:cubicBezTo>
                    <a:pt x="15862" y="1925"/>
                    <a:pt x="15728" y="1846"/>
                    <a:pt x="15618" y="1712"/>
                  </a:cubicBezTo>
                  <a:cubicBezTo>
                    <a:pt x="15600" y="1688"/>
                    <a:pt x="15588" y="1663"/>
                    <a:pt x="15569" y="1645"/>
                  </a:cubicBezTo>
                  <a:cubicBezTo>
                    <a:pt x="15486" y="1673"/>
                    <a:pt x="15412" y="1688"/>
                    <a:pt x="15344" y="1688"/>
                  </a:cubicBezTo>
                  <a:cubicBezTo>
                    <a:pt x="15179" y="1688"/>
                    <a:pt x="15053" y="1601"/>
                    <a:pt x="14936" y="1420"/>
                  </a:cubicBezTo>
                  <a:cubicBezTo>
                    <a:pt x="14887" y="1481"/>
                    <a:pt x="14838" y="1542"/>
                    <a:pt x="14790" y="1590"/>
                  </a:cubicBezTo>
                  <a:cubicBezTo>
                    <a:pt x="14736" y="1644"/>
                    <a:pt x="14673" y="1665"/>
                    <a:pt x="14605" y="1665"/>
                  </a:cubicBezTo>
                  <a:cubicBezTo>
                    <a:pt x="14595" y="1665"/>
                    <a:pt x="14586" y="1664"/>
                    <a:pt x="14576" y="1663"/>
                  </a:cubicBezTo>
                  <a:cubicBezTo>
                    <a:pt x="14497" y="1663"/>
                    <a:pt x="14424" y="1633"/>
                    <a:pt x="14363" y="1584"/>
                  </a:cubicBezTo>
                  <a:cubicBezTo>
                    <a:pt x="14284" y="1536"/>
                    <a:pt x="14235" y="1462"/>
                    <a:pt x="14217" y="1365"/>
                  </a:cubicBezTo>
                  <a:cubicBezTo>
                    <a:pt x="14211" y="1328"/>
                    <a:pt x="14199" y="1286"/>
                    <a:pt x="14241" y="1249"/>
                  </a:cubicBezTo>
                  <a:cubicBezTo>
                    <a:pt x="14302" y="1458"/>
                    <a:pt x="14392" y="1538"/>
                    <a:pt x="14553" y="1538"/>
                  </a:cubicBezTo>
                  <a:cubicBezTo>
                    <a:pt x="14570" y="1538"/>
                    <a:pt x="14588" y="1537"/>
                    <a:pt x="14607" y="1536"/>
                  </a:cubicBezTo>
                  <a:cubicBezTo>
                    <a:pt x="14723" y="1450"/>
                    <a:pt x="14777" y="1347"/>
                    <a:pt x="14790" y="1201"/>
                  </a:cubicBezTo>
                  <a:cubicBezTo>
                    <a:pt x="14802" y="1127"/>
                    <a:pt x="14796" y="1048"/>
                    <a:pt x="14729" y="1000"/>
                  </a:cubicBezTo>
                  <a:cubicBezTo>
                    <a:pt x="14717" y="996"/>
                    <a:pt x="14705" y="994"/>
                    <a:pt x="14694" y="994"/>
                  </a:cubicBezTo>
                  <a:cubicBezTo>
                    <a:pt x="14647" y="994"/>
                    <a:pt x="14604" y="1019"/>
                    <a:pt x="14560" y="1019"/>
                  </a:cubicBezTo>
                  <a:cubicBezTo>
                    <a:pt x="14543" y="1019"/>
                    <a:pt x="14527" y="1016"/>
                    <a:pt x="14509" y="1006"/>
                  </a:cubicBezTo>
                  <a:cubicBezTo>
                    <a:pt x="14516" y="951"/>
                    <a:pt x="14552" y="939"/>
                    <a:pt x="14583" y="920"/>
                  </a:cubicBezTo>
                  <a:cubicBezTo>
                    <a:pt x="14625" y="902"/>
                    <a:pt x="14668" y="890"/>
                    <a:pt x="14710" y="890"/>
                  </a:cubicBezTo>
                  <a:lnTo>
                    <a:pt x="14698" y="756"/>
                  </a:lnTo>
                  <a:cubicBezTo>
                    <a:pt x="14680" y="762"/>
                    <a:pt x="14650" y="762"/>
                    <a:pt x="14625" y="762"/>
                  </a:cubicBezTo>
                  <a:cubicBezTo>
                    <a:pt x="14570" y="756"/>
                    <a:pt x="14516" y="744"/>
                    <a:pt x="14455" y="738"/>
                  </a:cubicBezTo>
                  <a:cubicBezTo>
                    <a:pt x="14449" y="768"/>
                    <a:pt x="14442" y="799"/>
                    <a:pt x="14436" y="829"/>
                  </a:cubicBezTo>
                  <a:cubicBezTo>
                    <a:pt x="14424" y="890"/>
                    <a:pt x="14394" y="945"/>
                    <a:pt x="14345" y="987"/>
                  </a:cubicBezTo>
                  <a:cubicBezTo>
                    <a:pt x="14306" y="1026"/>
                    <a:pt x="14259" y="1046"/>
                    <a:pt x="14208" y="1046"/>
                  </a:cubicBezTo>
                  <a:cubicBezTo>
                    <a:pt x="14195" y="1046"/>
                    <a:pt x="14182" y="1045"/>
                    <a:pt x="14168" y="1042"/>
                  </a:cubicBezTo>
                  <a:cubicBezTo>
                    <a:pt x="14071" y="1018"/>
                    <a:pt x="13992" y="969"/>
                    <a:pt x="13943" y="884"/>
                  </a:cubicBezTo>
                  <a:cubicBezTo>
                    <a:pt x="13894" y="805"/>
                    <a:pt x="13888" y="725"/>
                    <a:pt x="13937" y="646"/>
                  </a:cubicBezTo>
                  <a:lnTo>
                    <a:pt x="13815" y="634"/>
                  </a:lnTo>
                  <a:cubicBezTo>
                    <a:pt x="13772" y="689"/>
                    <a:pt x="13712" y="719"/>
                    <a:pt x="13626" y="732"/>
                  </a:cubicBezTo>
                  <a:cubicBezTo>
                    <a:pt x="13615" y="732"/>
                    <a:pt x="13604" y="733"/>
                    <a:pt x="13594" y="733"/>
                  </a:cubicBezTo>
                  <a:cubicBezTo>
                    <a:pt x="13456" y="733"/>
                    <a:pt x="13340" y="661"/>
                    <a:pt x="13261" y="543"/>
                  </a:cubicBezTo>
                  <a:cubicBezTo>
                    <a:pt x="13188" y="439"/>
                    <a:pt x="13206" y="317"/>
                    <a:pt x="13291" y="202"/>
                  </a:cubicBezTo>
                  <a:lnTo>
                    <a:pt x="13291" y="202"/>
                  </a:lnTo>
                  <a:cubicBezTo>
                    <a:pt x="13297" y="299"/>
                    <a:pt x="13267" y="403"/>
                    <a:pt x="13334" y="488"/>
                  </a:cubicBezTo>
                  <a:cubicBezTo>
                    <a:pt x="13394" y="559"/>
                    <a:pt x="13464" y="605"/>
                    <a:pt x="13561" y="605"/>
                  </a:cubicBezTo>
                  <a:cubicBezTo>
                    <a:pt x="13572" y="605"/>
                    <a:pt x="13584" y="605"/>
                    <a:pt x="13596" y="604"/>
                  </a:cubicBezTo>
                  <a:cubicBezTo>
                    <a:pt x="13681" y="549"/>
                    <a:pt x="13754" y="482"/>
                    <a:pt x="13772" y="372"/>
                  </a:cubicBezTo>
                  <a:cubicBezTo>
                    <a:pt x="13705" y="336"/>
                    <a:pt x="13645" y="299"/>
                    <a:pt x="13584" y="263"/>
                  </a:cubicBezTo>
                  <a:cubicBezTo>
                    <a:pt x="13559" y="263"/>
                    <a:pt x="13535" y="269"/>
                    <a:pt x="13504" y="269"/>
                  </a:cubicBezTo>
                  <a:cubicBezTo>
                    <a:pt x="13517" y="232"/>
                    <a:pt x="13523" y="208"/>
                    <a:pt x="13523" y="196"/>
                  </a:cubicBezTo>
                  <a:cubicBezTo>
                    <a:pt x="13498" y="122"/>
                    <a:pt x="13474" y="62"/>
                    <a:pt x="13450" y="1"/>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1"/>
            <p:cNvSpPr/>
            <p:nvPr/>
          </p:nvSpPr>
          <p:spPr>
            <a:xfrm>
              <a:off x="11957880" y="-2275117"/>
              <a:ext cx="193466" cy="116682"/>
            </a:xfrm>
            <a:custGeom>
              <a:avLst/>
              <a:gdLst/>
              <a:ahLst/>
              <a:cxnLst/>
              <a:rect l="l" t="t" r="r" b="b"/>
              <a:pathLst>
                <a:path w="2376" h="1433" extrusionOk="0">
                  <a:moveTo>
                    <a:pt x="1219" y="1"/>
                  </a:moveTo>
                  <a:cubicBezTo>
                    <a:pt x="1060" y="117"/>
                    <a:pt x="890" y="190"/>
                    <a:pt x="713" y="257"/>
                  </a:cubicBezTo>
                  <a:cubicBezTo>
                    <a:pt x="610" y="293"/>
                    <a:pt x="506" y="336"/>
                    <a:pt x="402" y="379"/>
                  </a:cubicBezTo>
                  <a:cubicBezTo>
                    <a:pt x="256" y="446"/>
                    <a:pt x="134" y="543"/>
                    <a:pt x="0" y="653"/>
                  </a:cubicBezTo>
                  <a:cubicBezTo>
                    <a:pt x="159" y="695"/>
                    <a:pt x="299" y="732"/>
                    <a:pt x="433" y="781"/>
                  </a:cubicBezTo>
                  <a:cubicBezTo>
                    <a:pt x="920" y="951"/>
                    <a:pt x="1407" y="1122"/>
                    <a:pt x="1889" y="1292"/>
                  </a:cubicBezTo>
                  <a:cubicBezTo>
                    <a:pt x="2017" y="1335"/>
                    <a:pt x="2151" y="1378"/>
                    <a:pt x="2278" y="1420"/>
                  </a:cubicBezTo>
                  <a:cubicBezTo>
                    <a:pt x="2303" y="1426"/>
                    <a:pt x="2333" y="1426"/>
                    <a:pt x="2376" y="1432"/>
                  </a:cubicBezTo>
                  <a:cubicBezTo>
                    <a:pt x="2345" y="1378"/>
                    <a:pt x="2321" y="1347"/>
                    <a:pt x="2297" y="1311"/>
                  </a:cubicBezTo>
                  <a:cubicBezTo>
                    <a:pt x="2096" y="1049"/>
                    <a:pt x="1870" y="799"/>
                    <a:pt x="1645" y="555"/>
                  </a:cubicBezTo>
                  <a:cubicBezTo>
                    <a:pt x="1499" y="397"/>
                    <a:pt x="1347" y="239"/>
                    <a:pt x="1255" y="38"/>
                  </a:cubicBezTo>
                  <a:cubicBezTo>
                    <a:pt x="1249" y="25"/>
                    <a:pt x="1231" y="19"/>
                    <a:pt x="1219" y="1"/>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1"/>
            <p:cNvSpPr/>
            <p:nvPr/>
          </p:nvSpPr>
          <p:spPr>
            <a:xfrm>
              <a:off x="11894368" y="-3206456"/>
              <a:ext cx="181659" cy="157395"/>
            </a:xfrm>
            <a:custGeom>
              <a:avLst/>
              <a:gdLst/>
              <a:ahLst/>
              <a:cxnLst/>
              <a:rect l="l" t="t" r="r" b="b"/>
              <a:pathLst>
                <a:path w="2231" h="1933" extrusionOk="0">
                  <a:moveTo>
                    <a:pt x="2230" y="0"/>
                  </a:moveTo>
                  <a:lnTo>
                    <a:pt x="2230" y="0"/>
                  </a:lnTo>
                  <a:cubicBezTo>
                    <a:pt x="2090" y="80"/>
                    <a:pt x="1956" y="165"/>
                    <a:pt x="1828" y="256"/>
                  </a:cubicBezTo>
                  <a:cubicBezTo>
                    <a:pt x="1505" y="494"/>
                    <a:pt x="1201" y="756"/>
                    <a:pt x="914" y="1036"/>
                  </a:cubicBezTo>
                  <a:cubicBezTo>
                    <a:pt x="701" y="1243"/>
                    <a:pt x="500" y="1462"/>
                    <a:pt x="293" y="1675"/>
                  </a:cubicBezTo>
                  <a:cubicBezTo>
                    <a:pt x="232" y="1736"/>
                    <a:pt x="159" y="1791"/>
                    <a:pt x="92" y="1852"/>
                  </a:cubicBezTo>
                  <a:cubicBezTo>
                    <a:pt x="62" y="1876"/>
                    <a:pt x="31" y="1907"/>
                    <a:pt x="1" y="1931"/>
                  </a:cubicBezTo>
                  <a:cubicBezTo>
                    <a:pt x="8" y="1932"/>
                    <a:pt x="14" y="1933"/>
                    <a:pt x="21" y="1933"/>
                  </a:cubicBezTo>
                  <a:cubicBezTo>
                    <a:pt x="51" y="1933"/>
                    <a:pt x="79" y="1923"/>
                    <a:pt x="104" y="1913"/>
                  </a:cubicBezTo>
                  <a:cubicBezTo>
                    <a:pt x="159" y="1895"/>
                    <a:pt x="208" y="1864"/>
                    <a:pt x="263" y="1846"/>
                  </a:cubicBezTo>
                  <a:cubicBezTo>
                    <a:pt x="355" y="1812"/>
                    <a:pt x="448" y="1791"/>
                    <a:pt x="546" y="1791"/>
                  </a:cubicBezTo>
                  <a:cubicBezTo>
                    <a:pt x="623" y="1791"/>
                    <a:pt x="703" y="1804"/>
                    <a:pt x="787" y="1834"/>
                  </a:cubicBezTo>
                  <a:cubicBezTo>
                    <a:pt x="902" y="1773"/>
                    <a:pt x="1024" y="1712"/>
                    <a:pt x="1140" y="1645"/>
                  </a:cubicBezTo>
                  <a:cubicBezTo>
                    <a:pt x="1262" y="1578"/>
                    <a:pt x="1377" y="1505"/>
                    <a:pt x="1487" y="1432"/>
                  </a:cubicBezTo>
                  <a:cubicBezTo>
                    <a:pt x="1603" y="1359"/>
                    <a:pt x="1718" y="1286"/>
                    <a:pt x="1828" y="1206"/>
                  </a:cubicBezTo>
                  <a:cubicBezTo>
                    <a:pt x="1938" y="1127"/>
                    <a:pt x="2060" y="1066"/>
                    <a:pt x="2163" y="969"/>
                  </a:cubicBezTo>
                  <a:cubicBezTo>
                    <a:pt x="2133" y="951"/>
                    <a:pt x="2108" y="938"/>
                    <a:pt x="2090" y="932"/>
                  </a:cubicBezTo>
                  <a:cubicBezTo>
                    <a:pt x="1932" y="841"/>
                    <a:pt x="1877" y="701"/>
                    <a:pt x="1919" y="524"/>
                  </a:cubicBezTo>
                  <a:cubicBezTo>
                    <a:pt x="1944" y="421"/>
                    <a:pt x="1993" y="329"/>
                    <a:pt x="2053" y="244"/>
                  </a:cubicBezTo>
                  <a:cubicBezTo>
                    <a:pt x="2096" y="183"/>
                    <a:pt x="2151" y="116"/>
                    <a:pt x="2200" y="55"/>
                  </a:cubicBezTo>
                  <a:cubicBezTo>
                    <a:pt x="2212" y="37"/>
                    <a:pt x="2224" y="19"/>
                    <a:pt x="2230"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1"/>
            <p:cNvSpPr/>
            <p:nvPr/>
          </p:nvSpPr>
          <p:spPr>
            <a:xfrm>
              <a:off x="11950959" y="-2999148"/>
              <a:ext cx="67501" cy="62046"/>
            </a:xfrm>
            <a:custGeom>
              <a:avLst/>
              <a:gdLst/>
              <a:ahLst/>
              <a:cxnLst/>
              <a:rect l="l" t="t" r="r" b="b"/>
              <a:pathLst>
                <a:path w="829" h="762" extrusionOk="0">
                  <a:moveTo>
                    <a:pt x="238" y="0"/>
                  </a:moveTo>
                  <a:cubicBezTo>
                    <a:pt x="146" y="43"/>
                    <a:pt x="92" y="110"/>
                    <a:pt x="61" y="207"/>
                  </a:cubicBezTo>
                  <a:cubicBezTo>
                    <a:pt x="25" y="311"/>
                    <a:pt x="0" y="415"/>
                    <a:pt x="0" y="530"/>
                  </a:cubicBezTo>
                  <a:cubicBezTo>
                    <a:pt x="0" y="640"/>
                    <a:pt x="43" y="701"/>
                    <a:pt x="152" y="737"/>
                  </a:cubicBezTo>
                  <a:cubicBezTo>
                    <a:pt x="194" y="753"/>
                    <a:pt x="234" y="762"/>
                    <a:pt x="273" y="762"/>
                  </a:cubicBezTo>
                  <a:cubicBezTo>
                    <a:pt x="326" y="762"/>
                    <a:pt x="377" y="745"/>
                    <a:pt x="427" y="707"/>
                  </a:cubicBezTo>
                  <a:cubicBezTo>
                    <a:pt x="475" y="664"/>
                    <a:pt x="524" y="622"/>
                    <a:pt x="561" y="585"/>
                  </a:cubicBezTo>
                  <a:cubicBezTo>
                    <a:pt x="573" y="536"/>
                    <a:pt x="579" y="500"/>
                    <a:pt x="585" y="463"/>
                  </a:cubicBezTo>
                  <a:cubicBezTo>
                    <a:pt x="600" y="456"/>
                    <a:pt x="614" y="452"/>
                    <a:pt x="626" y="452"/>
                  </a:cubicBezTo>
                  <a:cubicBezTo>
                    <a:pt x="652" y="452"/>
                    <a:pt x="672" y="469"/>
                    <a:pt x="688" y="494"/>
                  </a:cubicBezTo>
                  <a:cubicBezTo>
                    <a:pt x="713" y="536"/>
                    <a:pt x="701" y="585"/>
                    <a:pt x="682" y="628"/>
                  </a:cubicBezTo>
                  <a:cubicBezTo>
                    <a:pt x="682" y="640"/>
                    <a:pt x="676" y="646"/>
                    <a:pt x="670" y="658"/>
                  </a:cubicBezTo>
                  <a:lnTo>
                    <a:pt x="707" y="670"/>
                  </a:lnTo>
                  <a:cubicBezTo>
                    <a:pt x="737" y="603"/>
                    <a:pt x="768" y="536"/>
                    <a:pt x="798" y="463"/>
                  </a:cubicBezTo>
                  <a:cubicBezTo>
                    <a:pt x="829" y="384"/>
                    <a:pt x="822" y="293"/>
                    <a:pt x="786" y="214"/>
                  </a:cubicBezTo>
                  <a:cubicBezTo>
                    <a:pt x="749" y="140"/>
                    <a:pt x="676" y="140"/>
                    <a:pt x="609" y="122"/>
                  </a:cubicBezTo>
                  <a:lnTo>
                    <a:pt x="597" y="122"/>
                  </a:lnTo>
                  <a:cubicBezTo>
                    <a:pt x="494" y="104"/>
                    <a:pt x="390" y="73"/>
                    <a:pt x="299" y="13"/>
                  </a:cubicBezTo>
                  <a:cubicBezTo>
                    <a:pt x="286" y="0"/>
                    <a:pt x="262" y="0"/>
                    <a:pt x="244"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1"/>
            <p:cNvSpPr/>
            <p:nvPr/>
          </p:nvSpPr>
          <p:spPr>
            <a:xfrm>
              <a:off x="11853249" y="-2207127"/>
              <a:ext cx="160244" cy="121568"/>
            </a:xfrm>
            <a:custGeom>
              <a:avLst/>
              <a:gdLst/>
              <a:ahLst/>
              <a:cxnLst/>
              <a:rect l="l" t="t" r="r" b="b"/>
              <a:pathLst>
                <a:path w="1968" h="1493" extrusionOk="0">
                  <a:moveTo>
                    <a:pt x="1078" y="0"/>
                  </a:moveTo>
                  <a:cubicBezTo>
                    <a:pt x="1054" y="19"/>
                    <a:pt x="1030" y="25"/>
                    <a:pt x="1017" y="37"/>
                  </a:cubicBezTo>
                  <a:cubicBezTo>
                    <a:pt x="896" y="134"/>
                    <a:pt x="762" y="208"/>
                    <a:pt x="622" y="262"/>
                  </a:cubicBezTo>
                  <a:cubicBezTo>
                    <a:pt x="451" y="329"/>
                    <a:pt x="274" y="384"/>
                    <a:pt x="104" y="445"/>
                  </a:cubicBezTo>
                  <a:cubicBezTo>
                    <a:pt x="73" y="457"/>
                    <a:pt x="43" y="469"/>
                    <a:pt x="0" y="488"/>
                  </a:cubicBezTo>
                  <a:cubicBezTo>
                    <a:pt x="341" y="646"/>
                    <a:pt x="676" y="792"/>
                    <a:pt x="993" y="957"/>
                  </a:cubicBezTo>
                  <a:cubicBezTo>
                    <a:pt x="1316" y="1121"/>
                    <a:pt x="1633" y="1316"/>
                    <a:pt x="1949" y="1493"/>
                  </a:cubicBezTo>
                  <a:cubicBezTo>
                    <a:pt x="1955" y="1493"/>
                    <a:pt x="1962" y="1487"/>
                    <a:pt x="1968" y="1480"/>
                  </a:cubicBezTo>
                  <a:cubicBezTo>
                    <a:pt x="1931" y="1401"/>
                    <a:pt x="1895" y="1316"/>
                    <a:pt x="1852" y="1243"/>
                  </a:cubicBezTo>
                  <a:cubicBezTo>
                    <a:pt x="1706" y="1005"/>
                    <a:pt x="1560" y="762"/>
                    <a:pt x="1407" y="530"/>
                  </a:cubicBezTo>
                  <a:cubicBezTo>
                    <a:pt x="1310" y="378"/>
                    <a:pt x="1200" y="232"/>
                    <a:pt x="1133" y="67"/>
                  </a:cubicBezTo>
                  <a:cubicBezTo>
                    <a:pt x="1121" y="43"/>
                    <a:pt x="1097" y="25"/>
                    <a:pt x="1078" y="0"/>
                  </a:cubicBezTo>
                  <a:close/>
                </a:path>
              </a:pathLst>
            </a:custGeom>
            <a:solidFill>
              <a:srgbClr val="72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1"/>
            <p:cNvSpPr/>
            <p:nvPr/>
          </p:nvSpPr>
          <p:spPr>
            <a:xfrm>
              <a:off x="11922623" y="-2769041"/>
              <a:ext cx="53171" cy="57893"/>
            </a:xfrm>
            <a:custGeom>
              <a:avLst/>
              <a:gdLst/>
              <a:ahLst/>
              <a:cxnLst/>
              <a:rect l="l" t="t" r="r" b="b"/>
              <a:pathLst>
                <a:path w="653" h="711" extrusionOk="0">
                  <a:moveTo>
                    <a:pt x="464" y="74"/>
                  </a:moveTo>
                  <a:cubicBezTo>
                    <a:pt x="470" y="86"/>
                    <a:pt x="476" y="92"/>
                    <a:pt x="482" y="104"/>
                  </a:cubicBezTo>
                  <a:lnTo>
                    <a:pt x="488" y="104"/>
                  </a:lnTo>
                  <a:cubicBezTo>
                    <a:pt x="488" y="104"/>
                    <a:pt x="488" y="104"/>
                    <a:pt x="488" y="110"/>
                  </a:cubicBezTo>
                  <a:cubicBezTo>
                    <a:pt x="488" y="110"/>
                    <a:pt x="482" y="104"/>
                    <a:pt x="482" y="104"/>
                  </a:cubicBezTo>
                  <a:cubicBezTo>
                    <a:pt x="464" y="104"/>
                    <a:pt x="458" y="92"/>
                    <a:pt x="464" y="74"/>
                  </a:cubicBezTo>
                  <a:close/>
                  <a:moveTo>
                    <a:pt x="488" y="110"/>
                  </a:moveTo>
                  <a:cubicBezTo>
                    <a:pt x="531" y="141"/>
                    <a:pt x="549" y="189"/>
                    <a:pt x="525" y="238"/>
                  </a:cubicBezTo>
                  <a:cubicBezTo>
                    <a:pt x="503" y="282"/>
                    <a:pt x="476" y="331"/>
                    <a:pt x="421" y="331"/>
                  </a:cubicBezTo>
                  <a:cubicBezTo>
                    <a:pt x="416" y="331"/>
                    <a:pt x="409" y="331"/>
                    <a:pt x="403" y="329"/>
                  </a:cubicBezTo>
                  <a:cubicBezTo>
                    <a:pt x="440" y="299"/>
                    <a:pt x="482" y="262"/>
                    <a:pt x="500" y="202"/>
                  </a:cubicBezTo>
                  <a:cubicBezTo>
                    <a:pt x="500" y="177"/>
                    <a:pt x="494" y="141"/>
                    <a:pt x="488" y="110"/>
                  </a:cubicBezTo>
                  <a:close/>
                  <a:moveTo>
                    <a:pt x="567" y="1"/>
                  </a:moveTo>
                  <a:cubicBezTo>
                    <a:pt x="537" y="31"/>
                    <a:pt x="476" y="13"/>
                    <a:pt x="464" y="74"/>
                  </a:cubicBezTo>
                  <a:cubicBezTo>
                    <a:pt x="373" y="61"/>
                    <a:pt x="281" y="55"/>
                    <a:pt x="196" y="49"/>
                  </a:cubicBezTo>
                  <a:cubicBezTo>
                    <a:pt x="86" y="116"/>
                    <a:pt x="38" y="214"/>
                    <a:pt x="13" y="323"/>
                  </a:cubicBezTo>
                  <a:cubicBezTo>
                    <a:pt x="1" y="409"/>
                    <a:pt x="1" y="482"/>
                    <a:pt x="44" y="561"/>
                  </a:cubicBezTo>
                  <a:cubicBezTo>
                    <a:pt x="91" y="658"/>
                    <a:pt x="185" y="711"/>
                    <a:pt x="281" y="711"/>
                  </a:cubicBezTo>
                  <a:cubicBezTo>
                    <a:pt x="348" y="711"/>
                    <a:pt x="415" y="686"/>
                    <a:pt x="470" y="634"/>
                  </a:cubicBezTo>
                  <a:cubicBezTo>
                    <a:pt x="549" y="555"/>
                    <a:pt x="598" y="451"/>
                    <a:pt x="622" y="348"/>
                  </a:cubicBezTo>
                  <a:cubicBezTo>
                    <a:pt x="653" y="226"/>
                    <a:pt x="647" y="110"/>
                    <a:pt x="567" y="1"/>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1"/>
            <p:cNvSpPr/>
            <p:nvPr/>
          </p:nvSpPr>
          <p:spPr>
            <a:xfrm>
              <a:off x="11923193" y="-3040838"/>
              <a:ext cx="47634" cy="71980"/>
            </a:xfrm>
            <a:custGeom>
              <a:avLst/>
              <a:gdLst/>
              <a:ahLst/>
              <a:cxnLst/>
              <a:rect l="l" t="t" r="r" b="b"/>
              <a:pathLst>
                <a:path w="585" h="884" extrusionOk="0">
                  <a:moveTo>
                    <a:pt x="305" y="1"/>
                  </a:moveTo>
                  <a:cubicBezTo>
                    <a:pt x="183" y="19"/>
                    <a:pt x="85" y="74"/>
                    <a:pt x="0" y="147"/>
                  </a:cubicBezTo>
                  <a:cubicBezTo>
                    <a:pt x="262" y="317"/>
                    <a:pt x="292" y="433"/>
                    <a:pt x="171" y="768"/>
                  </a:cubicBezTo>
                  <a:cubicBezTo>
                    <a:pt x="177" y="805"/>
                    <a:pt x="183" y="835"/>
                    <a:pt x="195" y="872"/>
                  </a:cubicBezTo>
                  <a:lnTo>
                    <a:pt x="250" y="884"/>
                  </a:lnTo>
                  <a:cubicBezTo>
                    <a:pt x="274" y="774"/>
                    <a:pt x="317" y="671"/>
                    <a:pt x="408" y="585"/>
                  </a:cubicBezTo>
                  <a:cubicBezTo>
                    <a:pt x="444" y="545"/>
                    <a:pt x="488" y="508"/>
                    <a:pt x="545" y="508"/>
                  </a:cubicBezTo>
                  <a:cubicBezTo>
                    <a:pt x="556" y="508"/>
                    <a:pt x="567" y="509"/>
                    <a:pt x="579" y="512"/>
                  </a:cubicBezTo>
                  <a:lnTo>
                    <a:pt x="585" y="512"/>
                  </a:lnTo>
                  <a:cubicBezTo>
                    <a:pt x="579" y="488"/>
                    <a:pt x="573" y="464"/>
                    <a:pt x="560" y="445"/>
                  </a:cubicBezTo>
                  <a:cubicBezTo>
                    <a:pt x="475" y="342"/>
                    <a:pt x="426" y="226"/>
                    <a:pt x="366" y="110"/>
                  </a:cubicBezTo>
                  <a:cubicBezTo>
                    <a:pt x="347" y="74"/>
                    <a:pt x="329" y="37"/>
                    <a:pt x="305" y="1"/>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1"/>
            <p:cNvSpPr/>
            <p:nvPr/>
          </p:nvSpPr>
          <p:spPr>
            <a:xfrm>
              <a:off x="11675661" y="-2601631"/>
              <a:ext cx="265446" cy="140132"/>
            </a:xfrm>
            <a:custGeom>
              <a:avLst/>
              <a:gdLst/>
              <a:ahLst/>
              <a:cxnLst/>
              <a:rect l="l" t="t" r="r" b="b"/>
              <a:pathLst>
                <a:path w="3260" h="1721" extrusionOk="0">
                  <a:moveTo>
                    <a:pt x="2179" y="1"/>
                  </a:moveTo>
                  <a:cubicBezTo>
                    <a:pt x="2169" y="1"/>
                    <a:pt x="2160" y="1"/>
                    <a:pt x="2151" y="3"/>
                  </a:cubicBezTo>
                  <a:cubicBezTo>
                    <a:pt x="2114" y="3"/>
                    <a:pt x="2084" y="15"/>
                    <a:pt x="2053" y="28"/>
                  </a:cubicBezTo>
                  <a:cubicBezTo>
                    <a:pt x="1932" y="76"/>
                    <a:pt x="1852" y="168"/>
                    <a:pt x="1810" y="289"/>
                  </a:cubicBezTo>
                  <a:cubicBezTo>
                    <a:pt x="1749" y="484"/>
                    <a:pt x="1609" y="600"/>
                    <a:pt x="1420" y="667"/>
                  </a:cubicBezTo>
                  <a:cubicBezTo>
                    <a:pt x="1353" y="691"/>
                    <a:pt x="1286" y="704"/>
                    <a:pt x="1213" y="722"/>
                  </a:cubicBezTo>
                  <a:cubicBezTo>
                    <a:pt x="878" y="804"/>
                    <a:pt x="544" y="881"/>
                    <a:pt x="198" y="881"/>
                  </a:cubicBezTo>
                  <a:cubicBezTo>
                    <a:pt x="185" y="881"/>
                    <a:pt x="172" y="881"/>
                    <a:pt x="159" y="880"/>
                  </a:cubicBezTo>
                  <a:cubicBezTo>
                    <a:pt x="135" y="880"/>
                    <a:pt x="116" y="892"/>
                    <a:pt x="92" y="899"/>
                  </a:cubicBezTo>
                  <a:cubicBezTo>
                    <a:pt x="104" y="923"/>
                    <a:pt x="104" y="941"/>
                    <a:pt x="116" y="959"/>
                  </a:cubicBezTo>
                  <a:cubicBezTo>
                    <a:pt x="177" y="1075"/>
                    <a:pt x="177" y="1191"/>
                    <a:pt x="141" y="1307"/>
                  </a:cubicBezTo>
                  <a:cubicBezTo>
                    <a:pt x="110" y="1410"/>
                    <a:pt x="74" y="1514"/>
                    <a:pt x="43" y="1611"/>
                  </a:cubicBezTo>
                  <a:cubicBezTo>
                    <a:pt x="37" y="1636"/>
                    <a:pt x="25" y="1666"/>
                    <a:pt x="1" y="1721"/>
                  </a:cubicBezTo>
                  <a:cubicBezTo>
                    <a:pt x="74" y="1678"/>
                    <a:pt x="116" y="1654"/>
                    <a:pt x="159" y="1629"/>
                  </a:cubicBezTo>
                  <a:cubicBezTo>
                    <a:pt x="232" y="1587"/>
                    <a:pt x="299" y="1532"/>
                    <a:pt x="378" y="1495"/>
                  </a:cubicBezTo>
                  <a:cubicBezTo>
                    <a:pt x="378" y="1495"/>
                    <a:pt x="384" y="1495"/>
                    <a:pt x="384" y="1489"/>
                  </a:cubicBezTo>
                  <a:cubicBezTo>
                    <a:pt x="878" y="1246"/>
                    <a:pt x="1396" y="1051"/>
                    <a:pt x="1944" y="978"/>
                  </a:cubicBezTo>
                  <a:cubicBezTo>
                    <a:pt x="2157" y="947"/>
                    <a:pt x="2346" y="874"/>
                    <a:pt x="2528" y="771"/>
                  </a:cubicBezTo>
                  <a:cubicBezTo>
                    <a:pt x="2790" y="624"/>
                    <a:pt x="3016" y="430"/>
                    <a:pt x="3253" y="253"/>
                  </a:cubicBezTo>
                  <a:cubicBezTo>
                    <a:pt x="3259" y="247"/>
                    <a:pt x="3259" y="241"/>
                    <a:pt x="3259" y="229"/>
                  </a:cubicBezTo>
                  <a:cubicBezTo>
                    <a:pt x="3211" y="216"/>
                    <a:pt x="3162" y="210"/>
                    <a:pt x="3113" y="198"/>
                  </a:cubicBezTo>
                  <a:cubicBezTo>
                    <a:pt x="2918" y="168"/>
                    <a:pt x="2717" y="137"/>
                    <a:pt x="2528" y="76"/>
                  </a:cubicBezTo>
                  <a:cubicBezTo>
                    <a:pt x="2437" y="52"/>
                    <a:pt x="2346" y="34"/>
                    <a:pt x="2254" y="9"/>
                  </a:cubicBezTo>
                  <a:cubicBezTo>
                    <a:pt x="2229" y="5"/>
                    <a:pt x="2203" y="1"/>
                    <a:pt x="2179" y="1"/>
                  </a:cubicBezTo>
                  <a:close/>
                </a:path>
              </a:pathLst>
            </a:custGeom>
            <a:solidFill>
              <a:srgbClr val="B35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1"/>
            <p:cNvSpPr/>
            <p:nvPr/>
          </p:nvSpPr>
          <p:spPr>
            <a:xfrm>
              <a:off x="11880526" y="-3021947"/>
              <a:ext cx="53089" cy="57079"/>
            </a:xfrm>
            <a:custGeom>
              <a:avLst/>
              <a:gdLst/>
              <a:ahLst/>
              <a:cxnLst/>
              <a:rect l="l" t="t" r="r" b="b"/>
              <a:pathLst>
                <a:path w="652" h="701" extrusionOk="0">
                  <a:moveTo>
                    <a:pt x="354" y="0"/>
                  </a:moveTo>
                  <a:cubicBezTo>
                    <a:pt x="341" y="0"/>
                    <a:pt x="329" y="6"/>
                    <a:pt x="317" y="6"/>
                  </a:cubicBezTo>
                  <a:cubicBezTo>
                    <a:pt x="256" y="31"/>
                    <a:pt x="195" y="61"/>
                    <a:pt x="128" y="85"/>
                  </a:cubicBezTo>
                  <a:cubicBezTo>
                    <a:pt x="43" y="213"/>
                    <a:pt x="0" y="341"/>
                    <a:pt x="6" y="457"/>
                  </a:cubicBezTo>
                  <a:cubicBezTo>
                    <a:pt x="11" y="604"/>
                    <a:pt x="105" y="700"/>
                    <a:pt x="235" y="700"/>
                  </a:cubicBezTo>
                  <a:cubicBezTo>
                    <a:pt x="261" y="700"/>
                    <a:pt x="288" y="697"/>
                    <a:pt x="317" y="688"/>
                  </a:cubicBezTo>
                  <a:cubicBezTo>
                    <a:pt x="396" y="664"/>
                    <a:pt x="463" y="628"/>
                    <a:pt x="542" y="597"/>
                  </a:cubicBezTo>
                  <a:cubicBezTo>
                    <a:pt x="561" y="536"/>
                    <a:pt x="579" y="487"/>
                    <a:pt x="591" y="433"/>
                  </a:cubicBezTo>
                  <a:cubicBezTo>
                    <a:pt x="652" y="195"/>
                    <a:pt x="609" y="104"/>
                    <a:pt x="378"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1"/>
            <p:cNvSpPr/>
            <p:nvPr/>
          </p:nvSpPr>
          <p:spPr>
            <a:xfrm>
              <a:off x="11737707" y="-3054680"/>
              <a:ext cx="149822" cy="141517"/>
            </a:xfrm>
            <a:custGeom>
              <a:avLst/>
              <a:gdLst/>
              <a:ahLst/>
              <a:cxnLst/>
              <a:rect l="l" t="t" r="r" b="b"/>
              <a:pathLst>
                <a:path w="1840" h="1738" extrusionOk="0">
                  <a:moveTo>
                    <a:pt x="591" y="0"/>
                  </a:moveTo>
                  <a:cubicBezTo>
                    <a:pt x="530" y="274"/>
                    <a:pt x="372" y="457"/>
                    <a:pt x="104" y="548"/>
                  </a:cubicBezTo>
                  <a:cubicBezTo>
                    <a:pt x="85" y="646"/>
                    <a:pt x="55" y="737"/>
                    <a:pt x="0" y="798"/>
                  </a:cubicBezTo>
                  <a:lnTo>
                    <a:pt x="122" y="810"/>
                  </a:lnTo>
                  <a:cubicBezTo>
                    <a:pt x="146" y="774"/>
                    <a:pt x="177" y="737"/>
                    <a:pt x="225" y="707"/>
                  </a:cubicBezTo>
                  <a:lnTo>
                    <a:pt x="225" y="707"/>
                  </a:lnTo>
                  <a:cubicBezTo>
                    <a:pt x="171" y="810"/>
                    <a:pt x="134" y="896"/>
                    <a:pt x="189" y="993"/>
                  </a:cubicBezTo>
                  <a:cubicBezTo>
                    <a:pt x="225" y="1054"/>
                    <a:pt x="274" y="1090"/>
                    <a:pt x="366" y="1103"/>
                  </a:cubicBezTo>
                  <a:cubicBezTo>
                    <a:pt x="451" y="1036"/>
                    <a:pt x="512" y="956"/>
                    <a:pt x="518" y="841"/>
                  </a:cubicBezTo>
                  <a:cubicBezTo>
                    <a:pt x="518" y="835"/>
                    <a:pt x="512" y="829"/>
                    <a:pt x="512" y="829"/>
                  </a:cubicBezTo>
                  <a:cubicBezTo>
                    <a:pt x="402" y="713"/>
                    <a:pt x="396" y="682"/>
                    <a:pt x="457" y="542"/>
                  </a:cubicBezTo>
                  <a:cubicBezTo>
                    <a:pt x="493" y="475"/>
                    <a:pt x="524" y="408"/>
                    <a:pt x="603" y="347"/>
                  </a:cubicBezTo>
                  <a:lnTo>
                    <a:pt x="603" y="347"/>
                  </a:lnTo>
                  <a:cubicBezTo>
                    <a:pt x="573" y="469"/>
                    <a:pt x="506" y="567"/>
                    <a:pt x="530" y="695"/>
                  </a:cubicBezTo>
                  <a:cubicBezTo>
                    <a:pt x="615" y="798"/>
                    <a:pt x="737" y="804"/>
                    <a:pt x="859" y="810"/>
                  </a:cubicBezTo>
                  <a:cubicBezTo>
                    <a:pt x="914" y="749"/>
                    <a:pt x="914" y="688"/>
                    <a:pt x="895" y="628"/>
                  </a:cubicBezTo>
                  <a:cubicBezTo>
                    <a:pt x="877" y="573"/>
                    <a:pt x="847" y="530"/>
                    <a:pt x="822" y="475"/>
                  </a:cubicBezTo>
                  <a:cubicBezTo>
                    <a:pt x="804" y="451"/>
                    <a:pt x="792" y="420"/>
                    <a:pt x="780" y="390"/>
                  </a:cubicBezTo>
                  <a:cubicBezTo>
                    <a:pt x="800" y="375"/>
                    <a:pt x="817" y="369"/>
                    <a:pt x="834" y="369"/>
                  </a:cubicBezTo>
                  <a:cubicBezTo>
                    <a:pt x="857" y="369"/>
                    <a:pt x="877" y="382"/>
                    <a:pt x="895" y="396"/>
                  </a:cubicBezTo>
                  <a:cubicBezTo>
                    <a:pt x="975" y="481"/>
                    <a:pt x="1042" y="573"/>
                    <a:pt x="1048" y="695"/>
                  </a:cubicBezTo>
                  <a:cubicBezTo>
                    <a:pt x="1054" y="822"/>
                    <a:pt x="993" y="908"/>
                    <a:pt x="883" y="920"/>
                  </a:cubicBezTo>
                  <a:lnTo>
                    <a:pt x="895" y="1054"/>
                  </a:lnTo>
                  <a:cubicBezTo>
                    <a:pt x="926" y="1054"/>
                    <a:pt x="962" y="1060"/>
                    <a:pt x="999" y="1072"/>
                  </a:cubicBezTo>
                  <a:cubicBezTo>
                    <a:pt x="1017" y="1084"/>
                    <a:pt x="1042" y="1097"/>
                    <a:pt x="1066" y="1121"/>
                  </a:cubicBezTo>
                  <a:cubicBezTo>
                    <a:pt x="1090" y="1151"/>
                    <a:pt x="1115" y="1188"/>
                    <a:pt x="1139" y="1218"/>
                  </a:cubicBezTo>
                  <a:cubicBezTo>
                    <a:pt x="1157" y="1224"/>
                    <a:pt x="1170" y="1224"/>
                    <a:pt x="1188" y="1224"/>
                  </a:cubicBezTo>
                  <a:cubicBezTo>
                    <a:pt x="1188" y="1291"/>
                    <a:pt x="1182" y="1358"/>
                    <a:pt x="1188" y="1419"/>
                  </a:cubicBezTo>
                  <a:cubicBezTo>
                    <a:pt x="1206" y="1602"/>
                    <a:pt x="1316" y="1718"/>
                    <a:pt x="1498" y="1736"/>
                  </a:cubicBezTo>
                  <a:cubicBezTo>
                    <a:pt x="1507" y="1737"/>
                    <a:pt x="1516" y="1738"/>
                    <a:pt x="1525" y="1738"/>
                  </a:cubicBezTo>
                  <a:cubicBezTo>
                    <a:pt x="1571" y="1738"/>
                    <a:pt x="1616" y="1724"/>
                    <a:pt x="1657" y="1693"/>
                  </a:cubicBezTo>
                  <a:cubicBezTo>
                    <a:pt x="1754" y="1614"/>
                    <a:pt x="1809" y="1499"/>
                    <a:pt x="1827" y="1377"/>
                  </a:cubicBezTo>
                  <a:cubicBezTo>
                    <a:pt x="1840" y="1304"/>
                    <a:pt x="1815" y="1231"/>
                    <a:pt x="1766" y="1176"/>
                  </a:cubicBezTo>
                  <a:cubicBezTo>
                    <a:pt x="1730" y="1145"/>
                    <a:pt x="1699" y="1109"/>
                    <a:pt x="1681" y="1084"/>
                  </a:cubicBezTo>
                  <a:cubicBezTo>
                    <a:pt x="1578" y="889"/>
                    <a:pt x="1614" y="707"/>
                    <a:pt x="1687" y="536"/>
                  </a:cubicBezTo>
                  <a:cubicBezTo>
                    <a:pt x="1681" y="524"/>
                    <a:pt x="1681" y="524"/>
                    <a:pt x="1675" y="518"/>
                  </a:cubicBezTo>
                  <a:cubicBezTo>
                    <a:pt x="1669" y="512"/>
                    <a:pt x="1657" y="506"/>
                    <a:pt x="1645" y="506"/>
                  </a:cubicBezTo>
                  <a:cubicBezTo>
                    <a:pt x="1462" y="475"/>
                    <a:pt x="1322" y="378"/>
                    <a:pt x="1212" y="232"/>
                  </a:cubicBezTo>
                  <a:cubicBezTo>
                    <a:pt x="1182" y="195"/>
                    <a:pt x="1145" y="159"/>
                    <a:pt x="1121" y="128"/>
                  </a:cubicBezTo>
                  <a:cubicBezTo>
                    <a:pt x="1060" y="122"/>
                    <a:pt x="1005" y="116"/>
                    <a:pt x="950" y="110"/>
                  </a:cubicBezTo>
                  <a:cubicBezTo>
                    <a:pt x="914" y="104"/>
                    <a:pt x="877" y="98"/>
                    <a:pt x="841" y="92"/>
                  </a:cubicBezTo>
                  <a:cubicBezTo>
                    <a:pt x="755" y="67"/>
                    <a:pt x="676" y="31"/>
                    <a:pt x="591"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1"/>
            <p:cNvSpPr/>
            <p:nvPr/>
          </p:nvSpPr>
          <p:spPr>
            <a:xfrm>
              <a:off x="11663284" y="-2803240"/>
              <a:ext cx="143389" cy="66606"/>
            </a:xfrm>
            <a:custGeom>
              <a:avLst/>
              <a:gdLst/>
              <a:ahLst/>
              <a:cxnLst/>
              <a:rect l="l" t="t" r="r" b="b"/>
              <a:pathLst>
                <a:path w="1761" h="818" extrusionOk="0">
                  <a:moveTo>
                    <a:pt x="1657" y="0"/>
                  </a:moveTo>
                  <a:cubicBezTo>
                    <a:pt x="1645" y="19"/>
                    <a:pt x="1633" y="25"/>
                    <a:pt x="1633" y="37"/>
                  </a:cubicBezTo>
                  <a:cubicBezTo>
                    <a:pt x="1621" y="189"/>
                    <a:pt x="1535" y="305"/>
                    <a:pt x="1420" y="402"/>
                  </a:cubicBezTo>
                  <a:cubicBezTo>
                    <a:pt x="1198" y="578"/>
                    <a:pt x="952" y="663"/>
                    <a:pt x="684" y="663"/>
                  </a:cubicBezTo>
                  <a:cubicBezTo>
                    <a:pt x="627" y="663"/>
                    <a:pt x="570" y="659"/>
                    <a:pt x="512" y="652"/>
                  </a:cubicBezTo>
                  <a:cubicBezTo>
                    <a:pt x="348" y="628"/>
                    <a:pt x="214" y="542"/>
                    <a:pt x="86" y="445"/>
                  </a:cubicBezTo>
                  <a:cubicBezTo>
                    <a:pt x="61" y="427"/>
                    <a:pt x="37" y="408"/>
                    <a:pt x="0" y="384"/>
                  </a:cubicBezTo>
                  <a:lnTo>
                    <a:pt x="0" y="384"/>
                  </a:lnTo>
                  <a:cubicBezTo>
                    <a:pt x="31" y="481"/>
                    <a:pt x="80" y="555"/>
                    <a:pt x="165" y="615"/>
                  </a:cubicBezTo>
                  <a:cubicBezTo>
                    <a:pt x="323" y="719"/>
                    <a:pt x="494" y="792"/>
                    <a:pt x="683" y="810"/>
                  </a:cubicBezTo>
                  <a:cubicBezTo>
                    <a:pt x="739" y="814"/>
                    <a:pt x="796" y="817"/>
                    <a:pt x="851" y="817"/>
                  </a:cubicBezTo>
                  <a:cubicBezTo>
                    <a:pt x="963" y="817"/>
                    <a:pt x="1072" y="806"/>
                    <a:pt x="1182" y="774"/>
                  </a:cubicBezTo>
                  <a:cubicBezTo>
                    <a:pt x="1204" y="770"/>
                    <a:pt x="1226" y="764"/>
                    <a:pt x="1249" y="764"/>
                  </a:cubicBezTo>
                  <a:cubicBezTo>
                    <a:pt x="1263" y="764"/>
                    <a:pt x="1277" y="767"/>
                    <a:pt x="1292" y="774"/>
                  </a:cubicBezTo>
                  <a:cubicBezTo>
                    <a:pt x="1292" y="786"/>
                    <a:pt x="1286" y="798"/>
                    <a:pt x="1286" y="810"/>
                  </a:cubicBezTo>
                  <a:lnTo>
                    <a:pt x="1389" y="810"/>
                  </a:lnTo>
                  <a:cubicBezTo>
                    <a:pt x="1438" y="749"/>
                    <a:pt x="1487" y="695"/>
                    <a:pt x="1535" y="634"/>
                  </a:cubicBezTo>
                  <a:cubicBezTo>
                    <a:pt x="1578" y="579"/>
                    <a:pt x="1621" y="518"/>
                    <a:pt x="1657" y="457"/>
                  </a:cubicBezTo>
                  <a:cubicBezTo>
                    <a:pt x="1712" y="372"/>
                    <a:pt x="1742" y="280"/>
                    <a:pt x="1724" y="177"/>
                  </a:cubicBezTo>
                  <a:cubicBezTo>
                    <a:pt x="1724" y="159"/>
                    <a:pt x="1730" y="134"/>
                    <a:pt x="1730" y="116"/>
                  </a:cubicBezTo>
                  <a:lnTo>
                    <a:pt x="1718" y="116"/>
                  </a:lnTo>
                  <a:lnTo>
                    <a:pt x="1724" y="110"/>
                  </a:lnTo>
                  <a:lnTo>
                    <a:pt x="1730" y="116"/>
                  </a:lnTo>
                  <a:lnTo>
                    <a:pt x="1761" y="37"/>
                  </a:lnTo>
                  <a:cubicBezTo>
                    <a:pt x="1724" y="25"/>
                    <a:pt x="1694" y="12"/>
                    <a:pt x="1657"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1"/>
            <p:cNvSpPr/>
            <p:nvPr/>
          </p:nvSpPr>
          <p:spPr>
            <a:xfrm>
              <a:off x="11657340" y="-2808288"/>
              <a:ext cx="123033" cy="36886"/>
            </a:xfrm>
            <a:custGeom>
              <a:avLst/>
              <a:gdLst/>
              <a:ahLst/>
              <a:cxnLst/>
              <a:rect l="l" t="t" r="r" b="b"/>
              <a:pathLst>
                <a:path w="1511" h="453" extrusionOk="0">
                  <a:moveTo>
                    <a:pt x="922" y="0"/>
                  </a:moveTo>
                  <a:cubicBezTo>
                    <a:pt x="810" y="0"/>
                    <a:pt x="700" y="3"/>
                    <a:pt x="591" y="7"/>
                  </a:cubicBezTo>
                  <a:cubicBezTo>
                    <a:pt x="512" y="93"/>
                    <a:pt x="530" y="227"/>
                    <a:pt x="408" y="269"/>
                  </a:cubicBezTo>
                  <a:cubicBezTo>
                    <a:pt x="299" y="215"/>
                    <a:pt x="299" y="215"/>
                    <a:pt x="256" y="123"/>
                  </a:cubicBezTo>
                  <a:cubicBezTo>
                    <a:pt x="274" y="87"/>
                    <a:pt x="287" y="50"/>
                    <a:pt x="299" y="7"/>
                  </a:cubicBezTo>
                  <a:lnTo>
                    <a:pt x="6" y="7"/>
                  </a:lnTo>
                  <a:cubicBezTo>
                    <a:pt x="0" y="99"/>
                    <a:pt x="49" y="160"/>
                    <a:pt x="98" y="215"/>
                  </a:cubicBezTo>
                  <a:cubicBezTo>
                    <a:pt x="214" y="336"/>
                    <a:pt x="354" y="422"/>
                    <a:pt x="518" y="440"/>
                  </a:cubicBezTo>
                  <a:cubicBezTo>
                    <a:pt x="576" y="448"/>
                    <a:pt x="633" y="453"/>
                    <a:pt x="689" y="453"/>
                  </a:cubicBezTo>
                  <a:cubicBezTo>
                    <a:pt x="989" y="453"/>
                    <a:pt x="1254" y="330"/>
                    <a:pt x="1474" y="99"/>
                  </a:cubicBezTo>
                  <a:cubicBezTo>
                    <a:pt x="1493" y="81"/>
                    <a:pt x="1499" y="56"/>
                    <a:pt x="1511" y="32"/>
                  </a:cubicBezTo>
                  <a:cubicBezTo>
                    <a:pt x="1310" y="9"/>
                    <a:pt x="1114" y="0"/>
                    <a:pt x="9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1"/>
            <p:cNvSpPr/>
            <p:nvPr/>
          </p:nvSpPr>
          <p:spPr>
            <a:xfrm>
              <a:off x="11720282" y="-3080003"/>
              <a:ext cx="55125" cy="58626"/>
            </a:xfrm>
            <a:custGeom>
              <a:avLst/>
              <a:gdLst/>
              <a:ahLst/>
              <a:cxnLst/>
              <a:rect l="l" t="t" r="r" b="b"/>
              <a:pathLst>
                <a:path w="677" h="720" extrusionOk="0">
                  <a:moveTo>
                    <a:pt x="555" y="1"/>
                  </a:moveTo>
                  <a:cubicBezTo>
                    <a:pt x="330" y="68"/>
                    <a:pt x="184" y="238"/>
                    <a:pt x="31" y="384"/>
                  </a:cubicBezTo>
                  <a:cubicBezTo>
                    <a:pt x="1" y="482"/>
                    <a:pt x="7" y="567"/>
                    <a:pt x="86" y="640"/>
                  </a:cubicBezTo>
                  <a:cubicBezTo>
                    <a:pt x="141" y="664"/>
                    <a:pt x="202" y="695"/>
                    <a:pt x="263" y="719"/>
                  </a:cubicBezTo>
                  <a:cubicBezTo>
                    <a:pt x="464" y="652"/>
                    <a:pt x="640" y="457"/>
                    <a:pt x="677" y="269"/>
                  </a:cubicBezTo>
                  <a:cubicBezTo>
                    <a:pt x="665" y="214"/>
                    <a:pt x="653" y="159"/>
                    <a:pt x="634" y="98"/>
                  </a:cubicBezTo>
                  <a:cubicBezTo>
                    <a:pt x="616" y="74"/>
                    <a:pt x="592" y="37"/>
                    <a:pt x="555" y="1"/>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1"/>
            <p:cNvSpPr/>
            <p:nvPr/>
          </p:nvSpPr>
          <p:spPr>
            <a:xfrm>
              <a:off x="11527386" y="-2494802"/>
              <a:ext cx="127512" cy="77842"/>
            </a:xfrm>
            <a:custGeom>
              <a:avLst/>
              <a:gdLst/>
              <a:ahLst/>
              <a:cxnLst/>
              <a:rect l="l" t="t" r="r" b="b"/>
              <a:pathLst>
                <a:path w="1566" h="956" extrusionOk="0">
                  <a:moveTo>
                    <a:pt x="999" y="1"/>
                  </a:moveTo>
                  <a:cubicBezTo>
                    <a:pt x="987" y="68"/>
                    <a:pt x="975" y="135"/>
                    <a:pt x="963" y="202"/>
                  </a:cubicBezTo>
                  <a:cubicBezTo>
                    <a:pt x="951" y="269"/>
                    <a:pt x="932" y="336"/>
                    <a:pt x="878" y="391"/>
                  </a:cubicBezTo>
                  <a:cubicBezTo>
                    <a:pt x="671" y="391"/>
                    <a:pt x="561" y="238"/>
                    <a:pt x="457" y="110"/>
                  </a:cubicBezTo>
                  <a:cubicBezTo>
                    <a:pt x="372" y="104"/>
                    <a:pt x="299" y="98"/>
                    <a:pt x="232" y="92"/>
                  </a:cubicBezTo>
                  <a:lnTo>
                    <a:pt x="153" y="92"/>
                  </a:lnTo>
                  <a:cubicBezTo>
                    <a:pt x="153" y="208"/>
                    <a:pt x="147" y="317"/>
                    <a:pt x="147" y="421"/>
                  </a:cubicBezTo>
                  <a:cubicBezTo>
                    <a:pt x="147" y="494"/>
                    <a:pt x="135" y="567"/>
                    <a:pt x="86" y="622"/>
                  </a:cubicBezTo>
                  <a:cubicBezTo>
                    <a:pt x="55" y="628"/>
                    <a:pt x="31" y="628"/>
                    <a:pt x="7" y="628"/>
                  </a:cubicBezTo>
                  <a:lnTo>
                    <a:pt x="1" y="732"/>
                  </a:lnTo>
                  <a:cubicBezTo>
                    <a:pt x="31" y="732"/>
                    <a:pt x="68" y="738"/>
                    <a:pt x="98" y="744"/>
                  </a:cubicBezTo>
                  <a:cubicBezTo>
                    <a:pt x="110" y="744"/>
                    <a:pt x="116" y="756"/>
                    <a:pt x="128" y="762"/>
                  </a:cubicBezTo>
                  <a:cubicBezTo>
                    <a:pt x="128" y="786"/>
                    <a:pt x="135" y="805"/>
                    <a:pt x="135" y="829"/>
                  </a:cubicBezTo>
                  <a:cubicBezTo>
                    <a:pt x="153" y="835"/>
                    <a:pt x="171" y="841"/>
                    <a:pt x="189" y="847"/>
                  </a:cubicBezTo>
                  <a:cubicBezTo>
                    <a:pt x="269" y="799"/>
                    <a:pt x="342" y="744"/>
                    <a:pt x="421" y="695"/>
                  </a:cubicBezTo>
                  <a:cubicBezTo>
                    <a:pt x="500" y="646"/>
                    <a:pt x="567" y="573"/>
                    <a:pt x="683" y="549"/>
                  </a:cubicBezTo>
                  <a:lnTo>
                    <a:pt x="683" y="549"/>
                  </a:lnTo>
                  <a:cubicBezTo>
                    <a:pt x="567" y="707"/>
                    <a:pt x="415" y="780"/>
                    <a:pt x="287" y="902"/>
                  </a:cubicBezTo>
                  <a:cubicBezTo>
                    <a:pt x="333" y="939"/>
                    <a:pt x="380" y="955"/>
                    <a:pt x="429" y="955"/>
                  </a:cubicBezTo>
                  <a:cubicBezTo>
                    <a:pt x="444" y="955"/>
                    <a:pt x="460" y="954"/>
                    <a:pt x="476" y="951"/>
                  </a:cubicBezTo>
                  <a:cubicBezTo>
                    <a:pt x="610" y="914"/>
                    <a:pt x="725" y="853"/>
                    <a:pt x="817" y="744"/>
                  </a:cubicBezTo>
                  <a:cubicBezTo>
                    <a:pt x="823" y="738"/>
                    <a:pt x="823" y="719"/>
                    <a:pt x="823" y="707"/>
                  </a:cubicBezTo>
                  <a:lnTo>
                    <a:pt x="823" y="707"/>
                  </a:lnTo>
                  <a:cubicBezTo>
                    <a:pt x="768" y="738"/>
                    <a:pt x="719" y="768"/>
                    <a:pt x="664" y="799"/>
                  </a:cubicBezTo>
                  <a:cubicBezTo>
                    <a:pt x="658" y="801"/>
                    <a:pt x="652" y="801"/>
                    <a:pt x="644" y="801"/>
                  </a:cubicBezTo>
                  <a:cubicBezTo>
                    <a:pt x="630" y="801"/>
                    <a:pt x="614" y="799"/>
                    <a:pt x="597" y="799"/>
                  </a:cubicBezTo>
                  <a:cubicBezTo>
                    <a:pt x="597" y="786"/>
                    <a:pt x="591" y="780"/>
                    <a:pt x="585" y="768"/>
                  </a:cubicBezTo>
                  <a:cubicBezTo>
                    <a:pt x="597" y="762"/>
                    <a:pt x="616" y="756"/>
                    <a:pt x="628" y="744"/>
                  </a:cubicBezTo>
                  <a:cubicBezTo>
                    <a:pt x="731" y="671"/>
                    <a:pt x="829" y="592"/>
                    <a:pt x="932" y="512"/>
                  </a:cubicBezTo>
                  <a:cubicBezTo>
                    <a:pt x="1012" y="445"/>
                    <a:pt x="1091" y="378"/>
                    <a:pt x="1164" y="311"/>
                  </a:cubicBezTo>
                  <a:cubicBezTo>
                    <a:pt x="1181" y="298"/>
                    <a:pt x="1199" y="288"/>
                    <a:pt x="1219" y="288"/>
                  </a:cubicBezTo>
                  <a:cubicBezTo>
                    <a:pt x="1227" y="288"/>
                    <a:pt x="1235" y="290"/>
                    <a:pt x="1243" y="293"/>
                  </a:cubicBezTo>
                  <a:cubicBezTo>
                    <a:pt x="1322" y="220"/>
                    <a:pt x="1408" y="153"/>
                    <a:pt x="1493" y="74"/>
                  </a:cubicBezTo>
                  <a:cubicBezTo>
                    <a:pt x="1493" y="98"/>
                    <a:pt x="1499" y="123"/>
                    <a:pt x="1499" y="141"/>
                  </a:cubicBezTo>
                  <a:cubicBezTo>
                    <a:pt x="1548" y="123"/>
                    <a:pt x="1560" y="80"/>
                    <a:pt x="1566" y="31"/>
                  </a:cubicBezTo>
                  <a:lnTo>
                    <a:pt x="1566" y="31"/>
                  </a:lnTo>
                  <a:cubicBezTo>
                    <a:pt x="1482" y="36"/>
                    <a:pt x="1403" y="51"/>
                    <a:pt x="1324" y="51"/>
                  </a:cubicBezTo>
                  <a:cubicBezTo>
                    <a:pt x="1311" y="51"/>
                    <a:pt x="1298" y="50"/>
                    <a:pt x="1286" y="49"/>
                  </a:cubicBezTo>
                  <a:cubicBezTo>
                    <a:pt x="1188" y="43"/>
                    <a:pt x="1097" y="19"/>
                    <a:pt x="999" y="1"/>
                  </a:cubicBezTo>
                  <a:close/>
                </a:path>
              </a:pathLst>
            </a:custGeom>
            <a:solidFill>
              <a:srgbClr val="B35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1"/>
            <p:cNvSpPr/>
            <p:nvPr/>
          </p:nvSpPr>
          <p:spPr>
            <a:xfrm>
              <a:off x="11558164" y="-2544959"/>
              <a:ext cx="36234" cy="63186"/>
            </a:xfrm>
            <a:custGeom>
              <a:avLst/>
              <a:gdLst/>
              <a:ahLst/>
              <a:cxnLst/>
              <a:rect l="l" t="t" r="r" b="b"/>
              <a:pathLst>
                <a:path w="445" h="776" extrusionOk="0">
                  <a:moveTo>
                    <a:pt x="419" y="1"/>
                  </a:moveTo>
                  <a:cubicBezTo>
                    <a:pt x="245" y="1"/>
                    <a:pt x="128" y="115"/>
                    <a:pt x="0" y="196"/>
                  </a:cubicBezTo>
                  <a:cubicBezTo>
                    <a:pt x="37" y="300"/>
                    <a:pt x="201" y="617"/>
                    <a:pt x="250" y="678"/>
                  </a:cubicBezTo>
                  <a:cubicBezTo>
                    <a:pt x="286" y="714"/>
                    <a:pt x="311" y="757"/>
                    <a:pt x="378" y="775"/>
                  </a:cubicBezTo>
                  <a:cubicBezTo>
                    <a:pt x="402" y="647"/>
                    <a:pt x="396" y="519"/>
                    <a:pt x="408" y="397"/>
                  </a:cubicBezTo>
                  <a:cubicBezTo>
                    <a:pt x="420" y="263"/>
                    <a:pt x="433" y="136"/>
                    <a:pt x="445" y="2"/>
                  </a:cubicBezTo>
                  <a:cubicBezTo>
                    <a:pt x="436" y="1"/>
                    <a:pt x="427" y="1"/>
                    <a:pt x="4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1"/>
            <p:cNvSpPr/>
            <p:nvPr/>
          </p:nvSpPr>
          <p:spPr>
            <a:xfrm>
              <a:off x="11526409" y="-2412481"/>
              <a:ext cx="20438" cy="23450"/>
            </a:xfrm>
            <a:custGeom>
              <a:avLst/>
              <a:gdLst/>
              <a:ahLst/>
              <a:cxnLst/>
              <a:rect l="l" t="t" r="r" b="b"/>
              <a:pathLst>
                <a:path w="251" h="288" extrusionOk="0">
                  <a:moveTo>
                    <a:pt x="25" y="1"/>
                  </a:moveTo>
                  <a:cubicBezTo>
                    <a:pt x="0" y="98"/>
                    <a:pt x="0" y="177"/>
                    <a:pt x="19" y="287"/>
                  </a:cubicBezTo>
                  <a:cubicBezTo>
                    <a:pt x="104" y="251"/>
                    <a:pt x="183" y="208"/>
                    <a:pt x="250" y="147"/>
                  </a:cubicBezTo>
                  <a:cubicBezTo>
                    <a:pt x="147" y="50"/>
                    <a:pt x="104" y="25"/>
                    <a:pt x="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1"/>
            <p:cNvSpPr/>
            <p:nvPr/>
          </p:nvSpPr>
          <p:spPr>
            <a:xfrm>
              <a:off x="10549879" y="-2491300"/>
              <a:ext cx="978077" cy="254453"/>
            </a:xfrm>
            <a:custGeom>
              <a:avLst/>
              <a:gdLst/>
              <a:ahLst/>
              <a:cxnLst/>
              <a:rect l="l" t="t" r="r" b="b"/>
              <a:pathLst>
                <a:path w="12012" h="3125" extrusionOk="0">
                  <a:moveTo>
                    <a:pt x="11530" y="0"/>
                  </a:moveTo>
                  <a:cubicBezTo>
                    <a:pt x="11360" y="80"/>
                    <a:pt x="11183" y="86"/>
                    <a:pt x="11019" y="110"/>
                  </a:cubicBezTo>
                  <a:cubicBezTo>
                    <a:pt x="10988" y="86"/>
                    <a:pt x="10970" y="67"/>
                    <a:pt x="10940" y="49"/>
                  </a:cubicBezTo>
                  <a:cubicBezTo>
                    <a:pt x="10873" y="183"/>
                    <a:pt x="10842" y="329"/>
                    <a:pt x="10745" y="433"/>
                  </a:cubicBezTo>
                  <a:cubicBezTo>
                    <a:pt x="10721" y="439"/>
                    <a:pt x="10699" y="441"/>
                    <a:pt x="10678" y="441"/>
                  </a:cubicBezTo>
                  <a:cubicBezTo>
                    <a:pt x="10565" y="441"/>
                    <a:pt x="10491" y="365"/>
                    <a:pt x="10404" y="293"/>
                  </a:cubicBezTo>
                  <a:cubicBezTo>
                    <a:pt x="10373" y="323"/>
                    <a:pt x="10349" y="341"/>
                    <a:pt x="10324" y="366"/>
                  </a:cubicBezTo>
                  <a:cubicBezTo>
                    <a:pt x="10276" y="402"/>
                    <a:pt x="10239" y="451"/>
                    <a:pt x="10184" y="475"/>
                  </a:cubicBezTo>
                  <a:cubicBezTo>
                    <a:pt x="10032" y="549"/>
                    <a:pt x="9880" y="628"/>
                    <a:pt x="9715" y="664"/>
                  </a:cubicBezTo>
                  <a:cubicBezTo>
                    <a:pt x="9642" y="683"/>
                    <a:pt x="9569" y="695"/>
                    <a:pt x="9508" y="731"/>
                  </a:cubicBezTo>
                  <a:cubicBezTo>
                    <a:pt x="9271" y="853"/>
                    <a:pt x="9021" y="908"/>
                    <a:pt x="8759" y="932"/>
                  </a:cubicBezTo>
                  <a:cubicBezTo>
                    <a:pt x="8679" y="938"/>
                    <a:pt x="8600" y="941"/>
                    <a:pt x="8520" y="941"/>
                  </a:cubicBezTo>
                  <a:cubicBezTo>
                    <a:pt x="8170" y="941"/>
                    <a:pt x="7825" y="884"/>
                    <a:pt x="7492" y="750"/>
                  </a:cubicBezTo>
                  <a:cubicBezTo>
                    <a:pt x="7230" y="646"/>
                    <a:pt x="6974" y="536"/>
                    <a:pt x="6712" y="433"/>
                  </a:cubicBezTo>
                  <a:cubicBezTo>
                    <a:pt x="6694" y="427"/>
                    <a:pt x="6682" y="421"/>
                    <a:pt x="6664" y="415"/>
                  </a:cubicBezTo>
                  <a:cubicBezTo>
                    <a:pt x="6560" y="372"/>
                    <a:pt x="6451" y="329"/>
                    <a:pt x="6335" y="311"/>
                  </a:cubicBezTo>
                  <a:cubicBezTo>
                    <a:pt x="6235" y="295"/>
                    <a:pt x="6137" y="287"/>
                    <a:pt x="6038" y="287"/>
                  </a:cubicBezTo>
                  <a:cubicBezTo>
                    <a:pt x="5799" y="287"/>
                    <a:pt x="5565" y="335"/>
                    <a:pt x="5336" y="439"/>
                  </a:cubicBezTo>
                  <a:cubicBezTo>
                    <a:pt x="5159" y="524"/>
                    <a:pt x="4977" y="597"/>
                    <a:pt x="4800" y="670"/>
                  </a:cubicBezTo>
                  <a:cubicBezTo>
                    <a:pt x="4715" y="707"/>
                    <a:pt x="4623" y="725"/>
                    <a:pt x="4538" y="762"/>
                  </a:cubicBezTo>
                  <a:cubicBezTo>
                    <a:pt x="4112" y="944"/>
                    <a:pt x="3673" y="1085"/>
                    <a:pt x="3235" y="1219"/>
                  </a:cubicBezTo>
                  <a:cubicBezTo>
                    <a:pt x="3155" y="1237"/>
                    <a:pt x="3076" y="1261"/>
                    <a:pt x="3003" y="1279"/>
                  </a:cubicBezTo>
                  <a:cubicBezTo>
                    <a:pt x="2711" y="1340"/>
                    <a:pt x="2424" y="1395"/>
                    <a:pt x="2138" y="1450"/>
                  </a:cubicBezTo>
                  <a:cubicBezTo>
                    <a:pt x="2027" y="1470"/>
                    <a:pt x="1916" y="1482"/>
                    <a:pt x="1807" y="1482"/>
                  </a:cubicBezTo>
                  <a:cubicBezTo>
                    <a:pt x="1647" y="1482"/>
                    <a:pt x="1490" y="1457"/>
                    <a:pt x="1334" y="1395"/>
                  </a:cubicBezTo>
                  <a:cubicBezTo>
                    <a:pt x="1005" y="1267"/>
                    <a:pt x="670" y="1170"/>
                    <a:pt x="329" y="1109"/>
                  </a:cubicBezTo>
                  <a:cubicBezTo>
                    <a:pt x="250" y="1094"/>
                    <a:pt x="167" y="1075"/>
                    <a:pt x="70" y="1075"/>
                  </a:cubicBezTo>
                  <a:cubicBezTo>
                    <a:pt x="47" y="1075"/>
                    <a:pt x="24" y="1076"/>
                    <a:pt x="0" y="1078"/>
                  </a:cubicBezTo>
                  <a:cubicBezTo>
                    <a:pt x="19" y="1091"/>
                    <a:pt x="43" y="1103"/>
                    <a:pt x="61" y="1115"/>
                  </a:cubicBezTo>
                  <a:cubicBezTo>
                    <a:pt x="220" y="1206"/>
                    <a:pt x="366" y="1292"/>
                    <a:pt x="524" y="1334"/>
                  </a:cubicBezTo>
                  <a:cubicBezTo>
                    <a:pt x="713" y="1389"/>
                    <a:pt x="902" y="1432"/>
                    <a:pt x="1097" y="1480"/>
                  </a:cubicBezTo>
                  <a:cubicBezTo>
                    <a:pt x="1225" y="1517"/>
                    <a:pt x="1359" y="1535"/>
                    <a:pt x="1480" y="1584"/>
                  </a:cubicBezTo>
                  <a:cubicBezTo>
                    <a:pt x="1505" y="1627"/>
                    <a:pt x="1517" y="1663"/>
                    <a:pt x="1535" y="1700"/>
                  </a:cubicBezTo>
                  <a:cubicBezTo>
                    <a:pt x="1529" y="1761"/>
                    <a:pt x="1493" y="1815"/>
                    <a:pt x="1450" y="1864"/>
                  </a:cubicBezTo>
                  <a:cubicBezTo>
                    <a:pt x="1401" y="1913"/>
                    <a:pt x="1352" y="1962"/>
                    <a:pt x="1304" y="2010"/>
                  </a:cubicBezTo>
                  <a:cubicBezTo>
                    <a:pt x="1139" y="2169"/>
                    <a:pt x="975" y="2327"/>
                    <a:pt x="810" y="2492"/>
                  </a:cubicBezTo>
                  <a:cubicBezTo>
                    <a:pt x="652" y="2650"/>
                    <a:pt x="530" y="2833"/>
                    <a:pt x="414" y="3021"/>
                  </a:cubicBezTo>
                  <a:cubicBezTo>
                    <a:pt x="396" y="3052"/>
                    <a:pt x="366" y="3082"/>
                    <a:pt x="390" y="3125"/>
                  </a:cubicBezTo>
                  <a:cubicBezTo>
                    <a:pt x="402" y="3113"/>
                    <a:pt x="414" y="3101"/>
                    <a:pt x="421" y="3088"/>
                  </a:cubicBezTo>
                  <a:cubicBezTo>
                    <a:pt x="524" y="2985"/>
                    <a:pt x="634" y="2881"/>
                    <a:pt x="737" y="2778"/>
                  </a:cubicBezTo>
                  <a:cubicBezTo>
                    <a:pt x="914" y="2601"/>
                    <a:pt x="1084" y="2425"/>
                    <a:pt x="1237" y="2224"/>
                  </a:cubicBezTo>
                  <a:cubicBezTo>
                    <a:pt x="1279" y="2169"/>
                    <a:pt x="1334" y="2120"/>
                    <a:pt x="1395" y="2077"/>
                  </a:cubicBezTo>
                  <a:cubicBezTo>
                    <a:pt x="1596" y="1931"/>
                    <a:pt x="1809" y="1803"/>
                    <a:pt x="2041" y="1718"/>
                  </a:cubicBezTo>
                  <a:cubicBezTo>
                    <a:pt x="2230" y="1651"/>
                    <a:pt x="2418" y="1596"/>
                    <a:pt x="2625" y="1596"/>
                  </a:cubicBezTo>
                  <a:lnTo>
                    <a:pt x="2778" y="1596"/>
                  </a:lnTo>
                  <a:cubicBezTo>
                    <a:pt x="2960" y="1596"/>
                    <a:pt x="3137" y="1596"/>
                    <a:pt x="3314" y="1584"/>
                  </a:cubicBezTo>
                  <a:cubicBezTo>
                    <a:pt x="3570" y="1572"/>
                    <a:pt x="3807" y="1493"/>
                    <a:pt x="4026" y="1359"/>
                  </a:cubicBezTo>
                  <a:cubicBezTo>
                    <a:pt x="4148" y="1286"/>
                    <a:pt x="4270" y="1206"/>
                    <a:pt x="4398" y="1133"/>
                  </a:cubicBezTo>
                  <a:cubicBezTo>
                    <a:pt x="4489" y="1078"/>
                    <a:pt x="4581" y="1024"/>
                    <a:pt x="4678" y="981"/>
                  </a:cubicBezTo>
                  <a:cubicBezTo>
                    <a:pt x="4922" y="877"/>
                    <a:pt x="5178" y="823"/>
                    <a:pt x="5446" y="810"/>
                  </a:cubicBezTo>
                  <a:cubicBezTo>
                    <a:pt x="5580" y="804"/>
                    <a:pt x="5720" y="798"/>
                    <a:pt x="5854" y="780"/>
                  </a:cubicBezTo>
                  <a:cubicBezTo>
                    <a:pt x="5922" y="770"/>
                    <a:pt x="5991" y="764"/>
                    <a:pt x="6059" y="764"/>
                  </a:cubicBezTo>
                  <a:cubicBezTo>
                    <a:pt x="6118" y="764"/>
                    <a:pt x="6178" y="769"/>
                    <a:pt x="6237" y="780"/>
                  </a:cubicBezTo>
                  <a:cubicBezTo>
                    <a:pt x="6237" y="780"/>
                    <a:pt x="6243" y="786"/>
                    <a:pt x="6250" y="786"/>
                  </a:cubicBezTo>
                  <a:cubicBezTo>
                    <a:pt x="6511" y="841"/>
                    <a:pt x="6767" y="926"/>
                    <a:pt x="6999" y="1060"/>
                  </a:cubicBezTo>
                  <a:cubicBezTo>
                    <a:pt x="7041" y="1078"/>
                    <a:pt x="7084" y="1103"/>
                    <a:pt x="7127" y="1121"/>
                  </a:cubicBezTo>
                  <a:cubicBezTo>
                    <a:pt x="7256" y="1191"/>
                    <a:pt x="7391" y="1233"/>
                    <a:pt x="7534" y="1233"/>
                  </a:cubicBezTo>
                  <a:cubicBezTo>
                    <a:pt x="7552" y="1233"/>
                    <a:pt x="7571" y="1232"/>
                    <a:pt x="7590" y="1231"/>
                  </a:cubicBezTo>
                  <a:cubicBezTo>
                    <a:pt x="7730" y="1219"/>
                    <a:pt x="7870" y="1206"/>
                    <a:pt x="8010" y="1200"/>
                  </a:cubicBezTo>
                  <a:cubicBezTo>
                    <a:pt x="8162" y="1194"/>
                    <a:pt x="8321" y="1182"/>
                    <a:pt x="8473" y="1176"/>
                  </a:cubicBezTo>
                  <a:cubicBezTo>
                    <a:pt x="8564" y="1176"/>
                    <a:pt x="8662" y="1170"/>
                    <a:pt x="8753" y="1170"/>
                  </a:cubicBezTo>
                  <a:cubicBezTo>
                    <a:pt x="8766" y="1170"/>
                    <a:pt x="8779" y="1170"/>
                    <a:pt x="8792" y="1170"/>
                  </a:cubicBezTo>
                  <a:cubicBezTo>
                    <a:pt x="8983" y="1170"/>
                    <a:pt x="9154" y="1128"/>
                    <a:pt x="9326" y="1042"/>
                  </a:cubicBezTo>
                  <a:cubicBezTo>
                    <a:pt x="9508" y="951"/>
                    <a:pt x="9703" y="896"/>
                    <a:pt x="9904" y="877"/>
                  </a:cubicBezTo>
                  <a:cubicBezTo>
                    <a:pt x="10044" y="859"/>
                    <a:pt x="10184" y="859"/>
                    <a:pt x="10324" y="859"/>
                  </a:cubicBezTo>
                  <a:cubicBezTo>
                    <a:pt x="10611" y="859"/>
                    <a:pt x="10891" y="884"/>
                    <a:pt x="11165" y="975"/>
                  </a:cubicBezTo>
                  <a:cubicBezTo>
                    <a:pt x="11208" y="957"/>
                    <a:pt x="11250" y="938"/>
                    <a:pt x="11293" y="926"/>
                  </a:cubicBezTo>
                  <a:cubicBezTo>
                    <a:pt x="11281" y="914"/>
                    <a:pt x="11269" y="902"/>
                    <a:pt x="11256" y="896"/>
                  </a:cubicBezTo>
                  <a:cubicBezTo>
                    <a:pt x="11141" y="859"/>
                    <a:pt x="11025" y="823"/>
                    <a:pt x="10915" y="786"/>
                  </a:cubicBezTo>
                  <a:cubicBezTo>
                    <a:pt x="10879" y="768"/>
                    <a:pt x="10836" y="756"/>
                    <a:pt x="10800" y="737"/>
                  </a:cubicBezTo>
                  <a:cubicBezTo>
                    <a:pt x="10800" y="737"/>
                    <a:pt x="10806" y="731"/>
                    <a:pt x="10806" y="731"/>
                  </a:cubicBezTo>
                  <a:cubicBezTo>
                    <a:pt x="10903" y="731"/>
                    <a:pt x="10994" y="737"/>
                    <a:pt x="11092" y="737"/>
                  </a:cubicBezTo>
                  <a:cubicBezTo>
                    <a:pt x="11086" y="725"/>
                    <a:pt x="11080" y="713"/>
                    <a:pt x="11068" y="689"/>
                  </a:cubicBezTo>
                  <a:lnTo>
                    <a:pt x="11147" y="689"/>
                  </a:lnTo>
                  <a:cubicBezTo>
                    <a:pt x="11299" y="689"/>
                    <a:pt x="11451" y="695"/>
                    <a:pt x="11604" y="695"/>
                  </a:cubicBezTo>
                  <a:cubicBezTo>
                    <a:pt x="11731" y="689"/>
                    <a:pt x="11853" y="689"/>
                    <a:pt x="11975" y="689"/>
                  </a:cubicBezTo>
                  <a:lnTo>
                    <a:pt x="12006" y="689"/>
                  </a:lnTo>
                  <a:lnTo>
                    <a:pt x="12012" y="585"/>
                  </a:lnTo>
                  <a:cubicBezTo>
                    <a:pt x="11981" y="585"/>
                    <a:pt x="11957" y="573"/>
                    <a:pt x="11926" y="561"/>
                  </a:cubicBezTo>
                  <a:cubicBezTo>
                    <a:pt x="11835" y="530"/>
                    <a:pt x="11756" y="475"/>
                    <a:pt x="11713" y="390"/>
                  </a:cubicBezTo>
                  <a:cubicBezTo>
                    <a:pt x="11658" y="287"/>
                    <a:pt x="11610" y="171"/>
                    <a:pt x="11561" y="67"/>
                  </a:cubicBezTo>
                  <a:cubicBezTo>
                    <a:pt x="11549" y="43"/>
                    <a:pt x="11537" y="19"/>
                    <a:pt x="11530" y="0"/>
                  </a:cubicBezTo>
                  <a:close/>
                </a:path>
              </a:pathLst>
            </a:custGeom>
            <a:solidFill>
              <a:srgbClr val="B35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1"/>
            <p:cNvSpPr/>
            <p:nvPr/>
          </p:nvSpPr>
          <p:spPr>
            <a:xfrm>
              <a:off x="11485208" y="-2529489"/>
              <a:ext cx="33791" cy="63512"/>
            </a:xfrm>
            <a:custGeom>
              <a:avLst/>
              <a:gdLst/>
              <a:ahLst/>
              <a:cxnLst/>
              <a:rect l="l" t="t" r="r" b="b"/>
              <a:pathLst>
                <a:path w="415" h="780" extrusionOk="0">
                  <a:moveTo>
                    <a:pt x="1" y="0"/>
                  </a:moveTo>
                  <a:cubicBezTo>
                    <a:pt x="135" y="268"/>
                    <a:pt x="257" y="512"/>
                    <a:pt x="378" y="756"/>
                  </a:cubicBezTo>
                  <a:cubicBezTo>
                    <a:pt x="385" y="762"/>
                    <a:pt x="403" y="768"/>
                    <a:pt x="415" y="780"/>
                  </a:cubicBezTo>
                  <a:lnTo>
                    <a:pt x="415" y="140"/>
                  </a:lnTo>
                  <a:cubicBezTo>
                    <a:pt x="348" y="122"/>
                    <a:pt x="281" y="110"/>
                    <a:pt x="220" y="86"/>
                  </a:cubicBezTo>
                  <a:cubicBezTo>
                    <a:pt x="147" y="67"/>
                    <a:pt x="86" y="37"/>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1"/>
            <p:cNvSpPr/>
            <p:nvPr/>
          </p:nvSpPr>
          <p:spPr>
            <a:xfrm>
              <a:off x="11461920" y="-2935718"/>
              <a:ext cx="36804" cy="73527"/>
            </a:xfrm>
            <a:custGeom>
              <a:avLst/>
              <a:gdLst/>
              <a:ahLst/>
              <a:cxnLst/>
              <a:rect l="l" t="t" r="r" b="b"/>
              <a:pathLst>
                <a:path w="452" h="903" extrusionOk="0">
                  <a:moveTo>
                    <a:pt x="372" y="1"/>
                  </a:moveTo>
                  <a:cubicBezTo>
                    <a:pt x="293" y="68"/>
                    <a:pt x="226" y="129"/>
                    <a:pt x="189" y="208"/>
                  </a:cubicBezTo>
                  <a:cubicBezTo>
                    <a:pt x="135" y="330"/>
                    <a:pt x="86" y="452"/>
                    <a:pt x="43" y="580"/>
                  </a:cubicBezTo>
                  <a:cubicBezTo>
                    <a:pt x="1" y="683"/>
                    <a:pt x="13" y="793"/>
                    <a:pt x="68" y="896"/>
                  </a:cubicBezTo>
                  <a:cubicBezTo>
                    <a:pt x="85" y="901"/>
                    <a:pt x="101" y="903"/>
                    <a:pt x="116" y="903"/>
                  </a:cubicBezTo>
                  <a:cubicBezTo>
                    <a:pt x="161" y="903"/>
                    <a:pt x="196" y="887"/>
                    <a:pt x="214" y="878"/>
                  </a:cubicBezTo>
                  <a:cubicBezTo>
                    <a:pt x="281" y="805"/>
                    <a:pt x="323" y="750"/>
                    <a:pt x="372" y="708"/>
                  </a:cubicBezTo>
                  <a:cubicBezTo>
                    <a:pt x="421" y="659"/>
                    <a:pt x="451" y="610"/>
                    <a:pt x="445" y="531"/>
                  </a:cubicBezTo>
                  <a:lnTo>
                    <a:pt x="445" y="531"/>
                  </a:lnTo>
                  <a:cubicBezTo>
                    <a:pt x="378" y="561"/>
                    <a:pt x="323" y="592"/>
                    <a:pt x="262" y="616"/>
                  </a:cubicBezTo>
                  <a:cubicBezTo>
                    <a:pt x="238" y="592"/>
                    <a:pt x="214" y="567"/>
                    <a:pt x="189" y="531"/>
                  </a:cubicBezTo>
                  <a:cubicBezTo>
                    <a:pt x="226" y="385"/>
                    <a:pt x="372" y="336"/>
                    <a:pt x="439" y="220"/>
                  </a:cubicBezTo>
                  <a:cubicBezTo>
                    <a:pt x="421" y="153"/>
                    <a:pt x="396" y="86"/>
                    <a:pt x="3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1"/>
            <p:cNvSpPr/>
            <p:nvPr/>
          </p:nvSpPr>
          <p:spPr>
            <a:xfrm>
              <a:off x="11430653" y="-2951514"/>
              <a:ext cx="60580" cy="88590"/>
            </a:xfrm>
            <a:custGeom>
              <a:avLst/>
              <a:gdLst/>
              <a:ahLst/>
              <a:cxnLst/>
              <a:rect l="l" t="t" r="r" b="b"/>
              <a:pathLst>
                <a:path w="744" h="1088" extrusionOk="0">
                  <a:moveTo>
                    <a:pt x="726" y="0"/>
                  </a:moveTo>
                  <a:cubicBezTo>
                    <a:pt x="275" y="152"/>
                    <a:pt x="1" y="573"/>
                    <a:pt x="1" y="1060"/>
                  </a:cubicBezTo>
                  <a:cubicBezTo>
                    <a:pt x="60" y="1070"/>
                    <a:pt x="115" y="1088"/>
                    <a:pt x="179" y="1088"/>
                  </a:cubicBezTo>
                  <a:cubicBezTo>
                    <a:pt x="194" y="1088"/>
                    <a:pt x="210" y="1087"/>
                    <a:pt x="226" y="1084"/>
                  </a:cubicBezTo>
                  <a:cubicBezTo>
                    <a:pt x="214" y="1048"/>
                    <a:pt x="208" y="1023"/>
                    <a:pt x="202" y="993"/>
                  </a:cubicBezTo>
                  <a:cubicBezTo>
                    <a:pt x="165" y="877"/>
                    <a:pt x="177" y="768"/>
                    <a:pt x="226" y="658"/>
                  </a:cubicBezTo>
                  <a:cubicBezTo>
                    <a:pt x="299" y="518"/>
                    <a:pt x="378" y="384"/>
                    <a:pt x="476" y="262"/>
                  </a:cubicBezTo>
                  <a:cubicBezTo>
                    <a:pt x="531" y="201"/>
                    <a:pt x="592" y="146"/>
                    <a:pt x="671" y="128"/>
                  </a:cubicBezTo>
                  <a:cubicBezTo>
                    <a:pt x="695" y="116"/>
                    <a:pt x="720" y="104"/>
                    <a:pt x="744" y="98"/>
                  </a:cubicBezTo>
                  <a:cubicBezTo>
                    <a:pt x="744" y="67"/>
                    <a:pt x="744" y="43"/>
                    <a:pt x="744" y="18"/>
                  </a:cubicBezTo>
                  <a:cubicBezTo>
                    <a:pt x="744" y="12"/>
                    <a:pt x="732" y="6"/>
                    <a:pt x="726"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1"/>
            <p:cNvSpPr/>
            <p:nvPr/>
          </p:nvSpPr>
          <p:spPr>
            <a:xfrm>
              <a:off x="11468841" y="-2353448"/>
              <a:ext cx="10504" cy="12458"/>
            </a:xfrm>
            <a:custGeom>
              <a:avLst/>
              <a:gdLst/>
              <a:ahLst/>
              <a:cxnLst/>
              <a:rect l="l" t="t" r="r" b="b"/>
              <a:pathLst>
                <a:path w="129" h="153" extrusionOk="0">
                  <a:moveTo>
                    <a:pt x="19" y="1"/>
                  </a:moveTo>
                  <a:cubicBezTo>
                    <a:pt x="13" y="7"/>
                    <a:pt x="7" y="13"/>
                    <a:pt x="1" y="13"/>
                  </a:cubicBezTo>
                  <a:cubicBezTo>
                    <a:pt x="7" y="62"/>
                    <a:pt x="19" y="104"/>
                    <a:pt x="25" y="153"/>
                  </a:cubicBezTo>
                  <a:cubicBezTo>
                    <a:pt x="80" y="135"/>
                    <a:pt x="110" y="116"/>
                    <a:pt x="129" y="68"/>
                  </a:cubicBezTo>
                  <a:cubicBezTo>
                    <a:pt x="92" y="43"/>
                    <a:pt x="56" y="19"/>
                    <a:pt x="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1"/>
            <p:cNvSpPr/>
            <p:nvPr/>
          </p:nvSpPr>
          <p:spPr>
            <a:xfrm>
              <a:off x="11394012" y="-2560186"/>
              <a:ext cx="43155" cy="82321"/>
            </a:xfrm>
            <a:custGeom>
              <a:avLst/>
              <a:gdLst/>
              <a:ahLst/>
              <a:cxnLst/>
              <a:rect l="l" t="t" r="r" b="b"/>
              <a:pathLst>
                <a:path w="530" h="1011" extrusionOk="0">
                  <a:moveTo>
                    <a:pt x="285" y="0"/>
                  </a:moveTo>
                  <a:cubicBezTo>
                    <a:pt x="154" y="0"/>
                    <a:pt x="59" y="60"/>
                    <a:pt x="0" y="170"/>
                  </a:cubicBezTo>
                  <a:cubicBezTo>
                    <a:pt x="49" y="371"/>
                    <a:pt x="98" y="560"/>
                    <a:pt x="146" y="749"/>
                  </a:cubicBezTo>
                  <a:cubicBezTo>
                    <a:pt x="165" y="816"/>
                    <a:pt x="189" y="883"/>
                    <a:pt x="213" y="950"/>
                  </a:cubicBezTo>
                  <a:cubicBezTo>
                    <a:pt x="219" y="968"/>
                    <a:pt x="238" y="986"/>
                    <a:pt x="256" y="1011"/>
                  </a:cubicBezTo>
                  <a:cubicBezTo>
                    <a:pt x="414" y="700"/>
                    <a:pt x="457" y="377"/>
                    <a:pt x="530" y="55"/>
                  </a:cubicBezTo>
                  <a:cubicBezTo>
                    <a:pt x="438" y="18"/>
                    <a:pt x="356" y="0"/>
                    <a:pt x="2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1"/>
            <p:cNvSpPr/>
            <p:nvPr/>
          </p:nvSpPr>
          <p:spPr>
            <a:xfrm>
              <a:off x="11389533" y="-2395870"/>
              <a:ext cx="41690" cy="13272"/>
            </a:xfrm>
            <a:custGeom>
              <a:avLst/>
              <a:gdLst/>
              <a:ahLst/>
              <a:cxnLst/>
              <a:rect l="l" t="t" r="r" b="b"/>
              <a:pathLst>
                <a:path w="512" h="163" extrusionOk="0">
                  <a:moveTo>
                    <a:pt x="236" y="0"/>
                  </a:moveTo>
                  <a:cubicBezTo>
                    <a:pt x="144" y="0"/>
                    <a:pt x="55" y="8"/>
                    <a:pt x="0" y="22"/>
                  </a:cubicBezTo>
                  <a:cubicBezTo>
                    <a:pt x="86" y="47"/>
                    <a:pt x="159" y="59"/>
                    <a:pt x="232" y="83"/>
                  </a:cubicBezTo>
                  <a:cubicBezTo>
                    <a:pt x="305" y="107"/>
                    <a:pt x="378" y="138"/>
                    <a:pt x="457" y="162"/>
                  </a:cubicBezTo>
                  <a:cubicBezTo>
                    <a:pt x="475" y="114"/>
                    <a:pt x="494" y="77"/>
                    <a:pt x="512" y="28"/>
                  </a:cubicBezTo>
                  <a:cubicBezTo>
                    <a:pt x="442" y="9"/>
                    <a:pt x="337" y="0"/>
                    <a:pt x="236" y="0"/>
                  </a:cubicBezTo>
                  <a:close/>
                </a:path>
              </a:pathLst>
            </a:custGeom>
            <a:solidFill>
              <a:srgbClr val="B35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1"/>
            <p:cNvSpPr/>
            <p:nvPr/>
          </p:nvSpPr>
          <p:spPr>
            <a:xfrm>
              <a:off x="11415264" y="-2325682"/>
              <a:ext cx="26382" cy="37781"/>
            </a:xfrm>
            <a:custGeom>
              <a:avLst/>
              <a:gdLst/>
              <a:ahLst/>
              <a:cxnLst/>
              <a:rect l="l" t="t" r="r" b="b"/>
              <a:pathLst>
                <a:path w="324" h="464" extrusionOk="0">
                  <a:moveTo>
                    <a:pt x="1" y="1"/>
                  </a:moveTo>
                  <a:lnTo>
                    <a:pt x="1" y="1"/>
                  </a:lnTo>
                  <a:cubicBezTo>
                    <a:pt x="25" y="153"/>
                    <a:pt x="50" y="293"/>
                    <a:pt x="74" y="427"/>
                  </a:cubicBezTo>
                  <a:cubicBezTo>
                    <a:pt x="74" y="439"/>
                    <a:pt x="86" y="445"/>
                    <a:pt x="98" y="464"/>
                  </a:cubicBezTo>
                  <a:cubicBezTo>
                    <a:pt x="184" y="384"/>
                    <a:pt x="251" y="293"/>
                    <a:pt x="324" y="190"/>
                  </a:cubicBezTo>
                  <a:cubicBezTo>
                    <a:pt x="214" y="129"/>
                    <a:pt x="129" y="4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1"/>
            <p:cNvSpPr/>
            <p:nvPr/>
          </p:nvSpPr>
          <p:spPr>
            <a:xfrm>
              <a:off x="11310632" y="-2390252"/>
              <a:ext cx="113669" cy="32407"/>
            </a:xfrm>
            <a:custGeom>
              <a:avLst/>
              <a:gdLst/>
              <a:ahLst/>
              <a:cxnLst/>
              <a:rect l="l" t="t" r="r" b="b"/>
              <a:pathLst>
                <a:path w="1396" h="398" extrusionOk="0">
                  <a:moveTo>
                    <a:pt x="175" y="0"/>
                  </a:moveTo>
                  <a:cubicBezTo>
                    <a:pt x="121" y="0"/>
                    <a:pt x="65" y="9"/>
                    <a:pt x="1" y="14"/>
                  </a:cubicBezTo>
                  <a:cubicBezTo>
                    <a:pt x="68" y="142"/>
                    <a:pt x="147" y="233"/>
                    <a:pt x="257" y="288"/>
                  </a:cubicBezTo>
                  <a:cubicBezTo>
                    <a:pt x="354" y="331"/>
                    <a:pt x="458" y="361"/>
                    <a:pt x="561" y="398"/>
                  </a:cubicBezTo>
                  <a:cubicBezTo>
                    <a:pt x="549" y="386"/>
                    <a:pt x="543" y="373"/>
                    <a:pt x="531" y="361"/>
                  </a:cubicBezTo>
                  <a:cubicBezTo>
                    <a:pt x="519" y="343"/>
                    <a:pt x="500" y="325"/>
                    <a:pt x="488" y="306"/>
                  </a:cubicBezTo>
                  <a:lnTo>
                    <a:pt x="488" y="306"/>
                  </a:lnTo>
                  <a:cubicBezTo>
                    <a:pt x="561" y="316"/>
                    <a:pt x="633" y="320"/>
                    <a:pt x="704" y="320"/>
                  </a:cubicBezTo>
                  <a:cubicBezTo>
                    <a:pt x="776" y="320"/>
                    <a:pt x="847" y="316"/>
                    <a:pt x="921" y="306"/>
                  </a:cubicBezTo>
                  <a:cubicBezTo>
                    <a:pt x="847" y="276"/>
                    <a:pt x="774" y="252"/>
                    <a:pt x="695" y="227"/>
                  </a:cubicBezTo>
                  <a:cubicBezTo>
                    <a:pt x="622" y="203"/>
                    <a:pt x="543" y="185"/>
                    <a:pt x="458" y="130"/>
                  </a:cubicBezTo>
                  <a:lnTo>
                    <a:pt x="458" y="130"/>
                  </a:lnTo>
                  <a:cubicBezTo>
                    <a:pt x="586" y="136"/>
                    <a:pt x="683" y="136"/>
                    <a:pt x="787" y="142"/>
                  </a:cubicBezTo>
                  <a:cubicBezTo>
                    <a:pt x="884" y="148"/>
                    <a:pt x="981" y="160"/>
                    <a:pt x="1079" y="160"/>
                  </a:cubicBezTo>
                  <a:cubicBezTo>
                    <a:pt x="1164" y="160"/>
                    <a:pt x="1249" y="193"/>
                    <a:pt x="1351" y="193"/>
                  </a:cubicBezTo>
                  <a:cubicBezTo>
                    <a:pt x="1366" y="193"/>
                    <a:pt x="1380" y="192"/>
                    <a:pt x="1396" y="191"/>
                  </a:cubicBezTo>
                  <a:cubicBezTo>
                    <a:pt x="1323" y="136"/>
                    <a:pt x="1256" y="118"/>
                    <a:pt x="1189" y="112"/>
                  </a:cubicBezTo>
                  <a:cubicBezTo>
                    <a:pt x="866" y="75"/>
                    <a:pt x="537" y="32"/>
                    <a:pt x="214" y="2"/>
                  </a:cubicBezTo>
                  <a:cubicBezTo>
                    <a:pt x="201" y="1"/>
                    <a:pt x="188" y="0"/>
                    <a:pt x="175" y="0"/>
                  </a:cubicBezTo>
                  <a:close/>
                </a:path>
              </a:pathLst>
            </a:custGeom>
            <a:solidFill>
              <a:srgbClr val="B35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1"/>
            <p:cNvSpPr/>
            <p:nvPr/>
          </p:nvSpPr>
          <p:spPr>
            <a:xfrm>
              <a:off x="11348821" y="-2281550"/>
              <a:ext cx="48204" cy="57649"/>
            </a:xfrm>
            <a:custGeom>
              <a:avLst/>
              <a:gdLst/>
              <a:ahLst/>
              <a:cxnLst/>
              <a:rect l="l" t="t" r="r" b="b"/>
              <a:pathLst>
                <a:path w="592" h="708" extrusionOk="0">
                  <a:moveTo>
                    <a:pt x="1" y="1"/>
                  </a:moveTo>
                  <a:lnTo>
                    <a:pt x="1" y="1"/>
                  </a:lnTo>
                  <a:cubicBezTo>
                    <a:pt x="43" y="135"/>
                    <a:pt x="80" y="244"/>
                    <a:pt x="104" y="360"/>
                  </a:cubicBezTo>
                  <a:cubicBezTo>
                    <a:pt x="135" y="470"/>
                    <a:pt x="147" y="592"/>
                    <a:pt x="165" y="707"/>
                  </a:cubicBezTo>
                  <a:cubicBezTo>
                    <a:pt x="299" y="646"/>
                    <a:pt x="537" y="403"/>
                    <a:pt x="592" y="281"/>
                  </a:cubicBezTo>
                  <a:cubicBezTo>
                    <a:pt x="403" y="190"/>
                    <a:pt x="214" y="98"/>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1"/>
            <p:cNvSpPr/>
            <p:nvPr/>
          </p:nvSpPr>
          <p:spPr>
            <a:xfrm>
              <a:off x="11276434" y="-2221539"/>
              <a:ext cx="43237" cy="47715"/>
            </a:xfrm>
            <a:custGeom>
              <a:avLst/>
              <a:gdLst/>
              <a:ahLst/>
              <a:cxnLst/>
              <a:rect l="l" t="t" r="r" b="b"/>
              <a:pathLst>
                <a:path w="531" h="586" extrusionOk="0">
                  <a:moveTo>
                    <a:pt x="1" y="1"/>
                  </a:moveTo>
                  <a:lnTo>
                    <a:pt x="1" y="1"/>
                  </a:lnTo>
                  <a:cubicBezTo>
                    <a:pt x="37" y="98"/>
                    <a:pt x="74" y="184"/>
                    <a:pt x="98" y="275"/>
                  </a:cubicBezTo>
                  <a:cubicBezTo>
                    <a:pt x="128" y="372"/>
                    <a:pt x="141" y="476"/>
                    <a:pt x="165" y="586"/>
                  </a:cubicBezTo>
                  <a:cubicBezTo>
                    <a:pt x="293" y="500"/>
                    <a:pt x="403" y="409"/>
                    <a:pt x="530" y="311"/>
                  </a:cubicBezTo>
                  <a:cubicBezTo>
                    <a:pt x="396" y="202"/>
                    <a:pt x="98" y="25"/>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1"/>
            <p:cNvSpPr/>
            <p:nvPr/>
          </p:nvSpPr>
          <p:spPr>
            <a:xfrm>
              <a:off x="11244678" y="-2594466"/>
              <a:ext cx="68071" cy="102758"/>
            </a:xfrm>
            <a:custGeom>
              <a:avLst/>
              <a:gdLst/>
              <a:ahLst/>
              <a:cxnLst/>
              <a:rect l="l" t="t" r="r" b="b"/>
              <a:pathLst>
                <a:path w="836" h="1262" extrusionOk="0">
                  <a:moveTo>
                    <a:pt x="1" y="0"/>
                  </a:moveTo>
                  <a:cubicBezTo>
                    <a:pt x="13" y="43"/>
                    <a:pt x="19" y="67"/>
                    <a:pt x="19" y="92"/>
                  </a:cubicBezTo>
                  <a:cubicBezTo>
                    <a:pt x="49" y="232"/>
                    <a:pt x="80" y="378"/>
                    <a:pt x="104" y="524"/>
                  </a:cubicBezTo>
                  <a:cubicBezTo>
                    <a:pt x="129" y="689"/>
                    <a:pt x="141" y="853"/>
                    <a:pt x="165" y="1018"/>
                  </a:cubicBezTo>
                  <a:cubicBezTo>
                    <a:pt x="177" y="1103"/>
                    <a:pt x="190" y="1188"/>
                    <a:pt x="257" y="1261"/>
                  </a:cubicBezTo>
                  <a:cubicBezTo>
                    <a:pt x="500" y="1054"/>
                    <a:pt x="622" y="762"/>
                    <a:pt x="835" y="512"/>
                  </a:cubicBezTo>
                  <a:cubicBezTo>
                    <a:pt x="726" y="457"/>
                    <a:pt x="628" y="415"/>
                    <a:pt x="537" y="366"/>
                  </a:cubicBezTo>
                  <a:cubicBezTo>
                    <a:pt x="445" y="311"/>
                    <a:pt x="354" y="250"/>
                    <a:pt x="269" y="195"/>
                  </a:cubicBezTo>
                  <a:cubicBezTo>
                    <a:pt x="177" y="141"/>
                    <a:pt x="116" y="49"/>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1"/>
            <p:cNvSpPr/>
            <p:nvPr/>
          </p:nvSpPr>
          <p:spPr>
            <a:xfrm>
              <a:off x="11200057" y="-2183840"/>
              <a:ext cx="56590" cy="64570"/>
            </a:xfrm>
            <a:custGeom>
              <a:avLst/>
              <a:gdLst/>
              <a:ahLst/>
              <a:cxnLst/>
              <a:rect l="l" t="t" r="r" b="b"/>
              <a:pathLst>
                <a:path w="695" h="793" extrusionOk="0">
                  <a:moveTo>
                    <a:pt x="0" y="1"/>
                  </a:moveTo>
                  <a:lnTo>
                    <a:pt x="0" y="1"/>
                  </a:lnTo>
                  <a:cubicBezTo>
                    <a:pt x="55" y="275"/>
                    <a:pt x="195" y="506"/>
                    <a:pt x="201" y="792"/>
                  </a:cubicBezTo>
                  <a:cubicBezTo>
                    <a:pt x="378" y="665"/>
                    <a:pt x="537" y="555"/>
                    <a:pt x="689" y="439"/>
                  </a:cubicBezTo>
                  <a:cubicBezTo>
                    <a:pt x="695" y="439"/>
                    <a:pt x="695" y="433"/>
                    <a:pt x="695" y="427"/>
                  </a:cubicBezTo>
                  <a:cubicBezTo>
                    <a:pt x="695" y="427"/>
                    <a:pt x="695" y="421"/>
                    <a:pt x="689" y="409"/>
                  </a:cubicBezTo>
                  <a:cubicBezTo>
                    <a:pt x="463" y="287"/>
                    <a:pt x="256" y="123"/>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1"/>
            <p:cNvSpPr/>
            <p:nvPr/>
          </p:nvSpPr>
          <p:spPr>
            <a:xfrm>
              <a:off x="11139558" y="-2137183"/>
              <a:ext cx="46168" cy="66524"/>
            </a:xfrm>
            <a:custGeom>
              <a:avLst/>
              <a:gdLst/>
              <a:ahLst/>
              <a:cxnLst/>
              <a:rect l="l" t="t" r="r" b="b"/>
              <a:pathLst>
                <a:path w="567" h="817" extrusionOk="0">
                  <a:moveTo>
                    <a:pt x="0" y="0"/>
                  </a:moveTo>
                  <a:cubicBezTo>
                    <a:pt x="0" y="37"/>
                    <a:pt x="0" y="79"/>
                    <a:pt x="13" y="116"/>
                  </a:cubicBezTo>
                  <a:cubicBezTo>
                    <a:pt x="67" y="329"/>
                    <a:pt x="110" y="542"/>
                    <a:pt x="86" y="768"/>
                  </a:cubicBezTo>
                  <a:cubicBezTo>
                    <a:pt x="80" y="780"/>
                    <a:pt x="92" y="798"/>
                    <a:pt x="92" y="816"/>
                  </a:cubicBezTo>
                  <a:cubicBezTo>
                    <a:pt x="201" y="792"/>
                    <a:pt x="372" y="676"/>
                    <a:pt x="567" y="494"/>
                  </a:cubicBezTo>
                  <a:cubicBezTo>
                    <a:pt x="549" y="475"/>
                    <a:pt x="542" y="463"/>
                    <a:pt x="524" y="445"/>
                  </a:cubicBezTo>
                  <a:cubicBezTo>
                    <a:pt x="372" y="274"/>
                    <a:pt x="171" y="14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1"/>
            <p:cNvSpPr/>
            <p:nvPr/>
          </p:nvSpPr>
          <p:spPr>
            <a:xfrm>
              <a:off x="11125146" y="-2615311"/>
              <a:ext cx="49181" cy="86392"/>
            </a:xfrm>
            <a:custGeom>
              <a:avLst/>
              <a:gdLst/>
              <a:ahLst/>
              <a:cxnLst/>
              <a:rect l="l" t="t" r="r" b="b"/>
              <a:pathLst>
                <a:path w="604" h="1061" extrusionOk="0">
                  <a:moveTo>
                    <a:pt x="1" y="1"/>
                  </a:moveTo>
                  <a:lnTo>
                    <a:pt x="1" y="1"/>
                  </a:lnTo>
                  <a:cubicBezTo>
                    <a:pt x="31" y="384"/>
                    <a:pt x="208" y="896"/>
                    <a:pt x="378" y="1060"/>
                  </a:cubicBezTo>
                  <a:cubicBezTo>
                    <a:pt x="451" y="866"/>
                    <a:pt x="525" y="677"/>
                    <a:pt x="604" y="476"/>
                  </a:cubicBezTo>
                  <a:cubicBezTo>
                    <a:pt x="573" y="464"/>
                    <a:pt x="561" y="451"/>
                    <a:pt x="549" y="445"/>
                  </a:cubicBezTo>
                  <a:cubicBezTo>
                    <a:pt x="378" y="378"/>
                    <a:pt x="244" y="275"/>
                    <a:pt x="135" y="135"/>
                  </a:cubicBezTo>
                  <a:cubicBezTo>
                    <a:pt x="110" y="104"/>
                    <a:pt x="86" y="74"/>
                    <a:pt x="62" y="43"/>
                  </a:cubicBezTo>
                  <a:cubicBezTo>
                    <a:pt x="43" y="31"/>
                    <a:pt x="25" y="1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1"/>
            <p:cNvSpPr/>
            <p:nvPr/>
          </p:nvSpPr>
          <p:spPr>
            <a:xfrm>
              <a:off x="11093960" y="-2047941"/>
              <a:ext cx="57567" cy="64733"/>
            </a:xfrm>
            <a:custGeom>
              <a:avLst/>
              <a:gdLst/>
              <a:ahLst/>
              <a:cxnLst/>
              <a:rect l="l" t="t" r="r" b="b"/>
              <a:pathLst>
                <a:path w="707" h="795" extrusionOk="0">
                  <a:moveTo>
                    <a:pt x="609" y="1"/>
                  </a:moveTo>
                  <a:cubicBezTo>
                    <a:pt x="536" y="19"/>
                    <a:pt x="457" y="43"/>
                    <a:pt x="390" y="80"/>
                  </a:cubicBezTo>
                  <a:cubicBezTo>
                    <a:pt x="274" y="147"/>
                    <a:pt x="158" y="220"/>
                    <a:pt x="55" y="311"/>
                  </a:cubicBezTo>
                  <a:cubicBezTo>
                    <a:pt x="37" y="329"/>
                    <a:pt x="18" y="342"/>
                    <a:pt x="0" y="354"/>
                  </a:cubicBezTo>
                  <a:lnTo>
                    <a:pt x="43" y="403"/>
                  </a:lnTo>
                  <a:cubicBezTo>
                    <a:pt x="73" y="390"/>
                    <a:pt x="104" y="378"/>
                    <a:pt x="122" y="366"/>
                  </a:cubicBezTo>
                  <a:cubicBezTo>
                    <a:pt x="225" y="494"/>
                    <a:pt x="195" y="634"/>
                    <a:pt x="183" y="768"/>
                  </a:cubicBezTo>
                  <a:cubicBezTo>
                    <a:pt x="217" y="786"/>
                    <a:pt x="251" y="795"/>
                    <a:pt x="283" y="795"/>
                  </a:cubicBezTo>
                  <a:cubicBezTo>
                    <a:pt x="327" y="795"/>
                    <a:pt x="367" y="780"/>
                    <a:pt x="402" y="756"/>
                  </a:cubicBezTo>
                  <a:cubicBezTo>
                    <a:pt x="597" y="628"/>
                    <a:pt x="707" y="445"/>
                    <a:pt x="707" y="208"/>
                  </a:cubicBezTo>
                  <a:cubicBezTo>
                    <a:pt x="707" y="177"/>
                    <a:pt x="688" y="147"/>
                    <a:pt x="688" y="135"/>
                  </a:cubicBezTo>
                  <a:cubicBezTo>
                    <a:pt x="672" y="122"/>
                    <a:pt x="655" y="118"/>
                    <a:pt x="639" y="118"/>
                  </a:cubicBezTo>
                  <a:cubicBezTo>
                    <a:pt x="621" y="118"/>
                    <a:pt x="603" y="122"/>
                    <a:pt x="586" y="122"/>
                  </a:cubicBezTo>
                  <a:cubicBezTo>
                    <a:pt x="568" y="122"/>
                    <a:pt x="551" y="118"/>
                    <a:pt x="536" y="98"/>
                  </a:cubicBezTo>
                  <a:cubicBezTo>
                    <a:pt x="560" y="68"/>
                    <a:pt x="591" y="55"/>
                    <a:pt x="621" y="49"/>
                  </a:cubicBezTo>
                  <a:lnTo>
                    <a:pt x="609" y="1"/>
                  </a:ln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1"/>
            <p:cNvSpPr/>
            <p:nvPr/>
          </p:nvSpPr>
          <p:spPr>
            <a:xfrm>
              <a:off x="11039894" y="-2019198"/>
              <a:ext cx="57567" cy="79797"/>
            </a:xfrm>
            <a:custGeom>
              <a:avLst/>
              <a:gdLst/>
              <a:ahLst/>
              <a:cxnLst/>
              <a:rect l="l" t="t" r="r" b="b"/>
              <a:pathLst>
                <a:path w="707" h="980" extrusionOk="0">
                  <a:moveTo>
                    <a:pt x="664" y="1"/>
                  </a:moveTo>
                  <a:cubicBezTo>
                    <a:pt x="597" y="62"/>
                    <a:pt x="530" y="117"/>
                    <a:pt x="463" y="171"/>
                  </a:cubicBezTo>
                  <a:cubicBezTo>
                    <a:pt x="433" y="196"/>
                    <a:pt x="402" y="220"/>
                    <a:pt x="372" y="244"/>
                  </a:cubicBezTo>
                  <a:cubicBezTo>
                    <a:pt x="335" y="275"/>
                    <a:pt x="305" y="311"/>
                    <a:pt x="256" y="360"/>
                  </a:cubicBezTo>
                  <a:cubicBezTo>
                    <a:pt x="195" y="366"/>
                    <a:pt x="128" y="397"/>
                    <a:pt x="91" y="464"/>
                  </a:cubicBezTo>
                  <a:cubicBezTo>
                    <a:pt x="73" y="500"/>
                    <a:pt x="61" y="537"/>
                    <a:pt x="49" y="573"/>
                  </a:cubicBezTo>
                  <a:cubicBezTo>
                    <a:pt x="12" y="683"/>
                    <a:pt x="0" y="799"/>
                    <a:pt x="24" y="914"/>
                  </a:cubicBezTo>
                  <a:cubicBezTo>
                    <a:pt x="88" y="958"/>
                    <a:pt x="140" y="979"/>
                    <a:pt x="187" y="979"/>
                  </a:cubicBezTo>
                  <a:cubicBezTo>
                    <a:pt x="239" y="979"/>
                    <a:pt x="287" y="953"/>
                    <a:pt x="341" y="902"/>
                  </a:cubicBezTo>
                  <a:cubicBezTo>
                    <a:pt x="390" y="860"/>
                    <a:pt x="426" y="799"/>
                    <a:pt x="475" y="750"/>
                  </a:cubicBezTo>
                  <a:cubicBezTo>
                    <a:pt x="500" y="713"/>
                    <a:pt x="536" y="683"/>
                    <a:pt x="567" y="653"/>
                  </a:cubicBezTo>
                  <a:cubicBezTo>
                    <a:pt x="548" y="579"/>
                    <a:pt x="615" y="531"/>
                    <a:pt x="634" y="464"/>
                  </a:cubicBezTo>
                  <a:cubicBezTo>
                    <a:pt x="652" y="397"/>
                    <a:pt x="682" y="336"/>
                    <a:pt x="694" y="269"/>
                  </a:cubicBezTo>
                  <a:cubicBezTo>
                    <a:pt x="707" y="202"/>
                    <a:pt x="707" y="129"/>
                    <a:pt x="707" y="50"/>
                  </a:cubicBezTo>
                  <a:lnTo>
                    <a:pt x="664" y="1"/>
                  </a:ln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1"/>
            <p:cNvSpPr/>
            <p:nvPr/>
          </p:nvSpPr>
          <p:spPr>
            <a:xfrm>
              <a:off x="11008627" y="-2629153"/>
              <a:ext cx="77435" cy="114646"/>
            </a:xfrm>
            <a:custGeom>
              <a:avLst/>
              <a:gdLst/>
              <a:ahLst/>
              <a:cxnLst/>
              <a:rect l="l" t="t" r="r" b="b"/>
              <a:pathLst>
                <a:path w="951" h="1408" extrusionOk="0">
                  <a:moveTo>
                    <a:pt x="0" y="0"/>
                  </a:moveTo>
                  <a:cubicBezTo>
                    <a:pt x="0" y="37"/>
                    <a:pt x="0" y="55"/>
                    <a:pt x="0" y="73"/>
                  </a:cubicBezTo>
                  <a:cubicBezTo>
                    <a:pt x="31" y="201"/>
                    <a:pt x="55" y="323"/>
                    <a:pt x="86" y="445"/>
                  </a:cubicBezTo>
                  <a:cubicBezTo>
                    <a:pt x="104" y="518"/>
                    <a:pt x="122" y="585"/>
                    <a:pt x="159" y="652"/>
                  </a:cubicBezTo>
                  <a:cubicBezTo>
                    <a:pt x="281" y="877"/>
                    <a:pt x="427" y="1084"/>
                    <a:pt x="603" y="1267"/>
                  </a:cubicBezTo>
                  <a:cubicBezTo>
                    <a:pt x="658" y="1322"/>
                    <a:pt x="719" y="1364"/>
                    <a:pt x="810" y="1407"/>
                  </a:cubicBezTo>
                  <a:cubicBezTo>
                    <a:pt x="810" y="1340"/>
                    <a:pt x="804" y="1291"/>
                    <a:pt x="804" y="1249"/>
                  </a:cubicBezTo>
                  <a:cubicBezTo>
                    <a:pt x="798" y="1151"/>
                    <a:pt x="786" y="1048"/>
                    <a:pt x="792" y="956"/>
                  </a:cubicBezTo>
                  <a:cubicBezTo>
                    <a:pt x="810" y="707"/>
                    <a:pt x="853" y="463"/>
                    <a:pt x="932" y="232"/>
                  </a:cubicBezTo>
                  <a:cubicBezTo>
                    <a:pt x="938" y="207"/>
                    <a:pt x="938" y="189"/>
                    <a:pt x="951" y="152"/>
                  </a:cubicBezTo>
                  <a:lnTo>
                    <a:pt x="951" y="152"/>
                  </a:lnTo>
                  <a:cubicBezTo>
                    <a:pt x="896" y="171"/>
                    <a:pt x="853" y="177"/>
                    <a:pt x="810" y="195"/>
                  </a:cubicBezTo>
                  <a:cubicBezTo>
                    <a:pt x="748" y="215"/>
                    <a:pt x="684" y="226"/>
                    <a:pt x="619" y="226"/>
                  </a:cubicBezTo>
                  <a:cubicBezTo>
                    <a:pt x="547" y="226"/>
                    <a:pt x="474" y="212"/>
                    <a:pt x="402" y="183"/>
                  </a:cubicBezTo>
                  <a:cubicBezTo>
                    <a:pt x="305" y="146"/>
                    <a:pt x="214" y="98"/>
                    <a:pt x="122" y="55"/>
                  </a:cubicBezTo>
                  <a:cubicBezTo>
                    <a:pt x="86" y="43"/>
                    <a:pt x="49" y="24"/>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1"/>
            <p:cNvSpPr/>
            <p:nvPr/>
          </p:nvSpPr>
          <p:spPr>
            <a:xfrm>
              <a:off x="11024016" y="-2154038"/>
              <a:ext cx="55613" cy="86310"/>
            </a:xfrm>
            <a:custGeom>
              <a:avLst/>
              <a:gdLst/>
              <a:ahLst/>
              <a:cxnLst/>
              <a:rect l="l" t="t" r="r" b="b"/>
              <a:pathLst>
                <a:path w="683" h="1060" extrusionOk="0">
                  <a:moveTo>
                    <a:pt x="420" y="439"/>
                  </a:moveTo>
                  <a:cubicBezTo>
                    <a:pt x="427" y="439"/>
                    <a:pt x="433" y="439"/>
                    <a:pt x="439" y="445"/>
                  </a:cubicBezTo>
                  <a:cubicBezTo>
                    <a:pt x="433" y="457"/>
                    <a:pt x="433" y="475"/>
                    <a:pt x="427" y="487"/>
                  </a:cubicBezTo>
                  <a:lnTo>
                    <a:pt x="408" y="487"/>
                  </a:lnTo>
                  <a:cubicBezTo>
                    <a:pt x="414" y="469"/>
                    <a:pt x="420" y="457"/>
                    <a:pt x="420" y="439"/>
                  </a:cubicBezTo>
                  <a:close/>
                  <a:moveTo>
                    <a:pt x="98" y="0"/>
                  </a:moveTo>
                  <a:cubicBezTo>
                    <a:pt x="55" y="43"/>
                    <a:pt x="67" y="85"/>
                    <a:pt x="61" y="128"/>
                  </a:cubicBezTo>
                  <a:cubicBezTo>
                    <a:pt x="55" y="286"/>
                    <a:pt x="49" y="445"/>
                    <a:pt x="43" y="597"/>
                  </a:cubicBezTo>
                  <a:cubicBezTo>
                    <a:pt x="43" y="603"/>
                    <a:pt x="43" y="609"/>
                    <a:pt x="37" y="615"/>
                  </a:cubicBezTo>
                  <a:cubicBezTo>
                    <a:pt x="31" y="761"/>
                    <a:pt x="12" y="908"/>
                    <a:pt x="0" y="1060"/>
                  </a:cubicBezTo>
                  <a:cubicBezTo>
                    <a:pt x="31" y="1054"/>
                    <a:pt x="67" y="1048"/>
                    <a:pt x="104" y="1042"/>
                  </a:cubicBezTo>
                  <a:cubicBezTo>
                    <a:pt x="110" y="871"/>
                    <a:pt x="128" y="707"/>
                    <a:pt x="317" y="646"/>
                  </a:cubicBezTo>
                  <a:cubicBezTo>
                    <a:pt x="353" y="658"/>
                    <a:pt x="384" y="670"/>
                    <a:pt x="414" y="682"/>
                  </a:cubicBezTo>
                  <a:cubicBezTo>
                    <a:pt x="445" y="621"/>
                    <a:pt x="475" y="573"/>
                    <a:pt x="506" y="506"/>
                  </a:cubicBezTo>
                  <a:lnTo>
                    <a:pt x="506" y="506"/>
                  </a:lnTo>
                  <a:cubicBezTo>
                    <a:pt x="530" y="603"/>
                    <a:pt x="439" y="670"/>
                    <a:pt x="481" y="761"/>
                  </a:cubicBezTo>
                  <a:cubicBezTo>
                    <a:pt x="542" y="707"/>
                    <a:pt x="536" y="615"/>
                    <a:pt x="615" y="560"/>
                  </a:cubicBezTo>
                  <a:lnTo>
                    <a:pt x="615" y="682"/>
                  </a:lnTo>
                  <a:cubicBezTo>
                    <a:pt x="682" y="634"/>
                    <a:pt x="682" y="560"/>
                    <a:pt x="682" y="500"/>
                  </a:cubicBezTo>
                  <a:cubicBezTo>
                    <a:pt x="573" y="420"/>
                    <a:pt x="469" y="347"/>
                    <a:pt x="372" y="262"/>
                  </a:cubicBezTo>
                  <a:cubicBezTo>
                    <a:pt x="274" y="183"/>
                    <a:pt x="189" y="92"/>
                    <a:pt x="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1"/>
            <p:cNvSpPr/>
            <p:nvPr/>
          </p:nvSpPr>
          <p:spPr>
            <a:xfrm>
              <a:off x="11047792" y="-2087595"/>
              <a:ext cx="45679" cy="81425"/>
            </a:xfrm>
            <a:custGeom>
              <a:avLst/>
              <a:gdLst/>
              <a:ahLst/>
              <a:cxnLst/>
              <a:rect l="l" t="t" r="r" b="b"/>
              <a:pathLst>
                <a:path w="561" h="1000" extrusionOk="0">
                  <a:moveTo>
                    <a:pt x="37" y="0"/>
                  </a:moveTo>
                  <a:cubicBezTo>
                    <a:pt x="1" y="49"/>
                    <a:pt x="1" y="92"/>
                    <a:pt x="1" y="128"/>
                  </a:cubicBezTo>
                  <a:cubicBezTo>
                    <a:pt x="1" y="213"/>
                    <a:pt x="1" y="299"/>
                    <a:pt x="7" y="384"/>
                  </a:cubicBezTo>
                  <a:cubicBezTo>
                    <a:pt x="31" y="591"/>
                    <a:pt x="55" y="798"/>
                    <a:pt x="80" y="999"/>
                  </a:cubicBezTo>
                  <a:cubicBezTo>
                    <a:pt x="98" y="999"/>
                    <a:pt x="110" y="999"/>
                    <a:pt x="128" y="993"/>
                  </a:cubicBezTo>
                  <a:cubicBezTo>
                    <a:pt x="165" y="963"/>
                    <a:pt x="208" y="932"/>
                    <a:pt x="244" y="908"/>
                  </a:cubicBezTo>
                  <a:cubicBezTo>
                    <a:pt x="360" y="816"/>
                    <a:pt x="463" y="713"/>
                    <a:pt x="561" y="591"/>
                  </a:cubicBezTo>
                  <a:cubicBezTo>
                    <a:pt x="439" y="518"/>
                    <a:pt x="329" y="445"/>
                    <a:pt x="256" y="335"/>
                  </a:cubicBezTo>
                  <a:cubicBezTo>
                    <a:pt x="183" y="232"/>
                    <a:pt x="116" y="116"/>
                    <a:pt x="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1"/>
            <p:cNvSpPr/>
            <p:nvPr/>
          </p:nvSpPr>
          <p:spPr>
            <a:xfrm>
              <a:off x="11026459" y="-2045417"/>
              <a:ext cx="18972" cy="34768"/>
            </a:xfrm>
            <a:custGeom>
              <a:avLst/>
              <a:gdLst/>
              <a:ahLst/>
              <a:cxnLst/>
              <a:rect l="l" t="t" r="r" b="b"/>
              <a:pathLst>
                <a:path w="233" h="427" extrusionOk="0">
                  <a:moveTo>
                    <a:pt x="80" y="0"/>
                  </a:moveTo>
                  <a:lnTo>
                    <a:pt x="80" y="0"/>
                  </a:lnTo>
                  <a:cubicBezTo>
                    <a:pt x="37" y="91"/>
                    <a:pt x="86" y="183"/>
                    <a:pt x="1" y="238"/>
                  </a:cubicBezTo>
                  <a:cubicBezTo>
                    <a:pt x="74" y="311"/>
                    <a:pt x="141" y="384"/>
                    <a:pt x="226" y="426"/>
                  </a:cubicBezTo>
                  <a:cubicBezTo>
                    <a:pt x="226" y="414"/>
                    <a:pt x="232" y="402"/>
                    <a:pt x="226" y="396"/>
                  </a:cubicBezTo>
                  <a:cubicBezTo>
                    <a:pt x="189" y="280"/>
                    <a:pt x="147" y="171"/>
                    <a:pt x="104" y="61"/>
                  </a:cubicBezTo>
                  <a:cubicBezTo>
                    <a:pt x="98" y="43"/>
                    <a:pt x="92" y="30"/>
                    <a:pt x="80" y="0"/>
                  </a:cubicBezTo>
                  <a:close/>
                </a:path>
              </a:pathLst>
            </a:custGeom>
            <a:solidFill>
              <a:srgbClr val="D030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1"/>
            <p:cNvSpPr/>
            <p:nvPr/>
          </p:nvSpPr>
          <p:spPr>
            <a:xfrm>
              <a:off x="10973370" y="-2073264"/>
              <a:ext cx="68560" cy="88428"/>
            </a:xfrm>
            <a:custGeom>
              <a:avLst/>
              <a:gdLst/>
              <a:ahLst/>
              <a:cxnLst/>
              <a:rect l="l" t="t" r="r" b="b"/>
              <a:pathLst>
                <a:path w="842" h="1086" extrusionOk="0">
                  <a:moveTo>
                    <a:pt x="135" y="1"/>
                  </a:moveTo>
                  <a:cubicBezTo>
                    <a:pt x="135" y="25"/>
                    <a:pt x="135" y="44"/>
                    <a:pt x="135" y="62"/>
                  </a:cubicBezTo>
                  <a:cubicBezTo>
                    <a:pt x="129" y="80"/>
                    <a:pt x="117" y="98"/>
                    <a:pt x="111" y="123"/>
                  </a:cubicBezTo>
                  <a:cubicBezTo>
                    <a:pt x="31" y="318"/>
                    <a:pt x="1" y="525"/>
                    <a:pt x="80" y="732"/>
                  </a:cubicBezTo>
                  <a:cubicBezTo>
                    <a:pt x="92" y="756"/>
                    <a:pt x="86" y="793"/>
                    <a:pt x="92" y="817"/>
                  </a:cubicBezTo>
                  <a:cubicBezTo>
                    <a:pt x="111" y="896"/>
                    <a:pt x="111" y="988"/>
                    <a:pt x="165" y="1061"/>
                  </a:cubicBezTo>
                  <a:cubicBezTo>
                    <a:pt x="287" y="1073"/>
                    <a:pt x="409" y="1079"/>
                    <a:pt x="537" y="1085"/>
                  </a:cubicBezTo>
                  <a:cubicBezTo>
                    <a:pt x="653" y="1085"/>
                    <a:pt x="744" y="1024"/>
                    <a:pt x="841" y="945"/>
                  </a:cubicBezTo>
                  <a:cubicBezTo>
                    <a:pt x="659" y="835"/>
                    <a:pt x="476" y="744"/>
                    <a:pt x="366" y="567"/>
                  </a:cubicBezTo>
                  <a:cubicBezTo>
                    <a:pt x="257" y="397"/>
                    <a:pt x="208" y="196"/>
                    <a:pt x="1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1"/>
            <p:cNvSpPr/>
            <p:nvPr/>
          </p:nvSpPr>
          <p:spPr>
            <a:xfrm>
              <a:off x="11003660" y="-2062353"/>
              <a:ext cx="20926" cy="30372"/>
            </a:xfrm>
            <a:custGeom>
              <a:avLst/>
              <a:gdLst/>
              <a:ahLst/>
              <a:cxnLst/>
              <a:rect l="l" t="t" r="r" b="b"/>
              <a:pathLst>
                <a:path w="257" h="373" extrusionOk="0">
                  <a:moveTo>
                    <a:pt x="0" y="1"/>
                  </a:moveTo>
                  <a:lnTo>
                    <a:pt x="0" y="1"/>
                  </a:lnTo>
                  <a:cubicBezTo>
                    <a:pt x="67" y="135"/>
                    <a:pt x="122" y="257"/>
                    <a:pt x="226" y="372"/>
                  </a:cubicBezTo>
                  <a:cubicBezTo>
                    <a:pt x="256" y="251"/>
                    <a:pt x="195" y="153"/>
                    <a:pt x="208" y="62"/>
                  </a:cubicBezTo>
                  <a:cubicBezTo>
                    <a:pt x="134" y="37"/>
                    <a:pt x="74" y="19"/>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1"/>
            <p:cNvSpPr/>
            <p:nvPr/>
          </p:nvSpPr>
          <p:spPr>
            <a:xfrm>
              <a:off x="10940637" y="-2126272"/>
              <a:ext cx="42260" cy="122545"/>
            </a:xfrm>
            <a:custGeom>
              <a:avLst/>
              <a:gdLst/>
              <a:ahLst/>
              <a:cxnLst/>
              <a:rect l="l" t="t" r="r" b="b"/>
              <a:pathLst>
                <a:path w="519" h="1505" extrusionOk="0">
                  <a:moveTo>
                    <a:pt x="220" y="0"/>
                  </a:moveTo>
                  <a:cubicBezTo>
                    <a:pt x="159" y="79"/>
                    <a:pt x="135" y="152"/>
                    <a:pt x="111" y="232"/>
                  </a:cubicBezTo>
                  <a:cubicBezTo>
                    <a:pt x="56" y="439"/>
                    <a:pt x="50" y="646"/>
                    <a:pt x="74" y="853"/>
                  </a:cubicBezTo>
                  <a:cubicBezTo>
                    <a:pt x="86" y="981"/>
                    <a:pt x="92" y="1109"/>
                    <a:pt x="104" y="1237"/>
                  </a:cubicBezTo>
                  <a:cubicBezTo>
                    <a:pt x="111" y="1298"/>
                    <a:pt x="98" y="1358"/>
                    <a:pt x="80" y="1395"/>
                  </a:cubicBezTo>
                  <a:cubicBezTo>
                    <a:pt x="56" y="1413"/>
                    <a:pt x="25" y="1425"/>
                    <a:pt x="1" y="1444"/>
                  </a:cubicBezTo>
                  <a:lnTo>
                    <a:pt x="92" y="1450"/>
                  </a:lnTo>
                  <a:cubicBezTo>
                    <a:pt x="147" y="1468"/>
                    <a:pt x="196" y="1486"/>
                    <a:pt x="257" y="1505"/>
                  </a:cubicBezTo>
                  <a:cubicBezTo>
                    <a:pt x="269" y="1474"/>
                    <a:pt x="287" y="1450"/>
                    <a:pt x="287" y="1432"/>
                  </a:cubicBezTo>
                  <a:cubicBezTo>
                    <a:pt x="287" y="1395"/>
                    <a:pt x="281" y="1365"/>
                    <a:pt x="275" y="1328"/>
                  </a:cubicBezTo>
                  <a:cubicBezTo>
                    <a:pt x="238" y="1097"/>
                    <a:pt x="293" y="877"/>
                    <a:pt x="391" y="670"/>
                  </a:cubicBezTo>
                  <a:cubicBezTo>
                    <a:pt x="409" y="634"/>
                    <a:pt x="439" y="603"/>
                    <a:pt x="464" y="567"/>
                  </a:cubicBezTo>
                  <a:cubicBezTo>
                    <a:pt x="482" y="548"/>
                    <a:pt x="500" y="524"/>
                    <a:pt x="519" y="506"/>
                  </a:cubicBezTo>
                  <a:cubicBezTo>
                    <a:pt x="470" y="451"/>
                    <a:pt x="421" y="408"/>
                    <a:pt x="385" y="360"/>
                  </a:cubicBezTo>
                  <a:cubicBezTo>
                    <a:pt x="342" y="305"/>
                    <a:pt x="305" y="244"/>
                    <a:pt x="281" y="183"/>
                  </a:cubicBezTo>
                  <a:cubicBezTo>
                    <a:pt x="251" y="128"/>
                    <a:pt x="238" y="67"/>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1"/>
            <p:cNvSpPr/>
            <p:nvPr/>
          </p:nvSpPr>
          <p:spPr>
            <a:xfrm>
              <a:off x="10945604" y="-2677764"/>
              <a:ext cx="29394" cy="78901"/>
            </a:xfrm>
            <a:custGeom>
              <a:avLst/>
              <a:gdLst/>
              <a:ahLst/>
              <a:cxnLst/>
              <a:rect l="l" t="t" r="r" b="b"/>
              <a:pathLst>
                <a:path w="361" h="969" extrusionOk="0">
                  <a:moveTo>
                    <a:pt x="184" y="0"/>
                  </a:moveTo>
                  <a:cubicBezTo>
                    <a:pt x="86" y="104"/>
                    <a:pt x="62" y="146"/>
                    <a:pt x="50" y="250"/>
                  </a:cubicBezTo>
                  <a:cubicBezTo>
                    <a:pt x="50" y="286"/>
                    <a:pt x="43" y="323"/>
                    <a:pt x="43" y="353"/>
                  </a:cubicBezTo>
                  <a:cubicBezTo>
                    <a:pt x="31" y="494"/>
                    <a:pt x="19" y="634"/>
                    <a:pt x="7" y="768"/>
                  </a:cubicBezTo>
                  <a:cubicBezTo>
                    <a:pt x="1" y="835"/>
                    <a:pt x="1" y="896"/>
                    <a:pt x="31" y="969"/>
                  </a:cubicBezTo>
                  <a:cubicBezTo>
                    <a:pt x="80" y="871"/>
                    <a:pt x="98" y="780"/>
                    <a:pt x="123" y="688"/>
                  </a:cubicBezTo>
                  <a:cubicBezTo>
                    <a:pt x="171" y="524"/>
                    <a:pt x="214" y="353"/>
                    <a:pt x="360" y="238"/>
                  </a:cubicBezTo>
                  <a:cubicBezTo>
                    <a:pt x="311" y="146"/>
                    <a:pt x="263" y="67"/>
                    <a:pt x="1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1"/>
            <p:cNvSpPr/>
            <p:nvPr/>
          </p:nvSpPr>
          <p:spPr>
            <a:xfrm>
              <a:off x="10874683" y="-2702435"/>
              <a:ext cx="78494" cy="105038"/>
            </a:xfrm>
            <a:custGeom>
              <a:avLst/>
              <a:gdLst/>
              <a:ahLst/>
              <a:cxnLst/>
              <a:rect l="l" t="t" r="r" b="b"/>
              <a:pathLst>
                <a:path w="964" h="1290" extrusionOk="0">
                  <a:moveTo>
                    <a:pt x="319" y="1"/>
                  </a:moveTo>
                  <a:cubicBezTo>
                    <a:pt x="215" y="1"/>
                    <a:pt x="111" y="28"/>
                    <a:pt x="7" y="78"/>
                  </a:cubicBezTo>
                  <a:cubicBezTo>
                    <a:pt x="7" y="102"/>
                    <a:pt x="7" y="114"/>
                    <a:pt x="1" y="133"/>
                  </a:cubicBezTo>
                  <a:cubicBezTo>
                    <a:pt x="1" y="139"/>
                    <a:pt x="1" y="145"/>
                    <a:pt x="1" y="151"/>
                  </a:cubicBezTo>
                  <a:cubicBezTo>
                    <a:pt x="7" y="352"/>
                    <a:pt x="7" y="553"/>
                    <a:pt x="25" y="748"/>
                  </a:cubicBezTo>
                  <a:cubicBezTo>
                    <a:pt x="31" y="876"/>
                    <a:pt x="62" y="1004"/>
                    <a:pt x="92" y="1125"/>
                  </a:cubicBezTo>
                  <a:cubicBezTo>
                    <a:pt x="104" y="1174"/>
                    <a:pt x="135" y="1223"/>
                    <a:pt x="159" y="1290"/>
                  </a:cubicBezTo>
                  <a:cubicBezTo>
                    <a:pt x="190" y="1229"/>
                    <a:pt x="208" y="1186"/>
                    <a:pt x="232" y="1144"/>
                  </a:cubicBezTo>
                  <a:cubicBezTo>
                    <a:pt x="354" y="888"/>
                    <a:pt x="488" y="632"/>
                    <a:pt x="707" y="431"/>
                  </a:cubicBezTo>
                  <a:cubicBezTo>
                    <a:pt x="762" y="376"/>
                    <a:pt x="817" y="328"/>
                    <a:pt x="890" y="297"/>
                  </a:cubicBezTo>
                  <a:cubicBezTo>
                    <a:pt x="914" y="285"/>
                    <a:pt x="933" y="261"/>
                    <a:pt x="963" y="236"/>
                  </a:cubicBezTo>
                  <a:cubicBezTo>
                    <a:pt x="908" y="206"/>
                    <a:pt x="854" y="175"/>
                    <a:pt x="799" y="151"/>
                  </a:cubicBezTo>
                  <a:cubicBezTo>
                    <a:pt x="713" y="108"/>
                    <a:pt x="622" y="78"/>
                    <a:pt x="537" y="41"/>
                  </a:cubicBezTo>
                  <a:cubicBezTo>
                    <a:pt x="464" y="14"/>
                    <a:pt x="392" y="1"/>
                    <a:pt x="3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1"/>
            <p:cNvSpPr/>
            <p:nvPr/>
          </p:nvSpPr>
          <p:spPr>
            <a:xfrm>
              <a:off x="10779009" y="-2715056"/>
              <a:ext cx="43725" cy="80529"/>
            </a:xfrm>
            <a:custGeom>
              <a:avLst/>
              <a:gdLst/>
              <a:ahLst/>
              <a:cxnLst/>
              <a:rect l="l" t="t" r="r" b="b"/>
              <a:pathLst>
                <a:path w="537" h="989" extrusionOk="0">
                  <a:moveTo>
                    <a:pt x="176" y="0"/>
                  </a:moveTo>
                  <a:cubicBezTo>
                    <a:pt x="124" y="0"/>
                    <a:pt x="74" y="19"/>
                    <a:pt x="25" y="50"/>
                  </a:cubicBezTo>
                  <a:cubicBezTo>
                    <a:pt x="0" y="282"/>
                    <a:pt x="67" y="830"/>
                    <a:pt x="165" y="988"/>
                  </a:cubicBezTo>
                  <a:cubicBezTo>
                    <a:pt x="165" y="988"/>
                    <a:pt x="171" y="988"/>
                    <a:pt x="177" y="982"/>
                  </a:cubicBezTo>
                  <a:cubicBezTo>
                    <a:pt x="183" y="970"/>
                    <a:pt x="195" y="958"/>
                    <a:pt x="201" y="939"/>
                  </a:cubicBezTo>
                  <a:cubicBezTo>
                    <a:pt x="262" y="757"/>
                    <a:pt x="354" y="592"/>
                    <a:pt x="457" y="434"/>
                  </a:cubicBezTo>
                  <a:cubicBezTo>
                    <a:pt x="494" y="379"/>
                    <a:pt x="530" y="330"/>
                    <a:pt x="536" y="269"/>
                  </a:cubicBezTo>
                  <a:cubicBezTo>
                    <a:pt x="433" y="178"/>
                    <a:pt x="335" y="93"/>
                    <a:pt x="232" y="8"/>
                  </a:cubicBezTo>
                  <a:cubicBezTo>
                    <a:pt x="213" y="3"/>
                    <a:pt x="194" y="0"/>
                    <a:pt x="1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1"/>
            <p:cNvSpPr/>
            <p:nvPr/>
          </p:nvSpPr>
          <p:spPr>
            <a:xfrm>
              <a:off x="10636189" y="-2721896"/>
              <a:ext cx="81914" cy="140865"/>
            </a:xfrm>
            <a:custGeom>
              <a:avLst/>
              <a:gdLst/>
              <a:ahLst/>
              <a:cxnLst/>
              <a:rect l="l" t="t" r="r" b="b"/>
              <a:pathLst>
                <a:path w="1006" h="1730" extrusionOk="0">
                  <a:moveTo>
                    <a:pt x="98" y="0"/>
                  </a:moveTo>
                  <a:cubicBezTo>
                    <a:pt x="0" y="487"/>
                    <a:pt x="262" y="1462"/>
                    <a:pt x="567" y="1730"/>
                  </a:cubicBezTo>
                  <a:cubicBezTo>
                    <a:pt x="573" y="1645"/>
                    <a:pt x="567" y="1565"/>
                    <a:pt x="579" y="1486"/>
                  </a:cubicBezTo>
                  <a:cubicBezTo>
                    <a:pt x="646" y="1121"/>
                    <a:pt x="755" y="780"/>
                    <a:pt x="962" y="463"/>
                  </a:cubicBezTo>
                  <a:cubicBezTo>
                    <a:pt x="975" y="445"/>
                    <a:pt x="987" y="414"/>
                    <a:pt x="1005" y="384"/>
                  </a:cubicBezTo>
                  <a:cubicBezTo>
                    <a:pt x="956" y="378"/>
                    <a:pt x="920" y="378"/>
                    <a:pt x="877" y="378"/>
                  </a:cubicBezTo>
                  <a:cubicBezTo>
                    <a:pt x="810" y="366"/>
                    <a:pt x="743" y="359"/>
                    <a:pt x="682" y="341"/>
                  </a:cubicBezTo>
                  <a:cubicBezTo>
                    <a:pt x="524" y="299"/>
                    <a:pt x="384" y="225"/>
                    <a:pt x="262" y="110"/>
                  </a:cubicBezTo>
                  <a:cubicBezTo>
                    <a:pt x="213" y="67"/>
                    <a:pt x="165" y="25"/>
                    <a:pt x="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1"/>
            <p:cNvSpPr/>
            <p:nvPr/>
          </p:nvSpPr>
          <p:spPr>
            <a:xfrm>
              <a:off x="11481299" y="-2875138"/>
              <a:ext cx="81" cy="1059"/>
            </a:xfrm>
            <a:custGeom>
              <a:avLst/>
              <a:gdLst/>
              <a:ahLst/>
              <a:cxnLst/>
              <a:rect l="l" t="t" r="r" b="b"/>
              <a:pathLst>
                <a:path w="1" h="13" extrusionOk="0">
                  <a:moveTo>
                    <a:pt x="0" y="12"/>
                  </a:moveTo>
                  <a:cubicBezTo>
                    <a:pt x="0" y="12"/>
                    <a:pt x="0" y="6"/>
                    <a:pt x="0" y="0"/>
                  </a:cubicBezTo>
                  <a:cubicBezTo>
                    <a:pt x="0" y="12"/>
                    <a:pt x="0" y="12"/>
                    <a:pt x="0" y="12"/>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1"/>
            <p:cNvSpPr/>
            <p:nvPr/>
          </p:nvSpPr>
          <p:spPr>
            <a:xfrm>
              <a:off x="10620637" y="-3194650"/>
              <a:ext cx="1921060" cy="1230169"/>
            </a:xfrm>
            <a:custGeom>
              <a:avLst/>
              <a:gdLst/>
              <a:ahLst/>
              <a:cxnLst/>
              <a:rect l="l" t="t" r="r" b="b"/>
              <a:pathLst>
                <a:path w="23593" h="15108" extrusionOk="0">
                  <a:moveTo>
                    <a:pt x="14292" y="4868"/>
                  </a:moveTo>
                  <a:lnTo>
                    <a:pt x="14292" y="4868"/>
                  </a:lnTo>
                  <a:cubicBezTo>
                    <a:pt x="14145" y="5051"/>
                    <a:pt x="13987" y="5209"/>
                    <a:pt x="13743" y="5282"/>
                  </a:cubicBezTo>
                  <a:cubicBezTo>
                    <a:pt x="13669" y="5305"/>
                    <a:pt x="13582" y="5320"/>
                    <a:pt x="13497" y="5320"/>
                  </a:cubicBezTo>
                  <a:cubicBezTo>
                    <a:pt x="13334" y="5320"/>
                    <a:pt x="13176" y="5266"/>
                    <a:pt x="13116" y="5118"/>
                  </a:cubicBezTo>
                  <a:cubicBezTo>
                    <a:pt x="13110" y="5094"/>
                    <a:pt x="13104" y="5063"/>
                    <a:pt x="13098" y="5039"/>
                  </a:cubicBezTo>
                  <a:cubicBezTo>
                    <a:pt x="13086" y="5002"/>
                    <a:pt x="13073" y="4966"/>
                    <a:pt x="13055" y="4935"/>
                  </a:cubicBezTo>
                  <a:cubicBezTo>
                    <a:pt x="13463" y="4899"/>
                    <a:pt x="13877" y="4874"/>
                    <a:pt x="14292" y="4868"/>
                  </a:cubicBezTo>
                  <a:close/>
                  <a:moveTo>
                    <a:pt x="19714" y="1"/>
                  </a:moveTo>
                  <a:cubicBezTo>
                    <a:pt x="19690" y="1"/>
                    <a:pt x="19665" y="8"/>
                    <a:pt x="19639" y="26"/>
                  </a:cubicBezTo>
                  <a:cubicBezTo>
                    <a:pt x="19244" y="312"/>
                    <a:pt x="18884" y="647"/>
                    <a:pt x="18531" y="976"/>
                  </a:cubicBezTo>
                  <a:cubicBezTo>
                    <a:pt x="18342" y="1153"/>
                    <a:pt x="18159" y="1329"/>
                    <a:pt x="17989" y="1518"/>
                  </a:cubicBezTo>
                  <a:cubicBezTo>
                    <a:pt x="17788" y="1731"/>
                    <a:pt x="17611" y="1945"/>
                    <a:pt x="17331" y="2054"/>
                  </a:cubicBezTo>
                  <a:cubicBezTo>
                    <a:pt x="16722" y="2298"/>
                    <a:pt x="16198" y="2700"/>
                    <a:pt x="15601" y="2925"/>
                  </a:cubicBezTo>
                  <a:cubicBezTo>
                    <a:pt x="15559" y="2876"/>
                    <a:pt x="15510" y="2840"/>
                    <a:pt x="15443" y="2809"/>
                  </a:cubicBezTo>
                  <a:cubicBezTo>
                    <a:pt x="15185" y="2700"/>
                    <a:pt x="14936" y="2657"/>
                    <a:pt x="14677" y="2657"/>
                  </a:cubicBezTo>
                  <a:cubicBezTo>
                    <a:pt x="14575" y="2657"/>
                    <a:pt x="14471" y="2663"/>
                    <a:pt x="14365" y="2675"/>
                  </a:cubicBezTo>
                  <a:cubicBezTo>
                    <a:pt x="14199" y="2692"/>
                    <a:pt x="13997" y="2740"/>
                    <a:pt x="13810" y="2740"/>
                  </a:cubicBezTo>
                  <a:cubicBezTo>
                    <a:pt x="13721" y="2740"/>
                    <a:pt x="13637" y="2729"/>
                    <a:pt x="13561" y="2700"/>
                  </a:cubicBezTo>
                  <a:cubicBezTo>
                    <a:pt x="13542" y="2694"/>
                    <a:pt x="13530" y="2688"/>
                    <a:pt x="13512" y="2682"/>
                  </a:cubicBezTo>
                  <a:cubicBezTo>
                    <a:pt x="13421" y="2634"/>
                    <a:pt x="13332" y="2613"/>
                    <a:pt x="13249" y="2613"/>
                  </a:cubicBezTo>
                  <a:cubicBezTo>
                    <a:pt x="13131" y="2613"/>
                    <a:pt x="13025" y="2654"/>
                    <a:pt x="12939" y="2718"/>
                  </a:cubicBezTo>
                  <a:cubicBezTo>
                    <a:pt x="12836" y="2651"/>
                    <a:pt x="12732" y="2596"/>
                    <a:pt x="12580" y="2596"/>
                  </a:cubicBezTo>
                  <a:cubicBezTo>
                    <a:pt x="12215" y="2596"/>
                    <a:pt x="12044" y="2876"/>
                    <a:pt x="11971" y="3205"/>
                  </a:cubicBezTo>
                  <a:cubicBezTo>
                    <a:pt x="11965" y="3193"/>
                    <a:pt x="11959" y="3175"/>
                    <a:pt x="11947" y="3163"/>
                  </a:cubicBezTo>
                  <a:cubicBezTo>
                    <a:pt x="11926" y="3124"/>
                    <a:pt x="11895" y="3108"/>
                    <a:pt x="11863" y="3108"/>
                  </a:cubicBezTo>
                  <a:cubicBezTo>
                    <a:pt x="11800" y="3108"/>
                    <a:pt x="11736" y="3171"/>
                    <a:pt x="11752" y="3248"/>
                  </a:cubicBezTo>
                  <a:cubicBezTo>
                    <a:pt x="11764" y="3309"/>
                    <a:pt x="11776" y="3370"/>
                    <a:pt x="11794" y="3431"/>
                  </a:cubicBezTo>
                  <a:cubicBezTo>
                    <a:pt x="11761" y="3425"/>
                    <a:pt x="11727" y="3422"/>
                    <a:pt x="11694" y="3422"/>
                  </a:cubicBezTo>
                  <a:cubicBezTo>
                    <a:pt x="11660" y="3422"/>
                    <a:pt x="11627" y="3425"/>
                    <a:pt x="11593" y="3431"/>
                  </a:cubicBezTo>
                  <a:cubicBezTo>
                    <a:pt x="11539" y="3419"/>
                    <a:pt x="11484" y="3406"/>
                    <a:pt x="11429" y="3406"/>
                  </a:cubicBezTo>
                  <a:cubicBezTo>
                    <a:pt x="11437" y="3209"/>
                    <a:pt x="11252" y="3063"/>
                    <a:pt x="11074" y="3063"/>
                  </a:cubicBezTo>
                  <a:cubicBezTo>
                    <a:pt x="10973" y="3063"/>
                    <a:pt x="10874" y="3111"/>
                    <a:pt x="10814" y="3224"/>
                  </a:cubicBezTo>
                  <a:cubicBezTo>
                    <a:pt x="10710" y="3419"/>
                    <a:pt x="10686" y="3601"/>
                    <a:pt x="10631" y="3802"/>
                  </a:cubicBezTo>
                  <a:cubicBezTo>
                    <a:pt x="10632" y="3797"/>
                    <a:pt x="10633" y="3795"/>
                    <a:pt x="10632" y="3795"/>
                  </a:cubicBezTo>
                  <a:lnTo>
                    <a:pt x="10632" y="3795"/>
                  </a:lnTo>
                  <a:cubicBezTo>
                    <a:pt x="10627" y="3795"/>
                    <a:pt x="10571" y="3936"/>
                    <a:pt x="10570" y="3937"/>
                  </a:cubicBezTo>
                  <a:lnTo>
                    <a:pt x="10570" y="3937"/>
                  </a:lnTo>
                  <a:cubicBezTo>
                    <a:pt x="10570" y="3937"/>
                    <a:pt x="10570" y="3937"/>
                    <a:pt x="10570" y="3936"/>
                  </a:cubicBezTo>
                  <a:lnTo>
                    <a:pt x="10570" y="3936"/>
                  </a:lnTo>
                  <a:cubicBezTo>
                    <a:pt x="10570" y="3937"/>
                    <a:pt x="10570" y="3937"/>
                    <a:pt x="10570" y="3937"/>
                  </a:cubicBezTo>
                  <a:cubicBezTo>
                    <a:pt x="10570" y="3937"/>
                    <a:pt x="10570" y="3937"/>
                    <a:pt x="10570" y="3937"/>
                  </a:cubicBezTo>
                  <a:lnTo>
                    <a:pt x="10570" y="3937"/>
                  </a:lnTo>
                  <a:cubicBezTo>
                    <a:pt x="10540" y="4053"/>
                    <a:pt x="10564" y="4168"/>
                    <a:pt x="10619" y="4271"/>
                  </a:cubicBezTo>
                  <a:cubicBezTo>
                    <a:pt x="10619" y="4271"/>
                    <a:pt x="10619" y="4277"/>
                    <a:pt x="10619" y="4277"/>
                  </a:cubicBezTo>
                  <a:cubicBezTo>
                    <a:pt x="10570" y="4448"/>
                    <a:pt x="10661" y="4576"/>
                    <a:pt x="10789" y="4625"/>
                  </a:cubicBezTo>
                  <a:cubicBezTo>
                    <a:pt x="10845" y="4843"/>
                    <a:pt x="11038" y="4976"/>
                    <a:pt x="11245" y="4976"/>
                  </a:cubicBezTo>
                  <a:cubicBezTo>
                    <a:pt x="11355" y="4976"/>
                    <a:pt x="11470" y="4938"/>
                    <a:pt x="11569" y="4856"/>
                  </a:cubicBezTo>
                  <a:cubicBezTo>
                    <a:pt x="11599" y="4844"/>
                    <a:pt x="11630" y="4832"/>
                    <a:pt x="11660" y="4813"/>
                  </a:cubicBezTo>
                  <a:cubicBezTo>
                    <a:pt x="11685" y="4899"/>
                    <a:pt x="11740" y="4966"/>
                    <a:pt x="11807" y="5002"/>
                  </a:cubicBezTo>
                  <a:cubicBezTo>
                    <a:pt x="11843" y="5179"/>
                    <a:pt x="11874" y="5362"/>
                    <a:pt x="11904" y="5538"/>
                  </a:cubicBezTo>
                  <a:cubicBezTo>
                    <a:pt x="11898" y="5526"/>
                    <a:pt x="11892" y="5520"/>
                    <a:pt x="11886" y="5508"/>
                  </a:cubicBezTo>
                  <a:cubicBezTo>
                    <a:pt x="11821" y="5384"/>
                    <a:pt x="11724" y="5333"/>
                    <a:pt x="11625" y="5333"/>
                  </a:cubicBezTo>
                  <a:cubicBezTo>
                    <a:pt x="11409" y="5333"/>
                    <a:pt x="11188" y="5581"/>
                    <a:pt x="11301" y="5849"/>
                  </a:cubicBezTo>
                  <a:cubicBezTo>
                    <a:pt x="11459" y="6208"/>
                    <a:pt x="11636" y="6555"/>
                    <a:pt x="11843" y="6884"/>
                  </a:cubicBezTo>
                  <a:cubicBezTo>
                    <a:pt x="11861" y="6915"/>
                    <a:pt x="11880" y="6945"/>
                    <a:pt x="11898" y="6969"/>
                  </a:cubicBezTo>
                  <a:cubicBezTo>
                    <a:pt x="11831" y="6963"/>
                    <a:pt x="11758" y="6957"/>
                    <a:pt x="11685" y="6957"/>
                  </a:cubicBezTo>
                  <a:cubicBezTo>
                    <a:pt x="11648" y="6951"/>
                    <a:pt x="11606" y="6951"/>
                    <a:pt x="11569" y="6951"/>
                  </a:cubicBezTo>
                  <a:cubicBezTo>
                    <a:pt x="11508" y="6592"/>
                    <a:pt x="11368" y="6239"/>
                    <a:pt x="11240" y="5898"/>
                  </a:cubicBezTo>
                  <a:cubicBezTo>
                    <a:pt x="11094" y="5514"/>
                    <a:pt x="10972" y="5100"/>
                    <a:pt x="10655" y="4819"/>
                  </a:cubicBezTo>
                  <a:cubicBezTo>
                    <a:pt x="10637" y="4801"/>
                    <a:pt x="10613" y="4783"/>
                    <a:pt x="10594" y="4771"/>
                  </a:cubicBezTo>
                  <a:cubicBezTo>
                    <a:pt x="10619" y="4734"/>
                    <a:pt x="10637" y="4692"/>
                    <a:pt x="10631" y="4643"/>
                  </a:cubicBezTo>
                  <a:cubicBezTo>
                    <a:pt x="10613" y="4503"/>
                    <a:pt x="10594" y="4363"/>
                    <a:pt x="10576" y="4216"/>
                  </a:cubicBezTo>
                  <a:cubicBezTo>
                    <a:pt x="10558" y="4101"/>
                    <a:pt x="10485" y="3991"/>
                    <a:pt x="10351" y="3991"/>
                  </a:cubicBezTo>
                  <a:cubicBezTo>
                    <a:pt x="10241" y="3991"/>
                    <a:pt x="10107" y="4095"/>
                    <a:pt x="10125" y="4216"/>
                  </a:cubicBezTo>
                  <a:cubicBezTo>
                    <a:pt x="10144" y="4363"/>
                    <a:pt x="10162" y="4503"/>
                    <a:pt x="10180" y="4643"/>
                  </a:cubicBezTo>
                  <a:cubicBezTo>
                    <a:pt x="10186" y="4704"/>
                    <a:pt x="10211" y="4759"/>
                    <a:pt x="10253" y="4801"/>
                  </a:cubicBezTo>
                  <a:cubicBezTo>
                    <a:pt x="10119" y="4905"/>
                    <a:pt x="10058" y="5100"/>
                    <a:pt x="10217" y="5258"/>
                  </a:cubicBezTo>
                  <a:cubicBezTo>
                    <a:pt x="10460" y="5508"/>
                    <a:pt x="10515" y="5916"/>
                    <a:pt x="10594" y="6245"/>
                  </a:cubicBezTo>
                  <a:cubicBezTo>
                    <a:pt x="10661" y="6519"/>
                    <a:pt x="10692" y="6793"/>
                    <a:pt x="10728" y="7067"/>
                  </a:cubicBezTo>
                  <a:cubicBezTo>
                    <a:pt x="10698" y="7073"/>
                    <a:pt x="10674" y="7079"/>
                    <a:pt x="10643" y="7085"/>
                  </a:cubicBezTo>
                  <a:cubicBezTo>
                    <a:pt x="10668" y="6793"/>
                    <a:pt x="10576" y="6476"/>
                    <a:pt x="10479" y="6220"/>
                  </a:cubicBezTo>
                  <a:cubicBezTo>
                    <a:pt x="10320" y="5794"/>
                    <a:pt x="10071" y="5404"/>
                    <a:pt x="9748" y="5075"/>
                  </a:cubicBezTo>
                  <a:cubicBezTo>
                    <a:pt x="9708" y="5036"/>
                    <a:pt x="9665" y="5019"/>
                    <a:pt x="9624" y="5019"/>
                  </a:cubicBezTo>
                  <a:cubicBezTo>
                    <a:pt x="9488" y="5019"/>
                    <a:pt x="9374" y="5201"/>
                    <a:pt x="9486" y="5337"/>
                  </a:cubicBezTo>
                  <a:cubicBezTo>
                    <a:pt x="9797" y="5715"/>
                    <a:pt x="10113" y="6373"/>
                    <a:pt x="10034" y="6909"/>
                  </a:cubicBezTo>
                  <a:cubicBezTo>
                    <a:pt x="9876" y="6811"/>
                    <a:pt x="9717" y="6701"/>
                    <a:pt x="9553" y="6647"/>
                  </a:cubicBezTo>
                  <a:cubicBezTo>
                    <a:pt x="9455" y="6610"/>
                    <a:pt x="9358" y="6592"/>
                    <a:pt x="9254" y="6586"/>
                  </a:cubicBezTo>
                  <a:cubicBezTo>
                    <a:pt x="9212" y="6208"/>
                    <a:pt x="9127" y="5831"/>
                    <a:pt x="9005" y="5471"/>
                  </a:cubicBezTo>
                  <a:cubicBezTo>
                    <a:pt x="8973" y="5379"/>
                    <a:pt x="8897" y="5339"/>
                    <a:pt x="8820" y="5339"/>
                  </a:cubicBezTo>
                  <a:cubicBezTo>
                    <a:pt x="8704" y="5339"/>
                    <a:pt x="8589" y="5431"/>
                    <a:pt x="8633" y="5575"/>
                  </a:cubicBezTo>
                  <a:cubicBezTo>
                    <a:pt x="8743" y="5928"/>
                    <a:pt x="8804" y="6281"/>
                    <a:pt x="8822" y="6641"/>
                  </a:cubicBezTo>
                  <a:cubicBezTo>
                    <a:pt x="8706" y="6671"/>
                    <a:pt x="8597" y="6714"/>
                    <a:pt x="8487" y="6768"/>
                  </a:cubicBezTo>
                  <a:cubicBezTo>
                    <a:pt x="8481" y="6775"/>
                    <a:pt x="8463" y="6775"/>
                    <a:pt x="8444" y="6775"/>
                  </a:cubicBezTo>
                  <a:lnTo>
                    <a:pt x="8438" y="6775"/>
                  </a:lnTo>
                  <a:cubicBezTo>
                    <a:pt x="8383" y="6726"/>
                    <a:pt x="8323" y="6683"/>
                    <a:pt x="8262" y="6641"/>
                  </a:cubicBezTo>
                  <a:cubicBezTo>
                    <a:pt x="8304" y="6068"/>
                    <a:pt x="8097" y="5538"/>
                    <a:pt x="7866" y="5002"/>
                  </a:cubicBezTo>
                  <a:cubicBezTo>
                    <a:pt x="7829" y="4916"/>
                    <a:pt x="7753" y="4879"/>
                    <a:pt x="7674" y="4879"/>
                  </a:cubicBezTo>
                  <a:cubicBezTo>
                    <a:pt x="7518" y="4879"/>
                    <a:pt x="7344" y="5020"/>
                    <a:pt x="7409" y="5197"/>
                  </a:cubicBezTo>
                  <a:cubicBezTo>
                    <a:pt x="7555" y="5569"/>
                    <a:pt x="7707" y="5958"/>
                    <a:pt x="7713" y="6360"/>
                  </a:cubicBezTo>
                  <a:cubicBezTo>
                    <a:pt x="7701" y="6354"/>
                    <a:pt x="7689" y="6348"/>
                    <a:pt x="7677" y="6342"/>
                  </a:cubicBezTo>
                  <a:cubicBezTo>
                    <a:pt x="7537" y="6287"/>
                    <a:pt x="7397" y="6245"/>
                    <a:pt x="7250" y="6208"/>
                  </a:cubicBezTo>
                  <a:cubicBezTo>
                    <a:pt x="7257" y="5636"/>
                    <a:pt x="7183" y="5075"/>
                    <a:pt x="6897" y="4564"/>
                  </a:cubicBezTo>
                  <a:cubicBezTo>
                    <a:pt x="6835" y="4452"/>
                    <a:pt x="6740" y="4405"/>
                    <a:pt x="6644" y="4405"/>
                  </a:cubicBezTo>
                  <a:cubicBezTo>
                    <a:pt x="6433" y="4405"/>
                    <a:pt x="6219" y="4633"/>
                    <a:pt x="6349" y="4880"/>
                  </a:cubicBezTo>
                  <a:cubicBezTo>
                    <a:pt x="6544" y="5252"/>
                    <a:pt x="6587" y="5666"/>
                    <a:pt x="6587" y="6074"/>
                  </a:cubicBezTo>
                  <a:cubicBezTo>
                    <a:pt x="6544" y="6068"/>
                    <a:pt x="6495" y="6062"/>
                    <a:pt x="6453" y="6056"/>
                  </a:cubicBezTo>
                  <a:cubicBezTo>
                    <a:pt x="6404" y="6044"/>
                    <a:pt x="6349" y="6038"/>
                    <a:pt x="6294" y="6031"/>
                  </a:cubicBezTo>
                  <a:cubicBezTo>
                    <a:pt x="6239" y="5410"/>
                    <a:pt x="6069" y="4807"/>
                    <a:pt x="5783" y="4247"/>
                  </a:cubicBezTo>
                  <a:cubicBezTo>
                    <a:pt x="5737" y="4158"/>
                    <a:pt x="5655" y="4121"/>
                    <a:pt x="5570" y="4121"/>
                  </a:cubicBezTo>
                  <a:cubicBezTo>
                    <a:pt x="5404" y="4121"/>
                    <a:pt x="5229" y="4265"/>
                    <a:pt x="5301" y="4454"/>
                  </a:cubicBezTo>
                  <a:cubicBezTo>
                    <a:pt x="5478" y="4923"/>
                    <a:pt x="5569" y="5398"/>
                    <a:pt x="5569" y="5885"/>
                  </a:cubicBezTo>
                  <a:cubicBezTo>
                    <a:pt x="5478" y="5849"/>
                    <a:pt x="5393" y="5800"/>
                    <a:pt x="5320" y="5739"/>
                  </a:cubicBezTo>
                  <a:cubicBezTo>
                    <a:pt x="5219" y="5652"/>
                    <a:pt x="5090" y="5611"/>
                    <a:pt x="4965" y="5611"/>
                  </a:cubicBezTo>
                  <a:cubicBezTo>
                    <a:pt x="4915" y="5611"/>
                    <a:pt x="4867" y="5617"/>
                    <a:pt x="4820" y="5630"/>
                  </a:cubicBezTo>
                  <a:cubicBezTo>
                    <a:pt x="4851" y="5483"/>
                    <a:pt x="4875" y="5337"/>
                    <a:pt x="4893" y="5191"/>
                  </a:cubicBezTo>
                  <a:cubicBezTo>
                    <a:pt x="4936" y="4874"/>
                    <a:pt x="4936" y="4570"/>
                    <a:pt x="4881" y="4259"/>
                  </a:cubicBezTo>
                  <a:cubicBezTo>
                    <a:pt x="4857" y="4121"/>
                    <a:pt x="4737" y="4057"/>
                    <a:pt x="4615" y="4057"/>
                  </a:cubicBezTo>
                  <a:cubicBezTo>
                    <a:pt x="4463" y="4057"/>
                    <a:pt x="4307" y="4156"/>
                    <a:pt x="4327" y="4332"/>
                  </a:cubicBezTo>
                  <a:cubicBezTo>
                    <a:pt x="4357" y="4643"/>
                    <a:pt x="4333" y="4935"/>
                    <a:pt x="4248" y="5228"/>
                  </a:cubicBezTo>
                  <a:cubicBezTo>
                    <a:pt x="4229" y="5215"/>
                    <a:pt x="4211" y="5209"/>
                    <a:pt x="4193" y="5203"/>
                  </a:cubicBezTo>
                  <a:cubicBezTo>
                    <a:pt x="4024" y="5138"/>
                    <a:pt x="3850" y="5114"/>
                    <a:pt x="3673" y="5114"/>
                  </a:cubicBezTo>
                  <a:cubicBezTo>
                    <a:pt x="3633" y="5114"/>
                    <a:pt x="3593" y="5116"/>
                    <a:pt x="3553" y="5118"/>
                  </a:cubicBezTo>
                  <a:cubicBezTo>
                    <a:pt x="3443" y="5118"/>
                    <a:pt x="3318" y="5141"/>
                    <a:pt x="3199" y="5141"/>
                  </a:cubicBezTo>
                  <a:cubicBezTo>
                    <a:pt x="3147" y="5141"/>
                    <a:pt x="3096" y="5137"/>
                    <a:pt x="3048" y="5124"/>
                  </a:cubicBezTo>
                  <a:cubicBezTo>
                    <a:pt x="3042" y="5118"/>
                    <a:pt x="3036" y="5118"/>
                    <a:pt x="3023" y="5112"/>
                  </a:cubicBezTo>
                  <a:cubicBezTo>
                    <a:pt x="3054" y="5075"/>
                    <a:pt x="3090" y="5033"/>
                    <a:pt x="3115" y="4990"/>
                  </a:cubicBezTo>
                  <a:cubicBezTo>
                    <a:pt x="3261" y="4795"/>
                    <a:pt x="3358" y="4564"/>
                    <a:pt x="3364" y="4326"/>
                  </a:cubicBezTo>
                  <a:cubicBezTo>
                    <a:pt x="3517" y="4180"/>
                    <a:pt x="3438" y="3839"/>
                    <a:pt x="3188" y="3833"/>
                  </a:cubicBezTo>
                  <a:cubicBezTo>
                    <a:pt x="3068" y="3686"/>
                    <a:pt x="2916" y="3628"/>
                    <a:pt x="2758" y="3628"/>
                  </a:cubicBezTo>
                  <a:cubicBezTo>
                    <a:pt x="2587" y="3628"/>
                    <a:pt x="2408" y="3695"/>
                    <a:pt x="2250" y="3790"/>
                  </a:cubicBezTo>
                  <a:cubicBezTo>
                    <a:pt x="2290" y="3622"/>
                    <a:pt x="2146" y="3456"/>
                    <a:pt x="1985" y="3456"/>
                  </a:cubicBezTo>
                  <a:cubicBezTo>
                    <a:pt x="1924" y="3456"/>
                    <a:pt x="1862" y="3480"/>
                    <a:pt x="1805" y="3534"/>
                  </a:cubicBezTo>
                  <a:cubicBezTo>
                    <a:pt x="1537" y="3796"/>
                    <a:pt x="1281" y="4082"/>
                    <a:pt x="1105" y="4393"/>
                  </a:cubicBezTo>
                  <a:cubicBezTo>
                    <a:pt x="1082" y="4306"/>
                    <a:pt x="992" y="4253"/>
                    <a:pt x="902" y="4253"/>
                  </a:cubicBezTo>
                  <a:cubicBezTo>
                    <a:pt x="822" y="4253"/>
                    <a:pt x="744" y="4295"/>
                    <a:pt x="715" y="4393"/>
                  </a:cubicBezTo>
                  <a:cubicBezTo>
                    <a:pt x="684" y="4491"/>
                    <a:pt x="660" y="4588"/>
                    <a:pt x="654" y="4692"/>
                  </a:cubicBezTo>
                  <a:cubicBezTo>
                    <a:pt x="573" y="4633"/>
                    <a:pt x="473" y="4603"/>
                    <a:pt x="377" y="4603"/>
                  </a:cubicBezTo>
                  <a:cubicBezTo>
                    <a:pt x="182" y="4603"/>
                    <a:pt x="0" y="4725"/>
                    <a:pt x="21" y="4978"/>
                  </a:cubicBezTo>
                  <a:cubicBezTo>
                    <a:pt x="63" y="5459"/>
                    <a:pt x="356" y="5818"/>
                    <a:pt x="782" y="5934"/>
                  </a:cubicBezTo>
                  <a:cubicBezTo>
                    <a:pt x="624" y="6196"/>
                    <a:pt x="520" y="6482"/>
                    <a:pt x="447" y="6781"/>
                  </a:cubicBezTo>
                  <a:cubicBezTo>
                    <a:pt x="403" y="6966"/>
                    <a:pt x="560" y="7085"/>
                    <a:pt x="705" y="7085"/>
                  </a:cubicBezTo>
                  <a:cubicBezTo>
                    <a:pt x="802" y="7085"/>
                    <a:pt x="894" y="7031"/>
                    <a:pt x="916" y="6909"/>
                  </a:cubicBezTo>
                  <a:cubicBezTo>
                    <a:pt x="971" y="6580"/>
                    <a:pt x="1080" y="6269"/>
                    <a:pt x="1220" y="5965"/>
                  </a:cubicBezTo>
                  <a:cubicBezTo>
                    <a:pt x="1537" y="5952"/>
                    <a:pt x="1854" y="5928"/>
                    <a:pt x="2171" y="5922"/>
                  </a:cubicBezTo>
                  <a:cubicBezTo>
                    <a:pt x="2183" y="5922"/>
                    <a:pt x="2201" y="5916"/>
                    <a:pt x="2213" y="5916"/>
                  </a:cubicBezTo>
                  <a:cubicBezTo>
                    <a:pt x="2140" y="6038"/>
                    <a:pt x="2079" y="6165"/>
                    <a:pt x="2037" y="6299"/>
                  </a:cubicBezTo>
                  <a:cubicBezTo>
                    <a:pt x="1994" y="6433"/>
                    <a:pt x="2085" y="6586"/>
                    <a:pt x="2219" y="6616"/>
                  </a:cubicBezTo>
                  <a:cubicBezTo>
                    <a:pt x="2244" y="6623"/>
                    <a:pt x="2268" y="6627"/>
                    <a:pt x="2291" y="6627"/>
                  </a:cubicBezTo>
                  <a:cubicBezTo>
                    <a:pt x="2403" y="6627"/>
                    <a:pt x="2491" y="6546"/>
                    <a:pt x="2536" y="6440"/>
                  </a:cubicBezTo>
                  <a:cubicBezTo>
                    <a:pt x="2591" y="6293"/>
                    <a:pt x="2688" y="6165"/>
                    <a:pt x="2798" y="6056"/>
                  </a:cubicBezTo>
                  <a:cubicBezTo>
                    <a:pt x="2847" y="6068"/>
                    <a:pt x="2902" y="6080"/>
                    <a:pt x="2962" y="6086"/>
                  </a:cubicBezTo>
                  <a:cubicBezTo>
                    <a:pt x="2992" y="6090"/>
                    <a:pt x="3022" y="6092"/>
                    <a:pt x="3053" y="6092"/>
                  </a:cubicBezTo>
                  <a:cubicBezTo>
                    <a:pt x="3221" y="6092"/>
                    <a:pt x="3412" y="6047"/>
                    <a:pt x="3582" y="6047"/>
                  </a:cubicBezTo>
                  <a:cubicBezTo>
                    <a:pt x="3643" y="6047"/>
                    <a:pt x="3701" y="6053"/>
                    <a:pt x="3754" y="6068"/>
                  </a:cubicBezTo>
                  <a:cubicBezTo>
                    <a:pt x="3754" y="6074"/>
                    <a:pt x="3760" y="6074"/>
                    <a:pt x="3760" y="6074"/>
                  </a:cubicBezTo>
                  <a:cubicBezTo>
                    <a:pt x="3669" y="6226"/>
                    <a:pt x="3578" y="6379"/>
                    <a:pt x="3486" y="6531"/>
                  </a:cubicBezTo>
                  <a:cubicBezTo>
                    <a:pt x="3398" y="6670"/>
                    <a:pt x="3528" y="6804"/>
                    <a:pt x="3653" y="6804"/>
                  </a:cubicBezTo>
                  <a:cubicBezTo>
                    <a:pt x="3709" y="6804"/>
                    <a:pt x="3763" y="6777"/>
                    <a:pt x="3797" y="6714"/>
                  </a:cubicBezTo>
                  <a:cubicBezTo>
                    <a:pt x="3864" y="6586"/>
                    <a:pt x="3937" y="6464"/>
                    <a:pt x="4004" y="6336"/>
                  </a:cubicBezTo>
                  <a:cubicBezTo>
                    <a:pt x="4047" y="6421"/>
                    <a:pt x="4089" y="6500"/>
                    <a:pt x="4150" y="6561"/>
                  </a:cubicBezTo>
                  <a:cubicBezTo>
                    <a:pt x="4312" y="6719"/>
                    <a:pt x="4510" y="6792"/>
                    <a:pt x="4704" y="6792"/>
                  </a:cubicBezTo>
                  <a:cubicBezTo>
                    <a:pt x="4796" y="6792"/>
                    <a:pt x="4887" y="6775"/>
                    <a:pt x="4972" y="6744"/>
                  </a:cubicBezTo>
                  <a:cubicBezTo>
                    <a:pt x="5064" y="6805"/>
                    <a:pt x="5155" y="6848"/>
                    <a:pt x="5259" y="6890"/>
                  </a:cubicBezTo>
                  <a:cubicBezTo>
                    <a:pt x="5204" y="7158"/>
                    <a:pt x="5192" y="7426"/>
                    <a:pt x="5228" y="7700"/>
                  </a:cubicBezTo>
                  <a:cubicBezTo>
                    <a:pt x="5248" y="7866"/>
                    <a:pt x="5369" y="7943"/>
                    <a:pt x="5488" y="7943"/>
                  </a:cubicBezTo>
                  <a:cubicBezTo>
                    <a:pt x="5631" y="7943"/>
                    <a:pt x="5771" y="7833"/>
                    <a:pt x="5728" y="7633"/>
                  </a:cubicBezTo>
                  <a:cubicBezTo>
                    <a:pt x="5685" y="7432"/>
                    <a:pt x="5673" y="7225"/>
                    <a:pt x="5685" y="7024"/>
                  </a:cubicBezTo>
                  <a:lnTo>
                    <a:pt x="5685" y="7024"/>
                  </a:lnTo>
                  <a:cubicBezTo>
                    <a:pt x="5941" y="7085"/>
                    <a:pt x="6203" y="7122"/>
                    <a:pt x="6465" y="7158"/>
                  </a:cubicBezTo>
                  <a:cubicBezTo>
                    <a:pt x="6453" y="7317"/>
                    <a:pt x="6434" y="7475"/>
                    <a:pt x="6404" y="7633"/>
                  </a:cubicBezTo>
                  <a:cubicBezTo>
                    <a:pt x="6374" y="7824"/>
                    <a:pt x="6511" y="7932"/>
                    <a:pt x="6646" y="7932"/>
                  </a:cubicBezTo>
                  <a:cubicBezTo>
                    <a:pt x="6756" y="7932"/>
                    <a:pt x="6865" y="7860"/>
                    <a:pt x="6879" y="7700"/>
                  </a:cubicBezTo>
                  <a:cubicBezTo>
                    <a:pt x="6897" y="7548"/>
                    <a:pt x="6903" y="7396"/>
                    <a:pt x="6903" y="7237"/>
                  </a:cubicBezTo>
                  <a:cubicBezTo>
                    <a:pt x="7250" y="7317"/>
                    <a:pt x="7543" y="7432"/>
                    <a:pt x="7841" y="7633"/>
                  </a:cubicBezTo>
                  <a:cubicBezTo>
                    <a:pt x="8031" y="7759"/>
                    <a:pt x="8207" y="7807"/>
                    <a:pt x="8385" y="7807"/>
                  </a:cubicBezTo>
                  <a:cubicBezTo>
                    <a:pt x="8579" y="7807"/>
                    <a:pt x="8773" y="7749"/>
                    <a:pt x="8986" y="7670"/>
                  </a:cubicBezTo>
                  <a:cubicBezTo>
                    <a:pt x="8999" y="7664"/>
                    <a:pt x="9017" y="7664"/>
                    <a:pt x="9029" y="7658"/>
                  </a:cubicBezTo>
                  <a:cubicBezTo>
                    <a:pt x="9039" y="7659"/>
                    <a:pt x="9049" y="7660"/>
                    <a:pt x="9058" y="7660"/>
                  </a:cubicBezTo>
                  <a:cubicBezTo>
                    <a:pt x="9085" y="7660"/>
                    <a:pt x="9112" y="7654"/>
                    <a:pt x="9139" y="7646"/>
                  </a:cubicBezTo>
                  <a:cubicBezTo>
                    <a:pt x="9352" y="7652"/>
                    <a:pt x="9516" y="7840"/>
                    <a:pt x="9717" y="7956"/>
                  </a:cubicBezTo>
                  <a:cubicBezTo>
                    <a:pt x="9962" y="8093"/>
                    <a:pt x="10210" y="8147"/>
                    <a:pt x="10465" y="8147"/>
                  </a:cubicBezTo>
                  <a:cubicBezTo>
                    <a:pt x="10643" y="8147"/>
                    <a:pt x="10824" y="8120"/>
                    <a:pt x="11009" y="8078"/>
                  </a:cubicBezTo>
                  <a:cubicBezTo>
                    <a:pt x="11251" y="8025"/>
                    <a:pt x="11477" y="8006"/>
                    <a:pt x="11705" y="8006"/>
                  </a:cubicBezTo>
                  <a:cubicBezTo>
                    <a:pt x="11924" y="8006"/>
                    <a:pt x="12143" y="8024"/>
                    <a:pt x="12379" y="8048"/>
                  </a:cubicBezTo>
                  <a:cubicBezTo>
                    <a:pt x="12559" y="8067"/>
                    <a:pt x="12739" y="8077"/>
                    <a:pt x="12917" y="8077"/>
                  </a:cubicBezTo>
                  <a:cubicBezTo>
                    <a:pt x="13186" y="8077"/>
                    <a:pt x="13452" y="8055"/>
                    <a:pt x="13719" y="8011"/>
                  </a:cubicBezTo>
                  <a:cubicBezTo>
                    <a:pt x="14334" y="7920"/>
                    <a:pt x="14919" y="7688"/>
                    <a:pt x="15516" y="7542"/>
                  </a:cubicBezTo>
                  <a:lnTo>
                    <a:pt x="15516" y="7542"/>
                  </a:lnTo>
                  <a:cubicBezTo>
                    <a:pt x="14962" y="7767"/>
                    <a:pt x="14395" y="7962"/>
                    <a:pt x="13829" y="8169"/>
                  </a:cubicBezTo>
                  <a:cubicBezTo>
                    <a:pt x="13463" y="8303"/>
                    <a:pt x="13098" y="8443"/>
                    <a:pt x="12751" y="8614"/>
                  </a:cubicBezTo>
                  <a:cubicBezTo>
                    <a:pt x="12428" y="8772"/>
                    <a:pt x="12008" y="8979"/>
                    <a:pt x="11782" y="9272"/>
                  </a:cubicBezTo>
                  <a:cubicBezTo>
                    <a:pt x="11764" y="9296"/>
                    <a:pt x="11752" y="9321"/>
                    <a:pt x="11740" y="9345"/>
                  </a:cubicBezTo>
                  <a:cubicBezTo>
                    <a:pt x="11338" y="9631"/>
                    <a:pt x="10978" y="10003"/>
                    <a:pt x="10649" y="10362"/>
                  </a:cubicBezTo>
                  <a:cubicBezTo>
                    <a:pt x="10089" y="10971"/>
                    <a:pt x="9535" y="11525"/>
                    <a:pt x="8834" y="11976"/>
                  </a:cubicBezTo>
                  <a:cubicBezTo>
                    <a:pt x="8109" y="12451"/>
                    <a:pt x="7336" y="12847"/>
                    <a:pt x="6611" y="13322"/>
                  </a:cubicBezTo>
                  <a:cubicBezTo>
                    <a:pt x="6367" y="13481"/>
                    <a:pt x="6130" y="13669"/>
                    <a:pt x="5886" y="13858"/>
                  </a:cubicBezTo>
                  <a:cubicBezTo>
                    <a:pt x="5843" y="13883"/>
                    <a:pt x="5807" y="13907"/>
                    <a:pt x="5783" y="13937"/>
                  </a:cubicBezTo>
                  <a:cubicBezTo>
                    <a:pt x="5691" y="14004"/>
                    <a:pt x="5606" y="14071"/>
                    <a:pt x="5515" y="14132"/>
                  </a:cubicBezTo>
                  <a:cubicBezTo>
                    <a:pt x="5515" y="14132"/>
                    <a:pt x="5515" y="14126"/>
                    <a:pt x="5515" y="14126"/>
                  </a:cubicBezTo>
                  <a:cubicBezTo>
                    <a:pt x="5478" y="13803"/>
                    <a:pt x="5460" y="13481"/>
                    <a:pt x="5466" y="13164"/>
                  </a:cubicBezTo>
                  <a:cubicBezTo>
                    <a:pt x="5469" y="12991"/>
                    <a:pt x="5342" y="12906"/>
                    <a:pt x="5212" y="12906"/>
                  </a:cubicBezTo>
                  <a:cubicBezTo>
                    <a:pt x="5080" y="12906"/>
                    <a:pt x="4945" y="12993"/>
                    <a:pt x="4936" y="13164"/>
                  </a:cubicBezTo>
                  <a:cubicBezTo>
                    <a:pt x="4918" y="13481"/>
                    <a:pt x="4924" y="13803"/>
                    <a:pt x="4942" y="14126"/>
                  </a:cubicBezTo>
                  <a:cubicBezTo>
                    <a:pt x="4954" y="14254"/>
                    <a:pt x="5033" y="14339"/>
                    <a:pt x="5137" y="14376"/>
                  </a:cubicBezTo>
                  <a:cubicBezTo>
                    <a:pt x="4930" y="14492"/>
                    <a:pt x="4717" y="14589"/>
                    <a:pt x="4491" y="14644"/>
                  </a:cubicBezTo>
                  <a:cubicBezTo>
                    <a:pt x="4455" y="14540"/>
                    <a:pt x="4424" y="14437"/>
                    <a:pt x="4394" y="14333"/>
                  </a:cubicBezTo>
                  <a:cubicBezTo>
                    <a:pt x="4370" y="14253"/>
                    <a:pt x="4310" y="14219"/>
                    <a:pt x="4248" y="14219"/>
                  </a:cubicBezTo>
                  <a:cubicBezTo>
                    <a:pt x="4156" y="14219"/>
                    <a:pt x="4061" y="14298"/>
                    <a:pt x="4083" y="14419"/>
                  </a:cubicBezTo>
                  <a:cubicBezTo>
                    <a:pt x="4114" y="14583"/>
                    <a:pt x="4138" y="14747"/>
                    <a:pt x="4168" y="14912"/>
                  </a:cubicBezTo>
                  <a:cubicBezTo>
                    <a:pt x="4181" y="14985"/>
                    <a:pt x="4229" y="15028"/>
                    <a:pt x="4284" y="15040"/>
                  </a:cubicBezTo>
                  <a:cubicBezTo>
                    <a:pt x="4321" y="15082"/>
                    <a:pt x="4369" y="15107"/>
                    <a:pt x="4436" y="15107"/>
                  </a:cubicBezTo>
                  <a:cubicBezTo>
                    <a:pt x="4451" y="15107"/>
                    <a:pt x="4466" y="15107"/>
                    <a:pt x="4481" y="15107"/>
                  </a:cubicBezTo>
                  <a:cubicBezTo>
                    <a:pt x="5023" y="15107"/>
                    <a:pt x="5497" y="14893"/>
                    <a:pt x="5959" y="14644"/>
                  </a:cubicBezTo>
                  <a:cubicBezTo>
                    <a:pt x="5996" y="14650"/>
                    <a:pt x="6032" y="14656"/>
                    <a:pt x="6075" y="14656"/>
                  </a:cubicBezTo>
                  <a:cubicBezTo>
                    <a:pt x="6300" y="14656"/>
                    <a:pt x="6428" y="14516"/>
                    <a:pt x="6471" y="14352"/>
                  </a:cubicBezTo>
                  <a:cubicBezTo>
                    <a:pt x="6574" y="14297"/>
                    <a:pt x="6678" y="14236"/>
                    <a:pt x="6781" y="14187"/>
                  </a:cubicBezTo>
                  <a:cubicBezTo>
                    <a:pt x="7579" y="13773"/>
                    <a:pt x="8402" y="13407"/>
                    <a:pt x="9175" y="12945"/>
                  </a:cubicBezTo>
                  <a:cubicBezTo>
                    <a:pt x="9931" y="12488"/>
                    <a:pt x="10582" y="11921"/>
                    <a:pt x="11210" y="11294"/>
                  </a:cubicBezTo>
                  <a:cubicBezTo>
                    <a:pt x="11776" y="10728"/>
                    <a:pt x="12343" y="10198"/>
                    <a:pt x="13031" y="9765"/>
                  </a:cubicBezTo>
                  <a:cubicBezTo>
                    <a:pt x="13238" y="9631"/>
                    <a:pt x="13287" y="9406"/>
                    <a:pt x="13232" y="9211"/>
                  </a:cubicBezTo>
                  <a:cubicBezTo>
                    <a:pt x="13555" y="9095"/>
                    <a:pt x="13890" y="8998"/>
                    <a:pt x="14225" y="8912"/>
                  </a:cubicBezTo>
                  <a:cubicBezTo>
                    <a:pt x="14998" y="8705"/>
                    <a:pt x="15784" y="8529"/>
                    <a:pt x="16509" y="8175"/>
                  </a:cubicBezTo>
                  <a:cubicBezTo>
                    <a:pt x="16746" y="8060"/>
                    <a:pt x="16813" y="7725"/>
                    <a:pt x="16685" y="7505"/>
                  </a:cubicBezTo>
                  <a:cubicBezTo>
                    <a:pt x="16661" y="7469"/>
                    <a:pt x="16637" y="7438"/>
                    <a:pt x="16606" y="7408"/>
                  </a:cubicBezTo>
                  <a:cubicBezTo>
                    <a:pt x="16807" y="7384"/>
                    <a:pt x="16892" y="7128"/>
                    <a:pt x="16795" y="6976"/>
                  </a:cubicBezTo>
                  <a:cubicBezTo>
                    <a:pt x="16880" y="6781"/>
                    <a:pt x="16825" y="6519"/>
                    <a:pt x="16618" y="6421"/>
                  </a:cubicBezTo>
                  <a:cubicBezTo>
                    <a:pt x="16752" y="6172"/>
                    <a:pt x="16637" y="5782"/>
                    <a:pt x="16265" y="5782"/>
                  </a:cubicBezTo>
                  <a:cubicBezTo>
                    <a:pt x="15790" y="5782"/>
                    <a:pt x="15729" y="6421"/>
                    <a:pt x="16082" y="6586"/>
                  </a:cubicBezTo>
                  <a:cubicBezTo>
                    <a:pt x="16046" y="6653"/>
                    <a:pt x="16034" y="6738"/>
                    <a:pt x="16034" y="6817"/>
                  </a:cubicBezTo>
                  <a:cubicBezTo>
                    <a:pt x="15924" y="6811"/>
                    <a:pt x="15814" y="6811"/>
                    <a:pt x="15705" y="6811"/>
                  </a:cubicBezTo>
                  <a:cubicBezTo>
                    <a:pt x="15741" y="6580"/>
                    <a:pt x="15607" y="6318"/>
                    <a:pt x="15303" y="6318"/>
                  </a:cubicBezTo>
                  <a:cubicBezTo>
                    <a:pt x="14980" y="6318"/>
                    <a:pt x="14852" y="6616"/>
                    <a:pt x="14913" y="6860"/>
                  </a:cubicBezTo>
                  <a:cubicBezTo>
                    <a:pt x="14675" y="6884"/>
                    <a:pt x="14438" y="6915"/>
                    <a:pt x="14200" y="6957"/>
                  </a:cubicBezTo>
                  <a:cubicBezTo>
                    <a:pt x="13804" y="7018"/>
                    <a:pt x="13402" y="7073"/>
                    <a:pt x="13000" y="7079"/>
                  </a:cubicBezTo>
                  <a:lnTo>
                    <a:pt x="12958" y="7079"/>
                  </a:lnTo>
                  <a:cubicBezTo>
                    <a:pt x="13110" y="6823"/>
                    <a:pt x="13006" y="6464"/>
                    <a:pt x="12946" y="6172"/>
                  </a:cubicBezTo>
                  <a:lnTo>
                    <a:pt x="12946" y="6172"/>
                  </a:lnTo>
                  <a:cubicBezTo>
                    <a:pt x="13145" y="6250"/>
                    <a:pt x="13361" y="6289"/>
                    <a:pt x="13567" y="6289"/>
                  </a:cubicBezTo>
                  <a:cubicBezTo>
                    <a:pt x="13618" y="6289"/>
                    <a:pt x="13669" y="6286"/>
                    <a:pt x="13719" y="6281"/>
                  </a:cubicBezTo>
                  <a:cubicBezTo>
                    <a:pt x="14365" y="6214"/>
                    <a:pt x="15132" y="5776"/>
                    <a:pt x="15260" y="5087"/>
                  </a:cubicBezTo>
                  <a:cubicBezTo>
                    <a:pt x="15291" y="4905"/>
                    <a:pt x="15248" y="4716"/>
                    <a:pt x="15102" y="4600"/>
                  </a:cubicBezTo>
                  <a:cubicBezTo>
                    <a:pt x="15090" y="4588"/>
                    <a:pt x="15077" y="4582"/>
                    <a:pt x="15065" y="4570"/>
                  </a:cubicBezTo>
                  <a:cubicBezTo>
                    <a:pt x="15059" y="4570"/>
                    <a:pt x="15053" y="4564"/>
                    <a:pt x="15041" y="4558"/>
                  </a:cubicBezTo>
                  <a:cubicBezTo>
                    <a:pt x="14975" y="4519"/>
                    <a:pt x="14885" y="4496"/>
                    <a:pt x="14797" y="4496"/>
                  </a:cubicBezTo>
                  <a:cubicBezTo>
                    <a:pt x="14787" y="4496"/>
                    <a:pt x="14777" y="4496"/>
                    <a:pt x="14767" y="4497"/>
                  </a:cubicBezTo>
                  <a:cubicBezTo>
                    <a:pt x="14184" y="4363"/>
                    <a:pt x="13599" y="4297"/>
                    <a:pt x="13009" y="4297"/>
                  </a:cubicBezTo>
                  <a:cubicBezTo>
                    <a:pt x="12655" y="4297"/>
                    <a:pt x="12299" y="4321"/>
                    <a:pt x="11941" y="4369"/>
                  </a:cubicBezTo>
                  <a:cubicBezTo>
                    <a:pt x="11989" y="4302"/>
                    <a:pt x="12032" y="4229"/>
                    <a:pt x="12081" y="4162"/>
                  </a:cubicBezTo>
                  <a:cubicBezTo>
                    <a:pt x="12130" y="4198"/>
                    <a:pt x="12191" y="4215"/>
                    <a:pt x="12254" y="4215"/>
                  </a:cubicBezTo>
                  <a:cubicBezTo>
                    <a:pt x="12362" y="4215"/>
                    <a:pt x="12474" y="4164"/>
                    <a:pt x="12544" y="4064"/>
                  </a:cubicBezTo>
                  <a:cubicBezTo>
                    <a:pt x="12604" y="3973"/>
                    <a:pt x="12647" y="3875"/>
                    <a:pt x="12690" y="3772"/>
                  </a:cubicBezTo>
                  <a:cubicBezTo>
                    <a:pt x="12781" y="3851"/>
                    <a:pt x="12891" y="3924"/>
                    <a:pt x="13019" y="3979"/>
                  </a:cubicBezTo>
                  <a:cubicBezTo>
                    <a:pt x="13211" y="4057"/>
                    <a:pt x="13409" y="4094"/>
                    <a:pt x="13609" y="4094"/>
                  </a:cubicBezTo>
                  <a:cubicBezTo>
                    <a:pt x="13751" y="4094"/>
                    <a:pt x="13894" y="4075"/>
                    <a:pt x="14036" y="4040"/>
                  </a:cubicBezTo>
                  <a:cubicBezTo>
                    <a:pt x="14182" y="4003"/>
                    <a:pt x="14298" y="3900"/>
                    <a:pt x="14371" y="3772"/>
                  </a:cubicBezTo>
                  <a:cubicBezTo>
                    <a:pt x="14435" y="3768"/>
                    <a:pt x="14498" y="3766"/>
                    <a:pt x="14561" y="3766"/>
                  </a:cubicBezTo>
                  <a:cubicBezTo>
                    <a:pt x="14709" y="3766"/>
                    <a:pt x="14857" y="3780"/>
                    <a:pt x="15010" y="3827"/>
                  </a:cubicBezTo>
                  <a:cubicBezTo>
                    <a:pt x="15061" y="3843"/>
                    <a:pt x="15111" y="3851"/>
                    <a:pt x="15160" y="3851"/>
                  </a:cubicBezTo>
                  <a:cubicBezTo>
                    <a:pt x="15269" y="3851"/>
                    <a:pt x="15371" y="3813"/>
                    <a:pt x="15455" y="3754"/>
                  </a:cubicBezTo>
                  <a:cubicBezTo>
                    <a:pt x="16125" y="3729"/>
                    <a:pt x="16807" y="3473"/>
                    <a:pt x="17294" y="3010"/>
                  </a:cubicBezTo>
                  <a:cubicBezTo>
                    <a:pt x="17995" y="3425"/>
                    <a:pt x="18701" y="3778"/>
                    <a:pt x="19451" y="4101"/>
                  </a:cubicBezTo>
                  <a:cubicBezTo>
                    <a:pt x="20175" y="4417"/>
                    <a:pt x="20912" y="4716"/>
                    <a:pt x="21576" y="5142"/>
                  </a:cubicBezTo>
                  <a:cubicBezTo>
                    <a:pt x="21887" y="5337"/>
                    <a:pt x="22234" y="5569"/>
                    <a:pt x="22466" y="5855"/>
                  </a:cubicBezTo>
                  <a:cubicBezTo>
                    <a:pt x="22575" y="5995"/>
                    <a:pt x="22557" y="6159"/>
                    <a:pt x="22557" y="6330"/>
                  </a:cubicBezTo>
                  <a:cubicBezTo>
                    <a:pt x="22551" y="6574"/>
                    <a:pt x="22545" y="6817"/>
                    <a:pt x="22520" y="7055"/>
                  </a:cubicBezTo>
                  <a:cubicBezTo>
                    <a:pt x="22447" y="8023"/>
                    <a:pt x="22173" y="8937"/>
                    <a:pt x="21893" y="9863"/>
                  </a:cubicBezTo>
                  <a:cubicBezTo>
                    <a:pt x="21801" y="10177"/>
                    <a:pt x="22088" y="10427"/>
                    <a:pt x="22359" y="10427"/>
                  </a:cubicBezTo>
                  <a:cubicBezTo>
                    <a:pt x="22498" y="10427"/>
                    <a:pt x="22633" y="10361"/>
                    <a:pt x="22709" y="10204"/>
                  </a:cubicBezTo>
                  <a:cubicBezTo>
                    <a:pt x="23172" y="9260"/>
                    <a:pt x="23385" y="8206"/>
                    <a:pt x="23477" y="7158"/>
                  </a:cubicBezTo>
                  <a:cubicBezTo>
                    <a:pt x="23519" y="6683"/>
                    <a:pt x="23592" y="6098"/>
                    <a:pt x="23422" y="5642"/>
                  </a:cubicBezTo>
                  <a:cubicBezTo>
                    <a:pt x="23257" y="5197"/>
                    <a:pt x="22813" y="4880"/>
                    <a:pt x="22441" y="4612"/>
                  </a:cubicBezTo>
                  <a:cubicBezTo>
                    <a:pt x="21723" y="4095"/>
                    <a:pt x="20894" y="3735"/>
                    <a:pt x="20066" y="3443"/>
                  </a:cubicBezTo>
                  <a:cubicBezTo>
                    <a:pt x="19274" y="3163"/>
                    <a:pt x="18421" y="2931"/>
                    <a:pt x="17678" y="2535"/>
                  </a:cubicBezTo>
                  <a:cubicBezTo>
                    <a:pt x="17770" y="2389"/>
                    <a:pt x="17849" y="2237"/>
                    <a:pt x="17971" y="2109"/>
                  </a:cubicBezTo>
                  <a:cubicBezTo>
                    <a:pt x="18159" y="1914"/>
                    <a:pt x="18354" y="1725"/>
                    <a:pt x="18531" y="1518"/>
                  </a:cubicBezTo>
                  <a:cubicBezTo>
                    <a:pt x="18915" y="1067"/>
                    <a:pt x="19304" y="635"/>
                    <a:pt x="19786" y="276"/>
                  </a:cubicBezTo>
                  <a:cubicBezTo>
                    <a:pt x="19902" y="185"/>
                    <a:pt x="19829" y="1"/>
                    <a:pt x="19714" y="1"/>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1"/>
            <p:cNvSpPr/>
            <p:nvPr/>
          </p:nvSpPr>
          <p:spPr>
            <a:xfrm>
              <a:off x="11807325" y="-3205479"/>
              <a:ext cx="168713" cy="202015"/>
            </a:xfrm>
            <a:custGeom>
              <a:avLst/>
              <a:gdLst/>
              <a:ahLst/>
              <a:cxnLst/>
              <a:rect l="l" t="t" r="r" b="b"/>
              <a:pathLst>
                <a:path w="2072" h="2481" extrusionOk="0">
                  <a:moveTo>
                    <a:pt x="1859" y="1"/>
                  </a:moveTo>
                  <a:cubicBezTo>
                    <a:pt x="1834" y="1"/>
                    <a:pt x="1808" y="8"/>
                    <a:pt x="1782" y="25"/>
                  </a:cubicBezTo>
                  <a:cubicBezTo>
                    <a:pt x="1380" y="287"/>
                    <a:pt x="966" y="591"/>
                    <a:pt x="662" y="957"/>
                  </a:cubicBezTo>
                  <a:cubicBezTo>
                    <a:pt x="333" y="1353"/>
                    <a:pt x="199" y="1797"/>
                    <a:pt x="40" y="2272"/>
                  </a:cubicBezTo>
                  <a:cubicBezTo>
                    <a:pt x="0" y="2392"/>
                    <a:pt x="105" y="2481"/>
                    <a:pt x="207" y="2481"/>
                  </a:cubicBezTo>
                  <a:cubicBezTo>
                    <a:pt x="261" y="2481"/>
                    <a:pt x="314" y="2457"/>
                    <a:pt x="345" y="2400"/>
                  </a:cubicBezTo>
                  <a:cubicBezTo>
                    <a:pt x="558" y="2023"/>
                    <a:pt x="875" y="1682"/>
                    <a:pt x="1125" y="1322"/>
                  </a:cubicBezTo>
                  <a:cubicBezTo>
                    <a:pt x="1393" y="951"/>
                    <a:pt x="1642" y="597"/>
                    <a:pt x="1971" y="269"/>
                  </a:cubicBezTo>
                  <a:cubicBezTo>
                    <a:pt x="2072" y="168"/>
                    <a:pt x="1977" y="1"/>
                    <a:pt x="1859" y="1"/>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1"/>
            <p:cNvSpPr/>
            <p:nvPr/>
          </p:nvSpPr>
          <p:spPr>
            <a:xfrm>
              <a:off x="11919854" y="-3151331"/>
              <a:ext cx="153730" cy="147379"/>
            </a:xfrm>
            <a:custGeom>
              <a:avLst/>
              <a:gdLst/>
              <a:ahLst/>
              <a:cxnLst/>
              <a:rect l="l" t="t" r="r" b="b"/>
              <a:pathLst>
                <a:path w="1888" h="1810" extrusionOk="0">
                  <a:moveTo>
                    <a:pt x="1427" y="0"/>
                  </a:moveTo>
                  <a:cubicBezTo>
                    <a:pt x="1361" y="0"/>
                    <a:pt x="1292" y="19"/>
                    <a:pt x="1223" y="66"/>
                  </a:cubicBezTo>
                  <a:cubicBezTo>
                    <a:pt x="815" y="347"/>
                    <a:pt x="504" y="797"/>
                    <a:pt x="212" y="1187"/>
                  </a:cubicBezTo>
                  <a:cubicBezTo>
                    <a:pt x="0" y="1467"/>
                    <a:pt x="302" y="1810"/>
                    <a:pt x="593" y="1810"/>
                  </a:cubicBezTo>
                  <a:cubicBezTo>
                    <a:pt x="688" y="1810"/>
                    <a:pt x="782" y="1774"/>
                    <a:pt x="857" y="1687"/>
                  </a:cubicBezTo>
                  <a:cubicBezTo>
                    <a:pt x="1144" y="1358"/>
                    <a:pt x="1491" y="1047"/>
                    <a:pt x="1740" y="688"/>
                  </a:cubicBezTo>
                  <a:cubicBezTo>
                    <a:pt x="1832" y="584"/>
                    <a:pt x="1856" y="462"/>
                    <a:pt x="1826" y="353"/>
                  </a:cubicBezTo>
                  <a:cubicBezTo>
                    <a:pt x="1888" y="189"/>
                    <a:pt x="1746" y="20"/>
                    <a:pt x="1594" y="20"/>
                  </a:cubicBezTo>
                  <a:cubicBezTo>
                    <a:pt x="1582" y="20"/>
                    <a:pt x="1570" y="22"/>
                    <a:pt x="1558" y="24"/>
                  </a:cubicBezTo>
                  <a:cubicBezTo>
                    <a:pt x="1516" y="9"/>
                    <a:pt x="1472" y="0"/>
                    <a:pt x="1427" y="0"/>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1"/>
            <p:cNvSpPr/>
            <p:nvPr/>
          </p:nvSpPr>
          <p:spPr>
            <a:xfrm>
              <a:off x="10949024" y="-3057693"/>
              <a:ext cx="1627849" cy="1204194"/>
            </a:xfrm>
            <a:custGeom>
              <a:avLst/>
              <a:gdLst/>
              <a:ahLst/>
              <a:cxnLst/>
              <a:rect l="l" t="t" r="r" b="b"/>
              <a:pathLst>
                <a:path w="19992" h="14789" extrusionOk="0">
                  <a:moveTo>
                    <a:pt x="14388" y="1481"/>
                  </a:moveTo>
                  <a:cubicBezTo>
                    <a:pt x="14394" y="1499"/>
                    <a:pt x="14407" y="1511"/>
                    <a:pt x="14413" y="1523"/>
                  </a:cubicBezTo>
                  <a:cubicBezTo>
                    <a:pt x="14382" y="1529"/>
                    <a:pt x="14346" y="1536"/>
                    <a:pt x="14315" y="1554"/>
                  </a:cubicBezTo>
                  <a:lnTo>
                    <a:pt x="14388" y="1481"/>
                  </a:lnTo>
                  <a:close/>
                  <a:moveTo>
                    <a:pt x="14979" y="1676"/>
                  </a:moveTo>
                  <a:lnTo>
                    <a:pt x="14979" y="1676"/>
                  </a:lnTo>
                  <a:cubicBezTo>
                    <a:pt x="14967" y="1718"/>
                    <a:pt x="14955" y="1755"/>
                    <a:pt x="14943" y="1797"/>
                  </a:cubicBezTo>
                  <a:cubicBezTo>
                    <a:pt x="14918" y="1895"/>
                    <a:pt x="14930" y="1986"/>
                    <a:pt x="14967" y="2072"/>
                  </a:cubicBezTo>
                  <a:cubicBezTo>
                    <a:pt x="14943" y="2059"/>
                    <a:pt x="14912" y="2041"/>
                    <a:pt x="14888" y="2023"/>
                  </a:cubicBezTo>
                  <a:cubicBezTo>
                    <a:pt x="14912" y="1907"/>
                    <a:pt x="14888" y="1797"/>
                    <a:pt x="14833" y="1712"/>
                  </a:cubicBezTo>
                  <a:cubicBezTo>
                    <a:pt x="14882" y="1706"/>
                    <a:pt x="14930" y="1694"/>
                    <a:pt x="14979" y="1676"/>
                  </a:cubicBezTo>
                  <a:close/>
                  <a:moveTo>
                    <a:pt x="16770" y="2723"/>
                  </a:moveTo>
                  <a:lnTo>
                    <a:pt x="16770" y="2723"/>
                  </a:lnTo>
                  <a:cubicBezTo>
                    <a:pt x="16764" y="2778"/>
                    <a:pt x="16764" y="2827"/>
                    <a:pt x="16770" y="2876"/>
                  </a:cubicBezTo>
                  <a:cubicBezTo>
                    <a:pt x="16715" y="2882"/>
                    <a:pt x="16660" y="2900"/>
                    <a:pt x="16611" y="2924"/>
                  </a:cubicBezTo>
                  <a:cubicBezTo>
                    <a:pt x="16666" y="2863"/>
                    <a:pt x="16721" y="2790"/>
                    <a:pt x="16770" y="2723"/>
                  </a:cubicBezTo>
                  <a:close/>
                  <a:moveTo>
                    <a:pt x="18378" y="3241"/>
                  </a:moveTo>
                  <a:cubicBezTo>
                    <a:pt x="18384" y="3247"/>
                    <a:pt x="18384" y="3253"/>
                    <a:pt x="18384" y="3259"/>
                  </a:cubicBezTo>
                  <a:cubicBezTo>
                    <a:pt x="18323" y="3479"/>
                    <a:pt x="18274" y="3704"/>
                    <a:pt x="18238" y="3929"/>
                  </a:cubicBezTo>
                  <a:cubicBezTo>
                    <a:pt x="18232" y="3972"/>
                    <a:pt x="18226" y="4008"/>
                    <a:pt x="18232" y="4045"/>
                  </a:cubicBezTo>
                  <a:cubicBezTo>
                    <a:pt x="18178" y="4020"/>
                    <a:pt x="18119" y="4008"/>
                    <a:pt x="18059" y="4008"/>
                  </a:cubicBezTo>
                  <a:cubicBezTo>
                    <a:pt x="18017" y="4008"/>
                    <a:pt x="17974" y="4014"/>
                    <a:pt x="17933" y="4027"/>
                  </a:cubicBezTo>
                  <a:cubicBezTo>
                    <a:pt x="17976" y="3917"/>
                    <a:pt x="17976" y="3814"/>
                    <a:pt x="17939" y="3728"/>
                  </a:cubicBezTo>
                  <a:cubicBezTo>
                    <a:pt x="17964" y="3704"/>
                    <a:pt x="17988" y="3673"/>
                    <a:pt x="18012" y="3643"/>
                  </a:cubicBezTo>
                  <a:cubicBezTo>
                    <a:pt x="18116" y="3527"/>
                    <a:pt x="18299" y="3387"/>
                    <a:pt x="18372" y="3247"/>
                  </a:cubicBezTo>
                  <a:cubicBezTo>
                    <a:pt x="18372" y="3247"/>
                    <a:pt x="18378" y="3247"/>
                    <a:pt x="18378" y="3241"/>
                  </a:cubicBezTo>
                  <a:close/>
                  <a:moveTo>
                    <a:pt x="15430" y="6152"/>
                  </a:moveTo>
                  <a:lnTo>
                    <a:pt x="15430" y="6152"/>
                  </a:lnTo>
                  <a:cubicBezTo>
                    <a:pt x="15424" y="6201"/>
                    <a:pt x="15418" y="6244"/>
                    <a:pt x="15405" y="6286"/>
                  </a:cubicBezTo>
                  <a:cubicBezTo>
                    <a:pt x="15399" y="6335"/>
                    <a:pt x="15399" y="6372"/>
                    <a:pt x="15399" y="6414"/>
                  </a:cubicBezTo>
                  <a:cubicBezTo>
                    <a:pt x="15302" y="6426"/>
                    <a:pt x="15204" y="6445"/>
                    <a:pt x="15107" y="6451"/>
                  </a:cubicBezTo>
                  <a:cubicBezTo>
                    <a:pt x="15107" y="6445"/>
                    <a:pt x="15113" y="6433"/>
                    <a:pt x="15113" y="6426"/>
                  </a:cubicBezTo>
                  <a:cubicBezTo>
                    <a:pt x="15131" y="6390"/>
                    <a:pt x="15144" y="6347"/>
                    <a:pt x="15156" y="6311"/>
                  </a:cubicBezTo>
                  <a:cubicBezTo>
                    <a:pt x="15259" y="6286"/>
                    <a:pt x="15357" y="6232"/>
                    <a:pt x="15430" y="6152"/>
                  </a:cubicBezTo>
                  <a:close/>
                  <a:moveTo>
                    <a:pt x="13462" y="7523"/>
                  </a:moveTo>
                  <a:lnTo>
                    <a:pt x="13462" y="7523"/>
                  </a:lnTo>
                  <a:cubicBezTo>
                    <a:pt x="13450" y="7535"/>
                    <a:pt x="13444" y="7553"/>
                    <a:pt x="13432" y="7565"/>
                  </a:cubicBezTo>
                  <a:cubicBezTo>
                    <a:pt x="13426" y="7553"/>
                    <a:pt x="13420" y="7547"/>
                    <a:pt x="13414" y="7535"/>
                  </a:cubicBezTo>
                  <a:cubicBezTo>
                    <a:pt x="13426" y="7535"/>
                    <a:pt x="13444" y="7529"/>
                    <a:pt x="13462" y="7523"/>
                  </a:cubicBezTo>
                  <a:close/>
                  <a:moveTo>
                    <a:pt x="16812" y="7377"/>
                  </a:moveTo>
                  <a:cubicBezTo>
                    <a:pt x="16800" y="7425"/>
                    <a:pt x="16782" y="7474"/>
                    <a:pt x="16770" y="7523"/>
                  </a:cubicBezTo>
                  <a:cubicBezTo>
                    <a:pt x="16764" y="7553"/>
                    <a:pt x="16758" y="7590"/>
                    <a:pt x="16758" y="7626"/>
                  </a:cubicBezTo>
                  <a:cubicBezTo>
                    <a:pt x="16752" y="7596"/>
                    <a:pt x="16739" y="7572"/>
                    <a:pt x="16727" y="7547"/>
                  </a:cubicBezTo>
                  <a:cubicBezTo>
                    <a:pt x="16721" y="7529"/>
                    <a:pt x="16709" y="7511"/>
                    <a:pt x="16703" y="7492"/>
                  </a:cubicBezTo>
                  <a:cubicBezTo>
                    <a:pt x="16739" y="7462"/>
                    <a:pt x="16776" y="7425"/>
                    <a:pt x="16812" y="7377"/>
                  </a:cubicBezTo>
                  <a:close/>
                  <a:moveTo>
                    <a:pt x="14760" y="7237"/>
                  </a:moveTo>
                  <a:cubicBezTo>
                    <a:pt x="14913" y="7250"/>
                    <a:pt x="15068" y="7256"/>
                    <a:pt x="15225" y="7256"/>
                  </a:cubicBezTo>
                  <a:cubicBezTo>
                    <a:pt x="15361" y="7256"/>
                    <a:pt x="15498" y="7251"/>
                    <a:pt x="15637" y="7243"/>
                  </a:cubicBezTo>
                  <a:cubicBezTo>
                    <a:pt x="15747" y="7395"/>
                    <a:pt x="15856" y="7553"/>
                    <a:pt x="15948" y="7718"/>
                  </a:cubicBezTo>
                  <a:cubicBezTo>
                    <a:pt x="15543" y="7743"/>
                    <a:pt x="15143" y="7764"/>
                    <a:pt x="14740" y="7764"/>
                  </a:cubicBezTo>
                  <a:cubicBezTo>
                    <a:pt x="14651" y="7764"/>
                    <a:pt x="14562" y="7763"/>
                    <a:pt x="14474" y="7760"/>
                  </a:cubicBezTo>
                  <a:cubicBezTo>
                    <a:pt x="14577" y="7596"/>
                    <a:pt x="14668" y="7425"/>
                    <a:pt x="14754" y="7249"/>
                  </a:cubicBezTo>
                  <a:cubicBezTo>
                    <a:pt x="14760" y="7243"/>
                    <a:pt x="14760" y="7243"/>
                    <a:pt x="14760" y="7237"/>
                  </a:cubicBezTo>
                  <a:close/>
                  <a:moveTo>
                    <a:pt x="13444" y="9496"/>
                  </a:moveTo>
                  <a:cubicBezTo>
                    <a:pt x="13432" y="9563"/>
                    <a:pt x="13438" y="9642"/>
                    <a:pt x="13462" y="9728"/>
                  </a:cubicBezTo>
                  <a:cubicBezTo>
                    <a:pt x="13481" y="9789"/>
                    <a:pt x="13499" y="9850"/>
                    <a:pt x="13523" y="9910"/>
                  </a:cubicBezTo>
                  <a:cubicBezTo>
                    <a:pt x="13548" y="9984"/>
                    <a:pt x="13572" y="10063"/>
                    <a:pt x="13596" y="10142"/>
                  </a:cubicBezTo>
                  <a:cubicBezTo>
                    <a:pt x="13335" y="10075"/>
                    <a:pt x="13079" y="9990"/>
                    <a:pt x="12829" y="9886"/>
                  </a:cubicBezTo>
                  <a:cubicBezTo>
                    <a:pt x="13036" y="9764"/>
                    <a:pt x="13243" y="9636"/>
                    <a:pt x="13444" y="9496"/>
                  </a:cubicBezTo>
                  <a:close/>
                  <a:moveTo>
                    <a:pt x="14952" y="0"/>
                  </a:moveTo>
                  <a:cubicBezTo>
                    <a:pt x="14767" y="0"/>
                    <a:pt x="14627" y="64"/>
                    <a:pt x="14486" y="171"/>
                  </a:cubicBezTo>
                  <a:cubicBezTo>
                    <a:pt x="14419" y="111"/>
                    <a:pt x="14336" y="74"/>
                    <a:pt x="14248" y="74"/>
                  </a:cubicBezTo>
                  <a:cubicBezTo>
                    <a:pt x="14176" y="74"/>
                    <a:pt x="14099" y="98"/>
                    <a:pt x="14023" y="153"/>
                  </a:cubicBezTo>
                  <a:cubicBezTo>
                    <a:pt x="13895" y="244"/>
                    <a:pt x="13791" y="336"/>
                    <a:pt x="13724" y="482"/>
                  </a:cubicBezTo>
                  <a:cubicBezTo>
                    <a:pt x="13694" y="549"/>
                    <a:pt x="13682" y="622"/>
                    <a:pt x="13682" y="689"/>
                  </a:cubicBezTo>
                  <a:lnTo>
                    <a:pt x="13487" y="1109"/>
                  </a:lnTo>
                  <a:cubicBezTo>
                    <a:pt x="13446" y="1095"/>
                    <a:pt x="13401" y="1089"/>
                    <a:pt x="13358" y="1089"/>
                  </a:cubicBezTo>
                  <a:cubicBezTo>
                    <a:pt x="13344" y="1089"/>
                    <a:pt x="13330" y="1089"/>
                    <a:pt x="13316" y="1091"/>
                  </a:cubicBezTo>
                  <a:cubicBezTo>
                    <a:pt x="13234" y="1022"/>
                    <a:pt x="13127" y="982"/>
                    <a:pt x="13021" y="982"/>
                  </a:cubicBezTo>
                  <a:cubicBezTo>
                    <a:pt x="12892" y="982"/>
                    <a:pt x="12766" y="1042"/>
                    <a:pt x="12689" y="1182"/>
                  </a:cubicBezTo>
                  <a:cubicBezTo>
                    <a:pt x="12640" y="1261"/>
                    <a:pt x="12591" y="1347"/>
                    <a:pt x="12543" y="1426"/>
                  </a:cubicBezTo>
                  <a:cubicBezTo>
                    <a:pt x="12336" y="1389"/>
                    <a:pt x="12129" y="1341"/>
                    <a:pt x="11928" y="1286"/>
                  </a:cubicBezTo>
                  <a:cubicBezTo>
                    <a:pt x="11824" y="1231"/>
                    <a:pt x="11720" y="1201"/>
                    <a:pt x="11617" y="1201"/>
                  </a:cubicBezTo>
                  <a:cubicBezTo>
                    <a:pt x="11429" y="1146"/>
                    <a:pt x="11242" y="1102"/>
                    <a:pt x="11061" y="1102"/>
                  </a:cubicBezTo>
                  <a:cubicBezTo>
                    <a:pt x="10854" y="1102"/>
                    <a:pt x="10654" y="1160"/>
                    <a:pt x="10466" y="1328"/>
                  </a:cubicBezTo>
                  <a:cubicBezTo>
                    <a:pt x="10313" y="1469"/>
                    <a:pt x="10320" y="1712"/>
                    <a:pt x="10441" y="1864"/>
                  </a:cubicBezTo>
                  <a:cubicBezTo>
                    <a:pt x="10362" y="2029"/>
                    <a:pt x="10405" y="2248"/>
                    <a:pt x="10533" y="2376"/>
                  </a:cubicBezTo>
                  <a:cubicBezTo>
                    <a:pt x="10620" y="2463"/>
                    <a:pt x="10725" y="2502"/>
                    <a:pt x="10832" y="2502"/>
                  </a:cubicBezTo>
                  <a:cubicBezTo>
                    <a:pt x="10949" y="2502"/>
                    <a:pt x="11067" y="2456"/>
                    <a:pt x="11166" y="2376"/>
                  </a:cubicBezTo>
                  <a:cubicBezTo>
                    <a:pt x="11221" y="2327"/>
                    <a:pt x="11318" y="2254"/>
                    <a:pt x="11416" y="2193"/>
                  </a:cubicBezTo>
                  <a:lnTo>
                    <a:pt x="11422" y="2193"/>
                  </a:lnTo>
                  <a:cubicBezTo>
                    <a:pt x="11422" y="2254"/>
                    <a:pt x="11416" y="2315"/>
                    <a:pt x="11416" y="2376"/>
                  </a:cubicBezTo>
                  <a:cubicBezTo>
                    <a:pt x="11410" y="2547"/>
                    <a:pt x="11410" y="2717"/>
                    <a:pt x="11459" y="2882"/>
                  </a:cubicBezTo>
                  <a:cubicBezTo>
                    <a:pt x="11519" y="3107"/>
                    <a:pt x="11702" y="3278"/>
                    <a:pt x="11915" y="3308"/>
                  </a:cubicBezTo>
                  <a:cubicBezTo>
                    <a:pt x="11844" y="3610"/>
                    <a:pt x="12135" y="3842"/>
                    <a:pt x="12410" y="3842"/>
                  </a:cubicBezTo>
                  <a:cubicBezTo>
                    <a:pt x="12557" y="3842"/>
                    <a:pt x="12700" y="3775"/>
                    <a:pt x="12780" y="3619"/>
                  </a:cubicBezTo>
                  <a:cubicBezTo>
                    <a:pt x="12786" y="3600"/>
                    <a:pt x="12792" y="3588"/>
                    <a:pt x="12799" y="3576"/>
                  </a:cubicBezTo>
                  <a:cubicBezTo>
                    <a:pt x="12926" y="3740"/>
                    <a:pt x="13085" y="3893"/>
                    <a:pt x="13280" y="4002"/>
                  </a:cubicBezTo>
                  <a:cubicBezTo>
                    <a:pt x="13352" y="4042"/>
                    <a:pt x="13421" y="4059"/>
                    <a:pt x="13485" y="4059"/>
                  </a:cubicBezTo>
                  <a:cubicBezTo>
                    <a:pt x="13589" y="4059"/>
                    <a:pt x="13678" y="4013"/>
                    <a:pt x="13743" y="3941"/>
                  </a:cubicBezTo>
                  <a:cubicBezTo>
                    <a:pt x="13755" y="3960"/>
                    <a:pt x="13767" y="3972"/>
                    <a:pt x="13779" y="3984"/>
                  </a:cubicBezTo>
                  <a:cubicBezTo>
                    <a:pt x="14175" y="4331"/>
                    <a:pt x="14163" y="4892"/>
                    <a:pt x="14072" y="5373"/>
                  </a:cubicBezTo>
                  <a:cubicBezTo>
                    <a:pt x="13980" y="5872"/>
                    <a:pt x="13816" y="6353"/>
                    <a:pt x="13639" y="6835"/>
                  </a:cubicBezTo>
                  <a:cubicBezTo>
                    <a:pt x="13572" y="6755"/>
                    <a:pt x="13475" y="6701"/>
                    <a:pt x="13335" y="6701"/>
                  </a:cubicBezTo>
                  <a:cubicBezTo>
                    <a:pt x="12926" y="6701"/>
                    <a:pt x="12829" y="7176"/>
                    <a:pt x="13036" y="7413"/>
                  </a:cubicBezTo>
                  <a:cubicBezTo>
                    <a:pt x="12640" y="7474"/>
                    <a:pt x="12598" y="8022"/>
                    <a:pt x="12902" y="8199"/>
                  </a:cubicBezTo>
                  <a:cubicBezTo>
                    <a:pt x="12829" y="8272"/>
                    <a:pt x="12750" y="8345"/>
                    <a:pt x="12671" y="8418"/>
                  </a:cubicBezTo>
                  <a:cubicBezTo>
                    <a:pt x="12640" y="8333"/>
                    <a:pt x="12573" y="8272"/>
                    <a:pt x="12457" y="8272"/>
                  </a:cubicBezTo>
                  <a:cubicBezTo>
                    <a:pt x="12208" y="8272"/>
                    <a:pt x="12159" y="8595"/>
                    <a:pt x="12323" y="8704"/>
                  </a:cubicBezTo>
                  <a:cubicBezTo>
                    <a:pt x="12317" y="8717"/>
                    <a:pt x="12305" y="8723"/>
                    <a:pt x="12293" y="8735"/>
                  </a:cubicBezTo>
                  <a:cubicBezTo>
                    <a:pt x="12252" y="8555"/>
                    <a:pt x="12107" y="8401"/>
                    <a:pt x="11905" y="8401"/>
                  </a:cubicBezTo>
                  <a:cubicBezTo>
                    <a:pt x="11868" y="8401"/>
                    <a:pt x="11829" y="8407"/>
                    <a:pt x="11787" y="8418"/>
                  </a:cubicBezTo>
                  <a:cubicBezTo>
                    <a:pt x="10941" y="8656"/>
                    <a:pt x="10210" y="9131"/>
                    <a:pt x="9473" y="9606"/>
                  </a:cubicBezTo>
                  <a:cubicBezTo>
                    <a:pt x="8803" y="9862"/>
                    <a:pt x="8109" y="10081"/>
                    <a:pt x="7445" y="10343"/>
                  </a:cubicBezTo>
                  <a:cubicBezTo>
                    <a:pt x="7250" y="10416"/>
                    <a:pt x="7164" y="10593"/>
                    <a:pt x="7189" y="10757"/>
                  </a:cubicBezTo>
                  <a:cubicBezTo>
                    <a:pt x="7177" y="10763"/>
                    <a:pt x="7164" y="10769"/>
                    <a:pt x="7152" y="10775"/>
                  </a:cubicBezTo>
                  <a:cubicBezTo>
                    <a:pt x="7104" y="10788"/>
                    <a:pt x="7055" y="10806"/>
                    <a:pt x="7006" y="10818"/>
                  </a:cubicBezTo>
                  <a:cubicBezTo>
                    <a:pt x="6421" y="11007"/>
                    <a:pt x="5831" y="11196"/>
                    <a:pt x="5313" y="11531"/>
                  </a:cubicBezTo>
                  <a:cubicBezTo>
                    <a:pt x="5258" y="11573"/>
                    <a:pt x="5228" y="11622"/>
                    <a:pt x="5215" y="11671"/>
                  </a:cubicBezTo>
                  <a:cubicBezTo>
                    <a:pt x="5161" y="11707"/>
                    <a:pt x="5100" y="11744"/>
                    <a:pt x="5039" y="11780"/>
                  </a:cubicBezTo>
                  <a:cubicBezTo>
                    <a:pt x="3906" y="12499"/>
                    <a:pt x="2779" y="13224"/>
                    <a:pt x="1634" y="13918"/>
                  </a:cubicBezTo>
                  <a:cubicBezTo>
                    <a:pt x="1597" y="13943"/>
                    <a:pt x="1567" y="13973"/>
                    <a:pt x="1549" y="14003"/>
                  </a:cubicBezTo>
                  <a:cubicBezTo>
                    <a:pt x="1326" y="14086"/>
                    <a:pt x="1087" y="14145"/>
                    <a:pt x="855" y="14145"/>
                  </a:cubicBezTo>
                  <a:cubicBezTo>
                    <a:pt x="675" y="14145"/>
                    <a:pt x="499" y="14109"/>
                    <a:pt x="336" y="14022"/>
                  </a:cubicBezTo>
                  <a:cubicBezTo>
                    <a:pt x="308" y="14007"/>
                    <a:pt x="280" y="14001"/>
                    <a:pt x="252" y="14001"/>
                  </a:cubicBezTo>
                  <a:cubicBezTo>
                    <a:pt x="110" y="14001"/>
                    <a:pt x="1" y="14179"/>
                    <a:pt x="123" y="14302"/>
                  </a:cubicBezTo>
                  <a:cubicBezTo>
                    <a:pt x="470" y="14654"/>
                    <a:pt x="854" y="14788"/>
                    <a:pt x="1251" y="14788"/>
                  </a:cubicBezTo>
                  <a:cubicBezTo>
                    <a:pt x="2111" y="14788"/>
                    <a:pt x="3031" y="14162"/>
                    <a:pt x="3760" y="13766"/>
                  </a:cubicBezTo>
                  <a:cubicBezTo>
                    <a:pt x="3991" y="13644"/>
                    <a:pt x="3991" y="13352"/>
                    <a:pt x="3857" y="13175"/>
                  </a:cubicBezTo>
                  <a:cubicBezTo>
                    <a:pt x="4265" y="12931"/>
                    <a:pt x="4673" y="12688"/>
                    <a:pt x="5081" y="12444"/>
                  </a:cubicBezTo>
                  <a:cubicBezTo>
                    <a:pt x="5575" y="12158"/>
                    <a:pt x="6056" y="11920"/>
                    <a:pt x="6610" y="11768"/>
                  </a:cubicBezTo>
                  <a:cubicBezTo>
                    <a:pt x="7140" y="11622"/>
                    <a:pt x="7633" y="11445"/>
                    <a:pt x="8121" y="11196"/>
                  </a:cubicBezTo>
                  <a:cubicBezTo>
                    <a:pt x="8189" y="11199"/>
                    <a:pt x="8257" y="11201"/>
                    <a:pt x="8325" y="11201"/>
                  </a:cubicBezTo>
                  <a:cubicBezTo>
                    <a:pt x="8599" y="11201"/>
                    <a:pt x="8874" y="11174"/>
                    <a:pt x="9156" y="11135"/>
                  </a:cubicBezTo>
                  <a:cubicBezTo>
                    <a:pt x="9382" y="11104"/>
                    <a:pt x="9607" y="11068"/>
                    <a:pt x="9826" y="11019"/>
                  </a:cubicBezTo>
                  <a:lnTo>
                    <a:pt x="9826" y="11019"/>
                  </a:lnTo>
                  <a:cubicBezTo>
                    <a:pt x="9820" y="11141"/>
                    <a:pt x="9881" y="11263"/>
                    <a:pt x="10045" y="11317"/>
                  </a:cubicBezTo>
                  <a:cubicBezTo>
                    <a:pt x="10240" y="11378"/>
                    <a:pt x="10447" y="11427"/>
                    <a:pt x="10648" y="11476"/>
                  </a:cubicBezTo>
                  <a:cubicBezTo>
                    <a:pt x="11538" y="12164"/>
                    <a:pt x="12555" y="12822"/>
                    <a:pt x="13676" y="12968"/>
                  </a:cubicBezTo>
                  <a:lnTo>
                    <a:pt x="13682" y="12968"/>
                  </a:lnTo>
                  <a:cubicBezTo>
                    <a:pt x="13829" y="12986"/>
                    <a:pt x="13979" y="12997"/>
                    <a:pt x="14131" y="12997"/>
                  </a:cubicBezTo>
                  <a:cubicBezTo>
                    <a:pt x="14186" y="12997"/>
                    <a:pt x="14241" y="12996"/>
                    <a:pt x="14297" y="12992"/>
                  </a:cubicBezTo>
                  <a:cubicBezTo>
                    <a:pt x="14534" y="12980"/>
                    <a:pt x="14681" y="12791"/>
                    <a:pt x="14699" y="12596"/>
                  </a:cubicBezTo>
                  <a:cubicBezTo>
                    <a:pt x="14876" y="12517"/>
                    <a:pt x="15040" y="12432"/>
                    <a:pt x="15211" y="12335"/>
                  </a:cubicBezTo>
                  <a:lnTo>
                    <a:pt x="15211" y="12335"/>
                  </a:lnTo>
                  <a:cubicBezTo>
                    <a:pt x="15192" y="12353"/>
                    <a:pt x="15174" y="12365"/>
                    <a:pt x="15156" y="12377"/>
                  </a:cubicBezTo>
                  <a:cubicBezTo>
                    <a:pt x="14962" y="12508"/>
                    <a:pt x="15091" y="12757"/>
                    <a:pt x="15265" y="12757"/>
                  </a:cubicBezTo>
                  <a:cubicBezTo>
                    <a:pt x="15311" y="12757"/>
                    <a:pt x="15359" y="12740"/>
                    <a:pt x="15405" y="12700"/>
                  </a:cubicBezTo>
                  <a:cubicBezTo>
                    <a:pt x="15990" y="12182"/>
                    <a:pt x="16209" y="11372"/>
                    <a:pt x="16008" y="10623"/>
                  </a:cubicBezTo>
                  <a:cubicBezTo>
                    <a:pt x="15994" y="10572"/>
                    <a:pt x="15954" y="10550"/>
                    <a:pt x="15914" y="10550"/>
                  </a:cubicBezTo>
                  <a:cubicBezTo>
                    <a:pt x="15853" y="10550"/>
                    <a:pt x="15789" y="10601"/>
                    <a:pt x="15807" y="10678"/>
                  </a:cubicBezTo>
                  <a:cubicBezTo>
                    <a:pt x="15874" y="10946"/>
                    <a:pt x="15868" y="11220"/>
                    <a:pt x="15795" y="11476"/>
                  </a:cubicBezTo>
                  <a:cubicBezTo>
                    <a:pt x="15780" y="11473"/>
                    <a:pt x="15765" y="11472"/>
                    <a:pt x="15748" y="11472"/>
                  </a:cubicBezTo>
                  <a:cubicBezTo>
                    <a:pt x="15693" y="11472"/>
                    <a:pt x="15633" y="11489"/>
                    <a:pt x="15576" y="11537"/>
                  </a:cubicBezTo>
                  <a:cubicBezTo>
                    <a:pt x="15497" y="11604"/>
                    <a:pt x="15424" y="11658"/>
                    <a:pt x="15351" y="11719"/>
                  </a:cubicBezTo>
                  <a:cubicBezTo>
                    <a:pt x="15490" y="11538"/>
                    <a:pt x="15310" y="11293"/>
                    <a:pt x="15109" y="11293"/>
                  </a:cubicBezTo>
                  <a:cubicBezTo>
                    <a:pt x="15046" y="11293"/>
                    <a:pt x="14982" y="11316"/>
                    <a:pt x="14924" y="11372"/>
                  </a:cubicBezTo>
                  <a:cubicBezTo>
                    <a:pt x="14638" y="11646"/>
                    <a:pt x="14321" y="11878"/>
                    <a:pt x="13980" y="12060"/>
                  </a:cubicBezTo>
                  <a:cubicBezTo>
                    <a:pt x="13816" y="12012"/>
                    <a:pt x="13651" y="11957"/>
                    <a:pt x="13493" y="11902"/>
                  </a:cubicBezTo>
                  <a:cubicBezTo>
                    <a:pt x="13517" y="11768"/>
                    <a:pt x="13469" y="11628"/>
                    <a:pt x="13310" y="11549"/>
                  </a:cubicBezTo>
                  <a:cubicBezTo>
                    <a:pt x="12652" y="11232"/>
                    <a:pt x="11988" y="10934"/>
                    <a:pt x="11343" y="10587"/>
                  </a:cubicBezTo>
                  <a:cubicBezTo>
                    <a:pt x="11641" y="10477"/>
                    <a:pt x="11934" y="10349"/>
                    <a:pt x="12214" y="10215"/>
                  </a:cubicBezTo>
                  <a:cubicBezTo>
                    <a:pt x="12738" y="10532"/>
                    <a:pt x="13292" y="10806"/>
                    <a:pt x="13871" y="10982"/>
                  </a:cubicBezTo>
                  <a:cubicBezTo>
                    <a:pt x="13877" y="11001"/>
                    <a:pt x="13883" y="11025"/>
                    <a:pt x="13895" y="11043"/>
                  </a:cubicBezTo>
                  <a:cubicBezTo>
                    <a:pt x="13975" y="11266"/>
                    <a:pt x="14151" y="11364"/>
                    <a:pt x="14326" y="11364"/>
                  </a:cubicBezTo>
                  <a:cubicBezTo>
                    <a:pt x="14486" y="11364"/>
                    <a:pt x="14645" y="11283"/>
                    <a:pt x="14729" y="11141"/>
                  </a:cubicBezTo>
                  <a:cubicBezTo>
                    <a:pt x="14936" y="11092"/>
                    <a:pt x="15046" y="10897"/>
                    <a:pt x="15034" y="10714"/>
                  </a:cubicBezTo>
                  <a:cubicBezTo>
                    <a:pt x="15058" y="10617"/>
                    <a:pt x="15052" y="10507"/>
                    <a:pt x="14973" y="10410"/>
                  </a:cubicBezTo>
                  <a:cubicBezTo>
                    <a:pt x="14833" y="10245"/>
                    <a:pt x="14687" y="10063"/>
                    <a:pt x="14553" y="9874"/>
                  </a:cubicBezTo>
                  <a:cubicBezTo>
                    <a:pt x="14516" y="9789"/>
                    <a:pt x="14480" y="9703"/>
                    <a:pt x="14449" y="9624"/>
                  </a:cubicBezTo>
                  <a:lnTo>
                    <a:pt x="14449" y="9624"/>
                  </a:lnTo>
                  <a:cubicBezTo>
                    <a:pt x="14528" y="9691"/>
                    <a:pt x="14608" y="9758"/>
                    <a:pt x="14687" y="9831"/>
                  </a:cubicBezTo>
                  <a:cubicBezTo>
                    <a:pt x="14900" y="10014"/>
                    <a:pt x="15107" y="10215"/>
                    <a:pt x="15405" y="10227"/>
                  </a:cubicBezTo>
                  <a:cubicBezTo>
                    <a:pt x="15417" y="10228"/>
                    <a:pt x="15428" y="10228"/>
                    <a:pt x="15439" y="10228"/>
                  </a:cubicBezTo>
                  <a:cubicBezTo>
                    <a:pt x="15706" y="10228"/>
                    <a:pt x="15942" y="10090"/>
                    <a:pt x="16100" y="9880"/>
                  </a:cubicBezTo>
                  <a:cubicBezTo>
                    <a:pt x="16130" y="9825"/>
                    <a:pt x="16161" y="9776"/>
                    <a:pt x="16185" y="9722"/>
                  </a:cubicBezTo>
                  <a:cubicBezTo>
                    <a:pt x="16423" y="9691"/>
                    <a:pt x="16660" y="9490"/>
                    <a:pt x="16581" y="9186"/>
                  </a:cubicBezTo>
                  <a:cubicBezTo>
                    <a:pt x="16532" y="9009"/>
                    <a:pt x="16465" y="8838"/>
                    <a:pt x="16380" y="8680"/>
                  </a:cubicBezTo>
                  <a:cubicBezTo>
                    <a:pt x="16350" y="8625"/>
                    <a:pt x="16313" y="8583"/>
                    <a:pt x="16264" y="8546"/>
                  </a:cubicBezTo>
                  <a:cubicBezTo>
                    <a:pt x="16380" y="8443"/>
                    <a:pt x="16435" y="8278"/>
                    <a:pt x="16423" y="8126"/>
                  </a:cubicBezTo>
                  <a:cubicBezTo>
                    <a:pt x="16599" y="8095"/>
                    <a:pt x="16764" y="7937"/>
                    <a:pt x="16770" y="7742"/>
                  </a:cubicBezTo>
                  <a:cubicBezTo>
                    <a:pt x="16828" y="7949"/>
                    <a:pt x="17043" y="8096"/>
                    <a:pt x="17248" y="8096"/>
                  </a:cubicBezTo>
                  <a:cubicBezTo>
                    <a:pt x="17386" y="8096"/>
                    <a:pt x="17520" y="8029"/>
                    <a:pt x="17598" y="7870"/>
                  </a:cubicBezTo>
                  <a:cubicBezTo>
                    <a:pt x="17659" y="7742"/>
                    <a:pt x="17720" y="7620"/>
                    <a:pt x="17787" y="7492"/>
                  </a:cubicBezTo>
                  <a:lnTo>
                    <a:pt x="17787" y="7492"/>
                  </a:lnTo>
                  <a:cubicBezTo>
                    <a:pt x="17708" y="7858"/>
                    <a:pt x="17635" y="8223"/>
                    <a:pt x="17580" y="8595"/>
                  </a:cubicBezTo>
                  <a:cubicBezTo>
                    <a:pt x="17568" y="8698"/>
                    <a:pt x="17592" y="8784"/>
                    <a:pt x="17647" y="8845"/>
                  </a:cubicBezTo>
                  <a:cubicBezTo>
                    <a:pt x="17586" y="9247"/>
                    <a:pt x="17549" y="9655"/>
                    <a:pt x="17537" y="10057"/>
                  </a:cubicBezTo>
                  <a:cubicBezTo>
                    <a:pt x="17537" y="10191"/>
                    <a:pt x="17592" y="10294"/>
                    <a:pt x="17683" y="10367"/>
                  </a:cubicBezTo>
                  <a:cubicBezTo>
                    <a:pt x="17616" y="10982"/>
                    <a:pt x="17464" y="11567"/>
                    <a:pt x="17056" y="11975"/>
                  </a:cubicBezTo>
                  <a:cubicBezTo>
                    <a:pt x="16978" y="11878"/>
                    <a:pt x="16860" y="11817"/>
                    <a:pt x="16748" y="11817"/>
                  </a:cubicBezTo>
                  <a:cubicBezTo>
                    <a:pt x="16641" y="11817"/>
                    <a:pt x="16540" y="11872"/>
                    <a:pt x="16484" y="12006"/>
                  </a:cubicBezTo>
                  <a:cubicBezTo>
                    <a:pt x="16392" y="12219"/>
                    <a:pt x="16289" y="12426"/>
                    <a:pt x="16179" y="12621"/>
                  </a:cubicBezTo>
                  <a:cubicBezTo>
                    <a:pt x="16144" y="12611"/>
                    <a:pt x="16105" y="12605"/>
                    <a:pt x="16065" y="12605"/>
                  </a:cubicBezTo>
                  <a:cubicBezTo>
                    <a:pt x="16008" y="12605"/>
                    <a:pt x="15947" y="12617"/>
                    <a:pt x="15887" y="12645"/>
                  </a:cubicBezTo>
                  <a:cubicBezTo>
                    <a:pt x="15637" y="12767"/>
                    <a:pt x="15387" y="12901"/>
                    <a:pt x="15144" y="13023"/>
                  </a:cubicBezTo>
                  <a:cubicBezTo>
                    <a:pt x="14972" y="13111"/>
                    <a:pt x="14733" y="13289"/>
                    <a:pt x="14523" y="13289"/>
                  </a:cubicBezTo>
                  <a:cubicBezTo>
                    <a:pt x="14487" y="13289"/>
                    <a:pt x="14452" y="13284"/>
                    <a:pt x="14419" y="13273"/>
                  </a:cubicBezTo>
                  <a:cubicBezTo>
                    <a:pt x="14376" y="13258"/>
                    <a:pt x="14337" y="13251"/>
                    <a:pt x="14300" y="13251"/>
                  </a:cubicBezTo>
                  <a:cubicBezTo>
                    <a:pt x="13979" y="13251"/>
                    <a:pt x="13892" y="13776"/>
                    <a:pt x="14242" y="13918"/>
                  </a:cubicBezTo>
                  <a:cubicBezTo>
                    <a:pt x="14338" y="13957"/>
                    <a:pt x="14434" y="13973"/>
                    <a:pt x="14530" y="13973"/>
                  </a:cubicBezTo>
                  <a:cubicBezTo>
                    <a:pt x="14765" y="13973"/>
                    <a:pt x="14997" y="13875"/>
                    <a:pt x="15223" y="13784"/>
                  </a:cubicBezTo>
                  <a:cubicBezTo>
                    <a:pt x="15278" y="13760"/>
                    <a:pt x="15332" y="13735"/>
                    <a:pt x="15387" y="13711"/>
                  </a:cubicBezTo>
                  <a:lnTo>
                    <a:pt x="15387" y="13711"/>
                  </a:lnTo>
                  <a:cubicBezTo>
                    <a:pt x="15271" y="13845"/>
                    <a:pt x="15131" y="14010"/>
                    <a:pt x="14973" y="14058"/>
                  </a:cubicBezTo>
                  <a:cubicBezTo>
                    <a:pt x="14605" y="14170"/>
                    <a:pt x="14717" y="14706"/>
                    <a:pt x="15052" y="14706"/>
                  </a:cubicBezTo>
                  <a:cubicBezTo>
                    <a:pt x="15083" y="14706"/>
                    <a:pt x="15115" y="14701"/>
                    <a:pt x="15150" y="14692"/>
                  </a:cubicBezTo>
                  <a:cubicBezTo>
                    <a:pt x="15619" y="14558"/>
                    <a:pt x="15984" y="14083"/>
                    <a:pt x="16276" y="13717"/>
                  </a:cubicBezTo>
                  <a:cubicBezTo>
                    <a:pt x="16514" y="13413"/>
                    <a:pt x="16727" y="13096"/>
                    <a:pt x="16910" y="12761"/>
                  </a:cubicBezTo>
                  <a:cubicBezTo>
                    <a:pt x="16934" y="12767"/>
                    <a:pt x="16959" y="12770"/>
                    <a:pt x="16985" y="12770"/>
                  </a:cubicBezTo>
                  <a:cubicBezTo>
                    <a:pt x="17037" y="12770"/>
                    <a:pt x="17093" y="12757"/>
                    <a:pt x="17154" y="12724"/>
                  </a:cubicBezTo>
                  <a:cubicBezTo>
                    <a:pt x="18366" y="12067"/>
                    <a:pt x="18390" y="10733"/>
                    <a:pt x="18500" y="9502"/>
                  </a:cubicBezTo>
                  <a:cubicBezTo>
                    <a:pt x="18530" y="9271"/>
                    <a:pt x="18561" y="9039"/>
                    <a:pt x="18591" y="8808"/>
                  </a:cubicBezTo>
                  <a:cubicBezTo>
                    <a:pt x="18597" y="8723"/>
                    <a:pt x="18609" y="8644"/>
                    <a:pt x="18621" y="8564"/>
                  </a:cubicBezTo>
                  <a:cubicBezTo>
                    <a:pt x="18634" y="8491"/>
                    <a:pt x="18628" y="8430"/>
                    <a:pt x="18609" y="8369"/>
                  </a:cubicBezTo>
                  <a:cubicBezTo>
                    <a:pt x="18658" y="8150"/>
                    <a:pt x="18713" y="7937"/>
                    <a:pt x="18774" y="7724"/>
                  </a:cubicBezTo>
                  <a:cubicBezTo>
                    <a:pt x="18829" y="7535"/>
                    <a:pt x="18762" y="7383"/>
                    <a:pt x="18646" y="7291"/>
                  </a:cubicBezTo>
                  <a:cubicBezTo>
                    <a:pt x="18774" y="6895"/>
                    <a:pt x="18908" y="6506"/>
                    <a:pt x="19036" y="6110"/>
                  </a:cubicBezTo>
                  <a:cubicBezTo>
                    <a:pt x="19066" y="6024"/>
                    <a:pt x="19005" y="5970"/>
                    <a:pt x="18938" y="5964"/>
                  </a:cubicBezTo>
                  <a:cubicBezTo>
                    <a:pt x="18993" y="5750"/>
                    <a:pt x="19048" y="5537"/>
                    <a:pt x="19097" y="5330"/>
                  </a:cubicBezTo>
                  <a:cubicBezTo>
                    <a:pt x="19172" y="5041"/>
                    <a:pt x="18964" y="4866"/>
                    <a:pt x="18742" y="4866"/>
                  </a:cubicBezTo>
                  <a:cubicBezTo>
                    <a:pt x="18678" y="4866"/>
                    <a:pt x="18614" y="4880"/>
                    <a:pt x="18554" y="4910"/>
                  </a:cubicBezTo>
                  <a:cubicBezTo>
                    <a:pt x="18542" y="4855"/>
                    <a:pt x="18536" y="4806"/>
                    <a:pt x="18530" y="4758"/>
                  </a:cubicBezTo>
                  <a:cubicBezTo>
                    <a:pt x="18542" y="4709"/>
                    <a:pt x="18554" y="4660"/>
                    <a:pt x="18567" y="4611"/>
                  </a:cubicBezTo>
                  <a:cubicBezTo>
                    <a:pt x="18579" y="4581"/>
                    <a:pt x="18585" y="4544"/>
                    <a:pt x="18591" y="4514"/>
                  </a:cubicBezTo>
                  <a:cubicBezTo>
                    <a:pt x="18627" y="4524"/>
                    <a:pt x="18664" y="4529"/>
                    <a:pt x="18702" y="4529"/>
                  </a:cubicBezTo>
                  <a:cubicBezTo>
                    <a:pt x="18805" y="4529"/>
                    <a:pt x="18913" y="4489"/>
                    <a:pt x="19011" y="4386"/>
                  </a:cubicBezTo>
                  <a:cubicBezTo>
                    <a:pt x="19060" y="4337"/>
                    <a:pt x="19103" y="4283"/>
                    <a:pt x="19139" y="4228"/>
                  </a:cubicBezTo>
                  <a:cubicBezTo>
                    <a:pt x="19218" y="4222"/>
                    <a:pt x="19304" y="4197"/>
                    <a:pt x="19383" y="4142"/>
                  </a:cubicBezTo>
                  <a:cubicBezTo>
                    <a:pt x="19992" y="3759"/>
                    <a:pt x="19626" y="2973"/>
                    <a:pt x="19298" y="2553"/>
                  </a:cubicBezTo>
                  <a:cubicBezTo>
                    <a:pt x="19222" y="2455"/>
                    <a:pt x="19125" y="2415"/>
                    <a:pt x="19028" y="2415"/>
                  </a:cubicBezTo>
                  <a:cubicBezTo>
                    <a:pt x="18968" y="2415"/>
                    <a:pt x="18908" y="2430"/>
                    <a:pt x="18853" y="2455"/>
                  </a:cubicBezTo>
                  <a:cubicBezTo>
                    <a:pt x="18841" y="2443"/>
                    <a:pt x="18822" y="2437"/>
                    <a:pt x="18810" y="2431"/>
                  </a:cubicBezTo>
                  <a:cubicBezTo>
                    <a:pt x="18673" y="2354"/>
                    <a:pt x="18541" y="2323"/>
                    <a:pt x="18417" y="2323"/>
                  </a:cubicBezTo>
                  <a:cubicBezTo>
                    <a:pt x="18353" y="2323"/>
                    <a:pt x="18291" y="2331"/>
                    <a:pt x="18232" y="2346"/>
                  </a:cubicBezTo>
                  <a:cubicBezTo>
                    <a:pt x="18262" y="2181"/>
                    <a:pt x="18268" y="2017"/>
                    <a:pt x="18213" y="1871"/>
                  </a:cubicBezTo>
                  <a:cubicBezTo>
                    <a:pt x="18317" y="1621"/>
                    <a:pt x="18414" y="1371"/>
                    <a:pt x="18494" y="1109"/>
                  </a:cubicBezTo>
                  <a:cubicBezTo>
                    <a:pt x="18573" y="866"/>
                    <a:pt x="18402" y="628"/>
                    <a:pt x="18177" y="549"/>
                  </a:cubicBezTo>
                  <a:cubicBezTo>
                    <a:pt x="18108" y="526"/>
                    <a:pt x="18039" y="515"/>
                    <a:pt x="17971" y="515"/>
                  </a:cubicBezTo>
                  <a:cubicBezTo>
                    <a:pt x="17497" y="515"/>
                    <a:pt x="17048" y="1019"/>
                    <a:pt x="16739" y="1322"/>
                  </a:cubicBezTo>
                  <a:cubicBezTo>
                    <a:pt x="16715" y="1353"/>
                    <a:pt x="16685" y="1377"/>
                    <a:pt x="16654" y="1408"/>
                  </a:cubicBezTo>
                  <a:cubicBezTo>
                    <a:pt x="16624" y="1383"/>
                    <a:pt x="16587" y="1371"/>
                    <a:pt x="16544" y="1359"/>
                  </a:cubicBezTo>
                  <a:cubicBezTo>
                    <a:pt x="16575" y="1237"/>
                    <a:pt x="16593" y="1109"/>
                    <a:pt x="16593" y="981"/>
                  </a:cubicBezTo>
                  <a:cubicBezTo>
                    <a:pt x="16599" y="780"/>
                    <a:pt x="16435" y="610"/>
                    <a:pt x="16252" y="555"/>
                  </a:cubicBezTo>
                  <a:cubicBezTo>
                    <a:pt x="16281" y="268"/>
                    <a:pt x="16050" y="71"/>
                    <a:pt x="15787" y="71"/>
                  </a:cubicBezTo>
                  <a:cubicBezTo>
                    <a:pt x="15715" y="71"/>
                    <a:pt x="15642" y="85"/>
                    <a:pt x="15570" y="116"/>
                  </a:cubicBezTo>
                  <a:cubicBezTo>
                    <a:pt x="15503" y="147"/>
                    <a:pt x="15436" y="183"/>
                    <a:pt x="15375" y="226"/>
                  </a:cubicBezTo>
                  <a:cubicBezTo>
                    <a:pt x="15314" y="116"/>
                    <a:pt x="15217" y="31"/>
                    <a:pt x="15101" y="13"/>
                  </a:cubicBezTo>
                  <a:cubicBezTo>
                    <a:pt x="15048" y="4"/>
                    <a:pt x="14998" y="0"/>
                    <a:pt x="14952" y="0"/>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1"/>
            <p:cNvSpPr/>
            <p:nvPr/>
          </p:nvSpPr>
          <p:spPr>
            <a:xfrm>
              <a:off x="11850236" y="-2459056"/>
              <a:ext cx="141435" cy="75481"/>
            </a:xfrm>
            <a:custGeom>
              <a:avLst/>
              <a:gdLst/>
              <a:ahLst/>
              <a:cxnLst/>
              <a:rect l="l" t="t" r="r" b="b"/>
              <a:pathLst>
                <a:path w="1737" h="927" extrusionOk="0">
                  <a:moveTo>
                    <a:pt x="1195" y="0"/>
                  </a:moveTo>
                  <a:cubicBezTo>
                    <a:pt x="1018" y="0"/>
                    <a:pt x="902" y="86"/>
                    <a:pt x="835" y="207"/>
                  </a:cubicBezTo>
                  <a:cubicBezTo>
                    <a:pt x="768" y="134"/>
                    <a:pt x="671" y="86"/>
                    <a:pt x="543" y="86"/>
                  </a:cubicBezTo>
                  <a:cubicBezTo>
                    <a:pt x="1" y="86"/>
                    <a:pt x="1" y="926"/>
                    <a:pt x="543" y="926"/>
                  </a:cubicBezTo>
                  <a:cubicBezTo>
                    <a:pt x="713" y="926"/>
                    <a:pt x="835" y="841"/>
                    <a:pt x="896" y="719"/>
                  </a:cubicBezTo>
                  <a:cubicBezTo>
                    <a:pt x="963" y="792"/>
                    <a:pt x="1061" y="841"/>
                    <a:pt x="1195" y="841"/>
                  </a:cubicBezTo>
                  <a:cubicBezTo>
                    <a:pt x="1737" y="841"/>
                    <a:pt x="1737" y="0"/>
                    <a:pt x="1195" y="0"/>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1"/>
            <p:cNvSpPr/>
            <p:nvPr/>
          </p:nvSpPr>
          <p:spPr>
            <a:xfrm>
              <a:off x="10822245" y="-2433326"/>
              <a:ext cx="202341" cy="71003"/>
            </a:xfrm>
            <a:custGeom>
              <a:avLst/>
              <a:gdLst/>
              <a:ahLst/>
              <a:cxnLst/>
              <a:rect l="l" t="t" r="r" b="b"/>
              <a:pathLst>
                <a:path w="2485" h="872" extrusionOk="0">
                  <a:moveTo>
                    <a:pt x="2302" y="1"/>
                  </a:moveTo>
                  <a:cubicBezTo>
                    <a:pt x="1567" y="1"/>
                    <a:pt x="838" y="272"/>
                    <a:pt x="170" y="555"/>
                  </a:cubicBezTo>
                  <a:cubicBezTo>
                    <a:pt x="1" y="621"/>
                    <a:pt x="41" y="871"/>
                    <a:pt x="191" y="871"/>
                  </a:cubicBezTo>
                  <a:cubicBezTo>
                    <a:pt x="209" y="871"/>
                    <a:pt x="228" y="868"/>
                    <a:pt x="249" y="860"/>
                  </a:cubicBezTo>
                  <a:cubicBezTo>
                    <a:pt x="943" y="616"/>
                    <a:pt x="1674" y="494"/>
                    <a:pt x="2362" y="245"/>
                  </a:cubicBezTo>
                  <a:cubicBezTo>
                    <a:pt x="2484" y="196"/>
                    <a:pt x="2472" y="7"/>
                    <a:pt x="2326" y="1"/>
                  </a:cubicBezTo>
                  <a:cubicBezTo>
                    <a:pt x="2318" y="1"/>
                    <a:pt x="2310" y="1"/>
                    <a:pt x="2302" y="1"/>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1"/>
            <p:cNvSpPr/>
            <p:nvPr/>
          </p:nvSpPr>
          <p:spPr>
            <a:xfrm>
              <a:off x="11061960" y="-2523382"/>
              <a:ext cx="560774" cy="434484"/>
            </a:xfrm>
            <a:custGeom>
              <a:avLst/>
              <a:gdLst/>
              <a:ahLst/>
              <a:cxnLst/>
              <a:rect l="l" t="t" r="r" b="b"/>
              <a:pathLst>
                <a:path w="6887" h="5336" extrusionOk="0">
                  <a:moveTo>
                    <a:pt x="6337" y="0"/>
                  </a:moveTo>
                  <a:cubicBezTo>
                    <a:pt x="6220" y="0"/>
                    <a:pt x="6097" y="44"/>
                    <a:pt x="5985" y="145"/>
                  </a:cubicBezTo>
                  <a:cubicBezTo>
                    <a:pt x="5869" y="236"/>
                    <a:pt x="5759" y="340"/>
                    <a:pt x="5656" y="437"/>
                  </a:cubicBezTo>
                  <a:cubicBezTo>
                    <a:pt x="5595" y="413"/>
                    <a:pt x="5534" y="394"/>
                    <a:pt x="5473" y="388"/>
                  </a:cubicBezTo>
                  <a:cubicBezTo>
                    <a:pt x="5433" y="167"/>
                    <a:pt x="5235" y="35"/>
                    <a:pt x="5037" y="35"/>
                  </a:cubicBezTo>
                  <a:cubicBezTo>
                    <a:pt x="4869" y="35"/>
                    <a:pt x="4701" y="128"/>
                    <a:pt x="4626" y="340"/>
                  </a:cubicBezTo>
                  <a:cubicBezTo>
                    <a:pt x="4584" y="449"/>
                    <a:pt x="4547" y="559"/>
                    <a:pt x="4517" y="668"/>
                  </a:cubicBezTo>
                  <a:cubicBezTo>
                    <a:pt x="4492" y="723"/>
                    <a:pt x="4480" y="778"/>
                    <a:pt x="4462" y="833"/>
                  </a:cubicBezTo>
                  <a:cubicBezTo>
                    <a:pt x="4236" y="943"/>
                    <a:pt x="4005" y="1040"/>
                    <a:pt x="3767" y="1119"/>
                  </a:cubicBezTo>
                  <a:cubicBezTo>
                    <a:pt x="3402" y="1229"/>
                    <a:pt x="2994" y="1308"/>
                    <a:pt x="2616" y="1381"/>
                  </a:cubicBezTo>
                  <a:cubicBezTo>
                    <a:pt x="2491" y="1403"/>
                    <a:pt x="2368" y="1413"/>
                    <a:pt x="2247" y="1413"/>
                  </a:cubicBezTo>
                  <a:cubicBezTo>
                    <a:pt x="1939" y="1413"/>
                    <a:pt x="1640" y="1353"/>
                    <a:pt x="1325" y="1296"/>
                  </a:cubicBezTo>
                  <a:cubicBezTo>
                    <a:pt x="917" y="1223"/>
                    <a:pt x="509" y="1180"/>
                    <a:pt x="101" y="1131"/>
                  </a:cubicBezTo>
                  <a:cubicBezTo>
                    <a:pt x="97" y="1131"/>
                    <a:pt x="94" y="1131"/>
                    <a:pt x="90" y="1131"/>
                  </a:cubicBezTo>
                  <a:cubicBezTo>
                    <a:pt x="14" y="1131"/>
                    <a:pt x="0" y="1260"/>
                    <a:pt x="76" y="1278"/>
                  </a:cubicBezTo>
                  <a:cubicBezTo>
                    <a:pt x="539" y="1405"/>
                    <a:pt x="996" y="1521"/>
                    <a:pt x="1465" y="1613"/>
                  </a:cubicBezTo>
                  <a:cubicBezTo>
                    <a:pt x="1847" y="1694"/>
                    <a:pt x="2224" y="1802"/>
                    <a:pt x="2611" y="1802"/>
                  </a:cubicBezTo>
                  <a:cubicBezTo>
                    <a:pt x="2631" y="1802"/>
                    <a:pt x="2651" y="1802"/>
                    <a:pt x="2671" y="1801"/>
                  </a:cubicBezTo>
                  <a:cubicBezTo>
                    <a:pt x="3097" y="1795"/>
                    <a:pt x="3487" y="1680"/>
                    <a:pt x="3895" y="1582"/>
                  </a:cubicBezTo>
                  <a:cubicBezTo>
                    <a:pt x="4048" y="1552"/>
                    <a:pt x="4200" y="1515"/>
                    <a:pt x="4352" y="1479"/>
                  </a:cubicBezTo>
                  <a:cubicBezTo>
                    <a:pt x="4358" y="1485"/>
                    <a:pt x="4364" y="1497"/>
                    <a:pt x="4364" y="1503"/>
                  </a:cubicBezTo>
                  <a:cubicBezTo>
                    <a:pt x="4392" y="1761"/>
                    <a:pt x="4591" y="1995"/>
                    <a:pt x="4837" y="1995"/>
                  </a:cubicBezTo>
                  <a:cubicBezTo>
                    <a:pt x="4916" y="1995"/>
                    <a:pt x="4999" y="1972"/>
                    <a:pt x="5083" y="1917"/>
                  </a:cubicBezTo>
                  <a:lnTo>
                    <a:pt x="5089" y="1917"/>
                  </a:lnTo>
                  <a:cubicBezTo>
                    <a:pt x="5101" y="1923"/>
                    <a:pt x="5120" y="1929"/>
                    <a:pt x="5138" y="1935"/>
                  </a:cubicBezTo>
                  <a:cubicBezTo>
                    <a:pt x="4870" y="2374"/>
                    <a:pt x="4571" y="2800"/>
                    <a:pt x="4139" y="3080"/>
                  </a:cubicBezTo>
                  <a:cubicBezTo>
                    <a:pt x="3700" y="3367"/>
                    <a:pt x="3238" y="3610"/>
                    <a:pt x="2805" y="3909"/>
                  </a:cubicBezTo>
                  <a:cubicBezTo>
                    <a:pt x="2348" y="4232"/>
                    <a:pt x="1971" y="4628"/>
                    <a:pt x="1611" y="5054"/>
                  </a:cubicBezTo>
                  <a:cubicBezTo>
                    <a:pt x="1503" y="5185"/>
                    <a:pt x="1605" y="5335"/>
                    <a:pt x="1736" y="5335"/>
                  </a:cubicBezTo>
                  <a:cubicBezTo>
                    <a:pt x="1775" y="5335"/>
                    <a:pt x="1816" y="5322"/>
                    <a:pt x="1855" y="5291"/>
                  </a:cubicBezTo>
                  <a:cubicBezTo>
                    <a:pt x="2775" y="4561"/>
                    <a:pt x="3749" y="3897"/>
                    <a:pt x="4730" y="3251"/>
                  </a:cubicBezTo>
                  <a:cubicBezTo>
                    <a:pt x="5199" y="2940"/>
                    <a:pt x="5570" y="2551"/>
                    <a:pt x="5936" y="2130"/>
                  </a:cubicBezTo>
                  <a:cubicBezTo>
                    <a:pt x="6332" y="1686"/>
                    <a:pt x="6722" y="1241"/>
                    <a:pt x="6825" y="632"/>
                  </a:cubicBezTo>
                  <a:cubicBezTo>
                    <a:pt x="6886" y="279"/>
                    <a:pt x="6632" y="0"/>
                    <a:pt x="6337" y="0"/>
                  </a:cubicBezTo>
                  <a:close/>
                </a:path>
              </a:pathLst>
            </a:custGeom>
            <a:solidFill>
              <a:srgbClr val="8746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1"/>
            <p:cNvSpPr/>
            <p:nvPr/>
          </p:nvSpPr>
          <p:spPr>
            <a:xfrm>
              <a:off x="11520465" y="-2815698"/>
              <a:ext cx="351675" cy="192814"/>
            </a:xfrm>
            <a:custGeom>
              <a:avLst/>
              <a:gdLst/>
              <a:ahLst/>
              <a:cxnLst/>
              <a:rect l="l" t="t" r="r" b="b"/>
              <a:pathLst>
                <a:path w="4319" h="2368" extrusionOk="0">
                  <a:moveTo>
                    <a:pt x="3776" y="1"/>
                  </a:moveTo>
                  <a:cubicBezTo>
                    <a:pt x="3737" y="1"/>
                    <a:pt x="3699" y="14"/>
                    <a:pt x="3667" y="38"/>
                  </a:cubicBezTo>
                  <a:cubicBezTo>
                    <a:pt x="3539" y="56"/>
                    <a:pt x="3423" y="123"/>
                    <a:pt x="3308" y="178"/>
                  </a:cubicBezTo>
                  <a:cubicBezTo>
                    <a:pt x="3125" y="251"/>
                    <a:pt x="2948" y="336"/>
                    <a:pt x="2759" y="397"/>
                  </a:cubicBezTo>
                  <a:cubicBezTo>
                    <a:pt x="2583" y="458"/>
                    <a:pt x="2400" y="494"/>
                    <a:pt x="2217" y="513"/>
                  </a:cubicBezTo>
                  <a:cubicBezTo>
                    <a:pt x="2114" y="525"/>
                    <a:pt x="2016" y="519"/>
                    <a:pt x="1919" y="543"/>
                  </a:cubicBezTo>
                  <a:cubicBezTo>
                    <a:pt x="1882" y="549"/>
                    <a:pt x="1846" y="555"/>
                    <a:pt x="1815" y="567"/>
                  </a:cubicBezTo>
                  <a:cubicBezTo>
                    <a:pt x="1797" y="555"/>
                    <a:pt x="1779" y="543"/>
                    <a:pt x="1761" y="537"/>
                  </a:cubicBezTo>
                  <a:cubicBezTo>
                    <a:pt x="1584" y="446"/>
                    <a:pt x="1511" y="330"/>
                    <a:pt x="1365" y="202"/>
                  </a:cubicBezTo>
                  <a:cubicBezTo>
                    <a:pt x="1292" y="133"/>
                    <a:pt x="1210" y="103"/>
                    <a:pt x="1130" y="103"/>
                  </a:cubicBezTo>
                  <a:cubicBezTo>
                    <a:pt x="991" y="103"/>
                    <a:pt x="860" y="197"/>
                    <a:pt x="798" y="348"/>
                  </a:cubicBezTo>
                  <a:cubicBezTo>
                    <a:pt x="725" y="531"/>
                    <a:pt x="737" y="732"/>
                    <a:pt x="786" y="927"/>
                  </a:cubicBezTo>
                  <a:cubicBezTo>
                    <a:pt x="737" y="982"/>
                    <a:pt x="689" y="1043"/>
                    <a:pt x="634" y="1097"/>
                  </a:cubicBezTo>
                  <a:cubicBezTo>
                    <a:pt x="518" y="1207"/>
                    <a:pt x="402" y="1317"/>
                    <a:pt x="323" y="1444"/>
                  </a:cubicBezTo>
                  <a:cubicBezTo>
                    <a:pt x="311" y="1438"/>
                    <a:pt x="299" y="1426"/>
                    <a:pt x="287" y="1420"/>
                  </a:cubicBezTo>
                  <a:cubicBezTo>
                    <a:pt x="260" y="1407"/>
                    <a:pt x="231" y="1397"/>
                    <a:pt x="203" y="1397"/>
                  </a:cubicBezTo>
                  <a:cubicBezTo>
                    <a:pt x="192" y="1397"/>
                    <a:pt x="181" y="1398"/>
                    <a:pt x="171" y="1402"/>
                  </a:cubicBezTo>
                  <a:cubicBezTo>
                    <a:pt x="128" y="1414"/>
                    <a:pt x="104" y="1438"/>
                    <a:pt x="79" y="1475"/>
                  </a:cubicBezTo>
                  <a:cubicBezTo>
                    <a:pt x="67" y="1487"/>
                    <a:pt x="55" y="1499"/>
                    <a:pt x="43" y="1518"/>
                  </a:cubicBezTo>
                  <a:cubicBezTo>
                    <a:pt x="31" y="1542"/>
                    <a:pt x="19" y="1566"/>
                    <a:pt x="12" y="1597"/>
                  </a:cubicBezTo>
                  <a:cubicBezTo>
                    <a:pt x="0" y="1652"/>
                    <a:pt x="19" y="1706"/>
                    <a:pt x="67" y="1743"/>
                  </a:cubicBezTo>
                  <a:cubicBezTo>
                    <a:pt x="93" y="1765"/>
                    <a:pt x="125" y="1776"/>
                    <a:pt x="157" y="1776"/>
                  </a:cubicBezTo>
                  <a:cubicBezTo>
                    <a:pt x="179" y="1776"/>
                    <a:pt x="200" y="1771"/>
                    <a:pt x="220" y="1761"/>
                  </a:cubicBezTo>
                  <a:lnTo>
                    <a:pt x="220" y="1761"/>
                  </a:lnTo>
                  <a:cubicBezTo>
                    <a:pt x="201" y="2011"/>
                    <a:pt x="323" y="2297"/>
                    <a:pt x="603" y="2352"/>
                  </a:cubicBezTo>
                  <a:cubicBezTo>
                    <a:pt x="659" y="2363"/>
                    <a:pt x="714" y="2368"/>
                    <a:pt x="769" y="2368"/>
                  </a:cubicBezTo>
                  <a:cubicBezTo>
                    <a:pt x="1278" y="2368"/>
                    <a:pt x="1740" y="1930"/>
                    <a:pt x="1949" y="1457"/>
                  </a:cubicBezTo>
                  <a:cubicBezTo>
                    <a:pt x="2053" y="1480"/>
                    <a:pt x="2175" y="1489"/>
                    <a:pt x="2290" y="1489"/>
                  </a:cubicBezTo>
                  <a:cubicBezTo>
                    <a:pt x="2324" y="1489"/>
                    <a:pt x="2356" y="1489"/>
                    <a:pt x="2388" y="1487"/>
                  </a:cubicBezTo>
                  <a:cubicBezTo>
                    <a:pt x="2686" y="1475"/>
                    <a:pt x="2991" y="1390"/>
                    <a:pt x="3259" y="1262"/>
                  </a:cubicBezTo>
                  <a:cubicBezTo>
                    <a:pt x="3643" y="1073"/>
                    <a:pt x="4319" y="500"/>
                    <a:pt x="3898" y="56"/>
                  </a:cubicBezTo>
                  <a:cubicBezTo>
                    <a:pt x="3863" y="17"/>
                    <a:pt x="3820" y="1"/>
                    <a:pt x="3776" y="1"/>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1"/>
            <p:cNvSpPr/>
            <p:nvPr/>
          </p:nvSpPr>
          <p:spPr>
            <a:xfrm>
              <a:off x="10729909" y="-2885723"/>
              <a:ext cx="472672" cy="273914"/>
            </a:xfrm>
            <a:custGeom>
              <a:avLst/>
              <a:gdLst/>
              <a:ahLst/>
              <a:cxnLst/>
              <a:rect l="l" t="t" r="r" b="b"/>
              <a:pathLst>
                <a:path w="5805" h="3364" extrusionOk="0">
                  <a:moveTo>
                    <a:pt x="603" y="1261"/>
                  </a:moveTo>
                  <a:cubicBezTo>
                    <a:pt x="611" y="1264"/>
                    <a:pt x="619" y="1266"/>
                    <a:pt x="628" y="1269"/>
                  </a:cubicBezTo>
                  <a:cubicBezTo>
                    <a:pt x="616" y="1265"/>
                    <a:pt x="608" y="1262"/>
                    <a:pt x="603" y="1261"/>
                  </a:cubicBezTo>
                  <a:close/>
                  <a:moveTo>
                    <a:pt x="1461" y="0"/>
                  </a:moveTo>
                  <a:cubicBezTo>
                    <a:pt x="1284" y="0"/>
                    <a:pt x="1114" y="95"/>
                    <a:pt x="1011" y="252"/>
                  </a:cubicBezTo>
                  <a:cubicBezTo>
                    <a:pt x="957" y="331"/>
                    <a:pt x="908" y="416"/>
                    <a:pt x="859" y="502"/>
                  </a:cubicBezTo>
                  <a:cubicBezTo>
                    <a:pt x="829" y="526"/>
                    <a:pt x="798" y="544"/>
                    <a:pt x="774" y="575"/>
                  </a:cubicBezTo>
                  <a:cubicBezTo>
                    <a:pt x="652" y="678"/>
                    <a:pt x="622" y="849"/>
                    <a:pt x="664" y="995"/>
                  </a:cubicBezTo>
                  <a:cubicBezTo>
                    <a:pt x="664" y="1013"/>
                    <a:pt x="658" y="1025"/>
                    <a:pt x="652" y="1044"/>
                  </a:cubicBezTo>
                  <a:cubicBezTo>
                    <a:pt x="634" y="1117"/>
                    <a:pt x="628" y="1196"/>
                    <a:pt x="628" y="1275"/>
                  </a:cubicBezTo>
                  <a:cubicBezTo>
                    <a:pt x="608" y="1267"/>
                    <a:pt x="594" y="1260"/>
                    <a:pt x="598" y="1260"/>
                  </a:cubicBezTo>
                  <a:cubicBezTo>
                    <a:pt x="599" y="1260"/>
                    <a:pt x="601" y="1260"/>
                    <a:pt x="603" y="1261"/>
                  </a:cubicBezTo>
                  <a:lnTo>
                    <a:pt x="603" y="1261"/>
                  </a:lnTo>
                  <a:cubicBezTo>
                    <a:pt x="493" y="1222"/>
                    <a:pt x="398" y="1177"/>
                    <a:pt x="278" y="1177"/>
                  </a:cubicBezTo>
                  <a:cubicBezTo>
                    <a:pt x="270" y="1177"/>
                    <a:pt x="263" y="1177"/>
                    <a:pt x="256" y="1178"/>
                  </a:cubicBezTo>
                  <a:cubicBezTo>
                    <a:pt x="165" y="1178"/>
                    <a:pt x="79" y="1239"/>
                    <a:pt x="49" y="1336"/>
                  </a:cubicBezTo>
                  <a:cubicBezTo>
                    <a:pt x="0" y="1513"/>
                    <a:pt x="86" y="1708"/>
                    <a:pt x="213" y="1829"/>
                  </a:cubicBezTo>
                  <a:cubicBezTo>
                    <a:pt x="348" y="1953"/>
                    <a:pt x="502" y="2015"/>
                    <a:pt x="679" y="2015"/>
                  </a:cubicBezTo>
                  <a:cubicBezTo>
                    <a:pt x="702" y="2015"/>
                    <a:pt x="726" y="2014"/>
                    <a:pt x="749" y="2012"/>
                  </a:cubicBezTo>
                  <a:cubicBezTo>
                    <a:pt x="859" y="2006"/>
                    <a:pt x="969" y="1951"/>
                    <a:pt x="1024" y="1854"/>
                  </a:cubicBezTo>
                  <a:cubicBezTo>
                    <a:pt x="1097" y="1884"/>
                    <a:pt x="1174" y="1899"/>
                    <a:pt x="1253" y="1899"/>
                  </a:cubicBezTo>
                  <a:cubicBezTo>
                    <a:pt x="1331" y="1899"/>
                    <a:pt x="1410" y="1884"/>
                    <a:pt x="1486" y="1854"/>
                  </a:cubicBezTo>
                  <a:cubicBezTo>
                    <a:pt x="1523" y="1836"/>
                    <a:pt x="1560" y="1817"/>
                    <a:pt x="1590" y="1793"/>
                  </a:cubicBezTo>
                  <a:lnTo>
                    <a:pt x="1590" y="1793"/>
                  </a:lnTo>
                  <a:cubicBezTo>
                    <a:pt x="1560" y="1884"/>
                    <a:pt x="1590" y="1988"/>
                    <a:pt x="1712" y="2018"/>
                  </a:cubicBezTo>
                  <a:cubicBezTo>
                    <a:pt x="2126" y="2128"/>
                    <a:pt x="2534" y="2262"/>
                    <a:pt x="2954" y="2365"/>
                  </a:cubicBezTo>
                  <a:cubicBezTo>
                    <a:pt x="3308" y="2451"/>
                    <a:pt x="3764" y="2469"/>
                    <a:pt x="4039" y="2731"/>
                  </a:cubicBezTo>
                  <a:cubicBezTo>
                    <a:pt x="4282" y="2968"/>
                    <a:pt x="4428" y="3236"/>
                    <a:pt x="4782" y="3334"/>
                  </a:cubicBezTo>
                  <a:cubicBezTo>
                    <a:pt x="4858" y="3354"/>
                    <a:pt x="4941" y="3364"/>
                    <a:pt x="5025" y="3364"/>
                  </a:cubicBezTo>
                  <a:cubicBezTo>
                    <a:pt x="5304" y="3364"/>
                    <a:pt x="5602" y="3255"/>
                    <a:pt x="5756" y="3035"/>
                  </a:cubicBezTo>
                  <a:cubicBezTo>
                    <a:pt x="5805" y="2968"/>
                    <a:pt x="5799" y="2871"/>
                    <a:pt x="5756" y="2798"/>
                  </a:cubicBezTo>
                  <a:cubicBezTo>
                    <a:pt x="5637" y="2578"/>
                    <a:pt x="5444" y="2561"/>
                    <a:pt x="5239" y="2561"/>
                  </a:cubicBezTo>
                  <a:cubicBezTo>
                    <a:pt x="5202" y="2561"/>
                    <a:pt x="5164" y="2561"/>
                    <a:pt x="5126" y="2561"/>
                  </a:cubicBezTo>
                  <a:cubicBezTo>
                    <a:pt x="5044" y="2561"/>
                    <a:pt x="4963" y="2559"/>
                    <a:pt x="4885" y="2542"/>
                  </a:cubicBezTo>
                  <a:cubicBezTo>
                    <a:pt x="4593" y="2481"/>
                    <a:pt x="4343" y="2292"/>
                    <a:pt x="4093" y="2140"/>
                  </a:cubicBezTo>
                  <a:cubicBezTo>
                    <a:pt x="3801" y="1957"/>
                    <a:pt x="3429" y="1903"/>
                    <a:pt x="3094" y="1848"/>
                  </a:cubicBezTo>
                  <a:cubicBezTo>
                    <a:pt x="2668" y="1781"/>
                    <a:pt x="2236" y="1732"/>
                    <a:pt x="1809" y="1665"/>
                  </a:cubicBezTo>
                  <a:lnTo>
                    <a:pt x="1748" y="1665"/>
                  </a:lnTo>
                  <a:cubicBezTo>
                    <a:pt x="1949" y="1440"/>
                    <a:pt x="2016" y="1092"/>
                    <a:pt x="1876" y="800"/>
                  </a:cubicBezTo>
                  <a:cubicBezTo>
                    <a:pt x="1882" y="788"/>
                    <a:pt x="1888" y="776"/>
                    <a:pt x="1895" y="770"/>
                  </a:cubicBezTo>
                  <a:cubicBezTo>
                    <a:pt x="2022" y="526"/>
                    <a:pt x="1955" y="209"/>
                    <a:pt x="1712" y="69"/>
                  </a:cubicBezTo>
                  <a:cubicBezTo>
                    <a:pt x="1631" y="22"/>
                    <a:pt x="1545" y="0"/>
                    <a:pt x="1461" y="0"/>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1"/>
            <p:cNvSpPr/>
            <p:nvPr/>
          </p:nvSpPr>
          <p:spPr>
            <a:xfrm>
              <a:off x="11205838" y="-2659280"/>
              <a:ext cx="199247" cy="83298"/>
            </a:xfrm>
            <a:custGeom>
              <a:avLst/>
              <a:gdLst/>
              <a:ahLst/>
              <a:cxnLst/>
              <a:rect l="l" t="t" r="r" b="b"/>
              <a:pathLst>
                <a:path w="2447" h="1023" extrusionOk="0">
                  <a:moveTo>
                    <a:pt x="246" y="0"/>
                  </a:moveTo>
                  <a:cubicBezTo>
                    <a:pt x="89" y="0"/>
                    <a:pt x="0" y="180"/>
                    <a:pt x="112" y="309"/>
                  </a:cubicBezTo>
                  <a:cubicBezTo>
                    <a:pt x="191" y="401"/>
                    <a:pt x="222" y="510"/>
                    <a:pt x="319" y="595"/>
                  </a:cubicBezTo>
                  <a:cubicBezTo>
                    <a:pt x="441" y="711"/>
                    <a:pt x="600" y="778"/>
                    <a:pt x="758" y="839"/>
                  </a:cubicBezTo>
                  <a:cubicBezTo>
                    <a:pt x="1062" y="967"/>
                    <a:pt x="1416" y="967"/>
                    <a:pt x="1739" y="1016"/>
                  </a:cubicBezTo>
                  <a:cubicBezTo>
                    <a:pt x="1770" y="1021"/>
                    <a:pt x="1800" y="1023"/>
                    <a:pt x="1829" y="1023"/>
                  </a:cubicBezTo>
                  <a:cubicBezTo>
                    <a:pt x="2306" y="1023"/>
                    <a:pt x="2446" y="395"/>
                    <a:pt x="1964" y="200"/>
                  </a:cubicBezTo>
                  <a:cubicBezTo>
                    <a:pt x="1684" y="84"/>
                    <a:pt x="1361" y="90"/>
                    <a:pt x="1062" y="59"/>
                  </a:cubicBezTo>
                  <a:cubicBezTo>
                    <a:pt x="922" y="41"/>
                    <a:pt x="788" y="23"/>
                    <a:pt x="654" y="5"/>
                  </a:cubicBezTo>
                  <a:cubicBezTo>
                    <a:pt x="636" y="3"/>
                    <a:pt x="617" y="2"/>
                    <a:pt x="599" y="2"/>
                  </a:cubicBezTo>
                  <a:cubicBezTo>
                    <a:pt x="525" y="2"/>
                    <a:pt x="450" y="13"/>
                    <a:pt x="379" y="13"/>
                  </a:cubicBezTo>
                  <a:cubicBezTo>
                    <a:pt x="348" y="13"/>
                    <a:pt x="318" y="11"/>
                    <a:pt x="289" y="5"/>
                  </a:cubicBezTo>
                  <a:cubicBezTo>
                    <a:pt x="274" y="2"/>
                    <a:pt x="260" y="0"/>
                    <a:pt x="246" y="0"/>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1"/>
            <p:cNvSpPr/>
            <p:nvPr/>
          </p:nvSpPr>
          <p:spPr>
            <a:xfrm>
              <a:off x="11383426" y="-2716766"/>
              <a:ext cx="591878" cy="321873"/>
            </a:xfrm>
            <a:custGeom>
              <a:avLst/>
              <a:gdLst/>
              <a:ahLst/>
              <a:cxnLst/>
              <a:rect l="l" t="t" r="r" b="b"/>
              <a:pathLst>
                <a:path w="7269" h="3953" extrusionOk="0">
                  <a:moveTo>
                    <a:pt x="800" y="1"/>
                  </a:moveTo>
                  <a:cubicBezTo>
                    <a:pt x="678" y="1"/>
                    <a:pt x="576" y="133"/>
                    <a:pt x="611" y="266"/>
                  </a:cubicBezTo>
                  <a:cubicBezTo>
                    <a:pt x="605" y="266"/>
                    <a:pt x="599" y="266"/>
                    <a:pt x="593" y="272"/>
                  </a:cubicBezTo>
                  <a:cubicBezTo>
                    <a:pt x="465" y="339"/>
                    <a:pt x="337" y="443"/>
                    <a:pt x="258" y="571"/>
                  </a:cubicBezTo>
                  <a:cubicBezTo>
                    <a:pt x="209" y="650"/>
                    <a:pt x="173" y="735"/>
                    <a:pt x="130" y="820"/>
                  </a:cubicBezTo>
                  <a:cubicBezTo>
                    <a:pt x="75" y="912"/>
                    <a:pt x="81" y="1027"/>
                    <a:pt x="148" y="1119"/>
                  </a:cubicBezTo>
                  <a:cubicBezTo>
                    <a:pt x="205" y="1190"/>
                    <a:pt x="276" y="1216"/>
                    <a:pt x="357" y="1216"/>
                  </a:cubicBezTo>
                  <a:cubicBezTo>
                    <a:pt x="380" y="1216"/>
                    <a:pt x="404" y="1214"/>
                    <a:pt x="429" y="1210"/>
                  </a:cubicBezTo>
                  <a:cubicBezTo>
                    <a:pt x="508" y="1198"/>
                    <a:pt x="593" y="1198"/>
                    <a:pt x="672" y="1180"/>
                  </a:cubicBezTo>
                  <a:cubicBezTo>
                    <a:pt x="690" y="1216"/>
                    <a:pt x="715" y="1241"/>
                    <a:pt x="739" y="1265"/>
                  </a:cubicBezTo>
                  <a:cubicBezTo>
                    <a:pt x="721" y="1265"/>
                    <a:pt x="697" y="1265"/>
                    <a:pt x="678" y="1271"/>
                  </a:cubicBezTo>
                  <a:cubicBezTo>
                    <a:pt x="554" y="1276"/>
                    <a:pt x="386" y="1373"/>
                    <a:pt x="260" y="1373"/>
                  </a:cubicBezTo>
                  <a:cubicBezTo>
                    <a:pt x="244" y="1373"/>
                    <a:pt x="229" y="1372"/>
                    <a:pt x="215" y="1368"/>
                  </a:cubicBezTo>
                  <a:cubicBezTo>
                    <a:pt x="204" y="1365"/>
                    <a:pt x="193" y="1364"/>
                    <a:pt x="182" y="1364"/>
                  </a:cubicBezTo>
                  <a:cubicBezTo>
                    <a:pt x="67" y="1364"/>
                    <a:pt x="1" y="1532"/>
                    <a:pt x="118" y="1588"/>
                  </a:cubicBezTo>
                  <a:cubicBezTo>
                    <a:pt x="258" y="1655"/>
                    <a:pt x="319" y="1837"/>
                    <a:pt x="453" y="1923"/>
                  </a:cubicBezTo>
                  <a:cubicBezTo>
                    <a:pt x="575" y="1996"/>
                    <a:pt x="733" y="2051"/>
                    <a:pt x="873" y="2087"/>
                  </a:cubicBezTo>
                  <a:cubicBezTo>
                    <a:pt x="1035" y="2130"/>
                    <a:pt x="1201" y="2147"/>
                    <a:pt x="1367" y="2147"/>
                  </a:cubicBezTo>
                  <a:cubicBezTo>
                    <a:pt x="1534" y="2147"/>
                    <a:pt x="1702" y="2130"/>
                    <a:pt x="1866" y="2105"/>
                  </a:cubicBezTo>
                  <a:cubicBezTo>
                    <a:pt x="2161" y="2065"/>
                    <a:pt x="2450" y="2014"/>
                    <a:pt x="2749" y="2014"/>
                  </a:cubicBezTo>
                  <a:cubicBezTo>
                    <a:pt x="2765" y="2014"/>
                    <a:pt x="2782" y="2014"/>
                    <a:pt x="2798" y="2014"/>
                  </a:cubicBezTo>
                  <a:cubicBezTo>
                    <a:pt x="2945" y="2017"/>
                    <a:pt x="3081" y="2027"/>
                    <a:pt x="3212" y="2027"/>
                  </a:cubicBezTo>
                  <a:cubicBezTo>
                    <a:pt x="3354" y="2027"/>
                    <a:pt x="3491" y="2016"/>
                    <a:pt x="3632" y="1971"/>
                  </a:cubicBezTo>
                  <a:lnTo>
                    <a:pt x="3632" y="1971"/>
                  </a:lnTo>
                  <a:cubicBezTo>
                    <a:pt x="3620" y="2032"/>
                    <a:pt x="3632" y="2099"/>
                    <a:pt x="3681" y="2142"/>
                  </a:cubicBezTo>
                  <a:cubicBezTo>
                    <a:pt x="3829" y="2285"/>
                    <a:pt x="4012" y="2330"/>
                    <a:pt x="4204" y="2330"/>
                  </a:cubicBezTo>
                  <a:cubicBezTo>
                    <a:pt x="4455" y="2330"/>
                    <a:pt x="4723" y="2253"/>
                    <a:pt x="4954" y="2215"/>
                  </a:cubicBezTo>
                  <a:cubicBezTo>
                    <a:pt x="5234" y="2166"/>
                    <a:pt x="5496" y="2136"/>
                    <a:pt x="5758" y="2075"/>
                  </a:cubicBezTo>
                  <a:lnTo>
                    <a:pt x="5758" y="2075"/>
                  </a:lnTo>
                  <a:cubicBezTo>
                    <a:pt x="5679" y="2124"/>
                    <a:pt x="5600" y="2179"/>
                    <a:pt x="5527" y="2233"/>
                  </a:cubicBezTo>
                  <a:cubicBezTo>
                    <a:pt x="5094" y="2532"/>
                    <a:pt x="4595" y="2800"/>
                    <a:pt x="4302" y="3238"/>
                  </a:cubicBezTo>
                  <a:cubicBezTo>
                    <a:pt x="4260" y="3257"/>
                    <a:pt x="4211" y="3269"/>
                    <a:pt x="4174" y="3293"/>
                  </a:cubicBezTo>
                  <a:cubicBezTo>
                    <a:pt x="4126" y="3324"/>
                    <a:pt x="4083" y="3366"/>
                    <a:pt x="4040" y="3409"/>
                  </a:cubicBezTo>
                  <a:cubicBezTo>
                    <a:pt x="3986" y="3458"/>
                    <a:pt x="3931" y="3512"/>
                    <a:pt x="3876" y="3561"/>
                  </a:cubicBezTo>
                  <a:cubicBezTo>
                    <a:pt x="3721" y="3711"/>
                    <a:pt x="3854" y="3952"/>
                    <a:pt x="4044" y="3952"/>
                  </a:cubicBezTo>
                  <a:cubicBezTo>
                    <a:pt x="4063" y="3952"/>
                    <a:pt x="4082" y="3950"/>
                    <a:pt x="4101" y="3945"/>
                  </a:cubicBezTo>
                  <a:cubicBezTo>
                    <a:pt x="4241" y="3908"/>
                    <a:pt x="4394" y="3890"/>
                    <a:pt x="4522" y="3817"/>
                  </a:cubicBezTo>
                  <a:cubicBezTo>
                    <a:pt x="5100" y="3707"/>
                    <a:pt x="5521" y="3263"/>
                    <a:pt x="5983" y="2909"/>
                  </a:cubicBezTo>
                  <a:cubicBezTo>
                    <a:pt x="6434" y="2562"/>
                    <a:pt x="6934" y="2276"/>
                    <a:pt x="7232" y="1777"/>
                  </a:cubicBezTo>
                  <a:cubicBezTo>
                    <a:pt x="7238" y="1764"/>
                    <a:pt x="7244" y="1746"/>
                    <a:pt x="7250" y="1734"/>
                  </a:cubicBezTo>
                  <a:cubicBezTo>
                    <a:pt x="7263" y="1716"/>
                    <a:pt x="7269" y="1691"/>
                    <a:pt x="7263" y="1667"/>
                  </a:cubicBezTo>
                  <a:lnTo>
                    <a:pt x="7250" y="1636"/>
                  </a:lnTo>
                  <a:cubicBezTo>
                    <a:pt x="7232" y="1600"/>
                    <a:pt x="7202" y="1569"/>
                    <a:pt x="7165" y="1563"/>
                  </a:cubicBezTo>
                  <a:cubicBezTo>
                    <a:pt x="7147" y="1551"/>
                    <a:pt x="7122" y="1545"/>
                    <a:pt x="7098" y="1545"/>
                  </a:cubicBezTo>
                  <a:cubicBezTo>
                    <a:pt x="7085" y="1545"/>
                    <a:pt x="7071" y="1545"/>
                    <a:pt x="7058" y="1545"/>
                  </a:cubicBezTo>
                  <a:cubicBezTo>
                    <a:pt x="6860" y="1545"/>
                    <a:pt x="6678" y="1586"/>
                    <a:pt x="6501" y="1655"/>
                  </a:cubicBezTo>
                  <a:cubicBezTo>
                    <a:pt x="6538" y="1539"/>
                    <a:pt x="6507" y="1405"/>
                    <a:pt x="6385" y="1344"/>
                  </a:cubicBezTo>
                  <a:cubicBezTo>
                    <a:pt x="6153" y="1230"/>
                    <a:pt x="5909" y="1183"/>
                    <a:pt x="5661" y="1183"/>
                  </a:cubicBezTo>
                  <a:cubicBezTo>
                    <a:pt x="5046" y="1183"/>
                    <a:pt x="4410" y="1475"/>
                    <a:pt x="3876" y="1770"/>
                  </a:cubicBezTo>
                  <a:cubicBezTo>
                    <a:pt x="3894" y="1655"/>
                    <a:pt x="3839" y="1527"/>
                    <a:pt x="3748" y="1466"/>
                  </a:cubicBezTo>
                  <a:cubicBezTo>
                    <a:pt x="3492" y="1295"/>
                    <a:pt x="3206" y="1289"/>
                    <a:pt x="2908" y="1271"/>
                  </a:cubicBezTo>
                  <a:cubicBezTo>
                    <a:pt x="2665" y="1257"/>
                    <a:pt x="2427" y="1240"/>
                    <a:pt x="2189" y="1240"/>
                  </a:cubicBezTo>
                  <a:cubicBezTo>
                    <a:pt x="2110" y="1240"/>
                    <a:pt x="2030" y="1242"/>
                    <a:pt x="1951" y="1247"/>
                  </a:cubicBezTo>
                  <a:cubicBezTo>
                    <a:pt x="1713" y="1257"/>
                    <a:pt x="1482" y="1267"/>
                    <a:pt x="1250" y="1267"/>
                  </a:cubicBezTo>
                  <a:cubicBezTo>
                    <a:pt x="1197" y="1267"/>
                    <a:pt x="1145" y="1266"/>
                    <a:pt x="1092" y="1265"/>
                  </a:cubicBezTo>
                  <a:cubicBezTo>
                    <a:pt x="1324" y="1119"/>
                    <a:pt x="1397" y="875"/>
                    <a:pt x="1330" y="601"/>
                  </a:cubicBezTo>
                  <a:cubicBezTo>
                    <a:pt x="1269" y="345"/>
                    <a:pt x="1111" y="236"/>
                    <a:pt x="940" y="65"/>
                  </a:cubicBezTo>
                  <a:cubicBezTo>
                    <a:pt x="895" y="20"/>
                    <a:pt x="846" y="1"/>
                    <a:pt x="800" y="1"/>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1"/>
            <p:cNvSpPr/>
            <p:nvPr/>
          </p:nvSpPr>
          <p:spPr>
            <a:xfrm>
              <a:off x="12063488" y="-2252725"/>
              <a:ext cx="733" cy="3990"/>
            </a:xfrm>
            <a:custGeom>
              <a:avLst/>
              <a:gdLst/>
              <a:ahLst/>
              <a:cxnLst/>
              <a:rect l="l" t="t" r="r" b="b"/>
              <a:pathLst>
                <a:path w="9" h="49" extrusionOk="0">
                  <a:moveTo>
                    <a:pt x="1" y="0"/>
                  </a:moveTo>
                  <a:lnTo>
                    <a:pt x="1" y="0"/>
                  </a:lnTo>
                  <a:cubicBezTo>
                    <a:pt x="4" y="29"/>
                    <a:pt x="7" y="48"/>
                    <a:pt x="8" y="48"/>
                  </a:cubicBezTo>
                  <a:cubicBezTo>
                    <a:pt x="8" y="48"/>
                    <a:pt x="6" y="34"/>
                    <a:pt x="1" y="0"/>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1"/>
            <p:cNvSpPr/>
            <p:nvPr/>
          </p:nvSpPr>
          <p:spPr>
            <a:xfrm>
              <a:off x="12062999" y="-2254761"/>
              <a:ext cx="570" cy="2036"/>
            </a:xfrm>
            <a:custGeom>
              <a:avLst/>
              <a:gdLst/>
              <a:ahLst/>
              <a:cxnLst/>
              <a:rect l="l" t="t" r="r" b="b"/>
              <a:pathLst>
                <a:path w="7" h="25" extrusionOk="0">
                  <a:moveTo>
                    <a:pt x="1" y="1"/>
                  </a:moveTo>
                  <a:cubicBezTo>
                    <a:pt x="1" y="7"/>
                    <a:pt x="1" y="7"/>
                    <a:pt x="1" y="7"/>
                  </a:cubicBezTo>
                  <a:cubicBezTo>
                    <a:pt x="7" y="13"/>
                    <a:pt x="7" y="19"/>
                    <a:pt x="7" y="25"/>
                  </a:cubicBezTo>
                  <a:lnTo>
                    <a:pt x="7" y="25"/>
                  </a:lnTo>
                  <a:cubicBezTo>
                    <a:pt x="7" y="19"/>
                    <a:pt x="7" y="13"/>
                    <a:pt x="1" y="1"/>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1"/>
            <p:cNvSpPr/>
            <p:nvPr/>
          </p:nvSpPr>
          <p:spPr>
            <a:xfrm>
              <a:off x="11801137" y="-2583881"/>
              <a:ext cx="467787" cy="393771"/>
            </a:xfrm>
            <a:custGeom>
              <a:avLst/>
              <a:gdLst/>
              <a:ahLst/>
              <a:cxnLst/>
              <a:rect l="l" t="t" r="r" b="b"/>
              <a:pathLst>
                <a:path w="5745" h="4836" extrusionOk="0">
                  <a:moveTo>
                    <a:pt x="3698" y="2910"/>
                  </a:moveTo>
                  <a:cubicBezTo>
                    <a:pt x="3698" y="2940"/>
                    <a:pt x="3704" y="2965"/>
                    <a:pt x="3710" y="2995"/>
                  </a:cubicBezTo>
                  <a:lnTo>
                    <a:pt x="3649" y="2995"/>
                  </a:lnTo>
                  <a:cubicBezTo>
                    <a:pt x="3661" y="2965"/>
                    <a:pt x="3680" y="2940"/>
                    <a:pt x="3698" y="2910"/>
                  </a:cubicBezTo>
                  <a:close/>
                  <a:moveTo>
                    <a:pt x="4523" y="1"/>
                  </a:moveTo>
                  <a:cubicBezTo>
                    <a:pt x="4413" y="1"/>
                    <a:pt x="4303" y="50"/>
                    <a:pt x="4246" y="151"/>
                  </a:cubicBezTo>
                  <a:cubicBezTo>
                    <a:pt x="4027" y="540"/>
                    <a:pt x="3820" y="942"/>
                    <a:pt x="3600" y="1338"/>
                  </a:cubicBezTo>
                  <a:cubicBezTo>
                    <a:pt x="3552" y="1418"/>
                    <a:pt x="3509" y="1509"/>
                    <a:pt x="3430" y="1564"/>
                  </a:cubicBezTo>
                  <a:cubicBezTo>
                    <a:pt x="3314" y="1643"/>
                    <a:pt x="3174" y="1661"/>
                    <a:pt x="3064" y="1765"/>
                  </a:cubicBezTo>
                  <a:cubicBezTo>
                    <a:pt x="2888" y="1947"/>
                    <a:pt x="2723" y="2167"/>
                    <a:pt x="2589" y="2374"/>
                  </a:cubicBezTo>
                  <a:cubicBezTo>
                    <a:pt x="2486" y="2538"/>
                    <a:pt x="2419" y="2733"/>
                    <a:pt x="2309" y="2892"/>
                  </a:cubicBezTo>
                  <a:cubicBezTo>
                    <a:pt x="2311" y="2887"/>
                    <a:pt x="2311" y="2885"/>
                    <a:pt x="2309" y="2885"/>
                  </a:cubicBezTo>
                  <a:cubicBezTo>
                    <a:pt x="2301" y="2885"/>
                    <a:pt x="2252" y="2927"/>
                    <a:pt x="2212" y="2952"/>
                  </a:cubicBezTo>
                  <a:cubicBezTo>
                    <a:pt x="2151" y="2983"/>
                    <a:pt x="2090" y="3019"/>
                    <a:pt x="2023" y="3050"/>
                  </a:cubicBezTo>
                  <a:lnTo>
                    <a:pt x="1627" y="3263"/>
                  </a:lnTo>
                  <a:cubicBezTo>
                    <a:pt x="1353" y="3409"/>
                    <a:pt x="1054" y="3543"/>
                    <a:pt x="786" y="3714"/>
                  </a:cubicBezTo>
                  <a:cubicBezTo>
                    <a:pt x="537" y="3866"/>
                    <a:pt x="214" y="4091"/>
                    <a:pt x="80" y="4359"/>
                  </a:cubicBezTo>
                  <a:cubicBezTo>
                    <a:pt x="1" y="4530"/>
                    <a:pt x="62" y="4755"/>
                    <a:pt x="263" y="4804"/>
                  </a:cubicBezTo>
                  <a:cubicBezTo>
                    <a:pt x="352" y="4826"/>
                    <a:pt x="443" y="4835"/>
                    <a:pt x="536" y="4835"/>
                  </a:cubicBezTo>
                  <a:cubicBezTo>
                    <a:pt x="1122" y="4835"/>
                    <a:pt x="1767" y="4448"/>
                    <a:pt x="2267" y="4238"/>
                  </a:cubicBezTo>
                  <a:cubicBezTo>
                    <a:pt x="2577" y="4110"/>
                    <a:pt x="2924" y="4006"/>
                    <a:pt x="3180" y="3775"/>
                  </a:cubicBezTo>
                  <a:cubicBezTo>
                    <a:pt x="3186" y="3775"/>
                    <a:pt x="3186" y="3769"/>
                    <a:pt x="3192" y="3763"/>
                  </a:cubicBezTo>
                  <a:cubicBezTo>
                    <a:pt x="3198" y="3775"/>
                    <a:pt x="3198" y="3793"/>
                    <a:pt x="3205" y="3805"/>
                  </a:cubicBezTo>
                  <a:cubicBezTo>
                    <a:pt x="3198" y="3830"/>
                    <a:pt x="3198" y="3878"/>
                    <a:pt x="3205" y="3897"/>
                  </a:cubicBezTo>
                  <a:cubicBezTo>
                    <a:pt x="3205" y="3921"/>
                    <a:pt x="3211" y="3994"/>
                    <a:pt x="3217" y="4049"/>
                  </a:cubicBezTo>
                  <a:cubicBezTo>
                    <a:pt x="3247" y="4238"/>
                    <a:pt x="3290" y="4353"/>
                    <a:pt x="3418" y="4500"/>
                  </a:cubicBezTo>
                  <a:cubicBezTo>
                    <a:pt x="3527" y="4617"/>
                    <a:pt x="3667" y="4669"/>
                    <a:pt x="3808" y="4669"/>
                  </a:cubicBezTo>
                  <a:cubicBezTo>
                    <a:pt x="4060" y="4669"/>
                    <a:pt x="4314" y="4502"/>
                    <a:pt x="4392" y="4244"/>
                  </a:cubicBezTo>
                  <a:cubicBezTo>
                    <a:pt x="4459" y="4006"/>
                    <a:pt x="4386" y="3805"/>
                    <a:pt x="4289" y="3598"/>
                  </a:cubicBezTo>
                  <a:cubicBezTo>
                    <a:pt x="4283" y="3586"/>
                    <a:pt x="4258" y="3543"/>
                    <a:pt x="4246" y="3519"/>
                  </a:cubicBezTo>
                  <a:cubicBezTo>
                    <a:pt x="4246" y="3513"/>
                    <a:pt x="4240" y="3507"/>
                    <a:pt x="4240" y="3501"/>
                  </a:cubicBezTo>
                  <a:lnTo>
                    <a:pt x="4240" y="3501"/>
                  </a:lnTo>
                  <a:cubicBezTo>
                    <a:pt x="4475" y="3641"/>
                    <a:pt x="4752" y="3741"/>
                    <a:pt x="5003" y="3741"/>
                  </a:cubicBezTo>
                  <a:cubicBezTo>
                    <a:pt x="5155" y="3741"/>
                    <a:pt x="5298" y="3704"/>
                    <a:pt x="5416" y="3616"/>
                  </a:cubicBezTo>
                  <a:cubicBezTo>
                    <a:pt x="5635" y="3446"/>
                    <a:pt x="5744" y="3123"/>
                    <a:pt x="5507" y="2904"/>
                  </a:cubicBezTo>
                  <a:cubicBezTo>
                    <a:pt x="5282" y="2697"/>
                    <a:pt x="5050" y="2709"/>
                    <a:pt x="4764" y="2666"/>
                  </a:cubicBezTo>
                  <a:cubicBezTo>
                    <a:pt x="4566" y="2633"/>
                    <a:pt x="4353" y="2516"/>
                    <a:pt x="4143" y="2516"/>
                  </a:cubicBezTo>
                  <a:cubicBezTo>
                    <a:pt x="4120" y="2516"/>
                    <a:pt x="4098" y="2517"/>
                    <a:pt x="4076" y="2520"/>
                  </a:cubicBezTo>
                  <a:cubicBezTo>
                    <a:pt x="4015" y="2532"/>
                    <a:pt x="3948" y="2557"/>
                    <a:pt x="3887" y="2593"/>
                  </a:cubicBezTo>
                  <a:cubicBezTo>
                    <a:pt x="3923" y="2538"/>
                    <a:pt x="3954" y="2483"/>
                    <a:pt x="3984" y="2423"/>
                  </a:cubicBezTo>
                  <a:cubicBezTo>
                    <a:pt x="4057" y="2282"/>
                    <a:pt x="4027" y="2136"/>
                    <a:pt x="4088" y="2002"/>
                  </a:cubicBezTo>
                  <a:cubicBezTo>
                    <a:pt x="4136" y="1905"/>
                    <a:pt x="4240" y="1820"/>
                    <a:pt x="4313" y="1734"/>
                  </a:cubicBezTo>
                  <a:cubicBezTo>
                    <a:pt x="4685" y="1308"/>
                    <a:pt x="4934" y="796"/>
                    <a:pt x="4825" y="230"/>
                  </a:cubicBezTo>
                  <a:cubicBezTo>
                    <a:pt x="4794" y="78"/>
                    <a:pt x="4659" y="1"/>
                    <a:pt x="4523" y="1"/>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1"/>
            <p:cNvSpPr/>
            <p:nvPr/>
          </p:nvSpPr>
          <p:spPr>
            <a:xfrm>
              <a:off x="11812048" y="-2967799"/>
              <a:ext cx="715237" cy="620133"/>
            </a:xfrm>
            <a:custGeom>
              <a:avLst/>
              <a:gdLst/>
              <a:ahLst/>
              <a:cxnLst/>
              <a:rect l="l" t="t" r="r" b="b"/>
              <a:pathLst>
                <a:path w="8784" h="7616" extrusionOk="0">
                  <a:moveTo>
                    <a:pt x="3275" y="0"/>
                  </a:moveTo>
                  <a:cubicBezTo>
                    <a:pt x="3150" y="0"/>
                    <a:pt x="3028" y="36"/>
                    <a:pt x="2930" y="115"/>
                  </a:cubicBezTo>
                  <a:cubicBezTo>
                    <a:pt x="2870" y="127"/>
                    <a:pt x="2809" y="139"/>
                    <a:pt x="2748" y="164"/>
                  </a:cubicBezTo>
                  <a:cubicBezTo>
                    <a:pt x="2675" y="110"/>
                    <a:pt x="2589" y="78"/>
                    <a:pt x="2492" y="78"/>
                  </a:cubicBezTo>
                  <a:cubicBezTo>
                    <a:pt x="2434" y="78"/>
                    <a:pt x="2373" y="90"/>
                    <a:pt x="2309" y="115"/>
                  </a:cubicBezTo>
                  <a:cubicBezTo>
                    <a:pt x="1846" y="304"/>
                    <a:pt x="1377" y="456"/>
                    <a:pt x="872" y="486"/>
                  </a:cubicBezTo>
                  <a:cubicBezTo>
                    <a:pt x="324" y="523"/>
                    <a:pt x="1" y="1321"/>
                    <a:pt x="567" y="1601"/>
                  </a:cubicBezTo>
                  <a:cubicBezTo>
                    <a:pt x="1019" y="1824"/>
                    <a:pt x="1501" y="1969"/>
                    <a:pt x="1996" y="1969"/>
                  </a:cubicBezTo>
                  <a:cubicBezTo>
                    <a:pt x="2162" y="1969"/>
                    <a:pt x="2330" y="1953"/>
                    <a:pt x="2498" y="1918"/>
                  </a:cubicBezTo>
                  <a:cubicBezTo>
                    <a:pt x="2827" y="1845"/>
                    <a:pt x="3144" y="1680"/>
                    <a:pt x="3406" y="1455"/>
                  </a:cubicBezTo>
                  <a:cubicBezTo>
                    <a:pt x="3479" y="1510"/>
                    <a:pt x="3552" y="1558"/>
                    <a:pt x="3625" y="1613"/>
                  </a:cubicBezTo>
                  <a:cubicBezTo>
                    <a:pt x="3582" y="1759"/>
                    <a:pt x="3588" y="1924"/>
                    <a:pt x="3661" y="2076"/>
                  </a:cubicBezTo>
                  <a:cubicBezTo>
                    <a:pt x="3777" y="2314"/>
                    <a:pt x="3984" y="2478"/>
                    <a:pt x="4234" y="2606"/>
                  </a:cubicBezTo>
                  <a:cubicBezTo>
                    <a:pt x="4258" y="2746"/>
                    <a:pt x="4344" y="2880"/>
                    <a:pt x="4484" y="2941"/>
                  </a:cubicBezTo>
                  <a:cubicBezTo>
                    <a:pt x="4575" y="2984"/>
                    <a:pt x="4642" y="3045"/>
                    <a:pt x="4703" y="3136"/>
                  </a:cubicBezTo>
                  <a:cubicBezTo>
                    <a:pt x="4758" y="3215"/>
                    <a:pt x="4837" y="3282"/>
                    <a:pt x="4916" y="3325"/>
                  </a:cubicBezTo>
                  <a:cubicBezTo>
                    <a:pt x="4922" y="3337"/>
                    <a:pt x="4928" y="3355"/>
                    <a:pt x="4934" y="3367"/>
                  </a:cubicBezTo>
                  <a:cubicBezTo>
                    <a:pt x="4965" y="3434"/>
                    <a:pt x="5014" y="3501"/>
                    <a:pt x="5074" y="3532"/>
                  </a:cubicBezTo>
                  <a:cubicBezTo>
                    <a:pt x="5134" y="3561"/>
                    <a:pt x="5196" y="3579"/>
                    <a:pt x="5259" y="3579"/>
                  </a:cubicBezTo>
                  <a:cubicBezTo>
                    <a:pt x="5287" y="3579"/>
                    <a:pt x="5315" y="3576"/>
                    <a:pt x="5342" y="3568"/>
                  </a:cubicBezTo>
                  <a:cubicBezTo>
                    <a:pt x="5409" y="3550"/>
                    <a:pt x="5464" y="3520"/>
                    <a:pt x="5507" y="3471"/>
                  </a:cubicBezTo>
                  <a:cubicBezTo>
                    <a:pt x="5531" y="3446"/>
                    <a:pt x="5550" y="3422"/>
                    <a:pt x="5562" y="3398"/>
                  </a:cubicBezTo>
                  <a:cubicBezTo>
                    <a:pt x="5568" y="3398"/>
                    <a:pt x="5568" y="3398"/>
                    <a:pt x="5574" y="3404"/>
                  </a:cubicBezTo>
                  <a:cubicBezTo>
                    <a:pt x="5629" y="3483"/>
                    <a:pt x="5665" y="3623"/>
                    <a:pt x="5696" y="3690"/>
                  </a:cubicBezTo>
                  <a:cubicBezTo>
                    <a:pt x="5775" y="3891"/>
                    <a:pt x="5787" y="3958"/>
                    <a:pt x="5909" y="4165"/>
                  </a:cubicBezTo>
                  <a:cubicBezTo>
                    <a:pt x="6067" y="4433"/>
                    <a:pt x="6293" y="4628"/>
                    <a:pt x="6567" y="4732"/>
                  </a:cubicBezTo>
                  <a:cubicBezTo>
                    <a:pt x="6469" y="5030"/>
                    <a:pt x="6360" y="5335"/>
                    <a:pt x="6414" y="5639"/>
                  </a:cubicBezTo>
                  <a:cubicBezTo>
                    <a:pt x="6469" y="5925"/>
                    <a:pt x="6640" y="6175"/>
                    <a:pt x="6890" y="6297"/>
                  </a:cubicBezTo>
                  <a:cubicBezTo>
                    <a:pt x="6780" y="6589"/>
                    <a:pt x="6713" y="6888"/>
                    <a:pt x="6737" y="7205"/>
                  </a:cubicBezTo>
                  <a:cubicBezTo>
                    <a:pt x="6713" y="7186"/>
                    <a:pt x="6676" y="7180"/>
                    <a:pt x="6646" y="7180"/>
                  </a:cubicBezTo>
                  <a:cubicBezTo>
                    <a:pt x="6603" y="7180"/>
                    <a:pt x="6567" y="7180"/>
                    <a:pt x="6530" y="7174"/>
                  </a:cubicBezTo>
                  <a:cubicBezTo>
                    <a:pt x="6451" y="7174"/>
                    <a:pt x="6366" y="7235"/>
                    <a:pt x="6347" y="7320"/>
                  </a:cubicBezTo>
                  <a:cubicBezTo>
                    <a:pt x="6329" y="7399"/>
                    <a:pt x="6354" y="7497"/>
                    <a:pt x="6433" y="7533"/>
                  </a:cubicBezTo>
                  <a:cubicBezTo>
                    <a:pt x="6469" y="7552"/>
                    <a:pt x="6500" y="7570"/>
                    <a:pt x="6530" y="7588"/>
                  </a:cubicBezTo>
                  <a:cubicBezTo>
                    <a:pt x="6570" y="7605"/>
                    <a:pt x="6613" y="7616"/>
                    <a:pt x="6655" y="7616"/>
                  </a:cubicBezTo>
                  <a:cubicBezTo>
                    <a:pt x="6690" y="7616"/>
                    <a:pt x="6725" y="7608"/>
                    <a:pt x="6756" y="7588"/>
                  </a:cubicBezTo>
                  <a:cubicBezTo>
                    <a:pt x="6798" y="7558"/>
                    <a:pt x="6835" y="7515"/>
                    <a:pt x="6847" y="7466"/>
                  </a:cubicBezTo>
                  <a:cubicBezTo>
                    <a:pt x="6916" y="7521"/>
                    <a:pt x="7008" y="7552"/>
                    <a:pt x="7095" y="7552"/>
                  </a:cubicBezTo>
                  <a:cubicBezTo>
                    <a:pt x="7153" y="7552"/>
                    <a:pt x="7209" y="7538"/>
                    <a:pt x="7255" y="7509"/>
                  </a:cubicBezTo>
                  <a:cubicBezTo>
                    <a:pt x="7797" y="7144"/>
                    <a:pt x="7980" y="6480"/>
                    <a:pt x="8156" y="5883"/>
                  </a:cubicBezTo>
                  <a:cubicBezTo>
                    <a:pt x="8290" y="5426"/>
                    <a:pt x="8394" y="4933"/>
                    <a:pt x="8388" y="4451"/>
                  </a:cubicBezTo>
                  <a:cubicBezTo>
                    <a:pt x="8424" y="4427"/>
                    <a:pt x="8467" y="4403"/>
                    <a:pt x="8510" y="4360"/>
                  </a:cubicBezTo>
                  <a:cubicBezTo>
                    <a:pt x="8784" y="4086"/>
                    <a:pt x="8717" y="3678"/>
                    <a:pt x="8625" y="3331"/>
                  </a:cubicBezTo>
                  <a:cubicBezTo>
                    <a:pt x="8540" y="3002"/>
                    <a:pt x="8479" y="2600"/>
                    <a:pt x="8169" y="2411"/>
                  </a:cubicBezTo>
                  <a:cubicBezTo>
                    <a:pt x="8077" y="2356"/>
                    <a:pt x="7981" y="2331"/>
                    <a:pt x="7886" y="2331"/>
                  </a:cubicBezTo>
                  <a:cubicBezTo>
                    <a:pt x="7761" y="2331"/>
                    <a:pt x="7639" y="2375"/>
                    <a:pt x="7535" y="2448"/>
                  </a:cubicBezTo>
                  <a:cubicBezTo>
                    <a:pt x="7359" y="2100"/>
                    <a:pt x="7011" y="1924"/>
                    <a:pt x="6646" y="1851"/>
                  </a:cubicBezTo>
                  <a:cubicBezTo>
                    <a:pt x="6335" y="1516"/>
                    <a:pt x="5793" y="1333"/>
                    <a:pt x="5403" y="1169"/>
                  </a:cubicBezTo>
                  <a:cubicBezTo>
                    <a:pt x="5215" y="1089"/>
                    <a:pt x="5026" y="998"/>
                    <a:pt x="4831" y="913"/>
                  </a:cubicBezTo>
                  <a:cubicBezTo>
                    <a:pt x="4484" y="645"/>
                    <a:pt x="4069" y="450"/>
                    <a:pt x="3741" y="170"/>
                  </a:cubicBezTo>
                  <a:cubicBezTo>
                    <a:pt x="3612" y="62"/>
                    <a:pt x="3441" y="0"/>
                    <a:pt x="3275" y="0"/>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1"/>
            <p:cNvSpPr/>
            <p:nvPr/>
          </p:nvSpPr>
          <p:spPr>
            <a:xfrm>
              <a:off x="11433177" y="-2511168"/>
              <a:ext cx="211868" cy="147135"/>
            </a:xfrm>
            <a:custGeom>
              <a:avLst/>
              <a:gdLst/>
              <a:ahLst/>
              <a:cxnLst/>
              <a:rect l="l" t="t" r="r" b="b"/>
              <a:pathLst>
                <a:path w="2602" h="1807" extrusionOk="0">
                  <a:moveTo>
                    <a:pt x="725" y="1"/>
                  </a:moveTo>
                  <a:cubicBezTo>
                    <a:pt x="494" y="1"/>
                    <a:pt x="311" y="141"/>
                    <a:pt x="189" y="330"/>
                  </a:cubicBezTo>
                  <a:cubicBezTo>
                    <a:pt x="104" y="476"/>
                    <a:pt x="12" y="634"/>
                    <a:pt x="6" y="811"/>
                  </a:cubicBezTo>
                  <a:cubicBezTo>
                    <a:pt x="0" y="823"/>
                    <a:pt x="0" y="829"/>
                    <a:pt x="0" y="841"/>
                  </a:cubicBezTo>
                  <a:cubicBezTo>
                    <a:pt x="0" y="841"/>
                    <a:pt x="0" y="847"/>
                    <a:pt x="0" y="847"/>
                  </a:cubicBezTo>
                  <a:cubicBezTo>
                    <a:pt x="6" y="975"/>
                    <a:pt x="55" y="1103"/>
                    <a:pt x="140" y="1182"/>
                  </a:cubicBezTo>
                  <a:cubicBezTo>
                    <a:pt x="237" y="1272"/>
                    <a:pt x="352" y="1314"/>
                    <a:pt x="469" y="1314"/>
                  </a:cubicBezTo>
                  <a:cubicBezTo>
                    <a:pt x="536" y="1314"/>
                    <a:pt x="604" y="1300"/>
                    <a:pt x="670" y="1274"/>
                  </a:cubicBezTo>
                  <a:cubicBezTo>
                    <a:pt x="774" y="1353"/>
                    <a:pt x="890" y="1402"/>
                    <a:pt x="1017" y="1408"/>
                  </a:cubicBezTo>
                  <a:lnTo>
                    <a:pt x="1072" y="1408"/>
                  </a:lnTo>
                  <a:cubicBezTo>
                    <a:pt x="1078" y="1414"/>
                    <a:pt x="1084" y="1420"/>
                    <a:pt x="1091" y="1420"/>
                  </a:cubicBezTo>
                  <a:cubicBezTo>
                    <a:pt x="1109" y="1542"/>
                    <a:pt x="1170" y="1651"/>
                    <a:pt x="1304" y="1731"/>
                  </a:cubicBezTo>
                  <a:cubicBezTo>
                    <a:pt x="1395" y="1783"/>
                    <a:pt x="1482" y="1806"/>
                    <a:pt x="1563" y="1806"/>
                  </a:cubicBezTo>
                  <a:cubicBezTo>
                    <a:pt x="1981" y="1806"/>
                    <a:pt x="2271" y="1203"/>
                    <a:pt x="2485" y="902"/>
                  </a:cubicBezTo>
                  <a:cubicBezTo>
                    <a:pt x="2601" y="744"/>
                    <a:pt x="2558" y="464"/>
                    <a:pt x="2412" y="336"/>
                  </a:cubicBezTo>
                  <a:cubicBezTo>
                    <a:pt x="2315" y="246"/>
                    <a:pt x="2206" y="205"/>
                    <a:pt x="2091" y="205"/>
                  </a:cubicBezTo>
                  <a:cubicBezTo>
                    <a:pt x="2011" y="205"/>
                    <a:pt x="1928" y="225"/>
                    <a:pt x="1846" y="263"/>
                  </a:cubicBezTo>
                  <a:cubicBezTo>
                    <a:pt x="1675" y="336"/>
                    <a:pt x="1511" y="415"/>
                    <a:pt x="1346" y="488"/>
                  </a:cubicBezTo>
                  <a:cubicBezTo>
                    <a:pt x="1322" y="439"/>
                    <a:pt x="1304" y="384"/>
                    <a:pt x="1273" y="336"/>
                  </a:cubicBezTo>
                  <a:cubicBezTo>
                    <a:pt x="1158" y="147"/>
                    <a:pt x="957" y="1"/>
                    <a:pt x="725" y="1"/>
                  </a:cubicBezTo>
                  <a:close/>
                </a:path>
              </a:pathLst>
            </a:custGeom>
            <a:solidFill>
              <a:srgbClr val="4B2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1"/>
            <p:cNvSpPr/>
            <p:nvPr/>
          </p:nvSpPr>
          <p:spPr>
            <a:xfrm>
              <a:off x="11636984" y="-3154914"/>
              <a:ext cx="952347" cy="1325192"/>
            </a:xfrm>
            <a:custGeom>
              <a:avLst/>
              <a:gdLst/>
              <a:ahLst/>
              <a:cxnLst/>
              <a:rect l="l" t="t" r="r" b="b"/>
              <a:pathLst>
                <a:path w="11696" h="16275" extrusionOk="0">
                  <a:moveTo>
                    <a:pt x="10093" y="11482"/>
                  </a:moveTo>
                  <a:lnTo>
                    <a:pt x="10087" y="11488"/>
                  </a:lnTo>
                  <a:lnTo>
                    <a:pt x="10087" y="11482"/>
                  </a:lnTo>
                  <a:close/>
                  <a:moveTo>
                    <a:pt x="10172" y="12250"/>
                  </a:moveTo>
                  <a:lnTo>
                    <a:pt x="10172" y="12256"/>
                  </a:lnTo>
                  <a:lnTo>
                    <a:pt x="10148" y="12256"/>
                  </a:lnTo>
                  <a:lnTo>
                    <a:pt x="10148" y="12250"/>
                  </a:lnTo>
                  <a:close/>
                  <a:moveTo>
                    <a:pt x="6548" y="13157"/>
                  </a:moveTo>
                  <a:cubicBezTo>
                    <a:pt x="6548" y="13157"/>
                    <a:pt x="6548" y="13157"/>
                    <a:pt x="6548" y="13163"/>
                  </a:cubicBezTo>
                  <a:lnTo>
                    <a:pt x="6542" y="13163"/>
                  </a:lnTo>
                  <a:cubicBezTo>
                    <a:pt x="6548" y="13157"/>
                    <a:pt x="6548" y="13157"/>
                    <a:pt x="6548" y="13157"/>
                  </a:cubicBezTo>
                  <a:close/>
                  <a:moveTo>
                    <a:pt x="9521" y="1"/>
                  </a:moveTo>
                  <a:cubicBezTo>
                    <a:pt x="9509" y="7"/>
                    <a:pt x="9502" y="19"/>
                    <a:pt x="9490" y="25"/>
                  </a:cubicBezTo>
                  <a:cubicBezTo>
                    <a:pt x="9247" y="263"/>
                    <a:pt x="8997" y="494"/>
                    <a:pt x="8753" y="732"/>
                  </a:cubicBezTo>
                  <a:cubicBezTo>
                    <a:pt x="8589" y="890"/>
                    <a:pt x="8443" y="1067"/>
                    <a:pt x="8309" y="1256"/>
                  </a:cubicBezTo>
                  <a:cubicBezTo>
                    <a:pt x="8266" y="1316"/>
                    <a:pt x="8229" y="1377"/>
                    <a:pt x="8199" y="1444"/>
                  </a:cubicBezTo>
                  <a:cubicBezTo>
                    <a:pt x="8103" y="1660"/>
                    <a:pt x="8290" y="1822"/>
                    <a:pt x="8452" y="1822"/>
                  </a:cubicBezTo>
                  <a:cubicBezTo>
                    <a:pt x="8455" y="1822"/>
                    <a:pt x="8458" y="1822"/>
                    <a:pt x="8461" y="1822"/>
                  </a:cubicBezTo>
                  <a:cubicBezTo>
                    <a:pt x="8497" y="1822"/>
                    <a:pt x="8534" y="1822"/>
                    <a:pt x="8571" y="1810"/>
                  </a:cubicBezTo>
                  <a:cubicBezTo>
                    <a:pt x="8692" y="1767"/>
                    <a:pt x="8814" y="1725"/>
                    <a:pt x="8930" y="1670"/>
                  </a:cubicBezTo>
                  <a:cubicBezTo>
                    <a:pt x="9247" y="1511"/>
                    <a:pt x="9569" y="1347"/>
                    <a:pt x="9904" y="1231"/>
                  </a:cubicBezTo>
                  <a:cubicBezTo>
                    <a:pt x="10179" y="1134"/>
                    <a:pt x="10453" y="1073"/>
                    <a:pt x="10739" y="1042"/>
                  </a:cubicBezTo>
                  <a:cubicBezTo>
                    <a:pt x="10763" y="1042"/>
                    <a:pt x="10782" y="1036"/>
                    <a:pt x="10806" y="1036"/>
                  </a:cubicBezTo>
                  <a:cubicBezTo>
                    <a:pt x="10818" y="1036"/>
                    <a:pt x="10830" y="1042"/>
                    <a:pt x="10849" y="1042"/>
                  </a:cubicBezTo>
                  <a:cubicBezTo>
                    <a:pt x="10842" y="1073"/>
                    <a:pt x="10836" y="1103"/>
                    <a:pt x="10824" y="1128"/>
                  </a:cubicBezTo>
                  <a:cubicBezTo>
                    <a:pt x="10721" y="1347"/>
                    <a:pt x="10574" y="1542"/>
                    <a:pt x="10434" y="1737"/>
                  </a:cubicBezTo>
                  <a:cubicBezTo>
                    <a:pt x="10288" y="1950"/>
                    <a:pt x="10136" y="2163"/>
                    <a:pt x="10002" y="2388"/>
                  </a:cubicBezTo>
                  <a:cubicBezTo>
                    <a:pt x="9941" y="2486"/>
                    <a:pt x="9898" y="2602"/>
                    <a:pt x="9862" y="2717"/>
                  </a:cubicBezTo>
                  <a:cubicBezTo>
                    <a:pt x="9783" y="2979"/>
                    <a:pt x="9947" y="3272"/>
                    <a:pt x="10252" y="3333"/>
                  </a:cubicBezTo>
                  <a:cubicBezTo>
                    <a:pt x="10343" y="3351"/>
                    <a:pt x="10434" y="3351"/>
                    <a:pt x="10532" y="3351"/>
                  </a:cubicBezTo>
                  <a:cubicBezTo>
                    <a:pt x="10684" y="3345"/>
                    <a:pt x="10842" y="3333"/>
                    <a:pt x="11001" y="3320"/>
                  </a:cubicBezTo>
                  <a:cubicBezTo>
                    <a:pt x="11038" y="3318"/>
                    <a:pt x="11076" y="3317"/>
                    <a:pt x="11114" y="3317"/>
                  </a:cubicBezTo>
                  <a:cubicBezTo>
                    <a:pt x="11197" y="3317"/>
                    <a:pt x="11280" y="3324"/>
                    <a:pt x="11360" y="3345"/>
                  </a:cubicBezTo>
                  <a:cubicBezTo>
                    <a:pt x="11409" y="3406"/>
                    <a:pt x="11403" y="3467"/>
                    <a:pt x="11397" y="3521"/>
                  </a:cubicBezTo>
                  <a:cubicBezTo>
                    <a:pt x="11378" y="3674"/>
                    <a:pt x="11336" y="3814"/>
                    <a:pt x="11281" y="3954"/>
                  </a:cubicBezTo>
                  <a:cubicBezTo>
                    <a:pt x="11190" y="4173"/>
                    <a:pt x="11117" y="4398"/>
                    <a:pt x="11062" y="4636"/>
                  </a:cubicBezTo>
                  <a:cubicBezTo>
                    <a:pt x="11013" y="4837"/>
                    <a:pt x="10958" y="5038"/>
                    <a:pt x="10903" y="5251"/>
                  </a:cubicBezTo>
                  <a:cubicBezTo>
                    <a:pt x="10879" y="5227"/>
                    <a:pt x="10861" y="5209"/>
                    <a:pt x="10849" y="5190"/>
                  </a:cubicBezTo>
                  <a:cubicBezTo>
                    <a:pt x="10806" y="5117"/>
                    <a:pt x="10757" y="5044"/>
                    <a:pt x="10721" y="4971"/>
                  </a:cubicBezTo>
                  <a:cubicBezTo>
                    <a:pt x="10587" y="4721"/>
                    <a:pt x="10440" y="4484"/>
                    <a:pt x="10270" y="4258"/>
                  </a:cubicBezTo>
                  <a:cubicBezTo>
                    <a:pt x="10148" y="4100"/>
                    <a:pt x="9990" y="3996"/>
                    <a:pt x="9795" y="3948"/>
                  </a:cubicBezTo>
                  <a:cubicBezTo>
                    <a:pt x="9661" y="3917"/>
                    <a:pt x="9521" y="3899"/>
                    <a:pt x="9381" y="3875"/>
                  </a:cubicBezTo>
                  <a:cubicBezTo>
                    <a:pt x="9344" y="3869"/>
                    <a:pt x="9308" y="3862"/>
                    <a:pt x="9271" y="3862"/>
                  </a:cubicBezTo>
                  <a:cubicBezTo>
                    <a:pt x="8973" y="3844"/>
                    <a:pt x="8723" y="3704"/>
                    <a:pt x="8467" y="3576"/>
                  </a:cubicBezTo>
                  <a:cubicBezTo>
                    <a:pt x="8443" y="3564"/>
                    <a:pt x="8418" y="3546"/>
                    <a:pt x="8388" y="3521"/>
                  </a:cubicBezTo>
                  <a:cubicBezTo>
                    <a:pt x="8394" y="3485"/>
                    <a:pt x="8394" y="3448"/>
                    <a:pt x="8400" y="3406"/>
                  </a:cubicBezTo>
                  <a:cubicBezTo>
                    <a:pt x="8424" y="3290"/>
                    <a:pt x="8467" y="3180"/>
                    <a:pt x="8534" y="3083"/>
                  </a:cubicBezTo>
                  <a:cubicBezTo>
                    <a:pt x="8619" y="2961"/>
                    <a:pt x="8705" y="2845"/>
                    <a:pt x="8796" y="2736"/>
                  </a:cubicBezTo>
                  <a:cubicBezTo>
                    <a:pt x="8869" y="2638"/>
                    <a:pt x="8948" y="2553"/>
                    <a:pt x="9027" y="2462"/>
                  </a:cubicBezTo>
                  <a:cubicBezTo>
                    <a:pt x="9040" y="2443"/>
                    <a:pt x="9046" y="2425"/>
                    <a:pt x="9070" y="2388"/>
                  </a:cubicBezTo>
                  <a:lnTo>
                    <a:pt x="9070" y="2388"/>
                  </a:lnTo>
                  <a:cubicBezTo>
                    <a:pt x="8930" y="2419"/>
                    <a:pt x="8857" y="2510"/>
                    <a:pt x="8778" y="2583"/>
                  </a:cubicBezTo>
                  <a:cubicBezTo>
                    <a:pt x="8692" y="2663"/>
                    <a:pt x="8613" y="2754"/>
                    <a:pt x="8546" y="2845"/>
                  </a:cubicBezTo>
                  <a:cubicBezTo>
                    <a:pt x="8485" y="2931"/>
                    <a:pt x="8424" y="3028"/>
                    <a:pt x="8382" y="3132"/>
                  </a:cubicBezTo>
                  <a:cubicBezTo>
                    <a:pt x="8339" y="3235"/>
                    <a:pt x="8321" y="3351"/>
                    <a:pt x="8284" y="3467"/>
                  </a:cubicBezTo>
                  <a:cubicBezTo>
                    <a:pt x="8193" y="3436"/>
                    <a:pt x="8120" y="3387"/>
                    <a:pt x="8035" y="3326"/>
                  </a:cubicBezTo>
                  <a:cubicBezTo>
                    <a:pt x="8047" y="3272"/>
                    <a:pt x="8047" y="3223"/>
                    <a:pt x="8059" y="3174"/>
                  </a:cubicBezTo>
                  <a:cubicBezTo>
                    <a:pt x="8102" y="3065"/>
                    <a:pt x="8144" y="2955"/>
                    <a:pt x="8187" y="2839"/>
                  </a:cubicBezTo>
                  <a:cubicBezTo>
                    <a:pt x="8199" y="2803"/>
                    <a:pt x="8217" y="2766"/>
                    <a:pt x="8229" y="2730"/>
                  </a:cubicBezTo>
                  <a:lnTo>
                    <a:pt x="8229" y="2730"/>
                  </a:lnTo>
                  <a:cubicBezTo>
                    <a:pt x="8211" y="2748"/>
                    <a:pt x="8187" y="2760"/>
                    <a:pt x="8175" y="2784"/>
                  </a:cubicBezTo>
                  <a:cubicBezTo>
                    <a:pt x="8083" y="2912"/>
                    <a:pt x="8022" y="3052"/>
                    <a:pt x="7998" y="3205"/>
                  </a:cubicBezTo>
                  <a:cubicBezTo>
                    <a:pt x="7998" y="3229"/>
                    <a:pt x="7986" y="3253"/>
                    <a:pt x="7980" y="3290"/>
                  </a:cubicBezTo>
                  <a:cubicBezTo>
                    <a:pt x="7949" y="3272"/>
                    <a:pt x="7919" y="3266"/>
                    <a:pt x="7894" y="3247"/>
                  </a:cubicBezTo>
                  <a:cubicBezTo>
                    <a:pt x="7791" y="3174"/>
                    <a:pt x="7687" y="3107"/>
                    <a:pt x="7584" y="3028"/>
                  </a:cubicBezTo>
                  <a:cubicBezTo>
                    <a:pt x="7170" y="2705"/>
                    <a:pt x="6695" y="2492"/>
                    <a:pt x="6195" y="2346"/>
                  </a:cubicBezTo>
                  <a:cubicBezTo>
                    <a:pt x="6031" y="2297"/>
                    <a:pt x="5866" y="2261"/>
                    <a:pt x="5696" y="2236"/>
                  </a:cubicBezTo>
                  <a:cubicBezTo>
                    <a:pt x="5586" y="2218"/>
                    <a:pt x="5476" y="2218"/>
                    <a:pt x="5367" y="2212"/>
                  </a:cubicBezTo>
                  <a:lnTo>
                    <a:pt x="5355" y="2212"/>
                  </a:lnTo>
                  <a:lnTo>
                    <a:pt x="5336" y="2370"/>
                  </a:lnTo>
                  <a:cubicBezTo>
                    <a:pt x="5927" y="2425"/>
                    <a:pt x="6871" y="2839"/>
                    <a:pt x="7121" y="3101"/>
                  </a:cubicBezTo>
                  <a:cubicBezTo>
                    <a:pt x="6981" y="3144"/>
                    <a:pt x="6853" y="3199"/>
                    <a:pt x="6743" y="3290"/>
                  </a:cubicBezTo>
                  <a:cubicBezTo>
                    <a:pt x="6676" y="3393"/>
                    <a:pt x="6603" y="3503"/>
                    <a:pt x="6573" y="3625"/>
                  </a:cubicBezTo>
                  <a:cubicBezTo>
                    <a:pt x="6530" y="3789"/>
                    <a:pt x="6408" y="3862"/>
                    <a:pt x="6262" y="3893"/>
                  </a:cubicBezTo>
                  <a:cubicBezTo>
                    <a:pt x="6234" y="3899"/>
                    <a:pt x="6204" y="3902"/>
                    <a:pt x="6173" y="3902"/>
                  </a:cubicBezTo>
                  <a:cubicBezTo>
                    <a:pt x="5996" y="3902"/>
                    <a:pt x="5796" y="3801"/>
                    <a:pt x="5708" y="3655"/>
                  </a:cubicBezTo>
                  <a:cubicBezTo>
                    <a:pt x="5653" y="3570"/>
                    <a:pt x="5635" y="3479"/>
                    <a:pt x="5659" y="3387"/>
                  </a:cubicBezTo>
                  <a:cubicBezTo>
                    <a:pt x="5726" y="3168"/>
                    <a:pt x="5866" y="3016"/>
                    <a:pt x="6061" y="2912"/>
                  </a:cubicBezTo>
                  <a:cubicBezTo>
                    <a:pt x="6110" y="2888"/>
                    <a:pt x="6171" y="2882"/>
                    <a:pt x="6232" y="2870"/>
                  </a:cubicBezTo>
                  <a:cubicBezTo>
                    <a:pt x="6181" y="2842"/>
                    <a:pt x="6148" y="2827"/>
                    <a:pt x="6103" y="2827"/>
                  </a:cubicBezTo>
                  <a:cubicBezTo>
                    <a:pt x="6051" y="2827"/>
                    <a:pt x="5983" y="2848"/>
                    <a:pt x="5854" y="2894"/>
                  </a:cubicBezTo>
                  <a:cubicBezTo>
                    <a:pt x="5842" y="2803"/>
                    <a:pt x="5921" y="2699"/>
                    <a:pt x="5805" y="2632"/>
                  </a:cubicBezTo>
                  <a:cubicBezTo>
                    <a:pt x="5744" y="2650"/>
                    <a:pt x="5720" y="2699"/>
                    <a:pt x="5702" y="2754"/>
                  </a:cubicBezTo>
                  <a:cubicBezTo>
                    <a:pt x="5665" y="2864"/>
                    <a:pt x="5592" y="2955"/>
                    <a:pt x="5507" y="3034"/>
                  </a:cubicBezTo>
                  <a:cubicBezTo>
                    <a:pt x="5463" y="3073"/>
                    <a:pt x="5410" y="3092"/>
                    <a:pt x="5358" y="3092"/>
                  </a:cubicBezTo>
                  <a:cubicBezTo>
                    <a:pt x="5280" y="3092"/>
                    <a:pt x="5203" y="3050"/>
                    <a:pt x="5160" y="2973"/>
                  </a:cubicBezTo>
                  <a:cubicBezTo>
                    <a:pt x="5147" y="2943"/>
                    <a:pt x="5135" y="2918"/>
                    <a:pt x="5129" y="2888"/>
                  </a:cubicBezTo>
                  <a:cubicBezTo>
                    <a:pt x="5093" y="2754"/>
                    <a:pt x="5093" y="2620"/>
                    <a:pt x="5141" y="2486"/>
                  </a:cubicBezTo>
                  <a:cubicBezTo>
                    <a:pt x="5147" y="2468"/>
                    <a:pt x="5160" y="2443"/>
                    <a:pt x="5178" y="2425"/>
                  </a:cubicBezTo>
                  <a:lnTo>
                    <a:pt x="5117" y="2388"/>
                  </a:lnTo>
                  <a:cubicBezTo>
                    <a:pt x="5105" y="2401"/>
                    <a:pt x="5099" y="2413"/>
                    <a:pt x="5087" y="2425"/>
                  </a:cubicBezTo>
                  <a:cubicBezTo>
                    <a:pt x="4977" y="2577"/>
                    <a:pt x="4934" y="2736"/>
                    <a:pt x="4983" y="2918"/>
                  </a:cubicBezTo>
                  <a:cubicBezTo>
                    <a:pt x="5038" y="3113"/>
                    <a:pt x="5196" y="3235"/>
                    <a:pt x="5397" y="3241"/>
                  </a:cubicBezTo>
                  <a:lnTo>
                    <a:pt x="5537" y="3241"/>
                  </a:lnTo>
                  <a:cubicBezTo>
                    <a:pt x="5525" y="3284"/>
                    <a:pt x="5513" y="3326"/>
                    <a:pt x="5501" y="3363"/>
                  </a:cubicBezTo>
                  <a:cubicBezTo>
                    <a:pt x="5470" y="3491"/>
                    <a:pt x="5482" y="3613"/>
                    <a:pt x="5556" y="3722"/>
                  </a:cubicBezTo>
                  <a:cubicBezTo>
                    <a:pt x="5712" y="3957"/>
                    <a:pt x="5929" y="4079"/>
                    <a:pt x="6209" y="4079"/>
                  </a:cubicBezTo>
                  <a:cubicBezTo>
                    <a:pt x="6234" y="4079"/>
                    <a:pt x="6260" y="4078"/>
                    <a:pt x="6286" y="4076"/>
                  </a:cubicBezTo>
                  <a:cubicBezTo>
                    <a:pt x="6341" y="4070"/>
                    <a:pt x="6390" y="4045"/>
                    <a:pt x="6445" y="4027"/>
                  </a:cubicBezTo>
                  <a:cubicBezTo>
                    <a:pt x="6475" y="4015"/>
                    <a:pt x="6512" y="3990"/>
                    <a:pt x="6554" y="3972"/>
                  </a:cubicBezTo>
                  <a:cubicBezTo>
                    <a:pt x="6621" y="4118"/>
                    <a:pt x="6713" y="4234"/>
                    <a:pt x="6859" y="4319"/>
                  </a:cubicBezTo>
                  <a:lnTo>
                    <a:pt x="6896" y="4374"/>
                  </a:lnTo>
                  <a:cubicBezTo>
                    <a:pt x="6896" y="4368"/>
                    <a:pt x="6896" y="4368"/>
                    <a:pt x="6902" y="4368"/>
                  </a:cubicBezTo>
                  <a:cubicBezTo>
                    <a:pt x="7030" y="4398"/>
                    <a:pt x="7139" y="4435"/>
                    <a:pt x="7255" y="4447"/>
                  </a:cubicBezTo>
                  <a:cubicBezTo>
                    <a:pt x="7287" y="4452"/>
                    <a:pt x="7318" y="4454"/>
                    <a:pt x="7349" y="4454"/>
                  </a:cubicBezTo>
                  <a:cubicBezTo>
                    <a:pt x="7621" y="4454"/>
                    <a:pt x="7858" y="4289"/>
                    <a:pt x="7968" y="4027"/>
                  </a:cubicBezTo>
                  <a:cubicBezTo>
                    <a:pt x="7986" y="3972"/>
                    <a:pt x="8010" y="3911"/>
                    <a:pt x="7961" y="3856"/>
                  </a:cubicBezTo>
                  <a:cubicBezTo>
                    <a:pt x="7901" y="3862"/>
                    <a:pt x="7888" y="3905"/>
                    <a:pt x="7864" y="3948"/>
                  </a:cubicBezTo>
                  <a:cubicBezTo>
                    <a:pt x="7797" y="4051"/>
                    <a:pt x="7718" y="4137"/>
                    <a:pt x="7620" y="4204"/>
                  </a:cubicBezTo>
                  <a:cubicBezTo>
                    <a:pt x="7519" y="4275"/>
                    <a:pt x="7409" y="4306"/>
                    <a:pt x="7294" y="4306"/>
                  </a:cubicBezTo>
                  <a:cubicBezTo>
                    <a:pt x="7243" y="4306"/>
                    <a:pt x="7192" y="4300"/>
                    <a:pt x="7139" y="4289"/>
                  </a:cubicBezTo>
                  <a:cubicBezTo>
                    <a:pt x="7030" y="4264"/>
                    <a:pt x="6932" y="4216"/>
                    <a:pt x="6847" y="4149"/>
                  </a:cubicBezTo>
                  <a:cubicBezTo>
                    <a:pt x="6713" y="4039"/>
                    <a:pt x="6670" y="3881"/>
                    <a:pt x="6737" y="3722"/>
                  </a:cubicBezTo>
                  <a:cubicBezTo>
                    <a:pt x="6755" y="3680"/>
                    <a:pt x="6780" y="3637"/>
                    <a:pt x="6792" y="3594"/>
                  </a:cubicBezTo>
                  <a:cubicBezTo>
                    <a:pt x="6841" y="3442"/>
                    <a:pt x="6956" y="3351"/>
                    <a:pt x="7090" y="3278"/>
                  </a:cubicBezTo>
                  <a:cubicBezTo>
                    <a:pt x="7133" y="3254"/>
                    <a:pt x="7176" y="3241"/>
                    <a:pt x="7219" y="3241"/>
                  </a:cubicBezTo>
                  <a:cubicBezTo>
                    <a:pt x="7273" y="3241"/>
                    <a:pt x="7326" y="3261"/>
                    <a:pt x="7377" y="3302"/>
                  </a:cubicBezTo>
                  <a:cubicBezTo>
                    <a:pt x="7383" y="3314"/>
                    <a:pt x="7395" y="3320"/>
                    <a:pt x="7401" y="3333"/>
                  </a:cubicBezTo>
                  <a:cubicBezTo>
                    <a:pt x="7590" y="3503"/>
                    <a:pt x="7797" y="3649"/>
                    <a:pt x="8010" y="3783"/>
                  </a:cubicBezTo>
                  <a:cubicBezTo>
                    <a:pt x="8144" y="3862"/>
                    <a:pt x="8272" y="3936"/>
                    <a:pt x="8406" y="4015"/>
                  </a:cubicBezTo>
                  <a:cubicBezTo>
                    <a:pt x="8619" y="4137"/>
                    <a:pt x="8839" y="4234"/>
                    <a:pt x="9082" y="4277"/>
                  </a:cubicBezTo>
                  <a:cubicBezTo>
                    <a:pt x="9241" y="4307"/>
                    <a:pt x="9399" y="4319"/>
                    <a:pt x="9563" y="4325"/>
                  </a:cubicBezTo>
                  <a:cubicBezTo>
                    <a:pt x="9783" y="4338"/>
                    <a:pt x="9978" y="4411"/>
                    <a:pt x="10148" y="4551"/>
                  </a:cubicBezTo>
                  <a:cubicBezTo>
                    <a:pt x="10233" y="4630"/>
                    <a:pt x="10319" y="4715"/>
                    <a:pt x="10386" y="4831"/>
                  </a:cubicBezTo>
                  <a:cubicBezTo>
                    <a:pt x="10373" y="4837"/>
                    <a:pt x="10361" y="4837"/>
                    <a:pt x="10349" y="4843"/>
                  </a:cubicBezTo>
                  <a:lnTo>
                    <a:pt x="10361" y="4922"/>
                  </a:lnTo>
                  <a:lnTo>
                    <a:pt x="10447" y="4922"/>
                  </a:lnTo>
                  <a:cubicBezTo>
                    <a:pt x="10465" y="4947"/>
                    <a:pt x="10483" y="4977"/>
                    <a:pt x="10507" y="5008"/>
                  </a:cubicBezTo>
                  <a:cubicBezTo>
                    <a:pt x="10605" y="5154"/>
                    <a:pt x="10702" y="5312"/>
                    <a:pt x="10812" y="5452"/>
                  </a:cubicBezTo>
                  <a:cubicBezTo>
                    <a:pt x="10946" y="5629"/>
                    <a:pt x="11025" y="5824"/>
                    <a:pt x="11043" y="6049"/>
                  </a:cubicBezTo>
                  <a:cubicBezTo>
                    <a:pt x="11068" y="6335"/>
                    <a:pt x="11062" y="6615"/>
                    <a:pt x="11043" y="6902"/>
                  </a:cubicBezTo>
                  <a:cubicBezTo>
                    <a:pt x="11025" y="7091"/>
                    <a:pt x="10958" y="7279"/>
                    <a:pt x="10891" y="7456"/>
                  </a:cubicBezTo>
                  <a:cubicBezTo>
                    <a:pt x="10775" y="7773"/>
                    <a:pt x="10654" y="8089"/>
                    <a:pt x="10550" y="8406"/>
                  </a:cubicBezTo>
                  <a:cubicBezTo>
                    <a:pt x="10361" y="8960"/>
                    <a:pt x="10191" y="9521"/>
                    <a:pt x="10087" y="10093"/>
                  </a:cubicBezTo>
                  <a:cubicBezTo>
                    <a:pt x="10020" y="10477"/>
                    <a:pt x="9971" y="10861"/>
                    <a:pt x="9923" y="11245"/>
                  </a:cubicBezTo>
                  <a:cubicBezTo>
                    <a:pt x="9880" y="11567"/>
                    <a:pt x="9856" y="11890"/>
                    <a:pt x="9819" y="12213"/>
                  </a:cubicBezTo>
                  <a:cubicBezTo>
                    <a:pt x="9813" y="12292"/>
                    <a:pt x="9795" y="12377"/>
                    <a:pt x="9777" y="12469"/>
                  </a:cubicBezTo>
                  <a:cubicBezTo>
                    <a:pt x="9758" y="12469"/>
                    <a:pt x="9743" y="12470"/>
                    <a:pt x="9729" y="12470"/>
                  </a:cubicBezTo>
                  <a:cubicBezTo>
                    <a:pt x="9714" y="12470"/>
                    <a:pt x="9700" y="12469"/>
                    <a:pt x="9685" y="12463"/>
                  </a:cubicBezTo>
                  <a:cubicBezTo>
                    <a:pt x="9624" y="12444"/>
                    <a:pt x="9557" y="12420"/>
                    <a:pt x="9496" y="12396"/>
                  </a:cubicBezTo>
                  <a:cubicBezTo>
                    <a:pt x="9350" y="12347"/>
                    <a:pt x="9210" y="12304"/>
                    <a:pt x="9070" y="12256"/>
                  </a:cubicBezTo>
                  <a:cubicBezTo>
                    <a:pt x="9052" y="12250"/>
                    <a:pt x="9027" y="12250"/>
                    <a:pt x="8985" y="12243"/>
                  </a:cubicBezTo>
                  <a:lnTo>
                    <a:pt x="8985" y="12243"/>
                  </a:lnTo>
                  <a:cubicBezTo>
                    <a:pt x="9082" y="12335"/>
                    <a:pt x="9186" y="12377"/>
                    <a:pt x="9277" y="12432"/>
                  </a:cubicBezTo>
                  <a:cubicBezTo>
                    <a:pt x="9368" y="12481"/>
                    <a:pt x="9466" y="12517"/>
                    <a:pt x="9569" y="12566"/>
                  </a:cubicBezTo>
                  <a:cubicBezTo>
                    <a:pt x="9539" y="12588"/>
                    <a:pt x="9509" y="12591"/>
                    <a:pt x="9478" y="12591"/>
                  </a:cubicBezTo>
                  <a:cubicBezTo>
                    <a:pt x="9466" y="12591"/>
                    <a:pt x="9454" y="12591"/>
                    <a:pt x="9442" y="12591"/>
                  </a:cubicBezTo>
                  <a:cubicBezTo>
                    <a:pt x="9326" y="12578"/>
                    <a:pt x="9204" y="12554"/>
                    <a:pt x="9100" y="12487"/>
                  </a:cubicBezTo>
                  <a:cubicBezTo>
                    <a:pt x="8948" y="12396"/>
                    <a:pt x="8790" y="12292"/>
                    <a:pt x="8638" y="12195"/>
                  </a:cubicBezTo>
                  <a:cubicBezTo>
                    <a:pt x="8418" y="12049"/>
                    <a:pt x="8199" y="11902"/>
                    <a:pt x="7974" y="11762"/>
                  </a:cubicBezTo>
                  <a:cubicBezTo>
                    <a:pt x="7693" y="11580"/>
                    <a:pt x="7407" y="11403"/>
                    <a:pt x="7151" y="11178"/>
                  </a:cubicBezTo>
                  <a:cubicBezTo>
                    <a:pt x="7145" y="11171"/>
                    <a:pt x="7139" y="11171"/>
                    <a:pt x="7121" y="11165"/>
                  </a:cubicBezTo>
                  <a:lnTo>
                    <a:pt x="7121" y="11165"/>
                  </a:lnTo>
                  <a:cubicBezTo>
                    <a:pt x="7151" y="11226"/>
                    <a:pt x="7176" y="11281"/>
                    <a:pt x="7206" y="11342"/>
                  </a:cubicBezTo>
                  <a:lnTo>
                    <a:pt x="7212" y="11342"/>
                  </a:lnTo>
                  <a:cubicBezTo>
                    <a:pt x="7218" y="11354"/>
                    <a:pt x="7224" y="11366"/>
                    <a:pt x="7231" y="11372"/>
                  </a:cubicBezTo>
                  <a:cubicBezTo>
                    <a:pt x="7231" y="11379"/>
                    <a:pt x="7237" y="11379"/>
                    <a:pt x="7237" y="11379"/>
                  </a:cubicBezTo>
                  <a:lnTo>
                    <a:pt x="7231" y="11379"/>
                  </a:lnTo>
                  <a:cubicBezTo>
                    <a:pt x="7231" y="11379"/>
                    <a:pt x="7231" y="11372"/>
                    <a:pt x="7231" y="11372"/>
                  </a:cubicBezTo>
                  <a:cubicBezTo>
                    <a:pt x="7224" y="11366"/>
                    <a:pt x="7212" y="11354"/>
                    <a:pt x="7206" y="11348"/>
                  </a:cubicBezTo>
                  <a:cubicBezTo>
                    <a:pt x="7206" y="11342"/>
                    <a:pt x="7206" y="11342"/>
                    <a:pt x="7206" y="11342"/>
                  </a:cubicBezTo>
                  <a:cubicBezTo>
                    <a:pt x="7164" y="11312"/>
                    <a:pt x="7115" y="11281"/>
                    <a:pt x="7078" y="11251"/>
                  </a:cubicBezTo>
                  <a:cubicBezTo>
                    <a:pt x="6926" y="11117"/>
                    <a:pt x="6792" y="10964"/>
                    <a:pt x="6676" y="10800"/>
                  </a:cubicBezTo>
                  <a:cubicBezTo>
                    <a:pt x="6494" y="10538"/>
                    <a:pt x="6305" y="10276"/>
                    <a:pt x="6122" y="10014"/>
                  </a:cubicBezTo>
                  <a:lnTo>
                    <a:pt x="6122" y="10014"/>
                  </a:lnTo>
                  <a:cubicBezTo>
                    <a:pt x="6128" y="10045"/>
                    <a:pt x="6128" y="10081"/>
                    <a:pt x="6140" y="10106"/>
                  </a:cubicBezTo>
                  <a:cubicBezTo>
                    <a:pt x="6317" y="10441"/>
                    <a:pt x="6518" y="10763"/>
                    <a:pt x="6762" y="11056"/>
                  </a:cubicBezTo>
                  <a:cubicBezTo>
                    <a:pt x="6938" y="11269"/>
                    <a:pt x="7145" y="11427"/>
                    <a:pt x="7389" y="11549"/>
                  </a:cubicBezTo>
                  <a:cubicBezTo>
                    <a:pt x="7462" y="11586"/>
                    <a:pt x="7523" y="11622"/>
                    <a:pt x="7590" y="11665"/>
                  </a:cubicBezTo>
                  <a:cubicBezTo>
                    <a:pt x="7779" y="11793"/>
                    <a:pt x="7974" y="11927"/>
                    <a:pt x="8162" y="12055"/>
                  </a:cubicBezTo>
                  <a:cubicBezTo>
                    <a:pt x="8339" y="12170"/>
                    <a:pt x="8510" y="12286"/>
                    <a:pt x="8686" y="12396"/>
                  </a:cubicBezTo>
                  <a:cubicBezTo>
                    <a:pt x="8796" y="12469"/>
                    <a:pt x="8924" y="12530"/>
                    <a:pt x="9046" y="12591"/>
                  </a:cubicBezTo>
                  <a:cubicBezTo>
                    <a:pt x="9149" y="12645"/>
                    <a:pt x="9265" y="12670"/>
                    <a:pt x="9387" y="12676"/>
                  </a:cubicBezTo>
                  <a:cubicBezTo>
                    <a:pt x="9413" y="12677"/>
                    <a:pt x="9438" y="12679"/>
                    <a:pt x="9464" y="12679"/>
                  </a:cubicBezTo>
                  <a:cubicBezTo>
                    <a:pt x="9546" y="12679"/>
                    <a:pt x="9622" y="12664"/>
                    <a:pt x="9673" y="12584"/>
                  </a:cubicBezTo>
                  <a:cubicBezTo>
                    <a:pt x="9697" y="12597"/>
                    <a:pt x="9716" y="12597"/>
                    <a:pt x="9728" y="12603"/>
                  </a:cubicBezTo>
                  <a:cubicBezTo>
                    <a:pt x="9734" y="12615"/>
                    <a:pt x="9740" y="12621"/>
                    <a:pt x="9740" y="12633"/>
                  </a:cubicBezTo>
                  <a:cubicBezTo>
                    <a:pt x="9722" y="12731"/>
                    <a:pt x="9703" y="12834"/>
                    <a:pt x="9673" y="12932"/>
                  </a:cubicBezTo>
                  <a:cubicBezTo>
                    <a:pt x="9551" y="13340"/>
                    <a:pt x="9423" y="13742"/>
                    <a:pt x="9277" y="14144"/>
                  </a:cubicBezTo>
                  <a:cubicBezTo>
                    <a:pt x="9094" y="14619"/>
                    <a:pt x="8832" y="15045"/>
                    <a:pt x="8461" y="15398"/>
                  </a:cubicBezTo>
                  <a:cubicBezTo>
                    <a:pt x="8315" y="15539"/>
                    <a:pt x="8156" y="15673"/>
                    <a:pt x="7974" y="15770"/>
                  </a:cubicBezTo>
                  <a:cubicBezTo>
                    <a:pt x="7815" y="15855"/>
                    <a:pt x="7651" y="15916"/>
                    <a:pt x="7474" y="15947"/>
                  </a:cubicBezTo>
                  <a:cubicBezTo>
                    <a:pt x="7419" y="15954"/>
                    <a:pt x="7365" y="15957"/>
                    <a:pt x="7310" y="15957"/>
                  </a:cubicBezTo>
                  <a:cubicBezTo>
                    <a:pt x="7237" y="15957"/>
                    <a:pt x="7164" y="15953"/>
                    <a:pt x="7090" y="15953"/>
                  </a:cubicBezTo>
                  <a:cubicBezTo>
                    <a:pt x="6762" y="15947"/>
                    <a:pt x="6445" y="15867"/>
                    <a:pt x="6152" y="15721"/>
                  </a:cubicBezTo>
                  <a:cubicBezTo>
                    <a:pt x="5964" y="15630"/>
                    <a:pt x="5781" y="15514"/>
                    <a:pt x="5598" y="15411"/>
                  </a:cubicBezTo>
                  <a:cubicBezTo>
                    <a:pt x="5549" y="15380"/>
                    <a:pt x="5513" y="15344"/>
                    <a:pt x="5446" y="15295"/>
                  </a:cubicBezTo>
                  <a:cubicBezTo>
                    <a:pt x="5495" y="15289"/>
                    <a:pt x="5525" y="15277"/>
                    <a:pt x="5549" y="15277"/>
                  </a:cubicBezTo>
                  <a:cubicBezTo>
                    <a:pt x="5854" y="15234"/>
                    <a:pt x="6140" y="15137"/>
                    <a:pt x="6408" y="14996"/>
                  </a:cubicBezTo>
                  <a:cubicBezTo>
                    <a:pt x="6451" y="14978"/>
                    <a:pt x="6481" y="14948"/>
                    <a:pt x="6542" y="14905"/>
                  </a:cubicBezTo>
                  <a:cubicBezTo>
                    <a:pt x="6567" y="14899"/>
                    <a:pt x="6621" y="14887"/>
                    <a:pt x="6670" y="14856"/>
                  </a:cubicBezTo>
                  <a:cubicBezTo>
                    <a:pt x="6883" y="14722"/>
                    <a:pt x="7097" y="14582"/>
                    <a:pt x="7310" y="14436"/>
                  </a:cubicBezTo>
                  <a:cubicBezTo>
                    <a:pt x="7389" y="14381"/>
                    <a:pt x="7462" y="14302"/>
                    <a:pt x="7535" y="14235"/>
                  </a:cubicBezTo>
                  <a:cubicBezTo>
                    <a:pt x="7559" y="14211"/>
                    <a:pt x="7566" y="14180"/>
                    <a:pt x="7596" y="14125"/>
                  </a:cubicBezTo>
                  <a:lnTo>
                    <a:pt x="7596" y="14125"/>
                  </a:lnTo>
                  <a:cubicBezTo>
                    <a:pt x="7547" y="14144"/>
                    <a:pt x="7523" y="14150"/>
                    <a:pt x="7505" y="14162"/>
                  </a:cubicBezTo>
                  <a:cubicBezTo>
                    <a:pt x="7450" y="14205"/>
                    <a:pt x="7395" y="14247"/>
                    <a:pt x="7340" y="14290"/>
                  </a:cubicBezTo>
                  <a:cubicBezTo>
                    <a:pt x="6902" y="14619"/>
                    <a:pt x="6420" y="14887"/>
                    <a:pt x="5903" y="15082"/>
                  </a:cubicBezTo>
                  <a:cubicBezTo>
                    <a:pt x="5799" y="15124"/>
                    <a:pt x="5683" y="15149"/>
                    <a:pt x="5574" y="15173"/>
                  </a:cubicBezTo>
                  <a:cubicBezTo>
                    <a:pt x="5495" y="15185"/>
                    <a:pt x="5422" y="15185"/>
                    <a:pt x="5336" y="15191"/>
                  </a:cubicBezTo>
                  <a:cubicBezTo>
                    <a:pt x="5300" y="15143"/>
                    <a:pt x="5263" y="15106"/>
                    <a:pt x="5233" y="15063"/>
                  </a:cubicBezTo>
                  <a:cubicBezTo>
                    <a:pt x="5184" y="14996"/>
                    <a:pt x="5141" y="14923"/>
                    <a:pt x="5105" y="14850"/>
                  </a:cubicBezTo>
                  <a:cubicBezTo>
                    <a:pt x="5056" y="14759"/>
                    <a:pt x="5013" y="14661"/>
                    <a:pt x="4965" y="14564"/>
                  </a:cubicBezTo>
                  <a:cubicBezTo>
                    <a:pt x="4910" y="14479"/>
                    <a:pt x="4849" y="14400"/>
                    <a:pt x="4782" y="14308"/>
                  </a:cubicBezTo>
                  <a:cubicBezTo>
                    <a:pt x="4812" y="14302"/>
                    <a:pt x="4843" y="14290"/>
                    <a:pt x="4867" y="14284"/>
                  </a:cubicBezTo>
                  <a:cubicBezTo>
                    <a:pt x="5251" y="14253"/>
                    <a:pt x="5598" y="14125"/>
                    <a:pt x="5903" y="13888"/>
                  </a:cubicBezTo>
                  <a:cubicBezTo>
                    <a:pt x="6189" y="13675"/>
                    <a:pt x="6469" y="13449"/>
                    <a:pt x="6695" y="13169"/>
                  </a:cubicBezTo>
                  <a:cubicBezTo>
                    <a:pt x="6780" y="13072"/>
                    <a:pt x="6853" y="12956"/>
                    <a:pt x="6956" y="12871"/>
                  </a:cubicBezTo>
                  <a:cubicBezTo>
                    <a:pt x="6969" y="12865"/>
                    <a:pt x="6969" y="12852"/>
                    <a:pt x="6981" y="12834"/>
                  </a:cubicBezTo>
                  <a:cubicBezTo>
                    <a:pt x="6908" y="12834"/>
                    <a:pt x="6859" y="12871"/>
                    <a:pt x="6810" y="12895"/>
                  </a:cubicBezTo>
                  <a:cubicBezTo>
                    <a:pt x="6548" y="13053"/>
                    <a:pt x="6280" y="13187"/>
                    <a:pt x="5994" y="13291"/>
                  </a:cubicBezTo>
                  <a:cubicBezTo>
                    <a:pt x="5958" y="13303"/>
                    <a:pt x="5915" y="13321"/>
                    <a:pt x="5872" y="13334"/>
                  </a:cubicBezTo>
                  <a:cubicBezTo>
                    <a:pt x="5866" y="13334"/>
                    <a:pt x="5860" y="13328"/>
                    <a:pt x="5836" y="13328"/>
                  </a:cubicBezTo>
                  <a:cubicBezTo>
                    <a:pt x="5860" y="13303"/>
                    <a:pt x="5878" y="13285"/>
                    <a:pt x="5903" y="13273"/>
                  </a:cubicBezTo>
                  <a:cubicBezTo>
                    <a:pt x="6043" y="13175"/>
                    <a:pt x="6189" y="13084"/>
                    <a:pt x="6329" y="12993"/>
                  </a:cubicBezTo>
                  <a:cubicBezTo>
                    <a:pt x="6420" y="12932"/>
                    <a:pt x="6427" y="12932"/>
                    <a:pt x="6475" y="12846"/>
                  </a:cubicBezTo>
                  <a:cubicBezTo>
                    <a:pt x="6408" y="12846"/>
                    <a:pt x="6360" y="12877"/>
                    <a:pt x="6311" y="12907"/>
                  </a:cubicBezTo>
                  <a:cubicBezTo>
                    <a:pt x="6195" y="12974"/>
                    <a:pt x="6085" y="13047"/>
                    <a:pt x="5976" y="13114"/>
                  </a:cubicBezTo>
                  <a:cubicBezTo>
                    <a:pt x="5836" y="13200"/>
                    <a:pt x="5702" y="13291"/>
                    <a:pt x="5568" y="13382"/>
                  </a:cubicBezTo>
                  <a:cubicBezTo>
                    <a:pt x="5476" y="13443"/>
                    <a:pt x="5385" y="13480"/>
                    <a:pt x="5275" y="13498"/>
                  </a:cubicBezTo>
                  <a:cubicBezTo>
                    <a:pt x="5239" y="13504"/>
                    <a:pt x="5208" y="13510"/>
                    <a:pt x="5178" y="13535"/>
                  </a:cubicBezTo>
                  <a:cubicBezTo>
                    <a:pt x="5208" y="13535"/>
                    <a:pt x="5245" y="13541"/>
                    <a:pt x="5288" y="13553"/>
                  </a:cubicBezTo>
                  <a:cubicBezTo>
                    <a:pt x="5208" y="13632"/>
                    <a:pt x="5117" y="13681"/>
                    <a:pt x="5032" y="13730"/>
                  </a:cubicBezTo>
                  <a:cubicBezTo>
                    <a:pt x="4946" y="13784"/>
                    <a:pt x="4855" y="13839"/>
                    <a:pt x="4764" y="13882"/>
                  </a:cubicBezTo>
                  <a:cubicBezTo>
                    <a:pt x="4672" y="13924"/>
                    <a:pt x="4575" y="13949"/>
                    <a:pt x="4477" y="13979"/>
                  </a:cubicBezTo>
                  <a:cubicBezTo>
                    <a:pt x="4524" y="13994"/>
                    <a:pt x="4547" y="13999"/>
                    <a:pt x="4573" y="13999"/>
                  </a:cubicBezTo>
                  <a:cubicBezTo>
                    <a:pt x="4592" y="13999"/>
                    <a:pt x="4612" y="13997"/>
                    <a:pt x="4642" y="13991"/>
                  </a:cubicBezTo>
                  <a:cubicBezTo>
                    <a:pt x="4770" y="13973"/>
                    <a:pt x="4892" y="13924"/>
                    <a:pt x="5001" y="13857"/>
                  </a:cubicBezTo>
                  <a:cubicBezTo>
                    <a:pt x="5147" y="13772"/>
                    <a:pt x="5288" y="13675"/>
                    <a:pt x="5434" y="13589"/>
                  </a:cubicBezTo>
                  <a:cubicBezTo>
                    <a:pt x="5482" y="13559"/>
                    <a:pt x="5531" y="13529"/>
                    <a:pt x="5580" y="13516"/>
                  </a:cubicBezTo>
                  <a:cubicBezTo>
                    <a:pt x="5884" y="13443"/>
                    <a:pt x="6159" y="13321"/>
                    <a:pt x="6439" y="13194"/>
                  </a:cubicBezTo>
                  <a:cubicBezTo>
                    <a:pt x="6469" y="13175"/>
                    <a:pt x="6506" y="13175"/>
                    <a:pt x="6542" y="13163"/>
                  </a:cubicBezTo>
                  <a:lnTo>
                    <a:pt x="6542" y="13163"/>
                  </a:lnTo>
                  <a:cubicBezTo>
                    <a:pt x="6518" y="13194"/>
                    <a:pt x="6494" y="13230"/>
                    <a:pt x="6463" y="13254"/>
                  </a:cubicBezTo>
                  <a:cubicBezTo>
                    <a:pt x="6116" y="13571"/>
                    <a:pt x="5750" y="13864"/>
                    <a:pt x="5318" y="14058"/>
                  </a:cubicBezTo>
                  <a:cubicBezTo>
                    <a:pt x="5288" y="14071"/>
                    <a:pt x="5257" y="14089"/>
                    <a:pt x="5221" y="14095"/>
                  </a:cubicBezTo>
                  <a:cubicBezTo>
                    <a:pt x="5093" y="14119"/>
                    <a:pt x="4965" y="14150"/>
                    <a:pt x="4837" y="14174"/>
                  </a:cubicBezTo>
                  <a:cubicBezTo>
                    <a:pt x="4789" y="14181"/>
                    <a:pt x="4741" y="14184"/>
                    <a:pt x="4692" y="14184"/>
                  </a:cubicBezTo>
                  <a:cubicBezTo>
                    <a:pt x="4606" y="14184"/>
                    <a:pt x="4519" y="14173"/>
                    <a:pt x="4429" y="14150"/>
                  </a:cubicBezTo>
                  <a:cubicBezTo>
                    <a:pt x="4313" y="14107"/>
                    <a:pt x="4179" y="14095"/>
                    <a:pt x="4057" y="14083"/>
                  </a:cubicBezTo>
                  <a:cubicBezTo>
                    <a:pt x="3576" y="14052"/>
                    <a:pt x="3113" y="13949"/>
                    <a:pt x="2650" y="13815"/>
                  </a:cubicBezTo>
                  <a:cubicBezTo>
                    <a:pt x="2528" y="13778"/>
                    <a:pt x="2407" y="13711"/>
                    <a:pt x="2291" y="13656"/>
                  </a:cubicBezTo>
                  <a:cubicBezTo>
                    <a:pt x="2273" y="13650"/>
                    <a:pt x="2260" y="13632"/>
                    <a:pt x="2236" y="13614"/>
                  </a:cubicBezTo>
                  <a:cubicBezTo>
                    <a:pt x="2260" y="13608"/>
                    <a:pt x="2273" y="13602"/>
                    <a:pt x="2285" y="13602"/>
                  </a:cubicBezTo>
                  <a:cubicBezTo>
                    <a:pt x="2329" y="13606"/>
                    <a:pt x="2372" y="13608"/>
                    <a:pt x="2416" y="13608"/>
                  </a:cubicBezTo>
                  <a:cubicBezTo>
                    <a:pt x="2614" y="13608"/>
                    <a:pt x="2809" y="13566"/>
                    <a:pt x="3003" y="13516"/>
                  </a:cubicBezTo>
                  <a:cubicBezTo>
                    <a:pt x="3192" y="13474"/>
                    <a:pt x="3381" y="13425"/>
                    <a:pt x="3570" y="13370"/>
                  </a:cubicBezTo>
                  <a:cubicBezTo>
                    <a:pt x="3619" y="13358"/>
                    <a:pt x="3667" y="13334"/>
                    <a:pt x="3710" y="13309"/>
                  </a:cubicBezTo>
                  <a:cubicBezTo>
                    <a:pt x="3728" y="13303"/>
                    <a:pt x="3734" y="13279"/>
                    <a:pt x="3753" y="13254"/>
                  </a:cubicBezTo>
                  <a:cubicBezTo>
                    <a:pt x="3738" y="13252"/>
                    <a:pt x="3725" y="13251"/>
                    <a:pt x="3712" y="13251"/>
                  </a:cubicBezTo>
                  <a:cubicBezTo>
                    <a:pt x="3660" y="13251"/>
                    <a:pt x="3620" y="13268"/>
                    <a:pt x="3576" y="13273"/>
                  </a:cubicBezTo>
                  <a:cubicBezTo>
                    <a:pt x="3296" y="13334"/>
                    <a:pt x="3010" y="13401"/>
                    <a:pt x="2729" y="13449"/>
                  </a:cubicBezTo>
                  <a:cubicBezTo>
                    <a:pt x="2571" y="13480"/>
                    <a:pt x="2413" y="13480"/>
                    <a:pt x="2254" y="13492"/>
                  </a:cubicBezTo>
                  <a:cubicBezTo>
                    <a:pt x="2246" y="13492"/>
                    <a:pt x="2239" y="13492"/>
                    <a:pt x="2231" y="13492"/>
                  </a:cubicBezTo>
                  <a:cubicBezTo>
                    <a:pt x="2083" y="13492"/>
                    <a:pt x="1956" y="13437"/>
                    <a:pt x="1852" y="13315"/>
                  </a:cubicBezTo>
                  <a:cubicBezTo>
                    <a:pt x="1639" y="13072"/>
                    <a:pt x="1383" y="12883"/>
                    <a:pt x="1109" y="12718"/>
                  </a:cubicBezTo>
                  <a:cubicBezTo>
                    <a:pt x="969" y="12627"/>
                    <a:pt x="817" y="12554"/>
                    <a:pt x="652" y="12517"/>
                  </a:cubicBezTo>
                  <a:cubicBezTo>
                    <a:pt x="565" y="12498"/>
                    <a:pt x="479" y="12491"/>
                    <a:pt x="392" y="12491"/>
                  </a:cubicBezTo>
                  <a:cubicBezTo>
                    <a:pt x="314" y="12491"/>
                    <a:pt x="237" y="12497"/>
                    <a:pt x="159" y="12505"/>
                  </a:cubicBezTo>
                  <a:cubicBezTo>
                    <a:pt x="104" y="12511"/>
                    <a:pt x="55" y="12517"/>
                    <a:pt x="1" y="12530"/>
                  </a:cubicBezTo>
                  <a:lnTo>
                    <a:pt x="31" y="12682"/>
                  </a:lnTo>
                  <a:cubicBezTo>
                    <a:pt x="142" y="12662"/>
                    <a:pt x="257" y="12650"/>
                    <a:pt x="373" y="12650"/>
                  </a:cubicBezTo>
                  <a:cubicBezTo>
                    <a:pt x="397" y="12650"/>
                    <a:pt x="421" y="12650"/>
                    <a:pt x="445" y="12651"/>
                  </a:cubicBezTo>
                  <a:cubicBezTo>
                    <a:pt x="671" y="12651"/>
                    <a:pt x="878" y="12743"/>
                    <a:pt x="1054" y="12877"/>
                  </a:cubicBezTo>
                  <a:cubicBezTo>
                    <a:pt x="1274" y="13041"/>
                    <a:pt x="1475" y="13230"/>
                    <a:pt x="1633" y="13449"/>
                  </a:cubicBezTo>
                  <a:cubicBezTo>
                    <a:pt x="1791" y="13663"/>
                    <a:pt x="1974" y="13845"/>
                    <a:pt x="2193" y="13991"/>
                  </a:cubicBezTo>
                  <a:cubicBezTo>
                    <a:pt x="2346" y="14095"/>
                    <a:pt x="2516" y="14168"/>
                    <a:pt x="2687" y="14235"/>
                  </a:cubicBezTo>
                  <a:cubicBezTo>
                    <a:pt x="3064" y="14375"/>
                    <a:pt x="3454" y="14491"/>
                    <a:pt x="3862" y="14527"/>
                  </a:cubicBezTo>
                  <a:cubicBezTo>
                    <a:pt x="4008" y="14540"/>
                    <a:pt x="4155" y="14552"/>
                    <a:pt x="4307" y="14570"/>
                  </a:cubicBezTo>
                  <a:cubicBezTo>
                    <a:pt x="4441" y="14582"/>
                    <a:pt x="4551" y="14637"/>
                    <a:pt x="4624" y="14753"/>
                  </a:cubicBezTo>
                  <a:cubicBezTo>
                    <a:pt x="4642" y="14789"/>
                    <a:pt x="4660" y="14820"/>
                    <a:pt x="4672" y="14856"/>
                  </a:cubicBezTo>
                  <a:cubicBezTo>
                    <a:pt x="4806" y="15179"/>
                    <a:pt x="5007" y="15453"/>
                    <a:pt x="5275" y="15673"/>
                  </a:cubicBezTo>
                  <a:cubicBezTo>
                    <a:pt x="5489" y="15843"/>
                    <a:pt x="5720" y="15983"/>
                    <a:pt x="5970" y="16105"/>
                  </a:cubicBezTo>
                  <a:cubicBezTo>
                    <a:pt x="6159" y="16196"/>
                    <a:pt x="6360" y="16251"/>
                    <a:pt x="6567" y="16269"/>
                  </a:cubicBezTo>
                  <a:cubicBezTo>
                    <a:pt x="6618" y="16273"/>
                    <a:pt x="6668" y="16275"/>
                    <a:pt x="6718" y="16275"/>
                  </a:cubicBezTo>
                  <a:cubicBezTo>
                    <a:pt x="6830" y="16275"/>
                    <a:pt x="6940" y="16268"/>
                    <a:pt x="7054" y="16263"/>
                  </a:cubicBezTo>
                  <a:cubicBezTo>
                    <a:pt x="7157" y="16263"/>
                    <a:pt x="7255" y="16251"/>
                    <a:pt x="7352" y="16202"/>
                  </a:cubicBezTo>
                  <a:cubicBezTo>
                    <a:pt x="7389" y="16184"/>
                    <a:pt x="7432" y="16184"/>
                    <a:pt x="7474" y="16178"/>
                  </a:cubicBezTo>
                  <a:cubicBezTo>
                    <a:pt x="7687" y="16142"/>
                    <a:pt x="7901" y="16111"/>
                    <a:pt x="8108" y="16075"/>
                  </a:cubicBezTo>
                  <a:cubicBezTo>
                    <a:pt x="8321" y="16038"/>
                    <a:pt x="8510" y="15947"/>
                    <a:pt x="8686" y="15813"/>
                  </a:cubicBezTo>
                  <a:cubicBezTo>
                    <a:pt x="9046" y="15539"/>
                    <a:pt x="9314" y="15179"/>
                    <a:pt x="9521" y="14777"/>
                  </a:cubicBezTo>
                  <a:cubicBezTo>
                    <a:pt x="9685" y="14454"/>
                    <a:pt x="9801" y="14107"/>
                    <a:pt x="9923" y="13760"/>
                  </a:cubicBezTo>
                  <a:cubicBezTo>
                    <a:pt x="9990" y="13571"/>
                    <a:pt x="10045" y="13382"/>
                    <a:pt x="10099" y="13187"/>
                  </a:cubicBezTo>
                  <a:cubicBezTo>
                    <a:pt x="10203" y="12846"/>
                    <a:pt x="10276" y="12505"/>
                    <a:pt x="10300" y="12146"/>
                  </a:cubicBezTo>
                  <a:cubicBezTo>
                    <a:pt x="10337" y="11720"/>
                    <a:pt x="10380" y="11293"/>
                    <a:pt x="10434" y="10867"/>
                  </a:cubicBezTo>
                  <a:cubicBezTo>
                    <a:pt x="10489" y="10477"/>
                    <a:pt x="10544" y="10087"/>
                    <a:pt x="10635" y="9710"/>
                  </a:cubicBezTo>
                  <a:cubicBezTo>
                    <a:pt x="10678" y="9558"/>
                    <a:pt x="10708" y="9401"/>
                    <a:pt x="10738" y="9250"/>
                  </a:cubicBezTo>
                  <a:lnTo>
                    <a:pt x="10738" y="9250"/>
                  </a:lnTo>
                  <a:cubicBezTo>
                    <a:pt x="10739" y="9251"/>
                    <a:pt x="10739" y="9252"/>
                    <a:pt x="10739" y="9253"/>
                  </a:cubicBezTo>
                  <a:cubicBezTo>
                    <a:pt x="10739" y="9253"/>
                    <a:pt x="10739" y="9247"/>
                    <a:pt x="10739" y="9247"/>
                  </a:cubicBezTo>
                  <a:cubicBezTo>
                    <a:pt x="10739" y="9248"/>
                    <a:pt x="10739" y="9249"/>
                    <a:pt x="10738" y="9250"/>
                  </a:cubicBezTo>
                  <a:lnTo>
                    <a:pt x="10738" y="9250"/>
                  </a:lnTo>
                  <a:cubicBezTo>
                    <a:pt x="10737" y="9247"/>
                    <a:pt x="10733" y="9247"/>
                    <a:pt x="10733" y="9247"/>
                  </a:cubicBezTo>
                  <a:cubicBezTo>
                    <a:pt x="10721" y="9241"/>
                    <a:pt x="10702" y="9235"/>
                    <a:pt x="10690" y="9228"/>
                  </a:cubicBezTo>
                  <a:cubicBezTo>
                    <a:pt x="10696" y="9222"/>
                    <a:pt x="10696" y="9216"/>
                    <a:pt x="10702" y="9210"/>
                  </a:cubicBezTo>
                  <a:cubicBezTo>
                    <a:pt x="10715" y="9222"/>
                    <a:pt x="10721" y="9235"/>
                    <a:pt x="10733" y="9247"/>
                  </a:cubicBezTo>
                  <a:lnTo>
                    <a:pt x="10739" y="9247"/>
                  </a:lnTo>
                  <a:cubicBezTo>
                    <a:pt x="10757" y="9204"/>
                    <a:pt x="10775" y="9161"/>
                    <a:pt x="10782" y="9119"/>
                  </a:cubicBezTo>
                  <a:cubicBezTo>
                    <a:pt x="10903" y="8601"/>
                    <a:pt x="11031" y="8083"/>
                    <a:pt x="11196" y="7578"/>
                  </a:cubicBezTo>
                  <a:cubicBezTo>
                    <a:pt x="11299" y="7243"/>
                    <a:pt x="11360" y="6896"/>
                    <a:pt x="11305" y="6542"/>
                  </a:cubicBezTo>
                  <a:cubicBezTo>
                    <a:pt x="11299" y="6506"/>
                    <a:pt x="11305" y="6463"/>
                    <a:pt x="11299" y="6427"/>
                  </a:cubicBezTo>
                  <a:cubicBezTo>
                    <a:pt x="11275" y="6146"/>
                    <a:pt x="11263" y="5866"/>
                    <a:pt x="11129" y="5604"/>
                  </a:cubicBezTo>
                  <a:cubicBezTo>
                    <a:pt x="11104" y="5556"/>
                    <a:pt x="11098" y="5501"/>
                    <a:pt x="11117" y="5446"/>
                  </a:cubicBezTo>
                  <a:cubicBezTo>
                    <a:pt x="11147" y="5355"/>
                    <a:pt x="11177" y="5257"/>
                    <a:pt x="11214" y="5166"/>
                  </a:cubicBezTo>
                  <a:cubicBezTo>
                    <a:pt x="11275" y="5008"/>
                    <a:pt x="11342" y="4843"/>
                    <a:pt x="11403" y="4679"/>
                  </a:cubicBezTo>
                  <a:cubicBezTo>
                    <a:pt x="11476" y="4453"/>
                    <a:pt x="11543" y="4222"/>
                    <a:pt x="11622" y="3996"/>
                  </a:cubicBezTo>
                  <a:cubicBezTo>
                    <a:pt x="11689" y="3802"/>
                    <a:pt x="11695" y="3601"/>
                    <a:pt x="11653" y="3393"/>
                  </a:cubicBezTo>
                  <a:cubicBezTo>
                    <a:pt x="11610" y="3192"/>
                    <a:pt x="11512" y="3095"/>
                    <a:pt x="11305" y="3077"/>
                  </a:cubicBezTo>
                  <a:cubicBezTo>
                    <a:pt x="11214" y="3063"/>
                    <a:pt x="11119" y="3056"/>
                    <a:pt x="11024" y="3056"/>
                  </a:cubicBezTo>
                  <a:cubicBezTo>
                    <a:pt x="10992" y="3056"/>
                    <a:pt x="10960" y="3057"/>
                    <a:pt x="10928" y="3058"/>
                  </a:cubicBezTo>
                  <a:cubicBezTo>
                    <a:pt x="10751" y="3058"/>
                    <a:pt x="10574" y="3077"/>
                    <a:pt x="10404" y="3083"/>
                  </a:cubicBezTo>
                  <a:cubicBezTo>
                    <a:pt x="10343" y="3083"/>
                    <a:pt x="10282" y="3071"/>
                    <a:pt x="10227" y="3058"/>
                  </a:cubicBezTo>
                  <a:cubicBezTo>
                    <a:pt x="10154" y="3034"/>
                    <a:pt x="10118" y="2979"/>
                    <a:pt x="10124" y="2900"/>
                  </a:cubicBezTo>
                  <a:cubicBezTo>
                    <a:pt x="10130" y="2864"/>
                    <a:pt x="10136" y="2827"/>
                    <a:pt x="10148" y="2803"/>
                  </a:cubicBezTo>
                  <a:cubicBezTo>
                    <a:pt x="10197" y="2693"/>
                    <a:pt x="10239" y="2577"/>
                    <a:pt x="10300" y="2480"/>
                  </a:cubicBezTo>
                  <a:cubicBezTo>
                    <a:pt x="10416" y="2291"/>
                    <a:pt x="10538" y="2114"/>
                    <a:pt x="10660" y="1938"/>
                  </a:cubicBezTo>
                  <a:cubicBezTo>
                    <a:pt x="10812" y="1718"/>
                    <a:pt x="10958" y="1499"/>
                    <a:pt x="11068" y="1256"/>
                  </a:cubicBezTo>
                  <a:cubicBezTo>
                    <a:pt x="11117" y="1140"/>
                    <a:pt x="11141" y="1030"/>
                    <a:pt x="11086" y="914"/>
                  </a:cubicBezTo>
                  <a:cubicBezTo>
                    <a:pt x="11056" y="860"/>
                    <a:pt x="11001" y="835"/>
                    <a:pt x="10946" y="835"/>
                  </a:cubicBezTo>
                  <a:cubicBezTo>
                    <a:pt x="10873" y="835"/>
                    <a:pt x="10800" y="831"/>
                    <a:pt x="10727" y="831"/>
                  </a:cubicBezTo>
                  <a:cubicBezTo>
                    <a:pt x="10672" y="831"/>
                    <a:pt x="10617" y="834"/>
                    <a:pt x="10562" y="841"/>
                  </a:cubicBezTo>
                  <a:cubicBezTo>
                    <a:pt x="10227" y="896"/>
                    <a:pt x="9892" y="981"/>
                    <a:pt x="9582" y="1122"/>
                  </a:cubicBezTo>
                  <a:cubicBezTo>
                    <a:pt x="9356" y="1231"/>
                    <a:pt x="9125" y="1347"/>
                    <a:pt x="8899" y="1463"/>
                  </a:cubicBezTo>
                  <a:cubicBezTo>
                    <a:pt x="8814" y="1505"/>
                    <a:pt x="8741" y="1548"/>
                    <a:pt x="8656" y="1578"/>
                  </a:cubicBezTo>
                  <a:cubicBezTo>
                    <a:pt x="8595" y="1609"/>
                    <a:pt x="8528" y="1627"/>
                    <a:pt x="8461" y="1645"/>
                  </a:cubicBezTo>
                  <a:cubicBezTo>
                    <a:pt x="8454" y="1647"/>
                    <a:pt x="8446" y="1647"/>
                    <a:pt x="8439" y="1647"/>
                  </a:cubicBezTo>
                  <a:cubicBezTo>
                    <a:pt x="8410" y="1647"/>
                    <a:pt x="8383" y="1636"/>
                    <a:pt x="8363" y="1597"/>
                  </a:cubicBezTo>
                  <a:cubicBezTo>
                    <a:pt x="8382" y="1517"/>
                    <a:pt x="8424" y="1444"/>
                    <a:pt x="8473" y="1371"/>
                  </a:cubicBezTo>
                  <a:cubicBezTo>
                    <a:pt x="8601" y="1189"/>
                    <a:pt x="8741" y="1012"/>
                    <a:pt x="8899" y="847"/>
                  </a:cubicBezTo>
                  <a:cubicBezTo>
                    <a:pt x="9137" y="598"/>
                    <a:pt x="9381" y="348"/>
                    <a:pt x="9618" y="98"/>
                  </a:cubicBezTo>
                  <a:lnTo>
                    <a:pt x="952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1"/>
            <p:cNvSpPr/>
            <p:nvPr/>
          </p:nvSpPr>
          <p:spPr>
            <a:xfrm>
              <a:off x="12419641" y="-2760573"/>
              <a:ext cx="97221" cy="120835"/>
            </a:xfrm>
            <a:custGeom>
              <a:avLst/>
              <a:gdLst/>
              <a:ahLst/>
              <a:cxnLst/>
              <a:rect l="l" t="t" r="r" b="b"/>
              <a:pathLst>
                <a:path w="1194" h="1484" extrusionOk="0">
                  <a:moveTo>
                    <a:pt x="737" y="0"/>
                  </a:moveTo>
                  <a:cubicBezTo>
                    <a:pt x="725" y="0"/>
                    <a:pt x="713" y="6"/>
                    <a:pt x="701" y="6"/>
                  </a:cubicBezTo>
                  <a:cubicBezTo>
                    <a:pt x="640" y="37"/>
                    <a:pt x="573" y="61"/>
                    <a:pt x="518" y="98"/>
                  </a:cubicBezTo>
                  <a:cubicBezTo>
                    <a:pt x="256" y="305"/>
                    <a:pt x="98" y="579"/>
                    <a:pt x="31" y="901"/>
                  </a:cubicBezTo>
                  <a:cubicBezTo>
                    <a:pt x="0" y="1066"/>
                    <a:pt x="37" y="1224"/>
                    <a:pt x="171" y="1340"/>
                  </a:cubicBezTo>
                  <a:cubicBezTo>
                    <a:pt x="272" y="1430"/>
                    <a:pt x="386" y="1484"/>
                    <a:pt x="515" y="1484"/>
                  </a:cubicBezTo>
                  <a:cubicBezTo>
                    <a:pt x="534" y="1484"/>
                    <a:pt x="553" y="1482"/>
                    <a:pt x="573" y="1480"/>
                  </a:cubicBezTo>
                  <a:cubicBezTo>
                    <a:pt x="828" y="1450"/>
                    <a:pt x="1017" y="1310"/>
                    <a:pt x="1151" y="1084"/>
                  </a:cubicBezTo>
                  <a:cubicBezTo>
                    <a:pt x="1194" y="1017"/>
                    <a:pt x="1194" y="950"/>
                    <a:pt x="1151" y="871"/>
                  </a:cubicBezTo>
                  <a:cubicBezTo>
                    <a:pt x="1121" y="883"/>
                    <a:pt x="1090" y="889"/>
                    <a:pt x="1072" y="908"/>
                  </a:cubicBezTo>
                  <a:cubicBezTo>
                    <a:pt x="1054" y="914"/>
                    <a:pt x="1042" y="938"/>
                    <a:pt x="1029" y="956"/>
                  </a:cubicBezTo>
                  <a:cubicBezTo>
                    <a:pt x="920" y="1176"/>
                    <a:pt x="725" y="1267"/>
                    <a:pt x="500" y="1316"/>
                  </a:cubicBezTo>
                  <a:cubicBezTo>
                    <a:pt x="487" y="1322"/>
                    <a:pt x="475" y="1322"/>
                    <a:pt x="463" y="1322"/>
                  </a:cubicBezTo>
                  <a:cubicBezTo>
                    <a:pt x="439" y="1316"/>
                    <a:pt x="414" y="1316"/>
                    <a:pt x="390" y="1303"/>
                  </a:cubicBezTo>
                  <a:cubicBezTo>
                    <a:pt x="225" y="1255"/>
                    <a:pt x="152" y="1163"/>
                    <a:pt x="177" y="993"/>
                  </a:cubicBezTo>
                  <a:cubicBezTo>
                    <a:pt x="219" y="652"/>
                    <a:pt x="353" y="359"/>
                    <a:pt x="627" y="146"/>
                  </a:cubicBezTo>
                  <a:cubicBezTo>
                    <a:pt x="676" y="104"/>
                    <a:pt x="707" y="85"/>
                    <a:pt x="749" y="79"/>
                  </a:cubicBezTo>
                  <a:lnTo>
                    <a:pt x="73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1"/>
            <p:cNvSpPr/>
            <p:nvPr/>
          </p:nvSpPr>
          <p:spPr>
            <a:xfrm>
              <a:off x="12510837" y="-2402059"/>
              <a:ext cx="570" cy="570"/>
            </a:xfrm>
            <a:custGeom>
              <a:avLst/>
              <a:gdLst/>
              <a:ahLst/>
              <a:cxnLst/>
              <a:rect l="l" t="t" r="r" b="b"/>
              <a:pathLst>
                <a:path w="7" h="7" extrusionOk="0">
                  <a:moveTo>
                    <a:pt x="1" y="1"/>
                  </a:moveTo>
                  <a:cubicBezTo>
                    <a:pt x="1" y="1"/>
                    <a:pt x="7" y="1"/>
                    <a:pt x="7" y="7"/>
                  </a:cubicBezTo>
                  <a:cubicBezTo>
                    <a:pt x="7" y="7"/>
                    <a:pt x="7" y="1"/>
                    <a:pt x="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1"/>
            <p:cNvSpPr/>
            <p:nvPr/>
          </p:nvSpPr>
          <p:spPr>
            <a:xfrm>
              <a:off x="12448384" y="-2615311"/>
              <a:ext cx="54148" cy="55288"/>
            </a:xfrm>
            <a:custGeom>
              <a:avLst/>
              <a:gdLst/>
              <a:ahLst/>
              <a:cxnLst/>
              <a:rect l="l" t="t" r="r" b="b"/>
              <a:pathLst>
                <a:path w="665" h="679" extrusionOk="0">
                  <a:moveTo>
                    <a:pt x="475" y="1"/>
                  </a:moveTo>
                  <a:lnTo>
                    <a:pt x="475" y="1"/>
                  </a:lnTo>
                  <a:cubicBezTo>
                    <a:pt x="451" y="49"/>
                    <a:pt x="482" y="92"/>
                    <a:pt x="500" y="135"/>
                  </a:cubicBezTo>
                  <a:cubicBezTo>
                    <a:pt x="524" y="220"/>
                    <a:pt x="518" y="299"/>
                    <a:pt x="482" y="372"/>
                  </a:cubicBezTo>
                  <a:cubicBezTo>
                    <a:pt x="435" y="449"/>
                    <a:pt x="371" y="525"/>
                    <a:pt x="273" y="525"/>
                  </a:cubicBezTo>
                  <a:cubicBezTo>
                    <a:pt x="270" y="525"/>
                    <a:pt x="266" y="525"/>
                    <a:pt x="262" y="524"/>
                  </a:cubicBezTo>
                  <a:cubicBezTo>
                    <a:pt x="153" y="518"/>
                    <a:pt x="110" y="427"/>
                    <a:pt x="86" y="336"/>
                  </a:cubicBezTo>
                  <a:cubicBezTo>
                    <a:pt x="80" y="305"/>
                    <a:pt x="67" y="281"/>
                    <a:pt x="49" y="232"/>
                  </a:cubicBezTo>
                  <a:cubicBezTo>
                    <a:pt x="37" y="287"/>
                    <a:pt x="25" y="305"/>
                    <a:pt x="19" y="330"/>
                  </a:cubicBezTo>
                  <a:cubicBezTo>
                    <a:pt x="0" y="464"/>
                    <a:pt x="80" y="598"/>
                    <a:pt x="201" y="652"/>
                  </a:cubicBezTo>
                  <a:cubicBezTo>
                    <a:pt x="241" y="670"/>
                    <a:pt x="278" y="679"/>
                    <a:pt x="315" y="679"/>
                  </a:cubicBezTo>
                  <a:cubicBezTo>
                    <a:pt x="392" y="679"/>
                    <a:pt x="464" y="640"/>
                    <a:pt x="530" y="561"/>
                  </a:cubicBezTo>
                  <a:cubicBezTo>
                    <a:pt x="646" y="427"/>
                    <a:pt x="664" y="263"/>
                    <a:pt x="573" y="104"/>
                  </a:cubicBezTo>
                  <a:cubicBezTo>
                    <a:pt x="549" y="62"/>
                    <a:pt x="536" y="13"/>
                    <a:pt x="4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1"/>
            <p:cNvSpPr/>
            <p:nvPr/>
          </p:nvSpPr>
          <p:spPr>
            <a:xfrm>
              <a:off x="11975712" y="-3314589"/>
              <a:ext cx="483665" cy="433588"/>
            </a:xfrm>
            <a:custGeom>
              <a:avLst/>
              <a:gdLst/>
              <a:ahLst/>
              <a:cxnLst/>
              <a:rect l="l" t="t" r="r" b="b"/>
              <a:pathLst>
                <a:path w="5940" h="5325" extrusionOk="0">
                  <a:moveTo>
                    <a:pt x="5836" y="1"/>
                  </a:moveTo>
                  <a:cubicBezTo>
                    <a:pt x="5720" y="13"/>
                    <a:pt x="5598" y="25"/>
                    <a:pt x="5483" y="43"/>
                  </a:cubicBezTo>
                  <a:cubicBezTo>
                    <a:pt x="5416" y="55"/>
                    <a:pt x="5349" y="74"/>
                    <a:pt x="5282" y="86"/>
                  </a:cubicBezTo>
                  <a:lnTo>
                    <a:pt x="5312" y="208"/>
                  </a:lnTo>
                  <a:cubicBezTo>
                    <a:pt x="5312" y="214"/>
                    <a:pt x="5318" y="220"/>
                    <a:pt x="5324" y="226"/>
                  </a:cubicBezTo>
                  <a:cubicBezTo>
                    <a:pt x="5148" y="330"/>
                    <a:pt x="4965" y="433"/>
                    <a:pt x="4794" y="537"/>
                  </a:cubicBezTo>
                  <a:cubicBezTo>
                    <a:pt x="4228" y="884"/>
                    <a:pt x="3661" y="1231"/>
                    <a:pt x="3168" y="1688"/>
                  </a:cubicBezTo>
                  <a:cubicBezTo>
                    <a:pt x="2949" y="1895"/>
                    <a:pt x="2705" y="2090"/>
                    <a:pt x="2486" y="2303"/>
                  </a:cubicBezTo>
                  <a:cubicBezTo>
                    <a:pt x="2291" y="2498"/>
                    <a:pt x="2108" y="2705"/>
                    <a:pt x="1919" y="2912"/>
                  </a:cubicBezTo>
                  <a:cubicBezTo>
                    <a:pt x="1700" y="3156"/>
                    <a:pt x="1493" y="3411"/>
                    <a:pt x="1274" y="3649"/>
                  </a:cubicBezTo>
                  <a:cubicBezTo>
                    <a:pt x="1115" y="3820"/>
                    <a:pt x="945" y="3972"/>
                    <a:pt x="774" y="4130"/>
                  </a:cubicBezTo>
                  <a:cubicBezTo>
                    <a:pt x="762" y="4148"/>
                    <a:pt x="738" y="4155"/>
                    <a:pt x="707" y="4173"/>
                  </a:cubicBezTo>
                  <a:cubicBezTo>
                    <a:pt x="689" y="4142"/>
                    <a:pt x="671" y="4118"/>
                    <a:pt x="659" y="4094"/>
                  </a:cubicBezTo>
                  <a:cubicBezTo>
                    <a:pt x="585" y="3984"/>
                    <a:pt x="494" y="3911"/>
                    <a:pt x="360" y="3887"/>
                  </a:cubicBezTo>
                  <a:cubicBezTo>
                    <a:pt x="348" y="3887"/>
                    <a:pt x="336" y="3880"/>
                    <a:pt x="317" y="3880"/>
                  </a:cubicBezTo>
                  <a:lnTo>
                    <a:pt x="293" y="3996"/>
                  </a:lnTo>
                  <a:lnTo>
                    <a:pt x="305" y="3996"/>
                  </a:lnTo>
                  <a:cubicBezTo>
                    <a:pt x="372" y="4014"/>
                    <a:pt x="445" y="4014"/>
                    <a:pt x="482" y="4088"/>
                  </a:cubicBezTo>
                  <a:cubicBezTo>
                    <a:pt x="518" y="4167"/>
                    <a:pt x="525" y="4258"/>
                    <a:pt x="494" y="4337"/>
                  </a:cubicBezTo>
                  <a:cubicBezTo>
                    <a:pt x="464" y="4410"/>
                    <a:pt x="433" y="4477"/>
                    <a:pt x="403" y="4544"/>
                  </a:cubicBezTo>
                  <a:cubicBezTo>
                    <a:pt x="360" y="4642"/>
                    <a:pt x="305" y="4739"/>
                    <a:pt x="250" y="4825"/>
                  </a:cubicBezTo>
                  <a:cubicBezTo>
                    <a:pt x="190" y="4916"/>
                    <a:pt x="129" y="5001"/>
                    <a:pt x="62" y="5080"/>
                  </a:cubicBezTo>
                  <a:cubicBezTo>
                    <a:pt x="13" y="5141"/>
                    <a:pt x="13" y="5141"/>
                    <a:pt x="1" y="5233"/>
                  </a:cubicBezTo>
                  <a:cubicBezTo>
                    <a:pt x="35" y="5284"/>
                    <a:pt x="80" y="5325"/>
                    <a:pt x="160" y="5325"/>
                  </a:cubicBezTo>
                  <a:cubicBezTo>
                    <a:pt x="166" y="5325"/>
                    <a:pt x="172" y="5324"/>
                    <a:pt x="177" y="5324"/>
                  </a:cubicBezTo>
                  <a:cubicBezTo>
                    <a:pt x="330" y="5233"/>
                    <a:pt x="439" y="5074"/>
                    <a:pt x="549" y="4922"/>
                  </a:cubicBezTo>
                  <a:cubicBezTo>
                    <a:pt x="659" y="4770"/>
                    <a:pt x="744" y="4605"/>
                    <a:pt x="768" y="4410"/>
                  </a:cubicBezTo>
                  <a:cubicBezTo>
                    <a:pt x="835" y="4368"/>
                    <a:pt x="896" y="4313"/>
                    <a:pt x="987" y="4313"/>
                  </a:cubicBezTo>
                  <a:cubicBezTo>
                    <a:pt x="975" y="4325"/>
                    <a:pt x="969" y="4337"/>
                    <a:pt x="957" y="4349"/>
                  </a:cubicBezTo>
                  <a:lnTo>
                    <a:pt x="1018" y="4386"/>
                  </a:lnTo>
                  <a:cubicBezTo>
                    <a:pt x="1030" y="4362"/>
                    <a:pt x="1042" y="4343"/>
                    <a:pt x="1054" y="4325"/>
                  </a:cubicBezTo>
                  <a:cubicBezTo>
                    <a:pt x="1091" y="4325"/>
                    <a:pt x="1134" y="4331"/>
                    <a:pt x="1176" y="4331"/>
                  </a:cubicBezTo>
                  <a:lnTo>
                    <a:pt x="1195" y="4173"/>
                  </a:lnTo>
                  <a:cubicBezTo>
                    <a:pt x="1182" y="4173"/>
                    <a:pt x="1170" y="4167"/>
                    <a:pt x="1152" y="4167"/>
                  </a:cubicBezTo>
                  <a:cubicBezTo>
                    <a:pt x="1164" y="4148"/>
                    <a:pt x="1164" y="4136"/>
                    <a:pt x="1176" y="4130"/>
                  </a:cubicBezTo>
                  <a:cubicBezTo>
                    <a:pt x="1377" y="3984"/>
                    <a:pt x="1517" y="3777"/>
                    <a:pt x="1670" y="3582"/>
                  </a:cubicBezTo>
                  <a:cubicBezTo>
                    <a:pt x="1804" y="3418"/>
                    <a:pt x="1938" y="3253"/>
                    <a:pt x="2072" y="3083"/>
                  </a:cubicBezTo>
                  <a:cubicBezTo>
                    <a:pt x="2084" y="3070"/>
                    <a:pt x="2096" y="3064"/>
                    <a:pt x="2108" y="3052"/>
                  </a:cubicBezTo>
                  <a:lnTo>
                    <a:pt x="2169" y="2991"/>
                  </a:lnTo>
                  <a:cubicBezTo>
                    <a:pt x="2175" y="2979"/>
                    <a:pt x="2175" y="2973"/>
                    <a:pt x="2175" y="2967"/>
                  </a:cubicBezTo>
                  <a:cubicBezTo>
                    <a:pt x="2327" y="2772"/>
                    <a:pt x="2468" y="2559"/>
                    <a:pt x="2650" y="2394"/>
                  </a:cubicBezTo>
                  <a:cubicBezTo>
                    <a:pt x="2949" y="2114"/>
                    <a:pt x="3259" y="1834"/>
                    <a:pt x="3570" y="1560"/>
                  </a:cubicBezTo>
                  <a:cubicBezTo>
                    <a:pt x="3704" y="1444"/>
                    <a:pt x="3850" y="1328"/>
                    <a:pt x="4002" y="1231"/>
                  </a:cubicBezTo>
                  <a:cubicBezTo>
                    <a:pt x="4362" y="987"/>
                    <a:pt x="4721" y="756"/>
                    <a:pt x="5087" y="524"/>
                  </a:cubicBezTo>
                  <a:cubicBezTo>
                    <a:pt x="5355" y="354"/>
                    <a:pt x="5641" y="208"/>
                    <a:pt x="5939" y="80"/>
                  </a:cubicBezTo>
                  <a:cubicBezTo>
                    <a:pt x="5939" y="62"/>
                    <a:pt x="5933" y="37"/>
                    <a:pt x="5933" y="13"/>
                  </a:cubicBezTo>
                  <a:cubicBezTo>
                    <a:pt x="5897" y="7"/>
                    <a:pt x="5866" y="1"/>
                    <a:pt x="583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1"/>
            <p:cNvSpPr/>
            <p:nvPr/>
          </p:nvSpPr>
          <p:spPr>
            <a:xfrm>
              <a:off x="12360119" y="-2661071"/>
              <a:ext cx="85333" cy="93313"/>
            </a:xfrm>
            <a:custGeom>
              <a:avLst/>
              <a:gdLst/>
              <a:ahLst/>
              <a:cxnLst/>
              <a:rect l="l" t="t" r="r" b="b"/>
              <a:pathLst>
                <a:path w="1048" h="1146" extrusionOk="0">
                  <a:moveTo>
                    <a:pt x="632" y="0"/>
                  </a:moveTo>
                  <a:cubicBezTo>
                    <a:pt x="579" y="0"/>
                    <a:pt x="522" y="17"/>
                    <a:pt x="463" y="51"/>
                  </a:cubicBezTo>
                  <a:cubicBezTo>
                    <a:pt x="451" y="63"/>
                    <a:pt x="439" y="69"/>
                    <a:pt x="433" y="75"/>
                  </a:cubicBezTo>
                  <a:cubicBezTo>
                    <a:pt x="311" y="161"/>
                    <a:pt x="207" y="258"/>
                    <a:pt x="128" y="386"/>
                  </a:cubicBezTo>
                  <a:cubicBezTo>
                    <a:pt x="92" y="447"/>
                    <a:pt x="61" y="520"/>
                    <a:pt x="37" y="593"/>
                  </a:cubicBezTo>
                  <a:cubicBezTo>
                    <a:pt x="0" y="703"/>
                    <a:pt x="25" y="806"/>
                    <a:pt x="92" y="898"/>
                  </a:cubicBezTo>
                  <a:cubicBezTo>
                    <a:pt x="171" y="1019"/>
                    <a:pt x="286" y="1093"/>
                    <a:pt x="427" y="1129"/>
                  </a:cubicBezTo>
                  <a:cubicBezTo>
                    <a:pt x="468" y="1140"/>
                    <a:pt x="510" y="1146"/>
                    <a:pt x="551" y="1146"/>
                  </a:cubicBezTo>
                  <a:cubicBezTo>
                    <a:pt x="756" y="1146"/>
                    <a:pt x="954" y="1016"/>
                    <a:pt x="1030" y="818"/>
                  </a:cubicBezTo>
                  <a:cubicBezTo>
                    <a:pt x="1036" y="788"/>
                    <a:pt x="1048" y="764"/>
                    <a:pt x="1011" y="739"/>
                  </a:cubicBezTo>
                  <a:cubicBezTo>
                    <a:pt x="963" y="751"/>
                    <a:pt x="932" y="794"/>
                    <a:pt x="896" y="825"/>
                  </a:cubicBezTo>
                  <a:cubicBezTo>
                    <a:pt x="822" y="898"/>
                    <a:pt x="737" y="959"/>
                    <a:pt x="640" y="989"/>
                  </a:cubicBezTo>
                  <a:cubicBezTo>
                    <a:pt x="612" y="998"/>
                    <a:pt x="581" y="1002"/>
                    <a:pt x="550" y="1002"/>
                  </a:cubicBezTo>
                  <a:cubicBezTo>
                    <a:pt x="412" y="1002"/>
                    <a:pt x="256" y="919"/>
                    <a:pt x="201" y="800"/>
                  </a:cubicBezTo>
                  <a:cubicBezTo>
                    <a:pt x="189" y="764"/>
                    <a:pt x="177" y="715"/>
                    <a:pt x="183" y="678"/>
                  </a:cubicBezTo>
                  <a:cubicBezTo>
                    <a:pt x="226" y="423"/>
                    <a:pt x="366" y="240"/>
                    <a:pt x="579" y="112"/>
                  </a:cubicBezTo>
                  <a:cubicBezTo>
                    <a:pt x="614" y="92"/>
                    <a:pt x="647" y="83"/>
                    <a:pt x="678" y="83"/>
                  </a:cubicBezTo>
                  <a:cubicBezTo>
                    <a:pt x="734" y="83"/>
                    <a:pt x="783" y="114"/>
                    <a:pt x="822" y="173"/>
                  </a:cubicBezTo>
                  <a:cubicBezTo>
                    <a:pt x="847" y="203"/>
                    <a:pt x="865" y="234"/>
                    <a:pt x="896" y="282"/>
                  </a:cubicBezTo>
                  <a:cubicBezTo>
                    <a:pt x="861" y="97"/>
                    <a:pt x="760" y="0"/>
                    <a:pt x="6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1"/>
            <p:cNvSpPr/>
            <p:nvPr/>
          </p:nvSpPr>
          <p:spPr>
            <a:xfrm>
              <a:off x="12147356" y="-3174782"/>
              <a:ext cx="284743" cy="114891"/>
            </a:xfrm>
            <a:custGeom>
              <a:avLst/>
              <a:gdLst/>
              <a:ahLst/>
              <a:cxnLst/>
              <a:rect l="l" t="t" r="r" b="b"/>
              <a:pathLst>
                <a:path w="3497" h="1411" extrusionOk="0">
                  <a:moveTo>
                    <a:pt x="3266" y="0"/>
                  </a:moveTo>
                  <a:cubicBezTo>
                    <a:pt x="3134" y="0"/>
                    <a:pt x="3001" y="17"/>
                    <a:pt x="2869" y="38"/>
                  </a:cubicBezTo>
                  <a:cubicBezTo>
                    <a:pt x="2290" y="147"/>
                    <a:pt x="1748" y="367"/>
                    <a:pt x="1237" y="653"/>
                  </a:cubicBezTo>
                  <a:cubicBezTo>
                    <a:pt x="1048" y="756"/>
                    <a:pt x="859" y="866"/>
                    <a:pt x="670" y="976"/>
                  </a:cubicBezTo>
                  <a:cubicBezTo>
                    <a:pt x="524" y="1061"/>
                    <a:pt x="378" y="1146"/>
                    <a:pt x="226" y="1232"/>
                  </a:cubicBezTo>
                  <a:cubicBezTo>
                    <a:pt x="187" y="1251"/>
                    <a:pt x="149" y="1281"/>
                    <a:pt x="101" y="1281"/>
                  </a:cubicBezTo>
                  <a:cubicBezTo>
                    <a:pt x="88" y="1281"/>
                    <a:pt x="75" y="1279"/>
                    <a:pt x="61" y="1274"/>
                  </a:cubicBezTo>
                  <a:lnTo>
                    <a:pt x="0" y="1335"/>
                  </a:lnTo>
                  <a:cubicBezTo>
                    <a:pt x="49" y="1353"/>
                    <a:pt x="92" y="1384"/>
                    <a:pt x="140" y="1396"/>
                  </a:cubicBezTo>
                  <a:cubicBezTo>
                    <a:pt x="189" y="1408"/>
                    <a:pt x="244" y="1408"/>
                    <a:pt x="293" y="1408"/>
                  </a:cubicBezTo>
                  <a:cubicBezTo>
                    <a:pt x="306" y="1410"/>
                    <a:pt x="320" y="1410"/>
                    <a:pt x="333" y="1410"/>
                  </a:cubicBezTo>
                  <a:cubicBezTo>
                    <a:pt x="432" y="1410"/>
                    <a:pt x="523" y="1372"/>
                    <a:pt x="609" y="1329"/>
                  </a:cubicBezTo>
                  <a:cubicBezTo>
                    <a:pt x="914" y="1183"/>
                    <a:pt x="1206" y="1012"/>
                    <a:pt x="1499" y="848"/>
                  </a:cubicBezTo>
                  <a:cubicBezTo>
                    <a:pt x="1760" y="702"/>
                    <a:pt x="2035" y="568"/>
                    <a:pt x="2309" y="434"/>
                  </a:cubicBezTo>
                  <a:cubicBezTo>
                    <a:pt x="2583" y="306"/>
                    <a:pt x="2875" y="227"/>
                    <a:pt x="3167" y="166"/>
                  </a:cubicBezTo>
                  <a:cubicBezTo>
                    <a:pt x="3216" y="160"/>
                    <a:pt x="3259" y="153"/>
                    <a:pt x="3314" y="147"/>
                  </a:cubicBezTo>
                  <a:lnTo>
                    <a:pt x="3314" y="147"/>
                  </a:lnTo>
                  <a:cubicBezTo>
                    <a:pt x="3301" y="196"/>
                    <a:pt x="3277" y="220"/>
                    <a:pt x="3253" y="245"/>
                  </a:cubicBezTo>
                  <a:lnTo>
                    <a:pt x="3350" y="342"/>
                  </a:lnTo>
                  <a:cubicBezTo>
                    <a:pt x="3350" y="336"/>
                    <a:pt x="3356" y="336"/>
                    <a:pt x="3356" y="336"/>
                  </a:cubicBezTo>
                  <a:cubicBezTo>
                    <a:pt x="3417" y="275"/>
                    <a:pt x="3478" y="214"/>
                    <a:pt x="3496" y="123"/>
                  </a:cubicBezTo>
                  <a:cubicBezTo>
                    <a:pt x="3490" y="93"/>
                    <a:pt x="3484" y="68"/>
                    <a:pt x="3478" y="50"/>
                  </a:cubicBezTo>
                  <a:cubicBezTo>
                    <a:pt x="3429" y="1"/>
                    <a:pt x="3375" y="1"/>
                    <a:pt x="3326" y="1"/>
                  </a:cubicBezTo>
                  <a:cubicBezTo>
                    <a:pt x="3306" y="0"/>
                    <a:pt x="3286" y="0"/>
                    <a:pt x="3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1"/>
            <p:cNvSpPr/>
            <p:nvPr/>
          </p:nvSpPr>
          <p:spPr>
            <a:xfrm>
              <a:off x="12350674" y="-2785407"/>
              <a:ext cx="80448" cy="72468"/>
            </a:xfrm>
            <a:custGeom>
              <a:avLst/>
              <a:gdLst/>
              <a:ahLst/>
              <a:cxnLst/>
              <a:rect l="l" t="t" r="r" b="b"/>
              <a:pathLst>
                <a:path w="988" h="890" extrusionOk="0">
                  <a:moveTo>
                    <a:pt x="159" y="1"/>
                  </a:moveTo>
                  <a:lnTo>
                    <a:pt x="159" y="1"/>
                  </a:lnTo>
                  <a:cubicBezTo>
                    <a:pt x="74" y="98"/>
                    <a:pt x="55" y="189"/>
                    <a:pt x="37" y="281"/>
                  </a:cubicBezTo>
                  <a:cubicBezTo>
                    <a:pt x="0" y="494"/>
                    <a:pt x="128" y="744"/>
                    <a:pt x="317" y="841"/>
                  </a:cubicBezTo>
                  <a:cubicBezTo>
                    <a:pt x="377" y="871"/>
                    <a:pt x="437" y="889"/>
                    <a:pt x="496" y="889"/>
                  </a:cubicBezTo>
                  <a:cubicBezTo>
                    <a:pt x="534" y="889"/>
                    <a:pt x="572" y="882"/>
                    <a:pt x="610" y="865"/>
                  </a:cubicBezTo>
                  <a:cubicBezTo>
                    <a:pt x="762" y="798"/>
                    <a:pt x="871" y="689"/>
                    <a:pt x="957" y="549"/>
                  </a:cubicBezTo>
                  <a:cubicBezTo>
                    <a:pt x="975" y="518"/>
                    <a:pt x="987" y="488"/>
                    <a:pt x="957" y="451"/>
                  </a:cubicBezTo>
                  <a:cubicBezTo>
                    <a:pt x="908" y="457"/>
                    <a:pt x="878" y="500"/>
                    <a:pt x="853" y="537"/>
                  </a:cubicBezTo>
                  <a:cubicBezTo>
                    <a:pt x="786" y="622"/>
                    <a:pt x="707" y="689"/>
                    <a:pt x="616" y="750"/>
                  </a:cubicBezTo>
                  <a:cubicBezTo>
                    <a:pt x="569" y="780"/>
                    <a:pt x="521" y="794"/>
                    <a:pt x="475" y="794"/>
                  </a:cubicBezTo>
                  <a:cubicBezTo>
                    <a:pt x="420" y="794"/>
                    <a:pt x="367" y="774"/>
                    <a:pt x="317" y="738"/>
                  </a:cubicBezTo>
                  <a:cubicBezTo>
                    <a:pt x="262" y="701"/>
                    <a:pt x="220" y="646"/>
                    <a:pt x="183" y="591"/>
                  </a:cubicBezTo>
                  <a:cubicBezTo>
                    <a:pt x="104" y="457"/>
                    <a:pt x="86" y="311"/>
                    <a:pt x="122" y="159"/>
                  </a:cubicBezTo>
                  <a:cubicBezTo>
                    <a:pt x="128" y="116"/>
                    <a:pt x="141" y="68"/>
                    <a:pt x="15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1"/>
            <p:cNvSpPr/>
            <p:nvPr/>
          </p:nvSpPr>
          <p:spPr>
            <a:xfrm>
              <a:off x="12395783" y="-2528023"/>
              <a:ext cx="28336" cy="26056"/>
            </a:xfrm>
            <a:custGeom>
              <a:avLst/>
              <a:gdLst/>
              <a:ahLst/>
              <a:cxnLst/>
              <a:rect l="l" t="t" r="r" b="b"/>
              <a:pathLst>
                <a:path w="348" h="320" extrusionOk="0">
                  <a:moveTo>
                    <a:pt x="25" y="1"/>
                  </a:moveTo>
                  <a:lnTo>
                    <a:pt x="25" y="1"/>
                  </a:lnTo>
                  <a:cubicBezTo>
                    <a:pt x="1" y="141"/>
                    <a:pt x="19" y="208"/>
                    <a:pt x="98" y="275"/>
                  </a:cubicBezTo>
                  <a:cubicBezTo>
                    <a:pt x="133" y="305"/>
                    <a:pt x="167" y="319"/>
                    <a:pt x="200" y="319"/>
                  </a:cubicBezTo>
                  <a:cubicBezTo>
                    <a:pt x="219" y="319"/>
                    <a:pt x="238" y="314"/>
                    <a:pt x="257" y="305"/>
                  </a:cubicBezTo>
                  <a:cubicBezTo>
                    <a:pt x="324" y="269"/>
                    <a:pt x="348" y="189"/>
                    <a:pt x="324" y="98"/>
                  </a:cubicBezTo>
                  <a:lnTo>
                    <a:pt x="324" y="98"/>
                  </a:lnTo>
                  <a:cubicBezTo>
                    <a:pt x="275" y="141"/>
                    <a:pt x="232" y="177"/>
                    <a:pt x="196" y="220"/>
                  </a:cubicBezTo>
                  <a:cubicBezTo>
                    <a:pt x="98" y="183"/>
                    <a:pt x="80" y="92"/>
                    <a:pt x="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1"/>
            <p:cNvSpPr/>
            <p:nvPr/>
          </p:nvSpPr>
          <p:spPr>
            <a:xfrm>
              <a:off x="11768892" y="-3375576"/>
              <a:ext cx="639349" cy="492133"/>
            </a:xfrm>
            <a:custGeom>
              <a:avLst/>
              <a:gdLst/>
              <a:ahLst/>
              <a:cxnLst/>
              <a:rect l="l" t="t" r="r" b="b"/>
              <a:pathLst>
                <a:path w="7852" h="6044" extrusionOk="0">
                  <a:moveTo>
                    <a:pt x="1639" y="3637"/>
                  </a:moveTo>
                  <a:cubicBezTo>
                    <a:pt x="1645" y="3637"/>
                    <a:pt x="1645" y="3637"/>
                    <a:pt x="1645" y="3643"/>
                  </a:cubicBezTo>
                  <a:cubicBezTo>
                    <a:pt x="1645" y="3637"/>
                    <a:pt x="1639" y="3637"/>
                    <a:pt x="1639" y="3637"/>
                  </a:cubicBezTo>
                  <a:close/>
                  <a:moveTo>
                    <a:pt x="3771" y="2077"/>
                  </a:moveTo>
                  <a:lnTo>
                    <a:pt x="3771" y="2077"/>
                  </a:lnTo>
                  <a:cubicBezTo>
                    <a:pt x="3765" y="2096"/>
                    <a:pt x="3753" y="2114"/>
                    <a:pt x="3741" y="2132"/>
                  </a:cubicBezTo>
                  <a:cubicBezTo>
                    <a:pt x="3692" y="2193"/>
                    <a:pt x="3637" y="2260"/>
                    <a:pt x="3594" y="2321"/>
                  </a:cubicBezTo>
                  <a:cubicBezTo>
                    <a:pt x="3534" y="2406"/>
                    <a:pt x="3485" y="2498"/>
                    <a:pt x="3460" y="2601"/>
                  </a:cubicBezTo>
                  <a:cubicBezTo>
                    <a:pt x="3418" y="2778"/>
                    <a:pt x="3473" y="2918"/>
                    <a:pt x="3631" y="3009"/>
                  </a:cubicBezTo>
                  <a:cubicBezTo>
                    <a:pt x="3649" y="3015"/>
                    <a:pt x="3674" y="3028"/>
                    <a:pt x="3704" y="3046"/>
                  </a:cubicBezTo>
                  <a:cubicBezTo>
                    <a:pt x="3601" y="3143"/>
                    <a:pt x="3479" y="3204"/>
                    <a:pt x="3369" y="3283"/>
                  </a:cubicBezTo>
                  <a:cubicBezTo>
                    <a:pt x="3259" y="3363"/>
                    <a:pt x="3144" y="3436"/>
                    <a:pt x="3028" y="3509"/>
                  </a:cubicBezTo>
                  <a:cubicBezTo>
                    <a:pt x="2912" y="3582"/>
                    <a:pt x="2803" y="3655"/>
                    <a:pt x="2681" y="3722"/>
                  </a:cubicBezTo>
                  <a:cubicBezTo>
                    <a:pt x="2565" y="3789"/>
                    <a:pt x="2443" y="3850"/>
                    <a:pt x="2328" y="3911"/>
                  </a:cubicBezTo>
                  <a:cubicBezTo>
                    <a:pt x="2246" y="3879"/>
                    <a:pt x="2167" y="3866"/>
                    <a:pt x="2091" y="3866"/>
                  </a:cubicBezTo>
                  <a:cubicBezTo>
                    <a:pt x="1992" y="3866"/>
                    <a:pt x="1897" y="3888"/>
                    <a:pt x="1804" y="3923"/>
                  </a:cubicBezTo>
                  <a:cubicBezTo>
                    <a:pt x="1749" y="3941"/>
                    <a:pt x="1700" y="3972"/>
                    <a:pt x="1645" y="3990"/>
                  </a:cubicBezTo>
                  <a:cubicBezTo>
                    <a:pt x="1620" y="4000"/>
                    <a:pt x="1592" y="4010"/>
                    <a:pt x="1562" y="4010"/>
                  </a:cubicBezTo>
                  <a:cubicBezTo>
                    <a:pt x="1555" y="4010"/>
                    <a:pt x="1549" y="4009"/>
                    <a:pt x="1542" y="4008"/>
                  </a:cubicBezTo>
                  <a:cubicBezTo>
                    <a:pt x="1572" y="3984"/>
                    <a:pt x="1603" y="3953"/>
                    <a:pt x="1633" y="3929"/>
                  </a:cubicBezTo>
                  <a:cubicBezTo>
                    <a:pt x="1700" y="3868"/>
                    <a:pt x="1773" y="3813"/>
                    <a:pt x="1834" y="3752"/>
                  </a:cubicBezTo>
                  <a:cubicBezTo>
                    <a:pt x="2041" y="3539"/>
                    <a:pt x="2242" y="3320"/>
                    <a:pt x="2455" y="3113"/>
                  </a:cubicBezTo>
                  <a:cubicBezTo>
                    <a:pt x="2742" y="2833"/>
                    <a:pt x="3046" y="2571"/>
                    <a:pt x="3369" y="2333"/>
                  </a:cubicBezTo>
                  <a:cubicBezTo>
                    <a:pt x="3497" y="2242"/>
                    <a:pt x="3631" y="2157"/>
                    <a:pt x="3771" y="2077"/>
                  </a:cubicBezTo>
                  <a:close/>
                  <a:moveTo>
                    <a:pt x="1749" y="4343"/>
                  </a:moveTo>
                  <a:cubicBezTo>
                    <a:pt x="1980" y="4447"/>
                    <a:pt x="2023" y="4538"/>
                    <a:pt x="1962" y="4776"/>
                  </a:cubicBezTo>
                  <a:cubicBezTo>
                    <a:pt x="1950" y="4830"/>
                    <a:pt x="1932" y="4879"/>
                    <a:pt x="1913" y="4940"/>
                  </a:cubicBezTo>
                  <a:cubicBezTo>
                    <a:pt x="1834" y="4971"/>
                    <a:pt x="1767" y="5007"/>
                    <a:pt x="1688" y="5031"/>
                  </a:cubicBezTo>
                  <a:cubicBezTo>
                    <a:pt x="1659" y="5040"/>
                    <a:pt x="1632" y="5043"/>
                    <a:pt x="1606" y="5043"/>
                  </a:cubicBezTo>
                  <a:cubicBezTo>
                    <a:pt x="1476" y="5043"/>
                    <a:pt x="1382" y="4947"/>
                    <a:pt x="1377" y="4800"/>
                  </a:cubicBezTo>
                  <a:cubicBezTo>
                    <a:pt x="1371" y="4684"/>
                    <a:pt x="1414" y="4556"/>
                    <a:pt x="1499" y="4428"/>
                  </a:cubicBezTo>
                  <a:cubicBezTo>
                    <a:pt x="1566" y="4404"/>
                    <a:pt x="1627" y="4374"/>
                    <a:pt x="1688" y="4349"/>
                  </a:cubicBezTo>
                  <a:cubicBezTo>
                    <a:pt x="1700" y="4349"/>
                    <a:pt x="1712" y="4343"/>
                    <a:pt x="1725" y="4343"/>
                  </a:cubicBezTo>
                  <a:close/>
                  <a:moveTo>
                    <a:pt x="5233" y="0"/>
                  </a:moveTo>
                  <a:cubicBezTo>
                    <a:pt x="5215" y="13"/>
                    <a:pt x="5196" y="25"/>
                    <a:pt x="5178" y="37"/>
                  </a:cubicBezTo>
                  <a:cubicBezTo>
                    <a:pt x="5008" y="134"/>
                    <a:pt x="4855" y="256"/>
                    <a:pt x="4697" y="378"/>
                  </a:cubicBezTo>
                  <a:cubicBezTo>
                    <a:pt x="4301" y="689"/>
                    <a:pt x="3905" y="993"/>
                    <a:pt x="3503" y="1298"/>
                  </a:cubicBezTo>
                  <a:cubicBezTo>
                    <a:pt x="3162" y="1560"/>
                    <a:pt x="2821" y="1828"/>
                    <a:pt x="2504" y="2120"/>
                  </a:cubicBezTo>
                  <a:cubicBezTo>
                    <a:pt x="2279" y="2327"/>
                    <a:pt x="2078" y="2552"/>
                    <a:pt x="1889" y="2802"/>
                  </a:cubicBezTo>
                  <a:cubicBezTo>
                    <a:pt x="1670" y="3095"/>
                    <a:pt x="1463" y="3405"/>
                    <a:pt x="1292" y="3734"/>
                  </a:cubicBezTo>
                  <a:cubicBezTo>
                    <a:pt x="1268" y="3783"/>
                    <a:pt x="1249" y="3832"/>
                    <a:pt x="1225" y="3874"/>
                  </a:cubicBezTo>
                  <a:cubicBezTo>
                    <a:pt x="1182" y="3959"/>
                    <a:pt x="1195" y="4045"/>
                    <a:pt x="1195" y="4136"/>
                  </a:cubicBezTo>
                  <a:cubicBezTo>
                    <a:pt x="1185" y="4140"/>
                    <a:pt x="1177" y="4141"/>
                    <a:pt x="1170" y="4141"/>
                  </a:cubicBezTo>
                  <a:cubicBezTo>
                    <a:pt x="1139" y="4141"/>
                    <a:pt x="1123" y="4114"/>
                    <a:pt x="1103" y="4100"/>
                  </a:cubicBezTo>
                  <a:cubicBezTo>
                    <a:pt x="1067" y="4063"/>
                    <a:pt x="1030" y="4026"/>
                    <a:pt x="994" y="3996"/>
                  </a:cubicBezTo>
                  <a:cubicBezTo>
                    <a:pt x="905" y="3933"/>
                    <a:pt x="807" y="3929"/>
                    <a:pt x="708" y="3929"/>
                  </a:cubicBezTo>
                  <a:cubicBezTo>
                    <a:pt x="692" y="3929"/>
                    <a:pt x="675" y="3929"/>
                    <a:pt x="659" y="3929"/>
                  </a:cubicBezTo>
                  <a:lnTo>
                    <a:pt x="586" y="3929"/>
                  </a:lnTo>
                  <a:lnTo>
                    <a:pt x="567" y="4051"/>
                  </a:lnTo>
                  <a:cubicBezTo>
                    <a:pt x="622" y="4057"/>
                    <a:pt x="677" y="4063"/>
                    <a:pt x="738" y="4069"/>
                  </a:cubicBezTo>
                  <a:cubicBezTo>
                    <a:pt x="762" y="4100"/>
                    <a:pt x="799" y="4136"/>
                    <a:pt x="829" y="4173"/>
                  </a:cubicBezTo>
                  <a:cubicBezTo>
                    <a:pt x="939" y="4319"/>
                    <a:pt x="1079" y="4416"/>
                    <a:pt x="1262" y="4447"/>
                  </a:cubicBezTo>
                  <a:cubicBezTo>
                    <a:pt x="1274" y="4447"/>
                    <a:pt x="1286" y="4453"/>
                    <a:pt x="1292" y="4459"/>
                  </a:cubicBezTo>
                  <a:cubicBezTo>
                    <a:pt x="1298" y="4465"/>
                    <a:pt x="1298" y="4465"/>
                    <a:pt x="1304" y="4477"/>
                  </a:cubicBezTo>
                  <a:cubicBezTo>
                    <a:pt x="1231" y="4648"/>
                    <a:pt x="1195" y="4830"/>
                    <a:pt x="1298" y="5025"/>
                  </a:cubicBezTo>
                  <a:cubicBezTo>
                    <a:pt x="1316" y="5050"/>
                    <a:pt x="1347" y="5086"/>
                    <a:pt x="1383" y="5117"/>
                  </a:cubicBezTo>
                  <a:cubicBezTo>
                    <a:pt x="1432" y="5172"/>
                    <a:pt x="1457" y="5245"/>
                    <a:pt x="1444" y="5318"/>
                  </a:cubicBezTo>
                  <a:cubicBezTo>
                    <a:pt x="1426" y="5440"/>
                    <a:pt x="1371" y="5555"/>
                    <a:pt x="1274" y="5634"/>
                  </a:cubicBezTo>
                  <a:cubicBezTo>
                    <a:pt x="1233" y="5665"/>
                    <a:pt x="1188" y="5679"/>
                    <a:pt x="1142" y="5679"/>
                  </a:cubicBezTo>
                  <a:cubicBezTo>
                    <a:pt x="1133" y="5679"/>
                    <a:pt x="1124" y="5678"/>
                    <a:pt x="1115" y="5677"/>
                  </a:cubicBezTo>
                  <a:cubicBezTo>
                    <a:pt x="933" y="5659"/>
                    <a:pt x="823" y="5543"/>
                    <a:pt x="805" y="5360"/>
                  </a:cubicBezTo>
                  <a:cubicBezTo>
                    <a:pt x="799" y="5299"/>
                    <a:pt x="805" y="5232"/>
                    <a:pt x="805" y="5165"/>
                  </a:cubicBezTo>
                  <a:cubicBezTo>
                    <a:pt x="787" y="5165"/>
                    <a:pt x="774" y="5165"/>
                    <a:pt x="756" y="5159"/>
                  </a:cubicBezTo>
                  <a:cubicBezTo>
                    <a:pt x="732" y="5129"/>
                    <a:pt x="707" y="5092"/>
                    <a:pt x="683" y="5062"/>
                  </a:cubicBezTo>
                  <a:cubicBezTo>
                    <a:pt x="659" y="5038"/>
                    <a:pt x="634" y="5025"/>
                    <a:pt x="616" y="5013"/>
                  </a:cubicBezTo>
                  <a:cubicBezTo>
                    <a:pt x="579" y="5001"/>
                    <a:pt x="543" y="4995"/>
                    <a:pt x="512" y="4995"/>
                  </a:cubicBezTo>
                  <a:cubicBezTo>
                    <a:pt x="470" y="4995"/>
                    <a:pt x="427" y="5007"/>
                    <a:pt x="385" y="5025"/>
                  </a:cubicBezTo>
                  <a:cubicBezTo>
                    <a:pt x="354" y="5044"/>
                    <a:pt x="318" y="5056"/>
                    <a:pt x="311" y="5111"/>
                  </a:cubicBezTo>
                  <a:cubicBezTo>
                    <a:pt x="329" y="5121"/>
                    <a:pt x="345" y="5124"/>
                    <a:pt x="362" y="5124"/>
                  </a:cubicBezTo>
                  <a:cubicBezTo>
                    <a:pt x="406" y="5124"/>
                    <a:pt x="449" y="5099"/>
                    <a:pt x="496" y="5099"/>
                  </a:cubicBezTo>
                  <a:cubicBezTo>
                    <a:pt x="507" y="5099"/>
                    <a:pt x="519" y="5101"/>
                    <a:pt x="531" y="5105"/>
                  </a:cubicBezTo>
                  <a:cubicBezTo>
                    <a:pt x="598" y="5153"/>
                    <a:pt x="604" y="5232"/>
                    <a:pt x="592" y="5306"/>
                  </a:cubicBezTo>
                  <a:cubicBezTo>
                    <a:pt x="579" y="5452"/>
                    <a:pt x="525" y="5555"/>
                    <a:pt x="409" y="5641"/>
                  </a:cubicBezTo>
                  <a:cubicBezTo>
                    <a:pt x="390" y="5642"/>
                    <a:pt x="372" y="5643"/>
                    <a:pt x="355" y="5643"/>
                  </a:cubicBezTo>
                  <a:cubicBezTo>
                    <a:pt x="194" y="5643"/>
                    <a:pt x="104" y="5563"/>
                    <a:pt x="43" y="5354"/>
                  </a:cubicBezTo>
                  <a:cubicBezTo>
                    <a:pt x="1" y="5391"/>
                    <a:pt x="13" y="5433"/>
                    <a:pt x="19" y="5470"/>
                  </a:cubicBezTo>
                  <a:cubicBezTo>
                    <a:pt x="37" y="5567"/>
                    <a:pt x="86" y="5641"/>
                    <a:pt x="165" y="5689"/>
                  </a:cubicBezTo>
                  <a:cubicBezTo>
                    <a:pt x="226" y="5738"/>
                    <a:pt x="299" y="5768"/>
                    <a:pt x="378" y="5768"/>
                  </a:cubicBezTo>
                  <a:cubicBezTo>
                    <a:pt x="388" y="5769"/>
                    <a:pt x="397" y="5770"/>
                    <a:pt x="407" y="5770"/>
                  </a:cubicBezTo>
                  <a:cubicBezTo>
                    <a:pt x="475" y="5770"/>
                    <a:pt x="538" y="5749"/>
                    <a:pt x="592" y="5695"/>
                  </a:cubicBezTo>
                  <a:cubicBezTo>
                    <a:pt x="640" y="5647"/>
                    <a:pt x="689" y="5586"/>
                    <a:pt x="738" y="5525"/>
                  </a:cubicBezTo>
                  <a:cubicBezTo>
                    <a:pt x="855" y="5706"/>
                    <a:pt x="981" y="5793"/>
                    <a:pt x="1146" y="5793"/>
                  </a:cubicBezTo>
                  <a:cubicBezTo>
                    <a:pt x="1214" y="5793"/>
                    <a:pt x="1288" y="5778"/>
                    <a:pt x="1371" y="5750"/>
                  </a:cubicBezTo>
                  <a:cubicBezTo>
                    <a:pt x="1390" y="5768"/>
                    <a:pt x="1402" y="5793"/>
                    <a:pt x="1420" y="5817"/>
                  </a:cubicBezTo>
                  <a:cubicBezTo>
                    <a:pt x="1530" y="5951"/>
                    <a:pt x="1664" y="6030"/>
                    <a:pt x="1834" y="6043"/>
                  </a:cubicBezTo>
                  <a:cubicBezTo>
                    <a:pt x="1843" y="6043"/>
                    <a:pt x="1851" y="6044"/>
                    <a:pt x="1859" y="6044"/>
                  </a:cubicBezTo>
                  <a:cubicBezTo>
                    <a:pt x="2072" y="6044"/>
                    <a:pt x="2227" y="5821"/>
                    <a:pt x="2151" y="5616"/>
                  </a:cubicBezTo>
                  <a:cubicBezTo>
                    <a:pt x="2145" y="5598"/>
                    <a:pt x="2127" y="5586"/>
                    <a:pt x="2102" y="5555"/>
                  </a:cubicBezTo>
                  <a:cubicBezTo>
                    <a:pt x="2096" y="5604"/>
                    <a:pt x="2090" y="5641"/>
                    <a:pt x="2090" y="5671"/>
                  </a:cubicBezTo>
                  <a:cubicBezTo>
                    <a:pt x="2079" y="5837"/>
                    <a:pt x="1979" y="5932"/>
                    <a:pt x="1827" y="5932"/>
                  </a:cubicBezTo>
                  <a:cubicBezTo>
                    <a:pt x="1806" y="5932"/>
                    <a:pt x="1784" y="5930"/>
                    <a:pt x="1761" y="5927"/>
                  </a:cubicBezTo>
                  <a:cubicBezTo>
                    <a:pt x="1664" y="5909"/>
                    <a:pt x="1578" y="5866"/>
                    <a:pt x="1517" y="5799"/>
                  </a:cubicBezTo>
                  <a:cubicBezTo>
                    <a:pt x="1463" y="5744"/>
                    <a:pt x="1450" y="5677"/>
                    <a:pt x="1493" y="5610"/>
                  </a:cubicBezTo>
                  <a:cubicBezTo>
                    <a:pt x="1542" y="5531"/>
                    <a:pt x="1566" y="5446"/>
                    <a:pt x="1584" y="5360"/>
                  </a:cubicBezTo>
                  <a:cubicBezTo>
                    <a:pt x="1609" y="5263"/>
                    <a:pt x="1676" y="5196"/>
                    <a:pt x="1779" y="5178"/>
                  </a:cubicBezTo>
                  <a:cubicBezTo>
                    <a:pt x="1834" y="5165"/>
                    <a:pt x="1889" y="5147"/>
                    <a:pt x="1962" y="5129"/>
                  </a:cubicBezTo>
                  <a:cubicBezTo>
                    <a:pt x="1974" y="5135"/>
                    <a:pt x="1999" y="5147"/>
                    <a:pt x="2023" y="5159"/>
                  </a:cubicBezTo>
                  <a:cubicBezTo>
                    <a:pt x="2017" y="5135"/>
                    <a:pt x="2011" y="5111"/>
                    <a:pt x="1999" y="5086"/>
                  </a:cubicBezTo>
                  <a:cubicBezTo>
                    <a:pt x="2029" y="5056"/>
                    <a:pt x="2060" y="5019"/>
                    <a:pt x="2090" y="4983"/>
                  </a:cubicBezTo>
                  <a:cubicBezTo>
                    <a:pt x="2078" y="4946"/>
                    <a:pt x="2072" y="4916"/>
                    <a:pt x="2066" y="4879"/>
                  </a:cubicBezTo>
                  <a:cubicBezTo>
                    <a:pt x="2187" y="4544"/>
                    <a:pt x="2157" y="4428"/>
                    <a:pt x="1895" y="4258"/>
                  </a:cubicBezTo>
                  <a:cubicBezTo>
                    <a:pt x="1980" y="4185"/>
                    <a:pt x="2078" y="4130"/>
                    <a:pt x="2200" y="4112"/>
                  </a:cubicBezTo>
                  <a:cubicBezTo>
                    <a:pt x="2224" y="4148"/>
                    <a:pt x="2242" y="4185"/>
                    <a:pt x="2261" y="4221"/>
                  </a:cubicBezTo>
                  <a:cubicBezTo>
                    <a:pt x="2321" y="4337"/>
                    <a:pt x="2370" y="4453"/>
                    <a:pt x="2455" y="4556"/>
                  </a:cubicBezTo>
                  <a:cubicBezTo>
                    <a:pt x="2468" y="4575"/>
                    <a:pt x="2474" y="4599"/>
                    <a:pt x="2480" y="4623"/>
                  </a:cubicBezTo>
                  <a:cubicBezTo>
                    <a:pt x="2498" y="4623"/>
                    <a:pt x="2522" y="4623"/>
                    <a:pt x="2535" y="4636"/>
                  </a:cubicBezTo>
                  <a:cubicBezTo>
                    <a:pt x="2626" y="4696"/>
                    <a:pt x="2730" y="4727"/>
                    <a:pt x="2833" y="4745"/>
                  </a:cubicBezTo>
                  <a:lnTo>
                    <a:pt x="2857" y="4629"/>
                  </a:lnTo>
                  <a:cubicBezTo>
                    <a:pt x="2827" y="4623"/>
                    <a:pt x="2797" y="4611"/>
                    <a:pt x="2766" y="4605"/>
                  </a:cubicBezTo>
                  <a:cubicBezTo>
                    <a:pt x="2632" y="4575"/>
                    <a:pt x="2547" y="4495"/>
                    <a:pt x="2498" y="4368"/>
                  </a:cubicBezTo>
                  <a:cubicBezTo>
                    <a:pt x="2462" y="4270"/>
                    <a:pt x="2431" y="4167"/>
                    <a:pt x="2395" y="4063"/>
                  </a:cubicBezTo>
                  <a:cubicBezTo>
                    <a:pt x="2431" y="4051"/>
                    <a:pt x="2455" y="4039"/>
                    <a:pt x="2486" y="4026"/>
                  </a:cubicBezTo>
                  <a:cubicBezTo>
                    <a:pt x="2705" y="3959"/>
                    <a:pt x="2912" y="3868"/>
                    <a:pt x="3119" y="3771"/>
                  </a:cubicBezTo>
                  <a:cubicBezTo>
                    <a:pt x="3613" y="3527"/>
                    <a:pt x="4088" y="3241"/>
                    <a:pt x="4526" y="2912"/>
                  </a:cubicBezTo>
                  <a:cubicBezTo>
                    <a:pt x="4782" y="2723"/>
                    <a:pt x="5026" y="2510"/>
                    <a:pt x="5269" y="2309"/>
                  </a:cubicBezTo>
                  <a:cubicBezTo>
                    <a:pt x="5495" y="2126"/>
                    <a:pt x="5720" y="1943"/>
                    <a:pt x="5952" y="1767"/>
                  </a:cubicBezTo>
                  <a:cubicBezTo>
                    <a:pt x="6281" y="1511"/>
                    <a:pt x="6646" y="1328"/>
                    <a:pt x="7048" y="1200"/>
                  </a:cubicBezTo>
                  <a:cubicBezTo>
                    <a:pt x="7316" y="1121"/>
                    <a:pt x="7584" y="1042"/>
                    <a:pt x="7852" y="957"/>
                  </a:cubicBezTo>
                  <a:lnTo>
                    <a:pt x="7822" y="835"/>
                  </a:lnTo>
                  <a:cubicBezTo>
                    <a:pt x="7718" y="859"/>
                    <a:pt x="7608" y="884"/>
                    <a:pt x="7499" y="908"/>
                  </a:cubicBezTo>
                  <a:cubicBezTo>
                    <a:pt x="7145" y="999"/>
                    <a:pt x="6792" y="1103"/>
                    <a:pt x="6451" y="1243"/>
                  </a:cubicBezTo>
                  <a:cubicBezTo>
                    <a:pt x="6171" y="1359"/>
                    <a:pt x="5909" y="1523"/>
                    <a:pt x="5653" y="1694"/>
                  </a:cubicBezTo>
                  <a:cubicBezTo>
                    <a:pt x="5489" y="1797"/>
                    <a:pt x="5330" y="1907"/>
                    <a:pt x="5172" y="2010"/>
                  </a:cubicBezTo>
                  <a:cubicBezTo>
                    <a:pt x="5172" y="2041"/>
                    <a:pt x="5172" y="2059"/>
                    <a:pt x="5178" y="2077"/>
                  </a:cubicBezTo>
                  <a:cubicBezTo>
                    <a:pt x="5163" y="2074"/>
                    <a:pt x="5149" y="2072"/>
                    <a:pt x="5136" y="2072"/>
                  </a:cubicBezTo>
                  <a:cubicBezTo>
                    <a:pt x="5085" y="2072"/>
                    <a:pt x="5046" y="2097"/>
                    <a:pt x="5008" y="2126"/>
                  </a:cubicBezTo>
                  <a:cubicBezTo>
                    <a:pt x="4648" y="2382"/>
                    <a:pt x="4295" y="2638"/>
                    <a:pt x="3936" y="2894"/>
                  </a:cubicBezTo>
                  <a:cubicBezTo>
                    <a:pt x="3911" y="2912"/>
                    <a:pt x="3881" y="2930"/>
                    <a:pt x="3856" y="2942"/>
                  </a:cubicBezTo>
                  <a:cubicBezTo>
                    <a:pt x="3741" y="2900"/>
                    <a:pt x="3741" y="2900"/>
                    <a:pt x="3668" y="2814"/>
                  </a:cubicBezTo>
                  <a:cubicBezTo>
                    <a:pt x="3674" y="2772"/>
                    <a:pt x="3668" y="2717"/>
                    <a:pt x="3686" y="2668"/>
                  </a:cubicBezTo>
                  <a:cubicBezTo>
                    <a:pt x="3710" y="2595"/>
                    <a:pt x="3735" y="2516"/>
                    <a:pt x="3777" y="2449"/>
                  </a:cubicBezTo>
                  <a:cubicBezTo>
                    <a:pt x="3899" y="2266"/>
                    <a:pt x="4033" y="2083"/>
                    <a:pt x="4161" y="1907"/>
                  </a:cubicBezTo>
                  <a:cubicBezTo>
                    <a:pt x="4204" y="1858"/>
                    <a:pt x="4252" y="1815"/>
                    <a:pt x="4301" y="1779"/>
                  </a:cubicBezTo>
                  <a:cubicBezTo>
                    <a:pt x="4344" y="1742"/>
                    <a:pt x="4392" y="1712"/>
                    <a:pt x="4411" y="1651"/>
                  </a:cubicBezTo>
                  <a:cubicBezTo>
                    <a:pt x="4405" y="1627"/>
                    <a:pt x="4392" y="1602"/>
                    <a:pt x="4380" y="1578"/>
                  </a:cubicBezTo>
                  <a:cubicBezTo>
                    <a:pt x="4356" y="1573"/>
                    <a:pt x="4332" y="1571"/>
                    <a:pt x="4308" y="1571"/>
                  </a:cubicBezTo>
                  <a:cubicBezTo>
                    <a:pt x="4244" y="1571"/>
                    <a:pt x="4184" y="1588"/>
                    <a:pt x="4130" y="1614"/>
                  </a:cubicBezTo>
                  <a:cubicBezTo>
                    <a:pt x="4045" y="1657"/>
                    <a:pt x="3960" y="1700"/>
                    <a:pt x="3881" y="1748"/>
                  </a:cubicBezTo>
                  <a:cubicBezTo>
                    <a:pt x="3631" y="1913"/>
                    <a:pt x="3381" y="2071"/>
                    <a:pt x="3138" y="2248"/>
                  </a:cubicBezTo>
                  <a:cubicBezTo>
                    <a:pt x="2754" y="2528"/>
                    <a:pt x="2413" y="2863"/>
                    <a:pt x="2084" y="3210"/>
                  </a:cubicBezTo>
                  <a:cubicBezTo>
                    <a:pt x="1962" y="3344"/>
                    <a:pt x="1840" y="3472"/>
                    <a:pt x="1712" y="3600"/>
                  </a:cubicBezTo>
                  <a:cubicBezTo>
                    <a:pt x="1699" y="3619"/>
                    <a:pt x="1685" y="3637"/>
                    <a:pt x="1663" y="3637"/>
                  </a:cubicBezTo>
                  <a:cubicBezTo>
                    <a:pt x="1656" y="3637"/>
                    <a:pt x="1648" y="3635"/>
                    <a:pt x="1639" y="3631"/>
                  </a:cubicBezTo>
                  <a:cubicBezTo>
                    <a:pt x="1664" y="3600"/>
                    <a:pt x="1688" y="3564"/>
                    <a:pt x="1706" y="3527"/>
                  </a:cubicBezTo>
                  <a:cubicBezTo>
                    <a:pt x="1889" y="3235"/>
                    <a:pt x="2090" y="2961"/>
                    <a:pt x="2315" y="2705"/>
                  </a:cubicBezTo>
                  <a:cubicBezTo>
                    <a:pt x="2577" y="2412"/>
                    <a:pt x="2870" y="2150"/>
                    <a:pt x="3168" y="1895"/>
                  </a:cubicBezTo>
                  <a:cubicBezTo>
                    <a:pt x="3613" y="1523"/>
                    <a:pt x="4063" y="1158"/>
                    <a:pt x="4502" y="780"/>
                  </a:cubicBezTo>
                  <a:cubicBezTo>
                    <a:pt x="4794" y="530"/>
                    <a:pt x="5105" y="293"/>
                    <a:pt x="5361" y="7"/>
                  </a:cubicBezTo>
                  <a:lnTo>
                    <a:pt x="523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1"/>
            <p:cNvSpPr/>
            <p:nvPr/>
          </p:nvSpPr>
          <p:spPr>
            <a:xfrm>
              <a:off x="12347661" y="-2690710"/>
              <a:ext cx="37293" cy="46901"/>
            </a:xfrm>
            <a:custGeom>
              <a:avLst/>
              <a:gdLst/>
              <a:ahLst/>
              <a:cxnLst/>
              <a:rect l="l" t="t" r="r" b="b"/>
              <a:pathLst>
                <a:path w="458" h="576" extrusionOk="0">
                  <a:moveTo>
                    <a:pt x="251" y="1"/>
                  </a:moveTo>
                  <a:lnTo>
                    <a:pt x="251" y="1"/>
                  </a:lnTo>
                  <a:cubicBezTo>
                    <a:pt x="98" y="19"/>
                    <a:pt x="1" y="147"/>
                    <a:pt x="19" y="287"/>
                  </a:cubicBezTo>
                  <a:cubicBezTo>
                    <a:pt x="31" y="378"/>
                    <a:pt x="68" y="452"/>
                    <a:pt x="141" y="506"/>
                  </a:cubicBezTo>
                  <a:cubicBezTo>
                    <a:pt x="193" y="544"/>
                    <a:pt x="246" y="575"/>
                    <a:pt x="307" y="575"/>
                  </a:cubicBezTo>
                  <a:cubicBezTo>
                    <a:pt x="324" y="575"/>
                    <a:pt x="342" y="573"/>
                    <a:pt x="360" y="567"/>
                  </a:cubicBezTo>
                  <a:cubicBezTo>
                    <a:pt x="427" y="519"/>
                    <a:pt x="452" y="452"/>
                    <a:pt x="458" y="378"/>
                  </a:cubicBezTo>
                  <a:cubicBezTo>
                    <a:pt x="458" y="342"/>
                    <a:pt x="458" y="305"/>
                    <a:pt x="421" y="287"/>
                  </a:cubicBezTo>
                  <a:cubicBezTo>
                    <a:pt x="330" y="305"/>
                    <a:pt x="372" y="421"/>
                    <a:pt x="293" y="458"/>
                  </a:cubicBezTo>
                  <a:cubicBezTo>
                    <a:pt x="208" y="439"/>
                    <a:pt x="178" y="366"/>
                    <a:pt x="159" y="293"/>
                  </a:cubicBezTo>
                  <a:cubicBezTo>
                    <a:pt x="123" y="190"/>
                    <a:pt x="147" y="92"/>
                    <a:pt x="25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1"/>
            <p:cNvSpPr/>
            <p:nvPr/>
          </p:nvSpPr>
          <p:spPr>
            <a:xfrm>
              <a:off x="12383895" y="-2929204"/>
              <a:ext cx="570" cy="81"/>
            </a:xfrm>
            <a:custGeom>
              <a:avLst/>
              <a:gdLst/>
              <a:ahLst/>
              <a:cxnLst/>
              <a:rect l="l" t="t" r="r" b="b"/>
              <a:pathLst>
                <a:path w="7" h="1" extrusionOk="0">
                  <a:moveTo>
                    <a:pt x="7" y="0"/>
                  </a:moveTo>
                  <a:lnTo>
                    <a:pt x="1" y="0"/>
                  </a:ln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1"/>
            <p:cNvSpPr/>
            <p:nvPr/>
          </p:nvSpPr>
          <p:spPr>
            <a:xfrm>
              <a:off x="12383895" y="-2929204"/>
              <a:ext cx="81" cy="81"/>
            </a:xfrm>
            <a:custGeom>
              <a:avLst/>
              <a:gdLst/>
              <a:ahLst/>
              <a:cxnLst/>
              <a:rect l="l" t="t" r="r" b="b"/>
              <a:pathLst>
                <a:path w="1" h="1" extrusionOk="0">
                  <a:moveTo>
                    <a:pt x="1" y="0"/>
                  </a:moveTo>
                  <a:cubicBezTo>
                    <a:pt x="1" y="0"/>
                    <a:pt x="1" y="0"/>
                    <a:pt x="1" y="0"/>
                  </a:cubicBez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1"/>
            <p:cNvSpPr/>
            <p:nvPr/>
          </p:nvSpPr>
          <p:spPr>
            <a:xfrm>
              <a:off x="12383895" y="-2929204"/>
              <a:ext cx="81" cy="570"/>
            </a:xfrm>
            <a:custGeom>
              <a:avLst/>
              <a:gdLst/>
              <a:ahLst/>
              <a:cxnLst/>
              <a:rect l="l" t="t" r="r" b="b"/>
              <a:pathLst>
                <a:path w="1" h="7" extrusionOk="0">
                  <a:moveTo>
                    <a:pt x="1" y="0"/>
                  </a:moveTo>
                  <a:cubicBezTo>
                    <a:pt x="1" y="0"/>
                    <a:pt x="1" y="6"/>
                    <a:pt x="1" y="6"/>
                  </a:cubicBezTo>
                  <a:cubicBezTo>
                    <a:pt x="1" y="6"/>
                    <a:pt x="1" y="6"/>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1"/>
            <p:cNvSpPr/>
            <p:nvPr/>
          </p:nvSpPr>
          <p:spPr>
            <a:xfrm>
              <a:off x="12357106" y="-2928715"/>
              <a:ext cx="26382" cy="60580"/>
            </a:xfrm>
            <a:custGeom>
              <a:avLst/>
              <a:gdLst/>
              <a:ahLst/>
              <a:cxnLst/>
              <a:rect l="l" t="t" r="r" b="b"/>
              <a:pathLst>
                <a:path w="324" h="744" extrusionOk="0">
                  <a:moveTo>
                    <a:pt x="323" y="0"/>
                  </a:moveTo>
                  <a:lnTo>
                    <a:pt x="323" y="0"/>
                  </a:lnTo>
                  <a:cubicBezTo>
                    <a:pt x="189" y="238"/>
                    <a:pt x="62" y="475"/>
                    <a:pt x="1" y="743"/>
                  </a:cubicBezTo>
                  <a:cubicBezTo>
                    <a:pt x="13" y="737"/>
                    <a:pt x="25" y="725"/>
                    <a:pt x="31" y="707"/>
                  </a:cubicBezTo>
                  <a:cubicBezTo>
                    <a:pt x="129" y="494"/>
                    <a:pt x="220" y="280"/>
                    <a:pt x="317" y="67"/>
                  </a:cubicBezTo>
                  <a:cubicBezTo>
                    <a:pt x="323" y="49"/>
                    <a:pt x="323" y="25"/>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1"/>
            <p:cNvSpPr/>
            <p:nvPr/>
          </p:nvSpPr>
          <p:spPr>
            <a:xfrm>
              <a:off x="12366552" y="-2019687"/>
              <a:ext cx="22880" cy="18972"/>
            </a:xfrm>
            <a:custGeom>
              <a:avLst/>
              <a:gdLst/>
              <a:ahLst/>
              <a:cxnLst/>
              <a:rect l="l" t="t" r="r" b="b"/>
              <a:pathLst>
                <a:path w="281" h="233" extrusionOk="0">
                  <a:moveTo>
                    <a:pt x="281" y="1"/>
                  </a:moveTo>
                  <a:cubicBezTo>
                    <a:pt x="165" y="43"/>
                    <a:pt x="43" y="147"/>
                    <a:pt x="0" y="232"/>
                  </a:cubicBezTo>
                  <a:cubicBezTo>
                    <a:pt x="116" y="177"/>
                    <a:pt x="232" y="129"/>
                    <a:pt x="28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1"/>
            <p:cNvSpPr/>
            <p:nvPr/>
          </p:nvSpPr>
          <p:spPr>
            <a:xfrm>
              <a:off x="12319407" y="-2498873"/>
              <a:ext cx="67583" cy="133700"/>
            </a:xfrm>
            <a:custGeom>
              <a:avLst/>
              <a:gdLst/>
              <a:ahLst/>
              <a:cxnLst/>
              <a:rect l="l" t="t" r="r" b="b"/>
              <a:pathLst>
                <a:path w="830" h="1642" extrusionOk="0">
                  <a:moveTo>
                    <a:pt x="487" y="1"/>
                  </a:moveTo>
                  <a:cubicBezTo>
                    <a:pt x="437" y="1"/>
                    <a:pt x="384" y="22"/>
                    <a:pt x="330" y="69"/>
                  </a:cubicBezTo>
                  <a:cubicBezTo>
                    <a:pt x="305" y="93"/>
                    <a:pt x="281" y="112"/>
                    <a:pt x="257" y="136"/>
                  </a:cubicBezTo>
                  <a:cubicBezTo>
                    <a:pt x="244" y="148"/>
                    <a:pt x="244" y="173"/>
                    <a:pt x="232" y="215"/>
                  </a:cubicBezTo>
                  <a:cubicBezTo>
                    <a:pt x="330" y="160"/>
                    <a:pt x="409" y="124"/>
                    <a:pt x="482" y="81"/>
                  </a:cubicBezTo>
                  <a:cubicBezTo>
                    <a:pt x="598" y="166"/>
                    <a:pt x="616" y="276"/>
                    <a:pt x="622" y="392"/>
                  </a:cubicBezTo>
                  <a:cubicBezTo>
                    <a:pt x="622" y="508"/>
                    <a:pt x="622" y="623"/>
                    <a:pt x="531" y="709"/>
                  </a:cubicBezTo>
                  <a:cubicBezTo>
                    <a:pt x="433" y="690"/>
                    <a:pt x="421" y="617"/>
                    <a:pt x="409" y="544"/>
                  </a:cubicBezTo>
                  <a:cubicBezTo>
                    <a:pt x="397" y="495"/>
                    <a:pt x="415" y="447"/>
                    <a:pt x="384" y="380"/>
                  </a:cubicBezTo>
                  <a:lnTo>
                    <a:pt x="384" y="380"/>
                  </a:lnTo>
                  <a:cubicBezTo>
                    <a:pt x="317" y="538"/>
                    <a:pt x="281" y="672"/>
                    <a:pt x="391" y="800"/>
                  </a:cubicBezTo>
                  <a:lnTo>
                    <a:pt x="397" y="800"/>
                  </a:lnTo>
                  <a:lnTo>
                    <a:pt x="391" y="806"/>
                  </a:lnTo>
                  <a:lnTo>
                    <a:pt x="391" y="800"/>
                  </a:lnTo>
                  <a:cubicBezTo>
                    <a:pt x="378" y="806"/>
                    <a:pt x="360" y="812"/>
                    <a:pt x="342" y="824"/>
                  </a:cubicBezTo>
                  <a:cubicBezTo>
                    <a:pt x="378" y="861"/>
                    <a:pt x="397" y="873"/>
                    <a:pt x="421" y="891"/>
                  </a:cubicBezTo>
                  <a:cubicBezTo>
                    <a:pt x="482" y="940"/>
                    <a:pt x="512" y="1013"/>
                    <a:pt x="512" y="1092"/>
                  </a:cubicBezTo>
                  <a:cubicBezTo>
                    <a:pt x="512" y="1226"/>
                    <a:pt x="470" y="1354"/>
                    <a:pt x="391" y="1464"/>
                  </a:cubicBezTo>
                  <a:cubicBezTo>
                    <a:pt x="372" y="1482"/>
                    <a:pt x="348" y="1500"/>
                    <a:pt x="317" y="1525"/>
                  </a:cubicBezTo>
                  <a:cubicBezTo>
                    <a:pt x="275" y="1500"/>
                    <a:pt x="226" y="1488"/>
                    <a:pt x="196" y="1464"/>
                  </a:cubicBezTo>
                  <a:cubicBezTo>
                    <a:pt x="159" y="1439"/>
                    <a:pt x="141" y="1397"/>
                    <a:pt x="123" y="1360"/>
                  </a:cubicBezTo>
                  <a:cubicBezTo>
                    <a:pt x="104" y="1318"/>
                    <a:pt x="98" y="1275"/>
                    <a:pt x="86" y="1220"/>
                  </a:cubicBezTo>
                  <a:cubicBezTo>
                    <a:pt x="13" y="1281"/>
                    <a:pt x="1" y="1348"/>
                    <a:pt x="19" y="1427"/>
                  </a:cubicBezTo>
                  <a:cubicBezTo>
                    <a:pt x="43" y="1537"/>
                    <a:pt x="116" y="1604"/>
                    <a:pt x="238" y="1634"/>
                  </a:cubicBezTo>
                  <a:cubicBezTo>
                    <a:pt x="260" y="1639"/>
                    <a:pt x="280" y="1641"/>
                    <a:pt x="300" y="1641"/>
                  </a:cubicBezTo>
                  <a:cubicBezTo>
                    <a:pt x="385" y="1641"/>
                    <a:pt x="451" y="1599"/>
                    <a:pt x="500" y="1525"/>
                  </a:cubicBezTo>
                  <a:cubicBezTo>
                    <a:pt x="585" y="1397"/>
                    <a:pt x="628" y="1257"/>
                    <a:pt x="616" y="1098"/>
                  </a:cubicBezTo>
                  <a:cubicBezTo>
                    <a:pt x="610" y="1031"/>
                    <a:pt x="585" y="970"/>
                    <a:pt x="543" y="916"/>
                  </a:cubicBezTo>
                  <a:cubicBezTo>
                    <a:pt x="525" y="891"/>
                    <a:pt x="500" y="873"/>
                    <a:pt x="476" y="843"/>
                  </a:cubicBezTo>
                  <a:cubicBezTo>
                    <a:pt x="500" y="843"/>
                    <a:pt x="519" y="845"/>
                    <a:pt x="536" y="845"/>
                  </a:cubicBezTo>
                  <a:cubicBezTo>
                    <a:pt x="545" y="845"/>
                    <a:pt x="553" y="845"/>
                    <a:pt x="561" y="843"/>
                  </a:cubicBezTo>
                  <a:cubicBezTo>
                    <a:pt x="628" y="843"/>
                    <a:pt x="683" y="812"/>
                    <a:pt x="713" y="751"/>
                  </a:cubicBezTo>
                  <a:cubicBezTo>
                    <a:pt x="829" y="544"/>
                    <a:pt x="786" y="246"/>
                    <a:pt x="677" y="106"/>
                  </a:cubicBezTo>
                  <a:cubicBezTo>
                    <a:pt x="617" y="39"/>
                    <a:pt x="554" y="1"/>
                    <a:pt x="48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1"/>
            <p:cNvSpPr/>
            <p:nvPr/>
          </p:nvSpPr>
          <p:spPr>
            <a:xfrm>
              <a:off x="12322908" y="-2716440"/>
              <a:ext cx="30290" cy="32814"/>
            </a:xfrm>
            <a:custGeom>
              <a:avLst/>
              <a:gdLst/>
              <a:ahLst/>
              <a:cxnLst/>
              <a:rect l="l" t="t" r="r" b="b"/>
              <a:pathLst>
                <a:path w="372" h="403" extrusionOk="0">
                  <a:moveTo>
                    <a:pt x="323" y="0"/>
                  </a:moveTo>
                  <a:cubicBezTo>
                    <a:pt x="262" y="25"/>
                    <a:pt x="262" y="25"/>
                    <a:pt x="244" y="73"/>
                  </a:cubicBezTo>
                  <a:cubicBezTo>
                    <a:pt x="214" y="140"/>
                    <a:pt x="189" y="213"/>
                    <a:pt x="116" y="256"/>
                  </a:cubicBezTo>
                  <a:cubicBezTo>
                    <a:pt x="116" y="213"/>
                    <a:pt x="110" y="171"/>
                    <a:pt x="104" y="116"/>
                  </a:cubicBezTo>
                  <a:cubicBezTo>
                    <a:pt x="31" y="158"/>
                    <a:pt x="0" y="207"/>
                    <a:pt x="6" y="280"/>
                  </a:cubicBezTo>
                  <a:cubicBezTo>
                    <a:pt x="13" y="347"/>
                    <a:pt x="55" y="390"/>
                    <a:pt x="134" y="402"/>
                  </a:cubicBezTo>
                  <a:cubicBezTo>
                    <a:pt x="250" y="372"/>
                    <a:pt x="293" y="274"/>
                    <a:pt x="335" y="177"/>
                  </a:cubicBezTo>
                  <a:cubicBezTo>
                    <a:pt x="360" y="116"/>
                    <a:pt x="372" y="55"/>
                    <a:pt x="3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1"/>
            <p:cNvSpPr/>
            <p:nvPr/>
          </p:nvSpPr>
          <p:spPr>
            <a:xfrm>
              <a:off x="12351162" y="-2433814"/>
              <a:ext cx="570" cy="570"/>
            </a:xfrm>
            <a:custGeom>
              <a:avLst/>
              <a:gdLst/>
              <a:ahLst/>
              <a:cxnLst/>
              <a:rect l="l" t="t" r="r" b="b"/>
              <a:pathLst>
                <a:path w="7" h="7" extrusionOk="0">
                  <a:moveTo>
                    <a:pt x="1" y="1"/>
                  </a:moveTo>
                  <a:lnTo>
                    <a:pt x="1" y="7"/>
                  </a:lnTo>
                  <a:lnTo>
                    <a:pt x="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1"/>
            <p:cNvSpPr/>
            <p:nvPr/>
          </p:nvSpPr>
          <p:spPr>
            <a:xfrm>
              <a:off x="12314440" y="-2531443"/>
              <a:ext cx="28906" cy="18402"/>
            </a:xfrm>
            <a:custGeom>
              <a:avLst/>
              <a:gdLst/>
              <a:ahLst/>
              <a:cxnLst/>
              <a:rect l="l" t="t" r="r" b="b"/>
              <a:pathLst>
                <a:path w="355" h="226" extrusionOk="0">
                  <a:moveTo>
                    <a:pt x="318" y="0"/>
                  </a:moveTo>
                  <a:cubicBezTo>
                    <a:pt x="244" y="30"/>
                    <a:pt x="244" y="30"/>
                    <a:pt x="177" y="158"/>
                  </a:cubicBezTo>
                  <a:cubicBezTo>
                    <a:pt x="123" y="152"/>
                    <a:pt x="68" y="146"/>
                    <a:pt x="1" y="134"/>
                  </a:cubicBezTo>
                  <a:lnTo>
                    <a:pt x="1" y="134"/>
                  </a:lnTo>
                  <a:cubicBezTo>
                    <a:pt x="56" y="207"/>
                    <a:pt x="123" y="219"/>
                    <a:pt x="184" y="225"/>
                  </a:cubicBezTo>
                  <a:cubicBezTo>
                    <a:pt x="263" y="213"/>
                    <a:pt x="305" y="164"/>
                    <a:pt x="336" y="97"/>
                  </a:cubicBezTo>
                  <a:cubicBezTo>
                    <a:pt x="348" y="67"/>
                    <a:pt x="354" y="24"/>
                    <a:pt x="3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1"/>
            <p:cNvSpPr/>
            <p:nvPr/>
          </p:nvSpPr>
          <p:spPr>
            <a:xfrm>
              <a:off x="12245066" y="-2805519"/>
              <a:ext cx="99257" cy="83705"/>
            </a:xfrm>
            <a:custGeom>
              <a:avLst/>
              <a:gdLst/>
              <a:ahLst/>
              <a:cxnLst/>
              <a:rect l="l" t="t" r="r" b="b"/>
              <a:pathLst>
                <a:path w="1219" h="1028" extrusionOk="0">
                  <a:moveTo>
                    <a:pt x="630" y="1"/>
                  </a:moveTo>
                  <a:cubicBezTo>
                    <a:pt x="609" y="1"/>
                    <a:pt x="588" y="5"/>
                    <a:pt x="567" y="10"/>
                  </a:cubicBezTo>
                  <a:cubicBezTo>
                    <a:pt x="359" y="47"/>
                    <a:pt x="201" y="162"/>
                    <a:pt x="85" y="339"/>
                  </a:cubicBezTo>
                  <a:cubicBezTo>
                    <a:pt x="6" y="461"/>
                    <a:pt x="0" y="595"/>
                    <a:pt x="85" y="723"/>
                  </a:cubicBezTo>
                  <a:cubicBezTo>
                    <a:pt x="128" y="790"/>
                    <a:pt x="177" y="857"/>
                    <a:pt x="238" y="905"/>
                  </a:cubicBezTo>
                  <a:cubicBezTo>
                    <a:pt x="332" y="981"/>
                    <a:pt x="437" y="1027"/>
                    <a:pt x="554" y="1027"/>
                  </a:cubicBezTo>
                  <a:cubicBezTo>
                    <a:pt x="588" y="1027"/>
                    <a:pt x="622" y="1023"/>
                    <a:pt x="658" y="1015"/>
                  </a:cubicBezTo>
                  <a:cubicBezTo>
                    <a:pt x="871" y="966"/>
                    <a:pt x="1029" y="838"/>
                    <a:pt x="1163" y="668"/>
                  </a:cubicBezTo>
                  <a:cubicBezTo>
                    <a:pt x="1212" y="607"/>
                    <a:pt x="1218" y="534"/>
                    <a:pt x="1170" y="461"/>
                  </a:cubicBezTo>
                  <a:cubicBezTo>
                    <a:pt x="1145" y="455"/>
                    <a:pt x="1115" y="455"/>
                    <a:pt x="1096" y="449"/>
                  </a:cubicBezTo>
                  <a:cubicBezTo>
                    <a:pt x="1048" y="528"/>
                    <a:pt x="1023" y="601"/>
                    <a:pt x="975" y="650"/>
                  </a:cubicBezTo>
                  <a:cubicBezTo>
                    <a:pt x="895" y="729"/>
                    <a:pt x="810" y="796"/>
                    <a:pt x="719" y="857"/>
                  </a:cubicBezTo>
                  <a:cubicBezTo>
                    <a:pt x="650" y="901"/>
                    <a:pt x="585" y="919"/>
                    <a:pt x="525" y="919"/>
                  </a:cubicBezTo>
                  <a:cubicBezTo>
                    <a:pt x="419" y="919"/>
                    <a:pt x="327" y="863"/>
                    <a:pt x="250" y="790"/>
                  </a:cubicBezTo>
                  <a:cubicBezTo>
                    <a:pt x="91" y="637"/>
                    <a:pt x="85" y="491"/>
                    <a:pt x="225" y="321"/>
                  </a:cubicBezTo>
                  <a:cubicBezTo>
                    <a:pt x="353" y="168"/>
                    <a:pt x="506" y="59"/>
                    <a:pt x="713" y="28"/>
                  </a:cubicBezTo>
                  <a:cubicBezTo>
                    <a:pt x="685" y="8"/>
                    <a:pt x="658" y="1"/>
                    <a:pt x="6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1"/>
            <p:cNvSpPr/>
            <p:nvPr/>
          </p:nvSpPr>
          <p:spPr>
            <a:xfrm>
              <a:off x="12232608" y="-2282527"/>
              <a:ext cx="109191" cy="73527"/>
            </a:xfrm>
            <a:custGeom>
              <a:avLst/>
              <a:gdLst/>
              <a:ahLst/>
              <a:cxnLst/>
              <a:rect l="l" t="t" r="r" b="b"/>
              <a:pathLst>
                <a:path w="1341" h="903" extrusionOk="0">
                  <a:moveTo>
                    <a:pt x="1" y="1"/>
                  </a:moveTo>
                  <a:cubicBezTo>
                    <a:pt x="31" y="37"/>
                    <a:pt x="56" y="80"/>
                    <a:pt x="86" y="116"/>
                  </a:cubicBezTo>
                  <a:cubicBezTo>
                    <a:pt x="226" y="263"/>
                    <a:pt x="391" y="378"/>
                    <a:pt x="561" y="482"/>
                  </a:cubicBezTo>
                  <a:cubicBezTo>
                    <a:pt x="793" y="610"/>
                    <a:pt x="1024" y="732"/>
                    <a:pt x="1256" y="859"/>
                  </a:cubicBezTo>
                  <a:cubicBezTo>
                    <a:pt x="1280" y="878"/>
                    <a:pt x="1310" y="890"/>
                    <a:pt x="1341" y="902"/>
                  </a:cubicBezTo>
                  <a:cubicBezTo>
                    <a:pt x="1329" y="872"/>
                    <a:pt x="1304" y="847"/>
                    <a:pt x="1280" y="835"/>
                  </a:cubicBezTo>
                  <a:cubicBezTo>
                    <a:pt x="1201" y="786"/>
                    <a:pt x="1115" y="732"/>
                    <a:pt x="1030" y="683"/>
                  </a:cubicBezTo>
                  <a:cubicBezTo>
                    <a:pt x="695" y="500"/>
                    <a:pt x="372" y="299"/>
                    <a:pt x="80" y="43"/>
                  </a:cubicBezTo>
                  <a:cubicBezTo>
                    <a:pt x="56" y="25"/>
                    <a:pt x="25" y="13"/>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1"/>
            <p:cNvSpPr/>
            <p:nvPr/>
          </p:nvSpPr>
          <p:spPr>
            <a:xfrm>
              <a:off x="12273320" y="-2499280"/>
              <a:ext cx="68967" cy="69048"/>
            </a:xfrm>
            <a:custGeom>
              <a:avLst/>
              <a:gdLst/>
              <a:ahLst/>
              <a:cxnLst/>
              <a:rect l="l" t="t" r="r" b="b"/>
              <a:pathLst>
                <a:path w="847" h="848" extrusionOk="0">
                  <a:moveTo>
                    <a:pt x="416" y="0"/>
                  </a:moveTo>
                  <a:cubicBezTo>
                    <a:pt x="408" y="0"/>
                    <a:pt x="399" y="0"/>
                    <a:pt x="390" y="1"/>
                  </a:cubicBezTo>
                  <a:cubicBezTo>
                    <a:pt x="494" y="62"/>
                    <a:pt x="591" y="98"/>
                    <a:pt x="634" y="196"/>
                  </a:cubicBezTo>
                  <a:cubicBezTo>
                    <a:pt x="670" y="287"/>
                    <a:pt x="695" y="379"/>
                    <a:pt x="676" y="482"/>
                  </a:cubicBezTo>
                  <a:cubicBezTo>
                    <a:pt x="652" y="573"/>
                    <a:pt x="628" y="671"/>
                    <a:pt x="536" y="738"/>
                  </a:cubicBezTo>
                  <a:cubicBezTo>
                    <a:pt x="509" y="746"/>
                    <a:pt x="481" y="749"/>
                    <a:pt x="454" y="749"/>
                  </a:cubicBezTo>
                  <a:cubicBezTo>
                    <a:pt x="376" y="749"/>
                    <a:pt x="303" y="716"/>
                    <a:pt x="244" y="653"/>
                  </a:cubicBezTo>
                  <a:cubicBezTo>
                    <a:pt x="110" y="513"/>
                    <a:pt x="98" y="348"/>
                    <a:pt x="165" y="171"/>
                  </a:cubicBezTo>
                  <a:lnTo>
                    <a:pt x="165" y="171"/>
                  </a:lnTo>
                  <a:cubicBezTo>
                    <a:pt x="49" y="287"/>
                    <a:pt x="0" y="415"/>
                    <a:pt x="61" y="567"/>
                  </a:cubicBezTo>
                  <a:cubicBezTo>
                    <a:pt x="134" y="744"/>
                    <a:pt x="274" y="835"/>
                    <a:pt x="481" y="848"/>
                  </a:cubicBezTo>
                  <a:cubicBezTo>
                    <a:pt x="579" y="848"/>
                    <a:pt x="652" y="805"/>
                    <a:pt x="707" y="726"/>
                  </a:cubicBezTo>
                  <a:cubicBezTo>
                    <a:pt x="847" y="525"/>
                    <a:pt x="804" y="214"/>
                    <a:pt x="615" y="68"/>
                  </a:cubicBezTo>
                  <a:cubicBezTo>
                    <a:pt x="560" y="29"/>
                    <a:pt x="504" y="0"/>
                    <a:pt x="41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1"/>
            <p:cNvSpPr/>
            <p:nvPr/>
          </p:nvSpPr>
          <p:spPr>
            <a:xfrm>
              <a:off x="12331865" y="-2695677"/>
              <a:ext cx="1059" cy="81"/>
            </a:xfrm>
            <a:custGeom>
              <a:avLst/>
              <a:gdLst/>
              <a:ahLst/>
              <a:cxnLst/>
              <a:rect l="l" t="t" r="r" b="b"/>
              <a:pathLst>
                <a:path w="13" h="1" extrusionOk="0">
                  <a:moveTo>
                    <a:pt x="6" y="1"/>
                  </a:moveTo>
                  <a:cubicBezTo>
                    <a:pt x="6" y="1"/>
                    <a:pt x="12" y="1"/>
                    <a:pt x="12" y="1"/>
                  </a:cubicBezTo>
                  <a:lnTo>
                    <a:pt x="0" y="1"/>
                  </a:lnTo>
                  <a:lnTo>
                    <a:pt x="6" y="1"/>
                  </a:lnTo>
                  <a:cubicBezTo>
                    <a:pt x="6" y="1"/>
                    <a:pt x="6" y="1"/>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1"/>
            <p:cNvSpPr/>
            <p:nvPr/>
          </p:nvSpPr>
          <p:spPr>
            <a:xfrm>
              <a:off x="12245554" y="-2143127"/>
              <a:ext cx="81425" cy="95267"/>
            </a:xfrm>
            <a:custGeom>
              <a:avLst/>
              <a:gdLst/>
              <a:ahLst/>
              <a:cxnLst/>
              <a:rect l="l" t="t" r="r" b="b"/>
              <a:pathLst>
                <a:path w="1000" h="1170" extrusionOk="0">
                  <a:moveTo>
                    <a:pt x="0" y="0"/>
                  </a:moveTo>
                  <a:cubicBezTo>
                    <a:pt x="37" y="31"/>
                    <a:pt x="67" y="61"/>
                    <a:pt x="98" y="85"/>
                  </a:cubicBezTo>
                  <a:cubicBezTo>
                    <a:pt x="250" y="189"/>
                    <a:pt x="402" y="292"/>
                    <a:pt x="548" y="402"/>
                  </a:cubicBezTo>
                  <a:cubicBezTo>
                    <a:pt x="737" y="542"/>
                    <a:pt x="853" y="731"/>
                    <a:pt x="908" y="962"/>
                  </a:cubicBezTo>
                  <a:cubicBezTo>
                    <a:pt x="914" y="1011"/>
                    <a:pt x="926" y="1060"/>
                    <a:pt x="944" y="1109"/>
                  </a:cubicBezTo>
                  <a:cubicBezTo>
                    <a:pt x="950" y="1127"/>
                    <a:pt x="963" y="1133"/>
                    <a:pt x="999" y="1170"/>
                  </a:cubicBezTo>
                  <a:cubicBezTo>
                    <a:pt x="993" y="1096"/>
                    <a:pt x="993" y="1048"/>
                    <a:pt x="987" y="1005"/>
                  </a:cubicBezTo>
                  <a:cubicBezTo>
                    <a:pt x="938" y="682"/>
                    <a:pt x="774" y="433"/>
                    <a:pt x="500" y="262"/>
                  </a:cubicBezTo>
                  <a:cubicBezTo>
                    <a:pt x="390" y="189"/>
                    <a:pt x="268" y="128"/>
                    <a:pt x="152" y="67"/>
                  </a:cubicBezTo>
                  <a:cubicBezTo>
                    <a:pt x="104" y="43"/>
                    <a:pt x="55" y="25"/>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1"/>
            <p:cNvSpPr/>
            <p:nvPr/>
          </p:nvSpPr>
          <p:spPr>
            <a:xfrm>
              <a:off x="12267376" y="-2686232"/>
              <a:ext cx="43725" cy="26382"/>
            </a:xfrm>
            <a:custGeom>
              <a:avLst/>
              <a:gdLst/>
              <a:ahLst/>
              <a:cxnLst/>
              <a:rect l="l" t="t" r="r" b="b"/>
              <a:pathLst>
                <a:path w="537" h="324" extrusionOk="0">
                  <a:moveTo>
                    <a:pt x="512" y="1"/>
                  </a:moveTo>
                  <a:cubicBezTo>
                    <a:pt x="451" y="19"/>
                    <a:pt x="439" y="74"/>
                    <a:pt x="414" y="104"/>
                  </a:cubicBezTo>
                  <a:cubicBezTo>
                    <a:pt x="356" y="176"/>
                    <a:pt x="291" y="218"/>
                    <a:pt x="209" y="218"/>
                  </a:cubicBezTo>
                  <a:cubicBezTo>
                    <a:pt x="180" y="218"/>
                    <a:pt x="149" y="213"/>
                    <a:pt x="116" y="202"/>
                  </a:cubicBezTo>
                  <a:cubicBezTo>
                    <a:pt x="104" y="183"/>
                    <a:pt x="85" y="159"/>
                    <a:pt x="73" y="141"/>
                  </a:cubicBezTo>
                  <a:cubicBezTo>
                    <a:pt x="61" y="122"/>
                    <a:pt x="49" y="104"/>
                    <a:pt x="31" y="74"/>
                  </a:cubicBezTo>
                  <a:lnTo>
                    <a:pt x="31" y="74"/>
                  </a:lnTo>
                  <a:cubicBezTo>
                    <a:pt x="0" y="183"/>
                    <a:pt x="18" y="244"/>
                    <a:pt x="104" y="287"/>
                  </a:cubicBezTo>
                  <a:cubicBezTo>
                    <a:pt x="151" y="312"/>
                    <a:pt x="199" y="324"/>
                    <a:pt x="245" y="324"/>
                  </a:cubicBezTo>
                  <a:cubicBezTo>
                    <a:pt x="387" y="324"/>
                    <a:pt x="507" y="214"/>
                    <a:pt x="530" y="62"/>
                  </a:cubicBezTo>
                  <a:cubicBezTo>
                    <a:pt x="536" y="43"/>
                    <a:pt x="518" y="25"/>
                    <a:pt x="5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1"/>
            <p:cNvSpPr/>
            <p:nvPr/>
          </p:nvSpPr>
          <p:spPr>
            <a:xfrm>
              <a:off x="12308984" y="-2937672"/>
              <a:ext cx="570" cy="81"/>
            </a:xfrm>
            <a:custGeom>
              <a:avLst/>
              <a:gdLst/>
              <a:ahLst/>
              <a:cxnLst/>
              <a:rect l="l" t="t" r="r" b="b"/>
              <a:pathLst>
                <a:path w="7" h="1" extrusionOk="0">
                  <a:moveTo>
                    <a:pt x="7" y="1"/>
                  </a:move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1"/>
            <p:cNvSpPr/>
            <p:nvPr/>
          </p:nvSpPr>
          <p:spPr>
            <a:xfrm>
              <a:off x="12308496" y="-2937672"/>
              <a:ext cx="570" cy="81"/>
            </a:xfrm>
            <a:custGeom>
              <a:avLst/>
              <a:gdLst/>
              <a:ahLst/>
              <a:cxnLst/>
              <a:rect l="l" t="t" r="r" b="b"/>
              <a:pathLst>
                <a:path w="7" h="1" extrusionOk="0">
                  <a:moveTo>
                    <a:pt x="7" y="1"/>
                  </a:moveTo>
                  <a:cubicBezTo>
                    <a:pt x="7" y="1"/>
                    <a:pt x="7" y="1"/>
                    <a:pt x="7" y="1"/>
                  </a:cubicBez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1"/>
            <p:cNvSpPr/>
            <p:nvPr/>
          </p:nvSpPr>
          <p:spPr>
            <a:xfrm>
              <a:off x="12307030" y="-2937672"/>
              <a:ext cx="2036" cy="5048"/>
            </a:xfrm>
            <a:custGeom>
              <a:avLst/>
              <a:gdLst/>
              <a:ahLst/>
              <a:cxnLst/>
              <a:rect l="l" t="t" r="r" b="b"/>
              <a:pathLst>
                <a:path w="25" h="62" extrusionOk="0">
                  <a:moveTo>
                    <a:pt x="19" y="1"/>
                  </a:moveTo>
                  <a:cubicBezTo>
                    <a:pt x="13" y="19"/>
                    <a:pt x="7" y="37"/>
                    <a:pt x="0" y="55"/>
                  </a:cubicBezTo>
                  <a:lnTo>
                    <a:pt x="7" y="62"/>
                  </a:lnTo>
                  <a:cubicBezTo>
                    <a:pt x="13" y="37"/>
                    <a:pt x="19" y="19"/>
                    <a:pt x="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1"/>
            <p:cNvSpPr/>
            <p:nvPr/>
          </p:nvSpPr>
          <p:spPr>
            <a:xfrm>
              <a:off x="12307030" y="-2933194"/>
              <a:ext cx="570" cy="570"/>
            </a:xfrm>
            <a:custGeom>
              <a:avLst/>
              <a:gdLst/>
              <a:ahLst/>
              <a:cxnLst/>
              <a:rect l="l" t="t" r="r" b="b"/>
              <a:pathLst>
                <a:path w="7" h="7" extrusionOk="0">
                  <a:moveTo>
                    <a:pt x="0" y="0"/>
                  </a:moveTo>
                  <a:cubicBezTo>
                    <a:pt x="0" y="7"/>
                    <a:pt x="0" y="7"/>
                    <a:pt x="0" y="7"/>
                  </a:cubicBezTo>
                  <a:lnTo>
                    <a:pt x="7" y="7"/>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1"/>
            <p:cNvSpPr/>
            <p:nvPr/>
          </p:nvSpPr>
          <p:spPr>
            <a:xfrm>
              <a:off x="12103223" y="-2348481"/>
              <a:ext cx="201364" cy="189313"/>
            </a:xfrm>
            <a:custGeom>
              <a:avLst/>
              <a:gdLst/>
              <a:ahLst/>
              <a:cxnLst/>
              <a:rect l="l" t="t" r="r" b="b"/>
              <a:pathLst>
                <a:path w="2473" h="2325" extrusionOk="0">
                  <a:moveTo>
                    <a:pt x="55" y="1"/>
                  </a:moveTo>
                  <a:lnTo>
                    <a:pt x="0" y="49"/>
                  </a:lnTo>
                  <a:cubicBezTo>
                    <a:pt x="18" y="80"/>
                    <a:pt x="37" y="98"/>
                    <a:pt x="49" y="122"/>
                  </a:cubicBezTo>
                  <a:cubicBezTo>
                    <a:pt x="128" y="275"/>
                    <a:pt x="195" y="427"/>
                    <a:pt x="274" y="567"/>
                  </a:cubicBezTo>
                  <a:cubicBezTo>
                    <a:pt x="378" y="756"/>
                    <a:pt x="475" y="939"/>
                    <a:pt x="591" y="1115"/>
                  </a:cubicBezTo>
                  <a:cubicBezTo>
                    <a:pt x="835" y="1493"/>
                    <a:pt x="1176" y="1761"/>
                    <a:pt x="1572" y="1968"/>
                  </a:cubicBezTo>
                  <a:cubicBezTo>
                    <a:pt x="1791" y="2078"/>
                    <a:pt x="2016" y="2175"/>
                    <a:pt x="2242" y="2279"/>
                  </a:cubicBezTo>
                  <a:cubicBezTo>
                    <a:pt x="2296" y="2303"/>
                    <a:pt x="2355" y="2324"/>
                    <a:pt x="2425" y="2324"/>
                  </a:cubicBezTo>
                  <a:cubicBezTo>
                    <a:pt x="2441" y="2324"/>
                    <a:pt x="2457" y="2323"/>
                    <a:pt x="2473" y="2321"/>
                  </a:cubicBezTo>
                  <a:cubicBezTo>
                    <a:pt x="2449" y="2279"/>
                    <a:pt x="2418" y="2254"/>
                    <a:pt x="2382" y="2230"/>
                  </a:cubicBezTo>
                  <a:cubicBezTo>
                    <a:pt x="2363" y="2218"/>
                    <a:pt x="2345" y="2205"/>
                    <a:pt x="2321" y="2193"/>
                  </a:cubicBezTo>
                  <a:cubicBezTo>
                    <a:pt x="2175" y="2120"/>
                    <a:pt x="2028" y="2047"/>
                    <a:pt x="1882" y="1968"/>
                  </a:cubicBezTo>
                  <a:cubicBezTo>
                    <a:pt x="1632" y="1834"/>
                    <a:pt x="1407" y="1682"/>
                    <a:pt x="1194" y="1505"/>
                  </a:cubicBezTo>
                  <a:cubicBezTo>
                    <a:pt x="926" y="1274"/>
                    <a:pt x="719" y="1006"/>
                    <a:pt x="536" y="707"/>
                  </a:cubicBezTo>
                  <a:cubicBezTo>
                    <a:pt x="475" y="616"/>
                    <a:pt x="426" y="518"/>
                    <a:pt x="366" y="427"/>
                  </a:cubicBezTo>
                  <a:cubicBezTo>
                    <a:pt x="286" y="305"/>
                    <a:pt x="201" y="189"/>
                    <a:pt x="116" y="68"/>
                  </a:cubicBezTo>
                  <a:cubicBezTo>
                    <a:pt x="98" y="43"/>
                    <a:pt x="73" y="19"/>
                    <a:pt x="5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1"/>
            <p:cNvSpPr/>
            <p:nvPr/>
          </p:nvSpPr>
          <p:spPr>
            <a:xfrm>
              <a:off x="11603762" y="-2760573"/>
              <a:ext cx="676072" cy="700662"/>
            </a:xfrm>
            <a:custGeom>
              <a:avLst/>
              <a:gdLst/>
              <a:ahLst/>
              <a:cxnLst/>
              <a:rect l="l" t="t" r="r" b="b"/>
              <a:pathLst>
                <a:path w="8303" h="8605" extrusionOk="0">
                  <a:moveTo>
                    <a:pt x="7358" y="2156"/>
                  </a:moveTo>
                  <a:cubicBezTo>
                    <a:pt x="7486" y="2241"/>
                    <a:pt x="7596" y="2315"/>
                    <a:pt x="7706" y="2388"/>
                  </a:cubicBezTo>
                  <a:cubicBezTo>
                    <a:pt x="7821" y="2461"/>
                    <a:pt x="7943" y="2516"/>
                    <a:pt x="8053" y="2625"/>
                  </a:cubicBezTo>
                  <a:cubicBezTo>
                    <a:pt x="8022" y="2631"/>
                    <a:pt x="7998" y="2643"/>
                    <a:pt x="7980" y="2643"/>
                  </a:cubicBezTo>
                  <a:cubicBezTo>
                    <a:pt x="7888" y="2650"/>
                    <a:pt x="7803" y="2656"/>
                    <a:pt x="7712" y="2668"/>
                  </a:cubicBezTo>
                  <a:cubicBezTo>
                    <a:pt x="7511" y="2686"/>
                    <a:pt x="7316" y="2723"/>
                    <a:pt x="7145" y="2851"/>
                  </a:cubicBezTo>
                  <a:cubicBezTo>
                    <a:pt x="7243" y="2631"/>
                    <a:pt x="7304" y="2400"/>
                    <a:pt x="7358" y="2156"/>
                  </a:cubicBezTo>
                  <a:close/>
                  <a:moveTo>
                    <a:pt x="6810" y="3283"/>
                  </a:moveTo>
                  <a:cubicBezTo>
                    <a:pt x="7249" y="3697"/>
                    <a:pt x="7632" y="4154"/>
                    <a:pt x="7961" y="4660"/>
                  </a:cubicBezTo>
                  <a:cubicBezTo>
                    <a:pt x="7932" y="4681"/>
                    <a:pt x="7907" y="4686"/>
                    <a:pt x="7884" y="4686"/>
                  </a:cubicBezTo>
                  <a:cubicBezTo>
                    <a:pt x="7869" y="4686"/>
                    <a:pt x="7854" y="4684"/>
                    <a:pt x="7840" y="4684"/>
                  </a:cubicBezTo>
                  <a:cubicBezTo>
                    <a:pt x="7753" y="4687"/>
                    <a:pt x="7666" y="4689"/>
                    <a:pt x="7579" y="4689"/>
                  </a:cubicBezTo>
                  <a:cubicBezTo>
                    <a:pt x="7355" y="4689"/>
                    <a:pt x="7132" y="4679"/>
                    <a:pt x="6908" y="4666"/>
                  </a:cubicBezTo>
                  <a:cubicBezTo>
                    <a:pt x="6816" y="4656"/>
                    <a:pt x="6725" y="4650"/>
                    <a:pt x="6633" y="4650"/>
                  </a:cubicBezTo>
                  <a:cubicBezTo>
                    <a:pt x="6541" y="4650"/>
                    <a:pt x="6448" y="4656"/>
                    <a:pt x="6353" y="4672"/>
                  </a:cubicBezTo>
                  <a:cubicBezTo>
                    <a:pt x="6372" y="4599"/>
                    <a:pt x="6384" y="4538"/>
                    <a:pt x="6396" y="4477"/>
                  </a:cubicBezTo>
                  <a:cubicBezTo>
                    <a:pt x="6426" y="4349"/>
                    <a:pt x="6433" y="4215"/>
                    <a:pt x="6402" y="4087"/>
                  </a:cubicBezTo>
                  <a:cubicBezTo>
                    <a:pt x="6384" y="4020"/>
                    <a:pt x="6378" y="3953"/>
                    <a:pt x="6372" y="3886"/>
                  </a:cubicBezTo>
                  <a:cubicBezTo>
                    <a:pt x="6366" y="3758"/>
                    <a:pt x="6402" y="3648"/>
                    <a:pt x="6493" y="3557"/>
                  </a:cubicBezTo>
                  <a:cubicBezTo>
                    <a:pt x="6591" y="3460"/>
                    <a:pt x="6701" y="3374"/>
                    <a:pt x="6810" y="3283"/>
                  </a:cubicBezTo>
                  <a:close/>
                  <a:moveTo>
                    <a:pt x="5568" y="5963"/>
                  </a:moveTo>
                  <a:cubicBezTo>
                    <a:pt x="5580" y="5981"/>
                    <a:pt x="5598" y="5987"/>
                    <a:pt x="5604" y="6000"/>
                  </a:cubicBezTo>
                  <a:cubicBezTo>
                    <a:pt x="5696" y="6201"/>
                    <a:pt x="5848" y="6359"/>
                    <a:pt x="5994" y="6517"/>
                  </a:cubicBezTo>
                  <a:cubicBezTo>
                    <a:pt x="6219" y="6761"/>
                    <a:pt x="6445" y="7011"/>
                    <a:pt x="6646" y="7273"/>
                  </a:cubicBezTo>
                  <a:cubicBezTo>
                    <a:pt x="6670" y="7309"/>
                    <a:pt x="6694" y="7340"/>
                    <a:pt x="6725" y="7394"/>
                  </a:cubicBezTo>
                  <a:cubicBezTo>
                    <a:pt x="6682" y="7388"/>
                    <a:pt x="6652" y="7388"/>
                    <a:pt x="6627" y="7382"/>
                  </a:cubicBezTo>
                  <a:cubicBezTo>
                    <a:pt x="6500" y="7340"/>
                    <a:pt x="6366" y="7297"/>
                    <a:pt x="6238" y="7254"/>
                  </a:cubicBezTo>
                  <a:cubicBezTo>
                    <a:pt x="5756" y="7084"/>
                    <a:pt x="5269" y="6913"/>
                    <a:pt x="4782" y="6743"/>
                  </a:cubicBezTo>
                  <a:cubicBezTo>
                    <a:pt x="4648" y="6694"/>
                    <a:pt x="4508" y="6663"/>
                    <a:pt x="4349" y="6615"/>
                  </a:cubicBezTo>
                  <a:cubicBezTo>
                    <a:pt x="4483" y="6505"/>
                    <a:pt x="4605" y="6408"/>
                    <a:pt x="4751" y="6341"/>
                  </a:cubicBezTo>
                  <a:cubicBezTo>
                    <a:pt x="4855" y="6298"/>
                    <a:pt x="4959" y="6255"/>
                    <a:pt x="5062" y="6219"/>
                  </a:cubicBezTo>
                  <a:cubicBezTo>
                    <a:pt x="5239" y="6152"/>
                    <a:pt x="5409" y="6079"/>
                    <a:pt x="5568" y="5963"/>
                  </a:cubicBezTo>
                  <a:close/>
                  <a:moveTo>
                    <a:pt x="4142" y="6797"/>
                  </a:moveTo>
                  <a:cubicBezTo>
                    <a:pt x="4161" y="6822"/>
                    <a:pt x="4185" y="6840"/>
                    <a:pt x="4197" y="6864"/>
                  </a:cubicBezTo>
                  <a:cubicBezTo>
                    <a:pt x="4264" y="7029"/>
                    <a:pt x="4374" y="7175"/>
                    <a:pt x="4471" y="7327"/>
                  </a:cubicBezTo>
                  <a:cubicBezTo>
                    <a:pt x="4624" y="7559"/>
                    <a:pt x="4770" y="7802"/>
                    <a:pt x="4916" y="8040"/>
                  </a:cubicBezTo>
                  <a:cubicBezTo>
                    <a:pt x="4959" y="8113"/>
                    <a:pt x="4995" y="8198"/>
                    <a:pt x="5032" y="8277"/>
                  </a:cubicBezTo>
                  <a:cubicBezTo>
                    <a:pt x="5026" y="8284"/>
                    <a:pt x="5019" y="8290"/>
                    <a:pt x="5013" y="8290"/>
                  </a:cubicBezTo>
                  <a:cubicBezTo>
                    <a:pt x="4697" y="8113"/>
                    <a:pt x="4380" y="7918"/>
                    <a:pt x="4057" y="7754"/>
                  </a:cubicBezTo>
                  <a:cubicBezTo>
                    <a:pt x="3740" y="7589"/>
                    <a:pt x="3405" y="7443"/>
                    <a:pt x="3064" y="7285"/>
                  </a:cubicBezTo>
                  <a:cubicBezTo>
                    <a:pt x="3107" y="7266"/>
                    <a:pt x="3137" y="7254"/>
                    <a:pt x="3168" y="7242"/>
                  </a:cubicBezTo>
                  <a:cubicBezTo>
                    <a:pt x="3338" y="7181"/>
                    <a:pt x="3515" y="7126"/>
                    <a:pt x="3686" y="7059"/>
                  </a:cubicBezTo>
                  <a:cubicBezTo>
                    <a:pt x="3826" y="7005"/>
                    <a:pt x="3960" y="6931"/>
                    <a:pt x="4081" y="6834"/>
                  </a:cubicBezTo>
                  <a:cubicBezTo>
                    <a:pt x="4094" y="6822"/>
                    <a:pt x="4118" y="6816"/>
                    <a:pt x="4142" y="6797"/>
                  </a:cubicBezTo>
                  <a:close/>
                  <a:moveTo>
                    <a:pt x="6627" y="0"/>
                  </a:moveTo>
                  <a:cubicBezTo>
                    <a:pt x="6792" y="207"/>
                    <a:pt x="6962" y="402"/>
                    <a:pt x="7066" y="646"/>
                  </a:cubicBezTo>
                  <a:cubicBezTo>
                    <a:pt x="7115" y="755"/>
                    <a:pt x="7139" y="877"/>
                    <a:pt x="7170" y="999"/>
                  </a:cubicBezTo>
                  <a:cubicBezTo>
                    <a:pt x="7182" y="1048"/>
                    <a:pt x="7182" y="1109"/>
                    <a:pt x="7188" y="1188"/>
                  </a:cubicBezTo>
                  <a:cubicBezTo>
                    <a:pt x="7163" y="1157"/>
                    <a:pt x="7145" y="1145"/>
                    <a:pt x="7145" y="1133"/>
                  </a:cubicBezTo>
                  <a:cubicBezTo>
                    <a:pt x="7127" y="914"/>
                    <a:pt x="7005" y="743"/>
                    <a:pt x="6853" y="597"/>
                  </a:cubicBezTo>
                  <a:cubicBezTo>
                    <a:pt x="6597" y="341"/>
                    <a:pt x="6286" y="183"/>
                    <a:pt x="5939" y="73"/>
                  </a:cubicBezTo>
                  <a:cubicBezTo>
                    <a:pt x="5890" y="61"/>
                    <a:pt x="5830" y="55"/>
                    <a:pt x="5775" y="55"/>
                  </a:cubicBezTo>
                  <a:cubicBezTo>
                    <a:pt x="5744" y="55"/>
                    <a:pt x="5720" y="61"/>
                    <a:pt x="5714" y="104"/>
                  </a:cubicBezTo>
                  <a:cubicBezTo>
                    <a:pt x="5738" y="146"/>
                    <a:pt x="5781" y="146"/>
                    <a:pt x="5823" y="165"/>
                  </a:cubicBezTo>
                  <a:cubicBezTo>
                    <a:pt x="6165" y="286"/>
                    <a:pt x="6469" y="463"/>
                    <a:pt x="6719" y="731"/>
                  </a:cubicBezTo>
                  <a:cubicBezTo>
                    <a:pt x="6822" y="841"/>
                    <a:pt x="6902" y="968"/>
                    <a:pt x="6950" y="1115"/>
                  </a:cubicBezTo>
                  <a:cubicBezTo>
                    <a:pt x="6926" y="1127"/>
                    <a:pt x="6908" y="1145"/>
                    <a:pt x="6883" y="1163"/>
                  </a:cubicBezTo>
                  <a:cubicBezTo>
                    <a:pt x="6902" y="1206"/>
                    <a:pt x="6920" y="1249"/>
                    <a:pt x="6944" y="1285"/>
                  </a:cubicBezTo>
                  <a:cubicBezTo>
                    <a:pt x="6956" y="1310"/>
                    <a:pt x="6981" y="1334"/>
                    <a:pt x="6999" y="1358"/>
                  </a:cubicBezTo>
                  <a:cubicBezTo>
                    <a:pt x="7060" y="1419"/>
                    <a:pt x="7078" y="1498"/>
                    <a:pt x="7060" y="1578"/>
                  </a:cubicBezTo>
                  <a:cubicBezTo>
                    <a:pt x="7048" y="1638"/>
                    <a:pt x="7036" y="1699"/>
                    <a:pt x="7023" y="1754"/>
                  </a:cubicBezTo>
                  <a:cubicBezTo>
                    <a:pt x="6956" y="1973"/>
                    <a:pt x="6889" y="2187"/>
                    <a:pt x="6828" y="2406"/>
                  </a:cubicBezTo>
                  <a:cubicBezTo>
                    <a:pt x="6786" y="2546"/>
                    <a:pt x="6737" y="2686"/>
                    <a:pt x="6652" y="2808"/>
                  </a:cubicBezTo>
                  <a:cubicBezTo>
                    <a:pt x="6634" y="2832"/>
                    <a:pt x="6621" y="2863"/>
                    <a:pt x="6603" y="2905"/>
                  </a:cubicBezTo>
                  <a:cubicBezTo>
                    <a:pt x="6603" y="2905"/>
                    <a:pt x="6579" y="2911"/>
                    <a:pt x="6567" y="2924"/>
                  </a:cubicBezTo>
                  <a:cubicBezTo>
                    <a:pt x="6451" y="3070"/>
                    <a:pt x="6323" y="3198"/>
                    <a:pt x="6244" y="3368"/>
                  </a:cubicBezTo>
                  <a:cubicBezTo>
                    <a:pt x="6146" y="3557"/>
                    <a:pt x="6104" y="3758"/>
                    <a:pt x="6171" y="3971"/>
                  </a:cubicBezTo>
                  <a:cubicBezTo>
                    <a:pt x="6256" y="4227"/>
                    <a:pt x="6207" y="4471"/>
                    <a:pt x="6067" y="4690"/>
                  </a:cubicBezTo>
                  <a:cubicBezTo>
                    <a:pt x="5939" y="4891"/>
                    <a:pt x="5805" y="5080"/>
                    <a:pt x="5671" y="5275"/>
                  </a:cubicBezTo>
                  <a:cubicBezTo>
                    <a:pt x="5598" y="5372"/>
                    <a:pt x="5501" y="5439"/>
                    <a:pt x="5391" y="5488"/>
                  </a:cubicBezTo>
                  <a:cubicBezTo>
                    <a:pt x="5214" y="5567"/>
                    <a:pt x="5038" y="5646"/>
                    <a:pt x="4861" y="5719"/>
                  </a:cubicBezTo>
                  <a:cubicBezTo>
                    <a:pt x="4843" y="5732"/>
                    <a:pt x="4825" y="5738"/>
                    <a:pt x="4800" y="5744"/>
                  </a:cubicBezTo>
                  <a:cubicBezTo>
                    <a:pt x="4435" y="5878"/>
                    <a:pt x="4142" y="6109"/>
                    <a:pt x="3905" y="6414"/>
                  </a:cubicBezTo>
                  <a:cubicBezTo>
                    <a:pt x="3759" y="6603"/>
                    <a:pt x="3582" y="6743"/>
                    <a:pt x="3369" y="6840"/>
                  </a:cubicBezTo>
                  <a:cubicBezTo>
                    <a:pt x="3198" y="6919"/>
                    <a:pt x="3028" y="6998"/>
                    <a:pt x="2857" y="7072"/>
                  </a:cubicBezTo>
                  <a:cubicBezTo>
                    <a:pt x="2796" y="7096"/>
                    <a:pt x="2723" y="7108"/>
                    <a:pt x="2656" y="7114"/>
                  </a:cubicBezTo>
                  <a:cubicBezTo>
                    <a:pt x="2406" y="7139"/>
                    <a:pt x="2157" y="7151"/>
                    <a:pt x="1907" y="7169"/>
                  </a:cubicBezTo>
                  <a:cubicBezTo>
                    <a:pt x="1688" y="7187"/>
                    <a:pt x="1475" y="7206"/>
                    <a:pt x="1255" y="7224"/>
                  </a:cubicBezTo>
                  <a:cubicBezTo>
                    <a:pt x="1115" y="7230"/>
                    <a:pt x="975" y="7230"/>
                    <a:pt x="835" y="7236"/>
                  </a:cubicBezTo>
                  <a:cubicBezTo>
                    <a:pt x="512" y="7248"/>
                    <a:pt x="232" y="7364"/>
                    <a:pt x="1" y="7577"/>
                  </a:cubicBezTo>
                  <a:lnTo>
                    <a:pt x="128" y="7668"/>
                  </a:lnTo>
                  <a:cubicBezTo>
                    <a:pt x="135" y="7662"/>
                    <a:pt x="147" y="7656"/>
                    <a:pt x="153" y="7650"/>
                  </a:cubicBezTo>
                  <a:cubicBezTo>
                    <a:pt x="352" y="7497"/>
                    <a:pt x="567" y="7417"/>
                    <a:pt x="812" y="7417"/>
                  </a:cubicBezTo>
                  <a:cubicBezTo>
                    <a:pt x="830" y="7417"/>
                    <a:pt x="848" y="7418"/>
                    <a:pt x="865" y="7419"/>
                  </a:cubicBezTo>
                  <a:cubicBezTo>
                    <a:pt x="1018" y="7425"/>
                    <a:pt x="1176" y="7431"/>
                    <a:pt x="1328" y="7437"/>
                  </a:cubicBezTo>
                  <a:cubicBezTo>
                    <a:pt x="1370" y="7438"/>
                    <a:pt x="1412" y="7438"/>
                    <a:pt x="1453" y="7438"/>
                  </a:cubicBezTo>
                  <a:cubicBezTo>
                    <a:pt x="1765" y="7438"/>
                    <a:pt x="2076" y="7417"/>
                    <a:pt x="2382" y="7358"/>
                  </a:cubicBezTo>
                  <a:cubicBezTo>
                    <a:pt x="2426" y="7350"/>
                    <a:pt x="2468" y="7346"/>
                    <a:pt x="2509" y="7346"/>
                  </a:cubicBezTo>
                  <a:cubicBezTo>
                    <a:pt x="2595" y="7346"/>
                    <a:pt x="2675" y="7363"/>
                    <a:pt x="2754" y="7400"/>
                  </a:cubicBezTo>
                  <a:cubicBezTo>
                    <a:pt x="3016" y="7528"/>
                    <a:pt x="3277" y="7650"/>
                    <a:pt x="3539" y="7778"/>
                  </a:cubicBezTo>
                  <a:cubicBezTo>
                    <a:pt x="3844" y="7936"/>
                    <a:pt x="4155" y="8095"/>
                    <a:pt x="4459" y="8259"/>
                  </a:cubicBezTo>
                  <a:cubicBezTo>
                    <a:pt x="4642" y="8357"/>
                    <a:pt x="4825" y="8460"/>
                    <a:pt x="5001" y="8564"/>
                  </a:cubicBezTo>
                  <a:cubicBezTo>
                    <a:pt x="5049" y="8588"/>
                    <a:pt x="5097" y="8604"/>
                    <a:pt x="5145" y="8604"/>
                  </a:cubicBezTo>
                  <a:cubicBezTo>
                    <a:pt x="5158" y="8604"/>
                    <a:pt x="5171" y="8603"/>
                    <a:pt x="5184" y="8600"/>
                  </a:cubicBezTo>
                  <a:cubicBezTo>
                    <a:pt x="5275" y="8545"/>
                    <a:pt x="5287" y="8466"/>
                    <a:pt x="5275" y="8369"/>
                  </a:cubicBezTo>
                  <a:cubicBezTo>
                    <a:pt x="5257" y="8217"/>
                    <a:pt x="5202" y="8070"/>
                    <a:pt x="5135" y="7936"/>
                  </a:cubicBezTo>
                  <a:cubicBezTo>
                    <a:pt x="5032" y="7729"/>
                    <a:pt x="4904" y="7547"/>
                    <a:pt x="4770" y="7364"/>
                  </a:cubicBezTo>
                  <a:cubicBezTo>
                    <a:pt x="4672" y="7224"/>
                    <a:pt x="4563" y="7090"/>
                    <a:pt x="4465" y="6956"/>
                  </a:cubicBezTo>
                  <a:cubicBezTo>
                    <a:pt x="4447" y="6938"/>
                    <a:pt x="4441" y="6919"/>
                    <a:pt x="4416" y="6889"/>
                  </a:cubicBezTo>
                  <a:cubicBezTo>
                    <a:pt x="4459" y="6889"/>
                    <a:pt x="4483" y="6889"/>
                    <a:pt x="4508" y="6895"/>
                  </a:cubicBezTo>
                  <a:cubicBezTo>
                    <a:pt x="4861" y="7017"/>
                    <a:pt x="5208" y="7132"/>
                    <a:pt x="5562" y="7254"/>
                  </a:cubicBezTo>
                  <a:cubicBezTo>
                    <a:pt x="5884" y="7364"/>
                    <a:pt x="6201" y="7486"/>
                    <a:pt x="6524" y="7595"/>
                  </a:cubicBezTo>
                  <a:cubicBezTo>
                    <a:pt x="6621" y="7626"/>
                    <a:pt x="6719" y="7644"/>
                    <a:pt x="6822" y="7662"/>
                  </a:cubicBezTo>
                  <a:cubicBezTo>
                    <a:pt x="6859" y="7674"/>
                    <a:pt x="6895" y="7668"/>
                    <a:pt x="6938" y="7674"/>
                  </a:cubicBezTo>
                  <a:cubicBezTo>
                    <a:pt x="6975" y="7632"/>
                    <a:pt x="7005" y="7595"/>
                    <a:pt x="7042" y="7559"/>
                  </a:cubicBezTo>
                  <a:cubicBezTo>
                    <a:pt x="7060" y="7474"/>
                    <a:pt x="7036" y="7394"/>
                    <a:pt x="6993" y="7327"/>
                  </a:cubicBezTo>
                  <a:cubicBezTo>
                    <a:pt x="6883" y="7157"/>
                    <a:pt x="6780" y="6986"/>
                    <a:pt x="6658" y="6828"/>
                  </a:cubicBezTo>
                  <a:cubicBezTo>
                    <a:pt x="6487" y="6590"/>
                    <a:pt x="6280" y="6389"/>
                    <a:pt x="6079" y="6182"/>
                  </a:cubicBezTo>
                  <a:cubicBezTo>
                    <a:pt x="5964" y="6067"/>
                    <a:pt x="5848" y="5951"/>
                    <a:pt x="5732" y="5835"/>
                  </a:cubicBezTo>
                  <a:cubicBezTo>
                    <a:pt x="5805" y="5725"/>
                    <a:pt x="5878" y="5610"/>
                    <a:pt x="5951" y="5488"/>
                  </a:cubicBezTo>
                  <a:cubicBezTo>
                    <a:pt x="6018" y="5372"/>
                    <a:pt x="6049" y="5238"/>
                    <a:pt x="6134" y="5110"/>
                  </a:cubicBezTo>
                  <a:lnTo>
                    <a:pt x="6189" y="5062"/>
                  </a:lnTo>
                  <a:cubicBezTo>
                    <a:pt x="6183" y="5049"/>
                    <a:pt x="6177" y="5043"/>
                    <a:pt x="6171" y="5037"/>
                  </a:cubicBezTo>
                  <a:cubicBezTo>
                    <a:pt x="6183" y="4976"/>
                    <a:pt x="6225" y="4952"/>
                    <a:pt x="6274" y="4940"/>
                  </a:cubicBezTo>
                  <a:cubicBezTo>
                    <a:pt x="6359" y="4921"/>
                    <a:pt x="6445" y="4897"/>
                    <a:pt x="6536" y="4891"/>
                  </a:cubicBezTo>
                  <a:cubicBezTo>
                    <a:pt x="6594" y="4888"/>
                    <a:pt x="6652" y="4887"/>
                    <a:pt x="6710" y="4887"/>
                  </a:cubicBezTo>
                  <a:cubicBezTo>
                    <a:pt x="6792" y="4887"/>
                    <a:pt x="6874" y="4890"/>
                    <a:pt x="6956" y="4897"/>
                  </a:cubicBezTo>
                  <a:cubicBezTo>
                    <a:pt x="7104" y="4908"/>
                    <a:pt x="7251" y="4913"/>
                    <a:pt x="7397" y="4913"/>
                  </a:cubicBezTo>
                  <a:cubicBezTo>
                    <a:pt x="7566" y="4913"/>
                    <a:pt x="7734" y="4907"/>
                    <a:pt x="7900" y="4897"/>
                  </a:cubicBezTo>
                  <a:cubicBezTo>
                    <a:pt x="8022" y="4891"/>
                    <a:pt x="8108" y="4854"/>
                    <a:pt x="8168" y="4739"/>
                  </a:cubicBezTo>
                  <a:cubicBezTo>
                    <a:pt x="8187" y="4678"/>
                    <a:pt x="8162" y="4611"/>
                    <a:pt x="8138" y="4550"/>
                  </a:cubicBezTo>
                  <a:cubicBezTo>
                    <a:pt x="8120" y="4513"/>
                    <a:pt x="8101" y="4471"/>
                    <a:pt x="8077" y="4440"/>
                  </a:cubicBezTo>
                  <a:cubicBezTo>
                    <a:pt x="7833" y="4093"/>
                    <a:pt x="7596" y="3758"/>
                    <a:pt x="7291" y="3466"/>
                  </a:cubicBezTo>
                  <a:cubicBezTo>
                    <a:pt x="7194" y="3362"/>
                    <a:pt x="7084" y="3271"/>
                    <a:pt x="6956" y="3210"/>
                  </a:cubicBezTo>
                  <a:cubicBezTo>
                    <a:pt x="6944" y="3204"/>
                    <a:pt x="6932" y="3192"/>
                    <a:pt x="6908" y="3173"/>
                  </a:cubicBezTo>
                  <a:cubicBezTo>
                    <a:pt x="6932" y="3137"/>
                    <a:pt x="6956" y="3106"/>
                    <a:pt x="6981" y="3070"/>
                  </a:cubicBezTo>
                  <a:lnTo>
                    <a:pt x="7176" y="3070"/>
                  </a:lnTo>
                  <a:cubicBezTo>
                    <a:pt x="7182" y="3070"/>
                    <a:pt x="7194" y="3064"/>
                    <a:pt x="7194" y="3064"/>
                  </a:cubicBezTo>
                  <a:cubicBezTo>
                    <a:pt x="7316" y="2948"/>
                    <a:pt x="7468" y="2918"/>
                    <a:pt x="7620" y="2899"/>
                  </a:cubicBezTo>
                  <a:cubicBezTo>
                    <a:pt x="7718" y="2887"/>
                    <a:pt x="7815" y="2881"/>
                    <a:pt x="7913" y="2869"/>
                  </a:cubicBezTo>
                  <a:cubicBezTo>
                    <a:pt x="7967" y="2863"/>
                    <a:pt x="8022" y="2857"/>
                    <a:pt x="8077" y="2851"/>
                  </a:cubicBezTo>
                  <a:cubicBezTo>
                    <a:pt x="8181" y="2838"/>
                    <a:pt x="8260" y="2784"/>
                    <a:pt x="8302" y="2680"/>
                  </a:cubicBezTo>
                  <a:cubicBezTo>
                    <a:pt x="8302" y="2576"/>
                    <a:pt x="8223" y="2516"/>
                    <a:pt x="8162" y="2449"/>
                  </a:cubicBezTo>
                  <a:cubicBezTo>
                    <a:pt x="8114" y="2400"/>
                    <a:pt x="8053" y="2363"/>
                    <a:pt x="7998" y="2333"/>
                  </a:cubicBezTo>
                  <a:cubicBezTo>
                    <a:pt x="7840" y="2260"/>
                    <a:pt x="7675" y="2187"/>
                    <a:pt x="7517" y="2114"/>
                  </a:cubicBezTo>
                  <a:cubicBezTo>
                    <a:pt x="7474" y="2095"/>
                    <a:pt x="7438" y="2077"/>
                    <a:pt x="7395" y="2065"/>
                  </a:cubicBezTo>
                  <a:cubicBezTo>
                    <a:pt x="7407" y="1919"/>
                    <a:pt x="7438" y="1791"/>
                    <a:pt x="7431" y="1663"/>
                  </a:cubicBezTo>
                  <a:cubicBezTo>
                    <a:pt x="7425" y="1529"/>
                    <a:pt x="7371" y="1407"/>
                    <a:pt x="7291" y="1297"/>
                  </a:cubicBezTo>
                  <a:cubicBezTo>
                    <a:pt x="7285" y="1182"/>
                    <a:pt x="7279" y="1072"/>
                    <a:pt x="7267" y="962"/>
                  </a:cubicBezTo>
                  <a:cubicBezTo>
                    <a:pt x="7243" y="731"/>
                    <a:pt x="7170" y="524"/>
                    <a:pt x="7029" y="341"/>
                  </a:cubicBezTo>
                  <a:cubicBezTo>
                    <a:pt x="7017" y="323"/>
                    <a:pt x="7017" y="305"/>
                    <a:pt x="7011" y="286"/>
                  </a:cubicBezTo>
                  <a:lnTo>
                    <a:pt x="7005" y="286"/>
                  </a:lnTo>
                  <a:cubicBezTo>
                    <a:pt x="6999" y="274"/>
                    <a:pt x="6987" y="268"/>
                    <a:pt x="6981" y="256"/>
                  </a:cubicBezTo>
                  <a:cubicBezTo>
                    <a:pt x="6969" y="250"/>
                    <a:pt x="6956" y="244"/>
                    <a:pt x="6950" y="238"/>
                  </a:cubicBezTo>
                  <a:cubicBezTo>
                    <a:pt x="6938" y="225"/>
                    <a:pt x="6932" y="213"/>
                    <a:pt x="6926" y="207"/>
                  </a:cubicBezTo>
                  <a:cubicBezTo>
                    <a:pt x="6914" y="201"/>
                    <a:pt x="6908" y="195"/>
                    <a:pt x="6895" y="189"/>
                  </a:cubicBezTo>
                  <a:cubicBezTo>
                    <a:pt x="6895" y="183"/>
                    <a:pt x="6895" y="183"/>
                    <a:pt x="6895" y="183"/>
                  </a:cubicBezTo>
                  <a:cubicBezTo>
                    <a:pt x="6847" y="146"/>
                    <a:pt x="6804" y="110"/>
                    <a:pt x="6755" y="73"/>
                  </a:cubicBezTo>
                  <a:cubicBezTo>
                    <a:pt x="6719" y="43"/>
                    <a:pt x="6676" y="18"/>
                    <a:pt x="662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1"/>
            <p:cNvSpPr/>
            <p:nvPr/>
          </p:nvSpPr>
          <p:spPr>
            <a:xfrm>
              <a:off x="12260944" y="-3020481"/>
              <a:ext cx="17425" cy="30860"/>
            </a:xfrm>
            <a:custGeom>
              <a:avLst/>
              <a:gdLst/>
              <a:ahLst/>
              <a:cxnLst/>
              <a:rect l="l" t="t" r="r" b="b"/>
              <a:pathLst>
                <a:path w="214" h="379" extrusionOk="0">
                  <a:moveTo>
                    <a:pt x="213" y="0"/>
                  </a:moveTo>
                  <a:lnTo>
                    <a:pt x="213" y="0"/>
                  </a:lnTo>
                  <a:cubicBezTo>
                    <a:pt x="122" y="116"/>
                    <a:pt x="37" y="238"/>
                    <a:pt x="0" y="378"/>
                  </a:cubicBezTo>
                  <a:cubicBezTo>
                    <a:pt x="97" y="293"/>
                    <a:pt x="189" y="128"/>
                    <a:pt x="2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1"/>
            <p:cNvSpPr/>
            <p:nvPr/>
          </p:nvSpPr>
          <p:spPr>
            <a:xfrm>
              <a:off x="12155742" y="-1960165"/>
              <a:ext cx="126046" cy="73934"/>
            </a:xfrm>
            <a:custGeom>
              <a:avLst/>
              <a:gdLst/>
              <a:ahLst/>
              <a:cxnLst/>
              <a:rect l="l" t="t" r="r" b="b"/>
              <a:pathLst>
                <a:path w="1548" h="908" extrusionOk="0">
                  <a:moveTo>
                    <a:pt x="1548" y="1"/>
                  </a:moveTo>
                  <a:lnTo>
                    <a:pt x="1548" y="1"/>
                  </a:lnTo>
                  <a:cubicBezTo>
                    <a:pt x="1450" y="49"/>
                    <a:pt x="1389" y="104"/>
                    <a:pt x="1329" y="153"/>
                  </a:cubicBezTo>
                  <a:cubicBezTo>
                    <a:pt x="1067" y="372"/>
                    <a:pt x="786" y="567"/>
                    <a:pt x="488" y="725"/>
                  </a:cubicBezTo>
                  <a:cubicBezTo>
                    <a:pt x="366" y="792"/>
                    <a:pt x="244" y="841"/>
                    <a:pt x="104" y="853"/>
                  </a:cubicBezTo>
                  <a:cubicBezTo>
                    <a:pt x="74" y="853"/>
                    <a:pt x="49" y="859"/>
                    <a:pt x="1" y="872"/>
                  </a:cubicBezTo>
                  <a:cubicBezTo>
                    <a:pt x="69" y="897"/>
                    <a:pt x="128" y="908"/>
                    <a:pt x="184" y="908"/>
                  </a:cubicBezTo>
                  <a:cubicBezTo>
                    <a:pt x="209" y="908"/>
                    <a:pt x="233" y="906"/>
                    <a:pt x="257" y="902"/>
                  </a:cubicBezTo>
                  <a:cubicBezTo>
                    <a:pt x="378" y="890"/>
                    <a:pt x="488" y="853"/>
                    <a:pt x="598" y="799"/>
                  </a:cubicBezTo>
                  <a:cubicBezTo>
                    <a:pt x="884" y="646"/>
                    <a:pt x="1146" y="445"/>
                    <a:pt x="1396" y="232"/>
                  </a:cubicBezTo>
                  <a:cubicBezTo>
                    <a:pt x="1463" y="177"/>
                    <a:pt x="1511" y="116"/>
                    <a:pt x="15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1"/>
            <p:cNvSpPr/>
            <p:nvPr/>
          </p:nvSpPr>
          <p:spPr>
            <a:xfrm>
              <a:off x="12130501" y="-2082628"/>
              <a:ext cx="141354" cy="93069"/>
            </a:xfrm>
            <a:custGeom>
              <a:avLst/>
              <a:gdLst/>
              <a:ahLst/>
              <a:cxnLst/>
              <a:rect l="l" t="t" r="r" b="b"/>
              <a:pathLst>
                <a:path w="1736" h="1143" extrusionOk="0">
                  <a:moveTo>
                    <a:pt x="1736" y="0"/>
                  </a:moveTo>
                  <a:lnTo>
                    <a:pt x="1736" y="0"/>
                  </a:lnTo>
                  <a:cubicBezTo>
                    <a:pt x="1669" y="37"/>
                    <a:pt x="1620" y="61"/>
                    <a:pt x="1584" y="92"/>
                  </a:cubicBezTo>
                  <a:cubicBezTo>
                    <a:pt x="1322" y="286"/>
                    <a:pt x="1060" y="475"/>
                    <a:pt x="804" y="670"/>
                  </a:cubicBezTo>
                  <a:cubicBezTo>
                    <a:pt x="554" y="859"/>
                    <a:pt x="311" y="1048"/>
                    <a:pt x="0" y="1139"/>
                  </a:cubicBezTo>
                  <a:cubicBezTo>
                    <a:pt x="21" y="1141"/>
                    <a:pt x="42" y="1142"/>
                    <a:pt x="62" y="1142"/>
                  </a:cubicBezTo>
                  <a:cubicBezTo>
                    <a:pt x="161" y="1142"/>
                    <a:pt x="256" y="1119"/>
                    <a:pt x="347" y="1078"/>
                  </a:cubicBezTo>
                  <a:cubicBezTo>
                    <a:pt x="487" y="1023"/>
                    <a:pt x="615" y="944"/>
                    <a:pt x="737" y="853"/>
                  </a:cubicBezTo>
                  <a:cubicBezTo>
                    <a:pt x="1042" y="621"/>
                    <a:pt x="1346" y="378"/>
                    <a:pt x="1651" y="140"/>
                  </a:cubicBezTo>
                  <a:cubicBezTo>
                    <a:pt x="1675" y="122"/>
                    <a:pt x="1693" y="98"/>
                    <a:pt x="1712" y="73"/>
                  </a:cubicBezTo>
                  <a:cubicBezTo>
                    <a:pt x="1724" y="61"/>
                    <a:pt x="1724" y="43"/>
                    <a:pt x="173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1"/>
            <p:cNvSpPr/>
            <p:nvPr/>
          </p:nvSpPr>
          <p:spPr>
            <a:xfrm>
              <a:off x="12193931" y="-3045316"/>
              <a:ext cx="55613" cy="83949"/>
            </a:xfrm>
            <a:custGeom>
              <a:avLst/>
              <a:gdLst/>
              <a:ahLst/>
              <a:cxnLst/>
              <a:rect l="l" t="t" r="r" b="b"/>
              <a:pathLst>
                <a:path w="683" h="1031" extrusionOk="0">
                  <a:moveTo>
                    <a:pt x="659" y="1"/>
                  </a:moveTo>
                  <a:cubicBezTo>
                    <a:pt x="634" y="19"/>
                    <a:pt x="604" y="31"/>
                    <a:pt x="579" y="50"/>
                  </a:cubicBezTo>
                  <a:cubicBezTo>
                    <a:pt x="299" y="275"/>
                    <a:pt x="135" y="573"/>
                    <a:pt x="19" y="902"/>
                  </a:cubicBezTo>
                  <a:cubicBezTo>
                    <a:pt x="7" y="939"/>
                    <a:pt x="1" y="982"/>
                    <a:pt x="31" y="1030"/>
                  </a:cubicBezTo>
                  <a:cubicBezTo>
                    <a:pt x="110" y="951"/>
                    <a:pt x="129" y="848"/>
                    <a:pt x="177" y="762"/>
                  </a:cubicBezTo>
                  <a:cubicBezTo>
                    <a:pt x="226" y="677"/>
                    <a:pt x="275" y="592"/>
                    <a:pt x="324" y="506"/>
                  </a:cubicBezTo>
                  <a:cubicBezTo>
                    <a:pt x="378" y="421"/>
                    <a:pt x="433" y="336"/>
                    <a:pt x="494" y="257"/>
                  </a:cubicBezTo>
                  <a:cubicBezTo>
                    <a:pt x="555" y="178"/>
                    <a:pt x="616" y="98"/>
                    <a:pt x="683" y="19"/>
                  </a:cubicBezTo>
                  <a:lnTo>
                    <a:pt x="65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1"/>
            <p:cNvSpPr/>
            <p:nvPr/>
          </p:nvSpPr>
          <p:spPr>
            <a:xfrm>
              <a:off x="12245066" y="-2143616"/>
              <a:ext cx="570" cy="570"/>
            </a:xfrm>
            <a:custGeom>
              <a:avLst/>
              <a:gdLst/>
              <a:ahLst/>
              <a:cxnLst/>
              <a:rect l="l" t="t" r="r" b="b"/>
              <a:pathLst>
                <a:path w="7" h="7" extrusionOk="0">
                  <a:moveTo>
                    <a:pt x="6" y="6"/>
                  </a:moveTo>
                  <a:cubicBezTo>
                    <a:pt x="6" y="6"/>
                    <a:pt x="0" y="0"/>
                    <a:pt x="0" y="0"/>
                  </a:cubicBezTo>
                  <a:lnTo>
                    <a:pt x="0" y="0"/>
                  </a:lnTo>
                  <a:cubicBezTo>
                    <a:pt x="0" y="0"/>
                    <a:pt x="6" y="6"/>
                    <a:pt x="6" y="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1"/>
            <p:cNvSpPr/>
            <p:nvPr/>
          </p:nvSpPr>
          <p:spPr>
            <a:xfrm>
              <a:off x="12244577" y="-2144186"/>
              <a:ext cx="570" cy="651"/>
            </a:xfrm>
            <a:custGeom>
              <a:avLst/>
              <a:gdLst/>
              <a:ahLst/>
              <a:cxnLst/>
              <a:rect l="l" t="t" r="r" b="b"/>
              <a:pathLst>
                <a:path w="7" h="8" extrusionOk="0">
                  <a:moveTo>
                    <a:pt x="6" y="7"/>
                  </a:moveTo>
                  <a:lnTo>
                    <a:pt x="6" y="7"/>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1"/>
            <p:cNvSpPr/>
            <p:nvPr/>
          </p:nvSpPr>
          <p:spPr>
            <a:xfrm>
              <a:off x="12159732" y="-2803240"/>
              <a:ext cx="82891" cy="190535"/>
            </a:xfrm>
            <a:custGeom>
              <a:avLst/>
              <a:gdLst/>
              <a:ahLst/>
              <a:cxnLst/>
              <a:rect l="l" t="t" r="r" b="b"/>
              <a:pathLst>
                <a:path w="1018" h="2340" extrusionOk="0">
                  <a:moveTo>
                    <a:pt x="439" y="0"/>
                  </a:moveTo>
                  <a:cubicBezTo>
                    <a:pt x="396" y="31"/>
                    <a:pt x="366" y="49"/>
                    <a:pt x="335" y="67"/>
                  </a:cubicBezTo>
                  <a:cubicBezTo>
                    <a:pt x="232" y="140"/>
                    <a:pt x="134" y="213"/>
                    <a:pt x="80" y="329"/>
                  </a:cubicBezTo>
                  <a:cubicBezTo>
                    <a:pt x="25" y="439"/>
                    <a:pt x="0" y="548"/>
                    <a:pt x="61" y="664"/>
                  </a:cubicBezTo>
                  <a:cubicBezTo>
                    <a:pt x="67" y="676"/>
                    <a:pt x="67" y="689"/>
                    <a:pt x="67" y="707"/>
                  </a:cubicBezTo>
                  <a:cubicBezTo>
                    <a:pt x="80" y="713"/>
                    <a:pt x="92" y="719"/>
                    <a:pt x="98" y="725"/>
                  </a:cubicBezTo>
                  <a:cubicBezTo>
                    <a:pt x="110" y="737"/>
                    <a:pt x="116" y="749"/>
                    <a:pt x="122" y="756"/>
                  </a:cubicBezTo>
                  <a:cubicBezTo>
                    <a:pt x="134" y="762"/>
                    <a:pt x="147" y="768"/>
                    <a:pt x="153" y="774"/>
                  </a:cubicBezTo>
                  <a:cubicBezTo>
                    <a:pt x="165" y="786"/>
                    <a:pt x="171" y="798"/>
                    <a:pt x="183" y="804"/>
                  </a:cubicBezTo>
                  <a:cubicBezTo>
                    <a:pt x="183" y="810"/>
                    <a:pt x="183" y="810"/>
                    <a:pt x="183" y="810"/>
                  </a:cubicBezTo>
                  <a:cubicBezTo>
                    <a:pt x="265" y="841"/>
                    <a:pt x="350" y="876"/>
                    <a:pt x="444" y="876"/>
                  </a:cubicBezTo>
                  <a:cubicBezTo>
                    <a:pt x="462" y="876"/>
                    <a:pt x="481" y="874"/>
                    <a:pt x="500" y="871"/>
                  </a:cubicBezTo>
                  <a:cubicBezTo>
                    <a:pt x="512" y="890"/>
                    <a:pt x="530" y="908"/>
                    <a:pt x="536" y="926"/>
                  </a:cubicBezTo>
                  <a:cubicBezTo>
                    <a:pt x="628" y="1121"/>
                    <a:pt x="713" y="1310"/>
                    <a:pt x="798" y="1505"/>
                  </a:cubicBezTo>
                  <a:cubicBezTo>
                    <a:pt x="853" y="1639"/>
                    <a:pt x="871" y="1779"/>
                    <a:pt x="890" y="1919"/>
                  </a:cubicBezTo>
                  <a:cubicBezTo>
                    <a:pt x="896" y="2004"/>
                    <a:pt x="890" y="2089"/>
                    <a:pt x="865" y="2169"/>
                  </a:cubicBezTo>
                  <a:cubicBezTo>
                    <a:pt x="853" y="2223"/>
                    <a:pt x="829" y="2278"/>
                    <a:pt x="853" y="2339"/>
                  </a:cubicBezTo>
                  <a:cubicBezTo>
                    <a:pt x="878" y="2333"/>
                    <a:pt x="902" y="2327"/>
                    <a:pt x="914" y="2315"/>
                  </a:cubicBezTo>
                  <a:cubicBezTo>
                    <a:pt x="987" y="2236"/>
                    <a:pt x="1018" y="2138"/>
                    <a:pt x="1012" y="2041"/>
                  </a:cubicBezTo>
                  <a:cubicBezTo>
                    <a:pt x="1012" y="1931"/>
                    <a:pt x="1005" y="1821"/>
                    <a:pt x="981" y="1712"/>
                  </a:cubicBezTo>
                  <a:cubicBezTo>
                    <a:pt x="920" y="1419"/>
                    <a:pt x="798" y="1145"/>
                    <a:pt x="622" y="902"/>
                  </a:cubicBezTo>
                  <a:cubicBezTo>
                    <a:pt x="610" y="883"/>
                    <a:pt x="597" y="865"/>
                    <a:pt x="579" y="841"/>
                  </a:cubicBezTo>
                  <a:cubicBezTo>
                    <a:pt x="603" y="823"/>
                    <a:pt x="616" y="798"/>
                    <a:pt x="640" y="774"/>
                  </a:cubicBezTo>
                  <a:cubicBezTo>
                    <a:pt x="719" y="695"/>
                    <a:pt x="786" y="597"/>
                    <a:pt x="823" y="488"/>
                  </a:cubicBezTo>
                  <a:cubicBezTo>
                    <a:pt x="847" y="433"/>
                    <a:pt x="865" y="372"/>
                    <a:pt x="823" y="305"/>
                  </a:cubicBezTo>
                  <a:cubicBezTo>
                    <a:pt x="762" y="305"/>
                    <a:pt x="731" y="341"/>
                    <a:pt x="707" y="390"/>
                  </a:cubicBezTo>
                  <a:cubicBezTo>
                    <a:pt x="683" y="439"/>
                    <a:pt x="652" y="488"/>
                    <a:pt x="622" y="530"/>
                  </a:cubicBezTo>
                  <a:cubicBezTo>
                    <a:pt x="555" y="622"/>
                    <a:pt x="482" y="695"/>
                    <a:pt x="366" y="713"/>
                  </a:cubicBezTo>
                  <a:cubicBezTo>
                    <a:pt x="214" y="676"/>
                    <a:pt x="147" y="579"/>
                    <a:pt x="189" y="433"/>
                  </a:cubicBezTo>
                  <a:cubicBezTo>
                    <a:pt x="238" y="268"/>
                    <a:pt x="342" y="134"/>
                    <a:pt x="476" y="55"/>
                  </a:cubicBezTo>
                  <a:lnTo>
                    <a:pt x="43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1"/>
            <p:cNvSpPr/>
            <p:nvPr/>
          </p:nvSpPr>
          <p:spPr>
            <a:xfrm>
              <a:off x="12232119" y="-2283015"/>
              <a:ext cx="570" cy="570"/>
            </a:xfrm>
            <a:custGeom>
              <a:avLst/>
              <a:gdLst/>
              <a:ahLst/>
              <a:cxnLst/>
              <a:rect l="l" t="t" r="r" b="b"/>
              <a:pathLst>
                <a:path w="7" h="7" extrusionOk="0">
                  <a:moveTo>
                    <a:pt x="1" y="1"/>
                  </a:moveTo>
                  <a:lnTo>
                    <a:pt x="1" y="1"/>
                  </a:lnTo>
                  <a:cubicBezTo>
                    <a:pt x="1" y="7"/>
                    <a:pt x="7" y="7"/>
                    <a:pt x="7" y="7"/>
                  </a:cubicBezTo>
                  <a:cubicBezTo>
                    <a:pt x="7" y="7"/>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1"/>
            <p:cNvSpPr/>
            <p:nvPr/>
          </p:nvSpPr>
          <p:spPr>
            <a:xfrm>
              <a:off x="12232119" y="-2283504"/>
              <a:ext cx="81" cy="570"/>
            </a:xfrm>
            <a:custGeom>
              <a:avLst/>
              <a:gdLst/>
              <a:ahLst/>
              <a:cxnLst/>
              <a:rect l="l" t="t" r="r" b="b"/>
              <a:pathLst>
                <a:path w="1" h="7" extrusionOk="0">
                  <a:moveTo>
                    <a:pt x="1" y="0"/>
                  </a:moveTo>
                  <a:lnTo>
                    <a:pt x="1" y="7"/>
                  </a:lnTo>
                  <a:lnTo>
                    <a:pt x="1" y="7"/>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1"/>
            <p:cNvSpPr/>
            <p:nvPr/>
          </p:nvSpPr>
          <p:spPr>
            <a:xfrm>
              <a:off x="12223732" y="-2231473"/>
              <a:ext cx="2036" cy="2606"/>
            </a:xfrm>
            <a:custGeom>
              <a:avLst/>
              <a:gdLst/>
              <a:ahLst/>
              <a:cxnLst/>
              <a:rect l="l" t="t" r="r" b="b"/>
              <a:pathLst>
                <a:path w="25" h="32" extrusionOk="0">
                  <a:moveTo>
                    <a:pt x="0" y="1"/>
                  </a:moveTo>
                  <a:cubicBezTo>
                    <a:pt x="0" y="1"/>
                    <a:pt x="0" y="1"/>
                    <a:pt x="0" y="7"/>
                  </a:cubicBezTo>
                  <a:cubicBezTo>
                    <a:pt x="6" y="13"/>
                    <a:pt x="18" y="25"/>
                    <a:pt x="25" y="31"/>
                  </a:cubicBezTo>
                  <a:cubicBezTo>
                    <a:pt x="18" y="25"/>
                    <a:pt x="12" y="13"/>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1"/>
            <p:cNvSpPr/>
            <p:nvPr/>
          </p:nvSpPr>
          <p:spPr>
            <a:xfrm>
              <a:off x="11547742" y="-3391454"/>
              <a:ext cx="678026" cy="442301"/>
            </a:xfrm>
            <a:custGeom>
              <a:avLst/>
              <a:gdLst/>
              <a:ahLst/>
              <a:cxnLst/>
              <a:rect l="l" t="t" r="r" b="b"/>
              <a:pathLst>
                <a:path w="8327" h="5432" extrusionOk="0">
                  <a:moveTo>
                    <a:pt x="5470" y="1621"/>
                  </a:moveTo>
                  <a:cubicBezTo>
                    <a:pt x="5476" y="1627"/>
                    <a:pt x="5476" y="1633"/>
                    <a:pt x="5482" y="1639"/>
                  </a:cubicBezTo>
                  <a:cubicBezTo>
                    <a:pt x="5482" y="1639"/>
                    <a:pt x="5476" y="1645"/>
                    <a:pt x="5476" y="1645"/>
                  </a:cubicBezTo>
                  <a:cubicBezTo>
                    <a:pt x="5470" y="1645"/>
                    <a:pt x="5464" y="1639"/>
                    <a:pt x="5458" y="1639"/>
                  </a:cubicBezTo>
                  <a:cubicBezTo>
                    <a:pt x="5458" y="1633"/>
                    <a:pt x="5464" y="1627"/>
                    <a:pt x="5470" y="1621"/>
                  </a:cubicBezTo>
                  <a:close/>
                  <a:moveTo>
                    <a:pt x="2674" y="3826"/>
                  </a:moveTo>
                  <a:cubicBezTo>
                    <a:pt x="2711" y="3862"/>
                    <a:pt x="2735" y="3899"/>
                    <a:pt x="2753" y="3923"/>
                  </a:cubicBezTo>
                  <a:cubicBezTo>
                    <a:pt x="2772" y="3984"/>
                    <a:pt x="2784" y="4039"/>
                    <a:pt x="2796" y="4094"/>
                  </a:cubicBezTo>
                  <a:cubicBezTo>
                    <a:pt x="2759" y="4282"/>
                    <a:pt x="2583" y="4477"/>
                    <a:pt x="2382" y="4544"/>
                  </a:cubicBezTo>
                  <a:cubicBezTo>
                    <a:pt x="2321" y="4520"/>
                    <a:pt x="2260" y="4489"/>
                    <a:pt x="2205" y="4465"/>
                  </a:cubicBezTo>
                  <a:cubicBezTo>
                    <a:pt x="2126" y="4392"/>
                    <a:pt x="2120" y="4307"/>
                    <a:pt x="2150" y="4209"/>
                  </a:cubicBezTo>
                  <a:cubicBezTo>
                    <a:pt x="2303" y="4063"/>
                    <a:pt x="2449" y="3893"/>
                    <a:pt x="2674" y="3826"/>
                  </a:cubicBezTo>
                  <a:close/>
                  <a:moveTo>
                    <a:pt x="8180" y="1"/>
                  </a:moveTo>
                  <a:cubicBezTo>
                    <a:pt x="7998" y="1"/>
                    <a:pt x="7821" y="55"/>
                    <a:pt x="7650" y="116"/>
                  </a:cubicBezTo>
                  <a:cubicBezTo>
                    <a:pt x="7431" y="195"/>
                    <a:pt x="7212" y="293"/>
                    <a:pt x="6993" y="372"/>
                  </a:cubicBezTo>
                  <a:cubicBezTo>
                    <a:pt x="6420" y="573"/>
                    <a:pt x="5902" y="872"/>
                    <a:pt x="5433" y="1261"/>
                  </a:cubicBezTo>
                  <a:cubicBezTo>
                    <a:pt x="5111" y="1529"/>
                    <a:pt x="4800" y="1816"/>
                    <a:pt x="4477" y="2090"/>
                  </a:cubicBezTo>
                  <a:cubicBezTo>
                    <a:pt x="4148" y="2370"/>
                    <a:pt x="3819" y="2656"/>
                    <a:pt x="3484" y="2930"/>
                  </a:cubicBezTo>
                  <a:cubicBezTo>
                    <a:pt x="3168" y="3192"/>
                    <a:pt x="2808" y="3387"/>
                    <a:pt x="2467" y="3618"/>
                  </a:cubicBezTo>
                  <a:cubicBezTo>
                    <a:pt x="2455" y="3625"/>
                    <a:pt x="2443" y="3637"/>
                    <a:pt x="2424" y="3643"/>
                  </a:cubicBezTo>
                  <a:cubicBezTo>
                    <a:pt x="2278" y="3692"/>
                    <a:pt x="2163" y="3783"/>
                    <a:pt x="2053" y="3886"/>
                  </a:cubicBezTo>
                  <a:cubicBezTo>
                    <a:pt x="2016" y="3911"/>
                    <a:pt x="1986" y="3941"/>
                    <a:pt x="1949" y="3966"/>
                  </a:cubicBezTo>
                  <a:cubicBezTo>
                    <a:pt x="1903" y="3997"/>
                    <a:pt x="1848" y="4023"/>
                    <a:pt x="1791" y="4023"/>
                  </a:cubicBezTo>
                  <a:cubicBezTo>
                    <a:pt x="1781" y="4023"/>
                    <a:pt x="1771" y="4022"/>
                    <a:pt x="1761" y="4020"/>
                  </a:cubicBezTo>
                  <a:cubicBezTo>
                    <a:pt x="1731" y="4017"/>
                    <a:pt x="1703" y="4015"/>
                    <a:pt x="1674" y="4015"/>
                  </a:cubicBezTo>
                  <a:cubicBezTo>
                    <a:pt x="1571" y="4015"/>
                    <a:pt x="1470" y="4037"/>
                    <a:pt x="1365" y="4051"/>
                  </a:cubicBezTo>
                  <a:cubicBezTo>
                    <a:pt x="1292" y="4063"/>
                    <a:pt x="1225" y="4087"/>
                    <a:pt x="1182" y="4148"/>
                  </a:cubicBezTo>
                  <a:cubicBezTo>
                    <a:pt x="1139" y="4203"/>
                    <a:pt x="1097" y="4246"/>
                    <a:pt x="1066" y="4307"/>
                  </a:cubicBezTo>
                  <a:cubicBezTo>
                    <a:pt x="957" y="4538"/>
                    <a:pt x="749" y="4654"/>
                    <a:pt x="542" y="4757"/>
                  </a:cubicBezTo>
                  <a:cubicBezTo>
                    <a:pt x="445" y="4745"/>
                    <a:pt x="354" y="4733"/>
                    <a:pt x="268" y="4715"/>
                  </a:cubicBezTo>
                  <a:cubicBezTo>
                    <a:pt x="177" y="4703"/>
                    <a:pt x="92" y="4697"/>
                    <a:pt x="6" y="4697"/>
                  </a:cubicBezTo>
                  <a:lnTo>
                    <a:pt x="0" y="4812"/>
                  </a:lnTo>
                  <a:cubicBezTo>
                    <a:pt x="37" y="4812"/>
                    <a:pt x="67" y="4812"/>
                    <a:pt x="104" y="4818"/>
                  </a:cubicBezTo>
                  <a:cubicBezTo>
                    <a:pt x="146" y="4818"/>
                    <a:pt x="189" y="4843"/>
                    <a:pt x="232" y="4861"/>
                  </a:cubicBezTo>
                  <a:cubicBezTo>
                    <a:pt x="316" y="4903"/>
                    <a:pt x="400" y="4927"/>
                    <a:pt x="485" y="4927"/>
                  </a:cubicBezTo>
                  <a:cubicBezTo>
                    <a:pt x="548" y="4927"/>
                    <a:pt x="612" y="4914"/>
                    <a:pt x="676" y="4885"/>
                  </a:cubicBezTo>
                  <a:cubicBezTo>
                    <a:pt x="749" y="4855"/>
                    <a:pt x="823" y="4831"/>
                    <a:pt x="908" y="4800"/>
                  </a:cubicBezTo>
                  <a:lnTo>
                    <a:pt x="908" y="4800"/>
                  </a:lnTo>
                  <a:cubicBezTo>
                    <a:pt x="902" y="4824"/>
                    <a:pt x="890" y="4843"/>
                    <a:pt x="883" y="4867"/>
                  </a:cubicBezTo>
                  <a:cubicBezTo>
                    <a:pt x="865" y="4940"/>
                    <a:pt x="841" y="5013"/>
                    <a:pt x="835" y="5092"/>
                  </a:cubicBezTo>
                  <a:cubicBezTo>
                    <a:pt x="823" y="5178"/>
                    <a:pt x="853" y="5251"/>
                    <a:pt x="914" y="5312"/>
                  </a:cubicBezTo>
                  <a:cubicBezTo>
                    <a:pt x="994" y="5392"/>
                    <a:pt x="1099" y="5432"/>
                    <a:pt x="1202" y="5432"/>
                  </a:cubicBezTo>
                  <a:cubicBezTo>
                    <a:pt x="1318" y="5432"/>
                    <a:pt x="1433" y="5381"/>
                    <a:pt x="1511" y="5281"/>
                  </a:cubicBezTo>
                  <a:cubicBezTo>
                    <a:pt x="1572" y="5202"/>
                    <a:pt x="1620" y="5117"/>
                    <a:pt x="1633" y="5013"/>
                  </a:cubicBezTo>
                  <a:cubicBezTo>
                    <a:pt x="1639" y="4958"/>
                    <a:pt x="1639" y="4904"/>
                    <a:pt x="1572" y="4873"/>
                  </a:cubicBezTo>
                  <a:cubicBezTo>
                    <a:pt x="1553" y="4879"/>
                    <a:pt x="1541" y="4891"/>
                    <a:pt x="1523" y="4898"/>
                  </a:cubicBezTo>
                  <a:cubicBezTo>
                    <a:pt x="1517" y="4928"/>
                    <a:pt x="1511" y="4952"/>
                    <a:pt x="1505" y="4983"/>
                  </a:cubicBezTo>
                  <a:cubicBezTo>
                    <a:pt x="1480" y="5092"/>
                    <a:pt x="1426" y="5184"/>
                    <a:pt x="1352" y="5257"/>
                  </a:cubicBezTo>
                  <a:cubicBezTo>
                    <a:pt x="1304" y="5306"/>
                    <a:pt x="1238" y="5330"/>
                    <a:pt x="1173" y="5330"/>
                  </a:cubicBezTo>
                  <a:cubicBezTo>
                    <a:pt x="1107" y="5330"/>
                    <a:pt x="1042" y="5306"/>
                    <a:pt x="993" y="5257"/>
                  </a:cubicBezTo>
                  <a:cubicBezTo>
                    <a:pt x="957" y="5214"/>
                    <a:pt x="932" y="5172"/>
                    <a:pt x="938" y="5117"/>
                  </a:cubicBezTo>
                  <a:cubicBezTo>
                    <a:pt x="957" y="4922"/>
                    <a:pt x="1011" y="4745"/>
                    <a:pt x="1200" y="4648"/>
                  </a:cubicBezTo>
                  <a:cubicBezTo>
                    <a:pt x="1273" y="4611"/>
                    <a:pt x="1334" y="4544"/>
                    <a:pt x="1419" y="4532"/>
                  </a:cubicBezTo>
                  <a:cubicBezTo>
                    <a:pt x="1419" y="4520"/>
                    <a:pt x="1419" y="4508"/>
                    <a:pt x="1413" y="4489"/>
                  </a:cubicBezTo>
                  <a:cubicBezTo>
                    <a:pt x="1511" y="4398"/>
                    <a:pt x="1620" y="4331"/>
                    <a:pt x="1761" y="4325"/>
                  </a:cubicBezTo>
                  <a:cubicBezTo>
                    <a:pt x="1828" y="4319"/>
                    <a:pt x="1895" y="4307"/>
                    <a:pt x="1968" y="4301"/>
                  </a:cubicBezTo>
                  <a:cubicBezTo>
                    <a:pt x="1992" y="4362"/>
                    <a:pt x="2016" y="4422"/>
                    <a:pt x="2041" y="4496"/>
                  </a:cubicBezTo>
                  <a:cubicBezTo>
                    <a:pt x="2041" y="4508"/>
                    <a:pt x="2035" y="4532"/>
                    <a:pt x="2022" y="4569"/>
                  </a:cubicBezTo>
                  <a:cubicBezTo>
                    <a:pt x="2053" y="4569"/>
                    <a:pt x="2077" y="4563"/>
                    <a:pt x="2102" y="4563"/>
                  </a:cubicBezTo>
                  <a:cubicBezTo>
                    <a:pt x="2163" y="4599"/>
                    <a:pt x="2223" y="4636"/>
                    <a:pt x="2290" y="4672"/>
                  </a:cubicBezTo>
                  <a:cubicBezTo>
                    <a:pt x="2272" y="4782"/>
                    <a:pt x="2199" y="4849"/>
                    <a:pt x="2114" y="4904"/>
                  </a:cubicBezTo>
                  <a:cubicBezTo>
                    <a:pt x="2102" y="4905"/>
                    <a:pt x="2090" y="4905"/>
                    <a:pt x="2079" y="4905"/>
                  </a:cubicBezTo>
                  <a:cubicBezTo>
                    <a:pt x="1982" y="4905"/>
                    <a:pt x="1912" y="4859"/>
                    <a:pt x="1852" y="4788"/>
                  </a:cubicBezTo>
                  <a:cubicBezTo>
                    <a:pt x="1785" y="4703"/>
                    <a:pt x="1815" y="4599"/>
                    <a:pt x="1809" y="4502"/>
                  </a:cubicBezTo>
                  <a:lnTo>
                    <a:pt x="1809" y="4502"/>
                  </a:lnTo>
                  <a:cubicBezTo>
                    <a:pt x="1724" y="4617"/>
                    <a:pt x="1706" y="4739"/>
                    <a:pt x="1779" y="4843"/>
                  </a:cubicBezTo>
                  <a:cubicBezTo>
                    <a:pt x="1858" y="4961"/>
                    <a:pt x="1974" y="5033"/>
                    <a:pt x="2112" y="5033"/>
                  </a:cubicBezTo>
                  <a:cubicBezTo>
                    <a:pt x="2122" y="5033"/>
                    <a:pt x="2133" y="5032"/>
                    <a:pt x="2144" y="5032"/>
                  </a:cubicBezTo>
                  <a:cubicBezTo>
                    <a:pt x="2230" y="5019"/>
                    <a:pt x="2290" y="4989"/>
                    <a:pt x="2333" y="4934"/>
                  </a:cubicBezTo>
                  <a:cubicBezTo>
                    <a:pt x="2388" y="4873"/>
                    <a:pt x="2418" y="4782"/>
                    <a:pt x="2437" y="4684"/>
                  </a:cubicBezTo>
                  <a:cubicBezTo>
                    <a:pt x="2705" y="4593"/>
                    <a:pt x="2863" y="4410"/>
                    <a:pt x="2924" y="4136"/>
                  </a:cubicBezTo>
                  <a:cubicBezTo>
                    <a:pt x="3009" y="4167"/>
                    <a:pt x="3088" y="4203"/>
                    <a:pt x="3174" y="4228"/>
                  </a:cubicBezTo>
                  <a:cubicBezTo>
                    <a:pt x="3210" y="4234"/>
                    <a:pt x="3247" y="4240"/>
                    <a:pt x="3283" y="4246"/>
                  </a:cubicBezTo>
                  <a:lnTo>
                    <a:pt x="3302" y="4124"/>
                  </a:lnTo>
                  <a:cubicBezTo>
                    <a:pt x="3259" y="4118"/>
                    <a:pt x="3216" y="4112"/>
                    <a:pt x="3174" y="4094"/>
                  </a:cubicBezTo>
                  <a:cubicBezTo>
                    <a:pt x="3094" y="4057"/>
                    <a:pt x="3027" y="4008"/>
                    <a:pt x="2979" y="3935"/>
                  </a:cubicBezTo>
                  <a:cubicBezTo>
                    <a:pt x="2918" y="3844"/>
                    <a:pt x="2857" y="3752"/>
                    <a:pt x="2790" y="3649"/>
                  </a:cubicBezTo>
                  <a:cubicBezTo>
                    <a:pt x="2869" y="3594"/>
                    <a:pt x="2942" y="3551"/>
                    <a:pt x="3015" y="3509"/>
                  </a:cubicBezTo>
                  <a:cubicBezTo>
                    <a:pt x="3551" y="3210"/>
                    <a:pt x="4045" y="2845"/>
                    <a:pt x="4526" y="2467"/>
                  </a:cubicBezTo>
                  <a:cubicBezTo>
                    <a:pt x="4995" y="2096"/>
                    <a:pt x="5458" y="1718"/>
                    <a:pt x="5921" y="1341"/>
                  </a:cubicBezTo>
                  <a:cubicBezTo>
                    <a:pt x="6317" y="1024"/>
                    <a:pt x="6743" y="750"/>
                    <a:pt x="7200" y="530"/>
                  </a:cubicBezTo>
                  <a:cubicBezTo>
                    <a:pt x="7413" y="427"/>
                    <a:pt x="7620" y="323"/>
                    <a:pt x="7833" y="220"/>
                  </a:cubicBezTo>
                  <a:cubicBezTo>
                    <a:pt x="7876" y="202"/>
                    <a:pt x="7918" y="183"/>
                    <a:pt x="7967" y="183"/>
                  </a:cubicBezTo>
                  <a:cubicBezTo>
                    <a:pt x="7961" y="183"/>
                    <a:pt x="7955" y="189"/>
                    <a:pt x="7949" y="195"/>
                  </a:cubicBezTo>
                  <a:lnTo>
                    <a:pt x="8077" y="202"/>
                  </a:lnTo>
                  <a:cubicBezTo>
                    <a:pt x="8089" y="183"/>
                    <a:pt x="8107" y="165"/>
                    <a:pt x="8126" y="147"/>
                  </a:cubicBezTo>
                  <a:cubicBezTo>
                    <a:pt x="8199" y="122"/>
                    <a:pt x="8260" y="104"/>
                    <a:pt x="8327" y="86"/>
                  </a:cubicBezTo>
                  <a:lnTo>
                    <a:pt x="832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1"/>
            <p:cNvSpPr/>
            <p:nvPr/>
          </p:nvSpPr>
          <p:spPr>
            <a:xfrm>
              <a:off x="12165188" y="-2745753"/>
              <a:ext cx="9527" cy="8550"/>
            </a:xfrm>
            <a:custGeom>
              <a:avLst/>
              <a:gdLst/>
              <a:ahLst/>
              <a:cxnLst/>
              <a:rect l="l" t="t" r="r" b="b"/>
              <a:pathLst>
                <a:path w="117" h="105" extrusionOk="0">
                  <a:moveTo>
                    <a:pt x="0" y="1"/>
                  </a:moveTo>
                  <a:cubicBezTo>
                    <a:pt x="0" y="1"/>
                    <a:pt x="0" y="1"/>
                    <a:pt x="0" y="7"/>
                  </a:cubicBezTo>
                  <a:cubicBezTo>
                    <a:pt x="13" y="13"/>
                    <a:pt x="19" y="19"/>
                    <a:pt x="31" y="25"/>
                  </a:cubicBezTo>
                  <a:cubicBezTo>
                    <a:pt x="37" y="31"/>
                    <a:pt x="43" y="43"/>
                    <a:pt x="55" y="56"/>
                  </a:cubicBezTo>
                  <a:cubicBezTo>
                    <a:pt x="61" y="62"/>
                    <a:pt x="74" y="68"/>
                    <a:pt x="86" y="74"/>
                  </a:cubicBezTo>
                  <a:cubicBezTo>
                    <a:pt x="92" y="86"/>
                    <a:pt x="104" y="92"/>
                    <a:pt x="110" y="104"/>
                  </a:cubicBezTo>
                  <a:lnTo>
                    <a:pt x="116" y="104"/>
                  </a:lnTo>
                  <a:cubicBezTo>
                    <a:pt x="116" y="104"/>
                    <a:pt x="116" y="104"/>
                    <a:pt x="116" y="98"/>
                  </a:cubicBezTo>
                  <a:cubicBezTo>
                    <a:pt x="104" y="92"/>
                    <a:pt x="98" y="80"/>
                    <a:pt x="86" y="68"/>
                  </a:cubicBezTo>
                  <a:cubicBezTo>
                    <a:pt x="80" y="62"/>
                    <a:pt x="67" y="56"/>
                    <a:pt x="55" y="50"/>
                  </a:cubicBezTo>
                  <a:cubicBezTo>
                    <a:pt x="49" y="43"/>
                    <a:pt x="43" y="31"/>
                    <a:pt x="31" y="19"/>
                  </a:cubicBezTo>
                  <a:cubicBezTo>
                    <a:pt x="25" y="13"/>
                    <a:pt x="13" y="7"/>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1"/>
            <p:cNvSpPr/>
            <p:nvPr/>
          </p:nvSpPr>
          <p:spPr>
            <a:xfrm>
              <a:off x="12169666" y="-2083605"/>
              <a:ext cx="570" cy="570"/>
            </a:xfrm>
            <a:custGeom>
              <a:avLst/>
              <a:gdLst/>
              <a:ahLst/>
              <a:cxnLst/>
              <a:rect l="l" t="t" r="r" b="b"/>
              <a:pathLst>
                <a:path w="7" h="7" extrusionOk="0">
                  <a:moveTo>
                    <a:pt x="6" y="0"/>
                  </a:moveTo>
                  <a:cubicBezTo>
                    <a:pt x="6" y="0"/>
                    <a:pt x="6" y="0"/>
                    <a:pt x="0" y="6"/>
                  </a:cubicBezTo>
                  <a:lnTo>
                    <a:pt x="6" y="6"/>
                  </a:lnTo>
                  <a:cubicBezTo>
                    <a:pt x="6" y="0"/>
                    <a:pt x="6" y="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1"/>
            <p:cNvSpPr/>
            <p:nvPr/>
          </p:nvSpPr>
          <p:spPr>
            <a:xfrm>
              <a:off x="12093778" y="-2796318"/>
              <a:ext cx="53659" cy="30453"/>
            </a:xfrm>
            <a:custGeom>
              <a:avLst/>
              <a:gdLst/>
              <a:ahLst/>
              <a:cxnLst/>
              <a:rect l="l" t="t" r="r" b="b"/>
              <a:pathLst>
                <a:path w="659" h="374" extrusionOk="0">
                  <a:moveTo>
                    <a:pt x="86" y="1"/>
                  </a:moveTo>
                  <a:cubicBezTo>
                    <a:pt x="0" y="98"/>
                    <a:pt x="0" y="195"/>
                    <a:pt x="86" y="275"/>
                  </a:cubicBezTo>
                  <a:cubicBezTo>
                    <a:pt x="122" y="305"/>
                    <a:pt x="165" y="329"/>
                    <a:pt x="214" y="348"/>
                  </a:cubicBezTo>
                  <a:cubicBezTo>
                    <a:pt x="261" y="365"/>
                    <a:pt x="309" y="374"/>
                    <a:pt x="354" y="374"/>
                  </a:cubicBezTo>
                  <a:cubicBezTo>
                    <a:pt x="437" y="374"/>
                    <a:pt x="515" y="345"/>
                    <a:pt x="585" y="287"/>
                  </a:cubicBezTo>
                  <a:cubicBezTo>
                    <a:pt x="616" y="262"/>
                    <a:pt x="634" y="220"/>
                    <a:pt x="652" y="183"/>
                  </a:cubicBezTo>
                  <a:cubicBezTo>
                    <a:pt x="658" y="165"/>
                    <a:pt x="646" y="141"/>
                    <a:pt x="646" y="116"/>
                  </a:cubicBezTo>
                  <a:cubicBezTo>
                    <a:pt x="579" y="116"/>
                    <a:pt x="536" y="153"/>
                    <a:pt x="494" y="183"/>
                  </a:cubicBezTo>
                  <a:cubicBezTo>
                    <a:pt x="436" y="224"/>
                    <a:pt x="379" y="245"/>
                    <a:pt x="321" y="245"/>
                  </a:cubicBezTo>
                  <a:cubicBezTo>
                    <a:pt x="258" y="245"/>
                    <a:pt x="192" y="219"/>
                    <a:pt x="122" y="165"/>
                  </a:cubicBezTo>
                  <a:cubicBezTo>
                    <a:pt x="116" y="141"/>
                    <a:pt x="110" y="116"/>
                    <a:pt x="104" y="92"/>
                  </a:cubicBezTo>
                  <a:cubicBezTo>
                    <a:pt x="98" y="61"/>
                    <a:pt x="92" y="37"/>
                    <a:pt x="8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1"/>
            <p:cNvSpPr/>
            <p:nvPr/>
          </p:nvSpPr>
          <p:spPr>
            <a:xfrm>
              <a:off x="12134898" y="-2340013"/>
              <a:ext cx="570" cy="570"/>
            </a:xfrm>
            <a:custGeom>
              <a:avLst/>
              <a:gdLst/>
              <a:ahLst/>
              <a:cxnLst/>
              <a:rect l="l" t="t" r="r" b="b"/>
              <a:pathLst>
                <a:path w="7" h="7" extrusionOk="0">
                  <a:moveTo>
                    <a:pt x="1" y="0"/>
                  </a:moveTo>
                  <a:cubicBezTo>
                    <a:pt x="1" y="6"/>
                    <a:pt x="7" y="6"/>
                    <a:pt x="7" y="6"/>
                  </a:cubicBezTo>
                  <a:cubicBezTo>
                    <a:pt x="7" y="6"/>
                    <a:pt x="7" y="6"/>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1"/>
            <p:cNvSpPr/>
            <p:nvPr/>
          </p:nvSpPr>
          <p:spPr>
            <a:xfrm>
              <a:off x="12134898" y="-2340013"/>
              <a:ext cx="570" cy="81"/>
            </a:xfrm>
            <a:custGeom>
              <a:avLst/>
              <a:gdLst/>
              <a:ahLst/>
              <a:cxnLst/>
              <a:rect l="l" t="t" r="r" b="b"/>
              <a:pathLst>
                <a:path w="7" h="1" extrusionOk="0">
                  <a:moveTo>
                    <a:pt x="7" y="0"/>
                  </a:moveTo>
                  <a:lnTo>
                    <a:pt x="1" y="0"/>
                  </a:ln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1"/>
            <p:cNvSpPr/>
            <p:nvPr/>
          </p:nvSpPr>
          <p:spPr>
            <a:xfrm>
              <a:off x="12134409" y="-2340013"/>
              <a:ext cx="570" cy="81"/>
            </a:xfrm>
            <a:custGeom>
              <a:avLst/>
              <a:gdLst/>
              <a:ahLst/>
              <a:cxnLst/>
              <a:rect l="l" t="t" r="r" b="b"/>
              <a:pathLst>
                <a:path w="7" h="1" extrusionOk="0">
                  <a:moveTo>
                    <a:pt x="7" y="0"/>
                  </a:moveTo>
                  <a:lnTo>
                    <a:pt x="1" y="0"/>
                  </a:lnTo>
                  <a:lnTo>
                    <a:pt x="7" y="0"/>
                  </a:lnTo>
                  <a:cubicBezTo>
                    <a:pt x="7" y="0"/>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1"/>
            <p:cNvSpPr/>
            <p:nvPr/>
          </p:nvSpPr>
          <p:spPr>
            <a:xfrm>
              <a:off x="12050623" y="-2640064"/>
              <a:ext cx="39735" cy="71980"/>
            </a:xfrm>
            <a:custGeom>
              <a:avLst/>
              <a:gdLst/>
              <a:ahLst/>
              <a:cxnLst/>
              <a:rect l="l" t="t" r="r" b="b"/>
              <a:pathLst>
                <a:path w="488" h="884" extrusionOk="0">
                  <a:moveTo>
                    <a:pt x="451" y="0"/>
                  </a:moveTo>
                  <a:cubicBezTo>
                    <a:pt x="439" y="12"/>
                    <a:pt x="433" y="12"/>
                    <a:pt x="427" y="18"/>
                  </a:cubicBezTo>
                  <a:cubicBezTo>
                    <a:pt x="409" y="140"/>
                    <a:pt x="348" y="244"/>
                    <a:pt x="287" y="341"/>
                  </a:cubicBezTo>
                  <a:cubicBezTo>
                    <a:pt x="208" y="469"/>
                    <a:pt x="128" y="597"/>
                    <a:pt x="55" y="725"/>
                  </a:cubicBezTo>
                  <a:cubicBezTo>
                    <a:pt x="31" y="768"/>
                    <a:pt x="0" y="816"/>
                    <a:pt x="0" y="883"/>
                  </a:cubicBezTo>
                  <a:cubicBezTo>
                    <a:pt x="55" y="877"/>
                    <a:pt x="80" y="847"/>
                    <a:pt x="110" y="816"/>
                  </a:cubicBezTo>
                  <a:cubicBezTo>
                    <a:pt x="268" y="634"/>
                    <a:pt x="396" y="439"/>
                    <a:pt x="476" y="213"/>
                  </a:cubicBezTo>
                  <a:cubicBezTo>
                    <a:pt x="488" y="165"/>
                    <a:pt x="488" y="110"/>
                    <a:pt x="488" y="61"/>
                  </a:cubicBezTo>
                  <a:cubicBezTo>
                    <a:pt x="488" y="43"/>
                    <a:pt x="463" y="18"/>
                    <a:pt x="45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1"/>
            <p:cNvSpPr/>
            <p:nvPr/>
          </p:nvSpPr>
          <p:spPr>
            <a:xfrm>
              <a:off x="12032791" y="-2842405"/>
              <a:ext cx="43725" cy="23776"/>
            </a:xfrm>
            <a:custGeom>
              <a:avLst/>
              <a:gdLst/>
              <a:ahLst/>
              <a:cxnLst/>
              <a:rect l="l" t="t" r="r" b="b"/>
              <a:pathLst>
                <a:path w="537" h="292" extrusionOk="0">
                  <a:moveTo>
                    <a:pt x="0" y="0"/>
                  </a:moveTo>
                  <a:cubicBezTo>
                    <a:pt x="18" y="146"/>
                    <a:pt x="122" y="256"/>
                    <a:pt x="268" y="286"/>
                  </a:cubicBezTo>
                  <a:cubicBezTo>
                    <a:pt x="287" y="290"/>
                    <a:pt x="307" y="292"/>
                    <a:pt x="326" y="292"/>
                  </a:cubicBezTo>
                  <a:cubicBezTo>
                    <a:pt x="370" y="292"/>
                    <a:pt x="415" y="284"/>
                    <a:pt x="457" y="280"/>
                  </a:cubicBezTo>
                  <a:cubicBezTo>
                    <a:pt x="494" y="274"/>
                    <a:pt x="530" y="256"/>
                    <a:pt x="536" y="207"/>
                  </a:cubicBezTo>
                  <a:lnTo>
                    <a:pt x="536" y="207"/>
                  </a:lnTo>
                  <a:cubicBezTo>
                    <a:pt x="467" y="213"/>
                    <a:pt x="413" y="218"/>
                    <a:pt x="368" y="218"/>
                  </a:cubicBezTo>
                  <a:cubicBezTo>
                    <a:pt x="236" y="218"/>
                    <a:pt x="172" y="176"/>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1"/>
            <p:cNvSpPr/>
            <p:nvPr/>
          </p:nvSpPr>
          <p:spPr>
            <a:xfrm>
              <a:off x="12015936" y="-2649021"/>
              <a:ext cx="33303" cy="83868"/>
            </a:xfrm>
            <a:custGeom>
              <a:avLst/>
              <a:gdLst/>
              <a:ahLst/>
              <a:cxnLst/>
              <a:rect l="l" t="t" r="r" b="b"/>
              <a:pathLst>
                <a:path w="409" h="1030" extrusionOk="0">
                  <a:moveTo>
                    <a:pt x="305" y="0"/>
                  </a:moveTo>
                  <a:lnTo>
                    <a:pt x="305" y="0"/>
                  </a:lnTo>
                  <a:cubicBezTo>
                    <a:pt x="292" y="31"/>
                    <a:pt x="280" y="37"/>
                    <a:pt x="280" y="55"/>
                  </a:cubicBezTo>
                  <a:cubicBezTo>
                    <a:pt x="268" y="122"/>
                    <a:pt x="262" y="195"/>
                    <a:pt x="256" y="268"/>
                  </a:cubicBezTo>
                  <a:cubicBezTo>
                    <a:pt x="238" y="482"/>
                    <a:pt x="177" y="683"/>
                    <a:pt x="55" y="865"/>
                  </a:cubicBezTo>
                  <a:cubicBezTo>
                    <a:pt x="37" y="896"/>
                    <a:pt x="18" y="926"/>
                    <a:pt x="6" y="957"/>
                  </a:cubicBezTo>
                  <a:cubicBezTo>
                    <a:pt x="0" y="975"/>
                    <a:pt x="6" y="999"/>
                    <a:pt x="6" y="1030"/>
                  </a:cubicBezTo>
                  <a:cubicBezTo>
                    <a:pt x="73" y="1018"/>
                    <a:pt x="110" y="981"/>
                    <a:pt x="140" y="938"/>
                  </a:cubicBezTo>
                  <a:cubicBezTo>
                    <a:pt x="183" y="884"/>
                    <a:pt x="219" y="823"/>
                    <a:pt x="256" y="768"/>
                  </a:cubicBezTo>
                  <a:cubicBezTo>
                    <a:pt x="408" y="530"/>
                    <a:pt x="396" y="281"/>
                    <a:pt x="3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1"/>
            <p:cNvSpPr/>
            <p:nvPr/>
          </p:nvSpPr>
          <p:spPr>
            <a:xfrm>
              <a:off x="12007956" y="-2880105"/>
              <a:ext cx="30372" cy="28336"/>
            </a:xfrm>
            <a:custGeom>
              <a:avLst/>
              <a:gdLst/>
              <a:ahLst/>
              <a:cxnLst/>
              <a:rect l="l" t="t" r="r" b="b"/>
              <a:pathLst>
                <a:path w="373" h="348" extrusionOk="0">
                  <a:moveTo>
                    <a:pt x="37" y="0"/>
                  </a:moveTo>
                  <a:lnTo>
                    <a:pt x="37" y="0"/>
                  </a:lnTo>
                  <a:cubicBezTo>
                    <a:pt x="1" y="128"/>
                    <a:pt x="49" y="207"/>
                    <a:pt x="122" y="268"/>
                  </a:cubicBezTo>
                  <a:cubicBezTo>
                    <a:pt x="171" y="308"/>
                    <a:pt x="226" y="348"/>
                    <a:pt x="293" y="348"/>
                  </a:cubicBezTo>
                  <a:cubicBezTo>
                    <a:pt x="318" y="348"/>
                    <a:pt x="344" y="342"/>
                    <a:pt x="372" y="329"/>
                  </a:cubicBezTo>
                  <a:cubicBezTo>
                    <a:pt x="372" y="274"/>
                    <a:pt x="336" y="262"/>
                    <a:pt x="305" y="256"/>
                  </a:cubicBezTo>
                  <a:cubicBezTo>
                    <a:pt x="208" y="232"/>
                    <a:pt x="147" y="171"/>
                    <a:pt x="98" y="85"/>
                  </a:cubicBezTo>
                  <a:cubicBezTo>
                    <a:pt x="86" y="61"/>
                    <a:pt x="68" y="43"/>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1"/>
            <p:cNvSpPr/>
            <p:nvPr/>
          </p:nvSpPr>
          <p:spPr>
            <a:xfrm>
              <a:off x="12002501" y="-2791514"/>
              <a:ext cx="30860" cy="39654"/>
            </a:xfrm>
            <a:custGeom>
              <a:avLst/>
              <a:gdLst/>
              <a:ahLst/>
              <a:cxnLst/>
              <a:rect l="l" t="t" r="r" b="b"/>
              <a:pathLst>
                <a:path w="379" h="487" extrusionOk="0">
                  <a:moveTo>
                    <a:pt x="212" y="1"/>
                  </a:moveTo>
                  <a:cubicBezTo>
                    <a:pt x="199" y="1"/>
                    <a:pt x="179" y="11"/>
                    <a:pt x="159" y="21"/>
                  </a:cubicBezTo>
                  <a:cubicBezTo>
                    <a:pt x="189" y="69"/>
                    <a:pt x="214" y="106"/>
                    <a:pt x="238" y="136"/>
                  </a:cubicBezTo>
                  <a:cubicBezTo>
                    <a:pt x="244" y="234"/>
                    <a:pt x="214" y="313"/>
                    <a:pt x="171" y="386"/>
                  </a:cubicBezTo>
                  <a:cubicBezTo>
                    <a:pt x="74" y="380"/>
                    <a:pt x="68" y="283"/>
                    <a:pt x="1" y="252"/>
                  </a:cubicBezTo>
                  <a:lnTo>
                    <a:pt x="1" y="252"/>
                  </a:lnTo>
                  <a:cubicBezTo>
                    <a:pt x="7" y="362"/>
                    <a:pt x="37" y="423"/>
                    <a:pt x="116" y="459"/>
                  </a:cubicBezTo>
                  <a:cubicBezTo>
                    <a:pt x="150" y="477"/>
                    <a:pt x="182" y="486"/>
                    <a:pt x="210" y="486"/>
                  </a:cubicBezTo>
                  <a:cubicBezTo>
                    <a:pt x="268" y="486"/>
                    <a:pt x="313" y="450"/>
                    <a:pt x="342" y="380"/>
                  </a:cubicBezTo>
                  <a:cubicBezTo>
                    <a:pt x="360" y="331"/>
                    <a:pt x="372" y="283"/>
                    <a:pt x="372" y="228"/>
                  </a:cubicBezTo>
                  <a:cubicBezTo>
                    <a:pt x="378" y="130"/>
                    <a:pt x="317" y="39"/>
                    <a:pt x="220" y="2"/>
                  </a:cubicBezTo>
                  <a:cubicBezTo>
                    <a:pt x="218" y="1"/>
                    <a:pt x="215" y="1"/>
                    <a:pt x="2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1"/>
            <p:cNvSpPr/>
            <p:nvPr/>
          </p:nvSpPr>
          <p:spPr>
            <a:xfrm>
              <a:off x="12000058" y="-2733295"/>
              <a:ext cx="27359" cy="21008"/>
            </a:xfrm>
            <a:custGeom>
              <a:avLst/>
              <a:gdLst/>
              <a:ahLst/>
              <a:cxnLst/>
              <a:rect l="l" t="t" r="r" b="b"/>
              <a:pathLst>
                <a:path w="336" h="258" extrusionOk="0">
                  <a:moveTo>
                    <a:pt x="311" y="0"/>
                  </a:moveTo>
                  <a:cubicBezTo>
                    <a:pt x="195" y="12"/>
                    <a:pt x="195" y="140"/>
                    <a:pt x="116" y="189"/>
                  </a:cubicBezTo>
                  <a:cubicBezTo>
                    <a:pt x="79" y="165"/>
                    <a:pt x="43" y="146"/>
                    <a:pt x="0" y="122"/>
                  </a:cubicBezTo>
                  <a:lnTo>
                    <a:pt x="0" y="122"/>
                  </a:lnTo>
                  <a:cubicBezTo>
                    <a:pt x="6" y="195"/>
                    <a:pt x="49" y="232"/>
                    <a:pt x="104" y="250"/>
                  </a:cubicBezTo>
                  <a:cubicBezTo>
                    <a:pt x="120" y="255"/>
                    <a:pt x="136" y="258"/>
                    <a:pt x="151" y="258"/>
                  </a:cubicBezTo>
                  <a:cubicBezTo>
                    <a:pt x="187" y="258"/>
                    <a:pt x="218" y="243"/>
                    <a:pt x="244" y="213"/>
                  </a:cubicBezTo>
                  <a:cubicBezTo>
                    <a:pt x="280" y="171"/>
                    <a:pt x="305" y="116"/>
                    <a:pt x="329" y="61"/>
                  </a:cubicBezTo>
                  <a:cubicBezTo>
                    <a:pt x="335" y="49"/>
                    <a:pt x="317" y="18"/>
                    <a:pt x="31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1"/>
            <p:cNvSpPr/>
            <p:nvPr/>
          </p:nvSpPr>
          <p:spPr>
            <a:xfrm>
              <a:off x="11940048" y="-2999474"/>
              <a:ext cx="68967" cy="71817"/>
            </a:xfrm>
            <a:custGeom>
              <a:avLst/>
              <a:gdLst/>
              <a:ahLst/>
              <a:cxnLst/>
              <a:rect l="l" t="t" r="r" b="b"/>
              <a:pathLst>
                <a:path w="847" h="882" extrusionOk="0">
                  <a:moveTo>
                    <a:pt x="338" y="0"/>
                  </a:moveTo>
                  <a:cubicBezTo>
                    <a:pt x="281" y="0"/>
                    <a:pt x="237" y="37"/>
                    <a:pt x="201" y="77"/>
                  </a:cubicBezTo>
                  <a:cubicBezTo>
                    <a:pt x="110" y="163"/>
                    <a:pt x="67" y="266"/>
                    <a:pt x="43" y="376"/>
                  </a:cubicBezTo>
                  <a:cubicBezTo>
                    <a:pt x="43" y="394"/>
                    <a:pt x="37" y="412"/>
                    <a:pt x="37" y="431"/>
                  </a:cubicBezTo>
                  <a:cubicBezTo>
                    <a:pt x="0" y="644"/>
                    <a:pt x="73" y="766"/>
                    <a:pt x="274" y="845"/>
                  </a:cubicBezTo>
                  <a:cubicBezTo>
                    <a:pt x="311" y="857"/>
                    <a:pt x="341" y="869"/>
                    <a:pt x="372" y="875"/>
                  </a:cubicBezTo>
                  <a:cubicBezTo>
                    <a:pt x="396" y="879"/>
                    <a:pt x="421" y="881"/>
                    <a:pt x="445" y="881"/>
                  </a:cubicBezTo>
                  <a:cubicBezTo>
                    <a:pt x="600" y="881"/>
                    <a:pt x="741" y="799"/>
                    <a:pt x="804" y="662"/>
                  </a:cubicBezTo>
                  <a:cubicBezTo>
                    <a:pt x="810" y="650"/>
                    <a:pt x="816" y="644"/>
                    <a:pt x="816" y="632"/>
                  </a:cubicBezTo>
                  <a:cubicBezTo>
                    <a:pt x="835" y="589"/>
                    <a:pt x="847" y="540"/>
                    <a:pt x="822" y="498"/>
                  </a:cubicBezTo>
                  <a:cubicBezTo>
                    <a:pt x="806" y="473"/>
                    <a:pt x="786" y="456"/>
                    <a:pt x="760" y="456"/>
                  </a:cubicBezTo>
                  <a:cubicBezTo>
                    <a:pt x="748" y="456"/>
                    <a:pt x="734" y="460"/>
                    <a:pt x="719" y="467"/>
                  </a:cubicBezTo>
                  <a:cubicBezTo>
                    <a:pt x="713" y="504"/>
                    <a:pt x="707" y="540"/>
                    <a:pt x="695" y="589"/>
                  </a:cubicBezTo>
                  <a:cubicBezTo>
                    <a:pt x="658" y="626"/>
                    <a:pt x="609" y="668"/>
                    <a:pt x="561" y="711"/>
                  </a:cubicBezTo>
                  <a:cubicBezTo>
                    <a:pt x="511" y="749"/>
                    <a:pt x="460" y="766"/>
                    <a:pt x="407" y="766"/>
                  </a:cubicBezTo>
                  <a:cubicBezTo>
                    <a:pt x="368" y="766"/>
                    <a:pt x="328" y="757"/>
                    <a:pt x="286" y="741"/>
                  </a:cubicBezTo>
                  <a:cubicBezTo>
                    <a:pt x="177" y="705"/>
                    <a:pt x="134" y="644"/>
                    <a:pt x="134" y="534"/>
                  </a:cubicBezTo>
                  <a:cubicBezTo>
                    <a:pt x="134" y="419"/>
                    <a:pt x="159" y="315"/>
                    <a:pt x="195" y="211"/>
                  </a:cubicBezTo>
                  <a:cubicBezTo>
                    <a:pt x="226" y="114"/>
                    <a:pt x="280" y="47"/>
                    <a:pt x="372" y="4"/>
                  </a:cubicBezTo>
                  <a:cubicBezTo>
                    <a:pt x="360" y="1"/>
                    <a:pt x="349" y="0"/>
                    <a:pt x="33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1"/>
            <p:cNvSpPr/>
            <p:nvPr/>
          </p:nvSpPr>
          <p:spPr>
            <a:xfrm>
              <a:off x="11849747" y="-2633631"/>
              <a:ext cx="158290" cy="60092"/>
            </a:xfrm>
            <a:custGeom>
              <a:avLst/>
              <a:gdLst/>
              <a:ahLst/>
              <a:cxnLst/>
              <a:rect l="l" t="t" r="r" b="b"/>
              <a:pathLst>
                <a:path w="1944" h="738" extrusionOk="0">
                  <a:moveTo>
                    <a:pt x="1596" y="0"/>
                  </a:moveTo>
                  <a:cubicBezTo>
                    <a:pt x="1505" y="6"/>
                    <a:pt x="1469" y="73"/>
                    <a:pt x="1450" y="153"/>
                  </a:cubicBezTo>
                  <a:cubicBezTo>
                    <a:pt x="1444" y="195"/>
                    <a:pt x="1438" y="244"/>
                    <a:pt x="1426" y="287"/>
                  </a:cubicBezTo>
                  <a:cubicBezTo>
                    <a:pt x="1322" y="366"/>
                    <a:pt x="1207" y="384"/>
                    <a:pt x="1085" y="384"/>
                  </a:cubicBezTo>
                  <a:cubicBezTo>
                    <a:pt x="1056" y="385"/>
                    <a:pt x="1028" y="385"/>
                    <a:pt x="999" y="385"/>
                  </a:cubicBezTo>
                  <a:cubicBezTo>
                    <a:pt x="795" y="385"/>
                    <a:pt x="587" y="366"/>
                    <a:pt x="384" y="323"/>
                  </a:cubicBezTo>
                  <a:cubicBezTo>
                    <a:pt x="305" y="305"/>
                    <a:pt x="220" y="299"/>
                    <a:pt x="135" y="280"/>
                  </a:cubicBezTo>
                  <a:cubicBezTo>
                    <a:pt x="86" y="274"/>
                    <a:pt x="43" y="274"/>
                    <a:pt x="1" y="274"/>
                  </a:cubicBezTo>
                  <a:lnTo>
                    <a:pt x="13" y="396"/>
                  </a:lnTo>
                  <a:cubicBezTo>
                    <a:pt x="22" y="394"/>
                    <a:pt x="31" y="394"/>
                    <a:pt x="41" y="394"/>
                  </a:cubicBezTo>
                  <a:cubicBezTo>
                    <a:pt x="65" y="394"/>
                    <a:pt x="91" y="398"/>
                    <a:pt x="116" y="402"/>
                  </a:cubicBezTo>
                  <a:cubicBezTo>
                    <a:pt x="208" y="427"/>
                    <a:pt x="299" y="445"/>
                    <a:pt x="390" y="469"/>
                  </a:cubicBezTo>
                  <a:cubicBezTo>
                    <a:pt x="579" y="530"/>
                    <a:pt x="780" y="561"/>
                    <a:pt x="975" y="591"/>
                  </a:cubicBezTo>
                  <a:cubicBezTo>
                    <a:pt x="1024" y="603"/>
                    <a:pt x="1073" y="609"/>
                    <a:pt x="1121" y="622"/>
                  </a:cubicBezTo>
                  <a:cubicBezTo>
                    <a:pt x="1121" y="634"/>
                    <a:pt x="1121" y="640"/>
                    <a:pt x="1115" y="646"/>
                  </a:cubicBezTo>
                  <a:lnTo>
                    <a:pt x="1243" y="737"/>
                  </a:lnTo>
                  <a:cubicBezTo>
                    <a:pt x="1261" y="707"/>
                    <a:pt x="1280" y="676"/>
                    <a:pt x="1298" y="640"/>
                  </a:cubicBezTo>
                  <a:cubicBezTo>
                    <a:pt x="1395" y="628"/>
                    <a:pt x="1493" y="622"/>
                    <a:pt x="1572" y="615"/>
                  </a:cubicBezTo>
                  <a:cubicBezTo>
                    <a:pt x="1743" y="561"/>
                    <a:pt x="1834" y="439"/>
                    <a:pt x="1931" y="317"/>
                  </a:cubicBezTo>
                  <a:cubicBezTo>
                    <a:pt x="1938" y="274"/>
                    <a:pt x="1938" y="232"/>
                    <a:pt x="1944" y="183"/>
                  </a:cubicBezTo>
                  <a:cubicBezTo>
                    <a:pt x="1919" y="153"/>
                    <a:pt x="1895" y="122"/>
                    <a:pt x="1877" y="98"/>
                  </a:cubicBezTo>
                  <a:cubicBezTo>
                    <a:pt x="1773" y="61"/>
                    <a:pt x="1688" y="31"/>
                    <a:pt x="15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1"/>
            <p:cNvSpPr/>
            <p:nvPr/>
          </p:nvSpPr>
          <p:spPr>
            <a:xfrm>
              <a:off x="11855203" y="-2858527"/>
              <a:ext cx="142412" cy="157069"/>
            </a:xfrm>
            <a:custGeom>
              <a:avLst/>
              <a:gdLst/>
              <a:ahLst/>
              <a:cxnLst/>
              <a:rect l="l" t="t" r="r" b="b"/>
              <a:pathLst>
                <a:path w="1749" h="1929" extrusionOk="0">
                  <a:moveTo>
                    <a:pt x="1395" y="1100"/>
                  </a:moveTo>
                  <a:cubicBezTo>
                    <a:pt x="1475" y="1209"/>
                    <a:pt x="1481" y="1325"/>
                    <a:pt x="1450" y="1447"/>
                  </a:cubicBezTo>
                  <a:cubicBezTo>
                    <a:pt x="1426" y="1550"/>
                    <a:pt x="1377" y="1654"/>
                    <a:pt x="1298" y="1733"/>
                  </a:cubicBezTo>
                  <a:cubicBezTo>
                    <a:pt x="1243" y="1785"/>
                    <a:pt x="1176" y="1810"/>
                    <a:pt x="1109" y="1810"/>
                  </a:cubicBezTo>
                  <a:cubicBezTo>
                    <a:pt x="1013" y="1810"/>
                    <a:pt x="919" y="1757"/>
                    <a:pt x="872" y="1660"/>
                  </a:cubicBezTo>
                  <a:cubicBezTo>
                    <a:pt x="829" y="1581"/>
                    <a:pt x="829" y="1508"/>
                    <a:pt x="841" y="1422"/>
                  </a:cubicBezTo>
                  <a:cubicBezTo>
                    <a:pt x="866" y="1313"/>
                    <a:pt x="914" y="1215"/>
                    <a:pt x="1024" y="1148"/>
                  </a:cubicBezTo>
                  <a:cubicBezTo>
                    <a:pt x="1109" y="1154"/>
                    <a:pt x="1201" y="1160"/>
                    <a:pt x="1292" y="1173"/>
                  </a:cubicBezTo>
                  <a:cubicBezTo>
                    <a:pt x="1304" y="1112"/>
                    <a:pt x="1365" y="1130"/>
                    <a:pt x="1395" y="1100"/>
                  </a:cubicBezTo>
                  <a:close/>
                  <a:moveTo>
                    <a:pt x="689" y="0"/>
                  </a:moveTo>
                  <a:cubicBezTo>
                    <a:pt x="677" y="0"/>
                    <a:pt x="665" y="3"/>
                    <a:pt x="652" y="9"/>
                  </a:cubicBezTo>
                  <a:cubicBezTo>
                    <a:pt x="658" y="21"/>
                    <a:pt x="665" y="34"/>
                    <a:pt x="671" y="40"/>
                  </a:cubicBezTo>
                  <a:cubicBezTo>
                    <a:pt x="799" y="162"/>
                    <a:pt x="817" y="265"/>
                    <a:pt x="732" y="417"/>
                  </a:cubicBezTo>
                  <a:cubicBezTo>
                    <a:pt x="707" y="454"/>
                    <a:pt x="677" y="497"/>
                    <a:pt x="652" y="527"/>
                  </a:cubicBezTo>
                  <a:cubicBezTo>
                    <a:pt x="621" y="563"/>
                    <a:pt x="585" y="583"/>
                    <a:pt x="544" y="583"/>
                  </a:cubicBezTo>
                  <a:cubicBezTo>
                    <a:pt x="530" y="583"/>
                    <a:pt x="516" y="580"/>
                    <a:pt x="500" y="576"/>
                  </a:cubicBezTo>
                  <a:cubicBezTo>
                    <a:pt x="464" y="564"/>
                    <a:pt x="433" y="545"/>
                    <a:pt x="390" y="527"/>
                  </a:cubicBezTo>
                  <a:cubicBezTo>
                    <a:pt x="342" y="332"/>
                    <a:pt x="366" y="155"/>
                    <a:pt x="537" y="3"/>
                  </a:cubicBezTo>
                  <a:lnTo>
                    <a:pt x="537" y="3"/>
                  </a:lnTo>
                  <a:cubicBezTo>
                    <a:pt x="360" y="70"/>
                    <a:pt x="305" y="198"/>
                    <a:pt x="275" y="344"/>
                  </a:cubicBezTo>
                  <a:cubicBezTo>
                    <a:pt x="238" y="527"/>
                    <a:pt x="311" y="637"/>
                    <a:pt x="494" y="673"/>
                  </a:cubicBezTo>
                  <a:cubicBezTo>
                    <a:pt x="531" y="679"/>
                    <a:pt x="567" y="685"/>
                    <a:pt x="610" y="691"/>
                  </a:cubicBezTo>
                  <a:cubicBezTo>
                    <a:pt x="610" y="722"/>
                    <a:pt x="610" y="752"/>
                    <a:pt x="604" y="777"/>
                  </a:cubicBezTo>
                  <a:cubicBezTo>
                    <a:pt x="561" y="769"/>
                    <a:pt x="529" y="765"/>
                    <a:pt x="504" y="765"/>
                  </a:cubicBezTo>
                  <a:cubicBezTo>
                    <a:pt x="449" y="765"/>
                    <a:pt x="432" y="788"/>
                    <a:pt x="415" y="856"/>
                  </a:cubicBezTo>
                  <a:cubicBezTo>
                    <a:pt x="451" y="844"/>
                    <a:pt x="488" y="832"/>
                    <a:pt x="518" y="819"/>
                  </a:cubicBezTo>
                  <a:lnTo>
                    <a:pt x="518" y="819"/>
                  </a:lnTo>
                  <a:cubicBezTo>
                    <a:pt x="689" y="1008"/>
                    <a:pt x="671" y="1270"/>
                    <a:pt x="482" y="1441"/>
                  </a:cubicBezTo>
                  <a:cubicBezTo>
                    <a:pt x="465" y="1442"/>
                    <a:pt x="449" y="1443"/>
                    <a:pt x="433" y="1443"/>
                  </a:cubicBezTo>
                  <a:cubicBezTo>
                    <a:pt x="250" y="1443"/>
                    <a:pt x="145" y="1345"/>
                    <a:pt x="129" y="1154"/>
                  </a:cubicBezTo>
                  <a:cubicBezTo>
                    <a:pt x="129" y="1130"/>
                    <a:pt x="129" y="1100"/>
                    <a:pt x="129" y="1075"/>
                  </a:cubicBezTo>
                  <a:cubicBezTo>
                    <a:pt x="129" y="978"/>
                    <a:pt x="159" y="886"/>
                    <a:pt x="226" y="783"/>
                  </a:cubicBezTo>
                  <a:lnTo>
                    <a:pt x="226" y="783"/>
                  </a:lnTo>
                  <a:cubicBezTo>
                    <a:pt x="68" y="911"/>
                    <a:pt x="1" y="1118"/>
                    <a:pt x="49" y="1282"/>
                  </a:cubicBezTo>
                  <a:cubicBezTo>
                    <a:pt x="97" y="1455"/>
                    <a:pt x="272" y="1575"/>
                    <a:pt x="467" y="1575"/>
                  </a:cubicBezTo>
                  <a:cubicBezTo>
                    <a:pt x="472" y="1575"/>
                    <a:pt x="477" y="1575"/>
                    <a:pt x="482" y="1575"/>
                  </a:cubicBezTo>
                  <a:cubicBezTo>
                    <a:pt x="591" y="1569"/>
                    <a:pt x="671" y="1514"/>
                    <a:pt x="719" y="1410"/>
                  </a:cubicBezTo>
                  <a:cubicBezTo>
                    <a:pt x="756" y="1331"/>
                    <a:pt x="774" y="1240"/>
                    <a:pt x="774" y="1148"/>
                  </a:cubicBezTo>
                  <a:cubicBezTo>
                    <a:pt x="768" y="1112"/>
                    <a:pt x="774" y="1075"/>
                    <a:pt x="774" y="1026"/>
                  </a:cubicBezTo>
                  <a:cubicBezTo>
                    <a:pt x="829" y="1063"/>
                    <a:pt x="884" y="1093"/>
                    <a:pt x="933" y="1124"/>
                  </a:cubicBezTo>
                  <a:cubicBezTo>
                    <a:pt x="933" y="1136"/>
                    <a:pt x="933" y="1142"/>
                    <a:pt x="926" y="1142"/>
                  </a:cubicBezTo>
                  <a:cubicBezTo>
                    <a:pt x="920" y="1154"/>
                    <a:pt x="908" y="1160"/>
                    <a:pt x="902" y="1173"/>
                  </a:cubicBezTo>
                  <a:cubicBezTo>
                    <a:pt x="762" y="1343"/>
                    <a:pt x="689" y="1526"/>
                    <a:pt x="792" y="1745"/>
                  </a:cubicBezTo>
                  <a:cubicBezTo>
                    <a:pt x="792" y="1751"/>
                    <a:pt x="792" y="1763"/>
                    <a:pt x="799" y="1770"/>
                  </a:cubicBezTo>
                  <a:cubicBezTo>
                    <a:pt x="805" y="1776"/>
                    <a:pt x="811" y="1788"/>
                    <a:pt x="817" y="1794"/>
                  </a:cubicBezTo>
                  <a:lnTo>
                    <a:pt x="823" y="1794"/>
                  </a:lnTo>
                  <a:cubicBezTo>
                    <a:pt x="823" y="1794"/>
                    <a:pt x="823" y="1794"/>
                    <a:pt x="823" y="1800"/>
                  </a:cubicBezTo>
                  <a:cubicBezTo>
                    <a:pt x="829" y="1806"/>
                    <a:pt x="841" y="1812"/>
                    <a:pt x="847" y="1818"/>
                  </a:cubicBezTo>
                  <a:cubicBezTo>
                    <a:pt x="896" y="1843"/>
                    <a:pt x="945" y="1873"/>
                    <a:pt x="993" y="1891"/>
                  </a:cubicBezTo>
                  <a:cubicBezTo>
                    <a:pt x="1050" y="1917"/>
                    <a:pt x="1106" y="1929"/>
                    <a:pt x="1161" y="1929"/>
                  </a:cubicBezTo>
                  <a:cubicBezTo>
                    <a:pt x="1277" y="1929"/>
                    <a:pt x="1384" y="1873"/>
                    <a:pt x="1462" y="1770"/>
                  </a:cubicBezTo>
                  <a:cubicBezTo>
                    <a:pt x="1536" y="1666"/>
                    <a:pt x="1572" y="1550"/>
                    <a:pt x="1590" y="1428"/>
                  </a:cubicBezTo>
                  <a:cubicBezTo>
                    <a:pt x="1609" y="1294"/>
                    <a:pt x="1584" y="1179"/>
                    <a:pt x="1475" y="1093"/>
                  </a:cubicBezTo>
                  <a:cubicBezTo>
                    <a:pt x="1469" y="1087"/>
                    <a:pt x="1469" y="1075"/>
                    <a:pt x="1469" y="1063"/>
                  </a:cubicBezTo>
                  <a:cubicBezTo>
                    <a:pt x="1493" y="1039"/>
                    <a:pt x="1529" y="1008"/>
                    <a:pt x="1560" y="978"/>
                  </a:cubicBezTo>
                  <a:cubicBezTo>
                    <a:pt x="1670" y="862"/>
                    <a:pt x="1749" y="728"/>
                    <a:pt x="1743" y="557"/>
                  </a:cubicBezTo>
                  <a:cubicBezTo>
                    <a:pt x="1743" y="423"/>
                    <a:pt x="1682" y="320"/>
                    <a:pt x="1554" y="265"/>
                  </a:cubicBezTo>
                  <a:cubicBezTo>
                    <a:pt x="1522" y="251"/>
                    <a:pt x="1491" y="245"/>
                    <a:pt x="1461" y="245"/>
                  </a:cubicBezTo>
                  <a:cubicBezTo>
                    <a:pt x="1373" y="245"/>
                    <a:pt x="1293" y="299"/>
                    <a:pt x="1207" y="363"/>
                  </a:cubicBezTo>
                  <a:cubicBezTo>
                    <a:pt x="1222" y="366"/>
                    <a:pt x="1236" y="368"/>
                    <a:pt x="1248" y="368"/>
                  </a:cubicBezTo>
                  <a:cubicBezTo>
                    <a:pt x="1302" y="368"/>
                    <a:pt x="1338" y="341"/>
                    <a:pt x="1377" y="326"/>
                  </a:cubicBezTo>
                  <a:cubicBezTo>
                    <a:pt x="1402" y="318"/>
                    <a:pt x="1426" y="315"/>
                    <a:pt x="1449" y="315"/>
                  </a:cubicBezTo>
                  <a:cubicBezTo>
                    <a:pt x="1536" y="315"/>
                    <a:pt x="1600" y="369"/>
                    <a:pt x="1615" y="466"/>
                  </a:cubicBezTo>
                  <a:cubicBezTo>
                    <a:pt x="1621" y="521"/>
                    <a:pt x="1615" y="588"/>
                    <a:pt x="1603" y="643"/>
                  </a:cubicBezTo>
                  <a:cubicBezTo>
                    <a:pt x="1572" y="758"/>
                    <a:pt x="1493" y="844"/>
                    <a:pt x="1402" y="917"/>
                  </a:cubicBezTo>
                  <a:cubicBezTo>
                    <a:pt x="1316" y="990"/>
                    <a:pt x="1216" y="1027"/>
                    <a:pt x="1116" y="1027"/>
                  </a:cubicBezTo>
                  <a:cubicBezTo>
                    <a:pt x="1024" y="1027"/>
                    <a:pt x="932" y="996"/>
                    <a:pt x="847" y="935"/>
                  </a:cubicBezTo>
                  <a:cubicBezTo>
                    <a:pt x="725" y="850"/>
                    <a:pt x="695" y="704"/>
                    <a:pt x="786" y="582"/>
                  </a:cubicBezTo>
                  <a:cubicBezTo>
                    <a:pt x="853" y="484"/>
                    <a:pt x="890" y="387"/>
                    <a:pt x="914" y="277"/>
                  </a:cubicBezTo>
                  <a:cubicBezTo>
                    <a:pt x="853" y="119"/>
                    <a:pt x="817" y="64"/>
                    <a:pt x="750" y="21"/>
                  </a:cubicBezTo>
                  <a:cubicBezTo>
                    <a:pt x="730" y="10"/>
                    <a:pt x="710" y="0"/>
                    <a:pt x="6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1"/>
            <p:cNvSpPr/>
            <p:nvPr/>
          </p:nvSpPr>
          <p:spPr>
            <a:xfrm>
              <a:off x="11925147" y="-2404501"/>
              <a:ext cx="50646" cy="48936"/>
            </a:xfrm>
            <a:custGeom>
              <a:avLst/>
              <a:gdLst/>
              <a:ahLst/>
              <a:cxnLst/>
              <a:rect l="l" t="t" r="r" b="b"/>
              <a:pathLst>
                <a:path w="622" h="601" extrusionOk="0">
                  <a:moveTo>
                    <a:pt x="543" y="0"/>
                  </a:moveTo>
                  <a:cubicBezTo>
                    <a:pt x="524" y="25"/>
                    <a:pt x="500" y="43"/>
                    <a:pt x="494" y="67"/>
                  </a:cubicBezTo>
                  <a:cubicBezTo>
                    <a:pt x="482" y="98"/>
                    <a:pt x="476" y="134"/>
                    <a:pt x="469" y="171"/>
                  </a:cubicBezTo>
                  <a:cubicBezTo>
                    <a:pt x="427" y="317"/>
                    <a:pt x="335" y="421"/>
                    <a:pt x="214" y="494"/>
                  </a:cubicBezTo>
                  <a:cubicBezTo>
                    <a:pt x="86" y="439"/>
                    <a:pt x="67" y="414"/>
                    <a:pt x="67" y="299"/>
                  </a:cubicBezTo>
                  <a:cubicBezTo>
                    <a:pt x="61" y="256"/>
                    <a:pt x="67" y="207"/>
                    <a:pt x="67" y="140"/>
                  </a:cubicBezTo>
                  <a:lnTo>
                    <a:pt x="67" y="140"/>
                  </a:lnTo>
                  <a:cubicBezTo>
                    <a:pt x="7" y="232"/>
                    <a:pt x="0" y="305"/>
                    <a:pt x="7" y="384"/>
                  </a:cubicBezTo>
                  <a:cubicBezTo>
                    <a:pt x="20" y="511"/>
                    <a:pt x="138" y="601"/>
                    <a:pt x="256" y="601"/>
                  </a:cubicBezTo>
                  <a:cubicBezTo>
                    <a:pt x="296" y="601"/>
                    <a:pt x="336" y="590"/>
                    <a:pt x="372" y="567"/>
                  </a:cubicBezTo>
                  <a:cubicBezTo>
                    <a:pt x="512" y="469"/>
                    <a:pt x="591" y="335"/>
                    <a:pt x="616" y="165"/>
                  </a:cubicBezTo>
                  <a:cubicBezTo>
                    <a:pt x="622" y="104"/>
                    <a:pt x="610" y="43"/>
                    <a:pt x="54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1"/>
            <p:cNvSpPr/>
            <p:nvPr/>
          </p:nvSpPr>
          <p:spPr>
            <a:xfrm>
              <a:off x="11970256" y="-2999148"/>
              <a:ext cx="570" cy="81"/>
            </a:xfrm>
            <a:custGeom>
              <a:avLst/>
              <a:gdLst/>
              <a:ahLst/>
              <a:cxnLst/>
              <a:rect l="l" t="t" r="r" b="b"/>
              <a:pathLst>
                <a:path w="7" h="1" extrusionOk="0">
                  <a:moveTo>
                    <a:pt x="7" y="0"/>
                  </a:moveTo>
                  <a:cubicBezTo>
                    <a:pt x="7" y="0"/>
                    <a:pt x="7" y="0"/>
                    <a:pt x="7" y="0"/>
                  </a:cubicBezTo>
                  <a:lnTo>
                    <a:pt x="1" y="0"/>
                  </a:lnTo>
                  <a:cubicBezTo>
                    <a:pt x="7" y="0"/>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1"/>
            <p:cNvSpPr/>
            <p:nvPr/>
          </p:nvSpPr>
          <p:spPr>
            <a:xfrm>
              <a:off x="11970256" y="-2999148"/>
              <a:ext cx="570" cy="81"/>
            </a:xfrm>
            <a:custGeom>
              <a:avLst/>
              <a:gdLst/>
              <a:ahLst/>
              <a:cxnLst/>
              <a:rect l="l" t="t" r="r" b="b"/>
              <a:pathLst>
                <a:path w="7" h="1" extrusionOk="0">
                  <a:moveTo>
                    <a:pt x="7" y="0"/>
                  </a:moveTo>
                  <a:cubicBezTo>
                    <a:pt x="7" y="0"/>
                    <a:pt x="7" y="0"/>
                    <a:pt x="1" y="0"/>
                  </a:cubicBez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1"/>
            <p:cNvSpPr/>
            <p:nvPr/>
          </p:nvSpPr>
          <p:spPr>
            <a:xfrm>
              <a:off x="11955356" y="-2760084"/>
              <a:ext cx="12051" cy="18076"/>
            </a:xfrm>
            <a:custGeom>
              <a:avLst/>
              <a:gdLst/>
              <a:ahLst/>
              <a:cxnLst/>
              <a:rect l="l" t="t" r="r" b="b"/>
              <a:pathLst>
                <a:path w="148" h="222" extrusionOk="0">
                  <a:moveTo>
                    <a:pt x="86" y="0"/>
                  </a:moveTo>
                  <a:cubicBezTo>
                    <a:pt x="92" y="31"/>
                    <a:pt x="98" y="67"/>
                    <a:pt x="98" y="92"/>
                  </a:cubicBezTo>
                  <a:cubicBezTo>
                    <a:pt x="80" y="152"/>
                    <a:pt x="38" y="189"/>
                    <a:pt x="1" y="219"/>
                  </a:cubicBezTo>
                  <a:cubicBezTo>
                    <a:pt x="7" y="221"/>
                    <a:pt x="14" y="221"/>
                    <a:pt x="19" y="221"/>
                  </a:cubicBezTo>
                  <a:cubicBezTo>
                    <a:pt x="74" y="221"/>
                    <a:pt x="101" y="172"/>
                    <a:pt x="123" y="128"/>
                  </a:cubicBezTo>
                  <a:cubicBezTo>
                    <a:pt x="147" y="79"/>
                    <a:pt x="129" y="31"/>
                    <a:pt x="8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1"/>
            <p:cNvSpPr/>
            <p:nvPr/>
          </p:nvSpPr>
          <p:spPr>
            <a:xfrm>
              <a:off x="11961870" y="-2760573"/>
              <a:ext cx="570" cy="570"/>
            </a:xfrm>
            <a:custGeom>
              <a:avLst/>
              <a:gdLst/>
              <a:ahLst/>
              <a:cxnLst/>
              <a:rect l="l" t="t" r="r" b="b"/>
              <a:pathLst>
                <a:path w="7" h="7" extrusionOk="0">
                  <a:moveTo>
                    <a:pt x="0" y="0"/>
                  </a:moveTo>
                  <a:cubicBezTo>
                    <a:pt x="0" y="0"/>
                    <a:pt x="6" y="6"/>
                    <a:pt x="6" y="6"/>
                  </a:cubicBezTo>
                  <a:cubicBezTo>
                    <a:pt x="6" y="0"/>
                    <a:pt x="6" y="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1"/>
            <p:cNvSpPr/>
            <p:nvPr/>
          </p:nvSpPr>
          <p:spPr>
            <a:xfrm>
              <a:off x="11961870" y="-2760573"/>
              <a:ext cx="570" cy="81"/>
            </a:xfrm>
            <a:custGeom>
              <a:avLst/>
              <a:gdLst/>
              <a:ahLst/>
              <a:cxnLst/>
              <a:rect l="l" t="t" r="r" b="b"/>
              <a:pathLst>
                <a:path w="7" h="1" extrusionOk="0">
                  <a:moveTo>
                    <a:pt x="6" y="0"/>
                  </a:moveTo>
                  <a:lnTo>
                    <a:pt x="0" y="0"/>
                  </a:lnTo>
                  <a:cubicBezTo>
                    <a:pt x="0" y="0"/>
                    <a:pt x="0" y="0"/>
                    <a:pt x="0" y="0"/>
                  </a:cubicBezTo>
                  <a:cubicBezTo>
                    <a:pt x="0" y="0"/>
                    <a:pt x="0" y="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1"/>
            <p:cNvSpPr/>
            <p:nvPr/>
          </p:nvSpPr>
          <p:spPr>
            <a:xfrm>
              <a:off x="11959834" y="-2763097"/>
              <a:ext cx="2117" cy="2606"/>
            </a:xfrm>
            <a:custGeom>
              <a:avLst/>
              <a:gdLst/>
              <a:ahLst/>
              <a:cxnLst/>
              <a:rect l="l" t="t" r="r" b="b"/>
              <a:pathLst>
                <a:path w="26" h="32" extrusionOk="0">
                  <a:moveTo>
                    <a:pt x="7" y="1"/>
                  </a:moveTo>
                  <a:cubicBezTo>
                    <a:pt x="1" y="19"/>
                    <a:pt x="7" y="31"/>
                    <a:pt x="25" y="31"/>
                  </a:cubicBezTo>
                  <a:cubicBezTo>
                    <a:pt x="19" y="19"/>
                    <a:pt x="13" y="13"/>
                    <a:pt x="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1"/>
            <p:cNvSpPr/>
            <p:nvPr/>
          </p:nvSpPr>
          <p:spPr>
            <a:xfrm>
              <a:off x="11960322" y="-2763097"/>
              <a:ext cx="81" cy="81"/>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1"/>
            <p:cNvSpPr/>
            <p:nvPr/>
          </p:nvSpPr>
          <p:spPr>
            <a:xfrm>
              <a:off x="11960322" y="-2763097"/>
              <a:ext cx="81" cy="81"/>
            </a:xfrm>
            <a:custGeom>
              <a:avLst/>
              <a:gdLst/>
              <a:ahLst/>
              <a:cxnLst/>
              <a:rect l="l" t="t" r="r" b="b"/>
              <a:pathLst>
                <a:path w="1" h="1" extrusionOk="0">
                  <a:moveTo>
                    <a:pt x="1" y="1"/>
                  </a:move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1"/>
            <p:cNvSpPr/>
            <p:nvPr/>
          </p:nvSpPr>
          <p:spPr>
            <a:xfrm>
              <a:off x="11954867" y="-2742252"/>
              <a:ext cx="570" cy="81"/>
            </a:xfrm>
            <a:custGeom>
              <a:avLst/>
              <a:gdLst/>
              <a:ahLst/>
              <a:cxnLst/>
              <a:rect l="l" t="t" r="r" b="b"/>
              <a:pathLst>
                <a:path w="7" h="1" extrusionOk="0">
                  <a:moveTo>
                    <a:pt x="7" y="0"/>
                  </a:moveTo>
                  <a:cubicBezTo>
                    <a:pt x="1" y="0"/>
                    <a:pt x="1" y="0"/>
                    <a:pt x="1" y="0"/>
                  </a:cubicBezTo>
                  <a:cubicBezTo>
                    <a:pt x="1" y="0"/>
                    <a:pt x="1" y="0"/>
                    <a:pt x="1" y="0"/>
                  </a:cubicBezTo>
                  <a:cubicBezTo>
                    <a:pt x="1" y="0"/>
                    <a:pt x="1"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1"/>
            <p:cNvSpPr/>
            <p:nvPr/>
          </p:nvSpPr>
          <p:spPr>
            <a:xfrm>
              <a:off x="11706928" y="-2581112"/>
              <a:ext cx="244112" cy="154870"/>
            </a:xfrm>
            <a:custGeom>
              <a:avLst/>
              <a:gdLst/>
              <a:ahLst/>
              <a:cxnLst/>
              <a:rect l="l" t="t" r="r" b="b"/>
              <a:pathLst>
                <a:path w="2998" h="1902" extrusionOk="0">
                  <a:moveTo>
                    <a:pt x="2869" y="1"/>
                  </a:moveTo>
                  <a:cubicBezTo>
                    <a:pt x="2632" y="178"/>
                    <a:pt x="2406" y="372"/>
                    <a:pt x="2144" y="519"/>
                  </a:cubicBezTo>
                  <a:cubicBezTo>
                    <a:pt x="1962" y="622"/>
                    <a:pt x="1773" y="695"/>
                    <a:pt x="1560" y="726"/>
                  </a:cubicBezTo>
                  <a:cubicBezTo>
                    <a:pt x="1012" y="799"/>
                    <a:pt x="494" y="994"/>
                    <a:pt x="0" y="1237"/>
                  </a:cubicBezTo>
                  <a:lnTo>
                    <a:pt x="49" y="1341"/>
                  </a:lnTo>
                  <a:cubicBezTo>
                    <a:pt x="116" y="1310"/>
                    <a:pt x="183" y="1292"/>
                    <a:pt x="250" y="1274"/>
                  </a:cubicBezTo>
                  <a:cubicBezTo>
                    <a:pt x="439" y="1225"/>
                    <a:pt x="628" y="1189"/>
                    <a:pt x="823" y="1158"/>
                  </a:cubicBezTo>
                  <a:cubicBezTo>
                    <a:pt x="938" y="1134"/>
                    <a:pt x="1048" y="1128"/>
                    <a:pt x="1164" y="1109"/>
                  </a:cubicBezTo>
                  <a:cubicBezTo>
                    <a:pt x="1201" y="1103"/>
                    <a:pt x="1237" y="1099"/>
                    <a:pt x="1271" y="1099"/>
                  </a:cubicBezTo>
                  <a:cubicBezTo>
                    <a:pt x="1572" y="1099"/>
                    <a:pt x="1776" y="1347"/>
                    <a:pt x="1803" y="1615"/>
                  </a:cubicBezTo>
                  <a:cubicBezTo>
                    <a:pt x="1809" y="1670"/>
                    <a:pt x="1816" y="1725"/>
                    <a:pt x="1822" y="1779"/>
                  </a:cubicBezTo>
                  <a:cubicBezTo>
                    <a:pt x="1828" y="1834"/>
                    <a:pt x="1858" y="1877"/>
                    <a:pt x="1913" y="1901"/>
                  </a:cubicBezTo>
                  <a:cubicBezTo>
                    <a:pt x="1931" y="1877"/>
                    <a:pt x="1950" y="1859"/>
                    <a:pt x="1956" y="1840"/>
                  </a:cubicBezTo>
                  <a:cubicBezTo>
                    <a:pt x="1974" y="1615"/>
                    <a:pt x="1925" y="1408"/>
                    <a:pt x="1791" y="1225"/>
                  </a:cubicBezTo>
                  <a:cubicBezTo>
                    <a:pt x="1755" y="1176"/>
                    <a:pt x="1694" y="1140"/>
                    <a:pt x="1639" y="1091"/>
                  </a:cubicBezTo>
                  <a:cubicBezTo>
                    <a:pt x="1724" y="1073"/>
                    <a:pt x="1797" y="1061"/>
                    <a:pt x="1870" y="1036"/>
                  </a:cubicBezTo>
                  <a:cubicBezTo>
                    <a:pt x="1943" y="1018"/>
                    <a:pt x="2017" y="988"/>
                    <a:pt x="2077" y="963"/>
                  </a:cubicBezTo>
                  <a:cubicBezTo>
                    <a:pt x="2175" y="988"/>
                    <a:pt x="2224" y="1049"/>
                    <a:pt x="2254" y="1122"/>
                  </a:cubicBezTo>
                  <a:cubicBezTo>
                    <a:pt x="2278" y="1189"/>
                    <a:pt x="2291" y="1262"/>
                    <a:pt x="2315" y="1329"/>
                  </a:cubicBezTo>
                  <a:cubicBezTo>
                    <a:pt x="2327" y="1371"/>
                    <a:pt x="2333" y="1420"/>
                    <a:pt x="2388" y="1438"/>
                  </a:cubicBezTo>
                  <a:cubicBezTo>
                    <a:pt x="2455" y="1280"/>
                    <a:pt x="2370" y="1073"/>
                    <a:pt x="2169" y="915"/>
                  </a:cubicBezTo>
                  <a:cubicBezTo>
                    <a:pt x="2193" y="896"/>
                    <a:pt x="2218" y="878"/>
                    <a:pt x="2242" y="866"/>
                  </a:cubicBezTo>
                  <a:cubicBezTo>
                    <a:pt x="2455" y="726"/>
                    <a:pt x="2656" y="567"/>
                    <a:pt x="2814" y="366"/>
                  </a:cubicBezTo>
                  <a:cubicBezTo>
                    <a:pt x="2875" y="287"/>
                    <a:pt x="2924" y="202"/>
                    <a:pt x="2979" y="123"/>
                  </a:cubicBezTo>
                  <a:cubicBezTo>
                    <a:pt x="2985" y="111"/>
                    <a:pt x="2991" y="98"/>
                    <a:pt x="2997" y="92"/>
                  </a:cubicBezTo>
                  <a:lnTo>
                    <a:pt x="286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1"/>
            <p:cNvSpPr/>
            <p:nvPr/>
          </p:nvSpPr>
          <p:spPr>
            <a:xfrm>
              <a:off x="11927590" y="-2456613"/>
              <a:ext cx="19949" cy="26382"/>
            </a:xfrm>
            <a:custGeom>
              <a:avLst/>
              <a:gdLst/>
              <a:ahLst/>
              <a:cxnLst/>
              <a:rect l="l" t="t" r="r" b="b"/>
              <a:pathLst>
                <a:path w="245" h="324" extrusionOk="0">
                  <a:moveTo>
                    <a:pt x="1" y="1"/>
                  </a:moveTo>
                  <a:lnTo>
                    <a:pt x="1" y="1"/>
                  </a:lnTo>
                  <a:cubicBezTo>
                    <a:pt x="147" y="165"/>
                    <a:pt x="147" y="165"/>
                    <a:pt x="178" y="324"/>
                  </a:cubicBezTo>
                  <a:cubicBezTo>
                    <a:pt x="245" y="177"/>
                    <a:pt x="178" y="37"/>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1"/>
            <p:cNvSpPr/>
            <p:nvPr/>
          </p:nvSpPr>
          <p:spPr>
            <a:xfrm>
              <a:off x="11933534" y="-2955504"/>
              <a:ext cx="1140" cy="81"/>
            </a:xfrm>
            <a:custGeom>
              <a:avLst/>
              <a:gdLst/>
              <a:ahLst/>
              <a:cxnLst/>
              <a:rect l="l" t="t" r="r" b="b"/>
              <a:pathLst>
                <a:path w="14" h="1" extrusionOk="0">
                  <a:moveTo>
                    <a:pt x="13" y="0"/>
                  </a:moveTo>
                  <a:lnTo>
                    <a:pt x="7" y="0"/>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1"/>
            <p:cNvSpPr/>
            <p:nvPr/>
          </p:nvSpPr>
          <p:spPr>
            <a:xfrm>
              <a:off x="11830938" y="-2366802"/>
              <a:ext cx="96733" cy="88672"/>
            </a:xfrm>
            <a:custGeom>
              <a:avLst/>
              <a:gdLst/>
              <a:ahLst/>
              <a:cxnLst/>
              <a:rect l="l" t="t" r="r" b="b"/>
              <a:pathLst>
                <a:path w="1188" h="1089" extrusionOk="0">
                  <a:moveTo>
                    <a:pt x="634" y="0"/>
                  </a:moveTo>
                  <a:lnTo>
                    <a:pt x="634" y="0"/>
                  </a:lnTo>
                  <a:cubicBezTo>
                    <a:pt x="445" y="25"/>
                    <a:pt x="299" y="110"/>
                    <a:pt x="189" y="250"/>
                  </a:cubicBezTo>
                  <a:cubicBezTo>
                    <a:pt x="31" y="457"/>
                    <a:pt x="0" y="792"/>
                    <a:pt x="311" y="999"/>
                  </a:cubicBezTo>
                  <a:cubicBezTo>
                    <a:pt x="393" y="1055"/>
                    <a:pt x="485" y="1089"/>
                    <a:pt x="581" y="1089"/>
                  </a:cubicBezTo>
                  <a:cubicBezTo>
                    <a:pt x="640" y="1089"/>
                    <a:pt x="701" y="1076"/>
                    <a:pt x="762" y="1048"/>
                  </a:cubicBezTo>
                  <a:cubicBezTo>
                    <a:pt x="1011" y="926"/>
                    <a:pt x="1188" y="664"/>
                    <a:pt x="1170" y="366"/>
                  </a:cubicBezTo>
                  <a:cubicBezTo>
                    <a:pt x="1164" y="293"/>
                    <a:pt x="1139" y="219"/>
                    <a:pt x="1097" y="159"/>
                  </a:cubicBezTo>
                  <a:cubicBezTo>
                    <a:pt x="1066" y="122"/>
                    <a:pt x="1036" y="92"/>
                    <a:pt x="963" y="85"/>
                  </a:cubicBezTo>
                  <a:lnTo>
                    <a:pt x="963" y="85"/>
                  </a:lnTo>
                  <a:cubicBezTo>
                    <a:pt x="981" y="128"/>
                    <a:pt x="987" y="152"/>
                    <a:pt x="1005" y="183"/>
                  </a:cubicBezTo>
                  <a:cubicBezTo>
                    <a:pt x="1042" y="244"/>
                    <a:pt x="1048" y="317"/>
                    <a:pt x="1042" y="390"/>
                  </a:cubicBezTo>
                  <a:cubicBezTo>
                    <a:pt x="1011" y="621"/>
                    <a:pt x="896" y="798"/>
                    <a:pt x="695" y="914"/>
                  </a:cubicBezTo>
                  <a:cubicBezTo>
                    <a:pt x="664" y="932"/>
                    <a:pt x="621" y="944"/>
                    <a:pt x="585" y="950"/>
                  </a:cubicBezTo>
                  <a:cubicBezTo>
                    <a:pt x="576" y="951"/>
                    <a:pt x="566" y="952"/>
                    <a:pt x="557" y="952"/>
                  </a:cubicBezTo>
                  <a:cubicBezTo>
                    <a:pt x="366" y="952"/>
                    <a:pt x="190" y="777"/>
                    <a:pt x="219" y="591"/>
                  </a:cubicBezTo>
                  <a:cubicBezTo>
                    <a:pt x="232" y="536"/>
                    <a:pt x="238" y="481"/>
                    <a:pt x="262" y="427"/>
                  </a:cubicBezTo>
                  <a:cubicBezTo>
                    <a:pt x="329" y="268"/>
                    <a:pt x="433" y="134"/>
                    <a:pt x="585" y="43"/>
                  </a:cubicBezTo>
                  <a:cubicBezTo>
                    <a:pt x="603" y="31"/>
                    <a:pt x="615" y="12"/>
                    <a:pt x="6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1"/>
            <p:cNvSpPr/>
            <p:nvPr/>
          </p:nvSpPr>
          <p:spPr>
            <a:xfrm>
              <a:off x="11923681" y="-2472980"/>
              <a:ext cx="2036" cy="3583"/>
            </a:xfrm>
            <a:custGeom>
              <a:avLst/>
              <a:gdLst/>
              <a:ahLst/>
              <a:cxnLst/>
              <a:rect l="l" t="t" r="r" b="b"/>
              <a:pathLst>
                <a:path w="25" h="44" extrusionOk="0">
                  <a:moveTo>
                    <a:pt x="12" y="1"/>
                  </a:moveTo>
                  <a:cubicBezTo>
                    <a:pt x="6" y="13"/>
                    <a:pt x="0" y="25"/>
                    <a:pt x="0" y="37"/>
                  </a:cubicBezTo>
                  <a:cubicBezTo>
                    <a:pt x="6" y="37"/>
                    <a:pt x="12" y="37"/>
                    <a:pt x="25" y="43"/>
                  </a:cubicBezTo>
                  <a:cubicBezTo>
                    <a:pt x="25" y="31"/>
                    <a:pt x="25" y="19"/>
                    <a:pt x="25" y="7"/>
                  </a:cubicBezTo>
                  <a:cubicBezTo>
                    <a:pt x="18" y="7"/>
                    <a:pt x="12" y="1"/>
                    <a:pt x="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1"/>
            <p:cNvSpPr/>
            <p:nvPr/>
          </p:nvSpPr>
          <p:spPr>
            <a:xfrm>
              <a:off x="11896892" y="-2717010"/>
              <a:ext cx="30046" cy="36316"/>
            </a:xfrm>
            <a:custGeom>
              <a:avLst/>
              <a:gdLst/>
              <a:ahLst/>
              <a:cxnLst/>
              <a:rect l="l" t="t" r="r" b="b"/>
              <a:pathLst>
                <a:path w="369" h="446" extrusionOk="0">
                  <a:moveTo>
                    <a:pt x="219" y="0"/>
                  </a:moveTo>
                  <a:cubicBezTo>
                    <a:pt x="208" y="0"/>
                    <a:pt x="196" y="4"/>
                    <a:pt x="183" y="13"/>
                  </a:cubicBezTo>
                  <a:cubicBezTo>
                    <a:pt x="189" y="32"/>
                    <a:pt x="195" y="44"/>
                    <a:pt x="201" y="56"/>
                  </a:cubicBezTo>
                  <a:cubicBezTo>
                    <a:pt x="250" y="123"/>
                    <a:pt x="244" y="196"/>
                    <a:pt x="220" y="263"/>
                  </a:cubicBezTo>
                  <a:cubicBezTo>
                    <a:pt x="194" y="344"/>
                    <a:pt x="163" y="380"/>
                    <a:pt x="104" y="380"/>
                  </a:cubicBezTo>
                  <a:cubicBezTo>
                    <a:pt x="79" y="380"/>
                    <a:pt x="49" y="373"/>
                    <a:pt x="12" y="360"/>
                  </a:cubicBezTo>
                  <a:lnTo>
                    <a:pt x="12" y="360"/>
                  </a:lnTo>
                  <a:cubicBezTo>
                    <a:pt x="0" y="403"/>
                    <a:pt x="37" y="421"/>
                    <a:pt x="67" y="427"/>
                  </a:cubicBezTo>
                  <a:cubicBezTo>
                    <a:pt x="95" y="440"/>
                    <a:pt x="123" y="446"/>
                    <a:pt x="151" y="446"/>
                  </a:cubicBezTo>
                  <a:cubicBezTo>
                    <a:pt x="270" y="446"/>
                    <a:pt x="368" y="334"/>
                    <a:pt x="354" y="190"/>
                  </a:cubicBezTo>
                  <a:cubicBezTo>
                    <a:pt x="347" y="153"/>
                    <a:pt x="341" y="117"/>
                    <a:pt x="335" y="80"/>
                  </a:cubicBezTo>
                  <a:cubicBezTo>
                    <a:pt x="329" y="74"/>
                    <a:pt x="317" y="68"/>
                    <a:pt x="311" y="62"/>
                  </a:cubicBezTo>
                  <a:cubicBezTo>
                    <a:pt x="311" y="56"/>
                    <a:pt x="311" y="56"/>
                    <a:pt x="311" y="56"/>
                  </a:cubicBezTo>
                  <a:lnTo>
                    <a:pt x="305" y="56"/>
                  </a:lnTo>
                  <a:cubicBezTo>
                    <a:pt x="299" y="50"/>
                    <a:pt x="293" y="38"/>
                    <a:pt x="287" y="32"/>
                  </a:cubicBezTo>
                  <a:lnTo>
                    <a:pt x="280" y="32"/>
                  </a:lnTo>
                  <a:cubicBezTo>
                    <a:pt x="264" y="19"/>
                    <a:pt x="244" y="0"/>
                    <a:pt x="2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1"/>
            <p:cNvSpPr/>
            <p:nvPr/>
          </p:nvSpPr>
          <p:spPr>
            <a:xfrm>
              <a:off x="11919691" y="-2714486"/>
              <a:ext cx="570" cy="81"/>
            </a:xfrm>
            <a:custGeom>
              <a:avLst/>
              <a:gdLst/>
              <a:ahLst/>
              <a:cxnLst/>
              <a:rect l="l" t="t" r="r" b="b"/>
              <a:pathLst>
                <a:path w="7" h="1" extrusionOk="0">
                  <a:moveTo>
                    <a:pt x="7" y="1"/>
                  </a:moveTo>
                  <a:lnTo>
                    <a:pt x="7" y="1"/>
                  </a:lnTo>
                  <a:lnTo>
                    <a:pt x="0" y="1"/>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1"/>
            <p:cNvSpPr/>
            <p:nvPr/>
          </p:nvSpPr>
          <p:spPr>
            <a:xfrm>
              <a:off x="11902348" y="-3080003"/>
              <a:ext cx="81" cy="570"/>
            </a:xfrm>
            <a:custGeom>
              <a:avLst/>
              <a:gdLst/>
              <a:ahLst/>
              <a:cxnLst/>
              <a:rect l="l" t="t" r="r" b="b"/>
              <a:pathLst>
                <a:path w="1" h="7" extrusionOk="0">
                  <a:moveTo>
                    <a:pt x="0" y="1"/>
                  </a:moveTo>
                  <a:cubicBezTo>
                    <a:pt x="0" y="1"/>
                    <a:pt x="0" y="1"/>
                    <a:pt x="0" y="7"/>
                  </a:cubicBezTo>
                  <a:cubicBezTo>
                    <a:pt x="0" y="1"/>
                    <a:pt x="0" y="1"/>
                    <a:pt x="0" y="1"/>
                  </a:cubicBezTo>
                  <a:cubicBezTo>
                    <a:pt x="0" y="1"/>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1"/>
            <p:cNvSpPr/>
            <p:nvPr/>
          </p:nvSpPr>
          <p:spPr>
            <a:xfrm>
              <a:off x="11897869" y="-2687697"/>
              <a:ext cx="81" cy="81"/>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1"/>
            <p:cNvSpPr/>
            <p:nvPr/>
          </p:nvSpPr>
          <p:spPr>
            <a:xfrm>
              <a:off x="11896892" y="-2687697"/>
              <a:ext cx="1059" cy="81"/>
            </a:xfrm>
            <a:custGeom>
              <a:avLst/>
              <a:gdLst/>
              <a:ahLst/>
              <a:cxnLst/>
              <a:rect l="l" t="t" r="r" b="b"/>
              <a:pathLst>
                <a:path w="13" h="1" extrusionOk="0">
                  <a:moveTo>
                    <a:pt x="12" y="0"/>
                  </a:moveTo>
                  <a:lnTo>
                    <a:pt x="0" y="0"/>
                  </a:lnTo>
                  <a:lnTo>
                    <a:pt x="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1"/>
            <p:cNvSpPr/>
            <p:nvPr/>
          </p:nvSpPr>
          <p:spPr>
            <a:xfrm>
              <a:off x="11851213" y="-2414109"/>
              <a:ext cx="41282" cy="32000"/>
            </a:xfrm>
            <a:custGeom>
              <a:avLst/>
              <a:gdLst/>
              <a:ahLst/>
              <a:cxnLst/>
              <a:rect l="l" t="t" r="r" b="b"/>
              <a:pathLst>
                <a:path w="507" h="393" extrusionOk="0">
                  <a:moveTo>
                    <a:pt x="396" y="0"/>
                  </a:moveTo>
                  <a:cubicBezTo>
                    <a:pt x="379" y="0"/>
                    <a:pt x="360" y="9"/>
                    <a:pt x="342" y="27"/>
                  </a:cubicBezTo>
                  <a:cubicBezTo>
                    <a:pt x="342" y="76"/>
                    <a:pt x="336" y="124"/>
                    <a:pt x="330" y="185"/>
                  </a:cubicBezTo>
                  <a:cubicBezTo>
                    <a:pt x="287" y="216"/>
                    <a:pt x="245" y="246"/>
                    <a:pt x="208" y="271"/>
                  </a:cubicBezTo>
                  <a:cubicBezTo>
                    <a:pt x="98" y="246"/>
                    <a:pt x="98" y="246"/>
                    <a:pt x="19" y="57"/>
                  </a:cubicBezTo>
                  <a:cubicBezTo>
                    <a:pt x="13" y="94"/>
                    <a:pt x="1" y="124"/>
                    <a:pt x="7" y="149"/>
                  </a:cubicBezTo>
                  <a:cubicBezTo>
                    <a:pt x="7" y="277"/>
                    <a:pt x="111" y="374"/>
                    <a:pt x="245" y="392"/>
                  </a:cubicBezTo>
                  <a:cubicBezTo>
                    <a:pt x="248" y="393"/>
                    <a:pt x="252" y="393"/>
                    <a:pt x="256" y="393"/>
                  </a:cubicBezTo>
                  <a:cubicBezTo>
                    <a:pt x="361" y="393"/>
                    <a:pt x="465" y="309"/>
                    <a:pt x="488" y="191"/>
                  </a:cubicBezTo>
                  <a:cubicBezTo>
                    <a:pt x="506" y="137"/>
                    <a:pt x="488" y="82"/>
                    <a:pt x="458" y="39"/>
                  </a:cubicBezTo>
                  <a:cubicBezTo>
                    <a:pt x="440" y="15"/>
                    <a:pt x="419" y="0"/>
                    <a:pt x="3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1"/>
            <p:cNvSpPr/>
            <p:nvPr/>
          </p:nvSpPr>
          <p:spPr>
            <a:xfrm>
              <a:off x="11788271" y="-2096796"/>
              <a:ext cx="88835" cy="8875"/>
            </a:xfrm>
            <a:custGeom>
              <a:avLst/>
              <a:gdLst/>
              <a:ahLst/>
              <a:cxnLst/>
              <a:rect l="l" t="t" r="r" b="b"/>
              <a:pathLst>
                <a:path w="1091" h="109" extrusionOk="0">
                  <a:moveTo>
                    <a:pt x="68" y="1"/>
                  </a:moveTo>
                  <a:cubicBezTo>
                    <a:pt x="40" y="1"/>
                    <a:pt x="17" y="2"/>
                    <a:pt x="0" y="4"/>
                  </a:cubicBezTo>
                  <a:cubicBezTo>
                    <a:pt x="331" y="59"/>
                    <a:pt x="647" y="109"/>
                    <a:pt x="984" y="109"/>
                  </a:cubicBezTo>
                  <a:cubicBezTo>
                    <a:pt x="1019" y="109"/>
                    <a:pt x="1055" y="108"/>
                    <a:pt x="1091" y="107"/>
                  </a:cubicBezTo>
                  <a:cubicBezTo>
                    <a:pt x="965" y="69"/>
                    <a:pt x="317" y="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1"/>
            <p:cNvSpPr/>
            <p:nvPr/>
          </p:nvSpPr>
          <p:spPr>
            <a:xfrm>
              <a:off x="10934205" y="-2726374"/>
              <a:ext cx="916601" cy="721181"/>
            </a:xfrm>
            <a:custGeom>
              <a:avLst/>
              <a:gdLst/>
              <a:ahLst/>
              <a:cxnLst/>
              <a:rect l="l" t="t" r="r" b="b"/>
              <a:pathLst>
                <a:path w="11257" h="8857" extrusionOk="0">
                  <a:moveTo>
                    <a:pt x="2346" y="1365"/>
                  </a:moveTo>
                  <a:lnTo>
                    <a:pt x="2346" y="1365"/>
                  </a:lnTo>
                  <a:cubicBezTo>
                    <a:pt x="2370" y="1383"/>
                    <a:pt x="2388" y="1395"/>
                    <a:pt x="2407" y="1407"/>
                  </a:cubicBezTo>
                  <a:cubicBezTo>
                    <a:pt x="2431" y="1438"/>
                    <a:pt x="2455" y="1468"/>
                    <a:pt x="2480" y="1499"/>
                  </a:cubicBezTo>
                  <a:cubicBezTo>
                    <a:pt x="2589" y="1639"/>
                    <a:pt x="2723" y="1742"/>
                    <a:pt x="2894" y="1809"/>
                  </a:cubicBezTo>
                  <a:cubicBezTo>
                    <a:pt x="2906" y="1815"/>
                    <a:pt x="2918" y="1828"/>
                    <a:pt x="2949" y="1840"/>
                  </a:cubicBezTo>
                  <a:cubicBezTo>
                    <a:pt x="2870" y="2041"/>
                    <a:pt x="2796" y="2230"/>
                    <a:pt x="2723" y="2424"/>
                  </a:cubicBezTo>
                  <a:cubicBezTo>
                    <a:pt x="2553" y="2260"/>
                    <a:pt x="2376" y="1748"/>
                    <a:pt x="2346" y="1365"/>
                  </a:cubicBezTo>
                  <a:close/>
                  <a:moveTo>
                    <a:pt x="914" y="1194"/>
                  </a:moveTo>
                  <a:cubicBezTo>
                    <a:pt x="963" y="1218"/>
                    <a:pt x="1000" y="1237"/>
                    <a:pt x="1036" y="1249"/>
                  </a:cubicBezTo>
                  <a:cubicBezTo>
                    <a:pt x="1128" y="1292"/>
                    <a:pt x="1219" y="1340"/>
                    <a:pt x="1316" y="1377"/>
                  </a:cubicBezTo>
                  <a:cubicBezTo>
                    <a:pt x="1388" y="1406"/>
                    <a:pt x="1461" y="1420"/>
                    <a:pt x="1533" y="1420"/>
                  </a:cubicBezTo>
                  <a:cubicBezTo>
                    <a:pt x="1598" y="1420"/>
                    <a:pt x="1662" y="1409"/>
                    <a:pt x="1724" y="1389"/>
                  </a:cubicBezTo>
                  <a:cubicBezTo>
                    <a:pt x="1767" y="1371"/>
                    <a:pt x="1810" y="1365"/>
                    <a:pt x="1865" y="1346"/>
                  </a:cubicBezTo>
                  <a:lnTo>
                    <a:pt x="1865" y="1346"/>
                  </a:lnTo>
                  <a:cubicBezTo>
                    <a:pt x="1852" y="1383"/>
                    <a:pt x="1852" y="1401"/>
                    <a:pt x="1846" y="1426"/>
                  </a:cubicBezTo>
                  <a:cubicBezTo>
                    <a:pt x="1767" y="1657"/>
                    <a:pt x="1724" y="1901"/>
                    <a:pt x="1706" y="2150"/>
                  </a:cubicBezTo>
                  <a:cubicBezTo>
                    <a:pt x="1700" y="2248"/>
                    <a:pt x="1712" y="2345"/>
                    <a:pt x="1718" y="2443"/>
                  </a:cubicBezTo>
                  <a:cubicBezTo>
                    <a:pt x="1718" y="2485"/>
                    <a:pt x="1724" y="2534"/>
                    <a:pt x="1724" y="2601"/>
                  </a:cubicBezTo>
                  <a:cubicBezTo>
                    <a:pt x="1633" y="2558"/>
                    <a:pt x="1572" y="2516"/>
                    <a:pt x="1517" y="2461"/>
                  </a:cubicBezTo>
                  <a:cubicBezTo>
                    <a:pt x="1341" y="2278"/>
                    <a:pt x="1195" y="2071"/>
                    <a:pt x="1073" y="1846"/>
                  </a:cubicBezTo>
                  <a:cubicBezTo>
                    <a:pt x="1036" y="1779"/>
                    <a:pt x="1018" y="1712"/>
                    <a:pt x="1000" y="1639"/>
                  </a:cubicBezTo>
                  <a:cubicBezTo>
                    <a:pt x="969" y="1517"/>
                    <a:pt x="945" y="1395"/>
                    <a:pt x="914" y="1267"/>
                  </a:cubicBezTo>
                  <a:cubicBezTo>
                    <a:pt x="914" y="1249"/>
                    <a:pt x="914" y="1231"/>
                    <a:pt x="914" y="1194"/>
                  </a:cubicBezTo>
                  <a:close/>
                  <a:moveTo>
                    <a:pt x="3814" y="1620"/>
                  </a:moveTo>
                  <a:lnTo>
                    <a:pt x="3814" y="1620"/>
                  </a:lnTo>
                  <a:cubicBezTo>
                    <a:pt x="3929" y="1669"/>
                    <a:pt x="3990" y="1761"/>
                    <a:pt x="4082" y="1815"/>
                  </a:cubicBezTo>
                  <a:cubicBezTo>
                    <a:pt x="4167" y="1870"/>
                    <a:pt x="4258" y="1931"/>
                    <a:pt x="4350" y="1986"/>
                  </a:cubicBezTo>
                  <a:cubicBezTo>
                    <a:pt x="4441" y="2035"/>
                    <a:pt x="4539" y="2077"/>
                    <a:pt x="4648" y="2132"/>
                  </a:cubicBezTo>
                  <a:cubicBezTo>
                    <a:pt x="4435" y="2382"/>
                    <a:pt x="4313" y="2674"/>
                    <a:pt x="4070" y="2881"/>
                  </a:cubicBezTo>
                  <a:cubicBezTo>
                    <a:pt x="4003" y="2808"/>
                    <a:pt x="3990" y="2723"/>
                    <a:pt x="3978" y="2638"/>
                  </a:cubicBezTo>
                  <a:cubicBezTo>
                    <a:pt x="3954" y="2473"/>
                    <a:pt x="3942" y="2309"/>
                    <a:pt x="3917" y="2144"/>
                  </a:cubicBezTo>
                  <a:cubicBezTo>
                    <a:pt x="3893" y="1998"/>
                    <a:pt x="3862" y="1852"/>
                    <a:pt x="3832" y="1712"/>
                  </a:cubicBezTo>
                  <a:cubicBezTo>
                    <a:pt x="3832" y="1687"/>
                    <a:pt x="3826" y="1663"/>
                    <a:pt x="3814" y="1620"/>
                  </a:cubicBezTo>
                  <a:close/>
                  <a:moveTo>
                    <a:pt x="8082" y="2229"/>
                  </a:moveTo>
                  <a:cubicBezTo>
                    <a:pt x="8090" y="2229"/>
                    <a:pt x="8099" y="2229"/>
                    <a:pt x="8108" y="2230"/>
                  </a:cubicBezTo>
                  <a:cubicBezTo>
                    <a:pt x="8096" y="2364"/>
                    <a:pt x="8083" y="2491"/>
                    <a:pt x="8071" y="2625"/>
                  </a:cubicBezTo>
                  <a:cubicBezTo>
                    <a:pt x="8059" y="2747"/>
                    <a:pt x="8065" y="2875"/>
                    <a:pt x="8041" y="3003"/>
                  </a:cubicBezTo>
                  <a:cubicBezTo>
                    <a:pt x="7974" y="2985"/>
                    <a:pt x="7949" y="2942"/>
                    <a:pt x="7913" y="2906"/>
                  </a:cubicBezTo>
                  <a:cubicBezTo>
                    <a:pt x="7864" y="2845"/>
                    <a:pt x="7700" y="2528"/>
                    <a:pt x="7663" y="2424"/>
                  </a:cubicBezTo>
                  <a:cubicBezTo>
                    <a:pt x="7791" y="2343"/>
                    <a:pt x="7908" y="2229"/>
                    <a:pt x="8082" y="2229"/>
                  </a:cubicBezTo>
                  <a:close/>
                  <a:moveTo>
                    <a:pt x="5932" y="2041"/>
                  </a:moveTo>
                  <a:cubicBezTo>
                    <a:pt x="6003" y="2041"/>
                    <a:pt x="6085" y="2059"/>
                    <a:pt x="6177" y="2096"/>
                  </a:cubicBezTo>
                  <a:cubicBezTo>
                    <a:pt x="6104" y="2418"/>
                    <a:pt x="6061" y="2741"/>
                    <a:pt x="5903" y="3052"/>
                  </a:cubicBezTo>
                  <a:cubicBezTo>
                    <a:pt x="5885" y="3027"/>
                    <a:pt x="5866" y="3009"/>
                    <a:pt x="5860" y="2991"/>
                  </a:cubicBezTo>
                  <a:cubicBezTo>
                    <a:pt x="5836" y="2924"/>
                    <a:pt x="5812" y="2857"/>
                    <a:pt x="5793" y="2790"/>
                  </a:cubicBezTo>
                  <a:cubicBezTo>
                    <a:pt x="5745" y="2601"/>
                    <a:pt x="5696" y="2412"/>
                    <a:pt x="5647" y="2211"/>
                  </a:cubicBezTo>
                  <a:cubicBezTo>
                    <a:pt x="5706" y="2101"/>
                    <a:pt x="5801" y="2041"/>
                    <a:pt x="5932" y="2041"/>
                  </a:cubicBezTo>
                  <a:close/>
                  <a:moveTo>
                    <a:pt x="8778" y="2985"/>
                  </a:moveTo>
                  <a:lnTo>
                    <a:pt x="8778" y="2985"/>
                  </a:lnTo>
                  <a:cubicBezTo>
                    <a:pt x="8784" y="3021"/>
                    <a:pt x="8766" y="3046"/>
                    <a:pt x="8735" y="3064"/>
                  </a:cubicBezTo>
                  <a:cubicBezTo>
                    <a:pt x="8723" y="3070"/>
                    <a:pt x="8711" y="3082"/>
                    <a:pt x="8705" y="3088"/>
                  </a:cubicBezTo>
                  <a:lnTo>
                    <a:pt x="8699" y="3088"/>
                  </a:lnTo>
                  <a:cubicBezTo>
                    <a:pt x="8699" y="3088"/>
                    <a:pt x="8699" y="3088"/>
                    <a:pt x="8699" y="3082"/>
                  </a:cubicBezTo>
                  <a:cubicBezTo>
                    <a:pt x="8711" y="3076"/>
                    <a:pt x="8723" y="3070"/>
                    <a:pt x="8729" y="3064"/>
                  </a:cubicBezTo>
                  <a:lnTo>
                    <a:pt x="8735" y="3064"/>
                  </a:lnTo>
                  <a:cubicBezTo>
                    <a:pt x="8729" y="3027"/>
                    <a:pt x="8747" y="2997"/>
                    <a:pt x="8778" y="2985"/>
                  </a:cubicBezTo>
                  <a:close/>
                  <a:moveTo>
                    <a:pt x="8699" y="3088"/>
                  </a:moveTo>
                  <a:lnTo>
                    <a:pt x="8699" y="3088"/>
                  </a:lnTo>
                  <a:cubicBezTo>
                    <a:pt x="8705" y="3125"/>
                    <a:pt x="8686" y="3143"/>
                    <a:pt x="8662" y="3161"/>
                  </a:cubicBezTo>
                  <a:cubicBezTo>
                    <a:pt x="8656" y="3161"/>
                    <a:pt x="8656" y="3168"/>
                    <a:pt x="8656" y="3168"/>
                  </a:cubicBezTo>
                  <a:cubicBezTo>
                    <a:pt x="8644" y="3174"/>
                    <a:pt x="8638" y="3180"/>
                    <a:pt x="8626" y="3186"/>
                  </a:cubicBezTo>
                  <a:cubicBezTo>
                    <a:pt x="8626" y="3192"/>
                    <a:pt x="8626" y="3192"/>
                    <a:pt x="8619" y="3192"/>
                  </a:cubicBezTo>
                  <a:cubicBezTo>
                    <a:pt x="8619" y="3192"/>
                    <a:pt x="8619" y="3186"/>
                    <a:pt x="8619" y="3186"/>
                  </a:cubicBezTo>
                  <a:cubicBezTo>
                    <a:pt x="8632" y="3180"/>
                    <a:pt x="8644" y="3174"/>
                    <a:pt x="8656" y="3161"/>
                  </a:cubicBezTo>
                  <a:lnTo>
                    <a:pt x="8662" y="3161"/>
                  </a:lnTo>
                  <a:cubicBezTo>
                    <a:pt x="8674" y="3137"/>
                    <a:pt x="8686" y="3113"/>
                    <a:pt x="8699" y="3088"/>
                  </a:cubicBezTo>
                  <a:close/>
                  <a:moveTo>
                    <a:pt x="6768" y="2418"/>
                  </a:moveTo>
                  <a:cubicBezTo>
                    <a:pt x="6853" y="2455"/>
                    <a:pt x="6914" y="2485"/>
                    <a:pt x="6987" y="2504"/>
                  </a:cubicBezTo>
                  <a:cubicBezTo>
                    <a:pt x="7048" y="2528"/>
                    <a:pt x="7115" y="2540"/>
                    <a:pt x="7182" y="2558"/>
                  </a:cubicBezTo>
                  <a:lnTo>
                    <a:pt x="7182" y="3198"/>
                  </a:lnTo>
                  <a:cubicBezTo>
                    <a:pt x="7170" y="3186"/>
                    <a:pt x="7152" y="3180"/>
                    <a:pt x="7145" y="3174"/>
                  </a:cubicBezTo>
                  <a:cubicBezTo>
                    <a:pt x="7024" y="2930"/>
                    <a:pt x="6902" y="2686"/>
                    <a:pt x="6768" y="2418"/>
                  </a:cubicBezTo>
                  <a:close/>
                  <a:moveTo>
                    <a:pt x="8912" y="3187"/>
                  </a:moveTo>
                  <a:cubicBezTo>
                    <a:pt x="8912" y="3188"/>
                    <a:pt x="8912" y="3190"/>
                    <a:pt x="8912" y="3192"/>
                  </a:cubicBezTo>
                  <a:cubicBezTo>
                    <a:pt x="8906" y="3192"/>
                    <a:pt x="8906" y="3198"/>
                    <a:pt x="8906" y="3198"/>
                  </a:cubicBezTo>
                  <a:cubicBezTo>
                    <a:pt x="8906" y="3198"/>
                    <a:pt x="8906" y="3192"/>
                    <a:pt x="8906" y="3192"/>
                  </a:cubicBezTo>
                  <a:cubicBezTo>
                    <a:pt x="8908" y="3190"/>
                    <a:pt x="8910" y="3188"/>
                    <a:pt x="8912" y="3187"/>
                  </a:cubicBezTo>
                  <a:close/>
                  <a:moveTo>
                    <a:pt x="8619" y="3192"/>
                  </a:moveTo>
                  <a:cubicBezTo>
                    <a:pt x="8626" y="3222"/>
                    <a:pt x="8607" y="3247"/>
                    <a:pt x="8583" y="3265"/>
                  </a:cubicBezTo>
                  <a:cubicBezTo>
                    <a:pt x="8583" y="3265"/>
                    <a:pt x="8583" y="3265"/>
                    <a:pt x="8583" y="3271"/>
                  </a:cubicBezTo>
                  <a:cubicBezTo>
                    <a:pt x="8571" y="3277"/>
                    <a:pt x="8559" y="3283"/>
                    <a:pt x="8546" y="3289"/>
                  </a:cubicBezTo>
                  <a:cubicBezTo>
                    <a:pt x="8559" y="3283"/>
                    <a:pt x="8571" y="3277"/>
                    <a:pt x="8577" y="3271"/>
                  </a:cubicBezTo>
                  <a:cubicBezTo>
                    <a:pt x="8583" y="3265"/>
                    <a:pt x="8583" y="3265"/>
                    <a:pt x="8583" y="3265"/>
                  </a:cubicBezTo>
                  <a:cubicBezTo>
                    <a:pt x="8595" y="3241"/>
                    <a:pt x="8607" y="3216"/>
                    <a:pt x="8619" y="3192"/>
                  </a:cubicBezTo>
                  <a:close/>
                  <a:moveTo>
                    <a:pt x="8906" y="3198"/>
                  </a:moveTo>
                  <a:cubicBezTo>
                    <a:pt x="8900" y="3241"/>
                    <a:pt x="8881" y="3277"/>
                    <a:pt x="8833" y="3283"/>
                  </a:cubicBezTo>
                  <a:cubicBezTo>
                    <a:pt x="8833" y="3289"/>
                    <a:pt x="8833" y="3289"/>
                    <a:pt x="8833" y="3289"/>
                  </a:cubicBezTo>
                  <a:cubicBezTo>
                    <a:pt x="8828" y="3294"/>
                    <a:pt x="8827" y="3298"/>
                    <a:pt x="8827" y="3298"/>
                  </a:cubicBezTo>
                  <a:cubicBezTo>
                    <a:pt x="8827" y="3298"/>
                    <a:pt x="8827" y="3297"/>
                    <a:pt x="8827" y="3295"/>
                  </a:cubicBezTo>
                  <a:lnTo>
                    <a:pt x="8827" y="3289"/>
                  </a:lnTo>
                  <a:cubicBezTo>
                    <a:pt x="8827" y="3289"/>
                    <a:pt x="8833" y="3289"/>
                    <a:pt x="8833" y="3283"/>
                  </a:cubicBezTo>
                  <a:lnTo>
                    <a:pt x="8906" y="3198"/>
                  </a:lnTo>
                  <a:close/>
                  <a:moveTo>
                    <a:pt x="8138" y="3515"/>
                  </a:moveTo>
                  <a:cubicBezTo>
                    <a:pt x="8138" y="3521"/>
                    <a:pt x="8138" y="3521"/>
                    <a:pt x="8138" y="3521"/>
                  </a:cubicBezTo>
                  <a:cubicBezTo>
                    <a:pt x="8138" y="3521"/>
                    <a:pt x="8138" y="3515"/>
                    <a:pt x="8132" y="3515"/>
                  </a:cubicBezTo>
                  <a:close/>
                  <a:moveTo>
                    <a:pt x="8546" y="3295"/>
                  </a:moveTo>
                  <a:cubicBezTo>
                    <a:pt x="8534" y="3381"/>
                    <a:pt x="8467" y="3436"/>
                    <a:pt x="8418" y="3503"/>
                  </a:cubicBezTo>
                  <a:cubicBezTo>
                    <a:pt x="8406" y="3527"/>
                    <a:pt x="8364" y="3533"/>
                    <a:pt x="8333" y="3539"/>
                  </a:cubicBezTo>
                  <a:cubicBezTo>
                    <a:pt x="8394" y="3442"/>
                    <a:pt x="8461" y="3362"/>
                    <a:pt x="8546" y="3295"/>
                  </a:cubicBezTo>
                  <a:close/>
                  <a:moveTo>
                    <a:pt x="8138" y="3521"/>
                  </a:moveTo>
                  <a:cubicBezTo>
                    <a:pt x="8138" y="3533"/>
                    <a:pt x="8132" y="3545"/>
                    <a:pt x="8114" y="3545"/>
                  </a:cubicBezTo>
                  <a:cubicBezTo>
                    <a:pt x="8114" y="3545"/>
                    <a:pt x="8108" y="3545"/>
                    <a:pt x="8108" y="3551"/>
                  </a:cubicBezTo>
                  <a:cubicBezTo>
                    <a:pt x="8108" y="3545"/>
                    <a:pt x="8108" y="3545"/>
                    <a:pt x="8108" y="3545"/>
                  </a:cubicBezTo>
                  <a:lnTo>
                    <a:pt x="8114" y="3545"/>
                  </a:lnTo>
                  <a:cubicBezTo>
                    <a:pt x="8120" y="3539"/>
                    <a:pt x="8126" y="3527"/>
                    <a:pt x="8138" y="3521"/>
                  </a:cubicBezTo>
                  <a:close/>
                  <a:moveTo>
                    <a:pt x="6646" y="3679"/>
                  </a:moveTo>
                  <a:cubicBezTo>
                    <a:pt x="6725" y="3691"/>
                    <a:pt x="6786" y="3697"/>
                    <a:pt x="6841" y="3704"/>
                  </a:cubicBezTo>
                  <a:cubicBezTo>
                    <a:pt x="6841" y="3710"/>
                    <a:pt x="6841" y="3716"/>
                    <a:pt x="6841" y="3728"/>
                  </a:cubicBezTo>
                  <a:cubicBezTo>
                    <a:pt x="6824" y="3731"/>
                    <a:pt x="6808" y="3733"/>
                    <a:pt x="6792" y="3733"/>
                  </a:cubicBezTo>
                  <a:cubicBezTo>
                    <a:pt x="6748" y="3733"/>
                    <a:pt x="6704" y="3719"/>
                    <a:pt x="6646" y="3679"/>
                  </a:cubicBezTo>
                  <a:close/>
                  <a:moveTo>
                    <a:pt x="7103" y="3685"/>
                  </a:moveTo>
                  <a:cubicBezTo>
                    <a:pt x="7149" y="3685"/>
                    <a:pt x="7133" y="3718"/>
                    <a:pt x="7127" y="3746"/>
                  </a:cubicBezTo>
                  <a:cubicBezTo>
                    <a:pt x="7121" y="3740"/>
                    <a:pt x="7109" y="3734"/>
                    <a:pt x="7103" y="3722"/>
                  </a:cubicBezTo>
                  <a:cubicBezTo>
                    <a:pt x="7097" y="3710"/>
                    <a:pt x="7097" y="3697"/>
                    <a:pt x="7091" y="3685"/>
                  </a:cubicBezTo>
                  <a:cubicBezTo>
                    <a:pt x="7095" y="3685"/>
                    <a:pt x="7099" y="3685"/>
                    <a:pt x="7103" y="3685"/>
                  </a:cubicBezTo>
                  <a:close/>
                  <a:moveTo>
                    <a:pt x="6071" y="3834"/>
                  </a:moveTo>
                  <a:cubicBezTo>
                    <a:pt x="6122" y="3834"/>
                    <a:pt x="6172" y="3853"/>
                    <a:pt x="6226" y="3862"/>
                  </a:cubicBezTo>
                  <a:cubicBezTo>
                    <a:pt x="6206" y="3872"/>
                    <a:pt x="6187" y="3875"/>
                    <a:pt x="6168" y="3875"/>
                  </a:cubicBezTo>
                  <a:cubicBezTo>
                    <a:pt x="6116" y="3875"/>
                    <a:pt x="6066" y="3848"/>
                    <a:pt x="6013" y="3844"/>
                  </a:cubicBezTo>
                  <a:cubicBezTo>
                    <a:pt x="6032" y="3837"/>
                    <a:pt x="6052" y="3834"/>
                    <a:pt x="6071" y="3834"/>
                  </a:cubicBezTo>
                  <a:close/>
                  <a:moveTo>
                    <a:pt x="6731" y="3886"/>
                  </a:moveTo>
                  <a:lnTo>
                    <a:pt x="6731" y="3898"/>
                  </a:lnTo>
                  <a:lnTo>
                    <a:pt x="6725" y="3892"/>
                  </a:lnTo>
                  <a:lnTo>
                    <a:pt x="6731" y="3886"/>
                  </a:lnTo>
                  <a:close/>
                  <a:moveTo>
                    <a:pt x="7298" y="3856"/>
                  </a:moveTo>
                  <a:cubicBezTo>
                    <a:pt x="7377" y="3880"/>
                    <a:pt x="7420" y="3905"/>
                    <a:pt x="7523" y="4002"/>
                  </a:cubicBezTo>
                  <a:cubicBezTo>
                    <a:pt x="7456" y="4063"/>
                    <a:pt x="7377" y="4106"/>
                    <a:pt x="7292" y="4142"/>
                  </a:cubicBezTo>
                  <a:cubicBezTo>
                    <a:pt x="7273" y="4032"/>
                    <a:pt x="7273" y="3953"/>
                    <a:pt x="7298" y="3856"/>
                  </a:cubicBezTo>
                  <a:close/>
                  <a:moveTo>
                    <a:pt x="5828" y="4059"/>
                  </a:moveTo>
                  <a:cubicBezTo>
                    <a:pt x="5929" y="4059"/>
                    <a:pt x="6034" y="4068"/>
                    <a:pt x="6104" y="4087"/>
                  </a:cubicBezTo>
                  <a:cubicBezTo>
                    <a:pt x="6086" y="4136"/>
                    <a:pt x="6067" y="4173"/>
                    <a:pt x="6049" y="4221"/>
                  </a:cubicBezTo>
                  <a:cubicBezTo>
                    <a:pt x="5970" y="4197"/>
                    <a:pt x="5897" y="4166"/>
                    <a:pt x="5824" y="4142"/>
                  </a:cubicBezTo>
                  <a:cubicBezTo>
                    <a:pt x="5751" y="4118"/>
                    <a:pt x="5678" y="4106"/>
                    <a:pt x="5592" y="4081"/>
                  </a:cubicBezTo>
                  <a:cubicBezTo>
                    <a:pt x="5647" y="4067"/>
                    <a:pt x="5736" y="4059"/>
                    <a:pt x="5828" y="4059"/>
                  </a:cubicBezTo>
                  <a:close/>
                  <a:moveTo>
                    <a:pt x="4798" y="4128"/>
                  </a:moveTo>
                  <a:cubicBezTo>
                    <a:pt x="4811" y="4128"/>
                    <a:pt x="4824" y="4129"/>
                    <a:pt x="4837" y="4130"/>
                  </a:cubicBezTo>
                  <a:cubicBezTo>
                    <a:pt x="5160" y="4160"/>
                    <a:pt x="5489" y="4203"/>
                    <a:pt x="5812" y="4240"/>
                  </a:cubicBezTo>
                  <a:cubicBezTo>
                    <a:pt x="5879" y="4246"/>
                    <a:pt x="5946" y="4264"/>
                    <a:pt x="6019" y="4319"/>
                  </a:cubicBezTo>
                  <a:cubicBezTo>
                    <a:pt x="6003" y="4320"/>
                    <a:pt x="5989" y="4321"/>
                    <a:pt x="5974" y="4321"/>
                  </a:cubicBezTo>
                  <a:cubicBezTo>
                    <a:pt x="5872" y="4321"/>
                    <a:pt x="5787" y="4288"/>
                    <a:pt x="5702" y="4288"/>
                  </a:cubicBezTo>
                  <a:cubicBezTo>
                    <a:pt x="5604" y="4288"/>
                    <a:pt x="5507" y="4276"/>
                    <a:pt x="5410" y="4270"/>
                  </a:cubicBezTo>
                  <a:cubicBezTo>
                    <a:pt x="5306" y="4264"/>
                    <a:pt x="5209" y="4264"/>
                    <a:pt x="5081" y="4258"/>
                  </a:cubicBezTo>
                  <a:lnTo>
                    <a:pt x="5081" y="4258"/>
                  </a:lnTo>
                  <a:cubicBezTo>
                    <a:pt x="5166" y="4313"/>
                    <a:pt x="5245" y="4331"/>
                    <a:pt x="5318" y="4355"/>
                  </a:cubicBezTo>
                  <a:cubicBezTo>
                    <a:pt x="5397" y="4380"/>
                    <a:pt x="5470" y="4404"/>
                    <a:pt x="5544" y="4434"/>
                  </a:cubicBezTo>
                  <a:cubicBezTo>
                    <a:pt x="5470" y="4444"/>
                    <a:pt x="5399" y="4448"/>
                    <a:pt x="5327" y="4448"/>
                  </a:cubicBezTo>
                  <a:cubicBezTo>
                    <a:pt x="5256" y="4448"/>
                    <a:pt x="5184" y="4444"/>
                    <a:pt x="5111" y="4434"/>
                  </a:cubicBezTo>
                  <a:lnTo>
                    <a:pt x="5111" y="4434"/>
                  </a:lnTo>
                  <a:cubicBezTo>
                    <a:pt x="5123" y="4453"/>
                    <a:pt x="5142" y="4471"/>
                    <a:pt x="5154" y="4489"/>
                  </a:cubicBezTo>
                  <a:cubicBezTo>
                    <a:pt x="5166" y="4501"/>
                    <a:pt x="5172" y="4514"/>
                    <a:pt x="5184" y="4526"/>
                  </a:cubicBezTo>
                  <a:cubicBezTo>
                    <a:pt x="5081" y="4489"/>
                    <a:pt x="4977" y="4459"/>
                    <a:pt x="4880" y="4416"/>
                  </a:cubicBezTo>
                  <a:cubicBezTo>
                    <a:pt x="4770" y="4361"/>
                    <a:pt x="4691" y="4270"/>
                    <a:pt x="4624" y="4142"/>
                  </a:cubicBezTo>
                  <a:cubicBezTo>
                    <a:pt x="4688" y="4137"/>
                    <a:pt x="4744" y="4128"/>
                    <a:pt x="4798" y="4128"/>
                  </a:cubicBezTo>
                  <a:close/>
                  <a:moveTo>
                    <a:pt x="5184" y="4526"/>
                  </a:moveTo>
                  <a:cubicBezTo>
                    <a:pt x="5184" y="4526"/>
                    <a:pt x="5190" y="4532"/>
                    <a:pt x="5190" y="4532"/>
                  </a:cubicBezTo>
                  <a:cubicBezTo>
                    <a:pt x="5184" y="4532"/>
                    <a:pt x="5184" y="4526"/>
                    <a:pt x="5184" y="4526"/>
                  </a:cubicBezTo>
                  <a:close/>
                  <a:moveTo>
                    <a:pt x="5233" y="4526"/>
                  </a:moveTo>
                  <a:lnTo>
                    <a:pt x="5233" y="4538"/>
                  </a:lnTo>
                  <a:cubicBezTo>
                    <a:pt x="5221" y="4532"/>
                    <a:pt x="5209" y="4532"/>
                    <a:pt x="5196" y="4532"/>
                  </a:cubicBezTo>
                  <a:cubicBezTo>
                    <a:pt x="5209" y="4526"/>
                    <a:pt x="5221" y="4526"/>
                    <a:pt x="5233" y="4526"/>
                  </a:cubicBezTo>
                  <a:close/>
                  <a:moveTo>
                    <a:pt x="6585" y="4581"/>
                  </a:moveTo>
                  <a:cubicBezTo>
                    <a:pt x="6622" y="4599"/>
                    <a:pt x="6658" y="4623"/>
                    <a:pt x="6695" y="4648"/>
                  </a:cubicBezTo>
                  <a:cubicBezTo>
                    <a:pt x="6676" y="4696"/>
                    <a:pt x="6646" y="4715"/>
                    <a:pt x="6591" y="4733"/>
                  </a:cubicBezTo>
                  <a:cubicBezTo>
                    <a:pt x="6585" y="4684"/>
                    <a:pt x="6573" y="4642"/>
                    <a:pt x="6567" y="4593"/>
                  </a:cubicBezTo>
                  <a:cubicBezTo>
                    <a:pt x="6573" y="4593"/>
                    <a:pt x="6579" y="4587"/>
                    <a:pt x="6585" y="4581"/>
                  </a:cubicBezTo>
                  <a:close/>
                  <a:moveTo>
                    <a:pt x="4959" y="5153"/>
                  </a:moveTo>
                  <a:lnTo>
                    <a:pt x="4959" y="5153"/>
                  </a:lnTo>
                  <a:cubicBezTo>
                    <a:pt x="4965" y="5153"/>
                    <a:pt x="4965" y="5159"/>
                    <a:pt x="4971" y="5159"/>
                  </a:cubicBezTo>
                  <a:lnTo>
                    <a:pt x="4977" y="5159"/>
                  </a:lnTo>
                  <a:cubicBezTo>
                    <a:pt x="4971" y="5159"/>
                    <a:pt x="4971" y="5165"/>
                    <a:pt x="4965" y="5165"/>
                  </a:cubicBezTo>
                  <a:cubicBezTo>
                    <a:pt x="4965" y="5159"/>
                    <a:pt x="4965" y="5159"/>
                    <a:pt x="4959" y="5153"/>
                  </a:cubicBezTo>
                  <a:close/>
                  <a:moveTo>
                    <a:pt x="5909" y="4922"/>
                  </a:moveTo>
                  <a:cubicBezTo>
                    <a:pt x="6037" y="4970"/>
                    <a:pt x="6122" y="5050"/>
                    <a:pt x="6232" y="5111"/>
                  </a:cubicBezTo>
                  <a:cubicBezTo>
                    <a:pt x="6159" y="5214"/>
                    <a:pt x="6092" y="5305"/>
                    <a:pt x="6006" y="5385"/>
                  </a:cubicBezTo>
                  <a:cubicBezTo>
                    <a:pt x="5994" y="5366"/>
                    <a:pt x="5982" y="5360"/>
                    <a:pt x="5982" y="5348"/>
                  </a:cubicBezTo>
                  <a:cubicBezTo>
                    <a:pt x="5958" y="5214"/>
                    <a:pt x="5933" y="5074"/>
                    <a:pt x="5909" y="4922"/>
                  </a:cubicBezTo>
                  <a:close/>
                  <a:moveTo>
                    <a:pt x="5093" y="5464"/>
                  </a:moveTo>
                  <a:lnTo>
                    <a:pt x="5093" y="5464"/>
                  </a:lnTo>
                  <a:cubicBezTo>
                    <a:pt x="5306" y="5561"/>
                    <a:pt x="5495" y="5653"/>
                    <a:pt x="5684" y="5744"/>
                  </a:cubicBezTo>
                  <a:cubicBezTo>
                    <a:pt x="5629" y="5866"/>
                    <a:pt x="5391" y="6109"/>
                    <a:pt x="5257" y="6170"/>
                  </a:cubicBezTo>
                  <a:cubicBezTo>
                    <a:pt x="5239" y="6055"/>
                    <a:pt x="5227" y="5933"/>
                    <a:pt x="5196" y="5823"/>
                  </a:cubicBezTo>
                  <a:cubicBezTo>
                    <a:pt x="5172" y="5707"/>
                    <a:pt x="5135" y="5598"/>
                    <a:pt x="5093" y="5464"/>
                  </a:cubicBezTo>
                  <a:close/>
                  <a:moveTo>
                    <a:pt x="4204" y="6201"/>
                  </a:moveTo>
                  <a:lnTo>
                    <a:pt x="4204" y="6201"/>
                  </a:lnTo>
                  <a:cubicBezTo>
                    <a:pt x="4301" y="6225"/>
                    <a:pt x="4599" y="6402"/>
                    <a:pt x="4733" y="6511"/>
                  </a:cubicBezTo>
                  <a:cubicBezTo>
                    <a:pt x="4606" y="6609"/>
                    <a:pt x="4496" y="6700"/>
                    <a:pt x="4368" y="6786"/>
                  </a:cubicBezTo>
                  <a:cubicBezTo>
                    <a:pt x="4344" y="6676"/>
                    <a:pt x="4331" y="6572"/>
                    <a:pt x="4301" y="6475"/>
                  </a:cubicBezTo>
                  <a:cubicBezTo>
                    <a:pt x="4277" y="6384"/>
                    <a:pt x="4240" y="6298"/>
                    <a:pt x="4204" y="6201"/>
                  </a:cubicBezTo>
                  <a:close/>
                  <a:moveTo>
                    <a:pt x="1968" y="6633"/>
                  </a:moveTo>
                  <a:cubicBezTo>
                    <a:pt x="1986" y="6645"/>
                    <a:pt x="2005" y="6652"/>
                    <a:pt x="2029" y="6664"/>
                  </a:cubicBezTo>
                  <a:cubicBezTo>
                    <a:pt x="2017" y="6706"/>
                    <a:pt x="2005" y="6743"/>
                    <a:pt x="1992" y="6792"/>
                  </a:cubicBezTo>
                  <a:cubicBezTo>
                    <a:pt x="1932" y="6743"/>
                    <a:pt x="1968" y="6694"/>
                    <a:pt x="1944" y="6652"/>
                  </a:cubicBezTo>
                  <a:cubicBezTo>
                    <a:pt x="1956" y="6645"/>
                    <a:pt x="1962" y="6639"/>
                    <a:pt x="1968" y="6633"/>
                  </a:cubicBezTo>
                  <a:close/>
                  <a:moveTo>
                    <a:pt x="2453" y="6838"/>
                  </a:moveTo>
                  <a:cubicBezTo>
                    <a:pt x="2479" y="6838"/>
                    <a:pt x="2474" y="6851"/>
                    <a:pt x="2455" y="6913"/>
                  </a:cubicBezTo>
                  <a:cubicBezTo>
                    <a:pt x="2443" y="6889"/>
                    <a:pt x="2437" y="6865"/>
                    <a:pt x="2425" y="6840"/>
                  </a:cubicBezTo>
                  <a:cubicBezTo>
                    <a:pt x="2437" y="6839"/>
                    <a:pt x="2446" y="6838"/>
                    <a:pt x="2453" y="6838"/>
                  </a:cubicBezTo>
                  <a:close/>
                  <a:moveTo>
                    <a:pt x="2522" y="7230"/>
                  </a:moveTo>
                  <a:cubicBezTo>
                    <a:pt x="2522" y="7230"/>
                    <a:pt x="2522" y="7230"/>
                    <a:pt x="2522" y="7236"/>
                  </a:cubicBezTo>
                  <a:cubicBezTo>
                    <a:pt x="2516" y="7230"/>
                    <a:pt x="2516" y="7230"/>
                    <a:pt x="2516" y="7230"/>
                  </a:cubicBezTo>
                  <a:close/>
                  <a:moveTo>
                    <a:pt x="1919" y="7273"/>
                  </a:moveTo>
                  <a:lnTo>
                    <a:pt x="1919" y="7395"/>
                  </a:lnTo>
                  <a:cubicBezTo>
                    <a:pt x="1877" y="7346"/>
                    <a:pt x="1877" y="7315"/>
                    <a:pt x="1919" y="7273"/>
                  </a:cubicBezTo>
                  <a:close/>
                  <a:moveTo>
                    <a:pt x="3265" y="6664"/>
                  </a:moveTo>
                  <a:cubicBezTo>
                    <a:pt x="3521" y="6786"/>
                    <a:pt x="3728" y="6950"/>
                    <a:pt x="3954" y="7072"/>
                  </a:cubicBezTo>
                  <a:cubicBezTo>
                    <a:pt x="3960" y="7084"/>
                    <a:pt x="3960" y="7090"/>
                    <a:pt x="3960" y="7090"/>
                  </a:cubicBezTo>
                  <a:cubicBezTo>
                    <a:pt x="3960" y="7096"/>
                    <a:pt x="3960" y="7102"/>
                    <a:pt x="3954" y="7102"/>
                  </a:cubicBezTo>
                  <a:cubicBezTo>
                    <a:pt x="3802" y="7218"/>
                    <a:pt x="3643" y="7328"/>
                    <a:pt x="3466" y="7455"/>
                  </a:cubicBezTo>
                  <a:cubicBezTo>
                    <a:pt x="3460" y="7169"/>
                    <a:pt x="3320" y="6938"/>
                    <a:pt x="3265" y="6664"/>
                  </a:cubicBezTo>
                  <a:close/>
                  <a:moveTo>
                    <a:pt x="3339" y="7516"/>
                  </a:moveTo>
                  <a:cubicBezTo>
                    <a:pt x="3345" y="7522"/>
                    <a:pt x="3351" y="7522"/>
                    <a:pt x="3357" y="7522"/>
                  </a:cubicBezTo>
                  <a:cubicBezTo>
                    <a:pt x="3351" y="7535"/>
                    <a:pt x="3345" y="7547"/>
                    <a:pt x="3339" y="7559"/>
                  </a:cubicBezTo>
                  <a:lnTo>
                    <a:pt x="3339" y="7516"/>
                  </a:lnTo>
                  <a:close/>
                  <a:moveTo>
                    <a:pt x="1688" y="7857"/>
                  </a:moveTo>
                  <a:cubicBezTo>
                    <a:pt x="1694" y="7870"/>
                    <a:pt x="1706" y="7876"/>
                    <a:pt x="1706" y="7888"/>
                  </a:cubicBezTo>
                  <a:cubicBezTo>
                    <a:pt x="1712" y="7894"/>
                    <a:pt x="1694" y="7906"/>
                    <a:pt x="1682" y="7924"/>
                  </a:cubicBezTo>
                  <a:cubicBezTo>
                    <a:pt x="1676" y="7900"/>
                    <a:pt x="1676" y="7882"/>
                    <a:pt x="1670" y="7864"/>
                  </a:cubicBezTo>
                  <a:cubicBezTo>
                    <a:pt x="1676" y="7864"/>
                    <a:pt x="1682" y="7864"/>
                    <a:pt x="1688" y="7857"/>
                  </a:cubicBezTo>
                  <a:close/>
                  <a:moveTo>
                    <a:pt x="2522" y="7236"/>
                  </a:moveTo>
                  <a:lnTo>
                    <a:pt x="2522" y="7236"/>
                  </a:lnTo>
                  <a:cubicBezTo>
                    <a:pt x="2693" y="7382"/>
                    <a:pt x="2894" y="7510"/>
                    <a:pt x="3046" y="7681"/>
                  </a:cubicBezTo>
                  <a:cubicBezTo>
                    <a:pt x="3064" y="7699"/>
                    <a:pt x="3071" y="7711"/>
                    <a:pt x="3089" y="7730"/>
                  </a:cubicBezTo>
                  <a:cubicBezTo>
                    <a:pt x="2894" y="7912"/>
                    <a:pt x="2723" y="8028"/>
                    <a:pt x="2614" y="8052"/>
                  </a:cubicBezTo>
                  <a:cubicBezTo>
                    <a:pt x="2614" y="8034"/>
                    <a:pt x="2602" y="8016"/>
                    <a:pt x="2608" y="8004"/>
                  </a:cubicBezTo>
                  <a:cubicBezTo>
                    <a:pt x="2632" y="7778"/>
                    <a:pt x="2589" y="7565"/>
                    <a:pt x="2535" y="7352"/>
                  </a:cubicBezTo>
                  <a:cubicBezTo>
                    <a:pt x="2522" y="7315"/>
                    <a:pt x="2522" y="7273"/>
                    <a:pt x="2522" y="7236"/>
                  </a:cubicBezTo>
                  <a:close/>
                  <a:moveTo>
                    <a:pt x="2480" y="7979"/>
                  </a:moveTo>
                  <a:cubicBezTo>
                    <a:pt x="2510" y="8028"/>
                    <a:pt x="2522" y="8046"/>
                    <a:pt x="2541" y="8077"/>
                  </a:cubicBezTo>
                  <a:cubicBezTo>
                    <a:pt x="2510" y="8095"/>
                    <a:pt x="2492" y="8107"/>
                    <a:pt x="2449" y="8125"/>
                  </a:cubicBezTo>
                  <a:cubicBezTo>
                    <a:pt x="2461" y="8077"/>
                    <a:pt x="2468" y="8040"/>
                    <a:pt x="2480" y="7979"/>
                  </a:cubicBezTo>
                  <a:close/>
                  <a:moveTo>
                    <a:pt x="1371" y="0"/>
                  </a:moveTo>
                  <a:cubicBezTo>
                    <a:pt x="1329" y="31"/>
                    <a:pt x="1341" y="67"/>
                    <a:pt x="1341" y="104"/>
                  </a:cubicBezTo>
                  <a:cubicBezTo>
                    <a:pt x="1365" y="421"/>
                    <a:pt x="1255" y="707"/>
                    <a:pt x="1121" y="975"/>
                  </a:cubicBezTo>
                  <a:cubicBezTo>
                    <a:pt x="1102" y="984"/>
                    <a:pt x="1085" y="988"/>
                    <a:pt x="1069" y="988"/>
                  </a:cubicBezTo>
                  <a:cubicBezTo>
                    <a:pt x="1034" y="988"/>
                    <a:pt x="1005" y="971"/>
                    <a:pt x="975" y="963"/>
                  </a:cubicBezTo>
                  <a:cubicBezTo>
                    <a:pt x="896" y="938"/>
                    <a:pt x="823" y="908"/>
                    <a:pt x="744" y="883"/>
                  </a:cubicBezTo>
                  <a:cubicBezTo>
                    <a:pt x="744" y="883"/>
                    <a:pt x="744" y="890"/>
                    <a:pt x="744" y="890"/>
                  </a:cubicBezTo>
                  <a:cubicBezTo>
                    <a:pt x="744" y="890"/>
                    <a:pt x="744" y="890"/>
                    <a:pt x="738" y="883"/>
                  </a:cubicBezTo>
                  <a:cubicBezTo>
                    <a:pt x="719" y="853"/>
                    <a:pt x="707" y="810"/>
                    <a:pt x="683" y="798"/>
                  </a:cubicBezTo>
                  <a:cubicBezTo>
                    <a:pt x="573" y="737"/>
                    <a:pt x="537" y="622"/>
                    <a:pt x="458" y="542"/>
                  </a:cubicBezTo>
                  <a:lnTo>
                    <a:pt x="324" y="597"/>
                  </a:lnTo>
                  <a:cubicBezTo>
                    <a:pt x="403" y="664"/>
                    <a:pt x="451" y="743"/>
                    <a:pt x="500" y="835"/>
                  </a:cubicBezTo>
                  <a:cubicBezTo>
                    <a:pt x="354" y="950"/>
                    <a:pt x="311" y="1121"/>
                    <a:pt x="263" y="1285"/>
                  </a:cubicBezTo>
                  <a:cubicBezTo>
                    <a:pt x="238" y="1377"/>
                    <a:pt x="220" y="1468"/>
                    <a:pt x="171" y="1566"/>
                  </a:cubicBezTo>
                  <a:cubicBezTo>
                    <a:pt x="141" y="1493"/>
                    <a:pt x="141" y="1432"/>
                    <a:pt x="147" y="1365"/>
                  </a:cubicBezTo>
                  <a:cubicBezTo>
                    <a:pt x="159" y="1231"/>
                    <a:pt x="171" y="1091"/>
                    <a:pt x="183" y="950"/>
                  </a:cubicBezTo>
                  <a:lnTo>
                    <a:pt x="74" y="944"/>
                  </a:lnTo>
                  <a:cubicBezTo>
                    <a:pt x="74" y="975"/>
                    <a:pt x="62" y="1005"/>
                    <a:pt x="56" y="1036"/>
                  </a:cubicBezTo>
                  <a:cubicBezTo>
                    <a:pt x="13" y="1176"/>
                    <a:pt x="1" y="1316"/>
                    <a:pt x="1" y="1462"/>
                  </a:cubicBezTo>
                  <a:cubicBezTo>
                    <a:pt x="7" y="1541"/>
                    <a:pt x="19" y="1620"/>
                    <a:pt x="62" y="1681"/>
                  </a:cubicBezTo>
                  <a:cubicBezTo>
                    <a:pt x="102" y="1737"/>
                    <a:pt x="143" y="1785"/>
                    <a:pt x="216" y="1785"/>
                  </a:cubicBezTo>
                  <a:cubicBezTo>
                    <a:pt x="230" y="1785"/>
                    <a:pt x="246" y="1783"/>
                    <a:pt x="263" y="1779"/>
                  </a:cubicBezTo>
                  <a:cubicBezTo>
                    <a:pt x="281" y="1736"/>
                    <a:pt x="317" y="1694"/>
                    <a:pt x="330" y="1651"/>
                  </a:cubicBezTo>
                  <a:cubicBezTo>
                    <a:pt x="378" y="1511"/>
                    <a:pt x="433" y="1377"/>
                    <a:pt x="482" y="1237"/>
                  </a:cubicBezTo>
                  <a:cubicBezTo>
                    <a:pt x="506" y="1170"/>
                    <a:pt x="537" y="1109"/>
                    <a:pt x="567" y="1048"/>
                  </a:cubicBezTo>
                  <a:cubicBezTo>
                    <a:pt x="579" y="1024"/>
                    <a:pt x="604" y="1005"/>
                    <a:pt x="622" y="981"/>
                  </a:cubicBezTo>
                  <a:cubicBezTo>
                    <a:pt x="695" y="1042"/>
                    <a:pt x="762" y="1091"/>
                    <a:pt x="829" y="1145"/>
                  </a:cubicBezTo>
                  <a:cubicBezTo>
                    <a:pt x="823" y="1194"/>
                    <a:pt x="817" y="1237"/>
                    <a:pt x="811" y="1279"/>
                  </a:cubicBezTo>
                  <a:cubicBezTo>
                    <a:pt x="786" y="1486"/>
                    <a:pt x="780" y="1694"/>
                    <a:pt x="878" y="1888"/>
                  </a:cubicBezTo>
                  <a:cubicBezTo>
                    <a:pt x="1006" y="2138"/>
                    <a:pt x="1158" y="2370"/>
                    <a:pt x="1353" y="2565"/>
                  </a:cubicBezTo>
                  <a:cubicBezTo>
                    <a:pt x="1414" y="2625"/>
                    <a:pt x="1487" y="2674"/>
                    <a:pt x="1560" y="2711"/>
                  </a:cubicBezTo>
                  <a:cubicBezTo>
                    <a:pt x="1617" y="2741"/>
                    <a:pt x="1673" y="2762"/>
                    <a:pt x="1732" y="2762"/>
                  </a:cubicBezTo>
                  <a:cubicBezTo>
                    <a:pt x="1769" y="2762"/>
                    <a:pt x="1807" y="2754"/>
                    <a:pt x="1846" y="2735"/>
                  </a:cubicBezTo>
                  <a:cubicBezTo>
                    <a:pt x="1889" y="2656"/>
                    <a:pt x="1889" y="2571"/>
                    <a:pt x="1895" y="2485"/>
                  </a:cubicBezTo>
                  <a:cubicBezTo>
                    <a:pt x="1901" y="2400"/>
                    <a:pt x="1889" y="2315"/>
                    <a:pt x="1907" y="2199"/>
                  </a:cubicBezTo>
                  <a:cubicBezTo>
                    <a:pt x="1932" y="2242"/>
                    <a:pt x="1944" y="2260"/>
                    <a:pt x="1956" y="2284"/>
                  </a:cubicBezTo>
                  <a:cubicBezTo>
                    <a:pt x="1968" y="2303"/>
                    <a:pt x="1980" y="2327"/>
                    <a:pt x="1992" y="2351"/>
                  </a:cubicBezTo>
                  <a:cubicBezTo>
                    <a:pt x="2033" y="2414"/>
                    <a:pt x="2073" y="2440"/>
                    <a:pt x="2133" y="2440"/>
                  </a:cubicBezTo>
                  <a:cubicBezTo>
                    <a:pt x="2154" y="2440"/>
                    <a:pt x="2178" y="2437"/>
                    <a:pt x="2206" y="2431"/>
                  </a:cubicBezTo>
                  <a:cubicBezTo>
                    <a:pt x="2260" y="2364"/>
                    <a:pt x="2242" y="2272"/>
                    <a:pt x="2297" y="2193"/>
                  </a:cubicBezTo>
                  <a:cubicBezTo>
                    <a:pt x="2327" y="2254"/>
                    <a:pt x="2346" y="2309"/>
                    <a:pt x="2376" y="2351"/>
                  </a:cubicBezTo>
                  <a:cubicBezTo>
                    <a:pt x="2419" y="2431"/>
                    <a:pt x="2461" y="2510"/>
                    <a:pt x="2516" y="2583"/>
                  </a:cubicBezTo>
                  <a:cubicBezTo>
                    <a:pt x="2582" y="2663"/>
                    <a:pt x="2663" y="2703"/>
                    <a:pt x="2763" y="2703"/>
                  </a:cubicBezTo>
                  <a:cubicBezTo>
                    <a:pt x="2793" y="2703"/>
                    <a:pt x="2824" y="2699"/>
                    <a:pt x="2857" y="2692"/>
                  </a:cubicBezTo>
                  <a:cubicBezTo>
                    <a:pt x="2876" y="2650"/>
                    <a:pt x="2900" y="2601"/>
                    <a:pt x="2924" y="2546"/>
                  </a:cubicBezTo>
                  <a:cubicBezTo>
                    <a:pt x="2985" y="2376"/>
                    <a:pt x="3052" y="2205"/>
                    <a:pt x="3119" y="2035"/>
                  </a:cubicBezTo>
                  <a:cubicBezTo>
                    <a:pt x="3125" y="2010"/>
                    <a:pt x="3144" y="1992"/>
                    <a:pt x="3168" y="1949"/>
                  </a:cubicBezTo>
                  <a:cubicBezTo>
                    <a:pt x="3217" y="2150"/>
                    <a:pt x="3259" y="2327"/>
                    <a:pt x="3302" y="2485"/>
                  </a:cubicBezTo>
                  <a:cubicBezTo>
                    <a:pt x="3339" y="2528"/>
                    <a:pt x="3369" y="2552"/>
                    <a:pt x="3393" y="2577"/>
                  </a:cubicBezTo>
                  <a:cubicBezTo>
                    <a:pt x="3430" y="2588"/>
                    <a:pt x="3464" y="2603"/>
                    <a:pt x="3499" y="2603"/>
                  </a:cubicBezTo>
                  <a:cubicBezTo>
                    <a:pt x="3522" y="2603"/>
                    <a:pt x="3546" y="2596"/>
                    <a:pt x="3570" y="2577"/>
                  </a:cubicBezTo>
                  <a:cubicBezTo>
                    <a:pt x="3637" y="2437"/>
                    <a:pt x="3613" y="2266"/>
                    <a:pt x="3704" y="2102"/>
                  </a:cubicBezTo>
                  <a:cubicBezTo>
                    <a:pt x="3710" y="2150"/>
                    <a:pt x="3710" y="2175"/>
                    <a:pt x="3710" y="2199"/>
                  </a:cubicBezTo>
                  <a:cubicBezTo>
                    <a:pt x="3722" y="2315"/>
                    <a:pt x="3728" y="2437"/>
                    <a:pt x="3741" y="2552"/>
                  </a:cubicBezTo>
                  <a:cubicBezTo>
                    <a:pt x="3753" y="2650"/>
                    <a:pt x="3771" y="2741"/>
                    <a:pt x="3802" y="2826"/>
                  </a:cubicBezTo>
                  <a:cubicBezTo>
                    <a:pt x="3851" y="2990"/>
                    <a:pt x="3958" y="3061"/>
                    <a:pt x="4120" y="3061"/>
                  </a:cubicBezTo>
                  <a:cubicBezTo>
                    <a:pt x="4139" y="3061"/>
                    <a:pt x="4159" y="3060"/>
                    <a:pt x="4179" y="3058"/>
                  </a:cubicBezTo>
                  <a:cubicBezTo>
                    <a:pt x="4264" y="3009"/>
                    <a:pt x="4338" y="2930"/>
                    <a:pt x="4405" y="2857"/>
                  </a:cubicBezTo>
                  <a:cubicBezTo>
                    <a:pt x="4465" y="2778"/>
                    <a:pt x="4526" y="2705"/>
                    <a:pt x="4587" y="2625"/>
                  </a:cubicBezTo>
                  <a:cubicBezTo>
                    <a:pt x="4648" y="2546"/>
                    <a:pt x="4691" y="2455"/>
                    <a:pt x="4782" y="2376"/>
                  </a:cubicBezTo>
                  <a:cubicBezTo>
                    <a:pt x="4855" y="2625"/>
                    <a:pt x="4904" y="2869"/>
                    <a:pt x="5001" y="3101"/>
                  </a:cubicBezTo>
                  <a:cubicBezTo>
                    <a:pt x="4849" y="3271"/>
                    <a:pt x="4666" y="3381"/>
                    <a:pt x="4453" y="3448"/>
                  </a:cubicBezTo>
                  <a:cubicBezTo>
                    <a:pt x="4197" y="3533"/>
                    <a:pt x="3929" y="3576"/>
                    <a:pt x="3661" y="3600"/>
                  </a:cubicBezTo>
                  <a:cubicBezTo>
                    <a:pt x="3601" y="3605"/>
                    <a:pt x="3540" y="3608"/>
                    <a:pt x="3479" y="3608"/>
                  </a:cubicBezTo>
                  <a:cubicBezTo>
                    <a:pt x="3324" y="3608"/>
                    <a:pt x="3168" y="3591"/>
                    <a:pt x="3016" y="3551"/>
                  </a:cubicBezTo>
                  <a:cubicBezTo>
                    <a:pt x="2894" y="3521"/>
                    <a:pt x="2772" y="3484"/>
                    <a:pt x="2644" y="3454"/>
                  </a:cubicBezTo>
                  <a:cubicBezTo>
                    <a:pt x="2431" y="3405"/>
                    <a:pt x="2224" y="3344"/>
                    <a:pt x="2017" y="3259"/>
                  </a:cubicBezTo>
                  <a:lnTo>
                    <a:pt x="1992" y="3320"/>
                  </a:lnTo>
                  <a:cubicBezTo>
                    <a:pt x="2254" y="3423"/>
                    <a:pt x="2510" y="3533"/>
                    <a:pt x="2772" y="3637"/>
                  </a:cubicBezTo>
                  <a:cubicBezTo>
                    <a:pt x="3105" y="3771"/>
                    <a:pt x="3450" y="3828"/>
                    <a:pt x="3800" y="3828"/>
                  </a:cubicBezTo>
                  <a:cubicBezTo>
                    <a:pt x="3880" y="3828"/>
                    <a:pt x="3959" y="3825"/>
                    <a:pt x="4039" y="3819"/>
                  </a:cubicBezTo>
                  <a:cubicBezTo>
                    <a:pt x="4301" y="3795"/>
                    <a:pt x="4551" y="3740"/>
                    <a:pt x="4788" y="3618"/>
                  </a:cubicBezTo>
                  <a:cubicBezTo>
                    <a:pt x="4849" y="3582"/>
                    <a:pt x="4922" y="3570"/>
                    <a:pt x="4995" y="3551"/>
                  </a:cubicBezTo>
                  <a:cubicBezTo>
                    <a:pt x="5160" y="3515"/>
                    <a:pt x="5312" y="3436"/>
                    <a:pt x="5464" y="3362"/>
                  </a:cubicBezTo>
                  <a:cubicBezTo>
                    <a:pt x="5519" y="3338"/>
                    <a:pt x="5556" y="3289"/>
                    <a:pt x="5604" y="3253"/>
                  </a:cubicBezTo>
                  <a:cubicBezTo>
                    <a:pt x="5629" y="3228"/>
                    <a:pt x="5653" y="3210"/>
                    <a:pt x="5684" y="3180"/>
                  </a:cubicBezTo>
                  <a:cubicBezTo>
                    <a:pt x="5771" y="3252"/>
                    <a:pt x="5845" y="3328"/>
                    <a:pt x="5958" y="3328"/>
                  </a:cubicBezTo>
                  <a:cubicBezTo>
                    <a:pt x="5979" y="3328"/>
                    <a:pt x="6001" y="3326"/>
                    <a:pt x="6025" y="3320"/>
                  </a:cubicBezTo>
                  <a:cubicBezTo>
                    <a:pt x="6122" y="3216"/>
                    <a:pt x="6153" y="3070"/>
                    <a:pt x="6220" y="2936"/>
                  </a:cubicBezTo>
                  <a:cubicBezTo>
                    <a:pt x="6250" y="2954"/>
                    <a:pt x="6268" y="2973"/>
                    <a:pt x="6299" y="2997"/>
                  </a:cubicBezTo>
                  <a:cubicBezTo>
                    <a:pt x="6463" y="2973"/>
                    <a:pt x="6640" y="2967"/>
                    <a:pt x="6810" y="2887"/>
                  </a:cubicBezTo>
                  <a:cubicBezTo>
                    <a:pt x="6817" y="2906"/>
                    <a:pt x="6829" y="2930"/>
                    <a:pt x="6841" y="2954"/>
                  </a:cubicBezTo>
                  <a:cubicBezTo>
                    <a:pt x="6890" y="3058"/>
                    <a:pt x="6938" y="3174"/>
                    <a:pt x="6993" y="3277"/>
                  </a:cubicBezTo>
                  <a:cubicBezTo>
                    <a:pt x="7036" y="3362"/>
                    <a:pt x="7115" y="3417"/>
                    <a:pt x="7206" y="3448"/>
                  </a:cubicBezTo>
                  <a:cubicBezTo>
                    <a:pt x="7237" y="3460"/>
                    <a:pt x="7261" y="3472"/>
                    <a:pt x="7292" y="3472"/>
                  </a:cubicBezTo>
                  <a:cubicBezTo>
                    <a:pt x="7316" y="3472"/>
                    <a:pt x="7340" y="3472"/>
                    <a:pt x="7371" y="3466"/>
                  </a:cubicBezTo>
                  <a:cubicBezTo>
                    <a:pt x="7420" y="3411"/>
                    <a:pt x="7432" y="3338"/>
                    <a:pt x="7432" y="3265"/>
                  </a:cubicBezTo>
                  <a:cubicBezTo>
                    <a:pt x="7432" y="3161"/>
                    <a:pt x="7438" y="3052"/>
                    <a:pt x="7438" y="2936"/>
                  </a:cubicBezTo>
                  <a:lnTo>
                    <a:pt x="7517" y="2936"/>
                  </a:lnTo>
                  <a:cubicBezTo>
                    <a:pt x="7584" y="2942"/>
                    <a:pt x="7657" y="2948"/>
                    <a:pt x="7742" y="2954"/>
                  </a:cubicBezTo>
                  <a:cubicBezTo>
                    <a:pt x="7846" y="3082"/>
                    <a:pt x="7956" y="3235"/>
                    <a:pt x="8163" y="3235"/>
                  </a:cubicBezTo>
                  <a:cubicBezTo>
                    <a:pt x="8217" y="3180"/>
                    <a:pt x="8236" y="3113"/>
                    <a:pt x="8248" y="3046"/>
                  </a:cubicBezTo>
                  <a:cubicBezTo>
                    <a:pt x="8260" y="2979"/>
                    <a:pt x="8272" y="2912"/>
                    <a:pt x="8284" y="2845"/>
                  </a:cubicBezTo>
                  <a:cubicBezTo>
                    <a:pt x="8382" y="2863"/>
                    <a:pt x="8473" y="2887"/>
                    <a:pt x="8571" y="2893"/>
                  </a:cubicBezTo>
                  <a:cubicBezTo>
                    <a:pt x="8583" y="2894"/>
                    <a:pt x="8596" y="2895"/>
                    <a:pt x="8609" y="2895"/>
                  </a:cubicBezTo>
                  <a:cubicBezTo>
                    <a:pt x="8688" y="2895"/>
                    <a:pt x="8767" y="2880"/>
                    <a:pt x="8851" y="2875"/>
                  </a:cubicBezTo>
                  <a:lnTo>
                    <a:pt x="8851" y="2875"/>
                  </a:lnTo>
                  <a:cubicBezTo>
                    <a:pt x="8845" y="2924"/>
                    <a:pt x="8833" y="2967"/>
                    <a:pt x="8784" y="2985"/>
                  </a:cubicBezTo>
                  <a:cubicBezTo>
                    <a:pt x="8784" y="2967"/>
                    <a:pt x="8778" y="2942"/>
                    <a:pt x="8778" y="2918"/>
                  </a:cubicBezTo>
                  <a:cubicBezTo>
                    <a:pt x="8693" y="2997"/>
                    <a:pt x="8607" y="3064"/>
                    <a:pt x="8528" y="3137"/>
                  </a:cubicBezTo>
                  <a:cubicBezTo>
                    <a:pt x="8528" y="3143"/>
                    <a:pt x="8528" y="3143"/>
                    <a:pt x="8534" y="3143"/>
                  </a:cubicBezTo>
                  <a:cubicBezTo>
                    <a:pt x="8522" y="3149"/>
                    <a:pt x="8516" y="3161"/>
                    <a:pt x="8510" y="3168"/>
                  </a:cubicBezTo>
                  <a:lnTo>
                    <a:pt x="8504" y="3168"/>
                  </a:lnTo>
                  <a:cubicBezTo>
                    <a:pt x="8516" y="3161"/>
                    <a:pt x="8522" y="3149"/>
                    <a:pt x="8528" y="3137"/>
                  </a:cubicBezTo>
                  <a:cubicBezTo>
                    <a:pt x="8520" y="3134"/>
                    <a:pt x="8512" y="3132"/>
                    <a:pt x="8504" y="3132"/>
                  </a:cubicBezTo>
                  <a:cubicBezTo>
                    <a:pt x="8484" y="3132"/>
                    <a:pt x="8466" y="3142"/>
                    <a:pt x="8449" y="3155"/>
                  </a:cubicBezTo>
                  <a:cubicBezTo>
                    <a:pt x="8376" y="3222"/>
                    <a:pt x="8297" y="3289"/>
                    <a:pt x="8217" y="3356"/>
                  </a:cubicBezTo>
                  <a:cubicBezTo>
                    <a:pt x="8114" y="3436"/>
                    <a:pt x="8016" y="3515"/>
                    <a:pt x="7919" y="3588"/>
                  </a:cubicBezTo>
                  <a:cubicBezTo>
                    <a:pt x="7901" y="3600"/>
                    <a:pt x="7882" y="3606"/>
                    <a:pt x="7870" y="3612"/>
                  </a:cubicBezTo>
                  <a:cubicBezTo>
                    <a:pt x="7876" y="3624"/>
                    <a:pt x="7882" y="3630"/>
                    <a:pt x="7882" y="3643"/>
                  </a:cubicBezTo>
                  <a:cubicBezTo>
                    <a:pt x="7899" y="3643"/>
                    <a:pt x="7915" y="3645"/>
                    <a:pt x="7929" y="3645"/>
                  </a:cubicBezTo>
                  <a:cubicBezTo>
                    <a:pt x="7937" y="3645"/>
                    <a:pt x="7943" y="3645"/>
                    <a:pt x="7949" y="3643"/>
                  </a:cubicBezTo>
                  <a:cubicBezTo>
                    <a:pt x="8004" y="3612"/>
                    <a:pt x="8053" y="3582"/>
                    <a:pt x="8108" y="3551"/>
                  </a:cubicBezTo>
                  <a:lnTo>
                    <a:pt x="8108" y="3551"/>
                  </a:lnTo>
                  <a:cubicBezTo>
                    <a:pt x="8108" y="3563"/>
                    <a:pt x="8108" y="3582"/>
                    <a:pt x="8102" y="3588"/>
                  </a:cubicBezTo>
                  <a:cubicBezTo>
                    <a:pt x="8010" y="3697"/>
                    <a:pt x="7895" y="3758"/>
                    <a:pt x="7761" y="3795"/>
                  </a:cubicBezTo>
                  <a:cubicBezTo>
                    <a:pt x="7745" y="3798"/>
                    <a:pt x="7729" y="3799"/>
                    <a:pt x="7714" y="3799"/>
                  </a:cubicBezTo>
                  <a:cubicBezTo>
                    <a:pt x="7665" y="3799"/>
                    <a:pt x="7618" y="3783"/>
                    <a:pt x="7572" y="3746"/>
                  </a:cubicBezTo>
                  <a:cubicBezTo>
                    <a:pt x="7700" y="3624"/>
                    <a:pt x="7852" y="3551"/>
                    <a:pt x="7968" y="3393"/>
                  </a:cubicBezTo>
                  <a:lnTo>
                    <a:pt x="7968" y="3393"/>
                  </a:lnTo>
                  <a:cubicBezTo>
                    <a:pt x="7852" y="3417"/>
                    <a:pt x="7785" y="3490"/>
                    <a:pt x="7706" y="3539"/>
                  </a:cubicBezTo>
                  <a:cubicBezTo>
                    <a:pt x="7627" y="3588"/>
                    <a:pt x="7554" y="3643"/>
                    <a:pt x="7474" y="3691"/>
                  </a:cubicBezTo>
                  <a:cubicBezTo>
                    <a:pt x="7456" y="3685"/>
                    <a:pt x="7438" y="3679"/>
                    <a:pt x="7420" y="3673"/>
                  </a:cubicBezTo>
                  <a:cubicBezTo>
                    <a:pt x="7420" y="3649"/>
                    <a:pt x="7413" y="3630"/>
                    <a:pt x="7413" y="3606"/>
                  </a:cubicBezTo>
                  <a:cubicBezTo>
                    <a:pt x="7401" y="3600"/>
                    <a:pt x="7395" y="3588"/>
                    <a:pt x="7383" y="3588"/>
                  </a:cubicBezTo>
                  <a:cubicBezTo>
                    <a:pt x="7353" y="3582"/>
                    <a:pt x="7316" y="3576"/>
                    <a:pt x="7286" y="3576"/>
                  </a:cubicBezTo>
                  <a:lnTo>
                    <a:pt x="7255" y="3576"/>
                  </a:lnTo>
                  <a:cubicBezTo>
                    <a:pt x="7133" y="3576"/>
                    <a:pt x="7011" y="3576"/>
                    <a:pt x="6884" y="3582"/>
                  </a:cubicBezTo>
                  <a:cubicBezTo>
                    <a:pt x="6731" y="3582"/>
                    <a:pt x="6579" y="3576"/>
                    <a:pt x="6427" y="3576"/>
                  </a:cubicBezTo>
                  <a:lnTo>
                    <a:pt x="6348" y="3576"/>
                  </a:lnTo>
                  <a:cubicBezTo>
                    <a:pt x="6360" y="3600"/>
                    <a:pt x="6366" y="3612"/>
                    <a:pt x="6372" y="3624"/>
                  </a:cubicBezTo>
                  <a:lnTo>
                    <a:pt x="6378" y="3624"/>
                  </a:lnTo>
                  <a:cubicBezTo>
                    <a:pt x="6378" y="3624"/>
                    <a:pt x="6378" y="3630"/>
                    <a:pt x="6378" y="3630"/>
                  </a:cubicBezTo>
                  <a:lnTo>
                    <a:pt x="6372" y="3630"/>
                  </a:lnTo>
                  <a:cubicBezTo>
                    <a:pt x="6372" y="3630"/>
                    <a:pt x="6372" y="3624"/>
                    <a:pt x="6372" y="3624"/>
                  </a:cubicBezTo>
                  <a:cubicBezTo>
                    <a:pt x="6274" y="3624"/>
                    <a:pt x="6183" y="3618"/>
                    <a:pt x="6086" y="3618"/>
                  </a:cubicBezTo>
                  <a:cubicBezTo>
                    <a:pt x="6086" y="3618"/>
                    <a:pt x="6080" y="3624"/>
                    <a:pt x="6080" y="3624"/>
                  </a:cubicBezTo>
                  <a:cubicBezTo>
                    <a:pt x="6116" y="3643"/>
                    <a:pt x="6159" y="3655"/>
                    <a:pt x="6195" y="3673"/>
                  </a:cubicBezTo>
                  <a:cubicBezTo>
                    <a:pt x="6305" y="3710"/>
                    <a:pt x="6421" y="3746"/>
                    <a:pt x="6536" y="3783"/>
                  </a:cubicBezTo>
                  <a:cubicBezTo>
                    <a:pt x="6549" y="3789"/>
                    <a:pt x="6561" y="3801"/>
                    <a:pt x="6573" y="3813"/>
                  </a:cubicBezTo>
                  <a:cubicBezTo>
                    <a:pt x="6573" y="3813"/>
                    <a:pt x="6573" y="3813"/>
                    <a:pt x="6573" y="3807"/>
                  </a:cubicBezTo>
                  <a:cubicBezTo>
                    <a:pt x="6579" y="3813"/>
                    <a:pt x="6585" y="3813"/>
                    <a:pt x="6591" y="3813"/>
                  </a:cubicBezTo>
                  <a:lnTo>
                    <a:pt x="6573" y="3813"/>
                  </a:lnTo>
                  <a:cubicBezTo>
                    <a:pt x="6530" y="3825"/>
                    <a:pt x="6488" y="3844"/>
                    <a:pt x="6445" y="3862"/>
                  </a:cubicBezTo>
                  <a:cubicBezTo>
                    <a:pt x="6171" y="3771"/>
                    <a:pt x="5891" y="3746"/>
                    <a:pt x="5604" y="3746"/>
                  </a:cubicBezTo>
                  <a:cubicBezTo>
                    <a:pt x="5464" y="3746"/>
                    <a:pt x="5324" y="3746"/>
                    <a:pt x="5184" y="3764"/>
                  </a:cubicBezTo>
                  <a:cubicBezTo>
                    <a:pt x="4983" y="3783"/>
                    <a:pt x="4788" y="3838"/>
                    <a:pt x="4606" y="3929"/>
                  </a:cubicBezTo>
                  <a:cubicBezTo>
                    <a:pt x="4434" y="4015"/>
                    <a:pt x="4263" y="4057"/>
                    <a:pt x="4072" y="4057"/>
                  </a:cubicBezTo>
                  <a:cubicBezTo>
                    <a:pt x="4059" y="4057"/>
                    <a:pt x="4046" y="4057"/>
                    <a:pt x="4033" y="4057"/>
                  </a:cubicBezTo>
                  <a:cubicBezTo>
                    <a:pt x="3942" y="4057"/>
                    <a:pt x="3844" y="4063"/>
                    <a:pt x="3753" y="4063"/>
                  </a:cubicBezTo>
                  <a:lnTo>
                    <a:pt x="3759" y="4221"/>
                  </a:lnTo>
                  <a:cubicBezTo>
                    <a:pt x="3759" y="4227"/>
                    <a:pt x="3759" y="4227"/>
                    <a:pt x="3759" y="4227"/>
                  </a:cubicBezTo>
                  <a:lnTo>
                    <a:pt x="3771" y="4343"/>
                  </a:lnTo>
                  <a:cubicBezTo>
                    <a:pt x="3881" y="4325"/>
                    <a:pt x="3990" y="4313"/>
                    <a:pt x="4100" y="4300"/>
                  </a:cubicBezTo>
                  <a:cubicBezTo>
                    <a:pt x="4191" y="4288"/>
                    <a:pt x="4289" y="4276"/>
                    <a:pt x="4380" y="4270"/>
                  </a:cubicBezTo>
                  <a:cubicBezTo>
                    <a:pt x="4391" y="4269"/>
                    <a:pt x="4401" y="4269"/>
                    <a:pt x="4411" y="4269"/>
                  </a:cubicBezTo>
                  <a:cubicBezTo>
                    <a:pt x="4466" y="4269"/>
                    <a:pt x="4516" y="4284"/>
                    <a:pt x="4557" y="4325"/>
                  </a:cubicBezTo>
                  <a:cubicBezTo>
                    <a:pt x="4666" y="4422"/>
                    <a:pt x="4788" y="4495"/>
                    <a:pt x="4928" y="4544"/>
                  </a:cubicBezTo>
                  <a:cubicBezTo>
                    <a:pt x="4941" y="4575"/>
                    <a:pt x="4947" y="4605"/>
                    <a:pt x="4959" y="4642"/>
                  </a:cubicBezTo>
                  <a:cubicBezTo>
                    <a:pt x="4886" y="4635"/>
                    <a:pt x="4831" y="4605"/>
                    <a:pt x="4776" y="4581"/>
                  </a:cubicBezTo>
                  <a:cubicBezTo>
                    <a:pt x="4726" y="4559"/>
                    <a:pt x="4675" y="4544"/>
                    <a:pt x="4621" y="4544"/>
                  </a:cubicBezTo>
                  <a:cubicBezTo>
                    <a:pt x="4583" y="4544"/>
                    <a:pt x="4544" y="4551"/>
                    <a:pt x="4502" y="4568"/>
                  </a:cubicBezTo>
                  <a:cubicBezTo>
                    <a:pt x="4508" y="4769"/>
                    <a:pt x="4508" y="4970"/>
                    <a:pt x="4472" y="5178"/>
                  </a:cubicBezTo>
                  <a:cubicBezTo>
                    <a:pt x="4338" y="5056"/>
                    <a:pt x="4222" y="4946"/>
                    <a:pt x="4070" y="4897"/>
                  </a:cubicBezTo>
                  <a:lnTo>
                    <a:pt x="3917" y="4897"/>
                  </a:lnTo>
                  <a:cubicBezTo>
                    <a:pt x="3887" y="4928"/>
                    <a:pt x="3856" y="4952"/>
                    <a:pt x="3826" y="4977"/>
                  </a:cubicBezTo>
                  <a:cubicBezTo>
                    <a:pt x="3759" y="5245"/>
                    <a:pt x="3704" y="5519"/>
                    <a:pt x="3619" y="5793"/>
                  </a:cubicBezTo>
                  <a:cubicBezTo>
                    <a:pt x="3497" y="5714"/>
                    <a:pt x="3381" y="5640"/>
                    <a:pt x="3265" y="5573"/>
                  </a:cubicBezTo>
                  <a:cubicBezTo>
                    <a:pt x="3217" y="5580"/>
                    <a:pt x="3180" y="5586"/>
                    <a:pt x="3131" y="5592"/>
                  </a:cubicBezTo>
                  <a:cubicBezTo>
                    <a:pt x="3131" y="5665"/>
                    <a:pt x="3125" y="5726"/>
                    <a:pt x="3125" y="5793"/>
                  </a:cubicBezTo>
                  <a:cubicBezTo>
                    <a:pt x="3119" y="5860"/>
                    <a:pt x="3119" y="5927"/>
                    <a:pt x="3119" y="5994"/>
                  </a:cubicBezTo>
                  <a:cubicBezTo>
                    <a:pt x="3113" y="6055"/>
                    <a:pt x="3131" y="6122"/>
                    <a:pt x="3101" y="6195"/>
                  </a:cubicBezTo>
                  <a:cubicBezTo>
                    <a:pt x="2930" y="6122"/>
                    <a:pt x="2766" y="6055"/>
                    <a:pt x="2589" y="5988"/>
                  </a:cubicBezTo>
                  <a:cubicBezTo>
                    <a:pt x="2579" y="5995"/>
                    <a:pt x="2567" y="5996"/>
                    <a:pt x="2553" y="5996"/>
                  </a:cubicBezTo>
                  <a:cubicBezTo>
                    <a:pt x="2543" y="5996"/>
                    <a:pt x="2532" y="5995"/>
                    <a:pt x="2520" y="5995"/>
                  </a:cubicBezTo>
                  <a:cubicBezTo>
                    <a:pt x="2493" y="5995"/>
                    <a:pt x="2465" y="6000"/>
                    <a:pt x="2437" y="6030"/>
                  </a:cubicBezTo>
                  <a:cubicBezTo>
                    <a:pt x="2449" y="6164"/>
                    <a:pt x="2461" y="6317"/>
                    <a:pt x="2480" y="6463"/>
                  </a:cubicBezTo>
                  <a:cubicBezTo>
                    <a:pt x="2480" y="6505"/>
                    <a:pt x="2492" y="6548"/>
                    <a:pt x="2498" y="6591"/>
                  </a:cubicBezTo>
                  <a:cubicBezTo>
                    <a:pt x="2498" y="6609"/>
                    <a:pt x="2486" y="6633"/>
                    <a:pt x="2480" y="6658"/>
                  </a:cubicBezTo>
                  <a:cubicBezTo>
                    <a:pt x="2401" y="6645"/>
                    <a:pt x="2346" y="6609"/>
                    <a:pt x="2291" y="6572"/>
                  </a:cubicBezTo>
                  <a:cubicBezTo>
                    <a:pt x="2200" y="6505"/>
                    <a:pt x="2096" y="6463"/>
                    <a:pt x="1992" y="6432"/>
                  </a:cubicBezTo>
                  <a:cubicBezTo>
                    <a:pt x="1962" y="6424"/>
                    <a:pt x="1933" y="6420"/>
                    <a:pt x="1903" y="6420"/>
                  </a:cubicBezTo>
                  <a:cubicBezTo>
                    <a:pt x="1850" y="6420"/>
                    <a:pt x="1796" y="6433"/>
                    <a:pt x="1737" y="6457"/>
                  </a:cubicBezTo>
                  <a:cubicBezTo>
                    <a:pt x="1755" y="6530"/>
                    <a:pt x="1767" y="6591"/>
                    <a:pt x="1779" y="6658"/>
                  </a:cubicBezTo>
                  <a:cubicBezTo>
                    <a:pt x="1785" y="6725"/>
                    <a:pt x="1779" y="6786"/>
                    <a:pt x="1785" y="6853"/>
                  </a:cubicBezTo>
                  <a:cubicBezTo>
                    <a:pt x="1785" y="6920"/>
                    <a:pt x="1785" y="6987"/>
                    <a:pt x="1779" y="7054"/>
                  </a:cubicBezTo>
                  <a:cubicBezTo>
                    <a:pt x="1779" y="7121"/>
                    <a:pt x="1798" y="7188"/>
                    <a:pt x="1773" y="7267"/>
                  </a:cubicBezTo>
                  <a:cubicBezTo>
                    <a:pt x="1670" y="7169"/>
                    <a:pt x="1578" y="7078"/>
                    <a:pt x="1481" y="6999"/>
                  </a:cubicBezTo>
                  <a:cubicBezTo>
                    <a:pt x="1383" y="6913"/>
                    <a:pt x="1268" y="6840"/>
                    <a:pt x="1140" y="6792"/>
                  </a:cubicBezTo>
                  <a:cubicBezTo>
                    <a:pt x="1097" y="6798"/>
                    <a:pt x="1054" y="6810"/>
                    <a:pt x="1018" y="6816"/>
                  </a:cubicBezTo>
                  <a:cubicBezTo>
                    <a:pt x="1012" y="7023"/>
                    <a:pt x="1006" y="7218"/>
                    <a:pt x="994" y="7413"/>
                  </a:cubicBezTo>
                  <a:cubicBezTo>
                    <a:pt x="994" y="7486"/>
                    <a:pt x="987" y="7559"/>
                    <a:pt x="981" y="7632"/>
                  </a:cubicBezTo>
                  <a:lnTo>
                    <a:pt x="1140" y="7644"/>
                  </a:lnTo>
                  <a:cubicBezTo>
                    <a:pt x="1146" y="7638"/>
                    <a:pt x="1146" y="7632"/>
                    <a:pt x="1146" y="7626"/>
                  </a:cubicBezTo>
                  <a:cubicBezTo>
                    <a:pt x="1152" y="7474"/>
                    <a:pt x="1158" y="7315"/>
                    <a:pt x="1164" y="7157"/>
                  </a:cubicBezTo>
                  <a:cubicBezTo>
                    <a:pt x="1170" y="7114"/>
                    <a:pt x="1158" y="7072"/>
                    <a:pt x="1201" y="7029"/>
                  </a:cubicBezTo>
                  <a:cubicBezTo>
                    <a:pt x="1292" y="7121"/>
                    <a:pt x="1377" y="7212"/>
                    <a:pt x="1475" y="7291"/>
                  </a:cubicBezTo>
                  <a:cubicBezTo>
                    <a:pt x="1572" y="7376"/>
                    <a:pt x="1676" y="7449"/>
                    <a:pt x="1785" y="7529"/>
                  </a:cubicBezTo>
                  <a:cubicBezTo>
                    <a:pt x="1785" y="7589"/>
                    <a:pt x="1785" y="7663"/>
                    <a:pt x="1718" y="7711"/>
                  </a:cubicBezTo>
                  <a:lnTo>
                    <a:pt x="1718" y="7589"/>
                  </a:lnTo>
                  <a:cubicBezTo>
                    <a:pt x="1639" y="7644"/>
                    <a:pt x="1645" y="7736"/>
                    <a:pt x="1584" y="7790"/>
                  </a:cubicBezTo>
                  <a:cubicBezTo>
                    <a:pt x="1542" y="7699"/>
                    <a:pt x="1633" y="7632"/>
                    <a:pt x="1609" y="7535"/>
                  </a:cubicBezTo>
                  <a:lnTo>
                    <a:pt x="1609" y="7535"/>
                  </a:lnTo>
                  <a:cubicBezTo>
                    <a:pt x="1578" y="7602"/>
                    <a:pt x="1548" y="7650"/>
                    <a:pt x="1517" y="7711"/>
                  </a:cubicBezTo>
                  <a:lnTo>
                    <a:pt x="1432" y="7845"/>
                  </a:lnTo>
                  <a:cubicBezTo>
                    <a:pt x="1511" y="7961"/>
                    <a:pt x="1578" y="8077"/>
                    <a:pt x="1651" y="8180"/>
                  </a:cubicBezTo>
                  <a:cubicBezTo>
                    <a:pt x="1724" y="8290"/>
                    <a:pt x="1834" y="8363"/>
                    <a:pt x="1956" y="8436"/>
                  </a:cubicBezTo>
                  <a:cubicBezTo>
                    <a:pt x="1858" y="8558"/>
                    <a:pt x="1755" y="8661"/>
                    <a:pt x="1639" y="8753"/>
                  </a:cubicBezTo>
                  <a:lnTo>
                    <a:pt x="1761" y="8856"/>
                  </a:lnTo>
                  <a:cubicBezTo>
                    <a:pt x="1828" y="8802"/>
                    <a:pt x="1895" y="8747"/>
                    <a:pt x="1962" y="8686"/>
                  </a:cubicBezTo>
                  <a:cubicBezTo>
                    <a:pt x="1980" y="8674"/>
                    <a:pt x="1999" y="8661"/>
                    <a:pt x="2017" y="8643"/>
                  </a:cubicBezTo>
                  <a:cubicBezTo>
                    <a:pt x="2120" y="8552"/>
                    <a:pt x="2236" y="8479"/>
                    <a:pt x="2352" y="8412"/>
                  </a:cubicBezTo>
                  <a:cubicBezTo>
                    <a:pt x="2419" y="8375"/>
                    <a:pt x="2498" y="8351"/>
                    <a:pt x="2571" y="8333"/>
                  </a:cubicBezTo>
                  <a:cubicBezTo>
                    <a:pt x="2632" y="8320"/>
                    <a:pt x="2687" y="8314"/>
                    <a:pt x="2742" y="8308"/>
                  </a:cubicBezTo>
                  <a:cubicBezTo>
                    <a:pt x="2863" y="8302"/>
                    <a:pt x="2967" y="8272"/>
                    <a:pt x="3077" y="8217"/>
                  </a:cubicBezTo>
                  <a:cubicBezTo>
                    <a:pt x="3357" y="8077"/>
                    <a:pt x="3619" y="7906"/>
                    <a:pt x="3844" y="7675"/>
                  </a:cubicBezTo>
                  <a:cubicBezTo>
                    <a:pt x="3911" y="7602"/>
                    <a:pt x="3984" y="7541"/>
                    <a:pt x="4063" y="7462"/>
                  </a:cubicBezTo>
                  <a:cubicBezTo>
                    <a:pt x="4076" y="7510"/>
                    <a:pt x="4088" y="7535"/>
                    <a:pt x="4094" y="7559"/>
                  </a:cubicBezTo>
                  <a:cubicBezTo>
                    <a:pt x="4130" y="7663"/>
                    <a:pt x="4197" y="7730"/>
                    <a:pt x="4289" y="7766"/>
                  </a:cubicBezTo>
                  <a:cubicBezTo>
                    <a:pt x="4333" y="7786"/>
                    <a:pt x="4376" y="7795"/>
                    <a:pt x="4417" y="7795"/>
                  </a:cubicBezTo>
                  <a:cubicBezTo>
                    <a:pt x="4479" y="7795"/>
                    <a:pt x="4539" y="7773"/>
                    <a:pt x="4593" y="7730"/>
                  </a:cubicBezTo>
                  <a:cubicBezTo>
                    <a:pt x="4727" y="7614"/>
                    <a:pt x="4794" y="7468"/>
                    <a:pt x="4807" y="7291"/>
                  </a:cubicBezTo>
                  <a:cubicBezTo>
                    <a:pt x="4813" y="7224"/>
                    <a:pt x="4788" y="7163"/>
                    <a:pt x="4746" y="7121"/>
                  </a:cubicBezTo>
                  <a:cubicBezTo>
                    <a:pt x="4730" y="7101"/>
                    <a:pt x="4712" y="7087"/>
                    <a:pt x="4690" y="7087"/>
                  </a:cubicBezTo>
                  <a:cubicBezTo>
                    <a:pt x="4677" y="7087"/>
                    <a:pt x="4664" y="7091"/>
                    <a:pt x="4648" y="7102"/>
                  </a:cubicBezTo>
                  <a:cubicBezTo>
                    <a:pt x="4642" y="7181"/>
                    <a:pt x="4691" y="7273"/>
                    <a:pt x="4642" y="7358"/>
                  </a:cubicBezTo>
                  <a:cubicBezTo>
                    <a:pt x="4599" y="7425"/>
                    <a:pt x="4563" y="7498"/>
                    <a:pt x="4520" y="7565"/>
                  </a:cubicBezTo>
                  <a:cubicBezTo>
                    <a:pt x="4490" y="7608"/>
                    <a:pt x="4447" y="7638"/>
                    <a:pt x="4417" y="7669"/>
                  </a:cubicBezTo>
                  <a:cubicBezTo>
                    <a:pt x="4234" y="7663"/>
                    <a:pt x="4173" y="7571"/>
                    <a:pt x="4191" y="7370"/>
                  </a:cubicBezTo>
                  <a:cubicBezTo>
                    <a:pt x="4447" y="7060"/>
                    <a:pt x="4782" y="6834"/>
                    <a:pt x="5020" y="6572"/>
                  </a:cubicBezTo>
                  <a:cubicBezTo>
                    <a:pt x="5312" y="6408"/>
                    <a:pt x="5568" y="6262"/>
                    <a:pt x="5830" y="6116"/>
                  </a:cubicBezTo>
                  <a:cubicBezTo>
                    <a:pt x="5988" y="6176"/>
                    <a:pt x="6031" y="6335"/>
                    <a:pt x="6110" y="6463"/>
                  </a:cubicBezTo>
                  <a:lnTo>
                    <a:pt x="6201" y="6463"/>
                  </a:lnTo>
                  <a:cubicBezTo>
                    <a:pt x="6165" y="6310"/>
                    <a:pt x="6073" y="6207"/>
                    <a:pt x="5879" y="6091"/>
                  </a:cubicBezTo>
                  <a:cubicBezTo>
                    <a:pt x="5885" y="6079"/>
                    <a:pt x="5891" y="6067"/>
                    <a:pt x="5903" y="6055"/>
                  </a:cubicBezTo>
                  <a:cubicBezTo>
                    <a:pt x="6000" y="5957"/>
                    <a:pt x="6098" y="5866"/>
                    <a:pt x="6195" y="5768"/>
                  </a:cubicBezTo>
                  <a:cubicBezTo>
                    <a:pt x="6226" y="5744"/>
                    <a:pt x="6262" y="5720"/>
                    <a:pt x="6299" y="5695"/>
                  </a:cubicBezTo>
                  <a:cubicBezTo>
                    <a:pt x="6311" y="5665"/>
                    <a:pt x="6323" y="5628"/>
                    <a:pt x="6348" y="5604"/>
                  </a:cubicBezTo>
                  <a:cubicBezTo>
                    <a:pt x="6457" y="5476"/>
                    <a:pt x="6561" y="5348"/>
                    <a:pt x="6689" y="5238"/>
                  </a:cubicBezTo>
                  <a:cubicBezTo>
                    <a:pt x="6859" y="5092"/>
                    <a:pt x="7005" y="4922"/>
                    <a:pt x="7164" y="4763"/>
                  </a:cubicBezTo>
                  <a:cubicBezTo>
                    <a:pt x="7182" y="4739"/>
                    <a:pt x="7206" y="4721"/>
                    <a:pt x="7231" y="4696"/>
                  </a:cubicBezTo>
                  <a:cubicBezTo>
                    <a:pt x="7365" y="4709"/>
                    <a:pt x="7505" y="4715"/>
                    <a:pt x="7633" y="4751"/>
                  </a:cubicBezTo>
                  <a:cubicBezTo>
                    <a:pt x="7785" y="4794"/>
                    <a:pt x="7889" y="4885"/>
                    <a:pt x="7907" y="5050"/>
                  </a:cubicBezTo>
                  <a:cubicBezTo>
                    <a:pt x="7913" y="5104"/>
                    <a:pt x="7919" y="5159"/>
                    <a:pt x="7986" y="5184"/>
                  </a:cubicBezTo>
                  <a:cubicBezTo>
                    <a:pt x="7992" y="5171"/>
                    <a:pt x="8004" y="5171"/>
                    <a:pt x="8004" y="5165"/>
                  </a:cubicBezTo>
                  <a:cubicBezTo>
                    <a:pt x="8077" y="4879"/>
                    <a:pt x="7882" y="4623"/>
                    <a:pt x="7590" y="4623"/>
                  </a:cubicBezTo>
                  <a:cubicBezTo>
                    <a:pt x="7529" y="4623"/>
                    <a:pt x="7468" y="4635"/>
                    <a:pt x="7401" y="4635"/>
                  </a:cubicBezTo>
                  <a:cubicBezTo>
                    <a:pt x="7371" y="4642"/>
                    <a:pt x="7334" y="4648"/>
                    <a:pt x="7298" y="4648"/>
                  </a:cubicBezTo>
                  <a:cubicBezTo>
                    <a:pt x="7298" y="4635"/>
                    <a:pt x="7298" y="4617"/>
                    <a:pt x="7304" y="4611"/>
                  </a:cubicBezTo>
                  <a:cubicBezTo>
                    <a:pt x="7450" y="4422"/>
                    <a:pt x="7639" y="4288"/>
                    <a:pt x="7846" y="4179"/>
                  </a:cubicBezTo>
                  <a:cubicBezTo>
                    <a:pt x="7864" y="4166"/>
                    <a:pt x="7889" y="4166"/>
                    <a:pt x="7907" y="4166"/>
                  </a:cubicBezTo>
                  <a:cubicBezTo>
                    <a:pt x="7968" y="4075"/>
                    <a:pt x="8053" y="4039"/>
                    <a:pt x="8150" y="4026"/>
                  </a:cubicBezTo>
                  <a:cubicBezTo>
                    <a:pt x="8278" y="4014"/>
                    <a:pt x="8388" y="3959"/>
                    <a:pt x="8485" y="3886"/>
                  </a:cubicBezTo>
                  <a:cubicBezTo>
                    <a:pt x="8546" y="3838"/>
                    <a:pt x="8613" y="3795"/>
                    <a:pt x="8668" y="3746"/>
                  </a:cubicBezTo>
                  <a:cubicBezTo>
                    <a:pt x="8900" y="3527"/>
                    <a:pt x="9180" y="3369"/>
                    <a:pt x="9436" y="3186"/>
                  </a:cubicBezTo>
                  <a:cubicBezTo>
                    <a:pt x="9466" y="3168"/>
                    <a:pt x="9503" y="3143"/>
                    <a:pt x="9539" y="3125"/>
                  </a:cubicBezTo>
                  <a:lnTo>
                    <a:pt x="9490" y="3021"/>
                  </a:lnTo>
                  <a:cubicBezTo>
                    <a:pt x="9490" y="3027"/>
                    <a:pt x="9484" y="3027"/>
                    <a:pt x="9484" y="3027"/>
                  </a:cubicBezTo>
                  <a:cubicBezTo>
                    <a:pt x="9405" y="3064"/>
                    <a:pt x="9338" y="3119"/>
                    <a:pt x="9265" y="3161"/>
                  </a:cubicBezTo>
                  <a:cubicBezTo>
                    <a:pt x="9222" y="3186"/>
                    <a:pt x="9180" y="3210"/>
                    <a:pt x="9107" y="3253"/>
                  </a:cubicBezTo>
                  <a:cubicBezTo>
                    <a:pt x="9131" y="3198"/>
                    <a:pt x="9143" y="3168"/>
                    <a:pt x="9149" y="3143"/>
                  </a:cubicBezTo>
                  <a:cubicBezTo>
                    <a:pt x="9180" y="3046"/>
                    <a:pt x="9216" y="2942"/>
                    <a:pt x="9247" y="2839"/>
                  </a:cubicBezTo>
                  <a:cubicBezTo>
                    <a:pt x="9283" y="2723"/>
                    <a:pt x="9283" y="2607"/>
                    <a:pt x="9222" y="2491"/>
                  </a:cubicBezTo>
                  <a:cubicBezTo>
                    <a:pt x="9210" y="2473"/>
                    <a:pt x="9210" y="2455"/>
                    <a:pt x="9198" y="2431"/>
                  </a:cubicBezTo>
                  <a:cubicBezTo>
                    <a:pt x="9222" y="2424"/>
                    <a:pt x="9241" y="2412"/>
                    <a:pt x="9265" y="2412"/>
                  </a:cubicBezTo>
                  <a:cubicBezTo>
                    <a:pt x="9278" y="2413"/>
                    <a:pt x="9291" y="2413"/>
                    <a:pt x="9304" y="2413"/>
                  </a:cubicBezTo>
                  <a:cubicBezTo>
                    <a:pt x="9650" y="2413"/>
                    <a:pt x="9984" y="2336"/>
                    <a:pt x="10319" y="2254"/>
                  </a:cubicBezTo>
                  <a:cubicBezTo>
                    <a:pt x="10392" y="2236"/>
                    <a:pt x="10459" y="2223"/>
                    <a:pt x="10532" y="2199"/>
                  </a:cubicBezTo>
                  <a:cubicBezTo>
                    <a:pt x="10715" y="2132"/>
                    <a:pt x="10855" y="2016"/>
                    <a:pt x="10916" y="1821"/>
                  </a:cubicBezTo>
                  <a:cubicBezTo>
                    <a:pt x="10958" y="1700"/>
                    <a:pt x="11038" y="1608"/>
                    <a:pt x="11159" y="1560"/>
                  </a:cubicBezTo>
                  <a:cubicBezTo>
                    <a:pt x="11190" y="1547"/>
                    <a:pt x="11220" y="1535"/>
                    <a:pt x="11257" y="1535"/>
                  </a:cubicBezTo>
                  <a:lnTo>
                    <a:pt x="11245" y="1413"/>
                  </a:lnTo>
                  <a:cubicBezTo>
                    <a:pt x="11117" y="1426"/>
                    <a:pt x="11007" y="1480"/>
                    <a:pt x="10904" y="1566"/>
                  </a:cubicBezTo>
                  <a:cubicBezTo>
                    <a:pt x="10885" y="1584"/>
                    <a:pt x="10861" y="1608"/>
                    <a:pt x="10837" y="1627"/>
                  </a:cubicBezTo>
                  <a:cubicBezTo>
                    <a:pt x="10800" y="1541"/>
                    <a:pt x="10818" y="1450"/>
                    <a:pt x="10751" y="1383"/>
                  </a:cubicBezTo>
                  <a:lnTo>
                    <a:pt x="10751" y="1383"/>
                  </a:lnTo>
                  <a:cubicBezTo>
                    <a:pt x="10751" y="1432"/>
                    <a:pt x="10763" y="1474"/>
                    <a:pt x="10757" y="1517"/>
                  </a:cubicBezTo>
                  <a:cubicBezTo>
                    <a:pt x="10751" y="1608"/>
                    <a:pt x="10751" y="1694"/>
                    <a:pt x="10733" y="1785"/>
                  </a:cubicBezTo>
                  <a:cubicBezTo>
                    <a:pt x="10721" y="1864"/>
                    <a:pt x="10666" y="1919"/>
                    <a:pt x="10593" y="1955"/>
                  </a:cubicBezTo>
                  <a:cubicBezTo>
                    <a:pt x="10508" y="2004"/>
                    <a:pt x="10416" y="2041"/>
                    <a:pt x="10307" y="2041"/>
                  </a:cubicBezTo>
                  <a:cubicBezTo>
                    <a:pt x="10319" y="1986"/>
                    <a:pt x="10337" y="1937"/>
                    <a:pt x="10337" y="1895"/>
                  </a:cubicBezTo>
                  <a:cubicBezTo>
                    <a:pt x="10343" y="1840"/>
                    <a:pt x="10337" y="1779"/>
                    <a:pt x="10331" y="1724"/>
                  </a:cubicBezTo>
                  <a:cubicBezTo>
                    <a:pt x="10319" y="1675"/>
                    <a:pt x="10301" y="1633"/>
                    <a:pt x="10270" y="1584"/>
                  </a:cubicBezTo>
                  <a:lnTo>
                    <a:pt x="10270" y="1584"/>
                  </a:lnTo>
                  <a:cubicBezTo>
                    <a:pt x="10276" y="1669"/>
                    <a:pt x="10282" y="1748"/>
                    <a:pt x="10282" y="1834"/>
                  </a:cubicBezTo>
                  <a:cubicBezTo>
                    <a:pt x="10276" y="1913"/>
                    <a:pt x="10252" y="1992"/>
                    <a:pt x="10197" y="2065"/>
                  </a:cubicBezTo>
                  <a:cubicBezTo>
                    <a:pt x="9953" y="2130"/>
                    <a:pt x="9707" y="2173"/>
                    <a:pt x="9458" y="2173"/>
                  </a:cubicBezTo>
                  <a:cubicBezTo>
                    <a:pt x="9333" y="2173"/>
                    <a:pt x="9208" y="2163"/>
                    <a:pt x="9082" y="2138"/>
                  </a:cubicBezTo>
                  <a:cubicBezTo>
                    <a:pt x="9088" y="2053"/>
                    <a:pt x="9101" y="1974"/>
                    <a:pt x="9101" y="1895"/>
                  </a:cubicBezTo>
                  <a:cubicBezTo>
                    <a:pt x="9095" y="1614"/>
                    <a:pt x="8973" y="1383"/>
                    <a:pt x="8796" y="1176"/>
                  </a:cubicBezTo>
                  <a:cubicBezTo>
                    <a:pt x="8778" y="1158"/>
                    <a:pt x="8760" y="1133"/>
                    <a:pt x="8741" y="1115"/>
                  </a:cubicBezTo>
                  <a:lnTo>
                    <a:pt x="8741" y="1115"/>
                  </a:lnTo>
                  <a:cubicBezTo>
                    <a:pt x="8747" y="1139"/>
                    <a:pt x="8747" y="1158"/>
                    <a:pt x="8753" y="1182"/>
                  </a:cubicBezTo>
                  <a:cubicBezTo>
                    <a:pt x="8808" y="1298"/>
                    <a:pt x="8869" y="1419"/>
                    <a:pt x="8924" y="1535"/>
                  </a:cubicBezTo>
                  <a:cubicBezTo>
                    <a:pt x="8973" y="1651"/>
                    <a:pt x="8997" y="1773"/>
                    <a:pt x="9009" y="1895"/>
                  </a:cubicBezTo>
                  <a:cubicBezTo>
                    <a:pt x="9015" y="1968"/>
                    <a:pt x="9015" y="2041"/>
                    <a:pt x="8979" y="2108"/>
                  </a:cubicBezTo>
                  <a:cubicBezTo>
                    <a:pt x="8968" y="2109"/>
                    <a:pt x="8957" y="2109"/>
                    <a:pt x="8945" y="2109"/>
                  </a:cubicBezTo>
                  <a:cubicBezTo>
                    <a:pt x="8814" y="2109"/>
                    <a:pt x="8584" y="2051"/>
                    <a:pt x="8394" y="1962"/>
                  </a:cubicBezTo>
                  <a:cubicBezTo>
                    <a:pt x="8388" y="1773"/>
                    <a:pt x="8388" y="1578"/>
                    <a:pt x="8236" y="1426"/>
                  </a:cubicBezTo>
                  <a:lnTo>
                    <a:pt x="8236" y="1426"/>
                  </a:lnTo>
                  <a:cubicBezTo>
                    <a:pt x="8284" y="1590"/>
                    <a:pt x="8297" y="1748"/>
                    <a:pt x="8272" y="1919"/>
                  </a:cubicBezTo>
                  <a:cubicBezTo>
                    <a:pt x="8263" y="1920"/>
                    <a:pt x="8254" y="1921"/>
                    <a:pt x="8245" y="1921"/>
                  </a:cubicBezTo>
                  <a:cubicBezTo>
                    <a:pt x="8173" y="1921"/>
                    <a:pt x="8118" y="1882"/>
                    <a:pt x="8053" y="1882"/>
                  </a:cubicBezTo>
                  <a:cubicBezTo>
                    <a:pt x="7986" y="1876"/>
                    <a:pt x="7919" y="1870"/>
                    <a:pt x="7846" y="1870"/>
                  </a:cubicBezTo>
                  <a:cubicBezTo>
                    <a:pt x="7828" y="1809"/>
                    <a:pt x="7815" y="1748"/>
                    <a:pt x="7791" y="1694"/>
                  </a:cubicBezTo>
                  <a:cubicBezTo>
                    <a:pt x="7767" y="1639"/>
                    <a:pt x="7724" y="1596"/>
                    <a:pt x="7663" y="1566"/>
                  </a:cubicBezTo>
                  <a:lnTo>
                    <a:pt x="7663" y="1566"/>
                  </a:lnTo>
                  <a:cubicBezTo>
                    <a:pt x="7688" y="1620"/>
                    <a:pt x="7718" y="1669"/>
                    <a:pt x="7730" y="1724"/>
                  </a:cubicBezTo>
                  <a:cubicBezTo>
                    <a:pt x="7742" y="1779"/>
                    <a:pt x="7730" y="1840"/>
                    <a:pt x="7730" y="1901"/>
                  </a:cubicBezTo>
                  <a:cubicBezTo>
                    <a:pt x="7547" y="2053"/>
                    <a:pt x="7353" y="2163"/>
                    <a:pt x="7109" y="2163"/>
                  </a:cubicBezTo>
                  <a:cubicBezTo>
                    <a:pt x="7024" y="2163"/>
                    <a:pt x="6951" y="2138"/>
                    <a:pt x="6884" y="2077"/>
                  </a:cubicBezTo>
                  <a:cubicBezTo>
                    <a:pt x="6896" y="2047"/>
                    <a:pt x="6902" y="2016"/>
                    <a:pt x="6920" y="1986"/>
                  </a:cubicBezTo>
                  <a:cubicBezTo>
                    <a:pt x="6981" y="1846"/>
                    <a:pt x="7018" y="1694"/>
                    <a:pt x="7036" y="1541"/>
                  </a:cubicBezTo>
                  <a:cubicBezTo>
                    <a:pt x="7066" y="1334"/>
                    <a:pt x="7018" y="1145"/>
                    <a:pt x="6871" y="993"/>
                  </a:cubicBezTo>
                  <a:cubicBezTo>
                    <a:pt x="6871" y="999"/>
                    <a:pt x="6865" y="1011"/>
                    <a:pt x="6871" y="1024"/>
                  </a:cubicBezTo>
                  <a:cubicBezTo>
                    <a:pt x="6975" y="1231"/>
                    <a:pt x="6957" y="1444"/>
                    <a:pt x="6908" y="1657"/>
                  </a:cubicBezTo>
                  <a:cubicBezTo>
                    <a:pt x="6884" y="1754"/>
                    <a:pt x="6841" y="1852"/>
                    <a:pt x="6804" y="1943"/>
                  </a:cubicBezTo>
                  <a:cubicBezTo>
                    <a:pt x="6792" y="1962"/>
                    <a:pt x="6780" y="1980"/>
                    <a:pt x="6762" y="1998"/>
                  </a:cubicBezTo>
                  <a:cubicBezTo>
                    <a:pt x="6622" y="1913"/>
                    <a:pt x="6482" y="1834"/>
                    <a:pt x="6335" y="1748"/>
                  </a:cubicBezTo>
                  <a:cubicBezTo>
                    <a:pt x="6421" y="1669"/>
                    <a:pt x="6421" y="1572"/>
                    <a:pt x="6408" y="1474"/>
                  </a:cubicBezTo>
                  <a:cubicBezTo>
                    <a:pt x="6402" y="1383"/>
                    <a:pt x="6390" y="1285"/>
                    <a:pt x="6360" y="1200"/>
                  </a:cubicBezTo>
                  <a:cubicBezTo>
                    <a:pt x="6305" y="1030"/>
                    <a:pt x="6177" y="926"/>
                    <a:pt x="6013" y="871"/>
                  </a:cubicBezTo>
                  <a:cubicBezTo>
                    <a:pt x="6008" y="869"/>
                    <a:pt x="6004" y="869"/>
                    <a:pt x="5999" y="869"/>
                  </a:cubicBezTo>
                  <a:cubicBezTo>
                    <a:pt x="5989" y="869"/>
                    <a:pt x="5978" y="871"/>
                    <a:pt x="5970" y="871"/>
                  </a:cubicBezTo>
                  <a:cubicBezTo>
                    <a:pt x="6037" y="926"/>
                    <a:pt x="6116" y="981"/>
                    <a:pt x="6165" y="1060"/>
                  </a:cubicBezTo>
                  <a:cubicBezTo>
                    <a:pt x="6250" y="1182"/>
                    <a:pt x="6293" y="1322"/>
                    <a:pt x="6287" y="1468"/>
                  </a:cubicBezTo>
                  <a:cubicBezTo>
                    <a:pt x="6287" y="1553"/>
                    <a:pt x="6281" y="1639"/>
                    <a:pt x="6274" y="1724"/>
                  </a:cubicBezTo>
                  <a:cubicBezTo>
                    <a:pt x="6086" y="1687"/>
                    <a:pt x="5909" y="1651"/>
                    <a:pt x="5726" y="1608"/>
                  </a:cubicBezTo>
                  <a:cubicBezTo>
                    <a:pt x="5738" y="1261"/>
                    <a:pt x="5726" y="1212"/>
                    <a:pt x="5617" y="1176"/>
                  </a:cubicBezTo>
                  <a:cubicBezTo>
                    <a:pt x="5617" y="1200"/>
                    <a:pt x="5611" y="1225"/>
                    <a:pt x="5611" y="1249"/>
                  </a:cubicBezTo>
                  <a:cubicBezTo>
                    <a:pt x="5617" y="1365"/>
                    <a:pt x="5586" y="1468"/>
                    <a:pt x="5556" y="1578"/>
                  </a:cubicBezTo>
                  <a:cubicBezTo>
                    <a:pt x="5537" y="1651"/>
                    <a:pt x="5507" y="1718"/>
                    <a:pt x="5452" y="1773"/>
                  </a:cubicBezTo>
                  <a:cubicBezTo>
                    <a:pt x="5373" y="1858"/>
                    <a:pt x="5336" y="1962"/>
                    <a:pt x="5300" y="2071"/>
                  </a:cubicBezTo>
                  <a:cubicBezTo>
                    <a:pt x="5275" y="2075"/>
                    <a:pt x="5251" y="2077"/>
                    <a:pt x="5227" y="2077"/>
                  </a:cubicBezTo>
                  <a:cubicBezTo>
                    <a:pt x="5134" y="2077"/>
                    <a:pt x="5047" y="2050"/>
                    <a:pt x="4965" y="2016"/>
                  </a:cubicBezTo>
                  <a:cubicBezTo>
                    <a:pt x="4922" y="2004"/>
                    <a:pt x="4886" y="1986"/>
                    <a:pt x="4874" y="1931"/>
                  </a:cubicBezTo>
                  <a:cubicBezTo>
                    <a:pt x="4892" y="1852"/>
                    <a:pt x="4916" y="1767"/>
                    <a:pt x="4934" y="1675"/>
                  </a:cubicBezTo>
                  <a:cubicBezTo>
                    <a:pt x="4989" y="1389"/>
                    <a:pt x="4861" y="1176"/>
                    <a:pt x="4642" y="1005"/>
                  </a:cubicBezTo>
                  <a:cubicBezTo>
                    <a:pt x="4636" y="999"/>
                    <a:pt x="4624" y="999"/>
                    <a:pt x="4612" y="999"/>
                  </a:cubicBezTo>
                  <a:cubicBezTo>
                    <a:pt x="4642" y="1042"/>
                    <a:pt x="4679" y="1084"/>
                    <a:pt x="4709" y="1127"/>
                  </a:cubicBezTo>
                  <a:cubicBezTo>
                    <a:pt x="4904" y="1389"/>
                    <a:pt x="4867" y="1669"/>
                    <a:pt x="4782" y="1962"/>
                  </a:cubicBezTo>
                  <a:cubicBezTo>
                    <a:pt x="4417" y="1846"/>
                    <a:pt x="4118" y="1639"/>
                    <a:pt x="3856" y="1365"/>
                  </a:cubicBezTo>
                  <a:cubicBezTo>
                    <a:pt x="3869" y="1340"/>
                    <a:pt x="3887" y="1310"/>
                    <a:pt x="3905" y="1285"/>
                  </a:cubicBezTo>
                  <a:cubicBezTo>
                    <a:pt x="4009" y="1115"/>
                    <a:pt x="4057" y="926"/>
                    <a:pt x="4051" y="725"/>
                  </a:cubicBezTo>
                  <a:cubicBezTo>
                    <a:pt x="4045" y="622"/>
                    <a:pt x="4003" y="536"/>
                    <a:pt x="3948" y="451"/>
                  </a:cubicBezTo>
                  <a:cubicBezTo>
                    <a:pt x="3923" y="421"/>
                    <a:pt x="3893" y="390"/>
                    <a:pt x="3832" y="390"/>
                  </a:cubicBezTo>
                  <a:cubicBezTo>
                    <a:pt x="3838" y="414"/>
                    <a:pt x="3844" y="439"/>
                    <a:pt x="3850" y="457"/>
                  </a:cubicBezTo>
                  <a:cubicBezTo>
                    <a:pt x="3905" y="542"/>
                    <a:pt x="3929" y="640"/>
                    <a:pt x="3917" y="737"/>
                  </a:cubicBezTo>
                  <a:cubicBezTo>
                    <a:pt x="3899" y="920"/>
                    <a:pt x="3850" y="1097"/>
                    <a:pt x="3783" y="1267"/>
                  </a:cubicBezTo>
                  <a:cubicBezTo>
                    <a:pt x="3771" y="1292"/>
                    <a:pt x="3759" y="1310"/>
                    <a:pt x="3741" y="1334"/>
                  </a:cubicBezTo>
                  <a:cubicBezTo>
                    <a:pt x="3724" y="1334"/>
                    <a:pt x="3705" y="1337"/>
                    <a:pt x="3689" y="1337"/>
                  </a:cubicBezTo>
                  <a:cubicBezTo>
                    <a:pt x="3681" y="1337"/>
                    <a:pt x="3674" y="1336"/>
                    <a:pt x="3668" y="1334"/>
                  </a:cubicBezTo>
                  <a:cubicBezTo>
                    <a:pt x="3631" y="1324"/>
                    <a:pt x="3596" y="1319"/>
                    <a:pt x="3560" y="1319"/>
                  </a:cubicBezTo>
                  <a:cubicBezTo>
                    <a:pt x="3496" y="1319"/>
                    <a:pt x="3432" y="1335"/>
                    <a:pt x="3369" y="1359"/>
                  </a:cubicBezTo>
                  <a:cubicBezTo>
                    <a:pt x="3290" y="1389"/>
                    <a:pt x="3211" y="1407"/>
                    <a:pt x="3138" y="1432"/>
                  </a:cubicBezTo>
                  <a:cubicBezTo>
                    <a:pt x="3097" y="1447"/>
                    <a:pt x="3057" y="1453"/>
                    <a:pt x="3018" y="1453"/>
                  </a:cubicBezTo>
                  <a:cubicBezTo>
                    <a:pt x="2931" y="1453"/>
                    <a:pt x="2850" y="1418"/>
                    <a:pt x="2778" y="1359"/>
                  </a:cubicBezTo>
                  <a:cubicBezTo>
                    <a:pt x="2669" y="1267"/>
                    <a:pt x="2571" y="1170"/>
                    <a:pt x="2461" y="1072"/>
                  </a:cubicBezTo>
                  <a:cubicBezTo>
                    <a:pt x="2468" y="1030"/>
                    <a:pt x="2480" y="993"/>
                    <a:pt x="2492" y="957"/>
                  </a:cubicBezTo>
                  <a:cubicBezTo>
                    <a:pt x="2516" y="865"/>
                    <a:pt x="2541" y="768"/>
                    <a:pt x="2559" y="676"/>
                  </a:cubicBezTo>
                  <a:cubicBezTo>
                    <a:pt x="2565" y="615"/>
                    <a:pt x="2565" y="555"/>
                    <a:pt x="2559" y="494"/>
                  </a:cubicBezTo>
                  <a:cubicBezTo>
                    <a:pt x="2541" y="366"/>
                    <a:pt x="2480" y="293"/>
                    <a:pt x="2346" y="238"/>
                  </a:cubicBezTo>
                  <a:lnTo>
                    <a:pt x="2346" y="238"/>
                  </a:lnTo>
                  <a:cubicBezTo>
                    <a:pt x="2376" y="293"/>
                    <a:pt x="2419" y="335"/>
                    <a:pt x="2443" y="396"/>
                  </a:cubicBezTo>
                  <a:cubicBezTo>
                    <a:pt x="2461" y="451"/>
                    <a:pt x="2461" y="512"/>
                    <a:pt x="2455" y="573"/>
                  </a:cubicBezTo>
                  <a:cubicBezTo>
                    <a:pt x="2449" y="664"/>
                    <a:pt x="2437" y="756"/>
                    <a:pt x="2425" y="847"/>
                  </a:cubicBezTo>
                  <a:cubicBezTo>
                    <a:pt x="2419" y="890"/>
                    <a:pt x="2407" y="932"/>
                    <a:pt x="2394" y="981"/>
                  </a:cubicBezTo>
                  <a:cubicBezTo>
                    <a:pt x="2274" y="918"/>
                    <a:pt x="2150" y="898"/>
                    <a:pt x="2020" y="898"/>
                  </a:cubicBezTo>
                  <a:cubicBezTo>
                    <a:pt x="1985" y="898"/>
                    <a:pt x="1949" y="899"/>
                    <a:pt x="1913" y="902"/>
                  </a:cubicBezTo>
                  <a:cubicBezTo>
                    <a:pt x="1992" y="658"/>
                    <a:pt x="1968" y="433"/>
                    <a:pt x="1816" y="201"/>
                  </a:cubicBezTo>
                  <a:lnTo>
                    <a:pt x="1816" y="201"/>
                  </a:lnTo>
                  <a:cubicBezTo>
                    <a:pt x="1901" y="603"/>
                    <a:pt x="1895" y="756"/>
                    <a:pt x="1798" y="944"/>
                  </a:cubicBezTo>
                  <a:cubicBezTo>
                    <a:pt x="1662" y="982"/>
                    <a:pt x="1526" y="1052"/>
                    <a:pt x="1374" y="1052"/>
                  </a:cubicBezTo>
                  <a:cubicBezTo>
                    <a:pt x="1328" y="1052"/>
                    <a:pt x="1281" y="1045"/>
                    <a:pt x="1231" y="1030"/>
                  </a:cubicBezTo>
                  <a:cubicBezTo>
                    <a:pt x="1243" y="1005"/>
                    <a:pt x="1243" y="987"/>
                    <a:pt x="1255" y="975"/>
                  </a:cubicBezTo>
                  <a:cubicBezTo>
                    <a:pt x="1389" y="762"/>
                    <a:pt x="1456" y="524"/>
                    <a:pt x="1475" y="274"/>
                  </a:cubicBezTo>
                  <a:cubicBezTo>
                    <a:pt x="1481" y="226"/>
                    <a:pt x="1475" y="177"/>
                    <a:pt x="1469" y="122"/>
                  </a:cubicBezTo>
                  <a:cubicBezTo>
                    <a:pt x="1456" y="67"/>
                    <a:pt x="1432" y="19"/>
                    <a:pt x="13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1"/>
            <p:cNvSpPr/>
            <p:nvPr/>
          </p:nvSpPr>
          <p:spPr>
            <a:xfrm>
              <a:off x="11748617" y="-2740298"/>
              <a:ext cx="102188" cy="44621"/>
            </a:xfrm>
            <a:custGeom>
              <a:avLst/>
              <a:gdLst/>
              <a:ahLst/>
              <a:cxnLst/>
              <a:rect l="l" t="t" r="r" b="b"/>
              <a:pathLst>
                <a:path w="1255" h="548" extrusionOk="0">
                  <a:moveTo>
                    <a:pt x="1230" y="1"/>
                  </a:moveTo>
                  <a:cubicBezTo>
                    <a:pt x="1224" y="7"/>
                    <a:pt x="1212" y="13"/>
                    <a:pt x="1200" y="19"/>
                  </a:cubicBezTo>
                  <a:cubicBezTo>
                    <a:pt x="895" y="263"/>
                    <a:pt x="548" y="421"/>
                    <a:pt x="152" y="451"/>
                  </a:cubicBezTo>
                  <a:cubicBezTo>
                    <a:pt x="110" y="458"/>
                    <a:pt x="61" y="458"/>
                    <a:pt x="0" y="512"/>
                  </a:cubicBezTo>
                  <a:cubicBezTo>
                    <a:pt x="55" y="531"/>
                    <a:pt x="85" y="543"/>
                    <a:pt x="116" y="543"/>
                  </a:cubicBezTo>
                  <a:cubicBezTo>
                    <a:pt x="146" y="546"/>
                    <a:pt x="177" y="547"/>
                    <a:pt x="206" y="547"/>
                  </a:cubicBezTo>
                  <a:cubicBezTo>
                    <a:pt x="236" y="547"/>
                    <a:pt x="265" y="546"/>
                    <a:pt x="292" y="543"/>
                  </a:cubicBezTo>
                  <a:cubicBezTo>
                    <a:pt x="512" y="518"/>
                    <a:pt x="719" y="445"/>
                    <a:pt x="914" y="348"/>
                  </a:cubicBezTo>
                  <a:cubicBezTo>
                    <a:pt x="999" y="299"/>
                    <a:pt x="1078" y="232"/>
                    <a:pt x="1157" y="165"/>
                  </a:cubicBezTo>
                  <a:cubicBezTo>
                    <a:pt x="1200" y="123"/>
                    <a:pt x="1243" y="74"/>
                    <a:pt x="1255" y="7"/>
                  </a:cubicBezTo>
                  <a:cubicBezTo>
                    <a:pt x="1237" y="1"/>
                    <a:pt x="1237" y="1"/>
                    <a:pt x="12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1"/>
            <p:cNvSpPr/>
            <p:nvPr/>
          </p:nvSpPr>
          <p:spPr>
            <a:xfrm>
              <a:off x="11606775" y="-2899402"/>
              <a:ext cx="219766" cy="175145"/>
            </a:xfrm>
            <a:custGeom>
              <a:avLst/>
              <a:gdLst/>
              <a:ahLst/>
              <a:cxnLst/>
              <a:rect l="l" t="t" r="r" b="b"/>
              <a:pathLst>
                <a:path w="2699" h="2151" extrusionOk="0">
                  <a:moveTo>
                    <a:pt x="1543" y="1119"/>
                  </a:moveTo>
                  <a:cubicBezTo>
                    <a:pt x="1735" y="1119"/>
                    <a:pt x="1931" y="1128"/>
                    <a:pt x="2132" y="1151"/>
                  </a:cubicBezTo>
                  <a:cubicBezTo>
                    <a:pt x="2120" y="1175"/>
                    <a:pt x="2114" y="1200"/>
                    <a:pt x="2095" y="1218"/>
                  </a:cubicBezTo>
                  <a:cubicBezTo>
                    <a:pt x="1875" y="1449"/>
                    <a:pt x="1610" y="1572"/>
                    <a:pt x="1310" y="1572"/>
                  </a:cubicBezTo>
                  <a:cubicBezTo>
                    <a:pt x="1254" y="1572"/>
                    <a:pt x="1197" y="1567"/>
                    <a:pt x="1139" y="1559"/>
                  </a:cubicBezTo>
                  <a:cubicBezTo>
                    <a:pt x="975" y="1541"/>
                    <a:pt x="835" y="1455"/>
                    <a:pt x="719" y="1334"/>
                  </a:cubicBezTo>
                  <a:cubicBezTo>
                    <a:pt x="670" y="1279"/>
                    <a:pt x="621" y="1218"/>
                    <a:pt x="627" y="1126"/>
                  </a:cubicBezTo>
                  <a:lnTo>
                    <a:pt x="920" y="1126"/>
                  </a:lnTo>
                  <a:cubicBezTo>
                    <a:pt x="908" y="1169"/>
                    <a:pt x="895" y="1206"/>
                    <a:pt x="877" y="1242"/>
                  </a:cubicBezTo>
                  <a:cubicBezTo>
                    <a:pt x="920" y="1334"/>
                    <a:pt x="920" y="1334"/>
                    <a:pt x="1029" y="1388"/>
                  </a:cubicBezTo>
                  <a:cubicBezTo>
                    <a:pt x="1151" y="1346"/>
                    <a:pt x="1133" y="1212"/>
                    <a:pt x="1212" y="1126"/>
                  </a:cubicBezTo>
                  <a:cubicBezTo>
                    <a:pt x="1321" y="1122"/>
                    <a:pt x="1431" y="1119"/>
                    <a:pt x="1543" y="1119"/>
                  </a:cubicBezTo>
                  <a:close/>
                  <a:moveTo>
                    <a:pt x="700" y="0"/>
                  </a:moveTo>
                  <a:cubicBezTo>
                    <a:pt x="551" y="0"/>
                    <a:pt x="408" y="38"/>
                    <a:pt x="268" y="103"/>
                  </a:cubicBezTo>
                  <a:cubicBezTo>
                    <a:pt x="79" y="188"/>
                    <a:pt x="31" y="341"/>
                    <a:pt x="6" y="523"/>
                  </a:cubicBezTo>
                  <a:cubicBezTo>
                    <a:pt x="0" y="554"/>
                    <a:pt x="6" y="590"/>
                    <a:pt x="12" y="621"/>
                  </a:cubicBezTo>
                  <a:cubicBezTo>
                    <a:pt x="79" y="846"/>
                    <a:pt x="213" y="1005"/>
                    <a:pt x="433" y="1084"/>
                  </a:cubicBezTo>
                  <a:cubicBezTo>
                    <a:pt x="463" y="1096"/>
                    <a:pt x="487" y="1102"/>
                    <a:pt x="530" y="1120"/>
                  </a:cubicBezTo>
                  <a:cubicBezTo>
                    <a:pt x="512" y="1169"/>
                    <a:pt x="500" y="1218"/>
                    <a:pt x="481" y="1267"/>
                  </a:cubicBezTo>
                  <a:cubicBezTo>
                    <a:pt x="426" y="1443"/>
                    <a:pt x="445" y="1608"/>
                    <a:pt x="554" y="1766"/>
                  </a:cubicBezTo>
                  <a:cubicBezTo>
                    <a:pt x="719" y="1997"/>
                    <a:pt x="950" y="2107"/>
                    <a:pt x="1224" y="2144"/>
                  </a:cubicBezTo>
                  <a:cubicBezTo>
                    <a:pt x="1269" y="2148"/>
                    <a:pt x="1314" y="2150"/>
                    <a:pt x="1359" y="2150"/>
                  </a:cubicBezTo>
                  <a:cubicBezTo>
                    <a:pt x="1432" y="2150"/>
                    <a:pt x="1506" y="2145"/>
                    <a:pt x="1578" y="2138"/>
                  </a:cubicBezTo>
                  <a:cubicBezTo>
                    <a:pt x="1693" y="2131"/>
                    <a:pt x="1803" y="2107"/>
                    <a:pt x="1900" y="2052"/>
                  </a:cubicBezTo>
                  <a:cubicBezTo>
                    <a:pt x="1931" y="2040"/>
                    <a:pt x="1961" y="2022"/>
                    <a:pt x="1980" y="1991"/>
                  </a:cubicBezTo>
                  <a:cubicBezTo>
                    <a:pt x="1980" y="1979"/>
                    <a:pt x="1986" y="1967"/>
                    <a:pt x="1986" y="1955"/>
                  </a:cubicBezTo>
                  <a:cubicBezTo>
                    <a:pt x="1971" y="1948"/>
                    <a:pt x="1957" y="1945"/>
                    <a:pt x="1943" y="1945"/>
                  </a:cubicBezTo>
                  <a:cubicBezTo>
                    <a:pt x="1920" y="1945"/>
                    <a:pt x="1898" y="1951"/>
                    <a:pt x="1876" y="1955"/>
                  </a:cubicBezTo>
                  <a:cubicBezTo>
                    <a:pt x="1766" y="1987"/>
                    <a:pt x="1657" y="1998"/>
                    <a:pt x="1545" y="1998"/>
                  </a:cubicBezTo>
                  <a:cubicBezTo>
                    <a:pt x="1490" y="1998"/>
                    <a:pt x="1433" y="1995"/>
                    <a:pt x="1377" y="1991"/>
                  </a:cubicBezTo>
                  <a:cubicBezTo>
                    <a:pt x="1188" y="1973"/>
                    <a:pt x="1017" y="1900"/>
                    <a:pt x="859" y="1796"/>
                  </a:cubicBezTo>
                  <a:cubicBezTo>
                    <a:pt x="774" y="1736"/>
                    <a:pt x="725" y="1662"/>
                    <a:pt x="694" y="1565"/>
                  </a:cubicBezTo>
                  <a:lnTo>
                    <a:pt x="694" y="1565"/>
                  </a:lnTo>
                  <a:cubicBezTo>
                    <a:pt x="731" y="1589"/>
                    <a:pt x="755" y="1608"/>
                    <a:pt x="786" y="1626"/>
                  </a:cubicBezTo>
                  <a:cubicBezTo>
                    <a:pt x="908" y="1723"/>
                    <a:pt x="1042" y="1809"/>
                    <a:pt x="1206" y="1833"/>
                  </a:cubicBezTo>
                  <a:cubicBezTo>
                    <a:pt x="1264" y="1840"/>
                    <a:pt x="1321" y="1844"/>
                    <a:pt x="1378" y="1844"/>
                  </a:cubicBezTo>
                  <a:cubicBezTo>
                    <a:pt x="1646" y="1844"/>
                    <a:pt x="1892" y="1759"/>
                    <a:pt x="2114" y="1583"/>
                  </a:cubicBezTo>
                  <a:cubicBezTo>
                    <a:pt x="2229" y="1486"/>
                    <a:pt x="2315" y="1370"/>
                    <a:pt x="2327" y="1218"/>
                  </a:cubicBezTo>
                  <a:cubicBezTo>
                    <a:pt x="2327" y="1206"/>
                    <a:pt x="2339" y="1200"/>
                    <a:pt x="2351" y="1181"/>
                  </a:cubicBezTo>
                  <a:cubicBezTo>
                    <a:pt x="2388" y="1193"/>
                    <a:pt x="2418" y="1206"/>
                    <a:pt x="2455" y="1218"/>
                  </a:cubicBezTo>
                  <a:cubicBezTo>
                    <a:pt x="2491" y="1230"/>
                    <a:pt x="2528" y="1242"/>
                    <a:pt x="2564" y="1260"/>
                  </a:cubicBezTo>
                  <a:cubicBezTo>
                    <a:pt x="2587" y="1269"/>
                    <a:pt x="2608" y="1276"/>
                    <a:pt x="2628" y="1276"/>
                  </a:cubicBezTo>
                  <a:cubicBezTo>
                    <a:pt x="2652" y="1276"/>
                    <a:pt x="2675" y="1266"/>
                    <a:pt x="2698" y="1236"/>
                  </a:cubicBezTo>
                  <a:lnTo>
                    <a:pt x="2698" y="1145"/>
                  </a:lnTo>
                  <a:cubicBezTo>
                    <a:pt x="2625" y="1066"/>
                    <a:pt x="2534" y="1011"/>
                    <a:pt x="2443" y="974"/>
                  </a:cubicBezTo>
                  <a:cubicBezTo>
                    <a:pt x="2254" y="901"/>
                    <a:pt x="2059" y="858"/>
                    <a:pt x="1858" y="834"/>
                  </a:cubicBezTo>
                  <a:cubicBezTo>
                    <a:pt x="1751" y="822"/>
                    <a:pt x="1645" y="817"/>
                    <a:pt x="1538" y="817"/>
                  </a:cubicBezTo>
                  <a:cubicBezTo>
                    <a:pt x="1431" y="817"/>
                    <a:pt x="1325" y="822"/>
                    <a:pt x="1218" y="828"/>
                  </a:cubicBezTo>
                  <a:cubicBezTo>
                    <a:pt x="987" y="834"/>
                    <a:pt x="749" y="852"/>
                    <a:pt x="518" y="865"/>
                  </a:cubicBezTo>
                  <a:cubicBezTo>
                    <a:pt x="509" y="865"/>
                    <a:pt x="500" y="865"/>
                    <a:pt x="491" y="865"/>
                  </a:cubicBezTo>
                  <a:cubicBezTo>
                    <a:pt x="410" y="865"/>
                    <a:pt x="335" y="839"/>
                    <a:pt x="274" y="773"/>
                  </a:cubicBezTo>
                  <a:cubicBezTo>
                    <a:pt x="128" y="627"/>
                    <a:pt x="104" y="438"/>
                    <a:pt x="213" y="237"/>
                  </a:cubicBezTo>
                  <a:cubicBezTo>
                    <a:pt x="414" y="195"/>
                    <a:pt x="615" y="140"/>
                    <a:pt x="828" y="128"/>
                  </a:cubicBezTo>
                  <a:cubicBezTo>
                    <a:pt x="865" y="121"/>
                    <a:pt x="902" y="128"/>
                    <a:pt x="932" y="115"/>
                  </a:cubicBezTo>
                  <a:cubicBezTo>
                    <a:pt x="950" y="109"/>
                    <a:pt x="969" y="91"/>
                    <a:pt x="987" y="73"/>
                  </a:cubicBezTo>
                  <a:cubicBezTo>
                    <a:pt x="969" y="61"/>
                    <a:pt x="956" y="48"/>
                    <a:pt x="950" y="42"/>
                  </a:cubicBezTo>
                  <a:cubicBezTo>
                    <a:pt x="926" y="30"/>
                    <a:pt x="902" y="24"/>
                    <a:pt x="877" y="18"/>
                  </a:cubicBezTo>
                  <a:cubicBezTo>
                    <a:pt x="817" y="6"/>
                    <a:pt x="758" y="0"/>
                    <a:pt x="7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1"/>
            <p:cNvSpPr/>
            <p:nvPr/>
          </p:nvSpPr>
          <p:spPr>
            <a:xfrm>
              <a:off x="11734694" y="-2889306"/>
              <a:ext cx="94779" cy="23532"/>
            </a:xfrm>
            <a:custGeom>
              <a:avLst/>
              <a:gdLst/>
              <a:ahLst/>
              <a:cxnLst/>
              <a:rect l="l" t="t" r="r" b="b"/>
              <a:pathLst>
                <a:path w="1164" h="289" extrusionOk="0">
                  <a:moveTo>
                    <a:pt x="43" y="1"/>
                  </a:moveTo>
                  <a:cubicBezTo>
                    <a:pt x="30" y="1"/>
                    <a:pt x="17" y="4"/>
                    <a:pt x="1" y="4"/>
                  </a:cubicBezTo>
                  <a:cubicBezTo>
                    <a:pt x="122" y="52"/>
                    <a:pt x="232" y="107"/>
                    <a:pt x="354" y="138"/>
                  </a:cubicBezTo>
                  <a:cubicBezTo>
                    <a:pt x="585" y="192"/>
                    <a:pt x="829" y="235"/>
                    <a:pt x="1066" y="284"/>
                  </a:cubicBezTo>
                  <a:cubicBezTo>
                    <a:pt x="1078" y="286"/>
                    <a:pt x="1089" y="288"/>
                    <a:pt x="1101" y="288"/>
                  </a:cubicBezTo>
                  <a:cubicBezTo>
                    <a:pt x="1121" y="288"/>
                    <a:pt x="1141" y="282"/>
                    <a:pt x="1164" y="259"/>
                  </a:cubicBezTo>
                  <a:cubicBezTo>
                    <a:pt x="1140" y="241"/>
                    <a:pt x="1127" y="217"/>
                    <a:pt x="1109" y="211"/>
                  </a:cubicBezTo>
                  <a:cubicBezTo>
                    <a:pt x="1060" y="186"/>
                    <a:pt x="1012" y="174"/>
                    <a:pt x="963" y="162"/>
                  </a:cubicBezTo>
                  <a:cubicBezTo>
                    <a:pt x="671" y="77"/>
                    <a:pt x="360" y="58"/>
                    <a:pt x="61" y="4"/>
                  </a:cubicBezTo>
                  <a:cubicBezTo>
                    <a:pt x="55" y="2"/>
                    <a:pt x="49" y="1"/>
                    <a:pt x="4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1"/>
            <p:cNvSpPr/>
            <p:nvPr/>
          </p:nvSpPr>
          <p:spPr>
            <a:xfrm>
              <a:off x="11743651" y="-3026425"/>
              <a:ext cx="79878" cy="70270"/>
            </a:xfrm>
            <a:custGeom>
              <a:avLst/>
              <a:gdLst/>
              <a:ahLst/>
              <a:cxnLst/>
              <a:rect l="l" t="t" r="r" b="b"/>
              <a:pathLst>
                <a:path w="981" h="863" extrusionOk="0">
                  <a:moveTo>
                    <a:pt x="530" y="0"/>
                  </a:moveTo>
                  <a:lnTo>
                    <a:pt x="530" y="0"/>
                  </a:lnTo>
                  <a:cubicBezTo>
                    <a:pt x="451" y="61"/>
                    <a:pt x="420" y="128"/>
                    <a:pt x="384" y="195"/>
                  </a:cubicBezTo>
                  <a:cubicBezTo>
                    <a:pt x="323" y="335"/>
                    <a:pt x="329" y="366"/>
                    <a:pt x="439" y="482"/>
                  </a:cubicBezTo>
                  <a:cubicBezTo>
                    <a:pt x="439" y="482"/>
                    <a:pt x="445" y="488"/>
                    <a:pt x="445" y="494"/>
                  </a:cubicBezTo>
                  <a:cubicBezTo>
                    <a:pt x="439" y="609"/>
                    <a:pt x="378" y="689"/>
                    <a:pt x="293" y="756"/>
                  </a:cubicBezTo>
                  <a:cubicBezTo>
                    <a:pt x="201" y="743"/>
                    <a:pt x="152" y="707"/>
                    <a:pt x="116" y="646"/>
                  </a:cubicBezTo>
                  <a:cubicBezTo>
                    <a:pt x="61" y="549"/>
                    <a:pt x="98" y="463"/>
                    <a:pt x="152" y="360"/>
                  </a:cubicBezTo>
                  <a:lnTo>
                    <a:pt x="152" y="360"/>
                  </a:lnTo>
                  <a:cubicBezTo>
                    <a:pt x="104" y="390"/>
                    <a:pt x="73" y="427"/>
                    <a:pt x="49" y="463"/>
                  </a:cubicBezTo>
                  <a:cubicBezTo>
                    <a:pt x="0" y="542"/>
                    <a:pt x="6" y="622"/>
                    <a:pt x="55" y="701"/>
                  </a:cubicBezTo>
                  <a:cubicBezTo>
                    <a:pt x="104" y="786"/>
                    <a:pt x="183" y="835"/>
                    <a:pt x="280" y="859"/>
                  </a:cubicBezTo>
                  <a:cubicBezTo>
                    <a:pt x="294" y="862"/>
                    <a:pt x="307" y="863"/>
                    <a:pt x="320" y="863"/>
                  </a:cubicBezTo>
                  <a:cubicBezTo>
                    <a:pt x="371" y="863"/>
                    <a:pt x="418" y="843"/>
                    <a:pt x="457" y="804"/>
                  </a:cubicBezTo>
                  <a:cubicBezTo>
                    <a:pt x="506" y="762"/>
                    <a:pt x="536" y="707"/>
                    <a:pt x="548" y="646"/>
                  </a:cubicBezTo>
                  <a:cubicBezTo>
                    <a:pt x="554" y="616"/>
                    <a:pt x="561" y="585"/>
                    <a:pt x="567" y="555"/>
                  </a:cubicBezTo>
                  <a:cubicBezTo>
                    <a:pt x="628" y="561"/>
                    <a:pt x="682" y="573"/>
                    <a:pt x="737" y="579"/>
                  </a:cubicBezTo>
                  <a:cubicBezTo>
                    <a:pt x="762" y="579"/>
                    <a:pt x="792" y="579"/>
                    <a:pt x="810" y="573"/>
                  </a:cubicBezTo>
                  <a:cubicBezTo>
                    <a:pt x="920" y="561"/>
                    <a:pt x="981" y="475"/>
                    <a:pt x="975" y="348"/>
                  </a:cubicBezTo>
                  <a:cubicBezTo>
                    <a:pt x="969" y="226"/>
                    <a:pt x="902" y="134"/>
                    <a:pt x="822" y="49"/>
                  </a:cubicBezTo>
                  <a:cubicBezTo>
                    <a:pt x="804" y="35"/>
                    <a:pt x="784" y="22"/>
                    <a:pt x="761" y="22"/>
                  </a:cubicBezTo>
                  <a:cubicBezTo>
                    <a:pt x="744" y="22"/>
                    <a:pt x="727" y="28"/>
                    <a:pt x="707" y="43"/>
                  </a:cubicBezTo>
                  <a:cubicBezTo>
                    <a:pt x="719" y="73"/>
                    <a:pt x="731" y="104"/>
                    <a:pt x="749" y="128"/>
                  </a:cubicBezTo>
                  <a:cubicBezTo>
                    <a:pt x="774" y="183"/>
                    <a:pt x="804" y="226"/>
                    <a:pt x="822" y="281"/>
                  </a:cubicBezTo>
                  <a:cubicBezTo>
                    <a:pt x="847" y="341"/>
                    <a:pt x="841" y="402"/>
                    <a:pt x="786" y="463"/>
                  </a:cubicBezTo>
                  <a:cubicBezTo>
                    <a:pt x="664" y="457"/>
                    <a:pt x="542" y="451"/>
                    <a:pt x="457" y="341"/>
                  </a:cubicBezTo>
                  <a:cubicBezTo>
                    <a:pt x="433" y="220"/>
                    <a:pt x="500" y="122"/>
                    <a:pt x="53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1"/>
            <p:cNvSpPr/>
            <p:nvPr/>
          </p:nvSpPr>
          <p:spPr>
            <a:xfrm>
              <a:off x="11766450" y="-2793876"/>
              <a:ext cx="47145" cy="73690"/>
            </a:xfrm>
            <a:custGeom>
              <a:avLst/>
              <a:gdLst/>
              <a:ahLst/>
              <a:cxnLst/>
              <a:rect l="l" t="t" r="r" b="b"/>
              <a:pathLst>
                <a:path w="579" h="905" extrusionOk="0">
                  <a:moveTo>
                    <a:pt x="463" y="1"/>
                  </a:moveTo>
                  <a:cubicBezTo>
                    <a:pt x="463" y="19"/>
                    <a:pt x="457" y="44"/>
                    <a:pt x="457" y="62"/>
                  </a:cubicBezTo>
                  <a:cubicBezTo>
                    <a:pt x="475" y="165"/>
                    <a:pt x="445" y="257"/>
                    <a:pt x="390" y="342"/>
                  </a:cubicBezTo>
                  <a:cubicBezTo>
                    <a:pt x="354" y="403"/>
                    <a:pt x="311" y="464"/>
                    <a:pt x="268" y="519"/>
                  </a:cubicBezTo>
                  <a:cubicBezTo>
                    <a:pt x="220" y="580"/>
                    <a:pt x="171" y="634"/>
                    <a:pt x="122" y="695"/>
                  </a:cubicBezTo>
                  <a:cubicBezTo>
                    <a:pt x="104" y="714"/>
                    <a:pt x="92" y="732"/>
                    <a:pt x="73" y="756"/>
                  </a:cubicBezTo>
                  <a:cubicBezTo>
                    <a:pt x="43" y="793"/>
                    <a:pt x="0" y="829"/>
                    <a:pt x="19" y="890"/>
                  </a:cubicBezTo>
                  <a:cubicBezTo>
                    <a:pt x="34" y="900"/>
                    <a:pt x="50" y="904"/>
                    <a:pt x="64" y="904"/>
                  </a:cubicBezTo>
                  <a:cubicBezTo>
                    <a:pt x="94" y="904"/>
                    <a:pt x="122" y="886"/>
                    <a:pt x="147" y="866"/>
                  </a:cubicBezTo>
                  <a:cubicBezTo>
                    <a:pt x="274" y="750"/>
                    <a:pt x="396" y="622"/>
                    <a:pt x="488" y="470"/>
                  </a:cubicBezTo>
                  <a:cubicBezTo>
                    <a:pt x="579" y="312"/>
                    <a:pt x="579" y="153"/>
                    <a:pt x="46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1"/>
            <p:cNvSpPr/>
            <p:nvPr/>
          </p:nvSpPr>
          <p:spPr>
            <a:xfrm>
              <a:off x="11804149" y="-2793876"/>
              <a:ext cx="81" cy="81"/>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1"/>
            <p:cNvSpPr/>
            <p:nvPr/>
          </p:nvSpPr>
          <p:spPr>
            <a:xfrm>
              <a:off x="11803661" y="-2794364"/>
              <a:ext cx="570" cy="570"/>
            </a:xfrm>
            <a:custGeom>
              <a:avLst/>
              <a:gdLst/>
              <a:ahLst/>
              <a:cxnLst/>
              <a:rect l="l" t="t" r="r" b="b"/>
              <a:pathLst>
                <a:path w="7" h="7" extrusionOk="0">
                  <a:moveTo>
                    <a:pt x="6" y="7"/>
                  </a:moveTo>
                  <a:lnTo>
                    <a:pt x="6" y="7"/>
                  </a:lnTo>
                  <a:cubicBezTo>
                    <a:pt x="6" y="7"/>
                    <a:pt x="6" y="7"/>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1"/>
            <p:cNvSpPr/>
            <p:nvPr/>
          </p:nvSpPr>
          <p:spPr>
            <a:xfrm>
              <a:off x="11803172" y="-2794364"/>
              <a:ext cx="1059" cy="570"/>
            </a:xfrm>
            <a:custGeom>
              <a:avLst/>
              <a:gdLst/>
              <a:ahLst/>
              <a:cxnLst/>
              <a:rect l="l" t="t" r="r" b="b"/>
              <a:pathLst>
                <a:path w="13" h="7" extrusionOk="0">
                  <a:moveTo>
                    <a:pt x="6" y="1"/>
                  </a:moveTo>
                  <a:lnTo>
                    <a:pt x="0" y="7"/>
                  </a:lnTo>
                  <a:lnTo>
                    <a:pt x="12" y="7"/>
                  </a:lnTo>
                  <a:cubicBezTo>
                    <a:pt x="12" y="7"/>
                    <a:pt x="12" y="7"/>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1"/>
            <p:cNvSpPr/>
            <p:nvPr/>
          </p:nvSpPr>
          <p:spPr>
            <a:xfrm>
              <a:off x="11703427" y="-2275117"/>
              <a:ext cx="57160" cy="51949"/>
            </a:xfrm>
            <a:custGeom>
              <a:avLst/>
              <a:gdLst/>
              <a:ahLst/>
              <a:cxnLst/>
              <a:rect l="l" t="t" r="r" b="b"/>
              <a:pathLst>
                <a:path w="702" h="638" extrusionOk="0">
                  <a:moveTo>
                    <a:pt x="214" y="1"/>
                  </a:moveTo>
                  <a:cubicBezTo>
                    <a:pt x="92" y="86"/>
                    <a:pt x="31" y="202"/>
                    <a:pt x="13" y="342"/>
                  </a:cubicBezTo>
                  <a:cubicBezTo>
                    <a:pt x="1" y="452"/>
                    <a:pt x="56" y="531"/>
                    <a:pt x="147" y="586"/>
                  </a:cubicBezTo>
                  <a:cubicBezTo>
                    <a:pt x="202" y="615"/>
                    <a:pt x="260" y="638"/>
                    <a:pt x="316" y="638"/>
                  </a:cubicBezTo>
                  <a:cubicBezTo>
                    <a:pt x="354" y="638"/>
                    <a:pt x="391" y="628"/>
                    <a:pt x="427" y="604"/>
                  </a:cubicBezTo>
                  <a:cubicBezTo>
                    <a:pt x="549" y="519"/>
                    <a:pt x="646" y="403"/>
                    <a:pt x="689" y="251"/>
                  </a:cubicBezTo>
                  <a:cubicBezTo>
                    <a:pt x="701" y="208"/>
                    <a:pt x="701" y="159"/>
                    <a:pt x="653" y="117"/>
                  </a:cubicBezTo>
                  <a:cubicBezTo>
                    <a:pt x="598" y="117"/>
                    <a:pt x="567" y="147"/>
                    <a:pt x="543" y="190"/>
                  </a:cubicBezTo>
                  <a:cubicBezTo>
                    <a:pt x="531" y="214"/>
                    <a:pt x="525" y="239"/>
                    <a:pt x="506" y="257"/>
                  </a:cubicBezTo>
                  <a:cubicBezTo>
                    <a:pt x="452" y="360"/>
                    <a:pt x="391" y="458"/>
                    <a:pt x="281" y="500"/>
                  </a:cubicBezTo>
                  <a:cubicBezTo>
                    <a:pt x="159" y="470"/>
                    <a:pt x="129" y="446"/>
                    <a:pt x="135" y="330"/>
                  </a:cubicBezTo>
                  <a:cubicBezTo>
                    <a:pt x="135" y="239"/>
                    <a:pt x="153" y="147"/>
                    <a:pt x="196" y="62"/>
                  </a:cubicBezTo>
                  <a:cubicBezTo>
                    <a:pt x="208" y="44"/>
                    <a:pt x="208" y="19"/>
                    <a:pt x="2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1"/>
            <p:cNvSpPr/>
            <p:nvPr/>
          </p:nvSpPr>
          <p:spPr>
            <a:xfrm>
              <a:off x="11726796" y="-2626710"/>
              <a:ext cx="16936" cy="64081"/>
            </a:xfrm>
            <a:custGeom>
              <a:avLst/>
              <a:gdLst/>
              <a:ahLst/>
              <a:cxnLst/>
              <a:rect l="l" t="t" r="r" b="b"/>
              <a:pathLst>
                <a:path w="208" h="787" extrusionOk="0">
                  <a:moveTo>
                    <a:pt x="0" y="1"/>
                  </a:moveTo>
                  <a:cubicBezTo>
                    <a:pt x="0" y="19"/>
                    <a:pt x="6" y="37"/>
                    <a:pt x="12" y="55"/>
                  </a:cubicBezTo>
                  <a:cubicBezTo>
                    <a:pt x="110" y="269"/>
                    <a:pt x="171" y="482"/>
                    <a:pt x="73" y="713"/>
                  </a:cubicBezTo>
                  <a:cubicBezTo>
                    <a:pt x="67" y="731"/>
                    <a:pt x="79" y="756"/>
                    <a:pt x="79" y="786"/>
                  </a:cubicBezTo>
                  <a:cubicBezTo>
                    <a:pt x="165" y="719"/>
                    <a:pt x="189" y="664"/>
                    <a:pt x="201" y="537"/>
                  </a:cubicBezTo>
                  <a:cubicBezTo>
                    <a:pt x="207" y="329"/>
                    <a:pt x="146" y="147"/>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1"/>
            <p:cNvSpPr/>
            <p:nvPr/>
          </p:nvSpPr>
          <p:spPr>
            <a:xfrm>
              <a:off x="11734694" y="-2889061"/>
              <a:ext cx="81" cy="81"/>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1"/>
            <p:cNvSpPr/>
            <p:nvPr/>
          </p:nvSpPr>
          <p:spPr>
            <a:xfrm>
              <a:off x="11667274" y="-2344247"/>
              <a:ext cx="63023" cy="61557"/>
            </a:xfrm>
            <a:custGeom>
              <a:avLst/>
              <a:gdLst/>
              <a:ahLst/>
              <a:cxnLst/>
              <a:rect l="l" t="t" r="r" b="b"/>
              <a:pathLst>
                <a:path w="774" h="756" extrusionOk="0">
                  <a:moveTo>
                    <a:pt x="499" y="1"/>
                  </a:moveTo>
                  <a:cubicBezTo>
                    <a:pt x="458" y="1"/>
                    <a:pt x="417" y="19"/>
                    <a:pt x="384" y="58"/>
                  </a:cubicBezTo>
                  <a:cubicBezTo>
                    <a:pt x="335" y="107"/>
                    <a:pt x="305" y="174"/>
                    <a:pt x="268" y="235"/>
                  </a:cubicBezTo>
                  <a:cubicBezTo>
                    <a:pt x="262" y="253"/>
                    <a:pt x="268" y="271"/>
                    <a:pt x="274" y="302"/>
                  </a:cubicBezTo>
                  <a:cubicBezTo>
                    <a:pt x="372" y="247"/>
                    <a:pt x="390" y="113"/>
                    <a:pt x="512" y="89"/>
                  </a:cubicBezTo>
                  <a:cubicBezTo>
                    <a:pt x="585" y="174"/>
                    <a:pt x="640" y="277"/>
                    <a:pt x="646" y="393"/>
                  </a:cubicBezTo>
                  <a:cubicBezTo>
                    <a:pt x="656" y="531"/>
                    <a:pt x="521" y="651"/>
                    <a:pt x="388" y="651"/>
                  </a:cubicBezTo>
                  <a:cubicBezTo>
                    <a:pt x="362" y="651"/>
                    <a:pt x="336" y="647"/>
                    <a:pt x="311" y="637"/>
                  </a:cubicBezTo>
                  <a:cubicBezTo>
                    <a:pt x="177" y="582"/>
                    <a:pt x="79" y="491"/>
                    <a:pt x="55" y="338"/>
                  </a:cubicBezTo>
                  <a:cubicBezTo>
                    <a:pt x="49" y="296"/>
                    <a:pt x="43" y="247"/>
                    <a:pt x="31" y="204"/>
                  </a:cubicBezTo>
                  <a:lnTo>
                    <a:pt x="12" y="204"/>
                  </a:lnTo>
                  <a:cubicBezTo>
                    <a:pt x="12" y="235"/>
                    <a:pt x="6" y="271"/>
                    <a:pt x="6" y="302"/>
                  </a:cubicBezTo>
                  <a:cubicBezTo>
                    <a:pt x="0" y="533"/>
                    <a:pt x="152" y="716"/>
                    <a:pt x="378" y="753"/>
                  </a:cubicBezTo>
                  <a:cubicBezTo>
                    <a:pt x="391" y="754"/>
                    <a:pt x="404" y="755"/>
                    <a:pt x="417" y="755"/>
                  </a:cubicBezTo>
                  <a:cubicBezTo>
                    <a:pt x="583" y="755"/>
                    <a:pt x="757" y="618"/>
                    <a:pt x="774" y="454"/>
                  </a:cubicBezTo>
                  <a:cubicBezTo>
                    <a:pt x="774" y="430"/>
                    <a:pt x="774" y="411"/>
                    <a:pt x="774" y="387"/>
                  </a:cubicBezTo>
                  <a:cubicBezTo>
                    <a:pt x="749" y="271"/>
                    <a:pt x="701" y="168"/>
                    <a:pt x="634" y="76"/>
                  </a:cubicBezTo>
                  <a:cubicBezTo>
                    <a:pt x="597" y="27"/>
                    <a:pt x="548" y="1"/>
                    <a:pt x="49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1"/>
            <p:cNvSpPr/>
            <p:nvPr/>
          </p:nvSpPr>
          <p:spPr>
            <a:xfrm>
              <a:off x="11726226" y="-2627199"/>
              <a:ext cx="651" cy="570"/>
            </a:xfrm>
            <a:custGeom>
              <a:avLst/>
              <a:gdLst/>
              <a:ahLst/>
              <a:cxnLst/>
              <a:rect l="l" t="t" r="r" b="b"/>
              <a:pathLst>
                <a:path w="8" h="7" extrusionOk="0">
                  <a:moveTo>
                    <a:pt x="1" y="0"/>
                  </a:moveTo>
                  <a:lnTo>
                    <a:pt x="7" y="7"/>
                  </a:lnTo>
                  <a:cubicBezTo>
                    <a:pt x="7" y="7"/>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1"/>
            <p:cNvSpPr/>
            <p:nvPr/>
          </p:nvSpPr>
          <p:spPr>
            <a:xfrm>
              <a:off x="11723783" y="-2628664"/>
              <a:ext cx="3094" cy="1547"/>
            </a:xfrm>
            <a:custGeom>
              <a:avLst/>
              <a:gdLst/>
              <a:ahLst/>
              <a:cxnLst/>
              <a:rect l="l" t="t" r="r" b="b"/>
              <a:pathLst>
                <a:path w="38" h="19" extrusionOk="0">
                  <a:moveTo>
                    <a:pt x="1" y="0"/>
                  </a:moveTo>
                  <a:lnTo>
                    <a:pt x="1" y="6"/>
                  </a:lnTo>
                  <a:cubicBezTo>
                    <a:pt x="13" y="12"/>
                    <a:pt x="25" y="18"/>
                    <a:pt x="31" y="18"/>
                  </a:cubicBezTo>
                  <a:lnTo>
                    <a:pt x="37" y="18"/>
                  </a:lnTo>
                  <a:cubicBezTo>
                    <a:pt x="25" y="12"/>
                    <a:pt x="13" y="6"/>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1"/>
            <p:cNvSpPr/>
            <p:nvPr/>
          </p:nvSpPr>
          <p:spPr>
            <a:xfrm>
              <a:off x="11613696" y="-2795341"/>
              <a:ext cx="117089" cy="102758"/>
            </a:xfrm>
            <a:custGeom>
              <a:avLst/>
              <a:gdLst/>
              <a:ahLst/>
              <a:cxnLst/>
              <a:rect l="l" t="t" r="r" b="b"/>
              <a:pathLst>
                <a:path w="1438" h="1262" extrusionOk="0">
                  <a:moveTo>
                    <a:pt x="171" y="1"/>
                  </a:moveTo>
                  <a:cubicBezTo>
                    <a:pt x="25" y="202"/>
                    <a:pt x="0" y="415"/>
                    <a:pt x="116" y="640"/>
                  </a:cubicBezTo>
                  <a:cubicBezTo>
                    <a:pt x="183" y="774"/>
                    <a:pt x="287" y="890"/>
                    <a:pt x="415" y="981"/>
                  </a:cubicBezTo>
                  <a:cubicBezTo>
                    <a:pt x="683" y="1164"/>
                    <a:pt x="987" y="1243"/>
                    <a:pt x="1304" y="1261"/>
                  </a:cubicBezTo>
                  <a:cubicBezTo>
                    <a:pt x="1340" y="1261"/>
                    <a:pt x="1377" y="1255"/>
                    <a:pt x="1438" y="1243"/>
                  </a:cubicBezTo>
                  <a:cubicBezTo>
                    <a:pt x="1401" y="1219"/>
                    <a:pt x="1389" y="1207"/>
                    <a:pt x="1377" y="1207"/>
                  </a:cubicBezTo>
                  <a:cubicBezTo>
                    <a:pt x="1328" y="1194"/>
                    <a:pt x="1279" y="1188"/>
                    <a:pt x="1237" y="1176"/>
                  </a:cubicBezTo>
                  <a:cubicBezTo>
                    <a:pt x="999" y="1134"/>
                    <a:pt x="774" y="1061"/>
                    <a:pt x="573" y="920"/>
                  </a:cubicBezTo>
                  <a:cubicBezTo>
                    <a:pt x="262" y="713"/>
                    <a:pt x="110" y="433"/>
                    <a:pt x="171" y="49"/>
                  </a:cubicBezTo>
                  <a:cubicBezTo>
                    <a:pt x="171" y="31"/>
                    <a:pt x="171" y="13"/>
                    <a:pt x="17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1"/>
            <p:cNvSpPr/>
            <p:nvPr/>
          </p:nvSpPr>
          <p:spPr>
            <a:xfrm>
              <a:off x="11723783" y="-2628664"/>
              <a:ext cx="81" cy="570"/>
            </a:xfrm>
            <a:custGeom>
              <a:avLst/>
              <a:gdLst/>
              <a:ahLst/>
              <a:cxnLst/>
              <a:rect l="l" t="t" r="r" b="b"/>
              <a:pathLst>
                <a:path w="1" h="7" extrusionOk="0">
                  <a:moveTo>
                    <a:pt x="1" y="0"/>
                  </a:moveTo>
                  <a:lnTo>
                    <a:pt x="1" y="6"/>
                  </a:lnTo>
                  <a:lnTo>
                    <a:pt x="1" y="0"/>
                  </a:ln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1"/>
            <p:cNvSpPr/>
            <p:nvPr/>
          </p:nvSpPr>
          <p:spPr>
            <a:xfrm>
              <a:off x="11723783" y="-2629153"/>
              <a:ext cx="81" cy="570"/>
            </a:xfrm>
            <a:custGeom>
              <a:avLst/>
              <a:gdLst/>
              <a:ahLst/>
              <a:cxnLst/>
              <a:rect l="l" t="t" r="r" b="b"/>
              <a:pathLst>
                <a:path w="1" h="7" extrusionOk="0">
                  <a:moveTo>
                    <a:pt x="1" y="0"/>
                  </a:moveTo>
                  <a:lnTo>
                    <a:pt x="1" y="6"/>
                  </a:lnTo>
                  <a:cubicBezTo>
                    <a:pt x="1" y="6"/>
                    <a:pt x="1" y="6"/>
                    <a:pt x="1" y="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1"/>
            <p:cNvSpPr/>
            <p:nvPr/>
          </p:nvSpPr>
          <p:spPr>
            <a:xfrm>
              <a:off x="11674195" y="-2972848"/>
              <a:ext cx="48692" cy="36478"/>
            </a:xfrm>
            <a:custGeom>
              <a:avLst/>
              <a:gdLst/>
              <a:ahLst/>
              <a:cxnLst/>
              <a:rect l="l" t="t" r="r" b="b"/>
              <a:pathLst>
                <a:path w="598" h="448" extrusionOk="0">
                  <a:moveTo>
                    <a:pt x="287" y="0"/>
                  </a:moveTo>
                  <a:lnTo>
                    <a:pt x="287" y="0"/>
                  </a:lnTo>
                  <a:cubicBezTo>
                    <a:pt x="268" y="116"/>
                    <a:pt x="317" y="189"/>
                    <a:pt x="402" y="244"/>
                  </a:cubicBezTo>
                  <a:cubicBezTo>
                    <a:pt x="360" y="320"/>
                    <a:pt x="310" y="348"/>
                    <a:pt x="246" y="348"/>
                  </a:cubicBezTo>
                  <a:cubicBezTo>
                    <a:pt x="229" y="348"/>
                    <a:pt x="209" y="345"/>
                    <a:pt x="189" y="341"/>
                  </a:cubicBezTo>
                  <a:cubicBezTo>
                    <a:pt x="80" y="317"/>
                    <a:pt x="49" y="238"/>
                    <a:pt x="43" y="122"/>
                  </a:cubicBezTo>
                  <a:cubicBezTo>
                    <a:pt x="0" y="171"/>
                    <a:pt x="7" y="213"/>
                    <a:pt x="13" y="256"/>
                  </a:cubicBezTo>
                  <a:cubicBezTo>
                    <a:pt x="43" y="366"/>
                    <a:pt x="128" y="408"/>
                    <a:pt x="226" y="439"/>
                  </a:cubicBezTo>
                  <a:cubicBezTo>
                    <a:pt x="251" y="445"/>
                    <a:pt x="275" y="448"/>
                    <a:pt x="298" y="448"/>
                  </a:cubicBezTo>
                  <a:cubicBezTo>
                    <a:pt x="369" y="448"/>
                    <a:pt x="429" y="418"/>
                    <a:pt x="476" y="353"/>
                  </a:cubicBezTo>
                  <a:cubicBezTo>
                    <a:pt x="506" y="305"/>
                    <a:pt x="543" y="268"/>
                    <a:pt x="585" y="232"/>
                  </a:cubicBezTo>
                  <a:cubicBezTo>
                    <a:pt x="591" y="226"/>
                    <a:pt x="591" y="213"/>
                    <a:pt x="597" y="201"/>
                  </a:cubicBezTo>
                  <a:cubicBezTo>
                    <a:pt x="561" y="171"/>
                    <a:pt x="530" y="146"/>
                    <a:pt x="494" y="122"/>
                  </a:cubicBezTo>
                  <a:cubicBezTo>
                    <a:pt x="469" y="140"/>
                    <a:pt x="451" y="159"/>
                    <a:pt x="427" y="171"/>
                  </a:cubicBezTo>
                  <a:cubicBezTo>
                    <a:pt x="342" y="152"/>
                    <a:pt x="335" y="67"/>
                    <a:pt x="28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1"/>
            <p:cNvSpPr/>
            <p:nvPr/>
          </p:nvSpPr>
          <p:spPr>
            <a:xfrm>
              <a:off x="11672729" y="-2932705"/>
              <a:ext cx="26300" cy="8387"/>
            </a:xfrm>
            <a:custGeom>
              <a:avLst/>
              <a:gdLst/>
              <a:ahLst/>
              <a:cxnLst/>
              <a:rect l="l" t="t" r="r" b="b"/>
              <a:pathLst>
                <a:path w="323" h="103" extrusionOk="0">
                  <a:moveTo>
                    <a:pt x="0" y="1"/>
                  </a:moveTo>
                  <a:lnTo>
                    <a:pt x="0" y="1"/>
                  </a:lnTo>
                  <a:cubicBezTo>
                    <a:pt x="67" y="67"/>
                    <a:pt x="145" y="103"/>
                    <a:pt x="221" y="103"/>
                  </a:cubicBezTo>
                  <a:cubicBezTo>
                    <a:pt x="256" y="103"/>
                    <a:pt x="290" y="95"/>
                    <a:pt x="323" y="80"/>
                  </a:cubicBezTo>
                  <a:cubicBezTo>
                    <a:pt x="323" y="74"/>
                    <a:pt x="317" y="61"/>
                    <a:pt x="311" y="61"/>
                  </a:cubicBezTo>
                  <a:cubicBezTo>
                    <a:pt x="207" y="37"/>
                    <a:pt x="104" y="19"/>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1"/>
            <p:cNvSpPr/>
            <p:nvPr/>
          </p:nvSpPr>
          <p:spPr>
            <a:xfrm>
              <a:off x="11580475" y="-2766598"/>
              <a:ext cx="123522" cy="96814"/>
            </a:xfrm>
            <a:custGeom>
              <a:avLst/>
              <a:gdLst/>
              <a:ahLst/>
              <a:cxnLst/>
              <a:rect l="l" t="t" r="r" b="b"/>
              <a:pathLst>
                <a:path w="1517" h="1189" extrusionOk="0">
                  <a:moveTo>
                    <a:pt x="73" y="1"/>
                  </a:moveTo>
                  <a:cubicBezTo>
                    <a:pt x="55" y="38"/>
                    <a:pt x="43" y="56"/>
                    <a:pt x="37" y="74"/>
                  </a:cubicBezTo>
                  <a:cubicBezTo>
                    <a:pt x="0" y="257"/>
                    <a:pt x="12" y="440"/>
                    <a:pt x="110" y="604"/>
                  </a:cubicBezTo>
                  <a:cubicBezTo>
                    <a:pt x="177" y="720"/>
                    <a:pt x="268" y="817"/>
                    <a:pt x="378" y="890"/>
                  </a:cubicBezTo>
                  <a:cubicBezTo>
                    <a:pt x="555" y="1024"/>
                    <a:pt x="756" y="1103"/>
                    <a:pt x="969" y="1146"/>
                  </a:cubicBezTo>
                  <a:cubicBezTo>
                    <a:pt x="1084" y="1170"/>
                    <a:pt x="1206" y="1183"/>
                    <a:pt x="1322" y="1189"/>
                  </a:cubicBezTo>
                  <a:cubicBezTo>
                    <a:pt x="1383" y="1189"/>
                    <a:pt x="1450" y="1183"/>
                    <a:pt x="1517" y="1109"/>
                  </a:cubicBezTo>
                  <a:cubicBezTo>
                    <a:pt x="1450" y="1097"/>
                    <a:pt x="1413" y="1091"/>
                    <a:pt x="1371" y="1085"/>
                  </a:cubicBezTo>
                  <a:cubicBezTo>
                    <a:pt x="1066" y="1073"/>
                    <a:pt x="792" y="951"/>
                    <a:pt x="536" y="799"/>
                  </a:cubicBezTo>
                  <a:cubicBezTo>
                    <a:pt x="360" y="695"/>
                    <a:pt x="232" y="549"/>
                    <a:pt x="171" y="354"/>
                  </a:cubicBezTo>
                  <a:cubicBezTo>
                    <a:pt x="140" y="263"/>
                    <a:pt x="122" y="165"/>
                    <a:pt x="98" y="68"/>
                  </a:cubicBezTo>
                  <a:cubicBezTo>
                    <a:pt x="98" y="56"/>
                    <a:pt x="86" y="38"/>
                    <a:pt x="7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1"/>
            <p:cNvSpPr/>
            <p:nvPr/>
          </p:nvSpPr>
          <p:spPr>
            <a:xfrm>
              <a:off x="11617686" y="-2279270"/>
              <a:ext cx="74422" cy="68071"/>
            </a:xfrm>
            <a:custGeom>
              <a:avLst/>
              <a:gdLst/>
              <a:ahLst/>
              <a:cxnLst/>
              <a:rect l="l" t="t" r="r" b="b"/>
              <a:pathLst>
                <a:path w="914" h="836" extrusionOk="0">
                  <a:moveTo>
                    <a:pt x="578" y="0"/>
                  </a:moveTo>
                  <a:cubicBezTo>
                    <a:pt x="429" y="0"/>
                    <a:pt x="282" y="102"/>
                    <a:pt x="219" y="216"/>
                  </a:cubicBezTo>
                  <a:cubicBezTo>
                    <a:pt x="201" y="247"/>
                    <a:pt x="207" y="277"/>
                    <a:pt x="262" y="302"/>
                  </a:cubicBezTo>
                  <a:cubicBezTo>
                    <a:pt x="292" y="277"/>
                    <a:pt x="335" y="247"/>
                    <a:pt x="372" y="216"/>
                  </a:cubicBezTo>
                  <a:cubicBezTo>
                    <a:pt x="438" y="169"/>
                    <a:pt x="504" y="125"/>
                    <a:pt x="582" y="125"/>
                  </a:cubicBezTo>
                  <a:cubicBezTo>
                    <a:pt x="604" y="125"/>
                    <a:pt x="627" y="129"/>
                    <a:pt x="652" y="137"/>
                  </a:cubicBezTo>
                  <a:cubicBezTo>
                    <a:pt x="761" y="259"/>
                    <a:pt x="786" y="399"/>
                    <a:pt x="707" y="521"/>
                  </a:cubicBezTo>
                  <a:cubicBezTo>
                    <a:pt x="615" y="670"/>
                    <a:pt x="491" y="760"/>
                    <a:pt x="314" y="760"/>
                  </a:cubicBezTo>
                  <a:cubicBezTo>
                    <a:pt x="303" y="760"/>
                    <a:pt x="292" y="759"/>
                    <a:pt x="280" y="759"/>
                  </a:cubicBezTo>
                  <a:cubicBezTo>
                    <a:pt x="177" y="746"/>
                    <a:pt x="85" y="722"/>
                    <a:pt x="0" y="655"/>
                  </a:cubicBezTo>
                  <a:lnTo>
                    <a:pt x="0" y="655"/>
                  </a:lnTo>
                  <a:cubicBezTo>
                    <a:pt x="89" y="786"/>
                    <a:pt x="218" y="836"/>
                    <a:pt x="361" y="836"/>
                  </a:cubicBezTo>
                  <a:cubicBezTo>
                    <a:pt x="384" y="836"/>
                    <a:pt x="408" y="834"/>
                    <a:pt x="433" y="832"/>
                  </a:cubicBezTo>
                  <a:cubicBezTo>
                    <a:pt x="621" y="807"/>
                    <a:pt x="755" y="692"/>
                    <a:pt x="841" y="515"/>
                  </a:cubicBezTo>
                  <a:cubicBezTo>
                    <a:pt x="914" y="357"/>
                    <a:pt x="883" y="210"/>
                    <a:pt x="768" y="76"/>
                  </a:cubicBezTo>
                  <a:cubicBezTo>
                    <a:pt x="743" y="46"/>
                    <a:pt x="694" y="15"/>
                    <a:pt x="652" y="9"/>
                  </a:cubicBezTo>
                  <a:cubicBezTo>
                    <a:pt x="627" y="3"/>
                    <a:pt x="602" y="0"/>
                    <a:pt x="57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1"/>
            <p:cNvSpPr/>
            <p:nvPr/>
          </p:nvSpPr>
          <p:spPr>
            <a:xfrm>
              <a:off x="11679162" y="-2386181"/>
              <a:ext cx="6514" cy="16936"/>
            </a:xfrm>
            <a:custGeom>
              <a:avLst/>
              <a:gdLst/>
              <a:ahLst/>
              <a:cxnLst/>
              <a:rect l="l" t="t" r="r" b="b"/>
              <a:pathLst>
                <a:path w="80" h="208" extrusionOk="0">
                  <a:moveTo>
                    <a:pt x="49" y="1"/>
                  </a:moveTo>
                  <a:cubicBezTo>
                    <a:pt x="0" y="135"/>
                    <a:pt x="0" y="135"/>
                    <a:pt x="49" y="208"/>
                  </a:cubicBezTo>
                  <a:cubicBezTo>
                    <a:pt x="80" y="129"/>
                    <a:pt x="73" y="68"/>
                    <a:pt x="4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1"/>
            <p:cNvSpPr/>
            <p:nvPr/>
          </p:nvSpPr>
          <p:spPr>
            <a:xfrm>
              <a:off x="11672241" y="-2933194"/>
              <a:ext cx="570" cy="570"/>
            </a:xfrm>
            <a:custGeom>
              <a:avLst/>
              <a:gdLst/>
              <a:ahLst/>
              <a:cxnLst/>
              <a:rect l="l" t="t" r="r" b="b"/>
              <a:pathLst>
                <a:path w="7" h="7" extrusionOk="0">
                  <a:moveTo>
                    <a:pt x="0" y="0"/>
                  </a:moveTo>
                  <a:lnTo>
                    <a:pt x="0" y="7"/>
                  </a:lnTo>
                  <a:lnTo>
                    <a:pt x="6" y="7"/>
                  </a:lnTo>
                  <a:cubicBezTo>
                    <a:pt x="0" y="7"/>
                    <a:pt x="0" y="7"/>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1"/>
            <p:cNvSpPr/>
            <p:nvPr/>
          </p:nvSpPr>
          <p:spPr>
            <a:xfrm>
              <a:off x="11670205" y="-2935637"/>
              <a:ext cx="2117" cy="3013"/>
            </a:xfrm>
            <a:custGeom>
              <a:avLst/>
              <a:gdLst/>
              <a:ahLst/>
              <a:cxnLst/>
              <a:rect l="l" t="t" r="r" b="b"/>
              <a:pathLst>
                <a:path w="26" h="37" extrusionOk="0">
                  <a:moveTo>
                    <a:pt x="1" y="0"/>
                  </a:moveTo>
                  <a:lnTo>
                    <a:pt x="1" y="0"/>
                  </a:lnTo>
                  <a:cubicBezTo>
                    <a:pt x="7" y="12"/>
                    <a:pt x="13" y="24"/>
                    <a:pt x="25" y="37"/>
                  </a:cubicBezTo>
                  <a:lnTo>
                    <a:pt x="25" y="30"/>
                  </a:lnTo>
                  <a:cubicBezTo>
                    <a:pt x="19" y="18"/>
                    <a:pt x="7" y="12"/>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1"/>
            <p:cNvSpPr/>
            <p:nvPr/>
          </p:nvSpPr>
          <p:spPr>
            <a:xfrm>
              <a:off x="11669717" y="-2936207"/>
              <a:ext cx="570" cy="570"/>
            </a:xfrm>
            <a:custGeom>
              <a:avLst/>
              <a:gdLst/>
              <a:ahLst/>
              <a:cxnLst/>
              <a:rect l="l" t="t" r="r" b="b"/>
              <a:pathLst>
                <a:path w="7" h="7" extrusionOk="0">
                  <a:moveTo>
                    <a:pt x="7" y="7"/>
                  </a:moveTo>
                  <a:lnTo>
                    <a:pt x="7" y="7"/>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1"/>
            <p:cNvSpPr/>
            <p:nvPr/>
          </p:nvSpPr>
          <p:spPr>
            <a:xfrm>
              <a:off x="11667762" y="-3020481"/>
              <a:ext cx="570" cy="570"/>
            </a:xfrm>
            <a:custGeom>
              <a:avLst/>
              <a:gdLst/>
              <a:ahLst/>
              <a:cxnLst/>
              <a:rect l="l" t="t" r="r" b="b"/>
              <a:pathLst>
                <a:path w="7" h="7" extrusionOk="0">
                  <a:moveTo>
                    <a:pt x="0" y="0"/>
                  </a:moveTo>
                  <a:lnTo>
                    <a:pt x="0" y="7"/>
                  </a:lnTo>
                  <a:lnTo>
                    <a:pt x="6" y="7"/>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1"/>
            <p:cNvSpPr/>
            <p:nvPr/>
          </p:nvSpPr>
          <p:spPr>
            <a:xfrm>
              <a:off x="11666785" y="-3020970"/>
              <a:ext cx="1059" cy="1059"/>
            </a:xfrm>
            <a:custGeom>
              <a:avLst/>
              <a:gdLst/>
              <a:ahLst/>
              <a:cxnLst/>
              <a:rect l="l" t="t" r="r" b="b"/>
              <a:pathLst>
                <a:path w="13" h="13" extrusionOk="0">
                  <a:moveTo>
                    <a:pt x="0" y="0"/>
                  </a:moveTo>
                  <a:lnTo>
                    <a:pt x="0" y="0"/>
                  </a:lnTo>
                  <a:cubicBezTo>
                    <a:pt x="0" y="4"/>
                    <a:pt x="3" y="6"/>
                    <a:pt x="6" y="6"/>
                  </a:cubicBezTo>
                  <a:lnTo>
                    <a:pt x="6" y="6"/>
                  </a:lnTo>
                  <a:cubicBezTo>
                    <a:pt x="4" y="5"/>
                    <a:pt x="3" y="3"/>
                    <a:pt x="0" y="0"/>
                  </a:cubicBezTo>
                  <a:close/>
                  <a:moveTo>
                    <a:pt x="6" y="6"/>
                  </a:moveTo>
                  <a:lnTo>
                    <a:pt x="6" y="6"/>
                  </a:lnTo>
                  <a:cubicBezTo>
                    <a:pt x="7" y="8"/>
                    <a:pt x="9" y="9"/>
                    <a:pt x="12" y="13"/>
                  </a:cubicBezTo>
                  <a:lnTo>
                    <a:pt x="12" y="6"/>
                  </a:lnTo>
                  <a:cubicBezTo>
                    <a:pt x="10" y="6"/>
                    <a:pt x="8" y="6"/>
                    <a:pt x="6" y="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1"/>
            <p:cNvSpPr/>
            <p:nvPr/>
          </p:nvSpPr>
          <p:spPr>
            <a:xfrm>
              <a:off x="11663284" y="-3022436"/>
              <a:ext cx="3583" cy="1547"/>
            </a:xfrm>
            <a:custGeom>
              <a:avLst/>
              <a:gdLst/>
              <a:ahLst/>
              <a:cxnLst/>
              <a:rect l="l" t="t" r="r" b="b"/>
              <a:pathLst>
                <a:path w="44" h="19" extrusionOk="0">
                  <a:moveTo>
                    <a:pt x="0" y="0"/>
                  </a:moveTo>
                  <a:cubicBezTo>
                    <a:pt x="13" y="6"/>
                    <a:pt x="25" y="12"/>
                    <a:pt x="43" y="18"/>
                  </a:cubicBezTo>
                  <a:cubicBezTo>
                    <a:pt x="31" y="12"/>
                    <a:pt x="19" y="6"/>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1"/>
            <p:cNvSpPr/>
            <p:nvPr/>
          </p:nvSpPr>
          <p:spPr>
            <a:xfrm>
              <a:off x="11663284" y="-3022436"/>
              <a:ext cx="570" cy="81"/>
            </a:xfrm>
            <a:custGeom>
              <a:avLst/>
              <a:gdLst/>
              <a:ahLst/>
              <a:cxnLst/>
              <a:rect l="l" t="t" r="r" b="b"/>
              <a:pathLst>
                <a:path w="7" h="1" extrusionOk="0">
                  <a:moveTo>
                    <a:pt x="7" y="0"/>
                  </a:moveTo>
                  <a:lnTo>
                    <a:pt x="0" y="0"/>
                  </a:lnTo>
                  <a:cubicBezTo>
                    <a:pt x="0" y="0"/>
                    <a:pt x="0" y="0"/>
                    <a:pt x="0" y="0"/>
                  </a:cubicBezTo>
                  <a:cubicBezTo>
                    <a:pt x="0" y="0"/>
                    <a:pt x="0"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1"/>
            <p:cNvSpPr/>
            <p:nvPr/>
          </p:nvSpPr>
          <p:spPr>
            <a:xfrm>
              <a:off x="11659294" y="-2467036"/>
              <a:ext cx="1059" cy="1059"/>
            </a:xfrm>
            <a:custGeom>
              <a:avLst/>
              <a:gdLst/>
              <a:ahLst/>
              <a:cxnLst/>
              <a:rect l="l" t="t" r="r" b="b"/>
              <a:pathLst>
                <a:path w="13" h="13" extrusionOk="0">
                  <a:moveTo>
                    <a:pt x="13" y="1"/>
                  </a:moveTo>
                  <a:cubicBezTo>
                    <a:pt x="7" y="1"/>
                    <a:pt x="7" y="1"/>
                    <a:pt x="1" y="7"/>
                  </a:cubicBezTo>
                  <a:cubicBezTo>
                    <a:pt x="1" y="7"/>
                    <a:pt x="1" y="13"/>
                    <a:pt x="1" y="13"/>
                  </a:cubicBezTo>
                  <a:cubicBezTo>
                    <a:pt x="1" y="13"/>
                    <a:pt x="1" y="7"/>
                    <a:pt x="7" y="7"/>
                  </a:cubicBezTo>
                  <a:cubicBezTo>
                    <a:pt x="7" y="1"/>
                    <a:pt x="7" y="1"/>
                    <a:pt x="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1"/>
            <p:cNvSpPr/>
            <p:nvPr/>
          </p:nvSpPr>
          <p:spPr>
            <a:xfrm>
              <a:off x="11612231" y="-2946629"/>
              <a:ext cx="45679" cy="41364"/>
            </a:xfrm>
            <a:custGeom>
              <a:avLst/>
              <a:gdLst/>
              <a:ahLst/>
              <a:cxnLst/>
              <a:rect l="l" t="t" r="r" b="b"/>
              <a:pathLst>
                <a:path w="561" h="508" extrusionOk="0">
                  <a:moveTo>
                    <a:pt x="67" y="1"/>
                  </a:moveTo>
                  <a:cubicBezTo>
                    <a:pt x="0" y="172"/>
                    <a:pt x="55" y="360"/>
                    <a:pt x="207" y="440"/>
                  </a:cubicBezTo>
                  <a:cubicBezTo>
                    <a:pt x="282" y="488"/>
                    <a:pt x="366" y="508"/>
                    <a:pt x="452" y="508"/>
                  </a:cubicBezTo>
                  <a:cubicBezTo>
                    <a:pt x="464" y="508"/>
                    <a:pt x="476" y="507"/>
                    <a:pt x="487" y="507"/>
                  </a:cubicBezTo>
                  <a:cubicBezTo>
                    <a:pt x="518" y="500"/>
                    <a:pt x="554" y="488"/>
                    <a:pt x="560" y="427"/>
                  </a:cubicBezTo>
                  <a:cubicBezTo>
                    <a:pt x="500" y="421"/>
                    <a:pt x="445" y="409"/>
                    <a:pt x="396" y="397"/>
                  </a:cubicBezTo>
                  <a:cubicBezTo>
                    <a:pt x="232" y="366"/>
                    <a:pt x="128" y="269"/>
                    <a:pt x="91" y="105"/>
                  </a:cubicBezTo>
                  <a:cubicBezTo>
                    <a:pt x="85" y="74"/>
                    <a:pt x="79" y="44"/>
                    <a:pt x="6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1"/>
            <p:cNvSpPr/>
            <p:nvPr/>
          </p:nvSpPr>
          <p:spPr>
            <a:xfrm>
              <a:off x="11652862" y="-2459056"/>
              <a:ext cx="570" cy="1221"/>
            </a:xfrm>
            <a:custGeom>
              <a:avLst/>
              <a:gdLst/>
              <a:ahLst/>
              <a:cxnLst/>
              <a:rect l="l" t="t" r="r" b="b"/>
              <a:pathLst>
                <a:path w="7" h="15" extrusionOk="0">
                  <a:moveTo>
                    <a:pt x="7" y="0"/>
                  </a:moveTo>
                  <a:cubicBezTo>
                    <a:pt x="7" y="6"/>
                    <a:pt x="1" y="6"/>
                    <a:pt x="1" y="6"/>
                  </a:cubicBezTo>
                  <a:lnTo>
                    <a:pt x="1" y="12"/>
                  </a:lnTo>
                  <a:cubicBezTo>
                    <a:pt x="1" y="14"/>
                    <a:pt x="1" y="15"/>
                    <a:pt x="1" y="15"/>
                  </a:cubicBezTo>
                  <a:cubicBezTo>
                    <a:pt x="1" y="15"/>
                    <a:pt x="2" y="11"/>
                    <a:pt x="7" y="6"/>
                  </a:cubicBezTo>
                  <a:cubicBezTo>
                    <a:pt x="7" y="6"/>
                    <a:pt x="7" y="6"/>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1"/>
            <p:cNvSpPr/>
            <p:nvPr/>
          </p:nvSpPr>
          <p:spPr>
            <a:xfrm>
              <a:off x="11632017" y="-2399046"/>
              <a:ext cx="22880" cy="51135"/>
            </a:xfrm>
            <a:custGeom>
              <a:avLst/>
              <a:gdLst/>
              <a:ahLst/>
              <a:cxnLst/>
              <a:rect l="l" t="t" r="r" b="b"/>
              <a:pathLst>
                <a:path w="281" h="628" extrusionOk="0">
                  <a:moveTo>
                    <a:pt x="1" y="0"/>
                  </a:moveTo>
                  <a:lnTo>
                    <a:pt x="1" y="0"/>
                  </a:lnTo>
                  <a:cubicBezTo>
                    <a:pt x="110" y="159"/>
                    <a:pt x="171" y="335"/>
                    <a:pt x="190" y="524"/>
                  </a:cubicBezTo>
                  <a:cubicBezTo>
                    <a:pt x="196" y="561"/>
                    <a:pt x="190" y="603"/>
                    <a:pt x="250" y="628"/>
                  </a:cubicBezTo>
                  <a:cubicBezTo>
                    <a:pt x="281" y="463"/>
                    <a:pt x="250" y="317"/>
                    <a:pt x="177" y="177"/>
                  </a:cubicBezTo>
                  <a:cubicBezTo>
                    <a:pt x="123" y="67"/>
                    <a:pt x="86" y="31"/>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1"/>
            <p:cNvSpPr/>
            <p:nvPr/>
          </p:nvSpPr>
          <p:spPr>
            <a:xfrm>
              <a:off x="11648872" y="-2483402"/>
              <a:ext cx="570" cy="81"/>
            </a:xfrm>
            <a:custGeom>
              <a:avLst/>
              <a:gdLst/>
              <a:ahLst/>
              <a:cxnLst/>
              <a:rect l="l" t="t" r="r" b="b"/>
              <a:pathLst>
                <a:path w="7" h="1" extrusionOk="0">
                  <a:moveTo>
                    <a:pt x="7" y="1"/>
                  </a:moveTo>
                  <a:lnTo>
                    <a:pt x="7" y="1"/>
                  </a:lnTo>
                  <a:cubicBezTo>
                    <a:pt x="7" y="1"/>
                    <a:pt x="1" y="1"/>
                    <a:pt x="1" y="1"/>
                  </a:cubicBezTo>
                  <a:cubicBezTo>
                    <a:pt x="1" y="1"/>
                    <a:pt x="1" y="1"/>
                    <a:pt x="1" y="1"/>
                  </a:cubicBezTo>
                  <a:cubicBezTo>
                    <a:pt x="1" y="1"/>
                    <a:pt x="7" y="1"/>
                    <a:pt x="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1"/>
            <p:cNvSpPr/>
            <p:nvPr/>
          </p:nvSpPr>
          <p:spPr>
            <a:xfrm>
              <a:off x="11645452" y="-2636155"/>
              <a:ext cx="570" cy="570"/>
            </a:xfrm>
            <a:custGeom>
              <a:avLst/>
              <a:gdLst/>
              <a:ahLst/>
              <a:cxnLst/>
              <a:rect l="l" t="t" r="r" b="b"/>
              <a:pathLst>
                <a:path w="7" h="7" extrusionOk="0">
                  <a:moveTo>
                    <a:pt x="0" y="1"/>
                  </a:moveTo>
                  <a:cubicBezTo>
                    <a:pt x="6" y="7"/>
                    <a:pt x="6" y="7"/>
                    <a:pt x="6" y="7"/>
                  </a:cubicBezTo>
                  <a:cubicBezTo>
                    <a:pt x="6" y="7"/>
                    <a:pt x="6" y="1"/>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1"/>
            <p:cNvSpPr/>
            <p:nvPr/>
          </p:nvSpPr>
          <p:spPr>
            <a:xfrm>
              <a:off x="11642439" y="-2476888"/>
              <a:ext cx="3094" cy="2036"/>
            </a:xfrm>
            <a:custGeom>
              <a:avLst/>
              <a:gdLst/>
              <a:ahLst/>
              <a:cxnLst/>
              <a:rect l="l" t="t" r="r" b="b"/>
              <a:pathLst>
                <a:path w="38" h="25" extrusionOk="0">
                  <a:moveTo>
                    <a:pt x="31" y="0"/>
                  </a:moveTo>
                  <a:cubicBezTo>
                    <a:pt x="25" y="6"/>
                    <a:pt x="13" y="12"/>
                    <a:pt x="1" y="18"/>
                  </a:cubicBezTo>
                  <a:cubicBezTo>
                    <a:pt x="1" y="24"/>
                    <a:pt x="1" y="24"/>
                    <a:pt x="1" y="24"/>
                  </a:cubicBezTo>
                  <a:lnTo>
                    <a:pt x="7" y="24"/>
                  </a:lnTo>
                  <a:cubicBezTo>
                    <a:pt x="13" y="18"/>
                    <a:pt x="25" y="6"/>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1"/>
            <p:cNvSpPr/>
            <p:nvPr/>
          </p:nvSpPr>
          <p:spPr>
            <a:xfrm>
              <a:off x="10847894" y="-2143616"/>
              <a:ext cx="791695" cy="295166"/>
            </a:xfrm>
            <a:custGeom>
              <a:avLst/>
              <a:gdLst/>
              <a:ahLst/>
              <a:cxnLst/>
              <a:rect l="l" t="t" r="r" b="b"/>
              <a:pathLst>
                <a:path w="9723" h="3625" extrusionOk="0">
                  <a:moveTo>
                    <a:pt x="3278" y="3246"/>
                  </a:moveTo>
                  <a:cubicBezTo>
                    <a:pt x="3278" y="3253"/>
                    <a:pt x="3278" y="3253"/>
                    <a:pt x="3272" y="3253"/>
                  </a:cubicBezTo>
                  <a:cubicBezTo>
                    <a:pt x="3253" y="3259"/>
                    <a:pt x="3235" y="3265"/>
                    <a:pt x="3211" y="3265"/>
                  </a:cubicBezTo>
                  <a:cubicBezTo>
                    <a:pt x="3235" y="3259"/>
                    <a:pt x="3253" y="3253"/>
                    <a:pt x="3272" y="3253"/>
                  </a:cubicBezTo>
                  <a:cubicBezTo>
                    <a:pt x="3272" y="3253"/>
                    <a:pt x="3278" y="3246"/>
                    <a:pt x="3278" y="3246"/>
                  </a:cubicBezTo>
                  <a:close/>
                  <a:moveTo>
                    <a:pt x="9284" y="0"/>
                  </a:moveTo>
                  <a:cubicBezTo>
                    <a:pt x="9253" y="31"/>
                    <a:pt x="9217" y="67"/>
                    <a:pt x="9186" y="97"/>
                  </a:cubicBezTo>
                  <a:cubicBezTo>
                    <a:pt x="9028" y="280"/>
                    <a:pt x="8821" y="372"/>
                    <a:pt x="8601" y="445"/>
                  </a:cubicBezTo>
                  <a:cubicBezTo>
                    <a:pt x="8358" y="524"/>
                    <a:pt x="8102" y="566"/>
                    <a:pt x="7846" y="579"/>
                  </a:cubicBezTo>
                  <a:cubicBezTo>
                    <a:pt x="7499" y="603"/>
                    <a:pt x="7170" y="707"/>
                    <a:pt x="6847" y="841"/>
                  </a:cubicBezTo>
                  <a:cubicBezTo>
                    <a:pt x="6409" y="1023"/>
                    <a:pt x="6001" y="1273"/>
                    <a:pt x="5599" y="1529"/>
                  </a:cubicBezTo>
                  <a:cubicBezTo>
                    <a:pt x="5422" y="1645"/>
                    <a:pt x="5257" y="1785"/>
                    <a:pt x="5093" y="1919"/>
                  </a:cubicBezTo>
                  <a:cubicBezTo>
                    <a:pt x="4904" y="2071"/>
                    <a:pt x="4728" y="2241"/>
                    <a:pt x="4545" y="2394"/>
                  </a:cubicBezTo>
                  <a:cubicBezTo>
                    <a:pt x="4167" y="2704"/>
                    <a:pt x="3759" y="2972"/>
                    <a:pt x="3345" y="3222"/>
                  </a:cubicBezTo>
                  <a:cubicBezTo>
                    <a:pt x="3320" y="3234"/>
                    <a:pt x="3296" y="3240"/>
                    <a:pt x="3278" y="3246"/>
                  </a:cubicBezTo>
                  <a:cubicBezTo>
                    <a:pt x="3290" y="3216"/>
                    <a:pt x="3308" y="3179"/>
                    <a:pt x="3327" y="3137"/>
                  </a:cubicBezTo>
                  <a:cubicBezTo>
                    <a:pt x="3309" y="3133"/>
                    <a:pt x="3292" y="3128"/>
                    <a:pt x="3277" y="3128"/>
                  </a:cubicBezTo>
                  <a:cubicBezTo>
                    <a:pt x="3271" y="3128"/>
                    <a:pt x="3265" y="3129"/>
                    <a:pt x="3260" y="3131"/>
                  </a:cubicBezTo>
                  <a:cubicBezTo>
                    <a:pt x="3211" y="3143"/>
                    <a:pt x="3162" y="3167"/>
                    <a:pt x="3113" y="3186"/>
                  </a:cubicBezTo>
                  <a:cubicBezTo>
                    <a:pt x="2925" y="3259"/>
                    <a:pt x="2724" y="3313"/>
                    <a:pt x="2523" y="3344"/>
                  </a:cubicBezTo>
                  <a:cubicBezTo>
                    <a:pt x="2471" y="3350"/>
                    <a:pt x="2420" y="3352"/>
                    <a:pt x="2368" y="3352"/>
                  </a:cubicBezTo>
                  <a:cubicBezTo>
                    <a:pt x="2207" y="3352"/>
                    <a:pt x="2046" y="3326"/>
                    <a:pt x="1889" y="3289"/>
                  </a:cubicBezTo>
                  <a:cubicBezTo>
                    <a:pt x="1828" y="3277"/>
                    <a:pt x="1773" y="3240"/>
                    <a:pt x="1725" y="3192"/>
                  </a:cubicBezTo>
                  <a:cubicBezTo>
                    <a:pt x="1700" y="3161"/>
                    <a:pt x="1676" y="3137"/>
                    <a:pt x="1645" y="3112"/>
                  </a:cubicBezTo>
                  <a:cubicBezTo>
                    <a:pt x="1521" y="2993"/>
                    <a:pt x="1376" y="2927"/>
                    <a:pt x="1208" y="2927"/>
                  </a:cubicBezTo>
                  <a:cubicBezTo>
                    <a:pt x="1188" y="2927"/>
                    <a:pt x="1167" y="2928"/>
                    <a:pt x="1146" y="2930"/>
                  </a:cubicBezTo>
                  <a:cubicBezTo>
                    <a:pt x="1055" y="2936"/>
                    <a:pt x="969" y="2960"/>
                    <a:pt x="884" y="2972"/>
                  </a:cubicBezTo>
                  <a:cubicBezTo>
                    <a:pt x="829" y="2985"/>
                    <a:pt x="781" y="2997"/>
                    <a:pt x="732" y="3009"/>
                  </a:cubicBezTo>
                  <a:cubicBezTo>
                    <a:pt x="708" y="3013"/>
                    <a:pt x="684" y="3015"/>
                    <a:pt x="659" y="3015"/>
                  </a:cubicBezTo>
                  <a:cubicBezTo>
                    <a:pt x="475" y="3015"/>
                    <a:pt x="276" y="2899"/>
                    <a:pt x="196" y="2717"/>
                  </a:cubicBezTo>
                  <a:cubicBezTo>
                    <a:pt x="208" y="2674"/>
                    <a:pt x="220" y="2619"/>
                    <a:pt x="238" y="2570"/>
                  </a:cubicBezTo>
                  <a:cubicBezTo>
                    <a:pt x="312" y="2424"/>
                    <a:pt x="391" y="2284"/>
                    <a:pt x="464" y="2138"/>
                  </a:cubicBezTo>
                  <a:cubicBezTo>
                    <a:pt x="476" y="2114"/>
                    <a:pt x="494" y="2089"/>
                    <a:pt x="519" y="2071"/>
                  </a:cubicBezTo>
                  <a:lnTo>
                    <a:pt x="415" y="2034"/>
                  </a:lnTo>
                  <a:cubicBezTo>
                    <a:pt x="263" y="2193"/>
                    <a:pt x="153" y="2375"/>
                    <a:pt x="56" y="2570"/>
                  </a:cubicBezTo>
                  <a:cubicBezTo>
                    <a:pt x="44" y="2589"/>
                    <a:pt x="37" y="2607"/>
                    <a:pt x="31" y="2631"/>
                  </a:cubicBezTo>
                  <a:cubicBezTo>
                    <a:pt x="1" y="2723"/>
                    <a:pt x="13" y="2808"/>
                    <a:pt x="68" y="2887"/>
                  </a:cubicBezTo>
                  <a:cubicBezTo>
                    <a:pt x="111" y="2936"/>
                    <a:pt x="153" y="2991"/>
                    <a:pt x="202" y="3039"/>
                  </a:cubicBezTo>
                  <a:cubicBezTo>
                    <a:pt x="343" y="3181"/>
                    <a:pt x="509" y="3249"/>
                    <a:pt x="699" y="3249"/>
                  </a:cubicBezTo>
                  <a:cubicBezTo>
                    <a:pt x="722" y="3249"/>
                    <a:pt x="745" y="3248"/>
                    <a:pt x="768" y="3246"/>
                  </a:cubicBezTo>
                  <a:cubicBezTo>
                    <a:pt x="878" y="3240"/>
                    <a:pt x="994" y="3228"/>
                    <a:pt x="1097" y="3204"/>
                  </a:cubicBezTo>
                  <a:cubicBezTo>
                    <a:pt x="1114" y="3201"/>
                    <a:pt x="1130" y="3200"/>
                    <a:pt x="1146" y="3200"/>
                  </a:cubicBezTo>
                  <a:cubicBezTo>
                    <a:pt x="1209" y="3200"/>
                    <a:pt x="1263" y="3221"/>
                    <a:pt x="1317" y="3265"/>
                  </a:cubicBezTo>
                  <a:cubicBezTo>
                    <a:pt x="1347" y="3289"/>
                    <a:pt x="1377" y="3320"/>
                    <a:pt x="1402" y="3350"/>
                  </a:cubicBezTo>
                  <a:cubicBezTo>
                    <a:pt x="1493" y="3460"/>
                    <a:pt x="1603" y="3533"/>
                    <a:pt x="1737" y="3581"/>
                  </a:cubicBezTo>
                  <a:cubicBezTo>
                    <a:pt x="1830" y="3614"/>
                    <a:pt x="1924" y="3625"/>
                    <a:pt x="2019" y="3625"/>
                  </a:cubicBezTo>
                  <a:cubicBezTo>
                    <a:pt x="2066" y="3625"/>
                    <a:pt x="2114" y="3622"/>
                    <a:pt x="2163" y="3618"/>
                  </a:cubicBezTo>
                  <a:cubicBezTo>
                    <a:pt x="2211" y="3614"/>
                    <a:pt x="2261" y="3609"/>
                    <a:pt x="2310" y="3609"/>
                  </a:cubicBezTo>
                  <a:cubicBezTo>
                    <a:pt x="2331" y="3609"/>
                    <a:pt x="2351" y="3610"/>
                    <a:pt x="2370" y="3612"/>
                  </a:cubicBezTo>
                  <a:cubicBezTo>
                    <a:pt x="2417" y="3615"/>
                    <a:pt x="2464" y="3616"/>
                    <a:pt x="2510" y="3616"/>
                  </a:cubicBezTo>
                  <a:cubicBezTo>
                    <a:pt x="2855" y="3616"/>
                    <a:pt x="3185" y="3536"/>
                    <a:pt x="3491" y="3380"/>
                  </a:cubicBezTo>
                  <a:cubicBezTo>
                    <a:pt x="3844" y="3204"/>
                    <a:pt x="4179" y="3003"/>
                    <a:pt x="4520" y="2808"/>
                  </a:cubicBezTo>
                  <a:cubicBezTo>
                    <a:pt x="4691" y="2710"/>
                    <a:pt x="4855" y="2601"/>
                    <a:pt x="5014" y="2485"/>
                  </a:cubicBezTo>
                  <a:cubicBezTo>
                    <a:pt x="5477" y="2144"/>
                    <a:pt x="5952" y="1821"/>
                    <a:pt x="6463" y="1553"/>
                  </a:cubicBezTo>
                  <a:cubicBezTo>
                    <a:pt x="6853" y="1346"/>
                    <a:pt x="7249" y="1145"/>
                    <a:pt x="7669" y="1011"/>
                  </a:cubicBezTo>
                  <a:cubicBezTo>
                    <a:pt x="7858" y="950"/>
                    <a:pt x="8047" y="895"/>
                    <a:pt x="8236" y="841"/>
                  </a:cubicBezTo>
                  <a:cubicBezTo>
                    <a:pt x="8492" y="767"/>
                    <a:pt x="8729" y="664"/>
                    <a:pt x="8955" y="518"/>
                  </a:cubicBezTo>
                  <a:cubicBezTo>
                    <a:pt x="9016" y="475"/>
                    <a:pt x="9083" y="445"/>
                    <a:pt x="9150" y="426"/>
                  </a:cubicBezTo>
                  <a:cubicBezTo>
                    <a:pt x="9296" y="372"/>
                    <a:pt x="9448" y="329"/>
                    <a:pt x="9600" y="286"/>
                  </a:cubicBezTo>
                  <a:cubicBezTo>
                    <a:pt x="9643" y="280"/>
                    <a:pt x="9679" y="268"/>
                    <a:pt x="9722" y="262"/>
                  </a:cubicBezTo>
                  <a:lnTo>
                    <a:pt x="9692" y="110"/>
                  </a:lnTo>
                  <a:cubicBezTo>
                    <a:pt x="9600" y="128"/>
                    <a:pt x="9503" y="146"/>
                    <a:pt x="9411" y="164"/>
                  </a:cubicBezTo>
                  <a:cubicBezTo>
                    <a:pt x="9393" y="171"/>
                    <a:pt x="9375" y="171"/>
                    <a:pt x="9344" y="177"/>
                  </a:cubicBezTo>
                  <a:cubicBezTo>
                    <a:pt x="9357" y="134"/>
                    <a:pt x="9387" y="110"/>
                    <a:pt x="9411" y="91"/>
                  </a:cubicBezTo>
                  <a:lnTo>
                    <a:pt x="928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1"/>
            <p:cNvSpPr/>
            <p:nvPr/>
          </p:nvSpPr>
          <p:spPr>
            <a:xfrm>
              <a:off x="11636007" y="-2468990"/>
              <a:ext cx="3583" cy="2524"/>
            </a:xfrm>
            <a:custGeom>
              <a:avLst/>
              <a:gdLst/>
              <a:ahLst/>
              <a:cxnLst/>
              <a:rect l="l" t="t" r="r" b="b"/>
              <a:pathLst>
                <a:path w="44" h="31" extrusionOk="0">
                  <a:moveTo>
                    <a:pt x="37" y="0"/>
                  </a:moveTo>
                  <a:cubicBezTo>
                    <a:pt x="25" y="13"/>
                    <a:pt x="13" y="19"/>
                    <a:pt x="0" y="25"/>
                  </a:cubicBezTo>
                  <a:cubicBezTo>
                    <a:pt x="0" y="25"/>
                    <a:pt x="0" y="31"/>
                    <a:pt x="0" y="31"/>
                  </a:cubicBezTo>
                  <a:cubicBezTo>
                    <a:pt x="7" y="31"/>
                    <a:pt x="7" y="31"/>
                    <a:pt x="7" y="25"/>
                  </a:cubicBezTo>
                  <a:cubicBezTo>
                    <a:pt x="19" y="19"/>
                    <a:pt x="25" y="13"/>
                    <a:pt x="37" y="7"/>
                  </a:cubicBezTo>
                  <a:cubicBezTo>
                    <a:pt x="37" y="0"/>
                    <a:pt x="37" y="0"/>
                    <a:pt x="4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1"/>
            <p:cNvSpPr/>
            <p:nvPr/>
          </p:nvSpPr>
          <p:spPr>
            <a:xfrm>
              <a:off x="11598795" y="-2308338"/>
              <a:ext cx="35827" cy="17099"/>
            </a:xfrm>
            <a:custGeom>
              <a:avLst/>
              <a:gdLst/>
              <a:ahLst/>
              <a:cxnLst/>
              <a:rect l="l" t="t" r="r" b="b"/>
              <a:pathLst>
                <a:path w="440" h="210" extrusionOk="0">
                  <a:moveTo>
                    <a:pt x="390" y="1"/>
                  </a:moveTo>
                  <a:cubicBezTo>
                    <a:pt x="372" y="19"/>
                    <a:pt x="348" y="31"/>
                    <a:pt x="323" y="50"/>
                  </a:cubicBezTo>
                  <a:cubicBezTo>
                    <a:pt x="262" y="115"/>
                    <a:pt x="198" y="153"/>
                    <a:pt x="121" y="153"/>
                  </a:cubicBezTo>
                  <a:cubicBezTo>
                    <a:pt x="91" y="153"/>
                    <a:pt x="59" y="147"/>
                    <a:pt x="25" y="135"/>
                  </a:cubicBezTo>
                  <a:cubicBezTo>
                    <a:pt x="23" y="133"/>
                    <a:pt x="21" y="132"/>
                    <a:pt x="19" y="132"/>
                  </a:cubicBezTo>
                  <a:cubicBezTo>
                    <a:pt x="14" y="132"/>
                    <a:pt x="9" y="135"/>
                    <a:pt x="1" y="135"/>
                  </a:cubicBezTo>
                  <a:cubicBezTo>
                    <a:pt x="31" y="153"/>
                    <a:pt x="55" y="171"/>
                    <a:pt x="86" y="184"/>
                  </a:cubicBezTo>
                  <a:cubicBezTo>
                    <a:pt x="123" y="201"/>
                    <a:pt x="163" y="210"/>
                    <a:pt x="201" y="210"/>
                  </a:cubicBezTo>
                  <a:cubicBezTo>
                    <a:pt x="295" y="210"/>
                    <a:pt x="384" y="160"/>
                    <a:pt x="427" y="74"/>
                  </a:cubicBezTo>
                  <a:cubicBezTo>
                    <a:pt x="439" y="44"/>
                    <a:pt x="439" y="19"/>
                    <a:pt x="39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1"/>
            <p:cNvSpPr/>
            <p:nvPr/>
          </p:nvSpPr>
          <p:spPr>
            <a:xfrm>
              <a:off x="11630063" y="-2460522"/>
              <a:ext cx="3013" cy="2036"/>
            </a:xfrm>
            <a:custGeom>
              <a:avLst/>
              <a:gdLst/>
              <a:ahLst/>
              <a:cxnLst/>
              <a:rect l="l" t="t" r="r" b="b"/>
              <a:pathLst>
                <a:path w="37" h="25" extrusionOk="0">
                  <a:moveTo>
                    <a:pt x="37" y="0"/>
                  </a:moveTo>
                  <a:cubicBezTo>
                    <a:pt x="37" y="0"/>
                    <a:pt x="37" y="0"/>
                    <a:pt x="31" y="6"/>
                  </a:cubicBezTo>
                  <a:cubicBezTo>
                    <a:pt x="25" y="12"/>
                    <a:pt x="13" y="18"/>
                    <a:pt x="0" y="24"/>
                  </a:cubicBezTo>
                  <a:cubicBezTo>
                    <a:pt x="13" y="18"/>
                    <a:pt x="25" y="12"/>
                    <a:pt x="37" y="6"/>
                  </a:cubicBezTo>
                  <a:cubicBezTo>
                    <a:pt x="37" y="0"/>
                    <a:pt x="37" y="0"/>
                    <a:pt x="3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1"/>
            <p:cNvSpPr/>
            <p:nvPr/>
          </p:nvSpPr>
          <p:spPr>
            <a:xfrm>
              <a:off x="11626561" y="-2470456"/>
              <a:ext cx="2036" cy="2036"/>
            </a:xfrm>
            <a:custGeom>
              <a:avLst/>
              <a:gdLst/>
              <a:ahLst/>
              <a:cxnLst/>
              <a:rect l="l" t="t" r="r" b="b"/>
              <a:pathLst>
                <a:path w="25" h="25" extrusionOk="0">
                  <a:moveTo>
                    <a:pt x="25" y="0"/>
                  </a:moveTo>
                  <a:cubicBezTo>
                    <a:pt x="19" y="7"/>
                    <a:pt x="13" y="19"/>
                    <a:pt x="1" y="25"/>
                  </a:cubicBezTo>
                  <a:lnTo>
                    <a:pt x="7" y="25"/>
                  </a:lnTo>
                  <a:cubicBezTo>
                    <a:pt x="13" y="19"/>
                    <a:pt x="19" y="7"/>
                    <a:pt x="2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1"/>
            <p:cNvSpPr/>
            <p:nvPr/>
          </p:nvSpPr>
          <p:spPr>
            <a:xfrm>
              <a:off x="11582918" y="-2385692"/>
              <a:ext cx="26870" cy="55613"/>
            </a:xfrm>
            <a:custGeom>
              <a:avLst/>
              <a:gdLst/>
              <a:ahLst/>
              <a:cxnLst/>
              <a:rect l="l" t="t" r="r" b="b"/>
              <a:pathLst>
                <a:path w="330" h="683" extrusionOk="0">
                  <a:moveTo>
                    <a:pt x="1" y="1"/>
                  </a:moveTo>
                  <a:cubicBezTo>
                    <a:pt x="1" y="13"/>
                    <a:pt x="1" y="25"/>
                    <a:pt x="7" y="31"/>
                  </a:cubicBezTo>
                  <a:cubicBezTo>
                    <a:pt x="116" y="190"/>
                    <a:pt x="177" y="366"/>
                    <a:pt x="232" y="543"/>
                  </a:cubicBezTo>
                  <a:cubicBezTo>
                    <a:pt x="238" y="573"/>
                    <a:pt x="250" y="610"/>
                    <a:pt x="269" y="640"/>
                  </a:cubicBezTo>
                  <a:cubicBezTo>
                    <a:pt x="275" y="659"/>
                    <a:pt x="299" y="665"/>
                    <a:pt x="317" y="683"/>
                  </a:cubicBezTo>
                  <a:cubicBezTo>
                    <a:pt x="324" y="665"/>
                    <a:pt x="330" y="652"/>
                    <a:pt x="330" y="646"/>
                  </a:cubicBezTo>
                  <a:cubicBezTo>
                    <a:pt x="299" y="458"/>
                    <a:pt x="244" y="275"/>
                    <a:pt x="129" y="116"/>
                  </a:cubicBezTo>
                  <a:cubicBezTo>
                    <a:pt x="98" y="74"/>
                    <a:pt x="62" y="19"/>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1"/>
            <p:cNvSpPr/>
            <p:nvPr/>
          </p:nvSpPr>
          <p:spPr>
            <a:xfrm>
              <a:off x="11598795" y="-2297916"/>
              <a:ext cx="570" cy="570"/>
            </a:xfrm>
            <a:custGeom>
              <a:avLst/>
              <a:gdLst/>
              <a:ahLst/>
              <a:cxnLst/>
              <a:rect l="l" t="t" r="r" b="b"/>
              <a:pathLst>
                <a:path w="7" h="7" extrusionOk="0">
                  <a:moveTo>
                    <a:pt x="7" y="1"/>
                  </a:moveTo>
                  <a:cubicBezTo>
                    <a:pt x="1" y="1"/>
                    <a:pt x="1" y="1"/>
                    <a:pt x="1" y="7"/>
                  </a:cubicBezTo>
                  <a:cubicBezTo>
                    <a:pt x="1" y="7"/>
                    <a:pt x="1" y="1"/>
                    <a:pt x="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1"/>
            <p:cNvSpPr/>
            <p:nvPr/>
          </p:nvSpPr>
          <p:spPr>
            <a:xfrm>
              <a:off x="11598795" y="-2297427"/>
              <a:ext cx="81" cy="81"/>
            </a:xfrm>
            <a:custGeom>
              <a:avLst/>
              <a:gdLst/>
              <a:ahLst/>
              <a:cxnLst/>
              <a:rect l="l" t="t" r="r" b="b"/>
              <a:pathLst>
                <a:path w="1" h="1" extrusionOk="0">
                  <a:moveTo>
                    <a:pt x="1" y="1"/>
                  </a:moveTo>
                  <a:lnTo>
                    <a:pt x="1" y="1"/>
                  </a:ln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1"/>
            <p:cNvSpPr/>
            <p:nvPr/>
          </p:nvSpPr>
          <p:spPr>
            <a:xfrm>
              <a:off x="11598795" y="-2297427"/>
              <a:ext cx="81" cy="81"/>
            </a:xfrm>
            <a:custGeom>
              <a:avLst/>
              <a:gdLst/>
              <a:ahLst/>
              <a:cxnLst/>
              <a:rect l="l" t="t" r="r" b="b"/>
              <a:pathLst>
                <a:path w="1" h="1" extrusionOk="0">
                  <a:moveTo>
                    <a:pt x="1" y="1"/>
                  </a:moveTo>
                  <a:lnTo>
                    <a:pt x="1" y="1"/>
                  </a:ln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1"/>
            <p:cNvSpPr/>
            <p:nvPr/>
          </p:nvSpPr>
          <p:spPr>
            <a:xfrm>
              <a:off x="11596353" y="-2440247"/>
              <a:ext cx="570" cy="570"/>
            </a:xfrm>
            <a:custGeom>
              <a:avLst/>
              <a:gdLst/>
              <a:ahLst/>
              <a:cxnLst/>
              <a:rect l="l" t="t" r="r" b="b"/>
              <a:pathLst>
                <a:path w="7" h="7" extrusionOk="0">
                  <a:moveTo>
                    <a:pt x="0" y="1"/>
                  </a:moveTo>
                  <a:cubicBezTo>
                    <a:pt x="6" y="1"/>
                    <a:pt x="6" y="7"/>
                    <a:pt x="6" y="7"/>
                  </a:cubicBezTo>
                  <a:cubicBezTo>
                    <a:pt x="6" y="7"/>
                    <a:pt x="6" y="7"/>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1"/>
            <p:cNvSpPr/>
            <p:nvPr/>
          </p:nvSpPr>
          <p:spPr>
            <a:xfrm>
              <a:off x="11539274" y="-2964950"/>
              <a:ext cx="59115" cy="87939"/>
            </a:xfrm>
            <a:custGeom>
              <a:avLst/>
              <a:gdLst/>
              <a:ahLst/>
              <a:cxnLst/>
              <a:rect l="l" t="t" r="r" b="b"/>
              <a:pathLst>
                <a:path w="726" h="1080" extrusionOk="0">
                  <a:moveTo>
                    <a:pt x="421" y="1"/>
                  </a:moveTo>
                  <a:cubicBezTo>
                    <a:pt x="415" y="25"/>
                    <a:pt x="409" y="31"/>
                    <a:pt x="409" y="37"/>
                  </a:cubicBezTo>
                  <a:cubicBezTo>
                    <a:pt x="427" y="98"/>
                    <a:pt x="451" y="159"/>
                    <a:pt x="476" y="220"/>
                  </a:cubicBezTo>
                  <a:cubicBezTo>
                    <a:pt x="531" y="354"/>
                    <a:pt x="512" y="476"/>
                    <a:pt x="403" y="579"/>
                  </a:cubicBezTo>
                  <a:cubicBezTo>
                    <a:pt x="305" y="671"/>
                    <a:pt x="208" y="762"/>
                    <a:pt x="104" y="859"/>
                  </a:cubicBezTo>
                  <a:cubicBezTo>
                    <a:pt x="56" y="902"/>
                    <a:pt x="13" y="945"/>
                    <a:pt x="1" y="1018"/>
                  </a:cubicBezTo>
                  <a:cubicBezTo>
                    <a:pt x="46" y="1060"/>
                    <a:pt x="72" y="1080"/>
                    <a:pt x="99" y="1080"/>
                  </a:cubicBezTo>
                  <a:cubicBezTo>
                    <a:pt x="119" y="1080"/>
                    <a:pt x="140" y="1069"/>
                    <a:pt x="171" y="1048"/>
                  </a:cubicBezTo>
                  <a:cubicBezTo>
                    <a:pt x="324" y="951"/>
                    <a:pt x="470" y="841"/>
                    <a:pt x="592" y="701"/>
                  </a:cubicBezTo>
                  <a:cubicBezTo>
                    <a:pt x="628" y="658"/>
                    <a:pt x="659" y="610"/>
                    <a:pt x="677" y="561"/>
                  </a:cubicBezTo>
                  <a:cubicBezTo>
                    <a:pt x="726" y="470"/>
                    <a:pt x="719" y="372"/>
                    <a:pt x="671" y="287"/>
                  </a:cubicBezTo>
                  <a:cubicBezTo>
                    <a:pt x="604" y="183"/>
                    <a:pt x="506" y="98"/>
                    <a:pt x="4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1"/>
            <p:cNvSpPr/>
            <p:nvPr/>
          </p:nvSpPr>
          <p:spPr>
            <a:xfrm>
              <a:off x="11594317" y="-2437723"/>
              <a:ext cx="570" cy="570"/>
            </a:xfrm>
            <a:custGeom>
              <a:avLst/>
              <a:gdLst/>
              <a:ahLst/>
              <a:cxnLst/>
              <a:rect l="l" t="t" r="r" b="b"/>
              <a:pathLst>
                <a:path w="7" h="7" extrusionOk="0">
                  <a:moveTo>
                    <a:pt x="1" y="0"/>
                  </a:moveTo>
                  <a:cubicBezTo>
                    <a:pt x="1" y="0"/>
                    <a:pt x="1" y="0"/>
                    <a:pt x="1" y="6"/>
                  </a:cubicBezTo>
                  <a:cubicBezTo>
                    <a:pt x="1" y="0"/>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1"/>
            <p:cNvSpPr/>
            <p:nvPr/>
          </p:nvSpPr>
          <p:spPr>
            <a:xfrm>
              <a:off x="11509065" y="-2866100"/>
              <a:ext cx="85333" cy="82728"/>
            </a:xfrm>
            <a:custGeom>
              <a:avLst/>
              <a:gdLst/>
              <a:ahLst/>
              <a:cxnLst/>
              <a:rect l="l" t="t" r="r" b="b"/>
              <a:pathLst>
                <a:path w="1048" h="1016" extrusionOk="0">
                  <a:moveTo>
                    <a:pt x="671" y="0"/>
                  </a:moveTo>
                  <a:cubicBezTo>
                    <a:pt x="658" y="0"/>
                    <a:pt x="644" y="7"/>
                    <a:pt x="628" y="23"/>
                  </a:cubicBezTo>
                  <a:cubicBezTo>
                    <a:pt x="640" y="54"/>
                    <a:pt x="658" y="90"/>
                    <a:pt x="676" y="121"/>
                  </a:cubicBezTo>
                  <a:cubicBezTo>
                    <a:pt x="701" y="175"/>
                    <a:pt x="713" y="236"/>
                    <a:pt x="701" y="297"/>
                  </a:cubicBezTo>
                  <a:cubicBezTo>
                    <a:pt x="688" y="395"/>
                    <a:pt x="652" y="486"/>
                    <a:pt x="591" y="565"/>
                  </a:cubicBezTo>
                  <a:cubicBezTo>
                    <a:pt x="542" y="632"/>
                    <a:pt x="493" y="663"/>
                    <a:pt x="428" y="663"/>
                  </a:cubicBezTo>
                  <a:cubicBezTo>
                    <a:pt x="403" y="663"/>
                    <a:pt x="377" y="659"/>
                    <a:pt x="347" y="650"/>
                  </a:cubicBezTo>
                  <a:cubicBezTo>
                    <a:pt x="274" y="626"/>
                    <a:pt x="213" y="583"/>
                    <a:pt x="177" y="510"/>
                  </a:cubicBezTo>
                  <a:cubicBezTo>
                    <a:pt x="128" y="401"/>
                    <a:pt x="98" y="291"/>
                    <a:pt x="128" y="175"/>
                  </a:cubicBezTo>
                  <a:cubicBezTo>
                    <a:pt x="140" y="133"/>
                    <a:pt x="146" y="84"/>
                    <a:pt x="159" y="35"/>
                  </a:cubicBezTo>
                  <a:lnTo>
                    <a:pt x="159" y="35"/>
                  </a:lnTo>
                  <a:cubicBezTo>
                    <a:pt x="31" y="157"/>
                    <a:pt x="0" y="346"/>
                    <a:pt x="73" y="523"/>
                  </a:cubicBezTo>
                  <a:cubicBezTo>
                    <a:pt x="145" y="687"/>
                    <a:pt x="285" y="763"/>
                    <a:pt x="508" y="763"/>
                  </a:cubicBezTo>
                  <a:cubicBezTo>
                    <a:pt x="533" y="763"/>
                    <a:pt x="558" y="762"/>
                    <a:pt x="585" y="760"/>
                  </a:cubicBezTo>
                  <a:cubicBezTo>
                    <a:pt x="591" y="918"/>
                    <a:pt x="615" y="955"/>
                    <a:pt x="701" y="998"/>
                  </a:cubicBezTo>
                  <a:cubicBezTo>
                    <a:pt x="731" y="1010"/>
                    <a:pt x="760" y="1016"/>
                    <a:pt x="787" y="1016"/>
                  </a:cubicBezTo>
                  <a:cubicBezTo>
                    <a:pt x="851" y="1016"/>
                    <a:pt x="905" y="984"/>
                    <a:pt x="956" y="937"/>
                  </a:cubicBezTo>
                  <a:cubicBezTo>
                    <a:pt x="1005" y="894"/>
                    <a:pt x="1048" y="851"/>
                    <a:pt x="1017" y="778"/>
                  </a:cubicBezTo>
                  <a:lnTo>
                    <a:pt x="1017" y="778"/>
                  </a:lnTo>
                  <a:cubicBezTo>
                    <a:pt x="920" y="791"/>
                    <a:pt x="883" y="882"/>
                    <a:pt x="792" y="925"/>
                  </a:cubicBezTo>
                  <a:cubicBezTo>
                    <a:pt x="768" y="912"/>
                    <a:pt x="743" y="906"/>
                    <a:pt x="713" y="894"/>
                  </a:cubicBezTo>
                  <a:cubicBezTo>
                    <a:pt x="707" y="864"/>
                    <a:pt x="701" y="845"/>
                    <a:pt x="701" y="827"/>
                  </a:cubicBezTo>
                  <a:cubicBezTo>
                    <a:pt x="701" y="724"/>
                    <a:pt x="725" y="632"/>
                    <a:pt x="780" y="547"/>
                  </a:cubicBezTo>
                  <a:cubicBezTo>
                    <a:pt x="835" y="462"/>
                    <a:pt x="841" y="370"/>
                    <a:pt x="841" y="279"/>
                  </a:cubicBezTo>
                  <a:cubicBezTo>
                    <a:pt x="841" y="175"/>
                    <a:pt x="792" y="84"/>
                    <a:pt x="713" y="23"/>
                  </a:cubicBezTo>
                  <a:cubicBezTo>
                    <a:pt x="699" y="10"/>
                    <a:pt x="686" y="0"/>
                    <a:pt x="6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1"/>
            <p:cNvSpPr/>
            <p:nvPr/>
          </p:nvSpPr>
          <p:spPr>
            <a:xfrm>
              <a:off x="11582918" y="-2385692"/>
              <a:ext cx="81" cy="81"/>
            </a:xfrm>
            <a:custGeom>
              <a:avLst/>
              <a:gdLst/>
              <a:ahLst/>
              <a:cxnLst/>
              <a:rect l="l" t="t" r="r" b="b"/>
              <a:pathLst>
                <a:path w="1" h="1" extrusionOk="0">
                  <a:moveTo>
                    <a:pt x="1" y="1"/>
                  </a:moveTo>
                  <a:lnTo>
                    <a:pt x="1" y="1"/>
                  </a:ln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1"/>
            <p:cNvSpPr/>
            <p:nvPr/>
          </p:nvSpPr>
          <p:spPr>
            <a:xfrm>
              <a:off x="11577951" y="-2387158"/>
              <a:ext cx="5048" cy="1547"/>
            </a:xfrm>
            <a:custGeom>
              <a:avLst/>
              <a:gdLst/>
              <a:ahLst/>
              <a:cxnLst/>
              <a:rect l="l" t="t" r="r" b="b"/>
              <a:pathLst>
                <a:path w="62" h="19" extrusionOk="0">
                  <a:moveTo>
                    <a:pt x="1" y="0"/>
                  </a:moveTo>
                  <a:cubicBezTo>
                    <a:pt x="19" y="7"/>
                    <a:pt x="37" y="13"/>
                    <a:pt x="62" y="19"/>
                  </a:cubicBezTo>
                  <a:cubicBezTo>
                    <a:pt x="43" y="13"/>
                    <a:pt x="25" y="7"/>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1"/>
            <p:cNvSpPr/>
            <p:nvPr/>
          </p:nvSpPr>
          <p:spPr>
            <a:xfrm>
              <a:off x="11577951" y="-2387158"/>
              <a:ext cx="81" cy="81"/>
            </a:xfrm>
            <a:custGeom>
              <a:avLst/>
              <a:gdLst/>
              <a:ahLst/>
              <a:cxnLst/>
              <a:rect l="l" t="t" r="r" b="b"/>
              <a:pathLst>
                <a:path w="1" h="1" extrusionOk="0">
                  <a:moveTo>
                    <a:pt x="1" y="0"/>
                  </a:moveTo>
                  <a:lnTo>
                    <a:pt x="1" y="0"/>
                  </a:ln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1"/>
            <p:cNvSpPr/>
            <p:nvPr/>
          </p:nvSpPr>
          <p:spPr>
            <a:xfrm>
              <a:off x="11076047" y="-3009082"/>
              <a:ext cx="472265" cy="304611"/>
            </a:xfrm>
            <a:custGeom>
              <a:avLst/>
              <a:gdLst/>
              <a:ahLst/>
              <a:cxnLst/>
              <a:rect l="l" t="t" r="r" b="b"/>
              <a:pathLst>
                <a:path w="5800" h="3741" extrusionOk="0">
                  <a:moveTo>
                    <a:pt x="987" y="1563"/>
                  </a:moveTo>
                  <a:cubicBezTo>
                    <a:pt x="1113" y="1563"/>
                    <a:pt x="1176" y="1596"/>
                    <a:pt x="1213" y="1669"/>
                  </a:cubicBezTo>
                  <a:cubicBezTo>
                    <a:pt x="1103" y="1645"/>
                    <a:pt x="1012" y="1596"/>
                    <a:pt x="920" y="1566"/>
                  </a:cubicBezTo>
                  <a:cubicBezTo>
                    <a:pt x="944" y="1564"/>
                    <a:pt x="966" y="1563"/>
                    <a:pt x="987" y="1563"/>
                  </a:cubicBezTo>
                  <a:close/>
                  <a:moveTo>
                    <a:pt x="5081" y="707"/>
                  </a:moveTo>
                  <a:cubicBezTo>
                    <a:pt x="5087" y="713"/>
                    <a:pt x="5099" y="719"/>
                    <a:pt x="5099" y="725"/>
                  </a:cubicBezTo>
                  <a:cubicBezTo>
                    <a:pt x="5099" y="750"/>
                    <a:pt x="5099" y="774"/>
                    <a:pt x="5099" y="805"/>
                  </a:cubicBezTo>
                  <a:cubicBezTo>
                    <a:pt x="5075" y="811"/>
                    <a:pt x="5050" y="823"/>
                    <a:pt x="5026" y="835"/>
                  </a:cubicBezTo>
                  <a:cubicBezTo>
                    <a:pt x="4947" y="853"/>
                    <a:pt x="4886" y="908"/>
                    <a:pt x="4831" y="969"/>
                  </a:cubicBezTo>
                  <a:cubicBezTo>
                    <a:pt x="4733" y="1091"/>
                    <a:pt x="4654" y="1225"/>
                    <a:pt x="4581" y="1365"/>
                  </a:cubicBezTo>
                  <a:cubicBezTo>
                    <a:pt x="4532" y="1475"/>
                    <a:pt x="4520" y="1584"/>
                    <a:pt x="4557" y="1700"/>
                  </a:cubicBezTo>
                  <a:cubicBezTo>
                    <a:pt x="4563" y="1730"/>
                    <a:pt x="4569" y="1755"/>
                    <a:pt x="4581" y="1791"/>
                  </a:cubicBezTo>
                  <a:cubicBezTo>
                    <a:pt x="4565" y="1794"/>
                    <a:pt x="4549" y="1795"/>
                    <a:pt x="4534" y="1795"/>
                  </a:cubicBezTo>
                  <a:cubicBezTo>
                    <a:pt x="4470" y="1795"/>
                    <a:pt x="4415" y="1777"/>
                    <a:pt x="4356" y="1767"/>
                  </a:cubicBezTo>
                  <a:cubicBezTo>
                    <a:pt x="4356" y="1280"/>
                    <a:pt x="4630" y="859"/>
                    <a:pt x="5081" y="707"/>
                  </a:cubicBezTo>
                  <a:close/>
                  <a:moveTo>
                    <a:pt x="5111" y="902"/>
                  </a:moveTo>
                  <a:cubicBezTo>
                    <a:pt x="5135" y="987"/>
                    <a:pt x="5160" y="1054"/>
                    <a:pt x="5178" y="1121"/>
                  </a:cubicBezTo>
                  <a:cubicBezTo>
                    <a:pt x="5111" y="1237"/>
                    <a:pt x="4965" y="1286"/>
                    <a:pt x="4928" y="1432"/>
                  </a:cubicBezTo>
                  <a:cubicBezTo>
                    <a:pt x="4953" y="1468"/>
                    <a:pt x="4977" y="1493"/>
                    <a:pt x="5001" y="1517"/>
                  </a:cubicBezTo>
                  <a:cubicBezTo>
                    <a:pt x="5062" y="1493"/>
                    <a:pt x="5117" y="1462"/>
                    <a:pt x="5184" y="1432"/>
                  </a:cubicBezTo>
                  <a:lnTo>
                    <a:pt x="5184" y="1432"/>
                  </a:lnTo>
                  <a:cubicBezTo>
                    <a:pt x="5190" y="1511"/>
                    <a:pt x="5160" y="1560"/>
                    <a:pt x="5111" y="1609"/>
                  </a:cubicBezTo>
                  <a:cubicBezTo>
                    <a:pt x="5062" y="1651"/>
                    <a:pt x="5020" y="1706"/>
                    <a:pt x="4953" y="1779"/>
                  </a:cubicBezTo>
                  <a:cubicBezTo>
                    <a:pt x="4935" y="1788"/>
                    <a:pt x="4900" y="1804"/>
                    <a:pt x="4855" y="1804"/>
                  </a:cubicBezTo>
                  <a:cubicBezTo>
                    <a:pt x="4840" y="1804"/>
                    <a:pt x="4824" y="1802"/>
                    <a:pt x="4807" y="1797"/>
                  </a:cubicBezTo>
                  <a:cubicBezTo>
                    <a:pt x="4752" y="1694"/>
                    <a:pt x="4740" y="1584"/>
                    <a:pt x="4782" y="1481"/>
                  </a:cubicBezTo>
                  <a:cubicBezTo>
                    <a:pt x="4825" y="1353"/>
                    <a:pt x="4874" y="1231"/>
                    <a:pt x="4928" y="1109"/>
                  </a:cubicBezTo>
                  <a:cubicBezTo>
                    <a:pt x="4965" y="1030"/>
                    <a:pt x="5032" y="969"/>
                    <a:pt x="5111" y="902"/>
                  </a:cubicBezTo>
                  <a:close/>
                  <a:moveTo>
                    <a:pt x="5799" y="1"/>
                  </a:moveTo>
                  <a:cubicBezTo>
                    <a:pt x="5671" y="1"/>
                    <a:pt x="5537" y="7"/>
                    <a:pt x="5410" y="31"/>
                  </a:cubicBezTo>
                  <a:cubicBezTo>
                    <a:pt x="5355" y="43"/>
                    <a:pt x="5306" y="55"/>
                    <a:pt x="5257" y="104"/>
                  </a:cubicBezTo>
                  <a:cubicBezTo>
                    <a:pt x="5178" y="262"/>
                    <a:pt x="5172" y="451"/>
                    <a:pt x="5111" y="610"/>
                  </a:cubicBezTo>
                  <a:cubicBezTo>
                    <a:pt x="4977" y="652"/>
                    <a:pt x="4849" y="683"/>
                    <a:pt x="4733" y="725"/>
                  </a:cubicBezTo>
                  <a:cubicBezTo>
                    <a:pt x="4569" y="786"/>
                    <a:pt x="4447" y="896"/>
                    <a:pt x="4362" y="1048"/>
                  </a:cubicBezTo>
                  <a:cubicBezTo>
                    <a:pt x="4240" y="1249"/>
                    <a:pt x="4167" y="1462"/>
                    <a:pt x="4155" y="1700"/>
                  </a:cubicBezTo>
                  <a:cubicBezTo>
                    <a:pt x="4149" y="1718"/>
                    <a:pt x="4143" y="1736"/>
                    <a:pt x="4137" y="1767"/>
                  </a:cubicBezTo>
                  <a:cubicBezTo>
                    <a:pt x="4125" y="1767"/>
                    <a:pt x="4114" y="1766"/>
                    <a:pt x="4104" y="1766"/>
                  </a:cubicBezTo>
                  <a:cubicBezTo>
                    <a:pt x="3922" y="1766"/>
                    <a:pt x="3756" y="1813"/>
                    <a:pt x="3607" y="1877"/>
                  </a:cubicBezTo>
                  <a:cubicBezTo>
                    <a:pt x="3418" y="1779"/>
                    <a:pt x="3241" y="1688"/>
                    <a:pt x="3065" y="1609"/>
                  </a:cubicBezTo>
                  <a:cubicBezTo>
                    <a:pt x="2870" y="1523"/>
                    <a:pt x="2669" y="1450"/>
                    <a:pt x="2449" y="1444"/>
                  </a:cubicBezTo>
                  <a:cubicBezTo>
                    <a:pt x="2426" y="1443"/>
                    <a:pt x="2402" y="1443"/>
                    <a:pt x="2379" y="1443"/>
                  </a:cubicBezTo>
                  <a:cubicBezTo>
                    <a:pt x="2170" y="1443"/>
                    <a:pt x="1958" y="1467"/>
                    <a:pt x="1755" y="1511"/>
                  </a:cubicBezTo>
                  <a:cubicBezTo>
                    <a:pt x="1627" y="1542"/>
                    <a:pt x="1499" y="1578"/>
                    <a:pt x="1365" y="1615"/>
                  </a:cubicBezTo>
                  <a:cubicBezTo>
                    <a:pt x="1322" y="1523"/>
                    <a:pt x="1237" y="1487"/>
                    <a:pt x="1146" y="1462"/>
                  </a:cubicBezTo>
                  <a:cubicBezTo>
                    <a:pt x="1061" y="1437"/>
                    <a:pt x="976" y="1426"/>
                    <a:pt x="889" y="1426"/>
                  </a:cubicBezTo>
                  <a:cubicBezTo>
                    <a:pt x="851" y="1426"/>
                    <a:pt x="813" y="1428"/>
                    <a:pt x="774" y="1432"/>
                  </a:cubicBezTo>
                  <a:cubicBezTo>
                    <a:pt x="622" y="1450"/>
                    <a:pt x="470" y="1468"/>
                    <a:pt x="317" y="1475"/>
                  </a:cubicBezTo>
                  <a:cubicBezTo>
                    <a:pt x="280" y="1477"/>
                    <a:pt x="243" y="1478"/>
                    <a:pt x="206" y="1478"/>
                  </a:cubicBezTo>
                  <a:cubicBezTo>
                    <a:pt x="143" y="1478"/>
                    <a:pt x="81" y="1474"/>
                    <a:pt x="19" y="1462"/>
                  </a:cubicBezTo>
                  <a:lnTo>
                    <a:pt x="1" y="1578"/>
                  </a:lnTo>
                  <a:cubicBezTo>
                    <a:pt x="74" y="1590"/>
                    <a:pt x="147" y="1602"/>
                    <a:pt x="220" y="1615"/>
                  </a:cubicBezTo>
                  <a:cubicBezTo>
                    <a:pt x="263" y="1621"/>
                    <a:pt x="305" y="1639"/>
                    <a:pt x="342" y="1663"/>
                  </a:cubicBezTo>
                  <a:cubicBezTo>
                    <a:pt x="628" y="1883"/>
                    <a:pt x="872" y="2138"/>
                    <a:pt x="1012" y="2473"/>
                  </a:cubicBezTo>
                  <a:cubicBezTo>
                    <a:pt x="1030" y="2504"/>
                    <a:pt x="1048" y="2528"/>
                    <a:pt x="1079" y="2577"/>
                  </a:cubicBezTo>
                  <a:cubicBezTo>
                    <a:pt x="1085" y="2534"/>
                    <a:pt x="1091" y="2516"/>
                    <a:pt x="1085" y="2498"/>
                  </a:cubicBezTo>
                  <a:cubicBezTo>
                    <a:pt x="1085" y="2473"/>
                    <a:pt x="1079" y="2449"/>
                    <a:pt x="1067" y="2425"/>
                  </a:cubicBezTo>
                  <a:cubicBezTo>
                    <a:pt x="945" y="2114"/>
                    <a:pt x="768" y="1840"/>
                    <a:pt x="470" y="1669"/>
                  </a:cubicBezTo>
                  <a:cubicBezTo>
                    <a:pt x="451" y="1657"/>
                    <a:pt x="433" y="1639"/>
                    <a:pt x="397" y="1615"/>
                  </a:cubicBezTo>
                  <a:cubicBezTo>
                    <a:pt x="464" y="1602"/>
                    <a:pt x="512" y="1590"/>
                    <a:pt x="561" y="1584"/>
                  </a:cubicBezTo>
                  <a:cubicBezTo>
                    <a:pt x="604" y="1578"/>
                    <a:pt x="652" y="1578"/>
                    <a:pt x="689" y="1578"/>
                  </a:cubicBezTo>
                  <a:cubicBezTo>
                    <a:pt x="890" y="1676"/>
                    <a:pt x="1061" y="1803"/>
                    <a:pt x="1231" y="1937"/>
                  </a:cubicBezTo>
                  <a:cubicBezTo>
                    <a:pt x="1463" y="2120"/>
                    <a:pt x="1627" y="2346"/>
                    <a:pt x="1743" y="2614"/>
                  </a:cubicBezTo>
                  <a:cubicBezTo>
                    <a:pt x="1767" y="2668"/>
                    <a:pt x="1779" y="2735"/>
                    <a:pt x="1792" y="2796"/>
                  </a:cubicBezTo>
                  <a:cubicBezTo>
                    <a:pt x="1804" y="2839"/>
                    <a:pt x="1810" y="2888"/>
                    <a:pt x="1859" y="2918"/>
                  </a:cubicBezTo>
                  <a:cubicBezTo>
                    <a:pt x="1913" y="2918"/>
                    <a:pt x="1938" y="2882"/>
                    <a:pt x="1950" y="2833"/>
                  </a:cubicBezTo>
                  <a:cubicBezTo>
                    <a:pt x="1980" y="2717"/>
                    <a:pt x="1956" y="2601"/>
                    <a:pt x="1913" y="2498"/>
                  </a:cubicBezTo>
                  <a:cubicBezTo>
                    <a:pt x="1834" y="2315"/>
                    <a:pt x="1731" y="2151"/>
                    <a:pt x="1609" y="1992"/>
                  </a:cubicBezTo>
                  <a:cubicBezTo>
                    <a:pt x="1584" y="1962"/>
                    <a:pt x="1554" y="1931"/>
                    <a:pt x="1523" y="1889"/>
                  </a:cubicBezTo>
                  <a:cubicBezTo>
                    <a:pt x="1536" y="1877"/>
                    <a:pt x="1548" y="1864"/>
                    <a:pt x="1560" y="1858"/>
                  </a:cubicBezTo>
                  <a:cubicBezTo>
                    <a:pt x="1785" y="1797"/>
                    <a:pt x="2011" y="1743"/>
                    <a:pt x="2248" y="1718"/>
                  </a:cubicBezTo>
                  <a:cubicBezTo>
                    <a:pt x="2299" y="1713"/>
                    <a:pt x="2350" y="1711"/>
                    <a:pt x="2400" y="1711"/>
                  </a:cubicBezTo>
                  <a:cubicBezTo>
                    <a:pt x="2536" y="1711"/>
                    <a:pt x="2669" y="1730"/>
                    <a:pt x="2803" y="1779"/>
                  </a:cubicBezTo>
                  <a:cubicBezTo>
                    <a:pt x="2918" y="1822"/>
                    <a:pt x="3034" y="1864"/>
                    <a:pt x="3144" y="1913"/>
                  </a:cubicBezTo>
                  <a:cubicBezTo>
                    <a:pt x="3217" y="1950"/>
                    <a:pt x="3290" y="1992"/>
                    <a:pt x="3345" y="2047"/>
                  </a:cubicBezTo>
                  <a:cubicBezTo>
                    <a:pt x="3473" y="2181"/>
                    <a:pt x="3625" y="2285"/>
                    <a:pt x="3765" y="2406"/>
                  </a:cubicBezTo>
                  <a:cubicBezTo>
                    <a:pt x="3948" y="2559"/>
                    <a:pt x="4082" y="2748"/>
                    <a:pt x="4161" y="2973"/>
                  </a:cubicBezTo>
                  <a:cubicBezTo>
                    <a:pt x="4210" y="3131"/>
                    <a:pt x="4222" y="3290"/>
                    <a:pt x="4228" y="3454"/>
                  </a:cubicBezTo>
                  <a:cubicBezTo>
                    <a:pt x="4234" y="3521"/>
                    <a:pt x="4240" y="3588"/>
                    <a:pt x="4252" y="3655"/>
                  </a:cubicBezTo>
                  <a:cubicBezTo>
                    <a:pt x="4258" y="3692"/>
                    <a:pt x="4271" y="3734"/>
                    <a:pt x="4313" y="3740"/>
                  </a:cubicBezTo>
                  <a:cubicBezTo>
                    <a:pt x="4356" y="3728"/>
                    <a:pt x="4356" y="3692"/>
                    <a:pt x="4362" y="3655"/>
                  </a:cubicBezTo>
                  <a:cubicBezTo>
                    <a:pt x="4380" y="3436"/>
                    <a:pt x="4405" y="3217"/>
                    <a:pt x="4374" y="2991"/>
                  </a:cubicBezTo>
                  <a:cubicBezTo>
                    <a:pt x="4331" y="2711"/>
                    <a:pt x="4173" y="2504"/>
                    <a:pt x="3966" y="2321"/>
                  </a:cubicBezTo>
                  <a:cubicBezTo>
                    <a:pt x="3917" y="2272"/>
                    <a:pt x="3862" y="2236"/>
                    <a:pt x="3795" y="2181"/>
                  </a:cubicBezTo>
                  <a:cubicBezTo>
                    <a:pt x="3945" y="2093"/>
                    <a:pt x="4084" y="2039"/>
                    <a:pt x="4240" y="2039"/>
                  </a:cubicBezTo>
                  <a:cubicBezTo>
                    <a:pt x="4256" y="2039"/>
                    <a:pt x="4272" y="2040"/>
                    <a:pt x="4289" y="2041"/>
                  </a:cubicBezTo>
                  <a:cubicBezTo>
                    <a:pt x="4405" y="2053"/>
                    <a:pt x="4526" y="2059"/>
                    <a:pt x="4648" y="2071"/>
                  </a:cubicBezTo>
                  <a:cubicBezTo>
                    <a:pt x="4663" y="2073"/>
                    <a:pt x="4678" y="2073"/>
                    <a:pt x="4693" y="2073"/>
                  </a:cubicBezTo>
                  <a:cubicBezTo>
                    <a:pt x="4826" y="2073"/>
                    <a:pt x="4939" y="2023"/>
                    <a:pt x="5032" y="1913"/>
                  </a:cubicBezTo>
                  <a:cubicBezTo>
                    <a:pt x="5044" y="1889"/>
                    <a:pt x="5062" y="1870"/>
                    <a:pt x="5087" y="1864"/>
                  </a:cubicBezTo>
                  <a:cubicBezTo>
                    <a:pt x="5154" y="1846"/>
                    <a:pt x="5221" y="1822"/>
                    <a:pt x="5288" y="1797"/>
                  </a:cubicBezTo>
                  <a:cubicBezTo>
                    <a:pt x="5501" y="1718"/>
                    <a:pt x="5604" y="1420"/>
                    <a:pt x="5544" y="1237"/>
                  </a:cubicBezTo>
                  <a:cubicBezTo>
                    <a:pt x="5519" y="1164"/>
                    <a:pt x="5501" y="1085"/>
                    <a:pt x="5470" y="1006"/>
                  </a:cubicBezTo>
                  <a:cubicBezTo>
                    <a:pt x="5434" y="896"/>
                    <a:pt x="5416" y="786"/>
                    <a:pt x="5416" y="671"/>
                  </a:cubicBezTo>
                  <a:cubicBezTo>
                    <a:pt x="5416" y="518"/>
                    <a:pt x="5416" y="366"/>
                    <a:pt x="5416" y="202"/>
                  </a:cubicBezTo>
                  <a:cubicBezTo>
                    <a:pt x="5440" y="189"/>
                    <a:pt x="5470" y="171"/>
                    <a:pt x="5501" y="159"/>
                  </a:cubicBezTo>
                  <a:cubicBezTo>
                    <a:pt x="5598" y="128"/>
                    <a:pt x="5696" y="116"/>
                    <a:pt x="5793" y="116"/>
                  </a:cubicBezTo>
                  <a:lnTo>
                    <a:pt x="579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1"/>
            <p:cNvSpPr/>
            <p:nvPr/>
          </p:nvSpPr>
          <p:spPr>
            <a:xfrm>
              <a:off x="11515009" y="-2813173"/>
              <a:ext cx="27359" cy="106667"/>
            </a:xfrm>
            <a:custGeom>
              <a:avLst/>
              <a:gdLst/>
              <a:ahLst/>
              <a:cxnLst/>
              <a:rect l="l" t="t" r="r" b="b"/>
              <a:pathLst>
                <a:path w="336" h="1310" extrusionOk="0">
                  <a:moveTo>
                    <a:pt x="0" y="0"/>
                  </a:moveTo>
                  <a:cubicBezTo>
                    <a:pt x="6" y="31"/>
                    <a:pt x="6" y="43"/>
                    <a:pt x="6" y="61"/>
                  </a:cubicBezTo>
                  <a:cubicBezTo>
                    <a:pt x="49" y="214"/>
                    <a:pt x="92" y="366"/>
                    <a:pt x="122" y="518"/>
                  </a:cubicBezTo>
                  <a:cubicBezTo>
                    <a:pt x="177" y="737"/>
                    <a:pt x="183" y="957"/>
                    <a:pt x="116" y="1170"/>
                  </a:cubicBezTo>
                  <a:cubicBezTo>
                    <a:pt x="104" y="1200"/>
                    <a:pt x="98" y="1231"/>
                    <a:pt x="98" y="1261"/>
                  </a:cubicBezTo>
                  <a:cubicBezTo>
                    <a:pt x="98" y="1273"/>
                    <a:pt x="104" y="1292"/>
                    <a:pt x="110" y="1310"/>
                  </a:cubicBezTo>
                  <a:cubicBezTo>
                    <a:pt x="335" y="1030"/>
                    <a:pt x="323" y="311"/>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1"/>
            <p:cNvSpPr/>
            <p:nvPr/>
          </p:nvSpPr>
          <p:spPr>
            <a:xfrm>
              <a:off x="11504587" y="-2293438"/>
              <a:ext cx="15959" cy="45679"/>
            </a:xfrm>
            <a:custGeom>
              <a:avLst/>
              <a:gdLst/>
              <a:ahLst/>
              <a:cxnLst/>
              <a:rect l="l" t="t" r="r" b="b"/>
              <a:pathLst>
                <a:path w="196" h="561" extrusionOk="0">
                  <a:moveTo>
                    <a:pt x="0" y="1"/>
                  </a:moveTo>
                  <a:cubicBezTo>
                    <a:pt x="0" y="183"/>
                    <a:pt x="92" y="457"/>
                    <a:pt x="195" y="561"/>
                  </a:cubicBezTo>
                  <a:cubicBezTo>
                    <a:pt x="134" y="244"/>
                    <a:pt x="80" y="9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1"/>
            <p:cNvSpPr/>
            <p:nvPr/>
          </p:nvSpPr>
          <p:spPr>
            <a:xfrm>
              <a:off x="11493676" y="-2646008"/>
              <a:ext cx="81" cy="570"/>
            </a:xfrm>
            <a:custGeom>
              <a:avLst/>
              <a:gdLst/>
              <a:ahLst/>
              <a:cxnLst/>
              <a:rect l="l" t="t" r="r" b="b"/>
              <a:pathLst>
                <a:path w="1" h="7" extrusionOk="0">
                  <a:moveTo>
                    <a:pt x="0" y="0"/>
                  </a:moveTo>
                  <a:cubicBezTo>
                    <a:pt x="0" y="0"/>
                    <a:pt x="0" y="0"/>
                    <a:pt x="0" y="6"/>
                  </a:cubicBezTo>
                  <a:cubicBezTo>
                    <a:pt x="0" y="0"/>
                    <a:pt x="0" y="0"/>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1"/>
            <p:cNvSpPr/>
            <p:nvPr/>
          </p:nvSpPr>
          <p:spPr>
            <a:xfrm>
              <a:off x="11491152" y="-2648532"/>
              <a:ext cx="2606" cy="2606"/>
            </a:xfrm>
            <a:custGeom>
              <a:avLst/>
              <a:gdLst/>
              <a:ahLst/>
              <a:cxnLst/>
              <a:rect l="l" t="t" r="r" b="b"/>
              <a:pathLst>
                <a:path w="32" h="32" extrusionOk="0">
                  <a:moveTo>
                    <a:pt x="1" y="1"/>
                  </a:moveTo>
                  <a:lnTo>
                    <a:pt x="1" y="7"/>
                  </a:lnTo>
                  <a:cubicBezTo>
                    <a:pt x="7" y="13"/>
                    <a:pt x="19" y="25"/>
                    <a:pt x="31" y="31"/>
                  </a:cubicBezTo>
                  <a:cubicBezTo>
                    <a:pt x="19" y="19"/>
                    <a:pt x="13" y="13"/>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1"/>
            <p:cNvSpPr/>
            <p:nvPr/>
          </p:nvSpPr>
          <p:spPr>
            <a:xfrm>
              <a:off x="11490663" y="-2649021"/>
              <a:ext cx="570" cy="1059"/>
            </a:xfrm>
            <a:custGeom>
              <a:avLst/>
              <a:gdLst/>
              <a:ahLst/>
              <a:cxnLst/>
              <a:rect l="l" t="t" r="r" b="b"/>
              <a:pathLst>
                <a:path w="7" h="13" extrusionOk="0">
                  <a:moveTo>
                    <a:pt x="1" y="1"/>
                  </a:moveTo>
                  <a:cubicBezTo>
                    <a:pt x="1" y="7"/>
                    <a:pt x="1" y="7"/>
                    <a:pt x="7" y="13"/>
                  </a:cubicBezTo>
                  <a:lnTo>
                    <a:pt x="7" y="7"/>
                  </a:lnTo>
                  <a:cubicBezTo>
                    <a:pt x="7" y="7"/>
                    <a:pt x="1" y="7"/>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1"/>
            <p:cNvSpPr/>
            <p:nvPr/>
          </p:nvSpPr>
          <p:spPr>
            <a:xfrm>
              <a:off x="11436108" y="-2821642"/>
              <a:ext cx="53659" cy="110249"/>
            </a:xfrm>
            <a:custGeom>
              <a:avLst/>
              <a:gdLst/>
              <a:ahLst/>
              <a:cxnLst/>
              <a:rect l="l" t="t" r="r" b="b"/>
              <a:pathLst>
                <a:path w="659" h="1354" extrusionOk="0">
                  <a:moveTo>
                    <a:pt x="7" y="1"/>
                  </a:moveTo>
                  <a:cubicBezTo>
                    <a:pt x="7" y="7"/>
                    <a:pt x="1" y="13"/>
                    <a:pt x="1" y="13"/>
                  </a:cubicBezTo>
                  <a:cubicBezTo>
                    <a:pt x="13" y="31"/>
                    <a:pt x="19" y="56"/>
                    <a:pt x="31" y="68"/>
                  </a:cubicBezTo>
                  <a:cubicBezTo>
                    <a:pt x="275" y="379"/>
                    <a:pt x="439" y="720"/>
                    <a:pt x="427" y="1122"/>
                  </a:cubicBezTo>
                  <a:cubicBezTo>
                    <a:pt x="421" y="1207"/>
                    <a:pt x="439" y="1292"/>
                    <a:pt x="500" y="1353"/>
                  </a:cubicBezTo>
                  <a:cubicBezTo>
                    <a:pt x="598" y="1329"/>
                    <a:pt x="598" y="1329"/>
                    <a:pt x="622" y="1262"/>
                  </a:cubicBezTo>
                  <a:cubicBezTo>
                    <a:pt x="659" y="1170"/>
                    <a:pt x="659" y="1073"/>
                    <a:pt x="640" y="975"/>
                  </a:cubicBezTo>
                  <a:cubicBezTo>
                    <a:pt x="592" y="738"/>
                    <a:pt x="512" y="513"/>
                    <a:pt x="372" y="318"/>
                  </a:cubicBezTo>
                  <a:cubicBezTo>
                    <a:pt x="299" y="226"/>
                    <a:pt x="208" y="147"/>
                    <a:pt x="129" y="62"/>
                  </a:cubicBezTo>
                  <a:cubicBezTo>
                    <a:pt x="92" y="31"/>
                    <a:pt x="56" y="7"/>
                    <a:pt x="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1"/>
            <p:cNvSpPr/>
            <p:nvPr/>
          </p:nvSpPr>
          <p:spPr>
            <a:xfrm>
              <a:off x="11447996" y="-2262170"/>
              <a:ext cx="29394" cy="43237"/>
            </a:xfrm>
            <a:custGeom>
              <a:avLst/>
              <a:gdLst/>
              <a:ahLst/>
              <a:cxnLst/>
              <a:rect l="l" t="t" r="r" b="b"/>
              <a:pathLst>
                <a:path w="361" h="531" extrusionOk="0">
                  <a:moveTo>
                    <a:pt x="1" y="0"/>
                  </a:moveTo>
                  <a:lnTo>
                    <a:pt x="1" y="0"/>
                  </a:lnTo>
                  <a:cubicBezTo>
                    <a:pt x="135" y="116"/>
                    <a:pt x="220" y="256"/>
                    <a:pt x="275" y="421"/>
                  </a:cubicBezTo>
                  <a:cubicBezTo>
                    <a:pt x="281" y="445"/>
                    <a:pt x="287" y="469"/>
                    <a:pt x="299" y="494"/>
                  </a:cubicBezTo>
                  <a:cubicBezTo>
                    <a:pt x="312" y="506"/>
                    <a:pt x="330" y="518"/>
                    <a:pt x="348" y="530"/>
                  </a:cubicBezTo>
                  <a:cubicBezTo>
                    <a:pt x="354" y="506"/>
                    <a:pt x="360" y="494"/>
                    <a:pt x="360" y="482"/>
                  </a:cubicBezTo>
                  <a:cubicBezTo>
                    <a:pt x="336" y="299"/>
                    <a:pt x="245" y="153"/>
                    <a:pt x="105" y="43"/>
                  </a:cubicBezTo>
                  <a:cubicBezTo>
                    <a:pt x="74" y="25"/>
                    <a:pt x="31" y="13"/>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1"/>
            <p:cNvSpPr/>
            <p:nvPr/>
          </p:nvSpPr>
          <p:spPr>
            <a:xfrm>
              <a:off x="11469330" y="-2416389"/>
              <a:ext cx="1629" cy="570"/>
            </a:xfrm>
            <a:custGeom>
              <a:avLst/>
              <a:gdLst/>
              <a:ahLst/>
              <a:cxnLst/>
              <a:rect l="l" t="t" r="r" b="b"/>
              <a:pathLst>
                <a:path w="20" h="7" extrusionOk="0">
                  <a:moveTo>
                    <a:pt x="1" y="0"/>
                  </a:moveTo>
                  <a:cubicBezTo>
                    <a:pt x="1" y="6"/>
                    <a:pt x="1" y="6"/>
                    <a:pt x="1" y="6"/>
                  </a:cubicBezTo>
                  <a:lnTo>
                    <a:pt x="19" y="6"/>
                  </a:lnTo>
                  <a:cubicBezTo>
                    <a:pt x="13" y="6"/>
                    <a:pt x="7" y="6"/>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1"/>
            <p:cNvSpPr/>
            <p:nvPr/>
          </p:nvSpPr>
          <p:spPr>
            <a:xfrm>
              <a:off x="11452963" y="-2431290"/>
              <a:ext cx="570" cy="570"/>
            </a:xfrm>
            <a:custGeom>
              <a:avLst/>
              <a:gdLst/>
              <a:ahLst/>
              <a:cxnLst/>
              <a:rect l="l" t="t" r="r" b="b"/>
              <a:pathLst>
                <a:path w="7" h="7" extrusionOk="0">
                  <a:moveTo>
                    <a:pt x="1" y="0"/>
                  </a:moveTo>
                  <a:cubicBezTo>
                    <a:pt x="1" y="0"/>
                    <a:pt x="1" y="6"/>
                    <a:pt x="1" y="6"/>
                  </a:cubicBezTo>
                  <a:lnTo>
                    <a:pt x="7" y="6"/>
                  </a:lnTo>
                  <a:cubicBezTo>
                    <a:pt x="7" y="6"/>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1"/>
            <p:cNvSpPr/>
            <p:nvPr/>
          </p:nvSpPr>
          <p:spPr>
            <a:xfrm>
              <a:off x="11433666" y="-2198170"/>
              <a:ext cx="16936" cy="45191"/>
            </a:xfrm>
            <a:custGeom>
              <a:avLst/>
              <a:gdLst/>
              <a:ahLst/>
              <a:cxnLst/>
              <a:rect l="l" t="t" r="r" b="b"/>
              <a:pathLst>
                <a:path w="208" h="555" extrusionOk="0">
                  <a:moveTo>
                    <a:pt x="73" y="0"/>
                  </a:moveTo>
                  <a:cubicBezTo>
                    <a:pt x="49" y="6"/>
                    <a:pt x="25" y="12"/>
                    <a:pt x="0" y="18"/>
                  </a:cubicBezTo>
                  <a:cubicBezTo>
                    <a:pt x="25" y="110"/>
                    <a:pt x="55" y="201"/>
                    <a:pt x="80" y="286"/>
                  </a:cubicBezTo>
                  <a:cubicBezTo>
                    <a:pt x="110" y="372"/>
                    <a:pt x="86" y="475"/>
                    <a:pt x="140" y="554"/>
                  </a:cubicBezTo>
                  <a:cubicBezTo>
                    <a:pt x="195" y="536"/>
                    <a:pt x="195" y="493"/>
                    <a:pt x="195" y="457"/>
                  </a:cubicBezTo>
                  <a:cubicBezTo>
                    <a:pt x="207" y="299"/>
                    <a:pt x="153" y="91"/>
                    <a:pt x="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1"/>
            <p:cNvSpPr/>
            <p:nvPr/>
          </p:nvSpPr>
          <p:spPr>
            <a:xfrm>
              <a:off x="11447019" y="-2262659"/>
              <a:ext cx="1059" cy="570"/>
            </a:xfrm>
            <a:custGeom>
              <a:avLst/>
              <a:gdLst/>
              <a:ahLst/>
              <a:cxnLst/>
              <a:rect l="l" t="t" r="r" b="b"/>
              <a:pathLst>
                <a:path w="13" h="7" extrusionOk="0">
                  <a:moveTo>
                    <a:pt x="1" y="0"/>
                  </a:moveTo>
                  <a:lnTo>
                    <a:pt x="1" y="6"/>
                  </a:lnTo>
                  <a:lnTo>
                    <a:pt x="13" y="6"/>
                  </a:lnTo>
                  <a:cubicBezTo>
                    <a:pt x="7" y="6"/>
                    <a:pt x="7"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1"/>
            <p:cNvSpPr/>
            <p:nvPr/>
          </p:nvSpPr>
          <p:spPr>
            <a:xfrm>
              <a:off x="11447019" y="-2262659"/>
              <a:ext cx="81" cy="570"/>
            </a:xfrm>
            <a:custGeom>
              <a:avLst/>
              <a:gdLst/>
              <a:ahLst/>
              <a:cxnLst/>
              <a:rect l="l" t="t" r="r" b="b"/>
              <a:pathLst>
                <a:path w="1" h="7" extrusionOk="0">
                  <a:moveTo>
                    <a:pt x="1" y="0"/>
                  </a:moveTo>
                  <a:lnTo>
                    <a:pt x="1" y="6"/>
                  </a:lnTo>
                  <a:cubicBezTo>
                    <a:pt x="1" y="0"/>
                    <a:pt x="1" y="0"/>
                    <a:pt x="1" y="0"/>
                  </a:cubicBezTo>
                  <a:cubicBezTo>
                    <a:pt x="1" y="0"/>
                    <a:pt x="1"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1"/>
            <p:cNvSpPr/>
            <p:nvPr/>
          </p:nvSpPr>
          <p:spPr>
            <a:xfrm>
              <a:off x="11419742" y="-2655942"/>
              <a:ext cx="570" cy="570"/>
            </a:xfrm>
            <a:custGeom>
              <a:avLst/>
              <a:gdLst/>
              <a:ahLst/>
              <a:cxnLst/>
              <a:rect l="l" t="t" r="r" b="b"/>
              <a:pathLst>
                <a:path w="7" h="7" extrusionOk="0">
                  <a:moveTo>
                    <a:pt x="1" y="0"/>
                  </a:moveTo>
                  <a:lnTo>
                    <a:pt x="1" y="6"/>
                  </a:lnTo>
                  <a:lnTo>
                    <a:pt x="7" y="6"/>
                  </a:lnTo>
                  <a:cubicBezTo>
                    <a:pt x="1" y="6"/>
                    <a:pt x="1" y="6"/>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1"/>
            <p:cNvSpPr/>
            <p:nvPr/>
          </p:nvSpPr>
          <p:spPr>
            <a:xfrm>
              <a:off x="11419742" y="-2655942"/>
              <a:ext cx="81" cy="570"/>
            </a:xfrm>
            <a:custGeom>
              <a:avLst/>
              <a:gdLst/>
              <a:ahLst/>
              <a:cxnLst/>
              <a:rect l="l" t="t" r="r" b="b"/>
              <a:pathLst>
                <a:path w="1" h="7" extrusionOk="0">
                  <a:moveTo>
                    <a:pt x="1" y="0"/>
                  </a:moveTo>
                  <a:lnTo>
                    <a:pt x="1" y="0"/>
                  </a:lnTo>
                  <a:lnTo>
                    <a:pt x="1" y="6"/>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1"/>
            <p:cNvSpPr/>
            <p:nvPr/>
          </p:nvSpPr>
          <p:spPr>
            <a:xfrm>
              <a:off x="11344912" y="-2137672"/>
              <a:ext cx="26300" cy="28336"/>
            </a:xfrm>
            <a:custGeom>
              <a:avLst/>
              <a:gdLst/>
              <a:ahLst/>
              <a:cxnLst/>
              <a:rect l="l" t="t" r="r" b="b"/>
              <a:pathLst>
                <a:path w="323" h="348" extrusionOk="0">
                  <a:moveTo>
                    <a:pt x="238" y="0"/>
                  </a:moveTo>
                  <a:cubicBezTo>
                    <a:pt x="183" y="0"/>
                    <a:pt x="140" y="6"/>
                    <a:pt x="104" y="43"/>
                  </a:cubicBezTo>
                  <a:cubicBezTo>
                    <a:pt x="110" y="104"/>
                    <a:pt x="134" y="165"/>
                    <a:pt x="91" y="225"/>
                  </a:cubicBezTo>
                  <a:cubicBezTo>
                    <a:pt x="67" y="201"/>
                    <a:pt x="43" y="177"/>
                    <a:pt x="18" y="152"/>
                  </a:cubicBezTo>
                  <a:lnTo>
                    <a:pt x="18" y="152"/>
                  </a:lnTo>
                  <a:cubicBezTo>
                    <a:pt x="0" y="219"/>
                    <a:pt x="12" y="268"/>
                    <a:pt x="61" y="305"/>
                  </a:cubicBezTo>
                  <a:cubicBezTo>
                    <a:pt x="94" y="330"/>
                    <a:pt x="129" y="347"/>
                    <a:pt x="167" y="347"/>
                  </a:cubicBezTo>
                  <a:cubicBezTo>
                    <a:pt x="191" y="347"/>
                    <a:pt x="217" y="340"/>
                    <a:pt x="244" y="323"/>
                  </a:cubicBezTo>
                  <a:cubicBezTo>
                    <a:pt x="299" y="262"/>
                    <a:pt x="323" y="189"/>
                    <a:pt x="305" y="91"/>
                  </a:cubicBezTo>
                  <a:cubicBezTo>
                    <a:pt x="286" y="67"/>
                    <a:pt x="262" y="31"/>
                    <a:pt x="23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1"/>
            <p:cNvSpPr/>
            <p:nvPr/>
          </p:nvSpPr>
          <p:spPr>
            <a:xfrm>
              <a:off x="11356312" y="-2357926"/>
              <a:ext cx="570" cy="570"/>
            </a:xfrm>
            <a:custGeom>
              <a:avLst/>
              <a:gdLst/>
              <a:ahLst/>
              <a:cxnLst/>
              <a:rect l="l" t="t" r="r" b="b"/>
              <a:pathLst>
                <a:path w="7" h="7" extrusionOk="0">
                  <a:moveTo>
                    <a:pt x="0" y="1"/>
                  </a:moveTo>
                  <a:cubicBezTo>
                    <a:pt x="0" y="1"/>
                    <a:pt x="0" y="7"/>
                    <a:pt x="6" y="7"/>
                  </a:cubicBezTo>
                  <a:cubicBezTo>
                    <a:pt x="6" y="7"/>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1"/>
            <p:cNvSpPr/>
            <p:nvPr/>
          </p:nvSpPr>
          <p:spPr>
            <a:xfrm>
              <a:off x="11320566" y="-2812196"/>
              <a:ext cx="38270" cy="61069"/>
            </a:xfrm>
            <a:custGeom>
              <a:avLst/>
              <a:gdLst/>
              <a:ahLst/>
              <a:cxnLst/>
              <a:rect l="l" t="t" r="r" b="b"/>
              <a:pathLst>
                <a:path w="470" h="750" extrusionOk="0">
                  <a:moveTo>
                    <a:pt x="1" y="1"/>
                  </a:moveTo>
                  <a:cubicBezTo>
                    <a:pt x="13" y="37"/>
                    <a:pt x="25" y="80"/>
                    <a:pt x="43" y="110"/>
                  </a:cubicBezTo>
                  <a:cubicBezTo>
                    <a:pt x="159" y="311"/>
                    <a:pt x="281" y="512"/>
                    <a:pt x="397" y="713"/>
                  </a:cubicBezTo>
                  <a:cubicBezTo>
                    <a:pt x="409" y="725"/>
                    <a:pt x="421" y="738"/>
                    <a:pt x="433" y="750"/>
                  </a:cubicBezTo>
                  <a:cubicBezTo>
                    <a:pt x="464" y="658"/>
                    <a:pt x="470" y="658"/>
                    <a:pt x="445" y="591"/>
                  </a:cubicBezTo>
                  <a:cubicBezTo>
                    <a:pt x="397" y="464"/>
                    <a:pt x="336" y="348"/>
                    <a:pt x="250" y="244"/>
                  </a:cubicBezTo>
                  <a:cubicBezTo>
                    <a:pt x="177" y="153"/>
                    <a:pt x="110" y="55"/>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1"/>
            <p:cNvSpPr/>
            <p:nvPr/>
          </p:nvSpPr>
          <p:spPr>
            <a:xfrm>
              <a:off x="11350368" y="-2365336"/>
              <a:ext cx="81" cy="81"/>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1"/>
            <p:cNvSpPr/>
            <p:nvPr/>
          </p:nvSpPr>
          <p:spPr>
            <a:xfrm>
              <a:off x="11337910" y="-2306791"/>
              <a:ext cx="1629" cy="1059"/>
            </a:xfrm>
            <a:custGeom>
              <a:avLst/>
              <a:gdLst/>
              <a:ahLst/>
              <a:cxnLst/>
              <a:rect l="l" t="t" r="r" b="b"/>
              <a:pathLst>
                <a:path w="20" h="13" extrusionOk="0">
                  <a:moveTo>
                    <a:pt x="1" y="0"/>
                  </a:moveTo>
                  <a:lnTo>
                    <a:pt x="1" y="0"/>
                  </a:lnTo>
                  <a:cubicBezTo>
                    <a:pt x="7" y="6"/>
                    <a:pt x="7" y="6"/>
                    <a:pt x="7" y="12"/>
                  </a:cubicBezTo>
                  <a:cubicBezTo>
                    <a:pt x="13" y="12"/>
                    <a:pt x="13" y="6"/>
                    <a:pt x="19" y="6"/>
                  </a:cubicBezTo>
                  <a:lnTo>
                    <a:pt x="13" y="6"/>
                  </a:lnTo>
                  <a:cubicBezTo>
                    <a:pt x="7" y="6"/>
                    <a:pt x="7" y="0"/>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1"/>
            <p:cNvSpPr/>
            <p:nvPr/>
          </p:nvSpPr>
          <p:spPr>
            <a:xfrm>
              <a:off x="11320566" y="-2812685"/>
              <a:ext cx="81" cy="570"/>
            </a:xfrm>
            <a:custGeom>
              <a:avLst/>
              <a:gdLst/>
              <a:ahLst/>
              <a:cxnLst/>
              <a:rect l="l" t="t" r="r" b="b"/>
              <a:pathLst>
                <a:path w="1" h="7" extrusionOk="0">
                  <a:moveTo>
                    <a:pt x="1" y="1"/>
                  </a:moveTo>
                  <a:cubicBezTo>
                    <a:pt x="1" y="1"/>
                    <a:pt x="1" y="7"/>
                    <a:pt x="1" y="7"/>
                  </a:cubicBezTo>
                  <a:cubicBezTo>
                    <a:pt x="1" y="7"/>
                    <a:pt x="1" y="7"/>
                    <a:pt x="1" y="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1"/>
            <p:cNvSpPr/>
            <p:nvPr/>
          </p:nvSpPr>
          <p:spPr>
            <a:xfrm>
              <a:off x="11320078" y="-2812685"/>
              <a:ext cx="570" cy="570"/>
            </a:xfrm>
            <a:custGeom>
              <a:avLst/>
              <a:gdLst/>
              <a:ahLst/>
              <a:cxnLst/>
              <a:rect l="l" t="t" r="r" b="b"/>
              <a:pathLst>
                <a:path w="7" h="7" extrusionOk="0">
                  <a:moveTo>
                    <a:pt x="1" y="1"/>
                  </a:moveTo>
                  <a:lnTo>
                    <a:pt x="7" y="7"/>
                  </a:lnTo>
                  <a:lnTo>
                    <a:pt x="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1"/>
            <p:cNvSpPr/>
            <p:nvPr/>
          </p:nvSpPr>
          <p:spPr>
            <a:xfrm>
              <a:off x="11309167" y="-2645031"/>
              <a:ext cx="570" cy="81"/>
            </a:xfrm>
            <a:custGeom>
              <a:avLst/>
              <a:gdLst/>
              <a:ahLst/>
              <a:cxnLst/>
              <a:rect l="l" t="t" r="r" b="b"/>
              <a:pathLst>
                <a:path w="7" h="1" extrusionOk="0">
                  <a:moveTo>
                    <a:pt x="7" y="0"/>
                  </a:moveTo>
                  <a:cubicBezTo>
                    <a:pt x="7" y="0"/>
                    <a:pt x="7" y="0"/>
                    <a:pt x="7" y="0"/>
                  </a:cubicBez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1"/>
            <p:cNvSpPr/>
            <p:nvPr/>
          </p:nvSpPr>
          <p:spPr>
            <a:xfrm>
              <a:off x="11307213" y="-2648043"/>
              <a:ext cx="2524" cy="3094"/>
            </a:xfrm>
            <a:custGeom>
              <a:avLst/>
              <a:gdLst/>
              <a:ahLst/>
              <a:cxnLst/>
              <a:rect l="l" t="t" r="r" b="b"/>
              <a:pathLst>
                <a:path w="31" h="38" extrusionOk="0">
                  <a:moveTo>
                    <a:pt x="6" y="1"/>
                  </a:moveTo>
                  <a:lnTo>
                    <a:pt x="0" y="7"/>
                  </a:lnTo>
                  <a:cubicBezTo>
                    <a:pt x="12" y="13"/>
                    <a:pt x="18" y="25"/>
                    <a:pt x="25" y="37"/>
                  </a:cubicBezTo>
                  <a:lnTo>
                    <a:pt x="31" y="37"/>
                  </a:lnTo>
                  <a:cubicBezTo>
                    <a:pt x="18" y="25"/>
                    <a:pt x="12" y="13"/>
                    <a:pt x="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1"/>
            <p:cNvSpPr/>
            <p:nvPr/>
          </p:nvSpPr>
          <p:spPr>
            <a:xfrm>
              <a:off x="11307213" y="-2648043"/>
              <a:ext cx="570" cy="570"/>
            </a:xfrm>
            <a:custGeom>
              <a:avLst/>
              <a:gdLst/>
              <a:ahLst/>
              <a:cxnLst/>
              <a:rect l="l" t="t" r="r" b="b"/>
              <a:pathLst>
                <a:path w="7" h="7" extrusionOk="0">
                  <a:moveTo>
                    <a:pt x="0" y="1"/>
                  </a:moveTo>
                  <a:lnTo>
                    <a:pt x="0" y="7"/>
                  </a:lnTo>
                  <a:lnTo>
                    <a:pt x="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1"/>
            <p:cNvSpPr/>
            <p:nvPr/>
          </p:nvSpPr>
          <p:spPr>
            <a:xfrm>
              <a:off x="11287345" y="-2063819"/>
              <a:ext cx="5048" cy="6025"/>
            </a:xfrm>
            <a:custGeom>
              <a:avLst/>
              <a:gdLst/>
              <a:ahLst/>
              <a:cxnLst/>
              <a:rect l="l" t="t" r="r" b="b"/>
              <a:pathLst>
                <a:path w="62" h="74" extrusionOk="0">
                  <a:moveTo>
                    <a:pt x="25" y="1"/>
                  </a:moveTo>
                  <a:lnTo>
                    <a:pt x="25" y="1"/>
                  </a:lnTo>
                  <a:cubicBezTo>
                    <a:pt x="1" y="68"/>
                    <a:pt x="1" y="68"/>
                    <a:pt x="55" y="74"/>
                  </a:cubicBezTo>
                  <a:cubicBezTo>
                    <a:pt x="55" y="62"/>
                    <a:pt x="61" y="49"/>
                    <a:pt x="55" y="43"/>
                  </a:cubicBezTo>
                  <a:cubicBezTo>
                    <a:pt x="55" y="31"/>
                    <a:pt x="43" y="19"/>
                    <a:pt x="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1"/>
            <p:cNvSpPr/>
            <p:nvPr/>
          </p:nvSpPr>
          <p:spPr>
            <a:xfrm>
              <a:off x="11288322" y="-2043951"/>
              <a:ext cx="1059" cy="1059"/>
            </a:xfrm>
            <a:custGeom>
              <a:avLst/>
              <a:gdLst/>
              <a:ahLst/>
              <a:cxnLst/>
              <a:rect l="l" t="t" r="r" b="b"/>
              <a:pathLst>
                <a:path w="13" h="13" extrusionOk="0">
                  <a:moveTo>
                    <a:pt x="7" y="0"/>
                  </a:moveTo>
                  <a:cubicBezTo>
                    <a:pt x="1" y="0"/>
                    <a:pt x="1" y="6"/>
                    <a:pt x="1" y="12"/>
                  </a:cubicBezTo>
                  <a:lnTo>
                    <a:pt x="7" y="12"/>
                  </a:lnTo>
                  <a:cubicBezTo>
                    <a:pt x="13" y="12"/>
                    <a:pt x="13" y="6"/>
                    <a:pt x="13" y="6"/>
                  </a:cubicBezTo>
                  <a:cubicBezTo>
                    <a:pt x="7" y="0"/>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1"/>
            <p:cNvSpPr/>
            <p:nvPr/>
          </p:nvSpPr>
          <p:spPr>
            <a:xfrm>
              <a:off x="11227335" y="-2845418"/>
              <a:ext cx="61557" cy="96814"/>
            </a:xfrm>
            <a:custGeom>
              <a:avLst/>
              <a:gdLst/>
              <a:ahLst/>
              <a:cxnLst/>
              <a:rect l="l" t="t" r="r" b="b"/>
              <a:pathLst>
                <a:path w="756" h="1189" extrusionOk="0">
                  <a:moveTo>
                    <a:pt x="31" y="1"/>
                  </a:moveTo>
                  <a:cubicBezTo>
                    <a:pt x="25" y="1"/>
                    <a:pt x="19" y="7"/>
                    <a:pt x="1" y="7"/>
                  </a:cubicBezTo>
                  <a:cubicBezTo>
                    <a:pt x="19" y="25"/>
                    <a:pt x="31" y="37"/>
                    <a:pt x="49" y="55"/>
                  </a:cubicBezTo>
                  <a:cubicBezTo>
                    <a:pt x="141" y="153"/>
                    <a:pt x="238" y="244"/>
                    <a:pt x="323" y="354"/>
                  </a:cubicBezTo>
                  <a:cubicBezTo>
                    <a:pt x="488" y="555"/>
                    <a:pt x="610" y="774"/>
                    <a:pt x="640" y="1036"/>
                  </a:cubicBezTo>
                  <a:cubicBezTo>
                    <a:pt x="646" y="1073"/>
                    <a:pt x="652" y="1103"/>
                    <a:pt x="664" y="1133"/>
                  </a:cubicBezTo>
                  <a:cubicBezTo>
                    <a:pt x="677" y="1158"/>
                    <a:pt x="695" y="1170"/>
                    <a:pt x="713" y="1188"/>
                  </a:cubicBezTo>
                  <a:cubicBezTo>
                    <a:pt x="756" y="1140"/>
                    <a:pt x="756" y="1091"/>
                    <a:pt x="756" y="1048"/>
                  </a:cubicBezTo>
                  <a:cubicBezTo>
                    <a:pt x="750" y="872"/>
                    <a:pt x="707" y="701"/>
                    <a:pt x="622" y="543"/>
                  </a:cubicBezTo>
                  <a:cubicBezTo>
                    <a:pt x="494" y="293"/>
                    <a:pt x="275" y="135"/>
                    <a:pt x="3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1"/>
            <p:cNvSpPr/>
            <p:nvPr/>
          </p:nvSpPr>
          <p:spPr>
            <a:xfrm>
              <a:off x="11055772" y="-2427870"/>
              <a:ext cx="185568" cy="60499"/>
            </a:xfrm>
            <a:custGeom>
              <a:avLst/>
              <a:gdLst/>
              <a:ahLst/>
              <a:cxnLst/>
              <a:rect l="l" t="t" r="r" b="b"/>
              <a:pathLst>
                <a:path w="2279" h="743" extrusionOk="0">
                  <a:moveTo>
                    <a:pt x="24" y="1"/>
                  </a:moveTo>
                  <a:lnTo>
                    <a:pt x="0" y="147"/>
                  </a:lnTo>
                  <a:cubicBezTo>
                    <a:pt x="244" y="226"/>
                    <a:pt x="475" y="330"/>
                    <a:pt x="694" y="482"/>
                  </a:cubicBezTo>
                  <a:cubicBezTo>
                    <a:pt x="847" y="598"/>
                    <a:pt x="1017" y="695"/>
                    <a:pt x="1212" y="720"/>
                  </a:cubicBezTo>
                  <a:cubicBezTo>
                    <a:pt x="1317" y="733"/>
                    <a:pt x="1429" y="743"/>
                    <a:pt x="1540" y="743"/>
                  </a:cubicBezTo>
                  <a:cubicBezTo>
                    <a:pt x="1583" y="743"/>
                    <a:pt x="1626" y="741"/>
                    <a:pt x="1669" y="738"/>
                  </a:cubicBezTo>
                  <a:cubicBezTo>
                    <a:pt x="1870" y="726"/>
                    <a:pt x="2077" y="701"/>
                    <a:pt x="2278" y="677"/>
                  </a:cubicBezTo>
                  <a:lnTo>
                    <a:pt x="2266" y="561"/>
                  </a:lnTo>
                  <a:cubicBezTo>
                    <a:pt x="2266" y="561"/>
                    <a:pt x="2266" y="561"/>
                    <a:pt x="2266" y="555"/>
                  </a:cubicBezTo>
                  <a:lnTo>
                    <a:pt x="2260" y="397"/>
                  </a:lnTo>
                  <a:cubicBezTo>
                    <a:pt x="2108" y="403"/>
                    <a:pt x="1949" y="415"/>
                    <a:pt x="1797" y="421"/>
                  </a:cubicBezTo>
                  <a:cubicBezTo>
                    <a:pt x="1657" y="427"/>
                    <a:pt x="1517" y="440"/>
                    <a:pt x="1377" y="452"/>
                  </a:cubicBezTo>
                  <a:cubicBezTo>
                    <a:pt x="1358" y="453"/>
                    <a:pt x="1339" y="454"/>
                    <a:pt x="1321" y="454"/>
                  </a:cubicBezTo>
                  <a:cubicBezTo>
                    <a:pt x="1178" y="454"/>
                    <a:pt x="1043" y="412"/>
                    <a:pt x="914" y="342"/>
                  </a:cubicBezTo>
                  <a:cubicBezTo>
                    <a:pt x="871" y="324"/>
                    <a:pt x="828" y="299"/>
                    <a:pt x="786" y="281"/>
                  </a:cubicBezTo>
                  <a:cubicBezTo>
                    <a:pt x="554" y="141"/>
                    <a:pt x="298" y="62"/>
                    <a:pt x="37" y="7"/>
                  </a:cubicBezTo>
                  <a:cubicBezTo>
                    <a:pt x="30" y="7"/>
                    <a:pt x="24" y="1"/>
                    <a:pt x="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1"/>
            <p:cNvSpPr/>
            <p:nvPr/>
          </p:nvSpPr>
          <p:spPr>
            <a:xfrm>
              <a:off x="11206001" y="-2110883"/>
              <a:ext cx="81" cy="1059"/>
            </a:xfrm>
            <a:custGeom>
              <a:avLst/>
              <a:gdLst/>
              <a:ahLst/>
              <a:cxnLst/>
              <a:rect l="l" t="t" r="r" b="b"/>
              <a:pathLst>
                <a:path w="1" h="13" extrusionOk="0">
                  <a:moveTo>
                    <a:pt x="1" y="0"/>
                  </a:moveTo>
                  <a:lnTo>
                    <a:pt x="1" y="12"/>
                  </a:lnTo>
                  <a:cubicBezTo>
                    <a:pt x="1" y="12"/>
                    <a:pt x="1" y="12"/>
                    <a:pt x="1" y="6"/>
                  </a:cubicBezTo>
                  <a:cubicBezTo>
                    <a:pt x="1" y="6"/>
                    <a:pt x="1" y="6"/>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1"/>
            <p:cNvSpPr/>
            <p:nvPr/>
          </p:nvSpPr>
          <p:spPr>
            <a:xfrm>
              <a:off x="11175793" y="-1987442"/>
              <a:ext cx="7491" cy="7573"/>
            </a:xfrm>
            <a:custGeom>
              <a:avLst/>
              <a:gdLst/>
              <a:ahLst/>
              <a:cxnLst/>
              <a:rect l="l" t="t" r="r" b="b"/>
              <a:pathLst>
                <a:path w="92" h="93" extrusionOk="0">
                  <a:moveTo>
                    <a:pt x="91" y="1"/>
                  </a:moveTo>
                  <a:lnTo>
                    <a:pt x="91" y="1"/>
                  </a:lnTo>
                  <a:cubicBezTo>
                    <a:pt x="37" y="13"/>
                    <a:pt x="18" y="37"/>
                    <a:pt x="0" y="92"/>
                  </a:cubicBezTo>
                  <a:cubicBezTo>
                    <a:pt x="55" y="80"/>
                    <a:pt x="85" y="55"/>
                    <a:pt x="9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1"/>
            <p:cNvSpPr/>
            <p:nvPr/>
          </p:nvSpPr>
          <p:spPr>
            <a:xfrm>
              <a:off x="11027925" y="-2044277"/>
              <a:ext cx="135491" cy="115949"/>
            </a:xfrm>
            <a:custGeom>
              <a:avLst/>
              <a:gdLst/>
              <a:ahLst/>
              <a:cxnLst/>
              <a:rect l="l" t="t" r="r" b="b"/>
              <a:pathLst>
                <a:path w="1664" h="1424" extrusionOk="0">
                  <a:moveTo>
                    <a:pt x="1472" y="0"/>
                  </a:moveTo>
                  <a:cubicBezTo>
                    <a:pt x="1459" y="0"/>
                    <a:pt x="1445" y="2"/>
                    <a:pt x="1432" y="4"/>
                  </a:cubicBezTo>
                  <a:cubicBezTo>
                    <a:pt x="1402" y="10"/>
                    <a:pt x="1371" y="23"/>
                    <a:pt x="1347" y="53"/>
                  </a:cubicBezTo>
                  <a:cubicBezTo>
                    <a:pt x="1362" y="73"/>
                    <a:pt x="1379" y="77"/>
                    <a:pt x="1397" y="77"/>
                  </a:cubicBezTo>
                  <a:cubicBezTo>
                    <a:pt x="1414" y="77"/>
                    <a:pt x="1432" y="73"/>
                    <a:pt x="1450" y="73"/>
                  </a:cubicBezTo>
                  <a:cubicBezTo>
                    <a:pt x="1466" y="73"/>
                    <a:pt x="1483" y="77"/>
                    <a:pt x="1499" y="90"/>
                  </a:cubicBezTo>
                  <a:cubicBezTo>
                    <a:pt x="1499" y="102"/>
                    <a:pt x="1518" y="132"/>
                    <a:pt x="1518" y="163"/>
                  </a:cubicBezTo>
                  <a:cubicBezTo>
                    <a:pt x="1518" y="400"/>
                    <a:pt x="1408" y="583"/>
                    <a:pt x="1213" y="711"/>
                  </a:cubicBezTo>
                  <a:cubicBezTo>
                    <a:pt x="1178" y="735"/>
                    <a:pt x="1138" y="750"/>
                    <a:pt x="1094" y="750"/>
                  </a:cubicBezTo>
                  <a:cubicBezTo>
                    <a:pt x="1062" y="750"/>
                    <a:pt x="1028" y="741"/>
                    <a:pt x="994" y="723"/>
                  </a:cubicBezTo>
                  <a:cubicBezTo>
                    <a:pt x="1006" y="589"/>
                    <a:pt x="1036" y="449"/>
                    <a:pt x="933" y="321"/>
                  </a:cubicBezTo>
                  <a:cubicBezTo>
                    <a:pt x="915" y="333"/>
                    <a:pt x="884" y="345"/>
                    <a:pt x="854" y="358"/>
                  </a:cubicBezTo>
                  <a:cubicBezTo>
                    <a:pt x="854" y="437"/>
                    <a:pt x="854" y="510"/>
                    <a:pt x="841" y="577"/>
                  </a:cubicBezTo>
                  <a:cubicBezTo>
                    <a:pt x="829" y="644"/>
                    <a:pt x="799" y="705"/>
                    <a:pt x="781" y="772"/>
                  </a:cubicBezTo>
                  <a:cubicBezTo>
                    <a:pt x="762" y="839"/>
                    <a:pt x="695" y="887"/>
                    <a:pt x="714" y="961"/>
                  </a:cubicBezTo>
                  <a:cubicBezTo>
                    <a:pt x="683" y="991"/>
                    <a:pt x="647" y="1021"/>
                    <a:pt x="622" y="1058"/>
                  </a:cubicBezTo>
                  <a:cubicBezTo>
                    <a:pt x="573" y="1107"/>
                    <a:pt x="537" y="1168"/>
                    <a:pt x="488" y="1210"/>
                  </a:cubicBezTo>
                  <a:cubicBezTo>
                    <a:pt x="434" y="1261"/>
                    <a:pt x="386" y="1287"/>
                    <a:pt x="334" y="1287"/>
                  </a:cubicBezTo>
                  <a:cubicBezTo>
                    <a:pt x="287" y="1287"/>
                    <a:pt x="235" y="1266"/>
                    <a:pt x="171" y="1222"/>
                  </a:cubicBezTo>
                  <a:cubicBezTo>
                    <a:pt x="147" y="1107"/>
                    <a:pt x="159" y="991"/>
                    <a:pt x="196" y="881"/>
                  </a:cubicBezTo>
                  <a:lnTo>
                    <a:pt x="123" y="857"/>
                  </a:lnTo>
                  <a:cubicBezTo>
                    <a:pt x="111" y="875"/>
                    <a:pt x="111" y="887"/>
                    <a:pt x="104" y="900"/>
                  </a:cubicBezTo>
                  <a:cubicBezTo>
                    <a:pt x="86" y="954"/>
                    <a:pt x="62" y="1003"/>
                    <a:pt x="44" y="1058"/>
                  </a:cubicBezTo>
                  <a:cubicBezTo>
                    <a:pt x="1" y="1235"/>
                    <a:pt x="86" y="1375"/>
                    <a:pt x="263" y="1411"/>
                  </a:cubicBezTo>
                  <a:cubicBezTo>
                    <a:pt x="300" y="1419"/>
                    <a:pt x="336" y="1424"/>
                    <a:pt x="371" y="1424"/>
                  </a:cubicBezTo>
                  <a:cubicBezTo>
                    <a:pt x="467" y="1424"/>
                    <a:pt x="554" y="1391"/>
                    <a:pt x="634" y="1320"/>
                  </a:cubicBezTo>
                  <a:cubicBezTo>
                    <a:pt x="677" y="1283"/>
                    <a:pt x="714" y="1235"/>
                    <a:pt x="750" y="1186"/>
                  </a:cubicBezTo>
                  <a:cubicBezTo>
                    <a:pt x="774" y="1162"/>
                    <a:pt x="793" y="1137"/>
                    <a:pt x="823" y="1101"/>
                  </a:cubicBezTo>
                  <a:cubicBezTo>
                    <a:pt x="829" y="1131"/>
                    <a:pt x="835" y="1155"/>
                    <a:pt x="841" y="1174"/>
                  </a:cubicBezTo>
                  <a:cubicBezTo>
                    <a:pt x="878" y="1295"/>
                    <a:pt x="978" y="1365"/>
                    <a:pt x="1086" y="1365"/>
                  </a:cubicBezTo>
                  <a:cubicBezTo>
                    <a:pt x="1141" y="1365"/>
                    <a:pt x="1198" y="1347"/>
                    <a:pt x="1250" y="1308"/>
                  </a:cubicBezTo>
                  <a:cubicBezTo>
                    <a:pt x="1329" y="1241"/>
                    <a:pt x="1384" y="1162"/>
                    <a:pt x="1426" y="1070"/>
                  </a:cubicBezTo>
                  <a:cubicBezTo>
                    <a:pt x="1444" y="1034"/>
                    <a:pt x="1438" y="1034"/>
                    <a:pt x="1414" y="961"/>
                  </a:cubicBezTo>
                  <a:cubicBezTo>
                    <a:pt x="1359" y="961"/>
                    <a:pt x="1329" y="1009"/>
                    <a:pt x="1298" y="1046"/>
                  </a:cubicBezTo>
                  <a:cubicBezTo>
                    <a:pt x="1256" y="1101"/>
                    <a:pt x="1213" y="1162"/>
                    <a:pt x="1158" y="1210"/>
                  </a:cubicBezTo>
                  <a:cubicBezTo>
                    <a:pt x="1118" y="1246"/>
                    <a:pt x="1077" y="1263"/>
                    <a:pt x="1040" y="1263"/>
                  </a:cubicBezTo>
                  <a:cubicBezTo>
                    <a:pt x="981" y="1263"/>
                    <a:pt x="930" y="1221"/>
                    <a:pt x="896" y="1143"/>
                  </a:cubicBezTo>
                  <a:cubicBezTo>
                    <a:pt x="872" y="1070"/>
                    <a:pt x="866" y="1003"/>
                    <a:pt x="902" y="930"/>
                  </a:cubicBezTo>
                  <a:cubicBezTo>
                    <a:pt x="921" y="900"/>
                    <a:pt x="939" y="863"/>
                    <a:pt x="951" y="827"/>
                  </a:cubicBezTo>
                  <a:cubicBezTo>
                    <a:pt x="967" y="827"/>
                    <a:pt x="978" y="824"/>
                    <a:pt x="989" y="824"/>
                  </a:cubicBezTo>
                  <a:cubicBezTo>
                    <a:pt x="994" y="824"/>
                    <a:pt x="1000" y="825"/>
                    <a:pt x="1006" y="827"/>
                  </a:cubicBezTo>
                  <a:cubicBezTo>
                    <a:pt x="1040" y="838"/>
                    <a:pt x="1073" y="842"/>
                    <a:pt x="1105" y="842"/>
                  </a:cubicBezTo>
                  <a:cubicBezTo>
                    <a:pt x="1196" y="842"/>
                    <a:pt x="1276" y="802"/>
                    <a:pt x="1353" y="747"/>
                  </a:cubicBezTo>
                  <a:cubicBezTo>
                    <a:pt x="1493" y="638"/>
                    <a:pt x="1585" y="498"/>
                    <a:pt x="1633" y="327"/>
                  </a:cubicBezTo>
                  <a:cubicBezTo>
                    <a:pt x="1664" y="205"/>
                    <a:pt x="1658" y="90"/>
                    <a:pt x="1530" y="10"/>
                  </a:cubicBezTo>
                  <a:cubicBezTo>
                    <a:pt x="1512" y="3"/>
                    <a:pt x="1492" y="0"/>
                    <a:pt x="14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1"/>
            <p:cNvSpPr/>
            <p:nvPr/>
          </p:nvSpPr>
          <p:spPr>
            <a:xfrm>
              <a:off x="11139070" y="-2137672"/>
              <a:ext cx="570" cy="570"/>
            </a:xfrm>
            <a:custGeom>
              <a:avLst/>
              <a:gdLst/>
              <a:ahLst/>
              <a:cxnLst/>
              <a:rect l="l" t="t" r="r" b="b"/>
              <a:pathLst>
                <a:path w="7" h="7" extrusionOk="0">
                  <a:moveTo>
                    <a:pt x="0" y="0"/>
                  </a:moveTo>
                  <a:cubicBezTo>
                    <a:pt x="0" y="0"/>
                    <a:pt x="0" y="0"/>
                    <a:pt x="6" y="6"/>
                  </a:cubicBezTo>
                  <a:cubicBezTo>
                    <a:pt x="6" y="0"/>
                    <a:pt x="6" y="0"/>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1"/>
            <p:cNvSpPr/>
            <p:nvPr/>
          </p:nvSpPr>
          <p:spPr>
            <a:xfrm>
              <a:off x="11109268" y="-1879310"/>
              <a:ext cx="5537" cy="1547"/>
            </a:xfrm>
            <a:custGeom>
              <a:avLst/>
              <a:gdLst/>
              <a:ahLst/>
              <a:cxnLst/>
              <a:rect l="l" t="t" r="r" b="b"/>
              <a:pathLst>
                <a:path w="68" h="19" extrusionOk="0">
                  <a:moveTo>
                    <a:pt x="68" y="0"/>
                  </a:moveTo>
                  <a:cubicBezTo>
                    <a:pt x="68" y="0"/>
                    <a:pt x="62" y="7"/>
                    <a:pt x="62" y="7"/>
                  </a:cubicBezTo>
                  <a:cubicBezTo>
                    <a:pt x="68" y="7"/>
                    <a:pt x="68" y="7"/>
                    <a:pt x="68" y="0"/>
                  </a:cubicBezTo>
                  <a:close/>
                  <a:moveTo>
                    <a:pt x="62" y="7"/>
                  </a:moveTo>
                  <a:cubicBezTo>
                    <a:pt x="43" y="7"/>
                    <a:pt x="25" y="13"/>
                    <a:pt x="1" y="19"/>
                  </a:cubicBezTo>
                  <a:cubicBezTo>
                    <a:pt x="25" y="19"/>
                    <a:pt x="43" y="13"/>
                    <a:pt x="62" y="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1"/>
            <p:cNvSpPr/>
            <p:nvPr/>
          </p:nvSpPr>
          <p:spPr>
            <a:xfrm>
              <a:off x="10505746" y="-2476725"/>
              <a:ext cx="592693" cy="106097"/>
            </a:xfrm>
            <a:custGeom>
              <a:avLst/>
              <a:gdLst/>
              <a:ahLst/>
              <a:cxnLst/>
              <a:rect l="l" t="t" r="r" b="b"/>
              <a:pathLst>
                <a:path w="7279" h="1303" extrusionOk="0">
                  <a:moveTo>
                    <a:pt x="6436" y="1"/>
                  </a:moveTo>
                  <a:cubicBezTo>
                    <a:pt x="6165" y="1"/>
                    <a:pt x="5903" y="57"/>
                    <a:pt x="5640" y="132"/>
                  </a:cubicBezTo>
                  <a:cubicBezTo>
                    <a:pt x="5074" y="290"/>
                    <a:pt x="4514" y="497"/>
                    <a:pt x="3953" y="674"/>
                  </a:cubicBezTo>
                  <a:cubicBezTo>
                    <a:pt x="3892" y="692"/>
                    <a:pt x="3837" y="717"/>
                    <a:pt x="3783" y="741"/>
                  </a:cubicBezTo>
                  <a:cubicBezTo>
                    <a:pt x="3624" y="808"/>
                    <a:pt x="3460" y="869"/>
                    <a:pt x="3289" y="906"/>
                  </a:cubicBezTo>
                  <a:cubicBezTo>
                    <a:pt x="3131" y="942"/>
                    <a:pt x="2973" y="979"/>
                    <a:pt x="2820" y="1021"/>
                  </a:cubicBezTo>
                  <a:cubicBezTo>
                    <a:pt x="2647" y="1071"/>
                    <a:pt x="2475" y="1101"/>
                    <a:pt x="2297" y="1101"/>
                  </a:cubicBezTo>
                  <a:cubicBezTo>
                    <a:pt x="2281" y="1101"/>
                    <a:pt x="2264" y="1101"/>
                    <a:pt x="2248" y="1100"/>
                  </a:cubicBezTo>
                  <a:cubicBezTo>
                    <a:pt x="2126" y="1094"/>
                    <a:pt x="2004" y="1070"/>
                    <a:pt x="1888" y="1027"/>
                  </a:cubicBezTo>
                  <a:cubicBezTo>
                    <a:pt x="1614" y="912"/>
                    <a:pt x="1334" y="832"/>
                    <a:pt x="1048" y="765"/>
                  </a:cubicBezTo>
                  <a:cubicBezTo>
                    <a:pt x="768" y="698"/>
                    <a:pt x="475" y="680"/>
                    <a:pt x="183" y="674"/>
                  </a:cubicBezTo>
                  <a:cubicBezTo>
                    <a:pt x="173" y="673"/>
                    <a:pt x="163" y="673"/>
                    <a:pt x="152" y="673"/>
                  </a:cubicBezTo>
                  <a:cubicBezTo>
                    <a:pt x="102" y="673"/>
                    <a:pt x="51" y="685"/>
                    <a:pt x="0" y="711"/>
                  </a:cubicBezTo>
                  <a:cubicBezTo>
                    <a:pt x="18" y="790"/>
                    <a:pt x="73" y="820"/>
                    <a:pt x="134" y="839"/>
                  </a:cubicBezTo>
                  <a:cubicBezTo>
                    <a:pt x="286" y="875"/>
                    <a:pt x="420" y="942"/>
                    <a:pt x="554" y="1015"/>
                  </a:cubicBezTo>
                  <a:lnTo>
                    <a:pt x="603" y="936"/>
                  </a:lnTo>
                  <a:cubicBezTo>
                    <a:pt x="585" y="924"/>
                    <a:pt x="561" y="912"/>
                    <a:pt x="542" y="899"/>
                  </a:cubicBezTo>
                  <a:cubicBezTo>
                    <a:pt x="566" y="897"/>
                    <a:pt x="589" y="896"/>
                    <a:pt x="612" y="896"/>
                  </a:cubicBezTo>
                  <a:cubicBezTo>
                    <a:pt x="709" y="896"/>
                    <a:pt x="792" y="915"/>
                    <a:pt x="871" y="930"/>
                  </a:cubicBezTo>
                  <a:cubicBezTo>
                    <a:pt x="1212" y="991"/>
                    <a:pt x="1547" y="1088"/>
                    <a:pt x="1876" y="1216"/>
                  </a:cubicBezTo>
                  <a:cubicBezTo>
                    <a:pt x="2032" y="1278"/>
                    <a:pt x="2189" y="1303"/>
                    <a:pt x="2349" y="1303"/>
                  </a:cubicBezTo>
                  <a:cubicBezTo>
                    <a:pt x="2458" y="1303"/>
                    <a:pt x="2569" y="1291"/>
                    <a:pt x="2680" y="1271"/>
                  </a:cubicBezTo>
                  <a:cubicBezTo>
                    <a:pt x="2966" y="1216"/>
                    <a:pt x="3253" y="1161"/>
                    <a:pt x="3545" y="1100"/>
                  </a:cubicBezTo>
                  <a:cubicBezTo>
                    <a:pt x="3618" y="1082"/>
                    <a:pt x="3697" y="1058"/>
                    <a:pt x="3777" y="1040"/>
                  </a:cubicBezTo>
                  <a:cubicBezTo>
                    <a:pt x="4215" y="906"/>
                    <a:pt x="4654" y="765"/>
                    <a:pt x="5080" y="583"/>
                  </a:cubicBezTo>
                  <a:cubicBezTo>
                    <a:pt x="5165" y="546"/>
                    <a:pt x="5257" y="528"/>
                    <a:pt x="5342" y="491"/>
                  </a:cubicBezTo>
                  <a:cubicBezTo>
                    <a:pt x="5519" y="418"/>
                    <a:pt x="5701" y="345"/>
                    <a:pt x="5878" y="260"/>
                  </a:cubicBezTo>
                  <a:cubicBezTo>
                    <a:pt x="6107" y="156"/>
                    <a:pt x="6341" y="108"/>
                    <a:pt x="6580" y="108"/>
                  </a:cubicBezTo>
                  <a:cubicBezTo>
                    <a:pt x="6679" y="108"/>
                    <a:pt x="6777" y="116"/>
                    <a:pt x="6877" y="132"/>
                  </a:cubicBezTo>
                  <a:cubicBezTo>
                    <a:pt x="6993" y="150"/>
                    <a:pt x="7102" y="193"/>
                    <a:pt x="7206" y="236"/>
                  </a:cubicBezTo>
                  <a:cubicBezTo>
                    <a:pt x="7224" y="242"/>
                    <a:pt x="7236" y="248"/>
                    <a:pt x="7254" y="254"/>
                  </a:cubicBezTo>
                  <a:lnTo>
                    <a:pt x="7279" y="193"/>
                  </a:lnTo>
                  <a:cubicBezTo>
                    <a:pt x="7248" y="181"/>
                    <a:pt x="7224" y="169"/>
                    <a:pt x="7194" y="156"/>
                  </a:cubicBezTo>
                  <a:cubicBezTo>
                    <a:pt x="6986" y="59"/>
                    <a:pt x="6773" y="16"/>
                    <a:pt x="6548" y="4"/>
                  </a:cubicBezTo>
                  <a:cubicBezTo>
                    <a:pt x="6511" y="2"/>
                    <a:pt x="6473" y="1"/>
                    <a:pt x="643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1"/>
            <p:cNvSpPr/>
            <p:nvPr/>
          </p:nvSpPr>
          <p:spPr>
            <a:xfrm>
              <a:off x="10625278" y="-2992634"/>
              <a:ext cx="471695" cy="207308"/>
            </a:xfrm>
            <a:custGeom>
              <a:avLst/>
              <a:gdLst/>
              <a:ahLst/>
              <a:cxnLst/>
              <a:rect l="l" t="t" r="r" b="b"/>
              <a:pathLst>
                <a:path w="5793" h="2546" extrusionOk="0">
                  <a:moveTo>
                    <a:pt x="1091" y="0"/>
                  </a:moveTo>
                  <a:cubicBezTo>
                    <a:pt x="1027" y="0"/>
                    <a:pt x="964" y="13"/>
                    <a:pt x="902" y="42"/>
                  </a:cubicBezTo>
                  <a:cubicBezTo>
                    <a:pt x="877" y="48"/>
                    <a:pt x="847" y="54"/>
                    <a:pt x="822" y="54"/>
                  </a:cubicBezTo>
                  <a:cubicBezTo>
                    <a:pt x="737" y="67"/>
                    <a:pt x="670" y="109"/>
                    <a:pt x="609" y="158"/>
                  </a:cubicBezTo>
                  <a:cubicBezTo>
                    <a:pt x="420" y="322"/>
                    <a:pt x="256" y="505"/>
                    <a:pt x="128" y="724"/>
                  </a:cubicBezTo>
                  <a:cubicBezTo>
                    <a:pt x="79" y="810"/>
                    <a:pt x="43" y="907"/>
                    <a:pt x="18" y="1005"/>
                  </a:cubicBezTo>
                  <a:cubicBezTo>
                    <a:pt x="12" y="1035"/>
                    <a:pt x="6" y="1059"/>
                    <a:pt x="0" y="1090"/>
                  </a:cubicBezTo>
                  <a:lnTo>
                    <a:pt x="158" y="1139"/>
                  </a:lnTo>
                  <a:cubicBezTo>
                    <a:pt x="177" y="1072"/>
                    <a:pt x="213" y="1005"/>
                    <a:pt x="250" y="950"/>
                  </a:cubicBezTo>
                  <a:cubicBezTo>
                    <a:pt x="414" y="718"/>
                    <a:pt x="634" y="548"/>
                    <a:pt x="877" y="414"/>
                  </a:cubicBezTo>
                  <a:cubicBezTo>
                    <a:pt x="956" y="368"/>
                    <a:pt x="1036" y="347"/>
                    <a:pt x="1118" y="347"/>
                  </a:cubicBezTo>
                  <a:cubicBezTo>
                    <a:pt x="1168" y="347"/>
                    <a:pt x="1220" y="355"/>
                    <a:pt x="1273" y="371"/>
                  </a:cubicBezTo>
                  <a:cubicBezTo>
                    <a:pt x="1431" y="426"/>
                    <a:pt x="1590" y="481"/>
                    <a:pt x="1742" y="529"/>
                  </a:cubicBezTo>
                  <a:cubicBezTo>
                    <a:pt x="1949" y="596"/>
                    <a:pt x="2150" y="663"/>
                    <a:pt x="2351" y="730"/>
                  </a:cubicBezTo>
                  <a:cubicBezTo>
                    <a:pt x="2406" y="749"/>
                    <a:pt x="2467" y="761"/>
                    <a:pt x="2522" y="804"/>
                  </a:cubicBezTo>
                  <a:cubicBezTo>
                    <a:pt x="2491" y="822"/>
                    <a:pt x="2473" y="834"/>
                    <a:pt x="2449" y="840"/>
                  </a:cubicBezTo>
                  <a:cubicBezTo>
                    <a:pt x="2077" y="992"/>
                    <a:pt x="1840" y="1266"/>
                    <a:pt x="1681" y="1620"/>
                  </a:cubicBezTo>
                  <a:cubicBezTo>
                    <a:pt x="1620" y="1754"/>
                    <a:pt x="1578" y="1894"/>
                    <a:pt x="1535" y="2028"/>
                  </a:cubicBezTo>
                  <a:cubicBezTo>
                    <a:pt x="1517" y="2083"/>
                    <a:pt x="1505" y="2144"/>
                    <a:pt x="1547" y="2211"/>
                  </a:cubicBezTo>
                  <a:cubicBezTo>
                    <a:pt x="1572" y="2198"/>
                    <a:pt x="1602" y="2192"/>
                    <a:pt x="1614" y="2174"/>
                  </a:cubicBezTo>
                  <a:cubicBezTo>
                    <a:pt x="1645" y="2125"/>
                    <a:pt x="1681" y="2070"/>
                    <a:pt x="1706" y="2010"/>
                  </a:cubicBezTo>
                  <a:cubicBezTo>
                    <a:pt x="1773" y="1869"/>
                    <a:pt x="1846" y="1735"/>
                    <a:pt x="1937" y="1614"/>
                  </a:cubicBezTo>
                  <a:cubicBezTo>
                    <a:pt x="2132" y="1340"/>
                    <a:pt x="2394" y="1157"/>
                    <a:pt x="2704" y="1047"/>
                  </a:cubicBezTo>
                  <a:cubicBezTo>
                    <a:pt x="2784" y="1017"/>
                    <a:pt x="2869" y="992"/>
                    <a:pt x="2948" y="962"/>
                  </a:cubicBezTo>
                  <a:cubicBezTo>
                    <a:pt x="2966" y="956"/>
                    <a:pt x="2991" y="944"/>
                    <a:pt x="3009" y="944"/>
                  </a:cubicBezTo>
                  <a:cubicBezTo>
                    <a:pt x="3015" y="944"/>
                    <a:pt x="3021" y="944"/>
                    <a:pt x="3027" y="944"/>
                  </a:cubicBezTo>
                  <a:cubicBezTo>
                    <a:pt x="3172" y="944"/>
                    <a:pt x="3301" y="875"/>
                    <a:pt x="3435" y="834"/>
                  </a:cubicBezTo>
                  <a:cubicBezTo>
                    <a:pt x="3502" y="816"/>
                    <a:pt x="3569" y="797"/>
                    <a:pt x="3636" y="791"/>
                  </a:cubicBezTo>
                  <a:cubicBezTo>
                    <a:pt x="3654" y="789"/>
                    <a:pt x="3671" y="787"/>
                    <a:pt x="3687" y="787"/>
                  </a:cubicBezTo>
                  <a:cubicBezTo>
                    <a:pt x="3779" y="787"/>
                    <a:pt x="3853" y="831"/>
                    <a:pt x="3904" y="919"/>
                  </a:cubicBezTo>
                  <a:cubicBezTo>
                    <a:pt x="3929" y="962"/>
                    <a:pt x="3953" y="1005"/>
                    <a:pt x="3971" y="1035"/>
                  </a:cubicBezTo>
                  <a:cubicBezTo>
                    <a:pt x="4020" y="1078"/>
                    <a:pt x="4069" y="1120"/>
                    <a:pt x="4118" y="1163"/>
                  </a:cubicBezTo>
                  <a:cubicBezTo>
                    <a:pt x="4154" y="1169"/>
                    <a:pt x="4191" y="1181"/>
                    <a:pt x="4239" y="1199"/>
                  </a:cubicBezTo>
                  <a:cubicBezTo>
                    <a:pt x="4252" y="1224"/>
                    <a:pt x="4270" y="1254"/>
                    <a:pt x="4282" y="1285"/>
                  </a:cubicBezTo>
                  <a:cubicBezTo>
                    <a:pt x="4349" y="1467"/>
                    <a:pt x="4392" y="1656"/>
                    <a:pt x="4386" y="1851"/>
                  </a:cubicBezTo>
                  <a:cubicBezTo>
                    <a:pt x="4386" y="1912"/>
                    <a:pt x="4386" y="1979"/>
                    <a:pt x="4386" y="2040"/>
                  </a:cubicBezTo>
                  <a:cubicBezTo>
                    <a:pt x="4392" y="2095"/>
                    <a:pt x="4398" y="2144"/>
                    <a:pt x="4440" y="2174"/>
                  </a:cubicBezTo>
                  <a:cubicBezTo>
                    <a:pt x="4489" y="2174"/>
                    <a:pt x="4501" y="2144"/>
                    <a:pt x="4507" y="2107"/>
                  </a:cubicBezTo>
                  <a:cubicBezTo>
                    <a:pt x="4538" y="1882"/>
                    <a:pt x="4574" y="1650"/>
                    <a:pt x="4507" y="1425"/>
                  </a:cubicBezTo>
                  <a:cubicBezTo>
                    <a:pt x="4483" y="1340"/>
                    <a:pt x="4440" y="1260"/>
                    <a:pt x="4404" y="1169"/>
                  </a:cubicBezTo>
                  <a:cubicBezTo>
                    <a:pt x="4434" y="1126"/>
                    <a:pt x="4495" y="1126"/>
                    <a:pt x="4556" y="1108"/>
                  </a:cubicBezTo>
                  <a:cubicBezTo>
                    <a:pt x="4672" y="1175"/>
                    <a:pt x="4788" y="1242"/>
                    <a:pt x="4909" y="1303"/>
                  </a:cubicBezTo>
                  <a:cubicBezTo>
                    <a:pt x="4928" y="1315"/>
                    <a:pt x="4940" y="1327"/>
                    <a:pt x="4964" y="1340"/>
                  </a:cubicBezTo>
                  <a:cubicBezTo>
                    <a:pt x="5354" y="1571"/>
                    <a:pt x="5567" y="1924"/>
                    <a:pt x="5652" y="2363"/>
                  </a:cubicBezTo>
                  <a:cubicBezTo>
                    <a:pt x="5665" y="2430"/>
                    <a:pt x="5665" y="2503"/>
                    <a:pt x="5726" y="2546"/>
                  </a:cubicBezTo>
                  <a:cubicBezTo>
                    <a:pt x="5774" y="2527"/>
                    <a:pt x="5774" y="2491"/>
                    <a:pt x="5774" y="2460"/>
                  </a:cubicBezTo>
                  <a:cubicBezTo>
                    <a:pt x="5793" y="2077"/>
                    <a:pt x="5707" y="1729"/>
                    <a:pt x="5439" y="1443"/>
                  </a:cubicBezTo>
                  <a:cubicBezTo>
                    <a:pt x="5415" y="1419"/>
                    <a:pt x="5391" y="1388"/>
                    <a:pt x="5354" y="1352"/>
                  </a:cubicBezTo>
                  <a:lnTo>
                    <a:pt x="5415" y="1352"/>
                  </a:lnTo>
                  <a:cubicBezTo>
                    <a:pt x="5451" y="1358"/>
                    <a:pt x="5494" y="1364"/>
                    <a:pt x="5537" y="1376"/>
                  </a:cubicBezTo>
                  <a:lnTo>
                    <a:pt x="5555" y="1260"/>
                  </a:lnTo>
                  <a:cubicBezTo>
                    <a:pt x="5409" y="1230"/>
                    <a:pt x="5269" y="1169"/>
                    <a:pt x="5147" y="1047"/>
                  </a:cubicBezTo>
                  <a:cubicBezTo>
                    <a:pt x="4998" y="898"/>
                    <a:pt x="4814" y="827"/>
                    <a:pt x="4606" y="827"/>
                  </a:cubicBezTo>
                  <a:cubicBezTo>
                    <a:pt x="4568" y="827"/>
                    <a:pt x="4529" y="829"/>
                    <a:pt x="4489" y="834"/>
                  </a:cubicBezTo>
                  <a:cubicBezTo>
                    <a:pt x="4440" y="840"/>
                    <a:pt x="4398" y="840"/>
                    <a:pt x="4349" y="846"/>
                  </a:cubicBezTo>
                  <a:lnTo>
                    <a:pt x="4245" y="846"/>
                  </a:lnTo>
                  <a:cubicBezTo>
                    <a:pt x="4191" y="804"/>
                    <a:pt x="4136" y="755"/>
                    <a:pt x="4075" y="712"/>
                  </a:cubicBezTo>
                  <a:cubicBezTo>
                    <a:pt x="3966" y="631"/>
                    <a:pt x="3851" y="576"/>
                    <a:pt x="3723" y="576"/>
                  </a:cubicBezTo>
                  <a:cubicBezTo>
                    <a:pt x="3680" y="576"/>
                    <a:pt x="3634" y="582"/>
                    <a:pt x="3588" y="596"/>
                  </a:cubicBezTo>
                  <a:cubicBezTo>
                    <a:pt x="3484" y="627"/>
                    <a:pt x="3381" y="657"/>
                    <a:pt x="3283" y="694"/>
                  </a:cubicBezTo>
                  <a:cubicBezTo>
                    <a:pt x="3228" y="712"/>
                    <a:pt x="3180" y="737"/>
                    <a:pt x="3131" y="755"/>
                  </a:cubicBezTo>
                  <a:cubicBezTo>
                    <a:pt x="3070" y="749"/>
                    <a:pt x="3015" y="737"/>
                    <a:pt x="2960" y="730"/>
                  </a:cubicBezTo>
                  <a:cubicBezTo>
                    <a:pt x="2863" y="730"/>
                    <a:pt x="2771" y="700"/>
                    <a:pt x="2680" y="663"/>
                  </a:cubicBezTo>
                  <a:cubicBezTo>
                    <a:pt x="2406" y="554"/>
                    <a:pt x="2144" y="414"/>
                    <a:pt x="1888" y="274"/>
                  </a:cubicBezTo>
                  <a:cubicBezTo>
                    <a:pt x="1706" y="164"/>
                    <a:pt x="1505" y="91"/>
                    <a:pt x="1297" y="36"/>
                  </a:cubicBezTo>
                  <a:cubicBezTo>
                    <a:pt x="1229" y="14"/>
                    <a:pt x="1160" y="0"/>
                    <a:pt x="10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1"/>
            <p:cNvSpPr/>
            <p:nvPr/>
          </p:nvSpPr>
          <p:spPr>
            <a:xfrm>
              <a:off x="10920851" y="-2104939"/>
              <a:ext cx="156825" cy="147379"/>
            </a:xfrm>
            <a:custGeom>
              <a:avLst/>
              <a:gdLst/>
              <a:ahLst/>
              <a:cxnLst/>
              <a:rect l="l" t="t" r="r" b="b"/>
              <a:pathLst>
                <a:path w="1926" h="1810" extrusionOk="0">
                  <a:moveTo>
                    <a:pt x="1017" y="524"/>
                  </a:moveTo>
                  <a:lnTo>
                    <a:pt x="1017" y="524"/>
                  </a:lnTo>
                  <a:cubicBezTo>
                    <a:pt x="1091" y="542"/>
                    <a:pt x="1151" y="560"/>
                    <a:pt x="1225" y="585"/>
                  </a:cubicBezTo>
                  <a:cubicBezTo>
                    <a:pt x="1212" y="676"/>
                    <a:pt x="1273" y="774"/>
                    <a:pt x="1243" y="895"/>
                  </a:cubicBezTo>
                  <a:cubicBezTo>
                    <a:pt x="1139" y="780"/>
                    <a:pt x="1084" y="658"/>
                    <a:pt x="1017" y="524"/>
                  </a:cubicBezTo>
                  <a:close/>
                  <a:moveTo>
                    <a:pt x="1377" y="731"/>
                  </a:moveTo>
                  <a:cubicBezTo>
                    <a:pt x="1389" y="761"/>
                    <a:pt x="1395" y="774"/>
                    <a:pt x="1401" y="792"/>
                  </a:cubicBezTo>
                  <a:cubicBezTo>
                    <a:pt x="1444" y="902"/>
                    <a:pt x="1486" y="1011"/>
                    <a:pt x="1523" y="1127"/>
                  </a:cubicBezTo>
                  <a:cubicBezTo>
                    <a:pt x="1529" y="1133"/>
                    <a:pt x="1523" y="1145"/>
                    <a:pt x="1523" y="1157"/>
                  </a:cubicBezTo>
                  <a:lnTo>
                    <a:pt x="1529" y="1157"/>
                  </a:lnTo>
                  <a:cubicBezTo>
                    <a:pt x="1535" y="1170"/>
                    <a:pt x="1541" y="1182"/>
                    <a:pt x="1553" y="1188"/>
                  </a:cubicBezTo>
                  <a:cubicBezTo>
                    <a:pt x="1560" y="1200"/>
                    <a:pt x="1572" y="1206"/>
                    <a:pt x="1578" y="1212"/>
                  </a:cubicBezTo>
                  <a:cubicBezTo>
                    <a:pt x="1596" y="1212"/>
                    <a:pt x="1614" y="1212"/>
                    <a:pt x="1639" y="1218"/>
                  </a:cubicBezTo>
                  <a:lnTo>
                    <a:pt x="1578" y="1218"/>
                  </a:lnTo>
                  <a:cubicBezTo>
                    <a:pt x="1572" y="1206"/>
                    <a:pt x="1560" y="1200"/>
                    <a:pt x="1547" y="1194"/>
                  </a:cubicBezTo>
                  <a:cubicBezTo>
                    <a:pt x="1541" y="1182"/>
                    <a:pt x="1535" y="1170"/>
                    <a:pt x="1523" y="1163"/>
                  </a:cubicBezTo>
                  <a:lnTo>
                    <a:pt x="1523" y="1157"/>
                  </a:lnTo>
                  <a:cubicBezTo>
                    <a:pt x="1438" y="1115"/>
                    <a:pt x="1371" y="1042"/>
                    <a:pt x="1298" y="969"/>
                  </a:cubicBezTo>
                  <a:cubicBezTo>
                    <a:pt x="1383" y="914"/>
                    <a:pt x="1334" y="822"/>
                    <a:pt x="1377" y="731"/>
                  </a:cubicBezTo>
                  <a:close/>
                  <a:moveTo>
                    <a:pt x="780" y="390"/>
                  </a:moveTo>
                  <a:cubicBezTo>
                    <a:pt x="853" y="585"/>
                    <a:pt x="902" y="786"/>
                    <a:pt x="1011" y="956"/>
                  </a:cubicBezTo>
                  <a:cubicBezTo>
                    <a:pt x="1121" y="1133"/>
                    <a:pt x="1304" y="1224"/>
                    <a:pt x="1486" y="1334"/>
                  </a:cubicBezTo>
                  <a:cubicBezTo>
                    <a:pt x="1389" y="1413"/>
                    <a:pt x="1298" y="1474"/>
                    <a:pt x="1182" y="1474"/>
                  </a:cubicBezTo>
                  <a:cubicBezTo>
                    <a:pt x="1054" y="1468"/>
                    <a:pt x="932" y="1462"/>
                    <a:pt x="810" y="1450"/>
                  </a:cubicBezTo>
                  <a:cubicBezTo>
                    <a:pt x="756" y="1377"/>
                    <a:pt x="756" y="1285"/>
                    <a:pt x="737" y="1206"/>
                  </a:cubicBezTo>
                  <a:cubicBezTo>
                    <a:pt x="731" y="1182"/>
                    <a:pt x="737" y="1145"/>
                    <a:pt x="725" y="1121"/>
                  </a:cubicBezTo>
                  <a:cubicBezTo>
                    <a:pt x="646" y="914"/>
                    <a:pt x="676" y="707"/>
                    <a:pt x="756" y="512"/>
                  </a:cubicBezTo>
                  <a:cubicBezTo>
                    <a:pt x="762" y="487"/>
                    <a:pt x="774" y="469"/>
                    <a:pt x="780" y="451"/>
                  </a:cubicBezTo>
                  <a:cubicBezTo>
                    <a:pt x="780" y="433"/>
                    <a:pt x="780" y="414"/>
                    <a:pt x="780" y="390"/>
                  </a:cubicBezTo>
                  <a:close/>
                  <a:moveTo>
                    <a:pt x="1145" y="0"/>
                  </a:moveTo>
                  <a:cubicBezTo>
                    <a:pt x="1139" y="122"/>
                    <a:pt x="1127" y="244"/>
                    <a:pt x="1078" y="359"/>
                  </a:cubicBezTo>
                  <a:cubicBezTo>
                    <a:pt x="1005" y="305"/>
                    <a:pt x="932" y="256"/>
                    <a:pt x="859" y="207"/>
                  </a:cubicBezTo>
                  <a:lnTo>
                    <a:pt x="762" y="244"/>
                  </a:lnTo>
                  <a:cubicBezTo>
                    <a:pt x="743" y="262"/>
                    <a:pt x="725" y="286"/>
                    <a:pt x="707" y="305"/>
                  </a:cubicBezTo>
                  <a:cubicBezTo>
                    <a:pt x="682" y="341"/>
                    <a:pt x="652" y="372"/>
                    <a:pt x="634" y="408"/>
                  </a:cubicBezTo>
                  <a:cubicBezTo>
                    <a:pt x="536" y="615"/>
                    <a:pt x="481" y="835"/>
                    <a:pt x="518" y="1066"/>
                  </a:cubicBezTo>
                  <a:cubicBezTo>
                    <a:pt x="524" y="1103"/>
                    <a:pt x="530" y="1133"/>
                    <a:pt x="530" y="1170"/>
                  </a:cubicBezTo>
                  <a:cubicBezTo>
                    <a:pt x="530" y="1188"/>
                    <a:pt x="512" y="1212"/>
                    <a:pt x="500" y="1243"/>
                  </a:cubicBezTo>
                  <a:cubicBezTo>
                    <a:pt x="439" y="1224"/>
                    <a:pt x="390" y="1206"/>
                    <a:pt x="335" y="1188"/>
                  </a:cubicBezTo>
                  <a:lnTo>
                    <a:pt x="335" y="1188"/>
                  </a:lnTo>
                  <a:cubicBezTo>
                    <a:pt x="311" y="1285"/>
                    <a:pt x="396" y="1310"/>
                    <a:pt x="451" y="1364"/>
                  </a:cubicBezTo>
                  <a:cubicBezTo>
                    <a:pt x="331" y="1430"/>
                    <a:pt x="206" y="1476"/>
                    <a:pt x="54" y="1476"/>
                  </a:cubicBezTo>
                  <a:cubicBezTo>
                    <a:pt x="36" y="1476"/>
                    <a:pt x="19" y="1475"/>
                    <a:pt x="0" y="1474"/>
                  </a:cubicBezTo>
                  <a:lnTo>
                    <a:pt x="0" y="1474"/>
                  </a:lnTo>
                  <a:cubicBezTo>
                    <a:pt x="61" y="1511"/>
                    <a:pt x="130" y="1529"/>
                    <a:pt x="199" y="1529"/>
                  </a:cubicBezTo>
                  <a:cubicBezTo>
                    <a:pt x="322" y="1529"/>
                    <a:pt x="444" y="1472"/>
                    <a:pt x="518" y="1371"/>
                  </a:cubicBezTo>
                  <a:cubicBezTo>
                    <a:pt x="542" y="1371"/>
                    <a:pt x="573" y="1364"/>
                    <a:pt x="603" y="1358"/>
                  </a:cubicBezTo>
                  <a:cubicBezTo>
                    <a:pt x="622" y="1395"/>
                    <a:pt x="634" y="1419"/>
                    <a:pt x="652" y="1456"/>
                  </a:cubicBezTo>
                  <a:cubicBezTo>
                    <a:pt x="451" y="1492"/>
                    <a:pt x="280" y="1578"/>
                    <a:pt x="128" y="1693"/>
                  </a:cubicBezTo>
                  <a:cubicBezTo>
                    <a:pt x="104" y="1712"/>
                    <a:pt x="92" y="1736"/>
                    <a:pt x="73" y="1760"/>
                  </a:cubicBezTo>
                  <a:cubicBezTo>
                    <a:pt x="106" y="1797"/>
                    <a:pt x="142" y="1809"/>
                    <a:pt x="178" y="1809"/>
                  </a:cubicBezTo>
                  <a:cubicBezTo>
                    <a:pt x="202" y="1809"/>
                    <a:pt x="226" y="1804"/>
                    <a:pt x="250" y="1797"/>
                  </a:cubicBezTo>
                  <a:cubicBezTo>
                    <a:pt x="378" y="1760"/>
                    <a:pt x="506" y="1760"/>
                    <a:pt x="640" y="1754"/>
                  </a:cubicBezTo>
                  <a:cubicBezTo>
                    <a:pt x="695" y="1754"/>
                    <a:pt x="749" y="1736"/>
                    <a:pt x="804" y="1724"/>
                  </a:cubicBezTo>
                  <a:cubicBezTo>
                    <a:pt x="908" y="1699"/>
                    <a:pt x="1017" y="1669"/>
                    <a:pt x="1127" y="1651"/>
                  </a:cubicBezTo>
                  <a:cubicBezTo>
                    <a:pt x="1212" y="1639"/>
                    <a:pt x="1304" y="1620"/>
                    <a:pt x="1383" y="1584"/>
                  </a:cubicBezTo>
                  <a:cubicBezTo>
                    <a:pt x="1401" y="1578"/>
                    <a:pt x="1413" y="1578"/>
                    <a:pt x="1450" y="1565"/>
                  </a:cubicBezTo>
                  <a:lnTo>
                    <a:pt x="1450" y="1565"/>
                  </a:lnTo>
                  <a:cubicBezTo>
                    <a:pt x="1444" y="1584"/>
                    <a:pt x="1438" y="1590"/>
                    <a:pt x="1438" y="1602"/>
                  </a:cubicBezTo>
                  <a:lnTo>
                    <a:pt x="1511" y="1626"/>
                  </a:lnTo>
                  <a:cubicBezTo>
                    <a:pt x="1523" y="1590"/>
                    <a:pt x="1535" y="1553"/>
                    <a:pt x="1553" y="1517"/>
                  </a:cubicBezTo>
                  <a:cubicBezTo>
                    <a:pt x="1590" y="1450"/>
                    <a:pt x="1657" y="1419"/>
                    <a:pt x="1718" y="1413"/>
                  </a:cubicBezTo>
                  <a:cubicBezTo>
                    <a:pt x="1767" y="1364"/>
                    <a:pt x="1797" y="1328"/>
                    <a:pt x="1834" y="1297"/>
                  </a:cubicBezTo>
                  <a:cubicBezTo>
                    <a:pt x="1864" y="1273"/>
                    <a:pt x="1895" y="1249"/>
                    <a:pt x="1925" y="1224"/>
                  </a:cubicBezTo>
                  <a:lnTo>
                    <a:pt x="1803" y="1121"/>
                  </a:lnTo>
                  <a:cubicBezTo>
                    <a:pt x="1767" y="1145"/>
                    <a:pt x="1724" y="1176"/>
                    <a:pt x="1687" y="1206"/>
                  </a:cubicBezTo>
                  <a:cubicBezTo>
                    <a:pt x="1669" y="1212"/>
                    <a:pt x="1657" y="1212"/>
                    <a:pt x="1639" y="1212"/>
                  </a:cubicBezTo>
                  <a:cubicBezTo>
                    <a:pt x="1614" y="1011"/>
                    <a:pt x="1590" y="804"/>
                    <a:pt x="1566" y="597"/>
                  </a:cubicBezTo>
                  <a:cubicBezTo>
                    <a:pt x="1560" y="512"/>
                    <a:pt x="1560" y="426"/>
                    <a:pt x="1560" y="341"/>
                  </a:cubicBezTo>
                  <a:cubicBezTo>
                    <a:pt x="1560" y="305"/>
                    <a:pt x="1560" y="262"/>
                    <a:pt x="1596" y="213"/>
                  </a:cubicBezTo>
                  <a:lnTo>
                    <a:pt x="1681" y="79"/>
                  </a:lnTo>
                  <a:cubicBezTo>
                    <a:pt x="1651" y="67"/>
                    <a:pt x="1620" y="55"/>
                    <a:pt x="1584" y="43"/>
                  </a:cubicBezTo>
                  <a:cubicBezTo>
                    <a:pt x="1395" y="104"/>
                    <a:pt x="1377" y="268"/>
                    <a:pt x="1371" y="439"/>
                  </a:cubicBezTo>
                  <a:cubicBezTo>
                    <a:pt x="1334" y="445"/>
                    <a:pt x="1298" y="451"/>
                    <a:pt x="1267" y="457"/>
                  </a:cubicBezTo>
                  <a:cubicBezTo>
                    <a:pt x="1279" y="305"/>
                    <a:pt x="1298" y="158"/>
                    <a:pt x="1304" y="12"/>
                  </a:cubicBezTo>
                  <a:lnTo>
                    <a:pt x="114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1"/>
            <p:cNvSpPr/>
            <p:nvPr/>
          </p:nvSpPr>
          <p:spPr>
            <a:xfrm>
              <a:off x="11074093" y="-2098506"/>
              <a:ext cx="81" cy="570"/>
            </a:xfrm>
            <a:custGeom>
              <a:avLst/>
              <a:gdLst/>
              <a:ahLst/>
              <a:cxnLst/>
              <a:rect l="l" t="t" r="r" b="b"/>
              <a:pathLst>
                <a:path w="1" h="7" extrusionOk="0">
                  <a:moveTo>
                    <a:pt x="0" y="0"/>
                  </a:moveTo>
                  <a:lnTo>
                    <a:pt x="0" y="0"/>
                  </a:lnTo>
                  <a:cubicBezTo>
                    <a:pt x="0" y="6"/>
                    <a:pt x="0" y="6"/>
                    <a:pt x="0" y="6"/>
                  </a:cubicBezTo>
                  <a:cubicBezTo>
                    <a:pt x="0" y="6"/>
                    <a:pt x="0" y="6"/>
                    <a:pt x="0" y="0"/>
                  </a:cubicBezTo>
                  <a:cubicBezTo>
                    <a:pt x="0" y="0"/>
                    <a:pt x="0" y="0"/>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1"/>
            <p:cNvSpPr/>
            <p:nvPr/>
          </p:nvSpPr>
          <p:spPr>
            <a:xfrm>
              <a:off x="11057238" y="-2118374"/>
              <a:ext cx="2524" cy="4071"/>
            </a:xfrm>
            <a:custGeom>
              <a:avLst/>
              <a:gdLst/>
              <a:ahLst/>
              <a:cxnLst/>
              <a:rect l="l" t="t" r="r" b="b"/>
              <a:pathLst>
                <a:path w="31" h="50" extrusionOk="0">
                  <a:moveTo>
                    <a:pt x="12" y="1"/>
                  </a:moveTo>
                  <a:cubicBezTo>
                    <a:pt x="12" y="19"/>
                    <a:pt x="6" y="31"/>
                    <a:pt x="0" y="49"/>
                  </a:cubicBezTo>
                  <a:lnTo>
                    <a:pt x="19" y="49"/>
                  </a:lnTo>
                  <a:cubicBezTo>
                    <a:pt x="25" y="37"/>
                    <a:pt x="25" y="19"/>
                    <a:pt x="31" y="7"/>
                  </a:cubicBezTo>
                  <a:cubicBezTo>
                    <a:pt x="25" y="1"/>
                    <a:pt x="19" y="1"/>
                    <a:pt x="1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1"/>
            <p:cNvSpPr/>
            <p:nvPr/>
          </p:nvSpPr>
          <p:spPr>
            <a:xfrm>
              <a:off x="10775996" y="-2429173"/>
              <a:ext cx="281812" cy="80122"/>
            </a:xfrm>
            <a:custGeom>
              <a:avLst/>
              <a:gdLst/>
              <a:ahLst/>
              <a:cxnLst/>
              <a:rect l="l" t="t" r="r" b="b"/>
              <a:pathLst>
                <a:path w="3461" h="984" extrusionOk="0">
                  <a:moveTo>
                    <a:pt x="3282" y="1"/>
                  </a:moveTo>
                  <a:cubicBezTo>
                    <a:pt x="3214" y="1"/>
                    <a:pt x="3145" y="7"/>
                    <a:pt x="3077" y="17"/>
                  </a:cubicBezTo>
                  <a:cubicBezTo>
                    <a:pt x="2943" y="35"/>
                    <a:pt x="2803" y="41"/>
                    <a:pt x="2669" y="47"/>
                  </a:cubicBezTo>
                  <a:cubicBezTo>
                    <a:pt x="2401" y="60"/>
                    <a:pt x="2145" y="114"/>
                    <a:pt x="1901" y="218"/>
                  </a:cubicBezTo>
                  <a:cubicBezTo>
                    <a:pt x="1804" y="261"/>
                    <a:pt x="1712" y="315"/>
                    <a:pt x="1621" y="370"/>
                  </a:cubicBezTo>
                  <a:cubicBezTo>
                    <a:pt x="1493" y="443"/>
                    <a:pt x="1371" y="523"/>
                    <a:pt x="1249" y="596"/>
                  </a:cubicBezTo>
                  <a:cubicBezTo>
                    <a:pt x="1030" y="730"/>
                    <a:pt x="793" y="809"/>
                    <a:pt x="537" y="821"/>
                  </a:cubicBezTo>
                  <a:cubicBezTo>
                    <a:pt x="360" y="833"/>
                    <a:pt x="183" y="833"/>
                    <a:pt x="1" y="833"/>
                  </a:cubicBezTo>
                  <a:lnTo>
                    <a:pt x="1" y="961"/>
                  </a:lnTo>
                  <a:lnTo>
                    <a:pt x="62" y="961"/>
                  </a:lnTo>
                  <a:cubicBezTo>
                    <a:pt x="165" y="967"/>
                    <a:pt x="275" y="967"/>
                    <a:pt x="378" y="979"/>
                  </a:cubicBezTo>
                  <a:cubicBezTo>
                    <a:pt x="421" y="982"/>
                    <a:pt x="463" y="983"/>
                    <a:pt x="505" y="983"/>
                  </a:cubicBezTo>
                  <a:cubicBezTo>
                    <a:pt x="668" y="983"/>
                    <a:pt x="828" y="965"/>
                    <a:pt x="987" y="931"/>
                  </a:cubicBezTo>
                  <a:cubicBezTo>
                    <a:pt x="1237" y="882"/>
                    <a:pt x="1469" y="784"/>
                    <a:pt x="1700" y="681"/>
                  </a:cubicBezTo>
                  <a:cubicBezTo>
                    <a:pt x="2011" y="535"/>
                    <a:pt x="2334" y="419"/>
                    <a:pt x="2675" y="340"/>
                  </a:cubicBezTo>
                  <a:cubicBezTo>
                    <a:pt x="2924" y="273"/>
                    <a:pt x="3180" y="218"/>
                    <a:pt x="3436" y="163"/>
                  </a:cubicBezTo>
                  <a:lnTo>
                    <a:pt x="3460" y="17"/>
                  </a:lnTo>
                  <a:cubicBezTo>
                    <a:pt x="3401" y="6"/>
                    <a:pt x="3341" y="1"/>
                    <a:pt x="328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1"/>
            <p:cNvSpPr/>
            <p:nvPr/>
          </p:nvSpPr>
          <p:spPr>
            <a:xfrm>
              <a:off x="11044861" y="-2010730"/>
              <a:ext cx="9445" cy="5048"/>
            </a:xfrm>
            <a:custGeom>
              <a:avLst/>
              <a:gdLst/>
              <a:ahLst/>
              <a:cxnLst/>
              <a:rect l="l" t="t" r="r" b="b"/>
              <a:pathLst>
                <a:path w="116" h="62" extrusionOk="0">
                  <a:moveTo>
                    <a:pt x="0" y="0"/>
                  </a:moveTo>
                  <a:lnTo>
                    <a:pt x="0" y="6"/>
                  </a:lnTo>
                  <a:cubicBezTo>
                    <a:pt x="12" y="13"/>
                    <a:pt x="18" y="25"/>
                    <a:pt x="24" y="37"/>
                  </a:cubicBezTo>
                  <a:cubicBezTo>
                    <a:pt x="37" y="43"/>
                    <a:pt x="49" y="49"/>
                    <a:pt x="55" y="61"/>
                  </a:cubicBezTo>
                  <a:lnTo>
                    <a:pt x="116" y="61"/>
                  </a:lnTo>
                  <a:cubicBezTo>
                    <a:pt x="91" y="55"/>
                    <a:pt x="73" y="55"/>
                    <a:pt x="55" y="55"/>
                  </a:cubicBezTo>
                  <a:cubicBezTo>
                    <a:pt x="49" y="49"/>
                    <a:pt x="37" y="43"/>
                    <a:pt x="30" y="31"/>
                  </a:cubicBezTo>
                  <a:cubicBezTo>
                    <a:pt x="18" y="25"/>
                    <a:pt x="12" y="13"/>
                    <a:pt x="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1"/>
            <p:cNvSpPr/>
            <p:nvPr/>
          </p:nvSpPr>
          <p:spPr>
            <a:xfrm>
              <a:off x="10881685" y="-2146710"/>
              <a:ext cx="109191" cy="171725"/>
            </a:xfrm>
            <a:custGeom>
              <a:avLst/>
              <a:gdLst/>
              <a:ahLst/>
              <a:cxnLst/>
              <a:rect l="l" t="t" r="r" b="b"/>
              <a:pathLst>
                <a:path w="1341" h="2109" extrusionOk="0">
                  <a:moveTo>
                    <a:pt x="1002" y="1"/>
                  </a:moveTo>
                  <a:cubicBezTo>
                    <a:pt x="931" y="1"/>
                    <a:pt x="880" y="42"/>
                    <a:pt x="835" y="99"/>
                  </a:cubicBezTo>
                  <a:cubicBezTo>
                    <a:pt x="719" y="257"/>
                    <a:pt x="634" y="428"/>
                    <a:pt x="603" y="617"/>
                  </a:cubicBezTo>
                  <a:cubicBezTo>
                    <a:pt x="548" y="933"/>
                    <a:pt x="530" y="1244"/>
                    <a:pt x="573" y="1567"/>
                  </a:cubicBezTo>
                  <a:cubicBezTo>
                    <a:pt x="524" y="1603"/>
                    <a:pt x="469" y="1634"/>
                    <a:pt x="420" y="1676"/>
                  </a:cubicBezTo>
                  <a:cubicBezTo>
                    <a:pt x="305" y="1786"/>
                    <a:pt x="189" y="1902"/>
                    <a:pt x="67" y="2011"/>
                  </a:cubicBezTo>
                  <a:cubicBezTo>
                    <a:pt x="43" y="2030"/>
                    <a:pt x="24" y="2054"/>
                    <a:pt x="0" y="2072"/>
                  </a:cubicBezTo>
                  <a:lnTo>
                    <a:pt x="104" y="2109"/>
                  </a:lnTo>
                  <a:cubicBezTo>
                    <a:pt x="122" y="2085"/>
                    <a:pt x="152" y="2072"/>
                    <a:pt x="177" y="2054"/>
                  </a:cubicBezTo>
                  <a:cubicBezTo>
                    <a:pt x="305" y="1993"/>
                    <a:pt x="420" y="1914"/>
                    <a:pt x="530" y="1823"/>
                  </a:cubicBezTo>
                  <a:cubicBezTo>
                    <a:pt x="585" y="1774"/>
                    <a:pt x="652" y="1737"/>
                    <a:pt x="725" y="1695"/>
                  </a:cubicBezTo>
                  <a:cubicBezTo>
                    <a:pt x="749" y="1676"/>
                    <a:pt x="780" y="1664"/>
                    <a:pt x="804" y="1646"/>
                  </a:cubicBezTo>
                  <a:cubicBezTo>
                    <a:pt x="822" y="1609"/>
                    <a:pt x="835" y="1549"/>
                    <a:pt x="828" y="1488"/>
                  </a:cubicBezTo>
                  <a:cubicBezTo>
                    <a:pt x="816" y="1360"/>
                    <a:pt x="810" y="1232"/>
                    <a:pt x="798" y="1104"/>
                  </a:cubicBezTo>
                  <a:cubicBezTo>
                    <a:pt x="774" y="897"/>
                    <a:pt x="780" y="690"/>
                    <a:pt x="835" y="483"/>
                  </a:cubicBezTo>
                  <a:cubicBezTo>
                    <a:pt x="859" y="403"/>
                    <a:pt x="883" y="330"/>
                    <a:pt x="944" y="251"/>
                  </a:cubicBezTo>
                  <a:cubicBezTo>
                    <a:pt x="962" y="318"/>
                    <a:pt x="975" y="379"/>
                    <a:pt x="1005" y="434"/>
                  </a:cubicBezTo>
                  <a:cubicBezTo>
                    <a:pt x="1029" y="495"/>
                    <a:pt x="1066" y="556"/>
                    <a:pt x="1109" y="611"/>
                  </a:cubicBezTo>
                  <a:cubicBezTo>
                    <a:pt x="1145" y="659"/>
                    <a:pt x="1194" y="702"/>
                    <a:pt x="1243" y="757"/>
                  </a:cubicBezTo>
                  <a:lnTo>
                    <a:pt x="1340" y="720"/>
                  </a:lnTo>
                  <a:cubicBezTo>
                    <a:pt x="1188" y="568"/>
                    <a:pt x="1090" y="385"/>
                    <a:pt x="1084" y="160"/>
                  </a:cubicBezTo>
                  <a:cubicBezTo>
                    <a:pt x="1084" y="135"/>
                    <a:pt x="1084" y="117"/>
                    <a:pt x="1078" y="93"/>
                  </a:cubicBezTo>
                  <a:cubicBezTo>
                    <a:pt x="1072" y="56"/>
                    <a:pt x="1060" y="20"/>
                    <a:pt x="1017" y="2"/>
                  </a:cubicBezTo>
                  <a:cubicBezTo>
                    <a:pt x="1012" y="1"/>
                    <a:pt x="1007" y="1"/>
                    <a:pt x="10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1"/>
            <p:cNvSpPr/>
            <p:nvPr/>
          </p:nvSpPr>
          <p:spPr>
            <a:xfrm>
              <a:off x="10855385" y="-2748196"/>
              <a:ext cx="122056" cy="177181"/>
            </a:xfrm>
            <a:custGeom>
              <a:avLst/>
              <a:gdLst/>
              <a:ahLst/>
              <a:cxnLst/>
              <a:rect l="l" t="t" r="r" b="b"/>
              <a:pathLst>
                <a:path w="1499" h="2176" extrusionOk="0">
                  <a:moveTo>
                    <a:pt x="1188" y="0"/>
                  </a:moveTo>
                  <a:cubicBezTo>
                    <a:pt x="1206" y="49"/>
                    <a:pt x="1225" y="98"/>
                    <a:pt x="1243" y="140"/>
                  </a:cubicBezTo>
                  <a:cubicBezTo>
                    <a:pt x="1273" y="238"/>
                    <a:pt x="1316" y="329"/>
                    <a:pt x="1346" y="427"/>
                  </a:cubicBezTo>
                  <a:cubicBezTo>
                    <a:pt x="1371" y="518"/>
                    <a:pt x="1377" y="609"/>
                    <a:pt x="1334" y="713"/>
                  </a:cubicBezTo>
                  <a:cubicBezTo>
                    <a:pt x="1310" y="701"/>
                    <a:pt x="1285" y="695"/>
                    <a:pt x="1267" y="682"/>
                  </a:cubicBezTo>
                  <a:cubicBezTo>
                    <a:pt x="1206" y="658"/>
                    <a:pt x="1151" y="628"/>
                    <a:pt x="1091" y="597"/>
                  </a:cubicBezTo>
                  <a:lnTo>
                    <a:pt x="1036" y="713"/>
                  </a:lnTo>
                  <a:cubicBezTo>
                    <a:pt x="1091" y="737"/>
                    <a:pt x="1145" y="768"/>
                    <a:pt x="1200" y="798"/>
                  </a:cubicBezTo>
                  <a:cubicBezTo>
                    <a:pt x="1170" y="823"/>
                    <a:pt x="1151" y="847"/>
                    <a:pt x="1127" y="859"/>
                  </a:cubicBezTo>
                  <a:cubicBezTo>
                    <a:pt x="1054" y="890"/>
                    <a:pt x="999" y="938"/>
                    <a:pt x="944" y="993"/>
                  </a:cubicBezTo>
                  <a:cubicBezTo>
                    <a:pt x="725" y="1194"/>
                    <a:pt x="591" y="1450"/>
                    <a:pt x="469" y="1706"/>
                  </a:cubicBezTo>
                  <a:cubicBezTo>
                    <a:pt x="445" y="1748"/>
                    <a:pt x="427" y="1791"/>
                    <a:pt x="396" y="1852"/>
                  </a:cubicBezTo>
                  <a:cubicBezTo>
                    <a:pt x="372" y="1785"/>
                    <a:pt x="341" y="1736"/>
                    <a:pt x="329" y="1687"/>
                  </a:cubicBezTo>
                  <a:cubicBezTo>
                    <a:pt x="299" y="1566"/>
                    <a:pt x="268" y="1438"/>
                    <a:pt x="262" y="1310"/>
                  </a:cubicBezTo>
                  <a:cubicBezTo>
                    <a:pt x="244" y="1115"/>
                    <a:pt x="244" y="914"/>
                    <a:pt x="238" y="713"/>
                  </a:cubicBezTo>
                  <a:cubicBezTo>
                    <a:pt x="238" y="707"/>
                    <a:pt x="238" y="701"/>
                    <a:pt x="238" y="695"/>
                  </a:cubicBezTo>
                  <a:lnTo>
                    <a:pt x="134" y="689"/>
                  </a:lnTo>
                  <a:cubicBezTo>
                    <a:pt x="128" y="713"/>
                    <a:pt x="128" y="737"/>
                    <a:pt x="122" y="756"/>
                  </a:cubicBezTo>
                  <a:cubicBezTo>
                    <a:pt x="104" y="823"/>
                    <a:pt x="79" y="896"/>
                    <a:pt x="67" y="963"/>
                  </a:cubicBezTo>
                  <a:cubicBezTo>
                    <a:pt x="0" y="1279"/>
                    <a:pt x="25" y="1584"/>
                    <a:pt x="153" y="1876"/>
                  </a:cubicBezTo>
                  <a:cubicBezTo>
                    <a:pt x="189" y="1968"/>
                    <a:pt x="244" y="2041"/>
                    <a:pt x="311" y="2108"/>
                  </a:cubicBezTo>
                  <a:cubicBezTo>
                    <a:pt x="362" y="2154"/>
                    <a:pt x="416" y="2175"/>
                    <a:pt x="473" y="2175"/>
                  </a:cubicBezTo>
                  <a:cubicBezTo>
                    <a:pt x="492" y="2175"/>
                    <a:pt x="511" y="2173"/>
                    <a:pt x="530" y="2169"/>
                  </a:cubicBezTo>
                  <a:cubicBezTo>
                    <a:pt x="603" y="1986"/>
                    <a:pt x="670" y="1815"/>
                    <a:pt x="749" y="1645"/>
                  </a:cubicBezTo>
                  <a:cubicBezTo>
                    <a:pt x="829" y="1480"/>
                    <a:pt x="902" y="1310"/>
                    <a:pt x="1048" y="1182"/>
                  </a:cubicBezTo>
                  <a:lnTo>
                    <a:pt x="1048" y="1182"/>
                  </a:lnTo>
                  <a:cubicBezTo>
                    <a:pt x="1048" y="1188"/>
                    <a:pt x="1042" y="1200"/>
                    <a:pt x="1042" y="1212"/>
                  </a:cubicBezTo>
                  <a:lnTo>
                    <a:pt x="1151" y="1218"/>
                  </a:lnTo>
                  <a:cubicBezTo>
                    <a:pt x="1151" y="1188"/>
                    <a:pt x="1158" y="1151"/>
                    <a:pt x="1158" y="1115"/>
                  </a:cubicBezTo>
                  <a:cubicBezTo>
                    <a:pt x="1170" y="1011"/>
                    <a:pt x="1194" y="969"/>
                    <a:pt x="1292" y="865"/>
                  </a:cubicBezTo>
                  <a:lnTo>
                    <a:pt x="1426" y="810"/>
                  </a:lnTo>
                  <a:cubicBezTo>
                    <a:pt x="1444" y="749"/>
                    <a:pt x="1462" y="695"/>
                    <a:pt x="1474" y="634"/>
                  </a:cubicBezTo>
                  <a:cubicBezTo>
                    <a:pt x="1499" y="512"/>
                    <a:pt x="1486" y="390"/>
                    <a:pt x="1407" y="287"/>
                  </a:cubicBezTo>
                  <a:cubicBezTo>
                    <a:pt x="1340" y="189"/>
                    <a:pt x="1261" y="98"/>
                    <a:pt x="11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1"/>
            <p:cNvSpPr/>
            <p:nvPr/>
          </p:nvSpPr>
          <p:spPr>
            <a:xfrm>
              <a:off x="10951548" y="-2748196"/>
              <a:ext cx="651" cy="81"/>
            </a:xfrm>
            <a:custGeom>
              <a:avLst/>
              <a:gdLst/>
              <a:ahLst/>
              <a:cxnLst/>
              <a:rect l="l" t="t" r="r" b="b"/>
              <a:pathLst>
                <a:path w="8" h="1" extrusionOk="0">
                  <a:moveTo>
                    <a:pt x="7" y="0"/>
                  </a:moveTo>
                  <a:cubicBezTo>
                    <a:pt x="7" y="0"/>
                    <a:pt x="7" y="0"/>
                    <a:pt x="7" y="0"/>
                  </a:cubicBezTo>
                  <a:cubicBezTo>
                    <a:pt x="7" y="0"/>
                    <a:pt x="7" y="0"/>
                    <a:pt x="1" y="0"/>
                  </a:cubicBezTo>
                  <a:cubicBezTo>
                    <a:pt x="7" y="0"/>
                    <a:pt x="7" y="0"/>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1"/>
            <p:cNvSpPr/>
            <p:nvPr/>
          </p:nvSpPr>
          <p:spPr>
            <a:xfrm>
              <a:off x="10951060" y="-2748685"/>
              <a:ext cx="570" cy="570"/>
            </a:xfrm>
            <a:custGeom>
              <a:avLst/>
              <a:gdLst/>
              <a:ahLst/>
              <a:cxnLst/>
              <a:rect l="l" t="t" r="r" b="b"/>
              <a:pathLst>
                <a:path w="7" h="7" extrusionOk="0">
                  <a:moveTo>
                    <a:pt x="7" y="6"/>
                  </a:moveTo>
                  <a:lnTo>
                    <a:pt x="7" y="6"/>
                  </a:lnTo>
                  <a:cubicBezTo>
                    <a:pt x="7" y="6"/>
                    <a:pt x="7" y="6"/>
                    <a:pt x="1" y="0"/>
                  </a:cubicBezTo>
                  <a:cubicBezTo>
                    <a:pt x="7" y="6"/>
                    <a:pt x="7" y="6"/>
                    <a:pt x="7" y="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1"/>
            <p:cNvSpPr/>
            <p:nvPr/>
          </p:nvSpPr>
          <p:spPr>
            <a:xfrm>
              <a:off x="10583100" y="-2903962"/>
              <a:ext cx="361120" cy="336937"/>
            </a:xfrm>
            <a:custGeom>
              <a:avLst/>
              <a:gdLst/>
              <a:ahLst/>
              <a:cxnLst/>
              <a:rect l="l" t="t" r="r" b="b"/>
              <a:pathLst>
                <a:path w="4435" h="4138" extrusionOk="0">
                  <a:moveTo>
                    <a:pt x="2583" y="2321"/>
                  </a:moveTo>
                  <a:cubicBezTo>
                    <a:pt x="2601" y="2321"/>
                    <a:pt x="2619" y="2323"/>
                    <a:pt x="2638" y="2328"/>
                  </a:cubicBezTo>
                  <a:cubicBezTo>
                    <a:pt x="2741" y="2413"/>
                    <a:pt x="2839" y="2498"/>
                    <a:pt x="2942" y="2589"/>
                  </a:cubicBezTo>
                  <a:cubicBezTo>
                    <a:pt x="2936" y="2650"/>
                    <a:pt x="2900" y="2699"/>
                    <a:pt x="2863" y="2754"/>
                  </a:cubicBezTo>
                  <a:cubicBezTo>
                    <a:pt x="2760" y="2912"/>
                    <a:pt x="2668" y="3077"/>
                    <a:pt x="2607" y="3259"/>
                  </a:cubicBezTo>
                  <a:cubicBezTo>
                    <a:pt x="2601" y="3278"/>
                    <a:pt x="2589" y="3290"/>
                    <a:pt x="2583" y="3302"/>
                  </a:cubicBezTo>
                  <a:cubicBezTo>
                    <a:pt x="2577" y="3308"/>
                    <a:pt x="2571" y="3308"/>
                    <a:pt x="2571" y="3308"/>
                  </a:cubicBezTo>
                  <a:cubicBezTo>
                    <a:pt x="2473" y="3150"/>
                    <a:pt x="2406" y="2602"/>
                    <a:pt x="2431" y="2376"/>
                  </a:cubicBezTo>
                  <a:cubicBezTo>
                    <a:pt x="2481" y="2340"/>
                    <a:pt x="2530" y="2321"/>
                    <a:pt x="2583" y="2321"/>
                  </a:cubicBezTo>
                  <a:close/>
                  <a:moveTo>
                    <a:pt x="2473" y="3485"/>
                  </a:moveTo>
                  <a:lnTo>
                    <a:pt x="2473" y="3491"/>
                  </a:lnTo>
                  <a:lnTo>
                    <a:pt x="2455" y="3491"/>
                  </a:lnTo>
                  <a:cubicBezTo>
                    <a:pt x="2455" y="3491"/>
                    <a:pt x="2455" y="3485"/>
                    <a:pt x="2455" y="3485"/>
                  </a:cubicBezTo>
                  <a:close/>
                  <a:moveTo>
                    <a:pt x="750" y="2236"/>
                  </a:moveTo>
                  <a:lnTo>
                    <a:pt x="750" y="2236"/>
                  </a:lnTo>
                  <a:cubicBezTo>
                    <a:pt x="817" y="2261"/>
                    <a:pt x="865" y="2303"/>
                    <a:pt x="914" y="2346"/>
                  </a:cubicBezTo>
                  <a:cubicBezTo>
                    <a:pt x="1036" y="2461"/>
                    <a:pt x="1176" y="2535"/>
                    <a:pt x="1334" y="2577"/>
                  </a:cubicBezTo>
                  <a:cubicBezTo>
                    <a:pt x="1395" y="2595"/>
                    <a:pt x="1462" y="2602"/>
                    <a:pt x="1529" y="2614"/>
                  </a:cubicBezTo>
                  <a:cubicBezTo>
                    <a:pt x="1572" y="2614"/>
                    <a:pt x="1608" y="2614"/>
                    <a:pt x="1657" y="2620"/>
                  </a:cubicBezTo>
                  <a:cubicBezTo>
                    <a:pt x="1639" y="2650"/>
                    <a:pt x="1627" y="2681"/>
                    <a:pt x="1614" y="2699"/>
                  </a:cubicBezTo>
                  <a:cubicBezTo>
                    <a:pt x="1407" y="3016"/>
                    <a:pt x="1298" y="3357"/>
                    <a:pt x="1231" y="3722"/>
                  </a:cubicBezTo>
                  <a:cubicBezTo>
                    <a:pt x="1219" y="3801"/>
                    <a:pt x="1225" y="3881"/>
                    <a:pt x="1219" y="3966"/>
                  </a:cubicBezTo>
                  <a:cubicBezTo>
                    <a:pt x="914" y="3698"/>
                    <a:pt x="652" y="2723"/>
                    <a:pt x="750" y="2236"/>
                  </a:cubicBezTo>
                  <a:close/>
                  <a:moveTo>
                    <a:pt x="518" y="1"/>
                  </a:moveTo>
                  <a:cubicBezTo>
                    <a:pt x="494" y="80"/>
                    <a:pt x="463" y="165"/>
                    <a:pt x="427" y="238"/>
                  </a:cubicBezTo>
                  <a:cubicBezTo>
                    <a:pt x="378" y="348"/>
                    <a:pt x="323" y="445"/>
                    <a:pt x="238" y="525"/>
                  </a:cubicBezTo>
                  <a:cubicBezTo>
                    <a:pt x="122" y="646"/>
                    <a:pt x="49" y="787"/>
                    <a:pt x="25" y="951"/>
                  </a:cubicBezTo>
                  <a:cubicBezTo>
                    <a:pt x="0" y="1103"/>
                    <a:pt x="13" y="1249"/>
                    <a:pt x="37" y="1396"/>
                  </a:cubicBezTo>
                  <a:cubicBezTo>
                    <a:pt x="67" y="1548"/>
                    <a:pt x="134" y="1682"/>
                    <a:pt x="232" y="1798"/>
                  </a:cubicBezTo>
                  <a:cubicBezTo>
                    <a:pt x="341" y="1926"/>
                    <a:pt x="463" y="2035"/>
                    <a:pt x="597" y="2127"/>
                  </a:cubicBezTo>
                  <a:cubicBezTo>
                    <a:pt x="628" y="2151"/>
                    <a:pt x="658" y="2175"/>
                    <a:pt x="689" y="2200"/>
                  </a:cubicBezTo>
                  <a:cubicBezTo>
                    <a:pt x="676" y="2230"/>
                    <a:pt x="664" y="2254"/>
                    <a:pt x="658" y="2279"/>
                  </a:cubicBezTo>
                  <a:cubicBezTo>
                    <a:pt x="585" y="2461"/>
                    <a:pt x="555" y="2644"/>
                    <a:pt x="573" y="2839"/>
                  </a:cubicBezTo>
                  <a:cubicBezTo>
                    <a:pt x="591" y="3040"/>
                    <a:pt x="634" y="3235"/>
                    <a:pt x="689" y="3430"/>
                  </a:cubicBezTo>
                  <a:cubicBezTo>
                    <a:pt x="750" y="3625"/>
                    <a:pt x="835" y="3808"/>
                    <a:pt x="963" y="3960"/>
                  </a:cubicBezTo>
                  <a:cubicBezTo>
                    <a:pt x="1011" y="4015"/>
                    <a:pt x="1066" y="4063"/>
                    <a:pt x="1127" y="4100"/>
                  </a:cubicBezTo>
                  <a:cubicBezTo>
                    <a:pt x="1158" y="4120"/>
                    <a:pt x="1192" y="4137"/>
                    <a:pt x="1230" y="4137"/>
                  </a:cubicBezTo>
                  <a:cubicBezTo>
                    <a:pt x="1259" y="4137"/>
                    <a:pt x="1290" y="4127"/>
                    <a:pt x="1322" y="4100"/>
                  </a:cubicBezTo>
                  <a:cubicBezTo>
                    <a:pt x="1389" y="3844"/>
                    <a:pt x="1456" y="3582"/>
                    <a:pt x="1529" y="3320"/>
                  </a:cubicBezTo>
                  <a:cubicBezTo>
                    <a:pt x="1608" y="3052"/>
                    <a:pt x="1773" y="2833"/>
                    <a:pt x="1889" y="2577"/>
                  </a:cubicBezTo>
                  <a:cubicBezTo>
                    <a:pt x="2023" y="2535"/>
                    <a:pt x="2157" y="2480"/>
                    <a:pt x="2315" y="2431"/>
                  </a:cubicBezTo>
                  <a:lnTo>
                    <a:pt x="2315" y="2431"/>
                  </a:lnTo>
                  <a:cubicBezTo>
                    <a:pt x="2297" y="2510"/>
                    <a:pt x="2284" y="2565"/>
                    <a:pt x="2272" y="2626"/>
                  </a:cubicBezTo>
                  <a:cubicBezTo>
                    <a:pt x="2205" y="2961"/>
                    <a:pt x="2291" y="3272"/>
                    <a:pt x="2431" y="3576"/>
                  </a:cubicBezTo>
                  <a:cubicBezTo>
                    <a:pt x="2437" y="3588"/>
                    <a:pt x="2443" y="3600"/>
                    <a:pt x="2449" y="3613"/>
                  </a:cubicBezTo>
                  <a:cubicBezTo>
                    <a:pt x="2499" y="3676"/>
                    <a:pt x="2559" y="3709"/>
                    <a:pt x="2635" y="3709"/>
                  </a:cubicBezTo>
                  <a:cubicBezTo>
                    <a:pt x="2660" y="3709"/>
                    <a:pt x="2688" y="3706"/>
                    <a:pt x="2717" y="3698"/>
                  </a:cubicBezTo>
                  <a:cubicBezTo>
                    <a:pt x="2735" y="3637"/>
                    <a:pt x="2760" y="3576"/>
                    <a:pt x="2778" y="3509"/>
                  </a:cubicBezTo>
                  <a:cubicBezTo>
                    <a:pt x="2820" y="3320"/>
                    <a:pt x="2900" y="3144"/>
                    <a:pt x="2991" y="2979"/>
                  </a:cubicBezTo>
                  <a:cubicBezTo>
                    <a:pt x="3052" y="2870"/>
                    <a:pt x="3107" y="2760"/>
                    <a:pt x="3168" y="2644"/>
                  </a:cubicBezTo>
                  <a:cubicBezTo>
                    <a:pt x="3259" y="2632"/>
                    <a:pt x="3363" y="2620"/>
                    <a:pt x="3478" y="2602"/>
                  </a:cubicBezTo>
                  <a:lnTo>
                    <a:pt x="3582" y="2608"/>
                  </a:lnTo>
                  <a:cubicBezTo>
                    <a:pt x="3588" y="2589"/>
                    <a:pt x="3588" y="2577"/>
                    <a:pt x="3588" y="2553"/>
                  </a:cubicBezTo>
                  <a:cubicBezTo>
                    <a:pt x="3692" y="2503"/>
                    <a:pt x="3796" y="2476"/>
                    <a:pt x="3900" y="2476"/>
                  </a:cubicBezTo>
                  <a:cubicBezTo>
                    <a:pt x="3973" y="2476"/>
                    <a:pt x="4045" y="2489"/>
                    <a:pt x="4118" y="2516"/>
                  </a:cubicBezTo>
                  <a:cubicBezTo>
                    <a:pt x="4203" y="2553"/>
                    <a:pt x="4294" y="2583"/>
                    <a:pt x="4380" y="2626"/>
                  </a:cubicBezTo>
                  <a:lnTo>
                    <a:pt x="4435" y="2510"/>
                  </a:lnTo>
                  <a:cubicBezTo>
                    <a:pt x="4331" y="2461"/>
                    <a:pt x="4227" y="2407"/>
                    <a:pt x="4118" y="2358"/>
                  </a:cubicBezTo>
                  <a:cubicBezTo>
                    <a:pt x="4026" y="2315"/>
                    <a:pt x="3935" y="2291"/>
                    <a:pt x="3838" y="2285"/>
                  </a:cubicBezTo>
                  <a:cubicBezTo>
                    <a:pt x="3795" y="2285"/>
                    <a:pt x="3758" y="2279"/>
                    <a:pt x="3716" y="2273"/>
                  </a:cubicBezTo>
                  <a:cubicBezTo>
                    <a:pt x="3728" y="2224"/>
                    <a:pt x="3740" y="2187"/>
                    <a:pt x="3752" y="2145"/>
                  </a:cubicBezTo>
                  <a:cubicBezTo>
                    <a:pt x="3789" y="2023"/>
                    <a:pt x="3807" y="1895"/>
                    <a:pt x="3801" y="1767"/>
                  </a:cubicBezTo>
                  <a:cubicBezTo>
                    <a:pt x="3801" y="1706"/>
                    <a:pt x="3795" y="1651"/>
                    <a:pt x="3722" y="1615"/>
                  </a:cubicBezTo>
                  <a:cubicBezTo>
                    <a:pt x="3698" y="1737"/>
                    <a:pt x="3691" y="1859"/>
                    <a:pt x="3661" y="1968"/>
                  </a:cubicBezTo>
                  <a:cubicBezTo>
                    <a:pt x="3631" y="2084"/>
                    <a:pt x="3582" y="2194"/>
                    <a:pt x="3539" y="2315"/>
                  </a:cubicBezTo>
                  <a:cubicBezTo>
                    <a:pt x="3442" y="2346"/>
                    <a:pt x="3338" y="2376"/>
                    <a:pt x="3241" y="2401"/>
                  </a:cubicBezTo>
                  <a:cubicBezTo>
                    <a:pt x="3209" y="2409"/>
                    <a:pt x="3178" y="2413"/>
                    <a:pt x="3147" y="2413"/>
                  </a:cubicBezTo>
                  <a:cubicBezTo>
                    <a:pt x="3088" y="2413"/>
                    <a:pt x="3031" y="2398"/>
                    <a:pt x="2979" y="2370"/>
                  </a:cubicBezTo>
                  <a:cubicBezTo>
                    <a:pt x="2948" y="2358"/>
                    <a:pt x="2918" y="2340"/>
                    <a:pt x="2912" y="2303"/>
                  </a:cubicBezTo>
                  <a:cubicBezTo>
                    <a:pt x="2881" y="2285"/>
                    <a:pt x="2851" y="2273"/>
                    <a:pt x="2827" y="2254"/>
                  </a:cubicBezTo>
                  <a:cubicBezTo>
                    <a:pt x="2731" y="2143"/>
                    <a:pt x="2620" y="2104"/>
                    <a:pt x="2498" y="2104"/>
                  </a:cubicBezTo>
                  <a:cubicBezTo>
                    <a:pt x="2441" y="2104"/>
                    <a:pt x="2382" y="2113"/>
                    <a:pt x="2321" y="2127"/>
                  </a:cubicBezTo>
                  <a:cubicBezTo>
                    <a:pt x="2211" y="2151"/>
                    <a:pt x="2108" y="2206"/>
                    <a:pt x="1998" y="2242"/>
                  </a:cubicBezTo>
                  <a:cubicBezTo>
                    <a:pt x="1852" y="2291"/>
                    <a:pt x="1706" y="2340"/>
                    <a:pt x="1554" y="2358"/>
                  </a:cubicBezTo>
                  <a:lnTo>
                    <a:pt x="1493" y="2358"/>
                  </a:lnTo>
                  <a:cubicBezTo>
                    <a:pt x="1383" y="2297"/>
                    <a:pt x="1340" y="2200"/>
                    <a:pt x="1328" y="2084"/>
                  </a:cubicBezTo>
                  <a:cubicBezTo>
                    <a:pt x="1322" y="1980"/>
                    <a:pt x="1322" y="1877"/>
                    <a:pt x="1316" y="1779"/>
                  </a:cubicBezTo>
                  <a:cubicBezTo>
                    <a:pt x="1316" y="1731"/>
                    <a:pt x="1328" y="1682"/>
                    <a:pt x="1298" y="1627"/>
                  </a:cubicBezTo>
                  <a:cubicBezTo>
                    <a:pt x="1286" y="1651"/>
                    <a:pt x="1273" y="1664"/>
                    <a:pt x="1273" y="1676"/>
                  </a:cubicBezTo>
                  <a:cubicBezTo>
                    <a:pt x="1255" y="1785"/>
                    <a:pt x="1237" y="1901"/>
                    <a:pt x="1225" y="2017"/>
                  </a:cubicBezTo>
                  <a:cubicBezTo>
                    <a:pt x="1219" y="2102"/>
                    <a:pt x="1249" y="2181"/>
                    <a:pt x="1292" y="2254"/>
                  </a:cubicBezTo>
                  <a:cubicBezTo>
                    <a:pt x="1310" y="2285"/>
                    <a:pt x="1328" y="2309"/>
                    <a:pt x="1353" y="2346"/>
                  </a:cubicBezTo>
                  <a:cubicBezTo>
                    <a:pt x="1206" y="2346"/>
                    <a:pt x="1103" y="2291"/>
                    <a:pt x="1018" y="2200"/>
                  </a:cubicBezTo>
                  <a:cubicBezTo>
                    <a:pt x="963" y="2151"/>
                    <a:pt x="914" y="2096"/>
                    <a:pt x="859" y="2047"/>
                  </a:cubicBezTo>
                  <a:cubicBezTo>
                    <a:pt x="743" y="1956"/>
                    <a:pt x="646" y="1840"/>
                    <a:pt x="561" y="1718"/>
                  </a:cubicBezTo>
                  <a:cubicBezTo>
                    <a:pt x="415" y="1511"/>
                    <a:pt x="366" y="1274"/>
                    <a:pt x="378" y="1030"/>
                  </a:cubicBezTo>
                  <a:cubicBezTo>
                    <a:pt x="384" y="957"/>
                    <a:pt x="415" y="878"/>
                    <a:pt x="445" y="811"/>
                  </a:cubicBezTo>
                  <a:cubicBezTo>
                    <a:pt x="469" y="762"/>
                    <a:pt x="506" y="713"/>
                    <a:pt x="530" y="671"/>
                  </a:cubicBezTo>
                  <a:cubicBezTo>
                    <a:pt x="579" y="586"/>
                    <a:pt x="616" y="494"/>
                    <a:pt x="622" y="391"/>
                  </a:cubicBezTo>
                  <a:cubicBezTo>
                    <a:pt x="634" y="287"/>
                    <a:pt x="640" y="177"/>
                    <a:pt x="670" y="74"/>
                  </a:cubicBezTo>
                  <a:cubicBezTo>
                    <a:pt x="670" y="68"/>
                    <a:pt x="676" y="56"/>
                    <a:pt x="676" y="50"/>
                  </a:cubicBezTo>
                  <a:lnTo>
                    <a:pt x="518"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1"/>
            <p:cNvSpPr/>
            <p:nvPr/>
          </p:nvSpPr>
          <p:spPr>
            <a:xfrm>
              <a:off x="10898540" y="-2869194"/>
              <a:ext cx="44214" cy="81099"/>
            </a:xfrm>
            <a:custGeom>
              <a:avLst/>
              <a:gdLst/>
              <a:ahLst/>
              <a:cxnLst/>
              <a:rect l="l" t="t" r="r" b="b"/>
              <a:pathLst>
                <a:path w="543" h="996" extrusionOk="0">
                  <a:moveTo>
                    <a:pt x="487" y="0"/>
                  </a:moveTo>
                  <a:cubicBezTo>
                    <a:pt x="457" y="85"/>
                    <a:pt x="427" y="177"/>
                    <a:pt x="390" y="262"/>
                  </a:cubicBezTo>
                  <a:cubicBezTo>
                    <a:pt x="353" y="341"/>
                    <a:pt x="317" y="420"/>
                    <a:pt x="280" y="506"/>
                  </a:cubicBezTo>
                  <a:cubicBezTo>
                    <a:pt x="238" y="591"/>
                    <a:pt x="195" y="670"/>
                    <a:pt x="159" y="755"/>
                  </a:cubicBezTo>
                  <a:cubicBezTo>
                    <a:pt x="116" y="835"/>
                    <a:pt x="37" y="896"/>
                    <a:pt x="0" y="993"/>
                  </a:cubicBezTo>
                  <a:cubicBezTo>
                    <a:pt x="21" y="993"/>
                    <a:pt x="35" y="996"/>
                    <a:pt x="47" y="996"/>
                  </a:cubicBezTo>
                  <a:cubicBezTo>
                    <a:pt x="52" y="996"/>
                    <a:pt x="57" y="995"/>
                    <a:pt x="61" y="993"/>
                  </a:cubicBezTo>
                  <a:cubicBezTo>
                    <a:pt x="104" y="963"/>
                    <a:pt x="146" y="938"/>
                    <a:pt x="177" y="902"/>
                  </a:cubicBezTo>
                  <a:cubicBezTo>
                    <a:pt x="317" y="749"/>
                    <a:pt x="427" y="573"/>
                    <a:pt x="487" y="378"/>
                  </a:cubicBezTo>
                  <a:cubicBezTo>
                    <a:pt x="518" y="280"/>
                    <a:pt x="524" y="177"/>
                    <a:pt x="536" y="79"/>
                  </a:cubicBezTo>
                  <a:cubicBezTo>
                    <a:pt x="542" y="55"/>
                    <a:pt x="524" y="25"/>
                    <a:pt x="5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1"/>
            <p:cNvSpPr/>
            <p:nvPr/>
          </p:nvSpPr>
          <p:spPr>
            <a:xfrm>
              <a:off x="10864261" y="-2896064"/>
              <a:ext cx="54636" cy="83216"/>
            </a:xfrm>
            <a:custGeom>
              <a:avLst/>
              <a:gdLst/>
              <a:ahLst/>
              <a:cxnLst/>
              <a:rect l="l" t="t" r="r" b="b"/>
              <a:pathLst>
                <a:path w="671" h="1022" extrusionOk="0">
                  <a:moveTo>
                    <a:pt x="103" y="1"/>
                  </a:moveTo>
                  <a:cubicBezTo>
                    <a:pt x="69" y="1"/>
                    <a:pt x="35" y="3"/>
                    <a:pt x="1" y="7"/>
                  </a:cubicBezTo>
                  <a:cubicBezTo>
                    <a:pt x="50" y="26"/>
                    <a:pt x="98" y="50"/>
                    <a:pt x="147" y="74"/>
                  </a:cubicBezTo>
                  <a:cubicBezTo>
                    <a:pt x="354" y="172"/>
                    <a:pt x="458" y="355"/>
                    <a:pt x="421" y="586"/>
                  </a:cubicBezTo>
                  <a:cubicBezTo>
                    <a:pt x="409" y="659"/>
                    <a:pt x="391" y="732"/>
                    <a:pt x="372" y="811"/>
                  </a:cubicBezTo>
                  <a:cubicBezTo>
                    <a:pt x="354" y="866"/>
                    <a:pt x="348" y="915"/>
                    <a:pt x="372" y="970"/>
                  </a:cubicBezTo>
                  <a:cubicBezTo>
                    <a:pt x="395" y="997"/>
                    <a:pt x="422" y="1021"/>
                    <a:pt x="462" y="1021"/>
                  </a:cubicBezTo>
                  <a:cubicBezTo>
                    <a:pt x="475" y="1021"/>
                    <a:pt x="490" y="1018"/>
                    <a:pt x="506" y="1012"/>
                  </a:cubicBezTo>
                  <a:cubicBezTo>
                    <a:pt x="519" y="1000"/>
                    <a:pt x="543" y="976"/>
                    <a:pt x="549" y="951"/>
                  </a:cubicBezTo>
                  <a:cubicBezTo>
                    <a:pt x="634" y="750"/>
                    <a:pt x="671" y="543"/>
                    <a:pt x="592" y="330"/>
                  </a:cubicBezTo>
                  <a:cubicBezTo>
                    <a:pt x="561" y="227"/>
                    <a:pt x="506" y="135"/>
                    <a:pt x="409" y="80"/>
                  </a:cubicBezTo>
                  <a:cubicBezTo>
                    <a:pt x="311" y="25"/>
                    <a:pt x="210" y="1"/>
                    <a:pt x="1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1"/>
            <p:cNvSpPr/>
            <p:nvPr/>
          </p:nvSpPr>
          <p:spPr>
            <a:xfrm>
              <a:off x="10798795" y="-2881570"/>
              <a:ext cx="83461" cy="91929"/>
            </a:xfrm>
            <a:custGeom>
              <a:avLst/>
              <a:gdLst/>
              <a:ahLst/>
              <a:cxnLst/>
              <a:rect l="l" t="t" r="r" b="b"/>
              <a:pathLst>
                <a:path w="1025" h="1129" extrusionOk="0">
                  <a:moveTo>
                    <a:pt x="754" y="1"/>
                  </a:moveTo>
                  <a:cubicBezTo>
                    <a:pt x="716" y="1"/>
                    <a:pt x="675" y="7"/>
                    <a:pt x="628" y="18"/>
                  </a:cubicBezTo>
                  <a:cubicBezTo>
                    <a:pt x="598" y="24"/>
                    <a:pt x="573" y="43"/>
                    <a:pt x="543" y="49"/>
                  </a:cubicBezTo>
                  <a:cubicBezTo>
                    <a:pt x="214" y="158"/>
                    <a:pt x="80" y="414"/>
                    <a:pt x="7" y="725"/>
                  </a:cubicBezTo>
                  <a:cubicBezTo>
                    <a:pt x="1" y="743"/>
                    <a:pt x="19" y="767"/>
                    <a:pt x="31" y="798"/>
                  </a:cubicBezTo>
                  <a:cubicBezTo>
                    <a:pt x="56" y="773"/>
                    <a:pt x="68" y="761"/>
                    <a:pt x="86" y="743"/>
                  </a:cubicBezTo>
                  <a:cubicBezTo>
                    <a:pt x="190" y="633"/>
                    <a:pt x="293" y="524"/>
                    <a:pt x="403" y="414"/>
                  </a:cubicBezTo>
                  <a:cubicBezTo>
                    <a:pt x="476" y="341"/>
                    <a:pt x="561" y="286"/>
                    <a:pt x="659" y="250"/>
                  </a:cubicBezTo>
                  <a:cubicBezTo>
                    <a:pt x="682" y="242"/>
                    <a:pt x="706" y="232"/>
                    <a:pt x="729" y="232"/>
                  </a:cubicBezTo>
                  <a:cubicBezTo>
                    <a:pt x="742" y="232"/>
                    <a:pt x="755" y="235"/>
                    <a:pt x="768" y="244"/>
                  </a:cubicBezTo>
                  <a:cubicBezTo>
                    <a:pt x="774" y="256"/>
                    <a:pt x="774" y="268"/>
                    <a:pt x="774" y="292"/>
                  </a:cubicBezTo>
                  <a:cubicBezTo>
                    <a:pt x="342" y="378"/>
                    <a:pt x="208" y="743"/>
                    <a:pt x="305" y="1072"/>
                  </a:cubicBezTo>
                  <a:cubicBezTo>
                    <a:pt x="347" y="1113"/>
                    <a:pt x="397" y="1128"/>
                    <a:pt x="459" y="1128"/>
                  </a:cubicBezTo>
                  <a:cubicBezTo>
                    <a:pt x="470" y="1128"/>
                    <a:pt x="482" y="1128"/>
                    <a:pt x="494" y="1127"/>
                  </a:cubicBezTo>
                  <a:cubicBezTo>
                    <a:pt x="774" y="974"/>
                    <a:pt x="945" y="737"/>
                    <a:pt x="1006" y="414"/>
                  </a:cubicBezTo>
                  <a:cubicBezTo>
                    <a:pt x="1018" y="353"/>
                    <a:pt x="1024" y="286"/>
                    <a:pt x="1006" y="231"/>
                  </a:cubicBezTo>
                  <a:cubicBezTo>
                    <a:pt x="954" y="68"/>
                    <a:pt x="878" y="1"/>
                    <a:pt x="7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1"/>
            <p:cNvSpPr/>
            <p:nvPr/>
          </p:nvSpPr>
          <p:spPr>
            <a:xfrm>
              <a:off x="10820617" y="-2761631"/>
              <a:ext cx="19949" cy="44784"/>
            </a:xfrm>
            <a:custGeom>
              <a:avLst/>
              <a:gdLst/>
              <a:ahLst/>
              <a:cxnLst/>
              <a:rect l="l" t="t" r="r" b="b"/>
              <a:pathLst>
                <a:path w="245" h="550" extrusionOk="0">
                  <a:moveTo>
                    <a:pt x="232" y="1"/>
                  </a:moveTo>
                  <a:cubicBezTo>
                    <a:pt x="190" y="80"/>
                    <a:pt x="171" y="159"/>
                    <a:pt x="153" y="245"/>
                  </a:cubicBezTo>
                  <a:cubicBezTo>
                    <a:pt x="129" y="360"/>
                    <a:pt x="86" y="464"/>
                    <a:pt x="1" y="549"/>
                  </a:cubicBezTo>
                  <a:cubicBezTo>
                    <a:pt x="98" y="531"/>
                    <a:pt x="153" y="458"/>
                    <a:pt x="190" y="372"/>
                  </a:cubicBezTo>
                  <a:cubicBezTo>
                    <a:pt x="232" y="269"/>
                    <a:pt x="245" y="159"/>
                    <a:pt x="245" y="50"/>
                  </a:cubicBezTo>
                  <a:cubicBezTo>
                    <a:pt x="245" y="31"/>
                    <a:pt x="238" y="19"/>
                    <a:pt x="2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1"/>
            <p:cNvSpPr/>
            <p:nvPr/>
          </p:nvSpPr>
          <p:spPr>
            <a:xfrm>
              <a:off x="10820128" y="-2716929"/>
              <a:ext cx="570" cy="570"/>
            </a:xfrm>
            <a:custGeom>
              <a:avLst/>
              <a:gdLst/>
              <a:ahLst/>
              <a:cxnLst/>
              <a:rect l="l" t="t" r="r" b="b"/>
              <a:pathLst>
                <a:path w="7" h="7" extrusionOk="0">
                  <a:moveTo>
                    <a:pt x="7" y="0"/>
                  </a:moveTo>
                  <a:cubicBezTo>
                    <a:pt x="1" y="6"/>
                    <a:pt x="1" y="6"/>
                    <a:pt x="1" y="6"/>
                  </a:cubicBezTo>
                  <a:cubicBezTo>
                    <a:pt x="1" y="6"/>
                    <a:pt x="7" y="6"/>
                    <a:pt x="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1"/>
            <p:cNvSpPr/>
            <p:nvPr/>
          </p:nvSpPr>
          <p:spPr>
            <a:xfrm>
              <a:off x="10820128" y="-2716440"/>
              <a:ext cx="81" cy="81"/>
            </a:xfrm>
            <a:custGeom>
              <a:avLst/>
              <a:gdLst/>
              <a:ahLst/>
              <a:cxnLst/>
              <a:rect l="l" t="t" r="r" b="b"/>
              <a:pathLst>
                <a:path w="1" h="1" extrusionOk="0">
                  <a:moveTo>
                    <a:pt x="1" y="0"/>
                  </a:moveTo>
                  <a:cubicBezTo>
                    <a:pt x="1" y="0"/>
                    <a:pt x="1" y="0"/>
                    <a:pt x="1" y="0"/>
                  </a:cubicBez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1"/>
            <p:cNvSpPr/>
            <p:nvPr/>
          </p:nvSpPr>
          <p:spPr>
            <a:xfrm>
              <a:off x="10609889" y="-2361346"/>
              <a:ext cx="166188" cy="101700"/>
            </a:xfrm>
            <a:custGeom>
              <a:avLst/>
              <a:gdLst/>
              <a:ahLst/>
              <a:cxnLst/>
              <a:rect l="l" t="t" r="r" b="b"/>
              <a:pathLst>
                <a:path w="2041" h="1249" extrusionOk="0">
                  <a:moveTo>
                    <a:pt x="1888" y="0"/>
                  </a:moveTo>
                  <a:cubicBezTo>
                    <a:pt x="1681" y="0"/>
                    <a:pt x="1493" y="55"/>
                    <a:pt x="1304" y="122"/>
                  </a:cubicBezTo>
                  <a:cubicBezTo>
                    <a:pt x="1072" y="207"/>
                    <a:pt x="859" y="335"/>
                    <a:pt x="658" y="481"/>
                  </a:cubicBezTo>
                  <a:cubicBezTo>
                    <a:pt x="597" y="524"/>
                    <a:pt x="542" y="573"/>
                    <a:pt x="500" y="628"/>
                  </a:cubicBezTo>
                  <a:cubicBezTo>
                    <a:pt x="347" y="829"/>
                    <a:pt x="177" y="1005"/>
                    <a:pt x="0" y="1182"/>
                  </a:cubicBezTo>
                  <a:lnTo>
                    <a:pt x="110" y="1200"/>
                  </a:lnTo>
                  <a:cubicBezTo>
                    <a:pt x="110" y="1194"/>
                    <a:pt x="116" y="1194"/>
                    <a:pt x="122" y="1188"/>
                  </a:cubicBezTo>
                  <a:cubicBezTo>
                    <a:pt x="128" y="1206"/>
                    <a:pt x="140" y="1218"/>
                    <a:pt x="146" y="1237"/>
                  </a:cubicBezTo>
                  <a:cubicBezTo>
                    <a:pt x="153" y="1237"/>
                    <a:pt x="153" y="1243"/>
                    <a:pt x="153" y="1243"/>
                  </a:cubicBezTo>
                  <a:cubicBezTo>
                    <a:pt x="153" y="1243"/>
                    <a:pt x="153" y="1243"/>
                    <a:pt x="153" y="1249"/>
                  </a:cubicBezTo>
                  <a:cubicBezTo>
                    <a:pt x="189" y="1218"/>
                    <a:pt x="232" y="1194"/>
                    <a:pt x="262" y="1164"/>
                  </a:cubicBezTo>
                  <a:cubicBezTo>
                    <a:pt x="445" y="1017"/>
                    <a:pt x="628" y="865"/>
                    <a:pt x="810" y="725"/>
                  </a:cubicBezTo>
                  <a:cubicBezTo>
                    <a:pt x="944" y="621"/>
                    <a:pt x="1078" y="518"/>
                    <a:pt x="1237" y="469"/>
                  </a:cubicBezTo>
                  <a:cubicBezTo>
                    <a:pt x="1273" y="457"/>
                    <a:pt x="1304" y="433"/>
                    <a:pt x="1340" y="408"/>
                  </a:cubicBezTo>
                  <a:cubicBezTo>
                    <a:pt x="1395" y="372"/>
                    <a:pt x="1450" y="335"/>
                    <a:pt x="1511" y="299"/>
                  </a:cubicBezTo>
                  <a:cubicBezTo>
                    <a:pt x="1669" y="189"/>
                    <a:pt x="1846" y="128"/>
                    <a:pt x="2041" y="128"/>
                  </a:cubicBezTo>
                  <a:lnTo>
                    <a:pt x="204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1"/>
            <p:cNvSpPr/>
            <p:nvPr/>
          </p:nvSpPr>
          <p:spPr>
            <a:xfrm>
              <a:off x="10550856" y="-2400593"/>
              <a:ext cx="124092" cy="188580"/>
            </a:xfrm>
            <a:custGeom>
              <a:avLst/>
              <a:gdLst/>
              <a:ahLst/>
              <a:cxnLst/>
              <a:rect l="l" t="t" r="r" b="b"/>
              <a:pathLst>
                <a:path w="1524" h="2316" extrusionOk="0">
                  <a:moveTo>
                    <a:pt x="49" y="1"/>
                  </a:moveTo>
                  <a:lnTo>
                    <a:pt x="0" y="80"/>
                  </a:lnTo>
                  <a:cubicBezTo>
                    <a:pt x="19" y="92"/>
                    <a:pt x="37" y="105"/>
                    <a:pt x="55" y="117"/>
                  </a:cubicBezTo>
                  <a:cubicBezTo>
                    <a:pt x="147" y="178"/>
                    <a:pt x="238" y="226"/>
                    <a:pt x="329" y="281"/>
                  </a:cubicBezTo>
                  <a:cubicBezTo>
                    <a:pt x="390" y="312"/>
                    <a:pt x="451" y="342"/>
                    <a:pt x="518" y="366"/>
                  </a:cubicBezTo>
                  <a:cubicBezTo>
                    <a:pt x="713" y="427"/>
                    <a:pt x="908" y="488"/>
                    <a:pt x="1103" y="555"/>
                  </a:cubicBezTo>
                  <a:cubicBezTo>
                    <a:pt x="1127" y="561"/>
                    <a:pt x="1158" y="580"/>
                    <a:pt x="1194" y="592"/>
                  </a:cubicBezTo>
                  <a:cubicBezTo>
                    <a:pt x="1176" y="616"/>
                    <a:pt x="1164" y="634"/>
                    <a:pt x="1152" y="647"/>
                  </a:cubicBezTo>
                  <a:cubicBezTo>
                    <a:pt x="920" y="854"/>
                    <a:pt x="713" y="1097"/>
                    <a:pt x="524" y="1347"/>
                  </a:cubicBezTo>
                  <a:cubicBezTo>
                    <a:pt x="457" y="1432"/>
                    <a:pt x="402" y="1524"/>
                    <a:pt x="354" y="1615"/>
                  </a:cubicBezTo>
                  <a:cubicBezTo>
                    <a:pt x="293" y="1737"/>
                    <a:pt x="238" y="1865"/>
                    <a:pt x="183" y="1993"/>
                  </a:cubicBezTo>
                  <a:cubicBezTo>
                    <a:pt x="153" y="2066"/>
                    <a:pt x="134" y="2145"/>
                    <a:pt x="110" y="2218"/>
                  </a:cubicBezTo>
                  <a:cubicBezTo>
                    <a:pt x="110" y="2230"/>
                    <a:pt x="116" y="2242"/>
                    <a:pt x="122" y="2267"/>
                  </a:cubicBezTo>
                  <a:cubicBezTo>
                    <a:pt x="147" y="2279"/>
                    <a:pt x="183" y="2297"/>
                    <a:pt x="220" y="2316"/>
                  </a:cubicBezTo>
                  <a:cubicBezTo>
                    <a:pt x="311" y="2242"/>
                    <a:pt x="396" y="2182"/>
                    <a:pt x="476" y="2108"/>
                  </a:cubicBezTo>
                  <a:cubicBezTo>
                    <a:pt x="610" y="1987"/>
                    <a:pt x="744" y="1853"/>
                    <a:pt x="878" y="1731"/>
                  </a:cubicBezTo>
                  <a:cubicBezTo>
                    <a:pt x="878" y="1725"/>
                    <a:pt x="871" y="1719"/>
                    <a:pt x="871" y="1719"/>
                  </a:cubicBezTo>
                  <a:cubicBezTo>
                    <a:pt x="859" y="1706"/>
                    <a:pt x="847" y="1694"/>
                    <a:pt x="835" y="1682"/>
                  </a:cubicBezTo>
                  <a:lnTo>
                    <a:pt x="725" y="1664"/>
                  </a:lnTo>
                  <a:cubicBezTo>
                    <a:pt x="622" y="1767"/>
                    <a:pt x="512" y="1871"/>
                    <a:pt x="409" y="1974"/>
                  </a:cubicBezTo>
                  <a:cubicBezTo>
                    <a:pt x="402" y="1987"/>
                    <a:pt x="390" y="1999"/>
                    <a:pt x="378" y="2011"/>
                  </a:cubicBezTo>
                  <a:cubicBezTo>
                    <a:pt x="378" y="2011"/>
                    <a:pt x="378" y="2017"/>
                    <a:pt x="378" y="2017"/>
                  </a:cubicBezTo>
                  <a:lnTo>
                    <a:pt x="372" y="2011"/>
                  </a:lnTo>
                  <a:lnTo>
                    <a:pt x="378" y="2011"/>
                  </a:lnTo>
                  <a:cubicBezTo>
                    <a:pt x="354" y="1968"/>
                    <a:pt x="384" y="1938"/>
                    <a:pt x="402" y="1907"/>
                  </a:cubicBezTo>
                  <a:cubicBezTo>
                    <a:pt x="518" y="1719"/>
                    <a:pt x="640" y="1536"/>
                    <a:pt x="798" y="1378"/>
                  </a:cubicBezTo>
                  <a:cubicBezTo>
                    <a:pt x="963" y="1213"/>
                    <a:pt x="1127" y="1055"/>
                    <a:pt x="1292" y="896"/>
                  </a:cubicBezTo>
                  <a:cubicBezTo>
                    <a:pt x="1340" y="848"/>
                    <a:pt x="1389" y="799"/>
                    <a:pt x="1438" y="750"/>
                  </a:cubicBezTo>
                  <a:cubicBezTo>
                    <a:pt x="1481" y="701"/>
                    <a:pt x="1517" y="647"/>
                    <a:pt x="1523" y="586"/>
                  </a:cubicBezTo>
                  <a:cubicBezTo>
                    <a:pt x="1505" y="549"/>
                    <a:pt x="1493" y="513"/>
                    <a:pt x="1468" y="470"/>
                  </a:cubicBezTo>
                  <a:cubicBezTo>
                    <a:pt x="1347" y="421"/>
                    <a:pt x="1213" y="403"/>
                    <a:pt x="1085" y="366"/>
                  </a:cubicBezTo>
                  <a:cubicBezTo>
                    <a:pt x="890" y="318"/>
                    <a:pt x="701" y="275"/>
                    <a:pt x="512" y="220"/>
                  </a:cubicBezTo>
                  <a:cubicBezTo>
                    <a:pt x="354" y="178"/>
                    <a:pt x="208" y="92"/>
                    <a:pt x="4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1"/>
            <p:cNvSpPr/>
            <p:nvPr/>
          </p:nvSpPr>
          <p:spPr>
            <a:xfrm>
              <a:off x="10621777" y="-2260705"/>
              <a:ext cx="570" cy="1059"/>
            </a:xfrm>
            <a:custGeom>
              <a:avLst/>
              <a:gdLst/>
              <a:ahLst/>
              <a:cxnLst/>
              <a:rect l="l" t="t" r="r" b="b"/>
              <a:pathLst>
                <a:path w="7" h="13" extrusionOk="0">
                  <a:moveTo>
                    <a:pt x="0" y="1"/>
                  </a:moveTo>
                  <a:cubicBezTo>
                    <a:pt x="0" y="1"/>
                    <a:pt x="7" y="7"/>
                    <a:pt x="7" y="13"/>
                  </a:cubicBezTo>
                  <a:cubicBezTo>
                    <a:pt x="7" y="7"/>
                    <a:pt x="7" y="7"/>
                    <a:pt x="7" y="7"/>
                  </a:cubicBezTo>
                  <a:cubicBezTo>
                    <a:pt x="7" y="7"/>
                    <a:pt x="7"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1"/>
            <p:cNvSpPr/>
            <p:nvPr/>
          </p:nvSpPr>
          <p:spPr>
            <a:xfrm>
              <a:off x="10581634" y="-2236929"/>
              <a:ext cx="81" cy="81"/>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4" name="Google Shape;2254;p31"/>
          <p:cNvGrpSpPr/>
          <p:nvPr/>
        </p:nvGrpSpPr>
        <p:grpSpPr>
          <a:xfrm>
            <a:off x="3824797" y="3013754"/>
            <a:ext cx="269208" cy="269208"/>
            <a:chOff x="3266050" y="2853250"/>
            <a:chExt cx="184200" cy="184200"/>
          </a:xfrm>
        </p:grpSpPr>
        <p:sp>
          <p:nvSpPr>
            <p:cNvPr id="2255" name="Google Shape;2255;p31"/>
            <p:cNvSpPr/>
            <p:nvPr/>
          </p:nvSpPr>
          <p:spPr>
            <a:xfrm>
              <a:off x="3266050" y="2853250"/>
              <a:ext cx="184200" cy="184200"/>
            </a:xfrm>
            <a:prstGeom prst="ellipse">
              <a:avLst/>
            </a:prstGeom>
            <a:solidFill>
              <a:schemeClr val="accent5"/>
            </a:solidFill>
            <a:ln w="152400" cap="flat" cmpd="sng">
              <a:solidFill>
                <a:schemeClr val="accent5"/>
              </a:solidFill>
              <a:prstDash val="solid"/>
              <a:round/>
              <a:headEnd type="none" w="sm" len="sm"/>
              <a:tailEnd type="none" w="sm" len="sm"/>
            </a:ln>
            <a:effectLst>
              <a:outerShdw blurRad="57150" dist="57150" dir="834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6" name="Google Shape;2256;p31"/>
            <p:cNvGrpSpPr/>
            <p:nvPr/>
          </p:nvGrpSpPr>
          <p:grpSpPr>
            <a:xfrm>
              <a:off x="3266050" y="2853250"/>
              <a:ext cx="184200" cy="184200"/>
              <a:chOff x="4304325" y="2120075"/>
              <a:chExt cx="184200" cy="184200"/>
            </a:xfrm>
          </p:grpSpPr>
          <p:sp>
            <p:nvSpPr>
              <p:cNvPr id="2257" name="Google Shape;2257;p31"/>
              <p:cNvSpPr/>
              <p:nvPr/>
            </p:nvSpPr>
            <p:spPr>
              <a:xfrm>
                <a:off x="4304325" y="2120075"/>
                <a:ext cx="184200" cy="184200"/>
              </a:xfrm>
              <a:prstGeom prst="ellipse">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1"/>
              <p:cNvSpPr/>
              <p:nvPr/>
            </p:nvSpPr>
            <p:spPr>
              <a:xfrm>
                <a:off x="4363156" y="2178906"/>
                <a:ext cx="66600" cy="66600"/>
              </a:xfrm>
              <a:prstGeom prst="ellipse">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59" name="Google Shape;2259;p31"/>
          <p:cNvSpPr/>
          <p:nvPr/>
        </p:nvSpPr>
        <p:spPr>
          <a:xfrm rot="3106571" flipH="1">
            <a:off x="5356995" y="2532544"/>
            <a:ext cx="3188395" cy="3063401"/>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1"/>
          <p:cNvSpPr/>
          <p:nvPr/>
        </p:nvSpPr>
        <p:spPr>
          <a:xfrm rot="-2152540">
            <a:off x="5550855" y="807840"/>
            <a:ext cx="3144368" cy="3080920"/>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1"/>
          <p:cNvSpPr txBox="1"/>
          <p:nvPr/>
        </p:nvSpPr>
        <p:spPr>
          <a:xfrm>
            <a:off x="5914050" y="1680725"/>
            <a:ext cx="25032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200" b="1">
                <a:solidFill>
                  <a:srgbClr val="191919"/>
                </a:solidFill>
                <a:latin typeface="Rakkas"/>
                <a:ea typeface="Rakkas"/>
                <a:cs typeface="Rakkas"/>
                <a:sym typeface="Rakkas"/>
              </a:rPr>
              <a:t>Here</a:t>
            </a:r>
            <a:endParaRPr sz="3200" b="1">
              <a:solidFill>
                <a:srgbClr val="191919"/>
              </a:solidFill>
              <a:latin typeface="Rakkas"/>
              <a:ea typeface="Rakkas"/>
              <a:cs typeface="Rakkas"/>
              <a:sym typeface="Rakkas"/>
            </a:endParaRPr>
          </a:p>
        </p:txBody>
      </p:sp>
      <p:sp>
        <p:nvSpPr>
          <p:cNvPr id="2262" name="Google Shape;2262;p31"/>
          <p:cNvSpPr txBox="1"/>
          <p:nvPr/>
        </p:nvSpPr>
        <p:spPr>
          <a:xfrm>
            <a:off x="5914050" y="2211362"/>
            <a:ext cx="2503200" cy="876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rgbClr val="191919"/>
                </a:solidFill>
                <a:latin typeface="Anaheim"/>
                <a:ea typeface="Anaheim"/>
                <a:cs typeface="Anaheim"/>
                <a:sym typeface="Anaheim"/>
              </a:rPr>
              <a:t>Mercury is the closest planet to the Sun and the smallest of them all</a:t>
            </a:r>
            <a:endParaRPr sz="1600">
              <a:solidFill>
                <a:srgbClr val="191919"/>
              </a:solidFill>
              <a:latin typeface="Anaheim"/>
              <a:ea typeface="Anaheim"/>
              <a:cs typeface="Anaheim"/>
              <a:sym typeface="Anaheim"/>
            </a:endParaRPr>
          </a:p>
        </p:txBody>
      </p:sp>
      <p:sp>
        <p:nvSpPr>
          <p:cNvPr id="2263" name="Google Shape;2263;p31"/>
          <p:cNvSpPr txBox="1"/>
          <p:nvPr/>
        </p:nvSpPr>
        <p:spPr>
          <a:xfrm>
            <a:off x="5914050" y="3304925"/>
            <a:ext cx="25926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200" b="1">
                <a:solidFill>
                  <a:srgbClr val="191919"/>
                </a:solidFill>
                <a:latin typeface="Rakkas"/>
                <a:ea typeface="Rakkas"/>
                <a:cs typeface="Rakkas"/>
                <a:sym typeface="Rakkas"/>
              </a:rPr>
              <a:t>There</a:t>
            </a:r>
            <a:endParaRPr sz="3200" b="1">
              <a:solidFill>
                <a:srgbClr val="191919"/>
              </a:solidFill>
              <a:latin typeface="Rakkas"/>
              <a:ea typeface="Rakkas"/>
              <a:cs typeface="Rakkas"/>
              <a:sym typeface="Rakkas"/>
            </a:endParaRPr>
          </a:p>
        </p:txBody>
      </p:sp>
      <p:sp>
        <p:nvSpPr>
          <p:cNvPr id="2264" name="Google Shape;2264;p31"/>
          <p:cNvSpPr txBox="1"/>
          <p:nvPr/>
        </p:nvSpPr>
        <p:spPr>
          <a:xfrm>
            <a:off x="5914050" y="3838901"/>
            <a:ext cx="2503200" cy="876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rgbClr val="191919"/>
                </a:solidFill>
                <a:latin typeface="Anaheim"/>
                <a:ea typeface="Anaheim"/>
                <a:cs typeface="Anaheim"/>
                <a:sym typeface="Anaheim"/>
              </a:rPr>
              <a:t>Venus has a beautiful name and is the second planet from the Sun</a:t>
            </a:r>
            <a:endParaRPr sz="1600">
              <a:solidFill>
                <a:srgbClr val="191919"/>
              </a:solidFill>
              <a:latin typeface="Anaheim"/>
              <a:ea typeface="Anaheim"/>
              <a:cs typeface="Anaheim"/>
              <a:sym typeface="Anaheim"/>
            </a:endParaRPr>
          </a:p>
        </p:txBody>
      </p:sp>
      <p:grpSp>
        <p:nvGrpSpPr>
          <p:cNvPr id="2265" name="Google Shape;2265;p31"/>
          <p:cNvGrpSpPr/>
          <p:nvPr/>
        </p:nvGrpSpPr>
        <p:grpSpPr>
          <a:xfrm>
            <a:off x="3251022" y="4170404"/>
            <a:ext cx="269208" cy="269208"/>
            <a:chOff x="3266050" y="2853250"/>
            <a:chExt cx="184200" cy="184200"/>
          </a:xfrm>
        </p:grpSpPr>
        <p:sp>
          <p:nvSpPr>
            <p:cNvPr id="2266" name="Google Shape;2266;p31"/>
            <p:cNvSpPr/>
            <p:nvPr/>
          </p:nvSpPr>
          <p:spPr>
            <a:xfrm>
              <a:off x="3266050" y="2853250"/>
              <a:ext cx="184200" cy="184200"/>
            </a:xfrm>
            <a:prstGeom prst="ellipse">
              <a:avLst/>
            </a:prstGeom>
            <a:solidFill>
              <a:schemeClr val="accent5"/>
            </a:solidFill>
            <a:ln w="152400" cap="flat" cmpd="sng">
              <a:solidFill>
                <a:schemeClr val="accent5"/>
              </a:solidFill>
              <a:prstDash val="solid"/>
              <a:round/>
              <a:headEnd type="none" w="sm" len="sm"/>
              <a:tailEnd type="none" w="sm" len="sm"/>
            </a:ln>
            <a:effectLst>
              <a:outerShdw blurRad="57150" dist="57150" dir="834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7" name="Google Shape;2267;p31"/>
            <p:cNvGrpSpPr/>
            <p:nvPr/>
          </p:nvGrpSpPr>
          <p:grpSpPr>
            <a:xfrm>
              <a:off x="3266050" y="2853250"/>
              <a:ext cx="184200" cy="184200"/>
              <a:chOff x="4304325" y="2120075"/>
              <a:chExt cx="184200" cy="184200"/>
            </a:xfrm>
          </p:grpSpPr>
          <p:sp>
            <p:nvSpPr>
              <p:cNvPr id="2268" name="Google Shape;2268;p31"/>
              <p:cNvSpPr/>
              <p:nvPr/>
            </p:nvSpPr>
            <p:spPr>
              <a:xfrm>
                <a:off x="4304325" y="2120075"/>
                <a:ext cx="184200" cy="184200"/>
              </a:xfrm>
              <a:prstGeom prst="ellipse">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1"/>
              <p:cNvSpPr/>
              <p:nvPr/>
            </p:nvSpPr>
            <p:spPr>
              <a:xfrm>
                <a:off x="4363156" y="2178906"/>
                <a:ext cx="66600" cy="66600"/>
              </a:xfrm>
              <a:prstGeom prst="ellipse">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70" name="Google Shape;2270;p31"/>
          <p:cNvGrpSpPr/>
          <p:nvPr/>
        </p:nvGrpSpPr>
        <p:grpSpPr>
          <a:xfrm rot="146835">
            <a:off x="5004005" y="3474586"/>
            <a:ext cx="672757" cy="670732"/>
            <a:chOff x="4927944" y="3474294"/>
            <a:chExt cx="672749" cy="670724"/>
          </a:xfrm>
        </p:grpSpPr>
        <p:grpSp>
          <p:nvGrpSpPr>
            <p:cNvPr id="2271" name="Google Shape;2271;p31"/>
            <p:cNvGrpSpPr/>
            <p:nvPr/>
          </p:nvGrpSpPr>
          <p:grpSpPr>
            <a:xfrm>
              <a:off x="4927944" y="3474294"/>
              <a:ext cx="672749" cy="670724"/>
              <a:chOff x="4927944" y="3474294"/>
              <a:chExt cx="672749" cy="670724"/>
            </a:xfrm>
          </p:grpSpPr>
          <p:grpSp>
            <p:nvGrpSpPr>
              <p:cNvPr id="2272" name="Google Shape;2272;p31"/>
              <p:cNvGrpSpPr/>
              <p:nvPr/>
            </p:nvGrpSpPr>
            <p:grpSpPr>
              <a:xfrm rot="-1128819">
                <a:off x="4998848" y="3545809"/>
                <a:ext cx="530940" cy="527694"/>
                <a:chOff x="7494625" y="3117017"/>
                <a:chExt cx="319805" cy="317849"/>
              </a:xfrm>
            </p:grpSpPr>
            <p:sp>
              <p:nvSpPr>
                <p:cNvPr id="2273" name="Google Shape;2273;p31"/>
                <p:cNvSpPr/>
                <p:nvPr/>
              </p:nvSpPr>
              <p:spPr>
                <a:xfrm>
                  <a:off x="7627274" y="3229228"/>
                  <a:ext cx="56075" cy="56046"/>
                </a:xfrm>
                <a:custGeom>
                  <a:avLst/>
                  <a:gdLst/>
                  <a:ahLst/>
                  <a:cxnLst/>
                  <a:rect l="l" t="t" r="r" b="b"/>
                  <a:pathLst>
                    <a:path w="1893" h="1892" extrusionOk="0">
                      <a:moveTo>
                        <a:pt x="1143" y="625"/>
                      </a:moveTo>
                      <a:cubicBezTo>
                        <a:pt x="1214" y="625"/>
                        <a:pt x="1268" y="679"/>
                        <a:pt x="1268" y="750"/>
                      </a:cubicBezTo>
                      <a:lnTo>
                        <a:pt x="1268" y="1250"/>
                      </a:lnTo>
                      <a:lnTo>
                        <a:pt x="625" y="1250"/>
                      </a:lnTo>
                      <a:lnTo>
                        <a:pt x="625" y="750"/>
                      </a:lnTo>
                      <a:cubicBezTo>
                        <a:pt x="625" y="679"/>
                        <a:pt x="679" y="625"/>
                        <a:pt x="750" y="625"/>
                      </a:cubicBezTo>
                      <a:close/>
                      <a:moveTo>
                        <a:pt x="750" y="1"/>
                      </a:moveTo>
                      <a:cubicBezTo>
                        <a:pt x="340" y="1"/>
                        <a:pt x="1" y="340"/>
                        <a:pt x="1" y="750"/>
                      </a:cubicBezTo>
                      <a:lnTo>
                        <a:pt x="1" y="1571"/>
                      </a:lnTo>
                      <a:cubicBezTo>
                        <a:pt x="1" y="1749"/>
                        <a:pt x="144" y="1892"/>
                        <a:pt x="322" y="1892"/>
                      </a:cubicBezTo>
                      <a:lnTo>
                        <a:pt x="1571" y="1892"/>
                      </a:lnTo>
                      <a:cubicBezTo>
                        <a:pt x="1749" y="1892"/>
                        <a:pt x="1892" y="1749"/>
                        <a:pt x="1892" y="1571"/>
                      </a:cubicBezTo>
                      <a:lnTo>
                        <a:pt x="1892" y="750"/>
                      </a:lnTo>
                      <a:cubicBezTo>
                        <a:pt x="1892" y="340"/>
                        <a:pt x="1553" y="1"/>
                        <a:pt x="1143" y="1"/>
                      </a:cubicBezTo>
                      <a:close/>
                    </a:path>
                  </a:pathLst>
                </a:custGeom>
                <a:solidFill>
                  <a:schemeClr val="accent1"/>
                </a:solidFill>
                <a:ln w="152400" cap="flat" cmpd="sng">
                  <a:solidFill>
                    <a:schemeClr val="accent5"/>
                  </a:solidFill>
                  <a:prstDash val="solid"/>
                  <a:round/>
                  <a:headEnd type="none" w="sm" len="sm"/>
                  <a:tailEnd type="none" w="sm" len="sm"/>
                </a:ln>
                <a:effectLst>
                  <a:outerShdw blurRad="57150" dist="57150"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1"/>
                <p:cNvSpPr/>
                <p:nvPr/>
              </p:nvSpPr>
              <p:spPr>
                <a:xfrm>
                  <a:off x="7627274" y="3303758"/>
                  <a:ext cx="56075" cy="56046"/>
                </a:xfrm>
                <a:custGeom>
                  <a:avLst/>
                  <a:gdLst/>
                  <a:ahLst/>
                  <a:cxnLst/>
                  <a:rect l="l" t="t" r="r" b="b"/>
                  <a:pathLst>
                    <a:path w="1893" h="1892" extrusionOk="0">
                      <a:moveTo>
                        <a:pt x="1143" y="625"/>
                      </a:moveTo>
                      <a:cubicBezTo>
                        <a:pt x="1214" y="625"/>
                        <a:pt x="1268" y="678"/>
                        <a:pt x="1268" y="750"/>
                      </a:cubicBezTo>
                      <a:lnTo>
                        <a:pt x="1268" y="1249"/>
                      </a:lnTo>
                      <a:lnTo>
                        <a:pt x="625" y="1249"/>
                      </a:lnTo>
                      <a:lnTo>
                        <a:pt x="625" y="750"/>
                      </a:lnTo>
                      <a:cubicBezTo>
                        <a:pt x="625" y="678"/>
                        <a:pt x="679" y="625"/>
                        <a:pt x="750" y="625"/>
                      </a:cubicBezTo>
                      <a:close/>
                      <a:moveTo>
                        <a:pt x="750" y="0"/>
                      </a:moveTo>
                      <a:cubicBezTo>
                        <a:pt x="340" y="0"/>
                        <a:pt x="1" y="339"/>
                        <a:pt x="1" y="750"/>
                      </a:cubicBezTo>
                      <a:lnTo>
                        <a:pt x="1" y="1571"/>
                      </a:lnTo>
                      <a:cubicBezTo>
                        <a:pt x="1" y="1749"/>
                        <a:pt x="144" y="1892"/>
                        <a:pt x="322" y="1892"/>
                      </a:cubicBezTo>
                      <a:lnTo>
                        <a:pt x="1571" y="1892"/>
                      </a:lnTo>
                      <a:cubicBezTo>
                        <a:pt x="1749" y="1892"/>
                        <a:pt x="1892" y="1749"/>
                        <a:pt x="1892" y="1571"/>
                      </a:cubicBezTo>
                      <a:lnTo>
                        <a:pt x="1892" y="750"/>
                      </a:lnTo>
                      <a:cubicBezTo>
                        <a:pt x="1892" y="339"/>
                        <a:pt x="1553" y="0"/>
                        <a:pt x="1143" y="0"/>
                      </a:cubicBezTo>
                      <a:close/>
                    </a:path>
                  </a:pathLst>
                </a:custGeom>
                <a:solidFill>
                  <a:schemeClr val="accent1"/>
                </a:solidFill>
                <a:ln w="152400" cap="flat" cmpd="sng">
                  <a:solidFill>
                    <a:schemeClr val="accent5"/>
                  </a:solidFill>
                  <a:prstDash val="solid"/>
                  <a:round/>
                  <a:headEnd type="none" w="sm" len="sm"/>
                  <a:tailEnd type="none" w="sm" len="sm"/>
                </a:ln>
                <a:effectLst>
                  <a:outerShdw blurRad="57150" dist="57150"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1"/>
                <p:cNvSpPr/>
                <p:nvPr/>
              </p:nvSpPr>
              <p:spPr>
                <a:xfrm>
                  <a:off x="7494625" y="3117017"/>
                  <a:ext cx="319805" cy="317849"/>
                </a:xfrm>
                <a:custGeom>
                  <a:avLst/>
                  <a:gdLst/>
                  <a:ahLst/>
                  <a:cxnLst/>
                  <a:rect l="l" t="t" r="r" b="b"/>
                  <a:pathLst>
                    <a:path w="10796" h="10730" extrusionOk="0">
                      <a:moveTo>
                        <a:pt x="7619" y="1469"/>
                      </a:moveTo>
                      <a:lnTo>
                        <a:pt x="7619" y="2165"/>
                      </a:lnTo>
                      <a:cubicBezTo>
                        <a:pt x="7619" y="2361"/>
                        <a:pt x="7476" y="2504"/>
                        <a:pt x="7280" y="2504"/>
                      </a:cubicBezTo>
                      <a:cubicBezTo>
                        <a:pt x="4639" y="2504"/>
                        <a:pt x="3862" y="2512"/>
                        <a:pt x="3627" y="2512"/>
                      </a:cubicBezTo>
                      <a:cubicBezTo>
                        <a:pt x="3509" y="2512"/>
                        <a:pt x="3527" y="2510"/>
                        <a:pt x="3515" y="2504"/>
                      </a:cubicBezTo>
                      <a:cubicBezTo>
                        <a:pt x="3337" y="2468"/>
                        <a:pt x="3230" y="2326"/>
                        <a:pt x="3230" y="2165"/>
                      </a:cubicBezTo>
                      <a:lnTo>
                        <a:pt x="3230" y="1469"/>
                      </a:lnTo>
                      <a:close/>
                      <a:moveTo>
                        <a:pt x="2201" y="8168"/>
                      </a:moveTo>
                      <a:cubicBezTo>
                        <a:pt x="2354" y="8168"/>
                        <a:pt x="2505" y="8251"/>
                        <a:pt x="2570" y="8428"/>
                      </a:cubicBezTo>
                      <a:cubicBezTo>
                        <a:pt x="2605" y="8499"/>
                        <a:pt x="2659" y="8570"/>
                        <a:pt x="2730" y="8606"/>
                      </a:cubicBezTo>
                      <a:cubicBezTo>
                        <a:pt x="2783" y="8632"/>
                        <a:pt x="2824" y="8642"/>
                        <a:pt x="2862" y="8642"/>
                      </a:cubicBezTo>
                      <a:cubicBezTo>
                        <a:pt x="2951" y="8642"/>
                        <a:pt x="3015" y="8588"/>
                        <a:pt x="3141" y="8588"/>
                      </a:cubicBezTo>
                      <a:cubicBezTo>
                        <a:pt x="3373" y="8588"/>
                        <a:pt x="3569" y="8767"/>
                        <a:pt x="3587" y="8999"/>
                      </a:cubicBezTo>
                      <a:cubicBezTo>
                        <a:pt x="3605" y="9159"/>
                        <a:pt x="3765" y="9284"/>
                        <a:pt x="3926" y="9284"/>
                      </a:cubicBezTo>
                      <a:cubicBezTo>
                        <a:pt x="3936" y="9283"/>
                        <a:pt x="3945" y="9283"/>
                        <a:pt x="3955" y="9283"/>
                      </a:cubicBezTo>
                      <a:cubicBezTo>
                        <a:pt x="4192" y="9283"/>
                        <a:pt x="4389" y="9490"/>
                        <a:pt x="4372" y="9730"/>
                      </a:cubicBezTo>
                      <a:cubicBezTo>
                        <a:pt x="4336" y="9927"/>
                        <a:pt x="4158" y="10087"/>
                        <a:pt x="3944" y="10087"/>
                      </a:cubicBezTo>
                      <a:lnTo>
                        <a:pt x="1356" y="10087"/>
                      </a:lnTo>
                      <a:cubicBezTo>
                        <a:pt x="982" y="10087"/>
                        <a:pt x="696" y="9802"/>
                        <a:pt x="696" y="9427"/>
                      </a:cubicBezTo>
                      <a:cubicBezTo>
                        <a:pt x="696" y="9065"/>
                        <a:pt x="985" y="8778"/>
                        <a:pt x="1352" y="8778"/>
                      </a:cubicBezTo>
                      <a:cubicBezTo>
                        <a:pt x="1383" y="8778"/>
                        <a:pt x="1414" y="8780"/>
                        <a:pt x="1446" y="8785"/>
                      </a:cubicBezTo>
                      <a:cubicBezTo>
                        <a:pt x="1457" y="8786"/>
                        <a:pt x="1469" y="8787"/>
                        <a:pt x="1481" y="8787"/>
                      </a:cubicBezTo>
                      <a:cubicBezTo>
                        <a:pt x="1629" y="8787"/>
                        <a:pt x="1768" y="8682"/>
                        <a:pt x="1785" y="8517"/>
                      </a:cubicBezTo>
                      <a:cubicBezTo>
                        <a:pt x="1824" y="8291"/>
                        <a:pt x="2014" y="8168"/>
                        <a:pt x="2201" y="8168"/>
                      </a:cubicBezTo>
                      <a:close/>
                      <a:moveTo>
                        <a:pt x="7102" y="3146"/>
                      </a:moveTo>
                      <a:lnTo>
                        <a:pt x="7744" y="10087"/>
                      </a:lnTo>
                      <a:lnTo>
                        <a:pt x="4907" y="10087"/>
                      </a:lnTo>
                      <a:cubicBezTo>
                        <a:pt x="5175" y="9480"/>
                        <a:pt x="4800" y="8802"/>
                        <a:pt x="4158" y="8678"/>
                      </a:cubicBezTo>
                      <a:cubicBezTo>
                        <a:pt x="4033" y="8303"/>
                        <a:pt x="3694" y="8017"/>
                        <a:pt x="3301" y="7964"/>
                      </a:cubicBezTo>
                      <a:lnTo>
                        <a:pt x="3747" y="3146"/>
                      </a:lnTo>
                      <a:close/>
                      <a:moveTo>
                        <a:pt x="8208" y="8231"/>
                      </a:moveTo>
                      <a:cubicBezTo>
                        <a:pt x="8279" y="8285"/>
                        <a:pt x="8333" y="8356"/>
                        <a:pt x="8369" y="8428"/>
                      </a:cubicBezTo>
                      <a:cubicBezTo>
                        <a:pt x="8409" y="8550"/>
                        <a:pt x="8533" y="8631"/>
                        <a:pt x="8661" y="8631"/>
                      </a:cubicBezTo>
                      <a:cubicBezTo>
                        <a:pt x="8701" y="8631"/>
                        <a:pt x="8741" y="8623"/>
                        <a:pt x="8779" y="8606"/>
                      </a:cubicBezTo>
                      <a:cubicBezTo>
                        <a:pt x="8832" y="8588"/>
                        <a:pt x="8886" y="8588"/>
                        <a:pt x="8940" y="8588"/>
                      </a:cubicBezTo>
                      <a:cubicBezTo>
                        <a:pt x="9171" y="8588"/>
                        <a:pt x="9368" y="8767"/>
                        <a:pt x="9386" y="8999"/>
                      </a:cubicBezTo>
                      <a:cubicBezTo>
                        <a:pt x="9403" y="9159"/>
                        <a:pt x="9546" y="9284"/>
                        <a:pt x="9725" y="9284"/>
                      </a:cubicBezTo>
                      <a:cubicBezTo>
                        <a:pt x="9735" y="9283"/>
                        <a:pt x="9746" y="9283"/>
                        <a:pt x="9756" y="9283"/>
                      </a:cubicBezTo>
                      <a:cubicBezTo>
                        <a:pt x="9992" y="9283"/>
                        <a:pt x="10187" y="9474"/>
                        <a:pt x="10153" y="9730"/>
                      </a:cubicBezTo>
                      <a:cubicBezTo>
                        <a:pt x="10135" y="9927"/>
                        <a:pt x="9939" y="10087"/>
                        <a:pt x="9742" y="10087"/>
                      </a:cubicBezTo>
                      <a:lnTo>
                        <a:pt x="8386" y="10087"/>
                      </a:lnTo>
                      <a:lnTo>
                        <a:pt x="8208" y="8231"/>
                      </a:lnTo>
                      <a:close/>
                      <a:moveTo>
                        <a:pt x="2894" y="1"/>
                      </a:moveTo>
                      <a:cubicBezTo>
                        <a:pt x="2737" y="1"/>
                        <a:pt x="2605" y="148"/>
                        <a:pt x="2605" y="309"/>
                      </a:cubicBezTo>
                      <a:lnTo>
                        <a:pt x="2605" y="2165"/>
                      </a:lnTo>
                      <a:cubicBezTo>
                        <a:pt x="2605" y="2540"/>
                        <a:pt x="2802" y="2861"/>
                        <a:pt x="3123" y="3021"/>
                      </a:cubicBezTo>
                      <a:lnTo>
                        <a:pt x="2695" y="7678"/>
                      </a:lnTo>
                      <a:cubicBezTo>
                        <a:pt x="2539" y="7594"/>
                        <a:pt x="2362" y="7542"/>
                        <a:pt x="2188" y="7542"/>
                      </a:cubicBezTo>
                      <a:cubicBezTo>
                        <a:pt x="2142" y="7542"/>
                        <a:pt x="2097" y="7546"/>
                        <a:pt x="2052" y="7553"/>
                      </a:cubicBezTo>
                      <a:cubicBezTo>
                        <a:pt x="1695" y="7607"/>
                        <a:pt x="1392" y="7839"/>
                        <a:pt x="1249" y="8142"/>
                      </a:cubicBezTo>
                      <a:cubicBezTo>
                        <a:pt x="518" y="8196"/>
                        <a:pt x="0" y="8856"/>
                        <a:pt x="72" y="9570"/>
                      </a:cubicBezTo>
                      <a:cubicBezTo>
                        <a:pt x="143" y="10230"/>
                        <a:pt x="714" y="10729"/>
                        <a:pt x="1374" y="10729"/>
                      </a:cubicBezTo>
                      <a:lnTo>
                        <a:pt x="9742" y="10729"/>
                      </a:lnTo>
                      <a:cubicBezTo>
                        <a:pt x="10313" y="10729"/>
                        <a:pt x="10795" y="10266"/>
                        <a:pt x="10795" y="9695"/>
                      </a:cubicBezTo>
                      <a:cubicBezTo>
                        <a:pt x="10795" y="9177"/>
                        <a:pt x="10420" y="8767"/>
                        <a:pt x="9957" y="8678"/>
                      </a:cubicBezTo>
                      <a:cubicBezTo>
                        <a:pt x="9814" y="8249"/>
                        <a:pt x="9403" y="7946"/>
                        <a:pt x="8940" y="7946"/>
                      </a:cubicBezTo>
                      <a:cubicBezTo>
                        <a:pt x="8904" y="7946"/>
                        <a:pt x="8850" y="7964"/>
                        <a:pt x="8815" y="7964"/>
                      </a:cubicBezTo>
                      <a:cubicBezTo>
                        <a:pt x="8654" y="7750"/>
                        <a:pt x="8422" y="7589"/>
                        <a:pt x="8154" y="7553"/>
                      </a:cubicBezTo>
                      <a:lnTo>
                        <a:pt x="7726" y="3021"/>
                      </a:lnTo>
                      <a:cubicBezTo>
                        <a:pt x="8047" y="2861"/>
                        <a:pt x="8244" y="2540"/>
                        <a:pt x="8244" y="2165"/>
                      </a:cubicBezTo>
                      <a:lnTo>
                        <a:pt x="8244" y="309"/>
                      </a:lnTo>
                      <a:cubicBezTo>
                        <a:pt x="8244" y="148"/>
                        <a:pt x="8112" y="1"/>
                        <a:pt x="7955" y="1"/>
                      </a:cubicBezTo>
                      <a:cubicBezTo>
                        <a:pt x="7938" y="1"/>
                        <a:pt x="7922" y="3"/>
                        <a:pt x="7905" y="6"/>
                      </a:cubicBezTo>
                      <a:cubicBezTo>
                        <a:pt x="7744" y="24"/>
                        <a:pt x="7619" y="167"/>
                        <a:pt x="7619" y="327"/>
                      </a:cubicBezTo>
                      <a:lnTo>
                        <a:pt x="7619" y="827"/>
                      </a:lnTo>
                      <a:lnTo>
                        <a:pt x="6995" y="827"/>
                      </a:lnTo>
                      <a:lnTo>
                        <a:pt x="6995" y="327"/>
                      </a:lnTo>
                      <a:cubicBezTo>
                        <a:pt x="6995" y="167"/>
                        <a:pt x="6870" y="24"/>
                        <a:pt x="6709" y="6"/>
                      </a:cubicBezTo>
                      <a:cubicBezTo>
                        <a:pt x="6692" y="3"/>
                        <a:pt x="6675" y="1"/>
                        <a:pt x="6659" y="1"/>
                      </a:cubicBezTo>
                      <a:cubicBezTo>
                        <a:pt x="6502" y="1"/>
                        <a:pt x="6370" y="148"/>
                        <a:pt x="6370" y="309"/>
                      </a:cubicBezTo>
                      <a:lnTo>
                        <a:pt x="6370" y="827"/>
                      </a:lnTo>
                      <a:lnTo>
                        <a:pt x="5746" y="827"/>
                      </a:lnTo>
                      <a:lnTo>
                        <a:pt x="5746" y="327"/>
                      </a:lnTo>
                      <a:cubicBezTo>
                        <a:pt x="5746" y="167"/>
                        <a:pt x="5621" y="24"/>
                        <a:pt x="5460" y="6"/>
                      </a:cubicBezTo>
                      <a:cubicBezTo>
                        <a:pt x="5442" y="3"/>
                        <a:pt x="5423" y="1"/>
                        <a:pt x="5405" y="1"/>
                      </a:cubicBezTo>
                      <a:cubicBezTo>
                        <a:pt x="5235" y="1"/>
                        <a:pt x="5103" y="148"/>
                        <a:pt x="5103" y="309"/>
                      </a:cubicBezTo>
                      <a:lnTo>
                        <a:pt x="5103" y="827"/>
                      </a:lnTo>
                      <a:lnTo>
                        <a:pt x="4479" y="827"/>
                      </a:lnTo>
                      <a:lnTo>
                        <a:pt x="4479" y="327"/>
                      </a:lnTo>
                      <a:cubicBezTo>
                        <a:pt x="4479" y="167"/>
                        <a:pt x="4372" y="24"/>
                        <a:pt x="4211" y="6"/>
                      </a:cubicBezTo>
                      <a:cubicBezTo>
                        <a:pt x="4193" y="3"/>
                        <a:pt x="4174" y="1"/>
                        <a:pt x="4156" y="1"/>
                      </a:cubicBezTo>
                      <a:cubicBezTo>
                        <a:pt x="3986" y="1"/>
                        <a:pt x="3854" y="148"/>
                        <a:pt x="3854" y="309"/>
                      </a:cubicBezTo>
                      <a:lnTo>
                        <a:pt x="3854" y="827"/>
                      </a:lnTo>
                      <a:lnTo>
                        <a:pt x="3230" y="827"/>
                      </a:lnTo>
                      <a:lnTo>
                        <a:pt x="3230" y="327"/>
                      </a:lnTo>
                      <a:cubicBezTo>
                        <a:pt x="3230" y="167"/>
                        <a:pt x="3105" y="24"/>
                        <a:pt x="2944" y="6"/>
                      </a:cubicBezTo>
                      <a:cubicBezTo>
                        <a:pt x="2927" y="3"/>
                        <a:pt x="2911" y="1"/>
                        <a:pt x="2894" y="1"/>
                      </a:cubicBezTo>
                      <a:close/>
                    </a:path>
                  </a:pathLst>
                </a:custGeom>
                <a:solidFill>
                  <a:schemeClr val="accent1"/>
                </a:solidFill>
                <a:ln w="152400" cap="flat" cmpd="sng">
                  <a:solidFill>
                    <a:schemeClr val="accent5"/>
                  </a:solidFill>
                  <a:prstDash val="solid"/>
                  <a:round/>
                  <a:headEnd type="none" w="sm" len="sm"/>
                  <a:tailEnd type="none" w="sm" len="sm"/>
                </a:ln>
                <a:effectLst>
                  <a:outerShdw blurRad="57150" dist="57150" dir="8100000" algn="bl" rotWithShape="0">
                    <a:srgbClr val="000000">
                      <a:alpha val="3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6" name="Google Shape;2276;p31"/>
              <p:cNvSpPr/>
              <p:nvPr/>
            </p:nvSpPr>
            <p:spPr>
              <a:xfrm rot="-1195757">
                <a:off x="5241361" y="3715407"/>
                <a:ext cx="109136" cy="269046"/>
              </a:xfrm>
              <a:prstGeom prst="ellipse">
                <a:avLst/>
              </a:pr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31"/>
            <p:cNvGrpSpPr/>
            <p:nvPr/>
          </p:nvGrpSpPr>
          <p:grpSpPr>
            <a:xfrm rot="-1128819">
              <a:off x="4998848" y="3545809"/>
              <a:ext cx="530940" cy="527694"/>
              <a:chOff x="7494625" y="3117017"/>
              <a:chExt cx="319805" cy="317849"/>
            </a:xfrm>
          </p:grpSpPr>
          <p:sp>
            <p:nvSpPr>
              <p:cNvPr id="2278" name="Google Shape;2278;p31"/>
              <p:cNvSpPr/>
              <p:nvPr/>
            </p:nvSpPr>
            <p:spPr>
              <a:xfrm>
                <a:off x="7627274" y="3229228"/>
                <a:ext cx="56075" cy="56046"/>
              </a:xfrm>
              <a:custGeom>
                <a:avLst/>
                <a:gdLst/>
                <a:ahLst/>
                <a:cxnLst/>
                <a:rect l="l" t="t" r="r" b="b"/>
                <a:pathLst>
                  <a:path w="1893" h="1892" extrusionOk="0">
                    <a:moveTo>
                      <a:pt x="1143" y="625"/>
                    </a:moveTo>
                    <a:cubicBezTo>
                      <a:pt x="1214" y="625"/>
                      <a:pt x="1268" y="679"/>
                      <a:pt x="1268" y="750"/>
                    </a:cubicBezTo>
                    <a:lnTo>
                      <a:pt x="1268" y="1250"/>
                    </a:lnTo>
                    <a:lnTo>
                      <a:pt x="625" y="1250"/>
                    </a:lnTo>
                    <a:lnTo>
                      <a:pt x="625" y="750"/>
                    </a:lnTo>
                    <a:cubicBezTo>
                      <a:pt x="625" y="679"/>
                      <a:pt x="679" y="625"/>
                      <a:pt x="750" y="625"/>
                    </a:cubicBezTo>
                    <a:close/>
                    <a:moveTo>
                      <a:pt x="750" y="1"/>
                    </a:moveTo>
                    <a:cubicBezTo>
                      <a:pt x="340" y="1"/>
                      <a:pt x="1" y="340"/>
                      <a:pt x="1" y="750"/>
                    </a:cubicBezTo>
                    <a:lnTo>
                      <a:pt x="1" y="1571"/>
                    </a:lnTo>
                    <a:cubicBezTo>
                      <a:pt x="1" y="1749"/>
                      <a:pt x="144" y="1892"/>
                      <a:pt x="322" y="1892"/>
                    </a:cubicBezTo>
                    <a:lnTo>
                      <a:pt x="1571" y="1892"/>
                    </a:lnTo>
                    <a:cubicBezTo>
                      <a:pt x="1749" y="1892"/>
                      <a:pt x="1892" y="1749"/>
                      <a:pt x="1892" y="1571"/>
                    </a:cubicBezTo>
                    <a:lnTo>
                      <a:pt x="1892" y="750"/>
                    </a:lnTo>
                    <a:cubicBezTo>
                      <a:pt x="1892" y="340"/>
                      <a:pt x="1553" y="1"/>
                      <a:pt x="1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1"/>
              <p:cNvSpPr/>
              <p:nvPr/>
            </p:nvSpPr>
            <p:spPr>
              <a:xfrm>
                <a:off x="7627274" y="3303758"/>
                <a:ext cx="56075" cy="56046"/>
              </a:xfrm>
              <a:custGeom>
                <a:avLst/>
                <a:gdLst/>
                <a:ahLst/>
                <a:cxnLst/>
                <a:rect l="l" t="t" r="r" b="b"/>
                <a:pathLst>
                  <a:path w="1893" h="1892" extrusionOk="0">
                    <a:moveTo>
                      <a:pt x="1143" y="625"/>
                    </a:moveTo>
                    <a:cubicBezTo>
                      <a:pt x="1214" y="625"/>
                      <a:pt x="1268" y="678"/>
                      <a:pt x="1268" y="750"/>
                    </a:cubicBezTo>
                    <a:lnTo>
                      <a:pt x="1268" y="1249"/>
                    </a:lnTo>
                    <a:lnTo>
                      <a:pt x="625" y="1249"/>
                    </a:lnTo>
                    <a:lnTo>
                      <a:pt x="625" y="750"/>
                    </a:lnTo>
                    <a:cubicBezTo>
                      <a:pt x="625" y="678"/>
                      <a:pt x="679" y="625"/>
                      <a:pt x="750" y="625"/>
                    </a:cubicBezTo>
                    <a:close/>
                    <a:moveTo>
                      <a:pt x="750" y="0"/>
                    </a:moveTo>
                    <a:cubicBezTo>
                      <a:pt x="340" y="0"/>
                      <a:pt x="1" y="339"/>
                      <a:pt x="1" y="750"/>
                    </a:cubicBezTo>
                    <a:lnTo>
                      <a:pt x="1" y="1571"/>
                    </a:lnTo>
                    <a:cubicBezTo>
                      <a:pt x="1" y="1749"/>
                      <a:pt x="144" y="1892"/>
                      <a:pt x="322" y="1892"/>
                    </a:cubicBezTo>
                    <a:lnTo>
                      <a:pt x="1571" y="1892"/>
                    </a:lnTo>
                    <a:cubicBezTo>
                      <a:pt x="1749" y="1892"/>
                      <a:pt x="1892" y="1749"/>
                      <a:pt x="1892" y="1571"/>
                    </a:cubicBezTo>
                    <a:lnTo>
                      <a:pt x="1892" y="750"/>
                    </a:lnTo>
                    <a:cubicBezTo>
                      <a:pt x="1892" y="339"/>
                      <a:pt x="1553" y="0"/>
                      <a:pt x="1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1"/>
              <p:cNvSpPr/>
              <p:nvPr/>
            </p:nvSpPr>
            <p:spPr>
              <a:xfrm>
                <a:off x="7494625" y="3117017"/>
                <a:ext cx="319805" cy="317849"/>
              </a:xfrm>
              <a:custGeom>
                <a:avLst/>
                <a:gdLst/>
                <a:ahLst/>
                <a:cxnLst/>
                <a:rect l="l" t="t" r="r" b="b"/>
                <a:pathLst>
                  <a:path w="10796" h="10730" extrusionOk="0">
                    <a:moveTo>
                      <a:pt x="7619" y="1469"/>
                    </a:moveTo>
                    <a:lnTo>
                      <a:pt x="7619" y="2165"/>
                    </a:lnTo>
                    <a:cubicBezTo>
                      <a:pt x="7619" y="2361"/>
                      <a:pt x="7476" y="2504"/>
                      <a:pt x="7280" y="2504"/>
                    </a:cubicBezTo>
                    <a:cubicBezTo>
                      <a:pt x="4639" y="2504"/>
                      <a:pt x="3862" y="2512"/>
                      <a:pt x="3627" y="2512"/>
                    </a:cubicBezTo>
                    <a:cubicBezTo>
                      <a:pt x="3509" y="2512"/>
                      <a:pt x="3527" y="2510"/>
                      <a:pt x="3515" y="2504"/>
                    </a:cubicBezTo>
                    <a:cubicBezTo>
                      <a:pt x="3337" y="2468"/>
                      <a:pt x="3230" y="2326"/>
                      <a:pt x="3230" y="2165"/>
                    </a:cubicBezTo>
                    <a:lnTo>
                      <a:pt x="3230" y="1469"/>
                    </a:lnTo>
                    <a:close/>
                    <a:moveTo>
                      <a:pt x="2201" y="8168"/>
                    </a:moveTo>
                    <a:cubicBezTo>
                      <a:pt x="2354" y="8168"/>
                      <a:pt x="2505" y="8251"/>
                      <a:pt x="2570" y="8428"/>
                    </a:cubicBezTo>
                    <a:cubicBezTo>
                      <a:pt x="2605" y="8499"/>
                      <a:pt x="2659" y="8570"/>
                      <a:pt x="2730" y="8606"/>
                    </a:cubicBezTo>
                    <a:cubicBezTo>
                      <a:pt x="2783" y="8632"/>
                      <a:pt x="2824" y="8642"/>
                      <a:pt x="2862" y="8642"/>
                    </a:cubicBezTo>
                    <a:cubicBezTo>
                      <a:pt x="2951" y="8642"/>
                      <a:pt x="3015" y="8588"/>
                      <a:pt x="3141" y="8588"/>
                    </a:cubicBezTo>
                    <a:cubicBezTo>
                      <a:pt x="3373" y="8588"/>
                      <a:pt x="3569" y="8767"/>
                      <a:pt x="3587" y="8999"/>
                    </a:cubicBezTo>
                    <a:cubicBezTo>
                      <a:pt x="3605" y="9159"/>
                      <a:pt x="3765" y="9284"/>
                      <a:pt x="3926" y="9284"/>
                    </a:cubicBezTo>
                    <a:cubicBezTo>
                      <a:pt x="3936" y="9283"/>
                      <a:pt x="3945" y="9283"/>
                      <a:pt x="3955" y="9283"/>
                    </a:cubicBezTo>
                    <a:cubicBezTo>
                      <a:pt x="4192" y="9283"/>
                      <a:pt x="4389" y="9490"/>
                      <a:pt x="4372" y="9730"/>
                    </a:cubicBezTo>
                    <a:cubicBezTo>
                      <a:pt x="4336" y="9927"/>
                      <a:pt x="4158" y="10087"/>
                      <a:pt x="3944" y="10087"/>
                    </a:cubicBezTo>
                    <a:lnTo>
                      <a:pt x="1356" y="10087"/>
                    </a:lnTo>
                    <a:cubicBezTo>
                      <a:pt x="982" y="10087"/>
                      <a:pt x="696" y="9802"/>
                      <a:pt x="696" y="9427"/>
                    </a:cubicBezTo>
                    <a:cubicBezTo>
                      <a:pt x="696" y="9065"/>
                      <a:pt x="985" y="8778"/>
                      <a:pt x="1352" y="8778"/>
                    </a:cubicBezTo>
                    <a:cubicBezTo>
                      <a:pt x="1383" y="8778"/>
                      <a:pt x="1414" y="8780"/>
                      <a:pt x="1446" y="8785"/>
                    </a:cubicBezTo>
                    <a:cubicBezTo>
                      <a:pt x="1457" y="8786"/>
                      <a:pt x="1469" y="8787"/>
                      <a:pt x="1481" y="8787"/>
                    </a:cubicBezTo>
                    <a:cubicBezTo>
                      <a:pt x="1629" y="8787"/>
                      <a:pt x="1768" y="8682"/>
                      <a:pt x="1785" y="8517"/>
                    </a:cubicBezTo>
                    <a:cubicBezTo>
                      <a:pt x="1824" y="8291"/>
                      <a:pt x="2014" y="8168"/>
                      <a:pt x="2201" y="8168"/>
                    </a:cubicBezTo>
                    <a:close/>
                    <a:moveTo>
                      <a:pt x="7102" y="3146"/>
                    </a:moveTo>
                    <a:lnTo>
                      <a:pt x="7744" y="10087"/>
                    </a:lnTo>
                    <a:lnTo>
                      <a:pt x="4907" y="10087"/>
                    </a:lnTo>
                    <a:cubicBezTo>
                      <a:pt x="5175" y="9480"/>
                      <a:pt x="4800" y="8802"/>
                      <a:pt x="4158" y="8678"/>
                    </a:cubicBezTo>
                    <a:cubicBezTo>
                      <a:pt x="4033" y="8303"/>
                      <a:pt x="3694" y="8017"/>
                      <a:pt x="3301" y="7964"/>
                    </a:cubicBezTo>
                    <a:lnTo>
                      <a:pt x="3747" y="3146"/>
                    </a:lnTo>
                    <a:close/>
                    <a:moveTo>
                      <a:pt x="8208" y="8231"/>
                    </a:moveTo>
                    <a:cubicBezTo>
                      <a:pt x="8279" y="8285"/>
                      <a:pt x="8333" y="8356"/>
                      <a:pt x="8369" y="8428"/>
                    </a:cubicBezTo>
                    <a:cubicBezTo>
                      <a:pt x="8409" y="8550"/>
                      <a:pt x="8533" y="8631"/>
                      <a:pt x="8661" y="8631"/>
                    </a:cubicBezTo>
                    <a:cubicBezTo>
                      <a:pt x="8701" y="8631"/>
                      <a:pt x="8741" y="8623"/>
                      <a:pt x="8779" y="8606"/>
                    </a:cubicBezTo>
                    <a:cubicBezTo>
                      <a:pt x="8832" y="8588"/>
                      <a:pt x="8886" y="8588"/>
                      <a:pt x="8940" y="8588"/>
                    </a:cubicBezTo>
                    <a:cubicBezTo>
                      <a:pt x="9171" y="8588"/>
                      <a:pt x="9368" y="8767"/>
                      <a:pt x="9386" y="8999"/>
                    </a:cubicBezTo>
                    <a:cubicBezTo>
                      <a:pt x="9403" y="9159"/>
                      <a:pt x="9546" y="9284"/>
                      <a:pt x="9725" y="9284"/>
                    </a:cubicBezTo>
                    <a:cubicBezTo>
                      <a:pt x="9735" y="9283"/>
                      <a:pt x="9746" y="9283"/>
                      <a:pt x="9756" y="9283"/>
                    </a:cubicBezTo>
                    <a:cubicBezTo>
                      <a:pt x="9992" y="9283"/>
                      <a:pt x="10187" y="9474"/>
                      <a:pt x="10153" y="9730"/>
                    </a:cubicBezTo>
                    <a:cubicBezTo>
                      <a:pt x="10135" y="9927"/>
                      <a:pt x="9939" y="10087"/>
                      <a:pt x="9742" y="10087"/>
                    </a:cubicBezTo>
                    <a:lnTo>
                      <a:pt x="8386" y="10087"/>
                    </a:lnTo>
                    <a:lnTo>
                      <a:pt x="8208" y="8231"/>
                    </a:lnTo>
                    <a:close/>
                    <a:moveTo>
                      <a:pt x="2894" y="1"/>
                    </a:moveTo>
                    <a:cubicBezTo>
                      <a:pt x="2737" y="1"/>
                      <a:pt x="2605" y="148"/>
                      <a:pt x="2605" y="309"/>
                    </a:cubicBezTo>
                    <a:lnTo>
                      <a:pt x="2605" y="2165"/>
                    </a:lnTo>
                    <a:cubicBezTo>
                      <a:pt x="2605" y="2540"/>
                      <a:pt x="2802" y="2861"/>
                      <a:pt x="3123" y="3021"/>
                    </a:cubicBezTo>
                    <a:lnTo>
                      <a:pt x="2695" y="7678"/>
                    </a:lnTo>
                    <a:cubicBezTo>
                      <a:pt x="2539" y="7594"/>
                      <a:pt x="2362" y="7542"/>
                      <a:pt x="2188" y="7542"/>
                    </a:cubicBezTo>
                    <a:cubicBezTo>
                      <a:pt x="2142" y="7542"/>
                      <a:pt x="2097" y="7546"/>
                      <a:pt x="2052" y="7553"/>
                    </a:cubicBezTo>
                    <a:cubicBezTo>
                      <a:pt x="1695" y="7607"/>
                      <a:pt x="1392" y="7839"/>
                      <a:pt x="1249" y="8142"/>
                    </a:cubicBezTo>
                    <a:cubicBezTo>
                      <a:pt x="518" y="8196"/>
                      <a:pt x="0" y="8856"/>
                      <a:pt x="72" y="9570"/>
                    </a:cubicBezTo>
                    <a:cubicBezTo>
                      <a:pt x="143" y="10230"/>
                      <a:pt x="714" y="10729"/>
                      <a:pt x="1374" y="10729"/>
                    </a:cubicBezTo>
                    <a:lnTo>
                      <a:pt x="9742" y="10729"/>
                    </a:lnTo>
                    <a:cubicBezTo>
                      <a:pt x="10313" y="10729"/>
                      <a:pt x="10795" y="10266"/>
                      <a:pt x="10795" y="9695"/>
                    </a:cubicBezTo>
                    <a:cubicBezTo>
                      <a:pt x="10795" y="9177"/>
                      <a:pt x="10420" y="8767"/>
                      <a:pt x="9957" y="8678"/>
                    </a:cubicBezTo>
                    <a:cubicBezTo>
                      <a:pt x="9814" y="8249"/>
                      <a:pt x="9403" y="7946"/>
                      <a:pt x="8940" y="7946"/>
                    </a:cubicBezTo>
                    <a:cubicBezTo>
                      <a:pt x="8904" y="7946"/>
                      <a:pt x="8850" y="7964"/>
                      <a:pt x="8815" y="7964"/>
                    </a:cubicBezTo>
                    <a:cubicBezTo>
                      <a:pt x="8654" y="7750"/>
                      <a:pt x="8422" y="7589"/>
                      <a:pt x="8154" y="7553"/>
                    </a:cubicBezTo>
                    <a:lnTo>
                      <a:pt x="7726" y="3021"/>
                    </a:lnTo>
                    <a:cubicBezTo>
                      <a:pt x="8047" y="2861"/>
                      <a:pt x="8244" y="2540"/>
                      <a:pt x="8244" y="2165"/>
                    </a:cubicBezTo>
                    <a:lnTo>
                      <a:pt x="8244" y="309"/>
                    </a:lnTo>
                    <a:cubicBezTo>
                      <a:pt x="8244" y="148"/>
                      <a:pt x="8112" y="1"/>
                      <a:pt x="7955" y="1"/>
                    </a:cubicBezTo>
                    <a:cubicBezTo>
                      <a:pt x="7938" y="1"/>
                      <a:pt x="7922" y="3"/>
                      <a:pt x="7905" y="6"/>
                    </a:cubicBezTo>
                    <a:cubicBezTo>
                      <a:pt x="7744" y="24"/>
                      <a:pt x="7619" y="167"/>
                      <a:pt x="7619" y="327"/>
                    </a:cubicBezTo>
                    <a:lnTo>
                      <a:pt x="7619" y="827"/>
                    </a:lnTo>
                    <a:lnTo>
                      <a:pt x="6995" y="827"/>
                    </a:lnTo>
                    <a:lnTo>
                      <a:pt x="6995" y="327"/>
                    </a:lnTo>
                    <a:cubicBezTo>
                      <a:pt x="6995" y="167"/>
                      <a:pt x="6870" y="24"/>
                      <a:pt x="6709" y="6"/>
                    </a:cubicBezTo>
                    <a:cubicBezTo>
                      <a:pt x="6692" y="3"/>
                      <a:pt x="6675" y="1"/>
                      <a:pt x="6659" y="1"/>
                    </a:cubicBezTo>
                    <a:cubicBezTo>
                      <a:pt x="6502" y="1"/>
                      <a:pt x="6370" y="148"/>
                      <a:pt x="6370" y="309"/>
                    </a:cubicBezTo>
                    <a:lnTo>
                      <a:pt x="6370" y="827"/>
                    </a:lnTo>
                    <a:lnTo>
                      <a:pt x="5746" y="827"/>
                    </a:lnTo>
                    <a:lnTo>
                      <a:pt x="5746" y="327"/>
                    </a:lnTo>
                    <a:cubicBezTo>
                      <a:pt x="5746" y="167"/>
                      <a:pt x="5621" y="24"/>
                      <a:pt x="5460" y="6"/>
                    </a:cubicBezTo>
                    <a:cubicBezTo>
                      <a:pt x="5442" y="3"/>
                      <a:pt x="5423" y="1"/>
                      <a:pt x="5405" y="1"/>
                    </a:cubicBezTo>
                    <a:cubicBezTo>
                      <a:pt x="5235" y="1"/>
                      <a:pt x="5103" y="148"/>
                      <a:pt x="5103" y="309"/>
                    </a:cubicBezTo>
                    <a:lnTo>
                      <a:pt x="5103" y="827"/>
                    </a:lnTo>
                    <a:lnTo>
                      <a:pt x="4479" y="827"/>
                    </a:lnTo>
                    <a:lnTo>
                      <a:pt x="4479" y="327"/>
                    </a:lnTo>
                    <a:cubicBezTo>
                      <a:pt x="4479" y="167"/>
                      <a:pt x="4372" y="24"/>
                      <a:pt x="4211" y="6"/>
                    </a:cubicBezTo>
                    <a:cubicBezTo>
                      <a:pt x="4193" y="3"/>
                      <a:pt x="4174" y="1"/>
                      <a:pt x="4156" y="1"/>
                    </a:cubicBezTo>
                    <a:cubicBezTo>
                      <a:pt x="3986" y="1"/>
                      <a:pt x="3854" y="148"/>
                      <a:pt x="3854" y="309"/>
                    </a:cubicBezTo>
                    <a:lnTo>
                      <a:pt x="3854" y="827"/>
                    </a:lnTo>
                    <a:lnTo>
                      <a:pt x="3230" y="827"/>
                    </a:lnTo>
                    <a:lnTo>
                      <a:pt x="3230" y="327"/>
                    </a:lnTo>
                    <a:cubicBezTo>
                      <a:pt x="3230" y="167"/>
                      <a:pt x="3105" y="24"/>
                      <a:pt x="2944" y="6"/>
                    </a:cubicBezTo>
                    <a:cubicBezTo>
                      <a:pt x="2927" y="3"/>
                      <a:pt x="2911" y="1"/>
                      <a:pt x="28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81" name="Google Shape;2281;p31"/>
          <p:cNvGrpSpPr/>
          <p:nvPr/>
        </p:nvGrpSpPr>
        <p:grpSpPr>
          <a:xfrm>
            <a:off x="5071646" y="1571345"/>
            <a:ext cx="609527" cy="564308"/>
            <a:chOff x="4676421" y="1605020"/>
            <a:chExt cx="609527" cy="564308"/>
          </a:xfrm>
        </p:grpSpPr>
        <p:sp>
          <p:nvSpPr>
            <p:cNvPr id="2282" name="Google Shape;2282;p31"/>
            <p:cNvSpPr/>
            <p:nvPr/>
          </p:nvSpPr>
          <p:spPr>
            <a:xfrm rot="680378">
              <a:off x="4717457" y="1652290"/>
              <a:ext cx="527456" cy="469768"/>
            </a:xfrm>
            <a:custGeom>
              <a:avLst/>
              <a:gdLst/>
              <a:ahLst/>
              <a:cxnLst/>
              <a:rect l="l" t="t" r="r" b="b"/>
              <a:pathLst>
                <a:path w="10725" h="9552" extrusionOk="0">
                  <a:moveTo>
                    <a:pt x="3765" y="1308"/>
                  </a:moveTo>
                  <a:lnTo>
                    <a:pt x="3765" y="1933"/>
                  </a:lnTo>
                  <a:lnTo>
                    <a:pt x="625" y="1933"/>
                  </a:lnTo>
                  <a:lnTo>
                    <a:pt x="625" y="1308"/>
                  </a:lnTo>
                  <a:close/>
                  <a:moveTo>
                    <a:pt x="10082" y="1308"/>
                  </a:moveTo>
                  <a:lnTo>
                    <a:pt x="10082" y="1933"/>
                  </a:lnTo>
                  <a:lnTo>
                    <a:pt x="6941" y="1933"/>
                  </a:lnTo>
                  <a:lnTo>
                    <a:pt x="6941" y="1308"/>
                  </a:lnTo>
                  <a:close/>
                  <a:moveTo>
                    <a:pt x="3141" y="2575"/>
                  </a:moveTo>
                  <a:lnTo>
                    <a:pt x="3141" y="7660"/>
                  </a:lnTo>
                  <a:lnTo>
                    <a:pt x="1250" y="7660"/>
                  </a:lnTo>
                  <a:lnTo>
                    <a:pt x="1250" y="2575"/>
                  </a:lnTo>
                  <a:close/>
                  <a:moveTo>
                    <a:pt x="5348" y="5554"/>
                  </a:moveTo>
                  <a:cubicBezTo>
                    <a:pt x="5532" y="5554"/>
                    <a:pt x="5692" y="5708"/>
                    <a:pt x="5692" y="5894"/>
                  </a:cubicBezTo>
                  <a:lnTo>
                    <a:pt x="5692" y="7660"/>
                  </a:lnTo>
                  <a:lnTo>
                    <a:pt x="5014" y="7660"/>
                  </a:lnTo>
                  <a:lnTo>
                    <a:pt x="5014" y="5912"/>
                  </a:lnTo>
                  <a:cubicBezTo>
                    <a:pt x="5014" y="5733"/>
                    <a:pt x="5139" y="5591"/>
                    <a:pt x="5318" y="5555"/>
                  </a:cubicBezTo>
                  <a:cubicBezTo>
                    <a:pt x="5328" y="5554"/>
                    <a:pt x="5338" y="5554"/>
                    <a:pt x="5348" y="5554"/>
                  </a:cubicBezTo>
                  <a:close/>
                  <a:moveTo>
                    <a:pt x="6941" y="3824"/>
                  </a:moveTo>
                  <a:lnTo>
                    <a:pt x="6941" y="7660"/>
                  </a:lnTo>
                  <a:lnTo>
                    <a:pt x="6317" y="7660"/>
                  </a:lnTo>
                  <a:lnTo>
                    <a:pt x="6317" y="5912"/>
                  </a:lnTo>
                  <a:cubicBezTo>
                    <a:pt x="6317" y="5394"/>
                    <a:pt x="5924" y="4966"/>
                    <a:pt x="5407" y="4930"/>
                  </a:cubicBezTo>
                  <a:cubicBezTo>
                    <a:pt x="5396" y="4930"/>
                    <a:pt x="5385" y="4930"/>
                    <a:pt x="5374" y="4930"/>
                  </a:cubicBezTo>
                  <a:cubicBezTo>
                    <a:pt x="4835" y="4930"/>
                    <a:pt x="4390" y="5352"/>
                    <a:pt x="4390" y="5894"/>
                  </a:cubicBezTo>
                  <a:lnTo>
                    <a:pt x="4390" y="7660"/>
                  </a:lnTo>
                  <a:lnTo>
                    <a:pt x="3765" y="7660"/>
                  </a:lnTo>
                  <a:lnTo>
                    <a:pt x="3765" y="3824"/>
                  </a:lnTo>
                  <a:close/>
                  <a:moveTo>
                    <a:pt x="9457" y="2575"/>
                  </a:moveTo>
                  <a:lnTo>
                    <a:pt x="9457" y="7660"/>
                  </a:lnTo>
                  <a:lnTo>
                    <a:pt x="7584" y="7660"/>
                  </a:lnTo>
                  <a:lnTo>
                    <a:pt x="7584" y="2575"/>
                  </a:lnTo>
                  <a:close/>
                  <a:moveTo>
                    <a:pt x="9903" y="8285"/>
                  </a:moveTo>
                  <a:cubicBezTo>
                    <a:pt x="10010" y="8285"/>
                    <a:pt x="10082" y="8374"/>
                    <a:pt x="10082" y="8481"/>
                  </a:cubicBezTo>
                  <a:lnTo>
                    <a:pt x="10082" y="8909"/>
                  </a:lnTo>
                  <a:lnTo>
                    <a:pt x="625" y="8909"/>
                  </a:lnTo>
                  <a:lnTo>
                    <a:pt x="625" y="8481"/>
                  </a:lnTo>
                  <a:cubicBezTo>
                    <a:pt x="625" y="8374"/>
                    <a:pt x="714" y="8285"/>
                    <a:pt x="821" y="8285"/>
                  </a:cubicBezTo>
                  <a:close/>
                  <a:moveTo>
                    <a:pt x="289" y="1"/>
                  </a:moveTo>
                  <a:cubicBezTo>
                    <a:pt x="132" y="1"/>
                    <a:pt x="1" y="148"/>
                    <a:pt x="1" y="309"/>
                  </a:cubicBezTo>
                  <a:lnTo>
                    <a:pt x="1" y="2254"/>
                  </a:lnTo>
                  <a:cubicBezTo>
                    <a:pt x="1" y="2432"/>
                    <a:pt x="126" y="2575"/>
                    <a:pt x="304" y="2575"/>
                  </a:cubicBezTo>
                  <a:lnTo>
                    <a:pt x="625" y="2575"/>
                  </a:lnTo>
                  <a:lnTo>
                    <a:pt x="625" y="7696"/>
                  </a:lnTo>
                  <a:cubicBezTo>
                    <a:pt x="268" y="7785"/>
                    <a:pt x="1" y="8106"/>
                    <a:pt x="1" y="8481"/>
                  </a:cubicBezTo>
                  <a:lnTo>
                    <a:pt x="1" y="9230"/>
                  </a:lnTo>
                  <a:cubicBezTo>
                    <a:pt x="1" y="9409"/>
                    <a:pt x="126" y="9552"/>
                    <a:pt x="304" y="9552"/>
                  </a:cubicBezTo>
                  <a:lnTo>
                    <a:pt x="10403" y="9552"/>
                  </a:lnTo>
                  <a:cubicBezTo>
                    <a:pt x="10581" y="9552"/>
                    <a:pt x="10724" y="9409"/>
                    <a:pt x="10724" y="9230"/>
                  </a:cubicBezTo>
                  <a:lnTo>
                    <a:pt x="10724" y="8481"/>
                  </a:lnTo>
                  <a:cubicBezTo>
                    <a:pt x="10724" y="8106"/>
                    <a:pt x="10456" y="7785"/>
                    <a:pt x="10082" y="7696"/>
                  </a:cubicBezTo>
                  <a:lnTo>
                    <a:pt x="10082" y="2575"/>
                  </a:lnTo>
                  <a:lnTo>
                    <a:pt x="10403" y="2575"/>
                  </a:lnTo>
                  <a:cubicBezTo>
                    <a:pt x="10581" y="2575"/>
                    <a:pt x="10724" y="2432"/>
                    <a:pt x="10724" y="2254"/>
                  </a:cubicBezTo>
                  <a:lnTo>
                    <a:pt x="10724" y="309"/>
                  </a:lnTo>
                  <a:cubicBezTo>
                    <a:pt x="10724" y="131"/>
                    <a:pt x="10581" y="6"/>
                    <a:pt x="10403" y="6"/>
                  </a:cubicBezTo>
                  <a:cubicBezTo>
                    <a:pt x="10225" y="6"/>
                    <a:pt x="10082" y="131"/>
                    <a:pt x="10082" y="309"/>
                  </a:cubicBezTo>
                  <a:lnTo>
                    <a:pt x="10082" y="684"/>
                  </a:lnTo>
                  <a:lnTo>
                    <a:pt x="9457" y="684"/>
                  </a:lnTo>
                  <a:lnTo>
                    <a:pt x="9457" y="327"/>
                  </a:lnTo>
                  <a:cubicBezTo>
                    <a:pt x="9457" y="166"/>
                    <a:pt x="9350" y="24"/>
                    <a:pt x="9190" y="6"/>
                  </a:cubicBezTo>
                  <a:cubicBezTo>
                    <a:pt x="9171" y="2"/>
                    <a:pt x="9153" y="1"/>
                    <a:pt x="9135" y="1"/>
                  </a:cubicBezTo>
                  <a:cubicBezTo>
                    <a:pt x="8964" y="1"/>
                    <a:pt x="8833" y="148"/>
                    <a:pt x="8833" y="309"/>
                  </a:cubicBezTo>
                  <a:lnTo>
                    <a:pt x="8833" y="684"/>
                  </a:lnTo>
                  <a:lnTo>
                    <a:pt x="8208" y="684"/>
                  </a:lnTo>
                  <a:lnTo>
                    <a:pt x="8208" y="327"/>
                  </a:lnTo>
                  <a:cubicBezTo>
                    <a:pt x="8208" y="166"/>
                    <a:pt x="8083" y="24"/>
                    <a:pt x="7923" y="6"/>
                  </a:cubicBezTo>
                  <a:cubicBezTo>
                    <a:pt x="7906" y="2"/>
                    <a:pt x="7889" y="1"/>
                    <a:pt x="7873" y="1"/>
                  </a:cubicBezTo>
                  <a:cubicBezTo>
                    <a:pt x="7715" y="1"/>
                    <a:pt x="7584" y="148"/>
                    <a:pt x="7584" y="309"/>
                  </a:cubicBezTo>
                  <a:lnTo>
                    <a:pt x="7584" y="684"/>
                  </a:lnTo>
                  <a:lnTo>
                    <a:pt x="6941" y="684"/>
                  </a:lnTo>
                  <a:lnTo>
                    <a:pt x="6941" y="327"/>
                  </a:lnTo>
                  <a:cubicBezTo>
                    <a:pt x="6941" y="166"/>
                    <a:pt x="6834" y="24"/>
                    <a:pt x="6674" y="6"/>
                  </a:cubicBezTo>
                  <a:cubicBezTo>
                    <a:pt x="6655" y="2"/>
                    <a:pt x="6637" y="1"/>
                    <a:pt x="6619" y="1"/>
                  </a:cubicBezTo>
                  <a:cubicBezTo>
                    <a:pt x="6449" y="1"/>
                    <a:pt x="6317" y="148"/>
                    <a:pt x="6317" y="309"/>
                  </a:cubicBezTo>
                  <a:lnTo>
                    <a:pt x="6317" y="2254"/>
                  </a:lnTo>
                  <a:cubicBezTo>
                    <a:pt x="6317" y="2432"/>
                    <a:pt x="6460" y="2575"/>
                    <a:pt x="6638" y="2575"/>
                  </a:cubicBezTo>
                  <a:lnTo>
                    <a:pt x="6941" y="2575"/>
                  </a:lnTo>
                  <a:lnTo>
                    <a:pt x="6941" y="3200"/>
                  </a:lnTo>
                  <a:lnTo>
                    <a:pt x="3765" y="3200"/>
                  </a:lnTo>
                  <a:lnTo>
                    <a:pt x="3765" y="2575"/>
                  </a:lnTo>
                  <a:lnTo>
                    <a:pt x="4069" y="2575"/>
                  </a:lnTo>
                  <a:cubicBezTo>
                    <a:pt x="4247" y="2575"/>
                    <a:pt x="4390" y="2432"/>
                    <a:pt x="4390" y="2254"/>
                  </a:cubicBezTo>
                  <a:lnTo>
                    <a:pt x="4390" y="327"/>
                  </a:lnTo>
                  <a:cubicBezTo>
                    <a:pt x="4390" y="166"/>
                    <a:pt x="4265" y="24"/>
                    <a:pt x="4105" y="6"/>
                  </a:cubicBezTo>
                  <a:cubicBezTo>
                    <a:pt x="4088" y="2"/>
                    <a:pt x="4071" y="1"/>
                    <a:pt x="4054" y="1"/>
                  </a:cubicBezTo>
                  <a:cubicBezTo>
                    <a:pt x="3897" y="1"/>
                    <a:pt x="3765" y="148"/>
                    <a:pt x="3765" y="309"/>
                  </a:cubicBezTo>
                  <a:lnTo>
                    <a:pt x="3765" y="684"/>
                  </a:lnTo>
                  <a:lnTo>
                    <a:pt x="3141" y="684"/>
                  </a:lnTo>
                  <a:lnTo>
                    <a:pt x="3141" y="327"/>
                  </a:lnTo>
                  <a:cubicBezTo>
                    <a:pt x="3141" y="166"/>
                    <a:pt x="3016" y="24"/>
                    <a:pt x="2856" y="6"/>
                  </a:cubicBezTo>
                  <a:cubicBezTo>
                    <a:pt x="2837" y="2"/>
                    <a:pt x="2819" y="1"/>
                    <a:pt x="2801" y="1"/>
                  </a:cubicBezTo>
                  <a:cubicBezTo>
                    <a:pt x="2630" y="1"/>
                    <a:pt x="2499" y="148"/>
                    <a:pt x="2499" y="309"/>
                  </a:cubicBezTo>
                  <a:lnTo>
                    <a:pt x="2499" y="684"/>
                  </a:lnTo>
                  <a:lnTo>
                    <a:pt x="1874" y="684"/>
                  </a:lnTo>
                  <a:lnTo>
                    <a:pt x="1874" y="327"/>
                  </a:lnTo>
                  <a:cubicBezTo>
                    <a:pt x="1874" y="166"/>
                    <a:pt x="1767" y="24"/>
                    <a:pt x="1607" y="6"/>
                  </a:cubicBezTo>
                  <a:cubicBezTo>
                    <a:pt x="1588" y="2"/>
                    <a:pt x="1570" y="1"/>
                    <a:pt x="1552" y="1"/>
                  </a:cubicBezTo>
                  <a:cubicBezTo>
                    <a:pt x="1381" y="1"/>
                    <a:pt x="1250" y="148"/>
                    <a:pt x="1250" y="309"/>
                  </a:cubicBezTo>
                  <a:lnTo>
                    <a:pt x="1250" y="684"/>
                  </a:lnTo>
                  <a:lnTo>
                    <a:pt x="625" y="684"/>
                  </a:lnTo>
                  <a:lnTo>
                    <a:pt x="625" y="327"/>
                  </a:lnTo>
                  <a:cubicBezTo>
                    <a:pt x="625" y="166"/>
                    <a:pt x="500" y="24"/>
                    <a:pt x="340" y="6"/>
                  </a:cubicBezTo>
                  <a:cubicBezTo>
                    <a:pt x="323" y="2"/>
                    <a:pt x="306" y="1"/>
                    <a:pt x="289" y="1"/>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16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3" name="Google Shape;2283;p31"/>
            <p:cNvGrpSpPr/>
            <p:nvPr/>
          </p:nvGrpSpPr>
          <p:grpSpPr>
            <a:xfrm rot="680302">
              <a:off x="4717464" y="1652284"/>
              <a:ext cx="527448" cy="469761"/>
              <a:chOff x="5441223" y="3134465"/>
              <a:chExt cx="317701" cy="282954"/>
            </a:xfrm>
          </p:grpSpPr>
          <p:sp>
            <p:nvSpPr>
              <p:cNvPr id="2284" name="Google Shape;2284;p31"/>
              <p:cNvSpPr/>
              <p:nvPr/>
            </p:nvSpPr>
            <p:spPr>
              <a:xfrm>
                <a:off x="5441223" y="3134465"/>
                <a:ext cx="317701" cy="282954"/>
              </a:xfrm>
              <a:custGeom>
                <a:avLst/>
                <a:gdLst/>
                <a:ahLst/>
                <a:cxnLst/>
                <a:rect l="l" t="t" r="r" b="b"/>
                <a:pathLst>
                  <a:path w="10725" h="9552" extrusionOk="0">
                    <a:moveTo>
                      <a:pt x="3765" y="1308"/>
                    </a:moveTo>
                    <a:lnTo>
                      <a:pt x="3765" y="1933"/>
                    </a:lnTo>
                    <a:lnTo>
                      <a:pt x="625" y="1933"/>
                    </a:lnTo>
                    <a:lnTo>
                      <a:pt x="625" y="1308"/>
                    </a:lnTo>
                    <a:close/>
                    <a:moveTo>
                      <a:pt x="10082" y="1308"/>
                    </a:moveTo>
                    <a:lnTo>
                      <a:pt x="10082" y="1933"/>
                    </a:lnTo>
                    <a:lnTo>
                      <a:pt x="6941" y="1933"/>
                    </a:lnTo>
                    <a:lnTo>
                      <a:pt x="6941" y="1308"/>
                    </a:lnTo>
                    <a:close/>
                    <a:moveTo>
                      <a:pt x="3141" y="2575"/>
                    </a:moveTo>
                    <a:lnTo>
                      <a:pt x="3141" y="7660"/>
                    </a:lnTo>
                    <a:lnTo>
                      <a:pt x="1250" y="7660"/>
                    </a:lnTo>
                    <a:lnTo>
                      <a:pt x="1250" y="2575"/>
                    </a:lnTo>
                    <a:close/>
                    <a:moveTo>
                      <a:pt x="5348" y="5554"/>
                    </a:moveTo>
                    <a:cubicBezTo>
                      <a:pt x="5532" y="5554"/>
                      <a:pt x="5692" y="5708"/>
                      <a:pt x="5692" y="5894"/>
                    </a:cubicBezTo>
                    <a:lnTo>
                      <a:pt x="5692" y="7660"/>
                    </a:lnTo>
                    <a:lnTo>
                      <a:pt x="5014" y="7660"/>
                    </a:lnTo>
                    <a:lnTo>
                      <a:pt x="5014" y="5912"/>
                    </a:lnTo>
                    <a:cubicBezTo>
                      <a:pt x="5014" y="5733"/>
                      <a:pt x="5139" y="5591"/>
                      <a:pt x="5318" y="5555"/>
                    </a:cubicBezTo>
                    <a:cubicBezTo>
                      <a:pt x="5328" y="5554"/>
                      <a:pt x="5338" y="5554"/>
                      <a:pt x="5348" y="5554"/>
                    </a:cubicBezTo>
                    <a:close/>
                    <a:moveTo>
                      <a:pt x="6941" y="3824"/>
                    </a:moveTo>
                    <a:lnTo>
                      <a:pt x="6941" y="7660"/>
                    </a:lnTo>
                    <a:lnTo>
                      <a:pt x="6317" y="7660"/>
                    </a:lnTo>
                    <a:lnTo>
                      <a:pt x="6317" y="5912"/>
                    </a:lnTo>
                    <a:cubicBezTo>
                      <a:pt x="6317" y="5394"/>
                      <a:pt x="5924" y="4966"/>
                      <a:pt x="5407" y="4930"/>
                    </a:cubicBezTo>
                    <a:cubicBezTo>
                      <a:pt x="5396" y="4930"/>
                      <a:pt x="5385" y="4930"/>
                      <a:pt x="5374" y="4930"/>
                    </a:cubicBezTo>
                    <a:cubicBezTo>
                      <a:pt x="4835" y="4930"/>
                      <a:pt x="4390" y="5352"/>
                      <a:pt x="4390" y="5894"/>
                    </a:cubicBezTo>
                    <a:lnTo>
                      <a:pt x="4390" y="7660"/>
                    </a:lnTo>
                    <a:lnTo>
                      <a:pt x="3765" y="7660"/>
                    </a:lnTo>
                    <a:lnTo>
                      <a:pt x="3765" y="3824"/>
                    </a:lnTo>
                    <a:close/>
                    <a:moveTo>
                      <a:pt x="9457" y="2575"/>
                    </a:moveTo>
                    <a:lnTo>
                      <a:pt x="9457" y="7660"/>
                    </a:lnTo>
                    <a:lnTo>
                      <a:pt x="7584" y="7660"/>
                    </a:lnTo>
                    <a:lnTo>
                      <a:pt x="7584" y="2575"/>
                    </a:lnTo>
                    <a:close/>
                    <a:moveTo>
                      <a:pt x="9903" y="8285"/>
                    </a:moveTo>
                    <a:cubicBezTo>
                      <a:pt x="10010" y="8285"/>
                      <a:pt x="10082" y="8374"/>
                      <a:pt x="10082" y="8481"/>
                    </a:cubicBezTo>
                    <a:lnTo>
                      <a:pt x="10082" y="8909"/>
                    </a:lnTo>
                    <a:lnTo>
                      <a:pt x="625" y="8909"/>
                    </a:lnTo>
                    <a:lnTo>
                      <a:pt x="625" y="8481"/>
                    </a:lnTo>
                    <a:cubicBezTo>
                      <a:pt x="625" y="8374"/>
                      <a:pt x="714" y="8285"/>
                      <a:pt x="821" y="8285"/>
                    </a:cubicBezTo>
                    <a:close/>
                    <a:moveTo>
                      <a:pt x="289" y="1"/>
                    </a:moveTo>
                    <a:cubicBezTo>
                      <a:pt x="132" y="1"/>
                      <a:pt x="1" y="148"/>
                      <a:pt x="1" y="309"/>
                    </a:cubicBezTo>
                    <a:lnTo>
                      <a:pt x="1" y="2254"/>
                    </a:lnTo>
                    <a:cubicBezTo>
                      <a:pt x="1" y="2432"/>
                      <a:pt x="126" y="2575"/>
                      <a:pt x="304" y="2575"/>
                    </a:cubicBezTo>
                    <a:lnTo>
                      <a:pt x="625" y="2575"/>
                    </a:lnTo>
                    <a:lnTo>
                      <a:pt x="625" y="7696"/>
                    </a:lnTo>
                    <a:cubicBezTo>
                      <a:pt x="268" y="7785"/>
                      <a:pt x="1" y="8106"/>
                      <a:pt x="1" y="8481"/>
                    </a:cubicBezTo>
                    <a:lnTo>
                      <a:pt x="1" y="9230"/>
                    </a:lnTo>
                    <a:cubicBezTo>
                      <a:pt x="1" y="9409"/>
                      <a:pt x="126" y="9552"/>
                      <a:pt x="304" y="9552"/>
                    </a:cubicBezTo>
                    <a:lnTo>
                      <a:pt x="10403" y="9552"/>
                    </a:lnTo>
                    <a:cubicBezTo>
                      <a:pt x="10581" y="9552"/>
                      <a:pt x="10724" y="9409"/>
                      <a:pt x="10724" y="9230"/>
                    </a:cubicBezTo>
                    <a:lnTo>
                      <a:pt x="10724" y="8481"/>
                    </a:lnTo>
                    <a:cubicBezTo>
                      <a:pt x="10724" y="8106"/>
                      <a:pt x="10456" y="7785"/>
                      <a:pt x="10082" y="7696"/>
                    </a:cubicBezTo>
                    <a:lnTo>
                      <a:pt x="10082" y="2575"/>
                    </a:lnTo>
                    <a:lnTo>
                      <a:pt x="10403" y="2575"/>
                    </a:lnTo>
                    <a:cubicBezTo>
                      <a:pt x="10581" y="2575"/>
                      <a:pt x="10724" y="2432"/>
                      <a:pt x="10724" y="2254"/>
                    </a:cubicBezTo>
                    <a:lnTo>
                      <a:pt x="10724" y="309"/>
                    </a:lnTo>
                    <a:cubicBezTo>
                      <a:pt x="10724" y="131"/>
                      <a:pt x="10581" y="6"/>
                      <a:pt x="10403" y="6"/>
                    </a:cubicBezTo>
                    <a:cubicBezTo>
                      <a:pt x="10225" y="6"/>
                      <a:pt x="10082" y="131"/>
                      <a:pt x="10082" y="309"/>
                    </a:cubicBezTo>
                    <a:lnTo>
                      <a:pt x="10082" y="684"/>
                    </a:lnTo>
                    <a:lnTo>
                      <a:pt x="9457" y="684"/>
                    </a:lnTo>
                    <a:lnTo>
                      <a:pt x="9457" y="327"/>
                    </a:lnTo>
                    <a:cubicBezTo>
                      <a:pt x="9457" y="166"/>
                      <a:pt x="9350" y="24"/>
                      <a:pt x="9190" y="6"/>
                    </a:cubicBezTo>
                    <a:cubicBezTo>
                      <a:pt x="9171" y="2"/>
                      <a:pt x="9153" y="1"/>
                      <a:pt x="9135" y="1"/>
                    </a:cubicBezTo>
                    <a:cubicBezTo>
                      <a:pt x="8964" y="1"/>
                      <a:pt x="8833" y="148"/>
                      <a:pt x="8833" y="309"/>
                    </a:cubicBezTo>
                    <a:lnTo>
                      <a:pt x="8833" y="684"/>
                    </a:lnTo>
                    <a:lnTo>
                      <a:pt x="8208" y="684"/>
                    </a:lnTo>
                    <a:lnTo>
                      <a:pt x="8208" y="327"/>
                    </a:lnTo>
                    <a:cubicBezTo>
                      <a:pt x="8208" y="166"/>
                      <a:pt x="8083" y="24"/>
                      <a:pt x="7923" y="6"/>
                    </a:cubicBezTo>
                    <a:cubicBezTo>
                      <a:pt x="7906" y="2"/>
                      <a:pt x="7889" y="1"/>
                      <a:pt x="7873" y="1"/>
                    </a:cubicBezTo>
                    <a:cubicBezTo>
                      <a:pt x="7715" y="1"/>
                      <a:pt x="7584" y="148"/>
                      <a:pt x="7584" y="309"/>
                    </a:cubicBezTo>
                    <a:lnTo>
                      <a:pt x="7584" y="684"/>
                    </a:lnTo>
                    <a:lnTo>
                      <a:pt x="6941" y="684"/>
                    </a:lnTo>
                    <a:lnTo>
                      <a:pt x="6941" y="327"/>
                    </a:lnTo>
                    <a:cubicBezTo>
                      <a:pt x="6941" y="166"/>
                      <a:pt x="6834" y="24"/>
                      <a:pt x="6674" y="6"/>
                    </a:cubicBezTo>
                    <a:cubicBezTo>
                      <a:pt x="6655" y="2"/>
                      <a:pt x="6637" y="1"/>
                      <a:pt x="6619" y="1"/>
                    </a:cubicBezTo>
                    <a:cubicBezTo>
                      <a:pt x="6449" y="1"/>
                      <a:pt x="6317" y="148"/>
                      <a:pt x="6317" y="309"/>
                    </a:cubicBezTo>
                    <a:lnTo>
                      <a:pt x="6317" y="2254"/>
                    </a:lnTo>
                    <a:cubicBezTo>
                      <a:pt x="6317" y="2432"/>
                      <a:pt x="6460" y="2575"/>
                      <a:pt x="6638" y="2575"/>
                    </a:cubicBezTo>
                    <a:lnTo>
                      <a:pt x="6941" y="2575"/>
                    </a:lnTo>
                    <a:lnTo>
                      <a:pt x="6941" y="3200"/>
                    </a:lnTo>
                    <a:lnTo>
                      <a:pt x="3765" y="3200"/>
                    </a:lnTo>
                    <a:lnTo>
                      <a:pt x="3765" y="2575"/>
                    </a:lnTo>
                    <a:lnTo>
                      <a:pt x="4069" y="2575"/>
                    </a:lnTo>
                    <a:cubicBezTo>
                      <a:pt x="4247" y="2575"/>
                      <a:pt x="4390" y="2432"/>
                      <a:pt x="4390" y="2254"/>
                    </a:cubicBezTo>
                    <a:lnTo>
                      <a:pt x="4390" y="327"/>
                    </a:lnTo>
                    <a:cubicBezTo>
                      <a:pt x="4390" y="166"/>
                      <a:pt x="4265" y="24"/>
                      <a:pt x="4105" y="6"/>
                    </a:cubicBezTo>
                    <a:cubicBezTo>
                      <a:pt x="4088" y="2"/>
                      <a:pt x="4071" y="1"/>
                      <a:pt x="4054" y="1"/>
                    </a:cubicBezTo>
                    <a:cubicBezTo>
                      <a:pt x="3897" y="1"/>
                      <a:pt x="3765" y="148"/>
                      <a:pt x="3765" y="309"/>
                    </a:cubicBezTo>
                    <a:lnTo>
                      <a:pt x="3765" y="684"/>
                    </a:lnTo>
                    <a:lnTo>
                      <a:pt x="3141" y="684"/>
                    </a:lnTo>
                    <a:lnTo>
                      <a:pt x="3141" y="327"/>
                    </a:lnTo>
                    <a:cubicBezTo>
                      <a:pt x="3141" y="166"/>
                      <a:pt x="3016" y="24"/>
                      <a:pt x="2856" y="6"/>
                    </a:cubicBezTo>
                    <a:cubicBezTo>
                      <a:pt x="2837" y="2"/>
                      <a:pt x="2819" y="1"/>
                      <a:pt x="2801" y="1"/>
                    </a:cubicBezTo>
                    <a:cubicBezTo>
                      <a:pt x="2630" y="1"/>
                      <a:pt x="2499" y="148"/>
                      <a:pt x="2499" y="309"/>
                    </a:cubicBezTo>
                    <a:lnTo>
                      <a:pt x="2499" y="684"/>
                    </a:lnTo>
                    <a:lnTo>
                      <a:pt x="1874" y="684"/>
                    </a:lnTo>
                    <a:lnTo>
                      <a:pt x="1874" y="327"/>
                    </a:lnTo>
                    <a:cubicBezTo>
                      <a:pt x="1874" y="166"/>
                      <a:pt x="1767" y="24"/>
                      <a:pt x="1607" y="6"/>
                    </a:cubicBezTo>
                    <a:cubicBezTo>
                      <a:pt x="1588" y="2"/>
                      <a:pt x="1570" y="1"/>
                      <a:pt x="1552" y="1"/>
                    </a:cubicBezTo>
                    <a:cubicBezTo>
                      <a:pt x="1381" y="1"/>
                      <a:pt x="1250" y="148"/>
                      <a:pt x="1250" y="309"/>
                    </a:cubicBezTo>
                    <a:lnTo>
                      <a:pt x="1250" y="684"/>
                    </a:lnTo>
                    <a:lnTo>
                      <a:pt x="625" y="684"/>
                    </a:lnTo>
                    <a:lnTo>
                      <a:pt x="625" y="327"/>
                    </a:lnTo>
                    <a:cubicBezTo>
                      <a:pt x="625" y="166"/>
                      <a:pt x="500" y="24"/>
                      <a:pt x="340" y="6"/>
                    </a:cubicBezTo>
                    <a:cubicBezTo>
                      <a:pt x="323" y="2"/>
                      <a:pt x="306"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1"/>
              <p:cNvSpPr/>
              <p:nvPr/>
            </p:nvSpPr>
            <p:spPr>
              <a:xfrm>
                <a:off x="5496735" y="3286280"/>
                <a:ext cx="18514" cy="38154"/>
              </a:xfrm>
              <a:custGeom>
                <a:avLst/>
                <a:gdLst/>
                <a:ahLst/>
                <a:cxnLst/>
                <a:rect l="l" t="t" r="r" b="b"/>
                <a:pathLst>
                  <a:path w="625" h="1288" extrusionOk="0">
                    <a:moveTo>
                      <a:pt x="324" y="0"/>
                    </a:moveTo>
                    <a:cubicBezTo>
                      <a:pt x="143" y="0"/>
                      <a:pt x="0" y="137"/>
                      <a:pt x="0" y="305"/>
                    </a:cubicBezTo>
                    <a:lnTo>
                      <a:pt x="0" y="965"/>
                    </a:lnTo>
                    <a:cubicBezTo>
                      <a:pt x="0" y="1150"/>
                      <a:pt x="143" y="1288"/>
                      <a:pt x="324" y="1288"/>
                    </a:cubicBezTo>
                    <a:cubicBezTo>
                      <a:pt x="335" y="1288"/>
                      <a:pt x="346" y="1287"/>
                      <a:pt x="357" y="1286"/>
                    </a:cubicBezTo>
                    <a:cubicBezTo>
                      <a:pt x="518" y="1268"/>
                      <a:pt x="625" y="1126"/>
                      <a:pt x="625" y="965"/>
                    </a:cubicBezTo>
                    <a:lnTo>
                      <a:pt x="625" y="323"/>
                    </a:lnTo>
                    <a:cubicBezTo>
                      <a:pt x="625" y="162"/>
                      <a:pt x="518" y="19"/>
                      <a:pt x="357" y="2"/>
                    </a:cubicBezTo>
                    <a:cubicBezTo>
                      <a:pt x="346" y="1"/>
                      <a:pt x="335" y="0"/>
                      <a:pt x="3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1"/>
              <p:cNvSpPr/>
              <p:nvPr/>
            </p:nvSpPr>
            <p:spPr>
              <a:xfrm>
                <a:off x="5496735" y="3229198"/>
                <a:ext cx="18514" cy="38154"/>
              </a:xfrm>
              <a:custGeom>
                <a:avLst/>
                <a:gdLst/>
                <a:ahLst/>
                <a:cxnLst/>
                <a:rect l="l" t="t" r="r" b="b"/>
                <a:pathLst>
                  <a:path w="625" h="1288" extrusionOk="0">
                    <a:moveTo>
                      <a:pt x="324" y="0"/>
                    </a:moveTo>
                    <a:cubicBezTo>
                      <a:pt x="143" y="0"/>
                      <a:pt x="0" y="137"/>
                      <a:pt x="0" y="305"/>
                    </a:cubicBezTo>
                    <a:lnTo>
                      <a:pt x="0" y="965"/>
                    </a:lnTo>
                    <a:cubicBezTo>
                      <a:pt x="0" y="1150"/>
                      <a:pt x="143" y="1288"/>
                      <a:pt x="324" y="1288"/>
                    </a:cubicBezTo>
                    <a:cubicBezTo>
                      <a:pt x="335" y="1288"/>
                      <a:pt x="346" y="1287"/>
                      <a:pt x="357" y="1286"/>
                    </a:cubicBezTo>
                    <a:cubicBezTo>
                      <a:pt x="518" y="1268"/>
                      <a:pt x="625" y="1126"/>
                      <a:pt x="625" y="965"/>
                    </a:cubicBezTo>
                    <a:lnTo>
                      <a:pt x="625" y="323"/>
                    </a:lnTo>
                    <a:cubicBezTo>
                      <a:pt x="625" y="162"/>
                      <a:pt x="518" y="19"/>
                      <a:pt x="357" y="2"/>
                    </a:cubicBezTo>
                    <a:cubicBezTo>
                      <a:pt x="346" y="1"/>
                      <a:pt x="335" y="0"/>
                      <a:pt x="3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1"/>
              <p:cNvSpPr/>
              <p:nvPr/>
            </p:nvSpPr>
            <p:spPr>
              <a:xfrm>
                <a:off x="5684364" y="3286280"/>
                <a:ext cx="18514" cy="38154"/>
              </a:xfrm>
              <a:custGeom>
                <a:avLst/>
                <a:gdLst/>
                <a:ahLst/>
                <a:cxnLst/>
                <a:rect l="l" t="t" r="r" b="b"/>
                <a:pathLst>
                  <a:path w="625" h="1288" extrusionOk="0">
                    <a:moveTo>
                      <a:pt x="309" y="0"/>
                    </a:moveTo>
                    <a:cubicBezTo>
                      <a:pt x="143" y="0"/>
                      <a:pt x="0" y="137"/>
                      <a:pt x="0" y="305"/>
                    </a:cubicBezTo>
                    <a:lnTo>
                      <a:pt x="0" y="965"/>
                    </a:lnTo>
                    <a:cubicBezTo>
                      <a:pt x="0" y="1150"/>
                      <a:pt x="143" y="1288"/>
                      <a:pt x="309" y="1288"/>
                    </a:cubicBezTo>
                    <a:cubicBezTo>
                      <a:pt x="319" y="1288"/>
                      <a:pt x="329" y="1287"/>
                      <a:pt x="339" y="1286"/>
                    </a:cubicBezTo>
                    <a:cubicBezTo>
                      <a:pt x="500" y="1268"/>
                      <a:pt x="625" y="1126"/>
                      <a:pt x="625" y="965"/>
                    </a:cubicBezTo>
                    <a:lnTo>
                      <a:pt x="625" y="323"/>
                    </a:lnTo>
                    <a:cubicBezTo>
                      <a:pt x="625" y="162"/>
                      <a:pt x="500" y="19"/>
                      <a:pt x="339" y="2"/>
                    </a:cubicBezTo>
                    <a:cubicBezTo>
                      <a:pt x="329" y="1"/>
                      <a:pt x="319" y="0"/>
                      <a:pt x="3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1"/>
              <p:cNvSpPr/>
              <p:nvPr/>
            </p:nvSpPr>
            <p:spPr>
              <a:xfrm>
                <a:off x="5684364" y="3229198"/>
                <a:ext cx="18514" cy="38154"/>
              </a:xfrm>
              <a:custGeom>
                <a:avLst/>
                <a:gdLst/>
                <a:ahLst/>
                <a:cxnLst/>
                <a:rect l="l" t="t" r="r" b="b"/>
                <a:pathLst>
                  <a:path w="625" h="1288" extrusionOk="0">
                    <a:moveTo>
                      <a:pt x="309" y="0"/>
                    </a:moveTo>
                    <a:cubicBezTo>
                      <a:pt x="143" y="0"/>
                      <a:pt x="0" y="137"/>
                      <a:pt x="0" y="305"/>
                    </a:cubicBezTo>
                    <a:lnTo>
                      <a:pt x="0" y="965"/>
                    </a:lnTo>
                    <a:cubicBezTo>
                      <a:pt x="0" y="1150"/>
                      <a:pt x="143" y="1288"/>
                      <a:pt x="309" y="1288"/>
                    </a:cubicBezTo>
                    <a:cubicBezTo>
                      <a:pt x="319" y="1288"/>
                      <a:pt x="329" y="1287"/>
                      <a:pt x="339" y="1286"/>
                    </a:cubicBezTo>
                    <a:cubicBezTo>
                      <a:pt x="500" y="1268"/>
                      <a:pt x="625" y="1126"/>
                      <a:pt x="625" y="965"/>
                    </a:cubicBezTo>
                    <a:lnTo>
                      <a:pt x="625" y="323"/>
                    </a:lnTo>
                    <a:cubicBezTo>
                      <a:pt x="625" y="162"/>
                      <a:pt x="500" y="19"/>
                      <a:pt x="339" y="2"/>
                    </a:cubicBezTo>
                    <a:cubicBezTo>
                      <a:pt x="329" y="1"/>
                      <a:pt x="319" y="0"/>
                      <a:pt x="3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292"/>
        <p:cNvGrpSpPr/>
        <p:nvPr/>
      </p:nvGrpSpPr>
      <p:grpSpPr>
        <a:xfrm>
          <a:off x="0" y="0"/>
          <a:ext cx="0" cy="0"/>
          <a:chOff x="0" y="0"/>
          <a:chExt cx="0" cy="0"/>
        </a:xfrm>
      </p:grpSpPr>
      <p:sp>
        <p:nvSpPr>
          <p:cNvPr id="2293" name="Google Shape;2293;p32"/>
          <p:cNvSpPr txBox="1">
            <a:spLocks noGrp="1"/>
          </p:cNvSpPr>
          <p:nvPr>
            <p:ph type="title"/>
          </p:nvPr>
        </p:nvSpPr>
        <p:spPr>
          <a:xfrm>
            <a:off x="713225" y="1307100"/>
            <a:ext cx="4724100" cy="2529300"/>
          </a:xfrm>
          <a:prstGeom prst="rect">
            <a:avLst/>
          </a:prstGeom>
        </p:spPr>
        <p:txBody>
          <a:bodyPr spcFirstLastPara="1" wrap="square" lIns="91425" tIns="91425" rIns="91425" bIns="91425" anchor="ctr" anchorCtr="0">
            <a:noAutofit/>
          </a:bodyPr>
          <a:lstStyle/>
          <a:p>
            <a:pPr marL="0" lvl="0" indent="0" algn="l" rtl="0">
              <a:lnSpc>
                <a:spcPct val="75000"/>
              </a:lnSpc>
              <a:spcBef>
                <a:spcPts val="0"/>
              </a:spcBef>
              <a:spcAft>
                <a:spcPts val="0"/>
              </a:spcAft>
              <a:buNone/>
            </a:pPr>
            <a:r>
              <a:rPr lang="en" sz="7500"/>
              <a:t>Awesome Adventure</a:t>
            </a:r>
            <a:endParaRPr sz="7500"/>
          </a:p>
        </p:txBody>
      </p:sp>
      <p:grpSp>
        <p:nvGrpSpPr>
          <p:cNvPr id="2294" name="Google Shape;2294;p32"/>
          <p:cNvGrpSpPr/>
          <p:nvPr/>
        </p:nvGrpSpPr>
        <p:grpSpPr>
          <a:xfrm rot="-488275">
            <a:off x="-230751" y="3450297"/>
            <a:ext cx="2572672" cy="2467234"/>
            <a:chOff x="4219034" y="3793325"/>
            <a:chExt cx="885216" cy="848936"/>
          </a:xfrm>
        </p:grpSpPr>
        <p:sp>
          <p:nvSpPr>
            <p:cNvPr id="2295" name="Google Shape;2295;p32"/>
            <p:cNvSpPr/>
            <p:nvPr/>
          </p:nvSpPr>
          <p:spPr>
            <a:xfrm>
              <a:off x="4471650" y="4049750"/>
              <a:ext cx="571125" cy="586350"/>
            </a:xfrm>
            <a:custGeom>
              <a:avLst/>
              <a:gdLst/>
              <a:ahLst/>
              <a:cxnLst/>
              <a:rect l="l" t="t" r="r" b="b"/>
              <a:pathLst>
                <a:path w="22845" h="23454" extrusionOk="0">
                  <a:moveTo>
                    <a:pt x="8912" y="0"/>
                  </a:moveTo>
                  <a:cubicBezTo>
                    <a:pt x="8838" y="0"/>
                    <a:pt x="8766" y="43"/>
                    <a:pt x="8739" y="115"/>
                  </a:cubicBezTo>
                  <a:cubicBezTo>
                    <a:pt x="8739" y="137"/>
                    <a:pt x="7191" y="5198"/>
                    <a:pt x="143" y="6987"/>
                  </a:cubicBezTo>
                  <a:cubicBezTo>
                    <a:pt x="56" y="7020"/>
                    <a:pt x="1" y="7108"/>
                    <a:pt x="23" y="7207"/>
                  </a:cubicBezTo>
                  <a:cubicBezTo>
                    <a:pt x="41" y="7281"/>
                    <a:pt x="116" y="7332"/>
                    <a:pt x="191" y="7332"/>
                  </a:cubicBezTo>
                  <a:cubicBezTo>
                    <a:pt x="205" y="7332"/>
                    <a:pt x="218" y="7331"/>
                    <a:pt x="231" y="7327"/>
                  </a:cubicBezTo>
                  <a:cubicBezTo>
                    <a:pt x="7465" y="5483"/>
                    <a:pt x="9068" y="236"/>
                    <a:pt x="9068" y="225"/>
                  </a:cubicBezTo>
                  <a:cubicBezTo>
                    <a:pt x="9101" y="137"/>
                    <a:pt x="9046" y="39"/>
                    <a:pt x="8958" y="6"/>
                  </a:cubicBezTo>
                  <a:cubicBezTo>
                    <a:pt x="8943" y="2"/>
                    <a:pt x="8928" y="0"/>
                    <a:pt x="8912" y="0"/>
                  </a:cubicBezTo>
                  <a:close/>
                  <a:moveTo>
                    <a:pt x="22651" y="7723"/>
                  </a:moveTo>
                  <a:cubicBezTo>
                    <a:pt x="22579" y="7723"/>
                    <a:pt x="22508" y="7764"/>
                    <a:pt x="22482" y="7832"/>
                  </a:cubicBezTo>
                  <a:cubicBezTo>
                    <a:pt x="22471" y="7854"/>
                    <a:pt x="19200" y="16713"/>
                    <a:pt x="9419" y="16889"/>
                  </a:cubicBezTo>
                  <a:cubicBezTo>
                    <a:pt x="9320" y="16889"/>
                    <a:pt x="9244" y="16965"/>
                    <a:pt x="9254" y="17064"/>
                  </a:cubicBezTo>
                  <a:cubicBezTo>
                    <a:pt x="9254" y="17163"/>
                    <a:pt x="9331" y="17240"/>
                    <a:pt x="9430" y="17240"/>
                  </a:cubicBezTo>
                  <a:cubicBezTo>
                    <a:pt x="19441" y="17053"/>
                    <a:pt x="22800" y="7986"/>
                    <a:pt x="22811" y="7953"/>
                  </a:cubicBezTo>
                  <a:cubicBezTo>
                    <a:pt x="22844" y="7865"/>
                    <a:pt x="22800" y="7767"/>
                    <a:pt x="22713" y="7734"/>
                  </a:cubicBezTo>
                  <a:cubicBezTo>
                    <a:pt x="22693" y="7726"/>
                    <a:pt x="22672" y="7723"/>
                    <a:pt x="22651" y="7723"/>
                  </a:cubicBezTo>
                  <a:close/>
                  <a:moveTo>
                    <a:pt x="20624" y="19939"/>
                  </a:moveTo>
                  <a:cubicBezTo>
                    <a:pt x="20587" y="19939"/>
                    <a:pt x="20549" y="19950"/>
                    <a:pt x="20517" y="19973"/>
                  </a:cubicBezTo>
                  <a:cubicBezTo>
                    <a:pt x="20506" y="19973"/>
                    <a:pt x="18947" y="21170"/>
                    <a:pt x="18003" y="23453"/>
                  </a:cubicBezTo>
                  <a:lnTo>
                    <a:pt x="18377" y="23453"/>
                  </a:lnTo>
                  <a:cubicBezTo>
                    <a:pt x="19288" y="21345"/>
                    <a:pt x="20726" y="20248"/>
                    <a:pt x="20726" y="20248"/>
                  </a:cubicBezTo>
                  <a:cubicBezTo>
                    <a:pt x="20803" y="20193"/>
                    <a:pt x="20825" y="20083"/>
                    <a:pt x="20759" y="20006"/>
                  </a:cubicBezTo>
                  <a:cubicBezTo>
                    <a:pt x="20727" y="19961"/>
                    <a:pt x="20676" y="19939"/>
                    <a:pt x="20624" y="199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2"/>
            <p:cNvSpPr/>
            <p:nvPr/>
          </p:nvSpPr>
          <p:spPr>
            <a:xfrm>
              <a:off x="4511725" y="4059050"/>
              <a:ext cx="490600" cy="564975"/>
            </a:xfrm>
            <a:custGeom>
              <a:avLst/>
              <a:gdLst/>
              <a:ahLst/>
              <a:cxnLst/>
              <a:rect l="l" t="t" r="r" b="b"/>
              <a:pathLst>
                <a:path w="19624" h="22599" extrusionOk="0">
                  <a:moveTo>
                    <a:pt x="15339" y="1"/>
                  </a:moveTo>
                  <a:cubicBezTo>
                    <a:pt x="13872" y="1"/>
                    <a:pt x="11971" y="881"/>
                    <a:pt x="9935" y="2960"/>
                  </a:cubicBezTo>
                  <a:cubicBezTo>
                    <a:pt x="6301" y="6659"/>
                    <a:pt x="2569" y="13333"/>
                    <a:pt x="0" y="19656"/>
                  </a:cubicBezTo>
                  <a:lnTo>
                    <a:pt x="1526" y="22598"/>
                  </a:lnTo>
                  <a:lnTo>
                    <a:pt x="6268" y="19744"/>
                  </a:lnTo>
                  <a:cubicBezTo>
                    <a:pt x="10264" y="15243"/>
                    <a:pt x="14446" y="10951"/>
                    <a:pt x="15972" y="8887"/>
                  </a:cubicBezTo>
                  <a:cubicBezTo>
                    <a:pt x="19623" y="3982"/>
                    <a:pt x="18460" y="1"/>
                    <a:pt x="15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2"/>
            <p:cNvSpPr/>
            <p:nvPr/>
          </p:nvSpPr>
          <p:spPr>
            <a:xfrm>
              <a:off x="4547950" y="4123325"/>
              <a:ext cx="357875" cy="500700"/>
            </a:xfrm>
            <a:custGeom>
              <a:avLst/>
              <a:gdLst/>
              <a:ahLst/>
              <a:cxnLst/>
              <a:rect l="l" t="t" r="r" b="b"/>
              <a:pathLst>
                <a:path w="14315" h="20028" extrusionOk="0">
                  <a:moveTo>
                    <a:pt x="14127" y="0"/>
                  </a:moveTo>
                  <a:cubicBezTo>
                    <a:pt x="14086" y="0"/>
                    <a:pt x="14044" y="17"/>
                    <a:pt x="14007" y="48"/>
                  </a:cubicBezTo>
                  <a:cubicBezTo>
                    <a:pt x="13974" y="81"/>
                    <a:pt x="4238" y="9544"/>
                    <a:pt x="0" y="19884"/>
                  </a:cubicBezTo>
                  <a:lnTo>
                    <a:pt x="77" y="20027"/>
                  </a:lnTo>
                  <a:lnTo>
                    <a:pt x="385" y="19840"/>
                  </a:lnTo>
                  <a:cubicBezTo>
                    <a:pt x="4622" y="9665"/>
                    <a:pt x="14205" y="356"/>
                    <a:pt x="14238" y="323"/>
                  </a:cubicBezTo>
                  <a:cubicBezTo>
                    <a:pt x="14315" y="246"/>
                    <a:pt x="14315" y="136"/>
                    <a:pt x="14249" y="59"/>
                  </a:cubicBezTo>
                  <a:cubicBezTo>
                    <a:pt x="14215" y="20"/>
                    <a:pt x="14172" y="0"/>
                    <a:pt x="14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2"/>
            <p:cNvSpPr/>
            <p:nvPr/>
          </p:nvSpPr>
          <p:spPr>
            <a:xfrm>
              <a:off x="4219034" y="3949011"/>
              <a:ext cx="62325" cy="411950"/>
            </a:xfrm>
            <a:custGeom>
              <a:avLst/>
              <a:gdLst/>
              <a:ahLst/>
              <a:cxnLst/>
              <a:rect l="l" t="t" r="r" b="b"/>
              <a:pathLst>
                <a:path w="2493" h="16478" extrusionOk="0">
                  <a:moveTo>
                    <a:pt x="0" y="0"/>
                  </a:moveTo>
                  <a:lnTo>
                    <a:pt x="0" y="16477"/>
                  </a:lnTo>
                  <a:cubicBezTo>
                    <a:pt x="1076" y="13832"/>
                    <a:pt x="2218" y="10462"/>
                    <a:pt x="2371" y="7004"/>
                  </a:cubicBezTo>
                  <a:cubicBezTo>
                    <a:pt x="2492" y="4139"/>
                    <a:pt x="1296" y="173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2"/>
            <p:cNvSpPr/>
            <p:nvPr/>
          </p:nvSpPr>
          <p:spPr>
            <a:xfrm>
              <a:off x="4625050" y="4349325"/>
              <a:ext cx="388625" cy="286775"/>
            </a:xfrm>
            <a:custGeom>
              <a:avLst/>
              <a:gdLst/>
              <a:ahLst/>
              <a:cxnLst/>
              <a:rect l="l" t="t" r="r" b="b"/>
              <a:pathLst>
                <a:path w="15545" h="11471" extrusionOk="0">
                  <a:moveTo>
                    <a:pt x="14562" y="1"/>
                  </a:moveTo>
                  <a:cubicBezTo>
                    <a:pt x="12378" y="1"/>
                    <a:pt x="5446" y="4859"/>
                    <a:pt x="1" y="10131"/>
                  </a:cubicBezTo>
                  <a:lnTo>
                    <a:pt x="4524" y="11470"/>
                  </a:lnTo>
                  <a:lnTo>
                    <a:pt x="6467" y="11470"/>
                  </a:lnTo>
                  <a:cubicBezTo>
                    <a:pt x="8947" y="9725"/>
                    <a:pt x="12153" y="6860"/>
                    <a:pt x="14557" y="2524"/>
                  </a:cubicBezTo>
                  <a:cubicBezTo>
                    <a:pt x="15545" y="752"/>
                    <a:pt x="15420" y="1"/>
                    <a:pt x="145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2"/>
            <p:cNvSpPr/>
            <p:nvPr/>
          </p:nvSpPr>
          <p:spPr>
            <a:xfrm>
              <a:off x="4226159" y="4152936"/>
              <a:ext cx="448925" cy="489325"/>
            </a:xfrm>
            <a:custGeom>
              <a:avLst/>
              <a:gdLst/>
              <a:ahLst/>
              <a:cxnLst/>
              <a:rect l="l" t="t" r="r" b="b"/>
              <a:pathLst>
                <a:path w="17957" h="19573" extrusionOk="0">
                  <a:moveTo>
                    <a:pt x="17014" y="1"/>
                  </a:moveTo>
                  <a:cubicBezTo>
                    <a:pt x="13951" y="1"/>
                    <a:pt x="3066" y="3105"/>
                    <a:pt x="1" y="19572"/>
                  </a:cubicBezTo>
                  <a:lnTo>
                    <a:pt x="12822" y="19572"/>
                  </a:lnTo>
                  <a:cubicBezTo>
                    <a:pt x="14227" y="17201"/>
                    <a:pt x="15819" y="13798"/>
                    <a:pt x="16039" y="10186"/>
                  </a:cubicBezTo>
                  <a:cubicBezTo>
                    <a:pt x="16456" y="3501"/>
                    <a:pt x="16576" y="1394"/>
                    <a:pt x="17762" y="318"/>
                  </a:cubicBezTo>
                  <a:cubicBezTo>
                    <a:pt x="17957" y="138"/>
                    <a:pt x="17659" y="1"/>
                    <a:pt x="17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2"/>
            <p:cNvSpPr/>
            <p:nvPr/>
          </p:nvSpPr>
          <p:spPr>
            <a:xfrm>
              <a:off x="4332084" y="4153186"/>
              <a:ext cx="312900" cy="489075"/>
            </a:xfrm>
            <a:custGeom>
              <a:avLst/>
              <a:gdLst/>
              <a:ahLst/>
              <a:cxnLst/>
              <a:rect l="l" t="t" r="r" b="b"/>
              <a:pathLst>
                <a:path w="12516" h="19563" extrusionOk="0">
                  <a:moveTo>
                    <a:pt x="12515" y="1"/>
                  </a:moveTo>
                  <a:cubicBezTo>
                    <a:pt x="12296" y="12"/>
                    <a:pt x="12043" y="33"/>
                    <a:pt x="11769" y="77"/>
                  </a:cubicBezTo>
                  <a:cubicBezTo>
                    <a:pt x="6642" y="5094"/>
                    <a:pt x="2723" y="12778"/>
                    <a:pt x="1" y="19562"/>
                  </a:cubicBezTo>
                  <a:lnTo>
                    <a:pt x="473" y="19562"/>
                  </a:lnTo>
                  <a:cubicBezTo>
                    <a:pt x="3261" y="12668"/>
                    <a:pt x="7268" y="4896"/>
                    <a:pt x="12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2"/>
            <p:cNvSpPr/>
            <p:nvPr/>
          </p:nvSpPr>
          <p:spPr>
            <a:xfrm>
              <a:off x="4245800" y="3793325"/>
              <a:ext cx="383875" cy="842775"/>
            </a:xfrm>
            <a:custGeom>
              <a:avLst/>
              <a:gdLst/>
              <a:ahLst/>
              <a:cxnLst/>
              <a:rect l="l" t="t" r="r" b="b"/>
              <a:pathLst>
                <a:path w="15355" h="33711" extrusionOk="0">
                  <a:moveTo>
                    <a:pt x="10269" y="1"/>
                  </a:moveTo>
                  <a:cubicBezTo>
                    <a:pt x="8044" y="1"/>
                    <a:pt x="5367" y="2227"/>
                    <a:pt x="3535" y="7079"/>
                  </a:cubicBezTo>
                  <a:cubicBezTo>
                    <a:pt x="2668" y="9395"/>
                    <a:pt x="1449" y="14127"/>
                    <a:pt x="0" y="19516"/>
                  </a:cubicBezTo>
                  <a:lnTo>
                    <a:pt x="0" y="33710"/>
                  </a:lnTo>
                  <a:lnTo>
                    <a:pt x="2338" y="33710"/>
                  </a:lnTo>
                  <a:cubicBezTo>
                    <a:pt x="7432" y="26465"/>
                    <a:pt x="12130" y="17573"/>
                    <a:pt x="13744" y="10713"/>
                  </a:cubicBezTo>
                  <a:cubicBezTo>
                    <a:pt x="15355" y="3876"/>
                    <a:pt x="13205" y="1"/>
                    <a:pt x="10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2"/>
            <p:cNvSpPr/>
            <p:nvPr/>
          </p:nvSpPr>
          <p:spPr>
            <a:xfrm>
              <a:off x="4474400" y="4353350"/>
              <a:ext cx="354875" cy="282750"/>
            </a:xfrm>
            <a:custGeom>
              <a:avLst/>
              <a:gdLst/>
              <a:ahLst/>
              <a:cxnLst/>
              <a:rect l="l" t="t" r="r" b="b"/>
              <a:pathLst>
                <a:path w="14195" h="11310" extrusionOk="0">
                  <a:moveTo>
                    <a:pt x="9960" y="0"/>
                  </a:moveTo>
                  <a:cubicBezTo>
                    <a:pt x="7829" y="0"/>
                    <a:pt x="4792" y="1251"/>
                    <a:pt x="2723" y="4690"/>
                  </a:cubicBezTo>
                  <a:cubicBezTo>
                    <a:pt x="1395" y="6918"/>
                    <a:pt x="538" y="9311"/>
                    <a:pt x="0" y="11309"/>
                  </a:cubicBezTo>
                  <a:lnTo>
                    <a:pt x="12482" y="11309"/>
                  </a:lnTo>
                  <a:cubicBezTo>
                    <a:pt x="14194" y="6205"/>
                    <a:pt x="13063" y="1847"/>
                    <a:pt x="12218" y="793"/>
                  </a:cubicBezTo>
                  <a:cubicBezTo>
                    <a:pt x="11831" y="301"/>
                    <a:pt x="11005" y="0"/>
                    <a:pt x="9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2"/>
            <p:cNvSpPr/>
            <p:nvPr/>
          </p:nvSpPr>
          <p:spPr>
            <a:xfrm>
              <a:off x="4549050" y="4383350"/>
              <a:ext cx="225875" cy="252750"/>
            </a:xfrm>
            <a:custGeom>
              <a:avLst/>
              <a:gdLst/>
              <a:ahLst/>
              <a:cxnLst/>
              <a:rect l="l" t="t" r="r" b="b"/>
              <a:pathLst>
                <a:path w="9035" h="10110" extrusionOk="0">
                  <a:moveTo>
                    <a:pt x="4429" y="0"/>
                  </a:moveTo>
                  <a:cubicBezTo>
                    <a:pt x="4378" y="0"/>
                    <a:pt x="4332" y="51"/>
                    <a:pt x="4314" y="131"/>
                  </a:cubicBezTo>
                  <a:cubicBezTo>
                    <a:pt x="4314" y="131"/>
                    <a:pt x="3897" y="1964"/>
                    <a:pt x="3842" y="4642"/>
                  </a:cubicBezTo>
                  <a:cubicBezTo>
                    <a:pt x="2679" y="6015"/>
                    <a:pt x="1669" y="7431"/>
                    <a:pt x="791" y="8814"/>
                  </a:cubicBezTo>
                  <a:cubicBezTo>
                    <a:pt x="736" y="7716"/>
                    <a:pt x="659" y="5532"/>
                    <a:pt x="835" y="4302"/>
                  </a:cubicBezTo>
                  <a:cubicBezTo>
                    <a:pt x="845" y="4192"/>
                    <a:pt x="802" y="4094"/>
                    <a:pt x="736" y="4072"/>
                  </a:cubicBezTo>
                  <a:cubicBezTo>
                    <a:pt x="731" y="4071"/>
                    <a:pt x="726" y="4070"/>
                    <a:pt x="721" y="4070"/>
                  </a:cubicBezTo>
                  <a:cubicBezTo>
                    <a:pt x="660" y="4070"/>
                    <a:pt x="602" y="4134"/>
                    <a:pt x="582" y="4225"/>
                  </a:cubicBezTo>
                  <a:cubicBezTo>
                    <a:pt x="384" y="5641"/>
                    <a:pt x="505" y="8265"/>
                    <a:pt x="549" y="9198"/>
                  </a:cubicBezTo>
                  <a:cubicBezTo>
                    <a:pt x="362" y="9505"/>
                    <a:pt x="176" y="9802"/>
                    <a:pt x="0" y="10109"/>
                  </a:cubicBezTo>
                  <a:lnTo>
                    <a:pt x="681" y="10109"/>
                  </a:lnTo>
                  <a:cubicBezTo>
                    <a:pt x="1318" y="9044"/>
                    <a:pt x="2042" y="7947"/>
                    <a:pt x="2854" y="6860"/>
                  </a:cubicBezTo>
                  <a:cubicBezTo>
                    <a:pt x="3579" y="7046"/>
                    <a:pt x="5939" y="7738"/>
                    <a:pt x="8047" y="9297"/>
                  </a:cubicBezTo>
                  <a:cubicBezTo>
                    <a:pt x="8063" y="9313"/>
                    <a:pt x="8082" y="9321"/>
                    <a:pt x="8101" y="9321"/>
                  </a:cubicBezTo>
                  <a:cubicBezTo>
                    <a:pt x="8144" y="9321"/>
                    <a:pt x="8188" y="9281"/>
                    <a:pt x="8211" y="9220"/>
                  </a:cubicBezTo>
                  <a:cubicBezTo>
                    <a:pt x="8244" y="9121"/>
                    <a:pt x="8222" y="9011"/>
                    <a:pt x="8156" y="8967"/>
                  </a:cubicBezTo>
                  <a:cubicBezTo>
                    <a:pt x="6180" y="7507"/>
                    <a:pt x="3996" y="6794"/>
                    <a:pt x="3096" y="6541"/>
                  </a:cubicBezTo>
                  <a:cubicBezTo>
                    <a:pt x="4007" y="5356"/>
                    <a:pt x="5028" y="4192"/>
                    <a:pt x="6169" y="3084"/>
                  </a:cubicBezTo>
                  <a:cubicBezTo>
                    <a:pt x="6620" y="3128"/>
                    <a:pt x="7575" y="3281"/>
                    <a:pt x="8453" y="3797"/>
                  </a:cubicBezTo>
                  <a:cubicBezTo>
                    <a:pt x="8467" y="3804"/>
                    <a:pt x="8482" y="3808"/>
                    <a:pt x="8497" y="3808"/>
                  </a:cubicBezTo>
                  <a:cubicBezTo>
                    <a:pt x="8550" y="3808"/>
                    <a:pt x="8600" y="3764"/>
                    <a:pt x="8617" y="3687"/>
                  </a:cubicBezTo>
                  <a:cubicBezTo>
                    <a:pt x="8650" y="3600"/>
                    <a:pt x="8617" y="3490"/>
                    <a:pt x="8552" y="3446"/>
                  </a:cubicBezTo>
                  <a:cubicBezTo>
                    <a:pt x="7827" y="3018"/>
                    <a:pt x="7037" y="2831"/>
                    <a:pt x="6510" y="2754"/>
                  </a:cubicBezTo>
                  <a:cubicBezTo>
                    <a:pt x="7245" y="2063"/>
                    <a:pt x="8036" y="1393"/>
                    <a:pt x="8859" y="767"/>
                  </a:cubicBezTo>
                  <a:cubicBezTo>
                    <a:pt x="8991" y="669"/>
                    <a:pt x="9035" y="438"/>
                    <a:pt x="8969" y="251"/>
                  </a:cubicBezTo>
                  <a:cubicBezTo>
                    <a:pt x="8929" y="125"/>
                    <a:pt x="8839" y="50"/>
                    <a:pt x="8743" y="50"/>
                  </a:cubicBezTo>
                  <a:cubicBezTo>
                    <a:pt x="8705" y="50"/>
                    <a:pt x="8666" y="62"/>
                    <a:pt x="8628" y="87"/>
                  </a:cubicBezTo>
                  <a:cubicBezTo>
                    <a:pt x="6927" y="1382"/>
                    <a:pt x="5423" y="2831"/>
                    <a:pt x="4106" y="4335"/>
                  </a:cubicBezTo>
                  <a:cubicBezTo>
                    <a:pt x="4183" y="1887"/>
                    <a:pt x="4556" y="251"/>
                    <a:pt x="4556" y="251"/>
                  </a:cubicBezTo>
                  <a:cubicBezTo>
                    <a:pt x="4578" y="153"/>
                    <a:pt x="4534" y="43"/>
                    <a:pt x="4468" y="10"/>
                  </a:cubicBezTo>
                  <a:cubicBezTo>
                    <a:pt x="4455" y="3"/>
                    <a:pt x="4442" y="0"/>
                    <a:pt x="4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2"/>
            <p:cNvSpPr/>
            <p:nvPr/>
          </p:nvSpPr>
          <p:spPr>
            <a:xfrm>
              <a:off x="4246075" y="3878000"/>
              <a:ext cx="264300" cy="697450"/>
            </a:xfrm>
            <a:custGeom>
              <a:avLst/>
              <a:gdLst/>
              <a:ahLst/>
              <a:cxnLst/>
              <a:rect l="l" t="t" r="r" b="b"/>
              <a:pathLst>
                <a:path w="10572" h="27898" extrusionOk="0">
                  <a:moveTo>
                    <a:pt x="10333" y="0"/>
                  </a:moveTo>
                  <a:cubicBezTo>
                    <a:pt x="10227" y="0"/>
                    <a:pt x="10130" y="74"/>
                    <a:pt x="10110" y="190"/>
                  </a:cubicBezTo>
                  <a:cubicBezTo>
                    <a:pt x="10088" y="245"/>
                    <a:pt x="6883" y="15438"/>
                    <a:pt x="0" y="27030"/>
                  </a:cubicBezTo>
                  <a:lnTo>
                    <a:pt x="0" y="27897"/>
                  </a:lnTo>
                  <a:cubicBezTo>
                    <a:pt x="7190" y="16151"/>
                    <a:pt x="10528" y="355"/>
                    <a:pt x="10538" y="300"/>
                  </a:cubicBezTo>
                  <a:cubicBezTo>
                    <a:pt x="10571" y="168"/>
                    <a:pt x="10495" y="37"/>
                    <a:pt x="10374" y="4"/>
                  </a:cubicBezTo>
                  <a:cubicBezTo>
                    <a:pt x="10360" y="1"/>
                    <a:pt x="10346" y="0"/>
                    <a:pt x="10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2"/>
            <p:cNvSpPr/>
            <p:nvPr/>
          </p:nvSpPr>
          <p:spPr>
            <a:xfrm>
              <a:off x="4924475" y="4489800"/>
              <a:ext cx="125425" cy="125425"/>
            </a:xfrm>
            <a:custGeom>
              <a:avLst/>
              <a:gdLst/>
              <a:ahLst/>
              <a:cxnLst/>
              <a:rect l="l" t="t" r="r" b="b"/>
              <a:pathLst>
                <a:path w="5017" h="5017" extrusionOk="0">
                  <a:moveTo>
                    <a:pt x="2514" y="0"/>
                  </a:moveTo>
                  <a:cubicBezTo>
                    <a:pt x="2514" y="0"/>
                    <a:pt x="2185" y="439"/>
                    <a:pt x="2130" y="1087"/>
                  </a:cubicBezTo>
                  <a:cubicBezTo>
                    <a:pt x="1757" y="549"/>
                    <a:pt x="1252" y="341"/>
                    <a:pt x="1252" y="340"/>
                  </a:cubicBezTo>
                  <a:lnTo>
                    <a:pt x="1252" y="340"/>
                  </a:lnTo>
                  <a:cubicBezTo>
                    <a:pt x="1252" y="341"/>
                    <a:pt x="1186" y="878"/>
                    <a:pt x="1471" y="1460"/>
                  </a:cubicBezTo>
                  <a:cubicBezTo>
                    <a:pt x="1071" y="1275"/>
                    <a:pt x="695" y="1245"/>
                    <a:pt x="494" y="1245"/>
                  </a:cubicBezTo>
                  <a:cubicBezTo>
                    <a:pt x="397" y="1245"/>
                    <a:pt x="340" y="1252"/>
                    <a:pt x="340" y="1252"/>
                  </a:cubicBezTo>
                  <a:cubicBezTo>
                    <a:pt x="340" y="1252"/>
                    <a:pt x="549" y="1757"/>
                    <a:pt x="1087" y="2130"/>
                  </a:cubicBezTo>
                  <a:cubicBezTo>
                    <a:pt x="439" y="2185"/>
                    <a:pt x="0" y="2514"/>
                    <a:pt x="0" y="2514"/>
                  </a:cubicBezTo>
                  <a:cubicBezTo>
                    <a:pt x="0" y="2514"/>
                    <a:pt x="439" y="2832"/>
                    <a:pt x="1087" y="2887"/>
                  </a:cubicBezTo>
                  <a:cubicBezTo>
                    <a:pt x="549" y="3260"/>
                    <a:pt x="340" y="3765"/>
                    <a:pt x="340" y="3765"/>
                  </a:cubicBezTo>
                  <a:cubicBezTo>
                    <a:pt x="340" y="3765"/>
                    <a:pt x="397" y="3772"/>
                    <a:pt x="494" y="3772"/>
                  </a:cubicBezTo>
                  <a:cubicBezTo>
                    <a:pt x="695" y="3772"/>
                    <a:pt x="1071" y="3742"/>
                    <a:pt x="1471" y="3557"/>
                  </a:cubicBezTo>
                  <a:lnTo>
                    <a:pt x="1471" y="3557"/>
                  </a:lnTo>
                  <a:cubicBezTo>
                    <a:pt x="1186" y="4139"/>
                    <a:pt x="1252" y="4677"/>
                    <a:pt x="1252" y="4677"/>
                  </a:cubicBezTo>
                  <a:cubicBezTo>
                    <a:pt x="1252" y="4677"/>
                    <a:pt x="1757" y="4468"/>
                    <a:pt x="2130" y="3930"/>
                  </a:cubicBezTo>
                  <a:cubicBezTo>
                    <a:pt x="2185" y="4578"/>
                    <a:pt x="2514" y="5017"/>
                    <a:pt x="2514" y="5017"/>
                  </a:cubicBezTo>
                  <a:cubicBezTo>
                    <a:pt x="2514" y="5017"/>
                    <a:pt x="2832" y="4578"/>
                    <a:pt x="2887" y="3930"/>
                  </a:cubicBezTo>
                  <a:cubicBezTo>
                    <a:pt x="3260" y="4468"/>
                    <a:pt x="3765" y="4677"/>
                    <a:pt x="3765" y="4677"/>
                  </a:cubicBezTo>
                  <a:cubicBezTo>
                    <a:pt x="3765" y="4677"/>
                    <a:pt x="3831" y="4139"/>
                    <a:pt x="3557" y="3557"/>
                  </a:cubicBezTo>
                  <a:lnTo>
                    <a:pt x="3557" y="3557"/>
                  </a:lnTo>
                  <a:cubicBezTo>
                    <a:pt x="3950" y="3742"/>
                    <a:pt x="4323" y="3772"/>
                    <a:pt x="4524" y="3772"/>
                  </a:cubicBezTo>
                  <a:cubicBezTo>
                    <a:pt x="4620" y="3772"/>
                    <a:pt x="4676" y="3765"/>
                    <a:pt x="4676" y="3765"/>
                  </a:cubicBezTo>
                  <a:cubicBezTo>
                    <a:pt x="4676" y="3765"/>
                    <a:pt x="4468" y="3260"/>
                    <a:pt x="3930" y="2887"/>
                  </a:cubicBezTo>
                  <a:cubicBezTo>
                    <a:pt x="4578" y="2832"/>
                    <a:pt x="5017" y="2514"/>
                    <a:pt x="5017" y="2514"/>
                  </a:cubicBezTo>
                  <a:cubicBezTo>
                    <a:pt x="5017" y="2514"/>
                    <a:pt x="4578" y="2185"/>
                    <a:pt x="3930" y="2130"/>
                  </a:cubicBezTo>
                  <a:cubicBezTo>
                    <a:pt x="4468" y="1757"/>
                    <a:pt x="4676" y="1252"/>
                    <a:pt x="4676" y="1252"/>
                  </a:cubicBezTo>
                  <a:cubicBezTo>
                    <a:pt x="4676" y="1252"/>
                    <a:pt x="4620" y="1245"/>
                    <a:pt x="4524" y="1245"/>
                  </a:cubicBezTo>
                  <a:cubicBezTo>
                    <a:pt x="4323" y="1245"/>
                    <a:pt x="3950" y="1275"/>
                    <a:pt x="3557" y="1460"/>
                  </a:cubicBezTo>
                  <a:cubicBezTo>
                    <a:pt x="3831" y="878"/>
                    <a:pt x="3765" y="341"/>
                    <a:pt x="3765" y="340"/>
                  </a:cubicBezTo>
                  <a:lnTo>
                    <a:pt x="3765" y="340"/>
                  </a:lnTo>
                  <a:cubicBezTo>
                    <a:pt x="3765" y="341"/>
                    <a:pt x="3260" y="549"/>
                    <a:pt x="2887" y="1087"/>
                  </a:cubicBezTo>
                  <a:cubicBezTo>
                    <a:pt x="2832" y="439"/>
                    <a:pt x="2514" y="0"/>
                    <a:pt x="25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2"/>
            <p:cNvSpPr/>
            <p:nvPr/>
          </p:nvSpPr>
          <p:spPr>
            <a:xfrm>
              <a:off x="4972775" y="4538100"/>
              <a:ext cx="28825" cy="28825"/>
            </a:xfrm>
            <a:custGeom>
              <a:avLst/>
              <a:gdLst/>
              <a:ahLst/>
              <a:cxnLst/>
              <a:rect l="l" t="t" r="r" b="b"/>
              <a:pathLst>
                <a:path w="1153" h="1153" extrusionOk="0">
                  <a:moveTo>
                    <a:pt x="582" y="0"/>
                  </a:moveTo>
                  <a:cubicBezTo>
                    <a:pt x="253" y="0"/>
                    <a:pt x="0" y="253"/>
                    <a:pt x="0" y="582"/>
                  </a:cubicBezTo>
                  <a:cubicBezTo>
                    <a:pt x="0" y="900"/>
                    <a:pt x="253" y="1153"/>
                    <a:pt x="582" y="1153"/>
                  </a:cubicBezTo>
                  <a:cubicBezTo>
                    <a:pt x="900" y="1153"/>
                    <a:pt x="1153" y="900"/>
                    <a:pt x="1153" y="582"/>
                  </a:cubicBezTo>
                  <a:cubicBezTo>
                    <a:pt x="1153" y="253"/>
                    <a:pt x="900"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2"/>
            <p:cNvSpPr/>
            <p:nvPr/>
          </p:nvSpPr>
          <p:spPr>
            <a:xfrm>
              <a:off x="4979075" y="4181325"/>
              <a:ext cx="125175" cy="125450"/>
            </a:xfrm>
            <a:custGeom>
              <a:avLst/>
              <a:gdLst/>
              <a:ahLst/>
              <a:cxnLst/>
              <a:rect l="l" t="t" r="r" b="b"/>
              <a:pathLst>
                <a:path w="5007" h="5018" extrusionOk="0">
                  <a:moveTo>
                    <a:pt x="2503" y="1"/>
                  </a:moveTo>
                  <a:cubicBezTo>
                    <a:pt x="2503" y="1"/>
                    <a:pt x="2174" y="440"/>
                    <a:pt x="2119" y="1087"/>
                  </a:cubicBezTo>
                  <a:cubicBezTo>
                    <a:pt x="1757" y="550"/>
                    <a:pt x="1252" y="341"/>
                    <a:pt x="1252" y="341"/>
                  </a:cubicBezTo>
                  <a:lnTo>
                    <a:pt x="1252" y="341"/>
                  </a:lnTo>
                  <a:cubicBezTo>
                    <a:pt x="1252" y="341"/>
                    <a:pt x="1186" y="879"/>
                    <a:pt x="1461" y="1472"/>
                  </a:cubicBezTo>
                  <a:cubicBezTo>
                    <a:pt x="1063" y="1276"/>
                    <a:pt x="685" y="1246"/>
                    <a:pt x="486" y="1246"/>
                  </a:cubicBezTo>
                  <a:cubicBezTo>
                    <a:pt x="395" y="1246"/>
                    <a:pt x="341" y="1252"/>
                    <a:pt x="341" y="1252"/>
                  </a:cubicBezTo>
                  <a:cubicBezTo>
                    <a:pt x="341" y="1252"/>
                    <a:pt x="550" y="1757"/>
                    <a:pt x="1076" y="2130"/>
                  </a:cubicBezTo>
                  <a:cubicBezTo>
                    <a:pt x="440" y="2185"/>
                    <a:pt x="1" y="2515"/>
                    <a:pt x="1" y="2515"/>
                  </a:cubicBezTo>
                  <a:cubicBezTo>
                    <a:pt x="1" y="2515"/>
                    <a:pt x="440" y="2833"/>
                    <a:pt x="1076" y="2888"/>
                  </a:cubicBezTo>
                  <a:cubicBezTo>
                    <a:pt x="550" y="3261"/>
                    <a:pt x="341" y="3766"/>
                    <a:pt x="341" y="3766"/>
                  </a:cubicBezTo>
                  <a:cubicBezTo>
                    <a:pt x="341" y="3766"/>
                    <a:pt x="398" y="3773"/>
                    <a:pt x="494" y="3773"/>
                  </a:cubicBezTo>
                  <a:cubicBezTo>
                    <a:pt x="694" y="3773"/>
                    <a:pt x="1068" y="3743"/>
                    <a:pt x="1461" y="3557"/>
                  </a:cubicBezTo>
                  <a:lnTo>
                    <a:pt x="1461" y="3557"/>
                  </a:lnTo>
                  <a:cubicBezTo>
                    <a:pt x="1186" y="4139"/>
                    <a:pt x="1252" y="4677"/>
                    <a:pt x="1252" y="4677"/>
                  </a:cubicBezTo>
                  <a:cubicBezTo>
                    <a:pt x="1252" y="4677"/>
                    <a:pt x="1757" y="4468"/>
                    <a:pt x="2119" y="3931"/>
                  </a:cubicBezTo>
                  <a:cubicBezTo>
                    <a:pt x="2174" y="4578"/>
                    <a:pt x="2503" y="5017"/>
                    <a:pt x="2503" y="5017"/>
                  </a:cubicBezTo>
                  <a:cubicBezTo>
                    <a:pt x="2503" y="5017"/>
                    <a:pt x="2833" y="4578"/>
                    <a:pt x="2888" y="3931"/>
                  </a:cubicBezTo>
                  <a:cubicBezTo>
                    <a:pt x="3261" y="4468"/>
                    <a:pt x="3755" y="4677"/>
                    <a:pt x="3755" y="4677"/>
                  </a:cubicBezTo>
                  <a:cubicBezTo>
                    <a:pt x="3755" y="4677"/>
                    <a:pt x="3821" y="4139"/>
                    <a:pt x="3546" y="3557"/>
                  </a:cubicBezTo>
                  <a:lnTo>
                    <a:pt x="3546" y="3557"/>
                  </a:lnTo>
                  <a:cubicBezTo>
                    <a:pt x="3947" y="3743"/>
                    <a:pt x="4322" y="3773"/>
                    <a:pt x="4524" y="3773"/>
                  </a:cubicBezTo>
                  <a:cubicBezTo>
                    <a:pt x="4620" y="3773"/>
                    <a:pt x="4677" y="3766"/>
                    <a:pt x="4677" y="3766"/>
                  </a:cubicBezTo>
                  <a:cubicBezTo>
                    <a:pt x="4677" y="3766"/>
                    <a:pt x="4457" y="3261"/>
                    <a:pt x="3931" y="2888"/>
                  </a:cubicBezTo>
                  <a:cubicBezTo>
                    <a:pt x="4578" y="2833"/>
                    <a:pt x="5006" y="2515"/>
                    <a:pt x="5006" y="2515"/>
                  </a:cubicBezTo>
                  <a:cubicBezTo>
                    <a:pt x="5006" y="2515"/>
                    <a:pt x="4578" y="2185"/>
                    <a:pt x="3931" y="2130"/>
                  </a:cubicBezTo>
                  <a:cubicBezTo>
                    <a:pt x="4457" y="1757"/>
                    <a:pt x="4677" y="1252"/>
                    <a:pt x="4677" y="1252"/>
                  </a:cubicBezTo>
                  <a:cubicBezTo>
                    <a:pt x="4677" y="1252"/>
                    <a:pt x="4623" y="1246"/>
                    <a:pt x="4531" y="1246"/>
                  </a:cubicBezTo>
                  <a:cubicBezTo>
                    <a:pt x="4332" y="1246"/>
                    <a:pt x="3952" y="1276"/>
                    <a:pt x="3546" y="1472"/>
                  </a:cubicBezTo>
                  <a:cubicBezTo>
                    <a:pt x="3821" y="879"/>
                    <a:pt x="3755" y="341"/>
                    <a:pt x="3755" y="341"/>
                  </a:cubicBezTo>
                  <a:lnTo>
                    <a:pt x="3755" y="341"/>
                  </a:lnTo>
                  <a:cubicBezTo>
                    <a:pt x="3755" y="341"/>
                    <a:pt x="3261" y="550"/>
                    <a:pt x="2888" y="1087"/>
                  </a:cubicBezTo>
                  <a:cubicBezTo>
                    <a:pt x="2833" y="440"/>
                    <a:pt x="2503" y="1"/>
                    <a:pt x="2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2"/>
            <p:cNvSpPr/>
            <p:nvPr/>
          </p:nvSpPr>
          <p:spPr>
            <a:xfrm>
              <a:off x="5027100" y="4229625"/>
              <a:ext cx="29125" cy="28850"/>
            </a:xfrm>
            <a:custGeom>
              <a:avLst/>
              <a:gdLst/>
              <a:ahLst/>
              <a:cxnLst/>
              <a:rect l="l" t="t" r="r" b="b"/>
              <a:pathLst>
                <a:path w="1165" h="1154" extrusionOk="0">
                  <a:moveTo>
                    <a:pt x="582" y="1"/>
                  </a:moveTo>
                  <a:cubicBezTo>
                    <a:pt x="264" y="1"/>
                    <a:pt x="1" y="264"/>
                    <a:pt x="1" y="583"/>
                  </a:cubicBezTo>
                  <a:cubicBezTo>
                    <a:pt x="1" y="901"/>
                    <a:pt x="264" y="1153"/>
                    <a:pt x="582" y="1153"/>
                  </a:cubicBezTo>
                  <a:cubicBezTo>
                    <a:pt x="901" y="1153"/>
                    <a:pt x="1164" y="901"/>
                    <a:pt x="1164" y="583"/>
                  </a:cubicBezTo>
                  <a:cubicBezTo>
                    <a:pt x="1164" y="264"/>
                    <a:pt x="9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2"/>
            <p:cNvSpPr/>
            <p:nvPr/>
          </p:nvSpPr>
          <p:spPr>
            <a:xfrm>
              <a:off x="4620950" y="3976050"/>
              <a:ext cx="150400" cy="150425"/>
            </a:xfrm>
            <a:custGeom>
              <a:avLst/>
              <a:gdLst/>
              <a:ahLst/>
              <a:cxnLst/>
              <a:rect l="l" t="t" r="r" b="b"/>
              <a:pathLst>
                <a:path w="6016" h="6017" extrusionOk="0">
                  <a:moveTo>
                    <a:pt x="3008" y="1"/>
                  </a:moveTo>
                  <a:cubicBezTo>
                    <a:pt x="3008" y="1"/>
                    <a:pt x="2613" y="528"/>
                    <a:pt x="2547" y="1296"/>
                  </a:cubicBezTo>
                  <a:cubicBezTo>
                    <a:pt x="2097" y="659"/>
                    <a:pt x="1504" y="407"/>
                    <a:pt x="1504" y="407"/>
                  </a:cubicBezTo>
                  <a:lnTo>
                    <a:pt x="1504" y="407"/>
                  </a:lnTo>
                  <a:cubicBezTo>
                    <a:pt x="1504" y="407"/>
                    <a:pt x="1416" y="1055"/>
                    <a:pt x="1746" y="1757"/>
                  </a:cubicBezTo>
                  <a:cubicBezTo>
                    <a:pt x="1267" y="1533"/>
                    <a:pt x="813" y="1497"/>
                    <a:pt x="573" y="1497"/>
                  </a:cubicBezTo>
                  <a:cubicBezTo>
                    <a:pt x="461" y="1497"/>
                    <a:pt x="395" y="1505"/>
                    <a:pt x="395" y="1505"/>
                  </a:cubicBezTo>
                  <a:cubicBezTo>
                    <a:pt x="395" y="1505"/>
                    <a:pt x="659" y="2108"/>
                    <a:pt x="1296" y="2547"/>
                  </a:cubicBezTo>
                  <a:cubicBezTo>
                    <a:pt x="516" y="2613"/>
                    <a:pt x="0" y="3008"/>
                    <a:pt x="0" y="3008"/>
                  </a:cubicBezTo>
                  <a:cubicBezTo>
                    <a:pt x="0" y="3008"/>
                    <a:pt x="516" y="3404"/>
                    <a:pt x="1296" y="3470"/>
                  </a:cubicBezTo>
                  <a:cubicBezTo>
                    <a:pt x="659" y="3909"/>
                    <a:pt x="395" y="4512"/>
                    <a:pt x="395" y="4512"/>
                  </a:cubicBezTo>
                  <a:cubicBezTo>
                    <a:pt x="395" y="4512"/>
                    <a:pt x="461" y="4520"/>
                    <a:pt x="573" y="4520"/>
                  </a:cubicBezTo>
                  <a:cubicBezTo>
                    <a:pt x="813" y="4520"/>
                    <a:pt x="1267" y="4484"/>
                    <a:pt x="1746" y="4260"/>
                  </a:cubicBezTo>
                  <a:lnTo>
                    <a:pt x="1746" y="4260"/>
                  </a:lnTo>
                  <a:cubicBezTo>
                    <a:pt x="1416" y="4962"/>
                    <a:pt x="1504" y="5610"/>
                    <a:pt x="1504" y="5610"/>
                  </a:cubicBezTo>
                  <a:cubicBezTo>
                    <a:pt x="1504" y="5610"/>
                    <a:pt x="2097" y="5358"/>
                    <a:pt x="2547" y="4721"/>
                  </a:cubicBezTo>
                  <a:cubicBezTo>
                    <a:pt x="2613" y="5500"/>
                    <a:pt x="3008" y="6016"/>
                    <a:pt x="3008" y="6016"/>
                  </a:cubicBezTo>
                  <a:cubicBezTo>
                    <a:pt x="3008" y="6016"/>
                    <a:pt x="3403" y="5500"/>
                    <a:pt x="3469" y="4721"/>
                  </a:cubicBezTo>
                  <a:cubicBezTo>
                    <a:pt x="3908" y="5358"/>
                    <a:pt x="4512" y="5610"/>
                    <a:pt x="4512" y="5610"/>
                  </a:cubicBezTo>
                  <a:cubicBezTo>
                    <a:pt x="4512" y="5610"/>
                    <a:pt x="4589" y="4962"/>
                    <a:pt x="4259" y="4260"/>
                  </a:cubicBezTo>
                  <a:lnTo>
                    <a:pt x="4259" y="4260"/>
                  </a:lnTo>
                  <a:cubicBezTo>
                    <a:pt x="4738" y="4484"/>
                    <a:pt x="5192" y="4520"/>
                    <a:pt x="5432" y="4520"/>
                  </a:cubicBezTo>
                  <a:cubicBezTo>
                    <a:pt x="5544" y="4520"/>
                    <a:pt x="5610" y="4512"/>
                    <a:pt x="5610" y="4512"/>
                  </a:cubicBezTo>
                  <a:cubicBezTo>
                    <a:pt x="5610" y="4512"/>
                    <a:pt x="5357" y="3909"/>
                    <a:pt x="4721" y="3470"/>
                  </a:cubicBezTo>
                  <a:cubicBezTo>
                    <a:pt x="5489" y="3404"/>
                    <a:pt x="6016" y="3008"/>
                    <a:pt x="6016" y="3008"/>
                  </a:cubicBezTo>
                  <a:cubicBezTo>
                    <a:pt x="6016" y="3008"/>
                    <a:pt x="5489" y="2613"/>
                    <a:pt x="4721" y="2547"/>
                  </a:cubicBezTo>
                  <a:cubicBezTo>
                    <a:pt x="5357" y="2108"/>
                    <a:pt x="5610" y="1505"/>
                    <a:pt x="5610" y="1505"/>
                  </a:cubicBezTo>
                  <a:cubicBezTo>
                    <a:pt x="5610" y="1505"/>
                    <a:pt x="5544" y="1497"/>
                    <a:pt x="5432" y="1497"/>
                  </a:cubicBezTo>
                  <a:cubicBezTo>
                    <a:pt x="5192" y="1497"/>
                    <a:pt x="4738" y="1533"/>
                    <a:pt x="4259" y="1757"/>
                  </a:cubicBezTo>
                  <a:cubicBezTo>
                    <a:pt x="4589" y="1055"/>
                    <a:pt x="4512" y="407"/>
                    <a:pt x="4512" y="407"/>
                  </a:cubicBezTo>
                  <a:lnTo>
                    <a:pt x="4512" y="407"/>
                  </a:lnTo>
                  <a:cubicBezTo>
                    <a:pt x="4512" y="407"/>
                    <a:pt x="3908" y="659"/>
                    <a:pt x="3469" y="1296"/>
                  </a:cubicBezTo>
                  <a:cubicBezTo>
                    <a:pt x="3403" y="528"/>
                    <a:pt x="3008" y="1"/>
                    <a:pt x="3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2"/>
            <p:cNvSpPr/>
            <p:nvPr/>
          </p:nvSpPr>
          <p:spPr>
            <a:xfrm>
              <a:off x="4678575" y="4033950"/>
              <a:ext cx="34875" cy="34625"/>
            </a:xfrm>
            <a:custGeom>
              <a:avLst/>
              <a:gdLst/>
              <a:ahLst/>
              <a:cxnLst/>
              <a:rect l="l" t="t" r="r" b="b"/>
              <a:pathLst>
                <a:path w="1395" h="1385" extrusionOk="0">
                  <a:moveTo>
                    <a:pt x="703" y="1"/>
                  </a:moveTo>
                  <a:cubicBezTo>
                    <a:pt x="319" y="1"/>
                    <a:pt x="1" y="308"/>
                    <a:pt x="1" y="692"/>
                  </a:cubicBezTo>
                  <a:cubicBezTo>
                    <a:pt x="1" y="1077"/>
                    <a:pt x="319" y="1384"/>
                    <a:pt x="703" y="1384"/>
                  </a:cubicBezTo>
                  <a:cubicBezTo>
                    <a:pt x="1087" y="1384"/>
                    <a:pt x="1395" y="1077"/>
                    <a:pt x="1395" y="692"/>
                  </a:cubicBezTo>
                  <a:cubicBezTo>
                    <a:pt x="1395" y="308"/>
                    <a:pt x="1087"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 name="Google Shape;2312;p32"/>
          <p:cNvGrpSpPr/>
          <p:nvPr/>
        </p:nvGrpSpPr>
        <p:grpSpPr>
          <a:xfrm rot="-417352">
            <a:off x="4247833" y="376116"/>
            <a:ext cx="2454202" cy="1085207"/>
            <a:chOff x="1752650" y="2789500"/>
            <a:chExt cx="2454300" cy="1085250"/>
          </a:xfrm>
        </p:grpSpPr>
        <p:sp>
          <p:nvSpPr>
            <p:cNvPr id="2313" name="Google Shape;2313;p32"/>
            <p:cNvSpPr/>
            <p:nvPr/>
          </p:nvSpPr>
          <p:spPr>
            <a:xfrm>
              <a:off x="1752650" y="2789500"/>
              <a:ext cx="2454300" cy="1085250"/>
            </a:xfrm>
            <a:custGeom>
              <a:avLst/>
              <a:gdLst/>
              <a:ahLst/>
              <a:cxnLst/>
              <a:rect l="l" t="t" r="r" b="b"/>
              <a:pathLst>
                <a:path w="98172" h="43410" extrusionOk="0">
                  <a:moveTo>
                    <a:pt x="47570" y="1"/>
                  </a:moveTo>
                  <a:cubicBezTo>
                    <a:pt x="46266" y="1"/>
                    <a:pt x="45564" y="51"/>
                    <a:pt x="44336" y="477"/>
                  </a:cubicBezTo>
                  <a:cubicBezTo>
                    <a:pt x="41981" y="1254"/>
                    <a:pt x="40001" y="2507"/>
                    <a:pt x="38121" y="4412"/>
                  </a:cubicBezTo>
                  <a:cubicBezTo>
                    <a:pt x="36392" y="6141"/>
                    <a:pt x="35138" y="8121"/>
                    <a:pt x="34462" y="10126"/>
                  </a:cubicBezTo>
                  <a:cubicBezTo>
                    <a:pt x="33183" y="10352"/>
                    <a:pt x="32006" y="10953"/>
                    <a:pt x="30928" y="11880"/>
                  </a:cubicBezTo>
                  <a:cubicBezTo>
                    <a:pt x="30577" y="11830"/>
                    <a:pt x="30201" y="11805"/>
                    <a:pt x="29800" y="11805"/>
                  </a:cubicBezTo>
                  <a:cubicBezTo>
                    <a:pt x="26366" y="11805"/>
                    <a:pt x="24587" y="13810"/>
                    <a:pt x="23735" y="15214"/>
                  </a:cubicBezTo>
                  <a:cubicBezTo>
                    <a:pt x="23183" y="15239"/>
                    <a:pt x="22406" y="15364"/>
                    <a:pt x="21705" y="15640"/>
                  </a:cubicBezTo>
                  <a:cubicBezTo>
                    <a:pt x="21003" y="15941"/>
                    <a:pt x="20226" y="16492"/>
                    <a:pt x="19499" y="17169"/>
                  </a:cubicBezTo>
                  <a:cubicBezTo>
                    <a:pt x="19023" y="17094"/>
                    <a:pt x="18522" y="17068"/>
                    <a:pt x="18020" y="17068"/>
                  </a:cubicBezTo>
                  <a:cubicBezTo>
                    <a:pt x="16517" y="17068"/>
                    <a:pt x="15063" y="17369"/>
                    <a:pt x="13785" y="17971"/>
                  </a:cubicBezTo>
                  <a:cubicBezTo>
                    <a:pt x="12306" y="18672"/>
                    <a:pt x="11203" y="19775"/>
                    <a:pt x="10351" y="20778"/>
                  </a:cubicBezTo>
                  <a:cubicBezTo>
                    <a:pt x="10326" y="20803"/>
                    <a:pt x="10000" y="20878"/>
                    <a:pt x="10000" y="20878"/>
                  </a:cubicBezTo>
                  <a:cubicBezTo>
                    <a:pt x="8045" y="21354"/>
                    <a:pt x="6667" y="22031"/>
                    <a:pt x="5314" y="23184"/>
                  </a:cubicBezTo>
                  <a:cubicBezTo>
                    <a:pt x="727" y="23986"/>
                    <a:pt x="0" y="26868"/>
                    <a:pt x="0" y="28572"/>
                  </a:cubicBezTo>
                  <a:cubicBezTo>
                    <a:pt x="0" y="30527"/>
                    <a:pt x="1003" y="33961"/>
                    <a:pt x="7644" y="34863"/>
                  </a:cubicBezTo>
                  <a:cubicBezTo>
                    <a:pt x="8196" y="34938"/>
                    <a:pt x="8898" y="34963"/>
                    <a:pt x="9775" y="34963"/>
                  </a:cubicBezTo>
                  <a:cubicBezTo>
                    <a:pt x="11279" y="34963"/>
                    <a:pt x="13334" y="34838"/>
                    <a:pt x="14963" y="34612"/>
                  </a:cubicBezTo>
                  <a:cubicBezTo>
                    <a:pt x="15815" y="35013"/>
                    <a:pt x="16742" y="35289"/>
                    <a:pt x="17544" y="35389"/>
                  </a:cubicBezTo>
                  <a:cubicBezTo>
                    <a:pt x="17920" y="35465"/>
                    <a:pt x="18371" y="35490"/>
                    <a:pt x="18797" y="35490"/>
                  </a:cubicBezTo>
                  <a:cubicBezTo>
                    <a:pt x="18998" y="35490"/>
                    <a:pt x="19274" y="35465"/>
                    <a:pt x="19624" y="35439"/>
                  </a:cubicBezTo>
                  <a:cubicBezTo>
                    <a:pt x="20276" y="36041"/>
                    <a:pt x="20978" y="36617"/>
                    <a:pt x="21604" y="37018"/>
                  </a:cubicBezTo>
                  <a:cubicBezTo>
                    <a:pt x="23635" y="38347"/>
                    <a:pt x="25464" y="39023"/>
                    <a:pt x="28296" y="39450"/>
                  </a:cubicBezTo>
                  <a:cubicBezTo>
                    <a:pt x="29249" y="39600"/>
                    <a:pt x="30251" y="39650"/>
                    <a:pt x="30928" y="39650"/>
                  </a:cubicBezTo>
                  <a:cubicBezTo>
                    <a:pt x="31830" y="39650"/>
                    <a:pt x="33509" y="39575"/>
                    <a:pt x="34813" y="39199"/>
                  </a:cubicBezTo>
                  <a:cubicBezTo>
                    <a:pt x="36191" y="38798"/>
                    <a:pt x="37419" y="38146"/>
                    <a:pt x="38447" y="37319"/>
                  </a:cubicBezTo>
                  <a:cubicBezTo>
                    <a:pt x="38722" y="37369"/>
                    <a:pt x="38998" y="37445"/>
                    <a:pt x="39274" y="37470"/>
                  </a:cubicBezTo>
                  <a:cubicBezTo>
                    <a:pt x="39574" y="37520"/>
                    <a:pt x="39850" y="37520"/>
                    <a:pt x="40126" y="37520"/>
                  </a:cubicBezTo>
                  <a:lnTo>
                    <a:pt x="40527" y="37520"/>
                  </a:lnTo>
                  <a:cubicBezTo>
                    <a:pt x="42206" y="39274"/>
                    <a:pt x="44637" y="40252"/>
                    <a:pt x="47444" y="40252"/>
                  </a:cubicBezTo>
                  <a:cubicBezTo>
                    <a:pt x="49900" y="40252"/>
                    <a:pt x="51605" y="39575"/>
                    <a:pt x="53459" y="37820"/>
                  </a:cubicBezTo>
                  <a:cubicBezTo>
                    <a:pt x="54562" y="39575"/>
                    <a:pt x="56091" y="41003"/>
                    <a:pt x="57920" y="41931"/>
                  </a:cubicBezTo>
                  <a:cubicBezTo>
                    <a:pt x="59299" y="42633"/>
                    <a:pt x="60727" y="43109"/>
                    <a:pt x="62006" y="43309"/>
                  </a:cubicBezTo>
                  <a:cubicBezTo>
                    <a:pt x="62432" y="43384"/>
                    <a:pt x="62908" y="43409"/>
                    <a:pt x="63409" y="43409"/>
                  </a:cubicBezTo>
                  <a:cubicBezTo>
                    <a:pt x="63810" y="43409"/>
                    <a:pt x="65189" y="43384"/>
                    <a:pt x="66392" y="43084"/>
                  </a:cubicBezTo>
                  <a:cubicBezTo>
                    <a:pt x="68021" y="42658"/>
                    <a:pt x="69399" y="41856"/>
                    <a:pt x="70728" y="40527"/>
                  </a:cubicBezTo>
                  <a:cubicBezTo>
                    <a:pt x="71379" y="39901"/>
                    <a:pt x="71931" y="39199"/>
                    <a:pt x="72432" y="38397"/>
                  </a:cubicBezTo>
                  <a:cubicBezTo>
                    <a:pt x="72682" y="38422"/>
                    <a:pt x="72933" y="38422"/>
                    <a:pt x="73184" y="38422"/>
                  </a:cubicBezTo>
                  <a:cubicBezTo>
                    <a:pt x="74136" y="38422"/>
                    <a:pt x="75063" y="38272"/>
                    <a:pt x="75890" y="37996"/>
                  </a:cubicBezTo>
                  <a:cubicBezTo>
                    <a:pt x="76692" y="37695"/>
                    <a:pt x="77494" y="37269"/>
                    <a:pt x="78196" y="36793"/>
                  </a:cubicBezTo>
                  <a:cubicBezTo>
                    <a:pt x="78998" y="36993"/>
                    <a:pt x="79875" y="37119"/>
                    <a:pt x="80778" y="37119"/>
                  </a:cubicBezTo>
                  <a:cubicBezTo>
                    <a:pt x="83033" y="37119"/>
                    <a:pt x="85063" y="36517"/>
                    <a:pt x="87068" y="35264"/>
                  </a:cubicBezTo>
                  <a:cubicBezTo>
                    <a:pt x="87469" y="35314"/>
                    <a:pt x="87896" y="35339"/>
                    <a:pt x="88347" y="35339"/>
                  </a:cubicBezTo>
                  <a:cubicBezTo>
                    <a:pt x="90302" y="35339"/>
                    <a:pt x="92482" y="34863"/>
                    <a:pt x="94086" y="34111"/>
                  </a:cubicBezTo>
                  <a:cubicBezTo>
                    <a:pt x="96642" y="32933"/>
                    <a:pt x="98146" y="30753"/>
                    <a:pt x="98171" y="28297"/>
                  </a:cubicBezTo>
                  <a:cubicBezTo>
                    <a:pt x="98171" y="26768"/>
                    <a:pt x="97545" y="25264"/>
                    <a:pt x="96392" y="24111"/>
                  </a:cubicBezTo>
                  <a:cubicBezTo>
                    <a:pt x="93835" y="21530"/>
                    <a:pt x="89274" y="21129"/>
                    <a:pt x="86793" y="21129"/>
                  </a:cubicBezTo>
                  <a:lnTo>
                    <a:pt x="86517" y="21129"/>
                  </a:lnTo>
                  <a:cubicBezTo>
                    <a:pt x="86091" y="20627"/>
                    <a:pt x="85565" y="20151"/>
                    <a:pt x="84963" y="19775"/>
                  </a:cubicBezTo>
                  <a:cubicBezTo>
                    <a:pt x="84938" y="19575"/>
                    <a:pt x="84938" y="19349"/>
                    <a:pt x="84913" y="19124"/>
                  </a:cubicBezTo>
                  <a:cubicBezTo>
                    <a:pt x="84562" y="16241"/>
                    <a:pt x="83610" y="14312"/>
                    <a:pt x="81530" y="12206"/>
                  </a:cubicBezTo>
                  <a:cubicBezTo>
                    <a:pt x="79525" y="10201"/>
                    <a:pt x="77570" y="9199"/>
                    <a:pt x="74963" y="8823"/>
                  </a:cubicBezTo>
                  <a:cubicBezTo>
                    <a:pt x="74562" y="8773"/>
                    <a:pt x="74111" y="8748"/>
                    <a:pt x="73660" y="8748"/>
                  </a:cubicBezTo>
                  <a:cubicBezTo>
                    <a:pt x="71931" y="8748"/>
                    <a:pt x="70126" y="9149"/>
                    <a:pt x="68723" y="9875"/>
                  </a:cubicBezTo>
                  <a:cubicBezTo>
                    <a:pt x="68372" y="10076"/>
                    <a:pt x="67996" y="10276"/>
                    <a:pt x="67620" y="10527"/>
                  </a:cubicBezTo>
                  <a:cubicBezTo>
                    <a:pt x="67494" y="10477"/>
                    <a:pt x="67344" y="10427"/>
                    <a:pt x="67219" y="10377"/>
                  </a:cubicBezTo>
                  <a:cubicBezTo>
                    <a:pt x="66216" y="8597"/>
                    <a:pt x="64662" y="7294"/>
                    <a:pt x="62732" y="6667"/>
                  </a:cubicBezTo>
                  <a:cubicBezTo>
                    <a:pt x="61930" y="6392"/>
                    <a:pt x="61028" y="6266"/>
                    <a:pt x="60001" y="6266"/>
                  </a:cubicBezTo>
                  <a:cubicBezTo>
                    <a:pt x="59399" y="6266"/>
                    <a:pt x="58773" y="6317"/>
                    <a:pt x="58196" y="6417"/>
                  </a:cubicBezTo>
                  <a:cubicBezTo>
                    <a:pt x="57219" y="4261"/>
                    <a:pt x="55464" y="2382"/>
                    <a:pt x="53509" y="1354"/>
                  </a:cubicBezTo>
                  <a:cubicBezTo>
                    <a:pt x="52833" y="1028"/>
                    <a:pt x="51805" y="627"/>
                    <a:pt x="51003" y="402"/>
                  </a:cubicBezTo>
                  <a:cubicBezTo>
                    <a:pt x="49825" y="76"/>
                    <a:pt x="49123" y="1"/>
                    <a:pt x="47720" y="1"/>
                  </a:cubicBezTo>
                  <a:close/>
                </a:path>
              </a:pathLst>
            </a:custGeom>
            <a:solidFill>
              <a:srgbClr val="FFFFFF"/>
            </a:solidFill>
            <a:ln>
              <a:noFill/>
            </a:ln>
            <a:effectLst>
              <a:outerShdw blurRad="42863" dist="47625"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314" name="Google Shape;2314;p32"/>
            <p:cNvSpPr/>
            <p:nvPr/>
          </p:nvSpPr>
          <p:spPr>
            <a:xfrm>
              <a:off x="1878575" y="2923325"/>
              <a:ext cx="2195525" cy="814725"/>
            </a:xfrm>
            <a:custGeom>
              <a:avLst/>
              <a:gdLst/>
              <a:ahLst/>
              <a:cxnLst/>
              <a:rect l="l" t="t" r="r" b="b"/>
              <a:pathLst>
                <a:path w="87821" h="32589" extrusionOk="0">
                  <a:moveTo>
                    <a:pt x="47294" y="4372"/>
                  </a:moveTo>
                  <a:cubicBezTo>
                    <a:pt x="47420" y="4372"/>
                    <a:pt x="47495" y="4447"/>
                    <a:pt x="47495" y="4573"/>
                  </a:cubicBezTo>
                  <a:cubicBezTo>
                    <a:pt x="47495" y="4697"/>
                    <a:pt x="47476" y="4744"/>
                    <a:pt x="47413" y="4744"/>
                  </a:cubicBezTo>
                  <a:cubicBezTo>
                    <a:pt x="47375" y="4744"/>
                    <a:pt x="47320" y="4726"/>
                    <a:pt x="47244" y="4698"/>
                  </a:cubicBezTo>
                  <a:cubicBezTo>
                    <a:pt x="47044" y="4623"/>
                    <a:pt x="47094" y="4372"/>
                    <a:pt x="47294" y="4372"/>
                  </a:cubicBezTo>
                  <a:close/>
                  <a:moveTo>
                    <a:pt x="47395" y="5553"/>
                  </a:moveTo>
                  <a:cubicBezTo>
                    <a:pt x="47452" y="5553"/>
                    <a:pt x="47504" y="5584"/>
                    <a:pt x="47570" y="5650"/>
                  </a:cubicBezTo>
                  <a:cubicBezTo>
                    <a:pt x="47771" y="5851"/>
                    <a:pt x="47645" y="6001"/>
                    <a:pt x="47294" y="6001"/>
                  </a:cubicBezTo>
                  <a:cubicBezTo>
                    <a:pt x="47119" y="6001"/>
                    <a:pt x="47019" y="5951"/>
                    <a:pt x="47019" y="5851"/>
                  </a:cubicBezTo>
                  <a:cubicBezTo>
                    <a:pt x="47019" y="5776"/>
                    <a:pt x="47119" y="5675"/>
                    <a:pt x="47219" y="5625"/>
                  </a:cubicBezTo>
                  <a:cubicBezTo>
                    <a:pt x="47290" y="5578"/>
                    <a:pt x="47344" y="5553"/>
                    <a:pt x="47395" y="5553"/>
                  </a:cubicBezTo>
                  <a:close/>
                  <a:moveTo>
                    <a:pt x="47562" y="6774"/>
                  </a:moveTo>
                  <a:cubicBezTo>
                    <a:pt x="47748" y="6774"/>
                    <a:pt x="47871" y="6849"/>
                    <a:pt x="47871" y="6979"/>
                  </a:cubicBezTo>
                  <a:cubicBezTo>
                    <a:pt x="47871" y="7256"/>
                    <a:pt x="47180" y="7612"/>
                    <a:pt x="46805" y="7612"/>
                  </a:cubicBezTo>
                  <a:cubicBezTo>
                    <a:pt x="46706" y="7612"/>
                    <a:pt x="46629" y="7588"/>
                    <a:pt x="46593" y="7530"/>
                  </a:cubicBezTo>
                  <a:cubicBezTo>
                    <a:pt x="46492" y="7380"/>
                    <a:pt x="47019" y="6878"/>
                    <a:pt x="47345" y="6803"/>
                  </a:cubicBezTo>
                  <a:cubicBezTo>
                    <a:pt x="47423" y="6783"/>
                    <a:pt x="47497" y="6774"/>
                    <a:pt x="47562" y="6774"/>
                  </a:cubicBezTo>
                  <a:close/>
                  <a:moveTo>
                    <a:pt x="36102" y="7639"/>
                  </a:moveTo>
                  <a:cubicBezTo>
                    <a:pt x="36230" y="7639"/>
                    <a:pt x="36352" y="7742"/>
                    <a:pt x="36317" y="7881"/>
                  </a:cubicBezTo>
                  <a:cubicBezTo>
                    <a:pt x="36303" y="8008"/>
                    <a:pt x="36241" y="8071"/>
                    <a:pt x="36163" y="8071"/>
                  </a:cubicBezTo>
                  <a:cubicBezTo>
                    <a:pt x="36102" y="8071"/>
                    <a:pt x="36032" y="8033"/>
                    <a:pt x="35966" y="7956"/>
                  </a:cubicBezTo>
                  <a:cubicBezTo>
                    <a:pt x="35866" y="7856"/>
                    <a:pt x="35866" y="7781"/>
                    <a:pt x="35941" y="7705"/>
                  </a:cubicBezTo>
                  <a:cubicBezTo>
                    <a:pt x="35987" y="7659"/>
                    <a:pt x="36045" y="7639"/>
                    <a:pt x="36102" y="7639"/>
                  </a:cubicBezTo>
                  <a:close/>
                  <a:moveTo>
                    <a:pt x="48046" y="8060"/>
                  </a:moveTo>
                  <a:cubicBezTo>
                    <a:pt x="48111" y="8060"/>
                    <a:pt x="48157" y="8092"/>
                    <a:pt x="48222" y="8157"/>
                  </a:cubicBezTo>
                  <a:cubicBezTo>
                    <a:pt x="48447" y="8382"/>
                    <a:pt x="48222" y="8658"/>
                    <a:pt x="47470" y="9034"/>
                  </a:cubicBezTo>
                  <a:cubicBezTo>
                    <a:pt x="46893" y="9334"/>
                    <a:pt x="46718" y="9360"/>
                    <a:pt x="45891" y="9410"/>
                  </a:cubicBezTo>
                  <a:cubicBezTo>
                    <a:pt x="45759" y="9416"/>
                    <a:pt x="45632" y="9419"/>
                    <a:pt x="45515" y="9419"/>
                  </a:cubicBezTo>
                  <a:cubicBezTo>
                    <a:pt x="45163" y="9419"/>
                    <a:pt x="44895" y="9391"/>
                    <a:pt x="44838" y="9334"/>
                  </a:cubicBezTo>
                  <a:cubicBezTo>
                    <a:pt x="44638" y="9209"/>
                    <a:pt x="44563" y="9234"/>
                    <a:pt x="46342" y="8708"/>
                  </a:cubicBezTo>
                  <a:cubicBezTo>
                    <a:pt x="46768" y="8583"/>
                    <a:pt x="47345" y="8357"/>
                    <a:pt x="47595" y="8232"/>
                  </a:cubicBezTo>
                  <a:cubicBezTo>
                    <a:pt x="47839" y="8117"/>
                    <a:pt x="47959" y="8060"/>
                    <a:pt x="48046" y="8060"/>
                  </a:cubicBezTo>
                  <a:close/>
                  <a:moveTo>
                    <a:pt x="35615" y="8758"/>
                  </a:moveTo>
                  <a:cubicBezTo>
                    <a:pt x="35866" y="8758"/>
                    <a:pt x="36141" y="9109"/>
                    <a:pt x="36141" y="9435"/>
                  </a:cubicBezTo>
                  <a:cubicBezTo>
                    <a:pt x="36141" y="9557"/>
                    <a:pt x="36067" y="9621"/>
                    <a:pt x="35951" y="9621"/>
                  </a:cubicBezTo>
                  <a:cubicBezTo>
                    <a:pt x="35854" y="9621"/>
                    <a:pt x="35727" y="9576"/>
                    <a:pt x="35590" y="9485"/>
                  </a:cubicBezTo>
                  <a:cubicBezTo>
                    <a:pt x="35465" y="9385"/>
                    <a:pt x="35390" y="9234"/>
                    <a:pt x="35390" y="9034"/>
                  </a:cubicBezTo>
                  <a:cubicBezTo>
                    <a:pt x="35390" y="8808"/>
                    <a:pt x="35440" y="8758"/>
                    <a:pt x="35615" y="8758"/>
                  </a:cubicBezTo>
                  <a:close/>
                  <a:moveTo>
                    <a:pt x="40081" y="10406"/>
                  </a:moveTo>
                  <a:cubicBezTo>
                    <a:pt x="40094" y="10406"/>
                    <a:pt x="40110" y="10408"/>
                    <a:pt x="40126" y="10412"/>
                  </a:cubicBezTo>
                  <a:cubicBezTo>
                    <a:pt x="40377" y="10462"/>
                    <a:pt x="40402" y="10763"/>
                    <a:pt x="40152" y="10763"/>
                  </a:cubicBezTo>
                  <a:cubicBezTo>
                    <a:pt x="40026" y="10763"/>
                    <a:pt x="39976" y="10713"/>
                    <a:pt x="39976" y="10563"/>
                  </a:cubicBezTo>
                  <a:cubicBezTo>
                    <a:pt x="39976" y="10458"/>
                    <a:pt x="40011" y="10406"/>
                    <a:pt x="40081" y="10406"/>
                  </a:cubicBezTo>
                  <a:close/>
                  <a:moveTo>
                    <a:pt x="35562" y="10486"/>
                  </a:moveTo>
                  <a:cubicBezTo>
                    <a:pt x="35838" y="10486"/>
                    <a:pt x="36242" y="10921"/>
                    <a:pt x="36242" y="11214"/>
                  </a:cubicBezTo>
                  <a:cubicBezTo>
                    <a:pt x="36242" y="11362"/>
                    <a:pt x="36159" y="11433"/>
                    <a:pt x="36041" y="11433"/>
                  </a:cubicBezTo>
                  <a:cubicBezTo>
                    <a:pt x="35898" y="11433"/>
                    <a:pt x="35704" y="11331"/>
                    <a:pt x="35540" y="11139"/>
                  </a:cubicBezTo>
                  <a:cubicBezTo>
                    <a:pt x="35239" y="10788"/>
                    <a:pt x="35264" y="10538"/>
                    <a:pt x="35540" y="10487"/>
                  </a:cubicBezTo>
                  <a:cubicBezTo>
                    <a:pt x="35547" y="10487"/>
                    <a:pt x="35555" y="10486"/>
                    <a:pt x="35562" y="10486"/>
                  </a:cubicBezTo>
                  <a:close/>
                  <a:moveTo>
                    <a:pt x="60315" y="11023"/>
                  </a:moveTo>
                  <a:cubicBezTo>
                    <a:pt x="60355" y="11023"/>
                    <a:pt x="60391" y="11037"/>
                    <a:pt x="60427" y="11064"/>
                  </a:cubicBezTo>
                  <a:cubicBezTo>
                    <a:pt x="60553" y="11164"/>
                    <a:pt x="60503" y="11440"/>
                    <a:pt x="60352" y="11440"/>
                  </a:cubicBezTo>
                  <a:cubicBezTo>
                    <a:pt x="60327" y="11440"/>
                    <a:pt x="60227" y="11465"/>
                    <a:pt x="60152" y="11490"/>
                  </a:cubicBezTo>
                  <a:cubicBezTo>
                    <a:pt x="60132" y="11497"/>
                    <a:pt x="60110" y="11500"/>
                    <a:pt x="60087" y="11500"/>
                  </a:cubicBezTo>
                  <a:cubicBezTo>
                    <a:pt x="60025" y="11500"/>
                    <a:pt x="59956" y="11476"/>
                    <a:pt x="59901" y="11440"/>
                  </a:cubicBezTo>
                  <a:cubicBezTo>
                    <a:pt x="59801" y="11390"/>
                    <a:pt x="59826" y="11314"/>
                    <a:pt x="60026" y="11164"/>
                  </a:cubicBezTo>
                  <a:cubicBezTo>
                    <a:pt x="60155" y="11068"/>
                    <a:pt x="60242" y="11023"/>
                    <a:pt x="60315" y="11023"/>
                  </a:cubicBezTo>
                  <a:close/>
                  <a:moveTo>
                    <a:pt x="48105" y="9826"/>
                  </a:moveTo>
                  <a:cubicBezTo>
                    <a:pt x="48201" y="9826"/>
                    <a:pt x="48264" y="9889"/>
                    <a:pt x="48297" y="10011"/>
                  </a:cubicBezTo>
                  <a:cubicBezTo>
                    <a:pt x="48447" y="10412"/>
                    <a:pt x="47771" y="11189"/>
                    <a:pt x="46918" y="11565"/>
                  </a:cubicBezTo>
                  <a:cubicBezTo>
                    <a:pt x="46146" y="11918"/>
                    <a:pt x="45205" y="12102"/>
                    <a:pt x="44343" y="12102"/>
                  </a:cubicBezTo>
                  <a:cubicBezTo>
                    <a:pt x="43919" y="12102"/>
                    <a:pt x="43515" y="12057"/>
                    <a:pt x="43159" y="11966"/>
                  </a:cubicBezTo>
                  <a:cubicBezTo>
                    <a:pt x="42407" y="11766"/>
                    <a:pt x="42132" y="11640"/>
                    <a:pt x="41856" y="11365"/>
                  </a:cubicBezTo>
                  <a:cubicBezTo>
                    <a:pt x="41549" y="11072"/>
                    <a:pt x="41475" y="10934"/>
                    <a:pt x="41762" y="10934"/>
                  </a:cubicBezTo>
                  <a:cubicBezTo>
                    <a:pt x="41992" y="10934"/>
                    <a:pt x="42452" y="11022"/>
                    <a:pt x="43209" y="11189"/>
                  </a:cubicBezTo>
                  <a:cubicBezTo>
                    <a:pt x="43533" y="11260"/>
                    <a:pt x="43875" y="11295"/>
                    <a:pt x="44222" y="11295"/>
                  </a:cubicBezTo>
                  <a:cubicBezTo>
                    <a:pt x="45460" y="11295"/>
                    <a:pt x="46768" y="10861"/>
                    <a:pt x="47570" y="10136"/>
                  </a:cubicBezTo>
                  <a:cubicBezTo>
                    <a:pt x="47808" y="9927"/>
                    <a:pt x="47983" y="9826"/>
                    <a:pt x="48105" y="9826"/>
                  </a:cubicBezTo>
                  <a:close/>
                  <a:moveTo>
                    <a:pt x="31580" y="11816"/>
                  </a:moveTo>
                  <a:cubicBezTo>
                    <a:pt x="31806" y="11816"/>
                    <a:pt x="31831" y="12066"/>
                    <a:pt x="31630" y="12367"/>
                  </a:cubicBezTo>
                  <a:cubicBezTo>
                    <a:pt x="31534" y="12496"/>
                    <a:pt x="31386" y="12583"/>
                    <a:pt x="31292" y="12583"/>
                  </a:cubicBezTo>
                  <a:cubicBezTo>
                    <a:pt x="31240" y="12583"/>
                    <a:pt x="31204" y="12555"/>
                    <a:pt x="31204" y="12492"/>
                  </a:cubicBezTo>
                  <a:cubicBezTo>
                    <a:pt x="31204" y="12217"/>
                    <a:pt x="31430" y="11816"/>
                    <a:pt x="31580" y="11816"/>
                  </a:cubicBezTo>
                  <a:close/>
                  <a:moveTo>
                    <a:pt x="40578" y="12568"/>
                  </a:moveTo>
                  <a:cubicBezTo>
                    <a:pt x="40878" y="12568"/>
                    <a:pt x="41154" y="12793"/>
                    <a:pt x="41079" y="12994"/>
                  </a:cubicBezTo>
                  <a:cubicBezTo>
                    <a:pt x="41044" y="13098"/>
                    <a:pt x="40956" y="13148"/>
                    <a:pt x="40847" y="13148"/>
                  </a:cubicBezTo>
                  <a:cubicBezTo>
                    <a:pt x="40719" y="13148"/>
                    <a:pt x="40562" y="13079"/>
                    <a:pt x="40427" y="12944"/>
                  </a:cubicBezTo>
                  <a:cubicBezTo>
                    <a:pt x="40202" y="12718"/>
                    <a:pt x="40277" y="12568"/>
                    <a:pt x="40578" y="12568"/>
                  </a:cubicBezTo>
                  <a:close/>
                  <a:moveTo>
                    <a:pt x="57022" y="12685"/>
                  </a:moveTo>
                  <a:cubicBezTo>
                    <a:pt x="57084" y="12685"/>
                    <a:pt x="57150" y="12695"/>
                    <a:pt x="57219" y="12718"/>
                  </a:cubicBezTo>
                  <a:cubicBezTo>
                    <a:pt x="57445" y="12793"/>
                    <a:pt x="57470" y="13094"/>
                    <a:pt x="57269" y="13194"/>
                  </a:cubicBezTo>
                  <a:cubicBezTo>
                    <a:pt x="57169" y="13219"/>
                    <a:pt x="57094" y="13244"/>
                    <a:pt x="57094" y="13244"/>
                  </a:cubicBezTo>
                  <a:cubicBezTo>
                    <a:pt x="57094" y="13244"/>
                    <a:pt x="56969" y="13194"/>
                    <a:pt x="56868" y="13144"/>
                  </a:cubicBezTo>
                  <a:cubicBezTo>
                    <a:pt x="56486" y="12995"/>
                    <a:pt x="56680" y="12685"/>
                    <a:pt x="57022" y="12685"/>
                  </a:cubicBezTo>
                  <a:close/>
                  <a:moveTo>
                    <a:pt x="25390" y="12768"/>
                  </a:moveTo>
                  <a:cubicBezTo>
                    <a:pt x="25816" y="12768"/>
                    <a:pt x="25490" y="13420"/>
                    <a:pt x="25064" y="13420"/>
                  </a:cubicBezTo>
                  <a:cubicBezTo>
                    <a:pt x="25044" y="13424"/>
                    <a:pt x="25027" y="13426"/>
                    <a:pt x="25012" y="13426"/>
                  </a:cubicBezTo>
                  <a:cubicBezTo>
                    <a:pt x="24932" y="13426"/>
                    <a:pt x="24921" y="13367"/>
                    <a:pt x="24963" y="13219"/>
                  </a:cubicBezTo>
                  <a:cubicBezTo>
                    <a:pt x="25064" y="12918"/>
                    <a:pt x="25189" y="12768"/>
                    <a:pt x="25390" y="12768"/>
                  </a:cubicBezTo>
                  <a:close/>
                  <a:moveTo>
                    <a:pt x="47205" y="12236"/>
                  </a:moveTo>
                  <a:cubicBezTo>
                    <a:pt x="47303" y="12236"/>
                    <a:pt x="47339" y="12292"/>
                    <a:pt x="47395" y="12392"/>
                  </a:cubicBezTo>
                  <a:cubicBezTo>
                    <a:pt x="47495" y="12568"/>
                    <a:pt x="47470" y="12643"/>
                    <a:pt x="47144" y="12944"/>
                  </a:cubicBezTo>
                  <a:cubicBezTo>
                    <a:pt x="46618" y="13445"/>
                    <a:pt x="45891" y="13645"/>
                    <a:pt x="44588" y="13695"/>
                  </a:cubicBezTo>
                  <a:cubicBezTo>
                    <a:pt x="44011" y="13695"/>
                    <a:pt x="43335" y="13670"/>
                    <a:pt x="43059" y="13620"/>
                  </a:cubicBezTo>
                  <a:cubicBezTo>
                    <a:pt x="42482" y="13545"/>
                    <a:pt x="41931" y="13269"/>
                    <a:pt x="41981" y="13119"/>
                  </a:cubicBezTo>
                  <a:cubicBezTo>
                    <a:pt x="42041" y="12979"/>
                    <a:pt x="42450" y="12903"/>
                    <a:pt x="42968" y="12903"/>
                  </a:cubicBezTo>
                  <a:cubicBezTo>
                    <a:pt x="43101" y="12903"/>
                    <a:pt x="43241" y="12908"/>
                    <a:pt x="43385" y="12918"/>
                  </a:cubicBezTo>
                  <a:cubicBezTo>
                    <a:pt x="43511" y="12929"/>
                    <a:pt x="43649" y="12934"/>
                    <a:pt x="43795" y="12934"/>
                  </a:cubicBezTo>
                  <a:cubicBezTo>
                    <a:pt x="44664" y="12934"/>
                    <a:pt x="45813" y="12753"/>
                    <a:pt x="46392" y="12517"/>
                  </a:cubicBezTo>
                  <a:cubicBezTo>
                    <a:pt x="46865" y="12323"/>
                    <a:pt x="47083" y="12236"/>
                    <a:pt x="47205" y="12236"/>
                  </a:cubicBezTo>
                  <a:close/>
                  <a:moveTo>
                    <a:pt x="32006" y="12668"/>
                  </a:moveTo>
                  <a:cubicBezTo>
                    <a:pt x="32207" y="12668"/>
                    <a:pt x="32332" y="12969"/>
                    <a:pt x="32232" y="13194"/>
                  </a:cubicBezTo>
                  <a:cubicBezTo>
                    <a:pt x="32106" y="13550"/>
                    <a:pt x="31527" y="13975"/>
                    <a:pt x="31266" y="13975"/>
                  </a:cubicBezTo>
                  <a:cubicBezTo>
                    <a:pt x="31214" y="13975"/>
                    <a:pt x="31175" y="13958"/>
                    <a:pt x="31154" y="13921"/>
                  </a:cubicBezTo>
                  <a:cubicBezTo>
                    <a:pt x="31079" y="13796"/>
                    <a:pt x="31104" y="13746"/>
                    <a:pt x="31580" y="13119"/>
                  </a:cubicBezTo>
                  <a:cubicBezTo>
                    <a:pt x="31756" y="12868"/>
                    <a:pt x="31956" y="12668"/>
                    <a:pt x="32006" y="12668"/>
                  </a:cubicBezTo>
                  <a:close/>
                  <a:moveTo>
                    <a:pt x="55415" y="13737"/>
                  </a:moveTo>
                  <a:cubicBezTo>
                    <a:pt x="55446" y="13737"/>
                    <a:pt x="55480" y="13740"/>
                    <a:pt x="55515" y="13746"/>
                  </a:cubicBezTo>
                  <a:cubicBezTo>
                    <a:pt x="55665" y="13746"/>
                    <a:pt x="55741" y="13821"/>
                    <a:pt x="55741" y="13971"/>
                  </a:cubicBezTo>
                  <a:cubicBezTo>
                    <a:pt x="55741" y="14102"/>
                    <a:pt x="55622" y="14182"/>
                    <a:pt x="55488" y="14182"/>
                  </a:cubicBezTo>
                  <a:cubicBezTo>
                    <a:pt x="55392" y="14182"/>
                    <a:pt x="55288" y="14141"/>
                    <a:pt x="55214" y="14046"/>
                  </a:cubicBezTo>
                  <a:cubicBezTo>
                    <a:pt x="55082" y="13892"/>
                    <a:pt x="55183" y="13737"/>
                    <a:pt x="55415" y="13737"/>
                  </a:cubicBezTo>
                  <a:close/>
                  <a:moveTo>
                    <a:pt x="73134" y="13144"/>
                  </a:moveTo>
                  <a:cubicBezTo>
                    <a:pt x="73610" y="13144"/>
                    <a:pt x="73134" y="13946"/>
                    <a:pt x="72508" y="14272"/>
                  </a:cubicBezTo>
                  <a:cubicBezTo>
                    <a:pt x="72377" y="14350"/>
                    <a:pt x="72239" y="14388"/>
                    <a:pt x="72137" y="14388"/>
                  </a:cubicBezTo>
                  <a:cubicBezTo>
                    <a:pt x="72044" y="14388"/>
                    <a:pt x="71981" y="14357"/>
                    <a:pt x="71981" y="14297"/>
                  </a:cubicBezTo>
                  <a:cubicBezTo>
                    <a:pt x="71981" y="14121"/>
                    <a:pt x="72959" y="13144"/>
                    <a:pt x="73134" y="13144"/>
                  </a:cubicBezTo>
                  <a:close/>
                  <a:moveTo>
                    <a:pt x="25966" y="13670"/>
                  </a:moveTo>
                  <a:cubicBezTo>
                    <a:pt x="26167" y="13670"/>
                    <a:pt x="26167" y="14071"/>
                    <a:pt x="25966" y="14297"/>
                  </a:cubicBezTo>
                  <a:cubicBezTo>
                    <a:pt x="25840" y="14407"/>
                    <a:pt x="25645" y="14478"/>
                    <a:pt x="25517" y="14478"/>
                  </a:cubicBezTo>
                  <a:cubicBezTo>
                    <a:pt x="25442" y="14478"/>
                    <a:pt x="25390" y="14453"/>
                    <a:pt x="25390" y="14397"/>
                  </a:cubicBezTo>
                  <a:cubicBezTo>
                    <a:pt x="25390" y="14222"/>
                    <a:pt x="25816" y="13670"/>
                    <a:pt x="25966" y="13670"/>
                  </a:cubicBezTo>
                  <a:close/>
                  <a:moveTo>
                    <a:pt x="40389" y="14141"/>
                  </a:moveTo>
                  <a:cubicBezTo>
                    <a:pt x="40679" y="14141"/>
                    <a:pt x="41116" y="14226"/>
                    <a:pt x="41254" y="14347"/>
                  </a:cubicBezTo>
                  <a:cubicBezTo>
                    <a:pt x="41530" y="14522"/>
                    <a:pt x="41355" y="14773"/>
                    <a:pt x="41004" y="14773"/>
                  </a:cubicBezTo>
                  <a:cubicBezTo>
                    <a:pt x="40828" y="14748"/>
                    <a:pt x="40603" y="14723"/>
                    <a:pt x="40477" y="14673"/>
                  </a:cubicBezTo>
                  <a:cubicBezTo>
                    <a:pt x="40202" y="14573"/>
                    <a:pt x="40001" y="14297"/>
                    <a:pt x="40126" y="14197"/>
                  </a:cubicBezTo>
                  <a:cubicBezTo>
                    <a:pt x="40158" y="14158"/>
                    <a:pt x="40258" y="14141"/>
                    <a:pt x="40389" y="14141"/>
                  </a:cubicBezTo>
                  <a:close/>
                  <a:moveTo>
                    <a:pt x="55559" y="14691"/>
                  </a:moveTo>
                  <a:cubicBezTo>
                    <a:pt x="55742" y="14691"/>
                    <a:pt x="55844" y="14845"/>
                    <a:pt x="55665" y="15024"/>
                  </a:cubicBezTo>
                  <a:cubicBezTo>
                    <a:pt x="55618" y="15071"/>
                    <a:pt x="55582" y="15096"/>
                    <a:pt x="55541" y="15096"/>
                  </a:cubicBezTo>
                  <a:cubicBezTo>
                    <a:pt x="55495" y="15096"/>
                    <a:pt x="55444" y="15065"/>
                    <a:pt x="55365" y="14999"/>
                  </a:cubicBezTo>
                  <a:cubicBezTo>
                    <a:pt x="55189" y="14898"/>
                    <a:pt x="55189" y="14848"/>
                    <a:pt x="55315" y="14773"/>
                  </a:cubicBezTo>
                  <a:cubicBezTo>
                    <a:pt x="55400" y="14716"/>
                    <a:pt x="55486" y="14691"/>
                    <a:pt x="55559" y="14691"/>
                  </a:cubicBezTo>
                  <a:close/>
                  <a:moveTo>
                    <a:pt x="46420" y="14262"/>
                  </a:moveTo>
                  <a:cubicBezTo>
                    <a:pt x="46581" y="14262"/>
                    <a:pt x="46606" y="14325"/>
                    <a:pt x="46618" y="14447"/>
                  </a:cubicBezTo>
                  <a:cubicBezTo>
                    <a:pt x="46676" y="14854"/>
                    <a:pt x="45567" y="15231"/>
                    <a:pt x="44655" y="15231"/>
                  </a:cubicBezTo>
                  <a:cubicBezTo>
                    <a:pt x="44387" y="15231"/>
                    <a:pt x="44135" y="15198"/>
                    <a:pt x="43936" y="15124"/>
                  </a:cubicBezTo>
                  <a:cubicBezTo>
                    <a:pt x="43410" y="14949"/>
                    <a:pt x="43560" y="14873"/>
                    <a:pt x="45314" y="14472"/>
                  </a:cubicBezTo>
                  <a:cubicBezTo>
                    <a:pt x="45930" y="14331"/>
                    <a:pt x="46251" y="14262"/>
                    <a:pt x="46420" y="14262"/>
                  </a:cubicBezTo>
                  <a:close/>
                  <a:moveTo>
                    <a:pt x="70554" y="14875"/>
                  </a:moveTo>
                  <a:cubicBezTo>
                    <a:pt x="70668" y="14875"/>
                    <a:pt x="70766" y="14915"/>
                    <a:pt x="70828" y="14999"/>
                  </a:cubicBezTo>
                  <a:cubicBezTo>
                    <a:pt x="71024" y="15233"/>
                    <a:pt x="70564" y="15529"/>
                    <a:pt x="70186" y="15529"/>
                  </a:cubicBezTo>
                  <a:cubicBezTo>
                    <a:pt x="70079" y="15529"/>
                    <a:pt x="69978" y="15505"/>
                    <a:pt x="69901" y="15450"/>
                  </a:cubicBezTo>
                  <a:cubicBezTo>
                    <a:pt x="69776" y="15350"/>
                    <a:pt x="69801" y="15299"/>
                    <a:pt x="70026" y="15099"/>
                  </a:cubicBezTo>
                  <a:cubicBezTo>
                    <a:pt x="70202" y="14953"/>
                    <a:pt x="70394" y="14875"/>
                    <a:pt x="70554" y="14875"/>
                  </a:cubicBezTo>
                  <a:close/>
                  <a:moveTo>
                    <a:pt x="33009" y="13445"/>
                  </a:moveTo>
                  <a:cubicBezTo>
                    <a:pt x="33485" y="13445"/>
                    <a:pt x="33284" y="14272"/>
                    <a:pt x="32658" y="14974"/>
                  </a:cubicBezTo>
                  <a:cubicBezTo>
                    <a:pt x="32149" y="15520"/>
                    <a:pt x="31228" y="15911"/>
                    <a:pt x="30601" y="15911"/>
                  </a:cubicBezTo>
                  <a:cubicBezTo>
                    <a:pt x="30394" y="15911"/>
                    <a:pt x="30219" y="15869"/>
                    <a:pt x="30101" y="15776"/>
                  </a:cubicBezTo>
                  <a:cubicBezTo>
                    <a:pt x="29901" y="15650"/>
                    <a:pt x="29901" y="15650"/>
                    <a:pt x="30177" y="15550"/>
                  </a:cubicBezTo>
                  <a:cubicBezTo>
                    <a:pt x="30302" y="15500"/>
                    <a:pt x="30678" y="15375"/>
                    <a:pt x="30979" y="15274"/>
                  </a:cubicBezTo>
                  <a:cubicBezTo>
                    <a:pt x="31630" y="15099"/>
                    <a:pt x="32382" y="14447"/>
                    <a:pt x="32633" y="13846"/>
                  </a:cubicBezTo>
                  <a:cubicBezTo>
                    <a:pt x="32758" y="13545"/>
                    <a:pt x="32858" y="13445"/>
                    <a:pt x="33009" y="13445"/>
                  </a:cubicBezTo>
                  <a:close/>
                  <a:moveTo>
                    <a:pt x="33076" y="15280"/>
                  </a:moveTo>
                  <a:cubicBezTo>
                    <a:pt x="33186" y="15280"/>
                    <a:pt x="33252" y="15344"/>
                    <a:pt x="33284" y="15475"/>
                  </a:cubicBezTo>
                  <a:cubicBezTo>
                    <a:pt x="33353" y="15863"/>
                    <a:pt x="32401" y="16522"/>
                    <a:pt x="31815" y="16522"/>
                  </a:cubicBezTo>
                  <a:cubicBezTo>
                    <a:pt x="31758" y="16522"/>
                    <a:pt x="31704" y="16516"/>
                    <a:pt x="31655" y="16502"/>
                  </a:cubicBezTo>
                  <a:cubicBezTo>
                    <a:pt x="31329" y="16427"/>
                    <a:pt x="31505" y="16227"/>
                    <a:pt x="32407" y="15600"/>
                  </a:cubicBezTo>
                  <a:cubicBezTo>
                    <a:pt x="32718" y="15388"/>
                    <a:pt x="32934" y="15280"/>
                    <a:pt x="33076" y="15280"/>
                  </a:cubicBezTo>
                  <a:close/>
                  <a:moveTo>
                    <a:pt x="70692" y="16226"/>
                  </a:moveTo>
                  <a:cubicBezTo>
                    <a:pt x="70752" y="16226"/>
                    <a:pt x="70816" y="16244"/>
                    <a:pt x="70904" y="16277"/>
                  </a:cubicBezTo>
                  <a:cubicBezTo>
                    <a:pt x="71179" y="16402"/>
                    <a:pt x="71204" y="16603"/>
                    <a:pt x="70979" y="16803"/>
                  </a:cubicBezTo>
                  <a:cubicBezTo>
                    <a:pt x="70897" y="16898"/>
                    <a:pt x="70823" y="16942"/>
                    <a:pt x="70724" y="16942"/>
                  </a:cubicBezTo>
                  <a:cubicBezTo>
                    <a:pt x="70641" y="16942"/>
                    <a:pt x="70540" y="16911"/>
                    <a:pt x="70402" y="16853"/>
                  </a:cubicBezTo>
                  <a:cubicBezTo>
                    <a:pt x="70102" y="16753"/>
                    <a:pt x="70127" y="16528"/>
                    <a:pt x="70427" y="16327"/>
                  </a:cubicBezTo>
                  <a:cubicBezTo>
                    <a:pt x="70540" y="16256"/>
                    <a:pt x="70614" y="16226"/>
                    <a:pt x="70692" y="16226"/>
                  </a:cubicBezTo>
                  <a:close/>
                  <a:moveTo>
                    <a:pt x="26716" y="14964"/>
                  </a:moveTo>
                  <a:cubicBezTo>
                    <a:pt x="26753" y="14964"/>
                    <a:pt x="26796" y="15002"/>
                    <a:pt x="26868" y="15074"/>
                  </a:cubicBezTo>
                  <a:cubicBezTo>
                    <a:pt x="27395" y="15575"/>
                    <a:pt x="26066" y="16954"/>
                    <a:pt x="25064" y="16954"/>
                  </a:cubicBezTo>
                  <a:cubicBezTo>
                    <a:pt x="24863" y="16954"/>
                    <a:pt x="24688" y="16903"/>
                    <a:pt x="24663" y="16853"/>
                  </a:cubicBezTo>
                  <a:cubicBezTo>
                    <a:pt x="24588" y="16728"/>
                    <a:pt x="24537" y="16778"/>
                    <a:pt x="25415" y="16227"/>
                  </a:cubicBezTo>
                  <a:cubicBezTo>
                    <a:pt x="25991" y="15826"/>
                    <a:pt x="26317" y="15525"/>
                    <a:pt x="26593" y="15099"/>
                  </a:cubicBezTo>
                  <a:cubicBezTo>
                    <a:pt x="26645" y="15008"/>
                    <a:pt x="26676" y="14964"/>
                    <a:pt x="26716" y="14964"/>
                  </a:cubicBezTo>
                  <a:close/>
                  <a:moveTo>
                    <a:pt x="33107" y="16420"/>
                  </a:moveTo>
                  <a:cubicBezTo>
                    <a:pt x="33156" y="16420"/>
                    <a:pt x="33197" y="16451"/>
                    <a:pt x="33259" y="16502"/>
                  </a:cubicBezTo>
                  <a:cubicBezTo>
                    <a:pt x="33410" y="16653"/>
                    <a:pt x="33385" y="16678"/>
                    <a:pt x="33159" y="16903"/>
                  </a:cubicBezTo>
                  <a:cubicBezTo>
                    <a:pt x="33005" y="17057"/>
                    <a:pt x="32710" y="17154"/>
                    <a:pt x="32522" y="17154"/>
                  </a:cubicBezTo>
                  <a:cubicBezTo>
                    <a:pt x="32404" y="17154"/>
                    <a:pt x="32328" y="17116"/>
                    <a:pt x="32357" y="17029"/>
                  </a:cubicBezTo>
                  <a:cubicBezTo>
                    <a:pt x="32382" y="16979"/>
                    <a:pt x="32558" y="16803"/>
                    <a:pt x="32758" y="16628"/>
                  </a:cubicBezTo>
                  <a:cubicBezTo>
                    <a:pt x="32949" y="16481"/>
                    <a:pt x="33037" y="16420"/>
                    <a:pt x="33107" y="16420"/>
                  </a:cubicBezTo>
                  <a:close/>
                  <a:moveTo>
                    <a:pt x="27119" y="16477"/>
                  </a:moveTo>
                  <a:cubicBezTo>
                    <a:pt x="27545" y="16477"/>
                    <a:pt x="27344" y="17179"/>
                    <a:pt x="26768" y="17530"/>
                  </a:cubicBezTo>
                  <a:cubicBezTo>
                    <a:pt x="26568" y="17653"/>
                    <a:pt x="26303" y="17729"/>
                    <a:pt x="26127" y="17729"/>
                  </a:cubicBezTo>
                  <a:cubicBezTo>
                    <a:pt x="26016" y="17729"/>
                    <a:pt x="25941" y="17698"/>
                    <a:pt x="25941" y="17630"/>
                  </a:cubicBezTo>
                  <a:cubicBezTo>
                    <a:pt x="25941" y="17455"/>
                    <a:pt x="26918" y="16477"/>
                    <a:pt x="27119" y="16477"/>
                  </a:cubicBezTo>
                  <a:close/>
                  <a:moveTo>
                    <a:pt x="69316" y="17824"/>
                  </a:moveTo>
                  <a:cubicBezTo>
                    <a:pt x="69427" y="17824"/>
                    <a:pt x="69527" y="17858"/>
                    <a:pt x="69600" y="17931"/>
                  </a:cubicBezTo>
                  <a:cubicBezTo>
                    <a:pt x="69751" y="18081"/>
                    <a:pt x="69726" y="18157"/>
                    <a:pt x="69550" y="18332"/>
                  </a:cubicBezTo>
                  <a:cubicBezTo>
                    <a:pt x="69462" y="18432"/>
                    <a:pt x="69331" y="18482"/>
                    <a:pt x="69193" y="18482"/>
                  </a:cubicBezTo>
                  <a:cubicBezTo>
                    <a:pt x="69055" y="18482"/>
                    <a:pt x="68911" y="18432"/>
                    <a:pt x="68798" y="18332"/>
                  </a:cubicBezTo>
                  <a:cubicBezTo>
                    <a:pt x="68623" y="18207"/>
                    <a:pt x="68623" y="18207"/>
                    <a:pt x="68823" y="18006"/>
                  </a:cubicBezTo>
                  <a:cubicBezTo>
                    <a:pt x="68984" y="17890"/>
                    <a:pt x="69161" y="17824"/>
                    <a:pt x="69316" y="17824"/>
                  </a:cubicBezTo>
                  <a:close/>
                  <a:moveTo>
                    <a:pt x="13549" y="18125"/>
                  </a:moveTo>
                  <a:cubicBezTo>
                    <a:pt x="13562" y="18125"/>
                    <a:pt x="13574" y="18127"/>
                    <a:pt x="13585" y="18132"/>
                  </a:cubicBezTo>
                  <a:cubicBezTo>
                    <a:pt x="13811" y="18207"/>
                    <a:pt x="13785" y="18407"/>
                    <a:pt x="13585" y="18608"/>
                  </a:cubicBezTo>
                  <a:cubicBezTo>
                    <a:pt x="13423" y="18734"/>
                    <a:pt x="13196" y="18834"/>
                    <a:pt x="13063" y="18834"/>
                  </a:cubicBezTo>
                  <a:cubicBezTo>
                    <a:pt x="13011" y="18834"/>
                    <a:pt x="12973" y="18818"/>
                    <a:pt x="12958" y="18783"/>
                  </a:cubicBezTo>
                  <a:cubicBezTo>
                    <a:pt x="12864" y="18642"/>
                    <a:pt x="13345" y="18125"/>
                    <a:pt x="13549" y="18125"/>
                  </a:cubicBezTo>
                  <a:close/>
                  <a:moveTo>
                    <a:pt x="14781" y="18290"/>
                  </a:moveTo>
                  <a:cubicBezTo>
                    <a:pt x="14887" y="18290"/>
                    <a:pt x="14999" y="18372"/>
                    <a:pt x="15039" y="18533"/>
                  </a:cubicBezTo>
                  <a:cubicBezTo>
                    <a:pt x="15114" y="18833"/>
                    <a:pt x="14863" y="19309"/>
                    <a:pt x="14487" y="19535"/>
                  </a:cubicBezTo>
                  <a:cubicBezTo>
                    <a:pt x="14296" y="19657"/>
                    <a:pt x="14020" y="19730"/>
                    <a:pt x="13869" y="19730"/>
                  </a:cubicBezTo>
                  <a:cubicBezTo>
                    <a:pt x="13803" y="19730"/>
                    <a:pt x="13760" y="19716"/>
                    <a:pt x="13760" y="19685"/>
                  </a:cubicBezTo>
                  <a:cubicBezTo>
                    <a:pt x="13760" y="19635"/>
                    <a:pt x="13911" y="19410"/>
                    <a:pt x="14136" y="19159"/>
                  </a:cubicBezTo>
                  <a:cubicBezTo>
                    <a:pt x="14337" y="18883"/>
                    <a:pt x="14537" y="18583"/>
                    <a:pt x="14562" y="18482"/>
                  </a:cubicBezTo>
                  <a:cubicBezTo>
                    <a:pt x="14598" y="18354"/>
                    <a:pt x="14687" y="18290"/>
                    <a:pt x="14781" y="18290"/>
                  </a:cubicBezTo>
                  <a:close/>
                  <a:moveTo>
                    <a:pt x="21223" y="18062"/>
                  </a:moveTo>
                  <a:cubicBezTo>
                    <a:pt x="21261" y="18062"/>
                    <a:pt x="21294" y="18078"/>
                    <a:pt x="21329" y="18106"/>
                  </a:cubicBezTo>
                  <a:cubicBezTo>
                    <a:pt x="21806" y="18507"/>
                    <a:pt x="21079" y="19485"/>
                    <a:pt x="20126" y="19761"/>
                  </a:cubicBezTo>
                  <a:cubicBezTo>
                    <a:pt x="19805" y="19858"/>
                    <a:pt x="19585" y="19909"/>
                    <a:pt x="19410" y="19909"/>
                  </a:cubicBezTo>
                  <a:cubicBezTo>
                    <a:pt x="19271" y="19909"/>
                    <a:pt x="19160" y="19877"/>
                    <a:pt x="19049" y="19811"/>
                  </a:cubicBezTo>
                  <a:cubicBezTo>
                    <a:pt x="18673" y="19585"/>
                    <a:pt x="18648" y="19335"/>
                    <a:pt x="18999" y="19335"/>
                  </a:cubicBezTo>
                  <a:cubicBezTo>
                    <a:pt x="19475" y="19335"/>
                    <a:pt x="20302" y="18934"/>
                    <a:pt x="20728" y="18457"/>
                  </a:cubicBezTo>
                  <a:cubicBezTo>
                    <a:pt x="20998" y="18169"/>
                    <a:pt x="21126" y="18062"/>
                    <a:pt x="21223" y="18062"/>
                  </a:cubicBezTo>
                  <a:close/>
                  <a:moveTo>
                    <a:pt x="21017" y="19954"/>
                  </a:moveTo>
                  <a:cubicBezTo>
                    <a:pt x="21032" y="19954"/>
                    <a:pt x="21044" y="19956"/>
                    <a:pt x="21054" y="19961"/>
                  </a:cubicBezTo>
                  <a:cubicBezTo>
                    <a:pt x="21229" y="20011"/>
                    <a:pt x="21229" y="20237"/>
                    <a:pt x="21054" y="20387"/>
                  </a:cubicBezTo>
                  <a:cubicBezTo>
                    <a:pt x="20927" y="20496"/>
                    <a:pt x="20553" y="20578"/>
                    <a:pt x="20317" y="20578"/>
                  </a:cubicBezTo>
                  <a:cubicBezTo>
                    <a:pt x="20225" y="20578"/>
                    <a:pt x="20154" y="20566"/>
                    <a:pt x="20126" y="20538"/>
                  </a:cubicBezTo>
                  <a:cubicBezTo>
                    <a:pt x="20032" y="20444"/>
                    <a:pt x="20796" y="19954"/>
                    <a:pt x="21017" y="19954"/>
                  </a:cubicBezTo>
                  <a:close/>
                  <a:moveTo>
                    <a:pt x="69767" y="20109"/>
                  </a:moveTo>
                  <a:cubicBezTo>
                    <a:pt x="69786" y="20109"/>
                    <a:pt x="69806" y="20110"/>
                    <a:pt x="69826" y="20111"/>
                  </a:cubicBezTo>
                  <a:cubicBezTo>
                    <a:pt x="69976" y="20137"/>
                    <a:pt x="70051" y="20212"/>
                    <a:pt x="70051" y="20337"/>
                  </a:cubicBezTo>
                  <a:cubicBezTo>
                    <a:pt x="70051" y="20487"/>
                    <a:pt x="69873" y="20582"/>
                    <a:pt x="69708" y="20582"/>
                  </a:cubicBezTo>
                  <a:cubicBezTo>
                    <a:pt x="69596" y="20582"/>
                    <a:pt x="69490" y="20538"/>
                    <a:pt x="69450" y="20437"/>
                  </a:cubicBezTo>
                  <a:cubicBezTo>
                    <a:pt x="69380" y="20252"/>
                    <a:pt x="69526" y="20109"/>
                    <a:pt x="69767" y="20109"/>
                  </a:cubicBezTo>
                  <a:close/>
                  <a:moveTo>
                    <a:pt x="8805" y="20870"/>
                  </a:moveTo>
                  <a:cubicBezTo>
                    <a:pt x="9063" y="20870"/>
                    <a:pt x="9279" y="21006"/>
                    <a:pt x="9199" y="21214"/>
                  </a:cubicBezTo>
                  <a:cubicBezTo>
                    <a:pt x="9168" y="21293"/>
                    <a:pt x="9048" y="21332"/>
                    <a:pt x="8896" y="21332"/>
                  </a:cubicBezTo>
                  <a:cubicBezTo>
                    <a:pt x="8804" y="21332"/>
                    <a:pt x="8701" y="21318"/>
                    <a:pt x="8597" y="21289"/>
                  </a:cubicBezTo>
                  <a:cubicBezTo>
                    <a:pt x="8522" y="21264"/>
                    <a:pt x="8397" y="21214"/>
                    <a:pt x="8322" y="21189"/>
                  </a:cubicBezTo>
                  <a:cubicBezTo>
                    <a:pt x="8196" y="21139"/>
                    <a:pt x="8196" y="21114"/>
                    <a:pt x="8372" y="21014"/>
                  </a:cubicBezTo>
                  <a:cubicBezTo>
                    <a:pt x="8499" y="20914"/>
                    <a:pt x="8659" y="20870"/>
                    <a:pt x="8805" y="20870"/>
                  </a:cubicBezTo>
                  <a:close/>
                  <a:moveTo>
                    <a:pt x="8449" y="22041"/>
                  </a:moveTo>
                  <a:cubicBezTo>
                    <a:pt x="8625" y="22041"/>
                    <a:pt x="8741" y="22073"/>
                    <a:pt x="8798" y="22142"/>
                  </a:cubicBezTo>
                  <a:cubicBezTo>
                    <a:pt x="8986" y="22400"/>
                    <a:pt x="8778" y="22570"/>
                    <a:pt x="8298" y="22570"/>
                  </a:cubicBezTo>
                  <a:cubicBezTo>
                    <a:pt x="8265" y="22570"/>
                    <a:pt x="8231" y="22569"/>
                    <a:pt x="8196" y="22568"/>
                  </a:cubicBezTo>
                  <a:cubicBezTo>
                    <a:pt x="7921" y="22568"/>
                    <a:pt x="7620" y="22543"/>
                    <a:pt x="7520" y="22518"/>
                  </a:cubicBezTo>
                  <a:cubicBezTo>
                    <a:pt x="7294" y="22467"/>
                    <a:pt x="7319" y="22242"/>
                    <a:pt x="7570" y="22167"/>
                  </a:cubicBezTo>
                  <a:cubicBezTo>
                    <a:pt x="7950" y="22085"/>
                    <a:pt x="8242" y="22041"/>
                    <a:pt x="8449" y="22041"/>
                  </a:cubicBezTo>
                  <a:close/>
                  <a:moveTo>
                    <a:pt x="12811" y="22167"/>
                  </a:moveTo>
                  <a:cubicBezTo>
                    <a:pt x="12965" y="22167"/>
                    <a:pt x="13222" y="22242"/>
                    <a:pt x="13635" y="22392"/>
                  </a:cubicBezTo>
                  <a:cubicBezTo>
                    <a:pt x="14412" y="22693"/>
                    <a:pt x="14788" y="22919"/>
                    <a:pt x="14688" y="22994"/>
                  </a:cubicBezTo>
                  <a:cubicBezTo>
                    <a:pt x="14622" y="23072"/>
                    <a:pt x="14379" y="23110"/>
                    <a:pt x="14111" y="23110"/>
                  </a:cubicBezTo>
                  <a:cubicBezTo>
                    <a:pt x="13867" y="23110"/>
                    <a:pt x="13602" y="23079"/>
                    <a:pt x="13435" y="23019"/>
                  </a:cubicBezTo>
                  <a:cubicBezTo>
                    <a:pt x="12908" y="22818"/>
                    <a:pt x="12608" y="22593"/>
                    <a:pt x="12608" y="22392"/>
                  </a:cubicBezTo>
                  <a:cubicBezTo>
                    <a:pt x="12608" y="22242"/>
                    <a:pt x="12658" y="22167"/>
                    <a:pt x="12811" y="22167"/>
                  </a:cubicBezTo>
                  <a:close/>
                  <a:moveTo>
                    <a:pt x="20960" y="22594"/>
                  </a:moveTo>
                  <a:cubicBezTo>
                    <a:pt x="21119" y="22594"/>
                    <a:pt x="21306" y="22654"/>
                    <a:pt x="21455" y="22793"/>
                  </a:cubicBezTo>
                  <a:cubicBezTo>
                    <a:pt x="21630" y="22944"/>
                    <a:pt x="21655" y="23019"/>
                    <a:pt x="21555" y="23069"/>
                  </a:cubicBezTo>
                  <a:cubicBezTo>
                    <a:pt x="21468" y="23123"/>
                    <a:pt x="21321" y="23149"/>
                    <a:pt x="21171" y="23149"/>
                  </a:cubicBezTo>
                  <a:cubicBezTo>
                    <a:pt x="20974" y="23149"/>
                    <a:pt x="20774" y="23104"/>
                    <a:pt x="20703" y="23019"/>
                  </a:cubicBezTo>
                  <a:cubicBezTo>
                    <a:pt x="20498" y="22767"/>
                    <a:pt x="20690" y="22594"/>
                    <a:pt x="20960" y="22594"/>
                  </a:cubicBezTo>
                  <a:close/>
                  <a:moveTo>
                    <a:pt x="28197" y="23244"/>
                  </a:moveTo>
                  <a:cubicBezTo>
                    <a:pt x="28497" y="23244"/>
                    <a:pt x="28573" y="23395"/>
                    <a:pt x="28372" y="23570"/>
                  </a:cubicBezTo>
                  <a:cubicBezTo>
                    <a:pt x="28270" y="23672"/>
                    <a:pt x="28210" y="23724"/>
                    <a:pt x="28143" y="23724"/>
                  </a:cubicBezTo>
                  <a:cubicBezTo>
                    <a:pt x="28095" y="23724"/>
                    <a:pt x="28044" y="23698"/>
                    <a:pt x="27971" y="23645"/>
                  </a:cubicBezTo>
                  <a:cubicBezTo>
                    <a:pt x="27771" y="23520"/>
                    <a:pt x="27921" y="23244"/>
                    <a:pt x="28197" y="23244"/>
                  </a:cubicBezTo>
                  <a:close/>
                  <a:moveTo>
                    <a:pt x="9368" y="22993"/>
                  </a:moveTo>
                  <a:cubicBezTo>
                    <a:pt x="9481" y="22993"/>
                    <a:pt x="9542" y="23011"/>
                    <a:pt x="9575" y="23044"/>
                  </a:cubicBezTo>
                  <a:cubicBezTo>
                    <a:pt x="9750" y="23219"/>
                    <a:pt x="9575" y="23445"/>
                    <a:pt x="9124" y="23670"/>
                  </a:cubicBezTo>
                  <a:cubicBezTo>
                    <a:pt x="8823" y="23821"/>
                    <a:pt x="8522" y="23871"/>
                    <a:pt x="7795" y="23896"/>
                  </a:cubicBezTo>
                  <a:cubicBezTo>
                    <a:pt x="7573" y="23903"/>
                    <a:pt x="7398" y="23907"/>
                    <a:pt x="7255" y="23907"/>
                  </a:cubicBezTo>
                  <a:cubicBezTo>
                    <a:pt x="6849" y="23907"/>
                    <a:pt x="6695" y="23869"/>
                    <a:pt x="6417" y="23721"/>
                  </a:cubicBezTo>
                  <a:cubicBezTo>
                    <a:pt x="5715" y="23345"/>
                    <a:pt x="5790" y="23244"/>
                    <a:pt x="6868" y="23244"/>
                  </a:cubicBezTo>
                  <a:cubicBezTo>
                    <a:pt x="7369" y="23244"/>
                    <a:pt x="8171" y="23169"/>
                    <a:pt x="8623" y="23094"/>
                  </a:cubicBezTo>
                  <a:cubicBezTo>
                    <a:pt x="8990" y="23023"/>
                    <a:pt x="9222" y="22993"/>
                    <a:pt x="9368" y="22993"/>
                  </a:cubicBezTo>
                  <a:close/>
                  <a:moveTo>
                    <a:pt x="24231" y="23687"/>
                  </a:moveTo>
                  <a:cubicBezTo>
                    <a:pt x="24288" y="23687"/>
                    <a:pt x="24348" y="23690"/>
                    <a:pt x="24412" y="23695"/>
                  </a:cubicBezTo>
                  <a:cubicBezTo>
                    <a:pt x="25841" y="23846"/>
                    <a:pt x="26066" y="23946"/>
                    <a:pt x="25565" y="24172"/>
                  </a:cubicBezTo>
                  <a:cubicBezTo>
                    <a:pt x="25337" y="24294"/>
                    <a:pt x="24937" y="24356"/>
                    <a:pt x="24580" y="24356"/>
                  </a:cubicBezTo>
                  <a:cubicBezTo>
                    <a:pt x="24427" y="24356"/>
                    <a:pt x="24282" y="24345"/>
                    <a:pt x="24161" y="24322"/>
                  </a:cubicBezTo>
                  <a:cubicBezTo>
                    <a:pt x="23986" y="24272"/>
                    <a:pt x="23786" y="24172"/>
                    <a:pt x="23710" y="24071"/>
                  </a:cubicBezTo>
                  <a:cubicBezTo>
                    <a:pt x="23577" y="23850"/>
                    <a:pt x="23797" y="23687"/>
                    <a:pt x="24231" y="23687"/>
                  </a:cubicBezTo>
                  <a:close/>
                  <a:moveTo>
                    <a:pt x="74886" y="23921"/>
                  </a:moveTo>
                  <a:cubicBezTo>
                    <a:pt x="75224" y="23921"/>
                    <a:pt x="75615" y="23991"/>
                    <a:pt x="75615" y="24096"/>
                  </a:cubicBezTo>
                  <a:cubicBezTo>
                    <a:pt x="75615" y="24197"/>
                    <a:pt x="75039" y="24397"/>
                    <a:pt x="74788" y="24397"/>
                  </a:cubicBezTo>
                  <a:cubicBezTo>
                    <a:pt x="74688" y="24397"/>
                    <a:pt x="74538" y="24322"/>
                    <a:pt x="74488" y="24247"/>
                  </a:cubicBezTo>
                  <a:cubicBezTo>
                    <a:pt x="74412" y="24172"/>
                    <a:pt x="74387" y="24071"/>
                    <a:pt x="74412" y="24021"/>
                  </a:cubicBezTo>
                  <a:cubicBezTo>
                    <a:pt x="74462" y="23952"/>
                    <a:pt x="74662" y="23921"/>
                    <a:pt x="74886" y="23921"/>
                  </a:cubicBezTo>
                  <a:close/>
                  <a:moveTo>
                    <a:pt x="12058" y="23260"/>
                  </a:moveTo>
                  <a:cubicBezTo>
                    <a:pt x="12125" y="23260"/>
                    <a:pt x="12213" y="23304"/>
                    <a:pt x="12382" y="23395"/>
                  </a:cubicBezTo>
                  <a:cubicBezTo>
                    <a:pt x="12658" y="23520"/>
                    <a:pt x="12983" y="23570"/>
                    <a:pt x="13811" y="23595"/>
                  </a:cubicBezTo>
                  <a:cubicBezTo>
                    <a:pt x="14963" y="23595"/>
                    <a:pt x="15314" y="23670"/>
                    <a:pt x="15264" y="23896"/>
                  </a:cubicBezTo>
                  <a:cubicBezTo>
                    <a:pt x="15187" y="24225"/>
                    <a:pt x="14453" y="24464"/>
                    <a:pt x="13684" y="24464"/>
                  </a:cubicBezTo>
                  <a:cubicBezTo>
                    <a:pt x="13457" y="24464"/>
                    <a:pt x="13226" y="24443"/>
                    <a:pt x="13009" y="24397"/>
                  </a:cubicBezTo>
                  <a:cubicBezTo>
                    <a:pt x="12482" y="24272"/>
                    <a:pt x="12056" y="24046"/>
                    <a:pt x="11881" y="23771"/>
                  </a:cubicBezTo>
                  <a:cubicBezTo>
                    <a:pt x="11730" y="23545"/>
                    <a:pt x="11730" y="23520"/>
                    <a:pt x="11881" y="23370"/>
                  </a:cubicBezTo>
                  <a:cubicBezTo>
                    <a:pt x="11953" y="23297"/>
                    <a:pt x="11996" y="23260"/>
                    <a:pt x="12058" y="23260"/>
                  </a:cubicBezTo>
                  <a:close/>
                  <a:moveTo>
                    <a:pt x="20151" y="23445"/>
                  </a:moveTo>
                  <a:cubicBezTo>
                    <a:pt x="20402" y="23445"/>
                    <a:pt x="20828" y="23771"/>
                    <a:pt x="20979" y="24096"/>
                  </a:cubicBezTo>
                  <a:cubicBezTo>
                    <a:pt x="21121" y="24350"/>
                    <a:pt x="21053" y="24484"/>
                    <a:pt x="20850" y="24484"/>
                  </a:cubicBezTo>
                  <a:cubicBezTo>
                    <a:pt x="20733" y="24484"/>
                    <a:pt x="20570" y="24439"/>
                    <a:pt x="20377" y="24347"/>
                  </a:cubicBezTo>
                  <a:cubicBezTo>
                    <a:pt x="19826" y="24071"/>
                    <a:pt x="19675" y="23445"/>
                    <a:pt x="20151" y="23445"/>
                  </a:cubicBezTo>
                  <a:close/>
                  <a:moveTo>
                    <a:pt x="29625" y="24497"/>
                  </a:moveTo>
                  <a:cubicBezTo>
                    <a:pt x="30051" y="24497"/>
                    <a:pt x="30051" y="24673"/>
                    <a:pt x="29675" y="24999"/>
                  </a:cubicBezTo>
                  <a:cubicBezTo>
                    <a:pt x="29484" y="25163"/>
                    <a:pt x="29285" y="25245"/>
                    <a:pt x="29123" y="25245"/>
                  </a:cubicBezTo>
                  <a:cubicBezTo>
                    <a:pt x="28989" y="25245"/>
                    <a:pt x="28880" y="25188"/>
                    <a:pt x="28823" y="25074"/>
                  </a:cubicBezTo>
                  <a:cubicBezTo>
                    <a:pt x="28648" y="24773"/>
                    <a:pt x="29049" y="24497"/>
                    <a:pt x="29625" y="24497"/>
                  </a:cubicBezTo>
                  <a:close/>
                  <a:moveTo>
                    <a:pt x="66960" y="24766"/>
                  </a:moveTo>
                  <a:cubicBezTo>
                    <a:pt x="67080" y="24766"/>
                    <a:pt x="67207" y="24799"/>
                    <a:pt x="67320" y="24873"/>
                  </a:cubicBezTo>
                  <a:cubicBezTo>
                    <a:pt x="67445" y="24949"/>
                    <a:pt x="67420" y="24999"/>
                    <a:pt x="67244" y="25149"/>
                  </a:cubicBezTo>
                  <a:cubicBezTo>
                    <a:pt x="67103" y="25278"/>
                    <a:pt x="66961" y="25340"/>
                    <a:pt x="66840" y="25340"/>
                  </a:cubicBezTo>
                  <a:cubicBezTo>
                    <a:pt x="66725" y="25340"/>
                    <a:pt x="66629" y="25284"/>
                    <a:pt x="66568" y="25174"/>
                  </a:cubicBezTo>
                  <a:cubicBezTo>
                    <a:pt x="66445" y="24946"/>
                    <a:pt x="66679" y="24766"/>
                    <a:pt x="66960" y="24766"/>
                  </a:cubicBezTo>
                  <a:close/>
                  <a:moveTo>
                    <a:pt x="18880" y="24318"/>
                  </a:moveTo>
                  <a:cubicBezTo>
                    <a:pt x="19054" y="24318"/>
                    <a:pt x="19206" y="24426"/>
                    <a:pt x="19500" y="24698"/>
                  </a:cubicBezTo>
                  <a:cubicBezTo>
                    <a:pt x="19750" y="24949"/>
                    <a:pt x="19951" y="25174"/>
                    <a:pt x="19951" y="25249"/>
                  </a:cubicBezTo>
                  <a:cubicBezTo>
                    <a:pt x="19951" y="25328"/>
                    <a:pt x="19840" y="25364"/>
                    <a:pt x="19684" y="25364"/>
                  </a:cubicBezTo>
                  <a:cubicBezTo>
                    <a:pt x="19443" y="25364"/>
                    <a:pt x="19097" y="25277"/>
                    <a:pt x="18898" y="25124"/>
                  </a:cubicBezTo>
                  <a:cubicBezTo>
                    <a:pt x="18648" y="24974"/>
                    <a:pt x="18572" y="24848"/>
                    <a:pt x="18572" y="24623"/>
                  </a:cubicBezTo>
                  <a:cubicBezTo>
                    <a:pt x="18572" y="24397"/>
                    <a:pt x="18598" y="24347"/>
                    <a:pt x="18823" y="24322"/>
                  </a:cubicBezTo>
                  <a:cubicBezTo>
                    <a:pt x="18843" y="24320"/>
                    <a:pt x="18862" y="24318"/>
                    <a:pt x="18880" y="24318"/>
                  </a:cubicBezTo>
                  <a:close/>
                  <a:moveTo>
                    <a:pt x="40553" y="24773"/>
                  </a:moveTo>
                  <a:cubicBezTo>
                    <a:pt x="40878" y="24773"/>
                    <a:pt x="41329" y="25174"/>
                    <a:pt x="41229" y="25400"/>
                  </a:cubicBezTo>
                  <a:cubicBezTo>
                    <a:pt x="41197" y="25496"/>
                    <a:pt x="41106" y="25542"/>
                    <a:pt x="40991" y="25542"/>
                  </a:cubicBezTo>
                  <a:cubicBezTo>
                    <a:pt x="40835" y="25542"/>
                    <a:pt x="40636" y="25458"/>
                    <a:pt x="40477" y="25299"/>
                  </a:cubicBezTo>
                  <a:cubicBezTo>
                    <a:pt x="40152" y="24974"/>
                    <a:pt x="40177" y="24773"/>
                    <a:pt x="40553" y="24773"/>
                  </a:cubicBezTo>
                  <a:close/>
                  <a:moveTo>
                    <a:pt x="73742" y="24718"/>
                  </a:moveTo>
                  <a:cubicBezTo>
                    <a:pt x="73838" y="24718"/>
                    <a:pt x="74100" y="24789"/>
                    <a:pt x="74362" y="24898"/>
                  </a:cubicBezTo>
                  <a:cubicBezTo>
                    <a:pt x="74788" y="25099"/>
                    <a:pt x="75139" y="25174"/>
                    <a:pt x="75891" y="25224"/>
                  </a:cubicBezTo>
                  <a:cubicBezTo>
                    <a:pt x="76919" y="25274"/>
                    <a:pt x="77094" y="25400"/>
                    <a:pt x="76543" y="25625"/>
                  </a:cubicBezTo>
                  <a:cubicBezTo>
                    <a:pt x="76275" y="25730"/>
                    <a:pt x="75732" y="25790"/>
                    <a:pt x="75247" y="25790"/>
                  </a:cubicBezTo>
                  <a:cubicBezTo>
                    <a:pt x="74915" y="25790"/>
                    <a:pt x="74610" y="25762"/>
                    <a:pt x="74437" y="25700"/>
                  </a:cubicBezTo>
                  <a:cubicBezTo>
                    <a:pt x="73836" y="25500"/>
                    <a:pt x="73385" y="24924"/>
                    <a:pt x="73711" y="24723"/>
                  </a:cubicBezTo>
                  <a:cubicBezTo>
                    <a:pt x="73717" y="24720"/>
                    <a:pt x="73728" y="24718"/>
                    <a:pt x="73742" y="24718"/>
                  </a:cubicBezTo>
                  <a:close/>
                  <a:moveTo>
                    <a:pt x="45239" y="25222"/>
                  </a:moveTo>
                  <a:cubicBezTo>
                    <a:pt x="45807" y="25222"/>
                    <a:pt x="46302" y="25230"/>
                    <a:pt x="46417" y="25249"/>
                  </a:cubicBezTo>
                  <a:cubicBezTo>
                    <a:pt x="46593" y="25274"/>
                    <a:pt x="46568" y="25700"/>
                    <a:pt x="46367" y="25776"/>
                  </a:cubicBezTo>
                  <a:cubicBezTo>
                    <a:pt x="46197" y="25854"/>
                    <a:pt x="45643" y="25892"/>
                    <a:pt x="45099" y="25892"/>
                  </a:cubicBezTo>
                  <a:cubicBezTo>
                    <a:pt x="44603" y="25892"/>
                    <a:pt x="44115" y="25861"/>
                    <a:pt x="43936" y="25801"/>
                  </a:cubicBezTo>
                  <a:cubicBezTo>
                    <a:pt x="43585" y="25650"/>
                    <a:pt x="43209" y="25375"/>
                    <a:pt x="43209" y="25274"/>
                  </a:cubicBezTo>
                  <a:cubicBezTo>
                    <a:pt x="43209" y="25243"/>
                    <a:pt x="44320" y="25222"/>
                    <a:pt x="45239" y="25222"/>
                  </a:cubicBezTo>
                  <a:close/>
                  <a:moveTo>
                    <a:pt x="67365" y="25539"/>
                  </a:moveTo>
                  <a:cubicBezTo>
                    <a:pt x="67629" y="25539"/>
                    <a:pt x="68063" y="25584"/>
                    <a:pt x="68297" y="25650"/>
                  </a:cubicBezTo>
                  <a:cubicBezTo>
                    <a:pt x="68723" y="25751"/>
                    <a:pt x="68748" y="25876"/>
                    <a:pt x="68372" y="26051"/>
                  </a:cubicBezTo>
                  <a:cubicBezTo>
                    <a:pt x="68184" y="26152"/>
                    <a:pt x="67934" y="26202"/>
                    <a:pt x="67705" y="26202"/>
                  </a:cubicBezTo>
                  <a:cubicBezTo>
                    <a:pt x="67476" y="26202"/>
                    <a:pt x="67269" y="26152"/>
                    <a:pt x="67169" y="26051"/>
                  </a:cubicBezTo>
                  <a:cubicBezTo>
                    <a:pt x="67094" y="25976"/>
                    <a:pt x="67044" y="25826"/>
                    <a:pt x="67069" y="25751"/>
                  </a:cubicBezTo>
                  <a:cubicBezTo>
                    <a:pt x="67119" y="25675"/>
                    <a:pt x="67144" y="25600"/>
                    <a:pt x="67144" y="25575"/>
                  </a:cubicBezTo>
                  <a:cubicBezTo>
                    <a:pt x="67144" y="25550"/>
                    <a:pt x="67233" y="25539"/>
                    <a:pt x="67365" y="25539"/>
                  </a:cubicBezTo>
                  <a:close/>
                  <a:moveTo>
                    <a:pt x="22497" y="25078"/>
                  </a:moveTo>
                  <a:cubicBezTo>
                    <a:pt x="22690" y="25078"/>
                    <a:pt x="23041" y="25146"/>
                    <a:pt x="23710" y="25299"/>
                  </a:cubicBezTo>
                  <a:cubicBezTo>
                    <a:pt x="24111" y="25375"/>
                    <a:pt x="25014" y="25450"/>
                    <a:pt x="25966" y="25450"/>
                  </a:cubicBezTo>
                  <a:cubicBezTo>
                    <a:pt x="27044" y="25475"/>
                    <a:pt x="27570" y="25525"/>
                    <a:pt x="27545" y="25575"/>
                  </a:cubicBezTo>
                  <a:cubicBezTo>
                    <a:pt x="27495" y="25801"/>
                    <a:pt x="26618" y="26101"/>
                    <a:pt x="25841" y="26202"/>
                  </a:cubicBezTo>
                  <a:cubicBezTo>
                    <a:pt x="25359" y="26259"/>
                    <a:pt x="24934" y="26290"/>
                    <a:pt x="24556" y="26290"/>
                  </a:cubicBezTo>
                  <a:cubicBezTo>
                    <a:pt x="24108" y="26290"/>
                    <a:pt x="23724" y="26247"/>
                    <a:pt x="23385" y="26152"/>
                  </a:cubicBezTo>
                  <a:cubicBezTo>
                    <a:pt x="22583" y="25951"/>
                    <a:pt x="22131" y="25550"/>
                    <a:pt x="22257" y="25199"/>
                  </a:cubicBezTo>
                  <a:cubicBezTo>
                    <a:pt x="22290" y="25121"/>
                    <a:pt x="22343" y="25078"/>
                    <a:pt x="22497" y="25078"/>
                  </a:cubicBezTo>
                  <a:close/>
                  <a:moveTo>
                    <a:pt x="39839" y="26059"/>
                  </a:moveTo>
                  <a:cubicBezTo>
                    <a:pt x="39868" y="26059"/>
                    <a:pt x="39897" y="26064"/>
                    <a:pt x="39926" y="26076"/>
                  </a:cubicBezTo>
                  <a:cubicBezTo>
                    <a:pt x="40001" y="26101"/>
                    <a:pt x="40051" y="26227"/>
                    <a:pt x="40051" y="26302"/>
                  </a:cubicBezTo>
                  <a:cubicBezTo>
                    <a:pt x="40051" y="26425"/>
                    <a:pt x="39947" y="26488"/>
                    <a:pt x="39841" y="26488"/>
                  </a:cubicBezTo>
                  <a:cubicBezTo>
                    <a:pt x="39751" y="26488"/>
                    <a:pt x="39660" y="26444"/>
                    <a:pt x="39625" y="26352"/>
                  </a:cubicBezTo>
                  <a:cubicBezTo>
                    <a:pt x="39562" y="26205"/>
                    <a:pt x="39692" y="26059"/>
                    <a:pt x="39839" y="26059"/>
                  </a:cubicBezTo>
                  <a:close/>
                  <a:moveTo>
                    <a:pt x="60160" y="26069"/>
                  </a:moveTo>
                  <a:cubicBezTo>
                    <a:pt x="60187" y="26069"/>
                    <a:pt x="60210" y="26072"/>
                    <a:pt x="60227" y="26076"/>
                  </a:cubicBezTo>
                  <a:cubicBezTo>
                    <a:pt x="60427" y="26152"/>
                    <a:pt x="60402" y="26377"/>
                    <a:pt x="60177" y="26503"/>
                  </a:cubicBezTo>
                  <a:cubicBezTo>
                    <a:pt x="60075" y="26546"/>
                    <a:pt x="60015" y="26573"/>
                    <a:pt x="59890" y="26573"/>
                  </a:cubicBezTo>
                  <a:cubicBezTo>
                    <a:pt x="59799" y="26573"/>
                    <a:pt x="59674" y="26559"/>
                    <a:pt x="59475" y="26528"/>
                  </a:cubicBezTo>
                  <a:cubicBezTo>
                    <a:pt x="59325" y="26503"/>
                    <a:pt x="59224" y="26427"/>
                    <a:pt x="59249" y="26377"/>
                  </a:cubicBezTo>
                  <a:cubicBezTo>
                    <a:pt x="59272" y="26264"/>
                    <a:pt x="59907" y="26069"/>
                    <a:pt x="60160" y="26069"/>
                  </a:cubicBezTo>
                  <a:close/>
                  <a:moveTo>
                    <a:pt x="66774" y="26505"/>
                  </a:moveTo>
                  <a:cubicBezTo>
                    <a:pt x="66897" y="26505"/>
                    <a:pt x="67087" y="26530"/>
                    <a:pt x="67395" y="26578"/>
                  </a:cubicBezTo>
                  <a:cubicBezTo>
                    <a:pt x="67703" y="26636"/>
                    <a:pt x="67986" y="26661"/>
                    <a:pt x="68298" y="26661"/>
                  </a:cubicBezTo>
                  <a:cubicBezTo>
                    <a:pt x="68518" y="26661"/>
                    <a:pt x="68754" y="26649"/>
                    <a:pt x="69024" y="26628"/>
                  </a:cubicBezTo>
                  <a:cubicBezTo>
                    <a:pt x="69338" y="26593"/>
                    <a:pt x="69549" y="26574"/>
                    <a:pt x="69686" y="26574"/>
                  </a:cubicBezTo>
                  <a:cubicBezTo>
                    <a:pt x="69843" y="26574"/>
                    <a:pt x="69901" y="26599"/>
                    <a:pt x="69901" y="26653"/>
                  </a:cubicBezTo>
                  <a:cubicBezTo>
                    <a:pt x="69901" y="26853"/>
                    <a:pt x="69325" y="27179"/>
                    <a:pt x="68673" y="27305"/>
                  </a:cubicBezTo>
                  <a:cubicBezTo>
                    <a:pt x="68287" y="27387"/>
                    <a:pt x="68007" y="27425"/>
                    <a:pt x="67754" y="27425"/>
                  </a:cubicBezTo>
                  <a:cubicBezTo>
                    <a:pt x="67547" y="27425"/>
                    <a:pt x="67358" y="27400"/>
                    <a:pt x="67144" y="27355"/>
                  </a:cubicBezTo>
                  <a:cubicBezTo>
                    <a:pt x="66818" y="27279"/>
                    <a:pt x="66467" y="27004"/>
                    <a:pt x="66467" y="26828"/>
                  </a:cubicBezTo>
                  <a:cubicBezTo>
                    <a:pt x="66467" y="26778"/>
                    <a:pt x="66518" y="26678"/>
                    <a:pt x="66543" y="26603"/>
                  </a:cubicBezTo>
                  <a:cubicBezTo>
                    <a:pt x="66582" y="26537"/>
                    <a:pt x="66636" y="26505"/>
                    <a:pt x="66774" y="26505"/>
                  </a:cubicBezTo>
                  <a:close/>
                  <a:moveTo>
                    <a:pt x="55493" y="26716"/>
                  </a:moveTo>
                  <a:cubicBezTo>
                    <a:pt x="55638" y="26716"/>
                    <a:pt x="55808" y="26744"/>
                    <a:pt x="55966" y="26803"/>
                  </a:cubicBezTo>
                  <a:cubicBezTo>
                    <a:pt x="56242" y="26904"/>
                    <a:pt x="56317" y="26979"/>
                    <a:pt x="56317" y="27154"/>
                  </a:cubicBezTo>
                  <a:cubicBezTo>
                    <a:pt x="56317" y="27333"/>
                    <a:pt x="56203" y="27429"/>
                    <a:pt x="56030" y="27429"/>
                  </a:cubicBezTo>
                  <a:cubicBezTo>
                    <a:pt x="55889" y="27429"/>
                    <a:pt x="55707" y="27365"/>
                    <a:pt x="55515" y="27229"/>
                  </a:cubicBezTo>
                  <a:cubicBezTo>
                    <a:pt x="55340" y="27104"/>
                    <a:pt x="55164" y="26954"/>
                    <a:pt x="55139" y="26904"/>
                  </a:cubicBezTo>
                  <a:cubicBezTo>
                    <a:pt x="55109" y="26782"/>
                    <a:pt x="55271" y="26716"/>
                    <a:pt x="55493" y="26716"/>
                  </a:cubicBezTo>
                  <a:close/>
                  <a:moveTo>
                    <a:pt x="20719" y="25767"/>
                  </a:moveTo>
                  <a:cubicBezTo>
                    <a:pt x="20863" y="25767"/>
                    <a:pt x="21287" y="25930"/>
                    <a:pt x="21730" y="26152"/>
                  </a:cubicBezTo>
                  <a:cubicBezTo>
                    <a:pt x="22984" y="26728"/>
                    <a:pt x="24312" y="27079"/>
                    <a:pt x="25440" y="27079"/>
                  </a:cubicBezTo>
                  <a:cubicBezTo>
                    <a:pt x="26167" y="27079"/>
                    <a:pt x="28096" y="26778"/>
                    <a:pt x="28898" y="26528"/>
                  </a:cubicBezTo>
                  <a:cubicBezTo>
                    <a:pt x="28976" y="26502"/>
                    <a:pt x="29030" y="26488"/>
                    <a:pt x="29061" y="26488"/>
                  </a:cubicBezTo>
                  <a:cubicBezTo>
                    <a:pt x="29120" y="26488"/>
                    <a:pt x="29097" y="26538"/>
                    <a:pt x="28999" y="26653"/>
                  </a:cubicBezTo>
                  <a:cubicBezTo>
                    <a:pt x="28411" y="27388"/>
                    <a:pt x="26890" y="27907"/>
                    <a:pt x="25254" y="27907"/>
                  </a:cubicBezTo>
                  <a:cubicBezTo>
                    <a:pt x="25216" y="27907"/>
                    <a:pt x="25177" y="27907"/>
                    <a:pt x="25139" y="27906"/>
                  </a:cubicBezTo>
                  <a:cubicBezTo>
                    <a:pt x="24613" y="27906"/>
                    <a:pt x="24111" y="27881"/>
                    <a:pt x="24011" y="27856"/>
                  </a:cubicBezTo>
                  <a:cubicBezTo>
                    <a:pt x="21856" y="27380"/>
                    <a:pt x="20527" y="26703"/>
                    <a:pt x="20527" y="26076"/>
                  </a:cubicBezTo>
                  <a:cubicBezTo>
                    <a:pt x="20527" y="25926"/>
                    <a:pt x="20578" y="25801"/>
                    <a:pt x="20678" y="25776"/>
                  </a:cubicBezTo>
                  <a:cubicBezTo>
                    <a:pt x="20686" y="25770"/>
                    <a:pt x="20700" y="25767"/>
                    <a:pt x="20719" y="25767"/>
                  </a:cubicBezTo>
                  <a:close/>
                  <a:moveTo>
                    <a:pt x="60571" y="27261"/>
                  </a:moveTo>
                  <a:cubicBezTo>
                    <a:pt x="60729" y="27261"/>
                    <a:pt x="60753" y="27334"/>
                    <a:pt x="60753" y="27505"/>
                  </a:cubicBezTo>
                  <a:cubicBezTo>
                    <a:pt x="60753" y="27781"/>
                    <a:pt x="60427" y="27956"/>
                    <a:pt x="59650" y="28107"/>
                  </a:cubicBezTo>
                  <a:cubicBezTo>
                    <a:pt x="59327" y="28166"/>
                    <a:pt x="59147" y="28198"/>
                    <a:pt x="58987" y="28198"/>
                  </a:cubicBezTo>
                  <a:cubicBezTo>
                    <a:pt x="58812" y="28198"/>
                    <a:pt x="58660" y="28160"/>
                    <a:pt x="58372" y="28081"/>
                  </a:cubicBezTo>
                  <a:cubicBezTo>
                    <a:pt x="58147" y="28031"/>
                    <a:pt x="57921" y="27931"/>
                    <a:pt x="57921" y="27881"/>
                  </a:cubicBezTo>
                  <a:cubicBezTo>
                    <a:pt x="57896" y="27806"/>
                    <a:pt x="58197" y="27731"/>
                    <a:pt x="58623" y="27655"/>
                  </a:cubicBezTo>
                  <a:cubicBezTo>
                    <a:pt x="59024" y="27580"/>
                    <a:pt x="59600" y="27455"/>
                    <a:pt x="59926" y="27380"/>
                  </a:cubicBezTo>
                  <a:cubicBezTo>
                    <a:pt x="60252" y="27304"/>
                    <a:pt x="60450" y="27261"/>
                    <a:pt x="60571" y="27261"/>
                  </a:cubicBezTo>
                  <a:close/>
                  <a:moveTo>
                    <a:pt x="53911" y="27831"/>
                  </a:moveTo>
                  <a:cubicBezTo>
                    <a:pt x="54112" y="27831"/>
                    <a:pt x="54287" y="28081"/>
                    <a:pt x="54237" y="28257"/>
                  </a:cubicBezTo>
                  <a:cubicBezTo>
                    <a:pt x="54199" y="28345"/>
                    <a:pt x="54124" y="28388"/>
                    <a:pt x="54039" y="28388"/>
                  </a:cubicBezTo>
                  <a:cubicBezTo>
                    <a:pt x="53955" y="28388"/>
                    <a:pt x="53861" y="28345"/>
                    <a:pt x="53786" y="28257"/>
                  </a:cubicBezTo>
                  <a:cubicBezTo>
                    <a:pt x="53635" y="28081"/>
                    <a:pt x="53736" y="27831"/>
                    <a:pt x="53911" y="27831"/>
                  </a:cubicBezTo>
                  <a:close/>
                  <a:moveTo>
                    <a:pt x="53814" y="29269"/>
                  </a:moveTo>
                  <a:cubicBezTo>
                    <a:pt x="53939" y="29269"/>
                    <a:pt x="54061" y="29378"/>
                    <a:pt x="54061" y="29535"/>
                  </a:cubicBezTo>
                  <a:cubicBezTo>
                    <a:pt x="54061" y="29658"/>
                    <a:pt x="54002" y="29721"/>
                    <a:pt x="53920" y="29721"/>
                  </a:cubicBezTo>
                  <a:cubicBezTo>
                    <a:pt x="53851" y="29721"/>
                    <a:pt x="53765" y="29677"/>
                    <a:pt x="53685" y="29585"/>
                  </a:cubicBezTo>
                  <a:cubicBezTo>
                    <a:pt x="53610" y="29485"/>
                    <a:pt x="53585" y="29410"/>
                    <a:pt x="53660" y="29335"/>
                  </a:cubicBezTo>
                  <a:cubicBezTo>
                    <a:pt x="53706" y="29289"/>
                    <a:pt x="53760" y="29269"/>
                    <a:pt x="53814" y="29269"/>
                  </a:cubicBezTo>
                  <a:close/>
                  <a:moveTo>
                    <a:pt x="61220" y="28061"/>
                  </a:moveTo>
                  <a:cubicBezTo>
                    <a:pt x="61341" y="28061"/>
                    <a:pt x="61405" y="28168"/>
                    <a:pt x="61405" y="28382"/>
                  </a:cubicBezTo>
                  <a:cubicBezTo>
                    <a:pt x="61405" y="29034"/>
                    <a:pt x="60528" y="29635"/>
                    <a:pt x="59300" y="29836"/>
                  </a:cubicBezTo>
                  <a:cubicBezTo>
                    <a:pt x="58961" y="29886"/>
                    <a:pt x="58742" y="29911"/>
                    <a:pt x="58526" y="29911"/>
                  </a:cubicBezTo>
                  <a:cubicBezTo>
                    <a:pt x="58310" y="29911"/>
                    <a:pt x="58097" y="29886"/>
                    <a:pt x="57771" y="29836"/>
                  </a:cubicBezTo>
                  <a:cubicBezTo>
                    <a:pt x="56543" y="29610"/>
                    <a:pt x="55114" y="28984"/>
                    <a:pt x="55114" y="28633"/>
                  </a:cubicBezTo>
                  <a:cubicBezTo>
                    <a:pt x="55114" y="28556"/>
                    <a:pt x="55158" y="28524"/>
                    <a:pt x="55223" y="28524"/>
                  </a:cubicBezTo>
                  <a:cubicBezTo>
                    <a:pt x="55244" y="28524"/>
                    <a:pt x="55266" y="28527"/>
                    <a:pt x="55289" y="28533"/>
                  </a:cubicBezTo>
                  <a:cubicBezTo>
                    <a:pt x="56855" y="28958"/>
                    <a:pt x="57443" y="29063"/>
                    <a:pt x="58246" y="29063"/>
                  </a:cubicBezTo>
                  <a:cubicBezTo>
                    <a:pt x="58342" y="29063"/>
                    <a:pt x="58442" y="29062"/>
                    <a:pt x="58548" y="29059"/>
                  </a:cubicBezTo>
                  <a:cubicBezTo>
                    <a:pt x="59675" y="29009"/>
                    <a:pt x="60177" y="28833"/>
                    <a:pt x="60778" y="28307"/>
                  </a:cubicBezTo>
                  <a:cubicBezTo>
                    <a:pt x="60965" y="28143"/>
                    <a:pt x="61114" y="28061"/>
                    <a:pt x="61220" y="28061"/>
                  </a:cubicBezTo>
                  <a:close/>
                  <a:moveTo>
                    <a:pt x="62136" y="28886"/>
                  </a:moveTo>
                  <a:cubicBezTo>
                    <a:pt x="62241" y="28886"/>
                    <a:pt x="62282" y="28994"/>
                    <a:pt x="62282" y="29209"/>
                  </a:cubicBezTo>
                  <a:cubicBezTo>
                    <a:pt x="62282" y="29836"/>
                    <a:pt x="61305" y="30813"/>
                    <a:pt x="60102" y="31390"/>
                  </a:cubicBezTo>
                  <a:cubicBezTo>
                    <a:pt x="59575" y="31640"/>
                    <a:pt x="59350" y="31665"/>
                    <a:pt x="58573" y="31691"/>
                  </a:cubicBezTo>
                  <a:cubicBezTo>
                    <a:pt x="58437" y="31696"/>
                    <a:pt x="58301" y="31700"/>
                    <a:pt x="58167" y="31700"/>
                  </a:cubicBezTo>
                  <a:cubicBezTo>
                    <a:pt x="57734" y="31700"/>
                    <a:pt x="57325" y="31667"/>
                    <a:pt x="57019" y="31590"/>
                  </a:cubicBezTo>
                  <a:cubicBezTo>
                    <a:pt x="56267" y="31415"/>
                    <a:pt x="54838" y="30713"/>
                    <a:pt x="54663" y="30437"/>
                  </a:cubicBezTo>
                  <a:cubicBezTo>
                    <a:pt x="54550" y="30249"/>
                    <a:pt x="54575" y="30155"/>
                    <a:pt x="54766" y="30155"/>
                  </a:cubicBezTo>
                  <a:cubicBezTo>
                    <a:pt x="54957" y="30155"/>
                    <a:pt x="55315" y="30249"/>
                    <a:pt x="55866" y="30437"/>
                  </a:cubicBezTo>
                  <a:cubicBezTo>
                    <a:pt x="56718" y="30716"/>
                    <a:pt x="57442" y="30855"/>
                    <a:pt x="58079" y="30855"/>
                  </a:cubicBezTo>
                  <a:cubicBezTo>
                    <a:pt x="58416" y="30855"/>
                    <a:pt x="58729" y="30816"/>
                    <a:pt x="59024" y="30738"/>
                  </a:cubicBezTo>
                  <a:cubicBezTo>
                    <a:pt x="59776" y="30563"/>
                    <a:pt x="60678" y="30011"/>
                    <a:pt x="61430" y="29360"/>
                  </a:cubicBezTo>
                  <a:cubicBezTo>
                    <a:pt x="61787" y="29044"/>
                    <a:pt x="62008" y="28886"/>
                    <a:pt x="62136" y="28886"/>
                  </a:cubicBezTo>
                  <a:close/>
                  <a:moveTo>
                    <a:pt x="42556" y="1"/>
                  </a:moveTo>
                  <a:cubicBezTo>
                    <a:pt x="41729" y="1"/>
                    <a:pt x="41125" y="150"/>
                    <a:pt x="40126" y="563"/>
                  </a:cubicBezTo>
                  <a:cubicBezTo>
                    <a:pt x="37971" y="1465"/>
                    <a:pt x="35665" y="3796"/>
                    <a:pt x="34663" y="6076"/>
                  </a:cubicBezTo>
                  <a:cubicBezTo>
                    <a:pt x="33986" y="7680"/>
                    <a:pt x="33911" y="8908"/>
                    <a:pt x="34337" y="11515"/>
                  </a:cubicBezTo>
                  <a:cubicBezTo>
                    <a:pt x="34563" y="12868"/>
                    <a:pt x="34537" y="13044"/>
                    <a:pt x="34086" y="13044"/>
                  </a:cubicBezTo>
                  <a:cubicBezTo>
                    <a:pt x="33911" y="13044"/>
                    <a:pt x="33811" y="12969"/>
                    <a:pt x="33660" y="12593"/>
                  </a:cubicBezTo>
                  <a:cubicBezTo>
                    <a:pt x="33309" y="11766"/>
                    <a:pt x="33159" y="11490"/>
                    <a:pt x="32633" y="10939"/>
                  </a:cubicBezTo>
                  <a:cubicBezTo>
                    <a:pt x="32059" y="10313"/>
                    <a:pt x="31510" y="10013"/>
                    <a:pt x="30943" y="10013"/>
                  </a:cubicBezTo>
                  <a:cubicBezTo>
                    <a:pt x="30692" y="10013"/>
                    <a:pt x="30438" y="10071"/>
                    <a:pt x="30177" y="10187"/>
                  </a:cubicBezTo>
                  <a:cubicBezTo>
                    <a:pt x="29324" y="10588"/>
                    <a:pt x="28347" y="11741"/>
                    <a:pt x="27946" y="12893"/>
                  </a:cubicBezTo>
                  <a:cubicBezTo>
                    <a:pt x="27771" y="13319"/>
                    <a:pt x="27670" y="13495"/>
                    <a:pt x="27445" y="13595"/>
                  </a:cubicBezTo>
                  <a:cubicBezTo>
                    <a:pt x="27319" y="13655"/>
                    <a:pt x="27207" y="13686"/>
                    <a:pt x="27102" y="13686"/>
                  </a:cubicBezTo>
                  <a:cubicBezTo>
                    <a:pt x="26807" y="13686"/>
                    <a:pt x="26561" y="13440"/>
                    <a:pt x="26192" y="12868"/>
                  </a:cubicBezTo>
                  <a:cubicBezTo>
                    <a:pt x="25715" y="12142"/>
                    <a:pt x="25390" y="11916"/>
                    <a:pt x="24813" y="11916"/>
                  </a:cubicBezTo>
                  <a:cubicBezTo>
                    <a:pt x="23986" y="11916"/>
                    <a:pt x="23535" y="12267"/>
                    <a:pt x="22984" y="13470"/>
                  </a:cubicBezTo>
                  <a:cubicBezTo>
                    <a:pt x="22557" y="14372"/>
                    <a:pt x="22457" y="15124"/>
                    <a:pt x="22608" y="16202"/>
                  </a:cubicBezTo>
                  <a:cubicBezTo>
                    <a:pt x="22733" y="17179"/>
                    <a:pt x="22708" y="17355"/>
                    <a:pt x="22382" y="17505"/>
                  </a:cubicBezTo>
                  <a:cubicBezTo>
                    <a:pt x="22294" y="17549"/>
                    <a:pt x="22208" y="17571"/>
                    <a:pt x="22124" y="17571"/>
                  </a:cubicBezTo>
                  <a:cubicBezTo>
                    <a:pt x="21870" y="17571"/>
                    <a:pt x="21630" y="17373"/>
                    <a:pt x="21405" y="16979"/>
                  </a:cubicBezTo>
                  <a:cubicBezTo>
                    <a:pt x="20828" y="15951"/>
                    <a:pt x="20227" y="15425"/>
                    <a:pt x="19475" y="15299"/>
                  </a:cubicBezTo>
                  <a:cubicBezTo>
                    <a:pt x="19396" y="15285"/>
                    <a:pt x="19320" y="15277"/>
                    <a:pt x="19246" y="15277"/>
                  </a:cubicBezTo>
                  <a:cubicBezTo>
                    <a:pt x="18818" y="15277"/>
                    <a:pt x="18433" y="15529"/>
                    <a:pt x="17921" y="16127"/>
                  </a:cubicBezTo>
                  <a:cubicBezTo>
                    <a:pt x="17294" y="16853"/>
                    <a:pt x="16994" y="17430"/>
                    <a:pt x="16994" y="17981"/>
                  </a:cubicBezTo>
                  <a:cubicBezTo>
                    <a:pt x="16994" y="18207"/>
                    <a:pt x="16943" y="18382"/>
                    <a:pt x="16893" y="18382"/>
                  </a:cubicBezTo>
                  <a:cubicBezTo>
                    <a:pt x="16843" y="18382"/>
                    <a:pt x="16768" y="18558"/>
                    <a:pt x="16743" y="18783"/>
                  </a:cubicBezTo>
                  <a:cubicBezTo>
                    <a:pt x="16643" y="19360"/>
                    <a:pt x="16166" y="20011"/>
                    <a:pt x="15540" y="20437"/>
                  </a:cubicBezTo>
                  <a:cubicBezTo>
                    <a:pt x="15112" y="20716"/>
                    <a:pt x="14630" y="20871"/>
                    <a:pt x="14296" y="20871"/>
                  </a:cubicBezTo>
                  <a:cubicBezTo>
                    <a:pt x="14180" y="20871"/>
                    <a:pt x="14082" y="20852"/>
                    <a:pt x="14011" y="20813"/>
                  </a:cubicBezTo>
                  <a:cubicBezTo>
                    <a:pt x="13886" y="20738"/>
                    <a:pt x="13986" y="20613"/>
                    <a:pt x="14613" y="20187"/>
                  </a:cubicBezTo>
                  <a:cubicBezTo>
                    <a:pt x="15590" y="19560"/>
                    <a:pt x="15941" y="19109"/>
                    <a:pt x="15941" y="18507"/>
                  </a:cubicBezTo>
                  <a:cubicBezTo>
                    <a:pt x="15941" y="18157"/>
                    <a:pt x="15916" y="18081"/>
                    <a:pt x="15640" y="17906"/>
                  </a:cubicBezTo>
                  <a:cubicBezTo>
                    <a:pt x="14991" y="17513"/>
                    <a:pt x="13910" y="17274"/>
                    <a:pt x="12942" y="17274"/>
                  </a:cubicBezTo>
                  <a:cubicBezTo>
                    <a:pt x="12676" y="17274"/>
                    <a:pt x="12419" y="17292"/>
                    <a:pt x="12181" y="17330"/>
                  </a:cubicBezTo>
                  <a:cubicBezTo>
                    <a:pt x="11179" y="17505"/>
                    <a:pt x="10477" y="17881"/>
                    <a:pt x="9425" y="18883"/>
                  </a:cubicBezTo>
                  <a:cubicBezTo>
                    <a:pt x="8898" y="19360"/>
                    <a:pt x="8347" y="19811"/>
                    <a:pt x="8196" y="19861"/>
                  </a:cubicBezTo>
                  <a:cubicBezTo>
                    <a:pt x="8021" y="19936"/>
                    <a:pt x="7545" y="20011"/>
                    <a:pt x="7119" y="20061"/>
                  </a:cubicBezTo>
                  <a:cubicBezTo>
                    <a:pt x="5289" y="20237"/>
                    <a:pt x="4211" y="20688"/>
                    <a:pt x="3309" y="21665"/>
                  </a:cubicBezTo>
                  <a:cubicBezTo>
                    <a:pt x="2658" y="22417"/>
                    <a:pt x="2307" y="22618"/>
                    <a:pt x="1505" y="22718"/>
                  </a:cubicBezTo>
                  <a:cubicBezTo>
                    <a:pt x="728" y="22818"/>
                    <a:pt x="1" y="23069"/>
                    <a:pt x="51" y="23194"/>
                  </a:cubicBezTo>
                  <a:cubicBezTo>
                    <a:pt x="176" y="23545"/>
                    <a:pt x="1480" y="23921"/>
                    <a:pt x="3359" y="24172"/>
                  </a:cubicBezTo>
                  <a:cubicBezTo>
                    <a:pt x="3939" y="24254"/>
                    <a:pt x="4328" y="24292"/>
                    <a:pt x="4959" y="24292"/>
                  </a:cubicBezTo>
                  <a:cubicBezTo>
                    <a:pt x="5474" y="24292"/>
                    <a:pt x="6149" y="24267"/>
                    <a:pt x="7219" y="24222"/>
                  </a:cubicBezTo>
                  <a:cubicBezTo>
                    <a:pt x="8698" y="24147"/>
                    <a:pt x="10101" y="24071"/>
                    <a:pt x="10377" y="24046"/>
                  </a:cubicBezTo>
                  <a:cubicBezTo>
                    <a:pt x="10493" y="24033"/>
                    <a:pt x="10584" y="24026"/>
                    <a:pt x="10660" y="24026"/>
                  </a:cubicBezTo>
                  <a:cubicBezTo>
                    <a:pt x="10881" y="24026"/>
                    <a:pt x="10980" y="24092"/>
                    <a:pt x="11204" y="24297"/>
                  </a:cubicBezTo>
                  <a:cubicBezTo>
                    <a:pt x="11379" y="24447"/>
                    <a:pt x="11831" y="24723"/>
                    <a:pt x="12181" y="24898"/>
                  </a:cubicBezTo>
                  <a:cubicBezTo>
                    <a:pt x="12758" y="25174"/>
                    <a:pt x="12958" y="25199"/>
                    <a:pt x="13760" y="25249"/>
                  </a:cubicBezTo>
                  <a:cubicBezTo>
                    <a:pt x="13849" y="25251"/>
                    <a:pt x="13933" y="25252"/>
                    <a:pt x="14014" y="25252"/>
                  </a:cubicBezTo>
                  <a:cubicBezTo>
                    <a:pt x="14943" y="25252"/>
                    <a:pt x="15403" y="25115"/>
                    <a:pt x="15841" y="24723"/>
                  </a:cubicBezTo>
                  <a:cubicBezTo>
                    <a:pt x="16067" y="24516"/>
                    <a:pt x="16228" y="24399"/>
                    <a:pt x="16405" y="24399"/>
                  </a:cubicBezTo>
                  <a:cubicBezTo>
                    <a:pt x="16678" y="24399"/>
                    <a:pt x="16991" y="24680"/>
                    <a:pt x="17645" y="25350"/>
                  </a:cubicBezTo>
                  <a:cubicBezTo>
                    <a:pt x="18623" y="26377"/>
                    <a:pt x="19926" y="27330"/>
                    <a:pt x="20953" y="27781"/>
                  </a:cubicBezTo>
                  <a:cubicBezTo>
                    <a:pt x="22312" y="28393"/>
                    <a:pt x="24444" y="28771"/>
                    <a:pt x="26191" y="28771"/>
                  </a:cubicBezTo>
                  <a:cubicBezTo>
                    <a:pt x="26733" y="28771"/>
                    <a:pt x="27237" y="28735"/>
                    <a:pt x="27670" y="28658"/>
                  </a:cubicBezTo>
                  <a:cubicBezTo>
                    <a:pt x="28823" y="28432"/>
                    <a:pt x="29425" y="28157"/>
                    <a:pt x="30101" y="27530"/>
                  </a:cubicBezTo>
                  <a:cubicBezTo>
                    <a:pt x="30703" y="26954"/>
                    <a:pt x="31054" y="26402"/>
                    <a:pt x="31655" y="24949"/>
                  </a:cubicBezTo>
                  <a:cubicBezTo>
                    <a:pt x="31851" y="24485"/>
                    <a:pt x="32088" y="24253"/>
                    <a:pt x="32317" y="24253"/>
                  </a:cubicBezTo>
                  <a:cubicBezTo>
                    <a:pt x="32558" y="24253"/>
                    <a:pt x="32791" y="24510"/>
                    <a:pt x="32959" y="25024"/>
                  </a:cubicBezTo>
                  <a:cubicBezTo>
                    <a:pt x="33209" y="25826"/>
                    <a:pt x="33660" y="26678"/>
                    <a:pt x="34011" y="26929"/>
                  </a:cubicBezTo>
                  <a:cubicBezTo>
                    <a:pt x="34162" y="27054"/>
                    <a:pt x="34512" y="27204"/>
                    <a:pt x="34788" y="27279"/>
                  </a:cubicBezTo>
                  <a:cubicBezTo>
                    <a:pt x="34951" y="27316"/>
                    <a:pt x="35065" y="27335"/>
                    <a:pt x="35167" y="27335"/>
                  </a:cubicBezTo>
                  <a:cubicBezTo>
                    <a:pt x="35349" y="27335"/>
                    <a:pt x="35495" y="27273"/>
                    <a:pt x="35816" y="27129"/>
                  </a:cubicBezTo>
                  <a:cubicBezTo>
                    <a:pt x="36167" y="26954"/>
                    <a:pt x="36517" y="26653"/>
                    <a:pt x="36843" y="26302"/>
                  </a:cubicBezTo>
                  <a:cubicBezTo>
                    <a:pt x="37244" y="25826"/>
                    <a:pt x="37395" y="25726"/>
                    <a:pt x="37645" y="25726"/>
                  </a:cubicBezTo>
                  <a:cubicBezTo>
                    <a:pt x="38021" y="25726"/>
                    <a:pt x="38322" y="26051"/>
                    <a:pt x="38773" y="26954"/>
                  </a:cubicBezTo>
                  <a:cubicBezTo>
                    <a:pt x="39565" y="28537"/>
                    <a:pt x="40838" y="29339"/>
                    <a:pt x="42528" y="29339"/>
                  </a:cubicBezTo>
                  <a:cubicBezTo>
                    <a:pt x="42604" y="29339"/>
                    <a:pt x="42681" y="29338"/>
                    <a:pt x="42758" y="29335"/>
                  </a:cubicBezTo>
                  <a:cubicBezTo>
                    <a:pt x="43335" y="29310"/>
                    <a:pt x="43660" y="29234"/>
                    <a:pt x="43986" y="29059"/>
                  </a:cubicBezTo>
                  <a:cubicBezTo>
                    <a:pt x="44788" y="28683"/>
                    <a:pt x="44763" y="28583"/>
                    <a:pt x="43886" y="28583"/>
                  </a:cubicBezTo>
                  <a:cubicBezTo>
                    <a:pt x="42633" y="28583"/>
                    <a:pt x="41405" y="28282"/>
                    <a:pt x="40753" y="27781"/>
                  </a:cubicBezTo>
                  <a:cubicBezTo>
                    <a:pt x="40491" y="27559"/>
                    <a:pt x="40375" y="27369"/>
                    <a:pt x="40483" y="27369"/>
                  </a:cubicBezTo>
                  <a:cubicBezTo>
                    <a:pt x="40510" y="27369"/>
                    <a:pt x="40549" y="27380"/>
                    <a:pt x="40603" y="27405"/>
                  </a:cubicBezTo>
                  <a:cubicBezTo>
                    <a:pt x="40703" y="27430"/>
                    <a:pt x="41304" y="27580"/>
                    <a:pt x="41956" y="27706"/>
                  </a:cubicBezTo>
                  <a:cubicBezTo>
                    <a:pt x="42662" y="27847"/>
                    <a:pt x="43400" y="27916"/>
                    <a:pt x="44020" y="27916"/>
                  </a:cubicBezTo>
                  <a:cubicBezTo>
                    <a:pt x="44611" y="27916"/>
                    <a:pt x="45095" y="27853"/>
                    <a:pt x="45340" y="27731"/>
                  </a:cubicBezTo>
                  <a:cubicBezTo>
                    <a:pt x="45615" y="27580"/>
                    <a:pt x="45615" y="27555"/>
                    <a:pt x="44813" y="27530"/>
                  </a:cubicBezTo>
                  <a:cubicBezTo>
                    <a:pt x="43535" y="27455"/>
                    <a:pt x="41881" y="26828"/>
                    <a:pt x="41806" y="26377"/>
                  </a:cubicBezTo>
                  <a:cubicBezTo>
                    <a:pt x="41785" y="26304"/>
                    <a:pt x="41855" y="26266"/>
                    <a:pt x="42040" y="26266"/>
                  </a:cubicBezTo>
                  <a:cubicBezTo>
                    <a:pt x="42299" y="26266"/>
                    <a:pt x="42784" y="26341"/>
                    <a:pt x="43560" y="26503"/>
                  </a:cubicBezTo>
                  <a:cubicBezTo>
                    <a:pt x="44136" y="26618"/>
                    <a:pt x="44767" y="26679"/>
                    <a:pt x="45216" y="26679"/>
                  </a:cubicBezTo>
                  <a:cubicBezTo>
                    <a:pt x="45452" y="26679"/>
                    <a:pt x="45637" y="26662"/>
                    <a:pt x="45741" y="26628"/>
                  </a:cubicBezTo>
                  <a:cubicBezTo>
                    <a:pt x="45816" y="26578"/>
                    <a:pt x="45941" y="26452"/>
                    <a:pt x="45966" y="26327"/>
                  </a:cubicBezTo>
                  <a:cubicBezTo>
                    <a:pt x="46041" y="26177"/>
                    <a:pt x="46142" y="26101"/>
                    <a:pt x="46342" y="26101"/>
                  </a:cubicBezTo>
                  <a:cubicBezTo>
                    <a:pt x="46568" y="26101"/>
                    <a:pt x="46643" y="26051"/>
                    <a:pt x="46743" y="25826"/>
                  </a:cubicBezTo>
                  <a:cubicBezTo>
                    <a:pt x="46944" y="25325"/>
                    <a:pt x="47194" y="25074"/>
                    <a:pt x="47470" y="25074"/>
                  </a:cubicBezTo>
                  <a:cubicBezTo>
                    <a:pt x="47846" y="25074"/>
                    <a:pt x="47921" y="25149"/>
                    <a:pt x="48197" y="25751"/>
                  </a:cubicBezTo>
                  <a:cubicBezTo>
                    <a:pt x="48472" y="26377"/>
                    <a:pt x="48873" y="26678"/>
                    <a:pt x="49425" y="26678"/>
                  </a:cubicBezTo>
                  <a:cubicBezTo>
                    <a:pt x="49700" y="26678"/>
                    <a:pt x="49851" y="26603"/>
                    <a:pt x="50127" y="26327"/>
                  </a:cubicBezTo>
                  <a:cubicBezTo>
                    <a:pt x="50327" y="26127"/>
                    <a:pt x="50578" y="25801"/>
                    <a:pt x="50678" y="25625"/>
                  </a:cubicBezTo>
                  <a:cubicBezTo>
                    <a:pt x="50848" y="25380"/>
                    <a:pt x="50989" y="25262"/>
                    <a:pt x="51210" y="25262"/>
                  </a:cubicBezTo>
                  <a:cubicBezTo>
                    <a:pt x="51282" y="25262"/>
                    <a:pt x="51362" y="25275"/>
                    <a:pt x="51455" y="25299"/>
                  </a:cubicBezTo>
                  <a:cubicBezTo>
                    <a:pt x="51705" y="25350"/>
                    <a:pt x="51831" y="25625"/>
                    <a:pt x="51981" y="26452"/>
                  </a:cubicBezTo>
                  <a:cubicBezTo>
                    <a:pt x="52232" y="27806"/>
                    <a:pt x="52959" y="29310"/>
                    <a:pt x="53811" y="30337"/>
                  </a:cubicBezTo>
                  <a:cubicBezTo>
                    <a:pt x="54976" y="31719"/>
                    <a:pt x="57012" y="32588"/>
                    <a:pt x="58816" y="32588"/>
                  </a:cubicBezTo>
                  <a:cubicBezTo>
                    <a:pt x="59302" y="32588"/>
                    <a:pt x="59771" y="32525"/>
                    <a:pt x="60202" y="32392"/>
                  </a:cubicBezTo>
                  <a:cubicBezTo>
                    <a:pt x="61756" y="31916"/>
                    <a:pt x="62883" y="30538"/>
                    <a:pt x="64212" y="27530"/>
                  </a:cubicBezTo>
                  <a:cubicBezTo>
                    <a:pt x="64433" y="27007"/>
                    <a:pt x="64686" y="26726"/>
                    <a:pt x="64946" y="26726"/>
                  </a:cubicBezTo>
                  <a:cubicBezTo>
                    <a:pt x="65010" y="26726"/>
                    <a:pt x="65075" y="26744"/>
                    <a:pt x="65139" y="26778"/>
                  </a:cubicBezTo>
                  <a:cubicBezTo>
                    <a:pt x="65264" y="26853"/>
                    <a:pt x="65490" y="27029"/>
                    <a:pt x="65665" y="27204"/>
                  </a:cubicBezTo>
                  <a:cubicBezTo>
                    <a:pt x="66142" y="27680"/>
                    <a:pt x="66919" y="27956"/>
                    <a:pt x="67971" y="28006"/>
                  </a:cubicBezTo>
                  <a:cubicBezTo>
                    <a:pt x="68156" y="28012"/>
                    <a:pt x="68303" y="28016"/>
                    <a:pt x="68428" y="28016"/>
                  </a:cubicBezTo>
                  <a:cubicBezTo>
                    <a:pt x="68875" y="28016"/>
                    <a:pt x="69020" y="27961"/>
                    <a:pt x="69550" y="27706"/>
                  </a:cubicBezTo>
                  <a:cubicBezTo>
                    <a:pt x="69926" y="27530"/>
                    <a:pt x="70578" y="27104"/>
                    <a:pt x="70979" y="26778"/>
                  </a:cubicBezTo>
                  <a:cubicBezTo>
                    <a:pt x="72011" y="25940"/>
                    <a:pt x="72348" y="25641"/>
                    <a:pt x="72637" y="25641"/>
                  </a:cubicBezTo>
                  <a:cubicBezTo>
                    <a:pt x="72797" y="25641"/>
                    <a:pt x="72943" y="25733"/>
                    <a:pt x="73184" y="25876"/>
                  </a:cubicBezTo>
                  <a:cubicBezTo>
                    <a:pt x="73777" y="26224"/>
                    <a:pt x="74562" y="26400"/>
                    <a:pt x="75416" y="26400"/>
                  </a:cubicBezTo>
                  <a:cubicBezTo>
                    <a:pt x="76224" y="26400"/>
                    <a:pt x="77093" y="26243"/>
                    <a:pt x="77921" y="25926"/>
                  </a:cubicBezTo>
                  <a:cubicBezTo>
                    <a:pt x="78197" y="25826"/>
                    <a:pt x="78924" y="25450"/>
                    <a:pt x="79525" y="25124"/>
                  </a:cubicBezTo>
                  <a:cubicBezTo>
                    <a:pt x="80311" y="24675"/>
                    <a:pt x="80635" y="24503"/>
                    <a:pt x="81114" y="24503"/>
                  </a:cubicBezTo>
                  <a:cubicBezTo>
                    <a:pt x="81384" y="24503"/>
                    <a:pt x="81703" y="24558"/>
                    <a:pt x="82182" y="24648"/>
                  </a:cubicBezTo>
                  <a:cubicBezTo>
                    <a:pt x="82556" y="24713"/>
                    <a:pt x="82920" y="24747"/>
                    <a:pt x="83296" y="24747"/>
                  </a:cubicBezTo>
                  <a:cubicBezTo>
                    <a:pt x="83926" y="24747"/>
                    <a:pt x="84589" y="24652"/>
                    <a:pt x="85390" y="24447"/>
                  </a:cubicBezTo>
                  <a:cubicBezTo>
                    <a:pt x="86894" y="24046"/>
                    <a:pt x="87821" y="23470"/>
                    <a:pt x="87821" y="22944"/>
                  </a:cubicBezTo>
                  <a:cubicBezTo>
                    <a:pt x="87821" y="22643"/>
                    <a:pt x="87144" y="22066"/>
                    <a:pt x="86443" y="21791"/>
                  </a:cubicBezTo>
                  <a:cubicBezTo>
                    <a:pt x="84868" y="21165"/>
                    <a:pt x="83442" y="20892"/>
                    <a:pt x="81445" y="20892"/>
                  </a:cubicBezTo>
                  <a:cubicBezTo>
                    <a:pt x="81122" y="20892"/>
                    <a:pt x="80784" y="20900"/>
                    <a:pt x="80427" y="20914"/>
                  </a:cubicBezTo>
                  <a:cubicBezTo>
                    <a:pt x="79916" y="20930"/>
                    <a:pt x="79521" y="20944"/>
                    <a:pt x="79212" y="20944"/>
                  </a:cubicBezTo>
                  <a:cubicBezTo>
                    <a:pt x="78128" y="20944"/>
                    <a:pt x="78111" y="20769"/>
                    <a:pt x="77896" y="19911"/>
                  </a:cubicBezTo>
                  <a:cubicBezTo>
                    <a:pt x="77746" y="19309"/>
                    <a:pt x="77671" y="19159"/>
                    <a:pt x="77345" y="18858"/>
                  </a:cubicBezTo>
                  <a:cubicBezTo>
                    <a:pt x="76894" y="18457"/>
                    <a:pt x="76493" y="18307"/>
                    <a:pt x="75415" y="18232"/>
                  </a:cubicBezTo>
                  <a:cubicBezTo>
                    <a:pt x="75144" y="18214"/>
                    <a:pt x="74962" y="18203"/>
                    <a:pt x="74835" y="18203"/>
                  </a:cubicBezTo>
                  <a:cubicBezTo>
                    <a:pt x="74597" y="18203"/>
                    <a:pt x="74553" y="18243"/>
                    <a:pt x="74488" y="18357"/>
                  </a:cubicBezTo>
                  <a:cubicBezTo>
                    <a:pt x="74312" y="18683"/>
                    <a:pt x="73460" y="19259"/>
                    <a:pt x="72733" y="19535"/>
                  </a:cubicBezTo>
                  <a:cubicBezTo>
                    <a:pt x="72269" y="19717"/>
                    <a:pt x="71640" y="19834"/>
                    <a:pt x="71268" y="19834"/>
                  </a:cubicBezTo>
                  <a:cubicBezTo>
                    <a:pt x="71077" y="19834"/>
                    <a:pt x="70954" y="19803"/>
                    <a:pt x="70954" y="19736"/>
                  </a:cubicBezTo>
                  <a:cubicBezTo>
                    <a:pt x="70954" y="19685"/>
                    <a:pt x="71455" y="19385"/>
                    <a:pt x="72056" y="19109"/>
                  </a:cubicBezTo>
                  <a:cubicBezTo>
                    <a:pt x="73209" y="18533"/>
                    <a:pt x="73711" y="18132"/>
                    <a:pt x="74187" y="17355"/>
                  </a:cubicBezTo>
                  <a:cubicBezTo>
                    <a:pt x="74418" y="16991"/>
                    <a:pt x="74497" y="16824"/>
                    <a:pt x="74423" y="16824"/>
                  </a:cubicBezTo>
                  <a:cubicBezTo>
                    <a:pt x="74385" y="16824"/>
                    <a:pt x="74306" y="16868"/>
                    <a:pt x="74187" y="16954"/>
                  </a:cubicBezTo>
                  <a:cubicBezTo>
                    <a:pt x="73635" y="17355"/>
                    <a:pt x="72533" y="17756"/>
                    <a:pt x="71831" y="17806"/>
                  </a:cubicBezTo>
                  <a:cubicBezTo>
                    <a:pt x="71712" y="17812"/>
                    <a:pt x="71608" y="17815"/>
                    <a:pt x="71520" y="17815"/>
                  </a:cubicBezTo>
                  <a:cubicBezTo>
                    <a:pt x="71256" y="17815"/>
                    <a:pt x="71129" y="17787"/>
                    <a:pt x="71129" y="17731"/>
                  </a:cubicBezTo>
                  <a:cubicBezTo>
                    <a:pt x="71129" y="17680"/>
                    <a:pt x="71179" y="17630"/>
                    <a:pt x="71254" y="17630"/>
                  </a:cubicBezTo>
                  <a:cubicBezTo>
                    <a:pt x="71505" y="17630"/>
                    <a:pt x="73610" y="16603"/>
                    <a:pt x="74011" y="16277"/>
                  </a:cubicBezTo>
                  <a:cubicBezTo>
                    <a:pt x="74488" y="15901"/>
                    <a:pt x="74663" y="15500"/>
                    <a:pt x="74588" y="15024"/>
                  </a:cubicBezTo>
                  <a:lnTo>
                    <a:pt x="74538" y="14698"/>
                  </a:lnTo>
                  <a:lnTo>
                    <a:pt x="74036" y="15199"/>
                  </a:lnTo>
                  <a:cubicBezTo>
                    <a:pt x="73485" y="15751"/>
                    <a:pt x="73009" y="16051"/>
                    <a:pt x="72457" y="16152"/>
                  </a:cubicBezTo>
                  <a:cubicBezTo>
                    <a:pt x="72384" y="16164"/>
                    <a:pt x="72319" y="16169"/>
                    <a:pt x="72265" y="16169"/>
                  </a:cubicBezTo>
                  <a:cubicBezTo>
                    <a:pt x="71986" y="16169"/>
                    <a:pt x="71968" y="16023"/>
                    <a:pt x="72282" y="15876"/>
                  </a:cubicBezTo>
                  <a:cubicBezTo>
                    <a:pt x="72432" y="15801"/>
                    <a:pt x="72984" y="15324"/>
                    <a:pt x="73485" y="14823"/>
                  </a:cubicBezTo>
                  <a:lnTo>
                    <a:pt x="74412" y="13921"/>
                  </a:lnTo>
                  <a:lnTo>
                    <a:pt x="74337" y="13520"/>
                  </a:lnTo>
                  <a:cubicBezTo>
                    <a:pt x="74112" y="12167"/>
                    <a:pt x="72508" y="10237"/>
                    <a:pt x="70929" y="9435"/>
                  </a:cubicBezTo>
                  <a:cubicBezTo>
                    <a:pt x="70140" y="9048"/>
                    <a:pt x="69325" y="8860"/>
                    <a:pt x="68514" y="8860"/>
                  </a:cubicBezTo>
                  <a:cubicBezTo>
                    <a:pt x="66487" y="8860"/>
                    <a:pt x="64480" y="10033"/>
                    <a:pt x="62959" y="12217"/>
                  </a:cubicBezTo>
                  <a:cubicBezTo>
                    <a:pt x="62182" y="13345"/>
                    <a:pt x="61505" y="14823"/>
                    <a:pt x="61505" y="15400"/>
                  </a:cubicBezTo>
                  <a:cubicBezTo>
                    <a:pt x="61505" y="15525"/>
                    <a:pt x="61405" y="15751"/>
                    <a:pt x="61279" y="15876"/>
                  </a:cubicBezTo>
                  <a:cubicBezTo>
                    <a:pt x="61155" y="16000"/>
                    <a:pt x="61036" y="16063"/>
                    <a:pt x="60907" y="16063"/>
                  </a:cubicBezTo>
                  <a:cubicBezTo>
                    <a:pt x="60748" y="16063"/>
                    <a:pt x="60573" y="15969"/>
                    <a:pt x="60352" y="15776"/>
                  </a:cubicBezTo>
                  <a:cubicBezTo>
                    <a:pt x="59975" y="15427"/>
                    <a:pt x="59580" y="15255"/>
                    <a:pt x="59140" y="15255"/>
                  </a:cubicBezTo>
                  <a:cubicBezTo>
                    <a:pt x="58820" y="15255"/>
                    <a:pt x="58476" y="15346"/>
                    <a:pt x="58097" y="15525"/>
                  </a:cubicBezTo>
                  <a:cubicBezTo>
                    <a:pt x="57395" y="15901"/>
                    <a:pt x="56843" y="16477"/>
                    <a:pt x="56442" y="17330"/>
                  </a:cubicBezTo>
                  <a:cubicBezTo>
                    <a:pt x="56292" y="17680"/>
                    <a:pt x="56117" y="18031"/>
                    <a:pt x="56091" y="18106"/>
                  </a:cubicBezTo>
                  <a:cubicBezTo>
                    <a:pt x="56041" y="18182"/>
                    <a:pt x="55891" y="18257"/>
                    <a:pt x="55766" y="18282"/>
                  </a:cubicBezTo>
                  <a:cubicBezTo>
                    <a:pt x="55747" y="18284"/>
                    <a:pt x="55729" y="18285"/>
                    <a:pt x="55711" y="18285"/>
                  </a:cubicBezTo>
                  <a:cubicBezTo>
                    <a:pt x="55540" y="18285"/>
                    <a:pt x="55412" y="18167"/>
                    <a:pt x="55139" y="17781"/>
                  </a:cubicBezTo>
                  <a:cubicBezTo>
                    <a:pt x="54686" y="17163"/>
                    <a:pt x="54327" y="16856"/>
                    <a:pt x="53924" y="16856"/>
                  </a:cubicBezTo>
                  <a:cubicBezTo>
                    <a:pt x="53524" y="16856"/>
                    <a:pt x="53081" y="17157"/>
                    <a:pt x="52457" y="17756"/>
                  </a:cubicBezTo>
                  <a:cubicBezTo>
                    <a:pt x="52111" y="18082"/>
                    <a:pt x="51928" y="18217"/>
                    <a:pt x="51838" y="18217"/>
                  </a:cubicBezTo>
                  <a:cubicBezTo>
                    <a:pt x="51811" y="18217"/>
                    <a:pt x="51792" y="18205"/>
                    <a:pt x="51781" y="18182"/>
                  </a:cubicBezTo>
                  <a:cubicBezTo>
                    <a:pt x="51380" y="17580"/>
                    <a:pt x="52332" y="16227"/>
                    <a:pt x="53385" y="15876"/>
                  </a:cubicBezTo>
                  <a:cubicBezTo>
                    <a:pt x="53637" y="15787"/>
                    <a:pt x="53875" y="15742"/>
                    <a:pt x="54103" y="15742"/>
                  </a:cubicBezTo>
                  <a:cubicBezTo>
                    <a:pt x="54645" y="15742"/>
                    <a:pt x="55124" y="15998"/>
                    <a:pt x="55565" y="16528"/>
                  </a:cubicBezTo>
                  <a:lnTo>
                    <a:pt x="55941" y="16979"/>
                  </a:lnTo>
                  <a:lnTo>
                    <a:pt x="56117" y="16728"/>
                  </a:lnTo>
                  <a:cubicBezTo>
                    <a:pt x="56267" y="16477"/>
                    <a:pt x="56267" y="16452"/>
                    <a:pt x="56091" y="16327"/>
                  </a:cubicBezTo>
                  <a:cubicBezTo>
                    <a:pt x="55791" y="16127"/>
                    <a:pt x="55841" y="16026"/>
                    <a:pt x="56317" y="15951"/>
                  </a:cubicBezTo>
                  <a:cubicBezTo>
                    <a:pt x="56593" y="15901"/>
                    <a:pt x="56793" y="15826"/>
                    <a:pt x="56893" y="15700"/>
                  </a:cubicBezTo>
                  <a:cubicBezTo>
                    <a:pt x="57019" y="15500"/>
                    <a:pt x="57019" y="15475"/>
                    <a:pt x="56718" y="15400"/>
                  </a:cubicBezTo>
                  <a:cubicBezTo>
                    <a:pt x="56392" y="15324"/>
                    <a:pt x="56091" y="15099"/>
                    <a:pt x="56192" y="14999"/>
                  </a:cubicBezTo>
                  <a:cubicBezTo>
                    <a:pt x="56217" y="14974"/>
                    <a:pt x="56593" y="14923"/>
                    <a:pt x="56994" y="14898"/>
                  </a:cubicBezTo>
                  <a:cubicBezTo>
                    <a:pt x="57395" y="14873"/>
                    <a:pt x="58046" y="14773"/>
                    <a:pt x="58397" y="14673"/>
                  </a:cubicBezTo>
                  <a:cubicBezTo>
                    <a:pt x="58825" y="14549"/>
                    <a:pt x="59184" y="14493"/>
                    <a:pt x="59492" y="14493"/>
                  </a:cubicBezTo>
                  <a:cubicBezTo>
                    <a:pt x="59743" y="14493"/>
                    <a:pt x="59960" y="14530"/>
                    <a:pt x="60152" y="14598"/>
                  </a:cubicBezTo>
                  <a:cubicBezTo>
                    <a:pt x="60280" y="14634"/>
                    <a:pt x="60409" y="14658"/>
                    <a:pt x="60478" y="14658"/>
                  </a:cubicBezTo>
                  <a:cubicBezTo>
                    <a:pt x="60503" y="14658"/>
                    <a:pt x="60521" y="14655"/>
                    <a:pt x="60528" y="14648"/>
                  </a:cubicBezTo>
                  <a:cubicBezTo>
                    <a:pt x="60603" y="14573"/>
                    <a:pt x="60753" y="13796"/>
                    <a:pt x="60703" y="13746"/>
                  </a:cubicBezTo>
                  <a:cubicBezTo>
                    <a:pt x="60700" y="13742"/>
                    <a:pt x="60692" y="13741"/>
                    <a:pt x="60681" y="13741"/>
                  </a:cubicBezTo>
                  <a:cubicBezTo>
                    <a:pt x="60606" y="13741"/>
                    <a:pt x="60360" y="13812"/>
                    <a:pt x="60076" y="13921"/>
                  </a:cubicBezTo>
                  <a:cubicBezTo>
                    <a:pt x="59624" y="14075"/>
                    <a:pt x="58963" y="14147"/>
                    <a:pt x="58364" y="14147"/>
                  </a:cubicBezTo>
                  <a:cubicBezTo>
                    <a:pt x="57603" y="14147"/>
                    <a:pt x="56944" y="14031"/>
                    <a:pt x="56944" y="13821"/>
                  </a:cubicBezTo>
                  <a:cubicBezTo>
                    <a:pt x="56944" y="13771"/>
                    <a:pt x="57244" y="13695"/>
                    <a:pt x="57620" y="13620"/>
                  </a:cubicBezTo>
                  <a:cubicBezTo>
                    <a:pt x="58899" y="13420"/>
                    <a:pt x="59876" y="13169"/>
                    <a:pt x="60528" y="12843"/>
                  </a:cubicBezTo>
                  <a:cubicBezTo>
                    <a:pt x="60878" y="12668"/>
                    <a:pt x="61179" y="12492"/>
                    <a:pt x="61204" y="12417"/>
                  </a:cubicBezTo>
                  <a:cubicBezTo>
                    <a:pt x="61204" y="12404"/>
                    <a:pt x="61193" y="12398"/>
                    <a:pt x="61170" y="12398"/>
                  </a:cubicBezTo>
                  <a:cubicBezTo>
                    <a:pt x="61107" y="12398"/>
                    <a:pt x="60958" y="12450"/>
                    <a:pt x="60753" y="12543"/>
                  </a:cubicBezTo>
                  <a:cubicBezTo>
                    <a:pt x="60288" y="12782"/>
                    <a:pt x="59618" y="12911"/>
                    <a:pt x="59119" y="12911"/>
                  </a:cubicBezTo>
                  <a:cubicBezTo>
                    <a:pt x="58731" y="12911"/>
                    <a:pt x="58447" y="12832"/>
                    <a:pt x="58447" y="12668"/>
                  </a:cubicBezTo>
                  <a:cubicBezTo>
                    <a:pt x="58447" y="12543"/>
                    <a:pt x="58548" y="12517"/>
                    <a:pt x="59350" y="12292"/>
                  </a:cubicBezTo>
                  <a:cubicBezTo>
                    <a:pt x="60177" y="12066"/>
                    <a:pt x="60904" y="11741"/>
                    <a:pt x="61154" y="11465"/>
                  </a:cubicBezTo>
                  <a:cubicBezTo>
                    <a:pt x="61279" y="11314"/>
                    <a:pt x="61279" y="11214"/>
                    <a:pt x="61229" y="10939"/>
                  </a:cubicBezTo>
                  <a:cubicBezTo>
                    <a:pt x="61029" y="10086"/>
                    <a:pt x="60427" y="9710"/>
                    <a:pt x="59249" y="9660"/>
                  </a:cubicBezTo>
                  <a:cubicBezTo>
                    <a:pt x="58873" y="9660"/>
                    <a:pt x="58523" y="9610"/>
                    <a:pt x="58472" y="9585"/>
                  </a:cubicBezTo>
                  <a:cubicBezTo>
                    <a:pt x="58422" y="9560"/>
                    <a:pt x="58297" y="9259"/>
                    <a:pt x="58172" y="8908"/>
                  </a:cubicBezTo>
                  <a:cubicBezTo>
                    <a:pt x="57796" y="7806"/>
                    <a:pt x="57044" y="6954"/>
                    <a:pt x="56091" y="6628"/>
                  </a:cubicBezTo>
                  <a:cubicBezTo>
                    <a:pt x="55816" y="6527"/>
                    <a:pt x="55377" y="6477"/>
                    <a:pt x="54926" y="6477"/>
                  </a:cubicBezTo>
                  <a:cubicBezTo>
                    <a:pt x="54475" y="6477"/>
                    <a:pt x="54011" y="6527"/>
                    <a:pt x="53685" y="6628"/>
                  </a:cubicBezTo>
                  <a:cubicBezTo>
                    <a:pt x="52432" y="7004"/>
                    <a:pt x="51831" y="7505"/>
                    <a:pt x="50828" y="8959"/>
                  </a:cubicBezTo>
                  <a:cubicBezTo>
                    <a:pt x="50502" y="9460"/>
                    <a:pt x="50177" y="9886"/>
                    <a:pt x="50127" y="9936"/>
                  </a:cubicBezTo>
                  <a:cubicBezTo>
                    <a:pt x="50076" y="9961"/>
                    <a:pt x="49901" y="9986"/>
                    <a:pt x="49726" y="9986"/>
                  </a:cubicBezTo>
                  <a:cubicBezTo>
                    <a:pt x="49325" y="9936"/>
                    <a:pt x="49199" y="9635"/>
                    <a:pt x="49325" y="8959"/>
                  </a:cubicBezTo>
                  <a:cubicBezTo>
                    <a:pt x="49375" y="8658"/>
                    <a:pt x="49400" y="8056"/>
                    <a:pt x="49375" y="7630"/>
                  </a:cubicBezTo>
                  <a:cubicBezTo>
                    <a:pt x="49325" y="6778"/>
                    <a:pt x="48823" y="4773"/>
                    <a:pt x="48397" y="3670"/>
                  </a:cubicBezTo>
                  <a:cubicBezTo>
                    <a:pt x="47545" y="1390"/>
                    <a:pt x="45715" y="162"/>
                    <a:pt x="42959" y="11"/>
                  </a:cubicBezTo>
                  <a:cubicBezTo>
                    <a:pt x="42818" y="4"/>
                    <a:pt x="42684" y="1"/>
                    <a:pt x="425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2"/>
            <p:cNvSpPr/>
            <p:nvPr/>
          </p:nvSpPr>
          <p:spPr>
            <a:xfrm>
              <a:off x="2594750" y="3535750"/>
              <a:ext cx="35125" cy="18700"/>
            </a:xfrm>
            <a:custGeom>
              <a:avLst/>
              <a:gdLst/>
              <a:ahLst/>
              <a:cxnLst/>
              <a:rect l="l" t="t" r="r" b="b"/>
              <a:pathLst>
                <a:path w="1405" h="748" extrusionOk="0">
                  <a:moveTo>
                    <a:pt x="978" y="0"/>
                  </a:moveTo>
                  <a:cubicBezTo>
                    <a:pt x="402" y="0"/>
                    <a:pt x="1" y="276"/>
                    <a:pt x="176" y="577"/>
                  </a:cubicBezTo>
                  <a:cubicBezTo>
                    <a:pt x="233" y="691"/>
                    <a:pt x="342" y="748"/>
                    <a:pt x="476" y="748"/>
                  </a:cubicBezTo>
                  <a:cubicBezTo>
                    <a:pt x="638" y="748"/>
                    <a:pt x="837" y="666"/>
                    <a:pt x="1028" y="502"/>
                  </a:cubicBezTo>
                  <a:cubicBezTo>
                    <a:pt x="1404" y="176"/>
                    <a:pt x="1404" y="0"/>
                    <a:pt x="97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2"/>
            <p:cNvSpPr/>
            <p:nvPr/>
          </p:nvSpPr>
          <p:spPr>
            <a:xfrm>
              <a:off x="2626075" y="3259425"/>
              <a:ext cx="89625" cy="61700"/>
            </a:xfrm>
            <a:custGeom>
              <a:avLst/>
              <a:gdLst/>
              <a:ahLst/>
              <a:cxnLst/>
              <a:rect l="l" t="t" r="r" b="b"/>
              <a:pathLst>
                <a:path w="3585" h="2468" extrusionOk="0">
                  <a:moveTo>
                    <a:pt x="3109" y="1"/>
                  </a:moveTo>
                  <a:cubicBezTo>
                    <a:pt x="2958" y="1"/>
                    <a:pt x="2858" y="101"/>
                    <a:pt x="2733" y="402"/>
                  </a:cubicBezTo>
                  <a:cubicBezTo>
                    <a:pt x="2482" y="1003"/>
                    <a:pt x="1730" y="1655"/>
                    <a:pt x="1079" y="1830"/>
                  </a:cubicBezTo>
                  <a:cubicBezTo>
                    <a:pt x="778" y="1931"/>
                    <a:pt x="402" y="2056"/>
                    <a:pt x="277" y="2106"/>
                  </a:cubicBezTo>
                  <a:cubicBezTo>
                    <a:pt x="1" y="2206"/>
                    <a:pt x="1" y="2206"/>
                    <a:pt x="201" y="2332"/>
                  </a:cubicBezTo>
                  <a:cubicBezTo>
                    <a:pt x="319" y="2425"/>
                    <a:pt x="494" y="2467"/>
                    <a:pt x="701" y="2467"/>
                  </a:cubicBezTo>
                  <a:cubicBezTo>
                    <a:pt x="1328" y="2467"/>
                    <a:pt x="2249" y="2076"/>
                    <a:pt x="2758" y="1530"/>
                  </a:cubicBezTo>
                  <a:cubicBezTo>
                    <a:pt x="3384" y="828"/>
                    <a:pt x="3585" y="1"/>
                    <a:pt x="310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2"/>
            <p:cNvSpPr/>
            <p:nvPr/>
          </p:nvSpPr>
          <p:spPr>
            <a:xfrm>
              <a:off x="2655525" y="3240000"/>
              <a:ext cx="31350" cy="32725"/>
            </a:xfrm>
            <a:custGeom>
              <a:avLst/>
              <a:gdLst/>
              <a:ahLst/>
              <a:cxnLst/>
              <a:rect l="l" t="t" r="r" b="b"/>
              <a:pathLst>
                <a:path w="1254" h="1309" extrusionOk="0">
                  <a:moveTo>
                    <a:pt x="928" y="1"/>
                  </a:moveTo>
                  <a:cubicBezTo>
                    <a:pt x="878" y="1"/>
                    <a:pt x="678" y="201"/>
                    <a:pt x="502" y="452"/>
                  </a:cubicBezTo>
                  <a:cubicBezTo>
                    <a:pt x="26" y="1079"/>
                    <a:pt x="1" y="1129"/>
                    <a:pt x="76" y="1254"/>
                  </a:cubicBezTo>
                  <a:cubicBezTo>
                    <a:pt x="97" y="1291"/>
                    <a:pt x="136" y="1308"/>
                    <a:pt x="188" y="1308"/>
                  </a:cubicBezTo>
                  <a:cubicBezTo>
                    <a:pt x="449" y="1308"/>
                    <a:pt x="1028" y="883"/>
                    <a:pt x="1154" y="527"/>
                  </a:cubicBezTo>
                  <a:cubicBezTo>
                    <a:pt x="1254" y="302"/>
                    <a:pt x="1129" y="1"/>
                    <a:pt x="92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2"/>
            <p:cNvSpPr/>
            <p:nvPr/>
          </p:nvSpPr>
          <p:spPr>
            <a:xfrm>
              <a:off x="2527075" y="3335250"/>
              <a:ext cx="40125" cy="31300"/>
            </a:xfrm>
            <a:custGeom>
              <a:avLst/>
              <a:gdLst/>
              <a:ahLst/>
              <a:cxnLst/>
              <a:rect l="l" t="t" r="r" b="b"/>
              <a:pathLst>
                <a:path w="1605" h="1252" extrusionOk="0">
                  <a:moveTo>
                    <a:pt x="1179" y="0"/>
                  </a:moveTo>
                  <a:cubicBezTo>
                    <a:pt x="978" y="0"/>
                    <a:pt x="1" y="978"/>
                    <a:pt x="1" y="1153"/>
                  </a:cubicBezTo>
                  <a:cubicBezTo>
                    <a:pt x="1" y="1221"/>
                    <a:pt x="76" y="1252"/>
                    <a:pt x="187" y="1252"/>
                  </a:cubicBezTo>
                  <a:cubicBezTo>
                    <a:pt x="363" y="1252"/>
                    <a:pt x="628" y="1176"/>
                    <a:pt x="828" y="1053"/>
                  </a:cubicBezTo>
                  <a:cubicBezTo>
                    <a:pt x="1404" y="702"/>
                    <a:pt x="1605" y="0"/>
                    <a:pt x="117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2"/>
            <p:cNvSpPr/>
            <p:nvPr/>
          </p:nvSpPr>
          <p:spPr>
            <a:xfrm>
              <a:off x="2572825" y="3504425"/>
              <a:ext cx="20075" cy="12000"/>
            </a:xfrm>
            <a:custGeom>
              <a:avLst/>
              <a:gdLst/>
              <a:ahLst/>
              <a:cxnLst/>
              <a:rect l="l" t="t" r="r" b="b"/>
              <a:pathLst>
                <a:path w="803" h="480" extrusionOk="0">
                  <a:moveTo>
                    <a:pt x="427" y="0"/>
                  </a:moveTo>
                  <a:cubicBezTo>
                    <a:pt x="151" y="0"/>
                    <a:pt x="1" y="276"/>
                    <a:pt x="201" y="401"/>
                  </a:cubicBezTo>
                  <a:cubicBezTo>
                    <a:pt x="274" y="454"/>
                    <a:pt x="325" y="480"/>
                    <a:pt x="373" y="480"/>
                  </a:cubicBezTo>
                  <a:cubicBezTo>
                    <a:pt x="440" y="480"/>
                    <a:pt x="500" y="428"/>
                    <a:pt x="602" y="326"/>
                  </a:cubicBezTo>
                  <a:cubicBezTo>
                    <a:pt x="803" y="151"/>
                    <a:pt x="727" y="0"/>
                    <a:pt x="42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2"/>
            <p:cNvSpPr/>
            <p:nvPr/>
          </p:nvSpPr>
          <p:spPr>
            <a:xfrm>
              <a:off x="2200175" y="3376425"/>
              <a:ext cx="23675" cy="17750"/>
            </a:xfrm>
            <a:custGeom>
              <a:avLst/>
              <a:gdLst/>
              <a:ahLst/>
              <a:cxnLst/>
              <a:rect l="l" t="t" r="r" b="b"/>
              <a:pathLst>
                <a:path w="947" h="710" extrusionOk="0">
                  <a:moveTo>
                    <a:pt x="685" y="1"/>
                  </a:moveTo>
                  <a:cubicBezTo>
                    <a:pt x="481" y="1"/>
                    <a:pt x="0" y="518"/>
                    <a:pt x="94" y="659"/>
                  </a:cubicBezTo>
                  <a:cubicBezTo>
                    <a:pt x="109" y="694"/>
                    <a:pt x="147" y="710"/>
                    <a:pt x="199" y="710"/>
                  </a:cubicBezTo>
                  <a:cubicBezTo>
                    <a:pt x="332" y="710"/>
                    <a:pt x="559" y="610"/>
                    <a:pt x="721" y="484"/>
                  </a:cubicBezTo>
                  <a:cubicBezTo>
                    <a:pt x="921" y="283"/>
                    <a:pt x="947" y="83"/>
                    <a:pt x="721" y="8"/>
                  </a:cubicBezTo>
                  <a:cubicBezTo>
                    <a:pt x="710" y="3"/>
                    <a:pt x="698" y="1"/>
                    <a:pt x="68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2"/>
            <p:cNvSpPr/>
            <p:nvPr/>
          </p:nvSpPr>
          <p:spPr>
            <a:xfrm>
              <a:off x="2686750" y="3333825"/>
              <a:ext cx="27075" cy="18375"/>
            </a:xfrm>
            <a:custGeom>
              <a:avLst/>
              <a:gdLst/>
              <a:ahLst/>
              <a:cxnLst/>
              <a:rect l="l" t="t" r="r" b="b"/>
              <a:pathLst>
                <a:path w="1083" h="735" extrusionOk="0">
                  <a:moveTo>
                    <a:pt x="780" y="0"/>
                  </a:moveTo>
                  <a:cubicBezTo>
                    <a:pt x="710" y="0"/>
                    <a:pt x="622" y="61"/>
                    <a:pt x="431" y="208"/>
                  </a:cubicBezTo>
                  <a:cubicBezTo>
                    <a:pt x="231" y="383"/>
                    <a:pt x="55" y="559"/>
                    <a:pt x="30" y="609"/>
                  </a:cubicBezTo>
                  <a:cubicBezTo>
                    <a:pt x="1" y="696"/>
                    <a:pt x="77" y="734"/>
                    <a:pt x="195" y="734"/>
                  </a:cubicBezTo>
                  <a:cubicBezTo>
                    <a:pt x="383" y="734"/>
                    <a:pt x="678" y="637"/>
                    <a:pt x="832" y="483"/>
                  </a:cubicBezTo>
                  <a:cubicBezTo>
                    <a:pt x="1058" y="258"/>
                    <a:pt x="1083" y="233"/>
                    <a:pt x="932" y="82"/>
                  </a:cubicBezTo>
                  <a:cubicBezTo>
                    <a:pt x="870" y="31"/>
                    <a:pt x="829" y="0"/>
                    <a:pt x="78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2"/>
            <p:cNvSpPr/>
            <p:nvPr/>
          </p:nvSpPr>
          <p:spPr>
            <a:xfrm>
              <a:off x="2379375" y="3422175"/>
              <a:ext cx="29950" cy="15600"/>
            </a:xfrm>
            <a:custGeom>
              <a:avLst/>
              <a:gdLst/>
              <a:ahLst/>
              <a:cxnLst/>
              <a:rect l="l" t="t" r="r" b="b"/>
              <a:pathLst>
                <a:path w="1198" h="624" extrusionOk="0">
                  <a:moveTo>
                    <a:pt x="985" y="0"/>
                  </a:moveTo>
                  <a:cubicBezTo>
                    <a:pt x="764" y="0"/>
                    <a:pt x="0" y="490"/>
                    <a:pt x="94" y="584"/>
                  </a:cubicBezTo>
                  <a:cubicBezTo>
                    <a:pt x="122" y="612"/>
                    <a:pt x="193" y="624"/>
                    <a:pt x="285" y="624"/>
                  </a:cubicBezTo>
                  <a:cubicBezTo>
                    <a:pt x="521" y="624"/>
                    <a:pt x="895" y="542"/>
                    <a:pt x="1022" y="433"/>
                  </a:cubicBezTo>
                  <a:cubicBezTo>
                    <a:pt x="1197" y="283"/>
                    <a:pt x="1197" y="57"/>
                    <a:pt x="1022" y="7"/>
                  </a:cubicBezTo>
                  <a:cubicBezTo>
                    <a:pt x="1012" y="2"/>
                    <a:pt x="1000" y="0"/>
                    <a:pt x="98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2"/>
            <p:cNvSpPr/>
            <p:nvPr/>
          </p:nvSpPr>
          <p:spPr>
            <a:xfrm>
              <a:off x="2661800" y="3305300"/>
              <a:ext cx="50600" cy="31100"/>
            </a:xfrm>
            <a:custGeom>
              <a:avLst/>
              <a:gdLst/>
              <a:ahLst/>
              <a:cxnLst/>
              <a:rect l="l" t="t" r="r" b="b"/>
              <a:pathLst>
                <a:path w="2024" h="1244" extrusionOk="0">
                  <a:moveTo>
                    <a:pt x="1747" y="1"/>
                  </a:moveTo>
                  <a:cubicBezTo>
                    <a:pt x="1605" y="1"/>
                    <a:pt x="1389" y="109"/>
                    <a:pt x="1078" y="321"/>
                  </a:cubicBezTo>
                  <a:cubicBezTo>
                    <a:pt x="176" y="948"/>
                    <a:pt x="0" y="1148"/>
                    <a:pt x="326" y="1223"/>
                  </a:cubicBezTo>
                  <a:cubicBezTo>
                    <a:pt x="375" y="1237"/>
                    <a:pt x="429" y="1243"/>
                    <a:pt x="486" y="1243"/>
                  </a:cubicBezTo>
                  <a:cubicBezTo>
                    <a:pt x="1072" y="1243"/>
                    <a:pt x="2024" y="584"/>
                    <a:pt x="1955" y="196"/>
                  </a:cubicBezTo>
                  <a:cubicBezTo>
                    <a:pt x="1923" y="65"/>
                    <a:pt x="1857" y="1"/>
                    <a:pt x="174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2"/>
            <p:cNvSpPr/>
            <p:nvPr/>
          </p:nvSpPr>
          <p:spPr>
            <a:xfrm>
              <a:off x="2513300" y="3265075"/>
              <a:ext cx="19450" cy="20200"/>
            </a:xfrm>
            <a:custGeom>
              <a:avLst/>
              <a:gdLst/>
              <a:ahLst/>
              <a:cxnLst/>
              <a:rect l="l" t="t" r="r" b="b"/>
              <a:pathLst>
                <a:path w="778" h="808" extrusionOk="0">
                  <a:moveTo>
                    <a:pt x="577" y="0"/>
                  </a:moveTo>
                  <a:cubicBezTo>
                    <a:pt x="427" y="0"/>
                    <a:pt x="1" y="552"/>
                    <a:pt x="1" y="727"/>
                  </a:cubicBezTo>
                  <a:cubicBezTo>
                    <a:pt x="1" y="783"/>
                    <a:pt x="53" y="808"/>
                    <a:pt x="128" y="808"/>
                  </a:cubicBezTo>
                  <a:cubicBezTo>
                    <a:pt x="256" y="808"/>
                    <a:pt x="451" y="737"/>
                    <a:pt x="577" y="627"/>
                  </a:cubicBezTo>
                  <a:cubicBezTo>
                    <a:pt x="778" y="401"/>
                    <a:pt x="778" y="0"/>
                    <a:pt x="57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2"/>
            <p:cNvSpPr/>
            <p:nvPr/>
          </p:nvSpPr>
          <p:spPr>
            <a:xfrm>
              <a:off x="2370450" y="3509425"/>
              <a:ext cx="36175" cy="26000"/>
            </a:xfrm>
            <a:custGeom>
              <a:avLst/>
              <a:gdLst/>
              <a:ahLst/>
              <a:cxnLst/>
              <a:rect l="l" t="t" r="r" b="b"/>
              <a:pathLst>
                <a:path w="1447" h="1040" extrusionOk="0">
                  <a:moveTo>
                    <a:pt x="476" y="1"/>
                  </a:moveTo>
                  <a:cubicBezTo>
                    <a:pt x="0" y="1"/>
                    <a:pt x="151" y="627"/>
                    <a:pt x="702" y="903"/>
                  </a:cubicBezTo>
                  <a:cubicBezTo>
                    <a:pt x="895" y="995"/>
                    <a:pt x="1058" y="1040"/>
                    <a:pt x="1175" y="1040"/>
                  </a:cubicBezTo>
                  <a:cubicBezTo>
                    <a:pt x="1378" y="1040"/>
                    <a:pt x="1446" y="906"/>
                    <a:pt x="1304" y="652"/>
                  </a:cubicBezTo>
                  <a:cubicBezTo>
                    <a:pt x="1153" y="327"/>
                    <a:pt x="727" y="1"/>
                    <a:pt x="4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2"/>
            <p:cNvSpPr/>
            <p:nvPr/>
          </p:nvSpPr>
          <p:spPr>
            <a:xfrm>
              <a:off x="2344750" y="3374875"/>
              <a:ext cx="78975" cy="46200"/>
            </a:xfrm>
            <a:custGeom>
              <a:avLst/>
              <a:gdLst/>
              <a:ahLst/>
              <a:cxnLst/>
              <a:rect l="l" t="t" r="r" b="b"/>
              <a:pathLst>
                <a:path w="3159" h="1848" extrusionOk="0">
                  <a:moveTo>
                    <a:pt x="2576" y="0"/>
                  </a:moveTo>
                  <a:cubicBezTo>
                    <a:pt x="2479" y="0"/>
                    <a:pt x="2351" y="107"/>
                    <a:pt x="2081" y="395"/>
                  </a:cubicBezTo>
                  <a:cubicBezTo>
                    <a:pt x="1655" y="872"/>
                    <a:pt x="828" y="1273"/>
                    <a:pt x="352" y="1273"/>
                  </a:cubicBezTo>
                  <a:cubicBezTo>
                    <a:pt x="1" y="1273"/>
                    <a:pt x="26" y="1523"/>
                    <a:pt x="402" y="1749"/>
                  </a:cubicBezTo>
                  <a:cubicBezTo>
                    <a:pt x="513" y="1815"/>
                    <a:pt x="624" y="1847"/>
                    <a:pt x="763" y="1847"/>
                  </a:cubicBezTo>
                  <a:cubicBezTo>
                    <a:pt x="938" y="1847"/>
                    <a:pt x="1158" y="1796"/>
                    <a:pt x="1479" y="1699"/>
                  </a:cubicBezTo>
                  <a:cubicBezTo>
                    <a:pt x="2432" y="1423"/>
                    <a:pt x="3159" y="445"/>
                    <a:pt x="2682" y="44"/>
                  </a:cubicBezTo>
                  <a:cubicBezTo>
                    <a:pt x="2647" y="16"/>
                    <a:pt x="2614" y="0"/>
                    <a:pt x="257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2"/>
            <p:cNvSpPr/>
            <p:nvPr/>
          </p:nvSpPr>
          <p:spPr>
            <a:xfrm>
              <a:off x="2342875" y="3531275"/>
              <a:ext cx="34475" cy="25900"/>
            </a:xfrm>
            <a:custGeom>
              <a:avLst/>
              <a:gdLst/>
              <a:ahLst/>
              <a:cxnLst/>
              <a:rect l="l" t="t" r="r" b="b"/>
              <a:pathLst>
                <a:path w="1379" h="1036" extrusionOk="0">
                  <a:moveTo>
                    <a:pt x="308" y="0"/>
                  </a:moveTo>
                  <a:cubicBezTo>
                    <a:pt x="290" y="0"/>
                    <a:pt x="271" y="2"/>
                    <a:pt x="251" y="4"/>
                  </a:cubicBezTo>
                  <a:cubicBezTo>
                    <a:pt x="26" y="29"/>
                    <a:pt x="0" y="79"/>
                    <a:pt x="0" y="305"/>
                  </a:cubicBezTo>
                  <a:cubicBezTo>
                    <a:pt x="0" y="530"/>
                    <a:pt x="76" y="656"/>
                    <a:pt x="326" y="806"/>
                  </a:cubicBezTo>
                  <a:cubicBezTo>
                    <a:pt x="523" y="957"/>
                    <a:pt x="864" y="1035"/>
                    <a:pt x="1105" y="1035"/>
                  </a:cubicBezTo>
                  <a:cubicBezTo>
                    <a:pt x="1264" y="1035"/>
                    <a:pt x="1379" y="1001"/>
                    <a:pt x="1379" y="931"/>
                  </a:cubicBezTo>
                  <a:cubicBezTo>
                    <a:pt x="1379" y="856"/>
                    <a:pt x="1178" y="631"/>
                    <a:pt x="928" y="380"/>
                  </a:cubicBezTo>
                  <a:cubicBezTo>
                    <a:pt x="634" y="108"/>
                    <a:pt x="482" y="0"/>
                    <a:pt x="30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2"/>
            <p:cNvSpPr/>
            <p:nvPr/>
          </p:nvSpPr>
          <p:spPr>
            <a:xfrm>
              <a:off x="2222575" y="3380575"/>
              <a:ext cx="33850" cy="36025"/>
            </a:xfrm>
            <a:custGeom>
              <a:avLst/>
              <a:gdLst/>
              <a:ahLst/>
              <a:cxnLst/>
              <a:rect l="l" t="t" r="r" b="b"/>
              <a:pathLst>
                <a:path w="1354" h="1441" extrusionOk="0">
                  <a:moveTo>
                    <a:pt x="1021" y="0"/>
                  </a:moveTo>
                  <a:cubicBezTo>
                    <a:pt x="927" y="0"/>
                    <a:pt x="838" y="64"/>
                    <a:pt x="802" y="192"/>
                  </a:cubicBezTo>
                  <a:cubicBezTo>
                    <a:pt x="777" y="293"/>
                    <a:pt x="577" y="593"/>
                    <a:pt x="376" y="869"/>
                  </a:cubicBezTo>
                  <a:cubicBezTo>
                    <a:pt x="151" y="1120"/>
                    <a:pt x="0" y="1345"/>
                    <a:pt x="0" y="1395"/>
                  </a:cubicBezTo>
                  <a:cubicBezTo>
                    <a:pt x="0" y="1426"/>
                    <a:pt x="43" y="1440"/>
                    <a:pt x="109" y="1440"/>
                  </a:cubicBezTo>
                  <a:cubicBezTo>
                    <a:pt x="260" y="1440"/>
                    <a:pt x="536" y="1367"/>
                    <a:pt x="727" y="1245"/>
                  </a:cubicBezTo>
                  <a:cubicBezTo>
                    <a:pt x="1103" y="1019"/>
                    <a:pt x="1354" y="543"/>
                    <a:pt x="1279" y="243"/>
                  </a:cubicBezTo>
                  <a:cubicBezTo>
                    <a:pt x="1239" y="82"/>
                    <a:pt x="1127" y="0"/>
                    <a:pt x="102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2"/>
            <p:cNvSpPr/>
            <p:nvPr/>
          </p:nvSpPr>
          <p:spPr>
            <a:xfrm>
              <a:off x="2391000" y="3488150"/>
              <a:ext cx="28975" cy="13925"/>
            </a:xfrm>
            <a:custGeom>
              <a:avLst/>
              <a:gdLst/>
              <a:ahLst/>
              <a:cxnLst/>
              <a:rect l="l" t="t" r="r" b="b"/>
              <a:pathLst>
                <a:path w="1159" h="557" extrusionOk="0">
                  <a:moveTo>
                    <a:pt x="463" y="1"/>
                  </a:moveTo>
                  <a:cubicBezTo>
                    <a:pt x="193" y="1"/>
                    <a:pt x="1" y="174"/>
                    <a:pt x="206" y="426"/>
                  </a:cubicBezTo>
                  <a:cubicBezTo>
                    <a:pt x="277" y="511"/>
                    <a:pt x="477" y="556"/>
                    <a:pt x="674" y="556"/>
                  </a:cubicBezTo>
                  <a:cubicBezTo>
                    <a:pt x="824" y="556"/>
                    <a:pt x="971" y="530"/>
                    <a:pt x="1058" y="476"/>
                  </a:cubicBezTo>
                  <a:cubicBezTo>
                    <a:pt x="1158" y="426"/>
                    <a:pt x="1133" y="351"/>
                    <a:pt x="958" y="200"/>
                  </a:cubicBezTo>
                  <a:cubicBezTo>
                    <a:pt x="809" y="61"/>
                    <a:pt x="622" y="1"/>
                    <a:pt x="46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2"/>
            <p:cNvSpPr/>
            <p:nvPr/>
          </p:nvSpPr>
          <p:spPr>
            <a:xfrm>
              <a:off x="2431850" y="3550275"/>
              <a:ext cx="136000" cy="30325"/>
            </a:xfrm>
            <a:custGeom>
              <a:avLst/>
              <a:gdLst/>
              <a:ahLst/>
              <a:cxnLst/>
              <a:rect l="l" t="t" r="r" b="b"/>
              <a:pathLst>
                <a:path w="5440" h="1213" extrusionOk="0">
                  <a:moveTo>
                    <a:pt x="366" y="0"/>
                  </a:moveTo>
                  <a:cubicBezTo>
                    <a:pt x="212" y="0"/>
                    <a:pt x="159" y="43"/>
                    <a:pt x="126" y="121"/>
                  </a:cubicBezTo>
                  <a:cubicBezTo>
                    <a:pt x="0" y="472"/>
                    <a:pt x="452" y="873"/>
                    <a:pt x="1254" y="1074"/>
                  </a:cubicBezTo>
                  <a:cubicBezTo>
                    <a:pt x="1593" y="1169"/>
                    <a:pt x="1977" y="1212"/>
                    <a:pt x="2425" y="1212"/>
                  </a:cubicBezTo>
                  <a:cubicBezTo>
                    <a:pt x="2803" y="1212"/>
                    <a:pt x="3228" y="1181"/>
                    <a:pt x="3710" y="1124"/>
                  </a:cubicBezTo>
                  <a:cubicBezTo>
                    <a:pt x="4487" y="1023"/>
                    <a:pt x="5364" y="723"/>
                    <a:pt x="5414" y="497"/>
                  </a:cubicBezTo>
                  <a:cubicBezTo>
                    <a:pt x="5439" y="447"/>
                    <a:pt x="4913" y="397"/>
                    <a:pt x="3835" y="372"/>
                  </a:cubicBezTo>
                  <a:cubicBezTo>
                    <a:pt x="2883" y="372"/>
                    <a:pt x="1980" y="297"/>
                    <a:pt x="1579" y="221"/>
                  </a:cubicBezTo>
                  <a:cubicBezTo>
                    <a:pt x="910" y="68"/>
                    <a:pt x="559" y="0"/>
                    <a:pt x="36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2"/>
            <p:cNvSpPr/>
            <p:nvPr/>
          </p:nvSpPr>
          <p:spPr>
            <a:xfrm>
              <a:off x="2492000" y="3297425"/>
              <a:ext cx="71450" cy="49750"/>
            </a:xfrm>
            <a:custGeom>
              <a:avLst/>
              <a:gdLst/>
              <a:ahLst/>
              <a:cxnLst/>
              <a:rect l="l" t="t" r="r" b="b"/>
              <a:pathLst>
                <a:path w="2858" h="1990" extrusionOk="0">
                  <a:moveTo>
                    <a:pt x="2179" y="0"/>
                  </a:moveTo>
                  <a:cubicBezTo>
                    <a:pt x="2139" y="0"/>
                    <a:pt x="2108" y="44"/>
                    <a:pt x="2056" y="135"/>
                  </a:cubicBezTo>
                  <a:cubicBezTo>
                    <a:pt x="1780" y="561"/>
                    <a:pt x="1454" y="862"/>
                    <a:pt x="878" y="1263"/>
                  </a:cubicBezTo>
                  <a:cubicBezTo>
                    <a:pt x="0" y="1814"/>
                    <a:pt x="51" y="1764"/>
                    <a:pt x="126" y="1889"/>
                  </a:cubicBezTo>
                  <a:cubicBezTo>
                    <a:pt x="151" y="1939"/>
                    <a:pt x="326" y="1990"/>
                    <a:pt x="527" y="1990"/>
                  </a:cubicBezTo>
                  <a:cubicBezTo>
                    <a:pt x="1529" y="1990"/>
                    <a:pt x="2858" y="611"/>
                    <a:pt x="2331" y="110"/>
                  </a:cubicBezTo>
                  <a:cubicBezTo>
                    <a:pt x="2259" y="38"/>
                    <a:pt x="2216" y="0"/>
                    <a:pt x="217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2"/>
            <p:cNvSpPr/>
            <p:nvPr/>
          </p:nvSpPr>
          <p:spPr>
            <a:xfrm>
              <a:off x="2391750" y="3567025"/>
              <a:ext cx="214850" cy="53975"/>
            </a:xfrm>
            <a:custGeom>
              <a:avLst/>
              <a:gdLst/>
              <a:ahLst/>
              <a:cxnLst/>
              <a:rect l="l" t="t" r="r" b="b"/>
              <a:pathLst>
                <a:path w="8594" h="2159" extrusionOk="0">
                  <a:moveTo>
                    <a:pt x="170" y="0"/>
                  </a:moveTo>
                  <a:cubicBezTo>
                    <a:pt x="162" y="0"/>
                    <a:pt x="156" y="1"/>
                    <a:pt x="151" y="3"/>
                  </a:cubicBezTo>
                  <a:cubicBezTo>
                    <a:pt x="51" y="53"/>
                    <a:pt x="0" y="178"/>
                    <a:pt x="0" y="328"/>
                  </a:cubicBezTo>
                  <a:cubicBezTo>
                    <a:pt x="0" y="955"/>
                    <a:pt x="1329" y="1632"/>
                    <a:pt x="3459" y="2108"/>
                  </a:cubicBezTo>
                  <a:cubicBezTo>
                    <a:pt x="3584" y="2133"/>
                    <a:pt x="4086" y="2158"/>
                    <a:pt x="4612" y="2158"/>
                  </a:cubicBezTo>
                  <a:cubicBezTo>
                    <a:pt x="4650" y="2159"/>
                    <a:pt x="4689" y="2159"/>
                    <a:pt x="4727" y="2159"/>
                  </a:cubicBezTo>
                  <a:cubicBezTo>
                    <a:pt x="6363" y="2159"/>
                    <a:pt x="7884" y="1640"/>
                    <a:pt x="8472" y="905"/>
                  </a:cubicBezTo>
                  <a:cubicBezTo>
                    <a:pt x="8570" y="790"/>
                    <a:pt x="8593" y="740"/>
                    <a:pt x="8534" y="740"/>
                  </a:cubicBezTo>
                  <a:cubicBezTo>
                    <a:pt x="8503" y="740"/>
                    <a:pt x="8449" y="754"/>
                    <a:pt x="8371" y="780"/>
                  </a:cubicBezTo>
                  <a:cubicBezTo>
                    <a:pt x="7569" y="1030"/>
                    <a:pt x="5640" y="1331"/>
                    <a:pt x="4913" y="1331"/>
                  </a:cubicBezTo>
                  <a:cubicBezTo>
                    <a:pt x="3785" y="1331"/>
                    <a:pt x="2457" y="980"/>
                    <a:pt x="1203" y="404"/>
                  </a:cubicBezTo>
                  <a:cubicBezTo>
                    <a:pt x="734" y="169"/>
                    <a:pt x="287" y="0"/>
                    <a:pt x="17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2"/>
            <p:cNvSpPr/>
            <p:nvPr/>
          </p:nvSpPr>
          <p:spPr>
            <a:xfrm>
              <a:off x="2468000" y="3515475"/>
              <a:ext cx="62250" cy="16750"/>
            </a:xfrm>
            <a:custGeom>
              <a:avLst/>
              <a:gdLst/>
              <a:ahLst/>
              <a:cxnLst/>
              <a:rect l="l" t="t" r="r" b="b"/>
              <a:pathLst>
                <a:path w="2490" h="670" extrusionOk="0">
                  <a:moveTo>
                    <a:pt x="654" y="1"/>
                  </a:moveTo>
                  <a:cubicBezTo>
                    <a:pt x="220" y="1"/>
                    <a:pt x="0" y="164"/>
                    <a:pt x="133" y="385"/>
                  </a:cubicBezTo>
                  <a:cubicBezTo>
                    <a:pt x="209" y="486"/>
                    <a:pt x="409" y="586"/>
                    <a:pt x="584" y="636"/>
                  </a:cubicBezTo>
                  <a:cubicBezTo>
                    <a:pt x="705" y="659"/>
                    <a:pt x="850" y="670"/>
                    <a:pt x="1003" y="670"/>
                  </a:cubicBezTo>
                  <a:cubicBezTo>
                    <a:pt x="1360" y="670"/>
                    <a:pt x="1760" y="608"/>
                    <a:pt x="1988" y="486"/>
                  </a:cubicBezTo>
                  <a:cubicBezTo>
                    <a:pt x="2489" y="260"/>
                    <a:pt x="2264" y="160"/>
                    <a:pt x="835" y="9"/>
                  </a:cubicBezTo>
                  <a:cubicBezTo>
                    <a:pt x="771" y="4"/>
                    <a:pt x="711" y="1"/>
                    <a:pt x="65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2"/>
            <p:cNvSpPr/>
            <p:nvPr/>
          </p:nvSpPr>
          <p:spPr>
            <a:xfrm>
              <a:off x="2501600" y="3242525"/>
              <a:ext cx="22375" cy="16450"/>
            </a:xfrm>
            <a:custGeom>
              <a:avLst/>
              <a:gdLst/>
              <a:ahLst/>
              <a:cxnLst/>
              <a:rect l="l" t="t" r="r" b="b"/>
              <a:pathLst>
                <a:path w="895" h="658" extrusionOk="0">
                  <a:moveTo>
                    <a:pt x="469" y="0"/>
                  </a:moveTo>
                  <a:cubicBezTo>
                    <a:pt x="268" y="0"/>
                    <a:pt x="143" y="150"/>
                    <a:pt x="42" y="451"/>
                  </a:cubicBezTo>
                  <a:cubicBezTo>
                    <a:pt x="0" y="599"/>
                    <a:pt x="11" y="658"/>
                    <a:pt x="91" y="658"/>
                  </a:cubicBezTo>
                  <a:cubicBezTo>
                    <a:pt x="106" y="658"/>
                    <a:pt x="123" y="656"/>
                    <a:pt x="143" y="652"/>
                  </a:cubicBezTo>
                  <a:cubicBezTo>
                    <a:pt x="569" y="652"/>
                    <a:pt x="895" y="0"/>
                    <a:pt x="4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2"/>
            <p:cNvSpPr/>
            <p:nvPr/>
          </p:nvSpPr>
          <p:spPr>
            <a:xfrm>
              <a:off x="2658675" y="3218700"/>
              <a:ext cx="15675" cy="19200"/>
            </a:xfrm>
            <a:custGeom>
              <a:avLst/>
              <a:gdLst/>
              <a:ahLst/>
              <a:cxnLst/>
              <a:rect l="l" t="t" r="r" b="b"/>
              <a:pathLst>
                <a:path w="627" h="768" extrusionOk="0">
                  <a:moveTo>
                    <a:pt x="376" y="1"/>
                  </a:moveTo>
                  <a:cubicBezTo>
                    <a:pt x="226" y="1"/>
                    <a:pt x="0" y="402"/>
                    <a:pt x="0" y="677"/>
                  </a:cubicBezTo>
                  <a:cubicBezTo>
                    <a:pt x="0" y="740"/>
                    <a:pt x="36" y="768"/>
                    <a:pt x="88" y="768"/>
                  </a:cubicBezTo>
                  <a:cubicBezTo>
                    <a:pt x="182" y="768"/>
                    <a:pt x="330" y="681"/>
                    <a:pt x="426" y="552"/>
                  </a:cubicBezTo>
                  <a:cubicBezTo>
                    <a:pt x="627" y="251"/>
                    <a:pt x="602" y="1"/>
                    <a:pt x="3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2"/>
            <p:cNvSpPr/>
            <p:nvPr/>
          </p:nvSpPr>
          <p:spPr>
            <a:xfrm>
              <a:off x="2926825" y="3229225"/>
              <a:ext cx="139125" cy="36500"/>
            </a:xfrm>
            <a:custGeom>
              <a:avLst/>
              <a:gdLst/>
              <a:ahLst/>
              <a:cxnLst/>
              <a:rect l="l" t="t" r="r" b="b"/>
              <a:pathLst>
                <a:path w="5565" h="1460" extrusionOk="0">
                  <a:moveTo>
                    <a:pt x="5275" y="0"/>
                  </a:moveTo>
                  <a:cubicBezTo>
                    <a:pt x="5153" y="0"/>
                    <a:pt x="4935" y="87"/>
                    <a:pt x="4462" y="281"/>
                  </a:cubicBezTo>
                  <a:cubicBezTo>
                    <a:pt x="3883" y="517"/>
                    <a:pt x="2734" y="698"/>
                    <a:pt x="1865" y="698"/>
                  </a:cubicBezTo>
                  <a:cubicBezTo>
                    <a:pt x="1719" y="698"/>
                    <a:pt x="1581" y="693"/>
                    <a:pt x="1455" y="682"/>
                  </a:cubicBezTo>
                  <a:cubicBezTo>
                    <a:pt x="1311" y="672"/>
                    <a:pt x="1171" y="667"/>
                    <a:pt x="1038" y="667"/>
                  </a:cubicBezTo>
                  <a:cubicBezTo>
                    <a:pt x="520" y="667"/>
                    <a:pt x="111" y="743"/>
                    <a:pt x="51" y="883"/>
                  </a:cubicBezTo>
                  <a:cubicBezTo>
                    <a:pt x="1" y="1033"/>
                    <a:pt x="552" y="1309"/>
                    <a:pt x="1129" y="1384"/>
                  </a:cubicBezTo>
                  <a:cubicBezTo>
                    <a:pt x="1405" y="1434"/>
                    <a:pt x="2081" y="1459"/>
                    <a:pt x="2658" y="1459"/>
                  </a:cubicBezTo>
                  <a:cubicBezTo>
                    <a:pt x="3961" y="1409"/>
                    <a:pt x="4688" y="1209"/>
                    <a:pt x="5214" y="708"/>
                  </a:cubicBezTo>
                  <a:cubicBezTo>
                    <a:pt x="5540" y="407"/>
                    <a:pt x="5565" y="332"/>
                    <a:pt x="5465" y="156"/>
                  </a:cubicBezTo>
                  <a:cubicBezTo>
                    <a:pt x="5409" y="56"/>
                    <a:pt x="5373" y="0"/>
                    <a:pt x="527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2"/>
            <p:cNvSpPr/>
            <p:nvPr/>
          </p:nvSpPr>
          <p:spPr>
            <a:xfrm>
              <a:off x="2958800" y="3553875"/>
              <a:ext cx="85225" cy="16750"/>
            </a:xfrm>
            <a:custGeom>
              <a:avLst/>
              <a:gdLst/>
              <a:ahLst/>
              <a:cxnLst/>
              <a:rect l="l" t="t" r="r" b="b"/>
              <a:pathLst>
                <a:path w="3409" h="670" extrusionOk="0">
                  <a:moveTo>
                    <a:pt x="2030" y="0"/>
                  </a:moveTo>
                  <a:cubicBezTo>
                    <a:pt x="1111" y="0"/>
                    <a:pt x="0" y="21"/>
                    <a:pt x="0" y="52"/>
                  </a:cubicBezTo>
                  <a:cubicBezTo>
                    <a:pt x="0" y="153"/>
                    <a:pt x="376" y="428"/>
                    <a:pt x="727" y="579"/>
                  </a:cubicBezTo>
                  <a:cubicBezTo>
                    <a:pt x="906" y="639"/>
                    <a:pt x="1394" y="670"/>
                    <a:pt x="1890" y="670"/>
                  </a:cubicBezTo>
                  <a:cubicBezTo>
                    <a:pt x="2434" y="670"/>
                    <a:pt x="2988" y="632"/>
                    <a:pt x="3158" y="554"/>
                  </a:cubicBezTo>
                  <a:cubicBezTo>
                    <a:pt x="3359" y="478"/>
                    <a:pt x="3409" y="52"/>
                    <a:pt x="3208" y="27"/>
                  </a:cubicBezTo>
                  <a:cubicBezTo>
                    <a:pt x="3093" y="8"/>
                    <a:pt x="2598" y="0"/>
                    <a:pt x="203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2"/>
            <p:cNvSpPr/>
            <p:nvPr/>
          </p:nvSpPr>
          <p:spPr>
            <a:xfrm>
              <a:off x="2963800" y="3279875"/>
              <a:ext cx="81675" cy="24225"/>
            </a:xfrm>
            <a:custGeom>
              <a:avLst/>
              <a:gdLst/>
              <a:ahLst/>
              <a:cxnLst/>
              <a:rect l="l" t="t" r="r" b="b"/>
              <a:pathLst>
                <a:path w="3267" h="969" extrusionOk="0">
                  <a:moveTo>
                    <a:pt x="3011" y="0"/>
                  </a:moveTo>
                  <a:cubicBezTo>
                    <a:pt x="2842" y="0"/>
                    <a:pt x="2521" y="69"/>
                    <a:pt x="1905" y="210"/>
                  </a:cubicBezTo>
                  <a:cubicBezTo>
                    <a:pt x="151" y="611"/>
                    <a:pt x="1" y="687"/>
                    <a:pt x="527" y="862"/>
                  </a:cubicBezTo>
                  <a:cubicBezTo>
                    <a:pt x="726" y="936"/>
                    <a:pt x="978" y="969"/>
                    <a:pt x="1246" y="969"/>
                  </a:cubicBezTo>
                  <a:cubicBezTo>
                    <a:pt x="2158" y="969"/>
                    <a:pt x="3267" y="592"/>
                    <a:pt x="3209" y="185"/>
                  </a:cubicBezTo>
                  <a:cubicBezTo>
                    <a:pt x="3197" y="63"/>
                    <a:pt x="3172" y="0"/>
                    <a:pt x="301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2"/>
            <p:cNvSpPr/>
            <p:nvPr/>
          </p:nvSpPr>
          <p:spPr>
            <a:xfrm>
              <a:off x="3054650" y="3032625"/>
              <a:ext cx="11300" cy="9325"/>
            </a:xfrm>
            <a:custGeom>
              <a:avLst/>
              <a:gdLst/>
              <a:ahLst/>
              <a:cxnLst/>
              <a:rect l="l" t="t" r="r" b="b"/>
              <a:pathLst>
                <a:path w="452" h="373" extrusionOk="0">
                  <a:moveTo>
                    <a:pt x="251" y="0"/>
                  </a:moveTo>
                  <a:cubicBezTo>
                    <a:pt x="51" y="0"/>
                    <a:pt x="1" y="251"/>
                    <a:pt x="201" y="326"/>
                  </a:cubicBezTo>
                  <a:cubicBezTo>
                    <a:pt x="277" y="354"/>
                    <a:pt x="332" y="372"/>
                    <a:pt x="370" y="372"/>
                  </a:cubicBezTo>
                  <a:cubicBezTo>
                    <a:pt x="433" y="372"/>
                    <a:pt x="452" y="325"/>
                    <a:pt x="452" y="201"/>
                  </a:cubicBezTo>
                  <a:cubicBezTo>
                    <a:pt x="452" y="75"/>
                    <a:pt x="377" y="0"/>
                    <a:pt x="25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2"/>
            <p:cNvSpPr/>
            <p:nvPr/>
          </p:nvSpPr>
          <p:spPr>
            <a:xfrm>
              <a:off x="3054025" y="3062025"/>
              <a:ext cx="18825" cy="11350"/>
            </a:xfrm>
            <a:custGeom>
              <a:avLst/>
              <a:gdLst/>
              <a:ahLst/>
              <a:cxnLst/>
              <a:rect l="l" t="t" r="r" b="b"/>
              <a:pathLst>
                <a:path w="753" h="454" extrusionOk="0">
                  <a:moveTo>
                    <a:pt x="366" y="1"/>
                  </a:moveTo>
                  <a:cubicBezTo>
                    <a:pt x="318" y="1"/>
                    <a:pt x="267" y="19"/>
                    <a:pt x="201" y="52"/>
                  </a:cubicBezTo>
                  <a:cubicBezTo>
                    <a:pt x="101" y="127"/>
                    <a:pt x="1" y="228"/>
                    <a:pt x="1" y="303"/>
                  </a:cubicBezTo>
                  <a:cubicBezTo>
                    <a:pt x="1" y="403"/>
                    <a:pt x="101" y="453"/>
                    <a:pt x="276" y="453"/>
                  </a:cubicBezTo>
                  <a:cubicBezTo>
                    <a:pt x="627" y="453"/>
                    <a:pt x="753" y="303"/>
                    <a:pt x="552" y="102"/>
                  </a:cubicBezTo>
                  <a:cubicBezTo>
                    <a:pt x="482" y="32"/>
                    <a:pt x="427" y="1"/>
                    <a:pt x="36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2"/>
            <p:cNvSpPr/>
            <p:nvPr/>
          </p:nvSpPr>
          <p:spPr>
            <a:xfrm>
              <a:off x="3258300" y="3290600"/>
              <a:ext cx="16400" cy="10150"/>
            </a:xfrm>
            <a:custGeom>
              <a:avLst/>
              <a:gdLst/>
              <a:ahLst/>
              <a:cxnLst/>
              <a:rect l="l" t="t" r="r" b="b"/>
              <a:pathLst>
                <a:path w="656" h="406" extrusionOk="0">
                  <a:moveTo>
                    <a:pt x="370" y="0"/>
                  </a:moveTo>
                  <a:cubicBezTo>
                    <a:pt x="297" y="0"/>
                    <a:pt x="211" y="25"/>
                    <a:pt x="126" y="82"/>
                  </a:cubicBezTo>
                  <a:cubicBezTo>
                    <a:pt x="0" y="157"/>
                    <a:pt x="0" y="207"/>
                    <a:pt x="176" y="308"/>
                  </a:cubicBezTo>
                  <a:cubicBezTo>
                    <a:pt x="255" y="374"/>
                    <a:pt x="306" y="405"/>
                    <a:pt x="352" y="405"/>
                  </a:cubicBezTo>
                  <a:cubicBezTo>
                    <a:pt x="393" y="405"/>
                    <a:pt x="429" y="380"/>
                    <a:pt x="476" y="333"/>
                  </a:cubicBezTo>
                  <a:cubicBezTo>
                    <a:pt x="655" y="154"/>
                    <a:pt x="553" y="0"/>
                    <a:pt x="37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2"/>
            <p:cNvSpPr/>
            <p:nvPr/>
          </p:nvSpPr>
          <p:spPr>
            <a:xfrm>
              <a:off x="3290725" y="3240425"/>
              <a:ext cx="24600" cy="14025"/>
            </a:xfrm>
            <a:custGeom>
              <a:avLst/>
              <a:gdLst/>
              <a:ahLst/>
              <a:cxnLst/>
              <a:rect l="l" t="t" r="r" b="b"/>
              <a:pathLst>
                <a:path w="984" h="561" extrusionOk="0">
                  <a:moveTo>
                    <a:pt x="536" y="1"/>
                  </a:moveTo>
                  <a:cubicBezTo>
                    <a:pt x="194" y="1"/>
                    <a:pt x="0" y="311"/>
                    <a:pt x="382" y="460"/>
                  </a:cubicBezTo>
                  <a:cubicBezTo>
                    <a:pt x="483" y="510"/>
                    <a:pt x="608" y="560"/>
                    <a:pt x="608" y="560"/>
                  </a:cubicBezTo>
                  <a:cubicBezTo>
                    <a:pt x="608" y="560"/>
                    <a:pt x="683" y="535"/>
                    <a:pt x="783" y="510"/>
                  </a:cubicBezTo>
                  <a:cubicBezTo>
                    <a:pt x="984" y="410"/>
                    <a:pt x="959" y="109"/>
                    <a:pt x="733" y="34"/>
                  </a:cubicBezTo>
                  <a:cubicBezTo>
                    <a:pt x="664" y="11"/>
                    <a:pt x="598" y="1"/>
                    <a:pt x="53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2"/>
            <p:cNvSpPr/>
            <p:nvPr/>
          </p:nvSpPr>
          <p:spPr>
            <a:xfrm>
              <a:off x="2882350" y="3542650"/>
              <a:ext cx="29475" cy="19225"/>
            </a:xfrm>
            <a:custGeom>
              <a:avLst/>
              <a:gdLst/>
              <a:ahLst/>
              <a:cxnLst/>
              <a:rect l="l" t="t" r="r" b="b"/>
              <a:pathLst>
                <a:path w="1179" h="769" extrusionOk="0">
                  <a:moveTo>
                    <a:pt x="402" y="0"/>
                  </a:moveTo>
                  <a:cubicBezTo>
                    <a:pt x="26" y="0"/>
                    <a:pt x="1" y="201"/>
                    <a:pt x="326" y="526"/>
                  </a:cubicBezTo>
                  <a:cubicBezTo>
                    <a:pt x="485" y="685"/>
                    <a:pt x="684" y="769"/>
                    <a:pt x="840" y="769"/>
                  </a:cubicBezTo>
                  <a:cubicBezTo>
                    <a:pt x="955" y="769"/>
                    <a:pt x="1046" y="723"/>
                    <a:pt x="1078" y="627"/>
                  </a:cubicBezTo>
                  <a:cubicBezTo>
                    <a:pt x="1178" y="401"/>
                    <a:pt x="727" y="0"/>
                    <a:pt x="40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2"/>
            <p:cNvSpPr/>
            <p:nvPr/>
          </p:nvSpPr>
          <p:spPr>
            <a:xfrm>
              <a:off x="3255600" y="3266725"/>
              <a:ext cx="16500" cy="11175"/>
            </a:xfrm>
            <a:custGeom>
              <a:avLst/>
              <a:gdLst/>
              <a:ahLst/>
              <a:cxnLst/>
              <a:rect l="l" t="t" r="r" b="b"/>
              <a:pathLst>
                <a:path w="660" h="447" extrusionOk="0">
                  <a:moveTo>
                    <a:pt x="334" y="1"/>
                  </a:moveTo>
                  <a:cubicBezTo>
                    <a:pt x="102" y="1"/>
                    <a:pt x="1" y="156"/>
                    <a:pt x="133" y="310"/>
                  </a:cubicBezTo>
                  <a:cubicBezTo>
                    <a:pt x="207" y="405"/>
                    <a:pt x="311" y="446"/>
                    <a:pt x="407" y="446"/>
                  </a:cubicBezTo>
                  <a:cubicBezTo>
                    <a:pt x="541" y="446"/>
                    <a:pt x="660" y="366"/>
                    <a:pt x="660" y="235"/>
                  </a:cubicBezTo>
                  <a:cubicBezTo>
                    <a:pt x="660" y="85"/>
                    <a:pt x="584" y="10"/>
                    <a:pt x="434" y="10"/>
                  </a:cubicBezTo>
                  <a:cubicBezTo>
                    <a:pt x="399" y="4"/>
                    <a:pt x="365" y="1"/>
                    <a:pt x="33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2"/>
            <p:cNvSpPr/>
            <p:nvPr/>
          </p:nvSpPr>
          <p:spPr>
            <a:xfrm>
              <a:off x="2775200" y="3114300"/>
              <a:ext cx="12175" cy="10825"/>
            </a:xfrm>
            <a:custGeom>
              <a:avLst/>
              <a:gdLst/>
              <a:ahLst/>
              <a:cxnLst/>
              <a:rect l="l" t="t" r="r" b="b"/>
              <a:pathLst>
                <a:path w="487" h="433" extrusionOk="0">
                  <a:moveTo>
                    <a:pt x="237" y="0"/>
                  </a:moveTo>
                  <a:cubicBezTo>
                    <a:pt x="180" y="0"/>
                    <a:pt x="122" y="20"/>
                    <a:pt x="76" y="66"/>
                  </a:cubicBezTo>
                  <a:cubicBezTo>
                    <a:pt x="1" y="142"/>
                    <a:pt x="1" y="217"/>
                    <a:pt x="101" y="317"/>
                  </a:cubicBezTo>
                  <a:cubicBezTo>
                    <a:pt x="167" y="394"/>
                    <a:pt x="237" y="432"/>
                    <a:pt x="298" y="432"/>
                  </a:cubicBezTo>
                  <a:cubicBezTo>
                    <a:pt x="376" y="432"/>
                    <a:pt x="438" y="369"/>
                    <a:pt x="452" y="242"/>
                  </a:cubicBezTo>
                  <a:cubicBezTo>
                    <a:pt x="487" y="103"/>
                    <a:pt x="365" y="0"/>
                    <a:pt x="23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2"/>
            <p:cNvSpPr/>
            <p:nvPr/>
          </p:nvSpPr>
          <p:spPr>
            <a:xfrm>
              <a:off x="2867625" y="3574775"/>
              <a:ext cx="12250" cy="10775"/>
            </a:xfrm>
            <a:custGeom>
              <a:avLst/>
              <a:gdLst/>
              <a:ahLst/>
              <a:cxnLst/>
              <a:rect l="l" t="t" r="r" b="b"/>
              <a:pathLst>
                <a:path w="490" h="431" extrusionOk="0">
                  <a:moveTo>
                    <a:pt x="277" y="1"/>
                  </a:moveTo>
                  <a:cubicBezTo>
                    <a:pt x="130" y="1"/>
                    <a:pt x="0" y="147"/>
                    <a:pt x="63" y="294"/>
                  </a:cubicBezTo>
                  <a:cubicBezTo>
                    <a:pt x="98" y="386"/>
                    <a:pt x="189" y="430"/>
                    <a:pt x="279" y="430"/>
                  </a:cubicBezTo>
                  <a:cubicBezTo>
                    <a:pt x="385" y="430"/>
                    <a:pt x="489" y="367"/>
                    <a:pt x="489" y="244"/>
                  </a:cubicBezTo>
                  <a:cubicBezTo>
                    <a:pt x="489" y="169"/>
                    <a:pt x="439" y="43"/>
                    <a:pt x="364" y="18"/>
                  </a:cubicBezTo>
                  <a:cubicBezTo>
                    <a:pt x="335" y="6"/>
                    <a:pt x="306" y="1"/>
                    <a:pt x="2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2"/>
            <p:cNvSpPr/>
            <p:nvPr/>
          </p:nvSpPr>
          <p:spPr>
            <a:xfrm>
              <a:off x="2759550" y="3185475"/>
              <a:ext cx="25075" cy="23675"/>
            </a:xfrm>
            <a:custGeom>
              <a:avLst/>
              <a:gdLst/>
              <a:ahLst/>
              <a:cxnLst/>
              <a:rect l="l" t="t" r="r" b="b"/>
              <a:pathLst>
                <a:path w="1003" h="947" extrusionOk="0">
                  <a:moveTo>
                    <a:pt x="323" y="0"/>
                  </a:moveTo>
                  <a:cubicBezTo>
                    <a:pt x="316" y="0"/>
                    <a:pt x="308" y="1"/>
                    <a:pt x="301" y="1"/>
                  </a:cubicBezTo>
                  <a:cubicBezTo>
                    <a:pt x="25" y="52"/>
                    <a:pt x="0" y="302"/>
                    <a:pt x="301" y="653"/>
                  </a:cubicBezTo>
                  <a:cubicBezTo>
                    <a:pt x="465" y="845"/>
                    <a:pt x="659" y="947"/>
                    <a:pt x="802" y="947"/>
                  </a:cubicBezTo>
                  <a:cubicBezTo>
                    <a:pt x="920" y="947"/>
                    <a:pt x="1003" y="876"/>
                    <a:pt x="1003" y="728"/>
                  </a:cubicBezTo>
                  <a:cubicBezTo>
                    <a:pt x="1003" y="435"/>
                    <a:pt x="599" y="0"/>
                    <a:pt x="32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2"/>
            <p:cNvSpPr/>
            <p:nvPr/>
          </p:nvSpPr>
          <p:spPr>
            <a:xfrm>
              <a:off x="2877975" y="3183450"/>
              <a:ext cx="10675" cy="8975"/>
            </a:xfrm>
            <a:custGeom>
              <a:avLst/>
              <a:gdLst/>
              <a:ahLst/>
              <a:cxnLst/>
              <a:rect l="l" t="t" r="r" b="b"/>
              <a:pathLst>
                <a:path w="427" h="359" extrusionOk="0">
                  <a:moveTo>
                    <a:pt x="105" y="1"/>
                  </a:moveTo>
                  <a:cubicBezTo>
                    <a:pt x="35" y="1"/>
                    <a:pt x="0" y="53"/>
                    <a:pt x="0" y="158"/>
                  </a:cubicBezTo>
                  <a:cubicBezTo>
                    <a:pt x="0" y="308"/>
                    <a:pt x="50" y="358"/>
                    <a:pt x="176" y="358"/>
                  </a:cubicBezTo>
                  <a:cubicBezTo>
                    <a:pt x="426" y="358"/>
                    <a:pt x="401" y="32"/>
                    <a:pt x="150" y="7"/>
                  </a:cubicBezTo>
                  <a:cubicBezTo>
                    <a:pt x="134" y="3"/>
                    <a:pt x="118" y="1"/>
                    <a:pt x="10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2"/>
            <p:cNvSpPr/>
            <p:nvPr/>
          </p:nvSpPr>
          <p:spPr>
            <a:xfrm>
              <a:off x="2763300" y="3142275"/>
              <a:ext cx="18825" cy="21475"/>
            </a:xfrm>
            <a:custGeom>
              <a:avLst/>
              <a:gdLst/>
              <a:ahLst/>
              <a:cxnLst/>
              <a:rect l="l" t="t" r="r" b="b"/>
              <a:pathLst>
                <a:path w="753" h="859" extrusionOk="0">
                  <a:moveTo>
                    <a:pt x="226" y="0"/>
                  </a:moveTo>
                  <a:cubicBezTo>
                    <a:pt x="51" y="0"/>
                    <a:pt x="1" y="50"/>
                    <a:pt x="1" y="276"/>
                  </a:cubicBezTo>
                  <a:cubicBezTo>
                    <a:pt x="1" y="476"/>
                    <a:pt x="76" y="627"/>
                    <a:pt x="201" y="702"/>
                  </a:cubicBezTo>
                  <a:cubicBezTo>
                    <a:pt x="343" y="808"/>
                    <a:pt x="474" y="859"/>
                    <a:pt x="573" y="859"/>
                  </a:cubicBezTo>
                  <a:cubicBezTo>
                    <a:pt x="683" y="859"/>
                    <a:pt x="752" y="796"/>
                    <a:pt x="752" y="677"/>
                  </a:cubicBezTo>
                  <a:cubicBezTo>
                    <a:pt x="752" y="351"/>
                    <a:pt x="477" y="0"/>
                    <a:pt x="22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2"/>
            <p:cNvSpPr/>
            <p:nvPr/>
          </p:nvSpPr>
          <p:spPr>
            <a:xfrm>
              <a:off x="2992625" y="3124800"/>
              <a:ext cx="97150" cy="34025"/>
            </a:xfrm>
            <a:custGeom>
              <a:avLst/>
              <a:gdLst/>
              <a:ahLst/>
              <a:cxnLst/>
              <a:rect l="l" t="t" r="r" b="b"/>
              <a:pathLst>
                <a:path w="3886" h="1361" extrusionOk="0">
                  <a:moveTo>
                    <a:pt x="3484" y="1"/>
                  </a:moveTo>
                  <a:cubicBezTo>
                    <a:pt x="3397" y="1"/>
                    <a:pt x="3277" y="58"/>
                    <a:pt x="3033" y="173"/>
                  </a:cubicBezTo>
                  <a:cubicBezTo>
                    <a:pt x="2783" y="298"/>
                    <a:pt x="2206" y="524"/>
                    <a:pt x="1780" y="649"/>
                  </a:cubicBezTo>
                  <a:cubicBezTo>
                    <a:pt x="1" y="1175"/>
                    <a:pt x="76" y="1150"/>
                    <a:pt x="276" y="1275"/>
                  </a:cubicBezTo>
                  <a:cubicBezTo>
                    <a:pt x="333" y="1332"/>
                    <a:pt x="601" y="1360"/>
                    <a:pt x="953" y="1360"/>
                  </a:cubicBezTo>
                  <a:cubicBezTo>
                    <a:pt x="1070" y="1360"/>
                    <a:pt x="1197" y="1357"/>
                    <a:pt x="1329" y="1351"/>
                  </a:cubicBezTo>
                  <a:cubicBezTo>
                    <a:pt x="2156" y="1301"/>
                    <a:pt x="2331" y="1275"/>
                    <a:pt x="2908" y="975"/>
                  </a:cubicBezTo>
                  <a:cubicBezTo>
                    <a:pt x="3660" y="599"/>
                    <a:pt x="3885" y="323"/>
                    <a:pt x="3660" y="98"/>
                  </a:cubicBezTo>
                  <a:cubicBezTo>
                    <a:pt x="3595" y="33"/>
                    <a:pt x="3549" y="1"/>
                    <a:pt x="348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2"/>
            <p:cNvSpPr/>
            <p:nvPr/>
          </p:nvSpPr>
          <p:spPr>
            <a:xfrm>
              <a:off x="2915450" y="3168850"/>
              <a:ext cx="174325" cy="57025"/>
            </a:xfrm>
            <a:custGeom>
              <a:avLst/>
              <a:gdLst/>
              <a:ahLst/>
              <a:cxnLst/>
              <a:rect l="l" t="t" r="r" b="b"/>
              <a:pathLst>
                <a:path w="6973" h="2281" extrusionOk="0">
                  <a:moveTo>
                    <a:pt x="6638" y="1"/>
                  </a:moveTo>
                  <a:cubicBezTo>
                    <a:pt x="6516" y="1"/>
                    <a:pt x="6338" y="101"/>
                    <a:pt x="6095" y="315"/>
                  </a:cubicBezTo>
                  <a:cubicBezTo>
                    <a:pt x="5293" y="1040"/>
                    <a:pt x="3985" y="1474"/>
                    <a:pt x="2747" y="1474"/>
                  </a:cubicBezTo>
                  <a:cubicBezTo>
                    <a:pt x="2400" y="1474"/>
                    <a:pt x="2058" y="1439"/>
                    <a:pt x="1734" y="1368"/>
                  </a:cubicBezTo>
                  <a:cubicBezTo>
                    <a:pt x="977" y="1201"/>
                    <a:pt x="517" y="1113"/>
                    <a:pt x="287" y="1113"/>
                  </a:cubicBezTo>
                  <a:cubicBezTo>
                    <a:pt x="0" y="1113"/>
                    <a:pt x="74" y="1251"/>
                    <a:pt x="381" y="1544"/>
                  </a:cubicBezTo>
                  <a:cubicBezTo>
                    <a:pt x="657" y="1819"/>
                    <a:pt x="932" y="1945"/>
                    <a:pt x="1684" y="2145"/>
                  </a:cubicBezTo>
                  <a:cubicBezTo>
                    <a:pt x="2040" y="2236"/>
                    <a:pt x="2444" y="2281"/>
                    <a:pt x="2868" y="2281"/>
                  </a:cubicBezTo>
                  <a:cubicBezTo>
                    <a:pt x="3730" y="2281"/>
                    <a:pt x="4671" y="2097"/>
                    <a:pt x="5443" y="1744"/>
                  </a:cubicBezTo>
                  <a:cubicBezTo>
                    <a:pt x="6296" y="1368"/>
                    <a:pt x="6972" y="591"/>
                    <a:pt x="6822" y="165"/>
                  </a:cubicBezTo>
                  <a:cubicBezTo>
                    <a:pt x="6790" y="57"/>
                    <a:pt x="6730" y="1"/>
                    <a:pt x="663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2"/>
            <p:cNvSpPr/>
            <p:nvPr/>
          </p:nvSpPr>
          <p:spPr>
            <a:xfrm>
              <a:off x="3040875" y="3092675"/>
              <a:ext cx="34475" cy="20975"/>
            </a:xfrm>
            <a:custGeom>
              <a:avLst/>
              <a:gdLst/>
              <a:ahLst/>
              <a:cxnLst/>
              <a:rect l="l" t="t" r="r" b="b"/>
              <a:pathLst>
                <a:path w="1379" h="839" extrusionOk="0">
                  <a:moveTo>
                    <a:pt x="1070" y="0"/>
                  </a:moveTo>
                  <a:cubicBezTo>
                    <a:pt x="1005" y="0"/>
                    <a:pt x="931" y="9"/>
                    <a:pt x="853" y="29"/>
                  </a:cubicBezTo>
                  <a:cubicBezTo>
                    <a:pt x="527" y="104"/>
                    <a:pt x="0" y="606"/>
                    <a:pt x="101" y="756"/>
                  </a:cubicBezTo>
                  <a:cubicBezTo>
                    <a:pt x="137" y="814"/>
                    <a:pt x="214" y="838"/>
                    <a:pt x="313" y="838"/>
                  </a:cubicBezTo>
                  <a:cubicBezTo>
                    <a:pt x="688" y="838"/>
                    <a:pt x="1379" y="482"/>
                    <a:pt x="1379" y="205"/>
                  </a:cubicBezTo>
                  <a:cubicBezTo>
                    <a:pt x="1379" y="75"/>
                    <a:pt x="1256" y="0"/>
                    <a:pt x="107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2"/>
            <p:cNvSpPr/>
            <p:nvPr/>
          </p:nvSpPr>
          <p:spPr>
            <a:xfrm>
              <a:off x="2883600" y="3237500"/>
              <a:ext cx="23850" cy="14300"/>
            </a:xfrm>
            <a:custGeom>
              <a:avLst/>
              <a:gdLst/>
              <a:ahLst/>
              <a:cxnLst/>
              <a:rect l="l" t="t" r="r" b="b"/>
              <a:pathLst>
                <a:path w="954" h="572" extrusionOk="0">
                  <a:moveTo>
                    <a:pt x="377" y="1"/>
                  </a:moveTo>
                  <a:cubicBezTo>
                    <a:pt x="76" y="1"/>
                    <a:pt x="1" y="151"/>
                    <a:pt x="226" y="377"/>
                  </a:cubicBezTo>
                  <a:cubicBezTo>
                    <a:pt x="359" y="509"/>
                    <a:pt x="512" y="571"/>
                    <a:pt x="638" y="571"/>
                  </a:cubicBezTo>
                  <a:cubicBezTo>
                    <a:pt x="751" y="571"/>
                    <a:pt x="842" y="521"/>
                    <a:pt x="878" y="427"/>
                  </a:cubicBezTo>
                  <a:cubicBezTo>
                    <a:pt x="953" y="226"/>
                    <a:pt x="677" y="1"/>
                    <a:pt x="37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2"/>
            <p:cNvSpPr/>
            <p:nvPr/>
          </p:nvSpPr>
          <p:spPr>
            <a:xfrm>
              <a:off x="2878600" y="3276825"/>
              <a:ext cx="38225" cy="15850"/>
            </a:xfrm>
            <a:custGeom>
              <a:avLst/>
              <a:gdLst/>
              <a:ahLst/>
              <a:cxnLst/>
              <a:rect l="l" t="t" r="r" b="b"/>
              <a:pathLst>
                <a:path w="1529" h="634" extrusionOk="0">
                  <a:moveTo>
                    <a:pt x="388" y="1"/>
                  </a:moveTo>
                  <a:cubicBezTo>
                    <a:pt x="257" y="1"/>
                    <a:pt x="157" y="18"/>
                    <a:pt x="125" y="57"/>
                  </a:cubicBezTo>
                  <a:cubicBezTo>
                    <a:pt x="0" y="157"/>
                    <a:pt x="201" y="433"/>
                    <a:pt x="476" y="533"/>
                  </a:cubicBezTo>
                  <a:cubicBezTo>
                    <a:pt x="602" y="583"/>
                    <a:pt x="827" y="608"/>
                    <a:pt x="1003" y="633"/>
                  </a:cubicBezTo>
                  <a:cubicBezTo>
                    <a:pt x="1354" y="633"/>
                    <a:pt x="1529" y="382"/>
                    <a:pt x="1253" y="207"/>
                  </a:cubicBezTo>
                  <a:cubicBezTo>
                    <a:pt x="1115" y="86"/>
                    <a:pt x="678" y="1"/>
                    <a:pt x="38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2"/>
            <p:cNvSpPr/>
            <p:nvPr/>
          </p:nvSpPr>
          <p:spPr>
            <a:xfrm>
              <a:off x="3373575" y="3198875"/>
              <a:ext cx="18825" cy="11950"/>
            </a:xfrm>
            <a:custGeom>
              <a:avLst/>
              <a:gdLst/>
              <a:ahLst/>
              <a:cxnLst/>
              <a:rect l="l" t="t" r="r" b="b"/>
              <a:pathLst>
                <a:path w="753" h="478" extrusionOk="0">
                  <a:moveTo>
                    <a:pt x="515" y="1"/>
                  </a:moveTo>
                  <a:cubicBezTo>
                    <a:pt x="442" y="1"/>
                    <a:pt x="355" y="46"/>
                    <a:pt x="226" y="142"/>
                  </a:cubicBezTo>
                  <a:cubicBezTo>
                    <a:pt x="26" y="292"/>
                    <a:pt x="1" y="368"/>
                    <a:pt x="101" y="418"/>
                  </a:cubicBezTo>
                  <a:cubicBezTo>
                    <a:pt x="156" y="454"/>
                    <a:pt x="225" y="478"/>
                    <a:pt x="287" y="478"/>
                  </a:cubicBezTo>
                  <a:cubicBezTo>
                    <a:pt x="310" y="478"/>
                    <a:pt x="332" y="475"/>
                    <a:pt x="352" y="468"/>
                  </a:cubicBezTo>
                  <a:cubicBezTo>
                    <a:pt x="427" y="443"/>
                    <a:pt x="527" y="418"/>
                    <a:pt x="552" y="418"/>
                  </a:cubicBezTo>
                  <a:cubicBezTo>
                    <a:pt x="703" y="418"/>
                    <a:pt x="753" y="142"/>
                    <a:pt x="627" y="42"/>
                  </a:cubicBezTo>
                  <a:cubicBezTo>
                    <a:pt x="591" y="15"/>
                    <a:pt x="555" y="1"/>
                    <a:pt x="51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2"/>
            <p:cNvSpPr/>
            <p:nvPr/>
          </p:nvSpPr>
          <p:spPr>
            <a:xfrm>
              <a:off x="1857275" y="2893525"/>
              <a:ext cx="2245575" cy="877075"/>
            </a:xfrm>
            <a:custGeom>
              <a:avLst/>
              <a:gdLst/>
              <a:ahLst/>
              <a:cxnLst/>
              <a:rect l="l" t="t" r="r" b="b"/>
              <a:pathLst>
                <a:path w="89823" h="35083" extrusionOk="0">
                  <a:moveTo>
                    <a:pt x="43408" y="1193"/>
                  </a:moveTo>
                  <a:cubicBezTo>
                    <a:pt x="43536" y="1193"/>
                    <a:pt x="43670" y="1196"/>
                    <a:pt x="43811" y="1203"/>
                  </a:cubicBezTo>
                  <a:cubicBezTo>
                    <a:pt x="46567" y="1354"/>
                    <a:pt x="48397" y="2582"/>
                    <a:pt x="49249" y="4862"/>
                  </a:cubicBezTo>
                  <a:cubicBezTo>
                    <a:pt x="49675" y="5965"/>
                    <a:pt x="50177" y="7970"/>
                    <a:pt x="50227" y="8822"/>
                  </a:cubicBezTo>
                  <a:cubicBezTo>
                    <a:pt x="50252" y="9248"/>
                    <a:pt x="50227" y="9850"/>
                    <a:pt x="50177" y="10151"/>
                  </a:cubicBezTo>
                  <a:cubicBezTo>
                    <a:pt x="50051" y="10827"/>
                    <a:pt x="50177" y="11128"/>
                    <a:pt x="50578" y="11178"/>
                  </a:cubicBezTo>
                  <a:cubicBezTo>
                    <a:pt x="50753" y="11178"/>
                    <a:pt x="50928" y="11153"/>
                    <a:pt x="50979" y="11128"/>
                  </a:cubicBezTo>
                  <a:cubicBezTo>
                    <a:pt x="51029" y="11078"/>
                    <a:pt x="51354" y="10652"/>
                    <a:pt x="51680" y="10151"/>
                  </a:cubicBezTo>
                  <a:cubicBezTo>
                    <a:pt x="52683" y="8697"/>
                    <a:pt x="53309" y="8196"/>
                    <a:pt x="54537" y="7820"/>
                  </a:cubicBezTo>
                  <a:cubicBezTo>
                    <a:pt x="54863" y="7719"/>
                    <a:pt x="55327" y="7669"/>
                    <a:pt x="55778" y="7669"/>
                  </a:cubicBezTo>
                  <a:cubicBezTo>
                    <a:pt x="56229" y="7669"/>
                    <a:pt x="56668" y="7719"/>
                    <a:pt x="56943" y="7820"/>
                  </a:cubicBezTo>
                  <a:cubicBezTo>
                    <a:pt x="57896" y="8146"/>
                    <a:pt x="58648" y="8998"/>
                    <a:pt x="59024" y="10100"/>
                  </a:cubicBezTo>
                  <a:cubicBezTo>
                    <a:pt x="59149" y="10451"/>
                    <a:pt x="59274" y="10752"/>
                    <a:pt x="59324" y="10777"/>
                  </a:cubicBezTo>
                  <a:cubicBezTo>
                    <a:pt x="59375" y="10802"/>
                    <a:pt x="59725" y="10852"/>
                    <a:pt x="60101" y="10852"/>
                  </a:cubicBezTo>
                  <a:cubicBezTo>
                    <a:pt x="61279" y="10902"/>
                    <a:pt x="61881" y="11278"/>
                    <a:pt x="62081" y="12131"/>
                  </a:cubicBezTo>
                  <a:cubicBezTo>
                    <a:pt x="62131" y="12406"/>
                    <a:pt x="62131" y="12506"/>
                    <a:pt x="62006" y="12657"/>
                  </a:cubicBezTo>
                  <a:cubicBezTo>
                    <a:pt x="61756" y="12933"/>
                    <a:pt x="61029" y="13258"/>
                    <a:pt x="60202" y="13484"/>
                  </a:cubicBezTo>
                  <a:cubicBezTo>
                    <a:pt x="59400" y="13709"/>
                    <a:pt x="59299" y="13735"/>
                    <a:pt x="59299" y="13860"/>
                  </a:cubicBezTo>
                  <a:cubicBezTo>
                    <a:pt x="59299" y="14024"/>
                    <a:pt x="59583" y="14103"/>
                    <a:pt x="59971" y="14103"/>
                  </a:cubicBezTo>
                  <a:cubicBezTo>
                    <a:pt x="60470" y="14103"/>
                    <a:pt x="61140" y="13974"/>
                    <a:pt x="61605" y="13735"/>
                  </a:cubicBezTo>
                  <a:cubicBezTo>
                    <a:pt x="61810" y="13642"/>
                    <a:pt x="61959" y="13590"/>
                    <a:pt x="62022" y="13590"/>
                  </a:cubicBezTo>
                  <a:cubicBezTo>
                    <a:pt x="62045" y="13590"/>
                    <a:pt x="62056" y="13596"/>
                    <a:pt x="62056" y="13609"/>
                  </a:cubicBezTo>
                  <a:cubicBezTo>
                    <a:pt x="62031" y="13684"/>
                    <a:pt x="61730" y="13860"/>
                    <a:pt x="61380" y="14035"/>
                  </a:cubicBezTo>
                  <a:cubicBezTo>
                    <a:pt x="60728" y="14361"/>
                    <a:pt x="59751" y="14612"/>
                    <a:pt x="58472" y="14812"/>
                  </a:cubicBezTo>
                  <a:cubicBezTo>
                    <a:pt x="58096" y="14887"/>
                    <a:pt x="57796" y="14963"/>
                    <a:pt x="57796" y="15013"/>
                  </a:cubicBezTo>
                  <a:cubicBezTo>
                    <a:pt x="57796" y="15223"/>
                    <a:pt x="58455" y="15339"/>
                    <a:pt x="59216" y="15339"/>
                  </a:cubicBezTo>
                  <a:cubicBezTo>
                    <a:pt x="59815" y="15339"/>
                    <a:pt x="60476" y="15267"/>
                    <a:pt x="60928" y="15113"/>
                  </a:cubicBezTo>
                  <a:cubicBezTo>
                    <a:pt x="61212" y="15004"/>
                    <a:pt x="61458" y="14933"/>
                    <a:pt x="61533" y="14933"/>
                  </a:cubicBezTo>
                  <a:cubicBezTo>
                    <a:pt x="61544" y="14933"/>
                    <a:pt x="61552" y="14934"/>
                    <a:pt x="61555" y="14938"/>
                  </a:cubicBezTo>
                  <a:cubicBezTo>
                    <a:pt x="61605" y="14988"/>
                    <a:pt x="61455" y="15765"/>
                    <a:pt x="61380" y="15840"/>
                  </a:cubicBezTo>
                  <a:cubicBezTo>
                    <a:pt x="61373" y="15847"/>
                    <a:pt x="61355" y="15850"/>
                    <a:pt x="61330" y="15850"/>
                  </a:cubicBezTo>
                  <a:cubicBezTo>
                    <a:pt x="61261" y="15850"/>
                    <a:pt x="61132" y="15826"/>
                    <a:pt x="61004" y="15790"/>
                  </a:cubicBezTo>
                  <a:cubicBezTo>
                    <a:pt x="60812" y="15722"/>
                    <a:pt x="60595" y="15685"/>
                    <a:pt x="60344" y="15685"/>
                  </a:cubicBezTo>
                  <a:cubicBezTo>
                    <a:pt x="60036" y="15685"/>
                    <a:pt x="59677" y="15741"/>
                    <a:pt x="59249" y="15865"/>
                  </a:cubicBezTo>
                  <a:cubicBezTo>
                    <a:pt x="58898" y="15965"/>
                    <a:pt x="58247" y="16065"/>
                    <a:pt x="57846" y="16090"/>
                  </a:cubicBezTo>
                  <a:cubicBezTo>
                    <a:pt x="57445" y="16115"/>
                    <a:pt x="57069" y="16166"/>
                    <a:pt x="57044" y="16191"/>
                  </a:cubicBezTo>
                  <a:cubicBezTo>
                    <a:pt x="56943" y="16291"/>
                    <a:pt x="57244" y="16516"/>
                    <a:pt x="57570" y="16592"/>
                  </a:cubicBezTo>
                  <a:cubicBezTo>
                    <a:pt x="57871" y="16667"/>
                    <a:pt x="57871" y="16692"/>
                    <a:pt x="57745" y="16892"/>
                  </a:cubicBezTo>
                  <a:cubicBezTo>
                    <a:pt x="57645" y="17018"/>
                    <a:pt x="57445" y="17093"/>
                    <a:pt x="57169" y="17143"/>
                  </a:cubicBezTo>
                  <a:cubicBezTo>
                    <a:pt x="56693" y="17218"/>
                    <a:pt x="56643" y="17319"/>
                    <a:pt x="56943" y="17519"/>
                  </a:cubicBezTo>
                  <a:cubicBezTo>
                    <a:pt x="57119" y="17644"/>
                    <a:pt x="57119" y="17669"/>
                    <a:pt x="56969" y="17920"/>
                  </a:cubicBezTo>
                  <a:lnTo>
                    <a:pt x="56793" y="18171"/>
                  </a:lnTo>
                  <a:lnTo>
                    <a:pt x="56417" y="17720"/>
                  </a:lnTo>
                  <a:cubicBezTo>
                    <a:pt x="55976" y="17190"/>
                    <a:pt x="55497" y="16934"/>
                    <a:pt x="54955" y="16934"/>
                  </a:cubicBezTo>
                  <a:cubicBezTo>
                    <a:pt x="54727" y="16934"/>
                    <a:pt x="54489" y="16979"/>
                    <a:pt x="54237" y="17068"/>
                  </a:cubicBezTo>
                  <a:cubicBezTo>
                    <a:pt x="53184" y="17419"/>
                    <a:pt x="52232" y="18772"/>
                    <a:pt x="52633" y="19374"/>
                  </a:cubicBezTo>
                  <a:cubicBezTo>
                    <a:pt x="52644" y="19397"/>
                    <a:pt x="52663" y="19409"/>
                    <a:pt x="52690" y="19409"/>
                  </a:cubicBezTo>
                  <a:cubicBezTo>
                    <a:pt x="52780" y="19409"/>
                    <a:pt x="52963" y="19274"/>
                    <a:pt x="53309" y="18948"/>
                  </a:cubicBezTo>
                  <a:cubicBezTo>
                    <a:pt x="53933" y="18349"/>
                    <a:pt x="54376" y="18048"/>
                    <a:pt x="54776" y="18048"/>
                  </a:cubicBezTo>
                  <a:cubicBezTo>
                    <a:pt x="55179" y="18048"/>
                    <a:pt x="55538" y="18355"/>
                    <a:pt x="55991" y="18973"/>
                  </a:cubicBezTo>
                  <a:cubicBezTo>
                    <a:pt x="56264" y="19359"/>
                    <a:pt x="56392" y="19477"/>
                    <a:pt x="56563" y="19477"/>
                  </a:cubicBezTo>
                  <a:cubicBezTo>
                    <a:pt x="56581" y="19477"/>
                    <a:pt x="56599" y="19476"/>
                    <a:pt x="56618" y="19474"/>
                  </a:cubicBezTo>
                  <a:cubicBezTo>
                    <a:pt x="56743" y="19449"/>
                    <a:pt x="56893" y="19374"/>
                    <a:pt x="56943" y="19298"/>
                  </a:cubicBezTo>
                  <a:cubicBezTo>
                    <a:pt x="56969" y="19223"/>
                    <a:pt x="57144" y="18872"/>
                    <a:pt x="57294" y="18522"/>
                  </a:cubicBezTo>
                  <a:cubicBezTo>
                    <a:pt x="57695" y="17669"/>
                    <a:pt x="58247" y="17093"/>
                    <a:pt x="58949" y="16717"/>
                  </a:cubicBezTo>
                  <a:cubicBezTo>
                    <a:pt x="59328" y="16538"/>
                    <a:pt x="59672" y="16447"/>
                    <a:pt x="59992" y="16447"/>
                  </a:cubicBezTo>
                  <a:cubicBezTo>
                    <a:pt x="60432" y="16447"/>
                    <a:pt x="60827" y="16619"/>
                    <a:pt x="61204" y="16968"/>
                  </a:cubicBezTo>
                  <a:cubicBezTo>
                    <a:pt x="61425" y="17161"/>
                    <a:pt x="61600" y="17255"/>
                    <a:pt x="61759" y="17255"/>
                  </a:cubicBezTo>
                  <a:cubicBezTo>
                    <a:pt x="61888" y="17255"/>
                    <a:pt x="62007" y="17192"/>
                    <a:pt x="62131" y="17068"/>
                  </a:cubicBezTo>
                  <a:cubicBezTo>
                    <a:pt x="62257" y="16943"/>
                    <a:pt x="62357" y="16717"/>
                    <a:pt x="62357" y="16592"/>
                  </a:cubicBezTo>
                  <a:cubicBezTo>
                    <a:pt x="62357" y="16015"/>
                    <a:pt x="63034" y="14537"/>
                    <a:pt x="63811" y="13409"/>
                  </a:cubicBezTo>
                  <a:cubicBezTo>
                    <a:pt x="65332" y="11225"/>
                    <a:pt x="67339" y="10052"/>
                    <a:pt x="69366" y="10052"/>
                  </a:cubicBezTo>
                  <a:cubicBezTo>
                    <a:pt x="70177" y="10052"/>
                    <a:pt x="70992" y="10240"/>
                    <a:pt x="71781" y="10627"/>
                  </a:cubicBezTo>
                  <a:cubicBezTo>
                    <a:pt x="73360" y="11429"/>
                    <a:pt x="74964" y="13359"/>
                    <a:pt x="75189" y="14712"/>
                  </a:cubicBezTo>
                  <a:lnTo>
                    <a:pt x="75264" y="15113"/>
                  </a:lnTo>
                  <a:lnTo>
                    <a:pt x="74337" y="16015"/>
                  </a:lnTo>
                  <a:cubicBezTo>
                    <a:pt x="73836" y="16516"/>
                    <a:pt x="73284" y="16993"/>
                    <a:pt x="73134" y="17068"/>
                  </a:cubicBezTo>
                  <a:cubicBezTo>
                    <a:pt x="72820" y="17215"/>
                    <a:pt x="72838" y="17361"/>
                    <a:pt x="73117" y="17361"/>
                  </a:cubicBezTo>
                  <a:cubicBezTo>
                    <a:pt x="73171" y="17361"/>
                    <a:pt x="73236" y="17356"/>
                    <a:pt x="73309" y="17344"/>
                  </a:cubicBezTo>
                  <a:cubicBezTo>
                    <a:pt x="73861" y="17243"/>
                    <a:pt x="74337" y="16943"/>
                    <a:pt x="74888" y="16391"/>
                  </a:cubicBezTo>
                  <a:lnTo>
                    <a:pt x="75390" y="15890"/>
                  </a:lnTo>
                  <a:lnTo>
                    <a:pt x="75440" y="16216"/>
                  </a:lnTo>
                  <a:cubicBezTo>
                    <a:pt x="75515" y="16692"/>
                    <a:pt x="75340" y="17093"/>
                    <a:pt x="74863" y="17469"/>
                  </a:cubicBezTo>
                  <a:cubicBezTo>
                    <a:pt x="74462" y="17795"/>
                    <a:pt x="72357" y="18822"/>
                    <a:pt x="72106" y="18822"/>
                  </a:cubicBezTo>
                  <a:cubicBezTo>
                    <a:pt x="72031" y="18822"/>
                    <a:pt x="71981" y="18872"/>
                    <a:pt x="71981" y="18923"/>
                  </a:cubicBezTo>
                  <a:cubicBezTo>
                    <a:pt x="71981" y="18979"/>
                    <a:pt x="72108" y="19007"/>
                    <a:pt x="72372" y="19007"/>
                  </a:cubicBezTo>
                  <a:cubicBezTo>
                    <a:pt x="72460" y="19007"/>
                    <a:pt x="72564" y="19004"/>
                    <a:pt x="72683" y="18998"/>
                  </a:cubicBezTo>
                  <a:cubicBezTo>
                    <a:pt x="73385" y="18948"/>
                    <a:pt x="74487" y="18547"/>
                    <a:pt x="75039" y="18146"/>
                  </a:cubicBezTo>
                  <a:cubicBezTo>
                    <a:pt x="75158" y="18060"/>
                    <a:pt x="75237" y="18016"/>
                    <a:pt x="75275" y="18016"/>
                  </a:cubicBezTo>
                  <a:cubicBezTo>
                    <a:pt x="75349" y="18016"/>
                    <a:pt x="75270" y="18183"/>
                    <a:pt x="75039" y="18547"/>
                  </a:cubicBezTo>
                  <a:cubicBezTo>
                    <a:pt x="74563" y="19324"/>
                    <a:pt x="74061" y="19725"/>
                    <a:pt x="72908" y="20301"/>
                  </a:cubicBezTo>
                  <a:cubicBezTo>
                    <a:pt x="72307" y="20577"/>
                    <a:pt x="71806" y="20877"/>
                    <a:pt x="71806" y="20928"/>
                  </a:cubicBezTo>
                  <a:cubicBezTo>
                    <a:pt x="71806" y="20995"/>
                    <a:pt x="71929" y="21026"/>
                    <a:pt x="72120" y="21026"/>
                  </a:cubicBezTo>
                  <a:cubicBezTo>
                    <a:pt x="72492" y="21026"/>
                    <a:pt x="73121" y="20909"/>
                    <a:pt x="73585" y="20727"/>
                  </a:cubicBezTo>
                  <a:cubicBezTo>
                    <a:pt x="74312" y="20451"/>
                    <a:pt x="75164" y="19875"/>
                    <a:pt x="75340" y="19549"/>
                  </a:cubicBezTo>
                  <a:cubicBezTo>
                    <a:pt x="75405" y="19435"/>
                    <a:pt x="75449" y="19395"/>
                    <a:pt x="75687" y="19395"/>
                  </a:cubicBezTo>
                  <a:cubicBezTo>
                    <a:pt x="75814" y="19395"/>
                    <a:pt x="75996" y="19406"/>
                    <a:pt x="76267" y="19424"/>
                  </a:cubicBezTo>
                  <a:cubicBezTo>
                    <a:pt x="77345" y="19499"/>
                    <a:pt x="77746" y="19649"/>
                    <a:pt x="78197" y="20050"/>
                  </a:cubicBezTo>
                  <a:cubicBezTo>
                    <a:pt x="78523" y="20351"/>
                    <a:pt x="78598" y="20501"/>
                    <a:pt x="78748" y="21103"/>
                  </a:cubicBezTo>
                  <a:cubicBezTo>
                    <a:pt x="78963" y="21961"/>
                    <a:pt x="78980" y="22136"/>
                    <a:pt x="80064" y="22136"/>
                  </a:cubicBezTo>
                  <a:cubicBezTo>
                    <a:pt x="80373" y="22136"/>
                    <a:pt x="80768" y="22122"/>
                    <a:pt x="81279" y="22106"/>
                  </a:cubicBezTo>
                  <a:cubicBezTo>
                    <a:pt x="81636" y="22092"/>
                    <a:pt x="81974" y="22084"/>
                    <a:pt x="82297" y="22084"/>
                  </a:cubicBezTo>
                  <a:cubicBezTo>
                    <a:pt x="84294" y="22084"/>
                    <a:pt x="85720" y="22357"/>
                    <a:pt x="87295" y="22983"/>
                  </a:cubicBezTo>
                  <a:cubicBezTo>
                    <a:pt x="87996" y="23258"/>
                    <a:pt x="88673" y="23835"/>
                    <a:pt x="88673" y="24136"/>
                  </a:cubicBezTo>
                  <a:cubicBezTo>
                    <a:pt x="88673" y="24662"/>
                    <a:pt x="87746" y="25238"/>
                    <a:pt x="86242" y="25639"/>
                  </a:cubicBezTo>
                  <a:cubicBezTo>
                    <a:pt x="85441" y="25844"/>
                    <a:pt x="84778" y="25939"/>
                    <a:pt x="84148" y="25939"/>
                  </a:cubicBezTo>
                  <a:cubicBezTo>
                    <a:pt x="83772" y="25939"/>
                    <a:pt x="83408" y="25905"/>
                    <a:pt x="83034" y="25840"/>
                  </a:cubicBezTo>
                  <a:cubicBezTo>
                    <a:pt x="82555" y="25750"/>
                    <a:pt x="82236" y="25695"/>
                    <a:pt x="81966" y="25695"/>
                  </a:cubicBezTo>
                  <a:cubicBezTo>
                    <a:pt x="81487" y="25695"/>
                    <a:pt x="81163" y="25867"/>
                    <a:pt x="80377" y="26316"/>
                  </a:cubicBezTo>
                  <a:cubicBezTo>
                    <a:pt x="79776" y="26642"/>
                    <a:pt x="79049" y="27018"/>
                    <a:pt x="78773" y="27118"/>
                  </a:cubicBezTo>
                  <a:cubicBezTo>
                    <a:pt x="77945" y="27435"/>
                    <a:pt x="77076" y="27592"/>
                    <a:pt x="76268" y="27592"/>
                  </a:cubicBezTo>
                  <a:cubicBezTo>
                    <a:pt x="75414" y="27592"/>
                    <a:pt x="74629" y="27416"/>
                    <a:pt x="74036" y="27068"/>
                  </a:cubicBezTo>
                  <a:cubicBezTo>
                    <a:pt x="73795" y="26925"/>
                    <a:pt x="73649" y="26833"/>
                    <a:pt x="73489" y="26833"/>
                  </a:cubicBezTo>
                  <a:cubicBezTo>
                    <a:pt x="73200" y="26833"/>
                    <a:pt x="72863" y="27132"/>
                    <a:pt x="71831" y="27970"/>
                  </a:cubicBezTo>
                  <a:cubicBezTo>
                    <a:pt x="71430" y="28296"/>
                    <a:pt x="70778" y="28722"/>
                    <a:pt x="70402" y="28898"/>
                  </a:cubicBezTo>
                  <a:cubicBezTo>
                    <a:pt x="69872" y="29153"/>
                    <a:pt x="69727" y="29208"/>
                    <a:pt x="69280" y="29208"/>
                  </a:cubicBezTo>
                  <a:cubicBezTo>
                    <a:pt x="69155" y="29208"/>
                    <a:pt x="69008" y="29204"/>
                    <a:pt x="68823" y="29198"/>
                  </a:cubicBezTo>
                  <a:cubicBezTo>
                    <a:pt x="67771" y="29148"/>
                    <a:pt x="66994" y="28872"/>
                    <a:pt x="66517" y="28396"/>
                  </a:cubicBezTo>
                  <a:cubicBezTo>
                    <a:pt x="66342" y="28221"/>
                    <a:pt x="66116" y="28045"/>
                    <a:pt x="65991" y="27970"/>
                  </a:cubicBezTo>
                  <a:cubicBezTo>
                    <a:pt x="65927" y="27936"/>
                    <a:pt x="65862" y="27918"/>
                    <a:pt x="65798" y="27918"/>
                  </a:cubicBezTo>
                  <a:cubicBezTo>
                    <a:pt x="65538" y="27918"/>
                    <a:pt x="65285" y="28199"/>
                    <a:pt x="65064" y="28722"/>
                  </a:cubicBezTo>
                  <a:cubicBezTo>
                    <a:pt x="63735" y="31730"/>
                    <a:pt x="62608" y="33108"/>
                    <a:pt x="61054" y="33584"/>
                  </a:cubicBezTo>
                  <a:cubicBezTo>
                    <a:pt x="60623" y="33717"/>
                    <a:pt x="60154" y="33780"/>
                    <a:pt x="59668" y="33780"/>
                  </a:cubicBezTo>
                  <a:cubicBezTo>
                    <a:pt x="57864" y="33780"/>
                    <a:pt x="55828" y="32911"/>
                    <a:pt x="54663" y="31529"/>
                  </a:cubicBezTo>
                  <a:cubicBezTo>
                    <a:pt x="53811" y="30502"/>
                    <a:pt x="53084" y="28998"/>
                    <a:pt x="52833" y="27644"/>
                  </a:cubicBezTo>
                  <a:cubicBezTo>
                    <a:pt x="52683" y="26817"/>
                    <a:pt x="52557" y="26542"/>
                    <a:pt x="52307" y="26491"/>
                  </a:cubicBezTo>
                  <a:cubicBezTo>
                    <a:pt x="52214" y="26467"/>
                    <a:pt x="52134" y="26454"/>
                    <a:pt x="52062" y="26454"/>
                  </a:cubicBezTo>
                  <a:cubicBezTo>
                    <a:pt x="51843" y="26454"/>
                    <a:pt x="51706" y="26572"/>
                    <a:pt x="51555" y="26817"/>
                  </a:cubicBezTo>
                  <a:cubicBezTo>
                    <a:pt x="51430" y="26993"/>
                    <a:pt x="51179" y="27319"/>
                    <a:pt x="50979" y="27519"/>
                  </a:cubicBezTo>
                  <a:cubicBezTo>
                    <a:pt x="50703" y="27795"/>
                    <a:pt x="50552" y="27870"/>
                    <a:pt x="50277" y="27870"/>
                  </a:cubicBezTo>
                  <a:cubicBezTo>
                    <a:pt x="49725" y="27870"/>
                    <a:pt x="49324" y="27569"/>
                    <a:pt x="49049" y="26943"/>
                  </a:cubicBezTo>
                  <a:cubicBezTo>
                    <a:pt x="48773" y="26341"/>
                    <a:pt x="48698" y="26266"/>
                    <a:pt x="48322" y="26266"/>
                  </a:cubicBezTo>
                  <a:cubicBezTo>
                    <a:pt x="48046" y="26266"/>
                    <a:pt x="47796" y="26517"/>
                    <a:pt x="47595" y="27018"/>
                  </a:cubicBezTo>
                  <a:cubicBezTo>
                    <a:pt x="47495" y="27243"/>
                    <a:pt x="47420" y="27293"/>
                    <a:pt x="47194" y="27293"/>
                  </a:cubicBezTo>
                  <a:cubicBezTo>
                    <a:pt x="46994" y="27293"/>
                    <a:pt x="46893" y="27369"/>
                    <a:pt x="46818" y="27519"/>
                  </a:cubicBezTo>
                  <a:cubicBezTo>
                    <a:pt x="46793" y="27644"/>
                    <a:pt x="46668" y="27770"/>
                    <a:pt x="46593" y="27820"/>
                  </a:cubicBezTo>
                  <a:cubicBezTo>
                    <a:pt x="46489" y="27854"/>
                    <a:pt x="46304" y="27871"/>
                    <a:pt x="46068" y="27871"/>
                  </a:cubicBezTo>
                  <a:cubicBezTo>
                    <a:pt x="45619" y="27871"/>
                    <a:pt x="44988" y="27810"/>
                    <a:pt x="44412" y="27695"/>
                  </a:cubicBezTo>
                  <a:cubicBezTo>
                    <a:pt x="43636" y="27533"/>
                    <a:pt x="43151" y="27458"/>
                    <a:pt x="42892" y="27458"/>
                  </a:cubicBezTo>
                  <a:cubicBezTo>
                    <a:pt x="42707" y="27458"/>
                    <a:pt x="42637" y="27496"/>
                    <a:pt x="42658" y="27569"/>
                  </a:cubicBezTo>
                  <a:cubicBezTo>
                    <a:pt x="42733" y="28020"/>
                    <a:pt x="44387" y="28647"/>
                    <a:pt x="45665" y="28722"/>
                  </a:cubicBezTo>
                  <a:cubicBezTo>
                    <a:pt x="46467" y="28747"/>
                    <a:pt x="46467" y="28772"/>
                    <a:pt x="46192" y="28923"/>
                  </a:cubicBezTo>
                  <a:cubicBezTo>
                    <a:pt x="45947" y="29045"/>
                    <a:pt x="45463" y="29108"/>
                    <a:pt x="44872" y="29108"/>
                  </a:cubicBezTo>
                  <a:cubicBezTo>
                    <a:pt x="44252" y="29108"/>
                    <a:pt x="43514" y="29039"/>
                    <a:pt x="42808" y="28898"/>
                  </a:cubicBezTo>
                  <a:cubicBezTo>
                    <a:pt x="42156" y="28772"/>
                    <a:pt x="41555" y="28622"/>
                    <a:pt x="41455" y="28597"/>
                  </a:cubicBezTo>
                  <a:cubicBezTo>
                    <a:pt x="41401" y="28572"/>
                    <a:pt x="41362" y="28561"/>
                    <a:pt x="41335" y="28561"/>
                  </a:cubicBezTo>
                  <a:cubicBezTo>
                    <a:pt x="41227" y="28561"/>
                    <a:pt x="41343" y="28751"/>
                    <a:pt x="41605" y="28973"/>
                  </a:cubicBezTo>
                  <a:cubicBezTo>
                    <a:pt x="42257" y="29474"/>
                    <a:pt x="43485" y="29775"/>
                    <a:pt x="44738" y="29775"/>
                  </a:cubicBezTo>
                  <a:cubicBezTo>
                    <a:pt x="45615" y="29775"/>
                    <a:pt x="45640" y="29875"/>
                    <a:pt x="44838" y="30251"/>
                  </a:cubicBezTo>
                  <a:cubicBezTo>
                    <a:pt x="44512" y="30426"/>
                    <a:pt x="44212" y="30502"/>
                    <a:pt x="43610" y="30527"/>
                  </a:cubicBezTo>
                  <a:cubicBezTo>
                    <a:pt x="43533" y="30530"/>
                    <a:pt x="43456" y="30531"/>
                    <a:pt x="43380" y="30531"/>
                  </a:cubicBezTo>
                  <a:cubicBezTo>
                    <a:pt x="41690" y="30531"/>
                    <a:pt x="40417" y="29729"/>
                    <a:pt x="39625" y="28146"/>
                  </a:cubicBezTo>
                  <a:cubicBezTo>
                    <a:pt x="39174" y="27243"/>
                    <a:pt x="38873" y="26918"/>
                    <a:pt x="38497" y="26918"/>
                  </a:cubicBezTo>
                  <a:cubicBezTo>
                    <a:pt x="38247" y="26918"/>
                    <a:pt x="38096" y="27018"/>
                    <a:pt x="37695" y="27494"/>
                  </a:cubicBezTo>
                  <a:cubicBezTo>
                    <a:pt x="37369" y="27845"/>
                    <a:pt x="37019" y="28146"/>
                    <a:pt x="36668" y="28321"/>
                  </a:cubicBezTo>
                  <a:cubicBezTo>
                    <a:pt x="36347" y="28465"/>
                    <a:pt x="36201" y="28527"/>
                    <a:pt x="36019" y="28527"/>
                  </a:cubicBezTo>
                  <a:cubicBezTo>
                    <a:pt x="35917" y="28527"/>
                    <a:pt x="35803" y="28508"/>
                    <a:pt x="35640" y="28471"/>
                  </a:cubicBezTo>
                  <a:cubicBezTo>
                    <a:pt x="35364" y="28396"/>
                    <a:pt x="35014" y="28246"/>
                    <a:pt x="34863" y="28121"/>
                  </a:cubicBezTo>
                  <a:cubicBezTo>
                    <a:pt x="34512" y="27870"/>
                    <a:pt x="34061" y="27018"/>
                    <a:pt x="33811" y="26216"/>
                  </a:cubicBezTo>
                  <a:cubicBezTo>
                    <a:pt x="33643" y="25702"/>
                    <a:pt x="33410" y="25445"/>
                    <a:pt x="33169" y="25445"/>
                  </a:cubicBezTo>
                  <a:cubicBezTo>
                    <a:pt x="32940" y="25445"/>
                    <a:pt x="32703" y="25677"/>
                    <a:pt x="32507" y="26141"/>
                  </a:cubicBezTo>
                  <a:cubicBezTo>
                    <a:pt x="31906" y="27594"/>
                    <a:pt x="31555" y="28146"/>
                    <a:pt x="30953" y="28722"/>
                  </a:cubicBezTo>
                  <a:cubicBezTo>
                    <a:pt x="30277" y="29349"/>
                    <a:pt x="29675" y="29624"/>
                    <a:pt x="28522" y="29850"/>
                  </a:cubicBezTo>
                  <a:cubicBezTo>
                    <a:pt x="28089" y="29927"/>
                    <a:pt x="27585" y="29963"/>
                    <a:pt x="27043" y="29963"/>
                  </a:cubicBezTo>
                  <a:cubicBezTo>
                    <a:pt x="25296" y="29963"/>
                    <a:pt x="23164" y="29585"/>
                    <a:pt x="21805" y="28973"/>
                  </a:cubicBezTo>
                  <a:cubicBezTo>
                    <a:pt x="20778" y="28522"/>
                    <a:pt x="19475" y="27569"/>
                    <a:pt x="18497" y="26542"/>
                  </a:cubicBezTo>
                  <a:cubicBezTo>
                    <a:pt x="17843" y="25872"/>
                    <a:pt x="17530" y="25591"/>
                    <a:pt x="17257" y="25591"/>
                  </a:cubicBezTo>
                  <a:cubicBezTo>
                    <a:pt x="17080" y="25591"/>
                    <a:pt x="16919" y="25708"/>
                    <a:pt x="16693" y="25915"/>
                  </a:cubicBezTo>
                  <a:cubicBezTo>
                    <a:pt x="16255" y="26307"/>
                    <a:pt x="15795" y="26444"/>
                    <a:pt x="14866" y="26444"/>
                  </a:cubicBezTo>
                  <a:cubicBezTo>
                    <a:pt x="14785" y="26444"/>
                    <a:pt x="14701" y="26443"/>
                    <a:pt x="14612" y="26441"/>
                  </a:cubicBezTo>
                  <a:cubicBezTo>
                    <a:pt x="13810" y="26391"/>
                    <a:pt x="13610" y="26366"/>
                    <a:pt x="13033" y="26090"/>
                  </a:cubicBezTo>
                  <a:cubicBezTo>
                    <a:pt x="12683" y="25915"/>
                    <a:pt x="12231" y="25639"/>
                    <a:pt x="12056" y="25489"/>
                  </a:cubicBezTo>
                  <a:cubicBezTo>
                    <a:pt x="11832" y="25284"/>
                    <a:pt x="11733" y="25218"/>
                    <a:pt x="11512" y="25218"/>
                  </a:cubicBezTo>
                  <a:cubicBezTo>
                    <a:pt x="11436" y="25218"/>
                    <a:pt x="11345" y="25225"/>
                    <a:pt x="11229" y="25238"/>
                  </a:cubicBezTo>
                  <a:cubicBezTo>
                    <a:pt x="10953" y="25263"/>
                    <a:pt x="9550" y="25339"/>
                    <a:pt x="8071" y="25414"/>
                  </a:cubicBezTo>
                  <a:cubicBezTo>
                    <a:pt x="7001" y="25459"/>
                    <a:pt x="6326" y="25484"/>
                    <a:pt x="5811" y="25484"/>
                  </a:cubicBezTo>
                  <a:cubicBezTo>
                    <a:pt x="5180" y="25484"/>
                    <a:pt x="4791" y="25446"/>
                    <a:pt x="4211" y="25364"/>
                  </a:cubicBezTo>
                  <a:cubicBezTo>
                    <a:pt x="2332" y="25113"/>
                    <a:pt x="1028" y="24737"/>
                    <a:pt x="903" y="24386"/>
                  </a:cubicBezTo>
                  <a:cubicBezTo>
                    <a:pt x="853" y="24261"/>
                    <a:pt x="1580" y="24010"/>
                    <a:pt x="2357" y="23910"/>
                  </a:cubicBezTo>
                  <a:cubicBezTo>
                    <a:pt x="3159" y="23810"/>
                    <a:pt x="3510" y="23609"/>
                    <a:pt x="4161" y="22857"/>
                  </a:cubicBezTo>
                  <a:cubicBezTo>
                    <a:pt x="5063" y="21880"/>
                    <a:pt x="6141" y="21429"/>
                    <a:pt x="7971" y="21253"/>
                  </a:cubicBezTo>
                  <a:cubicBezTo>
                    <a:pt x="8397" y="21203"/>
                    <a:pt x="8873" y="21128"/>
                    <a:pt x="9048" y="21053"/>
                  </a:cubicBezTo>
                  <a:cubicBezTo>
                    <a:pt x="9199" y="21003"/>
                    <a:pt x="9750" y="20552"/>
                    <a:pt x="10277" y="20075"/>
                  </a:cubicBezTo>
                  <a:cubicBezTo>
                    <a:pt x="11329" y="19073"/>
                    <a:pt x="12031" y="18697"/>
                    <a:pt x="13033" y="18522"/>
                  </a:cubicBezTo>
                  <a:cubicBezTo>
                    <a:pt x="13271" y="18484"/>
                    <a:pt x="13528" y="18466"/>
                    <a:pt x="13794" y="18466"/>
                  </a:cubicBezTo>
                  <a:cubicBezTo>
                    <a:pt x="14762" y="18466"/>
                    <a:pt x="15843" y="18705"/>
                    <a:pt x="16492" y="19098"/>
                  </a:cubicBezTo>
                  <a:cubicBezTo>
                    <a:pt x="16768" y="19273"/>
                    <a:pt x="16793" y="19349"/>
                    <a:pt x="16793" y="19699"/>
                  </a:cubicBezTo>
                  <a:cubicBezTo>
                    <a:pt x="16793" y="20301"/>
                    <a:pt x="16442" y="20752"/>
                    <a:pt x="15465" y="21379"/>
                  </a:cubicBezTo>
                  <a:cubicBezTo>
                    <a:pt x="14838" y="21805"/>
                    <a:pt x="14738" y="21930"/>
                    <a:pt x="14863" y="22005"/>
                  </a:cubicBezTo>
                  <a:cubicBezTo>
                    <a:pt x="14934" y="22044"/>
                    <a:pt x="15032" y="22063"/>
                    <a:pt x="15148" y="22063"/>
                  </a:cubicBezTo>
                  <a:cubicBezTo>
                    <a:pt x="15482" y="22063"/>
                    <a:pt x="15964" y="21908"/>
                    <a:pt x="16392" y="21629"/>
                  </a:cubicBezTo>
                  <a:cubicBezTo>
                    <a:pt x="17018" y="21203"/>
                    <a:pt x="17495" y="20552"/>
                    <a:pt x="17595" y="19975"/>
                  </a:cubicBezTo>
                  <a:cubicBezTo>
                    <a:pt x="17620" y="19750"/>
                    <a:pt x="17695" y="19574"/>
                    <a:pt x="17745" y="19574"/>
                  </a:cubicBezTo>
                  <a:cubicBezTo>
                    <a:pt x="17795" y="19574"/>
                    <a:pt x="17846" y="19399"/>
                    <a:pt x="17846" y="19173"/>
                  </a:cubicBezTo>
                  <a:cubicBezTo>
                    <a:pt x="17846" y="18622"/>
                    <a:pt x="18146" y="18045"/>
                    <a:pt x="18773" y="17319"/>
                  </a:cubicBezTo>
                  <a:cubicBezTo>
                    <a:pt x="19285" y="16721"/>
                    <a:pt x="19670" y="16469"/>
                    <a:pt x="20098" y="16469"/>
                  </a:cubicBezTo>
                  <a:cubicBezTo>
                    <a:pt x="20172" y="16469"/>
                    <a:pt x="20248" y="16477"/>
                    <a:pt x="20327" y="16491"/>
                  </a:cubicBezTo>
                  <a:cubicBezTo>
                    <a:pt x="21079" y="16617"/>
                    <a:pt x="21680" y="17143"/>
                    <a:pt x="22257" y="18171"/>
                  </a:cubicBezTo>
                  <a:cubicBezTo>
                    <a:pt x="22482" y="18565"/>
                    <a:pt x="22722" y="18763"/>
                    <a:pt x="22976" y="18763"/>
                  </a:cubicBezTo>
                  <a:cubicBezTo>
                    <a:pt x="23060" y="18763"/>
                    <a:pt x="23146" y="18741"/>
                    <a:pt x="23234" y="18697"/>
                  </a:cubicBezTo>
                  <a:cubicBezTo>
                    <a:pt x="23560" y="18547"/>
                    <a:pt x="23585" y="18371"/>
                    <a:pt x="23460" y="17394"/>
                  </a:cubicBezTo>
                  <a:cubicBezTo>
                    <a:pt x="23309" y="16316"/>
                    <a:pt x="23409" y="15564"/>
                    <a:pt x="23836" y="14662"/>
                  </a:cubicBezTo>
                  <a:cubicBezTo>
                    <a:pt x="24387" y="13459"/>
                    <a:pt x="24838" y="13108"/>
                    <a:pt x="25665" y="13108"/>
                  </a:cubicBezTo>
                  <a:cubicBezTo>
                    <a:pt x="26242" y="13108"/>
                    <a:pt x="26567" y="13334"/>
                    <a:pt x="27044" y="14060"/>
                  </a:cubicBezTo>
                  <a:cubicBezTo>
                    <a:pt x="27413" y="14632"/>
                    <a:pt x="27659" y="14878"/>
                    <a:pt x="27954" y="14878"/>
                  </a:cubicBezTo>
                  <a:cubicBezTo>
                    <a:pt x="28059" y="14878"/>
                    <a:pt x="28171" y="14847"/>
                    <a:pt x="28297" y="14787"/>
                  </a:cubicBezTo>
                  <a:cubicBezTo>
                    <a:pt x="28522" y="14687"/>
                    <a:pt x="28623" y="14511"/>
                    <a:pt x="28798" y="14085"/>
                  </a:cubicBezTo>
                  <a:cubicBezTo>
                    <a:pt x="29199" y="12933"/>
                    <a:pt x="30176" y="11780"/>
                    <a:pt x="31029" y="11379"/>
                  </a:cubicBezTo>
                  <a:cubicBezTo>
                    <a:pt x="31290" y="11263"/>
                    <a:pt x="31544" y="11205"/>
                    <a:pt x="31795" y="11205"/>
                  </a:cubicBezTo>
                  <a:cubicBezTo>
                    <a:pt x="32362" y="11205"/>
                    <a:pt x="32911" y="11505"/>
                    <a:pt x="33485" y="12131"/>
                  </a:cubicBezTo>
                  <a:cubicBezTo>
                    <a:pt x="34011" y="12682"/>
                    <a:pt x="34161" y="12958"/>
                    <a:pt x="34512" y="13785"/>
                  </a:cubicBezTo>
                  <a:cubicBezTo>
                    <a:pt x="34663" y="14161"/>
                    <a:pt x="34763" y="14236"/>
                    <a:pt x="34938" y="14236"/>
                  </a:cubicBezTo>
                  <a:cubicBezTo>
                    <a:pt x="35389" y="14236"/>
                    <a:pt x="35415" y="14060"/>
                    <a:pt x="35189" y="12707"/>
                  </a:cubicBezTo>
                  <a:cubicBezTo>
                    <a:pt x="34763" y="10100"/>
                    <a:pt x="34838" y="8872"/>
                    <a:pt x="35515" y="7268"/>
                  </a:cubicBezTo>
                  <a:cubicBezTo>
                    <a:pt x="36517" y="4988"/>
                    <a:pt x="38823" y="2657"/>
                    <a:pt x="40978" y="1755"/>
                  </a:cubicBezTo>
                  <a:cubicBezTo>
                    <a:pt x="41977" y="1342"/>
                    <a:pt x="42581" y="1193"/>
                    <a:pt x="43408" y="1193"/>
                  </a:cubicBezTo>
                  <a:close/>
                  <a:moveTo>
                    <a:pt x="43535" y="0"/>
                  </a:moveTo>
                  <a:cubicBezTo>
                    <a:pt x="42432" y="0"/>
                    <a:pt x="42207" y="25"/>
                    <a:pt x="41480" y="276"/>
                  </a:cubicBezTo>
                  <a:cubicBezTo>
                    <a:pt x="39725" y="852"/>
                    <a:pt x="38347" y="1755"/>
                    <a:pt x="36893" y="3183"/>
                  </a:cubicBezTo>
                  <a:cubicBezTo>
                    <a:pt x="34713" y="5389"/>
                    <a:pt x="33585" y="7995"/>
                    <a:pt x="33836" y="10276"/>
                  </a:cubicBezTo>
                  <a:cubicBezTo>
                    <a:pt x="33886" y="10627"/>
                    <a:pt x="33911" y="10902"/>
                    <a:pt x="33886" y="10902"/>
                  </a:cubicBezTo>
                  <a:cubicBezTo>
                    <a:pt x="33861" y="10902"/>
                    <a:pt x="33660" y="10752"/>
                    <a:pt x="33435" y="10577"/>
                  </a:cubicBezTo>
                  <a:cubicBezTo>
                    <a:pt x="32899" y="10180"/>
                    <a:pt x="32471" y="10023"/>
                    <a:pt x="31768" y="10023"/>
                  </a:cubicBezTo>
                  <a:cubicBezTo>
                    <a:pt x="31716" y="10023"/>
                    <a:pt x="31661" y="10023"/>
                    <a:pt x="31605" y="10025"/>
                  </a:cubicBezTo>
                  <a:cubicBezTo>
                    <a:pt x="30728" y="10025"/>
                    <a:pt x="30051" y="10326"/>
                    <a:pt x="29274" y="11078"/>
                  </a:cubicBezTo>
                  <a:cubicBezTo>
                    <a:pt x="28748" y="11554"/>
                    <a:pt x="28046" y="12506"/>
                    <a:pt x="27921" y="12832"/>
                  </a:cubicBezTo>
                  <a:cubicBezTo>
                    <a:pt x="27915" y="12850"/>
                    <a:pt x="27903" y="12858"/>
                    <a:pt x="27885" y="12858"/>
                  </a:cubicBezTo>
                  <a:cubicBezTo>
                    <a:pt x="27827" y="12858"/>
                    <a:pt x="27711" y="12767"/>
                    <a:pt x="27595" y="12632"/>
                  </a:cubicBezTo>
                  <a:cubicBezTo>
                    <a:pt x="27094" y="12055"/>
                    <a:pt x="26492" y="11805"/>
                    <a:pt x="25615" y="11805"/>
                  </a:cubicBezTo>
                  <a:cubicBezTo>
                    <a:pt x="24262" y="11805"/>
                    <a:pt x="23510" y="12356"/>
                    <a:pt x="22733" y="13910"/>
                  </a:cubicBezTo>
                  <a:cubicBezTo>
                    <a:pt x="22557" y="14236"/>
                    <a:pt x="22357" y="14737"/>
                    <a:pt x="22282" y="15063"/>
                  </a:cubicBezTo>
                  <a:cubicBezTo>
                    <a:pt x="22181" y="15364"/>
                    <a:pt x="22106" y="15664"/>
                    <a:pt x="22081" y="15740"/>
                  </a:cubicBezTo>
                  <a:cubicBezTo>
                    <a:pt x="22076" y="15750"/>
                    <a:pt x="22062" y="15755"/>
                    <a:pt x="22040" y="15755"/>
                  </a:cubicBezTo>
                  <a:cubicBezTo>
                    <a:pt x="21950" y="15755"/>
                    <a:pt x="21725" y="15674"/>
                    <a:pt x="21404" y="15514"/>
                  </a:cubicBezTo>
                  <a:cubicBezTo>
                    <a:pt x="20878" y="15238"/>
                    <a:pt x="20678" y="15188"/>
                    <a:pt x="20126" y="15188"/>
                  </a:cubicBezTo>
                  <a:cubicBezTo>
                    <a:pt x="19750" y="15188"/>
                    <a:pt x="19299" y="15263"/>
                    <a:pt x="19124" y="15339"/>
                  </a:cubicBezTo>
                  <a:cubicBezTo>
                    <a:pt x="18472" y="15614"/>
                    <a:pt x="17169" y="17018"/>
                    <a:pt x="17018" y="17619"/>
                  </a:cubicBezTo>
                  <a:cubicBezTo>
                    <a:pt x="16981" y="17770"/>
                    <a:pt x="16956" y="17845"/>
                    <a:pt x="16865" y="17845"/>
                  </a:cubicBezTo>
                  <a:cubicBezTo>
                    <a:pt x="16774" y="17845"/>
                    <a:pt x="16617" y="17770"/>
                    <a:pt x="16317" y="17619"/>
                  </a:cubicBezTo>
                  <a:cubicBezTo>
                    <a:pt x="15590" y="17262"/>
                    <a:pt x="14713" y="17080"/>
                    <a:pt x="13833" y="17080"/>
                  </a:cubicBezTo>
                  <a:cubicBezTo>
                    <a:pt x="12984" y="17080"/>
                    <a:pt x="12131" y="17250"/>
                    <a:pt x="11404" y="17594"/>
                  </a:cubicBezTo>
                  <a:cubicBezTo>
                    <a:pt x="10703" y="17920"/>
                    <a:pt x="10051" y="18496"/>
                    <a:pt x="9149" y="19549"/>
                  </a:cubicBezTo>
                  <a:cubicBezTo>
                    <a:pt x="8447" y="20401"/>
                    <a:pt x="8572" y="20351"/>
                    <a:pt x="6793" y="20777"/>
                  </a:cubicBezTo>
                  <a:cubicBezTo>
                    <a:pt x="5389" y="21103"/>
                    <a:pt x="4587" y="21504"/>
                    <a:pt x="3710" y="22331"/>
                  </a:cubicBezTo>
                  <a:cubicBezTo>
                    <a:pt x="3033" y="22958"/>
                    <a:pt x="2958" y="23008"/>
                    <a:pt x="2432" y="23058"/>
                  </a:cubicBezTo>
                  <a:cubicBezTo>
                    <a:pt x="627" y="23258"/>
                    <a:pt x="1" y="23609"/>
                    <a:pt x="1" y="24411"/>
                  </a:cubicBezTo>
                  <a:cubicBezTo>
                    <a:pt x="1" y="25439"/>
                    <a:pt x="1404" y="26216"/>
                    <a:pt x="4011" y="26542"/>
                  </a:cubicBezTo>
                  <a:cubicBezTo>
                    <a:pt x="4411" y="26596"/>
                    <a:pt x="4987" y="26621"/>
                    <a:pt x="5647" y="26621"/>
                  </a:cubicBezTo>
                  <a:cubicBezTo>
                    <a:pt x="7427" y="26621"/>
                    <a:pt x="9815" y="26440"/>
                    <a:pt x="11003" y="26166"/>
                  </a:cubicBezTo>
                  <a:cubicBezTo>
                    <a:pt x="11153" y="26128"/>
                    <a:pt x="11260" y="26108"/>
                    <a:pt x="11352" y="26108"/>
                  </a:cubicBezTo>
                  <a:cubicBezTo>
                    <a:pt x="11507" y="26108"/>
                    <a:pt x="11617" y="26165"/>
                    <a:pt x="11805" y="26291"/>
                  </a:cubicBezTo>
                  <a:cubicBezTo>
                    <a:pt x="12457" y="26692"/>
                    <a:pt x="13334" y="27018"/>
                    <a:pt x="13936" y="27093"/>
                  </a:cubicBezTo>
                  <a:cubicBezTo>
                    <a:pt x="14147" y="27127"/>
                    <a:pt x="14385" y="27143"/>
                    <a:pt x="14631" y="27143"/>
                  </a:cubicBezTo>
                  <a:cubicBezTo>
                    <a:pt x="15290" y="27143"/>
                    <a:pt x="16011" y="27032"/>
                    <a:pt x="16467" y="26867"/>
                  </a:cubicBezTo>
                  <a:lnTo>
                    <a:pt x="16918" y="26692"/>
                  </a:lnTo>
                  <a:lnTo>
                    <a:pt x="17169" y="27018"/>
                  </a:lnTo>
                  <a:cubicBezTo>
                    <a:pt x="17670" y="27695"/>
                    <a:pt x="18873" y="28822"/>
                    <a:pt x="19675" y="29349"/>
                  </a:cubicBezTo>
                  <a:cubicBezTo>
                    <a:pt x="21229" y="30351"/>
                    <a:pt x="22507" y="30827"/>
                    <a:pt x="24738" y="31178"/>
                  </a:cubicBezTo>
                  <a:cubicBezTo>
                    <a:pt x="25309" y="31258"/>
                    <a:pt x="26017" y="31299"/>
                    <a:pt x="26725" y="31299"/>
                  </a:cubicBezTo>
                  <a:cubicBezTo>
                    <a:pt x="27786" y="31299"/>
                    <a:pt x="28848" y="31208"/>
                    <a:pt x="29450" y="31028"/>
                  </a:cubicBezTo>
                  <a:cubicBezTo>
                    <a:pt x="31129" y="30552"/>
                    <a:pt x="32282" y="29599"/>
                    <a:pt x="32983" y="28171"/>
                  </a:cubicBezTo>
                  <a:lnTo>
                    <a:pt x="33359" y="27394"/>
                  </a:lnTo>
                  <a:lnTo>
                    <a:pt x="33610" y="27820"/>
                  </a:lnTo>
                  <a:cubicBezTo>
                    <a:pt x="34061" y="28597"/>
                    <a:pt x="34738" y="29048"/>
                    <a:pt x="35640" y="29173"/>
                  </a:cubicBezTo>
                  <a:cubicBezTo>
                    <a:pt x="35743" y="29185"/>
                    <a:pt x="35843" y="29191"/>
                    <a:pt x="35940" y="29191"/>
                  </a:cubicBezTo>
                  <a:cubicBezTo>
                    <a:pt x="36455" y="29191"/>
                    <a:pt x="36900" y="29015"/>
                    <a:pt x="37470" y="28572"/>
                  </a:cubicBezTo>
                  <a:cubicBezTo>
                    <a:pt x="37811" y="28334"/>
                    <a:pt x="37959" y="28229"/>
                    <a:pt x="38033" y="28229"/>
                  </a:cubicBezTo>
                  <a:cubicBezTo>
                    <a:pt x="38085" y="28229"/>
                    <a:pt x="38101" y="28279"/>
                    <a:pt x="38121" y="28371"/>
                  </a:cubicBezTo>
                  <a:cubicBezTo>
                    <a:pt x="38146" y="28497"/>
                    <a:pt x="38347" y="28923"/>
                    <a:pt x="38547" y="29324"/>
                  </a:cubicBezTo>
                  <a:cubicBezTo>
                    <a:pt x="39400" y="31028"/>
                    <a:pt x="41029" y="31905"/>
                    <a:pt x="43259" y="31905"/>
                  </a:cubicBezTo>
                  <a:cubicBezTo>
                    <a:pt x="44713" y="31905"/>
                    <a:pt x="45440" y="31604"/>
                    <a:pt x="46618" y="30426"/>
                  </a:cubicBezTo>
                  <a:cubicBezTo>
                    <a:pt x="47194" y="29850"/>
                    <a:pt x="47846" y="28923"/>
                    <a:pt x="48222" y="28146"/>
                  </a:cubicBezTo>
                  <a:lnTo>
                    <a:pt x="48372" y="27795"/>
                  </a:lnTo>
                  <a:lnTo>
                    <a:pt x="48798" y="28146"/>
                  </a:lnTo>
                  <a:cubicBezTo>
                    <a:pt x="49230" y="28531"/>
                    <a:pt x="49700" y="28727"/>
                    <a:pt x="50173" y="28727"/>
                  </a:cubicBezTo>
                  <a:cubicBezTo>
                    <a:pt x="50468" y="28727"/>
                    <a:pt x="50765" y="28651"/>
                    <a:pt x="51054" y="28497"/>
                  </a:cubicBezTo>
                  <a:cubicBezTo>
                    <a:pt x="51338" y="28348"/>
                    <a:pt x="51469" y="28279"/>
                    <a:pt x="51529" y="28279"/>
                  </a:cubicBezTo>
                  <a:cubicBezTo>
                    <a:pt x="51580" y="28279"/>
                    <a:pt x="51580" y="28329"/>
                    <a:pt x="51580" y="28421"/>
                  </a:cubicBezTo>
                  <a:cubicBezTo>
                    <a:pt x="51580" y="28497"/>
                    <a:pt x="51730" y="29023"/>
                    <a:pt x="51931" y="29574"/>
                  </a:cubicBezTo>
                  <a:cubicBezTo>
                    <a:pt x="52608" y="31579"/>
                    <a:pt x="53911" y="33158"/>
                    <a:pt x="55640" y="34035"/>
                  </a:cubicBezTo>
                  <a:cubicBezTo>
                    <a:pt x="56618" y="34537"/>
                    <a:pt x="57620" y="34888"/>
                    <a:pt x="58472" y="35038"/>
                  </a:cubicBezTo>
                  <a:cubicBezTo>
                    <a:pt x="58674" y="35068"/>
                    <a:pt x="58932" y="35082"/>
                    <a:pt x="59213" y="35082"/>
                  </a:cubicBezTo>
                  <a:cubicBezTo>
                    <a:pt x="59873" y="35082"/>
                    <a:pt x="60662" y="35003"/>
                    <a:pt x="61154" y="34862"/>
                  </a:cubicBezTo>
                  <a:cubicBezTo>
                    <a:pt x="62081" y="34637"/>
                    <a:pt x="62808" y="34186"/>
                    <a:pt x="63610" y="33409"/>
                  </a:cubicBezTo>
                  <a:cubicBezTo>
                    <a:pt x="64462" y="32557"/>
                    <a:pt x="65064" y="31604"/>
                    <a:pt x="65615" y="30151"/>
                  </a:cubicBezTo>
                  <a:lnTo>
                    <a:pt x="66016" y="29148"/>
                  </a:lnTo>
                  <a:lnTo>
                    <a:pt x="66442" y="29424"/>
                  </a:lnTo>
                  <a:cubicBezTo>
                    <a:pt x="67155" y="29855"/>
                    <a:pt x="68121" y="30100"/>
                    <a:pt x="69027" y="30100"/>
                  </a:cubicBezTo>
                  <a:cubicBezTo>
                    <a:pt x="69490" y="30100"/>
                    <a:pt x="69937" y="30036"/>
                    <a:pt x="70327" y="29900"/>
                  </a:cubicBezTo>
                  <a:cubicBezTo>
                    <a:pt x="70979" y="29649"/>
                    <a:pt x="71856" y="29098"/>
                    <a:pt x="72783" y="28321"/>
                  </a:cubicBezTo>
                  <a:lnTo>
                    <a:pt x="73410" y="27770"/>
                  </a:lnTo>
                  <a:lnTo>
                    <a:pt x="73861" y="28070"/>
                  </a:lnTo>
                  <a:cubicBezTo>
                    <a:pt x="74588" y="28522"/>
                    <a:pt x="75515" y="28772"/>
                    <a:pt x="76568" y="28772"/>
                  </a:cubicBezTo>
                  <a:cubicBezTo>
                    <a:pt x="78222" y="28772"/>
                    <a:pt x="79575" y="28321"/>
                    <a:pt x="81104" y="27268"/>
                  </a:cubicBezTo>
                  <a:cubicBezTo>
                    <a:pt x="81555" y="26968"/>
                    <a:pt x="82006" y="26742"/>
                    <a:pt x="82132" y="26742"/>
                  </a:cubicBezTo>
                  <a:cubicBezTo>
                    <a:pt x="82257" y="26742"/>
                    <a:pt x="82658" y="26792"/>
                    <a:pt x="83009" y="26892"/>
                  </a:cubicBezTo>
                  <a:cubicBezTo>
                    <a:pt x="83332" y="26969"/>
                    <a:pt x="83727" y="27005"/>
                    <a:pt x="84161" y="27005"/>
                  </a:cubicBezTo>
                  <a:cubicBezTo>
                    <a:pt x="85443" y="27005"/>
                    <a:pt x="87060" y="26690"/>
                    <a:pt x="88147" y="26166"/>
                  </a:cubicBezTo>
                  <a:cubicBezTo>
                    <a:pt x="89224" y="25664"/>
                    <a:pt x="89801" y="24938"/>
                    <a:pt x="89801" y="24136"/>
                  </a:cubicBezTo>
                  <a:cubicBezTo>
                    <a:pt x="89823" y="22365"/>
                    <a:pt x="86738" y="21148"/>
                    <a:pt x="82590" y="21148"/>
                  </a:cubicBezTo>
                  <a:cubicBezTo>
                    <a:pt x="81982" y="21148"/>
                    <a:pt x="81351" y="21174"/>
                    <a:pt x="80703" y="21228"/>
                  </a:cubicBezTo>
                  <a:lnTo>
                    <a:pt x="79726" y="21329"/>
                  </a:lnTo>
                  <a:lnTo>
                    <a:pt x="79625" y="20752"/>
                  </a:lnTo>
                  <a:cubicBezTo>
                    <a:pt x="79550" y="20401"/>
                    <a:pt x="79400" y="20025"/>
                    <a:pt x="79224" y="19775"/>
                  </a:cubicBezTo>
                  <a:cubicBezTo>
                    <a:pt x="78723" y="19098"/>
                    <a:pt x="77620" y="18547"/>
                    <a:pt x="76718" y="18547"/>
                  </a:cubicBezTo>
                  <a:cubicBezTo>
                    <a:pt x="76367" y="18547"/>
                    <a:pt x="76342" y="18522"/>
                    <a:pt x="76392" y="18271"/>
                  </a:cubicBezTo>
                  <a:cubicBezTo>
                    <a:pt x="76643" y="17143"/>
                    <a:pt x="76693" y="16391"/>
                    <a:pt x="76568" y="15464"/>
                  </a:cubicBezTo>
                  <a:cubicBezTo>
                    <a:pt x="76342" y="13509"/>
                    <a:pt x="75791" y="12431"/>
                    <a:pt x="74387" y="11003"/>
                  </a:cubicBezTo>
                  <a:cubicBezTo>
                    <a:pt x="73034" y="9649"/>
                    <a:pt x="71881" y="9048"/>
                    <a:pt x="70227" y="8797"/>
                  </a:cubicBezTo>
                  <a:cubicBezTo>
                    <a:pt x="69999" y="8768"/>
                    <a:pt x="69757" y="8754"/>
                    <a:pt x="69508" y="8754"/>
                  </a:cubicBezTo>
                  <a:cubicBezTo>
                    <a:pt x="68467" y="8754"/>
                    <a:pt x="67291" y="8999"/>
                    <a:pt x="66442" y="9424"/>
                  </a:cubicBezTo>
                  <a:cubicBezTo>
                    <a:pt x="65490" y="9925"/>
                    <a:pt x="64262" y="10877"/>
                    <a:pt x="63635" y="11654"/>
                  </a:cubicBezTo>
                  <a:cubicBezTo>
                    <a:pt x="63436" y="11913"/>
                    <a:pt x="63285" y="12061"/>
                    <a:pt x="63218" y="12061"/>
                  </a:cubicBezTo>
                  <a:cubicBezTo>
                    <a:pt x="63201" y="12061"/>
                    <a:pt x="63189" y="12051"/>
                    <a:pt x="63184" y="12030"/>
                  </a:cubicBezTo>
                  <a:cubicBezTo>
                    <a:pt x="63159" y="11980"/>
                    <a:pt x="63084" y="11755"/>
                    <a:pt x="63034" y="11529"/>
                  </a:cubicBezTo>
                  <a:cubicBezTo>
                    <a:pt x="62858" y="11028"/>
                    <a:pt x="62131" y="10301"/>
                    <a:pt x="61655" y="10151"/>
                  </a:cubicBezTo>
                  <a:cubicBezTo>
                    <a:pt x="61430" y="10100"/>
                    <a:pt x="60979" y="10025"/>
                    <a:pt x="60628" y="10000"/>
                  </a:cubicBezTo>
                  <a:lnTo>
                    <a:pt x="60001" y="9925"/>
                  </a:lnTo>
                  <a:lnTo>
                    <a:pt x="59801" y="9248"/>
                  </a:lnTo>
                  <a:cubicBezTo>
                    <a:pt x="59400" y="7870"/>
                    <a:pt x="58472" y="6867"/>
                    <a:pt x="57244" y="6466"/>
                  </a:cubicBezTo>
                  <a:cubicBezTo>
                    <a:pt x="56861" y="6342"/>
                    <a:pt x="56351" y="6279"/>
                    <a:pt x="55814" y="6279"/>
                  </a:cubicBezTo>
                  <a:cubicBezTo>
                    <a:pt x="55158" y="6279"/>
                    <a:pt x="54462" y="6374"/>
                    <a:pt x="53911" y="6567"/>
                  </a:cubicBezTo>
                  <a:cubicBezTo>
                    <a:pt x="53034" y="6842"/>
                    <a:pt x="52131" y="7419"/>
                    <a:pt x="51655" y="7970"/>
                  </a:cubicBezTo>
                  <a:lnTo>
                    <a:pt x="51329" y="8346"/>
                  </a:lnTo>
                  <a:lnTo>
                    <a:pt x="51204" y="7694"/>
                  </a:lnTo>
                  <a:cubicBezTo>
                    <a:pt x="51029" y="6642"/>
                    <a:pt x="50477" y="4612"/>
                    <a:pt x="50227" y="4035"/>
                  </a:cubicBezTo>
                  <a:cubicBezTo>
                    <a:pt x="49650" y="2732"/>
                    <a:pt x="48547" y="1504"/>
                    <a:pt x="47395" y="902"/>
                  </a:cubicBezTo>
                  <a:cubicBezTo>
                    <a:pt x="46994" y="702"/>
                    <a:pt x="46242" y="401"/>
                    <a:pt x="45715" y="276"/>
                  </a:cubicBezTo>
                  <a:cubicBezTo>
                    <a:pt x="44913" y="50"/>
                    <a:pt x="44588" y="0"/>
                    <a:pt x="43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2"/>
            <p:cNvSpPr/>
            <p:nvPr/>
          </p:nvSpPr>
          <p:spPr>
            <a:xfrm>
              <a:off x="2193750" y="3477475"/>
              <a:ext cx="54525" cy="23600"/>
            </a:xfrm>
            <a:custGeom>
              <a:avLst/>
              <a:gdLst/>
              <a:ahLst/>
              <a:cxnLst/>
              <a:rect l="l" t="t" r="r" b="b"/>
              <a:pathLst>
                <a:path w="2181" h="944" extrusionOk="0">
                  <a:moveTo>
                    <a:pt x="204" y="1"/>
                  </a:moveTo>
                  <a:cubicBezTo>
                    <a:pt x="51" y="1"/>
                    <a:pt x="1" y="76"/>
                    <a:pt x="1" y="226"/>
                  </a:cubicBezTo>
                  <a:cubicBezTo>
                    <a:pt x="1" y="427"/>
                    <a:pt x="301" y="652"/>
                    <a:pt x="828" y="853"/>
                  </a:cubicBezTo>
                  <a:cubicBezTo>
                    <a:pt x="995" y="913"/>
                    <a:pt x="1260" y="944"/>
                    <a:pt x="1504" y="944"/>
                  </a:cubicBezTo>
                  <a:cubicBezTo>
                    <a:pt x="1772" y="944"/>
                    <a:pt x="2015" y="906"/>
                    <a:pt x="2081" y="828"/>
                  </a:cubicBezTo>
                  <a:cubicBezTo>
                    <a:pt x="2181" y="753"/>
                    <a:pt x="1805" y="527"/>
                    <a:pt x="1028" y="226"/>
                  </a:cubicBezTo>
                  <a:cubicBezTo>
                    <a:pt x="615" y="76"/>
                    <a:pt x="358" y="1"/>
                    <a:pt x="20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2"/>
            <p:cNvSpPr/>
            <p:nvPr/>
          </p:nvSpPr>
          <p:spPr>
            <a:xfrm>
              <a:off x="2021450" y="3498125"/>
              <a:ext cx="100900" cy="22900"/>
            </a:xfrm>
            <a:custGeom>
              <a:avLst/>
              <a:gdLst/>
              <a:ahLst/>
              <a:cxnLst/>
              <a:rect l="l" t="t" r="r" b="b"/>
              <a:pathLst>
                <a:path w="4036" h="916" extrusionOk="0">
                  <a:moveTo>
                    <a:pt x="3653" y="1"/>
                  </a:moveTo>
                  <a:cubicBezTo>
                    <a:pt x="3507" y="1"/>
                    <a:pt x="3275" y="31"/>
                    <a:pt x="2908" y="102"/>
                  </a:cubicBezTo>
                  <a:cubicBezTo>
                    <a:pt x="2456" y="177"/>
                    <a:pt x="1654" y="252"/>
                    <a:pt x="1153" y="252"/>
                  </a:cubicBezTo>
                  <a:cubicBezTo>
                    <a:pt x="75" y="252"/>
                    <a:pt x="0" y="353"/>
                    <a:pt x="702" y="729"/>
                  </a:cubicBezTo>
                  <a:cubicBezTo>
                    <a:pt x="980" y="877"/>
                    <a:pt x="1134" y="915"/>
                    <a:pt x="1540" y="915"/>
                  </a:cubicBezTo>
                  <a:cubicBezTo>
                    <a:pt x="1683" y="915"/>
                    <a:pt x="1858" y="911"/>
                    <a:pt x="2080" y="904"/>
                  </a:cubicBezTo>
                  <a:cubicBezTo>
                    <a:pt x="2807" y="879"/>
                    <a:pt x="3108" y="829"/>
                    <a:pt x="3409" y="678"/>
                  </a:cubicBezTo>
                  <a:cubicBezTo>
                    <a:pt x="3860" y="453"/>
                    <a:pt x="4035" y="227"/>
                    <a:pt x="3860" y="52"/>
                  </a:cubicBezTo>
                  <a:cubicBezTo>
                    <a:pt x="3827" y="19"/>
                    <a:pt x="3766" y="1"/>
                    <a:pt x="365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2"/>
            <p:cNvSpPr/>
            <p:nvPr/>
          </p:nvSpPr>
          <p:spPr>
            <a:xfrm>
              <a:off x="2171825" y="3504800"/>
              <a:ext cx="89625" cy="30125"/>
            </a:xfrm>
            <a:custGeom>
              <a:avLst/>
              <a:gdLst/>
              <a:ahLst/>
              <a:cxnLst/>
              <a:rect l="l" t="t" r="r" b="b"/>
              <a:pathLst>
                <a:path w="3585" h="1205" extrusionOk="0">
                  <a:moveTo>
                    <a:pt x="328" y="1"/>
                  </a:moveTo>
                  <a:cubicBezTo>
                    <a:pt x="266" y="1"/>
                    <a:pt x="223" y="38"/>
                    <a:pt x="151" y="111"/>
                  </a:cubicBezTo>
                  <a:cubicBezTo>
                    <a:pt x="0" y="261"/>
                    <a:pt x="0" y="286"/>
                    <a:pt x="151" y="512"/>
                  </a:cubicBezTo>
                  <a:cubicBezTo>
                    <a:pt x="326" y="787"/>
                    <a:pt x="752" y="1013"/>
                    <a:pt x="1279" y="1138"/>
                  </a:cubicBezTo>
                  <a:cubicBezTo>
                    <a:pt x="1496" y="1184"/>
                    <a:pt x="1727" y="1205"/>
                    <a:pt x="1954" y="1205"/>
                  </a:cubicBezTo>
                  <a:cubicBezTo>
                    <a:pt x="2723" y="1205"/>
                    <a:pt x="3457" y="966"/>
                    <a:pt x="3534" y="637"/>
                  </a:cubicBezTo>
                  <a:cubicBezTo>
                    <a:pt x="3584" y="411"/>
                    <a:pt x="3233" y="336"/>
                    <a:pt x="2081" y="336"/>
                  </a:cubicBezTo>
                  <a:cubicBezTo>
                    <a:pt x="1253" y="311"/>
                    <a:pt x="928" y="261"/>
                    <a:pt x="652" y="136"/>
                  </a:cubicBezTo>
                  <a:cubicBezTo>
                    <a:pt x="483" y="45"/>
                    <a:pt x="395" y="1"/>
                    <a:pt x="32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2"/>
            <p:cNvSpPr/>
            <p:nvPr/>
          </p:nvSpPr>
          <p:spPr>
            <a:xfrm>
              <a:off x="2083475" y="3445050"/>
              <a:ext cx="27075" cy="11575"/>
            </a:xfrm>
            <a:custGeom>
              <a:avLst/>
              <a:gdLst/>
              <a:ahLst/>
              <a:cxnLst/>
              <a:rect l="l" t="t" r="r" b="b"/>
              <a:pathLst>
                <a:path w="1083" h="463" extrusionOk="0">
                  <a:moveTo>
                    <a:pt x="609" y="1"/>
                  </a:moveTo>
                  <a:cubicBezTo>
                    <a:pt x="463" y="1"/>
                    <a:pt x="303" y="45"/>
                    <a:pt x="176" y="145"/>
                  </a:cubicBezTo>
                  <a:cubicBezTo>
                    <a:pt x="0" y="245"/>
                    <a:pt x="0" y="270"/>
                    <a:pt x="126" y="320"/>
                  </a:cubicBezTo>
                  <a:cubicBezTo>
                    <a:pt x="201" y="345"/>
                    <a:pt x="326" y="395"/>
                    <a:pt x="401" y="420"/>
                  </a:cubicBezTo>
                  <a:cubicBezTo>
                    <a:pt x="505" y="449"/>
                    <a:pt x="608" y="463"/>
                    <a:pt x="700" y="463"/>
                  </a:cubicBezTo>
                  <a:cubicBezTo>
                    <a:pt x="852" y="463"/>
                    <a:pt x="972" y="424"/>
                    <a:pt x="1003" y="345"/>
                  </a:cubicBezTo>
                  <a:cubicBezTo>
                    <a:pt x="1083" y="137"/>
                    <a:pt x="867" y="1"/>
                    <a:pt x="60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2"/>
            <p:cNvSpPr/>
            <p:nvPr/>
          </p:nvSpPr>
          <p:spPr>
            <a:xfrm>
              <a:off x="2060925" y="3474325"/>
              <a:ext cx="42300" cy="13275"/>
            </a:xfrm>
            <a:custGeom>
              <a:avLst/>
              <a:gdLst/>
              <a:ahLst/>
              <a:cxnLst/>
              <a:rect l="l" t="t" r="r" b="b"/>
              <a:pathLst>
                <a:path w="1692" h="531" extrusionOk="0">
                  <a:moveTo>
                    <a:pt x="1155" y="1"/>
                  </a:moveTo>
                  <a:cubicBezTo>
                    <a:pt x="948" y="1"/>
                    <a:pt x="656" y="45"/>
                    <a:pt x="276" y="127"/>
                  </a:cubicBezTo>
                  <a:cubicBezTo>
                    <a:pt x="25" y="202"/>
                    <a:pt x="0" y="427"/>
                    <a:pt x="226" y="478"/>
                  </a:cubicBezTo>
                  <a:cubicBezTo>
                    <a:pt x="326" y="503"/>
                    <a:pt x="627" y="528"/>
                    <a:pt x="902" y="528"/>
                  </a:cubicBezTo>
                  <a:cubicBezTo>
                    <a:pt x="937" y="529"/>
                    <a:pt x="971" y="530"/>
                    <a:pt x="1004" y="530"/>
                  </a:cubicBezTo>
                  <a:cubicBezTo>
                    <a:pt x="1484" y="530"/>
                    <a:pt x="1692" y="360"/>
                    <a:pt x="1504" y="102"/>
                  </a:cubicBezTo>
                  <a:cubicBezTo>
                    <a:pt x="1447" y="33"/>
                    <a:pt x="1331" y="1"/>
                    <a:pt x="115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2"/>
            <p:cNvSpPr/>
            <p:nvPr/>
          </p:nvSpPr>
          <p:spPr>
            <a:xfrm>
              <a:off x="3218200" y="3655025"/>
              <a:ext cx="11925" cy="11350"/>
            </a:xfrm>
            <a:custGeom>
              <a:avLst/>
              <a:gdLst/>
              <a:ahLst/>
              <a:cxnLst/>
              <a:rect l="l" t="t" r="r" b="b"/>
              <a:pathLst>
                <a:path w="477" h="454" extrusionOk="0">
                  <a:moveTo>
                    <a:pt x="229" y="1"/>
                  </a:moveTo>
                  <a:cubicBezTo>
                    <a:pt x="175" y="1"/>
                    <a:pt x="121" y="21"/>
                    <a:pt x="75" y="67"/>
                  </a:cubicBezTo>
                  <a:cubicBezTo>
                    <a:pt x="0" y="142"/>
                    <a:pt x="25" y="217"/>
                    <a:pt x="100" y="317"/>
                  </a:cubicBezTo>
                  <a:cubicBezTo>
                    <a:pt x="180" y="409"/>
                    <a:pt x="266" y="453"/>
                    <a:pt x="335" y="453"/>
                  </a:cubicBezTo>
                  <a:cubicBezTo>
                    <a:pt x="417" y="453"/>
                    <a:pt x="476" y="390"/>
                    <a:pt x="476" y="267"/>
                  </a:cubicBezTo>
                  <a:cubicBezTo>
                    <a:pt x="476" y="110"/>
                    <a:pt x="354" y="1"/>
                    <a:pt x="22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2"/>
            <p:cNvSpPr/>
            <p:nvPr/>
          </p:nvSpPr>
          <p:spPr>
            <a:xfrm>
              <a:off x="3622950" y="3295175"/>
              <a:ext cx="31225" cy="16375"/>
            </a:xfrm>
            <a:custGeom>
              <a:avLst/>
              <a:gdLst/>
              <a:ahLst/>
              <a:cxnLst/>
              <a:rect l="l" t="t" r="r" b="b"/>
              <a:pathLst>
                <a:path w="1249" h="655" extrusionOk="0">
                  <a:moveTo>
                    <a:pt x="779" y="1"/>
                  </a:moveTo>
                  <a:cubicBezTo>
                    <a:pt x="619" y="1"/>
                    <a:pt x="427" y="79"/>
                    <a:pt x="251" y="225"/>
                  </a:cubicBezTo>
                  <a:cubicBezTo>
                    <a:pt x="26" y="425"/>
                    <a:pt x="1" y="476"/>
                    <a:pt x="126" y="576"/>
                  </a:cubicBezTo>
                  <a:cubicBezTo>
                    <a:pt x="203" y="631"/>
                    <a:pt x="304" y="655"/>
                    <a:pt x="411" y="655"/>
                  </a:cubicBezTo>
                  <a:cubicBezTo>
                    <a:pt x="789" y="655"/>
                    <a:pt x="1249" y="359"/>
                    <a:pt x="1053" y="125"/>
                  </a:cubicBezTo>
                  <a:cubicBezTo>
                    <a:pt x="991" y="41"/>
                    <a:pt x="893" y="1"/>
                    <a:pt x="779"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2"/>
            <p:cNvSpPr/>
            <p:nvPr/>
          </p:nvSpPr>
          <p:spPr>
            <a:xfrm>
              <a:off x="3594125" y="3368900"/>
              <a:ext cx="28225" cy="16500"/>
            </a:xfrm>
            <a:custGeom>
              <a:avLst/>
              <a:gdLst/>
              <a:ahLst/>
              <a:cxnLst/>
              <a:rect l="l" t="t" r="r" b="b"/>
              <a:pathLst>
                <a:path w="1129" h="660" extrusionOk="0">
                  <a:moveTo>
                    <a:pt x="694" y="1"/>
                  </a:moveTo>
                  <a:cubicBezTo>
                    <a:pt x="539" y="1"/>
                    <a:pt x="362" y="67"/>
                    <a:pt x="201" y="183"/>
                  </a:cubicBezTo>
                  <a:cubicBezTo>
                    <a:pt x="1" y="384"/>
                    <a:pt x="1" y="384"/>
                    <a:pt x="176" y="509"/>
                  </a:cubicBezTo>
                  <a:cubicBezTo>
                    <a:pt x="289" y="609"/>
                    <a:pt x="433" y="659"/>
                    <a:pt x="571" y="659"/>
                  </a:cubicBezTo>
                  <a:cubicBezTo>
                    <a:pt x="709" y="659"/>
                    <a:pt x="840" y="609"/>
                    <a:pt x="928" y="509"/>
                  </a:cubicBezTo>
                  <a:cubicBezTo>
                    <a:pt x="1104" y="334"/>
                    <a:pt x="1129" y="258"/>
                    <a:pt x="978" y="108"/>
                  </a:cubicBezTo>
                  <a:cubicBezTo>
                    <a:pt x="905" y="35"/>
                    <a:pt x="805" y="1"/>
                    <a:pt x="6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2"/>
            <p:cNvSpPr/>
            <p:nvPr/>
          </p:nvSpPr>
          <p:spPr>
            <a:xfrm>
              <a:off x="3613075" y="3426025"/>
              <a:ext cx="16800" cy="11875"/>
            </a:xfrm>
            <a:custGeom>
              <a:avLst/>
              <a:gdLst/>
              <a:ahLst/>
              <a:cxnLst/>
              <a:rect l="l" t="t" r="r" b="b"/>
              <a:pathLst>
                <a:path w="672" h="475" extrusionOk="0">
                  <a:moveTo>
                    <a:pt x="387" y="1"/>
                  </a:moveTo>
                  <a:cubicBezTo>
                    <a:pt x="146" y="1"/>
                    <a:pt x="0" y="144"/>
                    <a:pt x="70" y="329"/>
                  </a:cubicBezTo>
                  <a:cubicBezTo>
                    <a:pt x="110" y="430"/>
                    <a:pt x="216" y="474"/>
                    <a:pt x="328" y="474"/>
                  </a:cubicBezTo>
                  <a:cubicBezTo>
                    <a:pt x="493" y="474"/>
                    <a:pt x="671" y="379"/>
                    <a:pt x="671" y="229"/>
                  </a:cubicBezTo>
                  <a:cubicBezTo>
                    <a:pt x="671" y="104"/>
                    <a:pt x="596" y="29"/>
                    <a:pt x="446" y="3"/>
                  </a:cubicBezTo>
                  <a:cubicBezTo>
                    <a:pt x="426" y="2"/>
                    <a:pt x="406" y="1"/>
                    <a:pt x="38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2"/>
            <p:cNvSpPr/>
            <p:nvPr/>
          </p:nvSpPr>
          <p:spPr>
            <a:xfrm>
              <a:off x="3678100" y="3251925"/>
              <a:ext cx="40750" cy="31100"/>
            </a:xfrm>
            <a:custGeom>
              <a:avLst/>
              <a:gdLst/>
              <a:ahLst/>
              <a:cxnLst/>
              <a:rect l="l" t="t" r="r" b="b"/>
              <a:pathLst>
                <a:path w="1630" h="1244" extrusionOk="0">
                  <a:moveTo>
                    <a:pt x="1153" y="0"/>
                  </a:moveTo>
                  <a:cubicBezTo>
                    <a:pt x="978" y="0"/>
                    <a:pt x="0" y="977"/>
                    <a:pt x="0" y="1153"/>
                  </a:cubicBezTo>
                  <a:cubicBezTo>
                    <a:pt x="0" y="1213"/>
                    <a:pt x="63" y="1244"/>
                    <a:pt x="156" y="1244"/>
                  </a:cubicBezTo>
                  <a:cubicBezTo>
                    <a:pt x="258" y="1244"/>
                    <a:pt x="396" y="1206"/>
                    <a:pt x="527" y="1128"/>
                  </a:cubicBezTo>
                  <a:cubicBezTo>
                    <a:pt x="1153" y="802"/>
                    <a:pt x="1629" y="0"/>
                    <a:pt x="115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2"/>
            <p:cNvSpPr/>
            <p:nvPr/>
          </p:nvSpPr>
          <p:spPr>
            <a:xfrm>
              <a:off x="3631100" y="3328950"/>
              <a:ext cx="27600" cy="17925"/>
            </a:xfrm>
            <a:custGeom>
              <a:avLst/>
              <a:gdLst/>
              <a:ahLst/>
              <a:cxnLst/>
              <a:rect l="l" t="t" r="r" b="b"/>
              <a:pathLst>
                <a:path w="1104" h="717" extrusionOk="0">
                  <a:moveTo>
                    <a:pt x="591" y="1"/>
                  </a:moveTo>
                  <a:cubicBezTo>
                    <a:pt x="513" y="1"/>
                    <a:pt x="439" y="31"/>
                    <a:pt x="326" y="102"/>
                  </a:cubicBezTo>
                  <a:cubicBezTo>
                    <a:pt x="26" y="303"/>
                    <a:pt x="1" y="528"/>
                    <a:pt x="301" y="628"/>
                  </a:cubicBezTo>
                  <a:cubicBezTo>
                    <a:pt x="439" y="686"/>
                    <a:pt x="540" y="717"/>
                    <a:pt x="623" y="717"/>
                  </a:cubicBezTo>
                  <a:cubicBezTo>
                    <a:pt x="722" y="717"/>
                    <a:pt x="796" y="673"/>
                    <a:pt x="878" y="578"/>
                  </a:cubicBezTo>
                  <a:cubicBezTo>
                    <a:pt x="1103" y="378"/>
                    <a:pt x="1078" y="177"/>
                    <a:pt x="803" y="52"/>
                  </a:cubicBezTo>
                  <a:cubicBezTo>
                    <a:pt x="715" y="19"/>
                    <a:pt x="651" y="1"/>
                    <a:pt x="59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2"/>
            <p:cNvSpPr/>
            <p:nvPr/>
          </p:nvSpPr>
          <p:spPr>
            <a:xfrm>
              <a:off x="3713175" y="3541275"/>
              <a:ext cx="92775" cy="26800"/>
            </a:xfrm>
            <a:custGeom>
              <a:avLst/>
              <a:gdLst/>
              <a:ahLst/>
              <a:cxnLst/>
              <a:rect l="l" t="t" r="r" b="b"/>
              <a:pathLst>
                <a:path w="3711" h="1072" extrusionOk="0">
                  <a:moveTo>
                    <a:pt x="358" y="0"/>
                  </a:moveTo>
                  <a:cubicBezTo>
                    <a:pt x="344" y="0"/>
                    <a:pt x="333" y="2"/>
                    <a:pt x="327" y="5"/>
                  </a:cubicBezTo>
                  <a:cubicBezTo>
                    <a:pt x="1" y="206"/>
                    <a:pt x="452" y="782"/>
                    <a:pt x="1053" y="982"/>
                  </a:cubicBezTo>
                  <a:cubicBezTo>
                    <a:pt x="1226" y="1044"/>
                    <a:pt x="1531" y="1072"/>
                    <a:pt x="1863" y="1072"/>
                  </a:cubicBezTo>
                  <a:cubicBezTo>
                    <a:pt x="2348" y="1072"/>
                    <a:pt x="2891" y="1012"/>
                    <a:pt x="3159" y="907"/>
                  </a:cubicBezTo>
                  <a:cubicBezTo>
                    <a:pt x="3710" y="682"/>
                    <a:pt x="3535" y="556"/>
                    <a:pt x="2507" y="506"/>
                  </a:cubicBezTo>
                  <a:cubicBezTo>
                    <a:pt x="1755" y="456"/>
                    <a:pt x="1404" y="381"/>
                    <a:pt x="978" y="180"/>
                  </a:cubicBezTo>
                  <a:cubicBezTo>
                    <a:pt x="716" y="71"/>
                    <a:pt x="454" y="0"/>
                    <a:pt x="35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2"/>
            <p:cNvSpPr/>
            <p:nvPr/>
          </p:nvSpPr>
          <p:spPr>
            <a:xfrm>
              <a:off x="3738250" y="3521350"/>
              <a:ext cx="30725" cy="11925"/>
            </a:xfrm>
            <a:custGeom>
              <a:avLst/>
              <a:gdLst/>
              <a:ahLst/>
              <a:cxnLst/>
              <a:rect l="l" t="t" r="r" b="b"/>
              <a:pathLst>
                <a:path w="1229" h="477" extrusionOk="0">
                  <a:moveTo>
                    <a:pt x="499" y="0"/>
                  </a:moveTo>
                  <a:cubicBezTo>
                    <a:pt x="275" y="0"/>
                    <a:pt x="75" y="31"/>
                    <a:pt x="25" y="100"/>
                  </a:cubicBezTo>
                  <a:cubicBezTo>
                    <a:pt x="0" y="150"/>
                    <a:pt x="25" y="251"/>
                    <a:pt x="101" y="326"/>
                  </a:cubicBezTo>
                  <a:cubicBezTo>
                    <a:pt x="151" y="401"/>
                    <a:pt x="301" y="476"/>
                    <a:pt x="401" y="476"/>
                  </a:cubicBezTo>
                  <a:cubicBezTo>
                    <a:pt x="652" y="476"/>
                    <a:pt x="1228" y="276"/>
                    <a:pt x="1228" y="175"/>
                  </a:cubicBezTo>
                  <a:cubicBezTo>
                    <a:pt x="1228" y="70"/>
                    <a:pt x="837" y="0"/>
                    <a:pt x="49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2"/>
            <p:cNvSpPr/>
            <p:nvPr/>
          </p:nvSpPr>
          <p:spPr>
            <a:xfrm>
              <a:off x="3359175" y="3575050"/>
              <a:ext cx="30100" cy="12600"/>
            </a:xfrm>
            <a:custGeom>
              <a:avLst/>
              <a:gdLst/>
              <a:ahLst/>
              <a:cxnLst/>
              <a:rect l="l" t="t" r="r" b="b"/>
              <a:pathLst>
                <a:path w="1204" h="504" extrusionOk="0">
                  <a:moveTo>
                    <a:pt x="936" y="0"/>
                  </a:moveTo>
                  <a:cubicBezTo>
                    <a:pt x="683" y="0"/>
                    <a:pt x="48" y="195"/>
                    <a:pt x="25" y="308"/>
                  </a:cubicBezTo>
                  <a:cubicBezTo>
                    <a:pt x="0" y="358"/>
                    <a:pt x="101" y="434"/>
                    <a:pt x="251" y="459"/>
                  </a:cubicBezTo>
                  <a:cubicBezTo>
                    <a:pt x="450" y="490"/>
                    <a:pt x="575" y="504"/>
                    <a:pt x="666" y="504"/>
                  </a:cubicBezTo>
                  <a:cubicBezTo>
                    <a:pt x="791" y="504"/>
                    <a:pt x="851" y="477"/>
                    <a:pt x="953" y="434"/>
                  </a:cubicBezTo>
                  <a:cubicBezTo>
                    <a:pt x="1178" y="308"/>
                    <a:pt x="1203" y="83"/>
                    <a:pt x="1003" y="7"/>
                  </a:cubicBezTo>
                  <a:cubicBezTo>
                    <a:pt x="986" y="3"/>
                    <a:pt x="963" y="0"/>
                    <a:pt x="93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2"/>
            <p:cNvSpPr/>
            <p:nvPr/>
          </p:nvSpPr>
          <p:spPr>
            <a:xfrm>
              <a:off x="3256275" y="3591200"/>
              <a:ext cx="30250" cy="17875"/>
            </a:xfrm>
            <a:custGeom>
              <a:avLst/>
              <a:gdLst/>
              <a:ahLst/>
              <a:cxnLst/>
              <a:rect l="l" t="t" r="r" b="b"/>
              <a:pathLst>
                <a:path w="1210" h="715" extrusionOk="0">
                  <a:moveTo>
                    <a:pt x="385" y="1"/>
                  </a:moveTo>
                  <a:cubicBezTo>
                    <a:pt x="163" y="1"/>
                    <a:pt x="1" y="67"/>
                    <a:pt x="31" y="189"/>
                  </a:cubicBezTo>
                  <a:cubicBezTo>
                    <a:pt x="56" y="239"/>
                    <a:pt x="232" y="389"/>
                    <a:pt x="407" y="514"/>
                  </a:cubicBezTo>
                  <a:cubicBezTo>
                    <a:pt x="599" y="650"/>
                    <a:pt x="781" y="714"/>
                    <a:pt x="922" y="714"/>
                  </a:cubicBezTo>
                  <a:cubicBezTo>
                    <a:pt x="1095" y="714"/>
                    <a:pt x="1209" y="618"/>
                    <a:pt x="1209" y="439"/>
                  </a:cubicBezTo>
                  <a:cubicBezTo>
                    <a:pt x="1209" y="264"/>
                    <a:pt x="1134" y="189"/>
                    <a:pt x="858" y="88"/>
                  </a:cubicBezTo>
                  <a:cubicBezTo>
                    <a:pt x="700" y="29"/>
                    <a:pt x="530" y="1"/>
                    <a:pt x="38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2"/>
            <p:cNvSpPr/>
            <p:nvPr/>
          </p:nvSpPr>
          <p:spPr>
            <a:xfrm>
              <a:off x="3242325" y="3645475"/>
              <a:ext cx="193300" cy="70350"/>
            </a:xfrm>
            <a:custGeom>
              <a:avLst/>
              <a:gdLst/>
              <a:ahLst/>
              <a:cxnLst/>
              <a:rect l="l" t="t" r="r" b="b"/>
              <a:pathLst>
                <a:path w="7732" h="2814" extrusionOk="0">
                  <a:moveTo>
                    <a:pt x="7586" y="0"/>
                  </a:moveTo>
                  <a:cubicBezTo>
                    <a:pt x="7458" y="0"/>
                    <a:pt x="7237" y="158"/>
                    <a:pt x="6880" y="474"/>
                  </a:cubicBezTo>
                  <a:cubicBezTo>
                    <a:pt x="6128" y="1125"/>
                    <a:pt x="5226" y="1677"/>
                    <a:pt x="4474" y="1852"/>
                  </a:cubicBezTo>
                  <a:cubicBezTo>
                    <a:pt x="4179" y="1930"/>
                    <a:pt x="3866" y="1969"/>
                    <a:pt x="3529" y="1969"/>
                  </a:cubicBezTo>
                  <a:cubicBezTo>
                    <a:pt x="2892" y="1969"/>
                    <a:pt x="2168" y="1830"/>
                    <a:pt x="1316" y="1551"/>
                  </a:cubicBezTo>
                  <a:cubicBezTo>
                    <a:pt x="765" y="1363"/>
                    <a:pt x="407" y="1269"/>
                    <a:pt x="216" y="1269"/>
                  </a:cubicBezTo>
                  <a:cubicBezTo>
                    <a:pt x="25" y="1269"/>
                    <a:pt x="0" y="1363"/>
                    <a:pt x="113" y="1551"/>
                  </a:cubicBezTo>
                  <a:cubicBezTo>
                    <a:pt x="288" y="1827"/>
                    <a:pt x="1717" y="2529"/>
                    <a:pt x="2469" y="2704"/>
                  </a:cubicBezTo>
                  <a:cubicBezTo>
                    <a:pt x="2775" y="2781"/>
                    <a:pt x="3184" y="2814"/>
                    <a:pt x="3617" y="2814"/>
                  </a:cubicBezTo>
                  <a:cubicBezTo>
                    <a:pt x="3751" y="2814"/>
                    <a:pt x="3887" y="2810"/>
                    <a:pt x="4023" y="2805"/>
                  </a:cubicBezTo>
                  <a:cubicBezTo>
                    <a:pt x="4800" y="2779"/>
                    <a:pt x="5025" y="2754"/>
                    <a:pt x="5552" y="2504"/>
                  </a:cubicBezTo>
                  <a:cubicBezTo>
                    <a:pt x="6755" y="1927"/>
                    <a:pt x="7732" y="950"/>
                    <a:pt x="7732" y="323"/>
                  </a:cubicBezTo>
                  <a:cubicBezTo>
                    <a:pt x="7732" y="108"/>
                    <a:pt x="7691" y="0"/>
                    <a:pt x="758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2"/>
            <p:cNvSpPr/>
            <p:nvPr/>
          </p:nvSpPr>
          <p:spPr>
            <a:xfrm>
              <a:off x="3256425" y="3624850"/>
              <a:ext cx="157275" cy="46275"/>
            </a:xfrm>
            <a:custGeom>
              <a:avLst/>
              <a:gdLst/>
              <a:ahLst/>
              <a:cxnLst/>
              <a:rect l="l" t="t" r="r" b="b"/>
              <a:pathLst>
                <a:path w="6291" h="1851" extrusionOk="0">
                  <a:moveTo>
                    <a:pt x="6106" y="0"/>
                  </a:moveTo>
                  <a:cubicBezTo>
                    <a:pt x="6000" y="0"/>
                    <a:pt x="5851" y="82"/>
                    <a:pt x="5664" y="246"/>
                  </a:cubicBezTo>
                  <a:cubicBezTo>
                    <a:pt x="5063" y="772"/>
                    <a:pt x="4561" y="948"/>
                    <a:pt x="3434" y="998"/>
                  </a:cubicBezTo>
                  <a:cubicBezTo>
                    <a:pt x="3328" y="1001"/>
                    <a:pt x="3228" y="1002"/>
                    <a:pt x="3132" y="1002"/>
                  </a:cubicBezTo>
                  <a:cubicBezTo>
                    <a:pt x="2329" y="1002"/>
                    <a:pt x="1741" y="897"/>
                    <a:pt x="175" y="472"/>
                  </a:cubicBezTo>
                  <a:cubicBezTo>
                    <a:pt x="152" y="466"/>
                    <a:pt x="130" y="463"/>
                    <a:pt x="109" y="463"/>
                  </a:cubicBezTo>
                  <a:cubicBezTo>
                    <a:pt x="44" y="463"/>
                    <a:pt x="0" y="495"/>
                    <a:pt x="0" y="572"/>
                  </a:cubicBezTo>
                  <a:cubicBezTo>
                    <a:pt x="0" y="923"/>
                    <a:pt x="1429" y="1549"/>
                    <a:pt x="2657" y="1775"/>
                  </a:cubicBezTo>
                  <a:cubicBezTo>
                    <a:pt x="2983" y="1825"/>
                    <a:pt x="3196" y="1850"/>
                    <a:pt x="3412" y="1850"/>
                  </a:cubicBezTo>
                  <a:cubicBezTo>
                    <a:pt x="3628" y="1850"/>
                    <a:pt x="3847" y="1825"/>
                    <a:pt x="4186" y="1775"/>
                  </a:cubicBezTo>
                  <a:cubicBezTo>
                    <a:pt x="5414" y="1574"/>
                    <a:pt x="6291" y="973"/>
                    <a:pt x="6291" y="321"/>
                  </a:cubicBezTo>
                  <a:cubicBezTo>
                    <a:pt x="6291" y="107"/>
                    <a:pt x="6227" y="0"/>
                    <a:pt x="610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2"/>
            <p:cNvSpPr/>
            <p:nvPr/>
          </p:nvSpPr>
          <p:spPr>
            <a:xfrm>
              <a:off x="3219450" y="3619075"/>
              <a:ext cx="16300" cy="13975"/>
            </a:xfrm>
            <a:custGeom>
              <a:avLst/>
              <a:gdLst/>
              <a:ahLst/>
              <a:cxnLst/>
              <a:rect l="l" t="t" r="r" b="b"/>
              <a:pathLst>
                <a:path w="652" h="559" extrusionOk="0">
                  <a:moveTo>
                    <a:pt x="276" y="1"/>
                  </a:moveTo>
                  <a:cubicBezTo>
                    <a:pt x="101" y="1"/>
                    <a:pt x="0" y="251"/>
                    <a:pt x="151" y="427"/>
                  </a:cubicBezTo>
                  <a:cubicBezTo>
                    <a:pt x="226" y="515"/>
                    <a:pt x="320" y="558"/>
                    <a:pt x="404" y="558"/>
                  </a:cubicBezTo>
                  <a:cubicBezTo>
                    <a:pt x="489" y="558"/>
                    <a:pt x="564" y="515"/>
                    <a:pt x="602" y="427"/>
                  </a:cubicBezTo>
                  <a:cubicBezTo>
                    <a:pt x="652" y="251"/>
                    <a:pt x="477" y="1"/>
                    <a:pt x="2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2"/>
            <p:cNvSpPr/>
            <p:nvPr/>
          </p:nvSpPr>
          <p:spPr>
            <a:xfrm>
              <a:off x="3554650" y="3561775"/>
              <a:ext cx="42650" cy="16600"/>
            </a:xfrm>
            <a:custGeom>
              <a:avLst/>
              <a:gdLst/>
              <a:ahLst/>
              <a:cxnLst/>
              <a:rect l="l" t="t" r="r" b="b"/>
              <a:pathLst>
                <a:path w="1706" h="664" extrusionOk="0">
                  <a:moveTo>
                    <a:pt x="322" y="1"/>
                  </a:moveTo>
                  <a:cubicBezTo>
                    <a:pt x="190" y="1"/>
                    <a:pt x="101" y="12"/>
                    <a:pt x="101" y="37"/>
                  </a:cubicBezTo>
                  <a:cubicBezTo>
                    <a:pt x="101" y="62"/>
                    <a:pt x="76" y="137"/>
                    <a:pt x="26" y="213"/>
                  </a:cubicBezTo>
                  <a:cubicBezTo>
                    <a:pt x="1" y="288"/>
                    <a:pt x="51" y="438"/>
                    <a:pt x="126" y="513"/>
                  </a:cubicBezTo>
                  <a:cubicBezTo>
                    <a:pt x="226" y="614"/>
                    <a:pt x="433" y="664"/>
                    <a:pt x="662" y="664"/>
                  </a:cubicBezTo>
                  <a:cubicBezTo>
                    <a:pt x="891" y="664"/>
                    <a:pt x="1141" y="614"/>
                    <a:pt x="1329" y="513"/>
                  </a:cubicBezTo>
                  <a:cubicBezTo>
                    <a:pt x="1705" y="338"/>
                    <a:pt x="1680" y="213"/>
                    <a:pt x="1254" y="112"/>
                  </a:cubicBezTo>
                  <a:cubicBezTo>
                    <a:pt x="1020" y="46"/>
                    <a:pt x="586" y="1"/>
                    <a:pt x="32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2"/>
            <p:cNvSpPr/>
            <p:nvPr/>
          </p:nvSpPr>
          <p:spPr>
            <a:xfrm>
              <a:off x="3539675" y="3542475"/>
              <a:ext cx="25025" cy="14375"/>
            </a:xfrm>
            <a:custGeom>
              <a:avLst/>
              <a:gdLst/>
              <a:ahLst/>
              <a:cxnLst/>
              <a:rect l="l" t="t" r="r" b="b"/>
              <a:pathLst>
                <a:path w="1001" h="575" extrusionOk="0">
                  <a:moveTo>
                    <a:pt x="516" y="0"/>
                  </a:moveTo>
                  <a:cubicBezTo>
                    <a:pt x="235" y="0"/>
                    <a:pt x="1" y="180"/>
                    <a:pt x="124" y="408"/>
                  </a:cubicBezTo>
                  <a:cubicBezTo>
                    <a:pt x="185" y="518"/>
                    <a:pt x="281" y="574"/>
                    <a:pt x="396" y="574"/>
                  </a:cubicBezTo>
                  <a:cubicBezTo>
                    <a:pt x="517" y="574"/>
                    <a:pt x="659" y="512"/>
                    <a:pt x="800" y="383"/>
                  </a:cubicBezTo>
                  <a:cubicBezTo>
                    <a:pt x="1001" y="233"/>
                    <a:pt x="1001" y="183"/>
                    <a:pt x="876" y="107"/>
                  </a:cubicBezTo>
                  <a:cubicBezTo>
                    <a:pt x="763" y="33"/>
                    <a:pt x="636" y="0"/>
                    <a:pt x="516"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2"/>
            <p:cNvSpPr/>
            <p:nvPr/>
          </p:nvSpPr>
          <p:spPr>
            <a:xfrm>
              <a:off x="3540250" y="3585950"/>
              <a:ext cx="85875" cy="23000"/>
            </a:xfrm>
            <a:custGeom>
              <a:avLst/>
              <a:gdLst/>
              <a:ahLst/>
              <a:cxnLst/>
              <a:rect l="l" t="t" r="r" b="b"/>
              <a:pathLst>
                <a:path w="3435" h="920" extrusionOk="0">
                  <a:moveTo>
                    <a:pt x="307" y="0"/>
                  </a:moveTo>
                  <a:cubicBezTo>
                    <a:pt x="169" y="0"/>
                    <a:pt x="115" y="32"/>
                    <a:pt x="76" y="98"/>
                  </a:cubicBezTo>
                  <a:cubicBezTo>
                    <a:pt x="51" y="173"/>
                    <a:pt x="0" y="273"/>
                    <a:pt x="0" y="323"/>
                  </a:cubicBezTo>
                  <a:cubicBezTo>
                    <a:pt x="0" y="499"/>
                    <a:pt x="351" y="774"/>
                    <a:pt x="677" y="850"/>
                  </a:cubicBezTo>
                  <a:cubicBezTo>
                    <a:pt x="891" y="895"/>
                    <a:pt x="1080" y="920"/>
                    <a:pt x="1287" y="920"/>
                  </a:cubicBezTo>
                  <a:cubicBezTo>
                    <a:pt x="1540" y="920"/>
                    <a:pt x="1820" y="882"/>
                    <a:pt x="2206" y="800"/>
                  </a:cubicBezTo>
                  <a:cubicBezTo>
                    <a:pt x="2858" y="674"/>
                    <a:pt x="3434" y="348"/>
                    <a:pt x="3434" y="148"/>
                  </a:cubicBezTo>
                  <a:cubicBezTo>
                    <a:pt x="3434" y="94"/>
                    <a:pt x="3376" y="69"/>
                    <a:pt x="3219" y="69"/>
                  </a:cubicBezTo>
                  <a:cubicBezTo>
                    <a:pt x="3082" y="69"/>
                    <a:pt x="2871" y="88"/>
                    <a:pt x="2557" y="123"/>
                  </a:cubicBezTo>
                  <a:cubicBezTo>
                    <a:pt x="2287" y="144"/>
                    <a:pt x="2051" y="156"/>
                    <a:pt x="1831" y="156"/>
                  </a:cubicBezTo>
                  <a:cubicBezTo>
                    <a:pt x="1519" y="156"/>
                    <a:pt x="1236" y="131"/>
                    <a:pt x="928" y="73"/>
                  </a:cubicBezTo>
                  <a:cubicBezTo>
                    <a:pt x="620" y="25"/>
                    <a:pt x="430" y="0"/>
                    <a:pt x="30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2"/>
            <p:cNvSpPr/>
            <p:nvPr/>
          </p:nvSpPr>
          <p:spPr>
            <a:xfrm>
              <a:off x="3325975" y="3604825"/>
              <a:ext cx="71450" cy="23450"/>
            </a:xfrm>
            <a:custGeom>
              <a:avLst/>
              <a:gdLst/>
              <a:ahLst/>
              <a:cxnLst/>
              <a:rect l="l" t="t" r="r" b="b"/>
              <a:pathLst>
                <a:path w="2858" h="938" extrusionOk="0">
                  <a:moveTo>
                    <a:pt x="2675" y="1"/>
                  </a:moveTo>
                  <a:cubicBezTo>
                    <a:pt x="2554" y="1"/>
                    <a:pt x="2356" y="44"/>
                    <a:pt x="2030" y="120"/>
                  </a:cubicBezTo>
                  <a:cubicBezTo>
                    <a:pt x="1704" y="195"/>
                    <a:pt x="1128" y="320"/>
                    <a:pt x="727" y="395"/>
                  </a:cubicBezTo>
                  <a:cubicBezTo>
                    <a:pt x="301" y="471"/>
                    <a:pt x="0" y="546"/>
                    <a:pt x="25" y="621"/>
                  </a:cubicBezTo>
                  <a:cubicBezTo>
                    <a:pt x="25" y="671"/>
                    <a:pt x="251" y="771"/>
                    <a:pt x="476" y="821"/>
                  </a:cubicBezTo>
                  <a:cubicBezTo>
                    <a:pt x="764" y="900"/>
                    <a:pt x="916" y="938"/>
                    <a:pt x="1091" y="938"/>
                  </a:cubicBezTo>
                  <a:cubicBezTo>
                    <a:pt x="1251" y="938"/>
                    <a:pt x="1431" y="906"/>
                    <a:pt x="1754" y="847"/>
                  </a:cubicBezTo>
                  <a:cubicBezTo>
                    <a:pt x="2531" y="696"/>
                    <a:pt x="2857" y="521"/>
                    <a:pt x="2857" y="245"/>
                  </a:cubicBezTo>
                  <a:cubicBezTo>
                    <a:pt x="2857" y="74"/>
                    <a:pt x="2833" y="1"/>
                    <a:pt x="267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9" name="Google Shape;2379;p32"/>
          <p:cNvGrpSpPr/>
          <p:nvPr/>
        </p:nvGrpSpPr>
        <p:grpSpPr>
          <a:xfrm rot="463789">
            <a:off x="6448645" y="1379639"/>
            <a:ext cx="1125310" cy="693641"/>
            <a:chOff x="4754550" y="3677975"/>
            <a:chExt cx="1125325" cy="693650"/>
          </a:xfrm>
        </p:grpSpPr>
        <p:sp>
          <p:nvSpPr>
            <p:cNvPr id="2380" name="Google Shape;2380;p32"/>
            <p:cNvSpPr/>
            <p:nvPr/>
          </p:nvSpPr>
          <p:spPr>
            <a:xfrm>
              <a:off x="4754550" y="3677975"/>
              <a:ext cx="1125325" cy="693650"/>
            </a:xfrm>
            <a:custGeom>
              <a:avLst/>
              <a:gdLst/>
              <a:ahLst/>
              <a:cxnLst/>
              <a:rect l="l" t="t" r="r" b="b"/>
              <a:pathLst>
                <a:path w="45013" h="27746" extrusionOk="0">
                  <a:moveTo>
                    <a:pt x="30752" y="1"/>
                  </a:moveTo>
                  <a:cubicBezTo>
                    <a:pt x="30326" y="1"/>
                    <a:pt x="29900" y="26"/>
                    <a:pt x="29474" y="76"/>
                  </a:cubicBezTo>
                  <a:cubicBezTo>
                    <a:pt x="27193" y="352"/>
                    <a:pt x="25614" y="1078"/>
                    <a:pt x="24060" y="2582"/>
                  </a:cubicBezTo>
                  <a:cubicBezTo>
                    <a:pt x="23434" y="3184"/>
                    <a:pt x="22832" y="3936"/>
                    <a:pt x="22331" y="4738"/>
                  </a:cubicBezTo>
                  <a:cubicBezTo>
                    <a:pt x="21679" y="4788"/>
                    <a:pt x="21053" y="4963"/>
                    <a:pt x="20351" y="5289"/>
                  </a:cubicBezTo>
                  <a:cubicBezTo>
                    <a:pt x="19850" y="5540"/>
                    <a:pt x="19399" y="5865"/>
                    <a:pt x="19023" y="6191"/>
                  </a:cubicBezTo>
                  <a:cubicBezTo>
                    <a:pt x="18822" y="6166"/>
                    <a:pt x="18647" y="6166"/>
                    <a:pt x="18446" y="6166"/>
                  </a:cubicBezTo>
                  <a:cubicBezTo>
                    <a:pt x="17494" y="6166"/>
                    <a:pt x="16567" y="6392"/>
                    <a:pt x="15639" y="6843"/>
                  </a:cubicBezTo>
                  <a:cubicBezTo>
                    <a:pt x="14737" y="7294"/>
                    <a:pt x="14035" y="7896"/>
                    <a:pt x="13459" y="8547"/>
                  </a:cubicBezTo>
                  <a:cubicBezTo>
                    <a:pt x="13208" y="8522"/>
                    <a:pt x="12933" y="8522"/>
                    <a:pt x="12632" y="8522"/>
                  </a:cubicBezTo>
                  <a:cubicBezTo>
                    <a:pt x="10100" y="8522"/>
                    <a:pt x="8171" y="9424"/>
                    <a:pt x="6642" y="11354"/>
                  </a:cubicBezTo>
                  <a:lnTo>
                    <a:pt x="6516" y="11354"/>
                  </a:lnTo>
                  <a:cubicBezTo>
                    <a:pt x="1980" y="12206"/>
                    <a:pt x="652" y="14688"/>
                    <a:pt x="351" y="16642"/>
                  </a:cubicBezTo>
                  <a:cubicBezTo>
                    <a:pt x="0" y="18748"/>
                    <a:pt x="1003" y="20928"/>
                    <a:pt x="2832" y="22081"/>
                  </a:cubicBezTo>
                  <a:cubicBezTo>
                    <a:pt x="3684" y="22607"/>
                    <a:pt x="4787" y="22883"/>
                    <a:pt x="5213" y="22958"/>
                  </a:cubicBezTo>
                  <a:cubicBezTo>
                    <a:pt x="5664" y="23059"/>
                    <a:pt x="6216" y="23159"/>
                    <a:pt x="6943" y="23159"/>
                  </a:cubicBezTo>
                  <a:cubicBezTo>
                    <a:pt x="7369" y="23159"/>
                    <a:pt x="7820" y="23109"/>
                    <a:pt x="8346" y="23059"/>
                  </a:cubicBezTo>
                  <a:cubicBezTo>
                    <a:pt x="8572" y="23059"/>
                    <a:pt x="8797" y="23033"/>
                    <a:pt x="8998" y="23008"/>
                  </a:cubicBezTo>
                  <a:cubicBezTo>
                    <a:pt x="9725" y="23810"/>
                    <a:pt x="10602" y="24462"/>
                    <a:pt x="11579" y="24938"/>
                  </a:cubicBezTo>
                  <a:cubicBezTo>
                    <a:pt x="12882" y="25590"/>
                    <a:pt x="14035" y="25891"/>
                    <a:pt x="15213" y="25891"/>
                  </a:cubicBezTo>
                  <a:cubicBezTo>
                    <a:pt x="16015" y="25891"/>
                    <a:pt x="16767" y="25740"/>
                    <a:pt x="17519" y="25465"/>
                  </a:cubicBezTo>
                  <a:cubicBezTo>
                    <a:pt x="17945" y="25590"/>
                    <a:pt x="18421" y="25665"/>
                    <a:pt x="18973" y="25665"/>
                  </a:cubicBezTo>
                  <a:cubicBezTo>
                    <a:pt x="19148" y="25665"/>
                    <a:pt x="19349" y="25640"/>
                    <a:pt x="19599" y="25640"/>
                  </a:cubicBezTo>
                  <a:cubicBezTo>
                    <a:pt x="19700" y="25615"/>
                    <a:pt x="19800" y="25615"/>
                    <a:pt x="19900" y="25615"/>
                  </a:cubicBezTo>
                  <a:cubicBezTo>
                    <a:pt x="21078" y="26517"/>
                    <a:pt x="22456" y="27119"/>
                    <a:pt x="23609" y="27419"/>
                  </a:cubicBezTo>
                  <a:cubicBezTo>
                    <a:pt x="24612" y="27695"/>
                    <a:pt x="25664" y="27745"/>
                    <a:pt x="26366" y="27745"/>
                  </a:cubicBezTo>
                  <a:cubicBezTo>
                    <a:pt x="27268" y="27745"/>
                    <a:pt x="28096" y="27670"/>
                    <a:pt x="28797" y="27470"/>
                  </a:cubicBezTo>
                  <a:cubicBezTo>
                    <a:pt x="31128" y="26868"/>
                    <a:pt x="33208" y="25289"/>
                    <a:pt x="34562" y="23134"/>
                  </a:cubicBezTo>
                  <a:cubicBezTo>
                    <a:pt x="34612" y="23134"/>
                    <a:pt x="34637" y="23134"/>
                    <a:pt x="34687" y="23109"/>
                  </a:cubicBezTo>
                  <a:cubicBezTo>
                    <a:pt x="35514" y="23510"/>
                    <a:pt x="36391" y="23760"/>
                    <a:pt x="37319" y="23810"/>
                  </a:cubicBezTo>
                  <a:cubicBezTo>
                    <a:pt x="37569" y="23835"/>
                    <a:pt x="37795" y="23835"/>
                    <a:pt x="37970" y="23835"/>
                  </a:cubicBezTo>
                  <a:cubicBezTo>
                    <a:pt x="39123" y="23835"/>
                    <a:pt x="39950" y="23510"/>
                    <a:pt x="40627" y="23184"/>
                  </a:cubicBezTo>
                  <a:cubicBezTo>
                    <a:pt x="42532" y="22256"/>
                    <a:pt x="44010" y="20427"/>
                    <a:pt x="44587" y="18297"/>
                  </a:cubicBezTo>
                  <a:cubicBezTo>
                    <a:pt x="45013" y="16693"/>
                    <a:pt x="44762" y="15114"/>
                    <a:pt x="43885" y="13785"/>
                  </a:cubicBezTo>
                  <a:cubicBezTo>
                    <a:pt x="43835" y="12908"/>
                    <a:pt x="43634" y="11956"/>
                    <a:pt x="43183" y="11129"/>
                  </a:cubicBezTo>
                  <a:cubicBezTo>
                    <a:pt x="42632" y="10051"/>
                    <a:pt x="41454" y="8873"/>
                    <a:pt x="40276" y="8221"/>
                  </a:cubicBezTo>
                  <a:cubicBezTo>
                    <a:pt x="39675" y="6216"/>
                    <a:pt x="38472" y="4236"/>
                    <a:pt x="36893" y="2632"/>
                  </a:cubicBezTo>
                  <a:cubicBezTo>
                    <a:pt x="35113" y="853"/>
                    <a:pt x="33083" y="1"/>
                    <a:pt x="30752" y="1"/>
                  </a:cubicBezTo>
                  <a:close/>
                </a:path>
              </a:pathLst>
            </a:custGeom>
            <a:solidFill>
              <a:srgbClr val="FFFFFF"/>
            </a:solidFill>
            <a:ln>
              <a:noFill/>
            </a:ln>
            <a:effectLst>
              <a:outerShdw blurRad="42863" dist="47625"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2"/>
            <p:cNvSpPr/>
            <p:nvPr/>
          </p:nvSpPr>
          <p:spPr>
            <a:xfrm>
              <a:off x="4881725" y="3812475"/>
              <a:ext cx="857850" cy="428750"/>
            </a:xfrm>
            <a:custGeom>
              <a:avLst/>
              <a:gdLst/>
              <a:ahLst/>
              <a:cxnLst/>
              <a:rect l="l" t="t" r="r" b="b"/>
              <a:pathLst>
                <a:path w="34314" h="17150" extrusionOk="0">
                  <a:moveTo>
                    <a:pt x="27570" y="2666"/>
                  </a:moveTo>
                  <a:cubicBezTo>
                    <a:pt x="27620" y="2666"/>
                    <a:pt x="27645" y="2716"/>
                    <a:pt x="27645" y="2766"/>
                  </a:cubicBezTo>
                  <a:cubicBezTo>
                    <a:pt x="27645" y="2816"/>
                    <a:pt x="27620" y="2866"/>
                    <a:pt x="27570" y="2866"/>
                  </a:cubicBezTo>
                  <a:cubicBezTo>
                    <a:pt x="27495" y="2866"/>
                    <a:pt x="27470" y="2816"/>
                    <a:pt x="27470" y="2766"/>
                  </a:cubicBezTo>
                  <a:cubicBezTo>
                    <a:pt x="27470" y="2716"/>
                    <a:pt x="27495" y="2666"/>
                    <a:pt x="27570" y="2666"/>
                  </a:cubicBezTo>
                  <a:close/>
                  <a:moveTo>
                    <a:pt x="28171" y="3518"/>
                  </a:moveTo>
                  <a:cubicBezTo>
                    <a:pt x="28447" y="3518"/>
                    <a:pt x="28447" y="3744"/>
                    <a:pt x="28146" y="4019"/>
                  </a:cubicBezTo>
                  <a:cubicBezTo>
                    <a:pt x="27959" y="4190"/>
                    <a:pt x="27760" y="4290"/>
                    <a:pt x="27652" y="4290"/>
                  </a:cubicBezTo>
                  <a:cubicBezTo>
                    <a:pt x="27601" y="4290"/>
                    <a:pt x="27570" y="4268"/>
                    <a:pt x="27570" y="4220"/>
                  </a:cubicBezTo>
                  <a:cubicBezTo>
                    <a:pt x="27570" y="4069"/>
                    <a:pt x="28046" y="3518"/>
                    <a:pt x="28171" y="3518"/>
                  </a:cubicBezTo>
                  <a:close/>
                  <a:moveTo>
                    <a:pt x="28571" y="4493"/>
                  </a:moveTo>
                  <a:cubicBezTo>
                    <a:pt x="28632" y="4493"/>
                    <a:pt x="28678" y="4529"/>
                    <a:pt x="28723" y="4596"/>
                  </a:cubicBezTo>
                  <a:cubicBezTo>
                    <a:pt x="28848" y="4771"/>
                    <a:pt x="28823" y="4821"/>
                    <a:pt x="28497" y="5197"/>
                  </a:cubicBezTo>
                  <a:cubicBezTo>
                    <a:pt x="28146" y="5598"/>
                    <a:pt x="27770" y="5799"/>
                    <a:pt x="27395" y="5799"/>
                  </a:cubicBezTo>
                  <a:cubicBezTo>
                    <a:pt x="27169" y="5799"/>
                    <a:pt x="27169" y="5774"/>
                    <a:pt x="27770" y="5172"/>
                  </a:cubicBezTo>
                  <a:cubicBezTo>
                    <a:pt x="28211" y="4696"/>
                    <a:pt x="28429" y="4493"/>
                    <a:pt x="28571" y="4493"/>
                  </a:cubicBezTo>
                  <a:close/>
                  <a:moveTo>
                    <a:pt x="30035" y="4765"/>
                  </a:moveTo>
                  <a:cubicBezTo>
                    <a:pt x="30089" y="4765"/>
                    <a:pt x="30151" y="4809"/>
                    <a:pt x="30227" y="4896"/>
                  </a:cubicBezTo>
                  <a:cubicBezTo>
                    <a:pt x="30427" y="5122"/>
                    <a:pt x="30252" y="5523"/>
                    <a:pt x="29801" y="5974"/>
                  </a:cubicBezTo>
                  <a:cubicBezTo>
                    <a:pt x="29274" y="6475"/>
                    <a:pt x="28773" y="6751"/>
                    <a:pt x="28222" y="6801"/>
                  </a:cubicBezTo>
                  <a:lnTo>
                    <a:pt x="27796" y="6876"/>
                  </a:lnTo>
                  <a:lnTo>
                    <a:pt x="27796" y="6876"/>
                  </a:lnTo>
                  <a:lnTo>
                    <a:pt x="28046" y="6701"/>
                  </a:lnTo>
                  <a:cubicBezTo>
                    <a:pt x="28623" y="6275"/>
                    <a:pt x="29776" y="5197"/>
                    <a:pt x="29851" y="4997"/>
                  </a:cubicBezTo>
                  <a:cubicBezTo>
                    <a:pt x="29907" y="4841"/>
                    <a:pt x="29964" y="4765"/>
                    <a:pt x="30035" y="4765"/>
                  </a:cubicBezTo>
                  <a:close/>
                  <a:moveTo>
                    <a:pt x="22706" y="6734"/>
                  </a:moveTo>
                  <a:cubicBezTo>
                    <a:pt x="22864" y="6734"/>
                    <a:pt x="22910" y="6836"/>
                    <a:pt x="22833" y="7052"/>
                  </a:cubicBezTo>
                  <a:cubicBezTo>
                    <a:pt x="22748" y="7307"/>
                    <a:pt x="22157" y="7581"/>
                    <a:pt x="21750" y="7581"/>
                  </a:cubicBezTo>
                  <a:cubicBezTo>
                    <a:pt x="21678" y="7581"/>
                    <a:pt x="21612" y="7572"/>
                    <a:pt x="21555" y="7553"/>
                  </a:cubicBezTo>
                  <a:cubicBezTo>
                    <a:pt x="20878" y="7328"/>
                    <a:pt x="20803" y="7102"/>
                    <a:pt x="21430" y="7077"/>
                  </a:cubicBezTo>
                  <a:cubicBezTo>
                    <a:pt x="21655" y="7052"/>
                    <a:pt x="22056" y="6952"/>
                    <a:pt x="22282" y="6851"/>
                  </a:cubicBezTo>
                  <a:cubicBezTo>
                    <a:pt x="22465" y="6774"/>
                    <a:pt x="22608" y="6734"/>
                    <a:pt x="22706" y="6734"/>
                  </a:cubicBezTo>
                  <a:close/>
                  <a:moveTo>
                    <a:pt x="16989" y="6875"/>
                  </a:moveTo>
                  <a:cubicBezTo>
                    <a:pt x="17086" y="6875"/>
                    <a:pt x="17216" y="6962"/>
                    <a:pt x="17420" y="7152"/>
                  </a:cubicBezTo>
                  <a:cubicBezTo>
                    <a:pt x="17636" y="7340"/>
                    <a:pt x="17869" y="7436"/>
                    <a:pt x="18152" y="7436"/>
                  </a:cubicBezTo>
                  <a:cubicBezTo>
                    <a:pt x="18361" y="7436"/>
                    <a:pt x="18597" y="7384"/>
                    <a:pt x="18873" y="7277"/>
                  </a:cubicBezTo>
                  <a:cubicBezTo>
                    <a:pt x="19140" y="7193"/>
                    <a:pt x="19353" y="7149"/>
                    <a:pt x="19503" y="7149"/>
                  </a:cubicBezTo>
                  <a:cubicBezTo>
                    <a:pt x="19663" y="7149"/>
                    <a:pt x="19750" y="7199"/>
                    <a:pt x="19750" y="7303"/>
                  </a:cubicBezTo>
                  <a:cubicBezTo>
                    <a:pt x="19750" y="7821"/>
                    <a:pt x="18877" y="8276"/>
                    <a:pt x="18104" y="8276"/>
                  </a:cubicBezTo>
                  <a:cubicBezTo>
                    <a:pt x="17906" y="8276"/>
                    <a:pt x="17714" y="8246"/>
                    <a:pt x="17545" y="8180"/>
                  </a:cubicBezTo>
                  <a:cubicBezTo>
                    <a:pt x="16993" y="7954"/>
                    <a:pt x="16618" y="7378"/>
                    <a:pt x="16793" y="7052"/>
                  </a:cubicBezTo>
                  <a:cubicBezTo>
                    <a:pt x="16850" y="6937"/>
                    <a:pt x="16908" y="6875"/>
                    <a:pt x="16989" y="6875"/>
                  </a:cubicBezTo>
                  <a:close/>
                  <a:moveTo>
                    <a:pt x="22332" y="8027"/>
                  </a:moveTo>
                  <a:cubicBezTo>
                    <a:pt x="22514" y="8027"/>
                    <a:pt x="22608" y="8111"/>
                    <a:pt x="22608" y="8280"/>
                  </a:cubicBezTo>
                  <a:cubicBezTo>
                    <a:pt x="22608" y="8491"/>
                    <a:pt x="22227" y="8657"/>
                    <a:pt x="21880" y="8657"/>
                  </a:cubicBezTo>
                  <a:cubicBezTo>
                    <a:pt x="21773" y="8657"/>
                    <a:pt x="21669" y="8641"/>
                    <a:pt x="21580" y="8606"/>
                  </a:cubicBezTo>
                  <a:cubicBezTo>
                    <a:pt x="21329" y="8506"/>
                    <a:pt x="21480" y="8305"/>
                    <a:pt x="21881" y="8130"/>
                  </a:cubicBezTo>
                  <a:cubicBezTo>
                    <a:pt x="22066" y="8061"/>
                    <a:pt x="22217" y="8027"/>
                    <a:pt x="22332" y="8027"/>
                  </a:cubicBezTo>
                  <a:close/>
                  <a:moveTo>
                    <a:pt x="22077" y="8932"/>
                  </a:moveTo>
                  <a:cubicBezTo>
                    <a:pt x="22233" y="8932"/>
                    <a:pt x="22336" y="9037"/>
                    <a:pt x="22282" y="9182"/>
                  </a:cubicBezTo>
                  <a:cubicBezTo>
                    <a:pt x="22249" y="9279"/>
                    <a:pt x="22071" y="9335"/>
                    <a:pt x="21914" y="9335"/>
                  </a:cubicBezTo>
                  <a:cubicBezTo>
                    <a:pt x="21829" y="9335"/>
                    <a:pt x="21750" y="9318"/>
                    <a:pt x="21705" y="9282"/>
                  </a:cubicBezTo>
                  <a:cubicBezTo>
                    <a:pt x="21605" y="9157"/>
                    <a:pt x="21655" y="9082"/>
                    <a:pt x="21881" y="8982"/>
                  </a:cubicBezTo>
                  <a:cubicBezTo>
                    <a:pt x="21950" y="8947"/>
                    <a:pt x="22018" y="8932"/>
                    <a:pt x="22077" y="8932"/>
                  </a:cubicBezTo>
                  <a:close/>
                  <a:moveTo>
                    <a:pt x="17266" y="8809"/>
                  </a:moveTo>
                  <a:cubicBezTo>
                    <a:pt x="17664" y="8809"/>
                    <a:pt x="18378" y="9160"/>
                    <a:pt x="18247" y="9358"/>
                  </a:cubicBezTo>
                  <a:cubicBezTo>
                    <a:pt x="18225" y="9402"/>
                    <a:pt x="18073" y="9421"/>
                    <a:pt x="17885" y="9421"/>
                  </a:cubicBezTo>
                  <a:cubicBezTo>
                    <a:pt x="17646" y="9421"/>
                    <a:pt x="17349" y="9389"/>
                    <a:pt x="17194" y="9333"/>
                  </a:cubicBezTo>
                  <a:cubicBezTo>
                    <a:pt x="16968" y="9232"/>
                    <a:pt x="16893" y="8907"/>
                    <a:pt x="17119" y="8831"/>
                  </a:cubicBezTo>
                  <a:cubicBezTo>
                    <a:pt x="17159" y="8816"/>
                    <a:pt x="17209" y="8809"/>
                    <a:pt x="17266" y="8809"/>
                  </a:cubicBezTo>
                  <a:close/>
                  <a:moveTo>
                    <a:pt x="31757" y="8877"/>
                  </a:moveTo>
                  <a:cubicBezTo>
                    <a:pt x="31766" y="8877"/>
                    <a:pt x="31774" y="8879"/>
                    <a:pt x="31781" y="8881"/>
                  </a:cubicBezTo>
                  <a:cubicBezTo>
                    <a:pt x="32031" y="8982"/>
                    <a:pt x="31956" y="9257"/>
                    <a:pt x="31630" y="9383"/>
                  </a:cubicBezTo>
                  <a:cubicBezTo>
                    <a:pt x="31413" y="9478"/>
                    <a:pt x="31299" y="9521"/>
                    <a:pt x="31239" y="9521"/>
                  </a:cubicBezTo>
                  <a:cubicBezTo>
                    <a:pt x="31190" y="9521"/>
                    <a:pt x="31179" y="9490"/>
                    <a:pt x="31179" y="9433"/>
                  </a:cubicBezTo>
                  <a:cubicBezTo>
                    <a:pt x="31179" y="9267"/>
                    <a:pt x="31604" y="8877"/>
                    <a:pt x="31757" y="8877"/>
                  </a:cubicBezTo>
                  <a:close/>
                  <a:moveTo>
                    <a:pt x="14663" y="9333"/>
                  </a:moveTo>
                  <a:cubicBezTo>
                    <a:pt x="14888" y="9333"/>
                    <a:pt x="15214" y="9658"/>
                    <a:pt x="15114" y="9809"/>
                  </a:cubicBezTo>
                  <a:cubicBezTo>
                    <a:pt x="15079" y="9878"/>
                    <a:pt x="15003" y="9910"/>
                    <a:pt x="14910" y="9910"/>
                  </a:cubicBezTo>
                  <a:cubicBezTo>
                    <a:pt x="14802" y="9910"/>
                    <a:pt x="14671" y="9865"/>
                    <a:pt x="14562" y="9784"/>
                  </a:cubicBezTo>
                  <a:cubicBezTo>
                    <a:pt x="14337" y="9633"/>
                    <a:pt x="14412" y="9333"/>
                    <a:pt x="14663" y="9333"/>
                  </a:cubicBezTo>
                  <a:close/>
                  <a:moveTo>
                    <a:pt x="18233" y="9720"/>
                  </a:moveTo>
                  <a:cubicBezTo>
                    <a:pt x="18368" y="9720"/>
                    <a:pt x="18518" y="9762"/>
                    <a:pt x="18648" y="9859"/>
                  </a:cubicBezTo>
                  <a:cubicBezTo>
                    <a:pt x="18848" y="10009"/>
                    <a:pt x="18848" y="10009"/>
                    <a:pt x="18648" y="10135"/>
                  </a:cubicBezTo>
                  <a:cubicBezTo>
                    <a:pt x="18531" y="10238"/>
                    <a:pt x="18388" y="10288"/>
                    <a:pt x="18252" y="10288"/>
                  </a:cubicBezTo>
                  <a:cubicBezTo>
                    <a:pt x="18126" y="10288"/>
                    <a:pt x="18006" y="10244"/>
                    <a:pt x="17921" y="10160"/>
                  </a:cubicBezTo>
                  <a:cubicBezTo>
                    <a:pt x="17734" y="9905"/>
                    <a:pt x="17950" y="9720"/>
                    <a:pt x="18233" y="9720"/>
                  </a:cubicBezTo>
                  <a:close/>
                  <a:moveTo>
                    <a:pt x="7868" y="9947"/>
                  </a:moveTo>
                  <a:cubicBezTo>
                    <a:pt x="8088" y="9947"/>
                    <a:pt x="8447" y="10206"/>
                    <a:pt x="8447" y="10385"/>
                  </a:cubicBezTo>
                  <a:cubicBezTo>
                    <a:pt x="8447" y="10494"/>
                    <a:pt x="8282" y="10555"/>
                    <a:pt x="8103" y="10555"/>
                  </a:cubicBezTo>
                  <a:cubicBezTo>
                    <a:pt x="7994" y="10555"/>
                    <a:pt x="7881" y="10533"/>
                    <a:pt x="7795" y="10485"/>
                  </a:cubicBezTo>
                  <a:cubicBezTo>
                    <a:pt x="7595" y="10335"/>
                    <a:pt x="7595" y="10034"/>
                    <a:pt x="7795" y="9959"/>
                  </a:cubicBezTo>
                  <a:cubicBezTo>
                    <a:pt x="7817" y="9951"/>
                    <a:pt x="7841" y="9947"/>
                    <a:pt x="7868" y="9947"/>
                  </a:cubicBezTo>
                  <a:close/>
                  <a:moveTo>
                    <a:pt x="13585" y="10110"/>
                  </a:moveTo>
                  <a:cubicBezTo>
                    <a:pt x="13760" y="10110"/>
                    <a:pt x="14186" y="10435"/>
                    <a:pt x="14111" y="10511"/>
                  </a:cubicBezTo>
                  <a:cubicBezTo>
                    <a:pt x="14086" y="10561"/>
                    <a:pt x="13911" y="10611"/>
                    <a:pt x="13760" y="10636"/>
                  </a:cubicBezTo>
                  <a:cubicBezTo>
                    <a:pt x="13689" y="10652"/>
                    <a:pt x="13630" y="10660"/>
                    <a:pt x="13581" y="10660"/>
                  </a:cubicBezTo>
                  <a:cubicBezTo>
                    <a:pt x="13476" y="10660"/>
                    <a:pt x="13419" y="10621"/>
                    <a:pt x="13384" y="10536"/>
                  </a:cubicBezTo>
                  <a:cubicBezTo>
                    <a:pt x="13309" y="10335"/>
                    <a:pt x="13410" y="10110"/>
                    <a:pt x="13585" y="10110"/>
                  </a:cubicBezTo>
                  <a:close/>
                  <a:moveTo>
                    <a:pt x="32501" y="9775"/>
                  </a:moveTo>
                  <a:cubicBezTo>
                    <a:pt x="32516" y="9775"/>
                    <a:pt x="32526" y="9778"/>
                    <a:pt x="32532" y="9784"/>
                  </a:cubicBezTo>
                  <a:cubicBezTo>
                    <a:pt x="32833" y="10084"/>
                    <a:pt x="32182" y="10661"/>
                    <a:pt x="31555" y="10661"/>
                  </a:cubicBezTo>
                  <a:cubicBezTo>
                    <a:pt x="31354" y="10661"/>
                    <a:pt x="31179" y="10636"/>
                    <a:pt x="31129" y="10586"/>
                  </a:cubicBezTo>
                  <a:cubicBezTo>
                    <a:pt x="31058" y="10468"/>
                    <a:pt x="32271" y="9775"/>
                    <a:pt x="32501" y="9775"/>
                  </a:cubicBezTo>
                  <a:close/>
                  <a:moveTo>
                    <a:pt x="23779" y="10919"/>
                  </a:moveTo>
                  <a:cubicBezTo>
                    <a:pt x="23818" y="10919"/>
                    <a:pt x="23855" y="10931"/>
                    <a:pt x="23886" y="10962"/>
                  </a:cubicBezTo>
                  <a:cubicBezTo>
                    <a:pt x="23961" y="11037"/>
                    <a:pt x="23886" y="11237"/>
                    <a:pt x="23735" y="11237"/>
                  </a:cubicBezTo>
                  <a:cubicBezTo>
                    <a:pt x="23710" y="11237"/>
                    <a:pt x="23635" y="11187"/>
                    <a:pt x="23585" y="11137"/>
                  </a:cubicBezTo>
                  <a:cubicBezTo>
                    <a:pt x="23528" y="11042"/>
                    <a:pt x="23658" y="10919"/>
                    <a:pt x="23779" y="10919"/>
                  </a:cubicBezTo>
                  <a:close/>
                  <a:moveTo>
                    <a:pt x="14655" y="11441"/>
                  </a:moveTo>
                  <a:cubicBezTo>
                    <a:pt x="14739" y="11441"/>
                    <a:pt x="14788" y="11499"/>
                    <a:pt x="14788" y="11613"/>
                  </a:cubicBezTo>
                  <a:cubicBezTo>
                    <a:pt x="14788" y="11745"/>
                    <a:pt x="14737" y="11808"/>
                    <a:pt x="14649" y="11808"/>
                  </a:cubicBezTo>
                  <a:cubicBezTo>
                    <a:pt x="14587" y="11808"/>
                    <a:pt x="14506" y="11776"/>
                    <a:pt x="14412" y="11714"/>
                  </a:cubicBezTo>
                  <a:cubicBezTo>
                    <a:pt x="14287" y="11638"/>
                    <a:pt x="14287" y="11613"/>
                    <a:pt x="14412" y="11538"/>
                  </a:cubicBezTo>
                  <a:cubicBezTo>
                    <a:pt x="14509" y="11474"/>
                    <a:pt x="14592" y="11441"/>
                    <a:pt x="14655" y="11441"/>
                  </a:cubicBezTo>
                  <a:close/>
                  <a:moveTo>
                    <a:pt x="9896" y="11257"/>
                  </a:moveTo>
                  <a:cubicBezTo>
                    <a:pt x="10077" y="11257"/>
                    <a:pt x="10299" y="11348"/>
                    <a:pt x="10352" y="11488"/>
                  </a:cubicBezTo>
                  <a:cubicBezTo>
                    <a:pt x="10425" y="11692"/>
                    <a:pt x="10320" y="11811"/>
                    <a:pt x="10160" y="11811"/>
                  </a:cubicBezTo>
                  <a:cubicBezTo>
                    <a:pt x="10045" y="11811"/>
                    <a:pt x="9901" y="11750"/>
                    <a:pt x="9775" y="11613"/>
                  </a:cubicBezTo>
                  <a:cubicBezTo>
                    <a:pt x="9650" y="11488"/>
                    <a:pt x="9625" y="11388"/>
                    <a:pt x="9700" y="11313"/>
                  </a:cubicBezTo>
                  <a:cubicBezTo>
                    <a:pt x="9746" y="11275"/>
                    <a:pt x="9817" y="11257"/>
                    <a:pt x="9896" y="11257"/>
                  </a:cubicBezTo>
                  <a:close/>
                  <a:moveTo>
                    <a:pt x="21032" y="11379"/>
                  </a:moveTo>
                  <a:cubicBezTo>
                    <a:pt x="21222" y="11379"/>
                    <a:pt x="21368" y="11534"/>
                    <a:pt x="21279" y="11688"/>
                  </a:cubicBezTo>
                  <a:cubicBezTo>
                    <a:pt x="21208" y="11796"/>
                    <a:pt x="20818" y="11890"/>
                    <a:pt x="20573" y="11890"/>
                  </a:cubicBezTo>
                  <a:cubicBezTo>
                    <a:pt x="20474" y="11890"/>
                    <a:pt x="20399" y="11875"/>
                    <a:pt x="20377" y="11839"/>
                  </a:cubicBezTo>
                  <a:cubicBezTo>
                    <a:pt x="20302" y="11714"/>
                    <a:pt x="20603" y="11488"/>
                    <a:pt x="20953" y="11388"/>
                  </a:cubicBezTo>
                  <a:cubicBezTo>
                    <a:pt x="20980" y="11382"/>
                    <a:pt x="21006" y="11379"/>
                    <a:pt x="21032" y="11379"/>
                  </a:cubicBezTo>
                  <a:close/>
                  <a:moveTo>
                    <a:pt x="24876" y="11641"/>
                  </a:moveTo>
                  <a:cubicBezTo>
                    <a:pt x="24945" y="11641"/>
                    <a:pt x="25003" y="11663"/>
                    <a:pt x="25039" y="11714"/>
                  </a:cubicBezTo>
                  <a:cubicBezTo>
                    <a:pt x="25114" y="11864"/>
                    <a:pt x="24913" y="12165"/>
                    <a:pt x="24688" y="12240"/>
                  </a:cubicBezTo>
                  <a:cubicBezTo>
                    <a:pt x="24562" y="12290"/>
                    <a:pt x="24387" y="12315"/>
                    <a:pt x="24287" y="12340"/>
                  </a:cubicBezTo>
                  <a:cubicBezTo>
                    <a:pt x="24259" y="12354"/>
                    <a:pt x="24235" y="12360"/>
                    <a:pt x="24215" y="12360"/>
                  </a:cubicBezTo>
                  <a:cubicBezTo>
                    <a:pt x="24162" y="12360"/>
                    <a:pt x="24136" y="12319"/>
                    <a:pt x="24136" y="12265"/>
                  </a:cubicBezTo>
                  <a:cubicBezTo>
                    <a:pt x="24136" y="11985"/>
                    <a:pt x="24599" y="11641"/>
                    <a:pt x="24876" y="11641"/>
                  </a:cubicBezTo>
                  <a:close/>
                  <a:moveTo>
                    <a:pt x="9625" y="12190"/>
                  </a:moveTo>
                  <a:cubicBezTo>
                    <a:pt x="10227" y="12190"/>
                    <a:pt x="10552" y="12340"/>
                    <a:pt x="10452" y="12616"/>
                  </a:cubicBezTo>
                  <a:cubicBezTo>
                    <a:pt x="10403" y="12713"/>
                    <a:pt x="10266" y="12763"/>
                    <a:pt x="10089" y="12763"/>
                  </a:cubicBezTo>
                  <a:cubicBezTo>
                    <a:pt x="9901" y="12763"/>
                    <a:pt x="9669" y="12707"/>
                    <a:pt x="9450" y="12591"/>
                  </a:cubicBezTo>
                  <a:cubicBezTo>
                    <a:pt x="8923" y="12340"/>
                    <a:pt x="8973" y="12190"/>
                    <a:pt x="9625" y="12190"/>
                  </a:cubicBezTo>
                  <a:close/>
                  <a:moveTo>
                    <a:pt x="18547" y="12488"/>
                  </a:moveTo>
                  <a:cubicBezTo>
                    <a:pt x="18555" y="12488"/>
                    <a:pt x="18564" y="12489"/>
                    <a:pt x="18572" y="12491"/>
                  </a:cubicBezTo>
                  <a:cubicBezTo>
                    <a:pt x="18673" y="12516"/>
                    <a:pt x="18748" y="12591"/>
                    <a:pt x="18748" y="12666"/>
                  </a:cubicBezTo>
                  <a:cubicBezTo>
                    <a:pt x="18748" y="12769"/>
                    <a:pt x="18665" y="12837"/>
                    <a:pt x="18581" y="12837"/>
                  </a:cubicBezTo>
                  <a:cubicBezTo>
                    <a:pt x="18543" y="12837"/>
                    <a:pt x="18504" y="12823"/>
                    <a:pt x="18472" y="12791"/>
                  </a:cubicBezTo>
                  <a:cubicBezTo>
                    <a:pt x="18354" y="12673"/>
                    <a:pt x="18414" y="12488"/>
                    <a:pt x="18547" y="12488"/>
                  </a:cubicBezTo>
                  <a:close/>
                  <a:moveTo>
                    <a:pt x="14500" y="12517"/>
                  </a:moveTo>
                  <a:cubicBezTo>
                    <a:pt x="14555" y="12517"/>
                    <a:pt x="14601" y="12524"/>
                    <a:pt x="14638" y="12541"/>
                  </a:cubicBezTo>
                  <a:cubicBezTo>
                    <a:pt x="14838" y="12616"/>
                    <a:pt x="14813" y="12942"/>
                    <a:pt x="14587" y="13067"/>
                  </a:cubicBezTo>
                  <a:cubicBezTo>
                    <a:pt x="14402" y="13160"/>
                    <a:pt x="13986" y="13224"/>
                    <a:pt x="13678" y="13224"/>
                  </a:cubicBezTo>
                  <a:cubicBezTo>
                    <a:pt x="13487" y="13224"/>
                    <a:pt x="13338" y="13200"/>
                    <a:pt x="13309" y="13142"/>
                  </a:cubicBezTo>
                  <a:cubicBezTo>
                    <a:pt x="13284" y="13092"/>
                    <a:pt x="13259" y="13042"/>
                    <a:pt x="13284" y="13017"/>
                  </a:cubicBezTo>
                  <a:cubicBezTo>
                    <a:pt x="13725" y="12723"/>
                    <a:pt x="14219" y="12517"/>
                    <a:pt x="14500" y="12517"/>
                  </a:cubicBezTo>
                  <a:close/>
                  <a:moveTo>
                    <a:pt x="22181" y="12390"/>
                  </a:moveTo>
                  <a:cubicBezTo>
                    <a:pt x="22382" y="12390"/>
                    <a:pt x="22357" y="12716"/>
                    <a:pt x="22131" y="12917"/>
                  </a:cubicBezTo>
                  <a:cubicBezTo>
                    <a:pt x="21866" y="13144"/>
                    <a:pt x="21284" y="13329"/>
                    <a:pt x="20962" y="13329"/>
                  </a:cubicBezTo>
                  <a:cubicBezTo>
                    <a:pt x="20859" y="13329"/>
                    <a:pt x="20783" y="13310"/>
                    <a:pt x="20753" y="13267"/>
                  </a:cubicBezTo>
                  <a:cubicBezTo>
                    <a:pt x="20678" y="13117"/>
                    <a:pt x="21856" y="12390"/>
                    <a:pt x="22181" y="12390"/>
                  </a:cubicBezTo>
                  <a:close/>
                  <a:moveTo>
                    <a:pt x="25743" y="12394"/>
                  </a:moveTo>
                  <a:cubicBezTo>
                    <a:pt x="26007" y="12394"/>
                    <a:pt x="26031" y="12757"/>
                    <a:pt x="25640" y="13092"/>
                  </a:cubicBezTo>
                  <a:cubicBezTo>
                    <a:pt x="25465" y="13250"/>
                    <a:pt x="25168" y="13358"/>
                    <a:pt x="25004" y="13358"/>
                  </a:cubicBezTo>
                  <a:cubicBezTo>
                    <a:pt x="24934" y="13358"/>
                    <a:pt x="24888" y="13338"/>
                    <a:pt x="24888" y="13293"/>
                  </a:cubicBezTo>
                  <a:cubicBezTo>
                    <a:pt x="24888" y="13142"/>
                    <a:pt x="25214" y="12666"/>
                    <a:pt x="25390" y="12541"/>
                  </a:cubicBezTo>
                  <a:cubicBezTo>
                    <a:pt x="25531" y="12438"/>
                    <a:pt x="25652" y="12394"/>
                    <a:pt x="25743" y="12394"/>
                  </a:cubicBezTo>
                  <a:close/>
                  <a:moveTo>
                    <a:pt x="7707" y="12695"/>
                  </a:moveTo>
                  <a:cubicBezTo>
                    <a:pt x="7731" y="12695"/>
                    <a:pt x="7760" y="12702"/>
                    <a:pt x="7795" y="12716"/>
                  </a:cubicBezTo>
                  <a:cubicBezTo>
                    <a:pt x="8096" y="12841"/>
                    <a:pt x="10051" y="13418"/>
                    <a:pt x="10452" y="13493"/>
                  </a:cubicBezTo>
                  <a:cubicBezTo>
                    <a:pt x="10753" y="13568"/>
                    <a:pt x="10828" y="13618"/>
                    <a:pt x="10853" y="13794"/>
                  </a:cubicBezTo>
                  <a:cubicBezTo>
                    <a:pt x="10886" y="14043"/>
                    <a:pt x="10545" y="14193"/>
                    <a:pt x="10078" y="14193"/>
                  </a:cubicBezTo>
                  <a:cubicBezTo>
                    <a:pt x="9840" y="14193"/>
                    <a:pt x="9570" y="14154"/>
                    <a:pt x="9299" y="14069"/>
                  </a:cubicBezTo>
                  <a:cubicBezTo>
                    <a:pt x="8698" y="13869"/>
                    <a:pt x="8146" y="13568"/>
                    <a:pt x="7896" y="13242"/>
                  </a:cubicBezTo>
                  <a:cubicBezTo>
                    <a:pt x="7637" y="12941"/>
                    <a:pt x="7564" y="12695"/>
                    <a:pt x="7707" y="12695"/>
                  </a:cubicBezTo>
                  <a:close/>
                  <a:moveTo>
                    <a:pt x="18094" y="13544"/>
                  </a:moveTo>
                  <a:cubicBezTo>
                    <a:pt x="18151" y="13544"/>
                    <a:pt x="18219" y="13552"/>
                    <a:pt x="18297" y="13568"/>
                  </a:cubicBezTo>
                  <a:cubicBezTo>
                    <a:pt x="18648" y="13643"/>
                    <a:pt x="18823" y="13844"/>
                    <a:pt x="18773" y="14069"/>
                  </a:cubicBezTo>
                  <a:cubicBezTo>
                    <a:pt x="18750" y="14198"/>
                    <a:pt x="18677" y="14261"/>
                    <a:pt x="18570" y="14261"/>
                  </a:cubicBezTo>
                  <a:cubicBezTo>
                    <a:pt x="18449" y="14261"/>
                    <a:pt x="18283" y="14180"/>
                    <a:pt x="18096" y="14019"/>
                  </a:cubicBezTo>
                  <a:cubicBezTo>
                    <a:pt x="17782" y="13747"/>
                    <a:pt x="17801" y="13544"/>
                    <a:pt x="18094" y="13544"/>
                  </a:cubicBezTo>
                  <a:close/>
                  <a:moveTo>
                    <a:pt x="15351" y="13571"/>
                  </a:moveTo>
                  <a:cubicBezTo>
                    <a:pt x="15593" y="13571"/>
                    <a:pt x="15630" y="13748"/>
                    <a:pt x="15389" y="14069"/>
                  </a:cubicBezTo>
                  <a:cubicBezTo>
                    <a:pt x="15120" y="14483"/>
                    <a:pt x="14282" y="14755"/>
                    <a:pt x="13589" y="14755"/>
                  </a:cubicBezTo>
                  <a:cubicBezTo>
                    <a:pt x="13317" y="14755"/>
                    <a:pt x="13067" y="14713"/>
                    <a:pt x="12883" y="14621"/>
                  </a:cubicBezTo>
                  <a:cubicBezTo>
                    <a:pt x="12332" y="14320"/>
                    <a:pt x="12432" y="14220"/>
                    <a:pt x="13384" y="14120"/>
                  </a:cubicBezTo>
                  <a:cubicBezTo>
                    <a:pt x="13936" y="14044"/>
                    <a:pt x="14437" y="13919"/>
                    <a:pt x="14763" y="13744"/>
                  </a:cubicBezTo>
                  <a:cubicBezTo>
                    <a:pt x="15015" y="13627"/>
                    <a:pt x="15215" y="13571"/>
                    <a:pt x="15351" y="13571"/>
                  </a:cubicBezTo>
                  <a:close/>
                  <a:moveTo>
                    <a:pt x="23742" y="13294"/>
                  </a:moveTo>
                  <a:cubicBezTo>
                    <a:pt x="23878" y="13294"/>
                    <a:pt x="23936" y="13369"/>
                    <a:pt x="23936" y="13518"/>
                  </a:cubicBezTo>
                  <a:cubicBezTo>
                    <a:pt x="23936" y="13944"/>
                    <a:pt x="22808" y="14596"/>
                    <a:pt x="21755" y="14771"/>
                  </a:cubicBezTo>
                  <a:cubicBezTo>
                    <a:pt x="21400" y="14829"/>
                    <a:pt x="21217" y="14860"/>
                    <a:pt x="21078" y="14860"/>
                  </a:cubicBezTo>
                  <a:cubicBezTo>
                    <a:pt x="20914" y="14860"/>
                    <a:pt x="20810" y="14816"/>
                    <a:pt x="20552" y="14721"/>
                  </a:cubicBezTo>
                  <a:cubicBezTo>
                    <a:pt x="20352" y="14646"/>
                    <a:pt x="20151" y="14571"/>
                    <a:pt x="20151" y="14571"/>
                  </a:cubicBezTo>
                  <a:cubicBezTo>
                    <a:pt x="20126" y="14571"/>
                    <a:pt x="20126" y="14546"/>
                    <a:pt x="20126" y="14496"/>
                  </a:cubicBezTo>
                  <a:cubicBezTo>
                    <a:pt x="20126" y="14420"/>
                    <a:pt x="20252" y="14395"/>
                    <a:pt x="20377" y="14395"/>
                  </a:cubicBezTo>
                  <a:cubicBezTo>
                    <a:pt x="20903" y="14395"/>
                    <a:pt x="22156" y="13994"/>
                    <a:pt x="22883" y="13618"/>
                  </a:cubicBezTo>
                  <a:cubicBezTo>
                    <a:pt x="23305" y="13401"/>
                    <a:pt x="23579" y="13294"/>
                    <a:pt x="23742" y="13294"/>
                  </a:cubicBezTo>
                  <a:close/>
                  <a:moveTo>
                    <a:pt x="24623" y="13867"/>
                  </a:moveTo>
                  <a:cubicBezTo>
                    <a:pt x="24628" y="13867"/>
                    <a:pt x="24633" y="13868"/>
                    <a:pt x="24638" y="13869"/>
                  </a:cubicBezTo>
                  <a:cubicBezTo>
                    <a:pt x="24913" y="13969"/>
                    <a:pt x="24913" y="14295"/>
                    <a:pt x="24663" y="14721"/>
                  </a:cubicBezTo>
                  <a:cubicBezTo>
                    <a:pt x="24107" y="15662"/>
                    <a:pt x="22658" y="16365"/>
                    <a:pt x="21450" y="16365"/>
                  </a:cubicBezTo>
                  <a:cubicBezTo>
                    <a:pt x="21242" y="16365"/>
                    <a:pt x="21041" y="16344"/>
                    <a:pt x="20853" y="16300"/>
                  </a:cubicBezTo>
                  <a:cubicBezTo>
                    <a:pt x="20302" y="16150"/>
                    <a:pt x="19600" y="15749"/>
                    <a:pt x="19324" y="15423"/>
                  </a:cubicBezTo>
                  <a:cubicBezTo>
                    <a:pt x="19077" y="15153"/>
                    <a:pt x="19011" y="14964"/>
                    <a:pt x="19145" y="14964"/>
                  </a:cubicBezTo>
                  <a:cubicBezTo>
                    <a:pt x="19160" y="14964"/>
                    <a:pt x="19178" y="14967"/>
                    <a:pt x="19199" y="14972"/>
                  </a:cubicBezTo>
                  <a:cubicBezTo>
                    <a:pt x="20240" y="15362"/>
                    <a:pt x="20793" y="15508"/>
                    <a:pt x="21280" y="15508"/>
                  </a:cubicBezTo>
                  <a:cubicBezTo>
                    <a:pt x="21356" y="15508"/>
                    <a:pt x="21430" y="15505"/>
                    <a:pt x="21505" y="15498"/>
                  </a:cubicBezTo>
                  <a:cubicBezTo>
                    <a:pt x="22282" y="15448"/>
                    <a:pt x="23134" y="15022"/>
                    <a:pt x="23911" y="14345"/>
                  </a:cubicBezTo>
                  <a:cubicBezTo>
                    <a:pt x="24242" y="14061"/>
                    <a:pt x="24528" y="13867"/>
                    <a:pt x="24623" y="13867"/>
                  </a:cubicBezTo>
                  <a:close/>
                  <a:moveTo>
                    <a:pt x="25559" y="0"/>
                  </a:moveTo>
                  <a:cubicBezTo>
                    <a:pt x="25443" y="0"/>
                    <a:pt x="25320" y="3"/>
                    <a:pt x="25189" y="9"/>
                  </a:cubicBezTo>
                  <a:cubicBezTo>
                    <a:pt x="24462" y="59"/>
                    <a:pt x="24136" y="109"/>
                    <a:pt x="23710" y="310"/>
                  </a:cubicBezTo>
                  <a:cubicBezTo>
                    <a:pt x="22683" y="786"/>
                    <a:pt x="21780" y="1839"/>
                    <a:pt x="21029" y="3493"/>
                  </a:cubicBezTo>
                  <a:cubicBezTo>
                    <a:pt x="20778" y="3994"/>
                    <a:pt x="20527" y="4420"/>
                    <a:pt x="20402" y="4470"/>
                  </a:cubicBezTo>
                  <a:cubicBezTo>
                    <a:pt x="20321" y="4519"/>
                    <a:pt x="20188" y="4547"/>
                    <a:pt x="20029" y="4547"/>
                  </a:cubicBezTo>
                  <a:cubicBezTo>
                    <a:pt x="19943" y="4547"/>
                    <a:pt x="19848" y="4538"/>
                    <a:pt x="19750" y="4521"/>
                  </a:cubicBezTo>
                  <a:cubicBezTo>
                    <a:pt x="19525" y="4495"/>
                    <a:pt x="18948" y="4445"/>
                    <a:pt x="18472" y="4420"/>
                  </a:cubicBezTo>
                  <a:cubicBezTo>
                    <a:pt x="18223" y="4404"/>
                    <a:pt x="18046" y="4393"/>
                    <a:pt x="17909" y="4393"/>
                  </a:cubicBezTo>
                  <a:cubicBezTo>
                    <a:pt x="17619" y="4393"/>
                    <a:pt x="17508" y="4442"/>
                    <a:pt x="17269" y="4596"/>
                  </a:cubicBezTo>
                  <a:cubicBezTo>
                    <a:pt x="17019" y="4771"/>
                    <a:pt x="16668" y="5172"/>
                    <a:pt x="16342" y="5698"/>
                  </a:cubicBezTo>
                  <a:cubicBezTo>
                    <a:pt x="15894" y="6371"/>
                    <a:pt x="15686" y="6651"/>
                    <a:pt x="15267" y="6651"/>
                  </a:cubicBezTo>
                  <a:cubicBezTo>
                    <a:pt x="14984" y="6651"/>
                    <a:pt x="14603" y="6523"/>
                    <a:pt x="13986" y="6300"/>
                  </a:cubicBezTo>
                  <a:cubicBezTo>
                    <a:pt x="13693" y="6192"/>
                    <a:pt x="13533" y="6141"/>
                    <a:pt x="13395" y="6141"/>
                  </a:cubicBezTo>
                  <a:cubicBezTo>
                    <a:pt x="13308" y="6141"/>
                    <a:pt x="13230" y="6161"/>
                    <a:pt x="13134" y="6200"/>
                  </a:cubicBezTo>
                  <a:cubicBezTo>
                    <a:pt x="12858" y="6325"/>
                    <a:pt x="12382" y="6751"/>
                    <a:pt x="12156" y="7102"/>
                  </a:cubicBezTo>
                  <a:cubicBezTo>
                    <a:pt x="11931" y="7428"/>
                    <a:pt x="12181" y="7804"/>
                    <a:pt x="13059" y="8506"/>
                  </a:cubicBezTo>
                  <a:cubicBezTo>
                    <a:pt x="13485" y="8831"/>
                    <a:pt x="13811" y="9132"/>
                    <a:pt x="13785" y="9157"/>
                  </a:cubicBezTo>
                  <a:cubicBezTo>
                    <a:pt x="13753" y="9211"/>
                    <a:pt x="13603" y="9237"/>
                    <a:pt x="13416" y="9237"/>
                  </a:cubicBezTo>
                  <a:cubicBezTo>
                    <a:pt x="13169" y="9237"/>
                    <a:pt x="12857" y="9192"/>
                    <a:pt x="12658" y="9107"/>
                  </a:cubicBezTo>
                  <a:cubicBezTo>
                    <a:pt x="12482" y="9032"/>
                    <a:pt x="12156" y="8831"/>
                    <a:pt x="11906" y="8631"/>
                  </a:cubicBezTo>
                  <a:cubicBezTo>
                    <a:pt x="11688" y="8479"/>
                    <a:pt x="11509" y="8345"/>
                    <a:pt x="11465" y="8345"/>
                  </a:cubicBezTo>
                  <a:cubicBezTo>
                    <a:pt x="11458" y="8345"/>
                    <a:pt x="11455" y="8348"/>
                    <a:pt x="11455" y="8355"/>
                  </a:cubicBezTo>
                  <a:cubicBezTo>
                    <a:pt x="11455" y="8380"/>
                    <a:pt x="11730" y="8681"/>
                    <a:pt x="12106" y="9007"/>
                  </a:cubicBezTo>
                  <a:cubicBezTo>
                    <a:pt x="12457" y="9333"/>
                    <a:pt x="12708" y="9633"/>
                    <a:pt x="12658" y="9683"/>
                  </a:cubicBezTo>
                  <a:cubicBezTo>
                    <a:pt x="12642" y="9699"/>
                    <a:pt x="12609" y="9706"/>
                    <a:pt x="12563" y="9706"/>
                  </a:cubicBezTo>
                  <a:cubicBezTo>
                    <a:pt x="12311" y="9706"/>
                    <a:pt x="11668" y="9494"/>
                    <a:pt x="11329" y="9282"/>
                  </a:cubicBezTo>
                  <a:cubicBezTo>
                    <a:pt x="11129" y="9157"/>
                    <a:pt x="10928" y="9057"/>
                    <a:pt x="10878" y="9057"/>
                  </a:cubicBezTo>
                  <a:cubicBezTo>
                    <a:pt x="10753" y="9107"/>
                    <a:pt x="11404" y="9934"/>
                    <a:pt x="11655" y="10034"/>
                  </a:cubicBezTo>
                  <a:cubicBezTo>
                    <a:pt x="11856" y="10135"/>
                    <a:pt x="11881" y="10285"/>
                    <a:pt x="11705" y="10335"/>
                  </a:cubicBezTo>
                  <a:cubicBezTo>
                    <a:pt x="11652" y="10355"/>
                    <a:pt x="11591" y="10365"/>
                    <a:pt x="11523" y="10365"/>
                  </a:cubicBezTo>
                  <a:cubicBezTo>
                    <a:pt x="11173" y="10365"/>
                    <a:pt x="10651" y="10104"/>
                    <a:pt x="10252" y="9683"/>
                  </a:cubicBezTo>
                  <a:cubicBezTo>
                    <a:pt x="9901" y="9308"/>
                    <a:pt x="9600" y="9107"/>
                    <a:pt x="9124" y="8907"/>
                  </a:cubicBezTo>
                  <a:cubicBezTo>
                    <a:pt x="8568" y="8691"/>
                    <a:pt x="7956" y="8583"/>
                    <a:pt x="7406" y="8583"/>
                  </a:cubicBezTo>
                  <a:cubicBezTo>
                    <a:pt x="6740" y="8583"/>
                    <a:pt x="6165" y="8741"/>
                    <a:pt x="5891" y="9057"/>
                  </a:cubicBezTo>
                  <a:cubicBezTo>
                    <a:pt x="5715" y="9207"/>
                    <a:pt x="5740" y="9257"/>
                    <a:pt x="6392" y="9784"/>
                  </a:cubicBezTo>
                  <a:cubicBezTo>
                    <a:pt x="6743" y="10084"/>
                    <a:pt x="7018" y="10360"/>
                    <a:pt x="6993" y="10410"/>
                  </a:cubicBezTo>
                  <a:cubicBezTo>
                    <a:pt x="6981" y="10435"/>
                    <a:pt x="6928" y="10446"/>
                    <a:pt x="6850" y="10446"/>
                  </a:cubicBezTo>
                  <a:cubicBezTo>
                    <a:pt x="6603" y="10446"/>
                    <a:pt x="6107" y="10337"/>
                    <a:pt x="5841" y="10185"/>
                  </a:cubicBezTo>
                  <a:cubicBezTo>
                    <a:pt x="5665" y="10084"/>
                    <a:pt x="5515" y="10009"/>
                    <a:pt x="5490" y="10009"/>
                  </a:cubicBezTo>
                  <a:cubicBezTo>
                    <a:pt x="5339" y="10009"/>
                    <a:pt x="5891" y="10611"/>
                    <a:pt x="6267" y="10861"/>
                  </a:cubicBezTo>
                  <a:cubicBezTo>
                    <a:pt x="6592" y="11112"/>
                    <a:pt x="6668" y="11212"/>
                    <a:pt x="6567" y="11313"/>
                  </a:cubicBezTo>
                  <a:cubicBezTo>
                    <a:pt x="6495" y="11401"/>
                    <a:pt x="6385" y="11443"/>
                    <a:pt x="6249" y="11443"/>
                  </a:cubicBezTo>
                  <a:cubicBezTo>
                    <a:pt x="5960" y="11443"/>
                    <a:pt x="5556" y="11253"/>
                    <a:pt x="5164" y="10912"/>
                  </a:cubicBezTo>
                  <a:lnTo>
                    <a:pt x="4788" y="10561"/>
                  </a:lnTo>
                  <a:lnTo>
                    <a:pt x="4462" y="10761"/>
                  </a:lnTo>
                  <a:cubicBezTo>
                    <a:pt x="4237" y="10886"/>
                    <a:pt x="3610" y="11062"/>
                    <a:pt x="2758" y="11212"/>
                  </a:cubicBezTo>
                  <a:cubicBezTo>
                    <a:pt x="753" y="11538"/>
                    <a:pt x="1" y="11989"/>
                    <a:pt x="828" y="12365"/>
                  </a:cubicBezTo>
                  <a:cubicBezTo>
                    <a:pt x="1028" y="12442"/>
                    <a:pt x="1208" y="12472"/>
                    <a:pt x="1595" y="12472"/>
                  </a:cubicBezTo>
                  <a:cubicBezTo>
                    <a:pt x="1840" y="12472"/>
                    <a:pt x="2166" y="12460"/>
                    <a:pt x="2633" y="12440"/>
                  </a:cubicBezTo>
                  <a:cubicBezTo>
                    <a:pt x="4537" y="12340"/>
                    <a:pt x="6166" y="12215"/>
                    <a:pt x="6592" y="12140"/>
                  </a:cubicBezTo>
                  <a:cubicBezTo>
                    <a:pt x="6648" y="12129"/>
                    <a:pt x="6701" y="12124"/>
                    <a:pt x="6749" y="12124"/>
                  </a:cubicBezTo>
                  <a:cubicBezTo>
                    <a:pt x="7051" y="12124"/>
                    <a:pt x="7212" y="12321"/>
                    <a:pt x="7169" y="12666"/>
                  </a:cubicBezTo>
                  <a:cubicBezTo>
                    <a:pt x="7169" y="12816"/>
                    <a:pt x="7219" y="12992"/>
                    <a:pt x="7294" y="13042"/>
                  </a:cubicBezTo>
                  <a:cubicBezTo>
                    <a:pt x="7394" y="13117"/>
                    <a:pt x="7445" y="13217"/>
                    <a:pt x="7445" y="13293"/>
                  </a:cubicBezTo>
                  <a:cubicBezTo>
                    <a:pt x="7445" y="13518"/>
                    <a:pt x="8497" y="14395"/>
                    <a:pt x="9099" y="14696"/>
                  </a:cubicBezTo>
                  <a:cubicBezTo>
                    <a:pt x="9517" y="14885"/>
                    <a:pt x="9892" y="14979"/>
                    <a:pt x="10262" y="14979"/>
                  </a:cubicBezTo>
                  <a:cubicBezTo>
                    <a:pt x="10579" y="14979"/>
                    <a:pt x="10894" y="14910"/>
                    <a:pt x="11229" y="14771"/>
                  </a:cubicBezTo>
                  <a:cubicBezTo>
                    <a:pt x="11535" y="14655"/>
                    <a:pt x="11753" y="14592"/>
                    <a:pt x="11952" y="14592"/>
                  </a:cubicBezTo>
                  <a:cubicBezTo>
                    <a:pt x="12226" y="14592"/>
                    <a:pt x="12467" y="14711"/>
                    <a:pt x="12858" y="14972"/>
                  </a:cubicBezTo>
                  <a:cubicBezTo>
                    <a:pt x="13323" y="15289"/>
                    <a:pt x="13766" y="15445"/>
                    <a:pt x="14195" y="15445"/>
                  </a:cubicBezTo>
                  <a:cubicBezTo>
                    <a:pt x="14785" y="15445"/>
                    <a:pt x="15350" y="15151"/>
                    <a:pt x="15916" y="14571"/>
                  </a:cubicBezTo>
                  <a:cubicBezTo>
                    <a:pt x="16279" y="14196"/>
                    <a:pt x="16566" y="14005"/>
                    <a:pt x="16808" y="14005"/>
                  </a:cubicBezTo>
                  <a:cubicBezTo>
                    <a:pt x="17118" y="14005"/>
                    <a:pt x="17356" y="14315"/>
                    <a:pt x="17595" y="14947"/>
                  </a:cubicBezTo>
                  <a:cubicBezTo>
                    <a:pt x="17795" y="15473"/>
                    <a:pt x="17946" y="15699"/>
                    <a:pt x="18297" y="15999"/>
                  </a:cubicBezTo>
                  <a:cubicBezTo>
                    <a:pt x="19154" y="16747"/>
                    <a:pt x="20302" y="17149"/>
                    <a:pt x="21415" y="17149"/>
                  </a:cubicBezTo>
                  <a:cubicBezTo>
                    <a:pt x="21831" y="17149"/>
                    <a:pt x="22243" y="17093"/>
                    <a:pt x="22633" y="16977"/>
                  </a:cubicBezTo>
                  <a:cubicBezTo>
                    <a:pt x="22958" y="16851"/>
                    <a:pt x="23435" y="16651"/>
                    <a:pt x="23685" y="16475"/>
                  </a:cubicBezTo>
                  <a:cubicBezTo>
                    <a:pt x="24663" y="15824"/>
                    <a:pt x="25690" y="14345"/>
                    <a:pt x="26091" y="13017"/>
                  </a:cubicBezTo>
                  <a:cubicBezTo>
                    <a:pt x="26242" y="12491"/>
                    <a:pt x="26492" y="12089"/>
                    <a:pt x="26693" y="12089"/>
                  </a:cubicBezTo>
                  <a:cubicBezTo>
                    <a:pt x="26743" y="12089"/>
                    <a:pt x="26968" y="12240"/>
                    <a:pt x="27144" y="12415"/>
                  </a:cubicBezTo>
                  <a:cubicBezTo>
                    <a:pt x="27651" y="12852"/>
                    <a:pt x="27984" y="13059"/>
                    <a:pt x="28271" y="13059"/>
                  </a:cubicBezTo>
                  <a:cubicBezTo>
                    <a:pt x="28496" y="13059"/>
                    <a:pt x="28693" y="12933"/>
                    <a:pt x="28923" y="12691"/>
                  </a:cubicBezTo>
                  <a:cubicBezTo>
                    <a:pt x="29099" y="12491"/>
                    <a:pt x="29324" y="12190"/>
                    <a:pt x="29425" y="12039"/>
                  </a:cubicBezTo>
                  <a:cubicBezTo>
                    <a:pt x="29598" y="11739"/>
                    <a:pt x="29787" y="11588"/>
                    <a:pt x="30011" y="11588"/>
                  </a:cubicBezTo>
                  <a:cubicBezTo>
                    <a:pt x="30275" y="11588"/>
                    <a:pt x="30586" y="11796"/>
                    <a:pt x="30979" y="12215"/>
                  </a:cubicBezTo>
                  <a:cubicBezTo>
                    <a:pt x="31505" y="12791"/>
                    <a:pt x="32006" y="13042"/>
                    <a:pt x="32633" y="13042"/>
                  </a:cubicBezTo>
                  <a:cubicBezTo>
                    <a:pt x="33009" y="13042"/>
                    <a:pt x="33134" y="12992"/>
                    <a:pt x="33410" y="12766"/>
                  </a:cubicBezTo>
                  <a:cubicBezTo>
                    <a:pt x="33836" y="12390"/>
                    <a:pt x="34136" y="11989"/>
                    <a:pt x="34237" y="11638"/>
                  </a:cubicBezTo>
                  <a:cubicBezTo>
                    <a:pt x="34313" y="11362"/>
                    <a:pt x="34287" y="11227"/>
                    <a:pt x="34162" y="11227"/>
                  </a:cubicBezTo>
                  <a:cubicBezTo>
                    <a:pt x="34084" y="11227"/>
                    <a:pt x="33966" y="11281"/>
                    <a:pt x="33811" y="11388"/>
                  </a:cubicBezTo>
                  <a:cubicBezTo>
                    <a:pt x="33387" y="11660"/>
                    <a:pt x="32890" y="11805"/>
                    <a:pt x="32447" y="11805"/>
                  </a:cubicBezTo>
                  <a:cubicBezTo>
                    <a:pt x="32156" y="11805"/>
                    <a:pt x="31889" y="11742"/>
                    <a:pt x="31680" y="11613"/>
                  </a:cubicBezTo>
                  <a:cubicBezTo>
                    <a:pt x="31436" y="11471"/>
                    <a:pt x="31357" y="11279"/>
                    <a:pt x="31484" y="11279"/>
                  </a:cubicBezTo>
                  <a:cubicBezTo>
                    <a:pt x="31513" y="11279"/>
                    <a:pt x="31553" y="11289"/>
                    <a:pt x="31605" y="11313"/>
                  </a:cubicBezTo>
                  <a:cubicBezTo>
                    <a:pt x="31627" y="11321"/>
                    <a:pt x="31659" y="11324"/>
                    <a:pt x="31701" y="11324"/>
                  </a:cubicBezTo>
                  <a:cubicBezTo>
                    <a:pt x="32053" y="11324"/>
                    <a:pt x="33046" y="11063"/>
                    <a:pt x="33359" y="10861"/>
                  </a:cubicBezTo>
                  <a:cubicBezTo>
                    <a:pt x="33635" y="10686"/>
                    <a:pt x="33635" y="10661"/>
                    <a:pt x="33560" y="10435"/>
                  </a:cubicBezTo>
                  <a:cubicBezTo>
                    <a:pt x="33460" y="10235"/>
                    <a:pt x="33485" y="10110"/>
                    <a:pt x="33610" y="9734"/>
                  </a:cubicBezTo>
                  <a:cubicBezTo>
                    <a:pt x="34187" y="8255"/>
                    <a:pt x="33334" y="7002"/>
                    <a:pt x="31630" y="6876"/>
                  </a:cubicBezTo>
                  <a:cubicBezTo>
                    <a:pt x="31465" y="6864"/>
                    <a:pt x="31339" y="6856"/>
                    <a:pt x="31235" y="6856"/>
                  </a:cubicBezTo>
                  <a:cubicBezTo>
                    <a:pt x="30913" y="6856"/>
                    <a:pt x="30806" y="6931"/>
                    <a:pt x="30427" y="7177"/>
                  </a:cubicBezTo>
                  <a:cubicBezTo>
                    <a:pt x="29975" y="7479"/>
                    <a:pt x="29633" y="7614"/>
                    <a:pt x="29196" y="7614"/>
                  </a:cubicBezTo>
                  <a:cubicBezTo>
                    <a:pt x="29125" y="7614"/>
                    <a:pt x="29051" y="7610"/>
                    <a:pt x="28973" y="7603"/>
                  </a:cubicBezTo>
                  <a:cubicBezTo>
                    <a:pt x="28598" y="7578"/>
                    <a:pt x="28547" y="7428"/>
                    <a:pt x="28898" y="7328"/>
                  </a:cubicBezTo>
                  <a:cubicBezTo>
                    <a:pt x="29174" y="7252"/>
                    <a:pt x="29926" y="6776"/>
                    <a:pt x="30302" y="6450"/>
                  </a:cubicBezTo>
                  <a:cubicBezTo>
                    <a:pt x="31129" y="5698"/>
                    <a:pt x="29475" y="2190"/>
                    <a:pt x="27570" y="711"/>
                  </a:cubicBezTo>
                  <a:cubicBezTo>
                    <a:pt x="26906" y="180"/>
                    <a:pt x="26437" y="0"/>
                    <a:pt x="25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2"/>
            <p:cNvSpPr/>
            <p:nvPr/>
          </p:nvSpPr>
          <p:spPr>
            <a:xfrm>
              <a:off x="5576600" y="3931575"/>
              <a:ext cx="65825" cy="52825"/>
            </a:xfrm>
            <a:custGeom>
              <a:avLst/>
              <a:gdLst/>
              <a:ahLst/>
              <a:cxnLst/>
              <a:rect l="l" t="t" r="r" b="b"/>
              <a:pathLst>
                <a:path w="2633" h="2113" extrusionOk="0">
                  <a:moveTo>
                    <a:pt x="2240" y="1"/>
                  </a:moveTo>
                  <a:cubicBezTo>
                    <a:pt x="2169" y="1"/>
                    <a:pt x="2112" y="77"/>
                    <a:pt x="2056" y="233"/>
                  </a:cubicBezTo>
                  <a:cubicBezTo>
                    <a:pt x="1981" y="433"/>
                    <a:pt x="828" y="1511"/>
                    <a:pt x="251" y="1937"/>
                  </a:cubicBezTo>
                  <a:lnTo>
                    <a:pt x="1" y="2112"/>
                  </a:lnTo>
                  <a:lnTo>
                    <a:pt x="1" y="2112"/>
                  </a:lnTo>
                  <a:lnTo>
                    <a:pt x="427" y="2037"/>
                  </a:lnTo>
                  <a:cubicBezTo>
                    <a:pt x="978" y="1987"/>
                    <a:pt x="1479" y="1711"/>
                    <a:pt x="2006" y="1210"/>
                  </a:cubicBezTo>
                  <a:cubicBezTo>
                    <a:pt x="2457" y="759"/>
                    <a:pt x="2632" y="358"/>
                    <a:pt x="2432" y="132"/>
                  </a:cubicBezTo>
                  <a:cubicBezTo>
                    <a:pt x="2356" y="45"/>
                    <a:pt x="2294" y="1"/>
                    <a:pt x="22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2"/>
            <p:cNvSpPr/>
            <p:nvPr/>
          </p:nvSpPr>
          <p:spPr>
            <a:xfrm>
              <a:off x="5071575" y="4061150"/>
              <a:ext cx="21350" cy="15225"/>
            </a:xfrm>
            <a:custGeom>
              <a:avLst/>
              <a:gdLst/>
              <a:ahLst/>
              <a:cxnLst/>
              <a:rect l="l" t="t" r="r" b="b"/>
              <a:pathLst>
                <a:path w="854" h="609" extrusionOk="0">
                  <a:moveTo>
                    <a:pt x="274" y="0"/>
                  </a:moveTo>
                  <a:cubicBezTo>
                    <a:pt x="247" y="0"/>
                    <a:pt x="223" y="4"/>
                    <a:pt x="201" y="12"/>
                  </a:cubicBezTo>
                  <a:cubicBezTo>
                    <a:pt x="1" y="87"/>
                    <a:pt x="1" y="388"/>
                    <a:pt x="201" y="538"/>
                  </a:cubicBezTo>
                  <a:cubicBezTo>
                    <a:pt x="287" y="586"/>
                    <a:pt x="400" y="608"/>
                    <a:pt x="509" y="608"/>
                  </a:cubicBezTo>
                  <a:cubicBezTo>
                    <a:pt x="688" y="608"/>
                    <a:pt x="853" y="547"/>
                    <a:pt x="853" y="438"/>
                  </a:cubicBezTo>
                  <a:cubicBezTo>
                    <a:pt x="853" y="259"/>
                    <a:pt x="494" y="0"/>
                    <a:pt x="27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2"/>
            <p:cNvSpPr/>
            <p:nvPr/>
          </p:nvSpPr>
          <p:spPr>
            <a:xfrm>
              <a:off x="5238875" y="4098500"/>
              <a:ext cx="12550" cy="9200"/>
            </a:xfrm>
            <a:custGeom>
              <a:avLst/>
              <a:gdLst/>
              <a:ahLst/>
              <a:cxnLst/>
              <a:rect l="l" t="t" r="r" b="b"/>
              <a:pathLst>
                <a:path w="502" h="368" extrusionOk="0">
                  <a:moveTo>
                    <a:pt x="369" y="0"/>
                  </a:moveTo>
                  <a:cubicBezTo>
                    <a:pt x="306" y="0"/>
                    <a:pt x="223" y="33"/>
                    <a:pt x="126" y="97"/>
                  </a:cubicBezTo>
                  <a:cubicBezTo>
                    <a:pt x="1" y="172"/>
                    <a:pt x="1" y="197"/>
                    <a:pt x="126" y="273"/>
                  </a:cubicBezTo>
                  <a:cubicBezTo>
                    <a:pt x="220" y="335"/>
                    <a:pt x="301" y="367"/>
                    <a:pt x="363" y="367"/>
                  </a:cubicBezTo>
                  <a:cubicBezTo>
                    <a:pt x="451" y="367"/>
                    <a:pt x="502" y="304"/>
                    <a:pt x="502" y="172"/>
                  </a:cubicBezTo>
                  <a:cubicBezTo>
                    <a:pt x="502" y="58"/>
                    <a:pt x="453" y="0"/>
                    <a:pt x="369"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2"/>
            <p:cNvSpPr/>
            <p:nvPr/>
          </p:nvSpPr>
          <p:spPr>
            <a:xfrm>
              <a:off x="5070800" y="4129850"/>
              <a:ext cx="83100" cy="37450"/>
            </a:xfrm>
            <a:custGeom>
              <a:avLst/>
              <a:gdLst/>
              <a:ahLst/>
              <a:cxnLst/>
              <a:rect l="l" t="t" r="r" b="b"/>
              <a:pathLst>
                <a:path w="3324" h="1498" extrusionOk="0">
                  <a:moveTo>
                    <a:pt x="144" y="0"/>
                  </a:moveTo>
                  <a:cubicBezTo>
                    <a:pt x="1" y="0"/>
                    <a:pt x="74" y="246"/>
                    <a:pt x="333" y="547"/>
                  </a:cubicBezTo>
                  <a:cubicBezTo>
                    <a:pt x="583" y="873"/>
                    <a:pt x="1135" y="1174"/>
                    <a:pt x="1736" y="1374"/>
                  </a:cubicBezTo>
                  <a:cubicBezTo>
                    <a:pt x="2007" y="1459"/>
                    <a:pt x="2277" y="1498"/>
                    <a:pt x="2515" y="1498"/>
                  </a:cubicBezTo>
                  <a:cubicBezTo>
                    <a:pt x="2982" y="1498"/>
                    <a:pt x="3323" y="1348"/>
                    <a:pt x="3290" y="1099"/>
                  </a:cubicBezTo>
                  <a:cubicBezTo>
                    <a:pt x="3265" y="923"/>
                    <a:pt x="3190" y="873"/>
                    <a:pt x="2889" y="798"/>
                  </a:cubicBezTo>
                  <a:cubicBezTo>
                    <a:pt x="2488" y="723"/>
                    <a:pt x="558" y="146"/>
                    <a:pt x="232" y="21"/>
                  </a:cubicBezTo>
                  <a:cubicBezTo>
                    <a:pt x="197" y="7"/>
                    <a:pt x="168" y="0"/>
                    <a:pt x="14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2"/>
            <p:cNvSpPr/>
            <p:nvPr/>
          </p:nvSpPr>
          <p:spPr>
            <a:xfrm>
              <a:off x="5214450" y="4065200"/>
              <a:ext cx="21950" cy="13800"/>
            </a:xfrm>
            <a:custGeom>
              <a:avLst/>
              <a:gdLst/>
              <a:ahLst/>
              <a:cxnLst/>
              <a:rect l="l" t="t" r="r" b="b"/>
              <a:pathLst>
                <a:path w="878" h="552" extrusionOk="0">
                  <a:moveTo>
                    <a:pt x="276" y="1"/>
                  </a:moveTo>
                  <a:cubicBezTo>
                    <a:pt x="101" y="1"/>
                    <a:pt x="0" y="226"/>
                    <a:pt x="75" y="427"/>
                  </a:cubicBezTo>
                  <a:cubicBezTo>
                    <a:pt x="110" y="512"/>
                    <a:pt x="167" y="551"/>
                    <a:pt x="272" y="551"/>
                  </a:cubicBezTo>
                  <a:cubicBezTo>
                    <a:pt x="321" y="551"/>
                    <a:pt x="380" y="543"/>
                    <a:pt x="451" y="527"/>
                  </a:cubicBezTo>
                  <a:cubicBezTo>
                    <a:pt x="602" y="502"/>
                    <a:pt x="777" y="452"/>
                    <a:pt x="802" y="402"/>
                  </a:cubicBezTo>
                  <a:cubicBezTo>
                    <a:pt x="877" y="326"/>
                    <a:pt x="451" y="1"/>
                    <a:pt x="27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2"/>
            <p:cNvSpPr/>
            <p:nvPr/>
          </p:nvSpPr>
          <p:spPr>
            <a:xfrm>
              <a:off x="5213200" y="4125375"/>
              <a:ext cx="39500" cy="17725"/>
            </a:xfrm>
            <a:custGeom>
              <a:avLst/>
              <a:gdLst/>
              <a:ahLst/>
              <a:cxnLst/>
              <a:rect l="l" t="t" r="r" b="b"/>
              <a:pathLst>
                <a:path w="1580" h="709" extrusionOk="0">
                  <a:moveTo>
                    <a:pt x="1241" y="1"/>
                  </a:moveTo>
                  <a:cubicBezTo>
                    <a:pt x="960" y="1"/>
                    <a:pt x="466" y="207"/>
                    <a:pt x="25" y="501"/>
                  </a:cubicBezTo>
                  <a:cubicBezTo>
                    <a:pt x="0" y="526"/>
                    <a:pt x="25" y="576"/>
                    <a:pt x="50" y="626"/>
                  </a:cubicBezTo>
                  <a:cubicBezTo>
                    <a:pt x="79" y="684"/>
                    <a:pt x="228" y="708"/>
                    <a:pt x="419" y="708"/>
                  </a:cubicBezTo>
                  <a:cubicBezTo>
                    <a:pt x="727" y="708"/>
                    <a:pt x="1143" y="644"/>
                    <a:pt x="1328" y="551"/>
                  </a:cubicBezTo>
                  <a:cubicBezTo>
                    <a:pt x="1554" y="426"/>
                    <a:pt x="1579" y="100"/>
                    <a:pt x="1379" y="25"/>
                  </a:cubicBezTo>
                  <a:cubicBezTo>
                    <a:pt x="1342" y="8"/>
                    <a:pt x="1296" y="1"/>
                    <a:pt x="124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2"/>
            <p:cNvSpPr/>
            <p:nvPr/>
          </p:nvSpPr>
          <p:spPr>
            <a:xfrm>
              <a:off x="5122350" y="4093900"/>
              <a:ext cx="20000" cy="13875"/>
            </a:xfrm>
            <a:custGeom>
              <a:avLst/>
              <a:gdLst/>
              <a:ahLst/>
              <a:cxnLst/>
              <a:rect l="l" t="t" r="r" b="b"/>
              <a:pathLst>
                <a:path w="800" h="555" extrusionOk="0">
                  <a:moveTo>
                    <a:pt x="271" y="0"/>
                  </a:moveTo>
                  <a:cubicBezTo>
                    <a:pt x="192" y="0"/>
                    <a:pt x="121" y="18"/>
                    <a:pt x="75" y="56"/>
                  </a:cubicBezTo>
                  <a:cubicBezTo>
                    <a:pt x="0" y="131"/>
                    <a:pt x="25" y="231"/>
                    <a:pt x="150" y="356"/>
                  </a:cubicBezTo>
                  <a:cubicBezTo>
                    <a:pt x="276" y="493"/>
                    <a:pt x="420" y="554"/>
                    <a:pt x="535" y="554"/>
                  </a:cubicBezTo>
                  <a:cubicBezTo>
                    <a:pt x="695" y="554"/>
                    <a:pt x="800" y="435"/>
                    <a:pt x="727" y="231"/>
                  </a:cubicBezTo>
                  <a:cubicBezTo>
                    <a:pt x="674" y="91"/>
                    <a:pt x="452" y="0"/>
                    <a:pt x="27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2"/>
            <p:cNvSpPr/>
            <p:nvPr/>
          </p:nvSpPr>
          <p:spPr>
            <a:xfrm>
              <a:off x="5104800" y="4117200"/>
              <a:ext cx="40750" cy="14375"/>
            </a:xfrm>
            <a:custGeom>
              <a:avLst/>
              <a:gdLst/>
              <a:ahLst/>
              <a:cxnLst/>
              <a:rect l="l" t="t" r="r" b="b"/>
              <a:pathLst>
                <a:path w="1630" h="575" extrusionOk="0">
                  <a:moveTo>
                    <a:pt x="702" y="1"/>
                  </a:moveTo>
                  <a:cubicBezTo>
                    <a:pt x="50" y="1"/>
                    <a:pt x="0" y="151"/>
                    <a:pt x="527" y="402"/>
                  </a:cubicBezTo>
                  <a:cubicBezTo>
                    <a:pt x="746" y="518"/>
                    <a:pt x="978" y="574"/>
                    <a:pt x="1166" y="574"/>
                  </a:cubicBezTo>
                  <a:cubicBezTo>
                    <a:pt x="1343" y="574"/>
                    <a:pt x="1480" y="524"/>
                    <a:pt x="1529" y="427"/>
                  </a:cubicBezTo>
                  <a:cubicBezTo>
                    <a:pt x="1629" y="151"/>
                    <a:pt x="1304" y="1"/>
                    <a:pt x="70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2"/>
            <p:cNvSpPr/>
            <p:nvPr/>
          </p:nvSpPr>
          <p:spPr>
            <a:xfrm>
              <a:off x="5240125" y="4045775"/>
              <a:ext cx="21975" cy="14450"/>
            </a:xfrm>
            <a:custGeom>
              <a:avLst/>
              <a:gdLst/>
              <a:ahLst/>
              <a:cxnLst/>
              <a:rect l="l" t="t" r="r" b="b"/>
              <a:pathLst>
                <a:path w="879" h="578" extrusionOk="0">
                  <a:moveTo>
                    <a:pt x="327" y="1"/>
                  </a:moveTo>
                  <a:cubicBezTo>
                    <a:pt x="76" y="1"/>
                    <a:pt x="1" y="301"/>
                    <a:pt x="226" y="452"/>
                  </a:cubicBezTo>
                  <a:cubicBezTo>
                    <a:pt x="335" y="533"/>
                    <a:pt x="466" y="578"/>
                    <a:pt x="574" y="578"/>
                  </a:cubicBezTo>
                  <a:cubicBezTo>
                    <a:pt x="667" y="578"/>
                    <a:pt x="743" y="546"/>
                    <a:pt x="778" y="477"/>
                  </a:cubicBezTo>
                  <a:cubicBezTo>
                    <a:pt x="878" y="326"/>
                    <a:pt x="552" y="1"/>
                    <a:pt x="3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2"/>
            <p:cNvSpPr/>
            <p:nvPr/>
          </p:nvSpPr>
          <p:spPr>
            <a:xfrm>
              <a:off x="4864200" y="3782600"/>
              <a:ext cx="907925" cy="484650"/>
            </a:xfrm>
            <a:custGeom>
              <a:avLst/>
              <a:gdLst/>
              <a:ahLst/>
              <a:cxnLst/>
              <a:rect l="l" t="t" r="r" b="b"/>
              <a:pathLst>
                <a:path w="36317" h="19386" extrusionOk="0">
                  <a:moveTo>
                    <a:pt x="26260" y="1195"/>
                  </a:moveTo>
                  <a:cubicBezTo>
                    <a:pt x="27138" y="1195"/>
                    <a:pt x="27607" y="1375"/>
                    <a:pt x="28271" y="1906"/>
                  </a:cubicBezTo>
                  <a:cubicBezTo>
                    <a:pt x="30176" y="3385"/>
                    <a:pt x="31830" y="6893"/>
                    <a:pt x="31003" y="7645"/>
                  </a:cubicBezTo>
                  <a:cubicBezTo>
                    <a:pt x="30627" y="7971"/>
                    <a:pt x="29875" y="8447"/>
                    <a:pt x="29599" y="8523"/>
                  </a:cubicBezTo>
                  <a:cubicBezTo>
                    <a:pt x="29248" y="8623"/>
                    <a:pt x="29299" y="8748"/>
                    <a:pt x="29674" y="8798"/>
                  </a:cubicBezTo>
                  <a:cubicBezTo>
                    <a:pt x="29752" y="8805"/>
                    <a:pt x="29826" y="8809"/>
                    <a:pt x="29897" y="8809"/>
                  </a:cubicBezTo>
                  <a:cubicBezTo>
                    <a:pt x="30334" y="8809"/>
                    <a:pt x="30676" y="8674"/>
                    <a:pt x="31128" y="8372"/>
                  </a:cubicBezTo>
                  <a:cubicBezTo>
                    <a:pt x="31507" y="8126"/>
                    <a:pt x="31614" y="8051"/>
                    <a:pt x="31936" y="8051"/>
                  </a:cubicBezTo>
                  <a:cubicBezTo>
                    <a:pt x="32040" y="8051"/>
                    <a:pt x="32166" y="8059"/>
                    <a:pt x="32331" y="8071"/>
                  </a:cubicBezTo>
                  <a:cubicBezTo>
                    <a:pt x="34035" y="8197"/>
                    <a:pt x="34888" y="9450"/>
                    <a:pt x="34311" y="10929"/>
                  </a:cubicBezTo>
                  <a:cubicBezTo>
                    <a:pt x="34186" y="11305"/>
                    <a:pt x="34161" y="11430"/>
                    <a:pt x="34261" y="11630"/>
                  </a:cubicBezTo>
                  <a:cubicBezTo>
                    <a:pt x="34336" y="11856"/>
                    <a:pt x="34336" y="11881"/>
                    <a:pt x="34060" y="12056"/>
                  </a:cubicBezTo>
                  <a:cubicBezTo>
                    <a:pt x="33747" y="12258"/>
                    <a:pt x="32754" y="12519"/>
                    <a:pt x="32402" y="12519"/>
                  </a:cubicBezTo>
                  <a:cubicBezTo>
                    <a:pt x="32360" y="12519"/>
                    <a:pt x="32328" y="12516"/>
                    <a:pt x="32306" y="12508"/>
                  </a:cubicBezTo>
                  <a:cubicBezTo>
                    <a:pt x="32254" y="12484"/>
                    <a:pt x="32214" y="12474"/>
                    <a:pt x="32185" y="12474"/>
                  </a:cubicBezTo>
                  <a:cubicBezTo>
                    <a:pt x="32058" y="12474"/>
                    <a:pt x="32137" y="12666"/>
                    <a:pt x="32381" y="12808"/>
                  </a:cubicBezTo>
                  <a:cubicBezTo>
                    <a:pt x="32590" y="12937"/>
                    <a:pt x="32857" y="13000"/>
                    <a:pt x="33148" y="13000"/>
                  </a:cubicBezTo>
                  <a:cubicBezTo>
                    <a:pt x="33591" y="13000"/>
                    <a:pt x="34088" y="12855"/>
                    <a:pt x="34512" y="12583"/>
                  </a:cubicBezTo>
                  <a:cubicBezTo>
                    <a:pt x="34667" y="12476"/>
                    <a:pt x="34785" y="12422"/>
                    <a:pt x="34863" y="12422"/>
                  </a:cubicBezTo>
                  <a:cubicBezTo>
                    <a:pt x="34988" y="12422"/>
                    <a:pt x="35014" y="12557"/>
                    <a:pt x="34938" y="12833"/>
                  </a:cubicBezTo>
                  <a:cubicBezTo>
                    <a:pt x="34837" y="13184"/>
                    <a:pt x="34537" y="13585"/>
                    <a:pt x="34111" y="13961"/>
                  </a:cubicBezTo>
                  <a:cubicBezTo>
                    <a:pt x="33835" y="14187"/>
                    <a:pt x="33710" y="14237"/>
                    <a:pt x="33334" y="14237"/>
                  </a:cubicBezTo>
                  <a:cubicBezTo>
                    <a:pt x="32707" y="14237"/>
                    <a:pt x="32206" y="13986"/>
                    <a:pt x="31680" y="13410"/>
                  </a:cubicBezTo>
                  <a:cubicBezTo>
                    <a:pt x="31287" y="12991"/>
                    <a:pt x="30976" y="12783"/>
                    <a:pt x="30712" y="12783"/>
                  </a:cubicBezTo>
                  <a:cubicBezTo>
                    <a:pt x="30488" y="12783"/>
                    <a:pt x="30299" y="12934"/>
                    <a:pt x="30126" y="13234"/>
                  </a:cubicBezTo>
                  <a:cubicBezTo>
                    <a:pt x="30025" y="13385"/>
                    <a:pt x="29800" y="13686"/>
                    <a:pt x="29624" y="13886"/>
                  </a:cubicBezTo>
                  <a:cubicBezTo>
                    <a:pt x="29394" y="14128"/>
                    <a:pt x="29197" y="14254"/>
                    <a:pt x="28972" y="14254"/>
                  </a:cubicBezTo>
                  <a:cubicBezTo>
                    <a:pt x="28685" y="14254"/>
                    <a:pt x="28352" y="14047"/>
                    <a:pt x="27845" y="13610"/>
                  </a:cubicBezTo>
                  <a:cubicBezTo>
                    <a:pt x="27669" y="13435"/>
                    <a:pt x="27444" y="13284"/>
                    <a:pt x="27394" y="13284"/>
                  </a:cubicBezTo>
                  <a:cubicBezTo>
                    <a:pt x="27193" y="13284"/>
                    <a:pt x="26943" y="13686"/>
                    <a:pt x="26792" y="14212"/>
                  </a:cubicBezTo>
                  <a:cubicBezTo>
                    <a:pt x="26391" y="15540"/>
                    <a:pt x="25364" y="17019"/>
                    <a:pt x="24386" y="17670"/>
                  </a:cubicBezTo>
                  <a:cubicBezTo>
                    <a:pt x="24136" y="17846"/>
                    <a:pt x="23659" y="18046"/>
                    <a:pt x="23334" y="18147"/>
                  </a:cubicBezTo>
                  <a:cubicBezTo>
                    <a:pt x="22932" y="18273"/>
                    <a:pt x="22507" y="18335"/>
                    <a:pt x="22076" y="18335"/>
                  </a:cubicBezTo>
                  <a:cubicBezTo>
                    <a:pt x="20976" y="18335"/>
                    <a:pt x="19845" y="17933"/>
                    <a:pt x="18998" y="17194"/>
                  </a:cubicBezTo>
                  <a:cubicBezTo>
                    <a:pt x="18647" y="16894"/>
                    <a:pt x="18496" y="16668"/>
                    <a:pt x="18296" y="16142"/>
                  </a:cubicBezTo>
                  <a:cubicBezTo>
                    <a:pt x="18057" y="15510"/>
                    <a:pt x="17819" y="15200"/>
                    <a:pt x="17509" y="15200"/>
                  </a:cubicBezTo>
                  <a:cubicBezTo>
                    <a:pt x="17267" y="15200"/>
                    <a:pt x="16980" y="15391"/>
                    <a:pt x="16617" y="15766"/>
                  </a:cubicBezTo>
                  <a:cubicBezTo>
                    <a:pt x="16051" y="16346"/>
                    <a:pt x="15486" y="16640"/>
                    <a:pt x="14896" y="16640"/>
                  </a:cubicBezTo>
                  <a:cubicBezTo>
                    <a:pt x="14467" y="16640"/>
                    <a:pt x="14024" y="16484"/>
                    <a:pt x="13559" y="16167"/>
                  </a:cubicBezTo>
                  <a:cubicBezTo>
                    <a:pt x="13168" y="15906"/>
                    <a:pt x="12927" y="15787"/>
                    <a:pt x="12653" y="15787"/>
                  </a:cubicBezTo>
                  <a:cubicBezTo>
                    <a:pt x="12454" y="15787"/>
                    <a:pt x="12236" y="15850"/>
                    <a:pt x="11930" y="15966"/>
                  </a:cubicBezTo>
                  <a:cubicBezTo>
                    <a:pt x="11595" y="16105"/>
                    <a:pt x="11280" y="16174"/>
                    <a:pt x="10963" y="16174"/>
                  </a:cubicBezTo>
                  <a:cubicBezTo>
                    <a:pt x="10593" y="16174"/>
                    <a:pt x="10218" y="16080"/>
                    <a:pt x="9800" y="15891"/>
                  </a:cubicBezTo>
                  <a:cubicBezTo>
                    <a:pt x="9198" y="15590"/>
                    <a:pt x="8146" y="14713"/>
                    <a:pt x="8146" y="14488"/>
                  </a:cubicBezTo>
                  <a:cubicBezTo>
                    <a:pt x="8146" y="14412"/>
                    <a:pt x="8095" y="14312"/>
                    <a:pt x="7995" y="14237"/>
                  </a:cubicBezTo>
                  <a:cubicBezTo>
                    <a:pt x="7920" y="14187"/>
                    <a:pt x="7870" y="14011"/>
                    <a:pt x="7870" y="13861"/>
                  </a:cubicBezTo>
                  <a:cubicBezTo>
                    <a:pt x="7913" y="13516"/>
                    <a:pt x="7752" y="13319"/>
                    <a:pt x="7450" y="13319"/>
                  </a:cubicBezTo>
                  <a:cubicBezTo>
                    <a:pt x="7402" y="13319"/>
                    <a:pt x="7349" y="13324"/>
                    <a:pt x="7293" y="13335"/>
                  </a:cubicBezTo>
                  <a:cubicBezTo>
                    <a:pt x="6867" y="13410"/>
                    <a:pt x="5238" y="13535"/>
                    <a:pt x="3334" y="13635"/>
                  </a:cubicBezTo>
                  <a:cubicBezTo>
                    <a:pt x="2867" y="13655"/>
                    <a:pt x="2541" y="13667"/>
                    <a:pt x="2296" y="13667"/>
                  </a:cubicBezTo>
                  <a:cubicBezTo>
                    <a:pt x="1909" y="13667"/>
                    <a:pt x="1729" y="13637"/>
                    <a:pt x="1529" y="13560"/>
                  </a:cubicBezTo>
                  <a:cubicBezTo>
                    <a:pt x="702" y="13184"/>
                    <a:pt x="1454" y="12733"/>
                    <a:pt x="3459" y="12407"/>
                  </a:cubicBezTo>
                  <a:cubicBezTo>
                    <a:pt x="4311" y="12257"/>
                    <a:pt x="4938" y="12081"/>
                    <a:pt x="5163" y="11956"/>
                  </a:cubicBezTo>
                  <a:lnTo>
                    <a:pt x="5489" y="11756"/>
                  </a:lnTo>
                  <a:lnTo>
                    <a:pt x="5865" y="12107"/>
                  </a:lnTo>
                  <a:cubicBezTo>
                    <a:pt x="6257" y="12448"/>
                    <a:pt x="6661" y="12638"/>
                    <a:pt x="6950" y="12638"/>
                  </a:cubicBezTo>
                  <a:cubicBezTo>
                    <a:pt x="7086" y="12638"/>
                    <a:pt x="7196" y="12596"/>
                    <a:pt x="7268" y="12508"/>
                  </a:cubicBezTo>
                  <a:cubicBezTo>
                    <a:pt x="7369" y="12407"/>
                    <a:pt x="7293" y="12307"/>
                    <a:pt x="6968" y="12056"/>
                  </a:cubicBezTo>
                  <a:cubicBezTo>
                    <a:pt x="6592" y="11806"/>
                    <a:pt x="6040" y="11204"/>
                    <a:pt x="6191" y="11204"/>
                  </a:cubicBezTo>
                  <a:cubicBezTo>
                    <a:pt x="6216" y="11204"/>
                    <a:pt x="6366" y="11279"/>
                    <a:pt x="6542" y="11380"/>
                  </a:cubicBezTo>
                  <a:cubicBezTo>
                    <a:pt x="6808" y="11532"/>
                    <a:pt x="7304" y="11641"/>
                    <a:pt x="7551" y="11641"/>
                  </a:cubicBezTo>
                  <a:cubicBezTo>
                    <a:pt x="7629" y="11641"/>
                    <a:pt x="7682" y="11630"/>
                    <a:pt x="7694" y="11605"/>
                  </a:cubicBezTo>
                  <a:cubicBezTo>
                    <a:pt x="7719" y="11555"/>
                    <a:pt x="7444" y="11279"/>
                    <a:pt x="7093" y="10979"/>
                  </a:cubicBezTo>
                  <a:cubicBezTo>
                    <a:pt x="6441" y="10452"/>
                    <a:pt x="6416" y="10402"/>
                    <a:pt x="6592" y="10227"/>
                  </a:cubicBezTo>
                  <a:cubicBezTo>
                    <a:pt x="6864" y="9928"/>
                    <a:pt x="7431" y="9776"/>
                    <a:pt x="8089" y="9776"/>
                  </a:cubicBezTo>
                  <a:cubicBezTo>
                    <a:pt x="8644" y="9776"/>
                    <a:pt x="9263" y="9884"/>
                    <a:pt x="9825" y="10102"/>
                  </a:cubicBezTo>
                  <a:cubicBezTo>
                    <a:pt x="10301" y="10302"/>
                    <a:pt x="10602" y="10503"/>
                    <a:pt x="10953" y="10878"/>
                  </a:cubicBezTo>
                  <a:cubicBezTo>
                    <a:pt x="11352" y="11299"/>
                    <a:pt x="11874" y="11560"/>
                    <a:pt x="12224" y="11560"/>
                  </a:cubicBezTo>
                  <a:cubicBezTo>
                    <a:pt x="12292" y="11560"/>
                    <a:pt x="12353" y="11550"/>
                    <a:pt x="12406" y="11530"/>
                  </a:cubicBezTo>
                  <a:cubicBezTo>
                    <a:pt x="12582" y="11480"/>
                    <a:pt x="12557" y="11330"/>
                    <a:pt x="12356" y="11229"/>
                  </a:cubicBezTo>
                  <a:cubicBezTo>
                    <a:pt x="12105" y="11129"/>
                    <a:pt x="11454" y="10302"/>
                    <a:pt x="11579" y="10252"/>
                  </a:cubicBezTo>
                  <a:cubicBezTo>
                    <a:pt x="11629" y="10252"/>
                    <a:pt x="11830" y="10352"/>
                    <a:pt x="12030" y="10477"/>
                  </a:cubicBezTo>
                  <a:cubicBezTo>
                    <a:pt x="12369" y="10689"/>
                    <a:pt x="13012" y="10901"/>
                    <a:pt x="13264" y="10901"/>
                  </a:cubicBezTo>
                  <a:cubicBezTo>
                    <a:pt x="13310" y="10901"/>
                    <a:pt x="13343" y="10894"/>
                    <a:pt x="13359" y="10878"/>
                  </a:cubicBezTo>
                  <a:cubicBezTo>
                    <a:pt x="13409" y="10828"/>
                    <a:pt x="13158" y="10528"/>
                    <a:pt x="12807" y="10202"/>
                  </a:cubicBezTo>
                  <a:cubicBezTo>
                    <a:pt x="12431" y="9876"/>
                    <a:pt x="12156" y="9575"/>
                    <a:pt x="12156" y="9550"/>
                  </a:cubicBezTo>
                  <a:cubicBezTo>
                    <a:pt x="12156" y="9543"/>
                    <a:pt x="12159" y="9540"/>
                    <a:pt x="12166" y="9540"/>
                  </a:cubicBezTo>
                  <a:cubicBezTo>
                    <a:pt x="12210" y="9540"/>
                    <a:pt x="12389" y="9674"/>
                    <a:pt x="12607" y="9826"/>
                  </a:cubicBezTo>
                  <a:cubicBezTo>
                    <a:pt x="12857" y="10026"/>
                    <a:pt x="13183" y="10227"/>
                    <a:pt x="13359" y="10302"/>
                  </a:cubicBezTo>
                  <a:cubicBezTo>
                    <a:pt x="13558" y="10387"/>
                    <a:pt x="13870" y="10432"/>
                    <a:pt x="14117" y="10432"/>
                  </a:cubicBezTo>
                  <a:cubicBezTo>
                    <a:pt x="14304" y="10432"/>
                    <a:pt x="14454" y="10406"/>
                    <a:pt x="14486" y="10352"/>
                  </a:cubicBezTo>
                  <a:cubicBezTo>
                    <a:pt x="14512" y="10327"/>
                    <a:pt x="14186" y="10026"/>
                    <a:pt x="13760" y="9701"/>
                  </a:cubicBezTo>
                  <a:cubicBezTo>
                    <a:pt x="12882" y="8999"/>
                    <a:pt x="12632" y="8623"/>
                    <a:pt x="12857" y="8297"/>
                  </a:cubicBezTo>
                  <a:cubicBezTo>
                    <a:pt x="13083" y="7946"/>
                    <a:pt x="13559" y="7520"/>
                    <a:pt x="13835" y="7395"/>
                  </a:cubicBezTo>
                  <a:cubicBezTo>
                    <a:pt x="13931" y="7356"/>
                    <a:pt x="14009" y="7336"/>
                    <a:pt x="14096" y="7336"/>
                  </a:cubicBezTo>
                  <a:cubicBezTo>
                    <a:pt x="14234" y="7336"/>
                    <a:pt x="14394" y="7387"/>
                    <a:pt x="14687" y="7495"/>
                  </a:cubicBezTo>
                  <a:cubicBezTo>
                    <a:pt x="15304" y="7718"/>
                    <a:pt x="15685" y="7846"/>
                    <a:pt x="15968" y="7846"/>
                  </a:cubicBezTo>
                  <a:cubicBezTo>
                    <a:pt x="16387" y="7846"/>
                    <a:pt x="16595" y="7566"/>
                    <a:pt x="17043" y="6893"/>
                  </a:cubicBezTo>
                  <a:cubicBezTo>
                    <a:pt x="17369" y="6367"/>
                    <a:pt x="17720" y="5966"/>
                    <a:pt x="17970" y="5791"/>
                  </a:cubicBezTo>
                  <a:cubicBezTo>
                    <a:pt x="18209" y="5637"/>
                    <a:pt x="18320" y="5588"/>
                    <a:pt x="18610" y="5588"/>
                  </a:cubicBezTo>
                  <a:cubicBezTo>
                    <a:pt x="18747" y="5588"/>
                    <a:pt x="18924" y="5599"/>
                    <a:pt x="19173" y="5615"/>
                  </a:cubicBezTo>
                  <a:cubicBezTo>
                    <a:pt x="19649" y="5640"/>
                    <a:pt x="20226" y="5690"/>
                    <a:pt x="20451" y="5716"/>
                  </a:cubicBezTo>
                  <a:cubicBezTo>
                    <a:pt x="20549" y="5733"/>
                    <a:pt x="20644" y="5742"/>
                    <a:pt x="20730" y="5742"/>
                  </a:cubicBezTo>
                  <a:cubicBezTo>
                    <a:pt x="20889" y="5742"/>
                    <a:pt x="21022" y="5714"/>
                    <a:pt x="21103" y="5665"/>
                  </a:cubicBezTo>
                  <a:cubicBezTo>
                    <a:pt x="21228" y="5615"/>
                    <a:pt x="21479" y="5189"/>
                    <a:pt x="21730" y="4688"/>
                  </a:cubicBezTo>
                  <a:cubicBezTo>
                    <a:pt x="22481" y="3034"/>
                    <a:pt x="23384" y="1981"/>
                    <a:pt x="24411" y="1505"/>
                  </a:cubicBezTo>
                  <a:cubicBezTo>
                    <a:pt x="24837" y="1304"/>
                    <a:pt x="25163" y="1254"/>
                    <a:pt x="25890" y="1204"/>
                  </a:cubicBezTo>
                  <a:cubicBezTo>
                    <a:pt x="26021" y="1198"/>
                    <a:pt x="26144" y="1195"/>
                    <a:pt x="26260" y="1195"/>
                  </a:cubicBezTo>
                  <a:close/>
                  <a:moveTo>
                    <a:pt x="26383" y="0"/>
                  </a:moveTo>
                  <a:cubicBezTo>
                    <a:pt x="26131" y="0"/>
                    <a:pt x="25868" y="18"/>
                    <a:pt x="25589" y="51"/>
                  </a:cubicBezTo>
                  <a:cubicBezTo>
                    <a:pt x="24211" y="202"/>
                    <a:pt x="23459" y="553"/>
                    <a:pt x="22557" y="1405"/>
                  </a:cubicBezTo>
                  <a:cubicBezTo>
                    <a:pt x="21880" y="2056"/>
                    <a:pt x="21278" y="3009"/>
                    <a:pt x="20852" y="4011"/>
                  </a:cubicBezTo>
                  <a:lnTo>
                    <a:pt x="20602" y="4688"/>
                  </a:lnTo>
                  <a:lnTo>
                    <a:pt x="19399" y="4663"/>
                  </a:lnTo>
                  <a:cubicBezTo>
                    <a:pt x="18396" y="4663"/>
                    <a:pt x="18146" y="4688"/>
                    <a:pt x="17820" y="4863"/>
                  </a:cubicBezTo>
                  <a:cubicBezTo>
                    <a:pt x="17344" y="5089"/>
                    <a:pt x="16892" y="5540"/>
                    <a:pt x="16441" y="6292"/>
                  </a:cubicBezTo>
                  <a:cubicBezTo>
                    <a:pt x="16216" y="6643"/>
                    <a:pt x="16015" y="6919"/>
                    <a:pt x="16015" y="6919"/>
                  </a:cubicBezTo>
                  <a:cubicBezTo>
                    <a:pt x="15990" y="6919"/>
                    <a:pt x="15765" y="6793"/>
                    <a:pt x="15514" y="6643"/>
                  </a:cubicBezTo>
                  <a:cubicBezTo>
                    <a:pt x="14944" y="6306"/>
                    <a:pt x="14493" y="6141"/>
                    <a:pt x="14062" y="6141"/>
                  </a:cubicBezTo>
                  <a:cubicBezTo>
                    <a:pt x="13754" y="6141"/>
                    <a:pt x="13457" y="6225"/>
                    <a:pt x="13133" y="6392"/>
                  </a:cubicBezTo>
                  <a:cubicBezTo>
                    <a:pt x="12532" y="6693"/>
                    <a:pt x="11980" y="7269"/>
                    <a:pt x="11404" y="8272"/>
                  </a:cubicBezTo>
                  <a:cubicBezTo>
                    <a:pt x="11178" y="8673"/>
                    <a:pt x="10953" y="9024"/>
                    <a:pt x="10902" y="9074"/>
                  </a:cubicBezTo>
                  <a:cubicBezTo>
                    <a:pt x="10898" y="9076"/>
                    <a:pt x="10891" y="9077"/>
                    <a:pt x="10881" y="9077"/>
                  </a:cubicBezTo>
                  <a:cubicBezTo>
                    <a:pt x="10779" y="9077"/>
                    <a:pt x="10385" y="8959"/>
                    <a:pt x="9950" y="8798"/>
                  </a:cubicBezTo>
                  <a:cubicBezTo>
                    <a:pt x="9223" y="8573"/>
                    <a:pt x="8923" y="8498"/>
                    <a:pt x="8246" y="8498"/>
                  </a:cubicBezTo>
                  <a:cubicBezTo>
                    <a:pt x="6817" y="8523"/>
                    <a:pt x="6040" y="8949"/>
                    <a:pt x="5188" y="10202"/>
                  </a:cubicBezTo>
                  <a:cubicBezTo>
                    <a:pt x="4662" y="11004"/>
                    <a:pt x="4787" y="10929"/>
                    <a:pt x="2907" y="11279"/>
                  </a:cubicBezTo>
                  <a:cubicBezTo>
                    <a:pt x="1078" y="11630"/>
                    <a:pt x="226" y="12182"/>
                    <a:pt x="75" y="13134"/>
                  </a:cubicBezTo>
                  <a:cubicBezTo>
                    <a:pt x="0" y="13560"/>
                    <a:pt x="251" y="14087"/>
                    <a:pt x="677" y="14337"/>
                  </a:cubicBezTo>
                  <a:cubicBezTo>
                    <a:pt x="852" y="14462"/>
                    <a:pt x="1303" y="14613"/>
                    <a:pt x="1679" y="14688"/>
                  </a:cubicBezTo>
                  <a:cubicBezTo>
                    <a:pt x="1997" y="14754"/>
                    <a:pt x="2224" y="14785"/>
                    <a:pt x="2518" y="14785"/>
                  </a:cubicBezTo>
                  <a:cubicBezTo>
                    <a:pt x="2781" y="14785"/>
                    <a:pt x="3099" y="14760"/>
                    <a:pt x="3584" y="14713"/>
                  </a:cubicBezTo>
                  <a:cubicBezTo>
                    <a:pt x="4761" y="14609"/>
                    <a:pt x="5734" y="14553"/>
                    <a:pt x="6257" y="14553"/>
                  </a:cubicBezTo>
                  <a:cubicBezTo>
                    <a:pt x="6492" y="14553"/>
                    <a:pt x="6636" y="14564"/>
                    <a:pt x="6667" y="14588"/>
                  </a:cubicBezTo>
                  <a:cubicBezTo>
                    <a:pt x="6717" y="14638"/>
                    <a:pt x="6892" y="14889"/>
                    <a:pt x="7043" y="15164"/>
                  </a:cubicBezTo>
                  <a:cubicBezTo>
                    <a:pt x="7519" y="15966"/>
                    <a:pt x="8196" y="16593"/>
                    <a:pt x="9048" y="17019"/>
                  </a:cubicBezTo>
                  <a:cubicBezTo>
                    <a:pt x="9724" y="17351"/>
                    <a:pt x="10291" y="17521"/>
                    <a:pt x="10826" y="17521"/>
                  </a:cubicBezTo>
                  <a:cubicBezTo>
                    <a:pt x="11461" y="17521"/>
                    <a:pt x="12052" y="17283"/>
                    <a:pt x="12732" y="16793"/>
                  </a:cubicBezTo>
                  <a:cubicBezTo>
                    <a:pt x="12770" y="16770"/>
                    <a:pt x="12813" y="16757"/>
                    <a:pt x="12870" y="16757"/>
                  </a:cubicBezTo>
                  <a:cubicBezTo>
                    <a:pt x="12999" y="16757"/>
                    <a:pt x="13201" y="16827"/>
                    <a:pt x="13584" y="17019"/>
                  </a:cubicBezTo>
                  <a:cubicBezTo>
                    <a:pt x="14050" y="17224"/>
                    <a:pt x="14239" y="17290"/>
                    <a:pt x="14562" y="17290"/>
                  </a:cubicBezTo>
                  <a:cubicBezTo>
                    <a:pt x="14674" y="17290"/>
                    <a:pt x="14802" y="17282"/>
                    <a:pt x="14963" y="17269"/>
                  </a:cubicBezTo>
                  <a:cubicBezTo>
                    <a:pt x="15489" y="17244"/>
                    <a:pt x="15790" y="17169"/>
                    <a:pt x="16241" y="16944"/>
                  </a:cubicBezTo>
                  <a:cubicBezTo>
                    <a:pt x="16567" y="16768"/>
                    <a:pt x="16867" y="16643"/>
                    <a:pt x="16892" y="16643"/>
                  </a:cubicBezTo>
                  <a:cubicBezTo>
                    <a:pt x="16943" y="16643"/>
                    <a:pt x="17068" y="16818"/>
                    <a:pt x="17143" y="17044"/>
                  </a:cubicBezTo>
                  <a:cubicBezTo>
                    <a:pt x="17544" y="17921"/>
                    <a:pt x="18872" y="18823"/>
                    <a:pt x="20276" y="19199"/>
                  </a:cubicBezTo>
                  <a:cubicBezTo>
                    <a:pt x="20753" y="19322"/>
                    <a:pt x="21394" y="19385"/>
                    <a:pt x="22003" y="19385"/>
                  </a:cubicBezTo>
                  <a:cubicBezTo>
                    <a:pt x="22515" y="19385"/>
                    <a:pt x="23004" y="19341"/>
                    <a:pt x="23359" y="19249"/>
                  </a:cubicBezTo>
                  <a:cubicBezTo>
                    <a:pt x="25088" y="18798"/>
                    <a:pt x="26667" y="17269"/>
                    <a:pt x="27319" y="15365"/>
                  </a:cubicBezTo>
                  <a:cubicBezTo>
                    <a:pt x="27469" y="14939"/>
                    <a:pt x="27594" y="14513"/>
                    <a:pt x="27594" y="14412"/>
                  </a:cubicBezTo>
                  <a:cubicBezTo>
                    <a:pt x="27594" y="14363"/>
                    <a:pt x="27606" y="14337"/>
                    <a:pt x="27644" y="14337"/>
                  </a:cubicBezTo>
                  <a:cubicBezTo>
                    <a:pt x="27703" y="14337"/>
                    <a:pt x="27826" y="14400"/>
                    <a:pt x="28070" y="14538"/>
                  </a:cubicBezTo>
                  <a:cubicBezTo>
                    <a:pt x="28444" y="14777"/>
                    <a:pt x="28765" y="14891"/>
                    <a:pt x="29085" y="14891"/>
                  </a:cubicBezTo>
                  <a:cubicBezTo>
                    <a:pt x="29301" y="14891"/>
                    <a:pt x="29517" y="14839"/>
                    <a:pt x="29750" y="14738"/>
                  </a:cubicBezTo>
                  <a:cubicBezTo>
                    <a:pt x="29975" y="14613"/>
                    <a:pt x="30276" y="14387"/>
                    <a:pt x="30376" y="14237"/>
                  </a:cubicBezTo>
                  <a:cubicBezTo>
                    <a:pt x="30512" y="14067"/>
                    <a:pt x="30671" y="13955"/>
                    <a:pt x="30760" y="13955"/>
                  </a:cubicBezTo>
                  <a:cubicBezTo>
                    <a:pt x="30801" y="13955"/>
                    <a:pt x="30827" y="13980"/>
                    <a:pt x="30827" y="14036"/>
                  </a:cubicBezTo>
                  <a:cubicBezTo>
                    <a:pt x="30827" y="14087"/>
                    <a:pt x="31003" y="14312"/>
                    <a:pt x="31203" y="14513"/>
                  </a:cubicBezTo>
                  <a:cubicBezTo>
                    <a:pt x="31755" y="15089"/>
                    <a:pt x="32456" y="15415"/>
                    <a:pt x="33233" y="15465"/>
                  </a:cubicBezTo>
                  <a:cubicBezTo>
                    <a:pt x="33383" y="15479"/>
                    <a:pt x="33505" y="15487"/>
                    <a:pt x="33612" y="15487"/>
                  </a:cubicBezTo>
                  <a:cubicBezTo>
                    <a:pt x="33899" y="15487"/>
                    <a:pt x="34076" y="15429"/>
                    <a:pt x="34386" y="15264"/>
                  </a:cubicBezTo>
                  <a:cubicBezTo>
                    <a:pt x="35238" y="14838"/>
                    <a:pt x="35915" y="14011"/>
                    <a:pt x="36166" y="13034"/>
                  </a:cubicBezTo>
                  <a:cubicBezTo>
                    <a:pt x="36316" y="12432"/>
                    <a:pt x="36166" y="11956"/>
                    <a:pt x="35639" y="11505"/>
                  </a:cubicBezTo>
                  <a:lnTo>
                    <a:pt x="35238" y="11129"/>
                  </a:lnTo>
                  <a:lnTo>
                    <a:pt x="35314" y="10653"/>
                  </a:lnTo>
                  <a:cubicBezTo>
                    <a:pt x="35389" y="10076"/>
                    <a:pt x="35289" y="9249"/>
                    <a:pt x="35088" y="8848"/>
                  </a:cubicBezTo>
                  <a:cubicBezTo>
                    <a:pt x="34888" y="8472"/>
                    <a:pt x="34136" y="7796"/>
                    <a:pt x="33710" y="7620"/>
                  </a:cubicBezTo>
                  <a:cubicBezTo>
                    <a:pt x="33534" y="7520"/>
                    <a:pt x="33108" y="7445"/>
                    <a:pt x="32807" y="7395"/>
                  </a:cubicBezTo>
                  <a:lnTo>
                    <a:pt x="32206" y="7345"/>
                  </a:lnTo>
                  <a:lnTo>
                    <a:pt x="32156" y="6568"/>
                  </a:lnTo>
                  <a:cubicBezTo>
                    <a:pt x="32030" y="4888"/>
                    <a:pt x="31003" y="2883"/>
                    <a:pt x="29549" y="1405"/>
                  </a:cubicBezTo>
                  <a:cubicBezTo>
                    <a:pt x="28570" y="425"/>
                    <a:pt x="27625" y="0"/>
                    <a:pt x="2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2"/>
            <p:cNvSpPr/>
            <p:nvPr/>
          </p:nvSpPr>
          <p:spPr>
            <a:xfrm>
              <a:off x="5190000" y="4151750"/>
              <a:ext cx="82500" cy="29600"/>
            </a:xfrm>
            <a:custGeom>
              <a:avLst/>
              <a:gdLst/>
              <a:ahLst/>
              <a:cxnLst/>
              <a:rect l="l" t="t" r="r" b="b"/>
              <a:pathLst>
                <a:path w="3300" h="1184" extrusionOk="0">
                  <a:moveTo>
                    <a:pt x="3020" y="0"/>
                  </a:moveTo>
                  <a:cubicBezTo>
                    <a:pt x="2884" y="0"/>
                    <a:pt x="2684" y="56"/>
                    <a:pt x="2432" y="173"/>
                  </a:cubicBezTo>
                  <a:cubicBezTo>
                    <a:pt x="2106" y="348"/>
                    <a:pt x="1605" y="473"/>
                    <a:pt x="1053" y="549"/>
                  </a:cubicBezTo>
                  <a:cubicBezTo>
                    <a:pt x="101" y="649"/>
                    <a:pt x="1" y="749"/>
                    <a:pt x="552" y="1050"/>
                  </a:cubicBezTo>
                  <a:cubicBezTo>
                    <a:pt x="736" y="1142"/>
                    <a:pt x="986" y="1184"/>
                    <a:pt x="1258" y="1184"/>
                  </a:cubicBezTo>
                  <a:cubicBezTo>
                    <a:pt x="1951" y="1184"/>
                    <a:pt x="2789" y="912"/>
                    <a:pt x="3058" y="498"/>
                  </a:cubicBezTo>
                  <a:cubicBezTo>
                    <a:pt x="3299" y="177"/>
                    <a:pt x="3262" y="0"/>
                    <a:pt x="3020"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2"/>
            <p:cNvSpPr/>
            <p:nvPr/>
          </p:nvSpPr>
          <p:spPr>
            <a:xfrm>
              <a:off x="5357000" y="4159125"/>
              <a:ext cx="147575" cy="62500"/>
            </a:xfrm>
            <a:custGeom>
              <a:avLst/>
              <a:gdLst/>
              <a:ahLst/>
              <a:cxnLst/>
              <a:rect l="l" t="t" r="r" b="b"/>
              <a:pathLst>
                <a:path w="5903" h="2500" extrusionOk="0">
                  <a:moveTo>
                    <a:pt x="5633" y="1"/>
                  </a:moveTo>
                  <a:cubicBezTo>
                    <a:pt x="5517" y="1"/>
                    <a:pt x="5231" y="195"/>
                    <a:pt x="4900" y="479"/>
                  </a:cubicBezTo>
                  <a:cubicBezTo>
                    <a:pt x="4123" y="1156"/>
                    <a:pt x="3271" y="1582"/>
                    <a:pt x="2494" y="1632"/>
                  </a:cubicBezTo>
                  <a:cubicBezTo>
                    <a:pt x="2419" y="1639"/>
                    <a:pt x="2345" y="1642"/>
                    <a:pt x="2269" y="1642"/>
                  </a:cubicBezTo>
                  <a:cubicBezTo>
                    <a:pt x="1782" y="1642"/>
                    <a:pt x="1229" y="1496"/>
                    <a:pt x="188" y="1106"/>
                  </a:cubicBezTo>
                  <a:cubicBezTo>
                    <a:pt x="167" y="1101"/>
                    <a:pt x="149" y="1098"/>
                    <a:pt x="134" y="1098"/>
                  </a:cubicBezTo>
                  <a:cubicBezTo>
                    <a:pt x="0" y="1098"/>
                    <a:pt x="66" y="1287"/>
                    <a:pt x="313" y="1557"/>
                  </a:cubicBezTo>
                  <a:cubicBezTo>
                    <a:pt x="589" y="1883"/>
                    <a:pt x="1291" y="2284"/>
                    <a:pt x="1842" y="2434"/>
                  </a:cubicBezTo>
                  <a:cubicBezTo>
                    <a:pt x="2030" y="2478"/>
                    <a:pt x="2231" y="2499"/>
                    <a:pt x="2439" y="2499"/>
                  </a:cubicBezTo>
                  <a:cubicBezTo>
                    <a:pt x="3647" y="2499"/>
                    <a:pt x="5096" y="1796"/>
                    <a:pt x="5652" y="855"/>
                  </a:cubicBezTo>
                  <a:cubicBezTo>
                    <a:pt x="5902" y="429"/>
                    <a:pt x="5902" y="103"/>
                    <a:pt x="5652" y="3"/>
                  </a:cubicBezTo>
                  <a:cubicBezTo>
                    <a:pt x="5646" y="2"/>
                    <a:pt x="5640" y="1"/>
                    <a:pt x="563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2"/>
            <p:cNvSpPr/>
            <p:nvPr/>
          </p:nvSpPr>
          <p:spPr>
            <a:xfrm>
              <a:off x="5297150" y="3984325"/>
              <a:ext cx="78350" cy="35075"/>
            </a:xfrm>
            <a:custGeom>
              <a:avLst/>
              <a:gdLst/>
              <a:ahLst/>
              <a:cxnLst/>
              <a:rect l="l" t="t" r="r" b="b"/>
              <a:pathLst>
                <a:path w="3134" h="1403" extrusionOk="0">
                  <a:moveTo>
                    <a:pt x="372" y="1"/>
                  </a:moveTo>
                  <a:cubicBezTo>
                    <a:pt x="291" y="1"/>
                    <a:pt x="233" y="63"/>
                    <a:pt x="176" y="178"/>
                  </a:cubicBezTo>
                  <a:cubicBezTo>
                    <a:pt x="1" y="504"/>
                    <a:pt x="376" y="1080"/>
                    <a:pt x="928" y="1306"/>
                  </a:cubicBezTo>
                  <a:cubicBezTo>
                    <a:pt x="1097" y="1372"/>
                    <a:pt x="1289" y="1402"/>
                    <a:pt x="1487" y="1402"/>
                  </a:cubicBezTo>
                  <a:cubicBezTo>
                    <a:pt x="2260" y="1402"/>
                    <a:pt x="3133" y="947"/>
                    <a:pt x="3133" y="429"/>
                  </a:cubicBezTo>
                  <a:cubicBezTo>
                    <a:pt x="3133" y="325"/>
                    <a:pt x="3046" y="275"/>
                    <a:pt x="2886" y="275"/>
                  </a:cubicBezTo>
                  <a:cubicBezTo>
                    <a:pt x="2736" y="275"/>
                    <a:pt x="2523" y="319"/>
                    <a:pt x="2256" y="403"/>
                  </a:cubicBezTo>
                  <a:cubicBezTo>
                    <a:pt x="1980" y="510"/>
                    <a:pt x="1744" y="562"/>
                    <a:pt x="1535" y="562"/>
                  </a:cubicBezTo>
                  <a:cubicBezTo>
                    <a:pt x="1252" y="562"/>
                    <a:pt x="1019" y="466"/>
                    <a:pt x="803" y="278"/>
                  </a:cubicBezTo>
                  <a:cubicBezTo>
                    <a:pt x="599" y="88"/>
                    <a:pt x="469" y="1"/>
                    <a:pt x="3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2"/>
            <p:cNvSpPr/>
            <p:nvPr/>
          </p:nvSpPr>
          <p:spPr>
            <a:xfrm>
              <a:off x="5560925" y="3924550"/>
              <a:ext cx="42025" cy="32900"/>
            </a:xfrm>
            <a:custGeom>
              <a:avLst/>
              <a:gdLst/>
              <a:ahLst/>
              <a:cxnLst/>
              <a:rect l="l" t="t" r="r" b="b"/>
              <a:pathLst>
                <a:path w="1681" h="1316" extrusionOk="0">
                  <a:moveTo>
                    <a:pt x="1413" y="1"/>
                  </a:moveTo>
                  <a:cubicBezTo>
                    <a:pt x="1271" y="1"/>
                    <a:pt x="1053" y="202"/>
                    <a:pt x="602" y="689"/>
                  </a:cubicBezTo>
                  <a:cubicBezTo>
                    <a:pt x="1" y="1291"/>
                    <a:pt x="1" y="1316"/>
                    <a:pt x="227" y="1316"/>
                  </a:cubicBezTo>
                  <a:cubicBezTo>
                    <a:pt x="602" y="1316"/>
                    <a:pt x="978" y="1115"/>
                    <a:pt x="1329" y="714"/>
                  </a:cubicBezTo>
                  <a:cubicBezTo>
                    <a:pt x="1655" y="338"/>
                    <a:pt x="1680" y="288"/>
                    <a:pt x="1555" y="88"/>
                  </a:cubicBezTo>
                  <a:cubicBezTo>
                    <a:pt x="1513" y="31"/>
                    <a:pt x="1469" y="1"/>
                    <a:pt x="141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2"/>
            <p:cNvSpPr/>
            <p:nvPr/>
          </p:nvSpPr>
          <p:spPr>
            <a:xfrm>
              <a:off x="5304050" y="4032675"/>
              <a:ext cx="37150" cy="15350"/>
            </a:xfrm>
            <a:custGeom>
              <a:avLst/>
              <a:gdLst/>
              <a:ahLst/>
              <a:cxnLst/>
              <a:rect l="l" t="t" r="r" b="b"/>
              <a:pathLst>
                <a:path w="1486" h="614" extrusionOk="0">
                  <a:moveTo>
                    <a:pt x="373" y="1"/>
                  </a:moveTo>
                  <a:cubicBezTo>
                    <a:pt x="316" y="1"/>
                    <a:pt x="266" y="8"/>
                    <a:pt x="226" y="23"/>
                  </a:cubicBezTo>
                  <a:cubicBezTo>
                    <a:pt x="0" y="99"/>
                    <a:pt x="75" y="424"/>
                    <a:pt x="301" y="525"/>
                  </a:cubicBezTo>
                  <a:cubicBezTo>
                    <a:pt x="456" y="581"/>
                    <a:pt x="753" y="613"/>
                    <a:pt x="992" y="613"/>
                  </a:cubicBezTo>
                  <a:cubicBezTo>
                    <a:pt x="1180" y="613"/>
                    <a:pt x="1332" y="594"/>
                    <a:pt x="1354" y="550"/>
                  </a:cubicBezTo>
                  <a:cubicBezTo>
                    <a:pt x="1485" y="352"/>
                    <a:pt x="771" y="1"/>
                    <a:pt x="37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2"/>
            <p:cNvSpPr/>
            <p:nvPr/>
          </p:nvSpPr>
          <p:spPr>
            <a:xfrm>
              <a:off x="5384875" y="4144800"/>
              <a:ext cx="95250" cy="39175"/>
            </a:xfrm>
            <a:custGeom>
              <a:avLst/>
              <a:gdLst/>
              <a:ahLst/>
              <a:cxnLst/>
              <a:rect l="l" t="t" r="r" b="b"/>
              <a:pathLst>
                <a:path w="3810" h="1567" extrusionOk="0">
                  <a:moveTo>
                    <a:pt x="3616" y="1"/>
                  </a:moveTo>
                  <a:cubicBezTo>
                    <a:pt x="3453" y="1"/>
                    <a:pt x="3179" y="108"/>
                    <a:pt x="2757" y="325"/>
                  </a:cubicBezTo>
                  <a:cubicBezTo>
                    <a:pt x="2030" y="701"/>
                    <a:pt x="777" y="1077"/>
                    <a:pt x="251" y="1102"/>
                  </a:cubicBezTo>
                  <a:cubicBezTo>
                    <a:pt x="126" y="1102"/>
                    <a:pt x="0" y="1127"/>
                    <a:pt x="0" y="1203"/>
                  </a:cubicBezTo>
                  <a:cubicBezTo>
                    <a:pt x="0" y="1253"/>
                    <a:pt x="0" y="1278"/>
                    <a:pt x="25" y="1278"/>
                  </a:cubicBezTo>
                  <a:cubicBezTo>
                    <a:pt x="25" y="1278"/>
                    <a:pt x="226" y="1353"/>
                    <a:pt x="426" y="1428"/>
                  </a:cubicBezTo>
                  <a:cubicBezTo>
                    <a:pt x="684" y="1523"/>
                    <a:pt x="788" y="1567"/>
                    <a:pt x="952" y="1567"/>
                  </a:cubicBezTo>
                  <a:cubicBezTo>
                    <a:pt x="1091" y="1567"/>
                    <a:pt x="1274" y="1536"/>
                    <a:pt x="1629" y="1478"/>
                  </a:cubicBezTo>
                  <a:cubicBezTo>
                    <a:pt x="2682" y="1303"/>
                    <a:pt x="3810" y="651"/>
                    <a:pt x="3810" y="225"/>
                  </a:cubicBezTo>
                  <a:cubicBezTo>
                    <a:pt x="3810" y="76"/>
                    <a:pt x="3752" y="1"/>
                    <a:pt x="361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2"/>
            <p:cNvSpPr/>
            <p:nvPr/>
          </p:nvSpPr>
          <p:spPr>
            <a:xfrm>
              <a:off x="5568450" y="3879100"/>
              <a:ext cx="4425" cy="4425"/>
            </a:xfrm>
            <a:custGeom>
              <a:avLst/>
              <a:gdLst/>
              <a:ahLst/>
              <a:cxnLst/>
              <a:rect l="l" t="t" r="r" b="b"/>
              <a:pathLst>
                <a:path w="177" h="177" extrusionOk="0">
                  <a:moveTo>
                    <a:pt x="101" y="1"/>
                  </a:moveTo>
                  <a:cubicBezTo>
                    <a:pt x="26" y="1"/>
                    <a:pt x="1" y="51"/>
                    <a:pt x="1" y="101"/>
                  </a:cubicBezTo>
                  <a:cubicBezTo>
                    <a:pt x="1" y="151"/>
                    <a:pt x="26" y="176"/>
                    <a:pt x="101" y="176"/>
                  </a:cubicBezTo>
                  <a:cubicBezTo>
                    <a:pt x="151" y="176"/>
                    <a:pt x="176" y="151"/>
                    <a:pt x="176" y="101"/>
                  </a:cubicBezTo>
                  <a:cubicBezTo>
                    <a:pt x="176" y="51"/>
                    <a:pt x="151" y="1"/>
                    <a:pt x="10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2"/>
            <p:cNvSpPr/>
            <p:nvPr/>
          </p:nvSpPr>
          <p:spPr>
            <a:xfrm>
              <a:off x="5340575" y="4124675"/>
              <a:ext cx="9850" cy="8725"/>
            </a:xfrm>
            <a:custGeom>
              <a:avLst/>
              <a:gdLst/>
              <a:ahLst/>
              <a:cxnLst/>
              <a:rect l="l" t="t" r="r" b="b"/>
              <a:pathLst>
                <a:path w="394" h="349" extrusionOk="0">
                  <a:moveTo>
                    <a:pt x="193" y="0"/>
                  </a:moveTo>
                  <a:cubicBezTo>
                    <a:pt x="60" y="0"/>
                    <a:pt x="0" y="185"/>
                    <a:pt x="118" y="303"/>
                  </a:cubicBezTo>
                  <a:cubicBezTo>
                    <a:pt x="150" y="335"/>
                    <a:pt x="189" y="349"/>
                    <a:pt x="227" y="349"/>
                  </a:cubicBezTo>
                  <a:cubicBezTo>
                    <a:pt x="311" y="349"/>
                    <a:pt x="394" y="281"/>
                    <a:pt x="394" y="178"/>
                  </a:cubicBezTo>
                  <a:cubicBezTo>
                    <a:pt x="394" y="103"/>
                    <a:pt x="319" y="28"/>
                    <a:pt x="218" y="3"/>
                  </a:cubicBezTo>
                  <a:cubicBezTo>
                    <a:pt x="210" y="1"/>
                    <a:pt x="201" y="0"/>
                    <a:pt x="19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2"/>
            <p:cNvSpPr/>
            <p:nvPr/>
          </p:nvSpPr>
          <p:spPr>
            <a:xfrm>
              <a:off x="5658175" y="4056825"/>
              <a:ext cx="44400" cy="22175"/>
            </a:xfrm>
            <a:custGeom>
              <a:avLst/>
              <a:gdLst/>
              <a:ahLst/>
              <a:cxnLst/>
              <a:rect l="l" t="t" r="r" b="b"/>
              <a:pathLst>
                <a:path w="1776" h="887" extrusionOk="0">
                  <a:moveTo>
                    <a:pt x="1443" y="1"/>
                  </a:moveTo>
                  <a:cubicBezTo>
                    <a:pt x="1213" y="1"/>
                    <a:pt x="0" y="694"/>
                    <a:pt x="71" y="812"/>
                  </a:cubicBezTo>
                  <a:cubicBezTo>
                    <a:pt x="121" y="862"/>
                    <a:pt x="296" y="887"/>
                    <a:pt x="497" y="887"/>
                  </a:cubicBezTo>
                  <a:cubicBezTo>
                    <a:pt x="1124" y="887"/>
                    <a:pt x="1775" y="310"/>
                    <a:pt x="1474" y="10"/>
                  </a:cubicBezTo>
                  <a:cubicBezTo>
                    <a:pt x="1468" y="4"/>
                    <a:pt x="1458" y="1"/>
                    <a:pt x="144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2"/>
            <p:cNvSpPr/>
            <p:nvPr/>
          </p:nvSpPr>
          <p:spPr>
            <a:xfrm>
              <a:off x="5661200" y="4034400"/>
              <a:ext cx="21325" cy="16125"/>
            </a:xfrm>
            <a:custGeom>
              <a:avLst/>
              <a:gdLst/>
              <a:ahLst/>
              <a:cxnLst/>
              <a:rect l="l" t="t" r="r" b="b"/>
              <a:pathLst>
                <a:path w="853" h="645" extrusionOk="0">
                  <a:moveTo>
                    <a:pt x="578" y="0"/>
                  </a:moveTo>
                  <a:cubicBezTo>
                    <a:pt x="425" y="0"/>
                    <a:pt x="0" y="390"/>
                    <a:pt x="0" y="556"/>
                  </a:cubicBezTo>
                  <a:cubicBezTo>
                    <a:pt x="0" y="613"/>
                    <a:pt x="11" y="644"/>
                    <a:pt x="60" y="644"/>
                  </a:cubicBezTo>
                  <a:cubicBezTo>
                    <a:pt x="120" y="644"/>
                    <a:pt x="234" y="601"/>
                    <a:pt x="451" y="506"/>
                  </a:cubicBezTo>
                  <a:cubicBezTo>
                    <a:pt x="777" y="380"/>
                    <a:pt x="852" y="105"/>
                    <a:pt x="602" y="4"/>
                  </a:cubicBezTo>
                  <a:cubicBezTo>
                    <a:pt x="595" y="2"/>
                    <a:pt x="587" y="0"/>
                    <a:pt x="578"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2"/>
            <p:cNvSpPr/>
            <p:nvPr/>
          </p:nvSpPr>
          <p:spPr>
            <a:xfrm>
              <a:off x="5570950" y="3900425"/>
              <a:ext cx="21975" cy="19325"/>
            </a:xfrm>
            <a:custGeom>
              <a:avLst/>
              <a:gdLst/>
              <a:ahLst/>
              <a:cxnLst/>
              <a:rect l="l" t="t" r="r" b="b"/>
              <a:pathLst>
                <a:path w="879" h="773" extrusionOk="0">
                  <a:moveTo>
                    <a:pt x="602" y="0"/>
                  </a:moveTo>
                  <a:cubicBezTo>
                    <a:pt x="477" y="0"/>
                    <a:pt x="1" y="551"/>
                    <a:pt x="1" y="702"/>
                  </a:cubicBezTo>
                  <a:cubicBezTo>
                    <a:pt x="1" y="750"/>
                    <a:pt x="32" y="772"/>
                    <a:pt x="83" y="772"/>
                  </a:cubicBezTo>
                  <a:cubicBezTo>
                    <a:pt x="191" y="772"/>
                    <a:pt x="390" y="672"/>
                    <a:pt x="577" y="501"/>
                  </a:cubicBezTo>
                  <a:cubicBezTo>
                    <a:pt x="878" y="226"/>
                    <a:pt x="878" y="0"/>
                    <a:pt x="60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2"/>
            <p:cNvSpPr/>
            <p:nvPr/>
          </p:nvSpPr>
          <p:spPr>
            <a:xfrm>
              <a:off x="5326250" y="4151075"/>
              <a:ext cx="26075" cy="17950"/>
            </a:xfrm>
            <a:custGeom>
              <a:avLst/>
              <a:gdLst/>
              <a:ahLst/>
              <a:cxnLst/>
              <a:rect l="l" t="t" r="r" b="b"/>
              <a:pathLst>
                <a:path w="1043" h="718" extrusionOk="0">
                  <a:moveTo>
                    <a:pt x="313" y="0"/>
                  </a:moveTo>
                  <a:cubicBezTo>
                    <a:pt x="20" y="0"/>
                    <a:pt x="1" y="203"/>
                    <a:pt x="315" y="475"/>
                  </a:cubicBezTo>
                  <a:cubicBezTo>
                    <a:pt x="502" y="636"/>
                    <a:pt x="668" y="717"/>
                    <a:pt x="789" y="717"/>
                  </a:cubicBezTo>
                  <a:cubicBezTo>
                    <a:pt x="896" y="717"/>
                    <a:pt x="969" y="654"/>
                    <a:pt x="992" y="525"/>
                  </a:cubicBezTo>
                  <a:cubicBezTo>
                    <a:pt x="1042" y="300"/>
                    <a:pt x="867" y="99"/>
                    <a:pt x="516" y="24"/>
                  </a:cubicBezTo>
                  <a:cubicBezTo>
                    <a:pt x="438" y="8"/>
                    <a:pt x="370" y="0"/>
                    <a:pt x="31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2"/>
            <p:cNvSpPr/>
            <p:nvPr/>
          </p:nvSpPr>
          <p:spPr>
            <a:xfrm>
              <a:off x="5414950" y="4013150"/>
              <a:ext cx="31975" cy="15775"/>
            </a:xfrm>
            <a:custGeom>
              <a:avLst/>
              <a:gdLst/>
              <a:ahLst/>
              <a:cxnLst/>
              <a:rect l="l" t="t" r="r" b="b"/>
              <a:pathLst>
                <a:path w="1279" h="631" extrusionOk="0">
                  <a:moveTo>
                    <a:pt x="1003" y="0"/>
                  </a:moveTo>
                  <a:cubicBezTo>
                    <a:pt x="888" y="0"/>
                    <a:pt x="737" y="34"/>
                    <a:pt x="552" y="103"/>
                  </a:cubicBezTo>
                  <a:cubicBezTo>
                    <a:pt x="151" y="278"/>
                    <a:pt x="0" y="479"/>
                    <a:pt x="251" y="579"/>
                  </a:cubicBezTo>
                  <a:cubicBezTo>
                    <a:pt x="340" y="614"/>
                    <a:pt x="444" y="630"/>
                    <a:pt x="551" y="630"/>
                  </a:cubicBezTo>
                  <a:cubicBezTo>
                    <a:pt x="898" y="630"/>
                    <a:pt x="1279" y="464"/>
                    <a:pt x="1279" y="253"/>
                  </a:cubicBezTo>
                  <a:cubicBezTo>
                    <a:pt x="1279" y="84"/>
                    <a:pt x="1185" y="0"/>
                    <a:pt x="10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2"/>
            <p:cNvSpPr/>
            <p:nvPr/>
          </p:nvSpPr>
          <p:spPr>
            <a:xfrm>
              <a:off x="5421850" y="4035750"/>
              <a:ext cx="18300" cy="10100"/>
            </a:xfrm>
            <a:custGeom>
              <a:avLst/>
              <a:gdLst/>
              <a:ahLst/>
              <a:cxnLst/>
              <a:rect l="l" t="t" r="r" b="b"/>
              <a:pathLst>
                <a:path w="732" h="404" extrusionOk="0">
                  <a:moveTo>
                    <a:pt x="472" y="1"/>
                  </a:moveTo>
                  <a:cubicBezTo>
                    <a:pt x="413" y="1"/>
                    <a:pt x="345" y="16"/>
                    <a:pt x="276" y="51"/>
                  </a:cubicBezTo>
                  <a:cubicBezTo>
                    <a:pt x="50" y="151"/>
                    <a:pt x="0" y="226"/>
                    <a:pt x="100" y="351"/>
                  </a:cubicBezTo>
                  <a:cubicBezTo>
                    <a:pt x="145" y="387"/>
                    <a:pt x="224" y="404"/>
                    <a:pt x="309" y="404"/>
                  </a:cubicBezTo>
                  <a:cubicBezTo>
                    <a:pt x="466" y="404"/>
                    <a:pt x="644" y="348"/>
                    <a:pt x="677" y="251"/>
                  </a:cubicBezTo>
                  <a:cubicBezTo>
                    <a:pt x="731" y="106"/>
                    <a:pt x="628" y="1"/>
                    <a:pt x="4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2"/>
            <p:cNvSpPr/>
            <p:nvPr/>
          </p:nvSpPr>
          <p:spPr>
            <a:xfrm>
              <a:off x="5325100" y="4055425"/>
              <a:ext cx="27225" cy="14175"/>
            </a:xfrm>
            <a:custGeom>
              <a:avLst/>
              <a:gdLst/>
              <a:ahLst/>
              <a:cxnLst/>
              <a:rect l="l" t="t" r="r" b="b"/>
              <a:pathLst>
                <a:path w="1089" h="567" extrusionOk="0">
                  <a:moveTo>
                    <a:pt x="494" y="1"/>
                  </a:moveTo>
                  <a:cubicBezTo>
                    <a:pt x="212" y="1"/>
                    <a:pt x="0" y="180"/>
                    <a:pt x="186" y="417"/>
                  </a:cubicBezTo>
                  <a:cubicBezTo>
                    <a:pt x="274" y="517"/>
                    <a:pt x="399" y="567"/>
                    <a:pt x="530" y="567"/>
                  </a:cubicBezTo>
                  <a:cubicBezTo>
                    <a:pt x="662" y="567"/>
                    <a:pt x="800" y="517"/>
                    <a:pt x="913" y="417"/>
                  </a:cubicBezTo>
                  <a:cubicBezTo>
                    <a:pt x="1088" y="291"/>
                    <a:pt x="1088" y="291"/>
                    <a:pt x="913" y="141"/>
                  </a:cubicBezTo>
                  <a:cubicBezTo>
                    <a:pt x="782" y="43"/>
                    <a:pt x="630" y="1"/>
                    <a:pt x="49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2"/>
            <p:cNvSpPr/>
            <p:nvPr/>
          </p:nvSpPr>
          <p:spPr>
            <a:xfrm>
              <a:off x="5389250" y="4096950"/>
              <a:ext cx="26675" cy="12800"/>
            </a:xfrm>
            <a:custGeom>
              <a:avLst/>
              <a:gdLst/>
              <a:ahLst/>
              <a:cxnLst/>
              <a:rect l="l" t="t" r="r" b="b"/>
              <a:pathLst>
                <a:path w="1067" h="512" extrusionOk="0">
                  <a:moveTo>
                    <a:pt x="731" y="0"/>
                  </a:moveTo>
                  <a:cubicBezTo>
                    <a:pt x="705" y="0"/>
                    <a:pt x="679" y="3"/>
                    <a:pt x="652" y="9"/>
                  </a:cubicBezTo>
                  <a:cubicBezTo>
                    <a:pt x="302" y="109"/>
                    <a:pt x="1" y="335"/>
                    <a:pt x="76" y="460"/>
                  </a:cubicBezTo>
                  <a:cubicBezTo>
                    <a:pt x="98" y="496"/>
                    <a:pt x="173" y="511"/>
                    <a:pt x="272" y="511"/>
                  </a:cubicBezTo>
                  <a:cubicBezTo>
                    <a:pt x="517" y="511"/>
                    <a:pt x="907" y="417"/>
                    <a:pt x="978" y="309"/>
                  </a:cubicBezTo>
                  <a:cubicBezTo>
                    <a:pt x="1067" y="155"/>
                    <a:pt x="921" y="0"/>
                    <a:pt x="73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2"/>
            <p:cNvSpPr/>
            <p:nvPr/>
          </p:nvSpPr>
          <p:spPr>
            <a:xfrm>
              <a:off x="5398650" y="4122225"/>
              <a:ext cx="42625" cy="23475"/>
            </a:xfrm>
            <a:custGeom>
              <a:avLst/>
              <a:gdLst/>
              <a:ahLst/>
              <a:cxnLst/>
              <a:rect l="l" t="t" r="r" b="b"/>
              <a:pathLst>
                <a:path w="1705" h="939" extrusionOk="0">
                  <a:moveTo>
                    <a:pt x="1504" y="0"/>
                  </a:moveTo>
                  <a:cubicBezTo>
                    <a:pt x="1179" y="0"/>
                    <a:pt x="1" y="727"/>
                    <a:pt x="76" y="877"/>
                  </a:cubicBezTo>
                  <a:cubicBezTo>
                    <a:pt x="106" y="920"/>
                    <a:pt x="182" y="939"/>
                    <a:pt x="285" y="939"/>
                  </a:cubicBezTo>
                  <a:cubicBezTo>
                    <a:pt x="607" y="939"/>
                    <a:pt x="1189" y="754"/>
                    <a:pt x="1454" y="527"/>
                  </a:cubicBezTo>
                  <a:cubicBezTo>
                    <a:pt x="1680" y="326"/>
                    <a:pt x="1705" y="0"/>
                    <a:pt x="1504"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2"/>
            <p:cNvSpPr/>
            <p:nvPr/>
          </p:nvSpPr>
          <p:spPr>
            <a:xfrm>
              <a:off x="5503925" y="4122325"/>
              <a:ext cx="28600" cy="24125"/>
            </a:xfrm>
            <a:custGeom>
              <a:avLst/>
              <a:gdLst/>
              <a:ahLst/>
              <a:cxnLst/>
              <a:rect l="l" t="t" r="r" b="b"/>
              <a:pathLst>
                <a:path w="1144" h="965" extrusionOk="0">
                  <a:moveTo>
                    <a:pt x="855" y="0"/>
                  </a:moveTo>
                  <a:cubicBezTo>
                    <a:pt x="764" y="0"/>
                    <a:pt x="643" y="44"/>
                    <a:pt x="502" y="147"/>
                  </a:cubicBezTo>
                  <a:cubicBezTo>
                    <a:pt x="326" y="272"/>
                    <a:pt x="0" y="748"/>
                    <a:pt x="0" y="899"/>
                  </a:cubicBezTo>
                  <a:cubicBezTo>
                    <a:pt x="0" y="944"/>
                    <a:pt x="46" y="964"/>
                    <a:pt x="116" y="964"/>
                  </a:cubicBezTo>
                  <a:cubicBezTo>
                    <a:pt x="280" y="964"/>
                    <a:pt x="577" y="856"/>
                    <a:pt x="752" y="698"/>
                  </a:cubicBezTo>
                  <a:cubicBezTo>
                    <a:pt x="1143" y="363"/>
                    <a:pt x="1119" y="0"/>
                    <a:pt x="85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2"/>
            <p:cNvSpPr/>
            <p:nvPr/>
          </p:nvSpPr>
          <p:spPr>
            <a:xfrm>
              <a:off x="5485125" y="4103475"/>
              <a:ext cx="24450" cy="18025"/>
            </a:xfrm>
            <a:custGeom>
              <a:avLst/>
              <a:gdLst/>
              <a:ahLst/>
              <a:cxnLst/>
              <a:rect l="l" t="t" r="r" b="b"/>
              <a:pathLst>
                <a:path w="978" h="721" extrusionOk="0">
                  <a:moveTo>
                    <a:pt x="740" y="1"/>
                  </a:moveTo>
                  <a:cubicBezTo>
                    <a:pt x="463" y="1"/>
                    <a:pt x="0" y="345"/>
                    <a:pt x="0" y="625"/>
                  </a:cubicBezTo>
                  <a:cubicBezTo>
                    <a:pt x="0" y="679"/>
                    <a:pt x="26" y="720"/>
                    <a:pt x="79" y="720"/>
                  </a:cubicBezTo>
                  <a:cubicBezTo>
                    <a:pt x="99" y="720"/>
                    <a:pt x="123" y="714"/>
                    <a:pt x="151" y="700"/>
                  </a:cubicBezTo>
                  <a:cubicBezTo>
                    <a:pt x="251" y="675"/>
                    <a:pt x="426" y="650"/>
                    <a:pt x="552" y="600"/>
                  </a:cubicBezTo>
                  <a:cubicBezTo>
                    <a:pt x="777" y="525"/>
                    <a:pt x="978" y="224"/>
                    <a:pt x="903" y="74"/>
                  </a:cubicBezTo>
                  <a:cubicBezTo>
                    <a:pt x="867" y="23"/>
                    <a:pt x="809" y="1"/>
                    <a:pt x="740"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2"/>
            <p:cNvSpPr/>
            <p:nvPr/>
          </p:nvSpPr>
          <p:spPr>
            <a:xfrm>
              <a:off x="5469925" y="4085425"/>
              <a:ext cx="10825" cy="8000"/>
            </a:xfrm>
            <a:custGeom>
              <a:avLst/>
              <a:gdLst/>
              <a:ahLst/>
              <a:cxnLst/>
              <a:rect l="l" t="t" r="r" b="b"/>
              <a:pathLst>
                <a:path w="433" h="320" extrusionOk="0">
                  <a:moveTo>
                    <a:pt x="251" y="1"/>
                  </a:moveTo>
                  <a:cubicBezTo>
                    <a:pt x="130" y="1"/>
                    <a:pt x="0" y="124"/>
                    <a:pt x="57" y="219"/>
                  </a:cubicBezTo>
                  <a:cubicBezTo>
                    <a:pt x="107" y="269"/>
                    <a:pt x="182" y="319"/>
                    <a:pt x="207" y="319"/>
                  </a:cubicBezTo>
                  <a:cubicBezTo>
                    <a:pt x="358" y="319"/>
                    <a:pt x="433" y="119"/>
                    <a:pt x="358" y="44"/>
                  </a:cubicBezTo>
                  <a:cubicBezTo>
                    <a:pt x="327" y="13"/>
                    <a:pt x="290" y="1"/>
                    <a:pt x="251"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2"/>
            <p:cNvSpPr/>
            <p:nvPr/>
          </p:nvSpPr>
          <p:spPr>
            <a:xfrm>
              <a:off x="5401800" y="3980825"/>
              <a:ext cx="52700" cy="21175"/>
            </a:xfrm>
            <a:custGeom>
              <a:avLst/>
              <a:gdLst/>
              <a:ahLst/>
              <a:cxnLst/>
              <a:rect l="l" t="t" r="r" b="b"/>
              <a:pathLst>
                <a:path w="2108" h="847" extrusionOk="0">
                  <a:moveTo>
                    <a:pt x="1903" y="0"/>
                  </a:moveTo>
                  <a:cubicBezTo>
                    <a:pt x="1805" y="0"/>
                    <a:pt x="1662" y="40"/>
                    <a:pt x="1479" y="117"/>
                  </a:cubicBezTo>
                  <a:cubicBezTo>
                    <a:pt x="1253" y="218"/>
                    <a:pt x="852" y="318"/>
                    <a:pt x="627" y="343"/>
                  </a:cubicBezTo>
                  <a:cubicBezTo>
                    <a:pt x="0" y="368"/>
                    <a:pt x="75" y="594"/>
                    <a:pt x="752" y="819"/>
                  </a:cubicBezTo>
                  <a:cubicBezTo>
                    <a:pt x="809" y="838"/>
                    <a:pt x="875" y="847"/>
                    <a:pt x="947" y="847"/>
                  </a:cubicBezTo>
                  <a:cubicBezTo>
                    <a:pt x="1354" y="847"/>
                    <a:pt x="1945" y="573"/>
                    <a:pt x="2030" y="318"/>
                  </a:cubicBezTo>
                  <a:cubicBezTo>
                    <a:pt x="2107" y="102"/>
                    <a:pt x="2061" y="0"/>
                    <a:pt x="19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416"/>
        <p:cNvGrpSpPr/>
        <p:nvPr/>
      </p:nvGrpSpPr>
      <p:grpSpPr>
        <a:xfrm>
          <a:off x="0" y="0"/>
          <a:ext cx="0" cy="0"/>
          <a:chOff x="0" y="0"/>
          <a:chExt cx="0" cy="0"/>
        </a:xfrm>
      </p:grpSpPr>
      <p:pic>
        <p:nvPicPr>
          <p:cNvPr id="2417" name="Google Shape;2417;p33"/>
          <p:cNvPicPr preferRelativeResize="0"/>
          <p:nvPr/>
        </p:nvPicPr>
        <p:blipFill rotWithShape="1">
          <a:blip r:embed="rId3">
            <a:alphaModFix/>
          </a:blip>
          <a:srcRect l="-6330" t="14621" r="-7941" b="-20418"/>
          <a:stretch/>
        </p:blipFill>
        <p:spPr>
          <a:xfrm rot="-3284715" flipH="1">
            <a:off x="4590387" y="225095"/>
            <a:ext cx="7535694" cy="7527259"/>
          </a:xfrm>
          <a:prstGeom prst="wave">
            <a:avLst>
              <a:gd name="adj1" fmla="val 12500"/>
              <a:gd name="adj2" fmla="val 0"/>
            </a:avLst>
          </a:prstGeom>
          <a:noFill/>
          <a:ln>
            <a:noFill/>
          </a:ln>
        </p:spPr>
      </p:pic>
      <p:sp>
        <p:nvSpPr>
          <p:cNvPr id="2418" name="Google Shape;2418;p33"/>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slide title goes here!</a:t>
            </a:r>
            <a:endParaRPr/>
          </a:p>
        </p:txBody>
      </p:sp>
      <p:sp>
        <p:nvSpPr>
          <p:cNvPr id="2419" name="Google Shape;2419;p33"/>
          <p:cNvSpPr txBox="1">
            <a:spLocks noGrp="1"/>
          </p:cNvSpPr>
          <p:nvPr>
            <p:ph type="body" idx="1"/>
          </p:nvPr>
        </p:nvSpPr>
        <p:spPr>
          <a:xfrm>
            <a:off x="713225" y="1801875"/>
            <a:ext cx="4706700" cy="260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endParaRPr>
              <a:solidFill>
                <a:schemeClr val="dk1"/>
              </a:solidFill>
            </a:endParaRPr>
          </a:p>
          <a:p>
            <a:pPr marL="241300" lvl="0" indent="-228600" algn="ctr" rtl="0">
              <a:spcBef>
                <a:spcPts val="1600"/>
              </a:spcBef>
              <a:spcAft>
                <a:spcPts val="0"/>
              </a:spcAft>
              <a:buClr>
                <a:schemeClr val="dk1"/>
              </a:buClr>
              <a:buSzPts val="1600"/>
              <a:buChar char="●"/>
            </a:pPr>
            <a:r>
              <a:rPr lang="en">
                <a:solidFill>
                  <a:schemeClr val="dk1"/>
                </a:solidFill>
              </a:rPr>
              <a:t>They’re simple </a:t>
            </a:r>
            <a:endParaRPr>
              <a:solidFill>
                <a:schemeClr val="dk1"/>
              </a:solidFill>
            </a:endParaRPr>
          </a:p>
          <a:p>
            <a:pPr marL="241300" lvl="0" indent="-228600" algn="ctr" rtl="0">
              <a:spcBef>
                <a:spcPts val="0"/>
              </a:spcBef>
              <a:spcAft>
                <a:spcPts val="0"/>
              </a:spcAft>
              <a:buClr>
                <a:schemeClr val="dk1"/>
              </a:buClr>
              <a:buSzPts val="1600"/>
              <a:buChar char="●"/>
            </a:pPr>
            <a:r>
              <a:rPr lang="en">
                <a:solidFill>
                  <a:schemeClr val="dk1"/>
                </a:solidFill>
              </a:rPr>
              <a:t>You can organize your ideas clearly</a:t>
            </a:r>
            <a:endParaRPr>
              <a:solidFill>
                <a:schemeClr val="dk1"/>
              </a:solidFill>
            </a:endParaRPr>
          </a:p>
          <a:p>
            <a:pPr marL="241300" lvl="0" indent="-228600" algn="ctr" rtl="0">
              <a:spcBef>
                <a:spcPts val="0"/>
              </a:spcBef>
              <a:spcAft>
                <a:spcPts val="0"/>
              </a:spcAft>
              <a:buClr>
                <a:schemeClr val="dk1"/>
              </a:buClr>
              <a:buSzPts val="1600"/>
              <a:buChar char="●"/>
            </a:pPr>
            <a:r>
              <a:rPr lang="en">
                <a:solidFill>
                  <a:schemeClr val="dk1"/>
                </a:solidFill>
              </a:rPr>
              <a:t>You’ll never forget to buy milk!</a:t>
            </a:r>
            <a:endParaRPr>
              <a:solidFill>
                <a:schemeClr val="dk1"/>
              </a:solidFill>
            </a:endParaRPr>
          </a:p>
          <a:p>
            <a:pPr marL="0" lvl="0" indent="0" algn="ctr" rtl="0">
              <a:spcBef>
                <a:spcPts val="1600"/>
              </a:spcBef>
              <a:spcAft>
                <a:spcPts val="1600"/>
              </a:spcAft>
              <a:buNone/>
            </a:pPr>
            <a:r>
              <a:rPr lang="en">
                <a:solidFill>
                  <a:schemeClr val="dk1"/>
                </a:solidFill>
              </a:rPr>
              <a:t>And the most important thing: the audience won’t miss the point of your presentation</a:t>
            </a:r>
            <a:endParaRPr>
              <a:solidFill>
                <a:schemeClr val="dk1"/>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423"/>
        <p:cNvGrpSpPr/>
        <p:nvPr/>
      </p:nvGrpSpPr>
      <p:grpSpPr>
        <a:xfrm>
          <a:off x="0" y="0"/>
          <a:ext cx="0" cy="0"/>
          <a:chOff x="0" y="0"/>
          <a:chExt cx="0" cy="0"/>
        </a:xfrm>
      </p:grpSpPr>
      <p:sp>
        <p:nvSpPr>
          <p:cNvPr id="2424" name="Google Shape;2424;p34"/>
          <p:cNvSpPr/>
          <p:nvPr/>
        </p:nvSpPr>
        <p:spPr>
          <a:xfrm rot="8509185">
            <a:off x="452794" y="2794495"/>
            <a:ext cx="2942427" cy="288316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4"/>
          <p:cNvSpPr/>
          <p:nvPr/>
        </p:nvSpPr>
        <p:spPr>
          <a:xfrm rot="3258146" flipH="1">
            <a:off x="5874250" y="2811291"/>
            <a:ext cx="2611849" cy="271618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4"/>
          <p:cNvSpPr/>
          <p:nvPr/>
        </p:nvSpPr>
        <p:spPr>
          <a:xfrm rot="9491308">
            <a:off x="3087482" y="2630097"/>
            <a:ext cx="2951965" cy="2917561"/>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4"/>
          <p:cNvSpPr/>
          <p:nvPr/>
        </p:nvSpPr>
        <p:spPr>
          <a:xfrm rot="2806812" flipH="1">
            <a:off x="590801" y="1008971"/>
            <a:ext cx="2684013" cy="263050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4"/>
          <p:cNvSpPr/>
          <p:nvPr/>
        </p:nvSpPr>
        <p:spPr>
          <a:xfrm rot="7541854">
            <a:off x="5824591" y="1160176"/>
            <a:ext cx="2611849" cy="271618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4"/>
          <p:cNvSpPr/>
          <p:nvPr/>
        </p:nvSpPr>
        <p:spPr>
          <a:xfrm rot="-6692903" flipH="1">
            <a:off x="3155305" y="1160237"/>
            <a:ext cx="2833385" cy="298117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4"/>
          <p:cNvSpPr txBox="1">
            <a:spLocks noGrp="1"/>
          </p:cNvSpPr>
          <p:nvPr>
            <p:ph type="title"/>
          </p:nvPr>
        </p:nvSpPr>
        <p:spPr>
          <a:xfrm>
            <a:off x="713224" y="1763660"/>
            <a:ext cx="2363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Luck</a:t>
            </a:r>
            <a:endParaRPr/>
          </a:p>
        </p:txBody>
      </p:sp>
      <p:sp>
        <p:nvSpPr>
          <p:cNvPr id="2431" name="Google Shape;2431;p34"/>
          <p:cNvSpPr txBox="1">
            <a:spLocks noGrp="1"/>
          </p:cNvSpPr>
          <p:nvPr>
            <p:ph type="subTitle" idx="1"/>
          </p:nvPr>
        </p:nvSpPr>
        <p:spPr>
          <a:xfrm>
            <a:off x="713375" y="2312525"/>
            <a:ext cx="23631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2432" name="Google Shape;2432;p34"/>
          <p:cNvSpPr txBox="1">
            <a:spLocks noGrp="1"/>
          </p:cNvSpPr>
          <p:nvPr>
            <p:ph type="title" idx="15"/>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Skills to win</a:t>
            </a:r>
            <a:endParaRPr/>
          </a:p>
        </p:txBody>
      </p:sp>
      <p:sp>
        <p:nvSpPr>
          <p:cNvPr id="2433" name="Google Shape;2433;p34"/>
          <p:cNvSpPr txBox="1">
            <a:spLocks noGrp="1"/>
          </p:cNvSpPr>
          <p:nvPr>
            <p:ph type="title" idx="2"/>
          </p:nvPr>
        </p:nvSpPr>
        <p:spPr>
          <a:xfrm>
            <a:off x="3383425" y="1763660"/>
            <a:ext cx="2363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Teamwork</a:t>
            </a:r>
            <a:endParaRPr/>
          </a:p>
        </p:txBody>
      </p:sp>
      <p:sp>
        <p:nvSpPr>
          <p:cNvPr id="2434" name="Google Shape;2434;p34"/>
          <p:cNvSpPr txBox="1">
            <a:spLocks noGrp="1"/>
          </p:cNvSpPr>
          <p:nvPr>
            <p:ph type="subTitle" idx="3"/>
          </p:nvPr>
        </p:nvSpPr>
        <p:spPr>
          <a:xfrm>
            <a:off x="3383425" y="2312525"/>
            <a:ext cx="23634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2435" name="Google Shape;2435;p34"/>
          <p:cNvSpPr txBox="1">
            <a:spLocks noGrp="1"/>
          </p:cNvSpPr>
          <p:nvPr>
            <p:ph type="title" idx="4"/>
          </p:nvPr>
        </p:nvSpPr>
        <p:spPr>
          <a:xfrm>
            <a:off x="6072174" y="1763660"/>
            <a:ext cx="2362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Strength</a:t>
            </a:r>
            <a:endParaRPr/>
          </a:p>
        </p:txBody>
      </p:sp>
      <p:sp>
        <p:nvSpPr>
          <p:cNvPr id="2436" name="Google Shape;2436;p34"/>
          <p:cNvSpPr txBox="1">
            <a:spLocks noGrp="1"/>
          </p:cNvSpPr>
          <p:nvPr>
            <p:ph type="subTitle" idx="5"/>
          </p:nvPr>
        </p:nvSpPr>
        <p:spPr>
          <a:xfrm>
            <a:off x="6072325" y="2312525"/>
            <a:ext cx="23628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437" name="Google Shape;2437;p34"/>
          <p:cNvSpPr txBox="1">
            <a:spLocks noGrp="1"/>
          </p:cNvSpPr>
          <p:nvPr>
            <p:ph type="title" idx="6"/>
          </p:nvPr>
        </p:nvSpPr>
        <p:spPr>
          <a:xfrm>
            <a:off x="713224" y="3574058"/>
            <a:ext cx="2363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Precision</a:t>
            </a:r>
            <a:endParaRPr/>
          </a:p>
        </p:txBody>
      </p:sp>
      <p:sp>
        <p:nvSpPr>
          <p:cNvPr id="2438" name="Google Shape;2438;p34"/>
          <p:cNvSpPr txBox="1">
            <a:spLocks noGrp="1"/>
          </p:cNvSpPr>
          <p:nvPr>
            <p:ph type="subTitle" idx="7"/>
          </p:nvPr>
        </p:nvSpPr>
        <p:spPr>
          <a:xfrm>
            <a:off x="713375" y="4122924"/>
            <a:ext cx="23631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sz="1400">
              <a:solidFill>
                <a:srgbClr val="242424"/>
              </a:solidFill>
            </a:endParaRPr>
          </a:p>
        </p:txBody>
      </p:sp>
      <p:sp>
        <p:nvSpPr>
          <p:cNvPr id="2439" name="Google Shape;2439;p34"/>
          <p:cNvSpPr txBox="1">
            <a:spLocks noGrp="1"/>
          </p:cNvSpPr>
          <p:nvPr>
            <p:ph type="title" idx="8"/>
          </p:nvPr>
        </p:nvSpPr>
        <p:spPr>
          <a:xfrm>
            <a:off x="3383437" y="3574058"/>
            <a:ext cx="2363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Bravery</a:t>
            </a:r>
            <a:endParaRPr/>
          </a:p>
        </p:txBody>
      </p:sp>
      <p:sp>
        <p:nvSpPr>
          <p:cNvPr id="2440" name="Google Shape;2440;p34"/>
          <p:cNvSpPr txBox="1">
            <a:spLocks noGrp="1"/>
          </p:cNvSpPr>
          <p:nvPr>
            <p:ph type="subTitle" idx="9"/>
          </p:nvPr>
        </p:nvSpPr>
        <p:spPr>
          <a:xfrm>
            <a:off x="3383425" y="4122924"/>
            <a:ext cx="23634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2441" name="Google Shape;2441;p34"/>
          <p:cNvSpPr txBox="1">
            <a:spLocks noGrp="1"/>
          </p:cNvSpPr>
          <p:nvPr>
            <p:ph type="title" idx="13"/>
          </p:nvPr>
        </p:nvSpPr>
        <p:spPr>
          <a:xfrm>
            <a:off x="6072174" y="3574058"/>
            <a:ext cx="2362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Magic</a:t>
            </a:r>
            <a:endParaRPr/>
          </a:p>
        </p:txBody>
      </p:sp>
      <p:sp>
        <p:nvSpPr>
          <p:cNvPr id="2442" name="Google Shape;2442;p34"/>
          <p:cNvSpPr txBox="1">
            <a:spLocks noGrp="1"/>
          </p:cNvSpPr>
          <p:nvPr>
            <p:ph type="subTitle" idx="14"/>
          </p:nvPr>
        </p:nvSpPr>
        <p:spPr>
          <a:xfrm>
            <a:off x="6072325" y="4122924"/>
            <a:ext cx="2362800" cy="59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grpSp>
        <p:nvGrpSpPr>
          <p:cNvPr id="2443" name="Google Shape;2443;p34"/>
          <p:cNvGrpSpPr/>
          <p:nvPr/>
        </p:nvGrpSpPr>
        <p:grpSpPr>
          <a:xfrm>
            <a:off x="6948407" y="3099717"/>
            <a:ext cx="465139" cy="472675"/>
            <a:chOff x="7723053" y="3041501"/>
            <a:chExt cx="553144" cy="562106"/>
          </a:xfrm>
        </p:grpSpPr>
        <p:sp>
          <p:nvSpPr>
            <p:cNvPr id="2444" name="Google Shape;2444;p34"/>
            <p:cNvSpPr/>
            <p:nvPr/>
          </p:nvSpPr>
          <p:spPr>
            <a:xfrm rot="-5121345">
              <a:off x="7738466" y="3066286"/>
              <a:ext cx="522319" cy="512536"/>
            </a:xfrm>
            <a:custGeom>
              <a:avLst/>
              <a:gdLst/>
              <a:ahLst/>
              <a:cxnLst/>
              <a:rect l="l" t="t" r="r" b="b"/>
              <a:pathLst>
                <a:path w="10921" h="10717" extrusionOk="0">
                  <a:moveTo>
                    <a:pt x="6691" y="957"/>
                  </a:moveTo>
                  <a:lnTo>
                    <a:pt x="7816" y="1796"/>
                  </a:lnTo>
                  <a:cubicBezTo>
                    <a:pt x="7873" y="1830"/>
                    <a:pt x="7938" y="1850"/>
                    <a:pt x="8001" y="1850"/>
                  </a:cubicBezTo>
                  <a:cubicBezTo>
                    <a:pt x="8036" y="1850"/>
                    <a:pt x="8069" y="1844"/>
                    <a:pt x="8101" y="1831"/>
                  </a:cubicBezTo>
                  <a:lnTo>
                    <a:pt x="9439" y="1385"/>
                  </a:lnTo>
                  <a:lnTo>
                    <a:pt x="8975" y="2705"/>
                  </a:lnTo>
                  <a:cubicBezTo>
                    <a:pt x="8958" y="2813"/>
                    <a:pt x="8975" y="2920"/>
                    <a:pt x="9029" y="3009"/>
                  </a:cubicBezTo>
                  <a:lnTo>
                    <a:pt x="9867" y="4133"/>
                  </a:lnTo>
                  <a:lnTo>
                    <a:pt x="8458" y="4115"/>
                  </a:lnTo>
                  <a:cubicBezTo>
                    <a:pt x="8369" y="4115"/>
                    <a:pt x="8262" y="4151"/>
                    <a:pt x="8208" y="4240"/>
                  </a:cubicBezTo>
                  <a:lnTo>
                    <a:pt x="7387" y="5382"/>
                  </a:lnTo>
                  <a:lnTo>
                    <a:pt x="6977" y="4044"/>
                  </a:lnTo>
                  <a:cubicBezTo>
                    <a:pt x="6923" y="3865"/>
                    <a:pt x="6763" y="3847"/>
                    <a:pt x="6691" y="3812"/>
                  </a:cubicBezTo>
                  <a:lnTo>
                    <a:pt x="5425" y="3419"/>
                  </a:lnTo>
                  <a:lnTo>
                    <a:pt x="6567" y="2616"/>
                  </a:lnTo>
                  <a:cubicBezTo>
                    <a:pt x="6656" y="2563"/>
                    <a:pt x="6709" y="2456"/>
                    <a:pt x="6709" y="2349"/>
                  </a:cubicBezTo>
                  <a:lnTo>
                    <a:pt x="6691" y="957"/>
                  </a:lnTo>
                  <a:close/>
                  <a:moveTo>
                    <a:pt x="6085" y="4276"/>
                  </a:moveTo>
                  <a:lnTo>
                    <a:pt x="6424" y="4383"/>
                  </a:lnTo>
                  <a:lnTo>
                    <a:pt x="6531" y="4722"/>
                  </a:lnTo>
                  <a:lnTo>
                    <a:pt x="1249" y="10003"/>
                  </a:lnTo>
                  <a:cubicBezTo>
                    <a:pt x="1187" y="10066"/>
                    <a:pt x="1107" y="10097"/>
                    <a:pt x="1026" y="10097"/>
                  </a:cubicBezTo>
                  <a:cubicBezTo>
                    <a:pt x="946" y="10097"/>
                    <a:pt x="866" y="10066"/>
                    <a:pt x="803" y="10003"/>
                  </a:cubicBezTo>
                  <a:cubicBezTo>
                    <a:pt x="679" y="9878"/>
                    <a:pt x="679" y="9682"/>
                    <a:pt x="803" y="9557"/>
                  </a:cubicBezTo>
                  <a:lnTo>
                    <a:pt x="6085" y="4276"/>
                  </a:lnTo>
                  <a:close/>
                  <a:moveTo>
                    <a:pt x="6376" y="0"/>
                  </a:moveTo>
                  <a:cubicBezTo>
                    <a:pt x="6209" y="0"/>
                    <a:pt x="6054" y="134"/>
                    <a:pt x="6067" y="315"/>
                  </a:cubicBezTo>
                  <a:lnTo>
                    <a:pt x="6085" y="2188"/>
                  </a:lnTo>
                  <a:lnTo>
                    <a:pt x="4550" y="3276"/>
                  </a:lnTo>
                  <a:cubicBezTo>
                    <a:pt x="4336" y="3419"/>
                    <a:pt x="4390" y="3758"/>
                    <a:pt x="4640" y="3830"/>
                  </a:cubicBezTo>
                  <a:lnTo>
                    <a:pt x="5407" y="4079"/>
                  </a:lnTo>
                  <a:lnTo>
                    <a:pt x="375" y="9111"/>
                  </a:lnTo>
                  <a:cubicBezTo>
                    <a:pt x="1" y="9486"/>
                    <a:pt x="1" y="10074"/>
                    <a:pt x="375" y="10449"/>
                  </a:cubicBezTo>
                  <a:cubicBezTo>
                    <a:pt x="554" y="10628"/>
                    <a:pt x="795" y="10717"/>
                    <a:pt x="1038" y="10717"/>
                  </a:cubicBezTo>
                  <a:cubicBezTo>
                    <a:pt x="1281" y="10717"/>
                    <a:pt x="1526" y="10628"/>
                    <a:pt x="1713" y="10449"/>
                  </a:cubicBezTo>
                  <a:lnTo>
                    <a:pt x="6745" y="5400"/>
                  </a:lnTo>
                  <a:lnTo>
                    <a:pt x="6995" y="6185"/>
                  </a:lnTo>
                  <a:cubicBezTo>
                    <a:pt x="7037" y="6321"/>
                    <a:pt x="7165" y="6402"/>
                    <a:pt x="7296" y="6402"/>
                  </a:cubicBezTo>
                  <a:cubicBezTo>
                    <a:pt x="7388" y="6402"/>
                    <a:pt x="7482" y="6362"/>
                    <a:pt x="7548" y="6274"/>
                  </a:cubicBezTo>
                  <a:lnTo>
                    <a:pt x="8619" y="4740"/>
                  </a:lnTo>
                  <a:lnTo>
                    <a:pt x="10510" y="4757"/>
                  </a:lnTo>
                  <a:cubicBezTo>
                    <a:pt x="10760" y="4757"/>
                    <a:pt x="10920" y="4472"/>
                    <a:pt x="10760" y="4258"/>
                  </a:cubicBezTo>
                  <a:lnTo>
                    <a:pt x="9636" y="2759"/>
                  </a:lnTo>
                  <a:lnTo>
                    <a:pt x="10242" y="975"/>
                  </a:lnTo>
                  <a:cubicBezTo>
                    <a:pt x="10318" y="762"/>
                    <a:pt x="10149" y="563"/>
                    <a:pt x="9954" y="563"/>
                  </a:cubicBezTo>
                  <a:cubicBezTo>
                    <a:pt x="9919" y="563"/>
                    <a:pt x="9884" y="569"/>
                    <a:pt x="9850" y="582"/>
                  </a:cubicBezTo>
                  <a:lnTo>
                    <a:pt x="8065" y="1189"/>
                  </a:lnTo>
                  <a:lnTo>
                    <a:pt x="6567" y="65"/>
                  </a:lnTo>
                  <a:cubicBezTo>
                    <a:pt x="6507" y="20"/>
                    <a:pt x="6441" y="0"/>
                    <a:pt x="6376"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57150"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4"/>
            <p:cNvSpPr/>
            <p:nvPr/>
          </p:nvSpPr>
          <p:spPr>
            <a:xfrm rot="-5121345">
              <a:off x="7738466" y="3066286"/>
              <a:ext cx="522319" cy="512536"/>
            </a:xfrm>
            <a:custGeom>
              <a:avLst/>
              <a:gdLst/>
              <a:ahLst/>
              <a:cxnLst/>
              <a:rect l="l" t="t" r="r" b="b"/>
              <a:pathLst>
                <a:path w="10921" h="10717" extrusionOk="0">
                  <a:moveTo>
                    <a:pt x="6691" y="957"/>
                  </a:moveTo>
                  <a:lnTo>
                    <a:pt x="7816" y="1796"/>
                  </a:lnTo>
                  <a:cubicBezTo>
                    <a:pt x="7873" y="1830"/>
                    <a:pt x="7938" y="1850"/>
                    <a:pt x="8001" y="1850"/>
                  </a:cubicBezTo>
                  <a:cubicBezTo>
                    <a:pt x="8036" y="1850"/>
                    <a:pt x="8069" y="1844"/>
                    <a:pt x="8101" y="1831"/>
                  </a:cubicBezTo>
                  <a:lnTo>
                    <a:pt x="9439" y="1385"/>
                  </a:lnTo>
                  <a:lnTo>
                    <a:pt x="8975" y="2705"/>
                  </a:lnTo>
                  <a:cubicBezTo>
                    <a:pt x="8958" y="2813"/>
                    <a:pt x="8975" y="2920"/>
                    <a:pt x="9029" y="3009"/>
                  </a:cubicBezTo>
                  <a:lnTo>
                    <a:pt x="9867" y="4133"/>
                  </a:lnTo>
                  <a:lnTo>
                    <a:pt x="8458" y="4115"/>
                  </a:lnTo>
                  <a:cubicBezTo>
                    <a:pt x="8369" y="4115"/>
                    <a:pt x="8262" y="4151"/>
                    <a:pt x="8208" y="4240"/>
                  </a:cubicBezTo>
                  <a:lnTo>
                    <a:pt x="7387" y="5382"/>
                  </a:lnTo>
                  <a:lnTo>
                    <a:pt x="6977" y="4044"/>
                  </a:lnTo>
                  <a:cubicBezTo>
                    <a:pt x="6923" y="3865"/>
                    <a:pt x="6763" y="3847"/>
                    <a:pt x="6691" y="3812"/>
                  </a:cubicBezTo>
                  <a:lnTo>
                    <a:pt x="5425" y="3419"/>
                  </a:lnTo>
                  <a:lnTo>
                    <a:pt x="6567" y="2616"/>
                  </a:lnTo>
                  <a:cubicBezTo>
                    <a:pt x="6656" y="2563"/>
                    <a:pt x="6709" y="2456"/>
                    <a:pt x="6709" y="2349"/>
                  </a:cubicBezTo>
                  <a:lnTo>
                    <a:pt x="6691" y="957"/>
                  </a:lnTo>
                  <a:close/>
                  <a:moveTo>
                    <a:pt x="6085" y="4276"/>
                  </a:moveTo>
                  <a:lnTo>
                    <a:pt x="6424" y="4383"/>
                  </a:lnTo>
                  <a:lnTo>
                    <a:pt x="6531" y="4722"/>
                  </a:lnTo>
                  <a:lnTo>
                    <a:pt x="1249" y="10003"/>
                  </a:lnTo>
                  <a:cubicBezTo>
                    <a:pt x="1187" y="10066"/>
                    <a:pt x="1107" y="10097"/>
                    <a:pt x="1026" y="10097"/>
                  </a:cubicBezTo>
                  <a:cubicBezTo>
                    <a:pt x="946" y="10097"/>
                    <a:pt x="866" y="10066"/>
                    <a:pt x="803" y="10003"/>
                  </a:cubicBezTo>
                  <a:cubicBezTo>
                    <a:pt x="679" y="9878"/>
                    <a:pt x="679" y="9682"/>
                    <a:pt x="803" y="9557"/>
                  </a:cubicBezTo>
                  <a:lnTo>
                    <a:pt x="6085" y="4276"/>
                  </a:lnTo>
                  <a:close/>
                  <a:moveTo>
                    <a:pt x="6376" y="0"/>
                  </a:moveTo>
                  <a:cubicBezTo>
                    <a:pt x="6209" y="0"/>
                    <a:pt x="6054" y="134"/>
                    <a:pt x="6067" y="315"/>
                  </a:cubicBezTo>
                  <a:lnTo>
                    <a:pt x="6085" y="2188"/>
                  </a:lnTo>
                  <a:lnTo>
                    <a:pt x="4550" y="3276"/>
                  </a:lnTo>
                  <a:cubicBezTo>
                    <a:pt x="4336" y="3419"/>
                    <a:pt x="4390" y="3758"/>
                    <a:pt x="4640" y="3830"/>
                  </a:cubicBezTo>
                  <a:lnTo>
                    <a:pt x="5407" y="4079"/>
                  </a:lnTo>
                  <a:lnTo>
                    <a:pt x="375" y="9111"/>
                  </a:lnTo>
                  <a:cubicBezTo>
                    <a:pt x="1" y="9486"/>
                    <a:pt x="1" y="10074"/>
                    <a:pt x="375" y="10449"/>
                  </a:cubicBezTo>
                  <a:cubicBezTo>
                    <a:pt x="554" y="10628"/>
                    <a:pt x="795" y="10717"/>
                    <a:pt x="1038" y="10717"/>
                  </a:cubicBezTo>
                  <a:cubicBezTo>
                    <a:pt x="1281" y="10717"/>
                    <a:pt x="1526" y="10628"/>
                    <a:pt x="1713" y="10449"/>
                  </a:cubicBezTo>
                  <a:lnTo>
                    <a:pt x="6745" y="5400"/>
                  </a:lnTo>
                  <a:lnTo>
                    <a:pt x="6995" y="6185"/>
                  </a:lnTo>
                  <a:cubicBezTo>
                    <a:pt x="7037" y="6321"/>
                    <a:pt x="7165" y="6402"/>
                    <a:pt x="7296" y="6402"/>
                  </a:cubicBezTo>
                  <a:cubicBezTo>
                    <a:pt x="7388" y="6402"/>
                    <a:pt x="7482" y="6362"/>
                    <a:pt x="7548" y="6274"/>
                  </a:cubicBezTo>
                  <a:lnTo>
                    <a:pt x="8619" y="4740"/>
                  </a:lnTo>
                  <a:lnTo>
                    <a:pt x="10510" y="4757"/>
                  </a:lnTo>
                  <a:cubicBezTo>
                    <a:pt x="10760" y="4757"/>
                    <a:pt x="10920" y="4472"/>
                    <a:pt x="10760" y="4258"/>
                  </a:cubicBezTo>
                  <a:lnTo>
                    <a:pt x="9636" y="2759"/>
                  </a:lnTo>
                  <a:lnTo>
                    <a:pt x="10242" y="975"/>
                  </a:lnTo>
                  <a:cubicBezTo>
                    <a:pt x="10318" y="762"/>
                    <a:pt x="10149" y="563"/>
                    <a:pt x="9954" y="563"/>
                  </a:cubicBezTo>
                  <a:cubicBezTo>
                    <a:pt x="9919" y="563"/>
                    <a:pt x="9884" y="569"/>
                    <a:pt x="9850" y="582"/>
                  </a:cubicBezTo>
                  <a:lnTo>
                    <a:pt x="8065" y="1189"/>
                  </a:lnTo>
                  <a:lnTo>
                    <a:pt x="6567" y="65"/>
                  </a:lnTo>
                  <a:cubicBezTo>
                    <a:pt x="6507" y="20"/>
                    <a:pt x="6441" y="0"/>
                    <a:pt x="63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 name="Google Shape;2446;p34"/>
          <p:cNvGrpSpPr/>
          <p:nvPr/>
        </p:nvGrpSpPr>
        <p:grpSpPr>
          <a:xfrm rot="-1067755">
            <a:off x="1805126" y="1353023"/>
            <a:ext cx="255374" cy="374563"/>
            <a:chOff x="1616078" y="1128051"/>
            <a:chExt cx="304286" cy="446303"/>
          </a:xfrm>
        </p:grpSpPr>
        <p:sp>
          <p:nvSpPr>
            <p:cNvPr id="2447" name="Google Shape;2447;p34"/>
            <p:cNvSpPr/>
            <p:nvPr/>
          </p:nvSpPr>
          <p:spPr>
            <a:xfrm>
              <a:off x="1616515" y="1128051"/>
              <a:ext cx="303848" cy="446303"/>
            </a:xfrm>
            <a:custGeom>
              <a:avLst/>
              <a:gdLst/>
              <a:ahLst/>
              <a:cxnLst/>
              <a:rect l="l" t="t" r="r" b="b"/>
              <a:pathLst>
                <a:path w="6353" h="9332" extrusionOk="0">
                  <a:moveTo>
                    <a:pt x="2873" y="892"/>
                  </a:moveTo>
                  <a:lnTo>
                    <a:pt x="2873" y="1874"/>
                  </a:lnTo>
                  <a:lnTo>
                    <a:pt x="1589" y="2730"/>
                  </a:lnTo>
                  <a:lnTo>
                    <a:pt x="875" y="2213"/>
                  </a:lnTo>
                  <a:lnTo>
                    <a:pt x="2873" y="892"/>
                  </a:lnTo>
                  <a:close/>
                  <a:moveTo>
                    <a:pt x="3498" y="892"/>
                  </a:moveTo>
                  <a:lnTo>
                    <a:pt x="5496" y="2213"/>
                  </a:lnTo>
                  <a:lnTo>
                    <a:pt x="4782" y="2730"/>
                  </a:lnTo>
                  <a:lnTo>
                    <a:pt x="3498" y="1874"/>
                  </a:lnTo>
                  <a:lnTo>
                    <a:pt x="3498" y="892"/>
                  </a:lnTo>
                  <a:close/>
                  <a:moveTo>
                    <a:pt x="643" y="2819"/>
                  </a:moveTo>
                  <a:lnTo>
                    <a:pt x="1285" y="3283"/>
                  </a:lnTo>
                  <a:lnTo>
                    <a:pt x="1285" y="6067"/>
                  </a:lnTo>
                  <a:lnTo>
                    <a:pt x="643" y="6513"/>
                  </a:lnTo>
                  <a:lnTo>
                    <a:pt x="643" y="2819"/>
                  </a:lnTo>
                  <a:close/>
                  <a:moveTo>
                    <a:pt x="5710" y="2819"/>
                  </a:moveTo>
                  <a:lnTo>
                    <a:pt x="5710" y="6513"/>
                  </a:lnTo>
                  <a:lnTo>
                    <a:pt x="5086" y="6067"/>
                  </a:lnTo>
                  <a:lnTo>
                    <a:pt x="5086" y="3283"/>
                  </a:lnTo>
                  <a:lnTo>
                    <a:pt x="5710" y="2819"/>
                  </a:lnTo>
                  <a:close/>
                  <a:moveTo>
                    <a:pt x="3177" y="2427"/>
                  </a:moveTo>
                  <a:lnTo>
                    <a:pt x="4461" y="3265"/>
                  </a:lnTo>
                  <a:lnTo>
                    <a:pt x="4461" y="6067"/>
                  </a:lnTo>
                  <a:lnTo>
                    <a:pt x="3177" y="6923"/>
                  </a:lnTo>
                  <a:lnTo>
                    <a:pt x="1892" y="6067"/>
                  </a:lnTo>
                  <a:lnTo>
                    <a:pt x="1892" y="3265"/>
                  </a:lnTo>
                  <a:lnTo>
                    <a:pt x="3177" y="2427"/>
                  </a:lnTo>
                  <a:close/>
                  <a:moveTo>
                    <a:pt x="1589" y="6620"/>
                  </a:moveTo>
                  <a:lnTo>
                    <a:pt x="2873" y="7458"/>
                  </a:lnTo>
                  <a:lnTo>
                    <a:pt x="2873" y="8440"/>
                  </a:lnTo>
                  <a:lnTo>
                    <a:pt x="875" y="7119"/>
                  </a:lnTo>
                  <a:lnTo>
                    <a:pt x="1589" y="6620"/>
                  </a:lnTo>
                  <a:close/>
                  <a:moveTo>
                    <a:pt x="4782" y="6620"/>
                  </a:moveTo>
                  <a:lnTo>
                    <a:pt x="5496" y="7119"/>
                  </a:lnTo>
                  <a:lnTo>
                    <a:pt x="3498" y="8440"/>
                  </a:lnTo>
                  <a:lnTo>
                    <a:pt x="3498" y="7458"/>
                  </a:lnTo>
                  <a:lnTo>
                    <a:pt x="4782" y="6620"/>
                  </a:lnTo>
                  <a:close/>
                  <a:moveTo>
                    <a:pt x="3170" y="0"/>
                  </a:moveTo>
                  <a:cubicBezTo>
                    <a:pt x="3110" y="0"/>
                    <a:pt x="3052" y="18"/>
                    <a:pt x="2998" y="54"/>
                  </a:cubicBezTo>
                  <a:lnTo>
                    <a:pt x="143" y="1945"/>
                  </a:lnTo>
                  <a:cubicBezTo>
                    <a:pt x="54" y="1999"/>
                    <a:pt x="1" y="2106"/>
                    <a:pt x="1" y="2213"/>
                  </a:cubicBezTo>
                  <a:cubicBezTo>
                    <a:pt x="1" y="2248"/>
                    <a:pt x="1" y="7119"/>
                    <a:pt x="1" y="7137"/>
                  </a:cubicBezTo>
                  <a:cubicBezTo>
                    <a:pt x="1" y="7244"/>
                    <a:pt x="54" y="7334"/>
                    <a:pt x="143" y="7387"/>
                  </a:cubicBezTo>
                  <a:cubicBezTo>
                    <a:pt x="250" y="7476"/>
                    <a:pt x="2820" y="9171"/>
                    <a:pt x="2998" y="9278"/>
                  </a:cubicBezTo>
                  <a:cubicBezTo>
                    <a:pt x="3052" y="9314"/>
                    <a:pt x="3114" y="9332"/>
                    <a:pt x="3177" y="9332"/>
                  </a:cubicBezTo>
                  <a:cubicBezTo>
                    <a:pt x="3239" y="9332"/>
                    <a:pt x="3301" y="9314"/>
                    <a:pt x="3355" y="9278"/>
                  </a:cubicBezTo>
                  <a:lnTo>
                    <a:pt x="6210" y="7387"/>
                  </a:lnTo>
                  <a:cubicBezTo>
                    <a:pt x="6299" y="7334"/>
                    <a:pt x="6353" y="7244"/>
                    <a:pt x="6353" y="7137"/>
                  </a:cubicBezTo>
                  <a:lnTo>
                    <a:pt x="6353" y="2213"/>
                  </a:lnTo>
                  <a:cubicBezTo>
                    <a:pt x="6353" y="2106"/>
                    <a:pt x="6299" y="1999"/>
                    <a:pt x="6210" y="1945"/>
                  </a:cubicBezTo>
                  <a:cubicBezTo>
                    <a:pt x="6085" y="1874"/>
                    <a:pt x="3533" y="179"/>
                    <a:pt x="3355" y="54"/>
                  </a:cubicBezTo>
                  <a:cubicBezTo>
                    <a:pt x="3293" y="18"/>
                    <a:pt x="3230" y="0"/>
                    <a:pt x="3170" y="0"/>
                  </a:cubicBezTo>
                  <a:close/>
                </a:path>
              </a:pathLst>
            </a:custGeom>
            <a:solidFill>
              <a:schemeClr val="accent5"/>
            </a:solidFill>
            <a:ln w="152400" cap="flat" cmpd="sng">
              <a:solidFill>
                <a:schemeClr val="accent6"/>
              </a:solidFill>
              <a:prstDash val="solid"/>
              <a:round/>
              <a:headEnd type="none" w="sm" len="sm"/>
              <a:tailEnd type="none" w="sm" len="sm"/>
            </a:ln>
            <a:effectLst>
              <a:outerShdw blurRad="57150" dist="57150"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4"/>
            <p:cNvSpPr/>
            <p:nvPr/>
          </p:nvSpPr>
          <p:spPr>
            <a:xfrm>
              <a:off x="1616078" y="1128051"/>
              <a:ext cx="303848" cy="446303"/>
            </a:xfrm>
            <a:custGeom>
              <a:avLst/>
              <a:gdLst/>
              <a:ahLst/>
              <a:cxnLst/>
              <a:rect l="l" t="t" r="r" b="b"/>
              <a:pathLst>
                <a:path w="6353" h="9332" extrusionOk="0">
                  <a:moveTo>
                    <a:pt x="2873" y="892"/>
                  </a:moveTo>
                  <a:lnTo>
                    <a:pt x="2873" y="1874"/>
                  </a:lnTo>
                  <a:lnTo>
                    <a:pt x="1589" y="2730"/>
                  </a:lnTo>
                  <a:lnTo>
                    <a:pt x="875" y="2213"/>
                  </a:lnTo>
                  <a:lnTo>
                    <a:pt x="2873" y="892"/>
                  </a:lnTo>
                  <a:close/>
                  <a:moveTo>
                    <a:pt x="3498" y="892"/>
                  </a:moveTo>
                  <a:lnTo>
                    <a:pt x="5496" y="2213"/>
                  </a:lnTo>
                  <a:lnTo>
                    <a:pt x="4782" y="2730"/>
                  </a:lnTo>
                  <a:lnTo>
                    <a:pt x="3498" y="1874"/>
                  </a:lnTo>
                  <a:lnTo>
                    <a:pt x="3498" y="892"/>
                  </a:lnTo>
                  <a:close/>
                  <a:moveTo>
                    <a:pt x="643" y="2819"/>
                  </a:moveTo>
                  <a:lnTo>
                    <a:pt x="1285" y="3283"/>
                  </a:lnTo>
                  <a:lnTo>
                    <a:pt x="1285" y="6067"/>
                  </a:lnTo>
                  <a:lnTo>
                    <a:pt x="643" y="6513"/>
                  </a:lnTo>
                  <a:lnTo>
                    <a:pt x="643" y="2819"/>
                  </a:lnTo>
                  <a:close/>
                  <a:moveTo>
                    <a:pt x="5710" y="2819"/>
                  </a:moveTo>
                  <a:lnTo>
                    <a:pt x="5710" y="6513"/>
                  </a:lnTo>
                  <a:lnTo>
                    <a:pt x="5086" y="6067"/>
                  </a:lnTo>
                  <a:lnTo>
                    <a:pt x="5086" y="3283"/>
                  </a:lnTo>
                  <a:lnTo>
                    <a:pt x="5710" y="2819"/>
                  </a:lnTo>
                  <a:close/>
                  <a:moveTo>
                    <a:pt x="3177" y="2427"/>
                  </a:moveTo>
                  <a:lnTo>
                    <a:pt x="4461" y="3265"/>
                  </a:lnTo>
                  <a:lnTo>
                    <a:pt x="4461" y="6067"/>
                  </a:lnTo>
                  <a:lnTo>
                    <a:pt x="3177" y="6923"/>
                  </a:lnTo>
                  <a:lnTo>
                    <a:pt x="1892" y="6067"/>
                  </a:lnTo>
                  <a:lnTo>
                    <a:pt x="1892" y="3265"/>
                  </a:lnTo>
                  <a:lnTo>
                    <a:pt x="3177" y="2427"/>
                  </a:lnTo>
                  <a:close/>
                  <a:moveTo>
                    <a:pt x="1589" y="6620"/>
                  </a:moveTo>
                  <a:lnTo>
                    <a:pt x="2873" y="7458"/>
                  </a:lnTo>
                  <a:lnTo>
                    <a:pt x="2873" y="8440"/>
                  </a:lnTo>
                  <a:lnTo>
                    <a:pt x="875" y="7119"/>
                  </a:lnTo>
                  <a:lnTo>
                    <a:pt x="1589" y="6620"/>
                  </a:lnTo>
                  <a:close/>
                  <a:moveTo>
                    <a:pt x="4782" y="6620"/>
                  </a:moveTo>
                  <a:lnTo>
                    <a:pt x="5496" y="7119"/>
                  </a:lnTo>
                  <a:lnTo>
                    <a:pt x="3498" y="8440"/>
                  </a:lnTo>
                  <a:lnTo>
                    <a:pt x="3498" y="7458"/>
                  </a:lnTo>
                  <a:lnTo>
                    <a:pt x="4782" y="6620"/>
                  </a:lnTo>
                  <a:close/>
                  <a:moveTo>
                    <a:pt x="3170" y="0"/>
                  </a:moveTo>
                  <a:cubicBezTo>
                    <a:pt x="3110" y="0"/>
                    <a:pt x="3052" y="18"/>
                    <a:pt x="2998" y="54"/>
                  </a:cubicBezTo>
                  <a:lnTo>
                    <a:pt x="143" y="1945"/>
                  </a:lnTo>
                  <a:cubicBezTo>
                    <a:pt x="54" y="1999"/>
                    <a:pt x="1" y="2106"/>
                    <a:pt x="1" y="2213"/>
                  </a:cubicBezTo>
                  <a:cubicBezTo>
                    <a:pt x="1" y="2248"/>
                    <a:pt x="1" y="7119"/>
                    <a:pt x="1" y="7137"/>
                  </a:cubicBezTo>
                  <a:cubicBezTo>
                    <a:pt x="1" y="7244"/>
                    <a:pt x="54" y="7334"/>
                    <a:pt x="143" y="7387"/>
                  </a:cubicBezTo>
                  <a:cubicBezTo>
                    <a:pt x="250" y="7476"/>
                    <a:pt x="2820" y="9171"/>
                    <a:pt x="2998" y="9278"/>
                  </a:cubicBezTo>
                  <a:cubicBezTo>
                    <a:pt x="3052" y="9314"/>
                    <a:pt x="3114" y="9332"/>
                    <a:pt x="3177" y="9332"/>
                  </a:cubicBezTo>
                  <a:cubicBezTo>
                    <a:pt x="3239" y="9332"/>
                    <a:pt x="3301" y="9314"/>
                    <a:pt x="3355" y="9278"/>
                  </a:cubicBezTo>
                  <a:lnTo>
                    <a:pt x="6210" y="7387"/>
                  </a:lnTo>
                  <a:cubicBezTo>
                    <a:pt x="6299" y="7334"/>
                    <a:pt x="6353" y="7244"/>
                    <a:pt x="6353" y="7137"/>
                  </a:cubicBezTo>
                  <a:lnTo>
                    <a:pt x="6353" y="2213"/>
                  </a:lnTo>
                  <a:cubicBezTo>
                    <a:pt x="6353" y="2106"/>
                    <a:pt x="6299" y="1999"/>
                    <a:pt x="6210" y="1945"/>
                  </a:cubicBezTo>
                  <a:cubicBezTo>
                    <a:pt x="6085" y="1874"/>
                    <a:pt x="3533" y="179"/>
                    <a:pt x="3355" y="54"/>
                  </a:cubicBezTo>
                  <a:cubicBezTo>
                    <a:pt x="3293" y="18"/>
                    <a:pt x="3230" y="0"/>
                    <a:pt x="31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 name="Google Shape;2449;p34"/>
          <p:cNvGrpSpPr/>
          <p:nvPr/>
        </p:nvGrpSpPr>
        <p:grpSpPr>
          <a:xfrm rot="422060">
            <a:off x="4376062" y="1345604"/>
            <a:ext cx="391891" cy="389649"/>
            <a:chOff x="4316493" y="1297098"/>
            <a:chExt cx="515495" cy="512546"/>
          </a:xfrm>
        </p:grpSpPr>
        <p:sp>
          <p:nvSpPr>
            <p:cNvPr id="2450" name="Google Shape;2450;p34"/>
            <p:cNvSpPr/>
            <p:nvPr/>
          </p:nvSpPr>
          <p:spPr>
            <a:xfrm>
              <a:off x="4316493" y="1297098"/>
              <a:ext cx="515485" cy="512541"/>
            </a:xfrm>
            <a:custGeom>
              <a:avLst/>
              <a:gdLst/>
              <a:ahLst/>
              <a:cxnLst/>
              <a:rect l="l" t="t" r="r" b="b"/>
              <a:pathLst>
                <a:path w="10778" h="10717" extrusionOk="0">
                  <a:moveTo>
                    <a:pt x="964" y="628"/>
                  </a:moveTo>
                  <a:cubicBezTo>
                    <a:pt x="1143" y="628"/>
                    <a:pt x="1286" y="771"/>
                    <a:pt x="1286" y="950"/>
                  </a:cubicBezTo>
                  <a:cubicBezTo>
                    <a:pt x="1286" y="1128"/>
                    <a:pt x="1143" y="1253"/>
                    <a:pt x="964" y="1253"/>
                  </a:cubicBezTo>
                  <a:cubicBezTo>
                    <a:pt x="804" y="1253"/>
                    <a:pt x="661" y="1128"/>
                    <a:pt x="661" y="950"/>
                  </a:cubicBezTo>
                  <a:cubicBezTo>
                    <a:pt x="661" y="771"/>
                    <a:pt x="804" y="628"/>
                    <a:pt x="964" y="628"/>
                  </a:cubicBezTo>
                  <a:close/>
                  <a:moveTo>
                    <a:pt x="9814" y="628"/>
                  </a:moveTo>
                  <a:cubicBezTo>
                    <a:pt x="9975" y="628"/>
                    <a:pt x="10118" y="771"/>
                    <a:pt x="10118" y="950"/>
                  </a:cubicBezTo>
                  <a:cubicBezTo>
                    <a:pt x="10118" y="1128"/>
                    <a:pt x="9975" y="1253"/>
                    <a:pt x="9814" y="1253"/>
                  </a:cubicBezTo>
                  <a:cubicBezTo>
                    <a:pt x="9636" y="1253"/>
                    <a:pt x="9493" y="1128"/>
                    <a:pt x="9493" y="950"/>
                  </a:cubicBezTo>
                  <a:cubicBezTo>
                    <a:pt x="9493" y="771"/>
                    <a:pt x="9636" y="628"/>
                    <a:pt x="9814" y="628"/>
                  </a:cubicBezTo>
                  <a:close/>
                  <a:moveTo>
                    <a:pt x="6977" y="1253"/>
                  </a:moveTo>
                  <a:lnTo>
                    <a:pt x="6977" y="8087"/>
                  </a:lnTo>
                  <a:lnTo>
                    <a:pt x="5496" y="7516"/>
                  </a:lnTo>
                  <a:cubicBezTo>
                    <a:pt x="5461" y="7498"/>
                    <a:pt x="5425" y="7489"/>
                    <a:pt x="5387" y="7489"/>
                  </a:cubicBezTo>
                  <a:cubicBezTo>
                    <a:pt x="5349" y="7489"/>
                    <a:pt x="5309" y="7498"/>
                    <a:pt x="5264" y="7516"/>
                  </a:cubicBezTo>
                  <a:lnTo>
                    <a:pt x="3801" y="8087"/>
                  </a:lnTo>
                  <a:lnTo>
                    <a:pt x="3801" y="1253"/>
                  </a:lnTo>
                  <a:close/>
                  <a:moveTo>
                    <a:pt x="8244" y="1253"/>
                  </a:moveTo>
                  <a:lnTo>
                    <a:pt x="8244" y="9942"/>
                  </a:lnTo>
                  <a:lnTo>
                    <a:pt x="5496" y="8854"/>
                  </a:lnTo>
                  <a:cubicBezTo>
                    <a:pt x="5461" y="8845"/>
                    <a:pt x="5425" y="8841"/>
                    <a:pt x="5387" y="8841"/>
                  </a:cubicBezTo>
                  <a:cubicBezTo>
                    <a:pt x="5349" y="8841"/>
                    <a:pt x="5309" y="8845"/>
                    <a:pt x="5264" y="8854"/>
                  </a:cubicBezTo>
                  <a:lnTo>
                    <a:pt x="2535" y="9942"/>
                  </a:lnTo>
                  <a:lnTo>
                    <a:pt x="2535" y="1253"/>
                  </a:lnTo>
                  <a:lnTo>
                    <a:pt x="3159" y="1253"/>
                  </a:lnTo>
                  <a:lnTo>
                    <a:pt x="3159" y="8551"/>
                  </a:lnTo>
                  <a:cubicBezTo>
                    <a:pt x="3159" y="8742"/>
                    <a:pt x="3317" y="8872"/>
                    <a:pt x="3492" y="8872"/>
                  </a:cubicBezTo>
                  <a:cubicBezTo>
                    <a:pt x="3529" y="8872"/>
                    <a:pt x="3567" y="8866"/>
                    <a:pt x="3605" y="8854"/>
                  </a:cubicBezTo>
                  <a:lnTo>
                    <a:pt x="5389" y="8140"/>
                  </a:lnTo>
                  <a:lnTo>
                    <a:pt x="7174" y="8854"/>
                  </a:lnTo>
                  <a:cubicBezTo>
                    <a:pt x="7211" y="8866"/>
                    <a:pt x="7249" y="8872"/>
                    <a:pt x="7285" y="8872"/>
                  </a:cubicBezTo>
                  <a:cubicBezTo>
                    <a:pt x="7456" y="8872"/>
                    <a:pt x="7602" y="8742"/>
                    <a:pt x="7602" y="8551"/>
                  </a:cubicBezTo>
                  <a:lnTo>
                    <a:pt x="7602" y="1253"/>
                  </a:lnTo>
                  <a:close/>
                  <a:moveTo>
                    <a:pt x="987" y="1"/>
                  </a:moveTo>
                  <a:cubicBezTo>
                    <a:pt x="962" y="1"/>
                    <a:pt x="936" y="2"/>
                    <a:pt x="911" y="4"/>
                  </a:cubicBezTo>
                  <a:cubicBezTo>
                    <a:pt x="429" y="22"/>
                    <a:pt x="54" y="414"/>
                    <a:pt x="19" y="896"/>
                  </a:cubicBezTo>
                  <a:cubicBezTo>
                    <a:pt x="1" y="1431"/>
                    <a:pt x="429" y="1877"/>
                    <a:pt x="964" y="1877"/>
                  </a:cubicBezTo>
                  <a:cubicBezTo>
                    <a:pt x="1375" y="1877"/>
                    <a:pt x="1732" y="1628"/>
                    <a:pt x="1857" y="1253"/>
                  </a:cubicBezTo>
                  <a:lnTo>
                    <a:pt x="1910" y="1253"/>
                  </a:lnTo>
                  <a:lnTo>
                    <a:pt x="1910" y="10406"/>
                  </a:lnTo>
                  <a:cubicBezTo>
                    <a:pt x="1910" y="10579"/>
                    <a:pt x="2061" y="10717"/>
                    <a:pt x="2222" y="10717"/>
                  </a:cubicBezTo>
                  <a:cubicBezTo>
                    <a:pt x="2261" y="10717"/>
                    <a:pt x="2300" y="10709"/>
                    <a:pt x="2338" y="10692"/>
                  </a:cubicBezTo>
                  <a:lnTo>
                    <a:pt x="5389" y="9496"/>
                  </a:lnTo>
                  <a:lnTo>
                    <a:pt x="8440" y="10692"/>
                  </a:lnTo>
                  <a:cubicBezTo>
                    <a:pt x="8478" y="10709"/>
                    <a:pt x="8518" y="10717"/>
                    <a:pt x="8556" y="10717"/>
                  </a:cubicBezTo>
                  <a:cubicBezTo>
                    <a:pt x="8718" y="10717"/>
                    <a:pt x="8869" y="10579"/>
                    <a:pt x="8869" y="10406"/>
                  </a:cubicBezTo>
                  <a:lnTo>
                    <a:pt x="8869" y="1253"/>
                  </a:lnTo>
                  <a:lnTo>
                    <a:pt x="8922" y="1253"/>
                  </a:lnTo>
                  <a:cubicBezTo>
                    <a:pt x="9040" y="1606"/>
                    <a:pt x="9380" y="1880"/>
                    <a:pt x="9793" y="1880"/>
                  </a:cubicBezTo>
                  <a:cubicBezTo>
                    <a:pt x="9817" y="1880"/>
                    <a:pt x="9843" y="1880"/>
                    <a:pt x="9868" y="1877"/>
                  </a:cubicBezTo>
                  <a:cubicBezTo>
                    <a:pt x="10350" y="1860"/>
                    <a:pt x="10724" y="1467"/>
                    <a:pt x="10742" y="985"/>
                  </a:cubicBezTo>
                  <a:cubicBezTo>
                    <a:pt x="10778" y="432"/>
                    <a:pt x="10332" y="4"/>
                    <a:pt x="9814" y="4"/>
                  </a:cubicBezTo>
                  <a:cubicBezTo>
                    <a:pt x="9404" y="4"/>
                    <a:pt x="9047" y="254"/>
                    <a:pt x="8922" y="628"/>
                  </a:cubicBezTo>
                  <a:lnTo>
                    <a:pt x="1857" y="628"/>
                  </a:lnTo>
                  <a:cubicBezTo>
                    <a:pt x="1722" y="259"/>
                    <a:pt x="1383" y="1"/>
                    <a:pt x="987" y="1"/>
                  </a:cubicBezTo>
                  <a:close/>
                </a:path>
              </a:pathLst>
            </a:custGeom>
            <a:solidFill>
              <a:schemeClr val="accent5"/>
            </a:solidFill>
            <a:ln w="152400" cap="flat" cmpd="sng">
              <a:solidFill>
                <a:schemeClr val="accent6"/>
              </a:solidFill>
              <a:prstDash val="solid"/>
              <a:round/>
              <a:headEnd type="none" w="sm" len="sm"/>
              <a:tailEnd type="none" w="sm" len="sm"/>
            </a:ln>
            <a:effectLst>
              <a:outerShdw blurRad="57150" dist="47625" dir="78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1" name="Google Shape;2451;p34"/>
            <p:cNvGrpSpPr/>
            <p:nvPr/>
          </p:nvGrpSpPr>
          <p:grpSpPr>
            <a:xfrm>
              <a:off x="4316493" y="1297098"/>
              <a:ext cx="515495" cy="512546"/>
              <a:chOff x="2699660" y="3117077"/>
              <a:chExt cx="319271" cy="317464"/>
            </a:xfrm>
          </p:grpSpPr>
          <p:sp>
            <p:nvSpPr>
              <p:cNvPr id="2452" name="Google Shape;2452;p34"/>
              <p:cNvSpPr/>
              <p:nvPr/>
            </p:nvSpPr>
            <p:spPr>
              <a:xfrm>
                <a:off x="2699660" y="3117077"/>
                <a:ext cx="319271" cy="317464"/>
              </a:xfrm>
              <a:custGeom>
                <a:avLst/>
                <a:gdLst/>
                <a:ahLst/>
                <a:cxnLst/>
                <a:rect l="l" t="t" r="r" b="b"/>
                <a:pathLst>
                  <a:path w="10778" h="10717" extrusionOk="0">
                    <a:moveTo>
                      <a:pt x="964" y="628"/>
                    </a:moveTo>
                    <a:cubicBezTo>
                      <a:pt x="1143" y="628"/>
                      <a:pt x="1286" y="771"/>
                      <a:pt x="1286" y="950"/>
                    </a:cubicBezTo>
                    <a:cubicBezTo>
                      <a:pt x="1286" y="1128"/>
                      <a:pt x="1143" y="1253"/>
                      <a:pt x="964" y="1253"/>
                    </a:cubicBezTo>
                    <a:cubicBezTo>
                      <a:pt x="804" y="1253"/>
                      <a:pt x="661" y="1128"/>
                      <a:pt x="661" y="950"/>
                    </a:cubicBezTo>
                    <a:cubicBezTo>
                      <a:pt x="661" y="771"/>
                      <a:pt x="804" y="628"/>
                      <a:pt x="964" y="628"/>
                    </a:cubicBezTo>
                    <a:close/>
                    <a:moveTo>
                      <a:pt x="9814" y="628"/>
                    </a:moveTo>
                    <a:cubicBezTo>
                      <a:pt x="9975" y="628"/>
                      <a:pt x="10118" y="771"/>
                      <a:pt x="10118" y="950"/>
                    </a:cubicBezTo>
                    <a:cubicBezTo>
                      <a:pt x="10118" y="1128"/>
                      <a:pt x="9975" y="1253"/>
                      <a:pt x="9814" y="1253"/>
                    </a:cubicBezTo>
                    <a:cubicBezTo>
                      <a:pt x="9636" y="1253"/>
                      <a:pt x="9493" y="1128"/>
                      <a:pt x="9493" y="950"/>
                    </a:cubicBezTo>
                    <a:cubicBezTo>
                      <a:pt x="9493" y="771"/>
                      <a:pt x="9636" y="628"/>
                      <a:pt x="9814" y="628"/>
                    </a:cubicBezTo>
                    <a:close/>
                    <a:moveTo>
                      <a:pt x="6977" y="1253"/>
                    </a:moveTo>
                    <a:lnTo>
                      <a:pt x="6977" y="8087"/>
                    </a:lnTo>
                    <a:lnTo>
                      <a:pt x="5496" y="7516"/>
                    </a:lnTo>
                    <a:cubicBezTo>
                      <a:pt x="5461" y="7498"/>
                      <a:pt x="5425" y="7489"/>
                      <a:pt x="5387" y="7489"/>
                    </a:cubicBezTo>
                    <a:cubicBezTo>
                      <a:pt x="5349" y="7489"/>
                      <a:pt x="5309" y="7498"/>
                      <a:pt x="5264" y="7516"/>
                    </a:cubicBezTo>
                    <a:lnTo>
                      <a:pt x="3801" y="8087"/>
                    </a:lnTo>
                    <a:lnTo>
                      <a:pt x="3801" y="1253"/>
                    </a:lnTo>
                    <a:close/>
                    <a:moveTo>
                      <a:pt x="8244" y="1253"/>
                    </a:moveTo>
                    <a:lnTo>
                      <a:pt x="8244" y="9942"/>
                    </a:lnTo>
                    <a:lnTo>
                      <a:pt x="5496" y="8854"/>
                    </a:lnTo>
                    <a:cubicBezTo>
                      <a:pt x="5461" y="8845"/>
                      <a:pt x="5425" y="8841"/>
                      <a:pt x="5387" y="8841"/>
                    </a:cubicBezTo>
                    <a:cubicBezTo>
                      <a:pt x="5349" y="8841"/>
                      <a:pt x="5309" y="8845"/>
                      <a:pt x="5264" y="8854"/>
                    </a:cubicBezTo>
                    <a:lnTo>
                      <a:pt x="2535" y="9942"/>
                    </a:lnTo>
                    <a:lnTo>
                      <a:pt x="2535" y="1253"/>
                    </a:lnTo>
                    <a:lnTo>
                      <a:pt x="3159" y="1253"/>
                    </a:lnTo>
                    <a:lnTo>
                      <a:pt x="3159" y="8551"/>
                    </a:lnTo>
                    <a:cubicBezTo>
                      <a:pt x="3159" y="8742"/>
                      <a:pt x="3317" y="8872"/>
                      <a:pt x="3492" y="8872"/>
                    </a:cubicBezTo>
                    <a:cubicBezTo>
                      <a:pt x="3529" y="8872"/>
                      <a:pt x="3567" y="8866"/>
                      <a:pt x="3605" y="8854"/>
                    </a:cubicBezTo>
                    <a:lnTo>
                      <a:pt x="5389" y="8140"/>
                    </a:lnTo>
                    <a:lnTo>
                      <a:pt x="7174" y="8854"/>
                    </a:lnTo>
                    <a:cubicBezTo>
                      <a:pt x="7211" y="8866"/>
                      <a:pt x="7249" y="8872"/>
                      <a:pt x="7285" y="8872"/>
                    </a:cubicBezTo>
                    <a:cubicBezTo>
                      <a:pt x="7456" y="8872"/>
                      <a:pt x="7602" y="8742"/>
                      <a:pt x="7602" y="8551"/>
                    </a:cubicBezTo>
                    <a:lnTo>
                      <a:pt x="7602" y="1253"/>
                    </a:lnTo>
                    <a:close/>
                    <a:moveTo>
                      <a:pt x="987" y="1"/>
                    </a:moveTo>
                    <a:cubicBezTo>
                      <a:pt x="962" y="1"/>
                      <a:pt x="936" y="2"/>
                      <a:pt x="911" y="4"/>
                    </a:cubicBezTo>
                    <a:cubicBezTo>
                      <a:pt x="429" y="22"/>
                      <a:pt x="54" y="414"/>
                      <a:pt x="19" y="896"/>
                    </a:cubicBezTo>
                    <a:cubicBezTo>
                      <a:pt x="1" y="1431"/>
                      <a:pt x="429" y="1877"/>
                      <a:pt x="964" y="1877"/>
                    </a:cubicBezTo>
                    <a:cubicBezTo>
                      <a:pt x="1375" y="1877"/>
                      <a:pt x="1732" y="1628"/>
                      <a:pt x="1857" y="1253"/>
                    </a:cubicBezTo>
                    <a:lnTo>
                      <a:pt x="1910" y="1253"/>
                    </a:lnTo>
                    <a:lnTo>
                      <a:pt x="1910" y="10406"/>
                    </a:lnTo>
                    <a:cubicBezTo>
                      <a:pt x="1910" y="10579"/>
                      <a:pt x="2061" y="10717"/>
                      <a:pt x="2222" y="10717"/>
                    </a:cubicBezTo>
                    <a:cubicBezTo>
                      <a:pt x="2261" y="10717"/>
                      <a:pt x="2300" y="10709"/>
                      <a:pt x="2338" y="10692"/>
                    </a:cubicBezTo>
                    <a:lnTo>
                      <a:pt x="5389" y="9496"/>
                    </a:lnTo>
                    <a:lnTo>
                      <a:pt x="8440" y="10692"/>
                    </a:lnTo>
                    <a:cubicBezTo>
                      <a:pt x="8478" y="10709"/>
                      <a:pt x="8518" y="10717"/>
                      <a:pt x="8556" y="10717"/>
                    </a:cubicBezTo>
                    <a:cubicBezTo>
                      <a:pt x="8718" y="10717"/>
                      <a:pt x="8869" y="10579"/>
                      <a:pt x="8869" y="10406"/>
                    </a:cubicBezTo>
                    <a:lnTo>
                      <a:pt x="8869" y="1253"/>
                    </a:lnTo>
                    <a:lnTo>
                      <a:pt x="8922" y="1253"/>
                    </a:lnTo>
                    <a:cubicBezTo>
                      <a:pt x="9040" y="1606"/>
                      <a:pt x="9380" y="1880"/>
                      <a:pt x="9793" y="1880"/>
                    </a:cubicBezTo>
                    <a:cubicBezTo>
                      <a:pt x="9817" y="1880"/>
                      <a:pt x="9843" y="1880"/>
                      <a:pt x="9868" y="1877"/>
                    </a:cubicBezTo>
                    <a:cubicBezTo>
                      <a:pt x="10350" y="1860"/>
                      <a:pt x="10724" y="1467"/>
                      <a:pt x="10742" y="985"/>
                    </a:cubicBezTo>
                    <a:cubicBezTo>
                      <a:pt x="10778" y="432"/>
                      <a:pt x="10332" y="4"/>
                      <a:pt x="9814" y="4"/>
                    </a:cubicBezTo>
                    <a:cubicBezTo>
                      <a:pt x="9404" y="4"/>
                      <a:pt x="9047" y="254"/>
                      <a:pt x="8922" y="628"/>
                    </a:cubicBezTo>
                    <a:lnTo>
                      <a:pt x="1857" y="628"/>
                    </a:lnTo>
                    <a:cubicBezTo>
                      <a:pt x="1722" y="259"/>
                      <a:pt x="1383" y="1"/>
                      <a:pt x="9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4"/>
              <p:cNvSpPr/>
              <p:nvPr/>
            </p:nvSpPr>
            <p:spPr>
              <a:xfrm>
                <a:off x="2828104" y="3172649"/>
                <a:ext cx="61881" cy="60874"/>
              </a:xfrm>
              <a:custGeom>
                <a:avLst/>
                <a:gdLst/>
                <a:ahLst/>
                <a:cxnLst/>
                <a:rect l="l" t="t" r="r" b="b"/>
                <a:pathLst>
                  <a:path w="2089" h="2055" extrusionOk="0">
                    <a:moveTo>
                      <a:pt x="1059" y="0"/>
                    </a:moveTo>
                    <a:cubicBezTo>
                      <a:pt x="877" y="0"/>
                      <a:pt x="732" y="153"/>
                      <a:pt x="732" y="323"/>
                    </a:cubicBezTo>
                    <a:lnTo>
                      <a:pt x="732" y="715"/>
                    </a:lnTo>
                    <a:lnTo>
                      <a:pt x="357" y="715"/>
                    </a:lnTo>
                    <a:cubicBezTo>
                      <a:pt x="179" y="715"/>
                      <a:pt x="54" y="840"/>
                      <a:pt x="36" y="1001"/>
                    </a:cubicBezTo>
                    <a:cubicBezTo>
                      <a:pt x="1" y="1179"/>
                      <a:pt x="161" y="1340"/>
                      <a:pt x="340" y="1340"/>
                    </a:cubicBezTo>
                    <a:lnTo>
                      <a:pt x="732" y="1340"/>
                    </a:lnTo>
                    <a:lnTo>
                      <a:pt x="732" y="1732"/>
                    </a:lnTo>
                    <a:cubicBezTo>
                      <a:pt x="732" y="1893"/>
                      <a:pt x="857" y="2036"/>
                      <a:pt x="1018" y="2053"/>
                    </a:cubicBezTo>
                    <a:cubicBezTo>
                      <a:pt x="1029" y="2054"/>
                      <a:pt x="1040" y="2055"/>
                      <a:pt x="1051" y="2055"/>
                    </a:cubicBezTo>
                    <a:cubicBezTo>
                      <a:pt x="1232" y="2055"/>
                      <a:pt x="1375" y="1918"/>
                      <a:pt x="1375" y="1750"/>
                    </a:cubicBezTo>
                    <a:lnTo>
                      <a:pt x="1375" y="1340"/>
                    </a:lnTo>
                    <a:lnTo>
                      <a:pt x="1749" y="1340"/>
                    </a:lnTo>
                    <a:cubicBezTo>
                      <a:pt x="1910" y="1340"/>
                      <a:pt x="2053" y="1233"/>
                      <a:pt x="2070" y="1072"/>
                    </a:cubicBezTo>
                    <a:cubicBezTo>
                      <a:pt x="2088" y="876"/>
                      <a:pt x="1945" y="715"/>
                      <a:pt x="1767" y="715"/>
                    </a:cubicBezTo>
                    <a:lnTo>
                      <a:pt x="1375" y="715"/>
                    </a:lnTo>
                    <a:lnTo>
                      <a:pt x="1375" y="323"/>
                    </a:lnTo>
                    <a:cubicBezTo>
                      <a:pt x="1375" y="162"/>
                      <a:pt x="1250" y="19"/>
                      <a:pt x="1089" y="1"/>
                    </a:cubicBezTo>
                    <a:cubicBezTo>
                      <a:pt x="1079" y="1"/>
                      <a:pt x="1069" y="0"/>
                      <a:pt x="10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4"/>
              <p:cNvSpPr/>
              <p:nvPr/>
            </p:nvSpPr>
            <p:spPr>
              <a:xfrm>
                <a:off x="2828104" y="3252452"/>
                <a:ext cx="61881" cy="60460"/>
              </a:xfrm>
              <a:custGeom>
                <a:avLst/>
                <a:gdLst/>
                <a:ahLst/>
                <a:cxnLst/>
                <a:rect l="l" t="t" r="r" b="b"/>
                <a:pathLst>
                  <a:path w="2089" h="2041" extrusionOk="0">
                    <a:moveTo>
                      <a:pt x="1056" y="0"/>
                    </a:moveTo>
                    <a:cubicBezTo>
                      <a:pt x="875" y="0"/>
                      <a:pt x="732" y="137"/>
                      <a:pt x="732" y="305"/>
                    </a:cubicBezTo>
                    <a:lnTo>
                      <a:pt x="732" y="698"/>
                    </a:lnTo>
                    <a:lnTo>
                      <a:pt x="357" y="698"/>
                    </a:lnTo>
                    <a:cubicBezTo>
                      <a:pt x="179" y="698"/>
                      <a:pt x="54" y="822"/>
                      <a:pt x="36" y="983"/>
                    </a:cubicBezTo>
                    <a:cubicBezTo>
                      <a:pt x="1" y="1179"/>
                      <a:pt x="161" y="1340"/>
                      <a:pt x="340" y="1340"/>
                    </a:cubicBezTo>
                    <a:lnTo>
                      <a:pt x="732" y="1340"/>
                    </a:lnTo>
                    <a:lnTo>
                      <a:pt x="732" y="1715"/>
                    </a:lnTo>
                    <a:cubicBezTo>
                      <a:pt x="732" y="1875"/>
                      <a:pt x="857" y="2018"/>
                      <a:pt x="1018" y="2036"/>
                    </a:cubicBezTo>
                    <a:cubicBezTo>
                      <a:pt x="1036" y="2039"/>
                      <a:pt x="1055" y="2041"/>
                      <a:pt x="1073" y="2041"/>
                    </a:cubicBezTo>
                    <a:cubicBezTo>
                      <a:pt x="1243" y="2041"/>
                      <a:pt x="1375" y="1894"/>
                      <a:pt x="1375" y="1732"/>
                    </a:cubicBezTo>
                    <a:lnTo>
                      <a:pt x="1375" y="1340"/>
                    </a:lnTo>
                    <a:lnTo>
                      <a:pt x="1749" y="1340"/>
                    </a:lnTo>
                    <a:cubicBezTo>
                      <a:pt x="1910" y="1340"/>
                      <a:pt x="2053" y="1215"/>
                      <a:pt x="2070" y="1054"/>
                    </a:cubicBezTo>
                    <a:cubicBezTo>
                      <a:pt x="2088" y="858"/>
                      <a:pt x="1945" y="698"/>
                      <a:pt x="1767" y="698"/>
                    </a:cubicBezTo>
                    <a:lnTo>
                      <a:pt x="1375" y="698"/>
                    </a:lnTo>
                    <a:lnTo>
                      <a:pt x="1375" y="323"/>
                    </a:lnTo>
                    <a:cubicBezTo>
                      <a:pt x="1375" y="162"/>
                      <a:pt x="1250" y="20"/>
                      <a:pt x="1089" y="2"/>
                    </a:cubicBezTo>
                    <a:cubicBezTo>
                      <a:pt x="1078" y="1"/>
                      <a:pt x="1067" y="0"/>
                      <a:pt x="10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55" name="Google Shape;2455;p34"/>
          <p:cNvGrpSpPr/>
          <p:nvPr/>
        </p:nvGrpSpPr>
        <p:grpSpPr>
          <a:xfrm rot="-699391">
            <a:off x="6981362" y="1353290"/>
            <a:ext cx="397607" cy="374727"/>
            <a:chOff x="6872882" y="1273767"/>
            <a:chExt cx="515293" cy="485640"/>
          </a:xfrm>
        </p:grpSpPr>
        <p:sp>
          <p:nvSpPr>
            <p:cNvPr id="2456" name="Google Shape;2456;p34"/>
            <p:cNvSpPr/>
            <p:nvPr/>
          </p:nvSpPr>
          <p:spPr>
            <a:xfrm>
              <a:off x="6872882" y="1273767"/>
              <a:ext cx="515293" cy="485640"/>
            </a:xfrm>
            <a:custGeom>
              <a:avLst/>
              <a:gdLst/>
              <a:ahLst/>
              <a:cxnLst/>
              <a:rect l="l" t="t" r="r" b="b"/>
              <a:pathLst>
                <a:path w="10774" h="10154" extrusionOk="0">
                  <a:moveTo>
                    <a:pt x="5384" y="632"/>
                  </a:moveTo>
                  <a:cubicBezTo>
                    <a:pt x="6010" y="632"/>
                    <a:pt x="6645" y="725"/>
                    <a:pt x="7262" y="919"/>
                  </a:cubicBezTo>
                  <a:cubicBezTo>
                    <a:pt x="7226" y="973"/>
                    <a:pt x="7208" y="1009"/>
                    <a:pt x="7191" y="1062"/>
                  </a:cubicBezTo>
                  <a:lnTo>
                    <a:pt x="6834" y="1223"/>
                  </a:lnTo>
                  <a:cubicBezTo>
                    <a:pt x="6370" y="1428"/>
                    <a:pt x="5875" y="1531"/>
                    <a:pt x="5382" y="1531"/>
                  </a:cubicBezTo>
                  <a:cubicBezTo>
                    <a:pt x="4889" y="1531"/>
                    <a:pt x="4398" y="1428"/>
                    <a:pt x="3943" y="1223"/>
                  </a:cubicBezTo>
                  <a:lnTo>
                    <a:pt x="3586" y="1062"/>
                  </a:lnTo>
                  <a:cubicBezTo>
                    <a:pt x="3568" y="1009"/>
                    <a:pt x="3533" y="973"/>
                    <a:pt x="3515" y="919"/>
                  </a:cubicBezTo>
                  <a:cubicBezTo>
                    <a:pt x="4111" y="730"/>
                    <a:pt x="4743" y="632"/>
                    <a:pt x="5384" y="632"/>
                  </a:cubicBezTo>
                  <a:close/>
                  <a:moveTo>
                    <a:pt x="8386" y="723"/>
                  </a:moveTo>
                  <a:cubicBezTo>
                    <a:pt x="8493" y="1562"/>
                    <a:pt x="9171" y="2258"/>
                    <a:pt x="10028" y="2365"/>
                  </a:cubicBezTo>
                  <a:cubicBezTo>
                    <a:pt x="9974" y="2507"/>
                    <a:pt x="9885" y="2632"/>
                    <a:pt x="9760" y="2757"/>
                  </a:cubicBezTo>
                  <a:cubicBezTo>
                    <a:pt x="9519" y="2998"/>
                    <a:pt x="9202" y="3119"/>
                    <a:pt x="8883" y="3119"/>
                  </a:cubicBezTo>
                  <a:cubicBezTo>
                    <a:pt x="8564" y="3119"/>
                    <a:pt x="8243" y="2998"/>
                    <a:pt x="7993" y="2757"/>
                  </a:cubicBezTo>
                  <a:cubicBezTo>
                    <a:pt x="7494" y="2258"/>
                    <a:pt x="7512" y="1473"/>
                    <a:pt x="7993" y="991"/>
                  </a:cubicBezTo>
                  <a:cubicBezTo>
                    <a:pt x="8118" y="866"/>
                    <a:pt x="8243" y="777"/>
                    <a:pt x="8386" y="723"/>
                  </a:cubicBezTo>
                  <a:close/>
                  <a:moveTo>
                    <a:pt x="2373" y="723"/>
                  </a:moveTo>
                  <a:cubicBezTo>
                    <a:pt x="2676" y="848"/>
                    <a:pt x="2926" y="1098"/>
                    <a:pt x="3051" y="1401"/>
                  </a:cubicBezTo>
                  <a:cubicBezTo>
                    <a:pt x="3229" y="1847"/>
                    <a:pt x="3140" y="2383"/>
                    <a:pt x="2766" y="2757"/>
                  </a:cubicBezTo>
                  <a:cubicBezTo>
                    <a:pt x="2518" y="3004"/>
                    <a:pt x="2204" y="3120"/>
                    <a:pt x="1894" y="3120"/>
                  </a:cubicBezTo>
                  <a:cubicBezTo>
                    <a:pt x="1420" y="3120"/>
                    <a:pt x="954" y="2850"/>
                    <a:pt x="749" y="2365"/>
                  </a:cubicBezTo>
                  <a:cubicBezTo>
                    <a:pt x="1588" y="2258"/>
                    <a:pt x="2284" y="1580"/>
                    <a:pt x="2373" y="723"/>
                  </a:cubicBezTo>
                  <a:close/>
                  <a:moveTo>
                    <a:pt x="6994" y="1829"/>
                  </a:moveTo>
                  <a:cubicBezTo>
                    <a:pt x="6994" y="2615"/>
                    <a:pt x="7458" y="3293"/>
                    <a:pt x="8100" y="3578"/>
                  </a:cubicBezTo>
                  <a:lnTo>
                    <a:pt x="6263" y="4434"/>
                  </a:lnTo>
                  <a:cubicBezTo>
                    <a:pt x="5986" y="4559"/>
                    <a:pt x="5687" y="4622"/>
                    <a:pt x="5388" y="4622"/>
                  </a:cubicBezTo>
                  <a:cubicBezTo>
                    <a:pt x="5090" y="4622"/>
                    <a:pt x="4791" y="4559"/>
                    <a:pt x="4514" y="4434"/>
                  </a:cubicBezTo>
                  <a:lnTo>
                    <a:pt x="2658" y="3578"/>
                  </a:lnTo>
                  <a:cubicBezTo>
                    <a:pt x="3319" y="3293"/>
                    <a:pt x="3783" y="2615"/>
                    <a:pt x="3765" y="1829"/>
                  </a:cubicBezTo>
                  <a:lnTo>
                    <a:pt x="3765" y="1829"/>
                  </a:lnTo>
                  <a:cubicBezTo>
                    <a:pt x="4273" y="2052"/>
                    <a:pt x="4822" y="2164"/>
                    <a:pt x="5373" y="2164"/>
                  </a:cubicBezTo>
                  <a:cubicBezTo>
                    <a:pt x="5924" y="2164"/>
                    <a:pt x="6477" y="2052"/>
                    <a:pt x="6994" y="1829"/>
                  </a:cubicBezTo>
                  <a:close/>
                  <a:moveTo>
                    <a:pt x="8083" y="4292"/>
                  </a:moveTo>
                  <a:lnTo>
                    <a:pt x="7904" y="5005"/>
                  </a:lnTo>
                  <a:lnTo>
                    <a:pt x="5388" y="6147"/>
                  </a:lnTo>
                  <a:lnTo>
                    <a:pt x="2873" y="5005"/>
                  </a:lnTo>
                  <a:lnTo>
                    <a:pt x="2676" y="4292"/>
                  </a:lnTo>
                  <a:lnTo>
                    <a:pt x="4246" y="5005"/>
                  </a:lnTo>
                  <a:cubicBezTo>
                    <a:pt x="4612" y="5166"/>
                    <a:pt x="5000" y="5246"/>
                    <a:pt x="5388" y="5246"/>
                  </a:cubicBezTo>
                  <a:cubicBezTo>
                    <a:pt x="5776" y="5246"/>
                    <a:pt x="6165" y="5166"/>
                    <a:pt x="6530" y="5005"/>
                  </a:cubicBezTo>
                  <a:lnTo>
                    <a:pt x="8083" y="4292"/>
                  </a:lnTo>
                  <a:close/>
                  <a:moveTo>
                    <a:pt x="3069" y="5790"/>
                  </a:moveTo>
                  <a:lnTo>
                    <a:pt x="5264" y="6790"/>
                  </a:lnTo>
                  <a:cubicBezTo>
                    <a:pt x="5299" y="6808"/>
                    <a:pt x="5339" y="6816"/>
                    <a:pt x="5382" y="6816"/>
                  </a:cubicBezTo>
                  <a:cubicBezTo>
                    <a:pt x="5424" y="6816"/>
                    <a:pt x="5469" y="6808"/>
                    <a:pt x="5513" y="6790"/>
                  </a:cubicBezTo>
                  <a:lnTo>
                    <a:pt x="7708" y="5790"/>
                  </a:lnTo>
                  <a:lnTo>
                    <a:pt x="7708" y="5790"/>
                  </a:lnTo>
                  <a:cubicBezTo>
                    <a:pt x="7601" y="6344"/>
                    <a:pt x="7530" y="7236"/>
                    <a:pt x="7726" y="8306"/>
                  </a:cubicBezTo>
                  <a:lnTo>
                    <a:pt x="5388" y="9484"/>
                  </a:lnTo>
                  <a:lnTo>
                    <a:pt x="3033" y="8306"/>
                  </a:lnTo>
                  <a:cubicBezTo>
                    <a:pt x="3247" y="7236"/>
                    <a:pt x="3176" y="6344"/>
                    <a:pt x="3069" y="5790"/>
                  </a:cubicBezTo>
                  <a:close/>
                  <a:moveTo>
                    <a:pt x="5384" y="0"/>
                  </a:moveTo>
                  <a:cubicBezTo>
                    <a:pt x="4631" y="0"/>
                    <a:pt x="3867" y="130"/>
                    <a:pt x="3069" y="402"/>
                  </a:cubicBezTo>
                  <a:cubicBezTo>
                    <a:pt x="2783" y="188"/>
                    <a:pt x="2462" y="45"/>
                    <a:pt x="2105" y="9"/>
                  </a:cubicBezTo>
                  <a:cubicBezTo>
                    <a:pt x="2088" y="6"/>
                    <a:pt x="2071" y="5"/>
                    <a:pt x="2055" y="5"/>
                  </a:cubicBezTo>
                  <a:cubicBezTo>
                    <a:pt x="1880" y="5"/>
                    <a:pt x="1732" y="169"/>
                    <a:pt x="1749" y="348"/>
                  </a:cubicBezTo>
                  <a:cubicBezTo>
                    <a:pt x="1849" y="1104"/>
                    <a:pt x="1256" y="1748"/>
                    <a:pt x="517" y="1748"/>
                  </a:cubicBezTo>
                  <a:cubicBezTo>
                    <a:pt x="470" y="1748"/>
                    <a:pt x="423" y="1746"/>
                    <a:pt x="375" y="1740"/>
                  </a:cubicBezTo>
                  <a:cubicBezTo>
                    <a:pt x="365" y="1739"/>
                    <a:pt x="355" y="1739"/>
                    <a:pt x="345" y="1739"/>
                  </a:cubicBezTo>
                  <a:cubicBezTo>
                    <a:pt x="161" y="1739"/>
                    <a:pt x="1" y="1893"/>
                    <a:pt x="18" y="2079"/>
                  </a:cubicBezTo>
                  <a:cubicBezTo>
                    <a:pt x="107" y="2846"/>
                    <a:pt x="642" y="3435"/>
                    <a:pt x="1302" y="3649"/>
                  </a:cubicBezTo>
                  <a:lnTo>
                    <a:pt x="1945" y="3953"/>
                  </a:lnTo>
                  <a:cubicBezTo>
                    <a:pt x="2284" y="5255"/>
                    <a:pt x="2302" y="5309"/>
                    <a:pt x="2319" y="5344"/>
                  </a:cubicBezTo>
                  <a:cubicBezTo>
                    <a:pt x="2319" y="5344"/>
                    <a:pt x="2766" y="6647"/>
                    <a:pt x="2373" y="8413"/>
                  </a:cubicBezTo>
                  <a:cubicBezTo>
                    <a:pt x="2337" y="8556"/>
                    <a:pt x="2409" y="8699"/>
                    <a:pt x="2534" y="8770"/>
                  </a:cubicBezTo>
                  <a:cubicBezTo>
                    <a:pt x="2569" y="8770"/>
                    <a:pt x="5246" y="10126"/>
                    <a:pt x="5246" y="10126"/>
                  </a:cubicBezTo>
                  <a:cubicBezTo>
                    <a:pt x="5299" y="10144"/>
                    <a:pt x="5353" y="10153"/>
                    <a:pt x="5402" y="10153"/>
                  </a:cubicBezTo>
                  <a:cubicBezTo>
                    <a:pt x="5451" y="10153"/>
                    <a:pt x="5495" y="10144"/>
                    <a:pt x="5531" y="10126"/>
                  </a:cubicBezTo>
                  <a:lnTo>
                    <a:pt x="8225" y="8770"/>
                  </a:lnTo>
                  <a:cubicBezTo>
                    <a:pt x="8350" y="8699"/>
                    <a:pt x="8422" y="8556"/>
                    <a:pt x="8386" y="8413"/>
                  </a:cubicBezTo>
                  <a:cubicBezTo>
                    <a:pt x="8011" y="6700"/>
                    <a:pt x="8368" y="5701"/>
                    <a:pt x="8814" y="3953"/>
                  </a:cubicBezTo>
                  <a:lnTo>
                    <a:pt x="9457" y="3649"/>
                  </a:lnTo>
                  <a:cubicBezTo>
                    <a:pt x="10135" y="3435"/>
                    <a:pt x="10652" y="2846"/>
                    <a:pt x="10741" y="2079"/>
                  </a:cubicBezTo>
                  <a:cubicBezTo>
                    <a:pt x="10774" y="1900"/>
                    <a:pt x="10628" y="1736"/>
                    <a:pt x="10453" y="1736"/>
                  </a:cubicBezTo>
                  <a:cubicBezTo>
                    <a:pt x="10436" y="1736"/>
                    <a:pt x="10419" y="1737"/>
                    <a:pt x="10402" y="1740"/>
                  </a:cubicBezTo>
                  <a:cubicBezTo>
                    <a:pt x="10354" y="1746"/>
                    <a:pt x="10307" y="1748"/>
                    <a:pt x="10260" y="1748"/>
                  </a:cubicBezTo>
                  <a:cubicBezTo>
                    <a:pt x="9521" y="1748"/>
                    <a:pt x="8927" y="1104"/>
                    <a:pt x="9010" y="348"/>
                  </a:cubicBezTo>
                  <a:cubicBezTo>
                    <a:pt x="9027" y="169"/>
                    <a:pt x="8894" y="5"/>
                    <a:pt x="8722" y="5"/>
                  </a:cubicBezTo>
                  <a:cubicBezTo>
                    <a:pt x="8705" y="5"/>
                    <a:pt x="8688" y="6"/>
                    <a:pt x="8671" y="9"/>
                  </a:cubicBezTo>
                  <a:cubicBezTo>
                    <a:pt x="8315" y="45"/>
                    <a:pt x="7976" y="188"/>
                    <a:pt x="7708" y="402"/>
                  </a:cubicBezTo>
                  <a:cubicBezTo>
                    <a:pt x="6928" y="139"/>
                    <a:pt x="6162" y="0"/>
                    <a:pt x="5384"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57150" dir="792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4"/>
            <p:cNvSpPr/>
            <p:nvPr/>
          </p:nvSpPr>
          <p:spPr>
            <a:xfrm>
              <a:off x="6872882" y="1273767"/>
              <a:ext cx="515293" cy="485640"/>
            </a:xfrm>
            <a:custGeom>
              <a:avLst/>
              <a:gdLst/>
              <a:ahLst/>
              <a:cxnLst/>
              <a:rect l="l" t="t" r="r" b="b"/>
              <a:pathLst>
                <a:path w="10774" h="10154" extrusionOk="0">
                  <a:moveTo>
                    <a:pt x="5384" y="632"/>
                  </a:moveTo>
                  <a:cubicBezTo>
                    <a:pt x="6010" y="632"/>
                    <a:pt x="6645" y="725"/>
                    <a:pt x="7262" y="919"/>
                  </a:cubicBezTo>
                  <a:cubicBezTo>
                    <a:pt x="7226" y="973"/>
                    <a:pt x="7208" y="1009"/>
                    <a:pt x="7191" y="1062"/>
                  </a:cubicBezTo>
                  <a:lnTo>
                    <a:pt x="6834" y="1223"/>
                  </a:lnTo>
                  <a:cubicBezTo>
                    <a:pt x="6370" y="1428"/>
                    <a:pt x="5875" y="1531"/>
                    <a:pt x="5382" y="1531"/>
                  </a:cubicBezTo>
                  <a:cubicBezTo>
                    <a:pt x="4889" y="1531"/>
                    <a:pt x="4398" y="1428"/>
                    <a:pt x="3943" y="1223"/>
                  </a:cubicBezTo>
                  <a:lnTo>
                    <a:pt x="3586" y="1062"/>
                  </a:lnTo>
                  <a:cubicBezTo>
                    <a:pt x="3568" y="1009"/>
                    <a:pt x="3533" y="973"/>
                    <a:pt x="3515" y="919"/>
                  </a:cubicBezTo>
                  <a:cubicBezTo>
                    <a:pt x="4111" y="730"/>
                    <a:pt x="4743" y="632"/>
                    <a:pt x="5384" y="632"/>
                  </a:cubicBezTo>
                  <a:close/>
                  <a:moveTo>
                    <a:pt x="8386" y="723"/>
                  </a:moveTo>
                  <a:cubicBezTo>
                    <a:pt x="8493" y="1562"/>
                    <a:pt x="9171" y="2258"/>
                    <a:pt x="10028" y="2365"/>
                  </a:cubicBezTo>
                  <a:cubicBezTo>
                    <a:pt x="9974" y="2507"/>
                    <a:pt x="9885" y="2632"/>
                    <a:pt x="9760" y="2757"/>
                  </a:cubicBezTo>
                  <a:cubicBezTo>
                    <a:pt x="9519" y="2998"/>
                    <a:pt x="9202" y="3119"/>
                    <a:pt x="8883" y="3119"/>
                  </a:cubicBezTo>
                  <a:cubicBezTo>
                    <a:pt x="8564" y="3119"/>
                    <a:pt x="8243" y="2998"/>
                    <a:pt x="7993" y="2757"/>
                  </a:cubicBezTo>
                  <a:cubicBezTo>
                    <a:pt x="7494" y="2258"/>
                    <a:pt x="7512" y="1473"/>
                    <a:pt x="7993" y="991"/>
                  </a:cubicBezTo>
                  <a:cubicBezTo>
                    <a:pt x="8118" y="866"/>
                    <a:pt x="8243" y="777"/>
                    <a:pt x="8386" y="723"/>
                  </a:cubicBezTo>
                  <a:close/>
                  <a:moveTo>
                    <a:pt x="2373" y="723"/>
                  </a:moveTo>
                  <a:cubicBezTo>
                    <a:pt x="2676" y="848"/>
                    <a:pt x="2926" y="1098"/>
                    <a:pt x="3051" y="1401"/>
                  </a:cubicBezTo>
                  <a:cubicBezTo>
                    <a:pt x="3229" y="1847"/>
                    <a:pt x="3140" y="2383"/>
                    <a:pt x="2766" y="2757"/>
                  </a:cubicBezTo>
                  <a:cubicBezTo>
                    <a:pt x="2518" y="3004"/>
                    <a:pt x="2204" y="3120"/>
                    <a:pt x="1894" y="3120"/>
                  </a:cubicBezTo>
                  <a:cubicBezTo>
                    <a:pt x="1420" y="3120"/>
                    <a:pt x="954" y="2850"/>
                    <a:pt x="749" y="2365"/>
                  </a:cubicBezTo>
                  <a:cubicBezTo>
                    <a:pt x="1588" y="2258"/>
                    <a:pt x="2284" y="1580"/>
                    <a:pt x="2373" y="723"/>
                  </a:cubicBezTo>
                  <a:close/>
                  <a:moveTo>
                    <a:pt x="6994" y="1829"/>
                  </a:moveTo>
                  <a:cubicBezTo>
                    <a:pt x="6994" y="2615"/>
                    <a:pt x="7458" y="3293"/>
                    <a:pt x="8100" y="3578"/>
                  </a:cubicBezTo>
                  <a:lnTo>
                    <a:pt x="6263" y="4434"/>
                  </a:lnTo>
                  <a:cubicBezTo>
                    <a:pt x="5986" y="4559"/>
                    <a:pt x="5687" y="4622"/>
                    <a:pt x="5388" y="4622"/>
                  </a:cubicBezTo>
                  <a:cubicBezTo>
                    <a:pt x="5090" y="4622"/>
                    <a:pt x="4791" y="4559"/>
                    <a:pt x="4514" y="4434"/>
                  </a:cubicBezTo>
                  <a:lnTo>
                    <a:pt x="2658" y="3578"/>
                  </a:lnTo>
                  <a:cubicBezTo>
                    <a:pt x="3319" y="3293"/>
                    <a:pt x="3783" y="2615"/>
                    <a:pt x="3765" y="1829"/>
                  </a:cubicBezTo>
                  <a:lnTo>
                    <a:pt x="3765" y="1829"/>
                  </a:lnTo>
                  <a:cubicBezTo>
                    <a:pt x="4273" y="2052"/>
                    <a:pt x="4822" y="2164"/>
                    <a:pt x="5373" y="2164"/>
                  </a:cubicBezTo>
                  <a:cubicBezTo>
                    <a:pt x="5924" y="2164"/>
                    <a:pt x="6477" y="2052"/>
                    <a:pt x="6994" y="1829"/>
                  </a:cubicBezTo>
                  <a:close/>
                  <a:moveTo>
                    <a:pt x="8083" y="4292"/>
                  </a:moveTo>
                  <a:lnTo>
                    <a:pt x="7904" y="5005"/>
                  </a:lnTo>
                  <a:lnTo>
                    <a:pt x="5388" y="6147"/>
                  </a:lnTo>
                  <a:lnTo>
                    <a:pt x="2873" y="5005"/>
                  </a:lnTo>
                  <a:lnTo>
                    <a:pt x="2676" y="4292"/>
                  </a:lnTo>
                  <a:lnTo>
                    <a:pt x="4246" y="5005"/>
                  </a:lnTo>
                  <a:cubicBezTo>
                    <a:pt x="4612" y="5166"/>
                    <a:pt x="5000" y="5246"/>
                    <a:pt x="5388" y="5246"/>
                  </a:cubicBezTo>
                  <a:cubicBezTo>
                    <a:pt x="5776" y="5246"/>
                    <a:pt x="6165" y="5166"/>
                    <a:pt x="6530" y="5005"/>
                  </a:cubicBezTo>
                  <a:lnTo>
                    <a:pt x="8083" y="4292"/>
                  </a:lnTo>
                  <a:close/>
                  <a:moveTo>
                    <a:pt x="3069" y="5790"/>
                  </a:moveTo>
                  <a:lnTo>
                    <a:pt x="5264" y="6790"/>
                  </a:lnTo>
                  <a:cubicBezTo>
                    <a:pt x="5299" y="6808"/>
                    <a:pt x="5339" y="6816"/>
                    <a:pt x="5382" y="6816"/>
                  </a:cubicBezTo>
                  <a:cubicBezTo>
                    <a:pt x="5424" y="6816"/>
                    <a:pt x="5469" y="6808"/>
                    <a:pt x="5513" y="6790"/>
                  </a:cubicBezTo>
                  <a:lnTo>
                    <a:pt x="7708" y="5790"/>
                  </a:lnTo>
                  <a:lnTo>
                    <a:pt x="7708" y="5790"/>
                  </a:lnTo>
                  <a:cubicBezTo>
                    <a:pt x="7601" y="6344"/>
                    <a:pt x="7530" y="7236"/>
                    <a:pt x="7726" y="8306"/>
                  </a:cubicBezTo>
                  <a:lnTo>
                    <a:pt x="5388" y="9484"/>
                  </a:lnTo>
                  <a:lnTo>
                    <a:pt x="3033" y="8306"/>
                  </a:lnTo>
                  <a:cubicBezTo>
                    <a:pt x="3247" y="7236"/>
                    <a:pt x="3176" y="6344"/>
                    <a:pt x="3069" y="5790"/>
                  </a:cubicBezTo>
                  <a:close/>
                  <a:moveTo>
                    <a:pt x="5384" y="0"/>
                  </a:moveTo>
                  <a:cubicBezTo>
                    <a:pt x="4631" y="0"/>
                    <a:pt x="3867" y="130"/>
                    <a:pt x="3069" y="402"/>
                  </a:cubicBezTo>
                  <a:cubicBezTo>
                    <a:pt x="2783" y="188"/>
                    <a:pt x="2462" y="45"/>
                    <a:pt x="2105" y="9"/>
                  </a:cubicBezTo>
                  <a:cubicBezTo>
                    <a:pt x="2088" y="6"/>
                    <a:pt x="2071" y="5"/>
                    <a:pt x="2055" y="5"/>
                  </a:cubicBezTo>
                  <a:cubicBezTo>
                    <a:pt x="1880" y="5"/>
                    <a:pt x="1732" y="169"/>
                    <a:pt x="1749" y="348"/>
                  </a:cubicBezTo>
                  <a:cubicBezTo>
                    <a:pt x="1849" y="1104"/>
                    <a:pt x="1256" y="1748"/>
                    <a:pt x="517" y="1748"/>
                  </a:cubicBezTo>
                  <a:cubicBezTo>
                    <a:pt x="470" y="1748"/>
                    <a:pt x="423" y="1746"/>
                    <a:pt x="375" y="1740"/>
                  </a:cubicBezTo>
                  <a:cubicBezTo>
                    <a:pt x="365" y="1739"/>
                    <a:pt x="355" y="1739"/>
                    <a:pt x="345" y="1739"/>
                  </a:cubicBezTo>
                  <a:cubicBezTo>
                    <a:pt x="161" y="1739"/>
                    <a:pt x="1" y="1893"/>
                    <a:pt x="18" y="2079"/>
                  </a:cubicBezTo>
                  <a:cubicBezTo>
                    <a:pt x="107" y="2846"/>
                    <a:pt x="642" y="3435"/>
                    <a:pt x="1302" y="3649"/>
                  </a:cubicBezTo>
                  <a:lnTo>
                    <a:pt x="1945" y="3953"/>
                  </a:lnTo>
                  <a:cubicBezTo>
                    <a:pt x="2284" y="5255"/>
                    <a:pt x="2302" y="5309"/>
                    <a:pt x="2319" y="5344"/>
                  </a:cubicBezTo>
                  <a:cubicBezTo>
                    <a:pt x="2319" y="5344"/>
                    <a:pt x="2766" y="6647"/>
                    <a:pt x="2373" y="8413"/>
                  </a:cubicBezTo>
                  <a:cubicBezTo>
                    <a:pt x="2337" y="8556"/>
                    <a:pt x="2409" y="8699"/>
                    <a:pt x="2534" y="8770"/>
                  </a:cubicBezTo>
                  <a:cubicBezTo>
                    <a:pt x="2569" y="8770"/>
                    <a:pt x="5246" y="10126"/>
                    <a:pt x="5246" y="10126"/>
                  </a:cubicBezTo>
                  <a:cubicBezTo>
                    <a:pt x="5299" y="10144"/>
                    <a:pt x="5353" y="10153"/>
                    <a:pt x="5402" y="10153"/>
                  </a:cubicBezTo>
                  <a:cubicBezTo>
                    <a:pt x="5451" y="10153"/>
                    <a:pt x="5495" y="10144"/>
                    <a:pt x="5531" y="10126"/>
                  </a:cubicBezTo>
                  <a:lnTo>
                    <a:pt x="8225" y="8770"/>
                  </a:lnTo>
                  <a:cubicBezTo>
                    <a:pt x="8350" y="8699"/>
                    <a:pt x="8422" y="8556"/>
                    <a:pt x="8386" y="8413"/>
                  </a:cubicBezTo>
                  <a:cubicBezTo>
                    <a:pt x="8011" y="6700"/>
                    <a:pt x="8368" y="5701"/>
                    <a:pt x="8814" y="3953"/>
                  </a:cubicBezTo>
                  <a:lnTo>
                    <a:pt x="9457" y="3649"/>
                  </a:lnTo>
                  <a:cubicBezTo>
                    <a:pt x="10135" y="3435"/>
                    <a:pt x="10652" y="2846"/>
                    <a:pt x="10741" y="2079"/>
                  </a:cubicBezTo>
                  <a:cubicBezTo>
                    <a:pt x="10774" y="1900"/>
                    <a:pt x="10628" y="1736"/>
                    <a:pt x="10453" y="1736"/>
                  </a:cubicBezTo>
                  <a:cubicBezTo>
                    <a:pt x="10436" y="1736"/>
                    <a:pt x="10419" y="1737"/>
                    <a:pt x="10402" y="1740"/>
                  </a:cubicBezTo>
                  <a:cubicBezTo>
                    <a:pt x="10354" y="1746"/>
                    <a:pt x="10307" y="1748"/>
                    <a:pt x="10260" y="1748"/>
                  </a:cubicBezTo>
                  <a:cubicBezTo>
                    <a:pt x="9521" y="1748"/>
                    <a:pt x="8927" y="1104"/>
                    <a:pt x="9010" y="348"/>
                  </a:cubicBezTo>
                  <a:cubicBezTo>
                    <a:pt x="9027" y="169"/>
                    <a:pt x="8894" y="5"/>
                    <a:pt x="8722" y="5"/>
                  </a:cubicBezTo>
                  <a:cubicBezTo>
                    <a:pt x="8705" y="5"/>
                    <a:pt x="8688" y="6"/>
                    <a:pt x="8671" y="9"/>
                  </a:cubicBezTo>
                  <a:cubicBezTo>
                    <a:pt x="8315" y="45"/>
                    <a:pt x="7976" y="188"/>
                    <a:pt x="7708" y="402"/>
                  </a:cubicBezTo>
                  <a:cubicBezTo>
                    <a:pt x="6928" y="139"/>
                    <a:pt x="6162" y="0"/>
                    <a:pt x="53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 name="Google Shape;2458;p34"/>
          <p:cNvGrpSpPr/>
          <p:nvPr/>
        </p:nvGrpSpPr>
        <p:grpSpPr>
          <a:xfrm rot="739693">
            <a:off x="1743630" y="3082576"/>
            <a:ext cx="378827" cy="470386"/>
            <a:chOff x="865167" y="2986183"/>
            <a:chExt cx="413095" cy="512881"/>
          </a:xfrm>
        </p:grpSpPr>
        <p:grpSp>
          <p:nvGrpSpPr>
            <p:cNvPr id="2459" name="Google Shape;2459;p34"/>
            <p:cNvGrpSpPr/>
            <p:nvPr/>
          </p:nvGrpSpPr>
          <p:grpSpPr>
            <a:xfrm>
              <a:off x="865167" y="2986183"/>
              <a:ext cx="413095" cy="512881"/>
              <a:chOff x="6842397" y="2102388"/>
              <a:chExt cx="255850" cy="317672"/>
            </a:xfrm>
          </p:grpSpPr>
          <p:sp>
            <p:nvSpPr>
              <p:cNvPr id="2460" name="Google Shape;2460;p34"/>
              <p:cNvSpPr/>
              <p:nvPr/>
            </p:nvSpPr>
            <p:spPr>
              <a:xfrm>
                <a:off x="6960798" y="2221292"/>
                <a:ext cx="18514" cy="57112"/>
              </a:xfrm>
              <a:custGeom>
                <a:avLst/>
                <a:gdLst/>
                <a:ahLst/>
                <a:cxnLst/>
                <a:rect l="l" t="t" r="r" b="b"/>
                <a:pathLst>
                  <a:path w="625" h="1928" extrusionOk="0">
                    <a:moveTo>
                      <a:pt x="321" y="1"/>
                    </a:moveTo>
                    <a:cubicBezTo>
                      <a:pt x="143" y="1"/>
                      <a:pt x="0" y="143"/>
                      <a:pt x="0" y="322"/>
                    </a:cubicBezTo>
                    <a:lnTo>
                      <a:pt x="0" y="1607"/>
                    </a:lnTo>
                    <a:cubicBezTo>
                      <a:pt x="0" y="1785"/>
                      <a:pt x="143" y="1928"/>
                      <a:pt x="321" y="1928"/>
                    </a:cubicBezTo>
                    <a:cubicBezTo>
                      <a:pt x="482" y="1928"/>
                      <a:pt x="625" y="1785"/>
                      <a:pt x="625" y="1607"/>
                    </a:cubicBezTo>
                    <a:lnTo>
                      <a:pt x="625" y="322"/>
                    </a:lnTo>
                    <a:cubicBezTo>
                      <a:pt x="625" y="143"/>
                      <a:pt x="482" y="1"/>
                      <a:pt x="321" y="1"/>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28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4"/>
              <p:cNvSpPr/>
              <p:nvPr/>
            </p:nvSpPr>
            <p:spPr>
              <a:xfrm>
                <a:off x="6923799" y="2221292"/>
                <a:ext cx="18514" cy="46537"/>
              </a:xfrm>
              <a:custGeom>
                <a:avLst/>
                <a:gdLst/>
                <a:ahLst/>
                <a:cxnLst/>
                <a:rect l="l" t="t" r="r" b="b"/>
                <a:pathLst>
                  <a:path w="625" h="1571" extrusionOk="0">
                    <a:moveTo>
                      <a:pt x="304" y="1"/>
                    </a:moveTo>
                    <a:cubicBezTo>
                      <a:pt x="143" y="1"/>
                      <a:pt x="0" y="143"/>
                      <a:pt x="0" y="322"/>
                    </a:cubicBezTo>
                    <a:lnTo>
                      <a:pt x="0" y="1268"/>
                    </a:lnTo>
                    <a:cubicBezTo>
                      <a:pt x="0" y="1428"/>
                      <a:pt x="143" y="1571"/>
                      <a:pt x="304" y="1571"/>
                    </a:cubicBezTo>
                    <a:cubicBezTo>
                      <a:pt x="482" y="1571"/>
                      <a:pt x="625" y="1428"/>
                      <a:pt x="625" y="1268"/>
                    </a:cubicBezTo>
                    <a:lnTo>
                      <a:pt x="625" y="322"/>
                    </a:lnTo>
                    <a:cubicBezTo>
                      <a:pt x="625" y="143"/>
                      <a:pt x="482" y="1"/>
                      <a:pt x="304" y="1"/>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28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4"/>
              <p:cNvSpPr/>
              <p:nvPr/>
            </p:nvSpPr>
            <p:spPr>
              <a:xfrm>
                <a:off x="6998329" y="2221292"/>
                <a:ext cx="18514" cy="46537"/>
              </a:xfrm>
              <a:custGeom>
                <a:avLst/>
                <a:gdLst/>
                <a:ahLst/>
                <a:cxnLst/>
                <a:rect l="l" t="t" r="r" b="b"/>
                <a:pathLst>
                  <a:path w="625" h="1571" extrusionOk="0">
                    <a:moveTo>
                      <a:pt x="303" y="1"/>
                    </a:moveTo>
                    <a:cubicBezTo>
                      <a:pt x="125" y="1"/>
                      <a:pt x="0" y="143"/>
                      <a:pt x="0" y="322"/>
                    </a:cubicBezTo>
                    <a:lnTo>
                      <a:pt x="0" y="1268"/>
                    </a:lnTo>
                    <a:cubicBezTo>
                      <a:pt x="0" y="1428"/>
                      <a:pt x="125" y="1571"/>
                      <a:pt x="303" y="1571"/>
                    </a:cubicBezTo>
                    <a:cubicBezTo>
                      <a:pt x="482" y="1571"/>
                      <a:pt x="625" y="1428"/>
                      <a:pt x="625" y="1268"/>
                    </a:cubicBezTo>
                    <a:lnTo>
                      <a:pt x="625" y="322"/>
                    </a:lnTo>
                    <a:cubicBezTo>
                      <a:pt x="625" y="143"/>
                      <a:pt x="482" y="1"/>
                      <a:pt x="303" y="1"/>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28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4"/>
              <p:cNvSpPr/>
              <p:nvPr/>
            </p:nvSpPr>
            <p:spPr>
              <a:xfrm>
                <a:off x="6842397" y="2102388"/>
                <a:ext cx="255850" cy="317672"/>
              </a:xfrm>
              <a:custGeom>
                <a:avLst/>
                <a:gdLst/>
                <a:ahLst/>
                <a:cxnLst/>
                <a:rect l="l" t="t" r="r" b="b"/>
                <a:pathLst>
                  <a:path w="8637" h="10724" extrusionOk="0">
                    <a:moveTo>
                      <a:pt x="4765" y="625"/>
                    </a:moveTo>
                    <a:lnTo>
                      <a:pt x="4568" y="1713"/>
                    </a:lnTo>
                    <a:cubicBezTo>
                      <a:pt x="4488" y="1704"/>
                      <a:pt x="4403" y="1700"/>
                      <a:pt x="4316" y="1700"/>
                    </a:cubicBezTo>
                    <a:cubicBezTo>
                      <a:pt x="4229" y="1700"/>
                      <a:pt x="4140" y="1704"/>
                      <a:pt x="4051" y="1713"/>
                    </a:cubicBezTo>
                    <a:lnTo>
                      <a:pt x="3855" y="625"/>
                    </a:lnTo>
                    <a:close/>
                    <a:moveTo>
                      <a:pt x="4310" y="2302"/>
                    </a:moveTo>
                    <a:cubicBezTo>
                      <a:pt x="4457" y="2302"/>
                      <a:pt x="4604" y="2320"/>
                      <a:pt x="4747" y="2355"/>
                    </a:cubicBezTo>
                    <a:cubicBezTo>
                      <a:pt x="5121" y="2462"/>
                      <a:pt x="5460" y="2677"/>
                      <a:pt x="5710" y="2980"/>
                    </a:cubicBezTo>
                    <a:lnTo>
                      <a:pt x="2909" y="2980"/>
                    </a:lnTo>
                    <a:cubicBezTo>
                      <a:pt x="3159" y="2677"/>
                      <a:pt x="3498" y="2462"/>
                      <a:pt x="3872" y="2355"/>
                    </a:cubicBezTo>
                    <a:cubicBezTo>
                      <a:pt x="4015" y="2320"/>
                      <a:pt x="4162" y="2302"/>
                      <a:pt x="4310" y="2302"/>
                    </a:cubicBezTo>
                    <a:close/>
                    <a:moveTo>
                      <a:pt x="6513" y="3604"/>
                    </a:moveTo>
                    <a:lnTo>
                      <a:pt x="6513" y="5567"/>
                    </a:lnTo>
                    <a:lnTo>
                      <a:pt x="4318" y="6531"/>
                    </a:lnTo>
                    <a:lnTo>
                      <a:pt x="2106" y="5567"/>
                    </a:lnTo>
                    <a:lnTo>
                      <a:pt x="2106" y="3604"/>
                    </a:lnTo>
                    <a:close/>
                    <a:moveTo>
                      <a:pt x="2588" y="6459"/>
                    </a:moveTo>
                    <a:lnTo>
                      <a:pt x="4194" y="7173"/>
                    </a:lnTo>
                    <a:cubicBezTo>
                      <a:pt x="4229" y="7191"/>
                      <a:pt x="4269" y="7200"/>
                      <a:pt x="4312" y="7200"/>
                    </a:cubicBezTo>
                    <a:cubicBezTo>
                      <a:pt x="4354" y="7200"/>
                      <a:pt x="4399" y="7191"/>
                      <a:pt x="4443" y="7173"/>
                    </a:cubicBezTo>
                    <a:lnTo>
                      <a:pt x="6049" y="6459"/>
                    </a:lnTo>
                    <a:lnTo>
                      <a:pt x="6049" y="6459"/>
                    </a:lnTo>
                    <a:cubicBezTo>
                      <a:pt x="5853" y="7244"/>
                      <a:pt x="5157" y="7833"/>
                      <a:pt x="4318" y="7833"/>
                    </a:cubicBezTo>
                    <a:cubicBezTo>
                      <a:pt x="3480" y="7833"/>
                      <a:pt x="2766" y="7244"/>
                      <a:pt x="2588" y="6459"/>
                    </a:cubicBezTo>
                    <a:close/>
                    <a:moveTo>
                      <a:pt x="5139" y="8315"/>
                    </a:moveTo>
                    <a:lnTo>
                      <a:pt x="5228" y="8636"/>
                    </a:lnTo>
                    <a:lnTo>
                      <a:pt x="4318" y="9867"/>
                    </a:lnTo>
                    <a:lnTo>
                      <a:pt x="3408" y="8636"/>
                    </a:lnTo>
                    <a:lnTo>
                      <a:pt x="3480" y="8315"/>
                    </a:lnTo>
                    <a:cubicBezTo>
                      <a:pt x="3745" y="8406"/>
                      <a:pt x="4028" y="8455"/>
                      <a:pt x="4316" y="8455"/>
                    </a:cubicBezTo>
                    <a:cubicBezTo>
                      <a:pt x="4591" y="8455"/>
                      <a:pt x="4869" y="8411"/>
                      <a:pt x="5139" y="8315"/>
                    </a:cubicBezTo>
                    <a:close/>
                    <a:moveTo>
                      <a:pt x="1713" y="8814"/>
                    </a:moveTo>
                    <a:lnTo>
                      <a:pt x="1713" y="10099"/>
                    </a:lnTo>
                    <a:lnTo>
                      <a:pt x="625" y="10099"/>
                    </a:lnTo>
                    <a:lnTo>
                      <a:pt x="625" y="9992"/>
                    </a:lnTo>
                    <a:cubicBezTo>
                      <a:pt x="625" y="9368"/>
                      <a:pt x="1107" y="8868"/>
                      <a:pt x="1713" y="8814"/>
                    </a:cubicBezTo>
                    <a:close/>
                    <a:moveTo>
                      <a:pt x="2338" y="8886"/>
                    </a:moveTo>
                    <a:lnTo>
                      <a:pt x="2891" y="8993"/>
                    </a:lnTo>
                    <a:lnTo>
                      <a:pt x="3694" y="10099"/>
                    </a:lnTo>
                    <a:lnTo>
                      <a:pt x="2338" y="10099"/>
                    </a:lnTo>
                    <a:lnTo>
                      <a:pt x="2338" y="8886"/>
                    </a:lnTo>
                    <a:close/>
                    <a:moveTo>
                      <a:pt x="6281" y="8886"/>
                    </a:moveTo>
                    <a:lnTo>
                      <a:pt x="6281" y="10099"/>
                    </a:lnTo>
                    <a:lnTo>
                      <a:pt x="4943" y="10099"/>
                    </a:lnTo>
                    <a:lnTo>
                      <a:pt x="5746" y="8993"/>
                    </a:lnTo>
                    <a:lnTo>
                      <a:pt x="6281" y="8886"/>
                    </a:lnTo>
                    <a:close/>
                    <a:moveTo>
                      <a:pt x="6906" y="8814"/>
                    </a:moveTo>
                    <a:cubicBezTo>
                      <a:pt x="7512" y="8868"/>
                      <a:pt x="7994" y="9368"/>
                      <a:pt x="7994" y="9992"/>
                    </a:cubicBezTo>
                    <a:lnTo>
                      <a:pt x="7994" y="10099"/>
                    </a:lnTo>
                    <a:lnTo>
                      <a:pt x="6906" y="10099"/>
                    </a:lnTo>
                    <a:lnTo>
                      <a:pt x="6906" y="8814"/>
                    </a:lnTo>
                    <a:close/>
                    <a:moveTo>
                      <a:pt x="3480" y="0"/>
                    </a:moveTo>
                    <a:cubicBezTo>
                      <a:pt x="3284" y="0"/>
                      <a:pt x="3141" y="179"/>
                      <a:pt x="3177" y="375"/>
                    </a:cubicBezTo>
                    <a:lnTo>
                      <a:pt x="3444" y="1856"/>
                    </a:lnTo>
                    <a:cubicBezTo>
                      <a:pt x="2909" y="2070"/>
                      <a:pt x="2463" y="2462"/>
                      <a:pt x="2195" y="2980"/>
                    </a:cubicBezTo>
                    <a:lnTo>
                      <a:pt x="1803" y="2980"/>
                    </a:lnTo>
                    <a:cubicBezTo>
                      <a:pt x="1624" y="2980"/>
                      <a:pt x="1481" y="3105"/>
                      <a:pt x="1481" y="3283"/>
                    </a:cubicBezTo>
                    <a:lnTo>
                      <a:pt x="1481" y="5781"/>
                    </a:lnTo>
                    <a:cubicBezTo>
                      <a:pt x="1481" y="5906"/>
                      <a:pt x="1553" y="6013"/>
                      <a:pt x="1678" y="6067"/>
                    </a:cubicBezTo>
                    <a:lnTo>
                      <a:pt x="1910" y="6156"/>
                    </a:lnTo>
                    <a:cubicBezTo>
                      <a:pt x="1945" y="6923"/>
                      <a:pt x="2338" y="7601"/>
                      <a:pt x="2909" y="8011"/>
                    </a:cubicBezTo>
                    <a:lnTo>
                      <a:pt x="2838" y="8333"/>
                    </a:lnTo>
                    <a:lnTo>
                      <a:pt x="2142" y="8208"/>
                    </a:lnTo>
                    <a:cubicBezTo>
                      <a:pt x="2034" y="8189"/>
                      <a:pt x="1925" y="8180"/>
                      <a:pt x="1817" y="8180"/>
                    </a:cubicBezTo>
                    <a:cubicBezTo>
                      <a:pt x="1407" y="8180"/>
                      <a:pt x="1003" y="8314"/>
                      <a:pt x="679" y="8582"/>
                    </a:cubicBezTo>
                    <a:cubicBezTo>
                      <a:pt x="250" y="8921"/>
                      <a:pt x="1" y="9439"/>
                      <a:pt x="1" y="9992"/>
                    </a:cubicBezTo>
                    <a:lnTo>
                      <a:pt x="1" y="10402"/>
                    </a:lnTo>
                    <a:cubicBezTo>
                      <a:pt x="1" y="10581"/>
                      <a:pt x="143" y="10724"/>
                      <a:pt x="304" y="10724"/>
                    </a:cubicBezTo>
                    <a:lnTo>
                      <a:pt x="8315" y="10724"/>
                    </a:lnTo>
                    <a:cubicBezTo>
                      <a:pt x="8494" y="10724"/>
                      <a:pt x="8636" y="10581"/>
                      <a:pt x="8636" y="10402"/>
                    </a:cubicBezTo>
                    <a:lnTo>
                      <a:pt x="8636" y="9992"/>
                    </a:lnTo>
                    <a:cubicBezTo>
                      <a:pt x="8636" y="9439"/>
                      <a:pt x="8387" y="8921"/>
                      <a:pt x="7958" y="8582"/>
                    </a:cubicBezTo>
                    <a:cubicBezTo>
                      <a:pt x="7619" y="8314"/>
                      <a:pt x="7213" y="8180"/>
                      <a:pt x="6802" y="8180"/>
                    </a:cubicBezTo>
                    <a:cubicBezTo>
                      <a:pt x="6694" y="8180"/>
                      <a:pt x="6585" y="8189"/>
                      <a:pt x="6477" y="8208"/>
                    </a:cubicBezTo>
                    <a:lnTo>
                      <a:pt x="5799" y="8333"/>
                    </a:lnTo>
                    <a:lnTo>
                      <a:pt x="5710" y="8011"/>
                    </a:lnTo>
                    <a:cubicBezTo>
                      <a:pt x="6299" y="7601"/>
                      <a:pt x="6692" y="6923"/>
                      <a:pt x="6727" y="6174"/>
                    </a:cubicBezTo>
                    <a:lnTo>
                      <a:pt x="6959" y="6067"/>
                    </a:lnTo>
                    <a:cubicBezTo>
                      <a:pt x="7066" y="6013"/>
                      <a:pt x="7138" y="5906"/>
                      <a:pt x="7138" y="5781"/>
                    </a:cubicBezTo>
                    <a:lnTo>
                      <a:pt x="7138" y="3283"/>
                    </a:lnTo>
                    <a:cubicBezTo>
                      <a:pt x="7138" y="3105"/>
                      <a:pt x="6995" y="2980"/>
                      <a:pt x="6834" y="2980"/>
                    </a:cubicBezTo>
                    <a:lnTo>
                      <a:pt x="6442" y="2980"/>
                    </a:lnTo>
                    <a:cubicBezTo>
                      <a:pt x="6335" y="2766"/>
                      <a:pt x="6192" y="2569"/>
                      <a:pt x="6014" y="2391"/>
                    </a:cubicBezTo>
                    <a:cubicBezTo>
                      <a:pt x="5782" y="2159"/>
                      <a:pt x="5496" y="1981"/>
                      <a:pt x="5193" y="1856"/>
                    </a:cubicBezTo>
                    <a:lnTo>
                      <a:pt x="5460" y="375"/>
                    </a:lnTo>
                    <a:cubicBezTo>
                      <a:pt x="5496" y="179"/>
                      <a:pt x="5353" y="0"/>
                      <a:pt x="5157"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28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 name="Google Shape;2464;p34"/>
            <p:cNvGrpSpPr/>
            <p:nvPr/>
          </p:nvGrpSpPr>
          <p:grpSpPr>
            <a:xfrm>
              <a:off x="865167" y="2986183"/>
              <a:ext cx="413095" cy="512881"/>
              <a:chOff x="6842397" y="2102388"/>
              <a:chExt cx="255850" cy="317672"/>
            </a:xfrm>
          </p:grpSpPr>
          <p:sp>
            <p:nvSpPr>
              <p:cNvPr id="2465" name="Google Shape;2465;p34"/>
              <p:cNvSpPr/>
              <p:nvPr/>
            </p:nvSpPr>
            <p:spPr>
              <a:xfrm>
                <a:off x="6960798" y="2221292"/>
                <a:ext cx="18514" cy="57112"/>
              </a:xfrm>
              <a:custGeom>
                <a:avLst/>
                <a:gdLst/>
                <a:ahLst/>
                <a:cxnLst/>
                <a:rect l="l" t="t" r="r" b="b"/>
                <a:pathLst>
                  <a:path w="625" h="1928" extrusionOk="0">
                    <a:moveTo>
                      <a:pt x="321" y="1"/>
                    </a:moveTo>
                    <a:cubicBezTo>
                      <a:pt x="143" y="1"/>
                      <a:pt x="0" y="143"/>
                      <a:pt x="0" y="322"/>
                    </a:cubicBezTo>
                    <a:lnTo>
                      <a:pt x="0" y="1607"/>
                    </a:lnTo>
                    <a:cubicBezTo>
                      <a:pt x="0" y="1785"/>
                      <a:pt x="143" y="1928"/>
                      <a:pt x="321" y="1928"/>
                    </a:cubicBezTo>
                    <a:cubicBezTo>
                      <a:pt x="482" y="1928"/>
                      <a:pt x="625" y="1785"/>
                      <a:pt x="625" y="1607"/>
                    </a:cubicBezTo>
                    <a:lnTo>
                      <a:pt x="625" y="322"/>
                    </a:lnTo>
                    <a:cubicBezTo>
                      <a:pt x="625" y="143"/>
                      <a:pt x="482"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4"/>
              <p:cNvSpPr/>
              <p:nvPr/>
            </p:nvSpPr>
            <p:spPr>
              <a:xfrm>
                <a:off x="6923799" y="2221292"/>
                <a:ext cx="18514" cy="46537"/>
              </a:xfrm>
              <a:custGeom>
                <a:avLst/>
                <a:gdLst/>
                <a:ahLst/>
                <a:cxnLst/>
                <a:rect l="l" t="t" r="r" b="b"/>
                <a:pathLst>
                  <a:path w="625" h="1571" extrusionOk="0">
                    <a:moveTo>
                      <a:pt x="304" y="1"/>
                    </a:moveTo>
                    <a:cubicBezTo>
                      <a:pt x="143" y="1"/>
                      <a:pt x="0" y="143"/>
                      <a:pt x="0" y="322"/>
                    </a:cubicBezTo>
                    <a:lnTo>
                      <a:pt x="0" y="1268"/>
                    </a:lnTo>
                    <a:cubicBezTo>
                      <a:pt x="0" y="1428"/>
                      <a:pt x="143" y="1571"/>
                      <a:pt x="304" y="1571"/>
                    </a:cubicBezTo>
                    <a:cubicBezTo>
                      <a:pt x="482" y="1571"/>
                      <a:pt x="625" y="1428"/>
                      <a:pt x="625" y="1268"/>
                    </a:cubicBezTo>
                    <a:lnTo>
                      <a:pt x="625" y="322"/>
                    </a:lnTo>
                    <a:cubicBezTo>
                      <a:pt x="625" y="143"/>
                      <a:pt x="482" y="1"/>
                      <a:pt x="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4"/>
              <p:cNvSpPr/>
              <p:nvPr/>
            </p:nvSpPr>
            <p:spPr>
              <a:xfrm>
                <a:off x="6998329" y="2221292"/>
                <a:ext cx="18514" cy="46537"/>
              </a:xfrm>
              <a:custGeom>
                <a:avLst/>
                <a:gdLst/>
                <a:ahLst/>
                <a:cxnLst/>
                <a:rect l="l" t="t" r="r" b="b"/>
                <a:pathLst>
                  <a:path w="625" h="1571" extrusionOk="0">
                    <a:moveTo>
                      <a:pt x="303" y="1"/>
                    </a:moveTo>
                    <a:cubicBezTo>
                      <a:pt x="125" y="1"/>
                      <a:pt x="0" y="143"/>
                      <a:pt x="0" y="322"/>
                    </a:cubicBezTo>
                    <a:lnTo>
                      <a:pt x="0" y="1268"/>
                    </a:lnTo>
                    <a:cubicBezTo>
                      <a:pt x="0" y="1428"/>
                      <a:pt x="125" y="1571"/>
                      <a:pt x="303" y="1571"/>
                    </a:cubicBezTo>
                    <a:cubicBezTo>
                      <a:pt x="482" y="1571"/>
                      <a:pt x="625" y="1428"/>
                      <a:pt x="625" y="1268"/>
                    </a:cubicBezTo>
                    <a:lnTo>
                      <a:pt x="625" y="322"/>
                    </a:lnTo>
                    <a:cubicBezTo>
                      <a:pt x="625" y="143"/>
                      <a:pt x="482" y="1"/>
                      <a:pt x="3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4"/>
              <p:cNvSpPr/>
              <p:nvPr/>
            </p:nvSpPr>
            <p:spPr>
              <a:xfrm>
                <a:off x="6842397" y="2102388"/>
                <a:ext cx="255850" cy="317672"/>
              </a:xfrm>
              <a:custGeom>
                <a:avLst/>
                <a:gdLst/>
                <a:ahLst/>
                <a:cxnLst/>
                <a:rect l="l" t="t" r="r" b="b"/>
                <a:pathLst>
                  <a:path w="8637" h="10724" extrusionOk="0">
                    <a:moveTo>
                      <a:pt x="4765" y="625"/>
                    </a:moveTo>
                    <a:lnTo>
                      <a:pt x="4568" y="1713"/>
                    </a:lnTo>
                    <a:cubicBezTo>
                      <a:pt x="4488" y="1704"/>
                      <a:pt x="4403" y="1700"/>
                      <a:pt x="4316" y="1700"/>
                    </a:cubicBezTo>
                    <a:cubicBezTo>
                      <a:pt x="4229" y="1700"/>
                      <a:pt x="4140" y="1704"/>
                      <a:pt x="4051" y="1713"/>
                    </a:cubicBezTo>
                    <a:lnTo>
                      <a:pt x="3855" y="625"/>
                    </a:lnTo>
                    <a:close/>
                    <a:moveTo>
                      <a:pt x="4310" y="2302"/>
                    </a:moveTo>
                    <a:cubicBezTo>
                      <a:pt x="4457" y="2302"/>
                      <a:pt x="4604" y="2320"/>
                      <a:pt x="4747" y="2355"/>
                    </a:cubicBezTo>
                    <a:cubicBezTo>
                      <a:pt x="5121" y="2462"/>
                      <a:pt x="5460" y="2677"/>
                      <a:pt x="5710" y="2980"/>
                    </a:cubicBezTo>
                    <a:lnTo>
                      <a:pt x="2909" y="2980"/>
                    </a:lnTo>
                    <a:cubicBezTo>
                      <a:pt x="3159" y="2677"/>
                      <a:pt x="3498" y="2462"/>
                      <a:pt x="3872" y="2355"/>
                    </a:cubicBezTo>
                    <a:cubicBezTo>
                      <a:pt x="4015" y="2320"/>
                      <a:pt x="4162" y="2302"/>
                      <a:pt x="4310" y="2302"/>
                    </a:cubicBezTo>
                    <a:close/>
                    <a:moveTo>
                      <a:pt x="6513" y="3604"/>
                    </a:moveTo>
                    <a:lnTo>
                      <a:pt x="6513" y="5567"/>
                    </a:lnTo>
                    <a:lnTo>
                      <a:pt x="4318" y="6531"/>
                    </a:lnTo>
                    <a:lnTo>
                      <a:pt x="2106" y="5567"/>
                    </a:lnTo>
                    <a:lnTo>
                      <a:pt x="2106" y="3604"/>
                    </a:lnTo>
                    <a:close/>
                    <a:moveTo>
                      <a:pt x="2588" y="6459"/>
                    </a:moveTo>
                    <a:lnTo>
                      <a:pt x="4194" y="7173"/>
                    </a:lnTo>
                    <a:cubicBezTo>
                      <a:pt x="4229" y="7191"/>
                      <a:pt x="4269" y="7200"/>
                      <a:pt x="4312" y="7200"/>
                    </a:cubicBezTo>
                    <a:cubicBezTo>
                      <a:pt x="4354" y="7200"/>
                      <a:pt x="4399" y="7191"/>
                      <a:pt x="4443" y="7173"/>
                    </a:cubicBezTo>
                    <a:lnTo>
                      <a:pt x="6049" y="6459"/>
                    </a:lnTo>
                    <a:lnTo>
                      <a:pt x="6049" y="6459"/>
                    </a:lnTo>
                    <a:cubicBezTo>
                      <a:pt x="5853" y="7244"/>
                      <a:pt x="5157" y="7833"/>
                      <a:pt x="4318" y="7833"/>
                    </a:cubicBezTo>
                    <a:cubicBezTo>
                      <a:pt x="3480" y="7833"/>
                      <a:pt x="2766" y="7244"/>
                      <a:pt x="2588" y="6459"/>
                    </a:cubicBezTo>
                    <a:close/>
                    <a:moveTo>
                      <a:pt x="5139" y="8315"/>
                    </a:moveTo>
                    <a:lnTo>
                      <a:pt x="5228" y="8636"/>
                    </a:lnTo>
                    <a:lnTo>
                      <a:pt x="4318" y="9867"/>
                    </a:lnTo>
                    <a:lnTo>
                      <a:pt x="3408" y="8636"/>
                    </a:lnTo>
                    <a:lnTo>
                      <a:pt x="3480" y="8315"/>
                    </a:lnTo>
                    <a:cubicBezTo>
                      <a:pt x="3745" y="8406"/>
                      <a:pt x="4028" y="8455"/>
                      <a:pt x="4316" y="8455"/>
                    </a:cubicBezTo>
                    <a:cubicBezTo>
                      <a:pt x="4591" y="8455"/>
                      <a:pt x="4869" y="8411"/>
                      <a:pt x="5139" y="8315"/>
                    </a:cubicBezTo>
                    <a:close/>
                    <a:moveTo>
                      <a:pt x="1713" y="8814"/>
                    </a:moveTo>
                    <a:lnTo>
                      <a:pt x="1713" y="10099"/>
                    </a:lnTo>
                    <a:lnTo>
                      <a:pt x="625" y="10099"/>
                    </a:lnTo>
                    <a:lnTo>
                      <a:pt x="625" y="9992"/>
                    </a:lnTo>
                    <a:cubicBezTo>
                      <a:pt x="625" y="9368"/>
                      <a:pt x="1107" y="8868"/>
                      <a:pt x="1713" y="8814"/>
                    </a:cubicBezTo>
                    <a:close/>
                    <a:moveTo>
                      <a:pt x="2338" y="8886"/>
                    </a:moveTo>
                    <a:lnTo>
                      <a:pt x="2891" y="8993"/>
                    </a:lnTo>
                    <a:lnTo>
                      <a:pt x="3694" y="10099"/>
                    </a:lnTo>
                    <a:lnTo>
                      <a:pt x="2338" y="10099"/>
                    </a:lnTo>
                    <a:lnTo>
                      <a:pt x="2338" y="8886"/>
                    </a:lnTo>
                    <a:close/>
                    <a:moveTo>
                      <a:pt x="6281" y="8886"/>
                    </a:moveTo>
                    <a:lnTo>
                      <a:pt x="6281" y="10099"/>
                    </a:lnTo>
                    <a:lnTo>
                      <a:pt x="4943" y="10099"/>
                    </a:lnTo>
                    <a:lnTo>
                      <a:pt x="5746" y="8993"/>
                    </a:lnTo>
                    <a:lnTo>
                      <a:pt x="6281" y="8886"/>
                    </a:lnTo>
                    <a:close/>
                    <a:moveTo>
                      <a:pt x="6906" y="8814"/>
                    </a:moveTo>
                    <a:cubicBezTo>
                      <a:pt x="7512" y="8868"/>
                      <a:pt x="7994" y="9368"/>
                      <a:pt x="7994" y="9992"/>
                    </a:cubicBezTo>
                    <a:lnTo>
                      <a:pt x="7994" y="10099"/>
                    </a:lnTo>
                    <a:lnTo>
                      <a:pt x="6906" y="10099"/>
                    </a:lnTo>
                    <a:lnTo>
                      <a:pt x="6906" y="8814"/>
                    </a:lnTo>
                    <a:close/>
                    <a:moveTo>
                      <a:pt x="3480" y="0"/>
                    </a:moveTo>
                    <a:cubicBezTo>
                      <a:pt x="3284" y="0"/>
                      <a:pt x="3141" y="179"/>
                      <a:pt x="3177" y="375"/>
                    </a:cubicBezTo>
                    <a:lnTo>
                      <a:pt x="3444" y="1856"/>
                    </a:lnTo>
                    <a:cubicBezTo>
                      <a:pt x="2909" y="2070"/>
                      <a:pt x="2463" y="2462"/>
                      <a:pt x="2195" y="2980"/>
                    </a:cubicBezTo>
                    <a:lnTo>
                      <a:pt x="1803" y="2980"/>
                    </a:lnTo>
                    <a:cubicBezTo>
                      <a:pt x="1624" y="2980"/>
                      <a:pt x="1481" y="3105"/>
                      <a:pt x="1481" y="3283"/>
                    </a:cubicBezTo>
                    <a:lnTo>
                      <a:pt x="1481" y="5781"/>
                    </a:lnTo>
                    <a:cubicBezTo>
                      <a:pt x="1481" y="5906"/>
                      <a:pt x="1553" y="6013"/>
                      <a:pt x="1678" y="6067"/>
                    </a:cubicBezTo>
                    <a:lnTo>
                      <a:pt x="1910" y="6156"/>
                    </a:lnTo>
                    <a:cubicBezTo>
                      <a:pt x="1945" y="6923"/>
                      <a:pt x="2338" y="7601"/>
                      <a:pt x="2909" y="8011"/>
                    </a:cubicBezTo>
                    <a:lnTo>
                      <a:pt x="2838" y="8333"/>
                    </a:lnTo>
                    <a:lnTo>
                      <a:pt x="2142" y="8208"/>
                    </a:lnTo>
                    <a:cubicBezTo>
                      <a:pt x="2034" y="8189"/>
                      <a:pt x="1925" y="8180"/>
                      <a:pt x="1817" y="8180"/>
                    </a:cubicBezTo>
                    <a:cubicBezTo>
                      <a:pt x="1407" y="8180"/>
                      <a:pt x="1003" y="8314"/>
                      <a:pt x="679" y="8582"/>
                    </a:cubicBezTo>
                    <a:cubicBezTo>
                      <a:pt x="250" y="8921"/>
                      <a:pt x="1" y="9439"/>
                      <a:pt x="1" y="9992"/>
                    </a:cubicBezTo>
                    <a:lnTo>
                      <a:pt x="1" y="10402"/>
                    </a:lnTo>
                    <a:cubicBezTo>
                      <a:pt x="1" y="10581"/>
                      <a:pt x="143" y="10724"/>
                      <a:pt x="304" y="10724"/>
                    </a:cubicBezTo>
                    <a:lnTo>
                      <a:pt x="8315" y="10724"/>
                    </a:lnTo>
                    <a:cubicBezTo>
                      <a:pt x="8494" y="10724"/>
                      <a:pt x="8636" y="10581"/>
                      <a:pt x="8636" y="10402"/>
                    </a:cubicBezTo>
                    <a:lnTo>
                      <a:pt x="8636" y="9992"/>
                    </a:lnTo>
                    <a:cubicBezTo>
                      <a:pt x="8636" y="9439"/>
                      <a:pt x="8387" y="8921"/>
                      <a:pt x="7958" y="8582"/>
                    </a:cubicBezTo>
                    <a:cubicBezTo>
                      <a:pt x="7619" y="8314"/>
                      <a:pt x="7213" y="8180"/>
                      <a:pt x="6802" y="8180"/>
                    </a:cubicBezTo>
                    <a:cubicBezTo>
                      <a:pt x="6694" y="8180"/>
                      <a:pt x="6585" y="8189"/>
                      <a:pt x="6477" y="8208"/>
                    </a:cubicBezTo>
                    <a:lnTo>
                      <a:pt x="5799" y="8333"/>
                    </a:lnTo>
                    <a:lnTo>
                      <a:pt x="5710" y="8011"/>
                    </a:lnTo>
                    <a:cubicBezTo>
                      <a:pt x="6299" y="7601"/>
                      <a:pt x="6692" y="6923"/>
                      <a:pt x="6727" y="6174"/>
                    </a:cubicBezTo>
                    <a:lnTo>
                      <a:pt x="6959" y="6067"/>
                    </a:lnTo>
                    <a:cubicBezTo>
                      <a:pt x="7066" y="6013"/>
                      <a:pt x="7138" y="5906"/>
                      <a:pt x="7138" y="5781"/>
                    </a:cubicBezTo>
                    <a:lnTo>
                      <a:pt x="7138" y="3283"/>
                    </a:lnTo>
                    <a:cubicBezTo>
                      <a:pt x="7138" y="3105"/>
                      <a:pt x="6995" y="2980"/>
                      <a:pt x="6834" y="2980"/>
                    </a:cubicBezTo>
                    <a:lnTo>
                      <a:pt x="6442" y="2980"/>
                    </a:lnTo>
                    <a:cubicBezTo>
                      <a:pt x="6335" y="2766"/>
                      <a:pt x="6192" y="2569"/>
                      <a:pt x="6014" y="2391"/>
                    </a:cubicBezTo>
                    <a:cubicBezTo>
                      <a:pt x="5782" y="2159"/>
                      <a:pt x="5496" y="1981"/>
                      <a:pt x="5193" y="1856"/>
                    </a:cubicBezTo>
                    <a:lnTo>
                      <a:pt x="5460" y="375"/>
                    </a:lnTo>
                    <a:cubicBezTo>
                      <a:pt x="5496" y="179"/>
                      <a:pt x="5353" y="0"/>
                      <a:pt x="5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69" name="Google Shape;2469;p34"/>
          <p:cNvGrpSpPr/>
          <p:nvPr/>
        </p:nvGrpSpPr>
        <p:grpSpPr>
          <a:xfrm rot="997467">
            <a:off x="4362139" y="3085807"/>
            <a:ext cx="455402" cy="463778"/>
            <a:chOff x="5195062" y="2976881"/>
            <a:chExt cx="512950" cy="522385"/>
          </a:xfrm>
        </p:grpSpPr>
        <p:sp>
          <p:nvSpPr>
            <p:cNvPr id="2470" name="Google Shape;2470;p34"/>
            <p:cNvSpPr/>
            <p:nvPr/>
          </p:nvSpPr>
          <p:spPr>
            <a:xfrm>
              <a:off x="5195062" y="2976881"/>
              <a:ext cx="512950" cy="513285"/>
            </a:xfrm>
            <a:custGeom>
              <a:avLst/>
              <a:gdLst/>
              <a:ahLst/>
              <a:cxnLst/>
              <a:rect l="l" t="t" r="r" b="b"/>
              <a:pathLst>
                <a:path w="10725" h="10732" extrusionOk="0">
                  <a:moveTo>
                    <a:pt x="10100" y="1499"/>
                  </a:moveTo>
                  <a:lnTo>
                    <a:pt x="10100" y="5781"/>
                  </a:lnTo>
                  <a:cubicBezTo>
                    <a:pt x="9654" y="5424"/>
                    <a:pt x="8886" y="4960"/>
                    <a:pt x="7673" y="4514"/>
                  </a:cubicBezTo>
                  <a:cubicBezTo>
                    <a:pt x="6585" y="4140"/>
                    <a:pt x="5318" y="3854"/>
                    <a:pt x="3890" y="3640"/>
                  </a:cubicBezTo>
                  <a:cubicBezTo>
                    <a:pt x="5014" y="3479"/>
                    <a:pt x="6049" y="3265"/>
                    <a:pt x="6941" y="2998"/>
                  </a:cubicBezTo>
                  <a:cubicBezTo>
                    <a:pt x="8529" y="2516"/>
                    <a:pt x="9511" y="1963"/>
                    <a:pt x="10100" y="1499"/>
                  </a:cubicBezTo>
                  <a:close/>
                  <a:moveTo>
                    <a:pt x="4729" y="4407"/>
                  </a:moveTo>
                  <a:cubicBezTo>
                    <a:pt x="5175" y="4479"/>
                    <a:pt x="5585" y="4568"/>
                    <a:pt x="5996" y="4675"/>
                  </a:cubicBezTo>
                  <a:lnTo>
                    <a:pt x="5996" y="7726"/>
                  </a:lnTo>
                  <a:lnTo>
                    <a:pt x="5514" y="7458"/>
                  </a:lnTo>
                  <a:cubicBezTo>
                    <a:pt x="5469" y="7423"/>
                    <a:pt x="5416" y="7405"/>
                    <a:pt x="5362" y="7405"/>
                  </a:cubicBezTo>
                  <a:cubicBezTo>
                    <a:pt x="5309" y="7405"/>
                    <a:pt x="5255" y="7423"/>
                    <a:pt x="5211" y="7458"/>
                  </a:cubicBezTo>
                  <a:lnTo>
                    <a:pt x="4729" y="7726"/>
                  </a:lnTo>
                  <a:lnTo>
                    <a:pt x="4729" y="4407"/>
                  </a:lnTo>
                  <a:close/>
                  <a:moveTo>
                    <a:pt x="3480" y="4229"/>
                  </a:moveTo>
                  <a:cubicBezTo>
                    <a:pt x="3694" y="4247"/>
                    <a:pt x="3908" y="4282"/>
                    <a:pt x="4104" y="4318"/>
                  </a:cubicBezTo>
                  <a:lnTo>
                    <a:pt x="4104" y="8243"/>
                  </a:lnTo>
                  <a:cubicBezTo>
                    <a:pt x="4104" y="8436"/>
                    <a:pt x="4263" y="8565"/>
                    <a:pt x="4434" y="8565"/>
                  </a:cubicBezTo>
                  <a:cubicBezTo>
                    <a:pt x="4485" y="8565"/>
                    <a:pt x="4537" y="8553"/>
                    <a:pt x="4586" y="8529"/>
                  </a:cubicBezTo>
                  <a:lnTo>
                    <a:pt x="5371" y="8083"/>
                  </a:lnTo>
                  <a:lnTo>
                    <a:pt x="6156" y="8529"/>
                  </a:lnTo>
                  <a:cubicBezTo>
                    <a:pt x="6201" y="8553"/>
                    <a:pt x="6250" y="8565"/>
                    <a:pt x="6299" y="8565"/>
                  </a:cubicBezTo>
                  <a:cubicBezTo>
                    <a:pt x="6461" y="8565"/>
                    <a:pt x="6620" y="8436"/>
                    <a:pt x="6620" y="8243"/>
                  </a:cubicBezTo>
                  <a:lnTo>
                    <a:pt x="6620" y="4853"/>
                  </a:lnTo>
                  <a:cubicBezTo>
                    <a:pt x="6834" y="4907"/>
                    <a:pt x="7048" y="4978"/>
                    <a:pt x="7245" y="5050"/>
                  </a:cubicBezTo>
                  <a:lnTo>
                    <a:pt x="7245" y="9885"/>
                  </a:lnTo>
                  <a:lnTo>
                    <a:pt x="5514" y="8886"/>
                  </a:lnTo>
                  <a:cubicBezTo>
                    <a:pt x="5469" y="8859"/>
                    <a:pt x="5416" y="8846"/>
                    <a:pt x="5362" y="8846"/>
                  </a:cubicBezTo>
                  <a:cubicBezTo>
                    <a:pt x="5309" y="8846"/>
                    <a:pt x="5255" y="8859"/>
                    <a:pt x="5211" y="8886"/>
                  </a:cubicBezTo>
                  <a:lnTo>
                    <a:pt x="3480" y="9885"/>
                  </a:lnTo>
                  <a:lnTo>
                    <a:pt x="3480" y="4229"/>
                  </a:lnTo>
                  <a:close/>
                  <a:moveTo>
                    <a:pt x="10421" y="0"/>
                  </a:moveTo>
                  <a:cubicBezTo>
                    <a:pt x="10242" y="0"/>
                    <a:pt x="10100" y="143"/>
                    <a:pt x="10100" y="321"/>
                  </a:cubicBezTo>
                  <a:lnTo>
                    <a:pt x="10100" y="642"/>
                  </a:lnTo>
                  <a:cubicBezTo>
                    <a:pt x="9404" y="1463"/>
                    <a:pt x="7816" y="2088"/>
                    <a:pt x="6763" y="2391"/>
                  </a:cubicBezTo>
                  <a:cubicBezTo>
                    <a:pt x="5336" y="2819"/>
                    <a:pt x="3712" y="3069"/>
                    <a:pt x="2195" y="3212"/>
                  </a:cubicBezTo>
                  <a:cubicBezTo>
                    <a:pt x="1696" y="3248"/>
                    <a:pt x="1178" y="3283"/>
                    <a:pt x="625" y="3319"/>
                  </a:cubicBezTo>
                  <a:lnTo>
                    <a:pt x="625" y="3194"/>
                  </a:lnTo>
                  <a:cubicBezTo>
                    <a:pt x="625" y="3033"/>
                    <a:pt x="518" y="2891"/>
                    <a:pt x="358" y="2873"/>
                  </a:cubicBezTo>
                  <a:cubicBezTo>
                    <a:pt x="346" y="2872"/>
                    <a:pt x="335" y="2871"/>
                    <a:pt x="324" y="2871"/>
                  </a:cubicBezTo>
                  <a:cubicBezTo>
                    <a:pt x="144" y="2871"/>
                    <a:pt x="1" y="3008"/>
                    <a:pt x="1" y="3176"/>
                  </a:cubicBezTo>
                  <a:lnTo>
                    <a:pt x="1" y="4086"/>
                  </a:lnTo>
                  <a:cubicBezTo>
                    <a:pt x="1" y="4247"/>
                    <a:pt x="126" y="4389"/>
                    <a:pt x="286" y="4407"/>
                  </a:cubicBezTo>
                  <a:cubicBezTo>
                    <a:pt x="296" y="4408"/>
                    <a:pt x="306" y="4409"/>
                    <a:pt x="316" y="4409"/>
                  </a:cubicBezTo>
                  <a:cubicBezTo>
                    <a:pt x="482" y="4409"/>
                    <a:pt x="625" y="4272"/>
                    <a:pt x="625" y="4104"/>
                  </a:cubicBezTo>
                  <a:lnTo>
                    <a:pt x="625" y="3979"/>
                  </a:lnTo>
                  <a:cubicBezTo>
                    <a:pt x="1410" y="4015"/>
                    <a:pt x="2142" y="4068"/>
                    <a:pt x="2855" y="4140"/>
                  </a:cubicBezTo>
                  <a:lnTo>
                    <a:pt x="2855" y="10420"/>
                  </a:lnTo>
                  <a:cubicBezTo>
                    <a:pt x="2855" y="10596"/>
                    <a:pt x="3000" y="10731"/>
                    <a:pt x="3163" y="10731"/>
                  </a:cubicBezTo>
                  <a:cubicBezTo>
                    <a:pt x="3214" y="10731"/>
                    <a:pt x="3268" y="10718"/>
                    <a:pt x="3319" y="10688"/>
                  </a:cubicBezTo>
                  <a:lnTo>
                    <a:pt x="5371" y="9528"/>
                  </a:lnTo>
                  <a:lnTo>
                    <a:pt x="7405" y="10688"/>
                  </a:lnTo>
                  <a:cubicBezTo>
                    <a:pt x="7457" y="10718"/>
                    <a:pt x="7511" y="10731"/>
                    <a:pt x="7565" y="10731"/>
                  </a:cubicBezTo>
                  <a:cubicBezTo>
                    <a:pt x="7733" y="10731"/>
                    <a:pt x="7887" y="10596"/>
                    <a:pt x="7887" y="10420"/>
                  </a:cubicBezTo>
                  <a:lnTo>
                    <a:pt x="7887" y="5264"/>
                  </a:lnTo>
                  <a:cubicBezTo>
                    <a:pt x="9350" y="5853"/>
                    <a:pt x="9939" y="6459"/>
                    <a:pt x="10100" y="6638"/>
                  </a:cubicBezTo>
                  <a:lnTo>
                    <a:pt x="10100" y="6959"/>
                  </a:lnTo>
                  <a:cubicBezTo>
                    <a:pt x="10100" y="7119"/>
                    <a:pt x="10224" y="7262"/>
                    <a:pt x="10385" y="7280"/>
                  </a:cubicBezTo>
                  <a:cubicBezTo>
                    <a:pt x="10394" y="7281"/>
                    <a:pt x="10403" y="7281"/>
                    <a:pt x="10412" y="7281"/>
                  </a:cubicBezTo>
                  <a:cubicBezTo>
                    <a:pt x="10580" y="7281"/>
                    <a:pt x="10724" y="7128"/>
                    <a:pt x="10724" y="6959"/>
                  </a:cubicBezTo>
                  <a:lnTo>
                    <a:pt x="10724" y="321"/>
                  </a:lnTo>
                  <a:cubicBezTo>
                    <a:pt x="10724" y="143"/>
                    <a:pt x="10581" y="0"/>
                    <a:pt x="10421"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57150" dir="828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4"/>
            <p:cNvSpPr/>
            <p:nvPr/>
          </p:nvSpPr>
          <p:spPr>
            <a:xfrm>
              <a:off x="5195062" y="2985981"/>
              <a:ext cx="512950" cy="513285"/>
            </a:xfrm>
            <a:custGeom>
              <a:avLst/>
              <a:gdLst/>
              <a:ahLst/>
              <a:cxnLst/>
              <a:rect l="l" t="t" r="r" b="b"/>
              <a:pathLst>
                <a:path w="10725" h="10732" extrusionOk="0">
                  <a:moveTo>
                    <a:pt x="10100" y="1499"/>
                  </a:moveTo>
                  <a:lnTo>
                    <a:pt x="10100" y="5781"/>
                  </a:lnTo>
                  <a:cubicBezTo>
                    <a:pt x="9654" y="5424"/>
                    <a:pt x="8886" y="4960"/>
                    <a:pt x="7673" y="4514"/>
                  </a:cubicBezTo>
                  <a:cubicBezTo>
                    <a:pt x="6585" y="4140"/>
                    <a:pt x="5318" y="3854"/>
                    <a:pt x="3890" y="3640"/>
                  </a:cubicBezTo>
                  <a:cubicBezTo>
                    <a:pt x="5014" y="3479"/>
                    <a:pt x="6049" y="3265"/>
                    <a:pt x="6941" y="2998"/>
                  </a:cubicBezTo>
                  <a:cubicBezTo>
                    <a:pt x="8529" y="2516"/>
                    <a:pt x="9511" y="1963"/>
                    <a:pt x="10100" y="1499"/>
                  </a:cubicBezTo>
                  <a:close/>
                  <a:moveTo>
                    <a:pt x="4729" y="4407"/>
                  </a:moveTo>
                  <a:cubicBezTo>
                    <a:pt x="5175" y="4479"/>
                    <a:pt x="5585" y="4568"/>
                    <a:pt x="5996" y="4675"/>
                  </a:cubicBezTo>
                  <a:lnTo>
                    <a:pt x="5996" y="7726"/>
                  </a:lnTo>
                  <a:lnTo>
                    <a:pt x="5514" y="7458"/>
                  </a:lnTo>
                  <a:cubicBezTo>
                    <a:pt x="5469" y="7423"/>
                    <a:pt x="5416" y="7405"/>
                    <a:pt x="5362" y="7405"/>
                  </a:cubicBezTo>
                  <a:cubicBezTo>
                    <a:pt x="5309" y="7405"/>
                    <a:pt x="5255" y="7423"/>
                    <a:pt x="5211" y="7458"/>
                  </a:cubicBezTo>
                  <a:lnTo>
                    <a:pt x="4729" y="7726"/>
                  </a:lnTo>
                  <a:lnTo>
                    <a:pt x="4729" y="4407"/>
                  </a:lnTo>
                  <a:close/>
                  <a:moveTo>
                    <a:pt x="3480" y="4229"/>
                  </a:moveTo>
                  <a:cubicBezTo>
                    <a:pt x="3694" y="4247"/>
                    <a:pt x="3908" y="4282"/>
                    <a:pt x="4104" y="4318"/>
                  </a:cubicBezTo>
                  <a:lnTo>
                    <a:pt x="4104" y="8243"/>
                  </a:lnTo>
                  <a:cubicBezTo>
                    <a:pt x="4104" y="8436"/>
                    <a:pt x="4263" y="8565"/>
                    <a:pt x="4434" y="8565"/>
                  </a:cubicBezTo>
                  <a:cubicBezTo>
                    <a:pt x="4485" y="8565"/>
                    <a:pt x="4537" y="8553"/>
                    <a:pt x="4586" y="8529"/>
                  </a:cubicBezTo>
                  <a:lnTo>
                    <a:pt x="5371" y="8083"/>
                  </a:lnTo>
                  <a:lnTo>
                    <a:pt x="6156" y="8529"/>
                  </a:lnTo>
                  <a:cubicBezTo>
                    <a:pt x="6201" y="8553"/>
                    <a:pt x="6250" y="8565"/>
                    <a:pt x="6299" y="8565"/>
                  </a:cubicBezTo>
                  <a:cubicBezTo>
                    <a:pt x="6461" y="8565"/>
                    <a:pt x="6620" y="8436"/>
                    <a:pt x="6620" y="8243"/>
                  </a:cubicBezTo>
                  <a:lnTo>
                    <a:pt x="6620" y="4853"/>
                  </a:lnTo>
                  <a:cubicBezTo>
                    <a:pt x="6834" y="4907"/>
                    <a:pt x="7048" y="4978"/>
                    <a:pt x="7245" y="5050"/>
                  </a:cubicBezTo>
                  <a:lnTo>
                    <a:pt x="7245" y="9885"/>
                  </a:lnTo>
                  <a:lnTo>
                    <a:pt x="5514" y="8886"/>
                  </a:lnTo>
                  <a:cubicBezTo>
                    <a:pt x="5469" y="8859"/>
                    <a:pt x="5416" y="8846"/>
                    <a:pt x="5362" y="8846"/>
                  </a:cubicBezTo>
                  <a:cubicBezTo>
                    <a:pt x="5309" y="8846"/>
                    <a:pt x="5255" y="8859"/>
                    <a:pt x="5211" y="8886"/>
                  </a:cubicBezTo>
                  <a:lnTo>
                    <a:pt x="3480" y="9885"/>
                  </a:lnTo>
                  <a:lnTo>
                    <a:pt x="3480" y="4229"/>
                  </a:lnTo>
                  <a:close/>
                  <a:moveTo>
                    <a:pt x="10421" y="0"/>
                  </a:moveTo>
                  <a:cubicBezTo>
                    <a:pt x="10242" y="0"/>
                    <a:pt x="10100" y="143"/>
                    <a:pt x="10100" y="321"/>
                  </a:cubicBezTo>
                  <a:lnTo>
                    <a:pt x="10100" y="642"/>
                  </a:lnTo>
                  <a:cubicBezTo>
                    <a:pt x="9404" y="1463"/>
                    <a:pt x="7816" y="2088"/>
                    <a:pt x="6763" y="2391"/>
                  </a:cubicBezTo>
                  <a:cubicBezTo>
                    <a:pt x="5336" y="2819"/>
                    <a:pt x="3712" y="3069"/>
                    <a:pt x="2195" y="3212"/>
                  </a:cubicBezTo>
                  <a:cubicBezTo>
                    <a:pt x="1696" y="3248"/>
                    <a:pt x="1178" y="3283"/>
                    <a:pt x="625" y="3319"/>
                  </a:cubicBezTo>
                  <a:lnTo>
                    <a:pt x="625" y="3194"/>
                  </a:lnTo>
                  <a:cubicBezTo>
                    <a:pt x="625" y="3033"/>
                    <a:pt x="518" y="2891"/>
                    <a:pt x="358" y="2873"/>
                  </a:cubicBezTo>
                  <a:cubicBezTo>
                    <a:pt x="346" y="2872"/>
                    <a:pt x="335" y="2871"/>
                    <a:pt x="324" y="2871"/>
                  </a:cubicBezTo>
                  <a:cubicBezTo>
                    <a:pt x="144" y="2871"/>
                    <a:pt x="1" y="3008"/>
                    <a:pt x="1" y="3176"/>
                  </a:cubicBezTo>
                  <a:lnTo>
                    <a:pt x="1" y="4086"/>
                  </a:lnTo>
                  <a:cubicBezTo>
                    <a:pt x="1" y="4247"/>
                    <a:pt x="126" y="4389"/>
                    <a:pt x="286" y="4407"/>
                  </a:cubicBezTo>
                  <a:cubicBezTo>
                    <a:pt x="296" y="4408"/>
                    <a:pt x="306" y="4409"/>
                    <a:pt x="316" y="4409"/>
                  </a:cubicBezTo>
                  <a:cubicBezTo>
                    <a:pt x="482" y="4409"/>
                    <a:pt x="625" y="4272"/>
                    <a:pt x="625" y="4104"/>
                  </a:cubicBezTo>
                  <a:lnTo>
                    <a:pt x="625" y="3979"/>
                  </a:lnTo>
                  <a:cubicBezTo>
                    <a:pt x="1410" y="4015"/>
                    <a:pt x="2142" y="4068"/>
                    <a:pt x="2855" y="4140"/>
                  </a:cubicBezTo>
                  <a:lnTo>
                    <a:pt x="2855" y="10420"/>
                  </a:lnTo>
                  <a:cubicBezTo>
                    <a:pt x="2855" y="10596"/>
                    <a:pt x="3000" y="10731"/>
                    <a:pt x="3163" y="10731"/>
                  </a:cubicBezTo>
                  <a:cubicBezTo>
                    <a:pt x="3214" y="10731"/>
                    <a:pt x="3268" y="10718"/>
                    <a:pt x="3319" y="10688"/>
                  </a:cubicBezTo>
                  <a:lnTo>
                    <a:pt x="5371" y="9528"/>
                  </a:lnTo>
                  <a:lnTo>
                    <a:pt x="7405" y="10688"/>
                  </a:lnTo>
                  <a:cubicBezTo>
                    <a:pt x="7457" y="10718"/>
                    <a:pt x="7511" y="10731"/>
                    <a:pt x="7565" y="10731"/>
                  </a:cubicBezTo>
                  <a:cubicBezTo>
                    <a:pt x="7733" y="10731"/>
                    <a:pt x="7887" y="10596"/>
                    <a:pt x="7887" y="10420"/>
                  </a:cubicBezTo>
                  <a:lnTo>
                    <a:pt x="7887" y="5264"/>
                  </a:lnTo>
                  <a:cubicBezTo>
                    <a:pt x="9350" y="5853"/>
                    <a:pt x="9939" y="6459"/>
                    <a:pt x="10100" y="6638"/>
                  </a:cubicBezTo>
                  <a:lnTo>
                    <a:pt x="10100" y="6959"/>
                  </a:lnTo>
                  <a:cubicBezTo>
                    <a:pt x="10100" y="7119"/>
                    <a:pt x="10224" y="7262"/>
                    <a:pt x="10385" y="7280"/>
                  </a:cubicBezTo>
                  <a:cubicBezTo>
                    <a:pt x="10394" y="7281"/>
                    <a:pt x="10403" y="7281"/>
                    <a:pt x="10412" y="7281"/>
                  </a:cubicBezTo>
                  <a:cubicBezTo>
                    <a:pt x="10580" y="7281"/>
                    <a:pt x="10724" y="7128"/>
                    <a:pt x="10724" y="6959"/>
                  </a:cubicBezTo>
                  <a:lnTo>
                    <a:pt x="10724" y="321"/>
                  </a:lnTo>
                  <a:cubicBezTo>
                    <a:pt x="10724" y="143"/>
                    <a:pt x="10581" y="0"/>
                    <a:pt x="104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475"/>
        <p:cNvGrpSpPr/>
        <p:nvPr/>
      </p:nvGrpSpPr>
      <p:grpSpPr>
        <a:xfrm>
          <a:off x="0" y="0"/>
          <a:ext cx="0" cy="0"/>
          <a:chOff x="0" y="0"/>
          <a:chExt cx="0" cy="0"/>
        </a:xfrm>
      </p:grpSpPr>
      <p:sp>
        <p:nvSpPr>
          <p:cNvPr id="2476" name="Google Shape;2476;p35"/>
          <p:cNvSpPr/>
          <p:nvPr/>
        </p:nvSpPr>
        <p:spPr>
          <a:xfrm rot="-2046168">
            <a:off x="543609" y="2446903"/>
            <a:ext cx="3188884" cy="292550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5"/>
          <p:cNvSpPr/>
          <p:nvPr/>
        </p:nvSpPr>
        <p:spPr>
          <a:xfrm rot="2447744" flipH="1">
            <a:off x="501004" y="673442"/>
            <a:ext cx="3050918" cy="300498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5"/>
          <p:cNvSpPr/>
          <p:nvPr/>
        </p:nvSpPr>
        <p:spPr>
          <a:xfrm rot="1956255" flipH="1">
            <a:off x="5338731" y="2326803"/>
            <a:ext cx="3013362" cy="281534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5"/>
          <p:cNvSpPr/>
          <p:nvPr/>
        </p:nvSpPr>
        <p:spPr>
          <a:xfrm rot="-2351744">
            <a:off x="5491845" y="665236"/>
            <a:ext cx="2859506" cy="279942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5"/>
          <p:cNvSpPr txBox="1">
            <a:spLocks noGrp="1"/>
          </p:cNvSpPr>
          <p:nvPr>
            <p:ph type="title" idx="4294967295"/>
          </p:nvPr>
        </p:nvSpPr>
        <p:spPr>
          <a:xfrm>
            <a:off x="874733" y="1400875"/>
            <a:ext cx="2183400" cy="527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3200" b="1">
                <a:latin typeface="Rakkas"/>
                <a:ea typeface="Rakkas"/>
                <a:cs typeface="Rakkas"/>
                <a:sym typeface="Rakkas"/>
              </a:rPr>
              <a:t>Neptune</a:t>
            </a:r>
            <a:endParaRPr sz="3200" b="1">
              <a:latin typeface="Rakkas"/>
              <a:ea typeface="Rakkas"/>
              <a:cs typeface="Rakkas"/>
              <a:sym typeface="Rakkas"/>
            </a:endParaRPr>
          </a:p>
        </p:txBody>
      </p:sp>
      <p:sp>
        <p:nvSpPr>
          <p:cNvPr id="2481" name="Google Shape;2481;p35"/>
          <p:cNvSpPr txBox="1">
            <a:spLocks noGrp="1"/>
          </p:cNvSpPr>
          <p:nvPr>
            <p:ph type="subTitle" idx="4294967295"/>
          </p:nvPr>
        </p:nvSpPr>
        <p:spPr>
          <a:xfrm>
            <a:off x="713225" y="2037864"/>
            <a:ext cx="2345100" cy="9402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600"/>
              <a:t>It’s the farthest planet from the Sun and the fourth-largest one</a:t>
            </a:r>
            <a:endParaRPr sz="1600"/>
          </a:p>
        </p:txBody>
      </p:sp>
      <p:sp>
        <p:nvSpPr>
          <p:cNvPr id="2482" name="Google Shape;2482;p35"/>
          <p:cNvSpPr txBox="1">
            <a:spLocks noGrp="1"/>
          </p:cNvSpPr>
          <p:nvPr>
            <p:ph type="title" idx="4294967295"/>
          </p:nvPr>
        </p:nvSpPr>
        <p:spPr>
          <a:xfrm>
            <a:off x="874725" y="3003350"/>
            <a:ext cx="2183400" cy="527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3200" b="1">
                <a:latin typeface="Rakkas"/>
                <a:ea typeface="Rakkas"/>
                <a:cs typeface="Rakkas"/>
                <a:sym typeface="Rakkas"/>
              </a:rPr>
              <a:t>Saturn</a:t>
            </a:r>
            <a:endParaRPr sz="3200" b="1">
              <a:latin typeface="Rakkas"/>
              <a:ea typeface="Rakkas"/>
              <a:cs typeface="Rakkas"/>
              <a:sym typeface="Rakkas"/>
            </a:endParaRPr>
          </a:p>
        </p:txBody>
      </p:sp>
      <p:sp>
        <p:nvSpPr>
          <p:cNvPr id="2483" name="Google Shape;2483;p35"/>
          <p:cNvSpPr txBox="1">
            <a:spLocks noGrp="1"/>
          </p:cNvSpPr>
          <p:nvPr>
            <p:ph type="subTitle" idx="4294967295"/>
          </p:nvPr>
        </p:nvSpPr>
        <p:spPr>
          <a:xfrm>
            <a:off x="713025" y="3648069"/>
            <a:ext cx="2345100" cy="9402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600"/>
              <a:t>Saturn is the ringed one. It’s composed of hydrogen and helium</a:t>
            </a:r>
            <a:endParaRPr sz="1600"/>
          </a:p>
        </p:txBody>
      </p:sp>
      <p:sp>
        <p:nvSpPr>
          <p:cNvPr id="2484" name="Google Shape;2484;p35"/>
          <p:cNvSpPr txBox="1">
            <a:spLocks noGrp="1"/>
          </p:cNvSpPr>
          <p:nvPr>
            <p:ph type="title" idx="4294967295"/>
          </p:nvPr>
        </p:nvSpPr>
        <p:spPr>
          <a:xfrm>
            <a:off x="5874958" y="1400875"/>
            <a:ext cx="24087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200" b="1">
                <a:latin typeface="Rakkas"/>
                <a:ea typeface="Rakkas"/>
                <a:cs typeface="Rakkas"/>
                <a:sym typeface="Rakkas"/>
              </a:rPr>
              <a:t>Mercury</a:t>
            </a:r>
            <a:endParaRPr sz="3200" b="1">
              <a:latin typeface="Rakkas"/>
              <a:ea typeface="Rakkas"/>
              <a:cs typeface="Rakkas"/>
              <a:sym typeface="Rakkas"/>
            </a:endParaRPr>
          </a:p>
        </p:txBody>
      </p:sp>
      <p:sp>
        <p:nvSpPr>
          <p:cNvPr id="2485" name="Google Shape;2485;p35"/>
          <p:cNvSpPr txBox="1">
            <a:spLocks noGrp="1"/>
          </p:cNvSpPr>
          <p:nvPr>
            <p:ph type="subTitle" idx="4294967295"/>
          </p:nvPr>
        </p:nvSpPr>
        <p:spPr>
          <a:xfrm>
            <a:off x="5874950" y="2037939"/>
            <a:ext cx="2345100" cy="940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600"/>
              <a:t>Mercury is the closest planet to the Sun and the smallest of them all</a:t>
            </a:r>
            <a:endParaRPr sz="1600"/>
          </a:p>
        </p:txBody>
      </p:sp>
      <p:sp>
        <p:nvSpPr>
          <p:cNvPr id="2486" name="Google Shape;2486;p35"/>
          <p:cNvSpPr txBox="1">
            <a:spLocks noGrp="1"/>
          </p:cNvSpPr>
          <p:nvPr>
            <p:ph type="title" idx="4294967295"/>
          </p:nvPr>
        </p:nvSpPr>
        <p:spPr>
          <a:xfrm>
            <a:off x="5874958" y="3003350"/>
            <a:ext cx="24087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200" b="1">
                <a:latin typeface="Rakkas"/>
                <a:ea typeface="Rakkas"/>
                <a:cs typeface="Rakkas"/>
                <a:sym typeface="Rakkas"/>
              </a:rPr>
              <a:t>Mars</a:t>
            </a:r>
            <a:endParaRPr sz="3200" b="1">
              <a:latin typeface="Rakkas"/>
              <a:ea typeface="Rakkas"/>
              <a:cs typeface="Rakkas"/>
              <a:sym typeface="Rakkas"/>
            </a:endParaRPr>
          </a:p>
        </p:txBody>
      </p:sp>
      <p:sp>
        <p:nvSpPr>
          <p:cNvPr id="2487" name="Google Shape;2487;p35"/>
          <p:cNvSpPr txBox="1">
            <a:spLocks noGrp="1"/>
          </p:cNvSpPr>
          <p:nvPr>
            <p:ph type="subTitle" idx="4294967295"/>
          </p:nvPr>
        </p:nvSpPr>
        <p:spPr>
          <a:xfrm>
            <a:off x="5874950" y="3648075"/>
            <a:ext cx="2345100" cy="940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600"/>
              <a:t>Despite being red, Mars is a cold place full of iron oxide dust</a:t>
            </a:r>
            <a:endParaRPr sz="1600"/>
          </a:p>
        </p:txBody>
      </p:sp>
      <p:sp>
        <p:nvSpPr>
          <p:cNvPr id="2488" name="Google Shape;2488;p35"/>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t>The magic cup</a:t>
            </a:r>
            <a:endParaRPr b="1"/>
          </a:p>
        </p:txBody>
      </p:sp>
      <p:grpSp>
        <p:nvGrpSpPr>
          <p:cNvPr id="2489" name="Google Shape;2489;p35"/>
          <p:cNvGrpSpPr/>
          <p:nvPr/>
        </p:nvGrpSpPr>
        <p:grpSpPr>
          <a:xfrm>
            <a:off x="3485662" y="1775934"/>
            <a:ext cx="2172576" cy="2172457"/>
            <a:chOff x="3485662" y="1775934"/>
            <a:chExt cx="2172576" cy="2172457"/>
          </a:xfrm>
        </p:grpSpPr>
        <p:sp>
          <p:nvSpPr>
            <p:cNvPr id="2490" name="Google Shape;2490;p35"/>
            <p:cNvSpPr/>
            <p:nvPr/>
          </p:nvSpPr>
          <p:spPr>
            <a:xfrm>
              <a:off x="3489538" y="1775934"/>
              <a:ext cx="2168700" cy="2168700"/>
            </a:xfrm>
            <a:prstGeom prst="blockArc">
              <a:avLst>
                <a:gd name="adj1" fmla="val 16071656"/>
                <a:gd name="adj2" fmla="val 21589389"/>
                <a:gd name="adj3" fmla="val 14364"/>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5"/>
            <p:cNvSpPr/>
            <p:nvPr/>
          </p:nvSpPr>
          <p:spPr>
            <a:xfrm flipH="1">
              <a:off x="3485662" y="1775934"/>
              <a:ext cx="2168700" cy="2168700"/>
            </a:xfrm>
            <a:prstGeom prst="blockArc">
              <a:avLst>
                <a:gd name="adj1" fmla="val 16207444"/>
                <a:gd name="adj2" fmla="val 21589389"/>
                <a:gd name="adj3" fmla="val 14364"/>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5"/>
            <p:cNvSpPr/>
            <p:nvPr/>
          </p:nvSpPr>
          <p:spPr>
            <a:xfrm rot="10800000">
              <a:off x="3485662" y="1779691"/>
              <a:ext cx="2168700" cy="2168700"/>
            </a:xfrm>
            <a:prstGeom prst="blockArc">
              <a:avLst>
                <a:gd name="adj1" fmla="val 16179521"/>
                <a:gd name="adj2" fmla="val 46792"/>
                <a:gd name="adj3" fmla="val 14364"/>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5"/>
            <p:cNvSpPr/>
            <p:nvPr/>
          </p:nvSpPr>
          <p:spPr>
            <a:xfrm rot="10800000" flipH="1">
              <a:off x="3489538" y="1779691"/>
              <a:ext cx="2168700" cy="2168700"/>
            </a:xfrm>
            <a:prstGeom prst="blockArc">
              <a:avLst>
                <a:gd name="adj1" fmla="val 16153275"/>
                <a:gd name="adj2" fmla="val 27591"/>
                <a:gd name="adj3" fmla="val 14366"/>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5"/>
            <p:cNvSpPr/>
            <p:nvPr/>
          </p:nvSpPr>
          <p:spPr>
            <a:xfrm rot="-2866029">
              <a:off x="3572554" y="1963202"/>
              <a:ext cx="254856" cy="220650"/>
            </a:xfrm>
            <a:prstGeom prst="triangle">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5"/>
            <p:cNvSpPr/>
            <p:nvPr/>
          </p:nvSpPr>
          <p:spPr>
            <a:xfrm rot="2866029" flipH="1">
              <a:off x="5297240" y="1963202"/>
              <a:ext cx="254856" cy="220650"/>
            </a:xfrm>
            <a:prstGeom prst="triangle">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5"/>
            <p:cNvSpPr/>
            <p:nvPr/>
          </p:nvSpPr>
          <p:spPr>
            <a:xfrm rot="-7933971" flipH="1">
              <a:off x="3572554" y="3534081"/>
              <a:ext cx="254856" cy="220650"/>
            </a:xfrm>
            <a:prstGeom prst="triangle">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5"/>
            <p:cNvSpPr/>
            <p:nvPr/>
          </p:nvSpPr>
          <p:spPr>
            <a:xfrm rot="7933971">
              <a:off x="5297240" y="3534081"/>
              <a:ext cx="254856" cy="220650"/>
            </a:xfrm>
            <a:prstGeom prst="triangle">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 name="Google Shape;2498;p35"/>
          <p:cNvGrpSpPr/>
          <p:nvPr/>
        </p:nvGrpSpPr>
        <p:grpSpPr>
          <a:xfrm>
            <a:off x="4184078" y="2475528"/>
            <a:ext cx="774979" cy="773126"/>
            <a:chOff x="4303945" y="2594923"/>
            <a:chExt cx="535613" cy="534333"/>
          </a:xfrm>
        </p:grpSpPr>
        <p:grpSp>
          <p:nvGrpSpPr>
            <p:cNvPr id="2499" name="Google Shape;2499;p35"/>
            <p:cNvGrpSpPr/>
            <p:nvPr/>
          </p:nvGrpSpPr>
          <p:grpSpPr>
            <a:xfrm>
              <a:off x="4303945" y="2595086"/>
              <a:ext cx="535088" cy="534170"/>
              <a:chOff x="4303945" y="2595086"/>
              <a:chExt cx="535088" cy="534170"/>
            </a:xfrm>
          </p:grpSpPr>
          <p:grpSp>
            <p:nvGrpSpPr>
              <p:cNvPr id="2500" name="Google Shape;2500;p35"/>
              <p:cNvGrpSpPr/>
              <p:nvPr/>
            </p:nvGrpSpPr>
            <p:grpSpPr>
              <a:xfrm rot="907120">
                <a:off x="4353167" y="2644493"/>
                <a:ext cx="436644" cy="435356"/>
                <a:chOff x="4755699" y="2102239"/>
                <a:chExt cx="318738" cy="317820"/>
              </a:xfrm>
            </p:grpSpPr>
            <p:sp>
              <p:nvSpPr>
                <p:cNvPr id="2501" name="Google Shape;2501;p35"/>
                <p:cNvSpPr/>
                <p:nvPr/>
              </p:nvSpPr>
              <p:spPr>
                <a:xfrm>
                  <a:off x="4877803" y="2225410"/>
                  <a:ext cx="73493" cy="71242"/>
                </a:xfrm>
                <a:custGeom>
                  <a:avLst/>
                  <a:gdLst/>
                  <a:ahLst/>
                  <a:cxnLst/>
                  <a:rect l="l" t="t" r="r" b="b"/>
                  <a:pathLst>
                    <a:path w="2481" h="2405" extrusionOk="0">
                      <a:moveTo>
                        <a:pt x="1249" y="754"/>
                      </a:moveTo>
                      <a:lnTo>
                        <a:pt x="1678" y="1200"/>
                      </a:lnTo>
                      <a:lnTo>
                        <a:pt x="1249" y="1646"/>
                      </a:lnTo>
                      <a:lnTo>
                        <a:pt x="803" y="1200"/>
                      </a:lnTo>
                      <a:lnTo>
                        <a:pt x="1249" y="754"/>
                      </a:lnTo>
                      <a:close/>
                      <a:moveTo>
                        <a:pt x="1240" y="0"/>
                      </a:moveTo>
                      <a:cubicBezTo>
                        <a:pt x="1160" y="0"/>
                        <a:pt x="1080" y="31"/>
                        <a:pt x="1017" y="94"/>
                      </a:cubicBezTo>
                      <a:lnTo>
                        <a:pt x="125" y="986"/>
                      </a:lnTo>
                      <a:cubicBezTo>
                        <a:pt x="0" y="1111"/>
                        <a:pt x="0" y="1307"/>
                        <a:pt x="125" y="1432"/>
                      </a:cubicBezTo>
                      <a:lnTo>
                        <a:pt x="1017" y="2324"/>
                      </a:lnTo>
                      <a:cubicBezTo>
                        <a:pt x="1080" y="2378"/>
                        <a:pt x="1160" y="2404"/>
                        <a:pt x="1240" y="2404"/>
                      </a:cubicBezTo>
                      <a:cubicBezTo>
                        <a:pt x="1321" y="2404"/>
                        <a:pt x="1401" y="2378"/>
                        <a:pt x="1464" y="2324"/>
                      </a:cubicBezTo>
                      <a:lnTo>
                        <a:pt x="2356" y="1432"/>
                      </a:lnTo>
                      <a:cubicBezTo>
                        <a:pt x="2481" y="1307"/>
                        <a:pt x="2481" y="1111"/>
                        <a:pt x="2356" y="986"/>
                      </a:cubicBezTo>
                      <a:lnTo>
                        <a:pt x="1464" y="94"/>
                      </a:lnTo>
                      <a:cubicBezTo>
                        <a:pt x="1401" y="31"/>
                        <a:pt x="1321" y="0"/>
                        <a:pt x="1240" y="0"/>
                      </a:cubicBezTo>
                      <a:close/>
                    </a:path>
                  </a:pathLst>
                </a:custGeom>
                <a:solidFill>
                  <a:schemeClr val="dk1"/>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5"/>
                <p:cNvSpPr/>
                <p:nvPr/>
              </p:nvSpPr>
              <p:spPr>
                <a:xfrm>
                  <a:off x="4788491" y="2131980"/>
                  <a:ext cx="252650" cy="288079"/>
                </a:xfrm>
                <a:custGeom>
                  <a:avLst/>
                  <a:gdLst/>
                  <a:ahLst/>
                  <a:cxnLst/>
                  <a:rect l="l" t="t" r="r" b="b"/>
                  <a:pathLst>
                    <a:path w="8529" h="9725" extrusionOk="0">
                      <a:moveTo>
                        <a:pt x="4264" y="643"/>
                      </a:moveTo>
                      <a:cubicBezTo>
                        <a:pt x="4639" y="643"/>
                        <a:pt x="4960" y="875"/>
                        <a:pt x="5085" y="1231"/>
                      </a:cubicBezTo>
                      <a:cubicBezTo>
                        <a:pt x="5128" y="1360"/>
                        <a:pt x="5252" y="1443"/>
                        <a:pt x="5382" y="1443"/>
                      </a:cubicBezTo>
                      <a:cubicBezTo>
                        <a:pt x="5414" y="1443"/>
                        <a:pt x="5446" y="1438"/>
                        <a:pt x="5478" y="1428"/>
                      </a:cubicBezTo>
                      <a:cubicBezTo>
                        <a:pt x="5567" y="1392"/>
                        <a:pt x="5656" y="1374"/>
                        <a:pt x="5745" y="1374"/>
                      </a:cubicBezTo>
                      <a:cubicBezTo>
                        <a:pt x="6084" y="1374"/>
                        <a:pt x="6388" y="1606"/>
                        <a:pt x="6495" y="1927"/>
                      </a:cubicBezTo>
                      <a:lnTo>
                        <a:pt x="2016" y="1927"/>
                      </a:lnTo>
                      <a:cubicBezTo>
                        <a:pt x="2141" y="1606"/>
                        <a:pt x="2427" y="1374"/>
                        <a:pt x="2766" y="1374"/>
                      </a:cubicBezTo>
                      <a:cubicBezTo>
                        <a:pt x="2963" y="1374"/>
                        <a:pt x="3044" y="1442"/>
                        <a:pt x="3144" y="1442"/>
                      </a:cubicBezTo>
                      <a:cubicBezTo>
                        <a:pt x="3180" y="1442"/>
                        <a:pt x="3218" y="1433"/>
                        <a:pt x="3265" y="1410"/>
                      </a:cubicBezTo>
                      <a:cubicBezTo>
                        <a:pt x="3354" y="1374"/>
                        <a:pt x="3408" y="1303"/>
                        <a:pt x="3426" y="1231"/>
                      </a:cubicBezTo>
                      <a:cubicBezTo>
                        <a:pt x="3551" y="875"/>
                        <a:pt x="3890" y="643"/>
                        <a:pt x="4264" y="643"/>
                      </a:cubicBezTo>
                      <a:close/>
                      <a:moveTo>
                        <a:pt x="1142" y="3819"/>
                      </a:moveTo>
                      <a:cubicBezTo>
                        <a:pt x="1267" y="4318"/>
                        <a:pt x="1445" y="4871"/>
                        <a:pt x="1713" y="5389"/>
                      </a:cubicBezTo>
                      <a:cubicBezTo>
                        <a:pt x="1499" y="5371"/>
                        <a:pt x="1320" y="5317"/>
                        <a:pt x="1106" y="5175"/>
                      </a:cubicBezTo>
                      <a:cubicBezTo>
                        <a:pt x="803" y="4943"/>
                        <a:pt x="607" y="4586"/>
                        <a:pt x="607" y="4193"/>
                      </a:cubicBezTo>
                      <a:lnTo>
                        <a:pt x="607" y="3819"/>
                      </a:lnTo>
                      <a:close/>
                      <a:moveTo>
                        <a:pt x="7904" y="3819"/>
                      </a:moveTo>
                      <a:lnTo>
                        <a:pt x="7904" y="4193"/>
                      </a:lnTo>
                      <a:cubicBezTo>
                        <a:pt x="7904" y="4586"/>
                        <a:pt x="7708" y="4943"/>
                        <a:pt x="7405" y="5175"/>
                      </a:cubicBezTo>
                      <a:cubicBezTo>
                        <a:pt x="7191" y="5317"/>
                        <a:pt x="7012" y="5371"/>
                        <a:pt x="6798" y="5389"/>
                      </a:cubicBezTo>
                      <a:cubicBezTo>
                        <a:pt x="7066" y="4871"/>
                        <a:pt x="7244" y="4318"/>
                        <a:pt x="7369" y="3819"/>
                      </a:cubicBezTo>
                      <a:close/>
                      <a:moveTo>
                        <a:pt x="6923" y="2570"/>
                      </a:moveTo>
                      <a:cubicBezTo>
                        <a:pt x="6869" y="3176"/>
                        <a:pt x="6655" y="4550"/>
                        <a:pt x="5995" y="5514"/>
                      </a:cubicBezTo>
                      <a:cubicBezTo>
                        <a:pt x="5995" y="5532"/>
                        <a:pt x="5977" y="5532"/>
                        <a:pt x="5977" y="5532"/>
                      </a:cubicBezTo>
                      <a:cubicBezTo>
                        <a:pt x="5497" y="6234"/>
                        <a:pt x="4875" y="6582"/>
                        <a:pt x="4255" y="6582"/>
                      </a:cubicBezTo>
                      <a:cubicBezTo>
                        <a:pt x="3630" y="6582"/>
                        <a:pt x="3008" y="6230"/>
                        <a:pt x="2534" y="5532"/>
                      </a:cubicBezTo>
                      <a:cubicBezTo>
                        <a:pt x="2534" y="5532"/>
                        <a:pt x="2534" y="5532"/>
                        <a:pt x="2516" y="5514"/>
                      </a:cubicBezTo>
                      <a:cubicBezTo>
                        <a:pt x="1856" y="4550"/>
                        <a:pt x="1642" y="3176"/>
                        <a:pt x="1588" y="2570"/>
                      </a:cubicBezTo>
                      <a:close/>
                      <a:moveTo>
                        <a:pt x="4764" y="7155"/>
                      </a:moveTo>
                      <a:cubicBezTo>
                        <a:pt x="4782" y="7369"/>
                        <a:pt x="4835" y="7601"/>
                        <a:pt x="4925" y="7833"/>
                      </a:cubicBezTo>
                      <a:lnTo>
                        <a:pt x="3586" y="7833"/>
                      </a:lnTo>
                      <a:cubicBezTo>
                        <a:pt x="3676" y="7601"/>
                        <a:pt x="3729" y="7369"/>
                        <a:pt x="3747" y="7155"/>
                      </a:cubicBezTo>
                      <a:cubicBezTo>
                        <a:pt x="3916" y="7191"/>
                        <a:pt x="4086" y="7209"/>
                        <a:pt x="4255" y="7209"/>
                      </a:cubicBezTo>
                      <a:cubicBezTo>
                        <a:pt x="4425" y="7209"/>
                        <a:pt x="4595" y="7191"/>
                        <a:pt x="4764" y="7155"/>
                      </a:cubicBezTo>
                      <a:close/>
                      <a:moveTo>
                        <a:pt x="5478" y="8476"/>
                      </a:moveTo>
                      <a:cubicBezTo>
                        <a:pt x="5888" y="8476"/>
                        <a:pt x="6245" y="8725"/>
                        <a:pt x="6370" y="9100"/>
                      </a:cubicBezTo>
                      <a:lnTo>
                        <a:pt x="2141" y="9100"/>
                      </a:lnTo>
                      <a:cubicBezTo>
                        <a:pt x="2266" y="8725"/>
                        <a:pt x="2623" y="8476"/>
                        <a:pt x="3033" y="8476"/>
                      </a:cubicBezTo>
                      <a:close/>
                      <a:moveTo>
                        <a:pt x="4264" y="0"/>
                      </a:moveTo>
                      <a:cubicBezTo>
                        <a:pt x="3711" y="0"/>
                        <a:pt x="3212" y="304"/>
                        <a:pt x="2962" y="768"/>
                      </a:cubicBezTo>
                      <a:cubicBezTo>
                        <a:pt x="2932" y="763"/>
                        <a:pt x="2901" y="761"/>
                        <a:pt x="2871" y="761"/>
                      </a:cubicBezTo>
                      <a:cubicBezTo>
                        <a:pt x="2130" y="761"/>
                        <a:pt x="1356" y="1963"/>
                        <a:pt x="1356" y="1963"/>
                      </a:cubicBezTo>
                      <a:lnTo>
                        <a:pt x="767" y="1963"/>
                      </a:lnTo>
                      <a:cubicBezTo>
                        <a:pt x="607" y="1963"/>
                        <a:pt x="464" y="2088"/>
                        <a:pt x="464" y="2249"/>
                      </a:cubicBezTo>
                      <a:cubicBezTo>
                        <a:pt x="446" y="2427"/>
                        <a:pt x="589" y="2570"/>
                        <a:pt x="767" y="2570"/>
                      </a:cubicBezTo>
                      <a:lnTo>
                        <a:pt x="946" y="2570"/>
                      </a:lnTo>
                      <a:cubicBezTo>
                        <a:pt x="964" y="2712"/>
                        <a:pt x="981" y="2927"/>
                        <a:pt x="1035" y="3176"/>
                      </a:cubicBezTo>
                      <a:lnTo>
                        <a:pt x="321" y="3176"/>
                      </a:lnTo>
                      <a:cubicBezTo>
                        <a:pt x="143" y="3176"/>
                        <a:pt x="0" y="3319"/>
                        <a:pt x="0" y="3480"/>
                      </a:cubicBezTo>
                      <a:lnTo>
                        <a:pt x="0" y="4176"/>
                      </a:lnTo>
                      <a:cubicBezTo>
                        <a:pt x="0" y="4764"/>
                        <a:pt x="286" y="5317"/>
                        <a:pt x="767" y="5674"/>
                      </a:cubicBezTo>
                      <a:cubicBezTo>
                        <a:pt x="1231" y="5995"/>
                        <a:pt x="1642" y="6013"/>
                        <a:pt x="2123" y="6013"/>
                      </a:cubicBezTo>
                      <a:cubicBezTo>
                        <a:pt x="2391" y="6388"/>
                        <a:pt x="2730" y="6709"/>
                        <a:pt x="3140" y="6923"/>
                      </a:cubicBezTo>
                      <a:cubicBezTo>
                        <a:pt x="3122" y="7191"/>
                        <a:pt x="3069" y="7601"/>
                        <a:pt x="2891" y="7851"/>
                      </a:cubicBezTo>
                      <a:cubicBezTo>
                        <a:pt x="2105" y="7922"/>
                        <a:pt x="1463" y="8600"/>
                        <a:pt x="1481" y="9421"/>
                      </a:cubicBezTo>
                      <a:cubicBezTo>
                        <a:pt x="1481" y="9582"/>
                        <a:pt x="1624" y="9725"/>
                        <a:pt x="1784" y="9725"/>
                      </a:cubicBezTo>
                      <a:lnTo>
                        <a:pt x="6745" y="9725"/>
                      </a:lnTo>
                      <a:cubicBezTo>
                        <a:pt x="6923" y="9725"/>
                        <a:pt x="7066" y="9582"/>
                        <a:pt x="7066" y="9421"/>
                      </a:cubicBezTo>
                      <a:cubicBezTo>
                        <a:pt x="7066" y="8600"/>
                        <a:pt x="6441" y="7922"/>
                        <a:pt x="5638" y="7851"/>
                      </a:cubicBezTo>
                      <a:cubicBezTo>
                        <a:pt x="5460" y="7601"/>
                        <a:pt x="5406" y="7191"/>
                        <a:pt x="5389" y="6923"/>
                      </a:cubicBezTo>
                      <a:cubicBezTo>
                        <a:pt x="5799" y="6709"/>
                        <a:pt x="6138" y="6388"/>
                        <a:pt x="6423" y="6013"/>
                      </a:cubicBezTo>
                      <a:cubicBezTo>
                        <a:pt x="6834" y="6013"/>
                        <a:pt x="7280" y="6013"/>
                        <a:pt x="7762" y="5674"/>
                      </a:cubicBezTo>
                      <a:cubicBezTo>
                        <a:pt x="8243" y="5317"/>
                        <a:pt x="8529" y="4764"/>
                        <a:pt x="8529" y="4176"/>
                      </a:cubicBezTo>
                      <a:lnTo>
                        <a:pt x="8529" y="3480"/>
                      </a:lnTo>
                      <a:cubicBezTo>
                        <a:pt x="8529" y="3319"/>
                        <a:pt x="8386" y="3176"/>
                        <a:pt x="8208" y="3176"/>
                      </a:cubicBezTo>
                      <a:lnTo>
                        <a:pt x="7476" y="3176"/>
                      </a:lnTo>
                      <a:cubicBezTo>
                        <a:pt x="7530" y="2927"/>
                        <a:pt x="7547" y="2712"/>
                        <a:pt x="7565" y="2570"/>
                      </a:cubicBezTo>
                      <a:lnTo>
                        <a:pt x="7744" y="2570"/>
                      </a:lnTo>
                      <a:cubicBezTo>
                        <a:pt x="7904" y="2570"/>
                        <a:pt x="8047" y="2445"/>
                        <a:pt x="8065" y="2284"/>
                      </a:cubicBezTo>
                      <a:cubicBezTo>
                        <a:pt x="8083" y="2088"/>
                        <a:pt x="7940" y="1927"/>
                        <a:pt x="7744" y="1927"/>
                      </a:cubicBezTo>
                      <a:lnTo>
                        <a:pt x="7155" y="1927"/>
                      </a:lnTo>
                      <a:cubicBezTo>
                        <a:pt x="7008" y="1259"/>
                        <a:pt x="6429" y="754"/>
                        <a:pt x="5758" y="754"/>
                      </a:cubicBezTo>
                      <a:cubicBezTo>
                        <a:pt x="5695" y="754"/>
                        <a:pt x="5631" y="758"/>
                        <a:pt x="5567" y="768"/>
                      </a:cubicBezTo>
                      <a:cubicBezTo>
                        <a:pt x="5299" y="304"/>
                        <a:pt x="4800" y="0"/>
                        <a:pt x="4264" y="0"/>
                      </a:cubicBezTo>
                      <a:close/>
                    </a:path>
                  </a:pathLst>
                </a:custGeom>
                <a:solidFill>
                  <a:schemeClr val="dk1"/>
                </a:solidFill>
                <a:ln w="114300" cap="flat" cmpd="sng">
                  <a:solidFill>
                    <a:schemeClr val="accent5"/>
                  </a:solidFill>
                  <a:prstDash val="solid"/>
                  <a:round/>
                  <a:headEnd type="none" w="sm" len="sm"/>
                  <a:tailEnd type="none" w="sm" len="sm"/>
                </a:ln>
                <a:effectLst>
                  <a:outerShdw blurRad="57150" dist="47625" dir="54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5"/>
                <p:cNvSpPr/>
                <p:nvPr/>
              </p:nvSpPr>
              <p:spPr>
                <a:xfrm>
                  <a:off x="4787958" y="2102239"/>
                  <a:ext cx="54979" cy="54120"/>
                </a:xfrm>
                <a:custGeom>
                  <a:avLst/>
                  <a:gdLst/>
                  <a:ahLst/>
                  <a:cxnLst/>
                  <a:rect l="l" t="t" r="r" b="b"/>
                  <a:pathLst>
                    <a:path w="1856" h="1827" extrusionOk="0">
                      <a:moveTo>
                        <a:pt x="909" y="0"/>
                      </a:moveTo>
                      <a:cubicBezTo>
                        <a:pt x="738" y="0"/>
                        <a:pt x="607" y="147"/>
                        <a:pt x="607" y="308"/>
                      </a:cubicBezTo>
                      <a:lnTo>
                        <a:pt x="607" y="594"/>
                      </a:lnTo>
                      <a:lnTo>
                        <a:pt x="321" y="594"/>
                      </a:lnTo>
                      <a:cubicBezTo>
                        <a:pt x="143" y="594"/>
                        <a:pt x="0" y="755"/>
                        <a:pt x="18" y="951"/>
                      </a:cubicBezTo>
                      <a:cubicBezTo>
                        <a:pt x="36" y="1111"/>
                        <a:pt x="179" y="1218"/>
                        <a:pt x="339" y="1218"/>
                      </a:cubicBezTo>
                      <a:lnTo>
                        <a:pt x="607" y="1218"/>
                      </a:lnTo>
                      <a:lnTo>
                        <a:pt x="607" y="1504"/>
                      </a:lnTo>
                      <a:cubicBezTo>
                        <a:pt x="607" y="1665"/>
                        <a:pt x="732" y="1807"/>
                        <a:pt x="892" y="1825"/>
                      </a:cubicBezTo>
                      <a:cubicBezTo>
                        <a:pt x="901" y="1826"/>
                        <a:pt x="911" y="1826"/>
                        <a:pt x="920" y="1826"/>
                      </a:cubicBezTo>
                      <a:cubicBezTo>
                        <a:pt x="1087" y="1826"/>
                        <a:pt x="1231" y="1673"/>
                        <a:pt x="1231" y="1504"/>
                      </a:cubicBezTo>
                      <a:lnTo>
                        <a:pt x="1231" y="1218"/>
                      </a:lnTo>
                      <a:lnTo>
                        <a:pt x="1517" y="1218"/>
                      </a:lnTo>
                      <a:cubicBezTo>
                        <a:pt x="1677" y="1218"/>
                        <a:pt x="1820" y="1111"/>
                        <a:pt x="1838" y="951"/>
                      </a:cubicBezTo>
                      <a:cubicBezTo>
                        <a:pt x="1856" y="755"/>
                        <a:pt x="1713" y="594"/>
                        <a:pt x="1517" y="594"/>
                      </a:cubicBezTo>
                      <a:lnTo>
                        <a:pt x="1231" y="594"/>
                      </a:lnTo>
                      <a:lnTo>
                        <a:pt x="1231" y="326"/>
                      </a:lnTo>
                      <a:cubicBezTo>
                        <a:pt x="1231" y="166"/>
                        <a:pt x="1124" y="23"/>
                        <a:pt x="964" y="5"/>
                      </a:cubicBezTo>
                      <a:cubicBezTo>
                        <a:pt x="945" y="2"/>
                        <a:pt x="927" y="0"/>
                        <a:pt x="909" y="0"/>
                      </a:cubicBezTo>
                      <a:close/>
                    </a:path>
                  </a:pathLst>
                </a:custGeom>
                <a:solidFill>
                  <a:schemeClr val="accent5"/>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5"/>
                <p:cNvSpPr/>
                <p:nvPr/>
              </p:nvSpPr>
              <p:spPr>
                <a:xfrm>
                  <a:off x="4986695" y="2102388"/>
                  <a:ext cx="18514" cy="18514"/>
                </a:xfrm>
                <a:custGeom>
                  <a:avLst/>
                  <a:gdLst/>
                  <a:ahLst/>
                  <a:cxnLst/>
                  <a:rect l="l" t="t" r="r" b="b"/>
                  <a:pathLst>
                    <a:path w="625" h="625" extrusionOk="0">
                      <a:moveTo>
                        <a:pt x="321" y="0"/>
                      </a:moveTo>
                      <a:cubicBezTo>
                        <a:pt x="143" y="0"/>
                        <a:pt x="0" y="143"/>
                        <a:pt x="0" y="303"/>
                      </a:cubicBezTo>
                      <a:cubicBezTo>
                        <a:pt x="0" y="482"/>
                        <a:pt x="143" y="625"/>
                        <a:pt x="321" y="625"/>
                      </a:cubicBezTo>
                      <a:cubicBezTo>
                        <a:pt x="482" y="625"/>
                        <a:pt x="625" y="482"/>
                        <a:pt x="625" y="303"/>
                      </a:cubicBezTo>
                      <a:cubicBezTo>
                        <a:pt x="625" y="143"/>
                        <a:pt x="482" y="0"/>
                        <a:pt x="321" y="0"/>
                      </a:cubicBezTo>
                      <a:close/>
                    </a:path>
                  </a:pathLst>
                </a:custGeom>
                <a:solidFill>
                  <a:schemeClr val="accent5"/>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5"/>
                <p:cNvSpPr/>
                <p:nvPr/>
              </p:nvSpPr>
              <p:spPr>
                <a:xfrm>
                  <a:off x="4755699" y="2170045"/>
                  <a:ext cx="18544" cy="18514"/>
                </a:xfrm>
                <a:custGeom>
                  <a:avLst/>
                  <a:gdLst/>
                  <a:ahLst/>
                  <a:cxnLst/>
                  <a:rect l="l" t="t" r="r" b="b"/>
                  <a:pathLst>
                    <a:path w="626" h="625" extrusionOk="0">
                      <a:moveTo>
                        <a:pt x="322" y="0"/>
                      </a:moveTo>
                      <a:cubicBezTo>
                        <a:pt x="144" y="0"/>
                        <a:pt x="1" y="143"/>
                        <a:pt x="1" y="321"/>
                      </a:cubicBezTo>
                      <a:cubicBezTo>
                        <a:pt x="1" y="482"/>
                        <a:pt x="144" y="625"/>
                        <a:pt x="322" y="625"/>
                      </a:cubicBezTo>
                      <a:cubicBezTo>
                        <a:pt x="483" y="625"/>
                        <a:pt x="625" y="482"/>
                        <a:pt x="625" y="321"/>
                      </a:cubicBezTo>
                      <a:cubicBezTo>
                        <a:pt x="625" y="143"/>
                        <a:pt x="483" y="0"/>
                        <a:pt x="322" y="0"/>
                      </a:cubicBezTo>
                      <a:close/>
                    </a:path>
                  </a:pathLst>
                </a:custGeom>
                <a:solidFill>
                  <a:schemeClr val="accent5"/>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5"/>
                <p:cNvSpPr/>
                <p:nvPr/>
              </p:nvSpPr>
              <p:spPr>
                <a:xfrm>
                  <a:off x="4876203" y="2102388"/>
                  <a:ext cx="18544" cy="18514"/>
                </a:xfrm>
                <a:custGeom>
                  <a:avLst/>
                  <a:gdLst/>
                  <a:ahLst/>
                  <a:cxnLst/>
                  <a:rect l="l" t="t" r="r" b="b"/>
                  <a:pathLst>
                    <a:path w="626" h="625" extrusionOk="0">
                      <a:moveTo>
                        <a:pt x="304" y="0"/>
                      </a:moveTo>
                      <a:cubicBezTo>
                        <a:pt x="144" y="0"/>
                        <a:pt x="1" y="143"/>
                        <a:pt x="1" y="303"/>
                      </a:cubicBezTo>
                      <a:cubicBezTo>
                        <a:pt x="1" y="482"/>
                        <a:pt x="144" y="625"/>
                        <a:pt x="304" y="625"/>
                      </a:cubicBezTo>
                      <a:cubicBezTo>
                        <a:pt x="483" y="625"/>
                        <a:pt x="625" y="482"/>
                        <a:pt x="625" y="303"/>
                      </a:cubicBezTo>
                      <a:cubicBezTo>
                        <a:pt x="625" y="143"/>
                        <a:pt x="483" y="0"/>
                        <a:pt x="304" y="0"/>
                      </a:cubicBezTo>
                      <a:close/>
                    </a:path>
                  </a:pathLst>
                </a:custGeom>
                <a:solidFill>
                  <a:schemeClr val="accent5"/>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5"/>
                <p:cNvSpPr/>
                <p:nvPr/>
              </p:nvSpPr>
              <p:spPr>
                <a:xfrm>
                  <a:off x="5018924" y="2126115"/>
                  <a:ext cx="55513" cy="54031"/>
                </a:xfrm>
                <a:custGeom>
                  <a:avLst/>
                  <a:gdLst/>
                  <a:ahLst/>
                  <a:cxnLst/>
                  <a:rect l="l" t="t" r="r" b="b"/>
                  <a:pathLst>
                    <a:path w="1874" h="1824" extrusionOk="0">
                      <a:moveTo>
                        <a:pt x="952" y="1"/>
                      </a:moveTo>
                      <a:cubicBezTo>
                        <a:pt x="769" y="1"/>
                        <a:pt x="625" y="154"/>
                        <a:pt x="625" y="323"/>
                      </a:cubicBezTo>
                      <a:lnTo>
                        <a:pt x="625" y="609"/>
                      </a:lnTo>
                      <a:lnTo>
                        <a:pt x="357" y="609"/>
                      </a:lnTo>
                      <a:cubicBezTo>
                        <a:pt x="197" y="609"/>
                        <a:pt x="54" y="716"/>
                        <a:pt x="36" y="876"/>
                      </a:cubicBezTo>
                      <a:cubicBezTo>
                        <a:pt x="0" y="1073"/>
                        <a:pt x="161" y="1233"/>
                        <a:pt x="339" y="1233"/>
                      </a:cubicBezTo>
                      <a:lnTo>
                        <a:pt x="625" y="1233"/>
                      </a:lnTo>
                      <a:lnTo>
                        <a:pt x="625" y="1501"/>
                      </a:lnTo>
                      <a:cubicBezTo>
                        <a:pt x="625" y="1661"/>
                        <a:pt x="750" y="1804"/>
                        <a:pt x="910" y="1822"/>
                      </a:cubicBezTo>
                      <a:cubicBezTo>
                        <a:pt x="921" y="1823"/>
                        <a:pt x="931" y="1824"/>
                        <a:pt x="941" y="1824"/>
                      </a:cubicBezTo>
                      <a:cubicBezTo>
                        <a:pt x="1107" y="1824"/>
                        <a:pt x="1249" y="1687"/>
                        <a:pt x="1249" y="1519"/>
                      </a:cubicBezTo>
                      <a:lnTo>
                        <a:pt x="1249" y="1233"/>
                      </a:lnTo>
                      <a:lnTo>
                        <a:pt x="1535" y="1233"/>
                      </a:lnTo>
                      <a:cubicBezTo>
                        <a:pt x="1713" y="1233"/>
                        <a:pt x="1874" y="1073"/>
                        <a:pt x="1856" y="876"/>
                      </a:cubicBezTo>
                      <a:cubicBezTo>
                        <a:pt x="1838" y="716"/>
                        <a:pt x="1695" y="609"/>
                        <a:pt x="1535" y="609"/>
                      </a:cubicBezTo>
                      <a:lnTo>
                        <a:pt x="1249" y="609"/>
                      </a:lnTo>
                      <a:lnTo>
                        <a:pt x="1249" y="323"/>
                      </a:lnTo>
                      <a:cubicBezTo>
                        <a:pt x="1249" y="163"/>
                        <a:pt x="1142" y="20"/>
                        <a:pt x="982" y="2"/>
                      </a:cubicBezTo>
                      <a:cubicBezTo>
                        <a:pt x="972" y="1"/>
                        <a:pt x="962" y="1"/>
                        <a:pt x="952" y="1"/>
                      </a:cubicBezTo>
                      <a:close/>
                    </a:path>
                  </a:pathLst>
                </a:custGeom>
                <a:solidFill>
                  <a:schemeClr val="accent5"/>
                </a:solidFill>
                <a:ln w="1143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8" name="Google Shape;2508;p35"/>
              <p:cNvSpPr/>
              <p:nvPr/>
            </p:nvSpPr>
            <p:spPr>
              <a:xfrm>
                <a:off x="4353675" y="2638125"/>
                <a:ext cx="127500" cy="127500"/>
              </a:xfrm>
              <a:prstGeom prst="ellipse">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5"/>
              <p:cNvSpPr/>
              <p:nvPr/>
            </p:nvSpPr>
            <p:spPr>
              <a:xfrm>
                <a:off x="4522550" y="2603575"/>
                <a:ext cx="127500" cy="127500"/>
              </a:xfrm>
              <a:prstGeom prst="ellipse">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5"/>
              <p:cNvSpPr/>
              <p:nvPr/>
            </p:nvSpPr>
            <p:spPr>
              <a:xfrm>
                <a:off x="4670525" y="2638125"/>
                <a:ext cx="127500" cy="127500"/>
              </a:xfrm>
              <a:prstGeom prst="ellipse">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1" name="Google Shape;2511;p35"/>
            <p:cNvSpPr/>
            <p:nvPr/>
          </p:nvSpPr>
          <p:spPr>
            <a:xfrm>
              <a:off x="4509088" y="2799613"/>
              <a:ext cx="124800" cy="124800"/>
            </a:xfrm>
            <a:prstGeom prst="ellipse">
              <a:avLst/>
            </a:pr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2" name="Google Shape;2512;p35"/>
            <p:cNvGrpSpPr/>
            <p:nvPr/>
          </p:nvGrpSpPr>
          <p:grpSpPr>
            <a:xfrm rot="907120">
              <a:off x="4353692" y="2644330"/>
              <a:ext cx="436644" cy="435356"/>
              <a:chOff x="4755699" y="2102239"/>
              <a:chExt cx="318738" cy="317820"/>
            </a:xfrm>
          </p:grpSpPr>
          <p:sp>
            <p:nvSpPr>
              <p:cNvPr id="2513" name="Google Shape;2513;p35"/>
              <p:cNvSpPr/>
              <p:nvPr/>
            </p:nvSpPr>
            <p:spPr>
              <a:xfrm>
                <a:off x="4877803" y="2225410"/>
                <a:ext cx="73493" cy="71242"/>
              </a:xfrm>
              <a:custGeom>
                <a:avLst/>
                <a:gdLst/>
                <a:ahLst/>
                <a:cxnLst/>
                <a:rect l="l" t="t" r="r" b="b"/>
                <a:pathLst>
                  <a:path w="2481" h="2405" extrusionOk="0">
                    <a:moveTo>
                      <a:pt x="1249" y="754"/>
                    </a:moveTo>
                    <a:lnTo>
                      <a:pt x="1678" y="1200"/>
                    </a:lnTo>
                    <a:lnTo>
                      <a:pt x="1249" y="1646"/>
                    </a:lnTo>
                    <a:lnTo>
                      <a:pt x="803" y="1200"/>
                    </a:lnTo>
                    <a:lnTo>
                      <a:pt x="1249" y="754"/>
                    </a:lnTo>
                    <a:close/>
                    <a:moveTo>
                      <a:pt x="1240" y="0"/>
                    </a:moveTo>
                    <a:cubicBezTo>
                      <a:pt x="1160" y="0"/>
                      <a:pt x="1080" y="31"/>
                      <a:pt x="1017" y="94"/>
                    </a:cubicBezTo>
                    <a:lnTo>
                      <a:pt x="125" y="986"/>
                    </a:lnTo>
                    <a:cubicBezTo>
                      <a:pt x="0" y="1111"/>
                      <a:pt x="0" y="1307"/>
                      <a:pt x="125" y="1432"/>
                    </a:cubicBezTo>
                    <a:lnTo>
                      <a:pt x="1017" y="2324"/>
                    </a:lnTo>
                    <a:cubicBezTo>
                      <a:pt x="1080" y="2378"/>
                      <a:pt x="1160" y="2404"/>
                      <a:pt x="1240" y="2404"/>
                    </a:cubicBezTo>
                    <a:cubicBezTo>
                      <a:pt x="1321" y="2404"/>
                      <a:pt x="1401" y="2378"/>
                      <a:pt x="1464" y="2324"/>
                    </a:cubicBezTo>
                    <a:lnTo>
                      <a:pt x="2356" y="1432"/>
                    </a:lnTo>
                    <a:cubicBezTo>
                      <a:pt x="2481" y="1307"/>
                      <a:pt x="2481" y="1111"/>
                      <a:pt x="2356" y="986"/>
                    </a:cubicBezTo>
                    <a:lnTo>
                      <a:pt x="1464" y="94"/>
                    </a:lnTo>
                    <a:cubicBezTo>
                      <a:pt x="1401" y="31"/>
                      <a:pt x="1321"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5"/>
              <p:cNvSpPr/>
              <p:nvPr/>
            </p:nvSpPr>
            <p:spPr>
              <a:xfrm>
                <a:off x="4788491" y="2131980"/>
                <a:ext cx="252650" cy="288079"/>
              </a:xfrm>
              <a:custGeom>
                <a:avLst/>
                <a:gdLst/>
                <a:ahLst/>
                <a:cxnLst/>
                <a:rect l="l" t="t" r="r" b="b"/>
                <a:pathLst>
                  <a:path w="8529" h="9725" extrusionOk="0">
                    <a:moveTo>
                      <a:pt x="4264" y="643"/>
                    </a:moveTo>
                    <a:cubicBezTo>
                      <a:pt x="4639" y="643"/>
                      <a:pt x="4960" y="875"/>
                      <a:pt x="5085" y="1231"/>
                    </a:cubicBezTo>
                    <a:cubicBezTo>
                      <a:pt x="5128" y="1360"/>
                      <a:pt x="5252" y="1443"/>
                      <a:pt x="5382" y="1443"/>
                    </a:cubicBezTo>
                    <a:cubicBezTo>
                      <a:pt x="5414" y="1443"/>
                      <a:pt x="5446" y="1438"/>
                      <a:pt x="5478" y="1428"/>
                    </a:cubicBezTo>
                    <a:cubicBezTo>
                      <a:pt x="5567" y="1392"/>
                      <a:pt x="5656" y="1374"/>
                      <a:pt x="5745" y="1374"/>
                    </a:cubicBezTo>
                    <a:cubicBezTo>
                      <a:pt x="6084" y="1374"/>
                      <a:pt x="6388" y="1606"/>
                      <a:pt x="6495" y="1927"/>
                    </a:cubicBezTo>
                    <a:lnTo>
                      <a:pt x="2016" y="1927"/>
                    </a:lnTo>
                    <a:cubicBezTo>
                      <a:pt x="2141" y="1606"/>
                      <a:pt x="2427" y="1374"/>
                      <a:pt x="2766" y="1374"/>
                    </a:cubicBezTo>
                    <a:cubicBezTo>
                      <a:pt x="2963" y="1374"/>
                      <a:pt x="3044" y="1442"/>
                      <a:pt x="3144" y="1442"/>
                    </a:cubicBezTo>
                    <a:cubicBezTo>
                      <a:pt x="3180" y="1442"/>
                      <a:pt x="3218" y="1433"/>
                      <a:pt x="3265" y="1410"/>
                    </a:cubicBezTo>
                    <a:cubicBezTo>
                      <a:pt x="3354" y="1374"/>
                      <a:pt x="3408" y="1303"/>
                      <a:pt x="3426" y="1231"/>
                    </a:cubicBezTo>
                    <a:cubicBezTo>
                      <a:pt x="3551" y="875"/>
                      <a:pt x="3890" y="643"/>
                      <a:pt x="4264" y="643"/>
                    </a:cubicBezTo>
                    <a:close/>
                    <a:moveTo>
                      <a:pt x="1142" y="3819"/>
                    </a:moveTo>
                    <a:cubicBezTo>
                      <a:pt x="1267" y="4318"/>
                      <a:pt x="1445" y="4871"/>
                      <a:pt x="1713" y="5389"/>
                    </a:cubicBezTo>
                    <a:cubicBezTo>
                      <a:pt x="1499" y="5371"/>
                      <a:pt x="1320" y="5317"/>
                      <a:pt x="1106" y="5175"/>
                    </a:cubicBezTo>
                    <a:cubicBezTo>
                      <a:pt x="803" y="4943"/>
                      <a:pt x="607" y="4586"/>
                      <a:pt x="607" y="4193"/>
                    </a:cubicBezTo>
                    <a:lnTo>
                      <a:pt x="607" y="3819"/>
                    </a:lnTo>
                    <a:close/>
                    <a:moveTo>
                      <a:pt x="7904" y="3819"/>
                    </a:moveTo>
                    <a:lnTo>
                      <a:pt x="7904" y="4193"/>
                    </a:lnTo>
                    <a:cubicBezTo>
                      <a:pt x="7904" y="4586"/>
                      <a:pt x="7708" y="4943"/>
                      <a:pt x="7405" y="5175"/>
                    </a:cubicBezTo>
                    <a:cubicBezTo>
                      <a:pt x="7191" y="5317"/>
                      <a:pt x="7012" y="5371"/>
                      <a:pt x="6798" y="5389"/>
                    </a:cubicBezTo>
                    <a:cubicBezTo>
                      <a:pt x="7066" y="4871"/>
                      <a:pt x="7244" y="4318"/>
                      <a:pt x="7369" y="3819"/>
                    </a:cubicBezTo>
                    <a:close/>
                    <a:moveTo>
                      <a:pt x="6923" y="2570"/>
                    </a:moveTo>
                    <a:cubicBezTo>
                      <a:pt x="6869" y="3176"/>
                      <a:pt x="6655" y="4550"/>
                      <a:pt x="5995" y="5514"/>
                    </a:cubicBezTo>
                    <a:cubicBezTo>
                      <a:pt x="5995" y="5532"/>
                      <a:pt x="5977" y="5532"/>
                      <a:pt x="5977" y="5532"/>
                    </a:cubicBezTo>
                    <a:cubicBezTo>
                      <a:pt x="5497" y="6234"/>
                      <a:pt x="4875" y="6582"/>
                      <a:pt x="4255" y="6582"/>
                    </a:cubicBezTo>
                    <a:cubicBezTo>
                      <a:pt x="3630" y="6582"/>
                      <a:pt x="3008" y="6230"/>
                      <a:pt x="2534" y="5532"/>
                    </a:cubicBezTo>
                    <a:cubicBezTo>
                      <a:pt x="2534" y="5532"/>
                      <a:pt x="2534" y="5532"/>
                      <a:pt x="2516" y="5514"/>
                    </a:cubicBezTo>
                    <a:cubicBezTo>
                      <a:pt x="1856" y="4550"/>
                      <a:pt x="1642" y="3176"/>
                      <a:pt x="1588" y="2570"/>
                    </a:cubicBezTo>
                    <a:close/>
                    <a:moveTo>
                      <a:pt x="4764" y="7155"/>
                    </a:moveTo>
                    <a:cubicBezTo>
                      <a:pt x="4782" y="7369"/>
                      <a:pt x="4835" y="7601"/>
                      <a:pt x="4925" y="7833"/>
                    </a:cubicBezTo>
                    <a:lnTo>
                      <a:pt x="3586" y="7833"/>
                    </a:lnTo>
                    <a:cubicBezTo>
                      <a:pt x="3676" y="7601"/>
                      <a:pt x="3729" y="7369"/>
                      <a:pt x="3747" y="7155"/>
                    </a:cubicBezTo>
                    <a:cubicBezTo>
                      <a:pt x="3916" y="7191"/>
                      <a:pt x="4086" y="7209"/>
                      <a:pt x="4255" y="7209"/>
                    </a:cubicBezTo>
                    <a:cubicBezTo>
                      <a:pt x="4425" y="7209"/>
                      <a:pt x="4595" y="7191"/>
                      <a:pt x="4764" y="7155"/>
                    </a:cubicBezTo>
                    <a:close/>
                    <a:moveTo>
                      <a:pt x="5478" y="8476"/>
                    </a:moveTo>
                    <a:cubicBezTo>
                      <a:pt x="5888" y="8476"/>
                      <a:pt x="6245" y="8725"/>
                      <a:pt x="6370" y="9100"/>
                    </a:cubicBezTo>
                    <a:lnTo>
                      <a:pt x="2141" y="9100"/>
                    </a:lnTo>
                    <a:cubicBezTo>
                      <a:pt x="2266" y="8725"/>
                      <a:pt x="2623" y="8476"/>
                      <a:pt x="3033" y="8476"/>
                    </a:cubicBezTo>
                    <a:close/>
                    <a:moveTo>
                      <a:pt x="4264" y="0"/>
                    </a:moveTo>
                    <a:cubicBezTo>
                      <a:pt x="3711" y="0"/>
                      <a:pt x="3212" y="304"/>
                      <a:pt x="2962" y="768"/>
                    </a:cubicBezTo>
                    <a:cubicBezTo>
                      <a:pt x="2932" y="763"/>
                      <a:pt x="2901" y="761"/>
                      <a:pt x="2871" y="761"/>
                    </a:cubicBezTo>
                    <a:cubicBezTo>
                      <a:pt x="2130" y="761"/>
                      <a:pt x="1356" y="1963"/>
                      <a:pt x="1356" y="1963"/>
                    </a:cubicBezTo>
                    <a:lnTo>
                      <a:pt x="767" y="1963"/>
                    </a:lnTo>
                    <a:cubicBezTo>
                      <a:pt x="607" y="1963"/>
                      <a:pt x="464" y="2088"/>
                      <a:pt x="464" y="2249"/>
                    </a:cubicBezTo>
                    <a:cubicBezTo>
                      <a:pt x="446" y="2427"/>
                      <a:pt x="589" y="2570"/>
                      <a:pt x="767" y="2570"/>
                    </a:cubicBezTo>
                    <a:lnTo>
                      <a:pt x="946" y="2570"/>
                    </a:lnTo>
                    <a:cubicBezTo>
                      <a:pt x="964" y="2712"/>
                      <a:pt x="981" y="2927"/>
                      <a:pt x="1035" y="3176"/>
                    </a:cubicBezTo>
                    <a:lnTo>
                      <a:pt x="321" y="3176"/>
                    </a:lnTo>
                    <a:cubicBezTo>
                      <a:pt x="143" y="3176"/>
                      <a:pt x="0" y="3319"/>
                      <a:pt x="0" y="3480"/>
                    </a:cubicBezTo>
                    <a:lnTo>
                      <a:pt x="0" y="4176"/>
                    </a:lnTo>
                    <a:cubicBezTo>
                      <a:pt x="0" y="4764"/>
                      <a:pt x="286" y="5317"/>
                      <a:pt x="767" y="5674"/>
                    </a:cubicBezTo>
                    <a:cubicBezTo>
                      <a:pt x="1231" y="5995"/>
                      <a:pt x="1642" y="6013"/>
                      <a:pt x="2123" y="6013"/>
                    </a:cubicBezTo>
                    <a:cubicBezTo>
                      <a:pt x="2391" y="6388"/>
                      <a:pt x="2730" y="6709"/>
                      <a:pt x="3140" y="6923"/>
                    </a:cubicBezTo>
                    <a:cubicBezTo>
                      <a:pt x="3122" y="7191"/>
                      <a:pt x="3069" y="7601"/>
                      <a:pt x="2891" y="7851"/>
                    </a:cubicBezTo>
                    <a:cubicBezTo>
                      <a:pt x="2105" y="7922"/>
                      <a:pt x="1463" y="8600"/>
                      <a:pt x="1481" y="9421"/>
                    </a:cubicBezTo>
                    <a:cubicBezTo>
                      <a:pt x="1481" y="9582"/>
                      <a:pt x="1624" y="9725"/>
                      <a:pt x="1784" y="9725"/>
                    </a:cubicBezTo>
                    <a:lnTo>
                      <a:pt x="6745" y="9725"/>
                    </a:lnTo>
                    <a:cubicBezTo>
                      <a:pt x="6923" y="9725"/>
                      <a:pt x="7066" y="9582"/>
                      <a:pt x="7066" y="9421"/>
                    </a:cubicBezTo>
                    <a:cubicBezTo>
                      <a:pt x="7066" y="8600"/>
                      <a:pt x="6441" y="7922"/>
                      <a:pt x="5638" y="7851"/>
                    </a:cubicBezTo>
                    <a:cubicBezTo>
                      <a:pt x="5460" y="7601"/>
                      <a:pt x="5406" y="7191"/>
                      <a:pt x="5389" y="6923"/>
                    </a:cubicBezTo>
                    <a:cubicBezTo>
                      <a:pt x="5799" y="6709"/>
                      <a:pt x="6138" y="6388"/>
                      <a:pt x="6423" y="6013"/>
                    </a:cubicBezTo>
                    <a:cubicBezTo>
                      <a:pt x="6834" y="6013"/>
                      <a:pt x="7280" y="6013"/>
                      <a:pt x="7762" y="5674"/>
                    </a:cubicBezTo>
                    <a:cubicBezTo>
                      <a:pt x="8243" y="5317"/>
                      <a:pt x="8529" y="4764"/>
                      <a:pt x="8529" y="4176"/>
                    </a:cubicBezTo>
                    <a:lnTo>
                      <a:pt x="8529" y="3480"/>
                    </a:lnTo>
                    <a:cubicBezTo>
                      <a:pt x="8529" y="3319"/>
                      <a:pt x="8386" y="3176"/>
                      <a:pt x="8208" y="3176"/>
                    </a:cubicBezTo>
                    <a:lnTo>
                      <a:pt x="7476" y="3176"/>
                    </a:lnTo>
                    <a:cubicBezTo>
                      <a:pt x="7530" y="2927"/>
                      <a:pt x="7547" y="2712"/>
                      <a:pt x="7565" y="2570"/>
                    </a:cubicBezTo>
                    <a:lnTo>
                      <a:pt x="7744" y="2570"/>
                    </a:lnTo>
                    <a:cubicBezTo>
                      <a:pt x="7904" y="2570"/>
                      <a:pt x="8047" y="2445"/>
                      <a:pt x="8065" y="2284"/>
                    </a:cubicBezTo>
                    <a:cubicBezTo>
                      <a:pt x="8083" y="2088"/>
                      <a:pt x="7940" y="1927"/>
                      <a:pt x="7744" y="1927"/>
                    </a:cubicBezTo>
                    <a:lnTo>
                      <a:pt x="7155" y="1927"/>
                    </a:lnTo>
                    <a:cubicBezTo>
                      <a:pt x="7008" y="1259"/>
                      <a:pt x="6429" y="754"/>
                      <a:pt x="5758" y="754"/>
                    </a:cubicBezTo>
                    <a:cubicBezTo>
                      <a:pt x="5695" y="754"/>
                      <a:pt x="5631" y="758"/>
                      <a:pt x="5567" y="768"/>
                    </a:cubicBezTo>
                    <a:cubicBezTo>
                      <a:pt x="5299" y="304"/>
                      <a:pt x="4800" y="0"/>
                      <a:pt x="4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5"/>
              <p:cNvSpPr/>
              <p:nvPr/>
            </p:nvSpPr>
            <p:spPr>
              <a:xfrm>
                <a:off x="4787958" y="2102239"/>
                <a:ext cx="54979" cy="54120"/>
              </a:xfrm>
              <a:custGeom>
                <a:avLst/>
                <a:gdLst/>
                <a:ahLst/>
                <a:cxnLst/>
                <a:rect l="l" t="t" r="r" b="b"/>
                <a:pathLst>
                  <a:path w="1856" h="1827" extrusionOk="0">
                    <a:moveTo>
                      <a:pt x="909" y="0"/>
                    </a:moveTo>
                    <a:cubicBezTo>
                      <a:pt x="738" y="0"/>
                      <a:pt x="607" y="147"/>
                      <a:pt x="607" y="308"/>
                    </a:cubicBezTo>
                    <a:lnTo>
                      <a:pt x="607" y="594"/>
                    </a:lnTo>
                    <a:lnTo>
                      <a:pt x="321" y="594"/>
                    </a:lnTo>
                    <a:cubicBezTo>
                      <a:pt x="143" y="594"/>
                      <a:pt x="0" y="755"/>
                      <a:pt x="18" y="951"/>
                    </a:cubicBezTo>
                    <a:cubicBezTo>
                      <a:pt x="36" y="1111"/>
                      <a:pt x="179" y="1218"/>
                      <a:pt x="339" y="1218"/>
                    </a:cubicBezTo>
                    <a:lnTo>
                      <a:pt x="607" y="1218"/>
                    </a:lnTo>
                    <a:lnTo>
                      <a:pt x="607" y="1504"/>
                    </a:lnTo>
                    <a:cubicBezTo>
                      <a:pt x="607" y="1665"/>
                      <a:pt x="732" y="1807"/>
                      <a:pt x="892" y="1825"/>
                    </a:cubicBezTo>
                    <a:cubicBezTo>
                      <a:pt x="901" y="1826"/>
                      <a:pt x="911" y="1826"/>
                      <a:pt x="920" y="1826"/>
                    </a:cubicBezTo>
                    <a:cubicBezTo>
                      <a:pt x="1087" y="1826"/>
                      <a:pt x="1231" y="1673"/>
                      <a:pt x="1231" y="1504"/>
                    </a:cubicBezTo>
                    <a:lnTo>
                      <a:pt x="1231" y="1218"/>
                    </a:lnTo>
                    <a:lnTo>
                      <a:pt x="1517" y="1218"/>
                    </a:lnTo>
                    <a:cubicBezTo>
                      <a:pt x="1677" y="1218"/>
                      <a:pt x="1820" y="1111"/>
                      <a:pt x="1838" y="951"/>
                    </a:cubicBezTo>
                    <a:cubicBezTo>
                      <a:pt x="1856" y="755"/>
                      <a:pt x="1713" y="594"/>
                      <a:pt x="1517" y="594"/>
                    </a:cubicBezTo>
                    <a:lnTo>
                      <a:pt x="1231" y="594"/>
                    </a:lnTo>
                    <a:lnTo>
                      <a:pt x="1231" y="326"/>
                    </a:lnTo>
                    <a:cubicBezTo>
                      <a:pt x="1231" y="166"/>
                      <a:pt x="1124" y="23"/>
                      <a:pt x="964" y="5"/>
                    </a:cubicBezTo>
                    <a:cubicBezTo>
                      <a:pt x="945" y="2"/>
                      <a:pt x="927"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5"/>
              <p:cNvSpPr/>
              <p:nvPr/>
            </p:nvSpPr>
            <p:spPr>
              <a:xfrm>
                <a:off x="4986695" y="2102388"/>
                <a:ext cx="18514" cy="18514"/>
              </a:xfrm>
              <a:custGeom>
                <a:avLst/>
                <a:gdLst/>
                <a:ahLst/>
                <a:cxnLst/>
                <a:rect l="l" t="t" r="r" b="b"/>
                <a:pathLst>
                  <a:path w="625" h="625" extrusionOk="0">
                    <a:moveTo>
                      <a:pt x="321" y="0"/>
                    </a:moveTo>
                    <a:cubicBezTo>
                      <a:pt x="143" y="0"/>
                      <a:pt x="0" y="143"/>
                      <a:pt x="0" y="303"/>
                    </a:cubicBezTo>
                    <a:cubicBezTo>
                      <a:pt x="0" y="482"/>
                      <a:pt x="143" y="625"/>
                      <a:pt x="321" y="625"/>
                    </a:cubicBezTo>
                    <a:cubicBezTo>
                      <a:pt x="482" y="625"/>
                      <a:pt x="625" y="482"/>
                      <a:pt x="625" y="303"/>
                    </a:cubicBezTo>
                    <a:cubicBezTo>
                      <a:pt x="625" y="143"/>
                      <a:pt x="4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5"/>
              <p:cNvSpPr/>
              <p:nvPr/>
            </p:nvSpPr>
            <p:spPr>
              <a:xfrm>
                <a:off x="4755699" y="2170045"/>
                <a:ext cx="18544" cy="18514"/>
              </a:xfrm>
              <a:custGeom>
                <a:avLst/>
                <a:gdLst/>
                <a:ahLst/>
                <a:cxnLst/>
                <a:rect l="l" t="t" r="r" b="b"/>
                <a:pathLst>
                  <a:path w="626" h="625" extrusionOk="0">
                    <a:moveTo>
                      <a:pt x="322" y="0"/>
                    </a:moveTo>
                    <a:cubicBezTo>
                      <a:pt x="144" y="0"/>
                      <a:pt x="1" y="143"/>
                      <a:pt x="1" y="321"/>
                    </a:cubicBezTo>
                    <a:cubicBezTo>
                      <a:pt x="1" y="482"/>
                      <a:pt x="144" y="625"/>
                      <a:pt x="322" y="625"/>
                    </a:cubicBezTo>
                    <a:cubicBezTo>
                      <a:pt x="483" y="625"/>
                      <a:pt x="625" y="482"/>
                      <a:pt x="625" y="321"/>
                    </a:cubicBezTo>
                    <a:cubicBezTo>
                      <a:pt x="625" y="143"/>
                      <a:pt x="483"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5"/>
              <p:cNvSpPr/>
              <p:nvPr/>
            </p:nvSpPr>
            <p:spPr>
              <a:xfrm>
                <a:off x="4876203" y="2102388"/>
                <a:ext cx="18544" cy="18514"/>
              </a:xfrm>
              <a:custGeom>
                <a:avLst/>
                <a:gdLst/>
                <a:ahLst/>
                <a:cxnLst/>
                <a:rect l="l" t="t" r="r" b="b"/>
                <a:pathLst>
                  <a:path w="626" h="625" extrusionOk="0">
                    <a:moveTo>
                      <a:pt x="304" y="0"/>
                    </a:moveTo>
                    <a:cubicBezTo>
                      <a:pt x="144" y="0"/>
                      <a:pt x="1" y="143"/>
                      <a:pt x="1" y="303"/>
                    </a:cubicBezTo>
                    <a:cubicBezTo>
                      <a:pt x="1" y="482"/>
                      <a:pt x="144" y="625"/>
                      <a:pt x="304" y="625"/>
                    </a:cubicBezTo>
                    <a:cubicBezTo>
                      <a:pt x="483" y="625"/>
                      <a:pt x="625" y="482"/>
                      <a:pt x="625" y="303"/>
                    </a:cubicBezTo>
                    <a:cubicBezTo>
                      <a:pt x="625" y="143"/>
                      <a:pt x="483"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5"/>
              <p:cNvSpPr/>
              <p:nvPr/>
            </p:nvSpPr>
            <p:spPr>
              <a:xfrm>
                <a:off x="5018924" y="2126115"/>
                <a:ext cx="55513" cy="54031"/>
              </a:xfrm>
              <a:custGeom>
                <a:avLst/>
                <a:gdLst/>
                <a:ahLst/>
                <a:cxnLst/>
                <a:rect l="l" t="t" r="r" b="b"/>
                <a:pathLst>
                  <a:path w="1874" h="1824" extrusionOk="0">
                    <a:moveTo>
                      <a:pt x="952" y="1"/>
                    </a:moveTo>
                    <a:cubicBezTo>
                      <a:pt x="769" y="1"/>
                      <a:pt x="625" y="154"/>
                      <a:pt x="625" y="323"/>
                    </a:cubicBezTo>
                    <a:lnTo>
                      <a:pt x="625" y="609"/>
                    </a:lnTo>
                    <a:lnTo>
                      <a:pt x="357" y="609"/>
                    </a:lnTo>
                    <a:cubicBezTo>
                      <a:pt x="197" y="609"/>
                      <a:pt x="54" y="716"/>
                      <a:pt x="36" y="876"/>
                    </a:cubicBezTo>
                    <a:cubicBezTo>
                      <a:pt x="0" y="1073"/>
                      <a:pt x="161" y="1233"/>
                      <a:pt x="339" y="1233"/>
                    </a:cubicBezTo>
                    <a:lnTo>
                      <a:pt x="625" y="1233"/>
                    </a:lnTo>
                    <a:lnTo>
                      <a:pt x="625" y="1501"/>
                    </a:lnTo>
                    <a:cubicBezTo>
                      <a:pt x="625" y="1661"/>
                      <a:pt x="750" y="1804"/>
                      <a:pt x="910" y="1822"/>
                    </a:cubicBezTo>
                    <a:cubicBezTo>
                      <a:pt x="921" y="1823"/>
                      <a:pt x="931" y="1824"/>
                      <a:pt x="941" y="1824"/>
                    </a:cubicBezTo>
                    <a:cubicBezTo>
                      <a:pt x="1107" y="1824"/>
                      <a:pt x="1249" y="1687"/>
                      <a:pt x="1249" y="1519"/>
                    </a:cubicBezTo>
                    <a:lnTo>
                      <a:pt x="1249" y="1233"/>
                    </a:lnTo>
                    <a:lnTo>
                      <a:pt x="1535" y="1233"/>
                    </a:lnTo>
                    <a:cubicBezTo>
                      <a:pt x="1713" y="1233"/>
                      <a:pt x="1874" y="1073"/>
                      <a:pt x="1856" y="876"/>
                    </a:cubicBezTo>
                    <a:cubicBezTo>
                      <a:pt x="1838" y="716"/>
                      <a:pt x="1695" y="609"/>
                      <a:pt x="1535" y="609"/>
                    </a:cubicBezTo>
                    <a:lnTo>
                      <a:pt x="1249" y="609"/>
                    </a:lnTo>
                    <a:lnTo>
                      <a:pt x="1249" y="323"/>
                    </a:lnTo>
                    <a:cubicBezTo>
                      <a:pt x="1249" y="163"/>
                      <a:pt x="1142" y="20"/>
                      <a:pt x="982" y="2"/>
                    </a:cubicBezTo>
                    <a:cubicBezTo>
                      <a:pt x="972" y="1"/>
                      <a:pt x="962" y="1"/>
                      <a:pt x="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597"/>
        <p:cNvGrpSpPr/>
        <p:nvPr/>
      </p:nvGrpSpPr>
      <p:grpSpPr>
        <a:xfrm>
          <a:off x="0" y="0"/>
          <a:ext cx="0" cy="0"/>
          <a:chOff x="0" y="0"/>
          <a:chExt cx="0" cy="0"/>
        </a:xfrm>
      </p:grpSpPr>
      <p:grpSp>
        <p:nvGrpSpPr>
          <p:cNvPr id="2598" name="Google Shape;2598;p37"/>
          <p:cNvGrpSpPr/>
          <p:nvPr/>
        </p:nvGrpSpPr>
        <p:grpSpPr>
          <a:xfrm rot="-126639" flipH="1">
            <a:off x="7093063" y="3048228"/>
            <a:ext cx="2280978" cy="2187495"/>
            <a:chOff x="4219034" y="3793325"/>
            <a:chExt cx="885216" cy="848936"/>
          </a:xfrm>
        </p:grpSpPr>
        <p:sp>
          <p:nvSpPr>
            <p:cNvPr id="2599" name="Google Shape;2599;p37"/>
            <p:cNvSpPr/>
            <p:nvPr/>
          </p:nvSpPr>
          <p:spPr>
            <a:xfrm>
              <a:off x="4471650" y="4049750"/>
              <a:ext cx="571125" cy="586350"/>
            </a:xfrm>
            <a:custGeom>
              <a:avLst/>
              <a:gdLst/>
              <a:ahLst/>
              <a:cxnLst/>
              <a:rect l="l" t="t" r="r" b="b"/>
              <a:pathLst>
                <a:path w="22845" h="23454" extrusionOk="0">
                  <a:moveTo>
                    <a:pt x="8912" y="0"/>
                  </a:moveTo>
                  <a:cubicBezTo>
                    <a:pt x="8838" y="0"/>
                    <a:pt x="8766" y="43"/>
                    <a:pt x="8739" y="115"/>
                  </a:cubicBezTo>
                  <a:cubicBezTo>
                    <a:pt x="8739" y="137"/>
                    <a:pt x="7191" y="5198"/>
                    <a:pt x="143" y="6987"/>
                  </a:cubicBezTo>
                  <a:cubicBezTo>
                    <a:pt x="56" y="7020"/>
                    <a:pt x="1" y="7108"/>
                    <a:pt x="23" y="7207"/>
                  </a:cubicBezTo>
                  <a:cubicBezTo>
                    <a:pt x="41" y="7281"/>
                    <a:pt x="116" y="7332"/>
                    <a:pt x="191" y="7332"/>
                  </a:cubicBezTo>
                  <a:cubicBezTo>
                    <a:pt x="205" y="7332"/>
                    <a:pt x="218" y="7331"/>
                    <a:pt x="231" y="7327"/>
                  </a:cubicBezTo>
                  <a:cubicBezTo>
                    <a:pt x="7465" y="5483"/>
                    <a:pt x="9068" y="236"/>
                    <a:pt x="9068" y="225"/>
                  </a:cubicBezTo>
                  <a:cubicBezTo>
                    <a:pt x="9101" y="137"/>
                    <a:pt x="9046" y="39"/>
                    <a:pt x="8958" y="6"/>
                  </a:cubicBezTo>
                  <a:cubicBezTo>
                    <a:pt x="8943" y="2"/>
                    <a:pt x="8928" y="0"/>
                    <a:pt x="8912" y="0"/>
                  </a:cubicBezTo>
                  <a:close/>
                  <a:moveTo>
                    <a:pt x="22651" y="7723"/>
                  </a:moveTo>
                  <a:cubicBezTo>
                    <a:pt x="22579" y="7723"/>
                    <a:pt x="22508" y="7764"/>
                    <a:pt x="22482" y="7832"/>
                  </a:cubicBezTo>
                  <a:cubicBezTo>
                    <a:pt x="22471" y="7854"/>
                    <a:pt x="19200" y="16713"/>
                    <a:pt x="9419" y="16889"/>
                  </a:cubicBezTo>
                  <a:cubicBezTo>
                    <a:pt x="9320" y="16889"/>
                    <a:pt x="9244" y="16965"/>
                    <a:pt x="9254" y="17064"/>
                  </a:cubicBezTo>
                  <a:cubicBezTo>
                    <a:pt x="9254" y="17163"/>
                    <a:pt x="9331" y="17240"/>
                    <a:pt x="9430" y="17240"/>
                  </a:cubicBezTo>
                  <a:cubicBezTo>
                    <a:pt x="19441" y="17053"/>
                    <a:pt x="22800" y="7986"/>
                    <a:pt x="22811" y="7953"/>
                  </a:cubicBezTo>
                  <a:cubicBezTo>
                    <a:pt x="22844" y="7865"/>
                    <a:pt x="22800" y="7767"/>
                    <a:pt x="22713" y="7734"/>
                  </a:cubicBezTo>
                  <a:cubicBezTo>
                    <a:pt x="22693" y="7726"/>
                    <a:pt x="22672" y="7723"/>
                    <a:pt x="22651" y="7723"/>
                  </a:cubicBezTo>
                  <a:close/>
                  <a:moveTo>
                    <a:pt x="20624" y="19939"/>
                  </a:moveTo>
                  <a:cubicBezTo>
                    <a:pt x="20587" y="19939"/>
                    <a:pt x="20549" y="19950"/>
                    <a:pt x="20517" y="19973"/>
                  </a:cubicBezTo>
                  <a:cubicBezTo>
                    <a:pt x="20506" y="19973"/>
                    <a:pt x="18947" y="21170"/>
                    <a:pt x="18003" y="23453"/>
                  </a:cubicBezTo>
                  <a:lnTo>
                    <a:pt x="18377" y="23453"/>
                  </a:lnTo>
                  <a:cubicBezTo>
                    <a:pt x="19288" y="21345"/>
                    <a:pt x="20726" y="20248"/>
                    <a:pt x="20726" y="20248"/>
                  </a:cubicBezTo>
                  <a:cubicBezTo>
                    <a:pt x="20803" y="20193"/>
                    <a:pt x="20825" y="20083"/>
                    <a:pt x="20759" y="20006"/>
                  </a:cubicBezTo>
                  <a:cubicBezTo>
                    <a:pt x="20727" y="19961"/>
                    <a:pt x="20676" y="19939"/>
                    <a:pt x="20624" y="199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7"/>
            <p:cNvSpPr/>
            <p:nvPr/>
          </p:nvSpPr>
          <p:spPr>
            <a:xfrm>
              <a:off x="4511725" y="4059050"/>
              <a:ext cx="490600" cy="564975"/>
            </a:xfrm>
            <a:custGeom>
              <a:avLst/>
              <a:gdLst/>
              <a:ahLst/>
              <a:cxnLst/>
              <a:rect l="l" t="t" r="r" b="b"/>
              <a:pathLst>
                <a:path w="19624" h="22599" extrusionOk="0">
                  <a:moveTo>
                    <a:pt x="15339" y="1"/>
                  </a:moveTo>
                  <a:cubicBezTo>
                    <a:pt x="13872" y="1"/>
                    <a:pt x="11971" y="881"/>
                    <a:pt x="9935" y="2960"/>
                  </a:cubicBezTo>
                  <a:cubicBezTo>
                    <a:pt x="6301" y="6659"/>
                    <a:pt x="2569" y="13333"/>
                    <a:pt x="0" y="19656"/>
                  </a:cubicBezTo>
                  <a:lnTo>
                    <a:pt x="1526" y="22598"/>
                  </a:lnTo>
                  <a:lnTo>
                    <a:pt x="6268" y="19744"/>
                  </a:lnTo>
                  <a:cubicBezTo>
                    <a:pt x="10264" y="15243"/>
                    <a:pt x="14446" y="10951"/>
                    <a:pt x="15972" y="8887"/>
                  </a:cubicBezTo>
                  <a:cubicBezTo>
                    <a:pt x="19623" y="3982"/>
                    <a:pt x="18460" y="1"/>
                    <a:pt x="15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7"/>
            <p:cNvSpPr/>
            <p:nvPr/>
          </p:nvSpPr>
          <p:spPr>
            <a:xfrm>
              <a:off x="4547950" y="4123325"/>
              <a:ext cx="357875" cy="500700"/>
            </a:xfrm>
            <a:custGeom>
              <a:avLst/>
              <a:gdLst/>
              <a:ahLst/>
              <a:cxnLst/>
              <a:rect l="l" t="t" r="r" b="b"/>
              <a:pathLst>
                <a:path w="14315" h="20028" extrusionOk="0">
                  <a:moveTo>
                    <a:pt x="14127" y="0"/>
                  </a:moveTo>
                  <a:cubicBezTo>
                    <a:pt x="14086" y="0"/>
                    <a:pt x="14044" y="17"/>
                    <a:pt x="14007" y="48"/>
                  </a:cubicBezTo>
                  <a:cubicBezTo>
                    <a:pt x="13974" y="81"/>
                    <a:pt x="4238" y="9544"/>
                    <a:pt x="0" y="19884"/>
                  </a:cubicBezTo>
                  <a:lnTo>
                    <a:pt x="77" y="20027"/>
                  </a:lnTo>
                  <a:lnTo>
                    <a:pt x="385" y="19840"/>
                  </a:lnTo>
                  <a:cubicBezTo>
                    <a:pt x="4622" y="9665"/>
                    <a:pt x="14205" y="356"/>
                    <a:pt x="14238" y="323"/>
                  </a:cubicBezTo>
                  <a:cubicBezTo>
                    <a:pt x="14315" y="246"/>
                    <a:pt x="14315" y="136"/>
                    <a:pt x="14249" y="59"/>
                  </a:cubicBezTo>
                  <a:cubicBezTo>
                    <a:pt x="14215" y="20"/>
                    <a:pt x="14172" y="0"/>
                    <a:pt x="14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7"/>
            <p:cNvSpPr/>
            <p:nvPr/>
          </p:nvSpPr>
          <p:spPr>
            <a:xfrm>
              <a:off x="4219034" y="3949011"/>
              <a:ext cx="62325" cy="411950"/>
            </a:xfrm>
            <a:custGeom>
              <a:avLst/>
              <a:gdLst/>
              <a:ahLst/>
              <a:cxnLst/>
              <a:rect l="l" t="t" r="r" b="b"/>
              <a:pathLst>
                <a:path w="2493" h="16478" extrusionOk="0">
                  <a:moveTo>
                    <a:pt x="0" y="0"/>
                  </a:moveTo>
                  <a:lnTo>
                    <a:pt x="0" y="16477"/>
                  </a:lnTo>
                  <a:cubicBezTo>
                    <a:pt x="1076" y="13832"/>
                    <a:pt x="2218" y="10462"/>
                    <a:pt x="2371" y="7004"/>
                  </a:cubicBezTo>
                  <a:cubicBezTo>
                    <a:pt x="2492" y="4139"/>
                    <a:pt x="1296" y="173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7"/>
            <p:cNvSpPr/>
            <p:nvPr/>
          </p:nvSpPr>
          <p:spPr>
            <a:xfrm>
              <a:off x="4625050" y="4349325"/>
              <a:ext cx="388625" cy="286775"/>
            </a:xfrm>
            <a:custGeom>
              <a:avLst/>
              <a:gdLst/>
              <a:ahLst/>
              <a:cxnLst/>
              <a:rect l="l" t="t" r="r" b="b"/>
              <a:pathLst>
                <a:path w="15545" h="11471" extrusionOk="0">
                  <a:moveTo>
                    <a:pt x="14562" y="1"/>
                  </a:moveTo>
                  <a:cubicBezTo>
                    <a:pt x="12378" y="1"/>
                    <a:pt x="5446" y="4859"/>
                    <a:pt x="1" y="10131"/>
                  </a:cubicBezTo>
                  <a:lnTo>
                    <a:pt x="4524" y="11470"/>
                  </a:lnTo>
                  <a:lnTo>
                    <a:pt x="6467" y="11470"/>
                  </a:lnTo>
                  <a:cubicBezTo>
                    <a:pt x="8947" y="9725"/>
                    <a:pt x="12153" y="6860"/>
                    <a:pt x="14557" y="2524"/>
                  </a:cubicBezTo>
                  <a:cubicBezTo>
                    <a:pt x="15545" y="752"/>
                    <a:pt x="15420" y="1"/>
                    <a:pt x="145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7"/>
            <p:cNvSpPr/>
            <p:nvPr/>
          </p:nvSpPr>
          <p:spPr>
            <a:xfrm>
              <a:off x="4226159" y="4152936"/>
              <a:ext cx="448925" cy="489325"/>
            </a:xfrm>
            <a:custGeom>
              <a:avLst/>
              <a:gdLst/>
              <a:ahLst/>
              <a:cxnLst/>
              <a:rect l="l" t="t" r="r" b="b"/>
              <a:pathLst>
                <a:path w="17957" h="19573" extrusionOk="0">
                  <a:moveTo>
                    <a:pt x="17014" y="1"/>
                  </a:moveTo>
                  <a:cubicBezTo>
                    <a:pt x="13951" y="1"/>
                    <a:pt x="3066" y="3105"/>
                    <a:pt x="1" y="19572"/>
                  </a:cubicBezTo>
                  <a:lnTo>
                    <a:pt x="12822" y="19572"/>
                  </a:lnTo>
                  <a:cubicBezTo>
                    <a:pt x="14227" y="17201"/>
                    <a:pt x="15819" y="13798"/>
                    <a:pt x="16039" y="10186"/>
                  </a:cubicBezTo>
                  <a:cubicBezTo>
                    <a:pt x="16456" y="3501"/>
                    <a:pt x="16576" y="1394"/>
                    <a:pt x="17762" y="318"/>
                  </a:cubicBezTo>
                  <a:cubicBezTo>
                    <a:pt x="17957" y="138"/>
                    <a:pt x="17659" y="1"/>
                    <a:pt x="17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7"/>
            <p:cNvSpPr/>
            <p:nvPr/>
          </p:nvSpPr>
          <p:spPr>
            <a:xfrm>
              <a:off x="4332084" y="4153186"/>
              <a:ext cx="312900" cy="489075"/>
            </a:xfrm>
            <a:custGeom>
              <a:avLst/>
              <a:gdLst/>
              <a:ahLst/>
              <a:cxnLst/>
              <a:rect l="l" t="t" r="r" b="b"/>
              <a:pathLst>
                <a:path w="12516" h="19563" extrusionOk="0">
                  <a:moveTo>
                    <a:pt x="12515" y="1"/>
                  </a:moveTo>
                  <a:cubicBezTo>
                    <a:pt x="12296" y="12"/>
                    <a:pt x="12043" y="33"/>
                    <a:pt x="11769" y="77"/>
                  </a:cubicBezTo>
                  <a:cubicBezTo>
                    <a:pt x="6642" y="5094"/>
                    <a:pt x="2723" y="12778"/>
                    <a:pt x="1" y="19562"/>
                  </a:cubicBezTo>
                  <a:lnTo>
                    <a:pt x="473" y="19562"/>
                  </a:lnTo>
                  <a:cubicBezTo>
                    <a:pt x="3261" y="12668"/>
                    <a:pt x="7268" y="4896"/>
                    <a:pt x="12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7"/>
            <p:cNvSpPr/>
            <p:nvPr/>
          </p:nvSpPr>
          <p:spPr>
            <a:xfrm>
              <a:off x="4245800" y="3793325"/>
              <a:ext cx="383875" cy="842775"/>
            </a:xfrm>
            <a:custGeom>
              <a:avLst/>
              <a:gdLst/>
              <a:ahLst/>
              <a:cxnLst/>
              <a:rect l="l" t="t" r="r" b="b"/>
              <a:pathLst>
                <a:path w="15355" h="33711" extrusionOk="0">
                  <a:moveTo>
                    <a:pt x="10269" y="1"/>
                  </a:moveTo>
                  <a:cubicBezTo>
                    <a:pt x="8044" y="1"/>
                    <a:pt x="5367" y="2227"/>
                    <a:pt x="3535" y="7079"/>
                  </a:cubicBezTo>
                  <a:cubicBezTo>
                    <a:pt x="2668" y="9395"/>
                    <a:pt x="1449" y="14127"/>
                    <a:pt x="0" y="19516"/>
                  </a:cubicBezTo>
                  <a:lnTo>
                    <a:pt x="0" y="33710"/>
                  </a:lnTo>
                  <a:lnTo>
                    <a:pt x="2338" y="33710"/>
                  </a:lnTo>
                  <a:cubicBezTo>
                    <a:pt x="7432" y="26465"/>
                    <a:pt x="12130" y="17573"/>
                    <a:pt x="13744" y="10713"/>
                  </a:cubicBezTo>
                  <a:cubicBezTo>
                    <a:pt x="15355" y="3876"/>
                    <a:pt x="13205" y="1"/>
                    <a:pt x="10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7"/>
            <p:cNvSpPr/>
            <p:nvPr/>
          </p:nvSpPr>
          <p:spPr>
            <a:xfrm>
              <a:off x="4474400" y="4353350"/>
              <a:ext cx="354875" cy="282750"/>
            </a:xfrm>
            <a:custGeom>
              <a:avLst/>
              <a:gdLst/>
              <a:ahLst/>
              <a:cxnLst/>
              <a:rect l="l" t="t" r="r" b="b"/>
              <a:pathLst>
                <a:path w="14195" h="11310" extrusionOk="0">
                  <a:moveTo>
                    <a:pt x="9960" y="0"/>
                  </a:moveTo>
                  <a:cubicBezTo>
                    <a:pt x="7829" y="0"/>
                    <a:pt x="4792" y="1251"/>
                    <a:pt x="2723" y="4690"/>
                  </a:cubicBezTo>
                  <a:cubicBezTo>
                    <a:pt x="1395" y="6918"/>
                    <a:pt x="538" y="9311"/>
                    <a:pt x="0" y="11309"/>
                  </a:cubicBezTo>
                  <a:lnTo>
                    <a:pt x="12482" y="11309"/>
                  </a:lnTo>
                  <a:cubicBezTo>
                    <a:pt x="14194" y="6205"/>
                    <a:pt x="13063" y="1847"/>
                    <a:pt x="12218" y="793"/>
                  </a:cubicBezTo>
                  <a:cubicBezTo>
                    <a:pt x="11831" y="301"/>
                    <a:pt x="11005" y="0"/>
                    <a:pt x="9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7"/>
            <p:cNvSpPr/>
            <p:nvPr/>
          </p:nvSpPr>
          <p:spPr>
            <a:xfrm>
              <a:off x="4549050" y="4383350"/>
              <a:ext cx="225875" cy="252750"/>
            </a:xfrm>
            <a:custGeom>
              <a:avLst/>
              <a:gdLst/>
              <a:ahLst/>
              <a:cxnLst/>
              <a:rect l="l" t="t" r="r" b="b"/>
              <a:pathLst>
                <a:path w="9035" h="10110" extrusionOk="0">
                  <a:moveTo>
                    <a:pt x="4429" y="0"/>
                  </a:moveTo>
                  <a:cubicBezTo>
                    <a:pt x="4378" y="0"/>
                    <a:pt x="4332" y="51"/>
                    <a:pt x="4314" y="131"/>
                  </a:cubicBezTo>
                  <a:cubicBezTo>
                    <a:pt x="4314" y="131"/>
                    <a:pt x="3897" y="1964"/>
                    <a:pt x="3842" y="4642"/>
                  </a:cubicBezTo>
                  <a:cubicBezTo>
                    <a:pt x="2679" y="6015"/>
                    <a:pt x="1669" y="7431"/>
                    <a:pt x="791" y="8814"/>
                  </a:cubicBezTo>
                  <a:cubicBezTo>
                    <a:pt x="736" y="7716"/>
                    <a:pt x="659" y="5532"/>
                    <a:pt x="835" y="4302"/>
                  </a:cubicBezTo>
                  <a:cubicBezTo>
                    <a:pt x="845" y="4192"/>
                    <a:pt x="802" y="4094"/>
                    <a:pt x="736" y="4072"/>
                  </a:cubicBezTo>
                  <a:cubicBezTo>
                    <a:pt x="731" y="4071"/>
                    <a:pt x="726" y="4070"/>
                    <a:pt x="721" y="4070"/>
                  </a:cubicBezTo>
                  <a:cubicBezTo>
                    <a:pt x="660" y="4070"/>
                    <a:pt x="602" y="4134"/>
                    <a:pt x="582" y="4225"/>
                  </a:cubicBezTo>
                  <a:cubicBezTo>
                    <a:pt x="384" y="5641"/>
                    <a:pt x="505" y="8265"/>
                    <a:pt x="549" y="9198"/>
                  </a:cubicBezTo>
                  <a:cubicBezTo>
                    <a:pt x="362" y="9505"/>
                    <a:pt x="176" y="9802"/>
                    <a:pt x="0" y="10109"/>
                  </a:cubicBezTo>
                  <a:lnTo>
                    <a:pt x="681" y="10109"/>
                  </a:lnTo>
                  <a:cubicBezTo>
                    <a:pt x="1318" y="9044"/>
                    <a:pt x="2042" y="7947"/>
                    <a:pt x="2854" y="6860"/>
                  </a:cubicBezTo>
                  <a:cubicBezTo>
                    <a:pt x="3579" y="7046"/>
                    <a:pt x="5939" y="7738"/>
                    <a:pt x="8047" y="9297"/>
                  </a:cubicBezTo>
                  <a:cubicBezTo>
                    <a:pt x="8063" y="9313"/>
                    <a:pt x="8082" y="9321"/>
                    <a:pt x="8101" y="9321"/>
                  </a:cubicBezTo>
                  <a:cubicBezTo>
                    <a:pt x="8144" y="9321"/>
                    <a:pt x="8188" y="9281"/>
                    <a:pt x="8211" y="9220"/>
                  </a:cubicBezTo>
                  <a:cubicBezTo>
                    <a:pt x="8244" y="9121"/>
                    <a:pt x="8222" y="9011"/>
                    <a:pt x="8156" y="8967"/>
                  </a:cubicBezTo>
                  <a:cubicBezTo>
                    <a:pt x="6180" y="7507"/>
                    <a:pt x="3996" y="6794"/>
                    <a:pt x="3096" y="6541"/>
                  </a:cubicBezTo>
                  <a:cubicBezTo>
                    <a:pt x="4007" y="5356"/>
                    <a:pt x="5028" y="4192"/>
                    <a:pt x="6169" y="3084"/>
                  </a:cubicBezTo>
                  <a:cubicBezTo>
                    <a:pt x="6620" y="3128"/>
                    <a:pt x="7575" y="3281"/>
                    <a:pt x="8453" y="3797"/>
                  </a:cubicBezTo>
                  <a:cubicBezTo>
                    <a:pt x="8467" y="3804"/>
                    <a:pt x="8482" y="3808"/>
                    <a:pt x="8497" y="3808"/>
                  </a:cubicBezTo>
                  <a:cubicBezTo>
                    <a:pt x="8550" y="3808"/>
                    <a:pt x="8600" y="3764"/>
                    <a:pt x="8617" y="3687"/>
                  </a:cubicBezTo>
                  <a:cubicBezTo>
                    <a:pt x="8650" y="3600"/>
                    <a:pt x="8617" y="3490"/>
                    <a:pt x="8552" y="3446"/>
                  </a:cubicBezTo>
                  <a:cubicBezTo>
                    <a:pt x="7827" y="3018"/>
                    <a:pt x="7037" y="2831"/>
                    <a:pt x="6510" y="2754"/>
                  </a:cubicBezTo>
                  <a:cubicBezTo>
                    <a:pt x="7245" y="2063"/>
                    <a:pt x="8036" y="1393"/>
                    <a:pt x="8859" y="767"/>
                  </a:cubicBezTo>
                  <a:cubicBezTo>
                    <a:pt x="8991" y="669"/>
                    <a:pt x="9035" y="438"/>
                    <a:pt x="8969" y="251"/>
                  </a:cubicBezTo>
                  <a:cubicBezTo>
                    <a:pt x="8929" y="125"/>
                    <a:pt x="8839" y="50"/>
                    <a:pt x="8743" y="50"/>
                  </a:cubicBezTo>
                  <a:cubicBezTo>
                    <a:pt x="8705" y="50"/>
                    <a:pt x="8666" y="62"/>
                    <a:pt x="8628" y="87"/>
                  </a:cubicBezTo>
                  <a:cubicBezTo>
                    <a:pt x="6927" y="1382"/>
                    <a:pt x="5423" y="2831"/>
                    <a:pt x="4106" y="4335"/>
                  </a:cubicBezTo>
                  <a:cubicBezTo>
                    <a:pt x="4183" y="1887"/>
                    <a:pt x="4556" y="251"/>
                    <a:pt x="4556" y="251"/>
                  </a:cubicBezTo>
                  <a:cubicBezTo>
                    <a:pt x="4578" y="153"/>
                    <a:pt x="4534" y="43"/>
                    <a:pt x="4468" y="10"/>
                  </a:cubicBezTo>
                  <a:cubicBezTo>
                    <a:pt x="4455" y="3"/>
                    <a:pt x="4442" y="0"/>
                    <a:pt x="4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7"/>
            <p:cNvSpPr/>
            <p:nvPr/>
          </p:nvSpPr>
          <p:spPr>
            <a:xfrm>
              <a:off x="4246075" y="3878000"/>
              <a:ext cx="264300" cy="697450"/>
            </a:xfrm>
            <a:custGeom>
              <a:avLst/>
              <a:gdLst/>
              <a:ahLst/>
              <a:cxnLst/>
              <a:rect l="l" t="t" r="r" b="b"/>
              <a:pathLst>
                <a:path w="10572" h="27898" extrusionOk="0">
                  <a:moveTo>
                    <a:pt x="10333" y="0"/>
                  </a:moveTo>
                  <a:cubicBezTo>
                    <a:pt x="10227" y="0"/>
                    <a:pt x="10130" y="74"/>
                    <a:pt x="10110" y="190"/>
                  </a:cubicBezTo>
                  <a:cubicBezTo>
                    <a:pt x="10088" y="245"/>
                    <a:pt x="6883" y="15438"/>
                    <a:pt x="0" y="27030"/>
                  </a:cubicBezTo>
                  <a:lnTo>
                    <a:pt x="0" y="27897"/>
                  </a:lnTo>
                  <a:cubicBezTo>
                    <a:pt x="7190" y="16151"/>
                    <a:pt x="10528" y="355"/>
                    <a:pt x="10538" y="300"/>
                  </a:cubicBezTo>
                  <a:cubicBezTo>
                    <a:pt x="10571" y="168"/>
                    <a:pt x="10495" y="37"/>
                    <a:pt x="10374" y="4"/>
                  </a:cubicBezTo>
                  <a:cubicBezTo>
                    <a:pt x="10360" y="1"/>
                    <a:pt x="10346" y="0"/>
                    <a:pt x="10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7"/>
            <p:cNvSpPr/>
            <p:nvPr/>
          </p:nvSpPr>
          <p:spPr>
            <a:xfrm>
              <a:off x="4924475" y="4489800"/>
              <a:ext cx="125425" cy="125425"/>
            </a:xfrm>
            <a:custGeom>
              <a:avLst/>
              <a:gdLst/>
              <a:ahLst/>
              <a:cxnLst/>
              <a:rect l="l" t="t" r="r" b="b"/>
              <a:pathLst>
                <a:path w="5017" h="5017" extrusionOk="0">
                  <a:moveTo>
                    <a:pt x="2514" y="0"/>
                  </a:moveTo>
                  <a:cubicBezTo>
                    <a:pt x="2514" y="0"/>
                    <a:pt x="2185" y="439"/>
                    <a:pt x="2130" y="1087"/>
                  </a:cubicBezTo>
                  <a:cubicBezTo>
                    <a:pt x="1757" y="549"/>
                    <a:pt x="1252" y="341"/>
                    <a:pt x="1252" y="340"/>
                  </a:cubicBezTo>
                  <a:lnTo>
                    <a:pt x="1252" y="340"/>
                  </a:lnTo>
                  <a:cubicBezTo>
                    <a:pt x="1252" y="341"/>
                    <a:pt x="1186" y="878"/>
                    <a:pt x="1471" y="1460"/>
                  </a:cubicBezTo>
                  <a:cubicBezTo>
                    <a:pt x="1071" y="1275"/>
                    <a:pt x="695" y="1245"/>
                    <a:pt x="494" y="1245"/>
                  </a:cubicBezTo>
                  <a:cubicBezTo>
                    <a:pt x="397" y="1245"/>
                    <a:pt x="340" y="1252"/>
                    <a:pt x="340" y="1252"/>
                  </a:cubicBezTo>
                  <a:cubicBezTo>
                    <a:pt x="340" y="1252"/>
                    <a:pt x="549" y="1757"/>
                    <a:pt x="1087" y="2130"/>
                  </a:cubicBezTo>
                  <a:cubicBezTo>
                    <a:pt x="439" y="2185"/>
                    <a:pt x="0" y="2514"/>
                    <a:pt x="0" y="2514"/>
                  </a:cubicBezTo>
                  <a:cubicBezTo>
                    <a:pt x="0" y="2514"/>
                    <a:pt x="439" y="2832"/>
                    <a:pt x="1087" y="2887"/>
                  </a:cubicBezTo>
                  <a:cubicBezTo>
                    <a:pt x="549" y="3260"/>
                    <a:pt x="340" y="3765"/>
                    <a:pt x="340" y="3765"/>
                  </a:cubicBezTo>
                  <a:cubicBezTo>
                    <a:pt x="340" y="3765"/>
                    <a:pt x="397" y="3772"/>
                    <a:pt x="494" y="3772"/>
                  </a:cubicBezTo>
                  <a:cubicBezTo>
                    <a:pt x="695" y="3772"/>
                    <a:pt x="1071" y="3742"/>
                    <a:pt x="1471" y="3557"/>
                  </a:cubicBezTo>
                  <a:lnTo>
                    <a:pt x="1471" y="3557"/>
                  </a:lnTo>
                  <a:cubicBezTo>
                    <a:pt x="1186" y="4139"/>
                    <a:pt x="1252" y="4677"/>
                    <a:pt x="1252" y="4677"/>
                  </a:cubicBezTo>
                  <a:cubicBezTo>
                    <a:pt x="1252" y="4677"/>
                    <a:pt x="1757" y="4468"/>
                    <a:pt x="2130" y="3930"/>
                  </a:cubicBezTo>
                  <a:cubicBezTo>
                    <a:pt x="2185" y="4578"/>
                    <a:pt x="2514" y="5017"/>
                    <a:pt x="2514" y="5017"/>
                  </a:cubicBezTo>
                  <a:cubicBezTo>
                    <a:pt x="2514" y="5017"/>
                    <a:pt x="2832" y="4578"/>
                    <a:pt x="2887" y="3930"/>
                  </a:cubicBezTo>
                  <a:cubicBezTo>
                    <a:pt x="3260" y="4468"/>
                    <a:pt x="3765" y="4677"/>
                    <a:pt x="3765" y="4677"/>
                  </a:cubicBezTo>
                  <a:cubicBezTo>
                    <a:pt x="3765" y="4677"/>
                    <a:pt x="3831" y="4139"/>
                    <a:pt x="3557" y="3557"/>
                  </a:cubicBezTo>
                  <a:lnTo>
                    <a:pt x="3557" y="3557"/>
                  </a:lnTo>
                  <a:cubicBezTo>
                    <a:pt x="3950" y="3742"/>
                    <a:pt x="4323" y="3772"/>
                    <a:pt x="4524" y="3772"/>
                  </a:cubicBezTo>
                  <a:cubicBezTo>
                    <a:pt x="4620" y="3772"/>
                    <a:pt x="4676" y="3765"/>
                    <a:pt x="4676" y="3765"/>
                  </a:cubicBezTo>
                  <a:cubicBezTo>
                    <a:pt x="4676" y="3765"/>
                    <a:pt x="4468" y="3260"/>
                    <a:pt x="3930" y="2887"/>
                  </a:cubicBezTo>
                  <a:cubicBezTo>
                    <a:pt x="4578" y="2832"/>
                    <a:pt x="5017" y="2514"/>
                    <a:pt x="5017" y="2514"/>
                  </a:cubicBezTo>
                  <a:cubicBezTo>
                    <a:pt x="5017" y="2514"/>
                    <a:pt x="4578" y="2185"/>
                    <a:pt x="3930" y="2130"/>
                  </a:cubicBezTo>
                  <a:cubicBezTo>
                    <a:pt x="4468" y="1757"/>
                    <a:pt x="4676" y="1252"/>
                    <a:pt x="4676" y="1252"/>
                  </a:cubicBezTo>
                  <a:cubicBezTo>
                    <a:pt x="4676" y="1252"/>
                    <a:pt x="4620" y="1245"/>
                    <a:pt x="4524" y="1245"/>
                  </a:cubicBezTo>
                  <a:cubicBezTo>
                    <a:pt x="4323" y="1245"/>
                    <a:pt x="3950" y="1275"/>
                    <a:pt x="3557" y="1460"/>
                  </a:cubicBezTo>
                  <a:cubicBezTo>
                    <a:pt x="3831" y="878"/>
                    <a:pt x="3765" y="341"/>
                    <a:pt x="3765" y="340"/>
                  </a:cubicBezTo>
                  <a:lnTo>
                    <a:pt x="3765" y="340"/>
                  </a:lnTo>
                  <a:cubicBezTo>
                    <a:pt x="3765" y="341"/>
                    <a:pt x="3260" y="549"/>
                    <a:pt x="2887" y="1087"/>
                  </a:cubicBezTo>
                  <a:cubicBezTo>
                    <a:pt x="2832" y="439"/>
                    <a:pt x="2514" y="0"/>
                    <a:pt x="25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7"/>
            <p:cNvSpPr/>
            <p:nvPr/>
          </p:nvSpPr>
          <p:spPr>
            <a:xfrm>
              <a:off x="4972775" y="4538100"/>
              <a:ext cx="28825" cy="28825"/>
            </a:xfrm>
            <a:custGeom>
              <a:avLst/>
              <a:gdLst/>
              <a:ahLst/>
              <a:cxnLst/>
              <a:rect l="l" t="t" r="r" b="b"/>
              <a:pathLst>
                <a:path w="1153" h="1153" extrusionOk="0">
                  <a:moveTo>
                    <a:pt x="582" y="0"/>
                  </a:moveTo>
                  <a:cubicBezTo>
                    <a:pt x="253" y="0"/>
                    <a:pt x="0" y="253"/>
                    <a:pt x="0" y="582"/>
                  </a:cubicBezTo>
                  <a:cubicBezTo>
                    <a:pt x="0" y="900"/>
                    <a:pt x="253" y="1153"/>
                    <a:pt x="582" y="1153"/>
                  </a:cubicBezTo>
                  <a:cubicBezTo>
                    <a:pt x="900" y="1153"/>
                    <a:pt x="1153" y="900"/>
                    <a:pt x="1153" y="582"/>
                  </a:cubicBezTo>
                  <a:cubicBezTo>
                    <a:pt x="1153" y="253"/>
                    <a:pt x="900"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7"/>
            <p:cNvSpPr/>
            <p:nvPr/>
          </p:nvSpPr>
          <p:spPr>
            <a:xfrm>
              <a:off x="4979075" y="4181325"/>
              <a:ext cx="125175" cy="125450"/>
            </a:xfrm>
            <a:custGeom>
              <a:avLst/>
              <a:gdLst/>
              <a:ahLst/>
              <a:cxnLst/>
              <a:rect l="l" t="t" r="r" b="b"/>
              <a:pathLst>
                <a:path w="5007" h="5018" extrusionOk="0">
                  <a:moveTo>
                    <a:pt x="2503" y="1"/>
                  </a:moveTo>
                  <a:cubicBezTo>
                    <a:pt x="2503" y="1"/>
                    <a:pt x="2174" y="440"/>
                    <a:pt x="2119" y="1087"/>
                  </a:cubicBezTo>
                  <a:cubicBezTo>
                    <a:pt x="1757" y="550"/>
                    <a:pt x="1252" y="341"/>
                    <a:pt x="1252" y="341"/>
                  </a:cubicBezTo>
                  <a:lnTo>
                    <a:pt x="1252" y="341"/>
                  </a:lnTo>
                  <a:cubicBezTo>
                    <a:pt x="1252" y="341"/>
                    <a:pt x="1186" y="879"/>
                    <a:pt x="1461" y="1472"/>
                  </a:cubicBezTo>
                  <a:cubicBezTo>
                    <a:pt x="1063" y="1276"/>
                    <a:pt x="685" y="1246"/>
                    <a:pt x="486" y="1246"/>
                  </a:cubicBezTo>
                  <a:cubicBezTo>
                    <a:pt x="395" y="1246"/>
                    <a:pt x="341" y="1252"/>
                    <a:pt x="341" y="1252"/>
                  </a:cubicBezTo>
                  <a:cubicBezTo>
                    <a:pt x="341" y="1252"/>
                    <a:pt x="550" y="1757"/>
                    <a:pt x="1076" y="2130"/>
                  </a:cubicBezTo>
                  <a:cubicBezTo>
                    <a:pt x="440" y="2185"/>
                    <a:pt x="1" y="2515"/>
                    <a:pt x="1" y="2515"/>
                  </a:cubicBezTo>
                  <a:cubicBezTo>
                    <a:pt x="1" y="2515"/>
                    <a:pt x="440" y="2833"/>
                    <a:pt x="1076" y="2888"/>
                  </a:cubicBezTo>
                  <a:cubicBezTo>
                    <a:pt x="550" y="3261"/>
                    <a:pt x="341" y="3766"/>
                    <a:pt x="341" y="3766"/>
                  </a:cubicBezTo>
                  <a:cubicBezTo>
                    <a:pt x="341" y="3766"/>
                    <a:pt x="398" y="3773"/>
                    <a:pt x="494" y="3773"/>
                  </a:cubicBezTo>
                  <a:cubicBezTo>
                    <a:pt x="694" y="3773"/>
                    <a:pt x="1068" y="3743"/>
                    <a:pt x="1461" y="3557"/>
                  </a:cubicBezTo>
                  <a:lnTo>
                    <a:pt x="1461" y="3557"/>
                  </a:lnTo>
                  <a:cubicBezTo>
                    <a:pt x="1186" y="4139"/>
                    <a:pt x="1252" y="4677"/>
                    <a:pt x="1252" y="4677"/>
                  </a:cubicBezTo>
                  <a:cubicBezTo>
                    <a:pt x="1252" y="4677"/>
                    <a:pt x="1757" y="4468"/>
                    <a:pt x="2119" y="3931"/>
                  </a:cubicBezTo>
                  <a:cubicBezTo>
                    <a:pt x="2174" y="4578"/>
                    <a:pt x="2503" y="5017"/>
                    <a:pt x="2503" y="5017"/>
                  </a:cubicBezTo>
                  <a:cubicBezTo>
                    <a:pt x="2503" y="5017"/>
                    <a:pt x="2833" y="4578"/>
                    <a:pt x="2888" y="3931"/>
                  </a:cubicBezTo>
                  <a:cubicBezTo>
                    <a:pt x="3261" y="4468"/>
                    <a:pt x="3755" y="4677"/>
                    <a:pt x="3755" y="4677"/>
                  </a:cubicBezTo>
                  <a:cubicBezTo>
                    <a:pt x="3755" y="4677"/>
                    <a:pt x="3821" y="4139"/>
                    <a:pt x="3546" y="3557"/>
                  </a:cubicBezTo>
                  <a:lnTo>
                    <a:pt x="3546" y="3557"/>
                  </a:lnTo>
                  <a:cubicBezTo>
                    <a:pt x="3947" y="3743"/>
                    <a:pt x="4322" y="3773"/>
                    <a:pt x="4524" y="3773"/>
                  </a:cubicBezTo>
                  <a:cubicBezTo>
                    <a:pt x="4620" y="3773"/>
                    <a:pt x="4677" y="3766"/>
                    <a:pt x="4677" y="3766"/>
                  </a:cubicBezTo>
                  <a:cubicBezTo>
                    <a:pt x="4677" y="3766"/>
                    <a:pt x="4457" y="3261"/>
                    <a:pt x="3931" y="2888"/>
                  </a:cubicBezTo>
                  <a:cubicBezTo>
                    <a:pt x="4578" y="2833"/>
                    <a:pt x="5006" y="2515"/>
                    <a:pt x="5006" y="2515"/>
                  </a:cubicBezTo>
                  <a:cubicBezTo>
                    <a:pt x="5006" y="2515"/>
                    <a:pt x="4578" y="2185"/>
                    <a:pt x="3931" y="2130"/>
                  </a:cubicBezTo>
                  <a:cubicBezTo>
                    <a:pt x="4457" y="1757"/>
                    <a:pt x="4677" y="1252"/>
                    <a:pt x="4677" y="1252"/>
                  </a:cubicBezTo>
                  <a:cubicBezTo>
                    <a:pt x="4677" y="1252"/>
                    <a:pt x="4623" y="1246"/>
                    <a:pt x="4531" y="1246"/>
                  </a:cubicBezTo>
                  <a:cubicBezTo>
                    <a:pt x="4332" y="1246"/>
                    <a:pt x="3952" y="1276"/>
                    <a:pt x="3546" y="1472"/>
                  </a:cubicBezTo>
                  <a:cubicBezTo>
                    <a:pt x="3821" y="879"/>
                    <a:pt x="3755" y="341"/>
                    <a:pt x="3755" y="341"/>
                  </a:cubicBezTo>
                  <a:lnTo>
                    <a:pt x="3755" y="341"/>
                  </a:lnTo>
                  <a:cubicBezTo>
                    <a:pt x="3755" y="341"/>
                    <a:pt x="3261" y="550"/>
                    <a:pt x="2888" y="1087"/>
                  </a:cubicBezTo>
                  <a:cubicBezTo>
                    <a:pt x="2833" y="440"/>
                    <a:pt x="2503" y="1"/>
                    <a:pt x="2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7"/>
            <p:cNvSpPr/>
            <p:nvPr/>
          </p:nvSpPr>
          <p:spPr>
            <a:xfrm>
              <a:off x="5027100" y="4229625"/>
              <a:ext cx="29125" cy="28850"/>
            </a:xfrm>
            <a:custGeom>
              <a:avLst/>
              <a:gdLst/>
              <a:ahLst/>
              <a:cxnLst/>
              <a:rect l="l" t="t" r="r" b="b"/>
              <a:pathLst>
                <a:path w="1165" h="1154" extrusionOk="0">
                  <a:moveTo>
                    <a:pt x="582" y="1"/>
                  </a:moveTo>
                  <a:cubicBezTo>
                    <a:pt x="264" y="1"/>
                    <a:pt x="1" y="264"/>
                    <a:pt x="1" y="583"/>
                  </a:cubicBezTo>
                  <a:cubicBezTo>
                    <a:pt x="1" y="901"/>
                    <a:pt x="264" y="1153"/>
                    <a:pt x="582" y="1153"/>
                  </a:cubicBezTo>
                  <a:cubicBezTo>
                    <a:pt x="901" y="1153"/>
                    <a:pt x="1164" y="901"/>
                    <a:pt x="1164" y="583"/>
                  </a:cubicBezTo>
                  <a:cubicBezTo>
                    <a:pt x="1164" y="264"/>
                    <a:pt x="9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7"/>
            <p:cNvSpPr/>
            <p:nvPr/>
          </p:nvSpPr>
          <p:spPr>
            <a:xfrm>
              <a:off x="4620950" y="3976050"/>
              <a:ext cx="150400" cy="150425"/>
            </a:xfrm>
            <a:custGeom>
              <a:avLst/>
              <a:gdLst/>
              <a:ahLst/>
              <a:cxnLst/>
              <a:rect l="l" t="t" r="r" b="b"/>
              <a:pathLst>
                <a:path w="6016" h="6017" extrusionOk="0">
                  <a:moveTo>
                    <a:pt x="3008" y="1"/>
                  </a:moveTo>
                  <a:cubicBezTo>
                    <a:pt x="3008" y="1"/>
                    <a:pt x="2613" y="528"/>
                    <a:pt x="2547" y="1296"/>
                  </a:cubicBezTo>
                  <a:cubicBezTo>
                    <a:pt x="2097" y="659"/>
                    <a:pt x="1504" y="407"/>
                    <a:pt x="1504" y="407"/>
                  </a:cubicBezTo>
                  <a:lnTo>
                    <a:pt x="1504" y="407"/>
                  </a:lnTo>
                  <a:cubicBezTo>
                    <a:pt x="1504" y="407"/>
                    <a:pt x="1416" y="1055"/>
                    <a:pt x="1746" y="1757"/>
                  </a:cubicBezTo>
                  <a:cubicBezTo>
                    <a:pt x="1267" y="1533"/>
                    <a:pt x="813" y="1497"/>
                    <a:pt x="573" y="1497"/>
                  </a:cubicBezTo>
                  <a:cubicBezTo>
                    <a:pt x="461" y="1497"/>
                    <a:pt x="395" y="1505"/>
                    <a:pt x="395" y="1505"/>
                  </a:cubicBezTo>
                  <a:cubicBezTo>
                    <a:pt x="395" y="1505"/>
                    <a:pt x="659" y="2108"/>
                    <a:pt x="1296" y="2547"/>
                  </a:cubicBezTo>
                  <a:cubicBezTo>
                    <a:pt x="516" y="2613"/>
                    <a:pt x="0" y="3008"/>
                    <a:pt x="0" y="3008"/>
                  </a:cubicBezTo>
                  <a:cubicBezTo>
                    <a:pt x="0" y="3008"/>
                    <a:pt x="516" y="3404"/>
                    <a:pt x="1296" y="3470"/>
                  </a:cubicBezTo>
                  <a:cubicBezTo>
                    <a:pt x="659" y="3909"/>
                    <a:pt x="395" y="4512"/>
                    <a:pt x="395" y="4512"/>
                  </a:cubicBezTo>
                  <a:cubicBezTo>
                    <a:pt x="395" y="4512"/>
                    <a:pt x="461" y="4520"/>
                    <a:pt x="573" y="4520"/>
                  </a:cubicBezTo>
                  <a:cubicBezTo>
                    <a:pt x="813" y="4520"/>
                    <a:pt x="1267" y="4484"/>
                    <a:pt x="1746" y="4260"/>
                  </a:cubicBezTo>
                  <a:lnTo>
                    <a:pt x="1746" y="4260"/>
                  </a:lnTo>
                  <a:cubicBezTo>
                    <a:pt x="1416" y="4962"/>
                    <a:pt x="1504" y="5610"/>
                    <a:pt x="1504" y="5610"/>
                  </a:cubicBezTo>
                  <a:cubicBezTo>
                    <a:pt x="1504" y="5610"/>
                    <a:pt x="2097" y="5358"/>
                    <a:pt x="2547" y="4721"/>
                  </a:cubicBezTo>
                  <a:cubicBezTo>
                    <a:pt x="2613" y="5500"/>
                    <a:pt x="3008" y="6016"/>
                    <a:pt x="3008" y="6016"/>
                  </a:cubicBezTo>
                  <a:cubicBezTo>
                    <a:pt x="3008" y="6016"/>
                    <a:pt x="3403" y="5500"/>
                    <a:pt x="3469" y="4721"/>
                  </a:cubicBezTo>
                  <a:cubicBezTo>
                    <a:pt x="3908" y="5358"/>
                    <a:pt x="4512" y="5610"/>
                    <a:pt x="4512" y="5610"/>
                  </a:cubicBezTo>
                  <a:cubicBezTo>
                    <a:pt x="4512" y="5610"/>
                    <a:pt x="4589" y="4962"/>
                    <a:pt x="4259" y="4260"/>
                  </a:cubicBezTo>
                  <a:lnTo>
                    <a:pt x="4259" y="4260"/>
                  </a:lnTo>
                  <a:cubicBezTo>
                    <a:pt x="4738" y="4484"/>
                    <a:pt x="5192" y="4520"/>
                    <a:pt x="5432" y="4520"/>
                  </a:cubicBezTo>
                  <a:cubicBezTo>
                    <a:pt x="5544" y="4520"/>
                    <a:pt x="5610" y="4512"/>
                    <a:pt x="5610" y="4512"/>
                  </a:cubicBezTo>
                  <a:cubicBezTo>
                    <a:pt x="5610" y="4512"/>
                    <a:pt x="5357" y="3909"/>
                    <a:pt x="4721" y="3470"/>
                  </a:cubicBezTo>
                  <a:cubicBezTo>
                    <a:pt x="5489" y="3404"/>
                    <a:pt x="6016" y="3008"/>
                    <a:pt x="6016" y="3008"/>
                  </a:cubicBezTo>
                  <a:cubicBezTo>
                    <a:pt x="6016" y="3008"/>
                    <a:pt x="5489" y="2613"/>
                    <a:pt x="4721" y="2547"/>
                  </a:cubicBezTo>
                  <a:cubicBezTo>
                    <a:pt x="5357" y="2108"/>
                    <a:pt x="5610" y="1505"/>
                    <a:pt x="5610" y="1505"/>
                  </a:cubicBezTo>
                  <a:cubicBezTo>
                    <a:pt x="5610" y="1505"/>
                    <a:pt x="5544" y="1497"/>
                    <a:pt x="5432" y="1497"/>
                  </a:cubicBezTo>
                  <a:cubicBezTo>
                    <a:pt x="5192" y="1497"/>
                    <a:pt x="4738" y="1533"/>
                    <a:pt x="4259" y="1757"/>
                  </a:cubicBezTo>
                  <a:cubicBezTo>
                    <a:pt x="4589" y="1055"/>
                    <a:pt x="4512" y="407"/>
                    <a:pt x="4512" y="407"/>
                  </a:cubicBezTo>
                  <a:lnTo>
                    <a:pt x="4512" y="407"/>
                  </a:lnTo>
                  <a:cubicBezTo>
                    <a:pt x="4512" y="407"/>
                    <a:pt x="3908" y="659"/>
                    <a:pt x="3469" y="1296"/>
                  </a:cubicBezTo>
                  <a:cubicBezTo>
                    <a:pt x="3403" y="528"/>
                    <a:pt x="3008" y="1"/>
                    <a:pt x="3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7"/>
            <p:cNvSpPr/>
            <p:nvPr/>
          </p:nvSpPr>
          <p:spPr>
            <a:xfrm>
              <a:off x="4678575" y="4033950"/>
              <a:ext cx="34875" cy="34625"/>
            </a:xfrm>
            <a:custGeom>
              <a:avLst/>
              <a:gdLst/>
              <a:ahLst/>
              <a:cxnLst/>
              <a:rect l="l" t="t" r="r" b="b"/>
              <a:pathLst>
                <a:path w="1395" h="1385" extrusionOk="0">
                  <a:moveTo>
                    <a:pt x="703" y="1"/>
                  </a:moveTo>
                  <a:cubicBezTo>
                    <a:pt x="319" y="1"/>
                    <a:pt x="1" y="308"/>
                    <a:pt x="1" y="692"/>
                  </a:cubicBezTo>
                  <a:cubicBezTo>
                    <a:pt x="1" y="1077"/>
                    <a:pt x="319" y="1384"/>
                    <a:pt x="703" y="1384"/>
                  </a:cubicBezTo>
                  <a:cubicBezTo>
                    <a:pt x="1087" y="1384"/>
                    <a:pt x="1395" y="1077"/>
                    <a:pt x="1395" y="692"/>
                  </a:cubicBezTo>
                  <a:cubicBezTo>
                    <a:pt x="1395" y="308"/>
                    <a:pt x="1087"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6" name="Google Shape;2616;p37"/>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Play in your laptop</a:t>
            </a:r>
            <a:endParaRPr/>
          </a:p>
        </p:txBody>
      </p:sp>
      <p:sp>
        <p:nvSpPr>
          <p:cNvPr id="2617" name="Google Shape;2617;p37"/>
          <p:cNvSpPr txBox="1">
            <a:spLocks noGrp="1"/>
          </p:cNvSpPr>
          <p:nvPr>
            <p:ph type="subTitle" idx="1"/>
          </p:nvPr>
        </p:nvSpPr>
        <p:spPr>
          <a:xfrm>
            <a:off x="1853025" y="1894650"/>
            <a:ext cx="2391000" cy="135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2618" name="Google Shape;2618;p37"/>
          <p:cNvGrpSpPr/>
          <p:nvPr/>
        </p:nvGrpSpPr>
        <p:grpSpPr>
          <a:xfrm rot="-279920">
            <a:off x="4551486" y="1664366"/>
            <a:ext cx="3818308" cy="2281009"/>
            <a:chOff x="4848540" y="1936705"/>
            <a:chExt cx="3569700" cy="2132494"/>
          </a:xfrm>
        </p:grpSpPr>
        <p:sp>
          <p:nvSpPr>
            <p:cNvPr id="2619" name="Google Shape;2619;p37"/>
            <p:cNvSpPr/>
            <p:nvPr/>
          </p:nvSpPr>
          <p:spPr>
            <a:xfrm>
              <a:off x="5044081" y="1936705"/>
              <a:ext cx="3190200" cy="1990200"/>
            </a:xfrm>
            <a:prstGeom prst="round2SameRect">
              <a:avLst>
                <a:gd name="adj1" fmla="val 10910"/>
                <a:gd name="adj2" fmla="val 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7"/>
            <p:cNvSpPr/>
            <p:nvPr/>
          </p:nvSpPr>
          <p:spPr>
            <a:xfrm rot="10800000">
              <a:off x="4848540" y="3916498"/>
              <a:ext cx="3569700" cy="152700"/>
            </a:xfrm>
            <a:prstGeom prst="round2SameRect">
              <a:avLst>
                <a:gd name="adj1" fmla="val 50000"/>
                <a:gd name="adj2" fmla="val 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7"/>
            <p:cNvSpPr/>
            <p:nvPr/>
          </p:nvSpPr>
          <p:spPr>
            <a:xfrm>
              <a:off x="6606475" y="2008050"/>
              <a:ext cx="65400" cy="65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622" name="Google Shape;2622;p37"/>
          <p:cNvPicPr preferRelativeResize="0"/>
          <p:nvPr/>
        </p:nvPicPr>
        <p:blipFill rotWithShape="1">
          <a:blip r:embed="rId3">
            <a:alphaModFix/>
          </a:blip>
          <a:srcRect t="39" b="39"/>
          <a:stretch/>
        </p:blipFill>
        <p:spPr>
          <a:xfrm rot="-279577">
            <a:off x="4823252" y="1871210"/>
            <a:ext cx="3279339" cy="1843014"/>
          </a:xfrm>
          <a:prstGeom prst="round2SameRect">
            <a:avLst>
              <a:gd name="adj1" fmla="val 11814"/>
              <a:gd name="adj2" fmla="val 0"/>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EADFC7"/>
        </a:solidFill>
        <a:effectLst/>
      </p:bgPr>
    </p:bg>
    <p:spTree>
      <p:nvGrpSpPr>
        <p:cNvPr id="1" name="Shape 2626"/>
        <p:cNvGrpSpPr/>
        <p:nvPr/>
      </p:nvGrpSpPr>
      <p:grpSpPr>
        <a:xfrm>
          <a:off x="0" y="0"/>
          <a:ext cx="0" cy="0"/>
          <a:chOff x="0" y="0"/>
          <a:chExt cx="0" cy="0"/>
        </a:xfrm>
      </p:grpSpPr>
      <p:grpSp>
        <p:nvGrpSpPr>
          <p:cNvPr id="2627" name="Google Shape;2627;p38"/>
          <p:cNvGrpSpPr/>
          <p:nvPr/>
        </p:nvGrpSpPr>
        <p:grpSpPr>
          <a:xfrm>
            <a:off x="-1328643" y="3695741"/>
            <a:ext cx="4594131" cy="1665916"/>
            <a:chOff x="-5833718" y="3695741"/>
            <a:chExt cx="4594131" cy="1665916"/>
          </a:xfrm>
        </p:grpSpPr>
        <p:sp>
          <p:nvSpPr>
            <p:cNvPr id="2628" name="Google Shape;2628;p38"/>
            <p:cNvSpPr/>
            <p:nvPr/>
          </p:nvSpPr>
          <p:spPr>
            <a:xfrm>
              <a:off x="-4729023" y="3793964"/>
              <a:ext cx="3489436" cy="1567693"/>
            </a:xfrm>
            <a:custGeom>
              <a:avLst/>
              <a:gdLst/>
              <a:ahLst/>
              <a:cxnLst/>
              <a:rect l="l" t="t" r="r" b="b"/>
              <a:pathLst>
                <a:path w="107359" h="48233" extrusionOk="0">
                  <a:moveTo>
                    <a:pt x="91821" y="0"/>
                  </a:moveTo>
                  <a:cubicBezTo>
                    <a:pt x="80490" y="0"/>
                    <a:pt x="69162" y="2773"/>
                    <a:pt x="59139" y="8062"/>
                  </a:cubicBezTo>
                  <a:cubicBezTo>
                    <a:pt x="52904" y="11353"/>
                    <a:pt x="47190" y="15575"/>
                    <a:pt x="40867" y="18693"/>
                  </a:cubicBezTo>
                  <a:cubicBezTo>
                    <a:pt x="34846" y="21670"/>
                    <a:pt x="28316" y="23611"/>
                    <a:pt x="21645" y="24407"/>
                  </a:cubicBezTo>
                  <a:cubicBezTo>
                    <a:pt x="23030" y="24019"/>
                    <a:pt x="22997" y="21804"/>
                    <a:pt x="21846" y="20941"/>
                  </a:cubicBezTo>
                  <a:cubicBezTo>
                    <a:pt x="21179" y="20438"/>
                    <a:pt x="20358" y="20271"/>
                    <a:pt x="19510" y="20271"/>
                  </a:cubicBezTo>
                  <a:cubicBezTo>
                    <a:pt x="18902" y="20271"/>
                    <a:pt x="18280" y="20357"/>
                    <a:pt x="17691" y="20466"/>
                  </a:cubicBezTo>
                  <a:cubicBezTo>
                    <a:pt x="12211" y="21470"/>
                    <a:pt x="7066" y="23825"/>
                    <a:pt x="2215" y="26568"/>
                  </a:cubicBezTo>
                  <a:cubicBezTo>
                    <a:pt x="1466" y="26996"/>
                    <a:pt x="703" y="27438"/>
                    <a:pt x="1" y="27946"/>
                  </a:cubicBezTo>
                  <a:lnTo>
                    <a:pt x="1" y="48232"/>
                  </a:lnTo>
                  <a:lnTo>
                    <a:pt x="97838" y="48232"/>
                  </a:lnTo>
                  <a:cubicBezTo>
                    <a:pt x="98474" y="46546"/>
                    <a:pt x="98868" y="44733"/>
                    <a:pt x="99002" y="42839"/>
                  </a:cubicBezTo>
                  <a:cubicBezTo>
                    <a:pt x="99230" y="39601"/>
                    <a:pt x="98507" y="36363"/>
                    <a:pt x="96988" y="33506"/>
                  </a:cubicBezTo>
                  <a:cubicBezTo>
                    <a:pt x="96567" y="32717"/>
                    <a:pt x="96078" y="31967"/>
                    <a:pt x="95523" y="31278"/>
                  </a:cubicBezTo>
                  <a:cubicBezTo>
                    <a:pt x="98928" y="27645"/>
                    <a:pt x="101979" y="23678"/>
                    <a:pt x="104602" y="19442"/>
                  </a:cubicBezTo>
                  <a:cubicBezTo>
                    <a:pt x="106081" y="17054"/>
                    <a:pt x="107359" y="13749"/>
                    <a:pt x="105472" y="11668"/>
                  </a:cubicBezTo>
                  <a:cubicBezTo>
                    <a:pt x="104488" y="10584"/>
                    <a:pt x="102950" y="10249"/>
                    <a:pt x="101504" y="10069"/>
                  </a:cubicBezTo>
                  <a:cubicBezTo>
                    <a:pt x="100287" y="9922"/>
                    <a:pt x="99060" y="9849"/>
                    <a:pt x="97833" y="9849"/>
                  </a:cubicBezTo>
                  <a:cubicBezTo>
                    <a:pt x="96538" y="9849"/>
                    <a:pt x="95242" y="9931"/>
                    <a:pt x="93957" y="10096"/>
                  </a:cubicBezTo>
                  <a:cubicBezTo>
                    <a:pt x="97048" y="8557"/>
                    <a:pt x="99497" y="5787"/>
                    <a:pt x="100648" y="2535"/>
                  </a:cubicBezTo>
                  <a:cubicBezTo>
                    <a:pt x="100822" y="2067"/>
                    <a:pt x="100956" y="1512"/>
                    <a:pt x="100702" y="1077"/>
                  </a:cubicBezTo>
                  <a:cubicBezTo>
                    <a:pt x="100414" y="575"/>
                    <a:pt x="99758" y="454"/>
                    <a:pt x="99183" y="394"/>
                  </a:cubicBezTo>
                  <a:cubicBezTo>
                    <a:pt x="96738" y="131"/>
                    <a:pt x="94279" y="0"/>
                    <a:pt x="91821" y="0"/>
                  </a:cubicBezTo>
                  <a:close/>
                </a:path>
              </a:pathLst>
            </a:custGeom>
            <a:solidFill>
              <a:srgbClr val="BCA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29" name="Google Shape;2629;p38"/>
            <p:cNvSpPr/>
            <p:nvPr/>
          </p:nvSpPr>
          <p:spPr>
            <a:xfrm>
              <a:off x="-5784151" y="3794094"/>
              <a:ext cx="4290785" cy="1567563"/>
            </a:xfrm>
            <a:custGeom>
              <a:avLst/>
              <a:gdLst/>
              <a:ahLst/>
              <a:cxnLst/>
              <a:rect l="l" t="t" r="r" b="b"/>
              <a:pathLst>
                <a:path w="132014" h="48229" extrusionOk="0">
                  <a:moveTo>
                    <a:pt x="124294" y="1"/>
                  </a:moveTo>
                  <a:cubicBezTo>
                    <a:pt x="112959" y="1"/>
                    <a:pt x="101624" y="2768"/>
                    <a:pt x="91602" y="8058"/>
                  </a:cubicBezTo>
                  <a:cubicBezTo>
                    <a:pt x="85367" y="11349"/>
                    <a:pt x="79653" y="15571"/>
                    <a:pt x="73330" y="18689"/>
                  </a:cubicBezTo>
                  <a:cubicBezTo>
                    <a:pt x="67309" y="21666"/>
                    <a:pt x="60779" y="23607"/>
                    <a:pt x="54108" y="24403"/>
                  </a:cubicBezTo>
                  <a:cubicBezTo>
                    <a:pt x="54543" y="24282"/>
                    <a:pt x="54831" y="23988"/>
                    <a:pt x="54998" y="23607"/>
                  </a:cubicBezTo>
                  <a:lnTo>
                    <a:pt x="54998" y="23607"/>
                  </a:lnTo>
                  <a:cubicBezTo>
                    <a:pt x="53332" y="24657"/>
                    <a:pt x="51666" y="25701"/>
                    <a:pt x="50007" y="26751"/>
                  </a:cubicBezTo>
                  <a:cubicBezTo>
                    <a:pt x="50749" y="24777"/>
                    <a:pt x="50863" y="22496"/>
                    <a:pt x="50381" y="20422"/>
                  </a:cubicBezTo>
                  <a:lnTo>
                    <a:pt x="50381" y="20422"/>
                  </a:lnTo>
                  <a:cubicBezTo>
                    <a:pt x="50308" y="20435"/>
                    <a:pt x="50227" y="20449"/>
                    <a:pt x="50154" y="20462"/>
                  </a:cubicBezTo>
                  <a:cubicBezTo>
                    <a:pt x="44674" y="21466"/>
                    <a:pt x="39529" y="23821"/>
                    <a:pt x="34678" y="26564"/>
                  </a:cubicBezTo>
                  <a:cubicBezTo>
                    <a:pt x="33929" y="26992"/>
                    <a:pt x="710" y="36800"/>
                    <a:pt x="1" y="37309"/>
                  </a:cubicBezTo>
                  <a:lnTo>
                    <a:pt x="32464" y="48228"/>
                  </a:lnTo>
                  <a:lnTo>
                    <a:pt x="124333" y="48228"/>
                  </a:lnTo>
                  <a:cubicBezTo>
                    <a:pt x="125270" y="46408"/>
                    <a:pt x="125905" y="44388"/>
                    <a:pt x="126139" y="42153"/>
                  </a:cubicBezTo>
                  <a:cubicBezTo>
                    <a:pt x="126514" y="38600"/>
                    <a:pt x="125397" y="34920"/>
                    <a:pt x="123389" y="31983"/>
                  </a:cubicBezTo>
                  <a:cubicBezTo>
                    <a:pt x="122640" y="30879"/>
                    <a:pt x="121750" y="29876"/>
                    <a:pt x="120666" y="29146"/>
                  </a:cubicBezTo>
                  <a:cubicBezTo>
                    <a:pt x="124554" y="27507"/>
                    <a:pt x="127966" y="24737"/>
                    <a:pt x="130314" y="21231"/>
                  </a:cubicBezTo>
                  <a:cubicBezTo>
                    <a:pt x="131264" y="19813"/>
                    <a:pt x="132014" y="17799"/>
                    <a:pt x="130896" y="16508"/>
                  </a:cubicBezTo>
                  <a:cubicBezTo>
                    <a:pt x="130401" y="15939"/>
                    <a:pt x="129652" y="15665"/>
                    <a:pt x="128923" y="15451"/>
                  </a:cubicBezTo>
                  <a:cubicBezTo>
                    <a:pt x="126676" y="14786"/>
                    <a:pt x="124336" y="14445"/>
                    <a:pt x="121992" y="14445"/>
                  </a:cubicBezTo>
                  <a:cubicBezTo>
                    <a:pt x="121599" y="14445"/>
                    <a:pt x="121206" y="14455"/>
                    <a:pt x="120814" y="14474"/>
                  </a:cubicBezTo>
                  <a:cubicBezTo>
                    <a:pt x="121335" y="12407"/>
                    <a:pt x="120773" y="10105"/>
                    <a:pt x="119362" y="8513"/>
                  </a:cubicBezTo>
                  <a:cubicBezTo>
                    <a:pt x="121964" y="7870"/>
                    <a:pt x="124627" y="7208"/>
                    <a:pt x="126869" y="5736"/>
                  </a:cubicBezTo>
                  <a:cubicBezTo>
                    <a:pt x="128789" y="4485"/>
                    <a:pt x="130368" y="2518"/>
                    <a:pt x="130756" y="303"/>
                  </a:cubicBezTo>
                  <a:cubicBezTo>
                    <a:pt x="128608" y="101"/>
                    <a:pt x="126451" y="1"/>
                    <a:pt x="124294" y="1"/>
                  </a:cubicBezTo>
                  <a:close/>
                </a:path>
              </a:pathLst>
            </a:custGeom>
            <a:solidFill>
              <a:srgbClr val="958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0" name="Google Shape;2630;p38"/>
            <p:cNvSpPr/>
            <p:nvPr/>
          </p:nvSpPr>
          <p:spPr>
            <a:xfrm>
              <a:off x="-4048583" y="4057299"/>
              <a:ext cx="407776" cy="680407"/>
            </a:xfrm>
            <a:custGeom>
              <a:avLst/>
              <a:gdLst/>
              <a:ahLst/>
              <a:cxnLst/>
              <a:rect l="l" t="t" r="r" b="b"/>
              <a:pathLst>
                <a:path w="12546" h="20934" extrusionOk="0">
                  <a:moveTo>
                    <a:pt x="8835" y="1"/>
                  </a:moveTo>
                  <a:cubicBezTo>
                    <a:pt x="6577" y="1"/>
                    <a:pt x="4386" y="1324"/>
                    <a:pt x="3005" y="3144"/>
                  </a:cubicBezTo>
                  <a:cubicBezTo>
                    <a:pt x="1466" y="5178"/>
                    <a:pt x="784" y="7734"/>
                    <a:pt x="456" y="10263"/>
                  </a:cubicBezTo>
                  <a:cubicBezTo>
                    <a:pt x="222" y="12063"/>
                    <a:pt x="148" y="13883"/>
                    <a:pt x="135" y="15696"/>
                  </a:cubicBezTo>
                  <a:cubicBezTo>
                    <a:pt x="135" y="16606"/>
                    <a:pt x="148" y="17509"/>
                    <a:pt x="161" y="18419"/>
                  </a:cubicBezTo>
                  <a:cubicBezTo>
                    <a:pt x="175" y="19101"/>
                    <a:pt x="1" y="20011"/>
                    <a:pt x="436" y="20600"/>
                  </a:cubicBezTo>
                  <a:cubicBezTo>
                    <a:pt x="579" y="20796"/>
                    <a:pt x="820" y="20933"/>
                    <a:pt x="1054" y="20933"/>
                  </a:cubicBezTo>
                  <a:cubicBezTo>
                    <a:pt x="1148" y="20933"/>
                    <a:pt x="1241" y="20911"/>
                    <a:pt x="1326" y="20861"/>
                  </a:cubicBezTo>
                  <a:cubicBezTo>
                    <a:pt x="1587" y="20701"/>
                    <a:pt x="1653" y="20359"/>
                    <a:pt x="1714" y="20058"/>
                  </a:cubicBezTo>
                  <a:cubicBezTo>
                    <a:pt x="2262" y="17181"/>
                    <a:pt x="4042" y="14692"/>
                    <a:pt x="5969" y="12484"/>
                  </a:cubicBezTo>
                  <a:cubicBezTo>
                    <a:pt x="7896" y="10277"/>
                    <a:pt x="10037" y="8216"/>
                    <a:pt x="11529" y="5693"/>
                  </a:cubicBezTo>
                  <a:cubicBezTo>
                    <a:pt x="11917" y="5051"/>
                    <a:pt x="12258" y="4369"/>
                    <a:pt x="12405" y="3633"/>
                  </a:cubicBezTo>
                  <a:cubicBezTo>
                    <a:pt x="12546" y="2897"/>
                    <a:pt x="12479" y="2094"/>
                    <a:pt x="12084" y="1452"/>
                  </a:cubicBezTo>
                  <a:cubicBezTo>
                    <a:pt x="11569" y="622"/>
                    <a:pt x="10579" y="187"/>
                    <a:pt x="9609" y="53"/>
                  </a:cubicBezTo>
                  <a:cubicBezTo>
                    <a:pt x="9351" y="18"/>
                    <a:pt x="9093" y="1"/>
                    <a:pt x="8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1" name="Google Shape;2631;p38"/>
            <p:cNvSpPr/>
            <p:nvPr/>
          </p:nvSpPr>
          <p:spPr>
            <a:xfrm>
              <a:off x="-4032494" y="4190136"/>
              <a:ext cx="217084" cy="547180"/>
            </a:xfrm>
            <a:custGeom>
              <a:avLst/>
              <a:gdLst/>
              <a:ahLst/>
              <a:cxnLst/>
              <a:rect l="l" t="t" r="r" b="b"/>
              <a:pathLst>
                <a:path w="6679" h="16835" extrusionOk="0">
                  <a:moveTo>
                    <a:pt x="6678" y="1"/>
                  </a:moveTo>
                  <a:lnTo>
                    <a:pt x="6678" y="1"/>
                  </a:lnTo>
                  <a:cubicBezTo>
                    <a:pt x="6350" y="456"/>
                    <a:pt x="5842" y="844"/>
                    <a:pt x="5467" y="1272"/>
                  </a:cubicBezTo>
                  <a:cubicBezTo>
                    <a:pt x="5066" y="1734"/>
                    <a:pt x="4684" y="2215"/>
                    <a:pt x="4323" y="2717"/>
                  </a:cubicBezTo>
                  <a:cubicBezTo>
                    <a:pt x="3607" y="3707"/>
                    <a:pt x="2978" y="4764"/>
                    <a:pt x="2436" y="5868"/>
                  </a:cubicBezTo>
                  <a:cubicBezTo>
                    <a:pt x="1366" y="8076"/>
                    <a:pt x="663" y="10465"/>
                    <a:pt x="382" y="12900"/>
                  </a:cubicBezTo>
                  <a:cubicBezTo>
                    <a:pt x="249" y="14051"/>
                    <a:pt x="1" y="15643"/>
                    <a:pt x="309" y="16794"/>
                  </a:cubicBezTo>
                  <a:cubicBezTo>
                    <a:pt x="356" y="16808"/>
                    <a:pt x="396" y="16821"/>
                    <a:pt x="443" y="16834"/>
                  </a:cubicBezTo>
                  <a:cubicBezTo>
                    <a:pt x="670" y="16607"/>
                    <a:pt x="643" y="16132"/>
                    <a:pt x="663" y="15851"/>
                  </a:cubicBezTo>
                  <a:cubicBezTo>
                    <a:pt x="703" y="15235"/>
                    <a:pt x="770" y="14620"/>
                    <a:pt x="851" y="14011"/>
                  </a:cubicBezTo>
                  <a:cubicBezTo>
                    <a:pt x="1025" y="12793"/>
                    <a:pt x="1279" y="11582"/>
                    <a:pt x="1613" y="10398"/>
                  </a:cubicBezTo>
                  <a:cubicBezTo>
                    <a:pt x="2282" y="8009"/>
                    <a:pt x="3259" y="5715"/>
                    <a:pt x="4450" y="3547"/>
                  </a:cubicBezTo>
                  <a:cubicBezTo>
                    <a:pt x="5126" y="2322"/>
                    <a:pt x="5869" y="1138"/>
                    <a:pt x="66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2" name="Google Shape;2632;p38"/>
            <p:cNvSpPr/>
            <p:nvPr/>
          </p:nvSpPr>
          <p:spPr>
            <a:xfrm>
              <a:off x="-4311918" y="4313126"/>
              <a:ext cx="309911" cy="426498"/>
            </a:xfrm>
            <a:custGeom>
              <a:avLst/>
              <a:gdLst/>
              <a:ahLst/>
              <a:cxnLst/>
              <a:rect l="l" t="t" r="r" b="b"/>
              <a:pathLst>
                <a:path w="9535" h="13122" extrusionOk="0">
                  <a:moveTo>
                    <a:pt x="2688" y="1"/>
                  </a:moveTo>
                  <a:cubicBezTo>
                    <a:pt x="2363" y="1"/>
                    <a:pt x="2039" y="40"/>
                    <a:pt x="1720" y="124"/>
                  </a:cubicBezTo>
                  <a:cubicBezTo>
                    <a:pt x="1098" y="285"/>
                    <a:pt x="482" y="646"/>
                    <a:pt x="208" y="1228"/>
                  </a:cubicBezTo>
                  <a:cubicBezTo>
                    <a:pt x="0" y="1676"/>
                    <a:pt x="14" y="2205"/>
                    <a:pt x="168" y="2673"/>
                  </a:cubicBezTo>
                  <a:cubicBezTo>
                    <a:pt x="322" y="3148"/>
                    <a:pt x="596" y="3563"/>
                    <a:pt x="897" y="3958"/>
                  </a:cubicBezTo>
                  <a:cubicBezTo>
                    <a:pt x="2068" y="5490"/>
                    <a:pt x="3627" y="6674"/>
                    <a:pt x="5059" y="7972"/>
                  </a:cubicBezTo>
                  <a:cubicBezTo>
                    <a:pt x="6484" y="9270"/>
                    <a:pt x="7842" y="10755"/>
                    <a:pt x="8424" y="12595"/>
                  </a:cubicBezTo>
                  <a:cubicBezTo>
                    <a:pt x="8484" y="12789"/>
                    <a:pt x="8558" y="13010"/>
                    <a:pt x="8738" y="13090"/>
                  </a:cubicBezTo>
                  <a:cubicBezTo>
                    <a:pt x="8785" y="13111"/>
                    <a:pt x="8834" y="13121"/>
                    <a:pt x="8882" y="13121"/>
                  </a:cubicBezTo>
                  <a:cubicBezTo>
                    <a:pt x="9050" y="13121"/>
                    <a:pt x="9217" y="13007"/>
                    <a:pt x="9300" y="12856"/>
                  </a:cubicBezTo>
                  <a:cubicBezTo>
                    <a:pt x="9535" y="12441"/>
                    <a:pt x="9354" y="11853"/>
                    <a:pt x="9307" y="11411"/>
                  </a:cubicBezTo>
                  <a:cubicBezTo>
                    <a:pt x="9254" y="10816"/>
                    <a:pt x="9193" y="10220"/>
                    <a:pt x="9120" y="9625"/>
                  </a:cubicBezTo>
                  <a:cubicBezTo>
                    <a:pt x="8973" y="8440"/>
                    <a:pt x="8785" y="7256"/>
                    <a:pt x="8491" y="6099"/>
                  </a:cubicBezTo>
                  <a:cubicBezTo>
                    <a:pt x="8083" y="4466"/>
                    <a:pt x="7440" y="2847"/>
                    <a:pt x="6276" y="1636"/>
                  </a:cubicBezTo>
                  <a:cubicBezTo>
                    <a:pt x="5341" y="663"/>
                    <a:pt x="4016" y="1"/>
                    <a:pt x="26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3" name="Google Shape;2633;p38"/>
            <p:cNvSpPr/>
            <p:nvPr/>
          </p:nvSpPr>
          <p:spPr>
            <a:xfrm>
              <a:off x="-4194064" y="4396722"/>
              <a:ext cx="180974" cy="342316"/>
            </a:xfrm>
            <a:custGeom>
              <a:avLst/>
              <a:gdLst/>
              <a:ahLst/>
              <a:cxnLst/>
              <a:rect l="l" t="t" r="r" b="b"/>
              <a:pathLst>
                <a:path w="5568" h="10532" extrusionOk="0">
                  <a:moveTo>
                    <a:pt x="1" y="1"/>
                  </a:moveTo>
                  <a:cubicBezTo>
                    <a:pt x="616" y="683"/>
                    <a:pt x="1192" y="1399"/>
                    <a:pt x="1727" y="2148"/>
                  </a:cubicBezTo>
                  <a:cubicBezTo>
                    <a:pt x="2677" y="3473"/>
                    <a:pt x="3487" y="4905"/>
                    <a:pt x="4109" y="6410"/>
                  </a:cubicBezTo>
                  <a:cubicBezTo>
                    <a:pt x="4417" y="7160"/>
                    <a:pt x="4678" y="7929"/>
                    <a:pt x="4885" y="8719"/>
                  </a:cubicBezTo>
                  <a:cubicBezTo>
                    <a:pt x="4985" y="9107"/>
                    <a:pt x="5079" y="9501"/>
                    <a:pt x="5153" y="9903"/>
                  </a:cubicBezTo>
                  <a:cubicBezTo>
                    <a:pt x="5186" y="10090"/>
                    <a:pt x="5206" y="10398"/>
                    <a:pt x="5367" y="10532"/>
                  </a:cubicBezTo>
                  <a:cubicBezTo>
                    <a:pt x="5400" y="10525"/>
                    <a:pt x="5427" y="10512"/>
                    <a:pt x="5454" y="10492"/>
                  </a:cubicBezTo>
                  <a:cubicBezTo>
                    <a:pt x="5567" y="9722"/>
                    <a:pt x="5280" y="8699"/>
                    <a:pt x="5106" y="7956"/>
                  </a:cubicBezTo>
                  <a:cubicBezTo>
                    <a:pt x="4738" y="6384"/>
                    <a:pt x="4095" y="4872"/>
                    <a:pt x="3219" y="3513"/>
                  </a:cubicBezTo>
                  <a:cubicBezTo>
                    <a:pt x="2784" y="2831"/>
                    <a:pt x="2289" y="2189"/>
                    <a:pt x="1747" y="1593"/>
                  </a:cubicBezTo>
                  <a:cubicBezTo>
                    <a:pt x="1473" y="1299"/>
                    <a:pt x="1185" y="1011"/>
                    <a:pt x="884" y="743"/>
                  </a:cubicBezTo>
                  <a:cubicBezTo>
                    <a:pt x="610" y="489"/>
                    <a:pt x="248" y="27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4" name="Google Shape;2634;p38"/>
            <p:cNvSpPr/>
            <p:nvPr/>
          </p:nvSpPr>
          <p:spPr>
            <a:xfrm>
              <a:off x="-2436296" y="3695741"/>
              <a:ext cx="220757" cy="389412"/>
            </a:xfrm>
            <a:custGeom>
              <a:avLst/>
              <a:gdLst/>
              <a:ahLst/>
              <a:cxnLst/>
              <a:rect l="l" t="t" r="r" b="b"/>
              <a:pathLst>
                <a:path w="6792" h="11981" extrusionOk="0">
                  <a:moveTo>
                    <a:pt x="2040" y="1"/>
                  </a:moveTo>
                  <a:cubicBezTo>
                    <a:pt x="1931" y="1"/>
                    <a:pt x="1822" y="6"/>
                    <a:pt x="1713" y="17"/>
                  </a:cubicBezTo>
                  <a:cubicBezTo>
                    <a:pt x="1164" y="71"/>
                    <a:pt x="596" y="298"/>
                    <a:pt x="288" y="760"/>
                  </a:cubicBezTo>
                  <a:cubicBezTo>
                    <a:pt x="54" y="1115"/>
                    <a:pt x="0" y="1563"/>
                    <a:pt x="67" y="1984"/>
                  </a:cubicBezTo>
                  <a:cubicBezTo>
                    <a:pt x="134" y="2399"/>
                    <a:pt x="315" y="2794"/>
                    <a:pt x="515" y="3169"/>
                  </a:cubicBezTo>
                  <a:cubicBezTo>
                    <a:pt x="1312" y="4620"/>
                    <a:pt x="2476" y="5825"/>
                    <a:pt x="3526" y="7109"/>
                  </a:cubicBezTo>
                  <a:cubicBezTo>
                    <a:pt x="4570" y="8401"/>
                    <a:pt x="5527" y="9839"/>
                    <a:pt x="5781" y="11472"/>
                  </a:cubicBezTo>
                  <a:cubicBezTo>
                    <a:pt x="5808" y="11646"/>
                    <a:pt x="5841" y="11840"/>
                    <a:pt x="5982" y="11933"/>
                  </a:cubicBezTo>
                  <a:cubicBezTo>
                    <a:pt x="6033" y="11966"/>
                    <a:pt x="6091" y="11981"/>
                    <a:pt x="6149" y="11981"/>
                  </a:cubicBezTo>
                  <a:cubicBezTo>
                    <a:pt x="6278" y="11981"/>
                    <a:pt x="6411" y="11908"/>
                    <a:pt x="6490" y="11806"/>
                  </a:cubicBezTo>
                  <a:cubicBezTo>
                    <a:pt x="6744" y="11485"/>
                    <a:pt x="6664" y="10963"/>
                    <a:pt x="6691" y="10582"/>
                  </a:cubicBezTo>
                  <a:cubicBezTo>
                    <a:pt x="6718" y="10067"/>
                    <a:pt x="6738" y="9551"/>
                    <a:pt x="6758" y="9043"/>
                  </a:cubicBezTo>
                  <a:cubicBezTo>
                    <a:pt x="6791" y="8013"/>
                    <a:pt x="6784" y="6989"/>
                    <a:pt x="6684" y="5965"/>
                  </a:cubicBezTo>
                  <a:cubicBezTo>
                    <a:pt x="6550" y="4534"/>
                    <a:pt x="6216" y="3075"/>
                    <a:pt x="5386" y="1891"/>
                  </a:cubicBezTo>
                  <a:cubicBezTo>
                    <a:pt x="4620" y="803"/>
                    <a:pt x="3357" y="1"/>
                    <a:pt x="20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5" name="Google Shape;2635;p38"/>
            <p:cNvSpPr/>
            <p:nvPr/>
          </p:nvSpPr>
          <p:spPr>
            <a:xfrm>
              <a:off x="-2338464" y="3771959"/>
              <a:ext cx="112686" cy="313194"/>
            </a:xfrm>
            <a:custGeom>
              <a:avLst/>
              <a:gdLst/>
              <a:ahLst/>
              <a:cxnLst/>
              <a:rect l="l" t="t" r="r" b="b"/>
              <a:pathLst>
                <a:path w="3467" h="9636" extrusionOk="0">
                  <a:moveTo>
                    <a:pt x="1" y="1"/>
                  </a:moveTo>
                  <a:cubicBezTo>
                    <a:pt x="436" y="656"/>
                    <a:pt x="831" y="1339"/>
                    <a:pt x="1185" y="2048"/>
                  </a:cubicBezTo>
                  <a:cubicBezTo>
                    <a:pt x="1821" y="3292"/>
                    <a:pt x="2323" y="4611"/>
                    <a:pt x="2657" y="5975"/>
                  </a:cubicBezTo>
                  <a:cubicBezTo>
                    <a:pt x="2818" y="6651"/>
                    <a:pt x="2945" y="7334"/>
                    <a:pt x="3012" y="8029"/>
                  </a:cubicBezTo>
                  <a:cubicBezTo>
                    <a:pt x="3052" y="8377"/>
                    <a:pt x="3072" y="8725"/>
                    <a:pt x="3085" y="9073"/>
                  </a:cubicBezTo>
                  <a:cubicBezTo>
                    <a:pt x="3092" y="9234"/>
                    <a:pt x="3072" y="9501"/>
                    <a:pt x="3192" y="9635"/>
                  </a:cubicBezTo>
                  <a:cubicBezTo>
                    <a:pt x="3219" y="9628"/>
                    <a:pt x="3239" y="9622"/>
                    <a:pt x="3266" y="9615"/>
                  </a:cubicBezTo>
                  <a:cubicBezTo>
                    <a:pt x="3467" y="8973"/>
                    <a:pt x="3353" y="8063"/>
                    <a:pt x="3299" y="7414"/>
                  </a:cubicBezTo>
                  <a:cubicBezTo>
                    <a:pt x="3192" y="6029"/>
                    <a:pt x="2844" y="4664"/>
                    <a:pt x="2282" y="3400"/>
                  </a:cubicBezTo>
                  <a:cubicBezTo>
                    <a:pt x="1995" y="2764"/>
                    <a:pt x="1660" y="2155"/>
                    <a:pt x="1279" y="1580"/>
                  </a:cubicBezTo>
                  <a:cubicBezTo>
                    <a:pt x="1085" y="1292"/>
                    <a:pt x="877" y="1011"/>
                    <a:pt x="657" y="743"/>
                  </a:cubicBezTo>
                  <a:cubicBezTo>
                    <a:pt x="456" y="496"/>
                    <a:pt x="175" y="262"/>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6" name="Google Shape;2636;p38"/>
            <p:cNvSpPr/>
            <p:nvPr/>
          </p:nvSpPr>
          <p:spPr>
            <a:xfrm>
              <a:off x="-2243427" y="3849380"/>
              <a:ext cx="182047" cy="237073"/>
            </a:xfrm>
            <a:custGeom>
              <a:avLst/>
              <a:gdLst/>
              <a:ahLst/>
              <a:cxnLst/>
              <a:rect l="l" t="t" r="r" b="b"/>
              <a:pathLst>
                <a:path w="5601" h="7294" extrusionOk="0">
                  <a:moveTo>
                    <a:pt x="4041" y="0"/>
                  </a:moveTo>
                  <a:cubicBezTo>
                    <a:pt x="3315" y="0"/>
                    <a:pt x="2586" y="342"/>
                    <a:pt x="2055" y="857"/>
                  </a:cubicBezTo>
                  <a:cubicBezTo>
                    <a:pt x="1372" y="1519"/>
                    <a:pt x="978" y="2423"/>
                    <a:pt x="710" y="3332"/>
                  </a:cubicBezTo>
                  <a:cubicBezTo>
                    <a:pt x="523" y="3981"/>
                    <a:pt x="395" y="4644"/>
                    <a:pt x="288" y="5313"/>
                  </a:cubicBezTo>
                  <a:cubicBezTo>
                    <a:pt x="235" y="5647"/>
                    <a:pt x="195" y="5982"/>
                    <a:pt x="148" y="6316"/>
                  </a:cubicBezTo>
                  <a:cubicBezTo>
                    <a:pt x="114" y="6571"/>
                    <a:pt x="1" y="6899"/>
                    <a:pt x="121" y="7133"/>
                  </a:cubicBezTo>
                  <a:cubicBezTo>
                    <a:pt x="169" y="7224"/>
                    <a:pt x="269" y="7294"/>
                    <a:pt x="365" y="7294"/>
                  </a:cubicBezTo>
                  <a:cubicBezTo>
                    <a:pt x="389" y="7294"/>
                    <a:pt x="413" y="7289"/>
                    <a:pt x="436" y="7280"/>
                  </a:cubicBezTo>
                  <a:cubicBezTo>
                    <a:pt x="543" y="7240"/>
                    <a:pt x="590" y="7113"/>
                    <a:pt x="623" y="7006"/>
                  </a:cubicBezTo>
                  <a:cubicBezTo>
                    <a:pt x="991" y="5982"/>
                    <a:pt x="1787" y="5166"/>
                    <a:pt x="2617" y="4463"/>
                  </a:cubicBezTo>
                  <a:cubicBezTo>
                    <a:pt x="3453" y="3754"/>
                    <a:pt x="4356" y="3118"/>
                    <a:pt x="5045" y="2275"/>
                  </a:cubicBezTo>
                  <a:cubicBezTo>
                    <a:pt x="5226" y="2061"/>
                    <a:pt x="5387" y="1827"/>
                    <a:pt x="5487" y="1566"/>
                  </a:cubicBezTo>
                  <a:cubicBezTo>
                    <a:pt x="5581" y="1299"/>
                    <a:pt x="5601" y="1004"/>
                    <a:pt x="5487" y="743"/>
                  </a:cubicBezTo>
                  <a:cubicBezTo>
                    <a:pt x="5347" y="409"/>
                    <a:pt x="5005" y="195"/>
                    <a:pt x="4657" y="88"/>
                  </a:cubicBezTo>
                  <a:cubicBezTo>
                    <a:pt x="4455" y="28"/>
                    <a:pt x="4249" y="0"/>
                    <a:pt x="4041" y="0"/>
                  </a:cubicBezTo>
                  <a:close/>
                </a:path>
              </a:pathLst>
            </a:custGeom>
            <a:solidFill>
              <a:srgbClr val="5754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7" name="Google Shape;2637;p38"/>
            <p:cNvSpPr/>
            <p:nvPr/>
          </p:nvSpPr>
          <p:spPr>
            <a:xfrm>
              <a:off x="-2237121" y="3896151"/>
              <a:ext cx="108558" cy="189847"/>
            </a:xfrm>
            <a:custGeom>
              <a:avLst/>
              <a:gdLst/>
              <a:ahLst/>
              <a:cxnLst/>
              <a:rect l="l" t="t" r="r" b="b"/>
              <a:pathLst>
                <a:path w="3340" h="5841" extrusionOk="0">
                  <a:moveTo>
                    <a:pt x="3339" y="0"/>
                  </a:moveTo>
                  <a:lnTo>
                    <a:pt x="3339" y="0"/>
                  </a:lnTo>
                  <a:cubicBezTo>
                    <a:pt x="3192" y="147"/>
                    <a:pt x="2985" y="261"/>
                    <a:pt x="2824" y="401"/>
                  </a:cubicBezTo>
                  <a:cubicBezTo>
                    <a:pt x="2650" y="549"/>
                    <a:pt x="2483" y="703"/>
                    <a:pt x="2322" y="863"/>
                  </a:cubicBezTo>
                  <a:cubicBezTo>
                    <a:pt x="2001" y="1191"/>
                    <a:pt x="1707" y="1546"/>
                    <a:pt x="1446" y="1920"/>
                  </a:cubicBezTo>
                  <a:cubicBezTo>
                    <a:pt x="931" y="2670"/>
                    <a:pt x="536" y="3513"/>
                    <a:pt x="295" y="4389"/>
                  </a:cubicBezTo>
                  <a:cubicBezTo>
                    <a:pt x="181" y="4804"/>
                    <a:pt x="1" y="5379"/>
                    <a:pt x="48" y="5821"/>
                  </a:cubicBezTo>
                  <a:cubicBezTo>
                    <a:pt x="68" y="5828"/>
                    <a:pt x="81" y="5834"/>
                    <a:pt x="94" y="5841"/>
                  </a:cubicBezTo>
                  <a:cubicBezTo>
                    <a:pt x="195" y="5774"/>
                    <a:pt x="208" y="5593"/>
                    <a:pt x="235" y="5493"/>
                  </a:cubicBezTo>
                  <a:cubicBezTo>
                    <a:pt x="282" y="5266"/>
                    <a:pt x="342" y="5045"/>
                    <a:pt x="409" y="4824"/>
                  </a:cubicBezTo>
                  <a:cubicBezTo>
                    <a:pt x="536" y="4389"/>
                    <a:pt x="703" y="3954"/>
                    <a:pt x="891" y="3539"/>
                  </a:cubicBezTo>
                  <a:cubicBezTo>
                    <a:pt x="1272" y="2696"/>
                    <a:pt x="1760" y="1907"/>
                    <a:pt x="2322" y="1178"/>
                  </a:cubicBezTo>
                  <a:cubicBezTo>
                    <a:pt x="2637" y="763"/>
                    <a:pt x="2978" y="375"/>
                    <a:pt x="33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8" name="Google Shape;2638;p38"/>
            <p:cNvSpPr/>
            <p:nvPr/>
          </p:nvSpPr>
          <p:spPr>
            <a:xfrm>
              <a:off x="-4729023" y="4052716"/>
              <a:ext cx="2878161" cy="1308941"/>
            </a:xfrm>
            <a:custGeom>
              <a:avLst/>
              <a:gdLst/>
              <a:ahLst/>
              <a:cxnLst/>
              <a:rect l="l" t="t" r="r" b="b"/>
              <a:pathLst>
                <a:path w="88552" h="40272" extrusionOk="0">
                  <a:moveTo>
                    <a:pt x="71071" y="0"/>
                  </a:moveTo>
                  <a:cubicBezTo>
                    <a:pt x="55315" y="0"/>
                    <a:pt x="39782" y="6468"/>
                    <a:pt x="26650" y="15797"/>
                  </a:cubicBezTo>
                  <a:cubicBezTo>
                    <a:pt x="22910" y="18453"/>
                    <a:pt x="19277" y="21370"/>
                    <a:pt x="15088" y="23123"/>
                  </a:cubicBezTo>
                  <a:cubicBezTo>
                    <a:pt x="10271" y="25144"/>
                    <a:pt x="4972" y="25532"/>
                    <a:pt x="1" y="27050"/>
                  </a:cubicBezTo>
                  <a:lnTo>
                    <a:pt x="1" y="40271"/>
                  </a:lnTo>
                  <a:lnTo>
                    <a:pt x="88551" y="40271"/>
                  </a:lnTo>
                  <a:cubicBezTo>
                    <a:pt x="86937" y="35807"/>
                    <a:pt x="77164" y="32121"/>
                    <a:pt x="72808" y="32121"/>
                  </a:cubicBezTo>
                  <a:cubicBezTo>
                    <a:pt x="72776" y="32121"/>
                    <a:pt x="72745" y="32122"/>
                    <a:pt x="72715" y="32122"/>
                  </a:cubicBezTo>
                  <a:cubicBezTo>
                    <a:pt x="74434" y="28797"/>
                    <a:pt x="76160" y="25465"/>
                    <a:pt x="77880" y="22139"/>
                  </a:cubicBezTo>
                  <a:cubicBezTo>
                    <a:pt x="78696" y="20567"/>
                    <a:pt x="79526" y="18941"/>
                    <a:pt x="79666" y="17162"/>
                  </a:cubicBezTo>
                  <a:cubicBezTo>
                    <a:pt x="79813" y="15375"/>
                    <a:pt x="79077" y="13388"/>
                    <a:pt x="77518" y="12672"/>
                  </a:cubicBezTo>
                  <a:cubicBezTo>
                    <a:pt x="79184" y="11287"/>
                    <a:pt x="80904" y="9835"/>
                    <a:pt x="81847" y="7835"/>
                  </a:cubicBezTo>
                  <a:cubicBezTo>
                    <a:pt x="82797" y="5834"/>
                    <a:pt x="82724" y="3125"/>
                    <a:pt x="81111" y="1673"/>
                  </a:cubicBezTo>
                  <a:cubicBezTo>
                    <a:pt x="80074" y="736"/>
                    <a:pt x="78629" y="495"/>
                    <a:pt x="77271" y="341"/>
                  </a:cubicBezTo>
                  <a:cubicBezTo>
                    <a:pt x="75204" y="111"/>
                    <a:pt x="73135" y="0"/>
                    <a:pt x="71071" y="0"/>
                  </a:cubicBezTo>
                  <a:close/>
                </a:path>
              </a:pathLst>
            </a:custGeom>
            <a:solidFill>
              <a:srgbClr val="7163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9" name="Google Shape;2639;p38"/>
            <p:cNvSpPr/>
            <p:nvPr/>
          </p:nvSpPr>
          <p:spPr>
            <a:xfrm>
              <a:off x="-5833718" y="4052716"/>
              <a:ext cx="3713866" cy="1308941"/>
            </a:xfrm>
            <a:custGeom>
              <a:avLst/>
              <a:gdLst/>
              <a:ahLst/>
              <a:cxnLst/>
              <a:rect l="l" t="t" r="r" b="b"/>
              <a:pathLst>
                <a:path w="114264" h="40272" extrusionOk="0">
                  <a:moveTo>
                    <a:pt x="105059" y="0"/>
                  </a:moveTo>
                  <a:cubicBezTo>
                    <a:pt x="89303" y="0"/>
                    <a:pt x="73770" y="6468"/>
                    <a:pt x="60638" y="15797"/>
                  </a:cubicBezTo>
                  <a:cubicBezTo>
                    <a:pt x="56898" y="18453"/>
                    <a:pt x="53265" y="21370"/>
                    <a:pt x="49076" y="23123"/>
                  </a:cubicBezTo>
                  <a:cubicBezTo>
                    <a:pt x="44259" y="25144"/>
                    <a:pt x="4972" y="27572"/>
                    <a:pt x="0" y="29091"/>
                  </a:cubicBezTo>
                  <a:lnTo>
                    <a:pt x="1526" y="39990"/>
                  </a:lnTo>
                  <a:lnTo>
                    <a:pt x="93448" y="40271"/>
                  </a:lnTo>
                  <a:cubicBezTo>
                    <a:pt x="93549" y="38940"/>
                    <a:pt x="93408" y="37608"/>
                    <a:pt x="92940" y="36337"/>
                  </a:cubicBezTo>
                  <a:cubicBezTo>
                    <a:pt x="91588" y="32691"/>
                    <a:pt x="93502" y="27653"/>
                    <a:pt x="98453" y="25967"/>
                  </a:cubicBezTo>
                  <a:cubicBezTo>
                    <a:pt x="100079" y="25411"/>
                    <a:pt x="101758" y="24822"/>
                    <a:pt x="102996" y="23638"/>
                  </a:cubicBezTo>
                  <a:cubicBezTo>
                    <a:pt x="104234" y="22447"/>
                    <a:pt x="104896" y="20474"/>
                    <a:pt x="104060" y="18975"/>
                  </a:cubicBezTo>
                  <a:cubicBezTo>
                    <a:pt x="103167" y="17352"/>
                    <a:pt x="101127" y="17005"/>
                    <a:pt x="99192" y="17005"/>
                  </a:cubicBezTo>
                  <a:cubicBezTo>
                    <a:pt x="98837" y="17005"/>
                    <a:pt x="98486" y="17017"/>
                    <a:pt x="98145" y="17035"/>
                  </a:cubicBezTo>
                  <a:cubicBezTo>
                    <a:pt x="97947" y="17045"/>
                    <a:pt x="97759" y="17050"/>
                    <a:pt x="97581" y="17050"/>
                  </a:cubicBezTo>
                  <a:cubicBezTo>
                    <a:pt x="92237" y="17050"/>
                    <a:pt x="96426" y="12491"/>
                    <a:pt x="104695" y="10852"/>
                  </a:cubicBezTo>
                  <a:cubicBezTo>
                    <a:pt x="108175" y="10163"/>
                    <a:pt x="112236" y="9160"/>
                    <a:pt x="113594" y="5875"/>
                  </a:cubicBezTo>
                  <a:cubicBezTo>
                    <a:pt x="114263" y="4262"/>
                    <a:pt x="114069" y="2496"/>
                    <a:pt x="113540" y="790"/>
                  </a:cubicBezTo>
                  <a:cubicBezTo>
                    <a:pt x="112811" y="542"/>
                    <a:pt x="112022" y="428"/>
                    <a:pt x="111259" y="341"/>
                  </a:cubicBezTo>
                  <a:cubicBezTo>
                    <a:pt x="109192" y="111"/>
                    <a:pt x="107123" y="0"/>
                    <a:pt x="1050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
        <p:nvSpPr>
          <p:cNvPr id="2640" name="Google Shape;2640;p38"/>
          <p:cNvSpPr/>
          <p:nvPr/>
        </p:nvSpPr>
        <p:spPr>
          <a:xfrm rot="9294395">
            <a:off x="5118706" y="1067602"/>
            <a:ext cx="6457142" cy="5611397"/>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641" name="Google Shape;2641;p38" title="Chart">
            <a:hlinkClick r:id="rId3"/>
          </p:cNvPr>
          <p:cNvPicPr preferRelativeResize="0"/>
          <p:nvPr/>
        </p:nvPicPr>
        <p:blipFill>
          <a:blip r:embed="rId4">
            <a:alphaModFix/>
          </a:blip>
          <a:stretch>
            <a:fillRect/>
          </a:stretch>
        </p:blipFill>
        <p:spPr>
          <a:xfrm rot="-5400000">
            <a:off x="4199938" y="1524438"/>
            <a:ext cx="3119024" cy="3053200"/>
          </a:xfrm>
          <a:prstGeom prst="rect">
            <a:avLst/>
          </a:prstGeom>
          <a:noFill/>
          <a:ln>
            <a:noFill/>
          </a:ln>
        </p:spPr>
      </p:pic>
      <p:sp>
        <p:nvSpPr>
          <p:cNvPr id="2642" name="Google Shape;2642;p38"/>
          <p:cNvSpPr/>
          <p:nvPr/>
        </p:nvSpPr>
        <p:spPr>
          <a:xfrm rot="-7155358" flipH="1">
            <a:off x="589817" y="1232827"/>
            <a:ext cx="3013144" cy="2815490"/>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8"/>
          <p:cNvSpPr/>
          <p:nvPr/>
        </p:nvSpPr>
        <p:spPr>
          <a:xfrm rot="8725229">
            <a:off x="766896" y="2413034"/>
            <a:ext cx="2859247" cy="2799207"/>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8"/>
          <p:cNvSpPr txBox="1">
            <a:spLocks noGrp="1"/>
          </p:cNvSpPr>
          <p:nvPr>
            <p:ph type="title"/>
          </p:nvPr>
        </p:nvSpPr>
        <p:spPr>
          <a:xfrm>
            <a:off x="713225" y="432949"/>
            <a:ext cx="7704000" cy="577800"/>
          </a:xfrm>
          <a:prstGeom prst="rect">
            <a:avLst/>
          </a:prstGeom>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t>The luck of the dice</a:t>
            </a:r>
            <a:endParaRPr b="1"/>
          </a:p>
        </p:txBody>
      </p:sp>
      <p:sp>
        <p:nvSpPr>
          <p:cNvPr id="2645" name="Google Shape;2645;p38"/>
          <p:cNvSpPr txBox="1">
            <a:spLocks noGrp="1"/>
          </p:cNvSpPr>
          <p:nvPr>
            <p:ph type="subTitle" idx="4294967295"/>
          </p:nvPr>
        </p:nvSpPr>
        <p:spPr>
          <a:xfrm rot="5400000">
            <a:off x="6525725" y="2657350"/>
            <a:ext cx="3055200" cy="727800"/>
          </a:xfrm>
          <a:prstGeom prst="rect">
            <a:avLst/>
          </a:prstGeom>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a:t>Follow the link in the graph to modify its data and then paste the new one here. </a:t>
            </a:r>
            <a:r>
              <a:rPr lang="en" b="1">
                <a:uFill>
                  <a:noFill/>
                </a:uFill>
                <a:hlinkClick r:id="rId5"/>
              </a:rPr>
              <a:t>For more info, click here</a:t>
            </a:r>
            <a:endParaRPr b="1"/>
          </a:p>
        </p:txBody>
      </p:sp>
      <p:sp>
        <p:nvSpPr>
          <p:cNvPr id="2646" name="Google Shape;2646;p38"/>
          <p:cNvSpPr txBox="1"/>
          <p:nvPr/>
        </p:nvSpPr>
        <p:spPr>
          <a:xfrm>
            <a:off x="1227833" y="1721388"/>
            <a:ext cx="21834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200" b="1">
                <a:solidFill>
                  <a:srgbClr val="191919"/>
                </a:solidFill>
                <a:latin typeface="Rakkas"/>
                <a:ea typeface="Rakkas"/>
                <a:cs typeface="Rakkas"/>
                <a:sym typeface="Rakkas"/>
              </a:rPr>
              <a:t>Venus</a:t>
            </a:r>
            <a:endParaRPr sz="3200" b="1">
              <a:solidFill>
                <a:srgbClr val="191919"/>
              </a:solidFill>
              <a:latin typeface="Rakkas"/>
              <a:ea typeface="Rakkas"/>
              <a:cs typeface="Rakkas"/>
              <a:sym typeface="Rakkas"/>
            </a:endParaRPr>
          </a:p>
        </p:txBody>
      </p:sp>
      <p:sp>
        <p:nvSpPr>
          <p:cNvPr id="2647" name="Google Shape;2647;p38"/>
          <p:cNvSpPr txBox="1"/>
          <p:nvPr/>
        </p:nvSpPr>
        <p:spPr>
          <a:xfrm>
            <a:off x="1227975" y="2252038"/>
            <a:ext cx="2183400" cy="6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rgbClr val="191919"/>
                </a:solidFill>
                <a:latin typeface="Anaheim"/>
                <a:ea typeface="Anaheim"/>
                <a:cs typeface="Anaheim"/>
                <a:sym typeface="Anaheim"/>
              </a:rPr>
              <a:t>Venus is the second planet from the Sun</a:t>
            </a:r>
            <a:endParaRPr sz="1600">
              <a:solidFill>
                <a:srgbClr val="191919"/>
              </a:solidFill>
              <a:latin typeface="Anaheim"/>
              <a:ea typeface="Anaheim"/>
              <a:cs typeface="Anaheim"/>
              <a:sym typeface="Anaheim"/>
            </a:endParaRPr>
          </a:p>
        </p:txBody>
      </p:sp>
      <p:sp>
        <p:nvSpPr>
          <p:cNvPr id="2648" name="Google Shape;2648;p38"/>
          <p:cNvSpPr txBox="1"/>
          <p:nvPr/>
        </p:nvSpPr>
        <p:spPr>
          <a:xfrm>
            <a:off x="1227825" y="3095263"/>
            <a:ext cx="21834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3200" b="1">
                <a:solidFill>
                  <a:srgbClr val="191919"/>
                </a:solidFill>
                <a:latin typeface="Rakkas"/>
                <a:ea typeface="Rakkas"/>
                <a:cs typeface="Rakkas"/>
                <a:sym typeface="Rakkas"/>
              </a:rPr>
              <a:t>Mars</a:t>
            </a:r>
            <a:endParaRPr sz="3200" b="1">
              <a:solidFill>
                <a:srgbClr val="191919"/>
              </a:solidFill>
              <a:latin typeface="Rakkas"/>
              <a:ea typeface="Rakkas"/>
              <a:cs typeface="Rakkas"/>
              <a:sym typeface="Rakkas"/>
            </a:endParaRPr>
          </a:p>
        </p:txBody>
      </p:sp>
      <p:sp>
        <p:nvSpPr>
          <p:cNvPr id="2649" name="Google Shape;2649;p38"/>
          <p:cNvSpPr txBox="1"/>
          <p:nvPr/>
        </p:nvSpPr>
        <p:spPr>
          <a:xfrm>
            <a:off x="1227825" y="3625913"/>
            <a:ext cx="2183400" cy="6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rgbClr val="191919"/>
                </a:solidFill>
                <a:latin typeface="Anaheim"/>
                <a:ea typeface="Anaheim"/>
                <a:cs typeface="Anaheim"/>
                <a:sym typeface="Anaheim"/>
              </a:rPr>
              <a:t>Despite being red, Mars is a cold place</a:t>
            </a:r>
            <a:endParaRPr sz="1600">
              <a:solidFill>
                <a:srgbClr val="191919"/>
              </a:solidFill>
              <a:latin typeface="Anaheim"/>
              <a:ea typeface="Anaheim"/>
              <a:cs typeface="Anaheim"/>
              <a:sym typeface="Anaheim"/>
            </a:endParaRPr>
          </a:p>
        </p:txBody>
      </p:sp>
      <p:grpSp>
        <p:nvGrpSpPr>
          <p:cNvPr id="2650" name="Google Shape;2650;p38"/>
          <p:cNvGrpSpPr/>
          <p:nvPr/>
        </p:nvGrpSpPr>
        <p:grpSpPr>
          <a:xfrm>
            <a:off x="5639840" y="3445931"/>
            <a:ext cx="1038690" cy="832533"/>
            <a:chOff x="6179120" y="3505558"/>
            <a:chExt cx="893805" cy="716403"/>
          </a:xfrm>
        </p:grpSpPr>
        <p:sp>
          <p:nvSpPr>
            <p:cNvPr id="2651" name="Google Shape;2651;p38"/>
            <p:cNvSpPr/>
            <p:nvPr/>
          </p:nvSpPr>
          <p:spPr>
            <a:xfrm rot="592515">
              <a:off x="6223495" y="3570244"/>
              <a:ext cx="805054" cy="587032"/>
            </a:xfrm>
            <a:prstGeom prst="rect">
              <a:avLst/>
            </a:prstGeom>
          </p:spPr>
          <p:txBody>
            <a:bodyPr>
              <a:prstTxWarp prst="textPlain">
                <a:avLst/>
              </a:prstTxWarp>
            </a:bodyPr>
            <a:lstStyle/>
            <a:p>
              <a:pPr lvl="0" algn="ctr"/>
              <a:r>
                <a:rPr b="1" i="0">
                  <a:ln w="152400" cap="flat" cmpd="sng">
                    <a:solidFill>
                      <a:schemeClr val="accent6"/>
                    </a:solidFill>
                    <a:prstDash val="solid"/>
                    <a:round/>
                    <a:headEnd type="none" w="sm" len="sm"/>
                    <a:tailEnd type="none" w="sm" len="sm"/>
                  </a:ln>
                  <a:solidFill>
                    <a:schemeClr val="accent2"/>
                  </a:solidFill>
                  <a:latin typeface="Rakkas"/>
                </a:rPr>
                <a:t>55</a:t>
              </a:r>
            </a:p>
          </p:txBody>
        </p:sp>
        <p:sp>
          <p:nvSpPr>
            <p:cNvPr id="2652" name="Google Shape;2652;p38"/>
            <p:cNvSpPr/>
            <p:nvPr/>
          </p:nvSpPr>
          <p:spPr>
            <a:xfrm rot="592515">
              <a:off x="6223495" y="3570244"/>
              <a:ext cx="805054" cy="587032"/>
            </a:xfrm>
            <a:prstGeom prst="rect">
              <a:avLst/>
            </a:prstGeom>
          </p:spPr>
          <p:txBody>
            <a:bodyPr>
              <a:prstTxWarp prst="textPlain">
                <a:avLst/>
              </a:prstTxWarp>
            </a:bodyPr>
            <a:lstStyle/>
            <a:p>
              <a:pPr lvl="0" algn="ctr"/>
              <a:r>
                <a:rPr b="1" i="0">
                  <a:ln>
                    <a:noFill/>
                  </a:ln>
                  <a:solidFill>
                    <a:schemeClr val="accent1"/>
                  </a:solidFill>
                  <a:latin typeface="Rakkas"/>
                </a:rPr>
                <a:t>55</a:t>
              </a:r>
            </a:p>
          </p:txBody>
        </p:sp>
      </p:grpSp>
      <p:grpSp>
        <p:nvGrpSpPr>
          <p:cNvPr id="2653" name="Google Shape;2653;p38"/>
          <p:cNvGrpSpPr/>
          <p:nvPr/>
        </p:nvGrpSpPr>
        <p:grpSpPr>
          <a:xfrm>
            <a:off x="5130686" y="1474757"/>
            <a:ext cx="1257528" cy="1021001"/>
            <a:chOff x="5546140" y="1326948"/>
            <a:chExt cx="1022630" cy="830285"/>
          </a:xfrm>
        </p:grpSpPr>
        <p:sp>
          <p:nvSpPr>
            <p:cNvPr id="2654" name="Google Shape;2654;p38"/>
            <p:cNvSpPr/>
            <p:nvPr/>
          </p:nvSpPr>
          <p:spPr>
            <a:xfrm rot="-1162313">
              <a:off x="5615549" y="1457411"/>
              <a:ext cx="883810" cy="569359"/>
            </a:xfrm>
            <a:prstGeom prst="rect">
              <a:avLst/>
            </a:prstGeom>
          </p:spPr>
          <p:txBody>
            <a:bodyPr>
              <a:prstTxWarp prst="textPlain">
                <a:avLst/>
              </a:prstTxWarp>
            </a:bodyPr>
            <a:lstStyle/>
            <a:p>
              <a:pPr lvl="0" algn="ctr"/>
              <a:r>
                <a:rPr b="1" i="0">
                  <a:ln w="152400" cap="flat" cmpd="sng">
                    <a:solidFill>
                      <a:schemeClr val="accent6"/>
                    </a:solidFill>
                    <a:prstDash val="solid"/>
                    <a:round/>
                    <a:headEnd type="none" w="sm" len="sm"/>
                    <a:tailEnd type="none" w="sm" len="sm"/>
                  </a:ln>
                  <a:solidFill>
                    <a:schemeClr val="accent2"/>
                  </a:solidFill>
                  <a:latin typeface="Rakkas"/>
                </a:rPr>
                <a:t>45</a:t>
              </a:r>
            </a:p>
          </p:txBody>
        </p:sp>
        <p:sp>
          <p:nvSpPr>
            <p:cNvPr id="2655" name="Google Shape;2655;p38"/>
            <p:cNvSpPr/>
            <p:nvPr/>
          </p:nvSpPr>
          <p:spPr>
            <a:xfrm rot="-1162316">
              <a:off x="5615549" y="1457411"/>
              <a:ext cx="883811" cy="569360"/>
            </a:xfrm>
            <a:prstGeom prst="rect">
              <a:avLst/>
            </a:prstGeom>
          </p:spPr>
          <p:txBody>
            <a:bodyPr>
              <a:prstTxWarp prst="textPlain">
                <a:avLst/>
              </a:prstTxWarp>
            </a:bodyPr>
            <a:lstStyle/>
            <a:p>
              <a:pPr lvl="0" algn="ctr"/>
              <a:r>
                <a:rPr b="1" i="0">
                  <a:ln>
                    <a:noFill/>
                  </a:ln>
                  <a:solidFill>
                    <a:schemeClr val="accent1"/>
                  </a:solidFill>
                  <a:latin typeface="Rakkas"/>
                </a:rPr>
                <a:t>45</a:t>
              </a:r>
            </a:p>
          </p:txBody>
        </p:sp>
      </p:grpSp>
      <p:sp>
        <p:nvSpPr>
          <p:cNvPr id="2656" name="Google Shape;2656;p38"/>
          <p:cNvSpPr/>
          <p:nvPr/>
        </p:nvSpPr>
        <p:spPr>
          <a:xfrm rot="-632269">
            <a:off x="3025032" y="1616541"/>
            <a:ext cx="386191" cy="487367"/>
          </a:xfrm>
          <a:custGeom>
            <a:avLst/>
            <a:gdLst/>
            <a:ahLst/>
            <a:cxnLst/>
            <a:rect l="l" t="t" r="r" b="b"/>
            <a:pathLst>
              <a:path w="8512" h="10742" extrusionOk="0">
                <a:moveTo>
                  <a:pt x="4265" y="625"/>
                </a:moveTo>
                <a:cubicBezTo>
                  <a:pt x="4872" y="625"/>
                  <a:pt x="5461" y="857"/>
                  <a:pt x="5889" y="1303"/>
                </a:cubicBezTo>
                <a:lnTo>
                  <a:pt x="2624" y="1303"/>
                </a:lnTo>
                <a:cubicBezTo>
                  <a:pt x="3034" y="892"/>
                  <a:pt x="3623" y="625"/>
                  <a:pt x="4265" y="625"/>
                </a:cubicBezTo>
                <a:close/>
                <a:moveTo>
                  <a:pt x="3944" y="1927"/>
                </a:moveTo>
                <a:lnTo>
                  <a:pt x="3944" y="2445"/>
                </a:lnTo>
                <a:cubicBezTo>
                  <a:pt x="3248" y="3123"/>
                  <a:pt x="2267" y="3283"/>
                  <a:pt x="2249" y="3283"/>
                </a:cubicBezTo>
                <a:cubicBezTo>
                  <a:pt x="2249" y="3283"/>
                  <a:pt x="2249" y="3301"/>
                  <a:pt x="2231" y="3301"/>
                </a:cubicBezTo>
                <a:lnTo>
                  <a:pt x="1981" y="3015"/>
                </a:lnTo>
                <a:lnTo>
                  <a:pt x="1981" y="2908"/>
                </a:lnTo>
                <a:cubicBezTo>
                  <a:pt x="1981" y="2569"/>
                  <a:pt x="2053" y="2230"/>
                  <a:pt x="2196" y="1927"/>
                </a:cubicBezTo>
                <a:close/>
                <a:moveTo>
                  <a:pt x="6317" y="1927"/>
                </a:moveTo>
                <a:cubicBezTo>
                  <a:pt x="6460" y="2230"/>
                  <a:pt x="6531" y="2569"/>
                  <a:pt x="6531" y="2908"/>
                </a:cubicBezTo>
                <a:lnTo>
                  <a:pt x="6531" y="3015"/>
                </a:lnTo>
                <a:lnTo>
                  <a:pt x="6282" y="3301"/>
                </a:lnTo>
                <a:cubicBezTo>
                  <a:pt x="6264" y="3283"/>
                  <a:pt x="6264" y="3283"/>
                  <a:pt x="6246" y="3283"/>
                </a:cubicBezTo>
                <a:cubicBezTo>
                  <a:pt x="6246" y="3283"/>
                  <a:pt x="5300" y="3140"/>
                  <a:pt x="4569" y="2445"/>
                </a:cubicBezTo>
                <a:lnTo>
                  <a:pt x="4569" y="1927"/>
                </a:lnTo>
                <a:close/>
                <a:moveTo>
                  <a:pt x="1375" y="3319"/>
                </a:moveTo>
                <a:cubicBezTo>
                  <a:pt x="1446" y="3408"/>
                  <a:pt x="1928" y="3908"/>
                  <a:pt x="1981" y="3943"/>
                </a:cubicBezTo>
                <a:lnTo>
                  <a:pt x="1981" y="4782"/>
                </a:lnTo>
                <a:cubicBezTo>
                  <a:pt x="1625" y="4657"/>
                  <a:pt x="1375" y="4318"/>
                  <a:pt x="1375" y="3925"/>
                </a:cubicBezTo>
                <a:lnTo>
                  <a:pt x="1375" y="3319"/>
                </a:lnTo>
                <a:close/>
                <a:moveTo>
                  <a:pt x="7156" y="3319"/>
                </a:moveTo>
                <a:lnTo>
                  <a:pt x="7156" y="3925"/>
                </a:lnTo>
                <a:cubicBezTo>
                  <a:pt x="7156" y="4318"/>
                  <a:pt x="6888" y="4657"/>
                  <a:pt x="6531" y="4782"/>
                </a:cubicBezTo>
                <a:lnTo>
                  <a:pt x="6531" y="3943"/>
                </a:lnTo>
                <a:cubicBezTo>
                  <a:pt x="6585" y="3890"/>
                  <a:pt x="7067" y="3408"/>
                  <a:pt x="7156" y="3319"/>
                </a:cubicBezTo>
                <a:close/>
                <a:moveTo>
                  <a:pt x="4569" y="3265"/>
                </a:moveTo>
                <a:cubicBezTo>
                  <a:pt x="5086" y="3622"/>
                  <a:pt x="5604" y="3783"/>
                  <a:pt x="5907" y="3872"/>
                </a:cubicBezTo>
                <a:lnTo>
                  <a:pt x="5907" y="4978"/>
                </a:lnTo>
                <a:cubicBezTo>
                  <a:pt x="5907" y="5728"/>
                  <a:pt x="5425" y="6352"/>
                  <a:pt x="4765" y="6548"/>
                </a:cubicBezTo>
                <a:cubicBezTo>
                  <a:pt x="4598" y="6604"/>
                  <a:pt x="4422" y="6635"/>
                  <a:pt x="4243" y="6635"/>
                </a:cubicBezTo>
                <a:cubicBezTo>
                  <a:pt x="4078" y="6635"/>
                  <a:pt x="3911" y="6608"/>
                  <a:pt x="3748" y="6548"/>
                </a:cubicBezTo>
                <a:cubicBezTo>
                  <a:pt x="3070" y="6334"/>
                  <a:pt x="2606" y="5710"/>
                  <a:pt x="2606" y="4978"/>
                </a:cubicBezTo>
                <a:lnTo>
                  <a:pt x="2606" y="3872"/>
                </a:lnTo>
                <a:cubicBezTo>
                  <a:pt x="2909" y="3783"/>
                  <a:pt x="3445" y="3604"/>
                  <a:pt x="3944" y="3265"/>
                </a:cubicBezTo>
                <a:lnTo>
                  <a:pt x="3944" y="3533"/>
                </a:lnTo>
                <a:cubicBezTo>
                  <a:pt x="3944" y="3694"/>
                  <a:pt x="4069" y="3836"/>
                  <a:pt x="4230" y="3854"/>
                </a:cubicBezTo>
                <a:cubicBezTo>
                  <a:pt x="4239" y="3855"/>
                  <a:pt x="4248" y="3855"/>
                  <a:pt x="4257" y="3855"/>
                </a:cubicBezTo>
                <a:cubicBezTo>
                  <a:pt x="4424" y="3855"/>
                  <a:pt x="4569" y="3702"/>
                  <a:pt x="4569" y="3533"/>
                </a:cubicBezTo>
                <a:lnTo>
                  <a:pt x="4569" y="3265"/>
                </a:lnTo>
                <a:close/>
                <a:moveTo>
                  <a:pt x="4569" y="7244"/>
                </a:moveTo>
                <a:lnTo>
                  <a:pt x="4569" y="7637"/>
                </a:lnTo>
                <a:cubicBezTo>
                  <a:pt x="4569" y="7797"/>
                  <a:pt x="4426" y="7940"/>
                  <a:pt x="4265" y="7940"/>
                </a:cubicBezTo>
                <a:cubicBezTo>
                  <a:pt x="4087" y="7940"/>
                  <a:pt x="3944" y="7797"/>
                  <a:pt x="3944" y="7637"/>
                </a:cubicBezTo>
                <a:lnTo>
                  <a:pt x="3944" y="7244"/>
                </a:lnTo>
                <a:cubicBezTo>
                  <a:pt x="4051" y="7253"/>
                  <a:pt x="4154" y="7258"/>
                  <a:pt x="4256" y="7258"/>
                </a:cubicBezTo>
                <a:cubicBezTo>
                  <a:pt x="4359" y="7258"/>
                  <a:pt x="4462" y="7253"/>
                  <a:pt x="4569" y="7244"/>
                </a:cubicBezTo>
                <a:close/>
                <a:moveTo>
                  <a:pt x="1946" y="5442"/>
                </a:moveTo>
                <a:cubicBezTo>
                  <a:pt x="1964" y="5442"/>
                  <a:pt x="1999" y="5442"/>
                  <a:pt x="2035" y="5460"/>
                </a:cubicBezTo>
                <a:cubicBezTo>
                  <a:pt x="2178" y="6156"/>
                  <a:pt x="2642" y="6762"/>
                  <a:pt x="3320" y="7066"/>
                </a:cubicBezTo>
                <a:lnTo>
                  <a:pt x="3320" y="7405"/>
                </a:lnTo>
                <a:cubicBezTo>
                  <a:pt x="2142" y="7851"/>
                  <a:pt x="2089" y="7869"/>
                  <a:pt x="1821" y="8011"/>
                </a:cubicBezTo>
                <a:lnTo>
                  <a:pt x="1946" y="5442"/>
                </a:lnTo>
                <a:close/>
                <a:moveTo>
                  <a:pt x="6567" y="5442"/>
                </a:moveTo>
                <a:lnTo>
                  <a:pt x="6710" y="8029"/>
                </a:lnTo>
                <a:cubicBezTo>
                  <a:pt x="6424" y="7869"/>
                  <a:pt x="6353" y="7851"/>
                  <a:pt x="5193" y="7405"/>
                </a:cubicBezTo>
                <a:lnTo>
                  <a:pt x="5193" y="7066"/>
                </a:lnTo>
                <a:cubicBezTo>
                  <a:pt x="5443" y="6941"/>
                  <a:pt x="5675" y="6780"/>
                  <a:pt x="5871" y="6602"/>
                </a:cubicBezTo>
                <a:cubicBezTo>
                  <a:pt x="6192" y="6281"/>
                  <a:pt x="6389" y="5888"/>
                  <a:pt x="6478" y="5460"/>
                </a:cubicBezTo>
                <a:cubicBezTo>
                  <a:pt x="6514" y="5442"/>
                  <a:pt x="6549" y="5442"/>
                  <a:pt x="6567" y="5442"/>
                </a:cubicBezTo>
                <a:close/>
                <a:moveTo>
                  <a:pt x="5104" y="8047"/>
                </a:moveTo>
                <a:lnTo>
                  <a:pt x="5568" y="8226"/>
                </a:lnTo>
                <a:cubicBezTo>
                  <a:pt x="5318" y="8707"/>
                  <a:pt x="4818" y="9028"/>
                  <a:pt x="4265" y="9028"/>
                </a:cubicBezTo>
                <a:cubicBezTo>
                  <a:pt x="3712" y="9028"/>
                  <a:pt x="3195" y="8707"/>
                  <a:pt x="2945" y="8226"/>
                </a:cubicBezTo>
                <a:lnTo>
                  <a:pt x="3409" y="8047"/>
                </a:lnTo>
                <a:cubicBezTo>
                  <a:pt x="3569" y="8350"/>
                  <a:pt x="3891" y="8565"/>
                  <a:pt x="4265" y="8565"/>
                </a:cubicBezTo>
                <a:cubicBezTo>
                  <a:pt x="4622" y="8565"/>
                  <a:pt x="4943" y="8350"/>
                  <a:pt x="5104" y="8047"/>
                </a:cubicBezTo>
                <a:close/>
                <a:moveTo>
                  <a:pt x="6157" y="8457"/>
                </a:moveTo>
                <a:cubicBezTo>
                  <a:pt x="6853" y="8761"/>
                  <a:pt x="7406" y="9421"/>
                  <a:pt x="7709" y="10099"/>
                </a:cubicBezTo>
                <a:lnTo>
                  <a:pt x="822" y="10099"/>
                </a:lnTo>
                <a:cubicBezTo>
                  <a:pt x="1125" y="9421"/>
                  <a:pt x="1678" y="8761"/>
                  <a:pt x="2356" y="8457"/>
                </a:cubicBezTo>
                <a:cubicBezTo>
                  <a:pt x="2695" y="9171"/>
                  <a:pt x="3445" y="9653"/>
                  <a:pt x="4265" y="9653"/>
                </a:cubicBezTo>
                <a:cubicBezTo>
                  <a:pt x="5086" y="9653"/>
                  <a:pt x="5818" y="9171"/>
                  <a:pt x="6157" y="8457"/>
                </a:cubicBezTo>
                <a:close/>
                <a:moveTo>
                  <a:pt x="4265" y="0"/>
                </a:moveTo>
                <a:cubicBezTo>
                  <a:pt x="2820" y="0"/>
                  <a:pt x="1607" y="1053"/>
                  <a:pt x="1375" y="2445"/>
                </a:cubicBezTo>
                <a:lnTo>
                  <a:pt x="1268" y="2337"/>
                </a:lnTo>
                <a:cubicBezTo>
                  <a:pt x="1202" y="2266"/>
                  <a:pt x="1121" y="2234"/>
                  <a:pt x="1042" y="2234"/>
                </a:cubicBezTo>
                <a:cubicBezTo>
                  <a:pt x="883" y="2234"/>
                  <a:pt x="733" y="2361"/>
                  <a:pt x="733" y="2552"/>
                </a:cubicBezTo>
                <a:lnTo>
                  <a:pt x="733" y="3925"/>
                </a:lnTo>
                <a:cubicBezTo>
                  <a:pt x="733" y="4425"/>
                  <a:pt x="964" y="4853"/>
                  <a:pt x="1339" y="5139"/>
                </a:cubicBezTo>
                <a:lnTo>
                  <a:pt x="1161" y="8529"/>
                </a:lnTo>
                <a:cubicBezTo>
                  <a:pt x="679" y="8993"/>
                  <a:pt x="286" y="9635"/>
                  <a:pt x="54" y="10331"/>
                </a:cubicBezTo>
                <a:cubicBezTo>
                  <a:pt x="1" y="10527"/>
                  <a:pt x="144" y="10741"/>
                  <a:pt x="358" y="10741"/>
                </a:cubicBezTo>
                <a:lnTo>
                  <a:pt x="8155" y="10741"/>
                </a:lnTo>
                <a:cubicBezTo>
                  <a:pt x="8369" y="10741"/>
                  <a:pt x="8512" y="10527"/>
                  <a:pt x="8458" y="10331"/>
                </a:cubicBezTo>
                <a:cubicBezTo>
                  <a:pt x="8244" y="9653"/>
                  <a:pt x="7852" y="9011"/>
                  <a:pt x="7352" y="8529"/>
                </a:cubicBezTo>
                <a:lnTo>
                  <a:pt x="7192" y="5139"/>
                </a:lnTo>
                <a:cubicBezTo>
                  <a:pt x="7548" y="4853"/>
                  <a:pt x="7780" y="4425"/>
                  <a:pt x="7780" y="3925"/>
                </a:cubicBezTo>
                <a:lnTo>
                  <a:pt x="7780" y="2552"/>
                </a:lnTo>
                <a:cubicBezTo>
                  <a:pt x="7780" y="2361"/>
                  <a:pt x="7630" y="2234"/>
                  <a:pt x="7471" y="2234"/>
                </a:cubicBezTo>
                <a:cubicBezTo>
                  <a:pt x="7392" y="2234"/>
                  <a:pt x="7310" y="2266"/>
                  <a:pt x="7245" y="2337"/>
                </a:cubicBezTo>
                <a:lnTo>
                  <a:pt x="7138" y="2445"/>
                </a:lnTo>
                <a:cubicBezTo>
                  <a:pt x="6906" y="1053"/>
                  <a:pt x="5693" y="0"/>
                  <a:pt x="4265"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57150"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8"/>
          <p:cNvSpPr/>
          <p:nvPr/>
        </p:nvSpPr>
        <p:spPr>
          <a:xfrm rot="-632269">
            <a:off x="3025032" y="1616541"/>
            <a:ext cx="386191" cy="487367"/>
          </a:xfrm>
          <a:custGeom>
            <a:avLst/>
            <a:gdLst/>
            <a:ahLst/>
            <a:cxnLst/>
            <a:rect l="l" t="t" r="r" b="b"/>
            <a:pathLst>
              <a:path w="8512" h="10742" extrusionOk="0">
                <a:moveTo>
                  <a:pt x="4265" y="625"/>
                </a:moveTo>
                <a:cubicBezTo>
                  <a:pt x="4872" y="625"/>
                  <a:pt x="5461" y="857"/>
                  <a:pt x="5889" y="1303"/>
                </a:cubicBezTo>
                <a:lnTo>
                  <a:pt x="2624" y="1303"/>
                </a:lnTo>
                <a:cubicBezTo>
                  <a:pt x="3034" y="892"/>
                  <a:pt x="3623" y="625"/>
                  <a:pt x="4265" y="625"/>
                </a:cubicBezTo>
                <a:close/>
                <a:moveTo>
                  <a:pt x="3944" y="1927"/>
                </a:moveTo>
                <a:lnTo>
                  <a:pt x="3944" y="2445"/>
                </a:lnTo>
                <a:cubicBezTo>
                  <a:pt x="3248" y="3123"/>
                  <a:pt x="2267" y="3283"/>
                  <a:pt x="2249" y="3283"/>
                </a:cubicBezTo>
                <a:cubicBezTo>
                  <a:pt x="2249" y="3283"/>
                  <a:pt x="2249" y="3301"/>
                  <a:pt x="2231" y="3301"/>
                </a:cubicBezTo>
                <a:lnTo>
                  <a:pt x="1981" y="3015"/>
                </a:lnTo>
                <a:lnTo>
                  <a:pt x="1981" y="2908"/>
                </a:lnTo>
                <a:cubicBezTo>
                  <a:pt x="1981" y="2569"/>
                  <a:pt x="2053" y="2230"/>
                  <a:pt x="2196" y="1927"/>
                </a:cubicBezTo>
                <a:close/>
                <a:moveTo>
                  <a:pt x="6317" y="1927"/>
                </a:moveTo>
                <a:cubicBezTo>
                  <a:pt x="6460" y="2230"/>
                  <a:pt x="6531" y="2569"/>
                  <a:pt x="6531" y="2908"/>
                </a:cubicBezTo>
                <a:lnTo>
                  <a:pt x="6531" y="3015"/>
                </a:lnTo>
                <a:lnTo>
                  <a:pt x="6282" y="3301"/>
                </a:lnTo>
                <a:cubicBezTo>
                  <a:pt x="6264" y="3283"/>
                  <a:pt x="6264" y="3283"/>
                  <a:pt x="6246" y="3283"/>
                </a:cubicBezTo>
                <a:cubicBezTo>
                  <a:pt x="6246" y="3283"/>
                  <a:pt x="5300" y="3140"/>
                  <a:pt x="4569" y="2445"/>
                </a:cubicBezTo>
                <a:lnTo>
                  <a:pt x="4569" y="1927"/>
                </a:lnTo>
                <a:close/>
                <a:moveTo>
                  <a:pt x="1375" y="3319"/>
                </a:moveTo>
                <a:cubicBezTo>
                  <a:pt x="1446" y="3408"/>
                  <a:pt x="1928" y="3908"/>
                  <a:pt x="1981" y="3943"/>
                </a:cubicBezTo>
                <a:lnTo>
                  <a:pt x="1981" y="4782"/>
                </a:lnTo>
                <a:cubicBezTo>
                  <a:pt x="1625" y="4657"/>
                  <a:pt x="1375" y="4318"/>
                  <a:pt x="1375" y="3925"/>
                </a:cubicBezTo>
                <a:lnTo>
                  <a:pt x="1375" y="3319"/>
                </a:lnTo>
                <a:close/>
                <a:moveTo>
                  <a:pt x="7156" y="3319"/>
                </a:moveTo>
                <a:lnTo>
                  <a:pt x="7156" y="3925"/>
                </a:lnTo>
                <a:cubicBezTo>
                  <a:pt x="7156" y="4318"/>
                  <a:pt x="6888" y="4657"/>
                  <a:pt x="6531" y="4782"/>
                </a:cubicBezTo>
                <a:lnTo>
                  <a:pt x="6531" y="3943"/>
                </a:lnTo>
                <a:cubicBezTo>
                  <a:pt x="6585" y="3890"/>
                  <a:pt x="7067" y="3408"/>
                  <a:pt x="7156" y="3319"/>
                </a:cubicBezTo>
                <a:close/>
                <a:moveTo>
                  <a:pt x="4569" y="3265"/>
                </a:moveTo>
                <a:cubicBezTo>
                  <a:pt x="5086" y="3622"/>
                  <a:pt x="5604" y="3783"/>
                  <a:pt x="5907" y="3872"/>
                </a:cubicBezTo>
                <a:lnTo>
                  <a:pt x="5907" y="4978"/>
                </a:lnTo>
                <a:cubicBezTo>
                  <a:pt x="5907" y="5728"/>
                  <a:pt x="5425" y="6352"/>
                  <a:pt x="4765" y="6548"/>
                </a:cubicBezTo>
                <a:cubicBezTo>
                  <a:pt x="4598" y="6604"/>
                  <a:pt x="4422" y="6635"/>
                  <a:pt x="4243" y="6635"/>
                </a:cubicBezTo>
                <a:cubicBezTo>
                  <a:pt x="4078" y="6635"/>
                  <a:pt x="3911" y="6608"/>
                  <a:pt x="3748" y="6548"/>
                </a:cubicBezTo>
                <a:cubicBezTo>
                  <a:pt x="3070" y="6334"/>
                  <a:pt x="2606" y="5710"/>
                  <a:pt x="2606" y="4978"/>
                </a:cubicBezTo>
                <a:lnTo>
                  <a:pt x="2606" y="3872"/>
                </a:lnTo>
                <a:cubicBezTo>
                  <a:pt x="2909" y="3783"/>
                  <a:pt x="3445" y="3604"/>
                  <a:pt x="3944" y="3265"/>
                </a:cubicBezTo>
                <a:lnTo>
                  <a:pt x="3944" y="3533"/>
                </a:lnTo>
                <a:cubicBezTo>
                  <a:pt x="3944" y="3694"/>
                  <a:pt x="4069" y="3836"/>
                  <a:pt x="4230" y="3854"/>
                </a:cubicBezTo>
                <a:cubicBezTo>
                  <a:pt x="4239" y="3855"/>
                  <a:pt x="4248" y="3855"/>
                  <a:pt x="4257" y="3855"/>
                </a:cubicBezTo>
                <a:cubicBezTo>
                  <a:pt x="4424" y="3855"/>
                  <a:pt x="4569" y="3702"/>
                  <a:pt x="4569" y="3533"/>
                </a:cubicBezTo>
                <a:lnTo>
                  <a:pt x="4569" y="3265"/>
                </a:lnTo>
                <a:close/>
                <a:moveTo>
                  <a:pt x="4569" y="7244"/>
                </a:moveTo>
                <a:lnTo>
                  <a:pt x="4569" y="7637"/>
                </a:lnTo>
                <a:cubicBezTo>
                  <a:pt x="4569" y="7797"/>
                  <a:pt x="4426" y="7940"/>
                  <a:pt x="4265" y="7940"/>
                </a:cubicBezTo>
                <a:cubicBezTo>
                  <a:pt x="4087" y="7940"/>
                  <a:pt x="3944" y="7797"/>
                  <a:pt x="3944" y="7637"/>
                </a:cubicBezTo>
                <a:lnTo>
                  <a:pt x="3944" y="7244"/>
                </a:lnTo>
                <a:cubicBezTo>
                  <a:pt x="4051" y="7253"/>
                  <a:pt x="4154" y="7258"/>
                  <a:pt x="4256" y="7258"/>
                </a:cubicBezTo>
                <a:cubicBezTo>
                  <a:pt x="4359" y="7258"/>
                  <a:pt x="4462" y="7253"/>
                  <a:pt x="4569" y="7244"/>
                </a:cubicBezTo>
                <a:close/>
                <a:moveTo>
                  <a:pt x="1946" y="5442"/>
                </a:moveTo>
                <a:cubicBezTo>
                  <a:pt x="1964" y="5442"/>
                  <a:pt x="1999" y="5442"/>
                  <a:pt x="2035" y="5460"/>
                </a:cubicBezTo>
                <a:cubicBezTo>
                  <a:pt x="2178" y="6156"/>
                  <a:pt x="2642" y="6762"/>
                  <a:pt x="3320" y="7066"/>
                </a:cubicBezTo>
                <a:lnTo>
                  <a:pt x="3320" y="7405"/>
                </a:lnTo>
                <a:cubicBezTo>
                  <a:pt x="2142" y="7851"/>
                  <a:pt x="2089" y="7869"/>
                  <a:pt x="1821" y="8011"/>
                </a:cubicBezTo>
                <a:lnTo>
                  <a:pt x="1946" y="5442"/>
                </a:lnTo>
                <a:close/>
                <a:moveTo>
                  <a:pt x="6567" y="5442"/>
                </a:moveTo>
                <a:lnTo>
                  <a:pt x="6710" y="8029"/>
                </a:lnTo>
                <a:cubicBezTo>
                  <a:pt x="6424" y="7869"/>
                  <a:pt x="6353" y="7851"/>
                  <a:pt x="5193" y="7405"/>
                </a:cubicBezTo>
                <a:lnTo>
                  <a:pt x="5193" y="7066"/>
                </a:lnTo>
                <a:cubicBezTo>
                  <a:pt x="5443" y="6941"/>
                  <a:pt x="5675" y="6780"/>
                  <a:pt x="5871" y="6602"/>
                </a:cubicBezTo>
                <a:cubicBezTo>
                  <a:pt x="6192" y="6281"/>
                  <a:pt x="6389" y="5888"/>
                  <a:pt x="6478" y="5460"/>
                </a:cubicBezTo>
                <a:cubicBezTo>
                  <a:pt x="6514" y="5442"/>
                  <a:pt x="6549" y="5442"/>
                  <a:pt x="6567" y="5442"/>
                </a:cubicBezTo>
                <a:close/>
                <a:moveTo>
                  <a:pt x="5104" y="8047"/>
                </a:moveTo>
                <a:lnTo>
                  <a:pt x="5568" y="8226"/>
                </a:lnTo>
                <a:cubicBezTo>
                  <a:pt x="5318" y="8707"/>
                  <a:pt x="4818" y="9028"/>
                  <a:pt x="4265" y="9028"/>
                </a:cubicBezTo>
                <a:cubicBezTo>
                  <a:pt x="3712" y="9028"/>
                  <a:pt x="3195" y="8707"/>
                  <a:pt x="2945" y="8226"/>
                </a:cubicBezTo>
                <a:lnTo>
                  <a:pt x="3409" y="8047"/>
                </a:lnTo>
                <a:cubicBezTo>
                  <a:pt x="3569" y="8350"/>
                  <a:pt x="3891" y="8565"/>
                  <a:pt x="4265" y="8565"/>
                </a:cubicBezTo>
                <a:cubicBezTo>
                  <a:pt x="4622" y="8565"/>
                  <a:pt x="4943" y="8350"/>
                  <a:pt x="5104" y="8047"/>
                </a:cubicBezTo>
                <a:close/>
                <a:moveTo>
                  <a:pt x="6157" y="8457"/>
                </a:moveTo>
                <a:cubicBezTo>
                  <a:pt x="6853" y="8761"/>
                  <a:pt x="7406" y="9421"/>
                  <a:pt x="7709" y="10099"/>
                </a:cubicBezTo>
                <a:lnTo>
                  <a:pt x="822" y="10099"/>
                </a:lnTo>
                <a:cubicBezTo>
                  <a:pt x="1125" y="9421"/>
                  <a:pt x="1678" y="8761"/>
                  <a:pt x="2356" y="8457"/>
                </a:cubicBezTo>
                <a:cubicBezTo>
                  <a:pt x="2695" y="9171"/>
                  <a:pt x="3445" y="9653"/>
                  <a:pt x="4265" y="9653"/>
                </a:cubicBezTo>
                <a:cubicBezTo>
                  <a:pt x="5086" y="9653"/>
                  <a:pt x="5818" y="9171"/>
                  <a:pt x="6157" y="8457"/>
                </a:cubicBezTo>
                <a:close/>
                <a:moveTo>
                  <a:pt x="4265" y="0"/>
                </a:moveTo>
                <a:cubicBezTo>
                  <a:pt x="2820" y="0"/>
                  <a:pt x="1607" y="1053"/>
                  <a:pt x="1375" y="2445"/>
                </a:cubicBezTo>
                <a:lnTo>
                  <a:pt x="1268" y="2337"/>
                </a:lnTo>
                <a:cubicBezTo>
                  <a:pt x="1202" y="2266"/>
                  <a:pt x="1121" y="2234"/>
                  <a:pt x="1042" y="2234"/>
                </a:cubicBezTo>
                <a:cubicBezTo>
                  <a:pt x="883" y="2234"/>
                  <a:pt x="733" y="2361"/>
                  <a:pt x="733" y="2552"/>
                </a:cubicBezTo>
                <a:lnTo>
                  <a:pt x="733" y="3925"/>
                </a:lnTo>
                <a:cubicBezTo>
                  <a:pt x="733" y="4425"/>
                  <a:pt x="964" y="4853"/>
                  <a:pt x="1339" y="5139"/>
                </a:cubicBezTo>
                <a:lnTo>
                  <a:pt x="1161" y="8529"/>
                </a:lnTo>
                <a:cubicBezTo>
                  <a:pt x="679" y="8993"/>
                  <a:pt x="286" y="9635"/>
                  <a:pt x="54" y="10331"/>
                </a:cubicBezTo>
                <a:cubicBezTo>
                  <a:pt x="1" y="10527"/>
                  <a:pt x="144" y="10741"/>
                  <a:pt x="358" y="10741"/>
                </a:cubicBezTo>
                <a:lnTo>
                  <a:pt x="8155" y="10741"/>
                </a:lnTo>
                <a:cubicBezTo>
                  <a:pt x="8369" y="10741"/>
                  <a:pt x="8512" y="10527"/>
                  <a:pt x="8458" y="10331"/>
                </a:cubicBezTo>
                <a:cubicBezTo>
                  <a:pt x="8244" y="9653"/>
                  <a:pt x="7852" y="9011"/>
                  <a:pt x="7352" y="8529"/>
                </a:cubicBezTo>
                <a:lnTo>
                  <a:pt x="7192" y="5139"/>
                </a:lnTo>
                <a:cubicBezTo>
                  <a:pt x="7548" y="4853"/>
                  <a:pt x="7780" y="4425"/>
                  <a:pt x="7780" y="3925"/>
                </a:cubicBezTo>
                <a:lnTo>
                  <a:pt x="7780" y="2552"/>
                </a:lnTo>
                <a:cubicBezTo>
                  <a:pt x="7780" y="2361"/>
                  <a:pt x="7630" y="2234"/>
                  <a:pt x="7471" y="2234"/>
                </a:cubicBezTo>
                <a:cubicBezTo>
                  <a:pt x="7392" y="2234"/>
                  <a:pt x="7310" y="2266"/>
                  <a:pt x="7245" y="2337"/>
                </a:cubicBezTo>
                <a:lnTo>
                  <a:pt x="7138" y="2445"/>
                </a:lnTo>
                <a:cubicBezTo>
                  <a:pt x="6906" y="1053"/>
                  <a:pt x="5693" y="0"/>
                  <a:pt x="42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8" name="Google Shape;2658;p38"/>
          <p:cNvGrpSpPr/>
          <p:nvPr/>
        </p:nvGrpSpPr>
        <p:grpSpPr>
          <a:xfrm>
            <a:off x="3551271" y="3735172"/>
            <a:ext cx="541518" cy="585846"/>
            <a:chOff x="3551271" y="3735172"/>
            <a:chExt cx="541518" cy="585846"/>
          </a:xfrm>
        </p:grpSpPr>
        <p:grpSp>
          <p:nvGrpSpPr>
            <p:cNvPr id="2659" name="Google Shape;2659;p38"/>
            <p:cNvGrpSpPr/>
            <p:nvPr/>
          </p:nvGrpSpPr>
          <p:grpSpPr>
            <a:xfrm>
              <a:off x="3551271" y="3735172"/>
              <a:ext cx="541518" cy="585846"/>
              <a:chOff x="3551271" y="3735172"/>
              <a:chExt cx="541518" cy="585846"/>
            </a:xfrm>
          </p:grpSpPr>
          <p:grpSp>
            <p:nvGrpSpPr>
              <p:cNvPr id="2660" name="Google Shape;2660;p38"/>
              <p:cNvGrpSpPr/>
              <p:nvPr/>
            </p:nvGrpSpPr>
            <p:grpSpPr>
              <a:xfrm rot="986412">
                <a:off x="3611520" y="3784803"/>
                <a:ext cx="421021" cy="486585"/>
                <a:chOff x="7517878" y="3619297"/>
                <a:chExt cx="274867" cy="317672"/>
              </a:xfrm>
            </p:grpSpPr>
            <p:sp>
              <p:nvSpPr>
                <p:cNvPr id="2661" name="Google Shape;2661;p38"/>
                <p:cNvSpPr/>
                <p:nvPr/>
              </p:nvSpPr>
              <p:spPr>
                <a:xfrm>
                  <a:off x="7610893" y="3672676"/>
                  <a:ext cx="88838" cy="70857"/>
                </a:xfrm>
                <a:custGeom>
                  <a:avLst/>
                  <a:gdLst/>
                  <a:ahLst/>
                  <a:cxnLst/>
                  <a:rect l="l" t="t" r="r" b="b"/>
                  <a:pathLst>
                    <a:path w="2999" h="2392" extrusionOk="0">
                      <a:moveTo>
                        <a:pt x="1178" y="679"/>
                      </a:moveTo>
                      <a:lnTo>
                        <a:pt x="1178" y="1713"/>
                      </a:lnTo>
                      <a:cubicBezTo>
                        <a:pt x="857" y="1642"/>
                        <a:pt x="625" y="1428"/>
                        <a:pt x="625" y="1196"/>
                      </a:cubicBezTo>
                      <a:cubicBezTo>
                        <a:pt x="625" y="964"/>
                        <a:pt x="857" y="750"/>
                        <a:pt x="1178" y="679"/>
                      </a:cubicBezTo>
                      <a:close/>
                      <a:moveTo>
                        <a:pt x="1821" y="679"/>
                      </a:moveTo>
                      <a:cubicBezTo>
                        <a:pt x="2142" y="750"/>
                        <a:pt x="2374" y="964"/>
                        <a:pt x="2374" y="1196"/>
                      </a:cubicBezTo>
                      <a:cubicBezTo>
                        <a:pt x="2374" y="1428"/>
                        <a:pt x="2142" y="1642"/>
                        <a:pt x="1821" y="1713"/>
                      </a:cubicBezTo>
                      <a:lnTo>
                        <a:pt x="1821" y="679"/>
                      </a:lnTo>
                      <a:close/>
                      <a:moveTo>
                        <a:pt x="1500" y="1"/>
                      </a:moveTo>
                      <a:cubicBezTo>
                        <a:pt x="643" y="1"/>
                        <a:pt x="1" y="554"/>
                        <a:pt x="1" y="1196"/>
                      </a:cubicBezTo>
                      <a:cubicBezTo>
                        <a:pt x="1" y="1838"/>
                        <a:pt x="643" y="2392"/>
                        <a:pt x="1500" y="2392"/>
                      </a:cubicBezTo>
                      <a:cubicBezTo>
                        <a:pt x="2374" y="2392"/>
                        <a:pt x="2998" y="1838"/>
                        <a:pt x="2998" y="1196"/>
                      </a:cubicBezTo>
                      <a:cubicBezTo>
                        <a:pt x="2998" y="554"/>
                        <a:pt x="2356" y="1"/>
                        <a:pt x="1500" y="1"/>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8"/>
                <p:cNvSpPr/>
                <p:nvPr/>
              </p:nvSpPr>
              <p:spPr>
                <a:xfrm>
                  <a:off x="7517878" y="3619297"/>
                  <a:ext cx="274867" cy="317672"/>
                </a:xfrm>
                <a:custGeom>
                  <a:avLst/>
                  <a:gdLst/>
                  <a:ahLst/>
                  <a:cxnLst/>
                  <a:rect l="l" t="t" r="r" b="b"/>
                  <a:pathLst>
                    <a:path w="9279" h="10724" extrusionOk="0">
                      <a:moveTo>
                        <a:pt x="1945" y="3016"/>
                      </a:moveTo>
                      <a:lnTo>
                        <a:pt x="1945" y="3658"/>
                      </a:lnTo>
                      <a:lnTo>
                        <a:pt x="1910" y="3658"/>
                      </a:lnTo>
                      <a:cubicBezTo>
                        <a:pt x="1535" y="3658"/>
                        <a:pt x="1214" y="3391"/>
                        <a:pt x="1125" y="3034"/>
                      </a:cubicBezTo>
                      <a:lnTo>
                        <a:pt x="1945" y="3016"/>
                      </a:lnTo>
                      <a:close/>
                      <a:moveTo>
                        <a:pt x="7334" y="3016"/>
                      </a:moveTo>
                      <a:lnTo>
                        <a:pt x="8155" y="3034"/>
                      </a:lnTo>
                      <a:cubicBezTo>
                        <a:pt x="8065" y="3391"/>
                        <a:pt x="7744" y="3658"/>
                        <a:pt x="7369" y="3658"/>
                      </a:cubicBezTo>
                      <a:lnTo>
                        <a:pt x="7334" y="3658"/>
                      </a:lnTo>
                      <a:lnTo>
                        <a:pt x="7334" y="3016"/>
                      </a:lnTo>
                      <a:close/>
                      <a:moveTo>
                        <a:pt x="4648" y="617"/>
                      </a:moveTo>
                      <a:cubicBezTo>
                        <a:pt x="5793" y="617"/>
                        <a:pt x="6709" y="1542"/>
                        <a:pt x="6709" y="2677"/>
                      </a:cubicBezTo>
                      <a:lnTo>
                        <a:pt x="6709" y="4854"/>
                      </a:lnTo>
                      <a:cubicBezTo>
                        <a:pt x="6709" y="5871"/>
                        <a:pt x="5889" y="6709"/>
                        <a:pt x="4854" y="6709"/>
                      </a:cubicBezTo>
                      <a:lnTo>
                        <a:pt x="4425" y="6709"/>
                      </a:lnTo>
                      <a:cubicBezTo>
                        <a:pt x="3391" y="6709"/>
                        <a:pt x="2570" y="5871"/>
                        <a:pt x="2570" y="4854"/>
                      </a:cubicBezTo>
                      <a:lnTo>
                        <a:pt x="2570" y="2713"/>
                      </a:lnTo>
                      <a:cubicBezTo>
                        <a:pt x="2570" y="1624"/>
                        <a:pt x="3391" y="714"/>
                        <a:pt x="4461" y="625"/>
                      </a:cubicBezTo>
                      <a:cubicBezTo>
                        <a:pt x="4524" y="620"/>
                        <a:pt x="4586" y="617"/>
                        <a:pt x="4648" y="617"/>
                      </a:cubicBezTo>
                      <a:close/>
                      <a:moveTo>
                        <a:pt x="2106" y="8779"/>
                      </a:moveTo>
                      <a:lnTo>
                        <a:pt x="2409" y="10082"/>
                      </a:lnTo>
                      <a:lnTo>
                        <a:pt x="768" y="10082"/>
                      </a:lnTo>
                      <a:cubicBezTo>
                        <a:pt x="1000" y="9511"/>
                        <a:pt x="1481" y="9011"/>
                        <a:pt x="2106" y="8779"/>
                      </a:cubicBezTo>
                      <a:close/>
                      <a:moveTo>
                        <a:pt x="4979" y="7352"/>
                      </a:moveTo>
                      <a:lnTo>
                        <a:pt x="4979" y="7477"/>
                      </a:lnTo>
                      <a:cubicBezTo>
                        <a:pt x="4979" y="7994"/>
                        <a:pt x="5353" y="8440"/>
                        <a:pt x="5871" y="8529"/>
                      </a:cubicBezTo>
                      <a:lnTo>
                        <a:pt x="6584" y="8636"/>
                      </a:lnTo>
                      <a:lnTo>
                        <a:pt x="6228" y="10082"/>
                      </a:lnTo>
                      <a:lnTo>
                        <a:pt x="3052" y="10082"/>
                      </a:lnTo>
                      <a:lnTo>
                        <a:pt x="2695" y="8636"/>
                      </a:lnTo>
                      <a:lnTo>
                        <a:pt x="3408" y="8529"/>
                      </a:lnTo>
                      <a:cubicBezTo>
                        <a:pt x="3926" y="8440"/>
                        <a:pt x="4301" y="7994"/>
                        <a:pt x="4301" y="7477"/>
                      </a:cubicBezTo>
                      <a:lnTo>
                        <a:pt x="4301" y="7352"/>
                      </a:lnTo>
                      <a:close/>
                      <a:moveTo>
                        <a:pt x="7173" y="8779"/>
                      </a:moveTo>
                      <a:cubicBezTo>
                        <a:pt x="7780" y="9011"/>
                        <a:pt x="8262" y="9493"/>
                        <a:pt x="8511" y="10082"/>
                      </a:cubicBezTo>
                      <a:lnTo>
                        <a:pt x="6870" y="10082"/>
                      </a:lnTo>
                      <a:lnTo>
                        <a:pt x="7173" y="8779"/>
                      </a:lnTo>
                      <a:close/>
                      <a:moveTo>
                        <a:pt x="4640" y="0"/>
                      </a:moveTo>
                      <a:cubicBezTo>
                        <a:pt x="3266" y="0"/>
                        <a:pt x="2106" y="1035"/>
                        <a:pt x="1963" y="2391"/>
                      </a:cubicBezTo>
                      <a:lnTo>
                        <a:pt x="786" y="2409"/>
                      </a:lnTo>
                      <a:cubicBezTo>
                        <a:pt x="625" y="2409"/>
                        <a:pt x="482" y="2552"/>
                        <a:pt x="500" y="2730"/>
                      </a:cubicBezTo>
                      <a:lnTo>
                        <a:pt x="500" y="2855"/>
                      </a:lnTo>
                      <a:cubicBezTo>
                        <a:pt x="482" y="3640"/>
                        <a:pt x="1927" y="4301"/>
                        <a:pt x="1927" y="4301"/>
                      </a:cubicBezTo>
                      <a:lnTo>
                        <a:pt x="1945" y="4301"/>
                      </a:lnTo>
                      <a:lnTo>
                        <a:pt x="1945" y="4872"/>
                      </a:lnTo>
                      <a:cubicBezTo>
                        <a:pt x="1945" y="5960"/>
                        <a:pt x="2659" y="6923"/>
                        <a:pt x="3676" y="7245"/>
                      </a:cubicBezTo>
                      <a:lnTo>
                        <a:pt x="3676" y="7477"/>
                      </a:lnTo>
                      <a:cubicBezTo>
                        <a:pt x="3676" y="7691"/>
                        <a:pt x="3515" y="7869"/>
                        <a:pt x="3319" y="7905"/>
                      </a:cubicBezTo>
                      <a:cubicBezTo>
                        <a:pt x="2534" y="8030"/>
                        <a:pt x="2356" y="8048"/>
                        <a:pt x="2249" y="8083"/>
                      </a:cubicBezTo>
                      <a:cubicBezTo>
                        <a:pt x="1660" y="8226"/>
                        <a:pt x="1125" y="8547"/>
                        <a:pt x="732" y="8993"/>
                      </a:cubicBezTo>
                      <a:cubicBezTo>
                        <a:pt x="375" y="9386"/>
                        <a:pt x="143" y="9850"/>
                        <a:pt x="36" y="10331"/>
                      </a:cubicBezTo>
                      <a:cubicBezTo>
                        <a:pt x="0" y="10528"/>
                        <a:pt x="143" y="10724"/>
                        <a:pt x="339" y="10724"/>
                      </a:cubicBezTo>
                      <a:lnTo>
                        <a:pt x="8940" y="10724"/>
                      </a:lnTo>
                      <a:cubicBezTo>
                        <a:pt x="9136" y="10724"/>
                        <a:pt x="9279" y="10528"/>
                        <a:pt x="9243" y="10331"/>
                      </a:cubicBezTo>
                      <a:cubicBezTo>
                        <a:pt x="9136" y="9850"/>
                        <a:pt x="8904" y="9386"/>
                        <a:pt x="8547" y="8975"/>
                      </a:cubicBezTo>
                      <a:cubicBezTo>
                        <a:pt x="8155" y="8547"/>
                        <a:pt x="7637" y="8226"/>
                        <a:pt x="7030" y="8065"/>
                      </a:cubicBezTo>
                      <a:cubicBezTo>
                        <a:pt x="6870" y="8030"/>
                        <a:pt x="6870" y="8030"/>
                        <a:pt x="5960" y="7905"/>
                      </a:cubicBezTo>
                      <a:cubicBezTo>
                        <a:pt x="5764" y="7869"/>
                        <a:pt x="5603" y="7691"/>
                        <a:pt x="5603" y="7477"/>
                      </a:cubicBezTo>
                      <a:lnTo>
                        <a:pt x="5603" y="7227"/>
                      </a:lnTo>
                      <a:cubicBezTo>
                        <a:pt x="6620" y="6906"/>
                        <a:pt x="7334" y="5942"/>
                        <a:pt x="7334" y="4854"/>
                      </a:cubicBezTo>
                      <a:lnTo>
                        <a:pt x="7334" y="4283"/>
                      </a:lnTo>
                      <a:lnTo>
                        <a:pt x="7369" y="4283"/>
                      </a:lnTo>
                      <a:cubicBezTo>
                        <a:pt x="7369" y="4283"/>
                        <a:pt x="8797" y="3640"/>
                        <a:pt x="8815" y="2855"/>
                      </a:cubicBezTo>
                      <a:lnTo>
                        <a:pt x="8815" y="2730"/>
                      </a:lnTo>
                      <a:cubicBezTo>
                        <a:pt x="8797" y="2552"/>
                        <a:pt x="8654" y="2409"/>
                        <a:pt x="8494" y="2409"/>
                      </a:cubicBezTo>
                      <a:lnTo>
                        <a:pt x="7316" y="2391"/>
                      </a:lnTo>
                      <a:cubicBezTo>
                        <a:pt x="7173" y="1071"/>
                        <a:pt x="6049" y="0"/>
                        <a:pt x="4640" y="0"/>
                      </a:cubicBezTo>
                      <a:close/>
                    </a:path>
                  </a:pathLst>
                </a:custGeom>
                <a:solidFill>
                  <a:schemeClr val="accent5"/>
                </a:solidFill>
                <a:ln w="152400" cap="flat" cmpd="sng">
                  <a:solidFill>
                    <a:schemeClr val="accent5"/>
                  </a:solidFill>
                  <a:prstDash val="solid"/>
                  <a:round/>
                  <a:headEnd type="none" w="sm" len="sm"/>
                  <a:tailEnd type="none" w="sm" len="sm"/>
                </a:ln>
                <a:effectLst>
                  <a:outerShdw blurRad="57150" dist="66675" dir="810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3" name="Google Shape;2663;p38"/>
              <p:cNvSpPr/>
              <p:nvPr/>
            </p:nvSpPr>
            <p:spPr>
              <a:xfrm>
                <a:off x="3788750" y="3816075"/>
                <a:ext cx="132000" cy="3552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 name="Google Shape;2664;p38"/>
            <p:cNvGrpSpPr/>
            <p:nvPr/>
          </p:nvGrpSpPr>
          <p:grpSpPr>
            <a:xfrm rot="986412">
              <a:off x="3611520" y="3784803"/>
              <a:ext cx="421021" cy="486585"/>
              <a:chOff x="7517878" y="3619297"/>
              <a:chExt cx="274867" cy="317672"/>
            </a:xfrm>
          </p:grpSpPr>
          <p:sp>
            <p:nvSpPr>
              <p:cNvPr id="2665" name="Google Shape;2665;p38"/>
              <p:cNvSpPr/>
              <p:nvPr/>
            </p:nvSpPr>
            <p:spPr>
              <a:xfrm>
                <a:off x="7610893" y="3672676"/>
                <a:ext cx="88838" cy="70857"/>
              </a:xfrm>
              <a:custGeom>
                <a:avLst/>
                <a:gdLst/>
                <a:ahLst/>
                <a:cxnLst/>
                <a:rect l="l" t="t" r="r" b="b"/>
                <a:pathLst>
                  <a:path w="2999" h="2392" extrusionOk="0">
                    <a:moveTo>
                      <a:pt x="1178" y="679"/>
                    </a:moveTo>
                    <a:lnTo>
                      <a:pt x="1178" y="1713"/>
                    </a:lnTo>
                    <a:cubicBezTo>
                      <a:pt x="857" y="1642"/>
                      <a:pt x="625" y="1428"/>
                      <a:pt x="625" y="1196"/>
                    </a:cubicBezTo>
                    <a:cubicBezTo>
                      <a:pt x="625" y="964"/>
                      <a:pt x="857" y="750"/>
                      <a:pt x="1178" y="679"/>
                    </a:cubicBezTo>
                    <a:close/>
                    <a:moveTo>
                      <a:pt x="1821" y="679"/>
                    </a:moveTo>
                    <a:cubicBezTo>
                      <a:pt x="2142" y="750"/>
                      <a:pt x="2374" y="964"/>
                      <a:pt x="2374" y="1196"/>
                    </a:cubicBezTo>
                    <a:cubicBezTo>
                      <a:pt x="2374" y="1428"/>
                      <a:pt x="2142" y="1642"/>
                      <a:pt x="1821" y="1713"/>
                    </a:cubicBezTo>
                    <a:lnTo>
                      <a:pt x="1821" y="679"/>
                    </a:lnTo>
                    <a:close/>
                    <a:moveTo>
                      <a:pt x="1500" y="1"/>
                    </a:moveTo>
                    <a:cubicBezTo>
                      <a:pt x="643" y="1"/>
                      <a:pt x="1" y="554"/>
                      <a:pt x="1" y="1196"/>
                    </a:cubicBezTo>
                    <a:cubicBezTo>
                      <a:pt x="1" y="1838"/>
                      <a:pt x="643" y="2392"/>
                      <a:pt x="1500" y="2392"/>
                    </a:cubicBezTo>
                    <a:cubicBezTo>
                      <a:pt x="2374" y="2392"/>
                      <a:pt x="2998" y="1838"/>
                      <a:pt x="2998" y="1196"/>
                    </a:cubicBezTo>
                    <a:cubicBezTo>
                      <a:pt x="2998" y="554"/>
                      <a:pt x="2356" y="1"/>
                      <a:pt x="1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8"/>
              <p:cNvSpPr/>
              <p:nvPr/>
            </p:nvSpPr>
            <p:spPr>
              <a:xfrm>
                <a:off x="7517878" y="3619297"/>
                <a:ext cx="274867" cy="317672"/>
              </a:xfrm>
              <a:custGeom>
                <a:avLst/>
                <a:gdLst/>
                <a:ahLst/>
                <a:cxnLst/>
                <a:rect l="l" t="t" r="r" b="b"/>
                <a:pathLst>
                  <a:path w="9279" h="10724" extrusionOk="0">
                    <a:moveTo>
                      <a:pt x="1945" y="3016"/>
                    </a:moveTo>
                    <a:lnTo>
                      <a:pt x="1945" y="3658"/>
                    </a:lnTo>
                    <a:lnTo>
                      <a:pt x="1910" y="3658"/>
                    </a:lnTo>
                    <a:cubicBezTo>
                      <a:pt x="1535" y="3658"/>
                      <a:pt x="1214" y="3391"/>
                      <a:pt x="1125" y="3034"/>
                    </a:cubicBezTo>
                    <a:lnTo>
                      <a:pt x="1945" y="3016"/>
                    </a:lnTo>
                    <a:close/>
                    <a:moveTo>
                      <a:pt x="7334" y="3016"/>
                    </a:moveTo>
                    <a:lnTo>
                      <a:pt x="8155" y="3034"/>
                    </a:lnTo>
                    <a:cubicBezTo>
                      <a:pt x="8065" y="3391"/>
                      <a:pt x="7744" y="3658"/>
                      <a:pt x="7369" y="3658"/>
                    </a:cubicBezTo>
                    <a:lnTo>
                      <a:pt x="7334" y="3658"/>
                    </a:lnTo>
                    <a:lnTo>
                      <a:pt x="7334" y="3016"/>
                    </a:lnTo>
                    <a:close/>
                    <a:moveTo>
                      <a:pt x="4648" y="617"/>
                    </a:moveTo>
                    <a:cubicBezTo>
                      <a:pt x="5793" y="617"/>
                      <a:pt x="6709" y="1542"/>
                      <a:pt x="6709" y="2677"/>
                    </a:cubicBezTo>
                    <a:lnTo>
                      <a:pt x="6709" y="4854"/>
                    </a:lnTo>
                    <a:cubicBezTo>
                      <a:pt x="6709" y="5871"/>
                      <a:pt x="5889" y="6709"/>
                      <a:pt x="4854" y="6709"/>
                    </a:cubicBezTo>
                    <a:lnTo>
                      <a:pt x="4425" y="6709"/>
                    </a:lnTo>
                    <a:cubicBezTo>
                      <a:pt x="3391" y="6709"/>
                      <a:pt x="2570" y="5871"/>
                      <a:pt x="2570" y="4854"/>
                    </a:cubicBezTo>
                    <a:lnTo>
                      <a:pt x="2570" y="2713"/>
                    </a:lnTo>
                    <a:cubicBezTo>
                      <a:pt x="2570" y="1624"/>
                      <a:pt x="3391" y="714"/>
                      <a:pt x="4461" y="625"/>
                    </a:cubicBezTo>
                    <a:cubicBezTo>
                      <a:pt x="4524" y="620"/>
                      <a:pt x="4586" y="617"/>
                      <a:pt x="4648" y="617"/>
                    </a:cubicBezTo>
                    <a:close/>
                    <a:moveTo>
                      <a:pt x="2106" y="8779"/>
                    </a:moveTo>
                    <a:lnTo>
                      <a:pt x="2409" y="10082"/>
                    </a:lnTo>
                    <a:lnTo>
                      <a:pt x="768" y="10082"/>
                    </a:lnTo>
                    <a:cubicBezTo>
                      <a:pt x="1000" y="9511"/>
                      <a:pt x="1481" y="9011"/>
                      <a:pt x="2106" y="8779"/>
                    </a:cubicBezTo>
                    <a:close/>
                    <a:moveTo>
                      <a:pt x="4979" y="7352"/>
                    </a:moveTo>
                    <a:lnTo>
                      <a:pt x="4979" y="7477"/>
                    </a:lnTo>
                    <a:cubicBezTo>
                      <a:pt x="4979" y="7994"/>
                      <a:pt x="5353" y="8440"/>
                      <a:pt x="5871" y="8529"/>
                    </a:cubicBezTo>
                    <a:lnTo>
                      <a:pt x="6584" y="8636"/>
                    </a:lnTo>
                    <a:lnTo>
                      <a:pt x="6228" y="10082"/>
                    </a:lnTo>
                    <a:lnTo>
                      <a:pt x="3052" y="10082"/>
                    </a:lnTo>
                    <a:lnTo>
                      <a:pt x="2695" y="8636"/>
                    </a:lnTo>
                    <a:lnTo>
                      <a:pt x="3408" y="8529"/>
                    </a:lnTo>
                    <a:cubicBezTo>
                      <a:pt x="3926" y="8440"/>
                      <a:pt x="4301" y="7994"/>
                      <a:pt x="4301" y="7477"/>
                    </a:cubicBezTo>
                    <a:lnTo>
                      <a:pt x="4301" y="7352"/>
                    </a:lnTo>
                    <a:close/>
                    <a:moveTo>
                      <a:pt x="7173" y="8779"/>
                    </a:moveTo>
                    <a:cubicBezTo>
                      <a:pt x="7780" y="9011"/>
                      <a:pt x="8262" y="9493"/>
                      <a:pt x="8511" y="10082"/>
                    </a:cubicBezTo>
                    <a:lnTo>
                      <a:pt x="6870" y="10082"/>
                    </a:lnTo>
                    <a:lnTo>
                      <a:pt x="7173" y="8779"/>
                    </a:lnTo>
                    <a:close/>
                    <a:moveTo>
                      <a:pt x="4640" y="0"/>
                    </a:moveTo>
                    <a:cubicBezTo>
                      <a:pt x="3266" y="0"/>
                      <a:pt x="2106" y="1035"/>
                      <a:pt x="1963" y="2391"/>
                    </a:cubicBezTo>
                    <a:lnTo>
                      <a:pt x="786" y="2409"/>
                    </a:lnTo>
                    <a:cubicBezTo>
                      <a:pt x="625" y="2409"/>
                      <a:pt x="482" y="2552"/>
                      <a:pt x="500" y="2730"/>
                    </a:cubicBezTo>
                    <a:lnTo>
                      <a:pt x="500" y="2855"/>
                    </a:lnTo>
                    <a:cubicBezTo>
                      <a:pt x="482" y="3640"/>
                      <a:pt x="1927" y="4301"/>
                      <a:pt x="1927" y="4301"/>
                    </a:cubicBezTo>
                    <a:lnTo>
                      <a:pt x="1945" y="4301"/>
                    </a:lnTo>
                    <a:lnTo>
                      <a:pt x="1945" y="4872"/>
                    </a:lnTo>
                    <a:cubicBezTo>
                      <a:pt x="1945" y="5960"/>
                      <a:pt x="2659" y="6923"/>
                      <a:pt x="3676" y="7245"/>
                    </a:cubicBezTo>
                    <a:lnTo>
                      <a:pt x="3676" y="7477"/>
                    </a:lnTo>
                    <a:cubicBezTo>
                      <a:pt x="3676" y="7691"/>
                      <a:pt x="3515" y="7869"/>
                      <a:pt x="3319" y="7905"/>
                    </a:cubicBezTo>
                    <a:cubicBezTo>
                      <a:pt x="2534" y="8030"/>
                      <a:pt x="2356" y="8048"/>
                      <a:pt x="2249" y="8083"/>
                    </a:cubicBezTo>
                    <a:cubicBezTo>
                      <a:pt x="1660" y="8226"/>
                      <a:pt x="1125" y="8547"/>
                      <a:pt x="732" y="8993"/>
                    </a:cubicBezTo>
                    <a:cubicBezTo>
                      <a:pt x="375" y="9386"/>
                      <a:pt x="143" y="9850"/>
                      <a:pt x="36" y="10331"/>
                    </a:cubicBezTo>
                    <a:cubicBezTo>
                      <a:pt x="0" y="10528"/>
                      <a:pt x="143" y="10724"/>
                      <a:pt x="339" y="10724"/>
                    </a:cubicBezTo>
                    <a:lnTo>
                      <a:pt x="8940" y="10724"/>
                    </a:lnTo>
                    <a:cubicBezTo>
                      <a:pt x="9136" y="10724"/>
                      <a:pt x="9279" y="10528"/>
                      <a:pt x="9243" y="10331"/>
                    </a:cubicBezTo>
                    <a:cubicBezTo>
                      <a:pt x="9136" y="9850"/>
                      <a:pt x="8904" y="9386"/>
                      <a:pt x="8547" y="8975"/>
                    </a:cubicBezTo>
                    <a:cubicBezTo>
                      <a:pt x="8155" y="8547"/>
                      <a:pt x="7637" y="8226"/>
                      <a:pt x="7030" y="8065"/>
                    </a:cubicBezTo>
                    <a:cubicBezTo>
                      <a:pt x="6870" y="8030"/>
                      <a:pt x="6870" y="8030"/>
                      <a:pt x="5960" y="7905"/>
                    </a:cubicBezTo>
                    <a:cubicBezTo>
                      <a:pt x="5764" y="7869"/>
                      <a:pt x="5603" y="7691"/>
                      <a:pt x="5603" y="7477"/>
                    </a:cubicBezTo>
                    <a:lnTo>
                      <a:pt x="5603" y="7227"/>
                    </a:lnTo>
                    <a:cubicBezTo>
                      <a:pt x="6620" y="6906"/>
                      <a:pt x="7334" y="5942"/>
                      <a:pt x="7334" y="4854"/>
                    </a:cubicBezTo>
                    <a:lnTo>
                      <a:pt x="7334" y="4283"/>
                    </a:lnTo>
                    <a:lnTo>
                      <a:pt x="7369" y="4283"/>
                    </a:lnTo>
                    <a:cubicBezTo>
                      <a:pt x="7369" y="4283"/>
                      <a:pt x="8797" y="3640"/>
                      <a:pt x="8815" y="2855"/>
                    </a:cubicBezTo>
                    <a:lnTo>
                      <a:pt x="8815" y="2730"/>
                    </a:lnTo>
                    <a:cubicBezTo>
                      <a:pt x="8797" y="2552"/>
                      <a:pt x="8654" y="2409"/>
                      <a:pt x="8494" y="2409"/>
                    </a:cubicBezTo>
                    <a:lnTo>
                      <a:pt x="7316" y="2391"/>
                    </a:lnTo>
                    <a:cubicBezTo>
                      <a:pt x="7173" y="1071"/>
                      <a:pt x="6049" y="0"/>
                      <a:pt x="4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8"/>
              <p:cNvSpPr/>
              <p:nvPr/>
            </p:nvSpPr>
            <p:spPr>
              <a:xfrm>
                <a:off x="7617232" y="3757071"/>
                <a:ext cx="75626" cy="38272"/>
              </a:xfrm>
              <a:custGeom>
                <a:avLst/>
                <a:gdLst/>
                <a:ahLst/>
                <a:cxnLst/>
                <a:rect l="l" t="t" r="r" b="b"/>
                <a:pathLst>
                  <a:path w="2553" h="1292" extrusionOk="0">
                    <a:moveTo>
                      <a:pt x="508" y="0"/>
                    </a:moveTo>
                    <a:cubicBezTo>
                      <a:pt x="488" y="0"/>
                      <a:pt x="468" y="2"/>
                      <a:pt x="447" y="6"/>
                    </a:cubicBezTo>
                    <a:cubicBezTo>
                      <a:pt x="269" y="24"/>
                      <a:pt x="161" y="185"/>
                      <a:pt x="179" y="345"/>
                    </a:cubicBezTo>
                    <a:lnTo>
                      <a:pt x="215" y="684"/>
                    </a:lnTo>
                    <a:cubicBezTo>
                      <a:pt x="90" y="738"/>
                      <a:pt x="1" y="863"/>
                      <a:pt x="19" y="1006"/>
                    </a:cubicBezTo>
                    <a:cubicBezTo>
                      <a:pt x="37" y="1166"/>
                      <a:pt x="179" y="1291"/>
                      <a:pt x="340" y="1291"/>
                    </a:cubicBezTo>
                    <a:lnTo>
                      <a:pt x="2213" y="1291"/>
                    </a:lnTo>
                    <a:cubicBezTo>
                      <a:pt x="2374" y="1291"/>
                      <a:pt x="2517" y="1166"/>
                      <a:pt x="2535" y="1006"/>
                    </a:cubicBezTo>
                    <a:cubicBezTo>
                      <a:pt x="2552" y="863"/>
                      <a:pt x="2463" y="738"/>
                      <a:pt x="2356" y="684"/>
                    </a:cubicBezTo>
                    <a:lnTo>
                      <a:pt x="2392" y="345"/>
                    </a:lnTo>
                    <a:cubicBezTo>
                      <a:pt x="2427" y="185"/>
                      <a:pt x="2303" y="24"/>
                      <a:pt x="2124" y="6"/>
                    </a:cubicBezTo>
                    <a:cubicBezTo>
                      <a:pt x="2104" y="2"/>
                      <a:pt x="2083" y="0"/>
                      <a:pt x="2064" y="0"/>
                    </a:cubicBezTo>
                    <a:cubicBezTo>
                      <a:pt x="1914" y="0"/>
                      <a:pt x="1799" y="116"/>
                      <a:pt x="1767" y="274"/>
                    </a:cubicBezTo>
                    <a:lnTo>
                      <a:pt x="1714" y="667"/>
                    </a:lnTo>
                    <a:lnTo>
                      <a:pt x="857" y="667"/>
                    </a:lnTo>
                    <a:lnTo>
                      <a:pt x="804" y="274"/>
                    </a:lnTo>
                    <a:cubicBezTo>
                      <a:pt x="788" y="116"/>
                      <a:pt x="661"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068"/>
        <p:cNvGrpSpPr/>
        <p:nvPr/>
      </p:nvGrpSpPr>
      <p:grpSpPr>
        <a:xfrm>
          <a:off x="0" y="0"/>
          <a:ext cx="0" cy="0"/>
          <a:chOff x="0" y="0"/>
          <a:chExt cx="0" cy="0"/>
        </a:xfrm>
      </p:grpSpPr>
      <p:sp>
        <p:nvSpPr>
          <p:cNvPr id="3069" name="Google Shape;3069;p43"/>
          <p:cNvSpPr/>
          <p:nvPr/>
        </p:nvSpPr>
        <p:spPr>
          <a:xfrm rot="2474962" flipH="1">
            <a:off x="152830" y="-709919"/>
            <a:ext cx="8270015" cy="756480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3"/>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icons</a:t>
            </a:r>
            <a:endParaRPr/>
          </a:p>
        </p:txBody>
      </p:sp>
      <p:grpSp>
        <p:nvGrpSpPr>
          <p:cNvPr id="3071" name="Google Shape;3071;p43"/>
          <p:cNvGrpSpPr/>
          <p:nvPr/>
        </p:nvGrpSpPr>
        <p:grpSpPr>
          <a:xfrm>
            <a:off x="1380956" y="1748302"/>
            <a:ext cx="216215" cy="317820"/>
            <a:chOff x="1380956" y="1595902"/>
            <a:chExt cx="216215" cy="317820"/>
          </a:xfrm>
        </p:grpSpPr>
        <p:sp>
          <p:nvSpPr>
            <p:cNvPr id="3072" name="Google Shape;3072;p43"/>
            <p:cNvSpPr/>
            <p:nvPr/>
          </p:nvSpPr>
          <p:spPr>
            <a:xfrm>
              <a:off x="1467098" y="1795469"/>
              <a:ext cx="43901" cy="21536"/>
            </a:xfrm>
            <a:custGeom>
              <a:avLst/>
              <a:gdLst/>
              <a:ahLst/>
              <a:cxnLst/>
              <a:rect l="l" t="t" r="r" b="b"/>
              <a:pathLst>
                <a:path w="1482" h="727" extrusionOk="0">
                  <a:moveTo>
                    <a:pt x="352" y="0"/>
                  </a:moveTo>
                  <a:cubicBezTo>
                    <a:pt x="249" y="0"/>
                    <a:pt x="147" y="52"/>
                    <a:pt x="90" y="155"/>
                  </a:cubicBezTo>
                  <a:cubicBezTo>
                    <a:pt x="1" y="298"/>
                    <a:pt x="37" y="494"/>
                    <a:pt x="179" y="583"/>
                  </a:cubicBezTo>
                  <a:cubicBezTo>
                    <a:pt x="358" y="673"/>
                    <a:pt x="536" y="726"/>
                    <a:pt x="732" y="726"/>
                  </a:cubicBezTo>
                  <a:cubicBezTo>
                    <a:pt x="929" y="726"/>
                    <a:pt x="1125" y="673"/>
                    <a:pt x="1285" y="583"/>
                  </a:cubicBezTo>
                  <a:cubicBezTo>
                    <a:pt x="1446" y="494"/>
                    <a:pt x="1482" y="298"/>
                    <a:pt x="1393" y="155"/>
                  </a:cubicBezTo>
                  <a:cubicBezTo>
                    <a:pt x="1335" y="52"/>
                    <a:pt x="1234" y="0"/>
                    <a:pt x="1130" y="0"/>
                  </a:cubicBezTo>
                  <a:cubicBezTo>
                    <a:pt x="1073" y="0"/>
                    <a:pt x="1015" y="16"/>
                    <a:pt x="964" y="48"/>
                  </a:cubicBezTo>
                  <a:cubicBezTo>
                    <a:pt x="902" y="84"/>
                    <a:pt x="822" y="102"/>
                    <a:pt x="741" y="102"/>
                  </a:cubicBezTo>
                  <a:cubicBezTo>
                    <a:pt x="661" y="102"/>
                    <a:pt x="581" y="84"/>
                    <a:pt x="518" y="48"/>
                  </a:cubicBezTo>
                  <a:cubicBezTo>
                    <a:pt x="467" y="16"/>
                    <a:pt x="409"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3"/>
            <p:cNvSpPr/>
            <p:nvPr/>
          </p:nvSpPr>
          <p:spPr>
            <a:xfrm>
              <a:off x="1380956" y="1595902"/>
              <a:ext cx="216215" cy="317820"/>
            </a:xfrm>
            <a:custGeom>
              <a:avLst/>
              <a:gdLst/>
              <a:ahLst/>
              <a:cxnLst/>
              <a:rect l="l" t="t" r="r" b="b"/>
              <a:pathLst>
                <a:path w="7299" h="10729" extrusionOk="0">
                  <a:moveTo>
                    <a:pt x="3649" y="616"/>
                  </a:moveTo>
                  <a:cubicBezTo>
                    <a:pt x="3761" y="616"/>
                    <a:pt x="3872" y="674"/>
                    <a:pt x="3944" y="790"/>
                  </a:cubicBezTo>
                  <a:lnTo>
                    <a:pt x="5746" y="3752"/>
                  </a:lnTo>
                  <a:lnTo>
                    <a:pt x="5728" y="3752"/>
                  </a:lnTo>
                  <a:cubicBezTo>
                    <a:pt x="5728" y="3770"/>
                    <a:pt x="5728" y="3770"/>
                    <a:pt x="5728" y="3770"/>
                  </a:cubicBezTo>
                  <a:lnTo>
                    <a:pt x="1571" y="3770"/>
                  </a:lnTo>
                  <a:cubicBezTo>
                    <a:pt x="1571" y="3770"/>
                    <a:pt x="1571" y="3770"/>
                    <a:pt x="1571" y="3752"/>
                  </a:cubicBezTo>
                  <a:lnTo>
                    <a:pt x="1553" y="3752"/>
                  </a:lnTo>
                  <a:lnTo>
                    <a:pt x="3355" y="790"/>
                  </a:lnTo>
                  <a:cubicBezTo>
                    <a:pt x="3426" y="674"/>
                    <a:pt x="3538" y="616"/>
                    <a:pt x="3649" y="616"/>
                  </a:cubicBezTo>
                  <a:close/>
                  <a:moveTo>
                    <a:pt x="1249" y="4394"/>
                  </a:moveTo>
                  <a:lnTo>
                    <a:pt x="1249" y="5019"/>
                  </a:lnTo>
                  <a:lnTo>
                    <a:pt x="928" y="5019"/>
                  </a:lnTo>
                  <a:cubicBezTo>
                    <a:pt x="750" y="5019"/>
                    <a:pt x="607" y="4858"/>
                    <a:pt x="625" y="4680"/>
                  </a:cubicBezTo>
                  <a:cubicBezTo>
                    <a:pt x="643" y="4519"/>
                    <a:pt x="786" y="4394"/>
                    <a:pt x="946" y="4394"/>
                  </a:cubicBezTo>
                  <a:close/>
                  <a:moveTo>
                    <a:pt x="6352" y="4394"/>
                  </a:moveTo>
                  <a:cubicBezTo>
                    <a:pt x="6549" y="4394"/>
                    <a:pt x="6691" y="4555"/>
                    <a:pt x="6674" y="4751"/>
                  </a:cubicBezTo>
                  <a:cubicBezTo>
                    <a:pt x="6656" y="4912"/>
                    <a:pt x="6513" y="5019"/>
                    <a:pt x="6352" y="5019"/>
                  </a:cubicBezTo>
                  <a:lnTo>
                    <a:pt x="6049" y="5019"/>
                  </a:lnTo>
                  <a:lnTo>
                    <a:pt x="6049" y="4394"/>
                  </a:lnTo>
                  <a:close/>
                  <a:moveTo>
                    <a:pt x="5407" y="4394"/>
                  </a:moveTo>
                  <a:lnTo>
                    <a:pt x="5407" y="5590"/>
                  </a:lnTo>
                  <a:cubicBezTo>
                    <a:pt x="5282" y="5554"/>
                    <a:pt x="5139" y="5518"/>
                    <a:pt x="4979" y="5518"/>
                  </a:cubicBezTo>
                  <a:lnTo>
                    <a:pt x="2320" y="5518"/>
                  </a:lnTo>
                  <a:cubicBezTo>
                    <a:pt x="2177" y="5518"/>
                    <a:pt x="2035" y="5554"/>
                    <a:pt x="1892" y="5590"/>
                  </a:cubicBezTo>
                  <a:lnTo>
                    <a:pt x="1892" y="4394"/>
                  </a:lnTo>
                  <a:close/>
                  <a:moveTo>
                    <a:pt x="4979" y="6161"/>
                  </a:moveTo>
                  <a:cubicBezTo>
                    <a:pt x="5353" y="6161"/>
                    <a:pt x="5674" y="6393"/>
                    <a:pt x="5674" y="6678"/>
                  </a:cubicBezTo>
                  <a:lnTo>
                    <a:pt x="5674" y="6785"/>
                  </a:lnTo>
                  <a:cubicBezTo>
                    <a:pt x="5674" y="7838"/>
                    <a:pt x="4854" y="8801"/>
                    <a:pt x="3658" y="9176"/>
                  </a:cubicBezTo>
                  <a:cubicBezTo>
                    <a:pt x="2445" y="8801"/>
                    <a:pt x="1642" y="7838"/>
                    <a:pt x="1642" y="6785"/>
                  </a:cubicBezTo>
                  <a:lnTo>
                    <a:pt x="1642" y="6678"/>
                  </a:lnTo>
                  <a:cubicBezTo>
                    <a:pt x="1642" y="6393"/>
                    <a:pt x="1963" y="6161"/>
                    <a:pt x="2320" y="6161"/>
                  </a:cubicBezTo>
                  <a:close/>
                  <a:moveTo>
                    <a:pt x="5692" y="8498"/>
                  </a:moveTo>
                  <a:cubicBezTo>
                    <a:pt x="6013" y="8730"/>
                    <a:pt x="6210" y="9087"/>
                    <a:pt x="6210" y="9479"/>
                  </a:cubicBezTo>
                  <a:lnTo>
                    <a:pt x="6210" y="10086"/>
                  </a:lnTo>
                  <a:lnTo>
                    <a:pt x="1071" y="10086"/>
                  </a:lnTo>
                  <a:lnTo>
                    <a:pt x="1071" y="9479"/>
                  </a:lnTo>
                  <a:cubicBezTo>
                    <a:pt x="1071" y="9087"/>
                    <a:pt x="1285" y="8730"/>
                    <a:pt x="1606" y="8498"/>
                  </a:cubicBezTo>
                  <a:cubicBezTo>
                    <a:pt x="2035" y="9069"/>
                    <a:pt x="2677" y="9533"/>
                    <a:pt x="3462" y="9765"/>
                  </a:cubicBezTo>
                  <a:cubicBezTo>
                    <a:pt x="3551" y="9792"/>
                    <a:pt x="3600" y="9805"/>
                    <a:pt x="3649" y="9805"/>
                  </a:cubicBezTo>
                  <a:cubicBezTo>
                    <a:pt x="3698" y="9805"/>
                    <a:pt x="3747" y="9792"/>
                    <a:pt x="3837" y="9765"/>
                  </a:cubicBezTo>
                  <a:cubicBezTo>
                    <a:pt x="4604" y="9533"/>
                    <a:pt x="5264" y="9069"/>
                    <a:pt x="5692" y="8498"/>
                  </a:cubicBezTo>
                  <a:close/>
                  <a:moveTo>
                    <a:pt x="3649" y="0"/>
                  </a:moveTo>
                  <a:cubicBezTo>
                    <a:pt x="3333" y="0"/>
                    <a:pt x="3016" y="157"/>
                    <a:pt x="2820" y="469"/>
                  </a:cubicBezTo>
                  <a:lnTo>
                    <a:pt x="803" y="3770"/>
                  </a:lnTo>
                  <a:cubicBezTo>
                    <a:pt x="339" y="3841"/>
                    <a:pt x="0" y="4234"/>
                    <a:pt x="0" y="4698"/>
                  </a:cubicBezTo>
                  <a:cubicBezTo>
                    <a:pt x="0" y="5233"/>
                    <a:pt x="946" y="5643"/>
                    <a:pt x="946" y="5643"/>
                  </a:cubicBezTo>
                  <a:lnTo>
                    <a:pt x="1249" y="5643"/>
                  </a:lnTo>
                  <a:lnTo>
                    <a:pt x="1249" y="6000"/>
                  </a:lnTo>
                  <a:cubicBezTo>
                    <a:pt x="982" y="6321"/>
                    <a:pt x="1000" y="6625"/>
                    <a:pt x="1000" y="6785"/>
                  </a:cubicBezTo>
                  <a:cubicBezTo>
                    <a:pt x="1000" y="7196"/>
                    <a:pt x="1089" y="7606"/>
                    <a:pt x="1267" y="7963"/>
                  </a:cubicBezTo>
                  <a:cubicBezTo>
                    <a:pt x="768" y="8302"/>
                    <a:pt x="447" y="8873"/>
                    <a:pt x="447" y="9479"/>
                  </a:cubicBezTo>
                  <a:lnTo>
                    <a:pt x="447" y="10407"/>
                  </a:lnTo>
                  <a:cubicBezTo>
                    <a:pt x="447" y="10586"/>
                    <a:pt x="589" y="10728"/>
                    <a:pt x="768" y="10728"/>
                  </a:cubicBezTo>
                  <a:lnTo>
                    <a:pt x="6531" y="10728"/>
                  </a:lnTo>
                  <a:cubicBezTo>
                    <a:pt x="6691" y="10728"/>
                    <a:pt x="6834" y="10586"/>
                    <a:pt x="6834" y="10407"/>
                  </a:cubicBezTo>
                  <a:lnTo>
                    <a:pt x="6834" y="9479"/>
                  </a:lnTo>
                  <a:cubicBezTo>
                    <a:pt x="6834" y="9479"/>
                    <a:pt x="6531" y="8302"/>
                    <a:pt x="6013" y="7963"/>
                  </a:cubicBezTo>
                  <a:cubicBezTo>
                    <a:pt x="6192" y="7606"/>
                    <a:pt x="6281" y="7196"/>
                    <a:pt x="6281" y="6785"/>
                  </a:cubicBezTo>
                  <a:cubicBezTo>
                    <a:pt x="6281" y="6642"/>
                    <a:pt x="6317" y="6321"/>
                    <a:pt x="6049" y="6000"/>
                  </a:cubicBezTo>
                  <a:lnTo>
                    <a:pt x="6049" y="5625"/>
                  </a:lnTo>
                  <a:lnTo>
                    <a:pt x="6352" y="5625"/>
                  </a:lnTo>
                  <a:cubicBezTo>
                    <a:pt x="6363" y="5626"/>
                    <a:pt x="6374" y="5626"/>
                    <a:pt x="6385" y="5626"/>
                  </a:cubicBezTo>
                  <a:cubicBezTo>
                    <a:pt x="6888" y="5626"/>
                    <a:pt x="7298" y="5222"/>
                    <a:pt x="7298" y="4698"/>
                  </a:cubicBezTo>
                  <a:cubicBezTo>
                    <a:pt x="7298" y="4234"/>
                    <a:pt x="6941" y="3841"/>
                    <a:pt x="6495" y="3770"/>
                  </a:cubicBezTo>
                  <a:lnTo>
                    <a:pt x="4479" y="469"/>
                  </a:lnTo>
                  <a:cubicBezTo>
                    <a:pt x="4283" y="157"/>
                    <a:pt x="3966" y="0"/>
                    <a:pt x="3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4" name="Google Shape;3074;p43"/>
          <p:cNvGrpSpPr/>
          <p:nvPr/>
        </p:nvGrpSpPr>
        <p:grpSpPr>
          <a:xfrm>
            <a:off x="7517878" y="3771697"/>
            <a:ext cx="274867" cy="317672"/>
            <a:chOff x="7517878" y="3619297"/>
            <a:chExt cx="274867" cy="317672"/>
          </a:xfrm>
        </p:grpSpPr>
        <p:sp>
          <p:nvSpPr>
            <p:cNvPr id="3075" name="Google Shape;3075;p43"/>
            <p:cNvSpPr/>
            <p:nvPr/>
          </p:nvSpPr>
          <p:spPr>
            <a:xfrm>
              <a:off x="7610893" y="3672676"/>
              <a:ext cx="88838" cy="70857"/>
            </a:xfrm>
            <a:custGeom>
              <a:avLst/>
              <a:gdLst/>
              <a:ahLst/>
              <a:cxnLst/>
              <a:rect l="l" t="t" r="r" b="b"/>
              <a:pathLst>
                <a:path w="2999" h="2392" extrusionOk="0">
                  <a:moveTo>
                    <a:pt x="1178" y="679"/>
                  </a:moveTo>
                  <a:lnTo>
                    <a:pt x="1178" y="1713"/>
                  </a:lnTo>
                  <a:cubicBezTo>
                    <a:pt x="857" y="1642"/>
                    <a:pt x="625" y="1428"/>
                    <a:pt x="625" y="1196"/>
                  </a:cubicBezTo>
                  <a:cubicBezTo>
                    <a:pt x="625" y="964"/>
                    <a:pt x="857" y="750"/>
                    <a:pt x="1178" y="679"/>
                  </a:cubicBezTo>
                  <a:close/>
                  <a:moveTo>
                    <a:pt x="1821" y="679"/>
                  </a:moveTo>
                  <a:cubicBezTo>
                    <a:pt x="2142" y="750"/>
                    <a:pt x="2374" y="964"/>
                    <a:pt x="2374" y="1196"/>
                  </a:cubicBezTo>
                  <a:cubicBezTo>
                    <a:pt x="2374" y="1428"/>
                    <a:pt x="2142" y="1642"/>
                    <a:pt x="1821" y="1713"/>
                  </a:cubicBezTo>
                  <a:lnTo>
                    <a:pt x="1821" y="679"/>
                  </a:lnTo>
                  <a:close/>
                  <a:moveTo>
                    <a:pt x="1500" y="1"/>
                  </a:moveTo>
                  <a:cubicBezTo>
                    <a:pt x="643" y="1"/>
                    <a:pt x="1" y="554"/>
                    <a:pt x="1" y="1196"/>
                  </a:cubicBezTo>
                  <a:cubicBezTo>
                    <a:pt x="1" y="1838"/>
                    <a:pt x="643" y="2392"/>
                    <a:pt x="1500" y="2392"/>
                  </a:cubicBezTo>
                  <a:cubicBezTo>
                    <a:pt x="2374" y="2392"/>
                    <a:pt x="2998" y="1838"/>
                    <a:pt x="2998" y="1196"/>
                  </a:cubicBezTo>
                  <a:cubicBezTo>
                    <a:pt x="2998" y="554"/>
                    <a:pt x="2356" y="1"/>
                    <a:pt x="1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3"/>
            <p:cNvSpPr/>
            <p:nvPr/>
          </p:nvSpPr>
          <p:spPr>
            <a:xfrm>
              <a:off x="7517878" y="3619297"/>
              <a:ext cx="274867" cy="317672"/>
            </a:xfrm>
            <a:custGeom>
              <a:avLst/>
              <a:gdLst/>
              <a:ahLst/>
              <a:cxnLst/>
              <a:rect l="l" t="t" r="r" b="b"/>
              <a:pathLst>
                <a:path w="9279" h="10724" extrusionOk="0">
                  <a:moveTo>
                    <a:pt x="1945" y="3016"/>
                  </a:moveTo>
                  <a:lnTo>
                    <a:pt x="1945" y="3658"/>
                  </a:lnTo>
                  <a:lnTo>
                    <a:pt x="1910" y="3658"/>
                  </a:lnTo>
                  <a:cubicBezTo>
                    <a:pt x="1535" y="3658"/>
                    <a:pt x="1214" y="3391"/>
                    <a:pt x="1125" y="3034"/>
                  </a:cubicBezTo>
                  <a:lnTo>
                    <a:pt x="1945" y="3016"/>
                  </a:lnTo>
                  <a:close/>
                  <a:moveTo>
                    <a:pt x="7334" y="3016"/>
                  </a:moveTo>
                  <a:lnTo>
                    <a:pt x="8155" y="3034"/>
                  </a:lnTo>
                  <a:cubicBezTo>
                    <a:pt x="8065" y="3391"/>
                    <a:pt x="7744" y="3658"/>
                    <a:pt x="7369" y="3658"/>
                  </a:cubicBezTo>
                  <a:lnTo>
                    <a:pt x="7334" y="3658"/>
                  </a:lnTo>
                  <a:lnTo>
                    <a:pt x="7334" y="3016"/>
                  </a:lnTo>
                  <a:close/>
                  <a:moveTo>
                    <a:pt x="4648" y="617"/>
                  </a:moveTo>
                  <a:cubicBezTo>
                    <a:pt x="5793" y="617"/>
                    <a:pt x="6709" y="1542"/>
                    <a:pt x="6709" y="2677"/>
                  </a:cubicBezTo>
                  <a:lnTo>
                    <a:pt x="6709" y="4854"/>
                  </a:lnTo>
                  <a:cubicBezTo>
                    <a:pt x="6709" y="5871"/>
                    <a:pt x="5889" y="6709"/>
                    <a:pt x="4854" y="6709"/>
                  </a:cubicBezTo>
                  <a:lnTo>
                    <a:pt x="4425" y="6709"/>
                  </a:lnTo>
                  <a:cubicBezTo>
                    <a:pt x="3391" y="6709"/>
                    <a:pt x="2570" y="5871"/>
                    <a:pt x="2570" y="4854"/>
                  </a:cubicBezTo>
                  <a:lnTo>
                    <a:pt x="2570" y="2713"/>
                  </a:lnTo>
                  <a:cubicBezTo>
                    <a:pt x="2570" y="1624"/>
                    <a:pt x="3391" y="714"/>
                    <a:pt x="4461" y="625"/>
                  </a:cubicBezTo>
                  <a:cubicBezTo>
                    <a:pt x="4524" y="620"/>
                    <a:pt x="4586" y="617"/>
                    <a:pt x="4648" y="617"/>
                  </a:cubicBezTo>
                  <a:close/>
                  <a:moveTo>
                    <a:pt x="2106" y="8779"/>
                  </a:moveTo>
                  <a:lnTo>
                    <a:pt x="2409" y="10082"/>
                  </a:lnTo>
                  <a:lnTo>
                    <a:pt x="768" y="10082"/>
                  </a:lnTo>
                  <a:cubicBezTo>
                    <a:pt x="1000" y="9511"/>
                    <a:pt x="1481" y="9011"/>
                    <a:pt x="2106" y="8779"/>
                  </a:cubicBezTo>
                  <a:close/>
                  <a:moveTo>
                    <a:pt x="4979" y="7352"/>
                  </a:moveTo>
                  <a:lnTo>
                    <a:pt x="4979" y="7477"/>
                  </a:lnTo>
                  <a:cubicBezTo>
                    <a:pt x="4979" y="7994"/>
                    <a:pt x="5353" y="8440"/>
                    <a:pt x="5871" y="8529"/>
                  </a:cubicBezTo>
                  <a:lnTo>
                    <a:pt x="6584" y="8636"/>
                  </a:lnTo>
                  <a:lnTo>
                    <a:pt x="6228" y="10082"/>
                  </a:lnTo>
                  <a:lnTo>
                    <a:pt x="3052" y="10082"/>
                  </a:lnTo>
                  <a:lnTo>
                    <a:pt x="2695" y="8636"/>
                  </a:lnTo>
                  <a:lnTo>
                    <a:pt x="3408" y="8529"/>
                  </a:lnTo>
                  <a:cubicBezTo>
                    <a:pt x="3926" y="8440"/>
                    <a:pt x="4301" y="7994"/>
                    <a:pt x="4301" y="7477"/>
                  </a:cubicBezTo>
                  <a:lnTo>
                    <a:pt x="4301" y="7352"/>
                  </a:lnTo>
                  <a:close/>
                  <a:moveTo>
                    <a:pt x="7173" y="8779"/>
                  </a:moveTo>
                  <a:cubicBezTo>
                    <a:pt x="7780" y="9011"/>
                    <a:pt x="8262" y="9493"/>
                    <a:pt x="8511" y="10082"/>
                  </a:cubicBezTo>
                  <a:lnTo>
                    <a:pt x="6870" y="10082"/>
                  </a:lnTo>
                  <a:lnTo>
                    <a:pt x="7173" y="8779"/>
                  </a:lnTo>
                  <a:close/>
                  <a:moveTo>
                    <a:pt x="4640" y="0"/>
                  </a:moveTo>
                  <a:cubicBezTo>
                    <a:pt x="3266" y="0"/>
                    <a:pt x="2106" y="1035"/>
                    <a:pt x="1963" y="2391"/>
                  </a:cubicBezTo>
                  <a:lnTo>
                    <a:pt x="786" y="2409"/>
                  </a:lnTo>
                  <a:cubicBezTo>
                    <a:pt x="625" y="2409"/>
                    <a:pt x="482" y="2552"/>
                    <a:pt x="500" y="2730"/>
                  </a:cubicBezTo>
                  <a:lnTo>
                    <a:pt x="500" y="2855"/>
                  </a:lnTo>
                  <a:cubicBezTo>
                    <a:pt x="482" y="3640"/>
                    <a:pt x="1927" y="4301"/>
                    <a:pt x="1927" y="4301"/>
                  </a:cubicBezTo>
                  <a:lnTo>
                    <a:pt x="1945" y="4301"/>
                  </a:lnTo>
                  <a:lnTo>
                    <a:pt x="1945" y="4872"/>
                  </a:lnTo>
                  <a:cubicBezTo>
                    <a:pt x="1945" y="5960"/>
                    <a:pt x="2659" y="6923"/>
                    <a:pt x="3676" y="7245"/>
                  </a:cubicBezTo>
                  <a:lnTo>
                    <a:pt x="3676" y="7477"/>
                  </a:lnTo>
                  <a:cubicBezTo>
                    <a:pt x="3676" y="7691"/>
                    <a:pt x="3515" y="7869"/>
                    <a:pt x="3319" y="7905"/>
                  </a:cubicBezTo>
                  <a:cubicBezTo>
                    <a:pt x="2534" y="8030"/>
                    <a:pt x="2356" y="8048"/>
                    <a:pt x="2249" y="8083"/>
                  </a:cubicBezTo>
                  <a:cubicBezTo>
                    <a:pt x="1660" y="8226"/>
                    <a:pt x="1125" y="8547"/>
                    <a:pt x="732" y="8993"/>
                  </a:cubicBezTo>
                  <a:cubicBezTo>
                    <a:pt x="375" y="9386"/>
                    <a:pt x="143" y="9850"/>
                    <a:pt x="36" y="10331"/>
                  </a:cubicBezTo>
                  <a:cubicBezTo>
                    <a:pt x="0" y="10528"/>
                    <a:pt x="143" y="10724"/>
                    <a:pt x="339" y="10724"/>
                  </a:cubicBezTo>
                  <a:lnTo>
                    <a:pt x="8940" y="10724"/>
                  </a:lnTo>
                  <a:cubicBezTo>
                    <a:pt x="9136" y="10724"/>
                    <a:pt x="9279" y="10528"/>
                    <a:pt x="9243" y="10331"/>
                  </a:cubicBezTo>
                  <a:cubicBezTo>
                    <a:pt x="9136" y="9850"/>
                    <a:pt x="8904" y="9386"/>
                    <a:pt x="8547" y="8975"/>
                  </a:cubicBezTo>
                  <a:cubicBezTo>
                    <a:pt x="8155" y="8547"/>
                    <a:pt x="7637" y="8226"/>
                    <a:pt x="7030" y="8065"/>
                  </a:cubicBezTo>
                  <a:cubicBezTo>
                    <a:pt x="6870" y="8030"/>
                    <a:pt x="6870" y="8030"/>
                    <a:pt x="5960" y="7905"/>
                  </a:cubicBezTo>
                  <a:cubicBezTo>
                    <a:pt x="5764" y="7869"/>
                    <a:pt x="5603" y="7691"/>
                    <a:pt x="5603" y="7477"/>
                  </a:cubicBezTo>
                  <a:lnTo>
                    <a:pt x="5603" y="7227"/>
                  </a:lnTo>
                  <a:cubicBezTo>
                    <a:pt x="6620" y="6906"/>
                    <a:pt x="7334" y="5942"/>
                    <a:pt x="7334" y="4854"/>
                  </a:cubicBezTo>
                  <a:lnTo>
                    <a:pt x="7334" y="4283"/>
                  </a:lnTo>
                  <a:lnTo>
                    <a:pt x="7369" y="4283"/>
                  </a:lnTo>
                  <a:cubicBezTo>
                    <a:pt x="7369" y="4283"/>
                    <a:pt x="8797" y="3640"/>
                    <a:pt x="8815" y="2855"/>
                  </a:cubicBezTo>
                  <a:lnTo>
                    <a:pt x="8815" y="2730"/>
                  </a:lnTo>
                  <a:cubicBezTo>
                    <a:pt x="8797" y="2552"/>
                    <a:pt x="8654" y="2409"/>
                    <a:pt x="8494" y="2409"/>
                  </a:cubicBezTo>
                  <a:lnTo>
                    <a:pt x="7316" y="2391"/>
                  </a:lnTo>
                  <a:cubicBezTo>
                    <a:pt x="7173" y="1071"/>
                    <a:pt x="6049" y="0"/>
                    <a:pt x="4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3"/>
            <p:cNvSpPr/>
            <p:nvPr/>
          </p:nvSpPr>
          <p:spPr>
            <a:xfrm>
              <a:off x="7617232" y="3757071"/>
              <a:ext cx="75626" cy="38272"/>
            </a:xfrm>
            <a:custGeom>
              <a:avLst/>
              <a:gdLst/>
              <a:ahLst/>
              <a:cxnLst/>
              <a:rect l="l" t="t" r="r" b="b"/>
              <a:pathLst>
                <a:path w="2553" h="1292" extrusionOk="0">
                  <a:moveTo>
                    <a:pt x="508" y="0"/>
                  </a:moveTo>
                  <a:cubicBezTo>
                    <a:pt x="488" y="0"/>
                    <a:pt x="468" y="2"/>
                    <a:pt x="447" y="6"/>
                  </a:cubicBezTo>
                  <a:cubicBezTo>
                    <a:pt x="269" y="24"/>
                    <a:pt x="161" y="185"/>
                    <a:pt x="179" y="345"/>
                  </a:cubicBezTo>
                  <a:lnTo>
                    <a:pt x="215" y="684"/>
                  </a:lnTo>
                  <a:cubicBezTo>
                    <a:pt x="90" y="738"/>
                    <a:pt x="1" y="863"/>
                    <a:pt x="19" y="1006"/>
                  </a:cubicBezTo>
                  <a:cubicBezTo>
                    <a:pt x="37" y="1166"/>
                    <a:pt x="179" y="1291"/>
                    <a:pt x="340" y="1291"/>
                  </a:cubicBezTo>
                  <a:lnTo>
                    <a:pt x="2213" y="1291"/>
                  </a:lnTo>
                  <a:cubicBezTo>
                    <a:pt x="2374" y="1291"/>
                    <a:pt x="2517" y="1166"/>
                    <a:pt x="2535" y="1006"/>
                  </a:cubicBezTo>
                  <a:cubicBezTo>
                    <a:pt x="2552" y="863"/>
                    <a:pt x="2463" y="738"/>
                    <a:pt x="2356" y="684"/>
                  </a:cubicBezTo>
                  <a:lnTo>
                    <a:pt x="2392" y="345"/>
                  </a:lnTo>
                  <a:cubicBezTo>
                    <a:pt x="2427" y="185"/>
                    <a:pt x="2303" y="24"/>
                    <a:pt x="2124" y="6"/>
                  </a:cubicBezTo>
                  <a:cubicBezTo>
                    <a:pt x="2104" y="2"/>
                    <a:pt x="2083" y="0"/>
                    <a:pt x="2064" y="0"/>
                  </a:cubicBezTo>
                  <a:cubicBezTo>
                    <a:pt x="1914" y="0"/>
                    <a:pt x="1799" y="116"/>
                    <a:pt x="1767" y="274"/>
                  </a:cubicBezTo>
                  <a:lnTo>
                    <a:pt x="1714" y="667"/>
                  </a:lnTo>
                  <a:lnTo>
                    <a:pt x="857" y="667"/>
                  </a:lnTo>
                  <a:lnTo>
                    <a:pt x="804" y="274"/>
                  </a:lnTo>
                  <a:cubicBezTo>
                    <a:pt x="788" y="116"/>
                    <a:pt x="661" y="0"/>
                    <a:pt x="5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78" name="Google Shape;3078;p43"/>
          <p:cNvSpPr/>
          <p:nvPr/>
        </p:nvSpPr>
        <p:spPr>
          <a:xfrm>
            <a:off x="6821246" y="3771697"/>
            <a:ext cx="300787" cy="317672"/>
          </a:xfrm>
          <a:custGeom>
            <a:avLst/>
            <a:gdLst/>
            <a:ahLst/>
            <a:cxnLst/>
            <a:rect l="l" t="t" r="r" b="b"/>
            <a:pathLst>
              <a:path w="10154" h="10724" extrusionOk="0">
                <a:moveTo>
                  <a:pt x="5264" y="625"/>
                </a:moveTo>
                <a:lnTo>
                  <a:pt x="5264" y="3016"/>
                </a:lnTo>
                <a:lnTo>
                  <a:pt x="4622" y="3016"/>
                </a:lnTo>
                <a:lnTo>
                  <a:pt x="4622" y="625"/>
                </a:lnTo>
                <a:close/>
                <a:moveTo>
                  <a:pt x="6942" y="3640"/>
                </a:moveTo>
                <a:lnTo>
                  <a:pt x="6728" y="4265"/>
                </a:lnTo>
                <a:lnTo>
                  <a:pt x="3141" y="4265"/>
                </a:lnTo>
                <a:lnTo>
                  <a:pt x="2927" y="3640"/>
                </a:lnTo>
                <a:close/>
                <a:moveTo>
                  <a:pt x="5889" y="4889"/>
                </a:moveTo>
                <a:lnTo>
                  <a:pt x="5889" y="7851"/>
                </a:lnTo>
                <a:lnTo>
                  <a:pt x="5264" y="7405"/>
                </a:lnTo>
                <a:lnTo>
                  <a:pt x="5264" y="6299"/>
                </a:lnTo>
                <a:cubicBezTo>
                  <a:pt x="5264" y="6138"/>
                  <a:pt x="5140" y="5996"/>
                  <a:pt x="4979" y="5978"/>
                </a:cubicBezTo>
                <a:cubicBezTo>
                  <a:pt x="4968" y="5977"/>
                  <a:pt x="4957" y="5976"/>
                  <a:pt x="4946" y="5976"/>
                </a:cubicBezTo>
                <a:cubicBezTo>
                  <a:pt x="4765" y="5976"/>
                  <a:pt x="4622" y="6114"/>
                  <a:pt x="4622" y="6299"/>
                </a:cubicBezTo>
                <a:lnTo>
                  <a:pt x="4622" y="7262"/>
                </a:lnTo>
                <a:lnTo>
                  <a:pt x="3998" y="7262"/>
                </a:lnTo>
                <a:lnTo>
                  <a:pt x="3998" y="4889"/>
                </a:lnTo>
                <a:close/>
                <a:moveTo>
                  <a:pt x="4818" y="7887"/>
                </a:moveTo>
                <a:cubicBezTo>
                  <a:pt x="4943" y="7976"/>
                  <a:pt x="6888" y="9368"/>
                  <a:pt x="7013" y="9457"/>
                </a:cubicBezTo>
                <a:cubicBezTo>
                  <a:pt x="7067" y="9493"/>
                  <a:pt x="7120" y="9511"/>
                  <a:pt x="7191" y="9511"/>
                </a:cubicBezTo>
                <a:cubicBezTo>
                  <a:pt x="7495" y="9511"/>
                  <a:pt x="7620" y="9118"/>
                  <a:pt x="7370" y="8940"/>
                </a:cubicBezTo>
                <a:lnTo>
                  <a:pt x="7156" y="8797"/>
                </a:lnTo>
                <a:lnTo>
                  <a:pt x="7959" y="8797"/>
                </a:lnTo>
                <a:lnTo>
                  <a:pt x="9029" y="10082"/>
                </a:lnTo>
                <a:lnTo>
                  <a:pt x="625" y="10082"/>
                </a:lnTo>
                <a:lnTo>
                  <a:pt x="625" y="9832"/>
                </a:lnTo>
                <a:lnTo>
                  <a:pt x="1964" y="9172"/>
                </a:lnTo>
                <a:lnTo>
                  <a:pt x="2552" y="9546"/>
                </a:lnTo>
                <a:cubicBezTo>
                  <a:pt x="2608" y="9583"/>
                  <a:pt x="2670" y="9601"/>
                  <a:pt x="2730" y="9601"/>
                </a:cubicBezTo>
                <a:cubicBezTo>
                  <a:pt x="2844" y="9601"/>
                  <a:pt x="2952" y="9538"/>
                  <a:pt x="2998" y="9421"/>
                </a:cubicBezTo>
                <a:cubicBezTo>
                  <a:pt x="3070" y="9279"/>
                  <a:pt x="3016" y="9100"/>
                  <a:pt x="2891" y="9029"/>
                </a:cubicBezTo>
                <a:lnTo>
                  <a:pt x="2427" y="8726"/>
                </a:lnTo>
                <a:lnTo>
                  <a:pt x="3034" y="7887"/>
                </a:lnTo>
                <a:close/>
                <a:moveTo>
                  <a:pt x="4319" y="0"/>
                </a:moveTo>
                <a:cubicBezTo>
                  <a:pt x="4140" y="0"/>
                  <a:pt x="3998" y="125"/>
                  <a:pt x="3998" y="304"/>
                </a:cubicBezTo>
                <a:lnTo>
                  <a:pt x="3998" y="3016"/>
                </a:lnTo>
                <a:lnTo>
                  <a:pt x="2499" y="3016"/>
                </a:lnTo>
                <a:cubicBezTo>
                  <a:pt x="2285" y="3016"/>
                  <a:pt x="2124" y="3212"/>
                  <a:pt x="2195" y="3426"/>
                </a:cubicBezTo>
                <a:lnTo>
                  <a:pt x="2624" y="4675"/>
                </a:lnTo>
                <a:cubicBezTo>
                  <a:pt x="2659" y="4800"/>
                  <a:pt x="2784" y="4889"/>
                  <a:pt x="2909" y="4889"/>
                </a:cubicBezTo>
                <a:lnTo>
                  <a:pt x="3355" y="4889"/>
                </a:lnTo>
                <a:lnTo>
                  <a:pt x="3355" y="7262"/>
                </a:lnTo>
                <a:lnTo>
                  <a:pt x="2856" y="7262"/>
                </a:lnTo>
                <a:cubicBezTo>
                  <a:pt x="2766" y="7262"/>
                  <a:pt x="2659" y="7316"/>
                  <a:pt x="2606" y="7387"/>
                </a:cubicBezTo>
                <a:lnTo>
                  <a:pt x="1785" y="8565"/>
                </a:lnTo>
                <a:lnTo>
                  <a:pt x="179" y="9350"/>
                </a:lnTo>
                <a:cubicBezTo>
                  <a:pt x="72" y="9404"/>
                  <a:pt x="1" y="9528"/>
                  <a:pt x="1" y="9636"/>
                </a:cubicBezTo>
                <a:lnTo>
                  <a:pt x="1" y="10403"/>
                </a:lnTo>
                <a:cubicBezTo>
                  <a:pt x="1" y="10581"/>
                  <a:pt x="144" y="10724"/>
                  <a:pt x="304" y="10724"/>
                </a:cubicBezTo>
                <a:lnTo>
                  <a:pt x="9743" y="10724"/>
                </a:lnTo>
                <a:cubicBezTo>
                  <a:pt x="10011" y="10724"/>
                  <a:pt x="10153" y="10403"/>
                  <a:pt x="9975" y="10206"/>
                </a:cubicBezTo>
                <a:lnTo>
                  <a:pt x="8387" y="8279"/>
                </a:lnTo>
                <a:cubicBezTo>
                  <a:pt x="8316" y="8208"/>
                  <a:pt x="8226" y="8155"/>
                  <a:pt x="8137" y="8155"/>
                </a:cubicBezTo>
                <a:lnTo>
                  <a:pt x="6496" y="8155"/>
                </a:lnTo>
                <a:lnTo>
                  <a:pt x="6496" y="4889"/>
                </a:lnTo>
                <a:lnTo>
                  <a:pt x="6942" y="4889"/>
                </a:lnTo>
                <a:cubicBezTo>
                  <a:pt x="7084" y="4889"/>
                  <a:pt x="7209" y="4800"/>
                  <a:pt x="7245" y="4675"/>
                </a:cubicBezTo>
                <a:lnTo>
                  <a:pt x="7655" y="3426"/>
                </a:lnTo>
                <a:cubicBezTo>
                  <a:pt x="7727" y="3212"/>
                  <a:pt x="7584" y="3016"/>
                  <a:pt x="7370" y="3016"/>
                </a:cubicBezTo>
                <a:lnTo>
                  <a:pt x="5889" y="3016"/>
                </a:lnTo>
                <a:lnTo>
                  <a:pt x="5889" y="304"/>
                </a:lnTo>
                <a:cubicBezTo>
                  <a:pt x="5889" y="125"/>
                  <a:pt x="5746" y="0"/>
                  <a:pt x="5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9" name="Google Shape;3079;p43"/>
          <p:cNvGrpSpPr/>
          <p:nvPr/>
        </p:nvGrpSpPr>
        <p:grpSpPr>
          <a:xfrm>
            <a:off x="6172721" y="3771697"/>
            <a:ext cx="224687" cy="317672"/>
            <a:chOff x="6172721" y="3619297"/>
            <a:chExt cx="224687" cy="317672"/>
          </a:xfrm>
        </p:grpSpPr>
        <p:sp>
          <p:nvSpPr>
            <p:cNvPr id="3080" name="Google Shape;3080;p43"/>
            <p:cNvSpPr/>
            <p:nvPr/>
          </p:nvSpPr>
          <p:spPr>
            <a:xfrm>
              <a:off x="6258893" y="3800586"/>
              <a:ext cx="18514" cy="18514"/>
            </a:xfrm>
            <a:custGeom>
              <a:avLst/>
              <a:gdLst/>
              <a:ahLst/>
              <a:cxnLst/>
              <a:rect l="l" t="t" r="r" b="b"/>
              <a:pathLst>
                <a:path w="625" h="625" extrusionOk="0">
                  <a:moveTo>
                    <a:pt x="304" y="1"/>
                  </a:moveTo>
                  <a:cubicBezTo>
                    <a:pt x="143" y="1"/>
                    <a:pt x="0" y="143"/>
                    <a:pt x="0" y="322"/>
                  </a:cubicBezTo>
                  <a:cubicBezTo>
                    <a:pt x="0" y="482"/>
                    <a:pt x="143" y="625"/>
                    <a:pt x="304" y="625"/>
                  </a:cubicBezTo>
                  <a:cubicBezTo>
                    <a:pt x="482" y="625"/>
                    <a:pt x="625" y="482"/>
                    <a:pt x="625" y="322"/>
                  </a:cubicBezTo>
                  <a:cubicBezTo>
                    <a:pt x="625" y="143"/>
                    <a:pt x="48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3"/>
            <p:cNvSpPr/>
            <p:nvPr/>
          </p:nvSpPr>
          <p:spPr>
            <a:xfrm>
              <a:off x="6292722" y="3800586"/>
              <a:ext cx="18514" cy="18514"/>
            </a:xfrm>
            <a:custGeom>
              <a:avLst/>
              <a:gdLst/>
              <a:ahLst/>
              <a:cxnLst/>
              <a:rect l="l" t="t" r="r" b="b"/>
              <a:pathLst>
                <a:path w="625" h="625" extrusionOk="0">
                  <a:moveTo>
                    <a:pt x="321" y="1"/>
                  </a:moveTo>
                  <a:cubicBezTo>
                    <a:pt x="143" y="1"/>
                    <a:pt x="0" y="143"/>
                    <a:pt x="0" y="322"/>
                  </a:cubicBezTo>
                  <a:cubicBezTo>
                    <a:pt x="0" y="482"/>
                    <a:pt x="143" y="625"/>
                    <a:pt x="321" y="625"/>
                  </a:cubicBezTo>
                  <a:cubicBezTo>
                    <a:pt x="500" y="625"/>
                    <a:pt x="625" y="482"/>
                    <a:pt x="625" y="322"/>
                  </a:cubicBezTo>
                  <a:cubicBezTo>
                    <a:pt x="625" y="143"/>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3"/>
            <p:cNvSpPr/>
            <p:nvPr/>
          </p:nvSpPr>
          <p:spPr>
            <a:xfrm>
              <a:off x="6208682" y="3750376"/>
              <a:ext cx="152230" cy="130576"/>
            </a:xfrm>
            <a:custGeom>
              <a:avLst/>
              <a:gdLst/>
              <a:ahLst/>
              <a:cxnLst/>
              <a:rect l="l" t="t" r="r" b="b"/>
              <a:pathLst>
                <a:path w="5139" h="4408" extrusionOk="0">
                  <a:moveTo>
                    <a:pt x="2573" y="625"/>
                  </a:moveTo>
                  <a:cubicBezTo>
                    <a:pt x="2584" y="625"/>
                    <a:pt x="2595" y="625"/>
                    <a:pt x="2605" y="625"/>
                  </a:cubicBezTo>
                  <a:cubicBezTo>
                    <a:pt x="3337" y="643"/>
                    <a:pt x="3943" y="1249"/>
                    <a:pt x="3961" y="1981"/>
                  </a:cubicBezTo>
                  <a:cubicBezTo>
                    <a:pt x="3961" y="2374"/>
                    <a:pt x="3801" y="2748"/>
                    <a:pt x="3515" y="3016"/>
                  </a:cubicBezTo>
                  <a:cubicBezTo>
                    <a:pt x="3462" y="3087"/>
                    <a:pt x="3408" y="3159"/>
                    <a:pt x="3408" y="3248"/>
                  </a:cubicBezTo>
                  <a:lnTo>
                    <a:pt x="3408" y="3783"/>
                  </a:lnTo>
                  <a:lnTo>
                    <a:pt x="2891" y="3783"/>
                  </a:lnTo>
                  <a:lnTo>
                    <a:pt x="2891" y="3515"/>
                  </a:lnTo>
                  <a:cubicBezTo>
                    <a:pt x="2891" y="3355"/>
                    <a:pt x="2766" y="3212"/>
                    <a:pt x="2605" y="3194"/>
                  </a:cubicBezTo>
                  <a:cubicBezTo>
                    <a:pt x="2595" y="3193"/>
                    <a:pt x="2585" y="3193"/>
                    <a:pt x="2575" y="3193"/>
                  </a:cubicBezTo>
                  <a:cubicBezTo>
                    <a:pt x="2409" y="3193"/>
                    <a:pt x="2266" y="3329"/>
                    <a:pt x="2266" y="3498"/>
                  </a:cubicBezTo>
                  <a:lnTo>
                    <a:pt x="2266" y="3783"/>
                  </a:lnTo>
                  <a:lnTo>
                    <a:pt x="1731" y="3783"/>
                  </a:lnTo>
                  <a:lnTo>
                    <a:pt x="1731" y="3248"/>
                  </a:lnTo>
                  <a:cubicBezTo>
                    <a:pt x="1731" y="3176"/>
                    <a:pt x="1695" y="3087"/>
                    <a:pt x="1642" y="3034"/>
                  </a:cubicBezTo>
                  <a:cubicBezTo>
                    <a:pt x="1356" y="2766"/>
                    <a:pt x="1196" y="2391"/>
                    <a:pt x="1196" y="2017"/>
                  </a:cubicBezTo>
                  <a:cubicBezTo>
                    <a:pt x="1196" y="1243"/>
                    <a:pt x="1820" y="625"/>
                    <a:pt x="2573" y="625"/>
                  </a:cubicBezTo>
                  <a:close/>
                  <a:moveTo>
                    <a:pt x="2570" y="0"/>
                  </a:moveTo>
                  <a:cubicBezTo>
                    <a:pt x="1999" y="0"/>
                    <a:pt x="1463" y="250"/>
                    <a:pt x="1089" y="643"/>
                  </a:cubicBezTo>
                  <a:lnTo>
                    <a:pt x="589" y="143"/>
                  </a:lnTo>
                  <a:cubicBezTo>
                    <a:pt x="522" y="76"/>
                    <a:pt x="439" y="45"/>
                    <a:pt x="358" y="45"/>
                  </a:cubicBezTo>
                  <a:cubicBezTo>
                    <a:pt x="265" y="45"/>
                    <a:pt x="174" y="85"/>
                    <a:pt x="107" y="161"/>
                  </a:cubicBezTo>
                  <a:cubicBezTo>
                    <a:pt x="18" y="286"/>
                    <a:pt x="36" y="464"/>
                    <a:pt x="143" y="589"/>
                  </a:cubicBezTo>
                  <a:lnTo>
                    <a:pt x="750" y="1178"/>
                  </a:lnTo>
                  <a:cubicBezTo>
                    <a:pt x="625" y="1428"/>
                    <a:pt x="571" y="1713"/>
                    <a:pt x="571" y="2017"/>
                  </a:cubicBezTo>
                  <a:cubicBezTo>
                    <a:pt x="571" y="2302"/>
                    <a:pt x="625" y="2570"/>
                    <a:pt x="750" y="2837"/>
                  </a:cubicBezTo>
                  <a:lnTo>
                    <a:pt x="143" y="3444"/>
                  </a:lnTo>
                  <a:cubicBezTo>
                    <a:pt x="0" y="3569"/>
                    <a:pt x="18" y="3783"/>
                    <a:pt x="161" y="3908"/>
                  </a:cubicBezTo>
                  <a:cubicBezTo>
                    <a:pt x="216" y="3955"/>
                    <a:pt x="285" y="3978"/>
                    <a:pt x="355" y="3978"/>
                  </a:cubicBezTo>
                  <a:cubicBezTo>
                    <a:pt x="442" y="3978"/>
                    <a:pt x="529" y="3942"/>
                    <a:pt x="589" y="3872"/>
                  </a:cubicBezTo>
                  <a:lnTo>
                    <a:pt x="1089" y="3373"/>
                  </a:lnTo>
                  <a:cubicBezTo>
                    <a:pt x="1106" y="3373"/>
                    <a:pt x="1106" y="3391"/>
                    <a:pt x="1106" y="3391"/>
                  </a:cubicBezTo>
                  <a:lnTo>
                    <a:pt x="1106" y="4086"/>
                  </a:lnTo>
                  <a:cubicBezTo>
                    <a:pt x="1106" y="4265"/>
                    <a:pt x="1249" y="4408"/>
                    <a:pt x="1428" y="4408"/>
                  </a:cubicBezTo>
                  <a:lnTo>
                    <a:pt x="3729" y="4408"/>
                  </a:lnTo>
                  <a:cubicBezTo>
                    <a:pt x="3908" y="4408"/>
                    <a:pt x="4050" y="4265"/>
                    <a:pt x="4050" y="4086"/>
                  </a:cubicBezTo>
                  <a:lnTo>
                    <a:pt x="4050" y="3391"/>
                  </a:lnTo>
                  <a:cubicBezTo>
                    <a:pt x="4050" y="3391"/>
                    <a:pt x="4050" y="3373"/>
                    <a:pt x="4068" y="3373"/>
                  </a:cubicBezTo>
                  <a:lnTo>
                    <a:pt x="4568" y="3872"/>
                  </a:lnTo>
                  <a:cubicBezTo>
                    <a:pt x="4628" y="3942"/>
                    <a:pt x="4715" y="3978"/>
                    <a:pt x="4802" y="3978"/>
                  </a:cubicBezTo>
                  <a:cubicBezTo>
                    <a:pt x="4872" y="3978"/>
                    <a:pt x="4941" y="3955"/>
                    <a:pt x="4996" y="3908"/>
                  </a:cubicBezTo>
                  <a:cubicBezTo>
                    <a:pt x="5139" y="3783"/>
                    <a:pt x="5139" y="3569"/>
                    <a:pt x="5014" y="3444"/>
                  </a:cubicBezTo>
                  <a:lnTo>
                    <a:pt x="4407" y="2837"/>
                  </a:lnTo>
                  <a:cubicBezTo>
                    <a:pt x="4532" y="2570"/>
                    <a:pt x="4586" y="2302"/>
                    <a:pt x="4586" y="2017"/>
                  </a:cubicBezTo>
                  <a:cubicBezTo>
                    <a:pt x="4586" y="1713"/>
                    <a:pt x="4532" y="1428"/>
                    <a:pt x="4407" y="1178"/>
                  </a:cubicBezTo>
                  <a:lnTo>
                    <a:pt x="5014" y="571"/>
                  </a:lnTo>
                  <a:cubicBezTo>
                    <a:pt x="5139" y="464"/>
                    <a:pt x="5139" y="250"/>
                    <a:pt x="5014" y="143"/>
                  </a:cubicBezTo>
                  <a:cubicBezTo>
                    <a:pt x="4952" y="81"/>
                    <a:pt x="4871" y="50"/>
                    <a:pt x="4791" y="50"/>
                  </a:cubicBezTo>
                  <a:cubicBezTo>
                    <a:pt x="4711" y="50"/>
                    <a:pt x="4630" y="81"/>
                    <a:pt x="4568" y="143"/>
                  </a:cubicBezTo>
                  <a:lnTo>
                    <a:pt x="4050" y="643"/>
                  </a:lnTo>
                  <a:cubicBezTo>
                    <a:pt x="3694" y="250"/>
                    <a:pt x="3158" y="0"/>
                    <a:pt x="2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3"/>
            <p:cNvSpPr/>
            <p:nvPr/>
          </p:nvSpPr>
          <p:spPr>
            <a:xfrm>
              <a:off x="6172721" y="3619297"/>
              <a:ext cx="224687" cy="317672"/>
            </a:xfrm>
            <a:custGeom>
              <a:avLst/>
              <a:gdLst/>
              <a:ahLst/>
              <a:cxnLst/>
              <a:rect l="l" t="t" r="r" b="b"/>
              <a:pathLst>
                <a:path w="7585" h="10724" extrusionOk="0">
                  <a:moveTo>
                    <a:pt x="4479" y="625"/>
                  </a:moveTo>
                  <a:lnTo>
                    <a:pt x="4355" y="1464"/>
                  </a:lnTo>
                  <a:lnTo>
                    <a:pt x="3230" y="1464"/>
                  </a:lnTo>
                  <a:lnTo>
                    <a:pt x="3106" y="625"/>
                  </a:lnTo>
                  <a:close/>
                  <a:moveTo>
                    <a:pt x="4497" y="2088"/>
                  </a:moveTo>
                  <a:lnTo>
                    <a:pt x="6567" y="4069"/>
                  </a:lnTo>
                  <a:cubicBezTo>
                    <a:pt x="6817" y="4301"/>
                    <a:pt x="6960" y="4640"/>
                    <a:pt x="6960" y="4979"/>
                  </a:cubicBezTo>
                  <a:lnTo>
                    <a:pt x="6960" y="9439"/>
                  </a:lnTo>
                  <a:cubicBezTo>
                    <a:pt x="6960" y="9796"/>
                    <a:pt x="6656" y="10082"/>
                    <a:pt x="6299" y="10082"/>
                  </a:cubicBezTo>
                  <a:lnTo>
                    <a:pt x="1286" y="10082"/>
                  </a:lnTo>
                  <a:cubicBezTo>
                    <a:pt x="911" y="10082"/>
                    <a:pt x="625" y="9796"/>
                    <a:pt x="625" y="9439"/>
                  </a:cubicBezTo>
                  <a:lnTo>
                    <a:pt x="625" y="4979"/>
                  </a:lnTo>
                  <a:cubicBezTo>
                    <a:pt x="625" y="4640"/>
                    <a:pt x="768" y="4301"/>
                    <a:pt x="1018" y="4069"/>
                  </a:cubicBezTo>
                  <a:lnTo>
                    <a:pt x="3070" y="2088"/>
                  </a:lnTo>
                  <a:close/>
                  <a:moveTo>
                    <a:pt x="2749" y="0"/>
                  </a:moveTo>
                  <a:cubicBezTo>
                    <a:pt x="2552" y="0"/>
                    <a:pt x="2410" y="161"/>
                    <a:pt x="2428" y="357"/>
                  </a:cubicBezTo>
                  <a:lnTo>
                    <a:pt x="2624" y="1660"/>
                  </a:lnTo>
                  <a:lnTo>
                    <a:pt x="590" y="3605"/>
                  </a:lnTo>
                  <a:cubicBezTo>
                    <a:pt x="215" y="3962"/>
                    <a:pt x="1" y="4461"/>
                    <a:pt x="1" y="4979"/>
                  </a:cubicBezTo>
                  <a:lnTo>
                    <a:pt x="1" y="9439"/>
                  </a:lnTo>
                  <a:cubicBezTo>
                    <a:pt x="1" y="10135"/>
                    <a:pt x="572" y="10724"/>
                    <a:pt x="1286" y="10724"/>
                  </a:cubicBezTo>
                  <a:lnTo>
                    <a:pt x="6299" y="10724"/>
                  </a:lnTo>
                  <a:cubicBezTo>
                    <a:pt x="7013" y="10724"/>
                    <a:pt x="7584" y="10135"/>
                    <a:pt x="7584" y="9439"/>
                  </a:cubicBezTo>
                  <a:lnTo>
                    <a:pt x="7584" y="4979"/>
                  </a:lnTo>
                  <a:cubicBezTo>
                    <a:pt x="7584" y="4461"/>
                    <a:pt x="7370" y="3962"/>
                    <a:pt x="6995" y="3605"/>
                  </a:cubicBezTo>
                  <a:lnTo>
                    <a:pt x="4961" y="1660"/>
                  </a:lnTo>
                  <a:lnTo>
                    <a:pt x="5157" y="357"/>
                  </a:lnTo>
                  <a:cubicBezTo>
                    <a:pt x="5175" y="161"/>
                    <a:pt x="5033" y="0"/>
                    <a:pt x="4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4" name="Google Shape;3084;p43"/>
          <p:cNvGrpSpPr/>
          <p:nvPr/>
        </p:nvGrpSpPr>
        <p:grpSpPr>
          <a:xfrm>
            <a:off x="4755699" y="3780643"/>
            <a:ext cx="320871" cy="299217"/>
            <a:chOff x="4755699" y="3628243"/>
            <a:chExt cx="320871" cy="299217"/>
          </a:xfrm>
        </p:grpSpPr>
        <p:sp>
          <p:nvSpPr>
            <p:cNvPr id="3085" name="Google Shape;3085;p43"/>
            <p:cNvSpPr/>
            <p:nvPr/>
          </p:nvSpPr>
          <p:spPr>
            <a:xfrm>
              <a:off x="4755699" y="3647319"/>
              <a:ext cx="317701" cy="280140"/>
            </a:xfrm>
            <a:custGeom>
              <a:avLst/>
              <a:gdLst/>
              <a:ahLst/>
              <a:cxnLst/>
              <a:rect l="l" t="t" r="r" b="b"/>
              <a:pathLst>
                <a:path w="10725" h="9457" extrusionOk="0">
                  <a:moveTo>
                    <a:pt x="3980" y="625"/>
                  </a:moveTo>
                  <a:cubicBezTo>
                    <a:pt x="5800" y="625"/>
                    <a:pt x="7298" y="2088"/>
                    <a:pt x="7316" y="3926"/>
                  </a:cubicBezTo>
                  <a:cubicBezTo>
                    <a:pt x="7164" y="3882"/>
                    <a:pt x="7011" y="3861"/>
                    <a:pt x="6859" y="3861"/>
                  </a:cubicBezTo>
                  <a:cubicBezTo>
                    <a:pt x="6265" y="3861"/>
                    <a:pt x="5702" y="4181"/>
                    <a:pt x="5389" y="4693"/>
                  </a:cubicBezTo>
                  <a:cubicBezTo>
                    <a:pt x="5272" y="4670"/>
                    <a:pt x="5152" y="4659"/>
                    <a:pt x="5033" y="4659"/>
                  </a:cubicBezTo>
                  <a:cubicBezTo>
                    <a:pt x="4592" y="4659"/>
                    <a:pt x="4152" y="4816"/>
                    <a:pt x="3801" y="5139"/>
                  </a:cubicBezTo>
                  <a:cubicBezTo>
                    <a:pt x="3534" y="5389"/>
                    <a:pt x="3355" y="5692"/>
                    <a:pt x="3266" y="6031"/>
                  </a:cubicBezTo>
                  <a:cubicBezTo>
                    <a:pt x="2784" y="6067"/>
                    <a:pt x="2338" y="6334"/>
                    <a:pt x="2071" y="6709"/>
                  </a:cubicBezTo>
                  <a:cubicBezTo>
                    <a:pt x="1178" y="6084"/>
                    <a:pt x="643" y="5050"/>
                    <a:pt x="643" y="3961"/>
                  </a:cubicBezTo>
                  <a:cubicBezTo>
                    <a:pt x="643" y="2123"/>
                    <a:pt x="2142" y="625"/>
                    <a:pt x="3980" y="625"/>
                  </a:cubicBezTo>
                  <a:close/>
                  <a:moveTo>
                    <a:pt x="6870" y="4479"/>
                  </a:moveTo>
                  <a:cubicBezTo>
                    <a:pt x="7405" y="4479"/>
                    <a:pt x="7869" y="4889"/>
                    <a:pt x="7959" y="5406"/>
                  </a:cubicBezTo>
                  <a:cubicBezTo>
                    <a:pt x="7974" y="5564"/>
                    <a:pt x="8102" y="5680"/>
                    <a:pt x="8242" y="5680"/>
                  </a:cubicBezTo>
                  <a:cubicBezTo>
                    <a:pt x="8260" y="5680"/>
                    <a:pt x="8279" y="5678"/>
                    <a:pt x="8298" y="5674"/>
                  </a:cubicBezTo>
                  <a:cubicBezTo>
                    <a:pt x="8369" y="5674"/>
                    <a:pt x="8440" y="5656"/>
                    <a:pt x="8512" y="5656"/>
                  </a:cubicBezTo>
                  <a:cubicBezTo>
                    <a:pt x="9386" y="5656"/>
                    <a:pt x="10100" y="6370"/>
                    <a:pt x="10100" y="7244"/>
                  </a:cubicBezTo>
                  <a:cubicBezTo>
                    <a:pt x="10100" y="8119"/>
                    <a:pt x="9386" y="8832"/>
                    <a:pt x="8512" y="8832"/>
                  </a:cubicBezTo>
                  <a:lnTo>
                    <a:pt x="3427" y="8832"/>
                  </a:lnTo>
                  <a:cubicBezTo>
                    <a:pt x="2838" y="8832"/>
                    <a:pt x="2338" y="8333"/>
                    <a:pt x="2338" y="7744"/>
                  </a:cubicBezTo>
                  <a:cubicBezTo>
                    <a:pt x="2338" y="7133"/>
                    <a:pt x="2838" y="6652"/>
                    <a:pt x="3424" y="6652"/>
                  </a:cubicBezTo>
                  <a:cubicBezTo>
                    <a:pt x="3454" y="6652"/>
                    <a:pt x="3485" y="6653"/>
                    <a:pt x="3516" y="6655"/>
                  </a:cubicBezTo>
                  <a:cubicBezTo>
                    <a:pt x="3676" y="6655"/>
                    <a:pt x="3837" y="6531"/>
                    <a:pt x="3837" y="6370"/>
                  </a:cubicBezTo>
                  <a:cubicBezTo>
                    <a:pt x="3895" y="5749"/>
                    <a:pt x="4432" y="5291"/>
                    <a:pt x="5023" y="5291"/>
                  </a:cubicBezTo>
                  <a:cubicBezTo>
                    <a:pt x="5162" y="5291"/>
                    <a:pt x="5304" y="5316"/>
                    <a:pt x="5443" y="5371"/>
                  </a:cubicBezTo>
                  <a:cubicBezTo>
                    <a:pt x="5478" y="5383"/>
                    <a:pt x="5515" y="5388"/>
                    <a:pt x="5551" y="5388"/>
                  </a:cubicBezTo>
                  <a:cubicBezTo>
                    <a:pt x="5677" y="5388"/>
                    <a:pt x="5798" y="5317"/>
                    <a:pt x="5853" y="5192"/>
                  </a:cubicBezTo>
                  <a:cubicBezTo>
                    <a:pt x="6014" y="4764"/>
                    <a:pt x="6424" y="4479"/>
                    <a:pt x="6870" y="4479"/>
                  </a:cubicBezTo>
                  <a:close/>
                  <a:moveTo>
                    <a:pt x="3980" y="0"/>
                  </a:moveTo>
                  <a:cubicBezTo>
                    <a:pt x="1785" y="0"/>
                    <a:pt x="1" y="1767"/>
                    <a:pt x="1" y="3961"/>
                  </a:cubicBezTo>
                  <a:cubicBezTo>
                    <a:pt x="1" y="4675"/>
                    <a:pt x="197" y="5371"/>
                    <a:pt x="554" y="5977"/>
                  </a:cubicBezTo>
                  <a:cubicBezTo>
                    <a:pt x="857" y="6495"/>
                    <a:pt x="1285" y="6941"/>
                    <a:pt x="1785" y="7262"/>
                  </a:cubicBezTo>
                  <a:cubicBezTo>
                    <a:pt x="1732" y="7423"/>
                    <a:pt x="1714" y="7583"/>
                    <a:pt x="1714" y="7744"/>
                  </a:cubicBezTo>
                  <a:cubicBezTo>
                    <a:pt x="1714" y="8690"/>
                    <a:pt x="2481" y="9457"/>
                    <a:pt x="3427" y="9457"/>
                  </a:cubicBezTo>
                  <a:lnTo>
                    <a:pt x="8512" y="9457"/>
                  </a:lnTo>
                  <a:cubicBezTo>
                    <a:pt x="9743" y="9457"/>
                    <a:pt x="10724" y="8475"/>
                    <a:pt x="10724" y="7244"/>
                  </a:cubicBezTo>
                  <a:cubicBezTo>
                    <a:pt x="10724" y="6031"/>
                    <a:pt x="9743" y="5032"/>
                    <a:pt x="8512" y="5032"/>
                  </a:cubicBezTo>
                  <a:cubicBezTo>
                    <a:pt x="8405" y="4746"/>
                    <a:pt x="8226" y="4479"/>
                    <a:pt x="7994" y="4282"/>
                  </a:cubicBezTo>
                  <a:cubicBezTo>
                    <a:pt x="7976" y="4265"/>
                    <a:pt x="7959" y="4247"/>
                    <a:pt x="7941" y="4229"/>
                  </a:cubicBezTo>
                  <a:cubicBezTo>
                    <a:pt x="7941" y="4140"/>
                    <a:pt x="7941" y="4050"/>
                    <a:pt x="7941" y="3961"/>
                  </a:cubicBezTo>
                  <a:cubicBezTo>
                    <a:pt x="7941" y="1767"/>
                    <a:pt x="6174" y="0"/>
                    <a:pt x="3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3"/>
            <p:cNvSpPr/>
            <p:nvPr/>
          </p:nvSpPr>
          <p:spPr>
            <a:xfrm>
              <a:off x="4795334" y="3755145"/>
              <a:ext cx="56075" cy="56046"/>
            </a:xfrm>
            <a:custGeom>
              <a:avLst/>
              <a:gdLst/>
              <a:ahLst/>
              <a:cxnLst/>
              <a:rect l="l" t="t" r="r" b="b"/>
              <a:pathLst>
                <a:path w="1893" h="1892" extrusionOk="0">
                  <a:moveTo>
                    <a:pt x="947" y="642"/>
                  </a:moveTo>
                  <a:cubicBezTo>
                    <a:pt x="1125" y="642"/>
                    <a:pt x="1268" y="785"/>
                    <a:pt x="1268" y="946"/>
                  </a:cubicBezTo>
                  <a:cubicBezTo>
                    <a:pt x="1268" y="1124"/>
                    <a:pt x="1125" y="1267"/>
                    <a:pt x="947" y="1267"/>
                  </a:cubicBezTo>
                  <a:cubicBezTo>
                    <a:pt x="768" y="1267"/>
                    <a:pt x="643" y="1124"/>
                    <a:pt x="643" y="946"/>
                  </a:cubicBezTo>
                  <a:cubicBezTo>
                    <a:pt x="643" y="785"/>
                    <a:pt x="768" y="642"/>
                    <a:pt x="947" y="642"/>
                  </a:cubicBezTo>
                  <a:close/>
                  <a:moveTo>
                    <a:pt x="947" y="0"/>
                  </a:moveTo>
                  <a:cubicBezTo>
                    <a:pt x="429" y="0"/>
                    <a:pt x="1" y="428"/>
                    <a:pt x="1" y="946"/>
                  </a:cubicBezTo>
                  <a:cubicBezTo>
                    <a:pt x="1" y="1463"/>
                    <a:pt x="429" y="1891"/>
                    <a:pt x="947" y="1891"/>
                  </a:cubicBezTo>
                  <a:cubicBezTo>
                    <a:pt x="1464" y="1891"/>
                    <a:pt x="1892" y="1463"/>
                    <a:pt x="1892" y="946"/>
                  </a:cubicBezTo>
                  <a:cubicBezTo>
                    <a:pt x="1892" y="428"/>
                    <a:pt x="1464" y="0"/>
                    <a:pt x="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3"/>
            <p:cNvSpPr/>
            <p:nvPr/>
          </p:nvSpPr>
          <p:spPr>
            <a:xfrm>
              <a:off x="4845574" y="3681148"/>
              <a:ext cx="56046" cy="56046"/>
            </a:xfrm>
            <a:custGeom>
              <a:avLst/>
              <a:gdLst/>
              <a:ahLst/>
              <a:cxnLst/>
              <a:rect l="l" t="t" r="r" b="b"/>
              <a:pathLst>
                <a:path w="1892" h="1892" extrusionOk="0">
                  <a:moveTo>
                    <a:pt x="946" y="625"/>
                  </a:moveTo>
                  <a:cubicBezTo>
                    <a:pt x="1124" y="625"/>
                    <a:pt x="1249" y="767"/>
                    <a:pt x="1249" y="946"/>
                  </a:cubicBezTo>
                  <a:cubicBezTo>
                    <a:pt x="1249" y="1124"/>
                    <a:pt x="1124" y="1267"/>
                    <a:pt x="946" y="1267"/>
                  </a:cubicBezTo>
                  <a:cubicBezTo>
                    <a:pt x="767" y="1267"/>
                    <a:pt x="625" y="1124"/>
                    <a:pt x="625" y="946"/>
                  </a:cubicBezTo>
                  <a:cubicBezTo>
                    <a:pt x="625" y="767"/>
                    <a:pt x="767" y="625"/>
                    <a:pt x="946" y="625"/>
                  </a:cubicBezTo>
                  <a:close/>
                  <a:moveTo>
                    <a:pt x="946" y="0"/>
                  </a:moveTo>
                  <a:cubicBezTo>
                    <a:pt x="428" y="0"/>
                    <a:pt x="0" y="428"/>
                    <a:pt x="0" y="946"/>
                  </a:cubicBezTo>
                  <a:cubicBezTo>
                    <a:pt x="0" y="1463"/>
                    <a:pt x="428" y="1891"/>
                    <a:pt x="946" y="1891"/>
                  </a:cubicBezTo>
                  <a:cubicBezTo>
                    <a:pt x="1463" y="1891"/>
                    <a:pt x="1891" y="1463"/>
                    <a:pt x="1891" y="946"/>
                  </a:cubicBezTo>
                  <a:cubicBezTo>
                    <a:pt x="1891" y="428"/>
                    <a:pt x="1463"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3"/>
            <p:cNvSpPr/>
            <p:nvPr/>
          </p:nvSpPr>
          <p:spPr>
            <a:xfrm>
              <a:off x="4892081" y="3751443"/>
              <a:ext cx="18514" cy="18514"/>
            </a:xfrm>
            <a:custGeom>
              <a:avLst/>
              <a:gdLst/>
              <a:ahLst/>
              <a:cxnLst/>
              <a:rect l="l" t="t" r="r" b="b"/>
              <a:pathLst>
                <a:path w="625" h="625" extrusionOk="0">
                  <a:moveTo>
                    <a:pt x="321" y="0"/>
                  </a:moveTo>
                  <a:cubicBezTo>
                    <a:pt x="143" y="0"/>
                    <a:pt x="0" y="125"/>
                    <a:pt x="0" y="303"/>
                  </a:cubicBezTo>
                  <a:cubicBezTo>
                    <a:pt x="0" y="482"/>
                    <a:pt x="143" y="625"/>
                    <a:pt x="321" y="625"/>
                  </a:cubicBezTo>
                  <a:cubicBezTo>
                    <a:pt x="482" y="625"/>
                    <a:pt x="625" y="482"/>
                    <a:pt x="625" y="303"/>
                  </a:cubicBezTo>
                  <a:cubicBezTo>
                    <a:pt x="625" y="125"/>
                    <a:pt x="4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3"/>
            <p:cNvSpPr/>
            <p:nvPr/>
          </p:nvSpPr>
          <p:spPr>
            <a:xfrm>
              <a:off x="4802739" y="3713378"/>
              <a:ext cx="18544" cy="18514"/>
            </a:xfrm>
            <a:custGeom>
              <a:avLst/>
              <a:gdLst/>
              <a:ahLst/>
              <a:cxnLst/>
              <a:rect l="l" t="t" r="r" b="b"/>
              <a:pathLst>
                <a:path w="626" h="625" extrusionOk="0">
                  <a:moveTo>
                    <a:pt x="322" y="0"/>
                  </a:moveTo>
                  <a:cubicBezTo>
                    <a:pt x="144" y="0"/>
                    <a:pt x="1" y="143"/>
                    <a:pt x="1" y="322"/>
                  </a:cubicBezTo>
                  <a:cubicBezTo>
                    <a:pt x="1" y="500"/>
                    <a:pt x="144" y="625"/>
                    <a:pt x="322" y="625"/>
                  </a:cubicBezTo>
                  <a:cubicBezTo>
                    <a:pt x="500" y="625"/>
                    <a:pt x="625" y="500"/>
                    <a:pt x="625" y="322"/>
                  </a:cubicBezTo>
                  <a:cubicBezTo>
                    <a:pt x="625"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3"/>
            <p:cNvSpPr/>
            <p:nvPr/>
          </p:nvSpPr>
          <p:spPr>
            <a:xfrm>
              <a:off x="4924310" y="3717614"/>
              <a:ext cx="18544" cy="18514"/>
            </a:xfrm>
            <a:custGeom>
              <a:avLst/>
              <a:gdLst/>
              <a:ahLst/>
              <a:cxnLst/>
              <a:rect l="l" t="t" r="r" b="b"/>
              <a:pathLst>
                <a:path w="626" h="625" extrusionOk="0">
                  <a:moveTo>
                    <a:pt x="304" y="0"/>
                  </a:moveTo>
                  <a:cubicBezTo>
                    <a:pt x="143" y="0"/>
                    <a:pt x="1" y="143"/>
                    <a:pt x="1" y="304"/>
                  </a:cubicBezTo>
                  <a:cubicBezTo>
                    <a:pt x="1" y="482"/>
                    <a:pt x="143" y="625"/>
                    <a:pt x="304" y="625"/>
                  </a:cubicBezTo>
                  <a:cubicBezTo>
                    <a:pt x="482" y="625"/>
                    <a:pt x="625" y="482"/>
                    <a:pt x="625" y="304"/>
                  </a:cubicBezTo>
                  <a:cubicBezTo>
                    <a:pt x="625" y="143"/>
                    <a:pt x="482"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3"/>
            <p:cNvSpPr/>
            <p:nvPr/>
          </p:nvSpPr>
          <p:spPr>
            <a:xfrm>
              <a:off x="5018924" y="3706476"/>
              <a:ext cx="57645" cy="51365"/>
            </a:xfrm>
            <a:custGeom>
              <a:avLst/>
              <a:gdLst/>
              <a:ahLst/>
              <a:cxnLst/>
              <a:rect l="l" t="t" r="r" b="b"/>
              <a:pathLst>
                <a:path w="1946" h="1734" extrusionOk="0">
                  <a:moveTo>
                    <a:pt x="982" y="0"/>
                  </a:moveTo>
                  <a:cubicBezTo>
                    <a:pt x="807" y="0"/>
                    <a:pt x="661" y="139"/>
                    <a:pt x="661" y="305"/>
                  </a:cubicBezTo>
                  <a:lnTo>
                    <a:pt x="661" y="555"/>
                  </a:lnTo>
                  <a:lnTo>
                    <a:pt x="375" y="555"/>
                  </a:lnTo>
                  <a:cubicBezTo>
                    <a:pt x="304" y="555"/>
                    <a:pt x="232" y="590"/>
                    <a:pt x="179" y="644"/>
                  </a:cubicBezTo>
                  <a:cubicBezTo>
                    <a:pt x="0" y="912"/>
                    <a:pt x="179" y="1179"/>
                    <a:pt x="429" y="1179"/>
                  </a:cubicBezTo>
                  <a:lnTo>
                    <a:pt x="661" y="1179"/>
                  </a:lnTo>
                  <a:lnTo>
                    <a:pt x="661" y="1411"/>
                  </a:lnTo>
                  <a:cubicBezTo>
                    <a:pt x="661" y="1572"/>
                    <a:pt x="785" y="1714"/>
                    <a:pt x="946" y="1732"/>
                  </a:cubicBezTo>
                  <a:cubicBezTo>
                    <a:pt x="956" y="1733"/>
                    <a:pt x="966" y="1734"/>
                    <a:pt x="976" y="1734"/>
                  </a:cubicBezTo>
                  <a:cubicBezTo>
                    <a:pt x="1142" y="1734"/>
                    <a:pt x="1285" y="1596"/>
                    <a:pt x="1285" y="1411"/>
                  </a:cubicBezTo>
                  <a:lnTo>
                    <a:pt x="1285" y="1179"/>
                  </a:lnTo>
                  <a:lnTo>
                    <a:pt x="1571" y="1179"/>
                  </a:lnTo>
                  <a:cubicBezTo>
                    <a:pt x="1660" y="1179"/>
                    <a:pt x="1731" y="1143"/>
                    <a:pt x="1767" y="1072"/>
                  </a:cubicBezTo>
                  <a:cubicBezTo>
                    <a:pt x="1945" y="822"/>
                    <a:pt x="1767" y="555"/>
                    <a:pt x="1535" y="555"/>
                  </a:cubicBezTo>
                  <a:lnTo>
                    <a:pt x="1285" y="555"/>
                  </a:lnTo>
                  <a:lnTo>
                    <a:pt x="1285" y="269"/>
                  </a:lnTo>
                  <a:cubicBezTo>
                    <a:pt x="1285" y="180"/>
                    <a:pt x="1249" y="109"/>
                    <a:pt x="1196" y="73"/>
                  </a:cubicBezTo>
                  <a:cubicBezTo>
                    <a:pt x="1125" y="22"/>
                    <a:pt x="1051" y="0"/>
                    <a:pt x="9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3"/>
            <p:cNvSpPr/>
            <p:nvPr/>
          </p:nvSpPr>
          <p:spPr>
            <a:xfrm>
              <a:off x="4956539" y="3628243"/>
              <a:ext cx="52373" cy="51395"/>
            </a:xfrm>
            <a:custGeom>
              <a:avLst/>
              <a:gdLst/>
              <a:ahLst/>
              <a:cxnLst/>
              <a:rect l="l" t="t" r="r" b="b"/>
              <a:pathLst>
                <a:path w="1768" h="1735" extrusionOk="0">
                  <a:moveTo>
                    <a:pt x="896" y="0"/>
                  </a:moveTo>
                  <a:cubicBezTo>
                    <a:pt x="715" y="0"/>
                    <a:pt x="572" y="138"/>
                    <a:pt x="572" y="323"/>
                  </a:cubicBezTo>
                  <a:lnTo>
                    <a:pt x="572" y="555"/>
                  </a:lnTo>
                  <a:lnTo>
                    <a:pt x="340" y="555"/>
                  </a:lnTo>
                  <a:cubicBezTo>
                    <a:pt x="144" y="555"/>
                    <a:pt x="1" y="716"/>
                    <a:pt x="19" y="894"/>
                  </a:cubicBezTo>
                  <a:cubicBezTo>
                    <a:pt x="37" y="1055"/>
                    <a:pt x="179" y="1179"/>
                    <a:pt x="340" y="1179"/>
                  </a:cubicBezTo>
                  <a:lnTo>
                    <a:pt x="572" y="1179"/>
                  </a:lnTo>
                  <a:lnTo>
                    <a:pt x="572" y="1411"/>
                  </a:lnTo>
                  <a:cubicBezTo>
                    <a:pt x="572" y="1572"/>
                    <a:pt x="697" y="1715"/>
                    <a:pt x="857" y="1733"/>
                  </a:cubicBezTo>
                  <a:cubicBezTo>
                    <a:pt x="868" y="1734"/>
                    <a:pt x="878" y="1734"/>
                    <a:pt x="888" y="1734"/>
                  </a:cubicBezTo>
                  <a:cubicBezTo>
                    <a:pt x="1054" y="1734"/>
                    <a:pt x="1196" y="1597"/>
                    <a:pt x="1196" y="1411"/>
                  </a:cubicBezTo>
                  <a:lnTo>
                    <a:pt x="1196" y="1179"/>
                  </a:lnTo>
                  <a:lnTo>
                    <a:pt x="1428" y="1179"/>
                  </a:lnTo>
                  <a:cubicBezTo>
                    <a:pt x="1589" y="1179"/>
                    <a:pt x="1732" y="1055"/>
                    <a:pt x="1750" y="894"/>
                  </a:cubicBezTo>
                  <a:cubicBezTo>
                    <a:pt x="1767" y="716"/>
                    <a:pt x="1625" y="555"/>
                    <a:pt x="1428" y="555"/>
                  </a:cubicBezTo>
                  <a:lnTo>
                    <a:pt x="1196" y="555"/>
                  </a:lnTo>
                  <a:lnTo>
                    <a:pt x="1196" y="323"/>
                  </a:lnTo>
                  <a:cubicBezTo>
                    <a:pt x="1196" y="162"/>
                    <a:pt x="1089" y="20"/>
                    <a:pt x="929" y="2"/>
                  </a:cubicBezTo>
                  <a:cubicBezTo>
                    <a:pt x="918" y="1"/>
                    <a:pt x="907"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3" name="Google Shape;3093;p43"/>
          <p:cNvSpPr/>
          <p:nvPr/>
        </p:nvSpPr>
        <p:spPr>
          <a:xfrm>
            <a:off x="5425375" y="3771697"/>
            <a:ext cx="348864" cy="317672"/>
          </a:xfrm>
          <a:custGeom>
            <a:avLst/>
            <a:gdLst/>
            <a:ahLst/>
            <a:cxnLst/>
            <a:rect l="l" t="t" r="r" b="b"/>
            <a:pathLst>
              <a:path w="11777" h="10724" extrusionOk="0">
                <a:moveTo>
                  <a:pt x="5888" y="625"/>
                </a:moveTo>
                <a:cubicBezTo>
                  <a:pt x="6067" y="625"/>
                  <a:pt x="6210" y="768"/>
                  <a:pt x="6210" y="928"/>
                </a:cubicBezTo>
                <a:cubicBezTo>
                  <a:pt x="6210" y="1107"/>
                  <a:pt x="6067" y="1249"/>
                  <a:pt x="5888" y="1249"/>
                </a:cubicBezTo>
                <a:cubicBezTo>
                  <a:pt x="5710" y="1249"/>
                  <a:pt x="5585" y="1107"/>
                  <a:pt x="5585" y="928"/>
                </a:cubicBezTo>
                <a:cubicBezTo>
                  <a:pt x="5585" y="768"/>
                  <a:pt x="5710" y="625"/>
                  <a:pt x="5888" y="625"/>
                </a:cubicBezTo>
                <a:close/>
                <a:moveTo>
                  <a:pt x="3747" y="2338"/>
                </a:moveTo>
                <a:lnTo>
                  <a:pt x="3747" y="2338"/>
                </a:lnTo>
                <a:cubicBezTo>
                  <a:pt x="2802" y="3444"/>
                  <a:pt x="2516" y="5068"/>
                  <a:pt x="2802" y="6477"/>
                </a:cubicBezTo>
                <a:cubicBezTo>
                  <a:pt x="2760" y="6475"/>
                  <a:pt x="2718" y="6474"/>
                  <a:pt x="2676" y="6474"/>
                </a:cubicBezTo>
                <a:cubicBezTo>
                  <a:pt x="2375" y="6474"/>
                  <a:pt x="2066" y="6531"/>
                  <a:pt x="1785" y="6656"/>
                </a:cubicBezTo>
                <a:cubicBezTo>
                  <a:pt x="1606" y="6263"/>
                  <a:pt x="1499" y="5835"/>
                  <a:pt x="1499" y="5407"/>
                </a:cubicBezTo>
                <a:cubicBezTo>
                  <a:pt x="1499" y="4086"/>
                  <a:pt x="2409" y="2945"/>
                  <a:pt x="3747" y="2338"/>
                </a:cubicBezTo>
                <a:close/>
                <a:moveTo>
                  <a:pt x="8047" y="2338"/>
                </a:moveTo>
                <a:cubicBezTo>
                  <a:pt x="9368" y="2945"/>
                  <a:pt x="10278" y="4086"/>
                  <a:pt x="10278" y="5407"/>
                </a:cubicBezTo>
                <a:cubicBezTo>
                  <a:pt x="10278" y="5835"/>
                  <a:pt x="10189" y="6263"/>
                  <a:pt x="9992" y="6656"/>
                </a:cubicBezTo>
                <a:cubicBezTo>
                  <a:pt x="9711" y="6531"/>
                  <a:pt x="9415" y="6474"/>
                  <a:pt x="9106" y="6474"/>
                </a:cubicBezTo>
                <a:cubicBezTo>
                  <a:pt x="9063" y="6474"/>
                  <a:pt x="9019" y="6475"/>
                  <a:pt x="8975" y="6477"/>
                </a:cubicBezTo>
                <a:cubicBezTo>
                  <a:pt x="9261" y="5086"/>
                  <a:pt x="8975" y="3444"/>
                  <a:pt x="8047" y="2338"/>
                </a:cubicBezTo>
                <a:close/>
                <a:moveTo>
                  <a:pt x="5888" y="1874"/>
                </a:moveTo>
                <a:cubicBezTo>
                  <a:pt x="6549" y="1874"/>
                  <a:pt x="7191" y="2231"/>
                  <a:pt x="7673" y="2873"/>
                </a:cubicBezTo>
                <a:cubicBezTo>
                  <a:pt x="8458" y="3908"/>
                  <a:pt x="8618" y="5425"/>
                  <a:pt x="8279" y="6656"/>
                </a:cubicBezTo>
                <a:cubicBezTo>
                  <a:pt x="8083" y="6745"/>
                  <a:pt x="7887" y="6852"/>
                  <a:pt x="7726" y="7013"/>
                </a:cubicBezTo>
                <a:lnTo>
                  <a:pt x="7726" y="5407"/>
                </a:lnTo>
                <a:cubicBezTo>
                  <a:pt x="7726" y="4800"/>
                  <a:pt x="7227" y="4301"/>
                  <a:pt x="6620" y="4301"/>
                </a:cubicBezTo>
                <a:lnTo>
                  <a:pt x="5139" y="4301"/>
                </a:lnTo>
                <a:cubicBezTo>
                  <a:pt x="4532" y="4301"/>
                  <a:pt x="4033" y="4800"/>
                  <a:pt x="4033" y="5407"/>
                </a:cubicBezTo>
                <a:lnTo>
                  <a:pt x="4033" y="7013"/>
                </a:lnTo>
                <a:cubicBezTo>
                  <a:pt x="3872" y="6852"/>
                  <a:pt x="3694" y="6745"/>
                  <a:pt x="3480" y="6656"/>
                </a:cubicBezTo>
                <a:cubicBezTo>
                  <a:pt x="3141" y="5425"/>
                  <a:pt x="3319" y="3908"/>
                  <a:pt x="4104" y="2873"/>
                </a:cubicBezTo>
                <a:cubicBezTo>
                  <a:pt x="4586" y="2231"/>
                  <a:pt x="5210" y="1874"/>
                  <a:pt x="5888" y="1874"/>
                </a:cubicBezTo>
                <a:close/>
                <a:moveTo>
                  <a:pt x="2338" y="7138"/>
                </a:moveTo>
                <a:lnTo>
                  <a:pt x="2338" y="8048"/>
                </a:lnTo>
                <a:lnTo>
                  <a:pt x="1553" y="7584"/>
                </a:lnTo>
                <a:cubicBezTo>
                  <a:pt x="1767" y="7370"/>
                  <a:pt x="2034" y="7209"/>
                  <a:pt x="2338" y="7138"/>
                </a:cubicBezTo>
                <a:close/>
                <a:moveTo>
                  <a:pt x="2980" y="7138"/>
                </a:moveTo>
                <a:cubicBezTo>
                  <a:pt x="3283" y="7209"/>
                  <a:pt x="3551" y="7370"/>
                  <a:pt x="3747" y="7584"/>
                </a:cubicBezTo>
                <a:lnTo>
                  <a:pt x="2980" y="8048"/>
                </a:lnTo>
                <a:lnTo>
                  <a:pt x="2980" y="7138"/>
                </a:lnTo>
                <a:close/>
                <a:moveTo>
                  <a:pt x="8815" y="7138"/>
                </a:moveTo>
                <a:lnTo>
                  <a:pt x="8815" y="8048"/>
                </a:lnTo>
                <a:lnTo>
                  <a:pt x="8030" y="7584"/>
                </a:lnTo>
                <a:cubicBezTo>
                  <a:pt x="8244" y="7370"/>
                  <a:pt x="8511" y="7209"/>
                  <a:pt x="8815" y="7138"/>
                </a:cubicBezTo>
                <a:close/>
                <a:moveTo>
                  <a:pt x="9439" y="7138"/>
                </a:moveTo>
                <a:cubicBezTo>
                  <a:pt x="9742" y="7209"/>
                  <a:pt x="10028" y="7370"/>
                  <a:pt x="10224" y="7584"/>
                </a:cubicBezTo>
                <a:lnTo>
                  <a:pt x="9439" y="8048"/>
                </a:lnTo>
                <a:lnTo>
                  <a:pt x="9439" y="7138"/>
                </a:lnTo>
                <a:close/>
                <a:moveTo>
                  <a:pt x="6620" y="4943"/>
                </a:moveTo>
                <a:cubicBezTo>
                  <a:pt x="6888" y="4943"/>
                  <a:pt x="7102" y="5157"/>
                  <a:pt x="7102" y="5407"/>
                </a:cubicBezTo>
                <a:lnTo>
                  <a:pt x="7102" y="7994"/>
                </a:lnTo>
                <a:cubicBezTo>
                  <a:pt x="7013" y="8262"/>
                  <a:pt x="6995" y="8529"/>
                  <a:pt x="7013" y="8815"/>
                </a:cubicBezTo>
                <a:cubicBezTo>
                  <a:pt x="6645" y="8888"/>
                  <a:pt x="6259" y="8929"/>
                  <a:pt x="5866" y="8929"/>
                </a:cubicBezTo>
                <a:cubicBezTo>
                  <a:pt x="5495" y="8929"/>
                  <a:pt x="5119" y="8893"/>
                  <a:pt x="4747" y="8815"/>
                </a:cubicBezTo>
                <a:cubicBezTo>
                  <a:pt x="4782" y="8529"/>
                  <a:pt x="4747" y="8262"/>
                  <a:pt x="4675" y="7994"/>
                </a:cubicBezTo>
                <a:lnTo>
                  <a:pt x="4675" y="5407"/>
                </a:lnTo>
                <a:cubicBezTo>
                  <a:pt x="4675" y="5157"/>
                  <a:pt x="4889" y="4943"/>
                  <a:pt x="5139" y="4943"/>
                </a:cubicBezTo>
                <a:close/>
                <a:moveTo>
                  <a:pt x="1232" y="8137"/>
                </a:moveTo>
                <a:lnTo>
                  <a:pt x="2034" y="8601"/>
                </a:lnTo>
                <a:lnTo>
                  <a:pt x="1232" y="9065"/>
                </a:lnTo>
                <a:cubicBezTo>
                  <a:pt x="1142" y="8761"/>
                  <a:pt x="1142" y="8440"/>
                  <a:pt x="1232" y="8137"/>
                </a:cubicBezTo>
                <a:close/>
                <a:moveTo>
                  <a:pt x="4069" y="8137"/>
                </a:moveTo>
                <a:cubicBezTo>
                  <a:pt x="4158" y="8440"/>
                  <a:pt x="4158" y="8761"/>
                  <a:pt x="4069" y="9065"/>
                </a:cubicBezTo>
                <a:lnTo>
                  <a:pt x="3266" y="8601"/>
                </a:lnTo>
                <a:lnTo>
                  <a:pt x="4069" y="8137"/>
                </a:lnTo>
                <a:close/>
                <a:moveTo>
                  <a:pt x="7726" y="8137"/>
                </a:moveTo>
                <a:lnTo>
                  <a:pt x="8511" y="8601"/>
                </a:lnTo>
                <a:lnTo>
                  <a:pt x="7726" y="9065"/>
                </a:lnTo>
                <a:cubicBezTo>
                  <a:pt x="7619" y="8761"/>
                  <a:pt x="7619" y="8440"/>
                  <a:pt x="7726" y="8137"/>
                </a:cubicBezTo>
                <a:close/>
                <a:moveTo>
                  <a:pt x="10545" y="8137"/>
                </a:moveTo>
                <a:cubicBezTo>
                  <a:pt x="10652" y="8440"/>
                  <a:pt x="10652" y="8761"/>
                  <a:pt x="10545" y="9065"/>
                </a:cubicBezTo>
                <a:lnTo>
                  <a:pt x="9760" y="8601"/>
                </a:lnTo>
                <a:lnTo>
                  <a:pt x="10545" y="8137"/>
                </a:lnTo>
                <a:close/>
                <a:moveTo>
                  <a:pt x="2338" y="9154"/>
                </a:moveTo>
                <a:lnTo>
                  <a:pt x="2338" y="10046"/>
                </a:lnTo>
                <a:cubicBezTo>
                  <a:pt x="2034" y="9992"/>
                  <a:pt x="1767" y="9832"/>
                  <a:pt x="1553" y="9600"/>
                </a:cubicBezTo>
                <a:lnTo>
                  <a:pt x="2338" y="9154"/>
                </a:lnTo>
                <a:close/>
                <a:moveTo>
                  <a:pt x="2980" y="9154"/>
                </a:moveTo>
                <a:lnTo>
                  <a:pt x="3747" y="9600"/>
                </a:lnTo>
                <a:cubicBezTo>
                  <a:pt x="3551" y="9832"/>
                  <a:pt x="3283" y="9992"/>
                  <a:pt x="2980" y="10046"/>
                </a:cubicBezTo>
                <a:lnTo>
                  <a:pt x="2980" y="9154"/>
                </a:lnTo>
                <a:close/>
                <a:moveTo>
                  <a:pt x="8815" y="9154"/>
                </a:moveTo>
                <a:lnTo>
                  <a:pt x="8815" y="10046"/>
                </a:lnTo>
                <a:cubicBezTo>
                  <a:pt x="8511" y="9992"/>
                  <a:pt x="8244" y="9832"/>
                  <a:pt x="8030" y="9600"/>
                </a:cubicBezTo>
                <a:lnTo>
                  <a:pt x="8815" y="9154"/>
                </a:lnTo>
                <a:close/>
                <a:moveTo>
                  <a:pt x="9439" y="9154"/>
                </a:moveTo>
                <a:lnTo>
                  <a:pt x="10224" y="9600"/>
                </a:lnTo>
                <a:cubicBezTo>
                  <a:pt x="10028" y="9832"/>
                  <a:pt x="9742" y="9992"/>
                  <a:pt x="9439" y="10046"/>
                </a:cubicBezTo>
                <a:lnTo>
                  <a:pt x="9439" y="9154"/>
                </a:lnTo>
                <a:close/>
                <a:moveTo>
                  <a:pt x="5888" y="0"/>
                </a:moveTo>
                <a:cubicBezTo>
                  <a:pt x="5371" y="0"/>
                  <a:pt x="4943" y="411"/>
                  <a:pt x="4943" y="928"/>
                </a:cubicBezTo>
                <a:cubicBezTo>
                  <a:pt x="4943" y="1071"/>
                  <a:pt x="4979" y="1196"/>
                  <a:pt x="5032" y="1303"/>
                </a:cubicBezTo>
                <a:cubicBezTo>
                  <a:pt x="4033" y="1446"/>
                  <a:pt x="3105" y="1838"/>
                  <a:pt x="2373" y="2445"/>
                </a:cubicBezTo>
                <a:cubicBezTo>
                  <a:pt x="1410" y="3230"/>
                  <a:pt x="875" y="4283"/>
                  <a:pt x="875" y="5407"/>
                </a:cubicBezTo>
                <a:cubicBezTo>
                  <a:pt x="875" y="5960"/>
                  <a:pt x="1000" y="6495"/>
                  <a:pt x="1267" y="6995"/>
                </a:cubicBezTo>
                <a:cubicBezTo>
                  <a:pt x="1071" y="7173"/>
                  <a:pt x="893" y="7387"/>
                  <a:pt x="821" y="7548"/>
                </a:cubicBezTo>
                <a:cubicBezTo>
                  <a:pt x="0" y="8957"/>
                  <a:pt x="1017" y="10724"/>
                  <a:pt x="2641" y="10724"/>
                </a:cubicBezTo>
                <a:cubicBezTo>
                  <a:pt x="3515" y="10724"/>
                  <a:pt x="4283" y="10189"/>
                  <a:pt x="4604" y="9421"/>
                </a:cubicBezTo>
                <a:cubicBezTo>
                  <a:pt x="5023" y="9511"/>
                  <a:pt x="5456" y="9555"/>
                  <a:pt x="5891" y="9555"/>
                </a:cubicBezTo>
                <a:cubicBezTo>
                  <a:pt x="6326" y="9555"/>
                  <a:pt x="6763" y="9511"/>
                  <a:pt x="7191" y="9421"/>
                </a:cubicBezTo>
                <a:cubicBezTo>
                  <a:pt x="7512" y="10189"/>
                  <a:pt x="8262" y="10724"/>
                  <a:pt x="9136" y="10724"/>
                </a:cubicBezTo>
                <a:cubicBezTo>
                  <a:pt x="10760" y="10724"/>
                  <a:pt x="11777" y="8940"/>
                  <a:pt x="10974" y="7548"/>
                </a:cubicBezTo>
                <a:cubicBezTo>
                  <a:pt x="10884" y="7405"/>
                  <a:pt x="10724" y="7173"/>
                  <a:pt x="10528" y="6995"/>
                </a:cubicBezTo>
                <a:cubicBezTo>
                  <a:pt x="10777" y="6495"/>
                  <a:pt x="10902" y="5960"/>
                  <a:pt x="10902" y="5407"/>
                </a:cubicBezTo>
                <a:cubicBezTo>
                  <a:pt x="10902" y="4283"/>
                  <a:pt x="10385" y="3230"/>
                  <a:pt x="9421" y="2445"/>
                </a:cubicBezTo>
                <a:cubicBezTo>
                  <a:pt x="8672" y="1838"/>
                  <a:pt x="7762" y="1446"/>
                  <a:pt x="6763" y="1303"/>
                </a:cubicBezTo>
                <a:cubicBezTo>
                  <a:pt x="6798" y="1196"/>
                  <a:pt x="6834" y="1071"/>
                  <a:pt x="6834" y="928"/>
                </a:cubicBezTo>
                <a:cubicBezTo>
                  <a:pt x="6834" y="411"/>
                  <a:pt x="6406" y="0"/>
                  <a:pt x="5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94" name="Google Shape;3094;p43"/>
          <p:cNvGrpSpPr/>
          <p:nvPr/>
        </p:nvGrpSpPr>
        <p:grpSpPr>
          <a:xfrm>
            <a:off x="4063303" y="3771311"/>
            <a:ext cx="327743" cy="317761"/>
            <a:chOff x="4063303" y="3618911"/>
            <a:chExt cx="327743" cy="317761"/>
          </a:xfrm>
        </p:grpSpPr>
        <p:sp>
          <p:nvSpPr>
            <p:cNvPr id="3095" name="Google Shape;3095;p43"/>
            <p:cNvSpPr/>
            <p:nvPr/>
          </p:nvSpPr>
          <p:spPr>
            <a:xfrm>
              <a:off x="4063303" y="3618911"/>
              <a:ext cx="327743" cy="317761"/>
            </a:xfrm>
            <a:custGeom>
              <a:avLst/>
              <a:gdLst/>
              <a:ahLst/>
              <a:cxnLst/>
              <a:rect l="l" t="t" r="r" b="b"/>
              <a:pathLst>
                <a:path w="11064" h="10727" extrusionOk="0">
                  <a:moveTo>
                    <a:pt x="10037" y="634"/>
                  </a:moveTo>
                  <a:cubicBezTo>
                    <a:pt x="10118" y="634"/>
                    <a:pt x="10198" y="665"/>
                    <a:pt x="10260" y="727"/>
                  </a:cubicBezTo>
                  <a:cubicBezTo>
                    <a:pt x="10367" y="852"/>
                    <a:pt x="10385" y="1048"/>
                    <a:pt x="10260" y="1173"/>
                  </a:cubicBezTo>
                  <a:lnTo>
                    <a:pt x="6282" y="5134"/>
                  </a:lnTo>
                  <a:lnTo>
                    <a:pt x="5853" y="4688"/>
                  </a:lnTo>
                  <a:lnTo>
                    <a:pt x="9814" y="727"/>
                  </a:lnTo>
                  <a:cubicBezTo>
                    <a:pt x="9877" y="665"/>
                    <a:pt x="9957" y="634"/>
                    <a:pt x="10037" y="634"/>
                  </a:cubicBezTo>
                  <a:close/>
                  <a:moveTo>
                    <a:pt x="5175" y="4902"/>
                  </a:moveTo>
                  <a:lnTo>
                    <a:pt x="6067" y="5812"/>
                  </a:lnTo>
                  <a:lnTo>
                    <a:pt x="5407" y="6151"/>
                  </a:lnTo>
                  <a:lnTo>
                    <a:pt x="4836" y="5580"/>
                  </a:lnTo>
                  <a:lnTo>
                    <a:pt x="5175" y="4902"/>
                  </a:lnTo>
                  <a:close/>
                  <a:moveTo>
                    <a:pt x="4355" y="5991"/>
                  </a:moveTo>
                  <a:lnTo>
                    <a:pt x="4997" y="6633"/>
                  </a:lnTo>
                  <a:lnTo>
                    <a:pt x="4355" y="9845"/>
                  </a:lnTo>
                  <a:cubicBezTo>
                    <a:pt x="4300" y="10009"/>
                    <a:pt x="4158" y="10099"/>
                    <a:pt x="4007" y="10099"/>
                  </a:cubicBezTo>
                  <a:cubicBezTo>
                    <a:pt x="3912" y="10099"/>
                    <a:pt x="3813" y="10063"/>
                    <a:pt x="3730" y="9988"/>
                  </a:cubicBezTo>
                  <a:lnTo>
                    <a:pt x="3159" y="9417"/>
                  </a:lnTo>
                  <a:lnTo>
                    <a:pt x="3819" y="8756"/>
                  </a:lnTo>
                  <a:cubicBezTo>
                    <a:pt x="3944" y="8631"/>
                    <a:pt x="3944" y="8435"/>
                    <a:pt x="3819" y="8310"/>
                  </a:cubicBezTo>
                  <a:cubicBezTo>
                    <a:pt x="3757" y="8257"/>
                    <a:pt x="3676" y="8230"/>
                    <a:pt x="3596" y="8230"/>
                  </a:cubicBezTo>
                  <a:cubicBezTo>
                    <a:pt x="3516" y="8230"/>
                    <a:pt x="3436" y="8257"/>
                    <a:pt x="3373" y="8310"/>
                  </a:cubicBezTo>
                  <a:lnTo>
                    <a:pt x="2713" y="8970"/>
                  </a:lnTo>
                  <a:lnTo>
                    <a:pt x="1999" y="8257"/>
                  </a:lnTo>
                  <a:lnTo>
                    <a:pt x="2659" y="7614"/>
                  </a:lnTo>
                  <a:cubicBezTo>
                    <a:pt x="2784" y="7490"/>
                    <a:pt x="2784" y="7293"/>
                    <a:pt x="2659" y="7168"/>
                  </a:cubicBezTo>
                  <a:cubicBezTo>
                    <a:pt x="2597" y="7106"/>
                    <a:pt x="2517" y="7075"/>
                    <a:pt x="2436" y="7075"/>
                  </a:cubicBezTo>
                  <a:cubicBezTo>
                    <a:pt x="2356" y="7075"/>
                    <a:pt x="2276" y="7106"/>
                    <a:pt x="2213" y="7168"/>
                  </a:cubicBezTo>
                  <a:lnTo>
                    <a:pt x="1571" y="7811"/>
                  </a:lnTo>
                  <a:lnTo>
                    <a:pt x="982" y="7240"/>
                  </a:lnTo>
                  <a:cubicBezTo>
                    <a:pt x="786" y="7043"/>
                    <a:pt x="875" y="6704"/>
                    <a:pt x="1143" y="6633"/>
                  </a:cubicBezTo>
                  <a:lnTo>
                    <a:pt x="4355" y="5991"/>
                  </a:lnTo>
                  <a:close/>
                  <a:moveTo>
                    <a:pt x="10037" y="0"/>
                  </a:moveTo>
                  <a:cubicBezTo>
                    <a:pt x="9797" y="0"/>
                    <a:pt x="9556" y="94"/>
                    <a:pt x="9368" y="281"/>
                  </a:cubicBezTo>
                  <a:lnTo>
                    <a:pt x="5407" y="4242"/>
                  </a:lnTo>
                  <a:lnTo>
                    <a:pt x="5300" y="4153"/>
                  </a:lnTo>
                  <a:cubicBezTo>
                    <a:pt x="5242" y="4095"/>
                    <a:pt x="5166" y="4066"/>
                    <a:pt x="5089" y="4066"/>
                  </a:cubicBezTo>
                  <a:cubicBezTo>
                    <a:pt x="4977" y="4066"/>
                    <a:pt x="4864" y="4126"/>
                    <a:pt x="4801" y="4242"/>
                  </a:cubicBezTo>
                  <a:lnTo>
                    <a:pt x="4247" y="5366"/>
                  </a:lnTo>
                  <a:lnTo>
                    <a:pt x="1000" y="6009"/>
                  </a:lnTo>
                  <a:cubicBezTo>
                    <a:pt x="982" y="6009"/>
                    <a:pt x="982" y="6009"/>
                    <a:pt x="964" y="6026"/>
                  </a:cubicBezTo>
                  <a:cubicBezTo>
                    <a:pt x="233" y="6241"/>
                    <a:pt x="1" y="7151"/>
                    <a:pt x="536" y="7686"/>
                  </a:cubicBezTo>
                  <a:lnTo>
                    <a:pt x="3302" y="10434"/>
                  </a:lnTo>
                  <a:cubicBezTo>
                    <a:pt x="3502" y="10633"/>
                    <a:pt x="3753" y="10726"/>
                    <a:pt x="4002" y="10726"/>
                  </a:cubicBezTo>
                  <a:cubicBezTo>
                    <a:pt x="4419" y="10726"/>
                    <a:pt x="4827" y="10464"/>
                    <a:pt x="4961" y="10005"/>
                  </a:cubicBezTo>
                  <a:cubicBezTo>
                    <a:pt x="4961" y="10005"/>
                    <a:pt x="4961" y="9988"/>
                    <a:pt x="4961" y="9988"/>
                  </a:cubicBezTo>
                  <a:lnTo>
                    <a:pt x="5621" y="6740"/>
                  </a:lnTo>
                  <a:lnTo>
                    <a:pt x="6745" y="6169"/>
                  </a:lnTo>
                  <a:cubicBezTo>
                    <a:pt x="6942" y="6080"/>
                    <a:pt x="6977" y="5830"/>
                    <a:pt x="6817" y="5670"/>
                  </a:cubicBezTo>
                  <a:lnTo>
                    <a:pt x="6728" y="5580"/>
                  </a:lnTo>
                  <a:lnTo>
                    <a:pt x="10706" y="1619"/>
                  </a:lnTo>
                  <a:cubicBezTo>
                    <a:pt x="11063" y="1245"/>
                    <a:pt x="11063" y="656"/>
                    <a:pt x="10706" y="281"/>
                  </a:cubicBezTo>
                  <a:cubicBezTo>
                    <a:pt x="10519" y="94"/>
                    <a:pt x="10278" y="0"/>
                    <a:pt x="10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3"/>
            <p:cNvSpPr/>
            <p:nvPr/>
          </p:nvSpPr>
          <p:spPr>
            <a:xfrm>
              <a:off x="4300638" y="3774637"/>
              <a:ext cx="63451" cy="61970"/>
            </a:xfrm>
            <a:custGeom>
              <a:avLst/>
              <a:gdLst/>
              <a:ahLst/>
              <a:cxnLst/>
              <a:rect l="l" t="t" r="r" b="b"/>
              <a:pathLst>
                <a:path w="2142" h="2092" extrusionOk="0">
                  <a:moveTo>
                    <a:pt x="1077" y="1"/>
                  </a:moveTo>
                  <a:cubicBezTo>
                    <a:pt x="894" y="1"/>
                    <a:pt x="750" y="154"/>
                    <a:pt x="750" y="323"/>
                  </a:cubicBezTo>
                  <a:lnTo>
                    <a:pt x="750" y="734"/>
                  </a:lnTo>
                  <a:lnTo>
                    <a:pt x="357" y="734"/>
                  </a:lnTo>
                  <a:cubicBezTo>
                    <a:pt x="179" y="734"/>
                    <a:pt x="54" y="859"/>
                    <a:pt x="36" y="1019"/>
                  </a:cubicBezTo>
                  <a:cubicBezTo>
                    <a:pt x="0" y="1198"/>
                    <a:pt x="161" y="1358"/>
                    <a:pt x="339" y="1358"/>
                  </a:cubicBezTo>
                  <a:lnTo>
                    <a:pt x="750" y="1358"/>
                  </a:lnTo>
                  <a:lnTo>
                    <a:pt x="750" y="1769"/>
                  </a:lnTo>
                  <a:cubicBezTo>
                    <a:pt x="750" y="1929"/>
                    <a:pt x="875" y="2072"/>
                    <a:pt x="1035" y="2090"/>
                  </a:cubicBezTo>
                  <a:cubicBezTo>
                    <a:pt x="1046" y="2091"/>
                    <a:pt x="1057" y="2091"/>
                    <a:pt x="1068" y="2091"/>
                  </a:cubicBezTo>
                  <a:cubicBezTo>
                    <a:pt x="1249" y="2091"/>
                    <a:pt x="1392" y="1955"/>
                    <a:pt x="1392" y="1786"/>
                  </a:cubicBezTo>
                  <a:lnTo>
                    <a:pt x="1392" y="1358"/>
                  </a:lnTo>
                  <a:lnTo>
                    <a:pt x="1802" y="1358"/>
                  </a:lnTo>
                  <a:cubicBezTo>
                    <a:pt x="1981" y="1358"/>
                    <a:pt x="2141" y="1198"/>
                    <a:pt x="2106" y="1019"/>
                  </a:cubicBezTo>
                  <a:cubicBezTo>
                    <a:pt x="2088" y="859"/>
                    <a:pt x="1963" y="734"/>
                    <a:pt x="1785" y="734"/>
                  </a:cubicBezTo>
                  <a:lnTo>
                    <a:pt x="1392" y="734"/>
                  </a:lnTo>
                  <a:lnTo>
                    <a:pt x="1392" y="323"/>
                  </a:lnTo>
                  <a:cubicBezTo>
                    <a:pt x="1392" y="163"/>
                    <a:pt x="1267" y="20"/>
                    <a:pt x="1107" y="2"/>
                  </a:cubicBezTo>
                  <a:cubicBezTo>
                    <a:pt x="1096" y="1"/>
                    <a:pt x="1087" y="1"/>
                    <a:pt x="1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3"/>
            <p:cNvSpPr/>
            <p:nvPr/>
          </p:nvSpPr>
          <p:spPr>
            <a:xfrm>
              <a:off x="4117749" y="3675698"/>
              <a:ext cx="62918" cy="61644"/>
            </a:xfrm>
            <a:custGeom>
              <a:avLst/>
              <a:gdLst/>
              <a:ahLst/>
              <a:cxnLst/>
              <a:rect l="l" t="t" r="r" b="b"/>
              <a:pathLst>
                <a:path w="2124" h="2081" extrusionOk="0">
                  <a:moveTo>
                    <a:pt x="1052" y="1"/>
                  </a:moveTo>
                  <a:cubicBezTo>
                    <a:pt x="882" y="1"/>
                    <a:pt x="750" y="148"/>
                    <a:pt x="750" y="309"/>
                  </a:cubicBezTo>
                  <a:lnTo>
                    <a:pt x="750" y="719"/>
                  </a:lnTo>
                  <a:lnTo>
                    <a:pt x="340" y="719"/>
                  </a:lnTo>
                  <a:cubicBezTo>
                    <a:pt x="179" y="719"/>
                    <a:pt x="36" y="844"/>
                    <a:pt x="19" y="1005"/>
                  </a:cubicBezTo>
                  <a:cubicBezTo>
                    <a:pt x="1" y="1201"/>
                    <a:pt x="143" y="1362"/>
                    <a:pt x="340" y="1362"/>
                  </a:cubicBezTo>
                  <a:lnTo>
                    <a:pt x="750" y="1362"/>
                  </a:lnTo>
                  <a:lnTo>
                    <a:pt x="750" y="1772"/>
                  </a:lnTo>
                  <a:cubicBezTo>
                    <a:pt x="750" y="1933"/>
                    <a:pt x="875" y="2058"/>
                    <a:pt x="1036" y="2075"/>
                  </a:cubicBezTo>
                  <a:cubicBezTo>
                    <a:pt x="1053" y="2079"/>
                    <a:pt x="1069" y="2080"/>
                    <a:pt x="1086" y="2080"/>
                  </a:cubicBezTo>
                  <a:cubicBezTo>
                    <a:pt x="1243" y="2080"/>
                    <a:pt x="1375" y="1934"/>
                    <a:pt x="1375" y="1772"/>
                  </a:cubicBezTo>
                  <a:lnTo>
                    <a:pt x="1375" y="1362"/>
                  </a:lnTo>
                  <a:lnTo>
                    <a:pt x="1785" y="1362"/>
                  </a:lnTo>
                  <a:cubicBezTo>
                    <a:pt x="1946" y="1362"/>
                    <a:pt x="2088" y="1237"/>
                    <a:pt x="2106" y="1076"/>
                  </a:cubicBezTo>
                  <a:cubicBezTo>
                    <a:pt x="2124" y="880"/>
                    <a:pt x="1981" y="719"/>
                    <a:pt x="1803" y="719"/>
                  </a:cubicBezTo>
                  <a:lnTo>
                    <a:pt x="1375" y="719"/>
                  </a:lnTo>
                  <a:lnTo>
                    <a:pt x="1375" y="327"/>
                  </a:lnTo>
                  <a:cubicBezTo>
                    <a:pt x="1375" y="166"/>
                    <a:pt x="1268" y="24"/>
                    <a:pt x="1107" y="6"/>
                  </a:cubicBezTo>
                  <a:cubicBezTo>
                    <a:pt x="1088" y="2"/>
                    <a:pt x="1070"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3"/>
            <p:cNvSpPr/>
            <p:nvPr/>
          </p:nvSpPr>
          <p:spPr>
            <a:xfrm>
              <a:off x="4280554" y="3832312"/>
              <a:ext cx="18514" cy="18514"/>
            </a:xfrm>
            <a:custGeom>
              <a:avLst/>
              <a:gdLst/>
              <a:ahLst/>
              <a:cxnLst/>
              <a:rect l="l" t="t" r="r" b="b"/>
              <a:pathLst>
                <a:path w="625" h="625" extrusionOk="0">
                  <a:moveTo>
                    <a:pt x="304" y="0"/>
                  </a:moveTo>
                  <a:cubicBezTo>
                    <a:pt x="143" y="0"/>
                    <a:pt x="0" y="143"/>
                    <a:pt x="0" y="321"/>
                  </a:cubicBezTo>
                  <a:cubicBezTo>
                    <a:pt x="0" y="500"/>
                    <a:pt x="143" y="625"/>
                    <a:pt x="304" y="625"/>
                  </a:cubicBezTo>
                  <a:cubicBezTo>
                    <a:pt x="482" y="625"/>
                    <a:pt x="625" y="500"/>
                    <a:pt x="625" y="321"/>
                  </a:cubicBezTo>
                  <a:cubicBezTo>
                    <a:pt x="625" y="143"/>
                    <a:pt x="482"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3"/>
            <p:cNvSpPr/>
            <p:nvPr/>
          </p:nvSpPr>
          <p:spPr>
            <a:xfrm>
              <a:off x="4339740" y="3739801"/>
              <a:ext cx="18544" cy="18544"/>
            </a:xfrm>
            <a:custGeom>
              <a:avLst/>
              <a:gdLst/>
              <a:ahLst/>
              <a:cxnLst/>
              <a:rect l="l" t="t" r="r" b="b"/>
              <a:pathLst>
                <a:path w="626" h="626" extrusionOk="0">
                  <a:moveTo>
                    <a:pt x="304" y="1"/>
                  </a:moveTo>
                  <a:cubicBezTo>
                    <a:pt x="143" y="1"/>
                    <a:pt x="1" y="143"/>
                    <a:pt x="1" y="322"/>
                  </a:cubicBezTo>
                  <a:cubicBezTo>
                    <a:pt x="1" y="482"/>
                    <a:pt x="143" y="625"/>
                    <a:pt x="304" y="625"/>
                  </a:cubicBezTo>
                  <a:cubicBezTo>
                    <a:pt x="482" y="625"/>
                    <a:pt x="625" y="482"/>
                    <a:pt x="625" y="322"/>
                  </a:cubicBezTo>
                  <a:cubicBezTo>
                    <a:pt x="625" y="143"/>
                    <a:pt x="48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3"/>
            <p:cNvSpPr/>
            <p:nvPr/>
          </p:nvSpPr>
          <p:spPr>
            <a:xfrm>
              <a:off x="4106137" y="3739801"/>
              <a:ext cx="18514" cy="18544"/>
            </a:xfrm>
            <a:custGeom>
              <a:avLst/>
              <a:gdLst/>
              <a:ahLst/>
              <a:cxnLst/>
              <a:rect l="l" t="t" r="r" b="b"/>
              <a:pathLst>
                <a:path w="625" h="626" extrusionOk="0">
                  <a:moveTo>
                    <a:pt x="303" y="1"/>
                  </a:moveTo>
                  <a:cubicBezTo>
                    <a:pt x="125" y="1"/>
                    <a:pt x="0" y="143"/>
                    <a:pt x="0" y="322"/>
                  </a:cubicBezTo>
                  <a:cubicBezTo>
                    <a:pt x="0" y="482"/>
                    <a:pt x="125" y="625"/>
                    <a:pt x="303" y="625"/>
                  </a:cubicBezTo>
                  <a:cubicBezTo>
                    <a:pt x="482" y="625"/>
                    <a:pt x="625" y="482"/>
                    <a:pt x="625" y="322"/>
                  </a:cubicBezTo>
                  <a:cubicBezTo>
                    <a:pt x="625" y="143"/>
                    <a:pt x="482" y="1"/>
                    <a:pt x="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1" name="Google Shape;3101;p43"/>
          <p:cNvGrpSpPr/>
          <p:nvPr/>
        </p:nvGrpSpPr>
        <p:grpSpPr>
          <a:xfrm>
            <a:off x="6126213" y="3282274"/>
            <a:ext cx="317701" cy="291782"/>
            <a:chOff x="6126213" y="3129874"/>
            <a:chExt cx="317701" cy="291782"/>
          </a:xfrm>
        </p:grpSpPr>
        <p:sp>
          <p:nvSpPr>
            <p:cNvPr id="3102" name="Google Shape;3102;p43"/>
            <p:cNvSpPr/>
            <p:nvPr/>
          </p:nvSpPr>
          <p:spPr>
            <a:xfrm>
              <a:off x="6126213" y="3129874"/>
              <a:ext cx="317701" cy="291782"/>
            </a:xfrm>
            <a:custGeom>
              <a:avLst/>
              <a:gdLst/>
              <a:ahLst/>
              <a:cxnLst/>
              <a:rect l="l" t="t" r="r" b="b"/>
              <a:pathLst>
                <a:path w="10725" h="9850" extrusionOk="0">
                  <a:moveTo>
                    <a:pt x="7477" y="3033"/>
                  </a:moveTo>
                  <a:cubicBezTo>
                    <a:pt x="7530" y="3033"/>
                    <a:pt x="7584" y="3087"/>
                    <a:pt x="7584" y="3141"/>
                  </a:cubicBezTo>
                  <a:lnTo>
                    <a:pt x="7584" y="4140"/>
                  </a:lnTo>
                  <a:cubicBezTo>
                    <a:pt x="7584" y="4318"/>
                    <a:pt x="7655" y="4514"/>
                    <a:pt x="7798" y="4639"/>
                  </a:cubicBezTo>
                  <a:lnTo>
                    <a:pt x="8833" y="5692"/>
                  </a:lnTo>
                  <a:lnTo>
                    <a:pt x="8833" y="6691"/>
                  </a:lnTo>
                  <a:lnTo>
                    <a:pt x="7905" y="6691"/>
                  </a:lnTo>
                  <a:cubicBezTo>
                    <a:pt x="7691" y="6691"/>
                    <a:pt x="7495" y="6780"/>
                    <a:pt x="7370" y="6923"/>
                  </a:cubicBezTo>
                  <a:lnTo>
                    <a:pt x="6460" y="7922"/>
                  </a:lnTo>
                  <a:cubicBezTo>
                    <a:pt x="6442" y="7958"/>
                    <a:pt x="6406" y="7958"/>
                    <a:pt x="6388" y="7958"/>
                  </a:cubicBezTo>
                  <a:lnTo>
                    <a:pt x="5817" y="7958"/>
                  </a:lnTo>
                  <a:cubicBezTo>
                    <a:pt x="5800" y="7958"/>
                    <a:pt x="5764" y="7958"/>
                    <a:pt x="5746" y="7940"/>
                  </a:cubicBezTo>
                  <a:lnTo>
                    <a:pt x="5389" y="7548"/>
                  </a:lnTo>
                  <a:cubicBezTo>
                    <a:pt x="5247" y="7405"/>
                    <a:pt x="5068" y="7334"/>
                    <a:pt x="4872" y="7334"/>
                  </a:cubicBezTo>
                  <a:lnTo>
                    <a:pt x="3034" y="7334"/>
                  </a:lnTo>
                  <a:cubicBezTo>
                    <a:pt x="2980" y="7334"/>
                    <a:pt x="2927" y="7298"/>
                    <a:pt x="2927" y="7244"/>
                  </a:cubicBezTo>
                  <a:lnTo>
                    <a:pt x="2927" y="6602"/>
                  </a:lnTo>
                  <a:cubicBezTo>
                    <a:pt x="2927" y="6388"/>
                    <a:pt x="2838" y="6174"/>
                    <a:pt x="2659" y="6031"/>
                  </a:cubicBezTo>
                  <a:lnTo>
                    <a:pt x="1946" y="5460"/>
                  </a:lnTo>
                  <a:cubicBezTo>
                    <a:pt x="1910" y="5442"/>
                    <a:pt x="1910" y="5407"/>
                    <a:pt x="1910" y="5389"/>
                  </a:cubicBezTo>
                  <a:lnTo>
                    <a:pt x="1910" y="3711"/>
                  </a:lnTo>
                  <a:cubicBezTo>
                    <a:pt x="1910" y="3676"/>
                    <a:pt x="1928" y="3640"/>
                    <a:pt x="1963" y="3622"/>
                  </a:cubicBezTo>
                  <a:lnTo>
                    <a:pt x="2945" y="3158"/>
                  </a:lnTo>
                  <a:cubicBezTo>
                    <a:pt x="2945" y="3141"/>
                    <a:pt x="2963" y="3141"/>
                    <a:pt x="2980" y="3141"/>
                  </a:cubicBezTo>
                  <a:lnTo>
                    <a:pt x="4301" y="3141"/>
                  </a:lnTo>
                  <a:cubicBezTo>
                    <a:pt x="4337" y="3141"/>
                    <a:pt x="4354" y="3158"/>
                    <a:pt x="4372" y="3176"/>
                  </a:cubicBezTo>
                  <a:lnTo>
                    <a:pt x="4890" y="3694"/>
                  </a:lnTo>
                  <a:cubicBezTo>
                    <a:pt x="5032" y="3819"/>
                    <a:pt x="5211" y="3908"/>
                    <a:pt x="5407" y="3908"/>
                  </a:cubicBezTo>
                  <a:lnTo>
                    <a:pt x="5942" y="3908"/>
                  </a:lnTo>
                  <a:cubicBezTo>
                    <a:pt x="6139" y="3908"/>
                    <a:pt x="6317" y="3819"/>
                    <a:pt x="6460" y="3694"/>
                  </a:cubicBezTo>
                  <a:lnTo>
                    <a:pt x="7084" y="3069"/>
                  </a:lnTo>
                  <a:cubicBezTo>
                    <a:pt x="7102" y="3051"/>
                    <a:pt x="7120" y="3033"/>
                    <a:pt x="7138" y="3033"/>
                  </a:cubicBezTo>
                  <a:close/>
                  <a:moveTo>
                    <a:pt x="9779" y="625"/>
                  </a:moveTo>
                  <a:cubicBezTo>
                    <a:pt x="9957" y="625"/>
                    <a:pt x="10100" y="767"/>
                    <a:pt x="10100" y="946"/>
                  </a:cubicBezTo>
                  <a:lnTo>
                    <a:pt x="10100" y="1570"/>
                  </a:lnTo>
                  <a:lnTo>
                    <a:pt x="10100" y="8012"/>
                  </a:lnTo>
                  <a:cubicBezTo>
                    <a:pt x="9969" y="7964"/>
                    <a:pt x="9878" y="7956"/>
                    <a:pt x="9736" y="7956"/>
                  </a:cubicBezTo>
                  <a:cubicBezTo>
                    <a:pt x="9666" y="7956"/>
                    <a:pt x="9582" y="7958"/>
                    <a:pt x="9475" y="7958"/>
                  </a:cubicBezTo>
                  <a:lnTo>
                    <a:pt x="9475" y="6995"/>
                  </a:lnTo>
                  <a:lnTo>
                    <a:pt x="9475" y="5549"/>
                  </a:lnTo>
                  <a:lnTo>
                    <a:pt x="9475" y="625"/>
                  </a:lnTo>
                  <a:close/>
                  <a:moveTo>
                    <a:pt x="8833" y="1892"/>
                  </a:moveTo>
                  <a:lnTo>
                    <a:pt x="8833" y="4782"/>
                  </a:lnTo>
                  <a:lnTo>
                    <a:pt x="8244" y="4193"/>
                  </a:lnTo>
                  <a:cubicBezTo>
                    <a:pt x="8226" y="4158"/>
                    <a:pt x="8208" y="4140"/>
                    <a:pt x="8208" y="4122"/>
                  </a:cubicBezTo>
                  <a:lnTo>
                    <a:pt x="8208" y="3141"/>
                  </a:lnTo>
                  <a:cubicBezTo>
                    <a:pt x="8208" y="2730"/>
                    <a:pt x="7887" y="2409"/>
                    <a:pt x="7477" y="2409"/>
                  </a:cubicBezTo>
                  <a:lnTo>
                    <a:pt x="7138" y="2409"/>
                  </a:lnTo>
                  <a:cubicBezTo>
                    <a:pt x="6959" y="2409"/>
                    <a:pt x="6763" y="2480"/>
                    <a:pt x="6638" y="2623"/>
                  </a:cubicBezTo>
                  <a:lnTo>
                    <a:pt x="6014" y="3248"/>
                  </a:lnTo>
                  <a:cubicBezTo>
                    <a:pt x="5996" y="3265"/>
                    <a:pt x="5978" y="3265"/>
                    <a:pt x="5942" y="3265"/>
                  </a:cubicBezTo>
                  <a:lnTo>
                    <a:pt x="5389" y="3265"/>
                  </a:lnTo>
                  <a:cubicBezTo>
                    <a:pt x="5371" y="3265"/>
                    <a:pt x="5336" y="3265"/>
                    <a:pt x="5318" y="3248"/>
                  </a:cubicBezTo>
                  <a:lnTo>
                    <a:pt x="4818" y="2730"/>
                  </a:lnTo>
                  <a:cubicBezTo>
                    <a:pt x="4676" y="2587"/>
                    <a:pt x="4497" y="2516"/>
                    <a:pt x="4301" y="2516"/>
                  </a:cubicBezTo>
                  <a:lnTo>
                    <a:pt x="2980" y="2516"/>
                  </a:lnTo>
                  <a:cubicBezTo>
                    <a:pt x="2873" y="2516"/>
                    <a:pt x="2766" y="2534"/>
                    <a:pt x="2659" y="2587"/>
                  </a:cubicBezTo>
                  <a:lnTo>
                    <a:pt x="1678" y="3051"/>
                  </a:lnTo>
                  <a:cubicBezTo>
                    <a:pt x="1428" y="3176"/>
                    <a:pt x="1268" y="3426"/>
                    <a:pt x="1268" y="3711"/>
                  </a:cubicBezTo>
                  <a:lnTo>
                    <a:pt x="1268" y="5389"/>
                  </a:lnTo>
                  <a:cubicBezTo>
                    <a:pt x="1268" y="5603"/>
                    <a:pt x="1375" y="5817"/>
                    <a:pt x="1553" y="5960"/>
                  </a:cubicBezTo>
                  <a:lnTo>
                    <a:pt x="2267" y="6531"/>
                  </a:lnTo>
                  <a:cubicBezTo>
                    <a:pt x="2285" y="6548"/>
                    <a:pt x="2302" y="6584"/>
                    <a:pt x="2302" y="6602"/>
                  </a:cubicBezTo>
                  <a:lnTo>
                    <a:pt x="2302" y="7244"/>
                  </a:lnTo>
                  <a:cubicBezTo>
                    <a:pt x="2302" y="7637"/>
                    <a:pt x="2624" y="7958"/>
                    <a:pt x="3034" y="7958"/>
                  </a:cubicBezTo>
                  <a:lnTo>
                    <a:pt x="4872" y="7958"/>
                  </a:lnTo>
                  <a:cubicBezTo>
                    <a:pt x="4890" y="7958"/>
                    <a:pt x="4907" y="7976"/>
                    <a:pt x="4925" y="7994"/>
                  </a:cubicBezTo>
                  <a:lnTo>
                    <a:pt x="5300" y="8368"/>
                  </a:lnTo>
                  <a:cubicBezTo>
                    <a:pt x="5443" y="8511"/>
                    <a:pt x="5621" y="8583"/>
                    <a:pt x="5817" y="8583"/>
                  </a:cubicBezTo>
                  <a:lnTo>
                    <a:pt x="6388" y="8583"/>
                  </a:lnTo>
                  <a:cubicBezTo>
                    <a:pt x="6585" y="8583"/>
                    <a:pt x="6781" y="8511"/>
                    <a:pt x="6924" y="8351"/>
                  </a:cubicBezTo>
                  <a:lnTo>
                    <a:pt x="7834" y="7351"/>
                  </a:lnTo>
                  <a:cubicBezTo>
                    <a:pt x="7852" y="7334"/>
                    <a:pt x="7869" y="7316"/>
                    <a:pt x="7905" y="7316"/>
                  </a:cubicBezTo>
                  <a:lnTo>
                    <a:pt x="8833" y="7316"/>
                  </a:lnTo>
                  <a:lnTo>
                    <a:pt x="8833" y="8279"/>
                  </a:lnTo>
                  <a:cubicBezTo>
                    <a:pt x="8833" y="8458"/>
                    <a:pt x="8976" y="8583"/>
                    <a:pt x="9154" y="8583"/>
                  </a:cubicBezTo>
                  <a:lnTo>
                    <a:pt x="9779" y="8583"/>
                  </a:lnTo>
                  <a:cubicBezTo>
                    <a:pt x="9957" y="8583"/>
                    <a:pt x="10100" y="8725"/>
                    <a:pt x="10100" y="8904"/>
                  </a:cubicBezTo>
                  <a:cubicBezTo>
                    <a:pt x="10100" y="9082"/>
                    <a:pt x="9957" y="9225"/>
                    <a:pt x="9779" y="9225"/>
                  </a:cubicBezTo>
                  <a:lnTo>
                    <a:pt x="625" y="9225"/>
                  </a:lnTo>
                  <a:lnTo>
                    <a:pt x="625" y="8547"/>
                  </a:lnTo>
                  <a:lnTo>
                    <a:pt x="1285" y="8065"/>
                  </a:lnTo>
                  <a:cubicBezTo>
                    <a:pt x="1464" y="7940"/>
                    <a:pt x="1464" y="7690"/>
                    <a:pt x="1285" y="7565"/>
                  </a:cubicBezTo>
                  <a:lnTo>
                    <a:pt x="625" y="7084"/>
                  </a:lnTo>
                  <a:lnTo>
                    <a:pt x="625" y="1892"/>
                  </a:lnTo>
                  <a:close/>
                  <a:moveTo>
                    <a:pt x="9154" y="0"/>
                  </a:moveTo>
                  <a:cubicBezTo>
                    <a:pt x="8976" y="0"/>
                    <a:pt x="8833" y="143"/>
                    <a:pt x="8833" y="321"/>
                  </a:cubicBezTo>
                  <a:lnTo>
                    <a:pt x="8833" y="1267"/>
                  </a:lnTo>
                  <a:lnTo>
                    <a:pt x="304" y="1267"/>
                  </a:lnTo>
                  <a:cubicBezTo>
                    <a:pt x="144" y="1267"/>
                    <a:pt x="1" y="1392"/>
                    <a:pt x="1" y="1570"/>
                  </a:cubicBezTo>
                  <a:lnTo>
                    <a:pt x="1" y="7244"/>
                  </a:lnTo>
                  <a:cubicBezTo>
                    <a:pt x="1" y="7334"/>
                    <a:pt x="36" y="7423"/>
                    <a:pt x="126" y="7494"/>
                  </a:cubicBezTo>
                  <a:lnTo>
                    <a:pt x="572" y="7815"/>
                  </a:lnTo>
                  <a:cubicBezTo>
                    <a:pt x="36" y="8208"/>
                    <a:pt x="144" y="8136"/>
                    <a:pt x="126" y="8154"/>
                  </a:cubicBezTo>
                  <a:cubicBezTo>
                    <a:pt x="36" y="8208"/>
                    <a:pt x="1" y="8297"/>
                    <a:pt x="1" y="8404"/>
                  </a:cubicBezTo>
                  <a:lnTo>
                    <a:pt x="1" y="9528"/>
                  </a:lnTo>
                  <a:cubicBezTo>
                    <a:pt x="1" y="9707"/>
                    <a:pt x="144" y="9849"/>
                    <a:pt x="304" y="9849"/>
                  </a:cubicBezTo>
                  <a:lnTo>
                    <a:pt x="9779" y="9849"/>
                  </a:lnTo>
                  <a:cubicBezTo>
                    <a:pt x="10296" y="9849"/>
                    <a:pt x="10724" y="9421"/>
                    <a:pt x="10724" y="8904"/>
                  </a:cubicBezTo>
                  <a:lnTo>
                    <a:pt x="10724" y="8279"/>
                  </a:lnTo>
                  <a:lnTo>
                    <a:pt x="10724" y="1570"/>
                  </a:lnTo>
                  <a:lnTo>
                    <a:pt x="10724" y="946"/>
                  </a:lnTo>
                  <a:cubicBezTo>
                    <a:pt x="10724" y="428"/>
                    <a:pt x="10296" y="0"/>
                    <a:pt x="97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3"/>
            <p:cNvSpPr/>
            <p:nvPr/>
          </p:nvSpPr>
          <p:spPr>
            <a:xfrm>
              <a:off x="6206046" y="3247593"/>
              <a:ext cx="45471" cy="43634"/>
            </a:xfrm>
            <a:custGeom>
              <a:avLst/>
              <a:gdLst/>
              <a:ahLst/>
              <a:cxnLst/>
              <a:rect l="l" t="t" r="r" b="b"/>
              <a:pathLst>
                <a:path w="1535" h="1473" extrusionOk="0">
                  <a:moveTo>
                    <a:pt x="348" y="1"/>
                  </a:moveTo>
                  <a:cubicBezTo>
                    <a:pt x="268" y="1"/>
                    <a:pt x="187" y="32"/>
                    <a:pt x="125" y="94"/>
                  </a:cubicBezTo>
                  <a:cubicBezTo>
                    <a:pt x="0" y="219"/>
                    <a:pt x="0" y="416"/>
                    <a:pt x="125" y="540"/>
                  </a:cubicBezTo>
                  <a:lnTo>
                    <a:pt x="321" y="737"/>
                  </a:lnTo>
                  <a:lnTo>
                    <a:pt x="125" y="933"/>
                  </a:lnTo>
                  <a:cubicBezTo>
                    <a:pt x="0" y="1058"/>
                    <a:pt x="0" y="1254"/>
                    <a:pt x="125" y="1379"/>
                  </a:cubicBezTo>
                  <a:cubicBezTo>
                    <a:pt x="187" y="1441"/>
                    <a:pt x="268" y="1473"/>
                    <a:pt x="348" y="1473"/>
                  </a:cubicBezTo>
                  <a:cubicBezTo>
                    <a:pt x="428" y="1473"/>
                    <a:pt x="509" y="1441"/>
                    <a:pt x="571" y="1379"/>
                  </a:cubicBezTo>
                  <a:lnTo>
                    <a:pt x="767" y="1183"/>
                  </a:lnTo>
                  <a:lnTo>
                    <a:pt x="964" y="1379"/>
                  </a:lnTo>
                  <a:cubicBezTo>
                    <a:pt x="1026" y="1441"/>
                    <a:pt x="1106" y="1473"/>
                    <a:pt x="1187" y="1473"/>
                  </a:cubicBezTo>
                  <a:cubicBezTo>
                    <a:pt x="1267" y="1473"/>
                    <a:pt x="1347" y="1441"/>
                    <a:pt x="1410" y="1379"/>
                  </a:cubicBezTo>
                  <a:cubicBezTo>
                    <a:pt x="1534" y="1254"/>
                    <a:pt x="1534" y="1058"/>
                    <a:pt x="1410" y="933"/>
                  </a:cubicBezTo>
                  <a:lnTo>
                    <a:pt x="1213" y="737"/>
                  </a:lnTo>
                  <a:lnTo>
                    <a:pt x="1410" y="540"/>
                  </a:lnTo>
                  <a:cubicBezTo>
                    <a:pt x="1534" y="416"/>
                    <a:pt x="1534" y="219"/>
                    <a:pt x="1410" y="94"/>
                  </a:cubicBezTo>
                  <a:cubicBezTo>
                    <a:pt x="1347" y="32"/>
                    <a:pt x="1267" y="1"/>
                    <a:pt x="1187" y="1"/>
                  </a:cubicBezTo>
                  <a:cubicBezTo>
                    <a:pt x="1106" y="1"/>
                    <a:pt x="1026" y="32"/>
                    <a:pt x="964" y="94"/>
                  </a:cubicBezTo>
                  <a:lnTo>
                    <a:pt x="767" y="291"/>
                  </a:lnTo>
                  <a:lnTo>
                    <a:pt x="571" y="94"/>
                  </a:lnTo>
                  <a:cubicBezTo>
                    <a:pt x="509" y="32"/>
                    <a:pt x="428"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4" name="Google Shape;3104;p43"/>
          <p:cNvGrpSpPr/>
          <p:nvPr/>
        </p:nvGrpSpPr>
        <p:grpSpPr>
          <a:xfrm>
            <a:off x="3397359" y="3771697"/>
            <a:ext cx="294418" cy="317672"/>
            <a:chOff x="3397359" y="3619297"/>
            <a:chExt cx="294418" cy="317672"/>
          </a:xfrm>
        </p:grpSpPr>
        <p:sp>
          <p:nvSpPr>
            <p:cNvPr id="3105" name="Google Shape;3105;p43"/>
            <p:cNvSpPr/>
            <p:nvPr/>
          </p:nvSpPr>
          <p:spPr>
            <a:xfrm>
              <a:off x="3397359" y="3619297"/>
              <a:ext cx="294418" cy="317672"/>
            </a:xfrm>
            <a:custGeom>
              <a:avLst/>
              <a:gdLst/>
              <a:ahLst/>
              <a:cxnLst/>
              <a:rect l="l" t="t" r="r" b="b"/>
              <a:pathLst>
                <a:path w="9939" h="10724" extrusionOk="0">
                  <a:moveTo>
                    <a:pt x="8582" y="625"/>
                  </a:moveTo>
                  <a:lnTo>
                    <a:pt x="8582" y="1249"/>
                  </a:lnTo>
                  <a:lnTo>
                    <a:pt x="1338" y="1249"/>
                  </a:lnTo>
                  <a:lnTo>
                    <a:pt x="1338" y="625"/>
                  </a:lnTo>
                  <a:close/>
                  <a:moveTo>
                    <a:pt x="7940" y="1874"/>
                  </a:moveTo>
                  <a:lnTo>
                    <a:pt x="7940" y="8833"/>
                  </a:lnTo>
                  <a:lnTo>
                    <a:pt x="2016" y="8833"/>
                  </a:lnTo>
                  <a:lnTo>
                    <a:pt x="2016" y="1874"/>
                  </a:lnTo>
                  <a:close/>
                  <a:moveTo>
                    <a:pt x="8582" y="9457"/>
                  </a:moveTo>
                  <a:lnTo>
                    <a:pt x="8582" y="10082"/>
                  </a:lnTo>
                  <a:lnTo>
                    <a:pt x="1338" y="10082"/>
                  </a:lnTo>
                  <a:lnTo>
                    <a:pt x="1338" y="9457"/>
                  </a:lnTo>
                  <a:close/>
                  <a:moveTo>
                    <a:pt x="1035" y="0"/>
                  </a:moveTo>
                  <a:cubicBezTo>
                    <a:pt x="857" y="0"/>
                    <a:pt x="714" y="125"/>
                    <a:pt x="714" y="304"/>
                  </a:cubicBezTo>
                  <a:lnTo>
                    <a:pt x="714" y="625"/>
                  </a:lnTo>
                  <a:lnTo>
                    <a:pt x="339" y="625"/>
                  </a:lnTo>
                  <a:cubicBezTo>
                    <a:pt x="179" y="625"/>
                    <a:pt x="36" y="732"/>
                    <a:pt x="18" y="893"/>
                  </a:cubicBezTo>
                  <a:cubicBezTo>
                    <a:pt x="0" y="1089"/>
                    <a:pt x="143" y="1249"/>
                    <a:pt x="339" y="1249"/>
                  </a:cubicBezTo>
                  <a:lnTo>
                    <a:pt x="714" y="1249"/>
                  </a:lnTo>
                  <a:lnTo>
                    <a:pt x="714" y="1571"/>
                  </a:lnTo>
                  <a:cubicBezTo>
                    <a:pt x="714" y="1731"/>
                    <a:pt x="857" y="1874"/>
                    <a:pt x="1035" y="1874"/>
                  </a:cubicBezTo>
                  <a:lnTo>
                    <a:pt x="1374" y="1874"/>
                  </a:lnTo>
                  <a:lnTo>
                    <a:pt x="1374" y="8833"/>
                  </a:lnTo>
                  <a:lnTo>
                    <a:pt x="1035" y="8833"/>
                  </a:lnTo>
                  <a:cubicBezTo>
                    <a:pt x="857" y="8833"/>
                    <a:pt x="714" y="8975"/>
                    <a:pt x="714" y="9154"/>
                  </a:cubicBezTo>
                  <a:lnTo>
                    <a:pt x="714" y="9457"/>
                  </a:lnTo>
                  <a:lnTo>
                    <a:pt x="339" y="9457"/>
                  </a:lnTo>
                  <a:cubicBezTo>
                    <a:pt x="179" y="9457"/>
                    <a:pt x="36" y="9582"/>
                    <a:pt x="18" y="9743"/>
                  </a:cubicBezTo>
                  <a:cubicBezTo>
                    <a:pt x="0" y="9921"/>
                    <a:pt x="143" y="10082"/>
                    <a:pt x="339" y="10082"/>
                  </a:cubicBezTo>
                  <a:lnTo>
                    <a:pt x="714" y="10082"/>
                  </a:lnTo>
                  <a:lnTo>
                    <a:pt x="714" y="10403"/>
                  </a:lnTo>
                  <a:cubicBezTo>
                    <a:pt x="714" y="10581"/>
                    <a:pt x="857" y="10724"/>
                    <a:pt x="1035" y="10724"/>
                  </a:cubicBezTo>
                  <a:lnTo>
                    <a:pt x="8904" y="10724"/>
                  </a:lnTo>
                  <a:cubicBezTo>
                    <a:pt x="9082" y="10724"/>
                    <a:pt x="9225" y="10581"/>
                    <a:pt x="9225" y="10403"/>
                  </a:cubicBezTo>
                  <a:lnTo>
                    <a:pt x="9225" y="10082"/>
                  </a:lnTo>
                  <a:lnTo>
                    <a:pt x="9582" y="10082"/>
                  </a:lnTo>
                  <a:cubicBezTo>
                    <a:pt x="9742" y="10082"/>
                    <a:pt x="9885" y="9975"/>
                    <a:pt x="9903" y="9814"/>
                  </a:cubicBezTo>
                  <a:cubicBezTo>
                    <a:pt x="9939" y="9618"/>
                    <a:pt x="9778" y="9457"/>
                    <a:pt x="9600" y="9457"/>
                  </a:cubicBezTo>
                  <a:lnTo>
                    <a:pt x="9225" y="9457"/>
                  </a:lnTo>
                  <a:lnTo>
                    <a:pt x="9225" y="9154"/>
                  </a:lnTo>
                  <a:cubicBezTo>
                    <a:pt x="9225" y="8975"/>
                    <a:pt x="9082" y="8833"/>
                    <a:pt x="8904" y="8833"/>
                  </a:cubicBezTo>
                  <a:lnTo>
                    <a:pt x="8565" y="8833"/>
                  </a:lnTo>
                  <a:lnTo>
                    <a:pt x="8565" y="1874"/>
                  </a:lnTo>
                  <a:lnTo>
                    <a:pt x="8904" y="1874"/>
                  </a:lnTo>
                  <a:cubicBezTo>
                    <a:pt x="9082" y="1874"/>
                    <a:pt x="9225" y="1731"/>
                    <a:pt x="9225" y="1571"/>
                  </a:cubicBezTo>
                  <a:lnTo>
                    <a:pt x="9225" y="1249"/>
                  </a:lnTo>
                  <a:lnTo>
                    <a:pt x="9582" y="1249"/>
                  </a:lnTo>
                  <a:cubicBezTo>
                    <a:pt x="9742" y="1249"/>
                    <a:pt x="9885" y="1125"/>
                    <a:pt x="9903" y="964"/>
                  </a:cubicBezTo>
                  <a:cubicBezTo>
                    <a:pt x="9939" y="786"/>
                    <a:pt x="9778" y="625"/>
                    <a:pt x="9600" y="625"/>
                  </a:cubicBezTo>
                  <a:lnTo>
                    <a:pt x="9225" y="625"/>
                  </a:lnTo>
                  <a:lnTo>
                    <a:pt x="9225" y="304"/>
                  </a:lnTo>
                  <a:cubicBezTo>
                    <a:pt x="9225" y="125"/>
                    <a:pt x="9082" y="0"/>
                    <a:pt x="8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3"/>
            <p:cNvSpPr/>
            <p:nvPr/>
          </p:nvSpPr>
          <p:spPr>
            <a:xfrm>
              <a:off x="3489100" y="3694360"/>
              <a:ext cx="107233" cy="86705"/>
            </a:xfrm>
            <a:custGeom>
              <a:avLst/>
              <a:gdLst/>
              <a:ahLst/>
              <a:cxnLst/>
              <a:rect l="l" t="t" r="r" b="b"/>
              <a:pathLst>
                <a:path w="3620" h="2927" extrusionOk="0">
                  <a:moveTo>
                    <a:pt x="1810" y="964"/>
                  </a:moveTo>
                  <a:lnTo>
                    <a:pt x="2095" y="1481"/>
                  </a:lnTo>
                  <a:cubicBezTo>
                    <a:pt x="2145" y="1581"/>
                    <a:pt x="2248" y="1637"/>
                    <a:pt x="2361" y="1637"/>
                  </a:cubicBezTo>
                  <a:cubicBezTo>
                    <a:pt x="2408" y="1637"/>
                    <a:pt x="2458" y="1627"/>
                    <a:pt x="2506" y="1606"/>
                  </a:cubicBezTo>
                  <a:lnTo>
                    <a:pt x="2809" y="1463"/>
                  </a:lnTo>
                  <a:lnTo>
                    <a:pt x="2631" y="2302"/>
                  </a:lnTo>
                  <a:lnTo>
                    <a:pt x="989" y="2302"/>
                  </a:lnTo>
                  <a:lnTo>
                    <a:pt x="811" y="1463"/>
                  </a:lnTo>
                  <a:lnTo>
                    <a:pt x="1114" y="1606"/>
                  </a:lnTo>
                  <a:cubicBezTo>
                    <a:pt x="1162" y="1627"/>
                    <a:pt x="1211" y="1637"/>
                    <a:pt x="1259" y="1637"/>
                  </a:cubicBezTo>
                  <a:cubicBezTo>
                    <a:pt x="1372" y="1637"/>
                    <a:pt x="1474" y="1581"/>
                    <a:pt x="1524" y="1481"/>
                  </a:cubicBezTo>
                  <a:lnTo>
                    <a:pt x="1810" y="964"/>
                  </a:lnTo>
                  <a:close/>
                  <a:moveTo>
                    <a:pt x="1810" y="0"/>
                  </a:moveTo>
                  <a:cubicBezTo>
                    <a:pt x="1703" y="0"/>
                    <a:pt x="1596" y="54"/>
                    <a:pt x="1542" y="161"/>
                  </a:cubicBezTo>
                  <a:lnTo>
                    <a:pt x="1114" y="910"/>
                  </a:lnTo>
                  <a:lnTo>
                    <a:pt x="490" y="607"/>
                  </a:lnTo>
                  <a:cubicBezTo>
                    <a:pt x="443" y="582"/>
                    <a:pt x="395" y="570"/>
                    <a:pt x="348" y="570"/>
                  </a:cubicBezTo>
                  <a:cubicBezTo>
                    <a:pt x="163" y="570"/>
                    <a:pt x="1" y="750"/>
                    <a:pt x="43" y="964"/>
                  </a:cubicBezTo>
                  <a:lnTo>
                    <a:pt x="436" y="2677"/>
                  </a:lnTo>
                  <a:cubicBezTo>
                    <a:pt x="472" y="2819"/>
                    <a:pt x="597" y="2926"/>
                    <a:pt x="739" y="2926"/>
                  </a:cubicBezTo>
                  <a:lnTo>
                    <a:pt x="2880" y="2926"/>
                  </a:lnTo>
                  <a:cubicBezTo>
                    <a:pt x="3023" y="2926"/>
                    <a:pt x="3148" y="2819"/>
                    <a:pt x="3184" y="2677"/>
                  </a:cubicBezTo>
                  <a:lnTo>
                    <a:pt x="3576" y="964"/>
                  </a:lnTo>
                  <a:cubicBezTo>
                    <a:pt x="3619" y="750"/>
                    <a:pt x="3457" y="570"/>
                    <a:pt x="3272" y="570"/>
                  </a:cubicBezTo>
                  <a:cubicBezTo>
                    <a:pt x="3225" y="570"/>
                    <a:pt x="3177" y="582"/>
                    <a:pt x="3130" y="607"/>
                  </a:cubicBezTo>
                  <a:lnTo>
                    <a:pt x="2506" y="910"/>
                  </a:lnTo>
                  <a:lnTo>
                    <a:pt x="2078" y="161"/>
                  </a:lnTo>
                  <a:cubicBezTo>
                    <a:pt x="2024" y="54"/>
                    <a:pt x="1917" y="0"/>
                    <a:pt x="1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3"/>
            <p:cNvSpPr/>
            <p:nvPr/>
          </p:nvSpPr>
          <p:spPr>
            <a:xfrm>
              <a:off x="3551692" y="3799520"/>
              <a:ext cx="62918" cy="18544"/>
            </a:xfrm>
            <a:custGeom>
              <a:avLst/>
              <a:gdLst/>
              <a:ahLst/>
              <a:cxnLst/>
              <a:rect l="l" t="t" r="r" b="b"/>
              <a:pathLst>
                <a:path w="2124" h="626" extrusionOk="0">
                  <a:moveTo>
                    <a:pt x="321" y="1"/>
                  </a:moveTo>
                  <a:cubicBezTo>
                    <a:pt x="143" y="1"/>
                    <a:pt x="0" y="161"/>
                    <a:pt x="18" y="358"/>
                  </a:cubicBezTo>
                  <a:cubicBezTo>
                    <a:pt x="36" y="518"/>
                    <a:pt x="179" y="625"/>
                    <a:pt x="339" y="625"/>
                  </a:cubicBezTo>
                  <a:lnTo>
                    <a:pt x="1767" y="625"/>
                  </a:lnTo>
                  <a:cubicBezTo>
                    <a:pt x="1945" y="625"/>
                    <a:pt x="2070" y="518"/>
                    <a:pt x="2088" y="358"/>
                  </a:cubicBezTo>
                  <a:cubicBezTo>
                    <a:pt x="2123" y="161"/>
                    <a:pt x="1963" y="1"/>
                    <a:pt x="17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3"/>
            <p:cNvSpPr/>
            <p:nvPr/>
          </p:nvSpPr>
          <p:spPr>
            <a:xfrm>
              <a:off x="3475059" y="3799520"/>
              <a:ext cx="58682" cy="18544"/>
            </a:xfrm>
            <a:custGeom>
              <a:avLst/>
              <a:gdLst/>
              <a:ahLst/>
              <a:cxnLst/>
              <a:rect l="l" t="t" r="r" b="b"/>
              <a:pathLst>
                <a:path w="1981" h="626" extrusionOk="0">
                  <a:moveTo>
                    <a:pt x="339" y="1"/>
                  </a:moveTo>
                  <a:cubicBezTo>
                    <a:pt x="178" y="1"/>
                    <a:pt x="36" y="126"/>
                    <a:pt x="18" y="286"/>
                  </a:cubicBezTo>
                  <a:cubicBezTo>
                    <a:pt x="0" y="465"/>
                    <a:pt x="143" y="625"/>
                    <a:pt x="321" y="625"/>
                  </a:cubicBezTo>
                  <a:lnTo>
                    <a:pt x="1642" y="625"/>
                  </a:lnTo>
                  <a:cubicBezTo>
                    <a:pt x="1802" y="625"/>
                    <a:pt x="1945" y="518"/>
                    <a:pt x="1963" y="358"/>
                  </a:cubicBezTo>
                  <a:cubicBezTo>
                    <a:pt x="1981" y="161"/>
                    <a:pt x="1838" y="1"/>
                    <a:pt x="1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3"/>
            <p:cNvSpPr/>
            <p:nvPr/>
          </p:nvSpPr>
          <p:spPr>
            <a:xfrm>
              <a:off x="3475059" y="3837052"/>
              <a:ext cx="139552" cy="18544"/>
            </a:xfrm>
            <a:custGeom>
              <a:avLst/>
              <a:gdLst/>
              <a:ahLst/>
              <a:cxnLst/>
              <a:rect l="l" t="t" r="r" b="b"/>
              <a:pathLst>
                <a:path w="4711" h="626" extrusionOk="0">
                  <a:moveTo>
                    <a:pt x="339" y="1"/>
                  </a:moveTo>
                  <a:cubicBezTo>
                    <a:pt x="178" y="1"/>
                    <a:pt x="36" y="108"/>
                    <a:pt x="18" y="268"/>
                  </a:cubicBezTo>
                  <a:cubicBezTo>
                    <a:pt x="0" y="465"/>
                    <a:pt x="143" y="625"/>
                    <a:pt x="321" y="625"/>
                  </a:cubicBezTo>
                  <a:lnTo>
                    <a:pt x="4354" y="625"/>
                  </a:lnTo>
                  <a:cubicBezTo>
                    <a:pt x="4532" y="625"/>
                    <a:pt x="4657" y="500"/>
                    <a:pt x="4675" y="340"/>
                  </a:cubicBezTo>
                  <a:cubicBezTo>
                    <a:pt x="4710" y="161"/>
                    <a:pt x="4550" y="1"/>
                    <a:pt x="4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43"/>
          <p:cNvGrpSpPr/>
          <p:nvPr/>
        </p:nvGrpSpPr>
        <p:grpSpPr>
          <a:xfrm>
            <a:off x="2695454" y="3771134"/>
            <a:ext cx="325077" cy="317968"/>
            <a:chOff x="2695454" y="3618734"/>
            <a:chExt cx="325077" cy="317968"/>
          </a:xfrm>
        </p:grpSpPr>
        <p:sp>
          <p:nvSpPr>
            <p:cNvPr id="3111" name="Google Shape;3111;p43"/>
            <p:cNvSpPr/>
            <p:nvPr/>
          </p:nvSpPr>
          <p:spPr>
            <a:xfrm>
              <a:off x="2695454" y="3619148"/>
              <a:ext cx="325077" cy="317553"/>
            </a:xfrm>
            <a:custGeom>
              <a:avLst/>
              <a:gdLst/>
              <a:ahLst/>
              <a:cxnLst/>
              <a:rect l="l" t="t" r="r" b="b"/>
              <a:pathLst>
                <a:path w="10974" h="10720" extrusionOk="0">
                  <a:moveTo>
                    <a:pt x="8279" y="1040"/>
                  </a:moveTo>
                  <a:lnTo>
                    <a:pt x="8404" y="1433"/>
                  </a:lnTo>
                  <a:cubicBezTo>
                    <a:pt x="8461" y="1562"/>
                    <a:pt x="8576" y="1645"/>
                    <a:pt x="8702" y="1645"/>
                  </a:cubicBezTo>
                  <a:cubicBezTo>
                    <a:pt x="8733" y="1645"/>
                    <a:pt x="8765" y="1640"/>
                    <a:pt x="8797" y="1629"/>
                  </a:cubicBezTo>
                  <a:lnTo>
                    <a:pt x="9439" y="1451"/>
                  </a:lnTo>
                  <a:lnTo>
                    <a:pt x="9439" y="1451"/>
                  </a:lnTo>
                  <a:lnTo>
                    <a:pt x="9260" y="2093"/>
                  </a:lnTo>
                  <a:cubicBezTo>
                    <a:pt x="9207" y="2254"/>
                    <a:pt x="9296" y="2432"/>
                    <a:pt x="9457" y="2486"/>
                  </a:cubicBezTo>
                  <a:lnTo>
                    <a:pt x="9849" y="2611"/>
                  </a:lnTo>
                  <a:lnTo>
                    <a:pt x="9029" y="3146"/>
                  </a:lnTo>
                  <a:cubicBezTo>
                    <a:pt x="8886" y="3003"/>
                    <a:pt x="7922" y="2040"/>
                    <a:pt x="7762" y="1879"/>
                  </a:cubicBezTo>
                  <a:lnTo>
                    <a:pt x="8279" y="1040"/>
                  </a:lnTo>
                  <a:close/>
                  <a:moveTo>
                    <a:pt x="6795" y="2166"/>
                  </a:moveTo>
                  <a:cubicBezTo>
                    <a:pt x="6934" y="2166"/>
                    <a:pt x="7072" y="2177"/>
                    <a:pt x="7209" y="2200"/>
                  </a:cubicBezTo>
                  <a:cubicBezTo>
                    <a:pt x="7262" y="2272"/>
                    <a:pt x="8690" y="3699"/>
                    <a:pt x="8690" y="3699"/>
                  </a:cubicBezTo>
                  <a:cubicBezTo>
                    <a:pt x="8850" y="4716"/>
                    <a:pt x="8350" y="5983"/>
                    <a:pt x="7369" y="6964"/>
                  </a:cubicBezTo>
                  <a:cubicBezTo>
                    <a:pt x="6411" y="7922"/>
                    <a:pt x="5332" y="8302"/>
                    <a:pt x="4505" y="8302"/>
                  </a:cubicBezTo>
                  <a:cubicBezTo>
                    <a:pt x="4100" y="8302"/>
                    <a:pt x="3756" y="8211"/>
                    <a:pt x="3515" y="8053"/>
                  </a:cubicBezTo>
                  <a:cubicBezTo>
                    <a:pt x="3051" y="7767"/>
                    <a:pt x="2855" y="7410"/>
                    <a:pt x="2801" y="7357"/>
                  </a:cubicBezTo>
                  <a:cubicBezTo>
                    <a:pt x="2284" y="6304"/>
                    <a:pt x="2748" y="4698"/>
                    <a:pt x="3926" y="3520"/>
                  </a:cubicBezTo>
                  <a:cubicBezTo>
                    <a:pt x="4681" y="2781"/>
                    <a:pt x="5756" y="2166"/>
                    <a:pt x="6795" y="2166"/>
                  </a:cubicBezTo>
                  <a:close/>
                  <a:moveTo>
                    <a:pt x="2480" y="7999"/>
                  </a:moveTo>
                  <a:cubicBezTo>
                    <a:pt x="2605" y="8160"/>
                    <a:pt x="2730" y="8302"/>
                    <a:pt x="2891" y="8409"/>
                  </a:cubicBezTo>
                  <a:lnTo>
                    <a:pt x="1838" y="9855"/>
                  </a:lnTo>
                  <a:cubicBezTo>
                    <a:pt x="1720" y="10012"/>
                    <a:pt x="1543" y="10093"/>
                    <a:pt x="1366" y="10093"/>
                  </a:cubicBezTo>
                  <a:cubicBezTo>
                    <a:pt x="1221" y="10093"/>
                    <a:pt x="1076" y="10038"/>
                    <a:pt x="964" y="9926"/>
                  </a:cubicBezTo>
                  <a:cubicBezTo>
                    <a:pt x="714" y="9676"/>
                    <a:pt x="750" y="9266"/>
                    <a:pt x="1035" y="9070"/>
                  </a:cubicBezTo>
                  <a:lnTo>
                    <a:pt x="2480" y="7999"/>
                  </a:lnTo>
                  <a:close/>
                  <a:moveTo>
                    <a:pt x="8344" y="0"/>
                  </a:moveTo>
                  <a:cubicBezTo>
                    <a:pt x="8245" y="0"/>
                    <a:pt x="8145" y="47"/>
                    <a:pt x="8083" y="148"/>
                  </a:cubicBezTo>
                  <a:lnTo>
                    <a:pt x="7209" y="1576"/>
                  </a:lnTo>
                  <a:cubicBezTo>
                    <a:pt x="7070" y="1557"/>
                    <a:pt x="6930" y="1548"/>
                    <a:pt x="6790" y="1548"/>
                  </a:cubicBezTo>
                  <a:cubicBezTo>
                    <a:pt x="5582" y="1548"/>
                    <a:pt x="4361" y="2211"/>
                    <a:pt x="3497" y="3074"/>
                  </a:cubicBezTo>
                  <a:cubicBezTo>
                    <a:pt x="2159" y="4395"/>
                    <a:pt x="1642" y="6179"/>
                    <a:pt x="2159" y="7446"/>
                  </a:cubicBezTo>
                  <a:lnTo>
                    <a:pt x="660" y="8552"/>
                  </a:lnTo>
                  <a:cubicBezTo>
                    <a:pt x="72" y="8998"/>
                    <a:pt x="0" y="9855"/>
                    <a:pt x="518" y="10372"/>
                  </a:cubicBezTo>
                  <a:cubicBezTo>
                    <a:pt x="751" y="10606"/>
                    <a:pt x="1058" y="10719"/>
                    <a:pt x="1363" y="10719"/>
                  </a:cubicBezTo>
                  <a:cubicBezTo>
                    <a:pt x="1734" y="10719"/>
                    <a:pt x="2103" y="10552"/>
                    <a:pt x="2338" y="10229"/>
                  </a:cubicBezTo>
                  <a:lnTo>
                    <a:pt x="3444" y="8731"/>
                  </a:lnTo>
                  <a:cubicBezTo>
                    <a:pt x="3783" y="8868"/>
                    <a:pt x="4144" y="8931"/>
                    <a:pt x="4513" y="8931"/>
                  </a:cubicBezTo>
                  <a:cubicBezTo>
                    <a:pt x="5677" y="8931"/>
                    <a:pt x="6921" y="8304"/>
                    <a:pt x="7815" y="7410"/>
                  </a:cubicBezTo>
                  <a:cubicBezTo>
                    <a:pt x="8779" y="6447"/>
                    <a:pt x="9492" y="5037"/>
                    <a:pt x="9314" y="3699"/>
                  </a:cubicBezTo>
                  <a:lnTo>
                    <a:pt x="10741" y="2807"/>
                  </a:lnTo>
                  <a:cubicBezTo>
                    <a:pt x="10973" y="2664"/>
                    <a:pt x="10938" y="2325"/>
                    <a:pt x="10688" y="2236"/>
                  </a:cubicBezTo>
                  <a:lnTo>
                    <a:pt x="9938" y="1986"/>
                  </a:lnTo>
                  <a:lnTo>
                    <a:pt x="10206" y="1076"/>
                  </a:lnTo>
                  <a:cubicBezTo>
                    <a:pt x="10269" y="873"/>
                    <a:pt x="10099" y="670"/>
                    <a:pt x="9900" y="670"/>
                  </a:cubicBezTo>
                  <a:cubicBezTo>
                    <a:pt x="9872" y="670"/>
                    <a:pt x="9843" y="675"/>
                    <a:pt x="9814" y="684"/>
                  </a:cubicBezTo>
                  <a:lnTo>
                    <a:pt x="8904" y="951"/>
                  </a:lnTo>
                  <a:lnTo>
                    <a:pt x="8654" y="220"/>
                  </a:lnTo>
                  <a:cubicBezTo>
                    <a:pt x="8603" y="79"/>
                    <a:pt x="8474" y="0"/>
                    <a:pt x="8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3"/>
            <p:cNvSpPr/>
            <p:nvPr/>
          </p:nvSpPr>
          <p:spPr>
            <a:xfrm>
              <a:off x="2775790" y="3618734"/>
              <a:ext cx="52343" cy="51365"/>
            </a:xfrm>
            <a:custGeom>
              <a:avLst/>
              <a:gdLst/>
              <a:ahLst/>
              <a:cxnLst/>
              <a:rect l="l" t="t" r="r" b="b"/>
              <a:pathLst>
                <a:path w="1767" h="1734" extrusionOk="0">
                  <a:moveTo>
                    <a:pt x="898" y="0"/>
                  </a:moveTo>
                  <a:cubicBezTo>
                    <a:pt x="716" y="0"/>
                    <a:pt x="571" y="154"/>
                    <a:pt x="571" y="323"/>
                  </a:cubicBezTo>
                  <a:lnTo>
                    <a:pt x="571" y="555"/>
                  </a:lnTo>
                  <a:lnTo>
                    <a:pt x="339" y="555"/>
                  </a:lnTo>
                  <a:cubicBezTo>
                    <a:pt x="143" y="555"/>
                    <a:pt x="0" y="715"/>
                    <a:pt x="18" y="912"/>
                  </a:cubicBezTo>
                  <a:cubicBezTo>
                    <a:pt x="36" y="1072"/>
                    <a:pt x="179" y="1179"/>
                    <a:pt x="339" y="1179"/>
                  </a:cubicBezTo>
                  <a:lnTo>
                    <a:pt x="571" y="1179"/>
                  </a:lnTo>
                  <a:lnTo>
                    <a:pt x="571" y="1411"/>
                  </a:lnTo>
                  <a:cubicBezTo>
                    <a:pt x="571" y="1572"/>
                    <a:pt x="696" y="1715"/>
                    <a:pt x="857" y="1732"/>
                  </a:cubicBezTo>
                  <a:cubicBezTo>
                    <a:pt x="867" y="1733"/>
                    <a:pt x="877" y="1734"/>
                    <a:pt x="887" y="1734"/>
                  </a:cubicBezTo>
                  <a:cubicBezTo>
                    <a:pt x="1053" y="1734"/>
                    <a:pt x="1196" y="1597"/>
                    <a:pt x="1196" y="1429"/>
                  </a:cubicBezTo>
                  <a:lnTo>
                    <a:pt x="1196" y="1179"/>
                  </a:lnTo>
                  <a:lnTo>
                    <a:pt x="1428" y="1179"/>
                  </a:lnTo>
                  <a:cubicBezTo>
                    <a:pt x="1588" y="1179"/>
                    <a:pt x="1731" y="1072"/>
                    <a:pt x="1749" y="912"/>
                  </a:cubicBezTo>
                  <a:cubicBezTo>
                    <a:pt x="1767" y="715"/>
                    <a:pt x="1624" y="555"/>
                    <a:pt x="1428" y="555"/>
                  </a:cubicBezTo>
                  <a:lnTo>
                    <a:pt x="1196" y="555"/>
                  </a:lnTo>
                  <a:lnTo>
                    <a:pt x="1196" y="323"/>
                  </a:lnTo>
                  <a:cubicBezTo>
                    <a:pt x="1196" y="162"/>
                    <a:pt x="1089" y="19"/>
                    <a:pt x="928" y="2"/>
                  </a:cubicBezTo>
                  <a:cubicBezTo>
                    <a:pt x="918" y="1"/>
                    <a:pt x="908" y="0"/>
                    <a:pt x="8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3"/>
            <p:cNvSpPr/>
            <p:nvPr/>
          </p:nvSpPr>
          <p:spPr>
            <a:xfrm>
              <a:off x="2940165" y="3842828"/>
              <a:ext cx="52343" cy="51395"/>
            </a:xfrm>
            <a:custGeom>
              <a:avLst/>
              <a:gdLst/>
              <a:ahLst/>
              <a:cxnLst/>
              <a:rect l="l" t="t" r="r" b="b"/>
              <a:pathLst>
                <a:path w="1767" h="1735" extrusionOk="0">
                  <a:moveTo>
                    <a:pt x="895" y="0"/>
                  </a:moveTo>
                  <a:cubicBezTo>
                    <a:pt x="714" y="0"/>
                    <a:pt x="571" y="138"/>
                    <a:pt x="571" y="323"/>
                  </a:cubicBezTo>
                  <a:lnTo>
                    <a:pt x="571" y="555"/>
                  </a:lnTo>
                  <a:lnTo>
                    <a:pt x="339" y="555"/>
                  </a:lnTo>
                  <a:cubicBezTo>
                    <a:pt x="179" y="555"/>
                    <a:pt x="36" y="680"/>
                    <a:pt x="18" y="841"/>
                  </a:cubicBezTo>
                  <a:cubicBezTo>
                    <a:pt x="0" y="1019"/>
                    <a:pt x="143" y="1180"/>
                    <a:pt x="339" y="1180"/>
                  </a:cubicBezTo>
                  <a:lnTo>
                    <a:pt x="571" y="1180"/>
                  </a:lnTo>
                  <a:lnTo>
                    <a:pt x="571" y="1411"/>
                  </a:lnTo>
                  <a:cubicBezTo>
                    <a:pt x="571" y="1572"/>
                    <a:pt x="696" y="1715"/>
                    <a:pt x="857" y="1733"/>
                  </a:cubicBezTo>
                  <a:cubicBezTo>
                    <a:pt x="867" y="1734"/>
                    <a:pt x="877" y="1734"/>
                    <a:pt x="887" y="1734"/>
                  </a:cubicBezTo>
                  <a:cubicBezTo>
                    <a:pt x="1053" y="1734"/>
                    <a:pt x="1196" y="1597"/>
                    <a:pt x="1196" y="1411"/>
                  </a:cubicBezTo>
                  <a:lnTo>
                    <a:pt x="1196" y="1180"/>
                  </a:lnTo>
                  <a:lnTo>
                    <a:pt x="1446" y="1180"/>
                  </a:lnTo>
                  <a:cubicBezTo>
                    <a:pt x="1624" y="1180"/>
                    <a:pt x="1767" y="1019"/>
                    <a:pt x="1749" y="841"/>
                  </a:cubicBezTo>
                  <a:cubicBezTo>
                    <a:pt x="1731" y="680"/>
                    <a:pt x="1588" y="555"/>
                    <a:pt x="1428" y="555"/>
                  </a:cubicBezTo>
                  <a:lnTo>
                    <a:pt x="1196" y="555"/>
                  </a:lnTo>
                  <a:lnTo>
                    <a:pt x="1196" y="323"/>
                  </a:lnTo>
                  <a:cubicBezTo>
                    <a:pt x="1196" y="163"/>
                    <a:pt x="1089" y="20"/>
                    <a:pt x="928" y="2"/>
                  </a:cubicBezTo>
                  <a:cubicBezTo>
                    <a:pt x="917" y="1"/>
                    <a:pt x="906" y="0"/>
                    <a:pt x="8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3"/>
            <p:cNvSpPr/>
            <p:nvPr/>
          </p:nvSpPr>
          <p:spPr>
            <a:xfrm>
              <a:off x="2756743" y="3684822"/>
              <a:ext cx="18544" cy="18544"/>
            </a:xfrm>
            <a:custGeom>
              <a:avLst/>
              <a:gdLst/>
              <a:ahLst/>
              <a:cxnLst/>
              <a:rect l="l" t="t" r="r" b="b"/>
              <a:pathLst>
                <a:path w="626" h="626" extrusionOk="0">
                  <a:moveTo>
                    <a:pt x="322" y="1"/>
                  </a:moveTo>
                  <a:cubicBezTo>
                    <a:pt x="144" y="1"/>
                    <a:pt x="1" y="144"/>
                    <a:pt x="1" y="322"/>
                  </a:cubicBezTo>
                  <a:cubicBezTo>
                    <a:pt x="1" y="483"/>
                    <a:pt x="144" y="625"/>
                    <a:pt x="322" y="625"/>
                  </a:cubicBezTo>
                  <a:cubicBezTo>
                    <a:pt x="483" y="625"/>
                    <a:pt x="625" y="483"/>
                    <a:pt x="625" y="322"/>
                  </a:cubicBezTo>
                  <a:cubicBezTo>
                    <a:pt x="625" y="144"/>
                    <a:pt x="483"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3"/>
            <p:cNvSpPr/>
            <p:nvPr/>
          </p:nvSpPr>
          <p:spPr>
            <a:xfrm>
              <a:off x="2990376" y="3808525"/>
              <a:ext cx="18514" cy="19047"/>
            </a:xfrm>
            <a:custGeom>
              <a:avLst/>
              <a:gdLst/>
              <a:ahLst/>
              <a:cxnLst/>
              <a:rect l="l" t="t" r="r" b="b"/>
              <a:pathLst>
                <a:path w="625" h="643" extrusionOk="0">
                  <a:moveTo>
                    <a:pt x="304" y="0"/>
                  </a:moveTo>
                  <a:cubicBezTo>
                    <a:pt x="143" y="0"/>
                    <a:pt x="0" y="143"/>
                    <a:pt x="0" y="321"/>
                  </a:cubicBezTo>
                  <a:cubicBezTo>
                    <a:pt x="0" y="500"/>
                    <a:pt x="143" y="642"/>
                    <a:pt x="304" y="642"/>
                  </a:cubicBezTo>
                  <a:cubicBezTo>
                    <a:pt x="482" y="642"/>
                    <a:pt x="625" y="500"/>
                    <a:pt x="625" y="321"/>
                  </a:cubicBezTo>
                  <a:cubicBezTo>
                    <a:pt x="625" y="143"/>
                    <a:pt x="482"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3"/>
            <p:cNvSpPr/>
            <p:nvPr/>
          </p:nvSpPr>
          <p:spPr>
            <a:xfrm>
              <a:off x="2783670" y="3704550"/>
              <a:ext cx="151756" cy="141951"/>
            </a:xfrm>
            <a:custGeom>
              <a:avLst/>
              <a:gdLst/>
              <a:ahLst/>
              <a:cxnLst/>
              <a:rect l="l" t="t" r="r" b="b"/>
              <a:pathLst>
                <a:path w="5123" h="4792" extrusionOk="0">
                  <a:moveTo>
                    <a:pt x="3786" y="624"/>
                  </a:moveTo>
                  <a:cubicBezTo>
                    <a:pt x="3983" y="624"/>
                    <a:pt x="4144" y="676"/>
                    <a:pt x="4248" y="780"/>
                  </a:cubicBezTo>
                  <a:cubicBezTo>
                    <a:pt x="4623" y="1155"/>
                    <a:pt x="4338" y="2243"/>
                    <a:pt x="3410" y="3171"/>
                  </a:cubicBezTo>
                  <a:cubicBezTo>
                    <a:pt x="2746" y="3835"/>
                    <a:pt x="2001" y="4170"/>
                    <a:pt x="1493" y="4170"/>
                  </a:cubicBezTo>
                  <a:cubicBezTo>
                    <a:pt x="1290" y="4170"/>
                    <a:pt x="1126" y="4116"/>
                    <a:pt x="1019" y="4010"/>
                  </a:cubicBezTo>
                  <a:cubicBezTo>
                    <a:pt x="644" y="3635"/>
                    <a:pt x="948" y="2547"/>
                    <a:pt x="1857" y="1637"/>
                  </a:cubicBezTo>
                  <a:cubicBezTo>
                    <a:pt x="2526" y="968"/>
                    <a:pt x="3278" y="624"/>
                    <a:pt x="3786" y="624"/>
                  </a:cubicBezTo>
                  <a:close/>
                  <a:moveTo>
                    <a:pt x="3775" y="0"/>
                  </a:moveTo>
                  <a:cubicBezTo>
                    <a:pt x="3578" y="0"/>
                    <a:pt x="3365" y="34"/>
                    <a:pt x="3142" y="102"/>
                  </a:cubicBezTo>
                  <a:cubicBezTo>
                    <a:pt x="2553" y="281"/>
                    <a:pt x="1947" y="655"/>
                    <a:pt x="1429" y="1191"/>
                  </a:cubicBezTo>
                  <a:cubicBezTo>
                    <a:pt x="894" y="1708"/>
                    <a:pt x="519" y="2315"/>
                    <a:pt x="341" y="2904"/>
                  </a:cubicBezTo>
                  <a:cubicBezTo>
                    <a:pt x="1" y="4013"/>
                    <a:pt x="531" y="4791"/>
                    <a:pt x="1485" y="4791"/>
                  </a:cubicBezTo>
                  <a:cubicBezTo>
                    <a:pt x="1681" y="4791"/>
                    <a:pt x="1896" y="4758"/>
                    <a:pt x="2125" y="4688"/>
                  </a:cubicBezTo>
                  <a:cubicBezTo>
                    <a:pt x="2714" y="4527"/>
                    <a:pt x="3321" y="4135"/>
                    <a:pt x="3856" y="3617"/>
                  </a:cubicBezTo>
                  <a:cubicBezTo>
                    <a:pt x="4373" y="3082"/>
                    <a:pt x="4766" y="2475"/>
                    <a:pt x="4926" y="1886"/>
                  </a:cubicBezTo>
                  <a:cubicBezTo>
                    <a:pt x="5123" y="1244"/>
                    <a:pt x="5033" y="691"/>
                    <a:pt x="4694" y="352"/>
                  </a:cubicBezTo>
                  <a:cubicBezTo>
                    <a:pt x="4462" y="119"/>
                    <a:pt x="4145" y="0"/>
                    <a:pt x="3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43"/>
          <p:cNvGrpSpPr/>
          <p:nvPr/>
        </p:nvGrpSpPr>
        <p:grpSpPr>
          <a:xfrm>
            <a:off x="2059607" y="3771430"/>
            <a:ext cx="228893" cy="317938"/>
            <a:chOff x="2059607" y="3619030"/>
            <a:chExt cx="228893" cy="317938"/>
          </a:xfrm>
        </p:grpSpPr>
        <p:sp>
          <p:nvSpPr>
            <p:cNvPr id="3118" name="Google Shape;3118;p43"/>
            <p:cNvSpPr/>
            <p:nvPr/>
          </p:nvSpPr>
          <p:spPr>
            <a:xfrm>
              <a:off x="2059607" y="3619030"/>
              <a:ext cx="228893" cy="317938"/>
            </a:xfrm>
            <a:custGeom>
              <a:avLst/>
              <a:gdLst/>
              <a:ahLst/>
              <a:cxnLst/>
              <a:rect l="l" t="t" r="r" b="b"/>
              <a:pathLst>
                <a:path w="7727" h="10733" extrusionOk="0">
                  <a:moveTo>
                    <a:pt x="4015" y="705"/>
                  </a:moveTo>
                  <a:lnTo>
                    <a:pt x="5978" y="1437"/>
                  </a:lnTo>
                  <a:cubicBezTo>
                    <a:pt x="5710" y="1544"/>
                    <a:pt x="5389" y="1651"/>
                    <a:pt x="5121" y="1776"/>
                  </a:cubicBezTo>
                  <a:lnTo>
                    <a:pt x="5068" y="1633"/>
                  </a:lnTo>
                  <a:cubicBezTo>
                    <a:pt x="5012" y="1523"/>
                    <a:pt x="4893" y="1455"/>
                    <a:pt x="4775" y="1455"/>
                  </a:cubicBezTo>
                  <a:cubicBezTo>
                    <a:pt x="4741" y="1455"/>
                    <a:pt x="4707" y="1461"/>
                    <a:pt x="4675" y="1473"/>
                  </a:cubicBezTo>
                  <a:cubicBezTo>
                    <a:pt x="4497" y="1526"/>
                    <a:pt x="4408" y="1722"/>
                    <a:pt x="4479" y="1901"/>
                  </a:cubicBezTo>
                  <a:lnTo>
                    <a:pt x="5639" y="4381"/>
                  </a:lnTo>
                  <a:lnTo>
                    <a:pt x="2142" y="4381"/>
                  </a:lnTo>
                  <a:lnTo>
                    <a:pt x="4015" y="705"/>
                  </a:lnTo>
                  <a:close/>
                  <a:moveTo>
                    <a:pt x="5318" y="5005"/>
                  </a:moveTo>
                  <a:lnTo>
                    <a:pt x="5318" y="6022"/>
                  </a:lnTo>
                  <a:cubicBezTo>
                    <a:pt x="5318" y="6843"/>
                    <a:pt x="4657" y="7486"/>
                    <a:pt x="3872" y="7486"/>
                  </a:cubicBezTo>
                  <a:cubicBezTo>
                    <a:pt x="3069" y="7486"/>
                    <a:pt x="2409" y="6843"/>
                    <a:pt x="2409" y="6022"/>
                  </a:cubicBezTo>
                  <a:lnTo>
                    <a:pt x="2409" y="5005"/>
                  </a:lnTo>
                  <a:close/>
                  <a:moveTo>
                    <a:pt x="4193" y="8092"/>
                  </a:moveTo>
                  <a:lnTo>
                    <a:pt x="4193" y="8413"/>
                  </a:lnTo>
                  <a:cubicBezTo>
                    <a:pt x="4193" y="8592"/>
                    <a:pt x="4069" y="8717"/>
                    <a:pt x="3908" y="8735"/>
                  </a:cubicBezTo>
                  <a:cubicBezTo>
                    <a:pt x="3891" y="8738"/>
                    <a:pt x="3874" y="8740"/>
                    <a:pt x="3858" y="8740"/>
                  </a:cubicBezTo>
                  <a:cubicBezTo>
                    <a:pt x="3700" y="8740"/>
                    <a:pt x="3569" y="8593"/>
                    <a:pt x="3569" y="8431"/>
                  </a:cubicBezTo>
                  <a:lnTo>
                    <a:pt x="3569" y="8092"/>
                  </a:lnTo>
                  <a:cubicBezTo>
                    <a:pt x="3667" y="8110"/>
                    <a:pt x="3770" y="8119"/>
                    <a:pt x="3875" y="8119"/>
                  </a:cubicBezTo>
                  <a:cubicBezTo>
                    <a:pt x="3979" y="8119"/>
                    <a:pt x="4086" y="8110"/>
                    <a:pt x="4193" y="8092"/>
                  </a:cubicBezTo>
                  <a:close/>
                  <a:moveTo>
                    <a:pt x="1785" y="5005"/>
                  </a:moveTo>
                  <a:lnTo>
                    <a:pt x="1785" y="6022"/>
                  </a:lnTo>
                  <a:cubicBezTo>
                    <a:pt x="1785" y="6825"/>
                    <a:pt x="2231" y="7539"/>
                    <a:pt x="2927" y="7896"/>
                  </a:cubicBezTo>
                  <a:lnTo>
                    <a:pt x="2927" y="8164"/>
                  </a:lnTo>
                  <a:cubicBezTo>
                    <a:pt x="2481" y="8253"/>
                    <a:pt x="2034" y="8449"/>
                    <a:pt x="1642" y="8770"/>
                  </a:cubicBezTo>
                  <a:cubicBezTo>
                    <a:pt x="1303" y="8503"/>
                    <a:pt x="910" y="8431"/>
                    <a:pt x="643" y="8396"/>
                  </a:cubicBezTo>
                  <a:lnTo>
                    <a:pt x="643" y="8021"/>
                  </a:lnTo>
                  <a:cubicBezTo>
                    <a:pt x="643" y="7735"/>
                    <a:pt x="750" y="7450"/>
                    <a:pt x="910" y="7236"/>
                  </a:cubicBezTo>
                  <a:cubicBezTo>
                    <a:pt x="1160" y="6915"/>
                    <a:pt x="1303" y="6540"/>
                    <a:pt x="1303" y="6147"/>
                  </a:cubicBezTo>
                  <a:lnTo>
                    <a:pt x="1303" y="6076"/>
                  </a:lnTo>
                  <a:cubicBezTo>
                    <a:pt x="1303" y="5808"/>
                    <a:pt x="1374" y="5559"/>
                    <a:pt x="1535" y="5344"/>
                  </a:cubicBezTo>
                  <a:lnTo>
                    <a:pt x="1767" y="5005"/>
                  </a:lnTo>
                  <a:close/>
                  <a:moveTo>
                    <a:pt x="5978" y="5056"/>
                  </a:moveTo>
                  <a:lnTo>
                    <a:pt x="6192" y="5362"/>
                  </a:lnTo>
                  <a:cubicBezTo>
                    <a:pt x="6352" y="5559"/>
                    <a:pt x="6424" y="5808"/>
                    <a:pt x="6424" y="6076"/>
                  </a:cubicBezTo>
                  <a:lnTo>
                    <a:pt x="6424" y="6130"/>
                  </a:lnTo>
                  <a:cubicBezTo>
                    <a:pt x="6424" y="6540"/>
                    <a:pt x="6584" y="6932"/>
                    <a:pt x="6834" y="7236"/>
                  </a:cubicBezTo>
                  <a:cubicBezTo>
                    <a:pt x="7013" y="7468"/>
                    <a:pt x="7102" y="7735"/>
                    <a:pt x="7102" y="8021"/>
                  </a:cubicBezTo>
                  <a:lnTo>
                    <a:pt x="7102" y="8396"/>
                  </a:lnTo>
                  <a:cubicBezTo>
                    <a:pt x="6834" y="8431"/>
                    <a:pt x="6442" y="8503"/>
                    <a:pt x="6103" y="8770"/>
                  </a:cubicBezTo>
                  <a:cubicBezTo>
                    <a:pt x="5728" y="8449"/>
                    <a:pt x="5282" y="8253"/>
                    <a:pt x="4818" y="8164"/>
                  </a:cubicBezTo>
                  <a:lnTo>
                    <a:pt x="4818" y="7896"/>
                  </a:lnTo>
                  <a:cubicBezTo>
                    <a:pt x="5496" y="7539"/>
                    <a:pt x="5978" y="6843"/>
                    <a:pt x="5978" y="6022"/>
                  </a:cubicBezTo>
                  <a:lnTo>
                    <a:pt x="5978" y="5056"/>
                  </a:lnTo>
                  <a:close/>
                  <a:moveTo>
                    <a:pt x="4747" y="8788"/>
                  </a:moveTo>
                  <a:cubicBezTo>
                    <a:pt x="5157" y="8877"/>
                    <a:pt x="5942" y="9181"/>
                    <a:pt x="6335" y="10091"/>
                  </a:cubicBezTo>
                  <a:lnTo>
                    <a:pt x="1410" y="10091"/>
                  </a:lnTo>
                  <a:cubicBezTo>
                    <a:pt x="1713" y="9395"/>
                    <a:pt x="2302" y="8949"/>
                    <a:pt x="2998" y="8788"/>
                  </a:cubicBezTo>
                  <a:cubicBezTo>
                    <a:pt x="3141" y="9127"/>
                    <a:pt x="3480" y="9377"/>
                    <a:pt x="3872" y="9377"/>
                  </a:cubicBezTo>
                  <a:cubicBezTo>
                    <a:pt x="4265" y="9377"/>
                    <a:pt x="4604" y="9127"/>
                    <a:pt x="4747" y="8788"/>
                  </a:cubicBezTo>
                  <a:close/>
                  <a:moveTo>
                    <a:pt x="3896" y="0"/>
                  </a:moveTo>
                  <a:cubicBezTo>
                    <a:pt x="3765" y="0"/>
                    <a:pt x="3646" y="67"/>
                    <a:pt x="3587" y="170"/>
                  </a:cubicBezTo>
                  <a:lnTo>
                    <a:pt x="1428" y="4399"/>
                  </a:lnTo>
                  <a:lnTo>
                    <a:pt x="375" y="4399"/>
                  </a:lnTo>
                  <a:cubicBezTo>
                    <a:pt x="375" y="4399"/>
                    <a:pt x="72" y="4524"/>
                    <a:pt x="72" y="4684"/>
                  </a:cubicBezTo>
                  <a:cubicBezTo>
                    <a:pt x="72" y="4863"/>
                    <a:pt x="197" y="5005"/>
                    <a:pt x="375" y="5005"/>
                  </a:cubicBezTo>
                  <a:lnTo>
                    <a:pt x="1000" y="5005"/>
                  </a:lnTo>
                  <a:cubicBezTo>
                    <a:pt x="786" y="5327"/>
                    <a:pt x="678" y="5701"/>
                    <a:pt x="678" y="6076"/>
                  </a:cubicBezTo>
                  <a:lnTo>
                    <a:pt x="678" y="6094"/>
                  </a:lnTo>
                  <a:cubicBezTo>
                    <a:pt x="678" y="6361"/>
                    <a:pt x="571" y="6647"/>
                    <a:pt x="411" y="6861"/>
                  </a:cubicBezTo>
                  <a:cubicBezTo>
                    <a:pt x="143" y="7182"/>
                    <a:pt x="0" y="8021"/>
                    <a:pt x="0" y="8021"/>
                  </a:cubicBezTo>
                  <a:lnTo>
                    <a:pt x="0" y="8699"/>
                  </a:lnTo>
                  <a:cubicBezTo>
                    <a:pt x="0" y="8884"/>
                    <a:pt x="143" y="9022"/>
                    <a:pt x="309" y="9022"/>
                  </a:cubicBezTo>
                  <a:cubicBezTo>
                    <a:pt x="319" y="9022"/>
                    <a:pt x="329" y="9021"/>
                    <a:pt x="339" y="9020"/>
                  </a:cubicBezTo>
                  <a:cubicBezTo>
                    <a:pt x="339" y="9020"/>
                    <a:pt x="365" y="9018"/>
                    <a:pt x="409" y="9018"/>
                  </a:cubicBezTo>
                  <a:cubicBezTo>
                    <a:pt x="553" y="9018"/>
                    <a:pt x="892" y="9039"/>
                    <a:pt x="1178" y="9216"/>
                  </a:cubicBezTo>
                  <a:cubicBezTo>
                    <a:pt x="964" y="9502"/>
                    <a:pt x="768" y="9876"/>
                    <a:pt x="661" y="10340"/>
                  </a:cubicBezTo>
                  <a:cubicBezTo>
                    <a:pt x="607" y="10537"/>
                    <a:pt x="768" y="10733"/>
                    <a:pt x="964" y="10733"/>
                  </a:cubicBezTo>
                  <a:lnTo>
                    <a:pt x="6763" y="10733"/>
                  </a:lnTo>
                  <a:cubicBezTo>
                    <a:pt x="6977" y="10733"/>
                    <a:pt x="7120" y="10537"/>
                    <a:pt x="7066" y="10340"/>
                  </a:cubicBezTo>
                  <a:cubicBezTo>
                    <a:pt x="6959" y="9876"/>
                    <a:pt x="6763" y="9502"/>
                    <a:pt x="6549" y="9216"/>
                  </a:cubicBezTo>
                  <a:cubicBezTo>
                    <a:pt x="6849" y="9039"/>
                    <a:pt x="7180" y="9018"/>
                    <a:pt x="7320" y="9018"/>
                  </a:cubicBezTo>
                  <a:cubicBezTo>
                    <a:pt x="7363" y="9018"/>
                    <a:pt x="7387" y="9020"/>
                    <a:pt x="7387" y="9020"/>
                  </a:cubicBezTo>
                  <a:cubicBezTo>
                    <a:pt x="7396" y="9021"/>
                    <a:pt x="7406" y="9021"/>
                    <a:pt x="7415" y="9021"/>
                  </a:cubicBezTo>
                  <a:cubicBezTo>
                    <a:pt x="7582" y="9021"/>
                    <a:pt x="7726" y="8868"/>
                    <a:pt x="7726" y="8699"/>
                  </a:cubicBezTo>
                  <a:lnTo>
                    <a:pt x="7726" y="8021"/>
                  </a:lnTo>
                  <a:cubicBezTo>
                    <a:pt x="7726" y="7593"/>
                    <a:pt x="7584" y="7182"/>
                    <a:pt x="7334" y="6861"/>
                  </a:cubicBezTo>
                  <a:cubicBezTo>
                    <a:pt x="7155" y="6647"/>
                    <a:pt x="7066" y="6361"/>
                    <a:pt x="7066" y="6094"/>
                  </a:cubicBezTo>
                  <a:lnTo>
                    <a:pt x="7066" y="6076"/>
                  </a:lnTo>
                  <a:cubicBezTo>
                    <a:pt x="7066" y="5701"/>
                    <a:pt x="6941" y="5327"/>
                    <a:pt x="6709" y="5005"/>
                  </a:cubicBezTo>
                  <a:lnTo>
                    <a:pt x="7352" y="5005"/>
                  </a:lnTo>
                  <a:cubicBezTo>
                    <a:pt x="7512" y="5005"/>
                    <a:pt x="7637" y="4898"/>
                    <a:pt x="7673" y="4756"/>
                  </a:cubicBezTo>
                  <a:cubicBezTo>
                    <a:pt x="7708" y="4542"/>
                    <a:pt x="7548" y="4381"/>
                    <a:pt x="7352" y="4381"/>
                  </a:cubicBezTo>
                  <a:lnTo>
                    <a:pt x="6317" y="4381"/>
                  </a:lnTo>
                  <a:lnTo>
                    <a:pt x="5389" y="2347"/>
                  </a:lnTo>
                  <a:cubicBezTo>
                    <a:pt x="6085" y="2044"/>
                    <a:pt x="7013" y="1776"/>
                    <a:pt x="7030" y="1776"/>
                  </a:cubicBezTo>
                  <a:cubicBezTo>
                    <a:pt x="7316" y="1687"/>
                    <a:pt x="7334" y="1276"/>
                    <a:pt x="7048" y="1169"/>
                  </a:cubicBezTo>
                  <a:cubicBezTo>
                    <a:pt x="7013" y="1169"/>
                    <a:pt x="3997" y="27"/>
                    <a:pt x="3979" y="9"/>
                  </a:cubicBezTo>
                  <a:cubicBezTo>
                    <a:pt x="3951" y="3"/>
                    <a:pt x="3923" y="0"/>
                    <a:pt x="3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3"/>
            <p:cNvSpPr/>
            <p:nvPr/>
          </p:nvSpPr>
          <p:spPr>
            <a:xfrm>
              <a:off x="2165300" y="3782043"/>
              <a:ext cx="18544" cy="36584"/>
            </a:xfrm>
            <a:custGeom>
              <a:avLst/>
              <a:gdLst/>
              <a:ahLst/>
              <a:cxnLst/>
              <a:rect l="l" t="t" r="r" b="b"/>
              <a:pathLst>
                <a:path w="626" h="1235" extrusionOk="0">
                  <a:moveTo>
                    <a:pt x="302" y="1"/>
                  </a:moveTo>
                  <a:cubicBezTo>
                    <a:pt x="291" y="1"/>
                    <a:pt x="280" y="1"/>
                    <a:pt x="269" y="2"/>
                  </a:cubicBezTo>
                  <a:cubicBezTo>
                    <a:pt x="108" y="20"/>
                    <a:pt x="1" y="163"/>
                    <a:pt x="1" y="323"/>
                  </a:cubicBezTo>
                  <a:lnTo>
                    <a:pt x="1" y="912"/>
                  </a:lnTo>
                  <a:cubicBezTo>
                    <a:pt x="1" y="1073"/>
                    <a:pt x="108" y="1215"/>
                    <a:pt x="269" y="1233"/>
                  </a:cubicBezTo>
                  <a:cubicBezTo>
                    <a:pt x="280" y="1234"/>
                    <a:pt x="291" y="1235"/>
                    <a:pt x="302" y="1235"/>
                  </a:cubicBezTo>
                  <a:cubicBezTo>
                    <a:pt x="483" y="1235"/>
                    <a:pt x="625" y="1097"/>
                    <a:pt x="625" y="912"/>
                  </a:cubicBezTo>
                  <a:lnTo>
                    <a:pt x="625" y="323"/>
                  </a:lnTo>
                  <a:cubicBezTo>
                    <a:pt x="625" y="138"/>
                    <a:pt x="483"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 name="Google Shape;3120;p43"/>
          <p:cNvGrpSpPr/>
          <p:nvPr/>
        </p:nvGrpSpPr>
        <p:grpSpPr>
          <a:xfrm>
            <a:off x="1342891" y="3771548"/>
            <a:ext cx="292315" cy="317820"/>
            <a:chOff x="1342891" y="3619148"/>
            <a:chExt cx="292315" cy="317820"/>
          </a:xfrm>
        </p:grpSpPr>
        <p:sp>
          <p:nvSpPr>
            <p:cNvPr id="3121" name="Google Shape;3121;p43"/>
            <p:cNvSpPr/>
            <p:nvPr/>
          </p:nvSpPr>
          <p:spPr>
            <a:xfrm>
              <a:off x="1342891" y="3619297"/>
              <a:ext cx="265358" cy="317672"/>
            </a:xfrm>
            <a:custGeom>
              <a:avLst/>
              <a:gdLst/>
              <a:ahLst/>
              <a:cxnLst/>
              <a:rect l="l" t="t" r="r" b="b"/>
              <a:pathLst>
                <a:path w="8958" h="10724" extrusionOk="0">
                  <a:moveTo>
                    <a:pt x="3212" y="625"/>
                  </a:moveTo>
                  <a:cubicBezTo>
                    <a:pt x="3462" y="625"/>
                    <a:pt x="3694" y="821"/>
                    <a:pt x="3730" y="1071"/>
                  </a:cubicBezTo>
                  <a:cubicBezTo>
                    <a:pt x="3763" y="1237"/>
                    <a:pt x="3888" y="1341"/>
                    <a:pt x="4049" y="1341"/>
                  </a:cubicBezTo>
                  <a:cubicBezTo>
                    <a:pt x="4061" y="1341"/>
                    <a:pt x="4074" y="1340"/>
                    <a:pt x="4087" y="1339"/>
                  </a:cubicBezTo>
                  <a:cubicBezTo>
                    <a:pt x="4121" y="1334"/>
                    <a:pt x="4155" y="1332"/>
                    <a:pt x="4189" y="1332"/>
                  </a:cubicBezTo>
                  <a:cubicBezTo>
                    <a:pt x="4425" y="1332"/>
                    <a:pt x="4663" y="1437"/>
                    <a:pt x="4818" y="1624"/>
                  </a:cubicBezTo>
                  <a:cubicBezTo>
                    <a:pt x="4551" y="1767"/>
                    <a:pt x="4354" y="1999"/>
                    <a:pt x="4247" y="2267"/>
                  </a:cubicBezTo>
                  <a:cubicBezTo>
                    <a:pt x="3730" y="2284"/>
                    <a:pt x="3266" y="2552"/>
                    <a:pt x="2998" y="2962"/>
                  </a:cubicBezTo>
                  <a:lnTo>
                    <a:pt x="1161" y="2962"/>
                  </a:lnTo>
                  <a:cubicBezTo>
                    <a:pt x="875" y="2962"/>
                    <a:pt x="625" y="2730"/>
                    <a:pt x="625" y="2445"/>
                  </a:cubicBezTo>
                  <a:cubicBezTo>
                    <a:pt x="625" y="2135"/>
                    <a:pt x="874" y="1909"/>
                    <a:pt x="1164" y="1909"/>
                  </a:cubicBezTo>
                  <a:cubicBezTo>
                    <a:pt x="1174" y="1909"/>
                    <a:pt x="1185" y="1909"/>
                    <a:pt x="1196" y="1910"/>
                  </a:cubicBezTo>
                  <a:cubicBezTo>
                    <a:pt x="1206" y="1911"/>
                    <a:pt x="1217" y="1911"/>
                    <a:pt x="1227" y="1911"/>
                  </a:cubicBezTo>
                  <a:cubicBezTo>
                    <a:pt x="1377" y="1911"/>
                    <a:pt x="1519" y="1791"/>
                    <a:pt x="1535" y="1624"/>
                  </a:cubicBezTo>
                  <a:cubicBezTo>
                    <a:pt x="1550" y="1322"/>
                    <a:pt x="1807" y="1102"/>
                    <a:pt x="2102" y="1102"/>
                  </a:cubicBezTo>
                  <a:cubicBezTo>
                    <a:pt x="2174" y="1102"/>
                    <a:pt x="2247" y="1115"/>
                    <a:pt x="2320" y="1142"/>
                  </a:cubicBezTo>
                  <a:cubicBezTo>
                    <a:pt x="2353" y="1159"/>
                    <a:pt x="2390" y="1167"/>
                    <a:pt x="2427" y="1167"/>
                  </a:cubicBezTo>
                  <a:cubicBezTo>
                    <a:pt x="2511" y="1167"/>
                    <a:pt x="2598" y="1127"/>
                    <a:pt x="2659" y="1053"/>
                  </a:cubicBezTo>
                  <a:cubicBezTo>
                    <a:pt x="2695" y="1035"/>
                    <a:pt x="2713" y="1000"/>
                    <a:pt x="2713" y="964"/>
                  </a:cubicBezTo>
                  <a:cubicBezTo>
                    <a:pt x="2802" y="768"/>
                    <a:pt x="2998" y="625"/>
                    <a:pt x="3212" y="625"/>
                  </a:cubicBezTo>
                  <a:close/>
                  <a:moveTo>
                    <a:pt x="5407" y="2106"/>
                  </a:moveTo>
                  <a:cubicBezTo>
                    <a:pt x="5657" y="2106"/>
                    <a:pt x="5907" y="2267"/>
                    <a:pt x="5996" y="2516"/>
                  </a:cubicBezTo>
                  <a:cubicBezTo>
                    <a:pt x="6014" y="2588"/>
                    <a:pt x="6085" y="2659"/>
                    <a:pt x="6157" y="2695"/>
                  </a:cubicBezTo>
                  <a:cubicBezTo>
                    <a:pt x="6196" y="2711"/>
                    <a:pt x="6231" y="2717"/>
                    <a:pt x="6263" y="2717"/>
                  </a:cubicBezTo>
                  <a:cubicBezTo>
                    <a:pt x="6375" y="2717"/>
                    <a:pt x="6462" y="2641"/>
                    <a:pt x="6656" y="2641"/>
                  </a:cubicBezTo>
                  <a:cubicBezTo>
                    <a:pt x="6995" y="2641"/>
                    <a:pt x="7298" y="2927"/>
                    <a:pt x="7334" y="3266"/>
                  </a:cubicBezTo>
                  <a:cubicBezTo>
                    <a:pt x="7351" y="3433"/>
                    <a:pt x="7477" y="3553"/>
                    <a:pt x="7625" y="3553"/>
                  </a:cubicBezTo>
                  <a:cubicBezTo>
                    <a:pt x="7635" y="3553"/>
                    <a:pt x="7645" y="3552"/>
                    <a:pt x="7655" y="3551"/>
                  </a:cubicBezTo>
                  <a:cubicBezTo>
                    <a:pt x="7666" y="3551"/>
                    <a:pt x="7676" y="3550"/>
                    <a:pt x="7686" y="3550"/>
                  </a:cubicBezTo>
                  <a:cubicBezTo>
                    <a:pt x="8065" y="3550"/>
                    <a:pt x="8368" y="3864"/>
                    <a:pt x="8333" y="4229"/>
                  </a:cubicBezTo>
                  <a:cubicBezTo>
                    <a:pt x="8298" y="4550"/>
                    <a:pt x="8012" y="4818"/>
                    <a:pt x="7691" y="4818"/>
                  </a:cubicBezTo>
                  <a:lnTo>
                    <a:pt x="4301" y="4818"/>
                  </a:lnTo>
                  <a:cubicBezTo>
                    <a:pt x="3783" y="4818"/>
                    <a:pt x="3337" y="4372"/>
                    <a:pt x="3337" y="3855"/>
                  </a:cubicBezTo>
                  <a:cubicBezTo>
                    <a:pt x="3337" y="3319"/>
                    <a:pt x="3766" y="2891"/>
                    <a:pt x="4301" y="2891"/>
                  </a:cubicBezTo>
                  <a:cubicBezTo>
                    <a:pt x="4354" y="2891"/>
                    <a:pt x="4390" y="2909"/>
                    <a:pt x="4426" y="2909"/>
                  </a:cubicBezTo>
                  <a:cubicBezTo>
                    <a:pt x="4439" y="2910"/>
                    <a:pt x="4452" y="2911"/>
                    <a:pt x="4464" y="2911"/>
                  </a:cubicBezTo>
                  <a:cubicBezTo>
                    <a:pt x="4627" y="2911"/>
                    <a:pt x="4766" y="2807"/>
                    <a:pt x="4783" y="2641"/>
                  </a:cubicBezTo>
                  <a:cubicBezTo>
                    <a:pt x="4836" y="2338"/>
                    <a:pt x="5086" y="2106"/>
                    <a:pt x="5407" y="2106"/>
                  </a:cubicBezTo>
                  <a:close/>
                  <a:moveTo>
                    <a:pt x="6603" y="5442"/>
                  </a:moveTo>
                  <a:lnTo>
                    <a:pt x="6603" y="6121"/>
                  </a:lnTo>
                  <a:lnTo>
                    <a:pt x="4997" y="6121"/>
                  </a:lnTo>
                  <a:lnTo>
                    <a:pt x="4997" y="5442"/>
                  </a:lnTo>
                  <a:close/>
                  <a:moveTo>
                    <a:pt x="6603" y="6763"/>
                  </a:moveTo>
                  <a:lnTo>
                    <a:pt x="6603" y="7441"/>
                  </a:lnTo>
                  <a:lnTo>
                    <a:pt x="4997" y="7441"/>
                  </a:lnTo>
                  <a:lnTo>
                    <a:pt x="4997" y="6763"/>
                  </a:lnTo>
                  <a:close/>
                  <a:moveTo>
                    <a:pt x="6603" y="8083"/>
                  </a:moveTo>
                  <a:lnTo>
                    <a:pt x="6603" y="8761"/>
                  </a:lnTo>
                  <a:lnTo>
                    <a:pt x="4997" y="8761"/>
                  </a:lnTo>
                  <a:lnTo>
                    <a:pt x="4997" y="8083"/>
                  </a:lnTo>
                  <a:close/>
                  <a:moveTo>
                    <a:pt x="6603" y="9404"/>
                  </a:moveTo>
                  <a:lnTo>
                    <a:pt x="6603" y="10082"/>
                  </a:lnTo>
                  <a:lnTo>
                    <a:pt x="4997" y="10082"/>
                  </a:lnTo>
                  <a:lnTo>
                    <a:pt x="4997" y="9404"/>
                  </a:lnTo>
                  <a:close/>
                  <a:moveTo>
                    <a:pt x="3213" y="0"/>
                  </a:moveTo>
                  <a:cubicBezTo>
                    <a:pt x="2861" y="0"/>
                    <a:pt x="2505" y="156"/>
                    <a:pt x="2267" y="482"/>
                  </a:cubicBezTo>
                  <a:cubicBezTo>
                    <a:pt x="2216" y="476"/>
                    <a:pt x="2166" y="473"/>
                    <a:pt x="2115" y="473"/>
                  </a:cubicBezTo>
                  <a:cubicBezTo>
                    <a:pt x="1601" y="473"/>
                    <a:pt x="1127" y="799"/>
                    <a:pt x="964" y="1303"/>
                  </a:cubicBezTo>
                  <a:cubicBezTo>
                    <a:pt x="429" y="1392"/>
                    <a:pt x="1" y="1874"/>
                    <a:pt x="19" y="2463"/>
                  </a:cubicBezTo>
                  <a:cubicBezTo>
                    <a:pt x="19" y="3087"/>
                    <a:pt x="554" y="3587"/>
                    <a:pt x="1196" y="3587"/>
                  </a:cubicBezTo>
                  <a:lnTo>
                    <a:pt x="2749" y="3587"/>
                  </a:lnTo>
                  <a:cubicBezTo>
                    <a:pt x="2731" y="3676"/>
                    <a:pt x="2731" y="3765"/>
                    <a:pt x="2731" y="3855"/>
                  </a:cubicBezTo>
                  <a:cubicBezTo>
                    <a:pt x="2731" y="4675"/>
                    <a:pt x="3355" y="5442"/>
                    <a:pt x="4372" y="5442"/>
                  </a:cubicBezTo>
                  <a:lnTo>
                    <a:pt x="4372" y="10082"/>
                  </a:lnTo>
                  <a:lnTo>
                    <a:pt x="375" y="10082"/>
                  </a:lnTo>
                  <a:cubicBezTo>
                    <a:pt x="215" y="10082"/>
                    <a:pt x="72" y="10206"/>
                    <a:pt x="54" y="10367"/>
                  </a:cubicBezTo>
                  <a:cubicBezTo>
                    <a:pt x="36" y="10563"/>
                    <a:pt x="179" y="10724"/>
                    <a:pt x="358" y="10724"/>
                  </a:cubicBezTo>
                  <a:lnTo>
                    <a:pt x="8601" y="10724"/>
                  </a:lnTo>
                  <a:cubicBezTo>
                    <a:pt x="8762" y="10724"/>
                    <a:pt x="8904" y="10599"/>
                    <a:pt x="8922" y="10438"/>
                  </a:cubicBezTo>
                  <a:cubicBezTo>
                    <a:pt x="8940" y="10242"/>
                    <a:pt x="8779" y="10082"/>
                    <a:pt x="8601" y="10082"/>
                  </a:cubicBezTo>
                  <a:lnTo>
                    <a:pt x="7227" y="10082"/>
                  </a:lnTo>
                  <a:lnTo>
                    <a:pt x="7227" y="5442"/>
                  </a:lnTo>
                  <a:lnTo>
                    <a:pt x="7673" y="5442"/>
                  </a:lnTo>
                  <a:cubicBezTo>
                    <a:pt x="8369" y="5442"/>
                    <a:pt x="8940" y="4889"/>
                    <a:pt x="8958" y="4194"/>
                  </a:cubicBezTo>
                  <a:cubicBezTo>
                    <a:pt x="8958" y="3569"/>
                    <a:pt x="8494" y="3034"/>
                    <a:pt x="7887" y="2945"/>
                  </a:cubicBezTo>
                  <a:cubicBezTo>
                    <a:pt x="7816" y="2730"/>
                    <a:pt x="7709" y="2516"/>
                    <a:pt x="7530" y="2374"/>
                  </a:cubicBezTo>
                  <a:cubicBezTo>
                    <a:pt x="7281" y="2142"/>
                    <a:pt x="6977" y="2017"/>
                    <a:pt x="6638" y="2017"/>
                  </a:cubicBezTo>
                  <a:cubicBezTo>
                    <a:pt x="6567" y="2017"/>
                    <a:pt x="6513" y="2017"/>
                    <a:pt x="6442" y="2035"/>
                  </a:cubicBezTo>
                  <a:cubicBezTo>
                    <a:pt x="6228" y="1713"/>
                    <a:pt x="5871" y="1517"/>
                    <a:pt x="5478" y="1481"/>
                  </a:cubicBezTo>
                  <a:cubicBezTo>
                    <a:pt x="5247" y="1035"/>
                    <a:pt x="4800" y="732"/>
                    <a:pt x="4283" y="696"/>
                  </a:cubicBezTo>
                  <a:cubicBezTo>
                    <a:pt x="4085" y="241"/>
                    <a:pt x="3652" y="0"/>
                    <a:pt x="3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3"/>
            <p:cNvSpPr/>
            <p:nvPr/>
          </p:nvSpPr>
          <p:spPr>
            <a:xfrm>
              <a:off x="1526846" y="3619148"/>
              <a:ext cx="19047" cy="36702"/>
            </a:xfrm>
            <a:custGeom>
              <a:avLst/>
              <a:gdLst/>
              <a:ahLst/>
              <a:cxnLst/>
              <a:rect l="l" t="t" r="r" b="b"/>
              <a:pathLst>
                <a:path w="643" h="1239" extrusionOk="0">
                  <a:moveTo>
                    <a:pt x="302" y="0"/>
                  </a:moveTo>
                  <a:cubicBezTo>
                    <a:pt x="132" y="0"/>
                    <a:pt x="0" y="147"/>
                    <a:pt x="0" y="309"/>
                  </a:cubicBezTo>
                  <a:lnTo>
                    <a:pt x="0" y="915"/>
                  </a:lnTo>
                  <a:cubicBezTo>
                    <a:pt x="0" y="1101"/>
                    <a:pt x="143" y="1238"/>
                    <a:pt x="324" y="1238"/>
                  </a:cubicBezTo>
                  <a:cubicBezTo>
                    <a:pt x="335" y="1238"/>
                    <a:pt x="346" y="1238"/>
                    <a:pt x="357" y="1237"/>
                  </a:cubicBezTo>
                  <a:cubicBezTo>
                    <a:pt x="517" y="1219"/>
                    <a:pt x="642" y="1076"/>
                    <a:pt x="642" y="915"/>
                  </a:cubicBezTo>
                  <a:lnTo>
                    <a:pt x="642" y="327"/>
                  </a:lnTo>
                  <a:cubicBezTo>
                    <a:pt x="642" y="166"/>
                    <a:pt x="517" y="23"/>
                    <a:pt x="357" y="5"/>
                  </a:cubicBezTo>
                  <a:cubicBezTo>
                    <a:pt x="338" y="2"/>
                    <a:pt x="320" y="0"/>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3"/>
            <p:cNvSpPr/>
            <p:nvPr/>
          </p:nvSpPr>
          <p:spPr>
            <a:xfrm>
              <a:off x="1597141" y="3685355"/>
              <a:ext cx="38065" cy="18544"/>
            </a:xfrm>
            <a:custGeom>
              <a:avLst/>
              <a:gdLst/>
              <a:ahLst/>
              <a:cxnLst/>
              <a:rect l="l" t="t" r="r" b="b"/>
              <a:pathLst>
                <a:path w="1285" h="626" extrusionOk="0">
                  <a:moveTo>
                    <a:pt x="339" y="1"/>
                  </a:moveTo>
                  <a:cubicBezTo>
                    <a:pt x="179" y="1"/>
                    <a:pt x="36" y="126"/>
                    <a:pt x="18" y="286"/>
                  </a:cubicBezTo>
                  <a:cubicBezTo>
                    <a:pt x="0" y="465"/>
                    <a:pt x="161" y="625"/>
                    <a:pt x="339" y="625"/>
                  </a:cubicBezTo>
                  <a:lnTo>
                    <a:pt x="946" y="625"/>
                  </a:lnTo>
                  <a:cubicBezTo>
                    <a:pt x="1106" y="625"/>
                    <a:pt x="1249" y="518"/>
                    <a:pt x="1267" y="358"/>
                  </a:cubicBezTo>
                  <a:cubicBezTo>
                    <a:pt x="1285" y="161"/>
                    <a:pt x="1142" y="1"/>
                    <a:pt x="9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3"/>
            <p:cNvSpPr/>
            <p:nvPr/>
          </p:nvSpPr>
          <p:spPr>
            <a:xfrm>
              <a:off x="1575457" y="3633427"/>
              <a:ext cx="33325" cy="31489"/>
            </a:xfrm>
            <a:custGeom>
              <a:avLst/>
              <a:gdLst/>
              <a:ahLst/>
              <a:cxnLst/>
              <a:rect l="l" t="t" r="r" b="b"/>
              <a:pathLst>
                <a:path w="1125" h="1063" extrusionOk="0">
                  <a:moveTo>
                    <a:pt x="777" y="1"/>
                  </a:moveTo>
                  <a:cubicBezTo>
                    <a:pt x="696" y="1"/>
                    <a:pt x="616" y="32"/>
                    <a:pt x="554" y="94"/>
                  </a:cubicBezTo>
                  <a:lnTo>
                    <a:pt x="125" y="523"/>
                  </a:lnTo>
                  <a:cubicBezTo>
                    <a:pt x="1" y="648"/>
                    <a:pt x="1" y="844"/>
                    <a:pt x="125" y="969"/>
                  </a:cubicBezTo>
                  <a:cubicBezTo>
                    <a:pt x="188" y="1031"/>
                    <a:pt x="268" y="1062"/>
                    <a:pt x="348" y="1062"/>
                  </a:cubicBezTo>
                  <a:cubicBezTo>
                    <a:pt x="429" y="1062"/>
                    <a:pt x="509" y="1031"/>
                    <a:pt x="572" y="969"/>
                  </a:cubicBezTo>
                  <a:lnTo>
                    <a:pt x="1000" y="541"/>
                  </a:lnTo>
                  <a:cubicBezTo>
                    <a:pt x="1125" y="416"/>
                    <a:pt x="1125" y="219"/>
                    <a:pt x="1000" y="94"/>
                  </a:cubicBezTo>
                  <a:cubicBezTo>
                    <a:pt x="937" y="32"/>
                    <a:pt x="857" y="1"/>
                    <a:pt x="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3"/>
            <p:cNvSpPr/>
            <p:nvPr/>
          </p:nvSpPr>
          <p:spPr>
            <a:xfrm>
              <a:off x="1371980" y="3744570"/>
              <a:ext cx="37532" cy="18514"/>
            </a:xfrm>
            <a:custGeom>
              <a:avLst/>
              <a:gdLst/>
              <a:ahLst/>
              <a:cxnLst/>
              <a:rect l="l" t="t" r="r" b="b"/>
              <a:pathLst>
                <a:path w="1267" h="625" extrusionOk="0">
                  <a:moveTo>
                    <a:pt x="339" y="0"/>
                  </a:moveTo>
                  <a:cubicBezTo>
                    <a:pt x="179" y="0"/>
                    <a:pt x="36" y="107"/>
                    <a:pt x="18" y="268"/>
                  </a:cubicBezTo>
                  <a:cubicBezTo>
                    <a:pt x="0" y="464"/>
                    <a:pt x="143" y="625"/>
                    <a:pt x="339" y="625"/>
                  </a:cubicBezTo>
                  <a:lnTo>
                    <a:pt x="928" y="625"/>
                  </a:lnTo>
                  <a:cubicBezTo>
                    <a:pt x="1089" y="625"/>
                    <a:pt x="1231" y="500"/>
                    <a:pt x="1249" y="339"/>
                  </a:cubicBezTo>
                  <a:cubicBezTo>
                    <a:pt x="1267" y="161"/>
                    <a:pt x="1124"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3"/>
            <p:cNvSpPr/>
            <p:nvPr/>
          </p:nvSpPr>
          <p:spPr>
            <a:xfrm>
              <a:off x="1398403" y="3780887"/>
              <a:ext cx="33325" cy="31489"/>
            </a:xfrm>
            <a:custGeom>
              <a:avLst/>
              <a:gdLst/>
              <a:ahLst/>
              <a:cxnLst/>
              <a:rect l="l" t="t" r="r" b="b"/>
              <a:pathLst>
                <a:path w="1125" h="1063" extrusionOk="0">
                  <a:moveTo>
                    <a:pt x="776" y="1"/>
                  </a:moveTo>
                  <a:cubicBezTo>
                    <a:pt x="696" y="1"/>
                    <a:pt x="616" y="32"/>
                    <a:pt x="553" y="95"/>
                  </a:cubicBezTo>
                  <a:lnTo>
                    <a:pt x="125" y="541"/>
                  </a:lnTo>
                  <a:cubicBezTo>
                    <a:pt x="0" y="648"/>
                    <a:pt x="0" y="862"/>
                    <a:pt x="125" y="969"/>
                  </a:cubicBezTo>
                  <a:cubicBezTo>
                    <a:pt x="179" y="1031"/>
                    <a:pt x="259" y="1063"/>
                    <a:pt x="339" y="1063"/>
                  </a:cubicBezTo>
                  <a:cubicBezTo>
                    <a:pt x="420" y="1063"/>
                    <a:pt x="500" y="1031"/>
                    <a:pt x="553" y="969"/>
                  </a:cubicBezTo>
                  <a:lnTo>
                    <a:pt x="999" y="541"/>
                  </a:lnTo>
                  <a:cubicBezTo>
                    <a:pt x="1124" y="416"/>
                    <a:pt x="1124" y="219"/>
                    <a:pt x="999" y="95"/>
                  </a:cubicBezTo>
                  <a:cubicBezTo>
                    <a:pt x="937" y="32"/>
                    <a:pt x="857" y="1"/>
                    <a:pt x="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7" name="Google Shape;3127;p43"/>
          <p:cNvGrpSpPr/>
          <p:nvPr/>
        </p:nvGrpSpPr>
        <p:grpSpPr>
          <a:xfrm>
            <a:off x="7494625" y="3269417"/>
            <a:ext cx="319805" cy="317849"/>
            <a:chOff x="7494625" y="3117017"/>
            <a:chExt cx="319805" cy="317849"/>
          </a:xfrm>
        </p:grpSpPr>
        <p:sp>
          <p:nvSpPr>
            <p:cNvPr id="3128" name="Google Shape;3128;p43"/>
            <p:cNvSpPr/>
            <p:nvPr/>
          </p:nvSpPr>
          <p:spPr>
            <a:xfrm>
              <a:off x="7627274" y="3229228"/>
              <a:ext cx="56075" cy="56046"/>
            </a:xfrm>
            <a:custGeom>
              <a:avLst/>
              <a:gdLst/>
              <a:ahLst/>
              <a:cxnLst/>
              <a:rect l="l" t="t" r="r" b="b"/>
              <a:pathLst>
                <a:path w="1893" h="1892" extrusionOk="0">
                  <a:moveTo>
                    <a:pt x="1143" y="625"/>
                  </a:moveTo>
                  <a:cubicBezTo>
                    <a:pt x="1214" y="625"/>
                    <a:pt x="1268" y="679"/>
                    <a:pt x="1268" y="750"/>
                  </a:cubicBezTo>
                  <a:lnTo>
                    <a:pt x="1268" y="1250"/>
                  </a:lnTo>
                  <a:lnTo>
                    <a:pt x="625" y="1250"/>
                  </a:lnTo>
                  <a:lnTo>
                    <a:pt x="625" y="750"/>
                  </a:lnTo>
                  <a:cubicBezTo>
                    <a:pt x="625" y="679"/>
                    <a:pt x="679" y="625"/>
                    <a:pt x="750" y="625"/>
                  </a:cubicBezTo>
                  <a:close/>
                  <a:moveTo>
                    <a:pt x="750" y="1"/>
                  </a:moveTo>
                  <a:cubicBezTo>
                    <a:pt x="340" y="1"/>
                    <a:pt x="1" y="340"/>
                    <a:pt x="1" y="750"/>
                  </a:cubicBezTo>
                  <a:lnTo>
                    <a:pt x="1" y="1571"/>
                  </a:lnTo>
                  <a:cubicBezTo>
                    <a:pt x="1" y="1749"/>
                    <a:pt x="144" y="1892"/>
                    <a:pt x="322" y="1892"/>
                  </a:cubicBezTo>
                  <a:lnTo>
                    <a:pt x="1571" y="1892"/>
                  </a:lnTo>
                  <a:cubicBezTo>
                    <a:pt x="1749" y="1892"/>
                    <a:pt x="1892" y="1749"/>
                    <a:pt x="1892" y="1571"/>
                  </a:cubicBezTo>
                  <a:lnTo>
                    <a:pt x="1892" y="750"/>
                  </a:lnTo>
                  <a:cubicBezTo>
                    <a:pt x="1892" y="340"/>
                    <a:pt x="1553"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3"/>
            <p:cNvSpPr/>
            <p:nvPr/>
          </p:nvSpPr>
          <p:spPr>
            <a:xfrm>
              <a:off x="7627274" y="3303758"/>
              <a:ext cx="56075" cy="56046"/>
            </a:xfrm>
            <a:custGeom>
              <a:avLst/>
              <a:gdLst/>
              <a:ahLst/>
              <a:cxnLst/>
              <a:rect l="l" t="t" r="r" b="b"/>
              <a:pathLst>
                <a:path w="1893" h="1892" extrusionOk="0">
                  <a:moveTo>
                    <a:pt x="1143" y="625"/>
                  </a:moveTo>
                  <a:cubicBezTo>
                    <a:pt x="1214" y="625"/>
                    <a:pt x="1268" y="678"/>
                    <a:pt x="1268" y="750"/>
                  </a:cubicBezTo>
                  <a:lnTo>
                    <a:pt x="1268" y="1249"/>
                  </a:lnTo>
                  <a:lnTo>
                    <a:pt x="625" y="1249"/>
                  </a:lnTo>
                  <a:lnTo>
                    <a:pt x="625" y="750"/>
                  </a:lnTo>
                  <a:cubicBezTo>
                    <a:pt x="625" y="678"/>
                    <a:pt x="679" y="625"/>
                    <a:pt x="750" y="625"/>
                  </a:cubicBezTo>
                  <a:close/>
                  <a:moveTo>
                    <a:pt x="750" y="0"/>
                  </a:moveTo>
                  <a:cubicBezTo>
                    <a:pt x="340" y="0"/>
                    <a:pt x="1" y="339"/>
                    <a:pt x="1" y="750"/>
                  </a:cubicBezTo>
                  <a:lnTo>
                    <a:pt x="1" y="1571"/>
                  </a:lnTo>
                  <a:cubicBezTo>
                    <a:pt x="1" y="1749"/>
                    <a:pt x="144" y="1892"/>
                    <a:pt x="322" y="1892"/>
                  </a:cubicBezTo>
                  <a:lnTo>
                    <a:pt x="1571" y="1892"/>
                  </a:lnTo>
                  <a:cubicBezTo>
                    <a:pt x="1749" y="1892"/>
                    <a:pt x="1892" y="1749"/>
                    <a:pt x="1892" y="1571"/>
                  </a:cubicBezTo>
                  <a:lnTo>
                    <a:pt x="1892" y="750"/>
                  </a:lnTo>
                  <a:cubicBezTo>
                    <a:pt x="1892" y="339"/>
                    <a:pt x="1553"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3"/>
            <p:cNvSpPr/>
            <p:nvPr/>
          </p:nvSpPr>
          <p:spPr>
            <a:xfrm>
              <a:off x="7494625" y="3117017"/>
              <a:ext cx="319805" cy="317849"/>
            </a:xfrm>
            <a:custGeom>
              <a:avLst/>
              <a:gdLst/>
              <a:ahLst/>
              <a:cxnLst/>
              <a:rect l="l" t="t" r="r" b="b"/>
              <a:pathLst>
                <a:path w="10796" h="10730" extrusionOk="0">
                  <a:moveTo>
                    <a:pt x="7619" y="1469"/>
                  </a:moveTo>
                  <a:lnTo>
                    <a:pt x="7619" y="2165"/>
                  </a:lnTo>
                  <a:cubicBezTo>
                    <a:pt x="7619" y="2361"/>
                    <a:pt x="7476" y="2504"/>
                    <a:pt x="7280" y="2504"/>
                  </a:cubicBezTo>
                  <a:cubicBezTo>
                    <a:pt x="4639" y="2504"/>
                    <a:pt x="3862" y="2512"/>
                    <a:pt x="3627" y="2512"/>
                  </a:cubicBezTo>
                  <a:cubicBezTo>
                    <a:pt x="3509" y="2512"/>
                    <a:pt x="3527" y="2510"/>
                    <a:pt x="3515" y="2504"/>
                  </a:cubicBezTo>
                  <a:cubicBezTo>
                    <a:pt x="3337" y="2468"/>
                    <a:pt x="3230" y="2326"/>
                    <a:pt x="3230" y="2165"/>
                  </a:cubicBezTo>
                  <a:lnTo>
                    <a:pt x="3230" y="1469"/>
                  </a:lnTo>
                  <a:close/>
                  <a:moveTo>
                    <a:pt x="2201" y="8168"/>
                  </a:moveTo>
                  <a:cubicBezTo>
                    <a:pt x="2354" y="8168"/>
                    <a:pt x="2505" y="8251"/>
                    <a:pt x="2570" y="8428"/>
                  </a:cubicBezTo>
                  <a:cubicBezTo>
                    <a:pt x="2605" y="8499"/>
                    <a:pt x="2659" y="8570"/>
                    <a:pt x="2730" y="8606"/>
                  </a:cubicBezTo>
                  <a:cubicBezTo>
                    <a:pt x="2783" y="8632"/>
                    <a:pt x="2824" y="8642"/>
                    <a:pt x="2862" y="8642"/>
                  </a:cubicBezTo>
                  <a:cubicBezTo>
                    <a:pt x="2951" y="8642"/>
                    <a:pt x="3015" y="8588"/>
                    <a:pt x="3141" y="8588"/>
                  </a:cubicBezTo>
                  <a:cubicBezTo>
                    <a:pt x="3373" y="8588"/>
                    <a:pt x="3569" y="8767"/>
                    <a:pt x="3587" y="8999"/>
                  </a:cubicBezTo>
                  <a:cubicBezTo>
                    <a:pt x="3605" y="9159"/>
                    <a:pt x="3765" y="9284"/>
                    <a:pt x="3926" y="9284"/>
                  </a:cubicBezTo>
                  <a:cubicBezTo>
                    <a:pt x="3936" y="9283"/>
                    <a:pt x="3945" y="9283"/>
                    <a:pt x="3955" y="9283"/>
                  </a:cubicBezTo>
                  <a:cubicBezTo>
                    <a:pt x="4192" y="9283"/>
                    <a:pt x="4389" y="9490"/>
                    <a:pt x="4372" y="9730"/>
                  </a:cubicBezTo>
                  <a:cubicBezTo>
                    <a:pt x="4336" y="9927"/>
                    <a:pt x="4158" y="10087"/>
                    <a:pt x="3944" y="10087"/>
                  </a:cubicBezTo>
                  <a:lnTo>
                    <a:pt x="1356" y="10087"/>
                  </a:lnTo>
                  <a:cubicBezTo>
                    <a:pt x="982" y="10087"/>
                    <a:pt x="696" y="9802"/>
                    <a:pt x="696" y="9427"/>
                  </a:cubicBezTo>
                  <a:cubicBezTo>
                    <a:pt x="696" y="9065"/>
                    <a:pt x="985" y="8778"/>
                    <a:pt x="1352" y="8778"/>
                  </a:cubicBezTo>
                  <a:cubicBezTo>
                    <a:pt x="1383" y="8778"/>
                    <a:pt x="1414" y="8780"/>
                    <a:pt x="1446" y="8785"/>
                  </a:cubicBezTo>
                  <a:cubicBezTo>
                    <a:pt x="1457" y="8786"/>
                    <a:pt x="1469" y="8787"/>
                    <a:pt x="1481" y="8787"/>
                  </a:cubicBezTo>
                  <a:cubicBezTo>
                    <a:pt x="1629" y="8787"/>
                    <a:pt x="1768" y="8682"/>
                    <a:pt x="1785" y="8517"/>
                  </a:cubicBezTo>
                  <a:cubicBezTo>
                    <a:pt x="1824" y="8291"/>
                    <a:pt x="2014" y="8168"/>
                    <a:pt x="2201" y="8168"/>
                  </a:cubicBezTo>
                  <a:close/>
                  <a:moveTo>
                    <a:pt x="7102" y="3146"/>
                  </a:moveTo>
                  <a:lnTo>
                    <a:pt x="7744" y="10087"/>
                  </a:lnTo>
                  <a:lnTo>
                    <a:pt x="4907" y="10087"/>
                  </a:lnTo>
                  <a:cubicBezTo>
                    <a:pt x="5175" y="9480"/>
                    <a:pt x="4800" y="8802"/>
                    <a:pt x="4158" y="8678"/>
                  </a:cubicBezTo>
                  <a:cubicBezTo>
                    <a:pt x="4033" y="8303"/>
                    <a:pt x="3694" y="8017"/>
                    <a:pt x="3301" y="7964"/>
                  </a:cubicBezTo>
                  <a:lnTo>
                    <a:pt x="3747" y="3146"/>
                  </a:lnTo>
                  <a:close/>
                  <a:moveTo>
                    <a:pt x="8208" y="8231"/>
                  </a:moveTo>
                  <a:cubicBezTo>
                    <a:pt x="8279" y="8285"/>
                    <a:pt x="8333" y="8356"/>
                    <a:pt x="8369" y="8428"/>
                  </a:cubicBezTo>
                  <a:cubicBezTo>
                    <a:pt x="8409" y="8550"/>
                    <a:pt x="8533" y="8631"/>
                    <a:pt x="8661" y="8631"/>
                  </a:cubicBezTo>
                  <a:cubicBezTo>
                    <a:pt x="8701" y="8631"/>
                    <a:pt x="8741" y="8623"/>
                    <a:pt x="8779" y="8606"/>
                  </a:cubicBezTo>
                  <a:cubicBezTo>
                    <a:pt x="8832" y="8588"/>
                    <a:pt x="8886" y="8588"/>
                    <a:pt x="8940" y="8588"/>
                  </a:cubicBezTo>
                  <a:cubicBezTo>
                    <a:pt x="9171" y="8588"/>
                    <a:pt x="9368" y="8767"/>
                    <a:pt x="9386" y="8999"/>
                  </a:cubicBezTo>
                  <a:cubicBezTo>
                    <a:pt x="9403" y="9159"/>
                    <a:pt x="9546" y="9284"/>
                    <a:pt x="9725" y="9284"/>
                  </a:cubicBezTo>
                  <a:cubicBezTo>
                    <a:pt x="9735" y="9283"/>
                    <a:pt x="9746" y="9283"/>
                    <a:pt x="9756" y="9283"/>
                  </a:cubicBezTo>
                  <a:cubicBezTo>
                    <a:pt x="9992" y="9283"/>
                    <a:pt x="10187" y="9474"/>
                    <a:pt x="10153" y="9730"/>
                  </a:cubicBezTo>
                  <a:cubicBezTo>
                    <a:pt x="10135" y="9927"/>
                    <a:pt x="9939" y="10087"/>
                    <a:pt x="9742" y="10087"/>
                  </a:cubicBezTo>
                  <a:lnTo>
                    <a:pt x="8386" y="10087"/>
                  </a:lnTo>
                  <a:lnTo>
                    <a:pt x="8208" y="8231"/>
                  </a:lnTo>
                  <a:close/>
                  <a:moveTo>
                    <a:pt x="2894" y="1"/>
                  </a:moveTo>
                  <a:cubicBezTo>
                    <a:pt x="2737" y="1"/>
                    <a:pt x="2605" y="148"/>
                    <a:pt x="2605" y="309"/>
                  </a:cubicBezTo>
                  <a:lnTo>
                    <a:pt x="2605" y="2165"/>
                  </a:lnTo>
                  <a:cubicBezTo>
                    <a:pt x="2605" y="2540"/>
                    <a:pt x="2802" y="2861"/>
                    <a:pt x="3123" y="3021"/>
                  </a:cubicBezTo>
                  <a:lnTo>
                    <a:pt x="2695" y="7678"/>
                  </a:lnTo>
                  <a:cubicBezTo>
                    <a:pt x="2539" y="7594"/>
                    <a:pt x="2362" y="7542"/>
                    <a:pt x="2188" y="7542"/>
                  </a:cubicBezTo>
                  <a:cubicBezTo>
                    <a:pt x="2142" y="7542"/>
                    <a:pt x="2097" y="7546"/>
                    <a:pt x="2052" y="7553"/>
                  </a:cubicBezTo>
                  <a:cubicBezTo>
                    <a:pt x="1695" y="7607"/>
                    <a:pt x="1392" y="7839"/>
                    <a:pt x="1249" y="8142"/>
                  </a:cubicBezTo>
                  <a:cubicBezTo>
                    <a:pt x="518" y="8196"/>
                    <a:pt x="0" y="8856"/>
                    <a:pt x="72" y="9570"/>
                  </a:cubicBezTo>
                  <a:cubicBezTo>
                    <a:pt x="143" y="10230"/>
                    <a:pt x="714" y="10729"/>
                    <a:pt x="1374" y="10729"/>
                  </a:cubicBezTo>
                  <a:lnTo>
                    <a:pt x="9742" y="10729"/>
                  </a:lnTo>
                  <a:cubicBezTo>
                    <a:pt x="10313" y="10729"/>
                    <a:pt x="10795" y="10266"/>
                    <a:pt x="10795" y="9695"/>
                  </a:cubicBezTo>
                  <a:cubicBezTo>
                    <a:pt x="10795" y="9177"/>
                    <a:pt x="10420" y="8767"/>
                    <a:pt x="9957" y="8678"/>
                  </a:cubicBezTo>
                  <a:cubicBezTo>
                    <a:pt x="9814" y="8249"/>
                    <a:pt x="9403" y="7946"/>
                    <a:pt x="8940" y="7946"/>
                  </a:cubicBezTo>
                  <a:cubicBezTo>
                    <a:pt x="8904" y="7946"/>
                    <a:pt x="8850" y="7964"/>
                    <a:pt x="8815" y="7964"/>
                  </a:cubicBezTo>
                  <a:cubicBezTo>
                    <a:pt x="8654" y="7750"/>
                    <a:pt x="8422" y="7589"/>
                    <a:pt x="8154" y="7553"/>
                  </a:cubicBezTo>
                  <a:lnTo>
                    <a:pt x="7726" y="3021"/>
                  </a:lnTo>
                  <a:cubicBezTo>
                    <a:pt x="8047" y="2861"/>
                    <a:pt x="8244" y="2540"/>
                    <a:pt x="8244" y="2165"/>
                  </a:cubicBezTo>
                  <a:lnTo>
                    <a:pt x="8244" y="309"/>
                  </a:lnTo>
                  <a:cubicBezTo>
                    <a:pt x="8244" y="148"/>
                    <a:pt x="8112" y="1"/>
                    <a:pt x="7955" y="1"/>
                  </a:cubicBezTo>
                  <a:cubicBezTo>
                    <a:pt x="7938" y="1"/>
                    <a:pt x="7922" y="3"/>
                    <a:pt x="7905" y="6"/>
                  </a:cubicBezTo>
                  <a:cubicBezTo>
                    <a:pt x="7744" y="24"/>
                    <a:pt x="7619" y="167"/>
                    <a:pt x="7619" y="327"/>
                  </a:cubicBezTo>
                  <a:lnTo>
                    <a:pt x="7619" y="827"/>
                  </a:lnTo>
                  <a:lnTo>
                    <a:pt x="6995" y="827"/>
                  </a:lnTo>
                  <a:lnTo>
                    <a:pt x="6995" y="327"/>
                  </a:lnTo>
                  <a:cubicBezTo>
                    <a:pt x="6995" y="167"/>
                    <a:pt x="6870" y="24"/>
                    <a:pt x="6709" y="6"/>
                  </a:cubicBezTo>
                  <a:cubicBezTo>
                    <a:pt x="6692" y="3"/>
                    <a:pt x="6675" y="1"/>
                    <a:pt x="6659" y="1"/>
                  </a:cubicBezTo>
                  <a:cubicBezTo>
                    <a:pt x="6502" y="1"/>
                    <a:pt x="6370" y="148"/>
                    <a:pt x="6370" y="309"/>
                  </a:cubicBezTo>
                  <a:lnTo>
                    <a:pt x="6370" y="827"/>
                  </a:lnTo>
                  <a:lnTo>
                    <a:pt x="5746" y="827"/>
                  </a:lnTo>
                  <a:lnTo>
                    <a:pt x="5746" y="327"/>
                  </a:lnTo>
                  <a:cubicBezTo>
                    <a:pt x="5746" y="167"/>
                    <a:pt x="5621" y="24"/>
                    <a:pt x="5460" y="6"/>
                  </a:cubicBezTo>
                  <a:cubicBezTo>
                    <a:pt x="5442" y="3"/>
                    <a:pt x="5423" y="1"/>
                    <a:pt x="5405" y="1"/>
                  </a:cubicBezTo>
                  <a:cubicBezTo>
                    <a:pt x="5235" y="1"/>
                    <a:pt x="5103" y="148"/>
                    <a:pt x="5103" y="309"/>
                  </a:cubicBezTo>
                  <a:lnTo>
                    <a:pt x="5103" y="827"/>
                  </a:lnTo>
                  <a:lnTo>
                    <a:pt x="4479" y="827"/>
                  </a:lnTo>
                  <a:lnTo>
                    <a:pt x="4479" y="327"/>
                  </a:lnTo>
                  <a:cubicBezTo>
                    <a:pt x="4479" y="167"/>
                    <a:pt x="4372" y="24"/>
                    <a:pt x="4211" y="6"/>
                  </a:cubicBezTo>
                  <a:cubicBezTo>
                    <a:pt x="4193" y="3"/>
                    <a:pt x="4174" y="1"/>
                    <a:pt x="4156" y="1"/>
                  </a:cubicBezTo>
                  <a:cubicBezTo>
                    <a:pt x="3986" y="1"/>
                    <a:pt x="3854" y="148"/>
                    <a:pt x="3854" y="309"/>
                  </a:cubicBezTo>
                  <a:lnTo>
                    <a:pt x="3854" y="827"/>
                  </a:lnTo>
                  <a:lnTo>
                    <a:pt x="3230" y="827"/>
                  </a:lnTo>
                  <a:lnTo>
                    <a:pt x="3230" y="327"/>
                  </a:lnTo>
                  <a:cubicBezTo>
                    <a:pt x="3230" y="167"/>
                    <a:pt x="3105" y="24"/>
                    <a:pt x="2944" y="6"/>
                  </a:cubicBezTo>
                  <a:cubicBezTo>
                    <a:pt x="2927" y="3"/>
                    <a:pt x="2911" y="1"/>
                    <a:pt x="2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1" name="Google Shape;3131;p43"/>
          <p:cNvGrpSpPr/>
          <p:nvPr/>
        </p:nvGrpSpPr>
        <p:grpSpPr>
          <a:xfrm>
            <a:off x="6832888" y="3269595"/>
            <a:ext cx="274334" cy="317672"/>
            <a:chOff x="6832888" y="3117195"/>
            <a:chExt cx="274334" cy="317672"/>
          </a:xfrm>
        </p:grpSpPr>
        <p:sp>
          <p:nvSpPr>
            <p:cNvPr id="3132" name="Google Shape;3132;p43"/>
            <p:cNvSpPr/>
            <p:nvPr/>
          </p:nvSpPr>
          <p:spPr>
            <a:xfrm>
              <a:off x="6832888" y="3117195"/>
              <a:ext cx="274334" cy="317672"/>
            </a:xfrm>
            <a:custGeom>
              <a:avLst/>
              <a:gdLst/>
              <a:ahLst/>
              <a:cxnLst/>
              <a:rect l="l" t="t" r="r" b="b"/>
              <a:pathLst>
                <a:path w="9261" h="10724" extrusionOk="0">
                  <a:moveTo>
                    <a:pt x="4639" y="624"/>
                  </a:moveTo>
                  <a:cubicBezTo>
                    <a:pt x="6852" y="624"/>
                    <a:pt x="8636" y="2409"/>
                    <a:pt x="8636" y="4621"/>
                  </a:cubicBezTo>
                  <a:cubicBezTo>
                    <a:pt x="8636" y="5745"/>
                    <a:pt x="8172" y="6816"/>
                    <a:pt x="7334" y="7565"/>
                  </a:cubicBezTo>
                  <a:lnTo>
                    <a:pt x="1945" y="7565"/>
                  </a:lnTo>
                  <a:cubicBezTo>
                    <a:pt x="1124" y="6816"/>
                    <a:pt x="643" y="5745"/>
                    <a:pt x="643" y="4621"/>
                  </a:cubicBezTo>
                  <a:cubicBezTo>
                    <a:pt x="643" y="2409"/>
                    <a:pt x="2445" y="624"/>
                    <a:pt x="4639" y="624"/>
                  </a:cubicBezTo>
                  <a:close/>
                  <a:moveTo>
                    <a:pt x="7209" y="8208"/>
                  </a:moveTo>
                  <a:lnTo>
                    <a:pt x="7334" y="8832"/>
                  </a:lnTo>
                  <a:lnTo>
                    <a:pt x="1945" y="8832"/>
                  </a:lnTo>
                  <a:lnTo>
                    <a:pt x="2088" y="8208"/>
                  </a:lnTo>
                  <a:close/>
                  <a:moveTo>
                    <a:pt x="7940" y="9457"/>
                  </a:moveTo>
                  <a:cubicBezTo>
                    <a:pt x="8101" y="9457"/>
                    <a:pt x="8244" y="9599"/>
                    <a:pt x="8244" y="9778"/>
                  </a:cubicBezTo>
                  <a:lnTo>
                    <a:pt x="8244" y="10081"/>
                  </a:lnTo>
                  <a:lnTo>
                    <a:pt x="1017" y="10081"/>
                  </a:lnTo>
                  <a:lnTo>
                    <a:pt x="1017" y="9778"/>
                  </a:lnTo>
                  <a:cubicBezTo>
                    <a:pt x="1017" y="9599"/>
                    <a:pt x="1160" y="9457"/>
                    <a:pt x="1339" y="9457"/>
                  </a:cubicBezTo>
                  <a:close/>
                  <a:moveTo>
                    <a:pt x="4639" y="0"/>
                  </a:moveTo>
                  <a:cubicBezTo>
                    <a:pt x="2070" y="0"/>
                    <a:pt x="0" y="2070"/>
                    <a:pt x="0" y="4621"/>
                  </a:cubicBezTo>
                  <a:cubicBezTo>
                    <a:pt x="0" y="5906"/>
                    <a:pt x="536" y="7119"/>
                    <a:pt x="1463" y="7993"/>
                  </a:cubicBezTo>
                  <a:lnTo>
                    <a:pt x="1285" y="8868"/>
                  </a:lnTo>
                  <a:cubicBezTo>
                    <a:pt x="768" y="8975"/>
                    <a:pt x="393" y="9439"/>
                    <a:pt x="393" y="9974"/>
                  </a:cubicBezTo>
                  <a:lnTo>
                    <a:pt x="393" y="10402"/>
                  </a:lnTo>
                  <a:cubicBezTo>
                    <a:pt x="393" y="10581"/>
                    <a:pt x="536" y="10723"/>
                    <a:pt x="714" y="10723"/>
                  </a:cubicBezTo>
                  <a:lnTo>
                    <a:pt x="8565" y="10723"/>
                  </a:lnTo>
                  <a:cubicBezTo>
                    <a:pt x="8743" y="10723"/>
                    <a:pt x="8868" y="10581"/>
                    <a:pt x="8868" y="10402"/>
                  </a:cubicBezTo>
                  <a:lnTo>
                    <a:pt x="8868" y="9974"/>
                  </a:lnTo>
                  <a:cubicBezTo>
                    <a:pt x="8868" y="9439"/>
                    <a:pt x="8493" y="8975"/>
                    <a:pt x="7976" y="8868"/>
                  </a:cubicBezTo>
                  <a:lnTo>
                    <a:pt x="7798" y="7993"/>
                  </a:lnTo>
                  <a:cubicBezTo>
                    <a:pt x="8725" y="7119"/>
                    <a:pt x="9261" y="5906"/>
                    <a:pt x="9261" y="4621"/>
                  </a:cubicBezTo>
                  <a:cubicBezTo>
                    <a:pt x="9261" y="2070"/>
                    <a:pt x="7191" y="0"/>
                    <a:pt x="4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3"/>
            <p:cNvSpPr/>
            <p:nvPr/>
          </p:nvSpPr>
          <p:spPr>
            <a:xfrm>
              <a:off x="6897376" y="3176381"/>
              <a:ext cx="145891" cy="141684"/>
            </a:xfrm>
            <a:custGeom>
              <a:avLst/>
              <a:gdLst/>
              <a:ahLst/>
              <a:cxnLst/>
              <a:rect l="l" t="t" r="r" b="b"/>
              <a:pathLst>
                <a:path w="4925" h="4783" extrusionOk="0">
                  <a:moveTo>
                    <a:pt x="2462" y="1303"/>
                  </a:moveTo>
                  <a:lnTo>
                    <a:pt x="2694" y="1981"/>
                  </a:lnTo>
                  <a:cubicBezTo>
                    <a:pt x="2730" y="2070"/>
                    <a:pt x="2801" y="2141"/>
                    <a:pt x="2891" y="2177"/>
                  </a:cubicBezTo>
                  <a:lnTo>
                    <a:pt x="3569" y="2391"/>
                  </a:lnTo>
                  <a:lnTo>
                    <a:pt x="2891" y="2623"/>
                  </a:lnTo>
                  <a:cubicBezTo>
                    <a:pt x="2801" y="2659"/>
                    <a:pt x="2730" y="2730"/>
                    <a:pt x="2694" y="2820"/>
                  </a:cubicBezTo>
                  <a:lnTo>
                    <a:pt x="2462" y="3498"/>
                  </a:lnTo>
                  <a:lnTo>
                    <a:pt x="2231" y="2820"/>
                  </a:lnTo>
                  <a:cubicBezTo>
                    <a:pt x="2213" y="2730"/>
                    <a:pt x="2141" y="2659"/>
                    <a:pt x="2034" y="2623"/>
                  </a:cubicBezTo>
                  <a:lnTo>
                    <a:pt x="1374" y="2391"/>
                  </a:lnTo>
                  <a:lnTo>
                    <a:pt x="2034" y="2177"/>
                  </a:lnTo>
                  <a:cubicBezTo>
                    <a:pt x="2141" y="2141"/>
                    <a:pt x="2213" y="2070"/>
                    <a:pt x="2248" y="1981"/>
                  </a:cubicBezTo>
                  <a:lnTo>
                    <a:pt x="2462" y="1303"/>
                  </a:lnTo>
                  <a:close/>
                  <a:moveTo>
                    <a:pt x="2471" y="0"/>
                  </a:moveTo>
                  <a:cubicBezTo>
                    <a:pt x="2346" y="0"/>
                    <a:pt x="2222" y="72"/>
                    <a:pt x="2177" y="214"/>
                  </a:cubicBezTo>
                  <a:lnTo>
                    <a:pt x="1695" y="1624"/>
                  </a:lnTo>
                  <a:lnTo>
                    <a:pt x="286" y="2106"/>
                  </a:lnTo>
                  <a:cubicBezTo>
                    <a:pt x="0" y="2195"/>
                    <a:pt x="0" y="2605"/>
                    <a:pt x="286" y="2695"/>
                  </a:cubicBezTo>
                  <a:lnTo>
                    <a:pt x="1695" y="3176"/>
                  </a:lnTo>
                  <a:lnTo>
                    <a:pt x="2177" y="4568"/>
                  </a:lnTo>
                  <a:cubicBezTo>
                    <a:pt x="2222" y="4711"/>
                    <a:pt x="2346" y="4782"/>
                    <a:pt x="2471" y="4782"/>
                  </a:cubicBezTo>
                  <a:cubicBezTo>
                    <a:pt x="2596" y="4782"/>
                    <a:pt x="2721" y="4711"/>
                    <a:pt x="2766" y="4568"/>
                  </a:cubicBezTo>
                  <a:lnTo>
                    <a:pt x="3230" y="3176"/>
                  </a:lnTo>
                  <a:lnTo>
                    <a:pt x="4639" y="2695"/>
                  </a:lnTo>
                  <a:cubicBezTo>
                    <a:pt x="4925" y="2605"/>
                    <a:pt x="4925" y="2195"/>
                    <a:pt x="4639" y="2106"/>
                  </a:cubicBezTo>
                  <a:lnTo>
                    <a:pt x="3230" y="1624"/>
                  </a:lnTo>
                  <a:lnTo>
                    <a:pt x="2766" y="214"/>
                  </a:lnTo>
                  <a:cubicBezTo>
                    <a:pt x="2721" y="72"/>
                    <a:pt x="2596" y="0"/>
                    <a:pt x="2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3"/>
            <p:cNvSpPr/>
            <p:nvPr/>
          </p:nvSpPr>
          <p:spPr>
            <a:xfrm>
              <a:off x="6878862" y="3207040"/>
              <a:ext cx="18544" cy="18514"/>
            </a:xfrm>
            <a:custGeom>
              <a:avLst/>
              <a:gdLst/>
              <a:ahLst/>
              <a:cxnLst/>
              <a:rect l="l" t="t" r="r" b="b"/>
              <a:pathLst>
                <a:path w="626" h="625" extrusionOk="0">
                  <a:moveTo>
                    <a:pt x="322" y="0"/>
                  </a:moveTo>
                  <a:cubicBezTo>
                    <a:pt x="143" y="0"/>
                    <a:pt x="1" y="143"/>
                    <a:pt x="1" y="304"/>
                  </a:cubicBezTo>
                  <a:cubicBezTo>
                    <a:pt x="1" y="482"/>
                    <a:pt x="143" y="625"/>
                    <a:pt x="322" y="625"/>
                  </a:cubicBezTo>
                  <a:cubicBezTo>
                    <a:pt x="500" y="625"/>
                    <a:pt x="625" y="482"/>
                    <a:pt x="625" y="304"/>
                  </a:cubicBezTo>
                  <a:cubicBezTo>
                    <a:pt x="625"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3"/>
            <p:cNvSpPr/>
            <p:nvPr/>
          </p:nvSpPr>
          <p:spPr>
            <a:xfrm>
              <a:off x="7051176" y="3266759"/>
              <a:ext cx="19047" cy="18514"/>
            </a:xfrm>
            <a:custGeom>
              <a:avLst/>
              <a:gdLst/>
              <a:ahLst/>
              <a:cxnLst/>
              <a:rect l="l" t="t" r="r" b="b"/>
              <a:pathLst>
                <a:path w="643" h="625" extrusionOk="0">
                  <a:moveTo>
                    <a:pt x="322" y="0"/>
                  </a:moveTo>
                  <a:cubicBezTo>
                    <a:pt x="143" y="0"/>
                    <a:pt x="0" y="143"/>
                    <a:pt x="0" y="304"/>
                  </a:cubicBezTo>
                  <a:cubicBezTo>
                    <a:pt x="0" y="482"/>
                    <a:pt x="143" y="625"/>
                    <a:pt x="322" y="625"/>
                  </a:cubicBezTo>
                  <a:cubicBezTo>
                    <a:pt x="500" y="625"/>
                    <a:pt x="643" y="482"/>
                    <a:pt x="643" y="304"/>
                  </a:cubicBezTo>
                  <a:cubicBezTo>
                    <a:pt x="643"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3"/>
            <p:cNvSpPr/>
            <p:nvPr/>
          </p:nvSpPr>
          <p:spPr>
            <a:xfrm>
              <a:off x="6915860" y="3167909"/>
              <a:ext cx="19047" cy="18544"/>
            </a:xfrm>
            <a:custGeom>
              <a:avLst/>
              <a:gdLst/>
              <a:ahLst/>
              <a:cxnLst/>
              <a:rect l="l" t="t" r="r" b="b"/>
              <a:pathLst>
                <a:path w="643" h="626" extrusionOk="0">
                  <a:moveTo>
                    <a:pt x="322" y="1"/>
                  </a:moveTo>
                  <a:cubicBezTo>
                    <a:pt x="143" y="1"/>
                    <a:pt x="1" y="144"/>
                    <a:pt x="1" y="322"/>
                  </a:cubicBezTo>
                  <a:cubicBezTo>
                    <a:pt x="1" y="500"/>
                    <a:pt x="143" y="625"/>
                    <a:pt x="322" y="625"/>
                  </a:cubicBezTo>
                  <a:cubicBezTo>
                    <a:pt x="500" y="625"/>
                    <a:pt x="643" y="500"/>
                    <a:pt x="643" y="322"/>
                  </a:cubicBezTo>
                  <a:cubicBezTo>
                    <a:pt x="643" y="144"/>
                    <a:pt x="50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3"/>
            <p:cNvSpPr/>
            <p:nvPr/>
          </p:nvSpPr>
          <p:spPr>
            <a:xfrm>
              <a:off x="7008371" y="3298485"/>
              <a:ext cx="19047" cy="18514"/>
            </a:xfrm>
            <a:custGeom>
              <a:avLst/>
              <a:gdLst/>
              <a:ahLst/>
              <a:cxnLst/>
              <a:rect l="l" t="t" r="r" b="b"/>
              <a:pathLst>
                <a:path w="643" h="625" extrusionOk="0">
                  <a:moveTo>
                    <a:pt x="321" y="0"/>
                  </a:moveTo>
                  <a:cubicBezTo>
                    <a:pt x="143" y="0"/>
                    <a:pt x="0" y="143"/>
                    <a:pt x="0" y="321"/>
                  </a:cubicBezTo>
                  <a:cubicBezTo>
                    <a:pt x="0" y="482"/>
                    <a:pt x="143" y="625"/>
                    <a:pt x="321" y="625"/>
                  </a:cubicBezTo>
                  <a:cubicBezTo>
                    <a:pt x="500" y="625"/>
                    <a:pt x="642" y="482"/>
                    <a:pt x="642" y="321"/>
                  </a:cubicBezTo>
                  <a:cubicBezTo>
                    <a:pt x="642" y="143"/>
                    <a:pt x="500"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3"/>
            <p:cNvSpPr/>
            <p:nvPr/>
          </p:nvSpPr>
          <p:spPr>
            <a:xfrm>
              <a:off x="6879928" y="3278371"/>
              <a:ext cx="52343" cy="48196"/>
            </a:xfrm>
            <a:custGeom>
              <a:avLst/>
              <a:gdLst/>
              <a:ahLst/>
              <a:cxnLst/>
              <a:rect l="l" t="t" r="r" b="b"/>
              <a:pathLst>
                <a:path w="1767" h="1627" extrusionOk="0">
                  <a:moveTo>
                    <a:pt x="936" y="1"/>
                  </a:moveTo>
                  <a:cubicBezTo>
                    <a:pt x="764" y="1"/>
                    <a:pt x="625" y="141"/>
                    <a:pt x="625" y="322"/>
                  </a:cubicBezTo>
                  <a:lnTo>
                    <a:pt x="625" y="501"/>
                  </a:lnTo>
                  <a:lnTo>
                    <a:pt x="375" y="501"/>
                  </a:lnTo>
                  <a:cubicBezTo>
                    <a:pt x="322" y="501"/>
                    <a:pt x="268" y="518"/>
                    <a:pt x="232" y="572"/>
                  </a:cubicBezTo>
                  <a:cubicBezTo>
                    <a:pt x="0" y="822"/>
                    <a:pt x="197" y="1125"/>
                    <a:pt x="446" y="1125"/>
                  </a:cubicBezTo>
                  <a:lnTo>
                    <a:pt x="625" y="1125"/>
                  </a:lnTo>
                  <a:lnTo>
                    <a:pt x="625" y="1304"/>
                  </a:lnTo>
                  <a:cubicBezTo>
                    <a:pt x="625" y="1464"/>
                    <a:pt x="750" y="1607"/>
                    <a:pt x="910" y="1625"/>
                  </a:cubicBezTo>
                  <a:cubicBezTo>
                    <a:pt x="920" y="1626"/>
                    <a:pt x="931" y="1626"/>
                    <a:pt x="940" y="1626"/>
                  </a:cubicBezTo>
                  <a:cubicBezTo>
                    <a:pt x="1106" y="1626"/>
                    <a:pt x="1249" y="1489"/>
                    <a:pt x="1249" y="1304"/>
                  </a:cubicBezTo>
                  <a:lnTo>
                    <a:pt x="1249" y="1125"/>
                  </a:lnTo>
                  <a:lnTo>
                    <a:pt x="1428" y="1125"/>
                  </a:lnTo>
                  <a:cubicBezTo>
                    <a:pt x="1588" y="1125"/>
                    <a:pt x="1731" y="1018"/>
                    <a:pt x="1749" y="857"/>
                  </a:cubicBezTo>
                  <a:cubicBezTo>
                    <a:pt x="1767" y="661"/>
                    <a:pt x="1624" y="501"/>
                    <a:pt x="1446" y="501"/>
                  </a:cubicBezTo>
                  <a:lnTo>
                    <a:pt x="1249" y="501"/>
                  </a:lnTo>
                  <a:lnTo>
                    <a:pt x="1249" y="233"/>
                  </a:lnTo>
                  <a:cubicBezTo>
                    <a:pt x="1249" y="179"/>
                    <a:pt x="1232" y="144"/>
                    <a:pt x="1196" y="108"/>
                  </a:cubicBezTo>
                  <a:cubicBezTo>
                    <a:pt x="1109" y="33"/>
                    <a:pt x="1019" y="1"/>
                    <a:pt x="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3"/>
            <p:cNvSpPr/>
            <p:nvPr/>
          </p:nvSpPr>
          <p:spPr>
            <a:xfrm>
              <a:off x="6998833" y="3167879"/>
              <a:ext cx="49203" cy="48225"/>
            </a:xfrm>
            <a:custGeom>
              <a:avLst/>
              <a:gdLst/>
              <a:ahLst/>
              <a:cxnLst/>
              <a:rect l="l" t="t" r="r" b="b"/>
              <a:pathLst>
                <a:path w="1661" h="1628" extrusionOk="0">
                  <a:moveTo>
                    <a:pt x="824" y="0"/>
                  </a:moveTo>
                  <a:cubicBezTo>
                    <a:pt x="643" y="0"/>
                    <a:pt x="501" y="138"/>
                    <a:pt x="501" y="323"/>
                  </a:cubicBezTo>
                  <a:lnTo>
                    <a:pt x="501" y="501"/>
                  </a:lnTo>
                  <a:lnTo>
                    <a:pt x="322" y="501"/>
                  </a:lnTo>
                  <a:cubicBezTo>
                    <a:pt x="144" y="501"/>
                    <a:pt x="1" y="662"/>
                    <a:pt x="19" y="858"/>
                  </a:cubicBezTo>
                  <a:cubicBezTo>
                    <a:pt x="37" y="1019"/>
                    <a:pt x="179" y="1126"/>
                    <a:pt x="340" y="1126"/>
                  </a:cubicBezTo>
                  <a:lnTo>
                    <a:pt x="501" y="1126"/>
                  </a:lnTo>
                  <a:lnTo>
                    <a:pt x="501" y="1304"/>
                  </a:lnTo>
                  <a:cubicBezTo>
                    <a:pt x="501" y="1465"/>
                    <a:pt x="625" y="1608"/>
                    <a:pt x="786" y="1626"/>
                  </a:cubicBezTo>
                  <a:cubicBezTo>
                    <a:pt x="797" y="1627"/>
                    <a:pt x="808" y="1627"/>
                    <a:pt x="819" y="1627"/>
                  </a:cubicBezTo>
                  <a:cubicBezTo>
                    <a:pt x="1000" y="1627"/>
                    <a:pt x="1143" y="1490"/>
                    <a:pt x="1143" y="1304"/>
                  </a:cubicBezTo>
                  <a:lnTo>
                    <a:pt x="1143" y="1126"/>
                  </a:lnTo>
                  <a:lnTo>
                    <a:pt x="1321" y="1126"/>
                  </a:lnTo>
                  <a:cubicBezTo>
                    <a:pt x="1482" y="1126"/>
                    <a:pt x="1607" y="1019"/>
                    <a:pt x="1625" y="858"/>
                  </a:cubicBezTo>
                  <a:cubicBezTo>
                    <a:pt x="1660" y="662"/>
                    <a:pt x="1500" y="501"/>
                    <a:pt x="1321" y="501"/>
                  </a:cubicBezTo>
                  <a:lnTo>
                    <a:pt x="1143" y="501"/>
                  </a:lnTo>
                  <a:lnTo>
                    <a:pt x="1143" y="323"/>
                  </a:lnTo>
                  <a:cubicBezTo>
                    <a:pt x="1143" y="162"/>
                    <a:pt x="1018" y="20"/>
                    <a:pt x="857" y="2"/>
                  </a:cubicBezTo>
                  <a:cubicBezTo>
                    <a:pt x="846" y="1"/>
                    <a:pt x="835" y="0"/>
                    <a:pt x="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0" name="Google Shape;3140;p43"/>
          <p:cNvGrpSpPr/>
          <p:nvPr/>
        </p:nvGrpSpPr>
        <p:grpSpPr>
          <a:xfrm>
            <a:off x="5441223" y="3286865"/>
            <a:ext cx="317701" cy="282954"/>
            <a:chOff x="5441223" y="3134465"/>
            <a:chExt cx="317701" cy="282954"/>
          </a:xfrm>
        </p:grpSpPr>
        <p:sp>
          <p:nvSpPr>
            <p:cNvPr id="3141" name="Google Shape;3141;p43"/>
            <p:cNvSpPr/>
            <p:nvPr/>
          </p:nvSpPr>
          <p:spPr>
            <a:xfrm>
              <a:off x="5441223" y="3134465"/>
              <a:ext cx="317701" cy="282954"/>
            </a:xfrm>
            <a:custGeom>
              <a:avLst/>
              <a:gdLst/>
              <a:ahLst/>
              <a:cxnLst/>
              <a:rect l="l" t="t" r="r" b="b"/>
              <a:pathLst>
                <a:path w="10725" h="9552" extrusionOk="0">
                  <a:moveTo>
                    <a:pt x="3765" y="1308"/>
                  </a:moveTo>
                  <a:lnTo>
                    <a:pt x="3765" y="1933"/>
                  </a:lnTo>
                  <a:lnTo>
                    <a:pt x="625" y="1933"/>
                  </a:lnTo>
                  <a:lnTo>
                    <a:pt x="625" y="1308"/>
                  </a:lnTo>
                  <a:close/>
                  <a:moveTo>
                    <a:pt x="10082" y="1308"/>
                  </a:moveTo>
                  <a:lnTo>
                    <a:pt x="10082" y="1933"/>
                  </a:lnTo>
                  <a:lnTo>
                    <a:pt x="6941" y="1933"/>
                  </a:lnTo>
                  <a:lnTo>
                    <a:pt x="6941" y="1308"/>
                  </a:lnTo>
                  <a:close/>
                  <a:moveTo>
                    <a:pt x="3141" y="2575"/>
                  </a:moveTo>
                  <a:lnTo>
                    <a:pt x="3141" y="7660"/>
                  </a:lnTo>
                  <a:lnTo>
                    <a:pt x="1250" y="7660"/>
                  </a:lnTo>
                  <a:lnTo>
                    <a:pt x="1250" y="2575"/>
                  </a:lnTo>
                  <a:close/>
                  <a:moveTo>
                    <a:pt x="5348" y="5554"/>
                  </a:moveTo>
                  <a:cubicBezTo>
                    <a:pt x="5532" y="5554"/>
                    <a:pt x="5692" y="5708"/>
                    <a:pt x="5692" y="5894"/>
                  </a:cubicBezTo>
                  <a:lnTo>
                    <a:pt x="5692" y="7660"/>
                  </a:lnTo>
                  <a:lnTo>
                    <a:pt x="5014" y="7660"/>
                  </a:lnTo>
                  <a:lnTo>
                    <a:pt x="5014" y="5912"/>
                  </a:lnTo>
                  <a:cubicBezTo>
                    <a:pt x="5014" y="5733"/>
                    <a:pt x="5139" y="5591"/>
                    <a:pt x="5318" y="5555"/>
                  </a:cubicBezTo>
                  <a:cubicBezTo>
                    <a:pt x="5328" y="5554"/>
                    <a:pt x="5338" y="5554"/>
                    <a:pt x="5348" y="5554"/>
                  </a:cubicBezTo>
                  <a:close/>
                  <a:moveTo>
                    <a:pt x="6941" y="3824"/>
                  </a:moveTo>
                  <a:lnTo>
                    <a:pt x="6941" y="7660"/>
                  </a:lnTo>
                  <a:lnTo>
                    <a:pt x="6317" y="7660"/>
                  </a:lnTo>
                  <a:lnTo>
                    <a:pt x="6317" y="5912"/>
                  </a:lnTo>
                  <a:cubicBezTo>
                    <a:pt x="6317" y="5394"/>
                    <a:pt x="5924" y="4966"/>
                    <a:pt x="5407" y="4930"/>
                  </a:cubicBezTo>
                  <a:cubicBezTo>
                    <a:pt x="5396" y="4930"/>
                    <a:pt x="5385" y="4930"/>
                    <a:pt x="5374" y="4930"/>
                  </a:cubicBezTo>
                  <a:cubicBezTo>
                    <a:pt x="4835" y="4930"/>
                    <a:pt x="4390" y="5352"/>
                    <a:pt x="4390" y="5894"/>
                  </a:cubicBezTo>
                  <a:lnTo>
                    <a:pt x="4390" y="7660"/>
                  </a:lnTo>
                  <a:lnTo>
                    <a:pt x="3765" y="7660"/>
                  </a:lnTo>
                  <a:lnTo>
                    <a:pt x="3765" y="3824"/>
                  </a:lnTo>
                  <a:close/>
                  <a:moveTo>
                    <a:pt x="9457" y="2575"/>
                  </a:moveTo>
                  <a:lnTo>
                    <a:pt x="9457" y="7660"/>
                  </a:lnTo>
                  <a:lnTo>
                    <a:pt x="7584" y="7660"/>
                  </a:lnTo>
                  <a:lnTo>
                    <a:pt x="7584" y="2575"/>
                  </a:lnTo>
                  <a:close/>
                  <a:moveTo>
                    <a:pt x="9903" y="8285"/>
                  </a:moveTo>
                  <a:cubicBezTo>
                    <a:pt x="10010" y="8285"/>
                    <a:pt x="10082" y="8374"/>
                    <a:pt x="10082" y="8481"/>
                  </a:cubicBezTo>
                  <a:lnTo>
                    <a:pt x="10082" y="8909"/>
                  </a:lnTo>
                  <a:lnTo>
                    <a:pt x="625" y="8909"/>
                  </a:lnTo>
                  <a:lnTo>
                    <a:pt x="625" y="8481"/>
                  </a:lnTo>
                  <a:cubicBezTo>
                    <a:pt x="625" y="8374"/>
                    <a:pt x="714" y="8285"/>
                    <a:pt x="821" y="8285"/>
                  </a:cubicBezTo>
                  <a:close/>
                  <a:moveTo>
                    <a:pt x="289" y="1"/>
                  </a:moveTo>
                  <a:cubicBezTo>
                    <a:pt x="132" y="1"/>
                    <a:pt x="1" y="148"/>
                    <a:pt x="1" y="309"/>
                  </a:cubicBezTo>
                  <a:lnTo>
                    <a:pt x="1" y="2254"/>
                  </a:lnTo>
                  <a:cubicBezTo>
                    <a:pt x="1" y="2432"/>
                    <a:pt x="126" y="2575"/>
                    <a:pt x="304" y="2575"/>
                  </a:cubicBezTo>
                  <a:lnTo>
                    <a:pt x="625" y="2575"/>
                  </a:lnTo>
                  <a:lnTo>
                    <a:pt x="625" y="7696"/>
                  </a:lnTo>
                  <a:cubicBezTo>
                    <a:pt x="268" y="7785"/>
                    <a:pt x="1" y="8106"/>
                    <a:pt x="1" y="8481"/>
                  </a:cubicBezTo>
                  <a:lnTo>
                    <a:pt x="1" y="9230"/>
                  </a:lnTo>
                  <a:cubicBezTo>
                    <a:pt x="1" y="9409"/>
                    <a:pt x="126" y="9552"/>
                    <a:pt x="304" y="9552"/>
                  </a:cubicBezTo>
                  <a:lnTo>
                    <a:pt x="10403" y="9552"/>
                  </a:lnTo>
                  <a:cubicBezTo>
                    <a:pt x="10581" y="9552"/>
                    <a:pt x="10724" y="9409"/>
                    <a:pt x="10724" y="9230"/>
                  </a:cubicBezTo>
                  <a:lnTo>
                    <a:pt x="10724" y="8481"/>
                  </a:lnTo>
                  <a:cubicBezTo>
                    <a:pt x="10724" y="8106"/>
                    <a:pt x="10456" y="7785"/>
                    <a:pt x="10082" y="7696"/>
                  </a:cubicBezTo>
                  <a:lnTo>
                    <a:pt x="10082" y="2575"/>
                  </a:lnTo>
                  <a:lnTo>
                    <a:pt x="10403" y="2575"/>
                  </a:lnTo>
                  <a:cubicBezTo>
                    <a:pt x="10581" y="2575"/>
                    <a:pt x="10724" y="2432"/>
                    <a:pt x="10724" y="2254"/>
                  </a:cubicBezTo>
                  <a:lnTo>
                    <a:pt x="10724" y="309"/>
                  </a:lnTo>
                  <a:cubicBezTo>
                    <a:pt x="10724" y="131"/>
                    <a:pt x="10581" y="6"/>
                    <a:pt x="10403" y="6"/>
                  </a:cubicBezTo>
                  <a:cubicBezTo>
                    <a:pt x="10225" y="6"/>
                    <a:pt x="10082" y="131"/>
                    <a:pt x="10082" y="309"/>
                  </a:cubicBezTo>
                  <a:lnTo>
                    <a:pt x="10082" y="684"/>
                  </a:lnTo>
                  <a:lnTo>
                    <a:pt x="9457" y="684"/>
                  </a:lnTo>
                  <a:lnTo>
                    <a:pt x="9457" y="327"/>
                  </a:lnTo>
                  <a:cubicBezTo>
                    <a:pt x="9457" y="166"/>
                    <a:pt x="9350" y="24"/>
                    <a:pt x="9190" y="6"/>
                  </a:cubicBezTo>
                  <a:cubicBezTo>
                    <a:pt x="9171" y="2"/>
                    <a:pt x="9153" y="1"/>
                    <a:pt x="9135" y="1"/>
                  </a:cubicBezTo>
                  <a:cubicBezTo>
                    <a:pt x="8964" y="1"/>
                    <a:pt x="8833" y="148"/>
                    <a:pt x="8833" y="309"/>
                  </a:cubicBezTo>
                  <a:lnTo>
                    <a:pt x="8833" y="684"/>
                  </a:lnTo>
                  <a:lnTo>
                    <a:pt x="8208" y="684"/>
                  </a:lnTo>
                  <a:lnTo>
                    <a:pt x="8208" y="327"/>
                  </a:lnTo>
                  <a:cubicBezTo>
                    <a:pt x="8208" y="166"/>
                    <a:pt x="8083" y="24"/>
                    <a:pt x="7923" y="6"/>
                  </a:cubicBezTo>
                  <a:cubicBezTo>
                    <a:pt x="7906" y="2"/>
                    <a:pt x="7889" y="1"/>
                    <a:pt x="7873" y="1"/>
                  </a:cubicBezTo>
                  <a:cubicBezTo>
                    <a:pt x="7715" y="1"/>
                    <a:pt x="7584" y="148"/>
                    <a:pt x="7584" y="309"/>
                  </a:cubicBezTo>
                  <a:lnTo>
                    <a:pt x="7584" y="684"/>
                  </a:lnTo>
                  <a:lnTo>
                    <a:pt x="6941" y="684"/>
                  </a:lnTo>
                  <a:lnTo>
                    <a:pt x="6941" y="327"/>
                  </a:lnTo>
                  <a:cubicBezTo>
                    <a:pt x="6941" y="166"/>
                    <a:pt x="6834" y="24"/>
                    <a:pt x="6674" y="6"/>
                  </a:cubicBezTo>
                  <a:cubicBezTo>
                    <a:pt x="6655" y="2"/>
                    <a:pt x="6637" y="1"/>
                    <a:pt x="6619" y="1"/>
                  </a:cubicBezTo>
                  <a:cubicBezTo>
                    <a:pt x="6449" y="1"/>
                    <a:pt x="6317" y="148"/>
                    <a:pt x="6317" y="309"/>
                  </a:cubicBezTo>
                  <a:lnTo>
                    <a:pt x="6317" y="2254"/>
                  </a:lnTo>
                  <a:cubicBezTo>
                    <a:pt x="6317" y="2432"/>
                    <a:pt x="6460" y="2575"/>
                    <a:pt x="6638" y="2575"/>
                  </a:cubicBezTo>
                  <a:lnTo>
                    <a:pt x="6941" y="2575"/>
                  </a:lnTo>
                  <a:lnTo>
                    <a:pt x="6941" y="3200"/>
                  </a:lnTo>
                  <a:lnTo>
                    <a:pt x="3765" y="3200"/>
                  </a:lnTo>
                  <a:lnTo>
                    <a:pt x="3765" y="2575"/>
                  </a:lnTo>
                  <a:lnTo>
                    <a:pt x="4069" y="2575"/>
                  </a:lnTo>
                  <a:cubicBezTo>
                    <a:pt x="4247" y="2575"/>
                    <a:pt x="4390" y="2432"/>
                    <a:pt x="4390" y="2254"/>
                  </a:cubicBezTo>
                  <a:lnTo>
                    <a:pt x="4390" y="327"/>
                  </a:lnTo>
                  <a:cubicBezTo>
                    <a:pt x="4390" y="166"/>
                    <a:pt x="4265" y="24"/>
                    <a:pt x="4105" y="6"/>
                  </a:cubicBezTo>
                  <a:cubicBezTo>
                    <a:pt x="4088" y="2"/>
                    <a:pt x="4071" y="1"/>
                    <a:pt x="4054" y="1"/>
                  </a:cubicBezTo>
                  <a:cubicBezTo>
                    <a:pt x="3897" y="1"/>
                    <a:pt x="3765" y="148"/>
                    <a:pt x="3765" y="309"/>
                  </a:cubicBezTo>
                  <a:lnTo>
                    <a:pt x="3765" y="684"/>
                  </a:lnTo>
                  <a:lnTo>
                    <a:pt x="3141" y="684"/>
                  </a:lnTo>
                  <a:lnTo>
                    <a:pt x="3141" y="327"/>
                  </a:lnTo>
                  <a:cubicBezTo>
                    <a:pt x="3141" y="166"/>
                    <a:pt x="3016" y="24"/>
                    <a:pt x="2856" y="6"/>
                  </a:cubicBezTo>
                  <a:cubicBezTo>
                    <a:pt x="2837" y="2"/>
                    <a:pt x="2819" y="1"/>
                    <a:pt x="2801" y="1"/>
                  </a:cubicBezTo>
                  <a:cubicBezTo>
                    <a:pt x="2630" y="1"/>
                    <a:pt x="2499" y="148"/>
                    <a:pt x="2499" y="309"/>
                  </a:cubicBezTo>
                  <a:lnTo>
                    <a:pt x="2499" y="684"/>
                  </a:lnTo>
                  <a:lnTo>
                    <a:pt x="1874" y="684"/>
                  </a:lnTo>
                  <a:lnTo>
                    <a:pt x="1874" y="327"/>
                  </a:lnTo>
                  <a:cubicBezTo>
                    <a:pt x="1874" y="166"/>
                    <a:pt x="1767" y="24"/>
                    <a:pt x="1607" y="6"/>
                  </a:cubicBezTo>
                  <a:cubicBezTo>
                    <a:pt x="1588" y="2"/>
                    <a:pt x="1570" y="1"/>
                    <a:pt x="1552" y="1"/>
                  </a:cubicBezTo>
                  <a:cubicBezTo>
                    <a:pt x="1381" y="1"/>
                    <a:pt x="1250" y="148"/>
                    <a:pt x="1250" y="309"/>
                  </a:cubicBezTo>
                  <a:lnTo>
                    <a:pt x="1250" y="684"/>
                  </a:lnTo>
                  <a:lnTo>
                    <a:pt x="625" y="684"/>
                  </a:lnTo>
                  <a:lnTo>
                    <a:pt x="625" y="327"/>
                  </a:lnTo>
                  <a:cubicBezTo>
                    <a:pt x="625" y="166"/>
                    <a:pt x="500" y="24"/>
                    <a:pt x="340" y="6"/>
                  </a:cubicBezTo>
                  <a:cubicBezTo>
                    <a:pt x="323" y="2"/>
                    <a:pt x="306" y="1"/>
                    <a:pt x="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3"/>
            <p:cNvSpPr/>
            <p:nvPr/>
          </p:nvSpPr>
          <p:spPr>
            <a:xfrm>
              <a:off x="5496735" y="3286280"/>
              <a:ext cx="18514" cy="38154"/>
            </a:xfrm>
            <a:custGeom>
              <a:avLst/>
              <a:gdLst/>
              <a:ahLst/>
              <a:cxnLst/>
              <a:rect l="l" t="t" r="r" b="b"/>
              <a:pathLst>
                <a:path w="625" h="1288" extrusionOk="0">
                  <a:moveTo>
                    <a:pt x="324" y="0"/>
                  </a:moveTo>
                  <a:cubicBezTo>
                    <a:pt x="143" y="0"/>
                    <a:pt x="0" y="137"/>
                    <a:pt x="0" y="305"/>
                  </a:cubicBezTo>
                  <a:lnTo>
                    <a:pt x="0" y="965"/>
                  </a:lnTo>
                  <a:cubicBezTo>
                    <a:pt x="0" y="1150"/>
                    <a:pt x="143" y="1288"/>
                    <a:pt x="324" y="1288"/>
                  </a:cubicBezTo>
                  <a:cubicBezTo>
                    <a:pt x="335" y="1288"/>
                    <a:pt x="346" y="1287"/>
                    <a:pt x="357" y="1286"/>
                  </a:cubicBezTo>
                  <a:cubicBezTo>
                    <a:pt x="518" y="1268"/>
                    <a:pt x="625" y="1126"/>
                    <a:pt x="625" y="965"/>
                  </a:cubicBezTo>
                  <a:lnTo>
                    <a:pt x="625" y="323"/>
                  </a:lnTo>
                  <a:cubicBezTo>
                    <a:pt x="625" y="162"/>
                    <a:pt x="518" y="19"/>
                    <a:pt x="357" y="2"/>
                  </a:cubicBezTo>
                  <a:cubicBezTo>
                    <a:pt x="346" y="1"/>
                    <a:pt x="335"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3"/>
            <p:cNvSpPr/>
            <p:nvPr/>
          </p:nvSpPr>
          <p:spPr>
            <a:xfrm>
              <a:off x="5496735" y="3229198"/>
              <a:ext cx="18514" cy="38154"/>
            </a:xfrm>
            <a:custGeom>
              <a:avLst/>
              <a:gdLst/>
              <a:ahLst/>
              <a:cxnLst/>
              <a:rect l="l" t="t" r="r" b="b"/>
              <a:pathLst>
                <a:path w="625" h="1288" extrusionOk="0">
                  <a:moveTo>
                    <a:pt x="324" y="0"/>
                  </a:moveTo>
                  <a:cubicBezTo>
                    <a:pt x="143" y="0"/>
                    <a:pt x="0" y="137"/>
                    <a:pt x="0" y="305"/>
                  </a:cubicBezTo>
                  <a:lnTo>
                    <a:pt x="0" y="965"/>
                  </a:lnTo>
                  <a:cubicBezTo>
                    <a:pt x="0" y="1150"/>
                    <a:pt x="143" y="1288"/>
                    <a:pt x="324" y="1288"/>
                  </a:cubicBezTo>
                  <a:cubicBezTo>
                    <a:pt x="335" y="1288"/>
                    <a:pt x="346" y="1287"/>
                    <a:pt x="357" y="1286"/>
                  </a:cubicBezTo>
                  <a:cubicBezTo>
                    <a:pt x="518" y="1268"/>
                    <a:pt x="625" y="1126"/>
                    <a:pt x="625" y="965"/>
                  </a:cubicBezTo>
                  <a:lnTo>
                    <a:pt x="625" y="323"/>
                  </a:lnTo>
                  <a:cubicBezTo>
                    <a:pt x="625" y="162"/>
                    <a:pt x="518" y="19"/>
                    <a:pt x="357" y="2"/>
                  </a:cubicBezTo>
                  <a:cubicBezTo>
                    <a:pt x="346" y="1"/>
                    <a:pt x="335" y="0"/>
                    <a:pt x="3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3"/>
            <p:cNvSpPr/>
            <p:nvPr/>
          </p:nvSpPr>
          <p:spPr>
            <a:xfrm>
              <a:off x="5684364" y="3286280"/>
              <a:ext cx="18514" cy="38154"/>
            </a:xfrm>
            <a:custGeom>
              <a:avLst/>
              <a:gdLst/>
              <a:ahLst/>
              <a:cxnLst/>
              <a:rect l="l" t="t" r="r" b="b"/>
              <a:pathLst>
                <a:path w="625" h="1288" extrusionOk="0">
                  <a:moveTo>
                    <a:pt x="309" y="0"/>
                  </a:moveTo>
                  <a:cubicBezTo>
                    <a:pt x="143" y="0"/>
                    <a:pt x="0" y="137"/>
                    <a:pt x="0" y="305"/>
                  </a:cubicBezTo>
                  <a:lnTo>
                    <a:pt x="0" y="965"/>
                  </a:lnTo>
                  <a:cubicBezTo>
                    <a:pt x="0" y="1150"/>
                    <a:pt x="143" y="1288"/>
                    <a:pt x="309" y="1288"/>
                  </a:cubicBezTo>
                  <a:cubicBezTo>
                    <a:pt x="319" y="1288"/>
                    <a:pt x="329" y="1287"/>
                    <a:pt x="339" y="1286"/>
                  </a:cubicBezTo>
                  <a:cubicBezTo>
                    <a:pt x="500" y="1268"/>
                    <a:pt x="625" y="1126"/>
                    <a:pt x="625" y="965"/>
                  </a:cubicBezTo>
                  <a:lnTo>
                    <a:pt x="625" y="323"/>
                  </a:lnTo>
                  <a:cubicBezTo>
                    <a:pt x="625" y="162"/>
                    <a:pt x="500" y="19"/>
                    <a:pt x="339" y="2"/>
                  </a:cubicBezTo>
                  <a:cubicBezTo>
                    <a:pt x="329" y="1"/>
                    <a:pt x="319"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3"/>
            <p:cNvSpPr/>
            <p:nvPr/>
          </p:nvSpPr>
          <p:spPr>
            <a:xfrm>
              <a:off x="5684364" y="3229198"/>
              <a:ext cx="18514" cy="38154"/>
            </a:xfrm>
            <a:custGeom>
              <a:avLst/>
              <a:gdLst/>
              <a:ahLst/>
              <a:cxnLst/>
              <a:rect l="l" t="t" r="r" b="b"/>
              <a:pathLst>
                <a:path w="625" h="1288" extrusionOk="0">
                  <a:moveTo>
                    <a:pt x="309" y="0"/>
                  </a:moveTo>
                  <a:cubicBezTo>
                    <a:pt x="143" y="0"/>
                    <a:pt x="0" y="137"/>
                    <a:pt x="0" y="305"/>
                  </a:cubicBezTo>
                  <a:lnTo>
                    <a:pt x="0" y="965"/>
                  </a:lnTo>
                  <a:cubicBezTo>
                    <a:pt x="0" y="1150"/>
                    <a:pt x="143" y="1288"/>
                    <a:pt x="309" y="1288"/>
                  </a:cubicBezTo>
                  <a:cubicBezTo>
                    <a:pt x="319" y="1288"/>
                    <a:pt x="329" y="1287"/>
                    <a:pt x="339" y="1286"/>
                  </a:cubicBezTo>
                  <a:cubicBezTo>
                    <a:pt x="500" y="1268"/>
                    <a:pt x="625" y="1126"/>
                    <a:pt x="625" y="965"/>
                  </a:cubicBezTo>
                  <a:lnTo>
                    <a:pt x="625" y="323"/>
                  </a:lnTo>
                  <a:cubicBezTo>
                    <a:pt x="625" y="162"/>
                    <a:pt x="500" y="19"/>
                    <a:pt x="339" y="2"/>
                  </a:cubicBezTo>
                  <a:cubicBezTo>
                    <a:pt x="329" y="1"/>
                    <a:pt x="319"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46" name="Google Shape;3146;p43"/>
          <p:cNvSpPr/>
          <p:nvPr/>
        </p:nvSpPr>
        <p:spPr>
          <a:xfrm>
            <a:off x="4755195" y="3277771"/>
            <a:ext cx="319153" cy="300787"/>
          </a:xfrm>
          <a:custGeom>
            <a:avLst/>
            <a:gdLst/>
            <a:ahLst/>
            <a:cxnLst/>
            <a:rect l="l" t="t" r="r" b="b"/>
            <a:pathLst>
              <a:path w="10774" h="10154" extrusionOk="0">
                <a:moveTo>
                  <a:pt x="5384" y="632"/>
                </a:moveTo>
                <a:cubicBezTo>
                  <a:pt x="6010" y="632"/>
                  <a:pt x="6645" y="725"/>
                  <a:pt x="7262" y="919"/>
                </a:cubicBezTo>
                <a:cubicBezTo>
                  <a:pt x="7226" y="973"/>
                  <a:pt x="7208" y="1009"/>
                  <a:pt x="7191" y="1062"/>
                </a:cubicBezTo>
                <a:lnTo>
                  <a:pt x="6834" y="1223"/>
                </a:lnTo>
                <a:cubicBezTo>
                  <a:pt x="6370" y="1428"/>
                  <a:pt x="5875" y="1531"/>
                  <a:pt x="5382" y="1531"/>
                </a:cubicBezTo>
                <a:cubicBezTo>
                  <a:pt x="4889" y="1531"/>
                  <a:pt x="4398" y="1428"/>
                  <a:pt x="3943" y="1223"/>
                </a:cubicBezTo>
                <a:lnTo>
                  <a:pt x="3586" y="1062"/>
                </a:lnTo>
                <a:cubicBezTo>
                  <a:pt x="3568" y="1009"/>
                  <a:pt x="3533" y="973"/>
                  <a:pt x="3515" y="919"/>
                </a:cubicBezTo>
                <a:cubicBezTo>
                  <a:pt x="4111" y="730"/>
                  <a:pt x="4743" y="632"/>
                  <a:pt x="5384" y="632"/>
                </a:cubicBezTo>
                <a:close/>
                <a:moveTo>
                  <a:pt x="8386" y="723"/>
                </a:moveTo>
                <a:cubicBezTo>
                  <a:pt x="8493" y="1562"/>
                  <a:pt x="9171" y="2258"/>
                  <a:pt x="10028" y="2365"/>
                </a:cubicBezTo>
                <a:cubicBezTo>
                  <a:pt x="9974" y="2507"/>
                  <a:pt x="9885" y="2632"/>
                  <a:pt x="9760" y="2757"/>
                </a:cubicBezTo>
                <a:cubicBezTo>
                  <a:pt x="9519" y="2998"/>
                  <a:pt x="9202" y="3119"/>
                  <a:pt x="8883" y="3119"/>
                </a:cubicBezTo>
                <a:cubicBezTo>
                  <a:pt x="8564" y="3119"/>
                  <a:pt x="8243" y="2998"/>
                  <a:pt x="7993" y="2757"/>
                </a:cubicBezTo>
                <a:cubicBezTo>
                  <a:pt x="7494" y="2258"/>
                  <a:pt x="7512" y="1473"/>
                  <a:pt x="7993" y="991"/>
                </a:cubicBezTo>
                <a:cubicBezTo>
                  <a:pt x="8118" y="866"/>
                  <a:pt x="8243" y="777"/>
                  <a:pt x="8386" y="723"/>
                </a:cubicBezTo>
                <a:close/>
                <a:moveTo>
                  <a:pt x="2373" y="723"/>
                </a:moveTo>
                <a:cubicBezTo>
                  <a:pt x="2676" y="848"/>
                  <a:pt x="2926" y="1098"/>
                  <a:pt x="3051" y="1401"/>
                </a:cubicBezTo>
                <a:cubicBezTo>
                  <a:pt x="3229" y="1847"/>
                  <a:pt x="3140" y="2383"/>
                  <a:pt x="2766" y="2757"/>
                </a:cubicBezTo>
                <a:cubicBezTo>
                  <a:pt x="2518" y="3004"/>
                  <a:pt x="2204" y="3120"/>
                  <a:pt x="1894" y="3120"/>
                </a:cubicBezTo>
                <a:cubicBezTo>
                  <a:pt x="1420" y="3120"/>
                  <a:pt x="954" y="2850"/>
                  <a:pt x="749" y="2365"/>
                </a:cubicBezTo>
                <a:cubicBezTo>
                  <a:pt x="1588" y="2258"/>
                  <a:pt x="2284" y="1580"/>
                  <a:pt x="2373" y="723"/>
                </a:cubicBezTo>
                <a:close/>
                <a:moveTo>
                  <a:pt x="6994" y="1829"/>
                </a:moveTo>
                <a:cubicBezTo>
                  <a:pt x="6994" y="2615"/>
                  <a:pt x="7458" y="3293"/>
                  <a:pt x="8100" y="3578"/>
                </a:cubicBezTo>
                <a:lnTo>
                  <a:pt x="6263" y="4434"/>
                </a:lnTo>
                <a:cubicBezTo>
                  <a:pt x="5986" y="4559"/>
                  <a:pt x="5687" y="4622"/>
                  <a:pt x="5388" y="4622"/>
                </a:cubicBezTo>
                <a:cubicBezTo>
                  <a:pt x="5090" y="4622"/>
                  <a:pt x="4791" y="4559"/>
                  <a:pt x="4514" y="4434"/>
                </a:cubicBezTo>
                <a:lnTo>
                  <a:pt x="2658" y="3578"/>
                </a:lnTo>
                <a:cubicBezTo>
                  <a:pt x="3319" y="3293"/>
                  <a:pt x="3783" y="2615"/>
                  <a:pt x="3765" y="1829"/>
                </a:cubicBezTo>
                <a:lnTo>
                  <a:pt x="3765" y="1829"/>
                </a:lnTo>
                <a:cubicBezTo>
                  <a:pt x="4273" y="2052"/>
                  <a:pt x="4822" y="2164"/>
                  <a:pt x="5373" y="2164"/>
                </a:cubicBezTo>
                <a:cubicBezTo>
                  <a:pt x="5924" y="2164"/>
                  <a:pt x="6477" y="2052"/>
                  <a:pt x="6994" y="1829"/>
                </a:cubicBezTo>
                <a:close/>
                <a:moveTo>
                  <a:pt x="8083" y="4292"/>
                </a:moveTo>
                <a:lnTo>
                  <a:pt x="7904" y="5005"/>
                </a:lnTo>
                <a:lnTo>
                  <a:pt x="5388" y="6147"/>
                </a:lnTo>
                <a:lnTo>
                  <a:pt x="2873" y="5005"/>
                </a:lnTo>
                <a:lnTo>
                  <a:pt x="2676" y="4292"/>
                </a:lnTo>
                <a:lnTo>
                  <a:pt x="4246" y="5005"/>
                </a:lnTo>
                <a:cubicBezTo>
                  <a:pt x="4612" y="5166"/>
                  <a:pt x="5000" y="5246"/>
                  <a:pt x="5388" y="5246"/>
                </a:cubicBezTo>
                <a:cubicBezTo>
                  <a:pt x="5776" y="5246"/>
                  <a:pt x="6165" y="5166"/>
                  <a:pt x="6530" y="5005"/>
                </a:cubicBezTo>
                <a:lnTo>
                  <a:pt x="8083" y="4292"/>
                </a:lnTo>
                <a:close/>
                <a:moveTo>
                  <a:pt x="3069" y="5790"/>
                </a:moveTo>
                <a:lnTo>
                  <a:pt x="5264" y="6790"/>
                </a:lnTo>
                <a:cubicBezTo>
                  <a:pt x="5299" y="6808"/>
                  <a:pt x="5339" y="6816"/>
                  <a:pt x="5382" y="6816"/>
                </a:cubicBezTo>
                <a:cubicBezTo>
                  <a:pt x="5424" y="6816"/>
                  <a:pt x="5469" y="6808"/>
                  <a:pt x="5513" y="6790"/>
                </a:cubicBezTo>
                <a:lnTo>
                  <a:pt x="7708" y="5790"/>
                </a:lnTo>
                <a:lnTo>
                  <a:pt x="7708" y="5790"/>
                </a:lnTo>
                <a:cubicBezTo>
                  <a:pt x="7601" y="6344"/>
                  <a:pt x="7530" y="7236"/>
                  <a:pt x="7726" y="8306"/>
                </a:cubicBezTo>
                <a:lnTo>
                  <a:pt x="5388" y="9484"/>
                </a:lnTo>
                <a:lnTo>
                  <a:pt x="3033" y="8306"/>
                </a:lnTo>
                <a:cubicBezTo>
                  <a:pt x="3247" y="7236"/>
                  <a:pt x="3176" y="6344"/>
                  <a:pt x="3069" y="5790"/>
                </a:cubicBezTo>
                <a:close/>
                <a:moveTo>
                  <a:pt x="5384" y="0"/>
                </a:moveTo>
                <a:cubicBezTo>
                  <a:pt x="4631" y="0"/>
                  <a:pt x="3867" y="130"/>
                  <a:pt x="3069" y="402"/>
                </a:cubicBezTo>
                <a:cubicBezTo>
                  <a:pt x="2783" y="188"/>
                  <a:pt x="2462" y="45"/>
                  <a:pt x="2105" y="9"/>
                </a:cubicBezTo>
                <a:cubicBezTo>
                  <a:pt x="2088" y="6"/>
                  <a:pt x="2071" y="5"/>
                  <a:pt x="2055" y="5"/>
                </a:cubicBezTo>
                <a:cubicBezTo>
                  <a:pt x="1880" y="5"/>
                  <a:pt x="1732" y="169"/>
                  <a:pt x="1749" y="348"/>
                </a:cubicBezTo>
                <a:cubicBezTo>
                  <a:pt x="1849" y="1104"/>
                  <a:pt x="1256" y="1748"/>
                  <a:pt x="517" y="1748"/>
                </a:cubicBezTo>
                <a:cubicBezTo>
                  <a:pt x="470" y="1748"/>
                  <a:pt x="423" y="1746"/>
                  <a:pt x="375" y="1740"/>
                </a:cubicBezTo>
                <a:cubicBezTo>
                  <a:pt x="365" y="1739"/>
                  <a:pt x="355" y="1739"/>
                  <a:pt x="345" y="1739"/>
                </a:cubicBezTo>
                <a:cubicBezTo>
                  <a:pt x="161" y="1739"/>
                  <a:pt x="1" y="1893"/>
                  <a:pt x="18" y="2079"/>
                </a:cubicBezTo>
                <a:cubicBezTo>
                  <a:pt x="107" y="2846"/>
                  <a:pt x="642" y="3435"/>
                  <a:pt x="1302" y="3649"/>
                </a:cubicBezTo>
                <a:lnTo>
                  <a:pt x="1945" y="3953"/>
                </a:lnTo>
                <a:cubicBezTo>
                  <a:pt x="2284" y="5255"/>
                  <a:pt x="2302" y="5309"/>
                  <a:pt x="2319" y="5344"/>
                </a:cubicBezTo>
                <a:cubicBezTo>
                  <a:pt x="2319" y="5344"/>
                  <a:pt x="2766" y="6647"/>
                  <a:pt x="2373" y="8413"/>
                </a:cubicBezTo>
                <a:cubicBezTo>
                  <a:pt x="2337" y="8556"/>
                  <a:pt x="2409" y="8699"/>
                  <a:pt x="2534" y="8770"/>
                </a:cubicBezTo>
                <a:cubicBezTo>
                  <a:pt x="2569" y="8770"/>
                  <a:pt x="5246" y="10126"/>
                  <a:pt x="5246" y="10126"/>
                </a:cubicBezTo>
                <a:cubicBezTo>
                  <a:pt x="5299" y="10144"/>
                  <a:pt x="5353" y="10153"/>
                  <a:pt x="5402" y="10153"/>
                </a:cubicBezTo>
                <a:cubicBezTo>
                  <a:pt x="5451" y="10153"/>
                  <a:pt x="5495" y="10144"/>
                  <a:pt x="5531" y="10126"/>
                </a:cubicBezTo>
                <a:lnTo>
                  <a:pt x="8225" y="8770"/>
                </a:lnTo>
                <a:cubicBezTo>
                  <a:pt x="8350" y="8699"/>
                  <a:pt x="8422" y="8556"/>
                  <a:pt x="8386" y="8413"/>
                </a:cubicBezTo>
                <a:cubicBezTo>
                  <a:pt x="8011" y="6700"/>
                  <a:pt x="8368" y="5701"/>
                  <a:pt x="8814" y="3953"/>
                </a:cubicBezTo>
                <a:lnTo>
                  <a:pt x="9457" y="3649"/>
                </a:lnTo>
                <a:cubicBezTo>
                  <a:pt x="10135" y="3435"/>
                  <a:pt x="10652" y="2846"/>
                  <a:pt x="10741" y="2079"/>
                </a:cubicBezTo>
                <a:cubicBezTo>
                  <a:pt x="10774" y="1900"/>
                  <a:pt x="10628" y="1736"/>
                  <a:pt x="10453" y="1736"/>
                </a:cubicBezTo>
                <a:cubicBezTo>
                  <a:pt x="10436" y="1736"/>
                  <a:pt x="10419" y="1737"/>
                  <a:pt x="10402" y="1740"/>
                </a:cubicBezTo>
                <a:cubicBezTo>
                  <a:pt x="10354" y="1746"/>
                  <a:pt x="10307" y="1748"/>
                  <a:pt x="10260" y="1748"/>
                </a:cubicBezTo>
                <a:cubicBezTo>
                  <a:pt x="9521" y="1748"/>
                  <a:pt x="8927" y="1104"/>
                  <a:pt x="9010" y="348"/>
                </a:cubicBezTo>
                <a:cubicBezTo>
                  <a:pt x="9027" y="169"/>
                  <a:pt x="8894" y="5"/>
                  <a:pt x="8722" y="5"/>
                </a:cubicBezTo>
                <a:cubicBezTo>
                  <a:pt x="8705" y="5"/>
                  <a:pt x="8688" y="6"/>
                  <a:pt x="8671" y="9"/>
                </a:cubicBezTo>
                <a:cubicBezTo>
                  <a:pt x="8315" y="45"/>
                  <a:pt x="7976" y="188"/>
                  <a:pt x="7708" y="402"/>
                </a:cubicBezTo>
                <a:cubicBezTo>
                  <a:pt x="6928" y="139"/>
                  <a:pt x="6162" y="0"/>
                  <a:pt x="5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47" name="Google Shape;3147;p43"/>
          <p:cNvGrpSpPr/>
          <p:nvPr/>
        </p:nvGrpSpPr>
        <p:grpSpPr>
          <a:xfrm>
            <a:off x="4101130" y="3269595"/>
            <a:ext cx="256857" cy="317524"/>
            <a:chOff x="4101130" y="3117195"/>
            <a:chExt cx="256857" cy="317524"/>
          </a:xfrm>
        </p:grpSpPr>
        <p:sp>
          <p:nvSpPr>
            <p:cNvPr id="3148" name="Google Shape;3148;p43"/>
            <p:cNvSpPr/>
            <p:nvPr/>
          </p:nvSpPr>
          <p:spPr>
            <a:xfrm>
              <a:off x="4101130" y="3117195"/>
              <a:ext cx="256857" cy="317524"/>
            </a:xfrm>
            <a:custGeom>
              <a:avLst/>
              <a:gdLst/>
              <a:ahLst/>
              <a:cxnLst/>
              <a:rect l="l" t="t" r="r" b="b"/>
              <a:pathLst>
                <a:path w="8671" h="10719" extrusionOk="0">
                  <a:moveTo>
                    <a:pt x="4344" y="624"/>
                  </a:moveTo>
                  <a:cubicBezTo>
                    <a:pt x="5683" y="624"/>
                    <a:pt x="6700" y="1178"/>
                    <a:pt x="7395" y="2266"/>
                  </a:cubicBezTo>
                  <a:cubicBezTo>
                    <a:pt x="7610" y="2623"/>
                    <a:pt x="7752" y="2980"/>
                    <a:pt x="7859" y="3283"/>
                  </a:cubicBezTo>
                  <a:cubicBezTo>
                    <a:pt x="7624" y="3189"/>
                    <a:pt x="7399" y="3140"/>
                    <a:pt x="7196" y="3140"/>
                  </a:cubicBezTo>
                  <a:cubicBezTo>
                    <a:pt x="6935" y="3140"/>
                    <a:pt x="6709" y="3220"/>
                    <a:pt x="6539" y="3390"/>
                  </a:cubicBezTo>
                  <a:cubicBezTo>
                    <a:pt x="6271" y="3658"/>
                    <a:pt x="6200" y="4050"/>
                    <a:pt x="6343" y="4496"/>
                  </a:cubicBezTo>
                  <a:cubicBezTo>
                    <a:pt x="6450" y="4889"/>
                    <a:pt x="6700" y="5299"/>
                    <a:pt x="7056" y="5656"/>
                  </a:cubicBezTo>
                  <a:cubicBezTo>
                    <a:pt x="7092" y="5692"/>
                    <a:pt x="7128" y="5727"/>
                    <a:pt x="7181" y="5763"/>
                  </a:cubicBezTo>
                  <a:cubicBezTo>
                    <a:pt x="6396" y="6887"/>
                    <a:pt x="4933" y="9011"/>
                    <a:pt x="4344" y="9849"/>
                  </a:cubicBezTo>
                  <a:cubicBezTo>
                    <a:pt x="3756" y="9011"/>
                    <a:pt x="2275" y="6887"/>
                    <a:pt x="1490" y="5763"/>
                  </a:cubicBezTo>
                  <a:cubicBezTo>
                    <a:pt x="1543" y="5727"/>
                    <a:pt x="1579" y="5692"/>
                    <a:pt x="1614" y="5656"/>
                  </a:cubicBezTo>
                  <a:cubicBezTo>
                    <a:pt x="2364" y="4907"/>
                    <a:pt x="2649" y="3908"/>
                    <a:pt x="2132" y="3390"/>
                  </a:cubicBezTo>
                  <a:cubicBezTo>
                    <a:pt x="1962" y="3220"/>
                    <a:pt x="1736" y="3140"/>
                    <a:pt x="1475" y="3140"/>
                  </a:cubicBezTo>
                  <a:cubicBezTo>
                    <a:pt x="1271" y="3140"/>
                    <a:pt x="1047" y="3189"/>
                    <a:pt x="812" y="3283"/>
                  </a:cubicBezTo>
                  <a:cubicBezTo>
                    <a:pt x="919" y="2980"/>
                    <a:pt x="1061" y="2641"/>
                    <a:pt x="1275" y="2284"/>
                  </a:cubicBezTo>
                  <a:cubicBezTo>
                    <a:pt x="1953" y="1178"/>
                    <a:pt x="2988" y="624"/>
                    <a:pt x="4344" y="624"/>
                  </a:cubicBezTo>
                  <a:close/>
                  <a:moveTo>
                    <a:pt x="4344" y="0"/>
                  </a:moveTo>
                  <a:cubicBezTo>
                    <a:pt x="2364" y="0"/>
                    <a:pt x="1293" y="1053"/>
                    <a:pt x="740" y="1963"/>
                  </a:cubicBezTo>
                  <a:cubicBezTo>
                    <a:pt x="151" y="2908"/>
                    <a:pt x="26" y="3854"/>
                    <a:pt x="26" y="3890"/>
                  </a:cubicBezTo>
                  <a:cubicBezTo>
                    <a:pt x="1" y="4096"/>
                    <a:pt x="161" y="4247"/>
                    <a:pt x="333" y="4247"/>
                  </a:cubicBezTo>
                  <a:cubicBezTo>
                    <a:pt x="399" y="4247"/>
                    <a:pt x="467" y="4225"/>
                    <a:pt x="526" y="4175"/>
                  </a:cubicBezTo>
                  <a:cubicBezTo>
                    <a:pt x="877" y="3899"/>
                    <a:pt x="1228" y="3764"/>
                    <a:pt x="1462" y="3764"/>
                  </a:cubicBezTo>
                  <a:cubicBezTo>
                    <a:pt x="1560" y="3764"/>
                    <a:pt x="1638" y="3788"/>
                    <a:pt x="1686" y="3836"/>
                  </a:cubicBezTo>
                  <a:cubicBezTo>
                    <a:pt x="1882" y="4032"/>
                    <a:pt x="1721" y="4657"/>
                    <a:pt x="1168" y="5210"/>
                  </a:cubicBezTo>
                  <a:cubicBezTo>
                    <a:pt x="1097" y="5281"/>
                    <a:pt x="936" y="5424"/>
                    <a:pt x="883" y="5460"/>
                  </a:cubicBezTo>
                  <a:cubicBezTo>
                    <a:pt x="740" y="5567"/>
                    <a:pt x="722" y="5745"/>
                    <a:pt x="812" y="5888"/>
                  </a:cubicBezTo>
                  <a:cubicBezTo>
                    <a:pt x="1347" y="6655"/>
                    <a:pt x="4023" y="10509"/>
                    <a:pt x="4077" y="10599"/>
                  </a:cubicBezTo>
                  <a:lnTo>
                    <a:pt x="4095" y="10599"/>
                  </a:lnTo>
                  <a:cubicBezTo>
                    <a:pt x="4157" y="10679"/>
                    <a:pt x="4246" y="10719"/>
                    <a:pt x="4335" y="10719"/>
                  </a:cubicBezTo>
                  <a:cubicBezTo>
                    <a:pt x="4425" y="10719"/>
                    <a:pt x="4514" y="10679"/>
                    <a:pt x="4576" y="10599"/>
                  </a:cubicBezTo>
                  <a:lnTo>
                    <a:pt x="4594" y="10599"/>
                  </a:lnTo>
                  <a:cubicBezTo>
                    <a:pt x="4648" y="10509"/>
                    <a:pt x="7324" y="6655"/>
                    <a:pt x="7859" y="5888"/>
                  </a:cubicBezTo>
                  <a:cubicBezTo>
                    <a:pt x="7949" y="5745"/>
                    <a:pt x="7931" y="5567"/>
                    <a:pt x="7788" y="5460"/>
                  </a:cubicBezTo>
                  <a:cubicBezTo>
                    <a:pt x="7734" y="5424"/>
                    <a:pt x="7574" y="5281"/>
                    <a:pt x="7502" y="5210"/>
                  </a:cubicBezTo>
                  <a:cubicBezTo>
                    <a:pt x="6949" y="4657"/>
                    <a:pt x="6789" y="4032"/>
                    <a:pt x="6985" y="3836"/>
                  </a:cubicBezTo>
                  <a:cubicBezTo>
                    <a:pt x="7033" y="3788"/>
                    <a:pt x="7110" y="3764"/>
                    <a:pt x="7209" y="3764"/>
                  </a:cubicBezTo>
                  <a:cubicBezTo>
                    <a:pt x="7442" y="3764"/>
                    <a:pt x="7794" y="3899"/>
                    <a:pt x="8145" y="4175"/>
                  </a:cubicBezTo>
                  <a:cubicBezTo>
                    <a:pt x="8204" y="4225"/>
                    <a:pt x="8272" y="4247"/>
                    <a:pt x="8337" y="4247"/>
                  </a:cubicBezTo>
                  <a:cubicBezTo>
                    <a:pt x="8509" y="4247"/>
                    <a:pt x="8670" y="4096"/>
                    <a:pt x="8644" y="3890"/>
                  </a:cubicBezTo>
                  <a:cubicBezTo>
                    <a:pt x="8644" y="3854"/>
                    <a:pt x="8520" y="2908"/>
                    <a:pt x="7931" y="1963"/>
                  </a:cubicBezTo>
                  <a:cubicBezTo>
                    <a:pt x="7378" y="1053"/>
                    <a:pt x="6307" y="0"/>
                    <a:pt x="4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43"/>
            <p:cNvSpPr/>
            <p:nvPr/>
          </p:nvSpPr>
          <p:spPr>
            <a:xfrm>
              <a:off x="4159516" y="3154046"/>
              <a:ext cx="140085" cy="215533"/>
            </a:xfrm>
            <a:custGeom>
              <a:avLst/>
              <a:gdLst/>
              <a:ahLst/>
              <a:cxnLst/>
              <a:rect l="l" t="t" r="r" b="b"/>
              <a:pathLst>
                <a:path w="4729" h="7276" extrusionOk="0">
                  <a:moveTo>
                    <a:pt x="2371" y="629"/>
                  </a:moveTo>
                  <a:cubicBezTo>
                    <a:pt x="2922" y="629"/>
                    <a:pt x="3471" y="790"/>
                    <a:pt x="3854" y="1111"/>
                  </a:cubicBezTo>
                  <a:cubicBezTo>
                    <a:pt x="3176" y="1647"/>
                    <a:pt x="2855" y="2556"/>
                    <a:pt x="3158" y="3609"/>
                  </a:cubicBezTo>
                  <a:cubicBezTo>
                    <a:pt x="3248" y="3930"/>
                    <a:pt x="3408" y="4269"/>
                    <a:pt x="3622" y="4591"/>
                  </a:cubicBezTo>
                  <a:cubicBezTo>
                    <a:pt x="3194" y="5215"/>
                    <a:pt x="2766" y="5840"/>
                    <a:pt x="2373" y="6410"/>
                  </a:cubicBezTo>
                  <a:cubicBezTo>
                    <a:pt x="1963" y="5840"/>
                    <a:pt x="1535" y="5215"/>
                    <a:pt x="1107" y="4591"/>
                  </a:cubicBezTo>
                  <a:cubicBezTo>
                    <a:pt x="1321" y="4269"/>
                    <a:pt x="1481" y="3930"/>
                    <a:pt x="1570" y="3609"/>
                  </a:cubicBezTo>
                  <a:cubicBezTo>
                    <a:pt x="1874" y="2556"/>
                    <a:pt x="1553" y="1647"/>
                    <a:pt x="875" y="1111"/>
                  </a:cubicBezTo>
                  <a:cubicBezTo>
                    <a:pt x="1267" y="790"/>
                    <a:pt x="1820" y="629"/>
                    <a:pt x="2371" y="629"/>
                  </a:cubicBezTo>
                  <a:close/>
                  <a:moveTo>
                    <a:pt x="2374" y="0"/>
                  </a:moveTo>
                  <a:cubicBezTo>
                    <a:pt x="1790" y="0"/>
                    <a:pt x="1203" y="143"/>
                    <a:pt x="750" y="433"/>
                  </a:cubicBezTo>
                  <a:cubicBezTo>
                    <a:pt x="518" y="558"/>
                    <a:pt x="321" y="737"/>
                    <a:pt x="143" y="951"/>
                  </a:cubicBezTo>
                  <a:cubicBezTo>
                    <a:pt x="0" y="1111"/>
                    <a:pt x="54" y="1343"/>
                    <a:pt x="232" y="1432"/>
                  </a:cubicBezTo>
                  <a:cubicBezTo>
                    <a:pt x="375" y="1504"/>
                    <a:pt x="500" y="1593"/>
                    <a:pt x="607" y="1718"/>
                  </a:cubicBezTo>
                  <a:cubicBezTo>
                    <a:pt x="1035" y="2128"/>
                    <a:pt x="1160" y="2753"/>
                    <a:pt x="964" y="3431"/>
                  </a:cubicBezTo>
                  <a:cubicBezTo>
                    <a:pt x="875" y="3752"/>
                    <a:pt x="696" y="4091"/>
                    <a:pt x="464" y="4412"/>
                  </a:cubicBezTo>
                  <a:cubicBezTo>
                    <a:pt x="393" y="4519"/>
                    <a:pt x="393" y="4662"/>
                    <a:pt x="464" y="4769"/>
                  </a:cubicBezTo>
                  <a:cubicBezTo>
                    <a:pt x="1017" y="5572"/>
                    <a:pt x="1624" y="6428"/>
                    <a:pt x="2106" y="7142"/>
                  </a:cubicBezTo>
                  <a:cubicBezTo>
                    <a:pt x="2168" y="7231"/>
                    <a:pt x="2266" y="7276"/>
                    <a:pt x="2364" y="7276"/>
                  </a:cubicBezTo>
                  <a:cubicBezTo>
                    <a:pt x="2463" y="7276"/>
                    <a:pt x="2561" y="7231"/>
                    <a:pt x="2623" y="7142"/>
                  </a:cubicBezTo>
                  <a:cubicBezTo>
                    <a:pt x="3105" y="6428"/>
                    <a:pt x="3712" y="5572"/>
                    <a:pt x="4265" y="4769"/>
                  </a:cubicBezTo>
                  <a:cubicBezTo>
                    <a:pt x="4336" y="4662"/>
                    <a:pt x="4336" y="4519"/>
                    <a:pt x="4265" y="4412"/>
                  </a:cubicBezTo>
                  <a:cubicBezTo>
                    <a:pt x="4033" y="4091"/>
                    <a:pt x="3854" y="3752"/>
                    <a:pt x="3765" y="3431"/>
                  </a:cubicBezTo>
                  <a:cubicBezTo>
                    <a:pt x="3569" y="2753"/>
                    <a:pt x="3694" y="2128"/>
                    <a:pt x="4122" y="1718"/>
                  </a:cubicBezTo>
                  <a:cubicBezTo>
                    <a:pt x="4229" y="1593"/>
                    <a:pt x="4354" y="1504"/>
                    <a:pt x="4497" y="1432"/>
                  </a:cubicBezTo>
                  <a:cubicBezTo>
                    <a:pt x="4675" y="1343"/>
                    <a:pt x="4729" y="1111"/>
                    <a:pt x="4586" y="951"/>
                  </a:cubicBezTo>
                  <a:cubicBezTo>
                    <a:pt x="4390" y="737"/>
                    <a:pt x="4175" y="540"/>
                    <a:pt x="3943" y="398"/>
                  </a:cubicBezTo>
                  <a:cubicBezTo>
                    <a:pt x="3505" y="134"/>
                    <a:pt x="2941" y="0"/>
                    <a:pt x="2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0" name="Google Shape;3150;p43"/>
          <p:cNvGrpSpPr/>
          <p:nvPr/>
        </p:nvGrpSpPr>
        <p:grpSpPr>
          <a:xfrm>
            <a:off x="3425886" y="3269595"/>
            <a:ext cx="237365" cy="317672"/>
            <a:chOff x="3425886" y="3117195"/>
            <a:chExt cx="237365" cy="317672"/>
          </a:xfrm>
        </p:grpSpPr>
        <p:sp>
          <p:nvSpPr>
            <p:cNvPr id="3151" name="Google Shape;3151;p43"/>
            <p:cNvSpPr/>
            <p:nvPr/>
          </p:nvSpPr>
          <p:spPr>
            <a:xfrm>
              <a:off x="3425886" y="3117195"/>
              <a:ext cx="237365" cy="317672"/>
            </a:xfrm>
            <a:custGeom>
              <a:avLst/>
              <a:gdLst/>
              <a:ahLst/>
              <a:cxnLst/>
              <a:rect l="l" t="t" r="r" b="b"/>
              <a:pathLst>
                <a:path w="8013" h="10724" extrusionOk="0">
                  <a:moveTo>
                    <a:pt x="4854" y="624"/>
                  </a:moveTo>
                  <a:lnTo>
                    <a:pt x="4658" y="1463"/>
                  </a:lnTo>
                  <a:lnTo>
                    <a:pt x="3319" y="1463"/>
                  </a:lnTo>
                  <a:lnTo>
                    <a:pt x="3123" y="624"/>
                  </a:lnTo>
                  <a:close/>
                  <a:moveTo>
                    <a:pt x="4604" y="2088"/>
                  </a:moveTo>
                  <a:lnTo>
                    <a:pt x="4604" y="2962"/>
                  </a:lnTo>
                  <a:cubicBezTo>
                    <a:pt x="4604" y="3622"/>
                    <a:pt x="4765" y="4282"/>
                    <a:pt x="5086" y="4853"/>
                  </a:cubicBezTo>
                  <a:lnTo>
                    <a:pt x="6174" y="6869"/>
                  </a:lnTo>
                  <a:cubicBezTo>
                    <a:pt x="5853" y="6982"/>
                    <a:pt x="5521" y="7036"/>
                    <a:pt x="5192" y="7036"/>
                  </a:cubicBezTo>
                  <a:cubicBezTo>
                    <a:pt x="4791" y="7036"/>
                    <a:pt x="4396" y="6955"/>
                    <a:pt x="4033" y="6798"/>
                  </a:cubicBezTo>
                  <a:cubicBezTo>
                    <a:pt x="3583" y="6616"/>
                    <a:pt x="3116" y="6524"/>
                    <a:pt x="2644" y="6524"/>
                  </a:cubicBezTo>
                  <a:cubicBezTo>
                    <a:pt x="2424" y="6524"/>
                    <a:pt x="2203" y="6544"/>
                    <a:pt x="1981" y="6584"/>
                  </a:cubicBezTo>
                  <a:lnTo>
                    <a:pt x="2927" y="4853"/>
                  </a:lnTo>
                  <a:cubicBezTo>
                    <a:pt x="3230" y="4282"/>
                    <a:pt x="3409" y="3622"/>
                    <a:pt x="3409" y="2962"/>
                  </a:cubicBezTo>
                  <a:lnTo>
                    <a:pt x="3409" y="2088"/>
                  </a:lnTo>
                  <a:close/>
                  <a:moveTo>
                    <a:pt x="2654" y="7161"/>
                  </a:moveTo>
                  <a:cubicBezTo>
                    <a:pt x="3044" y="7161"/>
                    <a:pt x="3419" y="7237"/>
                    <a:pt x="3783" y="7387"/>
                  </a:cubicBezTo>
                  <a:cubicBezTo>
                    <a:pt x="4229" y="7565"/>
                    <a:pt x="4693" y="7672"/>
                    <a:pt x="5175" y="7672"/>
                  </a:cubicBezTo>
                  <a:cubicBezTo>
                    <a:pt x="5710" y="7672"/>
                    <a:pt x="6085" y="7565"/>
                    <a:pt x="6478" y="7440"/>
                  </a:cubicBezTo>
                  <a:lnTo>
                    <a:pt x="7280" y="8903"/>
                  </a:lnTo>
                  <a:cubicBezTo>
                    <a:pt x="7316" y="8993"/>
                    <a:pt x="7298" y="9100"/>
                    <a:pt x="7245" y="9171"/>
                  </a:cubicBezTo>
                  <a:lnTo>
                    <a:pt x="6388" y="10028"/>
                  </a:lnTo>
                  <a:cubicBezTo>
                    <a:pt x="6353" y="10063"/>
                    <a:pt x="6299" y="10081"/>
                    <a:pt x="6228" y="10081"/>
                  </a:cubicBezTo>
                  <a:lnTo>
                    <a:pt x="1749" y="10081"/>
                  </a:lnTo>
                  <a:cubicBezTo>
                    <a:pt x="1696" y="10081"/>
                    <a:pt x="1642" y="10063"/>
                    <a:pt x="1589" y="10028"/>
                  </a:cubicBezTo>
                  <a:lnTo>
                    <a:pt x="750" y="9171"/>
                  </a:lnTo>
                  <a:cubicBezTo>
                    <a:pt x="679" y="9100"/>
                    <a:pt x="661" y="8993"/>
                    <a:pt x="714" y="8903"/>
                  </a:cubicBezTo>
                  <a:lnTo>
                    <a:pt x="1553" y="7351"/>
                  </a:lnTo>
                  <a:cubicBezTo>
                    <a:pt x="1935" y="7224"/>
                    <a:pt x="2301" y="7161"/>
                    <a:pt x="2654" y="7161"/>
                  </a:cubicBezTo>
                  <a:close/>
                  <a:moveTo>
                    <a:pt x="2731" y="0"/>
                  </a:moveTo>
                  <a:cubicBezTo>
                    <a:pt x="2534" y="0"/>
                    <a:pt x="2392" y="178"/>
                    <a:pt x="2427" y="375"/>
                  </a:cubicBezTo>
                  <a:lnTo>
                    <a:pt x="2677" y="1463"/>
                  </a:lnTo>
                  <a:lnTo>
                    <a:pt x="2641" y="1463"/>
                  </a:lnTo>
                  <a:cubicBezTo>
                    <a:pt x="2481" y="1463"/>
                    <a:pt x="2338" y="1570"/>
                    <a:pt x="2320" y="1731"/>
                  </a:cubicBezTo>
                  <a:cubicBezTo>
                    <a:pt x="2302" y="1927"/>
                    <a:pt x="2445" y="2088"/>
                    <a:pt x="2624" y="2088"/>
                  </a:cubicBezTo>
                  <a:lnTo>
                    <a:pt x="2784" y="2088"/>
                  </a:lnTo>
                  <a:lnTo>
                    <a:pt x="2784" y="2962"/>
                  </a:lnTo>
                  <a:cubicBezTo>
                    <a:pt x="2784" y="3515"/>
                    <a:pt x="2641" y="4068"/>
                    <a:pt x="2374" y="4568"/>
                  </a:cubicBezTo>
                  <a:cubicBezTo>
                    <a:pt x="2338" y="4621"/>
                    <a:pt x="233" y="8511"/>
                    <a:pt x="179" y="8600"/>
                  </a:cubicBezTo>
                  <a:cubicBezTo>
                    <a:pt x="1" y="8939"/>
                    <a:pt x="54" y="9350"/>
                    <a:pt x="322" y="9617"/>
                  </a:cubicBezTo>
                  <a:lnTo>
                    <a:pt x="1160" y="10474"/>
                  </a:lnTo>
                  <a:cubicBezTo>
                    <a:pt x="1321" y="10634"/>
                    <a:pt x="1535" y="10723"/>
                    <a:pt x="1767" y="10723"/>
                  </a:cubicBezTo>
                  <a:lnTo>
                    <a:pt x="6228" y="10723"/>
                  </a:lnTo>
                  <a:cubicBezTo>
                    <a:pt x="6460" y="10723"/>
                    <a:pt x="6674" y="10616"/>
                    <a:pt x="6834" y="10456"/>
                  </a:cubicBezTo>
                  <a:lnTo>
                    <a:pt x="7673" y="9617"/>
                  </a:lnTo>
                  <a:cubicBezTo>
                    <a:pt x="7941" y="9350"/>
                    <a:pt x="8012" y="8939"/>
                    <a:pt x="7834" y="8600"/>
                  </a:cubicBezTo>
                  <a:lnTo>
                    <a:pt x="5639" y="4550"/>
                  </a:lnTo>
                  <a:cubicBezTo>
                    <a:pt x="5371" y="4068"/>
                    <a:pt x="5229" y="3515"/>
                    <a:pt x="5229" y="2962"/>
                  </a:cubicBezTo>
                  <a:lnTo>
                    <a:pt x="5229" y="2088"/>
                  </a:lnTo>
                  <a:lnTo>
                    <a:pt x="5353" y="2088"/>
                  </a:lnTo>
                  <a:cubicBezTo>
                    <a:pt x="5514" y="2088"/>
                    <a:pt x="5657" y="1963"/>
                    <a:pt x="5675" y="1802"/>
                  </a:cubicBezTo>
                  <a:cubicBezTo>
                    <a:pt x="5692" y="1624"/>
                    <a:pt x="5550" y="1463"/>
                    <a:pt x="5353" y="1463"/>
                  </a:cubicBezTo>
                  <a:lnTo>
                    <a:pt x="5300" y="1463"/>
                  </a:lnTo>
                  <a:lnTo>
                    <a:pt x="5550" y="375"/>
                  </a:lnTo>
                  <a:cubicBezTo>
                    <a:pt x="5603" y="178"/>
                    <a:pt x="5443" y="0"/>
                    <a:pt x="5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43"/>
            <p:cNvSpPr/>
            <p:nvPr/>
          </p:nvSpPr>
          <p:spPr>
            <a:xfrm>
              <a:off x="3585521" y="3369816"/>
              <a:ext cx="19047" cy="18544"/>
            </a:xfrm>
            <a:custGeom>
              <a:avLst/>
              <a:gdLst/>
              <a:ahLst/>
              <a:cxnLst/>
              <a:rect l="l" t="t" r="r" b="b"/>
              <a:pathLst>
                <a:path w="643" h="626" extrusionOk="0">
                  <a:moveTo>
                    <a:pt x="321" y="1"/>
                  </a:moveTo>
                  <a:cubicBezTo>
                    <a:pt x="143" y="1"/>
                    <a:pt x="0" y="144"/>
                    <a:pt x="0" y="304"/>
                  </a:cubicBezTo>
                  <a:cubicBezTo>
                    <a:pt x="0" y="483"/>
                    <a:pt x="143" y="625"/>
                    <a:pt x="321" y="625"/>
                  </a:cubicBezTo>
                  <a:cubicBezTo>
                    <a:pt x="500" y="625"/>
                    <a:pt x="642" y="483"/>
                    <a:pt x="642" y="304"/>
                  </a:cubicBezTo>
                  <a:cubicBezTo>
                    <a:pt x="642" y="144"/>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3"/>
            <p:cNvSpPr/>
            <p:nvPr/>
          </p:nvSpPr>
          <p:spPr>
            <a:xfrm>
              <a:off x="3473459" y="3372452"/>
              <a:ext cx="18514" cy="18544"/>
            </a:xfrm>
            <a:custGeom>
              <a:avLst/>
              <a:gdLst/>
              <a:ahLst/>
              <a:cxnLst/>
              <a:rect l="l" t="t" r="r" b="b"/>
              <a:pathLst>
                <a:path w="625" h="626" extrusionOk="0">
                  <a:moveTo>
                    <a:pt x="322" y="1"/>
                  </a:moveTo>
                  <a:cubicBezTo>
                    <a:pt x="143" y="1"/>
                    <a:pt x="1" y="144"/>
                    <a:pt x="1" y="304"/>
                  </a:cubicBezTo>
                  <a:cubicBezTo>
                    <a:pt x="1" y="483"/>
                    <a:pt x="143" y="625"/>
                    <a:pt x="322" y="625"/>
                  </a:cubicBezTo>
                  <a:cubicBezTo>
                    <a:pt x="500" y="625"/>
                    <a:pt x="625" y="483"/>
                    <a:pt x="625" y="304"/>
                  </a:cubicBezTo>
                  <a:cubicBezTo>
                    <a:pt x="625" y="144"/>
                    <a:pt x="50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3"/>
            <p:cNvSpPr/>
            <p:nvPr/>
          </p:nvSpPr>
          <p:spPr>
            <a:xfrm>
              <a:off x="3510991" y="3351331"/>
              <a:ext cx="18514" cy="18514"/>
            </a:xfrm>
            <a:custGeom>
              <a:avLst/>
              <a:gdLst/>
              <a:ahLst/>
              <a:cxnLst/>
              <a:rect l="l" t="t" r="r" b="b"/>
              <a:pathLst>
                <a:path w="625" h="625" extrusionOk="0">
                  <a:moveTo>
                    <a:pt x="304" y="0"/>
                  </a:moveTo>
                  <a:cubicBezTo>
                    <a:pt x="143" y="0"/>
                    <a:pt x="0" y="143"/>
                    <a:pt x="0" y="304"/>
                  </a:cubicBezTo>
                  <a:cubicBezTo>
                    <a:pt x="0" y="482"/>
                    <a:pt x="143" y="625"/>
                    <a:pt x="304" y="625"/>
                  </a:cubicBezTo>
                  <a:cubicBezTo>
                    <a:pt x="482" y="625"/>
                    <a:pt x="625" y="482"/>
                    <a:pt x="625" y="304"/>
                  </a:cubicBezTo>
                  <a:cubicBezTo>
                    <a:pt x="625" y="143"/>
                    <a:pt x="482"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43"/>
            <p:cNvSpPr/>
            <p:nvPr/>
          </p:nvSpPr>
          <p:spPr>
            <a:xfrm>
              <a:off x="3557498" y="3290013"/>
              <a:ext cx="18514" cy="18544"/>
            </a:xfrm>
            <a:custGeom>
              <a:avLst/>
              <a:gdLst/>
              <a:ahLst/>
              <a:cxnLst/>
              <a:rect l="l" t="t" r="r" b="b"/>
              <a:pathLst>
                <a:path w="625" h="626" extrusionOk="0">
                  <a:moveTo>
                    <a:pt x="304" y="1"/>
                  </a:moveTo>
                  <a:cubicBezTo>
                    <a:pt x="143" y="1"/>
                    <a:pt x="0" y="143"/>
                    <a:pt x="0" y="322"/>
                  </a:cubicBezTo>
                  <a:cubicBezTo>
                    <a:pt x="0" y="482"/>
                    <a:pt x="143" y="625"/>
                    <a:pt x="304" y="625"/>
                  </a:cubicBezTo>
                  <a:cubicBezTo>
                    <a:pt x="482" y="625"/>
                    <a:pt x="625" y="482"/>
                    <a:pt x="625" y="322"/>
                  </a:cubicBezTo>
                  <a:cubicBezTo>
                    <a:pt x="625" y="143"/>
                    <a:pt x="48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43"/>
          <p:cNvGrpSpPr/>
          <p:nvPr/>
        </p:nvGrpSpPr>
        <p:grpSpPr>
          <a:xfrm>
            <a:off x="2699660" y="3269477"/>
            <a:ext cx="319271" cy="317464"/>
            <a:chOff x="2699660" y="3117077"/>
            <a:chExt cx="319271" cy="317464"/>
          </a:xfrm>
        </p:grpSpPr>
        <p:sp>
          <p:nvSpPr>
            <p:cNvPr id="3157" name="Google Shape;3157;p43"/>
            <p:cNvSpPr/>
            <p:nvPr/>
          </p:nvSpPr>
          <p:spPr>
            <a:xfrm>
              <a:off x="2699660" y="3117077"/>
              <a:ext cx="319271" cy="317464"/>
            </a:xfrm>
            <a:custGeom>
              <a:avLst/>
              <a:gdLst/>
              <a:ahLst/>
              <a:cxnLst/>
              <a:rect l="l" t="t" r="r" b="b"/>
              <a:pathLst>
                <a:path w="10778" h="10717" extrusionOk="0">
                  <a:moveTo>
                    <a:pt x="964" y="628"/>
                  </a:moveTo>
                  <a:cubicBezTo>
                    <a:pt x="1143" y="628"/>
                    <a:pt x="1286" y="771"/>
                    <a:pt x="1286" y="950"/>
                  </a:cubicBezTo>
                  <a:cubicBezTo>
                    <a:pt x="1286" y="1128"/>
                    <a:pt x="1143" y="1253"/>
                    <a:pt x="964" y="1253"/>
                  </a:cubicBezTo>
                  <a:cubicBezTo>
                    <a:pt x="804" y="1253"/>
                    <a:pt x="661" y="1128"/>
                    <a:pt x="661" y="950"/>
                  </a:cubicBezTo>
                  <a:cubicBezTo>
                    <a:pt x="661" y="771"/>
                    <a:pt x="804" y="628"/>
                    <a:pt x="964" y="628"/>
                  </a:cubicBezTo>
                  <a:close/>
                  <a:moveTo>
                    <a:pt x="9814" y="628"/>
                  </a:moveTo>
                  <a:cubicBezTo>
                    <a:pt x="9975" y="628"/>
                    <a:pt x="10118" y="771"/>
                    <a:pt x="10118" y="950"/>
                  </a:cubicBezTo>
                  <a:cubicBezTo>
                    <a:pt x="10118" y="1128"/>
                    <a:pt x="9975" y="1253"/>
                    <a:pt x="9814" y="1253"/>
                  </a:cubicBezTo>
                  <a:cubicBezTo>
                    <a:pt x="9636" y="1253"/>
                    <a:pt x="9493" y="1128"/>
                    <a:pt x="9493" y="950"/>
                  </a:cubicBezTo>
                  <a:cubicBezTo>
                    <a:pt x="9493" y="771"/>
                    <a:pt x="9636" y="628"/>
                    <a:pt x="9814" y="628"/>
                  </a:cubicBezTo>
                  <a:close/>
                  <a:moveTo>
                    <a:pt x="6977" y="1253"/>
                  </a:moveTo>
                  <a:lnTo>
                    <a:pt x="6977" y="8087"/>
                  </a:lnTo>
                  <a:lnTo>
                    <a:pt x="5496" y="7516"/>
                  </a:lnTo>
                  <a:cubicBezTo>
                    <a:pt x="5461" y="7498"/>
                    <a:pt x="5425" y="7489"/>
                    <a:pt x="5387" y="7489"/>
                  </a:cubicBezTo>
                  <a:cubicBezTo>
                    <a:pt x="5349" y="7489"/>
                    <a:pt x="5309" y="7498"/>
                    <a:pt x="5264" y="7516"/>
                  </a:cubicBezTo>
                  <a:lnTo>
                    <a:pt x="3801" y="8087"/>
                  </a:lnTo>
                  <a:lnTo>
                    <a:pt x="3801" y="1253"/>
                  </a:lnTo>
                  <a:close/>
                  <a:moveTo>
                    <a:pt x="8244" y="1253"/>
                  </a:moveTo>
                  <a:lnTo>
                    <a:pt x="8244" y="9942"/>
                  </a:lnTo>
                  <a:lnTo>
                    <a:pt x="5496" y="8854"/>
                  </a:lnTo>
                  <a:cubicBezTo>
                    <a:pt x="5461" y="8845"/>
                    <a:pt x="5425" y="8841"/>
                    <a:pt x="5387" y="8841"/>
                  </a:cubicBezTo>
                  <a:cubicBezTo>
                    <a:pt x="5349" y="8841"/>
                    <a:pt x="5309" y="8845"/>
                    <a:pt x="5264" y="8854"/>
                  </a:cubicBezTo>
                  <a:lnTo>
                    <a:pt x="2535" y="9942"/>
                  </a:lnTo>
                  <a:lnTo>
                    <a:pt x="2535" y="1253"/>
                  </a:lnTo>
                  <a:lnTo>
                    <a:pt x="3159" y="1253"/>
                  </a:lnTo>
                  <a:lnTo>
                    <a:pt x="3159" y="8551"/>
                  </a:lnTo>
                  <a:cubicBezTo>
                    <a:pt x="3159" y="8742"/>
                    <a:pt x="3317" y="8872"/>
                    <a:pt x="3492" y="8872"/>
                  </a:cubicBezTo>
                  <a:cubicBezTo>
                    <a:pt x="3529" y="8872"/>
                    <a:pt x="3567" y="8866"/>
                    <a:pt x="3605" y="8854"/>
                  </a:cubicBezTo>
                  <a:lnTo>
                    <a:pt x="5389" y="8140"/>
                  </a:lnTo>
                  <a:lnTo>
                    <a:pt x="7174" y="8854"/>
                  </a:lnTo>
                  <a:cubicBezTo>
                    <a:pt x="7211" y="8866"/>
                    <a:pt x="7249" y="8872"/>
                    <a:pt x="7285" y="8872"/>
                  </a:cubicBezTo>
                  <a:cubicBezTo>
                    <a:pt x="7456" y="8872"/>
                    <a:pt x="7602" y="8742"/>
                    <a:pt x="7602" y="8551"/>
                  </a:cubicBezTo>
                  <a:lnTo>
                    <a:pt x="7602" y="1253"/>
                  </a:lnTo>
                  <a:close/>
                  <a:moveTo>
                    <a:pt x="987" y="1"/>
                  </a:moveTo>
                  <a:cubicBezTo>
                    <a:pt x="962" y="1"/>
                    <a:pt x="936" y="2"/>
                    <a:pt x="911" y="4"/>
                  </a:cubicBezTo>
                  <a:cubicBezTo>
                    <a:pt x="429" y="22"/>
                    <a:pt x="54" y="414"/>
                    <a:pt x="19" y="896"/>
                  </a:cubicBezTo>
                  <a:cubicBezTo>
                    <a:pt x="1" y="1431"/>
                    <a:pt x="429" y="1877"/>
                    <a:pt x="964" y="1877"/>
                  </a:cubicBezTo>
                  <a:cubicBezTo>
                    <a:pt x="1375" y="1877"/>
                    <a:pt x="1732" y="1628"/>
                    <a:pt x="1857" y="1253"/>
                  </a:cubicBezTo>
                  <a:lnTo>
                    <a:pt x="1910" y="1253"/>
                  </a:lnTo>
                  <a:lnTo>
                    <a:pt x="1910" y="10406"/>
                  </a:lnTo>
                  <a:cubicBezTo>
                    <a:pt x="1910" y="10579"/>
                    <a:pt x="2061" y="10717"/>
                    <a:pt x="2222" y="10717"/>
                  </a:cubicBezTo>
                  <a:cubicBezTo>
                    <a:pt x="2261" y="10717"/>
                    <a:pt x="2300" y="10709"/>
                    <a:pt x="2338" y="10692"/>
                  </a:cubicBezTo>
                  <a:lnTo>
                    <a:pt x="5389" y="9496"/>
                  </a:lnTo>
                  <a:lnTo>
                    <a:pt x="8440" y="10692"/>
                  </a:lnTo>
                  <a:cubicBezTo>
                    <a:pt x="8478" y="10709"/>
                    <a:pt x="8518" y="10717"/>
                    <a:pt x="8556" y="10717"/>
                  </a:cubicBezTo>
                  <a:cubicBezTo>
                    <a:pt x="8718" y="10717"/>
                    <a:pt x="8869" y="10579"/>
                    <a:pt x="8869" y="10406"/>
                  </a:cubicBezTo>
                  <a:lnTo>
                    <a:pt x="8869" y="1253"/>
                  </a:lnTo>
                  <a:lnTo>
                    <a:pt x="8922" y="1253"/>
                  </a:lnTo>
                  <a:cubicBezTo>
                    <a:pt x="9040" y="1606"/>
                    <a:pt x="9380" y="1880"/>
                    <a:pt x="9793" y="1880"/>
                  </a:cubicBezTo>
                  <a:cubicBezTo>
                    <a:pt x="9817" y="1880"/>
                    <a:pt x="9843" y="1880"/>
                    <a:pt x="9868" y="1877"/>
                  </a:cubicBezTo>
                  <a:cubicBezTo>
                    <a:pt x="10350" y="1860"/>
                    <a:pt x="10724" y="1467"/>
                    <a:pt x="10742" y="985"/>
                  </a:cubicBezTo>
                  <a:cubicBezTo>
                    <a:pt x="10778" y="432"/>
                    <a:pt x="10332" y="4"/>
                    <a:pt x="9814" y="4"/>
                  </a:cubicBezTo>
                  <a:cubicBezTo>
                    <a:pt x="9404" y="4"/>
                    <a:pt x="9047" y="254"/>
                    <a:pt x="8922" y="628"/>
                  </a:cubicBezTo>
                  <a:lnTo>
                    <a:pt x="1857" y="628"/>
                  </a:lnTo>
                  <a:cubicBezTo>
                    <a:pt x="1722" y="259"/>
                    <a:pt x="1383" y="1"/>
                    <a:pt x="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43"/>
            <p:cNvSpPr/>
            <p:nvPr/>
          </p:nvSpPr>
          <p:spPr>
            <a:xfrm>
              <a:off x="2828104" y="3172649"/>
              <a:ext cx="61881" cy="60874"/>
            </a:xfrm>
            <a:custGeom>
              <a:avLst/>
              <a:gdLst/>
              <a:ahLst/>
              <a:cxnLst/>
              <a:rect l="l" t="t" r="r" b="b"/>
              <a:pathLst>
                <a:path w="2089" h="2055" extrusionOk="0">
                  <a:moveTo>
                    <a:pt x="1059" y="0"/>
                  </a:moveTo>
                  <a:cubicBezTo>
                    <a:pt x="877" y="0"/>
                    <a:pt x="732" y="153"/>
                    <a:pt x="732" y="323"/>
                  </a:cubicBezTo>
                  <a:lnTo>
                    <a:pt x="732" y="715"/>
                  </a:lnTo>
                  <a:lnTo>
                    <a:pt x="357" y="715"/>
                  </a:lnTo>
                  <a:cubicBezTo>
                    <a:pt x="179" y="715"/>
                    <a:pt x="54" y="840"/>
                    <a:pt x="36" y="1001"/>
                  </a:cubicBezTo>
                  <a:cubicBezTo>
                    <a:pt x="1" y="1179"/>
                    <a:pt x="161" y="1340"/>
                    <a:pt x="340" y="1340"/>
                  </a:cubicBezTo>
                  <a:lnTo>
                    <a:pt x="732" y="1340"/>
                  </a:lnTo>
                  <a:lnTo>
                    <a:pt x="732" y="1732"/>
                  </a:lnTo>
                  <a:cubicBezTo>
                    <a:pt x="732" y="1893"/>
                    <a:pt x="857" y="2036"/>
                    <a:pt x="1018" y="2053"/>
                  </a:cubicBezTo>
                  <a:cubicBezTo>
                    <a:pt x="1029" y="2054"/>
                    <a:pt x="1040" y="2055"/>
                    <a:pt x="1051" y="2055"/>
                  </a:cubicBezTo>
                  <a:cubicBezTo>
                    <a:pt x="1232" y="2055"/>
                    <a:pt x="1375" y="1918"/>
                    <a:pt x="1375" y="1750"/>
                  </a:cubicBezTo>
                  <a:lnTo>
                    <a:pt x="1375" y="1340"/>
                  </a:lnTo>
                  <a:lnTo>
                    <a:pt x="1749" y="1340"/>
                  </a:lnTo>
                  <a:cubicBezTo>
                    <a:pt x="1910" y="1340"/>
                    <a:pt x="2053" y="1233"/>
                    <a:pt x="2070" y="1072"/>
                  </a:cubicBezTo>
                  <a:cubicBezTo>
                    <a:pt x="2088" y="876"/>
                    <a:pt x="1945" y="715"/>
                    <a:pt x="1767" y="715"/>
                  </a:cubicBezTo>
                  <a:lnTo>
                    <a:pt x="1375" y="715"/>
                  </a:lnTo>
                  <a:lnTo>
                    <a:pt x="1375" y="323"/>
                  </a:lnTo>
                  <a:cubicBezTo>
                    <a:pt x="1375" y="162"/>
                    <a:pt x="1250" y="19"/>
                    <a:pt x="1089" y="1"/>
                  </a:cubicBezTo>
                  <a:cubicBezTo>
                    <a:pt x="1079" y="1"/>
                    <a:pt x="1069" y="0"/>
                    <a:pt x="1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3"/>
            <p:cNvSpPr/>
            <p:nvPr/>
          </p:nvSpPr>
          <p:spPr>
            <a:xfrm>
              <a:off x="2828104" y="3252452"/>
              <a:ext cx="61881" cy="60460"/>
            </a:xfrm>
            <a:custGeom>
              <a:avLst/>
              <a:gdLst/>
              <a:ahLst/>
              <a:cxnLst/>
              <a:rect l="l" t="t" r="r" b="b"/>
              <a:pathLst>
                <a:path w="2089" h="2041" extrusionOk="0">
                  <a:moveTo>
                    <a:pt x="1056" y="0"/>
                  </a:moveTo>
                  <a:cubicBezTo>
                    <a:pt x="875" y="0"/>
                    <a:pt x="732" y="137"/>
                    <a:pt x="732" y="305"/>
                  </a:cubicBezTo>
                  <a:lnTo>
                    <a:pt x="732" y="698"/>
                  </a:lnTo>
                  <a:lnTo>
                    <a:pt x="357" y="698"/>
                  </a:lnTo>
                  <a:cubicBezTo>
                    <a:pt x="179" y="698"/>
                    <a:pt x="54" y="822"/>
                    <a:pt x="36" y="983"/>
                  </a:cubicBezTo>
                  <a:cubicBezTo>
                    <a:pt x="1" y="1179"/>
                    <a:pt x="161" y="1340"/>
                    <a:pt x="340" y="1340"/>
                  </a:cubicBezTo>
                  <a:lnTo>
                    <a:pt x="732" y="1340"/>
                  </a:lnTo>
                  <a:lnTo>
                    <a:pt x="732" y="1715"/>
                  </a:lnTo>
                  <a:cubicBezTo>
                    <a:pt x="732" y="1875"/>
                    <a:pt x="857" y="2018"/>
                    <a:pt x="1018" y="2036"/>
                  </a:cubicBezTo>
                  <a:cubicBezTo>
                    <a:pt x="1036" y="2039"/>
                    <a:pt x="1055" y="2041"/>
                    <a:pt x="1073" y="2041"/>
                  </a:cubicBezTo>
                  <a:cubicBezTo>
                    <a:pt x="1243" y="2041"/>
                    <a:pt x="1375" y="1894"/>
                    <a:pt x="1375" y="1732"/>
                  </a:cubicBezTo>
                  <a:lnTo>
                    <a:pt x="1375" y="1340"/>
                  </a:lnTo>
                  <a:lnTo>
                    <a:pt x="1749" y="1340"/>
                  </a:lnTo>
                  <a:cubicBezTo>
                    <a:pt x="1910" y="1340"/>
                    <a:pt x="2053" y="1215"/>
                    <a:pt x="2070" y="1054"/>
                  </a:cubicBezTo>
                  <a:cubicBezTo>
                    <a:pt x="2088" y="858"/>
                    <a:pt x="1945" y="698"/>
                    <a:pt x="1767" y="698"/>
                  </a:cubicBezTo>
                  <a:lnTo>
                    <a:pt x="1375" y="698"/>
                  </a:lnTo>
                  <a:lnTo>
                    <a:pt x="1375" y="323"/>
                  </a:lnTo>
                  <a:cubicBezTo>
                    <a:pt x="1375" y="162"/>
                    <a:pt x="1250" y="20"/>
                    <a:pt x="1089" y="2"/>
                  </a:cubicBezTo>
                  <a:cubicBezTo>
                    <a:pt x="1078" y="1"/>
                    <a:pt x="1067" y="0"/>
                    <a:pt x="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0" name="Google Shape;3160;p43"/>
          <p:cNvSpPr/>
          <p:nvPr/>
        </p:nvSpPr>
        <p:spPr>
          <a:xfrm>
            <a:off x="2015203" y="3269062"/>
            <a:ext cx="317701" cy="317909"/>
          </a:xfrm>
          <a:custGeom>
            <a:avLst/>
            <a:gdLst/>
            <a:ahLst/>
            <a:cxnLst/>
            <a:rect l="l" t="t" r="r" b="b"/>
            <a:pathLst>
              <a:path w="10725" h="10732" extrusionOk="0">
                <a:moveTo>
                  <a:pt x="10100" y="1499"/>
                </a:moveTo>
                <a:lnTo>
                  <a:pt x="10100" y="5781"/>
                </a:lnTo>
                <a:cubicBezTo>
                  <a:pt x="9654" y="5424"/>
                  <a:pt x="8886" y="4960"/>
                  <a:pt x="7673" y="4514"/>
                </a:cubicBezTo>
                <a:cubicBezTo>
                  <a:pt x="6585" y="4140"/>
                  <a:pt x="5318" y="3854"/>
                  <a:pt x="3890" y="3640"/>
                </a:cubicBezTo>
                <a:cubicBezTo>
                  <a:pt x="5014" y="3479"/>
                  <a:pt x="6049" y="3265"/>
                  <a:pt x="6941" y="2998"/>
                </a:cubicBezTo>
                <a:cubicBezTo>
                  <a:pt x="8529" y="2516"/>
                  <a:pt x="9511" y="1963"/>
                  <a:pt x="10100" y="1499"/>
                </a:cubicBezTo>
                <a:close/>
                <a:moveTo>
                  <a:pt x="4729" y="4407"/>
                </a:moveTo>
                <a:cubicBezTo>
                  <a:pt x="5175" y="4479"/>
                  <a:pt x="5585" y="4568"/>
                  <a:pt x="5996" y="4675"/>
                </a:cubicBezTo>
                <a:lnTo>
                  <a:pt x="5996" y="7726"/>
                </a:lnTo>
                <a:lnTo>
                  <a:pt x="5514" y="7458"/>
                </a:lnTo>
                <a:cubicBezTo>
                  <a:pt x="5469" y="7423"/>
                  <a:pt x="5416" y="7405"/>
                  <a:pt x="5362" y="7405"/>
                </a:cubicBezTo>
                <a:cubicBezTo>
                  <a:pt x="5309" y="7405"/>
                  <a:pt x="5255" y="7423"/>
                  <a:pt x="5211" y="7458"/>
                </a:cubicBezTo>
                <a:lnTo>
                  <a:pt x="4729" y="7726"/>
                </a:lnTo>
                <a:lnTo>
                  <a:pt x="4729" y="4407"/>
                </a:lnTo>
                <a:close/>
                <a:moveTo>
                  <a:pt x="3480" y="4229"/>
                </a:moveTo>
                <a:cubicBezTo>
                  <a:pt x="3694" y="4247"/>
                  <a:pt x="3908" y="4282"/>
                  <a:pt x="4104" y="4318"/>
                </a:cubicBezTo>
                <a:lnTo>
                  <a:pt x="4104" y="8243"/>
                </a:lnTo>
                <a:cubicBezTo>
                  <a:pt x="4104" y="8436"/>
                  <a:pt x="4263" y="8565"/>
                  <a:pt x="4434" y="8565"/>
                </a:cubicBezTo>
                <a:cubicBezTo>
                  <a:pt x="4485" y="8565"/>
                  <a:pt x="4537" y="8553"/>
                  <a:pt x="4586" y="8529"/>
                </a:cubicBezTo>
                <a:lnTo>
                  <a:pt x="5371" y="8083"/>
                </a:lnTo>
                <a:lnTo>
                  <a:pt x="6156" y="8529"/>
                </a:lnTo>
                <a:cubicBezTo>
                  <a:pt x="6201" y="8553"/>
                  <a:pt x="6250" y="8565"/>
                  <a:pt x="6299" y="8565"/>
                </a:cubicBezTo>
                <a:cubicBezTo>
                  <a:pt x="6461" y="8565"/>
                  <a:pt x="6620" y="8436"/>
                  <a:pt x="6620" y="8243"/>
                </a:cubicBezTo>
                <a:lnTo>
                  <a:pt x="6620" y="4853"/>
                </a:lnTo>
                <a:cubicBezTo>
                  <a:pt x="6834" y="4907"/>
                  <a:pt x="7048" y="4978"/>
                  <a:pt x="7245" y="5050"/>
                </a:cubicBezTo>
                <a:lnTo>
                  <a:pt x="7245" y="9885"/>
                </a:lnTo>
                <a:lnTo>
                  <a:pt x="5514" y="8886"/>
                </a:lnTo>
                <a:cubicBezTo>
                  <a:pt x="5469" y="8859"/>
                  <a:pt x="5416" y="8846"/>
                  <a:pt x="5362" y="8846"/>
                </a:cubicBezTo>
                <a:cubicBezTo>
                  <a:pt x="5309" y="8846"/>
                  <a:pt x="5255" y="8859"/>
                  <a:pt x="5211" y="8886"/>
                </a:cubicBezTo>
                <a:lnTo>
                  <a:pt x="3480" y="9885"/>
                </a:lnTo>
                <a:lnTo>
                  <a:pt x="3480" y="4229"/>
                </a:lnTo>
                <a:close/>
                <a:moveTo>
                  <a:pt x="10421" y="0"/>
                </a:moveTo>
                <a:cubicBezTo>
                  <a:pt x="10242" y="0"/>
                  <a:pt x="10100" y="143"/>
                  <a:pt x="10100" y="321"/>
                </a:cubicBezTo>
                <a:lnTo>
                  <a:pt x="10100" y="642"/>
                </a:lnTo>
                <a:cubicBezTo>
                  <a:pt x="9404" y="1463"/>
                  <a:pt x="7816" y="2088"/>
                  <a:pt x="6763" y="2391"/>
                </a:cubicBezTo>
                <a:cubicBezTo>
                  <a:pt x="5336" y="2819"/>
                  <a:pt x="3712" y="3069"/>
                  <a:pt x="2195" y="3212"/>
                </a:cubicBezTo>
                <a:cubicBezTo>
                  <a:pt x="1696" y="3248"/>
                  <a:pt x="1178" y="3283"/>
                  <a:pt x="625" y="3319"/>
                </a:cubicBezTo>
                <a:lnTo>
                  <a:pt x="625" y="3194"/>
                </a:lnTo>
                <a:cubicBezTo>
                  <a:pt x="625" y="3033"/>
                  <a:pt x="518" y="2891"/>
                  <a:pt x="358" y="2873"/>
                </a:cubicBezTo>
                <a:cubicBezTo>
                  <a:pt x="346" y="2872"/>
                  <a:pt x="335" y="2871"/>
                  <a:pt x="324" y="2871"/>
                </a:cubicBezTo>
                <a:cubicBezTo>
                  <a:pt x="144" y="2871"/>
                  <a:pt x="1" y="3008"/>
                  <a:pt x="1" y="3176"/>
                </a:cubicBezTo>
                <a:lnTo>
                  <a:pt x="1" y="4086"/>
                </a:lnTo>
                <a:cubicBezTo>
                  <a:pt x="1" y="4247"/>
                  <a:pt x="126" y="4389"/>
                  <a:pt x="286" y="4407"/>
                </a:cubicBezTo>
                <a:cubicBezTo>
                  <a:pt x="296" y="4408"/>
                  <a:pt x="306" y="4409"/>
                  <a:pt x="316" y="4409"/>
                </a:cubicBezTo>
                <a:cubicBezTo>
                  <a:pt x="482" y="4409"/>
                  <a:pt x="625" y="4272"/>
                  <a:pt x="625" y="4104"/>
                </a:cubicBezTo>
                <a:lnTo>
                  <a:pt x="625" y="3979"/>
                </a:lnTo>
                <a:cubicBezTo>
                  <a:pt x="1410" y="4015"/>
                  <a:pt x="2142" y="4068"/>
                  <a:pt x="2855" y="4140"/>
                </a:cubicBezTo>
                <a:lnTo>
                  <a:pt x="2855" y="10420"/>
                </a:lnTo>
                <a:cubicBezTo>
                  <a:pt x="2855" y="10596"/>
                  <a:pt x="3000" y="10731"/>
                  <a:pt x="3163" y="10731"/>
                </a:cubicBezTo>
                <a:cubicBezTo>
                  <a:pt x="3214" y="10731"/>
                  <a:pt x="3268" y="10718"/>
                  <a:pt x="3319" y="10688"/>
                </a:cubicBezTo>
                <a:lnTo>
                  <a:pt x="5371" y="9528"/>
                </a:lnTo>
                <a:lnTo>
                  <a:pt x="7405" y="10688"/>
                </a:lnTo>
                <a:cubicBezTo>
                  <a:pt x="7457" y="10718"/>
                  <a:pt x="7511" y="10731"/>
                  <a:pt x="7565" y="10731"/>
                </a:cubicBezTo>
                <a:cubicBezTo>
                  <a:pt x="7733" y="10731"/>
                  <a:pt x="7887" y="10596"/>
                  <a:pt x="7887" y="10420"/>
                </a:cubicBezTo>
                <a:lnTo>
                  <a:pt x="7887" y="5264"/>
                </a:lnTo>
                <a:cubicBezTo>
                  <a:pt x="9350" y="5853"/>
                  <a:pt x="9939" y="6459"/>
                  <a:pt x="10100" y="6638"/>
                </a:cubicBezTo>
                <a:lnTo>
                  <a:pt x="10100" y="6959"/>
                </a:lnTo>
                <a:cubicBezTo>
                  <a:pt x="10100" y="7119"/>
                  <a:pt x="10224" y="7262"/>
                  <a:pt x="10385" y="7280"/>
                </a:cubicBezTo>
                <a:cubicBezTo>
                  <a:pt x="10394" y="7281"/>
                  <a:pt x="10403" y="7281"/>
                  <a:pt x="10412" y="7281"/>
                </a:cubicBezTo>
                <a:cubicBezTo>
                  <a:pt x="10580" y="7281"/>
                  <a:pt x="10724" y="7128"/>
                  <a:pt x="10724" y="6959"/>
                </a:cubicBezTo>
                <a:lnTo>
                  <a:pt x="10724" y="321"/>
                </a:lnTo>
                <a:cubicBezTo>
                  <a:pt x="10724" y="143"/>
                  <a:pt x="10581" y="0"/>
                  <a:pt x="10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1" name="Google Shape;3161;p43"/>
          <p:cNvGrpSpPr/>
          <p:nvPr/>
        </p:nvGrpSpPr>
        <p:grpSpPr>
          <a:xfrm>
            <a:off x="1349763" y="3269062"/>
            <a:ext cx="278570" cy="318205"/>
            <a:chOff x="1349763" y="3116662"/>
            <a:chExt cx="278570" cy="318205"/>
          </a:xfrm>
        </p:grpSpPr>
        <p:sp>
          <p:nvSpPr>
            <p:cNvPr id="3162" name="Google Shape;3162;p43"/>
            <p:cNvSpPr/>
            <p:nvPr/>
          </p:nvSpPr>
          <p:spPr>
            <a:xfrm>
              <a:off x="1349763" y="3214949"/>
              <a:ext cx="278570" cy="219917"/>
            </a:xfrm>
            <a:custGeom>
              <a:avLst/>
              <a:gdLst/>
              <a:ahLst/>
              <a:cxnLst/>
              <a:rect l="l" t="t" r="r" b="b"/>
              <a:pathLst>
                <a:path w="9404" h="7424" extrusionOk="0">
                  <a:moveTo>
                    <a:pt x="6281" y="643"/>
                  </a:moveTo>
                  <a:lnTo>
                    <a:pt x="6281" y="3498"/>
                  </a:lnTo>
                  <a:cubicBezTo>
                    <a:pt x="6281" y="3676"/>
                    <a:pt x="6139" y="3819"/>
                    <a:pt x="5978" y="3837"/>
                  </a:cubicBezTo>
                  <a:cubicBezTo>
                    <a:pt x="5800" y="3837"/>
                    <a:pt x="5657" y="3694"/>
                    <a:pt x="5657" y="3516"/>
                  </a:cubicBezTo>
                  <a:lnTo>
                    <a:pt x="5657" y="2213"/>
                  </a:lnTo>
                  <a:cubicBezTo>
                    <a:pt x="5657" y="1732"/>
                    <a:pt x="5246" y="1286"/>
                    <a:pt x="4765" y="1268"/>
                  </a:cubicBezTo>
                  <a:cubicBezTo>
                    <a:pt x="4743" y="1266"/>
                    <a:pt x="4722" y="1266"/>
                    <a:pt x="4700" y="1266"/>
                  </a:cubicBezTo>
                  <a:cubicBezTo>
                    <a:pt x="4177" y="1266"/>
                    <a:pt x="3766" y="1681"/>
                    <a:pt x="3766" y="2196"/>
                  </a:cubicBezTo>
                  <a:lnTo>
                    <a:pt x="3766" y="2659"/>
                  </a:lnTo>
                  <a:cubicBezTo>
                    <a:pt x="3766" y="2838"/>
                    <a:pt x="3623" y="2981"/>
                    <a:pt x="3462" y="2998"/>
                  </a:cubicBezTo>
                  <a:cubicBezTo>
                    <a:pt x="3284" y="2998"/>
                    <a:pt x="3141" y="2856"/>
                    <a:pt x="3141" y="2677"/>
                  </a:cubicBezTo>
                  <a:lnTo>
                    <a:pt x="3141" y="643"/>
                  </a:lnTo>
                  <a:close/>
                  <a:moveTo>
                    <a:pt x="8244" y="643"/>
                  </a:moveTo>
                  <a:cubicBezTo>
                    <a:pt x="8422" y="1089"/>
                    <a:pt x="8512" y="1553"/>
                    <a:pt x="8512" y="2053"/>
                  </a:cubicBezTo>
                  <a:cubicBezTo>
                    <a:pt x="8512" y="4158"/>
                    <a:pt x="6817" y="5853"/>
                    <a:pt x="4711" y="5853"/>
                  </a:cubicBezTo>
                  <a:cubicBezTo>
                    <a:pt x="2606" y="5853"/>
                    <a:pt x="911" y="4158"/>
                    <a:pt x="911" y="2053"/>
                  </a:cubicBezTo>
                  <a:cubicBezTo>
                    <a:pt x="911" y="1553"/>
                    <a:pt x="1000" y="1089"/>
                    <a:pt x="1178" y="643"/>
                  </a:cubicBezTo>
                  <a:lnTo>
                    <a:pt x="2517" y="643"/>
                  </a:lnTo>
                  <a:lnTo>
                    <a:pt x="2517" y="2677"/>
                  </a:lnTo>
                  <a:cubicBezTo>
                    <a:pt x="2517" y="3202"/>
                    <a:pt x="2928" y="3623"/>
                    <a:pt x="3448" y="3623"/>
                  </a:cubicBezTo>
                  <a:cubicBezTo>
                    <a:pt x="3459" y="3623"/>
                    <a:pt x="3469" y="3623"/>
                    <a:pt x="3480" y="3623"/>
                  </a:cubicBezTo>
                  <a:cubicBezTo>
                    <a:pt x="3980" y="3605"/>
                    <a:pt x="4390" y="3177"/>
                    <a:pt x="4390" y="2659"/>
                  </a:cubicBezTo>
                  <a:lnTo>
                    <a:pt x="4390" y="2213"/>
                  </a:lnTo>
                  <a:cubicBezTo>
                    <a:pt x="4390" y="2053"/>
                    <a:pt x="4515" y="1910"/>
                    <a:pt x="4676" y="1892"/>
                  </a:cubicBezTo>
                  <a:cubicBezTo>
                    <a:pt x="4686" y="1891"/>
                    <a:pt x="4696" y="1891"/>
                    <a:pt x="4706" y="1891"/>
                  </a:cubicBezTo>
                  <a:cubicBezTo>
                    <a:pt x="4874" y="1891"/>
                    <a:pt x="5032" y="2027"/>
                    <a:pt x="5032" y="2196"/>
                  </a:cubicBezTo>
                  <a:lnTo>
                    <a:pt x="5032" y="3516"/>
                  </a:lnTo>
                  <a:cubicBezTo>
                    <a:pt x="5032" y="4033"/>
                    <a:pt x="5443" y="4462"/>
                    <a:pt x="5960" y="4462"/>
                  </a:cubicBezTo>
                  <a:lnTo>
                    <a:pt x="5996" y="4462"/>
                  </a:lnTo>
                  <a:cubicBezTo>
                    <a:pt x="6495" y="4444"/>
                    <a:pt x="6906" y="4015"/>
                    <a:pt x="6906" y="3498"/>
                  </a:cubicBezTo>
                  <a:lnTo>
                    <a:pt x="6906" y="643"/>
                  </a:lnTo>
                  <a:close/>
                  <a:moveTo>
                    <a:pt x="1856" y="5443"/>
                  </a:moveTo>
                  <a:cubicBezTo>
                    <a:pt x="2053" y="5603"/>
                    <a:pt x="2249" y="5746"/>
                    <a:pt x="2463" y="5871"/>
                  </a:cubicBezTo>
                  <a:lnTo>
                    <a:pt x="2053" y="6781"/>
                  </a:lnTo>
                  <a:lnTo>
                    <a:pt x="1624" y="6781"/>
                  </a:lnTo>
                  <a:lnTo>
                    <a:pt x="1856" y="5443"/>
                  </a:lnTo>
                  <a:close/>
                  <a:moveTo>
                    <a:pt x="7530" y="5443"/>
                  </a:moveTo>
                  <a:lnTo>
                    <a:pt x="7762" y="6781"/>
                  </a:lnTo>
                  <a:lnTo>
                    <a:pt x="7352" y="6781"/>
                  </a:lnTo>
                  <a:lnTo>
                    <a:pt x="6924" y="5871"/>
                  </a:lnTo>
                  <a:cubicBezTo>
                    <a:pt x="7138" y="5746"/>
                    <a:pt x="7352" y="5603"/>
                    <a:pt x="7530" y="5443"/>
                  </a:cubicBezTo>
                  <a:close/>
                  <a:moveTo>
                    <a:pt x="340" y="1"/>
                  </a:moveTo>
                  <a:cubicBezTo>
                    <a:pt x="179" y="1"/>
                    <a:pt x="36" y="126"/>
                    <a:pt x="19" y="286"/>
                  </a:cubicBezTo>
                  <a:cubicBezTo>
                    <a:pt x="1" y="483"/>
                    <a:pt x="143" y="643"/>
                    <a:pt x="340" y="643"/>
                  </a:cubicBezTo>
                  <a:lnTo>
                    <a:pt x="483" y="643"/>
                  </a:lnTo>
                  <a:cubicBezTo>
                    <a:pt x="340" y="1089"/>
                    <a:pt x="251" y="1571"/>
                    <a:pt x="251" y="2053"/>
                  </a:cubicBezTo>
                  <a:cubicBezTo>
                    <a:pt x="251" y="3141"/>
                    <a:pt x="661" y="4158"/>
                    <a:pt x="1321" y="4925"/>
                  </a:cubicBezTo>
                  <a:lnTo>
                    <a:pt x="946" y="7049"/>
                  </a:lnTo>
                  <a:cubicBezTo>
                    <a:pt x="911" y="7245"/>
                    <a:pt x="1053" y="7423"/>
                    <a:pt x="1250" y="7423"/>
                  </a:cubicBezTo>
                  <a:lnTo>
                    <a:pt x="2249" y="7423"/>
                  </a:lnTo>
                  <a:cubicBezTo>
                    <a:pt x="2374" y="7423"/>
                    <a:pt x="2481" y="7352"/>
                    <a:pt x="2534" y="7245"/>
                  </a:cubicBezTo>
                  <a:lnTo>
                    <a:pt x="3034" y="6174"/>
                  </a:lnTo>
                  <a:cubicBezTo>
                    <a:pt x="3562" y="6384"/>
                    <a:pt x="4132" y="6496"/>
                    <a:pt x="4711" y="6496"/>
                  </a:cubicBezTo>
                  <a:cubicBezTo>
                    <a:pt x="5266" y="6496"/>
                    <a:pt x="5829" y="6393"/>
                    <a:pt x="6371" y="6174"/>
                  </a:cubicBezTo>
                  <a:lnTo>
                    <a:pt x="6870" y="7245"/>
                  </a:lnTo>
                  <a:cubicBezTo>
                    <a:pt x="6924" y="7352"/>
                    <a:pt x="7031" y="7423"/>
                    <a:pt x="7156" y="7423"/>
                  </a:cubicBezTo>
                  <a:lnTo>
                    <a:pt x="8137" y="7423"/>
                  </a:lnTo>
                  <a:cubicBezTo>
                    <a:pt x="8333" y="7423"/>
                    <a:pt x="8494" y="7245"/>
                    <a:pt x="8458" y="7049"/>
                  </a:cubicBezTo>
                  <a:lnTo>
                    <a:pt x="8083" y="4925"/>
                  </a:lnTo>
                  <a:cubicBezTo>
                    <a:pt x="8744" y="4158"/>
                    <a:pt x="9136" y="3141"/>
                    <a:pt x="9136" y="2053"/>
                  </a:cubicBezTo>
                  <a:cubicBezTo>
                    <a:pt x="9136" y="1571"/>
                    <a:pt x="9065" y="1089"/>
                    <a:pt x="8904" y="643"/>
                  </a:cubicBezTo>
                  <a:lnTo>
                    <a:pt x="9065" y="643"/>
                  </a:lnTo>
                  <a:cubicBezTo>
                    <a:pt x="9225" y="643"/>
                    <a:pt x="9368" y="518"/>
                    <a:pt x="9386" y="358"/>
                  </a:cubicBezTo>
                  <a:cubicBezTo>
                    <a:pt x="9404" y="161"/>
                    <a:pt x="9243" y="1"/>
                    <a:pt x="9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3"/>
            <p:cNvSpPr/>
            <p:nvPr/>
          </p:nvSpPr>
          <p:spPr>
            <a:xfrm>
              <a:off x="1502526" y="3116662"/>
              <a:ext cx="56046" cy="56046"/>
            </a:xfrm>
            <a:custGeom>
              <a:avLst/>
              <a:gdLst/>
              <a:ahLst/>
              <a:cxnLst/>
              <a:rect l="l" t="t" r="r" b="b"/>
              <a:pathLst>
                <a:path w="1892" h="1892" extrusionOk="0">
                  <a:moveTo>
                    <a:pt x="946" y="625"/>
                  </a:moveTo>
                  <a:cubicBezTo>
                    <a:pt x="1124" y="625"/>
                    <a:pt x="1267" y="767"/>
                    <a:pt x="1267" y="946"/>
                  </a:cubicBezTo>
                  <a:cubicBezTo>
                    <a:pt x="1267" y="1124"/>
                    <a:pt x="1124" y="1267"/>
                    <a:pt x="946" y="1267"/>
                  </a:cubicBezTo>
                  <a:cubicBezTo>
                    <a:pt x="768" y="1267"/>
                    <a:pt x="625" y="1124"/>
                    <a:pt x="625" y="946"/>
                  </a:cubicBezTo>
                  <a:cubicBezTo>
                    <a:pt x="625" y="767"/>
                    <a:pt x="768" y="625"/>
                    <a:pt x="946" y="625"/>
                  </a:cubicBezTo>
                  <a:close/>
                  <a:moveTo>
                    <a:pt x="946" y="0"/>
                  </a:moveTo>
                  <a:cubicBezTo>
                    <a:pt x="429" y="0"/>
                    <a:pt x="0" y="428"/>
                    <a:pt x="0" y="946"/>
                  </a:cubicBezTo>
                  <a:cubicBezTo>
                    <a:pt x="0" y="1463"/>
                    <a:pt x="429" y="1891"/>
                    <a:pt x="946" y="1891"/>
                  </a:cubicBezTo>
                  <a:cubicBezTo>
                    <a:pt x="1463" y="1891"/>
                    <a:pt x="1892" y="1463"/>
                    <a:pt x="1892" y="946"/>
                  </a:cubicBezTo>
                  <a:cubicBezTo>
                    <a:pt x="1892" y="428"/>
                    <a:pt x="1463"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3"/>
            <p:cNvSpPr/>
            <p:nvPr/>
          </p:nvSpPr>
          <p:spPr>
            <a:xfrm>
              <a:off x="1419524" y="3140449"/>
              <a:ext cx="55542" cy="56046"/>
            </a:xfrm>
            <a:custGeom>
              <a:avLst/>
              <a:gdLst/>
              <a:ahLst/>
              <a:cxnLst/>
              <a:rect l="l" t="t" r="r" b="b"/>
              <a:pathLst>
                <a:path w="1875" h="1892" extrusionOk="0">
                  <a:moveTo>
                    <a:pt x="947" y="625"/>
                  </a:moveTo>
                  <a:cubicBezTo>
                    <a:pt x="1107" y="625"/>
                    <a:pt x="1250" y="767"/>
                    <a:pt x="1250" y="946"/>
                  </a:cubicBezTo>
                  <a:cubicBezTo>
                    <a:pt x="1250" y="1124"/>
                    <a:pt x="1107" y="1267"/>
                    <a:pt x="947" y="1267"/>
                  </a:cubicBezTo>
                  <a:cubicBezTo>
                    <a:pt x="768" y="1267"/>
                    <a:pt x="625" y="1124"/>
                    <a:pt x="625" y="946"/>
                  </a:cubicBezTo>
                  <a:cubicBezTo>
                    <a:pt x="625" y="767"/>
                    <a:pt x="768" y="625"/>
                    <a:pt x="947" y="625"/>
                  </a:cubicBezTo>
                  <a:close/>
                  <a:moveTo>
                    <a:pt x="947" y="0"/>
                  </a:moveTo>
                  <a:cubicBezTo>
                    <a:pt x="429" y="0"/>
                    <a:pt x="1" y="428"/>
                    <a:pt x="1" y="946"/>
                  </a:cubicBezTo>
                  <a:cubicBezTo>
                    <a:pt x="1" y="1463"/>
                    <a:pt x="429" y="1891"/>
                    <a:pt x="947" y="1891"/>
                  </a:cubicBezTo>
                  <a:cubicBezTo>
                    <a:pt x="1464" y="1891"/>
                    <a:pt x="1874" y="1463"/>
                    <a:pt x="1874" y="946"/>
                  </a:cubicBezTo>
                  <a:cubicBezTo>
                    <a:pt x="1874" y="428"/>
                    <a:pt x="1464" y="0"/>
                    <a:pt x="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3"/>
            <p:cNvSpPr/>
            <p:nvPr/>
          </p:nvSpPr>
          <p:spPr>
            <a:xfrm>
              <a:off x="1564882" y="3168442"/>
              <a:ext cx="18544" cy="18544"/>
            </a:xfrm>
            <a:custGeom>
              <a:avLst/>
              <a:gdLst/>
              <a:ahLst/>
              <a:cxnLst/>
              <a:rect l="l" t="t" r="r" b="b"/>
              <a:pathLst>
                <a:path w="626" h="626" extrusionOk="0">
                  <a:moveTo>
                    <a:pt x="322" y="1"/>
                  </a:moveTo>
                  <a:cubicBezTo>
                    <a:pt x="143" y="1"/>
                    <a:pt x="1" y="143"/>
                    <a:pt x="1" y="304"/>
                  </a:cubicBezTo>
                  <a:cubicBezTo>
                    <a:pt x="1" y="482"/>
                    <a:pt x="143" y="625"/>
                    <a:pt x="322" y="625"/>
                  </a:cubicBezTo>
                  <a:cubicBezTo>
                    <a:pt x="500" y="625"/>
                    <a:pt x="625" y="482"/>
                    <a:pt x="625" y="304"/>
                  </a:cubicBezTo>
                  <a:cubicBezTo>
                    <a:pt x="625" y="143"/>
                    <a:pt x="50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3"/>
            <p:cNvSpPr/>
            <p:nvPr/>
          </p:nvSpPr>
          <p:spPr>
            <a:xfrm>
              <a:off x="1493521" y="3179017"/>
              <a:ext cx="18544" cy="18544"/>
            </a:xfrm>
            <a:custGeom>
              <a:avLst/>
              <a:gdLst/>
              <a:ahLst/>
              <a:cxnLst/>
              <a:rect l="l" t="t" r="r" b="b"/>
              <a:pathLst>
                <a:path w="626" h="626" extrusionOk="0">
                  <a:moveTo>
                    <a:pt x="304" y="1"/>
                  </a:moveTo>
                  <a:cubicBezTo>
                    <a:pt x="126" y="1"/>
                    <a:pt x="1" y="143"/>
                    <a:pt x="1" y="322"/>
                  </a:cubicBezTo>
                  <a:cubicBezTo>
                    <a:pt x="1" y="482"/>
                    <a:pt x="126" y="625"/>
                    <a:pt x="304" y="625"/>
                  </a:cubicBezTo>
                  <a:cubicBezTo>
                    <a:pt x="483" y="625"/>
                    <a:pt x="625" y="482"/>
                    <a:pt x="625" y="322"/>
                  </a:cubicBezTo>
                  <a:cubicBezTo>
                    <a:pt x="625" y="143"/>
                    <a:pt x="483"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3"/>
            <p:cNvSpPr/>
            <p:nvPr/>
          </p:nvSpPr>
          <p:spPr>
            <a:xfrm>
              <a:off x="1401573" y="3116662"/>
              <a:ext cx="19047" cy="18514"/>
            </a:xfrm>
            <a:custGeom>
              <a:avLst/>
              <a:gdLst/>
              <a:ahLst/>
              <a:cxnLst/>
              <a:rect l="l" t="t" r="r" b="b"/>
              <a:pathLst>
                <a:path w="643" h="625" extrusionOk="0">
                  <a:moveTo>
                    <a:pt x="321" y="0"/>
                  </a:moveTo>
                  <a:cubicBezTo>
                    <a:pt x="143" y="0"/>
                    <a:pt x="0" y="143"/>
                    <a:pt x="0" y="321"/>
                  </a:cubicBezTo>
                  <a:cubicBezTo>
                    <a:pt x="0" y="482"/>
                    <a:pt x="143" y="625"/>
                    <a:pt x="321" y="625"/>
                  </a:cubicBezTo>
                  <a:cubicBezTo>
                    <a:pt x="500" y="625"/>
                    <a:pt x="643" y="482"/>
                    <a:pt x="643" y="321"/>
                  </a:cubicBezTo>
                  <a:cubicBezTo>
                    <a:pt x="643" y="143"/>
                    <a:pt x="500"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3"/>
            <p:cNvSpPr/>
            <p:nvPr/>
          </p:nvSpPr>
          <p:spPr>
            <a:xfrm>
              <a:off x="1385725" y="3177951"/>
              <a:ext cx="18514" cy="18544"/>
            </a:xfrm>
            <a:custGeom>
              <a:avLst/>
              <a:gdLst/>
              <a:ahLst/>
              <a:cxnLst/>
              <a:rect l="l" t="t" r="r" b="b"/>
              <a:pathLst>
                <a:path w="625" h="626" extrusionOk="0">
                  <a:moveTo>
                    <a:pt x="321" y="1"/>
                  </a:moveTo>
                  <a:cubicBezTo>
                    <a:pt x="143" y="1"/>
                    <a:pt x="0" y="144"/>
                    <a:pt x="0" y="304"/>
                  </a:cubicBezTo>
                  <a:cubicBezTo>
                    <a:pt x="0" y="483"/>
                    <a:pt x="143" y="625"/>
                    <a:pt x="321" y="625"/>
                  </a:cubicBezTo>
                  <a:cubicBezTo>
                    <a:pt x="482" y="625"/>
                    <a:pt x="625" y="483"/>
                    <a:pt x="625" y="304"/>
                  </a:cubicBezTo>
                  <a:cubicBezTo>
                    <a:pt x="625" y="144"/>
                    <a:pt x="482"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9" name="Google Shape;3169;p43"/>
          <p:cNvGrpSpPr/>
          <p:nvPr/>
        </p:nvGrpSpPr>
        <p:grpSpPr>
          <a:xfrm>
            <a:off x="7537429" y="2761243"/>
            <a:ext cx="235765" cy="317553"/>
            <a:chOff x="7537429" y="2608843"/>
            <a:chExt cx="235765" cy="317553"/>
          </a:xfrm>
        </p:grpSpPr>
        <p:sp>
          <p:nvSpPr>
            <p:cNvPr id="3170" name="Google Shape;3170;p43"/>
            <p:cNvSpPr/>
            <p:nvPr/>
          </p:nvSpPr>
          <p:spPr>
            <a:xfrm>
              <a:off x="7645788" y="2666341"/>
              <a:ext cx="19580" cy="20114"/>
            </a:xfrm>
            <a:custGeom>
              <a:avLst/>
              <a:gdLst/>
              <a:ahLst/>
              <a:cxnLst/>
              <a:rect l="l" t="t" r="r" b="b"/>
              <a:pathLst>
                <a:path w="661" h="679" extrusionOk="0">
                  <a:moveTo>
                    <a:pt x="322" y="0"/>
                  </a:moveTo>
                  <a:cubicBezTo>
                    <a:pt x="143" y="0"/>
                    <a:pt x="0" y="161"/>
                    <a:pt x="0" y="339"/>
                  </a:cubicBezTo>
                  <a:cubicBezTo>
                    <a:pt x="0" y="518"/>
                    <a:pt x="143" y="678"/>
                    <a:pt x="322" y="678"/>
                  </a:cubicBezTo>
                  <a:cubicBezTo>
                    <a:pt x="518" y="678"/>
                    <a:pt x="661" y="518"/>
                    <a:pt x="661" y="339"/>
                  </a:cubicBezTo>
                  <a:cubicBezTo>
                    <a:pt x="661" y="161"/>
                    <a:pt x="51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3"/>
            <p:cNvSpPr/>
            <p:nvPr/>
          </p:nvSpPr>
          <p:spPr>
            <a:xfrm>
              <a:off x="7537429" y="2608843"/>
              <a:ext cx="235765" cy="317553"/>
            </a:xfrm>
            <a:custGeom>
              <a:avLst/>
              <a:gdLst/>
              <a:ahLst/>
              <a:cxnLst/>
              <a:rect l="l" t="t" r="r" b="b"/>
              <a:pathLst>
                <a:path w="7959" h="10720" extrusionOk="0">
                  <a:moveTo>
                    <a:pt x="3980" y="853"/>
                  </a:moveTo>
                  <a:lnTo>
                    <a:pt x="4854" y="2013"/>
                  </a:lnTo>
                  <a:cubicBezTo>
                    <a:pt x="4910" y="2097"/>
                    <a:pt x="5011" y="2149"/>
                    <a:pt x="5104" y="2149"/>
                  </a:cubicBezTo>
                  <a:cubicBezTo>
                    <a:pt x="5129" y="2149"/>
                    <a:pt x="5153" y="2145"/>
                    <a:pt x="5175" y="2138"/>
                  </a:cubicBezTo>
                  <a:lnTo>
                    <a:pt x="6067" y="1923"/>
                  </a:lnTo>
                  <a:lnTo>
                    <a:pt x="5657" y="3083"/>
                  </a:lnTo>
                  <a:lnTo>
                    <a:pt x="2320" y="3083"/>
                  </a:lnTo>
                  <a:lnTo>
                    <a:pt x="1910" y="1923"/>
                  </a:lnTo>
                  <a:lnTo>
                    <a:pt x="2784" y="2138"/>
                  </a:lnTo>
                  <a:cubicBezTo>
                    <a:pt x="2810" y="2145"/>
                    <a:pt x="2836" y="2149"/>
                    <a:pt x="2862" y="2149"/>
                  </a:cubicBezTo>
                  <a:cubicBezTo>
                    <a:pt x="2960" y="2149"/>
                    <a:pt x="3053" y="2097"/>
                    <a:pt x="3123" y="2013"/>
                  </a:cubicBezTo>
                  <a:lnTo>
                    <a:pt x="3980" y="853"/>
                  </a:lnTo>
                  <a:close/>
                  <a:moveTo>
                    <a:pt x="5550" y="3708"/>
                  </a:moveTo>
                  <a:lnTo>
                    <a:pt x="5550" y="5278"/>
                  </a:lnTo>
                  <a:cubicBezTo>
                    <a:pt x="5550" y="5349"/>
                    <a:pt x="5550" y="5421"/>
                    <a:pt x="5532" y="5510"/>
                  </a:cubicBezTo>
                  <a:cubicBezTo>
                    <a:pt x="5293" y="5382"/>
                    <a:pt x="5051" y="5315"/>
                    <a:pt x="4804" y="5315"/>
                  </a:cubicBezTo>
                  <a:cubicBezTo>
                    <a:pt x="4534" y="5315"/>
                    <a:pt x="4259" y="5395"/>
                    <a:pt x="3980" y="5563"/>
                  </a:cubicBezTo>
                  <a:cubicBezTo>
                    <a:pt x="3700" y="5395"/>
                    <a:pt x="3425" y="5315"/>
                    <a:pt x="3155" y="5315"/>
                  </a:cubicBezTo>
                  <a:cubicBezTo>
                    <a:pt x="2908" y="5315"/>
                    <a:pt x="2666" y="5382"/>
                    <a:pt x="2427" y="5510"/>
                  </a:cubicBezTo>
                  <a:cubicBezTo>
                    <a:pt x="2409" y="5421"/>
                    <a:pt x="2409" y="5349"/>
                    <a:pt x="2409" y="5278"/>
                  </a:cubicBezTo>
                  <a:lnTo>
                    <a:pt x="2409" y="3708"/>
                  </a:lnTo>
                  <a:close/>
                  <a:moveTo>
                    <a:pt x="4818" y="5938"/>
                  </a:moveTo>
                  <a:cubicBezTo>
                    <a:pt x="5246" y="5938"/>
                    <a:pt x="5675" y="6313"/>
                    <a:pt x="5907" y="6580"/>
                  </a:cubicBezTo>
                  <a:cubicBezTo>
                    <a:pt x="5692" y="6830"/>
                    <a:pt x="5264" y="7223"/>
                    <a:pt x="4818" y="7223"/>
                  </a:cubicBezTo>
                  <a:cubicBezTo>
                    <a:pt x="4622" y="7223"/>
                    <a:pt x="4390" y="7151"/>
                    <a:pt x="4158" y="6991"/>
                  </a:cubicBezTo>
                  <a:cubicBezTo>
                    <a:pt x="4104" y="6946"/>
                    <a:pt x="4042" y="6924"/>
                    <a:pt x="3980" y="6924"/>
                  </a:cubicBezTo>
                  <a:cubicBezTo>
                    <a:pt x="3917" y="6924"/>
                    <a:pt x="3855" y="6946"/>
                    <a:pt x="3801" y="6991"/>
                  </a:cubicBezTo>
                  <a:cubicBezTo>
                    <a:pt x="3623" y="7116"/>
                    <a:pt x="3391" y="7223"/>
                    <a:pt x="3159" y="7223"/>
                  </a:cubicBezTo>
                  <a:cubicBezTo>
                    <a:pt x="2731" y="7223"/>
                    <a:pt x="2302" y="6848"/>
                    <a:pt x="2070" y="6580"/>
                  </a:cubicBezTo>
                  <a:cubicBezTo>
                    <a:pt x="2284" y="6348"/>
                    <a:pt x="2695" y="5938"/>
                    <a:pt x="3159" y="5938"/>
                  </a:cubicBezTo>
                  <a:cubicBezTo>
                    <a:pt x="3355" y="5938"/>
                    <a:pt x="3569" y="6027"/>
                    <a:pt x="3801" y="6188"/>
                  </a:cubicBezTo>
                  <a:cubicBezTo>
                    <a:pt x="3855" y="6223"/>
                    <a:pt x="3917" y="6241"/>
                    <a:pt x="3980" y="6241"/>
                  </a:cubicBezTo>
                  <a:cubicBezTo>
                    <a:pt x="4042" y="6241"/>
                    <a:pt x="4104" y="6223"/>
                    <a:pt x="4158" y="6188"/>
                  </a:cubicBezTo>
                  <a:cubicBezTo>
                    <a:pt x="4390" y="6027"/>
                    <a:pt x="4622" y="5938"/>
                    <a:pt x="4818" y="5938"/>
                  </a:cubicBezTo>
                  <a:close/>
                  <a:moveTo>
                    <a:pt x="3980" y="7615"/>
                  </a:moveTo>
                  <a:cubicBezTo>
                    <a:pt x="4087" y="7669"/>
                    <a:pt x="4194" y="7722"/>
                    <a:pt x="4301" y="7758"/>
                  </a:cubicBezTo>
                  <a:lnTo>
                    <a:pt x="4301" y="8222"/>
                  </a:lnTo>
                  <a:cubicBezTo>
                    <a:pt x="4301" y="8407"/>
                    <a:pt x="4158" y="8545"/>
                    <a:pt x="3977" y="8545"/>
                  </a:cubicBezTo>
                  <a:cubicBezTo>
                    <a:pt x="3966" y="8545"/>
                    <a:pt x="3955" y="8544"/>
                    <a:pt x="3944" y="8543"/>
                  </a:cubicBezTo>
                  <a:cubicBezTo>
                    <a:pt x="3783" y="8525"/>
                    <a:pt x="3658" y="8382"/>
                    <a:pt x="3658" y="8222"/>
                  </a:cubicBezTo>
                  <a:lnTo>
                    <a:pt x="3658" y="7758"/>
                  </a:lnTo>
                  <a:cubicBezTo>
                    <a:pt x="3765" y="7722"/>
                    <a:pt x="3872" y="7669"/>
                    <a:pt x="3980" y="7615"/>
                  </a:cubicBezTo>
                  <a:close/>
                  <a:moveTo>
                    <a:pt x="1272" y="8296"/>
                  </a:moveTo>
                  <a:cubicBezTo>
                    <a:pt x="1404" y="8296"/>
                    <a:pt x="1533" y="8335"/>
                    <a:pt x="1642" y="8400"/>
                  </a:cubicBezTo>
                  <a:lnTo>
                    <a:pt x="1642" y="10095"/>
                  </a:lnTo>
                  <a:lnTo>
                    <a:pt x="893" y="10095"/>
                  </a:lnTo>
                  <a:cubicBezTo>
                    <a:pt x="893" y="10095"/>
                    <a:pt x="946" y="9703"/>
                    <a:pt x="946" y="9703"/>
                  </a:cubicBezTo>
                  <a:cubicBezTo>
                    <a:pt x="964" y="9614"/>
                    <a:pt x="911" y="9507"/>
                    <a:pt x="839" y="9435"/>
                  </a:cubicBezTo>
                  <a:cubicBezTo>
                    <a:pt x="661" y="9275"/>
                    <a:pt x="589" y="9025"/>
                    <a:pt x="643" y="8793"/>
                  </a:cubicBezTo>
                  <a:cubicBezTo>
                    <a:pt x="696" y="8597"/>
                    <a:pt x="821" y="8436"/>
                    <a:pt x="1018" y="8347"/>
                  </a:cubicBezTo>
                  <a:cubicBezTo>
                    <a:pt x="1101" y="8312"/>
                    <a:pt x="1187" y="8296"/>
                    <a:pt x="1272" y="8296"/>
                  </a:cubicBezTo>
                  <a:close/>
                  <a:moveTo>
                    <a:pt x="3034" y="8043"/>
                  </a:moveTo>
                  <a:lnTo>
                    <a:pt x="3034" y="8222"/>
                  </a:lnTo>
                  <a:cubicBezTo>
                    <a:pt x="3034" y="8632"/>
                    <a:pt x="3302" y="8971"/>
                    <a:pt x="3658" y="9114"/>
                  </a:cubicBezTo>
                  <a:lnTo>
                    <a:pt x="3658" y="10095"/>
                  </a:lnTo>
                  <a:lnTo>
                    <a:pt x="2267" y="10095"/>
                  </a:lnTo>
                  <a:lnTo>
                    <a:pt x="2267" y="8436"/>
                  </a:lnTo>
                  <a:lnTo>
                    <a:pt x="3034" y="8043"/>
                  </a:lnTo>
                  <a:close/>
                  <a:moveTo>
                    <a:pt x="4943" y="8043"/>
                  </a:moveTo>
                  <a:lnTo>
                    <a:pt x="5710" y="8436"/>
                  </a:lnTo>
                  <a:lnTo>
                    <a:pt x="5710" y="10095"/>
                  </a:lnTo>
                  <a:lnTo>
                    <a:pt x="4301" y="10095"/>
                  </a:lnTo>
                  <a:lnTo>
                    <a:pt x="4301" y="9114"/>
                  </a:lnTo>
                  <a:cubicBezTo>
                    <a:pt x="4675" y="8971"/>
                    <a:pt x="4943" y="8632"/>
                    <a:pt x="4943" y="8222"/>
                  </a:cubicBezTo>
                  <a:lnTo>
                    <a:pt x="4943" y="8043"/>
                  </a:lnTo>
                  <a:close/>
                  <a:moveTo>
                    <a:pt x="6715" y="8296"/>
                  </a:moveTo>
                  <a:cubicBezTo>
                    <a:pt x="6799" y="8296"/>
                    <a:pt x="6887" y="8312"/>
                    <a:pt x="6977" y="8347"/>
                  </a:cubicBezTo>
                  <a:cubicBezTo>
                    <a:pt x="7156" y="8436"/>
                    <a:pt x="7280" y="8597"/>
                    <a:pt x="7334" y="8793"/>
                  </a:cubicBezTo>
                  <a:cubicBezTo>
                    <a:pt x="7387" y="9025"/>
                    <a:pt x="7316" y="9275"/>
                    <a:pt x="7138" y="9435"/>
                  </a:cubicBezTo>
                  <a:cubicBezTo>
                    <a:pt x="7066" y="9507"/>
                    <a:pt x="7031" y="9596"/>
                    <a:pt x="7031" y="9703"/>
                  </a:cubicBezTo>
                  <a:lnTo>
                    <a:pt x="7084" y="10095"/>
                  </a:lnTo>
                  <a:lnTo>
                    <a:pt x="6353" y="10095"/>
                  </a:lnTo>
                  <a:lnTo>
                    <a:pt x="6353" y="8400"/>
                  </a:lnTo>
                  <a:cubicBezTo>
                    <a:pt x="6462" y="8335"/>
                    <a:pt x="6584" y="8296"/>
                    <a:pt x="6715" y="8296"/>
                  </a:cubicBezTo>
                  <a:close/>
                  <a:moveTo>
                    <a:pt x="3980" y="1"/>
                  </a:moveTo>
                  <a:cubicBezTo>
                    <a:pt x="3886" y="1"/>
                    <a:pt x="3792" y="41"/>
                    <a:pt x="3730" y="121"/>
                  </a:cubicBezTo>
                  <a:lnTo>
                    <a:pt x="2731" y="1459"/>
                  </a:lnTo>
                  <a:lnTo>
                    <a:pt x="1482" y="1156"/>
                  </a:lnTo>
                  <a:cubicBezTo>
                    <a:pt x="1457" y="1151"/>
                    <a:pt x="1433" y="1148"/>
                    <a:pt x="1409" y="1148"/>
                  </a:cubicBezTo>
                  <a:cubicBezTo>
                    <a:pt x="1192" y="1148"/>
                    <a:pt x="1026" y="1357"/>
                    <a:pt x="1107" y="1567"/>
                  </a:cubicBezTo>
                  <a:lnTo>
                    <a:pt x="1785" y="3440"/>
                  </a:lnTo>
                  <a:lnTo>
                    <a:pt x="1785" y="5260"/>
                  </a:lnTo>
                  <a:cubicBezTo>
                    <a:pt x="1785" y="5474"/>
                    <a:pt x="1803" y="5688"/>
                    <a:pt x="1874" y="5884"/>
                  </a:cubicBezTo>
                  <a:cubicBezTo>
                    <a:pt x="1589" y="6134"/>
                    <a:pt x="1410" y="6384"/>
                    <a:pt x="1392" y="6402"/>
                  </a:cubicBezTo>
                  <a:cubicBezTo>
                    <a:pt x="1321" y="6509"/>
                    <a:pt x="1321" y="6652"/>
                    <a:pt x="1392" y="6759"/>
                  </a:cubicBezTo>
                  <a:cubicBezTo>
                    <a:pt x="1410" y="6794"/>
                    <a:pt x="1821" y="7348"/>
                    <a:pt x="2409" y="7651"/>
                  </a:cubicBezTo>
                  <a:lnTo>
                    <a:pt x="1981" y="7883"/>
                  </a:lnTo>
                  <a:cubicBezTo>
                    <a:pt x="1767" y="7740"/>
                    <a:pt x="1517" y="7669"/>
                    <a:pt x="1267" y="7669"/>
                  </a:cubicBezTo>
                  <a:cubicBezTo>
                    <a:pt x="572" y="7669"/>
                    <a:pt x="1" y="8240"/>
                    <a:pt x="1" y="8953"/>
                  </a:cubicBezTo>
                  <a:cubicBezTo>
                    <a:pt x="1" y="9257"/>
                    <a:pt x="108" y="9542"/>
                    <a:pt x="286" y="9774"/>
                  </a:cubicBezTo>
                  <a:lnTo>
                    <a:pt x="197" y="10363"/>
                  </a:lnTo>
                  <a:cubicBezTo>
                    <a:pt x="179" y="10559"/>
                    <a:pt x="322" y="10720"/>
                    <a:pt x="518" y="10720"/>
                  </a:cubicBezTo>
                  <a:lnTo>
                    <a:pt x="7441" y="10720"/>
                  </a:lnTo>
                  <a:cubicBezTo>
                    <a:pt x="7637" y="10720"/>
                    <a:pt x="7780" y="10559"/>
                    <a:pt x="7762" y="10363"/>
                  </a:cubicBezTo>
                  <a:lnTo>
                    <a:pt x="7673" y="9774"/>
                  </a:lnTo>
                  <a:cubicBezTo>
                    <a:pt x="7851" y="9542"/>
                    <a:pt x="7958" y="9257"/>
                    <a:pt x="7958" y="8953"/>
                  </a:cubicBezTo>
                  <a:cubicBezTo>
                    <a:pt x="7958" y="8240"/>
                    <a:pt x="7387" y="7669"/>
                    <a:pt x="6692" y="7669"/>
                  </a:cubicBezTo>
                  <a:cubicBezTo>
                    <a:pt x="6442" y="7669"/>
                    <a:pt x="6192" y="7740"/>
                    <a:pt x="5978" y="7883"/>
                  </a:cubicBezTo>
                  <a:lnTo>
                    <a:pt x="5550" y="7651"/>
                  </a:lnTo>
                  <a:cubicBezTo>
                    <a:pt x="6139" y="7348"/>
                    <a:pt x="6549" y="6794"/>
                    <a:pt x="6567" y="6759"/>
                  </a:cubicBezTo>
                  <a:cubicBezTo>
                    <a:pt x="6638" y="6652"/>
                    <a:pt x="6638" y="6509"/>
                    <a:pt x="6567" y="6402"/>
                  </a:cubicBezTo>
                  <a:cubicBezTo>
                    <a:pt x="6549" y="6384"/>
                    <a:pt x="6370" y="6134"/>
                    <a:pt x="6085" y="5884"/>
                  </a:cubicBezTo>
                  <a:cubicBezTo>
                    <a:pt x="6156" y="5688"/>
                    <a:pt x="6174" y="5474"/>
                    <a:pt x="6174" y="5260"/>
                  </a:cubicBezTo>
                  <a:lnTo>
                    <a:pt x="6174" y="3440"/>
                  </a:lnTo>
                  <a:lnTo>
                    <a:pt x="6852" y="1567"/>
                  </a:lnTo>
                  <a:cubicBezTo>
                    <a:pt x="6933" y="1357"/>
                    <a:pt x="6767" y="1148"/>
                    <a:pt x="6550" y="1148"/>
                  </a:cubicBezTo>
                  <a:cubicBezTo>
                    <a:pt x="6526" y="1148"/>
                    <a:pt x="6502" y="1151"/>
                    <a:pt x="6478" y="1156"/>
                  </a:cubicBezTo>
                  <a:lnTo>
                    <a:pt x="5229" y="1459"/>
                  </a:lnTo>
                  <a:lnTo>
                    <a:pt x="4229" y="121"/>
                  </a:lnTo>
                  <a:cubicBezTo>
                    <a:pt x="4167" y="41"/>
                    <a:pt x="4073" y="1"/>
                    <a:pt x="39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2" name="Google Shape;3172;p43"/>
          <p:cNvSpPr/>
          <p:nvPr/>
        </p:nvSpPr>
        <p:spPr>
          <a:xfrm>
            <a:off x="6810167" y="2761125"/>
            <a:ext cx="318738" cy="317879"/>
          </a:xfrm>
          <a:custGeom>
            <a:avLst/>
            <a:gdLst/>
            <a:ahLst/>
            <a:cxnLst/>
            <a:rect l="l" t="t" r="r" b="b"/>
            <a:pathLst>
              <a:path w="10760" h="10731" extrusionOk="0">
                <a:moveTo>
                  <a:pt x="7430" y="1588"/>
                </a:moveTo>
                <a:cubicBezTo>
                  <a:pt x="7492" y="1588"/>
                  <a:pt x="7552" y="1611"/>
                  <a:pt x="7601" y="1660"/>
                </a:cubicBezTo>
                <a:lnTo>
                  <a:pt x="8136" y="2195"/>
                </a:lnTo>
                <a:lnTo>
                  <a:pt x="7744" y="2588"/>
                </a:lnTo>
                <a:cubicBezTo>
                  <a:pt x="7494" y="2356"/>
                  <a:pt x="7244" y="2159"/>
                  <a:pt x="6977" y="1981"/>
                </a:cubicBezTo>
                <a:lnTo>
                  <a:pt x="7226" y="1678"/>
                </a:lnTo>
                <a:cubicBezTo>
                  <a:pt x="7284" y="1620"/>
                  <a:pt x="7358" y="1588"/>
                  <a:pt x="7430" y="1588"/>
                </a:cubicBezTo>
                <a:close/>
                <a:moveTo>
                  <a:pt x="8582" y="2641"/>
                </a:moveTo>
                <a:lnTo>
                  <a:pt x="9118" y="3176"/>
                </a:lnTo>
                <a:cubicBezTo>
                  <a:pt x="9207" y="3283"/>
                  <a:pt x="9207" y="3444"/>
                  <a:pt x="9100" y="3533"/>
                </a:cubicBezTo>
                <a:cubicBezTo>
                  <a:pt x="9100" y="3533"/>
                  <a:pt x="9082" y="3551"/>
                  <a:pt x="9082" y="3551"/>
                </a:cubicBezTo>
                <a:lnTo>
                  <a:pt x="8797" y="3801"/>
                </a:lnTo>
                <a:cubicBezTo>
                  <a:pt x="8618" y="3533"/>
                  <a:pt x="8404" y="3266"/>
                  <a:pt x="8190" y="3034"/>
                </a:cubicBezTo>
                <a:lnTo>
                  <a:pt x="8582" y="2641"/>
                </a:lnTo>
                <a:close/>
                <a:moveTo>
                  <a:pt x="3018" y="2604"/>
                </a:moveTo>
                <a:cubicBezTo>
                  <a:pt x="3783" y="2604"/>
                  <a:pt x="4529" y="2781"/>
                  <a:pt x="5210" y="3105"/>
                </a:cubicBezTo>
                <a:lnTo>
                  <a:pt x="2909" y="5799"/>
                </a:lnTo>
                <a:lnTo>
                  <a:pt x="2909" y="2605"/>
                </a:lnTo>
                <a:cubicBezTo>
                  <a:pt x="2945" y="2605"/>
                  <a:pt x="2982" y="2604"/>
                  <a:pt x="3018" y="2604"/>
                </a:cubicBezTo>
                <a:close/>
                <a:moveTo>
                  <a:pt x="5763" y="3426"/>
                </a:moveTo>
                <a:cubicBezTo>
                  <a:pt x="5995" y="3569"/>
                  <a:pt x="6209" y="3730"/>
                  <a:pt x="6424" y="3926"/>
                </a:cubicBezTo>
                <a:lnTo>
                  <a:pt x="2909" y="7423"/>
                </a:lnTo>
                <a:lnTo>
                  <a:pt x="2909" y="6781"/>
                </a:lnTo>
                <a:lnTo>
                  <a:pt x="5763" y="3426"/>
                </a:lnTo>
                <a:close/>
                <a:moveTo>
                  <a:pt x="6852" y="4372"/>
                </a:moveTo>
                <a:cubicBezTo>
                  <a:pt x="7048" y="4586"/>
                  <a:pt x="7209" y="4800"/>
                  <a:pt x="7351" y="5014"/>
                </a:cubicBezTo>
                <a:lnTo>
                  <a:pt x="3997" y="7887"/>
                </a:lnTo>
                <a:lnTo>
                  <a:pt x="3337" y="7887"/>
                </a:lnTo>
                <a:lnTo>
                  <a:pt x="6852" y="4372"/>
                </a:lnTo>
                <a:close/>
                <a:moveTo>
                  <a:pt x="7655" y="5585"/>
                </a:moveTo>
                <a:cubicBezTo>
                  <a:pt x="8011" y="6299"/>
                  <a:pt x="8172" y="7084"/>
                  <a:pt x="8172" y="7887"/>
                </a:cubicBezTo>
                <a:lnTo>
                  <a:pt x="4960" y="7887"/>
                </a:lnTo>
                <a:lnTo>
                  <a:pt x="7655" y="5585"/>
                </a:lnTo>
                <a:close/>
                <a:moveTo>
                  <a:pt x="2909" y="1356"/>
                </a:moveTo>
                <a:cubicBezTo>
                  <a:pt x="4086" y="1356"/>
                  <a:pt x="5282" y="1660"/>
                  <a:pt x="6352" y="2320"/>
                </a:cubicBezTo>
                <a:cubicBezTo>
                  <a:pt x="7209" y="2837"/>
                  <a:pt x="7940" y="3587"/>
                  <a:pt x="8475" y="4443"/>
                </a:cubicBezTo>
                <a:cubicBezTo>
                  <a:pt x="9100" y="5460"/>
                  <a:pt x="9439" y="6656"/>
                  <a:pt x="9439" y="7887"/>
                </a:cubicBezTo>
                <a:lnTo>
                  <a:pt x="8797" y="7887"/>
                </a:lnTo>
                <a:cubicBezTo>
                  <a:pt x="8814" y="6834"/>
                  <a:pt x="8547" y="5835"/>
                  <a:pt x="8029" y="4925"/>
                </a:cubicBezTo>
                <a:cubicBezTo>
                  <a:pt x="7512" y="4015"/>
                  <a:pt x="6745" y="3266"/>
                  <a:pt x="5853" y="2748"/>
                </a:cubicBezTo>
                <a:cubicBezTo>
                  <a:pt x="4960" y="2231"/>
                  <a:pt x="3943" y="1981"/>
                  <a:pt x="2909" y="1981"/>
                </a:cubicBezTo>
                <a:lnTo>
                  <a:pt x="2909" y="1356"/>
                </a:lnTo>
                <a:close/>
                <a:moveTo>
                  <a:pt x="2284" y="7512"/>
                </a:moveTo>
                <a:cubicBezTo>
                  <a:pt x="2284" y="7512"/>
                  <a:pt x="2284" y="8190"/>
                  <a:pt x="2284" y="8190"/>
                </a:cubicBezTo>
                <a:cubicBezTo>
                  <a:pt x="2284" y="8369"/>
                  <a:pt x="2427" y="8511"/>
                  <a:pt x="2587" y="8511"/>
                </a:cubicBezTo>
                <a:lnTo>
                  <a:pt x="3265" y="8511"/>
                </a:lnTo>
                <a:lnTo>
                  <a:pt x="1517" y="9992"/>
                </a:lnTo>
                <a:lnTo>
                  <a:pt x="785" y="9261"/>
                </a:lnTo>
                <a:lnTo>
                  <a:pt x="2284" y="7512"/>
                </a:lnTo>
                <a:close/>
                <a:moveTo>
                  <a:pt x="9385" y="0"/>
                </a:moveTo>
                <a:cubicBezTo>
                  <a:pt x="9350" y="0"/>
                  <a:pt x="9314" y="18"/>
                  <a:pt x="9278" y="36"/>
                </a:cubicBezTo>
                <a:cubicBezTo>
                  <a:pt x="9029" y="322"/>
                  <a:pt x="9225" y="625"/>
                  <a:pt x="9475" y="625"/>
                </a:cubicBezTo>
                <a:lnTo>
                  <a:pt x="9689" y="625"/>
                </a:lnTo>
                <a:lnTo>
                  <a:pt x="8582" y="1749"/>
                </a:lnTo>
                <a:lnTo>
                  <a:pt x="8047" y="1214"/>
                </a:lnTo>
                <a:cubicBezTo>
                  <a:pt x="7869" y="1044"/>
                  <a:pt x="7642" y="959"/>
                  <a:pt x="7416" y="959"/>
                </a:cubicBezTo>
                <a:cubicBezTo>
                  <a:pt x="7168" y="959"/>
                  <a:pt x="6922" y="1062"/>
                  <a:pt x="6745" y="1267"/>
                </a:cubicBezTo>
                <a:lnTo>
                  <a:pt x="6441" y="1624"/>
                </a:lnTo>
                <a:cubicBezTo>
                  <a:pt x="5352" y="1013"/>
                  <a:pt x="4125" y="708"/>
                  <a:pt x="2874" y="708"/>
                </a:cubicBezTo>
                <a:cubicBezTo>
                  <a:pt x="2773" y="708"/>
                  <a:pt x="2671" y="710"/>
                  <a:pt x="2569" y="714"/>
                </a:cubicBezTo>
                <a:cubicBezTo>
                  <a:pt x="2409" y="732"/>
                  <a:pt x="2266" y="875"/>
                  <a:pt x="2266" y="1035"/>
                </a:cubicBezTo>
                <a:cubicBezTo>
                  <a:pt x="2266" y="2891"/>
                  <a:pt x="2266" y="1606"/>
                  <a:pt x="2266" y="6531"/>
                </a:cubicBezTo>
                <a:lnTo>
                  <a:pt x="107" y="9064"/>
                </a:lnTo>
                <a:cubicBezTo>
                  <a:pt x="0" y="9189"/>
                  <a:pt x="18" y="9386"/>
                  <a:pt x="125" y="9493"/>
                </a:cubicBezTo>
                <a:lnTo>
                  <a:pt x="1267" y="10635"/>
                </a:lnTo>
                <a:cubicBezTo>
                  <a:pt x="1332" y="10699"/>
                  <a:pt x="1411" y="10731"/>
                  <a:pt x="1490" y="10731"/>
                </a:cubicBezTo>
                <a:cubicBezTo>
                  <a:pt x="1563" y="10731"/>
                  <a:pt x="1635" y="10704"/>
                  <a:pt x="1695" y="10652"/>
                </a:cubicBezTo>
                <a:lnTo>
                  <a:pt x="4229" y="8493"/>
                </a:lnTo>
                <a:lnTo>
                  <a:pt x="9724" y="8493"/>
                </a:lnTo>
                <a:cubicBezTo>
                  <a:pt x="9903" y="8493"/>
                  <a:pt x="10028" y="8369"/>
                  <a:pt x="10046" y="8190"/>
                </a:cubicBezTo>
                <a:cubicBezTo>
                  <a:pt x="10117" y="6852"/>
                  <a:pt x="9796" y="5514"/>
                  <a:pt x="9136" y="4318"/>
                </a:cubicBezTo>
                <a:lnTo>
                  <a:pt x="9492" y="4015"/>
                </a:lnTo>
                <a:cubicBezTo>
                  <a:pt x="9885" y="3676"/>
                  <a:pt x="9921" y="3087"/>
                  <a:pt x="9546" y="2712"/>
                </a:cubicBezTo>
                <a:lnTo>
                  <a:pt x="9029" y="2195"/>
                </a:lnTo>
                <a:lnTo>
                  <a:pt x="10135" y="1071"/>
                </a:lnTo>
                <a:lnTo>
                  <a:pt x="10135" y="1392"/>
                </a:lnTo>
                <a:cubicBezTo>
                  <a:pt x="10135" y="1428"/>
                  <a:pt x="10153" y="1463"/>
                  <a:pt x="10170" y="1481"/>
                </a:cubicBezTo>
                <a:cubicBezTo>
                  <a:pt x="10261" y="1565"/>
                  <a:pt x="10357" y="1601"/>
                  <a:pt x="10445" y="1601"/>
                </a:cubicBezTo>
                <a:cubicBezTo>
                  <a:pt x="10618" y="1601"/>
                  <a:pt x="10759" y="1463"/>
                  <a:pt x="10759" y="1285"/>
                </a:cubicBezTo>
                <a:lnTo>
                  <a:pt x="10759" y="322"/>
                </a:lnTo>
                <a:cubicBezTo>
                  <a:pt x="10759" y="143"/>
                  <a:pt x="10617" y="0"/>
                  <a:pt x="10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3" name="Google Shape;3173;p43"/>
          <p:cNvGrpSpPr/>
          <p:nvPr/>
        </p:nvGrpSpPr>
        <p:grpSpPr>
          <a:xfrm>
            <a:off x="6125680" y="2781742"/>
            <a:ext cx="318768" cy="276437"/>
            <a:chOff x="6125680" y="2629342"/>
            <a:chExt cx="318768" cy="276437"/>
          </a:xfrm>
        </p:grpSpPr>
        <p:sp>
          <p:nvSpPr>
            <p:cNvPr id="3174" name="Google Shape;3174;p43"/>
            <p:cNvSpPr/>
            <p:nvPr/>
          </p:nvSpPr>
          <p:spPr>
            <a:xfrm>
              <a:off x="6190702" y="2629342"/>
              <a:ext cx="188192" cy="276437"/>
            </a:xfrm>
            <a:custGeom>
              <a:avLst/>
              <a:gdLst/>
              <a:ahLst/>
              <a:cxnLst/>
              <a:rect l="l" t="t" r="r" b="b"/>
              <a:pathLst>
                <a:path w="6353" h="9332" extrusionOk="0">
                  <a:moveTo>
                    <a:pt x="2873" y="892"/>
                  </a:moveTo>
                  <a:lnTo>
                    <a:pt x="2873" y="1874"/>
                  </a:lnTo>
                  <a:lnTo>
                    <a:pt x="1589" y="2730"/>
                  </a:lnTo>
                  <a:lnTo>
                    <a:pt x="875" y="2213"/>
                  </a:lnTo>
                  <a:lnTo>
                    <a:pt x="2873" y="892"/>
                  </a:lnTo>
                  <a:close/>
                  <a:moveTo>
                    <a:pt x="3498" y="892"/>
                  </a:moveTo>
                  <a:lnTo>
                    <a:pt x="5496" y="2213"/>
                  </a:lnTo>
                  <a:lnTo>
                    <a:pt x="4782" y="2730"/>
                  </a:lnTo>
                  <a:lnTo>
                    <a:pt x="3498" y="1874"/>
                  </a:lnTo>
                  <a:lnTo>
                    <a:pt x="3498" y="892"/>
                  </a:lnTo>
                  <a:close/>
                  <a:moveTo>
                    <a:pt x="643" y="2819"/>
                  </a:moveTo>
                  <a:lnTo>
                    <a:pt x="1285" y="3283"/>
                  </a:lnTo>
                  <a:lnTo>
                    <a:pt x="1285" y="6067"/>
                  </a:lnTo>
                  <a:lnTo>
                    <a:pt x="643" y="6513"/>
                  </a:lnTo>
                  <a:lnTo>
                    <a:pt x="643" y="2819"/>
                  </a:lnTo>
                  <a:close/>
                  <a:moveTo>
                    <a:pt x="5710" y="2819"/>
                  </a:moveTo>
                  <a:lnTo>
                    <a:pt x="5710" y="6513"/>
                  </a:lnTo>
                  <a:lnTo>
                    <a:pt x="5086" y="6067"/>
                  </a:lnTo>
                  <a:lnTo>
                    <a:pt x="5086" y="3283"/>
                  </a:lnTo>
                  <a:lnTo>
                    <a:pt x="5710" y="2819"/>
                  </a:lnTo>
                  <a:close/>
                  <a:moveTo>
                    <a:pt x="3177" y="2427"/>
                  </a:moveTo>
                  <a:lnTo>
                    <a:pt x="4461" y="3265"/>
                  </a:lnTo>
                  <a:lnTo>
                    <a:pt x="4461" y="6067"/>
                  </a:lnTo>
                  <a:lnTo>
                    <a:pt x="3177" y="6923"/>
                  </a:lnTo>
                  <a:lnTo>
                    <a:pt x="1892" y="6067"/>
                  </a:lnTo>
                  <a:lnTo>
                    <a:pt x="1892" y="3265"/>
                  </a:lnTo>
                  <a:lnTo>
                    <a:pt x="3177" y="2427"/>
                  </a:lnTo>
                  <a:close/>
                  <a:moveTo>
                    <a:pt x="1589" y="6620"/>
                  </a:moveTo>
                  <a:lnTo>
                    <a:pt x="2873" y="7458"/>
                  </a:lnTo>
                  <a:lnTo>
                    <a:pt x="2873" y="8440"/>
                  </a:lnTo>
                  <a:lnTo>
                    <a:pt x="875" y="7119"/>
                  </a:lnTo>
                  <a:lnTo>
                    <a:pt x="1589" y="6620"/>
                  </a:lnTo>
                  <a:close/>
                  <a:moveTo>
                    <a:pt x="4782" y="6620"/>
                  </a:moveTo>
                  <a:lnTo>
                    <a:pt x="5496" y="7119"/>
                  </a:lnTo>
                  <a:lnTo>
                    <a:pt x="3498" y="8440"/>
                  </a:lnTo>
                  <a:lnTo>
                    <a:pt x="3498" y="7458"/>
                  </a:lnTo>
                  <a:lnTo>
                    <a:pt x="4782" y="6620"/>
                  </a:lnTo>
                  <a:close/>
                  <a:moveTo>
                    <a:pt x="3170" y="0"/>
                  </a:moveTo>
                  <a:cubicBezTo>
                    <a:pt x="3110" y="0"/>
                    <a:pt x="3052" y="18"/>
                    <a:pt x="2998" y="54"/>
                  </a:cubicBezTo>
                  <a:lnTo>
                    <a:pt x="143" y="1945"/>
                  </a:lnTo>
                  <a:cubicBezTo>
                    <a:pt x="54" y="1999"/>
                    <a:pt x="1" y="2106"/>
                    <a:pt x="1" y="2213"/>
                  </a:cubicBezTo>
                  <a:cubicBezTo>
                    <a:pt x="1" y="2248"/>
                    <a:pt x="1" y="7119"/>
                    <a:pt x="1" y="7137"/>
                  </a:cubicBezTo>
                  <a:cubicBezTo>
                    <a:pt x="1" y="7244"/>
                    <a:pt x="54" y="7334"/>
                    <a:pt x="143" y="7387"/>
                  </a:cubicBezTo>
                  <a:cubicBezTo>
                    <a:pt x="250" y="7476"/>
                    <a:pt x="2820" y="9171"/>
                    <a:pt x="2998" y="9278"/>
                  </a:cubicBezTo>
                  <a:cubicBezTo>
                    <a:pt x="3052" y="9314"/>
                    <a:pt x="3114" y="9332"/>
                    <a:pt x="3177" y="9332"/>
                  </a:cubicBezTo>
                  <a:cubicBezTo>
                    <a:pt x="3239" y="9332"/>
                    <a:pt x="3301" y="9314"/>
                    <a:pt x="3355" y="9278"/>
                  </a:cubicBezTo>
                  <a:lnTo>
                    <a:pt x="6210" y="7387"/>
                  </a:lnTo>
                  <a:cubicBezTo>
                    <a:pt x="6299" y="7334"/>
                    <a:pt x="6353" y="7244"/>
                    <a:pt x="6353" y="7137"/>
                  </a:cubicBezTo>
                  <a:lnTo>
                    <a:pt x="6353" y="2213"/>
                  </a:lnTo>
                  <a:cubicBezTo>
                    <a:pt x="6353" y="2106"/>
                    <a:pt x="6299" y="1999"/>
                    <a:pt x="6210" y="1945"/>
                  </a:cubicBezTo>
                  <a:cubicBezTo>
                    <a:pt x="6085" y="1874"/>
                    <a:pt x="3533" y="179"/>
                    <a:pt x="3355" y="54"/>
                  </a:cubicBezTo>
                  <a:cubicBezTo>
                    <a:pt x="3293" y="18"/>
                    <a:pt x="3230" y="0"/>
                    <a:pt x="3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3"/>
            <p:cNvSpPr/>
            <p:nvPr/>
          </p:nvSpPr>
          <p:spPr>
            <a:xfrm>
              <a:off x="6396845" y="2758289"/>
              <a:ext cx="47603" cy="18544"/>
            </a:xfrm>
            <a:custGeom>
              <a:avLst/>
              <a:gdLst/>
              <a:ahLst/>
              <a:cxnLst/>
              <a:rect l="l" t="t" r="r" b="b"/>
              <a:pathLst>
                <a:path w="1607" h="626" extrusionOk="0">
                  <a:moveTo>
                    <a:pt x="357" y="1"/>
                  </a:moveTo>
                  <a:cubicBezTo>
                    <a:pt x="179" y="1"/>
                    <a:pt x="54" y="108"/>
                    <a:pt x="36" y="269"/>
                  </a:cubicBezTo>
                  <a:cubicBezTo>
                    <a:pt x="0" y="465"/>
                    <a:pt x="161" y="625"/>
                    <a:pt x="339" y="625"/>
                  </a:cubicBezTo>
                  <a:lnTo>
                    <a:pt x="1267" y="625"/>
                  </a:lnTo>
                  <a:cubicBezTo>
                    <a:pt x="1428" y="625"/>
                    <a:pt x="1570" y="500"/>
                    <a:pt x="1588" y="340"/>
                  </a:cubicBezTo>
                  <a:cubicBezTo>
                    <a:pt x="1606" y="161"/>
                    <a:pt x="1463" y="1"/>
                    <a:pt x="1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3"/>
            <p:cNvSpPr/>
            <p:nvPr/>
          </p:nvSpPr>
          <p:spPr>
            <a:xfrm>
              <a:off x="6125680" y="2758289"/>
              <a:ext cx="47070" cy="18544"/>
            </a:xfrm>
            <a:custGeom>
              <a:avLst/>
              <a:gdLst/>
              <a:ahLst/>
              <a:cxnLst/>
              <a:rect l="l" t="t" r="r" b="b"/>
              <a:pathLst>
                <a:path w="1589" h="626" extrusionOk="0">
                  <a:moveTo>
                    <a:pt x="340" y="1"/>
                  </a:moveTo>
                  <a:cubicBezTo>
                    <a:pt x="179" y="1"/>
                    <a:pt x="37" y="108"/>
                    <a:pt x="19" y="269"/>
                  </a:cubicBezTo>
                  <a:cubicBezTo>
                    <a:pt x="1" y="465"/>
                    <a:pt x="144" y="625"/>
                    <a:pt x="340" y="625"/>
                  </a:cubicBezTo>
                  <a:lnTo>
                    <a:pt x="1268" y="625"/>
                  </a:lnTo>
                  <a:cubicBezTo>
                    <a:pt x="1446" y="625"/>
                    <a:pt x="1589" y="465"/>
                    <a:pt x="1571" y="269"/>
                  </a:cubicBezTo>
                  <a:cubicBezTo>
                    <a:pt x="1553" y="108"/>
                    <a:pt x="1410" y="1"/>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43"/>
            <p:cNvSpPr/>
            <p:nvPr/>
          </p:nvSpPr>
          <p:spPr>
            <a:xfrm>
              <a:off x="6150534" y="2863360"/>
              <a:ext cx="39665" cy="37798"/>
            </a:xfrm>
            <a:custGeom>
              <a:avLst/>
              <a:gdLst/>
              <a:ahLst/>
              <a:cxnLst/>
              <a:rect l="l" t="t" r="r" b="b"/>
              <a:pathLst>
                <a:path w="1339" h="1276" extrusionOk="0">
                  <a:moveTo>
                    <a:pt x="1009" y="0"/>
                  </a:moveTo>
                  <a:cubicBezTo>
                    <a:pt x="928" y="0"/>
                    <a:pt x="848" y="31"/>
                    <a:pt x="786" y="94"/>
                  </a:cubicBezTo>
                  <a:lnTo>
                    <a:pt x="125" y="736"/>
                  </a:lnTo>
                  <a:cubicBezTo>
                    <a:pt x="1" y="861"/>
                    <a:pt x="1" y="1075"/>
                    <a:pt x="125" y="1182"/>
                  </a:cubicBezTo>
                  <a:cubicBezTo>
                    <a:pt x="188" y="1245"/>
                    <a:pt x="268" y="1276"/>
                    <a:pt x="348" y="1276"/>
                  </a:cubicBezTo>
                  <a:cubicBezTo>
                    <a:pt x="429" y="1276"/>
                    <a:pt x="509" y="1245"/>
                    <a:pt x="571" y="1182"/>
                  </a:cubicBezTo>
                  <a:lnTo>
                    <a:pt x="1232" y="522"/>
                  </a:lnTo>
                  <a:cubicBezTo>
                    <a:pt x="1339" y="415"/>
                    <a:pt x="1339" y="201"/>
                    <a:pt x="1232" y="94"/>
                  </a:cubicBezTo>
                  <a:cubicBezTo>
                    <a:pt x="1169" y="31"/>
                    <a:pt x="1089" y="0"/>
                    <a:pt x="10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43"/>
            <p:cNvSpPr/>
            <p:nvPr/>
          </p:nvSpPr>
          <p:spPr>
            <a:xfrm>
              <a:off x="6379397" y="2633963"/>
              <a:ext cx="40198" cy="38332"/>
            </a:xfrm>
            <a:custGeom>
              <a:avLst/>
              <a:gdLst/>
              <a:ahLst/>
              <a:cxnLst/>
              <a:rect l="l" t="t" r="r" b="b"/>
              <a:pathLst>
                <a:path w="1357" h="1294" extrusionOk="0">
                  <a:moveTo>
                    <a:pt x="1009" y="0"/>
                  </a:moveTo>
                  <a:cubicBezTo>
                    <a:pt x="928" y="0"/>
                    <a:pt x="848" y="32"/>
                    <a:pt x="785" y="94"/>
                  </a:cubicBezTo>
                  <a:lnTo>
                    <a:pt x="125" y="754"/>
                  </a:lnTo>
                  <a:cubicBezTo>
                    <a:pt x="0" y="879"/>
                    <a:pt x="0" y="1075"/>
                    <a:pt x="125" y="1200"/>
                  </a:cubicBezTo>
                  <a:cubicBezTo>
                    <a:pt x="188" y="1263"/>
                    <a:pt x="268" y="1294"/>
                    <a:pt x="348" y="1294"/>
                  </a:cubicBezTo>
                  <a:cubicBezTo>
                    <a:pt x="429" y="1294"/>
                    <a:pt x="509" y="1263"/>
                    <a:pt x="571" y="1200"/>
                  </a:cubicBezTo>
                  <a:lnTo>
                    <a:pt x="1232" y="540"/>
                  </a:lnTo>
                  <a:cubicBezTo>
                    <a:pt x="1356" y="415"/>
                    <a:pt x="1356" y="219"/>
                    <a:pt x="1232" y="94"/>
                  </a:cubicBezTo>
                  <a:cubicBezTo>
                    <a:pt x="1169" y="32"/>
                    <a:pt x="1089" y="0"/>
                    <a:pt x="10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43"/>
            <p:cNvSpPr/>
            <p:nvPr/>
          </p:nvSpPr>
          <p:spPr>
            <a:xfrm>
              <a:off x="6150534" y="2633963"/>
              <a:ext cx="39665" cy="38332"/>
            </a:xfrm>
            <a:custGeom>
              <a:avLst/>
              <a:gdLst/>
              <a:ahLst/>
              <a:cxnLst/>
              <a:rect l="l" t="t" r="r" b="b"/>
              <a:pathLst>
                <a:path w="1339" h="1294" extrusionOk="0">
                  <a:moveTo>
                    <a:pt x="348" y="0"/>
                  </a:moveTo>
                  <a:cubicBezTo>
                    <a:pt x="268" y="0"/>
                    <a:pt x="188" y="32"/>
                    <a:pt x="125" y="94"/>
                  </a:cubicBezTo>
                  <a:cubicBezTo>
                    <a:pt x="1" y="219"/>
                    <a:pt x="1" y="415"/>
                    <a:pt x="125" y="540"/>
                  </a:cubicBezTo>
                  <a:lnTo>
                    <a:pt x="786" y="1200"/>
                  </a:lnTo>
                  <a:cubicBezTo>
                    <a:pt x="848" y="1263"/>
                    <a:pt x="928" y="1294"/>
                    <a:pt x="1009" y="1294"/>
                  </a:cubicBezTo>
                  <a:cubicBezTo>
                    <a:pt x="1089" y="1294"/>
                    <a:pt x="1169" y="1263"/>
                    <a:pt x="1232" y="1200"/>
                  </a:cubicBezTo>
                  <a:cubicBezTo>
                    <a:pt x="1339" y="1075"/>
                    <a:pt x="1339" y="879"/>
                    <a:pt x="1232" y="754"/>
                  </a:cubicBezTo>
                  <a:lnTo>
                    <a:pt x="571" y="94"/>
                  </a:lnTo>
                  <a:cubicBezTo>
                    <a:pt x="509" y="32"/>
                    <a:pt x="42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43"/>
            <p:cNvSpPr/>
            <p:nvPr/>
          </p:nvSpPr>
          <p:spPr>
            <a:xfrm>
              <a:off x="6379397" y="2863360"/>
              <a:ext cx="40198" cy="37798"/>
            </a:xfrm>
            <a:custGeom>
              <a:avLst/>
              <a:gdLst/>
              <a:ahLst/>
              <a:cxnLst/>
              <a:rect l="l" t="t" r="r" b="b"/>
              <a:pathLst>
                <a:path w="1357" h="1276" extrusionOk="0">
                  <a:moveTo>
                    <a:pt x="348" y="0"/>
                  </a:moveTo>
                  <a:cubicBezTo>
                    <a:pt x="268" y="0"/>
                    <a:pt x="188" y="31"/>
                    <a:pt x="125" y="94"/>
                  </a:cubicBezTo>
                  <a:cubicBezTo>
                    <a:pt x="0" y="201"/>
                    <a:pt x="0" y="415"/>
                    <a:pt x="125" y="522"/>
                  </a:cubicBezTo>
                  <a:lnTo>
                    <a:pt x="785" y="1182"/>
                  </a:lnTo>
                  <a:cubicBezTo>
                    <a:pt x="848" y="1245"/>
                    <a:pt x="928" y="1276"/>
                    <a:pt x="1009" y="1276"/>
                  </a:cubicBezTo>
                  <a:cubicBezTo>
                    <a:pt x="1089" y="1276"/>
                    <a:pt x="1169" y="1245"/>
                    <a:pt x="1232" y="1182"/>
                  </a:cubicBezTo>
                  <a:cubicBezTo>
                    <a:pt x="1356" y="1075"/>
                    <a:pt x="1356" y="861"/>
                    <a:pt x="1232" y="736"/>
                  </a:cubicBezTo>
                  <a:lnTo>
                    <a:pt x="571" y="94"/>
                  </a:lnTo>
                  <a:cubicBezTo>
                    <a:pt x="509" y="31"/>
                    <a:pt x="42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1" name="Google Shape;3181;p43"/>
          <p:cNvGrpSpPr/>
          <p:nvPr/>
        </p:nvGrpSpPr>
        <p:grpSpPr>
          <a:xfrm>
            <a:off x="5440690" y="2781653"/>
            <a:ext cx="324574" cy="276526"/>
            <a:chOff x="5440690" y="2629253"/>
            <a:chExt cx="324574" cy="276526"/>
          </a:xfrm>
        </p:grpSpPr>
        <p:sp>
          <p:nvSpPr>
            <p:cNvPr id="3182" name="Google Shape;3182;p43"/>
            <p:cNvSpPr/>
            <p:nvPr/>
          </p:nvSpPr>
          <p:spPr>
            <a:xfrm>
              <a:off x="5440690" y="2646731"/>
              <a:ext cx="318738" cy="259049"/>
            </a:xfrm>
            <a:custGeom>
              <a:avLst/>
              <a:gdLst/>
              <a:ahLst/>
              <a:cxnLst/>
              <a:rect l="l" t="t" r="r" b="b"/>
              <a:pathLst>
                <a:path w="10760" h="8745" extrusionOk="0">
                  <a:moveTo>
                    <a:pt x="5693" y="1412"/>
                  </a:moveTo>
                  <a:cubicBezTo>
                    <a:pt x="6567" y="1412"/>
                    <a:pt x="7298" y="2072"/>
                    <a:pt x="7406" y="2928"/>
                  </a:cubicBezTo>
                  <a:lnTo>
                    <a:pt x="3980" y="2928"/>
                  </a:lnTo>
                  <a:cubicBezTo>
                    <a:pt x="4069" y="2072"/>
                    <a:pt x="4801" y="1412"/>
                    <a:pt x="5693" y="1412"/>
                  </a:cubicBezTo>
                  <a:close/>
                  <a:moveTo>
                    <a:pt x="1500" y="3553"/>
                  </a:moveTo>
                  <a:cubicBezTo>
                    <a:pt x="1571" y="3660"/>
                    <a:pt x="1678" y="3820"/>
                    <a:pt x="1821" y="3999"/>
                  </a:cubicBezTo>
                  <a:lnTo>
                    <a:pt x="1214" y="4302"/>
                  </a:lnTo>
                  <a:cubicBezTo>
                    <a:pt x="1155" y="4336"/>
                    <a:pt x="1092" y="4354"/>
                    <a:pt x="1029" y="4354"/>
                  </a:cubicBezTo>
                  <a:cubicBezTo>
                    <a:pt x="958" y="4354"/>
                    <a:pt x="888" y="4331"/>
                    <a:pt x="822" y="4284"/>
                  </a:cubicBezTo>
                  <a:cubicBezTo>
                    <a:pt x="697" y="4213"/>
                    <a:pt x="625" y="4088"/>
                    <a:pt x="643" y="3927"/>
                  </a:cubicBezTo>
                  <a:cubicBezTo>
                    <a:pt x="643" y="3713"/>
                    <a:pt x="839" y="3553"/>
                    <a:pt x="1036" y="3553"/>
                  </a:cubicBezTo>
                  <a:close/>
                  <a:moveTo>
                    <a:pt x="8994" y="3553"/>
                  </a:moveTo>
                  <a:cubicBezTo>
                    <a:pt x="7887" y="4302"/>
                    <a:pt x="7584" y="5159"/>
                    <a:pt x="6424" y="5515"/>
                  </a:cubicBezTo>
                  <a:cubicBezTo>
                    <a:pt x="6193" y="5573"/>
                    <a:pt x="5960" y="5594"/>
                    <a:pt x="5744" y="5594"/>
                  </a:cubicBezTo>
                  <a:cubicBezTo>
                    <a:pt x="5227" y="5594"/>
                    <a:pt x="4818" y="5475"/>
                    <a:pt x="4818" y="5462"/>
                  </a:cubicBezTo>
                  <a:cubicBezTo>
                    <a:pt x="3855" y="5194"/>
                    <a:pt x="3070" y="4498"/>
                    <a:pt x="2552" y="3892"/>
                  </a:cubicBezTo>
                  <a:cubicBezTo>
                    <a:pt x="2445" y="3767"/>
                    <a:pt x="2356" y="3660"/>
                    <a:pt x="2267" y="3553"/>
                  </a:cubicBezTo>
                  <a:close/>
                  <a:moveTo>
                    <a:pt x="5050" y="6176"/>
                  </a:moveTo>
                  <a:cubicBezTo>
                    <a:pt x="5261" y="6214"/>
                    <a:pt x="5476" y="6232"/>
                    <a:pt x="5686" y="6232"/>
                  </a:cubicBezTo>
                  <a:cubicBezTo>
                    <a:pt x="5867" y="6232"/>
                    <a:pt x="6044" y="6218"/>
                    <a:pt x="6210" y="6193"/>
                  </a:cubicBezTo>
                  <a:cubicBezTo>
                    <a:pt x="6228" y="6408"/>
                    <a:pt x="6281" y="6640"/>
                    <a:pt x="6371" y="6871"/>
                  </a:cubicBezTo>
                  <a:lnTo>
                    <a:pt x="4890" y="6871"/>
                  </a:lnTo>
                  <a:cubicBezTo>
                    <a:pt x="4997" y="6640"/>
                    <a:pt x="5032" y="6390"/>
                    <a:pt x="5050" y="6176"/>
                  </a:cubicBezTo>
                  <a:close/>
                  <a:moveTo>
                    <a:pt x="7061" y="7494"/>
                  </a:moveTo>
                  <a:cubicBezTo>
                    <a:pt x="7227" y="7494"/>
                    <a:pt x="7370" y="7631"/>
                    <a:pt x="7370" y="7799"/>
                  </a:cubicBezTo>
                  <a:lnTo>
                    <a:pt x="7370" y="8120"/>
                  </a:lnTo>
                  <a:lnTo>
                    <a:pt x="3908" y="8120"/>
                  </a:lnTo>
                  <a:lnTo>
                    <a:pt x="3908" y="7799"/>
                  </a:lnTo>
                  <a:cubicBezTo>
                    <a:pt x="3908" y="7631"/>
                    <a:pt x="4035" y="7494"/>
                    <a:pt x="4200" y="7494"/>
                  </a:cubicBezTo>
                  <a:cubicBezTo>
                    <a:pt x="4209" y="7494"/>
                    <a:pt x="4219" y="7495"/>
                    <a:pt x="4230" y="7496"/>
                  </a:cubicBezTo>
                  <a:lnTo>
                    <a:pt x="7031" y="7496"/>
                  </a:lnTo>
                  <a:cubicBezTo>
                    <a:pt x="7041" y="7495"/>
                    <a:pt x="7051" y="7494"/>
                    <a:pt x="7061" y="7494"/>
                  </a:cubicBezTo>
                  <a:close/>
                  <a:moveTo>
                    <a:pt x="5695" y="1"/>
                  </a:moveTo>
                  <a:cubicBezTo>
                    <a:pt x="5514" y="1"/>
                    <a:pt x="5371" y="137"/>
                    <a:pt x="5371" y="305"/>
                  </a:cubicBezTo>
                  <a:lnTo>
                    <a:pt x="5371" y="805"/>
                  </a:lnTo>
                  <a:cubicBezTo>
                    <a:pt x="5371" y="805"/>
                    <a:pt x="3444" y="1840"/>
                    <a:pt x="3337" y="2928"/>
                  </a:cubicBezTo>
                  <a:lnTo>
                    <a:pt x="1678" y="2928"/>
                  </a:lnTo>
                  <a:cubicBezTo>
                    <a:pt x="1678" y="2928"/>
                    <a:pt x="1678" y="2928"/>
                    <a:pt x="1678" y="2946"/>
                  </a:cubicBezTo>
                  <a:lnTo>
                    <a:pt x="1036" y="2946"/>
                  </a:lnTo>
                  <a:cubicBezTo>
                    <a:pt x="1025" y="2946"/>
                    <a:pt x="1014" y="2946"/>
                    <a:pt x="1004" y="2946"/>
                  </a:cubicBezTo>
                  <a:cubicBezTo>
                    <a:pt x="448" y="2946"/>
                    <a:pt x="1" y="3403"/>
                    <a:pt x="1" y="3963"/>
                  </a:cubicBezTo>
                  <a:cubicBezTo>
                    <a:pt x="1" y="4320"/>
                    <a:pt x="197" y="4641"/>
                    <a:pt x="500" y="4837"/>
                  </a:cubicBezTo>
                  <a:cubicBezTo>
                    <a:pt x="664" y="4934"/>
                    <a:pt x="854" y="4983"/>
                    <a:pt x="1044" y="4983"/>
                  </a:cubicBezTo>
                  <a:cubicBezTo>
                    <a:pt x="1206" y="4983"/>
                    <a:pt x="1370" y="4947"/>
                    <a:pt x="1517" y="4873"/>
                  </a:cubicBezTo>
                  <a:lnTo>
                    <a:pt x="2231" y="4481"/>
                  </a:lnTo>
                  <a:cubicBezTo>
                    <a:pt x="2784" y="5069"/>
                    <a:pt x="3516" y="5694"/>
                    <a:pt x="4426" y="6015"/>
                  </a:cubicBezTo>
                  <a:cubicBezTo>
                    <a:pt x="4426" y="6283"/>
                    <a:pt x="4354" y="6693"/>
                    <a:pt x="4140" y="6871"/>
                  </a:cubicBezTo>
                  <a:cubicBezTo>
                    <a:pt x="3659" y="6925"/>
                    <a:pt x="3248" y="7835"/>
                    <a:pt x="3248" y="7835"/>
                  </a:cubicBezTo>
                  <a:lnTo>
                    <a:pt x="3248" y="8442"/>
                  </a:lnTo>
                  <a:cubicBezTo>
                    <a:pt x="3248" y="8602"/>
                    <a:pt x="3391" y="8745"/>
                    <a:pt x="3569" y="8745"/>
                  </a:cubicBezTo>
                  <a:lnTo>
                    <a:pt x="7673" y="8745"/>
                  </a:lnTo>
                  <a:cubicBezTo>
                    <a:pt x="7852" y="8745"/>
                    <a:pt x="7994" y="8602"/>
                    <a:pt x="7994" y="8442"/>
                  </a:cubicBezTo>
                  <a:lnTo>
                    <a:pt x="7994" y="7835"/>
                  </a:lnTo>
                  <a:cubicBezTo>
                    <a:pt x="7994" y="7335"/>
                    <a:pt x="7602" y="6925"/>
                    <a:pt x="7120" y="6871"/>
                  </a:cubicBezTo>
                  <a:cubicBezTo>
                    <a:pt x="6924" y="6711"/>
                    <a:pt x="6852" y="6336"/>
                    <a:pt x="6835" y="6051"/>
                  </a:cubicBezTo>
                  <a:cubicBezTo>
                    <a:pt x="7495" y="5801"/>
                    <a:pt x="7941" y="5355"/>
                    <a:pt x="8387" y="4927"/>
                  </a:cubicBezTo>
                  <a:cubicBezTo>
                    <a:pt x="8922" y="4391"/>
                    <a:pt x="9475" y="3838"/>
                    <a:pt x="10510" y="3553"/>
                  </a:cubicBezTo>
                  <a:cubicBezTo>
                    <a:pt x="10653" y="3499"/>
                    <a:pt x="10760" y="3356"/>
                    <a:pt x="10742" y="3196"/>
                  </a:cubicBezTo>
                  <a:cubicBezTo>
                    <a:pt x="10706" y="3035"/>
                    <a:pt x="10582" y="2928"/>
                    <a:pt x="10421" y="2928"/>
                  </a:cubicBezTo>
                  <a:lnTo>
                    <a:pt x="8030" y="2928"/>
                  </a:lnTo>
                  <a:cubicBezTo>
                    <a:pt x="7941" y="1822"/>
                    <a:pt x="7084" y="948"/>
                    <a:pt x="5996" y="787"/>
                  </a:cubicBezTo>
                  <a:lnTo>
                    <a:pt x="5996" y="323"/>
                  </a:lnTo>
                  <a:cubicBezTo>
                    <a:pt x="5996" y="163"/>
                    <a:pt x="5889" y="20"/>
                    <a:pt x="5728" y="2"/>
                  </a:cubicBezTo>
                  <a:cubicBezTo>
                    <a:pt x="5717" y="1"/>
                    <a:pt x="5706" y="1"/>
                    <a:pt x="56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43"/>
            <p:cNvSpPr/>
            <p:nvPr/>
          </p:nvSpPr>
          <p:spPr>
            <a:xfrm>
              <a:off x="5725599" y="2629253"/>
              <a:ext cx="39665" cy="88571"/>
            </a:xfrm>
            <a:custGeom>
              <a:avLst/>
              <a:gdLst/>
              <a:ahLst/>
              <a:cxnLst/>
              <a:rect l="l" t="t" r="r" b="b"/>
              <a:pathLst>
                <a:path w="1339" h="2990" extrusionOk="0">
                  <a:moveTo>
                    <a:pt x="700" y="0"/>
                  </a:moveTo>
                  <a:cubicBezTo>
                    <a:pt x="578" y="0"/>
                    <a:pt x="482" y="75"/>
                    <a:pt x="482" y="75"/>
                  </a:cubicBezTo>
                  <a:cubicBezTo>
                    <a:pt x="464" y="110"/>
                    <a:pt x="268" y="271"/>
                    <a:pt x="161" y="539"/>
                  </a:cubicBezTo>
                  <a:cubicBezTo>
                    <a:pt x="0" y="931"/>
                    <a:pt x="54" y="1324"/>
                    <a:pt x="339" y="1663"/>
                  </a:cubicBezTo>
                  <a:cubicBezTo>
                    <a:pt x="482" y="1841"/>
                    <a:pt x="517" y="2019"/>
                    <a:pt x="464" y="2198"/>
                  </a:cubicBezTo>
                  <a:cubicBezTo>
                    <a:pt x="428" y="2358"/>
                    <a:pt x="339" y="2466"/>
                    <a:pt x="339" y="2483"/>
                  </a:cubicBezTo>
                  <a:cubicBezTo>
                    <a:pt x="339" y="2483"/>
                    <a:pt x="143" y="2715"/>
                    <a:pt x="410" y="2929"/>
                  </a:cubicBezTo>
                  <a:cubicBezTo>
                    <a:pt x="464" y="2973"/>
                    <a:pt x="519" y="2989"/>
                    <a:pt x="570" y="2989"/>
                  </a:cubicBezTo>
                  <a:cubicBezTo>
                    <a:pt x="708" y="2989"/>
                    <a:pt x="821" y="2876"/>
                    <a:pt x="821" y="2876"/>
                  </a:cubicBezTo>
                  <a:cubicBezTo>
                    <a:pt x="1053" y="2608"/>
                    <a:pt x="1338" y="1930"/>
                    <a:pt x="821" y="1270"/>
                  </a:cubicBezTo>
                  <a:cubicBezTo>
                    <a:pt x="696" y="1110"/>
                    <a:pt x="678" y="967"/>
                    <a:pt x="732" y="806"/>
                  </a:cubicBezTo>
                  <a:cubicBezTo>
                    <a:pt x="785" y="646"/>
                    <a:pt x="910" y="556"/>
                    <a:pt x="910" y="556"/>
                  </a:cubicBezTo>
                  <a:lnTo>
                    <a:pt x="892" y="556"/>
                  </a:lnTo>
                  <a:cubicBezTo>
                    <a:pt x="892" y="556"/>
                    <a:pt x="1124" y="307"/>
                    <a:pt x="910" y="92"/>
                  </a:cubicBezTo>
                  <a:cubicBezTo>
                    <a:pt x="840" y="23"/>
                    <a:pt x="766" y="0"/>
                    <a:pt x="7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4" name="Google Shape;3184;p43"/>
          <p:cNvGrpSpPr/>
          <p:nvPr/>
        </p:nvGrpSpPr>
        <p:grpSpPr>
          <a:xfrm>
            <a:off x="4755166" y="2761066"/>
            <a:ext cx="318768" cy="317731"/>
            <a:chOff x="4755166" y="2608666"/>
            <a:chExt cx="318768" cy="317731"/>
          </a:xfrm>
        </p:grpSpPr>
        <p:sp>
          <p:nvSpPr>
            <p:cNvPr id="3185" name="Google Shape;3185;p43"/>
            <p:cNvSpPr/>
            <p:nvPr/>
          </p:nvSpPr>
          <p:spPr>
            <a:xfrm>
              <a:off x="4755699" y="2621403"/>
              <a:ext cx="318235" cy="304993"/>
            </a:xfrm>
            <a:custGeom>
              <a:avLst/>
              <a:gdLst/>
              <a:ahLst/>
              <a:cxnLst/>
              <a:rect l="l" t="t" r="r" b="b"/>
              <a:pathLst>
                <a:path w="10743" h="10296" extrusionOk="0">
                  <a:moveTo>
                    <a:pt x="5371" y="625"/>
                  </a:moveTo>
                  <a:cubicBezTo>
                    <a:pt x="6388" y="625"/>
                    <a:pt x="7245" y="2177"/>
                    <a:pt x="7245" y="4015"/>
                  </a:cubicBezTo>
                  <a:cubicBezTo>
                    <a:pt x="7245" y="5675"/>
                    <a:pt x="6567" y="7084"/>
                    <a:pt x="5675" y="7370"/>
                  </a:cubicBezTo>
                  <a:lnTo>
                    <a:pt x="5675" y="5032"/>
                  </a:lnTo>
                  <a:lnTo>
                    <a:pt x="6585" y="4140"/>
                  </a:lnTo>
                  <a:cubicBezTo>
                    <a:pt x="6692" y="4015"/>
                    <a:pt x="6692" y="3819"/>
                    <a:pt x="6585" y="3694"/>
                  </a:cubicBezTo>
                  <a:cubicBezTo>
                    <a:pt x="6522" y="3641"/>
                    <a:pt x="6442" y="3614"/>
                    <a:pt x="6362" y="3614"/>
                  </a:cubicBezTo>
                  <a:cubicBezTo>
                    <a:pt x="6281" y="3614"/>
                    <a:pt x="6201" y="3641"/>
                    <a:pt x="6139" y="3694"/>
                  </a:cubicBezTo>
                  <a:lnTo>
                    <a:pt x="5675" y="4158"/>
                  </a:lnTo>
                  <a:lnTo>
                    <a:pt x="5675" y="2873"/>
                  </a:lnTo>
                  <a:cubicBezTo>
                    <a:pt x="5675" y="2713"/>
                    <a:pt x="5550" y="2570"/>
                    <a:pt x="5371" y="2570"/>
                  </a:cubicBezTo>
                  <a:cubicBezTo>
                    <a:pt x="5193" y="2570"/>
                    <a:pt x="5050" y="2713"/>
                    <a:pt x="5050" y="2873"/>
                  </a:cubicBezTo>
                  <a:lnTo>
                    <a:pt x="5050" y="5353"/>
                  </a:lnTo>
                  <a:lnTo>
                    <a:pt x="4604" y="4890"/>
                  </a:lnTo>
                  <a:cubicBezTo>
                    <a:pt x="4542" y="4827"/>
                    <a:pt x="4461" y="4796"/>
                    <a:pt x="4381" y="4796"/>
                  </a:cubicBezTo>
                  <a:cubicBezTo>
                    <a:pt x="4301" y="4796"/>
                    <a:pt x="4221" y="4827"/>
                    <a:pt x="4158" y="4890"/>
                  </a:cubicBezTo>
                  <a:cubicBezTo>
                    <a:pt x="4033" y="5014"/>
                    <a:pt x="4033" y="5211"/>
                    <a:pt x="4158" y="5336"/>
                  </a:cubicBezTo>
                  <a:lnTo>
                    <a:pt x="5050" y="6246"/>
                  </a:lnTo>
                  <a:lnTo>
                    <a:pt x="5050" y="7370"/>
                  </a:lnTo>
                  <a:cubicBezTo>
                    <a:pt x="4176" y="7084"/>
                    <a:pt x="3480" y="5675"/>
                    <a:pt x="3480" y="4015"/>
                  </a:cubicBezTo>
                  <a:cubicBezTo>
                    <a:pt x="3480" y="2177"/>
                    <a:pt x="4354" y="625"/>
                    <a:pt x="5371" y="625"/>
                  </a:cubicBezTo>
                  <a:close/>
                  <a:moveTo>
                    <a:pt x="2160" y="3177"/>
                  </a:moveTo>
                  <a:lnTo>
                    <a:pt x="2909" y="4818"/>
                  </a:lnTo>
                  <a:cubicBezTo>
                    <a:pt x="2998" y="5585"/>
                    <a:pt x="3248" y="6370"/>
                    <a:pt x="3676" y="7013"/>
                  </a:cubicBezTo>
                  <a:cubicBezTo>
                    <a:pt x="3623" y="7673"/>
                    <a:pt x="3141" y="8208"/>
                    <a:pt x="2481" y="8351"/>
                  </a:cubicBezTo>
                  <a:lnTo>
                    <a:pt x="2481" y="5675"/>
                  </a:lnTo>
                  <a:cubicBezTo>
                    <a:pt x="2481" y="5514"/>
                    <a:pt x="2356" y="5371"/>
                    <a:pt x="2195" y="5353"/>
                  </a:cubicBezTo>
                  <a:cubicBezTo>
                    <a:pt x="2185" y="5352"/>
                    <a:pt x="2175" y="5352"/>
                    <a:pt x="2165" y="5352"/>
                  </a:cubicBezTo>
                  <a:cubicBezTo>
                    <a:pt x="1999" y="5352"/>
                    <a:pt x="1856" y="5488"/>
                    <a:pt x="1856" y="5657"/>
                  </a:cubicBezTo>
                  <a:lnTo>
                    <a:pt x="1856" y="6460"/>
                  </a:lnTo>
                  <a:lnTo>
                    <a:pt x="1749" y="6370"/>
                  </a:lnTo>
                  <a:cubicBezTo>
                    <a:pt x="1680" y="6301"/>
                    <a:pt x="1593" y="6264"/>
                    <a:pt x="1509" y="6264"/>
                  </a:cubicBezTo>
                  <a:cubicBezTo>
                    <a:pt x="1442" y="6264"/>
                    <a:pt x="1376" y="6287"/>
                    <a:pt x="1321" y="6335"/>
                  </a:cubicBezTo>
                  <a:cubicBezTo>
                    <a:pt x="1178" y="6460"/>
                    <a:pt x="1161" y="6674"/>
                    <a:pt x="1303" y="6799"/>
                  </a:cubicBezTo>
                  <a:lnTo>
                    <a:pt x="1856" y="7352"/>
                  </a:lnTo>
                  <a:lnTo>
                    <a:pt x="1856" y="8351"/>
                  </a:lnTo>
                  <a:cubicBezTo>
                    <a:pt x="911" y="8155"/>
                    <a:pt x="375" y="7120"/>
                    <a:pt x="768" y="6228"/>
                  </a:cubicBezTo>
                  <a:lnTo>
                    <a:pt x="2160" y="3177"/>
                  </a:lnTo>
                  <a:close/>
                  <a:moveTo>
                    <a:pt x="8583" y="3177"/>
                  </a:moveTo>
                  <a:lnTo>
                    <a:pt x="9957" y="6228"/>
                  </a:lnTo>
                  <a:cubicBezTo>
                    <a:pt x="10367" y="7120"/>
                    <a:pt x="9832" y="8155"/>
                    <a:pt x="8886" y="8351"/>
                  </a:cubicBezTo>
                  <a:lnTo>
                    <a:pt x="8886" y="7352"/>
                  </a:lnTo>
                  <a:lnTo>
                    <a:pt x="9440" y="6799"/>
                  </a:lnTo>
                  <a:cubicBezTo>
                    <a:pt x="9564" y="6674"/>
                    <a:pt x="9564" y="6477"/>
                    <a:pt x="9440" y="6353"/>
                  </a:cubicBezTo>
                  <a:cubicBezTo>
                    <a:pt x="9377" y="6290"/>
                    <a:pt x="9297" y="6259"/>
                    <a:pt x="9217" y="6259"/>
                  </a:cubicBezTo>
                  <a:cubicBezTo>
                    <a:pt x="9136" y="6259"/>
                    <a:pt x="9056" y="6290"/>
                    <a:pt x="8993" y="6353"/>
                  </a:cubicBezTo>
                  <a:lnTo>
                    <a:pt x="8904" y="6460"/>
                  </a:lnTo>
                  <a:lnTo>
                    <a:pt x="8904" y="5675"/>
                  </a:lnTo>
                  <a:cubicBezTo>
                    <a:pt x="8904" y="5532"/>
                    <a:pt x="8815" y="5407"/>
                    <a:pt x="8690" y="5353"/>
                  </a:cubicBezTo>
                  <a:cubicBezTo>
                    <a:pt x="8660" y="5346"/>
                    <a:pt x="8630" y="5343"/>
                    <a:pt x="8601" y="5343"/>
                  </a:cubicBezTo>
                  <a:cubicBezTo>
                    <a:pt x="8410" y="5343"/>
                    <a:pt x="8262" y="5489"/>
                    <a:pt x="8262" y="5675"/>
                  </a:cubicBezTo>
                  <a:lnTo>
                    <a:pt x="8262" y="8351"/>
                  </a:lnTo>
                  <a:cubicBezTo>
                    <a:pt x="7602" y="8208"/>
                    <a:pt x="7120" y="7673"/>
                    <a:pt x="7049" y="7013"/>
                  </a:cubicBezTo>
                  <a:cubicBezTo>
                    <a:pt x="7495" y="6370"/>
                    <a:pt x="7727" y="5585"/>
                    <a:pt x="7834" y="4818"/>
                  </a:cubicBezTo>
                  <a:lnTo>
                    <a:pt x="8583" y="3177"/>
                  </a:lnTo>
                  <a:close/>
                  <a:moveTo>
                    <a:pt x="4194" y="7584"/>
                  </a:moveTo>
                  <a:cubicBezTo>
                    <a:pt x="4461" y="7798"/>
                    <a:pt x="4747" y="7941"/>
                    <a:pt x="5050" y="8012"/>
                  </a:cubicBezTo>
                  <a:lnTo>
                    <a:pt x="5050" y="9671"/>
                  </a:lnTo>
                  <a:lnTo>
                    <a:pt x="2481" y="9671"/>
                  </a:lnTo>
                  <a:lnTo>
                    <a:pt x="2481" y="8975"/>
                  </a:lnTo>
                  <a:cubicBezTo>
                    <a:pt x="3266" y="8868"/>
                    <a:pt x="3926" y="8315"/>
                    <a:pt x="4194" y="7584"/>
                  </a:cubicBezTo>
                  <a:close/>
                  <a:moveTo>
                    <a:pt x="6549" y="7584"/>
                  </a:moveTo>
                  <a:cubicBezTo>
                    <a:pt x="6817" y="8315"/>
                    <a:pt x="7477" y="8868"/>
                    <a:pt x="8262" y="8975"/>
                  </a:cubicBezTo>
                  <a:lnTo>
                    <a:pt x="8262" y="9671"/>
                  </a:lnTo>
                  <a:lnTo>
                    <a:pt x="5675" y="9671"/>
                  </a:lnTo>
                  <a:lnTo>
                    <a:pt x="5675" y="8012"/>
                  </a:lnTo>
                  <a:cubicBezTo>
                    <a:pt x="5996" y="7941"/>
                    <a:pt x="6281" y="7798"/>
                    <a:pt x="6549" y="7584"/>
                  </a:cubicBezTo>
                  <a:close/>
                  <a:moveTo>
                    <a:pt x="5371" y="1"/>
                  </a:moveTo>
                  <a:cubicBezTo>
                    <a:pt x="4015" y="1"/>
                    <a:pt x="3105" y="1553"/>
                    <a:pt x="2909" y="3284"/>
                  </a:cubicBezTo>
                  <a:lnTo>
                    <a:pt x="2445" y="2284"/>
                  </a:lnTo>
                  <a:cubicBezTo>
                    <a:pt x="2391" y="2166"/>
                    <a:pt x="2276" y="2104"/>
                    <a:pt x="2160" y="2104"/>
                  </a:cubicBezTo>
                  <a:cubicBezTo>
                    <a:pt x="2048" y="2104"/>
                    <a:pt x="1936" y="2162"/>
                    <a:pt x="1874" y="2284"/>
                  </a:cubicBezTo>
                  <a:lnTo>
                    <a:pt x="197" y="5960"/>
                  </a:lnTo>
                  <a:cubicBezTo>
                    <a:pt x="72" y="6246"/>
                    <a:pt x="19" y="6531"/>
                    <a:pt x="19" y="6852"/>
                  </a:cubicBezTo>
                  <a:cubicBezTo>
                    <a:pt x="19" y="7905"/>
                    <a:pt x="786" y="8833"/>
                    <a:pt x="1856" y="8975"/>
                  </a:cubicBezTo>
                  <a:lnTo>
                    <a:pt x="1856" y="9671"/>
                  </a:lnTo>
                  <a:lnTo>
                    <a:pt x="340" y="9671"/>
                  </a:lnTo>
                  <a:cubicBezTo>
                    <a:pt x="179" y="9671"/>
                    <a:pt x="36" y="9796"/>
                    <a:pt x="19" y="9957"/>
                  </a:cubicBezTo>
                  <a:cubicBezTo>
                    <a:pt x="1" y="10135"/>
                    <a:pt x="144" y="10296"/>
                    <a:pt x="322" y="10296"/>
                  </a:cubicBezTo>
                  <a:lnTo>
                    <a:pt x="10403" y="10296"/>
                  </a:lnTo>
                  <a:cubicBezTo>
                    <a:pt x="10564" y="10296"/>
                    <a:pt x="10706" y="10189"/>
                    <a:pt x="10724" y="10028"/>
                  </a:cubicBezTo>
                  <a:cubicBezTo>
                    <a:pt x="10742" y="9832"/>
                    <a:pt x="10599" y="9671"/>
                    <a:pt x="10421" y="9671"/>
                  </a:cubicBezTo>
                  <a:lnTo>
                    <a:pt x="8886" y="9671"/>
                  </a:lnTo>
                  <a:lnTo>
                    <a:pt x="8886" y="8975"/>
                  </a:lnTo>
                  <a:cubicBezTo>
                    <a:pt x="9957" y="8833"/>
                    <a:pt x="10724" y="7905"/>
                    <a:pt x="10724" y="6852"/>
                  </a:cubicBezTo>
                  <a:cubicBezTo>
                    <a:pt x="10724" y="6531"/>
                    <a:pt x="10671" y="6246"/>
                    <a:pt x="10528" y="5960"/>
                  </a:cubicBezTo>
                  <a:lnTo>
                    <a:pt x="8869" y="2284"/>
                  </a:lnTo>
                  <a:cubicBezTo>
                    <a:pt x="8805" y="2166"/>
                    <a:pt x="8686" y="2104"/>
                    <a:pt x="8570" y="2104"/>
                  </a:cubicBezTo>
                  <a:cubicBezTo>
                    <a:pt x="8459" y="2104"/>
                    <a:pt x="8350" y="2162"/>
                    <a:pt x="8298" y="2284"/>
                  </a:cubicBezTo>
                  <a:lnTo>
                    <a:pt x="7834" y="3284"/>
                  </a:lnTo>
                  <a:cubicBezTo>
                    <a:pt x="7637" y="1535"/>
                    <a:pt x="6692" y="1"/>
                    <a:pt x="5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43"/>
            <p:cNvSpPr/>
            <p:nvPr/>
          </p:nvSpPr>
          <p:spPr>
            <a:xfrm>
              <a:off x="5004113" y="2608666"/>
              <a:ext cx="61881" cy="60904"/>
            </a:xfrm>
            <a:custGeom>
              <a:avLst/>
              <a:gdLst/>
              <a:ahLst/>
              <a:cxnLst/>
              <a:rect l="l" t="t" r="r" b="b"/>
              <a:pathLst>
                <a:path w="2089" h="2056" extrusionOk="0">
                  <a:moveTo>
                    <a:pt x="1056" y="1"/>
                  </a:moveTo>
                  <a:cubicBezTo>
                    <a:pt x="875" y="1"/>
                    <a:pt x="732" y="138"/>
                    <a:pt x="732" y="324"/>
                  </a:cubicBezTo>
                  <a:lnTo>
                    <a:pt x="732" y="716"/>
                  </a:lnTo>
                  <a:lnTo>
                    <a:pt x="340" y="716"/>
                  </a:lnTo>
                  <a:cubicBezTo>
                    <a:pt x="144" y="716"/>
                    <a:pt x="1" y="877"/>
                    <a:pt x="19" y="1073"/>
                  </a:cubicBezTo>
                  <a:cubicBezTo>
                    <a:pt x="37" y="1234"/>
                    <a:pt x="179" y="1341"/>
                    <a:pt x="340" y="1341"/>
                  </a:cubicBezTo>
                  <a:lnTo>
                    <a:pt x="732" y="1341"/>
                  </a:lnTo>
                  <a:lnTo>
                    <a:pt x="732" y="1733"/>
                  </a:lnTo>
                  <a:cubicBezTo>
                    <a:pt x="732" y="1894"/>
                    <a:pt x="857" y="2036"/>
                    <a:pt x="1018" y="2054"/>
                  </a:cubicBezTo>
                  <a:cubicBezTo>
                    <a:pt x="1028" y="2055"/>
                    <a:pt x="1038" y="2056"/>
                    <a:pt x="1048" y="2056"/>
                  </a:cubicBezTo>
                  <a:cubicBezTo>
                    <a:pt x="1214" y="2056"/>
                    <a:pt x="1357" y="1918"/>
                    <a:pt x="1357" y="1733"/>
                  </a:cubicBezTo>
                  <a:lnTo>
                    <a:pt x="1357" y="1341"/>
                  </a:lnTo>
                  <a:lnTo>
                    <a:pt x="1749" y="1341"/>
                  </a:lnTo>
                  <a:cubicBezTo>
                    <a:pt x="1910" y="1341"/>
                    <a:pt x="2053" y="1234"/>
                    <a:pt x="2071" y="1073"/>
                  </a:cubicBezTo>
                  <a:cubicBezTo>
                    <a:pt x="2088" y="877"/>
                    <a:pt x="1946" y="716"/>
                    <a:pt x="1767" y="716"/>
                  </a:cubicBezTo>
                  <a:lnTo>
                    <a:pt x="1357" y="716"/>
                  </a:lnTo>
                  <a:lnTo>
                    <a:pt x="1357" y="324"/>
                  </a:lnTo>
                  <a:cubicBezTo>
                    <a:pt x="1357" y="163"/>
                    <a:pt x="1250" y="20"/>
                    <a:pt x="1089" y="2"/>
                  </a:cubicBezTo>
                  <a:cubicBezTo>
                    <a:pt x="1078" y="1"/>
                    <a:pt x="1067" y="1"/>
                    <a:pt x="1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43"/>
            <p:cNvSpPr/>
            <p:nvPr/>
          </p:nvSpPr>
          <p:spPr>
            <a:xfrm>
              <a:off x="4755166" y="2633519"/>
              <a:ext cx="61881" cy="60904"/>
            </a:xfrm>
            <a:custGeom>
              <a:avLst/>
              <a:gdLst/>
              <a:ahLst/>
              <a:cxnLst/>
              <a:rect l="l" t="t" r="r" b="b"/>
              <a:pathLst>
                <a:path w="2089" h="2056" extrusionOk="0">
                  <a:moveTo>
                    <a:pt x="1056" y="0"/>
                  </a:moveTo>
                  <a:cubicBezTo>
                    <a:pt x="875" y="0"/>
                    <a:pt x="732" y="138"/>
                    <a:pt x="732" y="323"/>
                  </a:cubicBezTo>
                  <a:lnTo>
                    <a:pt x="732" y="716"/>
                  </a:lnTo>
                  <a:lnTo>
                    <a:pt x="340" y="716"/>
                  </a:lnTo>
                  <a:cubicBezTo>
                    <a:pt x="162" y="716"/>
                    <a:pt x="1" y="876"/>
                    <a:pt x="37" y="1073"/>
                  </a:cubicBezTo>
                  <a:cubicBezTo>
                    <a:pt x="54" y="1233"/>
                    <a:pt x="179" y="1340"/>
                    <a:pt x="340" y="1340"/>
                  </a:cubicBezTo>
                  <a:lnTo>
                    <a:pt x="732" y="1340"/>
                  </a:lnTo>
                  <a:lnTo>
                    <a:pt x="732" y="1733"/>
                  </a:lnTo>
                  <a:cubicBezTo>
                    <a:pt x="732" y="1893"/>
                    <a:pt x="857" y="2036"/>
                    <a:pt x="1018" y="2054"/>
                  </a:cubicBezTo>
                  <a:cubicBezTo>
                    <a:pt x="1029" y="2055"/>
                    <a:pt x="1040" y="2055"/>
                    <a:pt x="1051" y="2055"/>
                  </a:cubicBezTo>
                  <a:cubicBezTo>
                    <a:pt x="1232" y="2055"/>
                    <a:pt x="1375" y="1918"/>
                    <a:pt x="1375" y="1733"/>
                  </a:cubicBezTo>
                  <a:lnTo>
                    <a:pt x="1375" y="1340"/>
                  </a:lnTo>
                  <a:lnTo>
                    <a:pt x="1750" y="1340"/>
                  </a:lnTo>
                  <a:cubicBezTo>
                    <a:pt x="1910" y="1340"/>
                    <a:pt x="2053" y="1233"/>
                    <a:pt x="2071" y="1073"/>
                  </a:cubicBezTo>
                  <a:cubicBezTo>
                    <a:pt x="2089" y="876"/>
                    <a:pt x="1946" y="716"/>
                    <a:pt x="1767" y="716"/>
                  </a:cubicBezTo>
                  <a:lnTo>
                    <a:pt x="1375" y="716"/>
                  </a:lnTo>
                  <a:lnTo>
                    <a:pt x="1375" y="323"/>
                  </a:lnTo>
                  <a:cubicBezTo>
                    <a:pt x="1375" y="163"/>
                    <a:pt x="1250" y="20"/>
                    <a:pt x="1089" y="2"/>
                  </a:cubicBezTo>
                  <a:cubicBezTo>
                    <a:pt x="1078" y="1"/>
                    <a:pt x="1067" y="0"/>
                    <a:pt x="1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3"/>
            <p:cNvSpPr/>
            <p:nvPr/>
          </p:nvSpPr>
          <p:spPr>
            <a:xfrm>
              <a:off x="4829696" y="2618234"/>
              <a:ext cx="18544" cy="18544"/>
            </a:xfrm>
            <a:custGeom>
              <a:avLst/>
              <a:gdLst/>
              <a:ahLst/>
              <a:cxnLst/>
              <a:rect l="l" t="t" r="r" b="b"/>
              <a:pathLst>
                <a:path w="626" h="626" extrusionOk="0">
                  <a:moveTo>
                    <a:pt x="304" y="1"/>
                  </a:moveTo>
                  <a:cubicBezTo>
                    <a:pt x="143" y="1"/>
                    <a:pt x="1" y="143"/>
                    <a:pt x="1" y="322"/>
                  </a:cubicBezTo>
                  <a:cubicBezTo>
                    <a:pt x="1" y="482"/>
                    <a:pt x="143" y="625"/>
                    <a:pt x="304" y="625"/>
                  </a:cubicBezTo>
                  <a:cubicBezTo>
                    <a:pt x="483" y="625"/>
                    <a:pt x="625" y="482"/>
                    <a:pt x="625" y="322"/>
                  </a:cubicBezTo>
                  <a:cubicBezTo>
                    <a:pt x="625" y="143"/>
                    <a:pt x="483"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43"/>
            <p:cNvSpPr/>
            <p:nvPr/>
          </p:nvSpPr>
          <p:spPr>
            <a:xfrm>
              <a:off x="4970284" y="2608725"/>
              <a:ext cx="19077" cy="19047"/>
            </a:xfrm>
            <a:custGeom>
              <a:avLst/>
              <a:gdLst/>
              <a:ahLst/>
              <a:cxnLst/>
              <a:rect l="l" t="t" r="r" b="b"/>
              <a:pathLst>
                <a:path w="644" h="643" extrusionOk="0">
                  <a:moveTo>
                    <a:pt x="322" y="0"/>
                  </a:moveTo>
                  <a:cubicBezTo>
                    <a:pt x="144" y="0"/>
                    <a:pt x="1" y="143"/>
                    <a:pt x="1" y="322"/>
                  </a:cubicBezTo>
                  <a:cubicBezTo>
                    <a:pt x="1" y="500"/>
                    <a:pt x="144" y="643"/>
                    <a:pt x="322" y="643"/>
                  </a:cubicBezTo>
                  <a:cubicBezTo>
                    <a:pt x="500" y="643"/>
                    <a:pt x="643" y="500"/>
                    <a:pt x="643" y="322"/>
                  </a:cubicBezTo>
                  <a:cubicBezTo>
                    <a:pt x="643"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0" name="Google Shape;3190;p43"/>
          <p:cNvGrpSpPr/>
          <p:nvPr/>
        </p:nvGrpSpPr>
        <p:grpSpPr>
          <a:xfrm>
            <a:off x="4070708" y="2788615"/>
            <a:ext cx="317701" cy="262692"/>
            <a:chOff x="4070708" y="2636215"/>
            <a:chExt cx="317701" cy="262692"/>
          </a:xfrm>
        </p:grpSpPr>
        <p:sp>
          <p:nvSpPr>
            <p:cNvPr id="3191" name="Google Shape;3191;p43"/>
            <p:cNvSpPr/>
            <p:nvPr/>
          </p:nvSpPr>
          <p:spPr>
            <a:xfrm>
              <a:off x="4070708" y="2636215"/>
              <a:ext cx="317701" cy="262692"/>
            </a:xfrm>
            <a:custGeom>
              <a:avLst/>
              <a:gdLst/>
              <a:ahLst/>
              <a:cxnLst/>
              <a:rect l="l" t="t" r="r" b="b"/>
              <a:pathLst>
                <a:path w="10725" h="8868" extrusionOk="0">
                  <a:moveTo>
                    <a:pt x="5354" y="625"/>
                  </a:moveTo>
                  <a:cubicBezTo>
                    <a:pt x="5532" y="625"/>
                    <a:pt x="5675" y="767"/>
                    <a:pt x="5675" y="946"/>
                  </a:cubicBezTo>
                  <a:cubicBezTo>
                    <a:pt x="5675" y="1106"/>
                    <a:pt x="5532" y="1249"/>
                    <a:pt x="5354" y="1249"/>
                  </a:cubicBezTo>
                  <a:cubicBezTo>
                    <a:pt x="5175" y="1249"/>
                    <a:pt x="5032" y="1106"/>
                    <a:pt x="5032" y="946"/>
                  </a:cubicBezTo>
                  <a:cubicBezTo>
                    <a:pt x="5032" y="767"/>
                    <a:pt x="5175" y="625"/>
                    <a:pt x="5354" y="625"/>
                  </a:cubicBezTo>
                  <a:close/>
                  <a:moveTo>
                    <a:pt x="3070" y="1874"/>
                  </a:moveTo>
                  <a:cubicBezTo>
                    <a:pt x="3248" y="1874"/>
                    <a:pt x="3391" y="2016"/>
                    <a:pt x="3391" y="2195"/>
                  </a:cubicBezTo>
                  <a:cubicBezTo>
                    <a:pt x="3391" y="2373"/>
                    <a:pt x="3248" y="2516"/>
                    <a:pt x="3070" y="2516"/>
                  </a:cubicBezTo>
                  <a:cubicBezTo>
                    <a:pt x="2909" y="2516"/>
                    <a:pt x="2766" y="2373"/>
                    <a:pt x="2766" y="2195"/>
                  </a:cubicBezTo>
                  <a:cubicBezTo>
                    <a:pt x="2766" y="2016"/>
                    <a:pt x="2909" y="1874"/>
                    <a:pt x="3070" y="1874"/>
                  </a:cubicBezTo>
                  <a:close/>
                  <a:moveTo>
                    <a:pt x="7620" y="1874"/>
                  </a:moveTo>
                  <a:cubicBezTo>
                    <a:pt x="7798" y="1874"/>
                    <a:pt x="7941" y="2016"/>
                    <a:pt x="7941" y="2195"/>
                  </a:cubicBezTo>
                  <a:cubicBezTo>
                    <a:pt x="7941" y="2373"/>
                    <a:pt x="7798" y="2516"/>
                    <a:pt x="7620" y="2516"/>
                  </a:cubicBezTo>
                  <a:cubicBezTo>
                    <a:pt x="7459" y="2516"/>
                    <a:pt x="7316" y="2373"/>
                    <a:pt x="7316" y="2195"/>
                  </a:cubicBezTo>
                  <a:cubicBezTo>
                    <a:pt x="7316" y="2016"/>
                    <a:pt x="7459" y="1874"/>
                    <a:pt x="7620" y="1874"/>
                  </a:cubicBezTo>
                  <a:close/>
                  <a:moveTo>
                    <a:pt x="929" y="3158"/>
                  </a:moveTo>
                  <a:cubicBezTo>
                    <a:pt x="1107" y="3158"/>
                    <a:pt x="1250" y="3301"/>
                    <a:pt x="1250" y="3480"/>
                  </a:cubicBezTo>
                  <a:cubicBezTo>
                    <a:pt x="1250" y="3658"/>
                    <a:pt x="1107" y="3801"/>
                    <a:pt x="929" y="3801"/>
                  </a:cubicBezTo>
                  <a:cubicBezTo>
                    <a:pt x="768" y="3801"/>
                    <a:pt x="625" y="3658"/>
                    <a:pt x="625" y="3480"/>
                  </a:cubicBezTo>
                  <a:cubicBezTo>
                    <a:pt x="625" y="3301"/>
                    <a:pt x="768" y="3158"/>
                    <a:pt x="929" y="3158"/>
                  </a:cubicBezTo>
                  <a:close/>
                  <a:moveTo>
                    <a:pt x="9778" y="3158"/>
                  </a:moveTo>
                  <a:cubicBezTo>
                    <a:pt x="9939" y="3158"/>
                    <a:pt x="10082" y="3301"/>
                    <a:pt x="10082" y="3480"/>
                  </a:cubicBezTo>
                  <a:cubicBezTo>
                    <a:pt x="10082" y="3658"/>
                    <a:pt x="9939" y="3801"/>
                    <a:pt x="9778" y="3801"/>
                  </a:cubicBezTo>
                  <a:cubicBezTo>
                    <a:pt x="9600" y="3801"/>
                    <a:pt x="9457" y="3658"/>
                    <a:pt x="9457" y="3480"/>
                  </a:cubicBezTo>
                  <a:cubicBezTo>
                    <a:pt x="9457" y="3301"/>
                    <a:pt x="9600" y="3158"/>
                    <a:pt x="9778" y="3158"/>
                  </a:cubicBezTo>
                  <a:close/>
                  <a:moveTo>
                    <a:pt x="5371" y="1892"/>
                  </a:moveTo>
                  <a:lnTo>
                    <a:pt x="6174" y="3979"/>
                  </a:lnTo>
                  <a:cubicBezTo>
                    <a:pt x="6223" y="4107"/>
                    <a:pt x="6337" y="4175"/>
                    <a:pt x="6456" y="4175"/>
                  </a:cubicBezTo>
                  <a:cubicBezTo>
                    <a:pt x="6554" y="4175"/>
                    <a:pt x="6655" y="4129"/>
                    <a:pt x="6727" y="4033"/>
                  </a:cubicBezTo>
                  <a:lnTo>
                    <a:pt x="7370" y="3105"/>
                  </a:lnTo>
                  <a:cubicBezTo>
                    <a:pt x="7405" y="3123"/>
                    <a:pt x="7441" y="3123"/>
                    <a:pt x="7477" y="3141"/>
                  </a:cubicBezTo>
                  <a:lnTo>
                    <a:pt x="7727" y="5014"/>
                  </a:lnTo>
                  <a:cubicBezTo>
                    <a:pt x="7751" y="5183"/>
                    <a:pt x="7889" y="5286"/>
                    <a:pt x="8036" y="5286"/>
                  </a:cubicBezTo>
                  <a:cubicBezTo>
                    <a:pt x="8107" y="5286"/>
                    <a:pt x="8180" y="5262"/>
                    <a:pt x="8244" y="5210"/>
                  </a:cubicBezTo>
                  <a:lnTo>
                    <a:pt x="9297" y="4300"/>
                  </a:lnTo>
                  <a:cubicBezTo>
                    <a:pt x="9315" y="4300"/>
                    <a:pt x="9315" y="4318"/>
                    <a:pt x="9332" y="4318"/>
                  </a:cubicBezTo>
                  <a:lnTo>
                    <a:pt x="8779" y="6995"/>
                  </a:lnTo>
                  <a:lnTo>
                    <a:pt x="1928" y="6995"/>
                  </a:lnTo>
                  <a:lnTo>
                    <a:pt x="1375" y="4318"/>
                  </a:lnTo>
                  <a:cubicBezTo>
                    <a:pt x="1392" y="4318"/>
                    <a:pt x="1392" y="4300"/>
                    <a:pt x="1410" y="4300"/>
                  </a:cubicBezTo>
                  <a:lnTo>
                    <a:pt x="2463" y="5210"/>
                  </a:lnTo>
                  <a:cubicBezTo>
                    <a:pt x="2527" y="5262"/>
                    <a:pt x="2600" y="5286"/>
                    <a:pt x="2671" y="5286"/>
                  </a:cubicBezTo>
                  <a:cubicBezTo>
                    <a:pt x="2818" y="5286"/>
                    <a:pt x="2956" y="5183"/>
                    <a:pt x="2980" y="5014"/>
                  </a:cubicBezTo>
                  <a:lnTo>
                    <a:pt x="3230" y="3141"/>
                  </a:lnTo>
                  <a:cubicBezTo>
                    <a:pt x="3266" y="3123"/>
                    <a:pt x="3302" y="3123"/>
                    <a:pt x="3337" y="3105"/>
                  </a:cubicBezTo>
                  <a:lnTo>
                    <a:pt x="3980" y="4033"/>
                  </a:lnTo>
                  <a:cubicBezTo>
                    <a:pt x="4044" y="4129"/>
                    <a:pt x="4144" y="4175"/>
                    <a:pt x="4244" y="4175"/>
                  </a:cubicBezTo>
                  <a:cubicBezTo>
                    <a:pt x="4365" y="4175"/>
                    <a:pt x="4484" y="4107"/>
                    <a:pt x="4533" y="3979"/>
                  </a:cubicBezTo>
                  <a:lnTo>
                    <a:pt x="5336" y="1892"/>
                  </a:lnTo>
                  <a:close/>
                  <a:moveTo>
                    <a:pt x="9047" y="7619"/>
                  </a:moveTo>
                  <a:lnTo>
                    <a:pt x="9047" y="8244"/>
                  </a:lnTo>
                  <a:lnTo>
                    <a:pt x="1642" y="8244"/>
                  </a:lnTo>
                  <a:lnTo>
                    <a:pt x="1642" y="7619"/>
                  </a:lnTo>
                  <a:close/>
                  <a:moveTo>
                    <a:pt x="5371" y="0"/>
                  </a:moveTo>
                  <a:cubicBezTo>
                    <a:pt x="4836" y="0"/>
                    <a:pt x="4426" y="428"/>
                    <a:pt x="4426" y="946"/>
                  </a:cubicBezTo>
                  <a:cubicBezTo>
                    <a:pt x="4426" y="1231"/>
                    <a:pt x="4551" y="1499"/>
                    <a:pt x="4747" y="1660"/>
                  </a:cubicBezTo>
                  <a:lnTo>
                    <a:pt x="4176" y="3194"/>
                  </a:lnTo>
                  <a:lnTo>
                    <a:pt x="3855" y="2748"/>
                  </a:lnTo>
                  <a:cubicBezTo>
                    <a:pt x="3980" y="2570"/>
                    <a:pt x="4051" y="2355"/>
                    <a:pt x="4033" y="2141"/>
                  </a:cubicBezTo>
                  <a:cubicBezTo>
                    <a:pt x="3997" y="1660"/>
                    <a:pt x="3605" y="1285"/>
                    <a:pt x="3123" y="1267"/>
                  </a:cubicBezTo>
                  <a:cubicBezTo>
                    <a:pt x="3103" y="1266"/>
                    <a:pt x="3083" y="1265"/>
                    <a:pt x="3063" y="1265"/>
                  </a:cubicBezTo>
                  <a:cubicBezTo>
                    <a:pt x="2555" y="1265"/>
                    <a:pt x="2142" y="1697"/>
                    <a:pt x="2142" y="2195"/>
                  </a:cubicBezTo>
                  <a:cubicBezTo>
                    <a:pt x="2142" y="2552"/>
                    <a:pt x="2338" y="2855"/>
                    <a:pt x="2624" y="3016"/>
                  </a:cubicBezTo>
                  <a:lnTo>
                    <a:pt x="2445" y="4354"/>
                  </a:lnTo>
                  <a:lnTo>
                    <a:pt x="1821" y="3819"/>
                  </a:lnTo>
                  <a:cubicBezTo>
                    <a:pt x="1874" y="3694"/>
                    <a:pt x="1892" y="3533"/>
                    <a:pt x="1874" y="3372"/>
                  </a:cubicBezTo>
                  <a:cubicBezTo>
                    <a:pt x="1821" y="2926"/>
                    <a:pt x="1446" y="2570"/>
                    <a:pt x="1000" y="2552"/>
                  </a:cubicBezTo>
                  <a:cubicBezTo>
                    <a:pt x="979" y="2550"/>
                    <a:pt x="958" y="2550"/>
                    <a:pt x="938" y="2550"/>
                  </a:cubicBezTo>
                  <a:cubicBezTo>
                    <a:pt x="429" y="2550"/>
                    <a:pt x="1" y="2965"/>
                    <a:pt x="1" y="3480"/>
                  </a:cubicBezTo>
                  <a:cubicBezTo>
                    <a:pt x="1" y="3943"/>
                    <a:pt x="322" y="4336"/>
                    <a:pt x="768" y="4407"/>
                  </a:cubicBezTo>
                  <a:lnTo>
                    <a:pt x="1303" y="6995"/>
                  </a:lnTo>
                  <a:cubicBezTo>
                    <a:pt x="1143" y="7012"/>
                    <a:pt x="1036" y="7137"/>
                    <a:pt x="1036" y="7298"/>
                  </a:cubicBezTo>
                  <a:lnTo>
                    <a:pt x="1036" y="8565"/>
                  </a:lnTo>
                  <a:cubicBezTo>
                    <a:pt x="1036" y="8725"/>
                    <a:pt x="1178" y="8868"/>
                    <a:pt x="1357" y="8868"/>
                  </a:cubicBezTo>
                  <a:lnTo>
                    <a:pt x="9368" y="8868"/>
                  </a:lnTo>
                  <a:cubicBezTo>
                    <a:pt x="9547" y="8868"/>
                    <a:pt x="9689" y="8725"/>
                    <a:pt x="9689" y="8565"/>
                  </a:cubicBezTo>
                  <a:lnTo>
                    <a:pt x="9689" y="7298"/>
                  </a:lnTo>
                  <a:cubicBezTo>
                    <a:pt x="9689" y="7137"/>
                    <a:pt x="9582" y="7012"/>
                    <a:pt x="9422" y="6995"/>
                  </a:cubicBezTo>
                  <a:lnTo>
                    <a:pt x="9975" y="4407"/>
                  </a:lnTo>
                  <a:cubicBezTo>
                    <a:pt x="10403" y="4336"/>
                    <a:pt x="10724" y="3943"/>
                    <a:pt x="10724" y="3480"/>
                  </a:cubicBezTo>
                  <a:cubicBezTo>
                    <a:pt x="10724" y="2965"/>
                    <a:pt x="10296" y="2550"/>
                    <a:pt x="9787" y="2550"/>
                  </a:cubicBezTo>
                  <a:cubicBezTo>
                    <a:pt x="9767" y="2550"/>
                    <a:pt x="9746" y="2550"/>
                    <a:pt x="9725" y="2552"/>
                  </a:cubicBezTo>
                  <a:cubicBezTo>
                    <a:pt x="9279" y="2570"/>
                    <a:pt x="8904" y="2926"/>
                    <a:pt x="8851" y="3372"/>
                  </a:cubicBezTo>
                  <a:cubicBezTo>
                    <a:pt x="8833" y="3533"/>
                    <a:pt x="8851" y="3694"/>
                    <a:pt x="8904" y="3819"/>
                  </a:cubicBezTo>
                  <a:lnTo>
                    <a:pt x="8280" y="4354"/>
                  </a:lnTo>
                  <a:lnTo>
                    <a:pt x="8119" y="3016"/>
                  </a:lnTo>
                  <a:cubicBezTo>
                    <a:pt x="8405" y="2855"/>
                    <a:pt x="8601" y="2516"/>
                    <a:pt x="8583" y="2141"/>
                  </a:cubicBezTo>
                  <a:cubicBezTo>
                    <a:pt x="8547" y="1660"/>
                    <a:pt x="8155" y="1285"/>
                    <a:pt x="7673" y="1267"/>
                  </a:cubicBezTo>
                  <a:cubicBezTo>
                    <a:pt x="7653" y="1266"/>
                    <a:pt x="7633" y="1265"/>
                    <a:pt x="7613" y="1265"/>
                  </a:cubicBezTo>
                  <a:cubicBezTo>
                    <a:pt x="7105" y="1265"/>
                    <a:pt x="6692" y="1697"/>
                    <a:pt x="6692" y="2195"/>
                  </a:cubicBezTo>
                  <a:cubicBezTo>
                    <a:pt x="6692" y="2409"/>
                    <a:pt x="6763" y="2587"/>
                    <a:pt x="6870" y="2748"/>
                  </a:cubicBezTo>
                  <a:lnTo>
                    <a:pt x="6549" y="3194"/>
                  </a:lnTo>
                  <a:lnTo>
                    <a:pt x="5978" y="1660"/>
                  </a:lnTo>
                  <a:cubicBezTo>
                    <a:pt x="6192" y="1481"/>
                    <a:pt x="6317" y="1196"/>
                    <a:pt x="6299" y="892"/>
                  </a:cubicBezTo>
                  <a:cubicBezTo>
                    <a:pt x="6281" y="393"/>
                    <a:pt x="5853" y="0"/>
                    <a:pt x="5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3"/>
            <p:cNvSpPr/>
            <p:nvPr/>
          </p:nvSpPr>
          <p:spPr>
            <a:xfrm>
              <a:off x="4192812" y="2757104"/>
              <a:ext cx="72960" cy="71124"/>
            </a:xfrm>
            <a:custGeom>
              <a:avLst/>
              <a:gdLst/>
              <a:ahLst/>
              <a:cxnLst/>
              <a:rect l="l" t="t" r="r" b="b"/>
              <a:pathLst>
                <a:path w="2463" h="2401" extrusionOk="0">
                  <a:moveTo>
                    <a:pt x="1232" y="755"/>
                  </a:moveTo>
                  <a:lnTo>
                    <a:pt x="1678" y="1201"/>
                  </a:lnTo>
                  <a:lnTo>
                    <a:pt x="1232" y="1647"/>
                  </a:lnTo>
                  <a:lnTo>
                    <a:pt x="785" y="1201"/>
                  </a:lnTo>
                  <a:lnTo>
                    <a:pt x="1232" y="755"/>
                  </a:lnTo>
                  <a:close/>
                  <a:moveTo>
                    <a:pt x="1229" y="1"/>
                  </a:moveTo>
                  <a:cubicBezTo>
                    <a:pt x="1147" y="1"/>
                    <a:pt x="1062" y="32"/>
                    <a:pt x="1000" y="94"/>
                  </a:cubicBezTo>
                  <a:lnTo>
                    <a:pt x="125" y="987"/>
                  </a:lnTo>
                  <a:cubicBezTo>
                    <a:pt x="0" y="1094"/>
                    <a:pt x="0" y="1308"/>
                    <a:pt x="125" y="1415"/>
                  </a:cubicBezTo>
                  <a:lnTo>
                    <a:pt x="1000" y="2307"/>
                  </a:lnTo>
                  <a:cubicBezTo>
                    <a:pt x="1062" y="2369"/>
                    <a:pt x="1147" y="2401"/>
                    <a:pt x="1229" y="2401"/>
                  </a:cubicBezTo>
                  <a:cubicBezTo>
                    <a:pt x="1312" y="2401"/>
                    <a:pt x="1392" y="2369"/>
                    <a:pt x="1446" y="2307"/>
                  </a:cubicBezTo>
                  <a:lnTo>
                    <a:pt x="2338" y="1415"/>
                  </a:lnTo>
                  <a:cubicBezTo>
                    <a:pt x="2463" y="1308"/>
                    <a:pt x="2463" y="1094"/>
                    <a:pt x="2338" y="987"/>
                  </a:cubicBezTo>
                  <a:lnTo>
                    <a:pt x="1446" y="94"/>
                  </a:lnTo>
                  <a:cubicBezTo>
                    <a:pt x="1392" y="32"/>
                    <a:pt x="1312" y="1"/>
                    <a:pt x="1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3" name="Google Shape;3193;p43"/>
          <p:cNvSpPr/>
          <p:nvPr/>
        </p:nvSpPr>
        <p:spPr>
          <a:xfrm>
            <a:off x="3382015" y="2766368"/>
            <a:ext cx="324574" cy="307156"/>
          </a:xfrm>
          <a:custGeom>
            <a:avLst/>
            <a:gdLst/>
            <a:ahLst/>
            <a:cxnLst/>
            <a:rect l="l" t="t" r="r" b="b"/>
            <a:pathLst>
              <a:path w="10957" h="10369" extrusionOk="0">
                <a:moveTo>
                  <a:pt x="3165" y="629"/>
                </a:moveTo>
                <a:cubicBezTo>
                  <a:pt x="3494" y="629"/>
                  <a:pt x="3833" y="689"/>
                  <a:pt x="4051" y="876"/>
                </a:cubicBezTo>
                <a:cubicBezTo>
                  <a:pt x="4319" y="1108"/>
                  <a:pt x="4426" y="1518"/>
                  <a:pt x="4461" y="1893"/>
                </a:cubicBezTo>
                <a:cubicBezTo>
                  <a:pt x="4069" y="1590"/>
                  <a:pt x="3730" y="1394"/>
                  <a:pt x="3694" y="1394"/>
                </a:cubicBezTo>
                <a:cubicBezTo>
                  <a:pt x="3651" y="1366"/>
                  <a:pt x="3603" y="1354"/>
                  <a:pt x="3554" y="1354"/>
                </a:cubicBezTo>
                <a:cubicBezTo>
                  <a:pt x="3444" y="1354"/>
                  <a:pt x="3334" y="1419"/>
                  <a:pt x="3284" y="1518"/>
                </a:cubicBezTo>
                <a:cubicBezTo>
                  <a:pt x="3195" y="1679"/>
                  <a:pt x="3248" y="1857"/>
                  <a:pt x="3409" y="1947"/>
                </a:cubicBezTo>
                <a:cubicBezTo>
                  <a:pt x="3409" y="1947"/>
                  <a:pt x="3766" y="2143"/>
                  <a:pt x="4122" y="2428"/>
                </a:cubicBezTo>
                <a:cubicBezTo>
                  <a:pt x="4025" y="2437"/>
                  <a:pt x="3922" y="2442"/>
                  <a:pt x="3817" y="2442"/>
                </a:cubicBezTo>
                <a:cubicBezTo>
                  <a:pt x="3485" y="2442"/>
                  <a:pt x="3140" y="2387"/>
                  <a:pt x="2909" y="2196"/>
                </a:cubicBezTo>
                <a:cubicBezTo>
                  <a:pt x="2534" y="1857"/>
                  <a:pt x="2499" y="1126"/>
                  <a:pt x="2517" y="698"/>
                </a:cubicBezTo>
                <a:cubicBezTo>
                  <a:pt x="2696" y="660"/>
                  <a:pt x="2928" y="629"/>
                  <a:pt x="3165" y="629"/>
                </a:cubicBezTo>
                <a:close/>
                <a:moveTo>
                  <a:pt x="7805" y="629"/>
                </a:moveTo>
                <a:cubicBezTo>
                  <a:pt x="8041" y="629"/>
                  <a:pt x="8269" y="660"/>
                  <a:pt x="8440" y="698"/>
                </a:cubicBezTo>
                <a:cubicBezTo>
                  <a:pt x="8476" y="1126"/>
                  <a:pt x="8422" y="1857"/>
                  <a:pt x="8048" y="2196"/>
                </a:cubicBezTo>
                <a:cubicBezTo>
                  <a:pt x="7817" y="2387"/>
                  <a:pt x="7472" y="2442"/>
                  <a:pt x="7147" y="2442"/>
                </a:cubicBezTo>
                <a:cubicBezTo>
                  <a:pt x="7046" y="2442"/>
                  <a:pt x="6946" y="2437"/>
                  <a:pt x="6852" y="2428"/>
                </a:cubicBezTo>
                <a:cubicBezTo>
                  <a:pt x="7191" y="2143"/>
                  <a:pt x="7548" y="1947"/>
                  <a:pt x="7548" y="1947"/>
                </a:cubicBezTo>
                <a:cubicBezTo>
                  <a:pt x="7709" y="1857"/>
                  <a:pt x="7762" y="1679"/>
                  <a:pt x="7691" y="1518"/>
                </a:cubicBezTo>
                <a:cubicBezTo>
                  <a:pt x="7629" y="1419"/>
                  <a:pt x="7515" y="1354"/>
                  <a:pt x="7403" y="1354"/>
                </a:cubicBezTo>
                <a:cubicBezTo>
                  <a:pt x="7354" y="1354"/>
                  <a:pt x="7306" y="1366"/>
                  <a:pt x="7263" y="1394"/>
                </a:cubicBezTo>
                <a:cubicBezTo>
                  <a:pt x="7245" y="1394"/>
                  <a:pt x="6888" y="1590"/>
                  <a:pt x="6513" y="1893"/>
                </a:cubicBezTo>
                <a:cubicBezTo>
                  <a:pt x="6549" y="1518"/>
                  <a:pt x="6638" y="1108"/>
                  <a:pt x="6906" y="876"/>
                </a:cubicBezTo>
                <a:cubicBezTo>
                  <a:pt x="7134" y="689"/>
                  <a:pt x="7477" y="629"/>
                  <a:pt x="7805" y="629"/>
                </a:cubicBezTo>
                <a:close/>
                <a:moveTo>
                  <a:pt x="5157" y="6871"/>
                </a:moveTo>
                <a:lnTo>
                  <a:pt x="5157" y="9726"/>
                </a:lnTo>
                <a:lnTo>
                  <a:pt x="4372" y="9726"/>
                </a:lnTo>
                <a:lnTo>
                  <a:pt x="4372" y="7942"/>
                </a:lnTo>
                <a:cubicBezTo>
                  <a:pt x="4372" y="7424"/>
                  <a:pt x="4711" y="6996"/>
                  <a:pt x="5157" y="6871"/>
                </a:cubicBezTo>
                <a:close/>
                <a:moveTo>
                  <a:pt x="5800" y="6871"/>
                </a:moveTo>
                <a:cubicBezTo>
                  <a:pt x="6246" y="6996"/>
                  <a:pt x="6585" y="7424"/>
                  <a:pt x="6585" y="7942"/>
                </a:cubicBezTo>
                <a:lnTo>
                  <a:pt x="6585" y="9726"/>
                </a:lnTo>
                <a:lnTo>
                  <a:pt x="5800" y="9726"/>
                </a:lnTo>
                <a:lnTo>
                  <a:pt x="5800" y="6871"/>
                </a:lnTo>
                <a:close/>
                <a:moveTo>
                  <a:pt x="7780" y="4784"/>
                </a:moveTo>
                <a:cubicBezTo>
                  <a:pt x="7851" y="6693"/>
                  <a:pt x="8601" y="8441"/>
                  <a:pt x="9779" y="9744"/>
                </a:cubicBezTo>
                <a:lnTo>
                  <a:pt x="7245" y="9744"/>
                </a:lnTo>
                <a:lnTo>
                  <a:pt x="7245" y="7977"/>
                </a:lnTo>
                <a:cubicBezTo>
                  <a:pt x="7245" y="7068"/>
                  <a:pt x="6549" y="6300"/>
                  <a:pt x="5657" y="6211"/>
                </a:cubicBezTo>
                <a:cubicBezTo>
                  <a:pt x="5605" y="6207"/>
                  <a:pt x="5554" y="6204"/>
                  <a:pt x="5503" y="6204"/>
                </a:cubicBezTo>
                <a:cubicBezTo>
                  <a:pt x="4537" y="6204"/>
                  <a:pt x="3748" y="6993"/>
                  <a:pt x="3748" y="7960"/>
                </a:cubicBezTo>
                <a:lnTo>
                  <a:pt x="3748" y="9744"/>
                </a:lnTo>
                <a:lnTo>
                  <a:pt x="1214" y="9744"/>
                </a:lnTo>
                <a:cubicBezTo>
                  <a:pt x="2392" y="8441"/>
                  <a:pt x="3123" y="6693"/>
                  <a:pt x="3195" y="4784"/>
                </a:cubicBezTo>
                <a:close/>
                <a:moveTo>
                  <a:pt x="3170" y="1"/>
                </a:moveTo>
                <a:cubicBezTo>
                  <a:pt x="2635" y="1"/>
                  <a:pt x="2181" y="135"/>
                  <a:pt x="2142" y="145"/>
                </a:cubicBezTo>
                <a:cubicBezTo>
                  <a:pt x="2035" y="180"/>
                  <a:pt x="1946" y="269"/>
                  <a:pt x="1928" y="394"/>
                </a:cubicBezTo>
                <a:cubicBezTo>
                  <a:pt x="1910" y="448"/>
                  <a:pt x="1696" y="1947"/>
                  <a:pt x="2499" y="2660"/>
                </a:cubicBezTo>
                <a:cubicBezTo>
                  <a:pt x="2848" y="2965"/>
                  <a:pt x="3319" y="3070"/>
                  <a:pt x="3798" y="3070"/>
                </a:cubicBezTo>
                <a:cubicBezTo>
                  <a:pt x="4077" y="3070"/>
                  <a:pt x="4359" y="3034"/>
                  <a:pt x="4622" y="2982"/>
                </a:cubicBezTo>
                <a:cubicBezTo>
                  <a:pt x="4854" y="3356"/>
                  <a:pt x="5086" y="4159"/>
                  <a:pt x="5086" y="4159"/>
                </a:cubicBezTo>
                <a:lnTo>
                  <a:pt x="2873" y="4159"/>
                </a:lnTo>
                <a:cubicBezTo>
                  <a:pt x="2713" y="4159"/>
                  <a:pt x="2570" y="4302"/>
                  <a:pt x="2570" y="4462"/>
                </a:cubicBezTo>
                <a:cubicBezTo>
                  <a:pt x="2570" y="5194"/>
                  <a:pt x="2463" y="5836"/>
                  <a:pt x="2302" y="6407"/>
                </a:cubicBezTo>
                <a:lnTo>
                  <a:pt x="1981" y="6086"/>
                </a:lnTo>
                <a:cubicBezTo>
                  <a:pt x="1923" y="6028"/>
                  <a:pt x="1844" y="5996"/>
                  <a:pt x="1764" y="5996"/>
                </a:cubicBezTo>
                <a:cubicBezTo>
                  <a:pt x="1697" y="5996"/>
                  <a:pt x="1628" y="6019"/>
                  <a:pt x="1571" y="6068"/>
                </a:cubicBezTo>
                <a:cubicBezTo>
                  <a:pt x="1410" y="6175"/>
                  <a:pt x="1410" y="6407"/>
                  <a:pt x="1535" y="6532"/>
                </a:cubicBezTo>
                <a:lnTo>
                  <a:pt x="2088" y="7085"/>
                </a:lnTo>
                <a:cubicBezTo>
                  <a:pt x="1892" y="7638"/>
                  <a:pt x="1642" y="8102"/>
                  <a:pt x="1410" y="8441"/>
                </a:cubicBezTo>
                <a:cubicBezTo>
                  <a:pt x="821" y="9334"/>
                  <a:pt x="251" y="9815"/>
                  <a:pt x="233" y="9815"/>
                </a:cubicBezTo>
                <a:cubicBezTo>
                  <a:pt x="1" y="9994"/>
                  <a:pt x="126" y="10368"/>
                  <a:pt x="429" y="10368"/>
                </a:cubicBezTo>
                <a:lnTo>
                  <a:pt x="10528" y="10368"/>
                </a:lnTo>
                <a:cubicBezTo>
                  <a:pt x="10831" y="10368"/>
                  <a:pt x="10956" y="9994"/>
                  <a:pt x="10724" y="9815"/>
                </a:cubicBezTo>
                <a:cubicBezTo>
                  <a:pt x="10724" y="9815"/>
                  <a:pt x="10135" y="9334"/>
                  <a:pt x="9547" y="8441"/>
                </a:cubicBezTo>
                <a:cubicBezTo>
                  <a:pt x="9493" y="8334"/>
                  <a:pt x="9422" y="8227"/>
                  <a:pt x="9368" y="8120"/>
                </a:cubicBezTo>
                <a:lnTo>
                  <a:pt x="9886" y="7585"/>
                </a:lnTo>
                <a:cubicBezTo>
                  <a:pt x="10028" y="7460"/>
                  <a:pt x="10010" y="7228"/>
                  <a:pt x="9850" y="7103"/>
                </a:cubicBezTo>
                <a:cubicBezTo>
                  <a:pt x="9798" y="7066"/>
                  <a:pt x="9737" y="7047"/>
                  <a:pt x="9675" y="7047"/>
                </a:cubicBezTo>
                <a:cubicBezTo>
                  <a:pt x="9589" y="7047"/>
                  <a:pt x="9502" y="7084"/>
                  <a:pt x="9439" y="7157"/>
                </a:cubicBezTo>
                <a:lnTo>
                  <a:pt x="9065" y="7531"/>
                </a:lnTo>
                <a:cubicBezTo>
                  <a:pt x="8690" y="6746"/>
                  <a:pt x="8387" y="5711"/>
                  <a:pt x="8387" y="4445"/>
                </a:cubicBezTo>
                <a:cubicBezTo>
                  <a:pt x="8387" y="4284"/>
                  <a:pt x="8244" y="4141"/>
                  <a:pt x="8083" y="4141"/>
                </a:cubicBezTo>
                <a:lnTo>
                  <a:pt x="5871" y="4141"/>
                </a:lnTo>
                <a:cubicBezTo>
                  <a:pt x="5871" y="4141"/>
                  <a:pt x="6103" y="3356"/>
                  <a:pt x="6353" y="2982"/>
                </a:cubicBezTo>
                <a:cubicBezTo>
                  <a:pt x="6609" y="3034"/>
                  <a:pt x="6889" y="3070"/>
                  <a:pt x="7168" y="3070"/>
                </a:cubicBezTo>
                <a:cubicBezTo>
                  <a:pt x="7646" y="3070"/>
                  <a:pt x="8120" y="2965"/>
                  <a:pt x="8458" y="2660"/>
                </a:cubicBezTo>
                <a:cubicBezTo>
                  <a:pt x="9279" y="1947"/>
                  <a:pt x="9047" y="448"/>
                  <a:pt x="9029" y="394"/>
                </a:cubicBezTo>
                <a:cubicBezTo>
                  <a:pt x="9011" y="269"/>
                  <a:pt x="8940" y="180"/>
                  <a:pt x="8815" y="145"/>
                </a:cubicBezTo>
                <a:cubicBezTo>
                  <a:pt x="8786" y="135"/>
                  <a:pt x="8330" y="1"/>
                  <a:pt x="7793" y="1"/>
                </a:cubicBezTo>
                <a:cubicBezTo>
                  <a:pt x="7353" y="1"/>
                  <a:pt x="6857" y="91"/>
                  <a:pt x="6495" y="412"/>
                </a:cubicBezTo>
                <a:cubicBezTo>
                  <a:pt x="5817" y="1001"/>
                  <a:pt x="5853" y="2143"/>
                  <a:pt x="5889" y="2535"/>
                </a:cubicBezTo>
                <a:cubicBezTo>
                  <a:pt x="5728" y="2767"/>
                  <a:pt x="5585" y="3053"/>
                  <a:pt x="5478" y="3321"/>
                </a:cubicBezTo>
                <a:cubicBezTo>
                  <a:pt x="5371" y="3053"/>
                  <a:pt x="5246" y="2767"/>
                  <a:pt x="5068" y="2535"/>
                </a:cubicBezTo>
                <a:cubicBezTo>
                  <a:pt x="5104" y="2143"/>
                  <a:pt x="5157" y="1001"/>
                  <a:pt x="4461" y="412"/>
                </a:cubicBezTo>
                <a:cubicBezTo>
                  <a:pt x="4100" y="91"/>
                  <a:pt x="3608" y="1"/>
                  <a:pt x="3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4" name="Google Shape;3194;p43"/>
          <p:cNvGrpSpPr/>
          <p:nvPr/>
        </p:nvGrpSpPr>
        <p:grpSpPr>
          <a:xfrm>
            <a:off x="2697557" y="2760977"/>
            <a:ext cx="323507" cy="317820"/>
            <a:chOff x="2697557" y="2608577"/>
            <a:chExt cx="323507" cy="317820"/>
          </a:xfrm>
        </p:grpSpPr>
        <p:sp>
          <p:nvSpPr>
            <p:cNvPr id="3195" name="Google Shape;3195;p43"/>
            <p:cNvSpPr/>
            <p:nvPr/>
          </p:nvSpPr>
          <p:spPr>
            <a:xfrm>
              <a:off x="2697557" y="2608932"/>
              <a:ext cx="323507" cy="317464"/>
            </a:xfrm>
            <a:custGeom>
              <a:avLst/>
              <a:gdLst/>
              <a:ahLst/>
              <a:cxnLst/>
              <a:rect l="l" t="t" r="r" b="b"/>
              <a:pathLst>
                <a:path w="10921" h="10717" extrusionOk="0">
                  <a:moveTo>
                    <a:pt x="6691" y="957"/>
                  </a:moveTo>
                  <a:lnTo>
                    <a:pt x="7816" y="1796"/>
                  </a:lnTo>
                  <a:cubicBezTo>
                    <a:pt x="7873" y="1830"/>
                    <a:pt x="7938" y="1850"/>
                    <a:pt x="8001" y="1850"/>
                  </a:cubicBezTo>
                  <a:cubicBezTo>
                    <a:pt x="8036" y="1850"/>
                    <a:pt x="8069" y="1844"/>
                    <a:pt x="8101" y="1831"/>
                  </a:cubicBezTo>
                  <a:lnTo>
                    <a:pt x="9439" y="1385"/>
                  </a:lnTo>
                  <a:lnTo>
                    <a:pt x="8975" y="2705"/>
                  </a:lnTo>
                  <a:cubicBezTo>
                    <a:pt x="8958" y="2813"/>
                    <a:pt x="8975" y="2920"/>
                    <a:pt x="9029" y="3009"/>
                  </a:cubicBezTo>
                  <a:lnTo>
                    <a:pt x="9867" y="4133"/>
                  </a:lnTo>
                  <a:lnTo>
                    <a:pt x="8458" y="4115"/>
                  </a:lnTo>
                  <a:cubicBezTo>
                    <a:pt x="8369" y="4115"/>
                    <a:pt x="8262" y="4151"/>
                    <a:pt x="8208" y="4240"/>
                  </a:cubicBezTo>
                  <a:lnTo>
                    <a:pt x="7387" y="5382"/>
                  </a:lnTo>
                  <a:lnTo>
                    <a:pt x="6977" y="4044"/>
                  </a:lnTo>
                  <a:cubicBezTo>
                    <a:pt x="6923" y="3865"/>
                    <a:pt x="6763" y="3847"/>
                    <a:pt x="6691" y="3812"/>
                  </a:cubicBezTo>
                  <a:lnTo>
                    <a:pt x="5425" y="3419"/>
                  </a:lnTo>
                  <a:lnTo>
                    <a:pt x="6567" y="2616"/>
                  </a:lnTo>
                  <a:cubicBezTo>
                    <a:pt x="6656" y="2563"/>
                    <a:pt x="6709" y="2456"/>
                    <a:pt x="6709" y="2349"/>
                  </a:cubicBezTo>
                  <a:lnTo>
                    <a:pt x="6691" y="957"/>
                  </a:lnTo>
                  <a:close/>
                  <a:moveTo>
                    <a:pt x="6085" y="4276"/>
                  </a:moveTo>
                  <a:lnTo>
                    <a:pt x="6424" y="4383"/>
                  </a:lnTo>
                  <a:lnTo>
                    <a:pt x="6531" y="4722"/>
                  </a:lnTo>
                  <a:lnTo>
                    <a:pt x="1249" y="10003"/>
                  </a:lnTo>
                  <a:cubicBezTo>
                    <a:pt x="1187" y="10066"/>
                    <a:pt x="1107" y="10097"/>
                    <a:pt x="1026" y="10097"/>
                  </a:cubicBezTo>
                  <a:cubicBezTo>
                    <a:pt x="946" y="10097"/>
                    <a:pt x="866" y="10066"/>
                    <a:pt x="803" y="10003"/>
                  </a:cubicBezTo>
                  <a:cubicBezTo>
                    <a:pt x="679" y="9878"/>
                    <a:pt x="679" y="9682"/>
                    <a:pt x="803" y="9557"/>
                  </a:cubicBezTo>
                  <a:lnTo>
                    <a:pt x="6085" y="4276"/>
                  </a:lnTo>
                  <a:close/>
                  <a:moveTo>
                    <a:pt x="6376" y="0"/>
                  </a:moveTo>
                  <a:cubicBezTo>
                    <a:pt x="6209" y="0"/>
                    <a:pt x="6054" y="134"/>
                    <a:pt x="6067" y="315"/>
                  </a:cubicBezTo>
                  <a:lnTo>
                    <a:pt x="6085" y="2188"/>
                  </a:lnTo>
                  <a:lnTo>
                    <a:pt x="4550" y="3276"/>
                  </a:lnTo>
                  <a:cubicBezTo>
                    <a:pt x="4336" y="3419"/>
                    <a:pt x="4390" y="3758"/>
                    <a:pt x="4640" y="3830"/>
                  </a:cubicBezTo>
                  <a:lnTo>
                    <a:pt x="5407" y="4079"/>
                  </a:lnTo>
                  <a:lnTo>
                    <a:pt x="375" y="9111"/>
                  </a:lnTo>
                  <a:cubicBezTo>
                    <a:pt x="1" y="9486"/>
                    <a:pt x="1" y="10074"/>
                    <a:pt x="375" y="10449"/>
                  </a:cubicBezTo>
                  <a:cubicBezTo>
                    <a:pt x="554" y="10628"/>
                    <a:pt x="795" y="10717"/>
                    <a:pt x="1038" y="10717"/>
                  </a:cubicBezTo>
                  <a:cubicBezTo>
                    <a:pt x="1281" y="10717"/>
                    <a:pt x="1526" y="10628"/>
                    <a:pt x="1713" y="10449"/>
                  </a:cubicBezTo>
                  <a:lnTo>
                    <a:pt x="6745" y="5400"/>
                  </a:lnTo>
                  <a:lnTo>
                    <a:pt x="6995" y="6185"/>
                  </a:lnTo>
                  <a:cubicBezTo>
                    <a:pt x="7037" y="6321"/>
                    <a:pt x="7165" y="6402"/>
                    <a:pt x="7296" y="6402"/>
                  </a:cubicBezTo>
                  <a:cubicBezTo>
                    <a:pt x="7388" y="6402"/>
                    <a:pt x="7482" y="6362"/>
                    <a:pt x="7548" y="6274"/>
                  </a:cubicBezTo>
                  <a:lnTo>
                    <a:pt x="8619" y="4740"/>
                  </a:lnTo>
                  <a:lnTo>
                    <a:pt x="10510" y="4757"/>
                  </a:lnTo>
                  <a:cubicBezTo>
                    <a:pt x="10760" y="4757"/>
                    <a:pt x="10920" y="4472"/>
                    <a:pt x="10760" y="4258"/>
                  </a:cubicBezTo>
                  <a:lnTo>
                    <a:pt x="9636" y="2759"/>
                  </a:lnTo>
                  <a:lnTo>
                    <a:pt x="10242" y="975"/>
                  </a:lnTo>
                  <a:cubicBezTo>
                    <a:pt x="10318" y="762"/>
                    <a:pt x="10149" y="563"/>
                    <a:pt x="9954" y="563"/>
                  </a:cubicBezTo>
                  <a:cubicBezTo>
                    <a:pt x="9919" y="563"/>
                    <a:pt x="9884" y="569"/>
                    <a:pt x="9850" y="582"/>
                  </a:cubicBezTo>
                  <a:lnTo>
                    <a:pt x="8065" y="1189"/>
                  </a:lnTo>
                  <a:lnTo>
                    <a:pt x="6567" y="65"/>
                  </a:lnTo>
                  <a:cubicBezTo>
                    <a:pt x="6507" y="20"/>
                    <a:pt x="6441" y="0"/>
                    <a:pt x="6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43"/>
            <p:cNvSpPr/>
            <p:nvPr/>
          </p:nvSpPr>
          <p:spPr>
            <a:xfrm>
              <a:off x="2981400" y="2777603"/>
              <a:ext cx="37532" cy="35310"/>
            </a:xfrm>
            <a:custGeom>
              <a:avLst/>
              <a:gdLst/>
              <a:ahLst/>
              <a:cxnLst/>
              <a:rect l="l" t="t" r="r" b="b"/>
              <a:pathLst>
                <a:path w="1267" h="1192" extrusionOk="0">
                  <a:moveTo>
                    <a:pt x="348" y="0"/>
                  </a:moveTo>
                  <a:cubicBezTo>
                    <a:pt x="268" y="0"/>
                    <a:pt x="187" y="27"/>
                    <a:pt x="125" y="80"/>
                  </a:cubicBezTo>
                  <a:cubicBezTo>
                    <a:pt x="0" y="205"/>
                    <a:pt x="0" y="402"/>
                    <a:pt x="125" y="526"/>
                  </a:cubicBezTo>
                  <a:lnTo>
                    <a:pt x="696" y="1097"/>
                  </a:lnTo>
                  <a:cubicBezTo>
                    <a:pt x="758" y="1160"/>
                    <a:pt x="839" y="1191"/>
                    <a:pt x="919" y="1191"/>
                  </a:cubicBezTo>
                  <a:cubicBezTo>
                    <a:pt x="999" y="1191"/>
                    <a:pt x="1079" y="1160"/>
                    <a:pt x="1142" y="1097"/>
                  </a:cubicBezTo>
                  <a:cubicBezTo>
                    <a:pt x="1267" y="973"/>
                    <a:pt x="1267" y="776"/>
                    <a:pt x="1142" y="651"/>
                  </a:cubicBezTo>
                  <a:lnTo>
                    <a:pt x="571" y="80"/>
                  </a:lnTo>
                  <a:cubicBezTo>
                    <a:pt x="509" y="27"/>
                    <a:pt x="428"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43"/>
            <p:cNvSpPr/>
            <p:nvPr/>
          </p:nvSpPr>
          <p:spPr>
            <a:xfrm>
              <a:off x="2943335" y="2799997"/>
              <a:ext cx="18514" cy="42419"/>
            </a:xfrm>
            <a:custGeom>
              <a:avLst/>
              <a:gdLst/>
              <a:ahLst/>
              <a:cxnLst/>
              <a:rect l="l" t="t" r="r" b="b"/>
              <a:pathLst>
                <a:path w="625" h="1432" extrusionOk="0">
                  <a:moveTo>
                    <a:pt x="316" y="1"/>
                  </a:moveTo>
                  <a:cubicBezTo>
                    <a:pt x="306" y="1"/>
                    <a:pt x="296" y="1"/>
                    <a:pt x="286" y="2"/>
                  </a:cubicBezTo>
                  <a:cubicBezTo>
                    <a:pt x="125" y="20"/>
                    <a:pt x="0" y="163"/>
                    <a:pt x="0" y="324"/>
                  </a:cubicBezTo>
                  <a:lnTo>
                    <a:pt x="0" y="1109"/>
                  </a:lnTo>
                  <a:cubicBezTo>
                    <a:pt x="0" y="1269"/>
                    <a:pt x="125" y="1412"/>
                    <a:pt x="286" y="1430"/>
                  </a:cubicBezTo>
                  <a:cubicBezTo>
                    <a:pt x="296" y="1431"/>
                    <a:pt x="306" y="1431"/>
                    <a:pt x="316" y="1431"/>
                  </a:cubicBezTo>
                  <a:cubicBezTo>
                    <a:pt x="482" y="1431"/>
                    <a:pt x="625" y="1294"/>
                    <a:pt x="625" y="1109"/>
                  </a:cubicBezTo>
                  <a:lnTo>
                    <a:pt x="625" y="306"/>
                  </a:lnTo>
                  <a:cubicBezTo>
                    <a:pt x="625" y="137"/>
                    <a:pt x="482"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43"/>
            <p:cNvSpPr/>
            <p:nvPr/>
          </p:nvSpPr>
          <p:spPr>
            <a:xfrm>
              <a:off x="2783699" y="2664208"/>
              <a:ext cx="43367" cy="18544"/>
            </a:xfrm>
            <a:custGeom>
              <a:avLst/>
              <a:gdLst/>
              <a:ahLst/>
              <a:cxnLst/>
              <a:rect l="l" t="t" r="r" b="b"/>
              <a:pathLst>
                <a:path w="1464" h="626" extrusionOk="0">
                  <a:moveTo>
                    <a:pt x="340" y="1"/>
                  </a:moveTo>
                  <a:cubicBezTo>
                    <a:pt x="179" y="1"/>
                    <a:pt x="37" y="126"/>
                    <a:pt x="19" y="286"/>
                  </a:cubicBezTo>
                  <a:cubicBezTo>
                    <a:pt x="1" y="465"/>
                    <a:pt x="144" y="625"/>
                    <a:pt x="340" y="625"/>
                  </a:cubicBezTo>
                  <a:lnTo>
                    <a:pt x="1125" y="625"/>
                  </a:lnTo>
                  <a:cubicBezTo>
                    <a:pt x="1286" y="625"/>
                    <a:pt x="1428" y="518"/>
                    <a:pt x="1446" y="358"/>
                  </a:cubicBezTo>
                  <a:cubicBezTo>
                    <a:pt x="1464" y="161"/>
                    <a:pt x="1321"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43"/>
            <p:cNvSpPr/>
            <p:nvPr/>
          </p:nvSpPr>
          <p:spPr>
            <a:xfrm>
              <a:off x="2812789" y="2608577"/>
              <a:ext cx="37561" cy="35725"/>
            </a:xfrm>
            <a:custGeom>
              <a:avLst/>
              <a:gdLst/>
              <a:ahLst/>
              <a:cxnLst/>
              <a:rect l="l" t="t" r="r" b="b"/>
              <a:pathLst>
                <a:path w="1268" h="1206" extrusionOk="0">
                  <a:moveTo>
                    <a:pt x="348" y="1"/>
                  </a:moveTo>
                  <a:cubicBezTo>
                    <a:pt x="268" y="1"/>
                    <a:pt x="188" y="32"/>
                    <a:pt x="125" y="95"/>
                  </a:cubicBezTo>
                  <a:cubicBezTo>
                    <a:pt x="0" y="220"/>
                    <a:pt x="0" y="416"/>
                    <a:pt x="125" y="541"/>
                  </a:cubicBezTo>
                  <a:lnTo>
                    <a:pt x="696" y="1112"/>
                  </a:lnTo>
                  <a:cubicBezTo>
                    <a:pt x="759" y="1174"/>
                    <a:pt x="839" y="1205"/>
                    <a:pt x="919" y="1205"/>
                  </a:cubicBezTo>
                  <a:cubicBezTo>
                    <a:pt x="999" y="1205"/>
                    <a:pt x="1080" y="1174"/>
                    <a:pt x="1142" y="1112"/>
                  </a:cubicBezTo>
                  <a:cubicBezTo>
                    <a:pt x="1267" y="987"/>
                    <a:pt x="1267" y="790"/>
                    <a:pt x="1142" y="666"/>
                  </a:cubicBezTo>
                  <a:lnTo>
                    <a:pt x="571" y="95"/>
                  </a:lnTo>
                  <a:cubicBezTo>
                    <a:pt x="509" y="32"/>
                    <a:pt x="428"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0" name="Google Shape;3200;p43"/>
          <p:cNvGrpSpPr/>
          <p:nvPr/>
        </p:nvGrpSpPr>
        <p:grpSpPr>
          <a:xfrm>
            <a:off x="2015203" y="2790185"/>
            <a:ext cx="317701" cy="259552"/>
            <a:chOff x="2015203" y="2637785"/>
            <a:chExt cx="317701" cy="259552"/>
          </a:xfrm>
        </p:grpSpPr>
        <p:sp>
          <p:nvSpPr>
            <p:cNvPr id="3201" name="Google Shape;3201;p43"/>
            <p:cNvSpPr/>
            <p:nvPr/>
          </p:nvSpPr>
          <p:spPr>
            <a:xfrm>
              <a:off x="2015203" y="2637785"/>
              <a:ext cx="317701" cy="259552"/>
            </a:xfrm>
            <a:custGeom>
              <a:avLst/>
              <a:gdLst/>
              <a:ahLst/>
              <a:cxnLst/>
              <a:rect l="l" t="t" r="r" b="b"/>
              <a:pathLst>
                <a:path w="10725" h="8762" extrusionOk="0">
                  <a:moveTo>
                    <a:pt x="8744" y="643"/>
                  </a:moveTo>
                  <a:cubicBezTo>
                    <a:pt x="9386" y="643"/>
                    <a:pt x="9921" y="1089"/>
                    <a:pt x="10064" y="1678"/>
                  </a:cubicBezTo>
                  <a:lnTo>
                    <a:pt x="661" y="1678"/>
                  </a:lnTo>
                  <a:cubicBezTo>
                    <a:pt x="804" y="1089"/>
                    <a:pt x="1357" y="643"/>
                    <a:pt x="1999" y="643"/>
                  </a:cubicBezTo>
                  <a:close/>
                  <a:moveTo>
                    <a:pt x="1321" y="2302"/>
                  </a:moveTo>
                  <a:cubicBezTo>
                    <a:pt x="1214" y="2641"/>
                    <a:pt x="946" y="2891"/>
                    <a:pt x="625" y="2998"/>
                  </a:cubicBezTo>
                  <a:lnTo>
                    <a:pt x="625" y="2302"/>
                  </a:lnTo>
                  <a:close/>
                  <a:moveTo>
                    <a:pt x="10100" y="2302"/>
                  </a:moveTo>
                  <a:lnTo>
                    <a:pt x="10100" y="2998"/>
                  </a:lnTo>
                  <a:cubicBezTo>
                    <a:pt x="9778" y="2891"/>
                    <a:pt x="9511" y="2641"/>
                    <a:pt x="9422" y="2302"/>
                  </a:cubicBezTo>
                  <a:close/>
                  <a:moveTo>
                    <a:pt x="6299" y="2302"/>
                  </a:moveTo>
                  <a:lnTo>
                    <a:pt x="6299" y="3873"/>
                  </a:lnTo>
                  <a:cubicBezTo>
                    <a:pt x="6299" y="4354"/>
                    <a:pt x="5907" y="4800"/>
                    <a:pt x="5425" y="4818"/>
                  </a:cubicBezTo>
                  <a:cubicBezTo>
                    <a:pt x="5403" y="4820"/>
                    <a:pt x="5382" y="4820"/>
                    <a:pt x="5361" y="4820"/>
                  </a:cubicBezTo>
                  <a:cubicBezTo>
                    <a:pt x="4838" y="4820"/>
                    <a:pt x="4426" y="4404"/>
                    <a:pt x="4426" y="3873"/>
                  </a:cubicBezTo>
                  <a:lnTo>
                    <a:pt x="4426" y="2302"/>
                  </a:lnTo>
                  <a:close/>
                  <a:moveTo>
                    <a:pt x="625" y="7459"/>
                  </a:moveTo>
                  <a:cubicBezTo>
                    <a:pt x="946" y="7548"/>
                    <a:pt x="1214" y="7816"/>
                    <a:pt x="1321" y="8137"/>
                  </a:cubicBezTo>
                  <a:lnTo>
                    <a:pt x="625" y="8137"/>
                  </a:lnTo>
                  <a:lnTo>
                    <a:pt x="625" y="7459"/>
                  </a:lnTo>
                  <a:close/>
                  <a:moveTo>
                    <a:pt x="8761" y="2302"/>
                  </a:moveTo>
                  <a:cubicBezTo>
                    <a:pt x="8904" y="2980"/>
                    <a:pt x="9422" y="3516"/>
                    <a:pt x="10100" y="3641"/>
                  </a:cubicBezTo>
                  <a:lnTo>
                    <a:pt x="10100" y="6799"/>
                  </a:lnTo>
                  <a:cubicBezTo>
                    <a:pt x="9422" y="6942"/>
                    <a:pt x="8904" y="7459"/>
                    <a:pt x="8761" y="8137"/>
                  </a:cubicBezTo>
                  <a:lnTo>
                    <a:pt x="1963" y="8137"/>
                  </a:lnTo>
                  <a:cubicBezTo>
                    <a:pt x="1838" y="7459"/>
                    <a:pt x="1303" y="6942"/>
                    <a:pt x="625" y="6799"/>
                  </a:cubicBezTo>
                  <a:lnTo>
                    <a:pt x="625" y="3641"/>
                  </a:lnTo>
                  <a:cubicBezTo>
                    <a:pt x="1303" y="3516"/>
                    <a:pt x="1838" y="2980"/>
                    <a:pt x="1963" y="2302"/>
                  </a:cubicBezTo>
                  <a:lnTo>
                    <a:pt x="3801" y="2302"/>
                  </a:lnTo>
                  <a:lnTo>
                    <a:pt x="3801" y="3855"/>
                  </a:lnTo>
                  <a:cubicBezTo>
                    <a:pt x="3801" y="4711"/>
                    <a:pt x="4461" y="5425"/>
                    <a:pt x="5300" y="5443"/>
                  </a:cubicBezTo>
                  <a:cubicBezTo>
                    <a:pt x="5321" y="5444"/>
                    <a:pt x="5343" y="5444"/>
                    <a:pt x="5364" y="5444"/>
                  </a:cubicBezTo>
                  <a:cubicBezTo>
                    <a:pt x="6228" y="5444"/>
                    <a:pt x="6941" y="4743"/>
                    <a:pt x="6941" y="3873"/>
                  </a:cubicBezTo>
                  <a:lnTo>
                    <a:pt x="6941" y="2302"/>
                  </a:lnTo>
                  <a:close/>
                  <a:moveTo>
                    <a:pt x="10100" y="7459"/>
                  </a:moveTo>
                  <a:lnTo>
                    <a:pt x="10100" y="8137"/>
                  </a:lnTo>
                  <a:lnTo>
                    <a:pt x="9422" y="8137"/>
                  </a:lnTo>
                  <a:cubicBezTo>
                    <a:pt x="9511" y="7816"/>
                    <a:pt x="9778" y="7548"/>
                    <a:pt x="10100" y="7459"/>
                  </a:cubicBezTo>
                  <a:close/>
                  <a:moveTo>
                    <a:pt x="1999" y="1"/>
                  </a:moveTo>
                  <a:cubicBezTo>
                    <a:pt x="893" y="1"/>
                    <a:pt x="1" y="893"/>
                    <a:pt x="1" y="1999"/>
                  </a:cubicBezTo>
                  <a:lnTo>
                    <a:pt x="1" y="8440"/>
                  </a:lnTo>
                  <a:cubicBezTo>
                    <a:pt x="1" y="8619"/>
                    <a:pt x="143" y="8761"/>
                    <a:pt x="322" y="8761"/>
                  </a:cubicBezTo>
                  <a:lnTo>
                    <a:pt x="10421" y="8761"/>
                  </a:lnTo>
                  <a:cubicBezTo>
                    <a:pt x="10581" y="8761"/>
                    <a:pt x="10724" y="8619"/>
                    <a:pt x="10724" y="8440"/>
                  </a:cubicBezTo>
                  <a:lnTo>
                    <a:pt x="10724" y="1999"/>
                  </a:lnTo>
                  <a:cubicBezTo>
                    <a:pt x="10724" y="893"/>
                    <a:pt x="9832" y="1"/>
                    <a:pt x="8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43"/>
            <p:cNvSpPr/>
            <p:nvPr/>
          </p:nvSpPr>
          <p:spPr>
            <a:xfrm>
              <a:off x="2164797" y="2724460"/>
              <a:ext cx="18514" cy="37028"/>
            </a:xfrm>
            <a:custGeom>
              <a:avLst/>
              <a:gdLst/>
              <a:ahLst/>
              <a:cxnLst/>
              <a:rect l="l" t="t" r="r" b="b"/>
              <a:pathLst>
                <a:path w="625" h="1250" extrusionOk="0">
                  <a:moveTo>
                    <a:pt x="321" y="1"/>
                  </a:moveTo>
                  <a:cubicBezTo>
                    <a:pt x="143" y="1"/>
                    <a:pt x="0" y="144"/>
                    <a:pt x="0" y="322"/>
                  </a:cubicBezTo>
                  <a:lnTo>
                    <a:pt x="0" y="947"/>
                  </a:lnTo>
                  <a:cubicBezTo>
                    <a:pt x="0" y="1125"/>
                    <a:pt x="143" y="1250"/>
                    <a:pt x="321" y="1250"/>
                  </a:cubicBezTo>
                  <a:cubicBezTo>
                    <a:pt x="482" y="1250"/>
                    <a:pt x="625" y="1125"/>
                    <a:pt x="625" y="947"/>
                  </a:cubicBezTo>
                  <a:lnTo>
                    <a:pt x="625" y="322"/>
                  </a:lnTo>
                  <a:cubicBezTo>
                    <a:pt x="625" y="144"/>
                    <a:pt x="482"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3" name="Google Shape;3203;p43"/>
          <p:cNvGrpSpPr/>
          <p:nvPr/>
        </p:nvGrpSpPr>
        <p:grpSpPr>
          <a:xfrm>
            <a:off x="1360338" y="2761155"/>
            <a:ext cx="257420" cy="317701"/>
            <a:chOff x="1360338" y="2608755"/>
            <a:chExt cx="257420" cy="317701"/>
          </a:xfrm>
        </p:grpSpPr>
        <p:sp>
          <p:nvSpPr>
            <p:cNvPr id="3204" name="Google Shape;3204;p43"/>
            <p:cNvSpPr/>
            <p:nvPr/>
          </p:nvSpPr>
          <p:spPr>
            <a:xfrm>
              <a:off x="1360338" y="2608755"/>
              <a:ext cx="257420" cy="317701"/>
            </a:xfrm>
            <a:custGeom>
              <a:avLst/>
              <a:gdLst/>
              <a:ahLst/>
              <a:cxnLst/>
              <a:rect l="l" t="t" r="r" b="b"/>
              <a:pathLst>
                <a:path w="8690" h="10725" extrusionOk="0">
                  <a:moveTo>
                    <a:pt x="5957" y="630"/>
                  </a:moveTo>
                  <a:cubicBezTo>
                    <a:pt x="6307" y="630"/>
                    <a:pt x="6658" y="756"/>
                    <a:pt x="6870" y="856"/>
                  </a:cubicBezTo>
                  <a:cubicBezTo>
                    <a:pt x="6763" y="1177"/>
                    <a:pt x="6477" y="1730"/>
                    <a:pt x="6014" y="1926"/>
                  </a:cubicBezTo>
                  <a:cubicBezTo>
                    <a:pt x="5865" y="1986"/>
                    <a:pt x="5694" y="2010"/>
                    <a:pt x="5519" y="2010"/>
                  </a:cubicBezTo>
                  <a:cubicBezTo>
                    <a:pt x="5167" y="2010"/>
                    <a:pt x="4794" y="1915"/>
                    <a:pt x="4533" y="1819"/>
                  </a:cubicBezTo>
                  <a:cubicBezTo>
                    <a:pt x="4711" y="1445"/>
                    <a:pt x="5068" y="892"/>
                    <a:pt x="5514" y="713"/>
                  </a:cubicBezTo>
                  <a:cubicBezTo>
                    <a:pt x="5654" y="654"/>
                    <a:pt x="5805" y="630"/>
                    <a:pt x="5957" y="630"/>
                  </a:cubicBezTo>
                  <a:close/>
                  <a:moveTo>
                    <a:pt x="6241" y="3596"/>
                  </a:moveTo>
                  <a:cubicBezTo>
                    <a:pt x="6683" y="3596"/>
                    <a:pt x="7077" y="3775"/>
                    <a:pt x="7423" y="4121"/>
                  </a:cubicBezTo>
                  <a:cubicBezTo>
                    <a:pt x="8280" y="5013"/>
                    <a:pt x="8280" y="7351"/>
                    <a:pt x="7370" y="8831"/>
                  </a:cubicBezTo>
                  <a:cubicBezTo>
                    <a:pt x="6732" y="9861"/>
                    <a:pt x="5938" y="10093"/>
                    <a:pt x="5320" y="10093"/>
                  </a:cubicBezTo>
                  <a:cubicBezTo>
                    <a:pt x="4813" y="10093"/>
                    <a:pt x="4425" y="9938"/>
                    <a:pt x="4336" y="9938"/>
                  </a:cubicBezTo>
                  <a:cubicBezTo>
                    <a:pt x="4264" y="9938"/>
                    <a:pt x="3875" y="10099"/>
                    <a:pt x="3364" y="10099"/>
                  </a:cubicBezTo>
                  <a:cubicBezTo>
                    <a:pt x="2748" y="10099"/>
                    <a:pt x="1955" y="9865"/>
                    <a:pt x="1321" y="8831"/>
                  </a:cubicBezTo>
                  <a:cubicBezTo>
                    <a:pt x="411" y="7351"/>
                    <a:pt x="411" y="5013"/>
                    <a:pt x="1267" y="4121"/>
                  </a:cubicBezTo>
                  <a:cubicBezTo>
                    <a:pt x="1614" y="3775"/>
                    <a:pt x="2008" y="3596"/>
                    <a:pt x="2450" y="3596"/>
                  </a:cubicBezTo>
                  <a:cubicBezTo>
                    <a:pt x="2669" y="3596"/>
                    <a:pt x="2899" y="3640"/>
                    <a:pt x="3141" y="3729"/>
                  </a:cubicBezTo>
                  <a:cubicBezTo>
                    <a:pt x="3525" y="3862"/>
                    <a:pt x="3930" y="3929"/>
                    <a:pt x="4339" y="3929"/>
                  </a:cubicBezTo>
                  <a:cubicBezTo>
                    <a:pt x="4747" y="3929"/>
                    <a:pt x="5157" y="3862"/>
                    <a:pt x="5550" y="3729"/>
                  </a:cubicBezTo>
                  <a:cubicBezTo>
                    <a:pt x="5792" y="3640"/>
                    <a:pt x="6022" y="3596"/>
                    <a:pt x="6241" y="3596"/>
                  </a:cubicBezTo>
                  <a:close/>
                  <a:moveTo>
                    <a:pt x="5935" y="0"/>
                  </a:moveTo>
                  <a:cubicBezTo>
                    <a:pt x="5712" y="0"/>
                    <a:pt x="5484" y="35"/>
                    <a:pt x="5264" y="124"/>
                  </a:cubicBezTo>
                  <a:cubicBezTo>
                    <a:pt x="4747" y="338"/>
                    <a:pt x="4354" y="856"/>
                    <a:pt x="4122" y="1266"/>
                  </a:cubicBezTo>
                  <a:cubicBezTo>
                    <a:pt x="3855" y="802"/>
                    <a:pt x="3498" y="392"/>
                    <a:pt x="3052" y="71"/>
                  </a:cubicBezTo>
                  <a:cubicBezTo>
                    <a:pt x="2991" y="25"/>
                    <a:pt x="2920" y="2"/>
                    <a:pt x="2850" y="2"/>
                  </a:cubicBezTo>
                  <a:cubicBezTo>
                    <a:pt x="2757" y="2"/>
                    <a:pt x="2667" y="43"/>
                    <a:pt x="2606" y="124"/>
                  </a:cubicBezTo>
                  <a:cubicBezTo>
                    <a:pt x="2516" y="267"/>
                    <a:pt x="2534" y="463"/>
                    <a:pt x="2677" y="570"/>
                  </a:cubicBezTo>
                  <a:cubicBezTo>
                    <a:pt x="3337" y="1052"/>
                    <a:pt x="3748" y="1712"/>
                    <a:pt x="3926" y="2480"/>
                  </a:cubicBezTo>
                  <a:cubicBezTo>
                    <a:pt x="3997" y="2801"/>
                    <a:pt x="4033" y="3086"/>
                    <a:pt x="4033" y="3282"/>
                  </a:cubicBezTo>
                  <a:cubicBezTo>
                    <a:pt x="3801" y="3265"/>
                    <a:pt x="3569" y="3211"/>
                    <a:pt x="3355" y="3122"/>
                  </a:cubicBezTo>
                  <a:cubicBezTo>
                    <a:pt x="3053" y="3016"/>
                    <a:pt x="2752" y="2963"/>
                    <a:pt x="2460" y="2963"/>
                  </a:cubicBezTo>
                  <a:cubicBezTo>
                    <a:pt x="1129" y="2963"/>
                    <a:pt x="1" y="4061"/>
                    <a:pt x="1" y="6226"/>
                  </a:cubicBezTo>
                  <a:cubicBezTo>
                    <a:pt x="1" y="7279"/>
                    <a:pt x="286" y="8350"/>
                    <a:pt x="786" y="9153"/>
                  </a:cubicBezTo>
                  <a:cubicBezTo>
                    <a:pt x="1406" y="10173"/>
                    <a:pt x="2304" y="10725"/>
                    <a:pt x="3364" y="10725"/>
                  </a:cubicBezTo>
                  <a:cubicBezTo>
                    <a:pt x="3675" y="10725"/>
                    <a:pt x="4000" y="10677"/>
                    <a:pt x="4336" y="10580"/>
                  </a:cubicBezTo>
                  <a:cubicBezTo>
                    <a:pt x="4677" y="10677"/>
                    <a:pt x="5005" y="10725"/>
                    <a:pt x="5318" y="10725"/>
                  </a:cubicBezTo>
                  <a:cubicBezTo>
                    <a:pt x="6386" y="10725"/>
                    <a:pt x="7284" y="10173"/>
                    <a:pt x="7905" y="9153"/>
                  </a:cubicBezTo>
                  <a:cubicBezTo>
                    <a:pt x="8387" y="8350"/>
                    <a:pt x="8672" y="7279"/>
                    <a:pt x="8690" y="6226"/>
                  </a:cubicBezTo>
                  <a:cubicBezTo>
                    <a:pt x="8690" y="4061"/>
                    <a:pt x="7550" y="2963"/>
                    <a:pt x="6224" y="2963"/>
                  </a:cubicBezTo>
                  <a:cubicBezTo>
                    <a:pt x="5934" y="2963"/>
                    <a:pt x="5634" y="3016"/>
                    <a:pt x="5336" y="3122"/>
                  </a:cubicBezTo>
                  <a:cubicBezTo>
                    <a:pt x="5121" y="3211"/>
                    <a:pt x="4889" y="3265"/>
                    <a:pt x="4658" y="3282"/>
                  </a:cubicBezTo>
                  <a:cubicBezTo>
                    <a:pt x="4658" y="3086"/>
                    <a:pt x="4640" y="2801"/>
                    <a:pt x="4568" y="2497"/>
                  </a:cubicBezTo>
                  <a:lnTo>
                    <a:pt x="4568" y="2497"/>
                  </a:lnTo>
                  <a:cubicBezTo>
                    <a:pt x="4874" y="2579"/>
                    <a:pt x="5215" y="2643"/>
                    <a:pt x="5544" y="2643"/>
                  </a:cubicBezTo>
                  <a:cubicBezTo>
                    <a:pt x="5791" y="2643"/>
                    <a:pt x="6031" y="2607"/>
                    <a:pt x="6246" y="2515"/>
                  </a:cubicBezTo>
                  <a:cubicBezTo>
                    <a:pt x="7209" y="2105"/>
                    <a:pt x="7548" y="838"/>
                    <a:pt x="7566" y="784"/>
                  </a:cubicBezTo>
                  <a:cubicBezTo>
                    <a:pt x="7602" y="642"/>
                    <a:pt x="7548" y="499"/>
                    <a:pt x="7423" y="428"/>
                  </a:cubicBezTo>
                  <a:cubicBezTo>
                    <a:pt x="7382" y="400"/>
                    <a:pt x="6691" y="0"/>
                    <a:pt x="59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43"/>
            <p:cNvSpPr/>
            <p:nvPr/>
          </p:nvSpPr>
          <p:spPr>
            <a:xfrm>
              <a:off x="1462358" y="2796354"/>
              <a:ext cx="19047" cy="18544"/>
            </a:xfrm>
            <a:custGeom>
              <a:avLst/>
              <a:gdLst/>
              <a:ahLst/>
              <a:cxnLst/>
              <a:rect l="l" t="t" r="r" b="b"/>
              <a:pathLst>
                <a:path w="643" h="626" extrusionOk="0">
                  <a:moveTo>
                    <a:pt x="321" y="1"/>
                  </a:moveTo>
                  <a:cubicBezTo>
                    <a:pt x="143" y="1"/>
                    <a:pt x="0" y="143"/>
                    <a:pt x="0" y="322"/>
                  </a:cubicBezTo>
                  <a:cubicBezTo>
                    <a:pt x="0" y="500"/>
                    <a:pt x="143" y="625"/>
                    <a:pt x="321" y="625"/>
                  </a:cubicBezTo>
                  <a:cubicBezTo>
                    <a:pt x="500" y="625"/>
                    <a:pt x="643" y="500"/>
                    <a:pt x="643" y="322"/>
                  </a:cubicBezTo>
                  <a:cubicBezTo>
                    <a:pt x="643" y="143"/>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3"/>
            <p:cNvSpPr/>
            <p:nvPr/>
          </p:nvSpPr>
          <p:spPr>
            <a:xfrm>
              <a:off x="1496720" y="2796354"/>
              <a:ext cx="18514" cy="18544"/>
            </a:xfrm>
            <a:custGeom>
              <a:avLst/>
              <a:gdLst/>
              <a:ahLst/>
              <a:cxnLst/>
              <a:rect l="l" t="t" r="r" b="b"/>
              <a:pathLst>
                <a:path w="625" h="626" extrusionOk="0">
                  <a:moveTo>
                    <a:pt x="321" y="1"/>
                  </a:moveTo>
                  <a:cubicBezTo>
                    <a:pt x="143" y="1"/>
                    <a:pt x="0" y="143"/>
                    <a:pt x="0" y="322"/>
                  </a:cubicBezTo>
                  <a:cubicBezTo>
                    <a:pt x="0" y="500"/>
                    <a:pt x="143" y="625"/>
                    <a:pt x="321" y="625"/>
                  </a:cubicBezTo>
                  <a:cubicBezTo>
                    <a:pt x="482" y="625"/>
                    <a:pt x="625" y="500"/>
                    <a:pt x="625" y="322"/>
                  </a:cubicBezTo>
                  <a:cubicBezTo>
                    <a:pt x="625" y="143"/>
                    <a:pt x="482"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43"/>
            <p:cNvSpPr/>
            <p:nvPr/>
          </p:nvSpPr>
          <p:spPr>
            <a:xfrm>
              <a:off x="1429062" y="2746677"/>
              <a:ext cx="119468" cy="130576"/>
            </a:xfrm>
            <a:custGeom>
              <a:avLst/>
              <a:gdLst/>
              <a:ahLst/>
              <a:cxnLst/>
              <a:rect l="l" t="t" r="r" b="b"/>
              <a:pathLst>
                <a:path w="4033" h="4408" extrusionOk="0">
                  <a:moveTo>
                    <a:pt x="2016" y="625"/>
                  </a:moveTo>
                  <a:cubicBezTo>
                    <a:pt x="2784" y="625"/>
                    <a:pt x="3408" y="1249"/>
                    <a:pt x="3408" y="1999"/>
                  </a:cubicBezTo>
                  <a:cubicBezTo>
                    <a:pt x="3408" y="2391"/>
                    <a:pt x="3248" y="2766"/>
                    <a:pt x="2962" y="3016"/>
                  </a:cubicBezTo>
                  <a:cubicBezTo>
                    <a:pt x="2891" y="3087"/>
                    <a:pt x="2855" y="3158"/>
                    <a:pt x="2855" y="3248"/>
                  </a:cubicBezTo>
                  <a:lnTo>
                    <a:pt x="2855" y="3765"/>
                  </a:lnTo>
                  <a:lnTo>
                    <a:pt x="2338" y="3765"/>
                  </a:lnTo>
                  <a:lnTo>
                    <a:pt x="2338" y="3497"/>
                  </a:lnTo>
                  <a:cubicBezTo>
                    <a:pt x="2338" y="3337"/>
                    <a:pt x="2213" y="3212"/>
                    <a:pt x="2052" y="3194"/>
                  </a:cubicBezTo>
                  <a:cubicBezTo>
                    <a:pt x="2033" y="3191"/>
                    <a:pt x="2015" y="3189"/>
                    <a:pt x="1997" y="3189"/>
                  </a:cubicBezTo>
                  <a:cubicBezTo>
                    <a:pt x="1827" y="3189"/>
                    <a:pt x="1695" y="3336"/>
                    <a:pt x="1695" y="3497"/>
                  </a:cubicBezTo>
                  <a:lnTo>
                    <a:pt x="1695" y="3765"/>
                  </a:lnTo>
                  <a:lnTo>
                    <a:pt x="1178" y="3765"/>
                  </a:lnTo>
                  <a:lnTo>
                    <a:pt x="1178" y="3248"/>
                  </a:lnTo>
                  <a:cubicBezTo>
                    <a:pt x="1178" y="3158"/>
                    <a:pt x="1142" y="3087"/>
                    <a:pt x="1071" y="3016"/>
                  </a:cubicBezTo>
                  <a:cubicBezTo>
                    <a:pt x="803" y="2766"/>
                    <a:pt x="642" y="2391"/>
                    <a:pt x="642" y="1999"/>
                  </a:cubicBezTo>
                  <a:cubicBezTo>
                    <a:pt x="642" y="1249"/>
                    <a:pt x="1249" y="625"/>
                    <a:pt x="2016" y="625"/>
                  </a:cubicBezTo>
                  <a:close/>
                  <a:moveTo>
                    <a:pt x="2016" y="0"/>
                  </a:moveTo>
                  <a:cubicBezTo>
                    <a:pt x="910" y="0"/>
                    <a:pt x="0" y="892"/>
                    <a:pt x="0" y="1999"/>
                  </a:cubicBezTo>
                  <a:cubicBezTo>
                    <a:pt x="0" y="2516"/>
                    <a:pt x="196" y="3016"/>
                    <a:pt x="553" y="3390"/>
                  </a:cubicBezTo>
                  <a:lnTo>
                    <a:pt x="553" y="4086"/>
                  </a:lnTo>
                  <a:cubicBezTo>
                    <a:pt x="553" y="4265"/>
                    <a:pt x="696" y="4407"/>
                    <a:pt x="874" y="4407"/>
                  </a:cubicBezTo>
                  <a:lnTo>
                    <a:pt x="3176" y="4407"/>
                  </a:lnTo>
                  <a:cubicBezTo>
                    <a:pt x="3337" y="4407"/>
                    <a:pt x="3479" y="4265"/>
                    <a:pt x="3479" y="4086"/>
                  </a:cubicBezTo>
                  <a:lnTo>
                    <a:pt x="3479" y="3390"/>
                  </a:lnTo>
                  <a:cubicBezTo>
                    <a:pt x="3836" y="3016"/>
                    <a:pt x="4033" y="2516"/>
                    <a:pt x="4033" y="1999"/>
                  </a:cubicBezTo>
                  <a:cubicBezTo>
                    <a:pt x="4033" y="892"/>
                    <a:pt x="3123" y="0"/>
                    <a:pt x="2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8" name="Google Shape;3208;p43"/>
          <p:cNvGrpSpPr/>
          <p:nvPr/>
        </p:nvGrpSpPr>
        <p:grpSpPr>
          <a:xfrm>
            <a:off x="7495158" y="2271139"/>
            <a:ext cx="319271" cy="284939"/>
            <a:chOff x="7495158" y="2118739"/>
            <a:chExt cx="319271" cy="284939"/>
          </a:xfrm>
        </p:grpSpPr>
        <p:sp>
          <p:nvSpPr>
            <p:cNvPr id="3209" name="Google Shape;3209;p43"/>
            <p:cNvSpPr/>
            <p:nvPr/>
          </p:nvSpPr>
          <p:spPr>
            <a:xfrm>
              <a:off x="7495158" y="2151709"/>
              <a:ext cx="319271" cy="251969"/>
            </a:xfrm>
            <a:custGeom>
              <a:avLst/>
              <a:gdLst/>
              <a:ahLst/>
              <a:cxnLst/>
              <a:rect l="l" t="t" r="r" b="b"/>
              <a:pathLst>
                <a:path w="10778" h="8506" extrusionOk="0">
                  <a:moveTo>
                    <a:pt x="6638" y="3795"/>
                  </a:moveTo>
                  <a:cubicBezTo>
                    <a:pt x="7244" y="3795"/>
                    <a:pt x="7744" y="4277"/>
                    <a:pt x="7744" y="4883"/>
                  </a:cubicBezTo>
                  <a:lnTo>
                    <a:pt x="7744" y="4901"/>
                  </a:lnTo>
                  <a:cubicBezTo>
                    <a:pt x="7744" y="5077"/>
                    <a:pt x="7873" y="5210"/>
                    <a:pt x="8041" y="5210"/>
                  </a:cubicBezTo>
                  <a:cubicBezTo>
                    <a:pt x="8060" y="5210"/>
                    <a:pt x="8080" y="5208"/>
                    <a:pt x="8101" y="5205"/>
                  </a:cubicBezTo>
                  <a:cubicBezTo>
                    <a:pt x="8127" y="5202"/>
                    <a:pt x="8153" y="5201"/>
                    <a:pt x="8178" y="5201"/>
                  </a:cubicBezTo>
                  <a:cubicBezTo>
                    <a:pt x="8506" y="5201"/>
                    <a:pt x="8804" y="5408"/>
                    <a:pt x="8904" y="5722"/>
                  </a:cubicBezTo>
                  <a:lnTo>
                    <a:pt x="7833" y="5722"/>
                  </a:lnTo>
                  <a:cubicBezTo>
                    <a:pt x="7548" y="5722"/>
                    <a:pt x="7244" y="5597"/>
                    <a:pt x="7048" y="5383"/>
                  </a:cubicBezTo>
                  <a:lnTo>
                    <a:pt x="5835" y="4134"/>
                  </a:lnTo>
                  <a:cubicBezTo>
                    <a:pt x="6049" y="3920"/>
                    <a:pt x="6334" y="3795"/>
                    <a:pt x="6638" y="3795"/>
                  </a:cubicBezTo>
                  <a:close/>
                  <a:moveTo>
                    <a:pt x="1403" y="625"/>
                  </a:moveTo>
                  <a:cubicBezTo>
                    <a:pt x="1476" y="625"/>
                    <a:pt x="1550" y="652"/>
                    <a:pt x="1606" y="708"/>
                  </a:cubicBezTo>
                  <a:lnTo>
                    <a:pt x="6584" y="5829"/>
                  </a:lnTo>
                  <a:cubicBezTo>
                    <a:pt x="6923" y="6150"/>
                    <a:pt x="7369" y="6346"/>
                    <a:pt x="7833" y="6346"/>
                  </a:cubicBezTo>
                  <a:lnTo>
                    <a:pt x="9385" y="6346"/>
                  </a:lnTo>
                  <a:cubicBezTo>
                    <a:pt x="9814" y="6346"/>
                    <a:pt x="10153" y="6686"/>
                    <a:pt x="10153" y="7114"/>
                  </a:cubicBezTo>
                  <a:cubicBezTo>
                    <a:pt x="10153" y="7524"/>
                    <a:pt x="9814" y="7863"/>
                    <a:pt x="9385" y="7863"/>
                  </a:cubicBezTo>
                  <a:lnTo>
                    <a:pt x="9385" y="7881"/>
                  </a:lnTo>
                  <a:lnTo>
                    <a:pt x="6334" y="7881"/>
                  </a:lnTo>
                  <a:cubicBezTo>
                    <a:pt x="6013" y="7863"/>
                    <a:pt x="5728" y="7720"/>
                    <a:pt x="5531" y="7471"/>
                  </a:cubicBezTo>
                  <a:lnTo>
                    <a:pt x="3497" y="4741"/>
                  </a:lnTo>
                  <a:cubicBezTo>
                    <a:pt x="3374" y="4565"/>
                    <a:pt x="3195" y="4486"/>
                    <a:pt x="3018" y="4486"/>
                  </a:cubicBezTo>
                  <a:cubicBezTo>
                    <a:pt x="2709" y="4486"/>
                    <a:pt x="2402" y="4724"/>
                    <a:pt x="2391" y="5098"/>
                  </a:cubicBezTo>
                  <a:lnTo>
                    <a:pt x="2391" y="7881"/>
                  </a:lnTo>
                  <a:lnTo>
                    <a:pt x="1731" y="7881"/>
                  </a:lnTo>
                  <a:lnTo>
                    <a:pt x="1731" y="6757"/>
                  </a:lnTo>
                  <a:cubicBezTo>
                    <a:pt x="1731" y="6186"/>
                    <a:pt x="1606" y="5597"/>
                    <a:pt x="1338" y="5098"/>
                  </a:cubicBezTo>
                  <a:cubicBezTo>
                    <a:pt x="250" y="2903"/>
                    <a:pt x="767" y="1440"/>
                    <a:pt x="1178" y="744"/>
                  </a:cubicBezTo>
                  <a:cubicBezTo>
                    <a:pt x="1227" y="665"/>
                    <a:pt x="1314" y="625"/>
                    <a:pt x="1403" y="625"/>
                  </a:cubicBezTo>
                  <a:close/>
                  <a:moveTo>
                    <a:pt x="1389" y="0"/>
                  </a:moveTo>
                  <a:cubicBezTo>
                    <a:pt x="1089" y="0"/>
                    <a:pt x="795" y="150"/>
                    <a:pt x="625" y="441"/>
                  </a:cubicBezTo>
                  <a:cubicBezTo>
                    <a:pt x="393" y="833"/>
                    <a:pt x="107" y="1475"/>
                    <a:pt x="54" y="2332"/>
                  </a:cubicBezTo>
                  <a:cubicBezTo>
                    <a:pt x="0" y="3295"/>
                    <a:pt x="232" y="4312"/>
                    <a:pt x="767" y="5383"/>
                  </a:cubicBezTo>
                  <a:cubicBezTo>
                    <a:pt x="982" y="5811"/>
                    <a:pt x="1106" y="6293"/>
                    <a:pt x="1106" y="6775"/>
                  </a:cubicBezTo>
                  <a:lnTo>
                    <a:pt x="1106" y="8184"/>
                  </a:lnTo>
                  <a:cubicBezTo>
                    <a:pt x="1106" y="8363"/>
                    <a:pt x="1231" y="8505"/>
                    <a:pt x="1410" y="8505"/>
                  </a:cubicBezTo>
                  <a:lnTo>
                    <a:pt x="2677" y="8505"/>
                  </a:lnTo>
                  <a:cubicBezTo>
                    <a:pt x="2837" y="8505"/>
                    <a:pt x="2980" y="8363"/>
                    <a:pt x="2980" y="8202"/>
                  </a:cubicBezTo>
                  <a:lnTo>
                    <a:pt x="3016" y="5151"/>
                  </a:lnTo>
                  <a:lnTo>
                    <a:pt x="5014" y="7845"/>
                  </a:lnTo>
                  <a:cubicBezTo>
                    <a:pt x="5317" y="8256"/>
                    <a:pt x="5817" y="8505"/>
                    <a:pt x="6334" y="8505"/>
                  </a:cubicBezTo>
                  <a:lnTo>
                    <a:pt x="9385" y="8505"/>
                  </a:lnTo>
                  <a:cubicBezTo>
                    <a:pt x="10153" y="8505"/>
                    <a:pt x="10777" y="7881"/>
                    <a:pt x="10777" y="7114"/>
                  </a:cubicBezTo>
                  <a:cubicBezTo>
                    <a:pt x="10777" y="6400"/>
                    <a:pt x="10224" y="5811"/>
                    <a:pt x="9546" y="5740"/>
                  </a:cubicBezTo>
                  <a:cubicBezTo>
                    <a:pt x="9439" y="5133"/>
                    <a:pt x="8939" y="4651"/>
                    <a:pt x="8333" y="4598"/>
                  </a:cubicBezTo>
                  <a:cubicBezTo>
                    <a:pt x="8190" y="3777"/>
                    <a:pt x="7476" y="3171"/>
                    <a:pt x="6620" y="3171"/>
                  </a:cubicBezTo>
                  <a:cubicBezTo>
                    <a:pt x="6156" y="3171"/>
                    <a:pt x="5710" y="3367"/>
                    <a:pt x="5389" y="3706"/>
                  </a:cubicBezTo>
                  <a:lnTo>
                    <a:pt x="2052" y="280"/>
                  </a:lnTo>
                  <a:cubicBezTo>
                    <a:pt x="1864" y="92"/>
                    <a:pt x="1625" y="0"/>
                    <a:pt x="1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43"/>
            <p:cNvSpPr/>
            <p:nvPr/>
          </p:nvSpPr>
          <p:spPr>
            <a:xfrm>
              <a:off x="7715016" y="2167764"/>
              <a:ext cx="52373" cy="51069"/>
            </a:xfrm>
            <a:custGeom>
              <a:avLst/>
              <a:gdLst/>
              <a:ahLst/>
              <a:cxnLst/>
              <a:rect l="l" t="t" r="r" b="b"/>
              <a:pathLst>
                <a:path w="1768" h="1724" extrusionOk="0">
                  <a:moveTo>
                    <a:pt x="860" y="1"/>
                  </a:moveTo>
                  <a:cubicBezTo>
                    <a:pt x="703" y="1"/>
                    <a:pt x="572" y="147"/>
                    <a:pt x="572" y="309"/>
                  </a:cubicBezTo>
                  <a:lnTo>
                    <a:pt x="572" y="541"/>
                  </a:lnTo>
                  <a:lnTo>
                    <a:pt x="340" y="541"/>
                  </a:lnTo>
                  <a:cubicBezTo>
                    <a:pt x="144" y="541"/>
                    <a:pt x="1" y="702"/>
                    <a:pt x="19" y="898"/>
                  </a:cubicBezTo>
                  <a:cubicBezTo>
                    <a:pt x="36" y="1058"/>
                    <a:pt x="179" y="1183"/>
                    <a:pt x="340" y="1183"/>
                  </a:cubicBezTo>
                  <a:lnTo>
                    <a:pt x="572" y="1183"/>
                  </a:lnTo>
                  <a:lnTo>
                    <a:pt x="572" y="1397"/>
                  </a:lnTo>
                  <a:cubicBezTo>
                    <a:pt x="572" y="1558"/>
                    <a:pt x="679" y="1701"/>
                    <a:pt x="839" y="1719"/>
                  </a:cubicBezTo>
                  <a:cubicBezTo>
                    <a:pt x="858" y="1722"/>
                    <a:pt x="876" y="1724"/>
                    <a:pt x="894" y="1724"/>
                  </a:cubicBezTo>
                  <a:cubicBezTo>
                    <a:pt x="1065" y="1724"/>
                    <a:pt x="1196" y="1577"/>
                    <a:pt x="1196" y="1415"/>
                  </a:cubicBezTo>
                  <a:lnTo>
                    <a:pt x="1196" y="1183"/>
                  </a:lnTo>
                  <a:lnTo>
                    <a:pt x="1428" y="1183"/>
                  </a:lnTo>
                  <a:cubicBezTo>
                    <a:pt x="1589" y="1183"/>
                    <a:pt x="1731" y="1058"/>
                    <a:pt x="1749" y="898"/>
                  </a:cubicBezTo>
                  <a:cubicBezTo>
                    <a:pt x="1767" y="702"/>
                    <a:pt x="1624" y="541"/>
                    <a:pt x="1428" y="541"/>
                  </a:cubicBezTo>
                  <a:lnTo>
                    <a:pt x="1196" y="541"/>
                  </a:lnTo>
                  <a:lnTo>
                    <a:pt x="1196" y="327"/>
                  </a:lnTo>
                  <a:cubicBezTo>
                    <a:pt x="1196" y="148"/>
                    <a:pt x="1071" y="23"/>
                    <a:pt x="911" y="6"/>
                  </a:cubicBezTo>
                  <a:cubicBezTo>
                    <a:pt x="894" y="2"/>
                    <a:pt x="877" y="1"/>
                    <a:pt x="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43"/>
            <p:cNvSpPr/>
            <p:nvPr/>
          </p:nvSpPr>
          <p:spPr>
            <a:xfrm>
              <a:off x="7604021" y="2118739"/>
              <a:ext cx="55009" cy="51365"/>
            </a:xfrm>
            <a:custGeom>
              <a:avLst/>
              <a:gdLst/>
              <a:ahLst/>
              <a:cxnLst/>
              <a:rect l="l" t="t" r="r" b="b"/>
              <a:pathLst>
                <a:path w="1857" h="1734" extrusionOk="0">
                  <a:moveTo>
                    <a:pt x="964" y="0"/>
                  </a:moveTo>
                  <a:cubicBezTo>
                    <a:pt x="789" y="0"/>
                    <a:pt x="643" y="139"/>
                    <a:pt x="643" y="305"/>
                  </a:cubicBezTo>
                  <a:lnTo>
                    <a:pt x="643" y="554"/>
                  </a:lnTo>
                  <a:lnTo>
                    <a:pt x="358" y="554"/>
                  </a:lnTo>
                  <a:cubicBezTo>
                    <a:pt x="286" y="554"/>
                    <a:pt x="215" y="590"/>
                    <a:pt x="179" y="644"/>
                  </a:cubicBezTo>
                  <a:cubicBezTo>
                    <a:pt x="1" y="893"/>
                    <a:pt x="179" y="1179"/>
                    <a:pt x="411" y="1179"/>
                  </a:cubicBezTo>
                  <a:lnTo>
                    <a:pt x="643" y="1179"/>
                  </a:lnTo>
                  <a:lnTo>
                    <a:pt x="643" y="1411"/>
                  </a:lnTo>
                  <a:cubicBezTo>
                    <a:pt x="643" y="1571"/>
                    <a:pt x="768" y="1714"/>
                    <a:pt x="929" y="1732"/>
                  </a:cubicBezTo>
                  <a:cubicBezTo>
                    <a:pt x="940" y="1733"/>
                    <a:pt x="951" y="1734"/>
                    <a:pt x="962" y="1734"/>
                  </a:cubicBezTo>
                  <a:cubicBezTo>
                    <a:pt x="1143" y="1734"/>
                    <a:pt x="1285" y="1596"/>
                    <a:pt x="1285" y="1411"/>
                  </a:cubicBezTo>
                  <a:lnTo>
                    <a:pt x="1285" y="1179"/>
                  </a:lnTo>
                  <a:lnTo>
                    <a:pt x="1500" y="1179"/>
                  </a:lnTo>
                  <a:cubicBezTo>
                    <a:pt x="1660" y="1179"/>
                    <a:pt x="1803" y="1054"/>
                    <a:pt x="1821" y="893"/>
                  </a:cubicBezTo>
                  <a:cubicBezTo>
                    <a:pt x="1856" y="715"/>
                    <a:pt x="1696" y="554"/>
                    <a:pt x="1517" y="554"/>
                  </a:cubicBezTo>
                  <a:lnTo>
                    <a:pt x="1285" y="554"/>
                  </a:lnTo>
                  <a:lnTo>
                    <a:pt x="1285" y="269"/>
                  </a:lnTo>
                  <a:cubicBezTo>
                    <a:pt x="1285" y="180"/>
                    <a:pt x="1250" y="108"/>
                    <a:pt x="1178" y="73"/>
                  </a:cubicBezTo>
                  <a:cubicBezTo>
                    <a:pt x="1107" y="22"/>
                    <a:pt x="1033" y="0"/>
                    <a:pt x="9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3"/>
            <p:cNvSpPr/>
            <p:nvPr/>
          </p:nvSpPr>
          <p:spPr>
            <a:xfrm>
              <a:off x="7772632" y="2239806"/>
              <a:ext cx="18544" cy="19047"/>
            </a:xfrm>
            <a:custGeom>
              <a:avLst/>
              <a:gdLst/>
              <a:ahLst/>
              <a:cxnLst/>
              <a:rect l="l" t="t" r="r" b="b"/>
              <a:pathLst>
                <a:path w="626" h="643" extrusionOk="0">
                  <a:moveTo>
                    <a:pt x="322" y="0"/>
                  </a:moveTo>
                  <a:cubicBezTo>
                    <a:pt x="143" y="0"/>
                    <a:pt x="1" y="143"/>
                    <a:pt x="1" y="321"/>
                  </a:cubicBezTo>
                  <a:cubicBezTo>
                    <a:pt x="1" y="500"/>
                    <a:pt x="143" y="643"/>
                    <a:pt x="322" y="643"/>
                  </a:cubicBezTo>
                  <a:cubicBezTo>
                    <a:pt x="482" y="643"/>
                    <a:pt x="625" y="500"/>
                    <a:pt x="625" y="321"/>
                  </a:cubicBezTo>
                  <a:cubicBezTo>
                    <a:pt x="625" y="143"/>
                    <a:pt x="482"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43"/>
            <p:cNvSpPr/>
            <p:nvPr/>
          </p:nvSpPr>
          <p:spPr>
            <a:xfrm>
              <a:off x="7661103" y="2193299"/>
              <a:ext cx="18544" cy="18514"/>
            </a:xfrm>
            <a:custGeom>
              <a:avLst/>
              <a:gdLst/>
              <a:ahLst/>
              <a:cxnLst/>
              <a:rect l="l" t="t" r="r" b="b"/>
              <a:pathLst>
                <a:path w="626" h="625" extrusionOk="0">
                  <a:moveTo>
                    <a:pt x="304" y="0"/>
                  </a:moveTo>
                  <a:cubicBezTo>
                    <a:pt x="144" y="0"/>
                    <a:pt x="1" y="143"/>
                    <a:pt x="1" y="303"/>
                  </a:cubicBezTo>
                  <a:cubicBezTo>
                    <a:pt x="1" y="482"/>
                    <a:pt x="144" y="625"/>
                    <a:pt x="304" y="625"/>
                  </a:cubicBezTo>
                  <a:cubicBezTo>
                    <a:pt x="483" y="625"/>
                    <a:pt x="625" y="482"/>
                    <a:pt x="625" y="303"/>
                  </a:cubicBezTo>
                  <a:cubicBezTo>
                    <a:pt x="625" y="143"/>
                    <a:pt x="483"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43"/>
          <p:cNvGrpSpPr/>
          <p:nvPr/>
        </p:nvGrpSpPr>
        <p:grpSpPr>
          <a:xfrm>
            <a:off x="6842397" y="2254788"/>
            <a:ext cx="255850" cy="317672"/>
            <a:chOff x="6842397" y="2102388"/>
            <a:chExt cx="255850" cy="317672"/>
          </a:xfrm>
        </p:grpSpPr>
        <p:sp>
          <p:nvSpPr>
            <p:cNvPr id="3215" name="Google Shape;3215;p43"/>
            <p:cNvSpPr/>
            <p:nvPr/>
          </p:nvSpPr>
          <p:spPr>
            <a:xfrm>
              <a:off x="6960798" y="2221292"/>
              <a:ext cx="18514" cy="57112"/>
            </a:xfrm>
            <a:custGeom>
              <a:avLst/>
              <a:gdLst/>
              <a:ahLst/>
              <a:cxnLst/>
              <a:rect l="l" t="t" r="r" b="b"/>
              <a:pathLst>
                <a:path w="625" h="1928" extrusionOk="0">
                  <a:moveTo>
                    <a:pt x="321" y="1"/>
                  </a:moveTo>
                  <a:cubicBezTo>
                    <a:pt x="143" y="1"/>
                    <a:pt x="0" y="143"/>
                    <a:pt x="0" y="322"/>
                  </a:cubicBezTo>
                  <a:lnTo>
                    <a:pt x="0" y="1607"/>
                  </a:lnTo>
                  <a:cubicBezTo>
                    <a:pt x="0" y="1785"/>
                    <a:pt x="143" y="1928"/>
                    <a:pt x="321" y="1928"/>
                  </a:cubicBezTo>
                  <a:cubicBezTo>
                    <a:pt x="482" y="1928"/>
                    <a:pt x="625" y="1785"/>
                    <a:pt x="625" y="1607"/>
                  </a:cubicBezTo>
                  <a:lnTo>
                    <a:pt x="625" y="322"/>
                  </a:lnTo>
                  <a:cubicBezTo>
                    <a:pt x="625" y="143"/>
                    <a:pt x="482"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3"/>
            <p:cNvSpPr/>
            <p:nvPr/>
          </p:nvSpPr>
          <p:spPr>
            <a:xfrm>
              <a:off x="6923799" y="2221292"/>
              <a:ext cx="18514" cy="46537"/>
            </a:xfrm>
            <a:custGeom>
              <a:avLst/>
              <a:gdLst/>
              <a:ahLst/>
              <a:cxnLst/>
              <a:rect l="l" t="t" r="r" b="b"/>
              <a:pathLst>
                <a:path w="625" h="1571" extrusionOk="0">
                  <a:moveTo>
                    <a:pt x="304" y="1"/>
                  </a:moveTo>
                  <a:cubicBezTo>
                    <a:pt x="143" y="1"/>
                    <a:pt x="0" y="143"/>
                    <a:pt x="0" y="322"/>
                  </a:cubicBezTo>
                  <a:lnTo>
                    <a:pt x="0" y="1268"/>
                  </a:lnTo>
                  <a:cubicBezTo>
                    <a:pt x="0" y="1428"/>
                    <a:pt x="143" y="1571"/>
                    <a:pt x="304" y="1571"/>
                  </a:cubicBezTo>
                  <a:cubicBezTo>
                    <a:pt x="482" y="1571"/>
                    <a:pt x="625" y="1428"/>
                    <a:pt x="625" y="1268"/>
                  </a:cubicBezTo>
                  <a:lnTo>
                    <a:pt x="625" y="322"/>
                  </a:lnTo>
                  <a:cubicBezTo>
                    <a:pt x="625" y="143"/>
                    <a:pt x="48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3"/>
            <p:cNvSpPr/>
            <p:nvPr/>
          </p:nvSpPr>
          <p:spPr>
            <a:xfrm>
              <a:off x="6998329" y="2221292"/>
              <a:ext cx="18514" cy="46537"/>
            </a:xfrm>
            <a:custGeom>
              <a:avLst/>
              <a:gdLst/>
              <a:ahLst/>
              <a:cxnLst/>
              <a:rect l="l" t="t" r="r" b="b"/>
              <a:pathLst>
                <a:path w="625" h="1571" extrusionOk="0">
                  <a:moveTo>
                    <a:pt x="303" y="1"/>
                  </a:moveTo>
                  <a:cubicBezTo>
                    <a:pt x="125" y="1"/>
                    <a:pt x="0" y="143"/>
                    <a:pt x="0" y="322"/>
                  </a:cubicBezTo>
                  <a:lnTo>
                    <a:pt x="0" y="1268"/>
                  </a:lnTo>
                  <a:cubicBezTo>
                    <a:pt x="0" y="1428"/>
                    <a:pt x="125" y="1571"/>
                    <a:pt x="303" y="1571"/>
                  </a:cubicBezTo>
                  <a:cubicBezTo>
                    <a:pt x="482" y="1571"/>
                    <a:pt x="625" y="1428"/>
                    <a:pt x="625" y="1268"/>
                  </a:cubicBezTo>
                  <a:lnTo>
                    <a:pt x="625" y="322"/>
                  </a:lnTo>
                  <a:cubicBezTo>
                    <a:pt x="625" y="143"/>
                    <a:pt x="482" y="1"/>
                    <a:pt x="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3"/>
            <p:cNvSpPr/>
            <p:nvPr/>
          </p:nvSpPr>
          <p:spPr>
            <a:xfrm>
              <a:off x="6842397" y="2102388"/>
              <a:ext cx="255850" cy="317672"/>
            </a:xfrm>
            <a:custGeom>
              <a:avLst/>
              <a:gdLst/>
              <a:ahLst/>
              <a:cxnLst/>
              <a:rect l="l" t="t" r="r" b="b"/>
              <a:pathLst>
                <a:path w="8637" h="10724" extrusionOk="0">
                  <a:moveTo>
                    <a:pt x="4765" y="625"/>
                  </a:moveTo>
                  <a:lnTo>
                    <a:pt x="4568" y="1713"/>
                  </a:lnTo>
                  <a:cubicBezTo>
                    <a:pt x="4488" y="1704"/>
                    <a:pt x="4403" y="1700"/>
                    <a:pt x="4316" y="1700"/>
                  </a:cubicBezTo>
                  <a:cubicBezTo>
                    <a:pt x="4229" y="1700"/>
                    <a:pt x="4140" y="1704"/>
                    <a:pt x="4051" y="1713"/>
                  </a:cubicBezTo>
                  <a:lnTo>
                    <a:pt x="3855" y="625"/>
                  </a:lnTo>
                  <a:close/>
                  <a:moveTo>
                    <a:pt x="4310" y="2302"/>
                  </a:moveTo>
                  <a:cubicBezTo>
                    <a:pt x="4457" y="2302"/>
                    <a:pt x="4604" y="2320"/>
                    <a:pt x="4747" y="2355"/>
                  </a:cubicBezTo>
                  <a:cubicBezTo>
                    <a:pt x="5121" y="2462"/>
                    <a:pt x="5460" y="2677"/>
                    <a:pt x="5710" y="2980"/>
                  </a:cubicBezTo>
                  <a:lnTo>
                    <a:pt x="2909" y="2980"/>
                  </a:lnTo>
                  <a:cubicBezTo>
                    <a:pt x="3159" y="2677"/>
                    <a:pt x="3498" y="2462"/>
                    <a:pt x="3872" y="2355"/>
                  </a:cubicBezTo>
                  <a:cubicBezTo>
                    <a:pt x="4015" y="2320"/>
                    <a:pt x="4162" y="2302"/>
                    <a:pt x="4310" y="2302"/>
                  </a:cubicBezTo>
                  <a:close/>
                  <a:moveTo>
                    <a:pt x="6513" y="3604"/>
                  </a:moveTo>
                  <a:lnTo>
                    <a:pt x="6513" y="5567"/>
                  </a:lnTo>
                  <a:lnTo>
                    <a:pt x="4318" y="6531"/>
                  </a:lnTo>
                  <a:lnTo>
                    <a:pt x="2106" y="5567"/>
                  </a:lnTo>
                  <a:lnTo>
                    <a:pt x="2106" y="3604"/>
                  </a:lnTo>
                  <a:close/>
                  <a:moveTo>
                    <a:pt x="2588" y="6459"/>
                  </a:moveTo>
                  <a:lnTo>
                    <a:pt x="4194" y="7173"/>
                  </a:lnTo>
                  <a:cubicBezTo>
                    <a:pt x="4229" y="7191"/>
                    <a:pt x="4269" y="7200"/>
                    <a:pt x="4312" y="7200"/>
                  </a:cubicBezTo>
                  <a:cubicBezTo>
                    <a:pt x="4354" y="7200"/>
                    <a:pt x="4399" y="7191"/>
                    <a:pt x="4443" y="7173"/>
                  </a:cubicBezTo>
                  <a:lnTo>
                    <a:pt x="6049" y="6459"/>
                  </a:lnTo>
                  <a:lnTo>
                    <a:pt x="6049" y="6459"/>
                  </a:lnTo>
                  <a:cubicBezTo>
                    <a:pt x="5853" y="7244"/>
                    <a:pt x="5157" y="7833"/>
                    <a:pt x="4318" y="7833"/>
                  </a:cubicBezTo>
                  <a:cubicBezTo>
                    <a:pt x="3480" y="7833"/>
                    <a:pt x="2766" y="7244"/>
                    <a:pt x="2588" y="6459"/>
                  </a:cubicBezTo>
                  <a:close/>
                  <a:moveTo>
                    <a:pt x="5139" y="8315"/>
                  </a:moveTo>
                  <a:lnTo>
                    <a:pt x="5228" y="8636"/>
                  </a:lnTo>
                  <a:lnTo>
                    <a:pt x="4318" y="9867"/>
                  </a:lnTo>
                  <a:lnTo>
                    <a:pt x="3408" y="8636"/>
                  </a:lnTo>
                  <a:lnTo>
                    <a:pt x="3480" y="8315"/>
                  </a:lnTo>
                  <a:cubicBezTo>
                    <a:pt x="3745" y="8406"/>
                    <a:pt x="4028" y="8455"/>
                    <a:pt x="4316" y="8455"/>
                  </a:cubicBezTo>
                  <a:cubicBezTo>
                    <a:pt x="4591" y="8455"/>
                    <a:pt x="4869" y="8411"/>
                    <a:pt x="5139" y="8315"/>
                  </a:cubicBezTo>
                  <a:close/>
                  <a:moveTo>
                    <a:pt x="1713" y="8814"/>
                  </a:moveTo>
                  <a:lnTo>
                    <a:pt x="1713" y="10099"/>
                  </a:lnTo>
                  <a:lnTo>
                    <a:pt x="625" y="10099"/>
                  </a:lnTo>
                  <a:lnTo>
                    <a:pt x="625" y="9992"/>
                  </a:lnTo>
                  <a:cubicBezTo>
                    <a:pt x="625" y="9368"/>
                    <a:pt x="1107" y="8868"/>
                    <a:pt x="1713" y="8814"/>
                  </a:cubicBezTo>
                  <a:close/>
                  <a:moveTo>
                    <a:pt x="2338" y="8886"/>
                  </a:moveTo>
                  <a:lnTo>
                    <a:pt x="2891" y="8993"/>
                  </a:lnTo>
                  <a:lnTo>
                    <a:pt x="3694" y="10099"/>
                  </a:lnTo>
                  <a:lnTo>
                    <a:pt x="2338" y="10099"/>
                  </a:lnTo>
                  <a:lnTo>
                    <a:pt x="2338" y="8886"/>
                  </a:lnTo>
                  <a:close/>
                  <a:moveTo>
                    <a:pt x="6281" y="8886"/>
                  </a:moveTo>
                  <a:lnTo>
                    <a:pt x="6281" y="10099"/>
                  </a:lnTo>
                  <a:lnTo>
                    <a:pt x="4943" y="10099"/>
                  </a:lnTo>
                  <a:lnTo>
                    <a:pt x="5746" y="8993"/>
                  </a:lnTo>
                  <a:lnTo>
                    <a:pt x="6281" y="8886"/>
                  </a:lnTo>
                  <a:close/>
                  <a:moveTo>
                    <a:pt x="6906" y="8814"/>
                  </a:moveTo>
                  <a:cubicBezTo>
                    <a:pt x="7512" y="8868"/>
                    <a:pt x="7994" y="9368"/>
                    <a:pt x="7994" y="9992"/>
                  </a:cubicBezTo>
                  <a:lnTo>
                    <a:pt x="7994" y="10099"/>
                  </a:lnTo>
                  <a:lnTo>
                    <a:pt x="6906" y="10099"/>
                  </a:lnTo>
                  <a:lnTo>
                    <a:pt x="6906" y="8814"/>
                  </a:lnTo>
                  <a:close/>
                  <a:moveTo>
                    <a:pt x="3480" y="0"/>
                  </a:moveTo>
                  <a:cubicBezTo>
                    <a:pt x="3284" y="0"/>
                    <a:pt x="3141" y="179"/>
                    <a:pt x="3177" y="375"/>
                  </a:cubicBezTo>
                  <a:lnTo>
                    <a:pt x="3444" y="1856"/>
                  </a:lnTo>
                  <a:cubicBezTo>
                    <a:pt x="2909" y="2070"/>
                    <a:pt x="2463" y="2462"/>
                    <a:pt x="2195" y="2980"/>
                  </a:cubicBezTo>
                  <a:lnTo>
                    <a:pt x="1803" y="2980"/>
                  </a:lnTo>
                  <a:cubicBezTo>
                    <a:pt x="1624" y="2980"/>
                    <a:pt x="1481" y="3105"/>
                    <a:pt x="1481" y="3283"/>
                  </a:cubicBezTo>
                  <a:lnTo>
                    <a:pt x="1481" y="5781"/>
                  </a:lnTo>
                  <a:cubicBezTo>
                    <a:pt x="1481" y="5906"/>
                    <a:pt x="1553" y="6013"/>
                    <a:pt x="1678" y="6067"/>
                  </a:cubicBezTo>
                  <a:lnTo>
                    <a:pt x="1910" y="6156"/>
                  </a:lnTo>
                  <a:cubicBezTo>
                    <a:pt x="1945" y="6923"/>
                    <a:pt x="2338" y="7601"/>
                    <a:pt x="2909" y="8011"/>
                  </a:cubicBezTo>
                  <a:lnTo>
                    <a:pt x="2838" y="8333"/>
                  </a:lnTo>
                  <a:lnTo>
                    <a:pt x="2142" y="8208"/>
                  </a:lnTo>
                  <a:cubicBezTo>
                    <a:pt x="2034" y="8189"/>
                    <a:pt x="1925" y="8180"/>
                    <a:pt x="1817" y="8180"/>
                  </a:cubicBezTo>
                  <a:cubicBezTo>
                    <a:pt x="1407" y="8180"/>
                    <a:pt x="1003" y="8314"/>
                    <a:pt x="679" y="8582"/>
                  </a:cubicBezTo>
                  <a:cubicBezTo>
                    <a:pt x="250" y="8921"/>
                    <a:pt x="1" y="9439"/>
                    <a:pt x="1" y="9992"/>
                  </a:cubicBezTo>
                  <a:lnTo>
                    <a:pt x="1" y="10402"/>
                  </a:lnTo>
                  <a:cubicBezTo>
                    <a:pt x="1" y="10581"/>
                    <a:pt x="143" y="10724"/>
                    <a:pt x="304" y="10724"/>
                  </a:cubicBezTo>
                  <a:lnTo>
                    <a:pt x="8315" y="10724"/>
                  </a:lnTo>
                  <a:cubicBezTo>
                    <a:pt x="8494" y="10724"/>
                    <a:pt x="8636" y="10581"/>
                    <a:pt x="8636" y="10402"/>
                  </a:cubicBezTo>
                  <a:lnTo>
                    <a:pt x="8636" y="9992"/>
                  </a:lnTo>
                  <a:cubicBezTo>
                    <a:pt x="8636" y="9439"/>
                    <a:pt x="8387" y="8921"/>
                    <a:pt x="7958" y="8582"/>
                  </a:cubicBezTo>
                  <a:cubicBezTo>
                    <a:pt x="7619" y="8314"/>
                    <a:pt x="7213" y="8180"/>
                    <a:pt x="6802" y="8180"/>
                  </a:cubicBezTo>
                  <a:cubicBezTo>
                    <a:pt x="6694" y="8180"/>
                    <a:pt x="6585" y="8189"/>
                    <a:pt x="6477" y="8208"/>
                  </a:cubicBezTo>
                  <a:lnTo>
                    <a:pt x="5799" y="8333"/>
                  </a:lnTo>
                  <a:lnTo>
                    <a:pt x="5710" y="8011"/>
                  </a:lnTo>
                  <a:cubicBezTo>
                    <a:pt x="6299" y="7601"/>
                    <a:pt x="6692" y="6923"/>
                    <a:pt x="6727" y="6174"/>
                  </a:cubicBezTo>
                  <a:lnTo>
                    <a:pt x="6959" y="6067"/>
                  </a:lnTo>
                  <a:cubicBezTo>
                    <a:pt x="7066" y="6013"/>
                    <a:pt x="7138" y="5906"/>
                    <a:pt x="7138" y="5781"/>
                  </a:cubicBezTo>
                  <a:lnTo>
                    <a:pt x="7138" y="3283"/>
                  </a:lnTo>
                  <a:cubicBezTo>
                    <a:pt x="7138" y="3105"/>
                    <a:pt x="6995" y="2980"/>
                    <a:pt x="6834" y="2980"/>
                  </a:cubicBezTo>
                  <a:lnTo>
                    <a:pt x="6442" y="2980"/>
                  </a:lnTo>
                  <a:cubicBezTo>
                    <a:pt x="6335" y="2766"/>
                    <a:pt x="6192" y="2569"/>
                    <a:pt x="6014" y="2391"/>
                  </a:cubicBezTo>
                  <a:cubicBezTo>
                    <a:pt x="5782" y="2159"/>
                    <a:pt x="5496" y="1981"/>
                    <a:pt x="5193" y="1856"/>
                  </a:cubicBezTo>
                  <a:lnTo>
                    <a:pt x="5460" y="375"/>
                  </a:lnTo>
                  <a:cubicBezTo>
                    <a:pt x="5496" y="179"/>
                    <a:pt x="5353" y="0"/>
                    <a:pt x="5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9" name="Google Shape;3219;p43"/>
          <p:cNvGrpSpPr/>
          <p:nvPr/>
        </p:nvGrpSpPr>
        <p:grpSpPr>
          <a:xfrm>
            <a:off x="5441223" y="2254314"/>
            <a:ext cx="321404" cy="318323"/>
            <a:chOff x="5441223" y="2101914"/>
            <a:chExt cx="321404" cy="318323"/>
          </a:xfrm>
        </p:grpSpPr>
        <p:sp>
          <p:nvSpPr>
            <p:cNvPr id="3220" name="Google Shape;3220;p43"/>
            <p:cNvSpPr/>
            <p:nvPr/>
          </p:nvSpPr>
          <p:spPr>
            <a:xfrm>
              <a:off x="5441223" y="2259061"/>
              <a:ext cx="321404" cy="161176"/>
            </a:xfrm>
            <a:custGeom>
              <a:avLst/>
              <a:gdLst/>
              <a:ahLst/>
              <a:cxnLst/>
              <a:rect l="l" t="t" r="r" b="b"/>
              <a:pathLst>
                <a:path w="10850" h="5441" extrusionOk="0">
                  <a:moveTo>
                    <a:pt x="2124" y="742"/>
                  </a:moveTo>
                  <a:lnTo>
                    <a:pt x="2124" y="4293"/>
                  </a:lnTo>
                  <a:lnTo>
                    <a:pt x="625" y="3864"/>
                  </a:lnTo>
                  <a:lnTo>
                    <a:pt x="625" y="1188"/>
                  </a:lnTo>
                  <a:lnTo>
                    <a:pt x="2124" y="742"/>
                  </a:lnTo>
                  <a:close/>
                  <a:moveTo>
                    <a:pt x="4176" y="1509"/>
                  </a:moveTo>
                  <a:cubicBezTo>
                    <a:pt x="4711" y="1509"/>
                    <a:pt x="5193" y="1813"/>
                    <a:pt x="5443" y="2294"/>
                  </a:cubicBezTo>
                  <a:cubicBezTo>
                    <a:pt x="5496" y="2383"/>
                    <a:pt x="5603" y="2455"/>
                    <a:pt x="5728" y="2455"/>
                  </a:cubicBezTo>
                  <a:lnTo>
                    <a:pt x="7120" y="2455"/>
                  </a:lnTo>
                  <a:cubicBezTo>
                    <a:pt x="7298" y="2455"/>
                    <a:pt x="7441" y="2580"/>
                    <a:pt x="7441" y="2740"/>
                  </a:cubicBezTo>
                  <a:cubicBezTo>
                    <a:pt x="7459" y="2937"/>
                    <a:pt x="7316" y="3079"/>
                    <a:pt x="7138" y="3079"/>
                  </a:cubicBezTo>
                  <a:lnTo>
                    <a:pt x="4890" y="3079"/>
                  </a:lnTo>
                  <a:cubicBezTo>
                    <a:pt x="4729" y="3079"/>
                    <a:pt x="4586" y="3204"/>
                    <a:pt x="4568" y="3365"/>
                  </a:cubicBezTo>
                  <a:cubicBezTo>
                    <a:pt x="4551" y="3543"/>
                    <a:pt x="4693" y="3704"/>
                    <a:pt x="4890" y="3704"/>
                  </a:cubicBezTo>
                  <a:lnTo>
                    <a:pt x="7138" y="3704"/>
                  </a:lnTo>
                  <a:cubicBezTo>
                    <a:pt x="7280" y="3704"/>
                    <a:pt x="7423" y="3668"/>
                    <a:pt x="7566" y="3597"/>
                  </a:cubicBezTo>
                  <a:lnTo>
                    <a:pt x="9689" y="2705"/>
                  </a:lnTo>
                  <a:cubicBezTo>
                    <a:pt x="9727" y="2690"/>
                    <a:pt x="9766" y="2684"/>
                    <a:pt x="9803" y="2684"/>
                  </a:cubicBezTo>
                  <a:cubicBezTo>
                    <a:pt x="9903" y="2684"/>
                    <a:pt x="9994" y="2733"/>
                    <a:pt x="10046" y="2812"/>
                  </a:cubicBezTo>
                  <a:cubicBezTo>
                    <a:pt x="10135" y="2954"/>
                    <a:pt x="10082" y="3151"/>
                    <a:pt x="9939" y="3240"/>
                  </a:cubicBezTo>
                  <a:lnTo>
                    <a:pt x="7263" y="4525"/>
                  </a:lnTo>
                  <a:cubicBezTo>
                    <a:pt x="6895" y="4708"/>
                    <a:pt x="6492" y="4803"/>
                    <a:pt x="6085" y="4803"/>
                  </a:cubicBezTo>
                  <a:cubicBezTo>
                    <a:pt x="5741" y="4803"/>
                    <a:pt x="5395" y="4735"/>
                    <a:pt x="5068" y="4596"/>
                  </a:cubicBezTo>
                  <a:lnTo>
                    <a:pt x="2748" y="3650"/>
                  </a:lnTo>
                  <a:lnTo>
                    <a:pt x="2748" y="1509"/>
                  </a:lnTo>
                  <a:close/>
                  <a:moveTo>
                    <a:pt x="2422" y="0"/>
                  </a:moveTo>
                  <a:cubicBezTo>
                    <a:pt x="2394" y="0"/>
                    <a:pt x="2366" y="3"/>
                    <a:pt x="2338" y="10"/>
                  </a:cubicBezTo>
                  <a:lnTo>
                    <a:pt x="233" y="653"/>
                  </a:lnTo>
                  <a:cubicBezTo>
                    <a:pt x="90" y="688"/>
                    <a:pt x="1" y="813"/>
                    <a:pt x="1" y="956"/>
                  </a:cubicBezTo>
                  <a:lnTo>
                    <a:pt x="1" y="4114"/>
                  </a:lnTo>
                  <a:cubicBezTo>
                    <a:pt x="1" y="4257"/>
                    <a:pt x="90" y="4382"/>
                    <a:pt x="233" y="4418"/>
                  </a:cubicBezTo>
                  <a:lnTo>
                    <a:pt x="2338" y="5042"/>
                  </a:lnTo>
                  <a:cubicBezTo>
                    <a:pt x="2373" y="5054"/>
                    <a:pt x="2408" y="5059"/>
                    <a:pt x="2441" y="5059"/>
                  </a:cubicBezTo>
                  <a:cubicBezTo>
                    <a:pt x="2611" y="5059"/>
                    <a:pt x="2748" y="4918"/>
                    <a:pt x="2748" y="4739"/>
                  </a:cubicBezTo>
                  <a:lnTo>
                    <a:pt x="2748" y="4346"/>
                  </a:lnTo>
                  <a:lnTo>
                    <a:pt x="4836" y="5203"/>
                  </a:lnTo>
                  <a:cubicBezTo>
                    <a:pt x="5234" y="5360"/>
                    <a:pt x="5658" y="5440"/>
                    <a:pt x="6085" y="5440"/>
                  </a:cubicBezTo>
                  <a:cubicBezTo>
                    <a:pt x="6577" y="5440"/>
                    <a:pt x="7071" y="5333"/>
                    <a:pt x="7530" y="5113"/>
                  </a:cubicBezTo>
                  <a:lnTo>
                    <a:pt x="10189" y="3811"/>
                  </a:lnTo>
                  <a:cubicBezTo>
                    <a:pt x="10706" y="3561"/>
                    <a:pt x="10849" y="2937"/>
                    <a:pt x="10564" y="2473"/>
                  </a:cubicBezTo>
                  <a:cubicBezTo>
                    <a:pt x="10384" y="2216"/>
                    <a:pt x="10093" y="2060"/>
                    <a:pt x="9790" y="2060"/>
                  </a:cubicBezTo>
                  <a:cubicBezTo>
                    <a:pt x="9673" y="2060"/>
                    <a:pt x="9554" y="2084"/>
                    <a:pt x="9439" y="2134"/>
                  </a:cubicBezTo>
                  <a:lnTo>
                    <a:pt x="8066" y="2722"/>
                  </a:lnTo>
                  <a:cubicBezTo>
                    <a:pt x="8030" y="2223"/>
                    <a:pt x="7620" y="1830"/>
                    <a:pt x="7120" y="1830"/>
                  </a:cubicBezTo>
                  <a:lnTo>
                    <a:pt x="5889" y="1830"/>
                  </a:lnTo>
                  <a:cubicBezTo>
                    <a:pt x="5514" y="1242"/>
                    <a:pt x="4854" y="885"/>
                    <a:pt x="4158" y="885"/>
                  </a:cubicBezTo>
                  <a:lnTo>
                    <a:pt x="2748" y="885"/>
                  </a:lnTo>
                  <a:lnTo>
                    <a:pt x="2748" y="314"/>
                  </a:lnTo>
                  <a:cubicBezTo>
                    <a:pt x="2748" y="143"/>
                    <a:pt x="2601" y="0"/>
                    <a:pt x="2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3"/>
            <p:cNvSpPr/>
            <p:nvPr/>
          </p:nvSpPr>
          <p:spPr>
            <a:xfrm>
              <a:off x="5565430" y="2101914"/>
              <a:ext cx="161235" cy="186414"/>
            </a:xfrm>
            <a:custGeom>
              <a:avLst/>
              <a:gdLst/>
              <a:ahLst/>
              <a:cxnLst/>
              <a:rect l="l" t="t" r="r" b="b"/>
              <a:pathLst>
                <a:path w="5443" h="6293" extrusionOk="0">
                  <a:moveTo>
                    <a:pt x="3801" y="1301"/>
                  </a:moveTo>
                  <a:cubicBezTo>
                    <a:pt x="4087" y="1800"/>
                    <a:pt x="4372" y="2371"/>
                    <a:pt x="4533" y="2942"/>
                  </a:cubicBezTo>
                  <a:cubicBezTo>
                    <a:pt x="4783" y="3852"/>
                    <a:pt x="4729" y="4691"/>
                    <a:pt x="3997" y="5262"/>
                  </a:cubicBezTo>
                  <a:cubicBezTo>
                    <a:pt x="4087" y="4548"/>
                    <a:pt x="3641" y="4013"/>
                    <a:pt x="3087" y="3567"/>
                  </a:cubicBezTo>
                  <a:cubicBezTo>
                    <a:pt x="3025" y="3522"/>
                    <a:pt x="2954" y="3500"/>
                    <a:pt x="2885" y="3500"/>
                  </a:cubicBezTo>
                  <a:cubicBezTo>
                    <a:pt x="2815" y="3500"/>
                    <a:pt x="2748" y="3522"/>
                    <a:pt x="2695" y="3567"/>
                  </a:cubicBezTo>
                  <a:cubicBezTo>
                    <a:pt x="2142" y="4013"/>
                    <a:pt x="1696" y="4548"/>
                    <a:pt x="1767" y="5262"/>
                  </a:cubicBezTo>
                  <a:cubicBezTo>
                    <a:pt x="911" y="4584"/>
                    <a:pt x="1000" y="3531"/>
                    <a:pt x="1392" y="2514"/>
                  </a:cubicBezTo>
                  <a:lnTo>
                    <a:pt x="1392" y="2514"/>
                  </a:lnTo>
                  <a:cubicBezTo>
                    <a:pt x="1679" y="2848"/>
                    <a:pt x="2036" y="3040"/>
                    <a:pt x="2400" y="3040"/>
                  </a:cubicBezTo>
                  <a:cubicBezTo>
                    <a:pt x="2445" y="3040"/>
                    <a:pt x="2490" y="3037"/>
                    <a:pt x="2534" y="3032"/>
                  </a:cubicBezTo>
                  <a:cubicBezTo>
                    <a:pt x="3284" y="2925"/>
                    <a:pt x="3676" y="2068"/>
                    <a:pt x="3801" y="1301"/>
                  </a:cubicBezTo>
                  <a:close/>
                  <a:moveTo>
                    <a:pt x="2891" y="4227"/>
                  </a:moveTo>
                  <a:cubicBezTo>
                    <a:pt x="3159" y="4477"/>
                    <a:pt x="3391" y="4762"/>
                    <a:pt x="3391" y="5119"/>
                  </a:cubicBezTo>
                  <a:cubicBezTo>
                    <a:pt x="3391" y="5405"/>
                    <a:pt x="3212" y="5637"/>
                    <a:pt x="2963" y="5654"/>
                  </a:cubicBezTo>
                  <a:lnTo>
                    <a:pt x="2802" y="5654"/>
                  </a:lnTo>
                  <a:cubicBezTo>
                    <a:pt x="2552" y="5637"/>
                    <a:pt x="2392" y="5405"/>
                    <a:pt x="2392" y="5119"/>
                  </a:cubicBezTo>
                  <a:cubicBezTo>
                    <a:pt x="2392" y="4762"/>
                    <a:pt x="2624" y="4477"/>
                    <a:pt x="2891" y="4227"/>
                  </a:cubicBezTo>
                  <a:close/>
                  <a:moveTo>
                    <a:pt x="3529" y="1"/>
                  </a:moveTo>
                  <a:cubicBezTo>
                    <a:pt x="3363" y="1"/>
                    <a:pt x="3201" y="133"/>
                    <a:pt x="3212" y="337"/>
                  </a:cubicBezTo>
                  <a:cubicBezTo>
                    <a:pt x="3284" y="1497"/>
                    <a:pt x="2873" y="2354"/>
                    <a:pt x="2445" y="2407"/>
                  </a:cubicBezTo>
                  <a:cubicBezTo>
                    <a:pt x="2429" y="2409"/>
                    <a:pt x="2413" y="2410"/>
                    <a:pt x="2397" y="2410"/>
                  </a:cubicBezTo>
                  <a:cubicBezTo>
                    <a:pt x="2140" y="2410"/>
                    <a:pt x="1842" y="2148"/>
                    <a:pt x="1607" y="1711"/>
                  </a:cubicBezTo>
                  <a:cubicBezTo>
                    <a:pt x="1544" y="1595"/>
                    <a:pt x="1433" y="1537"/>
                    <a:pt x="1321" y="1537"/>
                  </a:cubicBezTo>
                  <a:cubicBezTo>
                    <a:pt x="1210" y="1537"/>
                    <a:pt x="1098" y="1595"/>
                    <a:pt x="1036" y="1711"/>
                  </a:cubicBezTo>
                  <a:cubicBezTo>
                    <a:pt x="1" y="3906"/>
                    <a:pt x="607" y="5083"/>
                    <a:pt x="1303" y="5690"/>
                  </a:cubicBezTo>
                  <a:cubicBezTo>
                    <a:pt x="1714" y="6047"/>
                    <a:pt x="2231" y="6261"/>
                    <a:pt x="2748" y="6279"/>
                  </a:cubicBezTo>
                  <a:cubicBezTo>
                    <a:pt x="2793" y="6288"/>
                    <a:pt x="2847" y="6292"/>
                    <a:pt x="2896" y="6292"/>
                  </a:cubicBezTo>
                  <a:cubicBezTo>
                    <a:pt x="2945" y="6292"/>
                    <a:pt x="2989" y="6288"/>
                    <a:pt x="3016" y="6279"/>
                  </a:cubicBezTo>
                  <a:cubicBezTo>
                    <a:pt x="3551" y="6261"/>
                    <a:pt x="4051" y="6047"/>
                    <a:pt x="4479" y="5690"/>
                  </a:cubicBezTo>
                  <a:cubicBezTo>
                    <a:pt x="5336" y="4941"/>
                    <a:pt x="5443" y="3870"/>
                    <a:pt x="5139" y="2782"/>
                  </a:cubicBezTo>
                  <a:cubicBezTo>
                    <a:pt x="4854" y="1765"/>
                    <a:pt x="4247" y="783"/>
                    <a:pt x="3783" y="141"/>
                  </a:cubicBezTo>
                  <a:cubicBezTo>
                    <a:pt x="3719" y="44"/>
                    <a:pt x="3623" y="1"/>
                    <a:pt x="3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2" name="Google Shape;3222;p43"/>
          <p:cNvGrpSpPr/>
          <p:nvPr/>
        </p:nvGrpSpPr>
        <p:grpSpPr>
          <a:xfrm>
            <a:off x="4755699" y="2254639"/>
            <a:ext cx="318738" cy="317820"/>
            <a:chOff x="4755699" y="2102239"/>
            <a:chExt cx="318738" cy="317820"/>
          </a:xfrm>
        </p:grpSpPr>
        <p:sp>
          <p:nvSpPr>
            <p:cNvPr id="3223" name="Google Shape;3223;p43"/>
            <p:cNvSpPr/>
            <p:nvPr/>
          </p:nvSpPr>
          <p:spPr>
            <a:xfrm>
              <a:off x="4877803" y="2225410"/>
              <a:ext cx="73493" cy="71242"/>
            </a:xfrm>
            <a:custGeom>
              <a:avLst/>
              <a:gdLst/>
              <a:ahLst/>
              <a:cxnLst/>
              <a:rect l="l" t="t" r="r" b="b"/>
              <a:pathLst>
                <a:path w="2481" h="2405" extrusionOk="0">
                  <a:moveTo>
                    <a:pt x="1249" y="754"/>
                  </a:moveTo>
                  <a:lnTo>
                    <a:pt x="1678" y="1200"/>
                  </a:lnTo>
                  <a:lnTo>
                    <a:pt x="1249" y="1646"/>
                  </a:lnTo>
                  <a:lnTo>
                    <a:pt x="803" y="1200"/>
                  </a:lnTo>
                  <a:lnTo>
                    <a:pt x="1249" y="754"/>
                  </a:lnTo>
                  <a:close/>
                  <a:moveTo>
                    <a:pt x="1240" y="0"/>
                  </a:moveTo>
                  <a:cubicBezTo>
                    <a:pt x="1160" y="0"/>
                    <a:pt x="1080" y="31"/>
                    <a:pt x="1017" y="94"/>
                  </a:cubicBezTo>
                  <a:lnTo>
                    <a:pt x="125" y="986"/>
                  </a:lnTo>
                  <a:cubicBezTo>
                    <a:pt x="0" y="1111"/>
                    <a:pt x="0" y="1307"/>
                    <a:pt x="125" y="1432"/>
                  </a:cubicBezTo>
                  <a:lnTo>
                    <a:pt x="1017" y="2324"/>
                  </a:lnTo>
                  <a:cubicBezTo>
                    <a:pt x="1080" y="2378"/>
                    <a:pt x="1160" y="2404"/>
                    <a:pt x="1240" y="2404"/>
                  </a:cubicBezTo>
                  <a:cubicBezTo>
                    <a:pt x="1321" y="2404"/>
                    <a:pt x="1401" y="2378"/>
                    <a:pt x="1464" y="2324"/>
                  </a:cubicBezTo>
                  <a:lnTo>
                    <a:pt x="2356" y="1432"/>
                  </a:lnTo>
                  <a:cubicBezTo>
                    <a:pt x="2481" y="1307"/>
                    <a:pt x="2481" y="1111"/>
                    <a:pt x="2356" y="986"/>
                  </a:cubicBezTo>
                  <a:lnTo>
                    <a:pt x="1464" y="94"/>
                  </a:lnTo>
                  <a:cubicBezTo>
                    <a:pt x="1401" y="31"/>
                    <a:pt x="1321" y="0"/>
                    <a:pt x="1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3"/>
            <p:cNvSpPr/>
            <p:nvPr/>
          </p:nvSpPr>
          <p:spPr>
            <a:xfrm>
              <a:off x="4788491" y="2131980"/>
              <a:ext cx="252650" cy="288079"/>
            </a:xfrm>
            <a:custGeom>
              <a:avLst/>
              <a:gdLst/>
              <a:ahLst/>
              <a:cxnLst/>
              <a:rect l="l" t="t" r="r" b="b"/>
              <a:pathLst>
                <a:path w="8529" h="9725" extrusionOk="0">
                  <a:moveTo>
                    <a:pt x="4264" y="643"/>
                  </a:moveTo>
                  <a:cubicBezTo>
                    <a:pt x="4639" y="643"/>
                    <a:pt x="4960" y="875"/>
                    <a:pt x="5085" y="1231"/>
                  </a:cubicBezTo>
                  <a:cubicBezTo>
                    <a:pt x="5128" y="1360"/>
                    <a:pt x="5252" y="1443"/>
                    <a:pt x="5382" y="1443"/>
                  </a:cubicBezTo>
                  <a:cubicBezTo>
                    <a:pt x="5414" y="1443"/>
                    <a:pt x="5446" y="1438"/>
                    <a:pt x="5478" y="1428"/>
                  </a:cubicBezTo>
                  <a:cubicBezTo>
                    <a:pt x="5567" y="1392"/>
                    <a:pt x="5656" y="1374"/>
                    <a:pt x="5745" y="1374"/>
                  </a:cubicBezTo>
                  <a:cubicBezTo>
                    <a:pt x="6084" y="1374"/>
                    <a:pt x="6388" y="1606"/>
                    <a:pt x="6495" y="1927"/>
                  </a:cubicBezTo>
                  <a:lnTo>
                    <a:pt x="2016" y="1927"/>
                  </a:lnTo>
                  <a:cubicBezTo>
                    <a:pt x="2141" y="1606"/>
                    <a:pt x="2427" y="1374"/>
                    <a:pt x="2766" y="1374"/>
                  </a:cubicBezTo>
                  <a:cubicBezTo>
                    <a:pt x="2963" y="1374"/>
                    <a:pt x="3044" y="1442"/>
                    <a:pt x="3144" y="1442"/>
                  </a:cubicBezTo>
                  <a:cubicBezTo>
                    <a:pt x="3180" y="1442"/>
                    <a:pt x="3218" y="1433"/>
                    <a:pt x="3265" y="1410"/>
                  </a:cubicBezTo>
                  <a:cubicBezTo>
                    <a:pt x="3354" y="1374"/>
                    <a:pt x="3408" y="1303"/>
                    <a:pt x="3426" y="1231"/>
                  </a:cubicBezTo>
                  <a:cubicBezTo>
                    <a:pt x="3551" y="875"/>
                    <a:pt x="3890" y="643"/>
                    <a:pt x="4264" y="643"/>
                  </a:cubicBezTo>
                  <a:close/>
                  <a:moveTo>
                    <a:pt x="1142" y="3819"/>
                  </a:moveTo>
                  <a:cubicBezTo>
                    <a:pt x="1267" y="4318"/>
                    <a:pt x="1445" y="4871"/>
                    <a:pt x="1713" y="5389"/>
                  </a:cubicBezTo>
                  <a:cubicBezTo>
                    <a:pt x="1499" y="5371"/>
                    <a:pt x="1320" y="5317"/>
                    <a:pt x="1106" y="5175"/>
                  </a:cubicBezTo>
                  <a:cubicBezTo>
                    <a:pt x="803" y="4943"/>
                    <a:pt x="607" y="4586"/>
                    <a:pt x="607" y="4193"/>
                  </a:cubicBezTo>
                  <a:lnTo>
                    <a:pt x="607" y="3819"/>
                  </a:lnTo>
                  <a:close/>
                  <a:moveTo>
                    <a:pt x="7904" y="3819"/>
                  </a:moveTo>
                  <a:lnTo>
                    <a:pt x="7904" y="4193"/>
                  </a:lnTo>
                  <a:cubicBezTo>
                    <a:pt x="7904" y="4586"/>
                    <a:pt x="7708" y="4943"/>
                    <a:pt x="7405" y="5175"/>
                  </a:cubicBezTo>
                  <a:cubicBezTo>
                    <a:pt x="7191" y="5317"/>
                    <a:pt x="7012" y="5371"/>
                    <a:pt x="6798" y="5389"/>
                  </a:cubicBezTo>
                  <a:cubicBezTo>
                    <a:pt x="7066" y="4871"/>
                    <a:pt x="7244" y="4318"/>
                    <a:pt x="7369" y="3819"/>
                  </a:cubicBezTo>
                  <a:close/>
                  <a:moveTo>
                    <a:pt x="6923" y="2570"/>
                  </a:moveTo>
                  <a:cubicBezTo>
                    <a:pt x="6869" y="3176"/>
                    <a:pt x="6655" y="4550"/>
                    <a:pt x="5995" y="5514"/>
                  </a:cubicBezTo>
                  <a:cubicBezTo>
                    <a:pt x="5995" y="5532"/>
                    <a:pt x="5977" y="5532"/>
                    <a:pt x="5977" y="5532"/>
                  </a:cubicBezTo>
                  <a:cubicBezTo>
                    <a:pt x="5497" y="6234"/>
                    <a:pt x="4875" y="6582"/>
                    <a:pt x="4255" y="6582"/>
                  </a:cubicBezTo>
                  <a:cubicBezTo>
                    <a:pt x="3630" y="6582"/>
                    <a:pt x="3008" y="6230"/>
                    <a:pt x="2534" y="5532"/>
                  </a:cubicBezTo>
                  <a:cubicBezTo>
                    <a:pt x="2534" y="5532"/>
                    <a:pt x="2534" y="5532"/>
                    <a:pt x="2516" y="5514"/>
                  </a:cubicBezTo>
                  <a:cubicBezTo>
                    <a:pt x="1856" y="4550"/>
                    <a:pt x="1642" y="3176"/>
                    <a:pt x="1588" y="2570"/>
                  </a:cubicBezTo>
                  <a:close/>
                  <a:moveTo>
                    <a:pt x="4764" y="7155"/>
                  </a:moveTo>
                  <a:cubicBezTo>
                    <a:pt x="4782" y="7369"/>
                    <a:pt x="4835" y="7601"/>
                    <a:pt x="4925" y="7833"/>
                  </a:cubicBezTo>
                  <a:lnTo>
                    <a:pt x="3586" y="7833"/>
                  </a:lnTo>
                  <a:cubicBezTo>
                    <a:pt x="3676" y="7601"/>
                    <a:pt x="3729" y="7369"/>
                    <a:pt x="3747" y="7155"/>
                  </a:cubicBezTo>
                  <a:cubicBezTo>
                    <a:pt x="3916" y="7191"/>
                    <a:pt x="4086" y="7209"/>
                    <a:pt x="4255" y="7209"/>
                  </a:cubicBezTo>
                  <a:cubicBezTo>
                    <a:pt x="4425" y="7209"/>
                    <a:pt x="4595" y="7191"/>
                    <a:pt x="4764" y="7155"/>
                  </a:cubicBezTo>
                  <a:close/>
                  <a:moveTo>
                    <a:pt x="5478" y="8476"/>
                  </a:moveTo>
                  <a:cubicBezTo>
                    <a:pt x="5888" y="8476"/>
                    <a:pt x="6245" y="8725"/>
                    <a:pt x="6370" y="9100"/>
                  </a:cubicBezTo>
                  <a:lnTo>
                    <a:pt x="2141" y="9100"/>
                  </a:lnTo>
                  <a:cubicBezTo>
                    <a:pt x="2266" y="8725"/>
                    <a:pt x="2623" y="8476"/>
                    <a:pt x="3033" y="8476"/>
                  </a:cubicBezTo>
                  <a:close/>
                  <a:moveTo>
                    <a:pt x="4264" y="0"/>
                  </a:moveTo>
                  <a:cubicBezTo>
                    <a:pt x="3711" y="0"/>
                    <a:pt x="3212" y="304"/>
                    <a:pt x="2962" y="768"/>
                  </a:cubicBezTo>
                  <a:cubicBezTo>
                    <a:pt x="2932" y="763"/>
                    <a:pt x="2901" y="761"/>
                    <a:pt x="2871" y="761"/>
                  </a:cubicBezTo>
                  <a:cubicBezTo>
                    <a:pt x="2130" y="761"/>
                    <a:pt x="1356" y="1963"/>
                    <a:pt x="1356" y="1963"/>
                  </a:cubicBezTo>
                  <a:lnTo>
                    <a:pt x="767" y="1963"/>
                  </a:lnTo>
                  <a:cubicBezTo>
                    <a:pt x="607" y="1963"/>
                    <a:pt x="464" y="2088"/>
                    <a:pt x="464" y="2249"/>
                  </a:cubicBezTo>
                  <a:cubicBezTo>
                    <a:pt x="446" y="2427"/>
                    <a:pt x="589" y="2570"/>
                    <a:pt x="767" y="2570"/>
                  </a:cubicBezTo>
                  <a:lnTo>
                    <a:pt x="946" y="2570"/>
                  </a:lnTo>
                  <a:cubicBezTo>
                    <a:pt x="964" y="2712"/>
                    <a:pt x="981" y="2927"/>
                    <a:pt x="1035" y="3176"/>
                  </a:cubicBezTo>
                  <a:lnTo>
                    <a:pt x="321" y="3176"/>
                  </a:lnTo>
                  <a:cubicBezTo>
                    <a:pt x="143" y="3176"/>
                    <a:pt x="0" y="3319"/>
                    <a:pt x="0" y="3480"/>
                  </a:cubicBezTo>
                  <a:lnTo>
                    <a:pt x="0" y="4176"/>
                  </a:lnTo>
                  <a:cubicBezTo>
                    <a:pt x="0" y="4764"/>
                    <a:pt x="286" y="5317"/>
                    <a:pt x="767" y="5674"/>
                  </a:cubicBezTo>
                  <a:cubicBezTo>
                    <a:pt x="1231" y="5995"/>
                    <a:pt x="1642" y="6013"/>
                    <a:pt x="2123" y="6013"/>
                  </a:cubicBezTo>
                  <a:cubicBezTo>
                    <a:pt x="2391" y="6388"/>
                    <a:pt x="2730" y="6709"/>
                    <a:pt x="3140" y="6923"/>
                  </a:cubicBezTo>
                  <a:cubicBezTo>
                    <a:pt x="3122" y="7191"/>
                    <a:pt x="3069" y="7601"/>
                    <a:pt x="2891" y="7851"/>
                  </a:cubicBezTo>
                  <a:cubicBezTo>
                    <a:pt x="2105" y="7922"/>
                    <a:pt x="1463" y="8600"/>
                    <a:pt x="1481" y="9421"/>
                  </a:cubicBezTo>
                  <a:cubicBezTo>
                    <a:pt x="1481" y="9582"/>
                    <a:pt x="1624" y="9725"/>
                    <a:pt x="1784" y="9725"/>
                  </a:cubicBezTo>
                  <a:lnTo>
                    <a:pt x="6745" y="9725"/>
                  </a:lnTo>
                  <a:cubicBezTo>
                    <a:pt x="6923" y="9725"/>
                    <a:pt x="7066" y="9582"/>
                    <a:pt x="7066" y="9421"/>
                  </a:cubicBezTo>
                  <a:cubicBezTo>
                    <a:pt x="7066" y="8600"/>
                    <a:pt x="6441" y="7922"/>
                    <a:pt x="5638" y="7851"/>
                  </a:cubicBezTo>
                  <a:cubicBezTo>
                    <a:pt x="5460" y="7601"/>
                    <a:pt x="5406" y="7191"/>
                    <a:pt x="5389" y="6923"/>
                  </a:cubicBezTo>
                  <a:cubicBezTo>
                    <a:pt x="5799" y="6709"/>
                    <a:pt x="6138" y="6388"/>
                    <a:pt x="6423" y="6013"/>
                  </a:cubicBezTo>
                  <a:cubicBezTo>
                    <a:pt x="6834" y="6013"/>
                    <a:pt x="7280" y="6013"/>
                    <a:pt x="7762" y="5674"/>
                  </a:cubicBezTo>
                  <a:cubicBezTo>
                    <a:pt x="8243" y="5317"/>
                    <a:pt x="8529" y="4764"/>
                    <a:pt x="8529" y="4176"/>
                  </a:cubicBezTo>
                  <a:lnTo>
                    <a:pt x="8529" y="3480"/>
                  </a:lnTo>
                  <a:cubicBezTo>
                    <a:pt x="8529" y="3319"/>
                    <a:pt x="8386" y="3176"/>
                    <a:pt x="8208" y="3176"/>
                  </a:cubicBezTo>
                  <a:lnTo>
                    <a:pt x="7476" y="3176"/>
                  </a:lnTo>
                  <a:cubicBezTo>
                    <a:pt x="7530" y="2927"/>
                    <a:pt x="7547" y="2712"/>
                    <a:pt x="7565" y="2570"/>
                  </a:cubicBezTo>
                  <a:lnTo>
                    <a:pt x="7744" y="2570"/>
                  </a:lnTo>
                  <a:cubicBezTo>
                    <a:pt x="7904" y="2570"/>
                    <a:pt x="8047" y="2445"/>
                    <a:pt x="8065" y="2284"/>
                  </a:cubicBezTo>
                  <a:cubicBezTo>
                    <a:pt x="8083" y="2088"/>
                    <a:pt x="7940" y="1927"/>
                    <a:pt x="7744" y="1927"/>
                  </a:cubicBezTo>
                  <a:lnTo>
                    <a:pt x="7155" y="1927"/>
                  </a:lnTo>
                  <a:cubicBezTo>
                    <a:pt x="7008" y="1259"/>
                    <a:pt x="6429" y="754"/>
                    <a:pt x="5758" y="754"/>
                  </a:cubicBezTo>
                  <a:cubicBezTo>
                    <a:pt x="5695" y="754"/>
                    <a:pt x="5631" y="758"/>
                    <a:pt x="5567" y="768"/>
                  </a:cubicBezTo>
                  <a:cubicBezTo>
                    <a:pt x="5299" y="304"/>
                    <a:pt x="4800" y="0"/>
                    <a:pt x="4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43"/>
            <p:cNvSpPr/>
            <p:nvPr/>
          </p:nvSpPr>
          <p:spPr>
            <a:xfrm>
              <a:off x="4787958" y="2102239"/>
              <a:ext cx="54979" cy="54120"/>
            </a:xfrm>
            <a:custGeom>
              <a:avLst/>
              <a:gdLst/>
              <a:ahLst/>
              <a:cxnLst/>
              <a:rect l="l" t="t" r="r" b="b"/>
              <a:pathLst>
                <a:path w="1856" h="1827" extrusionOk="0">
                  <a:moveTo>
                    <a:pt x="909" y="0"/>
                  </a:moveTo>
                  <a:cubicBezTo>
                    <a:pt x="738" y="0"/>
                    <a:pt x="607" y="147"/>
                    <a:pt x="607" y="308"/>
                  </a:cubicBezTo>
                  <a:lnTo>
                    <a:pt x="607" y="594"/>
                  </a:lnTo>
                  <a:lnTo>
                    <a:pt x="321" y="594"/>
                  </a:lnTo>
                  <a:cubicBezTo>
                    <a:pt x="143" y="594"/>
                    <a:pt x="0" y="755"/>
                    <a:pt x="18" y="951"/>
                  </a:cubicBezTo>
                  <a:cubicBezTo>
                    <a:pt x="36" y="1111"/>
                    <a:pt x="179" y="1218"/>
                    <a:pt x="339" y="1218"/>
                  </a:cubicBezTo>
                  <a:lnTo>
                    <a:pt x="607" y="1218"/>
                  </a:lnTo>
                  <a:lnTo>
                    <a:pt x="607" y="1504"/>
                  </a:lnTo>
                  <a:cubicBezTo>
                    <a:pt x="607" y="1665"/>
                    <a:pt x="732" y="1807"/>
                    <a:pt x="892" y="1825"/>
                  </a:cubicBezTo>
                  <a:cubicBezTo>
                    <a:pt x="901" y="1826"/>
                    <a:pt x="911" y="1826"/>
                    <a:pt x="920" y="1826"/>
                  </a:cubicBezTo>
                  <a:cubicBezTo>
                    <a:pt x="1087" y="1826"/>
                    <a:pt x="1231" y="1673"/>
                    <a:pt x="1231" y="1504"/>
                  </a:cubicBezTo>
                  <a:lnTo>
                    <a:pt x="1231" y="1218"/>
                  </a:lnTo>
                  <a:lnTo>
                    <a:pt x="1517" y="1218"/>
                  </a:lnTo>
                  <a:cubicBezTo>
                    <a:pt x="1677" y="1218"/>
                    <a:pt x="1820" y="1111"/>
                    <a:pt x="1838" y="951"/>
                  </a:cubicBezTo>
                  <a:cubicBezTo>
                    <a:pt x="1856" y="755"/>
                    <a:pt x="1713" y="594"/>
                    <a:pt x="1517" y="594"/>
                  </a:cubicBezTo>
                  <a:lnTo>
                    <a:pt x="1231" y="594"/>
                  </a:lnTo>
                  <a:lnTo>
                    <a:pt x="1231" y="326"/>
                  </a:lnTo>
                  <a:cubicBezTo>
                    <a:pt x="1231" y="166"/>
                    <a:pt x="1124" y="23"/>
                    <a:pt x="964" y="5"/>
                  </a:cubicBezTo>
                  <a:cubicBezTo>
                    <a:pt x="945" y="2"/>
                    <a:pt x="927"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43"/>
            <p:cNvSpPr/>
            <p:nvPr/>
          </p:nvSpPr>
          <p:spPr>
            <a:xfrm>
              <a:off x="4986695" y="2102388"/>
              <a:ext cx="18514" cy="18514"/>
            </a:xfrm>
            <a:custGeom>
              <a:avLst/>
              <a:gdLst/>
              <a:ahLst/>
              <a:cxnLst/>
              <a:rect l="l" t="t" r="r" b="b"/>
              <a:pathLst>
                <a:path w="625" h="625" extrusionOk="0">
                  <a:moveTo>
                    <a:pt x="321" y="0"/>
                  </a:moveTo>
                  <a:cubicBezTo>
                    <a:pt x="143" y="0"/>
                    <a:pt x="0" y="143"/>
                    <a:pt x="0" y="303"/>
                  </a:cubicBezTo>
                  <a:cubicBezTo>
                    <a:pt x="0" y="482"/>
                    <a:pt x="143" y="625"/>
                    <a:pt x="321" y="625"/>
                  </a:cubicBezTo>
                  <a:cubicBezTo>
                    <a:pt x="482" y="625"/>
                    <a:pt x="625" y="482"/>
                    <a:pt x="625" y="303"/>
                  </a:cubicBezTo>
                  <a:cubicBezTo>
                    <a:pt x="625" y="143"/>
                    <a:pt x="4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3"/>
            <p:cNvSpPr/>
            <p:nvPr/>
          </p:nvSpPr>
          <p:spPr>
            <a:xfrm>
              <a:off x="4755699" y="2170045"/>
              <a:ext cx="18544" cy="18514"/>
            </a:xfrm>
            <a:custGeom>
              <a:avLst/>
              <a:gdLst/>
              <a:ahLst/>
              <a:cxnLst/>
              <a:rect l="l" t="t" r="r" b="b"/>
              <a:pathLst>
                <a:path w="626" h="625" extrusionOk="0">
                  <a:moveTo>
                    <a:pt x="322" y="0"/>
                  </a:moveTo>
                  <a:cubicBezTo>
                    <a:pt x="144" y="0"/>
                    <a:pt x="1" y="143"/>
                    <a:pt x="1" y="321"/>
                  </a:cubicBezTo>
                  <a:cubicBezTo>
                    <a:pt x="1" y="482"/>
                    <a:pt x="144" y="625"/>
                    <a:pt x="322" y="625"/>
                  </a:cubicBezTo>
                  <a:cubicBezTo>
                    <a:pt x="483" y="625"/>
                    <a:pt x="625" y="482"/>
                    <a:pt x="625" y="321"/>
                  </a:cubicBezTo>
                  <a:cubicBezTo>
                    <a:pt x="625" y="143"/>
                    <a:pt x="483"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3"/>
            <p:cNvSpPr/>
            <p:nvPr/>
          </p:nvSpPr>
          <p:spPr>
            <a:xfrm>
              <a:off x="4876203" y="2102388"/>
              <a:ext cx="18544" cy="18514"/>
            </a:xfrm>
            <a:custGeom>
              <a:avLst/>
              <a:gdLst/>
              <a:ahLst/>
              <a:cxnLst/>
              <a:rect l="l" t="t" r="r" b="b"/>
              <a:pathLst>
                <a:path w="626" h="625" extrusionOk="0">
                  <a:moveTo>
                    <a:pt x="304" y="0"/>
                  </a:moveTo>
                  <a:cubicBezTo>
                    <a:pt x="144" y="0"/>
                    <a:pt x="1" y="143"/>
                    <a:pt x="1" y="303"/>
                  </a:cubicBezTo>
                  <a:cubicBezTo>
                    <a:pt x="1" y="482"/>
                    <a:pt x="144" y="625"/>
                    <a:pt x="304" y="625"/>
                  </a:cubicBezTo>
                  <a:cubicBezTo>
                    <a:pt x="483" y="625"/>
                    <a:pt x="625" y="482"/>
                    <a:pt x="625" y="303"/>
                  </a:cubicBezTo>
                  <a:cubicBezTo>
                    <a:pt x="625" y="143"/>
                    <a:pt x="483"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3"/>
            <p:cNvSpPr/>
            <p:nvPr/>
          </p:nvSpPr>
          <p:spPr>
            <a:xfrm>
              <a:off x="5018924" y="2126115"/>
              <a:ext cx="55513" cy="54031"/>
            </a:xfrm>
            <a:custGeom>
              <a:avLst/>
              <a:gdLst/>
              <a:ahLst/>
              <a:cxnLst/>
              <a:rect l="l" t="t" r="r" b="b"/>
              <a:pathLst>
                <a:path w="1874" h="1824" extrusionOk="0">
                  <a:moveTo>
                    <a:pt x="952" y="1"/>
                  </a:moveTo>
                  <a:cubicBezTo>
                    <a:pt x="769" y="1"/>
                    <a:pt x="625" y="154"/>
                    <a:pt x="625" y="323"/>
                  </a:cubicBezTo>
                  <a:lnTo>
                    <a:pt x="625" y="609"/>
                  </a:lnTo>
                  <a:lnTo>
                    <a:pt x="357" y="609"/>
                  </a:lnTo>
                  <a:cubicBezTo>
                    <a:pt x="197" y="609"/>
                    <a:pt x="54" y="716"/>
                    <a:pt x="36" y="876"/>
                  </a:cubicBezTo>
                  <a:cubicBezTo>
                    <a:pt x="0" y="1073"/>
                    <a:pt x="161" y="1233"/>
                    <a:pt x="339" y="1233"/>
                  </a:cubicBezTo>
                  <a:lnTo>
                    <a:pt x="625" y="1233"/>
                  </a:lnTo>
                  <a:lnTo>
                    <a:pt x="625" y="1501"/>
                  </a:lnTo>
                  <a:cubicBezTo>
                    <a:pt x="625" y="1661"/>
                    <a:pt x="750" y="1804"/>
                    <a:pt x="910" y="1822"/>
                  </a:cubicBezTo>
                  <a:cubicBezTo>
                    <a:pt x="921" y="1823"/>
                    <a:pt x="931" y="1824"/>
                    <a:pt x="941" y="1824"/>
                  </a:cubicBezTo>
                  <a:cubicBezTo>
                    <a:pt x="1107" y="1824"/>
                    <a:pt x="1249" y="1687"/>
                    <a:pt x="1249" y="1519"/>
                  </a:cubicBezTo>
                  <a:lnTo>
                    <a:pt x="1249" y="1233"/>
                  </a:lnTo>
                  <a:lnTo>
                    <a:pt x="1535" y="1233"/>
                  </a:lnTo>
                  <a:cubicBezTo>
                    <a:pt x="1713" y="1233"/>
                    <a:pt x="1874" y="1073"/>
                    <a:pt x="1856" y="876"/>
                  </a:cubicBezTo>
                  <a:cubicBezTo>
                    <a:pt x="1838" y="716"/>
                    <a:pt x="1695" y="609"/>
                    <a:pt x="1535" y="609"/>
                  </a:cubicBezTo>
                  <a:lnTo>
                    <a:pt x="1249" y="609"/>
                  </a:lnTo>
                  <a:lnTo>
                    <a:pt x="1249" y="323"/>
                  </a:lnTo>
                  <a:cubicBezTo>
                    <a:pt x="1249" y="163"/>
                    <a:pt x="1142" y="20"/>
                    <a:pt x="982" y="2"/>
                  </a:cubicBezTo>
                  <a:cubicBezTo>
                    <a:pt x="972" y="1"/>
                    <a:pt x="962" y="1"/>
                    <a:pt x="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0" name="Google Shape;3230;p43"/>
          <p:cNvSpPr/>
          <p:nvPr/>
        </p:nvSpPr>
        <p:spPr>
          <a:xfrm>
            <a:off x="4064902" y="2254788"/>
            <a:ext cx="343058" cy="317672"/>
          </a:xfrm>
          <a:custGeom>
            <a:avLst/>
            <a:gdLst/>
            <a:ahLst/>
            <a:cxnLst/>
            <a:rect l="l" t="t" r="r" b="b"/>
            <a:pathLst>
              <a:path w="11581" h="10724" extrusionOk="0">
                <a:moveTo>
                  <a:pt x="5545" y="620"/>
                </a:moveTo>
                <a:cubicBezTo>
                  <a:pt x="6049" y="620"/>
                  <a:pt x="6558" y="669"/>
                  <a:pt x="7048" y="767"/>
                </a:cubicBezTo>
                <a:cubicBezTo>
                  <a:pt x="6870" y="1481"/>
                  <a:pt x="6263" y="1999"/>
                  <a:pt x="5550" y="1999"/>
                </a:cubicBezTo>
                <a:cubicBezTo>
                  <a:pt x="4854" y="1999"/>
                  <a:pt x="4247" y="1481"/>
                  <a:pt x="4069" y="767"/>
                </a:cubicBezTo>
                <a:cubicBezTo>
                  <a:pt x="4541" y="669"/>
                  <a:pt x="5041" y="620"/>
                  <a:pt x="5545" y="620"/>
                </a:cubicBezTo>
                <a:close/>
                <a:moveTo>
                  <a:pt x="1553" y="2070"/>
                </a:moveTo>
                <a:cubicBezTo>
                  <a:pt x="1945" y="2248"/>
                  <a:pt x="2177" y="2552"/>
                  <a:pt x="2177" y="2891"/>
                </a:cubicBezTo>
                <a:cubicBezTo>
                  <a:pt x="2177" y="3140"/>
                  <a:pt x="2052" y="3372"/>
                  <a:pt x="1803" y="3551"/>
                </a:cubicBezTo>
                <a:cubicBezTo>
                  <a:pt x="1553" y="3747"/>
                  <a:pt x="1214" y="3872"/>
                  <a:pt x="839" y="3872"/>
                </a:cubicBezTo>
                <a:cubicBezTo>
                  <a:pt x="768" y="3176"/>
                  <a:pt x="1071" y="2552"/>
                  <a:pt x="1553" y="2070"/>
                </a:cubicBezTo>
                <a:close/>
                <a:moveTo>
                  <a:pt x="9564" y="2070"/>
                </a:moveTo>
                <a:cubicBezTo>
                  <a:pt x="10046" y="2569"/>
                  <a:pt x="10349" y="3176"/>
                  <a:pt x="10278" y="3872"/>
                </a:cubicBezTo>
                <a:cubicBezTo>
                  <a:pt x="9903" y="3872"/>
                  <a:pt x="9564" y="3747"/>
                  <a:pt x="9296" y="3551"/>
                </a:cubicBezTo>
                <a:cubicBezTo>
                  <a:pt x="9065" y="3372"/>
                  <a:pt x="8940" y="3140"/>
                  <a:pt x="8940" y="2891"/>
                </a:cubicBezTo>
                <a:cubicBezTo>
                  <a:pt x="8940" y="2552"/>
                  <a:pt x="9172" y="2248"/>
                  <a:pt x="9564" y="2070"/>
                </a:cubicBezTo>
                <a:close/>
                <a:moveTo>
                  <a:pt x="7655" y="928"/>
                </a:moveTo>
                <a:cubicBezTo>
                  <a:pt x="8172" y="1106"/>
                  <a:pt x="8654" y="1338"/>
                  <a:pt x="9065" y="1624"/>
                </a:cubicBezTo>
                <a:cubicBezTo>
                  <a:pt x="8583" y="1927"/>
                  <a:pt x="8315" y="2391"/>
                  <a:pt x="8315" y="2891"/>
                </a:cubicBezTo>
                <a:cubicBezTo>
                  <a:pt x="8315" y="3337"/>
                  <a:pt x="8529" y="3747"/>
                  <a:pt x="8922" y="4050"/>
                </a:cubicBezTo>
                <a:cubicBezTo>
                  <a:pt x="9243" y="4300"/>
                  <a:pt x="9671" y="4461"/>
                  <a:pt x="10117" y="4497"/>
                </a:cubicBezTo>
                <a:cubicBezTo>
                  <a:pt x="9992" y="4728"/>
                  <a:pt x="9778" y="4907"/>
                  <a:pt x="9511" y="4996"/>
                </a:cubicBezTo>
                <a:cubicBezTo>
                  <a:pt x="9414" y="5025"/>
                  <a:pt x="9315" y="5038"/>
                  <a:pt x="9218" y="5038"/>
                </a:cubicBezTo>
                <a:cubicBezTo>
                  <a:pt x="9010" y="5038"/>
                  <a:pt x="8806" y="4975"/>
                  <a:pt x="8636" y="4853"/>
                </a:cubicBezTo>
                <a:cubicBezTo>
                  <a:pt x="7851" y="4300"/>
                  <a:pt x="6745" y="3997"/>
                  <a:pt x="5550" y="3997"/>
                </a:cubicBezTo>
                <a:cubicBezTo>
                  <a:pt x="4372" y="3997"/>
                  <a:pt x="3248" y="4300"/>
                  <a:pt x="2481" y="4853"/>
                </a:cubicBezTo>
                <a:cubicBezTo>
                  <a:pt x="2310" y="4975"/>
                  <a:pt x="2107" y="5038"/>
                  <a:pt x="1893" y="5038"/>
                </a:cubicBezTo>
                <a:cubicBezTo>
                  <a:pt x="1793" y="5038"/>
                  <a:pt x="1691" y="5025"/>
                  <a:pt x="1588" y="4996"/>
                </a:cubicBezTo>
                <a:cubicBezTo>
                  <a:pt x="1339" y="4907"/>
                  <a:pt x="1125" y="4728"/>
                  <a:pt x="1000" y="4497"/>
                </a:cubicBezTo>
                <a:cubicBezTo>
                  <a:pt x="1446" y="4461"/>
                  <a:pt x="1856" y="4300"/>
                  <a:pt x="2195" y="4050"/>
                </a:cubicBezTo>
                <a:cubicBezTo>
                  <a:pt x="2588" y="3747"/>
                  <a:pt x="2802" y="3337"/>
                  <a:pt x="2802" y="2891"/>
                </a:cubicBezTo>
                <a:cubicBezTo>
                  <a:pt x="2802" y="2391"/>
                  <a:pt x="2516" y="1927"/>
                  <a:pt x="2052" y="1624"/>
                </a:cubicBezTo>
                <a:cubicBezTo>
                  <a:pt x="2463" y="1338"/>
                  <a:pt x="2927" y="1106"/>
                  <a:pt x="3462" y="946"/>
                </a:cubicBezTo>
                <a:cubicBezTo>
                  <a:pt x="3569" y="1356"/>
                  <a:pt x="3783" y="1731"/>
                  <a:pt x="4086" y="2016"/>
                </a:cubicBezTo>
                <a:cubicBezTo>
                  <a:pt x="4479" y="2409"/>
                  <a:pt x="5014" y="2623"/>
                  <a:pt x="5550" y="2623"/>
                </a:cubicBezTo>
                <a:cubicBezTo>
                  <a:pt x="6103" y="2623"/>
                  <a:pt x="6620" y="2409"/>
                  <a:pt x="7030" y="2016"/>
                </a:cubicBezTo>
                <a:cubicBezTo>
                  <a:pt x="7334" y="1731"/>
                  <a:pt x="7548" y="1356"/>
                  <a:pt x="7655" y="928"/>
                </a:cubicBezTo>
                <a:close/>
                <a:moveTo>
                  <a:pt x="5246" y="6620"/>
                </a:moveTo>
                <a:lnTo>
                  <a:pt x="5246" y="10099"/>
                </a:lnTo>
                <a:lnTo>
                  <a:pt x="4497" y="10099"/>
                </a:lnTo>
                <a:lnTo>
                  <a:pt x="4497" y="7637"/>
                </a:lnTo>
                <a:cubicBezTo>
                  <a:pt x="4497" y="7155"/>
                  <a:pt x="4800" y="6745"/>
                  <a:pt x="5246" y="6620"/>
                </a:cubicBezTo>
                <a:close/>
                <a:moveTo>
                  <a:pt x="5871" y="6620"/>
                </a:moveTo>
                <a:cubicBezTo>
                  <a:pt x="6317" y="6745"/>
                  <a:pt x="6620" y="7155"/>
                  <a:pt x="6620" y="7637"/>
                </a:cubicBezTo>
                <a:lnTo>
                  <a:pt x="6620" y="10099"/>
                </a:lnTo>
                <a:lnTo>
                  <a:pt x="5871" y="10099"/>
                </a:lnTo>
                <a:lnTo>
                  <a:pt x="5871" y="6620"/>
                </a:lnTo>
                <a:close/>
                <a:moveTo>
                  <a:pt x="5567" y="4621"/>
                </a:moveTo>
                <a:cubicBezTo>
                  <a:pt x="6549" y="4621"/>
                  <a:pt x="7494" y="4871"/>
                  <a:pt x="8155" y="5299"/>
                </a:cubicBezTo>
                <a:lnTo>
                  <a:pt x="8547" y="8850"/>
                </a:lnTo>
                <a:cubicBezTo>
                  <a:pt x="8618" y="9510"/>
                  <a:pt x="8101" y="10099"/>
                  <a:pt x="7441" y="10099"/>
                </a:cubicBezTo>
                <a:lnTo>
                  <a:pt x="7262" y="10099"/>
                </a:lnTo>
                <a:lnTo>
                  <a:pt x="7262" y="7637"/>
                </a:lnTo>
                <a:cubicBezTo>
                  <a:pt x="7262" y="6691"/>
                  <a:pt x="6495" y="5942"/>
                  <a:pt x="5567" y="5942"/>
                </a:cubicBezTo>
                <a:cubicBezTo>
                  <a:pt x="4622" y="5942"/>
                  <a:pt x="3854" y="6691"/>
                  <a:pt x="3854" y="7637"/>
                </a:cubicBezTo>
                <a:lnTo>
                  <a:pt x="3854" y="10099"/>
                </a:lnTo>
                <a:lnTo>
                  <a:pt x="3676" y="10099"/>
                </a:lnTo>
                <a:cubicBezTo>
                  <a:pt x="3016" y="10099"/>
                  <a:pt x="2498" y="9510"/>
                  <a:pt x="2570" y="8850"/>
                </a:cubicBezTo>
                <a:lnTo>
                  <a:pt x="2962" y="5299"/>
                </a:lnTo>
                <a:cubicBezTo>
                  <a:pt x="3622" y="4871"/>
                  <a:pt x="4568" y="4621"/>
                  <a:pt x="5567" y="4621"/>
                </a:cubicBezTo>
                <a:close/>
                <a:moveTo>
                  <a:pt x="5318" y="0"/>
                </a:moveTo>
                <a:cubicBezTo>
                  <a:pt x="3872" y="36"/>
                  <a:pt x="2320" y="500"/>
                  <a:pt x="1267" y="1481"/>
                </a:cubicBezTo>
                <a:cubicBezTo>
                  <a:pt x="232" y="2427"/>
                  <a:pt x="0" y="3569"/>
                  <a:pt x="357" y="4586"/>
                </a:cubicBezTo>
                <a:cubicBezTo>
                  <a:pt x="518" y="5067"/>
                  <a:pt x="910" y="5442"/>
                  <a:pt x="1410" y="5603"/>
                </a:cubicBezTo>
                <a:cubicBezTo>
                  <a:pt x="1576" y="5655"/>
                  <a:pt x="1749" y="5682"/>
                  <a:pt x="1920" y="5682"/>
                </a:cubicBezTo>
                <a:cubicBezTo>
                  <a:pt x="2043" y="5682"/>
                  <a:pt x="2165" y="5668"/>
                  <a:pt x="2284" y="5638"/>
                </a:cubicBezTo>
                <a:lnTo>
                  <a:pt x="2284" y="5638"/>
                </a:lnTo>
                <a:lnTo>
                  <a:pt x="1945" y="8779"/>
                </a:lnTo>
                <a:cubicBezTo>
                  <a:pt x="1820" y="9814"/>
                  <a:pt x="2641" y="10724"/>
                  <a:pt x="3676" y="10724"/>
                </a:cubicBezTo>
                <a:lnTo>
                  <a:pt x="7423" y="10724"/>
                </a:lnTo>
                <a:cubicBezTo>
                  <a:pt x="8476" y="10724"/>
                  <a:pt x="9279" y="9814"/>
                  <a:pt x="9172" y="8779"/>
                </a:cubicBezTo>
                <a:lnTo>
                  <a:pt x="8815" y="5638"/>
                </a:lnTo>
                <a:lnTo>
                  <a:pt x="8815" y="5638"/>
                </a:lnTo>
                <a:cubicBezTo>
                  <a:pt x="8934" y="5668"/>
                  <a:pt x="9056" y="5682"/>
                  <a:pt x="9180" y="5682"/>
                </a:cubicBezTo>
                <a:cubicBezTo>
                  <a:pt x="9353" y="5682"/>
                  <a:pt x="9530" y="5655"/>
                  <a:pt x="9707" y="5603"/>
                </a:cubicBezTo>
                <a:cubicBezTo>
                  <a:pt x="10206" y="5442"/>
                  <a:pt x="10581" y="5067"/>
                  <a:pt x="10760" y="4586"/>
                </a:cubicBezTo>
                <a:cubicBezTo>
                  <a:pt x="11580" y="2284"/>
                  <a:pt x="9154" y="107"/>
                  <a:pt x="57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3"/>
          <p:cNvSpPr/>
          <p:nvPr/>
        </p:nvSpPr>
        <p:spPr>
          <a:xfrm>
            <a:off x="6122511" y="2254788"/>
            <a:ext cx="321404" cy="317553"/>
          </a:xfrm>
          <a:custGeom>
            <a:avLst/>
            <a:gdLst/>
            <a:ahLst/>
            <a:cxnLst/>
            <a:rect l="l" t="t" r="r" b="b"/>
            <a:pathLst>
              <a:path w="10850" h="10720" extrusionOk="0">
                <a:moveTo>
                  <a:pt x="10225" y="625"/>
                </a:moveTo>
                <a:lnTo>
                  <a:pt x="10225" y="2177"/>
                </a:lnTo>
                <a:lnTo>
                  <a:pt x="5657" y="6531"/>
                </a:lnTo>
                <a:lnTo>
                  <a:pt x="5211" y="6084"/>
                </a:lnTo>
                <a:lnTo>
                  <a:pt x="8869" y="2409"/>
                </a:lnTo>
                <a:cubicBezTo>
                  <a:pt x="8994" y="2284"/>
                  <a:pt x="8994" y="2088"/>
                  <a:pt x="8869" y="1963"/>
                </a:cubicBezTo>
                <a:cubicBezTo>
                  <a:pt x="8806" y="1909"/>
                  <a:pt x="8726" y="1883"/>
                  <a:pt x="8646" y="1883"/>
                </a:cubicBezTo>
                <a:cubicBezTo>
                  <a:pt x="8565" y="1883"/>
                  <a:pt x="8485" y="1909"/>
                  <a:pt x="8423" y="1963"/>
                </a:cubicBezTo>
                <a:lnTo>
                  <a:pt x="4765" y="5638"/>
                </a:lnTo>
                <a:lnTo>
                  <a:pt x="4319" y="5175"/>
                </a:lnTo>
                <a:lnTo>
                  <a:pt x="8672" y="625"/>
                </a:lnTo>
                <a:close/>
                <a:moveTo>
                  <a:pt x="2909" y="4657"/>
                </a:moveTo>
                <a:cubicBezTo>
                  <a:pt x="2981" y="4728"/>
                  <a:pt x="6067" y="7815"/>
                  <a:pt x="6174" y="7922"/>
                </a:cubicBezTo>
                <a:lnTo>
                  <a:pt x="5586" y="8226"/>
                </a:lnTo>
                <a:lnTo>
                  <a:pt x="2624" y="5264"/>
                </a:lnTo>
                <a:lnTo>
                  <a:pt x="2909" y="4657"/>
                </a:lnTo>
                <a:close/>
                <a:moveTo>
                  <a:pt x="3427" y="6959"/>
                </a:moveTo>
                <a:lnTo>
                  <a:pt x="3873" y="7405"/>
                </a:lnTo>
                <a:lnTo>
                  <a:pt x="2570" y="8707"/>
                </a:lnTo>
                <a:cubicBezTo>
                  <a:pt x="2463" y="8529"/>
                  <a:pt x="2303" y="8368"/>
                  <a:pt x="2124" y="8261"/>
                </a:cubicBezTo>
                <a:lnTo>
                  <a:pt x="3427" y="6959"/>
                </a:lnTo>
                <a:close/>
                <a:moveTo>
                  <a:pt x="1446" y="8707"/>
                </a:moveTo>
                <a:cubicBezTo>
                  <a:pt x="1821" y="8707"/>
                  <a:pt x="2142" y="9011"/>
                  <a:pt x="2142" y="9385"/>
                </a:cubicBezTo>
                <a:cubicBezTo>
                  <a:pt x="2142" y="9724"/>
                  <a:pt x="1874" y="10081"/>
                  <a:pt x="1446" y="10081"/>
                </a:cubicBezTo>
                <a:cubicBezTo>
                  <a:pt x="1054" y="10081"/>
                  <a:pt x="750" y="9778"/>
                  <a:pt x="750" y="9385"/>
                </a:cubicBezTo>
                <a:cubicBezTo>
                  <a:pt x="750" y="9011"/>
                  <a:pt x="1054" y="8707"/>
                  <a:pt x="1446" y="8707"/>
                </a:cubicBezTo>
                <a:close/>
                <a:moveTo>
                  <a:pt x="8547" y="0"/>
                </a:moveTo>
                <a:cubicBezTo>
                  <a:pt x="8458" y="0"/>
                  <a:pt x="8369" y="36"/>
                  <a:pt x="8316" y="89"/>
                </a:cubicBezTo>
                <a:lnTo>
                  <a:pt x="3873" y="4746"/>
                </a:lnTo>
                <a:lnTo>
                  <a:pt x="3052" y="3926"/>
                </a:lnTo>
                <a:cubicBezTo>
                  <a:pt x="2991" y="3857"/>
                  <a:pt x="2908" y="3824"/>
                  <a:pt x="2825" y="3824"/>
                </a:cubicBezTo>
                <a:cubicBezTo>
                  <a:pt x="2714" y="3824"/>
                  <a:pt x="2604" y="3884"/>
                  <a:pt x="2552" y="3997"/>
                </a:cubicBezTo>
                <a:lnTo>
                  <a:pt x="1964" y="5192"/>
                </a:lnTo>
                <a:cubicBezTo>
                  <a:pt x="1892" y="5299"/>
                  <a:pt x="1928" y="5442"/>
                  <a:pt x="2017" y="5549"/>
                </a:cubicBezTo>
                <a:lnTo>
                  <a:pt x="2998" y="6513"/>
                </a:lnTo>
                <a:lnTo>
                  <a:pt x="1428" y="8083"/>
                </a:lnTo>
                <a:cubicBezTo>
                  <a:pt x="1089" y="8083"/>
                  <a:pt x="750" y="8226"/>
                  <a:pt x="518" y="8458"/>
                </a:cubicBezTo>
                <a:cubicBezTo>
                  <a:pt x="1" y="8975"/>
                  <a:pt x="1" y="9814"/>
                  <a:pt x="518" y="10331"/>
                </a:cubicBezTo>
                <a:cubicBezTo>
                  <a:pt x="768" y="10590"/>
                  <a:pt x="1103" y="10719"/>
                  <a:pt x="1439" y="10719"/>
                </a:cubicBezTo>
                <a:cubicBezTo>
                  <a:pt x="1776" y="10719"/>
                  <a:pt x="2115" y="10590"/>
                  <a:pt x="2374" y="10331"/>
                </a:cubicBezTo>
                <a:cubicBezTo>
                  <a:pt x="2624" y="10081"/>
                  <a:pt x="2766" y="9742"/>
                  <a:pt x="2766" y="9421"/>
                </a:cubicBezTo>
                <a:lnTo>
                  <a:pt x="4319" y="7851"/>
                </a:lnTo>
                <a:lnTo>
                  <a:pt x="5300" y="8832"/>
                </a:lnTo>
                <a:cubicBezTo>
                  <a:pt x="5356" y="8888"/>
                  <a:pt x="5433" y="8916"/>
                  <a:pt x="5513" y="8916"/>
                </a:cubicBezTo>
                <a:cubicBezTo>
                  <a:pt x="5561" y="8916"/>
                  <a:pt x="5610" y="8906"/>
                  <a:pt x="5657" y="8886"/>
                </a:cubicBezTo>
                <a:lnTo>
                  <a:pt x="6852" y="8297"/>
                </a:lnTo>
                <a:cubicBezTo>
                  <a:pt x="7031" y="8208"/>
                  <a:pt x="7084" y="7940"/>
                  <a:pt x="6924" y="7797"/>
                </a:cubicBezTo>
                <a:lnTo>
                  <a:pt x="6103" y="6977"/>
                </a:lnTo>
                <a:lnTo>
                  <a:pt x="10742" y="2534"/>
                </a:lnTo>
                <a:cubicBezTo>
                  <a:pt x="10814" y="2480"/>
                  <a:pt x="10849" y="2391"/>
                  <a:pt x="10849" y="2302"/>
                </a:cubicBezTo>
                <a:lnTo>
                  <a:pt x="10849" y="303"/>
                </a:lnTo>
                <a:cubicBezTo>
                  <a:pt x="10849" y="143"/>
                  <a:pt x="10706" y="0"/>
                  <a:pt x="10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2" name="Google Shape;3232;p43"/>
          <p:cNvGrpSpPr/>
          <p:nvPr/>
        </p:nvGrpSpPr>
        <p:grpSpPr>
          <a:xfrm>
            <a:off x="3416910" y="2254788"/>
            <a:ext cx="255316" cy="317672"/>
            <a:chOff x="3416910" y="2102388"/>
            <a:chExt cx="255316" cy="317672"/>
          </a:xfrm>
        </p:grpSpPr>
        <p:sp>
          <p:nvSpPr>
            <p:cNvPr id="3233" name="Google Shape;3233;p43"/>
            <p:cNvSpPr/>
            <p:nvPr/>
          </p:nvSpPr>
          <p:spPr>
            <a:xfrm>
              <a:off x="3416910" y="2102388"/>
              <a:ext cx="255316" cy="317672"/>
            </a:xfrm>
            <a:custGeom>
              <a:avLst/>
              <a:gdLst/>
              <a:ahLst/>
              <a:cxnLst/>
              <a:rect l="l" t="t" r="r" b="b"/>
              <a:pathLst>
                <a:path w="8619" h="10724" extrusionOk="0">
                  <a:moveTo>
                    <a:pt x="6013" y="625"/>
                  </a:moveTo>
                  <a:lnTo>
                    <a:pt x="5157" y="2480"/>
                  </a:lnTo>
                  <a:cubicBezTo>
                    <a:pt x="4862" y="2409"/>
                    <a:pt x="4568" y="2373"/>
                    <a:pt x="4283" y="2373"/>
                  </a:cubicBezTo>
                  <a:cubicBezTo>
                    <a:pt x="3997" y="2373"/>
                    <a:pt x="3721" y="2409"/>
                    <a:pt x="3462" y="2480"/>
                  </a:cubicBezTo>
                  <a:lnTo>
                    <a:pt x="2588" y="625"/>
                  </a:lnTo>
                  <a:lnTo>
                    <a:pt x="3069" y="625"/>
                  </a:lnTo>
                  <a:cubicBezTo>
                    <a:pt x="3212" y="625"/>
                    <a:pt x="3355" y="696"/>
                    <a:pt x="3444" y="803"/>
                  </a:cubicBezTo>
                  <a:cubicBezTo>
                    <a:pt x="3676" y="1062"/>
                    <a:pt x="3993" y="1191"/>
                    <a:pt x="4307" y="1191"/>
                  </a:cubicBezTo>
                  <a:cubicBezTo>
                    <a:pt x="4622" y="1191"/>
                    <a:pt x="4934" y="1062"/>
                    <a:pt x="5157" y="803"/>
                  </a:cubicBezTo>
                  <a:lnTo>
                    <a:pt x="5175" y="803"/>
                  </a:lnTo>
                  <a:cubicBezTo>
                    <a:pt x="5264" y="696"/>
                    <a:pt x="5407" y="625"/>
                    <a:pt x="5549" y="625"/>
                  </a:cubicBezTo>
                  <a:close/>
                  <a:moveTo>
                    <a:pt x="4294" y="3000"/>
                  </a:moveTo>
                  <a:cubicBezTo>
                    <a:pt x="4611" y="3000"/>
                    <a:pt x="4927" y="3049"/>
                    <a:pt x="5228" y="3140"/>
                  </a:cubicBezTo>
                  <a:cubicBezTo>
                    <a:pt x="6442" y="3551"/>
                    <a:pt x="7244" y="4675"/>
                    <a:pt x="7244" y="5942"/>
                  </a:cubicBezTo>
                  <a:lnTo>
                    <a:pt x="7244" y="8297"/>
                  </a:lnTo>
                  <a:cubicBezTo>
                    <a:pt x="7244" y="8422"/>
                    <a:pt x="7334" y="8547"/>
                    <a:pt x="7459" y="8600"/>
                  </a:cubicBezTo>
                  <a:cubicBezTo>
                    <a:pt x="7762" y="8690"/>
                    <a:pt x="7976" y="8975"/>
                    <a:pt x="7976" y="9314"/>
                  </a:cubicBezTo>
                  <a:cubicBezTo>
                    <a:pt x="7976" y="9742"/>
                    <a:pt x="7637" y="10099"/>
                    <a:pt x="7209" y="10099"/>
                  </a:cubicBezTo>
                  <a:lnTo>
                    <a:pt x="1410" y="10099"/>
                  </a:lnTo>
                  <a:cubicBezTo>
                    <a:pt x="1231" y="10099"/>
                    <a:pt x="1053" y="10028"/>
                    <a:pt x="910" y="9921"/>
                  </a:cubicBezTo>
                  <a:cubicBezTo>
                    <a:pt x="732" y="9778"/>
                    <a:pt x="625" y="9546"/>
                    <a:pt x="625" y="9314"/>
                  </a:cubicBezTo>
                  <a:cubicBezTo>
                    <a:pt x="625" y="8993"/>
                    <a:pt x="839" y="8690"/>
                    <a:pt x="1142" y="8600"/>
                  </a:cubicBezTo>
                  <a:cubicBezTo>
                    <a:pt x="1285" y="8547"/>
                    <a:pt x="1356" y="8422"/>
                    <a:pt x="1356" y="8297"/>
                  </a:cubicBezTo>
                  <a:lnTo>
                    <a:pt x="1356" y="5942"/>
                  </a:lnTo>
                  <a:cubicBezTo>
                    <a:pt x="1356" y="4675"/>
                    <a:pt x="2177" y="3551"/>
                    <a:pt x="3390" y="3140"/>
                  </a:cubicBezTo>
                  <a:cubicBezTo>
                    <a:pt x="3687" y="3045"/>
                    <a:pt x="3991" y="3000"/>
                    <a:pt x="4294" y="3000"/>
                  </a:cubicBezTo>
                  <a:close/>
                  <a:moveTo>
                    <a:pt x="2088" y="0"/>
                  </a:moveTo>
                  <a:cubicBezTo>
                    <a:pt x="1856" y="0"/>
                    <a:pt x="1713" y="232"/>
                    <a:pt x="1802" y="446"/>
                  </a:cubicBezTo>
                  <a:lnTo>
                    <a:pt x="2855" y="2677"/>
                  </a:lnTo>
                  <a:cubicBezTo>
                    <a:pt x="1571" y="3248"/>
                    <a:pt x="732" y="4514"/>
                    <a:pt x="732" y="5942"/>
                  </a:cubicBezTo>
                  <a:lnTo>
                    <a:pt x="732" y="8083"/>
                  </a:lnTo>
                  <a:cubicBezTo>
                    <a:pt x="286" y="8333"/>
                    <a:pt x="0" y="8797"/>
                    <a:pt x="0" y="9314"/>
                  </a:cubicBezTo>
                  <a:cubicBezTo>
                    <a:pt x="0" y="9689"/>
                    <a:pt x="143" y="10046"/>
                    <a:pt x="411" y="10313"/>
                  </a:cubicBezTo>
                  <a:cubicBezTo>
                    <a:pt x="678" y="10581"/>
                    <a:pt x="1017" y="10724"/>
                    <a:pt x="1392" y="10724"/>
                  </a:cubicBezTo>
                  <a:lnTo>
                    <a:pt x="7191" y="10724"/>
                  </a:lnTo>
                  <a:cubicBezTo>
                    <a:pt x="7940" y="10724"/>
                    <a:pt x="8583" y="10135"/>
                    <a:pt x="8618" y="9385"/>
                  </a:cubicBezTo>
                  <a:cubicBezTo>
                    <a:pt x="8618" y="8993"/>
                    <a:pt x="8476" y="8618"/>
                    <a:pt x="8208" y="8333"/>
                  </a:cubicBezTo>
                  <a:cubicBezTo>
                    <a:pt x="8101" y="8243"/>
                    <a:pt x="7994" y="8154"/>
                    <a:pt x="7869" y="8083"/>
                  </a:cubicBezTo>
                  <a:lnTo>
                    <a:pt x="7869" y="5942"/>
                  </a:lnTo>
                  <a:cubicBezTo>
                    <a:pt x="7869" y="4514"/>
                    <a:pt x="7030" y="3248"/>
                    <a:pt x="5746" y="2677"/>
                  </a:cubicBezTo>
                  <a:lnTo>
                    <a:pt x="6798" y="446"/>
                  </a:lnTo>
                  <a:cubicBezTo>
                    <a:pt x="6905" y="232"/>
                    <a:pt x="6745" y="0"/>
                    <a:pt x="6513" y="0"/>
                  </a:cubicBezTo>
                  <a:lnTo>
                    <a:pt x="5549" y="0"/>
                  </a:lnTo>
                  <a:cubicBezTo>
                    <a:pt x="5228" y="0"/>
                    <a:pt x="4907" y="143"/>
                    <a:pt x="4693" y="393"/>
                  </a:cubicBezTo>
                  <a:cubicBezTo>
                    <a:pt x="4586" y="509"/>
                    <a:pt x="4448" y="567"/>
                    <a:pt x="4309" y="567"/>
                  </a:cubicBezTo>
                  <a:cubicBezTo>
                    <a:pt x="4171" y="567"/>
                    <a:pt x="4033" y="509"/>
                    <a:pt x="3926" y="393"/>
                  </a:cubicBezTo>
                  <a:cubicBezTo>
                    <a:pt x="3712" y="143"/>
                    <a:pt x="3408" y="0"/>
                    <a:pt x="3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3"/>
            <p:cNvSpPr/>
            <p:nvPr/>
          </p:nvSpPr>
          <p:spPr>
            <a:xfrm>
              <a:off x="3490700" y="2251418"/>
              <a:ext cx="107204" cy="86705"/>
            </a:xfrm>
            <a:custGeom>
              <a:avLst/>
              <a:gdLst/>
              <a:ahLst/>
              <a:cxnLst/>
              <a:rect l="l" t="t" r="r" b="b"/>
              <a:pathLst>
                <a:path w="3619" h="2927" extrusionOk="0">
                  <a:moveTo>
                    <a:pt x="1809" y="964"/>
                  </a:moveTo>
                  <a:lnTo>
                    <a:pt x="2095" y="1482"/>
                  </a:lnTo>
                  <a:cubicBezTo>
                    <a:pt x="2145" y="1582"/>
                    <a:pt x="2257" y="1638"/>
                    <a:pt x="2368" y="1638"/>
                  </a:cubicBezTo>
                  <a:cubicBezTo>
                    <a:pt x="2415" y="1638"/>
                    <a:pt x="2463" y="1628"/>
                    <a:pt x="2505" y="1607"/>
                  </a:cubicBezTo>
                  <a:lnTo>
                    <a:pt x="2826" y="1464"/>
                  </a:lnTo>
                  <a:lnTo>
                    <a:pt x="2630" y="2302"/>
                  </a:lnTo>
                  <a:lnTo>
                    <a:pt x="1007" y="2302"/>
                  </a:lnTo>
                  <a:lnTo>
                    <a:pt x="810" y="1464"/>
                  </a:lnTo>
                  <a:lnTo>
                    <a:pt x="810" y="1464"/>
                  </a:lnTo>
                  <a:lnTo>
                    <a:pt x="1114" y="1607"/>
                  </a:lnTo>
                  <a:cubicBezTo>
                    <a:pt x="1161" y="1628"/>
                    <a:pt x="1211" y="1638"/>
                    <a:pt x="1259" y="1638"/>
                  </a:cubicBezTo>
                  <a:cubicBezTo>
                    <a:pt x="1371" y="1638"/>
                    <a:pt x="1474" y="1582"/>
                    <a:pt x="1524" y="1482"/>
                  </a:cubicBezTo>
                  <a:lnTo>
                    <a:pt x="1809" y="964"/>
                  </a:lnTo>
                  <a:close/>
                  <a:moveTo>
                    <a:pt x="1812" y="1"/>
                  </a:moveTo>
                  <a:cubicBezTo>
                    <a:pt x="1702" y="1"/>
                    <a:pt x="1595" y="54"/>
                    <a:pt x="1542" y="161"/>
                  </a:cubicBezTo>
                  <a:lnTo>
                    <a:pt x="1131" y="911"/>
                  </a:lnTo>
                  <a:lnTo>
                    <a:pt x="489" y="607"/>
                  </a:lnTo>
                  <a:cubicBezTo>
                    <a:pt x="442" y="582"/>
                    <a:pt x="394" y="571"/>
                    <a:pt x="348" y="571"/>
                  </a:cubicBezTo>
                  <a:cubicBezTo>
                    <a:pt x="162" y="571"/>
                    <a:pt x="0" y="751"/>
                    <a:pt x="43" y="964"/>
                  </a:cubicBezTo>
                  <a:lnTo>
                    <a:pt x="436" y="2677"/>
                  </a:lnTo>
                  <a:cubicBezTo>
                    <a:pt x="471" y="2820"/>
                    <a:pt x="596" y="2927"/>
                    <a:pt x="739" y="2927"/>
                  </a:cubicBezTo>
                  <a:lnTo>
                    <a:pt x="2880" y="2927"/>
                  </a:lnTo>
                  <a:cubicBezTo>
                    <a:pt x="3023" y="2927"/>
                    <a:pt x="3148" y="2820"/>
                    <a:pt x="3183" y="2677"/>
                  </a:cubicBezTo>
                  <a:lnTo>
                    <a:pt x="3576" y="964"/>
                  </a:lnTo>
                  <a:cubicBezTo>
                    <a:pt x="3619" y="751"/>
                    <a:pt x="3456" y="571"/>
                    <a:pt x="3271" y="571"/>
                  </a:cubicBezTo>
                  <a:cubicBezTo>
                    <a:pt x="3225" y="571"/>
                    <a:pt x="3176" y="582"/>
                    <a:pt x="3130" y="607"/>
                  </a:cubicBezTo>
                  <a:lnTo>
                    <a:pt x="2505" y="911"/>
                  </a:lnTo>
                  <a:lnTo>
                    <a:pt x="2095" y="161"/>
                  </a:lnTo>
                  <a:cubicBezTo>
                    <a:pt x="2032" y="54"/>
                    <a:pt x="1921" y="1"/>
                    <a:pt x="1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5" name="Google Shape;3235;p43"/>
          <p:cNvGrpSpPr/>
          <p:nvPr/>
        </p:nvGrpSpPr>
        <p:grpSpPr>
          <a:xfrm>
            <a:off x="2699660" y="2254699"/>
            <a:ext cx="324041" cy="317909"/>
            <a:chOff x="2699660" y="2102299"/>
            <a:chExt cx="324041" cy="317909"/>
          </a:xfrm>
        </p:grpSpPr>
        <p:sp>
          <p:nvSpPr>
            <p:cNvPr id="3236" name="Google Shape;3236;p43"/>
            <p:cNvSpPr/>
            <p:nvPr/>
          </p:nvSpPr>
          <p:spPr>
            <a:xfrm>
              <a:off x="2699660" y="2102299"/>
              <a:ext cx="324041" cy="317909"/>
            </a:xfrm>
            <a:custGeom>
              <a:avLst/>
              <a:gdLst/>
              <a:ahLst/>
              <a:cxnLst/>
              <a:rect l="l" t="t" r="r" b="b"/>
              <a:pathLst>
                <a:path w="10939" h="10732" extrusionOk="0">
                  <a:moveTo>
                    <a:pt x="8777" y="632"/>
                  </a:moveTo>
                  <a:cubicBezTo>
                    <a:pt x="9123" y="632"/>
                    <a:pt x="9466" y="761"/>
                    <a:pt x="9725" y="1020"/>
                  </a:cubicBezTo>
                  <a:cubicBezTo>
                    <a:pt x="10296" y="1591"/>
                    <a:pt x="10243" y="2519"/>
                    <a:pt x="9618" y="3019"/>
                  </a:cubicBezTo>
                  <a:cubicBezTo>
                    <a:pt x="9511" y="3108"/>
                    <a:pt x="9475" y="3286"/>
                    <a:pt x="9565" y="3429"/>
                  </a:cubicBezTo>
                  <a:cubicBezTo>
                    <a:pt x="9886" y="3964"/>
                    <a:pt x="9814" y="4642"/>
                    <a:pt x="9368" y="5088"/>
                  </a:cubicBezTo>
                  <a:cubicBezTo>
                    <a:pt x="9101" y="5356"/>
                    <a:pt x="8757" y="5490"/>
                    <a:pt x="8414" y="5490"/>
                  </a:cubicBezTo>
                  <a:cubicBezTo>
                    <a:pt x="8070" y="5490"/>
                    <a:pt x="7727" y="5356"/>
                    <a:pt x="7459" y="5088"/>
                  </a:cubicBezTo>
                  <a:cubicBezTo>
                    <a:pt x="7174" y="4803"/>
                    <a:pt x="7049" y="4410"/>
                    <a:pt x="7067" y="4036"/>
                  </a:cubicBezTo>
                  <a:cubicBezTo>
                    <a:pt x="7083" y="3849"/>
                    <a:pt x="6940" y="3695"/>
                    <a:pt x="6757" y="3695"/>
                  </a:cubicBezTo>
                  <a:cubicBezTo>
                    <a:pt x="6747" y="3695"/>
                    <a:pt x="6738" y="3696"/>
                    <a:pt x="6728" y="3697"/>
                  </a:cubicBezTo>
                  <a:cubicBezTo>
                    <a:pt x="6690" y="3700"/>
                    <a:pt x="6652" y="3702"/>
                    <a:pt x="6614" y="3702"/>
                  </a:cubicBezTo>
                  <a:cubicBezTo>
                    <a:pt x="6275" y="3702"/>
                    <a:pt x="5931" y="3561"/>
                    <a:pt x="5675" y="3304"/>
                  </a:cubicBezTo>
                  <a:cubicBezTo>
                    <a:pt x="5157" y="2787"/>
                    <a:pt x="5157" y="1930"/>
                    <a:pt x="5675" y="1395"/>
                  </a:cubicBezTo>
                  <a:cubicBezTo>
                    <a:pt x="5940" y="1140"/>
                    <a:pt x="6287" y="1006"/>
                    <a:pt x="6634" y="1006"/>
                  </a:cubicBezTo>
                  <a:cubicBezTo>
                    <a:pt x="6870" y="1006"/>
                    <a:pt x="7106" y="1068"/>
                    <a:pt x="7316" y="1199"/>
                  </a:cubicBezTo>
                  <a:cubicBezTo>
                    <a:pt x="7370" y="1232"/>
                    <a:pt x="7429" y="1248"/>
                    <a:pt x="7487" y="1248"/>
                  </a:cubicBezTo>
                  <a:cubicBezTo>
                    <a:pt x="7581" y="1248"/>
                    <a:pt x="7671" y="1205"/>
                    <a:pt x="7727" y="1127"/>
                  </a:cubicBezTo>
                  <a:cubicBezTo>
                    <a:pt x="7762" y="1092"/>
                    <a:pt x="7798" y="1056"/>
                    <a:pt x="7816" y="1020"/>
                  </a:cubicBezTo>
                  <a:cubicBezTo>
                    <a:pt x="8084" y="761"/>
                    <a:pt x="8432" y="632"/>
                    <a:pt x="8777" y="632"/>
                  </a:cubicBezTo>
                  <a:close/>
                  <a:moveTo>
                    <a:pt x="6067" y="4250"/>
                  </a:moveTo>
                  <a:cubicBezTo>
                    <a:pt x="6192" y="4285"/>
                    <a:pt x="6317" y="4303"/>
                    <a:pt x="6442" y="4321"/>
                  </a:cubicBezTo>
                  <a:cubicBezTo>
                    <a:pt x="6460" y="4428"/>
                    <a:pt x="6478" y="4553"/>
                    <a:pt x="6513" y="4678"/>
                  </a:cubicBezTo>
                  <a:lnTo>
                    <a:pt x="1232" y="9959"/>
                  </a:lnTo>
                  <a:lnTo>
                    <a:pt x="786" y="9513"/>
                  </a:lnTo>
                  <a:lnTo>
                    <a:pt x="1464" y="8853"/>
                  </a:lnTo>
                  <a:cubicBezTo>
                    <a:pt x="1571" y="8728"/>
                    <a:pt x="1571" y="8532"/>
                    <a:pt x="1464" y="8407"/>
                  </a:cubicBezTo>
                  <a:lnTo>
                    <a:pt x="786" y="7747"/>
                  </a:lnTo>
                  <a:lnTo>
                    <a:pt x="1232" y="7301"/>
                  </a:lnTo>
                  <a:lnTo>
                    <a:pt x="1892" y="7961"/>
                  </a:lnTo>
                  <a:cubicBezTo>
                    <a:pt x="1955" y="8023"/>
                    <a:pt x="2035" y="8055"/>
                    <a:pt x="2115" y="8055"/>
                  </a:cubicBezTo>
                  <a:cubicBezTo>
                    <a:pt x="2196" y="8055"/>
                    <a:pt x="2276" y="8023"/>
                    <a:pt x="2338" y="7961"/>
                  </a:cubicBezTo>
                  <a:lnTo>
                    <a:pt x="3213" y="7087"/>
                  </a:lnTo>
                  <a:cubicBezTo>
                    <a:pt x="3337" y="6962"/>
                    <a:pt x="3337" y="6766"/>
                    <a:pt x="3213" y="6641"/>
                  </a:cubicBezTo>
                  <a:lnTo>
                    <a:pt x="2124" y="5552"/>
                  </a:lnTo>
                  <a:lnTo>
                    <a:pt x="2570" y="5106"/>
                  </a:lnTo>
                  <a:lnTo>
                    <a:pt x="3659" y="6195"/>
                  </a:lnTo>
                  <a:cubicBezTo>
                    <a:pt x="3721" y="6257"/>
                    <a:pt x="3801" y="6288"/>
                    <a:pt x="3882" y="6288"/>
                  </a:cubicBezTo>
                  <a:cubicBezTo>
                    <a:pt x="3962" y="6288"/>
                    <a:pt x="4042" y="6257"/>
                    <a:pt x="4105" y="6195"/>
                  </a:cubicBezTo>
                  <a:lnTo>
                    <a:pt x="6067" y="4250"/>
                  </a:lnTo>
                  <a:close/>
                  <a:moveTo>
                    <a:pt x="8777" y="1"/>
                  </a:moveTo>
                  <a:cubicBezTo>
                    <a:pt x="8289" y="1"/>
                    <a:pt x="7800" y="179"/>
                    <a:pt x="7423" y="538"/>
                  </a:cubicBezTo>
                  <a:cubicBezTo>
                    <a:pt x="7169" y="429"/>
                    <a:pt x="6902" y="376"/>
                    <a:pt x="6637" y="376"/>
                  </a:cubicBezTo>
                  <a:cubicBezTo>
                    <a:pt x="6123" y="376"/>
                    <a:pt x="5618" y="578"/>
                    <a:pt x="5229" y="967"/>
                  </a:cubicBezTo>
                  <a:cubicBezTo>
                    <a:pt x="4462" y="1734"/>
                    <a:pt x="4462" y="2983"/>
                    <a:pt x="5229" y="3750"/>
                  </a:cubicBezTo>
                  <a:cubicBezTo>
                    <a:pt x="5300" y="3821"/>
                    <a:pt x="5389" y="3893"/>
                    <a:pt x="5461" y="3946"/>
                  </a:cubicBezTo>
                  <a:lnTo>
                    <a:pt x="3891" y="5534"/>
                  </a:lnTo>
                  <a:lnTo>
                    <a:pt x="2784" y="4446"/>
                  </a:lnTo>
                  <a:cubicBezTo>
                    <a:pt x="2722" y="4384"/>
                    <a:pt x="2642" y="4352"/>
                    <a:pt x="2561" y="4352"/>
                  </a:cubicBezTo>
                  <a:cubicBezTo>
                    <a:pt x="2481" y="4352"/>
                    <a:pt x="2401" y="4384"/>
                    <a:pt x="2338" y="4446"/>
                  </a:cubicBezTo>
                  <a:lnTo>
                    <a:pt x="1446" y="5320"/>
                  </a:lnTo>
                  <a:cubicBezTo>
                    <a:pt x="1339" y="5445"/>
                    <a:pt x="1339" y="5659"/>
                    <a:pt x="1446" y="5766"/>
                  </a:cubicBezTo>
                  <a:lnTo>
                    <a:pt x="2552" y="6873"/>
                  </a:lnTo>
                  <a:lnTo>
                    <a:pt x="2124" y="7301"/>
                  </a:lnTo>
                  <a:lnTo>
                    <a:pt x="1464" y="6623"/>
                  </a:lnTo>
                  <a:cubicBezTo>
                    <a:pt x="1402" y="6560"/>
                    <a:pt x="1321" y="6529"/>
                    <a:pt x="1241" y="6529"/>
                  </a:cubicBezTo>
                  <a:cubicBezTo>
                    <a:pt x="1161" y="6529"/>
                    <a:pt x="1080" y="6560"/>
                    <a:pt x="1018" y="6623"/>
                  </a:cubicBezTo>
                  <a:lnTo>
                    <a:pt x="126" y="7515"/>
                  </a:lnTo>
                  <a:cubicBezTo>
                    <a:pt x="1" y="7640"/>
                    <a:pt x="1" y="7836"/>
                    <a:pt x="126" y="7961"/>
                  </a:cubicBezTo>
                  <a:lnTo>
                    <a:pt x="786" y="8621"/>
                  </a:lnTo>
                  <a:lnTo>
                    <a:pt x="126" y="9299"/>
                  </a:lnTo>
                  <a:cubicBezTo>
                    <a:pt x="1" y="9424"/>
                    <a:pt x="1" y="9620"/>
                    <a:pt x="126" y="9745"/>
                  </a:cubicBezTo>
                  <a:lnTo>
                    <a:pt x="1000" y="10637"/>
                  </a:lnTo>
                  <a:cubicBezTo>
                    <a:pt x="1063" y="10700"/>
                    <a:pt x="1143" y="10731"/>
                    <a:pt x="1223" y="10731"/>
                  </a:cubicBezTo>
                  <a:cubicBezTo>
                    <a:pt x="1303" y="10731"/>
                    <a:pt x="1384" y="10700"/>
                    <a:pt x="1446" y="10637"/>
                  </a:cubicBezTo>
                  <a:lnTo>
                    <a:pt x="6799" y="5285"/>
                  </a:lnTo>
                  <a:cubicBezTo>
                    <a:pt x="6870" y="5374"/>
                    <a:pt x="6942" y="5445"/>
                    <a:pt x="7013" y="5534"/>
                  </a:cubicBezTo>
                  <a:cubicBezTo>
                    <a:pt x="7406" y="5918"/>
                    <a:pt x="7914" y="6110"/>
                    <a:pt x="8420" y="6110"/>
                  </a:cubicBezTo>
                  <a:cubicBezTo>
                    <a:pt x="8927" y="6110"/>
                    <a:pt x="9431" y="5918"/>
                    <a:pt x="9814" y="5534"/>
                  </a:cubicBezTo>
                  <a:cubicBezTo>
                    <a:pt x="10385" y="4963"/>
                    <a:pt x="10546" y="4071"/>
                    <a:pt x="10207" y="3322"/>
                  </a:cubicBezTo>
                  <a:cubicBezTo>
                    <a:pt x="10938" y="2555"/>
                    <a:pt x="10938" y="1341"/>
                    <a:pt x="10171" y="574"/>
                  </a:cubicBezTo>
                  <a:cubicBezTo>
                    <a:pt x="9790" y="193"/>
                    <a:pt x="9283" y="1"/>
                    <a:pt x="8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3"/>
            <p:cNvSpPr/>
            <p:nvPr/>
          </p:nvSpPr>
          <p:spPr>
            <a:xfrm>
              <a:off x="2907907" y="2154316"/>
              <a:ext cx="61348" cy="55927"/>
            </a:xfrm>
            <a:custGeom>
              <a:avLst/>
              <a:gdLst/>
              <a:ahLst/>
              <a:cxnLst/>
              <a:rect l="l" t="t" r="r" b="b"/>
              <a:pathLst>
                <a:path w="2071" h="1888" extrusionOk="0">
                  <a:moveTo>
                    <a:pt x="1036" y="638"/>
                  </a:moveTo>
                  <a:cubicBezTo>
                    <a:pt x="1107" y="638"/>
                    <a:pt x="1196" y="656"/>
                    <a:pt x="1250" y="727"/>
                  </a:cubicBezTo>
                  <a:cubicBezTo>
                    <a:pt x="1375" y="852"/>
                    <a:pt x="1375" y="1048"/>
                    <a:pt x="1250" y="1173"/>
                  </a:cubicBezTo>
                  <a:cubicBezTo>
                    <a:pt x="1196" y="1236"/>
                    <a:pt x="1116" y="1267"/>
                    <a:pt x="1036" y="1267"/>
                  </a:cubicBezTo>
                  <a:cubicBezTo>
                    <a:pt x="955" y="1267"/>
                    <a:pt x="875" y="1236"/>
                    <a:pt x="822" y="1173"/>
                  </a:cubicBezTo>
                  <a:cubicBezTo>
                    <a:pt x="697" y="1048"/>
                    <a:pt x="697" y="852"/>
                    <a:pt x="822" y="727"/>
                  </a:cubicBezTo>
                  <a:cubicBezTo>
                    <a:pt x="875" y="656"/>
                    <a:pt x="947" y="638"/>
                    <a:pt x="1036" y="638"/>
                  </a:cubicBezTo>
                  <a:close/>
                  <a:moveTo>
                    <a:pt x="1036" y="0"/>
                  </a:moveTo>
                  <a:cubicBezTo>
                    <a:pt x="795" y="0"/>
                    <a:pt x="554" y="94"/>
                    <a:pt x="376" y="281"/>
                  </a:cubicBezTo>
                  <a:cubicBezTo>
                    <a:pt x="1" y="656"/>
                    <a:pt x="1" y="1245"/>
                    <a:pt x="376" y="1619"/>
                  </a:cubicBezTo>
                  <a:cubicBezTo>
                    <a:pt x="554" y="1798"/>
                    <a:pt x="786" y="1887"/>
                    <a:pt x="1036" y="1887"/>
                  </a:cubicBezTo>
                  <a:cubicBezTo>
                    <a:pt x="1286" y="1887"/>
                    <a:pt x="1518" y="1798"/>
                    <a:pt x="1696" y="1619"/>
                  </a:cubicBezTo>
                  <a:cubicBezTo>
                    <a:pt x="2071" y="1245"/>
                    <a:pt x="2071" y="656"/>
                    <a:pt x="1696" y="281"/>
                  </a:cubicBezTo>
                  <a:cubicBezTo>
                    <a:pt x="1518" y="94"/>
                    <a:pt x="1277"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3"/>
            <p:cNvSpPr/>
            <p:nvPr/>
          </p:nvSpPr>
          <p:spPr>
            <a:xfrm>
              <a:off x="2753573" y="2150435"/>
              <a:ext cx="52373" cy="51395"/>
            </a:xfrm>
            <a:custGeom>
              <a:avLst/>
              <a:gdLst/>
              <a:ahLst/>
              <a:cxnLst/>
              <a:rect l="l" t="t" r="r" b="b"/>
              <a:pathLst>
                <a:path w="1768" h="1735" extrusionOk="0">
                  <a:moveTo>
                    <a:pt x="899" y="0"/>
                  </a:moveTo>
                  <a:cubicBezTo>
                    <a:pt x="716" y="0"/>
                    <a:pt x="572" y="154"/>
                    <a:pt x="572" y="323"/>
                  </a:cubicBezTo>
                  <a:lnTo>
                    <a:pt x="572" y="555"/>
                  </a:lnTo>
                  <a:lnTo>
                    <a:pt x="340" y="555"/>
                  </a:lnTo>
                  <a:cubicBezTo>
                    <a:pt x="144" y="555"/>
                    <a:pt x="1" y="716"/>
                    <a:pt x="19" y="912"/>
                  </a:cubicBezTo>
                  <a:cubicBezTo>
                    <a:pt x="37" y="1072"/>
                    <a:pt x="179" y="1179"/>
                    <a:pt x="340" y="1179"/>
                  </a:cubicBezTo>
                  <a:lnTo>
                    <a:pt x="572" y="1179"/>
                  </a:lnTo>
                  <a:lnTo>
                    <a:pt x="572" y="1411"/>
                  </a:lnTo>
                  <a:cubicBezTo>
                    <a:pt x="572" y="1572"/>
                    <a:pt x="697" y="1715"/>
                    <a:pt x="857" y="1733"/>
                  </a:cubicBezTo>
                  <a:cubicBezTo>
                    <a:pt x="867" y="1734"/>
                    <a:pt x="877" y="1734"/>
                    <a:pt x="887" y="1734"/>
                  </a:cubicBezTo>
                  <a:cubicBezTo>
                    <a:pt x="1053" y="1734"/>
                    <a:pt x="1196" y="1598"/>
                    <a:pt x="1196" y="1429"/>
                  </a:cubicBezTo>
                  <a:lnTo>
                    <a:pt x="1196" y="1179"/>
                  </a:lnTo>
                  <a:lnTo>
                    <a:pt x="1428" y="1179"/>
                  </a:lnTo>
                  <a:cubicBezTo>
                    <a:pt x="1589" y="1179"/>
                    <a:pt x="1732" y="1072"/>
                    <a:pt x="1749" y="912"/>
                  </a:cubicBezTo>
                  <a:cubicBezTo>
                    <a:pt x="1767" y="716"/>
                    <a:pt x="1625" y="555"/>
                    <a:pt x="1446" y="555"/>
                  </a:cubicBezTo>
                  <a:lnTo>
                    <a:pt x="1196" y="555"/>
                  </a:lnTo>
                  <a:lnTo>
                    <a:pt x="1196" y="323"/>
                  </a:lnTo>
                  <a:cubicBezTo>
                    <a:pt x="1196" y="162"/>
                    <a:pt x="1089" y="20"/>
                    <a:pt x="929" y="2"/>
                  </a:cubicBezTo>
                  <a:cubicBezTo>
                    <a:pt x="919" y="1"/>
                    <a:pt x="909" y="0"/>
                    <a:pt x="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3"/>
            <p:cNvSpPr/>
            <p:nvPr/>
          </p:nvSpPr>
          <p:spPr>
            <a:xfrm>
              <a:off x="2890992" y="2303169"/>
              <a:ext cx="52373" cy="51395"/>
            </a:xfrm>
            <a:custGeom>
              <a:avLst/>
              <a:gdLst/>
              <a:ahLst/>
              <a:cxnLst/>
              <a:rect l="l" t="t" r="r" b="b"/>
              <a:pathLst>
                <a:path w="1768" h="1735" extrusionOk="0">
                  <a:moveTo>
                    <a:pt x="878" y="1"/>
                  </a:moveTo>
                  <a:cubicBezTo>
                    <a:pt x="697" y="1"/>
                    <a:pt x="554" y="138"/>
                    <a:pt x="554" y="324"/>
                  </a:cubicBezTo>
                  <a:lnTo>
                    <a:pt x="554" y="555"/>
                  </a:lnTo>
                  <a:lnTo>
                    <a:pt x="340" y="555"/>
                  </a:lnTo>
                  <a:cubicBezTo>
                    <a:pt x="179" y="555"/>
                    <a:pt x="37" y="680"/>
                    <a:pt x="19" y="841"/>
                  </a:cubicBezTo>
                  <a:cubicBezTo>
                    <a:pt x="1" y="1019"/>
                    <a:pt x="144" y="1180"/>
                    <a:pt x="322" y="1180"/>
                  </a:cubicBezTo>
                  <a:lnTo>
                    <a:pt x="554" y="1180"/>
                  </a:lnTo>
                  <a:lnTo>
                    <a:pt x="554" y="1412"/>
                  </a:lnTo>
                  <a:cubicBezTo>
                    <a:pt x="554" y="1573"/>
                    <a:pt x="679" y="1715"/>
                    <a:pt x="840" y="1733"/>
                  </a:cubicBezTo>
                  <a:cubicBezTo>
                    <a:pt x="851" y="1734"/>
                    <a:pt x="862" y="1735"/>
                    <a:pt x="873" y="1735"/>
                  </a:cubicBezTo>
                  <a:cubicBezTo>
                    <a:pt x="1054" y="1735"/>
                    <a:pt x="1196" y="1598"/>
                    <a:pt x="1196" y="1430"/>
                  </a:cubicBezTo>
                  <a:lnTo>
                    <a:pt x="1196" y="1180"/>
                  </a:lnTo>
                  <a:lnTo>
                    <a:pt x="1428" y="1180"/>
                  </a:lnTo>
                  <a:cubicBezTo>
                    <a:pt x="1607" y="1180"/>
                    <a:pt x="1767" y="1019"/>
                    <a:pt x="1732" y="841"/>
                  </a:cubicBezTo>
                  <a:cubicBezTo>
                    <a:pt x="1732" y="680"/>
                    <a:pt x="1589" y="555"/>
                    <a:pt x="1428" y="555"/>
                  </a:cubicBezTo>
                  <a:lnTo>
                    <a:pt x="1196" y="555"/>
                  </a:lnTo>
                  <a:lnTo>
                    <a:pt x="1196" y="324"/>
                  </a:lnTo>
                  <a:cubicBezTo>
                    <a:pt x="1196" y="163"/>
                    <a:pt x="1071" y="20"/>
                    <a:pt x="911" y="2"/>
                  </a:cubicBezTo>
                  <a:cubicBezTo>
                    <a:pt x="900" y="1"/>
                    <a:pt x="889"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3"/>
            <p:cNvSpPr/>
            <p:nvPr/>
          </p:nvSpPr>
          <p:spPr>
            <a:xfrm>
              <a:off x="2722410" y="2208081"/>
              <a:ext cx="18514" cy="18544"/>
            </a:xfrm>
            <a:custGeom>
              <a:avLst/>
              <a:gdLst/>
              <a:ahLst/>
              <a:cxnLst/>
              <a:rect l="l" t="t" r="r" b="b"/>
              <a:pathLst>
                <a:path w="625" h="626" extrusionOk="0">
                  <a:moveTo>
                    <a:pt x="321" y="1"/>
                  </a:moveTo>
                  <a:cubicBezTo>
                    <a:pt x="143" y="1"/>
                    <a:pt x="0" y="143"/>
                    <a:pt x="0" y="304"/>
                  </a:cubicBezTo>
                  <a:cubicBezTo>
                    <a:pt x="0" y="482"/>
                    <a:pt x="143" y="625"/>
                    <a:pt x="321" y="625"/>
                  </a:cubicBezTo>
                  <a:cubicBezTo>
                    <a:pt x="500" y="625"/>
                    <a:pt x="625" y="482"/>
                    <a:pt x="625" y="304"/>
                  </a:cubicBezTo>
                  <a:cubicBezTo>
                    <a:pt x="625" y="143"/>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3"/>
            <p:cNvSpPr/>
            <p:nvPr/>
          </p:nvSpPr>
          <p:spPr>
            <a:xfrm>
              <a:off x="2841848" y="2345499"/>
              <a:ext cx="19047" cy="18544"/>
            </a:xfrm>
            <a:custGeom>
              <a:avLst/>
              <a:gdLst/>
              <a:ahLst/>
              <a:cxnLst/>
              <a:rect l="l" t="t" r="r" b="b"/>
              <a:pathLst>
                <a:path w="643" h="626" extrusionOk="0">
                  <a:moveTo>
                    <a:pt x="322" y="1"/>
                  </a:moveTo>
                  <a:cubicBezTo>
                    <a:pt x="143" y="1"/>
                    <a:pt x="1" y="144"/>
                    <a:pt x="1" y="304"/>
                  </a:cubicBezTo>
                  <a:cubicBezTo>
                    <a:pt x="1" y="483"/>
                    <a:pt x="143" y="625"/>
                    <a:pt x="322" y="625"/>
                  </a:cubicBezTo>
                  <a:cubicBezTo>
                    <a:pt x="500" y="625"/>
                    <a:pt x="643" y="483"/>
                    <a:pt x="643" y="304"/>
                  </a:cubicBezTo>
                  <a:cubicBezTo>
                    <a:pt x="643" y="144"/>
                    <a:pt x="50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3"/>
            <p:cNvSpPr/>
            <p:nvPr/>
          </p:nvSpPr>
          <p:spPr>
            <a:xfrm>
              <a:off x="2967122" y="2295289"/>
              <a:ext cx="18514" cy="18544"/>
            </a:xfrm>
            <a:custGeom>
              <a:avLst/>
              <a:gdLst/>
              <a:ahLst/>
              <a:cxnLst/>
              <a:rect l="l" t="t" r="r" b="b"/>
              <a:pathLst>
                <a:path w="625" h="626" extrusionOk="0">
                  <a:moveTo>
                    <a:pt x="321" y="1"/>
                  </a:moveTo>
                  <a:cubicBezTo>
                    <a:pt x="143" y="1"/>
                    <a:pt x="0" y="143"/>
                    <a:pt x="0" y="304"/>
                  </a:cubicBezTo>
                  <a:cubicBezTo>
                    <a:pt x="0" y="482"/>
                    <a:pt x="143" y="625"/>
                    <a:pt x="321" y="625"/>
                  </a:cubicBezTo>
                  <a:cubicBezTo>
                    <a:pt x="500" y="625"/>
                    <a:pt x="625" y="482"/>
                    <a:pt x="625" y="304"/>
                  </a:cubicBezTo>
                  <a:cubicBezTo>
                    <a:pt x="625" y="143"/>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3" name="Google Shape;3243;p43"/>
          <p:cNvGrpSpPr/>
          <p:nvPr/>
        </p:nvGrpSpPr>
        <p:grpSpPr>
          <a:xfrm>
            <a:off x="2024712" y="2254788"/>
            <a:ext cx="298654" cy="317672"/>
            <a:chOff x="2024712" y="2102388"/>
            <a:chExt cx="298654" cy="317672"/>
          </a:xfrm>
        </p:grpSpPr>
        <p:sp>
          <p:nvSpPr>
            <p:cNvPr id="3244" name="Google Shape;3244;p43"/>
            <p:cNvSpPr/>
            <p:nvPr/>
          </p:nvSpPr>
          <p:spPr>
            <a:xfrm>
              <a:off x="2024712" y="2102388"/>
              <a:ext cx="298654" cy="317672"/>
            </a:xfrm>
            <a:custGeom>
              <a:avLst/>
              <a:gdLst/>
              <a:ahLst/>
              <a:cxnLst/>
              <a:rect l="l" t="t" r="r" b="b"/>
              <a:pathLst>
                <a:path w="10082" h="10724" extrusionOk="0">
                  <a:moveTo>
                    <a:pt x="5050" y="964"/>
                  </a:moveTo>
                  <a:lnTo>
                    <a:pt x="5621" y="2016"/>
                  </a:lnTo>
                  <a:cubicBezTo>
                    <a:pt x="5684" y="2130"/>
                    <a:pt x="5792" y="2190"/>
                    <a:pt x="5901" y="2190"/>
                  </a:cubicBezTo>
                  <a:cubicBezTo>
                    <a:pt x="5945" y="2190"/>
                    <a:pt x="5990" y="2180"/>
                    <a:pt x="6032" y="2159"/>
                  </a:cubicBezTo>
                  <a:lnTo>
                    <a:pt x="6781" y="1802"/>
                  </a:lnTo>
                  <a:lnTo>
                    <a:pt x="6192" y="3640"/>
                  </a:lnTo>
                  <a:cubicBezTo>
                    <a:pt x="5818" y="3578"/>
                    <a:pt x="5429" y="3546"/>
                    <a:pt x="5041" y="3546"/>
                  </a:cubicBezTo>
                  <a:cubicBezTo>
                    <a:pt x="4653" y="3546"/>
                    <a:pt x="4265" y="3578"/>
                    <a:pt x="3891" y="3640"/>
                  </a:cubicBezTo>
                  <a:lnTo>
                    <a:pt x="3320" y="1802"/>
                  </a:lnTo>
                  <a:lnTo>
                    <a:pt x="4051" y="2159"/>
                  </a:lnTo>
                  <a:cubicBezTo>
                    <a:pt x="4093" y="2180"/>
                    <a:pt x="4137" y="2190"/>
                    <a:pt x="4182" y="2190"/>
                  </a:cubicBezTo>
                  <a:cubicBezTo>
                    <a:pt x="4290" y="2190"/>
                    <a:pt x="4398" y="2130"/>
                    <a:pt x="4461" y="2016"/>
                  </a:cubicBezTo>
                  <a:lnTo>
                    <a:pt x="5050" y="964"/>
                  </a:lnTo>
                  <a:close/>
                  <a:moveTo>
                    <a:pt x="8043" y="3006"/>
                  </a:moveTo>
                  <a:cubicBezTo>
                    <a:pt x="8145" y="3006"/>
                    <a:pt x="8249" y="3021"/>
                    <a:pt x="8351" y="3051"/>
                  </a:cubicBezTo>
                  <a:cubicBezTo>
                    <a:pt x="9029" y="3248"/>
                    <a:pt x="9368" y="4086"/>
                    <a:pt x="9136" y="4889"/>
                  </a:cubicBezTo>
                  <a:cubicBezTo>
                    <a:pt x="9065" y="5103"/>
                    <a:pt x="8976" y="5282"/>
                    <a:pt x="8851" y="5460"/>
                  </a:cubicBezTo>
                  <a:cubicBezTo>
                    <a:pt x="8779" y="5567"/>
                    <a:pt x="8779" y="5692"/>
                    <a:pt x="8833" y="5817"/>
                  </a:cubicBezTo>
                  <a:cubicBezTo>
                    <a:pt x="9172" y="6334"/>
                    <a:pt x="9190" y="6977"/>
                    <a:pt x="8940" y="7226"/>
                  </a:cubicBezTo>
                  <a:cubicBezTo>
                    <a:pt x="8733" y="7434"/>
                    <a:pt x="8304" y="7481"/>
                    <a:pt x="7889" y="7481"/>
                  </a:cubicBezTo>
                  <a:cubicBezTo>
                    <a:pt x="7804" y="7481"/>
                    <a:pt x="7719" y="7479"/>
                    <a:pt x="7637" y="7476"/>
                  </a:cubicBezTo>
                  <a:cubicBezTo>
                    <a:pt x="7156" y="7476"/>
                    <a:pt x="6674" y="7672"/>
                    <a:pt x="6353" y="8011"/>
                  </a:cubicBezTo>
                  <a:cubicBezTo>
                    <a:pt x="6058" y="8324"/>
                    <a:pt x="5550" y="8480"/>
                    <a:pt x="5041" y="8480"/>
                  </a:cubicBezTo>
                  <a:cubicBezTo>
                    <a:pt x="4533" y="8480"/>
                    <a:pt x="4024" y="8324"/>
                    <a:pt x="3730" y="8011"/>
                  </a:cubicBezTo>
                  <a:cubicBezTo>
                    <a:pt x="3409" y="7672"/>
                    <a:pt x="2963" y="7476"/>
                    <a:pt x="2481" y="7476"/>
                  </a:cubicBezTo>
                  <a:lnTo>
                    <a:pt x="2445" y="7476"/>
                  </a:lnTo>
                  <a:cubicBezTo>
                    <a:pt x="2363" y="7479"/>
                    <a:pt x="2279" y="7481"/>
                    <a:pt x="2193" y="7481"/>
                  </a:cubicBezTo>
                  <a:cubicBezTo>
                    <a:pt x="1778" y="7481"/>
                    <a:pt x="1350" y="7434"/>
                    <a:pt x="1143" y="7226"/>
                  </a:cubicBezTo>
                  <a:cubicBezTo>
                    <a:pt x="875" y="6959"/>
                    <a:pt x="929" y="6316"/>
                    <a:pt x="1250" y="5817"/>
                  </a:cubicBezTo>
                  <a:cubicBezTo>
                    <a:pt x="1321" y="5692"/>
                    <a:pt x="1303" y="5567"/>
                    <a:pt x="1232" y="5460"/>
                  </a:cubicBezTo>
                  <a:cubicBezTo>
                    <a:pt x="1107" y="5282"/>
                    <a:pt x="1018" y="5103"/>
                    <a:pt x="946" y="4889"/>
                  </a:cubicBezTo>
                  <a:cubicBezTo>
                    <a:pt x="715" y="4086"/>
                    <a:pt x="1054" y="3248"/>
                    <a:pt x="1732" y="3051"/>
                  </a:cubicBezTo>
                  <a:cubicBezTo>
                    <a:pt x="1834" y="3021"/>
                    <a:pt x="1937" y="3006"/>
                    <a:pt x="2040" y="3006"/>
                  </a:cubicBezTo>
                  <a:cubicBezTo>
                    <a:pt x="2602" y="3006"/>
                    <a:pt x="3147" y="3440"/>
                    <a:pt x="3373" y="4104"/>
                  </a:cubicBezTo>
                  <a:cubicBezTo>
                    <a:pt x="3419" y="4241"/>
                    <a:pt x="3542" y="4326"/>
                    <a:pt x="3677" y="4326"/>
                  </a:cubicBezTo>
                  <a:cubicBezTo>
                    <a:pt x="3700" y="4326"/>
                    <a:pt x="3724" y="4323"/>
                    <a:pt x="3748" y="4318"/>
                  </a:cubicBezTo>
                  <a:cubicBezTo>
                    <a:pt x="4159" y="4227"/>
                    <a:pt x="4603" y="4177"/>
                    <a:pt x="5055" y="4177"/>
                  </a:cubicBezTo>
                  <a:cubicBezTo>
                    <a:pt x="5487" y="4177"/>
                    <a:pt x="5926" y="4222"/>
                    <a:pt x="6353" y="4318"/>
                  </a:cubicBezTo>
                  <a:cubicBezTo>
                    <a:pt x="6374" y="4323"/>
                    <a:pt x="6395" y="4326"/>
                    <a:pt x="6417" y="4326"/>
                  </a:cubicBezTo>
                  <a:cubicBezTo>
                    <a:pt x="6541" y="4326"/>
                    <a:pt x="6664" y="4241"/>
                    <a:pt x="6710" y="4104"/>
                  </a:cubicBezTo>
                  <a:cubicBezTo>
                    <a:pt x="6936" y="3440"/>
                    <a:pt x="7481" y="3006"/>
                    <a:pt x="8043" y="3006"/>
                  </a:cubicBezTo>
                  <a:close/>
                  <a:moveTo>
                    <a:pt x="1268" y="7994"/>
                  </a:moveTo>
                  <a:lnTo>
                    <a:pt x="1268" y="7994"/>
                  </a:lnTo>
                  <a:cubicBezTo>
                    <a:pt x="1624" y="8101"/>
                    <a:pt x="2035" y="8119"/>
                    <a:pt x="2463" y="8119"/>
                  </a:cubicBezTo>
                  <a:cubicBezTo>
                    <a:pt x="2482" y="8117"/>
                    <a:pt x="2501" y="8117"/>
                    <a:pt x="2521" y="8117"/>
                  </a:cubicBezTo>
                  <a:cubicBezTo>
                    <a:pt x="2804" y="8117"/>
                    <a:pt x="3083" y="8239"/>
                    <a:pt x="3284" y="8440"/>
                  </a:cubicBezTo>
                  <a:cubicBezTo>
                    <a:pt x="3703" y="8877"/>
                    <a:pt x="4377" y="9095"/>
                    <a:pt x="5048" y="9095"/>
                  </a:cubicBezTo>
                  <a:cubicBezTo>
                    <a:pt x="5719" y="9095"/>
                    <a:pt x="6388" y="8877"/>
                    <a:pt x="6799" y="8440"/>
                  </a:cubicBezTo>
                  <a:cubicBezTo>
                    <a:pt x="6999" y="8239"/>
                    <a:pt x="7278" y="8117"/>
                    <a:pt x="7577" y="8117"/>
                  </a:cubicBezTo>
                  <a:cubicBezTo>
                    <a:pt x="7597" y="8117"/>
                    <a:pt x="7617" y="8117"/>
                    <a:pt x="7637" y="8119"/>
                  </a:cubicBezTo>
                  <a:cubicBezTo>
                    <a:pt x="8048" y="8119"/>
                    <a:pt x="8458" y="8101"/>
                    <a:pt x="8815" y="7994"/>
                  </a:cubicBezTo>
                  <a:lnTo>
                    <a:pt x="8815" y="7994"/>
                  </a:lnTo>
                  <a:cubicBezTo>
                    <a:pt x="8744" y="8511"/>
                    <a:pt x="8387" y="8993"/>
                    <a:pt x="7780" y="9385"/>
                  </a:cubicBezTo>
                  <a:cubicBezTo>
                    <a:pt x="7031" y="9858"/>
                    <a:pt x="6041" y="10095"/>
                    <a:pt x="5050" y="10095"/>
                  </a:cubicBezTo>
                  <a:cubicBezTo>
                    <a:pt x="4060" y="10095"/>
                    <a:pt x="3070" y="9858"/>
                    <a:pt x="2320" y="9385"/>
                  </a:cubicBezTo>
                  <a:cubicBezTo>
                    <a:pt x="1696" y="8993"/>
                    <a:pt x="1339" y="8511"/>
                    <a:pt x="1268" y="7994"/>
                  </a:cubicBezTo>
                  <a:close/>
                  <a:moveTo>
                    <a:pt x="5041" y="0"/>
                  </a:moveTo>
                  <a:cubicBezTo>
                    <a:pt x="4934" y="0"/>
                    <a:pt x="4827" y="54"/>
                    <a:pt x="4765" y="161"/>
                  </a:cubicBezTo>
                  <a:lnTo>
                    <a:pt x="4051" y="1463"/>
                  </a:lnTo>
                  <a:lnTo>
                    <a:pt x="2927" y="910"/>
                  </a:lnTo>
                  <a:cubicBezTo>
                    <a:pt x="2881" y="887"/>
                    <a:pt x="2835" y="877"/>
                    <a:pt x="2790" y="877"/>
                  </a:cubicBezTo>
                  <a:cubicBezTo>
                    <a:pt x="2591" y="877"/>
                    <a:pt x="2426" y="1081"/>
                    <a:pt x="2499" y="1285"/>
                  </a:cubicBezTo>
                  <a:lnTo>
                    <a:pt x="2909" y="2605"/>
                  </a:lnTo>
                  <a:cubicBezTo>
                    <a:pt x="2630" y="2454"/>
                    <a:pt x="2336" y="2371"/>
                    <a:pt x="2037" y="2371"/>
                  </a:cubicBezTo>
                  <a:cubicBezTo>
                    <a:pt x="1876" y="2371"/>
                    <a:pt x="1715" y="2395"/>
                    <a:pt x="1553" y="2445"/>
                  </a:cubicBezTo>
                  <a:cubicBezTo>
                    <a:pt x="554" y="2730"/>
                    <a:pt x="1" y="3908"/>
                    <a:pt x="358" y="5067"/>
                  </a:cubicBezTo>
                  <a:cubicBezTo>
                    <a:pt x="411" y="5282"/>
                    <a:pt x="500" y="5478"/>
                    <a:pt x="607" y="5656"/>
                  </a:cubicBezTo>
                  <a:cubicBezTo>
                    <a:pt x="304" y="6245"/>
                    <a:pt x="215" y="7102"/>
                    <a:pt x="643" y="7601"/>
                  </a:cubicBezTo>
                  <a:cubicBezTo>
                    <a:pt x="536" y="8582"/>
                    <a:pt x="1143" y="9385"/>
                    <a:pt x="1981" y="9921"/>
                  </a:cubicBezTo>
                  <a:cubicBezTo>
                    <a:pt x="2829" y="10456"/>
                    <a:pt x="3935" y="10724"/>
                    <a:pt x="5041" y="10724"/>
                  </a:cubicBezTo>
                  <a:cubicBezTo>
                    <a:pt x="6148" y="10724"/>
                    <a:pt x="7254" y="10456"/>
                    <a:pt x="8101" y="9921"/>
                  </a:cubicBezTo>
                  <a:cubicBezTo>
                    <a:pt x="8940" y="9385"/>
                    <a:pt x="9547" y="8582"/>
                    <a:pt x="9440" y="7601"/>
                  </a:cubicBezTo>
                  <a:cubicBezTo>
                    <a:pt x="9886" y="7102"/>
                    <a:pt x="9779" y="6245"/>
                    <a:pt x="9475" y="5656"/>
                  </a:cubicBezTo>
                  <a:cubicBezTo>
                    <a:pt x="9582" y="5478"/>
                    <a:pt x="9672" y="5282"/>
                    <a:pt x="9743" y="5067"/>
                  </a:cubicBezTo>
                  <a:cubicBezTo>
                    <a:pt x="10082" y="3908"/>
                    <a:pt x="9529" y="2730"/>
                    <a:pt x="8530" y="2445"/>
                  </a:cubicBezTo>
                  <a:cubicBezTo>
                    <a:pt x="8368" y="2395"/>
                    <a:pt x="8206" y="2371"/>
                    <a:pt x="8047" y="2371"/>
                  </a:cubicBezTo>
                  <a:cubicBezTo>
                    <a:pt x="7749" y="2371"/>
                    <a:pt x="7459" y="2454"/>
                    <a:pt x="7191" y="2605"/>
                  </a:cubicBezTo>
                  <a:lnTo>
                    <a:pt x="7602" y="1285"/>
                  </a:lnTo>
                  <a:cubicBezTo>
                    <a:pt x="7660" y="1081"/>
                    <a:pt x="7492" y="877"/>
                    <a:pt x="7293" y="877"/>
                  </a:cubicBezTo>
                  <a:cubicBezTo>
                    <a:pt x="7248" y="877"/>
                    <a:pt x="7202" y="887"/>
                    <a:pt x="7156" y="910"/>
                  </a:cubicBezTo>
                  <a:lnTo>
                    <a:pt x="6032" y="1463"/>
                  </a:lnTo>
                  <a:lnTo>
                    <a:pt x="5318" y="161"/>
                  </a:lnTo>
                  <a:cubicBezTo>
                    <a:pt x="5255" y="54"/>
                    <a:pt x="5148" y="0"/>
                    <a:pt x="5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3"/>
            <p:cNvSpPr/>
            <p:nvPr/>
          </p:nvSpPr>
          <p:spPr>
            <a:xfrm>
              <a:off x="2077588" y="2220256"/>
              <a:ext cx="18514" cy="18514"/>
            </a:xfrm>
            <a:custGeom>
              <a:avLst/>
              <a:gdLst/>
              <a:ahLst/>
              <a:cxnLst/>
              <a:rect l="l" t="t" r="r" b="b"/>
              <a:pathLst>
                <a:path w="625" h="625" extrusionOk="0">
                  <a:moveTo>
                    <a:pt x="321" y="0"/>
                  </a:moveTo>
                  <a:cubicBezTo>
                    <a:pt x="143" y="0"/>
                    <a:pt x="0" y="143"/>
                    <a:pt x="0" y="321"/>
                  </a:cubicBezTo>
                  <a:cubicBezTo>
                    <a:pt x="0" y="482"/>
                    <a:pt x="143" y="625"/>
                    <a:pt x="321" y="625"/>
                  </a:cubicBezTo>
                  <a:cubicBezTo>
                    <a:pt x="482" y="625"/>
                    <a:pt x="625" y="482"/>
                    <a:pt x="625" y="321"/>
                  </a:cubicBezTo>
                  <a:cubicBezTo>
                    <a:pt x="625" y="143"/>
                    <a:pt x="4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3"/>
            <p:cNvSpPr/>
            <p:nvPr/>
          </p:nvSpPr>
          <p:spPr>
            <a:xfrm>
              <a:off x="2252005" y="2220256"/>
              <a:ext cx="18514" cy="18514"/>
            </a:xfrm>
            <a:custGeom>
              <a:avLst/>
              <a:gdLst/>
              <a:ahLst/>
              <a:cxnLst/>
              <a:rect l="l" t="t" r="r" b="b"/>
              <a:pathLst>
                <a:path w="625" h="625" extrusionOk="0">
                  <a:moveTo>
                    <a:pt x="321" y="0"/>
                  </a:moveTo>
                  <a:cubicBezTo>
                    <a:pt x="143" y="0"/>
                    <a:pt x="0" y="143"/>
                    <a:pt x="0" y="321"/>
                  </a:cubicBezTo>
                  <a:cubicBezTo>
                    <a:pt x="0" y="482"/>
                    <a:pt x="143" y="625"/>
                    <a:pt x="321" y="625"/>
                  </a:cubicBezTo>
                  <a:cubicBezTo>
                    <a:pt x="482" y="625"/>
                    <a:pt x="625" y="482"/>
                    <a:pt x="625" y="321"/>
                  </a:cubicBezTo>
                  <a:cubicBezTo>
                    <a:pt x="625" y="143"/>
                    <a:pt x="482"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3"/>
            <p:cNvSpPr/>
            <p:nvPr/>
          </p:nvSpPr>
          <p:spPr>
            <a:xfrm>
              <a:off x="2141010" y="2270969"/>
              <a:ext cx="19047" cy="18544"/>
            </a:xfrm>
            <a:custGeom>
              <a:avLst/>
              <a:gdLst/>
              <a:ahLst/>
              <a:cxnLst/>
              <a:rect l="l" t="t" r="r" b="b"/>
              <a:pathLst>
                <a:path w="643" h="626" extrusionOk="0">
                  <a:moveTo>
                    <a:pt x="321" y="1"/>
                  </a:moveTo>
                  <a:cubicBezTo>
                    <a:pt x="143" y="1"/>
                    <a:pt x="0" y="144"/>
                    <a:pt x="0" y="304"/>
                  </a:cubicBezTo>
                  <a:cubicBezTo>
                    <a:pt x="0" y="483"/>
                    <a:pt x="143" y="625"/>
                    <a:pt x="321" y="625"/>
                  </a:cubicBezTo>
                  <a:cubicBezTo>
                    <a:pt x="500" y="625"/>
                    <a:pt x="643" y="483"/>
                    <a:pt x="643" y="304"/>
                  </a:cubicBezTo>
                  <a:cubicBezTo>
                    <a:pt x="643" y="144"/>
                    <a:pt x="500"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3"/>
            <p:cNvSpPr/>
            <p:nvPr/>
          </p:nvSpPr>
          <p:spPr>
            <a:xfrm>
              <a:off x="2188583" y="2270969"/>
              <a:ext cx="18514" cy="18544"/>
            </a:xfrm>
            <a:custGeom>
              <a:avLst/>
              <a:gdLst/>
              <a:ahLst/>
              <a:cxnLst/>
              <a:rect l="l" t="t" r="r" b="b"/>
              <a:pathLst>
                <a:path w="625" h="626" extrusionOk="0">
                  <a:moveTo>
                    <a:pt x="303" y="1"/>
                  </a:moveTo>
                  <a:cubicBezTo>
                    <a:pt x="143" y="1"/>
                    <a:pt x="0" y="144"/>
                    <a:pt x="0" y="304"/>
                  </a:cubicBezTo>
                  <a:cubicBezTo>
                    <a:pt x="0" y="483"/>
                    <a:pt x="143" y="625"/>
                    <a:pt x="303" y="625"/>
                  </a:cubicBezTo>
                  <a:cubicBezTo>
                    <a:pt x="482" y="625"/>
                    <a:pt x="625" y="483"/>
                    <a:pt x="625" y="304"/>
                  </a:cubicBezTo>
                  <a:cubicBezTo>
                    <a:pt x="625" y="144"/>
                    <a:pt x="482" y="1"/>
                    <a:pt x="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9" name="Google Shape;3249;p43"/>
          <p:cNvGrpSpPr/>
          <p:nvPr/>
        </p:nvGrpSpPr>
        <p:grpSpPr>
          <a:xfrm>
            <a:off x="1329146" y="2264148"/>
            <a:ext cx="319805" cy="298802"/>
            <a:chOff x="1329146" y="2111748"/>
            <a:chExt cx="319805" cy="298802"/>
          </a:xfrm>
        </p:grpSpPr>
        <p:sp>
          <p:nvSpPr>
            <p:cNvPr id="3250" name="Google Shape;3250;p43"/>
            <p:cNvSpPr/>
            <p:nvPr/>
          </p:nvSpPr>
          <p:spPr>
            <a:xfrm>
              <a:off x="1329146" y="2111748"/>
              <a:ext cx="319805" cy="298802"/>
            </a:xfrm>
            <a:custGeom>
              <a:avLst/>
              <a:gdLst/>
              <a:ahLst/>
              <a:cxnLst/>
              <a:rect l="l" t="t" r="r" b="b"/>
              <a:pathLst>
                <a:path w="10796" h="10087" extrusionOk="0">
                  <a:moveTo>
                    <a:pt x="5401" y="623"/>
                  </a:moveTo>
                  <a:cubicBezTo>
                    <a:pt x="6349" y="623"/>
                    <a:pt x="7120" y="1394"/>
                    <a:pt x="7120" y="2343"/>
                  </a:cubicBezTo>
                  <a:lnTo>
                    <a:pt x="7120" y="2824"/>
                  </a:lnTo>
                  <a:cubicBezTo>
                    <a:pt x="7120" y="2824"/>
                    <a:pt x="7798" y="4769"/>
                    <a:pt x="8815" y="5073"/>
                  </a:cubicBezTo>
                  <a:lnTo>
                    <a:pt x="10028" y="5429"/>
                  </a:lnTo>
                  <a:cubicBezTo>
                    <a:pt x="9868" y="5733"/>
                    <a:pt x="9654" y="6018"/>
                    <a:pt x="9386" y="6072"/>
                  </a:cubicBezTo>
                  <a:cubicBezTo>
                    <a:pt x="8405" y="6197"/>
                    <a:pt x="7941" y="6839"/>
                    <a:pt x="8012" y="7695"/>
                  </a:cubicBezTo>
                  <a:cubicBezTo>
                    <a:pt x="7566" y="7713"/>
                    <a:pt x="6960" y="8052"/>
                    <a:pt x="6960" y="8052"/>
                  </a:cubicBezTo>
                  <a:lnTo>
                    <a:pt x="6960" y="7339"/>
                  </a:lnTo>
                  <a:cubicBezTo>
                    <a:pt x="6960" y="7178"/>
                    <a:pt x="6835" y="7035"/>
                    <a:pt x="6674" y="7017"/>
                  </a:cubicBezTo>
                  <a:cubicBezTo>
                    <a:pt x="6664" y="7016"/>
                    <a:pt x="6654" y="7016"/>
                    <a:pt x="6644" y="7016"/>
                  </a:cubicBezTo>
                  <a:cubicBezTo>
                    <a:pt x="6478" y="7016"/>
                    <a:pt x="6335" y="7153"/>
                    <a:pt x="6335" y="7321"/>
                  </a:cubicBezTo>
                  <a:lnTo>
                    <a:pt x="6335" y="9123"/>
                  </a:lnTo>
                  <a:cubicBezTo>
                    <a:pt x="6335" y="9301"/>
                    <a:pt x="6174" y="9462"/>
                    <a:pt x="5996" y="9462"/>
                  </a:cubicBezTo>
                  <a:lnTo>
                    <a:pt x="4801" y="9462"/>
                  </a:lnTo>
                  <a:cubicBezTo>
                    <a:pt x="4622" y="9462"/>
                    <a:pt x="4479" y="9301"/>
                    <a:pt x="4479" y="9123"/>
                  </a:cubicBezTo>
                  <a:lnTo>
                    <a:pt x="4479" y="7321"/>
                  </a:lnTo>
                  <a:cubicBezTo>
                    <a:pt x="4479" y="7196"/>
                    <a:pt x="4408" y="7071"/>
                    <a:pt x="4283" y="7035"/>
                  </a:cubicBezTo>
                  <a:cubicBezTo>
                    <a:pt x="4244" y="7019"/>
                    <a:pt x="4205" y="7012"/>
                    <a:pt x="4167" y="7012"/>
                  </a:cubicBezTo>
                  <a:cubicBezTo>
                    <a:pt x="3998" y="7012"/>
                    <a:pt x="3855" y="7160"/>
                    <a:pt x="3855" y="7321"/>
                  </a:cubicBezTo>
                  <a:lnTo>
                    <a:pt x="3855" y="8052"/>
                  </a:lnTo>
                  <a:cubicBezTo>
                    <a:pt x="3855" y="8052"/>
                    <a:pt x="3248" y="7713"/>
                    <a:pt x="2802" y="7695"/>
                  </a:cubicBezTo>
                  <a:cubicBezTo>
                    <a:pt x="2874" y="6857"/>
                    <a:pt x="2427" y="6197"/>
                    <a:pt x="1428" y="6072"/>
                  </a:cubicBezTo>
                  <a:cubicBezTo>
                    <a:pt x="1143" y="6018"/>
                    <a:pt x="947" y="5733"/>
                    <a:pt x="786" y="5429"/>
                  </a:cubicBezTo>
                  <a:lnTo>
                    <a:pt x="1999" y="5073"/>
                  </a:lnTo>
                  <a:cubicBezTo>
                    <a:pt x="2998" y="4769"/>
                    <a:pt x="3694" y="2824"/>
                    <a:pt x="3694" y="2824"/>
                  </a:cubicBezTo>
                  <a:lnTo>
                    <a:pt x="3694" y="2361"/>
                  </a:lnTo>
                  <a:cubicBezTo>
                    <a:pt x="3694" y="1468"/>
                    <a:pt x="4354" y="719"/>
                    <a:pt x="5247" y="630"/>
                  </a:cubicBezTo>
                  <a:cubicBezTo>
                    <a:pt x="5299" y="625"/>
                    <a:pt x="5350" y="623"/>
                    <a:pt x="5401" y="623"/>
                  </a:cubicBezTo>
                  <a:close/>
                  <a:moveTo>
                    <a:pt x="5426" y="0"/>
                  </a:moveTo>
                  <a:cubicBezTo>
                    <a:pt x="4123" y="0"/>
                    <a:pt x="3052" y="1040"/>
                    <a:pt x="3052" y="2343"/>
                  </a:cubicBezTo>
                  <a:lnTo>
                    <a:pt x="3052" y="2824"/>
                  </a:lnTo>
                  <a:cubicBezTo>
                    <a:pt x="3052" y="3574"/>
                    <a:pt x="2552" y="4252"/>
                    <a:pt x="1821" y="4466"/>
                  </a:cubicBezTo>
                  <a:lnTo>
                    <a:pt x="269" y="4912"/>
                  </a:lnTo>
                  <a:cubicBezTo>
                    <a:pt x="90" y="4966"/>
                    <a:pt x="1" y="5162"/>
                    <a:pt x="54" y="5340"/>
                  </a:cubicBezTo>
                  <a:cubicBezTo>
                    <a:pt x="358" y="6161"/>
                    <a:pt x="786" y="6607"/>
                    <a:pt x="1321" y="6696"/>
                  </a:cubicBezTo>
                  <a:cubicBezTo>
                    <a:pt x="1678" y="6732"/>
                    <a:pt x="1928" y="6875"/>
                    <a:pt x="2053" y="7071"/>
                  </a:cubicBezTo>
                  <a:cubicBezTo>
                    <a:pt x="2285" y="7428"/>
                    <a:pt x="2124" y="7927"/>
                    <a:pt x="2124" y="7927"/>
                  </a:cubicBezTo>
                  <a:cubicBezTo>
                    <a:pt x="2042" y="8142"/>
                    <a:pt x="2204" y="8342"/>
                    <a:pt x="2412" y="8342"/>
                  </a:cubicBezTo>
                  <a:cubicBezTo>
                    <a:pt x="2429" y="8342"/>
                    <a:pt x="2446" y="8340"/>
                    <a:pt x="2463" y="8338"/>
                  </a:cubicBezTo>
                  <a:cubicBezTo>
                    <a:pt x="2540" y="8328"/>
                    <a:pt x="2613" y="8324"/>
                    <a:pt x="2683" y="8324"/>
                  </a:cubicBezTo>
                  <a:cubicBezTo>
                    <a:pt x="3137" y="8324"/>
                    <a:pt x="3460" y="8509"/>
                    <a:pt x="3676" y="8695"/>
                  </a:cubicBezTo>
                  <a:cubicBezTo>
                    <a:pt x="3784" y="8802"/>
                    <a:pt x="3855" y="8962"/>
                    <a:pt x="3855" y="9123"/>
                  </a:cubicBezTo>
                  <a:cubicBezTo>
                    <a:pt x="3855" y="9658"/>
                    <a:pt x="4301" y="10086"/>
                    <a:pt x="4836" y="10086"/>
                  </a:cubicBezTo>
                  <a:lnTo>
                    <a:pt x="5996" y="10086"/>
                  </a:lnTo>
                  <a:cubicBezTo>
                    <a:pt x="6513" y="10086"/>
                    <a:pt x="6960" y="9658"/>
                    <a:pt x="6960" y="9123"/>
                  </a:cubicBezTo>
                  <a:cubicBezTo>
                    <a:pt x="6960" y="8962"/>
                    <a:pt x="7031" y="8802"/>
                    <a:pt x="7138" y="8695"/>
                  </a:cubicBezTo>
                  <a:cubicBezTo>
                    <a:pt x="7354" y="8509"/>
                    <a:pt x="7678" y="8324"/>
                    <a:pt x="8131" y="8324"/>
                  </a:cubicBezTo>
                  <a:cubicBezTo>
                    <a:pt x="8201" y="8324"/>
                    <a:pt x="8275" y="8328"/>
                    <a:pt x="8351" y="8338"/>
                  </a:cubicBezTo>
                  <a:cubicBezTo>
                    <a:pt x="8368" y="8340"/>
                    <a:pt x="8385" y="8342"/>
                    <a:pt x="8402" y="8342"/>
                  </a:cubicBezTo>
                  <a:cubicBezTo>
                    <a:pt x="8608" y="8342"/>
                    <a:pt x="8756" y="8142"/>
                    <a:pt x="8690" y="7927"/>
                  </a:cubicBezTo>
                  <a:cubicBezTo>
                    <a:pt x="8690" y="7927"/>
                    <a:pt x="8530" y="7428"/>
                    <a:pt x="8744" y="7071"/>
                  </a:cubicBezTo>
                  <a:cubicBezTo>
                    <a:pt x="8869" y="6875"/>
                    <a:pt x="9118" y="6732"/>
                    <a:pt x="9475" y="6696"/>
                  </a:cubicBezTo>
                  <a:cubicBezTo>
                    <a:pt x="10011" y="6607"/>
                    <a:pt x="10421" y="6161"/>
                    <a:pt x="10742" y="5340"/>
                  </a:cubicBezTo>
                  <a:cubicBezTo>
                    <a:pt x="10796" y="5162"/>
                    <a:pt x="10706" y="4966"/>
                    <a:pt x="10528" y="4912"/>
                  </a:cubicBezTo>
                  <a:lnTo>
                    <a:pt x="8976" y="4466"/>
                  </a:lnTo>
                  <a:cubicBezTo>
                    <a:pt x="8262" y="4252"/>
                    <a:pt x="7745" y="3574"/>
                    <a:pt x="7745" y="2824"/>
                  </a:cubicBezTo>
                  <a:lnTo>
                    <a:pt x="7745" y="2378"/>
                  </a:lnTo>
                  <a:cubicBezTo>
                    <a:pt x="7745" y="1147"/>
                    <a:pt x="6817" y="95"/>
                    <a:pt x="5586" y="5"/>
                  </a:cubicBezTo>
                  <a:cubicBezTo>
                    <a:pt x="5532" y="2"/>
                    <a:pt x="5479" y="0"/>
                    <a:pt x="5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3"/>
            <p:cNvSpPr/>
            <p:nvPr/>
          </p:nvSpPr>
          <p:spPr>
            <a:xfrm>
              <a:off x="1457056" y="2184294"/>
              <a:ext cx="18544" cy="19077"/>
            </a:xfrm>
            <a:custGeom>
              <a:avLst/>
              <a:gdLst/>
              <a:ahLst/>
              <a:cxnLst/>
              <a:rect l="l" t="t" r="r" b="b"/>
              <a:pathLst>
                <a:path w="626" h="644" extrusionOk="0">
                  <a:moveTo>
                    <a:pt x="304" y="1"/>
                  </a:moveTo>
                  <a:cubicBezTo>
                    <a:pt x="144" y="1"/>
                    <a:pt x="1" y="144"/>
                    <a:pt x="1" y="322"/>
                  </a:cubicBezTo>
                  <a:cubicBezTo>
                    <a:pt x="1" y="500"/>
                    <a:pt x="144" y="643"/>
                    <a:pt x="304" y="643"/>
                  </a:cubicBezTo>
                  <a:cubicBezTo>
                    <a:pt x="483" y="643"/>
                    <a:pt x="625" y="500"/>
                    <a:pt x="625" y="322"/>
                  </a:cubicBezTo>
                  <a:cubicBezTo>
                    <a:pt x="625" y="144"/>
                    <a:pt x="483"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3"/>
            <p:cNvSpPr/>
            <p:nvPr/>
          </p:nvSpPr>
          <p:spPr>
            <a:xfrm>
              <a:off x="1503059" y="2184294"/>
              <a:ext cx="18514" cy="19077"/>
            </a:xfrm>
            <a:custGeom>
              <a:avLst/>
              <a:gdLst/>
              <a:ahLst/>
              <a:cxnLst/>
              <a:rect l="l" t="t" r="r" b="b"/>
              <a:pathLst>
                <a:path w="625" h="644" extrusionOk="0">
                  <a:moveTo>
                    <a:pt x="303" y="1"/>
                  </a:moveTo>
                  <a:cubicBezTo>
                    <a:pt x="143" y="1"/>
                    <a:pt x="0" y="144"/>
                    <a:pt x="0" y="322"/>
                  </a:cubicBezTo>
                  <a:cubicBezTo>
                    <a:pt x="0" y="500"/>
                    <a:pt x="143" y="643"/>
                    <a:pt x="303" y="643"/>
                  </a:cubicBezTo>
                  <a:cubicBezTo>
                    <a:pt x="482" y="643"/>
                    <a:pt x="625" y="500"/>
                    <a:pt x="625" y="322"/>
                  </a:cubicBezTo>
                  <a:cubicBezTo>
                    <a:pt x="625" y="144"/>
                    <a:pt x="482" y="1"/>
                    <a:pt x="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3"/>
            <p:cNvSpPr/>
            <p:nvPr/>
          </p:nvSpPr>
          <p:spPr>
            <a:xfrm>
              <a:off x="1479806" y="2220256"/>
              <a:ext cx="19047" cy="32792"/>
            </a:xfrm>
            <a:custGeom>
              <a:avLst/>
              <a:gdLst/>
              <a:ahLst/>
              <a:cxnLst/>
              <a:rect l="l" t="t" r="r" b="b"/>
              <a:pathLst>
                <a:path w="643" h="1107" extrusionOk="0">
                  <a:moveTo>
                    <a:pt x="321" y="0"/>
                  </a:moveTo>
                  <a:cubicBezTo>
                    <a:pt x="143" y="0"/>
                    <a:pt x="0" y="143"/>
                    <a:pt x="0" y="321"/>
                  </a:cubicBezTo>
                  <a:lnTo>
                    <a:pt x="0" y="785"/>
                  </a:lnTo>
                  <a:cubicBezTo>
                    <a:pt x="0" y="964"/>
                    <a:pt x="143" y="1106"/>
                    <a:pt x="321" y="1106"/>
                  </a:cubicBezTo>
                  <a:cubicBezTo>
                    <a:pt x="500" y="1106"/>
                    <a:pt x="642" y="964"/>
                    <a:pt x="642" y="785"/>
                  </a:cubicBezTo>
                  <a:lnTo>
                    <a:pt x="642" y="321"/>
                  </a:lnTo>
                  <a:cubicBezTo>
                    <a:pt x="642" y="143"/>
                    <a:pt x="500"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43"/>
          <p:cNvGrpSpPr/>
          <p:nvPr/>
        </p:nvGrpSpPr>
        <p:grpSpPr>
          <a:xfrm>
            <a:off x="7525817" y="1748035"/>
            <a:ext cx="258990" cy="318086"/>
            <a:chOff x="7525817" y="1595635"/>
            <a:chExt cx="258990" cy="318086"/>
          </a:xfrm>
        </p:grpSpPr>
        <p:sp>
          <p:nvSpPr>
            <p:cNvPr id="3255" name="Google Shape;3255;p43"/>
            <p:cNvSpPr/>
            <p:nvPr/>
          </p:nvSpPr>
          <p:spPr>
            <a:xfrm>
              <a:off x="7627274" y="1849737"/>
              <a:ext cx="19077" cy="18514"/>
            </a:xfrm>
            <a:custGeom>
              <a:avLst/>
              <a:gdLst/>
              <a:ahLst/>
              <a:cxnLst/>
              <a:rect l="l" t="t" r="r" b="b"/>
              <a:pathLst>
                <a:path w="644" h="625" extrusionOk="0">
                  <a:moveTo>
                    <a:pt x="322" y="0"/>
                  </a:moveTo>
                  <a:cubicBezTo>
                    <a:pt x="144" y="0"/>
                    <a:pt x="1" y="143"/>
                    <a:pt x="1" y="304"/>
                  </a:cubicBezTo>
                  <a:cubicBezTo>
                    <a:pt x="1" y="482"/>
                    <a:pt x="144" y="625"/>
                    <a:pt x="322" y="625"/>
                  </a:cubicBezTo>
                  <a:cubicBezTo>
                    <a:pt x="500" y="625"/>
                    <a:pt x="643" y="482"/>
                    <a:pt x="643" y="304"/>
                  </a:cubicBezTo>
                  <a:cubicBezTo>
                    <a:pt x="643"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3"/>
            <p:cNvSpPr/>
            <p:nvPr/>
          </p:nvSpPr>
          <p:spPr>
            <a:xfrm>
              <a:off x="7664273" y="1849737"/>
              <a:ext cx="19077" cy="18514"/>
            </a:xfrm>
            <a:custGeom>
              <a:avLst/>
              <a:gdLst/>
              <a:ahLst/>
              <a:cxnLst/>
              <a:rect l="l" t="t" r="r" b="b"/>
              <a:pathLst>
                <a:path w="644" h="625" extrusionOk="0">
                  <a:moveTo>
                    <a:pt x="322" y="0"/>
                  </a:moveTo>
                  <a:cubicBezTo>
                    <a:pt x="144" y="0"/>
                    <a:pt x="1" y="143"/>
                    <a:pt x="1" y="304"/>
                  </a:cubicBezTo>
                  <a:cubicBezTo>
                    <a:pt x="1" y="482"/>
                    <a:pt x="144" y="625"/>
                    <a:pt x="322" y="625"/>
                  </a:cubicBezTo>
                  <a:cubicBezTo>
                    <a:pt x="500" y="625"/>
                    <a:pt x="643" y="482"/>
                    <a:pt x="643" y="304"/>
                  </a:cubicBezTo>
                  <a:cubicBezTo>
                    <a:pt x="643" y="143"/>
                    <a:pt x="50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3"/>
            <p:cNvSpPr/>
            <p:nvPr/>
          </p:nvSpPr>
          <p:spPr>
            <a:xfrm>
              <a:off x="7604554" y="1775207"/>
              <a:ext cx="18544" cy="18544"/>
            </a:xfrm>
            <a:custGeom>
              <a:avLst/>
              <a:gdLst/>
              <a:ahLst/>
              <a:cxnLst/>
              <a:rect l="l" t="t" r="r" b="b"/>
              <a:pathLst>
                <a:path w="626" h="626" extrusionOk="0">
                  <a:moveTo>
                    <a:pt x="322" y="1"/>
                  </a:moveTo>
                  <a:cubicBezTo>
                    <a:pt x="143" y="1"/>
                    <a:pt x="1" y="143"/>
                    <a:pt x="1" y="322"/>
                  </a:cubicBezTo>
                  <a:cubicBezTo>
                    <a:pt x="1" y="482"/>
                    <a:pt x="143" y="625"/>
                    <a:pt x="322" y="625"/>
                  </a:cubicBezTo>
                  <a:cubicBezTo>
                    <a:pt x="482" y="625"/>
                    <a:pt x="625" y="482"/>
                    <a:pt x="625" y="322"/>
                  </a:cubicBezTo>
                  <a:cubicBezTo>
                    <a:pt x="625" y="143"/>
                    <a:pt x="482"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3"/>
            <p:cNvSpPr/>
            <p:nvPr/>
          </p:nvSpPr>
          <p:spPr>
            <a:xfrm>
              <a:off x="7687527" y="1775207"/>
              <a:ext cx="18544" cy="18544"/>
            </a:xfrm>
            <a:custGeom>
              <a:avLst/>
              <a:gdLst/>
              <a:ahLst/>
              <a:cxnLst/>
              <a:rect l="l" t="t" r="r" b="b"/>
              <a:pathLst>
                <a:path w="626" h="626" extrusionOk="0">
                  <a:moveTo>
                    <a:pt x="304" y="1"/>
                  </a:moveTo>
                  <a:cubicBezTo>
                    <a:pt x="144" y="1"/>
                    <a:pt x="1" y="143"/>
                    <a:pt x="1" y="322"/>
                  </a:cubicBezTo>
                  <a:cubicBezTo>
                    <a:pt x="1" y="482"/>
                    <a:pt x="144" y="625"/>
                    <a:pt x="304" y="625"/>
                  </a:cubicBezTo>
                  <a:cubicBezTo>
                    <a:pt x="483" y="625"/>
                    <a:pt x="625" y="482"/>
                    <a:pt x="625" y="322"/>
                  </a:cubicBezTo>
                  <a:cubicBezTo>
                    <a:pt x="625" y="143"/>
                    <a:pt x="483"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3"/>
            <p:cNvSpPr/>
            <p:nvPr/>
          </p:nvSpPr>
          <p:spPr>
            <a:xfrm>
              <a:off x="7525817" y="1595635"/>
              <a:ext cx="258990" cy="318086"/>
            </a:xfrm>
            <a:custGeom>
              <a:avLst/>
              <a:gdLst/>
              <a:ahLst/>
              <a:cxnLst/>
              <a:rect l="l" t="t" r="r" b="b"/>
              <a:pathLst>
                <a:path w="8743" h="10738" extrusionOk="0">
                  <a:moveTo>
                    <a:pt x="4372" y="1334"/>
                  </a:moveTo>
                  <a:lnTo>
                    <a:pt x="5157" y="3707"/>
                  </a:lnTo>
                  <a:cubicBezTo>
                    <a:pt x="4916" y="3850"/>
                    <a:pt x="4644" y="3921"/>
                    <a:pt x="4372" y="3921"/>
                  </a:cubicBezTo>
                  <a:cubicBezTo>
                    <a:pt x="4099" y="3921"/>
                    <a:pt x="3827" y="3850"/>
                    <a:pt x="3586" y="3707"/>
                  </a:cubicBezTo>
                  <a:lnTo>
                    <a:pt x="4372" y="1334"/>
                  </a:lnTo>
                  <a:close/>
                  <a:moveTo>
                    <a:pt x="913" y="2635"/>
                  </a:moveTo>
                  <a:cubicBezTo>
                    <a:pt x="1354" y="2635"/>
                    <a:pt x="1859" y="2739"/>
                    <a:pt x="2106" y="3101"/>
                  </a:cubicBezTo>
                  <a:cubicBezTo>
                    <a:pt x="1820" y="3368"/>
                    <a:pt x="1606" y="3690"/>
                    <a:pt x="1463" y="4064"/>
                  </a:cubicBezTo>
                  <a:cubicBezTo>
                    <a:pt x="1320" y="4011"/>
                    <a:pt x="1213" y="3939"/>
                    <a:pt x="1124" y="3850"/>
                  </a:cubicBezTo>
                  <a:cubicBezTo>
                    <a:pt x="821" y="3547"/>
                    <a:pt x="785" y="2994"/>
                    <a:pt x="803" y="2637"/>
                  </a:cubicBezTo>
                  <a:cubicBezTo>
                    <a:pt x="839" y="2635"/>
                    <a:pt x="876" y="2635"/>
                    <a:pt x="913" y="2635"/>
                  </a:cubicBezTo>
                  <a:close/>
                  <a:moveTo>
                    <a:pt x="7830" y="2635"/>
                  </a:moveTo>
                  <a:cubicBezTo>
                    <a:pt x="7867" y="2635"/>
                    <a:pt x="7904" y="2635"/>
                    <a:pt x="7940" y="2637"/>
                  </a:cubicBezTo>
                  <a:cubicBezTo>
                    <a:pt x="7958" y="2958"/>
                    <a:pt x="7940" y="3529"/>
                    <a:pt x="7619" y="3850"/>
                  </a:cubicBezTo>
                  <a:cubicBezTo>
                    <a:pt x="7530" y="3939"/>
                    <a:pt x="7423" y="4011"/>
                    <a:pt x="7280" y="4064"/>
                  </a:cubicBezTo>
                  <a:cubicBezTo>
                    <a:pt x="7137" y="3690"/>
                    <a:pt x="6923" y="3368"/>
                    <a:pt x="6638" y="3101"/>
                  </a:cubicBezTo>
                  <a:cubicBezTo>
                    <a:pt x="6884" y="2739"/>
                    <a:pt x="7389" y="2635"/>
                    <a:pt x="7830" y="2635"/>
                  </a:cubicBezTo>
                  <a:close/>
                  <a:moveTo>
                    <a:pt x="3105" y="3172"/>
                  </a:moveTo>
                  <a:lnTo>
                    <a:pt x="2926" y="3743"/>
                  </a:lnTo>
                  <a:cubicBezTo>
                    <a:pt x="2873" y="3868"/>
                    <a:pt x="2926" y="3993"/>
                    <a:pt x="3016" y="4082"/>
                  </a:cubicBezTo>
                  <a:cubicBezTo>
                    <a:pt x="3408" y="4403"/>
                    <a:pt x="3890" y="4564"/>
                    <a:pt x="4372" y="4564"/>
                  </a:cubicBezTo>
                  <a:cubicBezTo>
                    <a:pt x="4853" y="4564"/>
                    <a:pt x="5335" y="4403"/>
                    <a:pt x="5728" y="4082"/>
                  </a:cubicBezTo>
                  <a:cubicBezTo>
                    <a:pt x="5817" y="3993"/>
                    <a:pt x="5870" y="3868"/>
                    <a:pt x="5817" y="3743"/>
                  </a:cubicBezTo>
                  <a:lnTo>
                    <a:pt x="5638" y="3172"/>
                  </a:lnTo>
                  <a:lnTo>
                    <a:pt x="5638" y="3172"/>
                  </a:lnTo>
                  <a:cubicBezTo>
                    <a:pt x="6495" y="3582"/>
                    <a:pt x="6870" y="4314"/>
                    <a:pt x="6870" y="5295"/>
                  </a:cubicBezTo>
                  <a:cubicBezTo>
                    <a:pt x="6870" y="6580"/>
                    <a:pt x="6441" y="7544"/>
                    <a:pt x="6174" y="8007"/>
                  </a:cubicBezTo>
                  <a:lnTo>
                    <a:pt x="5835" y="7758"/>
                  </a:lnTo>
                  <a:cubicBezTo>
                    <a:pt x="5406" y="7428"/>
                    <a:pt x="4893" y="7262"/>
                    <a:pt x="4378" y="7262"/>
                  </a:cubicBezTo>
                  <a:cubicBezTo>
                    <a:pt x="3863" y="7262"/>
                    <a:pt x="3346" y="7428"/>
                    <a:pt x="2908" y="7758"/>
                  </a:cubicBezTo>
                  <a:lnTo>
                    <a:pt x="2569" y="8007"/>
                  </a:lnTo>
                  <a:cubicBezTo>
                    <a:pt x="2302" y="7544"/>
                    <a:pt x="1874" y="6580"/>
                    <a:pt x="1874" y="5295"/>
                  </a:cubicBezTo>
                  <a:cubicBezTo>
                    <a:pt x="1874" y="4350"/>
                    <a:pt x="2230" y="3582"/>
                    <a:pt x="3105" y="3172"/>
                  </a:cubicBezTo>
                  <a:close/>
                  <a:moveTo>
                    <a:pt x="4372" y="7896"/>
                  </a:moveTo>
                  <a:cubicBezTo>
                    <a:pt x="4755" y="7896"/>
                    <a:pt x="5139" y="8016"/>
                    <a:pt x="5460" y="8257"/>
                  </a:cubicBezTo>
                  <a:lnTo>
                    <a:pt x="5924" y="8596"/>
                  </a:lnTo>
                  <a:cubicBezTo>
                    <a:pt x="5817" y="8900"/>
                    <a:pt x="5710" y="10041"/>
                    <a:pt x="4461" y="10095"/>
                  </a:cubicBezTo>
                  <a:cubicBezTo>
                    <a:pt x="4429" y="10096"/>
                    <a:pt x="4398" y="10097"/>
                    <a:pt x="4367" y="10097"/>
                  </a:cubicBezTo>
                  <a:cubicBezTo>
                    <a:pt x="3081" y="10097"/>
                    <a:pt x="2959" y="9015"/>
                    <a:pt x="2837" y="8596"/>
                  </a:cubicBezTo>
                  <a:lnTo>
                    <a:pt x="2819" y="8596"/>
                  </a:lnTo>
                  <a:lnTo>
                    <a:pt x="3283" y="8257"/>
                  </a:lnTo>
                  <a:cubicBezTo>
                    <a:pt x="3604" y="8016"/>
                    <a:pt x="3988" y="7896"/>
                    <a:pt x="4372" y="7896"/>
                  </a:cubicBezTo>
                  <a:close/>
                  <a:moveTo>
                    <a:pt x="4372" y="1"/>
                  </a:moveTo>
                  <a:cubicBezTo>
                    <a:pt x="4247" y="1"/>
                    <a:pt x="4122" y="76"/>
                    <a:pt x="4068" y="228"/>
                  </a:cubicBezTo>
                  <a:lnTo>
                    <a:pt x="3355" y="2405"/>
                  </a:lnTo>
                  <a:cubicBezTo>
                    <a:pt x="3140" y="2476"/>
                    <a:pt x="2837" y="2601"/>
                    <a:pt x="2605" y="2726"/>
                  </a:cubicBezTo>
                  <a:cubicBezTo>
                    <a:pt x="2552" y="2655"/>
                    <a:pt x="2498" y="2583"/>
                    <a:pt x="2445" y="2530"/>
                  </a:cubicBezTo>
                  <a:cubicBezTo>
                    <a:pt x="2011" y="2097"/>
                    <a:pt x="1364" y="2009"/>
                    <a:pt x="928" y="2009"/>
                  </a:cubicBezTo>
                  <a:cubicBezTo>
                    <a:pt x="664" y="2009"/>
                    <a:pt x="477" y="2041"/>
                    <a:pt x="464" y="2048"/>
                  </a:cubicBezTo>
                  <a:cubicBezTo>
                    <a:pt x="321" y="2066"/>
                    <a:pt x="214" y="2173"/>
                    <a:pt x="196" y="2298"/>
                  </a:cubicBezTo>
                  <a:cubicBezTo>
                    <a:pt x="196" y="2351"/>
                    <a:pt x="0" y="3600"/>
                    <a:pt x="678" y="4296"/>
                  </a:cubicBezTo>
                  <a:cubicBezTo>
                    <a:pt x="839" y="4457"/>
                    <a:pt x="1053" y="4582"/>
                    <a:pt x="1303" y="4671"/>
                  </a:cubicBezTo>
                  <a:cubicBezTo>
                    <a:pt x="1142" y="5599"/>
                    <a:pt x="1320" y="7097"/>
                    <a:pt x="2034" y="8329"/>
                  </a:cubicBezTo>
                  <a:cubicBezTo>
                    <a:pt x="2159" y="8543"/>
                    <a:pt x="2230" y="8775"/>
                    <a:pt x="2284" y="8989"/>
                  </a:cubicBezTo>
                  <a:cubicBezTo>
                    <a:pt x="2534" y="10095"/>
                    <a:pt x="3283" y="10737"/>
                    <a:pt x="4372" y="10737"/>
                  </a:cubicBezTo>
                  <a:cubicBezTo>
                    <a:pt x="5424" y="10737"/>
                    <a:pt x="6191" y="10149"/>
                    <a:pt x="6459" y="8971"/>
                  </a:cubicBezTo>
                  <a:cubicBezTo>
                    <a:pt x="6513" y="8757"/>
                    <a:pt x="6602" y="8543"/>
                    <a:pt x="6709" y="8329"/>
                  </a:cubicBezTo>
                  <a:cubicBezTo>
                    <a:pt x="7405" y="7115"/>
                    <a:pt x="7601" y="5617"/>
                    <a:pt x="7440" y="4671"/>
                  </a:cubicBezTo>
                  <a:cubicBezTo>
                    <a:pt x="7690" y="4582"/>
                    <a:pt x="7904" y="4457"/>
                    <a:pt x="8065" y="4296"/>
                  </a:cubicBezTo>
                  <a:cubicBezTo>
                    <a:pt x="8743" y="3600"/>
                    <a:pt x="8547" y="2351"/>
                    <a:pt x="8547" y="2298"/>
                  </a:cubicBezTo>
                  <a:cubicBezTo>
                    <a:pt x="8529" y="2173"/>
                    <a:pt x="8422" y="2066"/>
                    <a:pt x="8279" y="2048"/>
                  </a:cubicBezTo>
                  <a:cubicBezTo>
                    <a:pt x="8266" y="2041"/>
                    <a:pt x="8079" y="2009"/>
                    <a:pt x="7815" y="2009"/>
                  </a:cubicBezTo>
                  <a:cubicBezTo>
                    <a:pt x="7379" y="2009"/>
                    <a:pt x="6732" y="2097"/>
                    <a:pt x="6299" y="2530"/>
                  </a:cubicBezTo>
                  <a:cubicBezTo>
                    <a:pt x="6245" y="2583"/>
                    <a:pt x="6191" y="2655"/>
                    <a:pt x="6138" y="2726"/>
                  </a:cubicBezTo>
                  <a:cubicBezTo>
                    <a:pt x="5888" y="2583"/>
                    <a:pt x="5585" y="2476"/>
                    <a:pt x="5389" y="2405"/>
                  </a:cubicBezTo>
                  <a:lnTo>
                    <a:pt x="4675" y="228"/>
                  </a:lnTo>
                  <a:cubicBezTo>
                    <a:pt x="4621" y="76"/>
                    <a:pt x="4496" y="1"/>
                    <a:pt x="4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0" name="Google Shape;3260;p43"/>
          <p:cNvGrpSpPr/>
          <p:nvPr/>
        </p:nvGrpSpPr>
        <p:grpSpPr>
          <a:xfrm>
            <a:off x="6846633" y="1747917"/>
            <a:ext cx="247377" cy="318205"/>
            <a:chOff x="6846633" y="1595517"/>
            <a:chExt cx="247377" cy="318205"/>
          </a:xfrm>
        </p:grpSpPr>
        <p:sp>
          <p:nvSpPr>
            <p:cNvPr id="3261" name="Google Shape;3261;p43"/>
            <p:cNvSpPr/>
            <p:nvPr/>
          </p:nvSpPr>
          <p:spPr>
            <a:xfrm>
              <a:off x="6846633" y="1595517"/>
              <a:ext cx="247377" cy="318205"/>
            </a:xfrm>
            <a:custGeom>
              <a:avLst/>
              <a:gdLst/>
              <a:ahLst/>
              <a:cxnLst/>
              <a:rect l="l" t="t" r="r" b="b"/>
              <a:pathLst>
                <a:path w="8351" h="10742" extrusionOk="0">
                  <a:moveTo>
                    <a:pt x="1249" y="642"/>
                  </a:moveTo>
                  <a:lnTo>
                    <a:pt x="1249" y="1267"/>
                  </a:lnTo>
                  <a:lnTo>
                    <a:pt x="625" y="1267"/>
                  </a:lnTo>
                  <a:lnTo>
                    <a:pt x="625" y="642"/>
                  </a:lnTo>
                  <a:close/>
                  <a:moveTo>
                    <a:pt x="7726" y="642"/>
                  </a:moveTo>
                  <a:lnTo>
                    <a:pt x="7726" y="1267"/>
                  </a:lnTo>
                  <a:lnTo>
                    <a:pt x="7084" y="1267"/>
                  </a:lnTo>
                  <a:lnTo>
                    <a:pt x="7084" y="642"/>
                  </a:lnTo>
                  <a:close/>
                  <a:moveTo>
                    <a:pt x="6459" y="642"/>
                  </a:moveTo>
                  <a:lnTo>
                    <a:pt x="6459" y="1588"/>
                  </a:lnTo>
                  <a:cubicBezTo>
                    <a:pt x="6459" y="1749"/>
                    <a:pt x="6602" y="1891"/>
                    <a:pt x="6780" y="1891"/>
                  </a:cubicBezTo>
                  <a:lnTo>
                    <a:pt x="7726" y="1891"/>
                  </a:lnTo>
                  <a:lnTo>
                    <a:pt x="7726" y="7583"/>
                  </a:lnTo>
                  <a:lnTo>
                    <a:pt x="6780" y="7583"/>
                  </a:lnTo>
                  <a:cubicBezTo>
                    <a:pt x="6602" y="7583"/>
                    <a:pt x="6459" y="7726"/>
                    <a:pt x="6459" y="7904"/>
                  </a:cubicBezTo>
                  <a:lnTo>
                    <a:pt x="6459" y="8850"/>
                  </a:lnTo>
                  <a:lnTo>
                    <a:pt x="1874" y="8850"/>
                  </a:lnTo>
                  <a:lnTo>
                    <a:pt x="1874" y="7904"/>
                  </a:lnTo>
                  <a:cubicBezTo>
                    <a:pt x="1874" y="7726"/>
                    <a:pt x="1731" y="7583"/>
                    <a:pt x="1570" y="7583"/>
                  </a:cubicBezTo>
                  <a:lnTo>
                    <a:pt x="625" y="7583"/>
                  </a:lnTo>
                  <a:lnTo>
                    <a:pt x="625" y="1891"/>
                  </a:lnTo>
                  <a:lnTo>
                    <a:pt x="1570" y="1891"/>
                  </a:lnTo>
                  <a:cubicBezTo>
                    <a:pt x="1731" y="1891"/>
                    <a:pt x="1874" y="1749"/>
                    <a:pt x="1874" y="1588"/>
                  </a:cubicBezTo>
                  <a:lnTo>
                    <a:pt x="1874" y="642"/>
                  </a:lnTo>
                  <a:close/>
                  <a:moveTo>
                    <a:pt x="7726" y="8226"/>
                  </a:moveTo>
                  <a:lnTo>
                    <a:pt x="7726" y="8850"/>
                  </a:lnTo>
                  <a:lnTo>
                    <a:pt x="7084" y="8850"/>
                  </a:lnTo>
                  <a:lnTo>
                    <a:pt x="7084" y="8226"/>
                  </a:lnTo>
                  <a:close/>
                  <a:moveTo>
                    <a:pt x="1249" y="8226"/>
                  </a:moveTo>
                  <a:lnTo>
                    <a:pt x="1249" y="8850"/>
                  </a:lnTo>
                  <a:cubicBezTo>
                    <a:pt x="1148" y="8850"/>
                    <a:pt x="1065" y="8848"/>
                    <a:pt x="992" y="8848"/>
                  </a:cubicBezTo>
                  <a:cubicBezTo>
                    <a:pt x="847" y="8848"/>
                    <a:pt x="744" y="8856"/>
                    <a:pt x="625" y="8904"/>
                  </a:cubicBezTo>
                  <a:lnTo>
                    <a:pt x="625" y="8226"/>
                  </a:lnTo>
                  <a:close/>
                  <a:moveTo>
                    <a:pt x="7726" y="9475"/>
                  </a:moveTo>
                  <a:lnTo>
                    <a:pt x="7726" y="10099"/>
                  </a:lnTo>
                  <a:lnTo>
                    <a:pt x="946" y="10099"/>
                  </a:lnTo>
                  <a:cubicBezTo>
                    <a:pt x="750" y="10099"/>
                    <a:pt x="607" y="9938"/>
                    <a:pt x="625" y="9760"/>
                  </a:cubicBezTo>
                  <a:cubicBezTo>
                    <a:pt x="643" y="9599"/>
                    <a:pt x="785" y="9475"/>
                    <a:pt x="946" y="9475"/>
                  </a:cubicBezTo>
                  <a:close/>
                  <a:moveTo>
                    <a:pt x="304" y="0"/>
                  </a:moveTo>
                  <a:cubicBezTo>
                    <a:pt x="125" y="0"/>
                    <a:pt x="0" y="143"/>
                    <a:pt x="0" y="321"/>
                  </a:cubicBezTo>
                  <a:lnTo>
                    <a:pt x="0" y="9796"/>
                  </a:lnTo>
                  <a:cubicBezTo>
                    <a:pt x="0" y="10313"/>
                    <a:pt x="411" y="10741"/>
                    <a:pt x="928" y="10741"/>
                  </a:cubicBezTo>
                  <a:lnTo>
                    <a:pt x="8029" y="10741"/>
                  </a:lnTo>
                  <a:cubicBezTo>
                    <a:pt x="8208" y="10741"/>
                    <a:pt x="8351" y="10599"/>
                    <a:pt x="8351" y="10420"/>
                  </a:cubicBezTo>
                  <a:lnTo>
                    <a:pt x="8351" y="321"/>
                  </a:lnTo>
                  <a:cubicBezTo>
                    <a:pt x="8351" y="143"/>
                    <a:pt x="8208" y="0"/>
                    <a:pt x="8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3"/>
            <p:cNvSpPr/>
            <p:nvPr/>
          </p:nvSpPr>
          <p:spPr>
            <a:xfrm>
              <a:off x="6889437" y="1661694"/>
              <a:ext cx="161235" cy="148527"/>
            </a:xfrm>
            <a:custGeom>
              <a:avLst/>
              <a:gdLst/>
              <a:ahLst/>
              <a:cxnLst/>
              <a:rect l="l" t="t" r="r" b="b"/>
              <a:pathLst>
                <a:path w="5443" h="5014" extrusionOk="0">
                  <a:moveTo>
                    <a:pt x="2713" y="1013"/>
                  </a:moveTo>
                  <a:lnTo>
                    <a:pt x="3159" y="1888"/>
                  </a:lnTo>
                  <a:cubicBezTo>
                    <a:pt x="3194" y="1977"/>
                    <a:pt x="3284" y="2048"/>
                    <a:pt x="3391" y="2066"/>
                  </a:cubicBezTo>
                  <a:lnTo>
                    <a:pt x="4354" y="2209"/>
                  </a:lnTo>
                  <a:lnTo>
                    <a:pt x="3658" y="2887"/>
                  </a:lnTo>
                  <a:cubicBezTo>
                    <a:pt x="3587" y="2958"/>
                    <a:pt x="3551" y="3065"/>
                    <a:pt x="3569" y="3155"/>
                  </a:cubicBezTo>
                  <a:lnTo>
                    <a:pt x="3730" y="4118"/>
                  </a:lnTo>
                  <a:lnTo>
                    <a:pt x="2873" y="3672"/>
                  </a:lnTo>
                  <a:cubicBezTo>
                    <a:pt x="2829" y="3645"/>
                    <a:pt x="2775" y="3632"/>
                    <a:pt x="2722" y="3632"/>
                  </a:cubicBezTo>
                  <a:cubicBezTo>
                    <a:pt x="2668" y="3632"/>
                    <a:pt x="2614" y="3645"/>
                    <a:pt x="2570" y="3672"/>
                  </a:cubicBezTo>
                  <a:lnTo>
                    <a:pt x="1713" y="4118"/>
                  </a:lnTo>
                  <a:lnTo>
                    <a:pt x="1874" y="3155"/>
                  </a:lnTo>
                  <a:cubicBezTo>
                    <a:pt x="1892" y="3065"/>
                    <a:pt x="1856" y="2958"/>
                    <a:pt x="1785" y="2887"/>
                  </a:cubicBezTo>
                  <a:lnTo>
                    <a:pt x="1089" y="2209"/>
                  </a:lnTo>
                  <a:lnTo>
                    <a:pt x="2052" y="2066"/>
                  </a:lnTo>
                  <a:cubicBezTo>
                    <a:pt x="2160" y="2048"/>
                    <a:pt x="2249" y="1977"/>
                    <a:pt x="2284" y="1888"/>
                  </a:cubicBezTo>
                  <a:lnTo>
                    <a:pt x="2713" y="1013"/>
                  </a:lnTo>
                  <a:close/>
                  <a:moveTo>
                    <a:pt x="2722" y="1"/>
                  </a:moveTo>
                  <a:cubicBezTo>
                    <a:pt x="2610" y="1"/>
                    <a:pt x="2499" y="59"/>
                    <a:pt x="2445" y="175"/>
                  </a:cubicBezTo>
                  <a:lnTo>
                    <a:pt x="1803" y="1460"/>
                  </a:lnTo>
                  <a:lnTo>
                    <a:pt x="375" y="1674"/>
                  </a:lnTo>
                  <a:cubicBezTo>
                    <a:pt x="108" y="1709"/>
                    <a:pt x="1" y="2030"/>
                    <a:pt x="197" y="2209"/>
                  </a:cubicBezTo>
                  <a:lnTo>
                    <a:pt x="1232" y="3226"/>
                  </a:lnTo>
                  <a:lnTo>
                    <a:pt x="982" y="4635"/>
                  </a:lnTo>
                  <a:cubicBezTo>
                    <a:pt x="954" y="4846"/>
                    <a:pt x="1114" y="5013"/>
                    <a:pt x="1297" y="5013"/>
                  </a:cubicBezTo>
                  <a:cubicBezTo>
                    <a:pt x="1346" y="5013"/>
                    <a:pt x="1397" y="5001"/>
                    <a:pt x="1446" y="4975"/>
                  </a:cubicBezTo>
                  <a:lnTo>
                    <a:pt x="2713" y="4296"/>
                  </a:lnTo>
                  <a:lnTo>
                    <a:pt x="3997" y="4975"/>
                  </a:lnTo>
                  <a:cubicBezTo>
                    <a:pt x="4046" y="5001"/>
                    <a:pt x="4097" y="5013"/>
                    <a:pt x="4146" y="5013"/>
                  </a:cubicBezTo>
                  <a:cubicBezTo>
                    <a:pt x="4329" y="5013"/>
                    <a:pt x="4489" y="4846"/>
                    <a:pt x="4461" y="4635"/>
                  </a:cubicBezTo>
                  <a:lnTo>
                    <a:pt x="4211" y="3226"/>
                  </a:lnTo>
                  <a:lnTo>
                    <a:pt x="5246" y="2209"/>
                  </a:lnTo>
                  <a:cubicBezTo>
                    <a:pt x="5443" y="2030"/>
                    <a:pt x="5335" y="1709"/>
                    <a:pt x="5068" y="1674"/>
                  </a:cubicBezTo>
                  <a:lnTo>
                    <a:pt x="3640" y="1460"/>
                  </a:lnTo>
                  <a:lnTo>
                    <a:pt x="2998" y="175"/>
                  </a:lnTo>
                  <a:cubicBezTo>
                    <a:pt x="2945" y="59"/>
                    <a:pt x="2833" y="1"/>
                    <a:pt x="27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3" name="Google Shape;3263;p43"/>
          <p:cNvGrpSpPr/>
          <p:nvPr/>
        </p:nvGrpSpPr>
        <p:grpSpPr>
          <a:xfrm>
            <a:off x="6143661" y="1748421"/>
            <a:ext cx="282569" cy="317168"/>
            <a:chOff x="6143661" y="1596021"/>
            <a:chExt cx="282569" cy="317168"/>
          </a:xfrm>
        </p:grpSpPr>
        <p:sp>
          <p:nvSpPr>
            <p:cNvPr id="3264" name="Google Shape;3264;p43"/>
            <p:cNvSpPr/>
            <p:nvPr/>
          </p:nvSpPr>
          <p:spPr>
            <a:xfrm>
              <a:off x="6247251" y="1703136"/>
              <a:ext cx="75093" cy="38272"/>
            </a:xfrm>
            <a:custGeom>
              <a:avLst/>
              <a:gdLst/>
              <a:ahLst/>
              <a:cxnLst/>
              <a:rect l="l" t="t" r="r" b="b"/>
              <a:pathLst>
                <a:path w="2535" h="1292" extrusionOk="0">
                  <a:moveTo>
                    <a:pt x="490" y="1"/>
                  </a:moveTo>
                  <a:cubicBezTo>
                    <a:pt x="470" y="1"/>
                    <a:pt x="450" y="3"/>
                    <a:pt x="429" y="7"/>
                  </a:cubicBezTo>
                  <a:cubicBezTo>
                    <a:pt x="268" y="25"/>
                    <a:pt x="143" y="185"/>
                    <a:pt x="161" y="364"/>
                  </a:cubicBezTo>
                  <a:lnTo>
                    <a:pt x="215" y="685"/>
                  </a:lnTo>
                  <a:cubicBezTo>
                    <a:pt x="90" y="739"/>
                    <a:pt x="1" y="846"/>
                    <a:pt x="1" y="970"/>
                  </a:cubicBezTo>
                  <a:cubicBezTo>
                    <a:pt x="1" y="1149"/>
                    <a:pt x="143" y="1292"/>
                    <a:pt x="322" y="1292"/>
                  </a:cubicBezTo>
                  <a:lnTo>
                    <a:pt x="2195" y="1292"/>
                  </a:lnTo>
                  <a:cubicBezTo>
                    <a:pt x="2356" y="1292"/>
                    <a:pt x="2499" y="1167"/>
                    <a:pt x="2517" y="1006"/>
                  </a:cubicBezTo>
                  <a:cubicBezTo>
                    <a:pt x="2534" y="863"/>
                    <a:pt x="2463" y="739"/>
                    <a:pt x="2338" y="685"/>
                  </a:cubicBezTo>
                  <a:lnTo>
                    <a:pt x="2374" y="364"/>
                  </a:lnTo>
                  <a:cubicBezTo>
                    <a:pt x="2409" y="185"/>
                    <a:pt x="2285" y="25"/>
                    <a:pt x="2106" y="7"/>
                  </a:cubicBezTo>
                  <a:cubicBezTo>
                    <a:pt x="2088" y="3"/>
                    <a:pt x="2069" y="1"/>
                    <a:pt x="2051" y="1"/>
                  </a:cubicBezTo>
                  <a:cubicBezTo>
                    <a:pt x="1910" y="1"/>
                    <a:pt x="1783" y="117"/>
                    <a:pt x="1767" y="275"/>
                  </a:cubicBezTo>
                  <a:lnTo>
                    <a:pt x="1714" y="667"/>
                  </a:lnTo>
                  <a:lnTo>
                    <a:pt x="839" y="667"/>
                  </a:lnTo>
                  <a:lnTo>
                    <a:pt x="786" y="275"/>
                  </a:lnTo>
                  <a:cubicBezTo>
                    <a:pt x="770" y="117"/>
                    <a:pt x="643" y="1"/>
                    <a:pt x="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3"/>
            <p:cNvSpPr/>
            <p:nvPr/>
          </p:nvSpPr>
          <p:spPr>
            <a:xfrm>
              <a:off x="6143661" y="1596021"/>
              <a:ext cx="282569" cy="317168"/>
            </a:xfrm>
            <a:custGeom>
              <a:avLst/>
              <a:gdLst/>
              <a:ahLst/>
              <a:cxnLst/>
              <a:rect l="l" t="t" r="r" b="b"/>
              <a:pathLst>
                <a:path w="9539" h="10707" extrusionOk="0">
                  <a:moveTo>
                    <a:pt x="1589" y="2606"/>
                  </a:moveTo>
                  <a:lnTo>
                    <a:pt x="2409" y="2642"/>
                  </a:lnTo>
                  <a:lnTo>
                    <a:pt x="2409" y="3230"/>
                  </a:lnTo>
                  <a:cubicBezTo>
                    <a:pt x="1981" y="3230"/>
                    <a:pt x="1678" y="2963"/>
                    <a:pt x="1589" y="2606"/>
                  </a:cubicBezTo>
                  <a:close/>
                  <a:moveTo>
                    <a:pt x="7958" y="2606"/>
                  </a:moveTo>
                  <a:lnTo>
                    <a:pt x="7958" y="2606"/>
                  </a:lnTo>
                  <a:cubicBezTo>
                    <a:pt x="7869" y="2963"/>
                    <a:pt x="7566" y="3230"/>
                    <a:pt x="7120" y="3230"/>
                  </a:cubicBezTo>
                  <a:lnTo>
                    <a:pt x="7120" y="2642"/>
                  </a:lnTo>
                  <a:lnTo>
                    <a:pt x="7958" y="2606"/>
                  </a:lnTo>
                  <a:close/>
                  <a:moveTo>
                    <a:pt x="4781" y="630"/>
                  </a:moveTo>
                  <a:cubicBezTo>
                    <a:pt x="5722" y="630"/>
                    <a:pt x="6495" y="1393"/>
                    <a:pt x="6495" y="2356"/>
                  </a:cubicBezTo>
                  <a:lnTo>
                    <a:pt x="6495" y="3552"/>
                  </a:lnTo>
                  <a:lnTo>
                    <a:pt x="6495" y="4462"/>
                  </a:lnTo>
                  <a:cubicBezTo>
                    <a:pt x="6495" y="5175"/>
                    <a:pt x="5924" y="5746"/>
                    <a:pt x="5211" y="5746"/>
                  </a:cubicBezTo>
                  <a:lnTo>
                    <a:pt x="4336" y="5746"/>
                  </a:lnTo>
                  <a:cubicBezTo>
                    <a:pt x="3623" y="5746"/>
                    <a:pt x="3052" y="5175"/>
                    <a:pt x="3052" y="4462"/>
                  </a:cubicBezTo>
                  <a:lnTo>
                    <a:pt x="3052" y="3552"/>
                  </a:lnTo>
                  <a:lnTo>
                    <a:pt x="3052" y="2374"/>
                  </a:lnTo>
                  <a:cubicBezTo>
                    <a:pt x="3052" y="1482"/>
                    <a:pt x="3694" y="732"/>
                    <a:pt x="4568" y="643"/>
                  </a:cubicBezTo>
                  <a:cubicBezTo>
                    <a:pt x="4640" y="635"/>
                    <a:pt x="4711" y="630"/>
                    <a:pt x="4781" y="630"/>
                  </a:cubicBezTo>
                  <a:close/>
                  <a:moveTo>
                    <a:pt x="5657" y="6317"/>
                  </a:moveTo>
                  <a:cubicBezTo>
                    <a:pt x="5764" y="6406"/>
                    <a:pt x="5889" y="6496"/>
                    <a:pt x="6031" y="6585"/>
                  </a:cubicBezTo>
                  <a:lnTo>
                    <a:pt x="5657" y="7655"/>
                  </a:lnTo>
                  <a:cubicBezTo>
                    <a:pt x="5385" y="7502"/>
                    <a:pt x="5077" y="7421"/>
                    <a:pt x="4765" y="7421"/>
                  </a:cubicBezTo>
                  <a:cubicBezTo>
                    <a:pt x="4461" y="7421"/>
                    <a:pt x="4154" y="7497"/>
                    <a:pt x="3872" y="7655"/>
                  </a:cubicBezTo>
                  <a:lnTo>
                    <a:pt x="3516" y="6585"/>
                  </a:lnTo>
                  <a:cubicBezTo>
                    <a:pt x="3658" y="6496"/>
                    <a:pt x="3783" y="6406"/>
                    <a:pt x="3890" y="6317"/>
                  </a:cubicBezTo>
                  <a:cubicBezTo>
                    <a:pt x="4033" y="6353"/>
                    <a:pt x="4176" y="6371"/>
                    <a:pt x="4336" y="6371"/>
                  </a:cubicBezTo>
                  <a:lnTo>
                    <a:pt x="5211" y="6371"/>
                  </a:lnTo>
                  <a:cubicBezTo>
                    <a:pt x="5353" y="6371"/>
                    <a:pt x="5514" y="6353"/>
                    <a:pt x="5657" y="6317"/>
                  </a:cubicBezTo>
                  <a:close/>
                  <a:moveTo>
                    <a:pt x="1999" y="6638"/>
                  </a:moveTo>
                  <a:lnTo>
                    <a:pt x="1999" y="6638"/>
                  </a:lnTo>
                  <a:cubicBezTo>
                    <a:pt x="1963" y="6817"/>
                    <a:pt x="1821" y="7370"/>
                    <a:pt x="1767" y="7602"/>
                  </a:cubicBezTo>
                  <a:lnTo>
                    <a:pt x="803" y="7798"/>
                  </a:lnTo>
                  <a:lnTo>
                    <a:pt x="803" y="7798"/>
                  </a:lnTo>
                  <a:lnTo>
                    <a:pt x="857" y="7602"/>
                  </a:lnTo>
                  <a:cubicBezTo>
                    <a:pt x="982" y="7156"/>
                    <a:pt x="1339" y="6799"/>
                    <a:pt x="1785" y="6692"/>
                  </a:cubicBezTo>
                  <a:lnTo>
                    <a:pt x="1999" y="6638"/>
                  </a:lnTo>
                  <a:close/>
                  <a:moveTo>
                    <a:pt x="7530" y="6638"/>
                  </a:moveTo>
                  <a:lnTo>
                    <a:pt x="7744" y="6692"/>
                  </a:lnTo>
                  <a:cubicBezTo>
                    <a:pt x="8190" y="6799"/>
                    <a:pt x="8547" y="7156"/>
                    <a:pt x="8672" y="7602"/>
                  </a:cubicBezTo>
                  <a:lnTo>
                    <a:pt x="8726" y="7798"/>
                  </a:lnTo>
                  <a:lnTo>
                    <a:pt x="8726" y="7798"/>
                  </a:lnTo>
                  <a:lnTo>
                    <a:pt x="7762" y="7602"/>
                  </a:lnTo>
                  <a:cubicBezTo>
                    <a:pt x="7726" y="7423"/>
                    <a:pt x="7548" y="6728"/>
                    <a:pt x="7530" y="6638"/>
                  </a:cubicBezTo>
                  <a:close/>
                  <a:moveTo>
                    <a:pt x="2945" y="6888"/>
                  </a:moveTo>
                  <a:lnTo>
                    <a:pt x="3373" y="8119"/>
                  </a:lnTo>
                  <a:cubicBezTo>
                    <a:pt x="3123" y="8423"/>
                    <a:pt x="2980" y="8815"/>
                    <a:pt x="2980" y="9226"/>
                  </a:cubicBezTo>
                  <a:lnTo>
                    <a:pt x="2980" y="10100"/>
                  </a:lnTo>
                  <a:lnTo>
                    <a:pt x="2356" y="10100"/>
                  </a:lnTo>
                  <a:lnTo>
                    <a:pt x="2356" y="9065"/>
                  </a:lnTo>
                  <a:cubicBezTo>
                    <a:pt x="2356" y="8904"/>
                    <a:pt x="2231" y="8762"/>
                    <a:pt x="2070" y="8744"/>
                  </a:cubicBezTo>
                  <a:cubicBezTo>
                    <a:pt x="2060" y="8743"/>
                    <a:pt x="2050" y="8742"/>
                    <a:pt x="2040" y="8742"/>
                  </a:cubicBezTo>
                  <a:cubicBezTo>
                    <a:pt x="1874" y="8742"/>
                    <a:pt x="1731" y="8880"/>
                    <a:pt x="1731" y="9065"/>
                  </a:cubicBezTo>
                  <a:lnTo>
                    <a:pt x="1731" y="10100"/>
                  </a:lnTo>
                  <a:lnTo>
                    <a:pt x="1089" y="10100"/>
                  </a:lnTo>
                  <a:lnTo>
                    <a:pt x="1089" y="8387"/>
                  </a:lnTo>
                  <a:lnTo>
                    <a:pt x="2106" y="8173"/>
                  </a:lnTo>
                  <a:cubicBezTo>
                    <a:pt x="2213" y="8155"/>
                    <a:pt x="2302" y="8066"/>
                    <a:pt x="2338" y="7941"/>
                  </a:cubicBezTo>
                  <a:lnTo>
                    <a:pt x="2552" y="7031"/>
                  </a:lnTo>
                  <a:cubicBezTo>
                    <a:pt x="2695" y="6995"/>
                    <a:pt x="2820" y="6942"/>
                    <a:pt x="2945" y="6888"/>
                  </a:cubicBezTo>
                  <a:close/>
                  <a:moveTo>
                    <a:pt x="4761" y="8060"/>
                  </a:moveTo>
                  <a:cubicBezTo>
                    <a:pt x="5404" y="8060"/>
                    <a:pt x="5942" y="8587"/>
                    <a:pt x="5942" y="9226"/>
                  </a:cubicBezTo>
                  <a:lnTo>
                    <a:pt x="5942" y="10100"/>
                  </a:lnTo>
                  <a:lnTo>
                    <a:pt x="3605" y="10100"/>
                  </a:lnTo>
                  <a:lnTo>
                    <a:pt x="3605" y="9243"/>
                  </a:lnTo>
                  <a:cubicBezTo>
                    <a:pt x="3605" y="8637"/>
                    <a:pt x="4051" y="8137"/>
                    <a:pt x="4640" y="8066"/>
                  </a:cubicBezTo>
                  <a:cubicBezTo>
                    <a:pt x="4680" y="8062"/>
                    <a:pt x="4721" y="8060"/>
                    <a:pt x="4761" y="8060"/>
                  </a:cubicBezTo>
                  <a:close/>
                  <a:moveTo>
                    <a:pt x="6585" y="6888"/>
                  </a:moveTo>
                  <a:cubicBezTo>
                    <a:pt x="6709" y="6942"/>
                    <a:pt x="6852" y="6995"/>
                    <a:pt x="6977" y="7031"/>
                  </a:cubicBezTo>
                  <a:lnTo>
                    <a:pt x="7209" y="7941"/>
                  </a:lnTo>
                  <a:cubicBezTo>
                    <a:pt x="7227" y="8066"/>
                    <a:pt x="7334" y="8155"/>
                    <a:pt x="7441" y="8173"/>
                  </a:cubicBezTo>
                  <a:lnTo>
                    <a:pt x="8440" y="8387"/>
                  </a:lnTo>
                  <a:lnTo>
                    <a:pt x="8440" y="10100"/>
                  </a:lnTo>
                  <a:lnTo>
                    <a:pt x="7816" y="10100"/>
                  </a:lnTo>
                  <a:lnTo>
                    <a:pt x="7816" y="9065"/>
                  </a:lnTo>
                  <a:cubicBezTo>
                    <a:pt x="7816" y="8904"/>
                    <a:pt x="7709" y="8762"/>
                    <a:pt x="7548" y="8744"/>
                  </a:cubicBezTo>
                  <a:cubicBezTo>
                    <a:pt x="7537" y="8743"/>
                    <a:pt x="7526" y="8742"/>
                    <a:pt x="7515" y="8742"/>
                  </a:cubicBezTo>
                  <a:cubicBezTo>
                    <a:pt x="7334" y="8742"/>
                    <a:pt x="7191" y="8880"/>
                    <a:pt x="7191" y="9065"/>
                  </a:cubicBezTo>
                  <a:lnTo>
                    <a:pt x="7191" y="10100"/>
                  </a:lnTo>
                  <a:lnTo>
                    <a:pt x="6567" y="10100"/>
                  </a:lnTo>
                  <a:lnTo>
                    <a:pt x="6567" y="9226"/>
                  </a:lnTo>
                  <a:cubicBezTo>
                    <a:pt x="6567" y="8815"/>
                    <a:pt x="6424" y="8440"/>
                    <a:pt x="6174" y="8119"/>
                  </a:cubicBezTo>
                  <a:lnTo>
                    <a:pt x="6585" y="6888"/>
                  </a:lnTo>
                  <a:close/>
                  <a:moveTo>
                    <a:pt x="4765" y="1"/>
                  </a:moveTo>
                  <a:cubicBezTo>
                    <a:pt x="3587" y="1"/>
                    <a:pt x="2606" y="875"/>
                    <a:pt x="2445" y="2017"/>
                  </a:cubicBezTo>
                  <a:lnTo>
                    <a:pt x="1250" y="1964"/>
                  </a:lnTo>
                  <a:cubicBezTo>
                    <a:pt x="1071" y="1964"/>
                    <a:pt x="928" y="2106"/>
                    <a:pt x="928" y="2285"/>
                  </a:cubicBezTo>
                  <a:lnTo>
                    <a:pt x="928" y="2410"/>
                  </a:lnTo>
                  <a:cubicBezTo>
                    <a:pt x="928" y="2820"/>
                    <a:pt x="1089" y="3195"/>
                    <a:pt x="1374" y="3462"/>
                  </a:cubicBezTo>
                  <a:lnTo>
                    <a:pt x="1374" y="4194"/>
                  </a:lnTo>
                  <a:cubicBezTo>
                    <a:pt x="1374" y="4355"/>
                    <a:pt x="1482" y="4497"/>
                    <a:pt x="1642" y="4515"/>
                  </a:cubicBezTo>
                  <a:cubicBezTo>
                    <a:pt x="1661" y="4519"/>
                    <a:pt x="1679" y="4520"/>
                    <a:pt x="1697" y="4520"/>
                  </a:cubicBezTo>
                  <a:cubicBezTo>
                    <a:pt x="1867" y="4520"/>
                    <a:pt x="1999" y="4373"/>
                    <a:pt x="1999" y="4212"/>
                  </a:cubicBezTo>
                  <a:lnTo>
                    <a:pt x="1999" y="3801"/>
                  </a:lnTo>
                  <a:cubicBezTo>
                    <a:pt x="2124" y="3837"/>
                    <a:pt x="2249" y="3855"/>
                    <a:pt x="2391" y="3855"/>
                  </a:cubicBezTo>
                  <a:lnTo>
                    <a:pt x="2409" y="3855"/>
                  </a:lnTo>
                  <a:lnTo>
                    <a:pt x="2409" y="4462"/>
                  </a:lnTo>
                  <a:cubicBezTo>
                    <a:pt x="2409" y="5104"/>
                    <a:pt x="2730" y="5675"/>
                    <a:pt x="3230" y="6014"/>
                  </a:cubicBezTo>
                  <a:cubicBezTo>
                    <a:pt x="3052" y="6121"/>
                    <a:pt x="2891" y="6210"/>
                    <a:pt x="2730" y="6282"/>
                  </a:cubicBezTo>
                  <a:cubicBezTo>
                    <a:pt x="2793" y="6046"/>
                    <a:pt x="2621" y="5879"/>
                    <a:pt x="2433" y="5879"/>
                  </a:cubicBezTo>
                  <a:cubicBezTo>
                    <a:pt x="2407" y="5879"/>
                    <a:pt x="2381" y="5883"/>
                    <a:pt x="2356" y="5889"/>
                  </a:cubicBezTo>
                  <a:lnTo>
                    <a:pt x="1642" y="6067"/>
                  </a:lnTo>
                  <a:cubicBezTo>
                    <a:pt x="964" y="6246"/>
                    <a:pt x="447" y="6763"/>
                    <a:pt x="250" y="7423"/>
                  </a:cubicBezTo>
                  <a:lnTo>
                    <a:pt x="54" y="8119"/>
                  </a:lnTo>
                  <a:cubicBezTo>
                    <a:pt x="1" y="8316"/>
                    <a:pt x="161" y="8512"/>
                    <a:pt x="357" y="8512"/>
                  </a:cubicBezTo>
                  <a:lnTo>
                    <a:pt x="464" y="8512"/>
                  </a:lnTo>
                  <a:lnTo>
                    <a:pt x="464" y="10403"/>
                  </a:lnTo>
                  <a:cubicBezTo>
                    <a:pt x="464" y="10564"/>
                    <a:pt x="607" y="10707"/>
                    <a:pt x="786" y="10707"/>
                  </a:cubicBezTo>
                  <a:lnTo>
                    <a:pt x="8761" y="10707"/>
                  </a:lnTo>
                  <a:cubicBezTo>
                    <a:pt x="8940" y="10707"/>
                    <a:pt x="9082" y="10564"/>
                    <a:pt x="9082" y="10403"/>
                  </a:cubicBezTo>
                  <a:lnTo>
                    <a:pt x="9082" y="8512"/>
                  </a:lnTo>
                  <a:lnTo>
                    <a:pt x="9118" y="8512"/>
                  </a:lnTo>
                  <a:cubicBezTo>
                    <a:pt x="9143" y="8517"/>
                    <a:pt x="9167" y="8520"/>
                    <a:pt x="9190" y="8520"/>
                  </a:cubicBezTo>
                  <a:cubicBezTo>
                    <a:pt x="9388" y="8520"/>
                    <a:pt x="9539" y="8327"/>
                    <a:pt x="9475" y="8119"/>
                  </a:cubicBezTo>
                  <a:lnTo>
                    <a:pt x="9279" y="7423"/>
                  </a:lnTo>
                  <a:cubicBezTo>
                    <a:pt x="9100" y="6763"/>
                    <a:pt x="8565" y="6246"/>
                    <a:pt x="7905" y="6067"/>
                  </a:cubicBezTo>
                  <a:lnTo>
                    <a:pt x="7191" y="5889"/>
                  </a:lnTo>
                  <a:cubicBezTo>
                    <a:pt x="7165" y="5883"/>
                    <a:pt x="7139" y="5880"/>
                    <a:pt x="7114" y="5880"/>
                  </a:cubicBezTo>
                  <a:cubicBezTo>
                    <a:pt x="6914" y="5880"/>
                    <a:pt x="6751" y="6058"/>
                    <a:pt x="6799" y="6264"/>
                  </a:cubicBezTo>
                  <a:lnTo>
                    <a:pt x="6816" y="6282"/>
                  </a:lnTo>
                  <a:cubicBezTo>
                    <a:pt x="6656" y="6210"/>
                    <a:pt x="6477" y="6121"/>
                    <a:pt x="6317" y="6014"/>
                  </a:cubicBezTo>
                  <a:cubicBezTo>
                    <a:pt x="6816" y="5675"/>
                    <a:pt x="7120" y="5104"/>
                    <a:pt x="7120" y="4462"/>
                  </a:cubicBezTo>
                  <a:lnTo>
                    <a:pt x="7120" y="3855"/>
                  </a:lnTo>
                  <a:lnTo>
                    <a:pt x="7155" y="3855"/>
                  </a:lnTo>
                  <a:cubicBezTo>
                    <a:pt x="7298" y="3855"/>
                    <a:pt x="7423" y="3837"/>
                    <a:pt x="7548" y="3801"/>
                  </a:cubicBezTo>
                  <a:lnTo>
                    <a:pt x="7548" y="4194"/>
                  </a:lnTo>
                  <a:cubicBezTo>
                    <a:pt x="7548" y="4355"/>
                    <a:pt x="7673" y="4497"/>
                    <a:pt x="7833" y="4515"/>
                  </a:cubicBezTo>
                  <a:cubicBezTo>
                    <a:pt x="7850" y="4519"/>
                    <a:pt x="7867" y="4520"/>
                    <a:pt x="7884" y="4520"/>
                  </a:cubicBezTo>
                  <a:cubicBezTo>
                    <a:pt x="8041" y="4520"/>
                    <a:pt x="8173" y="4373"/>
                    <a:pt x="8173" y="4212"/>
                  </a:cubicBezTo>
                  <a:lnTo>
                    <a:pt x="8173" y="3462"/>
                  </a:lnTo>
                  <a:cubicBezTo>
                    <a:pt x="8440" y="3195"/>
                    <a:pt x="8619" y="2820"/>
                    <a:pt x="8619" y="2410"/>
                  </a:cubicBezTo>
                  <a:lnTo>
                    <a:pt x="8619" y="2285"/>
                  </a:lnTo>
                  <a:cubicBezTo>
                    <a:pt x="8619" y="2106"/>
                    <a:pt x="8476" y="1964"/>
                    <a:pt x="8297" y="1964"/>
                  </a:cubicBezTo>
                  <a:lnTo>
                    <a:pt x="7102" y="2017"/>
                  </a:lnTo>
                  <a:cubicBezTo>
                    <a:pt x="6941" y="875"/>
                    <a:pt x="5960" y="1"/>
                    <a:pt x="47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43"/>
          <p:cNvGrpSpPr/>
          <p:nvPr/>
        </p:nvGrpSpPr>
        <p:grpSpPr>
          <a:xfrm>
            <a:off x="5439653" y="1767586"/>
            <a:ext cx="320308" cy="278985"/>
            <a:chOff x="5439653" y="1615186"/>
            <a:chExt cx="320308" cy="278985"/>
          </a:xfrm>
        </p:grpSpPr>
        <p:sp>
          <p:nvSpPr>
            <p:cNvPr id="3267" name="Google Shape;3267;p43"/>
            <p:cNvSpPr/>
            <p:nvPr/>
          </p:nvSpPr>
          <p:spPr>
            <a:xfrm>
              <a:off x="5439653" y="1615186"/>
              <a:ext cx="320308" cy="278985"/>
            </a:xfrm>
            <a:custGeom>
              <a:avLst/>
              <a:gdLst/>
              <a:ahLst/>
              <a:cxnLst/>
              <a:rect l="l" t="t" r="r" b="b"/>
              <a:pathLst>
                <a:path w="10813" h="9418" extrusionOk="0">
                  <a:moveTo>
                    <a:pt x="6870" y="799"/>
                  </a:moveTo>
                  <a:cubicBezTo>
                    <a:pt x="7280" y="1085"/>
                    <a:pt x="7673" y="1531"/>
                    <a:pt x="7780" y="2227"/>
                  </a:cubicBezTo>
                  <a:cubicBezTo>
                    <a:pt x="7958" y="3404"/>
                    <a:pt x="8904" y="4136"/>
                    <a:pt x="10046" y="4457"/>
                  </a:cubicBezTo>
                  <a:lnTo>
                    <a:pt x="9100" y="7526"/>
                  </a:lnTo>
                  <a:lnTo>
                    <a:pt x="1695" y="7526"/>
                  </a:lnTo>
                  <a:lnTo>
                    <a:pt x="750" y="4457"/>
                  </a:lnTo>
                  <a:cubicBezTo>
                    <a:pt x="1874" y="4136"/>
                    <a:pt x="2837" y="3404"/>
                    <a:pt x="3016" y="2227"/>
                  </a:cubicBezTo>
                  <a:cubicBezTo>
                    <a:pt x="3123" y="1531"/>
                    <a:pt x="3515" y="1085"/>
                    <a:pt x="3926" y="799"/>
                  </a:cubicBezTo>
                  <a:cubicBezTo>
                    <a:pt x="4104" y="1442"/>
                    <a:pt x="4693" y="1905"/>
                    <a:pt x="5406" y="1905"/>
                  </a:cubicBezTo>
                  <a:cubicBezTo>
                    <a:pt x="6102" y="1905"/>
                    <a:pt x="6691" y="1442"/>
                    <a:pt x="6870" y="799"/>
                  </a:cubicBezTo>
                  <a:close/>
                  <a:moveTo>
                    <a:pt x="8261" y="8150"/>
                  </a:moveTo>
                  <a:lnTo>
                    <a:pt x="8261" y="8793"/>
                  </a:lnTo>
                  <a:lnTo>
                    <a:pt x="2552" y="8793"/>
                  </a:lnTo>
                  <a:lnTo>
                    <a:pt x="2552" y="8150"/>
                  </a:lnTo>
                  <a:close/>
                  <a:moveTo>
                    <a:pt x="4202" y="0"/>
                  </a:moveTo>
                  <a:cubicBezTo>
                    <a:pt x="4157" y="0"/>
                    <a:pt x="4112" y="10"/>
                    <a:pt x="4068" y="32"/>
                  </a:cubicBezTo>
                  <a:cubicBezTo>
                    <a:pt x="3140" y="460"/>
                    <a:pt x="2552" y="1210"/>
                    <a:pt x="2409" y="2155"/>
                  </a:cubicBezTo>
                  <a:cubicBezTo>
                    <a:pt x="2320" y="2744"/>
                    <a:pt x="1945" y="3226"/>
                    <a:pt x="1321" y="3583"/>
                  </a:cubicBezTo>
                  <a:cubicBezTo>
                    <a:pt x="803" y="3850"/>
                    <a:pt x="321" y="3922"/>
                    <a:pt x="303" y="3939"/>
                  </a:cubicBezTo>
                  <a:cubicBezTo>
                    <a:pt x="125" y="3957"/>
                    <a:pt x="0" y="4154"/>
                    <a:pt x="54" y="4332"/>
                  </a:cubicBezTo>
                  <a:lnTo>
                    <a:pt x="1178" y="7936"/>
                  </a:lnTo>
                  <a:cubicBezTo>
                    <a:pt x="1213" y="8061"/>
                    <a:pt x="1338" y="8150"/>
                    <a:pt x="1481" y="8150"/>
                  </a:cubicBezTo>
                  <a:lnTo>
                    <a:pt x="1927" y="8150"/>
                  </a:lnTo>
                  <a:lnTo>
                    <a:pt x="1927" y="9096"/>
                  </a:lnTo>
                  <a:cubicBezTo>
                    <a:pt x="1927" y="9274"/>
                    <a:pt x="2070" y="9417"/>
                    <a:pt x="2230" y="9417"/>
                  </a:cubicBezTo>
                  <a:lnTo>
                    <a:pt x="8582" y="9417"/>
                  </a:lnTo>
                  <a:cubicBezTo>
                    <a:pt x="8761" y="9417"/>
                    <a:pt x="8904" y="9274"/>
                    <a:pt x="8904" y="9096"/>
                  </a:cubicBezTo>
                  <a:lnTo>
                    <a:pt x="8904" y="8150"/>
                  </a:lnTo>
                  <a:lnTo>
                    <a:pt x="9350" y="8150"/>
                  </a:lnTo>
                  <a:cubicBezTo>
                    <a:pt x="9475" y="8150"/>
                    <a:pt x="9600" y="8061"/>
                    <a:pt x="9653" y="7936"/>
                  </a:cubicBezTo>
                  <a:lnTo>
                    <a:pt x="10759" y="4332"/>
                  </a:lnTo>
                  <a:cubicBezTo>
                    <a:pt x="10813" y="4154"/>
                    <a:pt x="10688" y="3957"/>
                    <a:pt x="10509" y="3939"/>
                  </a:cubicBezTo>
                  <a:cubicBezTo>
                    <a:pt x="10509" y="3922"/>
                    <a:pt x="10010" y="3850"/>
                    <a:pt x="9510" y="3583"/>
                  </a:cubicBezTo>
                  <a:cubicBezTo>
                    <a:pt x="8868" y="3226"/>
                    <a:pt x="8493" y="2744"/>
                    <a:pt x="8404" y="2155"/>
                  </a:cubicBezTo>
                  <a:cubicBezTo>
                    <a:pt x="8261" y="1210"/>
                    <a:pt x="7673" y="460"/>
                    <a:pt x="6745" y="32"/>
                  </a:cubicBezTo>
                  <a:cubicBezTo>
                    <a:pt x="6701" y="10"/>
                    <a:pt x="6656" y="0"/>
                    <a:pt x="6611" y="0"/>
                  </a:cubicBezTo>
                  <a:cubicBezTo>
                    <a:pt x="6440" y="0"/>
                    <a:pt x="6284" y="151"/>
                    <a:pt x="6299" y="335"/>
                  </a:cubicBezTo>
                  <a:cubicBezTo>
                    <a:pt x="6334" y="871"/>
                    <a:pt x="5906" y="1299"/>
                    <a:pt x="5406" y="1299"/>
                  </a:cubicBezTo>
                  <a:cubicBezTo>
                    <a:pt x="4907" y="1299"/>
                    <a:pt x="4479" y="871"/>
                    <a:pt x="4514" y="335"/>
                  </a:cubicBezTo>
                  <a:cubicBezTo>
                    <a:pt x="4529" y="151"/>
                    <a:pt x="4373" y="0"/>
                    <a:pt x="4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3"/>
            <p:cNvSpPr/>
            <p:nvPr/>
          </p:nvSpPr>
          <p:spPr>
            <a:xfrm>
              <a:off x="5573369" y="1739275"/>
              <a:ext cx="18514" cy="19047"/>
            </a:xfrm>
            <a:custGeom>
              <a:avLst/>
              <a:gdLst/>
              <a:ahLst/>
              <a:cxnLst/>
              <a:rect l="l" t="t" r="r" b="b"/>
              <a:pathLst>
                <a:path w="625" h="643" extrusionOk="0">
                  <a:moveTo>
                    <a:pt x="304" y="0"/>
                  </a:moveTo>
                  <a:cubicBezTo>
                    <a:pt x="143" y="0"/>
                    <a:pt x="0" y="143"/>
                    <a:pt x="0" y="321"/>
                  </a:cubicBezTo>
                  <a:cubicBezTo>
                    <a:pt x="0" y="500"/>
                    <a:pt x="143" y="643"/>
                    <a:pt x="304" y="643"/>
                  </a:cubicBezTo>
                  <a:cubicBezTo>
                    <a:pt x="482" y="643"/>
                    <a:pt x="625" y="500"/>
                    <a:pt x="625" y="321"/>
                  </a:cubicBezTo>
                  <a:cubicBezTo>
                    <a:pt x="625" y="143"/>
                    <a:pt x="482"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3"/>
            <p:cNvSpPr/>
            <p:nvPr/>
          </p:nvSpPr>
          <p:spPr>
            <a:xfrm>
              <a:off x="5607198" y="1739275"/>
              <a:ext cx="18514" cy="19047"/>
            </a:xfrm>
            <a:custGeom>
              <a:avLst/>
              <a:gdLst/>
              <a:ahLst/>
              <a:cxnLst/>
              <a:rect l="l" t="t" r="r" b="b"/>
              <a:pathLst>
                <a:path w="625" h="643" extrusionOk="0">
                  <a:moveTo>
                    <a:pt x="321" y="0"/>
                  </a:moveTo>
                  <a:cubicBezTo>
                    <a:pt x="143" y="0"/>
                    <a:pt x="0" y="143"/>
                    <a:pt x="0" y="321"/>
                  </a:cubicBezTo>
                  <a:cubicBezTo>
                    <a:pt x="0" y="500"/>
                    <a:pt x="143" y="643"/>
                    <a:pt x="321" y="643"/>
                  </a:cubicBezTo>
                  <a:cubicBezTo>
                    <a:pt x="500" y="643"/>
                    <a:pt x="625" y="500"/>
                    <a:pt x="625" y="321"/>
                  </a:cubicBezTo>
                  <a:cubicBezTo>
                    <a:pt x="625" y="143"/>
                    <a:pt x="500"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3"/>
            <p:cNvSpPr/>
            <p:nvPr/>
          </p:nvSpPr>
          <p:spPr>
            <a:xfrm>
              <a:off x="5540073" y="1689065"/>
              <a:ext cx="118934" cy="130576"/>
            </a:xfrm>
            <a:custGeom>
              <a:avLst/>
              <a:gdLst/>
              <a:ahLst/>
              <a:cxnLst/>
              <a:rect l="l" t="t" r="r" b="b"/>
              <a:pathLst>
                <a:path w="4015" h="4408" extrusionOk="0">
                  <a:moveTo>
                    <a:pt x="2016" y="625"/>
                  </a:moveTo>
                  <a:cubicBezTo>
                    <a:pt x="2766" y="625"/>
                    <a:pt x="3390" y="1249"/>
                    <a:pt x="3390" y="2016"/>
                  </a:cubicBezTo>
                  <a:cubicBezTo>
                    <a:pt x="3390" y="2391"/>
                    <a:pt x="3230" y="2766"/>
                    <a:pt x="2944" y="3033"/>
                  </a:cubicBezTo>
                  <a:cubicBezTo>
                    <a:pt x="2891" y="3087"/>
                    <a:pt x="2837" y="3176"/>
                    <a:pt x="2837" y="3265"/>
                  </a:cubicBezTo>
                  <a:lnTo>
                    <a:pt x="2837" y="3783"/>
                  </a:lnTo>
                  <a:lnTo>
                    <a:pt x="2320" y="3783"/>
                  </a:lnTo>
                  <a:lnTo>
                    <a:pt x="2320" y="3515"/>
                  </a:lnTo>
                  <a:cubicBezTo>
                    <a:pt x="2320" y="3355"/>
                    <a:pt x="2213" y="3212"/>
                    <a:pt x="2052" y="3194"/>
                  </a:cubicBezTo>
                  <a:cubicBezTo>
                    <a:pt x="2041" y="3193"/>
                    <a:pt x="2030" y="3193"/>
                    <a:pt x="2019" y="3193"/>
                  </a:cubicBezTo>
                  <a:cubicBezTo>
                    <a:pt x="1838" y="3193"/>
                    <a:pt x="1695" y="3329"/>
                    <a:pt x="1695" y="3497"/>
                  </a:cubicBezTo>
                  <a:lnTo>
                    <a:pt x="1695" y="3783"/>
                  </a:lnTo>
                  <a:lnTo>
                    <a:pt x="1178" y="3783"/>
                  </a:lnTo>
                  <a:lnTo>
                    <a:pt x="1178" y="3265"/>
                  </a:lnTo>
                  <a:cubicBezTo>
                    <a:pt x="1178" y="3176"/>
                    <a:pt x="1124" y="3087"/>
                    <a:pt x="1071" y="3033"/>
                  </a:cubicBezTo>
                  <a:cubicBezTo>
                    <a:pt x="785" y="2766"/>
                    <a:pt x="625" y="2391"/>
                    <a:pt x="625" y="2016"/>
                  </a:cubicBezTo>
                  <a:cubicBezTo>
                    <a:pt x="625" y="1249"/>
                    <a:pt x="1249" y="625"/>
                    <a:pt x="2016" y="625"/>
                  </a:cubicBezTo>
                  <a:close/>
                  <a:moveTo>
                    <a:pt x="2016" y="0"/>
                  </a:moveTo>
                  <a:cubicBezTo>
                    <a:pt x="892" y="0"/>
                    <a:pt x="0" y="910"/>
                    <a:pt x="0" y="2016"/>
                  </a:cubicBezTo>
                  <a:cubicBezTo>
                    <a:pt x="0" y="2516"/>
                    <a:pt x="197" y="3016"/>
                    <a:pt x="536" y="3390"/>
                  </a:cubicBezTo>
                  <a:lnTo>
                    <a:pt x="536" y="4086"/>
                  </a:lnTo>
                  <a:cubicBezTo>
                    <a:pt x="536" y="4265"/>
                    <a:pt x="678" y="4407"/>
                    <a:pt x="857" y="4407"/>
                  </a:cubicBezTo>
                  <a:lnTo>
                    <a:pt x="3158" y="4407"/>
                  </a:lnTo>
                  <a:cubicBezTo>
                    <a:pt x="3337" y="4407"/>
                    <a:pt x="3480" y="4265"/>
                    <a:pt x="3480" y="4086"/>
                  </a:cubicBezTo>
                  <a:lnTo>
                    <a:pt x="3480" y="3390"/>
                  </a:lnTo>
                  <a:cubicBezTo>
                    <a:pt x="3819" y="3016"/>
                    <a:pt x="4015" y="2516"/>
                    <a:pt x="4015" y="2016"/>
                  </a:cubicBezTo>
                  <a:cubicBezTo>
                    <a:pt x="4015" y="910"/>
                    <a:pt x="3123" y="0"/>
                    <a:pt x="2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71" name="Google Shape;3271;p43"/>
          <p:cNvSpPr/>
          <p:nvPr/>
        </p:nvSpPr>
        <p:spPr>
          <a:xfrm>
            <a:off x="4786358" y="1748035"/>
            <a:ext cx="256383" cy="318086"/>
          </a:xfrm>
          <a:custGeom>
            <a:avLst/>
            <a:gdLst/>
            <a:ahLst/>
            <a:cxnLst/>
            <a:rect l="l" t="t" r="r" b="b"/>
            <a:pathLst>
              <a:path w="8655" h="10738" extrusionOk="0">
                <a:moveTo>
                  <a:pt x="4319" y="799"/>
                </a:moveTo>
                <a:lnTo>
                  <a:pt x="4907" y="1495"/>
                </a:lnTo>
                <a:cubicBezTo>
                  <a:pt x="4954" y="1557"/>
                  <a:pt x="5041" y="1605"/>
                  <a:pt x="5133" y="1605"/>
                </a:cubicBezTo>
                <a:cubicBezTo>
                  <a:pt x="5147" y="1605"/>
                  <a:pt x="5161" y="1604"/>
                  <a:pt x="5175" y="1602"/>
                </a:cubicBezTo>
                <a:lnTo>
                  <a:pt x="5675" y="1566"/>
                </a:lnTo>
                <a:lnTo>
                  <a:pt x="5389" y="2351"/>
                </a:lnTo>
                <a:lnTo>
                  <a:pt x="3266" y="2351"/>
                </a:lnTo>
                <a:lnTo>
                  <a:pt x="2980" y="1566"/>
                </a:lnTo>
                <a:lnTo>
                  <a:pt x="3480" y="1602"/>
                </a:lnTo>
                <a:cubicBezTo>
                  <a:pt x="3494" y="1604"/>
                  <a:pt x="3508" y="1605"/>
                  <a:pt x="3521" y="1605"/>
                </a:cubicBezTo>
                <a:cubicBezTo>
                  <a:pt x="3610" y="1605"/>
                  <a:pt x="3686" y="1557"/>
                  <a:pt x="3748" y="1495"/>
                </a:cubicBezTo>
                <a:lnTo>
                  <a:pt x="4319" y="799"/>
                </a:lnTo>
                <a:close/>
                <a:moveTo>
                  <a:pt x="4336" y="4421"/>
                </a:moveTo>
                <a:cubicBezTo>
                  <a:pt x="4586" y="4760"/>
                  <a:pt x="5014" y="5153"/>
                  <a:pt x="5782" y="5349"/>
                </a:cubicBezTo>
                <a:lnTo>
                  <a:pt x="5782" y="5813"/>
                </a:lnTo>
                <a:cubicBezTo>
                  <a:pt x="5782" y="6473"/>
                  <a:pt x="5371" y="7008"/>
                  <a:pt x="4782" y="7205"/>
                </a:cubicBezTo>
                <a:cubicBezTo>
                  <a:pt x="4640" y="7249"/>
                  <a:pt x="4488" y="7271"/>
                  <a:pt x="4336" y="7271"/>
                </a:cubicBezTo>
                <a:cubicBezTo>
                  <a:pt x="4185" y="7271"/>
                  <a:pt x="4033" y="7249"/>
                  <a:pt x="3890" y="7205"/>
                </a:cubicBezTo>
                <a:cubicBezTo>
                  <a:pt x="3284" y="7008"/>
                  <a:pt x="2873" y="6455"/>
                  <a:pt x="2873" y="5813"/>
                </a:cubicBezTo>
                <a:lnTo>
                  <a:pt x="2873" y="5349"/>
                </a:lnTo>
                <a:cubicBezTo>
                  <a:pt x="3641" y="5153"/>
                  <a:pt x="4087" y="4760"/>
                  <a:pt x="4336" y="4421"/>
                </a:cubicBezTo>
                <a:close/>
                <a:moveTo>
                  <a:pt x="5532" y="2976"/>
                </a:moveTo>
                <a:cubicBezTo>
                  <a:pt x="5817" y="3101"/>
                  <a:pt x="6067" y="3279"/>
                  <a:pt x="6281" y="3493"/>
                </a:cubicBezTo>
                <a:cubicBezTo>
                  <a:pt x="6781" y="3993"/>
                  <a:pt x="7048" y="4635"/>
                  <a:pt x="7048" y="5313"/>
                </a:cubicBezTo>
                <a:lnTo>
                  <a:pt x="7048" y="6241"/>
                </a:lnTo>
                <a:cubicBezTo>
                  <a:pt x="7048" y="6312"/>
                  <a:pt x="7048" y="7151"/>
                  <a:pt x="7727" y="7740"/>
                </a:cubicBezTo>
                <a:cubicBezTo>
                  <a:pt x="7459" y="7936"/>
                  <a:pt x="7120" y="8222"/>
                  <a:pt x="6977" y="8525"/>
                </a:cubicBezTo>
                <a:cubicBezTo>
                  <a:pt x="6049" y="8489"/>
                  <a:pt x="5496" y="8204"/>
                  <a:pt x="5264" y="8061"/>
                </a:cubicBezTo>
                <a:lnTo>
                  <a:pt x="5264" y="7686"/>
                </a:lnTo>
                <a:cubicBezTo>
                  <a:pt x="5461" y="7579"/>
                  <a:pt x="5639" y="7454"/>
                  <a:pt x="5800" y="7294"/>
                </a:cubicBezTo>
                <a:cubicBezTo>
                  <a:pt x="6192" y="6901"/>
                  <a:pt x="6424" y="6366"/>
                  <a:pt x="6424" y="5813"/>
                </a:cubicBezTo>
                <a:lnTo>
                  <a:pt x="6424" y="5099"/>
                </a:lnTo>
                <a:cubicBezTo>
                  <a:pt x="6424" y="4956"/>
                  <a:pt x="6317" y="4831"/>
                  <a:pt x="6174" y="4796"/>
                </a:cubicBezTo>
                <a:cubicBezTo>
                  <a:pt x="4872" y="4528"/>
                  <a:pt x="4658" y="3725"/>
                  <a:pt x="4640" y="3654"/>
                </a:cubicBezTo>
                <a:cubicBezTo>
                  <a:pt x="4622" y="3511"/>
                  <a:pt x="4479" y="3404"/>
                  <a:pt x="4336" y="3404"/>
                </a:cubicBezTo>
                <a:cubicBezTo>
                  <a:pt x="4176" y="3404"/>
                  <a:pt x="4051" y="3511"/>
                  <a:pt x="4033" y="3654"/>
                </a:cubicBezTo>
                <a:cubicBezTo>
                  <a:pt x="4015" y="3725"/>
                  <a:pt x="3801" y="4528"/>
                  <a:pt x="2499" y="4796"/>
                </a:cubicBezTo>
                <a:cubicBezTo>
                  <a:pt x="2356" y="4831"/>
                  <a:pt x="2249" y="4956"/>
                  <a:pt x="2249" y="5099"/>
                </a:cubicBezTo>
                <a:lnTo>
                  <a:pt x="2249" y="5831"/>
                </a:lnTo>
                <a:cubicBezTo>
                  <a:pt x="2249" y="6616"/>
                  <a:pt x="2695" y="7329"/>
                  <a:pt x="3373" y="7668"/>
                </a:cubicBezTo>
                <a:lnTo>
                  <a:pt x="3373" y="8061"/>
                </a:lnTo>
                <a:cubicBezTo>
                  <a:pt x="3159" y="8204"/>
                  <a:pt x="2588" y="8489"/>
                  <a:pt x="1660" y="8525"/>
                </a:cubicBezTo>
                <a:cubicBezTo>
                  <a:pt x="1517" y="8222"/>
                  <a:pt x="1196" y="7936"/>
                  <a:pt x="911" y="7740"/>
                </a:cubicBezTo>
                <a:cubicBezTo>
                  <a:pt x="1589" y="7151"/>
                  <a:pt x="1606" y="6312"/>
                  <a:pt x="1606" y="6241"/>
                </a:cubicBezTo>
                <a:lnTo>
                  <a:pt x="1606" y="5313"/>
                </a:lnTo>
                <a:cubicBezTo>
                  <a:pt x="1606" y="4635"/>
                  <a:pt x="1874" y="3993"/>
                  <a:pt x="2356" y="3493"/>
                </a:cubicBezTo>
                <a:cubicBezTo>
                  <a:pt x="2570" y="3279"/>
                  <a:pt x="2820" y="3101"/>
                  <a:pt x="3105" y="2976"/>
                </a:cubicBezTo>
                <a:close/>
                <a:moveTo>
                  <a:pt x="4640" y="7883"/>
                </a:moveTo>
                <a:lnTo>
                  <a:pt x="4640" y="8204"/>
                </a:lnTo>
                <a:cubicBezTo>
                  <a:pt x="4640" y="8364"/>
                  <a:pt x="4515" y="8507"/>
                  <a:pt x="4354" y="8525"/>
                </a:cubicBezTo>
                <a:cubicBezTo>
                  <a:pt x="4337" y="8528"/>
                  <a:pt x="4321" y="8530"/>
                  <a:pt x="4304" y="8530"/>
                </a:cubicBezTo>
                <a:cubicBezTo>
                  <a:pt x="4147" y="8530"/>
                  <a:pt x="4015" y="8383"/>
                  <a:pt x="4015" y="8222"/>
                </a:cubicBezTo>
                <a:lnTo>
                  <a:pt x="4015" y="7883"/>
                </a:lnTo>
                <a:cubicBezTo>
                  <a:pt x="4113" y="7900"/>
                  <a:pt x="4216" y="7909"/>
                  <a:pt x="4321" y="7909"/>
                </a:cubicBezTo>
                <a:cubicBezTo>
                  <a:pt x="4426" y="7909"/>
                  <a:pt x="4533" y="7900"/>
                  <a:pt x="4640" y="7883"/>
                </a:cubicBezTo>
                <a:close/>
                <a:moveTo>
                  <a:pt x="5121" y="8703"/>
                </a:moveTo>
                <a:cubicBezTo>
                  <a:pt x="5318" y="8810"/>
                  <a:pt x="5568" y="8917"/>
                  <a:pt x="5889" y="8989"/>
                </a:cubicBezTo>
                <a:cubicBezTo>
                  <a:pt x="5371" y="9221"/>
                  <a:pt x="4782" y="9542"/>
                  <a:pt x="4319" y="9970"/>
                </a:cubicBezTo>
                <a:cubicBezTo>
                  <a:pt x="3873" y="9542"/>
                  <a:pt x="3284" y="9221"/>
                  <a:pt x="2766" y="8989"/>
                </a:cubicBezTo>
                <a:cubicBezTo>
                  <a:pt x="3087" y="8917"/>
                  <a:pt x="3337" y="8810"/>
                  <a:pt x="3516" y="8703"/>
                </a:cubicBezTo>
                <a:cubicBezTo>
                  <a:pt x="3676" y="8971"/>
                  <a:pt x="3980" y="9167"/>
                  <a:pt x="4319" y="9167"/>
                </a:cubicBezTo>
                <a:cubicBezTo>
                  <a:pt x="4658" y="9167"/>
                  <a:pt x="4961" y="8971"/>
                  <a:pt x="5121" y="8703"/>
                </a:cubicBezTo>
                <a:close/>
                <a:moveTo>
                  <a:pt x="1660" y="9256"/>
                </a:moveTo>
                <a:cubicBezTo>
                  <a:pt x="2070" y="9381"/>
                  <a:pt x="2838" y="9685"/>
                  <a:pt x="3462" y="10095"/>
                </a:cubicBezTo>
                <a:lnTo>
                  <a:pt x="1464" y="10095"/>
                </a:lnTo>
                <a:lnTo>
                  <a:pt x="1660" y="9256"/>
                </a:lnTo>
                <a:close/>
                <a:moveTo>
                  <a:pt x="6977" y="9256"/>
                </a:moveTo>
                <a:lnTo>
                  <a:pt x="7191" y="10095"/>
                </a:lnTo>
                <a:lnTo>
                  <a:pt x="5175" y="10095"/>
                </a:lnTo>
                <a:cubicBezTo>
                  <a:pt x="5817" y="9685"/>
                  <a:pt x="6567" y="9381"/>
                  <a:pt x="6977" y="9256"/>
                </a:cubicBezTo>
                <a:close/>
                <a:moveTo>
                  <a:pt x="4327" y="1"/>
                </a:moveTo>
                <a:cubicBezTo>
                  <a:pt x="4238" y="1"/>
                  <a:pt x="4149" y="41"/>
                  <a:pt x="4087" y="121"/>
                </a:cubicBezTo>
                <a:lnTo>
                  <a:pt x="3373" y="977"/>
                </a:lnTo>
                <a:lnTo>
                  <a:pt x="2552" y="924"/>
                </a:lnTo>
                <a:cubicBezTo>
                  <a:pt x="2544" y="923"/>
                  <a:pt x="2535" y="923"/>
                  <a:pt x="2527" y="923"/>
                </a:cubicBezTo>
                <a:cubicBezTo>
                  <a:pt x="2309" y="923"/>
                  <a:pt x="2162" y="1145"/>
                  <a:pt x="2231" y="1334"/>
                </a:cubicBezTo>
                <a:lnTo>
                  <a:pt x="2659" y="2512"/>
                </a:lnTo>
                <a:cubicBezTo>
                  <a:pt x="2392" y="2655"/>
                  <a:pt x="2142" y="2851"/>
                  <a:pt x="1928" y="3065"/>
                </a:cubicBezTo>
                <a:cubicBezTo>
                  <a:pt x="1321" y="3672"/>
                  <a:pt x="1000" y="4475"/>
                  <a:pt x="1000" y="5331"/>
                </a:cubicBezTo>
                <a:lnTo>
                  <a:pt x="1000" y="6241"/>
                </a:lnTo>
                <a:cubicBezTo>
                  <a:pt x="1000" y="6259"/>
                  <a:pt x="1000" y="7080"/>
                  <a:pt x="233" y="7472"/>
                </a:cubicBezTo>
                <a:cubicBezTo>
                  <a:pt x="18" y="7579"/>
                  <a:pt x="1" y="7900"/>
                  <a:pt x="215" y="8025"/>
                </a:cubicBezTo>
                <a:cubicBezTo>
                  <a:pt x="465" y="8168"/>
                  <a:pt x="1053" y="8578"/>
                  <a:pt x="1125" y="8846"/>
                </a:cubicBezTo>
                <a:lnTo>
                  <a:pt x="768" y="10345"/>
                </a:lnTo>
                <a:cubicBezTo>
                  <a:pt x="714" y="10541"/>
                  <a:pt x="857" y="10737"/>
                  <a:pt x="1071" y="10737"/>
                </a:cubicBezTo>
                <a:lnTo>
                  <a:pt x="7602" y="10737"/>
                </a:lnTo>
                <a:cubicBezTo>
                  <a:pt x="7798" y="10737"/>
                  <a:pt x="7958" y="10541"/>
                  <a:pt x="7905" y="10345"/>
                </a:cubicBezTo>
                <a:lnTo>
                  <a:pt x="7530" y="8846"/>
                </a:lnTo>
                <a:cubicBezTo>
                  <a:pt x="7619" y="8561"/>
                  <a:pt x="8190" y="8168"/>
                  <a:pt x="8440" y="8025"/>
                </a:cubicBezTo>
                <a:cubicBezTo>
                  <a:pt x="8654" y="7900"/>
                  <a:pt x="8654" y="7579"/>
                  <a:pt x="8440" y="7472"/>
                </a:cubicBezTo>
                <a:cubicBezTo>
                  <a:pt x="7673" y="7080"/>
                  <a:pt x="7673" y="6277"/>
                  <a:pt x="7673" y="6241"/>
                </a:cubicBezTo>
                <a:lnTo>
                  <a:pt x="7673" y="5331"/>
                </a:lnTo>
                <a:cubicBezTo>
                  <a:pt x="7673" y="4475"/>
                  <a:pt x="7334" y="3672"/>
                  <a:pt x="6745" y="3065"/>
                </a:cubicBezTo>
                <a:cubicBezTo>
                  <a:pt x="6513" y="2851"/>
                  <a:pt x="6281" y="2655"/>
                  <a:pt x="6014" y="2512"/>
                </a:cubicBezTo>
                <a:lnTo>
                  <a:pt x="6442" y="1334"/>
                </a:lnTo>
                <a:cubicBezTo>
                  <a:pt x="6511" y="1145"/>
                  <a:pt x="6364" y="923"/>
                  <a:pt x="6146" y="923"/>
                </a:cubicBezTo>
                <a:cubicBezTo>
                  <a:pt x="6138" y="923"/>
                  <a:pt x="6129" y="923"/>
                  <a:pt x="6121" y="924"/>
                </a:cubicBezTo>
                <a:lnTo>
                  <a:pt x="5300" y="977"/>
                </a:lnTo>
                <a:lnTo>
                  <a:pt x="4568" y="121"/>
                </a:lnTo>
                <a:cubicBezTo>
                  <a:pt x="4506" y="41"/>
                  <a:pt x="4417" y="1"/>
                  <a:pt x="43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3"/>
          <p:cNvSpPr/>
          <p:nvPr/>
        </p:nvSpPr>
        <p:spPr>
          <a:xfrm>
            <a:off x="4103471" y="1747917"/>
            <a:ext cx="252147" cy="318205"/>
          </a:xfrm>
          <a:custGeom>
            <a:avLst/>
            <a:gdLst/>
            <a:ahLst/>
            <a:cxnLst/>
            <a:rect l="l" t="t" r="r" b="b"/>
            <a:pathLst>
              <a:path w="8512" h="10742" extrusionOk="0">
                <a:moveTo>
                  <a:pt x="4265" y="625"/>
                </a:moveTo>
                <a:cubicBezTo>
                  <a:pt x="4872" y="625"/>
                  <a:pt x="5461" y="857"/>
                  <a:pt x="5889" y="1303"/>
                </a:cubicBezTo>
                <a:lnTo>
                  <a:pt x="2624" y="1303"/>
                </a:lnTo>
                <a:cubicBezTo>
                  <a:pt x="3034" y="892"/>
                  <a:pt x="3623" y="625"/>
                  <a:pt x="4265" y="625"/>
                </a:cubicBezTo>
                <a:close/>
                <a:moveTo>
                  <a:pt x="3944" y="1927"/>
                </a:moveTo>
                <a:lnTo>
                  <a:pt x="3944" y="2445"/>
                </a:lnTo>
                <a:cubicBezTo>
                  <a:pt x="3248" y="3123"/>
                  <a:pt x="2267" y="3283"/>
                  <a:pt x="2249" y="3283"/>
                </a:cubicBezTo>
                <a:cubicBezTo>
                  <a:pt x="2249" y="3283"/>
                  <a:pt x="2249" y="3301"/>
                  <a:pt x="2231" y="3301"/>
                </a:cubicBezTo>
                <a:lnTo>
                  <a:pt x="1981" y="3015"/>
                </a:lnTo>
                <a:lnTo>
                  <a:pt x="1981" y="2908"/>
                </a:lnTo>
                <a:cubicBezTo>
                  <a:pt x="1981" y="2569"/>
                  <a:pt x="2053" y="2230"/>
                  <a:pt x="2196" y="1927"/>
                </a:cubicBezTo>
                <a:close/>
                <a:moveTo>
                  <a:pt x="6317" y="1927"/>
                </a:moveTo>
                <a:cubicBezTo>
                  <a:pt x="6460" y="2230"/>
                  <a:pt x="6531" y="2569"/>
                  <a:pt x="6531" y="2908"/>
                </a:cubicBezTo>
                <a:lnTo>
                  <a:pt x="6531" y="3015"/>
                </a:lnTo>
                <a:lnTo>
                  <a:pt x="6282" y="3301"/>
                </a:lnTo>
                <a:cubicBezTo>
                  <a:pt x="6264" y="3283"/>
                  <a:pt x="6264" y="3283"/>
                  <a:pt x="6246" y="3283"/>
                </a:cubicBezTo>
                <a:cubicBezTo>
                  <a:pt x="6246" y="3283"/>
                  <a:pt x="5300" y="3140"/>
                  <a:pt x="4569" y="2445"/>
                </a:cubicBezTo>
                <a:lnTo>
                  <a:pt x="4569" y="1927"/>
                </a:lnTo>
                <a:close/>
                <a:moveTo>
                  <a:pt x="1375" y="3319"/>
                </a:moveTo>
                <a:cubicBezTo>
                  <a:pt x="1446" y="3408"/>
                  <a:pt x="1928" y="3908"/>
                  <a:pt x="1981" y="3943"/>
                </a:cubicBezTo>
                <a:lnTo>
                  <a:pt x="1981" y="4782"/>
                </a:lnTo>
                <a:cubicBezTo>
                  <a:pt x="1625" y="4657"/>
                  <a:pt x="1375" y="4318"/>
                  <a:pt x="1375" y="3925"/>
                </a:cubicBezTo>
                <a:lnTo>
                  <a:pt x="1375" y="3319"/>
                </a:lnTo>
                <a:close/>
                <a:moveTo>
                  <a:pt x="7156" y="3319"/>
                </a:moveTo>
                <a:lnTo>
                  <a:pt x="7156" y="3925"/>
                </a:lnTo>
                <a:cubicBezTo>
                  <a:pt x="7156" y="4318"/>
                  <a:pt x="6888" y="4657"/>
                  <a:pt x="6531" y="4782"/>
                </a:cubicBezTo>
                <a:lnTo>
                  <a:pt x="6531" y="3943"/>
                </a:lnTo>
                <a:cubicBezTo>
                  <a:pt x="6585" y="3890"/>
                  <a:pt x="7067" y="3408"/>
                  <a:pt x="7156" y="3319"/>
                </a:cubicBezTo>
                <a:close/>
                <a:moveTo>
                  <a:pt x="4569" y="3265"/>
                </a:moveTo>
                <a:cubicBezTo>
                  <a:pt x="5086" y="3622"/>
                  <a:pt x="5604" y="3783"/>
                  <a:pt x="5907" y="3872"/>
                </a:cubicBezTo>
                <a:lnTo>
                  <a:pt x="5907" y="4978"/>
                </a:lnTo>
                <a:cubicBezTo>
                  <a:pt x="5907" y="5728"/>
                  <a:pt x="5425" y="6352"/>
                  <a:pt x="4765" y="6548"/>
                </a:cubicBezTo>
                <a:cubicBezTo>
                  <a:pt x="4598" y="6604"/>
                  <a:pt x="4422" y="6635"/>
                  <a:pt x="4243" y="6635"/>
                </a:cubicBezTo>
                <a:cubicBezTo>
                  <a:pt x="4078" y="6635"/>
                  <a:pt x="3911" y="6608"/>
                  <a:pt x="3748" y="6548"/>
                </a:cubicBezTo>
                <a:cubicBezTo>
                  <a:pt x="3070" y="6334"/>
                  <a:pt x="2606" y="5710"/>
                  <a:pt x="2606" y="4978"/>
                </a:cubicBezTo>
                <a:lnTo>
                  <a:pt x="2606" y="3872"/>
                </a:lnTo>
                <a:cubicBezTo>
                  <a:pt x="2909" y="3783"/>
                  <a:pt x="3445" y="3604"/>
                  <a:pt x="3944" y="3265"/>
                </a:cubicBezTo>
                <a:lnTo>
                  <a:pt x="3944" y="3533"/>
                </a:lnTo>
                <a:cubicBezTo>
                  <a:pt x="3944" y="3694"/>
                  <a:pt x="4069" y="3836"/>
                  <a:pt x="4230" y="3854"/>
                </a:cubicBezTo>
                <a:cubicBezTo>
                  <a:pt x="4239" y="3855"/>
                  <a:pt x="4248" y="3855"/>
                  <a:pt x="4257" y="3855"/>
                </a:cubicBezTo>
                <a:cubicBezTo>
                  <a:pt x="4424" y="3855"/>
                  <a:pt x="4569" y="3702"/>
                  <a:pt x="4569" y="3533"/>
                </a:cubicBezTo>
                <a:lnTo>
                  <a:pt x="4569" y="3265"/>
                </a:lnTo>
                <a:close/>
                <a:moveTo>
                  <a:pt x="4569" y="7244"/>
                </a:moveTo>
                <a:lnTo>
                  <a:pt x="4569" y="7637"/>
                </a:lnTo>
                <a:cubicBezTo>
                  <a:pt x="4569" y="7797"/>
                  <a:pt x="4426" y="7940"/>
                  <a:pt x="4265" y="7940"/>
                </a:cubicBezTo>
                <a:cubicBezTo>
                  <a:pt x="4087" y="7940"/>
                  <a:pt x="3944" y="7797"/>
                  <a:pt x="3944" y="7637"/>
                </a:cubicBezTo>
                <a:lnTo>
                  <a:pt x="3944" y="7244"/>
                </a:lnTo>
                <a:cubicBezTo>
                  <a:pt x="4051" y="7253"/>
                  <a:pt x="4154" y="7258"/>
                  <a:pt x="4256" y="7258"/>
                </a:cubicBezTo>
                <a:cubicBezTo>
                  <a:pt x="4359" y="7258"/>
                  <a:pt x="4462" y="7253"/>
                  <a:pt x="4569" y="7244"/>
                </a:cubicBezTo>
                <a:close/>
                <a:moveTo>
                  <a:pt x="1946" y="5442"/>
                </a:moveTo>
                <a:cubicBezTo>
                  <a:pt x="1964" y="5442"/>
                  <a:pt x="1999" y="5442"/>
                  <a:pt x="2035" y="5460"/>
                </a:cubicBezTo>
                <a:cubicBezTo>
                  <a:pt x="2178" y="6156"/>
                  <a:pt x="2642" y="6762"/>
                  <a:pt x="3320" y="7066"/>
                </a:cubicBezTo>
                <a:lnTo>
                  <a:pt x="3320" y="7405"/>
                </a:lnTo>
                <a:cubicBezTo>
                  <a:pt x="2142" y="7851"/>
                  <a:pt x="2089" y="7869"/>
                  <a:pt x="1821" y="8011"/>
                </a:cubicBezTo>
                <a:lnTo>
                  <a:pt x="1946" y="5442"/>
                </a:lnTo>
                <a:close/>
                <a:moveTo>
                  <a:pt x="6567" y="5442"/>
                </a:moveTo>
                <a:lnTo>
                  <a:pt x="6710" y="8029"/>
                </a:lnTo>
                <a:cubicBezTo>
                  <a:pt x="6424" y="7869"/>
                  <a:pt x="6353" y="7851"/>
                  <a:pt x="5193" y="7405"/>
                </a:cubicBezTo>
                <a:lnTo>
                  <a:pt x="5193" y="7066"/>
                </a:lnTo>
                <a:cubicBezTo>
                  <a:pt x="5443" y="6941"/>
                  <a:pt x="5675" y="6780"/>
                  <a:pt x="5871" y="6602"/>
                </a:cubicBezTo>
                <a:cubicBezTo>
                  <a:pt x="6192" y="6281"/>
                  <a:pt x="6389" y="5888"/>
                  <a:pt x="6478" y="5460"/>
                </a:cubicBezTo>
                <a:cubicBezTo>
                  <a:pt x="6514" y="5442"/>
                  <a:pt x="6549" y="5442"/>
                  <a:pt x="6567" y="5442"/>
                </a:cubicBezTo>
                <a:close/>
                <a:moveTo>
                  <a:pt x="5104" y="8047"/>
                </a:moveTo>
                <a:lnTo>
                  <a:pt x="5568" y="8226"/>
                </a:lnTo>
                <a:cubicBezTo>
                  <a:pt x="5318" y="8707"/>
                  <a:pt x="4818" y="9028"/>
                  <a:pt x="4265" y="9028"/>
                </a:cubicBezTo>
                <a:cubicBezTo>
                  <a:pt x="3712" y="9028"/>
                  <a:pt x="3195" y="8707"/>
                  <a:pt x="2945" y="8226"/>
                </a:cubicBezTo>
                <a:lnTo>
                  <a:pt x="3409" y="8047"/>
                </a:lnTo>
                <a:cubicBezTo>
                  <a:pt x="3569" y="8350"/>
                  <a:pt x="3891" y="8565"/>
                  <a:pt x="4265" y="8565"/>
                </a:cubicBezTo>
                <a:cubicBezTo>
                  <a:pt x="4622" y="8565"/>
                  <a:pt x="4943" y="8350"/>
                  <a:pt x="5104" y="8047"/>
                </a:cubicBezTo>
                <a:close/>
                <a:moveTo>
                  <a:pt x="6157" y="8457"/>
                </a:moveTo>
                <a:cubicBezTo>
                  <a:pt x="6853" y="8761"/>
                  <a:pt x="7406" y="9421"/>
                  <a:pt x="7709" y="10099"/>
                </a:cubicBezTo>
                <a:lnTo>
                  <a:pt x="822" y="10099"/>
                </a:lnTo>
                <a:cubicBezTo>
                  <a:pt x="1125" y="9421"/>
                  <a:pt x="1678" y="8761"/>
                  <a:pt x="2356" y="8457"/>
                </a:cubicBezTo>
                <a:cubicBezTo>
                  <a:pt x="2695" y="9171"/>
                  <a:pt x="3445" y="9653"/>
                  <a:pt x="4265" y="9653"/>
                </a:cubicBezTo>
                <a:cubicBezTo>
                  <a:pt x="5086" y="9653"/>
                  <a:pt x="5818" y="9171"/>
                  <a:pt x="6157" y="8457"/>
                </a:cubicBezTo>
                <a:close/>
                <a:moveTo>
                  <a:pt x="4265" y="0"/>
                </a:moveTo>
                <a:cubicBezTo>
                  <a:pt x="2820" y="0"/>
                  <a:pt x="1607" y="1053"/>
                  <a:pt x="1375" y="2445"/>
                </a:cubicBezTo>
                <a:lnTo>
                  <a:pt x="1268" y="2337"/>
                </a:lnTo>
                <a:cubicBezTo>
                  <a:pt x="1202" y="2266"/>
                  <a:pt x="1121" y="2234"/>
                  <a:pt x="1042" y="2234"/>
                </a:cubicBezTo>
                <a:cubicBezTo>
                  <a:pt x="883" y="2234"/>
                  <a:pt x="733" y="2361"/>
                  <a:pt x="733" y="2552"/>
                </a:cubicBezTo>
                <a:lnTo>
                  <a:pt x="733" y="3925"/>
                </a:lnTo>
                <a:cubicBezTo>
                  <a:pt x="733" y="4425"/>
                  <a:pt x="964" y="4853"/>
                  <a:pt x="1339" y="5139"/>
                </a:cubicBezTo>
                <a:lnTo>
                  <a:pt x="1161" y="8529"/>
                </a:lnTo>
                <a:cubicBezTo>
                  <a:pt x="679" y="8993"/>
                  <a:pt x="286" y="9635"/>
                  <a:pt x="54" y="10331"/>
                </a:cubicBezTo>
                <a:cubicBezTo>
                  <a:pt x="1" y="10527"/>
                  <a:pt x="144" y="10741"/>
                  <a:pt x="358" y="10741"/>
                </a:cubicBezTo>
                <a:lnTo>
                  <a:pt x="8155" y="10741"/>
                </a:lnTo>
                <a:cubicBezTo>
                  <a:pt x="8369" y="10741"/>
                  <a:pt x="8512" y="10527"/>
                  <a:pt x="8458" y="10331"/>
                </a:cubicBezTo>
                <a:cubicBezTo>
                  <a:pt x="8244" y="9653"/>
                  <a:pt x="7852" y="9011"/>
                  <a:pt x="7352" y="8529"/>
                </a:cubicBezTo>
                <a:lnTo>
                  <a:pt x="7192" y="5139"/>
                </a:lnTo>
                <a:cubicBezTo>
                  <a:pt x="7548" y="4853"/>
                  <a:pt x="7780" y="4425"/>
                  <a:pt x="7780" y="3925"/>
                </a:cubicBezTo>
                <a:lnTo>
                  <a:pt x="7780" y="2552"/>
                </a:lnTo>
                <a:cubicBezTo>
                  <a:pt x="7780" y="2361"/>
                  <a:pt x="7630" y="2234"/>
                  <a:pt x="7471" y="2234"/>
                </a:cubicBezTo>
                <a:cubicBezTo>
                  <a:pt x="7392" y="2234"/>
                  <a:pt x="7310" y="2266"/>
                  <a:pt x="7245" y="2337"/>
                </a:cubicBezTo>
                <a:lnTo>
                  <a:pt x="7138" y="2445"/>
                </a:lnTo>
                <a:cubicBezTo>
                  <a:pt x="6906" y="1053"/>
                  <a:pt x="5693" y="0"/>
                  <a:pt x="4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3" name="Google Shape;3273;p43"/>
          <p:cNvGrpSpPr/>
          <p:nvPr/>
        </p:nvGrpSpPr>
        <p:grpSpPr>
          <a:xfrm>
            <a:off x="3428018" y="1747917"/>
            <a:ext cx="232566" cy="318205"/>
            <a:chOff x="3428018" y="1595517"/>
            <a:chExt cx="232566" cy="318205"/>
          </a:xfrm>
        </p:grpSpPr>
        <p:sp>
          <p:nvSpPr>
            <p:cNvPr id="3274" name="Google Shape;3274;p43"/>
            <p:cNvSpPr/>
            <p:nvPr/>
          </p:nvSpPr>
          <p:spPr>
            <a:xfrm>
              <a:off x="3525269" y="1776807"/>
              <a:ext cx="37028" cy="19047"/>
            </a:xfrm>
            <a:custGeom>
              <a:avLst/>
              <a:gdLst/>
              <a:ahLst/>
              <a:cxnLst/>
              <a:rect l="l" t="t" r="r" b="b"/>
              <a:pathLst>
                <a:path w="1250" h="643" extrusionOk="0">
                  <a:moveTo>
                    <a:pt x="339" y="0"/>
                  </a:moveTo>
                  <a:cubicBezTo>
                    <a:pt x="179" y="0"/>
                    <a:pt x="36" y="125"/>
                    <a:pt x="18" y="286"/>
                  </a:cubicBezTo>
                  <a:cubicBezTo>
                    <a:pt x="0" y="482"/>
                    <a:pt x="161" y="642"/>
                    <a:pt x="339" y="642"/>
                  </a:cubicBezTo>
                  <a:lnTo>
                    <a:pt x="910" y="642"/>
                  </a:lnTo>
                  <a:cubicBezTo>
                    <a:pt x="1071" y="642"/>
                    <a:pt x="1213" y="518"/>
                    <a:pt x="1231" y="357"/>
                  </a:cubicBezTo>
                  <a:cubicBezTo>
                    <a:pt x="1249" y="161"/>
                    <a:pt x="1088"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3"/>
            <p:cNvSpPr/>
            <p:nvPr/>
          </p:nvSpPr>
          <p:spPr>
            <a:xfrm>
              <a:off x="3428018" y="1595517"/>
              <a:ext cx="232566" cy="318205"/>
            </a:xfrm>
            <a:custGeom>
              <a:avLst/>
              <a:gdLst/>
              <a:ahLst/>
              <a:cxnLst/>
              <a:rect l="l" t="t" r="r" b="b"/>
              <a:pathLst>
                <a:path w="7851" h="10742" extrusionOk="0">
                  <a:moveTo>
                    <a:pt x="3622" y="1285"/>
                  </a:moveTo>
                  <a:lnTo>
                    <a:pt x="3622" y="3105"/>
                  </a:lnTo>
                  <a:lnTo>
                    <a:pt x="1998" y="3105"/>
                  </a:lnTo>
                  <a:cubicBezTo>
                    <a:pt x="2034" y="2195"/>
                    <a:pt x="2730" y="1427"/>
                    <a:pt x="3622" y="1285"/>
                  </a:cubicBezTo>
                  <a:close/>
                  <a:moveTo>
                    <a:pt x="4247" y="1285"/>
                  </a:moveTo>
                  <a:cubicBezTo>
                    <a:pt x="5139" y="1427"/>
                    <a:pt x="5817" y="2195"/>
                    <a:pt x="5870" y="3105"/>
                  </a:cubicBezTo>
                  <a:lnTo>
                    <a:pt x="4247" y="3105"/>
                  </a:lnTo>
                  <a:lnTo>
                    <a:pt x="4247" y="1285"/>
                  </a:lnTo>
                  <a:close/>
                  <a:moveTo>
                    <a:pt x="5870" y="3729"/>
                  </a:moveTo>
                  <a:lnTo>
                    <a:pt x="5870" y="4996"/>
                  </a:lnTo>
                  <a:cubicBezTo>
                    <a:pt x="5692" y="4907"/>
                    <a:pt x="5496" y="4871"/>
                    <a:pt x="5281" y="4871"/>
                  </a:cubicBezTo>
                  <a:lnTo>
                    <a:pt x="2605" y="4871"/>
                  </a:lnTo>
                  <a:cubicBezTo>
                    <a:pt x="2391" y="4871"/>
                    <a:pt x="2177" y="4907"/>
                    <a:pt x="1998" y="4996"/>
                  </a:cubicBezTo>
                  <a:lnTo>
                    <a:pt x="1998" y="3729"/>
                  </a:lnTo>
                  <a:close/>
                  <a:moveTo>
                    <a:pt x="5264" y="5496"/>
                  </a:moveTo>
                  <a:cubicBezTo>
                    <a:pt x="5620" y="5496"/>
                    <a:pt x="5942" y="5728"/>
                    <a:pt x="5942" y="6013"/>
                  </a:cubicBezTo>
                  <a:lnTo>
                    <a:pt x="5942" y="6138"/>
                  </a:lnTo>
                  <a:cubicBezTo>
                    <a:pt x="5942" y="7173"/>
                    <a:pt x="5157" y="8136"/>
                    <a:pt x="3961" y="8511"/>
                  </a:cubicBezTo>
                  <a:cubicBezTo>
                    <a:pt x="3952" y="8502"/>
                    <a:pt x="3943" y="8498"/>
                    <a:pt x="3932" y="8498"/>
                  </a:cubicBezTo>
                  <a:cubicBezTo>
                    <a:pt x="3921" y="8498"/>
                    <a:pt x="3908" y="8502"/>
                    <a:pt x="3890" y="8511"/>
                  </a:cubicBezTo>
                  <a:cubicBezTo>
                    <a:pt x="2712" y="8136"/>
                    <a:pt x="1927" y="7173"/>
                    <a:pt x="1927" y="6138"/>
                  </a:cubicBezTo>
                  <a:lnTo>
                    <a:pt x="1927" y="6013"/>
                  </a:lnTo>
                  <a:cubicBezTo>
                    <a:pt x="1927" y="5728"/>
                    <a:pt x="2230" y="5496"/>
                    <a:pt x="2605" y="5496"/>
                  </a:cubicBezTo>
                  <a:close/>
                  <a:moveTo>
                    <a:pt x="1535" y="8993"/>
                  </a:moveTo>
                  <a:lnTo>
                    <a:pt x="1927" y="10099"/>
                  </a:lnTo>
                  <a:lnTo>
                    <a:pt x="767" y="10099"/>
                  </a:lnTo>
                  <a:cubicBezTo>
                    <a:pt x="964" y="9617"/>
                    <a:pt x="1231" y="9260"/>
                    <a:pt x="1535" y="8993"/>
                  </a:cubicBezTo>
                  <a:close/>
                  <a:moveTo>
                    <a:pt x="2462" y="8440"/>
                  </a:moveTo>
                  <a:cubicBezTo>
                    <a:pt x="2801" y="8707"/>
                    <a:pt x="3176" y="8921"/>
                    <a:pt x="3622" y="9064"/>
                  </a:cubicBezTo>
                  <a:lnTo>
                    <a:pt x="3622" y="10099"/>
                  </a:lnTo>
                  <a:lnTo>
                    <a:pt x="2605" y="10099"/>
                  </a:lnTo>
                  <a:lnTo>
                    <a:pt x="2070" y="8636"/>
                  </a:lnTo>
                  <a:cubicBezTo>
                    <a:pt x="2195" y="8547"/>
                    <a:pt x="2337" y="8493"/>
                    <a:pt x="2462" y="8440"/>
                  </a:cubicBezTo>
                  <a:close/>
                  <a:moveTo>
                    <a:pt x="5389" y="8440"/>
                  </a:moveTo>
                  <a:cubicBezTo>
                    <a:pt x="5513" y="8493"/>
                    <a:pt x="5656" y="8547"/>
                    <a:pt x="5799" y="8636"/>
                  </a:cubicBezTo>
                  <a:lnTo>
                    <a:pt x="5264" y="10099"/>
                  </a:lnTo>
                  <a:lnTo>
                    <a:pt x="4247" y="10099"/>
                  </a:lnTo>
                  <a:lnTo>
                    <a:pt x="4247" y="9064"/>
                  </a:lnTo>
                  <a:cubicBezTo>
                    <a:pt x="4675" y="8921"/>
                    <a:pt x="5067" y="8707"/>
                    <a:pt x="5389" y="8440"/>
                  </a:cubicBezTo>
                  <a:close/>
                  <a:moveTo>
                    <a:pt x="6334" y="8993"/>
                  </a:moveTo>
                  <a:cubicBezTo>
                    <a:pt x="6638" y="9260"/>
                    <a:pt x="6905" y="9617"/>
                    <a:pt x="7084" y="10099"/>
                  </a:cubicBezTo>
                  <a:lnTo>
                    <a:pt x="5942" y="10099"/>
                  </a:lnTo>
                  <a:lnTo>
                    <a:pt x="6334" y="8993"/>
                  </a:lnTo>
                  <a:close/>
                  <a:moveTo>
                    <a:pt x="839" y="0"/>
                  </a:moveTo>
                  <a:cubicBezTo>
                    <a:pt x="660" y="18"/>
                    <a:pt x="517" y="161"/>
                    <a:pt x="517" y="321"/>
                  </a:cubicBezTo>
                  <a:cubicBezTo>
                    <a:pt x="517" y="357"/>
                    <a:pt x="535" y="696"/>
                    <a:pt x="714" y="1106"/>
                  </a:cubicBezTo>
                  <a:cubicBezTo>
                    <a:pt x="892" y="1535"/>
                    <a:pt x="1196" y="1891"/>
                    <a:pt x="1606" y="2123"/>
                  </a:cubicBezTo>
                  <a:cubicBezTo>
                    <a:pt x="1463" y="2427"/>
                    <a:pt x="1374" y="2766"/>
                    <a:pt x="1374" y="3105"/>
                  </a:cubicBezTo>
                  <a:lnTo>
                    <a:pt x="1160" y="3105"/>
                  </a:lnTo>
                  <a:cubicBezTo>
                    <a:pt x="1088" y="3105"/>
                    <a:pt x="1017" y="3140"/>
                    <a:pt x="981" y="3194"/>
                  </a:cubicBezTo>
                  <a:cubicBezTo>
                    <a:pt x="785" y="3462"/>
                    <a:pt x="964" y="3729"/>
                    <a:pt x="1213" y="3729"/>
                  </a:cubicBezTo>
                  <a:lnTo>
                    <a:pt x="1374" y="3729"/>
                  </a:lnTo>
                  <a:lnTo>
                    <a:pt x="1374" y="5424"/>
                  </a:lnTo>
                  <a:lnTo>
                    <a:pt x="1374" y="5442"/>
                  </a:lnTo>
                  <a:cubicBezTo>
                    <a:pt x="1374" y="5442"/>
                    <a:pt x="1374" y="5496"/>
                    <a:pt x="1392" y="5603"/>
                  </a:cubicBezTo>
                  <a:cubicBezTo>
                    <a:pt x="1285" y="5817"/>
                    <a:pt x="1303" y="5995"/>
                    <a:pt x="1303" y="6120"/>
                  </a:cubicBezTo>
                  <a:cubicBezTo>
                    <a:pt x="1303" y="6798"/>
                    <a:pt x="1552" y="7440"/>
                    <a:pt x="1981" y="7976"/>
                  </a:cubicBezTo>
                  <a:cubicBezTo>
                    <a:pt x="1285" y="8297"/>
                    <a:pt x="393" y="8957"/>
                    <a:pt x="54" y="10349"/>
                  </a:cubicBezTo>
                  <a:cubicBezTo>
                    <a:pt x="0" y="10545"/>
                    <a:pt x="143" y="10741"/>
                    <a:pt x="357" y="10741"/>
                  </a:cubicBezTo>
                  <a:lnTo>
                    <a:pt x="7512" y="10741"/>
                  </a:lnTo>
                  <a:cubicBezTo>
                    <a:pt x="7708" y="10741"/>
                    <a:pt x="7851" y="10545"/>
                    <a:pt x="7815" y="10349"/>
                  </a:cubicBezTo>
                  <a:cubicBezTo>
                    <a:pt x="7458" y="8957"/>
                    <a:pt x="6584" y="8297"/>
                    <a:pt x="5870" y="7976"/>
                  </a:cubicBezTo>
                  <a:cubicBezTo>
                    <a:pt x="6316" y="7440"/>
                    <a:pt x="6566" y="6798"/>
                    <a:pt x="6566" y="6120"/>
                  </a:cubicBezTo>
                  <a:cubicBezTo>
                    <a:pt x="6566" y="5995"/>
                    <a:pt x="6566" y="5817"/>
                    <a:pt x="6477" y="5603"/>
                  </a:cubicBezTo>
                  <a:cubicBezTo>
                    <a:pt x="6477" y="5496"/>
                    <a:pt x="6477" y="5442"/>
                    <a:pt x="6477" y="5442"/>
                  </a:cubicBezTo>
                  <a:lnTo>
                    <a:pt x="6477" y="5424"/>
                  </a:lnTo>
                  <a:lnTo>
                    <a:pt x="6477" y="3729"/>
                  </a:lnTo>
                  <a:lnTo>
                    <a:pt x="6638" y="3729"/>
                  </a:lnTo>
                  <a:cubicBezTo>
                    <a:pt x="6798" y="3729"/>
                    <a:pt x="6923" y="3622"/>
                    <a:pt x="6941" y="3462"/>
                  </a:cubicBezTo>
                  <a:cubicBezTo>
                    <a:pt x="6977" y="3265"/>
                    <a:pt x="6816" y="3105"/>
                    <a:pt x="6638" y="3105"/>
                  </a:cubicBezTo>
                  <a:lnTo>
                    <a:pt x="6477" y="3105"/>
                  </a:lnTo>
                  <a:cubicBezTo>
                    <a:pt x="6477" y="2766"/>
                    <a:pt x="6388" y="2427"/>
                    <a:pt x="6245" y="2123"/>
                  </a:cubicBezTo>
                  <a:cubicBezTo>
                    <a:pt x="6655" y="1891"/>
                    <a:pt x="6959" y="1535"/>
                    <a:pt x="7137" y="1106"/>
                  </a:cubicBezTo>
                  <a:cubicBezTo>
                    <a:pt x="7316" y="696"/>
                    <a:pt x="7316" y="357"/>
                    <a:pt x="7333" y="321"/>
                  </a:cubicBezTo>
                  <a:cubicBezTo>
                    <a:pt x="7333" y="161"/>
                    <a:pt x="7191" y="18"/>
                    <a:pt x="7012" y="0"/>
                  </a:cubicBezTo>
                  <a:cubicBezTo>
                    <a:pt x="6852" y="0"/>
                    <a:pt x="6709" y="143"/>
                    <a:pt x="6691" y="321"/>
                  </a:cubicBezTo>
                  <a:cubicBezTo>
                    <a:pt x="6691" y="321"/>
                    <a:pt x="6673" y="1160"/>
                    <a:pt x="5924" y="1588"/>
                  </a:cubicBezTo>
                  <a:cubicBezTo>
                    <a:pt x="5513" y="1088"/>
                    <a:pt x="4925" y="732"/>
                    <a:pt x="4247" y="660"/>
                  </a:cubicBezTo>
                  <a:lnTo>
                    <a:pt x="4247" y="482"/>
                  </a:lnTo>
                  <a:cubicBezTo>
                    <a:pt x="4247" y="410"/>
                    <a:pt x="4211" y="339"/>
                    <a:pt x="4157" y="303"/>
                  </a:cubicBezTo>
                  <a:cubicBezTo>
                    <a:pt x="4078" y="245"/>
                    <a:pt x="3998" y="220"/>
                    <a:pt x="3925" y="220"/>
                  </a:cubicBezTo>
                  <a:cubicBezTo>
                    <a:pt x="3754" y="220"/>
                    <a:pt x="3622" y="360"/>
                    <a:pt x="3622" y="535"/>
                  </a:cubicBezTo>
                  <a:lnTo>
                    <a:pt x="3622" y="660"/>
                  </a:lnTo>
                  <a:cubicBezTo>
                    <a:pt x="2944" y="732"/>
                    <a:pt x="2337" y="1088"/>
                    <a:pt x="1945" y="1588"/>
                  </a:cubicBezTo>
                  <a:cubicBezTo>
                    <a:pt x="1196" y="1160"/>
                    <a:pt x="1160" y="357"/>
                    <a:pt x="1160" y="321"/>
                  </a:cubicBezTo>
                  <a:cubicBezTo>
                    <a:pt x="1142" y="143"/>
                    <a:pt x="999" y="0"/>
                    <a:pt x="8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6" name="Google Shape;3276;p43"/>
          <p:cNvGrpSpPr/>
          <p:nvPr/>
        </p:nvGrpSpPr>
        <p:grpSpPr>
          <a:xfrm>
            <a:off x="2708132" y="1747887"/>
            <a:ext cx="302357" cy="318235"/>
            <a:chOff x="2708132" y="1595487"/>
            <a:chExt cx="302357" cy="318235"/>
          </a:xfrm>
        </p:grpSpPr>
        <p:sp>
          <p:nvSpPr>
            <p:cNvPr id="3277" name="Google Shape;3277;p43"/>
            <p:cNvSpPr/>
            <p:nvPr/>
          </p:nvSpPr>
          <p:spPr>
            <a:xfrm>
              <a:off x="2708132" y="1595487"/>
              <a:ext cx="302357" cy="318235"/>
            </a:xfrm>
            <a:custGeom>
              <a:avLst/>
              <a:gdLst/>
              <a:ahLst/>
              <a:cxnLst/>
              <a:rect l="l" t="t" r="r" b="b"/>
              <a:pathLst>
                <a:path w="10207" h="10743" extrusionOk="0">
                  <a:moveTo>
                    <a:pt x="5103" y="626"/>
                  </a:moveTo>
                  <a:cubicBezTo>
                    <a:pt x="7030" y="626"/>
                    <a:pt x="8618" y="2214"/>
                    <a:pt x="8618" y="4141"/>
                  </a:cubicBezTo>
                  <a:cubicBezTo>
                    <a:pt x="8618" y="5015"/>
                    <a:pt x="8493" y="5889"/>
                    <a:pt x="8226" y="6728"/>
                  </a:cubicBezTo>
                  <a:lnTo>
                    <a:pt x="7744" y="8280"/>
                  </a:lnTo>
                  <a:cubicBezTo>
                    <a:pt x="6915" y="8490"/>
                    <a:pt x="6017" y="8601"/>
                    <a:pt x="5101" y="8601"/>
                  </a:cubicBezTo>
                  <a:cubicBezTo>
                    <a:pt x="4222" y="8601"/>
                    <a:pt x="3327" y="8498"/>
                    <a:pt x="2463" y="8280"/>
                  </a:cubicBezTo>
                  <a:lnTo>
                    <a:pt x="1981" y="6728"/>
                  </a:lnTo>
                  <a:cubicBezTo>
                    <a:pt x="1713" y="5889"/>
                    <a:pt x="1588" y="5015"/>
                    <a:pt x="1588" y="4141"/>
                  </a:cubicBezTo>
                  <a:cubicBezTo>
                    <a:pt x="1588" y="2214"/>
                    <a:pt x="3159" y="626"/>
                    <a:pt x="5103" y="626"/>
                  </a:cubicBezTo>
                  <a:close/>
                  <a:moveTo>
                    <a:pt x="4104" y="9190"/>
                  </a:moveTo>
                  <a:lnTo>
                    <a:pt x="4104" y="9190"/>
                  </a:lnTo>
                  <a:cubicBezTo>
                    <a:pt x="4434" y="9217"/>
                    <a:pt x="4769" y="9230"/>
                    <a:pt x="5103" y="9230"/>
                  </a:cubicBezTo>
                  <a:cubicBezTo>
                    <a:pt x="5438" y="9230"/>
                    <a:pt x="5772" y="9217"/>
                    <a:pt x="6103" y="9190"/>
                  </a:cubicBezTo>
                  <a:lnTo>
                    <a:pt x="6103" y="9190"/>
                  </a:lnTo>
                  <a:lnTo>
                    <a:pt x="5103" y="10011"/>
                  </a:lnTo>
                  <a:lnTo>
                    <a:pt x="4104" y="9190"/>
                  </a:lnTo>
                  <a:close/>
                  <a:moveTo>
                    <a:pt x="1877" y="8813"/>
                  </a:moveTo>
                  <a:cubicBezTo>
                    <a:pt x="1923" y="8813"/>
                    <a:pt x="1970" y="8820"/>
                    <a:pt x="2017" y="8833"/>
                  </a:cubicBezTo>
                  <a:cubicBezTo>
                    <a:pt x="2302" y="8905"/>
                    <a:pt x="2623" y="8976"/>
                    <a:pt x="2909" y="9029"/>
                  </a:cubicBezTo>
                  <a:lnTo>
                    <a:pt x="4229" y="10100"/>
                  </a:lnTo>
                  <a:lnTo>
                    <a:pt x="1017" y="10100"/>
                  </a:lnTo>
                  <a:cubicBezTo>
                    <a:pt x="1178" y="9832"/>
                    <a:pt x="1303" y="9511"/>
                    <a:pt x="1428" y="9137"/>
                  </a:cubicBezTo>
                  <a:cubicBezTo>
                    <a:pt x="1500" y="8934"/>
                    <a:pt x="1678" y="8813"/>
                    <a:pt x="1877" y="8813"/>
                  </a:cubicBezTo>
                  <a:close/>
                  <a:moveTo>
                    <a:pt x="8332" y="8813"/>
                  </a:moveTo>
                  <a:cubicBezTo>
                    <a:pt x="8534" y="8813"/>
                    <a:pt x="8721" y="8934"/>
                    <a:pt x="8779" y="9137"/>
                  </a:cubicBezTo>
                  <a:cubicBezTo>
                    <a:pt x="8904" y="9511"/>
                    <a:pt x="9047" y="9832"/>
                    <a:pt x="9189" y="10100"/>
                  </a:cubicBezTo>
                  <a:lnTo>
                    <a:pt x="5995" y="10100"/>
                  </a:lnTo>
                  <a:lnTo>
                    <a:pt x="7298" y="9029"/>
                  </a:lnTo>
                  <a:cubicBezTo>
                    <a:pt x="7601" y="8976"/>
                    <a:pt x="7905" y="8905"/>
                    <a:pt x="8190" y="8833"/>
                  </a:cubicBezTo>
                  <a:cubicBezTo>
                    <a:pt x="8237" y="8820"/>
                    <a:pt x="8285" y="8813"/>
                    <a:pt x="8332" y="8813"/>
                  </a:cubicBezTo>
                  <a:close/>
                  <a:moveTo>
                    <a:pt x="5124" y="1"/>
                  </a:moveTo>
                  <a:cubicBezTo>
                    <a:pt x="2820" y="1"/>
                    <a:pt x="964" y="1868"/>
                    <a:pt x="964" y="4158"/>
                  </a:cubicBezTo>
                  <a:cubicBezTo>
                    <a:pt x="964" y="5086"/>
                    <a:pt x="1107" y="6014"/>
                    <a:pt x="1374" y="6906"/>
                  </a:cubicBezTo>
                  <a:lnTo>
                    <a:pt x="1767" y="8191"/>
                  </a:lnTo>
                  <a:cubicBezTo>
                    <a:pt x="1339" y="8227"/>
                    <a:pt x="964" y="8512"/>
                    <a:pt x="839" y="8940"/>
                  </a:cubicBezTo>
                  <a:cubicBezTo>
                    <a:pt x="661" y="9476"/>
                    <a:pt x="429" y="9922"/>
                    <a:pt x="179" y="10207"/>
                  </a:cubicBezTo>
                  <a:cubicBezTo>
                    <a:pt x="0" y="10421"/>
                    <a:pt x="143" y="10742"/>
                    <a:pt x="411" y="10742"/>
                  </a:cubicBezTo>
                  <a:lnTo>
                    <a:pt x="9778" y="10742"/>
                  </a:lnTo>
                  <a:cubicBezTo>
                    <a:pt x="10046" y="10742"/>
                    <a:pt x="10206" y="10421"/>
                    <a:pt x="10028" y="10207"/>
                  </a:cubicBezTo>
                  <a:cubicBezTo>
                    <a:pt x="9778" y="9922"/>
                    <a:pt x="9546" y="9476"/>
                    <a:pt x="9368" y="8940"/>
                  </a:cubicBezTo>
                  <a:cubicBezTo>
                    <a:pt x="9225" y="8512"/>
                    <a:pt x="8850" y="8227"/>
                    <a:pt x="8440" y="8191"/>
                  </a:cubicBezTo>
                  <a:lnTo>
                    <a:pt x="8832" y="6906"/>
                  </a:lnTo>
                  <a:cubicBezTo>
                    <a:pt x="9100" y="6050"/>
                    <a:pt x="9243" y="5140"/>
                    <a:pt x="9243" y="4230"/>
                  </a:cubicBezTo>
                  <a:cubicBezTo>
                    <a:pt x="9261" y="1964"/>
                    <a:pt x="7423" y="37"/>
                    <a:pt x="5157" y="1"/>
                  </a:cubicBezTo>
                  <a:cubicBezTo>
                    <a:pt x="5146" y="1"/>
                    <a:pt x="5135" y="1"/>
                    <a:pt x="5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3"/>
            <p:cNvSpPr/>
            <p:nvPr/>
          </p:nvSpPr>
          <p:spPr>
            <a:xfrm>
              <a:off x="2816995" y="1733973"/>
              <a:ext cx="18544" cy="18544"/>
            </a:xfrm>
            <a:custGeom>
              <a:avLst/>
              <a:gdLst/>
              <a:ahLst/>
              <a:cxnLst/>
              <a:rect l="l" t="t" r="r" b="b"/>
              <a:pathLst>
                <a:path w="626" h="626" extrusionOk="0">
                  <a:moveTo>
                    <a:pt x="322" y="1"/>
                  </a:moveTo>
                  <a:cubicBezTo>
                    <a:pt x="144" y="1"/>
                    <a:pt x="1" y="144"/>
                    <a:pt x="1" y="304"/>
                  </a:cubicBezTo>
                  <a:cubicBezTo>
                    <a:pt x="1" y="483"/>
                    <a:pt x="144" y="625"/>
                    <a:pt x="322" y="625"/>
                  </a:cubicBezTo>
                  <a:cubicBezTo>
                    <a:pt x="483" y="625"/>
                    <a:pt x="625" y="483"/>
                    <a:pt x="625" y="304"/>
                  </a:cubicBezTo>
                  <a:cubicBezTo>
                    <a:pt x="625" y="144"/>
                    <a:pt x="483"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43"/>
            <p:cNvSpPr/>
            <p:nvPr/>
          </p:nvSpPr>
          <p:spPr>
            <a:xfrm>
              <a:off x="2883083" y="1733973"/>
              <a:ext cx="18514" cy="18544"/>
            </a:xfrm>
            <a:custGeom>
              <a:avLst/>
              <a:gdLst/>
              <a:ahLst/>
              <a:cxnLst/>
              <a:rect l="l" t="t" r="r" b="b"/>
              <a:pathLst>
                <a:path w="625" h="626" extrusionOk="0">
                  <a:moveTo>
                    <a:pt x="304" y="1"/>
                  </a:moveTo>
                  <a:cubicBezTo>
                    <a:pt x="125" y="1"/>
                    <a:pt x="0" y="144"/>
                    <a:pt x="0" y="304"/>
                  </a:cubicBezTo>
                  <a:cubicBezTo>
                    <a:pt x="0" y="483"/>
                    <a:pt x="125" y="625"/>
                    <a:pt x="304" y="625"/>
                  </a:cubicBezTo>
                  <a:cubicBezTo>
                    <a:pt x="482" y="625"/>
                    <a:pt x="625" y="483"/>
                    <a:pt x="625" y="304"/>
                  </a:cubicBezTo>
                  <a:cubicBezTo>
                    <a:pt x="625" y="144"/>
                    <a:pt x="482"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43"/>
            <p:cNvSpPr/>
            <p:nvPr/>
          </p:nvSpPr>
          <p:spPr>
            <a:xfrm>
              <a:off x="2772621" y="1632634"/>
              <a:ext cx="173380" cy="199034"/>
            </a:xfrm>
            <a:custGeom>
              <a:avLst/>
              <a:gdLst/>
              <a:ahLst/>
              <a:cxnLst/>
              <a:rect l="l" t="t" r="r" b="b"/>
              <a:pathLst>
                <a:path w="5853" h="6719" extrusionOk="0">
                  <a:moveTo>
                    <a:pt x="2926" y="1067"/>
                  </a:moveTo>
                  <a:cubicBezTo>
                    <a:pt x="3265" y="1673"/>
                    <a:pt x="3926" y="2530"/>
                    <a:pt x="5157" y="3119"/>
                  </a:cubicBezTo>
                  <a:cubicBezTo>
                    <a:pt x="5067" y="3404"/>
                    <a:pt x="4943" y="3672"/>
                    <a:pt x="4764" y="3904"/>
                  </a:cubicBezTo>
                  <a:cubicBezTo>
                    <a:pt x="4675" y="4029"/>
                    <a:pt x="4693" y="4225"/>
                    <a:pt x="4818" y="4332"/>
                  </a:cubicBezTo>
                  <a:cubicBezTo>
                    <a:pt x="5157" y="4599"/>
                    <a:pt x="5014" y="5153"/>
                    <a:pt x="4532" y="5188"/>
                  </a:cubicBezTo>
                  <a:cubicBezTo>
                    <a:pt x="4354" y="5206"/>
                    <a:pt x="4229" y="5349"/>
                    <a:pt x="4229" y="5509"/>
                  </a:cubicBezTo>
                  <a:lnTo>
                    <a:pt x="4229" y="6009"/>
                  </a:lnTo>
                  <a:cubicBezTo>
                    <a:pt x="4086" y="6027"/>
                    <a:pt x="3943" y="6045"/>
                    <a:pt x="3783" y="6063"/>
                  </a:cubicBezTo>
                  <a:lnTo>
                    <a:pt x="3783" y="5652"/>
                  </a:lnTo>
                  <a:cubicBezTo>
                    <a:pt x="3783" y="5492"/>
                    <a:pt x="3658" y="5349"/>
                    <a:pt x="3497" y="5331"/>
                  </a:cubicBezTo>
                  <a:cubicBezTo>
                    <a:pt x="3319" y="5331"/>
                    <a:pt x="3176" y="5474"/>
                    <a:pt x="3176" y="5634"/>
                  </a:cubicBezTo>
                  <a:lnTo>
                    <a:pt x="3176" y="6080"/>
                  </a:lnTo>
                  <a:lnTo>
                    <a:pt x="2677" y="6080"/>
                  </a:lnTo>
                  <a:lnTo>
                    <a:pt x="2677" y="5706"/>
                  </a:lnTo>
                  <a:cubicBezTo>
                    <a:pt x="2677" y="5545"/>
                    <a:pt x="2570" y="5402"/>
                    <a:pt x="2409" y="5385"/>
                  </a:cubicBezTo>
                  <a:cubicBezTo>
                    <a:pt x="2399" y="5384"/>
                    <a:pt x="2389" y="5383"/>
                    <a:pt x="2379" y="5383"/>
                  </a:cubicBezTo>
                  <a:cubicBezTo>
                    <a:pt x="2197" y="5383"/>
                    <a:pt x="2052" y="5536"/>
                    <a:pt x="2052" y="5706"/>
                  </a:cubicBezTo>
                  <a:lnTo>
                    <a:pt x="2052" y="6063"/>
                  </a:lnTo>
                  <a:cubicBezTo>
                    <a:pt x="1909" y="6045"/>
                    <a:pt x="1767" y="6027"/>
                    <a:pt x="1606" y="6009"/>
                  </a:cubicBezTo>
                  <a:lnTo>
                    <a:pt x="1606" y="5509"/>
                  </a:lnTo>
                  <a:cubicBezTo>
                    <a:pt x="1606" y="5331"/>
                    <a:pt x="1481" y="5206"/>
                    <a:pt x="1303" y="5188"/>
                  </a:cubicBezTo>
                  <a:cubicBezTo>
                    <a:pt x="857" y="5170"/>
                    <a:pt x="678" y="4617"/>
                    <a:pt x="1017" y="4332"/>
                  </a:cubicBezTo>
                  <a:cubicBezTo>
                    <a:pt x="1142" y="4225"/>
                    <a:pt x="1178" y="4029"/>
                    <a:pt x="1071" y="3904"/>
                  </a:cubicBezTo>
                  <a:cubicBezTo>
                    <a:pt x="892" y="3672"/>
                    <a:pt x="767" y="3404"/>
                    <a:pt x="696" y="3119"/>
                  </a:cubicBezTo>
                  <a:cubicBezTo>
                    <a:pt x="1909" y="2530"/>
                    <a:pt x="2587" y="1673"/>
                    <a:pt x="2926" y="1067"/>
                  </a:cubicBezTo>
                  <a:close/>
                  <a:moveTo>
                    <a:pt x="2929" y="0"/>
                  </a:moveTo>
                  <a:cubicBezTo>
                    <a:pt x="2805" y="0"/>
                    <a:pt x="2678" y="72"/>
                    <a:pt x="2623" y="210"/>
                  </a:cubicBezTo>
                  <a:cubicBezTo>
                    <a:pt x="2623" y="210"/>
                    <a:pt x="2623" y="228"/>
                    <a:pt x="2623" y="228"/>
                  </a:cubicBezTo>
                  <a:cubicBezTo>
                    <a:pt x="2623" y="228"/>
                    <a:pt x="2498" y="638"/>
                    <a:pt x="2141" y="1138"/>
                  </a:cubicBezTo>
                  <a:cubicBezTo>
                    <a:pt x="1660" y="1798"/>
                    <a:pt x="1017" y="2316"/>
                    <a:pt x="214" y="2655"/>
                  </a:cubicBezTo>
                  <a:cubicBezTo>
                    <a:pt x="72" y="2708"/>
                    <a:pt x="0" y="2851"/>
                    <a:pt x="36" y="3011"/>
                  </a:cubicBezTo>
                  <a:cubicBezTo>
                    <a:pt x="89" y="3368"/>
                    <a:pt x="232" y="3725"/>
                    <a:pt x="428" y="4046"/>
                  </a:cubicBezTo>
                  <a:cubicBezTo>
                    <a:pt x="286" y="4243"/>
                    <a:pt x="214" y="4475"/>
                    <a:pt x="214" y="4707"/>
                  </a:cubicBezTo>
                  <a:cubicBezTo>
                    <a:pt x="214" y="5206"/>
                    <a:pt x="535" y="5616"/>
                    <a:pt x="982" y="5759"/>
                  </a:cubicBezTo>
                  <a:lnTo>
                    <a:pt x="982" y="6295"/>
                  </a:lnTo>
                  <a:cubicBezTo>
                    <a:pt x="982" y="6437"/>
                    <a:pt x="1106" y="6580"/>
                    <a:pt x="1249" y="6598"/>
                  </a:cubicBezTo>
                  <a:cubicBezTo>
                    <a:pt x="1802" y="6678"/>
                    <a:pt x="2360" y="6718"/>
                    <a:pt x="2917" y="6718"/>
                  </a:cubicBezTo>
                  <a:cubicBezTo>
                    <a:pt x="3475" y="6718"/>
                    <a:pt x="4033" y="6678"/>
                    <a:pt x="4586" y="6598"/>
                  </a:cubicBezTo>
                  <a:cubicBezTo>
                    <a:pt x="4746" y="6580"/>
                    <a:pt x="4853" y="6437"/>
                    <a:pt x="4853" y="6295"/>
                  </a:cubicBezTo>
                  <a:lnTo>
                    <a:pt x="4853" y="5759"/>
                  </a:lnTo>
                  <a:cubicBezTo>
                    <a:pt x="5317" y="5616"/>
                    <a:pt x="5638" y="5206"/>
                    <a:pt x="5638" y="4707"/>
                  </a:cubicBezTo>
                  <a:cubicBezTo>
                    <a:pt x="5638" y="4475"/>
                    <a:pt x="5549" y="4243"/>
                    <a:pt x="5424" y="4046"/>
                  </a:cubicBezTo>
                  <a:cubicBezTo>
                    <a:pt x="5758" y="3520"/>
                    <a:pt x="5815" y="2993"/>
                    <a:pt x="5817" y="2993"/>
                  </a:cubicBezTo>
                  <a:cubicBezTo>
                    <a:pt x="5817" y="2993"/>
                    <a:pt x="5817" y="2993"/>
                    <a:pt x="5817" y="2994"/>
                  </a:cubicBezTo>
                  <a:cubicBezTo>
                    <a:pt x="5853" y="2833"/>
                    <a:pt x="5763" y="2708"/>
                    <a:pt x="5638" y="2655"/>
                  </a:cubicBezTo>
                  <a:cubicBezTo>
                    <a:pt x="4836" y="2316"/>
                    <a:pt x="4193" y="1798"/>
                    <a:pt x="3711" y="1138"/>
                  </a:cubicBezTo>
                  <a:cubicBezTo>
                    <a:pt x="3355" y="638"/>
                    <a:pt x="3230" y="246"/>
                    <a:pt x="3230" y="228"/>
                  </a:cubicBezTo>
                  <a:cubicBezTo>
                    <a:pt x="3212" y="210"/>
                    <a:pt x="3212" y="210"/>
                    <a:pt x="3212" y="192"/>
                  </a:cubicBezTo>
                  <a:cubicBezTo>
                    <a:pt x="3160" y="63"/>
                    <a:pt x="3046" y="0"/>
                    <a:pt x="2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3"/>
            <p:cNvSpPr/>
            <p:nvPr/>
          </p:nvSpPr>
          <p:spPr>
            <a:xfrm>
              <a:off x="2850320" y="1747155"/>
              <a:ext cx="18514" cy="30719"/>
            </a:xfrm>
            <a:custGeom>
              <a:avLst/>
              <a:gdLst/>
              <a:ahLst/>
              <a:cxnLst/>
              <a:rect l="l" t="t" r="r" b="b"/>
              <a:pathLst>
                <a:path w="625" h="1037" extrusionOk="0">
                  <a:moveTo>
                    <a:pt x="309" y="0"/>
                  </a:moveTo>
                  <a:cubicBezTo>
                    <a:pt x="143" y="0"/>
                    <a:pt x="0" y="137"/>
                    <a:pt x="0" y="305"/>
                  </a:cubicBezTo>
                  <a:lnTo>
                    <a:pt x="0" y="716"/>
                  </a:lnTo>
                  <a:cubicBezTo>
                    <a:pt x="0" y="894"/>
                    <a:pt x="143" y="1037"/>
                    <a:pt x="303" y="1037"/>
                  </a:cubicBezTo>
                  <a:cubicBezTo>
                    <a:pt x="482" y="1037"/>
                    <a:pt x="625" y="894"/>
                    <a:pt x="625" y="716"/>
                  </a:cubicBezTo>
                  <a:lnTo>
                    <a:pt x="625" y="323"/>
                  </a:lnTo>
                  <a:cubicBezTo>
                    <a:pt x="625" y="163"/>
                    <a:pt x="500" y="20"/>
                    <a:pt x="339" y="2"/>
                  </a:cubicBezTo>
                  <a:cubicBezTo>
                    <a:pt x="329" y="1"/>
                    <a:pt x="319"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43"/>
          <p:cNvGrpSpPr/>
          <p:nvPr/>
        </p:nvGrpSpPr>
        <p:grpSpPr>
          <a:xfrm>
            <a:off x="2042159" y="1747917"/>
            <a:ext cx="263788" cy="318205"/>
            <a:chOff x="2042159" y="1595517"/>
            <a:chExt cx="263788" cy="318205"/>
          </a:xfrm>
        </p:grpSpPr>
        <p:sp>
          <p:nvSpPr>
            <p:cNvPr id="3283" name="Google Shape;3283;p43"/>
            <p:cNvSpPr/>
            <p:nvPr/>
          </p:nvSpPr>
          <p:spPr>
            <a:xfrm>
              <a:off x="2042159" y="1595517"/>
              <a:ext cx="263788" cy="318205"/>
            </a:xfrm>
            <a:custGeom>
              <a:avLst/>
              <a:gdLst/>
              <a:ahLst/>
              <a:cxnLst/>
              <a:rect l="l" t="t" r="r" b="b"/>
              <a:pathLst>
                <a:path w="8905" h="10742" extrusionOk="0">
                  <a:moveTo>
                    <a:pt x="4461" y="964"/>
                  </a:moveTo>
                  <a:lnTo>
                    <a:pt x="5835" y="3408"/>
                  </a:lnTo>
                  <a:lnTo>
                    <a:pt x="3087" y="3408"/>
                  </a:lnTo>
                  <a:lnTo>
                    <a:pt x="4461" y="964"/>
                  </a:lnTo>
                  <a:close/>
                  <a:moveTo>
                    <a:pt x="6174" y="4033"/>
                  </a:moveTo>
                  <a:lnTo>
                    <a:pt x="6531" y="4657"/>
                  </a:lnTo>
                  <a:lnTo>
                    <a:pt x="2374" y="4657"/>
                  </a:lnTo>
                  <a:lnTo>
                    <a:pt x="2731" y="4033"/>
                  </a:lnTo>
                  <a:close/>
                  <a:moveTo>
                    <a:pt x="6317" y="5282"/>
                  </a:moveTo>
                  <a:lnTo>
                    <a:pt x="6317" y="6691"/>
                  </a:lnTo>
                  <a:cubicBezTo>
                    <a:pt x="6317" y="6905"/>
                    <a:pt x="6263" y="7101"/>
                    <a:pt x="6210" y="7298"/>
                  </a:cubicBezTo>
                  <a:cubicBezTo>
                    <a:pt x="5871" y="6673"/>
                    <a:pt x="5211" y="6245"/>
                    <a:pt x="4461" y="6245"/>
                  </a:cubicBezTo>
                  <a:cubicBezTo>
                    <a:pt x="3712" y="6245"/>
                    <a:pt x="3052" y="6673"/>
                    <a:pt x="2731" y="7298"/>
                  </a:cubicBezTo>
                  <a:cubicBezTo>
                    <a:pt x="2659" y="7101"/>
                    <a:pt x="2623" y="6905"/>
                    <a:pt x="2623" y="6691"/>
                  </a:cubicBezTo>
                  <a:lnTo>
                    <a:pt x="2623" y="5282"/>
                  </a:lnTo>
                  <a:close/>
                  <a:moveTo>
                    <a:pt x="2499" y="9189"/>
                  </a:moveTo>
                  <a:lnTo>
                    <a:pt x="2499" y="10099"/>
                  </a:lnTo>
                  <a:lnTo>
                    <a:pt x="1053" y="10099"/>
                  </a:lnTo>
                  <a:cubicBezTo>
                    <a:pt x="1160" y="9938"/>
                    <a:pt x="1267" y="9760"/>
                    <a:pt x="1321" y="9546"/>
                  </a:cubicBezTo>
                  <a:cubicBezTo>
                    <a:pt x="1339" y="9492"/>
                    <a:pt x="1392" y="9367"/>
                    <a:pt x="1678" y="9314"/>
                  </a:cubicBezTo>
                  <a:cubicBezTo>
                    <a:pt x="2124" y="9260"/>
                    <a:pt x="2320" y="9225"/>
                    <a:pt x="2499" y="9189"/>
                  </a:cubicBezTo>
                  <a:close/>
                  <a:moveTo>
                    <a:pt x="4461" y="6887"/>
                  </a:moveTo>
                  <a:cubicBezTo>
                    <a:pt x="5193" y="6887"/>
                    <a:pt x="5782" y="7476"/>
                    <a:pt x="5782" y="8208"/>
                  </a:cubicBezTo>
                  <a:lnTo>
                    <a:pt x="5782" y="10099"/>
                  </a:lnTo>
                  <a:lnTo>
                    <a:pt x="3141" y="10099"/>
                  </a:lnTo>
                  <a:cubicBezTo>
                    <a:pt x="3141" y="10028"/>
                    <a:pt x="3141" y="8190"/>
                    <a:pt x="3141" y="8118"/>
                  </a:cubicBezTo>
                  <a:cubicBezTo>
                    <a:pt x="3177" y="7423"/>
                    <a:pt x="3765" y="6887"/>
                    <a:pt x="4461" y="6887"/>
                  </a:cubicBezTo>
                  <a:close/>
                  <a:moveTo>
                    <a:pt x="6406" y="9171"/>
                  </a:moveTo>
                  <a:cubicBezTo>
                    <a:pt x="6692" y="9243"/>
                    <a:pt x="6977" y="9278"/>
                    <a:pt x="7263" y="9332"/>
                  </a:cubicBezTo>
                  <a:cubicBezTo>
                    <a:pt x="7530" y="9367"/>
                    <a:pt x="7566" y="9492"/>
                    <a:pt x="7584" y="9546"/>
                  </a:cubicBezTo>
                  <a:cubicBezTo>
                    <a:pt x="7655" y="9760"/>
                    <a:pt x="7744" y="9938"/>
                    <a:pt x="7851" y="10099"/>
                  </a:cubicBezTo>
                  <a:lnTo>
                    <a:pt x="6406" y="10099"/>
                  </a:lnTo>
                  <a:lnTo>
                    <a:pt x="6406" y="9171"/>
                  </a:lnTo>
                  <a:close/>
                  <a:moveTo>
                    <a:pt x="4452" y="0"/>
                  </a:moveTo>
                  <a:cubicBezTo>
                    <a:pt x="4345" y="0"/>
                    <a:pt x="4238" y="54"/>
                    <a:pt x="4176" y="161"/>
                  </a:cubicBezTo>
                  <a:lnTo>
                    <a:pt x="2267" y="3569"/>
                  </a:lnTo>
                  <a:lnTo>
                    <a:pt x="1660" y="4675"/>
                  </a:lnTo>
                  <a:lnTo>
                    <a:pt x="893" y="4675"/>
                  </a:lnTo>
                  <a:cubicBezTo>
                    <a:pt x="893" y="4675"/>
                    <a:pt x="589" y="4800"/>
                    <a:pt x="589" y="4978"/>
                  </a:cubicBezTo>
                  <a:cubicBezTo>
                    <a:pt x="589" y="5146"/>
                    <a:pt x="701" y="5283"/>
                    <a:pt x="863" y="5283"/>
                  </a:cubicBezTo>
                  <a:cubicBezTo>
                    <a:pt x="873" y="5283"/>
                    <a:pt x="883" y="5283"/>
                    <a:pt x="893" y="5282"/>
                  </a:cubicBezTo>
                  <a:lnTo>
                    <a:pt x="1981" y="5282"/>
                  </a:lnTo>
                  <a:lnTo>
                    <a:pt x="1981" y="6691"/>
                  </a:lnTo>
                  <a:cubicBezTo>
                    <a:pt x="1981" y="7226"/>
                    <a:pt x="2177" y="7762"/>
                    <a:pt x="2499" y="8190"/>
                  </a:cubicBezTo>
                  <a:cubicBezTo>
                    <a:pt x="2499" y="8190"/>
                    <a:pt x="2499" y="8208"/>
                    <a:pt x="2499" y="8208"/>
                  </a:cubicBezTo>
                  <a:lnTo>
                    <a:pt x="2499" y="8547"/>
                  </a:lnTo>
                  <a:cubicBezTo>
                    <a:pt x="2195" y="8600"/>
                    <a:pt x="2035" y="8636"/>
                    <a:pt x="1606" y="8707"/>
                  </a:cubicBezTo>
                  <a:cubicBezTo>
                    <a:pt x="1160" y="8761"/>
                    <a:pt x="839" y="8975"/>
                    <a:pt x="732" y="9350"/>
                  </a:cubicBezTo>
                  <a:cubicBezTo>
                    <a:pt x="625" y="9653"/>
                    <a:pt x="465" y="9885"/>
                    <a:pt x="179" y="10224"/>
                  </a:cubicBezTo>
                  <a:cubicBezTo>
                    <a:pt x="1" y="10420"/>
                    <a:pt x="143" y="10741"/>
                    <a:pt x="411" y="10741"/>
                  </a:cubicBezTo>
                  <a:lnTo>
                    <a:pt x="8494" y="10741"/>
                  </a:lnTo>
                  <a:cubicBezTo>
                    <a:pt x="8761" y="10741"/>
                    <a:pt x="8904" y="10420"/>
                    <a:pt x="8744" y="10224"/>
                  </a:cubicBezTo>
                  <a:cubicBezTo>
                    <a:pt x="8440" y="9885"/>
                    <a:pt x="8280" y="9653"/>
                    <a:pt x="8190" y="9350"/>
                  </a:cubicBezTo>
                  <a:cubicBezTo>
                    <a:pt x="8065" y="8993"/>
                    <a:pt x="7780" y="8779"/>
                    <a:pt x="7370" y="8707"/>
                  </a:cubicBezTo>
                  <a:cubicBezTo>
                    <a:pt x="7031" y="8654"/>
                    <a:pt x="6727" y="8600"/>
                    <a:pt x="6406" y="8529"/>
                  </a:cubicBezTo>
                  <a:lnTo>
                    <a:pt x="6406" y="8190"/>
                  </a:lnTo>
                  <a:cubicBezTo>
                    <a:pt x="6745" y="7762"/>
                    <a:pt x="6941" y="7226"/>
                    <a:pt x="6941" y="6691"/>
                  </a:cubicBezTo>
                  <a:lnTo>
                    <a:pt x="6941" y="5282"/>
                  </a:lnTo>
                  <a:lnTo>
                    <a:pt x="8030" y="5282"/>
                  </a:lnTo>
                  <a:cubicBezTo>
                    <a:pt x="8190" y="5282"/>
                    <a:pt x="8333" y="5192"/>
                    <a:pt x="8351" y="5032"/>
                  </a:cubicBezTo>
                  <a:cubicBezTo>
                    <a:pt x="8387" y="4835"/>
                    <a:pt x="8244" y="4657"/>
                    <a:pt x="8048" y="4657"/>
                  </a:cubicBezTo>
                  <a:lnTo>
                    <a:pt x="7263" y="4657"/>
                  </a:lnTo>
                  <a:lnTo>
                    <a:pt x="6638" y="3569"/>
                  </a:lnTo>
                  <a:lnTo>
                    <a:pt x="4729" y="161"/>
                  </a:lnTo>
                  <a:cubicBezTo>
                    <a:pt x="4666" y="54"/>
                    <a:pt x="4559" y="0"/>
                    <a:pt x="4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3"/>
            <p:cNvSpPr/>
            <p:nvPr/>
          </p:nvSpPr>
          <p:spPr>
            <a:xfrm>
              <a:off x="2152088" y="1819907"/>
              <a:ext cx="43901" cy="21387"/>
            </a:xfrm>
            <a:custGeom>
              <a:avLst/>
              <a:gdLst/>
              <a:ahLst/>
              <a:cxnLst/>
              <a:rect l="l" t="t" r="r" b="b"/>
              <a:pathLst>
                <a:path w="1482" h="722" extrusionOk="0">
                  <a:moveTo>
                    <a:pt x="364" y="0"/>
                  </a:moveTo>
                  <a:cubicBezTo>
                    <a:pt x="257" y="0"/>
                    <a:pt x="150" y="56"/>
                    <a:pt x="90" y="151"/>
                  </a:cubicBezTo>
                  <a:cubicBezTo>
                    <a:pt x="1" y="294"/>
                    <a:pt x="37" y="490"/>
                    <a:pt x="197" y="579"/>
                  </a:cubicBezTo>
                  <a:cubicBezTo>
                    <a:pt x="358" y="686"/>
                    <a:pt x="554" y="722"/>
                    <a:pt x="750" y="722"/>
                  </a:cubicBezTo>
                  <a:cubicBezTo>
                    <a:pt x="947" y="722"/>
                    <a:pt x="1143" y="686"/>
                    <a:pt x="1303" y="579"/>
                  </a:cubicBezTo>
                  <a:cubicBezTo>
                    <a:pt x="1446" y="490"/>
                    <a:pt x="1482" y="294"/>
                    <a:pt x="1393" y="151"/>
                  </a:cubicBezTo>
                  <a:cubicBezTo>
                    <a:pt x="1333" y="56"/>
                    <a:pt x="1226" y="0"/>
                    <a:pt x="1119" y="0"/>
                  </a:cubicBezTo>
                  <a:cubicBezTo>
                    <a:pt x="1066" y="0"/>
                    <a:pt x="1012" y="14"/>
                    <a:pt x="964" y="44"/>
                  </a:cubicBezTo>
                  <a:cubicBezTo>
                    <a:pt x="902" y="80"/>
                    <a:pt x="822" y="97"/>
                    <a:pt x="741" y="97"/>
                  </a:cubicBezTo>
                  <a:cubicBezTo>
                    <a:pt x="661" y="97"/>
                    <a:pt x="581" y="80"/>
                    <a:pt x="518" y="44"/>
                  </a:cubicBezTo>
                  <a:cubicBezTo>
                    <a:pt x="471" y="14"/>
                    <a:pt x="417" y="0"/>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671"/>
        <p:cNvGrpSpPr/>
        <p:nvPr/>
      </p:nvGrpSpPr>
      <p:grpSpPr>
        <a:xfrm>
          <a:off x="0" y="0"/>
          <a:ext cx="0" cy="0"/>
          <a:chOff x="0" y="0"/>
          <a:chExt cx="0" cy="0"/>
        </a:xfrm>
      </p:grpSpPr>
      <p:grpSp>
        <p:nvGrpSpPr>
          <p:cNvPr id="2672" name="Google Shape;2672;p39"/>
          <p:cNvGrpSpPr/>
          <p:nvPr/>
        </p:nvGrpSpPr>
        <p:grpSpPr>
          <a:xfrm rot="-569152">
            <a:off x="674649" y="423337"/>
            <a:ext cx="1308890" cy="651633"/>
            <a:chOff x="4800900" y="510675"/>
            <a:chExt cx="1308925" cy="651650"/>
          </a:xfrm>
        </p:grpSpPr>
        <p:sp>
          <p:nvSpPr>
            <p:cNvPr id="2673" name="Google Shape;2673;p39"/>
            <p:cNvSpPr/>
            <p:nvPr/>
          </p:nvSpPr>
          <p:spPr>
            <a:xfrm>
              <a:off x="4800900" y="510675"/>
              <a:ext cx="1308925" cy="651650"/>
            </a:xfrm>
            <a:custGeom>
              <a:avLst/>
              <a:gdLst/>
              <a:ahLst/>
              <a:cxnLst/>
              <a:rect l="l" t="t" r="r" b="b"/>
              <a:pathLst>
                <a:path w="52357" h="26066" extrusionOk="0">
                  <a:moveTo>
                    <a:pt x="33109" y="0"/>
                  </a:moveTo>
                  <a:cubicBezTo>
                    <a:pt x="32908" y="0"/>
                    <a:pt x="32683" y="25"/>
                    <a:pt x="32457" y="25"/>
                  </a:cubicBezTo>
                  <a:cubicBezTo>
                    <a:pt x="30678" y="126"/>
                    <a:pt x="29099" y="527"/>
                    <a:pt x="27470" y="1329"/>
                  </a:cubicBezTo>
                  <a:cubicBezTo>
                    <a:pt x="25966" y="2055"/>
                    <a:pt x="24663" y="3008"/>
                    <a:pt x="23510" y="4261"/>
                  </a:cubicBezTo>
                  <a:cubicBezTo>
                    <a:pt x="22532" y="5314"/>
                    <a:pt x="21805" y="6441"/>
                    <a:pt x="21229" y="7795"/>
                  </a:cubicBezTo>
                  <a:cubicBezTo>
                    <a:pt x="20803" y="7870"/>
                    <a:pt x="20377" y="7995"/>
                    <a:pt x="19976" y="8171"/>
                  </a:cubicBezTo>
                  <a:cubicBezTo>
                    <a:pt x="19650" y="8321"/>
                    <a:pt x="19324" y="8472"/>
                    <a:pt x="19023" y="8672"/>
                  </a:cubicBezTo>
                  <a:cubicBezTo>
                    <a:pt x="18673" y="8622"/>
                    <a:pt x="18297" y="8597"/>
                    <a:pt x="17896" y="8597"/>
                  </a:cubicBezTo>
                  <a:cubicBezTo>
                    <a:pt x="17720" y="8597"/>
                    <a:pt x="17520" y="8597"/>
                    <a:pt x="17294" y="8622"/>
                  </a:cubicBezTo>
                  <a:cubicBezTo>
                    <a:pt x="15465" y="8722"/>
                    <a:pt x="12958" y="9474"/>
                    <a:pt x="10828" y="12131"/>
                  </a:cubicBezTo>
                  <a:cubicBezTo>
                    <a:pt x="9675" y="12206"/>
                    <a:pt x="8622" y="12482"/>
                    <a:pt x="7419" y="13083"/>
                  </a:cubicBezTo>
                  <a:cubicBezTo>
                    <a:pt x="7369" y="13083"/>
                    <a:pt x="7244" y="13133"/>
                    <a:pt x="7043" y="13158"/>
                  </a:cubicBezTo>
                  <a:cubicBezTo>
                    <a:pt x="5640" y="13359"/>
                    <a:pt x="4462" y="13634"/>
                    <a:pt x="3284" y="14311"/>
                  </a:cubicBezTo>
                  <a:cubicBezTo>
                    <a:pt x="1780" y="15163"/>
                    <a:pt x="728" y="16642"/>
                    <a:pt x="452" y="18221"/>
                  </a:cubicBezTo>
                  <a:cubicBezTo>
                    <a:pt x="1" y="19549"/>
                    <a:pt x="176" y="20978"/>
                    <a:pt x="978" y="22231"/>
                  </a:cubicBezTo>
                  <a:cubicBezTo>
                    <a:pt x="2357" y="24336"/>
                    <a:pt x="4362" y="24411"/>
                    <a:pt x="6668" y="24512"/>
                  </a:cubicBezTo>
                  <a:cubicBezTo>
                    <a:pt x="7394" y="24537"/>
                    <a:pt x="9149" y="24637"/>
                    <a:pt x="10502" y="24737"/>
                  </a:cubicBezTo>
                  <a:cubicBezTo>
                    <a:pt x="14337" y="25013"/>
                    <a:pt x="15590" y="25038"/>
                    <a:pt x="25665" y="25138"/>
                  </a:cubicBezTo>
                  <a:cubicBezTo>
                    <a:pt x="31079" y="25188"/>
                    <a:pt x="34813" y="25264"/>
                    <a:pt x="35415" y="25314"/>
                  </a:cubicBezTo>
                  <a:cubicBezTo>
                    <a:pt x="35866" y="25339"/>
                    <a:pt x="37019" y="25489"/>
                    <a:pt x="37946" y="25614"/>
                  </a:cubicBezTo>
                  <a:cubicBezTo>
                    <a:pt x="38873" y="25765"/>
                    <a:pt x="40377" y="25915"/>
                    <a:pt x="41304" y="25965"/>
                  </a:cubicBezTo>
                  <a:cubicBezTo>
                    <a:pt x="42282" y="26041"/>
                    <a:pt x="42858" y="26066"/>
                    <a:pt x="43334" y="26066"/>
                  </a:cubicBezTo>
                  <a:cubicBezTo>
                    <a:pt x="43936" y="26066"/>
                    <a:pt x="44362" y="26015"/>
                    <a:pt x="44838" y="25940"/>
                  </a:cubicBezTo>
                  <a:cubicBezTo>
                    <a:pt x="47871" y="25564"/>
                    <a:pt x="50151" y="24161"/>
                    <a:pt x="51254" y="22005"/>
                  </a:cubicBezTo>
                  <a:cubicBezTo>
                    <a:pt x="52357" y="19875"/>
                    <a:pt x="52282" y="17294"/>
                    <a:pt x="51104" y="15264"/>
                  </a:cubicBezTo>
                  <a:cubicBezTo>
                    <a:pt x="50126" y="13609"/>
                    <a:pt x="48698" y="12682"/>
                    <a:pt x="47244" y="12106"/>
                  </a:cubicBezTo>
                  <a:cubicBezTo>
                    <a:pt x="46943" y="11279"/>
                    <a:pt x="46542" y="10552"/>
                    <a:pt x="45991" y="9800"/>
                  </a:cubicBezTo>
                  <a:cubicBezTo>
                    <a:pt x="45089" y="8547"/>
                    <a:pt x="43710" y="7594"/>
                    <a:pt x="42232" y="7093"/>
                  </a:cubicBezTo>
                  <a:cubicBezTo>
                    <a:pt x="41555" y="5188"/>
                    <a:pt x="40928" y="4035"/>
                    <a:pt x="39625" y="2732"/>
                  </a:cubicBezTo>
                  <a:cubicBezTo>
                    <a:pt x="37770" y="878"/>
                    <a:pt x="35690" y="0"/>
                    <a:pt x="33109" y="0"/>
                  </a:cubicBezTo>
                  <a:close/>
                </a:path>
              </a:pathLst>
            </a:custGeom>
            <a:solidFill>
              <a:srgbClr val="FCFCFC"/>
            </a:solidFill>
            <a:ln>
              <a:noFill/>
            </a:ln>
            <a:effectLst>
              <a:outerShdw blurRad="57150" dist="57150" dir="8160000" algn="bl" rotWithShape="0">
                <a:srgbClr val="000000">
                  <a:alpha val="4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9"/>
            <p:cNvSpPr/>
            <p:nvPr/>
          </p:nvSpPr>
          <p:spPr>
            <a:xfrm>
              <a:off x="4951275" y="646425"/>
              <a:ext cx="1011950" cy="383075"/>
            </a:xfrm>
            <a:custGeom>
              <a:avLst/>
              <a:gdLst/>
              <a:ahLst/>
              <a:cxnLst/>
              <a:rect l="l" t="t" r="r" b="b"/>
              <a:pathLst>
                <a:path w="40478" h="15323" extrusionOk="0">
                  <a:moveTo>
                    <a:pt x="29049" y="3317"/>
                  </a:moveTo>
                  <a:cubicBezTo>
                    <a:pt x="29299" y="3317"/>
                    <a:pt x="29374" y="3568"/>
                    <a:pt x="29174" y="3793"/>
                  </a:cubicBezTo>
                  <a:cubicBezTo>
                    <a:pt x="29067" y="3916"/>
                    <a:pt x="28809" y="3992"/>
                    <a:pt x="28602" y="3992"/>
                  </a:cubicBezTo>
                  <a:cubicBezTo>
                    <a:pt x="28471" y="3992"/>
                    <a:pt x="28361" y="3962"/>
                    <a:pt x="28322" y="3894"/>
                  </a:cubicBezTo>
                  <a:cubicBezTo>
                    <a:pt x="28247" y="3768"/>
                    <a:pt x="28823" y="3317"/>
                    <a:pt x="29049" y="3317"/>
                  </a:cubicBezTo>
                  <a:close/>
                  <a:moveTo>
                    <a:pt x="24291" y="3623"/>
                  </a:moveTo>
                  <a:cubicBezTo>
                    <a:pt x="24361" y="3623"/>
                    <a:pt x="24435" y="3630"/>
                    <a:pt x="24512" y="3643"/>
                  </a:cubicBezTo>
                  <a:cubicBezTo>
                    <a:pt x="24938" y="3718"/>
                    <a:pt x="24938" y="3919"/>
                    <a:pt x="24512" y="4119"/>
                  </a:cubicBezTo>
                  <a:cubicBezTo>
                    <a:pt x="24303" y="4217"/>
                    <a:pt x="24155" y="4268"/>
                    <a:pt x="24040" y="4268"/>
                  </a:cubicBezTo>
                  <a:cubicBezTo>
                    <a:pt x="23949" y="4268"/>
                    <a:pt x="23877" y="4236"/>
                    <a:pt x="23811" y="4169"/>
                  </a:cubicBezTo>
                  <a:cubicBezTo>
                    <a:pt x="23550" y="3887"/>
                    <a:pt x="23835" y="3623"/>
                    <a:pt x="24291" y="3623"/>
                  </a:cubicBezTo>
                  <a:close/>
                  <a:moveTo>
                    <a:pt x="25515" y="4570"/>
                  </a:moveTo>
                  <a:cubicBezTo>
                    <a:pt x="25841" y="4570"/>
                    <a:pt x="25891" y="4721"/>
                    <a:pt x="25640" y="4896"/>
                  </a:cubicBezTo>
                  <a:cubicBezTo>
                    <a:pt x="25526" y="4982"/>
                    <a:pt x="25388" y="5027"/>
                    <a:pt x="25276" y="5027"/>
                  </a:cubicBezTo>
                  <a:cubicBezTo>
                    <a:pt x="25191" y="5027"/>
                    <a:pt x="25121" y="5000"/>
                    <a:pt x="25089" y="4946"/>
                  </a:cubicBezTo>
                  <a:cubicBezTo>
                    <a:pt x="24988" y="4771"/>
                    <a:pt x="25239" y="4570"/>
                    <a:pt x="25515" y="4570"/>
                  </a:cubicBezTo>
                  <a:close/>
                  <a:moveTo>
                    <a:pt x="30050" y="4320"/>
                  </a:moveTo>
                  <a:cubicBezTo>
                    <a:pt x="30081" y="4320"/>
                    <a:pt x="30114" y="4329"/>
                    <a:pt x="30151" y="4345"/>
                  </a:cubicBezTo>
                  <a:cubicBezTo>
                    <a:pt x="30352" y="4420"/>
                    <a:pt x="30302" y="5097"/>
                    <a:pt x="30076" y="5423"/>
                  </a:cubicBezTo>
                  <a:cubicBezTo>
                    <a:pt x="29914" y="5666"/>
                    <a:pt x="29605" y="5827"/>
                    <a:pt x="29347" y="5827"/>
                  </a:cubicBezTo>
                  <a:cubicBezTo>
                    <a:pt x="29285" y="5827"/>
                    <a:pt x="29227" y="5818"/>
                    <a:pt x="29174" y="5798"/>
                  </a:cubicBezTo>
                  <a:cubicBezTo>
                    <a:pt x="28848" y="5673"/>
                    <a:pt x="28823" y="5548"/>
                    <a:pt x="29099" y="5372"/>
                  </a:cubicBezTo>
                  <a:cubicBezTo>
                    <a:pt x="29224" y="5297"/>
                    <a:pt x="29450" y="5047"/>
                    <a:pt x="29575" y="4821"/>
                  </a:cubicBezTo>
                  <a:cubicBezTo>
                    <a:pt x="29832" y="4446"/>
                    <a:pt x="29933" y="4320"/>
                    <a:pt x="30050" y="4320"/>
                  </a:cubicBezTo>
                  <a:close/>
                  <a:moveTo>
                    <a:pt x="26407" y="7137"/>
                  </a:moveTo>
                  <a:cubicBezTo>
                    <a:pt x="26503" y="7137"/>
                    <a:pt x="26557" y="7227"/>
                    <a:pt x="26542" y="7402"/>
                  </a:cubicBezTo>
                  <a:cubicBezTo>
                    <a:pt x="26524" y="7584"/>
                    <a:pt x="26361" y="7713"/>
                    <a:pt x="26216" y="7713"/>
                  </a:cubicBezTo>
                  <a:cubicBezTo>
                    <a:pt x="26160" y="7713"/>
                    <a:pt x="26108" y="7694"/>
                    <a:pt x="26066" y="7653"/>
                  </a:cubicBezTo>
                  <a:cubicBezTo>
                    <a:pt x="25941" y="7553"/>
                    <a:pt x="25966" y="7453"/>
                    <a:pt x="26141" y="7277"/>
                  </a:cubicBezTo>
                  <a:cubicBezTo>
                    <a:pt x="26246" y="7183"/>
                    <a:pt x="26337" y="7137"/>
                    <a:pt x="26407" y="7137"/>
                  </a:cubicBezTo>
                  <a:close/>
                  <a:moveTo>
                    <a:pt x="25278" y="7590"/>
                  </a:moveTo>
                  <a:cubicBezTo>
                    <a:pt x="25418" y="7590"/>
                    <a:pt x="25452" y="7646"/>
                    <a:pt x="25440" y="7753"/>
                  </a:cubicBezTo>
                  <a:cubicBezTo>
                    <a:pt x="25389" y="8029"/>
                    <a:pt x="25214" y="8204"/>
                    <a:pt x="24788" y="8380"/>
                  </a:cubicBezTo>
                  <a:cubicBezTo>
                    <a:pt x="24540" y="8495"/>
                    <a:pt x="24228" y="8567"/>
                    <a:pt x="24007" y="8567"/>
                  </a:cubicBezTo>
                  <a:cubicBezTo>
                    <a:pt x="23893" y="8567"/>
                    <a:pt x="23803" y="8548"/>
                    <a:pt x="23760" y="8505"/>
                  </a:cubicBezTo>
                  <a:cubicBezTo>
                    <a:pt x="23735" y="8455"/>
                    <a:pt x="23710" y="8330"/>
                    <a:pt x="23710" y="8230"/>
                  </a:cubicBezTo>
                  <a:cubicBezTo>
                    <a:pt x="23710" y="8029"/>
                    <a:pt x="23785" y="7979"/>
                    <a:pt x="24337" y="7803"/>
                  </a:cubicBezTo>
                  <a:cubicBezTo>
                    <a:pt x="24837" y="7659"/>
                    <a:pt x="25123" y="7590"/>
                    <a:pt x="25278" y="7590"/>
                  </a:cubicBezTo>
                  <a:close/>
                  <a:moveTo>
                    <a:pt x="34185" y="8481"/>
                  </a:moveTo>
                  <a:cubicBezTo>
                    <a:pt x="34341" y="8481"/>
                    <a:pt x="34425" y="8658"/>
                    <a:pt x="34337" y="8981"/>
                  </a:cubicBezTo>
                  <a:cubicBezTo>
                    <a:pt x="34287" y="9164"/>
                    <a:pt x="34150" y="9269"/>
                    <a:pt x="33990" y="9269"/>
                  </a:cubicBezTo>
                  <a:cubicBezTo>
                    <a:pt x="33908" y="9269"/>
                    <a:pt x="33820" y="9241"/>
                    <a:pt x="33735" y="9182"/>
                  </a:cubicBezTo>
                  <a:cubicBezTo>
                    <a:pt x="33585" y="9082"/>
                    <a:pt x="33585" y="9057"/>
                    <a:pt x="33786" y="8756"/>
                  </a:cubicBezTo>
                  <a:cubicBezTo>
                    <a:pt x="33931" y="8569"/>
                    <a:pt x="34076" y="8481"/>
                    <a:pt x="34185" y="8481"/>
                  </a:cubicBezTo>
                  <a:close/>
                  <a:moveTo>
                    <a:pt x="26013" y="8891"/>
                  </a:moveTo>
                  <a:cubicBezTo>
                    <a:pt x="26266" y="8891"/>
                    <a:pt x="26242" y="9081"/>
                    <a:pt x="25941" y="9382"/>
                  </a:cubicBezTo>
                  <a:cubicBezTo>
                    <a:pt x="25781" y="9543"/>
                    <a:pt x="25564" y="9625"/>
                    <a:pt x="25396" y="9625"/>
                  </a:cubicBezTo>
                  <a:cubicBezTo>
                    <a:pt x="25248" y="9625"/>
                    <a:pt x="25139" y="9561"/>
                    <a:pt x="25139" y="9433"/>
                  </a:cubicBezTo>
                  <a:cubicBezTo>
                    <a:pt x="25139" y="9207"/>
                    <a:pt x="25440" y="8981"/>
                    <a:pt x="25866" y="8906"/>
                  </a:cubicBezTo>
                  <a:cubicBezTo>
                    <a:pt x="25922" y="8896"/>
                    <a:pt x="25971" y="8891"/>
                    <a:pt x="26013" y="8891"/>
                  </a:cubicBezTo>
                  <a:close/>
                  <a:moveTo>
                    <a:pt x="17354" y="9768"/>
                  </a:moveTo>
                  <a:cubicBezTo>
                    <a:pt x="17567" y="9768"/>
                    <a:pt x="17695" y="9874"/>
                    <a:pt x="17695" y="10084"/>
                  </a:cubicBezTo>
                  <a:cubicBezTo>
                    <a:pt x="17695" y="10398"/>
                    <a:pt x="17247" y="10639"/>
                    <a:pt x="16839" y="10639"/>
                  </a:cubicBezTo>
                  <a:cubicBezTo>
                    <a:pt x="16660" y="10639"/>
                    <a:pt x="16489" y="10592"/>
                    <a:pt x="16367" y="10485"/>
                  </a:cubicBezTo>
                  <a:lnTo>
                    <a:pt x="16141" y="10310"/>
                  </a:lnTo>
                  <a:lnTo>
                    <a:pt x="16467" y="10109"/>
                  </a:lnTo>
                  <a:cubicBezTo>
                    <a:pt x="16823" y="9880"/>
                    <a:pt x="17134" y="9768"/>
                    <a:pt x="17354" y="9768"/>
                  </a:cubicBezTo>
                  <a:close/>
                  <a:moveTo>
                    <a:pt x="14564" y="10578"/>
                  </a:moveTo>
                  <a:cubicBezTo>
                    <a:pt x="14594" y="10578"/>
                    <a:pt x="14627" y="10581"/>
                    <a:pt x="14663" y="10585"/>
                  </a:cubicBezTo>
                  <a:cubicBezTo>
                    <a:pt x="14913" y="10611"/>
                    <a:pt x="14988" y="10661"/>
                    <a:pt x="14988" y="10836"/>
                  </a:cubicBezTo>
                  <a:cubicBezTo>
                    <a:pt x="14988" y="11017"/>
                    <a:pt x="14934" y="11107"/>
                    <a:pt x="14831" y="11107"/>
                  </a:cubicBezTo>
                  <a:cubicBezTo>
                    <a:pt x="14763" y="11107"/>
                    <a:pt x="14673" y="11067"/>
                    <a:pt x="14562" y="10986"/>
                  </a:cubicBezTo>
                  <a:cubicBezTo>
                    <a:pt x="14268" y="10782"/>
                    <a:pt x="14281" y="10578"/>
                    <a:pt x="14564" y="10578"/>
                  </a:cubicBezTo>
                  <a:close/>
                  <a:moveTo>
                    <a:pt x="11202" y="10584"/>
                  </a:moveTo>
                  <a:cubicBezTo>
                    <a:pt x="11444" y="10584"/>
                    <a:pt x="12027" y="10940"/>
                    <a:pt x="11906" y="11037"/>
                  </a:cubicBezTo>
                  <a:cubicBezTo>
                    <a:pt x="11881" y="11087"/>
                    <a:pt x="11655" y="11162"/>
                    <a:pt x="11455" y="11187"/>
                  </a:cubicBezTo>
                  <a:cubicBezTo>
                    <a:pt x="11359" y="11203"/>
                    <a:pt x="11282" y="11211"/>
                    <a:pt x="11217" y="11211"/>
                  </a:cubicBezTo>
                  <a:cubicBezTo>
                    <a:pt x="11077" y="11211"/>
                    <a:pt x="10997" y="11172"/>
                    <a:pt x="10928" y="11087"/>
                  </a:cubicBezTo>
                  <a:cubicBezTo>
                    <a:pt x="10778" y="10886"/>
                    <a:pt x="10903" y="10636"/>
                    <a:pt x="11179" y="10585"/>
                  </a:cubicBezTo>
                  <a:cubicBezTo>
                    <a:pt x="11186" y="10585"/>
                    <a:pt x="11194" y="10584"/>
                    <a:pt x="11202" y="10584"/>
                  </a:cubicBezTo>
                  <a:close/>
                  <a:moveTo>
                    <a:pt x="20953" y="10861"/>
                  </a:moveTo>
                  <a:cubicBezTo>
                    <a:pt x="21179" y="10861"/>
                    <a:pt x="21430" y="11062"/>
                    <a:pt x="21304" y="11187"/>
                  </a:cubicBezTo>
                  <a:cubicBezTo>
                    <a:pt x="21242" y="11250"/>
                    <a:pt x="21110" y="11281"/>
                    <a:pt x="20978" y="11281"/>
                  </a:cubicBezTo>
                  <a:cubicBezTo>
                    <a:pt x="20847" y="11281"/>
                    <a:pt x="20715" y="11250"/>
                    <a:pt x="20653" y="11187"/>
                  </a:cubicBezTo>
                  <a:cubicBezTo>
                    <a:pt x="20502" y="10986"/>
                    <a:pt x="20602" y="10861"/>
                    <a:pt x="20953" y="10861"/>
                  </a:cubicBezTo>
                  <a:close/>
                  <a:moveTo>
                    <a:pt x="27080" y="10809"/>
                  </a:moveTo>
                  <a:cubicBezTo>
                    <a:pt x="27294" y="10809"/>
                    <a:pt x="27416" y="10998"/>
                    <a:pt x="27219" y="11212"/>
                  </a:cubicBezTo>
                  <a:cubicBezTo>
                    <a:pt x="27148" y="11283"/>
                    <a:pt x="27094" y="11313"/>
                    <a:pt x="27006" y="11313"/>
                  </a:cubicBezTo>
                  <a:cubicBezTo>
                    <a:pt x="26937" y="11313"/>
                    <a:pt x="26849" y="11295"/>
                    <a:pt x="26718" y="11262"/>
                  </a:cubicBezTo>
                  <a:cubicBezTo>
                    <a:pt x="26492" y="11212"/>
                    <a:pt x="26517" y="11087"/>
                    <a:pt x="26793" y="10911"/>
                  </a:cubicBezTo>
                  <a:cubicBezTo>
                    <a:pt x="26894" y="10839"/>
                    <a:pt x="26994" y="10809"/>
                    <a:pt x="27080" y="10809"/>
                  </a:cubicBezTo>
                  <a:close/>
                  <a:moveTo>
                    <a:pt x="18501" y="10378"/>
                  </a:moveTo>
                  <a:cubicBezTo>
                    <a:pt x="18635" y="10378"/>
                    <a:pt x="18758" y="10441"/>
                    <a:pt x="18798" y="10560"/>
                  </a:cubicBezTo>
                  <a:cubicBezTo>
                    <a:pt x="18923" y="10936"/>
                    <a:pt x="18572" y="11413"/>
                    <a:pt x="17946" y="11663"/>
                  </a:cubicBezTo>
                  <a:cubicBezTo>
                    <a:pt x="17733" y="11751"/>
                    <a:pt x="17369" y="11795"/>
                    <a:pt x="17019" y="11795"/>
                  </a:cubicBezTo>
                  <a:cubicBezTo>
                    <a:pt x="16668" y="11795"/>
                    <a:pt x="16329" y="11751"/>
                    <a:pt x="16166" y="11663"/>
                  </a:cubicBezTo>
                  <a:cubicBezTo>
                    <a:pt x="16016" y="11588"/>
                    <a:pt x="15891" y="11463"/>
                    <a:pt x="15866" y="11387"/>
                  </a:cubicBezTo>
                  <a:cubicBezTo>
                    <a:pt x="15790" y="11237"/>
                    <a:pt x="15916" y="11212"/>
                    <a:pt x="16793" y="11087"/>
                  </a:cubicBezTo>
                  <a:cubicBezTo>
                    <a:pt x="17344" y="11012"/>
                    <a:pt x="17971" y="10761"/>
                    <a:pt x="18171" y="10535"/>
                  </a:cubicBezTo>
                  <a:cubicBezTo>
                    <a:pt x="18254" y="10429"/>
                    <a:pt x="18382" y="10378"/>
                    <a:pt x="18501" y="10378"/>
                  </a:cubicBezTo>
                  <a:close/>
                  <a:moveTo>
                    <a:pt x="32361" y="11348"/>
                  </a:moveTo>
                  <a:cubicBezTo>
                    <a:pt x="32398" y="11348"/>
                    <a:pt x="32439" y="11352"/>
                    <a:pt x="32482" y="11362"/>
                  </a:cubicBezTo>
                  <a:cubicBezTo>
                    <a:pt x="32783" y="11438"/>
                    <a:pt x="33234" y="11688"/>
                    <a:pt x="33234" y="11814"/>
                  </a:cubicBezTo>
                  <a:cubicBezTo>
                    <a:pt x="33234" y="11877"/>
                    <a:pt x="33071" y="11904"/>
                    <a:pt x="32873" y="11904"/>
                  </a:cubicBezTo>
                  <a:cubicBezTo>
                    <a:pt x="32598" y="11904"/>
                    <a:pt x="32254" y="11851"/>
                    <a:pt x="32182" y="11763"/>
                  </a:cubicBezTo>
                  <a:cubicBezTo>
                    <a:pt x="32008" y="11546"/>
                    <a:pt x="32116" y="11348"/>
                    <a:pt x="32361" y="11348"/>
                  </a:cubicBezTo>
                  <a:close/>
                  <a:moveTo>
                    <a:pt x="10468" y="11633"/>
                  </a:moveTo>
                  <a:cubicBezTo>
                    <a:pt x="10556" y="11633"/>
                    <a:pt x="10672" y="11645"/>
                    <a:pt x="10828" y="11663"/>
                  </a:cubicBezTo>
                  <a:cubicBezTo>
                    <a:pt x="11480" y="11738"/>
                    <a:pt x="12457" y="11989"/>
                    <a:pt x="12457" y="12089"/>
                  </a:cubicBezTo>
                  <a:cubicBezTo>
                    <a:pt x="12457" y="12247"/>
                    <a:pt x="11895" y="12355"/>
                    <a:pt x="11334" y="12355"/>
                  </a:cubicBezTo>
                  <a:cubicBezTo>
                    <a:pt x="11091" y="12355"/>
                    <a:pt x="10849" y="12335"/>
                    <a:pt x="10653" y="12290"/>
                  </a:cubicBezTo>
                  <a:cubicBezTo>
                    <a:pt x="10477" y="12240"/>
                    <a:pt x="10277" y="12139"/>
                    <a:pt x="10176" y="12064"/>
                  </a:cubicBezTo>
                  <a:cubicBezTo>
                    <a:pt x="10051" y="11939"/>
                    <a:pt x="10051" y="11889"/>
                    <a:pt x="10176" y="11763"/>
                  </a:cubicBezTo>
                  <a:cubicBezTo>
                    <a:pt x="10240" y="11668"/>
                    <a:pt x="10314" y="11633"/>
                    <a:pt x="10468" y="11633"/>
                  </a:cubicBezTo>
                  <a:close/>
                  <a:moveTo>
                    <a:pt x="20678" y="11864"/>
                  </a:moveTo>
                  <a:cubicBezTo>
                    <a:pt x="21304" y="11889"/>
                    <a:pt x="21881" y="12039"/>
                    <a:pt x="21881" y="12189"/>
                  </a:cubicBezTo>
                  <a:cubicBezTo>
                    <a:pt x="21881" y="12348"/>
                    <a:pt x="21423" y="12445"/>
                    <a:pt x="20933" y="12445"/>
                  </a:cubicBezTo>
                  <a:cubicBezTo>
                    <a:pt x="20726" y="12445"/>
                    <a:pt x="20513" y="12427"/>
                    <a:pt x="20327" y="12390"/>
                  </a:cubicBezTo>
                  <a:cubicBezTo>
                    <a:pt x="20101" y="12340"/>
                    <a:pt x="20026" y="12290"/>
                    <a:pt x="20026" y="12089"/>
                  </a:cubicBezTo>
                  <a:cubicBezTo>
                    <a:pt x="20026" y="11864"/>
                    <a:pt x="20051" y="11864"/>
                    <a:pt x="20678" y="11864"/>
                  </a:cubicBezTo>
                  <a:close/>
                  <a:moveTo>
                    <a:pt x="27982" y="12020"/>
                  </a:moveTo>
                  <a:cubicBezTo>
                    <a:pt x="28052" y="12020"/>
                    <a:pt x="28088" y="12056"/>
                    <a:pt x="28146" y="12114"/>
                  </a:cubicBezTo>
                  <a:cubicBezTo>
                    <a:pt x="28322" y="12290"/>
                    <a:pt x="28096" y="12641"/>
                    <a:pt x="27670" y="12841"/>
                  </a:cubicBezTo>
                  <a:cubicBezTo>
                    <a:pt x="27402" y="12968"/>
                    <a:pt x="27150" y="13031"/>
                    <a:pt x="26937" y="13031"/>
                  </a:cubicBezTo>
                  <a:cubicBezTo>
                    <a:pt x="26770" y="13031"/>
                    <a:pt x="26627" y="12993"/>
                    <a:pt x="26517" y="12916"/>
                  </a:cubicBezTo>
                  <a:cubicBezTo>
                    <a:pt x="26292" y="12741"/>
                    <a:pt x="26242" y="12766"/>
                    <a:pt x="27169" y="12340"/>
                  </a:cubicBezTo>
                  <a:cubicBezTo>
                    <a:pt x="27676" y="12110"/>
                    <a:pt x="27872" y="12020"/>
                    <a:pt x="27982" y="12020"/>
                  </a:cubicBezTo>
                  <a:close/>
                  <a:moveTo>
                    <a:pt x="35704" y="12792"/>
                  </a:moveTo>
                  <a:cubicBezTo>
                    <a:pt x="35931" y="12792"/>
                    <a:pt x="36030" y="12900"/>
                    <a:pt x="35991" y="13117"/>
                  </a:cubicBezTo>
                  <a:cubicBezTo>
                    <a:pt x="35966" y="13242"/>
                    <a:pt x="35866" y="13305"/>
                    <a:pt x="35740" y="13305"/>
                  </a:cubicBezTo>
                  <a:cubicBezTo>
                    <a:pt x="35615" y="13305"/>
                    <a:pt x="35465" y="13242"/>
                    <a:pt x="35339" y="13117"/>
                  </a:cubicBezTo>
                  <a:lnTo>
                    <a:pt x="35139" y="12866"/>
                  </a:lnTo>
                  <a:lnTo>
                    <a:pt x="35490" y="12816"/>
                  </a:lnTo>
                  <a:cubicBezTo>
                    <a:pt x="35570" y="12800"/>
                    <a:pt x="35642" y="12792"/>
                    <a:pt x="35704" y="12792"/>
                  </a:cubicBezTo>
                  <a:close/>
                  <a:moveTo>
                    <a:pt x="9619" y="12593"/>
                  </a:moveTo>
                  <a:cubicBezTo>
                    <a:pt x="10136" y="12593"/>
                    <a:pt x="10896" y="12651"/>
                    <a:pt x="11981" y="12766"/>
                  </a:cubicBezTo>
                  <a:cubicBezTo>
                    <a:pt x="13284" y="12891"/>
                    <a:pt x="13610" y="12966"/>
                    <a:pt x="13660" y="13117"/>
                  </a:cubicBezTo>
                  <a:cubicBezTo>
                    <a:pt x="13685" y="13192"/>
                    <a:pt x="13560" y="13292"/>
                    <a:pt x="13359" y="13367"/>
                  </a:cubicBezTo>
                  <a:cubicBezTo>
                    <a:pt x="13156" y="13462"/>
                    <a:pt x="12856" y="13506"/>
                    <a:pt x="12309" y="13506"/>
                  </a:cubicBezTo>
                  <a:cubicBezTo>
                    <a:pt x="11847" y="13506"/>
                    <a:pt x="11209" y="13475"/>
                    <a:pt x="10302" y="13418"/>
                  </a:cubicBezTo>
                  <a:cubicBezTo>
                    <a:pt x="8923" y="13317"/>
                    <a:pt x="8648" y="13242"/>
                    <a:pt x="8648" y="12941"/>
                  </a:cubicBezTo>
                  <a:cubicBezTo>
                    <a:pt x="8648" y="12707"/>
                    <a:pt x="8895" y="12593"/>
                    <a:pt x="9619" y="12593"/>
                  </a:cubicBezTo>
                  <a:close/>
                  <a:moveTo>
                    <a:pt x="32017" y="12683"/>
                  </a:moveTo>
                  <a:cubicBezTo>
                    <a:pt x="32377" y="12683"/>
                    <a:pt x="33811" y="13127"/>
                    <a:pt x="33811" y="13267"/>
                  </a:cubicBezTo>
                  <a:cubicBezTo>
                    <a:pt x="33811" y="13406"/>
                    <a:pt x="33377" y="13509"/>
                    <a:pt x="32919" y="13509"/>
                  </a:cubicBezTo>
                  <a:cubicBezTo>
                    <a:pt x="32717" y="13509"/>
                    <a:pt x="32509" y="13489"/>
                    <a:pt x="32332" y="13443"/>
                  </a:cubicBezTo>
                  <a:cubicBezTo>
                    <a:pt x="31881" y="13342"/>
                    <a:pt x="31630" y="12816"/>
                    <a:pt x="31956" y="12691"/>
                  </a:cubicBezTo>
                  <a:cubicBezTo>
                    <a:pt x="31970" y="12686"/>
                    <a:pt x="31991" y="12683"/>
                    <a:pt x="32017" y="12683"/>
                  </a:cubicBezTo>
                  <a:close/>
                  <a:moveTo>
                    <a:pt x="19269" y="12892"/>
                  </a:moveTo>
                  <a:cubicBezTo>
                    <a:pt x="19505" y="12892"/>
                    <a:pt x="19823" y="12900"/>
                    <a:pt x="20252" y="12916"/>
                  </a:cubicBezTo>
                  <a:cubicBezTo>
                    <a:pt x="21129" y="12941"/>
                    <a:pt x="21981" y="12941"/>
                    <a:pt x="22156" y="12941"/>
                  </a:cubicBezTo>
                  <a:cubicBezTo>
                    <a:pt x="22482" y="12941"/>
                    <a:pt x="22482" y="12966"/>
                    <a:pt x="22332" y="13142"/>
                  </a:cubicBezTo>
                  <a:cubicBezTo>
                    <a:pt x="22232" y="13242"/>
                    <a:pt x="22031" y="13367"/>
                    <a:pt x="21856" y="13418"/>
                  </a:cubicBezTo>
                  <a:cubicBezTo>
                    <a:pt x="21591" y="13514"/>
                    <a:pt x="20009" y="13795"/>
                    <a:pt x="19861" y="13795"/>
                  </a:cubicBezTo>
                  <a:cubicBezTo>
                    <a:pt x="19855" y="13795"/>
                    <a:pt x="19852" y="13794"/>
                    <a:pt x="19851" y="13793"/>
                  </a:cubicBezTo>
                  <a:cubicBezTo>
                    <a:pt x="19851" y="13793"/>
                    <a:pt x="19700" y="13768"/>
                    <a:pt x="19550" y="13743"/>
                  </a:cubicBezTo>
                  <a:cubicBezTo>
                    <a:pt x="18898" y="13643"/>
                    <a:pt x="18472" y="13342"/>
                    <a:pt x="18597" y="13017"/>
                  </a:cubicBezTo>
                  <a:cubicBezTo>
                    <a:pt x="18632" y="12931"/>
                    <a:pt x="18760" y="12892"/>
                    <a:pt x="19269" y="12892"/>
                  </a:cubicBezTo>
                  <a:close/>
                  <a:moveTo>
                    <a:pt x="31004" y="13618"/>
                  </a:moveTo>
                  <a:cubicBezTo>
                    <a:pt x="31154" y="13618"/>
                    <a:pt x="31605" y="13718"/>
                    <a:pt x="32006" y="13819"/>
                  </a:cubicBezTo>
                  <a:cubicBezTo>
                    <a:pt x="32610" y="13985"/>
                    <a:pt x="34251" y="14169"/>
                    <a:pt x="34934" y="14169"/>
                  </a:cubicBezTo>
                  <a:cubicBezTo>
                    <a:pt x="35073" y="14169"/>
                    <a:pt x="35172" y="14161"/>
                    <a:pt x="35214" y="14144"/>
                  </a:cubicBezTo>
                  <a:cubicBezTo>
                    <a:pt x="35243" y="14133"/>
                    <a:pt x="35266" y="14128"/>
                    <a:pt x="35284" y="14128"/>
                  </a:cubicBezTo>
                  <a:cubicBezTo>
                    <a:pt x="35423" y="14128"/>
                    <a:pt x="35252" y="14440"/>
                    <a:pt x="34963" y="14595"/>
                  </a:cubicBezTo>
                  <a:cubicBezTo>
                    <a:pt x="34719" y="14735"/>
                    <a:pt x="34134" y="14826"/>
                    <a:pt x="33539" y="14826"/>
                  </a:cubicBezTo>
                  <a:cubicBezTo>
                    <a:pt x="33280" y="14826"/>
                    <a:pt x="33019" y="14809"/>
                    <a:pt x="32783" y="14771"/>
                  </a:cubicBezTo>
                  <a:cubicBezTo>
                    <a:pt x="32156" y="14671"/>
                    <a:pt x="31154" y="14320"/>
                    <a:pt x="30853" y="14094"/>
                  </a:cubicBezTo>
                  <a:cubicBezTo>
                    <a:pt x="30552" y="13869"/>
                    <a:pt x="30653" y="13618"/>
                    <a:pt x="31004" y="13618"/>
                  </a:cubicBezTo>
                  <a:close/>
                  <a:moveTo>
                    <a:pt x="26929" y="0"/>
                  </a:moveTo>
                  <a:cubicBezTo>
                    <a:pt x="26835" y="0"/>
                    <a:pt x="26739" y="3"/>
                    <a:pt x="26643" y="9"/>
                  </a:cubicBezTo>
                  <a:cubicBezTo>
                    <a:pt x="24763" y="159"/>
                    <a:pt x="23184" y="911"/>
                    <a:pt x="21806" y="2290"/>
                  </a:cubicBezTo>
                  <a:lnTo>
                    <a:pt x="21204" y="2916"/>
                  </a:lnTo>
                  <a:lnTo>
                    <a:pt x="21505" y="3167"/>
                  </a:lnTo>
                  <a:cubicBezTo>
                    <a:pt x="21852" y="3453"/>
                    <a:pt x="21883" y="3589"/>
                    <a:pt x="21584" y="3589"/>
                  </a:cubicBezTo>
                  <a:cubicBezTo>
                    <a:pt x="21516" y="3589"/>
                    <a:pt x="21432" y="3582"/>
                    <a:pt x="21329" y="3568"/>
                  </a:cubicBezTo>
                  <a:cubicBezTo>
                    <a:pt x="21212" y="3551"/>
                    <a:pt x="21118" y="3543"/>
                    <a:pt x="21041" y="3543"/>
                  </a:cubicBezTo>
                  <a:cubicBezTo>
                    <a:pt x="20887" y="3543"/>
                    <a:pt x="20803" y="3576"/>
                    <a:pt x="20753" y="3643"/>
                  </a:cubicBezTo>
                  <a:cubicBezTo>
                    <a:pt x="20577" y="3869"/>
                    <a:pt x="20703" y="3969"/>
                    <a:pt x="21254" y="4019"/>
                  </a:cubicBezTo>
                  <a:cubicBezTo>
                    <a:pt x="22207" y="4144"/>
                    <a:pt x="23034" y="4295"/>
                    <a:pt x="23034" y="4370"/>
                  </a:cubicBezTo>
                  <a:cubicBezTo>
                    <a:pt x="23034" y="4420"/>
                    <a:pt x="22858" y="4520"/>
                    <a:pt x="22658" y="4595"/>
                  </a:cubicBezTo>
                  <a:cubicBezTo>
                    <a:pt x="22409" y="4698"/>
                    <a:pt x="21956" y="4749"/>
                    <a:pt x="21507" y="4749"/>
                  </a:cubicBezTo>
                  <a:cubicBezTo>
                    <a:pt x="21186" y="4749"/>
                    <a:pt x="20868" y="4723"/>
                    <a:pt x="20628" y="4671"/>
                  </a:cubicBezTo>
                  <a:cubicBezTo>
                    <a:pt x="20519" y="4641"/>
                    <a:pt x="20441" y="4627"/>
                    <a:pt x="20384" y="4627"/>
                  </a:cubicBezTo>
                  <a:cubicBezTo>
                    <a:pt x="20296" y="4627"/>
                    <a:pt x="20257" y="4660"/>
                    <a:pt x="20227" y="4721"/>
                  </a:cubicBezTo>
                  <a:cubicBezTo>
                    <a:pt x="20201" y="4821"/>
                    <a:pt x="20302" y="4921"/>
                    <a:pt x="20527" y="5021"/>
                  </a:cubicBezTo>
                  <a:cubicBezTo>
                    <a:pt x="20828" y="5147"/>
                    <a:pt x="21179" y="5172"/>
                    <a:pt x="22307" y="5172"/>
                  </a:cubicBezTo>
                  <a:cubicBezTo>
                    <a:pt x="23109" y="5172"/>
                    <a:pt x="23861" y="5147"/>
                    <a:pt x="24011" y="5097"/>
                  </a:cubicBezTo>
                  <a:cubicBezTo>
                    <a:pt x="24068" y="5082"/>
                    <a:pt x="24115" y="5075"/>
                    <a:pt x="24152" y="5075"/>
                  </a:cubicBezTo>
                  <a:cubicBezTo>
                    <a:pt x="24492" y="5075"/>
                    <a:pt x="24052" y="5640"/>
                    <a:pt x="23510" y="5798"/>
                  </a:cubicBezTo>
                  <a:cubicBezTo>
                    <a:pt x="22977" y="5952"/>
                    <a:pt x="22377" y="6028"/>
                    <a:pt x="21819" y="6028"/>
                  </a:cubicBezTo>
                  <a:cubicBezTo>
                    <a:pt x="21195" y="6028"/>
                    <a:pt x="20622" y="5933"/>
                    <a:pt x="20252" y="5748"/>
                  </a:cubicBezTo>
                  <a:cubicBezTo>
                    <a:pt x="20111" y="5692"/>
                    <a:pt x="20025" y="5659"/>
                    <a:pt x="19969" y="5659"/>
                  </a:cubicBezTo>
                  <a:cubicBezTo>
                    <a:pt x="19924" y="5659"/>
                    <a:pt x="19898" y="5679"/>
                    <a:pt x="19876" y="5723"/>
                  </a:cubicBezTo>
                  <a:cubicBezTo>
                    <a:pt x="19725" y="5949"/>
                    <a:pt x="19800" y="6149"/>
                    <a:pt x="20051" y="6275"/>
                  </a:cubicBezTo>
                  <a:cubicBezTo>
                    <a:pt x="20540" y="6463"/>
                    <a:pt x="21091" y="6557"/>
                    <a:pt x="21690" y="6557"/>
                  </a:cubicBezTo>
                  <a:cubicBezTo>
                    <a:pt x="22288" y="6557"/>
                    <a:pt x="22933" y="6463"/>
                    <a:pt x="23610" y="6275"/>
                  </a:cubicBezTo>
                  <a:cubicBezTo>
                    <a:pt x="24161" y="6124"/>
                    <a:pt x="24613" y="6024"/>
                    <a:pt x="24638" y="6024"/>
                  </a:cubicBezTo>
                  <a:lnTo>
                    <a:pt x="24638" y="6024"/>
                  </a:lnTo>
                  <a:cubicBezTo>
                    <a:pt x="24638" y="6049"/>
                    <a:pt x="24562" y="6174"/>
                    <a:pt x="24462" y="6350"/>
                  </a:cubicBezTo>
                  <a:cubicBezTo>
                    <a:pt x="24262" y="6701"/>
                    <a:pt x="23535" y="7052"/>
                    <a:pt x="22658" y="7277"/>
                  </a:cubicBezTo>
                  <a:cubicBezTo>
                    <a:pt x="22351" y="7359"/>
                    <a:pt x="22014" y="7399"/>
                    <a:pt x="21664" y="7399"/>
                  </a:cubicBezTo>
                  <a:cubicBezTo>
                    <a:pt x="21157" y="7399"/>
                    <a:pt x="20620" y="7315"/>
                    <a:pt x="20101" y="7152"/>
                  </a:cubicBezTo>
                  <a:lnTo>
                    <a:pt x="19500" y="6976"/>
                  </a:lnTo>
                  <a:lnTo>
                    <a:pt x="19450" y="7202"/>
                  </a:lnTo>
                  <a:cubicBezTo>
                    <a:pt x="19399" y="7352"/>
                    <a:pt x="19475" y="7503"/>
                    <a:pt x="19675" y="7753"/>
                  </a:cubicBezTo>
                  <a:cubicBezTo>
                    <a:pt x="19860" y="7969"/>
                    <a:pt x="19969" y="8071"/>
                    <a:pt x="20113" y="8071"/>
                  </a:cubicBezTo>
                  <a:cubicBezTo>
                    <a:pt x="20203" y="8071"/>
                    <a:pt x="20307" y="8031"/>
                    <a:pt x="20452" y="7954"/>
                  </a:cubicBezTo>
                  <a:cubicBezTo>
                    <a:pt x="20670" y="7845"/>
                    <a:pt x="21003" y="7774"/>
                    <a:pt x="21499" y="7774"/>
                  </a:cubicBezTo>
                  <a:cubicBezTo>
                    <a:pt x="21572" y="7774"/>
                    <a:pt x="21649" y="7775"/>
                    <a:pt x="21730" y="7778"/>
                  </a:cubicBezTo>
                  <a:cubicBezTo>
                    <a:pt x="22006" y="7803"/>
                    <a:pt x="22181" y="7879"/>
                    <a:pt x="22432" y="8129"/>
                  </a:cubicBezTo>
                  <a:cubicBezTo>
                    <a:pt x="22883" y="8580"/>
                    <a:pt x="22858" y="8781"/>
                    <a:pt x="22307" y="8981"/>
                  </a:cubicBezTo>
                  <a:cubicBezTo>
                    <a:pt x="22056" y="9057"/>
                    <a:pt x="21705" y="9132"/>
                    <a:pt x="21530" y="9132"/>
                  </a:cubicBezTo>
                  <a:cubicBezTo>
                    <a:pt x="21279" y="9132"/>
                    <a:pt x="21104" y="9232"/>
                    <a:pt x="20678" y="9633"/>
                  </a:cubicBezTo>
                  <a:cubicBezTo>
                    <a:pt x="20277" y="10034"/>
                    <a:pt x="20101" y="10134"/>
                    <a:pt x="19851" y="10134"/>
                  </a:cubicBezTo>
                  <a:cubicBezTo>
                    <a:pt x="19425" y="10134"/>
                    <a:pt x="19174" y="9884"/>
                    <a:pt x="18973" y="9332"/>
                  </a:cubicBezTo>
                  <a:cubicBezTo>
                    <a:pt x="18673" y="8405"/>
                    <a:pt x="17745" y="7728"/>
                    <a:pt x="16668" y="7628"/>
                  </a:cubicBezTo>
                  <a:cubicBezTo>
                    <a:pt x="16581" y="7620"/>
                    <a:pt x="16499" y="7616"/>
                    <a:pt x="16421" y="7616"/>
                  </a:cubicBezTo>
                  <a:cubicBezTo>
                    <a:pt x="15738" y="7616"/>
                    <a:pt x="15394" y="7928"/>
                    <a:pt x="14988" y="8806"/>
                  </a:cubicBezTo>
                  <a:cubicBezTo>
                    <a:pt x="14676" y="9459"/>
                    <a:pt x="14420" y="9775"/>
                    <a:pt x="14101" y="9775"/>
                  </a:cubicBezTo>
                  <a:cubicBezTo>
                    <a:pt x="13858" y="9775"/>
                    <a:pt x="13578" y="9590"/>
                    <a:pt x="13209" y="9232"/>
                  </a:cubicBezTo>
                  <a:cubicBezTo>
                    <a:pt x="12701" y="8746"/>
                    <a:pt x="12329" y="8571"/>
                    <a:pt x="11715" y="8571"/>
                  </a:cubicBezTo>
                  <a:cubicBezTo>
                    <a:pt x="11633" y="8571"/>
                    <a:pt x="11546" y="8575"/>
                    <a:pt x="11455" y="8580"/>
                  </a:cubicBezTo>
                  <a:cubicBezTo>
                    <a:pt x="10252" y="8681"/>
                    <a:pt x="9399" y="9357"/>
                    <a:pt x="8322" y="10986"/>
                  </a:cubicBezTo>
                  <a:cubicBezTo>
                    <a:pt x="7689" y="11926"/>
                    <a:pt x="7344" y="12292"/>
                    <a:pt x="6899" y="12292"/>
                  </a:cubicBezTo>
                  <a:cubicBezTo>
                    <a:pt x="6727" y="12292"/>
                    <a:pt x="6541" y="12237"/>
                    <a:pt x="6317" y="12139"/>
                  </a:cubicBezTo>
                  <a:cubicBezTo>
                    <a:pt x="5962" y="12001"/>
                    <a:pt x="5618" y="11929"/>
                    <a:pt x="5273" y="11929"/>
                  </a:cubicBezTo>
                  <a:cubicBezTo>
                    <a:pt x="4740" y="11929"/>
                    <a:pt x="4203" y="12100"/>
                    <a:pt x="3610" y="12465"/>
                  </a:cubicBezTo>
                  <a:cubicBezTo>
                    <a:pt x="3109" y="12766"/>
                    <a:pt x="2758" y="12891"/>
                    <a:pt x="2006" y="13042"/>
                  </a:cubicBezTo>
                  <a:cubicBezTo>
                    <a:pt x="1480" y="13142"/>
                    <a:pt x="828" y="13317"/>
                    <a:pt x="527" y="13418"/>
                  </a:cubicBezTo>
                  <a:lnTo>
                    <a:pt x="1" y="13593"/>
                  </a:lnTo>
                  <a:lnTo>
                    <a:pt x="1204" y="13618"/>
                  </a:lnTo>
                  <a:cubicBezTo>
                    <a:pt x="1856" y="13618"/>
                    <a:pt x="3535" y="13693"/>
                    <a:pt x="4913" y="13768"/>
                  </a:cubicBezTo>
                  <a:cubicBezTo>
                    <a:pt x="7445" y="13919"/>
                    <a:pt x="11931" y="14019"/>
                    <a:pt x="21455" y="14194"/>
                  </a:cubicBezTo>
                  <a:cubicBezTo>
                    <a:pt x="24237" y="14245"/>
                    <a:pt x="26718" y="14295"/>
                    <a:pt x="26994" y="14320"/>
                  </a:cubicBezTo>
                  <a:cubicBezTo>
                    <a:pt x="27244" y="14345"/>
                    <a:pt x="28146" y="14445"/>
                    <a:pt x="28999" y="14520"/>
                  </a:cubicBezTo>
                  <a:cubicBezTo>
                    <a:pt x="29826" y="14621"/>
                    <a:pt x="31304" y="14796"/>
                    <a:pt x="32282" y="14946"/>
                  </a:cubicBezTo>
                  <a:cubicBezTo>
                    <a:pt x="33259" y="15097"/>
                    <a:pt x="34161" y="15247"/>
                    <a:pt x="34337" y="15272"/>
                  </a:cubicBezTo>
                  <a:cubicBezTo>
                    <a:pt x="34487" y="15297"/>
                    <a:pt x="35390" y="15322"/>
                    <a:pt x="36342" y="15322"/>
                  </a:cubicBezTo>
                  <a:cubicBezTo>
                    <a:pt x="37971" y="15322"/>
                    <a:pt x="38146" y="15322"/>
                    <a:pt x="38848" y="15097"/>
                  </a:cubicBezTo>
                  <a:cubicBezTo>
                    <a:pt x="40026" y="14721"/>
                    <a:pt x="40477" y="14220"/>
                    <a:pt x="40477" y="13317"/>
                  </a:cubicBezTo>
                  <a:lnTo>
                    <a:pt x="40477" y="12891"/>
                  </a:lnTo>
                  <a:lnTo>
                    <a:pt x="40302" y="13142"/>
                  </a:lnTo>
                  <a:cubicBezTo>
                    <a:pt x="40051" y="13543"/>
                    <a:pt x="39349" y="14169"/>
                    <a:pt x="38948" y="14370"/>
                  </a:cubicBezTo>
                  <a:cubicBezTo>
                    <a:pt x="38510" y="14595"/>
                    <a:pt x="38009" y="14708"/>
                    <a:pt x="37601" y="14708"/>
                  </a:cubicBezTo>
                  <a:cubicBezTo>
                    <a:pt x="37194" y="14708"/>
                    <a:pt x="36881" y="14595"/>
                    <a:pt x="36818" y="14370"/>
                  </a:cubicBezTo>
                  <a:cubicBezTo>
                    <a:pt x="36718" y="14094"/>
                    <a:pt x="36818" y="14019"/>
                    <a:pt x="37395" y="13944"/>
                  </a:cubicBezTo>
                  <a:cubicBezTo>
                    <a:pt x="38272" y="13844"/>
                    <a:pt x="38748" y="13643"/>
                    <a:pt x="39500" y="13067"/>
                  </a:cubicBezTo>
                  <a:cubicBezTo>
                    <a:pt x="39876" y="12791"/>
                    <a:pt x="40202" y="12515"/>
                    <a:pt x="40202" y="12490"/>
                  </a:cubicBezTo>
                  <a:cubicBezTo>
                    <a:pt x="40202" y="12440"/>
                    <a:pt x="40076" y="12315"/>
                    <a:pt x="39951" y="12189"/>
                  </a:cubicBezTo>
                  <a:cubicBezTo>
                    <a:pt x="39836" y="12075"/>
                    <a:pt x="39753" y="12024"/>
                    <a:pt x="39703" y="12024"/>
                  </a:cubicBezTo>
                  <a:cubicBezTo>
                    <a:pt x="39676" y="12024"/>
                    <a:pt x="39659" y="12038"/>
                    <a:pt x="39650" y="12064"/>
                  </a:cubicBezTo>
                  <a:cubicBezTo>
                    <a:pt x="39450" y="12590"/>
                    <a:pt x="38573" y="13142"/>
                    <a:pt x="37921" y="13142"/>
                  </a:cubicBezTo>
                  <a:cubicBezTo>
                    <a:pt x="37545" y="13142"/>
                    <a:pt x="37269" y="12966"/>
                    <a:pt x="37520" y="12866"/>
                  </a:cubicBezTo>
                  <a:cubicBezTo>
                    <a:pt x="37771" y="12791"/>
                    <a:pt x="38974" y="11688"/>
                    <a:pt x="38873" y="11613"/>
                  </a:cubicBezTo>
                  <a:cubicBezTo>
                    <a:pt x="38848" y="11563"/>
                    <a:pt x="38422" y="11438"/>
                    <a:pt x="37971" y="11337"/>
                  </a:cubicBezTo>
                  <a:cubicBezTo>
                    <a:pt x="37520" y="11237"/>
                    <a:pt x="37044" y="11087"/>
                    <a:pt x="36918" y="11012"/>
                  </a:cubicBezTo>
                  <a:cubicBezTo>
                    <a:pt x="36831" y="10949"/>
                    <a:pt x="36768" y="10918"/>
                    <a:pt x="36702" y="10918"/>
                  </a:cubicBezTo>
                  <a:cubicBezTo>
                    <a:pt x="36636" y="10918"/>
                    <a:pt x="36567" y="10949"/>
                    <a:pt x="36467" y="11012"/>
                  </a:cubicBezTo>
                  <a:cubicBezTo>
                    <a:pt x="36318" y="11086"/>
                    <a:pt x="35990" y="11134"/>
                    <a:pt x="35734" y="11134"/>
                  </a:cubicBezTo>
                  <a:cubicBezTo>
                    <a:pt x="35561" y="11134"/>
                    <a:pt x="35420" y="11112"/>
                    <a:pt x="35390" y="11062"/>
                  </a:cubicBezTo>
                  <a:cubicBezTo>
                    <a:pt x="35364" y="11012"/>
                    <a:pt x="35540" y="10836"/>
                    <a:pt x="35765" y="10686"/>
                  </a:cubicBezTo>
                  <a:cubicBezTo>
                    <a:pt x="36317" y="10285"/>
                    <a:pt x="36417" y="10059"/>
                    <a:pt x="36292" y="9533"/>
                  </a:cubicBezTo>
                  <a:lnTo>
                    <a:pt x="36192" y="9132"/>
                  </a:lnTo>
                  <a:lnTo>
                    <a:pt x="35841" y="9533"/>
                  </a:lnTo>
                  <a:cubicBezTo>
                    <a:pt x="35640" y="9758"/>
                    <a:pt x="35339" y="9984"/>
                    <a:pt x="35164" y="10059"/>
                  </a:cubicBezTo>
                  <a:cubicBezTo>
                    <a:pt x="34965" y="10144"/>
                    <a:pt x="34620" y="10189"/>
                    <a:pt x="34323" y="10189"/>
                  </a:cubicBezTo>
                  <a:cubicBezTo>
                    <a:pt x="34096" y="10189"/>
                    <a:pt x="33897" y="10163"/>
                    <a:pt x="33811" y="10109"/>
                  </a:cubicBezTo>
                  <a:cubicBezTo>
                    <a:pt x="33660" y="10009"/>
                    <a:pt x="33760" y="9808"/>
                    <a:pt x="33986" y="9808"/>
                  </a:cubicBezTo>
                  <a:cubicBezTo>
                    <a:pt x="34061" y="9808"/>
                    <a:pt x="34362" y="9683"/>
                    <a:pt x="34638" y="9533"/>
                  </a:cubicBezTo>
                  <a:cubicBezTo>
                    <a:pt x="35189" y="9207"/>
                    <a:pt x="35515" y="8656"/>
                    <a:pt x="35515" y="8029"/>
                  </a:cubicBezTo>
                  <a:cubicBezTo>
                    <a:pt x="35515" y="7703"/>
                    <a:pt x="35465" y="7578"/>
                    <a:pt x="35164" y="7302"/>
                  </a:cubicBezTo>
                  <a:cubicBezTo>
                    <a:pt x="34741" y="6940"/>
                    <a:pt x="34383" y="6771"/>
                    <a:pt x="33881" y="6771"/>
                  </a:cubicBezTo>
                  <a:cubicBezTo>
                    <a:pt x="33758" y="6771"/>
                    <a:pt x="33627" y="6781"/>
                    <a:pt x="33485" y="6801"/>
                  </a:cubicBezTo>
                  <a:cubicBezTo>
                    <a:pt x="33139" y="6845"/>
                    <a:pt x="32896" y="6871"/>
                    <a:pt x="32714" y="6871"/>
                  </a:cubicBezTo>
                  <a:cubicBezTo>
                    <a:pt x="32382" y="6871"/>
                    <a:pt x="32250" y="6786"/>
                    <a:pt x="32056" y="6575"/>
                  </a:cubicBezTo>
                  <a:lnTo>
                    <a:pt x="31806" y="6275"/>
                  </a:lnTo>
                  <a:lnTo>
                    <a:pt x="31430" y="6550"/>
                  </a:lnTo>
                  <a:cubicBezTo>
                    <a:pt x="30878" y="6991"/>
                    <a:pt x="30341" y="7217"/>
                    <a:pt x="29866" y="7217"/>
                  </a:cubicBezTo>
                  <a:cubicBezTo>
                    <a:pt x="29693" y="7217"/>
                    <a:pt x="29528" y="7187"/>
                    <a:pt x="29374" y="7127"/>
                  </a:cubicBezTo>
                  <a:cubicBezTo>
                    <a:pt x="29124" y="7052"/>
                    <a:pt x="29049" y="6851"/>
                    <a:pt x="29249" y="6851"/>
                  </a:cubicBezTo>
                  <a:cubicBezTo>
                    <a:pt x="29450" y="6851"/>
                    <a:pt x="30778" y="5949"/>
                    <a:pt x="31004" y="5648"/>
                  </a:cubicBezTo>
                  <a:cubicBezTo>
                    <a:pt x="31405" y="5122"/>
                    <a:pt x="31405" y="4721"/>
                    <a:pt x="31004" y="3593"/>
                  </a:cubicBezTo>
                  <a:cubicBezTo>
                    <a:pt x="30527" y="2290"/>
                    <a:pt x="30252" y="1763"/>
                    <a:pt x="29801" y="1262"/>
                  </a:cubicBezTo>
                  <a:cubicBezTo>
                    <a:pt x="29015" y="408"/>
                    <a:pt x="28039" y="0"/>
                    <a:pt x="269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9"/>
            <p:cNvSpPr/>
            <p:nvPr/>
          </p:nvSpPr>
          <p:spPr>
            <a:xfrm>
              <a:off x="5671850" y="754400"/>
              <a:ext cx="38225" cy="37700"/>
            </a:xfrm>
            <a:custGeom>
              <a:avLst/>
              <a:gdLst/>
              <a:ahLst/>
              <a:cxnLst/>
              <a:rect l="l" t="t" r="r" b="b"/>
              <a:pathLst>
                <a:path w="1529" h="1508" extrusionOk="0">
                  <a:moveTo>
                    <a:pt x="1227" y="1"/>
                  </a:moveTo>
                  <a:cubicBezTo>
                    <a:pt x="1110" y="1"/>
                    <a:pt x="1009" y="127"/>
                    <a:pt x="752" y="502"/>
                  </a:cubicBezTo>
                  <a:cubicBezTo>
                    <a:pt x="627" y="728"/>
                    <a:pt x="401" y="978"/>
                    <a:pt x="276" y="1053"/>
                  </a:cubicBezTo>
                  <a:cubicBezTo>
                    <a:pt x="0" y="1229"/>
                    <a:pt x="25" y="1354"/>
                    <a:pt x="351" y="1479"/>
                  </a:cubicBezTo>
                  <a:cubicBezTo>
                    <a:pt x="404" y="1499"/>
                    <a:pt x="462" y="1508"/>
                    <a:pt x="524" y="1508"/>
                  </a:cubicBezTo>
                  <a:cubicBezTo>
                    <a:pt x="782" y="1508"/>
                    <a:pt x="1091" y="1347"/>
                    <a:pt x="1253" y="1104"/>
                  </a:cubicBezTo>
                  <a:cubicBezTo>
                    <a:pt x="1479" y="778"/>
                    <a:pt x="1529" y="101"/>
                    <a:pt x="1328" y="26"/>
                  </a:cubicBezTo>
                  <a:cubicBezTo>
                    <a:pt x="1291" y="10"/>
                    <a:pt x="1258" y="1"/>
                    <a:pt x="122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9"/>
            <p:cNvSpPr/>
            <p:nvPr/>
          </p:nvSpPr>
          <p:spPr>
            <a:xfrm>
              <a:off x="5742025" y="963500"/>
              <a:ext cx="54525" cy="20650"/>
            </a:xfrm>
            <a:custGeom>
              <a:avLst/>
              <a:gdLst/>
              <a:ahLst/>
              <a:cxnLst/>
              <a:rect l="l" t="t" r="r" b="b"/>
              <a:pathLst>
                <a:path w="2181" h="826" extrusionOk="0">
                  <a:moveTo>
                    <a:pt x="387" y="0"/>
                  </a:moveTo>
                  <a:cubicBezTo>
                    <a:pt x="361" y="0"/>
                    <a:pt x="340" y="3"/>
                    <a:pt x="326" y="8"/>
                  </a:cubicBezTo>
                  <a:cubicBezTo>
                    <a:pt x="0" y="133"/>
                    <a:pt x="251" y="659"/>
                    <a:pt x="702" y="760"/>
                  </a:cubicBezTo>
                  <a:cubicBezTo>
                    <a:pt x="879" y="806"/>
                    <a:pt x="1087" y="826"/>
                    <a:pt x="1289" y="826"/>
                  </a:cubicBezTo>
                  <a:cubicBezTo>
                    <a:pt x="1747" y="826"/>
                    <a:pt x="2181" y="723"/>
                    <a:pt x="2181" y="584"/>
                  </a:cubicBezTo>
                  <a:cubicBezTo>
                    <a:pt x="2181" y="444"/>
                    <a:pt x="747" y="0"/>
                    <a:pt x="38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9"/>
            <p:cNvSpPr/>
            <p:nvPr/>
          </p:nvSpPr>
          <p:spPr>
            <a:xfrm>
              <a:off x="5829725" y="966200"/>
              <a:ext cx="22325" cy="12850"/>
            </a:xfrm>
            <a:custGeom>
              <a:avLst/>
              <a:gdLst/>
              <a:ahLst/>
              <a:cxnLst/>
              <a:rect l="l" t="t" r="r" b="b"/>
              <a:pathLst>
                <a:path w="893" h="514" extrusionOk="0">
                  <a:moveTo>
                    <a:pt x="566" y="1"/>
                  </a:moveTo>
                  <a:cubicBezTo>
                    <a:pt x="504" y="1"/>
                    <a:pt x="432" y="9"/>
                    <a:pt x="352" y="25"/>
                  </a:cubicBezTo>
                  <a:lnTo>
                    <a:pt x="1" y="75"/>
                  </a:lnTo>
                  <a:lnTo>
                    <a:pt x="201" y="326"/>
                  </a:lnTo>
                  <a:cubicBezTo>
                    <a:pt x="327" y="451"/>
                    <a:pt x="477" y="514"/>
                    <a:pt x="602" y="514"/>
                  </a:cubicBezTo>
                  <a:cubicBezTo>
                    <a:pt x="728" y="514"/>
                    <a:pt x="828" y="451"/>
                    <a:pt x="853" y="326"/>
                  </a:cubicBezTo>
                  <a:cubicBezTo>
                    <a:pt x="892" y="109"/>
                    <a:pt x="793" y="1"/>
                    <a:pt x="566"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9"/>
            <p:cNvSpPr/>
            <p:nvPr/>
          </p:nvSpPr>
          <p:spPr>
            <a:xfrm>
              <a:off x="5715075" y="986875"/>
              <a:ext cx="121775" cy="30225"/>
            </a:xfrm>
            <a:custGeom>
              <a:avLst/>
              <a:gdLst/>
              <a:ahLst/>
              <a:cxnLst/>
              <a:rect l="l" t="t" r="r" b="b"/>
              <a:pathLst>
                <a:path w="4871" h="1209" extrusionOk="0">
                  <a:moveTo>
                    <a:pt x="452" y="0"/>
                  </a:moveTo>
                  <a:cubicBezTo>
                    <a:pt x="101" y="0"/>
                    <a:pt x="0" y="251"/>
                    <a:pt x="301" y="476"/>
                  </a:cubicBezTo>
                  <a:cubicBezTo>
                    <a:pt x="602" y="702"/>
                    <a:pt x="1604" y="1053"/>
                    <a:pt x="2231" y="1153"/>
                  </a:cubicBezTo>
                  <a:cubicBezTo>
                    <a:pt x="2467" y="1191"/>
                    <a:pt x="2728" y="1208"/>
                    <a:pt x="2987" y="1208"/>
                  </a:cubicBezTo>
                  <a:cubicBezTo>
                    <a:pt x="3582" y="1208"/>
                    <a:pt x="4167" y="1117"/>
                    <a:pt x="4411" y="977"/>
                  </a:cubicBezTo>
                  <a:cubicBezTo>
                    <a:pt x="4700" y="822"/>
                    <a:pt x="4871" y="510"/>
                    <a:pt x="4732" y="510"/>
                  </a:cubicBezTo>
                  <a:cubicBezTo>
                    <a:pt x="4714" y="510"/>
                    <a:pt x="4691" y="515"/>
                    <a:pt x="4662" y="526"/>
                  </a:cubicBezTo>
                  <a:cubicBezTo>
                    <a:pt x="4620" y="543"/>
                    <a:pt x="4521" y="551"/>
                    <a:pt x="4382" y="551"/>
                  </a:cubicBezTo>
                  <a:cubicBezTo>
                    <a:pt x="3699" y="551"/>
                    <a:pt x="2058" y="367"/>
                    <a:pt x="1454" y="201"/>
                  </a:cubicBezTo>
                  <a:cubicBezTo>
                    <a:pt x="1053" y="100"/>
                    <a:pt x="602" y="0"/>
                    <a:pt x="45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9"/>
            <p:cNvSpPr/>
            <p:nvPr/>
          </p:nvSpPr>
          <p:spPr>
            <a:xfrm>
              <a:off x="4909300" y="615575"/>
              <a:ext cx="1090875" cy="442125"/>
            </a:xfrm>
            <a:custGeom>
              <a:avLst/>
              <a:gdLst/>
              <a:ahLst/>
              <a:cxnLst/>
              <a:rect l="l" t="t" r="r" b="b"/>
              <a:pathLst>
                <a:path w="43635" h="17685" extrusionOk="0">
                  <a:moveTo>
                    <a:pt x="28608" y="1234"/>
                  </a:moveTo>
                  <a:cubicBezTo>
                    <a:pt x="29718" y="1234"/>
                    <a:pt x="30694" y="1642"/>
                    <a:pt x="31480" y="2496"/>
                  </a:cubicBezTo>
                  <a:cubicBezTo>
                    <a:pt x="31931" y="2997"/>
                    <a:pt x="32206" y="3524"/>
                    <a:pt x="32683" y="4827"/>
                  </a:cubicBezTo>
                  <a:cubicBezTo>
                    <a:pt x="33084" y="5955"/>
                    <a:pt x="33084" y="6356"/>
                    <a:pt x="32683" y="6882"/>
                  </a:cubicBezTo>
                  <a:cubicBezTo>
                    <a:pt x="32457" y="7183"/>
                    <a:pt x="31129" y="8085"/>
                    <a:pt x="30928" y="8085"/>
                  </a:cubicBezTo>
                  <a:cubicBezTo>
                    <a:pt x="30728" y="8085"/>
                    <a:pt x="30803" y="8286"/>
                    <a:pt x="31053" y="8361"/>
                  </a:cubicBezTo>
                  <a:cubicBezTo>
                    <a:pt x="31207" y="8421"/>
                    <a:pt x="31374" y="8451"/>
                    <a:pt x="31549" y="8451"/>
                  </a:cubicBezTo>
                  <a:cubicBezTo>
                    <a:pt x="32029" y="8451"/>
                    <a:pt x="32576" y="8225"/>
                    <a:pt x="33109" y="7784"/>
                  </a:cubicBezTo>
                  <a:lnTo>
                    <a:pt x="33485" y="7509"/>
                  </a:lnTo>
                  <a:lnTo>
                    <a:pt x="33735" y="7809"/>
                  </a:lnTo>
                  <a:cubicBezTo>
                    <a:pt x="33929" y="8020"/>
                    <a:pt x="34061" y="8105"/>
                    <a:pt x="34393" y="8105"/>
                  </a:cubicBezTo>
                  <a:cubicBezTo>
                    <a:pt x="34575" y="8105"/>
                    <a:pt x="34818" y="8079"/>
                    <a:pt x="35164" y="8035"/>
                  </a:cubicBezTo>
                  <a:cubicBezTo>
                    <a:pt x="35306" y="8015"/>
                    <a:pt x="35437" y="8005"/>
                    <a:pt x="35560" y="8005"/>
                  </a:cubicBezTo>
                  <a:cubicBezTo>
                    <a:pt x="36062" y="8005"/>
                    <a:pt x="36420" y="8174"/>
                    <a:pt x="36843" y="8536"/>
                  </a:cubicBezTo>
                  <a:cubicBezTo>
                    <a:pt x="37144" y="8812"/>
                    <a:pt x="37194" y="8937"/>
                    <a:pt x="37194" y="9263"/>
                  </a:cubicBezTo>
                  <a:cubicBezTo>
                    <a:pt x="37194" y="9890"/>
                    <a:pt x="36868" y="10441"/>
                    <a:pt x="36317" y="10767"/>
                  </a:cubicBezTo>
                  <a:cubicBezTo>
                    <a:pt x="36041" y="10917"/>
                    <a:pt x="35740" y="11042"/>
                    <a:pt x="35665" y="11042"/>
                  </a:cubicBezTo>
                  <a:cubicBezTo>
                    <a:pt x="35439" y="11042"/>
                    <a:pt x="35339" y="11243"/>
                    <a:pt x="35490" y="11343"/>
                  </a:cubicBezTo>
                  <a:cubicBezTo>
                    <a:pt x="35576" y="11397"/>
                    <a:pt x="35775" y="11423"/>
                    <a:pt x="36002" y="11423"/>
                  </a:cubicBezTo>
                  <a:cubicBezTo>
                    <a:pt x="36299" y="11423"/>
                    <a:pt x="36644" y="11378"/>
                    <a:pt x="36843" y="11293"/>
                  </a:cubicBezTo>
                  <a:cubicBezTo>
                    <a:pt x="37018" y="11218"/>
                    <a:pt x="37319" y="10992"/>
                    <a:pt x="37520" y="10767"/>
                  </a:cubicBezTo>
                  <a:lnTo>
                    <a:pt x="37871" y="10366"/>
                  </a:lnTo>
                  <a:lnTo>
                    <a:pt x="37971" y="10767"/>
                  </a:lnTo>
                  <a:cubicBezTo>
                    <a:pt x="38096" y="11293"/>
                    <a:pt x="37996" y="11519"/>
                    <a:pt x="37444" y="11920"/>
                  </a:cubicBezTo>
                  <a:cubicBezTo>
                    <a:pt x="37219" y="12070"/>
                    <a:pt x="37043" y="12246"/>
                    <a:pt x="37069" y="12296"/>
                  </a:cubicBezTo>
                  <a:cubicBezTo>
                    <a:pt x="37099" y="12346"/>
                    <a:pt x="37240" y="12368"/>
                    <a:pt x="37413" y="12368"/>
                  </a:cubicBezTo>
                  <a:cubicBezTo>
                    <a:pt x="37669" y="12368"/>
                    <a:pt x="37997" y="12320"/>
                    <a:pt x="38146" y="12246"/>
                  </a:cubicBezTo>
                  <a:cubicBezTo>
                    <a:pt x="38246" y="12183"/>
                    <a:pt x="38315" y="12152"/>
                    <a:pt x="38381" y="12152"/>
                  </a:cubicBezTo>
                  <a:cubicBezTo>
                    <a:pt x="38447" y="12152"/>
                    <a:pt x="38510" y="12183"/>
                    <a:pt x="38597" y="12246"/>
                  </a:cubicBezTo>
                  <a:cubicBezTo>
                    <a:pt x="38723" y="12321"/>
                    <a:pt x="39199" y="12471"/>
                    <a:pt x="39650" y="12571"/>
                  </a:cubicBezTo>
                  <a:cubicBezTo>
                    <a:pt x="40101" y="12672"/>
                    <a:pt x="40527" y="12797"/>
                    <a:pt x="40552" y="12847"/>
                  </a:cubicBezTo>
                  <a:cubicBezTo>
                    <a:pt x="40653" y="12922"/>
                    <a:pt x="39450" y="14025"/>
                    <a:pt x="39199" y="14100"/>
                  </a:cubicBezTo>
                  <a:cubicBezTo>
                    <a:pt x="38948" y="14200"/>
                    <a:pt x="39224" y="14376"/>
                    <a:pt x="39600" y="14376"/>
                  </a:cubicBezTo>
                  <a:cubicBezTo>
                    <a:pt x="40252" y="14376"/>
                    <a:pt x="41129" y="13824"/>
                    <a:pt x="41329" y="13298"/>
                  </a:cubicBezTo>
                  <a:cubicBezTo>
                    <a:pt x="41338" y="13272"/>
                    <a:pt x="41355" y="13258"/>
                    <a:pt x="41382" y="13258"/>
                  </a:cubicBezTo>
                  <a:cubicBezTo>
                    <a:pt x="41432" y="13258"/>
                    <a:pt x="41515" y="13309"/>
                    <a:pt x="41630" y="13423"/>
                  </a:cubicBezTo>
                  <a:cubicBezTo>
                    <a:pt x="41755" y="13549"/>
                    <a:pt x="41881" y="13674"/>
                    <a:pt x="41881" y="13724"/>
                  </a:cubicBezTo>
                  <a:cubicBezTo>
                    <a:pt x="41881" y="13749"/>
                    <a:pt x="41555" y="14025"/>
                    <a:pt x="41179" y="14301"/>
                  </a:cubicBezTo>
                  <a:cubicBezTo>
                    <a:pt x="40427" y="14877"/>
                    <a:pt x="39951" y="15078"/>
                    <a:pt x="39074" y="15178"/>
                  </a:cubicBezTo>
                  <a:cubicBezTo>
                    <a:pt x="38497" y="15253"/>
                    <a:pt x="38397" y="15328"/>
                    <a:pt x="38497" y="15604"/>
                  </a:cubicBezTo>
                  <a:cubicBezTo>
                    <a:pt x="38560" y="15829"/>
                    <a:pt x="38873" y="15942"/>
                    <a:pt x="39280" y="15942"/>
                  </a:cubicBezTo>
                  <a:cubicBezTo>
                    <a:pt x="39688" y="15942"/>
                    <a:pt x="40189" y="15829"/>
                    <a:pt x="40627" y="15604"/>
                  </a:cubicBezTo>
                  <a:cubicBezTo>
                    <a:pt x="41028" y="15403"/>
                    <a:pt x="41730" y="14777"/>
                    <a:pt x="41981" y="14376"/>
                  </a:cubicBezTo>
                  <a:lnTo>
                    <a:pt x="42156" y="14125"/>
                  </a:lnTo>
                  <a:lnTo>
                    <a:pt x="42156" y="14551"/>
                  </a:lnTo>
                  <a:cubicBezTo>
                    <a:pt x="42156" y="15454"/>
                    <a:pt x="41705" y="15955"/>
                    <a:pt x="40527" y="16331"/>
                  </a:cubicBezTo>
                  <a:cubicBezTo>
                    <a:pt x="39825" y="16556"/>
                    <a:pt x="39650" y="16556"/>
                    <a:pt x="38021" y="16556"/>
                  </a:cubicBezTo>
                  <a:cubicBezTo>
                    <a:pt x="37069" y="16556"/>
                    <a:pt x="36166" y="16531"/>
                    <a:pt x="36016" y="16506"/>
                  </a:cubicBezTo>
                  <a:cubicBezTo>
                    <a:pt x="35840" y="16481"/>
                    <a:pt x="34938" y="16331"/>
                    <a:pt x="33961" y="16180"/>
                  </a:cubicBezTo>
                  <a:cubicBezTo>
                    <a:pt x="32983" y="16030"/>
                    <a:pt x="31505" y="15855"/>
                    <a:pt x="30678" y="15754"/>
                  </a:cubicBezTo>
                  <a:cubicBezTo>
                    <a:pt x="29825" y="15679"/>
                    <a:pt x="28923" y="15579"/>
                    <a:pt x="28673" y="15554"/>
                  </a:cubicBezTo>
                  <a:cubicBezTo>
                    <a:pt x="28397" y="15529"/>
                    <a:pt x="25916" y="15479"/>
                    <a:pt x="23134" y="15428"/>
                  </a:cubicBezTo>
                  <a:cubicBezTo>
                    <a:pt x="13610" y="15253"/>
                    <a:pt x="9124" y="15153"/>
                    <a:pt x="6592" y="15002"/>
                  </a:cubicBezTo>
                  <a:cubicBezTo>
                    <a:pt x="5214" y="14927"/>
                    <a:pt x="3535" y="14852"/>
                    <a:pt x="2883" y="14852"/>
                  </a:cubicBezTo>
                  <a:lnTo>
                    <a:pt x="1680" y="14827"/>
                  </a:lnTo>
                  <a:lnTo>
                    <a:pt x="2206" y="14652"/>
                  </a:lnTo>
                  <a:cubicBezTo>
                    <a:pt x="2507" y="14551"/>
                    <a:pt x="3159" y="14376"/>
                    <a:pt x="3685" y="14276"/>
                  </a:cubicBezTo>
                  <a:cubicBezTo>
                    <a:pt x="4437" y="14125"/>
                    <a:pt x="4788" y="14000"/>
                    <a:pt x="5289" y="13699"/>
                  </a:cubicBezTo>
                  <a:cubicBezTo>
                    <a:pt x="5882" y="13334"/>
                    <a:pt x="6419" y="13163"/>
                    <a:pt x="6952" y="13163"/>
                  </a:cubicBezTo>
                  <a:cubicBezTo>
                    <a:pt x="7297" y="13163"/>
                    <a:pt x="7641" y="13235"/>
                    <a:pt x="7996" y="13373"/>
                  </a:cubicBezTo>
                  <a:cubicBezTo>
                    <a:pt x="8220" y="13471"/>
                    <a:pt x="8406" y="13526"/>
                    <a:pt x="8578" y="13526"/>
                  </a:cubicBezTo>
                  <a:cubicBezTo>
                    <a:pt x="9023" y="13526"/>
                    <a:pt x="9368" y="13160"/>
                    <a:pt x="10001" y="12220"/>
                  </a:cubicBezTo>
                  <a:cubicBezTo>
                    <a:pt x="11078" y="10591"/>
                    <a:pt x="11931" y="9915"/>
                    <a:pt x="13134" y="9814"/>
                  </a:cubicBezTo>
                  <a:cubicBezTo>
                    <a:pt x="13225" y="9809"/>
                    <a:pt x="13312" y="9805"/>
                    <a:pt x="13394" y="9805"/>
                  </a:cubicBezTo>
                  <a:cubicBezTo>
                    <a:pt x="14008" y="9805"/>
                    <a:pt x="14380" y="9980"/>
                    <a:pt x="14888" y="10466"/>
                  </a:cubicBezTo>
                  <a:cubicBezTo>
                    <a:pt x="15257" y="10824"/>
                    <a:pt x="15537" y="11009"/>
                    <a:pt x="15780" y="11009"/>
                  </a:cubicBezTo>
                  <a:cubicBezTo>
                    <a:pt x="16099" y="11009"/>
                    <a:pt x="16355" y="10693"/>
                    <a:pt x="16667" y="10040"/>
                  </a:cubicBezTo>
                  <a:cubicBezTo>
                    <a:pt x="17073" y="9162"/>
                    <a:pt x="17417" y="8850"/>
                    <a:pt x="18100" y="8850"/>
                  </a:cubicBezTo>
                  <a:cubicBezTo>
                    <a:pt x="18178" y="8850"/>
                    <a:pt x="18260" y="8854"/>
                    <a:pt x="18347" y="8862"/>
                  </a:cubicBezTo>
                  <a:cubicBezTo>
                    <a:pt x="19424" y="8962"/>
                    <a:pt x="20352" y="9639"/>
                    <a:pt x="20652" y="10566"/>
                  </a:cubicBezTo>
                  <a:cubicBezTo>
                    <a:pt x="20853" y="11118"/>
                    <a:pt x="21104" y="11368"/>
                    <a:pt x="21530" y="11368"/>
                  </a:cubicBezTo>
                  <a:cubicBezTo>
                    <a:pt x="21780" y="11368"/>
                    <a:pt x="21956" y="11268"/>
                    <a:pt x="22357" y="10867"/>
                  </a:cubicBezTo>
                  <a:cubicBezTo>
                    <a:pt x="22783" y="10466"/>
                    <a:pt x="22958" y="10366"/>
                    <a:pt x="23209" y="10366"/>
                  </a:cubicBezTo>
                  <a:cubicBezTo>
                    <a:pt x="23384" y="10366"/>
                    <a:pt x="23735" y="10291"/>
                    <a:pt x="23986" y="10215"/>
                  </a:cubicBezTo>
                  <a:cubicBezTo>
                    <a:pt x="24537" y="10015"/>
                    <a:pt x="24562" y="9814"/>
                    <a:pt x="24111" y="9363"/>
                  </a:cubicBezTo>
                  <a:cubicBezTo>
                    <a:pt x="23860" y="9113"/>
                    <a:pt x="23685" y="9037"/>
                    <a:pt x="23409" y="9012"/>
                  </a:cubicBezTo>
                  <a:cubicBezTo>
                    <a:pt x="23328" y="9009"/>
                    <a:pt x="23251" y="9008"/>
                    <a:pt x="23178" y="9008"/>
                  </a:cubicBezTo>
                  <a:cubicBezTo>
                    <a:pt x="22682" y="9008"/>
                    <a:pt x="22349" y="9079"/>
                    <a:pt x="22131" y="9188"/>
                  </a:cubicBezTo>
                  <a:cubicBezTo>
                    <a:pt x="21986" y="9265"/>
                    <a:pt x="21882" y="9305"/>
                    <a:pt x="21792" y="9305"/>
                  </a:cubicBezTo>
                  <a:cubicBezTo>
                    <a:pt x="21648" y="9305"/>
                    <a:pt x="21539" y="9203"/>
                    <a:pt x="21354" y="8987"/>
                  </a:cubicBezTo>
                  <a:cubicBezTo>
                    <a:pt x="21154" y="8737"/>
                    <a:pt x="21078" y="8586"/>
                    <a:pt x="21129" y="8436"/>
                  </a:cubicBezTo>
                  <a:lnTo>
                    <a:pt x="21179" y="8210"/>
                  </a:lnTo>
                  <a:lnTo>
                    <a:pt x="21780" y="8386"/>
                  </a:lnTo>
                  <a:cubicBezTo>
                    <a:pt x="22299" y="8549"/>
                    <a:pt x="22836" y="8633"/>
                    <a:pt x="23343" y="8633"/>
                  </a:cubicBezTo>
                  <a:cubicBezTo>
                    <a:pt x="23693" y="8633"/>
                    <a:pt x="24030" y="8593"/>
                    <a:pt x="24337" y="8511"/>
                  </a:cubicBezTo>
                  <a:cubicBezTo>
                    <a:pt x="25214" y="8286"/>
                    <a:pt x="25941" y="7935"/>
                    <a:pt x="26141" y="7584"/>
                  </a:cubicBezTo>
                  <a:cubicBezTo>
                    <a:pt x="26241" y="7408"/>
                    <a:pt x="26317" y="7283"/>
                    <a:pt x="26317" y="7258"/>
                  </a:cubicBezTo>
                  <a:lnTo>
                    <a:pt x="26317" y="7258"/>
                  </a:lnTo>
                  <a:cubicBezTo>
                    <a:pt x="26292" y="7258"/>
                    <a:pt x="25840" y="7358"/>
                    <a:pt x="25289" y="7509"/>
                  </a:cubicBezTo>
                  <a:cubicBezTo>
                    <a:pt x="24612" y="7697"/>
                    <a:pt x="23967" y="7791"/>
                    <a:pt x="23369" y="7791"/>
                  </a:cubicBezTo>
                  <a:cubicBezTo>
                    <a:pt x="22770" y="7791"/>
                    <a:pt x="22219" y="7697"/>
                    <a:pt x="21730" y="7509"/>
                  </a:cubicBezTo>
                  <a:cubicBezTo>
                    <a:pt x="21479" y="7383"/>
                    <a:pt x="21404" y="7183"/>
                    <a:pt x="21555" y="6957"/>
                  </a:cubicBezTo>
                  <a:cubicBezTo>
                    <a:pt x="21577" y="6913"/>
                    <a:pt x="21603" y="6893"/>
                    <a:pt x="21648" y="6893"/>
                  </a:cubicBezTo>
                  <a:cubicBezTo>
                    <a:pt x="21704" y="6893"/>
                    <a:pt x="21790" y="6926"/>
                    <a:pt x="21931" y="6982"/>
                  </a:cubicBezTo>
                  <a:cubicBezTo>
                    <a:pt x="22301" y="7167"/>
                    <a:pt x="22874" y="7262"/>
                    <a:pt x="23498" y="7262"/>
                  </a:cubicBezTo>
                  <a:cubicBezTo>
                    <a:pt x="24056" y="7262"/>
                    <a:pt x="24656" y="7186"/>
                    <a:pt x="25189" y="7032"/>
                  </a:cubicBezTo>
                  <a:cubicBezTo>
                    <a:pt x="25731" y="6874"/>
                    <a:pt x="26171" y="6309"/>
                    <a:pt x="25831" y="6309"/>
                  </a:cubicBezTo>
                  <a:cubicBezTo>
                    <a:pt x="25794" y="6309"/>
                    <a:pt x="25747" y="6316"/>
                    <a:pt x="25690" y="6331"/>
                  </a:cubicBezTo>
                  <a:cubicBezTo>
                    <a:pt x="25540" y="6381"/>
                    <a:pt x="24788" y="6406"/>
                    <a:pt x="23986" y="6406"/>
                  </a:cubicBezTo>
                  <a:cubicBezTo>
                    <a:pt x="22858" y="6406"/>
                    <a:pt x="22507" y="6381"/>
                    <a:pt x="22206" y="6255"/>
                  </a:cubicBezTo>
                  <a:cubicBezTo>
                    <a:pt x="21981" y="6155"/>
                    <a:pt x="21880" y="6055"/>
                    <a:pt x="21906" y="5955"/>
                  </a:cubicBezTo>
                  <a:cubicBezTo>
                    <a:pt x="21936" y="5894"/>
                    <a:pt x="21975" y="5861"/>
                    <a:pt x="22063" y="5861"/>
                  </a:cubicBezTo>
                  <a:cubicBezTo>
                    <a:pt x="22120" y="5861"/>
                    <a:pt x="22198" y="5875"/>
                    <a:pt x="22307" y="5905"/>
                  </a:cubicBezTo>
                  <a:cubicBezTo>
                    <a:pt x="22547" y="5957"/>
                    <a:pt x="22865" y="5983"/>
                    <a:pt x="23186" y="5983"/>
                  </a:cubicBezTo>
                  <a:cubicBezTo>
                    <a:pt x="23635" y="5983"/>
                    <a:pt x="24088" y="5932"/>
                    <a:pt x="24337" y="5829"/>
                  </a:cubicBezTo>
                  <a:cubicBezTo>
                    <a:pt x="24537" y="5754"/>
                    <a:pt x="24713" y="5654"/>
                    <a:pt x="24713" y="5604"/>
                  </a:cubicBezTo>
                  <a:cubicBezTo>
                    <a:pt x="24713" y="5529"/>
                    <a:pt x="23886" y="5378"/>
                    <a:pt x="22933" y="5278"/>
                  </a:cubicBezTo>
                  <a:cubicBezTo>
                    <a:pt x="22382" y="5203"/>
                    <a:pt x="22256" y="5103"/>
                    <a:pt x="22432" y="4877"/>
                  </a:cubicBezTo>
                  <a:cubicBezTo>
                    <a:pt x="22482" y="4810"/>
                    <a:pt x="22566" y="4777"/>
                    <a:pt x="22720" y="4777"/>
                  </a:cubicBezTo>
                  <a:cubicBezTo>
                    <a:pt x="22797" y="4777"/>
                    <a:pt x="22891" y="4785"/>
                    <a:pt x="23008" y="4802"/>
                  </a:cubicBezTo>
                  <a:cubicBezTo>
                    <a:pt x="23111" y="4816"/>
                    <a:pt x="23195" y="4823"/>
                    <a:pt x="23263" y="4823"/>
                  </a:cubicBezTo>
                  <a:cubicBezTo>
                    <a:pt x="23562" y="4823"/>
                    <a:pt x="23531" y="4687"/>
                    <a:pt x="23184" y="4401"/>
                  </a:cubicBezTo>
                  <a:lnTo>
                    <a:pt x="22883" y="4150"/>
                  </a:lnTo>
                  <a:lnTo>
                    <a:pt x="23485" y="3524"/>
                  </a:lnTo>
                  <a:cubicBezTo>
                    <a:pt x="24863" y="2145"/>
                    <a:pt x="26442" y="1393"/>
                    <a:pt x="28322" y="1243"/>
                  </a:cubicBezTo>
                  <a:cubicBezTo>
                    <a:pt x="28418" y="1237"/>
                    <a:pt x="28514" y="1234"/>
                    <a:pt x="28608" y="1234"/>
                  </a:cubicBezTo>
                  <a:close/>
                  <a:moveTo>
                    <a:pt x="28816" y="0"/>
                  </a:moveTo>
                  <a:cubicBezTo>
                    <a:pt x="28657" y="0"/>
                    <a:pt x="28492" y="5"/>
                    <a:pt x="28322" y="15"/>
                  </a:cubicBezTo>
                  <a:cubicBezTo>
                    <a:pt x="27119" y="65"/>
                    <a:pt x="26066" y="341"/>
                    <a:pt x="24938" y="892"/>
                  </a:cubicBezTo>
                  <a:cubicBezTo>
                    <a:pt x="23911" y="1393"/>
                    <a:pt x="23033" y="2020"/>
                    <a:pt x="22231" y="2922"/>
                  </a:cubicBezTo>
                  <a:cubicBezTo>
                    <a:pt x="21229" y="4000"/>
                    <a:pt x="20602" y="5228"/>
                    <a:pt x="20101" y="7108"/>
                  </a:cubicBezTo>
                  <a:cubicBezTo>
                    <a:pt x="19957" y="7658"/>
                    <a:pt x="19837" y="7911"/>
                    <a:pt x="19761" y="7911"/>
                  </a:cubicBezTo>
                  <a:cubicBezTo>
                    <a:pt x="19757" y="7911"/>
                    <a:pt x="19754" y="7911"/>
                    <a:pt x="19750" y="7910"/>
                  </a:cubicBezTo>
                  <a:cubicBezTo>
                    <a:pt x="19069" y="7736"/>
                    <a:pt x="18580" y="7655"/>
                    <a:pt x="18174" y="7655"/>
                  </a:cubicBezTo>
                  <a:cubicBezTo>
                    <a:pt x="17817" y="7655"/>
                    <a:pt x="17523" y="7717"/>
                    <a:pt x="17219" y="7834"/>
                  </a:cubicBezTo>
                  <a:cubicBezTo>
                    <a:pt x="16818" y="8010"/>
                    <a:pt x="16241" y="8536"/>
                    <a:pt x="15941" y="9012"/>
                  </a:cubicBezTo>
                  <a:lnTo>
                    <a:pt x="15690" y="9388"/>
                  </a:lnTo>
                  <a:lnTo>
                    <a:pt x="15339" y="9113"/>
                  </a:lnTo>
                  <a:cubicBezTo>
                    <a:pt x="14811" y="8739"/>
                    <a:pt x="14283" y="8577"/>
                    <a:pt x="13552" y="8577"/>
                  </a:cubicBezTo>
                  <a:cubicBezTo>
                    <a:pt x="13450" y="8577"/>
                    <a:pt x="13344" y="8580"/>
                    <a:pt x="13234" y="8586"/>
                  </a:cubicBezTo>
                  <a:cubicBezTo>
                    <a:pt x="11580" y="8687"/>
                    <a:pt x="10251" y="9614"/>
                    <a:pt x="9124" y="11443"/>
                  </a:cubicBezTo>
                  <a:cubicBezTo>
                    <a:pt x="8749" y="12039"/>
                    <a:pt x="8721" y="12196"/>
                    <a:pt x="8272" y="12196"/>
                  </a:cubicBezTo>
                  <a:cubicBezTo>
                    <a:pt x="8059" y="12196"/>
                    <a:pt x="7752" y="12160"/>
                    <a:pt x="7269" y="12120"/>
                  </a:cubicBezTo>
                  <a:cubicBezTo>
                    <a:pt x="7136" y="12108"/>
                    <a:pt x="7007" y="12102"/>
                    <a:pt x="6881" y="12102"/>
                  </a:cubicBezTo>
                  <a:cubicBezTo>
                    <a:pt x="6226" y="12102"/>
                    <a:pt x="5645" y="12272"/>
                    <a:pt x="4888" y="12672"/>
                  </a:cubicBezTo>
                  <a:cubicBezTo>
                    <a:pt x="4512" y="12847"/>
                    <a:pt x="4011" y="12972"/>
                    <a:pt x="3334" y="13098"/>
                  </a:cubicBezTo>
                  <a:cubicBezTo>
                    <a:pt x="2156" y="13248"/>
                    <a:pt x="1555" y="13423"/>
                    <a:pt x="1028" y="13724"/>
                  </a:cubicBezTo>
                  <a:cubicBezTo>
                    <a:pt x="577" y="14000"/>
                    <a:pt x="226" y="14501"/>
                    <a:pt x="226" y="14877"/>
                  </a:cubicBezTo>
                  <a:cubicBezTo>
                    <a:pt x="226" y="15027"/>
                    <a:pt x="176" y="15228"/>
                    <a:pt x="101" y="15328"/>
                  </a:cubicBezTo>
                  <a:cubicBezTo>
                    <a:pt x="1" y="15454"/>
                    <a:pt x="26" y="15554"/>
                    <a:pt x="151" y="15729"/>
                  </a:cubicBezTo>
                  <a:cubicBezTo>
                    <a:pt x="326" y="16030"/>
                    <a:pt x="527" y="16055"/>
                    <a:pt x="2507" y="16130"/>
                  </a:cubicBezTo>
                  <a:cubicBezTo>
                    <a:pt x="3259" y="16180"/>
                    <a:pt x="5038" y="16281"/>
                    <a:pt x="6467" y="16381"/>
                  </a:cubicBezTo>
                  <a:cubicBezTo>
                    <a:pt x="10176" y="16631"/>
                    <a:pt x="11404" y="16657"/>
                    <a:pt x="21379" y="16757"/>
                  </a:cubicBezTo>
                  <a:cubicBezTo>
                    <a:pt x="26342" y="16807"/>
                    <a:pt x="30853" y="16882"/>
                    <a:pt x="31429" y="16957"/>
                  </a:cubicBezTo>
                  <a:cubicBezTo>
                    <a:pt x="32006" y="17007"/>
                    <a:pt x="33259" y="17158"/>
                    <a:pt x="34186" y="17283"/>
                  </a:cubicBezTo>
                  <a:cubicBezTo>
                    <a:pt x="35139" y="17434"/>
                    <a:pt x="36492" y="17559"/>
                    <a:pt x="37194" y="17609"/>
                  </a:cubicBezTo>
                  <a:cubicBezTo>
                    <a:pt x="38134" y="17659"/>
                    <a:pt x="38629" y="17684"/>
                    <a:pt x="38989" y="17684"/>
                  </a:cubicBezTo>
                  <a:cubicBezTo>
                    <a:pt x="39349" y="17684"/>
                    <a:pt x="39575" y="17659"/>
                    <a:pt x="39976" y="17609"/>
                  </a:cubicBezTo>
                  <a:cubicBezTo>
                    <a:pt x="41555" y="17408"/>
                    <a:pt x="42758" y="16782"/>
                    <a:pt x="43209" y="15905"/>
                  </a:cubicBezTo>
                  <a:cubicBezTo>
                    <a:pt x="43635" y="15053"/>
                    <a:pt x="43610" y="13950"/>
                    <a:pt x="43159" y="13173"/>
                  </a:cubicBezTo>
                  <a:cubicBezTo>
                    <a:pt x="42632" y="12296"/>
                    <a:pt x="41680" y="11769"/>
                    <a:pt x="39825" y="11368"/>
                  </a:cubicBezTo>
                  <a:cubicBezTo>
                    <a:pt x="39475" y="11293"/>
                    <a:pt x="39450" y="11243"/>
                    <a:pt x="39374" y="10842"/>
                  </a:cubicBezTo>
                  <a:cubicBezTo>
                    <a:pt x="39149" y="9589"/>
                    <a:pt x="38848" y="8862"/>
                    <a:pt x="38297" y="8060"/>
                  </a:cubicBezTo>
                  <a:cubicBezTo>
                    <a:pt x="37669" y="7247"/>
                    <a:pt x="36525" y="6671"/>
                    <a:pt x="35523" y="6671"/>
                  </a:cubicBezTo>
                  <a:cubicBezTo>
                    <a:pt x="35444" y="6671"/>
                    <a:pt x="35366" y="6674"/>
                    <a:pt x="35289" y="6682"/>
                  </a:cubicBezTo>
                  <a:lnTo>
                    <a:pt x="34763" y="6732"/>
                  </a:lnTo>
                  <a:lnTo>
                    <a:pt x="34262" y="5203"/>
                  </a:lnTo>
                  <a:cubicBezTo>
                    <a:pt x="33560" y="3022"/>
                    <a:pt x="33209" y="2371"/>
                    <a:pt x="32332" y="1494"/>
                  </a:cubicBezTo>
                  <a:cubicBezTo>
                    <a:pt x="31268" y="430"/>
                    <a:pt x="30287" y="0"/>
                    <a:pt x="288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9"/>
            <p:cNvSpPr/>
            <p:nvPr/>
          </p:nvSpPr>
          <p:spPr>
            <a:xfrm>
              <a:off x="5790900" y="858575"/>
              <a:ext cx="20975" cy="19600"/>
            </a:xfrm>
            <a:custGeom>
              <a:avLst/>
              <a:gdLst/>
              <a:ahLst/>
              <a:cxnLst/>
              <a:rect l="l" t="t" r="r" b="b"/>
              <a:pathLst>
                <a:path w="839" h="784" extrusionOk="0">
                  <a:moveTo>
                    <a:pt x="607" y="0"/>
                  </a:moveTo>
                  <a:cubicBezTo>
                    <a:pt x="497" y="0"/>
                    <a:pt x="349" y="94"/>
                    <a:pt x="201" y="295"/>
                  </a:cubicBezTo>
                  <a:cubicBezTo>
                    <a:pt x="0" y="571"/>
                    <a:pt x="0" y="596"/>
                    <a:pt x="150" y="696"/>
                  </a:cubicBezTo>
                  <a:cubicBezTo>
                    <a:pt x="235" y="755"/>
                    <a:pt x="323" y="783"/>
                    <a:pt x="405" y="783"/>
                  </a:cubicBezTo>
                  <a:cubicBezTo>
                    <a:pt x="565" y="783"/>
                    <a:pt x="702" y="678"/>
                    <a:pt x="752" y="495"/>
                  </a:cubicBezTo>
                  <a:cubicBezTo>
                    <a:pt x="839" y="177"/>
                    <a:pt x="758" y="0"/>
                    <a:pt x="60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9"/>
            <p:cNvSpPr/>
            <p:nvPr/>
          </p:nvSpPr>
          <p:spPr>
            <a:xfrm>
              <a:off x="5657425" y="729350"/>
              <a:ext cx="28225" cy="16900"/>
            </a:xfrm>
            <a:custGeom>
              <a:avLst/>
              <a:gdLst/>
              <a:ahLst/>
              <a:cxnLst/>
              <a:rect l="l" t="t" r="r" b="b"/>
              <a:pathLst>
                <a:path w="1129" h="676" extrusionOk="0">
                  <a:moveTo>
                    <a:pt x="803" y="0"/>
                  </a:moveTo>
                  <a:cubicBezTo>
                    <a:pt x="577" y="0"/>
                    <a:pt x="1" y="451"/>
                    <a:pt x="76" y="577"/>
                  </a:cubicBezTo>
                  <a:cubicBezTo>
                    <a:pt x="115" y="645"/>
                    <a:pt x="225" y="675"/>
                    <a:pt x="356" y="675"/>
                  </a:cubicBezTo>
                  <a:cubicBezTo>
                    <a:pt x="563" y="675"/>
                    <a:pt x="821" y="599"/>
                    <a:pt x="928" y="476"/>
                  </a:cubicBezTo>
                  <a:cubicBezTo>
                    <a:pt x="1128" y="251"/>
                    <a:pt x="1053" y="0"/>
                    <a:pt x="803"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9"/>
            <p:cNvSpPr/>
            <p:nvPr/>
          </p:nvSpPr>
          <p:spPr>
            <a:xfrm>
              <a:off x="5751450" y="930100"/>
              <a:ext cx="30700" cy="13950"/>
            </a:xfrm>
            <a:custGeom>
              <a:avLst/>
              <a:gdLst/>
              <a:ahLst/>
              <a:cxnLst/>
              <a:rect l="l" t="t" r="r" b="b"/>
              <a:pathLst>
                <a:path w="1228" h="558" extrusionOk="0">
                  <a:moveTo>
                    <a:pt x="354" y="1"/>
                  </a:moveTo>
                  <a:cubicBezTo>
                    <a:pt x="109" y="1"/>
                    <a:pt x="1" y="199"/>
                    <a:pt x="175" y="416"/>
                  </a:cubicBezTo>
                  <a:cubicBezTo>
                    <a:pt x="247" y="504"/>
                    <a:pt x="591" y="557"/>
                    <a:pt x="866" y="557"/>
                  </a:cubicBezTo>
                  <a:cubicBezTo>
                    <a:pt x="1064" y="557"/>
                    <a:pt x="1227" y="530"/>
                    <a:pt x="1227" y="467"/>
                  </a:cubicBezTo>
                  <a:cubicBezTo>
                    <a:pt x="1227" y="341"/>
                    <a:pt x="776" y="91"/>
                    <a:pt x="475" y="15"/>
                  </a:cubicBezTo>
                  <a:cubicBezTo>
                    <a:pt x="432" y="5"/>
                    <a:pt x="391" y="1"/>
                    <a:pt x="354"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9"/>
            <p:cNvSpPr/>
            <p:nvPr/>
          </p:nvSpPr>
          <p:spPr>
            <a:xfrm>
              <a:off x="5607300" y="946925"/>
              <a:ext cx="52025" cy="25300"/>
            </a:xfrm>
            <a:custGeom>
              <a:avLst/>
              <a:gdLst/>
              <a:ahLst/>
              <a:cxnLst/>
              <a:rect l="l" t="t" r="r" b="b"/>
              <a:pathLst>
                <a:path w="2081" h="1012" extrusionOk="0">
                  <a:moveTo>
                    <a:pt x="1741" y="0"/>
                  </a:moveTo>
                  <a:cubicBezTo>
                    <a:pt x="1631" y="0"/>
                    <a:pt x="1435" y="90"/>
                    <a:pt x="928" y="320"/>
                  </a:cubicBezTo>
                  <a:cubicBezTo>
                    <a:pt x="1" y="746"/>
                    <a:pt x="51" y="721"/>
                    <a:pt x="276" y="896"/>
                  </a:cubicBezTo>
                  <a:cubicBezTo>
                    <a:pt x="386" y="973"/>
                    <a:pt x="529" y="1011"/>
                    <a:pt x="696" y="1011"/>
                  </a:cubicBezTo>
                  <a:cubicBezTo>
                    <a:pt x="909" y="1011"/>
                    <a:pt x="1161" y="948"/>
                    <a:pt x="1429" y="821"/>
                  </a:cubicBezTo>
                  <a:cubicBezTo>
                    <a:pt x="1855" y="621"/>
                    <a:pt x="2081" y="270"/>
                    <a:pt x="1905" y="94"/>
                  </a:cubicBezTo>
                  <a:cubicBezTo>
                    <a:pt x="1847" y="36"/>
                    <a:pt x="1811" y="0"/>
                    <a:pt x="174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9"/>
            <p:cNvSpPr/>
            <p:nvPr/>
          </p:nvSpPr>
          <p:spPr>
            <a:xfrm>
              <a:off x="5202550" y="937250"/>
              <a:ext cx="60175" cy="18075"/>
            </a:xfrm>
            <a:custGeom>
              <a:avLst/>
              <a:gdLst/>
              <a:ahLst/>
              <a:cxnLst/>
              <a:rect l="l" t="t" r="r" b="b"/>
              <a:pathLst>
                <a:path w="2407" h="723" extrusionOk="0">
                  <a:moveTo>
                    <a:pt x="417" y="0"/>
                  </a:moveTo>
                  <a:cubicBezTo>
                    <a:pt x="263" y="0"/>
                    <a:pt x="189" y="35"/>
                    <a:pt x="125" y="130"/>
                  </a:cubicBezTo>
                  <a:cubicBezTo>
                    <a:pt x="0" y="256"/>
                    <a:pt x="0" y="306"/>
                    <a:pt x="125" y="431"/>
                  </a:cubicBezTo>
                  <a:cubicBezTo>
                    <a:pt x="226" y="506"/>
                    <a:pt x="426" y="607"/>
                    <a:pt x="602" y="657"/>
                  </a:cubicBezTo>
                  <a:cubicBezTo>
                    <a:pt x="798" y="702"/>
                    <a:pt x="1040" y="722"/>
                    <a:pt x="1283" y="722"/>
                  </a:cubicBezTo>
                  <a:cubicBezTo>
                    <a:pt x="1844" y="722"/>
                    <a:pt x="2406" y="614"/>
                    <a:pt x="2406" y="456"/>
                  </a:cubicBezTo>
                  <a:cubicBezTo>
                    <a:pt x="2406" y="356"/>
                    <a:pt x="1429" y="105"/>
                    <a:pt x="777" y="30"/>
                  </a:cubicBezTo>
                  <a:cubicBezTo>
                    <a:pt x="621" y="12"/>
                    <a:pt x="505" y="0"/>
                    <a:pt x="41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9"/>
            <p:cNvSpPr/>
            <p:nvPr/>
          </p:nvSpPr>
          <p:spPr>
            <a:xfrm>
              <a:off x="5220700" y="911025"/>
              <a:ext cx="31250" cy="15700"/>
            </a:xfrm>
            <a:custGeom>
              <a:avLst/>
              <a:gdLst/>
              <a:ahLst/>
              <a:cxnLst/>
              <a:rect l="l" t="t" r="r" b="b"/>
              <a:pathLst>
                <a:path w="1250" h="628" extrusionOk="0">
                  <a:moveTo>
                    <a:pt x="425" y="0"/>
                  </a:moveTo>
                  <a:cubicBezTo>
                    <a:pt x="417" y="0"/>
                    <a:pt x="409" y="1"/>
                    <a:pt x="402" y="1"/>
                  </a:cubicBezTo>
                  <a:cubicBezTo>
                    <a:pt x="126" y="52"/>
                    <a:pt x="1" y="302"/>
                    <a:pt x="151" y="503"/>
                  </a:cubicBezTo>
                  <a:cubicBezTo>
                    <a:pt x="220" y="588"/>
                    <a:pt x="300" y="627"/>
                    <a:pt x="440" y="627"/>
                  </a:cubicBezTo>
                  <a:cubicBezTo>
                    <a:pt x="505" y="627"/>
                    <a:pt x="582" y="619"/>
                    <a:pt x="678" y="603"/>
                  </a:cubicBezTo>
                  <a:cubicBezTo>
                    <a:pt x="878" y="578"/>
                    <a:pt x="1104" y="503"/>
                    <a:pt x="1129" y="453"/>
                  </a:cubicBezTo>
                  <a:cubicBezTo>
                    <a:pt x="1250" y="356"/>
                    <a:pt x="667" y="0"/>
                    <a:pt x="425"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9"/>
            <p:cNvSpPr/>
            <p:nvPr/>
          </p:nvSpPr>
          <p:spPr>
            <a:xfrm>
              <a:off x="5463825" y="917950"/>
              <a:ext cx="23200" cy="10500"/>
            </a:xfrm>
            <a:custGeom>
              <a:avLst/>
              <a:gdLst/>
              <a:ahLst/>
              <a:cxnLst/>
              <a:rect l="l" t="t" r="r" b="b"/>
              <a:pathLst>
                <a:path w="928" h="420" extrusionOk="0">
                  <a:moveTo>
                    <a:pt x="451" y="0"/>
                  </a:moveTo>
                  <a:cubicBezTo>
                    <a:pt x="100" y="0"/>
                    <a:pt x="0" y="125"/>
                    <a:pt x="151" y="326"/>
                  </a:cubicBezTo>
                  <a:cubicBezTo>
                    <a:pt x="213" y="389"/>
                    <a:pt x="345" y="420"/>
                    <a:pt x="476" y="420"/>
                  </a:cubicBezTo>
                  <a:cubicBezTo>
                    <a:pt x="608" y="420"/>
                    <a:pt x="740" y="389"/>
                    <a:pt x="802" y="326"/>
                  </a:cubicBezTo>
                  <a:cubicBezTo>
                    <a:pt x="928" y="201"/>
                    <a:pt x="677" y="0"/>
                    <a:pt x="45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9"/>
            <p:cNvSpPr/>
            <p:nvPr/>
          </p:nvSpPr>
          <p:spPr>
            <a:xfrm>
              <a:off x="5307950" y="910875"/>
              <a:ext cx="18050" cy="13225"/>
            </a:xfrm>
            <a:custGeom>
              <a:avLst/>
              <a:gdLst/>
              <a:ahLst/>
              <a:cxnLst/>
              <a:rect l="l" t="t" r="r" b="b"/>
              <a:pathLst>
                <a:path w="722" h="529" extrusionOk="0">
                  <a:moveTo>
                    <a:pt x="297" y="0"/>
                  </a:moveTo>
                  <a:cubicBezTo>
                    <a:pt x="14" y="0"/>
                    <a:pt x="1" y="204"/>
                    <a:pt x="295" y="408"/>
                  </a:cubicBezTo>
                  <a:cubicBezTo>
                    <a:pt x="406" y="489"/>
                    <a:pt x="496" y="529"/>
                    <a:pt x="564" y="529"/>
                  </a:cubicBezTo>
                  <a:cubicBezTo>
                    <a:pt x="667" y="529"/>
                    <a:pt x="721" y="439"/>
                    <a:pt x="721" y="258"/>
                  </a:cubicBezTo>
                  <a:cubicBezTo>
                    <a:pt x="721" y="83"/>
                    <a:pt x="646" y="33"/>
                    <a:pt x="396" y="7"/>
                  </a:cubicBezTo>
                  <a:cubicBezTo>
                    <a:pt x="360" y="3"/>
                    <a:pt x="327" y="0"/>
                    <a:pt x="29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9"/>
            <p:cNvSpPr/>
            <p:nvPr/>
          </p:nvSpPr>
          <p:spPr>
            <a:xfrm>
              <a:off x="5167450" y="961225"/>
              <a:ext cx="125975" cy="22875"/>
            </a:xfrm>
            <a:custGeom>
              <a:avLst/>
              <a:gdLst/>
              <a:ahLst/>
              <a:cxnLst/>
              <a:rect l="l" t="t" r="r" b="b"/>
              <a:pathLst>
                <a:path w="5039" h="915" extrusionOk="0">
                  <a:moveTo>
                    <a:pt x="972" y="1"/>
                  </a:moveTo>
                  <a:cubicBezTo>
                    <a:pt x="248" y="1"/>
                    <a:pt x="1" y="115"/>
                    <a:pt x="1" y="349"/>
                  </a:cubicBezTo>
                  <a:cubicBezTo>
                    <a:pt x="1" y="650"/>
                    <a:pt x="276" y="725"/>
                    <a:pt x="1655" y="826"/>
                  </a:cubicBezTo>
                  <a:cubicBezTo>
                    <a:pt x="2562" y="883"/>
                    <a:pt x="3200" y="914"/>
                    <a:pt x="3662" y="914"/>
                  </a:cubicBezTo>
                  <a:cubicBezTo>
                    <a:pt x="4209" y="914"/>
                    <a:pt x="4509" y="870"/>
                    <a:pt x="4712" y="775"/>
                  </a:cubicBezTo>
                  <a:cubicBezTo>
                    <a:pt x="4913" y="700"/>
                    <a:pt x="5038" y="600"/>
                    <a:pt x="5013" y="525"/>
                  </a:cubicBezTo>
                  <a:cubicBezTo>
                    <a:pt x="4963" y="374"/>
                    <a:pt x="4637" y="299"/>
                    <a:pt x="3334" y="174"/>
                  </a:cubicBezTo>
                  <a:cubicBezTo>
                    <a:pt x="2249" y="59"/>
                    <a:pt x="1489" y="1"/>
                    <a:pt x="97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9"/>
            <p:cNvSpPr/>
            <p:nvPr/>
          </p:nvSpPr>
          <p:spPr>
            <a:xfrm>
              <a:off x="5599775" y="824825"/>
              <a:ext cx="15425" cy="14450"/>
            </a:xfrm>
            <a:custGeom>
              <a:avLst/>
              <a:gdLst/>
              <a:ahLst/>
              <a:cxnLst/>
              <a:rect l="l" t="t" r="r" b="b"/>
              <a:pathLst>
                <a:path w="617" h="578" extrusionOk="0">
                  <a:moveTo>
                    <a:pt x="467" y="1"/>
                  </a:moveTo>
                  <a:cubicBezTo>
                    <a:pt x="397" y="1"/>
                    <a:pt x="306" y="47"/>
                    <a:pt x="201" y="141"/>
                  </a:cubicBezTo>
                  <a:cubicBezTo>
                    <a:pt x="26" y="317"/>
                    <a:pt x="1" y="417"/>
                    <a:pt x="126" y="517"/>
                  </a:cubicBezTo>
                  <a:cubicBezTo>
                    <a:pt x="168" y="558"/>
                    <a:pt x="220" y="577"/>
                    <a:pt x="276" y="577"/>
                  </a:cubicBezTo>
                  <a:cubicBezTo>
                    <a:pt x="421" y="577"/>
                    <a:pt x="584" y="448"/>
                    <a:pt x="602" y="266"/>
                  </a:cubicBezTo>
                  <a:cubicBezTo>
                    <a:pt x="617" y="91"/>
                    <a:pt x="563" y="1"/>
                    <a:pt x="467"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9"/>
            <p:cNvSpPr/>
            <p:nvPr/>
          </p:nvSpPr>
          <p:spPr>
            <a:xfrm>
              <a:off x="5413075" y="968725"/>
              <a:ext cx="100275" cy="22575"/>
            </a:xfrm>
            <a:custGeom>
              <a:avLst/>
              <a:gdLst/>
              <a:ahLst/>
              <a:cxnLst/>
              <a:rect l="l" t="t" r="r" b="b"/>
              <a:pathLst>
                <a:path w="4011" h="903" extrusionOk="0">
                  <a:moveTo>
                    <a:pt x="797" y="0"/>
                  </a:moveTo>
                  <a:cubicBezTo>
                    <a:pt x="288" y="0"/>
                    <a:pt x="160" y="39"/>
                    <a:pt x="125" y="125"/>
                  </a:cubicBezTo>
                  <a:cubicBezTo>
                    <a:pt x="0" y="450"/>
                    <a:pt x="426" y="776"/>
                    <a:pt x="1078" y="851"/>
                  </a:cubicBezTo>
                  <a:cubicBezTo>
                    <a:pt x="1228" y="876"/>
                    <a:pt x="1379" y="901"/>
                    <a:pt x="1379" y="901"/>
                  </a:cubicBezTo>
                  <a:cubicBezTo>
                    <a:pt x="1380" y="902"/>
                    <a:pt x="1383" y="903"/>
                    <a:pt x="1389" y="903"/>
                  </a:cubicBezTo>
                  <a:cubicBezTo>
                    <a:pt x="1537" y="903"/>
                    <a:pt x="3119" y="622"/>
                    <a:pt x="3384" y="526"/>
                  </a:cubicBezTo>
                  <a:cubicBezTo>
                    <a:pt x="3559" y="475"/>
                    <a:pt x="3760" y="350"/>
                    <a:pt x="3860" y="250"/>
                  </a:cubicBezTo>
                  <a:cubicBezTo>
                    <a:pt x="4010" y="74"/>
                    <a:pt x="4010" y="49"/>
                    <a:pt x="3684" y="49"/>
                  </a:cubicBezTo>
                  <a:cubicBezTo>
                    <a:pt x="3509" y="49"/>
                    <a:pt x="2657" y="49"/>
                    <a:pt x="1780" y="24"/>
                  </a:cubicBezTo>
                  <a:cubicBezTo>
                    <a:pt x="1351" y="8"/>
                    <a:pt x="1033" y="0"/>
                    <a:pt x="79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9"/>
            <p:cNvSpPr/>
            <p:nvPr/>
          </p:nvSpPr>
          <p:spPr>
            <a:xfrm>
              <a:off x="5540000" y="737000"/>
              <a:ext cx="34750" cy="16150"/>
            </a:xfrm>
            <a:custGeom>
              <a:avLst/>
              <a:gdLst/>
              <a:ahLst/>
              <a:cxnLst/>
              <a:rect l="l" t="t" r="r" b="b"/>
              <a:pathLst>
                <a:path w="1390" h="646" extrusionOk="0">
                  <a:moveTo>
                    <a:pt x="742" y="0"/>
                  </a:moveTo>
                  <a:cubicBezTo>
                    <a:pt x="286" y="0"/>
                    <a:pt x="1" y="264"/>
                    <a:pt x="262" y="546"/>
                  </a:cubicBezTo>
                  <a:cubicBezTo>
                    <a:pt x="328" y="613"/>
                    <a:pt x="400" y="645"/>
                    <a:pt x="491" y="645"/>
                  </a:cubicBezTo>
                  <a:cubicBezTo>
                    <a:pt x="606" y="645"/>
                    <a:pt x="754" y="594"/>
                    <a:pt x="963" y="496"/>
                  </a:cubicBezTo>
                  <a:cubicBezTo>
                    <a:pt x="1389" y="296"/>
                    <a:pt x="1389" y="95"/>
                    <a:pt x="963" y="20"/>
                  </a:cubicBezTo>
                  <a:cubicBezTo>
                    <a:pt x="886" y="7"/>
                    <a:pt x="812" y="0"/>
                    <a:pt x="742"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9"/>
            <p:cNvSpPr/>
            <p:nvPr/>
          </p:nvSpPr>
          <p:spPr>
            <a:xfrm>
              <a:off x="5575975" y="760675"/>
              <a:ext cx="22575" cy="11425"/>
            </a:xfrm>
            <a:custGeom>
              <a:avLst/>
              <a:gdLst/>
              <a:ahLst/>
              <a:cxnLst/>
              <a:rect l="l" t="t" r="r" b="b"/>
              <a:pathLst>
                <a:path w="903" h="457" extrusionOk="0">
                  <a:moveTo>
                    <a:pt x="527" y="0"/>
                  </a:moveTo>
                  <a:cubicBezTo>
                    <a:pt x="251" y="0"/>
                    <a:pt x="0" y="201"/>
                    <a:pt x="101" y="376"/>
                  </a:cubicBezTo>
                  <a:cubicBezTo>
                    <a:pt x="133" y="430"/>
                    <a:pt x="203" y="457"/>
                    <a:pt x="288" y="457"/>
                  </a:cubicBezTo>
                  <a:cubicBezTo>
                    <a:pt x="400" y="457"/>
                    <a:pt x="538" y="412"/>
                    <a:pt x="652" y="326"/>
                  </a:cubicBezTo>
                  <a:cubicBezTo>
                    <a:pt x="903" y="151"/>
                    <a:pt x="853" y="0"/>
                    <a:pt x="527"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9"/>
            <p:cNvSpPr/>
            <p:nvPr/>
          </p:nvSpPr>
          <p:spPr>
            <a:xfrm>
              <a:off x="5544025" y="836150"/>
              <a:ext cx="43550" cy="24475"/>
            </a:xfrm>
            <a:custGeom>
              <a:avLst/>
              <a:gdLst/>
              <a:ahLst/>
              <a:cxnLst/>
              <a:rect l="l" t="t" r="r" b="b"/>
              <a:pathLst>
                <a:path w="1742" h="979" extrusionOk="0">
                  <a:moveTo>
                    <a:pt x="1568" y="1"/>
                  </a:moveTo>
                  <a:cubicBezTo>
                    <a:pt x="1413" y="1"/>
                    <a:pt x="1127" y="70"/>
                    <a:pt x="627" y="214"/>
                  </a:cubicBezTo>
                  <a:cubicBezTo>
                    <a:pt x="75" y="390"/>
                    <a:pt x="0" y="440"/>
                    <a:pt x="0" y="641"/>
                  </a:cubicBezTo>
                  <a:cubicBezTo>
                    <a:pt x="0" y="741"/>
                    <a:pt x="25" y="866"/>
                    <a:pt x="50" y="916"/>
                  </a:cubicBezTo>
                  <a:cubicBezTo>
                    <a:pt x="93" y="959"/>
                    <a:pt x="183" y="978"/>
                    <a:pt x="297" y="978"/>
                  </a:cubicBezTo>
                  <a:cubicBezTo>
                    <a:pt x="518" y="978"/>
                    <a:pt x="830" y="906"/>
                    <a:pt x="1078" y="791"/>
                  </a:cubicBezTo>
                  <a:cubicBezTo>
                    <a:pt x="1504" y="615"/>
                    <a:pt x="1679" y="440"/>
                    <a:pt x="1730" y="164"/>
                  </a:cubicBezTo>
                  <a:cubicBezTo>
                    <a:pt x="1742" y="57"/>
                    <a:pt x="1708" y="1"/>
                    <a:pt x="156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9"/>
            <p:cNvSpPr/>
            <p:nvPr/>
          </p:nvSpPr>
          <p:spPr>
            <a:xfrm>
              <a:off x="5579725" y="868675"/>
              <a:ext cx="28225" cy="18375"/>
            </a:xfrm>
            <a:custGeom>
              <a:avLst/>
              <a:gdLst/>
              <a:ahLst/>
              <a:cxnLst/>
              <a:rect l="l" t="t" r="r" b="b"/>
              <a:pathLst>
                <a:path w="1129" h="735" extrusionOk="0">
                  <a:moveTo>
                    <a:pt x="875" y="1"/>
                  </a:moveTo>
                  <a:cubicBezTo>
                    <a:pt x="833" y="1"/>
                    <a:pt x="784" y="6"/>
                    <a:pt x="728" y="16"/>
                  </a:cubicBezTo>
                  <a:cubicBezTo>
                    <a:pt x="302" y="91"/>
                    <a:pt x="1" y="317"/>
                    <a:pt x="1" y="543"/>
                  </a:cubicBezTo>
                  <a:cubicBezTo>
                    <a:pt x="1" y="671"/>
                    <a:pt x="110" y="735"/>
                    <a:pt x="258" y="735"/>
                  </a:cubicBezTo>
                  <a:cubicBezTo>
                    <a:pt x="426" y="735"/>
                    <a:pt x="643" y="653"/>
                    <a:pt x="803" y="492"/>
                  </a:cubicBezTo>
                  <a:cubicBezTo>
                    <a:pt x="1104" y="191"/>
                    <a:pt x="1128" y="1"/>
                    <a:pt x="875"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9"/>
            <p:cNvSpPr/>
            <p:nvPr/>
          </p:nvSpPr>
          <p:spPr>
            <a:xfrm>
              <a:off x="5613575" y="916625"/>
              <a:ext cx="23100" cy="12650"/>
            </a:xfrm>
            <a:custGeom>
              <a:avLst/>
              <a:gdLst/>
              <a:ahLst/>
              <a:cxnLst/>
              <a:rect l="l" t="t" r="r" b="b"/>
              <a:pathLst>
                <a:path w="924" h="506" extrusionOk="0">
                  <a:moveTo>
                    <a:pt x="588" y="1"/>
                  </a:moveTo>
                  <a:cubicBezTo>
                    <a:pt x="502" y="1"/>
                    <a:pt x="402" y="31"/>
                    <a:pt x="301" y="103"/>
                  </a:cubicBezTo>
                  <a:cubicBezTo>
                    <a:pt x="25" y="279"/>
                    <a:pt x="0" y="404"/>
                    <a:pt x="226" y="454"/>
                  </a:cubicBezTo>
                  <a:cubicBezTo>
                    <a:pt x="357" y="487"/>
                    <a:pt x="445" y="505"/>
                    <a:pt x="514" y="505"/>
                  </a:cubicBezTo>
                  <a:cubicBezTo>
                    <a:pt x="602" y="505"/>
                    <a:pt x="656" y="475"/>
                    <a:pt x="727" y="404"/>
                  </a:cubicBezTo>
                  <a:cubicBezTo>
                    <a:pt x="924" y="190"/>
                    <a:pt x="802" y="1"/>
                    <a:pt x="588"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9"/>
            <p:cNvSpPr/>
            <p:nvPr/>
          </p:nvSpPr>
          <p:spPr>
            <a:xfrm>
              <a:off x="5451925" y="943000"/>
              <a:ext cx="46375" cy="14550"/>
            </a:xfrm>
            <a:custGeom>
              <a:avLst/>
              <a:gdLst/>
              <a:ahLst/>
              <a:cxnLst/>
              <a:rect l="l" t="t" r="r" b="b"/>
              <a:pathLst>
                <a:path w="1855" h="582" extrusionOk="0">
                  <a:moveTo>
                    <a:pt x="652" y="1"/>
                  </a:moveTo>
                  <a:cubicBezTo>
                    <a:pt x="25" y="1"/>
                    <a:pt x="0" y="1"/>
                    <a:pt x="0" y="226"/>
                  </a:cubicBezTo>
                  <a:cubicBezTo>
                    <a:pt x="0" y="427"/>
                    <a:pt x="75" y="477"/>
                    <a:pt x="301" y="527"/>
                  </a:cubicBezTo>
                  <a:cubicBezTo>
                    <a:pt x="487" y="564"/>
                    <a:pt x="700" y="582"/>
                    <a:pt x="907" y="582"/>
                  </a:cubicBezTo>
                  <a:cubicBezTo>
                    <a:pt x="1397" y="582"/>
                    <a:pt x="1855" y="485"/>
                    <a:pt x="1855" y="326"/>
                  </a:cubicBezTo>
                  <a:cubicBezTo>
                    <a:pt x="1855" y="176"/>
                    <a:pt x="1278" y="26"/>
                    <a:pt x="652"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9"/>
            <p:cNvSpPr/>
            <p:nvPr/>
          </p:nvSpPr>
          <p:spPr>
            <a:xfrm>
              <a:off x="5354800" y="890600"/>
              <a:ext cx="38875" cy="21800"/>
            </a:xfrm>
            <a:custGeom>
              <a:avLst/>
              <a:gdLst/>
              <a:ahLst/>
              <a:cxnLst/>
              <a:rect l="l" t="t" r="r" b="b"/>
              <a:pathLst>
                <a:path w="1555" h="872" extrusionOk="0">
                  <a:moveTo>
                    <a:pt x="1213" y="1"/>
                  </a:moveTo>
                  <a:cubicBezTo>
                    <a:pt x="993" y="1"/>
                    <a:pt x="682" y="113"/>
                    <a:pt x="326" y="342"/>
                  </a:cubicBezTo>
                  <a:lnTo>
                    <a:pt x="0" y="543"/>
                  </a:lnTo>
                  <a:lnTo>
                    <a:pt x="226" y="718"/>
                  </a:lnTo>
                  <a:cubicBezTo>
                    <a:pt x="348" y="825"/>
                    <a:pt x="519" y="872"/>
                    <a:pt x="698" y="872"/>
                  </a:cubicBezTo>
                  <a:cubicBezTo>
                    <a:pt x="1106" y="872"/>
                    <a:pt x="1554" y="631"/>
                    <a:pt x="1554" y="317"/>
                  </a:cubicBezTo>
                  <a:cubicBezTo>
                    <a:pt x="1554" y="107"/>
                    <a:pt x="1426" y="1"/>
                    <a:pt x="1213" y="1"/>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9"/>
            <p:cNvSpPr/>
            <p:nvPr/>
          </p:nvSpPr>
          <p:spPr>
            <a:xfrm>
              <a:off x="5346025" y="905875"/>
              <a:ext cx="78350" cy="35425"/>
            </a:xfrm>
            <a:custGeom>
              <a:avLst/>
              <a:gdLst/>
              <a:ahLst/>
              <a:cxnLst/>
              <a:rect l="l" t="t" r="r" b="b"/>
              <a:pathLst>
                <a:path w="3134" h="1417" extrusionOk="0">
                  <a:moveTo>
                    <a:pt x="2711" y="0"/>
                  </a:moveTo>
                  <a:cubicBezTo>
                    <a:pt x="2592" y="0"/>
                    <a:pt x="2464" y="51"/>
                    <a:pt x="2381" y="157"/>
                  </a:cubicBezTo>
                  <a:cubicBezTo>
                    <a:pt x="2181" y="383"/>
                    <a:pt x="1554" y="634"/>
                    <a:pt x="1003" y="709"/>
                  </a:cubicBezTo>
                  <a:cubicBezTo>
                    <a:pt x="126" y="834"/>
                    <a:pt x="0" y="859"/>
                    <a:pt x="76" y="1009"/>
                  </a:cubicBezTo>
                  <a:cubicBezTo>
                    <a:pt x="101" y="1085"/>
                    <a:pt x="226" y="1210"/>
                    <a:pt x="376" y="1285"/>
                  </a:cubicBezTo>
                  <a:cubicBezTo>
                    <a:pt x="539" y="1373"/>
                    <a:pt x="878" y="1417"/>
                    <a:pt x="1229" y="1417"/>
                  </a:cubicBezTo>
                  <a:cubicBezTo>
                    <a:pt x="1579" y="1417"/>
                    <a:pt x="1943" y="1373"/>
                    <a:pt x="2156" y="1285"/>
                  </a:cubicBezTo>
                  <a:cubicBezTo>
                    <a:pt x="2782" y="1035"/>
                    <a:pt x="3133" y="558"/>
                    <a:pt x="3008" y="182"/>
                  </a:cubicBezTo>
                  <a:cubicBezTo>
                    <a:pt x="2968" y="63"/>
                    <a:pt x="2845" y="0"/>
                    <a:pt x="2711" y="0"/>
                  </a:cubicBezTo>
                  <a:close/>
                </a:path>
              </a:pathLst>
            </a:custGeom>
            <a:solidFill>
              <a:srgbClr val="36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 name="Google Shape;2699;p39"/>
          <p:cNvGrpSpPr/>
          <p:nvPr/>
        </p:nvGrpSpPr>
        <p:grpSpPr>
          <a:xfrm rot="-488275">
            <a:off x="-230751" y="3334147"/>
            <a:ext cx="2572672" cy="2467234"/>
            <a:chOff x="4219034" y="3793325"/>
            <a:chExt cx="885216" cy="848936"/>
          </a:xfrm>
        </p:grpSpPr>
        <p:sp>
          <p:nvSpPr>
            <p:cNvPr id="2700" name="Google Shape;2700;p39"/>
            <p:cNvSpPr/>
            <p:nvPr/>
          </p:nvSpPr>
          <p:spPr>
            <a:xfrm>
              <a:off x="4471650" y="4049750"/>
              <a:ext cx="571125" cy="586350"/>
            </a:xfrm>
            <a:custGeom>
              <a:avLst/>
              <a:gdLst/>
              <a:ahLst/>
              <a:cxnLst/>
              <a:rect l="l" t="t" r="r" b="b"/>
              <a:pathLst>
                <a:path w="22845" h="23454" extrusionOk="0">
                  <a:moveTo>
                    <a:pt x="8912" y="0"/>
                  </a:moveTo>
                  <a:cubicBezTo>
                    <a:pt x="8838" y="0"/>
                    <a:pt x="8766" y="43"/>
                    <a:pt x="8739" y="115"/>
                  </a:cubicBezTo>
                  <a:cubicBezTo>
                    <a:pt x="8739" y="137"/>
                    <a:pt x="7191" y="5198"/>
                    <a:pt x="143" y="6987"/>
                  </a:cubicBezTo>
                  <a:cubicBezTo>
                    <a:pt x="56" y="7020"/>
                    <a:pt x="1" y="7108"/>
                    <a:pt x="23" y="7207"/>
                  </a:cubicBezTo>
                  <a:cubicBezTo>
                    <a:pt x="41" y="7281"/>
                    <a:pt x="116" y="7332"/>
                    <a:pt x="191" y="7332"/>
                  </a:cubicBezTo>
                  <a:cubicBezTo>
                    <a:pt x="205" y="7332"/>
                    <a:pt x="218" y="7331"/>
                    <a:pt x="231" y="7327"/>
                  </a:cubicBezTo>
                  <a:cubicBezTo>
                    <a:pt x="7465" y="5483"/>
                    <a:pt x="9068" y="236"/>
                    <a:pt x="9068" y="225"/>
                  </a:cubicBezTo>
                  <a:cubicBezTo>
                    <a:pt x="9101" y="137"/>
                    <a:pt x="9046" y="39"/>
                    <a:pt x="8958" y="6"/>
                  </a:cubicBezTo>
                  <a:cubicBezTo>
                    <a:pt x="8943" y="2"/>
                    <a:pt x="8928" y="0"/>
                    <a:pt x="8912" y="0"/>
                  </a:cubicBezTo>
                  <a:close/>
                  <a:moveTo>
                    <a:pt x="22651" y="7723"/>
                  </a:moveTo>
                  <a:cubicBezTo>
                    <a:pt x="22579" y="7723"/>
                    <a:pt x="22508" y="7764"/>
                    <a:pt x="22482" y="7832"/>
                  </a:cubicBezTo>
                  <a:cubicBezTo>
                    <a:pt x="22471" y="7854"/>
                    <a:pt x="19200" y="16713"/>
                    <a:pt x="9419" y="16889"/>
                  </a:cubicBezTo>
                  <a:cubicBezTo>
                    <a:pt x="9320" y="16889"/>
                    <a:pt x="9244" y="16965"/>
                    <a:pt x="9254" y="17064"/>
                  </a:cubicBezTo>
                  <a:cubicBezTo>
                    <a:pt x="9254" y="17163"/>
                    <a:pt x="9331" y="17240"/>
                    <a:pt x="9430" y="17240"/>
                  </a:cubicBezTo>
                  <a:cubicBezTo>
                    <a:pt x="19441" y="17053"/>
                    <a:pt x="22800" y="7986"/>
                    <a:pt x="22811" y="7953"/>
                  </a:cubicBezTo>
                  <a:cubicBezTo>
                    <a:pt x="22844" y="7865"/>
                    <a:pt x="22800" y="7767"/>
                    <a:pt x="22713" y="7734"/>
                  </a:cubicBezTo>
                  <a:cubicBezTo>
                    <a:pt x="22693" y="7726"/>
                    <a:pt x="22672" y="7723"/>
                    <a:pt x="22651" y="7723"/>
                  </a:cubicBezTo>
                  <a:close/>
                  <a:moveTo>
                    <a:pt x="20624" y="19939"/>
                  </a:moveTo>
                  <a:cubicBezTo>
                    <a:pt x="20587" y="19939"/>
                    <a:pt x="20549" y="19950"/>
                    <a:pt x="20517" y="19973"/>
                  </a:cubicBezTo>
                  <a:cubicBezTo>
                    <a:pt x="20506" y="19973"/>
                    <a:pt x="18947" y="21170"/>
                    <a:pt x="18003" y="23453"/>
                  </a:cubicBezTo>
                  <a:lnTo>
                    <a:pt x="18377" y="23453"/>
                  </a:lnTo>
                  <a:cubicBezTo>
                    <a:pt x="19288" y="21345"/>
                    <a:pt x="20726" y="20248"/>
                    <a:pt x="20726" y="20248"/>
                  </a:cubicBezTo>
                  <a:cubicBezTo>
                    <a:pt x="20803" y="20193"/>
                    <a:pt x="20825" y="20083"/>
                    <a:pt x="20759" y="20006"/>
                  </a:cubicBezTo>
                  <a:cubicBezTo>
                    <a:pt x="20727" y="19961"/>
                    <a:pt x="20676" y="19939"/>
                    <a:pt x="20624" y="199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9"/>
            <p:cNvSpPr/>
            <p:nvPr/>
          </p:nvSpPr>
          <p:spPr>
            <a:xfrm>
              <a:off x="4511725" y="4059050"/>
              <a:ext cx="490600" cy="564975"/>
            </a:xfrm>
            <a:custGeom>
              <a:avLst/>
              <a:gdLst/>
              <a:ahLst/>
              <a:cxnLst/>
              <a:rect l="l" t="t" r="r" b="b"/>
              <a:pathLst>
                <a:path w="19624" h="22599" extrusionOk="0">
                  <a:moveTo>
                    <a:pt x="15339" y="1"/>
                  </a:moveTo>
                  <a:cubicBezTo>
                    <a:pt x="13872" y="1"/>
                    <a:pt x="11971" y="881"/>
                    <a:pt x="9935" y="2960"/>
                  </a:cubicBezTo>
                  <a:cubicBezTo>
                    <a:pt x="6301" y="6659"/>
                    <a:pt x="2569" y="13333"/>
                    <a:pt x="0" y="19656"/>
                  </a:cubicBezTo>
                  <a:lnTo>
                    <a:pt x="1526" y="22598"/>
                  </a:lnTo>
                  <a:lnTo>
                    <a:pt x="6268" y="19744"/>
                  </a:lnTo>
                  <a:cubicBezTo>
                    <a:pt x="10264" y="15243"/>
                    <a:pt x="14446" y="10951"/>
                    <a:pt x="15972" y="8887"/>
                  </a:cubicBezTo>
                  <a:cubicBezTo>
                    <a:pt x="19623" y="3982"/>
                    <a:pt x="18460" y="1"/>
                    <a:pt x="15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9"/>
            <p:cNvSpPr/>
            <p:nvPr/>
          </p:nvSpPr>
          <p:spPr>
            <a:xfrm>
              <a:off x="4547950" y="4123325"/>
              <a:ext cx="357875" cy="500700"/>
            </a:xfrm>
            <a:custGeom>
              <a:avLst/>
              <a:gdLst/>
              <a:ahLst/>
              <a:cxnLst/>
              <a:rect l="l" t="t" r="r" b="b"/>
              <a:pathLst>
                <a:path w="14315" h="20028" extrusionOk="0">
                  <a:moveTo>
                    <a:pt x="14127" y="0"/>
                  </a:moveTo>
                  <a:cubicBezTo>
                    <a:pt x="14086" y="0"/>
                    <a:pt x="14044" y="17"/>
                    <a:pt x="14007" y="48"/>
                  </a:cubicBezTo>
                  <a:cubicBezTo>
                    <a:pt x="13974" y="81"/>
                    <a:pt x="4238" y="9544"/>
                    <a:pt x="0" y="19884"/>
                  </a:cubicBezTo>
                  <a:lnTo>
                    <a:pt x="77" y="20027"/>
                  </a:lnTo>
                  <a:lnTo>
                    <a:pt x="385" y="19840"/>
                  </a:lnTo>
                  <a:cubicBezTo>
                    <a:pt x="4622" y="9665"/>
                    <a:pt x="14205" y="356"/>
                    <a:pt x="14238" y="323"/>
                  </a:cubicBezTo>
                  <a:cubicBezTo>
                    <a:pt x="14315" y="246"/>
                    <a:pt x="14315" y="136"/>
                    <a:pt x="14249" y="59"/>
                  </a:cubicBezTo>
                  <a:cubicBezTo>
                    <a:pt x="14215" y="20"/>
                    <a:pt x="14172" y="0"/>
                    <a:pt x="14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9"/>
            <p:cNvSpPr/>
            <p:nvPr/>
          </p:nvSpPr>
          <p:spPr>
            <a:xfrm>
              <a:off x="4219034" y="3949011"/>
              <a:ext cx="62325" cy="411950"/>
            </a:xfrm>
            <a:custGeom>
              <a:avLst/>
              <a:gdLst/>
              <a:ahLst/>
              <a:cxnLst/>
              <a:rect l="l" t="t" r="r" b="b"/>
              <a:pathLst>
                <a:path w="2493" h="16478" extrusionOk="0">
                  <a:moveTo>
                    <a:pt x="0" y="0"/>
                  </a:moveTo>
                  <a:lnTo>
                    <a:pt x="0" y="16477"/>
                  </a:lnTo>
                  <a:cubicBezTo>
                    <a:pt x="1076" y="13832"/>
                    <a:pt x="2218" y="10462"/>
                    <a:pt x="2371" y="7004"/>
                  </a:cubicBezTo>
                  <a:cubicBezTo>
                    <a:pt x="2492" y="4139"/>
                    <a:pt x="1296" y="173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9"/>
            <p:cNvSpPr/>
            <p:nvPr/>
          </p:nvSpPr>
          <p:spPr>
            <a:xfrm>
              <a:off x="4625050" y="4349325"/>
              <a:ext cx="388625" cy="286775"/>
            </a:xfrm>
            <a:custGeom>
              <a:avLst/>
              <a:gdLst/>
              <a:ahLst/>
              <a:cxnLst/>
              <a:rect l="l" t="t" r="r" b="b"/>
              <a:pathLst>
                <a:path w="15545" h="11471" extrusionOk="0">
                  <a:moveTo>
                    <a:pt x="14562" y="1"/>
                  </a:moveTo>
                  <a:cubicBezTo>
                    <a:pt x="12378" y="1"/>
                    <a:pt x="5446" y="4859"/>
                    <a:pt x="1" y="10131"/>
                  </a:cubicBezTo>
                  <a:lnTo>
                    <a:pt x="4524" y="11470"/>
                  </a:lnTo>
                  <a:lnTo>
                    <a:pt x="6467" y="11470"/>
                  </a:lnTo>
                  <a:cubicBezTo>
                    <a:pt x="8947" y="9725"/>
                    <a:pt x="12153" y="6860"/>
                    <a:pt x="14557" y="2524"/>
                  </a:cubicBezTo>
                  <a:cubicBezTo>
                    <a:pt x="15545" y="752"/>
                    <a:pt x="15420" y="1"/>
                    <a:pt x="145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9"/>
            <p:cNvSpPr/>
            <p:nvPr/>
          </p:nvSpPr>
          <p:spPr>
            <a:xfrm>
              <a:off x="4226159" y="4152936"/>
              <a:ext cx="448925" cy="489325"/>
            </a:xfrm>
            <a:custGeom>
              <a:avLst/>
              <a:gdLst/>
              <a:ahLst/>
              <a:cxnLst/>
              <a:rect l="l" t="t" r="r" b="b"/>
              <a:pathLst>
                <a:path w="17957" h="19573" extrusionOk="0">
                  <a:moveTo>
                    <a:pt x="17014" y="1"/>
                  </a:moveTo>
                  <a:cubicBezTo>
                    <a:pt x="13951" y="1"/>
                    <a:pt x="3066" y="3105"/>
                    <a:pt x="1" y="19572"/>
                  </a:cubicBezTo>
                  <a:lnTo>
                    <a:pt x="12822" y="19572"/>
                  </a:lnTo>
                  <a:cubicBezTo>
                    <a:pt x="14227" y="17201"/>
                    <a:pt x="15819" y="13798"/>
                    <a:pt x="16039" y="10186"/>
                  </a:cubicBezTo>
                  <a:cubicBezTo>
                    <a:pt x="16456" y="3501"/>
                    <a:pt x="16576" y="1394"/>
                    <a:pt x="17762" y="318"/>
                  </a:cubicBezTo>
                  <a:cubicBezTo>
                    <a:pt x="17957" y="138"/>
                    <a:pt x="17659" y="1"/>
                    <a:pt x="17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9"/>
            <p:cNvSpPr/>
            <p:nvPr/>
          </p:nvSpPr>
          <p:spPr>
            <a:xfrm>
              <a:off x="4332084" y="4153186"/>
              <a:ext cx="312900" cy="489075"/>
            </a:xfrm>
            <a:custGeom>
              <a:avLst/>
              <a:gdLst/>
              <a:ahLst/>
              <a:cxnLst/>
              <a:rect l="l" t="t" r="r" b="b"/>
              <a:pathLst>
                <a:path w="12516" h="19563" extrusionOk="0">
                  <a:moveTo>
                    <a:pt x="12515" y="1"/>
                  </a:moveTo>
                  <a:cubicBezTo>
                    <a:pt x="12296" y="12"/>
                    <a:pt x="12043" y="33"/>
                    <a:pt x="11769" y="77"/>
                  </a:cubicBezTo>
                  <a:cubicBezTo>
                    <a:pt x="6642" y="5094"/>
                    <a:pt x="2723" y="12778"/>
                    <a:pt x="1" y="19562"/>
                  </a:cubicBezTo>
                  <a:lnTo>
                    <a:pt x="473" y="19562"/>
                  </a:lnTo>
                  <a:cubicBezTo>
                    <a:pt x="3261" y="12668"/>
                    <a:pt x="7268" y="4896"/>
                    <a:pt x="12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9"/>
            <p:cNvSpPr/>
            <p:nvPr/>
          </p:nvSpPr>
          <p:spPr>
            <a:xfrm>
              <a:off x="4245800" y="3793325"/>
              <a:ext cx="383875" cy="842775"/>
            </a:xfrm>
            <a:custGeom>
              <a:avLst/>
              <a:gdLst/>
              <a:ahLst/>
              <a:cxnLst/>
              <a:rect l="l" t="t" r="r" b="b"/>
              <a:pathLst>
                <a:path w="15355" h="33711" extrusionOk="0">
                  <a:moveTo>
                    <a:pt x="10269" y="1"/>
                  </a:moveTo>
                  <a:cubicBezTo>
                    <a:pt x="8044" y="1"/>
                    <a:pt x="5367" y="2227"/>
                    <a:pt x="3535" y="7079"/>
                  </a:cubicBezTo>
                  <a:cubicBezTo>
                    <a:pt x="2668" y="9395"/>
                    <a:pt x="1449" y="14127"/>
                    <a:pt x="0" y="19516"/>
                  </a:cubicBezTo>
                  <a:lnTo>
                    <a:pt x="0" y="33710"/>
                  </a:lnTo>
                  <a:lnTo>
                    <a:pt x="2338" y="33710"/>
                  </a:lnTo>
                  <a:cubicBezTo>
                    <a:pt x="7432" y="26465"/>
                    <a:pt x="12130" y="17573"/>
                    <a:pt x="13744" y="10713"/>
                  </a:cubicBezTo>
                  <a:cubicBezTo>
                    <a:pt x="15355" y="3876"/>
                    <a:pt x="13205" y="1"/>
                    <a:pt x="10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9"/>
            <p:cNvSpPr/>
            <p:nvPr/>
          </p:nvSpPr>
          <p:spPr>
            <a:xfrm>
              <a:off x="4474400" y="4353350"/>
              <a:ext cx="354875" cy="282750"/>
            </a:xfrm>
            <a:custGeom>
              <a:avLst/>
              <a:gdLst/>
              <a:ahLst/>
              <a:cxnLst/>
              <a:rect l="l" t="t" r="r" b="b"/>
              <a:pathLst>
                <a:path w="14195" h="11310" extrusionOk="0">
                  <a:moveTo>
                    <a:pt x="9960" y="0"/>
                  </a:moveTo>
                  <a:cubicBezTo>
                    <a:pt x="7829" y="0"/>
                    <a:pt x="4792" y="1251"/>
                    <a:pt x="2723" y="4690"/>
                  </a:cubicBezTo>
                  <a:cubicBezTo>
                    <a:pt x="1395" y="6918"/>
                    <a:pt x="538" y="9311"/>
                    <a:pt x="0" y="11309"/>
                  </a:cubicBezTo>
                  <a:lnTo>
                    <a:pt x="12482" y="11309"/>
                  </a:lnTo>
                  <a:cubicBezTo>
                    <a:pt x="14194" y="6205"/>
                    <a:pt x="13063" y="1847"/>
                    <a:pt x="12218" y="793"/>
                  </a:cubicBezTo>
                  <a:cubicBezTo>
                    <a:pt x="11831" y="301"/>
                    <a:pt x="11005" y="0"/>
                    <a:pt x="9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9"/>
            <p:cNvSpPr/>
            <p:nvPr/>
          </p:nvSpPr>
          <p:spPr>
            <a:xfrm>
              <a:off x="4549050" y="4383350"/>
              <a:ext cx="225875" cy="252750"/>
            </a:xfrm>
            <a:custGeom>
              <a:avLst/>
              <a:gdLst/>
              <a:ahLst/>
              <a:cxnLst/>
              <a:rect l="l" t="t" r="r" b="b"/>
              <a:pathLst>
                <a:path w="9035" h="10110" extrusionOk="0">
                  <a:moveTo>
                    <a:pt x="4429" y="0"/>
                  </a:moveTo>
                  <a:cubicBezTo>
                    <a:pt x="4378" y="0"/>
                    <a:pt x="4332" y="51"/>
                    <a:pt x="4314" y="131"/>
                  </a:cubicBezTo>
                  <a:cubicBezTo>
                    <a:pt x="4314" y="131"/>
                    <a:pt x="3897" y="1964"/>
                    <a:pt x="3842" y="4642"/>
                  </a:cubicBezTo>
                  <a:cubicBezTo>
                    <a:pt x="2679" y="6015"/>
                    <a:pt x="1669" y="7431"/>
                    <a:pt x="791" y="8814"/>
                  </a:cubicBezTo>
                  <a:cubicBezTo>
                    <a:pt x="736" y="7716"/>
                    <a:pt x="659" y="5532"/>
                    <a:pt x="835" y="4302"/>
                  </a:cubicBezTo>
                  <a:cubicBezTo>
                    <a:pt x="845" y="4192"/>
                    <a:pt x="802" y="4094"/>
                    <a:pt x="736" y="4072"/>
                  </a:cubicBezTo>
                  <a:cubicBezTo>
                    <a:pt x="731" y="4071"/>
                    <a:pt x="726" y="4070"/>
                    <a:pt x="721" y="4070"/>
                  </a:cubicBezTo>
                  <a:cubicBezTo>
                    <a:pt x="660" y="4070"/>
                    <a:pt x="602" y="4134"/>
                    <a:pt x="582" y="4225"/>
                  </a:cubicBezTo>
                  <a:cubicBezTo>
                    <a:pt x="384" y="5641"/>
                    <a:pt x="505" y="8265"/>
                    <a:pt x="549" y="9198"/>
                  </a:cubicBezTo>
                  <a:cubicBezTo>
                    <a:pt x="362" y="9505"/>
                    <a:pt x="176" y="9802"/>
                    <a:pt x="0" y="10109"/>
                  </a:cubicBezTo>
                  <a:lnTo>
                    <a:pt x="681" y="10109"/>
                  </a:lnTo>
                  <a:cubicBezTo>
                    <a:pt x="1318" y="9044"/>
                    <a:pt x="2042" y="7947"/>
                    <a:pt x="2854" y="6860"/>
                  </a:cubicBezTo>
                  <a:cubicBezTo>
                    <a:pt x="3579" y="7046"/>
                    <a:pt x="5939" y="7738"/>
                    <a:pt x="8047" y="9297"/>
                  </a:cubicBezTo>
                  <a:cubicBezTo>
                    <a:pt x="8063" y="9313"/>
                    <a:pt x="8082" y="9321"/>
                    <a:pt x="8101" y="9321"/>
                  </a:cubicBezTo>
                  <a:cubicBezTo>
                    <a:pt x="8144" y="9321"/>
                    <a:pt x="8188" y="9281"/>
                    <a:pt x="8211" y="9220"/>
                  </a:cubicBezTo>
                  <a:cubicBezTo>
                    <a:pt x="8244" y="9121"/>
                    <a:pt x="8222" y="9011"/>
                    <a:pt x="8156" y="8967"/>
                  </a:cubicBezTo>
                  <a:cubicBezTo>
                    <a:pt x="6180" y="7507"/>
                    <a:pt x="3996" y="6794"/>
                    <a:pt x="3096" y="6541"/>
                  </a:cubicBezTo>
                  <a:cubicBezTo>
                    <a:pt x="4007" y="5356"/>
                    <a:pt x="5028" y="4192"/>
                    <a:pt x="6169" y="3084"/>
                  </a:cubicBezTo>
                  <a:cubicBezTo>
                    <a:pt x="6620" y="3128"/>
                    <a:pt x="7575" y="3281"/>
                    <a:pt x="8453" y="3797"/>
                  </a:cubicBezTo>
                  <a:cubicBezTo>
                    <a:pt x="8467" y="3804"/>
                    <a:pt x="8482" y="3808"/>
                    <a:pt x="8497" y="3808"/>
                  </a:cubicBezTo>
                  <a:cubicBezTo>
                    <a:pt x="8550" y="3808"/>
                    <a:pt x="8600" y="3764"/>
                    <a:pt x="8617" y="3687"/>
                  </a:cubicBezTo>
                  <a:cubicBezTo>
                    <a:pt x="8650" y="3600"/>
                    <a:pt x="8617" y="3490"/>
                    <a:pt x="8552" y="3446"/>
                  </a:cubicBezTo>
                  <a:cubicBezTo>
                    <a:pt x="7827" y="3018"/>
                    <a:pt x="7037" y="2831"/>
                    <a:pt x="6510" y="2754"/>
                  </a:cubicBezTo>
                  <a:cubicBezTo>
                    <a:pt x="7245" y="2063"/>
                    <a:pt x="8036" y="1393"/>
                    <a:pt x="8859" y="767"/>
                  </a:cubicBezTo>
                  <a:cubicBezTo>
                    <a:pt x="8991" y="669"/>
                    <a:pt x="9035" y="438"/>
                    <a:pt x="8969" y="251"/>
                  </a:cubicBezTo>
                  <a:cubicBezTo>
                    <a:pt x="8929" y="125"/>
                    <a:pt x="8839" y="50"/>
                    <a:pt x="8743" y="50"/>
                  </a:cubicBezTo>
                  <a:cubicBezTo>
                    <a:pt x="8705" y="50"/>
                    <a:pt x="8666" y="62"/>
                    <a:pt x="8628" y="87"/>
                  </a:cubicBezTo>
                  <a:cubicBezTo>
                    <a:pt x="6927" y="1382"/>
                    <a:pt x="5423" y="2831"/>
                    <a:pt x="4106" y="4335"/>
                  </a:cubicBezTo>
                  <a:cubicBezTo>
                    <a:pt x="4183" y="1887"/>
                    <a:pt x="4556" y="251"/>
                    <a:pt x="4556" y="251"/>
                  </a:cubicBezTo>
                  <a:cubicBezTo>
                    <a:pt x="4578" y="153"/>
                    <a:pt x="4534" y="43"/>
                    <a:pt x="4468" y="10"/>
                  </a:cubicBezTo>
                  <a:cubicBezTo>
                    <a:pt x="4455" y="3"/>
                    <a:pt x="4442" y="0"/>
                    <a:pt x="4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9"/>
            <p:cNvSpPr/>
            <p:nvPr/>
          </p:nvSpPr>
          <p:spPr>
            <a:xfrm>
              <a:off x="4246075" y="3878000"/>
              <a:ext cx="264300" cy="697450"/>
            </a:xfrm>
            <a:custGeom>
              <a:avLst/>
              <a:gdLst/>
              <a:ahLst/>
              <a:cxnLst/>
              <a:rect l="l" t="t" r="r" b="b"/>
              <a:pathLst>
                <a:path w="10572" h="27898" extrusionOk="0">
                  <a:moveTo>
                    <a:pt x="10333" y="0"/>
                  </a:moveTo>
                  <a:cubicBezTo>
                    <a:pt x="10227" y="0"/>
                    <a:pt x="10130" y="74"/>
                    <a:pt x="10110" y="190"/>
                  </a:cubicBezTo>
                  <a:cubicBezTo>
                    <a:pt x="10088" y="245"/>
                    <a:pt x="6883" y="15438"/>
                    <a:pt x="0" y="27030"/>
                  </a:cubicBezTo>
                  <a:lnTo>
                    <a:pt x="0" y="27897"/>
                  </a:lnTo>
                  <a:cubicBezTo>
                    <a:pt x="7190" y="16151"/>
                    <a:pt x="10528" y="355"/>
                    <a:pt x="10538" y="300"/>
                  </a:cubicBezTo>
                  <a:cubicBezTo>
                    <a:pt x="10571" y="168"/>
                    <a:pt x="10495" y="37"/>
                    <a:pt x="10374" y="4"/>
                  </a:cubicBezTo>
                  <a:cubicBezTo>
                    <a:pt x="10360" y="1"/>
                    <a:pt x="10346" y="0"/>
                    <a:pt x="10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9"/>
            <p:cNvSpPr/>
            <p:nvPr/>
          </p:nvSpPr>
          <p:spPr>
            <a:xfrm>
              <a:off x="4924475" y="4489800"/>
              <a:ext cx="125425" cy="125425"/>
            </a:xfrm>
            <a:custGeom>
              <a:avLst/>
              <a:gdLst/>
              <a:ahLst/>
              <a:cxnLst/>
              <a:rect l="l" t="t" r="r" b="b"/>
              <a:pathLst>
                <a:path w="5017" h="5017" extrusionOk="0">
                  <a:moveTo>
                    <a:pt x="2514" y="0"/>
                  </a:moveTo>
                  <a:cubicBezTo>
                    <a:pt x="2514" y="0"/>
                    <a:pt x="2185" y="439"/>
                    <a:pt x="2130" y="1087"/>
                  </a:cubicBezTo>
                  <a:cubicBezTo>
                    <a:pt x="1757" y="549"/>
                    <a:pt x="1252" y="341"/>
                    <a:pt x="1252" y="340"/>
                  </a:cubicBezTo>
                  <a:lnTo>
                    <a:pt x="1252" y="340"/>
                  </a:lnTo>
                  <a:cubicBezTo>
                    <a:pt x="1252" y="341"/>
                    <a:pt x="1186" y="878"/>
                    <a:pt x="1471" y="1460"/>
                  </a:cubicBezTo>
                  <a:cubicBezTo>
                    <a:pt x="1071" y="1275"/>
                    <a:pt x="695" y="1245"/>
                    <a:pt x="494" y="1245"/>
                  </a:cubicBezTo>
                  <a:cubicBezTo>
                    <a:pt x="397" y="1245"/>
                    <a:pt x="340" y="1252"/>
                    <a:pt x="340" y="1252"/>
                  </a:cubicBezTo>
                  <a:cubicBezTo>
                    <a:pt x="340" y="1252"/>
                    <a:pt x="549" y="1757"/>
                    <a:pt x="1087" y="2130"/>
                  </a:cubicBezTo>
                  <a:cubicBezTo>
                    <a:pt x="439" y="2185"/>
                    <a:pt x="0" y="2514"/>
                    <a:pt x="0" y="2514"/>
                  </a:cubicBezTo>
                  <a:cubicBezTo>
                    <a:pt x="0" y="2514"/>
                    <a:pt x="439" y="2832"/>
                    <a:pt x="1087" y="2887"/>
                  </a:cubicBezTo>
                  <a:cubicBezTo>
                    <a:pt x="549" y="3260"/>
                    <a:pt x="340" y="3765"/>
                    <a:pt x="340" y="3765"/>
                  </a:cubicBezTo>
                  <a:cubicBezTo>
                    <a:pt x="340" y="3765"/>
                    <a:pt x="397" y="3772"/>
                    <a:pt x="494" y="3772"/>
                  </a:cubicBezTo>
                  <a:cubicBezTo>
                    <a:pt x="695" y="3772"/>
                    <a:pt x="1071" y="3742"/>
                    <a:pt x="1471" y="3557"/>
                  </a:cubicBezTo>
                  <a:lnTo>
                    <a:pt x="1471" y="3557"/>
                  </a:lnTo>
                  <a:cubicBezTo>
                    <a:pt x="1186" y="4139"/>
                    <a:pt x="1252" y="4677"/>
                    <a:pt x="1252" y="4677"/>
                  </a:cubicBezTo>
                  <a:cubicBezTo>
                    <a:pt x="1252" y="4677"/>
                    <a:pt x="1757" y="4468"/>
                    <a:pt x="2130" y="3930"/>
                  </a:cubicBezTo>
                  <a:cubicBezTo>
                    <a:pt x="2185" y="4578"/>
                    <a:pt x="2514" y="5017"/>
                    <a:pt x="2514" y="5017"/>
                  </a:cubicBezTo>
                  <a:cubicBezTo>
                    <a:pt x="2514" y="5017"/>
                    <a:pt x="2832" y="4578"/>
                    <a:pt x="2887" y="3930"/>
                  </a:cubicBezTo>
                  <a:cubicBezTo>
                    <a:pt x="3260" y="4468"/>
                    <a:pt x="3765" y="4677"/>
                    <a:pt x="3765" y="4677"/>
                  </a:cubicBezTo>
                  <a:cubicBezTo>
                    <a:pt x="3765" y="4677"/>
                    <a:pt x="3831" y="4139"/>
                    <a:pt x="3557" y="3557"/>
                  </a:cubicBezTo>
                  <a:lnTo>
                    <a:pt x="3557" y="3557"/>
                  </a:lnTo>
                  <a:cubicBezTo>
                    <a:pt x="3950" y="3742"/>
                    <a:pt x="4323" y="3772"/>
                    <a:pt x="4524" y="3772"/>
                  </a:cubicBezTo>
                  <a:cubicBezTo>
                    <a:pt x="4620" y="3772"/>
                    <a:pt x="4676" y="3765"/>
                    <a:pt x="4676" y="3765"/>
                  </a:cubicBezTo>
                  <a:cubicBezTo>
                    <a:pt x="4676" y="3765"/>
                    <a:pt x="4468" y="3260"/>
                    <a:pt x="3930" y="2887"/>
                  </a:cubicBezTo>
                  <a:cubicBezTo>
                    <a:pt x="4578" y="2832"/>
                    <a:pt x="5017" y="2514"/>
                    <a:pt x="5017" y="2514"/>
                  </a:cubicBezTo>
                  <a:cubicBezTo>
                    <a:pt x="5017" y="2514"/>
                    <a:pt x="4578" y="2185"/>
                    <a:pt x="3930" y="2130"/>
                  </a:cubicBezTo>
                  <a:cubicBezTo>
                    <a:pt x="4468" y="1757"/>
                    <a:pt x="4676" y="1252"/>
                    <a:pt x="4676" y="1252"/>
                  </a:cubicBezTo>
                  <a:cubicBezTo>
                    <a:pt x="4676" y="1252"/>
                    <a:pt x="4620" y="1245"/>
                    <a:pt x="4524" y="1245"/>
                  </a:cubicBezTo>
                  <a:cubicBezTo>
                    <a:pt x="4323" y="1245"/>
                    <a:pt x="3950" y="1275"/>
                    <a:pt x="3557" y="1460"/>
                  </a:cubicBezTo>
                  <a:cubicBezTo>
                    <a:pt x="3831" y="878"/>
                    <a:pt x="3765" y="341"/>
                    <a:pt x="3765" y="340"/>
                  </a:cubicBezTo>
                  <a:lnTo>
                    <a:pt x="3765" y="340"/>
                  </a:lnTo>
                  <a:cubicBezTo>
                    <a:pt x="3765" y="341"/>
                    <a:pt x="3260" y="549"/>
                    <a:pt x="2887" y="1087"/>
                  </a:cubicBezTo>
                  <a:cubicBezTo>
                    <a:pt x="2832" y="439"/>
                    <a:pt x="2514" y="0"/>
                    <a:pt x="25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9"/>
            <p:cNvSpPr/>
            <p:nvPr/>
          </p:nvSpPr>
          <p:spPr>
            <a:xfrm>
              <a:off x="4972775" y="4538100"/>
              <a:ext cx="28825" cy="28825"/>
            </a:xfrm>
            <a:custGeom>
              <a:avLst/>
              <a:gdLst/>
              <a:ahLst/>
              <a:cxnLst/>
              <a:rect l="l" t="t" r="r" b="b"/>
              <a:pathLst>
                <a:path w="1153" h="1153" extrusionOk="0">
                  <a:moveTo>
                    <a:pt x="582" y="0"/>
                  </a:moveTo>
                  <a:cubicBezTo>
                    <a:pt x="253" y="0"/>
                    <a:pt x="0" y="253"/>
                    <a:pt x="0" y="582"/>
                  </a:cubicBezTo>
                  <a:cubicBezTo>
                    <a:pt x="0" y="900"/>
                    <a:pt x="253" y="1153"/>
                    <a:pt x="582" y="1153"/>
                  </a:cubicBezTo>
                  <a:cubicBezTo>
                    <a:pt x="900" y="1153"/>
                    <a:pt x="1153" y="900"/>
                    <a:pt x="1153" y="582"/>
                  </a:cubicBezTo>
                  <a:cubicBezTo>
                    <a:pt x="1153" y="253"/>
                    <a:pt x="900"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9"/>
            <p:cNvSpPr/>
            <p:nvPr/>
          </p:nvSpPr>
          <p:spPr>
            <a:xfrm>
              <a:off x="4979075" y="4181325"/>
              <a:ext cx="125175" cy="125450"/>
            </a:xfrm>
            <a:custGeom>
              <a:avLst/>
              <a:gdLst/>
              <a:ahLst/>
              <a:cxnLst/>
              <a:rect l="l" t="t" r="r" b="b"/>
              <a:pathLst>
                <a:path w="5007" h="5018" extrusionOk="0">
                  <a:moveTo>
                    <a:pt x="2503" y="1"/>
                  </a:moveTo>
                  <a:cubicBezTo>
                    <a:pt x="2503" y="1"/>
                    <a:pt x="2174" y="440"/>
                    <a:pt x="2119" y="1087"/>
                  </a:cubicBezTo>
                  <a:cubicBezTo>
                    <a:pt x="1757" y="550"/>
                    <a:pt x="1252" y="341"/>
                    <a:pt x="1252" y="341"/>
                  </a:cubicBezTo>
                  <a:lnTo>
                    <a:pt x="1252" y="341"/>
                  </a:lnTo>
                  <a:cubicBezTo>
                    <a:pt x="1252" y="341"/>
                    <a:pt x="1186" y="879"/>
                    <a:pt x="1461" y="1472"/>
                  </a:cubicBezTo>
                  <a:cubicBezTo>
                    <a:pt x="1063" y="1276"/>
                    <a:pt x="685" y="1246"/>
                    <a:pt x="486" y="1246"/>
                  </a:cubicBezTo>
                  <a:cubicBezTo>
                    <a:pt x="395" y="1246"/>
                    <a:pt x="341" y="1252"/>
                    <a:pt x="341" y="1252"/>
                  </a:cubicBezTo>
                  <a:cubicBezTo>
                    <a:pt x="341" y="1252"/>
                    <a:pt x="550" y="1757"/>
                    <a:pt x="1076" y="2130"/>
                  </a:cubicBezTo>
                  <a:cubicBezTo>
                    <a:pt x="440" y="2185"/>
                    <a:pt x="1" y="2515"/>
                    <a:pt x="1" y="2515"/>
                  </a:cubicBezTo>
                  <a:cubicBezTo>
                    <a:pt x="1" y="2515"/>
                    <a:pt x="440" y="2833"/>
                    <a:pt x="1076" y="2888"/>
                  </a:cubicBezTo>
                  <a:cubicBezTo>
                    <a:pt x="550" y="3261"/>
                    <a:pt x="341" y="3766"/>
                    <a:pt x="341" y="3766"/>
                  </a:cubicBezTo>
                  <a:cubicBezTo>
                    <a:pt x="341" y="3766"/>
                    <a:pt x="398" y="3773"/>
                    <a:pt x="494" y="3773"/>
                  </a:cubicBezTo>
                  <a:cubicBezTo>
                    <a:pt x="694" y="3773"/>
                    <a:pt x="1068" y="3743"/>
                    <a:pt x="1461" y="3557"/>
                  </a:cubicBezTo>
                  <a:lnTo>
                    <a:pt x="1461" y="3557"/>
                  </a:lnTo>
                  <a:cubicBezTo>
                    <a:pt x="1186" y="4139"/>
                    <a:pt x="1252" y="4677"/>
                    <a:pt x="1252" y="4677"/>
                  </a:cubicBezTo>
                  <a:cubicBezTo>
                    <a:pt x="1252" y="4677"/>
                    <a:pt x="1757" y="4468"/>
                    <a:pt x="2119" y="3931"/>
                  </a:cubicBezTo>
                  <a:cubicBezTo>
                    <a:pt x="2174" y="4578"/>
                    <a:pt x="2503" y="5017"/>
                    <a:pt x="2503" y="5017"/>
                  </a:cubicBezTo>
                  <a:cubicBezTo>
                    <a:pt x="2503" y="5017"/>
                    <a:pt x="2833" y="4578"/>
                    <a:pt x="2888" y="3931"/>
                  </a:cubicBezTo>
                  <a:cubicBezTo>
                    <a:pt x="3261" y="4468"/>
                    <a:pt x="3755" y="4677"/>
                    <a:pt x="3755" y="4677"/>
                  </a:cubicBezTo>
                  <a:cubicBezTo>
                    <a:pt x="3755" y="4677"/>
                    <a:pt x="3821" y="4139"/>
                    <a:pt x="3546" y="3557"/>
                  </a:cubicBezTo>
                  <a:lnTo>
                    <a:pt x="3546" y="3557"/>
                  </a:lnTo>
                  <a:cubicBezTo>
                    <a:pt x="3947" y="3743"/>
                    <a:pt x="4322" y="3773"/>
                    <a:pt x="4524" y="3773"/>
                  </a:cubicBezTo>
                  <a:cubicBezTo>
                    <a:pt x="4620" y="3773"/>
                    <a:pt x="4677" y="3766"/>
                    <a:pt x="4677" y="3766"/>
                  </a:cubicBezTo>
                  <a:cubicBezTo>
                    <a:pt x="4677" y="3766"/>
                    <a:pt x="4457" y="3261"/>
                    <a:pt x="3931" y="2888"/>
                  </a:cubicBezTo>
                  <a:cubicBezTo>
                    <a:pt x="4578" y="2833"/>
                    <a:pt x="5006" y="2515"/>
                    <a:pt x="5006" y="2515"/>
                  </a:cubicBezTo>
                  <a:cubicBezTo>
                    <a:pt x="5006" y="2515"/>
                    <a:pt x="4578" y="2185"/>
                    <a:pt x="3931" y="2130"/>
                  </a:cubicBezTo>
                  <a:cubicBezTo>
                    <a:pt x="4457" y="1757"/>
                    <a:pt x="4677" y="1252"/>
                    <a:pt x="4677" y="1252"/>
                  </a:cubicBezTo>
                  <a:cubicBezTo>
                    <a:pt x="4677" y="1252"/>
                    <a:pt x="4623" y="1246"/>
                    <a:pt x="4531" y="1246"/>
                  </a:cubicBezTo>
                  <a:cubicBezTo>
                    <a:pt x="4332" y="1246"/>
                    <a:pt x="3952" y="1276"/>
                    <a:pt x="3546" y="1472"/>
                  </a:cubicBezTo>
                  <a:cubicBezTo>
                    <a:pt x="3821" y="879"/>
                    <a:pt x="3755" y="341"/>
                    <a:pt x="3755" y="341"/>
                  </a:cubicBezTo>
                  <a:lnTo>
                    <a:pt x="3755" y="341"/>
                  </a:lnTo>
                  <a:cubicBezTo>
                    <a:pt x="3755" y="341"/>
                    <a:pt x="3261" y="550"/>
                    <a:pt x="2888" y="1087"/>
                  </a:cubicBezTo>
                  <a:cubicBezTo>
                    <a:pt x="2833" y="440"/>
                    <a:pt x="2503" y="1"/>
                    <a:pt x="25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9"/>
            <p:cNvSpPr/>
            <p:nvPr/>
          </p:nvSpPr>
          <p:spPr>
            <a:xfrm>
              <a:off x="5027100" y="4229625"/>
              <a:ext cx="29125" cy="28850"/>
            </a:xfrm>
            <a:custGeom>
              <a:avLst/>
              <a:gdLst/>
              <a:ahLst/>
              <a:cxnLst/>
              <a:rect l="l" t="t" r="r" b="b"/>
              <a:pathLst>
                <a:path w="1165" h="1154" extrusionOk="0">
                  <a:moveTo>
                    <a:pt x="582" y="1"/>
                  </a:moveTo>
                  <a:cubicBezTo>
                    <a:pt x="264" y="1"/>
                    <a:pt x="1" y="264"/>
                    <a:pt x="1" y="583"/>
                  </a:cubicBezTo>
                  <a:cubicBezTo>
                    <a:pt x="1" y="901"/>
                    <a:pt x="264" y="1153"/>
                    <a:pt x="582" y="1153"/>
                  </a:cubicBezTo>
                  <a:cubicBezTo>
                    <a:pt x="901" y="1153"/>
                    <a:pt x="1164" y="901"/>
                    <a:pt x="1164" y="583"/>
                  </a:cubicBezTo>
                  <a:cubicBezTo>
                    <a:pt x="1164" y="264"/>
                    <a:pt x="9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9"/>
            <p:cNvSpPr/>
            <p:nvPr/>
          </p:nvSpPr>
          <p:spPr>
            <a:xfrm>
              <a:off x="4620950" y="3976050"/>
              <a:ext cx="150400" cy="150425"/>
            </a:xfrm>
            <a:custGeom>
              <a:avLst/>
              <a:gdLst/>
              <a:ahLst/>
              <a:cxnLst/>
              <a:rect l="l" t="t" r="r" b="b"/>
              <a:pathLst>
                <a:path w="6016" h="6017" extrusionOk="0">
                  <a:moveTo>
                    <a:pt x="3008" y="1"/>
                  </a:moveTo>
                  <a:cubicBezTo>
                    <a:pt x="3008" y="1"/>
                    <a:pt x="2613" y="528"/>
                    <a:pt x="2547" y="1296"/>
                  </a:cubicBezTo>
                  <a:cubicBezTo>
                    <a:pt x="2097" y="659"/>
                    <a:pt x="1504" y="407"/>
                    <a:pt x="1504" y="407"/>
                  </a:cubicBezTo>
                  <a:lnTo>
                    <a:pt x="1504" y="407"/>
                  </a:lnTo>
                  <a:cubicBezTo>
                    <a:pt x="1504" y="407"/>
                    <a:pt x="1416" y="1055"/>
                    <a:pt x="1746" y="1757"/>
                  </a:cubicBezTo>
                  <a:cubicBezTo>
                    <a:pt x="1267" y="1533"/>
                    <a:pt x="813" y="1497"/>
                    <a:pt x="573" y="1497"/>
                  </a:cubicBezTo>
                  <a:cubicBezTo>
                    <a:pt x="461" y="1497"/>
                    <a:pt x="395" y="1505"/>
                    <a:pt x="395" y="1505"/>
                  </a:cubicBezTo>
                  <a:cubicBezTo>
                    <a:pt x="395" y="1505"/>
                    <a:pt x="659" y="2108"/>
                    <a:pt x="1296" y="2547"/>
                  </a:cubicBezTo>
                  <a:cubicBezTo>
                    <a:pt x="516" y="2613"/>
                    <a:pt x="0" y="3008"/>
                    <a:pt x="0" y="3008"/>
                  </a:cubicBezTo>
                  <a:cubicBezTo>
                    <a:pt x="0" y="3008"/>
                    <a:pt x="516" y="3404"/>
                    <a:pt x="1296" y="3470"/>
                  </a:cubicBezTo>
                  <a:cubicBezTo>
                    <a:pt x="659" y="3909"/>
                    <a:pt x="395" y="4512"/>
                    <a:pt x="395" y="4512"/>
                  </a:cubicBezTo>
                  <a:cubicBezTo>
                    <a:pt x="395" y="4512"/>
                    <a:pt x="461" y="4520"/>
                    <a:pt x="573" y="4520"/>
                  </a:cubicBezTo>
                  <a:cubicBezTo>
                    <a:pt x="813" y="4520"/>
                    <a:pt x="1267" y="4484"/>
                    <a:pt x="1746" y="4260"/>
                  </a:cubicBezTo>
                  <a:lnTo>
                    <a:pt x="1746" y="4260"/>
                  </a:lnTo>
                  <a:cubicBezTo>
                    <a:pt x="1416" y="4962"/>
                    <a:pt x="1504" y="5610"/>
                    <a:pt x="1504" y="5610"/>
                  </a:cubicBezTo>
                  <a:cubicBezTo>
                    <a:pt x="1504" y="5610"/>
                    <a:pt x="2097" y="5358"/>
                    <a:pt x="2547" y="4721"/>
                  </a:cubicBezTo>
                  <a:cubicBezTo>
                    <a:pt x="2613" y="5500"/>
                    <a:pt x="3008" y="6016"/>
                    <a:pt x="3008" y="6016"/>
                  </a:cubicBezTo>
                  <a:cubicBezTo>
                    <a:pt x="3008" y="6016"/>
                    <a:pt x="3403" y="5500"/>
                    <a:pt x="3469" y="4721"/>
                  </a:cubicBezTo>
                  <a:cubicBezTo>
                    <a:pt x="3908" y="5358"/>
                    <a:pt x="4512" y="5610"/>
                    <a:pt x="4512" y="5610"/>
                  </a:cubicBezTo>
                  <a:cubicBezTo>
                    <a:pt x="4512" y="5610"/>
                    <a:pt x="4589" y="4962"/>
                    <a:pt x="4259" y="4260"/>
                  </a:cubicBezTo>
                  <a:lnTo>
                    <a:pt x="4259" y="4260"/>
                  </a:lnTo>
                  <a:cubicBezTo>
                    <a:pt x="4738" y="4484"/>
                    <a:pt x="5192" y="4520"/>
                    <a:pt x="5432" y="4520"/>
                  </a:cubicBezTo>
                  <a:cubicBezTo>
                    <a:pt x="5544" y="4520"/>
                    <a:pt x="5610" y="4512"/>
                    <a:pt x="5610" y="4512"/>
                  </a:cubicBezTo>
                  <a:cubicBezTo>
                    <a:pt x="5610" y="4512"/>
                    <a:pt x="5357" y="3909"/>
                    <a:pt x="4721" y="3470"/>
                  </a:cubicBezTo>
                  <a:cubicBezTo>
                    <a:pt x="5489" y="3404"/>
                    <a:pt x="6016" y="3008"/>
                    <a:pt x="6016" y="3008"/>
                  </a:cubicBezTo>
                  <a:cubicBezTo>
                    <a:pt x="6016" y="3008"/>
                    <a:pt x="5489" y="2613"/>
                    <a:pt x="4721" y="2547"/>
                  </a:cubicBezTo>
                  <a:cubicBezTo>
                    <a:pt x="5357" y="2108"/>
                    <a:pt x="5610" y="1505"/>
                    <a:pt x="5610" y="1505"/>
                  </a:cubicBezTo>
                  <a:cubicBezTo>
                    <a:pt x="5610" y="1505"/>
                    <a:pt x="5544" y="1497"/>
                    <a:pt x="5432" y="1497"/>
                  </a:cubicBezTo>
                  <a:cubicBezTo>
                    <a:pt x="5192" y="1497"/>
                    <a:pt x="4738" y="1533"/>
                    <a:pt x="4259" y="1757"/>
                  </a:cubicBezTo>
                  <a:cubicBezTo>
                    <a:pt x="4589" y="1055"/>
                    <a:pt x="4512" y="407"/>
                    <a:pt x="4512" y="407"/>
                  </a:cubicBezTo>
                  <a:lnTo>
                    <a:pt x="4512" y="407"/>
                  </a:lnTo>
                  <a:cubicBezTo>
                    <a:pt x="4512" y="407"/>
                    <a:pt x="3908" y="659"/>
                    <a:pt x="3469" y="1296"/>
                  </a:cubicBezTo>
                  <a:cubicBezTo>
                    <a:pt x="3403" y="528"/>
                    <a:pt x="3008" y="1"/>
                    <a:pt x="3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9"/>
            <p:cNvSpPr/>
            <p:nvPr/>
          </p:nvSpPr>
          <p:spPr>
            <a:xfrm>
              <a:off x="4678575" y="4033950"/>
              <a:ext cx="34875" cy="34625"/>
            </a:xfrm>
            <a:custGeom>
              <a:avLst/>
              <a:gdLst/>
              <a:ahLst/>
              <a:cxnLst/>
              <a:rect l="l" t="t" r="r" b="b"/>
              <a:pathLst>
                <a:path w="1395" h="1385" extrusionOk="0">
                  <a:moveTo>
                    <a:pt x="703" y="1"/>
                  </a:moveTo>
                  <a:cubicBezTo>
                    <a:pt x="319" y="1"/>
                    <a:pt x="1" y="308"/>
                    <a:pt x="1" y="692"/>
                  </a:cubicBezTo>
                  <a:cubicBezTo>
                    <a:pt x="1" y="1077"/>
                    <a:pt x="319" y="1384"/>
                    <a:pt x="703" y="1384"/>
                  </a:cubicBezTo>
                  <a:cubicBezTo>
                    <a:pt x="1087" y="1384"/>
                    <a:pt x="1395" y="1077"/>
                    <a:pt x="1395" y="692"/>
                  </a:cubicBezTo>
                  <a:cubicBezTo>
                    <a:pt x="1395" y="308"/>
                    <a:pt x="1087"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7" name="Google Shape;2717;p39"/>
          <p:cNvSpPr/>
          <p:nvPr/>
        </p:nvSpPr>
        <p:spPr>
          <a:xfrm rot="2338155" flipH="1">
            <a:off x="4259788" y="2360408"/>
            <a:ext cx="3423297" cy="3289555"/>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9"/>
          <p:cNvSpPr/>
          <p:nvPr/>
        </p:nvSpPr>
        <p:spPr>
          <a:xfrm rot="-2152591">
            <a:off x="4504771" y="754343"/>
            <a:ext cx="3292815" cy="322644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9"/>
          <p:cNvSpPr txBox="1">
            <a:spLocks noGrp="1"/>
          </p:cNvSpPr>
          <p:nvPr>
            <p:ph type="title" idx="4"/>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Crossroad</a:t>
            </a:r>
            <a:endParaRPr/>
          </a:p>
        </p:txBody>
      </p:sp>
      <p:sp>
        <p:nvSpPr>
          <p:cNvPr id="2720" name="Google Shape;2720;p39"/>
          <p:cNvSpPr txBox="1">
            <a:spLocks noGrp="1"/>
          </p:cNvSpPr>
          <p:nvPr>
            <p:ph type="title"/>
          </p:nvPr>
        </p:nvSpPr>
        <p:spPr>
          <a:xfrm>
            <a:off x="4936225" y="1680725"/>
            <a:ext cx="25926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Left path</a:t>
            </a:r>
            <a:endParaRPr/>
          </a:p>
        </p:txBody>
      </p:sp>
      <p:sp>
        <p:nvSpPr>
          <p:cNvPr id="2721" name="Google Shape;2721;p39"/>
          <p:cNvSpPr txBox="1">
            <a:spLocks noGrp="1"/>
          </p:cNvSpPr>
          <p:nvPr>
            <p:ph type="subTitle" idx="1"/>
          </p:nvPr>
        </p:nvSpPr>
        <p:spPr>
          <a:xfrm>
            <a:off x="4936225" y="2211363"/>
            <a:ext cx="2592600" cy="87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2722" name="Google Shape;2722;p39"/>
          <p:cNvSpPr txBox="1">
            <a:spLocks noGrp="1"/>
          </p:cNvSpPr>
          <p:nvPr>
            <p:ph type="title" idx="2"/>
          </p:nvPr>
        </p:nvSpPr>
        <p:spPr>
          <a:xfrm>
            <a:off x="4936225" y="3304925"/>
            <a:ext cx="25926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Right path</a:t>
            </a:r>
            <a:endParaRPr/>
          </a:p>
        </p:txBody>
      </p:sp>
      <p:sp>
        <p:nvSpPr>
          <p:cNvPr id="2723" name="Google Shape;2723;p39"/>
          <p:cNvSpPr txBox="1">
            <a:spLocks noGrp="1"/>
          </p:cNvSpPr>
          <p:nvPr>
            <p:ph type="subTitle" idx="3"/>
          </p:nvPr>
        </p:nvSpPr>
        <p:spPr>
          <a:xfrm>
            <a:off x="4936225" y="3838902"/>
            <a:ext cx="2592600" cy="87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grpSp>
        <p:nvGrpSpPr>
          <p:cNvPr id="2724" name="Google Shape;2724;p39"/>
          <p:cNvGrpSpPr/>
          <p:nvPr/>
        </p:nvGrpSpPr>
        <p:grpSpPr>
          <a:xfrm>
            <a:off x="4009400" y="3130887"/>
            <a:ext cx="685167" cy="697588"/>
            <a:chOff x="3962153" y="3088280"/>
            <a:chExt cx="641723" cy="653356"/>
          </a:xfrm>
        </p:grpSpPr>
        <p:sp>
          <p:nvSpPr>
            <p:cNvPr id="2725" name="Google Shape;2725;p39"/>
            <p:cNvSpPr/>
            <p:nvPr/>
          </p:nvSpPr>
          <p:spPr>
            <a:xfrm rot="7379706">
              <a:off x="4039003" y="3190848"/>
              <a:ext cx="488031" cy="448195"/>
            </a:xfrm>
            <a:custGeom>
              <a:avLst/>
              <a:gdLst/>
              <a:ahLst/>
              <a:cxnLst/>
              <a:rect l="l" t="t" r="r" b="b"/>
              <a:pathLst>
                <a:path w="10725" h="9850" extrusionOk="0">
                  <a:moveTo>
                    <a:pt x="7477" y="3033"/>
                  </a:moveTo>
                  <a:cubicBezTo>
                    <a:pt x="7530" y="3033"/>
                    <a:pt x="7584" y="3087"/>
                    <a:pt x="7584" y="3141"/>
                  </a:cubicBezTo>
                  <a:lnTo>
                    <a:pt x="7584" y="4140"/>
                  </a:lnTo>
                  <a:cubicBezTo>
                    <a:pt x="7584" y="4318"/>
                    <a:pt x="7655" y="4514"/>
                    <a:pt x="7798" y="4639"/>
                  </a:cubicBezTo>
                  <a:lnTo>
                    <a:pt x="8833" y="5692"/>
                  </a:lnTo>
                  <a:lnTo>
                    <a:pt x="8833" y="6691"/>
                  </a:lnTo>
                  <a:lnTo>
                    <a:pt x="7905" y="6691"/>
                  </a:lnTo>
                  <a:cubicBezTo>
                    <a:pt x="7691" y="6691"/>
                    <a:pt x="7495" y="6780"/>
                    <a:pt x="7370" y="6923"/>
                  </a:cubicBezTo>
                  <a:lnTo>
                    <a:pt x="6460" y="7922"/>
                  </a:lnTo>
                  <a:cubicBezTo>
                    <a:pt x="6442" y="7958"/>
                    <a:pt x="6406" y="7958"/>
                    <a:pt x="6388" y="7958"/>
                  </a:cubicBezTo>
                  <a:lnTo>
                    <a:pt x="5817" y="7958"/>
                  </a:lnTo>
                  <a:cubicBezTo>
                    <a:pt x="5800" y="7958"/>
                    <a:pt x="5764" y="7958"/>
                    <a:pt x="5746" y="7940"/>
                  </a:cubicBezTo>
                  <a:lnTo>
                    <a:pt x="5389" y="7548"/>
                  </a:lnTo>
                  <a:cubicBezTo>
                    <a:pt x="5247" y="7405"/>
                    <a:pt x="5068" y="7334"/>
                    <a:pt x="4872" y="7334"/>
                  </a:cubicBezTo>
                  <a:lnTo>
                    <a:pt x="3034" y="7334"/>
                  </a:lnTo>
                  <a:cubicBezTo>
                    <a:pt x="2980" y="7334"/>
                    <a:pt x="2927" y="7298"/>
                    <a:pt x="2927" y="7244"/>
                  </a:cubicBezTo>
                  <a:lnTo>
                    <a:pt x="2927" y="6602"/>
                  </a:lnTo>
                  <a:cubicBezTo>
                    <a:pt x="2927" y="6388"/>
                    <a:pt x="2838" y="6174"/>
                    <a:pt x="2659" y="6031"/>
                  </a:cubicBezTo>
                  <a:lnTo>
                    <a:pt x="1946" y="5460"/>
                  </a:lnTo>
                  <a:cubicBezTo>
                    <a:pt x="1910" y="5442"/>
                    <a:pt x="1910" y="5407"/>
                    <a:pt x="1910" y="5389"/>
                  </a:cubicBezTo>
                  <a:lnTo>
                    <a:pt x="1910" y="3711"/>
                  </a:lnTo>
                  <a:cubicBezTo>
                    <a:pt x="1910" y="3676"/>
                    <a:pt x="1928" y="3640"/>
                    <a:pt x="1963" y="3622"/>
                  </a:cubicBezTo>
                  <a:lnTo>
                    <a:pt x="2945" y="3158"/>
                  </a:lnTo>
                  <a:cubicBezTo>
                    <a:pt x="2945" y="3141"/>
                    <a:pt x="2963" y="3141"/>
                    <a:pt x="2980" y="3141"/>
                  </a:cubicBezTo>
                  <a:lnTo>
                    <a:pt x="4301" y="3141"/>
                  </a:lnTo>
                  <a:cubicBezTo>
                    <a:pt x="4337" y="3141"/>
                    <a:pt x="4354" y="3158"/>
                    <a:pt x="4372" y="3176"/>
                  </a:cubicBezTo>
                  <a:lnTo>
                    <a:pt x="4890" y="3694"/>
                  </a:lnTo>
                  <a:cubicBezTo>
                    <a:pt x="5032" y="3819"/>
                    <a:pt x="5211" y="3908"/>
                    <a:pt x="5407" y="3908"/>
                  </a:cubicBezTo>
                  <a:lnTo>
                    <a:pt x="5942" y="3908"/>
                  </a:lnTo>
                  <a:cubicBezTo>
                    <a:pt x="6139" y="3908"/>
                    <a:pt x="6317" y="3819"/>
                    <a:pt x="6460" y="3694"/>
                  </a:cubicBezTo>
                  <a:lnTo>
                    <a:pt x="7084" y="3069"/>
                  </a:lnTo>
                  <a:cubicBezTo>
                    <a:pt x="7102" y="3051"/>
                    <a:pt x="7120" y="3033"/>
                    <a:pt x="7138" y="3033"/>
                  </a:cubicBezTo>
                  <a:close/>
                  <a:moveTo>
                    <a:pt x="9779" y="625"/>
                  </a:moveTo>
                  <a:cubicBezTo>
                    <a:pt x="9957" y="625"/>
                    <a:pt x="10100" y="767"/>
                    <a:pt x="10100" y="946"/>
                  </a:cubicBezTo>
                  <a:lnTo>
                    <a:pt x="10100" y="1570"/>
                  </a:lnTo>
                  <a:lnTo>
                    <a:pt x="10100" y="8012"/>
                  </a:lnTo>
                  <a:cubicBezTo>
                    <a:pt x="9969" y="7964"/>
                    <a:pt x="9878" y="7956"/>
                    <a:pt x="9736" y="7956"/>
                  </a:cubicBezTo>
                  <a:cubicBezTo>
                    <a:pt x="9666" y="7956"/>
                    <a:pt x="9582" y="7958"/>
                    <a:pt x="9475" y="7958"/>
                  </a:cubicBezTo>
                  <a:lnTo>
                    <a:pt x="9475" y="6995"/>
                  </a:lnTo>
                  <a:lnTo>
                    <a:pt x="9475" y="5549"/>
                  </a:lnTo>
                  <a:lnTo>
                    <a:pt x="9475" y="625"/>
                  </a:lnTo>
                  <a:close/>
                  <a:moveTo>
                    <a:pt x="8833" y="1892"/>
                  </a:moveTo>
                  <a:lnTo>
                    <a:pt x="8833" y="4782"/>
                  </a:lnTo>
                  <a:lnTo>
                    <a:pt x="8244" y="4193"/>
                  </a:lnTo>
                  <a:cubicBezTo>
                    <a:pt x="8226" y="4158"/>
                    <a:pt x="8208" y="4140"/>
                    <a:pt x="8208" y="4122"/>
                  </a:cubicBezTo>
                  <a:lnTo>
                    <a:pt x="8208" y="3141"/>
                  </a:lnTo>
                  <a:cubicBezTo>
                    <a:pt x="8208" y="2730"/>
                    <a:pt x="7887" y="2409"/>
                    <a:pt x="7477" y="2409"/>
                  </a:cubicBezTo>
                  <a:lnTo>
                    <a:pt x="7138" y="2409"/>
                  </a:lnTo>
                  <a:cubicBezTo>
                    <a:pt x="6959" y="2409"/>
                    <a:pt x="6763" y="2480"/>
                    <a:pt x="6638" y="2623"/>
                  </a:cubicBezTo>
                  <a:lnTo>
                    <a:pt x="6014" y="3248"/>
                  </a:lnTo>
                  <a:cubicBezTo>
                    <a:pt x="5996" y="3265"/>
                    <a:pt x="5978" y="3265"/>
                    <a:pt x="5942" y="3265"/>
                  </a:cubicBezTo>
                  <a:lnTo>
                    <a:pt x="5389" y="3265"/>
                  </a:lnTo>
                  <a:cubicBezTo>
                    <a:pt x="5371" y="3265"/>
                    <a:pt x="5336" y="3265"/>
                    <a:pt x="5318" y="3248"/>
                  </a:cubicBezTo>
                  <a:lnTo>
                    <a:pt x="4818" y="2730"/>
                  </a:lnTo>
                  <a:cubicBezTo>
                    <a:pt x="4676" y="2587"/>
                    <a:pt x="4497" y="2516"/>
                    <a:pt x="4301" y="2516"/>
                  </a:cubicBezTo>
                  <a:lnTo>
                    <a:pt x="2980" y="2516"/>
                  </a:lnTo>
                  <a:cubicBezTo>
                    <a:pt x="2873" y="2516"/>
                    <a:pt x="2766" y="2534"/>
                    <a:pt x="2659" y="2587"/>
                  </a:cubicBezTo>
                  <a:lnTo>
                    <a:pt x="1678" y="3051"/>
                  </a:lnTo>
                  <a:cubicBezTo>
                    <a:pt x="1428" y="3176"/>
                    <a:pt x="1268" y="3426"/>
                    <a:pt x="1268" y="3711"/>
                  </a:cubicBezTo>
                  <a:lnTo>
                    <a:pt x="1268" y="5389"/>
                  </a:lnTo>
                  <a:cubicBezTo>
                    <a:pt x="1268" y="5603"/>
                    <a:pt x="1375" y="5817"/>
                    <a:pt x="1553" y="5960"/>
                  </a:cubicBezTo>
                  <a:lnTo>
                    <a:pt x="2267" y="6531"/>
                  </a:lnTo>
                  <a:cubicBezTo>
                    <a:pt x="2285" y="6548"/>
                    <a:pt x="2302" y="6584"/>
                    <a:pt x="2302" y="6602"/>
                  </a:cubicBezTo>
                  <a:lnTo>
                    <a:pt x="2302" y="7244"/>
                  </a:lnTo>
                  <a:cubicBezTo>
                    <a:pt x="2302" y="7637"/>
                    <a:pt x="2624" y="7958"/>
                    <a:pt x="3034" y="7958"/>
                  </a:cubicBezTo>
                  <a:lnTo>
                    <a:pt x="4872" y="7958"/>
                  </a:lnTo>
                  <a:cubicBezTo>
                    <a:pt x="4890" y="7958"/>
                    <a:pt x="4907" y="7976"/>
                    <a:pt x="4925" y="7994"/>
                  </a:cubicBezTo>
                  <a:lnTo>
                    <a:pt x="5300" y="8368"/>
                  </a:lnTo>
                  <a:cubicBezTo>
                    <a:pt x="5443" y="8511"/>
                    <a:pt x="5621" y="8583"/>
                    <a:pt x="5817" y="8583"/>
                  </a:cubicBezTo>
                  <a:lnTo>
                    <a:pt x="6388" y="8583"/>
                  </a:lnTo>
                  <a:cubicBezTo>
                    <a:pt x="6585" y="8583"/>
                    <a:pt x="6781" y="8511"/>
                    <a:pt x="6924" y="8351"/>
                  </a:cubicBezTo>
                  <a:lnTo>
                    <a:pt x="7834" y="7351"/>
                  </a:lnTo>
                  <a:cubicBezTo>
                    <a:pt x="7852" y="7334"/>
                    <a:pt x="7869" y="7316"/>
                    <a:pt x="7905" y="7316"/>
                  </a:cubicBezTo>
                  <a:lnTo>
                    <a:pt x="8833" y="7316"/>
                  </a:lnTo>
                  <a:lnTo>
                    <a:pt x="8833" y="8279"/>
                  </a:lnTo>
                  <a:cubicBezTo>
                    <a:pt x="8833" y="8458"/>
                    <a:pt x="8976" y="8583"/>
                    <a:pt x="9154" y="8583"/>
                  </a:cubicBezTo>
                  <a:lnTo>
                    <a:pt x="9779" y="8583"/>
                  </a:lnTo>
                  <a:cubicBezTo>
                    <a:pt x="9957" y="8583"/>
                    <a:pt x="10100" y="8725"/>
                    <a:pt x="10100" y="8904"/>
                  </a:cubicBezTo>
                  <a:cubicBezTo>
                    <a:pt x="10100" y="9082"/>
                    <a:pt x="9957" y="9225"/>
                    <a:pt x="9779" y="9225"/>
                  </a:cubicBezTo>
                  <a:lnTo>
                    <a:pt x="625" y="9225"/>
                  </a:lnTo>
                  <a:lnTo>
                    <a:pt x="625" y="8547"/>
                  </a:lnTo>
                  <a:lnTo>
                    <a:pt x="1285" y="8065"/>
                  </a:lnTo>
                  <a:cubicBezTo>
                    <a:pt x="1464" y="7940"/>
                    <a:pt x="1464" y="7690"/>
                    <a:pt x="1285" y="7565"/>
                  </a:cubicBezTo>
                  <a:lnTo>
                    <a:pt x="625" y="7084"/>
                  </a:lnTo>
                  <a:lnTo>
                    <a:pt x="625" y="1892"/>
                  </a:lnTo>
                  <a:close/>
                  <a:moveTo>
                    <a:pt x="9154" y="0"/>
                  </a:moveTo>
                  <a:cubicBezTo>
                    <a:pt x="8976" y="0"/>
                    <a:pt x="8833" y="143"/>
                    <a:pt x="8833" y="321"/>
                  </a:cubicBezTo>
                  <a:lnTo>
                    <a:pt x="8833" y="1267"/>
                  </a:lnTo>
                  <a:lnTo>
                    <a:pt x="304" y="1267"/>
                  </a:lnTo>
                  <a:cubicBezTo>
                    <a:pt x="144" y="1267"/>
                    <a:pt x="1" y="1392"/>
                    <a:pt x="1" y="1570"/>
                  </a:cubicBezTo>
                  <a:lnTo>
                    <a:pt x="1" y="7244"/>
                  </a:lnTo>
                  <a:cubicBezTo>
                    <a:pt x="1" y="7334"/>
                    <a:pt x="36" y="7423"/>
                    <a:pt x="126" y="7494"/>
                  </a:cubicBezTo>
                  <a:lnTo>
                    <a:pt x="572" y="7815"/>
                  </a:lnTo>
                  <a:cubicBezTo>
                    <a:pt x="36" y="8208"/>
                    <a:pt x="144" y="8136"/>
                    <a:pt x="126" y="8154"/>
                  </a:cubicBezTo>
                  <a:cubicBezTo>
                    <a:pt x="36" y="8208"/>
                    <a:pt x="1" y="8297"/>
                    <a:pt x="1" y="8404"/>
                  </a:cubicBezTo>
                  <a:lnTo>
                    <a:pt x="1" y="9528"/>
                  </a:lnTo>
                  <a:cubicBezTo>
                    <a:pt x="1" y="9707"/>
                    <a:pt x="144" y="9849"/>
                    <a:pt x="304" y="9849"/>
                  </a:cubicBezTo>
                  <a:lnTo>
                    <a:pt x="9779" y="9849"/>
                  </a:lnTo>
                  <a:cubicBezTo>
                    <a:pt x="10296" y="9849"/>
                    <a:pt x="10724" y="9421"/>
                    <a:pt x="10724" y="8904"/>
                  </a:cubicBezTo>
                  <a:lnTo>
                    <a:pt x="10724" y="8279"/>
                  </a:lnTo>
                  <a:lnTo>
                    <a:pt x="10724" y="1570"/>
                  </a:lnTo>
                  <a:lnTo>
                    <a:pt x="10724" y="946"/>
                  </a:lnTo>
                  <a:cubicBezTo>
                    <a:pt x="10724" y="428"/>
                    <a:pt x="10296" y="0"/>
                    <a:pt x="9779" y="0"/>
                  </a:cubicBezTo>
                  <a:close/>
                </a:path>
              </a:pathLst>
            </a:custGeom>
            <a:solidFill>
              <a:schemeClr val="dk1"/>
            </a:solidFill>
            <a:ln w="152400" cap="flat" cmpd="sng">
              <a:solidFill>
                <a:schemeClr val="accent5"/>
              </a:solidFill>
              <a:prstDash val="solid"/>
              <a:round/>
              <a:headEnd type="none" w="sm" len="sm"/>
              <a:tailEnd type="none" w="sm" len="sm"/>
            </a:ln>
            <a:effectLst>
              <a:outerShdw blurRad="42863" dist="47625" dir="81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9"/>
            <p:cNvSpPr/>
            <p:nvPr/>
          </p:nvSpPr>
          <p:spPr>
            <a:xfrm>
              <a:off x="4173663" y="3273650"/>
              <a:ext cx="218700" cy="2187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7" name="Google Shape;2727;p39"/>
            <p:cNvGrpSpPr/>
            <p:nvPr/>
          </p:nvGrpSpPr>
          <p:grpSpPr>
            <a:xfrm>
              <a:off x="3962153" y="3088280"/>
              <a:ext cx="641715" cy="653356"/>
              <a:chOff x="3928640" y="3244755"/>
              <a:chExt cx="641715" cy="653356"/>
            </a:xfrm>
          </p:grpSpPr>
          <p:sp>
            <p:nvSpPr>
              <p:cNvPr id="2728" name="Google Shape;2728;p39"/>
              <p:cNvSpPr/>
              <p:nvPr/>
            </p:nvSpPr>
            <p:spPr>
              <a:xfrm rot="7379603">
                <a:off x="4005472" y="3347335"/>
                <a:ext cx="488053" cy="448195"/>
              </a:xfrm>
              <a:custGeom>
                <a:avLst/>
                <a:gdLst/>
                <a:ahLst/>
                <a:cxnLst/>
                <a:rect l="l" t="t" r="r" b="b"/>
                <a:pathLst>
                  <a:path w="10725" h="9850" extrusionOk="0">
                    <a:moveTo>
                      <a:pt x="7477" y="3033"/>
                    </a:moveTo>
                    <a:cubicBezTo>
                      <a:pt x="7530" y="3033"/>
                      <a:pt x="7584" y="3087"/>
                      <a:pt x="7584" y="3141"/>
                    </a:cubicBezTo>
                    <a:lnTo>
                      <a:pt x="7584" y="4140"/>
                    </a:lnTo>
                    <a:cubicBezTo>
                      <a:pt x="7584" y="4318"/>
                      <a:pt x="7655" y="4514"/>
                      <a:pt x="7798" y="4639"/>
                    </a:cubicBezTo>
                    <a:lnTo>
                      <a:pt x="8833" y="5692"/>
                    </a:lnTo>
                    <a:lnTo>
                      <a:pt x="8833" y="6691"/>
                    </a:lnTo>
                    <a:lnTo>
                      <a:pt x="7905" y="6691"/>
                    </a:lnTo>
                    <a:cubicBezTo>
                      <a:pt x="7691" y="6691"/>
                      <a:pt x="7495" y="6780"/>
                      <a:pt x="7370" y="6923"/>
                    </a:cubicBezTo>
                    <a:lnTo>
                      <a:pt x="6460" y="7922"/>
                    </a:lnTo>
                    <a:cubicBezTo>
                      <a:pt x="6442" y="7958"/>
                      <a:pt x="6406" y="7958"/>
                      <a:pt x="6388" y="7958"/>
                    </a:cubicBezTo>
                    <a:lnTo>
                      <a:pt x="5817" y="7958"/>
                    </a:lnTo>
                    <a:cubicBezTo>
                      <a:pt x="5800" y="7958"/>
                      <a:pt x="5764" y="7958"/>
                      <a:pt x="5746" y="7940"/>
                    </a:cubicBezTo>
                    <a:lnTo>
                      <a:pt x="5389" y="7548"/>
                    </a:lnTo>
                    <a:cubicBezTo>
                      <a:pt x="5247" y="7405"/>
                      <a:pt x="5068" y="7334"/>
                      <a:pt x="4872" y="7334"/>
                    </a:cubicBezTo>
                    <a:lnTo>
                      <a:pt x="3034" y="7334"/>
                    </a:lnTo>
                    <a:cubicBezTo>
                      <a:pt x="2980" y="7334"/>
                      <a:pt x="2927" y="7298"/>
                      <a:pt x="2927" y="7244"/>
                    </a:cubicBezTo>
                    <a:lnTo>
                      <a:pt x="2927" y="6602"/>
                    </a:lnTo>
                    <a:cubicBezTo>
                      <a:pt x="2927" y="6388"/>
                      <a:pt x="2838" y="6174"/>
                      <a:pt x="2659" y="6031"/>
                    </a:cubicBezTo>
                    <a:lnTo>
                      <a:pt x="1946" y="5460"/>
                    </a:lnTo>
                    <a:cubicBezTo>
                      <a:pt x="1910" y="5442"/>
                      <a:pt x="1910" y="5407"/>
                      <a:pt x="1910" y="5389"/>
                    </a:cubicBezTo>
                    <a:lnTo>
                      <a:pt x="1910" y="3711"/>
                    </a:lnTo>
                    <a:cubicBezTo>
                      <a:pt x="1910" y="3676"/>
                      <a:pt x="1928" y="3640"/>
                      <a:pt x="1963" y="3622"/>
                    </a:cubicBezTo>
                    <a:lnTo>
                      <a:pt x="2945" y="3158"/>
                    </a:lnTo>
                    <a:cubicBezTo>
                      <a:pt x="2945" y="3141"/>
                      <a:pt x="2963" y="3141"/>
                      <a:pt x="2980" y="3141"/>
                    </a:cubicBezTo>
                    <a:lnTo>
                      <a:pt x="4301" y="3141"/>
                    </a:lnTo>
                    <a:cubicBezTo>
                      <a:pt x="4337" y="3141"/>
                      <a:pt x="4354" y="3158"/>
                      <a:pt x="4372" y="3176"/>
                    </a:cubicBezTo>
                    <a:lnTo>
                      <a:pt x="4890" y="3694"/>
                    </a:lnTo>
                    <a:cubicBezTo>
                      <a:pt x="5032" y="3819"/>
                      <a:pt x="5211" y="3908"/>
                      <a:pt x="5407" y="3908"/>
                    </a:cubicBezTo>
                    <a:lnTo>
                      <a:pt x="5942" y="3908"/>
                    </a:lnTo>
                    <a:cubicBezTo>
                      <a:pt x="6139" y="3908"/>
                      <a:pt x="6317" y="3819"/>
                      <a:pt x="6460" y="3694"/>
                    </a:cubicBezTo>
                    <a:lnTo>
                      <a:pt x="7084" y="3069"/>
                    </a:lnTo>
                    <a:cubicBezTo>
                      <a:pt x="7102" y="3051"/>
                      <a:pt x="7120" y="3033"/>
                      <a:pt x="7138" y="3033"/>
                    </a:cubicBezTo>
                    <a:close/>
                    <a:moveTo>
                      <a:pt x="9779" y="625"/>
                    </a:moveTo>
                    <a:cubicBezTo>
                      <a:pt x="9957" y="625"/>
                      <a:pt x="10100" y="767"/>
                      <a:pt x="10100" y="946"/>
                    </a:cubicBezTo>
                    <a:lnTo>
                      <a:pt x="10100" y="1570"/>
                    </a:lnTo>
                    <a:lnTo>
                      <a:pt x="10100" y="8012"/>
                    </a:lnTo>
                    <a:cubicBezTo>
                      <a:pt x="9969" y="7964"/>
                      <a:pt x="9878" y="7956"/>
                      <a:pt x="9736" y="7956"/>
                    </a:cubicBezTo>
                    <a:cubicBezTo>
                      <a:pt x="9666" y="7956"/>
                      <a:pt x="9582" y="7958"/>
                      <a:pt x="9475" y="7958"/>
                    </a:cubicBezTo>
                    <a:lnTo>
                      <a:pt x="9475" y="6995"/>
                    </a:lnTo>
                    <a:lnTo>
                      <a:pt x="9475" y="5549"/>
                    </a:lnTo>
                    <a:lnTo>
                      <a:pt x="9475" y="625"/>
                    </a:lnTo>
                    <a:close/>
                    <a:moveTo>
                      <a:pt x="8833" y="1892"/>
                    </a:moveTo>
                    <a:lnTo>
                      <a:pt x="8833" y="4782"/>
                    </a:lnTo>
                    <a:lnTo>
                      <a:pt x="8244" y="4193"/>
                    </a:lnTo>
                    <a:cubicBezTo>
                      <a:pt x="8226" y="4158"/>
                      <a:pt x="8208" y="4140"/>
                      <a:pt x="8208" y="4122"/>
                    </a:cubicBezTo>
                    <a:lnTo>
                      <a:pt x="8208" y="3141"/>
                    </a:lnTo>
                    <a:cubicBezTo>
                      <a:pt x="8208" y="2730"/>
                      <a:pt x="7887" y="2409"/>
                      <a:pt x="7477" y="2409"/>
                    </a:cubicBezTo>
                    <a:lnTo>
                      <a:pt x="7138" y="2409"/>
                    </a:lnTo>
                    <a:cubicBezTo>
                      <a:pt x="6959" y="2409"/>
                      <a:pt x="6763" y="2480"/>
                      <a:pt x="6638" y="2623"/>
                    </a:cubicBezTo>
                    <a:lnTo>
                      <a:pt x="6014" y="3248"/>
                    </a:lnTo>
                    <a:cubicBezTo>
                      <a:pt x="5996" y="3265"/>
                      <a:pt x="5978" y="3265"/>
                      <a:pt x="5942" y="3265"/>
                    </a:cubicBezTo>
                    <a:lnTo>
                      <a:pt x="5389" y="3265"/>
                    </a:lnTo>
                    <a:cubicBezTo>
                      <a:pt x="5371" y="3265"/>
                      <a:pt x="5336" y="3265"/>
                      <a:pt x="5318" y="3248"/>
                    </a:cubicBezTo>
                    <a:lnTo>
                      <a:pt x="4818" y="2730"/>
                    </a:lnTo>
                    <a:cubicBezTo>
                      <a:pt x="4676" y="2587"/>
                      <a:pt x="4497" y="2516"/>
                      <a:pt x="4301" y="2516"/>
                    </a:cubicBezTo>
                    <a:lnTo>
                      <a:pt x="2980" y="2516"/>
                    </a:lnTo>
                    <a:cubicBezTo>
                      <a:pt x="2873" y="2516"/>
                      <a:pt x="2766" y="2534"/>
                      <a:pt x="2659" y="2587"/>
                    </a:cubicBezTo>
                    <a:lnTo>
                      <a:pt x="1678" y="3051"/>
                    </a:lnTo>
                    <a:cubicBezTo>
                      <a:pt x="1428" y="3176"/>
                      <a:pt x="1268" y="3426"/>
                      <a:pt x="1268" y="3711"/>
                    </a:cubicBezTo>
                    <a:lnTo>
                      <a:pt x="1268" y="5389"/>
                    </a:lnTo>
                    <a:cubicBezTo>
                      <a:pt x="1268" y="5603"/>
                      <a:pt x="1375" y="5817"/>
                      <a:pt x="1553" y="5960"/>
                    </a:cubicBezTo>
                    <a:lnTo>
                      <a:pt x="2267" y="6531"/>
                    </a:lnTo>
                    <a:cubicBezTo>
                      <a:pt x="2285" y="6548"/>
                      <a:pt x="2302" y="6584"/>
                      <a:pt x="2302" y="6602"/>
                    </a:cubicBezTo>
                    <a:lnTo>
                      <a:pt x="2302" y="7244"/>
                    </a:lnTo>
                    <a:cubicBezTo>
                      <a:pt x="2302" y="7637"/>
                      <a:pt x="2624" y="7958"/>
                      <a:pt x="3034" y="7958"/>
                    </a:cubicBezTo>
                    <a:lnTo>
                      <a:pt x="4872" y="7958"/>
                    </a:lnTo>
                    <a:cubicBezTo>
                      <a:pt x="4890" y="7958"/>
                      <a:pt x="4907" y="7976"/>
                      <a:pt x="4925" y="7994"/>
                    </a:cubicBezTo>
                    <a:lnTo>
                      <a:pt x="5300" y="8368"/>
                    </a:lnTo>
                    <a:cubicBezTo>
                      <a:pt x="5443" y="8511"/>
                      <a:pt x="5621" y="8583"/>
                      <a:pt x="5817" y="8583"/>
                    </a:cubicBezTo>
                    <a:lnTo>
                      <a:pt x="6388" y="8583"/>
                    </a:lnTo>
                    <a:cubicBezTo>
                      <a:pt x="6585" y="8583"/>
                      <a:pt x="6781" y="8511"/>
                      <a:pt x="6924" y="8351"/>
                    </a:cubicBezTo>
                    <a:lnTo>
                      <a:pt x="7834" y="7351"/>
                    </a:lnTo>
                    <a:cubicBezTo>
                      <a:pt x="7852" y="7334"/>
                      <a:pt x="7869" y="7316"/>
                      <a:pt x="7905" y="7316"/>
                    </a:cubicBezTo>
                    <a:lnTo>
                      <a:pt x="8833" y="7316"/>
                    </a:lnTo>
                    <a:lnTo>
                      <a:pt x="8833" y="8279"/>
                    </a:lnTo>
                    <a:cubicBezTo>
                      <a:pt x="8833" y="8458"/>
                      <a:pt x="8976" y="8583"/>
                      <a:pt x="9154" y="8583"/>
                    </a:cubicBezTo>
                    <a:lnTo>
                      <a:pt x="9779" y="8583"/>
                    </a:lnTo>
                    <a:cubicBezTo>
                      <a:pt x="9957" y="8583"/>
                      <a:pt x="10100" y="8725"/>
                      <a:pt x="10100" y="8904"/>
                    </a:cubicBezTo>
                    <a:cubicBezTo>
                      <a:pt x="10100" y="9082"/>
                      <a:pt x="9957" y="9225"/>
                      <a:pt x="9779" y="9225"/>
                    </a:cubicBezTo>
                    <a:lnTo>
                      <a:pt x="625" y="9225"/>
                    </a:lnTo>
                    <a:lnTo>
                      <a:pt x="625" y="8547"/>
                    </a:lnTo>
                    <a:lnTo>
                      <a:pt x="1285" y="8065"/>
                    </a:lnTo>
                    <a:cubicBezTo>
                      <a:pt x="1464" y="7940"/>
                      <a:pt x="1464" y="7690"/>
                      <a:pt x="1285" y="7565"/>
                    </a:cubicBezTo>
                    <a:lnTo>
                      <a:pt x="625" y="7084"/>
                    </a:lnTo>
                    <a:lnTo>
                      <a:pt x="625" y="1892"/>
                    </a:lnTo>
                    <a:close/>
                    <a:moveTo>
                      <a:pt x="9154" y="0"/>
                    </a:moveTo>
                    <a:cubicBezTo>
                      <a:pt x="8976" y="0"/>
                      <a:pt x="8833" y="143"/>
                      <a:pt x="8833" y="321"/>
                    </a:cubicBezTo>
                    <a:lnTo>
                      <a:pt x="8833" y="1267"/>
                    </a:lnTo>
                    <a:lnTo>
                      <a:pt x="304" y="1267"/>
                    </a:lnTo>
                    <a:cubicBezTo>
                      <a:pt x="144" y="1267"/>
                      <a:pt x="1" y="1392"/>
                      <a:pt x="1" y="1570"/>
                    </a:cubicBezTo>
                    <a:lnTo>
                      <a:pt x="1" y="7244"/>
                    </a:lnTo>
                    <a:cubicBezTo>
                      <a:pt x="1" y="7334"/>
                      <a:pt x="36" y="7423"/>
                      <a:pt x="126" y="7494"/>
                    </a:cubicBezTo>
                    <a:lnTo>
                      <a:pt x="572" y="7815"/>
                    </a:lnTo>
                    <a:cubicBezTo>
                      <a:pt x="36" y="8208"/>
                      <a:pt x="144" y="8136"/>
                      <a:pt x="126" y="8154"/>
                    </a:cubicBezTo>
                    <a:cubicBezTo>
                      <a:pt x="36" y="8208"/>
                      <a:pt x="1" y="8297"/>
                      <a:pt x="1" y="8404"/>
                    </a:cubicBezTo>
                    <a:lnTo>
                      <a:pt x="1" y="9528"/>
                    </a:lnTo>
                    <a:cubicBezTo>
                      <a:pt x="1" y="9707"/>
                      <a:pt x="144" y="9849"/>
                      <a:pt x="304" y="9849"/>
                    </a:cubicBezTo>
                    <a:lnTo>
                      <a:pt x="9779" y="9849"/>
                    </a:lnTo>
                    <a:cubicBezTo>
                      <a:pt x="10296" y="9849"/>
                      <a:pt x="10724" y="9421"/>
                      <a:pt x="10724" y="8904"/>
                    </a:cubicBezTo>
                    <a:lnTo>
                      <a:pt x="10724" y="8279"/>
                    </a:lnTo>
                    <a:lnTo>
                      <a:pt x="10724" y="1570"/>
                    </a:lnTo>
                    <a:lnTo>
                      <a:pt x="10724" y="946"/>
                    </a:lnTo>
                    <a:cubicBezTo>
                      <a:pt x="10724" y="428"/>
                      <a:pt x="10296" y="0"/>
                      <a:pt x="9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9"/>
              <p:cNvSpPr/>
              <p:nvPr/>
            </p:nvSpPr>
            <p:spPr>
              <a:xfrm rot="7379706">
                <a:off x="4261535" y="3465157"/>
                <a:ext cx="69849" cy="67024"/>
              </a:xfrm>
              <a:custGeom>
                <a:avLst/>
                <a:gdLst/>
                <a:ahLst/>
                <a:cxnLst/>
                <a:rect l="l" t="t" r="r" b="b"/>
                <a:pathLst>
                  <a:path w="1535" h="1473" extrusionOk="0">
                    <a:moveTo>
                      <a:pt x="348" y="1"/>
                    </a:moveTo>
                    <a:cubicBezTo>
                      <a:pt x="268" y="1"/>
                      <a:pt x="187" y="32"/>
                      <a:pt x="125" y="94"/>
                    </a:cubicBezTo>
                    <a:cubicBezTo>
                      <a:pt x="0" y="219"/>
                      <a:pt x="0" y="416"/>
                      <a:pt x="125" y="540"/>
                    </a:cubicBezTo>
                    <a:lnTo>
                      <a:pt x="321" y="737"/>
                    </a:lnTo>
                    <a:lnTo>
                      <a:pt x="125" y="933"/>
                    </a:lnTo>
                    <a:cubicBezTo>
                      <a:pt x="0" y="1058"/>
                      <a:pt x="0" y="1254"/>
                      <a:pt x="125" y="1379"/>
                    </a:cubicBezTo>
                    <a:cubicBezTo>
                      <a:pt x="187" y="1441"/>
                      <a:pt x="268" y="1473"/>
                      <a:pt x="348" y="1473"/>
                    </a:cubicBezTo>
                    <a:cubicBezTo>
                      <a:pt x="428" y="1473"/>
                      <a:pt x="509" y="1441"/>
                      <a:pt x="571" y="1379"/>
                    </a:cubicBezTo>
                    <a:lnTo>
                      <a:pt x="767" y="1183"/>
                    </a:lnTo>
                    <a:lnTo>
                      <a:pt x="964" y="1379"/>
                    </a:lnTo>
                    <a:cubicBezTo>
                      <a:pt x="1026" y="1441"/>
                      <a:pt x="1106" y="1473"/>
                      <a:pt x="1187" y="1473"/>
                    </a:cubicBezTo>
                    <a:cubicBezTo>
                      <a:pt x="1267" y="1473"/>
                      <a:pt x="1347" y="1441"/>
                      <a:pt x="1410" y="1379"/>
                    </a:cubicBezTo>
                    <a:cubicBezTo>
                      <a:pt x="1534" y="1254"/>
                      <a:pt x="1534" y="1058"/>
                      <a:pt x="1410" y="933"/>
                    </a:cubicBezTo>
                    <a:lnTo>
                      <a:pt x="1213" y="737"/>
                    </a:lnTo>
                    <a:lnTo>
                      <a:pt x="1410" y="540"/>
                    </a:lnTo>
                    <a:cubicBezTo>
                      <a:pt x="1534" y="416"/>
                      <a:pt x="1534" y="219"/>
                      <a:pt x="1410" y="94"/>
                    </a:cubicBezTo>
                    <a:cubicBezTo>
                      <a:pt x="1347" y="32"/>
                      <a:pt x="1267" y="1"/>
                      <a:pt x="1187" y="1"/>
                    </a:cubicBezTo>
                    <a:cubicBezTo>
                      <a:pt x="1106" y="1"/>
                      <a:pt x="1026" y="32"/>
                      <a:pt x="964" y="94"/>
                    </a:cubicBezTo>
                    <a:lnTo>
                      <a:pt x="767" y="291"/>
                    </a:lnTo>
                    <a:lnTo>
                      <a:pt x="571" y="94"/>
                    </a:lnTo>
                    <a:cubicBezTo>
                      <a:pt x="509" y="32"/>
                      <a:pt x="428" y="1"/>
                      <a:pt x="3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30" name="Google Shape;2730;p39"/>
          <p:cNvGrpSpPr/>
          <p:nvPr/>
        </p:nvGrpSpPr>
        <p:grpSpPr>
          <a:xfrm>
            <a:off x="7014326" y="1255783"/>
            <a:ext cx="514695" cy="601019"/>
            <a:chOff x="6930075" y="1178540"/>
            <a:chExt cx="482060" cy="562910"/>
          </a:xfrm>
        </p:grpSpPr>
        <p:sp>
          <p:nvSpPr>
            <p:cNvPr id="2731" name="Google Shape;2731;p39"/>
            <p:cNvSpPr/>
            <p:nvPr/>
          </p:nvSpPr>
          <p:spPr>
            <a:xfrm rot="796140">
              <a:off x="6981089" y="1215629"/>
              <a:ext cx="380032" cy="488730"/>
            </a:xfrm>
            <a:custGeom>
              <a:avLst/>
              <a:gdLst/>
              <a:ahLst/>
              <a:cxnLst/>
              <a:rect l="l" t="t" r="r" b="b"/>
              <a:pathLst>
                <a:path w="8351" h="10742" extrusionOk="0">
                  <a:moveTo>
                    <a:pt x="1249" y="642"/>
                  </a:moveTo>
                  <a:lnTo>
                    <a:pt x="1249" y="1267"/>
                  </a:lnTo>
                  <a:lnTo>
                    <a:pt x="625" y="1267"/>
                  </a:lnTo>
                  <a:lnTo>
                    <a:pt x="625" y="642"/>
                  </a:lnTo>
                  <a:close/>
                  <a:moveTo>
                    <a:pt x="7726" y="642"/>
                  </a:moveTo>
                  <a:lnTo>
                    <a:pt x="7726" y="1267"/>
                  </a:lnTo>
                  <a:lnTo>
                    <a:pt x="7084" y="1267"/>
                  </a:lnTo>
                  <a:lnTo>
                    <a:pt x="7084" y="642"/>
                  </a:lnTo>
                  <a:close/>
                  <a:moveTo>
                    <a:pt x="6459" y="642"/>
                  </a:moveTo>
                  <a:lnTo>
                    <a:pt x="6459" y="1588"/>
                  </a:lnTo>
                  <a:cubicBezTo>
                    <a:pt x="6459" y="1749"/>
                    <a:pt x="6602" y="1891"/>
                    <a:pt x="6780" y="1891"/>
                  </a:cubicBezTo>
                  <a:lnTo>
                    <a:pt x="7726" y="1891"/>
                  </a:lnTo>
                  <a:lnTo>
                    <a:pt x="7726" y="7583"/>
                  </a:lnTo>
                  <a:lnTo>
                    <a:pt x="6780" y="7583"/>
                  </a:lnTo>
                  <a:cubicBezTo>
                    <a:pt x="6602" y="7583"/>
                    <a:pt x="6459" y="7726"/>
                    <a:pt x="6459" y="7904"/>
                  </a:cubicBezTo>
                  <a:lnTo>
                    <a:pt x="6459" y="8850"/>
                  </a:lnTo>
                  <a:lnTo>
                    <a:pt x="1874" y="8850"/>
                  </a:lnTo>
                  <a:lnTo>
                    <a:pt x="1874" y="7904"/>
                  </a:lnTo>
                  <a:cubicBezTo>
                    <a:pt x="1874" y="7726"/>
                    <a:pt x="1731" y="7583"/>
                    <a:pt x="1570" y="7583"/>
                  </a:cubicBezTo>
                  <a:lnTo>
                    <a:pt x="625" y="7583"/>
                  </a:lnTo>
                  <a:lnTo>
                    <a:pt x="625" y="1891"/>
                  </a:lnTo>
                  <a:lnTo>
                    <a:pt x="1570" y="1891"/>
                  </a:lnTo>
                  <a:cubicBezTo>
                    <a:pt x="1731" y="1891"/>
                    <a:pt x="1874" y="1749"/>
                    <a:pt x="1874" y="1588"/>
                  </a:cubicBezTo>
                  <a:lnTo>
                    <a:pt x="1874" y="642"/>
                  </a:lnTo>
                  <a:close/>
                  <a:moveTo>
                    <a:pt x="7726" y="8226"/>
                  </a:moveTo>
                  <a:lnTo>
                    <a:pt x="7726" y="8850"/>
                  </a:lnTo>
                  <a:lnTo>
                    <a:pt x="7084" y="8850"/>
                  </a:lnTo>
                  <a:lnTo>
                    <a:pt x="7084" y="8226"/>
                  </a:lnTo>
                  <a:close/>
                  <a:moveTo>
                    <a:pt x="1249" y="8226"/>
                  </a:moveTo>
                  <a:lnTo>
                    <a:pt x="1249" y="8850"/>
                  </a:lnTo>
                  <a:cubicBezTo>
                    <a:pt x="1148" y="8850"/>
                    <a:pt x="1065" y="8848"/>
                    <a:pt x="992" y="8848"/>
                  </a:cubicBezTo>
                  <a:cubicBezTo>
                    <a:pt x="847" y="8848"/>
                    <a:pt x="744" y="8856"/>
                    <a:pt x="625" y="8904"/>
                  </a:cubicBezTo>
                  <a:lnTo>
                    <a:pt x="625" y="8226"/>
                  </a:lnTo>
                  <a:close/>
                  <a:moveTo>
                    <a:pt x="7726" y="9475"/>
                  </a:moveTo>
                  <a:lnTo>
                    <a:pt x="7726" y="10099"/>
                  </a:lnTo>
                  <a:lnTo>
                    <a:pt x="946" y="10099"/>
                  </a:lnTo>
                  <a:cubicBezTo>
                    <a:pt x="750" y="10099"/>
                    <a:pt x="607" y="9938"/>
                    <a:pt x="625" y="9760"/>
                  </a:cubicBezTo>
                  <a:cubicBezTo>
                    <a:pt x="643" y="9599"/>
                    <a:pt x="785" y="9475"/>
                    <a:pt x="946" y="9475"/>
                  </a:cubicBezTo>
                  <a:close/>
                  <a:moveTo>
                    <a:pt x="304" y="0"/>
                  </a:moveTo>
                  <a:cubicBezTo>
                    <a:pt x="125" y="0"/>
                    <a:pt x="0" y="143"/>
                    <a:pt x="0" y="321"/>
                  </a:cubicBezTo>
                  <a:lnTo>
                    <a:pt x="0" y="9796"/>
                  </a:lnTo>
                  <a:cubicBezTo>
                    <a:pt x="0" y="10313"/>
                    <a:pt x="411" y="10741"/>
                    <a:pt x="928" y="10741"/>
                  </a:cubicBezTo>
                  <a:lnTo>
                    <a:pt x="8029" y="10741"/>
                  </a:lnTo>
                  <a:cubicBezTo>
                    <a:pt x="8208" y="10741"/>
                    <a:pt x="8351" y="10599"/>
                    <a:pt x="8351" y="10420"/>
                  </a:cubicBezTo>
                  <a:lnTo>
                    <a:pt x="8351" y="321"/>
                  </a:lnTo>
                  <a:cubicBezTo>
                    <a:pt x="8351" y="143"/>
                    <a:pt x="8208" y="0"/>
                    <a:pt x="8029" y="0"/>
                  </a:cubicBezTo>
                  <a:close/>
                </a:path>
              </a:pathLst>
            </a:custGeom>
            <a:solidFill>
              <a:schemeClr val="accent6"/>
            </a:solidFill>
            <a:ln w="152400" cap="flat" cmpd="sng">
              <a:solidFill>
                <a:schemeClr val="accent6"/>
              </a:solidFill>
              <a:prstDash val="solid"/>
              <a:round/>
              <a:headEnd type="none" w="sm" len="sm"/>
              <a:tailEnd type="none" w="sm" len="sm"/>
            </a:ln>
            <a:effectLst>
              <a:outerShdw blurRad="57150" dist="47625" dir="816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9"/>
            <p:cNvSpPr/>
            <p:nvPr/>
          </p:nvSpPr>
          <p:spPr>
            <a:xfrm>
              <a:off x="7040150" y="1265950"/>
              <a:ext cx="309600" cy="332400"/>
            </a:xfrm>
            <a:prstGeom prst="ellipse">
              <a:avLst/>
            </a:prstGeom>
            <a:solidFill>
              <a:schemeClr val="accent5"/>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3" name="Google Shape;2733;p39"/>
            <p:cNvGrpSpPr/>
            <p:nvPr/>
          </p:nvGrpSpPr>
          <p:grpSpPr>
            <a:xfrm rot="796148">
              <a:off x="6981092" y="1215630"/>
              <a:ext cx="380024" cy="488730"/>
              <a:chOff x="6846633" y="1595517"/>
              <a:chExt cx="247377" cy="318205"/>
            </a:xfrm>
          </p:grpSpPr>
          <p:sp>
            <p:nvSpPr>
              <p:cNvPr id="2734" name="Google Shape;2734;p39"/>
              <p:cNvSpPr/>
              <p:nvPr/>
            </p:nvSpPr>
            <p:spPr>
              <a:xfrm>
                <a:off x="6889437" y="1661694"/>
                <a:ext cx="161235" cy="148527"/>
              </a:xfrm>
              <a:custGeom>
                <a:avLst/>
                <a:gdLst/>
                <a:ahLst/>
                <a:cxnLst/>
                <a:rect l="l" t="t" r="r" b="b"/>
                <a:pathLst>
                  <a:path w="5443" h="5014" extrusionOk="0">
                    <a:moveTo>
                      <a:pt x="2713" y="1013"/>
                    </a:moveTo>
                    <a:lnTo>
                      <a:pt x="3159" y="1888"/>
                    </a:lnTo>
                    <a:cubicBezTo>
                      <a:pt x="3194" y="1977"/>
                      <a:pt x="3284" y="2048"/>
                      <a:pt x="3391" y="2066"/>
                    </a:cubicBezTo>
                    <a:lnTo>
                      <a:pt x="4354" y="2209"/>
                    </a:lnTo>
                    <a:lnTo>
                      <a:pt x="3658" y="2887"/>
                    </a:lnTo>
                    <a:cubicBezTo>
                      <a:pt x="3587" y="2958"/>
                      <a:pt x="3551" y="3065"/>
                      <a:pt x="3569" y="3155"/>
                    </a:cubicBezTo>
                    <a:lnTo>
                      <a:pt x="3730" y="4118"/>
                    </a:lnTo>
                    <a:lnTo>
                      <a:pt x="2873" y="3672"/>
                    </a:lnTo>
                    <a:cubicBezTo>
                      <a:pt x="2829" y="3645"/>
                      <a:pt x="2775" y="3632"/>
                      <a:pt x="2722" y="3632"/>
                    </a:cubicBezTo>
                    <a:cubicBezTo>
                      <a:pt x="2668" y="3632"/>
                      <a:pt x="2614" y="3645"/>
                      <a:pt x="2570" y="3672"/>
                    </a:cubicBezTo>
                    <a:lnTo>
                      <a:pt x="1713" y="4118"/>
                    </a:lnTo>
                    <a:lnTo>
                      <a:pt x="1874" y="3155"/>
                    </a:lnTo>
                    <a:cubicBezTo>
                      <a:pt x="1892" y="3065"/>
                      <a:pt x="1856" y="2958"/>
                      <a:pt x="1785" y="2887"/>
                    </a:cubicBezTo>
                    <a:lnTo>
                      <a:pt x="1089" y="2209"/>
                    </a:lnTo>
                    <a:lnTo>
                      <a:pt x="2052" y="2066"/>
                    </a:lnTo>
                    <a:cubicBezTo>
                      <a:pt x="2160" y="2048"/>
                      <a:pt x="2249" y="1977"/>
                      <a:pt x="2284" y="1888"/>
                    </a:cubicBezTo>
                    <a:lnTo>
                      <a:pt x="2713" y="1013"/>
                    </a:lnTo>
                    <a:close/>
                    <a:moveTo>
                      <a:pt x="2722" y="1"/>
                    </a:moveTo>
                    <a:cubicBezTo>
                      <a:pt x="2610" y="1"/>
                      <a:pt x="2499" y="59"/>
                      <a:pt x="2445" y="175"/>
                    </a:cubicBezTo>
                    <a:lnTo>
                      <a:pt x="1803" y="1460"/>
                    </a:lnTo>
                    <a:lnTo>
                      <a:pt x="375" y="1674"/>
                    </a:lnTo>
                    <a:cubicBezTo>
                      <a:pt x="108" y="1709"/>
                      <a:pt x="1" y="2030"/>
                      <a:pt x="197" y="2209"/>
                    </a:cubicBezTo>
                    <a:lnTo>
                      <a:pt x="1232" y="3226"/>
                    </a:lnTo>
                    <a:lnTo>
                      <a:pt x="982" y="4635"/>
                    </a:lnTo>
                    <a:cubicBezTo>
                      <a:pt x="954" y="4846"/>
                      <a:pt x="1114" y="5013"/>
                      <a:pt x="1297" y="5013"/>
                    </a:cubicBezTo>
                    <a:cubicBezTo>
                      <a:pt x="1346" y="5013"/>
                      <a:pt x="1397" y="5001"/>
                      <a:pt x="1446" y="4975"/>
                    </a:cubicBezTo>
                    <a:lnTo>
                      <a:pt x="2713" y="4296"/>
                    </a:lnTo>
                    <a:lnTo>
                      <a:pt x="3997" y="4975"/>
                    </a:lnTo>
                    <a:cubicBezTo>
                      <a:pt x="4046" y="5001"/>
                      <a:pt x="4097" y="5013"/>
                      <a:pt x="4146" y="5013"/>
                    </a:cubicBezTo>
                    <a:cubicBezTo>
                      <a:pt x="4329" y="5013"/>
                      <a:pt x="4489" y="4846"/>
                      <a:pt x="4461" y="4635"/>
                    </a:cubicBezTo>
                    <a:lnTo>
                      <a:pt x="4211" y="3226"/>
                    </a:lnTo>
                    <a:lnTo>
                      <a:pt x="5246" y="2209"/>
                    </a:lnTo>
                    <a:cubicBezTo>
                      <a:pt x="5443" y="2030"/>
                      <a:pt x="5335" y="1709"/>
                      <a:pt x="5068" y="1674"/>
                    </a:cubicBezTo>
                    <a:lnTo>
                      <a:pt x="3640" y="1460"/>
                    </a:lnTo>
                    <a:lnTo>
                      <a:pt x="2998" y="175"/>
                    </a:lnTo>
                    <a:cubicBezTo>
                      <a:pt x="2945" y="59"/>
                      <a:pt x="2833" y="1"/>
                      <a:pt x="27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9"/>
              <p:cNvSpPr/>
              <p:nvPr/>
            </p:nvSpPr>
            <p:spPr>
              <a:xfrm>
                <a:off x="6846633" y="1595517"/>
                <a:ext cx="247377" cy="318205"/>
              </a:xfrm>
              <a:custGeom>
                <a:avLst/>
                <a:gdLst/>
                <a:ahLst/>
                <a:cxnLst/>
                <a:rect l="l" t="t" r="r" b="b"/>
                <a:pathLst>
                  <a:path w="8351" h="10742" extrusionOk="0">
                    <a:moveTo>
                      <a:pt x="1249" y="642"/>
                    </a:moveTo>
                    <a:lnTo>
                      <a:pt x="1249" y="1267"/>
                    </a:lnTo>
                    <a:lnTo>
                      <a:pt x="625" y="1267"/>
                    </a:lnTo>
                    <a:lnTo>
                      <a:pt x="625" y="642"/>
                    </a:lnTo>
                    <a:close/>
                    <a:moveTo>
                      <a:pt x="7726" y="642"/>
                    </a:moveTo>
                    <a:lnTo>
                      <a:pt x="7726" y="1267"/>
                    </a:lnTo>
                    <a:lnTo>
                      <a:pt x="7084" y="1267"/>
                    </a:lnTo>
                    <a:lnTo>
                      <a:pt x="7084" y="642"/>
                    </a:lnTo>
                    <a:close/>
                    <a:moveTo>
                      <a:pt x="6459" y="642"/>
                    </a:moveTo>
                    <a:lnTo>
                      <a:pt x="6459" y="1588"/>
                    </a:lnTo>
                    <a:cubicBezTo>
                      <a:pt x="6459" y="1749"/>
                      <a:pt x="6602" y="1891"/>
                      <a:pt x="6780" y="1891"/>
                    </a:cubicBezTo>
                    <a:lnTo>
                      <a:pt x="7726" y="1891"/>
                    </a:lnTo>
                    <a:lnTo>
                      <a:pt x="7726" y="7583"/>
                    </a:lnTo>
                    <a:lnTo>
                      <a:pt x="6780" y="7583"/>
                    </a:lnTo>
                    <a:cubicBezTo>
                      <a:pt x="6602" y="7583"/>
                      <a:pt x="6459" y="7726"/>
                      <a:pt x="6459" y="7904"/>
                    </a:cubicBezTo>
                    <a:lnTo>
                      <a:pt x="6459" y="8850"/>
                    </a:lnTo>
                    <a:lnTo>
                      <a:pt x="1874" y="8850"/>
                    </a:lnTo>
                    <a:lnTo>
                      <a:pt x="1874" y="7904"/>
                    </a:lnTo>
                    <a:cubicBezTo>
                      <a:pt x="1874" y="7726"/>
                      <a:pt x="1731" y="7583"/>
                      <a:pt x="1570" y="7583"/>
                    </a:cubicBezTo>
                    <a:lnTo>
                      <a:pt x="625" y="7583"/>
                    </a:lnTo>
                    <a:lnTo>
                      <a:pt x="625" y="1891"/>
                    </a:lnTo>
                    <a:lnTo>
                      <a:pt x="1570" y="1891"/>
                    </a:lnTo>
                    <a:cubicBezTo>
                      <a:pt x="1731" y="1891"/>
                      <a:pt x="1874" y="1749"/>
                      <a:pt x="1874" y="1588"/>
                    </a:cubicBezTo>
                    <a:lnTo>
                      <a:pt x="1874" y="642"/>
                    </a:lnTo>
                    <a:close/>
                    <a:moveTo>
                      <a:pt x="7726" y="8226"/>
                    </a:moveTo>
                    <a:lnTo>
                      <a:pt x="7726" y="8850"/>
                    </a:lnTo>
                    <a:lnTo>
                      <a:pt x="7084" y="8850"/>
                    </a:lnTo>
                    <a:lnTo>
                      <a:pt x="7084" y="8226"/>
                    </a:lnTo>
                    <a:close/>
                    <a:moveTo>
                      <a:pt x="1249" y="8226"/>
                    </a:moveTo>
                    <a:lnTo>
                      <a:pt x="1249" y="8850"/>
                    </a:lnTo>
                    <a:cubicBezTo>
                      <a:pt x="1148" y="8850"/>
                      <a:pt x="1065" y="8848"/>
                      <a:pt x="992" y="8848"/>
                    </a:cubicBezTo>
                    <a:cubicBezTo>
                      <a:pt x="847" y="8848"/>
                      <a:pt x="744" y="8856"/>
                      <a:pt x="625" y="8904"/>
                    </a:cubicBezTo>
                    <a:lnTo>
                      <a:pt x="625" y="8226"/>
                    </a:lnTo>
                    <a:close/>
                    <a:moveTo>
                      <a:pt x="7726" y="9475"/>
                    </a:moveTo>
                    <a:lnTo>
                      <a:pt x="7726" y="10099"/>
                    </a:lnTo>
                    <a:lnTo>
                      <a:pt x="946" y="10099"/>
                    </a:lnTo>
                    <a:cubicBezTo>
                      <a:pt x="750" y="10099"/>
                      <a:pt x="607" y="9938"/>
                      <a:pt x="625" y="9760"/>
                    </a:cubicBezTo>
                    <a:cubicBezTo>
                      <a:pt x="643" y="9599"/>
                      <a:pt x="785" y="9475"/>
                      <a:pt x="946" y="9475"/>
                    </a:cubicBezTo>
                    <a:close/>
                    <a:moveTo>
                      <a:pt x="304" y="0"/>
                    </a:moveTo>
                    <a:cubicBezTo>
                      <a:pt x="125" y="0"/>
                      <a:pt x="0" y="143"/>
                      <a:pt x="0" y="321"/>
                    </a:cubicBezTo>
                    <a:lnTo>
                      <a:pt x="0" y="9796"/>
                    </a:lnTo>
                    <a:cubicBezTo>
                      <a:pt x="0" y="10313"/>
                      <a:pt x="411" y="10741"/>
                      <a:pt x="928" y="10741"/>
                    </a:cubicBezTo>
                    <a:lnTo>
                      <a:pt x="8029" y="10741"/>
                    </a:lnTo>
                    <a:cubicBezTo>
                      <a:pt x="8208" y="10741"/>
                      <a:pt x="8351" y="10599"/>
                      <a:pt x="8351" y="10420"/>
                    </a:cubicBezTo>
                    <a:lnTo>
                      <a:pt x="8351" y="321"/>
                    </a:lnTo>
                    <a:cubicBezTo>
                      <a:pt x="8351" y="143"/>
                      <a:pt x="8208" y="0"/>
                      <a:pt x="80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739"/>
        <p:cNvGrpSpPr/>
        <p:nvPr/>
      </p:nvGrpSpPr>
      <p:grpSpPr>
        <a:xfrm>
          <a:off x="0" y="0"/>
          <a:ext cx="0" cy="0"/>
          <a:chOff x="0" y="0"/>
          <a:chExt cx="0" cy="0"/>
        </a:xfrm>
      </p:grpSpPr>
      <p:sp>
        <p:nvSpPr>
          <p:cNvPr id="2740" name="Google Shape;2740;p40"/>
          <p:cNvSpPr/>
          <p:nvPr/>
        </p:nvSpPr>
        <p:spPr>
          <a:xfrm rot="-2046000">
            <a:off x="649527" y="2412396"/>
            <a:ext cx="3065589" cy="2925509"/>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0"/>
          <p:cNvSpPr/>
          <p:nvPr/>
        </p:nvSpPr>
        <p:spPr>
          <a:xfrm rot="2447582" flipH="1">
            <a:off x="690558" y="960958"/>
            <a:ext cx="2927179" cy="2889556"/>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0"/>
          <p:cNvSpPr/>
          <p:nvPr/>
        </p:nvSpPr>
        <p:spPr>
          <a:xfrm rot="1956255" flipH="1">
            <a:off x="5338731" y="2243403"/>
            <a:ext cx="3013362" cy="281534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0"/>
          <p:cNvSpPr/>
          <p:nvPr/>
        </p:nvSpPr>
        <p:spPr>
          <a:xfrm rot="-2351744">
            <a:off x="5568045" y="1002436"/>
            <a:ext cx="2859506" cy="2799422"/>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0"/>
          <p:cNvSpPr txBox="1">
            <a:spLocks noGrp="1"/>
          </p:cNvSpPr>
          <p:nvPr>
            <p:ph type="title"/>
          </p:nvPr>
        </p:nvSpPr>
        <p:spPr>
          <a:xfrm>
            <a:off x="874733" y="1934275"/>
            <a:ext cx="2183400" cy="527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Stinky</a:t>
            </a:r>
            <a:endParaRPr/>
          </a:p>
        </p:txBody>
      </p:sp>
      <p:sp>
        <p:nvSpPr>
          <p:cNvPr id="2745" name="Google Shape;2745;p40"/>
          <p:cNvSpPr txBox="1">
            <a:spLocks noGrp="1"/>
          </p:cNvSpPr>
          <p:nvPr>
            <p:ph type="subTitle" idx="1"/>
          </p:nvPr>
        </p:nvSpPr>
        <p:spPr>
          <a:xfrm>
            <a:off x="874883" y="2464925"/>
            <a:ext cx="2183400" cy="848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is the second planet from the Sun</a:t>
            </a:r>
            <a:endParaRPr/>
          </a:p>
        </p:txBody>
      </p:sp>
      <p:sp>
        <p:nvSpPr>
          <p:cNvPr id="2746" name="Google Shape;2746;p40"/>
          <p:cNvSpPr txBox="1">
            <a:spLocks noGrp="1"/>
          </p:cNvSpPr>
          <p:nvPr>
            <p:ph type="title" idx="2"/>
          </p:nvPr>
        </p:nvSpPr>
        <p:spPr>
          <a:xfrm>
            <a:off x="874725" y="3308150"/>
            <a:ext cx="2183400" cy="527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Heavy</a:t>
            </a:r>
            <a:endParaRPr/>
          </a:p>
        </p:txBody>
      </p:sp>
      <p:sp>
        <p:nvSpPr>
          <p:cNvPr id="2747" name="Google Shape;2747;p40"/>
          <p:cNvSpPr txBox="1">
            <a:spLocks noGrp="1"/>
          </p:cNvSpPr>
          <p:nvPr>
            <p:ph type="subTitle" idx="3"/>
          </p:nvPr>
        </p:nvSpPr>
        <p:spPr>
          <a:xfrm>
            <a:off x="874733" y="3838800"/>
            <a:ext cx="2183400" cy="848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Despite being red, Mars is a cold place</a:t>
            </a:r>
            <a:endParaRPr/>
          </a:p>
        </p:txBody>
      </p:sp>
      <p:sp>
        <p:nvSpPr>
          <p:cNvPr id="2748" name="Google Shape;2748;p40"/>
          <p:cNvSpPr txBox="1">
            <a:spLocks noGrp="1"/>
          </p:cNvSpPr>
          <p:nvPr>
            <p:ph type="title" idx="4"/>
          </p:nvPr>
        </p:nvSpPr>
        <p:spPr>
          <a:xfrm>
            <a:off x="5874958" y="1944175"/>
            <a:ext cx="2408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Slow</a:t>
            </a:r>
            <a:endParaRPr/>
          </a:p>
        </p:txBody>
      </p:sp>
      <p:sp>
        <p:nvSpPr>
          <p:cNvPr id="2749" name="Google Shape;2749;p40"/>
          <p:cNvSpPr txBox="1">
            <a:spLocks noGrp="1"/>
          </p:cNvSpPr>
          <p:nvPr>
            <p:ph type="subTitle" idx="5"/>
          </p:nvPr>
        </p:nvSpPr>
        <p:spPr>
          <a:xfrm>
            <a:off x="5874958" y="2474825"/>
            <a:ext cx="2408700" cy="84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2750" name="Google Shape;2750;p40"/>
          <p:cNvSpPr txBox="1">
            <a:spLocks noGrp="1"/>
          </p:cNvSpPr>
          <p:nvPr>
            <p:ph type="title" idx="8"/>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Robbie the zombie</a:t>
            </a:r>
            <a:endParaRPr/>
          </a:p>
        </p:txBody>
      </p:sp>
      <p:sp>
        <p:nvSpPr>
          <p:cNvPr id="2751" name="Google Shape;2751;p40"/>
          <p:cNvSpPr txBox="1">
            <a:spLocks noGrp="1"/>
          </p:cNvSpPr>
          <p:nvPr>
            <p:ph type="title" idx="6"/>
          </p:nvPr>
        </p:nvSpPr>
        <p:spPr>
          <a:xfrm>
            <a:off x="5874958" y="3308150"/>
            <a:ext cx="24087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Funny</a:t>
            </a:r>
            <a:endParaRPr/>
          </a:p>
        </p:txBody>
      </p:sp>
      <p:sp>
        <p:nvSpPr>
          <p:cNvPr id="2752" name="Google Shape;2752;p40"/>
          <p:cNvSpPr txBox="1">
            <a:spLocks noGrp="1"/>
          </p:cNvSpPr>
          <p:nvPr>
            <p:ph type="subTitle" idx="7"/>
          </p:nvPr>
        </p:nvSpPr>
        <p:spPr>
          <a:xfrm>
            <a:off x="5874958" y="3838800"/>
            <a:ext cx="2408700" cy="84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grpSp>
        <p:nvGrpSpPr>
          <p:cNvPr id="2753" name="Google Shape;2753;p40"/>
          <p:cNvGrpSpPr/>
          <p:nvPr/>
        </p:nvGrpSpPr>
        <p:grpSpPr>
          <a:xfrm rot="773691">
            <a:off x="3432840" y="1566963"/>
            <a:ext cx="2127747" cy="3059647"/>
            <a:chOff x="9764053" y="8677341"/>
            <a:chExt cx="1675489" cy="2409311"/>
          </a:xfrm>
        </p:grpSpPr>
        <p:sp>
          <p:nvSpPr>
            <p:cNvPr id="2754" name="Google Shape;2754;p40"/>
            <p:cNvSpPr/>
            <p:nvPr/>
          </p:nvSpPr>
          <p:spPr>
            <a:xfrm>
              <a:off x="9764053" y="8677341"/>
              <a:ext cx="1675489" cy="2308171"/>
            </a:xfrm>
            <a:custGeom>
              <a:avLst/>
              <a:gdLst/>
              <a:ahLst/>
              <a:cxnLst/>
              <a:rect l="l" t="t" r="r" b="b"/>
              <a:pathLst>
                <a:path w="21983" h="30284" extrusionOk="0">
                  <a:moveTo>
                    <a:pt x="14365" y="0"/>
                  </a:moveTo>
                  <a:cubicBezTo>
                    <a:pt x="14163" y="0"/>
                    <a:pt x="13996" y="38"/>
                    <a:pt x="13918" y="140"/>
                  </a:cubicBezTo>
                  <a:cubicBezTo>
                    <a:pt x="13885" y="179"/>
                    <a:pt x="13885" y="237"/>
                    <a:pt x="13866" y="283"/>
                  </a:cubicBezTo>
                  <a:cubicBezTo>
                    <a:pt x="13856" y="323"/>
                    <a:pt x="13819" y="359"/>
                    <a:pt x="13782" y="359"/>
                  </a:cubicBezTo>
                  <a:cubicBezTo>
                    <a:pt x="13771" y="359"/>
                    <a:pt x="13759" y="355"/>
                    <a:pt x="13749" y="348"/>
                  </a:cubicBezTo>
                  <a:cubicBezTo>
                    <a:pt x="13742" y="263"/>
                    <a:pt x="13736" y="172"/>
                    <a:pt x="13729" y="81"/>
                  </a:cubicBezTo>
                  <a:cubicBezTo>
                    <a:pt x="13623" y="71"/>
                    <a:pt x="13516" y="65"/>
                    <a:pt x="13408" y="65"/>
                  </a:cubicBezTo>
                  <a:cubicBezTo>
                    <a:pt x="13185" y="65"/>
                    <a:pt x="12960" y="87"/>
                    <a:pt x="12741" y="127"/>
                  </a:cubicBezTo>
                  <a:cubicBezTo>
                    <a:pt x="12799" y="257"/>
                    <a:pt x="12767" y="426"/>
                    <a:pt x="12656" y="517"/>
                  </a:cubicBezTo>
                  <a:cubicBezTo>
                    <a:pt x="12663" y="419"/>
                    <a:pt x="12669" y="322"/>
                    <a:pt x="12624" y="237"/>
                  </a:cubicBezTo>
                  <a:cubicBezTo>
                    <a:pt x="12556" y="101"/>
                    <a:pt x="12234" y="61"/>
                    <a:pt x="11860" y="61"/>
                  </a:cubicBezTo>
                  <a:cubicBezTo>
                    <a:pt x="11339" y="61"/>
                    <a:pt x="10716" y="139"/>
                    <a:pt x="10523" y="146"/>
                  </a:cubicBezTo>
                  <a:cubicBezTo>
                    <a:pt x="9756" y="166"/>
                    <a:pt x="8995" y="218"/>
                    <a:pt x="8234" y="296"/>
                  </a:cubicBezTo>
                  <a:cubicBezTo>
                    <a:pt x="7271" y="393"/>
                    <a:pt x="5541" y="374"/>
                    <a:pt x="4917" y="1278"/>
                  </a:cubicBezTo>
                  <a:cubicBezTo>
                    <a:pt x="4884" y="1323"/>
                    <a:pt x="4858" y="1375"/>
                    <a:pt x="4845" y="1434"/>
                  </a:cubicBezTo>
                  <a:cubicBezTo>
                    <a:pt x="4676" y="1499"/>
                    <a:pt x="4527" y="1603"/>
                    <a:pt x="4371" y="1700"/>
                  </a:cubicBezTo>
                  <a:cubicBezTo>
                    <a:pt x="3226" y="2455"/>
                    <a:pt x="2940" y="3404"/>
                    <a:pt x="2621" y="4692"/>
                  </a:cubicBezTo>
                  <a:cubicBezTo>
                    <a:pt x="2562" y="4920"/>
                    <a:pt x="2510" y="5147"/>
                    <a:pt x="2458" y="5375"/>
                  </a:cubicBezTo>
                  <a:cubicBezTo>
                    <a:pt x="2380" y="5720"/>
                    <a:pt x="2309" y="6045"/>
                    <a:pt x="2218" y="6370"/>
                  </a:cubicBezTo>
                  <a:cubicBezTo>
                    <a:pt x="2140" y="6630"/>
                    <a:pt x="2062" y="6890"/>
                    <a:pt x="1977" y="7170"/>
                  </a:cubicBezTo>
                  <a:cubicBezTo>
                    <a:pt x="1893" y="7456"/>
                    <a:pt x="1802" y="7749"/>
                    <a:pt x="1717" y="8054"/>
                  </a:cubicBezTo>
                  <a:cubicBezTo>
                    <a:pt x="1698" y="8126"/>
                    <a:pt x="1678" y="8191"/>
                    <a:pt x="1658" y="8263"/>
                  </a:cubicBezTo>
                  <a:cubicBezTo>
                    <a:pt x="1457" y="8315"/>
                    <a:pt x="1262" y="8393"/>
                    <a:pt x="1086" y="8497"/>
                  </a:cubicBezTo>
                  <a:cubicBezTo>
                    <a:pt x="748" y="8692"/>
                    <a:pt x="468" y="8978"/>
                    <a:pt x="286" y="9329"/>
                  </a:cubicBezTo>
                  <a:cubicBezTo>
                    <a:pt x="130" y="9622"/>
                    <a:pt x="39" y="9960"/>
                    <a:pt x="20" y="10292"/>
                  </a:cubicBezTo>
                  <a:cubicBezTo>
                    <a:pt x="0" y="10623"/>
                    <a:pt x="59" y="10968"/>
                    <a:pt x="182" y="11280"/>
                  </a:cubicBezTo>
                  <a:cubicBezTo>
                    <a:pt x="332" y="11644"/>
                    <a:pt x="585" y="11963"/>
                    <a:pt x="911" y="12184"/>
                  </a:cubicBezTo>
                  <a:cubicBezTo>
                    <a:pt x="1093" y="12308"/>
                    <a:pt x="1301" y="12399"/>
                    <a:pt x="1515" y="12457"/>
                  </a:cubicBezTo>
                  <a:cubicBezTo>
                    <a:pt x="1763" y="13647"/>
                    <a:pt x="2231" y="14786"/>
                    <a:pt x="2901" y="15774"/>
                  </a:cubicBezTo>
                  <a:cubicBezTo>
                    <a:pt x="3545" y="16737"/>
                    <a:pt x="4416" y="17589"/>
                    <a:pt x="5444" y="18265"/>
                  </a:cubicBezTo>
                  <a:lnTo>
                    <a:pt x="5366" y="18265"/>
                  </a:lnTo>
                  <a:cubicBezTo>
                    <a:pt x="5275" y="18271"/>
                    <a:pt x="5183" y="18278"/>
                    <a:pt x="5092" y="18278"/>
                  </a:cubicBezTo>
                  <a:cubicBezTo>
                    <a:pt x="4533" y="18310"/>
                    <a:pt x="3948" y="18337"/>
                    <a:pt x="3343" y="18473"/>
                  </a:cubicBezTo>
                  <a:cubicBezTo>
                    <a:pt x="2914" y="18577"/>
                    <a:pt x="2536" y="18707"/>
                    <a:pt x="2198" y="18889"/>
                  </a:cubicBezTo>
                  <a:lnTo>
                    <a:pt x="2185" y="18896"/>
                  </a:lnTo>
                  <a:cubicBezTo>
                    <a:pt x="2062" y="18961"/>
                    <a:pt x="1782" y="19104"/>
                    <a:pt x="1580" y="19442"/>
                  </a:cubicBezTo>
                  <a:lnTo>
                    <a:pt x="1567" y="19468"/>
                  </a:lnTo>
                  <a:cubicBezTo>
                    <a:pt x="1385" y="19793"/>
                    <a:pt x="1359" y="20177"/>
                    <a:pt x="1489" y="20528"/>
                  </a:cubicBezTo>
                  <a:lnTo>
                    <a:pt x="1496" y="20535"/>
                  </a:lnTo>
                  <a:cubicBezTo>
                    <a:pt x="1593" y="20788"/>
                    <a:pt x="1769" y="20996"/>
                    <a:pt x="1997" y="21140"/>
                  </a:cubicBezTo>
                  <a:cubicBezTo>
                    <a:pt x="2231" y="21296"/>
                    <a:pt x="2504" y="21374"/>
                    <a:pt x="2790" y="21380"/>
                  </a:cubicBezTo>
                  <a:lnTo>
                    <a:pt x="2868" y="21380"/>
                  </a:lnTo>
                  <a:cubicBezTo>
                    <a:pt x="2972" y="21380"/>
                    <a:pt x="3089" y="21374"/>
                    <a:pt x="3206" y="21361"/>
                  </a:cubicBezTo>
                  <a:lnTo>
                    <a:pt x="3213" y="21354"/>
                  </a:lnTo>
                  <a:cubicBezTo>
                    <a:pt x="3421" y="21328"/>
                    <a:pt x="3597" y="21276"/>
                    <a:pt x="3753" y="21231"/>
                  </a:cubicBezTo>
                  <a:cubicBezTo>
                    <a:pt x="3876" y="21198"/>
                    <a:pt x="3987" y="21172"/>
                    <a:pt x="4065" y="21159"/>
                  </a:cubicBezTo>
                  <a:lnTo>
                    <a:pt x="4162" y="21159"/>
                  </a:lnTo>
                  <a:cubicBezTo>
                    <a:pt x="4299" y="21159"/>
                    <a:pt x="4468" y="21179"/>
                    <a:pt x="4650" y="21205"/>
                  </a:cubicBezTo>
                  <a:lnTo>
                    <a:pt x="4735" y="21218"/>
                  </a:lnTo>
                  <a:cubicBezTo>
                    <a:pt x="5144" y="21276"/>
                    <a:pt x="5476" y="21309"/>
                    <a:pt x="5795" y="21315"/>
                  </a:cubicBezTo>
                  <a:cubicBezTo>
                    <a:pt x="5879" y="21322"/>
                    <a:pt x="5957" y="21322"/>
                    <a:pt x="6042" y="21322"/>
                  </a:cubicBezTo>
                  <a:cubicBezTo>
                    <a:pt x="6126" y="21322"/>
                    <a:pt x="6211" y="21322"/>
                    <a:pt x="6296" y="21315"/>
                  </a:cubicBezTo>
                  <a:lnTo>
                    <a:pt x="6296" y="21315"/>
                  </a:lnTo>
                  <a:cubicBezTo>
                    <a:pt x="6179" y="21913"/>
                    <a:pt x="6100" y="22525"/>
                    <a:pt x="6074" y="23149"/>
                  </a:cubicBezTo>
                  <a:cubicBezTo>
                    <a:pt x="6042" y="23767"/>
                    <a:pt x="6068" y="24424"/>
                    <a:pt x="6139" y="25100"/>
                  </a:cubicBezTo>
                  <a:cubicBezTo>
                    <a:pt x="6153" y="25198"/>
                    <a:pt x="6179" y="25295"/>
                    <a:pt x="6211" y="25386"/>
                  </a:cubicBezTo>
                  <a:cubicBezTo>
                    <a:pt x="6296" y="25972"/>
                    <a:pt x="6419" y="26550"/>
                    <a:pt x="6588" y="27116"/>
                  </a:cubicBezTo>
                  <a:cubicBezTo>
                    <a:pt x="6608" y="27201"/>
                    <a:pt x="6647" y="27279"/>
                    <a:pt x="6686" y="27350"/>
                  </a:cubicBezTo>
                  <a:cubicBezTo>
                    <a:pt x="6705" y="27428"/>
                    <a:pt x="6731" y="27500"/>
                    <a:pt x="6757" y="27585"/>
                  </a:cubicBezTo>
                  <a:cubicBezTo>
                    <a:pt x="6432" y="27929"/>
                    <a:pt x="6192" y="28365"/>
                    <a:pt x="6068" y="28827"/>
                  </a:cubicBezTo>
                  <a:lnTo>
                    <a:pt x="6061" y="28885"/>
                  </a:lnTo>
                  <a:cubicBezTo>
                    <a:pt x="5996" y="29184"/>
                    <a:pt x="6055" y="29490"/>
                    <a:pt x="6224" y="29750"/>
                  </a:cubicBezTo>
                  <a:cubicBezTo>
                    <a:pt x="6387" y="29997"/>
                    <a:pt x="6634" y="30166"/>
                    <a:pt x="6920" y="30238"/>
                  </a:cubicBezTo>
                  <a:lnTo>
                    <a:pt x="6952" y="30244"/>
                  </a:lnTo>
                  <a:cubicBezTo>
                    <a:pt x="7076" y="30270"/>
                    <a:pt x="7206" y="30283"/>
                    <a:pt x="7336" y="30283"/>
                  </a:cubicBezTo>
                  <a:cubicBezTo>
                    <a:pt x="7609" y="30283"/>
                    <a:pt x="7889" y="30225"/>
                    <a:pt x="8162" y="30108"/>
                  </a:cubicBezTo>
                  <a:cubicBezTo>
                    <a:pt x="8396" y="30004"/>
                    <a:pt x="8617" y="29874"/>
                    <a:pt x="8865" y="29685"/>
                  </a:cubicBezTo>
                  <a:lnTo>
                    <a:pt x="8878" y="29672"/>
                  </a:lnTo>
                  <a:cubicBezTo>
                    <a:pt x="9066" y="29529"/>
                    <a:pt x="9248" y="29379"/>
                    <a:pt x="9430" y="29230"/>
                  </a:cubicBezTo>
                  <a:cubicBezTo>
                    <a:pt x="9521" y="29152"/>
                    <a:pt x="9756" y="28963"/>
                    <a:pt x="9756" y="28963"/>
                  </a:cubicBezTo>
                  <a:cubicBezTo>
                    <a:pt x="9834" y="28898"/>
                    <a:pt x="9970" y="28788"/>
                    <a:pt x="10100" y="28625"/>
                  </a:cubicBezTo>
                  <a:cubicBezTo>
                    <a:pt x="10250" y="28430"/>
                    <a:pt x="10354" y="28196"/>
                    <a:pt x="10419" y="27929"/>
                  </a:cubicBezTo>
                  <a:cubicBezTo>
                    <a:pt x="10438" y="27812"/>
                    <a:pt x="10451" y="27715"/>
                    <a:pt x="10464" y="27637"/>
                  </a:cubicBezTo>
                  <a:lnTo>
                    <a:pt x="10471" y="27578"/>
                  </a:lnTo>
                  <a:cubicBezTo>
                    <a:pt x="10484" y="27500"/>
                    <a:pt x="10497" y="27422"/>
                    <a:pt x="10510" y="27350"/>
                  </a:cubicBezTo>
                  <a:cubicBezTo>
                    <a:pt x="10542" y="27142"/>
                    <a:pt x="10594" y="26947"/>
                    <a:pt x="10653" y="26772"/>
                  </a:cubicBezTo>
                  <a:cubicBezTo>
                    <a:pt x="10692" y="26720"/>
                    <a:pt x="10718" y="26661"/>
                    <a:pt x="10744" y="26602"/>
                  </a:cubicBezTo>
                  <a:cubicBezTo>
                    <a:pt x="10842" y="26388"/>
                    <a:pt x="11011" y="26102"/>
                    <a:pt x="11277" y="25926"/>
                  </a:cubicBezTo>
                  <a:cubicBezTo>
                    <a:pt x="11446" y="25816"/>
                    <a:pt x="11635" y="25751"/>
                    <a:pt x="11791" y="25751"/>
                  </a:cubicBezTo>
                  <a:cubicBezTo>
                    <a:pt x="11824" y="25751"/>
                    <a:pt x="11850" y="25751"/>
                    <a:pt x="11882" y="25757"/>
                  </a:cubicBezTo>
                  <a:lnTo>
                    <a:pt x="11895" y="25764"/>
                  </a:lnTo>
                  <a:cubicBezTo>
                    <a:pt x="11960" y="25770"/>
                    <a:pt x="12032" y="25809"/>
                    <a:pt x="12097" y="25861"/>
                  </a:cubicBezTo>
                  <a:lnTo>
                    <a:pt x="12110" y="25868"/>
                  </a:lnTo>
                  <a:cubicBezTo>
                    <a:pt x="12188" y="25926"/>
                    <a:pt x="12279" y="26017"/>
                    <a:pt x="12370" y="26147"/>
                  </a:cubicBezTo>
                  <a:cubicBezTo>
                    <a:pt x="12461" y="26271"/>
                    <a:pt x="12546" y="26427"/>
                    <a:pt x="12637" y="26629"/>
                  </a:cubicBezTo>
                  <a:cubicBezTo>
                    <a:pt x="12695" y="26759"/>
                    <a:pt x="12747" y="26915"/>
                    <a:pt x="12806" y="27084"/>
                  </a:cubicBezTo>
                  <a:cubicBezTo>
                    <a:pt x="12819" y="27129"/>
                    <a:pt x="12838" y="27181"/>
                    <a:pt x="12858" y="27233"/>
                  </a:cubicBezTo>
                  <a:cubicBezTo>
                    <a:pt x="12871" y="27285"/>
                    <a:pt x="12890" y="27331"/>
                    <a:pt x="12916" y="27383"/>
                  </a:cubicBezTo>
                  <a:cubicBezTo>
                    <a:pt x="12955" y="27546"/>
                    <a:pt x="12994" y="27702"/>
                    <a:pt x="13020" y="27858"/>
                  </a:cubicBezTo>
                  <a:cubicBezTo>
                    <a:pt x="13072" y="28144"/>
                    <a:pt x="13105" y="28358"/>
                    <a:pt x="13124" y="28567"/>
                  </a:cubicBezTo>
                  <a:cubicBezTo>
                    <a:pt x="13157" y="28918"/>
                    <a:pt x="13352" y="29243"/>
                    <a:pt x="13651" y="29432"/>
                  </a:cubicBezTo>
                  <a:lnTo>
                    <a:pt x="13671" y="29445"/>
                  </a:lnTo>
                  <a:cubicBezTo>
                    <a:pt x="13996" y="29646"/>
                    <a:pt x="14302" y="29802"/>
                    <a:pt x="14601" y="29926"/>
                  </a:cubicBezTo>
                  <a:cubicBezTo>
                    <a:pt x="14978" y="30082"/>
                    <a:pt x="15362" y="30186"/>
                    <a:pt x="15739" y="30238"/>
                  </a:cubicBezTo>
                  <a:lnTo>
                    <a:pt x="15882" y="30251"/>
                  </a:lnTo>
                  <a:cubicBezTo>
                    <a:pt x="15914" y="30257"/>
                    <a:pt x="15979" y="30264"/>
                    <a:pt x="16064" y="30264"/>
                  </a:cubicBezTo>
                  <a:cubicBezTo>
                    <a:pt x="16155" y="30264"/>
                    <a:pt x="16240" y="30257"/>
                    <a:pt x="16331" y="30238"/>
                  </a:cubicBezTo>
                  <a:cubicBezTo>
                    <a:pt x="16773" y="30153"/>
                    <a:pt x="17144" y="29822"/>
                    <a:pt x="17280" y="29386"/>
                  </a:cubicBezTo>
                  <a:cubicBezTo>
                    <a:pt x="17352" y="29165"/>
                    <a:pt x="17365" y="28931"/>
                    <a:pt x="17313" y="28690"/>
                  </a:cubicBezTo>
                  <a:lnTo>
                    <a:pt x="17313" y="28677"/>
                  </a:lnTo>
                  <a:cubicBezTo>
                    <a:pt x="17280" y="28541"/>
                    <a:pt x="17228" y="28410"/>
                    <a:pt x="17163" y="28287"/>
                  </a:cubicBezTo>
                  <a:lnTo>
                    <a:pt x="17144" y="28241"/>
                  </a:lnTo>
                  <a:cubicBezTo>
                    <a:pt x="17118" y="28209"/>
                    <a:pt x="17098" y="28170"/>
                    <a:pt x="17079" y="28131"/>
                  </a:cubicBezTo>
                  <a:cubicBezTo>
                    <a:pt x="17020" y="28040"/>
                    <a:pt x="16955" y="27949"/>
                    <a:pt x="16890" y="27858"/>
                  </a:cubicBezTo>
                  <a:cubicBezTo>
                    <a:pt x="16844" y="27806"/>
                    <a:pt x="16805" y="27754"/>
                    <a:pt x="16766" y="27702"/>
                  </a:cubicBezTo>
                  <a:cubicBezTo>
                    <a:pt x="16799" y="27611"/>
                    <a:pt x="16831" y="27519"/>
                    <a:pt x="16864" y="27428"/>
                  </a:cubicBezTo>
                  <a:cubicBezTo>
                    <a:pt x="16916" y="27350"/>
                    <a:pt x="16955" y="27266"/>
                    <a:pt x="16988" y="27175"/>
                  </a:cubicBezTo>
                  <a:cubicBezTo>
                    <a:pt x="17157" y="26681"/>
                    <a:pt x="17293" y="26167"/>
                    <a:pt x="17404" y="25640"/>
                  </a:cubicBezTo>
                  <a:cubicBezTo>
                    <a:pt x="17449" y="25549"/>
                    <a:pt x="17475" y="25451"/>
                    <a:pt x="17495" y="25354"/>
                  </a:cubicBezTo>
                  <a:cubicBezTo>
                    <a:pt x="17625" y="24632"/>
                    <a:pt x="17696" y="23910"/>
                    <a:pt x="17696" y="23208"/>
                  </a:cubicBezTo>
                  <a:cubicBezTo>
                    <a:pt x="17703" y="22479"/>
                    <a:pt x="17644" y="21751"/>
                    <a:pt x="17514" y="21035"/>
                  </a:cubicBezTo>
                  <a:cubicBezTo>
                    <a:pt x="17508" y="21022"/>
                    <a:pt x="17508" y="21003"/>
                    <a:pt x="17501" y="20990"/>
                  </a:cubicBezTo>
                  <a:cubicBezTo>
                    <a:pt x="17521" y="20990"/>
                    <a:pt x="17540" y="20990"/>
                    <a:pt x="17560" y="20996"/>
                  </a:cubicBezTo>
                  <a:cubicBezTo>
                    <a:pt x="17690" y="21003"/>
                    <a:pt x="17827" y="21003"/>
                    <a:pt x="17957" y="21003"/>
                  </a:cubicBezTo>
                  <a:cubicBezTo>
                    <a:pt x="18074" y="21003"/>
                    <a:pt x="18191" y="21003"/>
                    <a:pt x="18295" y="20996"/>
                  </a:cubicBezTo>
                  <a:cubicBezTo>
                    <a:pt x="18425" y="20990"/>
                    <a:pt x="18548" y="20983"/>
                    <a:pt x="18659" y="20970"/>
                  </a:cubicBezTo>
                  <a:cubicBezTo>
                    <a:pt x="18757" y="20964"/>
                    <a:pt x="18848" y="20957"/>
                    <a:pt x="18926" y="20957"/>
                  </a:cubicBezTo>
                  <a:lnTo>
                    <a:pt x="19036" y="20957"/>
                  </a:lnTo>
                  <a:cubicBezTo>
                    <a:pt x="19082" y="20990"/>
                    <a:pt x="19160" y="21055"/>
                    <a:pt x="19218" y="21107"/>
                  </a:cubicBezTo>
                  <a:lnTo>
                    <a:pt x="19303" y="21185"/>
                  </a:lnTo>
                  <a:cubicBezTo>
                    <a:pt x="19400" y="21276"/>
                    <a:pt x="19543" y="21393"/>
                    <a:pt x="19739" y="21504"/>
                  </a:cubicBezTo>
                  <a:cubicBezTo>
                    <a:pt x="19986" y="21634"/>
                    <a:pt x="20233" y="21699"/>
                    <a:pt x="20493" y="21699"/>
                  </a:cubicBezTo>
                  <a:cubicBezTo>
                    <a:pt x="20532" y="21699"/>
                    <a:pt x="20571" y="21699"/>
                    <a:pt x="20610" y="21692"/>
                  </a:cubicBezTo>
                  <a:lnTo>
                    <a:pt x="20630" y="21692"/>
                  </a:lnTo>
                  <a:cubicBezTo>
                    <a:pt x="20675" y="21692"/>
                    <a:pt x="20734" y="21679"/>
                    <a:pt x="20805" y="21666"/>
                  </a:cubicBezTo>
                  <a:lnTo>
                    <a:pt x="20831" y="21660"/>
                  </a:lnTo>
                  <a:cubicBezTo>
                    <a:pt x="20896" y="21640"/>
                    <a:pt x="20955" y="21621"/>
                    <a:pt x="21020" y="21595"/>
                  </a:cubicBezTo>
                  <a:cubicBezTo>
                    <a:pt x="21221" y="21510"/>
                    <a:pt x="21397" y="21387"/>
                    <a:pt x="21534" y="21218"/>
                  </a:cubicBezTo>
                  <a:cubicBezTo>
                    <a:pt x="21592" y="21153"/>
                    <a:pt x="21631" y="21087"/>
                    <a:pt x="21657" y="21042"/>
                  </a:cubicBezTo>
                  <a:lnTo>
                    <a:pt x="21677" y="21003"/>
                  </a:lnTo>
                  <a:lnTo>
                    <a:pt x="21709" y="20944"/>
                  </a:lnTo>
                  <a:cubicBezTo>
                    <a:pt x="21735" y="20886"/>
                    <a:pt x="21761" y="20821"/>
                    <a:pt x="21787" y="20749"/>
                  </a:cubicBezTo>
                  <a:cubicBezTo>
                    <a:pt x="21787" y="20736"/>
                    <a:pt x="21787" y="20730"/>
                    <a:pt x="21794" y="20723"/>
                  </a:cubicBezTo>
                  <a:cubicBezTo>
                    <a:pt x="21800" y="20691"/>
                    <a:pt x="21820" y="20639"/>
                    <a:pt x="21826" y="20580"/>
                  </a:cubicBezTo>
                  <a:lnTo>
                    <a:pt x="21833" y="20561"/>
                  </a:lnTo>
                  <a:cubicBezTo>
                    <a:pt x="21839" y="20522"/>
                    <a:pt x="21839" y="20489"/>
                    <a:pt x="21846" y="20450"/>
                  </a:cubicBezTo>
                  <a:cubicBezTo>
                    <a:pt x="21846" y="20444"/>
                    <a:pt x="21846" y="20431"/>
                    <a:pt x="21846" y="20418"/>
                  </a:cubicBezTo>
                  <a:cubicBezTo>
                    <a:pt x="21852" y="20366"/>
                    <a:pt x="21852" y="20314"/>
                    <a:pt x="21852" y="20268"/>
                  </a:cubicBezTo>
                  <a:cubicBezTo>
                    <a:pt x="21852" y="20249"/>
                    <a:pt x="21852" y="20229"/>
                    <a:pt x="21852" y="20210"/>
                  </a:cubicBezTo>
                  <a:cubicBezTo>
                    <a:pt x="21852" y="20164"/>
                    <a:pt x="21846" y="20118"/>
                    <a:pt x="21839" y="20073"/>
                  </a:cubicBezTo>
                  <a:cubicBezTo>
                    <a:pt x="21839" y="20053"/>
                    <a:pt x="21833" y="20034"/>
                    <a:pt x="21833" y="20021"/>
                  </a:cubicBezTo>
                  <a:lnTo>
                    <a:pt x="21833" y="20008"/>
                  </a:lnTo>
                  <a:cubicBezTo>
                    <a:pt x="21826" y="19975"/>
                    <a:pt x="21820" y="19943"/>
                    <a:pt x="21813" y="19917"/>
                  </a:cubicBezTo>
                  <a:cubicBezTo>
                    <a:pt x="21800" y="19865"/>
                    <a:pt x="21787" y="19806"/>
                    <a:pt x="21774" y="19761"/>
                  </a:cubicBezTo>
                  <a:cubicBezTo>
                    <a:pt x="21748" y="19663"/>
                    <a:pt x="21709" y="19566"/>
                    <a:pt x="21670" y="19462"/>
                  </a:cubicBezTo>
                  <a:lnTo>
                    <a:pt x="21657" y="19442"/>
                  </a:lnTo>
                  <a:cubicBezTo>
                    <a:pt x="21599" y="19286"/>
                    <a:pt x="21521" y="19143"/>
                    <a:pt x="21436" y="19006"/>
                  </a:cubicBezTo>
                  <a:cubicBezTo>
                    <a:pt x="21371" y="18896"/>
                    <a:pt x="21293" y="18785"/>
                    <a:pt x="21202" y="18675"/>
                  </a:cubicBezTo>
                  <a:cubicBezTo>
                    <a:pt x="21111" y="18564"/>
                    <a:pt x="20987" y="18421"/>
                    <a:pt x="20818" y="18297"/>
                  </a:cubicBezTo>
                  <a:cubicBezTo>
                    <a:pt x="20565" y="18109"/>
                    <a:pt x="20272" y="18005"/>
                    <a:pt x="19966" y="17992"/>
                  </a:cubicBezTo>
                  <a:cubicBezTo>
                    <a:pt x="19934" y="17992"/>
                    <a:pt x="19908" y="17985"/>
                    <a:pt x="19875" y="17985"/>
                  </a:cubicBezTo>
                  <a:cubicBezTo>
                    <a:pt x="19784" y="17985"/>
                    <a:pt x="19700" y="17992"/>
                    <a:pt x="19641" y="17998"/>
                  </a:cubicBezTo>
                  <a:cubicBezTo>
                    <a:pt x="19628" y="17998"/>
                    <a:pt x="19609" y="18005"/>
                    <a:pt x="19589" y="18005"/>
                  </a:cubicBezTo>
                  <a:lnTo>
                    <a:pt x="19563" y="18005"/>
                  </a:lnTo>
                  <a:cubicBezTo>
                    <a:pt x="19465" y="18011"/>
                    <a:pt x="19368" y="18018"/>
                    <a:pt x="19264" y="18018"/>
                  </a:cubicBezTo>
                  <a:lnTo>
                    <a:pt x="19140" y="18018"/>
                  </a:lnTo>
                  <a:cubicBezTo>
                    <a:pt x="19075" y="18011"/>
                    <a:pt x="19017" y="18011"/>
                    <a:pt x="18952" y="18005"/>
                  </a:cubicBezTo>
                  <a:lnTo>
                    <a:pt x="17462" y="17615"/>
                  </a:lnTo>
                  <a:lnTo>
                    <a:pt x="18048" y="17036"/>
                  </a:lnTo>
                  <a:lnTo>
                    <a:pt x="19108" y="16093"/>
                  </a:lnTo>
                  <a:cubicBezTo>
                    <a:pt x="19361" y="15781"/>
                    <a:pt x="19589" y="15455"/>
                    <a:pt x="19791" y="15124"/>
                  </a:cubicBezTo>
                  <a:cubicBezTo>
                    <a:pt x="19901" y="15117"/>
                    <a:pt x="20005" y="15111"/>
                    <a:pt x="20103" y="15091"/>
                  </a:cubicBezTo>
                  <a:cubicBezTo>
                    <a:pt x="20513" y="15039"/>
                    <a:pt x="20851" y="14903"/>
                    <a:pt x="21143" y="14675"/>
                  </a:cubicBezTo>
                  <a:cubicBezTo>
                    <a:pt x="21338" y="14519"/>
                    <a:pt x="21508" y="14324"/>
                    <a:pt x="21625" y="14103"/>
                  </a:cubicBezTo>
                  <a:cubicBezTo>
                    <a:pt x="21716" y="13940"/>
                    <a:pt x="21781" y="13765"/>
                    <a:pt x="21820" y="13569"/>
                  </a:cubicBezTo>
                  <a:cubicBezTo>
                    <a:pt x="21982" y="12887"/>
                    <a:pt x="21846" y="12171"/>
                    <a:pt x="21443" y="11605"/>
                  </a:cubicBezTo>
                  <a:cubicBezTo>
                    <a:pt x="21299" y="11417"/>
                    <a:pt x="21130" y="11248"/>
                    <a:pt x="20935" y="11105"/>
                  </a:cubicBezTo>
                  <a:cubicBezTo>
                    <a:pt x="20935" y="11092"/>
                    <a:pt x="20942" y="11079"/>
                    <a:pt x="20942" y="11059"/>
                  </a:cubicBezTo>
                  <a:cubicBezTo>
                    <a:pt x="21039" y="8633"/>
                    <a:pt x="20493" y="6188"/>
                    <a:pt x="19329" y="4055"/>
                  </a:cubicBezTo>
                  <a:cubicBezTo>
                    <a:pt x="18789" y="3066"/>
                    <a:pt x="18197" y="2078"/>
                    <a:pt x="17371" y="1304"/>
                  </a:cubicBezTo>
                  <a:cubicBezTo>
                    <a:pt x="16883" y="849"/>
                    <a:pt x="16305" y="478"/>
                    <a:pt x="15667" y="263"/>
                  </a:cubicBezTo>
                  <a:cubicBezTo>
                    <a:pt x="15460" y="191"/>
                    <a:pt x="14822" y="0"/>
                    <a:pt x="14365" y="0"/>
                  </a:cubicBezTo>
                  <a:close/>
                </a:path>
              </a:pathLst>
            </a:custGeom>
            <a:solidFill>
              <a:srgbClr val="FFFFFF"/>
            </a:solidFill>
            <a:ln>
              <a:noFill/>
            </a:ln>
            <a:effectLst>
              <a:outerShdw blurRad="57150" dist="47625" dir="816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0"/>
            <p:cNvSpPr/>
            <p:nvPr/>
          </p:nvSpPr>
          <p:spPr>
            <a:xfrm>
              <a:off x="10423259" y="11083604"/>
              <a:ext cx="3582" cy="3049"/>
            </a:xfrm>
            <a:custGeom>
              <a:avLst/>
              <a:gdLst/>
              <a:ahLst/>
              <a:cxnLst/>
              <a:rect l="l" t="t" r="r" b="b"/>
              <a:pathLst>
                <a:path w="47" h="40" fill="none" extrusionOk="0">
                  <a:moveTo>
                    <a:pt x="1" y="39"/>
                  </a:moveTo>
                  <a:cubicBezTo>
                    <a:pt x="20" y="26"/>
                    <a:pt x="33" y="13"/>
                    <a:pt x="46" y="0"/>
                  </a:cubicBezTo>
                  <a:cubicBezTo>
                    <a:pt x="46" y="0"/>
                    <a:pt x="40" y="0"/>
                    <a:pt x="40" y="0"/>
                  </a:cubicBezTo>
                  <a:cubicBezTo>
                    <a:pt x="27" y="13"/>
                    <a:pt x="14" y="26"/>
                    <a:pt x="1" y="39"/>
                  </a:cubicBezTo>
                  <a:close/>
                </a:path>
              </a:pathLst>
            </a:custGeom>
            <a:noFill/>
            <a:ln w="3100"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0"/>
            <p:cNvSpPr/>
            <p:nvPr/>
          </p:nvSpPr>
          <p:spPr>
            <a:xfrm>
              <a:off x="11011200" y="10101618"/>
              <a:ext cx="338101" cy="147100"/>
            </a:xfrm>
            <a:custGeom>
              <a:avLst/>
              <a:gdLst/>
              <a:ahLst/>
              <a:cxnLst/>
              <a:rect l="l" t="t" r="r" b="b"/>
              <a:pathLst>
                <a:path w="4436" h="1930" extrusionOk="0">
                  <a:moveTo>
                    <a:pt x="651" y="1"/>
                  </a:moveTo>
                  <a:cubicBezTo>
                    <a:pt x="345" y="248"/>
                    <a:pt x="117" y="586"/>
                    <a:pt x="0" y="963"/>
                  </a:cubicBezTo>
                  <a:cubicBezTo>
                    <a:pt x="567" y="1108"/>
                    <a:pt x="1152" y="1182"/>
                    <a:pt x="1736" y="1182"/>
                  </a:cubicBezTo>
                  <a:cubicBezTo>
                    <a:pt x="1862" y="1182"/>
                    <a:pt x="1988" y="1178"/>
                    <a:pt x="2114" y="1171"/>
                  </a:cubicBezTo>
                  <a:cubicBezTo>
                    <a:pt x="2257" y="1163"/>
                    <a:pt x="2403" y="1151"/>
                    <a:pt x="2548" y="1151"/>
                  </a:cubicBezTo>
                  <a:cubicBezTo>
                    <a:pt x="2746" y="1151"/>
                    <a:pt x="2942" y="1173"/>
                    <a:pt x="3122" y="1256"/>
                  </a:cubicBezTo>
                  <a:cubicBezTo>
                    <a:pt x="3382" y="1379"/>
                    <a:pt x="3564" y="1614"/>
                    <a:pt x="3792" y="1789"/>
                  </a:cubicBezTo>
                  <a:cubicBezTo>
                    <a:pt x="3891" y="1866"/>
                    <a:pt x="4018" y="1930"/>
                    <a:pt x="4136" y="1930"/>
                  </a:cubicBezTo>
                  <a:cubicBezTo>
                    <a:pt x="4189" y="1930"/>
                    <a:pt x="4240" y="1917"/>
                    <a:pt x="4286" y="1887"/>
                  </a:cubicBezTo>
                  <a:cubicBezTo>
                    <a:pt x="4436" y="1783"/>
                    <a:pt x="4423" y="1555"/>
                    <a:pt x="4371" y="1379"/>
                  </a:cubicBezTo>
                  <a:cubicBezTo>
                    <a:pt x="4293" y="1106"/>
                    <a:pt x="4150" y="853"/>
                    <a:pt x="3961" y="638"/>
                  </a:cubicBezTo>
                  <a:cubicBezTo>
                    <a:pt x="3876" y="534"/>
                    <a:pt x="3772" y="443"/>
                    <a:pt x="3642" y="410"/>
                  </a:cubicBezTo>
                  <a:cubicBezTo>
                    <a:pt x="3604" y="399"/>
                    <a:pt x="3563" y="395"/>
                    <a:pt x="3521" y="395"/>
                  </a:cubicBezTo>
                  <a:cubicBezTo>
                    <a:pt x="3464" y="395"/>
                    <a:pt x="3406" y="403"/>
                    <a:pt x="3350" y="410"/>
                  </a:cubicBezTo>
                  <a:cubicBezTo>
                    <a:pt x="3163" y="430"/>
                    <a:pt x="2976" y="440"/>
                    <a:pt x="2788" y="440"/>
                  </a:cubicBezTo>
                  <a:cubicBezTo>
                    <a:pt x="2058" y="440"/>
                    <a:pt x="1323" y="290"/>
                    <a:pt x="651"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0"/>
            <p:cNvSpPr/>
            <p:nvPr/>
          </p:nvSpPr>
          <p:spPr>
            <a:xfrm>
              <a:off x="11004722" y="10096664"/>
              <a:ext cx="343055" cy="152206"/>
            </a:xfrm>
            <a:custGeom>
              <a:avLst/>
              <a:gdLst/>
              <a:ahLst/>
              <a:cxnLst/>
              <a:rect l="l" t="t" r="r" b="b"/>
              <a:pathLst>
                <a:path w="4501" h="1997" extrusionOk="0">
                  <a:moveTo>
                    <a:pt x="737" y="0"/>
                  </a:moveTo>
                  <a:cubicBezTo>
                    <a:pt x="723" y="0"/>
                    <a:pt x="709" y="6"/>
                    <a:pt x="697" y="14"/>
                  </a:cubicBezTo>
                  <a:cubicBezTo>
                    <a:pt x="378" y="267"/>
                    <a:pt x="137" y="618"/>
                    <a:pt x="14" y="1002"/>
                  </a:cubicBezTo>
                  <a:cubicBezTo>
                    <a:pt x="14" y="1009"/>
                    <a:pt x="14" y="1009"/>
                    <a:pt x="14" y="1009"/>
                  </a:cubicBezTo>
                  <a:cubicBezTo>
                    <a:pt x="1" y="1048"/>
                    <a:pt x="27" y="1087"/>
                    <a:pt x="66" y="1093"/>
                  </a:cubicBezTo>
                  <a:cubicBezTo>
                    <a:pt x="482" y="1204"/>
                    <a:pt x="905" y="1269"/>
                    <a:pt x="1334" y="1288"/>
                  </a:cubicBezTo>
                  <a:cubicBezTo>
                    <a:pt x="1441" y="1295"/>
                    <a:pt x="1549" y="1298"/>
                    <a:pt x="1656" y="1298"/>
                  </a:cubicBezTo>
                  <a:cubicBezTo>
                    <a:pt x="1763" y="1298"/>
                    <a:pt x="1870" y="1295"/>
                    <a:pt x="1978" y="1288"/>
                  </a:cubicBezTo>
                  <a:cubicBezTo>
                    <a:pt x="2192" y="1282"/>
                    <a:pt x="2400" y="1256"/>
                    <a:pt x="2615" y="1249"/>
                  </a:cubicBezTo>
                  <a:cubicBezTo>
                    <a:pt x="2639" y="1249"/>
                    <a:pt x="2662" y="1248"/>
                    <a:pt x="2686" y="1248"/>
                  </a:cubicBezTo>
                  <a:cubicBezTo>
                    <a:pt x="2870" y="1248"/>
                    <a:pt x="3053" y="1273"/>
                    <a:pt x="3220" y="1353"/>
                  </a:cubicBezTo>
                  <a:cubicBezTo>
                    <a:pt x="3409" y="1444"/>
                    <a:pt x="3565" y="1594"/>
                    <a:pt x="3721" y="1737"/>
                  </a:cubicBezTo>
                  <a:cubicBezTo>
                    <a:pt x="3805" y="1802"/>
                    <a:pt x="3883" y="1874"/>
                    <a:pt x="3981" y="1926"/>
                  </a:cubicBezTo>
                  <a:cubicBezTo>
                    <a:pt x="4054" y="1967"/>
                    <a:pt x="4139" y="1996"/>
                    <a:pt x="4224" y="1996"/>
                  </a:cubicBezTo>
                  <a:cubicBezTo>
                    <a:pt x="4245" y="1996"/>
                    <a:pt x="4266" y="1995"/>
                    <a:pt x="4287" y="1991"/>
                  </a:cubicBezTo>
                  <a:cubicBezTo>
                    <a:pt x="4339" y="1978"/>
                    <a:pt x="4384" y="1945"/>
                    <a:pt x="4423" y="1906"/>
                  </a:cubicBezTo>
                  <a:cubicBezTo>
                    <a:pt x="4456" y="1861"/>
                    <a:pt x="4475" y="1809"/>
                    <a:pt x="4488" y="1757"/>
                  </a:cubicBezTo>
                  <a:cubicBezTo>
                    <a:pt x="4501" y="1654"/>
                    <a:pt x="4489" y="1552"/>
                    <a:pt x="4457" y="1449"/>
                  </a:cubicBezTo>
                  <a:lnTo>
                    <a:pt x="4457" y="1449"/>
                  </a:lnTo>
                  <a:cubicBezTo>
                    <a:pt x="4489" y="1552"/>
                    <a:pt x="4501" y="1654"/>
                    <a:pt x="4482" y="1757"/>
                  </a:cubicBezTo>
                  <a:cubicBezTo>
                    <a:pt x="4475" y="1809"/>
                    <a:pt x="4449" y="1861"/>
                    <a:pt x="4417" y="1900"/>
                  </a:cubicBezTo>
                  <a:cubicBezTo>
                    <a:pt x="4384" y="1939"/>
                    <a:pt x="4339" y="1971"/>
                    <a:pt x="4287" y="1984"/>
                  </a:cubicBezTo>
                  <a:cubicBezTo>
                    <a:pt x="4266" y="1988"/>
                    <a:pt x="4245" y="1990"/>
                    <a:pt x="4224" y="1990"/>
                  </a:cubicBezTo>
                  <a:cubicBezTo>
                    <a:pt x="4139" y="1990"/>
                    <a:pt x="4054" y="1961"/>
                    <a:pt x="3981" y="1919"/>
                  </a:cubicBezTo>
                  <a:cubicBezTo>
                    <a:pt x="3890" y="1867"/>
                    <a:pt x="3812" y="1789"/>
                    <a:pt x="3734" y="1718"/>
                  </a:cubicBezTo>
                  <a:cubicBezTo>
                    <a:pt x="3578" y="1581"/>
                    <a:pt x="3435" y="1418"/>
                    <a:pt x="3239" y="1314"/>
                  </a:cubicBezTo>
                  <a:cubicBezTo>
                    <a:pt x="3051" y="1210"/>
                    <a:pt x="2823" y="1184"/>
                    <a:pt x="2615" y="1184"/>
                  </a:cubicBezTo>
                  <a:cubicBezTo>
                    <a:pt x="2584" y="1183"/>
                    <a:pt x="2552" y="1183"/>
                    <a:pt x="2521" y="1183"/>
                  </a:cubicBezTo>
                  <a:cubicBezTo>
                    <a:pt x="2335" y="1183"/>
                    <a:pt x="2156" y="1197"/>
                    <a:pt x="1978" y="1197"/>
                  </a:cubicBezTo>
                  <a:cubicBezTo>
                    <a:pt x="1763" y="1197"/>
                    <a:pt x="1555" y="1191"/>
                    <a:pt x="1340" y="1171"/>
                  </a:cubicBezTo>
                  <a:cubicBezTo>
                    <a:pt x="950" y="1135"/>
                    <a:pt x="560" y="1070"/>
                    <a:pt x="175" y="976"/>
                  </a:cubicBezTo>
                  <a:lnTo>
                    <a:pt x="175" y="976"/>
                  </a:lnTo>
                  <a:cubicBezTo>
                    <a:pt x="292" y="660"/>
                    <a:pt x="491" y="372"/>
                    <a:pt x="748" y="146"/>
                  </a:cubicBezTo>
                  <a:lnTo>
                    <a:pt x="748" y="146"/>
                  </a:lnTo>
                  <a:cubicBezTo>
                    <a:pt x="1074" y="275"/>
                    <a:pt x="1412" y="374"/>
                    <a:pt x="1750" y="436"/>
                  </a:cubicBezTo>
                  <a:cubicBezTo>
                    <a:pt x="2078" y="496"/>
                    <a:pt x="2411" y="528"/>
                    <a:pt x="2740" y="528"/>
                  </a:cubicBezTo>
                  <a:cubicBezTo>
                    <a:pt x="2770" y="528"/>
                    <a:pt x="2800" y="528"/>
                    <a:pt x="2830" y="527"/>
                  </a:cubicBezTo>
                  <a:cubicBezTo>
                    <a:pt x="3012" y="527"/>
                    <a:pt x="3194" y="514"/>
                    <a:pt x="3370" y="495"/>
                  </a:cubicBezTo>
                  <a:cubicBezTo>
                    <a:pt x="3461" y="488"/>
                    <a:pt x="3552" y="469"/>
                    <a:pt x="3636" y="469"/>
                  </a:cubicBezTo>
                  <a:cubicBezTo>
                    <a:pt x="3727" y="475"/>
                    <a:pt x="3812" y="501"/>
                    <a:pt x="3883" y="553"/>
                  </a:cubicBezTo>
                  <a:cubicBezTo>
                    <a:pt x="4026" y="658"/>
                    <a:pt x="4137" y="807"/>
                    <a:pt x="4235" y="957"/>
                  </a:cubicBezTo>
                  <a:cubicBezTo>
                    <a:pt x="4332" y="1106"/>
                    <a:pt x="4404" y="1275"/>
                    <a:pt x="4456" y="1444"/>
                  </a:cubicBezTo>
                  <a:cubicBezTo>
                    <a:pt x="4404" y="1275"/>
                    <a:pt x="4332" y="1106"/>
                    <a:pt x="4241" y="957"/>
                  </a:cubicBezTo>
                  <a:cubicBezTo>
                    <a:pt x="4189" y="879"/>
                    <a:pt x="4137" y="807"/>
                    <a:pt x="4085" y="736"/>
                  </a:cubicBezTo>
                  <a:cubicBezTo>
                    <a:pt x="4026" y="664"/>
                    <a:pt x="3968" y="599"/>
                    <a:pt x="3890" y="540"/>
                  </a:cubicBezTo>
                  <a:cubicBezTo>
                    <a:pt x="3818" y="488"/>
                    <a:pt x="3727" y="456"/>
                    <a:pt x="3636" y="449"/>
                  </a:cubicBezTo>
                  <a:cubicBezTo>
                    <a:pt x="3623" y="448"/>
                    <a:pt x="3610" y="448"/>
                    <a:pt x="3597" y="448"/>
                  </a:cubicBezTo>
                  <a:cubicBezTo>
                    <a:pt x="3519" y="448"/>
                    <a:pt x="3442" y="462"/>
                    <a:pt x="3370" y="462"/>
                  </a:cubicBezTo>
                  <a:cubicBezTo>
                    <a:pt x="3236" y="472"/>
                    <a:pt x="3106" y="478"/>
                    <a:pt x="2975" y="478"/>
                  </a:cubicBezTo>
                  <a:cubicBezTo>
                    <a:pt x="2927" y="478"/>
                    <a:pt x="2879" y="477"/>
                    <a:pt x="2830" y="475"/>
                  </a:cubicBezTo>
                  <a:cubicBezTo>
                    <a:pt x="2114" y="456"/>
                    <a:pt x="1412" y="293"/>
                    <a:pt x="762" y="7"/>
                  </a:cubicBezTo>
                  <a:cubicBezTo>
                    <a:pt x="754" y="2"/>
                    <a:pt x="746" y="0"/>
                    <a:pt x="73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0"/>
            <p:cNvSpPr/>
            <p:nvPr/>
          </p:nvSpPr>
          <p:spPr>
            <a:xfrm>
              <a:off x="10896645" y="10026162"/>
              <a:ext cx="191458" cy="205406"/>
            </a:xfrm>
            <a:custGeom>
              <a:avLst/>
              <a:gdLst/>
              <a:ahLst/>
              <a:cxnLst/>
              <a:rect l="l" t="t" r="r" b="b"/>
              <a:pathLst>
                <a:path w="2512" h="2695" extrusionOk="0">
                  <a:moveTo>
                    <a:pt x="345" y="1"/>
                  </a:moveTo>
                  <a:cubicBezTo>
                    <a:pt x="210" y="1"/>
                    <a:pt x="77" y="48"/>
                    <a:pt x="1" y="152"/>
                  </a:cubicBezTo>
                  <a:cubicBezTo>
                    <a:pt x="372" y="405"/>
                    <a:pt x="573" y="835"/>
                    <a:pt x="749" y="1251"/>
                  </a:cubicBezTo>
                  <a:lnTo>
                    <a:pt x="1028" y="1888"/>
                  </a:lnTo>
                  <a:cubicBezTo>
                    <a:pt x="1113" y="2083"/>
                    <a:pt x="1198" y="2278"/>
                    <a:pt x="1230" y="2487"/>
                  </a:cubicBezTo>
                  <a:cubicBezTo>
                    <a:pt x="1367" y="2545"/>
                    <a:pt x="1497" y="2617"/>
                    <a:pt x="1620" y="2695"/>
                  </a:cubicBezTo>
                  <a:cubicBezTo>
                    <a:pt x="1653" y="2356"/>
                    <a:pt x="1705" y="2018"/>
                    <a:pt x="1770" y="1687"/>
                  </a:cubicBezTo>
                  <a:cubicBezTo>
                    <a:pt x="1965" y="1726"/>
                    <a:pt x="2167" y="1771"/>
                    <a:pt x="2362" y="1817"/>
                  </a:cubicBezTo>
                  <a:cubicBezTo>
                    <a:pt x="2245" y="1576"/>
                    <a:pt x="2154" y="1322"/>
                    <a:pt x="2089" y="1056"/>
                  </a:cubicBezTo>
                  <a:cubicBezTo>
                    <a:pt x="2238" y="1049"/>
                    <a:pt x="2388" y="997"/>
                    <a:pt x="2511" y="913"/>
                  </a:cubicBezTo>
                  <a:cubicBezTo>
                    <a:pt x="1971" y="841"/>
                    <a:pt x="1451" y="633"/>
                    <a:pt x="1002" y="321"/>
                  </a:cubicBezTo>
                  <a:cubicBezTo>
                    <a:pt x="853" y="210"/>
                    <a:pt x="697" y="87"/>
                    <a:pt x="521" y="28"/>
                  </a:cubicBezTo>
                  <a:cubicBezTo>
                    <a:pt x="465" y="10"/>
                    <a:pt x="405" y="1"/>
                    <a:pt x="345" y="1"/>
                  </a:cubicBezTo>
                  <a:close/>
                </a:path>
              </a:pathLst>
            </a:custGeom>
            <a:solidFill>
              <a:srgbClr val="A95F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0"/>
            <p:cNvSpPr/>
            <p:nvPr/>
          </p:nvSpPr>
          <p:spPr>
            <a:xfrm>
              <a:off x="10890701" y="10020751"/>
              <a:ext cx="201367" cy="213790"/>
            </a:xfrm>
            <a:custGeom>
              <a:avLst/>
              <a:gdLst/>
              <a:ahLst/>
              <a:cxnLst/>
              <a:rect l="l" t="t" r="r" b="b"/>
              <a:pathLst>
                <a:path w="2642" h="2805" extrusionOk="0">
                  <a:moveTo>
                    <a:pt x="411" y="1"/>
                  </a:moveTo>
                  <a:cubicBezTo>
                    <a:pt x="400" y="1"/>
                    <a:pt x="389" y="1"/>
                    <a:pt x="378" y="2"/>
                  </a:cubicBezTo>
                  <a:cubicBezTo>
                    <a:pt x="248" y="8"/>
                    <a:pt x="105" y="67"/>
                    <a:pt x="20" y="184"/>
                  </a:cubicBezTo>
                  <a:cubicBezTo>
                    <a:pt x="1" y="216"/>
                    <a:pt x="7" y="262"/>
                    <a:pt x="40" y="281"/>
                  </a:cubicBezTo>
                  <a:cubicBezTo>
                    <a:pt x="215" y="398"/>
                    <a:pt x="359" y="567"/>
                    <a:pt x="469" y="750"/>
                  </a:cubicBezTo>
                  <a:cubicBezTo>
                    <a:pt x="586" y="932"/>
                    <a:pt x="677" y="1133"/>
                    <a:pt x="768" y="1341"/>
                  </a:cubicBezTo>
                  <a:cubicBezTo>
                    <a:pt x="859" y="1543"/>
                    <a:pt x="950" y="1745"/>
                    <a:pt x="1041" y="1946"/>
                  </a:cubicBezTo>
                  <a:cubicBezTo>
                    <a:pt x="1132" y="2148"/>
                    <a:pt x="1230" y="2349"/>
                    <a:pt x="1269" y="2564"/>
                  </a:cubicBezTo>
                  <a:cubicBezTo>
                    <a:pt x="1269" y="2577"/>
                    <a:pt x="1276" y="2590"/>
                    <a:pt x="1289" y="2597"/>
                  </a:cubicBezTo>
                  <a:cubicBezTo>
                    <a:pt x="1425" y="2655"/>
                    <a:pt x="1555" y="2720"/>
                    <a:pt x="1679" y="2798"/>
                  </a:cubicBezTo>
                  <a:lnTo>
                    <a:pt x="1685" y="2798"/>
                  </a:lnTo>
                  <a:cubicBezTo>
                    <a:pt x="1685" y="2798"/>
                    <a:pt x="1692" y="2798"/>
                    <a:pt x="1698" y="2805"/>
                  </a:cubicBezTo>
                  <a:cubicBezTo>
                    <a:pt x="1718" y="2805"/>
                    <a:pt x="1731" y="2792"/>
                    <a:pt x="1731" y="2772"/>
                  </a:cubicBezTo>
                  <a:cubicBezTo>
                    <a:pt x="1750" y="2434"/>
                    <a:pt x="1796" y="2096"/>
                    <a:pt x="1848" y="1758"/>
                  </a:cubicBezTo>
                  <a:lnTo>
                    <a:pt x="1848" y="1758"/>
                  </a:lnTo>
                  <a:cubicBezTo>
                    <a:pt x="1768" y="2071"/>
                    <a:pt x="1717" y="2390"/>
                    <a:pt x="1673" y="2710"/>
                  </a:cubicBezTo>
                  <a:lnTo>
                    <a:pt x="1673" y="2710"/>
                  </a:lnTo>
                  <a:cubicBezTo>
                    <a:pt x="1570" y="2643"/>
                    <a:pt x="1462" y="2583"/>
                    <a:pt x="1350" y="2529"/>
                  </a:cubicBezTo>
                  <a:lnTo>
                    <a:pt x="1350" y="2529"/>
                  </a:lnTo>
                  <a:cubicBezTo>
                    <a:pt x="1309" y="2310"/>
                    <a:pt x="1221" y="2102"/>
                    <a:pt x="1139" y="1907"/>
                  </a:cubicBezTo>
                  <a:cubicBezTo>
                    <a:pt x="1054" y="1699"/>
                    <a:pt x="970" y="1491"/>
                    <a:pt x="885" y="1289"/>
                  </a:cubicBezTo>
                  <a:cubicBezTo>
                    <a:pt x="794" y="1081"/>
                    <a:pt x="703" y="873"/>
                    <a:pt x="586" y="678"/>
                  </a:cubicBezTo>
                  <a:cubicBezTo>
                    <a:pt x="483" y="506"/>
                    <a:pt x="354" y="344"/>
                    <a:pt x="187" y="215"/>
                  </a:cubicBezTo>
                  <a:lnTo>
                    <a:pt x="187" y="215"/>
                  </a:lnTo>
                  <a:cubicBezTo>
                    <a:pt x="241" y="172"/>
                    <a:pt x="313" y="149"/>
                    <a:pt x="385" y="145"/>
                  </a:cubicBezTo>
                  <a:cubicBezTo>
                    <a:pt x="395" y="144"/>
                    <a:pt x="406" y="144"/>
                    <a:pt x="416" y="144"/>
                  </a:cubicBezTo>
                  <a:cubicBezTo>
                    <a:pt x="509" y="144"/>
                    <a:pt x="596" y="169"/>
                    <a:pt x="684" y="210"/>
                  </a:cubicBezTo>
                  <a:cubicBezTo>
                    <a:pt x="781" y="255"/>
                    <a:pt x="872" y="320"/>
                    <a:pt x="963" y="392"/>
                  </a:cubicBezTo>
                  <a:cubicBezTo>
                    <a:pt x="1061" y="457"/>
                    <a:pt x="1158" y="522"/>
                    <a:pt x="1256" y="580"/>
                  </a:cubicBezTo>
                  <a:cubicBezTo>
                    <a:pt x="1458" y="704"/>
                    <a:pt x="1672" y="802"/>
                    <a:pt x="1893" y="880"/>
                  </a:cubicBezTo>
                  <a:cubicBezTo>
                    <a:pt x="2074" y="942"/>
                    <a:pt x="2255" y="983"/>
                    <a:pt x="2439" y="1014"/>
                  </a:cubicBezTo>
                  <a:lnTo>
                    <a:pt x="2439" y="1014"/>
                  </a:lnTo>
                  <a:cubicBezTo>
                    <a:pt x="2354" y="1053"/>
                    <a:pt x="2262" y="1079"/>
                    <a:pt x="2167" y="1088"/>
                  </a:cubicBezTo>
                  <a:lnTo>
                    <a:pt x="2160" y="1088"/>
                  </a:lnTo>
                  <a:cubicBezTo>
                    <a:pt x="2134" y="1094"/>
                    <a:pt x="2121" y="1114"/>
                    <a:pt x="2128" y="1140"/>
                  </a:cubicBezTo>
                  <a:cubicBezTo>
                    <a:pt x="2189" y="1388"/>
                    <a:pt x="2281" y="1630"/>
                    <a:pt x="2402" y="1860"/>
                  </a:cubicBezTo>
                  <a:lnTo>
                    <a:pt x="2402" y="1860"/>
                  </a:lnTo>
                  <a:lnTo>
                    <a:pt x="1848" y="1758"/>
                  </a:lnTo>
                  <a:lnTo>
                    <a:pt x="1848" y="1758"/>
                  </a:lnTo>
                  <a:lnTo>
                    <a:pt x="2433" y="1907"/>
                  </a:lnTo>
                  <a:lnTo>
                    <a:pt x="2446" y="1907"/>
                  </a:lnTo>
                  <a:cubicBezTo>
                    <a:pt x="2459" y="1901"/>
                    <a:pt x="2466" y="1888"/>
                    <a:pt x="2459" y="1875"/>
                  </a:cubicBezTo>
                  <a:cubicBezTo>
                    <a:pt x="2355" y="1648"/>
                    <a:pt x="2274" y="1411"/>
                    <a:pt x="2222" y="1167"/>
                  </a:cubicBezTo>
                  <a:lnTo>
                    <a:pt x="2222" y="1167"/>
                  </a:lnTo>
                  <a:cubicBezTo>
                    <a:pt x="2360" y="1149"/>
                    <a:pt x="2493" y="1105"/>
                    <a:pt x="2615" y="1029"/>
                  </a:cubicBezTo>
                  <a:cubicBezTo>
                    <a:pt x="2628" y="1023"/>
                    <a:pt x="2635" y="1010"/>
                    <a:pt x="2635" y="990"/>
                  </a:cubicBezTo>
                  <a:cubicBezTo>
                    <a:pt x="2641" y="964"/>
                    <a:pt x="2622" y="938"/>
                    <a:pt x="2596" y="938"/>
                  </a:cubicBezTo>
                  <a:cubicBezTo>
                    <a:pt x="2147" y="860"/>
                    <a:pt x="1711" y="704"/>
                    <a:pt x="1328" y="470"/>
                  </a:cubicBezTo>
                  <a:cubicBezTo>
                    <a:pt x="1230" y="411"/>
                    <a:pt x="1139" y="346"/>
                    <a:pt x="1041" y="281"/>
                  </a:cubicBezTo>
                  <a:cubicBezTo>
                    <a:pt x="950" y="210"/>
                    <a:pt x="853" y="138"/>
                    <a:pt x="742" y="86"/>
                  </a:cubicBezTo>
                  <a:cubicBezTo>
                    <a:pt x="647" y="33"/>
                    <a:pt x="530" y="1"/>
                    <a:pt x="41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0"/>
            <p:cNvSpPr/>
            <p:nvPr/>
          </p:nvSpPr>
          <p:spPr>
            <a:xfrm>
              <a:off x="9954826" y="10127456"/>
              <a:ext cx="393206" cy="95653"/>
            </a:xfrm>
            <a:custGeom>
              <a:avLst/>
              <a:gdLst/>
              <a:ahLst/>
              <a:cxnLst/>
              <a:rect l="l" t="t" r="r" b="b"/>
              <a:pathLst>
                <a:path w="5159" h="1255" extrusionOk="0">
                  <a:moveTo>
                    <a:pt x="4753" y="0"/>
                  </a:moveTo>
                  <a:cubicBezTo>
                    <a:pt x="4734" y="0"/>
                    <a:pt x="4715" y="2"/>
                    <a:pt x="4697" y="6"/>
                  </a:cubicBezTo>
                  <a:cubicBezTo>
                    <a:pt x="4619" y="123"/>
                    <a:pt x="4482" y="169"/>
                    <a:pt x="4352" y="208"/>
                  </a:cubicBezTo>
                  <a:cubicBezTo>
                    <a:pt x="3663" y="390"/>
                    <a:pt x="2947" y="390"/>
                    <a:pt x="2238" y="429"/>
                  </a:cubicBezTo>
                  <a:cubicBezTo>
                    <a:pt x="1529" y="462"/>
                    <a:pt x="801" y="546"/>
                    <a:pt x="170" y="878"/>
                  </a:cubicBezTo>
                  <a:cubicBezTo>
                    <a:pt x="105" y="910"/>
                    <a:pt x="33" y="956"/>
                    <a:pt x="20" y="1034"/>
                  </a:cubicBezTo>
                  <a:cubicBezTo>
                    <a:pt x="1" y="1151"/>
                    <a:pt x="151" y="1229"/>
                    <a:pt x="268" y="1249"/>
                  </a:cubicBezTo>
                  <a:cubicBezTo>
                    <a:pt x="305" y="1252"/>
                    <a:pt x="342" y="1254"/>
                    <a:pt x="379" y="1254"/>
                  </a:cubicBezTo>
                  <a:cubicBezTo>
                    <a:pt x="715" y="1254"/>
                    <a:pt x="1039" y="1107"/>
                    <a:pt x="1373" y="1060"/>
                  </a:cubicBezTo>
                  <a:cubicBezTo>
                    <a:pt x="1464" y="1048"/>
                    <a:pt x="1554" y="1042"/>
                    <a:pt x="1645" y="1042"/>
                  </a:cubicBezTo>
                  <a:cubicBezTo>
                    <a:pt x="1886" y="1042"/>
                    <a:pt x="2127" y="1079"/>
                    <a:pt x="2368" y="1112"/>
                  </a:cubicBezTo>
                  <a:cubicBezTo>
                    <a:pt x="2735" y="1165"/>
                    <a:pt x="3115" y="1207"/>
                    <a:pt x="3490" y="1207"/>
                  </a:cubicBezTo>
                  <a:cubicBezTo>
                    <a:pt x="4038" y="1207"/>
                    <a:pt x="4574" y="1117"/>
                    <a:pt x="5041" y="839"/>
                  </a:cubicBezTo>
                  <a:cubicBezTo>
                    <a:pt x="5080" y="813"/>
                    <a:pt x="5126" y="787"/>
                    <a:pt x="5139" y="748"/>
                  </a:cubicBezTo>
                  <a:cubicBezTo>
                    <a:pt x="5158" y="715"/>
                    <a:pt x="5158" y="670"/>
                    <a:pt x="5152" y="631"/>
                  </a:cubicBezTo>
                  <a:cubicBezTo>
                    <a:pt x="5145" y="488"/>
                    <a:pt x="5132" y="332"/>
                    <a:pt x="5061" y="201"/>
                  </a:cubicBezTo>
                  <a:cubicBezTo>
                    <a:pt x="4999" y="89"/>
                    <a:pt x="4878" y="0"/>
                    <a:pt x="475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0"/>
            <p:cNvSpPr/>
            <p:nvPr/>
          </p:nvSpPr>
          <p:spPr>
            <a:xfrm>
              <a:off x="9953378" y="10123264"/>
              <a:ext cx="397627" cy="101064"/>
            </a:xfrm>
            <a:custGeom>
              <a:avLst/>
              <a:gdLst/>
              <a:ahLst/>
              <a:cxnLst/>
              <a:rect l="l" t="t" r="r" b="b"/>
              <a:pathLst>
                <a:path w="5217" h="1326" extrusionOk="0">
                  <a:moveTo>
                    <a:pt x="4773" y="0"/>
                  </a:moveTo>
                  <a:cubicBezTo>
                    <a:pt x="4750" y="0"/>
                    <a:pt x="4726" y="3"/>
                    <a:pt x="4703" y="9"/>
                  </a:cubicBezTo>
                  <a:cubicBezTo>
                    <a:pt x="4690" y="9"/>
                    <a:pt x="4677" y="16"/>
                    <a:pt x="4670" y="29"/>
                  </a:cubicBezTo>
                  <a:lnTo>
                    <a:pt x="4664" y="35"/>
                  </a:lnTo>
                  <a:cubicBezTo>
                    <a:pt x="4592" y="139"/>
                    <a:pt x="4449" y="178"/>
                    <a:pt x="4299" y="211"/>
                  </a:cubicBezTo>
                  <a:cubicBezTo>
                    <a:pt x="4156" y="250"/>
                    <a:pt x="4007" y="276"/>
                    <a:pt x="3857" y="296"/>
                  </a:cubicBezTo>
                  <a:cubicBezTo>
                    <a:pt x="3551" y="341"/>
                    <a:pt x="3246" y="361"/>
                    <a:pt x="2940" y="380"/>
                  </a:cubicBezTo>
                  <a:cubicBezTo>
                    <a:pt x="2329" y="413"/>
                    <a:pt x="1704" y="419"/>
                    <a:pt x="1100" y="562"/>
                  </a:cubicBezTo>
                  <a:cubicBezTo>
                    <a:pt x="794" y="634"/>
                    <a:pt x="495" y="731"/>
                    <a:pt x="222" y="874"/>
                  </a:cubicBezTo>
                  <a:cubicBezTo>
                    <a:pt x="157" y="913"/>
                    <a:pt x="78" y="946"/>
                    <a:pt x="26" y="1030"/>
                  </a:cubicBezTo>
                  <a:cubicBezTo>
                    <a:pt x="7" y="1069"/>
                    <a:pt x="0" y="1121"/>
                    <a:pt x="20" y="1160"/>
                  </a:cubicBezTo>
                  <a:cubicBezTo>
                    <a:pt x="33" y="1206"/>
                    <a:pt x="65" y="1239"/>
                    <a:pt x="105" y="1265"/>
                  </a:cubicBezTo>
                  <a:cubicBezTo>
                    <a:pt x="176" y="1310"/>
                    <a:pt x="261" y="1323"/>
                    <a:pt x="332" y="1323"/>
                  </a:cubicBezTo>
                  <a:cubicBezTo>
                    <a:pt x="355" y="1325"/>
                    <a:pt x="377" y="1326"/>
                    <a:pt x="399" y="1326"/>
                  </a:cubicBezTo>
                  <a:cubicBezTo>
                    <a:pt x="458" y="1326"/>
                    <a:pt x="514" y="1320"/>
                    <a:pt x="566" y="1310"/>
                  </a:cubicBezTo>
                  <a:cubicBezTo>
                    <a:pt x="878" y="1265"/>
                    <a:pt x="1165" y="1141"/>
                    <a:pt x="1470" y="1115"/>
                  </a:cubicBezTo>
                  <a:cubicBezTo>
                    <a:pt x="1543" y="1107"/>
                    <a:pt x="1617" y="1104"/>
                    <a:pt x="1690" y="1104"/>
                  </a:cubicBezTo>
                  <a:cubicBezTo>
                    <a:pt x="1922" y="1104"/>
                    <a:pt x="2155" y="1137"/>
                    <a:pt x="2387" y="1167"/>
                  </a:cubicBezTo>
                  <a:cubicBezTo>
                    <a:pt x="2139" y="1135"/>
                    <a:pt x="1890" y="1095"/>
                    <a:pt x="1642" y="1095"/>
                  </a:cubicBezTo>
                  <a:cubicBezTo>
                    <a:pt x="1585" y="1095"/>
                    <a:pt x="1527" y="1097"/>
                    <a:pt x="1470" y="1102"/>
                  </a:cubicBezTo>
                  <a:cubicBezTo>
                    <a:pt x="1158" y="1128"/>
                    <a:pt x="865" y="1245"/>
                    <a:pt x="566" y="1278"/>
                  </a:cubicBezTo>
                  <a:cubicBezTo>
                    <a:pt x="511" y="1282"/>
                    <a:pt x="456" y="1287"/>
                    <a:pt x="403" y="1287"/>
                  </a:cubicBezTo>
                  <a:cubicBezTo>
                    <a:pt x="381" y="1287"/>
                    <a:pt x="360" y="1286"/>
                    <a:pt x="339" y="1284"/>
                  </a:cubicBezTo>
                  <a:cubicBezTo>
                    <a:pt x="261" y="1278"/>
                    <a:pt x="189" y="1258"/>
                    <a:pt x="131" y="1219"/>
                  </a:cubicBezTo>
                  <a:cubicBezTo>
                    <a:pt x="72" y="1180"/>
                    <a:pt x="46" y="1108"/>
                    <a:pt x="85" y="1056"/>
                  </a:cubicBezTo>
                  <a:cubicBezTo>
                    <a:pt x="118" y="1004"/>
                    <a:pt x="183" y="972"/>
                    <a:pt x="254" y="939"/>
                  </a:cubicBezTo>
                  <a:cubicBezTo>
                    <a:pt x="527" y="809"/>
                    <a:pt x="820" y="725"/>
                    <a:pt x="1119" y="666"/>
                  </a:cubicBezTo>
                  <a:cubicBezTo>
                    <a:pt x="1717" y="556"/>
                    <a:pt x="2335" y="549"/>
                    <a:pt x="2947" y="523"/>
                  </a:cubicBezTo>
                  <a:cubicBezTo>
                    <a:pt x="3259" y="510"/>
                    <a:pt x="3564" y="484"/>
                    <a:pt x="3877" y="432"/>
                  </a:cubicBezTo>
                  <a:cubicBezTo>
                    <a:pt x="4026" y="413"/>
                    <a:pt x="4182" y="380"/>
                    <a:pt x="4332" y="335"/>
                  </a:cubicBezTo>
                  <a:cubicBezTo>
                    <a:pt x="4410" y="315"/>
                    <a:pt x="4488" y="296"/>
                    <a:pt x="4559" y="263"/>
                  </a:cubicBezTo>
                  <a:cubicBezTo>
                    <a:pt x="4630" y="228"/>
                    <a:pt x="4701" y="182"/>
                    <a:pt x="4748" y="115"/>
                  </a:cubicBezTo>
                  <a:lnTo>
                    <a:pt x="4748" y="115"/>
                  </a:lnTo>
                  <a:cubicBezTo>
                    <a:pt x="4760" y="112"/>
                    <a:pt x="4773" y="111"/>
                    <a:pt x="4786" y="111"/>
                  </a:cubicBezTo>
                  <a:cubicBezTo>
                    <a:pt x="4894" y="111"/>
                    <a:pt x="5004" y="198"/>
                    <a:pt x="5054" y="309"/>
                  </a:cubicBezTo>
                  <a:cubicBezTo>
                    <a:pt x="5086" y="380"/>
                    <a:pt x="5106" y="452"/>
                    <a:pt x="5119" y="530"/>
                  </a:cubicBezTo>
                  <a:cubicBezTo>
                    <a:pt x="5125" y="569"/>
                    <a:pt x="5125" y="608"/>
                    <a:pt x="5132" y="653"/>
                  </a:cubicBezTo>
                  <a:cubicBezTo>
                    <a:pt x="5132" y="692"/>
                    <a:pt x="5138" y="731"/>
                    <a:pt x="5132" y="764"/>
                  </a:cubicBezTo>
                  <a:cubicBezTo>
                    <a:pt x="5132" y="822"/>
                    <a:pt x="5054" y="861"/>
                    <a:pt x="4982" y="900"/>
                  </a:cubicBezTo>
                  <a:cubicBezTo>
                    <a:pt x="4917" y="939"/>
                    <a:pt x="4846" y="972"/>
                    <a:pt x="4768" y="1004"/>
                  </a:cubicBezTo>
                  <a:cubicBezTo>
                    <a:pt x="4625" y="1069"/>
                    <a:pt x="4475" y="1128"/>
                    <a:pt x="4312" y="1160"/>
                  </a:cubicBezTo>
                  <a:cubicBezTo>
                    <a:pt x="4037" y="1229"/>
                    <a:pt x="3751" y="1253"/>
                    <a:pt x="3468" y="1253"/>
                  </a:cubicBezTo>
                  <a:cubicBezTo>
                    <a:pt x="3431" y="1253"/>
                    <a:pt x="3393" y="1252"/>
                    <a:pt x="3356" y="1252"/>
                  </a:cubicBezTo>
                  <a:cubicBezTo>
                    <a:pt x="3033" y="1252"/>
                    <a:pt x="2710" y="1213"/>
                    <a:pt x="2393" y="1168"/>
                  </a:cubicBezTo>
                  <a:lnTo>
                    <a:pt x="2393" y="1168"/>
                  </a:lnTo>
                  <a:cubicBezTo>
                    <a:pt x="2710" y="1213"/>
                    <a:pt x="3033" y="1252"/>
                    <a:pt x="3356" y="1265"/>
                  </a:cubicBezTo>
                  <a:cubicBezTo>
                    <a:pt x="3424" y="1267"/>
                    <a:pt x="3491" y="1269"/>
                    <a:pt x="3558" y="1269"/>
                  </a:cubicBezTo>
                  <a:cubicBezTo>
                    <a:pt x="3652" y="1269"/>
                    <a:pt x="3746" y="1266"/>
                    <a:pt x="3838" y="1258"/>
                  </a:cubicBezTo>
                  <a:cubicBezTo>
                    <a:pt x="4000" y="1252"/>
                    <a:pt x="4163" y="1232"/>
                    <a:pt x="4325" y="1200"/>
                  </a:cubicBezTo>
                  <a:cubicBezTo>
                    <a:pt x="4481" y="1167"/>
                    <a:pt x="4638" y="1121"/>
                    <a:pt x="4794" y="1063"/>
                  </a:cubicBezTo>
                  <a:cubicBezTo>
                    <a:pt x="4872" y="1030"/>
                    <a:pt x="4943" y="998"/>
                    <a:pt x="5015" y="959"/>
                  </a:cubicBezTo>
                  <a:cubicBezTo>
                    <a:pt x="5054" y="939"/>
                    <a:pt x="5086" y="920"/>
                    <a:pt x="5125" y="894"/>
                  </a:cubicBezTo>
                  <a:cubicBezTo>
                    <a:pt x="5164" y="874"/>
                    <a:pt x="5203" y="829"/>
                    <a:pt x="5210" y="777"/>
                  </a:cubicBezTo>
                  <a:cubicBezTo>
                    <a:pt x="5216" y="725"/>
                    <a:pt x="5210" y="686"/>
                    <a:pt x="5210" y="647"/>
                  </a:cubicBezTo>
                  <a:cubicBezTo>
                    <a:pt x="5210" y="601"/>
                    <a:pt x="5203" y="562"/>
                    <a:pt x="5203" y="523"/>
                  </a:cubicBezTo>
                  <a:cubicBezTo>
                    <a:pt x="5190" y="439"/>
                    <a:pt x="5177" y="354"/>
                    <a:pt x="5145" y="276"/>
                  </a:cubicBezTo>
                  <a:cubicBezTo>
                    <a:pt x="5106" y="191"/>
                    <a:pt x="5047" y="113"/>
                    <a:pt x="4976" y="68"/>
                  </a:cubicBezTo>
                  <a:cubicBezTo>
                    <a:pt x="4917" y="28"/>
                    <a:pt x="4846" y="0"/>
                    <a:pt x="477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0"/>
            <p:cNvSpPr/>
            <p:nvPr/>
          </p:nvSpPr>
          <p:spPr>
            <a:xfrm>
              <a:off x="10289421" y="10050552"/>
              <a:ext cx="142374" cy="188486"/>
            </a:xfrm>
            <a:custGeom>
              <a:avLst/>
              <a:gdLst/>
              <a:ahLst/>
              <a:cxnLst/>
              <a:rect l="l" t="t" r="r" b="b"/>
              <a:pathLst>
                <a:path w="1868" h="2473" extrusionOk="0">
                  <a:moveTo>
                    <a:pt x="1204" y="1"/>
                  </a:moveTo>
                  <a:cubicBezTo>
                    <a:pt x="885" y="411"/>
                    <a:pt x="469" y="736"/>
                    <a:pt x="1" y="957"/>
                  </a:cubicBezTo>
                  <a:cubicBezTo>
                    <a:pt x="150" y="1061"/>
                    <a:pt x="326" y="1126"/>
                    <a:pt x="502" y="1152"/>
                  </a:cubicBezTo>
                  <a:cubicBezTo>
                    <a:pt x="378" y="1477"/>
                    <a:pt x="300" y="1822"/>
                    <a:pt x="274" y="2167"/>
                  </a:cubicBezTo>
                  <a:cubicBezTo>
                    <a:pt x="411" y="2095"/>
                    <a:pt x="541" y="2004"/>
                    <a:pt x="658" y="1900"/>
                  </a:cubicBezTo>
                  <a:cubicBezTo>
                    <a:pt x="677" y="2004"/>
                    <a:pt x="703" y="2108"/>
                    <a:pt x="723" y="2212"/>
                  </a:cubicBezTo>
                  <a:cubicBezTo>
                    <a:pt x="749" y="2323"/>
                    <a:pt x="801" y="2466"/>
                    <a:pt x="911" y="2472"/>
                  </a:cubicBezTo>
                  <a:cubicBezTo>
                    <a:pt x="1230" y="1770"/>
                    <a:pt x="1549" y="1067"/>
                    <a:pt x="1867" y="372"/>
                  </a:cubicBezTo>
                  <a:cubicBezTo>
                    <a:pt x="1614" y="326"/>
                    <a:pt x="1373" y="196"/>
                    <a:pt x="1204"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0"/>
            <p:cNvSpPr/>
            <p:nvPr/>
          </p:nvSpPr>
          <p:spPr>
            <a:xfrm>
              <a:off x="10287439" y="10045750"/>
              <a:ext cx="149767" cy="197708"/>
            </a:xfrm>
            <a:custGeom>
              <a:avLst/>
              <a:gdLst/>
              <a:ahLst/>
              <a:cxnLst/>
              <a:rect l="l" t="t" r="r" b="b"/>
              <a:pathLst>
                <a:path w="1965" h="2594" extrusionOk="0">
                  <a:moveTo>
                    <a:pt x="1230" y="0"/>
                  </a:moveTo>
                  <a:cubicBezTo>
                    <a:pt x="1213" y="0"/>
                    <a:pt x="1196" y="9"/>
                    <a:pt x="1185" y="25"/>
                  </a:cubicBezTo>
                  <a:cubicBezTo>
                    <a:pt x="879" y="435"/>
                    <a:pt x="476" y="760"/>
                    <a:pt x="20" y="1000"/>
                  </a:cubicBezTo>
                  <a:cubicBezTo>
                    <a:pt x="14" y="1000"/>
                    <a:pt x="14" y="1000"/>
                    <a:pt x="7" y="1007"/>
                  </a:cubicBezTo>
                  <a:cubicBezTo>
                    <a:pt x="1" y="1013"/>
                    <a:pt x="7" y="1026"/>
                    <a:pt x="14" y="1033"/>
                  </a:cubicBezTo>
                  <a:cubicBezTo>
                    <a:pt x="170" y="1137"/>
                    <a:pt x="346" y="1202"/>
                    <a:pt x="528" y="1215"/>
                  </a:cubicBezTo>
                  <a:cubicBezTo>
                    <a:pt x="366" y="1185"/>
                    <a:pt x="210" y="1116"/>
                    <a:pt x="74" y="1024"/>
                  </a:cubicBezTo>
                  <a:lnTo>
                    <a:pt x="74" y="1024"/>
                  </a:lnTo>
                  <a:cubicBezTo>
                    <a:pt x="302" y="923"/>
                    <a:pt x="518" y="798"/>
                    <a:pt x="716" y="649"/>
                  </a:cubicBezTo>
                  <a:cubicBezTo>
                    <a:pt x="906" y="501"/>
                    <a:pt x="1080" y="336"/>
                    <a:pt x="1232" y="156"/>
                  </a:cubicBezTo>
                  <a:lnTo>
                    <a:pt x="1232" y="156"/>
                  </a:lnTo>
                  <a:cubicBezTo>
                    <a:pt x="1383" y="314"/>
                    <a:pt x="1577" y="428"/>
                    <a:pt x="1792" y="481"/>
                  </a:cubicBezTo>
                  <a:lnTo>
                    <a:pt x="1792" y="481"/>
                  </a:lnTo>
                  <a:cubicBezTo>
                    <a:pt x="1487" y="1141"/>
                    <a:pt x="1194" y="1795"/>
                    <a:pt x="907" y="2460"/>
                  </a:cubicBezTo>
                  <a:lnTo>
                    <a:pt x="907" y="2460"/>
                  </a:lnTo>
                  <a:cubicBezTo>
                    <a:pt x="890" y="2451"/>
                    <a:pt x="875" y="2435"/>
                    <a:pt x="859" y="2412"/>
                  </a:cubicBezTo>
                  <a:cubicBezTo>
                    <a:pt x="833" y="2373"/>
                    <a:pt x="820" y="2327"/>
                    <a:pt x="807" y="2275"/>
                  </a:cubicBezTo>
                  <a:lnTo>
                    <a:pt x="729" y="1950"/>
                  </a:lnTo>
                  <a:cubicBezTo>
                    <a:pt x="729" y="1943"/>
                    <a:pt x="723" y="1937"/>
                    <a:pt x="716" y="1930"/>
                  </a:cubicBezTo>
                  <a:cubicBezTo>
                    <a:pt x="706" y="1920"/>
                    <a:pt x="693" y="1915"/>
                    <a:pt x="680" y="1915"/>
                  </a:cubicBezTo>
                  <a:cubicBezTo>
                    <a:pt x="670" y="1915"/>
                    <a:pt x="660" y="1918"/>
                    <a:pt x="651" y="1924"/>
                  </a:cubicBezTo>
                  <a:cubicBezTo>
                    <a:pt x="558" y="2017"/>
                    <a:pt x="455" y="2097"/>
                    <a:pt x="342" y="2163"/>
                  </a:cubicBezTo>
                  <a:lnTo>
                    <a:pt x="342" y="2163"/>
                  </a:lnTo>
                  <a:cubicBezTo>
                    <a:pt x="351" y="2016"/>
                    <a:pt x="369" y="1868"/>
                    <a:pt x="398" y="1716"/>
                  </a:cubicBezTo>
                  <a:cubicBezTo>
                    <a:pt x="430" y="1547"/>
                    <a:pt x="476" y="1378"/>
                    <a:pt x="528" y="1215"/>
                  </a:cubicBezTo>
                  <a:lnTo>
                    <a:pt x="528" y="1215"/>
                  </a:lnTo>
                  <a:cubicBezTo>
                    <a:pt x="456" y="1371"/>
                    <a:pt x="398" y="1540"/>
                    <a:pt x="359" y="1709"/>
                  </a:cubicBezTo>
                  <a:cubicBezTo>
                    <a:pt x="313" y="1878"/>
                    <a:pt x="281" y="2054"/>
                    <a:pt x="261" y="2223"/>
                  </a:cubicBezTo>
                  <a:cubicBezTo>
                    <a:pt x="261" y="2236"/>
                    <a:pt x="261" y="2243"/>
                    <a:pt x="268" y="2249"/>
                  </a:cubicBezTo>
                  <a:cubicBezTo>
                    <a:pt x="272" y="2262"/>
                    <a:pt x="281" y="2269"/>
                    <a:pt x="293" y="2269"/>
                  </a:cubicBezTo>
                  <a:cubicBezTo>
                    <a:pt x="299" y="2269"/>
                    <a:pt x="306" y="2267"/>
                    <a:pt x="313" y="2262"/>
                  </a:cubicBezTo>
                  <a:lnTo>
                    <a:pt x="320" y="2262"/>
                  </a:lnTo>
                  <a:cubicBezTo>
                    <a:pt x="437" y="2203"/>
                    <a:pt x="545" y="2136"/>
                    <a:pt x="648" y="2053"/>
                  </a:cubicBezTo>
                  <a:lnTo>
                    <a:pt x="648" y="2053"/>
                  </a:lnTo>
                  <a:lnTo>
                    <a:pt x="697" y="2301"/>
                  </a:lnTo>
                  <a:cubicBezTo>
                    <a:pt x="710" y="2360"/>
                    <a:pt x="723" y="2418"/>
                    <a:pt x="755" y="2470"/>
                  </a:cubicBezTo>
                  <a:cubicBezTo>
                    <a:pt x="775" y="2503"/>
                    <a:pt x="794" y="2529"/>
                    <a:pt x="827" y="2555"/>
                  </a:cubicBezTo>
                  <a:cubicBezTo>
                    <a:pt x="859" y="2574"/>
                    <a:pt x="898" y="2594"/>
                    <a:pt x="937" y="2594"/>
                  </a:cubicBezTo>
                  <a:cubicBezTo>
                    <a:pt x="963" y="2594"/>
                    <a:pt x="983" y="2581"/>
                    <a:pt x="996" y="2561"/>
                  </a:cubicBezTo>
                  <a:cubicBezTo>
                    <a:pt x="1321" y="1865"/>
                    <a:pt x="1640" y="1163"/>
                    <a:pt x="1952" y="461"/>
                  </a:cubicBezTo>
                  <a:cubicBezTo>
                    <a:pt x="1958" y="454"/>
                    <a:pt x="1958" y="454"/>
                    <a:pt x="1958" y="448"/>
                  </a:cubicBezTo>
                  <a:cubicBezTo>
                    <a:pt x="1965" y="409"/>
                    <a:pt x="1939" y="369"/>
                    <a:pt x="1900" y="363"/>
                  </a:cubicBezTo>
                  <a:cubicBezTo>
                    <a:pt x="1666" y="324"/>
                    <a:pt x="1438" y="200"/>
                    <a:pt x="1276" y="25"/>
                  </a:cubicBezTo>
                  <a:cubicBezTo>
                    <a:pt x="1269" y="18"/>
                    <a:pt x="1269" y="18"/>
                    <a:pt x="1263" y="12"/>
                  </a:cubicBezTo>
                  <a:cubicBezTo>
                    <a:pt x="1252" y="4"/>
                    <a:pt x="1241" y="0"/>
                    <a:pt x="123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0"/>
            <p:cNvSpPr/>
            <p:nvPr/>
          </p:nvSpPr>
          <p:spPr>
            <a:xfrm>
              <a:off x="10305350" y="10025781"/>
              <a:ext cx="720255" cy="570640"/>
            </a:xfrm>
            <a:custGeom>
              <a:avLst/>
              <a:gdLst/>
              <a:ahLst/>
              <a:cxnLst/>
              <a:rect l="l" t="t" r="r" b="b"/>
              <a:pathLst>
                <a:path w="9450" h="7487" extrusionOk="0">
                  <a:moveTo>
                    <a:pt x="7739" y="1"/>
                  </a:moveTo>
                  <a:cubicBezTo>
                    <a:pt x="7739" y="1"/>
                    <a:pt x="6855" y="410"/>
                    <a:pt x="5613" y="664"/>
                  </a:cubicBezTo>
                  <a:cubicBezTo>
                    <a:pt x="5587" y="931"/>
                    <a:pt x="5379" y="1165"/>
                    <a:pt x="5144" y="1314"/>
                  </a:cubicBezTo>
                  <a:cubicBezTo>
                    <a:pt x="4867" y="1490"/>
                    <a:pt x="4537" y="1578"/>
                    <a:pt x="4207" y="1578"/>
                  </a:cubicBezTo>
                  <a:cubicBezTo>
                    <a:pt x="3865" y="1578"/>
                    <a:pt x="3523" y="1484"/>
                    <a:pt x="3239" y="1295"/>
                  </a:cubicBezTo>
                  <a:cubicBezTo>
                    <a:pt x="3076" y="1184"/>
                    <a:pt x="2920" y="1035"/>
                    <a:pt x="2868" y="840"/>
                  </a:cubicBezTo>
                  <a:cubicBezTo>
                    <a:pt x="2868" y="827"/>
                    <a:pt x="2868" y="820"/>
                    <a:pt x="2868" y="814"/>
                  </a:cubicBezTo>
                  <a:cubicBezTo>
                    <a:pt x="2471" y="768"/>
                    <a:pt x="2075" y="684"/>
                    <a:pt x="1691" y="553"/>
                  </a:cubicBezTo>
                  <a:cubicBezTo>
                    <a:pt x="1307" y="970"/>
                    <a:pt x="1054" y="1490"/>
                    <a:pt x="852" y="2017"/>
                  </a:cubicBezTo>
                  <a:cubicBezTo>
                    <a:pt x="215" y="3682"/>
                    <a:pt x="0" y="5503"/>
                    <a:pt x="208" y="7272"/>
                  </a:cubicBezTo>
                  <a:cubicBezTo>
                    <a:pt x="709" y="6881"/>
                    <a:pt x="1145" y="6420"/>
                    <a:pt x="1496" y="5893"/>
                  </a:cubicBezTo>
                  <a:lnTo>
                    <a:pt x="1496" y="5893"/>
                  </a:lnTo>
                  <a:cubicBezTo>
                    <a:pt x="1483" y="6205"/>
                    <a:pt x="1405" y="6517"/>
                    <a:pt x="1262" y="6797"/>
                  </a:cubicBezTo>
                  <a:cubicBezTo>
                    <a:pt x="1919" y="6478"/>
                    <a:pt x="2523" y="6055"/>
                    <a:pt x="3063" y="5561"/>
                  </a:cubicBezTo>
                  <a:cubicBezTo>
                    <a:pt x="3109" y="5997"/>
                    <a:pt x="3206" y="6433"/>
                    <a:pt x="3362" y="6842"/>
                  </a:cubicBezTo>
                  <a:cubicBezTo>
                    <a:pt x="3512" y="6654"/>
                    <a:pt x="3649" y="6452"/>
                    <a:pt x="3772" y="6244"/>
                  </a:cubicBezTo>
                  <a:cubicBezTo>
                    <a:pt x="3837" y="6387"/>
                    <a:pt x="3889" y="6537"/>
                    <a:pt x="3928" y="6693"/>
                  </a:cubicBezTo>
                  <a:cubicBezTo>
                    <a:pt x="4182" y="6576"/>
                    <a:pt x="4416" y="6426"/>
                    <a:pt x="4631" y="6244"/>
                  </a:cubicBezTo>
                  <a:cubicBezTo>
                    <a:pt x="4748" y="6368"/>
                    <a:pt x="4839" y="6524"/>
                    <a:pt x="4897" y="6686"/>
                  </a:cubicBezTo>
                  <a:cubicBezTo>
                    <a:pt x="5281" y="6420"/>
                    <a:pt x="5626" y="6094"/>
                    <a:pt x="5918" y="5724"/>
                  </a:cubicBezTo>
                  <a:cubicBezTo>
                    <a:pt x="6231" y="6062"/>
                    <a:pt x="6543" y="6400"/>
                    <a:pt x="6855" y="6732"/>
                  </a:cubicBezTo>
                  <a:cubicBezTo>
                    <a:pt x="7056" y="6452"/>
                    <a:pt x="7245" y="6159"/>
                    <a:pt x="7427" y="5867"/>
                  </a:cubicBezTo>
                  <a:cubicBezTo>
                    <a:pt x="7811" y="6225"/>
                    <a:pt x="8208" y="6563"/>
                    <a:pt x="8617" y="6888"/>
                  </a:cubicBezTo>
                  <a:cubicBezTo>
                    <a:pt x="8728" y="6719"/>
                    <a:pt x="8819" y="6530"/>
                    <a:pt x="8884" y="6335"/>
                  </a:cubicBezTo>
                  <a:cubicBezTo>
                    <a:pt x="8995" y="6719"/>
                    <a:pt x="9105" y="7103"/>
                    <a:pt x="9216" y="7486"/>
                  </a:cubicBezTo>
                  <a:cubicBezTo>
                    <a:pt x="9222" y="7480"/>
                    <a:pt x="9229" y="7467"/>
                    <a:pt x="9242" y="7454"/>
                  </a:cubicBezTo>
                  <a:cubicBezTo>
                    <a:pt x="9365" y="6777"/>
                    <a:pt x="9437" y="6094"/>
                    <a:pt x="9437" y="5405"/>
                  </a:cubicBezTo>
                  <a:cubicBezTo>
                    <a:pt x="9450" y="3480"/>
                    <a:pt x="8943" y="1503"/>
                    <a:pt x="7739" y="1"/>
                  </a:cubicBezTo>
                  <a:close/>
                </a:path>
              </a:pathLst>
            </a:custGeom>
            <a:solidFill>
              <a:srgbClr val="A95E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0"/>
            <p:cNvSpPr/>
            <p:nvPr/>
          </p:nvSpPr>
          <p:spPr>
            <a:xfrm>
              <a:off x="10307332" y="10023800"/>
              <a:ext cx="723761" cy="579787"/>
            </a:xfrm>
            <a:custGeom>
              <a:avLst/>
              <a:gdLst/>
              <a:ahLst/>
              <a:cxnLst/>
              <a:rect l="l" t="t" r="r" b="b"/>
              <a:pathLst>
                <a:path w="9496" h="7607" extrusionOk="0">
                  <a:moveTo>
                    <a:pt x="7700" y="1"/>
                  </a:moveTo>
                  <a:cubicBezTo>
                    <a:pt x="7369" y="157"/>
                    <a:pt x="7017" y="280"/>
                    <a:pt x="6666" y="397"/>
                  </a:cubicBezTo>
                  <a:cubicBezTo>
                    <a:pt x="6309" y="514"/>
                    <a:pt x="5951" y="612"/>
                    <a:pt x="5587" y="690"/>
                  </a:cubicBezTo>
                  <a:cubicBezTo>
                    <a:pt x="5951" y="618"/>
                    <a:pt x="6315" y="534"/>
                    <a:pt x="6673" y="430"/>
                  </a:cubicBezTo>
                  <a:cubicBezTo>
                    <a:pt x="7023" y="322"/>
                    <a:pt x="7368" y="207"/>
                    <a:pt x="7706" y="62"/>
                  </a:cubicBezTo>
                  <a:lnTo>
                    <a:pt x="7706" y="62"/>
                  </a:lnTo>
                  <a:cubicBezTo>
                    <a:pt x="8097" y="571"/>
                    <a:pt x="8418" y="1132"/>
                    <a:pt x="8663" y="1731"/>
                  </a:cubicBezTo>
                  <a:cubicBezTo>
                    <a:pt x="8910" y="2329"/>
                    <a:pt x="9086" y="2953"/>
                    <a:pt x="9196" y="3597"/>
                  </a:cubicBezTo>
                  <a:cubicBezTo>
                    <a:pt x="9307" y="4234"/>
                    <a:pt x="9352" y="4885"/>
                    <a:pt x="9339" y="5529"/>
                  </a:cubicBezTo>
                  <a:cubicBezTo>
                    <a:pt x="9328" y="6080"/>
                    <a:pt x="9275" y="6632"/>
                    <a:pt x="9184" y="7171"/>
                  </a:cubicBezTo>
                  <a:lnTo>
                    <a:pt x="9184" y="7171"/>
                  </a:lnTo>
                  <a:lnTo>
                    <a:pt x="8949" y="6335"/>
                  </a:lnTo>
                  <a:cubicBezTo>
                    <a:pt x="8936" y="6309"/>
                    <a:pt x="8917" y="6283"/>
                    <a:pt x="8884" y="6277"/>
                  </a:cubicBezTo>
                  <a:cubicBezTo>
                    <a:pt x="8874" y="6272"/>
                    <a:pt x="8863" y="6270"/>
                    <a:pt x="8853" y="6270"/>
                  </a:cubicBezTo>
                  <a:cubicBezTo>
                    <a:pt x="8817" y="6270"/>
                    <a:pt x="8782" y="6295"/>
                    <a:pt x="8767" y="6335"/>
                  </a:cubicBezTo>
                  <a:cubicBezTo>
                    <a:pt x="8718" y="6491"/>
                    <a:pt x="8652" y="6639"/>
                    <a:pt x="8568" y="6777"/>
                  </a:cubicBezTo>
                  <a:lnTo>
                    <a:pt x="8568" y="6777"/>
                  </a:lnTo>
                  <a:cubicBezTo>
                    <a:pt x="8187" y="6472"/>
                    <a:pt x="7818" y="6155"/>
                    <a:pt x="7466" y="5821"/>
                  </a:cubicBezTo>
                  <a:cubicBezTo>
                    <a:pt x="7460" y="5821"/>
                    <a:pt x="7460" y="5815"/>
                    <a:pt x="7453" y="5815"/>
                  </a:cubicBezTo>
                  <a:cubicBezTo>
                    <a:pt x="7436" y="5803"/>
                    <a:pt x="7417" y="5797"/>
                    <a:pt x="7398" y="5797"/>
                  </a:cubicBezTo>
                  <a:cubicBezTo>
                    <a:pt x="7367" y="5797"/>
                    <a:pt x="7337" y="5812"/>
                    <a:pt x="7317" y="5841"/>
                  </a:cubicBezTo>
                  <a:lnTo>
                    <a:pt x="6818" y="6604"/>
                  </a:lnTo>
                  <a:lnTo>
                    <a:pt x="6818" y="6604"/>
                  </a:lnTo>
                  <a:lnTo>
                    <a:pt x="5964" y="5685"/>
                  </a:lnTo>
                  <a:cubicBezTo>
                    <a:pt x="5964" y="5678"/>
                    <a:pt x="5957" y="5678"/>
                    <a:pt x="5957" y="5672"/>
                  </a:cubicBezTo>
                  <a:cubicBezTo>
                    <a:pt x="5938" y="5658"/>
                    <a:pt x="5916" y="5651"/>
                    <a:pt x="5894" y="5651"/>
                  </a:cubicBezTo>
                  <a:cubicBezTo>
                    <a:pt x="5862" y="5651"/>
                    <a:pt x="5831" y="5665"/>
                    <a:pt x="5808" y="5691"/>
                  </a:cubicBezTo>
                  <a:cubicBezTo>
                    <a:pt x="5555" y="6014"/>
                    <a:pt x="5249" y="6306"/>
                    <a:pt x="4919" y="6551"/>
                  </a:cubicBezTo>
                  <a:lnTo>
                    <a:pt x="4919" y="6551"/>
                  </a:lnTo>
                  <a:cubicBezTo>
                    <a:pt x="4861" y="6420"/>
                    <a:pt x="4780" y="6302"/>
                    <a:pt x="4676" y="6199"/>
                  </a:cubicBezTo>
                  <a:cubicBezTo>
                    <a:pt x="4656" y="6175"/>
                    <a:pt x="4629" y="6164"/>
                    <a:pt x="4602" y="6164"/>
                  </a:cubicBezTo>
                  <a:cubicBezTo>
                    <a:pt x="4577" y="6164"/>
                    <a:pt x="4552" y="6173"/>
                    <a:pt x="4533" y="6192"/>
                  </a:cubicBezTo>
                  <a:cubicBezTo>
                    <a:pt x="4363" y="6340"/>
                    <a:pt x="4175" y="6465"/>
                    <a:pt x="3973" y="6562"/>
                  </a:cubicBezTo>
                  <a:lnTo>
                    <a:pt x="3973" y="6562"/>
                  </a:lnTo>
                  <a:cubicBezTo>
                    <a:pt x="3939" y="6448"/>
                    <a:pt x="3898" y="6334"/>
                    <a:pt x="3850" y="6225"/>
                  </a:cubicBezTo>
                  <a:lnTo>
                    <a:pt x="3844" y="6225"/>
                  </a:lnTo>
                  <a:cubicBezTo>
                    <a:pt x="3837" y="6205"/>
                    <a:pt x="3824" y="6192"/>
                    <a:pt x="3805" y="6179"/>
                  </a:cubicBezTo>
                  <a:cubicBezTo>
                    <a:pt x="3787" y="6168"/>
                    <a:pt x="3769" y="6163"/>
                    <a:pt x="3750" y="6163"/>
                  </a:cubicBezTo>
                  <a:cubicBezTo>
                    <a:pt x="3713" y="6163"/>
                    <a:pt x="3677" y="6183"/>
                    <a:pt x="3655" y="6218"/>
                  </a:cubicBezTo>
                  <a:cubicBezTo>
                    <a:pt x="3566" y="6364"/>
                    <a:pt x="3470" y="6506"/>
                    <a:pt x="3369" y="6645"/>
                  </a:cubicBezTo>
                  <a:lnTo>
                    <a:pt x="3369" y="6645"/>
                  </a:lnTo>
                  <a:cubicBezTo>
                    <a:pt x="3254" y="6298"/>
                    <a:pt x="3174" y="5938"/>
                    <a:pt x="3141" y="5574"/>
                  </a:cubicBezTo>
                  <a:cubicBezTo>
                    <a:pt x="3135" y="5555"/>
                    <a:pt x="3128" y="5535"/>
                    <a:pt x="3115" y="5516"/>
                  </a:cubicBezTo>
                  <a:cubicBezTo>
                    <a:pt x="3094" y="5495"/>
                    <a:pt x="3064" y="5483"/>
                    <a:pt x="3034" y="5483"/>
                  </a:cubicBezTo>
                  <a:cubicBezTo>
                    <a:pt x="3008" y="5483"/>
                    <a:pt x="2984" y="5491"/>
                    <a:pt x="2966" y="5509"/>
                  </a:cubicBezTo>
                  <a:cubicBezTo>
                    <a:pt x="2506" y="5941"/>
                    <a:pt x="1987" y="6307"/>
                    <a:pt x="1434" y="6606"/>
                  </a:cubicBezTo>
                  <a:lnTo>
                    <a:pt x="1434" y="6606"/>
                  </a:lnTo>
                  <a:cubicBezTo>
                    <a:pt x="1513" y="6386"/>
                    <a:pt x="1558" y="6154"/>
                    <a:pt x="1567" y="5919"/>
                  </a:cubicBezTo>
                  <a:cubicBezTo>
                    <a:pt x="1567" y="5886"/>
                    <a:pt x="1548" y="5854"/>
                    <a:pt x="1522" y="5834"/>
                  </a:cubicBezTo>
                  <a:cubicBezTo>
                    <a:pt x="1504" y="5824"/>
                    <a:pt x="1485" y="5819"/>
                    <a:pt x="1466" y="5819"/>
                  </a:cubicBezTo>
                  <a:cubicBezTo>
                    <a:pt x="1435" y="5819"/>
                    <a:pt x="1405" y="5832"/>
                    <a:pt x="1385" y="5860"/>
                  </a:cubicBezTo>
                  <a:cubicBezTo>
                    <a:pt x="1073" y="6332"/>
                    <a:pt x="697" y="6755"/>
                    <a:pt x="262" y="7115"/>
                  </a:cubicBezTo>
                  <a:lnTo>
                    <a:pt x="262" y="7115"/>
                  </a:lnTo>
                  <a:cubicBezTo>
                    <a:pt x="209" y="6593"/>
                    <a:pt x="184" y="6070"/>
                    <a:pt x="202" y="5542"/>
                  </a:cubicBezTo>
                  <a:cubicBezTo>
                    <a:pt x="221" y="4963"/>
                    <a:pt x="286" y="4378"/>
                    <a:pt x="397" y="3805"/>
                  </a:cubicBezTo>
                  <a:cubicBezTo>
                    <a:pt x="501" y="3233"/>
                    <a:pt x="663" y="2674"/>
                    <a:pt x="865" y="2121"/>
                  </a:cubicBezTo>
                  <a:cubicBezTo>
                    <a:pt x="1063" y="1591"/>
                    <a:pt x="1304" y="1062"/>
                    <a:pt x="1682" y="637"/>
                  </a:cubicBezTo>
                  <a:lnTo>
                    <a:pt x="1682" y="637"/>
                  </a:lnTo>
                  <a:cubicBezTo>
                    <a:pt x="2052" y="757"/>
                    <a:pt x="2428" y="831"/>
                    <a:pt x="2810" y="876"/>
                  </a:cubicBezTo>
                  <a:lnTo>
                    <a:pt x="2810" y="876"/>
                  </a:lnTo>
                  <a:cubicBezTo>
                    <a:pt x="2847" y="1019"/>
                    <a:pt x="2934" y="1138"/>
                    <a:pt x="3037" y="1230"/>
                  </a:cubicBezTo>
                  <a:cubicBezTo>
                    <a:pt x="3154" y="1327"/>
                    <a:pt x="3278" y="1405"/>
                    <a:pt x="3414" y="1464"/>
                  </a:cubicBezTo>
                  <a:cubicBezTo>
                    <a:pt x="3655" y="1575"/>
                    <a:pt x="3916" y="1628"/>
                    <a:pt x="4179" y="1628"/>
                  </a:cubicBezTo>
                  <a:cubicBezTo>
                    <a:pt x="4208" y="1628"/>
                    <a:pt x="4237" y="1628"/>
                    <a:pt x="4266" y="1627"/>
                  </a:cubicBezTo>
                  <a:cubicBezTo>
                    <a:pt x="4559" y="1607"/>
                    <a:pt x="4845" y="1522"/>
                    <a:pt x="5092" y="1366"/>
                  </a:cubicBezTo>
                  <a:cubicBezTo>
                    <a:pt x="5216" y="1295"/>
                    <a:pt x="5327" y="1197"/>
                    <a:pt x="5418" y="1080"/>
                  </a:cubicBezTo>
                  <a:cubicBezTo>
                    <a:pt x="5509" y="970"/>
                    <a:pt x="5574" y="833"/>
                    <a:pt x="5587" y="690"/>
                  </a:cubicBezTo>
                  <a:lnTo>
                    <a:pt x="5587" y="690"/>
                  </a:lnTo>
                  <a:cubicBezTo>
                    <a:pt x="5567" y="833"/>
                    <a:pt x="5502" y="963"/>
                    <a:pt x="5411" y="1074"/>
                  </a:cubicBezTo>
                  <a:cubicBezTo>
                    <a:pt x="5320" y="1184"/>
                    <a:pt x="5203" y="1275"/>
                    <a:pt x="5079" y="1347"/>
                  </a:cubicBezTo>
                  <a:cubicBezTo>
                    <a:pt x="4832" y="1496"/>
                    <a:pt x="4546" y="1568"/>
                    <a:pt x="4266" y="1581"/>
                  </a:cubicBezTo>
                  <a:cubicBezTo>
                    <a:pt x="4242" y="1582"/>
                    <a:pt x="4218" y="1583"/>
                    <a:pt x="4194" y="1583"/>
                  </a:cubicBezTo>
                  <a:cubicBezTo>
                    <a:pt x="3932" y="1583"/>
                    <a:pt x="3673" y="1519"/>
                    <a:pt x="3440" y="1412"/>
                  </a:cubicBezTo>
                  <a:cubicBezTo>
                    <a:pt x="3310" y="1347"/>
                    <a:pt x="3187" y="1269"/>
                    <a:pt x="3089" y="1178"/>
                  </a:cubicBezTo>
                  <a:cubicBezTo>
                    <a:pt x="2985" y="1080"/>
                    <a:pt x="2901" y="963"/>
                    <a:pt x="2881" y="833"/>
                  </a:cubicBezTo>
                  <a:cubicBezTo>
                    <a:pt x="2875" y="820"/>
                    <a:pt x="2862" y="807"/>
                    <a:pt x="2842" y="801"/>
                  </a:cubicBezTo>
                  <a:cubicBezTo>
                    <a:pt x="2452" y="749"/>
                    <a:pt x="2055" y="664"/>
                    <a:pt x="1684" y="527"/>
                  </a:cubicBezTo>
                  <a:cubicBezTo>
                    <a:pt x="1679" y="526"/>
                    <a:pt x="1674" y="525"/>
                    <a:pt x="1668" y="525"/>
                  </a:cubicBezTo>
                  <a:cubicBezTo>
                    <a:pt x="1652" y="525"/>
                    <a:pt x="1635" y="531"/>
                    <a:pt x="1626" y="540"/>
                  </a:cubicBezTo>
                  <a:cubicBezTo>
                    <a:pt x="1216" y="976"/>
                    <a:pt x="956" y="1529"/>
                    <a:pt x="741" y="2082"/>
                  </a:cubicBezTo>
                  <a:cubicBezTo>
                    <a:pt x="533" y="2628"/>
                    <a:pt x="364" y="3200"/>
                    <a:pt x="247" y="3779"/>
                  </a:cubicBezTo>
                  <a:cubicBezTo>
                    <a:pt x="130" y="4358"/>
                    <a:pt x="59" y="4943"/>
                    <a:pt x="26" y="5535"/>
                  </a:cubicBezTo>
                  <a:cubicBezTo>
                    <a:pt x="0" y="6127"/>
                    <a:pt x="26" y="6719"/>
                    <a:pt x="91" y="7311"/>
                  </a:cubicBezTo>
                  <a:cubicBezTo>
                    <a:pt x="91" y="7324"/>
                    <a:pt x="98" y="7343"/>
                    <a:pt x="111" y="7356"/>
                  </a:cubicBezTo>
                  <a:cubicBezTo>
                    <a:pt x="130" y="7380"/>
                    <a:pt x="159" y="7391"/>
                    <a:pt x="187" y="7391"/>
                  </a:cubicBezTo>
                  <a:cubicBezTo>
                    <a:pt x="206" y="7391"/>
                    <a:pt x="225" y="7386"/>
                    <a:pt x="241" y="7376"/>
                  </a:cubicBezTo>
                  <a:lnTo>
                    <a:pt x="241" y="7369"/>
                  </a:lnTo>
                  <a:cubicBezTo>
                    <a:pt x="646" y="7057"/>
                    <a:pt x="1010" y="6691"/>
                    <a:pt x="1322" y="6285"/>
                  </a:cubicBezTo>
                  <a:lnTo>
                    <a:pt x="1322" y="6285"/>
                  </a:lnTo>
                  <a:cubicBezTo>
                    <a:pt x="1284" y="6456"/>
                    <a:pt x="1224" y="6622"/>
                    <a:pt x="1145" y="6777"/>
                  </a:cubicBezTo>
                  <a:cubicBezTo>
                    <a:pt x="1132" y="6803"/>
                    <a:pt x="1132" y="6836"/>
                    <a:pt x="1145" y="6868"/>
                  </a:cubicBezTo>
                  <a:cubicBezTo>
                    <a:pt x="1164" y="6901"/>
                    <a:pt x="1200" y="6924"/>
                    <a:pt x="1235" y="6924"/>
                  </a:cubicBezTo>
                  <a:cubicBezTo>
                    <a:pt x="1249" y="6924"/>
                    <a:pt x="1262" y="6921"/>
                    <a:pt x="1275" y="6914"/>
                  </a:cubicBezTo>
                  <a:cubicBezTo>
                    <a:pt x="1883" y="6618"/>
                    <a:pt x="2449" y="6242"/>
                    <a:pt x="2957" y="5800"/>
                  </a:cubicBezTo>
                  <a:lnTo>
                    <a:pt x="2957" y="5800"/>
                  </a:lnTo>
                  <a:cubicBezTo>
                    <a:pt x="3009" y="6176"/>
                    <a:pt x="3100" y="6548"/>
                    <a:pt x="3232" y="6907"/>
                  </a:cubicBezTo>
                  <a:cubicBezTo>
                    <a:pt x="3239" y="6920"/>
                    <a:pt x="3252" y="6940"/>
                    <a:pt x="3271" y="6953"/>
                  </a:cubicBezTo>
                  <a:cubicBezTo>
                    <a:pt x="3290" y="6969"/>
                    <a:pt x="3312" y="6976"/>
                    <a:pt x="3333" y="6976"/>
                  </a:cubicBezTo>
                  <a:cubicBezTo>
                    <a:pt x="3365" y="6976"/>
                    <a:pt x="3398" y="6960"/>
                    <a:pt x="3421" y="6933"/>
                  </a:cubicBezTo>
                  <a:cubicBezTo>
                    <a:pt x="3526" y="6796"/>
                    <a:pt x="3629" y="6655"/>
                    <a:pt x="3726" y="6511"/>
                  </a:cubicBezTo>
                  <a:lnTo>
                    <a:pt x="3726" y="6511"/>
                  </a:lnTo>
                  <a:cubicBezTo>
                    <a:pt x="3753" y="6587"/>
                    <a:pt x="3777" y="6665"/>
                    <a:pt x="3798" y="6745"/>
                  </a:cubicBezTo>
                  <a:cubicBezTo>
                    <a:pt x="3798" y="6751"/>
                    <a:pt x="3798" y="6751"/>
                    <a:pt x="3805" y="6758"/>
                  </a:cubicBezTo>
                  <a:cubicBezTo>
                    <a:pt x="3824" y="6801"/>
                    <a:pt x="3861" y="6826"/>
                    <a:pt x="3902" y="6826"/>
                  </a:cubicBezTo>
                  <a:cubicBezTo>
                    <a:pt x="3917" y="6826"/>
                    <a:pt x="3932" y="6823"/>
                    <a:pt x="3948" y="6816"/>
                  </a:cubicBezTo>
                  <a:cubicBezTo>
                    <a:pt x="4177" y="6713"/>
                    <a:pt x="4396" y="6580"/>
                    <a:pt x="4591" y="6416"/>
                  </a:cubicBezTo>
                  <a:lnTo>
                    <a:pt x="4591" y="6416"/>
                  </a:lnTo>
                  <a:cubicBezTo>
                    <a:pt x="4670" y="6515"/>
                    <a:pt x="4731" y="6626"/>
                    <a:pt x="4767" y="6745"/>
                  </a:cubicBezTo>
                  <a:cubicBezTo>
                    <a:pt x="4774" y="6751"/>
                    <a:pt x="4780" y="6764"/>
                    <a:pt x="4780" y="6771"/>
                  </a:cubicBezTo>
                  <a:cubicBezTo>
                    <a:pt x="4804" y="6802"/>
                    <a:pt x="4836" y="6817"/>
                    <a:pt x="4868" y="6817"/>
                  </a:cubicBezTo>
                  <a:cubicBezTo>
                    <a:pt x="4890" y="6817"/>
                    <a:pt x="4911" y="6810"/>
                    <a:pt x="4930" y="6797"/>
                  </a:cubicBezTo>
                  <a:cubicBezTo>
                    <a:pt x="5287" y="6546"/>
                    <a:pt x="5618" y="6247"/>
                    <a:pt x="5896" y="5908"/>
                  </a:cubicBezTo>
                  <a:lnTo>
                    <a:pt x="5896" y="5908"/>
                  </a:lnTo>
                  <a:lnTo>
                    <a:pt x="6757" y="6829"/>
                  </a:lnTo>
                  <a:cubicBezTo>
                    <a:pt x="6764" y="6836"/>
                    <a:pt x="6770" y="6842"/>
                    <a:pt x="6777" y="6849"/>
                  </a:cubicBezTo>
                  <a:cubicBezTo>
                    <a:pt x="6792" y="6858"/>
                    <a:pt x="6810" y="6862"/>
                    <a:pt x="6827" y="6862"/>
                  </a:cubicBezTo>
                  <a:cubicBezTo>
                    <a:pt x="6859" y="6862"/>
                    <a:pt x="6892" y="6846"/>
                    <a:pt x="6913" y="6816"/>
                  </a:cubicBezTo>
                  <a:lnTo>
                    <a:pt x="7421" y="6043"/>
                  </a:lnTo>
                  <a:lnTo>
                    <a:pt x="7421" y="6043"/>
                  </a:lnTo>
                  <a:cubicBezTo>
                    <a:pt x="7778" y="6372"/>
                    <a:pt x="8147" y="6684"/>
                    <a:pt x="8533" y="6985"/>
                  </a:cubicBezTo>
                  <a:cubicBezTo>
                    <a:pt x="8533" y="6992"/>
                    <a:pt x="8533" y="6992"/>
                    <a:pt x="8539" y="6992"/>
                  </a:cubicBezTo>
                  <a:cubicBezTo>
                    <a:pt x="8554" y="7002"/>
                    <a:pt x="8572" y="7007"/>
                    <a:pt x="8590" y="7007"/>
                  </a:cubicBezTo>
                  <a:cubicBezTo>
                    <a:pt x="8620" y="7007"/>
                    <a:pt x="8649" y="6994"/>
                    <a:pt x="8669" y="6966"/>
                  </a:cubicBezTo>
                  <a:cubicBezTo>
                    <a:pt x="8736" y="6866"/>
                    <a:pt x="8794" y="6760"/>
                    <a:pt x="8844" y="6649"/>
                  </a:cubicBezTo>
                  <a:lnTo>
                    <a:pt x="8844" y="6649"/>
                  </a:lnTo>
                  <a:lnTo>
                    <a:pt x="9105" y="7538"/>
                  </a:lnTo>
                  <a:lnTo>
                    <a:pt x="9105" y="7545"/>
                  </a:lnTo>
                  <a:cubicBezTo>
                    <a:pt x="9112" y="7564"/>
                    <a:pt x="9118" y="7577"/>
                    <a:pt x="9131" y="7590"/>
                  </a:cubicBezTo>
                  <a:cubicBezTo>
                    <a:pt x="9147" y="7601"/>
                    <a:pt x="9166" y="7606"/>
                    <a:pt x="9184" y="7606"/>
                  </a:cubicBezTo>
                  <a:cubicBezTo>
                    <a:pt x="9209" y="7606"/>
                    <a:pt x="9233" y="7596"/>
                    <a:pt x="9248" y="7577"/>
                  </a:cubicBezTo>
                  <a:lnTo>
                    <a:pt x="9281" y="7538"/>
                  </a:lnTo>
                  <a:lnTo>
                    <a:pt x="9287" y="7532"/>
                  </a:lnTo>
                  <a:cubicBezTo>
                    <a:pt x="9294" y="7519"/>
                    <a:pt x="9300" y="7506"/>
                    <a:pt x="9300" y="7493"/>
                  </a:cubicBezTo>
                  <a:cubicBezTo>
                    <a:pt x="9417" y="6849"/>
                    <a:pt x="9482" y="6192"/>
                    <a:pt x="9489" y="5535"/>
                  </a:cubicBezTo>
                  <a:cubicBezTo>
                    <a:pt x="9495" y="4878"/>
                    <a:pt x="9437" y="4221"/>
                    <a:pt x="9320" y="3571"/>
                  </a:cubicBezTo>
                  <a:cubicBezTo>
                    <a:pt x="9196" y="2927"/>
                    <a:pt x="9014" y="2290"/>
                    <a:pt x="8747" y="1692"/>
                  </a:cubicBezTo>
                  <a:cubicBezTo>
                    <a:pt x="8487" y="1087"/>
                    <a:pt x="8143" y="521"/>
                    <a:pt x="7733" y="14"/>
                  </a:cubicBezTo>
                  <a:cubicBezTo>
                    <a:pt x="7726" y="1"/>
                    <a:pt x="7713" y="1"/>
                    <a:pt x="770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0"/>
            <p:cNvSpPr/>
            <p:nvPr/>
          </p:nvSpPr>
          <p:spPr>
            <a:xfrm>
              <a:off x="10321203" y="10449627"/>
              <a:ext cx="688549" cy="294504"/>
            </a:xfrm>
            <a:custGeom>
              <a:avLst/>
              <a:gdLst/>
              <a:ahLst/>
              <a:cxnLst/>
              <a:rect l="l" t="t" r="r" b="b"/>
              <a:pathLst>
                <a:path w="9034" h="3864" extrusionOk="0">
                  <a:moveTo>
                    <a:pt x="2855" y="0"/>
                  </a:moveTo>
                  <a:cubicBezTo>
                    <a:pt x="2315" y="494"/>
                    <a:pt x="1711" y="917"/>
                    <a:pt x="1054" y="1236"/>
                  </a:cubicBezTo>
                  <a:cubicBezTo>
                    <a:pt x="1197" y="956"/>
                    <a:pt x="1275" y="644"/>
                    <a:pt x="1288" y="332"/>
                  </a:cubicBezTo>
                  <a:lnTo>
                    <a:pt x="1288" y="332"/>
                  </a:lnTo>
                  <a:cubicBezTo>
                    <a:pt x="937" y="859"/>
                    <a:pt x="501" y="1320"/>
                    <a:pt x="0" y="1711"/>
                  </a:cubicBezTo>
                  <a:cubicBezTo>
                    <a:pt x="78" y="2328"/>
                    <a:pt x="202" y="2940"/>
                    <a:pt x="377" y="3532"/>
                  </a:cubicBezTo>
                  <a:cubicBezTo>
                    <a:pt x="501" y="3402"/>
                    <a:pt x="618" y="3258"/>
                    <a:pt x="722" y="3109"/>
                  </a:cubicBezTo>
                  <a:cubicBezTo>
                    <a:pt x="820" y="3265"/>
                    <a:pt x="917" y="3428"/>
                    <a:pt x="1015" y="3590"/>
                  </a:cubicBezTo>
                  <a:cubicBezTo>
                    <a:pt x="1411" y="3493"/>
                    <a:pt x="1711" y="3193"/>
                    <a:pt x="2068" y="3005"/>
                  </a:cubicBezTo>
                  <a:cubicBezTo>
                    <a:pt x="2172" y="2953"/>
                    <a:pt x="2276" y="2914"/>
                    <a:pt x="2387" y="2881"/>
                  </a:cubicBezTo>
                  <a:cubicBezTo>
                    <a:pt x="2517" y="2589"/>
                    <a:pt x="2680" y="2315"/>
                    <a:pt x="2894" y="2081"/>
                  </a:cubicBezTo>
                  <a:cubicBezTo>
                    <a:pt x="3295" y="1636"/>
                    <a:pt x="3891" y="1341"/>
                    <a:pt x="4480" y="1341"/>
                  </a:cubicBezTo>
                  <a:cubicBezTo>
                    <a:pt x="4656" y="1341"/>
                    <a:pt x="4832" y="1367"/>
                    <a:pt x="5001" y="1424"/>
                  </a:cubicBezTo>
                  <a:cubicBezTo>
                    <a:pt x="5756" y="1685"/>
                    <a:pt x="6218" y="2452"/>
                    <a:pt x="6491" y="3200"/>
                  </a:cubicBezTo>
                  <a:cubicBezTo>
                    <a:pt x="6543" y="3336"/>
                    <a:pt x="6588" y="3473"/>
                    <a:pt x="6634" y="3610"/>
                  </a:cubicBezTo>
                  <a:cubicBezTo>
                    <a:pt x="6705" y="3668"/>
                    <a:pt x="6783" y="3727"/>
                    <a:pt x="6855" y="3785"/>
                  </a:cubicBezTo>
                  <a:cubicBezTo>
                    <a:pt x="6874" y="3798"/>
                    <a:pt x="6887" y="3811"/>
                    <a:pt x="6907" y="3811"/>
                  </a:cubicBezTo>
                  <a:cubicBezTo>
                    <a:pt x="6927" y="3811"/>
                    <a:pt x="6946" y="3798"/>
                    <a:pt x="6959" y="3785"/>
                  </a:cubicBezTo>
                  <a:cubicBezTo>
                    <a:pt x="7063" y="3688"/>
                    <a:pt x="7161" y="3590"/>
                    <a:pt x="7245" y="3480"/>
                  </a:cubicBezTo>
                  <a:cubicBezTo>
                    <a:pt x="7252" y="3473"/>
                    <a:pt x="7258" y="3467"/>
                    <a:pt x="7271" y="3467"/>
                  </a:cubicBezTo>
                  <a:cubicBezTo>
                    <a:pt x="7276" y="3465"/>
                    <a:pt x="7281" y="3464"/>
                    <a:pt x="7286" y="3464"/>
                  </a:cubicBezTo>
                  <a:cubicBezTo>
                    <a:pt x="7298" y="3464"/>
                    <a:pt x="7309" y="3470"/>
                    <a:pt x="7323" y="3480"/>
                  </a:cubicBezTo>
                  <a:cubicBezTo>
                    <a:pt x="7479" y="3610"/>
                    <a:pt x="7642" y="3733"/>
                    <a:pt x="7805" y="3863"/>
                  </a:cubicBezTo>
                  <a:cubicBezTo>
                    <a:pt x="8078" y="3792"/>
                    <a:pt x="8344" y="3688"/>
                    <a:pt x="8591" y="3551"/>
                  </a:cubicBezTo>
                  <a:cubicBezTo>
                    <a:pt x="8780" y="3011"/>
                    <a:pt x="8930" y="2452"/>
                    <a:pt x="9034" y="1893"/>
                  </a:cubicBezTo>
                  <a:lnTo>
                    <a:pt x="9034" y="1893"/>
                  </a:lnTo>
                  <a:cubicBezTo>
                    <a:pt x="9021" y="1906"/>
                    <a:pt x="9014" y="1919"/>
                    <a:pt x="9008" y="1925"/>
                  </a:cubicBezTo>
                  <a:lnTo>
                    <a:pt x="8676" y="774"/>
                  </a:lnTo>
                  <a:cubicBezTo>
                    <a:pt x="8611" y="969"/>
                    <a:pt x="8520" y="1158"/>
                    <a:pt x="8409" y="1327"/>
                  </a:cubicBezTo>
                  <a:cubicBezTo>
                    <a:pt x="8000" y="1002"/>
                    <a:pt x="7603" y="664"/>
                    <a:pt x="7219" y="306"/>
                  </a:cubicBezTo>
                  <a:cubicBezTo>
                    <a:pt x="7037" y="598"/>
                    <a:pt x="6848" y="891"/>
                    <a:pt x="6647" y="1171"/>
                  </a:cubicBezTo>
                  <a:cubicBezTo>
                    <a:pt x="6335" y="839"/>
                    <a:pt x="6023" y="501"/>
                    <a:pt x="5710" y="163"/>
                  </a:cubicBezTo>
                  <a:cubicBezTo>
                    <a:pt x="5418" y="533"/>
                    <a:pt x="5073" y="859"/>
                    <a:pt x="4689" y="1125"/>
                  </a:cubicBezTo>
                  <a:cubicBezTo>
                    <a:pt x="4631" y="963"/>
                    <a:pt x="4540" y="807"/>
                    <a:pt x="4423" y="683"/>
                  </a:cubicBezTo>
                  <a:cubicBezTo>
                    <a:pt x="4208" y="865"/>
                    <a:pt x="3974" y="1015"/>
                    <a:pt x="3720" y="1132"/>
                  </a:cubicBezTo>
                  <a:cubicBezTo>
                    <a:pt x="3681" y="976"/>
                    <a:pt x="3629" y="826"/>
                    <a:pt x="3564" y="683"/>
                  </a:cubicBezTo>
                  <a:cubicBezTo>
                    <a:pt x="3441" y="891"/>
                    <a:pt x="3304" y="1093"/>
                    <a:pt x="3154" y="1281"/>
                  </a:cubicBezTo>
                  <a:cubicBezTo>
                    <a:pt x="2998" y="872"/>
                    <a:pt x="2901" y="436"/>
                    <a:pt x="2855" y="0"/>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0"/>
            <p:cNvSpPr/>
            <p:nvPr/>
          </p:nvSpPr>
          <p:spPr>
            <a:xfrm>
              <a:off x="10316707" y="10446883"/>
              <a:ext cx="697543" cy="301898"/>
            </a:xfrm>
            <a:custGeom>
              <a:avLst/>
              <a:gdLst/>
              <a:ahLst/>
              <a:cxnLst/>
              <a:rect l="l" t="t" r="r" b="b"/>
              <a:pathLst>
                <a:path w="9152" h="3961" extrusionOk="0">
                  <a:moveTo>
                    <a:pt x="2914" y="0"/>
                  </a:moveTo>
                  <a:cubicBezTo>
                    <a:pt x="2904" y="0"/>
                    <a:pt x="2895" y="4"/>
                    <a:pt x="2888" y="10"/>
                  </a:cubicBezTo>
                  <a:cubicBezTo>
                    <a:pt x="2386" y="469"/>
                    <a:pt x="1816" y="865"/>
                    <a:pt x="1208" y="1175"/>
                  </a:cubicBezTo>
                  <a:lnTo>
                    <a:pt x="1208" y="1175"/>
                  </a:lnTo>
                  <a:cubicBezTo>
                    <a:pt x="1323" y="920"/>
                    <a:pt x="1388" y="644"/>
                    <a:pt x="1399" y="368"/>
                  </a:cubicBezTo>
                  <a:cubicBezTo>
                    <a:pt x="1399" y="348"/>
                    <a:pt x="1386" y="335"/>
                    <a:pt x="1373" y="322"/>
                  </a:cubicBezTo>
                  <a:cubicBezTo>
                    <a:pt x="1364" y="318"/>
                    <a:pt x="1354" y="316"/>
                    <a:pt x="1344" y="316"/>
                  </a:cubicBezTo>
                  <a:cubicBezTo>
                    <a:pt x="1326" y="316"/>
                    <a:pt x="1310" y="323"/>
                    <a:pt x="1301" y="335"/>
                  </a:cubicBezTo>
                  <a:cubicBezTo>
                    <a:pt x="950" y="856"/>
                    <a:pt x="514" y="1317"/>
                    <a:pt x="27" y="1701"/>
                  </a:cubicBezTo>
                  <a:cubicBezTo>
                    <a:pt x="7" y="1714"/>
                    <a:pt x="1" y="1734"/>
                    <a:pt x="1" y="1753"/>
                  </a:cubicBezTo>
                  <a:cubicBezTo>
                    <a:pt x="72" y="2377"/>
                    <a:pt x="196" y="2989"/>
                    <a:pt x="371" y="3587"/>
                  </a:cubicBezTo>
                  <a:cubicBezTo>
                    <a:pt x="378" y="3600"/>
                    <a:pt x="384" y="3607"/>
                    <a:pt x="391" y="3613"/>
                  </a:cubicBezTo>
                  <a:cubicBezTo>
                    <a:pt x="404" y="3626"/>
                    <a:pt x="420" y="3633"/>
                    <a:pt x="436" y="3633"/>
                  </a:cubicBezTo>
                  <a:cubicBezTo>
                    <a:pt x="453" y="3633"/>
                    <a:pt x="469" y="3626"/>
                    <a:pt x="482" y="3613"/>
                  </a:cubicBezTo>
                  <a:cubicBezTo>
                    <a:pt x="588" y="3507"/>
                    <a:pt x="686" y="3387"/>
                    <a:pt x="775" y="3262"/>
                  </a:cubicBezTo>
                  <a:lnTo>
                    <a:pt x="775" y="3262"/>
                  </a:lnTo>
                  <a:lnTo>
                    <a:pt x="1022" y="3659"/>
                  </a:lnTo>
                  <a:cubicBezTo>
                    <a:pt x="1031" y="3678"/>
                    <a:pt x="1048" y="3690"/>
                    <a:pt x="1069" y="3690"/>
                  </a:cubicBezTo>
                  <a:cubicBezTo>
                    <a:pt x="1076" y="3690"/>
                    <a:pt x="1085" y="3688"/>
                    <a:pt x="1093" y="3685"/>
                  </a:cubicBezTo>
                  <a:cubicBezTo>
                    <a:pt x="1360" y="3620"/>
                    <a:pt x="1588" y="3470"/>
                    <a:pt x="1796" y="3327"/>
                  </a:cubicBezTo>
                  <a:cubicBezTo>
                    <a:pt x="1906" y="3255"/>
                    <a:pt x="2010" y="3184"/>
                    <a:pt x="2121" y="3125"/>
                  </a:cubicBezTo>
                  <a:cubicBezTo>
                    <a:pt x="2225" y="3060"/>
                    <a:pt x="2342" y="3021"/>
                    <a:pt x="2465" y="2982"/>
                  </a:cubicBezTo>
                  <a:cubicBezTo>
                    <a:pt x="2478" y="2976"/>
                    <a:pt x="2498" y="2963"/>
                    <a:pt x="2505" y="2943"/>
                  </a:cubicBezTo>
                  <a:cubicBezTo>
                    <a:pt x="2706" y="2488"/>
                    <a:pt x="3012" y="2072"/>
                    <a:pt x="3428" y="1805"/>
                  </a:cubicBezTo>
                  <a:cubicBezTo>
                    <a:pt x="3756" y="1586"/>
                    <a:pt x="4147" y="1447"/>
                    <a:pt x="4541" y="1447"/>
                  </a:cubicBezTo>
                  <a:cubicBezTo>
                    <a:pt x="4638" y="1447"/>
                    <a:pt x="4736" y="1455"/>
                    <a:pt x="4833" y="1473"/>
                  </a:cubicBezTo>
                  <a:cubicBezTo>
                    <a:pt x="5067" y="1519"/>
                    <a:pt x="5295" y="1623"/>
                    <a:pt x="5496" y="1773"/>
                  </a:cubicBezTo>
                  <a:cubicBezTo>
                    <a:pt x="5691" y="1916"/>
                    <a:pt x="5860" y="2104"/>
                    <a:pt x="6003" y="2306"/>
                  </a:cubicBezTo>
                  <a:cubicBezTo>
                    <a:pt x="6147" y="2508"/>
                    <a:pt x="6264" y="2729"/>
                    <a:pt x="6368" y="2956"/>
                  </a:cubicBezTo>
                  <a:cubicBezTo>
                    <a:pt x="6472" y="3184"/>
                    <a:pt x="6550" y="3431"/>
                    <a:pt x="6628" y="3665"/>
                  </a:cubicBezTo>
                  <a:lnTo>
                    <a:pt x="6628" y="3672"/>
                  </a:lnTo>
                  <a:cubicBezTo>
                    <a:pt x="6634" y="3685"/>
                    <a:pt x="6641" y="3691"/>
                    <a:pt x="6654" y="3698"/>
                  </a:cubicBezTo>
                  <a:lnTo>
                    <a:pt x="6803" y="3815"/>
                  </a:lnTo>
                  <a:lnTo>
                    <a:pt x="6875" y="3873"/>
                  </a:lnTo>
                  <a:cubicBezTo>
                    <a:pt x="6888" y="3886"/>
                    <a:pt x="6907" y="3899"/>
                    <a:pt x="6946" y="3912"/>
                  </a:cubicBezTo>
                  <a:cubicBezTo>
                    <a:pt x="6952" y="3913"/>
                    <a:pt x="6957" y="3914"/>
                    <a:pt x="6962" y="3914"/>
                  </a:cubicBezTo>
                  <a:cubicBezTo>
                    <a:pt x="6996" y="3914"/>
                    <a:pt x="7027" y="3897"/>
                    <a:pt x="7044" y="3886"/>
                  </a:cubicBezTo>
                  <a:cubicBezTo>
                    <a:pt x="7148" y="3789"/>
                    <a:pt x="7233" y="3704"/>
                    <a:pt x="7317" y="3607"/>
                  </a:cubicBezTo>
                  <a:lnTo>
                    <a:pt x="7345" y="3573"/>
                  </a:lnTo>
                  <a:lnTo>
                    <a:pt x="7345" y="3573"/>
                  </a:lnTo>
                  <a:lnTo>
                    <a:pt x="7376" y="3594"/>
                  </a:lnTo>
                  <a:lnTo>
                    <a:pt x="7525" y="3711"/>
                  </a:lnTo>
                  <a:lnTo>
                    <a:pt x="7818" y="3951"/>
                  </a:lnTo>
                  <a:cubicBezTo>
                    <a:pt x="7832" y="3956"/>
                    <a:pt x="7846" y="3960"/>
                    <a:pt x="7859" y="3960"/>
                  </a:cubicBezTo>
                  <a:cubicBezTo>
                    <a:pt x="7865" y="3960"/>
                    <a:pt x="7871" y="3960"/>
                    <a:pt x="7877" y="3958"/>
                  </a:cubicBezTo>
                  <a:cubicBezTo>
                    <a:pt x="8156" y="3886"/>
                    <a:pt x="8429" y="3776"/>
                    <a:pt x="8683" y="3639"/>
                  </a:cubicBezTo>
                  <a:cubicBezTo>
                    <a:pt x="8696" y="3633"/>
                    <a:pt x="8702" y="3620"/>
                    <a:pt x="8709" y="3607"/>
                  </a:cubicBezTo>
                  <a:cubicBezTo>
                    <a:pt x="8898" y="3060"/>
                    <a:pt x="9041" y="2501"/>
                    <a:pt x="9145" y="1935"/>
                  </a:cubicBezTo>
                  <a:cubicBezTo>
                    <a:pt x="9151" y="1916"/>
                    <a:pt x="9145" y="1896"/>
                    <a:pt x="9125" y="1883"/>
                  </a:cubicBezTo>
                  <a:cubicBezTo>
                    <a:pt x="9117" y="1875"/>
                    <a:pt x="9105" y="1871"/>
                    <a:pt x="9094" y="1871"/>
                  </a:cubicBezTo>
                  <a:cubicBezTo>
                    <a:pt x="9093" y="1871"/>
                    <a:pt x="9091" y="1871"/>
                    <a:pt x="9090" y="1872"/>
                  </a:cubicBezTo>
                  <a:lnTo>
                    <a:pt x="9090" y="1872"/>
                  </a:lnTo>
                  <a:lnTo>
                    <a:pt x="8781" y="797"/>
                  </a:lnTo>
                  <a:cubicBezTo>
                    <a:pt x="8774" y="784"/>
                    <a:pt x="8761" y="771"/>
                    <a:pt x="8748" y="765"/>
                  </a:cubicBezTo>
                  <a:cubicBezTo>
                    <a:pt x="8744" y="763"/>
                    <a:pt x="8739" y="763"/>
                    <a:pt x="8735" y="763"/>
                  </a:cubicBezTo>
                  <a:cubicBezTo>
                    <a:pt x="8714" y="763"/>
                    <a:pt x="8695" y="776"/>
                    <a:pt x="8689" y="797"/>
                  </a:cubicBezTo>
                  <a:cubicBezTo>
                    <a:pt x="8635" y="971"/>
                    <a:pt x="8553" y="1140"/>
                    <a:pt x="8454" y="1298"/>
                  </a:cubicBezTo>
                  <a:lnTo>
                    <a:pt x="8454" y="1298"/>
                  </a:lnTo>
                  <a:cubicBezTo>
                    <a:pt x="8059" y="983"/>
                    <a:pt x="7675" y="655"/>
                    <a:pt x="7298" y="316"/>
                  </a:cubicBezTo>
                  <a:cubicBezTo>
                    <a:pt x="7298" y="316"/>
                    <a:pt x="7298" y="316"/>
                    <a:pt x="7298" y="309"/>
                  </a:cubicBezTo>
                  <a:cubicBezTo>
                    <a:pt x="7292" y="308"/>
                    <a:pt x="7287" y="307"/>
                    <a:pt x="7282" y="307"/>
                  </a:cubicBezTo>
                  <a:cubicBezTo>
                    <a:pt x="7268" y="307"/>
                    <a:pt x="7255" y="313"/>
                    <a:pt x="7246" y="322"/>
                  </a:cubicBezTo>
                  <a:lnTo>
                    <a:pt x="6702" y="1169"/>
                  </a:lnTo>
                  <a:lnTo>
                    <a:pt x="6702" y="1169"/>
                  </a:lnTo>
                  <a:lnTo>
                    <a:pt x="5776" y="192"/>
                  </a:lnTo>
                  <a:cubicBezTo>
                    <a:pt x="5773" y="189"/>
                    <a:pt x="5769" y="187"/>
                    <a:pt x="5766" y="187"/>
                  </a:cubicBezTo>
                  <a:cubicBezTo>
                    <a:pt x="5763" y="187"/>
                    <a:pt x="5760" y="189"/>
                    <a:pt x="5756" y="192"/>
                  </a:cubicBezTo>
                  <a:cubicBezTo>
                    <a:pt x="5470" y="563"/>
                    <a:pt x="5132" y="888"/>
                    <a:pt x="4748" y="1161"/>
                  </a:cubicBezTo>
                  <a:cubicBezTo>
                    <a:pt x="5128" y="897"/>
                    <a:pt x="5476" y="583"/>
                    <a:pt x="5767" y="223"/>
                  </a:cubicBezTo>
                  <a:lnTo>
                    <a:pt x="5767" y="223"/>
                  </a:lnTo>
                  <a:lnTo>
                    <a:pt x="6686" y="1226"/>
                  </a:lnTo>
                  <a:cubicBezTo>
                    <a:pt x="6686" y="1226"/>
                    <a:pt x="6693" y="1233"/>
                    <a:pt x="6693" y="1233"/>
                  </a:cubicBezTo>
                  <a:cubicBezTo>
                    <a:pt x="6697" y="1235"/>
                    <a:pt x="6700" y="1236"/>
                    <a:pt x="6704" y="1236"/>
                  </a:cubicBezTo>
                  <a:cubicBezTo>
                    <a:pt x="6713" y="1236"/>
                    <a:pt x="6721" y="1231"/>
                    <a:pt x="6725" y="1226"/>
                  </a:cubicBezTo>
                  <a:lnTo>
                    <a:pt x="7282" y="395"/>
                  </a:lnTo>
                  <a:lnTo>
                    <a:pt x="7282" y="395"/>
                  </a:lnTo>
                  <a:cubicBezTo>
                    <a:pt x="7656" y="743"/>
                    <a:pt x="8043" y="1079"/>
                    <a:pt x="8442" y="1395"/>
                  </a:cubicBezTo>
                  <a:lnTo>
                    <a:pt x="8442" y="1402"/>
                  </a:lnTo>
                  <a:cubicBezTo>
                    <a:pt x="8449" y="1407"/>
                    <a:pt x="8457" y="1409"/>
                    <a:pt x="8465" y="1409"/>
                  </a:cubicBezTo>
                  <a:cubicBezTo>
                    <a:pt x="8479" y="1409"/>
                    <a:pt x="8492" y="1402"/>
                    <a:pt x="8501" y="1389"/>
                  </a:cubicBezTo>
                  <a:cubicBezTo>
                    <a:pt x="8590" y="1255"/>
                    <a:pt x="8669" y="1112"/>
                    <a:pt x="8730" y="966"/>
                  </a:cubicBezTo>
                  <a:lnTo>
                    <a:pt x="8730" y="966"/>
                  </a:lnTo>
                  <a:lnTo>
                    <a:pt x="9015" y="1981"/>
                  </a:lnTo>
                  <a:cubicBezTo>
                    <a:pt x="9015" y="1991"/>
                    <a:pt x="9019" y="1997"/>
                    <a:pt x="9023" y="2002"/>
                  </a:cubicBezTo>
                  <a:lnTo>
                    <a:pt x="9023" y="2002"/>
                  </a:lnTo>
                  <a:cubicBezTo>
                    <a:pt x="8916" y="2525"/>
                    <a:pt x="8774" y="3043"/>
                    <a:pt x="8599" y="3549"/>
                  </a:cubicBezTo>
                  <a:lnTo>
                    <a:pt x="8599" y="3549"/>
                  </a:lnTo>
                  <a:cubicBezTo>
                    <a:pt x="8370" y="3666"/>
                    <a:pt x="8131" y="3762"/>
                    <a:pt x="7881" y="3831"/>
                  </a:cubicBezTo>
                  <a:lnTo>
                    <a:pt x="7881" y="3831"/>
                  </a:lnTo>
                  <a:lnTo>
                    <a:pt x="7603" y="3613"/>
                  </a:lnTo>
                  <a:lnTo>
                    <a:pt x="7454" y="3496"/>
                  </a:lnTo>
                  <a:lnTo>
                    <a:pt x="7415" y="3464"/>
                  </a:lnTo>
                  <a:cubicBezTo>
                    <a:pt x="7403" y="3458"/>
                    <a:pt x="7386" y="3436"/>
                    <a:pt x="7342" y="3436"/>
                  </a:cubicBezTo>
                  <a:cubicBezTo>
                    <a:pt x="7336" y="3436"/>
                    <a:pt x="7330" y="3437"/>
                    <a:pt x="7324" y="3438"/>
                  </a:cubicBezTo>
                  <a:cubicBezTo>
                    <a:pt x="7304" y="3438"/>
                    <a:pt x="7278" y="3451"/>
                    <a:pt x="7272" y="3464"/>
                  </a:cubicBezTo>
                  <a:cubicBezTo>
                    <a:pt x="7259" y="3477"/>
                    <a:pt x="7252" y="3477"/>
                    <a:pt x="7252" y="3483"/>
                  </a:cubicBezTo>
                  <a:lnTo>
                    <a:pt x="7220" y="3522"/>
                  </a:lnTo>
                  <a:cubicBezTo>
                    <a:pt x="7142" y="3612"/>
                    <a:pt x="7052" y="3703"/>
                    <a:pt x="6968" y="3780"/>
                  </a:cubicBezTo>
                  <a:lnTo>
                    <a:pt x="6968" y="3780"/>
                  </a:lnTo>
                  <a:cubicBezTo>
                    <a:pt x="6966" y="3779"/>
                    <a:pt x="6963" y="3775"/>
                    <a:pt x="6959" y="3769"/>
                  </a:cubicBezTo>
                  <a:lnTo>
                    <a:pt x="6881" y="3711"/>
                  </a:lnTo>
                  <a:lnTo>
                    <a:pt x="6753" y="3610"/>
                  </a:lnTo>
                  <a:lnTo>
                    <a:pt x="6753" y="3610"/>
                  </a:lnTo>
                  <a:cubicBezTo>
                    <a:pt x="6598" y="3128"/>
                    <a:pt x="6410" y="2646"/>
                    <a:pt x="6114" y="2228"/>
                  </a:cubicBezTo>
                  <a:cubicBezTo>
                    <a:pt x="5964" y="2013"/>
                    <a:pt x="5789" y="1812"/>
                    <a:pt x="5574" y="1656"/>
                  </a:cubicBezTo>
                  <a:cubicBezTo>
                    <a:pt x="5366" y="1499"/>
                    <a:pt x="5119" y="1382"/>
                    <a:pt x="4859" y="1337"/>
                  </a:cubicBezTo>
                  <a:cubicBezTo>
                    <a:pt x="4752" y="1316"/>
                    <a:pt x="4646" y="1307"/>
                    <a:pt x="4539" y="1307"/>
                  </a:cubicBezTo>
                  <a:cubicBezTo>
                    <a:pt x="4380" y="1307"/>
                    <a:pt x="4221" y="1328"/>
                    <a:pt x="4065" y="1363"/>
                  </a:cubicBezTo>
                  <a:cubicBezTo>
                    <a:pt x="3812" y="1428"/>
                    <a:pt x="3571" y="1538"/>
                    <a:pt x="3350" y="1682"/>
                  </a:cubicBezTo>
                  <a:cubicBezTo>
                    <a:pt x="3135" y="1831"/>
                    <a:pt x="2940" y="2013"/>
                    <a:pt x="2778" y="2215"/>
                  </a:cubicBezTo>
                  <a:cubicBezTo>
                    <a:pt x="2620" y="2416"/>
                    <a:pt x="2494" y="2635"/>
                    <a:pt x="2391" y="2861"/>
                  </a:cubicBezTo>
                  <a:lnTo>
                    <a:pt x="2391" y="2861"/>
                  </a:lnTo>
                  <a:cubicBezTo>
                    <a:pt x="2277" y="2898"/>
                    <a:pt x="2164" y="2942"/>
                    <a:pt x="2056" y="3002"/>
                  </a:cubicBezTo>
                  <a:cubicBezTo>
                    <a:pt x="1939" y="3067"/>
                    <a:pt x="1828" y="3145"/>
                    <a:pt x="1724" y="3216"/>
                  </a:cubicBezTo>
                  <a:cubicBezTo>
                    <a:pt x="1524" y="3350"/>
                    <a:pt x="1324" y="3483"/>
                    <a:pt x="1108" y="3548"/>
                  </a:cubicBezTo>
                  <a:lnTo>
                    <a:pt x="1108" y="3548"/>
                  </a:lnTo>
                  <a:lnTo>
                    <a:pt x="833" y="3112"/>
                  </a:lnTo>
                  <a:cubicBezTo>
                    <a:pt x="833" y="3099"/>
                    <a:pt x="827" y="3093"/>
                    <a:pt x="814" y="3086"/>
                  </a:cubicBezTo>
                  <a:cubicBezTo>
                    <a:pt x="805" y="3080"/>
                    <a:pt x="794" y="3077"/>
                    <a:pt x="783" y="3077"/>
                  </a:cubicBezTo>
                  <a:cubicBezTo>
                    <a:pt x="760" y="3077"/>
                    <a:pt x="736" y="3088"/>
                    <a:pt x="723" y="3106"/>
                  </a:cubicBezTo>
                  <a:cubicBezTo>
                    <a:pt x="645" y="3225"/>
                    <a:pt x="559" y="3340"/>
                    <a:pt x="464" y="3445"/>
                  </a:cubicBezTo>
                  <a:lnTo>
                    <a:pt x="464" y="3445"/>
                  </a:lnTo>
                  <a:cubicBezTo>
                    <a:pt x="308" y="2902"/>
                    <a:pt x="196" y="2338"/>
                    <a:pt x="128" y="1775"/>
                  </a:cubicBezTo>
                  <a:lnTo>
                    <a:pt x="128" y="1775"/>
                  </a:lnTo>
                  <a:cubicBezTo>
                    <a:pt x="569" y="1421"/>
                    <a:pt x="958" y="1007"/>
                    <a:pt x="1283" y="546"/>
                  </a:cubicBezTo>
                  <a:lnTo>
                    <a:pt x="1283" y="546"/>
                  </a:lnTo>
                  <a:cubicBezTo>
                    <a:pt x="1255" y="793"/>
                    <a:pt x="1182" y="1033"/>
                    <a:pt x="1067" y="1252"/>
                  </a:cubicBezTo>
                  <a:cubicBezTo>
                    <a:pt x="1061" y="1265"/>
                    <a:pt x="1061" y="1278"/>
                    <a:pt x="1067" y="1291"/>
                  </a:cubicBezTo>
                  <a:cubicBezTo>
                    <a:pt x="1077" y="1311"/>
                    <a:pt x="1095" y="1320"/>
                    <a:pt x="1114" y="1320"/>
                  </a:cubicBezTo>
                  <a:cubicBezTo>
                    <a:pt x="1120" y="1320"/>
                    <a:pt x="1126" y="1319"/>
                    <a:pt x="1132" y="1317"/>
                  </a:cubicBezTo>
                  <a:cubicBezTo>
                    <a:pt x="1767" y="997"/>
                    <a:pt x="2359" y="592"/>
                    <a:pt x="2885" y="113"/>
                  </a:cubicBezTo>
                  <a:lnTo>
                    <a:pt x="2885" y="113"/>
                  </a:lnTo>
                  <a:cubicBezTo>
                    <a:pt x="2940" y="529"/>
                    <a:pt x="3040" y="938"/>
                    <a:pt x="3187" y="1324"/>
                  </a:cubicBezTo>
                  <a:cubicBezTo>
                    <a:pt x="3187" y="1330"/>
                    <a:pt x="3194" y="1330"/>
                    <a:pt x="3194" y="1337"/>
                  </a:cubicBezTo>
                  <a:cubicBezTo>
                    <a:pt x="3199" y="1340"/>
                    <a:pt x="3205" y="1341"/>
                    <a:pt x="3210" y="1341"/>
                  </a:cubicBezTo>
                  <a:cubicBezTo>
                    <a:pt x="3217" y="1341"/>
                    <a:pt x="3223" y="1338"/>
                    <a:pt x="3226" y="1330"/>
                  </a:cubicBezTo>
                  <a:cubicBezTo>
                    <a:pt x="3371" y="1148"/>
                    <a:pt x="3503" y="954"/>
                    <a:pt x="3623" y="754"/>
                  </a:cubicBezTo>
                  <a:lnTo>
                    <a:pt x="3623" y="754"/>
                  </a:lnTo>
                  <a:cubicBezTo>
                    <a:pt x="3682" y="889"/>
                    <a:pt x="3730" y="1028"/>
                    <a:pt x="3766" y="1168"/>
                  </a:cubicBezTo>
                  <a:cubicBezTo>
                    <a:pt x="3771" y="1172"/>
                    <a:pt x="3775" y="1177"/>
                    <a:pt x="3780" y="1177"/>
                  </a:cubicBezTo>
                  <a:cubicBezTo>
                    <a:pt x="3782" y="1177"/>
                    <a:pt x="3784" y="1176"/>
                    <a:pt x="3786" y="1174"/>
                  </a:cubicBezTo>
                  <a:cubicBezTo>
                    <a:pt x="4039" y="1064"/>
                    <a:pt x="4273" y="908"/>
                    <a:pt x="4482" y="726"/>
                  </a:cubicBezTo>
                  <a:lnTo>
                    <a:pt x="4482" y="726"/>
                  </a:lnTo>
                  <a:cubicBezTo>
                    <a:pt x="4602" y="848"/>
                    <a:pt x="4691" y="1002"/>
                    <a:pt x="4748" y="1161"/>
                  </a:cubicBezTo>
                  <a:cubicBezTo>
                    <a:pt x="4696" y="999"/>
                    <a:pt x="4605" y="843"/>
                    <a:pt x="4482" y="713"/>
                  </a:cubicBezTo>
                  <a:lnTo>
                    <a:pt x="4475" y="713"/>
                  </a:lnTo>
                  <a:cubicBezTo>
                    <a:pt x="4271" y="891"/>
                    <a:pt x="4036" y="1038"/>
                    <a:pt x="3789" y="1148"/>
                  </a:cubicBezTo>
                  <a:lnTo>
                    <a:pt x="3789" y="1148"/>
                  </a:lnTo>
                  <a:cubicBezTo>
                    <a:pt x="3750" y="1002"/>
                    <a:pt x="3699" y="851"/>
                    <a:pt x="3643" y="713"/>
                  </a:cubicBezTo>
                  <a:cubicBezTo>
                    <a:pt x="3636" y="713"/>
                    <a:pt x="3636" y="706"/>
                    <a:pt x="3636" y="706"/>
                  </a:cubicBezTo>
                  <a:cubicBezTo>
                    <a:pt x="3632" y="704"/>
                    <a:pt x="3629" y="703"/>
                    <a:pt x="3626" y="703"/>
                  </a:cubicBezTo>
                  <a:cubicBezTo>
                    <a:pt x="3619" y="703"/>
                    <a:pt x="3615" y="708"/>
                    <a:pt x="3610" y="713"/>
                  </a:cubicBezTo>
                  <a:cubicBezTo>
                    <a:pt x="3487" y="903"/>
                    <a:pt x="3359" y="1093"/>
                    <a:pt x="3219" y="1272"/>
                  </a:cubicBezTo>
                  <a:lnTo>
                    <a:pt x="3219" y="1272"/>
                  </a:lnTo>
                  <a:cubicBezTo>
                    <a:pt x="3077" y="868"/>
                    <a:pt x="2985" y="452"/>
                    <a:pt x="2947" y="30"/>
                  </a:cubicBezTo>
                  <a:cubicBezTo>
                    <a:pt x="2947" y="23"/>
                    <a:pt x="2947" y="17"/>
                    <a:pt x="2940" y="10"/>
                  </a:cubicBezTo>
                  <a:cubicBezTo>
                    <a:pt x="2934" y="4"/>
                    <a:pt x="2924" y="0"/>
                    <a:pt x="2914"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0"/>
            <p:cNvSpPr/>
            <p:nvPr/>
          </p:nvSpPr>
          <p:spPr>
            <a:xfrm>
              <a:off x="10826754" y="10713644"/>
              <a:ext cx="174081" cy="182465"/>
            </a:xfrm>
            <a:custGeom>
              <a:avLst/>
              <a:gdLst/>
              <a:ahLst/>
              <a:cxnLst/>
              <a:rect l="l" t="t" r="r" b="b"/>
              <a:pathLst>
                <a:path w="2284" h="2394" extrusionOk="0">
                  <a:moveTo>
                    <a:pt x="653" y="0"/>
                  </a:moveTo>
                  <a:cubicBezTo>
                    <a:pt x="648" y="0"/>
                    <a:pt x="643" y="1"/>
                    <a:pt x="638" y="3"/>
                  </a:cubicBezTo>
                  <a:cubicBezTo>
                    <a:pt x="625" y="3"/>
                    <a:pt x="619" y="9"/>
                    <a:pt x="612" y="16"/>
                  </a:cubicBezTo>
                  <a:cubicBezTo>
                    <a:pt x="528" y="126"/>
                    <a:pt x="430" y="224"/>
                    <a:pt x="326" y="321"/>
                  </a:cubicBezTo>
                  <a:cubicBezTo>
                    <a:pt x="313" y="334"/>
                    <a:pt x="294" y="347"/>
                    <a:pt x="274" y="347"/>
                  </a:cubicBezTo>
                  <a:cubicBezTo>
                    <a:pt x="254" y="347"/>
                    <a:pt x="241" y="334"/>
                    <a:pt x="222" y="321"/>
                  </a:cubicBezTo>
                  <a:cubicBezTo>
                    <a:pt x="150" y="263"/>
                    <a:pt x="72" y="204"/>
                    <a:pt x="1" y="146"/>
                  </a:cubicBezTo>
                  <a:lnTo>
                    <a:pt x="1" y="146"/>
                  </a:lnTo>
                  <a:cubicBezTo>
                    <a:pt x="163" y="666"/>
                    <a:pt x="267" y="1199"/>
                    <a:pt x="320" y="1746"/>
                  </a:cubicBezTo>
                  <a:cubicBezTo>
                    <a:pt x="872" y="2084"/>
                    <a:pt x="1432" y="2324"/>
                    <a:pt x="2076" y="2389"/>
                  </a:cubicBezTo>
                  <a:cubicBezTo>
                    <a:pt x="2090" y="2392"/>
                    <a:pt x="2105" y="2393"/>
                    <a:pt x="2120" y="2393"/>
                  </a:cubicBezTo>
                  <a:cubicBezTo>
                    <a:pt x="2146" y="2393"/>
                    <a:pt x="2172" y="2389"/>
                    <a:pt x="2193" y="2376"/>
                  </a:cubicBezTo>
                  <a:cubicBezTo>
                    <a:pt x="2284" y="2331"/>
                    <a:pt x="2251" y="2201"/>
                    <a:pt x="2206" y="2110"/>
                  </a:cubicBezTo>
                  <a:cubicBezTo>
                    <a:pt x="2017" y="1759"/>
                    <a:pt x="1724" y="1453"/>
                    <a:pt x="1380" y="1251"/>
                  </a:cubicBezTo>
                  <a:cubicBezTo>
                    <a:pt x="1360" y="1264"/>
                    <a:pt x="1347" y="1284"/>
                    <a:pt x="1328" y="1297"/>
                  </a:cubicBezTo>
                  <a:cubicBezTo>
                    <a:pt x="1341" y="1284"/>
                    <a:pt x="1360" y="1264"/>
                    <a:pt x="1373" y="1251"/>
                  </a:cubicBezTo>
                  <a:lnTo>
                    <a:pt x="1380" y="1251"/>
                  </a:lnTo>
                  <a:cubicBezTo>
                    <a:pt x="1523" y="1134"/>
                    <a:pt x="1620" y="972"/>
                    <a:pt x="1692" y="796"/>
                  </a:cubicBezTo>
                  <a:cubicBezTo>
                    <a:pt x="1789" y="562"/>
                    <a:pt x="1880" y="328"/>
                    <a:pt x="1958" y="87"/>
                  </a:cubicBezTo>
                  <a:lnTo>
                    <a:pt x="1958" y="87"/>
                  </a:lnTo>
                  <a:cubicBezTo>
                    <a:pt x="1711" y="224"/>
                    <a:pt x="1445" y="328"/>
                    <a:pt x="1165" y="399"/>
                  </a:cubicBezTo>
                  <a:cubicBezTo>
                    <a:pt x="1009" y="269"/>
                    <a:pt x="846" y="146"/>
                    <a:pt x="690" y="16"/>
                  </a:cubicBezTo>
                  <a:cubicBezTo>
                    <a:pt x="676" y="6"/>
                    <a:pt x="665" y="0"/>
                    <a:pt x="65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0"/>
            <p:cNvSpPr/>
            <p:nvPr/>
          </p:nvSpPr>
          <p:spPr>
            <a:xfrm>
              <a:off x="10823324" y="10711815"/>
              <a:ext cx="180483" cy="189629"/>
            </a:xfrm>
            <a:custGeom>
              <a:avLst/>
              <a:gdLst/>
              <a:ahLst/>
              <a:cxnLst/>
              <a:rect l="l" t="t" r="r" b="b"/>
              <a:pathLst>
                <a:path w="2368" h="2488" extrusionOk="0">
                  <a:moveTo>
                    <a:pt x="683" y="1"/>
                  </a:moveTo>
                  <a:cubicBezTo>
                    <a:pt x="657" y="7"/>
                    <a:pt x="644" y="27"/>
                    <a:pt x="631" y="33"/>
                  </a:cubicBezTo>
                  <a:lnTo>
                    <a:pt x="605" y="72"/>
                  </a:lnTo>
                  <a:cubicBezTo>
                    <a:pt x="521" y="163"/>
                    <a:pt x="423" y="254"/>
                    <a:pt x="332" y="326"/>
                  </a:cubicBezTo>
                  <a:cubicBezTo>
                    <a:pt x="326" y="332"/>
                    <a:pt x="319" y="332"/>
                    <a:pt x="319" y="332"/>
                  </a:cubicBezTo>
                  <a:cubicBezTo>
                    <a:pt x="312" y="332"/>
                    <a:pt x="306" y="326"/>
                    <a:pt x="293" y="319"/>
                  </a:cubicBezTo>
                  <a:lnTo>
                    <a:pt x="221" y="261"/>
                  </a:lnTo>
                  <a:lnTo>
                    <a:pt x="72" y="137"/>
                  </a:lnTo>
                  <a:cubicBezTo>
                    <a:pt x="63" y="133"/>
                    <a:pt x="53" y="128"/>
                    <a:pt x="44" y="128"/>
                  </a:cubicBezTo>
                  <a:cubicBezTo>
                    <a:pt x="40" y="128"/>
                    <a:pt x="37" y="129"/>
                    <a:pt x="33" y="131"/>
                  </a:cubicBezTo>
                  <a:cubicBezTo>
                    <a:pt x="13" y="137"/>
                    <a:pt x="0" y="163"/>
                    <a:pt x="7" y="183"/>
                  </a:cubicBezTo>
                  <a:cubicBezTo>
                    <a:pt x="78" y="443"/>
                    <a:pt x="143" y="709"/>
                    <a:pt x="189" y="970"/>
                  </a:cubicBezTo>
                  <a:cubicBezTo>
                    <a:pt x="241" y="1236"/>
                    <a:pt x="280" y="1503"/>
                    <a:pt x="299" y="1776"/>
                  </a:cubicBezTo>
                  <a:cubicBezTo>
                    <a:pt x="306" y="1789"/>
                    <a:pt x="312" y="1809"/>
                    <a:pt x="332" y="1822"/>
                  </a:cubicBezTo>
                  <a:cubicBezTo>
                    <a:pt x="586" y="1978"/>
                    <a:pt x="846" y="2121"/>
                    <a:pt x="1119" y="2231"/>
                  </a:cubicBezTo>
                  <a:cubicBezTo>
                    <a:pt x="1392" y="2348"/>
                    <a:pt x="1685" y="2433"/>
                    <a:pt x="1977" y="2472"/>
                  </a:cubicBezTo>
                  <a:lnTo>
                    <a:pt x="2094" y="2485"/>
                  </a:lnTo>
                  <a:cubicBezTo>
                    <a:pt x="2116" y="2485"/>
                    <a:pt x="2141" y="2488"/>
                    <a:pt x="2172" y="2488"/>
                  </a:cubicBezTo>
                  <a:cubicBezTo>
                    <a:pt x="2188" y="2488"/>
                    <a:pt x="2205" y="2487"/>
                    <a:pt x="2225" y="2485"/>
                  </a:cubicBezTo>
                  <a:cubicBezTo>
                    <a:pt x="2277" y="2472"/>
                    <a:pt x="2335" y="2426"/>
                    <a:pt x="2355" y="2368"/>
                  </a:cubicBezTo>
                  <a:cubicBezTo>
                    <a:pt x="2368" y="2316"/>
                    <a:pt x="2361" y="2264"/>
                    <a:pt x="2355" y="2225"/>
                  </a:cubicBezTo>
                  <a:cubicBezTo>
                    <a:pt x="2342" y="2179"/>
                    <a:pt x="2329" y="2140"/>
                    <a:pt x="2309" y="2101"/>
                  </a:cubicBezTo>
                  <a:cubicBezTo>
                    <a:pt x="2290" y="2069"/>
                    <a:pt x="2270" y="2036"/>
                    <a:pt x="2251" y="2004"/>
                  </a:cubicBezTo>
                  <a:cubicBezTo>
                    <a:pt x="2212" y="1939"/>
                    <a:pt x="2173" y="1880"/>
                    <a:pt x="2127" y="1815"/>
                  </a:cubicBezTo>
                  <a:cubicBezTo>
                    <a:pt x="1960" y="1600"/>
                    <a:pt x="1754" y="1407"/>
                    <a:pt x="1514" y="1266"/>
                  </a:cubicBezTo>
                  <a:lnTo>
                    <a:pt x="1514" y="1266"/>
                  </a:lnTo>
                  <a:cubicBezTo>
                    <a:pt x="1657" y="1116"/>
                    <a:pt x="1751" y="926"/>
                    <a:pt x="1808" y="742"/>
                  </a:cubicBezTo>
                  <a:cubicBezTo>
                    <a:pt x="1886" y="534"/>
                    <a:pt x="1958" y="326"/>
                    <a:pt x="2029" y="118"/>
                  </a:cubicBezTo>
                  <a:cubicBezTo>
                    <a:pt x="2036" y="111"/>
                    <a:pt x="2036" y="105"/>
                    <a:pt x="2029" y="98"/>
                  </a:cubicBezTo>
                  <a:cubicBezTo>
                    <a:pt x="2025" y="89"/>
                    <a:pt x="2013" y="83"/>
                    <a:pt x="2002" y="83"/>
                  </a:cubicBezTo>
                  <a:cubicBezTo>
                    <a:pt x="1998" y="83"/>
                    <a:pt x="1994" y="83"/>
                    <a:pt x="1990" y="85"/>
                  </a:cubicBezTo>
                  <a:cubicBezTo>
                    <a:pt x="1750" y="228"/>
                    <a:pt x="1483" y="339"/>
                    <a:pt x="1210" y="423"/>
                  </a:cubicBezTo>
                  <a:lnTo>
                    <a:pt x="1210" y="423"/>
                  </a:lnTo>
                  <a:cubicBezTo>
                    <a:pt x="1466" y="370"/>
                    <a:pt x="1716" y="278"/>
                    <a:pt x="1951" y="168"/>
                  </a:cubicBezTo>
                  <a:lnTo>
                    <a:pt x="1951" y="168"/>
                  </a:lnTo>
                  <a:cubicBezTo>
                    <a:pt x="1876" y="349"/>
                    <a:pt x="1806" y="529"/>
                    <a:pt x="1730" y="709"/>
                  </a:cubicBezTo>
                  <a:cubicBezTo>
                    <a:pt x="1655" y="905"/>
                    <a:pt x="1554" y="1088"/>
                    <a:pt x="1400" y="1224"/>
                  </a:cubicBezTo>
                  <a:lnTo>
                    <a:pt x="1400" y="1224"/>
                  </a:lnTo>
                  <a:cubicBezTo>
                    <a:pt x="1394" y="1226"/>
                    <a:pt x="1389" y="1230"/>
                    <a:pt x="1386" y="1236"/>
                  </a:cubicBezTo>
                  <a:lnTo>
                    <a:pt x="1379" y="1236"/>
                  </a:lnTo>
                  <a:lnTo>
                    <a:pt x="1334" y="1282"/>
                  </a:lnTo>
                  <a:cubicBezTo>
                    <a:pt x="1308" y="1301"/>
                    <a:pt x="1308" y="1334"/>
                    <a:pt x="1327" y="1360"/>
                  </a:cubicBezTo>
                  <a:cubicBezTo>
                    <a:pt x="1338" y="1374"/>
                    <a:pt x="1354" y="1380"/>
                    <a:pt x="1369" y="1380"/>
                  </a:cubicBezTo>
                  <a:cubicBezTo>
                    <a:pt x="1383" y="1380"/>
                    <a:pt x="1396" y="1375"/>
                    <a:pt x="1405" y="1366"/>
                  </a:cubicBezTo>
                  <a:lnTo>
                    <a:pt x="1426" y="1348"/>
                  </a:lnTo>
                  <a:lnTo>
                    <a:pt x="1426" y="1348"/>
                  </a:lnTo>
                  <a:cubicBezTo>
                    <a:pt x="1659" y="1494"/>
                    <a:pt x="1862" y="1676"/>
                    <a:pt x="2023" y="1893"/>
                  </a:cubicBezTo>
                  <a:cubicBezTo>
                    <a:pt x="2062" y="1952"/>
                    <a:pt x="2101" y="2010"/>
                    <a:pt x="2140" y="2075"/>
                  </a:cubicBezTo>
                  <a:cubicBezTo>
                    <a:pt x="2160" y="2101"/>
                    <a:pt x="2173" y="2134"/>
                    <a:pt x="2192" y="2166"/>
                  </a:cubicBezTo>
                  <a:cubicBezTo>
                    <a:pt x="2205" y="2192"/>
                    <a:pt x="2218" y="2225"/>
                    <a:pt x="2225" y="2251"/>
                  </a:cubicBezTo>
                  <a:cubicBezTo>
                    <a:pt x="2231" y="2277"/>
                    <a:pt x="2231" y="2309"/>
                    <a:pt x="2225" y="2322"/>
                  </a:cubicBezTo>
                  <a:cubicBezTo>
                    <a:pt x="2218" y="2335"/>
                    <a:pt x="2212" y="2342"/>
                    <a:pt x="2192" y="2348"/>
                  </a:cubicBezTo>
                  <a:cubicBezTo>
                    <a:pt x="2179" y="2348"/>
                    <a:pt x="2147" y="2348"/>
                    <a:pt x="2108" y="2342"/>
                  </a:cubicBezTo>
                  <a:lnTo>
                    <a:pt x="2003" y="2329"/>
                  </a:lnTo>
                  <a:cubicBezTo>
                    <a:pt x="1717" y="2290"/>
                    <a:pt x="1438" y="2212"/>
                    <a:pt x="1171" y="2101"/>
                  </a:cubicBezTo>
                  <a:cubicBezTo>
                    <a:pt x="912" y="2000"/>
                    <a:pt x="666" y="1869"/>
                    <a:pt x="426" y="1724"/>
                  </a:cubicBezTo>
                  <a:lnTo>
                    <a:pt x="426" y="1724"/>
                  </a:lnTo>
                  <a:cubicBezTo>
                    <a:pt x="400" y="1464"/>
                    <a:pt x="362" y="1204"/>
                    <a:pt x="306" y="950"/>
                  </a:cubicBezTo>
                  <a:cubicBezTo>
                    <a:pt x="251" y="726"/>
                    <a:pt x="192" y="502"/>
                    <a:pt x="125" y="286"/>
                  </a:cubicBezTo>
                  <a:lnTo>
                    <a:pt x="125" y="286"/>
                  </a:lnTo>
                  <a:lnTo>
                    <a:pt x="169" y="319"/>
                  </a:lnTo>
                  <a:lnTo>
                    <a:pt x="247" y="378"/>
                  </a:lnTo>
                  <a:cubicBezTo>
                    <a:pt x="260" y="384"/>
                    <a:pt x="273" y="397"/>
                    <a:pt x="306" y="404"/>
                  </a:cubicBezTo>
                  <a:cubicBezTo>
                    <a:pt x="311" y="405"/>
                    <a:pt x="316" y="405"/>
                    <a:pt x="321" y="405"/>
                  </a:cubicBezTo>
                  <a:cubicBezTo>
                    <a:pt x="343" y="405"/>
                    <a:pt x="367" y="395"/>
                    <a:pt x="378" y="384"/>
                  </a:cubicBezTo>
                  <a:cubicBezTo>
                    <a:pt x="475" y="293"/>
                    <a:pt x="560" y="202"/>
                    <a:pt x="638" y="105"/>
                  </a:cubicBezTo>
                  <a:lnTo>
                    <a:pt x="670" y="66"/>
                  </a:lnTo>
                  <a:cubicBezTo>
                    <a:pt x="683" y="53"/>
                    <a:pt x="690" y="46"/>
                    <a:pt x="690" y="46"/>
                  </a:cubicBezTo>
                  <a:cubicBezTo>
                    <a:pt x="691" y="45"/>
                    <a:pt x="693" y="45"/>
                    <a:pt x="695" y="45"/>
                  </a:cubicBezTo>
                  <a:cubicBezTo>
                    <a:pt x="710" y="45"/>
                    <a:pt x="737" y="68"/>
                    <a:pt x="755" y="85"/>
                  </a:cubicBezTo>
                  <a:lnTo>
                    <a:pt x="911" y="196"/>
                  </a:lnTo>
                  <a:lnTo>
                    <a:pt x="1210" y="423"/>
                  </a:lnTo>
                  <a:lnTo>
                    <a:pt x="1210" y="423"/>
                  </a:lnTo>
                  <a:lnTo>
                    <a:pt x="924" y="176"/>
                  </a:lnTo>
                  <a:lnTo>
                    <a:pt x="781" y="53"/>
                  </a:lnTo>
                  <a:lnTo>
                    <a:pt x="742" y="20"/>
                  </a:lnTo>
                  <a:cubicBezTo>
                    <a:pt x="729" y="14"/>
                    <a:pt x="716" y="1"/>
                    <a:pt x="68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0"/>
            <p:cNvSpPr/>
            <p:nvPr/>
          </p:nvSpPr>
          <p:spPr>
            <a:xfrm>
              <a:off x="10311752" y="10669210"/>
              <a:ext cx="190925" cy="228271"/>
            </a:xfrm>
            <a:custGeom>
              <a:avLst/>
              <a:gdLst/>
              <a:ahLst/>
              <a:cxnLst/>
              <a:rect l="l" t="t" r="r" b="b"/>
              <a:pathLst>
                <a:path w="2505" h="2995" extrusionOk="0">
                  <a:moveTo>
                    <a:pt x="2504" y="0"/>
                  </a:moveTo>
                  <a:cubicBezTo>
                    <a:pt x="2400" y="33"/>
                    <a:pt x="2296" y="72"/>
                    <a:pt x="2192" y="124"/>
                  </a:cubicBezTo>
                  <a:cubicBezTo>
                    <a:pt x="1835" y="312"/>
                    <a:pt x="1535" y="612"/>
                    <a:pt x="1139" y="709"/>
                  </a:cubicBezTo>
                  <a:cubicBezTo>
                    <a:pt x="1041" y="547"/>
                    <a:pt x="944" y="384"/>
                    <a:pt x="846" y="228"/>
                  </a:cubicBezTo>
                  <a:cubicBezTo>
                    <a:pt x="742" y="377"/>
                    <a:pt x="625" y="521"/>
                    <a:pt x="501" y="651"/>
                  </a:cubicBezTo>
                  <a:cubicBezTo>
                    <a:pt x="618" y="1054"/>
                    <a:pt x="762" y="1451"/>
                    <a:pt x="924" y="1841"/>
                  </a:cubicBezTo>
                  <a:cubicBezTo>
                    <a:pt x="469" y="2062"/>
                    <a:pt x="124" y="2491"/>
                    <a:pt x="1" y="2979"/>
                  </a:cubicBezTo>
                  <a:cubicBezTo>
                    <a:pt x="52" y="2990"/>
                    <a:pt x="102" y="2995"/>
                    <a:pt x="153" y="2995"/>
                  </a:cubicBezTo>
                  <a:cubicBezTo>
                    <a:pt x="500" y="2995"/>
                    <a:pt x="828" y="2757"/>
                    <a:pt x="1106" y="2530"/>
                  </a:cubicBezTo>
                  <a:cubicBezTo>
                    <a:pt x="1353" y="2329"/>
                    <a:pt x="1600" y="2133"/>
                    <a:pt x="1848" y="1932"/>
                  </a:cubicBezTo>
                  <a:cubicBezTo>
                    <a:pt x="1906" y="1886"/>
                    <a:pt x="1965" y="1841"/>
                    <a:pt x="2010" y="1776"/>
                  </a:cubicBezTo>
                  <a:cubicBezTo>
                    <a:pt x="2101" y="1652"/>
                    <a:pt x="2121" y="1490"/>
                    <a:pt x="2147" y="1333"/>
                  </a:cubicBezTo>
                  <a:cubicBezTo>
                    <a:pt x="2205" y="878"/>
                    <a:pt x="2322" y="416"/>
                    <a:pt x="250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0"/>
            <p:cNvSpPr/>
            <p:nvPr/>
          </p:nvSpPr>
          <p:spPr>
            <a:xfrm>
              <a:off x="10306341" y="10666008"/>
              <a:ext cx="199766" cy="236884"/>
            </a:xfrm>
            <a:custGeom>
              <a:avLst/>
              <a:gdLst/>
              <a:ahLst/>
              <a:cxnLst/>
              <a:rect l="l" t="t" r="r" b="b"/>
              <a:pathLst>
                <a:path w="2621" h="3108" extrusionOk="0">
                  <a:moveTo>
                    <a:pt x="2583" y="1"/>
                  </a:moveTo>
                  <a:cubicBezTo>
                    <a:pt x="2578" y="1"/>
                    <a:pt x="2574" y="2"/>
                    <a:pt x="2569" y="3"/>
                  </a:cubicBezTo>
                  <a:cubicBezTo>
                    <a:pt x="2445" y="42"/>
                    <a:pt x="2322" y="88"/>
                    <a:pt x="2205" y="159"/>
                  </a:cubicBezTo>
                  <a:cubicBezTo>
                    <a:pt x="2094" y="224"/>
                    <a:pt x="1990" y="302"/>
                    <a:pt x="1880" y="374"/>
                  </a:cubicBezTo>
                  <a:cubicBezTo>
                    <a:pt x="1671" y="523"/>
                    <a:pt x="1463" y="673"/>
                    <a:pt x="1210" y="751"/>
                  </a:cubicBezTo>
                  <a:cubicBezTo>
                    <a:pt x="1340" y="719"/>
                    <a:pt x="1463" y="673"/>
                    <a:pt x="1574" y="615"/>
                  </a:cubicBezTo>
                  <a:cubicBezTo>
                    <a:pt x="1691" y="556"/>
                    <a:pt x="1802" y="484"/>
                    <a:pt x="1906" y="413"/>
                  </a:cubicBezTo>
                  <a:cubicBezTo>
                    <a:pt x="2016" y="348"/>
                    <a:pt x="2127" y="276"/>
                    <a:pt x="2237" y="218"/>
                  </a:cubicBezTo>
                  <a:cubicBezTo>
                    <a:pt x="2322" y="173"/>
                    <a:pt x="2413" y="136"/>
                    <a:pt x="2504" y="107"/>
                  </a:cubicBezTo>
                  <a:lnTo>
                    <a:pt x="2504" y="107"/>
                  </a:lnTo>
                  <a:cubicBezTo>
                    <a:pt x="2369" y="408"/>
                    <a:pt x="2277" y="729"/>
                    <a:pt x="2211" y="1050"/>
                  </a:cubicBezTo>
                  <a:cubicBezTo>
                    <a:pt x="2166" y="1219"/>
                    <a:pt x="2153" y="1408"/>
                    <a:pt x="2120" y="1571"/>
                  </a:cubicBezTo>
                  <a:cubicBezTo>
                    <a:pt x="2101" y="1655"/>
                    <a:pt x="2068" y="1727"/>
                    <a:pt x="2023" y="1792"/>
                  </a:cubicBezTo>
                  <a:cubicBezTo>
                    <a:pt x="1977" y="1850"/>
                    <a:pt x="1906" y="1902"/>
                    <a:pt x="1834" y="1954"/>
                  </a:cubicBezTo>
                  <a:cubicBezTo>
                    <a:pt x="1561" y="2175"/>
                    <a:pt x="1281" y="2403"/>
                    <a:pt x="1002" y="2618"/>
                  </a:cubicBezTo>
                  <a:cubicBezTo>
                    <a:pt x="865" y="2722"/>
                    <a:pt x="722" y="2826"/>
                    <a:pt x="566" y="2891"/>
                  </a:cubicBezTo>
                  <a:cubicBezTo>
                    <a:pt x="452" y="2938"/>
                    <a:pt x="330" y="2969"/>
                    <a:pt x="212" y="2969"/>
                  </a:cubicBezTo>
                  <a:cubicBezTo>
                    <a:pt x="193" y="2969"/>
                    <a:pt x="175" y="2968"/>
                    <a:pt x="156" y="2966"/>
                  </a:cubicBezTo>
                  <a:lnTo>
                    <a:pt x="156" y="2966"/>
                  </a:lnTo>
                  <a:cubicBezTo>
                    <a:pt x="283" y="2523"/>
                    <a:pt x="608" y="2144"/>
                    <a:pt x="1021" y="1928"/>
                  </a:cubicBezTo>
                  <a:cubicBezTo>
                    <a:pt x="1047" y="1915"/>
                    <a:pt x="1060" y="1889"/>
                    <a:pt x="1047" y="1863"/>
                  </a:cubicBezTo>
                  <a:cubicBezTo>
                    <a:pt x="963" y="1668"/>
                    <a:pt x="878" y="1473"/>
                    <a:pt x="806" y="1278"/>
                  </a:cubicBezTo>
                  <a:cubicBezTo>
                    <a:pt x="737" y="1087"/>
                    <a:pt x="673" y="897"/>
                    <a:pt x="609" y="700"/>
                  </a:cubicBezTo>
                  <a:lnTo>
                    <a:pt x="609" y="700"/>
                  </a:lnTo>
                  <a:cubicBezTo>
                    <a:pt x="725" y="576"/>
                    <a:pt x="825" y="442"/>
                    <a:pt x="914" y="302"/>
                  </a:cubicBezTo>
                  <a:lnTo>
                    <a:pt x="914" y="302"/>
                  </a:lnTo>
                  <a:lnTo>
                    <a:pt x="1210" y="751"/>
                  </a:lnTo>
                  <a:lnTo>
                    <a:pt x="930" y="257"/>
                  </a:lnTo>
                  <a:lnTo>
                    <a:pt x="924" y="257"/>
                  </a:lnTo>
                  <a:cubicBezTo>
                    <a:pt x="920" y="254"/>
                    <a:pt x="915" y="252"/>
                    <a:pt x="911" y="252"/>
                  </a:cubicBezTo>
                  <a:cubicBezTo>
                    <a:pt x="907" y="252"/>
                    <a:pt x="904" y="254"/>
                    <a:pt x="904" y="257"/>
                  </a:cubicBezTo>
                  <a:lnTo>
                    <a:pt x="898" y="257"/>
                  </a:lnTo>
                  <a:cubicBezTo>
                    <a:pt x="793" y="406"/>
                    <a:pt x="676" y="543"/>
                    <a:pt x="546" y="673"/>
                  </a:cubicBezTo>
                  <a:cubicBezTo>
                    <a:pt x="540" y="680"/>
                    <a:pt x="533" y="693"/>
                    <a:pt x="540" y="699"/>
                  </a:cubicBezTo>
                  <a:lnTo>
                    <a:pt x="540" y="706"/>
                  </a:lnTo>
                  <a:cubicBezTo>
                    <a:pt x="592" y="907"/>
                    <a:pt x="657" y="1109"/>
                    <a:pt x="722" y="1310"/>
                  </a:cubicBezTo>
                  <a:cubicBezTo>
                    <a:pt x="787" y="1495"/>
                    <a:pt x="853" y="1674"/>
                    <a:pt x="923" y="1853"/>
                  </a:cubicBezTo>
                  <a:lnTo>
                    <a:pt x="923" y="1853"/>
                  </a:lnTo>
                  <a:cubicBezTo>
                    <a:pt x="471" y="2081"/>
                    <a:pt x="132" y="2517"/>
                    <a:pt x="7" y="3008"/>
                  </a:cubicBezTo>
                  <a:cubicBezTo>
                    <a:pt x="0" y="3047"/>
                    <a:pt x="20" y="3079"/>
                    <a:pt x="59" y="3092"/>
                  </a:cubicBezTo>
                  <a:cubicBezTo>
                    <a:pt x="110" y="3103"/>
                    <a:pt x="162" y="3108"/>
                    <a:pt x="214" y="3108"/>
                  </a:cubicBezTo>
                  <a:cubicBezTo>
                    <a:pt x="354" y="3108"/>
                    <a:pt x="495" y="3073"/>
                    <a:pt x="618" y="3021"/>
                  </a:cubicBezTo>
                  <a:cubicBezTo>
                    <a:pt x="793" y="2943"/>
                    <a:pt x="943" y="2845"/>
                    <a:pt x="1086" y="2735"/>
                  </a:cubicBezTo>
                  <a:cubicBezTo>
                    <a:pt x="1372" y="2507"/>
                    <a:pt x="1645" y="2286"/>
                    <a:pt x="1919" y="2058"/>
                  </a:cubicBezTo>
                  <a:cubicBezTo>
                    <a:pt x="1990" y="2006"/>
                    <a:pt x="2062" y="1948"/>
                    <a:pt x="2127" y="1870"/>
                  </a:cubicBezTo>
                  <a:cubicBezTo>
                    <a:pt x="2192" y="1785"/>
                    <a:pt x="2224" y="1694"/>
                    <a:pt x="2244" y="1597"/>
                  </a:cubicBezTo>
                  <a:cubicBezTo>
                    <a:pt x="2263" y="1506"/>
                    <a:pt x="2270" y="1414"/>
                    <a:pt x="2283" y="1330"/>
                  </a:cubicBezTo>
                  <a:cubicBezTo>
                    <a:pt x="2296" y="1245"/>
                    <a:pt x="2309" y="1154"/>
                    <a:pt x="2322" y="1070"/>
                  </a:cubicBezTo>
                  <a:cubicBezTo>
                    <a:pt x="2387" y="725"/>
                    <a:pt x="2478" y="380"/>
                    <a:pt x="2614" y="55"/>
                  </a:cubicBezTo>
                  <a:cubicBezTo>
                    <a:pt x="2621" y="49"/>
                    <a:pt x="2621" y="36"/>
                    <a:pt x="2621" y="29"/>
                  </a:cubicBezTo>
                  <a:cubicBezTo>
                    <a:pt x="2611" y="9"/>
                    <a:pt x="2597" y="1"/>
                    <a:pt x="258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0"/>
            <p:cNvSpPr/>
            <p:nvPr/>
          </p:nvSpPr>
          <p:spPr>
            <a:xfrm>
              <a:off x="10770734" y="10151083"/>
              <a:ext cx="127512" cy="179645"/>
            </a:xfrm>
            <a:custGeom>
              <a:avLst/>
              <a:gdLst/>
              <a:ahLst/>
              <a:cxnLst/>
              <a:rect l="l" t="t" r="r" b="b"/>
              <a:pathLst>
                <a:path w="1673" h="2357" extrusionOk="0">
                  <a:moveTo>
                    <a:pt x="510" y="0"/>
                  </a:moveTo>
                  <a:cubicBezTo>
                    <a:pt x="443" y="0"/>
                    <a:pt x="372" y="56"/>
                    <a:pt x="346" y="126"/>
                  </a:cubicBezTo>
                  <a:cubicBezTo>
                    <a:pt x="320" y="204"/>
                    <a:pt x="326" y="301"/>
                    <a:pt x="339" y="386"/>
                  </a:cubicBezTo>
                  <a:cubicBezTo>
                    <a:pt x="365" y="698"/>
                    <a:pt x="339" y="1010"/>
                    <a:pt x="261" y="1309"/>
                  </a:cubicBezTo>
                  <a:cubicBezTo>
                    <a:pt x="170" y="1647"/>
                    <a:pt x="7" y="1979"/>
                    <a:pt x="1" y="2337"/>
                  </a:cubicBezTo>
                  <a:cubicBezTo>
                    <a:pt x="8" y="2338"/>
                    <a:pt x="15" y="2338"/>
                    <a:pt x="23" y="2338"/>
                  </a:cubicBezTo>
                  <a:cubicBezTo>
                    <a:pt x="111" y="2338"/>
                    <a:pt x="189" y="2267"/>
                    <a:pt x="261" y="2213"/>
                  </a:cubicBezTo>
                  <a:cubicBezTo>
                    <a:pt x="309" y="2180"/>
                    <a:pt x="371" y="2155"/>
                    <a:pt x="426" y="2155"/>
                  </a:cubicBezTo>
                  <a:cubicBezTo>
                    <a:pt x="468" y="2155"/>
                    <a:pt x="505" y="2170"/>
                    <a:pt x="528" y="2207"/>
                  </a:cubicBezTo>
                  <a:cubicBezTo>
                    <a:pt x="560" y="2259"/>
                    <a:pt x="560" y="2350"/>
                    <a:pt x="625" y="2356"/>
                  </a:cubicBezTo>
                  <a:cubicBezTo>
                    <a:pt x="651" y="2356"/>
                    <a:pt x="677" y="2337"/>
                    <a:pt x="690" y="2317"/>
                  </a:cubicBezTo>
                  <a:cubicBezTo>
                    <a:pt x="846" y="2168"/>
                    <a:pt x="970" y="1999"/>
                    <a:pt x="1061" y="1810"/>
                  </a:cubicBezTo>
                  <a:cubicBezTo>
                    <a:pt x="1097" y="1743"/>
                    <a:pt x="1145" y="1666"/>
                    <a:pt x="1214" y="1666"/>
                  </a:cubicBezTo>
                  <a:cubicBezTo>
                    <a:pt x="1219" y="1666"/>
                    <a:pt x="1225" y="1666"/>
                    <a:pt x="1230" y="1667"/>
                  </a:cubicBezTo>
                  <a:cubicBezTo>
                    <a:pt x="1295" y="1673"/>
                    <a:pt x="1328" y="1758"/>
                    <a:pt x="1360" y="1823"/>
                  </a:cubicBezTo>
                  <a:cubicBezTo>
                    <a:pt x="1385" y="1868"/>
                    <a:pt x="1440" y="1916"/>
                    <a:pt x="1488" y="1916"/>
                  </a:cubicBezTo>
                  <a:cubicBezTo>
                    <a:pt x="1503" y="1916"/>
                    <a:pt x="1517" y="1912"/>
                    <a:pt x="1529" y="1901"/>
                  </a:cubicBezTo>
                  <a:cubicBezTo>
                    <a:pt x="1549" y="1882"/>
                    <a:pt x="1562" y="1856"/>
                    <a:pt x="1568" y="1823"/>
                  </a:cubicBezTo>
                  <a:cubicBezTo>
                    <a:pt x="1672" y="1348"/>
                    <a:pt x="1588" y="841"/>
                    <a:pt x="1373" y="405"/>
                  </a:cubicBezTo>
                  <a:cubicBezTo>
                    <a:pt x="1328" y="314"/>
                    <a:pt x="1276" y="223"/>
                    <a:pt x="1198" y="165"/>
                  </a:cubicBezTo>
                  <a:cubicBezTo>
                    <a:pt x="1150" y="132"/>
                    <a:pt x="1090" y="111"/>
                    <a:pt x="1032" y="111"/>
                  </a:cubicBezTo>
                  <a:cubicBezTo>
                    <a:pt x="988" y="111"/>
                    <a:pt x="945" y="123"/>
                    <a:pt x="911" y="152"/>
                  </a:cubicBezTo>
                  <a:cubicBezTo>
                    <a:pt x="885" y="171"/>
                    <a:pt x="866" y="204"/>
                    <a:pt x="833" y="210"/>
                  </a:cubicBezTo>
                  <a:cubicBezTo>
                    <a:pt x="822" y="215"/>
                    <a:pt x="810" y="218"/>
                    <a:pt x="798" y="218"/>
                  </a:cubicBezTo>
                  <a:cubicBezTo>
                    <a:pt x="752" y="218"/>
                    <a:pt x="709" y="180"/>
                    <a:pt x="677" y="139"/>
                  </a:cubicBezTo>
                  <a:cubicBezTo>
                    <a:pt x="645" y="93"/>
                    <a:pt x="612" y="35"/>
                    <a:pt x="554" y="9"/>
                  </a:cubicBezTo>
                  <a:cubicBezTo>
                    <a:pt x="540" y="3"/>
                    <a:pt x="525" y="0"/>
                    <a:pt x="51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0"/>
            <p:cNvSpPr/>
            <p:nvPr/>
          </p:nvSpPr>
          <p:spPr>
            <a:xfrm>
              <a:off x="10767762" y="10150702"/>
              <a:ext cx="130484" cy="184599"/>
            </a:xfrm>
            <a:custGeom>
              <a:avLst/>
              <a:gdLst/>
              <a:ahLst/>
              <a:cxnLst/>
              <a:rect l="l" t="t" r="r" b="b"/>
              <a:pathLst>
                <a:path w="1712" h="2422" extrusionOk="0">
                  <a:moveTo>
                    <a:pt x="669" y="2294"/>
                  </a:moveTo>
                  <a:cubicBezTo>
                    <a:pt x="670" y="2294"/>
                    <a:pt x="671" y="2295"/>
                    <a:pt x="671" y="2296"/>
                  </a:cubicBezTo>
                  <a:cubicBezTo>
                    <a:pt x="671" y="2297"/>
                    <a:pt x="671" y="2297"/>
                    <a:pt x="670" y="2297"/>
                  </a:cubicBezTo>
                  <a:cubicBezTo>
                    <a:pt x="670" y="2297"/>
                    <a:pt x="669" y="2296"/>
                    <a:pt x="668" y="2295"/>
                  </a:cubicBezTo>
                  <a:lnTo>
                    <a:pt x="668" y="2295"/>
                  </a:lnTo>
                  <a:cubicBezTo>
                    <a:pt x="668" y="2294"/>
                    <a:pt x="669" y="2294"/>
                    <a:pt x="669" y="2294"/>
                  </a:cubicBezTo>
                  <a:close/>
                  <a:moveTo>
                    <a:pt x="567" y="1"/>
                  </a:moveTo>
                  <a:cubicBezTo>
                    <a:pt x="508" y="1"/>
                    <a:pt x="456" y="27"/>
                    <a:pt x="417" y="72"/>
                  </a:cubicBezTo>
                  <a:cubicBezTo>
                    <a:pt x="346" y="163"/>
                    <a:pt x="365" y="287"/>
                    <a:pt x="378" y="391"/>
                  </a:cubicBezTo>
                  <a:cubicBezTo>
                    <a:pt x="365" y="287"/>
                    <a:pt x="352" y="163"/>
                    <a:pt x="424" y="72"/>
                  </a:cubicBezTo>
                  <a:cubicBezTo>
                    <a:pt x="453" y="36"/>
                    <a:pt x="499" y="6"/>
                    <a:pt x="552" y="6"/>
                  </a:cubicBezTo>
                  <a:cubicBezTo>
                    <a:pt x="557" y="6"/>
                    <a:pt x="562" y="6"/>
                    <a:pt x="567" y="7"/>
                  </a:cubicBezTo>
                  <a:cubicBezTo>
                    <a:pt x="619" y="14"/>
                    <a:pt x="658" y="66"/>
                    <a:pt x="684" y="111"/>
                  </a:cubicBezTo>
                  <a:cubicBezTo>
                    <a:pt x="716" y="157"/>
                    <a:pt x="749" y="202"/>
                    <a:pt x="807" y="228"/>
                  </a:cubicBezTo>
                  <a:cubicBezTo>
                    <a:pt x="817" y="231"/>
                    <a:pt x="827" y="232"/>
                    <a:pt x="838" y="232"/>
                  </a:cubicBezTo>
                  <a:cubicBezTo>
                    <a:pt x="856" y="232"/>
                    <a:pt x="875" y="228"/>
                    <a:pt x="892" y="215"/>
                  </a:cubicBezTo>
                  <a:cubicBezTo>
                    <a:pt x="918" y="202"/>
                    <a:pt x="937" y="183"/>
                    <a:pt x="957" y="163"/>
                  </a:cubicBezTo>
                  <a:cubicBezTo>
                    <a:pt x="991" y="141"/>
                    <a:pt x="1031" y="131"/>
                    <a:pt x="1070" y="131"/>
                  </a:cubicBezTo>
                  <a:cubicBezTo>
                    <a:pt x="1134" y="131"/>
                    <a:pt x="1199" y="158"/>
                    <a:pt x="1243" y="202"/>
                  </a:cubicBezTo>
                  <a:cubicBezTo>
                    <a:pt x="1321" y="274"/>
                    <a:pt x="1367" y="371"/>
                    <a:pt x="1406" y="475"/>
                  </a:cubicBezTo>
                  <a:cubicBezTo>
                    <a:pt x="1451" y="573"/>
                    <a:pt x="1484" y="677"/>
                    <a:pt x="1516" y="781"/>
                  </a:cubicBezTo>
                  <a:cubicBezTo>
                    <a:pt x="1568" y="989"/>
                    <a:pt x="1594" y="1204"/>
                    <a:pt x="1588" y="1418"/>
                  </a:cubicBezTo>
                  <a:cubicBezTo>
                    <a:pt x="1588" y="1529"/>
                    <a:pt x="1575" y="1633"/>
                    <a:pt x="1555" y="1737"/>
                  </a:cubicBezTo>
                  <a:cubicBezTo>
                    <a:pt x="1543" y="1781"/>
                    <a:pt x="1530" y="1854"/>
                    <a:pt x="1524" y="1854"/>
                  </a:cubicBezTo>
                  <a:cubicBezTo>
                    <a:pt x="1523" y="1854"/>
                    <a:pt x="1523" y="1854"/>
                    <a:pt x="1523" y="1854"/>
                  </a:cubicBezTo>
                  <a:cubicBezTo>
                    <a:pt x="1523" y="1854"/>
                    <a:pt x="1529" y="1854"/>
                    <a:pt x="1516" y="1848"/>
                  </a:cubicBezTo>
                  <a:cubicBezTo>
                    <a:pt x="1510" y="1848"/>
                    <a:pt x="1497" y="1835"/>
                    <a:pt x="1484" y="1822"/>
                  </a:cubicBezTo>
                  <a:cubicBezTo>
                    <a:pt x="1464" y="1802"/>
                    <a:pt x="1445" y="1737"/>
                    <a:pt x="1406" y="1678"/>
                  </a:cubicBezTo>
                  <a:cubicBezTo>
                    <a:pt x="1380" y="1652"/>
                    <a:pt x="1347" y="1620"/>
                    <a:pt x="1302" y="1607"/>
                  </a:cubicBezTo>
                  <a:cubicBezTo>
                    <a:pt x="1286" y="1600"/>
                    <a:pt x="1270" y="1598"/>
                    <a:pt x="1253" y="1598"/>
                  </a:cubicBezTo>
                  <a:cubicBezTo>
                    <a:pt x="1220" y="1598"/>
                    <a:pt x="1187" y="1609"/>
                    <a:pt x="1165" y="1626"/>
                  </a:cubicBezTo>
                  <a:cubicBezTo>
                    <a:pt x="1094" y="1672"/>
                    <a:pt x="1068" y="1730"/>
                    <a:pt x="1041" y="1783"/>
                  </a:cubicBezTo>
                  <a:cubicBezTo>
                    <a:pt x="1015" y="1828"/>
                    <a:pt x="989" y="1880"/>
                    <a:pt x="963" y="1926"/>
                  </a:cubicBezTo>
                  <a:cubicBezTo>
                    <a:pt x="905" y="2017"/>
                    <a:pt x="840" y="2101"/>
                    <a:pt x="775" y="2179"/>
                  </a:cubicBezTo>
                  <a:lnTo>
                    <a:pt x="723" y="2238"/>
                  </a:lnTo>
                  <a:cubicBezTo>
                    <a:pt x="703" y="2257"/>
                    <a:pt x="684" y="2283"/>
                    <a:pt x="671" y="2290"/>
                  </a:cubicBezTo>
                  <a:cubicBezTo>
                    <a:pt x="669" y="2291"/>
                    <a:pt x="668" y="2293"/>
                    <a:pt x="667" y="2293"/>
                  </a:cubicBezTo>
                  <a:lnTo>
                    <a:pt x="667" y="2293"/>
                  </a:lnTo>
                  <a:cubicBezTo>
                    <a:pt x="663" y="2286"/>
                    <a:pt x="656" y="2270"/>
                    <a:pt x="651" y="2257"/>
                  </a:cubicBezTo>
                  <a:cubicBezTo>
                    <a:pt x="638" y="2231"/>
                    <a:pt x="632" y="2199"/>
                    <a:pt x="606" y="2166"/>
                  </a:cubicBezTo>
                  <a:cubicBezTo>
                    <a:pt x="580" y="2127"/>
                    <a:pt x="534" y="2108"/>
                    <a:pt x="495" y="2108"/>
                  </a:cubicBezTo>
                  <a:cubicBezTo>
                    <a:pt x="482" y="2105"/>
                    <a:pt x="470" y="2104"/>
                    <a:pt x="457" y="2104"/>
                  </a:cubicBezTo>
                  <a:cubicBezTo>
                    <a:pt x="401" y="2104"/>
                    <a:pt x="349" y="2127"/>
                    <a:pt x="307" y="2153"/>
                  </a:cubicBezTo>
                  <a:cubicBezTo>
                    <a:pt x="248" y="2192"/>
                    <a:pt x="216" y="2225"/>
                    <a:pt x="170" y="2257"/>
                  </a:cubicBezTo>
                  <a:cubicBezTo>
                    <a:pt x="143" y="2275"/>
                    <a:pt x="114" y="2290"/>
                    <a:pt x="85" y="2297"/>
                  </a:cubicBezTo>
                  <a:lnTo>
                    <a:pt x="85" y="2297"/>
                  </a:lnTo>
                  <a:cubicBezTo>
                    <a:pt x="91" y="1988"/>
                    <a:pt x="213" y="1690"/>
                    <a:pt x="294" y="1379"/>
                  </a:cubicBezTo>
                  <a:cubicBezTo>
                    <a:pt x="378" y="1061"/>
                    <a:pt x="404" y="723"/>
                    <a:pt x="378" y="392"/>
                  </a:cubicBezTo>
                  <a:lnTo>
                    <a:pt x="378" y="392"/>
                  </a:lnTo>
                  <a:cubicBezTo>
                    <a:pt x="404" y="723"/>
                    <a:pt x="372" y="1061"/>
                    <a:pt x="268" y="1373"/>
                  </a:cubicBezTo>
                  <a:cubicBezTo>
                    <a:pt x="216" y="1535"/>
                    <a:pt x="157" y="1685"/>
                    <a:pt x="105" y="1848"/>
                  </a:cubicBezTo>
                  <a:cubicBezTo>
                    <a:pt x="53" y="2004"/>
                    <a:pt x="7" y="2166"/>
                    <a:pt x="1" y="2342"/>
                  </a:cubicBezTo>
                  <a:cubicBezTo>
                    <a:pt x="1" y="2361"/>
                    <a:pt x="14" y="2381"/>
                    <a:pt x="33" y="2381"/>
                  </a:cubicBezTo>
                  <a:cubicBezTo>
                    <a:pt x="45" y="2383"/>
                    <a:pt x="56" y="2384"/>
                    <a:pt x="67" y="2384"/>
                  </a:cubicBezTo>
                  <a:cubicBezTo>
                    <a:pt x="125" y="2384"/>
                    <a:pt x="178" y="2357"/>
                    <a:pt x="222" y="2335"/>
                  </a:cubicBezTo>
                  <a:cubicBezTo>
                    <a:pt x="274" y="2303"/>
                    <a:pt x="320" y="2264"/>
                    <a:pt x="352" y="2244"/>
                  </a:cubicBezTo>
                  <a:cubicBezTo>
                    <a:pt x="387" y="2224"/>
                    <a:pt x="422" y="2216"/>
                    <a:pt x="454" y="2216"/>
                  </a:cubicBezTo>
                  <a:cubicBezTo>
                    <a:pt x="463" y="2216"/>
                    <a:pt x="473" y="2217"/>
                    <a:pt x="482" y="2218"/>
                  </a:cubicBezTo>
                  <a:cubicBezTo>
                    <a:pt x="515" y="2225"/>
                    <a:pt x="515" y="2238"/>
                    <a:pt x="534" y="2296"/>
                  </a:cubicBezTo>
                  <a:cubicBezTo>
                    <a:pt x="547" y="2322"/>
                    <a:pt x="554" y="2355"/>
                    <a:pt x="593" y="2394"/>
                  </a:cubicBezTo>
                  <a:cubicBezTo>
                    <a:pt x="609" y="2410"/>
                    <a:pt x="634" y="2422"/>
                    <a:pt x="660" y="2422"/>
                  </a:cubicBezTo>
                  <a:cubicBezTo>
                    <a:pt x="666" y="2422"/>
                    <a:pt x="672" y="2421"/>
                    <a:pt x="677" y="2420"/>
                  </a:cubicBezTo>
                  <a:cubicBezTo>
                    <a:pt x="710" y="2420"/>
                    <a:pt x="729" y="2407"/>
                    <a:pt x="749" y="2394"/>
                  </a:cubicBezTo>
                  <a:cubicBezTo>
                    <a:pt x="781" y="2368"/>
                    <a:pt x="794" y="2355"/>
                    <a:pt x="814" y="2329"/>
                  </a:cubicBezTo>
                  <a:lnTo>
                    <a:pt x="872" y="2270"/>
                  </a:lnTo>
                  <a:cubicBezTo>
                    <a:pt x="950" y="2186"/>
                    <a:pt x="1022" y="2095"/>
                    <a:pt x="1081" y="1997"/>
                  </a:cubicBezTo>
                  <a:cubicBezTo>
                    <a:pt x="1146" y="1906"/>
                    <a:pt x="1191" y="1776"/>
                    <a:pt x="1237" y="1750"/>
                  </a:cubicBezTo>
                  <a:cubicBezTo>
                    <a:pt x="1245" y="1745"/>
                    <a:pt x="1251" y="1741"/>
                    <a:pt x="1256" y="1741"/>
                  </a:cubicBezTo>
                  <a:cubicBezTo>
                    <a:pt x="1265" y="1741"/>
                    <a:pt x="1273" y="1748"/>
                    <a:pt x="1289" y="1763"/>
                  </a:cubicBezTo>
                  <a:cubicBezTo>
                    <a:pt x="1315" y="1796"/>
                    <a:pt x="1321" y="1848"/>
                    <a:pt x="1373" y="1913"/>
                  </a:cubicBezTo>
                  <a:cubicBezTo>
                    <a:pt x="1399" y="1939"/>
                    <a:pt x="1425" y="1965"/>
                    <a:pt x="1464" y="1978"/>
                  </a:cubicBezTo>
                  <a:cubicBezTo>
                    <a:pt x="1483" y="1987"/>
                    <a:pt x="1499" y="1993"/>
                    <a:pt x="1519" y="1993"/>
                  </a:cubicBezTo>
                  <a:cubicBezTo>
                    <a:pt x="1526" y="1993"/>
                    <a:pt x="1534" y="1992"/>
                    <a:pt x="1542" y="1991"/>
                  </a:cubicBezTo>
                  <a:cubicBezTo>
                    <a:pt x="1568" y="1991"/>
                    <a:pt x="1594" y="1971"/>
                    <a:pt x="1620" y="1958"/>
                  </a:cubicBezTo>
                  <a:cubicBezTo>
                    <a:pt x="1659" y="1919"/>
                    <a:pt x="1666" y="1874"/>
                    <a:pt x="1672" y="1848"/>
                  </a:cubicBezTo>
                  <a:lnTo>
                    <a:pt x="1685" y="1763"/>
                  </a:lnTo>
                  <a:cubicBezTo>
                    <a:pt x="1705" y="1646"/>
                    <a:pt x="1711" y="1535"/>
                    <a:pt x="1711" y="1418"/>
                  </a:cubicBezTo>
                  <a:cubicBezTo>
                    <a:pt x="1705" y="1191"/>
                    <a:pt x="1666" y="970"/>
                    <a:pt x="1594" y="755"/>
                  </a:cubicBezTo>
                  <a:cubicBezTo>
                    <a:pt x="1555" y="651"/>
                    <a:pt x="1516" y="547"/>
                    <a:pt x="1464" y="443"/>
                  </a:cubicBezTo>
                  <a:cubicBezTo>
                    <a:pt x="1419" y="345"/>
                    <a:pt x="1360" y="241"/>
                    <a:pt x="1269" y="170"/>
                  </a:cubicBezTo>
                  <a:cubicBezTo>
                    <a:pt x="1219" y="128"/>
                    <a:pt x="1149" y="101"/>
                    <a:pt x="1080" y="101"/>
                  </a:cubicBezTo>
                  <a:cubicBezTo>
                    <a:pt x="1032" y="101"/>
                    <a:pt x="984" y="114"/>
                    <a:pt x="944" y="144"/>
                  </a:cubicBezTo>
                  <a:cubicBezTo>
                    <a:pt x="924" y="163"/>
                    <a:pt x="905" y="189"/>
                    <a:pt x="885" y="202"/>
                  </a:cubicBezTo>
                  <a:cubicBezTo>
                    <a:pt x="870" y="210"/>
                    <a:pt x="855" y="213"/>
                    <a:pt x="841" y="213"/>
                  </a:cubicBezTo>
                  <a:cubicBezTo>
                    <a:pt x="831" y="213"/>
                    <a:pt x="822" y="211"/>
                    <a:pt x="814" y="209"/>
                  </a:cubicBezTo>
                  <a:cubicBezTo>
                    <a:pt x="762" y="189"/>
                    <a:pt x="729" y="150"/>
                    <a:pt x="697" y="105"/>
                  </a:cubicBezTo>
                  <a:cubicBezTo>
                    <a:pt x="664" y="59"/>
                    <a:pt x="625" y="7"/>
                    <a:pt x="56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0"/>
            <p:cNvSpPr/>
            <p:nvPr/>
          </p:nvSpPr>
          <p:spPr>
            <a:xfrm>
              <a:off x="10365257" y="10579273"/>
              <a:ext cx="43749" cy="42301"/>
            </a:xfrm>
            <a:custGeom>
              <a:avLst/>
              <a:gdLst/>
              <a:ahLst/>
              <a:cxnLst/>
              <a:rect l="l" t="t" r="r" b="b"/>
              <a:pathLst>
                <a:path w="574" h="555" extrusionOk="0">
                  <a:moveTo>
                    <a:pt x="331" y="1"/>
                  </a:moveTo>
                  <a:cubicBezTo>
                    <a:pt x="314" y="1"/>
                    <a:pt x="297" y="4"/>
                    <a:pt x="281" y="10"/>
                  </a:cubicBezTo>
                  <a:cubicBezTo>
                    <a:pt x="235" y="23"/>
                    <a:pt x="203" y="55"/>
                    <a:pt x="164" y="94"/>
                  </a:cubicBezTo>
                  <a:cubicBezTo>
                    <a:pt x="99" y="159"/>
                    <a:pt x="33" y="231"/>
                    <a:pt x="1" y="315"/>
                  </a:cubicBezTo>
                  <a:cubicBezTo>
                    <a:pt x="79" y="374"/>
                    <a:pt x="138" y="458"/>
                    <a:pt x="164" y="549"/>
                  </a:cubicBezTo>
                  <a:cubicBezTo>
                    <a:pt x="170" y="553"/>
                    <a:pt x="176" y="555"/>
                    <a:pt x="182" y="555"/>
                  </a:cubicBezTo>
                  <a:cubicBezTo>
                    <a:pt x="208" y="555"/>
                    <a:pt x="233" y="525"/>
                    <a:pt x="255" y="504"/>
                  </a:cubicBezTo>
                  <a:cubicBezTo>
                    <a:pt x="295" y="460"/>
                    <a:pt x="357" y="437"/>
                    <a:pt x="418" y="437"/>
                  </a:cubicBezTo>
                  <a:cubicBezTo>
                    <a:pt x="475" y="437"/>
                    <a:pt x="533" y="457"/>
                    <a:pt x="573" y="497"/>
                  </a:cubicBezTo>
                  <a:lnTo>
                    <a:pt x="541" y="107"/>
                  </a:lnTo>
                  <a:cubicBezTo>
                    <a:pt x="477" y="54"/>
                    <a:pt x="405" y="1"/>
                    <a:pt x="331"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0"/>
            <p:cNvSpPr/>
            <p:nvPr/>
          </p:nvSpPr>
          <p:spPr>
            <a:xfrm>
              <a:off x="10359312" y="10576529"/>
              <a:ext cx="53657" cy="50456"/>
            </a:xfrm>
            <a:custGeom>
              <a:avLst/>
              <a:gdLst/>
              <a:ahLst/>
              <a:cxnLst/>
              <a:rect l="l" t="t" r="r" b="b"/>
              <a:pathLst>
                <a:path w="704" h="662" extrusionOk="0">
                  <a:moveTo>
                    <a:pt x="372" y="0"/>
                  </a:moveTo>
                  <a:cubicBezTo>
                    <a:pt x="333" y="7"/>
                    <a:pt x="300" y="20"/>
                    <a:pt x="268" y="39"/>
                  </a:cubicBezTo>
                  <a:cubicBezTo>
                    <a:pt x="209" y="78"/>
                    <a:pt x="170" y="117"/>
                    <a:pt x="124" y="163"/>
                  </a:cubicBezTo>
                  <a:cubicBezTo>
                    <a:pt x="79" y="208"/>
                    <a:pt x="40" y="260"/>
                    <a:pt x="14" y="332"/>
                  </a:cubicBezTo>
                  <a:cubicBezTo>
                    <a:pt x="1" y="358"/>
                    <a:pt x="7" y="390"/>
                    <a:pt x="33" y="410"/>
                  </a:cubicBezTo>
                  <a:lnTo>
                    <a:pt x="40" y="410"/>
                  </a:lnTo>
                  <a:cubicBezTo>
                    <a:pt x="105" y="455"/>
                    <a:pt x="144" y="527"/>
                    <a:pt x="170" y="605"/>
                  </a:cubicBezTo>
                  <a:cubicBezTo>
                    <a:pt x="177" y="624"/>
                    <a:pt x="190" y="637"/>
                    <a:pt x="203" y="650"/>
                  </a:cubicBezTo>
                  <a:cubicBezTo>
                    <a:pt x="218" y="658"/>
                    <a:pt x="235" y="661"/>
                    <a:pt x="252" y="661"/>
                  </a:cubicBezTo>
                  <a:cubicBezTo>
                    <a:pt x="264" y="661"/>
                    <a:pt x="276" y="660"/>
                    <a:pt x="287" y="657"/>
                  </a:cubicBezTo>
                  <a:cubicBezTo>
                    <a:pt x="307" y="650"/>
                    <a:pt x="326" y="644"/>
                    <a:pt x="333" y="631"/>
                  </a:cubicBezTo>
                  <a:cubicBezTo>
                    <a:pt x="359" y="618"/>
                    <a:pt x="372" y="598"/>
                    <a:pt x="385" y="585"/>
                  </a:cubicBezTo>
                  <a:cubicBezTo>
                    <a:pt x="404" y="566"/>
                    <a:pt x="424" y="553"/>
                    <a:pt x="450" y="546"/>
                  </a:cubicBezTo>
                  <a:cubicBezTo>
                    <a:pt x="468" y="539"/>
                    <a:pt x="489" y="536"/>
                    <a:pt x="509" y="536"/>
                  </a:cubicBezTo>
                  <a:cubicBezTo>
                    <a:pt x="546" y="536"/>
                    <a:pt x="583" y="547"/>
                    <a:pt x="612" y="572"/>
                  </a:cubicBezTo>
                  <a:lnTo>
                    <a:pt x="619" y="579"/>
                  </a:lnTo>
                  <a:cubicBezTo>
                    <a:pt x="628" y="583"/>
                    <a:pt x="637" y="588"/>
                    <a:pt x="646" y="588"/>
                  </a:cubicBezTo>
                  <a:cubicBezTo>
                    <a:pt x="650" y="588"/>
                    <a:pt x="654" y="587"/>
                    <a:pt x="658" y="585"/>
                  </a:cubicBezTo>
                  <a:cubicBezTo>
                    <a:pt x="684" y="585"/>
                    <a:pt x="703" y="559"/>
                    <a:pt x="703" y="533"/>
                  </a:cubicBezTo>
                  <a:cubicBezTo>
                    <a:pt x="677" y="397"/>
                    <a:pt x="651" y="260"/>
                    <a:pt x="619" y="143"/>
                  </a:cubicBezTo>
                  <a:cubicBezTo>
                    <a:pt x="609" y="247"/>
                    <a:pt x="603" y="344"/>
                    <a:pt x="601" y="437"/>
                  </a:cubicBezTo>
                  <a:lnTo>
                    <a:pt x="601" y="437"/>
                  </a:lnTo>
                  <a:cubicBezTo>
                    <a:pt x="563" y="419"/>
                    <a:pt x="522" y="410"/>
                    <a:pt x="479" y="410"/>
                  </a:cubicBezTo>
                  <a:cubicBezTo>
                    <a:pt x="459" y="410"/>
                    <a:pt x="438" y="412"/>
                    <a:pt x="417" y="416"/>
                  </a:cubicBezTo>
                  <a:cubicBezTo>
                    <a:pt x="372" y="429"/>
                    <a:pt x="326" y="449"/>
                    <a:pt x="287" y="488"/>
                  </a:cubicBezTo>
                  <a:cubicBezTo>
                    <a:pt x="285" y="489"/>
                    <a:pt x="283" y="491"/>
                    <a:pt x="281" y="492"/>
                  </a:cubicBezTo>
                  <a:lnTo>
                    <a:pt x="281" y="492"/>
                  </a:lnTo>
                  <a:cubicBezTo>
                    <a:pt x="254" y="431"/>
                    <a:pt x="211" y="377"/>
                    <a:pt x="161" y="333"/>
                  </a:cubicBezTo>
                  <a:lnTo>
                    <a:pt x="161" y="333"/>
                  </a:lnTo>
                  <a:cubicBezTo>
                    <a:pt x="175" y="302"/>
                    <a:pt x="194" y="271"/>
                    <a:pt x="216" y="241"/>
                  </a:cubicBezTo>
                  <a:cubicBezTo>
                    <a:pt x="255" y="202"/>
                    <a:pt x="294" y="150"/>
                    <a:pt x="326" y="117"/>
                  </a:cubicBezTo>
                  <a:cubicBezTo>
                    <a:pt x="355" y="88"/>
                    <a:pt x="385" y="73"/>
                    <a:pt x="419" y="73"/>
                  </a:cubicBezTo>
                  <a:cubicBezTo>
                    <a:pt x="431" y="73"/>
                    <a:pt x="443" y="75"/>
                    <a:pt x="456" y="78"/>
                  </a:cubicBezTo>
                  <a:cubicBezTo>
                    <a:pt x="508" y="85"/>
                    <a:pt x="567" y="111"/>
                    <a:pt x="619" y="143"/>
                  </a:cubicBezTo>
                  <a:cubicBezTo>
                    <a:pt x="580" y="98"/>
                    <a:pt x="534" y="52"/>
                    <a:pt x="476" y="20"/>
                  </a:cubicBezTo>
                  <a:cubicBezTo>
                    <a:pt x="443" y="7"/>
                    <a:pt x="411" y="0"/>
                    <a:pt x="37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0"/>
            <p:cNvSpPr/>
            <p:nvPr/>
          </p:nvSpPr>
          <p:spPr>
            <a:xfrm>
              <a:off x="10397497" y="10199786"/>
              <a:ext cx="110134" cy="171566"/>
            </a:xfrm>
            <a:custGeom>
              <a:avLst/>
              <a:gdLst/>
              <a:ahLst/>
              <a:cxnLst/>
              <a:rect l="l" t="t" r="r" b="b"/>
              <a:pathLst>
                <a:path w="1445" h="2251" extrusionOk="0">
                  <a:moveTo>
                    <a:pt x="1445" y="0"/>
                  </a:moveTo>
                  <a:cubicBezTo>
                    <a:pt x="1275" y="143"/>
                    <a:pt x="1119" y="313"/>
                    <a:pt x="976" y="482"/>
                  </a:cubicBezTo>
                  <a:cubicBezTo>
                    <a:pt x="827" y="657"/>
                    <a:pt x="697" y="839"/>
                    <a:pt x="573" y="1028"/>
                  </a:cubicBezTo>
                  <a:cubicBezTo>
                    <a:pt x="456" y="1223"/>
                    <a:pt x="345" y="1418"/>
                    <a:pt x="248" y="1626"/>
                  </a:cubicBezTo>
                  <a:cubicBezTo>
                    <a:pt x="150" y="1828"/>
                    <a:pt x="72" y="2043"/>
                    <a:pt x="1" y="2251"/>
                  </a:cubicBezTo>
                  <a:cubicBezTo>
                    <a:pt x="124" y="2062"/>
                    <a:pt x="228" y="1867"/>
                    <a:pt x="345" y="1678"/>
                  </a:cubicBezTo>
                  <a:cubicBezTo>
                    <a:pt x="462" y="1483"/>
                    <a:pt x="573" y="1295"/>
                    <a:pt x="697" y="1106"/>
                  </a:cubicBezTo>
                  <a:cubicBezTo>
                    <a:pt x="814" y="917"/>
                    <a:pt x="937" y="735"/>
                    <a:pt x="1067" y="553"/>
                  </a:cubicBezTo>
                  <a:lnTo>
                    <a:pt x="1445" y="0"/>
                  </a:ln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0"/>
            <p:cNvSpPr/>
            <p:nvPr/>
          </p:nvSpPr>
          <p:spPr>
            <a:xfrm>
              <a:off x="10412893" y="10252300"/>
              <a:ext cx="86812" cy="143365"/>
            </a:xfrm>
            <a:custGeom>
              <a:avLst/>
              <a:gdLst/>
              <a:ahLst/>
              <a:cxnLst/>
              <a:rect l="l" t="t" r="r" b="b"/>
              <a:pathLst>
                <a:path w="1139" h="1881" extrusionOk="0">
                  <a:moveTo>
                    <a:pt x="1138" y="1"/>
                  </a:moveTo>
                  <a:cubicBezTo>
                    <a:pt x="995" y="118"/>
                    <a:pt x="872" y="261"/>
                    <a:pt x="755" y="404"/>
                  </a:cubicBezTo>
                  <a:cubicBezTo>
                    <a:pt x="638" y="547"/>
                    <a:pt x="534" y="703"/>
                    <a:pt x="436" y="859"/>
                  </a:cubicBezTo>
                  <a:cubicBezTo>
                    <a:pt x="339" y="1015"/>
                    <a:pt x="254" y="1184"/>
                    <a:pt x="182" y="1354"/>
                  </a:cubicBezTo>
                  <a:cubicBezTo>
                    <a:pt x="104" y="1523"/>
                    <a:pt x="46" y="1698"/>
                    <a:pt x="0" y="1880"/>
                  </a:cubicBezTo>
                  <a:cubicBezTo>
                    <a:pt x="98" y="1724"/>
                    <a:pt x="189" y="1562"/>
                    <a:pt x="280" y="1406"/>
                  </a:cubicBezTo>
                  <a:cubicBezTo>
                    <a:pt x="371" y="1249"/>
                    <a:pt x="462" y="1087"/>
                    <a:pt x="560" y="931"/>
                  </a:cubicBezTo>
                  <a:cubicBezTo>
                    <a:pt x="651" y="775"/>
                    <a:pt x="748" y="625"/>
                    <a:pt x="846" y="469"/>
                  </a:cubicBezTo>
                  <a:cubicBezTo>
                    <a:pt x="943" y="313"/>
                    <a:pt x="1041" y="157"/>
                    <a:pt x="1138"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0"/>
            <p:cNvSpPr/>
            <p:nvPr/>
          </p:nvSpPr>
          <p:spPr>
            <a:xfrm>
              <a:off x="10439188" y="10253291"/>
              <a:ext cx="29801" cy="78428"/>
            </a:xfrm>
            <a:custGeom>
              <a:avLst/>
              <a:gdLst/>
              <a:ahLst/>
              <a:cxnLst/>
              <a:rect l="l" t="t" r="r" b="b"/>
              <a:pathLst>
                <a:path w="391" h="1029" extrusionOk="0">
                  <a:moveTo>
                    <a:pt x="0" y="1"/>
                  </a:moveTo>
                  <a:cubicBezTo>
                    <a:pt x="46" y="85"/>
                    <a:pt x="59" y="170"/>
                    <a:pt x="72" y="261"/>
                  </a:cubicBezTo>
                  <a:cubicBezTo>
                    <a:pt x="85" y="345"/>
                    <a:pt x="91" y="437"/>
                    <a:pt x="104" y="528"/>
                  </a:cubicBezTo>
                  <a:cubicBezTo>
                    <a:pt x="124" y="625"/>
                    <a:pt x="150" y="723"/>
                    <a:pt x="202" y="807"/>
                  </a:cubicBezTo>
                  <a:cubicBezTo>
                    <a:pt x="260" y="898"/>
                    <a:pt x="332" y="944"/>
                    <a:pt x="377" y="1028"/>
                  </a:cubicBezTo>
                  <a:cubicBezTo>
                    <a:pt x="390" y="931"/>
                    <a:pt x="332" y="833"/>
                    <a:pt x="306" y="755"/>
                  </a:cubicBezTo>
                  <a:cubicBezTo>
                    <a:pt x="280" y="677"/>
                    <a:pt x="260" y="593"/>
                    <a:pt x="247" y="508"/>
                  </a:cubicBezTo>
                  <a:cubicBezTo>
                    <a:pt x="228" y="417"/>
                    <a:pt x="215" y="319"/>
                    <a:pt x="182" y="228"/>
                  </a:cubicBezTo>
                  <a:cubicBezTo>
                    <a:pt x="150" y="137"/>
                    <a:pt x="91" y="46"/>
                    <a:pt x="0"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0"/>
            <p:cNvSpPr/>
            <p:nvPr/>
          </p:nvSpPr>
          <p:spPr>
            <a:xfrm>
              <a:off x="10458014" y="10220593"/>
              <a:ext cx="35746" cy="86812"/>
            </a:xfrm>
            <a:custGeom>
              <a:avLst/>
              <a:gdLst/>
              <a:ahLst/>
              <a:cxnLst/>
              <a:rect l="l" t="t" r="r" b="b"/>
              <a:pathLst>
                <a:path w="469" h="1139" extrusionOk="0">
                  <a:moveTo>
                    <a:pt x="0" y="1"/>
                  </a:moveTo>
                  <a:lnTo>
                    <a:pt x="0" y="1"/>
                  </a:lnTo>
                  <a:cubicBezTo>
                    <a:pt x="20" y="111"/>
                    <a:pt x="39" y="209"/>
                    <a:pt x="72" y="306"/>
                  </a:cubicBezTo>
                  <a:cubicBezTo>
                    <a:pt x="104" y="410"/>
                    <a:pt x="143" y="501"/>
                    <a:pt x="195" y="599"/>
                  </a:cubicBezTo>
                  <a:cubicBezTo>
                    <a:pt x="247" y="670"/>
                    <a:pt x="273" y="768"/>
                    <a:pt x="319" y="866"/>
                  </a:cubicBezTo>
                  <a:cubicBezTo>
                    <a:pt x="364" y="957"/>
                    <a:pt x="410" y="1054"/>
                    <a:pt x="468" y="1139"/>
                  </a:cubicBezTo>
                  <a:cubicBezTo>
                    <a:pt x="468" y="1035"/>
                    <a:pt x="449" y="931"/>
                    <a:pt x="429" y="826"/>
                  </a:cubicBezTo>
                  <a:cubicBezTo>
                    <a:pt x="403" y="729"/>
                    <a:pt x="384" y="625"/>
                    <a:pt x="319" y="521"/>
                  </a:cubicBezTo>
                  <a:cubicBezTo>
                    <a:pt x="273" y="443"/>
                    <a:pt x="228" y="352"/>
                    <a:pt x="176" y="261"/>
                  </a:cubicBezTo>
                  <a:cubicBezTo>
                    <a:pt x="124" y="176"/>
                    <a:pt x="72" y="85"/>
                    <a:pt x="0"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0"/>
            <p:cNvSpPr/>
            <p:nvPr/>
          </p:nvSpPr>
          <p:spPr>
            <a:xfrm>
              <a:off x="10660752" y="10349477"/>
              <a:ext cx="27819" cy="84830"/>
            </a:xfrm>
            <a:custGeom>
              <a:avLst/>
              <a:gdLst/>
              <a:ahLst/>
              <a:cxnLst/>
              <a:rect l="l" t="t" r="r" b="b"/>
              <a:pathLst>
                <a:path w="365" h="1113" extrusionOk="0">
                  <a:moveTo>
                    <a:pt x="7" y="0"/>
                  </a:moveTo>
                  <a:cubicBezTo>
                    <a:pt x="0" y="105"/>
                    <a:pt x="7" y="202"/>
                    <a:pt x="20" y="300"/>
                  </a:cubicBezTo>
                  <a:cubicBezTo>
                    <a:pt x="33" y="397"/>
                    <a:pt x="59" y="495"/>
                    <a:pt x="91" y="586"/>
                  </a:cubicBezTo>
                  <a:cubicBezTo>
                    <a:pt x="117" y="683"/>
                    <a:pt x="156" y="774"/>
                    <a:pt x="202" y="859"/>
                  </a:cubicBezTo>
                  <a:cubicBezTo>
                    <a:pt x="247" y="950"/>
                    <a:pt x="299" y="1035"/>
                    <a:pt x="364" y="1113"/>
                  </a:cubicBezTo>
                  <a:cubicBezTo>
                    <a:pt x="351" y="1009"/>
                    <a:pt x="332" y="917"/>
                    <a:pt x="306" y="820"/>
                  </a:cubicBezTo>
                  <a:cubicBezTo>
                    <a:pt x="280" y="729"/>
                    <a:pt x="254" y="638"/>
                    <a:pt x="228" y="547"/>
                  </a:cubicBezTo>
                  <a:cubicBezTo>
                    <a:pt x="195" y="456"/>
                    <a:pt x="169" y="365"/>
                    <a:pt x="130" y="274"/>
                  </a:cubicBezTo>
                  <a:cubicBezTo>
                    <a:pt x="98" y="183"/>
                    <a:pt x="59" y="92"/>
                    <a:pt x="7" y="0"/>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0"/>
            <p:cNvSpPr/>
            <p:nvPr/>
          </p:nvSpPr>
          <p:spPr>
            <a:xfrm>
              <a:off x="10921950" y="10642457"/>
              <a:ext cx="55563" cy="43673"/>
            </a:xfrm>
            <a:custGeom>
              <a:avLst/>
              <a:gdLst/>
              <a:ahLst/>
              <a:cxnLst/>
              <a:rect l="l" t="t" r="r" b="b"/>
              <a:pathLst>
                <a:path w="729" h="573" extrusionOk="0">
                  <a:moveTo>
                    <a:pt x="20" y="0"/>
                  </a:moveTo>
                  <a:cubicBezTo>
                    <a:pt x="7" y="0"/>
                    <a:pt x="1" y="13"/>
                    <a:pt x="1" y="20"/>
                  </a:cubicBezTo>
                  <a:cubicBezTo>
                    <a:pt x="1" y="26"/>
                    <a:pt x="1" y="39"/>
                    <a:pt x="7" y="46"/>
                  </a:cubicBezTo>
                  <a:cubicBezTo>
                    <a:pt x="20" y="65"/>
                    <a:pt x="46" y="72"/>
                    <a:pt x="59" y="85"/>
                  </a:cubicBezTo>
                  <a:cubicBezTo>
                    <a:pt x="98" y="104"/>
                    <a:pt x="131" y="124"/>
                    <a:pt x="163" y="143"/>
                  </a:cubicBezTo>
                  <a:cubicBezTo>
                    <a:pt x="235" y="182"/>
                    <a:pt x="300" y="228"/>
                    <a:pt x="365" y="273"/>
                  </a:cubicBezTo>
                  <a:cubicBezTo>
                    <a:pt x="488" y="358"/>
                    <a:pt x="605" y="462"/>
                    <a:pt x="729" y="572"/>
                  </a:cubicBezTo>
                  <a:cubicBezTo>
                    <a:pt x="677" y="410"/>
                    <a:pt x="560" y="280"/>
                    <a:pt x="423" y="182"/>
                  </a:cubicBezTo>
                  <a:cubicBezTo>
                    <a:pt x="352" y="137"/>
                    <a:pt x="280" y="91"/>
                    <a:pt x="202" y="65"/>
                  </a:cubicBezTo>
                  <a:cubicBezTo>
                    <a:pt x="163" y="52"/>
                    <a:pt x="118" y="39"/>
                    <a:pt x="79" y="33"/>
                  </a:cubicBezTo>
                  <a:cubicBezTo>
                    <a:pt x="59" y="33"/>
                    <a:pt x="40" y="33"/>
                    <a:pt x="27" y="26"/>
                  </a:cubicBezTo>
                  <a:cubicBezTo>
                    <a:pt x="27" y="20"/>
                    <a:pt x="20" y="20"/>
                    <a:pt x="20" y="13"/>
                  </a:cubicBezTo>
                  <a:cubicBezTo>
                    <a:pt x="23" y="13"/>
                    <a:pt x="30" y="11"/>
                    <a:pt x="35" y="11"/>
                  </a:cubicBezTo>
                  <a:cubicBezTo>
                    <a:pt x="40" y="11"/>
                    <a:pt x="43" y="13"/>
                    <a:pt x="40" y="20"/>
                  </a:cubicBezTo>
                  <a:cubicBezTo>
                    <a:pt x="46" y="20"/>
                    <a:pt x="40" y="7"/>
                    <a:pt x="33" y="7"/>
                  </a:cubicBezTo>
                  <a:cubicBezTo>
                    <a:pt x="33" y="0"/>
                    <a:pt x="27" y="0"/>
                    <a:pt x="20" y="0"/>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0"/>
            <p:cNvSpPr/>
            <p:nvPr/>
          </p:nvSpPr>
          <p:spPr>
            <a:xfrm>
              <a:off x="10911051" y="10603281"/>
              <a:ext cx="73931" cy="59069"/>
            </a:xfrm>
            <a:custGeom>
              <a:avLst/>
              <a:gdLst/>
              <a:ahLst/>
              <a:cxnLst/>
              <a:rect l="l" t="t" r="r" b="b"/>
              <a:pathLst>
                <a:path w="970" h="775" extrusionOk="0">
                  <a:moveTo>
                    <a:pt x="26" y="0"/>
                  </a:moveTo>
                  <a:cubicBezTo>
                    <a:pt x="0" y="20"/>
                    <a:pt x="26" y="59"/>
                    <a:pt x="39" y="78"/>
                  </a:cubicBezTo>
                  <a:cubicBezTo>
                    <a:pt x="66" y="98"/>
                    <a:pt x="85" y="111"/>
                    <a:pt x="105" y="130"/>
                  </a:cubicBezTo>
                  <a:cubicBezTo>
                    <a:pt x="144" y="163"/>
                    <a:pt x="183" y="195"/>
                    <a:pt x="228" y="221"/>
                  </a:cubicBezTo>
                  <a:cubicBezTo>
                    <a:pt x="313" y="286"/>
                    <a:pt x="397" y="338"/>
                    <a:pt x="482" y="397"/>
                  </a:cubicBezTo>
                  <a:cubicBezTo>
                    <a:pt x="657" y="508"/>
                    <a:pt x="820" y="625"/>
                    <a:pt x="970" y="774"/>
                  </a:cubicBezTo>
                  <a:cubicBezTo>
                    <a:pt x="930" y="670"/>
                    <a:pt x="865" y="586"/>
                    <a:pt x="794" y="508"/>
                  </a:cubicBezTo>
                  <a:cubicBezTo>
                    <a:pt x="716" y="430"/>
                    <a:pt x="631" y="364"/>
                    <a:pt x="547" y="306"/>
                  </a:cubicBezTo>
                  <a:cubicBezTo>
                    <a:pt x="456" y="247"/>
                    <a:pt x="365" y="195"/>
                    <a:pt x="274" y="150"/>
                  </a:cubicBezTo>
                  <a:cubicBezTo>
                    <a:pt x="228" y="130"/>
                    <a:pt x="176" y="104"/>
                    <a:pt x="131" y="85"/>
                  </a:cubicBezTo>
                  <a:lnTo>
                    <a:pt x="59" y="52"/>
                  </a:lnTo>
                  <a:cubicBezTo>
                    <a:pt x="39" y="39"/>
                    <a:pt x="20" y="26"/>
                    <a:pt x="26" y="0"/>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0"/>
            <p:cNvSpPr/>
            <p:nvPr/>
          </p:nvSpPr>
          <p:spPr>
            <a:xfrm>
              <a:off x="10523942" y="10076390"/>
              <a:ext cx="209217" cy="69663"/>
            </a:xfrm>
            <a:custGeom>
              <a:avLst/>
              <a:gdLst/>
              <a:ahLst/>
              <a:cxnLst/>
              <a:rect l="l" t="t" r="r" b="b"/>
              <a:pathLst>
                <a:path w="2745" h="914" extrusionOk="0">
                  <a:moveTo>
                    <a:pt x="2745" y="0"/>
                  </a:moveTo>
                  <a:lnTo>
                    <a:pt x="2745" y="0"/>
                  </a:lnTo>
                  <a:cubicBezTo>
                    <a:pt x="2184" y="118"/>
                    <a:pt x="1544" y="204"/>
                    <a:pt x="881" y="204"/>
                  </a:cubicBezTo>
                  <a:cubicBezTo>
                    <a:pt x="590" y="204"/>
                    <a:pt x="295" y="187"/>
                    <a:pt x="0" y="150"/>
                  </a:cubicBezTo>
                  <a:cubicBezTo>
                    <a:pt x="0" y="156"/>
                    <a:pt x="0" y="163"/>
                    <a:pt x="0" y="176"/>
                  </a:cubicBezTo>
                  <a:cubicBezTo>
                    <a:pt x="52" y="371"/>
                    <a:pt x="208" y="520"/>
                    <a:pt x="371" y="631"/>
                  </a:cubicBezTo>
                  <a:cubicBezTo>
                    <a:pt x="655" y="820"/>
                    <a:pt x="997" y="914"/>
                    <a:pt x="1339" y="914"/>
                  </a:cubicBezTo>
                  <a:cubicBezTo>
                    <a:pt x="1669" y="914"/>
                    <a:pt x="1999" y="826"/>
                    <a:pt x="2276" y="650"/>
                  </a:cubicBezTo>
                  <a:cubicBezTo>
                    <a:pt x="2511" y="501"/>
                    <a:pt x="2719" y="267"/>
                    <a:pt x="274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0"/>
            <p:cNvSpPr/>
            <p:nvPr/>
          </p:nvSpPr>
          <p:spPr>
            <a:xfrm>
              <a:off x="10522951" y="10070826"/>
              <a:ext cx="215696" cy="76903"/>
            </a:xfrm>
            <a:custGeom>
              <a:avLst/>
              <a:gdLst/>
              <a:ahLst/>
              <a:cxnLst/>
              <a:rect l="l" t="t" r="r" b="b"/>
              <a:pathLst>
                <a:path w="2830" h="1009" extrusionOk="0">
                  <a:moveTo>
                    <a:pt x="2757" y="0"/>
                  </a:moveTo>
                  <a:cubicBezTo>
                    <a:pt x="2753" y="0"/>
                    <a:pt x="2749" y="1"/>
                    <a:pt x="2745" y="1"/>
                  </a:cubicBezTo>
                  <a:cubicBezTo>
                    <a:pt x="2296" y="93"/>
                    <a:pt x="1847" y="164"/>
                    <a:pt x="1385" y="210"/>
                  </a:cubicBezTo>
                  <a:cubicBezTo>
                    <a:pt x="1158" y="229"/>
                    <a:pt x="930" y="242"/>
                    <a:pt x="703" y="242"/>
                  </a:cubicBezTo>
                  <a:cubicBezTo>
                    <a:pt x="647" y="244"/>
                    <a:pt x="592" y="244"/>
                    <a:pt x="538" y="244"/>
                  </a:cubicBezTo>
                  <a:cubicBezTo>
                    <a:pt x="361" y="244"/>
                    <a:pt x="187" y="236"/>
                    <a:pt x="13" y="216"/>
                  </a:cubicBezTo>
                  <a:lnTo>
                    <a:pt x="7" y="216"/>
                  </a:lnTo>
                  <a:cubicBezTo>
                    <a:pt x="7" y="216"/>
                    <a:pt x="0" y="223"/>
                    <a:pt x="7" y="223"/>
                  </a:cubicBezTo>
                  <a:cubicBezTo>
                    <a:pt x="26" y="327"/>
                    <a:pt x="85" y="424"/>
                    <a:pt x="150" y="502"/>
                  </a:cubicBezTo>
                  <a:cubicBezTo>
                    <a:pt x="215" y="580"/>
                    <a:pt x="299" y="645"/>
                    <a:pt x="384" y="704"/>
                  </a:cubicBezTo>
                  <a:cubicBezTo>
                    <a:pt x="299" y="645"/>
                    <a:pt x="221" y="580"/>
                    <a:pt x="150" y="496"/>
                  </a:cubicBezTo>
                  <a:cubicBezTo>
                    <a:pt x="86" y="420"/>
                    <a:pt x="35" y="331"/>
                    <a:pt x="21" y="230"/>
                  </a:cubicBezTo>
                  <a:lnTo>
                    <a:pt x="21" y="230"/>
                  </a:lnTo>
                  <a:cubicBezTo>
                    <a:pt x="246" y="262"/>
                    <a:pt x="471" y="288"/>
                    <a:pt x="703" y="301"/>
                  </a:cubicBezTo>
                  <a:cubicBezTo>
                    <a:pt x="869" y="310"/>
                    <a:pt x="1039" y="316"/>
                    <a:pt x="1208" y="316"/>
                  </a:cubicBezTo>
                  <a:cubicBezTo>
                    <a:pt x="1269" y="316"/>
                    <a:pt x="1331" y="315"/>
                    <a:pt x="1392" y="314"/>
                  </a:cubicBezTo>
                  <a:cubicBezTo>
                    <a:pt x="1823" y="302"/>
                    <a:pt x="2250" y="251"/>
                    <a:pt x="2670" y="167"/>
                  </a:cubicBezTo>
                  <a:lnTo>
                    <a:pt x="2670" y="167"/>
                  </a:lnTo>
                  <a:cubicBezTo>
                    <a:pt x="2648" y="234"/>
                    <a:pt x="2615" y="300"/>
                    <a:pt x="2576" y="366"/>
                  </a:cubicBezTo>
                  <a:cubicBezTo>
                    <a:pt x="2517" y="457"/>
                    <a:pt x="2439" y="541"/>
                    <a:pt x="2354" y="613"/>
                  </a:cubicBezTo>
                  <a:cubicBezTo>
                    <a:pt x="2179" y="756"/>
                    <a:pt x="1964" y="860"/>
                    <a:pt x="1737" y="912"/>
                  </a:cubicBezTo>
                  <a:cubicBezTo>
                    <a:pt x="1626" y="944"/>
                    <a:pt x="1509" y="964"/>
                    <a:pt x="1392" y="964"/>
                  </a:cubicBezTo>
                  <a:cubicBezTo>
                    <a:pt x="1350" y="969"/>
                    <a:pt x="1309" y="971"/>
                    <a:pt x="1267" y="971"/>
                  </a:cubicBezTo>
                  <a:cubicBezTo>
                    <a:pt x="1192" y="971"/>
                    <a:pt x="1116" y="964"/>
                    <a:pt x="1041" y="951"/>
                  </a:cubicBezTo>
                  <a:cubicBezTo>
                    <a:pt x="813" y="918"/>
                    <a:pt x="586" y="834"/>
                    <a:pt x="384" y="704"/>
                  </a:cubicBezTo>
                  <a:lnTo>
                    <a:pt x="384" y="704"/>
                  </a:lnTo>
                  <a:cubicBezTo>
                    <a:pt x="586" y="834"/>
                    <a:pt x="807" y="925"/>
                    <a:pt x="1041" y="971"/>
                  </a:cubicBezTo>
                  <a:cubicBezTo>
                    <a:pt x="1166" y="995"/>
                    <a:pt x="1293" y="1008"/>
                    <a:pt x="1421" y="1008"/>
                  </a:cubicBezTo>
                  <a:cubicBezTo>
                    <a:pt x="1533" y="1008"/>
                    <a:pt x="1644" y="998"/>
                    <a:pt x="1756" y="977"/>
                  </a:cubicBezTo>
                  <a:cubicBezTo>
                    <a:pt x="1990" y="931"/>
                    <a:pt x="2218" y="840"/>
                    <a:pt x="2419" y="697"/>
                  </a:cubicBezTo>
                  <a:cubicBezTo>
                    <a:pt x="2524" y="626"/>
                    <a:pt x="2615" y="541"/>
                    <a:pt x="2686" y="437"/>
                  </a:cubicBezTo>
                  <a:cubicBezTo>
                    <a:pt x="2758" y="333"/>
                    <a:pt x="2816" y="216"/>
                    <a:pt x="2829" y="80"/>
                  </a:cubicBezTo>
                  <a:cubicBezTo>
                    <a:pt x="2829" y="73"/>
                    <a:pt x="2829" y="67"/>
                    <a:pt x="2829" y="60"/>
                  </a:cubicBezTo>
                  <a:cubicBezTo>
                    <a:pt x="2823" y="25"/>
                    <a:pt x="2791" y="0"/>
                    <a:pt x="275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0"/>
            <p:cNvSpPr/>
            <p:nvPr/>
          </p:nvSpPr>
          <p:spPr>
            <a:xfrm>
              <a:off x="11206470" y="9585244"/>
              <a:ext cx="135896" cy="158304"/>
            </a:xfrm>
            <a:custGeom>
              <a:avLst/>
              <a:gdLst/>
              <a:ahLst/>
              <a:cxnLst/>
              <a:rect l="l" t="t" r="r" b="b"/>
              <a:pathLst>
                <a:path w="1783" h="2077" extrusionOk="0">
                  <a:moveTo>
                    <a:pt x="733" y="0"/>
                  </a:moveTo>
                  <a:cubicBezTo>
                    <a:pt x="701" y="0"/>
                    <a:pt x="670" y="2"/>
                    <a:pt x="638" y="6"/>
                  </a:cubicBezTo>
                  <a:cubicBezTo>
                    <a:pt x="592" y="279"/>
                    <a:pt x="547" y="552"/>
                    <a:pt x="508" y="818"/>
                  </a:cubicBezTo>
                  <a:cubicBezTo>
                    <a:pt x="469" y="1059"/>
                    <a:pt x="430" y="1300"/>
                    <a:pt x="332" y="1521"/>
                  </a:cubicBezTo>
                  <a:cubicBezTo>
                    <a:pt x="248" y="1716"/>
                    <a:pt x="124" y="1892"/>
                    <a:pt x="1" y="2067"/>
                  </a:cubicBezTo>
                  <a:cubicBezTo>
                    <a:pt x="112" y="2073"/>
                    <a:pt x="224" y="2076"/>
                    <a:pt x="337" y="2076"/>
                  </a:cubicBezTo>
                  <a:cubicBezTo>
                    <a:pt x="476" y="2076"/>
                    <a:pt x="615" y="2071"/>
                    <a:pt x="755" y="2061"/>
                  </a:cubicBezTo>
                  <a:cubicBezTo>
                    <a:pt x="1067" y="2035"/>
                    <a:pt x="1412" y="1963"/>
                    <a:pt x="1588" y="1703"/>
                  </a:cubicBezTo>
                  <a:cubicBezTo>
                    <a:pt x="1653" y="1612"/>
                    <a:pt x="1692" y="1501"/>
                    <a:pt x="1711" y="1391"/>
                  </a:cubicBezTo>
                  <a:cubicBezTo>
                    <a:pt x="1783" y="1059"/>
                    <a:pt x="1724" y="695"/>
                    <a:pt x="1522" y="415"/>
                  </a:cubicBezTo>
                  <a:cubicBezTo>
                    <a:pt x="1340" y="168"/>
                    <a:pt x="1039" y="0"/>
                    <a:pt x="73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0"/>
            <p:cNvSpPr/>
            <p:nvPr/>
          </p:nvSpPr>
          <p:spPr>
            <a:xfrm>
              <a:off x="11206470" y="9575031"/>
              <a:ext cx="146795" cy="172556"/>
            </a:xfrm>
            <a:custGeom>
              <a:avLst/>
              <a:gdLst/>
              <a:ahLst/>
              <a:cxnLst/>
              <a:rect l="l" t="t" r="r" b="b"/>
              <a:pathLst>
                <a:path w="1926" h="2264" extrusionOk="0">
                  <a:moveTo>
                    <a:pt x="751" y="1"/>
                  </a:moveTo>
                  <a:cubicBezTo>
                    <a:pt x="707" y="1"/>
                    <a:pt x="662" y="4"/>
                    <a:pt x="618" y="9"/>
                  </a:cubicBezTo>
                  <a:lnTo>
                    <a:pt x="612" y="9"/>
                  </a:lnTo>
                  <a:cubicBezTo>
                    <a:pt x="560" y="22"/>
                    <a:pt x="514" y="61"/>
                    <a:pt x="508" y="120"/>
                  </a:cubicBezTo>
                  <a:cubicBezTo>
                    <a:pt x="482" y="302"/>
                    <a:pt x="456" y="484"/>
                    <a:pt x="436" y="666"/>
                  </a:cubicBezTo>
                  <a:lnTo>
                    <a:pt x="371" y="1206"/>
                  </a:lnTo>
                  <a:cubicBezTo>
                    <a:pt x="345" y="1382"/>
                    <a:pt x="313" y="1557"/>
                    <a:pt x="248" y="1720"/>
                  </a:cubicBezTo>
                  <a:cubicBezTo>
                    <a:pt x="176" y="1882"/>
                    <a:pt x="85" y="2045"/>
                    <a:pt x="1" y="2201"/>
                  </a:cubicBezTo>
                  <a:cubicBezTo>
                    <a:pt x="124" y="2065"/>
                    <a:pt x="241" y="1928"/>
                    <a:pt x="339" y="1765"/>
                  </a:cubicBezTo>
                  <a:cubicBezTo>
                    <a:pt x="443" y="1603"/>
                    <a:pt x="501" y="1421"/>
                    <a:pt x="547" y="1239"/>
                  </a:cubicBezTo>
                  <a:cubicBezTo>
                    <a:pt x="592" y="1057"/>
                    <a:pt x="625" y="881"/>
                    <a:pt x="664" y="699"/>
                  </a:cubicBezTo>
                  <a:cubicBezTo>
                    <a:pt x="695" y="559"/>
                    <a:pt x="722" y="415"/>
                    <a:pt x="748" y="274"/>
                  </a:cubicBezTo>
                  <a:lnTo>
                    <a:pt x="748" y="274"/>
                  </a:lnTo>
                  <a:cubicBezTo>
                    <a:pt x="1003" y="285"/>
                    <a:pt x="1255" y="426"/>
                    <a:pt x="1405" y="634"/>
                  </a:cubicBezTo>
                  <a:cubicBezTo>
                    <a:pt x="1581" y="868"/>
                    <a:pt x="1640" y="1193"/>
                    <a:pt x="1588" y="1492"/>
                  </a:cubicBezTo>
                  <a:cubicBezTo>
                    <a:pt x="1562" y="1648"/>
                    <a:pt x="1509" y="1778"/>
                    <a:pt x="1405" y="1876"/>
                  </a:cubicBezTo>
                  <a:cubicBezTo>
                    <a:pt x="1301" y="1974"/>
                    <a:pt x="1152" y="2032"/>
                    <a:pt x="996" y="2071"/>
                  </a:cubicBezTo>
                  <a:cubicBezTo>
                    <a:pt x="840" y="2117"/>
                    <a:pt x="671" y="2136"/>
                    <a:pt x="508" y="2156"/>
                  </a:cubicBezTo>
                  <a:cubicBezTo>
                    <a:pt x="339" y="2175"/>
                    <a:pt x="170" y="2195"/>
                    <a:pt x="1" y="2201"/>
                  </a:cubicBezTo>
                  <a:cubicBezTo>
                    <a:pt x="163" y="2234"/>
                    <a:pt x="339" y="2253"/>
                    <a:pt x="508" y="2260"/>
                  </a:cubicBezTo>
                  <a:cubicBezTo>
                    <a:pt x="566" y="2262"/>
                    <a:pt x="624" y="2263"/>
                    <a:pt x="682" y="2263"/>
                  </a:cubicBezTo>
                  <a:cubicBezTo>
                    <a:pt x="797" y="2263"/>
                    <a:pt x="911" y="2258"/>
                    <a:pt x="1028" y="2240"/>
                  </a:cubicBezTo>
                  <a:cubicBezTo>
                    <a:pt x="1204" y="2221"/>
                    <a:pt x="1392" y="2169"/>
                    <a:pt x="1549" y="2045"/>
                  </a:cubicBezTo>
                  <a:cubicBezTo>
                    <a:pt x="1627" y="1987"/>
                    <a:pt x="1698" y="1908"/>
                    <a:pt x="1744" y="1817"/>
                  </a:cubicBezTo>
                  <a:cubicBezTo>
                    <a:pt x="1789" y="1726"/>
                    <a:pt x="1822" y="1635"/>
                    <a:pt x="1841" y="1544"/>
                  </a:cubicBezTo>
                  <a:cubicBezTo>
                    <a:pt x="1926" y="1187"/>
                    <a:pt x="1867" y="783"/>
                    <a:pt x="1640" y="465"/>
                  </a:cubicBezTo>
                  <a:cubicBezTo>
                    <a:pt x="1522" y="302"/>
                    <a:pt x="1366" y="179"/>
                    <a:pt x="1191" y="101"/>
                  </a:cubicBezTo>
                  <a:cubicBezTo>
                    <a:pt x="1055" y="35"/>
                    <a:pt x="903" y="1"/>
                    <a:pt x="75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0"/>
            <p:cNvSpPr/>
            <p:nvPr/>
          </p:nvSpPr>
          <p:spPr>
            <a:xfrm>
              <a:off x="11244655" y="9659404"/>
              <a:ext cx="68977" cy="41386"/>
            </a:xfrm>
            <a:custGeom>
              <a:avLst/>
              <a:gdLst/>
              <a:ahLst/>
              <a:cxnLst/>
              <a:rect l="l" t="t" r="r" b="b"/>
              <a:pathLst>
                <a:path w="905" h="543" extrusionOk="0">
                  <a:moveTo>
                    <a:pt x="557" y="1"/>
                  </a:moveTo>
                  <a:cubicBezTo>
                    <a:pt x="378" y="1"/>
                    <a:pt x="193" y="31"/>
                    <a:pt x="46" y="125"/>
                  </a:cubicBezTo>
                  <a:cubicBezTo>
                    <a:pt x="33" y="138"/>
                    <a:pt x="20" y="145"/>
                    <a:pt x="13" y="158"/>
                  </a:cubicBezTo>
                  <a:cubicBezTo>
                    <a:pt x="0" y="171"/>
                    <a:pt x="0" y="190"/>
                    <a:pt x="0" y="203"/>
                  </a:cubicBezTo>
                  <a:cubicBezTo>
                    <a:pt x="7" y="262"/>
                    <a:pt x="39" y="314"/>
                    <a:pt x="85" y="346"/>
                  </a:cubicBezTo>
                  <a:cubicBezTo>
                    <a:pt x="130" y="379"/>
                    <a:pt x="183" y="405"/>
                    <a:pt x="235" y="424"/>
                  </a:cubicBezTo>
                  <a:cubicBezTo>
                    <a:pt x="293" y="450"/>
                    <a:pt x="358" y="476"/>
                    <a:pt x="417" y="496"/>
                  </a:cubicBezTo>
                  <a:cubicBezTo>
                    <a:pt x="469" y="519"/>
                    <a:pt x="527" y="542"/>
                    <a:pt x="585" y="542"/>
                  </a:cubicBezTo>
                  <a:cubicBezTo>
                    <a:pt x="592" y="542"/>
                    <a:pt x="598" y="542"/>
                    <a:pt x="605" y="541"/>
                  </a:cubicBezTo>
                  <a:cubicBezTo>
                    <a:pt x="664" y="541"/>
                    <a:pt x="722" y="509"/>
                    <a:pt x="774" y="476"/>
                  </a:cubicBezTo>
                  <a:cubicBezTo>
                    <a:pt x="820" y="457"/>
                    <a:pt x="865" y="431"/>
                    <a:pt x="885" y="385"/>
                  </a:cubicBezTo>
                  <a:cubicBezTo>
                    <a:pt x="904" y="353"/>
                    <a:pt x="904" y="307"/>
                    <a:pt x="904" y="268"/>
                  </a:cubicBezTo>
                  <a:cubicBezTo>
                    <a:pt x="904" y="210"/>
                    <a:pt x="898" y="145"/>
                    <a:pt x="865" y="99"/>
                  </a:cubicBezTo>
                  <a:cubicBezTo>
                    <a:pt x="813" y="21"/>
                    <a:pt x="703" y="2"/>
                    <a:pt x="612" y="2"/>
                  </a:cubicBezTo>
                  <a:cubicBezTo>
                    <a:pt x="593" y="1"/>
                    <a:pt x="575" y="1"/>
                    <a:pt x="557"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0"/>
            <p:cNvSpPr/>
            <p:nvPr/>
          </p:nvSpPr>
          <p:spPr>
            <a:xfrm>
              <a:off x="11249075" y="9653840"/>
              <a:ext cx="62575" cy="15167"/>
            </a:xfrm>
            <a:custGeom>
              <a:avLst/>
              <a:gdLst/>
              <a:ahLst/>
              <a:cxnLst/>
              <a:rect l="l" t="t" r="r" b="b"/>
              <a:pathLst>
                <a:path w="821" h="199" extrusionOk="0">
                  <a:moveTo>
                    <a:pt x="456" y="1"/>
                  </a:moveTo>
                  <a:cubicBezTo>
                    <a:pt x="437" y="1"/>
                    <a:pt x="417" y="1"/>
                    <a:pt x="398" y="3"/>
                  </a:cubicBezTo>
                  <a:cubicBezTo>
                    <a:pt x="255" y="23"/>
                    <a:pt x="99" y="81"/>
                    <a:pt x="1" y="198"/>
                  </a:cubicBezTo>
                  <a:cubicBezTo>
                    <a:pt x="151" y="185"/>
                    <a:pt x="281" y="159"/>
                    <a:pt x="417" y="153"/>
                  </a:cubicBezTo>
                  <a:cubicBezTo>
                    <a:pt x="482" y="140"/>
                    <a:pt x="547" y="140"/>
                    <a:pt x="619" y="133"/>
                  </a:cubicBezTo>
                  <a:lnTo>
                    <a:pt x="723" y="127"/>
                  </a:lnTo>
                  <a:cubicBezTo>
                    <a:pt x="742" y="127"/>
                    <a:pt x="764" y="120"/>
                    <a:pt x="784" y="120"/>
                  </a:cubicBezTo>
                  <a:cubicBezTo>
                    <a:pt x="798" y="120"/>
                    <a:pt x="810" y="123"/>
                    <a:pt x="820" y="133"/>
                  </a:cubicBezTo>
                  <a:cubicBezTo>
                    <a:pt x="820" y="107"/>
                    <a:pt x="801" y="94"/>
                    <a:pt x="788" y="81"/>
                  </a:cubicBezTo>
                  <a:cubicBezTo>
                    <a:pt x="768" y="75"/>
                    <a:pt x="749" y="62"/>
                    <a:pt x="736" y="55"/>
                  </a:cubicBezTo>
                  <a:cubicBezTo>
                    <a:pt x="697" y="42"/>
                    <a:pt x="664" y="29"/>
                    <a:pt x="625" y="23"/>
                  </a:cubicBezTo>
                  <a:cubicBezTo>
                    <a:pt x="572" y="8"/>
                    <a:pt x="514" y="1"/>
                    <a:pt x="45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0"/>
            <p:cNvSpPr/>
            <p:nvPr/>
          </p:nvSpPr>
          <p:spPr>
            <a:xfrm>
              <a:off x="11270416" y="9658413"/>
              <a:ext cx="28810" cy="40319"/>
            </a:xfrm>
            <a:custGeom>
              <a:avLst/>
              <a:gdLst/>
              <a:ahLst/>
              <a:cxnLst/>
              <a:rect l="l" t="t" r="r" b="b"/>
              <a:pathLst>
                <a:path w="378" h="529" extrusionOk="0">
                  <a:moveTo>
                    <a:pt x="69" y="1"/>
                  </a:moveTo>
                  <a:cubicBezTo>
                    <a:pt x="45" y="1"/>
                    <a:pt x="22" y="5"/>
                    <a:pt x="1" y="15"/>
                  </a:cubicBezTo>
                  <a:cubicBezTo>
                    <a:pt x="53" y="54"/>
                    <a:pt x="85" y="86"/>
                    <a:pt x="118" y="125"/>
                  </a:cubicBezTo>
                  <a:cubicBezTo>
                    <a:pt x="144" y="158"/>
                    <a:pt x="176" y="197"/>
                    <a:pt x="196" y="236"/>
                  </a:cubicBezTo>
                  <a:cubicBezTo>
                    <a:pt x="235" y="320"/>
                    <a:pt x="261" y="411"/>
                    <a:pt x="306" y="528"/>
                  </a:cubicBezTo>
                  <a:cubicBezTo>
                    <a:pt x="378" y="424"/>
                    <a:pt x="378" y="288"/>
                    <a:pt x="319" y="171"/>
                  </a:cubicBezTo>
                  <a:cubicBezTo>
                    <a:pt x="287" y="112"/>
                    <a:pt x="241" y="60"/>
                    <a:pt x="183" y="34"/>
                  </a:cubicBezTo>
                  <a:cubicBezTo>
                    <a:pt x="150" y="13"/>
                    <a:pt x="109" y="1"/>
                    <a:pt x="6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0"/>
            <p:cNvSpPr/>
            <p:nvPr/>
          </p:nvSpPr>
          <p:spPr>
            <a:xfrm>
              <a:off x="9854219" y="9394700"/>
              <a:ext cx="112649" cy="156170"/>
            </a:xfrm>
            <a:custGeom>
              <a:avLst/>
              <a:gdLst/>
              <a:ahLst/>
              <a:cxnLst/>
              <a:rect l="l" t="t" r="r" b="b"/>
              <a:pathLst>
                <a:path w="1478" h="2049" extrusionOk="0">
                  <a:moveTo>
                    <a:pt x="1107" y="1"/>
                  </a:moveTo>
                  <a:cubicBezTo>
                    <a:pt x="878" y="1"/>
                    <a:pt x="655" y="51"/>
                    <a:pt x="469" y="177"/>
                  </a:cubicBezTo>
                  <a:cubicBezTo>
                    <a:pt x="209" y="353"/>
                    <a:pt x="53" y="665"/>
                    <a:pt x="27" y="984"/>
                  </a:cubicBezTo>
                  <a:cubicBezTo>
                    <a:pt x="1" y="1257"/>
                    <a:pt x="66" y="1550"/>
                    <a:pt x="248" y="1751"/>
                  </a:cubicBezTo>
                  <a:cubicBezTo>
                    <a:pt x="454" y="1973"/>
                    <a:pt x="766" y="2049"/>
                    <a:pt x="1072" y="2049"/>
                  </a:cubicBezTo>
                  <a:cubicBezTo>
                    <a:pt x="1143" y="2049"/>
                    <a:pt x="1213" y="2045"/>
                    <a:pt x="1282" y="2037"/>
                  </a:cubicBezTo>
                  <a:cubicBezTo>
                    <a:pt x="1301" y="2031"/>
                    <a:pt x="1314" y="2031"/>
                    <a:pt x="1327" y="2018"/>
                  </a:cubicBezTo>
                  <a:cubicBezTo>
                    <a:pt x="1340" y="2005"/>
                    <a:pt x="1340" y="1979"/>
                    <a:pt x="1334" y="1953"/>
                  </a:cubicBezTo>
                  <a:cubicBezTo>
                    <a:pt x="1197" y="1322"/>
                    <a:pt x="1249" y="646"/>
                    <a:pt x="1477" y="41"/>
                  </a:cubicBezTo>
                  <a:cubicBezTo>
                    <a:pt x="1356" y="16"/>
                    <a:pt x="1231" y="1"/>
                    <a:pt x="1107"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0"/>
            <p:cNvSpPr/>
            <p:nvPr/>
          </p:nvSpPr>
          <p:spPr>
            <a:xfrm>
              <a:off x="9847283" y="9384259"/>
              <a:ext cx="129494" cy="166840"/>
            </a:xfrm>
            <a:custGeom>
              <a:avLst/>
              <a:gdLst/>
              <a:ahLst/>
              <a:cxnLst/>
              <a:rect l="l" t="t" r="r" b="b"/>
              <a:pathLst>
                <a:path w="1699" h="2189" extrusionOk="0">
                  <a:moveTo>
                    <a:pt x="1425" y="2142"/>
                  </a:moveTo>
                  <a:cubicBezTo>
                    <a:pt x="1418" y="2161"/>
                    <a:pt x="1399" y="2168"/>
                    <a:pt x="1373" y="2174"/>
                  </a:cubicBezTo>
                  <a:cubicBezTo>
                    <a:pt x="1399" y="2174"/>
                    <a:pt x="1418" y="2161"/>
                    <a:pt x="1425" y="2142"/>
                  </a:cubicBezTo>
                  <a:close/>
                  <a:moveTo>
                    <a:pt x="1135" y="1"/>
                  </a:moveTo>
                  <a:cubicBezTo>
                    <a:pt x="1113" y="1"/>
                    <a:pt x="1090" y="1"/>
                    <a:pt x="1067" y="2"/>
                  </a:cubicBezTo>
                  <a:cubicBezTo>
                    <a:pt x="892" y="15"/>
                    <a:pt x="703" y="61"/>
                    <a:pt x="540" y="152"/>
                  </a:cubicBezTo>
                  <a:cubicBezTo>
                    <a:pt x="371" y="249"/>
                    <a:pt x="241" y="399"/>
                    <a:pt x="157" y="561"/>
                  </a:cubicBezTo>
                  <a:cubicBezTo>
                    <a:pt x="66" y="724"/>
                    <a:pt x="20" y="900"/>
                    <a:pt x="14" y="1082"/>
                  </a:cubicBezTo>
                  <a:cubicBezTo>
                    <a:pt x="1" y="1257"/>
                    <a:pt x="27" y="1433"/>
                    <a:pt x="98" y="1602"/>
                  </a:cubicBezTo>
                  <a:cubicBezTo>
                    <a:pt x="163" y="1765"/>
                    <a:pt x="274" y="1908"/>
                    <a:pt x="417" y="2005"/>
                  </a:cubicBezTo>
                  <a:cubicBezTo>
                    <a:pt x="629" y="2145"/>
                    <a:pt x="876" y="2188"/>
                    <a:pt x="1119" y="2188"/>
                  </a:cubicBezTo>
                  <a:cubicBezTo>
                    <a:pt x="1205" y="2188"/>
                    <a:pt x="1290" y="2183"/>
                    <a:pt x="1373" y="2174"/>
                  </a:cubicBezTo>
                  <a:lnTo>
                    <a:pt x="1373" y="2174"/>
                  </a:lnTo>
                  <a:cubicBezTo>
                    <a:pt x="1310" y="2179"/>
                    <a:pt x="1247" y="2182"/>
                    <a:pt x="1184" y="2182"/>
                  </a:cubicBezTo>
                  <a:cubicBezTo>
                    <a:pt x="1084" y="2182"/>
                    <a:pt x="985" y="2175"/>
                    <a:pt x="885" y="2155"/>
                  </a:cubicBezTo>
                  <a:cubicBezTo>
                    <a:pt x="729" y="2122"/>
                    <a:pt x="573" y="2057"/>
                    <a:pt x="456" y="1947"/>
                  </a:cubicBezTo>
                  <a:cubicBezTo>
                    <a:pt x="339" y="1849"/>
                    <a:pt x="267" y="1706"/>
                    <a:pt x="228" y="1556"/>
                  </a:cubicBezTo>
                  <a:cubicBezTo>
                    <a:pt x="196" y="1407"/>
                    <a:pt x="202" y="1251"/>
                    <a:pt x="228" y="1101"/>
                  </a:cubicBezTo>
                  <a:cubicBezTo>
                    <a:pt x="287" y="809"/>
                    <a:pt x="449" y="542"/>
                    <a:pt x="684" y="405"/>
                  </a:cubicBezTo>
                  <a:cubicBezTo>
                    <a:pt x="853" y="309"/>
                    <a:pt x="1059" y="268"/>
                    <a:pt x="1275" y="268"/>
                  </a:cubicBezTo>
                  <a:cubicBezTo>
                    <a:pt x="1323" y="268"/>
                    <a:pt x="1373" y="270"/>
                    <a:pt x="1423" y="274"/>
                  </a:cubicBezTo>
                  <a:lnTo>
                    <a:pt x="1423" y="274"/>
                  </a:lnTo>
                  <a:cubicBezTo>
                    <a:pt x="1344" y="573"/>
                    <a:pt x="1315" y="876"/>
                    <a:pt x="1321" y="1179"/>
                  </a:cubicBezTo>
                  <a:cubicBezTo>
                    <a:pt x="1321" y="1355"/>
                    <a:pt x="1334" y="1524"/>
                    <a:pt x="1353" y="1693"/>
                  </a:cubicBezTo>
                  <a:cubicBezTo>
                    <a:pt x="1366" y="1784"/>
                    <a:pt x="1379" y="1869"/>
                    <a:pt x="1392" y="1953"/>
                  </a:cubicBezTo>
                  <a:lnTo>
                    <a:pt x="1418" y="2077"/>
                  </a:lnTo>
                  <a:cubicBezTo>
                    <a:pt x="1425" y="2096"/>
                    <a:pt x="1431" y="2122"/>
                    <a:pt x="1425" y="2142"/>
                  </a:cubicBezTo>
                  <a:cubicBezTo>
                    <a:pt x="1431" y="2122"/>
                    <a:pt x="1425" y="2096"/>
                    <a:pt x="1425" y="2077"/>
                  </a:cubicBezTo>
                  <a:cubicBezTo>
                    <a:pt x="1418" y="2038"/>
                    <a:pt x="1405" y="1992"/>
                    <a:pt x="1399" y="1953"/>
                  </a:cubicBezTo>
                  <a:cubicBezTo>
                    <a:pt x="1386" y="1862"/>
                    <a:pt x="1379" y="1778"/>
                    <a:pt x="1373" y="1693"/>
                  </a:cubicBezTo>
                  <a:cubicBezTo>
                    <a:pt x="1366" y="1524"/>
                    <a:pt x="1373" y="1348"/>
                    <a:pt x="1392" y="1179"/>
                  </a:cubicBezTo>
                  <a:cubicBezTo>
                    <a:pt x="1438" y="841"/>
                    <a:pt x="1536" y="516"/>
                    <a:pt x="1672" y="217"/>
                  </a:cubicBezTo>
                  <a:cubicBezTo>
                    <a:pt x="1679" y="210"/>
                    <a:pt x="1679" y="204"/>
                    <a:pt x="1679" y="197"/>
                  </a:cubicBezTo>
                  <a:cubicBezTo>
                    <a:pt x="1698" y="145"/>
                    <a:pt x="1659" y="80"/>
                    <a:pt x="1607" y="67"/>
                  </a:cubicBezTo>
                  <a:lnTo>
                    <a:pt x="1588" y="61"/>
                  </a:lnTo>
                  <a:cubicBezTo>
                    <a:pt x="1445" y="21"/>
                    <a:pt x="1293" y="1"/>
                    <a:pt x="113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0"/>
            <p:cNvSpPr/>
            <p:nvPr/>
          </p:nvSpPr>
          <p:spPr>
            <a:xfrm>
              <a:off x="9878989" y="9468631"/>
              <a:ext cx="74464" cy="42987"/>
            </a:xfrm>
            <a:custGeom>
              <a:avLst/>
              <a:gdLst/>
              <a:ahLst/>
              <a:cxnLst/>
              <a:rect l="l" t="t" r="r" b="b"/>
              <a:pathLst>
                <a:path w="977" h="564" extrusionOk="0">
                  <a:moveTo>
                    <a:pt x="898" y="1"/>
                  </a:moveTo>
                  <a:cubicBezTo>
                    <a:pt x="677" y="1"/>
                    <a:pt x="456" y="27"/>
                    <a:pt x="242" y="79"/>
                  </a:cubicBezTo>
                  <a:cubicBezTo>
                    <a:pt x="190" y="92"/>
                    <a:pt x="137" y="111"/>
                    <a:pt x="92" y="144"/>
                  </a:cubicBezTo>
                  <a:cubicBezTo>
                    <a:pt x="1" y="228"/>
                    <a:pt x="14" y="391"/>
                    <a:pt x="105" y="482"/>
                  </a:cubicBezTo>
                  <a:cubicBezTo>
                    <a:pt x="166" y="539"/>
                    <a:pt x="251" y="563"/>
                    <a:pt x="338" y="563"/>
                  </a:cubicBezTo>
                  <a:cubicBezTo>
                    <a:pt x="380" y="563"/>
                    <a:pt x="422" y="558"/>
                    <a:pt x="463" y="547"/>
                  </a:cubicBezTo>
                  <a:cubicBezTo>
                    <a:pt x="586" y="508"/>
                    <a:pt x="690" y="430"/>
                    <a:pt x="788" y="352"/>
                  </a:cubicBezTo>
                  <a:cubicBezTo>
                    <a:pt x="879" y="274"/>
                    <a:pt x="976" y="183"/>
                    <a:pt x="970" y="59"/>
                  </a:cubicBezTo>
                  <a:cubicBezTo>
                    <a:pt x="970" y="46"/>
                    <a:pt x="963" y="27"/>
                    <a:pt x="950" y="14"/>
                  </a:cubicBezTo>
                  <a:cubicBezTo>
                    <a:pt x="937" y="1"/>
                    <a:pt x="918" y="1"/>
                    <a:pt x="898"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0"/>
            <p:cNvSpPr/>
            <p:nvPr/>
          </p:nvSpPr>
          <p:spPr>
            <a:xfrm>
              <a:off x="9877008" y="9460552"/>
              <a:ext cx="78428" cy="20579"/>
            </a:xfrm>
            <a:custGeom>
              <a:avLst/>
              <a:gdLst/>
              <a:ahLst/>
              <a:cxnLst/>
              <a:rect l="l" t="t" r="r" b="b"/>
              <a:pathLst>
                <a:path w="1029" h="270" extrusionOk="0">
                  <a:moveTo>
                    <a:pt x="602" y="1"/>
                  </a:moveTo>
                  <a:cubicBezTo>
                    <a:pt x="562" y="1"/>
                    <a:pt x="522" y="3"/>
                    <a:pt x="482" y="9"/>
                  </a:cubicBezTo>
                  <a:cubicBezTo>
                    <a:pt x="294" y="35"/>
                    <a:pt x="111" y="120"/>
                    <a:pt x="1" y="269"/>
                  </a:cubicBezTo>
                  <a:cubicBezTo>
                    <a:pt x="176" y="211"/>
                    <a:pt x="333" y="172"/>
                    <a:pt x="495" y="152"/>
                  </a:cubicBezTo>
                  <a:cubicBezTo>
                    <a:pt x="580" y="142"/>
                    <a:pt x="663" y="138"/>
                    <a:pt x="746" y="138"/>
                  </a:cubicBezTo>
                  <a:cubicBezTo>
                    <a:pt x="826" y="138"/>
                    <a:pt x="906" y="142"/>
                    <a:pt x="989" y="151"/>
                  </a:cubicBezTo>
                  <a:lnTo>
                    <a:pt x="989" y="151"/>
                  </a:lnTo>
                  <a:cubicBezTo>
                    <a:pt x="989" y="166"/>
                    <a:pt x="989" y="181"/>
                    <a:pt x="989" y="198"/>
                  </a:cubicBezTo>
                  <a:cubicBezTo>
                    <a:pt x="1002" y="178"/>
                    <a:pt x="1015" y="159"/>
                    <a:pt x="1028" y="139"/>
                  </a:cubicBezTo>
                  <a:cubicBezTo>
                    <a:pt x="1028" y="133"/>
                    <a:pt x="1028" y="126"/>
                    <a:pt x="1022" y="120"/>
                  </a:cubicBezTo>
                  <a:lnTo>
                    <a:pt x="1015" y="120"/>
                  </a:lnTo>
                  <a:cubicBezTo>
                    <a:pt x="893" y="38"/>
                    <a:pt x="747" y="1"/>
                    <a:pt x="60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0"/>
            <p:cNvSpPr/>
            <p:nvPr/>
          </p:nvSpPr>
          <p:spPr>
            <a:xfrm>
              <a:off x="9899873" y="9467641"/>
              <a:ext cx="30258" cy="35746"/>
            </a:xfrm>
            <a:custGeom>
              <a:avLst/>
              <a:gdLst/>
              <a:ahLst/>
              <a:cxnLst/>
              <a:rect l="l" t="t" r="r" b="b"/>
              <a:pathLst>
                <a:path w="397" h="469" extrusionOk="0">
                  <a:moveTo>
                    <a:pt x="397" y="1"/>
                  </a:moveTo>
                  <a:cubicBezTo>
                    <a:pt x="280" y="1"/>
                    <a:pt x="182" y="66"/>
                    <a:pt x="111" y="150"/>
                  </a:cubicBezTo>
                  <a:cubicBezTo>
                    <a:pt x="46" y="241"/>
                    <a:pt x="0" y="352"/>
                    <a:pt x="33" y="469"/>
                  </a:cubicBezTo>
                  <a:cubicBezTo>
                    <a:pt x="117" y="384"/>
                    <a:pt x="163" y="313"/>
                    <a:pt x="221" y="241"/>
                  </a:cubicBezTo>
                  <a:cubicBezTo>
                    <a:pt x="280" y="170"/>
                    <a:pt x="338" y="98"/>
                    <a:pt x="39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0"/>
            <p:cNvSpPr/>
            <p:nvPr/>
          </p:nvSpPr>
          <p:spPr>
            <a:xfrm>
              <a:off x="9935543" y="8765906"/>
              <a:ext cx="1343410" cy="1332815"/>
            </a:xfrm>
            <a:custGeom>
              <a:avLst/>
              <a:gdLst/>
              <a:ahLst/>
              <a:cxnLst/>
              <a:rect l="l" t="t" r="r" b="b"/>
              <a:pathLst>
                <a:path w="17626" h="17487" extrusionOk="0">
                  <a:moveTo>
                    <a:pt x="11295" y="0"/>
                  </a:moveTo>
                  <a:cubicBezTo>
                    <a:pt x="10916" y="0"/>
                    <a:pt x="10536" y="29"/>
                    <a:pt x="10165" y="77"/>
                  </a:cubicBezTo>
                  <a:cubicBezTo>
                    <a:pt x="8923" y="230"/>
                    <a:pt x="7698" y="555"/>
                    <a:pt x="6453" y="555"/>
                  </a:cubicBezTo>
                  <a:cubicBezTo>
                    <a:pt x="6374" y="555"/>
                    <a:pt x="6296" y="554"/>
                    <a:pt x="6218" y="551"/>
                  </a:cubicBezTo>
                  <a:cubicBezTo>
                    <a:pt x="5734" y="540"/>
                    <a:pt x="5242" y="474"/>
                    <a:pt x="4761" y="474"/>
                  </a:cubicBezTo>
                  <a:cubicBezTo>
                    <a:pt x="4426" y="474"/>
                    <a:pt x="4096" y="506"/>
                    <a:pt x="3779" y="610"/>
                  </a:cubicBezTo>
                  <a:cubicBezTo>
                    <a:pt x="2888" y="903"/>
                    <a:pt x="2257" y="1709"/>
                    <a:pt x="1893" y="2574"/>
                  </a:cubicBezTo>
                  <a:cubicBezTo>
                    <a:pt x="1535" y="3439"/>
                    <a:pt x="1399" y="4376"/>
                    <a:pt x="1171" y="5286"/>
                  </a:cubicBezTo>
                  <a:cubicBezTo>
                    <a:pt x="924" y="6242"/>
                    <a:pt x="573" y="7179"/>
                    <a:pt x="404" y="8154"/>
                  </a:cubicBezTo>
                  <a:cubicBezTo>
                    <a:pt x="0" y="10443"/>
                    <a:pt x="690" y="12908"/>
                    <a:pt x="2218" y="14658"/>
                  </a:cubicBezTo>
                  <a:cubicBezTo>
                    <a:pt x="3532" y="16160"/>
                    <a:pt x="5418" y="17129"/>
                    <a:pt x="7395" y="17402"/>
                  </a:cubicBezTo>
                  <a:cubicBezTo>
                    <a:pt x="7804" y="17459"/>
                    <a:pt x="8215" y="17486"/>
                    <a:pt x="8627" y="17486"/>
                  </a:cubicBezTo>
                  <a:cubicBezTo>
                    <a:pt x="10207" y="17486"/>
                    <a:pt x="11786" y="17080"/>
                    <a:pt x="13190" y="16342"/>
                  </a:cubicBezTo>
                  <a:cubicBezTo>
                    <a:pt x="14985" y="15406"/>
                    <a:pt x="16533" y="13871"/>
                    <a:pt x="17150" y="11939"/>
                  </a:cubicBezTo>
                  <a:cubicBezTo>
                    <a:pt x="17365" y="11250"/>
                    <a:pt x="17463" y="10521"/>
                    <a:pt x="17495" y="9800"/>
                  </a:cubicBezTo>
                  <a:cubicBezTo>
                    <a:pt x="17625" y="7036"/>
                    <a:pt x="16793" y="4239"/>
                    <a:pt x="15180" y="1995"/>
                  </a:cubicBezTo>
                  <a:cubicBezTo>
                    <a:pt x="14842" y="1527"/>
                    <a:pt x="14464" y="1078"/>
                    <a:pt x="13996" y="740"/>
                  </a:cubicBezTo>
                  <a:cubicBezTo>
                    <a:pt x="13221" y="189"/>
                    <a:pt x="12261" y="0"/>
                    <a:pt x="1129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0"/>
            <p:cNvSpPr/>
            <p:nvPr/>
          </p:nvSpPr>
          <p:spPr>
            <a:xfrm>
              <a:off x="9946442" y="8764763"/>
              <a:ext cx="1338456" cy="1344782"/>
            </a:xfrm>
            <a:custGeom>
              <a:avLst/>
              <a:gdLst/>
              <a:ahLst/>
              <a:cxnLst/>
              <a:rect l="l" t="t" r="r" b="b"/>
              <a:pathLst>
                <a:path w="17561" h="17644" extrusionOk="0">
                  <a:moveTo>
                    <a:pt x="11261" y="1"/>
                  </a:moveTo>
                  <a:cubicBezTo>
                    <a:pt x="10845" y="1"/>
                    <a:pt x="10432" y="36"/>
                    <a:pt x="10022" y="92"/>
                  </a:cubicBezTo>
                  <a:cubicBezTo>
                    <a:pt x="10364" y="53"/>
                    <a:pt x="10710" y="31"/>
                    <a:pt x="11055" y="31"/>
                  </a:cubicBezTo>
                  <a:cubicBezTo>
                    <a:pt x="11295" y="31"/>
                    <a:pt x="11535" y="42"/>
                    <a:pt x="11772" y="66"/>
                  </a:cubicBezTo>
                  <a:cubicBezTo>
                    <a:pt x="12351" y="124"/>
                    <a:pt x="12923" y="274"/>
                    <a:pt x="13437" y="547"/>
                  </a:cubicBezTo>
                  <a:cubicBezTo>
                    <a:pt x="13951" y="820"/>
                    <a:pt x="14373" y="1230"/>
                    <a:pt x="14725" y="1692"/>
                  </a:cubicBezTo>
                  <a:cubicBezTo>
                    <a:pt x="15082" y="2153"/>
                    <a:pt x="15394" y="2648"/>
                    <a:pt x="15681" y="3155"/>
                  </a:cubicBezTo>
                  <a:cubicBezTo>
                    <a:pt x="16819" y="5184"/>
                    <a:pt x="17365" y="7538"/>
                    <a:pt x="17242" y="9860"/>
                  </a:cubicBezTo>
                  <a:cubicBezTo>
                    <a:pt x="17209" y="10439"/>
                    <a:pt x="17137" y="11011"/>
                    <a:pt x="16988" y="11570"/>
                  </a:cubicBezTo>
                  <a:cubicBezTo>
                    <a:pt x="16845" y="12123"/>
                    <a:pt x="16617" y="12657"/>
                    <a:pt x="16331" y="13157"/>
                  </a:cubicBezTo>
                  <a:cubicBezTo>
                    <a:pt x="16045" y="13652"/>
                    <a:pt x="15687" y="14113"/>
                    <a:pt x="15290" y="14530"/>
                  </a:cubicBezTo>
                  <a:cubicBezTo>
                    <a:pt x="14887" y="14946"/>
                    <a:pt x="14445" y="15316"/>
                    <a:pt x="13970" y="15648"/>
                  </a:cubicBezTo>
                  <a:cubicBezTo>
                    <a:pt x="13495" y="15973"/>
                    <a:pt x="12988" y="16253"/>
                    <a:pt x="12461" y="16494"/>
                  </a:cubicBezTo>
                  <a:cubicBezTo>
                    <a:pt x="11935" y="16728"/>
                    <a:pt x="11388" y="16923"/>
                    <a:pt x="10829" y="17059"/>
                  </a:cubicBezTo>
                  <a:cubicBezTo>
                    <a:pt x="10270" y="17203"/>
                    <a:pt x="9697" y="17294"/>
                    <a:pt x="9125" y="17339"/>
                  </a:cubicBezTo>
                  <a:cubicBezTo>
                    <a:pt x="8928" y="17350"/>
                    <a:pt x="8731" y="17356"/>
                    <a:pt x="8534" y="17356"/>
                  </a:cubicBezTo>
                  <a:cubicBezTo>
                    <a:pt x="8153" y="17356"/>
                    <a:pt x="7772" y="17334"/>
                    <a:pt x="7395" y="17287"/>
                  </a:cubicBezTo>
                  <a:cubicBezTo>
                    <a:pt x="6250" y="17150"/>
                    <a:pt x="5138" y="16773"/>
                    <a:pt x="4143" y="16194"/>
                  </a:cubicBezTo>
                  <a:cubicBezTo>
                    <a:pt x="3148" y="15616"/>
                    <a:pt x="2270" y="14829"/>
                    <a:pt x="1626" y="13873"/>
                  </a:cubicBezTo>
                  <a:cubicBezTo>
                    <a:pt x="976" y="12923"/>
                    <a:pt x="547" y="11824"/>
                    <a:pt x="371" y="10686"/>
                  </a:cubicBezTo>
                  <a:cubicBezTo>
                    <a:pt x="280" y="10114"/>
                    <a:pt x="254" y="9535"/>
                    <a:pt x="287" y="8956"/>
                  </a:cubicBezTo>
                  <a:cubicBezTo>
                    <a:pt x="300" y="8813"/>
                    <a:pt x="306" y="8670"/>
                    <a:pt x="326" y="8527"/>
                  </a:cubicBezTo>
                  <a:cubicBezTo>
                    <a:pt x="345" y="8384"/>
                    <a:pt x="365" y="8241"/>
                    <a:pt x="391" y="8104"/>
                  </a:cubicBezTo>
                  <a:cubicBezTo>
                    <a:pt x="443" y="7818"/>
                    <a:pt x="508" y="7532"/>
                    <a:pt x="579" y="7252"/>
                  </a:cubicBezTo>
                  <a:cubicBezTo>
                    <a:pt x="729" y="6693"/>
                    <a:pt x="911" y="6134"/>
                    <a:pt x="1060" y="5561"/>
                  </a:cubicBezTo>
                  <a:cubicBezTo>
                    <a:pt x="1217" y="4995"/>
                    <a:pt x="1321" y="4417"/>
                    <a:pt x="1457" y="3851"/>
                  </a:cubicBezTo>
                  <a:cubicBezTo>
                    <a:pt x="1587" y="3285"/>
                    <a:pt x="1750" y="2726"/>
                    <a:pt x="2023" y="2212"/>
                  </a:cubicBezTo>
                  <a:cubicBezTo>
                    <a:pt x="2153" y="1958"/>
                    <a:pt x="2316" y="1718"/>
                    <a:pt x="2504" y="1503"/>
                  </a:cubicBezTo>
                  <a:cubicBezTo>
                    <a:pt x="2686" y="1282"/>
                    <a:pt x="2901" y="1093"/>
                    <a:pt x="3142" y="937"/>
                  </a:cubicBezTo>
                  <a:cubicBezTo>
                    <a:pt x="3382" y="781"/>
                    <a:pt x="3649" y="671"/>
                    <a:pt x="3929" y="612"/>
                  </a:cubicBezTo>
                  <a:cubicBezTo>
                    <a:pt x="4166" y="562"/>
                    <a:pt x="4408" y="545"/>
                    <a:pt x="4655" y="545"/>
                  </a:cubicBezTo>
                  <a:cubicBezTo>
                    <a:pt x="4699" y="545"/>
                    <a:pt x="4743" y="546"/>
                    <a:pt x="4787" y="547"/>
                  </a:cubicBezTo>
                  <a:cubicBezTo>
                    <a:pt x="5267" y="558"/>
                    <a:pt x="5752" y="613"/>
                    <a:pt x="6242" y="613"/>
                  </a:cubicBezTo>
                  <a:cubicBezTo>
                    <a:pt x="6342" y="613"/>
                    <a:pt x="6442" y="611"/>
                    <a:pt x="6543" y="606"/>
                  </a:cubicBezTo>
                  <a:cubicBezTo>
                    <a:pt x="7720" y="553"/>
                    <a:pt x="8858" y="248"/>
                    <a:pt x="10022" y="92"/>
                  </a:cubicBezTo>
                  <a:lnTo>
                    <a:pt x="10022" y="92"/>
                  </a:lnTo>
                  <a:cubicBezTo>
                    <a:pt x="8858" y="222"/>
                    <a:pt x="7707" y="501"/>
                    <a:pt x="6543" y="527"/>
                  </a:cubicBezTo>
                  <a:cubicBezTo>
                    <a:pt x="6471" y="531"/>
                    <a:pt x="6399" y="532"/>
                    <a:pt x="6328" y="532"/>
                  </a:cubicBezTo>
                  <a:cubicBezTo>
                    <a:pt x="5815" y="532"/>
                    <a:pt x="5306" y="459"/>
                    <a:pt x="4787" y="436"/>
                  </a:cubicBezTo>
                  <a:cubicBezTo>
                    <a:pt x="4718" y="433"/>
                    <a:pt x="4649" y="432"/>
                    <a:pt x="4579" y="432"/>
                  </a:cubicBezTo>
                  <a:cubicBezTo>
                    <a:pt x="4354" y="432"/>
                    <a:pt x="4126" y="449"/>
                    <a:pt x="3903" y="488"/>
                  </a:cubicBezTo>
                  <a:cubicBezTo>
                    <a:pt x="3610" y="547"/>
                    <a:pt x="3317" y="658"/>
                    <a:pt x="3064" y="820"/>
                  </a:cubicBezTo>
                  <a:cubicBezTo>
                    <a:pt x="2810" y="976"/>
                    <a:pt x="2582" y="1178"/>
                    <a:pt x="2387" y="1399"/>
                  </a:cubicBezTo>
                  <a:cubicBezTo>
                    <a:pt x="2186" y="1627"/>
                    <a:pt x="2017" y="1874"/>
                    <a:pt x="1880" y="2140"/>
                  </a:cubicBezTo>
                  <a:cubicBezTo>
                    <a:pt x="1594" y="2661"/>
                    <a:pt x="1418" y="3233"/>
                    <a:pt x="1275" y="3805"/>
                  </a:cubicBezTo>
                  <a:cubicBezTo>
                    <a:pt x="1139" y="4378"/>
                    <a:pt x="1028" y="4950"/>
                    <a:pt x="865" y="5509"/>
                  </a:cubicBezTo>
                  <a:cubicBezTo>
                    <a:pt x="709" y="6075"/>
                    <a:pt x="527" y="6628"/>
                    <a:pt x="365" y="7194"/>
                  </a:cubicBezTo>
                  <a:cubicBezTo>
                    <a:pt x="287" y="7480"/>
                    <a:pt x="215" y="7766"/>
                    <a:pt x="163" y="8059"/>
                  </a:cubicBezTo>
                  <a:cubicBezTo>
                    <a:pt x="130" y="8202"/>
                    <a:pt x="117" y="8351"/>
                    <a:pt x="91" y="8501"/>
                  </a:cubicBezTo>
                  <a:cubicBezTo>
                    <a:pt x="65" y="8644"/>
                    <a:pt x="59" y="8793"/>
                    <a:pt x="46" y="8943"/>
                  </a:cubicBezTo>
                  <a:cubicBezTo>
                    <a:pt x="0" y="9535"/>
                    <a:pt x="33" y="10133"/>
                    <a:pt x="117" y="10718"/>
                  </a:cubicBezTo>
                  <a:cubicBezTo>
                    <a:pt x="300" y="11896"/>
                    <a:pt x="742" y="13034"/>
                    <a:pt x="1405" y="14022"/>
                  </a:cubicBezTo>
                  <a:cubicBezTo>
                    <a:pt x="2075" y="15011"/>
                    <a:pt x="2979" y="15830"/>
                    <a:pt x="4000" y="16435"/>
                  </a:cubicBezTo>
                  <a:cubicBezTo>
                    <a:pt x="5028" y="17033"/>
                    <a:pt x="6179" y="17430"/>
                    <a:pt x="7363" y="17573"/>
                  </a:cubicBezTo>
                  <a:cubicBezTo>
                    <a:pt x="7739" y="17619"/>
                    <a:pt x="8116" y="17643"/>
                    <a:pt x="8495" y="17643"/>
                  </a:cubicBezTo>
                  <a:cubicBezTo>
                    <a:pt x="8711" y="17643"/>
                    <a:pt x="8927" y="17635"/>
                    <a:pt x="9145" y="17619"/>
                  </a:cubicBezTo>
                  <a:cubicBezTo>
                    <a:pt x="9736" y="17573"/>
                    <a:pt x="10322" y="17476"/>
                    <a:pt x="10900" y="17333"/>
                  </a:cubicBezTo>
                  <a:cubicBezTo>
                    <a:pt x="11473" y="17183"/>
                    <a:pt x="12032" y="16981"/>
                    <a:pt x="12572" y="16741"/>
                  </a:cubicBezTo>
                  <a:cubicBezTo>
                    <a:pt x="13112" y="16494"/>
                    <a:pt x="13632" y="16201"/>
                    <a:pt x="14120" y="15863"/>
                  </a:cubicBezTo>
                  <a:cubicBezTo>
                    <a:pt x="14608" y="15525"/>
                    <a:pt x="15063" y="15134"/>
                    <a:pt x="15473" y="14705"/>
                  </a:cubicBezTo>
                  <a:cubicBezTo>
                    <a:pt x="15889" y="14276"/>
                    <a:pt x="16253" y="13801"/>
                    <a:pt x="16546" y="13281"/>
                  </a:cubicBezTo>
                  <a:cubicBezTo>
                    <a:pt x="16845" y="12767"/>
                    <a:pt x="17079" y="12208"/>
                    <a:pt x="17222" y="11629"/>
                  </a:cubicBezTo>
                  <a:cubicBezTo>
                    <a:pt x="17372" y="11050"/>
                    <a:pt x="17437" y="10458"/>
                    <a:pt x="17463" y="9867"/>
                  </a:cubicBezTo>
                  <a:cubicBezTo>
                    <a:pt x="17560" y="7506"/>
                    <a:pt x="16981" y="5125"/>
                    <a:pt x="15804" y="3083"/>
                  </a:cubicBezTo>
                  <a:cubicBezTo>
                    <a:pt x="15505" y="2576"/>
                    <a:pt x="15180" y="2082"/>
                    <a:pt x="14809" y="1620"/>
                  </a:cubicBezTo>
                  <a:cubicBezTo>
                    <a:pt x="14627" y="1392"/>
                    <a:pt x="14425" y="1178"/>
                    <a:pt x="14204" y="976"/>
                  </a:cubicBezTo>
                  <a:cubicBezTo>
                    <a:pt x="13983" y="781"/>
                    <a:pt x="13736" y="612"/>
                    <a:pt x="13469" y="475"/>
                  </a:cubicBezTo>
                  <a:cubicBezTo>
                    <a:pt x="12943" y="209"/>
                    <a:pt x="12357" y="72"/>
                    <a:pt x="11778" y="20"/>
                  </a:cubicBezTo>
                  <a:cubicBezTo>
                    <a:pt x="11606" y="7"/>
                    <a:pt x="11433" y="1"/>
                    <a:pt x="1126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0"/>
            <p:cNvSpPr/>
            <p:nvPr/>
          </p:nvSpPr>
          <p:spPr>
            <a:xfrm>
              <a:off x="10542768" y="9790955"/>
              <a:ext cx="45197" cy="94129"/>
            </a:xfrm>
            <a:custGeom>
              <a:avLst/>
              <a:gdLst/>
              <a:ahLst/>
              <a:cxnLst/>
              <a:rect l="l" t="t" r="r" b="b"/>
              <a:pathLst>
                <a:path w="593" h="1235" extrusionOk="0">
                  <a:moveTo>
                    <a:pt x="422" y="0"/>
                  </a:moveTo>
                  <a:cubicBezTo>
                    <a:pt x="416" y="0"/>
                    <a:pt x="409" y="2"/>
                    <a:pt x="403" y="5"/>
                  </a:cubicBezTo>
                  <a:cubicBezTo>
                    <a:pt x="377" y="12"/>
                    <a:pt x="371" y="45"/>
                    <a:pt x="364" y="71"/>
                  </a:cubicBezTo>
                  <a:cubicBezTo>
                    <a:pt x="325" y="227"/>
                    <a:pt x="267" y="383"/>
                    <a:pt x="189" y="526"/>
                  </a:cubicBezTo>
                  <a:cubicBezTo>
                    <a:pt x="124" y="643"/>
                    <a:pt x="52" y="760"/>
                    <a:pt x="26" y="883"/>
                  </a:cubicBezTo>
                  <a:cubicBezTo>
                    <a:pt x="0" y="1014"/>
                    <a:pt x="52" y="1170"/>
                    <a:pt x="176" y="1222"/>
                  </a:cubicBezTo>
                  <a:cubicBezTo>
                    <a:pt x="199" y="1231"/>
                    <a:pt x="223" y="1235"/>
                    <a:pt x="248" y="1235"/>
                  </a:cubicBezTo>
                  <a:cubicBezTo>
                    <a:pt x="345" y="1235"/>
                    <a:pt x="443" y="1168"/>
                    <a:pt x="495" y="1085"/>
                  </a:cubicBezTo>
                  <a:cubicBezTo>
                    <a:pt x="560" y="975"/>
                    <a:pt x="573" y="844"/>
                    <a:pt x="579" y="721"/>
                  </a:cubicBezTo>
                  <a:cubicBezTo>
                    <a:pt x="592" y="493"/>
                    <a:pt x="592" y="259"/>
                    <a:pt x="495" y="64"/>
                  </a:cubicBezTo>
                  <a:cubicBezTo>
                    <a:pt x="479" y="32"/>
                    <a:pt x="450" y="0"/>
                    <a:pt x="42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0"/>
            <p:cNvSpPr/>
            <p:nvPr/>
          </p:nvSpPr>
          <p:spPr>
            <a:xfrm>
              <a:off x="10543225" y="9785468"/>
              <a:ext cx="51675" cy="99464"/>
            </a:xfrm>
            <a:custGeom>
              <a:avLst/>
              <a:gdLst/>
              <a:ahLst/>
              <a:cxnLst/>
              <a:rect l="l" t="t" r="r" b="b"/>
              <a:pathLst>
                <a:path w="678" h="1305" extrusionOk="0">
                  <a:moveTo>
                    <a:pt x="416" y="1"/>
                  </a:moveTo>
                  <a:cubicBezTo>
                    <a:pt x="399" y="1"/>
                    <a:pt x="381" y="4"/>
                    <a:pt x="365" y="12"/>
                  </a:cubicBezTo>
                  <a:cubicBezTo>
                    <a:pt x="326" y="25"/>
                    <a:pt x="306" y="64"/>
                    <a:pt x="300" y="84"/>
                  </a:cubicBezTo>
                  <a:cubicBezTo>
                    <a:pt x="293" y="104"/>
                    <a:pt x="287" y="123"/>
                    <a:pt x="287" y="136"/>
                  </a:cubicBezTo>
                  <a:cubicBezTo>
                    <a:pt x="274" y="195"/>
                    <a:pt x="261" y="253"/>
                    <a:pt x="248" y="305"/>
                  </a:cubicBezTo>
                  <a:cubicBezTo>
                    <a:pt x="215" y="422"/>
                    <a:pt x="176" y="533"/>
                    <a:pt x="118" y="637"/>
                  </a:cubicBezTo>
                  <a:cubicBezTo>
                    <a:pt x="72" y="747"/>
                    <a:pt x="14" y="864"/>
                    <a:pt x="7" y="988"/>
                  </a:cubicBezTo>
                  <a:cubicBezTo>
                    <a:pt x="1" y="1053"/>
                    <a:pt x="14" y="1112"/>
                    <a:pt x="40" y="1170"/>
                  </a:cubicBezTo>
                  <a:cubicBezTo>
                    <a:pt x="66" y="1222"/>
                    <a:pt x="111" y="1268"/>
                    <a:pt x="170" y="1294"/>
                  </a:cubicBezTo>
                  <a:cubicBezTo>
                    <a:pt x="53" y="1242"/>
                    <a:pt x="7" y="1105"/>
                    <a:pt x="27" y="988"/>
                  </a:cubicBezTo>
                  <a:cubicBezTo>
                    <a:pt x="46" y="871"/>
                    <a:pt x="118" y="773"/>
                    <a:pt x="183" y="676"/>
                  </a:cubicBezTo>
                  <a:cubicBezTo>
                    <a:pt x="254" y="572"/>
                    <a:pt x="319" y="461"/>
                    <a:pt x="365" y="351"/>
                  </a:cubicBezTo>
                  <a:cubicBezTo>
                    <a:pt x="384" y="292"/>
                    <a:pt x="410" y="227"/>
                    <a:pt x="423" y="169"/>
                  </a:cubicBezTo>
                  <a:lnTo>
                    <a:pt x="423" y="169"/>
                  </a:lnTo>
                  <a:cubicBezTo>
                    <a:pt x="432" y="182"/>
                    <a:pt x="441" y="201"/>
                    <a:pt x="450" y="214"/>
                  </a:cubicBezTo>
                  <a:cubicBezTo>
                    <a:pt x="456" y="240"/>
                    <a:pt x="469" y="266"/>
                    <a:pt x="476" y="292"/>
                  </a:cubicBezTo>
                  <a:cubicBezTo>
                    <a:pt x="489" y="351"/>
                    <a:pt x="502" y="403"/>
                    <a:pt x="508" y="461"/>
                  </a:cubicBezTo>
                  <a:cubicBezTo>
                    <a:pt x="528" y="572"/>
                    <a:pt x="534" y="695"/>
                    <a:pt x="534" y="812"/>
                  </a:cubicBezTo>
                  <a:cubicBezTo>
                    <a:pt x="534" y="936"/>
                    <a:pt x="528" y="1053"/>
                    <a:pt x="469" y="1157"/>
                  </a:cubicBezTo>
                  <a:cubicBezTo>
                    <a:pt x="427" y="1241"/>
                    <a:pt x="333" y="1304"/>
                    <a:pt x="237" y="1304"/>
                  </a:cubicBezTo>
                  <a:cubicBezTo>
                    <a:pt x="215" y="1304"/>
                    <a:pt x="192" y="1301"/>
                    <a:pt x="170" y="1294"/>
                  </a:cubicBezTo>
                  <a:lnTo>
                    <a:pt x="170" y="1294"/>
                  </a:lnTo>
                  <a:cubicBezTo>
                    <a:pt x="190" y="1301"/>
                    <a:pt x="213" y="1305"/>
                    <a:pt x="236" y="1305"/>
                  </a:cubicBezTo>
                  <a:cubicBezTo>
                    <a:pt x="272" y="1305"/>
                    <a:pt x="310" y="1296"/>
                    <a:pt x="345" y="1281"/>
                  </a:cubicBezTo>
                  <a:cubicBezTo>
                    <a:pt x="404" y="1261"/>
                    <a:pt x="450" y="1222"/>
                    <a:pt x="489" y="1170"/>
                  </a:cubicBezTo>
                  <a:cubicBezTo>
                    <a:pt x="567" y="1066"/>
                    <a:pt x="593" y="942"/>
                    <a:pt x="606" y="819"/>
                  </a:cubicBezTo>
                  <a:cubicBezTo>
                    <a:pt x="638" y="578"/>
                    <a:pt x="677" y="318"/>
                    <a:pt x="528" y="64"/>
                  </a:cubicBezTo>
                  <a:cubicBezTo>
                    <a:pt x="515" y="51"/>
                    <a:pt x="502" y="32"/>
                    <a:pt x="476" y="19"/>
                  </a:cubicBezTo>
                  <a:cubicBezTo>
                    <a:pt x="460" y="8"/>
                    <a:pt x="439" y="1"/>
                    <a:pt x="41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0"/>
            <p:cNvSpPr/>
            <p:nvPr/>
          </p:nvSpPr>
          <p:spPr>
            <a:xfrm>
              <a:off x="10613650" y="9778608"/>
              <a:ext cx="53581" cy="104799"/>
            </a:xfrm>
            <a:custGeom>
              <a:avLst/>
              <a:gdLst/>
              <a:ahLst/>
              <a:cxnLst/>
              <a:rect l="l" t="t" r="r" b="b"/>
              <a:pathLst>
                <a:path w="703" h="1375" extrusionOk="0">
                  <a:moveTo>
                    <a:pt x="189" y="0"/>
                  </a:moveTo>
                  <a:cubicBezTo>
                    <a:pt x="142" y="0"/>
                    <a:pt x="96" y="29"/>
                    <a:pt x="85" y="83"/>
                  </a:cubicBezTo>
                  <a:cubicBezTo>
                    <a:pt x="26" y="304"/>
                    <a:pt x="0" y="532"/>
                    <a:pt x="0" y="759"/>
                  </a:cubicBezTo>
                  <a:cubicBezTo>
                    <a:pt x="7" y="915"/>
                    <a:pt x="26" y="1078"/>
                    <a:pt x="111" y="1208"/>
                  </a:cubicBezTo>
                  <a:cubicBezTo>
                    <a:pt x="179" y="1306"/>
                    <a:pt x="300" y="1375"/>
                    <a:pt x="413" y="1375"/>
                  </a:cubicBezTo>
                  <a:cubicBezTo>
                    <a:pt x="450" y="1375"/>
                    <a:pt x="487" y="1367"/>
                    <a:pt x="521" y="1351"/>
                  </a:cubicBezTo>
                  <a:cubicBezTo>
                    <a:pt x="644" y="1293"/>
                    <a:pt x="703" y="1143"/>
                    <a:pt x="696" y="1006"/>
                  </a:cubicBezTo>
                  <a:cubicBezTo>
                    <a:pt x="690" y="870"/>
                    <a:pt x="631" y="746"/>
                    <a:pt x="573" y="623"/>
                  </a:cubicBezTo>
                  <a:cubicBezTo>
                    <a:pt x="501" y="480"/>
                    <a:pt x="430" y="330"/>
                    <a:pt x="358" y="187"/>
                  </a:cubicBezTo>
                  <a:cubicBezTo>
                    <a:pt x="338" y="135"/>
                    <a:pt x="312" y="83"/>
                    <a:pt x="280" y="44"/>
                  </a:cubicBezTo>
                  <a:cubicBezTo>
                    <a:pt x="256" y="15"/>
                    <a:pt x="222" y="0"/>
                    <a:pt x="18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0"/>
            <p:cNvSpPr/>
            <p:nvPr/>
          </p:nvSpPr>
          <p:spPr>
            <a:xfrm>
              <a:off x="10609687" y="9772968"/>
              <a:ext cx="58078" cy="110515"/>
            </a:xfrm>
            <a:custGeom>
              <a:avLst/>
              <a:gdLst/>
              <a:ahLst/>
              <a:cxnLst/>
              <a:rect l="l" t="t" r="r" b="b"/>
              <a:pathLst>
                <a:path w="762" h="1450" extrusionOk="0">
                  <a:moveTo>
                    <a:pt x="247" y="1"/>
                  </a:moveTo>
                  <a:cubicBezTo>
                    <a:pt x="189" y="1"/>
                    <a:pt x="130" y="27"/>
                    <a:pt x="98" y="72"/>
                  </a:cubicBezTo>
                  <a:cubicBezTo>
                    <a:pt x="78" y="92"/>
                    <a:pt x="65" y="131"/>
                    <a:pt x="65" y="144"/>
                  </a:cubicBezTo>
                  <a:lnTo>
                    <a:pt x="52" y="196"/>
                  </a:lnTo>
                  <a:lnTo>
                    <a:pt x="33" y="300"/>
                  </a:lnTo>
                  <a:cubicBezTo>
                    <a:pt x="20" y="372"/>
                    <a:pt x="13" y="443"/>
                    <a:pt x="7" y="515"/>
                  </a:cubicBezTo>
                  <a:cubicBezTo>
                    <a:pt x="0" y="658"/>
                    <a:pt x="7" y="801"/>
                    <a:pt x="26" y="944"/>
                  </a:cubicBezTo>
                  <a:cubicBezTo>
                    <a:pt x="46" y="1080"/>
                    <a:pt x="91" y="1230"/>
                    <a:pt x="189" y="1328"/>
                  </a:cubicBezTo>
                  <a:cubicBezTo>
                    <a:pt x="258" y="1402"/>
                    <a:pt x="358" y="1450"/>
                    <a:pt x="456" y="1450"/>
                  </a:cubicBezTo>
                  <a:cubicBezTo>
                    <a:pt x="496" y="1450"/>
                    <a:pt x="535" y="1442"/>
                    <a:pt x="572" y="1425"/>
                  </a:cubicBezTo>
                  <a:lnTo>
                    <a:pt x="572" y="1425"/>
                  </a:lnTo>
                  <a:cubicBezTo>
                    <a:pt x="539" y="1440"/>
                    <a:pt x="504" y="1447"/>
                    <a:pt x="469" y="1447"/>
                  </a:cubicBezTo>
                  <a:cubicBezTo>
                    <a:pt x="369" y="1447"/>
                    <a:pt x="271" y="1392"/>
                    <a:pt x="208" y="1315"/>
                  </a:cubicBezTo>
                  <a:cubicBezTo>
                    <a:pt x="117" y="1211"/>
                    <a:pt x="98" y="1067"/>
                    <a:pt x="98" y="937"/>
                  </a:cubicBezTo>
                  <a:cubicBezTo>
                    <a:pt x="98" y="801"/>
                    <a:pt x="111" y="664"/>
                    <a:pt x="130" y="528"/>
                  </a:cubicBezTo>
                  <a:cubicBezTo>
                    <a:pt x="143" y="463"/>
                    <a:pt x="156" y="398"/>
                    <a:pt x="169" y="326"/>
                  </a:cubicBezTo>
                  <a:lnTo>
                    <a:pt x="189" y="228"/>
                  </a:lnTo>
                  <a:lnTo>
                    <a:pt x="202" y="183"/>
                  </a:lnTo>
                  <a:cubicBezTo>
                    <a:pt x="208" y="163"/>
                    <a:pt x="208" y="163"/>
                    <a:pt x="208" y="157"/>
                  </a:cubicBezTo>
                  <a:cubicBezTo>
                    <a:pt x="215" y="150"/>
                    <a:pt x="228" y="146"/>
                    <a:pt x="241" y="146"/>
                  </a:cubicBezTo>
                  <a:cubicBezTo>
                    <a:pt x="254" y="146"/>
                    <a:pt x="267" y="150"/>
                    <a:pt x="273" y="163"/>
                  </a:cubicBezTo>
                  <a:cubicBezTo>
                    <a:pt x="312" y="209"/>
                    <a:pt x="345" y="268"/>
                    <a:pt x="377" y="333"/>
                  </a:cubicBezTo>
                  <a:lnTo>
                    <a:pt x="579" y="697"/>
                  </a:lnTo>
                  <a:cubicBezTo>
                    <a:pt x="651" y="814"/>
                    <a:pt x="722" y="937"/>
                    <a:pt x="735" y="1074"/>
                  </a:cubicBezTo>
                  <a:cubicBezTo>
                    <a:pt x="755" y="1204"/>
                    <a:pt x="703" y="1360"/>
                    <a:pt x="573" y="1425"/>
                  </a:cubicBezTo>
                  <a:cubicBezTo>
                    <a:pt x="703" y="1360"/>
                    <a:pt x="761" y="1211"/>
                    <a:pt x="755" y="1067"/>
                  </a:cubicBezTo>
                  <a:cubicBezTo>
                    <a:pt x="755" y="924"/>
                    <a:pt x="696" y="794"/>
                    <a:pt x="644" y="664"/>
                  </a:cubicBezTo>
                  <a:lnTo>
                    <a:pt x="488" y="274"/>
                  </a:lnTo>
                  <a:cubicBezTo>
                    <a:pt x="462" y="215"/>
                    <a:pt x="436" y="144"/>
                    <a:pt x="390" y="79"/>
                  </a:cubicBezTo>
                  <a:cubicBezTo>
                    <a:pt x="358" y="40"/>
                    <a:pt x="299" y="1"/>
                    <a:pt x="24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0"/>
            <p:cNvSpPr/>
            <p:nvPr/>
          </p:nvSpPr>
          <p:spPr>
            <a:xfrm>
              <a:off x="10168997" y="9597591"/>
              <a:ext cx="257310" cy="249460"/>
            </a:xfrm>
            <a:custGeom>
              <a:avLst/>
              <a:gdLst/>
              <a:ahLst/>
              <a:cxnLst/>
              <a:rect l="l" t="t" r="r" b="b"/>
              <a:pathLst>
                <a:path w="3376" h="3273" extrusionOk="0">
                  <a:moveTo>
                    <a:pt x="1312" y="1"/>
                  </a:moveTo>
                  <a:cubicBezTo>
                    <a:pt x="1212" y="1"/>
                    <a:pt x="1113" y="8"/>
                    <a:pt x="1015" y="26"/>
                  </a:cubicBezTo>
                  <a:cubicBezTo>
                    <a:pt x="774" y="65"/>
                    <a:pt x="534" y="175"/>
                    <a:pt x="378" y="377"/>
                  </a:cubicBezTo>
                  <a:cubicBezTo>
                    <a:pt x="300" y="474"/>
                    <a:pt x="248" y="591"/>
                    <a:pt x="209" y="708"/>
                  </a:cubicBezTo>
                  <a:cubicBezTo>
                    <a:pt x="46" y="1144"/>
                    <a:pt x="1" y="1625"/>
                    <a:pt x="79" y="2094"/>
                  </a:cubicBezTo>
                  <a:cubicBezTo>
                    <a:pt x="105" y="2250"/>
                    <a:pt x="144" y="2406"/>
                    <a:pt x="222" y="2542"/>
                  </a:cubicBezTo>
                  <a:cubicBezTo>
                    <a:pt x="300" y="2673"/>
                    <a:pt x="404" y="2783"/>
                    <a:pt x="521" y="2881"/>
                  </a:cubicBezTo>
                  <a:cubicBezTo>
                    <a:pt x="833" y="3138"/>
                    <a:pt x="1237" y="3272"/>
                    <a:pt x="1640" y="3272"/>
                  </a:cubicBezTo>
                  <a:cubicBezTo>
                    <a:pt x="1900" y="3272"/>
                    <a:pt x="2159" y="3216"/>
                    <a:pt x="2394" y="3102"/>
                  </a:cubicBezTo>
                  <a:cubicBezTo>
                    <a:pt x="2986" y="2809"/>
                    <a:pt x="3376" y="2139"/>
                    <a:pt x="3330" y="1476"/>
                  </a:cubicBezTo>
                  <a:cubicBezTo>
                    <a:pt x="3298" y="943"/>
                    <a:pt x="2966" y="422"/>
                    <a:pt x="2478" y="201"/>
                  </a:cubicBezTo>
                  <a:cubicBezTo>
                    <a:pt x="2251" y="104"/>
                    <a:pt x="2004" y="65"/>
                    <a:pt x="1763" y="32"/>
                  </a:cubicBezTo>
                  <a:cubicBezTo>
                    <a:pt x="1614" y="16"/>
                    <a:pt x="1463" y="1"/>
                    <a:pt x="1312"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0"/>
            <p:cNvSpPr/>
            <p:nvPr/>
          </p:nvSpPr>
          <p:spPr>
            <a:xfrm>
              <a:off x="10170979" y="9593171"/>
              <a:ext cx="257844" cy="254414"/>
            </a:xfrm>
            <a:custGeom>
              <a:avLst/>
              <a:gdLst/>
              <a:ahLst/>
              <a:cxnLst/>
              <a:rect l="l" t="t" r="r" b="b"/>
              <a:pathLst>
                <a:path w="3383" h="3338" extrusionOk="0">
                  <a:moveTo>
                    <a:pt x="1311" y="0"/>
                  </a:moveTo>
                  <a:cubicBezTo>
                    <a:pt x="1143" y="0"/>
                    <a:pt x="973" y="17"/>
                    <a:pt x="814" y="71"/>
                  </a:cubicBezTo>
                  <a:cubicBezTo>
                    <a:pt x="599" y="142"/>
                    <a:pt x="391" y="279"/>
                    <a:pt x="274" y="480"/>
                  </a:cubicBezTo>
                  <a:cubicBezTo>
                    <a:pt x="215" y="578"/>
                    <a:pt x="176" y="682"/>
                    <a:pt x="137" y="786"/>
                  </a:cubicBezTo>
                  <a:cubicBezTo>
                    <a:pt x="105" y="890"/>
                    <a:pt x="79" y="1001"/>
                    <a:pt x="59" y="1111"/>
                  </a:cubicBezTo>
                  <a:cubicBezTo>
                    <a:pt x="14" y="1326"/>
                    <a:pt x="1" y="1547"/>
                    <a:pt x="7" y="1768"/>
                  </a:cubicBezTo>
                  <a:cubicBezTo>
                    <a:pt x="14" y="1983"/>
                    <a:pt x="46" y="2204"/>
                    <a:pt x="111" y="2412"/>
                  </a:cubicBezTo>
                  <a:cubicBezTo>
                    <a:pt x="183" y="2627"/>
                    <a:pt x="326" y="2802"/>
                    <a:pt x="495" y="2939"/>
                  </a:cubicBezTo>
                  <a:cubicBezTo>
                    <a:pt x="326" y="2802"/>
                    <a:pt x="183" y="2620"/>
                    <a:pt x="118" y="2412"/>
                  </a:cubicBezTo>
                  <a:cubicBezTo>
                    <a:pt x="53" y="2204"/>
                    <a:pt x="33" y="1983"/>
                    <a:pt x="27" y="1768"/>
                  </a:cubicBezTo>
                  <a:cubicBezTo>
                    <a:pt x="27" y="1547"/>
                    <a:pt x="53" y="1332"/>
                    <a:pt x="98" y="1118"/>
                  </a:cubicBezTo>
                  <a:cubicBezTo>
                    <a:pt x="124" y="1014"/>
                    <a:pt x="157" y="910"/>
                    <a:pt x="196" y="806"/>
                  </a:cubicBezTo>
                  <a:cubicBezTo>
                    <a:pt x="235" y="708"/>
                    <a:pt x="280" y="604"/>
                    <a:pt x="339" y="519"/>
                  </a:cubicBezTo>
                  <a:cubicBezTo>
                    <a:pt x="449" y="344"/>
                    <a:pt x="638" y="227"/>
                    <a:pt x="840" y="168"/>
                  </a:cubicBezTo>
                  <a:cubicBezTo>
                    <a:pt x="967" y="131"/>
                    <a:pt x="1103" y="117"/>
                    <a:pt x="1240" y="117"/>
                  </a:cubicBezTo>
                  <a:cubicBezTo>
                    <a:pt x="1319" y="117"/>
                    <a:pt x="1398" y="122"/>
                    <a:pt x="1477" y="129"/>
                  </a:cubicBezTo>
                  <a:cubicBezTo>
                    <a:pt x="1900" y="175"/>
                    <a:pt x="2355" y="214"/>
                    <a:pt x="2680" y="480"/>
                  </a:cubicBezTo>
                  <a:cubicBezTo>
                    <a:pt x="3005" y="740"/>
                    <a:pt x="3220" y="1144"/>
                    <a:pt x="3246" y="1560"/>
                  </a:cubicBezTo>
                  <a:cubicBezTo>
                    <a:pt x="3272" y="1983"/>
                    <a:pt x="3122" y="2418"/>
                    <a:pt x="2843" y="2744"/>
                  </a:cubicBezTo>
                  <a:cubicBezTo>
                    <a:pt x="2706" y="2906"/>
                    <a:pt x="2537" y="3043"/>
                    <a:pt x="2342" y="3147"/>
                  </a:cubicBezTo>
                  <a:cubicBezTo>
                    <a:pt x="2153" y="3238"/>
                    <a:pt x="1939" y="3303"/>
                    <a:pt x="1718" y="3316"/>
                  </a:cubicBezTo>
                  <a:cubicBezTo>
                    <a:pt x="1676" y="3319"/>
                    <a:pt x="1634" y="3321"/>
                    <a:pt x="1592" y="3321"/>
                  </a:cubicBezTo>
                  <a:cubicBezTo>
                    <a:pt x="1202" y="3321"/>
                    <a:pt x="806" y="3185"/>
                    <a:pt x="495" y="2939"/>
                  </a:cubicBezTo>
                  <a:lnTo>
                    <a:pt x="495" y="2939"/>
                  </a:lnTo>
                  <a:cubicBezTo>
                    <a:pt x="812" y="3201"/>
                    <a:pt x="1226" y="3337"/>
                    <a:pt x="1641" y="3337"/>
                  </a:cubicBezTo>
                  <a:cubicBezTo>
                    <a:pt x="1669" y="3337"/>
                    <a:pt x="1696" y="3337"/>
                    <a:pt x="1724" y="3335"/>
                  </a:cubicBezTo>
                  <a:cubicBezTo>
                    <a:pt x="1945" y="3329"/>
                    <a:pt x="2160" y="3277"/>
                    <a:pt x="2361" y="3186"/>
                  </a:cubicBezTo>
                  <a:cubicBezTo>
                    <a:pt x="2563" y="3088"/>
                    <a:pt x="2752" y="2958"/>
                    <a:pt x="2901" y="2789"/>
                  </a:cubicBezTo>
                  <a:cubicBezTo>
                    <a:pt x="3200" y="2464"/>
                    <a:pt x="3382" y="2015"/>
                    <a:pt x="3369" y="1553"/>
                  </a:cubicBezTo>
                  <a:cubicBezTo>
                    <a:pt x="3350" y="1098"/>
                    <a:pt x="3129" y="656"/>
                    <a:pt x="2765" y="370"/>
                  </a:cubicBezTo>
                  <a:cubicBezTo>
                    <a:pt x="2582" y="227"/>
                    <a:pt x="2368" y="136"/>
                    <a:pt x="2147" y="90"/>
                  </a:cubicBezTo>
                  <a:cubicBezTo>
                    <a:pt x="1926" y="38"/>
                    <a:pt x="1704" y="19"/>
                    <a:pt x="1483" y="6"/>
                  </a:cubicBezTo>
                  <a:cubicBezTo>
                    <a:pt x="1427" y="2"/>
                    <a:pt x="1369" y="0"/>
                    <a:pt x="131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0"/>
            <p:cNvSpPr/>
            <p:nvPr/>
          </p:nvSpPr>
          <p:spPr>
            <a:xfrm>
              <a:off x="10172503" y="9532578"/>
              <a:ext cx="259292" cy="264399"/>
            </a:xfrm>
            <a:custGeom>
              <a:avLst/>
              <a:gdLst/>
              <a:ahLst/>
              <a:cxnLst/>
              <a:rect l="l" t="t" r="r" b="b"/>
              <a:pathLst>
                <a:path w="3402" h="3469" extrusionOk="0">
                  <a:moveTo>
                    <a:pt x="1774" y="0"/>
                  </a:moveTo>
                  <a:cubicBezTo>
                    <a:pt x="1690" y="0"/>
                    <a:pt x="1605" y="9"/>
                    <a:pt x="1522" y="27"/>
                  </a:cubicBezTo>
                  <a:cubicBezTo>
                    <a:pt x="1099" y="118"/>
                    <a:pt x="748" y="417"/>
                    <a:pt x="507" y="775"/>
                  </a:cubicBezTo>
                  <a:cubicBezTo>
                    <a:pt x="104" y="1366"/>
                    <a:pt x="0" y="2212"/>
                    <a:pt x="403" y="2804"/>
                  </a:cubicBezTo>
                  <a:cubicBezTo>
                    <a:pt x="683" y="3207"/>
                    <a:pt x="1164" y="3454"/>
                    <a:pt x="1652" y="3467"/>
                  </a:cubicBezTo>
                  <a:cubicBezTo>
                    <a:pt x="1674" y="3468"/>
                    <a:pt x="1695" y="3468"/>
                    <a:pt x="1717" y="3468"/>
                  </a:cubicBezTo>
                  <a:cubicBezTo>
                    <a:pt x="2183" y="3468"/>
                    <a:pt x="2643" y="3270"/>
                    <a:pt x="2985" y="2947"/>
                  </a:cubicBezTo>
                  <a:cubicBezTo>
                    <a:pt x="3096" y="2843"/>
                    <a:pt x="3193" y="2719"/>
                    <a:pt x="3265" y="2583"/>
                  </a:cubicBezTo>
                  <a:cubicBezTo>
                    <a:pt x="3369" y="2374"/>
                    <a:pt x="3401" y="2134"/>
                    <a:pt x="3395" y="1900"/>
                  </a:cubicBezTo>
                  <a:cubicBezTo>
                    <a:pt x="3388" y="1392"/>
                    <a:pt x="3226" y="885"/>
                    <a:pt x="2881" y="508"/>
                  </a:cubicBezTo>
                  <a:cubicBezTo>
                    <a:pt x="2601" y="200"/>
                    <a:pt x="2186" y="0"/>
                    <a:pt x="1774"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0"/>
            <p:cNvSpPr/>
            <p:nvPr/>
          </p:nvSpPr>
          <p:spPr>
            <a:xfrm>
              <a:off x="10182411" y="9528234"/>
              <a:ext cx="255329" cy="269962"/>
            </a:xfrm>
            <a:custGeom>
              <a:avLst/>
              <a:gdLst/>
              <a:ahLst/>
              <a:cxnLst/>
              <a:rect l="l" t="t" r="r" b="b"/>
              <a:pathLst>
                <a:path w="3350" h="3542" extrusionOk="0">
                  <a:moveTo>
                    <a:pt x="39" y="2249"/>
                  </a:moveTo>
                  <a:cubicBezTo>
                    <a:pt x="72" y="2470"/>
                    <a:pt x="150" y="2679"/>
                    <a:pt x="273" y="2861"/>
                  </a:cubicBezTo>
                  <a:cubicBezTo>
                    <a:pt x="156" y="2679"/>
                    <a:pt x="78" y="2464"/>
                    <a:pt x="39" y="2249"/>
                  </a:cubicBezTo>
                  <a:close/>
                  <a:moveTo>
                    <a:pt x="1672" y="1"/>
                  </a:moveTo>
                  <a:cubicBezTo>
                    <a:pt x="1523" y="1"/>
                    <a:pt x="1374" y="27"/>
                    <a:pt x="1236" y="77"/>
                  </a:cubicBezTo>
                  <a:cubicBezTo>
                    <a:pt x="1021" y="149"/>
                    <a:pt x="826" y="279"/>
                    <a:pt x="664" y="435"/>
                  </a:cubicBezTo>
                  <a:cubicBezTo>
                    <a:pt x="345" y="741"/>
                    <a:pt x="130" y="1157"/>
                    <a:pt x="46" y="1592"/>
                  </a:cubicBezTo>
                  <a:cubicBezTo>
                    <a:pt x="7" y="1807"/>
                    <a:pt x="0" y="2035"/>
                    <a:pt x="39" y="2249"/>
                  </a:cubicBezTo>
                  <a:cubicBezTo>
                    <a:pt x="13" y="2035"/>
                    <a:pt x="26" y="1807"/>
                    <a:pt x="65" y="1592"/>
                  </a:cubicBezTo>
                  <a:cubicBezTo>
                    <a:pt x="163" y="1170"/>
                    <a:pt x="390" y="773"/>
                    <a:pt x="716" y="487"/>
                  </a:cubicBezTo>
                  <a:cubicBezTo>
                    <a:pt x="878" y="344"/>
                    <a:pt x="1067" y="233"/>
                    <a:pt x="1268" y="168"/>
                  </a:cubicBezTo>
                  <a:cubicBezTo>
                    <a:pt x="1382" y="135"/>
                    <a:pt x="1499" y="119"/>
                    <a:pt x="1617" y="119"/>
                  </a:cubicBezTo>
                  <a:cubicBezTo>
                    <a:pt x="1709" y="119"/>
                    <a:pt x="1802" y="129"/>
                    <a:pt x="1893" y="149"/>
                  </a:cubicBezTo>
                  <a:cubicBezTo>
                    <a:pt x="2309" y="233"/>
                    <a:pt x="2673" y="506"/>
                    <a:pt x="2888" y="864"/>
                  </a:cubicBezTo>
                  <a:cubicBezTo>
                    <a:pt x="2998" y="1046"/>
                    <a:pt x="3083" y="1248"/>
                    <a:pt x="3128" y="1456"/>
                  </a:cubicBezTo>
                  <a:cubicBezTo>
                    <a:pt x="3180" y="1658"/>
                    <a:pt x="3206" y="1879"/>
                    <a:pt x="3200" y="2087"/>
                  </a:cubicBezTo>
                  <a:cubicBezTo>
                    <a:pt x="3193" y="2301"/>
                    <a:pt x="3154" y="2516"/>
                    <a:pt x="3050" y="2698"/>
                  </a:cubicBezTo>
                  <a:cubicBezTo>
                    <a:pt x="2940" y="2874"/>
                    <a:pt x="2777" y="3030"/>
                    <a:pt x="2608" y="3160"/>
                  </a:cubicBezTo>
                  <a:cubicBezTo>
                    <a:pt x="2300" y="3376"/>
                    <a:pt x="1923" y="3513"/>
                    <a:pt x="1541" y="3513"/>
                  </a:cubicBezTo>
                  <a:cubicBezTo>
                    <a:pt x="1487" y="3513"/>
                    <a:pt x="1433" y="3510"/>
                    <a:pt x="1379" y="3505"/>
                  </a:cubicBezTo>
                  <a:cubicBezTo>
                    <a:pt x="944" y="3459"/>
                    <a:pt x="528" y="3225"/>
                    <a:pt x="274" y="2862"/>
                  </a:cubicBezTo>
                  <a:lnTo>
                    <a:pt x="274" y="2862"/>
                  </a:lnTo>
                  <a:cubicBezTo>
                    <a:pt x="528" y="3226"/>
                    <a:pt x="944" y="3466"/>
                    <a:pt x="1379" y="3524"/>
                  </a:cubicBezTo>
                  <a:cubicBezTo>
                    <a:pt x="1458" y="3536"/>
                    <a:pt x="1537" y="3541"/>
                    <a:pt x="1616" y="3541"/>
                  </a:cubicBezTo>
                  <a:cubicBezTo>
                    <a:pt x="1980" y="3541"/>
                    <a:pt x="2342" y="3422"/>
                    <a:pt x="2647" y="3218"/>
                  </a:cubicBezTo>
                  <a:cubicBezTo>
                    <a:pt x="2836" y="3088"/>
                    <a:pt x="3005" y="2939"/>
                    <a:pt x="3135" y="2750"/>
                  </a:cubicBezTo>
                  <a:cubicBezTo>
                    <a:pt x="3258" y="2555"/>
                    <a:pt x="3317" y="2321"/>
                    <a:pt x="3323" y="2093"/>
                  </a:cubicBezTo>
                  <a:cubicBezTo>
                    <a:pt x="3350" y="1645"/>
                    <a:pt x="3252" y="1183"/>
                    <a:pt x="3011" y="793"/>
                  </a:cubicBezTo>
                  <a:cubicBezTo>
                    <a:pt x="2777" y="402"/>
                    <a:pt x="2367" y="103"/>
                    <a:pt x="1919" y="25"/>
                  </a:cubicBezTo>
                  <a:cubicBezTo>
                    <a:pt x="1838" y="9"/>
                    <a:pt x="1755" y="1"/>
                    <a:pt x="167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0"/>
            <p:cNvSpPr/>
            <p:nvPr/>
          </p:nvSpPr>
          <p:spPr>
            <a:xfrm>
              <a:off x="10757853" y="9493631"/>
              <a:ext cx="275679" cy="275069"/>
            </a:xfrm>
            <a:custGeom>
              <a:avLst/>
              <a:gdLst/>
              <a:ahLst/>
              <a:cxnLst/>
              <a:rect l="l" t="t" r="r" b="b"/>
              <a:pathLst>
                <a:path w="3617" h="3609" extrusionOk="0">
                  <a:moveTo>
                    <a:pt x="1573" y="1"/>
                  </a:moveTo>
                  <a:cubicBezTo>
                    <a:pt x="1469" y="1"/>
                    <a:pt x="1366" y="8"/>
                    <a:pt x="1263" y="30"/>
                  </a:cubicBezTo>
                  <a:cubicBezTo>
                    <a:pt x="853" y="115"/>
                    <a:pt x="528" y="427"/>
                    <a:pt x="326" y="791"/>
                  </a:cubicBezTo>
                  <a:cubicBezTo>
                    <a:pt x="85" y="1234"/>
                    <a:pt x="1" y="1754"/>
                    <a:pt x="92" y="2248"/>
                  </a:cubicBezTo>
                  <a:cubicBezTo>
                    <a:pt x="170" y="2664"/>
                    <a:pt x="378" y="3061"/>
                    <a:pt x="716" y="3302"/>
                  </a:cubicBezTo>
                  <a:cubicBezTo>
                    <a:pt x="918" y="3451"/>
                    <a:pt x="1158" y="3536"/>
                    <a:pt x="1406" y="3581"/>
                  </a:cubicBezTo>
                  <a:cubicBezTo>
                    <a:pt x="1514" y="3600"/>
                    <a:pt x="1625" y="3609"/>
                    <a:pt x="1737" y="3609"/>
                  </a:cubicBezTo>
                  <a:cubicBezTo>
                    <a:pt x="2336" y="3609"/>
                    <a:pt x="2941" y="3345"/>
                    <a:pt x="3259" y="2840"/>
                  </a:cubicBezTo>
                  <a:cubicBezTo>
                    <a:pt x="3422" y="2586"/>
                    <a:pt x="3500" y="2281"/>
                    <a:pt x="3539" y="1981"/>
                  </a:cubicBezTo>
                  <a:cubicBezTo>
                    <a:pt x="3617" y="1390"/>
                    <a:pt x="3506" y="713"/>
                    <a:pt x="3038" y="349"/>
                  </a:cubicBezTo>
                  <a:cubicBezTo>
                    <a:pt x="2771" y="141"/>
                    <a:pt x="2427" y="63"/>
                    <a:pt x="2089" y="30"/>
                  </a:cubicBezTo>
                  <a:cubicBezTo>
                    <a:pt x="1997" y="24"/>
                    <a:pt x="1906" y="17"/>
                    <a:pt x="1815" y="11"/>
                  </a:cubicBezTo>
                  <a:cubicBezTo>
                    <a:pt x="1733" y="5"/>
                    <a:pt x="1653" y="1"/>
                    <a:pt x="157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0"/>
            <p:cNvSpPr/>
            <p:nvPr/>
          </p:nvSpPr>
          <p:spPr>
            <a:xfrm>
              <a:off x="10748479" y="9491268"/>
              <a:ext cx="289550" cy="288178"/>
            </a:xfrm>
            <a:custGeom>
              <a:avLst/>
              <a:gdLst/>
              <a:ahLst/>
              <a:cxnLst/>
              <a:rect l="l" t="t" r="r" b="b"/>
              <a:pathLst>
                <a:path w="3799" h="3781" extrusionOk="0">
                  <a:moveTo>
                    <a:pt x="1593" y="0"/>
                  </a:moveTo>
                  <a:cubicBezTo>
                    <a:pt x="1561" y="0"/>
                    <a:pt x="1529" y="1"/>
                    <a:pt x="1496" y="3"/>
                  </a:cubicBezTo>
                  <a:cubicBezTo>
                    <a:pt x="1249" y="16"/>
                    <a:pt x="1008" y="120"/>
                    <a:pt x="813" y="269"/>
                  </a:cubicBezTo>
                  <a:cubicBezTo>
                    <a:pt x="417" y="582"/>
                    <a:pt x="176" y="1050"/>
                    <a:pt x="91" y="1544"/>
                  </a:cubicBezTo>
                  <a:cubicBezTo>
                    <a:pt x="0" y="2032"/>
                    <a:pt x="78" y="2559"/>
                    <a:pt x="345" y="3001"/>
                  </a:cubicBezTo>
                  <a:cubicBezTo>
                    <a:pt x="482" y="3222"/>
                    <a:pt x="677" y="3417"/>
                    <a:pt x="904" y="3541"/>
                  </a:cubicBezTo>
                  <a:cubicBezTo>
                    <a:pt x="1132" y="3671"/>
                    <a:pt x="1379" y="3742"/>
                    <a:pt x="1633" y="3768"/>
                  </a:cubicBezTo>
                  <a:cubicBezTo>
                    <a:pt x="1710" y="3776"/>
                    <a:pt x="1787" y="3780"/>
                    <a:pt x="1865" y="3780"/>
                  </a:cubicBezTo>
                  <a:cubicBezTo>
                    <a:pt x="2298" y="3780"/>
                    <a:pt x="2730" y="3656"/>
                    <a:pt x="3083" y="3391"/>
                  </a:cubicBezTo>
                  <a:cubicBezTo>
                    <a:pt x="3285" y="3235"/>
                    <a:pt x="3454" y="3027"/>
                    <a:pt x="3571" y="2799"/>
                  </a:cubicBezTo>
                  <a:cubicBezTo>
                    <a:pt x="3681" y="2565"/>
                    <a:pt x="3740" y="2318"/>
                    <a:pt x="3766" y="2077"/>
                  </a:cubicBezTo>
                  <a:cubicBezTo>
                    <a:pt x="3798" y="1830"/>
                    <a:pt x="3798" y="1583"/>
                    <a:pt x="3759" y="1336"/>
                  </a:cubicBezTo>
                  <a:cubicBezTo>
                    <a:pt x="3714" y="1095"/>
                    <a:pt x="3636" y="848"/>
                    <a:pt x="3493" y="640"/>
                  </a:cubicBezTo>
                  <a:cubicBezTo>
                    <a:pt x="3350" y="439"/>
                    <a:pt x="3148" y="276"/>
                    <a:pt x="2914" y="185"/>
                  </a:cubicBezTo>
                  <a:cubicBezTo>
                    <a:pt x="2686" y="100"/>
                    <a:pt x="2446" y="68"/>
                    <a:pt x="2212" y="61"/>
                  </a:cubicBezTo>
                  <a:lnTo>
                    <a:pt x="2212" y="61"/>
                  </a:lnTo>
                  <a:cubicBezTo>
                    <a:pt x="2446" y="100"/>
                    <a:pt x="2680" y="159"/>
                    <a:pt x="2881" y="263"/>
                  </a:cubicBezTo>
                  <a:cubicBezTo>
                    <a:pt x="3090" y="367"/>
                    <a:pt x="3265" y="523"/>
                    <a:pt x="3376" y="718"/>
                  </a:cubicBezTo>
                  <a:cubicBezTo>
                    <a:pt x="3486" y="913"/>
                    <a:pt x="3545" y="1134"/>
                    <a:pt x="3571" y="1362"/>
                  </a:cubicBezTo>
                  <a:cubicBezTo>
                    <a:pt x="3590" y="1590"/>
                    <a:pt x="3584" y="1817"/>
                    <a:pt x="3545" y="2045"/>
                  </a:cubicBezTo>
                  <a:cubicBezTo>
                    <a:pt x="3506" y="2273"/>
                    <a:pt x="3441" y="2487"/>
                    <a:pt x="3343" y="2682"/>
                  </a:cubicBezTo>
                  <a:cubicBezTo>
                    <a:pt x="3239" y="2877"/>
                    <a:pt x="3096" y="3047"/>
                    <a:pt x="2914" y="3170"/>
                  </a:cubicBezTo>
                  <a:cubicBezTo>
                    <a:pt x="2621" y="3387"/>
                    <a:pt x="2252" y="3495"/>
                    <a:pt x="1885" y="3495"/>
                  </a:cubicBezTo>
                  <a:cubicBezTo>
                    <a:pt x="1811" y="3495"/>
                    <a:pt x="1738" y="3491"/>
                    <a:pt x="1665" y="3482"/>
                  </a:cubicBezTo>
                  <a:cubicBezTo>
                    <a:pt x="1444" y="3463"/>
                    <a:pt x="1229" y="3398"/>
                    <a:pt x="1041" y="3294"/>
                  </a:cubicBezTo>
                  <a:cubicBezTo>
                    <a:pt x="852" y="3196"/>
                    <a:pt x="696" y="3040"/>
                    <a:pt x="579" y="2858"/>
                  </a:cubicBezTo>
                  <a:cubicBezTo>
                    <a:pt x="338" y="2487"/>
                    <a:pt x="260" y="2019"/>
                    <a:pt x="312" y="1577"/>
                  </a:cubicBezTo>
                  <a:cubicBezTo>
                    <a:pt x="371" y="1128"/>
                    <a:pt x="566" y="686"/>
                    <a:pt x="898" y="380"/>
                  </a:cubicBezTo>
                  <a:cubicBezTo>
                    <a:pt x="1067" y="230"/>
                    <a:pt x="1275" y="120"/>
                    <a:pt x="1503" y="81"/>
                  </a:cubicBezTo>
                  <a:cubicBezTo>
                    <a:pt x="1629" y="63"/>
                    <a:pt x="1760" y="59"/>
                    <a:pt x="1892" y="59"/>
                  </a:cubicBezTo>
                  <a:cubicBezTo>
                    <a:pt x="1998" y="59"/>
                    <a:pt x="2105" y="61"/>
                    <a:pt x="2212" y="61"/>
                  </a:cubicBezTo>
                  <a:cubicBezTo>
                    <a:pt x="2003" y="33"/>
                    <a:pt x="1800" y="0"/>
                    <a:pt x="159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0"/>
            <p:cNvSpPr/>
            <p:nvPr/>
          </p:nvSpPr>
          <p:spPr>
            <a:xfrm>
              <a:off x="10761817" y="9493631"/>
              <a:ext cx="269276" cy="135667"/>
            </a:xfrm>
            <a:custGeom>
              <a:avLst/>
              <a:gdLst/>
              <a:ahLst/>
              <a:cxnLst/>
              <a:rect l="l" t="t" r="r" b="b"/>
              <a:pathLst>
                <a:path w="3533" h="1780" extrusionOk="0">
                  <a:moveTo>
                    <a:pt x="1521" y="1"/>
                  </a:moveTo>
                  <a:cubicBezTo>
                    <a:pt x="1417" y="1"/>
                    <a:pt x="1314" y="8"/>
                    <a:pt x="1211" y="30"/>
                  </a:cubicBezTo>
                  <a:cubicBezTo>
                    <a:pt x="807" y="115"/>
                    <a:pt x="476" y="427"/>
                    <a:pt x="274" y="791"/>
                  </a:cubicBezTo>
                  <a:cubicBezTo>
                    <a:pt x="111" y="1090"/>
                    <a:pt x="20" y="1429"/>
                    <a:pt x="1" y="1767"/>
                  </a:cubicBezTo>
                  <a:cubicBezTo>
                    <a:pt x="659" y="1386"/>
                    <a:pt x="1266" y="1259"/>
                    <a:pt x="1783" y="1259"/>
                  </a:cubicBezTo>
                  <a:cubicBezTo>
                    <a:pt x="2828" y="1259"/>
                    <a:pt x="3506" y="1780"/>
                    <a:pt x="3506" y="1780"/>
                  </a:cubicBezTo>
                  <a:cubicBezTo>
                    <a:pt x="3532" y="1240"/>
                    <a:pt x="3402" y="674"/>
                    <a:pt x="2986" y="349"/>
                  </a:cubicBezTo>
                  <a:cubicBezTo>
                    <a:pt x="2719" y="141"/>
                    <a:pt x="2375" y="63"/>
                    <a:pt x="2037" y="30"/>
                  </a:cubicBezTo>
                  <a:cubicBezTo>
                    <a:pt x="1945" y="24"/>
                    <a:pt x="1854" y="17"/>
                    <a:pt x="1763" y="11"/>
                  </a:cubicBezTo>
                  <a:cubicBezTo>
                    <a:pt x="1681" y="5"/>
                    <a:pt x="1601" y="1"/>
                    <a:pt x="1521" y="1"/>
                  </a:cubicBezTo>
                  <a:close/>
                </a:path>
              </a:pathLst>
            </a:custGeom>
            <a:solidFill>
              <a:srgbClr val="5B52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0"/>
            <p:cNvSpPr/>
            <p:nvPr/>
          </p:nvSpPr>
          <p:spPr>
            <a:xfrm>
              <a:off x="10760826" y="9484408"/>
              <a:ext cx="279642" cy="155331"/>
            </a:xfrm>
            <a:custGeom>
              <a:avLst/>
              <a:gdLst/>
              <a:ahLst/>
              <a:cxnLst/>
              <a:rect l="l" t="t" r="r" b="b"/>
              <a:pathLst>
                <a:path w="3669" h="2038" extrusionOk="0">
                  <a:moveTo>
                    <a:pt x="1582" y="1"/>
                  </a:moveTo>
                  <a:cubicBezTo>
                    <a:pt x="1412" y="1"/>
                    <a:pt x="1235" y="17"/>
                    <a:pt x="1061" y="80"/>
                  </a:cubicBezTo>
                  <a:cubicBezTo>
                    <a:pt x="820" y="171"/>
                    <a:pt x="612" y="340"/>
                    <a:pt x="456" y="529"/>
                  </a:cubicBezTo>
                  <a:cubicBezTo>
                    <a:pt x="144" y="919"/>
                    <a:pt x="1" y="1413"/>
                    <a:pt x="14" y="1888"/>
                  </a:cubicBezTo>
                  <a:cubicBezTo>
                    <a:pt x="72" y="1420"/>
                    <a:pt x="268" y="964"/>
                    <a:pt x="580" y="639"/>
                  </a:cubicBezTo>
                  <a:cubicBezTo>
                    <a:pt x="736" y="477"/>
                    <a:pt x="924" y="346"/>
                    <a:pt x="1132" y="288"/>
                  </a:cubicBezTo>
                  <a:cubicBezTo>
                    <a:pt x="1237" y="254"/>
                    <a:pt x="1349" y="243"/>
                    <a:pt x="1465" y="243"/>
                  </a:cubicBezTo>
                  <a:cubicBezTo>
                    <a:pt x="1572" y="243"/>
                    <a:pt x="1683" y="253"/>
                    <a:pt x="1796" y="262"/>
                  </a:cubicBezTo>
                  <a:cubicBezTo>
                    <a:pt x="2030" y="281"/>
                    <a:pt x="2258" y="301"/>
                    <a:pt x="2466" y="366"/>
                  </a:cubicBezTo>
                  <a:cubicBezTo>
                    <a:pt x="2680" y="425"/>
                    <a:pt x="2875" y="522"/>
                    <a:pt x="3012" y="678"/>
                  </a:cubicBezTo>
                  <a:cubicBezTo>
                    <a:pt x="3155" y="828"/>
                    <a:pt x="3259" y="1023"/>
                    <a:pt x="3318" y="1231"/>
                  </a:cubicBezTo>
                  <a:cubicBezTo>
                    <a:pt x="3351" y="1365"/>
                    <a:pt x="3371" y="1507"/>
                    <a:pt x="3380" y="1653"/>
                  </a:cubicBezTo>
                  <a:lnTo>
                    <a:pt x="3380" y="1653"/>
                  </a:lnTo>
                  <a:cubicBezTo>
                    <a:pt x="3311" y="1616"/>
                    <a:pt x="3243" y="1584"/>
                    <a:pt x="3175" y="1550"/>
                  </a:cubicBezTo>
                  <a:cubicBezTo>
                    <a:pt x="3025" y="1485"/>
                    <a:pt x="2875" y="1433"/>
                    <a:pt x="2719" y="1394"/>
                  </a:cubicBezTo>
                  <a:cubicBezTo>
                    <a:pt x="2452" y="1320"/>
                    <a:pt x="2170" y="1281"/>
                    <a:pt x="1891" y="1281"/>
                  </a:cubicBezTo>
                  <a:cubicBezTo>
                    <a:pt x="1850" y="1281"/>
                    <a:pt x="1810" y="1281"/>
                    <a:pt x="1770" y="1283"/>
                  </a:cubicBezTo>
                  <a:cubicBezTo>
                    <a:pt x="1458" y="1296"/>
                    <a:pt x="1139" y="1355"/>
                    <a:pt x="846" y="1465"/>
                  </a:cubicBezTo>
                  <a:cubicBezTo>
                    <a:pt x="547" y="1569"/>
                    <a:pt x="274" y="1712"/>
                    <a:pt x="14" y="1888"/>
                  </a:cubicBezTo>
                  <a:cubicBezTo>
                    <a:pt x="294" y="1751"/>
                    <a:pt x="586" y="1647"/>
                    <a:pt x="879" y="1576"/>
                  </a:cubicBezTo>
                  <a:cubicBezTo>
                    <a:pt x="1134" y="1513"/>
                    <a:pt x="1399" y="1476"/>
                    <a:pt x="1661" y="1476"/>
                  </a:cubicBezTo>
                  <a:cubicBezTo>
                    <a:pt x="1700" y="1476"/>
                    <a:pt x="1738" y="1476"/>
                    <a:pt x="1776" y="1478"/>
                  </a:cubicBezTo>
                  <a:cubicBezTo>
                    <a:pt x="2076" y="1485"/>
                    <a:pt x="2368" y="1537"/>
                    <a:pt x="2648" y="1628"/>
                  </a:cubicBezTo>
                  <a:cubicBezTo>
                    <a:pt x="2791" y="1673"/>
                    <a:pt x="2928" y="1725"/>
                    <a:pt x="3064" y="1790"/>
                  </a:cubicBezTo>
                  <a:cubicBezTo>
                    <a:pt x="3194" y="1855"/>
                    <a:pt x="3331" y="1927"/>
                    <a:pt x="3435" y="2011"/>
                  </a:cubicBezTo>
                  <a:cubicBezTo>
                    <a:pt x="3454" y="2024"/>
                    <a:pt x="3480" y="2037"/>
                    <a:pt x="3513" y="2037"/>
                  </a:cubicBezTo>
                  <a:cubicBezTo>
                    <a:pt x="3516" y="2038"/>
                    <a:pt x="3520" y="2038"/>
                    <a:pt x="3524" y="2038"/>
                  </a:cubicBezTo>
                  <a:cubicBezTo>
                    <a:pt x="3591" y="2038"/>
                    <a:pt x="3650" y="1981"/>
                    <a:pt x="3656" y="1907"/>
                  </a:cubicBezTo>
                  <a:cubicBezTo>
                    <a:pt x="3669" y="1660"/>
                    <a:pt x="3656" y="1407"/>
                    <a:pt x="3591" y="1159"/>
                  </a:cubicBezTo>
                  <a:cubicBezTo>
                    <a:pt x="3526" y="912"/>
                    <a:pt x="3409" y="665"/>
                    <a:pt x="3220" y="477"/>
                  </a:cubicBezTo>
                  <a:cubicBezTo>
                    <a:pt x="3032" y="281"/>
                    <a:pt x="2784" y="164"/>
                    <a:pt x="2544" y="99"/>
                  </a:cubicBezTo>
                  <a:cubicBezTo>
                    <a:pt x="2297" y="34"/>
                    <a:pt x="2050" y="21"/>
                    <a:pt x="1809" y="8"/>
                  </a:cubicBezTo>
                  <a:cubicBezTo>
                    <a:pt x="1736" y="4"/>
                    <a:pt x="1660" y="1"/>
                    <a:pt x="158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0"/>
            <p:cNvSpPr/>
            <p:nvPr/>
          </p:nvSpPr>
          <p:spPr>
            <a:xfrm>
              <a:off x="10767762" y="9662681"/>
              <a:ext cx="253880" cy="106019"/>
            </a:xfrm>
            <a:custGeom>
              <a:avLst/>
              <a:gdLst/>
              <a:ahLst/>
              <a:cxnLst/>
              <a:rect l="l" t="t" r="r" b="b"/>
              <a:pathLst>
                <a:path w="3331" h="1391" extrusionOk="0">
                  <a:moveTo>
                    <a:pt x="1709" y="1"/>
                  </a:moveTo>
                  <a:cubicBezTo>
                    <a:pt x="1193" y="1"/>
                    <a:pt x="599" y="49"/>
                    <a:pt x="1" y="199"/>
                  </a:cubicBezTo>
                  <a:cubicBezTo>
                    <a:pt x="98" y="550"/>
                    <a:pt x="294" y="876"/>
                    <a:pt x="586" y="1084"/>
                  </a:cubicBezTo>
                  <a:cubicBezTo>
                    <a:pt x="788" y="1233"/>
                    <a:pt x="1028" y="1318"/>
                    <a:pt x="1276" y="1363"/>
                  </a:cubicBezTo>
                  <a:cubicBezTo>
                    <a:pt x="1384" y="1382"/>
                    <a:pt x="1495" y="1391"/>
                    <a:pt x="1607" y="1391"/>
                  </a:cubicBezTo>
                  <a:cubicBezTo>
                    <a:pt x="2206" y="1391"/>
                    <a:pt x="2811" y="1127"/>
                    <a:pt x="3129" y="622"/>
                  </a:cubicBezTo>
                  <a:cubicBezTo>
                    <a:pt x="3220" y="479"/>
                    <a:pt x="3285" y="323"/>
                    <a:pt x="3331" y="160"/>
                  </a:cubicBezTo>
                  <a:cubicBezTo>
                    <a:pt x="3331" y="160"/>
                    <a:pt x="2647" y="1"/>
                    <a:pt x="1709" y="1"/>
                  </a:cubicBezTo>
                  <a:close/>
                </a:path>
              </a:pathLst>
            </a:custGeom>
            <a:solidFill>
              <a:srgbClr val="5B52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0"/>
            <p:cNvSpPr/>
            <p:nvPr/>
          </p:nvSpPr>
          <p:spPr>
            <a:xfrm>
              <a:off x="10767762" y="9654297"/>
              <a:ext cx="265313" cy="123701"/>
            </a:xfrm>
            <a:custGeom>
              <a:avLst/>
              <a:gdLst/>
              <a:ahLst/>
              <a:cxnLst/>
              <a:rect l="l" t="t" r="r" b="b"/>
              <a:pathLst>
                <a:path w="3481" h="1623" extrusionOk="0">
                  <a:moveTo>
                    <a:pt x="2042" y="1"/>
                  </a:moveTo>
                  <a:cubicBezTo>
                    <a:pt x="1915" y="1"/>
                    <a:pt x="1788" y="4"/>
                    <a:pt x="1659" y="10"/>
                  </a:cubicBezTo>
                  <a:cubicBezTo>
                    <a:pt x="1380" y="23"/>
                    <a:pt x="1094" y="49"/>
                    <a:pt x="820" y="101"/>
                  </a:cubicBezTo>
                  <a:lnTo>
                    <a:pt x="612" y="140"/>
                  </a:lnTo>
                  <a:lnTo>
                    <a:pt x="404" y="192"/>
                  </a:lnTo>
                  <a:cubicBezTo>
                    <a:pt x="339" y="205"/>
                    <a:pt x="268" y="225"/>
                    <a:pt x="196" y="251"/>
                  </a:cubicBezTo>
                  <a:cubicBezTo>
                    <a:pt x="124" y="270"/>
                    <a:pt x="66" y="290"/>
                    <a:pt x="1" y="309"/>
                  </a:cubicBezTo>
                  <a:cubicBezTo>
                    <a:pt x="72" y="296"/>
                    <a:pt x="144" y="290"/>
                    <a:pt x="216" y="283"/>
                  </a:cubicBezTo>
                  <a:lnTo>
                    <a:pt x="313" y="270"/>
                  </a:lnTo>
                  <a:lnTo>
                    <a:pt x="417" y="257"/>
                  </a:lnTo>
                  <a:lnTo>
                    <a:pt x="625" y="238"/>
                  </a:lnTo>
                  <a:lnTo>
                    <a:pt x="833" y="225"/>
                  </a:lnTo>
                  <a:cubicBezTo>
                    <a:pt x="970" y="212"/>
                    <a:pt x="1107" y="218"/>
                    <a:pt x="1250" y="212"/>
                  </a:cubicBezTo>
                  <a:cubicBezTo>
                    <a:pt x="1386" y="212"/>
                    <a:pt x="1523" y="212"/>
                    <a:pt x="1659" y="218"/>
                  </a:cubicBezTo>
                  <a:cubicBezTo>
                    <a:pt x="1939" y="225"/>
                    <a:pt x="2212" y="244"/>
                    <a:pt x="2485" y="277"/>
                  </a:cubicBezTo>
                  <a:cubicBezTo>
                    <a:pt x="2706" y="303"/>
                    <a:pt x="2930" y="338"/>
                    <a:pt x="3145" y="377"/>
                  </a:cubicBezTo>
                  <a:lnTo>
                    <a:pt x="3145" y="377"/>
                  </a:lnTo>
                  <a:cubicBezTo>
                    <a:pt x="3039" y="652"/>
                    <a:pt x="2867" y="884"/>
                    <a:pt x="2628" y="1051"/>
                  </a:cubicBezTo>
                  <a:cubicBezTo>
                    <a:pt x="2355" y="1246"/>
                    <a:pt x="2011" y="1363"/>
                    <a:pt x="1666" y="1376"/>
                  </a:cubicBezTo>
                  <a:cubicBezTo>
                    <a:pt x="1627" y="1378"/>
                    <a:pt x="1588" y="1379"/>
                    <a:pt x="1548" y="1379"/>
                  </a:cubicBezTo>
                  <a:cubicBezTo>
                    <a:pt x="1240" y="1379"/>
                    <a:pt x="923" y="1310"/>
                    <a:pt x="658" y="1148"/>
                  </a:cubicBezTo>
                  <a:cubicBezTo>
                    <a:pt x="352" y="966"/>
                    <a:pt x="131" y="654"/>
                    <a:pt x="1" y="309"/>
                  </a:cubicBezTo>
                  <a:lnTo>
                    <a:pt x="1" y="309"/>
                  </a:lnTo>
                  <a:cubicBezTo>
                    <a:pt x="66" y="673"/>
                    <a:pt x="255" y="1038"/>
                    <a:pt x="567" y="1278"/>
                  </a:cubicBezTo>
                  <a:cubicBezTo>
                    <a:pt x="885" y="1512"/>
                    <a:pt x="1276" y="1616"/>
                    <a:pt x="1672" y="1623"/>
                  </a:cubicBezTo>
                  <a:cubicBezTo>
                    <a:pt x="2063" y="1616"/>
                    <a:pt x="2459" y="1512"/>
                    <a:pt x="2791" y="1278"/>
                  </a:cubicBezTo>
                  <a:cubicBezTo>
                    <a:pt x="2960" y="1168"/>
                    <a:pt x="3103" y="1025"/>
                    <a:pt x="3220" y="855"/>
                  </a:cubicBezTo>
                  <a:cubicBezTo>
                    <a:pt x="3337" y="686"/>
                    <a:pt x="3409" y="498"/>
                    <a:pt x="3467" y="309"/>
                  </a:cubicBezTo>
                  <a:lnTo>
                    <a:pt x="3467" y="303"/>
                  </a:lnTo>
                  <a:lnTo>
                    <a:pt x="3467" y="296"/>
                  </a:lnTo>
                  <a:cubicBezTo>
                    <a:pt x="3480" y="218"/>
                    <a:pt x="3435" y="147"/>
                    <a:pt x="3363" y="134"/>
                  </a:cubicBezTo>
                  <a:cubicBezTo>
                    <a:pt x="3077" y="69"/>
                    <a:pt x="2797" y="43"/>
                    <a:pt x="2511" y="17"/>
                  </a:cubicBezTo>
                  <a:cubicBezTo>
                    <a:pt x="2354" y="6"/>
                    <a:pt x="2198" y="1"/>
                    <a:pt x="204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0"/>
            <p:cNvSpPr/>
            <p:nvPr/>
          </p:nvSpPr>
          <p:spPr>
            <a:xfrm>
              <a:off x="10524399" y="9954594"/>
              <a:ext cx="111582" cy="80028"/>
            </a:xfrm>
            <a:custGeom>
              <a:avLst/>
              <a:gdLst/>
              <a:ahLst/>
              <a:cxnLst/>
              <a:rect l="l" t="t" r="r" b="b"/>
              <a:pathLst>
                <a:path w="1464" h="1050" extrusionOk="0">
                  <a:moveTo>
                    <a:pt x="1089" y="0"/>
                  </a:moveTo>
                  <a:cubicBezTo>
                    <a:pt x="1071" y="0"/>
                    <a:pt x="1054" y="2"/>
                    <a:pt x="1035" y="5"/>
                  </a:cubicBezTo>
                  <a:cubicBezTo>
                    <a:pt x="853" y="18"/>
                    <a:pt x="677" y="44"/>
                    <a:pt x="495" y="83"/>
                  </a:cubicBezTo>
                  <a:cubicBezTo>
                    <a:pt x="391" y="109"/>
                    <a:pt x="280" y="135"/>
                    <a:pt x="189" y="193"/>
                  </a:cubicBezTo>
                  <a:cubicBezTo>
                    <a:pt x="98" y="252"/>
                    <a:pt x="20" y="343"/>
                    <a:pt x="7" y="453"/>
                  </a:cubicBezTo>
                  <a:cubicBezTo>
                    <a:pt x="1" y="551"/>
                    <a:pt x="40" y="642"/>
                    <a:pt x="79" y="733"/>
                  </a:cubicBezTo>
                  <a:cubicBezTo>
                    <a:pt x="98" y="792"/>
                    <a:pt x="124" y="844"/>
                    <a:pt x="150" y="896"/>
                  </a:cubicBezTo>
                  <a:cubicBezTo>
                    <a:pt x="176" y="954"/>
                    <a:pt x="202" y="1019"/>
                    <a:pt x="261" y="1039"/>
                  </a:cubicBezTo>
                  <a:cubicBezTo>
                    <a:pt x="280" y="1046"/>
                    <a:pt x="299" y="1049"/>
                    <a:pt x="319" y="1049"/>
                  </a:cubicBezTo>
                  <a:cubicBezTo>
                    <a:pt x="334" y="1049"/>
                    <a:pt x="349" y="1048"/>
                    <a:pt x="365" y="1045"/>
                  </a:cubicBezTo>
                  <a:cubicBezTo>
                    <a:pt x="612" y="1026"/>
                    <a:pt x="859" y="987"/>
                    <a:pt x="1106" y="948"/>
                  </a:cubicBezTo>
                  <a:cubicBezTo>
                    <a:pt x="1223" y="935"/>
                    <a:pt x="1347" y="915"/>
                    <a:pt x="1464" y="902"/>
                  </a:cubicBezTo>
                  <a:cubicBezTo>
                    <a:pt x="1444" y="779"/>
                    <a:pt x="1431" y="662"/>
                    <a:pt x="1418" y="544"/>
                  </a:cubicBezTo>
                  <a:cubicBezTo>
                    <a:pt x="1399" y="388"/>
                    <a:pt x="1373" y="226"/>
                    <a:pt x="1275" y="96"/>
                  </a:cubicBezTo>
                  <a:cubicBezTo>
                    <a:pt x="1243" y="57"/>
                    <a:pt x="1210" y="24"/>
                    <a:pt x="1165" y="11"/>
                  </a:cubicBezTo>
                  <a:cubicBezTo>
                    <a:pt x="1138" y="4"/>
                    <a:pt x="1114" y="0"/>
                    <a:pt x="1089"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0"/>
            <p:cNvSpPr/>
            <p:nvPr/>
          </p:nvSpPr>
          <p:spPr>
            <a:xfrm>
              <a:off x="10524399" y="9950783"/>
              <a:ext cx="117070" cy="85135"/>
            </a:xfrm>
            <a:custGeom>
              <a:avLst/>
              <a:gdLst/>
              <a:ahLst/>
              <a:cxnLst/>
              <a:rect l="l" t="t" r="r" b="b"/>
              <a:pathLst>
                <a:path w="1536" h="1117" extrusionOk="0">
                  <a:moveTo>
                    <a:pt x="1107" y="1"/>
                  </a:moveTo>
                  <a:cubicBezTo>
                    <a:pt x="1063" y="1"/>
                    <a:pt x="1025" y="10"/>
                    <a:pt x="983" y="16"/>
                  </a:cubicBezTo>
                  <a:cubicBezTo>
                    <a:pt x="794" y="42"/>
                    <a:pt x="605" y="87"/>
                    <a:pt x="417" y="139"/>
                  </a:cubicBezTo>
                  <a:cubicBezTo>
                    <a:pt x="326" y="165"/>
                    <a:pt x="228" y="204"/>
                    <a:pt x="157" y="263"/>
                  </a:cubicBezTo>
                  <a:cubicBezTo>
                    <a:pt x="79" y="321"/>
                    <a:pt x="20" y="406"/>
                    <a:pt x="7" y="503"/>
                  </a:cubicBezTo>
                  <a:cubicBezTo>
                    <a:pt x="20" y="406"/>
                    <a:pt x="85" y="321"/>
                    <a:pt x="157" y="269"/>
                  </a:cubicBezTo>
                  <a:cubicBezTo>
                    <a:pt x="235" y="211"/>
                    <a:pt x="332" y="185"/>
                    <a:pt x="423" y="165"/>
                  </a:cubicBezTo>
                  <a:cubicBezTo>
                    <a:pt x="612" y="126"/>
                    <a:pt x="801" y="107"/>
                    <a:pt x="996" y="100"/>
                  </a:cubicBezTo>
                  <a:cubicBezTo>
                    <a:pt x="1018" y="97"/>
                    <a:pt x="1041" y="95"/>
                    <a:pt x="1063" y="95"/>
                  </a:cubicBezTo>
                  <a:cubicBezTo>
                    <a:pt x="1085" y="95"/>
                    <a:pt x="1106" y="97"/>
                    <a:pt x="1126" y="100"/>
                  </a:cubicBezTo>
                  <a:cubicBezTo>
                    <a:pt x="1158" y="107"/>
                    <a:pt x="1184" y="126"/>
                    <a:pt x="1210" y="159"/>
                  </a:cubicBezTo>
                  <a:cubicBezTo>
                    <a:pt x="1262" y="224"/>
                    <a:pt x="1295" y="308"/>
                    <a:pt x="1314" y="393"/>
                  </a:cubicBezTo>
                  <a:cubicBezTo>
                    <a:pt x="1334" y="484"/>
                    <a:pt x="1340" y="575"/>
                    <a:pt x="1353" y="672"/>
                  </a:cubicBezTo>
                  <a:cubicBezTo>
                    <a:pt x="1363" y="748"/>
                    <a:pt x="1373" y="819"/>
                    <a:pt x="1383" y="892"/>
                  </a:cubicBezTo>
                  <a:lnTo>
                    <a:pt x="1383" y="892"/>
                  </a:lnTo>
                  <a:cubicBezTo>
                    <a:pt x="1255" y="914"/>
                    <a:pt x="1122" y="937"/>
                    <a:pt x="989" y="959"/>
                  </a:cubicBezTo>
                  <a:lnTo>
                    <a:pt x="534" y="1043"/>
                  </a:lnTo>
                  <a:cubicBezTo>
                    <a:pt x="456" y="1056"/>
                    <a:pt x="378" y="1076"/>
                    <a:pt x="306" y="1082"/>
                  </a:cubicBezTo>
                  <a:cubicBezTo>
                    <a:pt x="235" y="1082"/>
                    <a:pt x="183" y="1011"/>
                    <a:pt x="157" y="939"/>
                  </a:cubicBezTo>
                  <a:cubicBezTo>
                    <a:pt x="124" y="868"/>
                    <a:pt x="85" y="803"/>
                    <a:pt x="59" y="731"/>
                  </a:cubicBezTo>
                  <a:cubicBezTo>
                    <a:pt x="27" y="660"/>
                    <a:pt x="1" y="582"/>
                    <a:pt x="7" y="504"/>
                  </a:cubicBezTo>
                  <a:lnTo>
                    <a:pt x="7" y="504"/>
                  </a:lnTo>
                  <a:cubicBezTo>
                    <a:pt x="1" y="582"/>
                    <a:pt x="20" y="660"/>
                    <a:pt x="53" y="731"/>
                  </a:cubicBezTo>
                  <a:lnTo>
                    <a:pt x="137" y="946"/>
                  </a:lnTo>
                  <a:cubicBezTo>
                    <a:pt x="150" y="985"/>
                    <a:pt x="170" y="1024"/>
                    <a:pt x="196" y="1056"/>
                  </a:cubicBezTo>
                  <a:cubicBezTo>
                    <a:pt x="215" y="1089"/>
                    <a:pt x="261" y="1115"/>
                    <a:pt x="300" y="1115"/>
                  </a:cubicBezTo>
                  <a:cubicBezTo>
                    <a:pt x="316" y="1116"/>
                    <a:pt x="332" y="1117"/>
                    <a:pt x="348" y="1117"/>
                  </a:cubicBezTo>
                  <a:cubicBezTo>
                    <a:pt x="414" y="1117"/>
                    <a:pt x="477" y="1107"/>
                    <a:pt x="540" y="1102"/>
                  </a:cubicBezTo>
                  <a:lnTo>
                    <a:pt x="1009" y="1069"/>
                  </a:lnTo>
                  <a:cubicBezTo>
                    <a:pt x="1165" y="1056"/>
                    <a:pt x="1314" y="1037"/>
                    <a:pt x="1470" y="1017"/>
                  </a:cubicBezTo>
                  <a:cubicBezTo>
                    <a:pt x="1509" y="1017"/>
                    <a:pt x="1535" y="978"/>
                    <a:pt x="1529" y="939"/>
                  </a:cubicBezTo>
                  <a:cubicBezTo>
                    <a:pt x="1522" y="848"/>
                    <a:pt x="1509" y="751"/>
                    <a:pt x="1496" y="653"/>
                  </a:cubicBezTo>
                  <a:cubicBezTo>
                    <a:pt x="1483" y="562"/>
                    <a:pt x="1470" y="464"/>
                    <a:pt x="1444" y="360"/>
                  </a:cubicBezTo>
                  <a:cubicBezTo>
                    <a:pt x="1418" y="263"/>
                    <a:pt x="1373" y="165"/>
                    <a:pt x="1295" y="81"/>
                  </a:cubicBezTo>
                  <a:cubicBezTo>
                    <a:pt x="1256" y="42"/>
                    <a:pt x="1204" y="9"/>
                    <a:pt x="1139" y="3"/>
                  </a:cubicBezTo>
                  <a:cubicBezTo>
                    <a:pt x="1128" y="1"/>
                    <a:pt x="1117" y="1"/>
                    <a:pt x="110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0"/>
            <p:cNvSpPr/>
            <p:nvPr/>
          </p:nvSpPr>
          <p:spPr>
            <a:xfrm>
              <a:off x="10748479" y="9907492"/>
              <a:ext cx="90242" cy="89632"/>
            </a:xfrm>
            <a:custGeom>
              <a:avLst/>
              <a:gdLst/>
              <a:ahLst/>
              <a:cxnLst/>
              <a:rect l="l" t="t" r="r" b="b"/>
              <a:pathLst>
                <a:path w="1184" h="1176" extrusionOk="0">
                  <a:moveTo>
                    <a:pt x="578" y="1"/>
                  </a:moveTo>
                  <a:cubicBezTo>
                    <a:pt x="517" y="1"/>
                    <a:pt x="457" y="2"/>
                    <a:pt x="397" y="5"/>
                  </a:cubicBezTo>
                  <a:cubicBezTo>
                    <a:pt x="312" y="11"/>
                    <a:pt x="228" y="18"/>
                    <a:pt x="163" y="70"/>
                  </a:cubicBezTo>
                  <a:cubicBezTo>
                    <a:pt x="72" y="148"/>
                    <a:pt x="59" y="278"/>
                    <a:pt x="46" y="389"/>
                  </a:cubicBezTo>
                  <a:cubicBezTo>
                    <a:pt x="33" y="655"/>
                    <a:pt x="13" y="915"/>
                    <a:pt x="0" y="1175"/>
                  </a:cubicBezTo>
                  <a:cubicBezTo>
                    <a:pt x="293" y="1169"/>
                    <a:pt x="579" y="1097"/>
                    <a:pt x="865" y="1032"/>
                  </a:cubicBezTo>
                  <a:cubicBezTo>
                    <a:pt x="943" y="1013"/>
                    <a:pt x="1015" y="993"/>
                    <a:pt x="1093" y="974"/>
                  </a:cubicBezTo>
                  <a:cubicBezTo>
                    <a:pt x="1112" y="974"/>
                    <a:pt x="1125" y="967"/>
                    <a:pt x="1138" y="954"/>
                  </a:cubicBezTo>
                  <a:cubicBezTo>
                    <a:pt x="1164" y="935"/>
                    <a:pt x="1171" y="902"/>
                    <a:pt x="1171" y="870"/>
                  </a:cubicBezTo>
                  <a:cubicBezTo>
                    <a:pt x="1177" y="694"/>
                    <a:pt x="1177" y="519"/>
                    <a:pt x="1184" y="343"/>
                  </a:cubicBezTo>
                  <a:cubicBezTo>
                    <a:pt x="1184" y="258"/>
                    <a:pt x="1184" y="174"/>
                    <a:pt x="1138" y="115"/>
                  </a:cubicBezTo>
                  <a:cubicBezTo>
                    <a:pt x="1080" y="44"/>
                    <a:pt x="982" y="24"/>
                    <a:pt x="898" y="18"/>
                  </a:cubicBezTo>
                  <a:cubicBezTo>
                    <a:pt x="791" y="5"/>
                    <a:pt x="683" y="1"/>
                    <a:pt x="57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0"/>
            <p:cNvSpPr/>
            <p:nvPr/>
          </p:nvSpPr>
          <p:spPr>
            <a:xfrm>
              <a:off x="10742991" y="9907339"/>
              <a:ext cx="97711" cy="95196"/>
            </a:xfrm>
            <a:custGeom>
              <a:avLst/>
              <a:gdLst/>
              <a:ahLst/>
              <a:cxnLst/>
              <a:rect l="l" t="t" r="r" b="b"/>
              <a:pathLst>
                <a:path w="1282" h="1249" extrusionOk="0">
                  <a:moveTo>
                    <a:pt x="495" y="0"/>
                  </a:moveTo>
                  <a:cubicBezTo>
                    <a:pt x="417" y="0"/>
                    <a:pt x="339" y="0"/>
                    <a:pt x="261" y="33"/>
                  </a:cubicBezTo>
                  <a:cubicBezTo>
                    <a:pt x="176" y="72"/>
                    <a:pt x="131" y="156"/>
                    <a:pt x="111" y="234"/>
                  </a:cubicBezTo>
                  <a:cubicBezTo>
                    <a:pt x="85" y="312"/>
                    <a:pt x="85" y="397"/>
                    <a:pt x="72" y="475"/>
                  </a:cubicBezTo>
                  <a:lnTo>
                    <a:pt x="46" y="709"/>
                  </a:lnTo>
                  <a:cubicBezTo>
                    <a:pt x="27" y="865"/>
                    <a:pt x="14" y="1021"/>
                    <a:pt x="1" y="1177"/>
                  </a:cubicBezTo>
                  <a:lnTo>
                    <a:pt x="1" y="1184"/>
                  </a:lnTo>
                  <a:cubicBezTo>
                    <a:pt x="1" y="1223"/>
                    <a:pt x="33" y="1249"/>
                    <a:pt x="72" y="1249"/>
                  </a:cubicBezTo>
                  <a:cubicBezTo>
                    <a:pt x="274" y="1242"/>
                    <a:pt x="462" y="1210"/>
                    <a:pt x="651" y="1164"/>
                  </a:cubicBezTo>
                  <a:cubicBezTo>
                    <a:pt x="749" y="1145"/>
                    <a:pt x="840" y="1119"/>
                    <a:pt x="931" y="1093"/>
                  </a:cubicBezTo>
                  <a:lnTo>
                    <a:pt x="1067" y="1047"/>
                  </a:lnTo>
                  <a:lnTo>
                    <a:pt x="1139" y="1028"/>
                  </a:lnTo>
                  <a:cubicBezTo>
                    <a:pt x="1158" y="1021"/>
                    <a:pt x="1178" y="1021"/>
                    <a:pt x="1210" y="1008"/>
                  </a:cubicBezTo>
                  <a:cubicBezTo>
                    <a:pt x="1249" y="989"/>
                    <a:pt x="1269" y="950"/>
                    <a:pt x="1275" y="917"/>
                  </a:cubicBezTo>
                  <a:cubicBezTo>
                    <a:pt x="1282" y="891"/>
                    <a:pt x="1275" y="865"/>
                    <a:pt x="1275" y="839"/>
                  </a:cubicBezTo>
                  <a:lnTo>
                    <a:pt x="1275" y="696"/>
                  </a:lnTo>
                  <a:lnTo>
                    <a:pt x="1269" y="410"/>
                  </a:lnTo>
                  <a:cubicBezTo>
                    <a:pt x="1262" y="319"/>
                    <a:pt x="1275" y="215"/>
                    <a:pt x="1223" y="130"/>
                  </a:cubicBezTo>
                  <a:cubicBezTo>
                    <a:pt x="1166" y="47"/>
                    <a:pt x="1064" y="27"/>
                    <a:pt x="974" y="20"/>
                  </a:cubicBezTo>
                  <a:lnTo>
                    <a:pt x="974" y="20"/>
                  </a:lnTo>
                  <a:cubicBezTo>
                    <a:pt x="1064" y="27"/>
                    <a:pt x="1166" y="47"/>
                    <a:pt x="1217" y="130"/>
                  </a:cubicBezTo>
                  <a:cubicBezTo>
                    <a:pt x="1262" y="215"/>
                    <a:pt x="1243" y="319"/>
                    <a:pt x="1243" y="410"/>
                  </a:cubicBezTo>
                  <a:lnTo>
                    <a:pt x="1217" y="696"/>
                  </a:lnTo>
                  <a:lnTo>
                    <a:pt x="1210" y="839"/>
                  </a:lnTo>
                  <a:cubicBezTo>
                    <a:pt x="1204" y="891"/>
                    <a:pt x="1197" y="930"/>
                    <a:pt x="1178" y="930"/>
                  </a:cubicBezTo>
                  <a:lnTo>
                    <a:pt x="625" y="1034"/>
                  </a:lnTo>
                  <a:cubicBezTo>
                    <a:pt x="464" y="1062"/>
                    <a:pt x="307" y="1090"/>
                    <a:pt x="147" y="1106"/>
                  </a:cubicBezTo>
                  <a:lnTo>
                    <a:pt x="147" y="1106"/>
                  </a:lnTo>
                  <a:cubicBezTo>
                    <a:pt x="152" y="976"/>
                    <a:pt x="157" y="846"/>
                    <a:pt x="157" y="716"/>
                  </a:cubicBezTo>
                  <a:lnTo>
                    <a:pt x="157" y="475"/>
                  </a:lnTo>
                  <a:cubicBezTo>
                    <a:pt x="163" y="397"/>
                    <a:pt x="157" y="319"/>
                    <a:pt x="170" y="247"/>
                  </a:cubicBezTo>
                  <a:cubicBezTo>
                    <a:pt x="183" y="176"/>
                    <a:pt x="215" y="104"/>
                    <a:pt x="274" y="65"/>
                  </a:cubicBezTo>
                  <a:cubicBezTo>
                    <a:pt x="339" y="33"/>
                    <a:pt x="417" y="20"/>
                    <a:pt x="495" y="13"/>
                  </a:cubicBezTo>
                  <a:cubicBezTo>
                    <a:pt x="555" y="8"/>
                    <a:pt x="615" y="6"/>
                    <a:pt x="676" y="6"/>
                  </a:cubicBezTo>
                  <a:cubicBezTo>
                    <a:pt x="774" y="6"/>
                    <a:pt x="873" y="12"/>
                    <a:pt x="970" y="20"/>
                  </a:cubicBezTo>
                  <a:cubicBezTo>
                    <a:pt x="814" y="0"/>
                    <a:pt x="651" y="0"/>
                    <a:pt x="49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0"/>
            <p:cNvSpPr/>
            <p:nvPr/>
          </p:nvSpPr>
          <p:spPr>
            <a:xfrm>
              <a:off x="10499629" y="9975706"/>
              <a:ext cx="365920" cy="67986"/>
            </a:xfrm>
            <a:custGeom>
              <a:avLst/>
              <a:gdLst/>
              <a:ahLst/>
              <a:cxnLst/>
              <a:rect l="l" t="t" r="r" b="b"/>
              <a:pathLst>
                <a:path w="4801" h="892" extrusionOk="0">
                  <a:moveTo>
                    <a:pt x="4800" y="1"/>
                  </a:moveTo>
                  <a:lnTo>
                    <a:pt x="4800" y="1"/>
                  </a:lnTo>
                  <a:cubicBezTo>
                    <a:pt x="4390" y="27"/>
                    <a:pt x="3987" y="79"/>
                    <a:pt x="3584" y="144"/>
                  </a:cubicBezTo>
                  <a:cubicBezTo>
                    <a:pt x="3382" y="170"/>
                    <a:pt x="3181" y="209"/>
                    <a:pt x="2979" y="235"/>
                  </a:cubicBezTo>
                  <a:lnTo>
                    <a:pt x="2381" y="345"/>
                  </a:lnTo>
                  <a:cubicBezTo>
                    <a:pt x="1984" y="417"/>
                    <a:pt x="1581" y="495"/>
                    <a:pt x="1184" y="586"/>
                  </a:cubicBezTo>
                  <a:cubicBezTo>
                    <a:pt x="787" y="677"/>
                    <a:pt x="391" y="768"/>
                    <a:pt x="0" y="892"/>
                  </a:cubicBezTo>
                  <a:cubicBezTo>
                    <a:pt x="410" y="892"/>
                    <a:pt x="820" y="859"/>
                    <a:pt x="1223" y="814"/>
                  </a:cubicBezTo>
                  <a:cubicBezTo>
                    <a:pt x="1633" y="775"/>
                    <a:pt x="2036" y="710"/>
                    <a:pt x="2439" y="638"/>
                  </a:cubicBezTo>
                  <a:cubicBezTo>
                    <a:pt x="2634" y="599"/>
                    <a:pt x="2836" y="560"/>
                    <a:pt x="3038" y="515"/>
                  </a:cubicBezTo>
                  <a:cubicBezTo>
                    <a:pt x="3233" y="469"/>
                    <a:pt x="3434" y="430"/>
                    <a:pt x="3629" y="372"/>
                  </a:cubicBezTo>
                  <a:cubicBezTo>
                    <a:pt x="4026" y="267"/>
                    <a:pt x="4416" y="150"/>
                    <a:pt x="480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0"/>
            <p:cNvSpPr/>
            <p:nvPr/>
          </p:nvSpPr>
          <p:spPr>
            <a:xfrm>
              <a:off x="10291936" y="9925174"/>
              <a:ext cx="28353" cy="26219"/>
            </a:xfrm>
            <a:custGeom>
              <a:avLst/>
              <a:gdLst/>
              <a:ahLst/>
              <a:cxnLst/>
              <a:rect l="l" t="t" r="r" b="b"/>
              <a:pathLst>
                <a:path w="372" h="344" extrusionOk="0">
                  <a:moveTo>
                    <a:pt x="189" y="0"/>
                  </a:moveTo>
                  <a:cubicBezTo>
                    <a:pt x="150" y="0"/>
                    <a:pt x="104" y="13"/>
                    <a:pt x="65" y="39"/>
                  </a:cubicBezTo>
                  <a:cubicBezTo>
                    <a:pt x="26" y="72"/>
                    <a:pt x="0" y="124"/>
                    <a:pt x="0" y="176"/>
                  </a:cubicBezTo>
                  <a:cubicBezTo>
                    <a:pt x="0" y="228"/>
                    <a:pt x="26" y="293"/>
                    <a:pt x="85" y="326"/>
                  </a:cubicBezTo>
                  <a:cubicBezTo>
                    <a:pt x="91" y="332"/>
                    <a:pt x="91" y="332"/>
                    <a:pt x="98" y="332"/>
                  </a:cubicBezTo>
                  <a:cubicBezTo>
                    <a:pt x="119" y="340"/>
                    <a:pt x="140" y="343"/>
                    <a:pt x="161" y="343"/>
                  </a:cubicBezTo>
                  <a:cubicBezTo>
                    <a:pt x="193" y="343"/>
                    <a:pt x="224" y="335"/>
                    <a:pt x="248" y="319"/>
                  </a:cubicBezTo>
                  <a:cubicBezTo>
                    <a:pt x="293" y="300"/>
                    <a:pt x="326" y="261"/>
                    <a:pt x="345" y="222"/>
                  </a:cubicBezTo>
                  <a:cubicBezTo>
                    <a:pt x="365" y="183"/>
                    <a:pt x="371" y="144"/>
                    <a:pt x="365" y="104"/>
                  </a:cubicBezTo>
                  <a:cubicBezTo>
                    <a:pt x="358" y="85"/>
                    <a:pt x="358" y="65"/>
                    <a:pt x="345" y="46"/>
                  </a:cubicBezTo>
                  <a:cubicBezTo>
                    <a:pt x="339" y="33"/>
                    <a:pt x="319" y="20"/>
                    <a:pt x="300" y="20"/>
                  </a:cubicBezTo>
                  <a:cubicBezTo>
                    <a:pt x="319" y="26"/>
                    <a:pt x="339" y="33"/>
                    <a:pt x="345" y="52"/>
                  </a:cubicBezTo>
                  <a:cubicBezTo>
                    <a:pt x="352" y="65"/>
                    <a:pt x="345" y="85"/>
                    <a:pt x="345" y="98"/>
                  </a:cubicBezTo>
                  <a:cubicBezTo>
                    <a:pt x="339" y="137"/>
                    <a:pt x="313" y="163"/>
                    <a:pt x="287" y="176"/>
                  </a:cubicBezTo>
                  <a:cubicBezTo>
                    <a:pt x="261" y="196"/>
                    <a:pt x="235" y="202"/>
                    <a:pt x="209" y="202"/>
                  </a:cubicBezTo>
                  <a:cubicBezTo>
                    <a:pt x="201" y="204"/>
                    <a:pt x="194" y="205"/>
                    <a:pt x="187" y="205"/>
                  </a:cubicBezTo>
                  <a:cubicBezTo>
                    <a:pt x="175" y="205"/>
                    <a:pt x="164" y="202"/>
                    <a:pt x="153" y="199"/>
                  </a:cubicBezTo>
                  <a:lnTo>
                    <a:pt x="153" y="199"/>
                  </a:lnTo>
                  <a:cubicBezTo>
                    <a:pt x="146" y="192"/>
                    <a:pt x="136" y="180"/>
                    <a:pt x="131" y="163"/>
                  </a:cubicBezTo>
                  <a:cubicBezTo>
                    <a:pt x="117" y="144"/>
                    <a:pt x="111" y="118"/>
                    <a:pt x="124" y="91"/>
                  </a:cubicBezTo>
                  <a:cubicBezTo>
                    <a:pt x="131" y="59"/>
                    <a:pt x="157" y="33"/>
                    <a:pt x="196" y="20"/>
                  </a:cubicBezTo>
                  <a:cubicBezTo>
                    <a:pt x="212" y="13"/>
                    <a:pt x="230" y="10"/>
                    <a:pt x="248" y="10"/>
                  </a:cubicBezTo>
                  <a:cubicBezTo>
                    <a:pt x="265" y="10"/>
                    <a:pt x="283" y="13"/>
                    <a:pt x="300" y="20"/>
                  </a:cubicBezTo>
                  <a:cubicBezTo>
                    <a:pt x="267" y="7"/>
                    <a:pt x="228" y="0"/>
                    <a:pt x="18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0"/>
            <p:cNvSpPr/>
            <p:nvPr/>
          </p:nvSpPr>
          <p:spPr>
            <a:xfrm>
              <a:off x="10356873" y="9943085"/>
              <a:ext cx="33764" cy="29344"/>
            </a:xfrm>
            <a:custGeom>
              <a:avLst/>
              <a:gdLst/>
              <a:ahLst/>
              <a:cxnLst/>
              <a:rect l="l" t="t" r="r" b="b"/>
              <a:pathLst>
                <a:path w="443" h="385" extrusionOk="0">
                  <a:moveTo>
                    <a:pt x="190" y="1"/>
                  </a:moveTo>
                  <a:cubicBezTo>
                    <a:pt x="177" y="1"/>
                    <a:pt x="163" y="2"/>
                    <a:pt x="150" y="6"/>
                  </a:cubicBezTo>
                  <a:cubicBezTo>
                    <a:pt x="104" y="13"/>
                    <a:pt x="65" y="52"/>
                    <a:pt x="39" y="97"/>
                  </a:cubicBezTo>
                  <a:cubicBezTo>
                    <a:pt x="13" y="136"/>
                    <a:pt x="0" y="201"/>
                    <a:pt x="20" y="260"/>
                  </a:cubicBezTo>
                  <a:cubicBezTo>
                    <a:pt x="46" y="318"/>
                    <a:pt x="98" y="364"/>
                    <a:pt x="156" y="377"/>
                  </a:cubicBezTo>
                  <a:cubicBezTo>
                    <a:pt x="176" y="382"/>
                    <a:pt x="195" y="385"/>
                    <a:pt x="214" y="385"/>
                  </a:cubicBezTo>
                  <a:cubicBezTo>
                    <a:pt x="312" y="385"/>
                    <a:pt x="402" y="320"/>
                    <a:pt x="430" y="227"/>
                  </a:cubicBezTo>
                  <a:cubicBezTo>
                    <a:pt x="443" y="175"/>
                    <a:pt x="430" y="117"/>
                    <a:pt x="391" y="84"/>
                  </a:cubicBezTo>
                  <a:cubicBezTo>
                    <a:pt x="358" y="52"/>
                    <a:pt x="319" y="39"/>
                    <a:pt x="280" y="19"/>
                  </a:cubicBezTo>
                  <a:lnTo>
                    <a:pt x="280" y="19"/>
                  </a:lnTo>
                  <a:cubicBezTo>
                    <a:pt x="319" y="39"/>
                    <a:pt x="358" y="65"/>
                    <a:pt x="378" y="97"/>
                  </a:cubicBezTo>
                  <a:cubicBezTo>
                    <a:pt x="397" y="136"/>
                    <a:pt x="384" y="175"/>
                    <a:pt x="365" y="195"/>
                  </a:cubicBezTo>
                  <a:cubicBezTo>
                    <a:pt x="330" y="229"/>
                    <a:pt x="287" y="241"/>
                    <a:pt x="248" y="241"/>
                  </a:cubicBezTo>
                  <a:cubicBezTo>
                    <a:pt x="229" y="241"/>
                    <a:pt x="211" y="238"/>
                    <a:pt x="196" y="234"/>
                  </a:cubicBezTo>
                  <a:cubicBezTo>
                    <a:pt x="170" y="227"/>
                    <a:pt x="150" y="221"/>
                    <a:pt x="130" y="201"/>
                  </a:cubicBezTo>
                  <a:cubicBezTo>
                    <a:pt x="117" y="188"/>
                    <a:pt x="104" y="156"/>
                    <a:pt x="104" y="117"/>
                  </a:cubicBezTo>
                  <a:cubicBezTo>
                    <a:pt x="111" y="84"/>
                    <a:pt x="124" y="45"/>
                    <a:pt x="156" y="26"/>
                  </a:cubicBezTo>
                  <a:cubicBezTo>
                    <a:pt x="176" y="13"/>
                    <a:pt x="197" y="8"/>
                    <a:pt x="218" y="8"/>
                  </a:cubicBezTo>
                  <a:cubicBezTo>
                    <a:pt x="239" y="8"/>
                    <a:pt x="261" y="13"/>
                    <a:pt x="280" y="19"/>
                  </a:cubicBezTo>
                  <a:cubicBezTo>
                    <a:pt x="252" y="10"/>
                    <a:pt x="222" y="1"/>
                    <a:pt x="19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0"/>
            <p:cNvSpPr/>
            <p:nvPr/>
          </p:nvSpPr>
          <p:spPr>
            <a:xfrm>
              <a:off x="10526381" y="9442336"/>
              <a:ext cx="32774" cy="28582"/>
            </a:xfrm>
            <a:custGeom>
              <a:avLst/>
              <a:gdLst/>
              <a:ahLst/>
              <a:cxnLst/>
              <a:rect l="l" t="t" r="r" b="b"/>
              <a:pathLst>
                <a:path w="430" h="375" extrusionOk="0">
                  <a:moveTo>
                    <a:pt x="205" y="0"/>
                  </a:moveTo>
                  <a:cubicBezTo>
                    <a:pt x="157" y="0"/>
                    <a:pt x="101" y="25"/>
                    <a:pt x="72" y="60"/>
                  </a:cubicBezTo>
                  <a:cubicBezTo>
                    <a:pt x="1" y="131"/>
                    <a:pt x="1" y="242"/>
                    <a:pt x="40" y="313"/>
                  </a:cubicBezTo>
                  <a:cubicBezTo>
                    <a:pt x="59" y="229"/>
                    <a:pt x="98" y="170"/>
                    <a:pt x="144" y="144"/>
                  </a:cubicBezTo>
                  <a:cubicBezTo>
                    <a:pt x="159" y="136"/>
                    <a:pt x="172" y="133"/>
                    <a:pt x="184" y="133"/>
                  </a:cubicBezTo>
                  <a:cubicBezTo>
                    <a:pt x="193" y="133"/>
                    <a:pt x="201" y="135"/>
                    <a:pt x="209" y="138"/>
                  </a:cubicBezTo>
                  <a:cubicBezTo>
                    <a:pt x="228" y="138"/>
                    <a:pt x="254" y="151"/>
                    <a:pt x="261" y="164"/>
                  </a:cubicBezTo>
                  <a:cubicBezTo>
                    <a:pt x="274" y="177"/>
                    <a:pt x="274" y="190"/>
                    <a:pt x="274" y="203"/>
                  </a:cubicBezTo>
                  <a:cubicBezTo>
                    <a:pt x="274" y="222"/>
                    <a:pt x="261" y="242"/>
                    <a:pt x="241" y="261"/>
                  </a:cubicBezTo>
                  <a:cubicBezTo>
                    <a:pt x="196" y="294"/>
                    <a:pt x="124" y="307"/>
                    <a:pt x="40" y="313"/>
                  </a:cubicBezTo>
                  <a:cubicBezTo>
                    <a:pt x="86" y="346"/>
                    <a:pt x="142" y="375"/>
                    <a:pt x="208" y="375"/>
                  </a:cubicBezTo>
                  <a:cubicBezTo>
                    <a:pt x="235" y="375"/>
                    <a:pt x="263" y="370"/>
                    <a:pt x="293" y="359"/>
                  </a:cubicBezTo>
                  <a:cubicBezTo>
                    <a:pt x="339" y="339"/>
                    <a:pt x="384" y="300"/>
                    <a:pt x="404" y="248"/>
                  </a:cubicBezTo>
                  <a:cubicBezTo>
                    <a:pt x="430" y="190"/>
                    <a:pt x="410" y="112"/>
                    <a:pt x="371" y="73"/>
                  </a:cubicBezTo>
                  <a:cubicBezTo>
                    <a:pt x="332" y="27"/>
                    <a:pt x="280" y="1"/>
                    <a:pt x="222" y="1"/>
                  </a:cubicBezTo>
                  <a:cubicBezTo>
                    <a:pt x="216" y="0"/>
                    <a:pt x="211" y="0"/>
                    <a:pt x="20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0"/>
            <p:cNvSpPr/>
            <p:nvPr/>
          </p:nvSpPr>
          <p:spPr>
            <a:xfrm>
              <a:off x="11145038" y="9656050"/>
              <a:ext cx="26295" cy="28429"/>
            </a:xfrm>
            <a:custGeom>
              <a:avLst/>
              <a:gdLst/>
              <a:ahLst/>
              <a:cxnLst/>
              <a:rect l="l" t="t" r="r" b="b"/>
              <a:pathLst>
                <a:path w="345" h="373" extrusionOk="0">
                  <a:moveTo>
                    <a:pt x="6" y="266"/>
                  </a:moveTo>
                  <a:lnTo>
                    <a:pt x="6" y="266"/>
                  </a:lnTo>
                  <a:cubicBezTo>
                    <a:pt x="6" y="275"/>
                    <a:pt x="6" y="284"/>
                    <a:pt x="7" y="293"/>
                  </a:cubicBezTo>
                  <a:cubicBezTo>
                    <a:pt x="7" y="284"/>
                    <a:pt x="6" y="275"/>
                    <a:pt x="6" y="266"/>
                  </a:cubicBezTo>
                  <a:close/>
                  <a:moveTo>
                    <a:pt x="182" y="0"/>
                  </a:moveTo>
                  <a:cubicBezTo>
                    <a:pt x="130" y="0"/>
                    <a:pt x="78" y="26"/>
                    <a:pt x="52" y="65"/>
                  </a:cubicBezTo>
                  <a:cubicBezTo>
                    <a:pt x="1" y="134"/>
                    <a:pt x="5" y="202"/>
                    <a:pt x="6" y="266"/>
                  </a:cubicBezTo>
                  <a:lnTo>
                    <a:pt x="6" y="266"/>
                  </a:lnTo>
                  <a:cubicBezTo>
                    <a:pt x="10" y="202"/>
                    <a:pt x="45" y="135"/>
                    <a:pt x="91" y="124"/>
                  </a:cubicBezTo>
                  <a:cubicBezTo>
                    <a:pt x="105" y="118"/>
                    <a:pt x="118" y="116"/>
                    <a:pt x="128" y="116"/>
                  </a:cubicBezTo>
                  <a:cubicBezTo>
                    <a:pt x="143" y="116"/>
                    <a:pt x="155" y="120"/>
                    <a:pt x="163" y="124"/>
                  </a:cubicBezTo>
                  <a:cubicBezTo>
                    <a:pt x="182" y="137"/>
                    <a:pt x="182" y="143"/>
                    <a:pt x="182" y="150"/>
                  </a:cubicBezTo>
                  <a:cubicBezTo>
                    <a:pt x="195" y="163"/>
                    <a:pt x="182" y="234"/>
                    <a:pt x="150" y="293"/>
                  </a:cubicBezTo>
                  <a:cubicBezTo>
                    <a:pt x="130" y="319"/>
                    <a:pt x="104" y="345"/>
                    <a:pt x="72" y="351"/>
                  </a:cubicBezTo>
                  <a:cubicBezTo>
                    <a:pt x="68" y="353"/>
                    <a:pt x="64" y="354"/>
                    <a:pt x="60" y="354"/>
                  </a:cubicBezTo>
                  <a:cubicBezTo>
                    <a:pt x="49" y="354"/>
                    <a:pt x="36" y="348"/>
                    <a:pt x="26" y="338"/>
                  </a:cubicBezTo>
                  <a:cubicBezTo>
                    <a:pt x="13" y="326"/>
                    <a:pt x="13" y="313"/>
                    <a:pt x="7" y="294"/>
                  </a:cubicBezTo>
                  <a:lnTo>
                    <a:pt x="7" y="294"/>
                  </a:lnTo>
                  <a:cubicBezTo>
                    <a:pt x="13" y="313"/>
                    <a:pt x="13" y="326"/>
                    <a:pt x="26" y="345"/>
                  </a:cubicBezTo>
                  <a:cubicBezTo>
                    <a:pt x="33" y="358"/>
                    <a:pt x="52" y="371"/>
                    <a:pt x="72" y="371"/>
                  </a:cubicBezTo>
                  <a:cubicBezTo>
                    <a:pt x="80" y="372"/>
                    <a:pt x="88" y="372"/>
                    <a:pt x="95" y="372"/>
                  </a:cubicBezTo>
                  <a:cubicBezTo>
                    <a:pt x="131" y="372"/>
                    <a:pt x="163" y="361"/>
                    <a:pt x="195" y="345"/>
                  </a:cubicBezTo>
                  <a:cubicBezTo>
                    <a:pt x="234" y="325"/>
                    <a:pt x="267" y="299"/>
                    <a:pt x="293" y="260"/>
                  </a:cubicBezTo>
                  <a:cubicBezTo>
                    <a:pt x="319" y="228"/>
                    <a:pt x="345" y="169"/>
                    <a:pt x="325" y="104"/>
                  </a:cubicBezTo>
                  <a:cubicBezTo>
                    <a:pt x="306" y="46"/>
                    <a:pt x="241" y="0"/>
                    <a:pt x="18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0"/>
            <p:cNvSpPr/>
            <p:nvPr/>
          </p:nvSpPr>
          <p:spPr>
            <a:xfrm>
              <a:off x="10344450" y="8759351"/>
              <a:ext cx="17454" cy="99692"/>
            </a:xfrm>
            <a:custGeom>
              <a:avLst/>
              <a:gdLst/>
              <a:ahLst/>
              <a:cxnLst/>
              <a:rect l="l" t="t" r="r" b="b"/>
              <a:pathLst>
                <a:path w="229" h="1308" extrusionOk="0">
                  <a:moveTo>
                    <a:pt x="59" y="0"/>
                  </a:moveTo>
                  <a:cubicBezTo>
                    <a:pt x="27" y="111"/>
                    <a:pt x="14" y="221"/>
                    <a:pt x="7" y="332"/>
                  </a:cubicBezTo>
                  <a:cubicBezTo>
                    <a:pt x="1" y="449"/>
                    <a:pt x="7" y="559"/>
                    <a:pt x="20" y="670"/>
                  </a:cubicBezTo>
                  <a:cubicBezTo>
                    <a:pt x="33" y="781"/>
                    <a:pt x="59" y="891"/>
                    <a:pt x="92" y="1002"/>
                  </a:cubicBezTo>
                  <a:cubicBezTo>
                    <a:pt x="124" y="1106"/>
                    <a:pt x="170" y="1210"/>
                    <a:pt x="228" y="1307"/>
                  </a:cubicBezTo>
                  <a:cubicBezTo>
                    <a:pt x="228" y="1190"/>
                    <a:pt x="215" y="1086"/>
                    <a:pt x="202" y="976"/>
                  </a:cubicBezTo>
                  <a:lnTo>
                    <a:pt x="163" y="650"/>
                  </a:lnTo>
                  <a:lnTo>
                    <a:pt x="118" y="332"/>
                  </a:lnTo>
                  <a:cubicBezTo>
                    <a:pt x="105" y="221"/>
                    <a:pt x="85" y="111"/>
                    <a:pt x="5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0"/>
            <p:cNvSpPr/>
            <p:nvPr/>
          </p:nvSpPr>
          <p:spPr>
            <a:xfrm>
              <a:off x="10405424" y="8777644"/>
              <a:ext cx="13948" cy="79419"/>
            </a:xfrm>
            <a:custGeom>
              <a:avLst/>
              <a:gdLst/>
              <a:ahLst/>
              <a:cxnLst/>
              <a:rect l="l" t="t" r="r" b="b"/>
              <a:pathLst>
                <a:path w="183" h="1042" extrusionOk="0">
                  <a:moveTo>
                    <a:pt x="14" y="1"/>
                  </a:moveTo>
                  <a:cubicBezTo>
                    <a:pt x="1" y="92"/>
                    <a:pt x="1" y="183"/>
                    <a:pt x="1" y="267"/>
                  </a:cubicBezTo>
                  <a:cubicBezTo>
                    <a:pt x="1" y="358"/>
                    <a:pt x="14" y="443"/>
                    <a:pt x="20" y="528"/>
                  </a:cubicBezTo>
                  <a:cubicBezTo>
                    <a:pt x="33" y="619"/>
                    <a:pt x="46" y="703"/>
                    <a:pt x="66" y="788"/>
                  </a:cubicBezTo>
                  <a:cubicBezTo>
                    <a:pt x="79" y="872"/>
                    <a:pt x="105" y="957"/>
                    <a:pt x="137" y="1041"/>
                  </a:cubicBezTo>
                  <a:cubicBezTo>
                    <a:pt x="163" y="957"/>
                    <a:pt x="170" y="866"/>
                    <a:pt x="176" y="775"/>
                  </a:cubicBezTo>
                  <a:cubicBezTo>
                    <a:pt x="183" y="690"/>
                    <a:pt x="176" y="599"/>
                    <a:pt x="163" y="515"/>
                  </a:cubicBezTo>
                  <a:cubicBezTo>
                    <a:pt x="150" y="424"/>
                    <a:pt x="137" y="339"/>
                    <a:pt x="111" y="254"/>
                  </a:cubicBezTo>
                  <a:cubicBezTo>
                    <a:pt x="92" y="170"/>
                    <a:pt x="59" y="85"/>
                    <a:pt x="1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0"/>
            <p:cNvSpPr/>
            <p:nvPr/>
          </p:nvSpPr>
          <p:spPr>
            <a:xfrm>
              <a:off x="10526914" y="8763315"/>
              <a:ext cx="15396" cy="75379"/>
            </a:xfrm>
            <a:custGeom>
              <a:avLst/>
              <a:gdLst/>
              <a:ahLst/>
              <a:cxnLst/>
              <a:rect l="l" t="t" r="r" b="b"/>
              <a:pathLst>
                <a:path w="202" h="989" extrusionOk="0">
                  <a:moveTo>
                    <a:pt x="7" y="0"/>
                  </a:moveTo>
                  <a:cubicBezTo>
                    <a:pt x="0" y="85"/>
                    <a:pt x="0" y="169"/>
                    <a:pt x="7" y="254"/>
                  </a:cubicBezTo>
                  <a:cubicBezTo>
                    <a:pt x="13" y="338"/>
                    <a:pt x="20" y="423"/>
                    <a:pt x="33" y="501"/>
                  </a:cubicBezTo>
                  <a:cubicBezTo>
                    <a:pt x="46" y="585"/>
                    <a:pt x="65" y="664"/>
                    <a:pt x="85" y="748"/>
                  </a:cubicBezTo>
                  <a:cubicBezTo>
                    <a:pt x="111" y="826"/>
                    <a:pt x="137" y="911"/>
                    <a:pt x="176" y="989"/>
                  </a:cubicBezTo>
                  <a:cubicBezTo>
                    <a:pt x="195" y="904"/>
                    <a:pt x="202" y="813"/>
                    <a:pt x="202" y="729"/>
                  </a:cubicBezTo>
                  <a:cubicBezTo>
                    <a:pt x="202" y="644"/>
                    <a:pt x="189" y="559"/>
                    <a:pt x="176" y="481"/>
                  </a:cubicBezTo>
                  <a:cubicBezTo>
                    <a:pt x="163" y="397"/>
                    <a:pt x="143" y="312"/>
                    <a:pt x="117" y="234"/>
                  </a:cubicBezTo>
                  <a:cubicBezTo>
                    <a:pt x="91" y="150"/>
                    <a:pt x="59" y="72"/>
                    <a:pt x="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0"/>
            <p:cNvSpPr/>
            <p:nvPr/>
          </p:nvSpPr>
          <p:spPr>
            <a:xfrm>
              <a:off x="10614641" y="8755845"/>
              <a:ext cx="10975" cy="62575"/>
            </a:xfrm>
            <a:custGeom>
              <a:avLst/>
              <a:gdLst/>
              <a:ahLst/>
              <a:cxnLst/>
              <a:rect l="l" t="t" r="r" b="b"/>
              <a:pathLst>
                <a:path w="144" h="821" extrusionOk="0">
                  <a:moveTo>
                    <a:pt x="72" y="1"/>
                  </a:moveTo>
                  <a:cubicBezTo>
                    <a:pt x="39" y="66"/>
                    <a:pt x="26" y="137"/>
                    <a:pt x="13" y="202"/>
                  </a:cubicBezTo>
                  <a:cubicBezTo>
                    <a:pt x="0" y="274"/>
                    <a:pt x="0" y="339"/>
                    <a:pt x="0" y="410"/>
                  </a:cubicBezTo>
                  <a:cubicBezTo>
                    <a:pt x="0" y="482"/>
                    <a:pt x="0" y="547"/>
                    <a:pt x="13" y="618"/>
                  </a:cubicBezTo>
                  <a:cubicBezTo>
                    <a:pt x="26" y="683"/>
                    <a:pt x="39" y="755"/>
                    <a:pt x="72" y="820"/>
                  </a:cubicBezTo>
                  <a:cubicBezTo>
                    <a:pt x="98" y="755"/>
                    <a:pt x="117" y="683"/>
                    <a:pt x="124" y="618"/>
                  </a:cubicBezTo>
                  <a:cubicBezTo>
                    <a:pt x="137" y="547"/>
                    <a:pt x="143" y="482"/>
                    <a:pt x="143" y="410"/>
                  </a:cubicBezTo>
                  <a:cubicBezTo>
                    <a:pt x="143" y="339"/>
                    <a:pt x="137" y="274"/>
                    <a:pt x="124" y="202"/>
                  </a:cubicBezTo>
                  <a:cubicBezTo>
                    <a:pt x="117" y="137"/>
                    <a:pt x="98" y="66"/>
                    <a:pt x="7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0"/>
            <p:cNvSpPr/>
            <p:nvPr/>
          </p:nvSpPr>
          <p:spPr>
            <a:xfrm>
              <a:off x="10732092" y="8737477"/>
              <a:ext cx="14253" cy="117756"/>
            </a:xfrm>
            <a:custGeom>
              <a:avLst/>
              <a:gdLst/>
              <a:ahLst/>
              <a:cxnLst/>
              <a:rect l="l" t="t" r="r" b="b"/>
              <a:pathLst>
                <a:path w="187" h="1545" extrusionOk="0">
                  <a:moveTo>
                    <a:pt x="111" y="1"/>
                  </a:moveTo>
                  <a:cubicBezTo>
                    <a:pt x="66" y="125"/>
                    <a:pt x="40" y="261"/>
                    <a:pt x="20" y="391"/>
                  </a:cubicBezTo>
                  <a:cubicBezTo>
                    <a:pt x="7" y="528"/>
                    <a:pt x="1" y="658"/>
                    <a:pt x="1" y="794"/>
                  </a:cubicBezTo>
                  <a:cubicBezTo>
                    <a:pt x="7" y="931"/>
                    <a:pt x="14" y="1061"/>
                    <a:pt x="40" y="1198"/>
                  </a:cubicBezTo>
                  <a:cubicBezTo>
                    <a:pt x="46" y="1263"/>
                    <a:pt x="66" y="1328"/>
                    <a:pt x="79" y="1393"/>
                  </a:cubicBezTo>
                  <a:lnTo>
                    <a:pt x="111" y="1490"/>
                  </a:lnTo>
                  <a:cubicBezTo>
                    <a:pt x="118" y="1503"/>
                    <a:pt x="118" y="1529"/>
                    <a:pt x="144" y="1542"/>
                  </a:cubicBezTo>
                  <a:cubicBezTo>
                    <a:pt x="147" y="1544"/>
                    <a:pt x="150" y="1545"/>
                    <a:pt x="153" y="1545"/>
                  </a:cubicBezTo>
                  <a:cubicBezTo>
                    <a:pt x="174" y="1545"/>
                    <a:pt x="187" y="1510"/>
                    <a:pt x="170" y="1510"/>
                  </a:cubicBezTo>
                  <a:lnTo>
                    <a:pt x="170" y="1510"/>
                  </a:lnTo>
                  <a:cubicBezTo>
                    <a:pt x="179" y="1519"/>
                    <a:pt x="165" y="1528"/>
                    <a:pt x="159" y="1528"/>
                  </a:cubicBezTo>
                  <a:cubicBezTo>
                    <a:pt x="156" y="1528"/>
                    <a:pt x="155" y="1527"/>
                    <a:pt x="157" y="1523"/>
                  </a:cubicBezTo>
                  <a:cubicBezTo>
                    <a:pt x="150" y="1516"/>
                    <a:pt x="150" y="1497"/>
                    <a:pt x="150" y="1484"/>
                  </a:cubicBezTo>
                  <a:lnTo>
                    <a:pt x="150" y="1386"/>
                  </a:lnTo>
                  <a:lnTo>
                    <a:pt x="150" y="1185"/>
                  </a:lnTo>
                  <a:lnTo>
                    <a:pt x="144" y="794"/>
                  </a:lnTo>
                  <a:lnTo>
                    <a:pt x="137" y="398"/>
                  </a:lnTo>
                  <a:cubicBezTo>
                    <a:pt x="131" y="268"/>
                    <a:pt x="124" y="138"/>
                    <a:pt x="11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0"/>
            <p:cNvSpPr/>
            <p:nvPr/>
          </p:nvSpPr>
          <p:spPr>
            <a:xfrm>
              <a:off x="10809910" y="8722615"/>
              <a:ext cx="10975" cy="125530"/>
            </a:xfrm>
            <a:custGeom>
              <a:avLst/>
              <a:gdLst/>
              <a:ahLst/>
              <a:cxnLst/>
              <a:rect l="l" t="t" r="r" b="b"/>
              <a:pathLst>
                <a:path w="144" h="1647" extrusionOk="0">
                  <a:moveTo>
                    <a:pt x="20" y="1"/>
                  </a:moveTo>
                  <a:cubicBezTo>
                    <a:pt x="7" y="137"/>
                    <a:pt x="7" y="274"/>
                    <a:pt x="7" y="411"/>
                  </a:cubicBezTo>
                  <a:lnTo>
                    <a:pt x="1" y="820"/>
                  </a:lnTo>
                  <a:lnTo>
                    <a:pt x="1" y="1230"/>
                  </a:lnTo>
                  <a:cubicBezTo>
                    <a:pt x="7" y="1367"/>
                    <a:pt x="7" y="1503"/>
                    <a:pt x="20" y="1646"/>
                  </a:cubicBezTo>
                  <a:cubicBezTo>
                    <a:pt x="66" y="1510"/>
                    <a:pt x="98" y="1373"/>
                    <a:pt x="118" y="1237"/>
                  </a:cubicBezTo>
                  <a:cubicBezTo>
                    <a:pt x="137" y="1100"/>
                    <a:pt x="144" y="963"/>
                    <a:pt x="144" y="820"/>
                  </a:cubicBezTo>
                  <a:cubicBezTo>
                    <a:pt x="144" y="684"/>
                    <a:pt x="137" y="547"/>
                    <a:pt x="118" y="404"/>
                  </a:cubicBezTo>
                  <a:cubicBezTo>
                    <a:pt x="98" y="268"/>
                    <a:pt x="72" y="131"/>
                    <a:pt x="2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0"/>
            <p:cNvSpPr/>
            <p:nvPr/>
          </p:nvSpPr>
          <p:spPr>
            <a:xfrm>
              <a:off x="10883307" y="8755388"/>
              <a:ext cx="38718" cy="72407"/>
            </a:xfrm>
            <a:custGeom>
              <a:avLst/>
              <a:gdLst/>
              <a:ahLst/>
              <a:cxnLst/>
              <a:rect l="l" t="t" r="r" b="b"/>
              <a:pathLst>
                <a:path w="508" h="950" extrusionOk="0">
                  <a:moveTo>
                    <a:pt x="508" y="0"/>
                  </a:moveTo>
                  <a:lnTo>
                    <a:pt x="508" y="0"/>
                  </a:lnTo>
                  <a:cubicBezTo>
                    <a:pt x="423" y="46"/>
                    <a:pt x="358" y="111"/>
                    <a:pt x="293" y="182"/>
                  </a:cubicBezTo>
                  <a:cubicBezTo>
                    <a:pt x="234" y="254"/>
                    <a:pt x="182" y="332"/>
                    <a:pt x="143" y="410"/>
                  </a:cubicBezTo>
                  <a:cubicBezTo>
                    <a:pt x="59" y="579"/>
                    <a:pt x="0" y="761"/>
                    <a:pt x="13" y="950"/>
                  </a:cubicBezTo>
                  <a:cubicBezTo>
                    <a:pt x="111" y="787"/>
                    <a:pt x="189" y="631"/>
                    <a:pt x="267" y="481"/>
                  </a:cubicBezTo>
                  <a:lnTo>
                    <a:pt x="390" y="247"/>
                  </a:lnTo>
                  <a:cubicBezTo>
                    <a:pt x="430" y="169"/>
                    <a:pt x="469" y="85"/>
                    <a:pt x="50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0"/>
            <p:cNvSpPr/>
            <p:nvPr/>
          </p:nvSpPr>
          <p:spPr>
            <a:xfrm>
              <a:off x="10941309" y="8770708"/>
              <a:ext cx="23856" cy="40776"/>
            </a:xfrm>
            <a:custGeom>
              <a:avLst/>
              <a:gdLst/>
              <a:ahLst/>
              <a:cxnLst/>
              <a:rect l="l" t="t" r="r" b="b"/>
              <a:pathLst>
                <a:path w="313" h="535" extrusionOk="0">
                  <a:moveTo>
                    <a:pt x="312" y="1"/>
                  </a:moveTo>
                  <a:lnTo>
                    <a:pt x="312" y="1"/>
                  </a:lnTo>
                  <a:cubicBezTo>
                    <a:pt x="254" y="20"/>
                    <a:pt x="208" y="53"/>
                    <a:pt x="169" y="85"/>
                  </a:cubicBezTo>
                  <a:cubicBezTo>
                    <a:pt x="130" y="124"/>
                    <a:pt x="104" y="170"/>
                    <a:pt x="78" y="215"/>
                  </a:cubicBezTo>
                  <a:cubicBezTo>
                    <a:pt x="33" y="313"/>
                    <a:pt x="0" y="417"/>
                    <a:pt x="26" y="534"/>
                  </a:cubicBezTo>
                  <a:cubicBezTo>
                    <a:pt x="111" y="449"/>
                    <a:pt x="156" y="371"/>
                    <a:pt x="208" y="287"/>
                  </a:cubicBezTo>
                  <a:cubicBezTo>
                    <a:pt x="228" y="241"/>
                    <a:pt x="247" y="196"/>
                    <a:pt x="267" y="150"/>
                  </a:cubicBezTo>
                  <a:cubicBezTo>
                    <a:pt x="286" y="105"/>
                    <a:pt x="299" y="59"/>
                    <a:pt x="31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0"/>
            <p:cNvSpPr/>
            <p:nvPr/>
          </p:nvSpPr>
          <p:spPr>
            <a:xfrm>
              <a:off x="10965546" y="8787095"/>
              <a:ext cx="26905" cy="40243"/>
            </a:xfrm>
            <a:custGeom>
              <a:avLst/>
              <a:gdLst/>
              <a:ahLst/>
              <a:cxnLst/>
              <a:rect l="l" t="t" r="r" b="b"/>
              <a:pathLst>
                <a:path w="353" h="528" extrusionOk="0">
                  <a:moveTo>
                    <a:pt x="352" y="0"/>
                  </a:moveTo>
                  <a:cubicBezTo>
                    <a:pt x="294" y="20"/>
                    <a:pt x="248" y="52"/>
                    <a:pt x="209" y="85"/>
                  </a:cubicBezTo>
                  <a:cubicBezTo>
                    <a:pt x="163" y="124"/>
                    <a:pt x="131" y="163"/>
                    <a:pt x="98" y="208"/>
                  </a:cubicBezTo>
                  <a:cubicBezTo>
                    <a:pt x="66" y="254"/>
                    <a:pt x="46" y="306"/>
                    <a:pt x="27" y="358"/>
                  </a:cubicBezTo>
                  <a:cubicBezTo>
                    <a:pt x="14" y="410"/>
                    <a:pt x="1" y="469"/>
                    <a:pt x="7" y="527"/>
                  </a:cubicBezTo>
                  <a:cubicBezTo>
                    <a:pt x="59" y="495"/>
                    <a:pt x="92" y="456"/>
                    <a:pt x="124" y="410"/>
                  </a:cubicBezTo>
                  <a:cubicBezTo>
                    <a:pt x="163" y="371"/>
                    <a:pt x="189" y="332"/>
                    <a:pt x="222" y="286"/>
                  </a:cubicBezTo>
                  <a:cubicBezTo>
                    <a:pt x="248" y="247"/>
                    <a:pt x="274" y="202"/>
                    <a:pt x="294" y="156"/>
                  </a:cubicBezTo>
                  <a:cubicBezTo>
                    <a:pt x="320" y="111"/>
                    <a:pt x="339" y="59"/>
                    <a:pt x="35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0"/>
            <p:cNvSpPr/>
            <p:nvPr/>
          </p:nvSpPr>
          <p:spPr>
            <a:xfrm>
              <a:off x="11000301" y="8814380"/>
              <a:ext cx="45654" cy="54572"/>
            </a:xfrm>
            <a:custGeom>
              <a:avLst/>
              <a:gdLst/>
              <a:ahLst/>
              <a:cxnLst/>
              <a:rect l="l" t="t" r="r" b="b"/>
              <a:pathLst>
                <a:path w="599" h="716" extrusionOk="0">
                  <a:moveTo>
                    <a:pt x="598" y="0"/>
                  </a:moveTo>
                  <a:cubicBezTo>
                    <a:pt x="527" y="46"/>
                    <a:pt x="468" y="98"/>
                    <a:pt x="410" y="156"/>
                  </a:cubicBezTo>
                  <a:cubicBezTo>
                    <a:pt x="358" y="208"/>
                    <a:pt x="306" y="267"/>
                    <a:pt x="260" y="325"/>
                  </a:cubicBezTo>
                  <a:cubicBezTo>
                    <a:pt x="208" y="384"/>
                    <a:pt x="163" y="442"/>
                    <a:pt x="117" y="507"/>
                  </a:cubicBezTo>
                  <a:cubicBezTo>
                    <a:pt x="78" y="572"/>
                    <a:pt x="33" y="637"/>
                    <a:pt x="0" y="715"/>
                  </a:cubicBezTo>
                  <a:cubicBezTo>
                    <a:pt x="78" y="676"/>
                    <a:pt x="143" y="631"/>
                    <a:pt x="202" y="585"/>
                  </a:cubicBezTo>
                  <a:cubicBezTo>
                    <a:pt x="267" y="533"/>
                    <a:pt x="319" y="475"/>
                    <a:pt x="371" y="416"/>
                  </a:cubicBezTo>
                  <a:cubicBezTo>
                    <a:pt x="416" y="358"/>
                    <a:pt x="462" y="293"/>
                    <a:pt x="501" y="221"/>
                  </a:cubicBezTo>
                  <a:cubicBezTo>
                    <a:pt x="540" y="156"/>
                    <a:pt x="572" y="85"/>
                    <a:pt x="59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0"/>
            <p:cNvSpPr/>
            <p:nvPr/>
          </p:nvSpPr>
          <p:spPr>
            <a:xfrm>
              <a:off x="11024538" y="8848069"/>
              <a:ext cx="66004" cy="61508"/>
            </a:xfrm>
            <a:custGeom>
              <a:avLst/>
              <a:gdLst/>
              <a:ahLst/>
              <a:cxnLst/>
              <a:rect l="l" t="t" r="r" b="b"/>
              <a:pathLst>
                <a:path w="866" h="807" extrusionOk="0">
                  <a:moveTo>
                    <a:pt x="866" y="0"/>
                  </a:moveTo>
                  <a:cubicBezTo>
                    <a:pt x="781" y="59"/>
                    <a:pt x="703" y="124"/>
                    <a:pt x="625" y="182"/>
                  </a:cubicBezTo>
                  <a:cubicBezTo>
                    <a:pt x="554" y="247"/>
                    <a:pt x="482" y="312"/>
                    <a:pt x="411" y="384"/>
                  </a:cubicBezTo>
                  <a:cubicBezTo>
                    <a:pt x="339" y="449"/>
                    <a:pt x="267" y="514"/>
                    <a:pt x="202" y="586"/>
                  </a:cubicBezTo>
                  <a:cubicBezTo>
                    <a:pt x="131" y="657"/>
                    <a:pt x="66" y="729"/>
                    <a:pt x="1" y="807"/>
                  </a:cubicBezTo>
                  <a:cubicBezTo>
                    <a:pt x="98" y="774"/>
                    <a:pt x="189" y="729"/>
                    <a:pt x="274" y="670"/>
                  </a:cubicBezTo>
                  <a:cubicBezTo>
                    <a:pt x="358" y="618"/>
                    <a:pt x="437" y="553"/>
                    <a:pt x="508" y="488"/>
                  </a:cubicBezTo>
                  <a:cubicBezTo>
                    <a:pt x="580" y="416"/>
                    <a:pt x="651" y="345"/>
                    <a:pt x="710" y="260"/>
                  </a:cubicBezTo>
                  <a:cubicBezTo>
                    <a:pt x="775" y="182"/>
                    <a:pt x="827" y="98"/>
                    <a:pt x="86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0"/>
            <p:cNvSpPr/>
            <p:nvPr/>
          </p:nvSpPr>
          <p:spPr>
            <a:xfrm>
              <a:off x="11053349" y="8886711"/>
              <a:ext cx="53581" cy="46188"/>
            </a:xfrm>
            <a:custGeom>
              <a:avLst/>
              <a:gdLst/>
              <a:ahLst/>
              <a:cxnLst/>
              <a:rect l="l" t="t" r="r" b="b"/>
              <a:pathLst>
                <a:path w="703" h="606" extrusionOk="0">
                  <a:moveTo>
                    <a:pt x="702" y="1"/>
                  </a:moveTo>
                  <a:lnTo>
                    <a:pt x="702" y="1"/>
                  </a:lnTo>
                  <a:cubicBezTo>
                    <a:pt x="631" y="33"/>
                    <a:pt x="566" y="79"/>
                    <a:pt x="501" y="124"/>
                  </a:cubicBezTo>
                  <a:cubicBezTo>
                    <a:pt x="436" y="170"/>
                    <a:pt x="377" y="222"/>
                    <a:pt x="325" y="267"/>
                  </a:cubicBezTo>
                  <a:cubicBezTo>
                    <a:pt x="267" y="319"/>
                    <a:pt x="208" y="371"/>
                    <a:pt x="156" y="423"/>
                  </a:cubicBezTo>
                  <a:cubicBezTo>
                    <a:pt x="104" y="482"/>
                    <a:pt x="46" y="540"/>
                    <a:pt x="0" y="605"/>
                  </a:cubicBezTo>
                  <a:cubicBezTo>
                    <a:pt x="85" y="586"/>
                    <a:pt x="156" y="553"/>
                    <a:pt x="221" y="514"/>
                  </a:cubicBezTo>
                  <a:cubicBezTo>
                    <a:pt x="293" y="475"/>
                    <a:pt x="358" y="430"/>
                    <a:pt x="416" y="378"/>
                  </a:cubicBezTo>
                  <a:cubicBezTo>
                    <a:pt x="475" y="326"/>
                    <a:pt x="533" y="267"/>
                    <a:pt x="579" y="209"/>
                  </a:cubicBezTo>
                  <a:cubicBezTo>
                    <a:pt x="631" y="144"/>
                    <a:pt x="670" y="79"/>
                    <a:pt x="70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0"/>
            <p:cNvSpPr/>
            <p:nvPr/>
          </p:nvSpPr>
          <p:spPr>
            <a:xfrm>
              <a:off x="10927437" y="8888693"/>
              <a:ext cx="28810" cy="62498"/>
            </a:xfrm>
            <a:custGeom>
              <a:avLst/>
              <a:gdLst/>
              <a:ahLst/>
              <a:cxnLst/>
              <a:rect l="l" t="t" r="r" b="b"/>
              <a:pathLst>
                <a:path w="378" h="820" extrusionOk="0">
                  <a:moveTo>
                    <a:pt x="377" y="1"/>
                  </a:moveTo>
                  <a:lnTo>
                    <a:pt x="377" y="1"/>
                  </a:lnTo>
                  <a:cubicBezTo>
                    <a:pt x="312" y="53"/>
                    <a:pt x="260" y="111"/>
                    <a:pt x="215" y="170"/>
                  </a:cubicBezTo>
                  <a:cubicBezTo>
                    <a:pt x="169" y="235"/>
                    <a:pt x="130" y="300"/>
                    <a:pt x="98" y="371"/>
                  </a:cubicBezTo>
                  <a:cubicBezTo>
                    <a:pt x="72" y="443"/>
                    <a:pt x="39" y="514"/>
                    <a:pt x="26" y="586"/>
                  </a:cubicBezTo>
                  <a:cubicBezTo>
                    <a:pt x="7" y="664"/>
                    <a:pt x="0" y="742"/>
                    <a:pt x="7" y="820"/>
                  </a:cubicBezTo>
                  <a:cubicBezTo>
                    <a:pt x="52" y="755"/>
                    <a:pt x="91" y="690"/>
                    <a:pt x="130" y="625"/>
                  </a:cubicBezTo>
                  <a:cubicBezTo>
                    <a:pt x="169" y="560"/>
                    <a:pt x="202" y="495"/>
                    <a:pt x="234" y="430"/>
                  </a:cubicBezTo>
                  <a:cubicBezTo>
                    <a:pt x="260" y="365"/>
                    <a:pt x="293" y="293"/>
                    <a:pt x="312" y="222"/>
                  </a:cubicBezTo>
                  <a:cubicBezTo>
                    <a:pt x="338" y="150"/>
                    <a:pt x="364" y="79"/>
                    <a:pt x="37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0"/>
            <p:cNvSpPr/>
            <p:nvPr/>
          </p:nvSpPr>
          <p:spPr>
            <a:xfrm>
              <a:off x="10884298" y="8876269"/>
              <a:ext cx="18902" cy="74922"/>
            </a:xfrm>
            <a:custGeom>
              <a:avLst/>
              <a:gdLst/>
              <a:ahLst/>
              <a:cxnLst/>
              <a:rect l="l" t="t" r="r" b="b"/>
              <a:pathLst>
                <a:path w="248" h="983" extrusionOk="0">
                  <a:moveTo>
                    <a:pt x="247" y="1"/>
                  </a:moveTo>
                  <a:lnTo>
                    <a:pt x="247" y="1"/>
                  </a:lnTo>
                  <a:cubicBezTo>
                    <a:pt x="189" y="66"/>
                    <a:pt x="143" y="138"/>
                    <a:pt x="111" y="222"/>
                  </a:cubicBezTo>
                  <a:cubicBezTo>
                    <a:pt x="72" y="300"/>
                    <a:pt x="46" y="385"/>
                    <a:pt x="26" y="469"/>
                  </a:cubicBezTo>
                  <a:cubicBezTo>
                    <a:pt x="13" y="554"/>
                    <a:pt x="0" y="638"/>
                    <a:pt x="0" y="723"/>
                  </a:cubicBezTo>
                  <a:cubicBezTo>
                    <a:pt x="0" y="814"/>
                    <a:pt x="7" y="898"/>
                    <a:pt x="33" y="983"/>
                  </a:cubicBezTo>
                  <a:cubicBezTo>
                    <a:pt x="65" y="898"/>
                    <a:pt x="91" y="820"/>
                    <a:pt x="111" y="736"/>
                  </a:cubicBezTo>
                  <a:cubicBezTo>
                    <a:pt x="137" y="658"/>
                    <a:pt x="150" y="580"/>
                    <a:pt x="169" y="495"/>
                  </a:cubicBezTo>
                  <a:cubicBezTo>
                    <a:pt x="189" y="417"/>
                    <a:pt x="202" y="333"/>
                    <a:pt x="215" y="255"/>
                  </a:cubicBezTo>
                  <a:cubicBezTo>
                    <a:pt x="234" y="170"/>
                    <a:pt x="247" y="86"/>
                    <a:pt x="24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0"/>
            <p:cNvSpPr/>
            <p:nvPr/>
          </p:nvSpPr>
          <p:spPr>
            <a:xfrm>
              <a:off x="10697870" y="8899592"/>
              <a:ext cx="12957" cy="33764"/>
            </a:xfrm>
            <a:custGeom>
              <a:avLst/>
              <a:gdLst/>
              <a:ahLst/>
              <a:cxnLst/>
              <a:rect l="l" t="t" r="r" b="b"/>
              <a:pathLst>
                <a:path w="170" h="443" extrusionOk="0">
                  <a:moveTo>
                    <a:pt x="66" y="1"/>
                  </a:moveTo>
                  <a:cubicBezTo>
                    <a:pt x="33" y="40"/>
                    <a:pt x="20" y="79"/>
                    <a:pt x="14" y="118"/>
                  </a:cubicBezTo>
                  <a:cubicBezTo>
                    <a:pt x="1" y="157"/>
                    <a:pt x="7" y="202"/>
                    <a:pt x="14" y="241"/>
                  </a:cubicBezTo>
                  <a:cubicBezTo>
                    <a:pt x="27" y="319"/>
                    <a:pt x="66" y="397"/>
                    <a:pt x="150" y="443"/>
                  </a:cubicBezTo>
                  <a:cubicBezTo>
                    <a:pt x="170" y="352"/>
                    <a:pt x="163" y="280"/>
                    <a:pt x="157" y="215"/>
                  </a:cubicBezTo>
                  <a:cubicBezTo>
                    <a:pt x="144" y="176"/>
                    <a:pt x="137" y="144"/>
                    <a:pt x="124" y="111"/>
                  </a:cubicBezTo>
                  <a:cubicBezTo>
                    <a:pt x="111" y="79"/>
                    <a:pt x="98" y="40"/>
                    <a:pt x="6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0"/>
            <p:cNvSpPr/>
            <p:nvPr/>
          </p:nvSpPr>
          <p:spPr>
            <a:xfrm>
              <a:off x="10651835" y="8860949"/>
              <a:ext cx="21341" cy="78885"/>
            </a:xfrm>
            <a:custGeom>
              <a:avLst/>
              <a:gdLst/>
              <a:ahLst/>
              <a:cxnLst/>
              <a:rect l="l" t="t" r="r" b="b"/>
              <a:pathLst>
                <a:path w="280" h="1035" extrusionOk="0">
                  <a:moveTo>
                    <a:pt x="59" y="0"/>
                  </a:moveTo>
                  <a:cubicBezTo>
                    <a:pt x="0" y="176"/>
                    <a:pt x="7" y="365"/>
                    <a:pt x="46" y="540"/>
                  </a:cubicBezTo>
                  <a:cubicBezTo>
                    <a:pt x="65" y="631"/>
                    <a:pt x="91" y="716"/>
                    <a:pt x="130" y="800"/>
                  </a:cubicBezTo>
                  <a:cubicBezTo>
                    <a:pt x="169" y="885"/>
                    <a:pt x="215" y="963"/>
                    <a:pt x="280" y="1034"/>
                  </a:cubicBezTo>
                  <a:cubicBezTo>
                    <a:pt x="273" y="937"/>
                    <a:pt x="254" y="852"/>
                    <a:pt x="241" y="768"/>
                  </a:cubicBezTo>
                  <a:lnTo>
                    <a:pt x="189" y="514"/>
                  </a:lnTo>
                  <a:cubicBezTo>
                    <a:pt x="150" y="345"/>
                    <a:pt x="117" y="176"/>
                    <a:pt x="5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0"/>
            <p:cNvSpPr/>
            <p:nvPr/>
          </p:nvSpPr>
          <p:spPr>
            <a:xfrm>
              <a:off x="10291936" y="8867885"/>
              <a:ext cx="14939" cy="58078"/>
            </a:xfrm>
            <a:custGeom>
              <a:avLst/>
              <a:gdLst/>
              <a:ahLst/>
              <a:cxnLst/>
              <a:rect l="l" t="t" r="r" b="b"/>
              <a:pathLst>
                <a:path w="196" h="762" extrusionOk="0">
                  <a:moveTo>
                    <a:pt x="98" y="0"/>
                  </a:moveTo>
                  <a:cubicBezTo>
                    <a:pt x="46" y="52"/>
                    <a:pt x="20" y="124"/>
                    <a:pt x="7" y="196"/>
                  </a:cubicBezTo>
                  <a:cubicBezTo>
                    <a:pt x="0" y="261"/>
                    <a:pt x="7" y="332"/>
                    <a:pt x="20" y="397"/>
                  </a:cubicBezTo>
                  <a:cubicBezTo>
                    <a:pt x="39" y="462"/>
                    <a:pt x="59" y="527"/>
                    <a:pt x="78" y="586"/>
                  </a:cubicBezTo>
                  <a:cubicBezTo>
                    <a:pt x="104" y="644"/>
                    <a:pt x="131" y="703"/>
                    <a:pt x="163" y="761"/>
                  </a:cubicBezTo>
                  <a:cubicBezTo>
                    <a:pt x="189" y="696"/>
                    <a:pt x="196" y="625"/>
                    <a:pt x="189" y="560"/>
                  </a:cubicBezTo>
                  <a:cubicBezTo>
                    <a:pt x="189" y="495"/>
                    <a:pt x="176" y="430"/>
                    <a:pt x="163" y="365"/>
                  </a:cubicBezTo>
                  <a:lnTo>
                    <a:pt x="124" y="189"/>
                  </a:lnTo>
                  <a:cubicBezTo>
                    <a:pt x="111" y="130"/>
                    <a:pt x="98" y="72"/>
                    <a:pt x="9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0"/>
            <p:cNvSpPr/>
            <p:nvPr/>
          </p:nvSpPr>
          <p:spPr>
            <a:xfrm>
              <a:off x="10156116" y="8805387"/>
              <a:ext cx="38261" cy="97787"/>
            </a:xfrm>
            <a:custGeom>
              <a:avLst/>
              <a:gdLst/>
              <a:ahLst/>
              <a:cxnLst/>
              <a:rect l="l" t="t" r="r" b="b"/>
              <a:pathLst>
                <a:path w="502" h="1283" extrusionOk="0">
                  <a:moveTo>
                    <a:pt x="26" y="1"/>
                  </a:moveTo>
                  <a:lnTo>
                    <a:pt x="26" y="1"/>
                  </a:lnTo>
                  <a:cubicBezTo>
                    <a:pt x="0" y="242"/>
                    <a:pt x="46" y="476"/>
                    <a:pt x="124" y="697"/>
                  </a:cubicBezTo>
                  <a:cubicBezTo>
                    <a:pt x="170" y="801"/>
                    <a:pt x="215" y="911"/>
                    <a:pt x="280" y="1009"/>
                  </a:cubicBezTo>
                  <a:cubicBezTo>
                    <a:pt x="345" y="1107"/>
                    <a:pt x="417" y="1198"/>
                    <a:pt x="501" y="1282"/>
                  </a:cubicBezTo>
                  <a:cubicBezTo>
                    <a:pt x="469" y="1165"/>
                    <a:pt x="423" y="1061"/>
                    <a:pt x="384" y="957"/>
                  </a:cubicBezTo>
                  <a:cubicBezTo>
                    <a:pt x="339" y="853"/>
                    <a:pt x="300" y="749"/>
                    <a:pt x="261" y="645"/>
                  </a:cubicBezTo>
                  <a:cubicBezTo>
                    <a:pt x="183" y="437"/>
                    <a:pt x="111" y="222"/>
                    <a:pt x="2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0"/>
            <p:cNvSpPr/>
            <p:nvPr/>
          </p:nvSpPr>
          <p:spPr>
            <a:xfrm>
              <a:off x="10076774" y="8878251"/>
              <a:ext cx="47179" cy="54648"/>
            </a:xfrm>
            <a:custGeom>
              <a:avLst/>
              <a:gdLst/>
              <a:ahLst/>
              <a:cxnLst/>
              <a:rect l="l" t="t" r="r" b="b"/>
              <a:pathLst>
                <a:path w="619" h="717" extrusionOk="0">
                  <a:moveTo>
                    <a:pt x="1" y="1"/>
                  </a:moveTo>
                  <a:cubicBezTo>
                    <a:pt x="46" y="73"/>
                    <a:pt x="92" y="138"/>
                    <a:pt x="144" y="196"/>
                  </a:cubicBezTo>
                  <a:cubicBezTo>
                    <a:pt x="189" y="261"/>
                    <a:pt x="241" y="320"/>
                    <a:pt x="287" y="378"/>
                  </a:cubicBezTo>
                  <a:cubicBezTo>
                    <a:pt x="339" y="437"/>
                    <a:pt x="391" y="495"/>
                    <a:pt x="443" y="547"/>
                  </a:cubicBezTo>
                  <a:cubicBezTo>
                    <a:pt x="502" y="606"/>
                    <a:pt x="554" y="664"/>
                    <a:pt x="619" y="716"/>
                  </a:cubicBezTo>
                  <a:cubicBezTo>
                    <a:pt x="606" y="632"/>
                    <a:pt x="573" y="554"/>
                    <a:pt x="534" y="482"/>
                  </a:cubicBezTo>
                  <a:cubicBezTo>
                    <a:pt x="502" y="411"/>
                    <a:pt x="450" y="346"/>
                    <a:pt x="398" y="281"/>
                  </a:cubicBezTo>
                  <a:cubicBezTo>
                    <a:pt x="346" y="222"/>
                    <a:pt x="287" y="164"/>
                    <a:pt x="222" y="118"/>
                  </a:cubicBezTo>
                  <a:cubicBezTo>
                    <a:pt x="157" y="66"/>
                    <a:pt x="85" y="27"/>
                    <a:pt x="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0"/>
            <p:cNvSpPr/>
            <p:nvPr/>
          </p:nvSpPr>
          <p:spPr>
            <a:xfrm>
              <a:off x="10174485" y="8924362"/>
              <a:ext cx="23856" cy="41767"/>
            </a:xfrm>
            <a:custGeom>
              <a:avLst/>
              <a:gdLst/>
              <a:ahLst/>
              <a:cxnLst/>
              <a:rect l="l" t="t" r="r" b="b"/>
              <a:pathLst>
                <a:path w="313" h="548" extrusionOk="0">
                  <a:moveTo>
                    <a:pt x="0" y="1"/>
                  </a:moveTo>
                  <a:lnTo>
                    <a:pt x="0" y="1"/>
                  </a:lnTo>
                  <a:cubicBezTo>
                    <a:pt x="7" y="59"/>
                    <a:pt x="26" y="111"/>
                    <a:pt x="46" y="157"/>
                  </a:cubicBezTo>
                  <a:cubicBezTo>
                    <a:pt x="65" y="209"/>
                    <a:pt x="91" y="248"/>
                    <a:pt x="111" y="293"/>
                  </a:cubicBezTo>
                  <a:cubicBezTo>
                    <a:pt x="137" y="339"/>
                    <a:pt x="163" y="385"/>
                    <a:pt x="195" y="424"/>
                  </a:cubicBezTo>
                  <a:cubicBezTo>
                    <a:pt x="228" y="469"/>
                    <a:pt x="260" y="508"/>
                    <a:pt x="306" y="547"/>
                  </a:cubicBezTo>
                  <a:cubicBezTo>
                    <a:pt x="312" y="489"/>
                    <a:pt x="312" y="430"/>
                    <a:pt x="299" y="378"/>
                  </a:cubicBezTo>
                  <a:cubicBezTo>
                    <a:pt x="286" y="326"/>
                    <a:pt x="267" y="274"/>
                    <a:pt x="241" y="222"/>
                  </a:cubicBezTo>
                  <a:cubicBezTo>
                    <a:pt x="208" y="176"/>
                    <a:pt x="182" y="131"/>
                    <a:pt x="137" y="92"/>
                  </a:cubicBezTo>
                  <a:cubicBezTo>
                    <a:pt x="104" y="59"/>
                    <a:pt x="59" y="20"/>
                    <a:pt x="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0"/>
            <p:cNvSpPr/>
            <p:nvPr/>
          </p:nvSpPr>
          <p:spPr>
            <a:xfrm>
              <a:off x="10163509" y="8957136"/>
              <a:ext cx="25380" cy="39176"/>
            </a:xfrm>
            <a:custGeom>
              <a:avLst/>
              <a:gdLst/>
              <a:ahLst/>
              <a:cxnLst/>
              <a:rect l="l" t="t" r="r" b="b"/>
              <a:pathLst>
                <a:path w="333" h="514" extrusionOk="0">
                  <a:moveTo>
                    <a:pt x="1" y="0"/>
                  </a:moveTo>
                  <a:cubicBezTo>
                    <a:pt x="1" y="59"/>
                    <a:pt x="21" y="111"/>
                    <a:pt x="40" y="163"/>
                  </a:cubicBezTo>
                  <a:cubicBezTo>
                    <a:pt x="53" y="208"/>
                    <a:pt x="79" y="254"/>
                    <a:pt x="105" y="299"/>
                  </a:cubicBezTo>
                  <a:cubicBezTo>
                    <a:pt x="138" y="338"/>
                    <a:pt x="170" y="377"/>
                    <a:pt x="203" y="416"/>
                  </a:cubicBezTo>
                  <a:cubicBezTo>
                    <a:pt x="242" y="455"/>
                    <a:pt x="281" y="488"/>
                    <a:pt x="333" y="514"/>
                  </a:cubicBezTo>
                  <a:cubicBezTo>
                    <a:pt x="333" y="455"/>
                    <a:pt x="320" y="403"/>
                    <a:pt x="300" y="351"/>
                  </a:cubicBezTo>
                  <a:cubicBezTo>
                    <a:pt x="281" y="306"/>
                    <a:pt x="255" y="260"/>
                    <a:pt x="229" y="221"/>
                  </a:cubicBezTo>
                  <a:cubicBezTo>
                    <a:pt x="203" y="176"/>
                    <a:pt x="170" y="137"/>
                    <a:pt x="131" y="98"/>
                  </a:cubicBezTo>
                  <a:cubicBezTo>
                    <a:pt x="92" y="65"/>
                    <a:pt x="53" y="26"/>
                    <a:pt x="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0"/>
            <p:cNvSpPr/>
            <p:nvPr/>
          </p:nvSpPr>
          <p:spPr>
            <a:xfrm>
              <a:off x="11123240" y="9000732"/>
              <a:ext cx="74922" cy="49618"/>
            </a:xfrm>
            <a:custGeom>
              <a:avLst/>
              <a:gdLst/>
              <a:ahLst/>
              <a:cxnLst/>
              <a:rect l="l" t="t" r="r" b="b"/>
              <a:pathLst>
                <a:path w="983" h="651" extrusionOk="0">
                  <a:moveTo>
                    <a:pt x="982" y="0"/>
                  </a:moveTo>
                  <a:lnTo>
                    <a:pt x="982" y="0"/>
                  </a:lnTo>
                  <a:cubicBezTo>
                    <a:pt x="878" y="20"/>
                    <a:pt x="787" y="52"/>
                    <a:pt x="696" y="98"/>
                  </a:cubicBezTo>
                  <a:cubicBezTo>
                    <a:pt x="605" y="137"/>
                    <a:pt x="520" y="189"/>
                    <a:pt x="436" y="241"/>
                  </a:cubicBezTo>
                  <a:cubicBezTo>
                    <a:pt x="351" y="300"/>
                    <a:pt x="273" y="358"/>
                    <a:pt x="202" y="423"/>
                  </a:cubicBezTo>
                  <a:cubicBezTo>
                    <a:pt x="124" y="495"/>
                    <a:pt x="59" y="566"/>
                    <a:pt x="0" y="651"/>
                  </a:cubicBezTo>
                  <a:cubicBezTo>
                    <a:pt x="91" y="612"/>
                    <a:pt x="182" y="566"/>
                    <a:pt x="267" y="514"/>
                  </a:cubicBezTo>
                  <a:cubicBezTo>
                    <a:pt x="351" y="469"/>
                    <a:pt x="436" y="417"/>
                    <a:pt x="514" y="365"/>
                  </a:cubicBezTo>
                  <a:cubicBezTo>
                    <a:pt x="598" y="306"/>
                    <a:pt x="676" y="254"/>
                    <a:pt x="754" y="195"/>
                  </a:cubicBezTo>
                  <a:cubicBezTo>
                    <a:pt x="832" y="130"/>
                    <a:pt x="911" y="72"/>
                    <a:pt x="98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0"/>
            <p:cNvSpPr/>
            <p:nvPr/>
          </p:nvSpPr>
          <p:spPr>
            <a:xfrm>
              <a:off x="10099106" y="9081523"/>
              <a:ext cx="46645" cy="31783"/>
            </a:xfrm>
            <a:custGeom>
              <a:avLst/>
              <a:gdLst/>
              <a:ahLst/>
              <a:cxnLst/>
              <a:rect l="l" t="t" r="r" b="b"/>
              <a:pathLst>
                <a:path w="612" h="417" extrusionOk="0">
                  <a:moveTo>
                    <a:pt x="1" y="0"/>
                  </a:moveTo>
                  <a:lnTo>
                    <a:pt x="1" y="0"/>
                  </a:lnTo>
                  <a:cubicBezTo>
                    <a:pt x="40" y="59"/>
                    <a:pt x="85" y="104"/>
                    <a:pt x="131" y="144"/>
                  </a:cubicBezTo>
                  <a:cubicBezTo>
                    <a:pt x="176" y="189"/>
                    <a:pt x="222" y="222"/>
                    <a:pt x="274" y="261"/>
                  </a:cubicBezTo>
                  <a:cubicBezTo>
                    <a:pt x="326" y="293"/>
                    <a:pt x="378" y="326"/>
                    <a:pt x="430" y="352"/>
                  </a:cubicBezTo>
                  <a:cubicBezTo>
                    <a:pt x="488" y="378"/>
                    <a:pt x="547" y="404"/>
                    <a:pt x="612" y="417"/>
                  </a:cubicBezTo>
                  <a:cubicBezTo>
                    <a:pt x="586" y="358"/>
                    <a:pt x="547" y="306"/>
                    <a:pt x="501" y="261"/>
                  </a:cubicBezTo>
                  <a:cubicBezTo>
                    <a:pt x="456" y="215"/>
                    <a:pt x="404" y="176"/>
                    <a:pt x="352" y="137"/>
                  </a:cubicBezTo>
                  <a:cubicBezTo>
                    <a:pt x="300" y="104"/>
                    <a:pt x="248" y="72"/>
                    <a:pt x="189" y="52"/>
                  </a:cubicBezTo>
                  <a:cubicBezTo>
                    <a:pt x="131" y="26"/>
                    <a:pt x="66" y="7"/>
                    <a:pt x="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0"/>
            <p:cNvSpPr/>
            <p:nvPr/>
          </p:nvSpPr>
          <p:spPr>
            <a:xfrm>
              <a:off x="11051824" y="9902385"/>
              <a:ext cx="40243" cy="47179"/>
            </a:xfrm>
            <a:custGeom>
              <a:avLst/>
              <a:gdLst/>
              <a:ahLst/>
              <a:cxnLst/>
              <a:rect l="l" t="t" r="r" b="b"/>
              <a:pathLst>
                <a:path w="528" h="619" extrusionOk="0">
                  <a:moveTo>
                    <a:pt x="0" y="0"/>
                  </a:moveTo>
                  <a:lnTo>
                    <a:pt x="0" y="0"/>
                  </a:lnTo>
                  <a:cubicBezTo>
                    <a:pt x="20" y="65"/>
                    <a:pt x="53" y="130"/>
                    <a:pt x="85" y="189"/>
                  </a:cubicBezTo>
                  <a:cubicBezTo>
                    <a:pt x="118" y="254"/>
                    <a:pt x="163" y="306"/>
                    <a:pt x="209" y="358"/>
                  </a:cubicBezTo>
                  <a:cubicBezTo>
                    <a:pt x="248" y="410"/>
                    <a:pt x="300" y="456"/>
                    <a:pt x="352" y="501"/>
                  </a:cubicBezTo>
                  <a:cubicBezTo>
                    <a:pt x="404" y="547"/>
                    <a:pt x="462" y="586"/>
                    <a:pt x="527" y="618"/>
                  </a:cubicBezTo>
                  <a:cubicBezTo>
                    <a:pt x="508" y="547"/>
                    <a:pt x="475" y="482"/>
                    <a:pt x="436" y="423"/>
                  </a:cubicBezTo>
                  <a:cubicBezTo>
                    <a:pt x="397" y="364"/>
                    <a:pt x="358" y="312"/>
                    <a:pt x="313" y="260"/>
                  </a:cubicBezTo>
                  <a:cubicBezTo>
                    <a:pt x="274" y="215"/>
                    <a:pt x="222" y="163"/>
                    <a:pt x="170" y="117"/>
                  </a:cubicBezTo>
                  <a:cubicBezTo>
                    <a:pt x="124" y="72"/>
                    <a:pt x="66" y="33"/>
                    <a:pt x="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0"/>
            <p:cNvSpPr/>
            <p:nvPr/>
          </p:nvSpPr>
          <p:spPr>
            <a:xfrm>
              <a:off x="11073623" y="9881959"/>
              <a:ext cx="50685" cy="30868"/>
            </a:xfrm>
            <a:custGeom>
              <a:avLst/>
              <a:gdLst/>
              <a:ahLst/>
              <a:cxnLst/>
              <a:rect l="l" t="t" r="r" b="b"/>
              <a:pathLst>
                <a:path w="665" h="405" extrusionOk="0">
                  <a:moveTo>
                    <a:pt x="38" y="0"/>
                  </a:moveTo>
                  <a:cubicBezTo>
                    <a:pt x="23" y="0"/>
                    <a:pt x="5" y="16"/>
                    <a:pt x="1" y="34"/>
                  </a:cubicBezTo>
                  <a:cubicBezTo>
                    <a:pt x="1" y="67"/>
                    <a:pt x="20" y="86"/>
                    <a:pt x="33" y="106"/>
                  </a:cubicBezTo>
                  <a:cubicBezTo>
                    <a:pt x="66" y="132"/>
                    <a:pt x="85" y="151"/>
                    <a:pt x="111" y="171"/>
                  </a:cubicBezTo>
                  <a:cubicBezTo>
                    <a:pt x="163" y="210"/>
                    <a:pt x="222" y="249"/>
                    <a:pt x="280" y="281"/>
                  </a:cubicBezTo>
                  <a:cubicBezTo>
                    <a:pt x="339" y="314"/>
                    <a:pt x="397" y="340"/>
                    <a:pt x="462" y="359"/>
                  </a:cubicBezTo>
                  <a:cubicBezTo>
                    <a:pt x="521" y="385"/>
                    <a:pt x="592" y="405"/>
                    <a:pt x="664" y="405"/>
                  </a:cubicBezTo>
                  <a:cubicBezTo>
                    <a:pt x="619" y="353"/>
                    <a:pt x="566" y="301"/>
                    <a:pt x="514" y="262"/>
                  </a:cubicBezTo>
                  <a:cubicBezTo>
                    <a:pt x="462" y="223"/>
                    <a:pt x="404" y="184"/>
                    <a:pt x="352" y="151"/>
                  </a:cubicBezTo>
                  <a:cubicBezTo>
                    <a:pt x="293" y="125"/>
                    <a:pt x="228" y="93"/>
                    <a:pt x="170" y="73"/>
                  </a:cubicBezTo>
                  <a:cubicBezTo>
                    <a:pt x="137" y="60"/>
                    <a:pt x="98" y="47"/>
                    <a:pt x="72" y="41"/>
                  </a:cubicBezTo>
                  <a:cubicBezTo>
                    <a:pt x="59" y="41"/>
                    <a:pt x="53" y="41"/>
                    <a:pt x="46" y="34"/>
                  </a:cubicBezTo>
                  <a:cubicBezTo>
                    <a:pt x="40" y="34"/>
                    <a:pt x="33" y="8"/>
                    <a:pt x="53" y="8"/>
                  </a:cubicBezTo>
                  <a:cubicBezTo>
                    <a:pt x="49" y="3"/>
                    <a:pt x="44" y="0"/>
                    <a:pt x="3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0"/>
            <p:cNvSpPr/>
            <p:nvPr/>
          </p:nvSpPr>
          <p:spPr>
            <a:xfrm>
              <a:off x="10372269" y="9074892"/>
              <a:ext cx="155712" cy="181017"/>
            </a:xfrm>
            <a:custGeom>
              <a:avLst/>
              <a:gdLst/>
              <a:ahLst/>
              <a:cxnLst/>
              <a:rect l="l" t="t" r="r" b="b"/>
              <a:pathLst>
                <a:path w="2043" h="2375" extrusionOk="0">
                  <a:moveTo>
                    <a:pt x="985" y="1"/>
                  </a:moveTo>
                  <a:cubicBezTo>
                    <a:pt x="894" y="1"/>
                    <a:pt x="801" y="20"/>
                    <a:pt x="722" y="61"/>
                  </a:cubicBezTo>
                  <a:cubicBezTo>
                    <a:pt x="618" y="113"/>
                    <a:pt x="540" y="211"/>
                    <a:pt x="468" y="302"/>
                  </a:cubicBezTo>
                  <a:cubicBezTo>
                    <a:pt x="267" y="575"/>
                    <a:pt x="124" y="887"/>
                    <a:pt x="46" y="1213"/>
                  </a:cubicBezTo>
                  <a:cubicBezTo>
                    <a:pt x="20" y="1323"/>
                    <a:pt x="0" y="1440"/>
                    <a:pt x="0" y="1557"/>
                  </a:cubicBezTo>
                  <a:cubicBezTo>
                    <a:pt x="13" y="1895"/>
                    <a:pt x="260" y="2201"/>
                    <a:pt x="579" y="2318"/>
                  </a:cubicBezTo>
                  <a:cubicBezTo>
                    <a:pt x="683" y="2356"/>
                    <a:pt x="793" y="2375"/>
                    <a:pt x="903" y="2375"/>
                  </a:cubicBezTo>
                  <a:cubicBezTo>
                    <a:pt x="1129" y="2375"/>
                    <a:pt x="1355" y="2298"/>
                    <a:pt x="1535" y="2162"/>
                  </a:cubicBezTo>
                  <a:cubicBezTo>
                    <a:pt x="1808" y="1954"/>
                    <a:pt x="1977" y="1629"/>
                    <a:pt x="2010" y="1297"/>
                  </a:cubicBezTo>
                  <a:cubicBezTo>
                    <a:pt x="2042" y="1004"/>
                    <a:pt x="1977" y="705"/>
                    <a:pt x="1815" y="458"/>
                  </a:cubicBezTo>
                  <a:cubicBezTo>
                    <a:pt x="1645" y="218"/>
                    <a:pt x="1385" y="42"/>
                    <a:pt x="1093" y="9"/>
                  </a:cubicBezTo>
                  <a:cubicBezTo>
                    <a:pt x="1058" y="4"/>
                    <a:pt x="1021" y="1"/>
                    <a:pt x="98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0"/>
            <p:cNvSpPr/>
            <p:nvPr/>
          </p:nvSpPr>
          <p:spPr>
            <a:xfrm>
              <a:off x="10252303" y="9134265"/>
              <a:ext cx="77894" cy="70577"/>
            </a:xfrm>
            <a:custGeom>
              <a:avLst/>
              <a:gdLst/>
              <a:ahLst/>
              <a:cxnLst/>
              <a:rect l="l" t="t" r="r" b="b"/>
              <a:pathLst>
                <a:path w="1022" h="926" extrusionOk="0">
                  <a:moveTo>
                    <a:pt x="580" y="1"/>
                  </a:moveTo>
                  <a:cubicBezTo>
                    <a:pt x="564" y="1"/>
                    <a:pt x="545" y="14"/>
                    <a:pt x="494" y="56"/>
                  </a:cubicBezTo>
                  <a:cubicBezTo>
                    <a:pt x="403" y="128"/>
                    <a:pt x="286" y="180"/>
                    <a:pt x="189" y="245"/>
                  </a:cubicBezTo>
                  <a:cubicBezTo>
                    <a:pt x="91" y="316"/>
                    <a:pt x="7" y="421"/>
                    <a:pt x="0" y="538"/>
                  </a:cubicBezTo>
                  <a:cubicBezTo>
                    <a:pt x="0" y="642"/>
                    <a:pt x="52" y="739"/>
                    <a:pt x="137" y="804"/>
                  </a:cubicBezTo>
                  <a:cubicBezTo>
                    <a:pt x="215" y="863"/>
                    <a:pt x="319" y="895"/>
                    <a:pt x="416" y="915"/>
                  </a:cubicBezTo>
                  <a:cubicBezTo>
                    <a:pt x="459" y="922"/>
                    <a:pt x="504" y="925"/>
                    <a:pt x="548" y="925"/>
                  </a:cubicBezTo>
                  <a:cubicBezTo>
                    <a:pt x="720" y="925"/>
                    <a:pt x="892" y="871"/>
                    <a:pt x="969" y="726"/>
                  </a:cubicBezTo>
                  <a:cubicBezTo>
                    <a:pt x="1021" y="629"/>
                    <a:pt x="1021" y="512"/>
                    <a:pt x="1021" y="401"/>
                  </a:cubicBezTo>
                  <a:cubicBezTo>
                    <a:pt x="1015" y="310"/>
                    <a:pt x="1008" y="219"/>
                    <a:pt x="963" y="154"/>
                  </a:cubicBezTo>
                  <a:cubicBezTo>
                    <a:pt x="904" y="76"/>
                    <a:pt x="807" y="43"/>
                    <a:pt x="716" y="37"/>
                  </a:cubicBezTo>
                  <a:cubicBezTo>
                    <a:pt x="619" y="29"/>
                    <a:pt x="603" y="1"/>
                    <a:pt x="58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0"/>
            <p:cNvSpPr/>
            <p:nvPr/>
          </p:nvSpPr>
          <p:spPr>
            <a:xfrm>
              <a:off x="11039401" y="9158579"/>
              <a:ext cx="104723" cy="106095"/>
            </a:xfrm>
            <a:custGeom>
              <a:avLst/>
              <a:gdLst/>
              <a:ahLst/>
              <a:cxnLst/>
              <a:rect l="l" t="t" r="r" b="b"/>
              <a:pathLst>
                <a:path w="1374" h="1392" extrusionOk="0">
                  <a:moveTo>
                    <a:pt x="765" y="1"/>
                  </a:moveTo>
                  <a:cubicBezTo>
                    <a:pt x="694" y="1"/>
                    <a:pt x="622" y="14"/>
                    <a:pt x="554" y="37"/>
                  </a:cubicBezTo>
                  <a:cubicBezTo>
                    <a:pt x="411" y="82"/>
                    <a:pt x="287" y="160"/>
                    <a:pt x="177" y="245"/>
                  </a:cubicBezTo>
                  <a:cubicBezTo>
                    <a:pt x="137" y="271"/>
                    <a:pt x="105" y="297"/>
                    <a:pt x="79" y="336"/>
                  </a:cubicBezTo>
                  <a:cubicBezTo>
                    <a:pt x="1" y="433"/>
                    <a:pt x="7" y="576"/>
                    <a:pt x="33" y="706"/>
                  </a:cubicBezTo>
                  <a:cubicBezTo>
                    <a:pt x="79" y="914"/>
                    <a:pt x="183" y="1116"/>
                    <a:pt x="352" y="1246"/>
                  </a:cubicBezTo>
                  <a:cubicBezTo>
                    <a:pt x="465" y="1336"/>
                    <a:pt x="611" y="1392"/>
                    <a:pt x="758" y="1392"/>
                  </a:cubicBezTo>
                  <a:cubicBezTo>
                    <a:pt x="823" y="1392"/>
                    <a:pt x="888" y="1381"/>
                    <a:pt x="950" y="1357"/>
                  </a:cubicBezTo>
                  <a:cubicBezTo>
                    <a:pt x="1100" y="1298"/>
                    <a:pt x="1217" y="1168"/>
                    <a:pt x="1282" y="1025"/>
                  </a:cubicBezTo>
                  <a:cubicBezTo>
                    <a:pt x="1354" y="875"/>
                    <a:pt x="1373" y="713"/>
                    <a:pt x="1367" y="550"/>
                  </a:cubicBezTo>
                  <a:cubicBezTo>
                    <a:pt x="1367" y="453"/>
                    <a:pt x="1354" y="349"/>
                    <a:pt x="1295" y="264"/>
                  </a:cubicBezTo>
                  <a:cubicBezTo>
                    <a:pt x="1250" y="206"/>
                    <a:pt x="1185" y="167"/>
                    <a:pt x="1126" y="128"/>
                  </a:cubicBezTo>
                  <a:cubicBezTo>
                    <a:pt x="1081" y="95"/>
                    <a:pt x="1028" y="63"/>
                    <a:pt x="976" y="43"/>
                  </a:cubicBezTo>
                  <a:cubicBezTo>
                    <a:pt x="908" y="14"/>
                    <a:pt x="837" y="1"/>
                    <a:pt x="76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0"/>
            <p:cNvSpPr/>
            <p:nvPr/>
          </p:nvSpPr>
          <p:spPr>
            <a:xfrm>
              <a:off x="9999947" y="9249049"/>
              <a:ext cx="120043" cy="475978"/>
            </a:xfrm>
            <a:custGeom>
              <a:avLst/>
              <a:gdLst/>
              <a:ahLst/>
              <a:cxnLst/>
              <a:rect l="l" t="t" r="r" b="b"/>
              <a:pathLst>
                <a:path w="1575" h="6245" extrusionOk="0">
                  <a:moveTo>
                    <a:pt x="1" y="1"/>
                  </a:moveTo>
                  <a:cubicBezTo>
                    <a:pt x="40" y="66"/>
                    <a:pt x="105" y="111"/>
                    <a:pt x="163" y="157"/>
                  </a:cubicBezTo>
                  <a:cubicBezTo>
                    <a:pt x="222" y="202"/>
                    <a:pt x="280" y="248"/>
                    <a:pt x="339" y="293"/>
                  </a:cubicBezTo>
                  <a:cubicBezTo>
                    <a:pt x="450" y="397"/>
                    <a:pt x="541" y="508"/>
                    <a:pt x="625" y="631"/>
                  </a:cubicBezTo>
                  <a:cubicBezTo>
                    <a:pt x="788" y="872"/>
                    <a:pt x="911" y="1145"/>
                    <a:pt x="1009" y="1425"/>
                  </a:cubicBezTo>
                  <a:cubicBezTo>
                    <a:pt x="1197" y="1984"/>
                    <a:pt x="1347" y="2557"/>
                    <a:pt x="1386" y="3148"/>
                  </a:cubicBezTo>
                  <a:cubicBezTo>
                    <a:pt x="1432" y="3734"/>
                    <a:pt x="1360" y="4325"/>
                    <a:pt x="1145" y="4872"/>
                  </a:cubicBezTo>
                  <a:cubicBezTo>
                    <a:pt x="1035" y="5145"/>
                    <a:pt x="892" y="5405"/>
                    <a:pt x="710" y="5639"/>
                  </a:cubicBezTo>
                  <a:cubicBezTo>
                    <a:pt x="534" y="5873"/>
                    <a:pt x="313" y="6075"/>
                    <a:pt x="66" y="6244"/>
                  </a:cubicBezTo>
                  <a:cubicBezTo>
                    <a:pt x="332" y="6101"/>
                    <a:pt x="567" y="5906"/>
                    <a:pt x="768" y="5685"/>
                  </a:cubicBezTo>
                  <a:cubicBezTo>
                    <a:pt x="963" y="5457"/>
                    <a:pt x="1126" y="5190"/>
                    <a:pt x="1249" y="4917"/>
                  </a:cubicBezTo>
                  <a:cubicBezTo>
                    <a:pt x="1497" y="4358"/>
                    <a:pt x="1575" y="3740"/>
                    <a:pt x="1529" y="3135"/>
                  </a:cubicBezTo>
                  <a:cubicBezTo>
                    <a:pt x="1484" y="2531"/>
                    <a:pt x="1334" y="1939"/>
                    <a:pt x="1113" y="1386"/>
                  </a:cubicBezTo>
                  <a:cubicBezTo>
                    <a:pt x="996" y="1106"/>
                    <a:pt x="866" y="827"/>
                    <a:pt x="684" y="586"/>
                  </a:cubicBezTo>
                  <a:cubicBezTo>
                    <a:pt x="586" y="469"/>
                    <a:pt x="482" y="358"/>
                    <a:pt x="365" y="267"/>
                  </a:cubicBezTo>
                  <a:cubicBezTo>
                    <a:pt x="300" y="222"/>
                    <a:pt x="241" y="176"/>
                    <a:pt x="176" y="137"/>
                  </a:cubicBezTo>
                  <a:cubicBezTo>
                    <a:pt x="111" y="98"/>
                    <a:pt x="46" y="59"/>
                    <a:pt x="1"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0"/>
            <p:cNvSpPr/>
            <p:nvPr/>
          </p:nvSpPr>
          <p:spPr>
            <a:xfrm>
              <a:off x="10044077" y="9351180"/>
              <a:ext cx="54648" cy="53810"/>
            </a:xfrm>
            <a:custGeom>
              <a:avLst/>
              <a:gdLst/>
              <a:ahLst/>
              <a:cxnLst/>
              <a:rect l="l" t="t" r="r" b="b"/>
              <a:pathLst>
                <a:path w="717" h="706" extrusionOk="0">
                  <a:moveTo>
                    <a:pt x="45" y="658"/>
                  </a:moveTo>
                  <a:cubicBezTo>
                    <a:pt x="46" y="658"/>
                    <a:pt x="47" y="658"/>
                    <a:pt x="48" y="659"/>
                  </a:cubicBezTo>
                  <a:lnTo>
                    <a:pt x="48" y="659"/>
                  </a:lnTo>
                  <a:cubicBezTo>
                    <a:pt x="47" y="662"/>
                    <a:pt x="46" y="664"/>
                    <a:pt x="46" y="664"/>
                  </a:cubicBezTo>
                  <a:lnTo>
                    <a:pt x="33" y="664"/>
                  </a:lnTo>
                  <a:cubicBezTo>
                    <a:pt x="33" y="664"/>
                    <a:pt x="39" y="658"/>
                    <a:pt x="45" y="658"/>
                  </a:cubicBezTo>
                  <a:close/>
                  <a:moveTo>
                    <a:pt x="716" y="0"/>
                  </a:moveTo>
                  <a:lnTo>
                    <a:pt x="716" y="0"/>
                  </a:lnTo>
                  <a:cubicBezTo>
                    <a:pt x="631" y="33"/>
                    <a:pt x="553" y="78"/>
                    <a:pt x="482" y="130"/>
                  </a:cubicBezTo>
                  <a:cubicBezTo>
                    <a:pt x="410" y="176"/>
                    <a:pt x="345" y="241"/>
                    <a:pt x="287" y="306"/>
                  </a:cubicBezTo>
                  <a:cubicBezTo>
                    <a:pt x="228" y="371"/>
                    <a:pt x="170" y="436"/>
                    <a:pt x="124" y="514"/>
                  </a:cubicBezTo>
                  <a:cubicBezTo>
                    <a:pt x="105" y="547"/>
                    <a:pt x="79" y="592"/>
                    <a:pt x="59" y="631"/>
                  </a:cubicBezTo>
                  <a:cubicBezTo>
                    <a:pt x="56" y="641"/>
                    <a:pt x="52" y="650"/>
                    <a:pt x="50" y="655"/>
                  </a:cubicBezTo>
                  <a:lnTo>
                    <a:pt x="50" y="655"/>
                  </a:lnTo>
                  <a:cubicBezTo>
                    <a:pt x="46" y="650"/>
                    <a:pt x="39" y="645"/>
                    <a:pt x="30" y="645"/>
                  </a:cubicBezTo>
                  <a:cubicBezTo>
                    <a:pt x="25" y="645"/>
                    <a:pt x="19" y="647"/>
                    <a:pt x="14" y="651"/>
                  </a:cubicBezTo>
                  <a:cubicBezTo>
                    <a:pt x="1" y="677"/>
                    <a:pt x="20" y="696"/>
                    <a:pt x="33" y="703"/>
                  </a:cubicBezTo>
                  <a:cubicBezTo>
                    <a:pt x="39" y="705"/>
                    <a:pt x="45" y="705"/>
                    <a:pt x="51" y="705"/>
                  </a:cubicBezTo>
                  <a:cubicBezTo>
                    <a:pt x="66" y="705"/>
                    <a:pt x="81" y="701"/>
                    <a:pt x="85" y="696"/>
                  </a:cubicBezTo>
                  <a:cubicBezTo>
                    <a:pt x="105" y="690"/>
                    <a:pt x="111" y="677"/>
                    <a:pt x="118" y="670"/>
                  </a:cubicBezTo>
                  <a:cubicBezTo>
                    <a:pt x="150" y="644"/>
                    <a:pt x="183" y="612"/>
                    <a:pt x="215" y="586"/>
                  </a:cubicBezTo>
                  <a:cubicBezTo>
                    <a:pt x="274" y="527"/>
                    <a:pt x="332" y="462"/>
                    <a:pt x="391" y="404"/>
                  </a:cubicBezTo>
                  <a:cubicBezTo>
                    <a:pt x="449" y="339"/>
                    <a:pt x="508" y="280"/>
                    <a:pt x="560" y="208"/>
                  </a:cubicBezTo>
                  <a:cubicBezTo>
                    <a:pt x="618" y="143"/>
                    <a:pt x="670" y="78"/>
                    <a:pt x="716"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0"/>
            <p:cNvSpPr/>
            <p:nvPr/>
          </p:nvSpPr>
          <p:spPr>
            <a:xfrm>
              <a:off x="10075326" y="9440202"/>
              <a:ext cx="48169" cy="13872"/>
            </a:xfrm>
            <a:custGeom>
              <a:avLst/>
              <a:gdLst/>
              <a:ahLst/>
              <a:cxnLst/>
              <a:rect l="l" t="t" r="r" b="b"/>
              <a:pathLst>
                <a:path w="632" h="182" extrusionOk="0">
                  <a:moveTo>
                    <a:pt x="505" y="1"/>
                  </a:moveTo>
                  <a:cubicBezTo>
                    <a:pt x="491" y="1"/>
                    <a:pt x="477" y="1"/>
                    <a:pt x="462" y="3"/>
                  </a:cubicBezTo>
                  <a:cubicBezTo>
                    <a:pt x="410" y="3"/>
                    <a:pt x="352" y="9"/>
                    <a:pt x="300" y="23"/>
                  </a:cubicBezTo>
                  <a:cubicBezTo>
                    <a:pt x="247" y="36"/>
                    <a:pt x="195" y="49"/>
                    <a:pt x="150" y="68"/>
                  </a:cubicBezTo>
                  <a:cubicBezTo>
                    <a:pt x="98" y="94"/>
                    <a:pt x="46" y="120"/>
                    <a:pt x="0" y="159"/>
                  </a:cubicBezTo>
                  <a:cubicBezTo>
                    <a:pt x="44" y="174"/>
                    <a:pt x="88" y="181"/>
                    <a:pt x="129" y="181"/>
                  </a:cubicBezTo>
                  <a:cubicBezTo>
                    <a:pt x="143" y="181"/>
                    <a:pt x="156" y="180"/>
                    <a:pt x="169" y="179"/>
                  </a:cubicBezTo>
                  <a:cubicBezTo>
                    <a:pt x="228" y="179"/>
                    <a:pt x="280" y="172"/>
                    <a:pt x="332" y="159"/>
                  </a:cubicBezTo>
                  <a:cubicBezTo>
                    <a:pt x="384" y="146"/>
                    <a:pt x="436" y="133"/>
                    <a:pt x="488" y="114"/>
                  </a:cubicBezTo>
                  <a:cubicBezTo>
                    <a:pt x="540" y="88"/>
                    <a:pt x="586" y="62"/>
                    <a:pt x="631" y="23"/>
                  </a:cubicBezTo>
                  <a:cubicBezTo>
                    <a:pt x="587" y="8"/>
                    <a:pt x="547" y="1"/>
                    <a:pt x="50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0"/>
            <p:cNvSpPr/>
            <p:nvPr/>
          </p:nvSpPr>
          <p:spPr>
            <a:xfrm>
              <a:off x="10073801" y="9492183"/>
              <a:ext cx="59602" cy="20655"/>
            </a:xfrm>
            <a:custGeom>
              <a:avLst/>
              <a:gdLst/>
              <a:ahLst/>
              <a:cxnLst/>
              <a:rect l="l" t="t" r="r" b="b"/>
              <a:pathLst>
                <a:path w="782" h="271" extrusionOk="0">
                  <a:moveTo>
                    <a:pt x="77" y="0"/>
                  </a:moveTo>
                  <a:cubicBezTo>
                    <a:pt x="52" y="0"/>
                    <a:pt x="27" y="2"/>
                    <a:pt x="1" y="4"/>
                  </a:cubicBezTo>
                  <a:cubicBezTo>
                    <a:pt x="111" y="95"/>
                    <a:pt x="235" y="147"/>
                    <a:pt x="359" y="186"/>
                  </a:cubicBezTo>
                  <a:cubicBezTo>
                    <a:pt x="475" y="221"/>
                    <a:pt x="592" y="245"/>
                    <a:pt x="713" y="245"/>
                  </a:cubicBezTo>
                  <a:cubicBezTo>
                    <a:pt x="723" y="245"/>
                    <a:pt x="733" y="245"/>
                    <a:pt x="743" y="245"/>
                  </a:cubicBezTo>
                  <a:lnTo>
                    <a:pt x="743" y="245"/>
                  </a:lnTo>
                  <a:cubicBezTo>
                    <a:pt x="744" y="254"/>
                    <a:pt x="745" y="263"/>
                    <a:pt x="749" y="271"/>
                  </a:cubicBezTo>
                  <a:cubicBezTo>
                    <a:pt x="755" y="257"/>
                    <a:pt x="768" y="244"/>
                    <a:pt x="781" y="231"/>
                  </a:cubicBezTo>
                  <a:cubicBezTo>
                    <a:pt x="781" y="225"/>
                    <a:pt x="781" y="218"/>
                    <a:pt x="775" y="218"/>
                  </a:cubicBezTo>
                  <a:lnTo>
                    <a:pt x="768" y="212"/>
                  </a:lnTo>
                  <a:cubicBezTo>
                    <a:pt x="651" y="134"/>
                    <a:pt x="528" y="82"/>
                    <a:pt x="398" y="49"/>
                  </a:cubicBezTo>
                  <a:cubicBezTo>
                    <a:pt x="296" y="23"/>
                    <a:pt x="191" y="0"/>
                    <a:pt x="77"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0"/>
            <p:cNvSpPr/>
            <p:nvPr/>
          </p:nvSpPr>
          <p:spPr>
            <a:xfrm>
              <a:off x="10057491" y="9547440"/>
              <a:ext cx="67986" cy="44206"/>
            </a:xfrm>
            <a:custGeom>
              <a:avLst/>
              <a:gdLst/>
              <a:ahLst/>
              <a:cxnLst/>
              <a:rect l="l" t="t" r="r" b="b"/>
              <a:pathLst>
                <a:path w="892" h="580" extrusionOk="0">
                  <a:moveTo>
                    <a:pt x="0" y="1"/>
                  </a:moveTo>
                  <a:lnTo>
                    <a:pt x="0" y="1"/>
                  </a:lnTo>
                  <a:cubicBezTo>
                    <a:pt x="46" y="79"/>
                    <a:pt x="111" y="150"/>
                    <a:pt x="176" y="209"/>
                  </a:cubicBezTo>
                  <a:cubicBezTo>
                    <a:pt x="241" y="274"/>
                    <a:pt x="312" y="326"/>
                    <a:pt x="384" y="378"/>
                  </a:cubicBezTo>
                  <a:cubicBezTo>
                    <a:pt x="462" y="423"/>
                    <a:pt x="540" y="469"/>
                    <a:pt x="625" y="508"/>
                  </a:cubicBezTo>
                  <a:cubicBezTo>
                    <a:pt x="709" y="541"/>
                    <a:pt x="794" y="567"/>
                    <a:pt x="891" y="580"/>
                  </a:cubicBezTo>
                  <a:cubicBezTo>
                    <a:pt x="820" y="515"/>
                    <a:pt x="755" y="456"/>
                    <a:pt x="683" y="404"/>
                  </a:cubicBezTo>
                  <a:cubicBezTo>
                    <a:pt x="612" y="352"/>
                    <a:pt x="540" y="306"/>
                    <a:pt x="468" y="254"/>
                  </a:cubicBezTo>
                  <a:cubicBezTo>
                    <a:pt x="390" y="209"/>
                    <a:pt x="319" y="163"/>
                    <a:pt x="241" y="118"/>
                  </a:cubicBezTo>
                  <a:cubicBezTo>
                    <a:pt x="163" y="79"/>
                    <a:pt x="85" y="33"/>
                    <a:pt x="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0"/>
            <p:cNvSpPr/>
            <p:nvPr/>
          </p:nvSpPr>
          <p:spPr>
            <a:xfrm>
              <a:off x="10072811" y="9607119"/>
              <a:ext cx="37270" cy="15625"/>
            </a:xfrm>
            <a:custGeom>
              <a:avLst/>
              <a:gdLst/>
              <a:ahLst/>
              <a:cxnLst/>
              <a:rect l="l" t="t" r="r" b="b"/>
              <a:pathLst>
                <a:path w="489" h="205" extrusionOk="0">
                  <a:moveTo>
                    <a:pt x="87" y="0"/>
                  </a:moveTo>
                  <a:cubicBezTo>
                    <a:pt x="60" y="0"/>
                    <a:pt x="31" y="4"/>
                    <a:pt x="1" y="11"/>
                  </a:cubicBezTo>
                  <a:cubicBezTo>
                    <a:pt x="27" y="57"/>
                    <a:pt x="66" y="83"/>
                    <a:pt x="98" y="109"/>
                  </a:cubicBezTo>
                  <a:cubicBezTo>
                    <a:pt x="137" y="135"/>
                    <a:pt x="176" y="154"/>
                    <a:pt x="215" y="174"/>
                  </a:cubicBezTo>
                  <a:cubicBezTo>
                    <a:pt x="261" y="187"/>
                    <a:pt x="300" y="200"/>
                    <a:pt x="346" y="200"/>
                  </a:cubicBezTo>
                  <a:cubicBezTo>
                    <a:pt x="364" y="202"/>
                    <a:pt x="383" y="204"/>
                    <a:pt x="403" y="204"/>
                  </a:cubicBezTo>
                  <a:cubicBezTo>
                    <a:pt x="430" y="204"/>
                    <a:pt x="458" y="201"/>
                    <a:pt x="489" y="193"/>
                  </a:cubicBezTo>
                  <a:cubicBezTo>
                    <a:pt x="456" y="148"/>
                    <a:pt x="424" y="122"/>
                    <a:pt x="385" y="96"/>
                  </a:cubicBezTo>
                  <a:cubicBezTo>
                    <a:pt x="352" y="70"/>
                    <a:pt x="307" y="50"/>
                    <a:pt x="267" y="37"/>
                  </a:cubicBezTo>
                  <a:cubicBezTo>
                    <a:pt x="228" y="18"/>
                    <a:pt x="183" y="11"/>
                    <a:pt x="144" y="5"/>
                  </a:cubicBezTo>
                  <a:cubicBezTo>
                    <a:pt x="125" y="2"/>
                    <a:pt x="106" y="0"/>
                    <a:pt x="87"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0"/>
            <p:cNvSpPr/>
            <p:nvPr/>
          </p:nvSpPr>
          <p:spPr>
            <a:xfrm>
              <a:off x="10028223" y="9671904"/>
              <a:ext cx="31783" cy="37728"/>
            </a:xfrm>
            <a:custGeom>
              <a:avLst/>
              <a:gdLst/>
              <a:ahLst/>
              <a:cxnLst/>
              <a:rect l="l" t="t" r="r" b="b"/>
              <a:pathLst>
                <a:path w="417" h="495" extrusionOk="0">
                  <a:moveTo>
                    <a:pt x="1" y="0"/>
                  </a:moveTo>
                  <a:lnTo>
                    <a:pt x="1" y="0"/>
                  </a:lnTo>
                  <a:cubicBezTo>
                    <a:pt x="7" y="65"/>
                    <a:pt x="27" y="117"/>
                    <a:pt x="53" y="169"/>
                  </a:cubicBezTo>
                  <a:cubicBezTo>
                    <a:pt x="72" y="215"/>
                    <a:pt x="105" y="260"/>
                    <a:pt x="137" y="306"/>
                  </a:cubicBezTo>
                  <a:cubicBezTo>
                    <a:pt x="176" y="345"/>
                    <a:pt x="215" y="384"/>
                    <a:pt x="261" y="416"/>
                  </a:cubicBezTo>
                  <a:cubicBezTo>
                    <a:pt x="306" y="449"/>
                    <a:pt x="358" y="475"/>
                    <a:pt x="417" y="494"/>
                  </a:cubicBezTo>
                  <a:cubicBezTo>
                    <a:pt x="397" y="436"/>
                    <a:pt x="371" y="384"/>
                    <a:pt x="345" y="338"/>
                  </a:cubicBezTo>
                  <a:cubicBezTo>
                    <a:pt x="319" y="293"/>
                    <a:pt x="287" y="254"/>
                    <a:pt x="248" y="215"/>
                  </a:cubicBezTo>
                  <a:cubicBezTo>
                    <a:pt x="215" y="176"/>
                    <a:pt x="183" y="137"/>
                    <a:pt x="137" y="98"/>
                  </a:cubicBezTo>
                  <a:cubicBezTo>
                    <a:pt x="98" y="65"/>
                    <a:pt x="59" y="33"/>
                    <a:pt x="1"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0"/>
            <p:cNvSpPr/>
            <p:nvPr/>
          </p:nvSpPr>
          <p:spPr>
            <a:xfrm>
              <a:off x="11155404" y="9114220"/>
              <a:ext cx="75913" cy="471024"/>
            </a:xfrm>
            <a:custGeom>
              <a:avLst/>
              <a:gdLst/>
              <a:ahLst/>
              <a:cxnLst/>
              <a:rect l="l" t="t" r="r" b="b"/>
              <a:pathLst>
                <a:path w="996" h="6180" extrusionOk="0">
                  <a:moveTo>
                    <a:pt x="1" y="1"/>
                  </a:moveTo>
                  <a:lnTo>
                    <a:pt x="1" y="1"/>
                  </a:lnTo>
                  <a:cubicBezTo>
                    <a:pt x="85" y="254"/>
                    <a:pt x="183" y="501"/>
                    <a:pt x="274" y="755"/>
                  </a:cubicBezTo>
                  <a:cubicBezTo>
                    <a:pt x="365" y="1002"/>
                    <a:pt x="463" y="1256"/>
                    <a:pt x="554" y="1503"/>
                  </a:cubicBezTo>
                  <a:cubicBezTo>
                    <a:pt x="593" y="1627"/>
                    <a:pt x="632" y="1757"/>
                    <a:pt x="645" y="1880"/>
                  </a:cubicBezTo>
                  <a:cubicBezTo>
                    <a:pt x="658" y="2004"/>
                    <a:pt x="638" y="2127"/>
                    <a:pt x="619" y="2264"/>
                  </a:cubicBezTo>
                  <a:cubicBezTo>
                    <a:pt x="599" y="2394"/>
                    <a:pt x="580" y="2544"/>
                    <a:pt x="612" y="2687"/>
                  </a:cubicBezTo>
                  <a:cubicBezTo>
                    <a:pt x="645" y="2823"/>
                    <a:pt x="697" y="2953"/>
                    <a:pt x="742" y="3077"/>
                  </a:cubicBezTo>
                  <a:cubicBezTo>
                    <a:pt x="788" y="3200"/>
                    <a:pt x="827" y="3317"/>
                    <a:pt x="833" y="3441"/>
                  </a:cubicBezTo>
                  <a:cubicBezTo>
                    <a:pt x="846" y="3571"/>
                    <a:pt x="846" y="3708"/>
                    <a:pt x="853" y="3838"/>
                  </a:cubicBezTo>
                  <a:cubicBezTo>
                    <a:pt x="866" y="4104"/>
                    <a:pt x="872" y="4371"/>
                    <a:pt x="885" y="4638"/>
                  </a:cubicBezTo>
                  <a:lnTo>
                    <a:pt x="905" y="5041"/>
                  </a:lnTo>
                  <a:cubicBezTo>
                    <a:pt x="911" y="5171"/>
                    <a:pt x="918" y="5301"/>
                    <a:pt x="879" y="5425"/>
                  </a:cubicBezTo>
                  <a:cubicBezTo>
                    <a:pt x="840" y="5548"/>
                    <a:pt x="768" y="5659"/>
                    <a:pt x="723" y="5789"/>
                  </a:cubicBezTo>
                  <a:cubicBezTo>
                    <a:pt x="703" y="5854"/>
                    <a:pt x="690" y="5925"/>
                    <a:pt x="697" y="5997"/>
                  </a:cubicBezTo>
                  <a:cubicBezTo>
                    <a:pt x="703" y="6062"/>
                    <a:pt x="729" y="6133"/>
                    <a:pt x="775" y="6179"/>
                  </a:cubicBezTo>
                  <a:cubicBezTo>
                    <a:pt x="736" y="6127"/>
                    <a:pt x="716" y="6055"/>
                    <a:pt x="716" y="5990"/>
                  </a:cubicBezTo>
                  <a:cubicBezTo>
                    <a:pt x="716" y="5925"/>
                    <a:pt x="736" y="5867"/>
                    <a:pt x="762" y="5802"/>
                  </a:cubicBezTo>
                  <a:cubicBezTo>
                    <a:pt x="807" y="5685"/>
                    <a:pt x="892" y="5581"/>
                    <a:pt x="944" y="5444"/>
                  </a:cubicBezTo>
                  <a:cubicBezTo>
                    <a:pt x="996" y="5314"/>
                    <a:pt x="996" y="5171"/>
                    <a:pt x="996" y="5041"/>
                  </a:cubicBezTo>
                  <a:lnTo>
                    <a:pt x="996" y="4638"/>
                  </a:lnTo>
                  <a:cubicBezTo>
                    <a:pt x="996" y="4371"/>
                    <a:pt x="989" y="4104"/>
                    <a:pt x="989" y="3838"/>
                  </a:cubicBezTo>
                  <a:cubicBezTo>
                    <a:pt x="989" y="3701"/>
                    <a:pt x="989" y="3571"/>
                    <a:pt x="976" y="3428"/>
                  </a:cubicBezTo>
                  <a:cubicBezTo>
                    <a:pt x="970" y="3291"/>
                    <a:pt x="924" y="3148"/>
                    <a:pt x="879" y="3025"/>
                  </a:cubicBezTo>
                  <a:cubicBezTo>
                    <a:pt x="827" y="2895"/>
                    <a:pt x="775" y="2778"/>
                    <a:pt x="749" y="2654"/>
                  </a:cubicBezTo>
                  <a:cubicBezTo>
                    <a:pt x="723" y="2537"/>
                    <a:pt x="736" y="2413"/>
                    <a:pt x="755" y="2277"/>
                  </a:cubicBezTo>
                  <a:cubicBezTo>
                    <a:pt x="768" y="2147"/>
                    <a:pt x="788" y="2004"/>
                    <a:pt x="768" y="1867"/>
                  </a:cubicBezTo>
                  <a:cubicBezTo>
                    <a:pt x="749" y="1724"/>
                    <a:pt x="710" y="1594"/>
                    <a:pt x="658" y="1464"/>
                  </a:cubicBezTo>
                  <a:cubicBezTo>
                    <a:pt x="554" y="1217"/>
                    <a:pt x="443" y="976"/>
                    <a:pt x="339" y="729"/>
                  </a:cubicBezTo>
                  <a:cubicBezTo>
                    <a:pt x="228" y="488"/>
                    <a:pt x="118" y="241"/>
                    <a:pt x="1"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0"/>
            <p:cNvSpPr/>
            <p:nvPr/>
          </p:nvSpPr>
          <p:spPr>
            <a:xfrm>
              <a:off x="10252303" y="9134265"/>
              <a:ext cx="77894" cy="70577"/>
            </a:xfrm>
            <a:custGeom>
              <a:avLst/>
              <a:gdLst/>
              <a:ahLst/>
              <a:cxnLst/>
              <a:rect l="l" t="t" r="r" b="b"/>
              <a:pathLst>
                <a:path w="1022" h="926" extrusionOk="0">
                  <a:moveTo>
                    <a:pt x="580" y="1"/>
                  </a:moveTo>
                  <a:cubicBezTo>
                    <a:pt x="564" y="1"/>
                    <a:pt x="545" y="14"/>
                    <a:pt x="494" y="56"/>
                  </a:cubicBezTo>
                  <a:cubicBezTo>
                    <a:pt x="403" y="128"/>
                    <a:pt x="286" y="180"/>
                    <a:pt x="189" y="245"/>
                  </a:cubicBezTo>
                  <a:cubicBezTo>
                    <a:pt x="91" y="316"/>
                    <a:pt x="7" y="421"/>
                    <a:pt x="0" y="538"/>
                  </a:cubicBezTo>
                  <a:cubicBezTo>
                    <a:pt x="0" y="642"/>
                    <a:pt x="52" y="739"/>
                    <a:pt x="137" y="804"/>
                  </a:cubicBezTo>
                  <a:cubicBezTo>
                    <a:pt x="215" y="863"/>
                    <a:pt x="319" y="895"/>
                    <a:pt x="416" y="915"/>
                  </a:cubicBezTo>
                  <a:cubicBezTo>
                    <a:pt x="459" y="922"/>
                    <a:pt x="504" y="925"/>
                    <a:pt x="548" y="925"/>
                  </a:cubicBezTo>
                  <a:cubicBezTo>
                    <a:pt x="720" y="925"/>
                    <a:pt x="892" y="871"/>
                    <a:pt x="969" y="726"/>
                  </a:cubicBezTo>
                  <a:cubicBezTo>
                    <a:pt x="1021" y="629"/>
                    <a:pt x="1021" y="512"/>
                    <a:pt x="1021" y="401"/>
                  </a:cubicBezTo>
                  <a:cubicBezTo>
                    <a:pt x="1015" y="310"/>
                    <a:pt x="1008" y="219"/>
                    <a:pt x="963" y="154"/>
                  </a:cubicBezTo>
                  <a:cubicBezTo>
                    <a:pt x="904" y="76"/>
                    <a:pt x="807" y="43"/>
                    <a:pt x="716" y="37"/>
                  </a:cubicBezTo>
                  <a:cubicBezTo>
                    <a:pt x="619" y="29"/>
                    <a:pt x="603" y="1"/>
                    <a:pt x="58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0"/>
            <p:cNvSpPr/>
            <p:nvPr/>
          </p:nvSpPr>
          <p:spPr>
            <a:xfrm>
              <a:off x="11039401" y="9158579"/>
              <a:ext cx="104723" cy="106095"/>
            </a:xfrm>
            <a:custGeom>
              <a:avLst/>
              <a:gdLst/>
              <a:ahLst/>
              <a:cxnLst/>
              <a:rect l="l" t="t" r="r" b="b"/>
              <a:pathLst>
                <a:path w="1374" h="1392" extrusionOk="0">
                  <a:moveTo>
                    <a:pt x="765" y="1"/>
                  </a:moveTo>
                  <a:cubicBezTo>
                    <a:pt x="694" y="1"/>
                    <a:pt x="622" y="14"/>
                    <a:pt x="554" y="37"/>
                  </a:cubicBezTo>
                  <a:cubicBezTo>
                    <a:pt x="411" y="82"/>
                    <a:pt x="287" y="160"/>
                    <a:pt x="177" y="245"/>
                  </a:cubicBezTo>
                  <a:cubicBezTo>
                    <a:pt x="137" y="271"/>
                    <a:pt x="105" y="297"/>
                    <a:pt x="79" y="336"/>
                  </a:cubicBezTo>
                  <a:cubicBezTo>
                    <a:pt x="1" y="433"/>
                    <a:pt x="7" y="576"/>
                    <a:pt x="33" y="706"/>
                  </a:cubicBezTo>
                  <a:cubicBezTo>
                    <a:pt x="79" y="914"/>
                    <a:pt x="183" y="1116"/>
                    <a:pt x="352" y="1246"/>
                  </a:cubicBezTo>
                  <a:cubicBezTo>
                    <a:pt x="465" y="1336"/>
                    <a:pt x="611" y="1392"/>
                    <a:pt x="758" y="1392"/>
                  </a:cubicBezTo>
                  <a:cubicBezTo>
                    <a:pt x="823" y="1392"/>
                    <a:pt x="888" y="1381"/>
                    <a:pt x="950" y="1357"/>
                  </a:cubicBezTo>
                  <a:cubicBezTo>
                    <a:pt x="1100" y="1298"/>
                    <a:pt x="1217" y="1168"/>
                    <a:pt x="1282" y="1025"/>
                  </a:cubicBezTo>
                  <a:cubicBezTo>
                    <a:pt x="1354" y="875"/>
                    <a:pt x="1373" y="713"/>
                    <a:pt x="1367" y="550"/>
                  </a:cubicBezTo>
                  <a:cubicBezTo>
                    <a:pt x="1367" y="453"/>
                    <a:pt x="1354" y="349"/>
                    <a:pt x="1295" y="264"/>
                  </a:cubicBezTo>
                  <a:cubicBezTo>
                    <a:pt x="1250" y="206"/>
                    <a:pt x="1185" y="167"/>
                    <a:pt x="1126" y="128"/>
                  </a:cubicBezTo>
                  <a:cubicBezTo>
                    <a:pt x="1081" y="95"/>
                    <a:pt x="1028" y="63"/>
                    <a:pt x="976" y="43"/>
                  </a:cubicBezTo>
                  <a:cubicBezTo>
                    <a:pt x="908" y="14"/>
                    <a:pt x="837" y="1"/>
                    <a:pt x="76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0"/>
            <p:cNvSpPr/>
            <p:nvPr/>
          </p:nvSpPr>
          <p:spPr>
            <a:xfrm>
              <a:off x="10372269" y="9074892"/>
              <a:ext cx="155712" cy="181017"/>
            </a:xfrm>
            <a:custGeom>
              <a:avLst/>
              <a:gdLst/>
              <a:ahLst/>
              <a:cxnLst/>
              <a:rect l="l" t="t" r="r" b="b"/>
              <a:pathLst>
                <a:path w="2043" h="2375" extrusionOk="0">
                  <a:moveTo>
                    <a:pt x="985" y="1"/>
                  </a:moveTo>
                  <a:cubicBezTo>
                    <a:pt x="894" y="1"/>
                    <a:pt x="801" y="20"/>
                    <a:pt x="722" y="61"/>
                  </a:cubicBezTo>
                  <a:cubicBezTo>
                    <a:pt x="618" y="113"/>
                    <a:pt x="540" y="211"/>
                    <a:pt x="468" y="302"/>
                  </a:cubicBezTo>
                  <a:cubicBezTo>
                    <a:pt x="267" y="575"/>
                    <a:pt x="124" y="887"/>
                    <a:pt x="46" y="1213"/>
                  </a:cubicBezTo>
                  <a:cubicBezTo>
                    <a:pt x="20" y="1323"/>
                    <a:pt x="0" y="1440"/>
                    <a:pt x="0" y="1557"/>
                  </a:cubicBezTo>
                  <a:cubicBezTo>
                    <a:pt x="13" y="1895"/>
                    <a:pt x="260" y="2201"/>
                    <a:pt x="579" y="2318"/>
                  </a:cubicBezTo>
                  <a:cubicBezTo>
                    <a:pt x="683" y="2356"/>
                    <a:pt x="793" y="2375"/>
                    <a:pt x="903" y="2375"/>
                  </a:cubicBezTo>
                  <a:cubicBezTo>
                    <a:pt x="1129" y="2375"/>
                    <a:pt x="1355" y="2298"/>
                    <a:pt x="1535" y="2162"/>
                  </a:cubicBezTo>
                  <a:cubicBezTo>
                    <a:pt x="1808" y="1954"/>
                    <a:pt x="1977" y="1629"/>
                    <a:pt x="2010" y="1297"/>
                  </a:cubicBezTo>
                  <a:cubicBezTo>
                    <a:pt x="2042" y="1004"/>
                    <a:pt x="1977" y="705"/>
                    <a:pt x="1815" y="458"/>
                  </a:cubicBezTo>
                  <a:cubicBezTo>
                    <a:pt x="1645" y="218"/>
                    <a:pt x="1385" y="42"/>
                    <a:pt x="1093" y="9"/>
                  </a:cubicBezTo>
                  <a:cubicBezTo>
                    <a:pt x="1058" y="4"/>
                    <a:pt x="1021" y="1"/>
                    <a:pt x="98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862"/>
        <p:cNvGrpSpPr/>
        <p:nvPr/>
      </p:nvGrpSpPr>
      <p:grpSpPr>
        <a:xfrm>
          <a:off x="0" y="0"/>
          <a:ext cx="0" cy="0"/>
          <a:chOff x="0" y="0"/>
          <a:chExt cx="0" cy="0"/>
        </a:xfrm>
      </p:grpSpPr>
      <p:grpSp>
        <p:nvGrpSpPr>
          <p:cNvPr id="2863" name="Google Shape;2863;p41"/>
          <p:cNvGrpSpPr/>
          <p:nvPr/>
        </p:nvGrpSpPr>
        <p:grpSpPr>
          <a:xfrm>
            <a:off x="4571988" y="1796039"/>
            <a:ext cx="4572015" cy="3882346"/>
            <a:chOff x="7755900" y="1964191"/>
            <a:chExt cx="3161399" cy="2684516"/>
          </a:xfrm>
        </p:grpSpPr>
        <p:sp>
          <p:nvSpPr>
            <p:cNvPr id="2864" name="Google Shape;2864;p41"/>
            <p:cNvSpPr/>
            <p:nvPr/>
          </p:nvSpPr>
          <p:spPr>
            <a:xfrm>
              <a:off x="7755900" y="3633713"/>
              <a:ext cx="3161358" cy="1002399"/>
            </a:xfrm>
            <a:custGeom>
              <a:avLst/>
              <a:gdLst/>
              <a:ahLst/>
              <a:cxnLst/>
              <a:rect l="l" t="t" r="r" b="b"/>
              <a:pathLst>
                <a:path w="53318" h="16906" extrusionOk="0">
                  <a:moveTo>
                    <a:pt x="53317" y="0"/>
                  </a:moveTo>
                  <a:lnTo>
                    <a:pt x="33701" y="0"/>
                  </a:lnTo>
                  <a:cubicBezTo>
                    <a:pt x="29650" y="0"/>
                    <a:pt x="18256" y="3272"/>
                    <a:pt x="10484" y="9090"/>
                  </a:cubicBezTo>
                  <a:cubicBezTo>
                    <a:pt x="7168" y="11581"/>
                    <a:pt x="3315" y="14436"/>
                    <a:pt x="0" y="16905"/>
                  </a:cubicBezTo>
                  <a:lnTo>
                    <a:pt x="53317" y="169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1"/>
            <p:cNvSpPr/>
            <p:nvPr/>
          </p:nvSpPr>
          <p:spPr>
            <a:xfrm>
              <a:off x="8615712" y="3646308"/>
              <a:ext cx="2145321" cy="1002399"/>
            </a:xfrm>
            <a:custGeom>
              <a:avLst/>
              <a:gdLst/>
              <a:ahLst/>
              <a:cxnLst/>
              <a:rect l="l" t="t" r="r" b="b"/>
              <a:pathLst>
                <a:path w="36182" h="16906" extrusionOk="0">
                  <a:moveTo>
                    <a:pt x="19200" y="0"/>
                  </a:moveTo>
                  <a:lnTo>
                    <a:pt x="27652" y="0"/>
                  </a:lnTo>
                  <a:cubicBezTo>
                    <a:pt x="30166" y="571"/>
                    <a:pt x="32965" y="1252"/>
                    <a:pt x="33920" y="1647"/>
                  </a:cubicBezTo>
                  <a:cubicBezTo>
                    <a:pt x="35808" y="2426"/>
                    <a:pt x="36181" y="3645"/>
                    <a:pt x="35764" y="4106"/>
                  </a:cubicBezTo>
                  <a:cubicBezTo>
                    <a:pt x="35468" y="4446"/>
                    <a:pt x="30737" y="12339"/>
                    <a:pt x="27948" y="16905"/>
                  </a:cubicBezTo>
                  <a:lnTo>
                    <a:pt x="0" y="16905"/>
                  </a:lnTo>
                  <a:cubicBezTo>
                    <a:pt x="0" y="16905"/>
                    <a:pt x="21154" y="4951"/>
                    <a:pt x="22581" y="4194"/>
                  </a:cubicBezTo>
                  <a:cubicBezTo>
                    <a:pt x="23997" y="3447"/>
                    <a:pt x="24095" y="2756"/>
                    <a:pt x="23360" y="2306"/>
                  </a:cubicBezTo>
                  <a:cubicBezTo>
                    <a:pt x="22646" y="1878"/>
                    <a:pt x="19134" y="99"/>
                    <a:pt x="18958" y="0"/>
                  </a:cubicBezTo>
                  <a:cubicBezTo>
                    <a:pt x="19035" y="0"/>
                    <a:pt x="19123" y="0"/>
                    <a:pt x="1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1"/>
            <p:cNvSpPr/>
            <p:nvPr/>
          </p:nvSpPr>
          <p:spPr>
            <a:xfrm>
              <a:off x="10650362" y="1964191"/>
              <a:ext cx="266935" cy="1135866"/>
            </a:xfrm>
            <a:custGeom>
              <a:avLst/>
              <a:gdLst/>
              <a:ahLst/>
              <a:cxnLst/>
              <a:rect l="l" t="t" r="r" b="b"/>
              <a:pathLst>
                <a:path w="4502" h="19157" extrusionOk="0">
                  <a:moveTo>
                    <a:pt x="2778" y="1"/>
                  </a:moveTo>
                  <a:cubicBezTo>
                    <a:pt x="2218" y="1"/>
                    <a:pt x="1768" y="462"/>
                    <a:pt x="1768" y="1022"/>
                  </a:cubicBezTo>
                  <a:lnTo>
                    <a:pt x="1768" y="1790"/>
                  </a:lnTo>
                  <a:lnTo>
                    <a:pt x="1768" y="1823"/>
                  </a:lnTo>
                  <a:cubicBezTo>
                    <a:pt x="1757" y="1977"/>
                    <a:pt x="1702" y="2624"/>
                    <a:pt x="1076" y="2987"/>
                  </a:cubicBezTo>
                  <a:cubicBezTo>
                    <a:pt x="352" y="3404"/>
                    <a:pt x="0" y="3502"/>
                    <a:pt x="0" y="5050"/>
                  </a:cubicBezTo>
                  <a:lnTo>
                    <a:pt x="0" y="17850"/>
                  </a:lnTo>
                  <a:cubicBezTo>
                    <a:pt x="0" y="18574"/>
                    <a:pt x="593" y="19156"/>
                    <a:pt x="1307" y="19156"/>
                  </a:cubicBezTo>
                  <a:lnTo>
                    <a:pt x="4249" y="19156"/>
                  </a:lnTo>
                  <a:cubicBezTo>
                    <a:pt x="4336" y="19156"/>
                    <a:pt x="4413" y="19156"/>
                    <a:pt x="4501" y="19134"/>
                  </a:cubicBezTo>
                  <a:lnTo>
                    <a:pt x="4501" y="6938"/>
                  </a:lnTo>
                  <a:cubicBezTo>
                    <a:pt x="4139" y="6477"/>
                    <a:pt x="3820" y="6071"/>
                    <a:pt x="3798" y="5380"/>
                  </a:cubicBezTo>
                  <a:lnTo>
                    <a:pt x="3798" y="5182"/>
                  </a:lnTo>
                  <a:lnTo>
                    <a:pt x="3798" y="1022"/>
                  </a:lnTo>
                  <a:cubicBezTo>
                    <a:pt x="3798" y="462"/>
                    <a:pt x="3337" y="1"/>
                    <a:pt x="27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1"/>
            <p:cNvSpPr/>
            <p:nvPr/>
          </p:nvSpPr>
          <p:spPr>
            <a:xfrm>
              <a:off x="10708943" y="2138632"/>
              <a:ext cx="208354" cy="1116952"/>
            </a:xfrm>
            <a:custGeom>
              <a:avLst/>
              <a:gdLst/>
              <a:ahLst/>
              <a:cxnLst/>
              <a:rect l="l" t="t" r="r" b="b"/>
              <a:pathLst>
                <a:path w="3514" h="18838" extrusionOk="0">
                  <a:moveTo>
                    <a:pt x="1647" y="1"/>
                  </a:moveTo>
                  <a:cubicBezTo>
                    <a:pt x="1570" y="1"/>
                    <a:pt x="1515" y="55"/>
                    <a:pt x="1515" y="132"/>
                  </a:cubicBezTo>
                  <a:lnTo>
                    <a:pt x="1515" y="2009"/>
                  </a:lnTo>
                  <a:lnTo>
                    <a:pt x="121" y="1197"/>
                  </a:lnTo>
                  <a:cubicBezTo>
                    <a:pt x="110" y="1194"/>
                    <a:pt x="99" y="1193"/>
                    <a:pt x="88" y="1193"/>
                  </a:cubicBezTo>
                  <a:cubicBezTo>
                    <a:pt x="57" y="1193"/>
                    <a:pt x="28" y="1205"/>
                    <a:pt x="11" y="1230"/>
                  </a:cubicBezTo>
                  <a:cubicBezTo>
                    <a:pt x="0" y="1263"/>
                    <a:pt x="11" y="1307"/>
                    <a:pt x="44" y="1329"/>
                  </a:cubicBezTo>
                  <a:lnTo>
                    <a:pt x="1515" y="2185"/>
                  </a:lnTo>
                  <a:lnTo>
                    <a:pt x="1515" y="5412"/>
                  </a:lnTo>
                  <a:lnTo>
                    <a:pt x="121" y="4611"/>
                  </a:lnTo>
                  <a:cubicBezTo>
                    <a:pt x="105" y="4603"/>
                    <a:pt x="90" y="4600"/>
                    <a:pt x="75" y="4600"/>
                  </a:cubicBezTo>
                  <a:cubicBezTo>
                    <a:pt x="49" y="4600"/>
                    <a:pt x="25" y="4612"/>
                    <a:pt x="11" y="4633"/>
                  </a:cubicBezTo>
                  <a:cubicBezTo>
                    <a:pt x="0" y="4677"/>
                    <a:pt x="11" y="4721"/>
                    <a:pt x="44" y="4732"/>
                  </a:cubicBezTo>
                  <a:lnTo>
                    <a:pt x="1515" y="5588"/>
                  </a:lnTo>
                  <a:lnTo>
                    <a:pt x="1515" y="8826"/>
                  </a:lnTo>
                  <a:lnTo>
                    <a:pt x="121" y="8014"/>
                  </a:lnTo>
                  <a:cubicBezTo>
                    <a:pt x="106" y="8007"/>
                    <a:pt x="92" y="8003"/>
                    <a:pt x="78" y="8003"/>
                  </a:cubicBezTo>
                  <a:cubicBezTo>
                    <a:pt x="50" y="8003"/>
                    <a:pt x="26" y="8018"/>
                    <a:pt x="11" y="8047"/>
                  </a:cubicBezTo>
                  <a:cubicBezTo>
                    <a:pt x="0" y="8080"/>
                    <a:pt x="11" y="8124"/>
                    <a:pt x="44" y="8146"/>
                  </a:cubicBezTo>
                  <a:lnTo>
                    <a:pt x="1515" y="8991"/>
                  </a:lnTo>
                  <a:lnTo>
                    <a:pt x="1515" y="12229"/>
                  </a:lnTo>
                  <a:lnTo>
                    <a:pt x="121" y="11428"/>
                  </a:lnTo>
                  <a:cubicBezTo>
                    <a:pt x="105" y="11420"/>
                    <a:pt x="90" y="11417"/>
                    <a:pt x="75" y="11417"/>
                  </a:cubicBezTo>
                  <a:cubicBezTo>
                    <a:pt x="49" y="11417"/>
                    <a:pt x="25" y="11429"/>
                    <a:pt x="11" y="11450"/>
                  </a:cubicBezTo>
                  <a:cubicBezTo>
                    <a:pt x="0" y="11483"/>
                    <a:pt x="11" y="11527"/>
                    <a:pt x="44" y="11549"/>
                  </a:cubicBezTo>
                  <a:lnTo>
                    <a:pt x="1515" y="12405"/>
                  </a:lnTo>
                  <a:lnTo>
                    <a:pt x="1515" y="18717"/>
                  </a:lnTo>
                  <a:cubicBezTo>
                    <a:pt x="1515" y="18783"/>
                    <a:pt x="1570" y="18838"/>
                    <a:pt x="1647" y="18838"/>
                  </a:cubicBezTo>
                  <a:cubicBezTo>
                    <a:pt x="1713" y="18838"/>
                    <a:pt x="1768" y="18783"/>
                    <a:pt x="1768" y="18717"/>
                  </a:cubicBezTo>
                  <a:lnTo>
                    <a:pt x="1768" y="11373"/>
                  </a:lnTo>
                  <a:lnTo>
                    <a:pt x="3513" y="10363"/>
                  </a:lnTo>
                  <a:lnTo>
                    <a:pt x="3513" y="10198"/>
                  </a:lnTo>
                  <a:cubicBezTo>
                    <a:pt x="3502" y="10198"/>
                    <a:pt x="3491" y="10198"/>
                    <a:pt x="3491" y="10209"/>
                  </a:cubicBezTo>
                  <a:lnTo>
                    <a:pt x="1768" y="11197"/>
                  </a:lnTo>
                  <a:lnTo>
                    <a:pt x="1768" y="7333"/>
                  </a:lnTo>
                  <a:lnTo>
                    <a:pt x="3513" y="6324"/>
                  </a:lnTo>
                  <a:lnTo>
                    <a:pt x="3513" y="6159"/>
                  </a:lnTo>
                  <a:cubicBezTo>
                    <a:pt x="3502" y="6159"/>
                    <a:pt x="3491" y="6159"/>
                    <a:pt x="3491" y="6170"/>
                  </a:cubicBezTo>
                  <a:lnTo>
                    <a:pt x="1768" y="7158"/>
                  </a:lnTo>
                  <a:lnTo>
                    <a:pt x="1768" y="3118"/>
                  </a:lnTo>
                  <a:lnTo>
                    <a:pt x="2415" y="2745"/>
                  </a:lnTo>
                  <a:cubicBezTo>
                    <a:pt x="2459" y="2723"/>
                    <a:pt x="2470" y="2679"/>
                    <a:pt x="2448" y="2646"/>
                  </a:cubicBezTo>
                  <a:cubicBezTo>
                    <a:pt x="2434" y="2617"/>
                    <a:pt x="2409" y="2602"/>
                    <a:pt x="2385" y="2602"/>
                  </a:cubicBezTo>
                  <a:cubicBezTo>
                    <a:pt x="2373" y="2602"/>
                    <a:pt x="2360" y="2606"/>
                    <a:pt x="2349" y="2613"/>
                  </a:cubicBezTo>
                  <a:lnTo>
                    <a:pt x="1768" y="2953"/>
                  </a:lnTo>
                  <a:lnTo>
                    <a:pt x="1768" y="132"/>
                  </a:lnTo>
                  <a:cubicBezTo>
                    <a:pt x="1768" y="55"/>
                    <a:pt x="1713" y="1"/>
                    <a:pt x="1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1"/>
            <p:cNvSpPr/>
            <p:nvPr/>
          </p:nvSpPr>
          <p:spPr>
            <a:xfrm>
              <a:off x="10366584" y="2292735"/>
              <a:ext cx="331979" cy="994750"/>
            </a:xfrm>
            <a:custGeom>
              <a:avLst/>
              <a:gdLst/>
              <a:ahLst/>
              <a:cxnLst/>
              <a:rect l="l" t="t" r="r" b="b"/>
              <a:pathLst>
                <a:path w="5599" h="16777" extrusionOk="0">
                  <a:moveTo>
                    <a:pt x="2799" y="0"/>
                  </a:moveTo>
                  <a:cubicBezTo>
                    <a:pt x="1998" y="0"/>
                    <a:pt x="1197" y="558"/>
                    <a:pt x="1197" y="1672"/>
                  </a:cubicBezTo>
                  <a:lnTo>
                    <a:pt x="1197" y="3340"/>
                  </a:lnTo>
                  <a:cubicBezTo>
                    <a:pt x="1197" y="3999"/>
                    <a:pt x="714" y="4438"/>
                    <a:pt x="439" y="4723"/>
                  </a:cubicBezTo>
                  <a:cubicBezTo>
                    <a:pt x="165" y="5009"/>
                    <a:pt x="0" y="5415"/>
                    <a:pt x="0" y="6677"/>
                  </a:cubicBezTo>
                  <a:cubicBezTo>
                    <a:pt x="0" y="7962"/>
                    <a:pt x="33" y="13527"/>
                    <a:pt x="33" y="14603"/>
                  </a:cubicBezTo>
                  <a:cubicBezTo>
                    <a:pt x="33" y="16052"/>
                    <a:pt x="1416" y="16776"/>
                    <a:pt x="2799" y="16776"/>
                  </a:cubicBezTo>
                  <a:cubicBezTo>
                    <a:pt x="4183" y="16776"/>
                    <a:pt x="5566" y="16052"/>
                    <a:pt x="5566" y="14603"/>
                  </a:cubicBezTo>
                  <a:cubicBezTo>
                    <a:pt x="5566" y="13527"/>
                    <a:pt x="5599" y="7962"/>
                    <a:pt x="5599" y="6677"/>
                  </a:cubicBezTo>
                  <a:cubicBezTo>
                    <a:pt x="5599" y="5415"/>
                    <a:pt x="5434" y="5009"/>
                    <a:pt x="5160" y="4723"/>
                  </a:cubicBezTo>
                  <a:cubicBezTo>
                    <a:pt x="4885" y="4438"/>
                    <a:pt x="4402" y="3999"/>
                    <a:pt x="4402" y="3340"/>
                  </a:cubicBezTo>
                  <a:lnTo>
                    <a:pt x="4402" y="1672"/>
                  </a:lnTo>
                  <a:cubicBezTo>
                    <a:pt x="4402" y="558"/>
                    <a:pt x="3601" y="0"/>
                    <a:pt x="2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1"/>
            <p:cNvSpPr/>
            <p:nvPr/>
          </p:nvSpPr>
          <p:spPr>
            <a:xfrm>
              <a:off x="10435542" y="2411381"/>
              <a:ext cx="179716" cy="939905"/>
            </a:xfrm>
            <a:custGeom>
              <a:avLst/>
              <a:gdLst/>
              <a:ahLst/>
              <a:cxnLst/>
              <a:rect l="l" t="t" r="r" b="b"/>
              <a:pathLst>
                <a:path w="3031" h="15852" extrusionOk="0">
                  <a:moveTo>
                    <a:pt x="1647" y="0"/>
                  </a:moveTo>
                  <a:cubicBezTo>
                    <a:pt x="1593" y="0"/>
                    <a:pt x="1549" y="44"/>
                    <a:pt x="1549" y="99"/>
                  </a:cubicBezTo>
                  <a:lnTo>
                    <a:pt x="1549" y="2470"/>
                  </a:lnTo>
                  <a:lnTo>
                    <a:pt x="1055" y="2196"/>
                  </a:lnTo>
                  <a:cubicBezTo>
                    <a:pt x="1047" y="2188"/>
                    <a:pt x="1036" y="2184"/>
                    <a:pt x="1025" y="2184"/>
                  </a:cubicBezTo>
                  <a:cubicBezTo>
                    <a:pt x="1006" y="2184"/>
                    <a:pt x="985" y="2196"/>
                    <a:pt x="978" y="2217"/>
                  </a:cubicBezTo>
                  <a:cubicBezTo>
                    <a:pt x="956" y="2250"/>
                    <a:pt x="967" y="2283"/>
                    <a:pt x="1000" y="2305"/>
                  </a:cubicBezTo>
                  <a:lnTo>
                    <a:pt x="1549" y="2613"/>
                  </a:lnTo>
                  <a:lnTo>
                    <a:pt x="1549" y="6005"/>
                  </a:lnTo>
                  <a:lnTo>
                    <a:pt x="100" y="5170"/>
                  </a:lnTo>
                  <a:cubicBezTo>
                    <a:pt x="91" y="5167"/>
                    <a:pt x="82" y="5166"/>
                    <a:pt x="73" y="5166"/>
                  </a:cubicBezTo>
                  <a:cubicBezTo>
                    <a:pt x="50" y="5166"/>
                    <a:pt x="28" y="5176"/>
                    <a:pt x="12" y="5192"/>
                  </a:cubicBezTo>
                  <a:cubicBezTo>
                    <a:pt x="1" y="5225"/>
                    <a:pt x="12" y="5269"/>
                    <a:pt x="34" y="5280"/>
                  </a:cubicBezTo>
                  <a:lnTo>
                    <a:pt x="1549" y="6147"/>
                  </a:lnTo>
                  <a:lnTo>
                    <a:pt x="1549" y="9408"/>
                  </a:lnTo>
                  <a:lnTo>
                    <a:pt x="100" y="8573"/>
                  </a:lnTo>
                  <a:cubicBezTo>
                    <a:pt x="88" y="8566"/>
                    <a:pt x="76" y="8562"/>
                    <a:pt x="65" y="8562"/>
                  </a:cubicBezTo>
                  <a:cubicBezTo>
                    <a:pt x="45" y="8562"/>
                    <a:pt x="26" y="8574"/>
                    <a:pt x="12" y="8595"/>
                  </a:cubicBezTo>
                  <a:cubicBezTo>
                    <a:pt x="1" y="8617"/>
                    <a:pt x="12" y="8661"/>
                    <a:pt x="34" y="8672"/>
                  </a:cubicBezTo>
                  <a:lnTo>
                    <a:pt x="1549" y="9550"/>
                  </a:lnTo>
                  <a:lnTo>
                    <a:pt x="1549" y="15752"/>
                  </a:lnTo>
                  <a:cubicBezTo>
                    <a:pt x="1549" y="15807"/>
                    <a:pt x="1593" y="15851"/>
                    <a:pt x="1647" y="15851"/>
                  </a:cubicBezTo>
                  <a:cubicBezTo>
                    <a:pt x="1702" y="15851"/>
                    <a:pt x="1757" y="15807"/>
                    <a:pt x="1757" y="15752"/>
                  </a:cubicBezTo>
                  <a:lnTo>
                    <a:pt x="1757" y="10418"/>
                  </a:lnTo>
                  <a:lnTo>
                    <a:pt x="2987" y="9704"/>
                  </a:lnTo>
                  <a:cubicBezTo>
                    <a:pt x="3020" y="9682"/>
                    <a:pt x="3031" y="9649"/>
                    <a:pt x="3020" y="9616"/>
                  </a:cubicBezTo>
                  <a:cubicBezTo>
                    <a:pt x="3005" y="9595"/>
                    <a:pt x="2987" y="9583"/>
                    <a:pt x="2966" y="9583"/>
                  </a:cubicBezTo>
                  <a:cubicBezTo>
                    <a:pt x="2955" y="9583"/>
                    <a:pt x="2943" y="9586"/>
                    <a:pt x="2932" y="9594"/>
                  </a:cubicBezTo>
                  <a:lnTo>
                    <a:pt x="1757" y="10275"/>
                  </a:lnTo>
                  <a:lnTo>
                    <a:pt x="1757" y="7552"/>
                  </a:lnTo>
                  <a:lnTo>
                    <a:pt x="2987" y="6839"/>
                  </a:lnTo>
                  <a:cubicBezTo>
                    <a:pt x="3020" y="6817"/>
                    <a:pt x="3031" y="6784"/>
                    <a:pt x="3020" y="6751"/>
                  </a:cubicBezTo>
                  <a:cubicBezTo>
                    <a:pt x="3005" y="6730"/>
                    <a:pt x="2987" y="6718"/>
                    <a:pt x="2966" y="6718"/>
                  </a:cubicBezTo>
                  <a:cubicBezTo>
                    <a:pt x="2955" y="6718"/>
                    <a:pt x="2943" y="6721"/>
                    <a:pt x="2932" y="6729"/>
                  </a:cubicBezTo>
                  <a:lnTo>
                    <a:pt x="1757" y="7410"/>
                  </a:lnTo>
                  <a:lnTo>
                    <a:pt x="1757" y="4687"/>
                  </a:lnTo>
                  <a:lnTo>
                    <a:pt x="2987" y="3974"/>
                  </a:lnTo>
                  <a:cubicBezTo>
                    <a:pt x="3020" y="3963"/>
                    <a:pt x="3031" y="3919"/>
                    <a:pt x="3020" y="3886"/>
                  </a:cubicBezTo>
                  <a:cubicBezTo>
                    <a:pt x="3004" y="3870"/>
                    <a:pt x="2982" y="3860"/>
                    <a:pt x="2958" y="3860"/>
                  </a:cubicBezTo>
                  <a:cubicBezTo>
                    <a:pt x="2949" y="3860"/>
                    <a:pt x="2941" y="3861"/>
                    <a:pt x="2932" y="3864"/>
                  </a:cubicBezTo>
                  <a:lnTo>
                    <a:pt x="1757" y="4545"/>
                  </a:lnTo>
                  <a:lnTo>
                    <a:pt x="1757" y="1833"/>
                  </a:lnTo>
                  <a:lnTo>
                    <a:pt x="2559" y="1361"/>
                  </a:lnTo>
                  <a:cubicBezTo>
                    <a:pt x="2591" y="1350"/>
                    <a:pt x="2602" y="1306"/>
                    <a:pt x="2580" y="1273"/>
                  </a:cubicBezTo>
                  <a:cubicBezTo>
                    <a:pt x="2572" y="1257"/>
                    <a:pt x="2547" y="1247"/>
                    <a:pt x="2521" y="1247"/>
                  </a:cubicBezTo>
                  <a:cubicBezTo>
                    <a:pt x="2511" y="1247"/>
                    <a:pt x="2501" y="1249"/>
                    <a:pt x="2493" y="1251"/>
                  </a:cubicBezTo>
                  <a:lnTo>
                    <a:pt x="1757" y="1691"/>
                  </a:lnTo>
                  <a:lnTo>
                    <a:pt x="1757" y="99"/>
                  </a:lnTo>
                  <a:cubicBezTo>
                    <a:pt x="1757" y="44"/>
                    <a:pt x="1702"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1"/>
            <p:cNvSpPr/>
            <p:nvPr/>
          </p:nvSpPr>
          <p:spPr>
            <a:xfrm>
              <a:off x="10104685" y="3014038"/>
              <a:ext cx="526814" cy="606681"/>
            </a:xfrm>
            <a:custGeom>
              <a:avLst/>
              <a:gdLst/>
              <a:ahLst/>
              <a:cxnLst/>
              <a:rect l="l" t="t" r="r" b="b"/>
              <a:pathLst>
                <a:path w="8885" h="10232" extrusionOk="0">
                  <a:moveTo>
                    <a:pt x="1945" y="1"/>
                  </a:moveTo>
                  <a:cubicBezTo>
                    <a:pt x="530" y="1"/>
                    <a:pt x="1" y="1805"/>
                    <a:pt x="1651" y="4030"/>
                  </a:cubicBezTo>
                  <a:cubicBezTo>
                    <a:pt x="2343" y="4963"/>
                    <a:pt x="4242" y="6906"/>
                    <a:pt x="6053" y="8937"/>
                  </a:cubicBezTo>
                  <a:lnTo>
                    <a:pt x="8193" y="10232"/>
                  </a:lnTo>
                  <a:lnTo>
                    <a:pt x="8885" y="8904"/>
                  </a:lnTo>
                  <a:cubicBezTo>
                    <a:pt x="7721" y="6039"/>
                    <a:pt x="6031" y="3020"/>
                    <a:pt x="4395" y="1340"/>
                  </a:cubicBezTo>
                  <a:cubicBezTo>
                    <a:pt x="3472" y="400"/>
                    <a:pt x="2611" y="1"/>
                    <a:pt x="19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1"/>
            <p:cNvSpPr/>
            <p:nvPr/>
          </p:nvSpPr>
          <p:spPr>
            <a:xfrm>
              <a:off x="10208389" y="3083174"/>
              <a:ext cx="384097" cy="537546"/>
            </a:xfrm>
            <a:custGeom>
              <a:avLst/>
              <a:gdLst/>
              <a:ahLst/>
              <a:cxnLst/>
              <a:rect l="l" t="t" r="r" b="b"/>
              <a:pathLst>
                <a:path w="6478" h="9066" extrusionOk="0">
                  <a:moveTo>
                    <a:pt x="95" y="1"/>
                  </a:moveTo>
                  <a:cubicBezTo>
                    <a:pt x="70" y="1"/>
                    <a:pt x="46" y="12"/>
                    <a:pt x="34" y="32"/>
                  </a:cubicBezTo>
                  <a:cubicBezTo>
                    <a:pt x="1" y="64"/>
                    <a:pt x="1" y="108"/>
                    <a:pt x="34" y="141"/>
                  </a:cubicBezTo>
                  <a:cubicBezTo>
                    <a:pt x="56" y="163"/>
                    <a:pt x="4392" y="4379"/>
                    <a:pt x="6313" y="8978"/>
                  </a:cubicBezTo>
                  <a:lnTo>
                    <a:pt x="6444" y="9066"/>
                  </a:lnTo>
                  <a:lnTo>
                    <a:pt x="6477" y="9000"/>
                  </a:lnTo>
                  <a:cubicBezTo>
                    <a:pt x="4567" y="4324"/>
                    <a:pt x="154" y="43"/>
                    <a:pt x="143" y="21"/>
                  </a:cubicBezTo>
                  <a:cubicBezTo>
                    <a:pt x="130" y="7"/>
                    <a:pt x="112"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1"/>
            <p:cNvSpPr/>
            <p:nvPr/>
          </p:nvSpPr>
          <p:spPr>
            <a:xfrm>
              <a:off x="10850180" y="2889107"/>
              <a:ext cx="67119" cy="442619"/>
            </a:xfrm>
            <a:custGeom>
              <a:avLst/>
              <a:gdLst/>
              <a:ahLst/>
              <a:cxnLst/>
              <a:rect l="l" t="t" r="r" b="b"/>
              <a:pathLst>
                <a:path w="1132" h="7465" extrusionOk="0">
                  <a:moveTo>
                    <a:pt x="1131" y="0"/>
                  </a:moveTo>
                  <a:cubicBezTo>
                    <a:pt x="538" y="791"/>
                    <a:pt x="0" y="1878"/>
                    <a:pt x="55" y="3184"/>
                  </a:cubicBezTo>
                  <a:cubicBezTo>
                    <a:pt x="121" y="4743"/>
                    <a:pt x="637" y="6268"/>
                    <a:pt x="1131" y="7465"/>
                  </a:cubicBezTo>
                  <a:lnTo>
                    <a:pt x="1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1"/>
            <p:cNvSpPr/>
            <p:nvPr/>
          </p:nvSpPr>
          <p:spPr>
            <a:xfrm>
              <a:off x="10092767" y="3325802"/>
              <a:ext cx="417063" cy="307965"/>
            </a:xfrm>
            <a:custGeom>
              <a:avLst/>
              <a:gdLst/>
              <a:ahLst/>
              <a:cxnLst/>
              <a:rect l="l" t="t" r="r" b="b"/>
              <a:pathLst>
                <a:path w="7034" h="5194" extrusionOk="0">
                  <a:moveTo>
                    <a:pt x="445" y="1"/>
                  </a:moveTo>
                  <a:cubicBezTo>
                    <a:pt x="57" y="1"/>
                    <a:pt x="1" y="341"/>
                    <a:pt x="447" y="1143"/>
                  </a:cubicBezTo>
                  <a:cubicBezTo>
                    <a:pt x="1534" y="3108"/>
                    <a:pt x="2983" y="4403"/>
                    <a:pt x="4102" y="5193"/>
                  </a:cubicBezTo>
                  <a:lnTo>
                    <a:pt x="4991" y="5193"/>
                  </a:lnTo>
                  <a:lnTo>
                    <a:pt x="7033" y="4590"/>
                  </a:lnTo>
                  <a:cubicBezTo>
                    <a:pt x="4567" y="2202"/>
                    <a:pt x="1433"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1"/>
            <p:cNvSpPr/>
            <p:nvPr/>
          </p:nvSpPr>
          <p:spPr>
            <a:xfrm>
              <a:off x="10427063" y="3108315"/>
              <a:ext cx="482404" cy="525450"/>
            </a:xfrm>
            <a:custGeom>
              <a:avLst/>
              <a:gdLst/>
              <a:ahLst/>
              <a:cxnLst/>
              <a:rect l="l" t="t" r="r" b="b"/>
              <a:pathLst>
                <a:path w="8136" h="8862" extrusionOk="0">
                  <a:moveTo>
                    <a:pt x="431" y="0"/>
                  </a:moveTo>
                  <a:cubicBezTo>
                    <a:pt x="137" y="0"/>
                    <a:pt x="1" y="63"/>
                    <a:pt x="89" y="145"/>
                  </a:cubicBezTo>
                  <a:cubicBezTo>
                    <a:pt x="627" y="639"/>
                    <a:pt x="682" y="1583"/>
                    <a:pt x="868" y="4613"/>
                  </a:cubicBezTo>
                  <a:cubicBezTo>
                    <a:pt x="967" y="6249"/>
                    <a:pt x="1692" y="7786"/>
                    <a:pt x="2328" y="8861"/>
                  </a:cubicBezTo>
                  <a:lnTo>
                    <a:pt x="8135" y="8861"/>
                  </a:lnTo>
                  <a:cubicBezTo>
                    <a:pt x="6749" y="1411"/>
                    <a:pt x="1823"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1"/>
            <p:cNvSpPr/>
            <p:nvPr/>
          </p:nvSpPr>
          <p:spPr>
            <a:xfrm>
              <a:off x="10459615" y="3108433"/>
              <a:ext cx="335951" cy="525332"/>
            </a:xfrm>
            <a:custGeom>
              <a:avLst/>
              <a:gdLst/>
              <a:ahLst/>
              <a:cxnLst/>
              <a:rect l="l" t="t" r="r" b="b"/>
              <a:pathLst>
                <a:path w="5666" h="8860" extrusionOk="0">
                  <a:moveTo>
                    <a:pt x="1" y="1"/>
                  </a:moveTo>
                  <a:cubicBezTo>
                    <a:pt x="2372" y="2218"/>
                    <a:pt x="4194" y="5742"/>
                    <a:pt x="5446" y="8859"/>
                  </a:cubicBezTo>
                  <a:lnTo>
                    <a:pt x="5665" y="8859"/>
                  </a:lnTo>
                  <a:cubicBezTo>
                    <a:pt x="4436" y="5786"/>
                    <a:pt x="2657" y="2306"/>
                    <a:pt x="341" y="34"/>
                  </a:cubicBezTo>
                  <a:cubicBezTo>
                    <a:pt x="210" y="23"/>
                    <a:pt x="100"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1"/>
            <p:cNvSpPr/>
            <p:nvPr/>
          </p:nvSpPr>
          <p:spPr>
            <a:xfrm>
              <a:off x="10504856" y="2729015"/>
              <a:ext cx="412439" cy="904744"/>
            </a:xfrm>
            <a:custGeom>
              <a:avLst/>
              <a:gdLst/>
              <a:ahLst/>
              <a:cxnLst/>
              <a:rect l="l" t="t" r="r" b="b"/>
              <a:pathLst>
                <a:path w="6956" h="15259" extrusionOk="0">
                  <a:moveTo>
                    <a:pt x="2304" y="1"/>
                  </a:moveTo>
                  <a:cubicBezTo>
                    <a:pt x="975" y="1"/>
                    <a:pt x="0" y="1755"/>
                    <a:pt x="731" y="4852"/>
                  </a:cubicBezTo>
                  <a:cubicBezTo>
                    <a:pt x="1455" y="7948"/>
                    <a:pt x="3596" y="11976"/>
                    <a:pt x="5901" y="15258"/>
                  </a:cubicBezTo>
                  <a:lnTo>
                    <a:pt x="6955" y="15258"/>
                  </a:lnTo>
                  <a:lnTo>
                    <a:pt x="6955" y="8837"/>
                  </a:lnTo>
                  <a:cubicBezTo>
                    <a:pt x="6296" y="6400"/>
                    <a:pt x="5748" y="4248"/>
                    <a:pt x="5352" y="3205"/>
                  </a:cubicBezTo>
                  <a:cubicBezTo>
                    <a:pt x="4524" y="1009"/>
                    <a:pt x="3312" y="1"/>
                    <a:pt x="23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1"/>
            <p:cNvSpPr/>
            <p:nvPr/>
          </p:nvSpPr>
          <p:spPr>
            <a:xfrm>
              <a:off x="10633404" y="2819971"/>
              <a:ext cx="283892" cy="748686"/>
            </a:xfrm>
            <a:custGeom>
              <a:avLst/>
              <a:gdLst/>
              <a:ahLst/>
              <a:cxnLst/>
              <a:rect l="l" t="t" r="r" b="b"/>
              <a:pathLst>
                <a:path w="4788" h="12627" extrusionOk="0">
                  <a:moveTo>
                    <a:pt x="110" y="1"/>
                  </a:moveTo>
                  <a:cubicBezTo>
                    <a:pt x="103" y="1"/>
                    <a:pt x="96" y="1"/>
                    <a:pt x="89" y="3"/>
                  </a:cubicBezTo>
                  <a:cubicBezTo>
                    <a:pt x="34" y="14"/>
                    <a:pt x="1" y="69"/>
                    <a:pt x="12" y="135"/>
                  </a:cubicBezTo>
                  <a:cubicBezTo>
                    <a:pt x="12" y="156"/>
                    <a:pt x="1527" y="7303"/>
                    <a:pt x="4787" y="12627"/>
                  </a:cubicBezTo>
                  <a:lnTo>
                    <a:pt x="4787" y="12231"/>
                  </a:lnTo>
                  <a:cubicBezTo>
                    <a:pt x="1658" y="6984"/>
                    <a:pt x="209" y="113"/>
                    <a:pt x="209" y="80"/>
                  </a:cubicBezTo>
                  <a:cubicBezTo>
                    <a:pt x="200" y="32"/>
                    <a:pt x="15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1"/>
            <p:cNvSpPr/>
            <p:nvPr/>
          </p:nvSpPr>
          <p:spPr>
            <a:xfrm>
              <a:off x="10290392" y="3330249"/>
              <a:ext cx="381488" cy="303518"/>
            </a:xfrm>
            <a:custGeom>
              <a:avLst/>
              <a:gdLst/>
              <a:ahLst/>
              <a:cxnLst/>
              <a:rect l="l" t="t" r="r" b="b"/>
              <a:pathLst>
                <a:path w="6434" h="5119" extrusionOk="0">
                  <a:moveTo>
                    <a:pt x="1920" y="0"/>
                  </a:moveTo>
                  <a:cubicBezTo>
                    <a:pt x="1450" y="0"/>
                    <a:pt x="1077" y="135"/>
                    <a:pt x="901" y="354"/>
                  </a:cubicBezTo>
                  <a:cubicBezTo>
                    <a:pt x="517" y="837"/>
                    <a:pt x="1" y="2802"/>
                    <a:pt x="780" y="5118"/>
                  </a:cubicBezTo>
                  <a:lnTo>
                    <a:pt x="6434" y="5118"/>
                  </a:lnTo>
                  <a:cubicBezTo>
                    <a:pt x="6192" y="4218"/>
                    <a:pt x="5797" y="3132"/>
                    <a:pt x="5193" y="2122"/>
                  </a:cubicBezTo>
                  <a:cubicBezTo>
                    <a:pt x="4256" y="565"/>
                    <a:pt x="2883" y="0"/>
                    <a:pt x="1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1"/>
            <p:cNvSpPr/>
            <p:nvPr/>
          </p:nvSpPr>
          <p:spPr>
            <a:xfrm>
              <a:off x="10348974" y="3362149"/>
              <a:ext cx="242862" cy="271619"/>
            </a:xfrm>
            <a:custGeom>
              <a:avLst/>
              <a:gdLst/>
              <a:ahLst/>
              <a:cxnLst/>
              <a:rect l="l" t="t" r="r" b="b"/>
              <a:pathLst>
                <a:path w="4096" h="4581" extrusionOk="0">
                  <a:moveTo>
                    <a:pt x="2081" y="0"/>
                  </a:moveTo>
                  <a:cubicBezTo>
                    <a:pt x="2076" y="0"/>
                    <a:pt x="2070" y="1"/>
                    <a:pt x="2065" y="3"/>
                  </a:cubicBezTo>
                  <a:cubicBezTo>
                    <a:pt x="2032" y="25"/>
                    <a:pt x="2021" y="69"/>
                    <a:pt x="2032" y="113"/>
                  </a:cubicBezTo>
                  <a:cubicBezTo>
                    <a:pt x="2032" y="113"/>
                    <a:pt x="2196" y="859"/>
                    <a:pt x="2229" y="1968"/>
                  </a:cubicBezTo>
                  <a:cubicBezTo>
                    <a:pt x="1636" y="1287"/>
                    <a:pt x="956" y="629"/>
                    <a:pt x="187" y="47"/>
                  </a:cubicBezTo>
                  <a:cubicBezTo>
                    <a:pt x="171" y="34"/>
                    <a:pt x="153" y="27"/>
                    <a:pt x="134" y="27"/>
                  </a:cubicBezTo>
                  <a:cubicBezTo>
                    <a:pt x="92" y="27"/>
                    <a:pt x="49" y="62"/>
                    <a:pt x="34" y="124"/>
                  </a:cubicBezTo>
                  <a:cubicBezTo>
                    <a:pt x="1" y="200"/>
                    <a:pt x="23" y="310"/>
                    <a:pt x="78" y="354"/>
                  </a:cubicBezTo>
                  <a:cubicBezTo>
                    <a:pt x="451" y="640"/>
                    <a:pt x="813" y="936"/>
                    <a:pt x="1142" y="1254"/>
                  </a:cubicBezTo>
                  <a:cubicBezTo>
                    <a:pt x="901" y="1287"/>
                    <a:pt x="550" y="1364"/>
                    <a:pt x="220" y="1562"/>
                  </a:cubicBezTo>
                  <a:cubicBezTo>
                    <a:pt x="187" y="1584"/>
                    <a:pt x="176" y="1628"/>
                    <a:pt x="187" y="1671"/>
                  </a:cubicBezTo>
                  <a:cubicBezTo>
                    <a:pt x="197" y="1708"/>
                    <a:pt x="221" y="1729"/>
                    <a:pt x="247" y="1729"/>
                  </a:cubicBezTo>
                  <a:cubicBezTo>
                    <a:pt x="253" y="1729"/>
                    <a:pt x="259" y="1728"/>
                    <a:pt x="264" y="1726"/>
                  </a:cubicBezTo>
                  <a:cubicBezTo>
                    <a:pt x="659" y="1485"/>
                    <a:pt x="1099" y="1419"/>
                    <a:pt x="1296" y="1397"/>
                  </a:cubicBezTo>
                  <a:cubicBezTo>
                    <a:pt x="1812" y="1902"/>
                    <a:pt x="2273" y="2429"/>
                    <a:pt x="2690" y="2967"/>
                  </a:cubicBezTo>
                  <a:cubicBezTo>
                    <a:pt x="2284" y="3077"/>
                    <a:pt x="1296" y="3406"/>
                    <a:pt x="396" y="4064"/>
                  </a:cubicBezTo>
                  <a:cubicBezTo>
                    <a:pt x="374" y="4086"/>
                    <a:pt x="363" y="4130"/>
                    <a:pt x="374" y="4174"/>
                  </a:cubicBezTo>
                  <a:cubicBezTo>
                    <a:pt x="382" y="4206"/>
                    <a:pt x="402" y="4227"/>
                    <a:pt x="425" y="4227"/>
                  </a:cubicBezTo>
                  <a:cubicBezTo>
                    <a:pt x="433" y="4227"/>
                    <a:pt x="442" y="4224"/>
                    <a:pt x="451" y="4218"/>
                  </a:cubicBezTo>
                  <a:cubicBezTo>
                    <a:pt x="1406" y="3505"/>
                    <a:pt x="2471" y="3197"/>
                    <a:pt x="2800" y="3109"/>
                  </a:cubicBezTo>
                  <a:cubicBezTo>
                    <a:pt x="3162" y="3603"/>
                    <a:pt x="3492" y="4097"/>
                    <a:pt x="3788" y="4580"/>
                  </a:cubicBezTo>
                  <a:lnTo>
                    <a:pt x="4095" y="4580"/>
                  </a:lnTo>
                  <a:cubicBezTo>
                    <a:pt x="4008" y="4449"/>
                    <a:pt x="3931" y="4306"/>
                    <a:pt x="3843" y="4163"/>
                  </a:cubicBezTo>
                  <a:cubicBezTo>
                    <a:pt x="3865" y="3746"/>
                    <a:pt x="3920" y="2561"/>
                    <a:pt x="3821" y="1913"/>
                  </a:cubicBezTo>
                  <a:cubicBezTo>
                    <a:pt x="3821" y="1875"/>
                    <a:pt x="3796" y="1845"/>
                    <a:pt x="3768" y="1845"/>
                  </a:cubicBezTo>
                  <a:cubicBezTo>
                    <a:pt x="3764" y="1845"/>
                    <a:pt x="3759" y="1846"/>
                    <a:pt x="3755" y="1847"/>
                  </a:cubicBezTo>
                  <a:cubicBezTo>
                    <a:pt x="3722" y="1858"/>
                    <a:pt x="3711" y="1902"/>
                    <a:pt x="3711" y="1946"/>
                  </a:cubicBezTo>
                  <a:cubicBezTo>
                    <a:pt x="3788" y="2506"/>
                    <a:pt x="3755" y="3494"/>
                    <a:pt x="3733" y="3999"/>
                  </a:cubicBezTo>
                  <a:cubicBezTo>
                    <a:pt x="3338" y="3373"/>
                    <a:pt x="2877" y="2725"/>
                    <a:pt x="2350" y="2111"/>
                  </a:cubicBezTo>
                  <a:cubicBezTo>
                    <a:pt x="2328" y="892"/>
                    <a:pt x="2141" y="69"/>
                    <a:pt x="2141" y="58"/>
                  </a:cubicBezTo>
                  <a:cubicBezTo>
                    <a:pt x="2132" y="21"/>
                    <a:pt x="2108" y="0"/>
                    <a:pt x="2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0" name="Google Shape;2880;p41"/>
          <p:cNvSpPr/>
          <p:nvPr/>
        </p:nvSpPr>
        <p:spPr>
          <a:xfrm rot="-4818114" flipH="1">
            <a:off x="-833459" y="1215835"/>
            <a:ext cx="7207201" cy="6416661"/>
          </a:xfrm>
          <a:custGeom>
            <a:avLst/>
            <a:gdLst/>
            <a:ahLst/>
            <a:cxnLst/>
            <a:rect l="l" t="t" r="r" b="b"/>
            <a:pathLst>
              <a:path w="105345" h="84912" extrusionOk="0">
                <a:moveTo>
                  <a:pt x="53586" y="65098"/>
                </a:moveTo>
                <a:cubicBezTo>
                  <a:pt x="53747" y="65138"/>
                  <a:pt x="53981" y="65212"/>
                  <a:pt x="54295" y="65346"/>
                </a:cubicBezTo>
                <a:cubicBezTo>
                  <a:pt x="54275" y="65346"/>
                  <a:pt x="54248" y="65346"/>
                  <a:pt x="54228" y="65339"/>
                </a:cubicBezTo>
                <a:cubicBezTo>
                  <a:pt x="54028" y="65292"/>
                  <a:pt x="53787" y="65272"/>
                  <a:pt x="53573" y="65252"/>
                </a:cubicBezTo>
                <a:cubicBezTo>
                  <a:pt x="53486" y="65232"/>
                  <a:pt x="53412" y="65205"/>
                  <a:pt x="53365" y="65178"/>
                </a:cubicBezTo>
                <a:cubicBezTo>
                  <a:pt x="53439" y="65152"/>
                  <a:pt x="53512" y="65125"/>
                  <a:pt x="53586" y="65098"/>
                </a:cubicBezTo>
                <a:close/>
                <a:moveTo>
                  <a:pt x="33349" y="1"/>
                </a:moveTo>
                <a:cubicBezTo>
                  <a:pt x="29419" y="1"/>
                  <a:pt x="25465" y="1076"/>
                  <a:pt x="22013" y="3237"/>
                </a:cubicBezTo>
                <a:cubicBezTo>
                  <a:pt x="19972" y="4508"/>
                  <a:pt x="18152" y="6080"/>
                  <a:pt x="16553" y="7860"/>
                </a:cubicBezTo>
                <a:cubicBezTo>
                  <a:pt x="16393" y="7914"/>
                  <a:pt x="16226" y="7967"/>
                  <a:pt x="16065" y="8021"/>
                </a:cubicBezTo>
                <a:cubicBezTo>
                  <a:pt x="14560" y="8549"/>
                  <a:pt x="12974" y="9205"/>
                  <a:pt x="11656" y="10128"/>
                </a:cubicBezTo>
                <a:cubicBezTo>
                  <a:pt x="10692" y="10797"/>
                  <a:pt x="9722" y="11520"/>
                  <a:pt x="8846" y="12289"/>
                </a:cubicBezTo>
                <a:cubicBezTo>
                  <a:pt x="8709" y="12408"/>
                  <a:pt x="8375" y="12623"/>
                  <a:pt x="8383" y="12623"/>
                </a:cubicBezTo>
                <a:cubicBezTo>
                  <a:pt x="8388" y="12623"/>
                  <a:pt x="8504" y="12553"/>
                  <a:pt x="8832" y="12356"/>
                </a:cubicBezTo>
                <a:cubicBezTo>
                  <a:pt x="9161" y="12113"/>
                  <a:pt x="9328" y="11991"/>
                  <a:pt x="9333" y="11991"/>
                </a:cubicBezTo>
                <a:lnTo>
                  <a:pt x="9333" y="11991"/>
                </a:lnTo>
                <a:cubicBezTo>
                  <a:pt x="9342" y="11991"/>
                  <a:pt x="8759" y="12437"/>
                  <a:pt x="7581" y="13333"/>
                </a:cubicBezTo>
                <a:cubicBezTo>
                  <a:pt x="7153" y="13888"/>
                  <a:pt x="6732" y="14437"/>
                  <a:pt x="6303" y="14986"/>
                </a:cubicBezTo>
                <a:cubicBezTo>
                  <a:pt x="2108" y="20626"/>
                  <a:pt x="188" y="27584"/>
                  <a:pt x="94" y="34556"/>
                </a:cubicBezTo>
                <a:cubicBezTo>
                  <a:pt x="1" y="41875"/>
                  <a:pt x="1934" y="49335"/>
                  <a:pt x="5306" y="55818"/>
                </a:cubicBezTo>
                <a:cubicBezTo>
                  <a:pt x="8712" y="62355"/>
                  <a:pt x="14165" y="67681"/>
                  <a:pt x="19972" y="72077"/>
                </a:cubicBezTo>
                <a:cubicBezTo>
                  <a:pt x="30764" y="80251"/>
                  <a:pt x="44908" y="84911"/>
                  <a:pt x="58739" y="84911"/>
                </a:cubicBezTo>
                <a:cubicBezTo>
                  <a:pt x="73729" y="84911"/>
                  <a:pt x="88351" y="79437"/>
                  <a:pt x="97938" y="67032"/>
                </a:cubicBezTo>
                <a:cubicBezTo>
                  <a:pt x="102869" y="60642"/>
                  <a:pt x="105345" y="52888"/>
                  <a:pt x="103980" y="44839"/>
                </a:cubicBezTo>
                <a:cubicBezTo>
                  <a:pt x="102555" y="36422"/>
                  <a:pt x="95155" y="30668"/>
                  <a:pt x="87247" y="28708"/>
                </a:cubicBezTo>
                <a:cubicBezTo>
                  <a:pt x="83466" y="27778"/>
                  <a:pt x="79512" y="27470"/>
                  <a:pt x="75638" y="27089"/>
                </a:cubicBezTo>
                <a:cubicBezTo>
                  <a:pt x="73979" y="26928"/>
                  <a:pt x="72320" y="26774"/>
                  <a:pt x="70660" y="26587"/>
                </a:cubicBezTo>
                <a:cubicBezTo>
                  <a:pt x="70560" y="26574"/>
                  <a:pt x="70420" y="26567"/>
                  <a:pt x="70266" y="26560"/>
                </a:cubicBezTo>
                <a:cubicBezTo>
                  <a:pt x="70159" y="26540"/>
                  <a:pt x="70018" y="26513"/>
                  <a:pt x="69844" y="26487"/>
                </a:cubicBezTo>
                <a:cubicBezTo>
                  <a:pt x="68908" y="26326"/>
                  <a:pt x="67971" y="26172"/>
                  <a:pt x="67041" y="25985"/>
                </a:cubicBezTo>
                <a:cubicBezTo>
                  <a:pt x="65596" y="25704"/>
                  <a:pt x="64164" y="25356"/>
                  <a:pt x="62766" y="24901"/>
                </a:cubicBezTo>
                <a:cubicBezTo>
                  <a:pt x="62250" y="24740"/>
                  <a:pt x="61749" y="24533"/>
                  <a:pt x="61247" y="24339"/>
                </a:cubicBezTo>
                <a:cubicBezTo>
                  <a:pt x="60912" y="24178"/>
                  <a:pt x="60578" y="24018"/>
                  <a:pt x="60250" y="23844"/>
                </a:cubicBezTo>
                <a:cubicBezTo>
                  <a:pt x="59641" y="23509"/>
                  <a:pt x="59046" y="23155"/>
                  <a:pt x="58470" y="22773"/>
                </a:cubicBezTo>
                <a:cubicBezTo>
                  <a:pt x="58417" y="22740"/>
                  <a:pt x="58336" y="22680"/>
                  <a:pt x="58256" y="22626"/>
                </a:cubicBezTo>
                <a:cubicBezTo>
                  <a:pt x="57734" y="22144"/>
                  <a:pt x="57239" y="21656"/>
                  <a:pt x="56744" y="21148"/>
                </a:cubicBezTo>
                <a:cubicBezTo>
                  <a:pt x="56737" y="21148"/>
                  <a:pt x="56737" y="21141"/>
                  <a:pt x="56731" y="21141"/>
                </a:cubicBezTo>
                <a:cubicBezTo>
                  <a:pt x="56677" y="21054"/>
                  <a:pt x="56630" y="20987"/>
                  <a:pt x="56597" y="20933"/>
                </a:cubicBezTo>
                <a:cubicBezTo>
                  <a:pt x="53338" y="15862"/>
                  <a:pt x="52141" y="9994"/>
                  <a:pt x="47631" y="5652"/>
                </a:cubicBezTo>
                <a:cubicBezTo>
                  <a:pt x="43730" y="1892"/>
                  <a:pt x="38560" y="1"/>
                  <a:pt x="333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1"/>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Measure your enemy</a:t>
            </a:r>
            <a:endParaRPr/>
          </a:p>
        </p:txBody>
      </p:sp>
      <p:graphicFrame>
        <p:nvGraphicFramePr>
          <p:cNvPr id="2882" name="Google Shape;2882;p41"/>
          <p:cNvGraphicFramePr/>
          <p:nvPr/>
        </p:nvGraphicFramePr>
        <p:xfrm>
          <a:off x="1095750" y="1618900"/>
          <a:ext cx="3348750" cy="2847930"/>
        </p:xfrm>
        <a:graphic>
          <a:graphicData uri="http://schemas.openxmlformats.org/drawingml/2006/table">
            <a:tbl>
              <a:tblPr>
                <a:noFill/>
                <a:tableStyleId>{6E29F990-DC12-449D-A103-F05A501CEAE7}</a:tableStyleId>
              </a:tblPr>
              <a:tblGrid>
                <a:gridCol w="1701950">
                  <a:extLst>
                    <a:ext uri="{9D8B030D-6E8A-4147-A177-3AD203B41FA5}">
                      <a16:colId xmlns:a16="http://schemas.microsoft.com/office/drawing/2014/main" val="20000"/>
                    </a:ext>
                  </a:extLst>
                </a:gridCol>
                <a:gridCol w="1646800">
                  <a:extLst>
                    <a:ext uri="{9D8B030D-6E8A-4147-A177-3AD203B41FA5}">
                      <a16:colId xmlns:a16="http://schemas.microsoft.com/office/drawing/2014/main" val="20001"/>
                    </a:ext>
                  </a:extLst>
                </a:gridCol>
              </a:tblGrid>
              <a:tr h="670525">
                <a:tc>
                  <a:txBody>
                    <a:bodyPr/>
                    <a:lstStyle/>
                    <a:p>
                      <a:pPr marL="0" lvl="0" indent="0" algn="ctr" rtl="0">
                        <a:spcBef>
                          <a:spcPts val="0"/>
                        </a:spcBef>
                        <a:spcAft>
                          <a:spcPts val="0"/>
                        </a:spcAft>
                        <a:buNone/>
                      </a:pPr>
                      <a:r>
                        <a:rPr lang="en" sz="3200" b="1">
                          <a:latin typeface="Rakkas"/>
                          <a:ea typeface="Rakkas"/>
                          <a:cs typeface="Rakkas"/>
                          <a:sym typeface="Rakkas"/>
                        </a:rPr>
                        <a:t>Enemy</a:t>
                      </a:r>
                      <a:endParaRPr sz="3200" b="1">
                        <a:latin typeface="Rakkas"/>
                        <a:ea typeface="Rakkas"/>
                        <a:cs typeface="Rakkas"/>
                        <a:sym typeface="Rakkas"/>
                      </a:endParaRPr>
                    </a:p>
                  </a:txBody>
                  <a:tcPr marL="91425" marR="91425" marT="91425" marB="91425" anchor="ctr">
                    <a:lnL w="952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3200" b="1">
                          <a:latin typeface="Rakkas"/>
                          <a:ea typeface="Rakkas"/>
                          <a:cs typeface="Rakkas"/>
                          <a:sym typeface="Rakkas"/>
                        </a:rPr>
                        <a:t>You</a:t>
                      </a:r>
                      <a:endParaRPr sz="3200" b="1">
                        <a:latin typeface="Rakkas"/>
                        <a:ea typeface="Rakkas"/>
                        <a:cs typeface="Rakkas"/>
                        <a:sym typeface="Rakkas"/>
                      </a:endParaRPr>
                    </a:p>
                  </a:txBody>
                  <a:tcPr marL="91425" marR="91425" marT="91425" marB="91425" anchor="ctr">
                    <a:lnL w="19050" cap="flat" cmpd="sng">
                      <a:solidFill>
                        <a:schemeClr val="dk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0"/>
                  </a:ext>
                </a:extLst>
              </a:tr>
              <a:tr h="544350">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80</a:t>
                      </a:r>
                      <a:endParaRPr sz="1600">
                        <a:solidFill>
                          <a:schemeClr val="dk1"/>
                        </a:solidFill>
                        <a:latin typeface="Anaheim"/>
                        <a:ea typeface="Anaheim"/>
                        <a:cs typeface="Anaheim"/>
                        <a:sym typeface="Anaheim"/>
                      </a:endParaRPr>
                    </a:p>
                  </a:txBody>
                  <a:tcPr marL="91425" marR="91425" marT="91425" marB="91425" anchor="ctr">
                    <a:lnL w="952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100</a:t>
                      </a:r>
                      <a:endParaRPr sz="1600">
                        <a:solidFill>
                          <a:schemeClr val="dk1"/>
                        </a:solidFill>
                        <a:latin typeface="Anaheim"/>
                        <a:ea typeface="Anaheim"/>
                        <a:cs typeface="Anaheim"/>
                        <a:sym typeface="Anaheim"/>
                      </a:endParaRPr>
                    </a:p>
                  </a:txBody>
                  <a:tcPr marL="91425" marR="91425" marT="91425" marB="91425" anchor="ctr">
                    <a:lnL w="19050" cap="flat" cmpd="sng">
                      <a:solidFill>
                        <a:schemeClr val="dk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1"/>
                  </a:ext>
                </a:extLst>
              </a:tr>
              <a:tr h="544350">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95</a:t>
                      </a:r>
                      <a:endParaRPr sz="1600">
                        <a:solidFill>
                          <a:schemeClr val="dk1"/>
                        </a:solidFill>
                        <a:latin typeface="Anaheim"/>
                        <a:ea typeface="Anaheim"/>
                        <a:cs typeface="Anaheim"/>
                        <a:sym typeface="Anaheim"/>
                      </a:endParaRPr>
                    </a:p>
                  </a:txBody>
                  <a:tcPr marL="91425" marR="91425" marT="91425" marB="91425" anchor="ctr">
                    <a:lnL w="952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60</a:t>
                      </a:r>
                      <a:endParaRPr sz="1600">
                        <a:solidFill>
                          <a:schemeClr val="dk1"/>
                        </a:solidFill>
                        <a:latin typeface="Anaheim"/>
                        <a:ea typeface="Anaheim"/>
                        <a:cs typeface="Anaheim"/>
                        <a:sym typeface="Anaheim"/>
                      </a:endParaRPr>
                    </a:p>
                  </a:txBody>
                  <a:tcPr marL="91425" marR="91425" marT="91425" marB="91425" anchor="ctr">
                    <a:lnL w="19050" cap="flat" cmpd="sng">
                      <a:solidFill>
                        <a:schemeClr val="dk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2"/>
                  </a:ext>
                </a:extLst>
              </a:tr>
              <a:tr h="544350">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60</a:t>
                      </a:r>
                      <a:endParaRPr sz="1600">
                        <a:solidFill>
                          <a:schemeClr val="dk1"/>
                        </a:solidFill>
                        <a:latin typeface="Anaheim"/>
                        <a:ea typeface="Anaheim"/>
                        <a:cs typeface="Anaheim"/>
                        <a:sym typeface="Anaheim"/>
                      </a:endParaRPr>
                    </a:p>
                  </a:txBody>
                  <a:tcPr marL="91425" marR="91425" marT="91425" marB="91425" anchor="ctr">
                    <a:lnL w="952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100</a:t>
                      </a:r>
                      <a:endParaRPr sz="1600">
                        <a:solidFill>
                          <a:schemeClr val="dk1"/>
                        </a:solidFill>
                        <a:latin typeface="Anaheim"/>
                        <a:ea typeface="Anaheim"/>
                        <a:cs typeface="Anaheim"/>
                        <a:sym typeface="Anaheim"/>
                      </a:endParaRPr>
                    </a:p>
                  </a:txBody>
                  <a:tcPr marL="91425" marR="91425" marT="91425" marB="91425" anchor="ctr">
                    <a:lnL w="19050" cap="flat" cmpd="sng">
                      <a:solidFill>
                        <a:schemeClr val="dk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3"/>
                  </a:ext>
                </a:extLst>
              </a:tr>
              <a:tr h="544350">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40</a:t>
                      </a:r>
                      <a:endParaRPr sz="1600">
                        <a:solidFill>
                          <a:schemeClr val="dk1"/>
                        </a:solidFill>
                        <a:latin typeface="Anaheim"/>
                        <a:ea typeface="Anaheim"/>
                        <a:cs typeface="Anaheim"/>
                        <a:sym typeface="Anaheim"/>
                      </a:endParaRPr>
                    </a:p>
                  </a:txBody>
                  <a:tcPr marL="91425" marR="91425" marT="91425" marB="91425" anchor="ctr">
                    <a:lnL w="9525"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1"/>
                          </a:solidFill>
                          <a:latin typeface="Anaheim"/>
                          <a:ea typeface="Anaheim"/>
                          <a:cs typeface="Anaheim"/>
                          <a:sym typeface="Anaheim"/>
                        </a:rPr>
                        <a:t>55</a:t>
                      </a:r>
                      <a:endParaRPr sz="1600">
                        <a:solidFill>
                          <a:schemeClr val="dk1"/>
                        </a:solidFill>
                        <a:latin typeface="Anaheim"/>
                        <a:ea typeface="Anaheim"/>
                        <a:cs typeface="Anaheim"/>
                        <a:sym typeface="Anaheim"/>
                      </a:endParaRPr>
                    </a:p>
                  </a:txBody>
                  <a:tcPr marL="91425" marR="91425" marT="91425" marB="91425" anchor="ctr">
                    <a:lnL w="19050" cap="flat" cmpd="sng">
                      <a:solidFill>
                        <a:schemeClr val="dk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2883" name="Google Shape;2883;p41"/>
          <p:cNvGrpSpPr/>
          <p:nvPr/>
        </p:nvGrpSpPr>
        <p:grpSpPr>
          <a:xfrm rot="1120160">
            <a:off x="4786313" y="1286157"/>
            <a:ext cx="2044173" cy="3268811"/>
            <a:chOff x="7786209" y="8611642"/>
            <a:chExt cx="1602625" cy="2562737"/>
          </a:xfrm>
        </p:grpSpPr>
        <p:sp>
          <p:nvSpPr>
            <p:cNvPr id="2884" name="Google Shape;2884;p41"/>
            <p:cNvSpPr/>
            <p:nvPr/>
          </p:nvSpPr>
          <p:spPr>
            <a:xfrm>
              <a:off x="7786209" y="8611642"/>
              <a:ext cx="1602625" cy="2562737"/>
            </a:xfrm>
            <a:custGeom>
              <a:avLst/>
              <a:gdLst/>
              <a:ahLst/>
              <a:cxnLst/>
              <a:rect l="l" t="t" r="r" b="b"/>
              <a:pathLst>
                <a:path w="21027" h="33624" extrusionOk="0">
                  <a:moveTo>
                    <a:pt x="6212" y="22710"/>
                  </a:moveTo>
                  <a:lnTo>
                    <a:pt x="6212" y="22717"/>
                  </a:lnTo>
                  <a:lnTo>
                    <a:pt x="6225" y="22743"/>
                  </a:lnTo>
                  <a:cubicBezTo>
                    <a:pt x="6231" y="22769"/>
                    <a:pt x="6244" y="22788"/>
                    <a:pt x="6257" y="22814"/>
                  </a:cubicBezTo>
                  <a:lnTo>
                    <a:pt x="6290" y="22880"/>
                  </a:lnTo>
                  <a:lnTo>
                    <a:pt x="6303" y="22893"/>
                  </a:lnTo>
                  <a:cubicBezTo>
                    <a:pt x="6264" y="22990"/>
                    <a:pt x="6244" y="23094"/>
                    <a:pt x="6231" y="23198"/>
                  </a:cubicBezTo>
                  <a:cubicBezTo>
                    <a:pt x="6231" y="23218"/>
                    <a:pt x="6225" y="23237"/>
                    <a:pt x="6212" y="23250"/>
                  </a:cubicBezTo>
                  <a:cubicBezTo>
                    <a:pt x="5938" y="23504"/>
                    <a:pt x="5730" y="23836"/>
                    <a:pt x="5620" y="24206"/>
                  </a:cubicBezTo>
                  <a:cubicBezTo>
                    <a:pt x="5581" y="24317"/>
                    <a:pt x="5555" y="24440"/>
                    <a:pt x="5535" y="24557"/>
                  </a:cubicBezTo>
                  <a:cubicBezTo>
                    <a:pt x="5535" y="24551"/>
                    <a:pt x="5529" y="24544"/>
                    <a:pt x="5522" y="24538"/>
                  </a:cubicBezTo>
                  <a:cubicBezTo>
                    <a:pt x="5438" y="24427"/>
                    <a:pt x="5340" y="24330"/>
                    <a:pt x="5230" y="24239"/>
                  </a:cubicBezTo>
                  <a:cubicBezTo>
                    <a:pt x="5216" y="24200"/>
                    <a:pt x="5197" y="24154"/>
                    <a:pt x="5184" y="24109"/>
                  </a:cubicBezTo>
                  <a:cubicBezTo>
                    <a:pt x="5210" y="23985"/>
                    <a:pt x="5223" y="23875"/>
                    <a:pt x="5230" y="23803"/>
                  </a:cubicBezTo>
                  <a:cubicBezTo>
                    <a:pt x="5230" y="23783"/>
                    <a:pt x="5236" y="23738"/>
                    <a:pt x="5236" y="23738"/>
                  </a:cubicBezTo>
                  <a:cubicBezTo>
                    <a:pt x="5262" y="23510"/>
                    <a:pt x="5308" y="23335"/>
                    <a:pt x="5373" y="23211"/>
                  </a:cubicBezTo>
                  <a:cubicBezTo>
                    <a:pt x="5392" y="23166"/>
                    <a:pt x="5412" y="23140"/>
                    <a:pt x="5412" y="23140"/>
                  </a:cubicBezTo>
                  <a:cubicBezTo>
                    <a:pt x="5425" y="23133"/>
                    <a:pt x="5431" y="23127"/>
                    <a:pt x="5431" y="23127"/>
                  </a:cubicBezTo>
                  <a:cubicBezTo>
                    <a:pt x="5457" y="23114"/>
                    <a:pt x="5490" y="23094"/>
                    <a:pt x="5516" y="23081"/>
                  </a:cubicBezTo>
                  <a:lnTo>
                    <a:pt x="5574" y="23049"/>
                  </a:lnTo>
                  <a:cubicBezTo>
                    <a:pt x="5672" y="22997"/>
                    <a:pt x="5795" y="22932"/>
                    <a:pt x="5912" y="22840"/>
                  </a:cubicBezTo>
                  <a:cubicBezTo>
                    <a:pt x="5919" y="22834"/>
                    <a:pt x="5932" y="22834"/>
                    <a:pt x="5938" y="22827"/>
                  </a:cubicBezTo>
                  <a:cubicBezTo>
                    <a:pt x="6029" y="22801"/>
                    <a:pt x="6120" y="22762"/>
                    <a:pt x="6212" y="22710"/>
                  </a:cubicBezTo>
                  <a:close/>
                  <a:moveTo>
                    <a:pt x="10712" y="0"/>
                  </a:moveTo>
                  <a:cubicBezTo>
                    <a:pt x="9867" y="0"/>
                    <a:pt x="9034" y="104"/>
                    <a:pt x="8221" y="293"/>
                  </a:cubicBezTo>
                  <a:cubicBezTo>
                    <a:pt x="7187" y="546"/>
                    <a:pt x="6251" y="956"/>
                    <a:pt x="5438" y="1509"/>
                  </a:cubicBezTo>
                  <a:cubicBezTo>
                    <a:pt x="4560" y="2107"/>
                    <a:pt x="3818" y="2894"/>
                    <a:pt x="3291" y="3805"/>
                  </a:cubicBezTo>
                  <a:cubicBezTo>
                    <a:pt x="2784" y="4689"/>
                    <a:pt x="2407" y="5606"/>
                    <a:pt x="2166" y="6523"/>
                  </a:cubicBezTo>
                  <a:cubicBezTo>
                    <a:pt x="2056" y="6946"/>
                    <a:pt x="1965" y="7395"/>
                    <a:pt x="1893" y="7967"/>
                  </a:cubicBezTo>
                  <a:lnTo>
                    <a:pt x="1887" y="7980"/>
                  </a:lnTo>
                  <a:cubicBezTo>
                    <a:pt x="1835" y="8435"/>
                    <a:pt x="1802" y="8916"/>
                    <a:pt x="1802" y="9450"/>
                  </a:cubicBezTo>
                  <a:cubicBezTo>
                    <a:pt x="1809" y="10412"/>
                    <a:pt x="1919" y="11381"/>
                    <a:pt x="2140" y="12337"/>
                  </a:cubicBezTo>
                  <a:cubicBezTo>
                    <a:pt x="2251" y="12799"/>
                    <a:pt x="2387" y="13267"/>
                    <a:pt x="2544" y="13729"/>
                  </a:cubicBezTo>
                  <a:cubicBezTo>
                    <a:pt x="2589" y="13859"/>
                    <a:pt x="2635" y="13989"/>
                    <a:pt x="2680" y="14113"/>
                  </a:cubicBezTo>
                  <a:cubicBezTo>
                    <a:pt x="2693" y="14139"/>
                    <a:pt x="2687" y="14171"/>
                    <a:pt x="2667" y="14197"/>
                  </a:cubicBezTo>
                  <a:cubicBezTo>
                    <a:pt x="2296" y="14614"/>
                    <a:pt x="2062" y="15140"/>
                    <a:pt x="2004" y="15713"/>
                  </a:cubicBezTo>
                  <a:cubicBezTo>
                    <a:pt x="1945" y="16246"/>
                    <a:pt x="2056" y="16792"/>
                    <a:pt x="2316" y="17241"/>
                  </a:cubicBezTo>
                  <a:cubicBezTo>
                    <a:pt x="2557" y="17664"/>
                    <a:pt x="2921" y="18021"/>
                    <a:pt x="3382" y="18275"/>
                  </a:cubicBezTo>
                  <a:cubicBezTo>
                    <a:pt x="3714" y="18464"/>
                    <a:pt x="4098" y="18600"/>
                    <a:pt x="4540" y="18685"/>
                  </a:cubicBezTo>
                  <a:cubicBezTo>
                    <a:pt x="4813" y="18737"/>
                    <a:pt x="5080" y="18763"/>
                    <a:pt x="5321" y="18789"/>
                  </a:cubicBezTo>
                  <a:cubicBezTo>
                    <a:pt x="5314" y="18795"/>
                    <a:pt x="5314" y="18802"/>
                    <a:pt x="5314" y="18808"/>
                  </a:cubicBezTo>
                  <a:cubicBezTo>
                    <a:pt x="5308" y="18821"/>
                    <a:pt x="5301" y="18834"/>
                    <a:pt x="5301" y="18847"/>
                  </a:cubicBezTo>
                  <a:lnTo>
                    <a:pt x="5288" y="18873"/>
                  </a:lnTo>
                  <a:cubicBezTo>
                    <a:pt x="5230" y="19036"/>
                    <a:pt x="5132" y="19185"/>
                    <a:pt x="5008" y="19309"/>
                  </a:cubicBezTo>
                  <a:cubicBezTo>
                    <a:pt x="4937" y="19374"/>
                    <a:pt x="4826" y="19452"/>
                    <a:pt x="4716" y="19537"/>
                  </a:cubicBezTo>
                  <a:cubicBezTo>
                    <a:pt x="4553" y="19660"/>
                    <a:pt x="4371" y="19790"/>
                    <a:pt x="4182" y="19972"/>
                  </a:cubicBezTo>
                  <a:cubicBezTo>
                    <a:pt x="4104" y="20044"/>
                    <a:pt x="4013" y="20142"/>
                    <a:pt x="3929" y="20265"/>
                  </a:cubicBezTo>
                  <a:cubicBezTo>
                    <a:pt x="3922" y="20272"/>
                    <a:pt x="3916" y="20278"/>
                    <a:pt x="3909" y="20285"/>
                  </a:cubicBezTo>
                  <a:cubicBezTo>
                    <a:pt x="3786" y="20376"/>
                    <a:pt x="3682" y="20486"/>
                    <a:pt x="3597" y="20610"/>
                  </a:cubicBezTo>
                  <a:lnTo>
                    <a:pt x="3578" y="20636"/>
                  </a:lnTo>
                  <a:cubicBezTo>
                    <a:pt x="3513" y="20746"/>
                    <a:pt x="3474" y="20837"/>
                    <a:pt x="3448" y="20889"/>
                  </a:cubicBezTo>
                  <a:lnTo>
                    <a:pt x="3435" y="20915"/>
                  </a:lnTo>
                  <a:cubicBezTo>
                    <a:pt x="3330" y="21176"/>
                    <a:pt x="3207" y="21449"/>
                    <a:pt x="3070" y="21754"/>
                  </a:cubicBezTo>
                  <a:cubicBezTo>
                    <a:pt x="2940" y="22028"/>
                    <a:pt x="2804" y="22301"/>
                    <a:pt x="2661" y="22574"/>
                  </a:cubicBezTo>
                  <a:cubicBezTo>
                    <a:pt x="2602" y="22580"/>
                    <a:pt x="2589" y="22580"/>
                    <a:pt x="2524" y="22593"/>
                  </a:cubicBezTo>
                  <a:lnTo>
                    <a:pt x="2212" y="22275"/>
                  </a:lnTo>
                  <a:cubicBezTo>
                    <a:pt x="2194" y="22257"/>
                    <a:pt x="2173" y="22250"/>
                    <a:pt x="2153" y="22250"/>
                  </a:cubicBezTo>
                  <a:cubicBezTo>
                    <a:pt x="2105" y="22250"/>
                    <a:pt x="2060" y="22291"/>
                    <a:pt x="2069" y="22346"/>
                  </a:cubicBezTo>
                  <a:lnTo>
                    <a:pt x="2212" y="23205"/>
                  </a:lnTo>
                  <a:lnTo>
                    <a:pt x="2205" y="23211"/>
                  </a:lnTo>
                  <a:lnTo>
                    <a:pt x="2108" y="23465"/>
                  </a:lnTo>
                  <a:cubicBezTo>
                    <a:pt x="2101" y="23478"/>
                    <a:pt x="2095" y="23497"/>
                    <a:pt x="2088" y="23510"/>
                  </a:cubicBezTo>
                  <a:cubicBezTo>
                    <a:pt x="1984" y="23647"/>
                    <a:pt x="1900" y="23803"/>
                    <a:pt x="1822" y="23985"/>
                  </a:cubicBezTo>
                  <a:cubicBezTo>
                    <a:pt x="1815" y="23998"/>
                    <a:pt x="1802" y="24011"/>
                    <a:pt x="1789" y="24024"/>
                  </a:cubicBezTo>
                  <a:cubicBezTo>
                    <a:pt x="1692" y="24076"/>
                    <a:pt x="1600" y="24135"/>
                    <a:pt x="1503" y="24187"/>
                  </a:cubicBezTo>
                  <a:cubicBezTo>
                    <a:pt x="1379" y="24252"/>
                    <a:pt x="1132" y="24395"/>
                    <a:pt x="924" y="24674"/>
                  </a:cubicBezTo>
                  <a:lnTo>
                    <a:pt x="905" y="24700"/>
                  </a:lnTo>
                  <a:cubicBezTo>
                    <a:pt x="833" y="24811"/>
                    <a:pt x="781" y="24915"/>
                    <a:pt x="749" y="25013"/>
                  </a:cubicBezTo>
                  <a:cubicBezTo>
                    <a:pt x="742" y="25039"/>
                    <a:pt x="722" y="25052"/>
                    <a:pt x="703" y="25065"/>
                  </a:cubicBezTo>
                  <a:lnTo>
                    <a:pt x="79" y="25325"/>
                  </a:lnTo>
                  <a:cubicBezTo>
                    <a:pt x="1" y="25357"/>
                    <a:pt x="14" y="25468"/>
                    <a:pt x="98" y="25487"/>
                  </a:cubicBezTo>
                  <a:lnTo>
                    <a:pt x="670" y="25578"/>
                  </a:lnTo>
                  <a:cubicBezTo>
                    <a:pt x="677" y="25578"/>
                    <a:pt x="677" y="25585"/>
                    <a:pt x="677" y="25585"/>
                  </a:cubicBezTo>
                  <a:cubicBezTo>
                    <a:pt x="716" y="26001"/>
                    <a:pt x="957" y="26365"/>
                    <a:pt x="1321" y="26567"/>
                  </a:cubicBezTo>
                  <a:cubicBezTo>
                    <a:pt x="1340" y="26580"/>
                    <a:pt x="1360" y="26606"/>
                    <a:pt x="1360" y="26632"/>
                  </a:cubicBezTo>
                  <a:lnTo>
                    <a:pt x="1373" y="26749"/>
                  </a:lnTo>
                  <a:cubicBezTo>
                    <a:pt x="1373" y="26775"/>
                    <a:pt x="1386" y="26795"/>
                    <a:pt x="1405" y="26814"/>
                  </a:cubicBezTo>
                  <a:lnTo>
                    <a:pt x="1776" y="27081"/>
                  </a:lnTo>
                  <a:cubicBezTo>
                    <a:pt x="1978" y="27230"/>
                    <a:pt x="2212" y="27308"/>
                    <a:pt x="2459" y="27321"/>
                  </a:cubicBezTo>
                  <a:cubicBezTo>
                    <a:pt x="2472" y="27321"/>
                    <a:pt x="2491" y="27328"/>
                    <a:pt x="2504" y="27334"/>
                  </a:cubicBezTo>
                  <a:cubicBezTo>
                    <a:pt x="2680" y="27471"/>
                    <a:pt x="2882" y="27562"/>
                    <a:pt x="3103" y="27601"/>
                  </a:cubicBezTo>
                  <a:lnTo>
                    <a:pt x="3129" y="27601"/>
                  </a:lnTo>
                  <a:cubicBezTo>
                    <a:pt x="3181" y="27608"/>
                    <a:pt x="3239" y="27614"/>
                    <a:pt x="3298" y="27614"/>
                  </a:cubicBezTo>
                  <a:cubicBezTo>
                    <a:pt x="3487" y="27614"/>
                    <a:pt x="3675" y="27569"/>
                    <a:pt x="3844" y="27491"/>
                  </a:cubicBezTo>
                  <a:cubicBezTo>
                    <a:pt x="3853" y="27486"/>
                    <a:pt x="3866" y="27481"/>
                    <a:pt x="3877" y="27481"/>
                  </a:cubicBezTo>
                  <a:cubicBezTo>
                    <a:pt x="3882" y="27481"/>
                    <a:pt x="3886" y="27482"/>
                    <a:pt x="3890" y="27484"/>
                  </a:cubicBezTo>
                  <a:cubicBezTo>
                    <a:pt x="3961" y="27497"/>
                    <a:pt x="4033" y="27504"/>
                    <a:pt x="4104" y="27504"/>
                  </a:cubicBezTo>
                  <a:cubicBezTo>
                    <a:pt x="4260" y="27504"/>
                    <a:pt x="4417" y="27477"/>
                    <a:pt x="4573" y="27419"/>
                  </a:cubicBezTo>
                  <a:cubicBezTo>
                    <a:pt x="4911" y="27289"/>
                    <a:pt x="5171" y="27009"/>
                    <a:pt x="5269" y="26665"/>
                  </a:cubicBezTo>
                  <a:lnTo>
                    <a:pt x="5275" y="26652"/>
                  </a:lnTo>
                  <a:cubicBezTo>
                    <a:pt x="5295" y="26580"/>
                    <a:pt x="5308" y="26508"/>
                    <a:pt x="5321" y="26437"/>
                  </a:cubicBezTo>
                  <a:cubicBezTo>
                    <a:pt x="5334" y="26430"/>
                    <a:pt x="5347" y="26417"/>
                    <a:pt x="5353" y="26411"/>
                  </a:cubicBezTo>
                  <a:cubicBezTo>
                    <a:pt x="5386" y="26528"/>
                    <a:pt x="5418" y="26632"/>
                    <a:pt x="5444" y="26723"/>
                  </a:cubicBezTo>
                  <a:cubicBezTo>
                    <a:pt x="5457" y="26769"/>
                    <a:pt x="5470" y="26814"/>
                    <a:pt x="5483" y="26860"/>
                  </a:cubicBezTo>
                  <a:lnTo>
                    <a:pt x="5490" y="26873"/>
                  </a:lnTo>
                  <a:cubicBezTo>
                    <a:pt x="5529" y="27022"/>
                    <a:pt x="5561" y="27159"/>
                    <a:pt x="5581" y="27289"/>
                  </a:cubicBezTo>
                  <a:cubicBezTo>
                    <a:pt x="5626" y="27569"/>
                    <a:pt x="5633" y="27803"/>
                    <a:pt x="5594" y="28004"/>
                  </a:cubicBezTo>
                  <a:cubicBezTo>
                    <a:pt x="5587" y="28043"/>
                    <a:pt x="5581" y="28076"/>
                    <a:pt x="5574" y="28115"/>
                  </a:cubicBezTo>
                  <a:cubicBezTo>
                    <a:pt x="5561" y="28154"/>
                    <a:pt x="5555" y="28193"/>
                    <a:pt x="5548" y="28232"/>
                  </a:cubicBezTo>
                  <a:lnTo>
                    <a:pt x="5542" y="28264"/>
                  </a:lnTo>
                  <a:cubicBezTo>
                    <a:pt x="5503" y="28473"/>
                    <a:pt x="5503" y="28668"/>
                    <a:pt x="5535" y="28856"/>
                  </a:cubicBezTo>
                  <a:cubicBezTo>
                    <a:pt x="5535" y="28863"/>
                    <a:pt x="5535" y="28869"/>
                    <a:pt x="5535" y="28876"/>
                  </a:cubicBezTo>
                  <a:cubicBezTo>
                    <a:pt x="5496" y="29136"/>
                    <a:pt x="5535" y="29403"/>
                    <a:pt x="5659" y="29650"/>
                  </a:cubicBezTo>
                  <a:cubicBezTo>
                    <a:pt x="5704" y="29747"/>
                    <a:pt x="5763" y="29845"/>
                    <a:pt x="5834" y="29929"/>
                  </a:cubicBezTo>
                  <a:cubicBezTo>
                    <a:pt x="5828" y="29929"/>
                    <a:pt x="5828" y="29936"/>
                    <a:pt x="5828" y="29942"/>
                  </a:cubicBezTo>
                  <a:cubicBezTo>
                    <a:pt x="5815" y="29968"/>
                    <a:pt x="5808" y="29994"/>
                    <a:pt x="5789" y="30027"/>
                  </a:cubicBezTo>
                  <a:lnTo>
                    <a:pt x="5782" y="30040"/>
                  </a:lnTo>
                  <a:cubicBezTo>
                    <a:pt x="5750" y="30118"/>
                    <a:pt x="5678" y="30255"/>
                    <a:pt x="5639" y="30437"/>
                  </a:cubicBezTo>
                  <a:cubicBezTo>
                    <a:pt x="5626" y="30502"/>
                    <a:pt x="5620" y="30567"/>
                    <a:pt x="5613" y="30632"/>
                  </a:cubicBezTo>
                  <a:cubicBezTo>
                    <a:pt x="5594" y="30645"/>
                    <a:pt x="5568" y="30658"/>
                    <a:pt x="5548" y="30671"/>
                  </a:cubicBezTo>
                  <a:cubicBezTo>
                    <a:pt x="5496" y="30697"/>
                    <a:pt x="5451" y="30723"/>
                    <a:pt x="5412" y="30742"/>
                  </a:cubicBezTo>
                  <a:cubicBezTo>
                    <a:pt x="5386" y="30749"/>
                    <a:pt x="5366" y="30755"/>
                    <a:pt x="5334" y="30768"/>
                  </a:cubicBezTo>
                  <a:cubicBezTo>
                    <a:pt x="4696" y="30983"/>
                    <a:pt x="4547" y="31484"/>
                    <a:pt x="4508" y="31698"/>
                  </a:cubicBezTo>
                  <a:cubicBezTo>
                    <a:pt x="4449" y="32010"/>
                    <a:pt x="4527" y="32329"/>
                    <a:pt x="4716" y="32583"/>
                  </a:cubicBezTo>
                  <a:cubicBezTo>
                    <a:pt x="4761" y="32648"/>
                    <a:pt x="4820" y="32713"/>
                    <a:pt x="4878" y="32765"/>
                  </a:cubicBezTo>
                  <a:cubicBezTo>
                    <a:pt x="4885" y="32771"/>
                    <a:pt x="4891" y="32778"/>
                    <a:pt x="4891" y="32784"/>
                  </a:cubicBezTo>
                  <a:cubicBezTo>
                    <a:pt x="5080" y="33103"/>
                    <a:pt x="5418" y="33318"/>
                    <a:pt x="5808" y="33350"/>
                  </a:cubicBezTo>
                  <a:lnTo>
                    <a:pt x="5821" y="33350"/>
                  </a:lnTo>
                  <a:cubicBezTo>
                    <a:pt x="5841" y="33363"/>
                    <a:pt x="5860" y="33370"/>
                    <a:pt x="5880" y="33383"/>
                  </a:cubicBezTo>
                  <a:cubicBezTo>
                    <a:pt x="6062" y="33480"/>
                    <a:pt x="6264" y="33532"/>
                    <a:pt x="6472" y="33532"/>
                  </a:cubicBezTo>
                  <a:lnTo>
                    <a:pt x="6491" y="33532"/>
                  </a:lnTo>
                  <a:cubicBezTo>
                    <a:pt x="6634" y="33591"/>
                    <a:pt x="6784" y="33617"/>
                    <a:pt x="6940" y="33617"/>
                  </a:cubicBezTo>
                  <a:cubicBezTo>
                    <a:pt x="7005" y="33617"/>
                    <a:pt x="7064" y="33610"/>
                    <a:pt x="7129" y="33604"/>
                  </a:cubicBezTo>
                  <a:lnTo>
                    <a:pt x="7155" y="33604"/>
                  </a:lnTo>
                  <a:cubicBezTo>
                    <a:pt x="7233" y="33617"/>
                    <a:pt x="7304" y="33623"/>
                    <a:pt x="7389" y="33623"/>
                  </a:cubicBezTo>
                  <a:cubicBezTo>
                    <a:pt x="7519" y="33623"/>
                    <a:pt x="7642" y="33604"/>
                    <a:pt x="7766" y="33565"/>
                  </a:cubicBezTo>
                  <a:cubicBezTo>
                    <a:pt x="8052" y="33480"/>
                    <a:pt x="8312" y="33285"/>
                    <a:pt x="8475" y="33019"/>
                  </a:cubicBezTo>
                  <a:cubicBezTo>
                    <a:pt x="8637" y="32765"/>
                    <a:pt x="8676" y="32524"/>
                    <a:pt x="8689" y="32420"/>
                  </a:cubicBezTo>
                  <a:lnTo>
                    <a:pt x="8696" y="32381"/>
                  </a:lnTo>
                  <a:cubicBezTo>
                    <a:pt x="8702" y="32329"/>
                    <a:pt x="8709" y="32277"/>
                    <a:pt x="8722" y="32232"/>
                  </a:cubicBezTo>
                  <a:lnTo>
                    <a:pt x="8735" y="32154"/>
                  </a:lnTo>
                  <a:cubicBezTo>
                    <a:pt x="8761" y="32056"/>
                    <a:pt x="8793" y="31906"/>
                    <a:pt x="8774" y="31718"/>
                  </a:cubicBezTo>
                  <a:cubicBezTo>
                    <a:pt x="8767" y="31646"/>
                    <a:pt x="8754" y="31581"/>
                    <a:pt x="8735" y="31510"/>
                  </a:cubicBezTo>
                  <a:cubicBezTo>
                    <a:pt x="8728" y="31497"/>
                    <a:pt x="8728" y="31484"/>
                    <a:pt x="8728" y="31471"/>
                  </a:cubicBezTo>
                  <a:cubicBezTo>
                    <a:pt x="8767" y="31315"/>
                    <a:pt x="8774" y="31152"/>
                    <a:pt x="8761" y="30996"/>
                  </a:cubicBezTo>
                  <a:cubicBezTo>
                    <a:pt x="8767" y="30937"/>
                    <a:pt x="8774" y="30885"/>
                    <a:pt x="8780" y="30827"/>
                  </a:cubicBezTo>
                  <a:cubicBezTo>
                    <a:pt x="8800" y="30573"/>
                    <a:pt x="8741" y="30365"/>
                    <a:pt x="8702" y="30228"/>
                  </a:cubicBezTo>
                  <a:lnTo>
                    <a:pt x="8696" y="30215"/>
                  </a:lnTo>
                  <a:cubicBezTo>
                    <a:pt x="8650" y="30072"/>
                    <a:pt x="8624" y="29936"/>
                    <a:pt x="8624" y="29793"/>
                  </a:cubicBezTo>
                  <a:cubicBezTo>
                    <a:pt x="8624" y="29721"/>
                    <a:pt x="8631" y="29643"/>
                    <a:pt x="8637" y="29565"/>
                  </a:cubicBezTo>
                  <a:cubicBezTo>
                    <a:pt x="8644" y="29533"/>
                    <a:pt x="8650" y="29500"/>
                    <a:pt x="8650" y="29468"/>
                  </a:cubicBezTo>
                  <a:cubicBezTo>
                    <a:pt x="8650" y="29461"/>
                    <a:pt x="8657" y="29461"/>
                    <a:pt x="8657" y="29455"/>
                  </a:cubicBezTo>
                  <a:cubicBezTo>
                    <a:pt x="8885" y="29194"/>
                    <a:pt x="9015" y="28856"/>
                    <a:pt x="9015" y="28479"/>
                  </a:cubicBezTo>
                  <a:cubicBezTo>
                    <a:pt x="9021" y="28336"/>
                    <a:pt x="9002" y="28186"/>
                    <a:pt x="8963" y="28050"/>
                  </a:cubicBezTo>
                  <a:cubicBezTo>
                    <a:pt x="8951" y="27993"/>
                    <a:pt x="8994" y="27942"/>
                    <a:pt x="9048" y="27942"/>
                  </a:cubicBezTo>
                  <a:cubicBezTo>
                    <a:pt x="9056" y="27942"/>
                    <a:pt x="9064" y="27943"/>
                    <a:pt x="9073" y="27946"/>
                  </a:cubicBezTo>
                  <a:cubicBezTo>
                    <a:pt x="9359" y="28037"/>
                    <a:pt x="9671" y="28128"/>
                    <a:pt x="10003" y="28186"/>
                  </a:cubicBezTo>
                  <a:cubicBezTo>
                    <a:pt x="10211" y="28225"/>
                    <a:pt x="10432" y="28245"/>
                    <a:pt x="10654" y="28245"/>
                  </a:cubicBezTo>
                  <a:cubicBezTo>
                    <a:pt x="10979" y="28245"/>
                    <a:pt x="11317" y="28199"/>
                    <a:pt x="11655" y="28121"/>
                  </a:cubicBezTo>
                  <a:cubicBezTo>
                    <a:pt x="11792" y="28089"/>
                    <a:pt x="11928" y="28050"/>
                    <a:pt x="12058" y="28011"/>
                  </a:cubicBezTo>
                  <a:cubicBezTo>
                    <a:pt x="12067" y="28008"/>
                    <a:pt x="12075" y="28007"/>
                    <a:pt x="12084" y="28007"/>
                  </a:cubicBezTo>
                  <a:cubicBezTo>
                    <a:pt x="12132" y="28007"/>
                    <a:pt x="12173" y="28053"/>
                    <a:pt x="12162" y="28108"/>
                  </a:cubicBezTo>
                  <a:cubicBezTo>
                    <a:pt x="12136" y="28232"/>
                    <a:pt x="12123" y="28355"/>
                    <a:pt x="12123" y="28486"/>
                  </a:cubicBezTo>
                  <a:cubicBezTo>
                    <a:pt x="12130" y="28856"/>
                    <a:pt x="12253" y="29194"/>
                    <a:pt x="12488" y="29455"/>
                  </a:cubicBezTo>
                  <a:cubicBezTo>
                    <a:pt x="12488" y="29461"/>
                    <a:pt x="12488" y="29461"/>
                    <a:pt x="12488" y="29468"/>
                  </a:cubicBezTo>
                  <a:cubicBezTo>
                    <a:pt x="12494" y="29500"/>
                    <a:pt x="12501" y="29533"/>
                    <a:pt x="12501" y="29565"/>
                  </a:cubicBezTo>
                  <a:cubicBezTo>
                    <a:pt x="12514" y="29643"/>
                    <a:pt x="12520" y="29721"/>
                    <a:pt x="12514" y="29793"/>
                  </a:cubicBezTo>
                  <a:cubicBezTo>
                    <a:pt x="12514" y="29936"/>
                    <a:pt x="12488" y="30072"/>
                    <a:pt x="12442" y="30215"/>
                  </a:cubicBezTo>
                  <a:lnTo>
                    <a:pt x="12442" y="30228"/>
                  </a:lnTo>
                  <a:cubicBezTo>
                    <a:pt x="12397" y="30365"/>
                    <a:pt x="12344" y="30573"/>
                    <a:pt x="12364" y="30833"/>
                  </a:cubicBezTo>
                  <a:cubicBezTo>
                    <a:pt x="12364" y="30892"/>
                    <a:pt x="12370" y="30944"/>
                    <a:pt x="12383" y="30996"/>
                  </a:cubicBezTo>
                  <a:cubicBezTo>
                    <a:pt x="12364" y="31152"/>
                    <a:pt x="12377" y="31315"/>
                    <a:pt x="12410" y="31471"/>
                  </a:cubicBezTo>
                  <a:cubicBezTo>
                    <a:pt x="12416" y="31484"/>
                    <a:pt x="12410" y="31497"/>
                    <a:pt x="12410" y="31510"/>
                  </a:cubicBezTo>
                  <a:cubicBezTo>
                    <a:pt x="12390" y="31581"/>
                    <a:pt x="12370" y="31646"/>
                    <a:pt x="12364" y="31724"/>
                  </a:cubicBezTo>
                  <a:cubicBezTo>
                    <a:pt x="12351" y="31906"/>
                    <a:pt x="12377" y="32049"/>
                    <a:pt x="12403" y="32154"/>
                  </a:cubicBezTo>
                  <a:lnTo>
                    <a:pt x="12423" y="32232"/>
                  </a:lnTo>
                  <a:cubicBezTo>
                    <a:pt x="12429" y="32277"/>
                    <a:pt x="12442" y="32329"/>
                    <a:pt x="12449" y="32381"/>
                  </a:cubicBezTo>
                  <a:lnTo>
                    <a:pt x="12455" y="32420"/>
                  </a:lnTo>
                  <a:cubicBezTo>
                    <a:pt x="12468" y="32524"/>
                    <a:pt x="12507" y="32765"/>
                    <a:pt x="12670" y="33025"/>
                  </a:cubicBezTo>
                  <a:cubicBezTo>
                    <a:pt x="12832" y="33285"/>
                    <a:pt x="13086" y="33480"/>
                    <a:pt x="13372" y="33565"/>
                  </a:cubicBezTo>
                  <a:cubicBezTo>
                    <a:pt x="13496" y="33604"/>
                    <a:pt x="13626" y="33623"/>
                    <a:pt x="13756" y="33623"/>
                  </a:cubicBezTo>
                  <a:cubicBezTo>
                    <a:pt x="13834" y="33623"/>
                    <a:pt x="13912" y="33617"/>
                    <a:pt x="13990" y="33604"/>
                  </a:cubicBezTo>
                  <a:lnTo>
                    <a:pt x="14016" y="33604"/>
                  </a:lnTo>
                  <a:cubicBezTo>
                    <a:pt x="14074" y="33610"/>
                    <a:pt x="14139" y="33617"/>
                    <a:pt x="14198" y="33617"/>
                  </a:cubicBezTo>
                  <a:cubicBezTo>
                    <a:pt x="14361" y="33617"/>
                    <a:pt x="14510" y="33591"/>
                    <a:pt x="14653" y="33532"/>
                  </a:cubicBezTo>
                  <a:lnTo>
                    <a:pt x="14666" y="33532"/>
                  </a:lnTo>
                  <a:cubicBezTo>
                    <a:pt x="14881" y="33532"/>
                    <a:pt x="15083" y="33480"/>
                    <a:pt x="15258" y="33383"/>
                  </a:cubicBezTo>
                  <a:cubicBezTo>
                    <a:pt x="15278" y="33370"/>
                    <a:pt x="15297" y="33357"/>
                    <a:pt x="15317" y="33350"/>
                  </a:cubicBezTo>
                  <a:lnTo>
                    <a:pt x="15336" y="33350"/>
                  </a:lnTo>
                  <a:cubicBezTo>
                    <a:pt x="15726" y="33318"/>
                    <a:pt x="16065" y="33103"/>
                    <a:pt x="16253" y="32778"/>
                  </a:cubicBezTo>
                  <a:cubicBezTo>
                    <a:pt x="16253" y="32771"/>
                    <a:pt x="16260" y="32765"/>
                    <a:pt x="16266" y="32765"/>
                  </a:cubicBezTo>
                  <a:cubicBezTo>
                    <a:pt x="16325" y="32706"/>
                    <a:pt x="16377" y="32648"/>
                    <a:pt x="16429" y="32583"/>
                  </a:cubicBezTo>
                  <a:cubicBezTo>
                    <a:pt x="16611" y="32329"/>
                    <a:pt x="16689" y="32010"/>
                    <a:pt x="16637" y="31698"/>
                  </a:cubicBezTo>
                  <a:lnTo>
                    <a:pt x="16637" y="31692"/>
                  </a:lnTo>
                  <a:cubicBezTo>
                    <a:pt x="16598" y="31484"/>
                    <a:pt x="16442" y="30983"/>
                    <a:pt x="15804" y="30768"/>
                  </a:cubicBezTo>
                  <a:cubicBezTo>
                    <a:pt x="15778" y="30755"/>
                    <a:pt x="15752" y="30749"/>
                    <a:pt x="15733" y="30742"/>
                  </a:cubicBezTo>
                  <a:cubicBezTo>
                    <a:pt x="15687" y="30723"/>
                    <a:pt x="15642" y="30697"/>
                    <a:pt x="15596" y="30671"/>
                  </a:cubicBezTo>
                  <a:cubicBezTo>
                    <a:pt x="15570" y="30658"/>
                    <a:pt x="15551" y="30645"/>
                    <a:pt x="15531" y="30632"/>
                  </a:cubicBezTo>
                  <a:cubicBezTo>
                    <a:pt x="15525" y="30567"/>
                    <a:pt x="15518" y="30502"/>
                    <a:pt x="15499" y="30437"/>
                  </a:cubicBezTo>
                  <a:cubicBezTo>
                    <a:pt x="15460" y="30255"/>
                    <a:pt x="15395" y="30118"/>
                    <a:pt x="15362" y="30040"/>
                  </a:cubicBezTo>
                  <a:lnTo>
                    <a:pt x="15349" y="30027"/>
                  </a:lnTo>
                  <a:cubicBezTo>
                    <a:pt x="15336" y="29994"/>
                    <a:pt x="15323" y="29968"/>
                    <a:pt x="15317" y="29949"/>
                  </a:cubicBezTo>
                  <a:cubicBezTo>
                    <a:pt x="15317" y="29942"/>
                    <a:pt x="15310" y="29936"/>
                    <a:pt x="15310" y="29929"/>
                  </a:cubicBezTo>
                  <a:cubicBezTo>
                    <a:pt x="15382" y="29838"/>
                    <a:pt x="15440" y="29747"/>
                    <a:pt x="15486" y="29650"/>
                  </a:cubicBezTo>
                  <a:cubicBezTo>
                    <a:pt x="15603" y="29403"/>
                    <a:pt x="15642" y="29136"/>
                    <a:pt x="15609" y="28876"/>
                  </a:cubicBezTo>
                  <a:cubicBezTo>
                    <a:pt x="15609" y="28869"/>
                    <a:pt x="15609" y="28863"/>
                    <a:pt x="15609" y="28856"/>
                  </a:cubicBezTo>
                  <a:cubicBezTo>
                    <a:pt x="15642" y="28668"/>
                    <a:pt x="15642" y="28473"/>
                    <a:pt x="15603" y="28264"/>
                  </a:cubicBezTo>
                  <a:lnTo>
                    <a:pt x="15596" y="28232"/>
                  </a:lnTo>
                  <a:cubicBezTo>
                    <a:pt x="15583" y="28193"/>
                    <a:pt x="15577" y="28154"/>
                    <a:pt x="15570" y="28115"/>
                  </a:cubicBezTo>
                  <a:cubicBezTo>
                    <a:pt x="15557" y="28076"/>
                    <a:pt x="15551" y="28043"/>
                    <a:pt x="15544" y="28004"/>
                  </a:cubicBezTo>
                  <a:cubicBezTo>
                    <a:pt x="15512" y="27803"/>
                    <a:pt x="15512" y="27569"/>
                    <a:pt x="15557" y="27289"/>
                  </a:cubicBezTo>
                  <a:cubicBezTo>
                    <a:pt x="15583" y="27159"/>
                    <a:pt x="15609" y="27022"/>
                    <a:pt x="15655" y="26873"/>
                  </a:cubicBezTo>
                  <a:lnTo>
                    <a:pt x="15655" y="26860"/>
                  </a:lnTo>
                  <a:cubicBezTo>
                    <a:pt x="15668" y="26814"/>
                    <a:pt x="15681" y="26769"/>
                    <a:pt x="15700" y="26723"/>
                  </a:cubicBezTo>
                  <a:cubicBezTo>
                    <a:pt x="15739" y="26587"/>
                    <a:pt x="15791" y="26424"/>
                    <a:pt x="15824" y="26229"/>
                  </a:cubicBezTo>
                  <a:cubicBezTo>
                    <a:pt x="15882" y="25884"/>
                    <a:pt x="15850" y="25552"/>
                    <a:pt x="15733" y="25253"/>
                  </a:cubicBezTo>
                  <a:cubicBezTo>
                    <a:pt x="15733" y="25234"/>
                    <a:pt x="15726" y="25221"/>
                    <a:pt x="15733" y="25208"/>
                  </a:cubicBezTo>
                  <a:cubicBezTo>
                    <a:pt x="15765" y="25058"/>
                    <a:pt x="15778" y="24915"/>
                    <a:pt x="15772" y="24766"/>
                  </a:cubicBezTo>
                  <a:cubicBezTo>
                    <a:pt x="15765" y="24492"/>
                    <a:pt x="15700" y="24219"/>
                    <a:pt x="15577" y="23985"/>
                  </a:cubicBezTo>
                  <a:lnTo>
                    <a:pt x="15564" y="23946"/>
                  </a:lnTo>
                  <a:cubicBezTo>
                    <a:pt x="15538" y="23901"/>
                    <a:pt x="15505" y="23849"/>
                    <a:pt x="15473" y="23803"/>
                  </a:cubicBezTo>
                  <a:cubicBezTo>
                    <a:pt x="15473" y="23797"/>
                    <a:pt x="15473" y="23797"/>
                    <a:pt x="15473" y="23797"/>
                  </a:cubicBezTo>
                  <a:cubicBezTo>
                    <a:pt x="15518" y="23582"/>
                    <a:pt x="15512" y="23367"/>
                    <a:pt x="15447" y="23159"/>
                  </a:cubicBezTo>
                  <a:lnTo>
                    <a:pt x="15453" y="23153"/>
                  </a:lnTo>
                  <a:lnTo>
                    <a:pt x="15479" y="23114"/>
                  </a:lnTo>
                  <a:lnTo>
                    <a:pt x="15512" y="23062"/>
                  </a:lnTo>
                  <a:lnTo>
                    <a:pt x="15538" y="23003"/>
                  </a:lnTo>
                  <a:lnTo>
                    <a:pt x="15557" y="22971"/>
                  </a:lnTo>
                  <a:lnTo>
                    <a:pt x="15570" y="22932"/>
                  </a:lnTo>
                  <a:cubicBezTo>
                    <a:pt x="15590" y="22886"/>
                    <a:pt x="15603" y="22840"/>
                    <a:pt x="15616" y="22788"/>
                  </a:cubicBezTo>
                  <a:cubicBezTo>
                    <a:pt x="15661" y="22801"/>
                    <a:pt x="15707" y="22821"/>
                    <a:pt x="15752" y="22834"/>
                  </a:cubicBezTo>
                  <a:cubicBezTo>
                    <a:pt x="15876" y="22925"/>
                    <a:pt x="15993" y="22997"/>
                    <a:pt x="16091" y="23049"/>
                  </a:cubicBezTo>
                  <a:lnTo>
                    <a:pt x="16156" y="23081"/>
                  </a:lnTo>
                  <a:cubicBezTo>
                    <a:pt x="16188" y="23094"/>
                    <a:pt x="16221" y="23114"/>
                    <a:pt x="16240" y="23120"/>
                  </a:cubicBezTo>
                  <a:cubicBezTo>
                    <a:pt x="16247" y="23127"/>
                    <a:pt x="16253" y="23133"/>
                    <a:pt x="16260" y="23140"/>
                  </a:cubicBezTo>
                  <a:cubicBezTo>
                    <a:pt x="16260" y="23140"/>
                    <a:pt x="16279" y="23153"/>
                    <a:pt x="16305" y="23205"/>
                  </a:cubicBezTo>
                  <a:cubicBezTo>
                    <a:pt x="16370" y="23335"/>
                    <a:pt x="16416" y="23510"/>
                    <a:pt x="16442" y="23738"/>
                  </a:cubicBezTo>
                  <a:cubicBezTo>
                    <a:pt x="16442" y="23738"/>
                    <a:pt x="16448" y="23783"/>
                    <a:pt x="16448" y="23803"/>
                  </a:cubicBezTo>
                  <a:cubicBezTo>
                    <a:pt x="16455" y="23875"/>
                    <a:pt x="16468" y="23985"/>
                    <a:pt x="16494" y="24109"/>
                  </a:cubicBezTo>
                  <a:cubicBezTo>
                    <a:pt x="16481" y="24154"/>
                    <a:pt x="16461" y="24200"/>
                    <a:pt x="16448" y="24239"/>
                  </a:cubicBezTo>
                  <a:cubicBezTo>
                    <a:pt x="16331" y="24330"/>
                    <a:pt x="16240" y="24427"/>
                    <a:pt x="16156" y="24531"/>
                  </a:cubicBezTo>
                  <a:cubicBezTo>
                    <a:pt x="15941" y="24818"/>
                    <a:pt x="15830" y="25162"/>
                    <a:pt x="15856" y="25513"/>
                  </a:cubicBezTo>
                  <a:lnTo>
                    <a:pt x="15856" y="25526"/>
                  </a:lnTo>
                  <a:cubicBezTo>
                    <a:pt x="15889" y="25884"/>
                    <a:pt x="16065" y="26203"/>
                    <a:pt x="16331" y="26417"/>
                  </a:cubicBezTo>
                  <a:cubicBezTo>
                    <a:pt x="16344" y="26430"/>
                    <a:pt x="16357" y="26450"/>
                    <a:pt x="16364" y="26469"/>
                  </a:cubicBezTo>
                  <a:cubicBezTo>
                    <a:pt x="16364" y="26469"/>
                    <a:pt x="16364" y="26476"/>
                    <a:pt x="16364" y="26476"/>
                  </a:cubicBezTo>
                  <a:cubicBezTo>
                    <a:pt x="16448" y="26957"/>
                    <a:pt x="16910" y="27425"/>
                    <a:pt x="17391" y="27491"/>
                  </a:cubicBezTo>
                  <a:cubicBezTo>
                    <a:pt x="17450" y="27497"/>
                    <a:pt x="17515" y="27504"/>
                    <a:pt x="17573" y="27504"/>
                  </a:cubicBezTo>
                  <a:cubicBezTo>
                    <a:pt x="17645" y="27504"/>
                    <a:pt x="17716" y="27497"/>
                    <a:pt x="17788" y="27484"/>
                  </a:cubicBezTo>
                  <a:cubicBezTo>
                    <a:pt x="17792" y="27482"/>
                    <a:pt x="17796" y="27481"/>
                    <a:pt x="17801" y="27481"/>
                  </a:cubicBezTo>
                  <a:cubicBezTo>
                    <a:pt x="17812" y="27481"/>
                    <a:pt x="17824" y="27486"/>
                    <a:pt x="17834" y="27491"/>
                  </a:cubicBezTo>
                  <a:cubicBezTo>
                    <a:pt x="18003" y="27569"/>
                    <a:pt x="18191" y="27614"/>
                    <a:pt x="18380" y="27614"/>
                  </a:cubicBezTo>
                  <a:cubicBezTo>
                    <a:pt x="18438" y="27614"/>
                    <a:pt x="18490" y="27608"/>
                    <a:pt x="18549" y="27601"/>
                  </a:cubicBezTo>
                  <a:lnTo>
                    <a:pt x="18575" y="27601"/>
                  </a:lnTo>
                  <a:cubicBezTo>
                    <a:pt x="18796" y="27562"/>
                    <a:pt x="18998" y="27471"/>
                    <a:pt x="19173" y="27334"/>
                  </a:cubicBezTo>
                  <a:cubicBezTo>
                    <a:pt x="19186" y="27328"/>
                    <a:pt x="19199" y="27321"/>
                    <a:pt x="19219" y="27321"/>
                  </a:cubicBezTo>
                  <a:cubicBezTo>
                    <a:pt x="19466" y="27308"/>
                    <a:pt x="19700" y="27230"/>
                    <a:pt x="19895" y="27081"/>
                  </a:cubicBezTo>
                  <a:lnTo>
                    <a:pt x="20272" y="26814"/>
                  </a:lnTo>
                  <a:cubicBezTo>
                    <a:pt x="20292" y="26795"/>
                    <a:pt x="20305" y="26775"/>
                    <a:pt x="20305" y="26749"/>
                  </a:cubicBezTo>
                  <a:lnTo>
                    <a:pt x="20311" y="26632"/>
                  </a:lnTo>
                  <a:cubicBezTo>
                    <a:pt x="20318" y="26606"/>
                    <a:pt x="20331" y="26580"/>
                    <a:pt x="20357" y="26567"/>
                  </a:cubicBezTo>
                  <a:cubicBezTo>
                    <a:pt x="20715" y="26365"/>
                    <a:pt x="20962" y="26001"/>
                    <a:pt x="21001" y="25585"/>
                  </a:cubicBezTo>
                  <a:cubicBezTo>
                    <a:pt x="21027" y="25370"/>
                    <a:pt x="21001" y="25039"/>
                    <a:pt x="20773" y="24700"/>
                  </a:cubicBezTo>
                  <a:lnTo>
                    <a:pt x="20754" y="24674"/>
                  </a:lnTo>
                  <a:cubicBezTo>
                    <a:pt x="20546" y="24395"/>
                    <a:pt x="20292" y="24252"/>
                    <a:pt x="20168" y="24187"/>
                  </a:cubicBezTo>
                  <a:cubicBezTo>
                    <a:pt x="20077" y="24135"/>
                    <a:pt x="19980" y="24076"/>
                    <a:pt x="19889" y="24024"/>
                  </a:cubicBezTo>
                  <a:cubicBezTo>
                    <a:pt x="19876" y="24011"/>
                    <a:pt x="19863" y="23998"/>
                    <a:pt x="19856" y="23985"/>
                  </a:cubicBezTo>
                  <a:cubicBezTo>
                    <a:pt x="19798" y="23855"/>
                    <a:pt x="19720" y="23686"/>
                    <a:pt x="19590" y="23510"/>
                  </a:cubicBezTo>
                  <a:cubicBezTo>
                    <a:pt x="19577" y="23484"/>
                    <a:pt x="19570" y="23458"/>
                    <a:pt x="19557" y="23432"/>
                  </a:cubicBezTo>
                  <a:lnTo>
                    <a:pt x="19446" y="23172"/>
                  </a:lnTo>
                  <a:cubicBezTo>
                    <a:pt x="19440" y="23159"/>
                    <a:pt x="19427" y="23146"/>
                    <a:pt x="19414" y="23133"/>
                  </a:cubicBezTo>
                  <a:lnTo>
                    <a:pt x="19258" y="23023"/>
                  </a:lnTo>
                  <a:cubicBezTo>
                    <a:pt x="19245" y="23003"/>
                    <a:pt x="19232" y="22977"/>
                    <a:pt x="19219" y="22958"/>
                  </a:cubicBezTo>
                  <a:cubicBezTo>
                    <a:pt x="19147" y="22821"/>
                    <a:pt x="19076" y="22691"/>
                    <a:pt x="19004" y="22561"/>
                  </a:cubicBezTo>
                  <a:cubicBezTo>
                    <a:pt x="18868" y="22294"/>
                    <a:pt x="18731" y="22021"/>
                    <a:pt x="18607" y="21754"/>
                  </a:cubicBezTo>
                  <a:cubicBezTo>
                    <a:pt x="18471" y="21449"/>
                    <a:pt x="18347" y="21176"/>
                    <a:pt x="18243" y="20915"/>
                  </a:cubicBezTo>
                  <a:lnTo>
                    <a:pt x="18230" y="20889"/>
                  </a:lnTo>
                  <a:cubicBezTo>
                    <a:pt x="18211" y="20844"/>
                    <a:pt x="18172" y="20746"/>
                    <a:pt x="18094" y="20636"/>
                  </a:cubicBezTo>
                  <a:lnTo>
                    <a:pt x="18081" y="20610"/>
                  </a:lnTo>
                  <a:cubicBezTo>
                    <a:pt x="17996" y="20486"/>
                    <a:pt x="17886" y="20369"/>
                    <a:pt x="17762" y="20278"/>
                  </a:cubicBezTo>
                  <a:cubicBezTo>
                    <a:pt x="17755" y="20278"/>
                    <a:pt x="17755" y="20272"/>
                    <a:pt x="17749" y="20265"/>
                  </a:cubicBezTo>
                  <a:cubicBezTo>
                    <a:pt x="17664" y="20142"/>
                    <a:pt x="17567" y="20044"/>
                    <a:pt x="17489" y="19966"/>
                  </a:cubicBezTo>
                  <a:cubicBezTo>
                    <a:pt x="17307" y="19790"/>
                    <a:pt x="17125" y="19660"/>
                    <a:pt x="16962" y="19537"/>
                  </a:cubicBezTo>
                  <a:cubicBezTo>
                    <a:pt x="16845" y="19452"/>
                    <a:pt x="16741" y="19374"/>
                    <a:pt x="16669" y="19309"/>
                  </a:cubicBezTo>
                  <a:cubicBezTo>
                    <a:pt x="16578" y="19225"/>
                    <a:pt x="16507" y="19120"/>
                    <a:pt x="16448" y="19010"/>
                  </a:cubicBezTo>
                  <a:cubicBezTo>
                    <a:pt x="16422" y="18964"/>
                    <a:pt x="16448" y="18899"/>
                    <a:pt x="16507" y="18886"/>
                  </a:cubicBezTo>
                  <a:cubicBezTo>
                    <a:pt x="16585" y="18873"/>
                    <a:pt x="16669" y="18854"/>
                    <a:pt x="16754" y="18834"/>
                  </a:cubicBezTo>
                  <a:cubicBezTo>
                    <a:pt x="17417" y="18665"/>
                    <a:pt x="18120" y="18438"/>
                    <a:pt x="18751" y="17956"/>
                  </a:cubicBezTo>
                  <a:cubicBezTo>
                    <a:pt x="19134" y="17664"/>
                    <a:pt x="19446" y="17286"/>
                    <a:pt x="19642" y="16877"/>
                  </a:cubicBezTo>
                  <a:lnTo>
                    <a:pt x="19655" y="16844"/>
                  </a:lnTo>
                  <a:cubicBezTo>
                    <a:pt x="19856" y="16395"/>
                    <a:pt x="19941" y="15901"/>
                    <a:pt x="19895" y="15420"/>
                  </a:cubicBezTo>
                  <a:cubicBezTo>
                    <a:pt x="19856" y="14952"/>
                    <a:pt x="19700" y="14490"/>
                    <a:pt x="19453" y="14087"/>
                  </a:cubicBezTo>
                  <a:lnTo>
                    <a:pt x="19440" y="14074"/>
                  </a:lnTo>
                  <a:cubicBezTo>
                    <a:pt x="19394" y="14002"/>
                    <a:pt x="19342" y="13931"/>
                    <a:pt x="19290" y="13859"/>
                  </a:cubicBezTo>
                  <a:cubicBezTo>
                    <a:pt x="19271" y="13840"/>
                    <a:pt x="19271" y="13807"/>
                    <a:pt x="19277" y="13781"/>
                  </a:cubicBezTo>
                  <a:cubicBezTo>
                    <a:pt x="19407" y="13456"/>
                    <a:pt x="19524" y="13105"/>
                    <a:pt x="19635" y="12734"/>
                  </a:cubicBezTo>
                  <a:cubicBezTo>
                    <a:pt x="19830" y="12058"/>
                    <a:pt x="19973" y="11368"/>
                    <a:pt x="20064" y="10692"/>
                  </a:cubicBezTo>
                  <a:cubicBezTo>
                    <a:pt x="20155" y="10009"/>
                    <a:pt x="20188" y="9300"/>
                    <a:pt x="20155" y="8585"/>
                  </a:cubicBezTo>
                  <a:cubicBezTo>
                    <a:pt x="20129" y="7863"/>
                    <a:pt x="20032" y="7147"/>
                    <a:pt x="19869" y="6471"/>
                  </a:cubicBezTo>
                  <a:cubicBezTo>
                    <a:pt x="19694" y="5756"/>
                    <a:pt x="19459" y="5086"/>
                    <a:pt x="19167" y="4462"/>
                  </a:cubicBezTo>
                  <a:cubicBezTo>
                    <a:pt x="19102" y="4312"/>
                    <a:pt x="19030" y="4188"/>
                    <a:pt x="18972" y="4084"/>
                  </a:cubicBezTo>
                  <a:cubicBezTo>
                    <a:pt x="18946" y="4045"/>
                    <a:pt x="18926" y="4013"/>
                    <a:pt x="18907" y="3974"/>
                  </a:cubicBezTo>
                  <a:lnTo>
                    <a:pt x="18881" y="3928"/>
                  </a:lnTo>
                  <a:lnTo>
                    <a:pt x="18640" y="3564"/>
                  </a:lnTo>
                  <a:cubicBezTo>
                    <a:pt x="18640" y="3558"/>
                    <a:pt x="18640" y="3558"/>
                    <a:pt x="18633" y="3558"/>
                  </a:cubicBezTo>
                  <a:lnTo>
                    <a:pt x="18380" y="3219"/>
                  </a:lnTo>
                  <a:lnTo>
                    <a:pt x="18373" y="3213"/>
                  </a:lnTo>
                  <a:lnTo>
                    <a:pt x="18094" y="2894"/>
                  </a:lnTo>
                  <a:cubicBezTo>
                    <a:pt x="18094" y="2894"/>
                    <a:pt x="18094" y="2888"/>
                    <a:pt x="18094" y="2888"/>
                  </a:cubicBezTo>
                  <a:lnTo>
                    <a:pt x="17814" y="2615"/>
                  </a:lnTo>
                  <a:lnTo>
                    <a:pt x="17788" y="2582"/>
                  </a:lnTo>
                  <a:cubicBezTo>
                    <a:pt x="17261" y="2088"/>
                    <a:pt x="16656" y="1652"/>
                    <a:pt x="16000" y="1301"/>
                  </a:cubicBezTo>
                  <a:cubicBezTo>
                    <a:pt x="15388" y="976"/>
                    <a:pt x="14731" y="709"/>
                    <a:pt x="14035" y="507"/>
                  </a:cubicBezTo>
                  <a:cubicBezTo>
                    <a:pt x="12949" y="169"/>
                    <a:pt x="11837" y="0"/>
                    <a:pt x="10712" y="0"/>
                  </a:cubicBezTo>
                  <a:close/>
                </a:path>
              </a:pathLst>
            </a:custGeom>
            <a:solidFill>
              <a:srgbClr val="FFFFFF"/>
            </a:solidFill>
            <a:ln>
              <a:noFill/>
            </a:ln>
            <a:effectLst>
              <a:outerShdw blurRad="57150" dist="57150" dir="834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1"/>
            <p:cNvSpPr/>
            <p:nvPr/>
          </p:nvSpPr>
          <p:spPr>
            <a:xfrm>
              <a:off x="7894743" y="8693118"/>
              <a:ext cx="1431136" cy="1355757"/>
            </a:xfrm>
            <a:custGeom>
              <a:avLst/>
              <a:gdLst/>
              <a:ahLst/>
              <a:cxnLst/>
              <a:rect l="l" t="t" r="r" b="b"/>
              <a:pathLst>
                <a:path w="18777" h="17788" extrusionOk="0">
                  <a:moveTo>
                    <a:pt x="9371" y="1"/>
                  </a:moveTo>
                  <a:cubicBezTo>
                    <a:pt x="6761" y="1"/>
                    <a:pt x="4187" y="1011"/>
                    <a:pt x="2882" y="3262"/>
                  </a:cubicBezTo>
                  <a:cubicBezTo>
                    <a:pt x="1" y="8244"/>
                    <a:pt x="2758" y="13447"/>
                    <a:pt x="2758" y="13447"/>
                  </a:cubicBezTo>
                  <a:cubicBezTo>
                    <a:pt x="2225" y="13642"/>
                    <a:pt x="1828" y="14169"/>
                    <a:pt x="1776" y="14735"/>
                  </a:cubicBezTo>
                  <a:cubicBezTo>
                    <a:pt x="1757" y="15001"/>
                    <a:pt x="1802" y="15274"/>
                    <a:pt x="1932" y="15515"/>
                  </a:cubicBezTo>
                  <a:cubicBezTo>
                    <a:pt x="2147" y="15905"/>
                    <a:pt x="2563" y="16165"/>
                    <a:pt x="2993" y="16296"/>
                  </a:cubicBezTo>
                  <a:cubicBezTo>
                    <a:pt x="3422" y="16426"/>
                    <a:pt x="3877" y="16452"/>
                    <a:pt x="4326" y="16504"/>
                  </a:cubicBezTo>
                  <a:cubicBezTo>
                    <a:pt x="4840" y="16562"/>
                    <a:pt x="5353" y="16653"/>
                    <a:pt x="5854" y="16770"/>
                  </a:cubicBezTo>
                  <a:cubicBezTo>
                    <a:pt x="5757" y="17213"/>
                    <a:pt x="6049" y="17661"/>
                    <a:pt x="6492" y="17700"/>
                  </a:cubicBezTo>
                  <a:cubicBezTo>
                    <a:pt x="6511" y="17702"/>
                    <a:pt x="6531" y="17703"/>
                    <a:pt x="6551" y="17703"/>
                  </a:cubicBezTo>
                  <a:cubicBezTo>
                    <a:pt x="6960" y="17703"/>
                    <a:pt x="7336" y="17342"/>
                    <a:pt x="7356" y="16940"/>
                  </a:cubicBezTo>
                  <a:lnTo>
                    <a:pt x="7356" y="16940"/>
                  </a:lnTo>
                  <a:cubicBezTo>
                    <a:pt x="7366" y="17350"/>
                    <a:pt x="7706" y="17728"/>
                    <a:pt x="8117" y="17772"/>
                  </a:cubicBezTo>
                  <a:cubicBezTo>
                    <a:pt x="8140" y="17774"/>
                    <a:pt x="8163" y="17775"/>
                    <a:pt x="8186" y="17775"/>
                  </a:cubicBezTo>
                  <a:cubicBezTo>
                    <a:pt x="8570" y="17775"/>
                    <a:pt x="8948" y="17481"/>
                    <a:pt x="9026" y="17103"/>
                  </a:cubicBezTo>
                  <a:lnTo>
                    <a:pt x="9026" y="17103"/>
                  </a:lnTo>
                  <a:cubicBezTo>
                    <a:pt x="8984" y="17448"/>
                    <a:pt x="9321" y="17788"/>
                    <a:pt x="9670" y="17788"/>
                  </a:cubicBezTo>
                  <a:cubicBezTo>
                    <a:pt x="9688" y="17788"/>
                    <a:pt x="9706" y="17787"/>
                    <a:pt x="9724" y="17785"/>
                  </a:cubicBezTo>
                  <a:cubicBezTo>
                    <a:pt x="10068" y="17756"/>
                    <a:pt x="10347" y="17449"/>
                    <a:pt x="10403" y="17109"/>
                  </a:cubicBezTo>
                  <a:lnTo>
                    <a:pt x="10403" y="17109"/>
                  </a:lnTo>
                  <a:cubicBezTo>
                    <a:pt x="10423" y="17417"/>
                    <a:pt x="10726" y="17693"/>
                    <a:pt x="11043" y="17693"/>
                  </a:cubicBezTo>
                  <a:cubicBezTo>
                    <a:pt x="11069" y="17693"/>
                    <a:pt x="11096" y="17691"/>
                    <a:pt x="11122" y="17687"/>
                  </a:cubicBezTo>
                  <a:cubicBezTo>
                    <a:pt x="11469" y="17630"/>
                    <a:pt x="11717" y="17289"/>
                    <a:pt x="11725" y="16943"/>
                  </a:cubicBezTo>
                  <a:lnTo>
                    <a:pt x="11725" y="16943"/>
                  </a:lnTo>
                  <a:cubicBezTo>
                    <a:pt x="11793" y="17313"/>
                    <a:pt x="12148" y="17629"/>
                    <a:pt x="12532" y="17629"/>
                  </a:cubicBezTo>
                  <a:cubicBezTo>
                    <a:pt x="12539" y="17629"/>
                    <a:pt x="12546" y="17629"/>
                    <a:pt x="12553" y="17629"/>
                  </a:cubicBezTo>
                  <a:cubicBezTo>
                    <a:pt x="12989" y="17616"/>
                    <a:pt x="13379" y="17193"/>
                    <a:pt x="13346" y="16751"/>
                  </a:cubicBezTo>
                  <a:lnTo>
                    <a:pt x="13346" y="16751"/>
                  </a:lnTo>
                  <a:cubicBezTo>
                    <a:pt x="13403" y="16753"/>
                    <a:pt x="13460" y="16754"/>
                    <a:pt x="13517" y="16754"/>
                  </a:cubicBezTo>
                  <a:cubicBezTo>
                    <a:pt x="14187" y="16754"/>
                    <a:pt x="14877" y="16617"/>
                    <a:pt x="15512" y="16419"/>
                  </a:cubicBezTo>
                  <a:cubicBezTo>
                    <a:pt x="16123" y="16237"/>
                    <a:pt x="16735" y="15925"/>
                    <a:pt x="17066" y="15379"/>
                  </a:cubicBezTo>
                  <a:cubicBezTo>
                    <a:pt x="17509" y="14657"/>
                    <a:pt x="17275" y="13597"/>
                    <a:pt x="16566" y="13128"/>
                  </a:cubicBezTo>
                  <a:cubicBezTo>
                    <a:pt x="16514" y="13096"/>
                    <a:pt x="16455" y="13063"/>
                    <a:pt x="16390" y="13063"/>
                  </a:cubicBezTo>
                  <a:cubicBezTo>
                    <a:pt x="16390" y="13063"/>
                    <a:pt x="18777" y="8667"/>
                    <a:pt x="16813" y="4023"/>
                  </a:cubicBezTo>
                  <a:cubicBezTo>
                    <a:pt x="16078" y="2280"/>
                    <a:pt x="14335" y="1038"/>
                    <a:pt x="12299" y="427"/>
                  </a:cubicBezTo>
                  <a:cubicBezTo>
                    <a:pt x="11363" y="147"/>
                    <a:pt x="10365" y="1"/>
                    <a:pt x="9371"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1"/>
            <p:cNvSpPr/>
            <p:nvPr/>
          </p:nvSpPr>
          <p:spPr>
            <a:xfrm>
              <a:off x="8006325" y="8690984"/>
              <a:ext cx="1235791" cy="1367875"/>
            </a:xfrm>
            <a:custGeom>
              <a:avLst/>
              <a:gdLst/>
              <a:ahLst/>
              <a:cxnLst/>
              <a:rect l="l" t="t" r="r" b="b"/>
              <a:pathLst>
                <a:path w="16214" h="17947" extrusionOk="0">
                  <a:moveTo>
                    <a:pt x="7834" y="1"/>
                  </a:moveTo>
                  <a:cubicBezTo>
                    <a:pt x="7082" y="1"/>
                    <a:pt x="6329" y="86"/>
                    <a:pt x="5593" y="260"/>
                  </a:cubicBezTo>
                  <a:cubicBezTo>
                    <a:pt x="4735" y="474"/>
                    <a:pt x="3902" y="819"/>
                    <a:pt x="3161" y="1320"/>
                  </a:cubicBezTo>
                  <a:cubicBezTo>
                    <a:pt x="2426" y="1821"/>
                    <a:pt x="1795" y="2484"/>
                    <a:pt x="1346" y="3258"/>
                  </a:cubicBezTo>
                  <a:cubicBezTo>
                    <a:pt x="904" y="4025"/>
                    <a:pt x="553" y="4851"/>
                    <a:pt x="332" y="5716"/>
                  </a:cubicBezTo>
                  <a:cubicBezTo>
                    <a:pt x="215" y="6145"/>
                    <a:pt x="137" y="6588"/>
                    <a:pt x="78" y="7030"/>
                  </a:cubicBezTo>
                  <a:cubicBezTo>
                    <a:pt x="26" y="7472"/>
                    <a:pt x="7" y="7914"/>
                    <a:pt x="0" y="8363"/>
                  </a:cubicBezTo>
                  <a:cubicBezTo>
                    <a:pt x="7" y="9248"/>
                    <a:pt x="111" y="10139"/>
                    <a:pt x="312" y="11010"/>
                  </a:cubicBezTo>
                  <a:cubicBezTo>
                    <a:pt x="416" y="11439"/>
                    <a:pt x="540" y="11869"/>
                    <a:pt x="683" y="12291"/>
                  </a:cubicBezTo>
                  <a:cubicBezTo>
                    <a:pt x="813" y="12675"/>
                    <a:pt x="959" y="13048"/>
                    <a:pt x="1136" y="13415"/>
                  </a:cubicBezTo>
                  <a:lnTo>
                    <a:pt x="1136" y="13415"/>
                  </a:lnTo>
                  <a:cubicBezTo>
                    <a:pt x="625" y="13657"/>
                    <a:pt x="256" y="14169"/>
                    <a:pt x="195" y="14737"/>
                  </a:cubicBezTo>
                  <a:cubicBezTo>
                    <a:pt x="163" y="15036"/>
                    <a:pt x="221" y="15354"/>
                    <a:pt x="377" y="15621"/>
                  </a:cubicBezTo>
                  <a:cubicBezTo>
                    <a:pt x="527" y="15894"/>
                    <a:pt x="768" y="16102"/>
                    <a:pt x="1028" y="16245"/>
                  </a:cubicBezTo>
                  <a:cubicBezTo>
                    <a:pt x="1288" y="16389"/>
                    <a:pt x="1574" y="16480"/>
                    <a:pt x="1860" y="16532"/>
                  </a:cubicBezTo>
                  <a:cubicBezTo>
                    <a:pt x="2146" y="16590"/>
                    <a:pt x="2433" y="16610"/>
                    <a:pt x="2712" y="16642"/>
                  </a:cubicBezTo>
                  <a:cubicBezTo>
                    <a:pt x="3226" y="16697"/>
                    <a:pt x="3739" y="16779"/>
                    <a:pt x="4242" y="16900"/>
                  </a:cubicBezTo>
                  <a:lnTo>
                    <a:pt x="4242" y="16900"/>
                  </a:lnTo>
                  <a:cubicBezTo>
                    <a:pt x="4228" y="17109"/>
                    <a:pt x="4284" y="17322"/>
                    <a:pt x="4403" y="17494"/>
                  </a:cubicBezTo>
                  <a:cubicBezTo>
                    <a:pt x="4546" y="17702"/>
                    <a:pt x="4793" y="17845"/>
                    <a:pt x="5054" y="17858"/>
                  </a:cubicBezTo>
                  <a:cubicBezTo>
                    <a:pt x="5067" y="17859"/>
                    <a:pt x="5081" y="17859"/>
                    <a:pt x="5095" y="17859"/>
                  </a:cubicBezTo>
                  <a:cubicBezTo>
                    <a:pt x="5339" y="17859"/>
                    <a:pt x="5564" y="17751"/>
                    <a:pt x="5736" y="17585"/>
                  </a:cubicBezTo>
                  <a:cubicBezTo>
                    <a:pt x="5790" y="17533"/>
                    <a:pt x="5839" y="17475"/>
                    <a:pt x="5879" y="17411"/>
                  </a:cubicBezTo>
                  <a:lnTo>
                    <a:pt x="5879" y="17411"/>
                  </a:lnTo>
                  <a:cubicBezTo>
                    <a:pt x="5915" y="17475"/>
                    <a:pt x="5957" y="17536"/>
                    <a:pt x="6003" y="17592"/>
                  </a:cubicBezTo>
                  <a:cubicBezTo>
                    <a:pt x="6159" y="17774"/>
                    <a:pt x="6387" y="17904"/>
                    <a:pt x="6640" y="17930"/>
                  </a:cubicBezTo>
                  <a:cubicBezTo>
                    <a:pt x="6670" y="17933"/>
                    <a:pt x="6699" y="17934"/>
                    <a:pt x="6727" y="17934"/>
                  </a:cubicBezTo>
                  <a:cubicBezTo>
                    <a:pt x="6950" y="17934"/>
                    <a:pt x="7163" y="17848"/>
                    <a:pt x="7330" y="17722"/>
                  </a:cubicBezTo>
                  <a:cubicBezTo>
                    <a:pt x="7400" y="17666"/>
                    <a:pt x="7465" y="17600"/>
                    <a:pt x="7519" y="17526"/>
                  </a:cubicBezTo>
                  <a:lnTo>
                    <a:pt x="7519" y="17526"/>
                  </a:lnTo>
                  <a:cubicBezTo>
                    <a:pt x="7556" y="17590"/>
                    <a:pt x="7601" y="17649"/>
                    <a:pt x="7655" y="17702"/>
                  </a:cubicBezTo>
                  <a:cubicBezTo>
                    <a:pt x="7795" y="17848"/>
                    <a:pt x="7993" y="17947"/>
                    <a:pt x="8206" y="17947"/>
                  </a:cubicBezTo>
                  <a:cubicBezTo>
                    <a:pt x="8230" y="17947"/>
                    <a:pt x="8255" y="17946"/>
                    <a:pt x="8279" y="17943"/>
                  </a:cubicBezTo>
                  <a:cubicBezTo>
                    <a:pt x="8513" y="17917"/>
                    <a:pt x="8722" y="17787"/>
                    <a:pt x="8858" y="17611"/>
                  </a:cubicBezTo>
                  <a:cubicBezTo>
                    <a:pt x="8887" y="17575"/>
                    <a:pt x="8914" y="17536"/>
                    <a:pt x="8938" y="17496"/>
                  </a:cubicBezTo>
                  <a:lnTo>
                    <a:pt x="8938" y="17496"/>
                  </a:lnTo>
                  <a:cubicBezTo>
                    <a:pt x="8970" y="17540"/>
                    <a:pt x="9007" y="17581"/>
                    <a:pt x="9047" y="17618"/>
                  </a:cubicBezTo>
                  <a:cubicBezTo>
                    <a:pt x="9182" y="17753"/>
                    <a:pt x="9367" y="17844"/>
                    <a:pt x="9568" y="17844"/>
                  </a:cubicBezTo>
                  <a:cubicBezTo>
                    <a:pt x="9609" y="17844"/>
                    <a:pt x="9649" y="17840"/>
                    <a:pt x="9691" y="17832"/>
                  </a:cubicBezTo>
                  <a:cubicBezTo>
                    <a:pt x="9925" y="17793"/>
                    <a:pt x="10120" y="17637"/>
                    <a:pt x="10237" y="17449"/>
                  </a:cubicBezTo>
                  <a:cubicBezTo>
                    <a:pt x="10256" y="17417"/>
                    <a:pt x="10274" y="17384"/>
                    <a:pt x="10291" y="17350"/>
                  </a:cubicBezTo>
                  <a:lnTo>
                    <a:pt x="10291" y="17350"/>
                  </a:lnTo>
                  <a:cubicBezTo>
                    <a:pt x="10327" y="17403"/>
                    <a:pt x="10368" y="17451"/>
                    <a:pt x="10413" y="17494"/>
                  </a:cubicBezTo>
                  <a:cubicBezTo>
                    <a:pt x="10579" y="17661"/>
                    <a:pt x="10805" y="17775"/>
                    <a:pt x="11049" y="17775"/>
                  </a:cubicBezTo>
                  <a:cubicBezTo>
                    <a:pt x="11063" y="17775"/>
                    <a:pt x="11076" y="17774"/>
                    <a:pt x="11089" y="17774"/>
                  </a:cubicBezTo>
                  <a:cubicBezTo>
                    <a:pt x="11349" y="17767"/>
                    <a:pt x="11583" y="17644"/>
                    <a:pt x="11752" y="17462"/>
                  </a:cubicBezTo>
                  <a:cubicBezTo>
                    <a:pt x="11887" y="17305"/>
                    <a:pt x="11982" y="17108"/>
                    <a:pt x="11999" y="16900"/>
                  </a:cubicBezTo>
                  <a:lnTo>
                    <a:pt x="11999" y="16900"/>
                  </a:lnTo>
                  <a:cubicBezTo>
                    <a:pt x="12029" y="16900"/>
                    <a:pt x="12058" y="16901"/>
                    <a:pt x="12088" y="16901"/>
                  </a:cubicBezTo>
                  <a:cubicBezTo>
                    <a:pt x="12601" y="16901"/>
                    <a:pt x="13108" y="16820"/>
                    <a:pt x="13599" y="16694"/>
                  </a:cubicBezTo>
                  <a:cubicBezTo>
                    <a:pt x="14152" y="16558"/>
                    <a:pt x="14731" y="16376"/>
                    <a:pt x="15206" y="16011"/>
                  </a:cubicBezTo>
                  <a:cubicBezTo>
                    <a:pt x="15440" y="15829"/>
                    <a:pt x="15648" y="15595"/>
                    <a:pt x="15778" y="15322"/>
                  </a:cubicBezTo>
                  <a:cubicBezTo>
                    <a:pt x="15908" y="15042"/>
                    <a:pt x="15960" y="14730"/>
                    <a:pt x="15928" y="14431"/>
                  </a:cubicBezTo>
                  <a:cubicBezTo>
                    <a:pt x="15908" y="14125"/>
                    <a:pt x="15811" y="13833"/>
                    <a:pt x="15648" y="13579"/>
                  </a:cubicBezTo>
                  <a:cubicBezTo>
                    <a:pt x="15563" y="13449"/>
                    <a:pt x="15472" y="13332"/>
                    <a:pt x="15355" y="13228"/>
                  </a:cubicBezTo>
                  <a:cubicBezTo>
                    <a:pt x="15303" y="13176"/>
                    <a:pt x="15238" y="13130"/>
                    <a:pt x="15180" y="13085"/>
                  </a:cubicBezTo>
                  <a:cubicBezTo>
                    <a:pt x="15151" y="13066"/>
                    <a:pt x="15117" y="13042"/>
                    <a:pt x="15076" y="13024"/>
                  </a:cubicBezTo>
                  <a:lnTo>
                    <a:pt x="15076" y="13024"/>
                  </a:lnTo>
                  <a:cubicBezTo>
                    <a:pt x="15339" y="12477"/>
                    <a:pt x="15537" y="11918"/>
                    <a:pt x="15706" y="11342"/>
                  </a:cubicBezTo>
                  <a:cubicBezTo>
                    <a:pt x="15889" y="10724"/>
                    <a:pt x="16019" y="10100"/>
                    <a:pt x="16103" y="9462"/>
                  </a:cubicBezTo>
                  <a:cubicBezTo>
                    <a:pt x="16188" y="8825"/>
                    <a:pt x="16214" y="8181"/>
                    <a:pt x="16188" y="7544"/>
                  </a:cubicBezTo>
                  <a:cubicBezTo>
                    <a:pt x="16162" y="6900"/>
                    <a:pt x="16077" y="6263"/>
                    <a:pt x="15928" y="5638"/>
                  </a:cubicBezTo>
                  <a:cubicBezTo>
                    <a:pt x="15778" y="5014"/>
                    <a:pt x="15570" y="4409"/>
                    <a:pt x="15297" y="3824"/>
                  </a:cubicBezTo>
                  <a:cubicBezTo>
                    <a:pt x="15232" y="3681"/>
                    <a:pt x="15147" y="3544"/>
                    <a:pt x="15069" y="3401"/>
                  </a:cubicBezTo>
                  <a:lnTo>
                    <a:pt x="14939" y="3199"/>
                  </a:lnTo>
                  <a:lnTo>
                    <a:pt x="14867" y="3102"/>
                  </a:lnTo>
                  <a:lnTo>
                    <a:pt x="14796" y="3004"/>
                  </a:lnTo>
                  <a:lnTo>
                    <a:pt x="14653" y="2816"/>
                  </a:lnTo>
                  <a:lnTo>
                    <a:pt x="14490" y="2634"/>
                  </a:lnTo>
                  <a:lnTo>
                    <a:pt x="14412" y="2543"/>
                  </a:lnTo>
                  <a:lnTo>
                    <a:pt x="14328" y="2458"/>
                  </a:lnTo>
                  <a:lnTo>
                    <a:pt x="14159" y="2289"/>
                  </a:lnTo>
                  <a:cubicBezTo>
                    <a:pt x="13697" y="1847"/>
                    <a:pt x="13170" y="1476"/>
                    <a:pt x="12604" y="1170"/>
                  </a:cubicBezTo>
                  <a:cubicBezTo>
                    <a:pt x="12045" y="871"/>
                    <a:pt x="11447" y="637"/>
                    <a:pt x="10835" y="455"/>
                  </a:cubicBezTo>
                  <a:lnTo>
                    <a:pt x="10835" y="455"/>
                  </a:lnTo>
                  <a:cubicBezTo>
                    <a:pt x="11447" y="650"/>
                    <a:pt x="12032" y="897"/>
                    <a:pt x="12591" y="1203"/>
                  </a:cubicBezTo>
                  <a:cubicBezTo>
                    <a:pt x="13144" y="1515"/>
                    <a:pt x="13658" y="1892"/>
                    <a:pt x="14113" y="2334"/>
                  </a:cubicBezTo>
                  <a:lnTo>
                    <a:pt x="14276" y="2510"/>
                  </a:lnTo>
                  <a:lnTo>
                    <a:pt x="14360" y="2595"/>
                  </a:lnTo>
                  <a:lnTo>
                    <a:pt x="14438" y="2686"/>
                  </a:lnTo>
                  <a:lnTo>
                    <a:pt x="14588" y="2868"/>
                  </a:lnTo>
                  <a:lnTo>
                    <a:pt x="14731" y="3056"/>
                  </a:lnTo>
                  <a:lnTo>
                    <a:pt x="14802" y="3154"/>
                  </a:lnTo>
                  <a:lnTo>
                    <a:pt x="14861" y="3251"/>
                  </a:lnTo>
                  <a:lnTo>
                    <a:pt x="14991" y="3453"/>
                  </a:lnTo>
                  <a:cubicBezTo>
                    <a:pt x="15063" y="3590"/>
                    <a:pt x="15147" y="3726"/>
                    <a:pt x="15212" y="3869"/>
                  </a:cubicBezTo>
                  <a:cubicBezTo>
                    <a:pt x="15472" y="4442"/>
                    <a:pt x="15667" y="5053"/>
                    <a:pt x="15804" y="5671"/>
                  </a:cubicBezTo>
                  <a:cubicBezTo>
                    <a:pt x="16084" y="6900"/>
                    <a:pt x="16116" y="8188"/>
                    <a:pt x="15941" y="9436"/>
                  </a:cubicBezTo>
                  <a:cubicBezTo>
                    <a:pt x="15850" y="10067"/>
                    <a:pt x="15713" y="10685"/>
                    <a:pt x="15531" y="11290"/>
                  </a:cubicBezTo>
                  <a:cubicBezTo>
                    <a:pt x="15349" y="11895"/>
                    <a:pt x="15121" y="12493"/>
                    <a:pt x="14835" y="13046"/>
                  </a:cubicBezTo>
                  <a:lnTo>
                    <a:pt x="14835" y="13052"/>
                  </a:lnTo>
                  <a:cubicBezTo>
                    <a:pt x="14828" y="13065"/>
                    <a:pt x="14822" y="13085"/>
                    <a:pt x="14822" y="13111"/>
                  </a:cubicBezTo>
                  <a:cubicBezTo>
                    <a:pt x="14828" y="13159"/>
                    <a:pt x="14873" y="13196"/>
                    <a:pt x="14921" y="13196"/>
                  </a:cubicBezTo>
                  <a:cubicBezTo>
                    <a:pt x="14925" y="13196"/>
                    <a:pt x="14929" y="13196"/>
                    <a:pt x="14933" y="13195"/>
                  </a:cubicBezTo>
                  <a:cubicBezTo>
                    <a:pt x="14935" y="13195"/>
                    <a:pt x="14938" y="13194"/>
                    <a:pt x="14941" y="13194"/>
                  </a:cubicBezTo>
                  <a:cubicBezTo>
                    <a:pt x="14969" y="13194"/>
                    <a:pt x="15016" y="13219"/>
                    <a:pt x="15063" y="13254"/>
                  </a:cubicBezTo>
                  <a:cubicBezTo>
                    <a:pt x="15115" y="13293"/>
                    <a:pt x="15173" y="13332"/>
                    <a:pt x="15219" y="13377"/>
                  </a:cubicBezTo>
                  <a:cubicBezTo>
                    <a:pt x="15316" y="13468"/>
                    <a:pt x="15401" y="13579"/>
                    <a:pt x="15466" y="13690"/>
                  </a:cubicBezTo>
                  <a:cubicBezTo>
                    <a:pt x="15609" y="13917"/>
                    <a:pt x="15693" y="14177"/>
                    <a:pt x="15713" y="14444"/>
                  </a:cubicBezTo>
                  <a:cubicBezTo>
                    <a:pt x="15739" y="14711"/>
                    <a:pt x="15687" y="14984"/>
                    <a:pt x="15576" y="15224"/>
                  </a:cubicBezTo>
                  <a:cubicBezTo>
                    <a:pt x="15459" y="15459"/>
                    <a:pt x="15284" y="15667"/>
                    <a:pt x="15069" y="15829"/>
                  </a:cubicBezTo>
                  <a:cubicBezTo>
                    <a:pt x="14848" y="15998"/>
                    <a:pt x="14607" y="16122"/>
                    <a:pt x="14347" y="16226"/>
                  </a:cubicBezTo>
                  <a:cubicBezTo>
                    <a:pt x="14087" y="16324"/>
                    <a:pt x="13814" y="16402"/>
                    <a:pt x="13547" y="16467"/>
                  </a:cubicBezTo>
                  <a:cubicBezTo>
                    <a:pt x="13057" y="16589"/>
                    <a:pt x="12556" y="16665"/>
                    <a:pt x="12054" y="16665"/>
                  </a:cubicBezTo>
                  <a:cubicBezTo>
                    <a:pt x="11997" y="16665"/>
                    <a:pt x="11939" y="16664"/>
                    <a:pt x="11882" y="16662"/>
                  </a:cubicBezTo>
                  <a:lnTo>
                    <a:pt x="11869" y="16662"/>
                  </a:lnTo>
                  <a:cubicBezTo>
                    <a:pt x="11804" y="16662"/>
                    <a:pt x="11759" y="16720"/>
                    <a:pt x="11759" y="16785"/>
                  </a:cubicBezTo>
                  <a:cubicBezTo>
                    <a:pt x="11772" y="16967"/>
                    <a:pt x="11700" y="17156"/>
                    <a:pt x="11570" y="17299"/>
                  </a:cubicBezTo>
                  <a:cubicBezTo>
                    <a:pt x="11447" y="17436"/>
                    <a:pt x="11264" y="17527"/>
                    <a:pt x="11082" y="17533"/>
                  </a:cubicBezTo>
                  <a:cubicBezTo>
                    <a:pt x="11076" y="17533"/>
                    <a:pt x="11069" y="17534"/>
                    <a:pt x="11063" y="17534"/>
                  </a:cubicBezTo>
                  <a:cubicBezTo>
                    <a:pt x="10887" y="17534"/>
                    <a:pt x="10713" y="17450"/>
                    <a:pt x="10588" y="17319"/>
                  </a:cubicBezTo>
                  <a:cubicBezTo>
                    <a:pt x="10482" y="17218"/>
                    <a:pt x="10407" y="17085"/>
                    <a:pt x="10382" y="16946"/>
                  </a:cubicBezTo>
                  <a:lnTo>
                    <a:pt x="10382" y="16946"/>
                  </a:lnTo>
                  <a:cubicBezTo>
                    <a:pt x="10382" y="16909"/>
                    <a:pt x="10379" y="16871"/>
                    <a:pt x="10373" y="16834"/>
                  </a:cubicBezTo>
                  <a:lnTo>
                    <a:pt x="10373" y="16834"/>
                  </a:lnTo>
                  <a:cubicBezTo>
                    <a:pt x="10373" y="16831"/>
                    <a:pt x="10373" y="16827"/>
                    <a:pt x="10373" y="16824"/>
                  </a:cubicBezTo>
                  <a:lnTo>
                    <a:pt x="10373" y="16824"/>
                  </a:lnTo>
                  <a:lnTo>
                    <a:pt x="10372" y="16824"/>
                  </a:lnTo>
                  <a:lnTo>
                    <a:pt x="10372" y="16824"/>
                  </a:lnTo>
                  <a:cubicBezTo>
                    <a:pt x="10370" y="16816"/>
                    <a:pt x="10369" y="16807"/>
                    <a:pt x="10367" y="16798"/>
                  </a:cubicBezTo>
                  <a:cubicBezTo>
                    <a:pt x="10360" y="16746"/>
                    <a:pt x="10308" y="16701"/>
                    <a:pt x="10250" y="16701"/>
                  </a:cubicBezTo>
                  <a:cubicBezTo>
                    <a:pt x="10185" y="16701"/>
                    <a:pt x="10126" y="16753"/>
                    <a:pt x="10126" y="16818"/>
                  </a:cubicBezTo>
                  <a:cubicBezTo>
                    <a:pt x="10125" y="16869"/>
                    <a:pt x="10129" y="16920"/>
                    <a:pt x="10137" y="16970"/>
                  </a:cubicBezTo>
                  <a:lnTo>
                    <a:pt x="10137" y="16970"/>
                  </a:lnTo>
                  <a:cubicBezTo>
                    <a:pt x="10132" y="17090"/>
                    <a:pt x="10091" y="17213"/>
                    <a:pt x="10029" y="17319"/>
                  </a:cubicBezTo>
                  <a:cubicBezTo>
                    <a:pt x="9938" y="17455"/>
                    <a:pt x="9801" y="17566"/>
                    <a:pt x="9645" y="17585"/>
                  </a:cubicBezTo>
                  <a:cubicBezTo>
                    <a:pt x="9623" y="17589"/>
                    <a:pt x="9599" y="17591"/>
                    <a:pt x="9576" y="17591"/>
                  </a:cubicBezTo>
                  <a:cubicBezTo>
                    <a:pt x="9450" y="17591"/>
                    <a:pt x="9315" y="17534"/>
                    <a:pt x="9222" y="17436"/>
                  </a:cubicBezTo>
                  <a:cubicBezTo>
                    <a:pt x="9137" y="17355"/>
                    <a:pt x="9079" y="17251"/>
                    <a:pt x="9067" y="17144"/>
                  </a:cubicBezTo>
                  <a:lnTo>
                    <a:pt x="9067" y="17144"/>
                  </a:lnTo>
                  <a:cubicBezTo>
                    <a:pt x="9075" y="17095"/>
                    <a:pt x="9079" y="17044"/>
                    <a:pt x="9079" y="16993"/>
                  </a:cubicBezTo>
                  <a:cubicBezTo>
                    <a:pt x="9079" y="16941"/>
                    <a:pt x="9034" y="16889"/>
                    <a:pt x="8975" y="16876"/>
                  </a:cubicBezTo>
                  <a:cubicBezTo>
                    <a:pt x="8965" y="16873"/>
                    <a:pt x="8954" y="16872"/>
                    <a:pt x="8944" y="16872"/>
                  </a:cubicBezTo>
                  <a:cubicBezTo>
                    <a:pt x="8889" y="16872"/>
                    <a:pt x="8837" y="16913"/>
                    <a:pt x="8826" y="16967"/>
                  </a:cubicBezTo>
                  <a:cubicBezTo>
                    <a:pt x="8823" y="16978"/>
                    <a:pt x="8821" y="16989"/>
                    <a:pt x="8820" y="17000"/>
                  </a:cubicBezTo>
                  <a:lnTo>
                    <a:pt x="8820" y="17000"/>
                  </a:lnTo>
                  <a:lnTo>
                    <a:pt x="8819" y="17000"/>
                  </a:lnTo>
                  <a:lnTo>
                    <a:pt x="8819" y="17000"/>
                  </a:lnTo>
                  <a:cubicBezTo>
                    <a:pt x="8819" y="17001"/>
                    <a:pt x="8819" y="17002"/>
                    <a:pt x="8819" y="17003"/>
                  </a:cubicBezTo>
                  <a:lnTo>
                    <a:pt x="8819" y="17003"/>
                  </a:lnTo>
                  <a:cubicBezTo>
                    <a:pt x="8814" y="17040"/>
                    <a:pt x="8811" y="17077"/>
                    <a:pt x="8812" y="17114"/>
                  </a:cubicBezTo>
                  <a:lnTo>
                    <a:pt x="8812" y="17114"/>
                  </a:lnTo>
                  <a:cubicBezTo>
                    <a:pt x="8793" y="17237"/>
                    <a:pt x="8736" y="17356"/>
                    <a:pt x="8657" y="17455"/>
                  </a:cubicBezTo>
                  <a:cubicBezTo>
                    <a:pt x="8552" y="17579"/>
                    <a:pt x="8409" y="17670"/>
                    <a:pt x="8253" y="17683"/>
                  </a:cubicBezTo>
                  <a:cubicBezTo>
                    <a:pt x="8237" y="17685"/>
                    <a:pt x="8221" y="17686"/>
                    <a:pt x="8205" y="17686"/>
                  </a:cubicBezTo>
                  <a:cubicBezTo>
                    <a:pt x="8075" y="17686"/>
                    <a:pt x="7935" y="17618"/>
                    <a:pt x="7837" y="17520"/>
                  </a:cubicBezTo>
                  <a:cubicBezTo>
                    <a:pt x="7727" y="17403"/>
                    <a:pt x="7668" y="17247"/>
                    <a:pt x="7700" y="17110"/>
                  </a:cubicBezTo>
                  <a:lnTo>
                    <a:pt x="7699" y="17110"/>
                  </a:lnTo>
                  <a:lnTo>
                    <a:pt x="7699" y="17110"/>
                  </a:lnTo>
                  <a:cubicBezTo>
                    <a:pt x="7700" y="17108"/>
                    <a:pt x="7700" y="17106"/>
                    <a:pt x="7700" y="17104"/>
                  </a:cubicBezTo>
                  <a:cubicBezTo>
                    <a:pt x="7714" y="17032"/>
                    <a:pt x="7668" y="16967"/>
                    <a:pt x="7603" y="16954"/>
                  </a:cubicBezTo>
                  <a:cubicBezTo>
                    <a:pt x="7592" y="16951"/>
                    <a:pt x="7580" y="16950"/>
                    <a:pt x="7569" y="16950"/>
                  </a:cubicBezTo>
                  <a:cubicBezTo>
                    <a:pt x="7510" y="16950"/>
                    <a:pt x="7458" y="16992"/>
                    <a:pt x="7447" y="17052"/>
                  </a:cubicBezTo>
                  <a:cubicBezTo>
                    <a:pt x="7446" y="17056"/>
                    <a:pt x="7445" y="17061"/>
                    <a:pt x="7443" y="17065"/>
                  </a:cubicBezTo>
                  <a:lnTo>
                    <a:pt x="7443" y="17065"/>
                  </a:lnTo>
                  <a:lnTo>
                    <a:pt x="7440" y="17065"/>
                  </a:lnTo>
                  <a:cubicBezTo>
                    <a:pt x="7414" y="17234"/>
                    <a:pt x="7310" y="17397"/>
                    <a:pt x="7167" y="17514"/>
                  </a:cubicBezTo>
                  <a:cubicBezTo>
                    <a:pt x="7042" y="17610"/>
                    <a:pt x="6888" y="17667"/>
                    <a:pt x="6734" y="17667"/>
                  </a:cubicBezTo>
                  <a:cubicBezTo>
                    <a:pt x="6711" y="17667"/>
                    <a:pt x="6689" y="17666"/>
                    <a:pt x="6666" y="17663"/>
                  </a:cubicBezTo>
                  <a:cubicBezTo>
                    <a:pt x="6491" y="17650"/>
                    <a:pt x="6322" y="17553"/>
                    <a:pt x="6205" y="17416"/>
                  </a:cubicBezTo>
                  <a:cubicBezTo>
                    <a:pt x="6096" y="17283"/>
                    <a:pt x="6026" y="17122"/>
                    <a:pt x="6022" y="16959"/>
                  </a:cubicBezTo>
                  <a:lnTo>
                    <a:pt x="6022" y="16959"/>
                  </a:lnTo>
                  <a:cubicBezTo>
                    <a:pt x="6023" y="16942"/>
                    <a:pt x="6023" y="16926"/>
                    <a:pt x="6023" y="16909"/>
                  </a:cubicBezTo>
                  <a:cubicBezTo>
                    <a:pt x="6023" y="16844"/>
                    <a:pt x="5971" y="16785"/>
                    <a:pt x="5899" y="16779"/>
                  </a:cubicBezTo>
                  <a:cubicBezTo>
                    <a:pt x="5827" y="16779"/>
                    <a:pt x="5762" y="16837"/>
                    <a:pt x="5756" y="16909"/>
                  </a:cubicBezTo>
                  <a:cubicBezTo>
                    <a:pt x="5755" y="16931"/>
                    <a:pt x="5755" y="16954"/>
                    <a:pt x="5755" y="16976"/>
                  </a:cubicBezTo>
                  <a:lnTo>
                    <a:pt x="5755" y="16976"/>
                  </a:lnTo>
                  <a:cubicBezTo>
                    <a:pt x="5745" y="17129"/>
                    <a:pt x="5670" y="17286"/>
                    <a:pt x="5548" y="17397"/>
                  </a:cubicBezTo>
                  <a:cubicBezTo>
                    <a:pt x="5423" y="17522"/>
                    <a:pt x="5250" y="17599"/>
                    <a:pt x="5086" y="17599"/>
                  </a:cubicBezTo>
                  <a:cubicBezTo>
                    <a:pt x="5080" y="17599"/>
                    <a:pt x="5073" y="17598"/>
                    <a:pt x="5067" y="17598"/>
                  </a:cubicBezTo>
                  <a:cubicBezTo>
                    <a:pt x="4891" y="17592"/>
                    <a:pt x="4722" y="17494"/>
                    <a:pt x="4618" y="17345"/>
                  </a:cubicBezTo>
                  <a:cubicBezTo>
                    <a:pt x="4514" y="17195"/>
                    <a:pt x="4475" y="17006"/>
                    <a:pt x="4514" y="16831"/>
                  </a:cubicBezTo>
                  <a:cubicBezTo>
                    <a:pt x="4527" y="16759"/>
                    <a:pt x="4488" y="16694"/>
                    <a:pt x="4416" y="16675"/>
                  </a:cubicBezTo>
                  <a:cubicBezTo>
                    <a:pt x="3863" y="16545"/>
                    <a:pt x="3304" y="16447"/>
                    <a:pt x="2738" y="16389"/>
                  </a:cubicBezTo>
                  <a:cubicBezTo>
                    <a:pt x="2179" y="16337"/>
                    <a:pt x="1613" y="16291"/>
                    <a:pt x="1145" y="16031"/>
                  </a:cubicBezTo>
                  <a:cubicBezTo>
                    <a:pt x="917" y="15901"/>
                    <a:pt x="716" y="15725"/>
                    <a:pt x="586" y="15504"/>
                  </a:cubicBezTo>
                  <a:cubicBezTo>
                    <a:pt x="462" y="15283"/>
                    <a:pt x="410" y="15016"/>
                    <a:pt x="436" y="14756"/>
                  </a:cubicBezTo>
                  <a:cubicBezTo>
                    <a:pt x="481" y="14242"/>
                    <a:pt x="852" y="13761"/>
                    <a:pt x="1340" y="13586"/>
                  </a:cubicBezTo>
                  <a:cubicBezTo>
                    <a:pt x="1340" y="13586"/>
                    <a:pt x="1346" y="13579"/>
                    <a:pt x="1353" y="13579"/>
                  </a:cubicBezTo>
                  <a:cubicBezTo>
                    <a:pt x="1411" y="13553"/>
                    <a:pt x="1431" y="13481"/>
                    <a:pt x="1405" y="13423"/>
                  </a:cubicBezTo>
                  <a:lnTo>
                    <a:pt x="1405" y="13416"/>
                  </a:lnTo>
                  <a:cubicBezTo>
                    <a:pt x="1210" y="13033"/>
                    <a:pt x="1047" y="12623"/>
                    <a:pt x="904" y="12213"/>
                  </a:cubicBezTo>
                  <a:cubicBezTo>
                    <a:pt x="761" y="11804"/>
                    <a:pt x="638" y="11381"/>
                    <a:pt x="540" y="10958"/>
                  </a:cubicBezTo>
                  <a:cubicBezTo>
                    <a:pt x="338" y="10106"/>
                    <a:pt x="221" y="9235"/>
                    <a:pt x="208" y="8357"/>
                  </a:cubicBezTo>
                  <a:cubicBezTo>
                    <a:pt x="208" y="7921"/>
                    <a:pt x="228" y="7485"/>
                    <a:pt x="273" y="7049"/>
                  </a:cubicBezTo>
                  <a:cubicBezTo>
                    <a:pt x="332" y="6620"/>
                    <a:pt x="397" y="6185"/>
                    <a:pt x="507" y="5762"/>
                  </a:cubicBezTo>
                  <a:cubicBezTo>
                    <a:pt x="716" y="4910"/>
                    <a:pt x="1054" y="4097"/>
                    <a:pt x="1483" y="3336"/>
                  </a:cubicBezTo>
                  <a:cubicBezTo>
                    <a:pt x="1912" y="2575"/>
                    <a:pt x="2524" y="1925"/>
                    <a:pt x="3239" y="1430"/>
                  </a:cubicBezTo>
                  <a:cubicBezTo>
                    <a:pt x="3954" y="923"/>
                    <a:pt x="4767" y="572"/>
                    <a:pt x="5619" y="351"/>
                  </a:cubicBezTo>
                  <a:cubicBezTo>
                    <a:pt x="6397" y="149"/>
                    <a:pt x="7196" y="56"/>
                    <a:pt x="8002" y="56"/>
                  </a:cubicBezTo>
                  <a:cubicBezTo>
                    <a:pt x="8079" y="56"/>
                    <a:pt x="8156" y="56"/>
                    <a:pt x="8234" y="58"/>
                  </a:cubicBezTo>
                  <a:cubicBezTo>
                    <a:pt x="9112" y="84"/>
                    <a:pt x="9990" y="214"/>
                    <a:pt x="10835" y="455"/>
                  </a:cubicBezTo>
                  <a:cubicBezTo>
                    <a:pt x="9867" y="156"/>
                    <a:pt x="8851" y="1"/>
                    <a:pt x="783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1"/>
            <p:cNvSpPr/>
            <p:nvPr/>
          </p:nvSpPr>
          <p:spPr>
            <a:xfrm>
              <a:off x="8519345" y="9565885"/>
              <a:ext cx="102665" cy="209598"/>
            </a:xfrm>
            <a:custGeom>
              <a:avLst/>
              <a:gdLst/>
              <a:ahLst/>
              <a:cxnLst/>
              <a:rect l="l" t="t" r="r" b="b"/>
              <a:pathLst>
                <a:path w="1347" h="2750" extrusionOk="0">
                  <a:moveTo>
                    <a:pt x="1163" y="1"/>
                  </a:moveTo>
                  <a:cubicBezTo>
                    <a:pt x="1105" y="1"/>
                    <a:pt x="1046" y="27"/>
                    <a:pt x="1009" y="84"/>
                  </a:cubicBezTo>
                  <a:lnTo>
                    <a:pt x="423" y="988"/>
                  </a:lnTo>
                  <a:cubicBezTo>
                    <a:pt x="319" y="1144"/>
                    <a:pt x="222" y="1300"/>
                    <a:pt x="144" y="1476"/>
                  </a:cubicBezTo>
                  <a:cubicBezTo>
                    <a:pt x="46" y="1697"/>
                    <a:pt x="0" y="1944"/>
                    <a:pt x="7" y="2191"/>
                  </a:cubicBezTo>
                  <a:cubicBezTo>
                    <a:pt x="13" y="2289"/>
                    <a:pt x="26" y="2386"/>
                    <a:pt x="65" y="2471"/>
                  </a:cubicBezTo>
                  <a:cubicBezTo>
                    <a:pt x="144" y="2620"/>
                    <a:pt x="313" y="2718"/>
                    <a:pt x="482" y="2744"/>
                  </a:cubicBezTo>
                  <a:cubicBezTo>
                    <a:pt x="512" y="2748"/>
                    <a:pt x="543" y="2750"/>
                    <a:pt x="575" y="2750"/>
                  </a:cubicBezTo>
                  <a:cubicBezTo>
                    <a:pt x="750" y="2750"/>
                    <a:pt x="931" y="2687"/>
                    <a:pt x="1041" y="2549"/>
                  </a:cubicBezTo>
                  <a:cubicBezTo>
                    <a:pt x="1132" y="2432"/>
                    <a:pt x="1165" y="2282"/>
                    <a:pt x="1191" y="2133"/>
                  </a:cubicBezTo>
                  <a:cubicBezTo>
                    <a:pt x="1295" y="1521"/>
                    <a:pt x="1347" y="897"/>
                    <a:pt x="1347" y="279"/>
                  </a:cubicBezTo>
                  <a:cubicBezTo>
                    <a:pt x="1347" y="234"/>
                    <a:pt x="1347" y="194"/>
                    <a:pt x="1340" y="149"/>
                  </a:cubicBezTo>
                  <a:cubicBezTo>
                    <a:pt x="1325" y="54"/>
                    <a:pt x="1245" y="1"/>
                    <a:pt x="116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1"/>
            <p:cNvSpPr/>
            <p:nvPr/>
          </p:nvSpPr>
          <p:spPr>
            <a:xfrm>
              <a:off x="8640760" y="9565809"/>
              <a:ext cx="97254" cy="198013"/>
            </a:xfrm>
            <a:custGeom>
              <a:avLst/>
              <a:gdLst/>
              <a:ahLst/>
              <a:cxnLst/>
              <a:rect l="l" t="t" r="r" b="b"/>
              <a:pathLst>
                <a:path w="1276" h="2598" extrusionOk="0">
                  <a:moveTo>
                    <a:pt x="181" y="0"/>
                  </a:moveTo>
                  <a:cubicBezTo>
                    <a:pt x="102" y="0"/>
                    <a:pt x="25" y="51"/>
                    <a:pt x="14" y="143"/>
                  </a:cubicBezTo>
                  <a:cubicBezTo>
                    <a:pt x="7" y="182"/>
                    <a:pt x="7" y="222"/>
                    <a:pt x="7" y="261"/>
                  </a:cubicBezTo>
                  <a:cubicBezTo>
                    <a:pt x="1" y="852"/>
                    <a:pt x="53" y="1438"/>
                    <a:pt x="157" y="2016"/>
                  </a:cubicBezTo>
                  <a:cubicBezTo>
                    <a:pt x="183" y="2153"/>
                    <a:pt x="209" y="2296"/>
                    <a:pt x="300" y="2407"/>
                  </a:cubicBezTo>
                  <a:cubicBezTo>
                    <a:pt x="396" y="2535"/>
                    <a:pt x="559" y="2597"/>
                    <a:pt x="718" y="2597"/>
                  </a:cubicBezTo>
                  <a:cubicBezTo>
                    <a:pt x="753" y="2597"/>
                    <a:pt x="787" y="2595"/>
                    <a:pt x="820" y="2589"/>
                  </a:cubicBezTo>
                  <a:cubicBezTo>
                    <a:pt x="983" y="2569"/>
                    <a:pt x="1145" y="2478"/>
                    <a:pt x="1217" y="2335"/>
                  </a:cubicBezTo>
                  <a:cubicBezTo>
                    <a:pt x="1256" y="2257"/>
                    <a:pt x="1269" y="2160"/>
                    <a:pt x="1269" y="2075"/>
                  </a:cubicBezTo>
                  <a:cubicBezTo>
                    <a:pt x="1276" y="1841"/>
                    <a:pt x="1237" y="1607"/>
                    <a:pt x="1139" y="1392"/>
                  </a:cubicBezTo>
                  <a:cubicBezTo>
                    <a:pt x="1074" y="1230"/>
                    <a:pt x="976" y="1086"/>
                    <a:pt x="879" y="937"/>
                  </a:cubicBezTo>
                  <a:lnTo>
                    <a:pt x="326" y="78"/>
                  </a:lnTo>
                  <a:cubicBezTo>
                    <a:pt x="291" y="25"/>
                    <a:pt x="236" y="0"/>
                    <a:pt x="18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1"/>
            <p:cNvSpPr/>
            <p:nvPr/>
          </p:nvSpPr>
          <p:spPr>
            <a:xfrm>
              <a:off x="8160437" y="9382811"/>
              <a:ext cx="333223" cy="340845"/>
            </a:xfrm>
            <a:custGeom>
              <a:avLst/>
              <a:gdLst/>
              <a:ahLst/>
              <a:cxnLst/>
              <a:rect l="l" t="t" r="r" b="b"/>
              <a:pathLst>
                <a:path w="4372" h="4472" extrusionOk="0">
                  <a:moveTo>
                    <a:pt x="2735" y="0"/>
                  </a:moveTo>
                  <a:cubicBezTo>
                    <a:pt x="2215" y="0"/>
                    <a:pt x="1708" y="189"/>
                    <a:pt x="1243" y="424"/>
                  </a:cubicBezTo>
                  <a:cubicBezTo>
                    <a:pt x="931" y="587"/>
                    <a:pt x="619" y="782"/>
                    <a:pt x="417" y="1068"/>
                  </a:cubicBezTo>
                  <a:cubicBezTo>
                    <a:pt x="254" y="1309"/>
                    <a:pt x="176" y="1595"/>
                    <a:pt x="118" y="1875"/>
                  </a:cubicBezTo>
                  <a:cubicBezTo>
                    <a:pt x="1" y="2512"/>
                    <a:pt x="14" y="3208"/>
                    <a:pt x="378" y="3741"/>
                  </a:cubicBezTo>
                  <a:cubicBezTo>
                    <a:pt x="708" y="4228"/>
                    <a:pt x="1292" y="4471"/>
                    <a:pt x="1884" y="4471"/>
                  </a:cubicBezTo>
                  <a:cubicBezTo>
                    <a:pt x="2225" y="4471"/>
                    <a:pt x="2569" y="4391"/>
                    <a:pt x="2869" y="4229"/>
                  </a:cubicBezTo>
                  <a:cubicBezTo>
                    <a:pt x="3682" y="3787"/>
                    <a:pt x="4170" y="2883"/>
                    <a:pt x="4306" y="1966"/>
                  </a:cubicBezTo>
                  <a:cubicBezTo>
                    <a:pt x="4371" y="1562"/>
                    <a:pt x="4365" y="1127"/>
                    <a:pt x="4170" y="769"/>
                  </a:cubicBezTo>
                  <a:cubicBezTo>
                    <a:pt x="3916" y="288"/>
                    <a:pt x="3357" y="21"/>
                    <a:pt x="2810" y="2"/>
                  </a:cubicBezTo>
                  <a:cubicBezTo>
                    <a:pt x="2785" y="1"/>
                    <a:pt x="2760" y="0"/>
                    <a:pt x="2735" y="0"/>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1"/>
            <p:cNvSpPr/>
            <p:nvPr/>
          </p:nvSpPr>
          <p:spPr>
            <a:xfrm>
              <a:off x="8766214" y="9383039"/>
              <a:ext cx="311882" cy="316455"/>
            </a:xfrm>
            <a:custGeom>
              <a:avLst/>
              <a:gdLst/>
              <a:ahLst/>
              <a:cxnLst/>
              <a:rect l="l" t="t" r="r" b="b"/>
              <a:pathLst>
                <a:path w="4092" h="4152" extrusionOk="0">
                  <a:moveTo>
                    <a:pt x="2318" y="0"/>
                  </a:moveTo>
                  <a:cubicBezTo>
                    <a:pt x="1868" y="0"/>
                    <a:pt x="1418" y="136"/>
                    <a:pt x="1008" y="330"/>
                  </a:cubicBezTo>
                  <a:cubicBezTo>
                    <a:pt x="865" y="402"/>
                    <a:pt x="722" y="480"/>
                    <a:pt x="605" y="597"/>
                  </a:cubicBezTo>
                  <a:cubicBezTo>
                    <a:pt x="462" y="740"/>
                    <a:pt x="371" y="929"/>
                    <a:pt x="312" y="1117"/>
                  </a:cubicBezTo>
                  <a:cubicBezTo>
                    <a:pt x="0" y="2041"/>
                    <a:pt x="280" y="3166"/>
                    <a:pt x="1054" y="3758"/>
                  </a:cubicBezTo>
                  <a:cubicBezTo>
                    <a:pt x="1397" y="4020"/>
                    <a:pt x="1832" y="4152"/>
                    <a:pt x="2264" y="4152"/>
                  </a:cubicBezTo>
                  <a:cubicBezTo>
                    <a:pt x="2806" y="4152"/>
                    <a:pt x="3344" y="3944"/>
                    <a:pt x="3688" y="3523"/>
                  </a:cubicBezTo>
                  <a:cubicBezTo>
                    <a:pt x="3824" y="3361"/>
                    <a:pt x="3928" y="3179"/>
                    <a:pt x="3993" y="2977"/>
                  </a:cubicBezTo>
                  <a:cubicBezTo>
                    <a:pt x="4091" y="2678"/>
                    <a:pt x="4091" y="2359"/>
                    <a:pt x="4091" y="2041"/>
                  </a:cubicBezTo>
                  <a:cubicBezTo>
                    <a:pt x="4091" y="1650"/>
                    <a:pt x="4072" y="1247"/>
                    <a:pt x="3902" y="890"/>
                  </a:cubicBezTo>
                  <a:cubicBezTo>
                    <a:pt x="3662" y="402"/>
                    <a:pt x="3135" y="90"/>
                    <a:pt x="2595" y="18"/>
                  </a:cubicBezTo>
                  <a:cubicBezTo>
                    <a:pt x="2503" y="6"/>
                    <a:pt x="2410" y="0"/>
                    <a:pt x="2318" y="0"/>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1"/>
            <p:cNvSpPr/>
            <p:nvPr/>
          </p:nvSpPr>
          <p:spPr>
            <a:xfrm>
              <a:off x="8171336" y="9354763"/>
              <a:ext cx="312873" cy="311958"/>
            </a:xfrm>
            <a:custGeom>
              <a:avLst/>
              <a:gdLst/>
              <a:ahLst/>
              <a:cxnLst/>
              <a:rect l="l" t="t" r="r" b="b"/>
              <a:pathLst>
                <a:path w="4105" h="4093" extrusionOk="0">
                  <a:moveTo>
                    <a:pt x="2638" y="1"/>
                  </a:moveTo>
                  <a:cubicBezTo>
                    <a:pt x="2535" y="1"/>
                    <a:pt x="2430" y="10"/>
                    <a:pt x="2329" y="25"/>
                  </a:cubicBezTo>
                  <a:cubicBezTo>
                    <a:pt x="1698" y="109"/>
                    <a:pt x="1087" y="396"/>
                    <a:pt x="658" y="864"/>
                  </a:cubicBezTo>
                  <a:cubicBezTo>
                    <a:pt x="235" y="1339"/>
                    <a:pt x="1" y="1995"/>
                    <a:pt x="105" y="2626"/>
                  </a:cubicBezTo>
                  <a:cubicBezTo>
                    <a:pt x="209" y="3251"/>
                    <a:pt x="664" y="3823"/>
                    <a:pt x="1269" y="4012"/>
                  </a:cubicBezTo>
                  <a:cubicBezTo>
                    <a:pt x="1445" y="4069"/>
                    <a:pt x="1629" y="4093"/>
                    <a:pt x="1813" y="4093"/>
                  </a:cubicBezTo>
                  <a:cubicBezTo>
                    <a:pt x="1921" y="4093"/>
                    <a:pt x="2028" y="4085"/>
                    <a:pt x="2134" y="4070"/>
                  </a:cubicBezTo>
                  <a:cubicBezTo>
                    <a:pt x="2934" y="3953"/>
                    <a:pt x="3695" y="3433"/>
                    <a:pt x="3962" y="2672"/>
                  </a:cubicBezTo>
                  <a:cubicBezTo>
                    <a:pt x="4059" y="2392"/>
                    <a:pt x="4092" y="2087"/>
                    <a:pt x="4098" y="1787"/>
                  </a:cubicBezTo>
                  <a:cubicBezTo>
                    <a:pt x="4105" y="1462"/>
                    <a:pt x="4085" y="1117"/>
                    <a:pt x="3936" y="831"/>
                  </a:cubicBezTo>
                  <a:cubicBezTo>
                    <a:pt x="3825" y="630"/>
                    <a:pt x="3662" y="461"/>
                    <a:pt x="3487" y="318"/>
                  </a:cubicBezTo>
                  <a:cubicBezTo>
                    <a:pt x="3376" y="227"/>
                    <a:pt x="3259" y="148"/>
                    <a:pt x="3129" y="90"/>
                  </a:cubicBezTo>
                  <a:cubicBezTo>
                    <a:pt x="2976" y="25"/>
                    <a:pt x="2808" y="1"/>
                    <a:pt x="2638"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1"/>
            <p:cNvSpPr/>
            <p:nvPr/>
          </p:nvSpPr>
          <p:spPr>
            <a:xfrm>
              <a:off x="8774598" y="9354458"/>
              <a:ext cx="284139" cy="296334"/>
            </a:xfrm>
            <a:custGeom>
              <a:avLst/>
              <a:gdLst/>
              <a:ahLst/>
              <a:cxnLst/>
              <a:rect l="l" t="t" r="r" b="b"/>
              <a:pathLst>
                <a:path w="3728" h="3888" extrusionOk="0">
                  <a:moveTo>
                    <a:pt x="1725" y="0"/>
                  </a:moveTo>
                  <a:cubicBezTo>
                    <a:pt x="1694" y="0"/>
                    <a:pt x="1664" y="1"/>
                    <a:pt x="1633" y="3"/>
                  </a:cubicBezTo>
                  <a:cubicBezTo>
                    <a:pt x="1028" y="42"/>
                    <a:pt x="489" y="471"/>
                    <a:pt x="241" y="1017"/>
                  </a:cubicBezTo>
                  <a:cubicBezTo>
                    <a:pt x="1" y="1570"/>
                    <a:pt x="46" y="2227"/>
                    <a:pt x="293" y="2780"/>
                  </a:cubicBezTo>
                  <a:cubicBezTo>
                    <a:pt x="424" y="3073"/>
                    <a:pt x="619" y="3352"/>
                    <a:pt x="885" y="3541"/>
                  </a:cubicBezTo>
                  <a:cubicBezTo>
                    <a:pt x="1263" y="3811"/>
                    <a:pt x="1752" y="3887"/>
                    <a:pt x="2224" y="3887"/>
                  </a:cubicBezTo>
                  <a:cubicBezTo>
                    <a:pt x="2263" y="3887"/>
                    <a:pt x="2303" y="3886"/>
                    <a:pt x="2342" y="3885"/>
                  </a:cubicBezTo>
                  <a:cubicBezTo>
                    <a:pt x="2648" y="3879"/>
                    <a:pt x="2979" y="3840"/>
                    <a:pt x="3220" y="3651"/>
                  </a:cubicBezTo>
                  <a:cubicBezTo>
                    <a:pt x="3578" y="3385"/>
                    <a:pt x="3662" y="2890"/>
                    <a:pt x="3695" y="2448"/>
                  </a:cubicBezTo>
                  <a:cubicBezTo>
                    <a:pt x="3727" y="1947"/>
                    <a:pt x="3721" y="1408"/>
                    <a:pt x="3474" y="965"/>
                  </a:cubicBezTo>
                  <a:cubicBezTo>
                    <a:pt x="3240" y="543"/>
                    <a:pt x="2810" y="257"/>
                    <a:pt x="2349" y="107"/>
                  </a:cubicBezTo>
                  <a:cubicBezTo>
                    <a:pt x="2150" y="39"/>
                    <a:pt x="1936" y="0"/>
                    <a:pt x="172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1"/>
            <p:cNvSpPr/>
            <p:nvPr/>
          </p:nvSpPr>
          <p:spPr>
            <a:xfrm>
              <a:off x="8961026" y="8925277"/>
              <a:ext cx="126445" cy="119661"/>
            </a:xfrm>
            <a:custGeom>
              <a:avLst/>
              <a:gdLst/>
              <a:ahLst/>
              <a:cxnLst/>
              <a:rect l="l" t="t" r="r" b="b"/>
              <a:pathLst>
                <a:path w="1659" h="1570" extrusionOk="0">
                  <a:moveTo>
                    <a:pt x="899" y="1"/>
                  </a:moveTo>
                  <a:cubicBezTo>
                    <a:pt x="690" y="1"/>
                    <a:pt x="474" y="82"/>
                    <a:pt x="306" y="210"/>
                  </a:cubicBezTo>
                  <a:cubicBezTo>
                    <a:pt x="228" y="268"/>
                    <a:pt x="150" y="334"/>
                    <a:pt x="104" y="425"/>
                  </a:cubicBezTo>
                  <a:cubicBezTo>
                    <a:pt x="0" y="626"/>
                    <a:pt x="72" y="880"/>
                    <a:pt x="195" y="1068"/>
                  </a:cubicBezTo>
                  <a:cubicBezTo>
                    <a:pt x="325" y="1257"/>
                    <a:pt x="501" y="1413"/>
                    <a:pt x="709" y="1504"/>
                  </a:cubicBezTo>
                  <a:cubicBezTo>
                    <a:pt x="789" y="1542"/>
                    <a:pt x="879" y="1569"/>
                    <a:pt x="967" y="1569"/>
                  </a:cubicBezTo>
                  <a:cubicBezTo>
                    <a:pt x="1001" y="1569"/>
                    <a:pt x="1034" y="1565"/>
                    <a:pt x="1067" y="1556"/>
                  </a:cubicBezTo>
                  <a:cubicBezTo>
                    <a:pt x="1119" y="1543"/>
                    <a:pt x="1164" y="1517"/>
                    <a:pt x="1210" y="1485"/>
                  </a:cubicBezTo>
                  <a:cubicBezTo>
                    <a:pt x="1516" y="1270"/>
                    <a:pt x="1659" y="847"/>
                    <a:pt x="1542" y="490"/>
                  </a:cubicBezTo>
                  <a:cubicBezTo>
                    <a:pt x="1490" y="340"/>
                    <a:pt x="1398" y="197"/>
                    <a:pt x="1268" y="106"/>
                  </a:cubicBezTo>
                  <a:cubicBezTo>
                    <a:pt x="1158" y="33"/>
                    <a:pt x="1030" y="1"/>
                    <a:pt x="899" y="1"/>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1"/>
            <p:cNvSpPr/>
            <p:nvPr/>
          </p:nvSpPr>
          <p:spPr>
            <a:xfrm>
              <a:off x="8402885" y="8706304"/>
              <a:ext cx="99692" cy="417901"/>
            </a:xfrm>
            <a:custGeom>
              <a:avLst/>
              <a:gdLst/>
              <a:ahLst/>
              <a:cxnLst/>
              <a:rect l="l" t="t" r="r" b="b"/>
              <a:pathLst>
                <a:path w="1308" h="5483" extrusionOk="0">
                  <a:moveTo>
                    <a:pt x="1086" y="0"/>
                  </a:moveTo>
                  <a:lnTo>
                    <a:pt x="1086" y="0"/>
                  </a:lnTo>
                  <a:cubicBezTo>
                    <a:pt x="1060" y="98"/>
                    <a:pt x="1119" y="195"/>
                    <a:pt x="1164" y="273"/>
                  </a:cubicBezTo>
                  <a:cubicBezTo>
                    <a:pt x="1216" y="358"/>
                    <a:pt x="1262" y="449"/>
                    <a:pt x="1242" y="540"/>
                  </a:cubicBezTo>
                  <a:cubicBezTo>
                    <a:pt x="1229" y="625"/>
                    <a:pt x="1177" y="703"/>
                    <a:pt x="1119" y="774"/>
                  </a:cubicBezTo>
                  <a:cubicBezTo>
                    <a:pt x="1054" y="846"/>
                    <a:pt x="982" y="917"/>
                    <a:pt x="917" y="989"/>
                  </a:cubicBezTo>
                  <a:cubicBezTo>
                    <a:pt x="650" y="1268"/>
                    <a:pt x="377" y="1548"/>
                    <a:pt x="111" y="1834"/>
                  </a:cubicBezTo>
                  <a:lnTo>
                    <a:pt x="78" y="1867"/>
                  </a:lnTo>
                  <a:lnTo>
                    <a:pt x="104" y="1912"/>
                  </a:lnTo>
                  <a:cubicBezTo>
                    <a:pt x="262" y="2156"/>
                    <a:pt x="472" y="2359"/>
                    <a:pt x="722" y="2512"/>
                  </a:cubicBezTo>
                  <a:lnTo>
                    <a:pt x="722" y="2512"/>
                  </a:lnTo>
                  <a:cubicBezTo>
                    <a:pt x="554" y="2983"/>
                    <a:pt x="405" y="3466"/>
                    <a:pt x="286" y="3954"/>
                  </a:cubicBezTo>
                  <a:cubicBezTo>
                    <a:pt x="228" y="4202"/>
                    <a:pt x="169" y="4455"/>
                    <a:pt x="117" y="4715"/>
                  </a:cubicBezTo>
                  <a:cubicBezTo>
                    <a:pt x="72" y="4969"/>
                    <a:pt x="33" y="5223"/>
                    <a:pt x="0" y="5483"/>
                  </a:cubicBezTo>
                  <a:cubicBezTo>
                    <a:pt x="59" y="5229"/>
                    <a:pt x="117" y="4975"/>
                    <a:pt x="182" y="4728"/>
                  </a:cubicBezTo>
                  <a:cubicBezTo>
                    <a:pt x="247" y="4475"/>
                    <a:pt x="312" y="4228"/>
                    <a:pt x="384" y="3980"/>
                  </a:cubicBezTo>
                  <a:cubicBezTo>
                    <a:pt x="527" y="3480"/>
                    <a:pt x="689" y="2992"/>
                    <a:pt x="872" y="2504"/>
                  </a:cubicBezTo>
                  <a:lnTo>
                    <a:pt x="891" y="2452"/>
                  </a:lnTo>
                  <a:lnTo>
                    <a:pt x="839" y="2426"/>
                  </a:lnTo>
                  <a:cubicBezTo>
                    <a:pt x="600" y="2291"/>
                    <a:pt x="395" y="2104"/>
                    <a:pt x="236" y="1881"/>
                  </a:cubicBezTo>
                  <a:lnTo>
                    <a:pt x="236" y="1881"/>
                  </a:lnTo>
                  <a:cubicBezTo>
                    <a:pt x="490" y="1601"/>
                    <a:pt x="733" y="1327"/>
                    <a:pt x="982" y="1047"/>
                  </a:cubicBezTo>
                  <a:cubicBezTo>
                    <a:pt x="1041" y="969"/>
                    <a:pt x="1106" y="898"/>
                    <a:pt x="1171" y="820"/>
                  </a:cubicBezTo>
                  <a:cubicBezTo>
                    <a:pt x="1229" y="742"/>
                    <a:pt x="1288" y="651"/>
                    <a:pt x="1294" y="540"/>
                  </a:cubicBezTo>
                  <a:cubicBezTo>
                    <a:pt x="1307" y="312"/>
                    <a:pt x="1067" y="208"/>
                    <a:pt x="1086" y="0"/>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1"/>
            <p:cNvSpPr/>
            <p:nvPr/>
          </p:nvSpPr>
          <p:spPr>
            <a:xfrm>
              <a:off x="9130000" y="9020549"/>
              <a:ext cx="64556" cy="424379"/>
            </a:xfrm>
            <a:custGeom>
              <a:avLst/>
              <a:gdLst/>
              <a:ahLst/>
              <a:cxnLst/>
              <a:rect l="l" t="t" r="r" b="b"/>
              <a:pathLst>
                <a:path w="847" h="5568" extrusionOk="0">
                  <a:moveTo>
                    <a:pt x="1" y="1"/>
                  </a:moveTo>
                  <a:cubicBezTo>
                    <a:pt x="20" y="118"/>
                    <a:pt x="79" y="228"/>
                    <a:pt x="144" y="326"/>
                  </a:cubicBezTo>
                  <a:cubicBezTo>
                    <a:pt x="209" y="430"/>
                    <a:pt x="274" y="527"/>
                    <a:pt x="320" y="638"/>
                  </a:cubicBezTo>
                  <a:cubicBezTo>
                    <a:pt x="417" y="852"/>
                    <a:pt x="469" y="1087"/>
                    <a:pt x="502" y="1321"/>
                  </a:cubicBezTo>
                  <a:cubicBezTo>
                    <a:pt x="534" y="1555"/>
                    <a:pt x="554" y="1795"/>
                    <a:pt x="573" y="2036"/>
                  </a:cubicBezTo>
                  <a:lnTo>
                    <a:pt x="638" y="2751"/>
                  </a:lnTo>
                  <a:cubicBezTo>
                    <a:pt x="664" y="2986"/>
                    <a:pt x="690" y="3226"/>
                    <a:pt x="710" y="3467"/>
                  </a:cubicBezTo>
                  <a:cubicBezTo>
                    <a:pt x="723" y="3701"/>
                    <a:pt x="729" y="3942"/>
                    <a:pt x="729" y="4176"/>
                  </a:cubicBezTo>
                  <a:cubicBezTo>
                    <a:pt x="716" y="4651"/>
                    <a:pt x="645" y="5132"/>
                    <a:pt x="443" y="5568"/>
                  </a:cubicBezTo>
                  <a:cubicBezTo>
                    <a:pt x="567" y="5359"/>
                    <a:pt x="658" y="5132"/>
                    <a:pt x="723" y="4898"/>
                  </a:cubicBezTo>
                  <a:cubicBezTo>
                    <a:pt x="781" y="4664"/>
                    <a:pt x="814" y="4423"/>
                    <a:pt x="833" y="4182"/>
                  </a:cubicBezTo>
                  <a:cubicBezTo>
                    <a:pt x="846" y="3942"/>
                    <a:pt x="846" y="3701"/>
                    <a:pt x="833" y="3460"/>
                  </a:cubicBezTo>
                  <a:cubicBezTo>
                    <a:pt x="820" y="3213"/>
                    <a:pt x="794" y="2979"/>
                    <a:pt x="775" y="2738"/>
                  </a:cubicBezTo>
                  <a:lnTo>
                    <a:pt x="703" y="2023"/>
                  </a:lnTo>
                  <a:cubicBezTo>
                    <a:pt x="671" y="1782"/>
                    <a:pt x="651" y="1542"/>
                    <a:pt x="599" y="1301"/>
                  </a:cubicBezTo>
                  <a:cubicBezTo>
                    <a:pt x="554" y="1067"/>
                    <a:pt x="489" y="826"/>
                    <a:pt x="378" y="612"/>
                  </a:cubicBezTo>
                  <a:cubicBezTo>
                    <a:pt x="268" y="391"/>
                    <a:pt x="72" y="235"/>
                    <a:pt x="1" y="1"/>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1"/>
            <p:cNvSpPr/>
            <p:nvPr/>
          </p:nvSpPr>
          <p:spPr>
            <a:xfrm>
              <a:off x="8037041" y="9117726"/>
              <a:ext cx="45654" cy="290008"/>
            </a:xfrm>
            <a:custGeom>
              <a:avLst/>
              <a:gdLst/>
              <a:ahLst/>
              <a:cxnLst/>
              <a:rect l="l" t="t" r="r" b="b"/>
              <a:pathLst>
                <a:path w="599" h="3805" extrusionOk="0">
                  <a:moveTo>
                    <a:pt x="599" y="0"/>
                  </a:moveTo>
                  <a:lnTo>
                    <a:pt x="599" y="0"/>
                  </a:lnTo>
                  <a:cubicBezTo>
                    <a:pt x="527" y="46"/>
                    <a:pt x="475" y="117"/>
                    <a:pt x="449" y="202"/>
                  </a:cubicBezTo>
                  <a:cubicBezTo>
                    <a:pt x="423" y="280"/>
                    <a:pt x="410" y="364"/>
                    <a:pt x="404" y="442"/>
                  </a:cubicBezTo>
                  <a:cubicBezTo>
                    <a:pt x="391" y="612"/>
                    <a:pt x="391" y="774"/>
                    <a:pt x="358" y="924"/>
                  </a:cubicBezTo>
                  <a:cubicBezTo>
                    <a:pt x="293" y="1236"/>
                    <a:pt x="144" y="1529"/>
                    <a:pt x="59" y="1854"/>
                  </a:cubicBezTo>
                  <a:cubicBezTo>
                    <a:pt x="20" y="2016"/>
                    <a:pt x="0" y="2185"/>
                    <a:pt x="7" y="2354"/>
                  </a:cubicBezTo>
                  <a:cubicBezTo>
                    <a:pt x="20" y="2524"/>
                    <a:pt x="46" y="2686"/>
                    <a:pt x="85" y="2849"/>
                  </a:cubicBezTo>
                  <a:cubicBezTo>
                    <a:pt x="157" y="3167"/>
                    <a:pt x="254" y="3480"/>
                    <a:pt x="261" y="3805"/>
                  </a:cubicBezTo>
                  <a:cubicBezTo>
                    <a:pt x="306" y="3480"/>
                    <a:pt x="241" y="3148"/>
                    <a:pt x="189" y="2829"/>
                  </a:cubicBezTo>
                  <a:cubicBezTo>
                    <a:pt x="130" y="2511"/>
                    <a:pt x="104" y="2192"/>
                    <a:pt x="189" y="1886"/>
                  </a:cubicBezTo>
                  <a:cubicBezTo>
                    <a:pt x="267" y="1581"/>
                    <a:pt x="410" y="1275"/>
                    <a:pt x="456" y="943"/>
                  </a:cubicBezTo>
                  <a:cubicBezTo>
                    <a:pt x="488" y="774"/>
                    <a:pt x="469" y="605"/>
                    <a:pt x="469" y="449"/>
                  </a:cubicBezTo>
                  <a:cubicBezTo>
                    <a:pt x="462" y="286"/>
                    <a:pt x="475" y="117"/>
                    <a:pt x="599" y="0"/>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1"/>
            <p:cNvSpPr/>
            <p:nvPr/>
          </p:nvSpPr>
          <p:spPr>
            <a:xfrm>
              <a:off x="8149081" y="8986480"/>
              <a:ext cx="39709" cy="38566"/>
            </a:xfrm>
            <a:custGeom>
              <a:avLst/>
              <a:gdLst/>
              <a:ahLst/>
              <a:cxnLst/>
              <a:rect l="l" t="t" r="r" b="b"/>
              <a:pathLst>
                <a:path w="521" h="506" extrusionOk="0">
                  <a:moveTo>
                    <a:pt x="249" y="93"/>
                  </a:moveTo>
                  <a:cubicBezTo>
                    <a:pt x="284" y="93"/>
                    <a:pt x="320" y="108"/>
                    <a:pt x="345" y="129"/>
                  </a:cubicBezTo>
                  <a:cubicBezTo>
                    <a:pt x="390" y="161"/>
                    <a:pt x="397" y="213"/>
                    <a:pt x="377" y="265"/>
                  </a:cubicBezTo>
                  <a:cubicBezTo>
                    <a:pt x="364" y="317"/>
                    <a:pt x="325" y="363"/>
                    <a:pt x="273" y="376"/>
                  </a:cubicBezTo>
                  <a:cubicBezTo>
                    <a:pt x="254" y="380"/>
                    <a:pt x="234" y="382"/>
                    <a:pt x="213" y="382"/>
                  </a:cubicBezTo>
                  <a:cubicBezTo>
                    <a:pt x="177" y="382"/>
                    <a:pt x="141" y="375"/>
                    <a:pt x="108" y="361"/>
                  </a:cubicBezTo>
                  <a:lnTo>
                    <a:pt x="108" y="361"/>
                  </a:lnTo>
                  <a:cubicBezTo>
                    <a:pt x="94" y="315"/>
                    <a:pt x="86" y="276"/>
                    <a:pt x="91" y="233"/>
                  </a:cubicBezTo>
                  <a:cubicBezTo>
                    <a:pt x="91" y="223"/>
                    <a:pt x="94" y="212"/>
                    <a:pt x="100" y="201"/>
                  </a:cubicBezTo>
                  <a:lnTo>
                    <a:pt x="100" y="201"/>
                  </a:lnTo>
                  <a:cubicBezTo>
                    <a:pt x="117" y="184"/>
                    <a:pt x="134" y="166"/>
                    <a:pt x="152" y="148"/>
                  </a:cubicBezTo>
                  <a:lnTo>
                    <a:pt x="152" y="148"/>
                  </a:lnTo>
                  <a:cubicBezTo>
                    <a:pt x="161" y="144"/>
                    <a:pt x="171" y="141"/>
                    <a:pt x="182" y="141"/>
                  </a:cubicBezTo>
                  <a:cubicBezTo>
                    <a:pt x="187" y="141"/>
                    <a:pt x="191" y="141"/>
                    <a:pt x="195" y="142"/>
                  </a:cubicBezTo>
                  <a:cubicBezTo>
                    <a:pt x="187" y="136"/>
                    <a:pt x="178" y="132"/>
                    <a:pt x="168" y="131"/>
                  </a:cubicBezTo>
                  <a:lnTo>
                    <a:pt x="168" y="131"/>
                  </a:lnTo>
                  <a:cubicBezTo>
                    <a:pt x="175" y="123"/>
                    <a:pt x="182" y="116"/>
                    <a:pt x="189" y="109"/>
                  </a:cubicBezTo>
                  <a:lnTo>
                    <a:pt x="189" y="109"/>
                  </a:lnTo>
                  <a:cubicBezTo>
                    <a:pt x="208" y="98"/>
                    <a:pt x="228" y="93"/>
                    <a:pt x="249" y="93"/>
                  </a:cubicBezTo>
                  <a:close/>
                  <a:moveTo>
                    <a:pt x="286" y="1"/>
                  </a:moveTo>
                  <a:cubicBezTo>
                    <a:pt x="234" y="1"/>
                    <a:pt x="182" y="19"/>
                    <a:pt x="143" y="57"/>
                  </a:cubicBezTo>
                  <a:lnTo>
                    <a:pt x="143" y="64"/>
                  </a:lnTo>
                  <a:lnTo>
                    <a:pt x="137" y="64"/>
                  </a:lnTo>
                  <a:cubicBezTo>
                    <a:pt x="125" y="89"/>
                    <a:pt x="113" y="115"/>
                    <a:pt x="100" y="141"/>
                  </a:cubicBezTo>
                  <a:lnTo>
                    <a:pt x="100" y="141"/>
                  </a:lnTo>
                  <a:cubicBezTo>
                    <a:pt x="100" y="141"/>
                    <a:pt x="99" y="141"/>
                    <a:pt x="98" y="142"/>
                  </a:cubicBezTo>
                  <a:cubicBezTo>
                    <a:pt x="72" y="155"/>
                    <a:pt x="46" y="181"/>
                    <a:pt x="33" y="213"/>
                  </a:cubicBezTo>
                  <a:cubicBezTo>
                    <a:pt x="0" y="278"/>
                    <a:pt x="7" y="350"/>
                    <a:pt x="20" y="408"/>
                  </a:cubicBezTo>
                  <a:lnTo>
                    <a:pt x="20" y="421"/>
                  </a:lnTo>
                  <a:lnTo>
                    <a:pt x="39" y="441"/>
                  </a:lnTo>
                  <a:cubicBezTo>
                    <a:pt x="95" y="481"/>
                    <a:pt x="166" y="506"/>
                    <a:pt x="237" y="506"/>
                  </a:cubicBezTo>
                  <a:cubicBezTo>
                    <a:pt x="258" y="506"/>
                    <a:pt x="279" y="504"/>
                    <a:pt x="299" y="500"/>
                  </a:cubicBezTo>
                  <a:cubicBezTo>
                    <a:pt x="397" y="480"/>
                    <a:pt x="482" y="402"/>
                    <a:pt x="508" y="304"/>
                  </a:cubicBezTo>
                  <a:cubicBezTo>
                    <a:pt x="521" y="259"/>
                    <a:pt x="521" y="207"/>
                    <a:pt x="508" y="155"/>
                  </a:cubicBezTo>
                  <a:cubicBezTo>
                    <a:pt x="488" y="109"/>
                    <a:pt x="455" y="64"/>
                    <a:pt x="410" y="38"/>
                  </a:cubicBezTo>
                  <a:cubicBezTo>
                    <a:pt x="374" y="14"/>
                    <a:pt x="330" y="1"/>
                    <a:pt x="28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1"/>
            <p:cNvSpPr/>
            <p:nvPr/>
          </p:nvSpPr>
          <p:spPr>
            <a:xfrm>
              <a:off x="8219430" y="8991662"/>
              <a:ext cx="33764" cy="31021"/>
            </a:xfrm>
            <a:custGeom>
              <a:avLst/>
              <a:gdLst/>
              <a:ahLst/>
              <a:cxnLst/>
              <a:rect l="l" t="t" r="r" b="b"/>
              <a:pathLst>
                <a:path w="443" h="407" extrusionOk="0">
                  <a:moveTo>
                    <a:pt x="223" y="0"/>
                  </a:moveTo>
                  <a:cubicBezTo>
                    <a:pt x="179" y="0"/>
                    <a:pt x="138" y="15"/>
                    <a:pt x="111" y="48"/>
                  </a:cubicBezTo>
                  <a:cubicBezTo>
                    <a:pt x="121" y="46"/>
                    <a:pt x="131" y="46"/>
                    <a:pt x="140" y="46"/>
                  </a:cubicBezTo>
                  <a:cubicBezTo>
                    <a:pt x="211" y="46"/>
                    <a:pt x="265" y="86"/>
                    <a:pt x="293" y="126"/>
                  </a:cubicBezTo>
                  <a:cubicBezTo>
                    <a:pt x="313" y="152"/>
                    <a:pt x="319" y="178"/>
                    <a:pt x="313" y="197"/>
                  </a:cubicBezTo>
                  <a:cubicBezTo>
                    <a:pt x="306" y="217"/>
                    <a:pt x="293" y="236"/>
                    <a:pt x="274" y="256"/>
                  </a:cubicBezTo>
                  <a:cubicBezTo>
                    <a:pt x="254" y="269"/>
                    <a:pt x="222" y="282"/>
                    <a:pt x="202" y="282"/>
                  </a:cubicBezTo>
                  <a:cubicBezTo>
                    <a:pt x="176" y="282"/>
                    <a:pt x="157" y="275"/>
                    <a:pt x="137" y="256"/>
                  </a:cubicBezTo>
                  <a:cubicBezTo>
                    <a:pt x="98" y="217"/>
                    <a:pt x="92" y="132"/>
                    <a:pt x="111" y="48"/>
                  </a:cubicBezTo>
                  <a:lnTo>
                    <a:pt x="111" y="48"/>
                  </a:lnTo>
                  <a:cubicBezTo>
                    <a:pt x="46" y="106"/>
                    <a:pt x="1" y="204"/>
                    <a:pt x="46" y="314"/>
                  </a:cubicBezTo>
                  <a:cubicBezTo>
                    <a:pt x="72" y="366"/>
                    <a:pt x="137" y="406"/>
                    <a:pt x="189" y="406"/>
                  </a:cubicBezTo>
                  <a:cubicBezTo>
                    <a:pt x="197" y="406"/>
                    <a:pt x="204" y="407"/>
                    <a:pt x="212" y="407"/>
                  </a:cubicBezTo>
                  <a:cubicBezTo>
                    <a:pt x="263" y="407"/>
                    <a:pt x="312" y="388"/>
                    <a:pt x="352" y="360"/>
                  </a:cubicBezTo>
                  <a:cubicBezTo>
                    <a:pt x="397" y="327"/>
                    <a:pt x="436" y="275"/>
                    <a:pt x="436" y="210"/>
                  </a:cubicBezTo>
                  <a:cubicBezTo>
                    <a:pt x="443" y="152"/>
                    <a:pt x="417" y="93"/>
                    <a:pt x="371" y="61"/>
                  </a:cubicBezTo>
                  <a:cubicBezTo>
                    <a:pt x="332" y="22"/>
                    <a:pt x="276" y="0"/>
                    <a:pt x="22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1"/>
            <p:cNvSpPr/>
            <p:nvPr/>
          </p:nvSpPr>
          <p:spPr>
            <a:xfrm>
              <a:off x="8269504" y="8835264"/>
              <a:ext cx="53962" cy="53352"/>
            </a:xfrm>
            <a:custGeom>
              <a:avLst/>
              <a:gdLst/>
              <a:ahLst/>
              <a:cxnLst/>
              <a:rect l="l" t="t" r="r" b="b"/>
              <a:pathLst>
                <a:path w="708" h="700" extrusionOk="0">
                  <a:moveTo>
                    <a:pt x="703" y="259"/>
                  </a:moveTo>
                  <a:cubicBezTo>
                    <a:pt x="706" y="280"/>
                    <a:pt x="706" y="301"/>
                    <a:pt x="706" y="323"/>
                  </a:cubicBezTo>
                  <a:lnTo>
                    <a:pt x="706" y="323"/>
                  </a:lnTo>
                  <a:cubicBezTo>
                    <a:pt x="707" y="302"/>
                    <a:pt x="706" y="281"/>
                    <a:pt x="703" y="259"/>
                  </a:cubicBezTo>
                  <a:close/>
                  <a:moveTo>
                    <a:pt x="392" y="1"/>
                  </a:moveTo>
                  <a:cubicBezTo>
                    <a:pt x="370" y="1"/>
                    <a:pt x="348" y="3"/>
                    <a:pt x="326" y="6"/>
                  </a:cubicBezTo>
                  <a:cubicBezTo>
                    <a:pt x="241" y="19"/>
                    <a:pt x="150" y="64"/>
                    <a:pt x="85" y="142"/>
                  </a:cubicBezTo>
                  <a:cubicBezTo>
                    <a:pt x="27" y="220"/>
                    <a:pt x="1" y="324"/>
                    <a:pt x="14" y="422"/>
                  </a:cubicBezTo>
                  <a:cubicBezTo>
                    <a:pt x="33" y="519"/>
                    <a:pt x="92" y="617"/>
                    <a:pt x="189" y="663"/>
                  </a:cubicBezTo>
                  <a:cubicBezTo>
                    <a:pt x="237" y="688"/>
                    <a:pt x="292" y="700"/>
                    <a:pt x="345" y="700"/>
                  </a:cubicBezTo>
                  <a:cubicBezTo>
                    <a:pt x="386" y="700"/>
                    <a:pt x="426" y="693"/>
                    <a:pt x="462" y="682"/>
                  </a:cubicBezTo>
                  <a:cubicBezTo>
                    <a:pt x="621" y="620"/>
                    <a:pt x="701" y="468"/>
                    <a:pt x="706" y="323"/>
                  </a:cubicBezTo>
                  <a:lnTo>
                    <a:pt x="706" y="323"/>
                  </a:lnTo>
                  <a:cubicBezTo>
                    <a:pt x="696" y="468"/>
                    <a:pt x="580" y="599"/>
                    <a:pt x="449" y="611"/>
                  </a:cubicBezTo>
                  <a:cubicBezTo>
                    <a:pt x="433" y="613"/>
                    <a:pt x="417" y="615"/>
                    <a:pt x="401" y="615"/>
                  </a:cubicBezTo>
                  <a:cubicBezTo>
                    <a:pt x="342" y="615"/>
                    <a:pt x="289" y="596"/>
                    <a:pt x="248" y="565"/>
                  </a:cubicBezTo>
                  <a:cubicBezTo>
                    <a:pt x="189" y="526"/>
                    <a:pt x="157" y="467"/>
                    <a:pt x="150" y="402"/>
                  </a:cubicBezTo>
                  <a:cubicBezTo>
                    <a:pt x="137" y="337"/>
                    <a:pt x="150" y="266"/>
                    <a:pt x="183" y="207"/>
                  </a:cubicBezTo>
                  <a:cubicBezTo>
                    <a:pt x="215" y="149"/>
                    <a:pt x="274" y="97"/>
                    <a:pt x="345" y="71"/>
                  </a:cubicBezTo>
                  <a:cubicBezTo>
                    <a:pt x="385" y="53"/>
                    <a:pt x="428" y="43"/>
                    <a:pt x="471" y="43"/>
                  </a:cubicBezTo>
                  <a:cubicBezTo>
                    <a:pt x="506" y="43"/>
                    <a:pt x="541" y="50"/>
                    <a:pt x="573" y="64"/>
                  </a:cubicBezTo>
                  <a:cubicBezTo>
                    <a:pt x="651" y="97"/>
                    <a:pt x="697" y="181"/>
                    <a:pt x="703" y="259"/>
                  </a:cubicBezTo>
                  <a:cubicBezTo>
                    <a:pt x="697" y="181"/>
                    <a:pt x="657" y="97"/>
                    <a:pt x="586" y="51"/>
                  </a:cubicBezTo>
                  <a:cubicBezTo>
                    <a:pt x="527" y="17"/>
                    <a:pt x="460" y="1"/>
                    <a:pt x="39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1"/>
            <p:cNvSpPr/>
            <p:nvPr/>
          </p:nvSpPr>
          <p:spPr>
            <a:xfrm>
              <a:off x="9087394" y="9818470"/>
              <a:ext cx="27362" cy="21112"/>
            </a:xfrm>
            <a:custGeom>
              <a:avLst/>
              <a:gdLst/>
              <a:ahLst/>
              <a:cxnLst/>
              <a:rect l="l" t="t" r="r" b="b"/>
              <a:pathLst>
                <a:path w="359" h="277" extrusionOk="0">
                  <a:moveTo>
                    <a:pt x="211" y="0"/>
                  </a:moveTo>
                  <a:cubicBezTo>
                    <a:pt x="185" y="0"/>
                    <a:pt x="161" y="12"/>
                    <a:pt x="150" y="28"/>
                  </a:cubicBezTo>
                  <a:cubicBezTo>
                    <a:pt x="202" y="35"/>
                    <a:pt x="222" y="74"/>
                    <a:pt x="228" y="100"/>
                  </a:cubicBezTo>
                  <a:cubicBezTo>
                    <a:pt x="234" y="117"/>
                    <a:pt x="235" y="129"/>
                    <a:pt x="235" y="141"/>
                  </a:cubicBezTo>
                  <a:lnTo>
                    <a:pt x="235" y="141"/>
                  </a:lnTo>
                  <a:cubicBezTo>
                    <a:pt x="224" y="142"/>
                    <a:pt x="213" y="143"/>
                    <a:pt x="202" y="143"/>
                  </a:cubicBezTo>
                  <a:cubicBezTo>
                    <a:pt x="175" y="143"/>
                    <a:pt x="147" y="139"/>
                    <a:pt x="118" y="130"/>
                  </a:cubicBezTo>
                  <a:lnTo>
                    <a:pt x="118" y="130"/>
                  </a:lnTo>
                  <a:cubicBezTo>
                    <a:pt x="104" y="97"/>
                    <a:pt x="104" y="49"/>
                    <a:pt x="131" y="2"/>
                  </a:cubicBezTo>
                  <a:lnTo>
                    <a:pt x="131" y="2"/>
                  </a:lnTo>
                  <a:cubicBezTo>
                    <a:pt x="59" y="9"/>
                    <a:pt x="1" y="100"/>
                    <a:pt x="20" y="191"/>
                  </a:cubicBezTo>
                  <a:lnTo>
                    <a:pt x="27" y="204"/>
                  </a:lnTo>
                  <a:lnTo>
                    <a:pt x="46" y="217"/>
                  </a:lnTo>
                  <a:cubicBezTo>
                    <a:pt x="95" y="256"/>
                    <a:pt x="157" y="276"/>
                    <a:pt x="219" y="276"/>
                  </a:cubicBezTo>
                  <a:cubicBezTo>
                    <a:pt x="240" y="276"/>
                    <a:pt x="260" y="274"/>
                    <a:pt x="280" y="269"/>
                  </a:cubicBezTo>
                  <a:lnTo>
                    <a:pt x="300" y="262"/>
                  </a:lnTo>
                  <a:lnTo>
                    <a:pt x="313" y="249"/>
                  </a:lnTo>
                  <a:cubicBezTo>
                    <a:pt x="345" y="223"/>
                    <a:pt x="358" y="178"/>
                    <a:pt x="352" y="139"/>
                  </a:cubicBezTo>
                  <a:cubicBezTo>
                    <a:pt x="345" y="100"/>
                    <a:pt x="332" y="74"/>
                    <a:pt x="306" y="48"/>
                  </a:cubicBezTo>
                  <a:cubicBezTo>
                    <a:pt x="287" y="28"/>
                    <a:pt x="261" y="9"/>
                    <a:pt x="228" y="2"/>
                  </a:cubicBezTo>
                  <a:cubicBezTo>
                    <a:pt x="222" y="1"/>
                    <a:pt x="217" y="0"/>
                    <a:pt x="21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1"/>
            <p:cNvSpPr/>
            <p:nvPr/>
          </p:nvSpPr>
          <p:spPr>
            <a:xfrm>
              <a:off x="9043874" y="9852082"/>
              <a:ext cx="18292" cy="22637"/>
            </a:xfrm>
            <a:custGeom>
              <a:avLst/>
              <a:gdLst/>
              <a:ahLst/>
              <a:cxnLst/>
              <a:rect l="l" t="t" r="r" b="b"/>
              <a:pathLst>
                <a:path w="240" h="297" extrusionOk="0">
                  <a:moveTo>
                    <a:pt x="70" y="81"/>
                  </a:moveTo>
                  <a:cubicBezTo>
                    <a:pt x="75" y="81"/>
                    <a:pt x="80" y="81"/>
                    <a:pt x="84" y="81"/>
                  </a:cubicBezTo>
                  <a:cubicBezTo>
                    <a:pt x="103" y="88"/>
                    <a:pt x="110" y="94"/>
                    <a:pt x="103" y="101"/>
                  </a:cubicBezTo>
                  <a:cubicBezTo>
                    <a:pt x="108" y="114"/>
                    <a:pt x="109" y="132"/>
                    <a:pt x="110" y="156"/>
                  </a:cubicBezTo>
                  <a:lnTo>
                    <a:pt x="110" y="156"/>
                  </a:lnTo>
                  <a:cubicBezTo>
                    <a:pt x="100" y="161"/>
                    <a:pt x="90" y="165"/>
                    <a:pt x="81" y="170"/>
                  </a:cubicBezTo>
                  <a:lnTo>
                    <a:pt x="81" y="170"/>
                  </a:lnTo>
                  <a:cubicBezTo>
                    <a:pt x="67" y="153"/>
                    <a:pt x="53" y="131"/>
                    <a:pt x="39" y="103"/>
                  </a:cubicBezTo>
                  <a:lnTo>
                    <a:pt x="39" y="103"/>
                  </a:lnTo>
                  <a:cubicBezTo>
                    <a:pt x="45" y="84"/>
                    <a:pt x="58" y="81"/>
                    <a:pt x="70" y="81"/>
                  </a:cubicBezTo>
                  <a:close/>
                  <a:moveTo>
                    <a:pt x="118" y="0"/>
                  </a:moveTo>
                  <a:cubicBezTo>
                    <a:pt x="97" y="0"/>
                    <a:pt x="77" y="7"/>
                    <a:pt x="64" y="16"/>
                  </a:cubicBezTo>
                  <a:cubicBezTo>
                    <a:pt x="45" y="23"/>
                    <a:pt x="32" y="42"/>
                    <a:pt x="25" y="55"/>
                  </a:cubicBezTo>
                  <a:cubicBezTo>
                    <a:pt x="19" y="74"/>
                    <a:pt x="24" y="92"/>
                    <a:pt x="36" y="105"/>
                  </a:cubicBezTo>
                  <a:lnTo>
                    <a:pt x="36" y="105"/>
                  </a:lnTo>
                  <a:cubicBezTo>
                    <a:pt x="5" y="150"/>
                    <a:pt x="0" y="213"/>
                    <a:pt x="32" y="270"/>
                  </a:cubicBezTo>
                  <a:lnTo>
                    <a:pt x="45" y="296"/>
                  </a:lnTo>
                  <a:lnTo>
                    <a:pt x="90" y="290"/>
                  </a:lnTo>
                  <a:cubicBezTo>
                    <a:pt x="123" y="283"/>
                    <a:pt x="162" y="277"/>
                    <a:pt x="194" y="264"/>
                  </a:cubicBezTo>
                  <a:lnTo>
                    <a:pt x="233" y="257"/>
                  </a:lnTo>
                  <a:lnTo>
                    <a:pt x="240" y="205"/>
                  </a:lnTo>
                  <a:cubicBezTo>
                    <a:pt x="240" y="179"/>
                    <a:pt x="240" y="153"/>
                    <a:pt x="233" y="120"/>
                  </a:cubicBezTo>
                  <a:cubicBezTo>
                    <a:pt x="233" y="88"/>
                    <a:pt x="214" y="49"/>
                    <a:pt x="181" y="23"/>
                  </a:cubicBezTo>
                  <a:cubicBezTo>
                    <a:pt x="162" y="7"/>
                    <a:pt x="139" y="0"/>
                    <a:pt x="11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1"/>
            <p:cNvSpPr/>
            <p:nvPr/>
          </p:nvSpPr>
          <p:spPr>
            <a:xfrm>
              <a:off x="8151062" y="10043388"/>
              <a:ext cx="191916" cy="222326"/>
            </a:xfrm>
            <a:custGeom>
              <a:avLst/>
              <a:gdLst/>
              <a:ahLst/>
              <a:cxnLst/>
              <a:rect l="l" t="t" r="r" b="b"/>
              <a:pathLst>
                <a:path w="2518" h="2917" extrusionOk="0">
                  <a:moveTo>
                    <a:pt x="1886" y="0"/>
                  </a:moveTo>
                  <a:cubicBezTo>
                    <a:pt x="1810" y="0"/>
                    <a:pt x="1731" y="46"/>
                    <a:pt x="1685" y="108"/>
                  </a:cubicBezTo>
                  <a:cubicBezTo>
                    <a:pt x="1626" y="186"/>
                    <a:pt x="1600" y="283"/>
                    <a:pt x="1574" y="374"/>
                  </a:cubicBezTo>
                  <a:cubicBezTo>
                    <a:pt x="1457" y="745"/>
                    <a:pt x="1242" y="1090"/>
                    <a:pt x="950" y="1350"/>
                  </a:cubicBezTo>
                  <a:cubicBezTo>
                    <a:pt x="709" y="1571"/>
                    <a:pt x="423" y="1740"/>
                    <a:pt x="189" y="1974"/>
                  </a:cubicBezTo>
                  <a:cubicBezTo>
                    <a:pt x="111" y="2046"/>
                    <a:pt x="39" y="2137"/>
                    <a:pt x="20" y="2241"/>
                  </a:cubicBezTo>
                  <a:cubicBezTo>
                    <a:pt x="0" y="2345"/>
                    <a:pt x="59" y="2469"/>
                    <a:pt x="163" y="2495"/>
                  </a:cubicBezTo>
                  <a:cubicBezTo>
                    <a:pt x="174" y="2497"/>
                    <a:pt x="185" y="2497"/>
                    <a:pt x="197" y="2497"/>
                  </a:cubicBezTo>
                  <a:cubicBezTo>
                    <a:pt x="267" y="2497"/>
                    <a:pt x="344" y="2467"/>
                    <a:pt x="412" y="2467"/>
                  </a:cubicBezTo>
                  <a:cubicBezTo>
                    <a:pt x="444" y="2467"/>
                    <a:pt x="475" y="2474"/>
                    <a:pt x="501" y="2495"/>
                  </a:cubicBezTo>
                  <a:cubicBezTo>
                    <a:pt x="592" y="2566"/>
                    <a:pt x="527" y="2722"/>
                    <a:pt x="579" y="2826"/>
                  </a:cubicBezTo>
                  <a:cubicBezTo>
                    <a:pt x="609" y="2890"/>
                    <a:pt x="669" y="2917"/>
                    <a:pt x="733" y="2917"/>
                  </a:cubicBezTo>
                  <a:cubicBezTo>
                    <a:pt x="822" y="2917"/>
                    <a:pt x="921" y="2866"/>
                    <a:pt x="969" y="2787"/>
                  </a:cubicBezTo>
                  <a:cubicBezTo>
                    <a:pt x="1054" y="2651"/>
                    <a:pt x="1041" y="2482"/>
                    <a:pt x="1054" y="2319"/>
                  </a:cubicBezTo>
                  <a:cubicBezTo>
                    <a:pt x="1099" y="1877"/>
                    <a:pt x="1392" y="1500"/>
                    <a:pt x="1665" y="1148"/>
                  </a:cubicBezTo>
                  <a:cubicBezTo>
                    <a:pt x="1756" y="1038"/>
                    <a:pt x="1854" y="921"/>
                    <a:pt x="1997" y="895"/>
                  </a:cubicBezTo>
                  <a:cubicBezTo>
                    <a:pt x="2020" y="890"/>
                    <a:pt x="2043" y="889"/>
                    <a:pt x="2067" y="889"/>
                  </a:cubicBezTo>
                  <a:cubicBezTo>
                    <a:pt x="2115" y="889"/>
                    <a:pt x="2164" y="895"/>
                    <a:pt x="2212" y="895"/>
                  </a:cubicBezTo>
                  <a:cubicBezTo>
                    <a:pt x="2245" y="895"/>
                    <a:pt x="2278" y="892"/>
                    <a:pt x="2309" y="882"/>
                  </a:cubicBezTo>
                  <a:cubicBezTo>
                    <a:pt x="2452" y="836"/>
                    <a:pt x="2517" y="654"/>
                    <a:pt x="2446" y="524"/>
                  </a:cubicBezTo>
                  <a:cubicBezTo>
                    <a:pt x="2395" y="423"/>
                    <a:pt x="2279" y="366"/>
                    <a:pt x="2166" y="366"/>
                  </a:cubicBezTo>
                  <a:cubicBezTo>
                    <a:pt x="2132" y="366"/>
                    <a:pt x="2099" y="371"/>
                    <a:pt x="2068" y="381"/>
                  </a:cubicBezTo>
                  <a:cubicBezTo>
                    <a:pt x="2081" y="244"/>
                    <a:pt x="2075" y="62"/>
                    <a:pt x="1945" y="10"/>
                  </a:cubicBezTo>
                  <a:cubicBezTo>
                    <a:pt x="1926" y="4"/>
                    <a:pt x="1906" y="0"/>
                    <a:pt x="1886"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1"/>
            <p:cNvSpPr/>
            <p:nvPr/>
          </p:nvSpPr>
          <p:spPr>
            <a:xfrm>
              <a:off x="8147099" y="10041939"/>
              <a:ext cx="194888" cy="228576"/>
            </a:xfrm>
            <a:custGeom>
              <a:avLst/>
              <a:gdLst/>
              <a:ahLst/>
              <a:cxnLst/>
              <a:rect l="l" t="t" r="r" b="b"/>
              <a:pathLst>
                <a:path w="2557" h="2999" extrusionOk="0">
                  <a:moveTo>
                    <a:pt x="1919" y="1"/>
                  </a:moveTo>
                  <a:cubicBezTo>
                    <a:pt x="1908" y="1"/>
                    <a:pt x="1897" y="2"/>
                    <a:pt x="1886" y="3"/>
                  </a:cubicBezTo>
                  <a:cubicBezTo>
                    <a:pt x="1795" y="23"/>
                    <a:pt x="1717" y="94"/>
                    <a:pt x="1678" y="179"/>
                  </a:cubicBezTo>
                  <a:cubicBezTo>
                    <a:pt x="1633" y="257"/>
                    <a:pt x="1613" y="348"/>
                    <a:pt x="1581" y="426"/>
                  </a:cubicBezTo>
                  <a:cubicBezTo>
                    <a:pt x="1464" y="751"/>
                    <a:pt x="1268" y="1044"/>
                    <a:pt x="1021" y="1284"/>
                  </a:cubicBezTo>
                  <a:cubicBezTo>
                    <a:pt x="774" y="1519"/>
                    <a:pt x="468" y="1688"/>
                    <a:pt x="202" y="1941"/>
                  </a:cubicBezTo>
                  <a:cubicBezTo>
                    <a:pt x="137" y="2000"/>
                    <a:pt x="72" y="2071"/>
                    <a:pt x="33" y="2169"/>
                  </a:cubicBezTo>
                  <a:cubicBezTo>
                    <a:pt x="13" y="2214"/>
                    <a:pt x="0" y="2267"/>
                    <a:pt x="7" y="2325"/>
                  </a:cubicBezTo>
                  <a:cubicBezTo>
                    <a:pt x="13" y="2377"/>
                    <a:pt x="26" y="2436"/>
                    <a:pt x="59" y="2481"/>
                  </a:cubicBezTo>
                  <a:cubicBezTo>
                    <a:pt x="91" y="2527"/>
                    <a:pt x="143" y="2566"/>
                    <a:pt x="208" y="2579"/>
                  </a:cubicBezTo>
                  <a:cubicBezTo>
                    <a:pt x="220" y="2580"/>
                    <a:pt x="230" y="2580"/>
                    <a:pt x="241" y="2580"/>
                  </a:cubicBezTo>
                  <a:cubicBezTo>
                    <a:pt x="287" y="2580"/>
                    <a:pt x="328" y="2571"/>
                    <a:pt x="364" y="2566"/>
                  </a:cubicBezTo>
                  <a:cubicBezTo>
                    <a:pt x="396" y="2560"/>
                    <a:pt x="432" y="2551"/>
                    <a:pt x="458" y="2551"/>
                  </a:cubicBezTo>
                  <a:cubicBezTo>
                    <a:pt x="464" y="2551"/>
                    <a:pt x="470" y="2551"/>
                    <a:pt x="475" y="2553"/>
                  </a:cubicBezTo>
                  <a:cubicBezTo>
                    <a:pt x="501" y="2553"/>
                    <a:pt x="514" y="2566"/>
                    <a:pt x="527" y="2585"/>
                  </a:cubicBezTo>
                  <a:cubicBezTo>
                    <a:pt x="540" y="2598"/>
                    <a:pt x="540" y="2637"/>
                    <a:pt x="540" y="2683"/>
                  </a:cubicBezTo>
                  <a:cubicBezTo>
                    <a:pt x="540" y="2722"/>
                    <a:pt x="540" y="2774"/>
                    <a:pt x="553" y="2826"/>
                  </a:cubicBezTo>
                  <a:cubicBezTo>
                    <a:pt x="566" y="2878"/>
                    <a:pt x="605" y="2943"/>
                    <a:pt x="664" y="2969"/>
                  </a:cubicBezTo>
                  <a:cubicBezTo>
                    <a:pt x="700" y="2991"/>
                    <a:pt x="739" y="2998"/>
                    <a:pt x="776" y="2998"/>
                  </a:cubicBezTo>
                  <a:cubicBezTo>
                    <a:pt x="793" y="2998"/>
                    <a:pt x="810" y="2997"/>
                    <a:pt x="826" y="2995"/>
                  </a:cubicBezTo>
                  <a:cubicBezTo>
                    <a:pt x="930" y="2982"/>
                    <a:pt x="1034" y="2917"/>
                    <a:pt x="1086" y="2819"/>
                  </a:cubicBezTo>
                  <a:cubicBezTo>
                    <a:pt x="1132" y="2735"/>
                    <a:pt x="1145" y="2637"/>
                    <a:pt x="1158" y="2546"/>
                  </a:cubicBezTo>
                  <a:cubicBezTo>
                    <a:pt x="1164" y="2455"/>
                    <a:pt x="1164" y="2371"/>
                    <a:pt x="1177" y="2286"/>
                  </a:cubicBezTo>
                  <a:cubicBezTo>
                    <a:pt x="1190" y="2208"/>
                    <a:pt x="1210" y="2123"/>
                    <a:pt x="1236" y="2045"/>
                  </a:cubicBezTo>
                  <a:cubicBezTo>
                    <a:pt x="1294" y="1883"/>
                    <a:pt x="1379" y="1733"/>
                    <a:pt x="1470" y="1590"/>
                  </a:cubicBezTo>
                  <a:cubicBezTo>
                    <a:pt x="1561" y="1447"/>
                    <a:pt x="1672" y="1304"/>
                    <a:pt x="1776" y="1167"/>
                  </a:cubicBezTo>
                  <a:cubicBezTo>
                    <a:pt x="1828" y="1102"/>
                    <a:pt x="1886" y="1037"/>
                    <a:pt x="1951" y="992"/>
                  </a:cubicBezTo>
                  <a:cubicBezTo>
                    <a:pt x="2003" y="956"/>
                    <a:pt x="2063" y="944"/>
                    <a:pt x="2127" y="944"/>
                  </a:cubicBezTo>
                  <a:cubicBezTo>
                    <a:pt x="2144" y="944"/>
                    <a:pt x="2161" y="945"/>
                    <a:pt x="2179" y="946"/>
                  </a:cubicBezTo>
                  <a:cubicBezTo>
                    <a:pt x="2224" y="946"/>
                    <a:pt x="2270" y="946"/>
                    <a:pt x="2316" y="940"/>
                  </a:cubicBezTo>
                  <a:cubicBezTo>
                    <a:pt x="2368" y="933"/>
                    <a:pt x="2413" y="914"/>
                    <a:pt x="2452" y="881"/>
                  </a:cubicBezTo>
                  <a:cubicBezTo>
                    <a:pt x="2524" y="816"/>
                    <a:pt x="2556" y="719"/>
                    <a:pt x="2543" y="621"/>
                  </a:cubicBezTo>
                  <a:cubicBezTo>
                    <a:pt x="2530" y="530"/>
                    <a:pt x="2465" y="452"/>
                    <a:pt x="2381" y="413"/>
                  </a:cubicBezTo>
                  <a:cubicBezTo>
                    <a:pt x="2336" y="391"/>
                    <a:pt x="2286" y="379"/>
                    <a:pt x="2235" y="379"/>
                  </a:cubicBezTo>
                  <a:cubicBezTo>
                    <a:pt x="2196" y="379"/>
                    <a:pt x="2157" y="386"/>
                    <a:pt x="2120" y="400"/>
                  </a:cubicBezTo>
                  <a:cubicBezTo>
                    <a:pt x="2149" y="391"/>
                    <a:pt x="2179" y="387"/>
                    <a:pt x="2208" y="387"/>
                  </a:cubicBezTo>
                  <a:cubicBezTo>
                    <a:pt x="2354" y="387"/>
                    <a:pt x="2499" y="487"/>
                    <a:pt x="2504" y="628"/>
                  </a:cubicBezTo>
                  <a:cubicBezTo>
                    <a:pt x="2511" y="712"/>
                    <a:pt x="2478" y="797"/>
                    <a:pt x="2420" y="842"/>
                  </a:cubicBezTo>
                  <a:cubicBezTo>
                    <a:pt x="2376" y="877"/>
                    <a:pt x="2324" y="886"/>
                    <a:pt x="2269" y="886"/>
                  </a:cubicBezTo>
                  <a:cubicBezTo>
                    <a:pt x="2242" y="886"/>
                    <a:pt x="2214" y="883"/>
                    <a:pt x="2185" y="881"/>
                  </a:cubicBezTo>
                  <a:cubicBezTo>
                    <a:pt x="2163" y="878"/>
                    <a:pt x="2140" y="876"/>
                    <a:pt x="2117" y="876"/>
                  </a:cubicBezTo>
                  <a:cubicBezTo>
                    <a:pt x="2094" y="876"/>
                    <a:pt x="2072" y="878"/>
                    <a:pt x="2049" y="881"/>
                  </a:cubicBezTo>
                  <a:cubicBezTo>
                    <a:pt x="1997" y="888"/>
                    <a:pt x="1951" y="907"/>
                    <a:pt x="1912" y="927"/>
                  </a:cubicBezTo>
                  <a:cubicBezTo>
                    <a:pt x="1828" y="979"/>
                    <a:pt x="1769" y="1044"/>
                    <a:pt x="1711" y="1115"/>
                  </a:cubicBezTo>
                  <a:cubicBezTo>
                    <a:pt x="1600" y="1252"/>
                    <a:pt x="1483" y="1389"/>
                    <a:pt x="1385" y="1532"/>
                  </a:cubicBezTo>
                  <a:cubicBezTo>
                    <a:pt x="1281" y="1675"/>
                    <a:pt x="1190" y="1831"/>
                    <a:pt x="1125" y="2006"/>
                  </a:cubicBezTo>
                  <a:cubicBezTo>
                    <a:pt x="1099" y="2091"/>
                    <a:pt x="1073" y="2175"/>
                    <a:pt x="1060" y="2267"/>
                  </a:cubicBezTo>
                  <a:cubicBezTo>
                    <a:pt x="1041" y="2358"/>
                    <a:pt x="1041" y="2449"/>
                    <a:pt x="1034" y="2533"/>
                  </a:cubicBezTo>
                  <a:cubicBezTo>
                    <a:pt x="1028" y="2618"/>
                    <a:pt x="1015" y="2696"/>
                    <a:pt x="976" y="2761"/>
                  </a:cubicBezTo>
                  <a:cubicBezTo>
                    <a:pt x="943" y="2819"/>
                    <a:pt x="878" y="2858"/>
                    <a:pt x="813" y="2871"/>
                  </a:cubicBezTo>
                  <a:cubicBezTo>
                    <a:pt x="781" y="2871"/>
                    <a:pt x="748" y="2871"/>
                    <a:pt x="722" y="2858"/>
                  </a:cubicBezTo>
                  <a:cubicBezTo>
                    <a:pt x="703" y="2845"/>
                    <a:pt x="690" y="2826"/>
                    <a:pt x="683" y="2793"/>
                  </a:cubicBezTo>
                  <a:cubicBezTo>
                    <a:pt x="677" y="2761"/>
                    <a:pt x="677" y="2722"/>
                    <a:pt x="677" y="2676"/>
                  </a:cubicBezTo>
                  <a:cubicBezTo>
                    <a:pt x="670" y="2631"/>
                    <a:pt x="677" y="2579"/>
                    <a:pt x="644" y="2520"/>
                  </a:cubicBezTo>
                  <a:cubicBezTo>
                    <a:pt x="612" y="2462"/>
                    <a:pt x="547" y="2423"/>
                    <a:pt x="481" y="2416"/>
                  </a:cubicBezTo>
                  <a:cubicBezTo>
                    <a:pt x="423" y="2416"/>
                    <a:pt x="377" y="2429"/>
                    <a:pt x="338" y="2442"/>
                  </a:cubicBezTo>
                  <a:cubicBezTo>
                    <a:pt x="308" y="2449"/>
                    <a:pt x="283" y="2452"/>
                    <a:pt x="261" y="2452"/>
                  </a:cubicBezTo>
                  <a:cubicBezTo>
                    <a:pt x="218" y="2452"/>
                    <a:pt x="189" y="2438"/>
                    <a:pt x="163" y="2403"/>
                  </a:cubicBezTo>
                  <a:cubicBezTo>
                    <a:pt x="143" y="2384"/>
                    <a:pt x="137" y="2345"/>
                    <a:pt x="130" y="2312"/>
                  </a:cubicBezTo>
                  <a:cubicBezTo>
                    <a:pt x="130" y="2280"/>
                    <a:pt x="137" y="2247"/>
                    <a:pt x="150" y="2214"/>
                  </a:cubicBezTo>
                  <a:cubicBezTo>
                    <a:pt x="176" y="2149"/>
                    <a:pt x="228" y="2084"/>
                    <a:pt x="286" y="2026"/>
                  </a:cubicBezTo>
                  <a:cubicBezTo>
                    <a:pt x="534" y="1785"/>
                    <a:pt x="846" y="1616"/>
                    <a:pt x="1093" y="1356"/>
                  </a:cubicBezTo>
                  <a:cubicBezTo>
                    <a:pt x="1346" y="1096"/>
                    <a:pt x="1535" y="784"/>
                    <a:pt x="1639" y="446"/>
                  </a:cubicBezTo>
                  <a:cubicBezTo>
                    <a:pt x="1665" y="361"/>
                    <a:pt x="1685" y="276"/>
                    <a:pt x="1717" y="198"/>
                  </a:cubicBezTo>
                  <a:cubicBezTo>
                    <a:pt x="1756" y="127"/>
                    <a:pt x="1815" y="62"/>
                    <a:pt x="1893" y="42"/>
                  </a:cubicBezTo>
                  <a:cubicBezTo>
                    <a:pt x="1908" y="37"/>
                    <a:pt x="1923" y="35"/>
                    <a:pt x="1938" y="35"/>
                  </a:cubicBezTo>
                  <a:cubicBezTo>
                    <a:pt x="2003" y="35"/>
                    <a:pt x="2067" y="78"/>
                    <a:pt x="2088" y="146"/>
                  </a:cubicBezTo>
                  <a:cubicBezTo>
                    <a:pt x="2120" y="224"/>
                    <a:pt x="2127" y="315"/>
                    <a:pt x="2120" y="400"/>
                  </a:cubicBezTo>
                  <a:cubicBezTo>
                    <a:pt x="2133" y="315"/>
                    <a:pt x="2140" y="224"/>
                    <a:pt x="2107" y="140"/>
                  </a:cubicBezTo>
                  <a:cubicBezTo>
                    <a:pt x="2094" y="94"/>
                    <a:pt x="2062" y="55"/>
                    <a:pt x="2023" y="29"/>
                  </a:cubicBezTo>
                  <a:cubicBezTo>
                    <a:pt x="1993" y="9"/>
                    <a:pt x="1956" y="1"/>
                    <a:pt x="191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1"/>
            <p:cNvSpPr/>
            <p:nvPr/>
          </p:nvSpPr>
          <p:spPr>
            <a:xfrm>
              <a:off x="8021188" y="10221127"/>
              <a:ext cx="182007" cy="230634"/>
            </a:xfrm>
            <a:custGeom>
              <a:avLst/>
              <a:gdLst/>
              <a:ahLst/>
              <a:cxnLst/>
              <a:rect l="l" t="t" r="r" b="b"/>
              <a:pathLst>
                <a:path w="2388" h="3026" extrusionOk="0">
                  <a:moveTo>
                    <a:pt x="1645" y="0"/>
                  </a:moveTo>
                  <a:cubicBezTo>
                    <a:pt x="1563" y="0"/>
                    <a:pt x="1482" y="46"/>
                    <a:pt x="1444" y="130"/>
                  </a:cubicBezTo>
                  <a:lnTo>
                    <a:pt x="1444" y="137"/>
                  </a:lnTo>
                  <a:cubicBezTo>
                    <a:pt x="1112" y="904"/>
                    <a:pt x="735" y="1652"/>
                    <a:pt x="312" y="2367"/>
                  </a:cubicBezTo>
                  <a:cubicBezTo>
                    <a:pt x="241" y="2491"/>
                    <a:pt x="163" y="2621"/>
                    <a:pt x="39" y="2699"/>
                  </a:cubicBezTo>
                  <a:cubicBezTo>
                    <a:pt x="0" y="2790"/>
                    <a:pt x="26" y="2901"/>
                    <a:pt x="98" y="2966"/>
                  </a:cubicBezTo>
                  <a:cubicBezTo>
                    <a:pt x="141" y="3005"/>
                    <a:pt x="201" y="3025"/>
                    <a:pt x="260" y="3025"/>
                  </a:cubicBezTo>
                  <a:cubicBezTo>
                    <a:pt x="299" y="3025"/>
                    <a:pt x="337" y="3016"/>
                    <a:pt x="371" y="2998"/>
                  </a:cubicBezTo>
                  <a:cubicBezTo>
                    <a:pt x="417" y="2966"/>
                    <a:pt x="462" y="2920"/>
                    <a:pt x="521" y="2914"/>
                  </a:cubicBezTo>
                  <a:cubicBezTo>
                    <a:pt x="586" y="2914"/>
                    <a:pt x="631" y="2966"/>
                    <a:pt x="690" y="2992"/>
                  </a:cubicBezTo>
                  <a:cubicBezTo>
                    <a:pt x="711" y="2999"/>
                    <a:pt x="732" y="3002"/>
                    <a:pt x="754" y="3002"/>
                  </a:cubicBezTo>
                  <a:cubicBezTo>
                    <a:pt x="847" y="3002"/>
                    <a:pt x="941" y="2939"/>
                    <a:pt x="989" y="2855"/>
                  </a:cubicBezTo>
                  <a:cubicBezTo>
                    <a:pt x="1047" y="2758"/>
                    <a:pt x="1054" y="2634"/>
                    <a:pt x="1067" y="2517"/>
                  </a:cubicBezTo>
                  <a:cubicBezTo>
                    <a:pt x="1112" y="1951"/>
                    <a:pt x="1262" y="1340"/>
                    <a:pt x="1730" y="1021"/>
                  </a:cubicBezTo>
                  <a:cubicBezTo>
                    <a:pt x="1854" y="937"/>
                    <a:pt x="1990" y="878"/>
                    <a:pt x="2114" y="793"/>
                  </a:cubicBezTo>
                  <a:cubicBezTo>
                    <a:pt x="2238" y="709"/>
                    <a:pt x="2342" y="592"/>
                    <a:pt x="2368" y="442"/>
                  </a:cubicBezTo>
                  <a:cubicBezTo>
                    <a:pt x="2387" y="299"/>
                    <a:pt x="2290" y="130"/>
                    <a:pt x="2140" y="117"/>
                  </a:cubicBezTo>
                  <a:cubicBezTo>
                    <a:pt x="2133" y="116"/>
                    <a:pt x="2125" y="116"/>
                    <a:pt x="2118" y="116"/>
                  </a:cubicBezTo>
                  <a:cubicBezTo>
                    <a:pt x="2068" y="116"/>
                    <a:pt x="2017" y="131"/>
                    <a:pt x="1967" y="131"/>
                  </a:cubicBezTo>
                  <a:cubicBezTo>
                    <a:pt x="1960" y="131"/>
                    <a:pt x="1952" y="131"/>
                    <a:pt x="1945" y="130"/>
                  </a:cubicBezTo>
                  <a:cubicBezTo>
                    <a:pt x="1893" y="130"/>
                    <a:pt x="1847" y="104"/>
                    <a:pt x="1808" y="72"/>
                  </a:cubicBezTo>
                  <a:cubicBezTo>
                    <a:pt x="1763" y="23"/>
                    <a:pt x="1704" y="0"/>
                    <a:pt x="1645"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1"/>
            <p:cNvSpPr/>
            <p:nvPr/>
          </p:nvSpPr>
          <p:spPr>
            <a:xfrm>
              <a:off x="8022179" y="10216173"/>
              <a:ext cx="185437" cy="234521"/>
            </a:xfrm>
            <a:custGeom>
              <a:avLst/>
              <a:gdLst/>
              <a:ahLst/>
              <a:cxnLst/>
              <a:rect l="l" t="t" r="r" b="b"/>
              <a:pathLst>
                <a:path w="2433" h="3077" extrusionOk="0">
                  <a:moveTo>
                    <a:pt x="937" y="2972"/>
                  </a:moveTo>
                  <a:cubicBezTo>
                    <a:pt x="888" y="3021"/>
                    <a:pt x="817" y="3064"/>
                    <a:pt x="744" y="3064"/>
                  </a:cubicBezTo>
                  <a:cubicBezTo>
                    <a:pt x="739" y="3064"/>
                    <a:pt x="734" y="3064"/>
                    <a:pt x="729" y="3063"/>
                  </a:cubicBezTo>
                  <a:lnTo>
                    <a:pt x="729" y="3063"/>
                  </a:lnTo>
                  <a:cubicBezTo>
                    <a:pt x="738" y="3065"/>
                    <a:pt x="747" y="3065"/>
                    <a:pt x="756" y="3065"/>
                  </a:cubicBezTo>
                  <a:cubicBezTo>
                    <a:pt x="825" y="3065"/>
                    <a:pt x="891" y="3024"/>
                    <a:pt x="937" y="2972"/>
                  </a:cubicBezTo>
                  <a:close/>
                  <a:moveTo>
                    <a:pt x="1632" y="1"/>
                  </a:moveTo>
                  <a:cubicBezTo>
                    <a:pt x="1592" y="1"/>
                    <a:pt x="1553" y="9"/>
                    <a:pt x="1516" y="26"/>
                  </a:cubicBezTo>
                  <a:cubicBezTo>
                    <a:pt x="1470" y="46"/>
                    <a:pt x="1431" y="78"/>
                    <a:pt x="1399" y="124"/>
                  </a:cubicBezTo>
                  <a:cubicBezTo>
                    <a:pt x="1373" y="169"/>
                    <a:pt x="1360" y="202"/>
                    <a:pt x="1340" y="241"/>
                  </a:cubicBezTo>
                  <a:cubicBezTo>
                    <a:pt x="1223" y="533"/>
                    <a:pt x="1093" y="826"/>
                    <a:pt x="956" y="1112"/>
                  </a:cubicBezTo>
                  <a:cubicBezTo>
                    <a:pt x="826" y="1398"/>
                    <a:pt x="683" y="1684"/>
                    <a:pt x="540" y="1964"/>
                  </a:cubicBezTo>
                  <a:cubicBezTo>
                    <a:pt x="462" y="2107"/>
                    <a:pt x="391" y="2244"/>
                    <a:pt x="312" y="2387"/>
                  </a:cubicBezTo>
                  <a:cubicBezTo>
                    <a:pt x="234" y="2523"/>
                    <a:pt x="156" y="2666"/>
                    <a:pt x="26" y="2758"/>
                  </a:cubicBezTo>
                  <a:cubicBezTo>
                    <a:pt x="26" y="2758"/>
                    <a:pt x="26" y="2758"/>
                    <a:pt x="26" y="2764"/>
                  </a:cubicBezTo>
                  <a:cubicBezTo>
                    <a:pt x="0" y="2823"/>
                    <a:pt x="0" y="2888"/>
                    <a:pt x="26" y="2946"/>
                  </a:cubicBezTo>
                  <a:cubicBezTo>
                    <a:pt x="46" y="3011"/>
                    <a:pt x="98" y="3057"/>
                    <a:pt x="156" y="3076"/>
                  </a:cubicBezTo>
                  <a:cubicBezTo>
                    <a:pt x="98" y="3050"/>
                    <a:pt x="52" y="3005"/>
                    <a:pt x="33" y="2946"/>
                  </a:cubicBezTo>
                  <a:cubicBezTo>
                    <a:pt x="7" y="2888"/>
                    <a:pt x="7" y="2823"/>
                    <a:pt x="33" y="2764"/>
                  </a:cubicBezTo>
                  <a:lnTo>
                    <a:pt x="33" y="2771"/>
                  </a:lnTo>
                  <a:cubicBezTo>
                    <a:pt x="169" y="2679"/>
                    <a:pt x="247" y="2530"/>
                    <a:pt x="332" y="2400"/>
                  </a:cubicBezTo>
                  <a:cubicBezTo>
                    <a:pt x="417" y="2263"/>
                    <a:pt x="501" y="2127"/>
                    <a:pt x="579" y="1990"/>
                  </a:cubicBezTo>
                  <a:cubicBezTo>
                    <a:pt x="742" y="1717"/>
                    <a:pt x="898" y="1437"/>
                    <a:pt x="1041" y="1151"/>
                  </a:cubicBezTo>
                  <a:cubicBezTo>
                    <a:pt x="1190" y="871"/>
                    <a:pt x="1327" y="585"/>
                    <a:pt x="1464" y="293"/>
                  </a:cubicBezTo>
                  <a:cubicBezTo>
                    <a:pt x="1477" y="254"/>
                    <a:pt x="1496" y="215"/>
                    <a:pt x="1509" y="195"/>
                  </a:cubicBezTo>
                  <a:cubicBezTo>
                    <a:pt x="1522" y="176"/>
                    <a:pt x="1542" y="156"/>
                    <a:pt x="1568" y="143"/>
                  </a:cubicBezTo>
                  <a:cubicBezTo>
                    <a:pt x="1587" y="136"/>
                    <a:pt x="1609" y="132"/>
                    <a:pt x="1630" y="132"/>
                  </a:cubicBezTo>
                  <a:cubicBezTo>
                    <a:pt x="1666" y="132"/>
                    <a:pt x="1702" y="142"/>
                    <a:pt x="1730" y="163"/>
                  </a:cubicBezTo>
                  <a:cubicBezTo>
                    <a:pt x="1737" y="169"/>
                    <a:pt x="1743" y="176"/>
                    <a:pt x="1750" y="182"/>
                  </a:cubicBezTo>
                  <a:cubicBezTo>
                    <a:pt x="1750" y="182"/>
                    <a:pt x="1763" y="195"/>
                    <a:pt x="1776" y="202"/>
                  </a:cubicBezTo>
                  <a:cubicBezTo>
                    <a:pt x="1795" y="221"/>
                    <a:pt x="1815" y="234"/>
                    <a:pt x="1841" y="241"/>
                  </a:cubicBezTo>
                  <a:cubicBezTo>
                    <a:pt x="1871" y="258"/>
                    <a:pt x="1907" y="264"/>
                    <a:pt x="1942" y="264"/>
                  </a:cubicBezTo>
                  <a:cubicBezTo>
                    <a:pt x="1959" y="264"/>
                    <a:pt x="1975" y="262"/>
                    <a:pt x="1990" y="260"/>
                  </a:cubicBezTo>
                  <a:cubicBezTo>
                    <a:pt x="2036" y="260"/>
                    <a:pt x="2075" y="247"/>
                    <a:pt x="2101" y="247"/>
                  </a:cubicBezTo>
                  <a:cubicBezTo>
                    <a:pt x="2134" y="247"/>
                    <a:pt x="2160" y="254"/>
                    <a:pt x="2186" y="267"/>
                  </a:cubicBezTo>
                  <a:cubicBezTo>
                    <a:pt x="2231" y="293"/>
                    <a:pt x="2270" y="351"/>
                    <a:pt x="2283" y="416"/>
                  </a:cubicBezTo>
                  <a:cubicBezTo>
                    <a:pt x="2303" y="475"/>
                    <a:pt x="2290" y="540"/>
                    <a:pt x="2257" y="605"/>
                  </a:cubicBezTo>
                  <a:cubicBezTo>
                    <a:pt x="2199" y="728"/>
                    <a:pt x="2068" y="819"/>
                    <a:pt x="1938" y="897"/>
                  </a:cubicBezTo>
                  <a:cubicBezTo>
                    <a:pt x="1867" y="937"/>
                    <a:pt x="1795" y="976"/>
                    <a:pt x="1730" y="1021"/>
                  </a:cubicBezTo>
                  <a:cubicBezTo>
                    <a:pt x="1659" y="1067"/>
                    <a:pt x="1594" y="1125"/>
                    <a:pt x="1535" y="1184"/>
                  </a:cubicBezTo>
                  <a:cubicBezTo>
                    <a:pt x="1425" y="1301"/>
                    <a:pt x="1334" y="1437"/>
                    <a:pt x="1269" y="1587"/>
                  </a:cubicBezTo>
                  <a:cubicBezTo>
                    <a:pt x="1132" y="1880"/>
                    <a:pt x="1073" y="2198"/>
                    <a:pt x="1047" y="2517"/>
                  </a:cubicBezTo>
                  <a:cubicBezTo>
                    <a:pt x="1041" y="2595"/>
                    <a:pt x="1041" y="2673"/>
                    <a:pt x="1028" y="2751"/>
                  </a:cubicBezTo>
                  <a:cubicBezTo>
                    <a:pt x="1015" y="2829"/>
                    <a:pt x="989" y="2907"/>
                    <a:pt x="937" y="2972"/>
                  </a:cubicBezTo>
                  <a:cubicBezTo>
                    <a:pt x="1047" y="2849"/>
                    <a:pt x="1047" y="2673"/>
                    <a:pt x="1067" y="2517"/>
                  </a:cubicBezTo>
                  <a:cubicBezTo>
                    <a:pt x="1099" y="2205"/>
                    <a:pt x="1171" y="1886"/>
                    <a:pt x="1321" y="1613"/>
                  </a:cubicBezTo>
                  <a:cubicBezTo>
                    <a:pt x="1392" y="1470"/>
                    <a:pt x="1483" y="1340"/>
                    <a:pt x="1594" y="1242"/>
                  </a:cubicBezTo>
                  <a:cubicBezTo>
                    <a:pt x="1652" y="1190"/>
                    <a:pt x="1711" y="1138"/>
                    <a:pt x="1776" y="1099"/>
                  </a:cubicBezTo>
                  <a:cubicBezTo>
                    <a:pt x="1847" y="1060"/>
                    <a:pt x="1912" y="1028"/>
                    <a:pt x="1984" y="989"/>
                  </a:cubicBezTo>
                  <a:cubicBezTo>
                    <a:pt x="2127" y="917"/>
                    <a:pt x="2277" y="819"/>
                    <a:pt x="2368" y="657"/>
                  </a:cubicBezTo>
                  <a:cubicBezTo>
                    <a:pt x="2407" y="579"/>
                    <a:pt x="2433" y="481"/>
                    <a:pt x="2413" y="390"/>
                  </a:cubicBezTo>
                  <a:cubicBezTo>
                    <a:pt x="2387" y="293"/>
                    <a:pt x="2335" y="208"/>
                    <a:pt x="2251" y="156"/>
                  </a:cubicBezTo>
                  <a:cubicBezTo>
                    <a:pt x="2205" y="130"/>
                    <a:pt x="2147" y="117"/>
                    <a:pt x="2101" y="117"/>
                  </a:cubicBezTo>
                  <a:cubicBezTo>
                    <a:pt x="2049" y="117"/>
                    <a:pt x="2010" y="130"/>
                    <a:pt x="1977" y="130"/>
                  </a:cubicBezTo>
                  <a:cubicBezTo>
                    <a:pt x="1966" y="132"/>
                    <a:pt x="1956" y="133"/>
                    <a:pt x="1947" y="133"/>
                  </a:cubicBezTo>
                  <a:cubicBezTo>
                    <a:pt x="1926" y="133"/>
                    <a:pt x="1911" y="128"/>
                    <a:pt x="1893" y="124"/>
                  </a:cubicBezTo>
                  <a:cubicBezTo>
                    <a:pt x="1880" y="117"/>
                    <a:pt x="1867" y="111"/>
                    <a:pt x="1860" y="98"/>
                  </a:cubicBezTo>
                  <a:lnTo>
                    <a:pt x="1841" y="85"/>
                  </a:lnTo>
                  <a:cubicBezTo>
                    <a:pt x="1828" y="72"/>
                    <a:pt x="1821" y="65"/>
                    <a:pt x="1808" y="59"/>
                  </a:cubicBezTo>
                  <a:cubicBezTo>
                    <a:pt x="1760" y="22"/>
                    <a:pt x="1696" y="1"/>
                    <a:pt x="163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1"/>
            <p:cNvSpPr/>
            <p:nvPr/>
          </p:nvSpPr>
          <p:spPr>
            <a:xfrm>
              <a:off x="7999847" y="10444139"/>
              <a:ext cx="101217" cy="67224"/>
            </a:xfrm>
            <a:custGeom>
              <a:avLst/>
              <a:gdLst/>
              <a:ahLst/>
              <a:cxnLst/>
              <a:rect l="l" t="t" r="r" b="b"/>
              <a:pathLst>
                <a:path w="1328" h="882" extrusionOk="0">
                  <a:moveTo>
                    <a:pt x="306" y="1"/>
                  </a:moveTo>
                  <a:cubicBezTo>
                    <a:pt x="215" y="85"/>
                    <a:pt x="150" y="189"/>
                    <a:pt x="92" y="293"/>
                  </a:cubicBezTo>
                  <a:cubicBezTo>
                    <a:pt x="46" y="384"/>
                    <a:pt x="1" y="488"/>
                    <a:pt x="7" y="592"/>
                  </a:cubicBezTo>
                  <a:cubicBezTo>
                    <a:pt x="7" y="697"/>
                    <a:pt x="72" y="807"/>
                    <a:pt x="170" y="833"/>
                  </a:cubicBezTo>
                  <a:cubicBezTo>
                    <a:pt x="189" y="838"/>
                    <a:pt x="207" y="840"/>
                    <a:pt x="226" y="840"/>
                  </a:cubicBezTo>
                  <a:cubicBezTo>
                    <a:pt x="347" y="840"/>
                    <a:pt x="462" y="748"/>
                    <a:pt x="585" y="748"/>
                  </a:cubicBezTo>
                  <a:cubicBezTo>
                    <a:pt x="592" y="748"/>
                    <a:pt x="599" y="748"/>
                    <a:pt x="605" y="749"/>
                  </a:cubicBezTo>
                  <a:cubicBezTo>
                    <a:pt x="729" y="755"/>
                    <a:pt x="820" y="866"/>
                    <a:pt x="944" y="879"/>
                  </a:cubicBezTo>
                  <a:cubicBezTo>
                    <a:pt x="956" y="881"/>
                    <a:pt x="968" y="881"/>
                    <a:pt x="979" y="881"/>
                  </a:cubicBezTo>
                  <a:cubicBezTo>
                    <a:pt x="1127" y="881"/>
                    <a:pt x="1252" y="736"/>
                    <a:pt x="1288" y="586"/>
                  </a:cubicBezTo>
                  <a:cubicBezTo>
                    <a:pt x="1327" y="436"/>
                    <a:pt x="1301" y="261"/>
                    <a:pt x="1204" y="144"/>
                  </a:cubicBezTo>
                  <a:cubicBezTo>
                    <a:pt x="1137" y="68"/>
                    <a:pt x="1034" y="25"/>
                    <a:pt x="935" y="25"/>
                  </a:cubicBezTo>
                  <a:cubicBezTo>
                    <a:pt x="881" y="25"/>
                    <a:pt x="827" y="38"/>
                    <a:pt x="781" y="66"/>
                  </a:cubicBezTo>
                  <a:cubicBezTo>
                    <a:pt x="714" y="110"/>
                    <a:pt x="648" y="183"/>
                    <a:pt x="573" y="183"/>
                  </a:cubicBezTo>
                  <a:cubicBezTo>
                    <a:pt x="560" y="183"/>
                    <a:pt x="547" y="181"/>
                    <a:pt x="534" y="176"/>
                  </a:cubicBezTo>
                  <a:cubicBezTo>
                    <a:pt x="508" y="170"/>
                    <a:pt x="488" y="150"/>
                    <a:pt x="469" y="137"/>
                  </a:cubicBezTo>
                  <a:cubicBezTo>
                    <a:pt x="417" y="92"/>
                    <a:pt x="358" y="46"/>
                    <a:pt x="306"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1"/>
            <p:cNvSpPr/>
            <p:nvPr/>
          </p:nvSpPr>
          <p:spPr>
            <a:xfrm>
              <a:off x="7996417" y="10439109"/>
              <a:ext cx="106095" cy="72254"/>
            </a:xfrm>
            <a:custGeom>
              <a:avLst/>
              <a:gdLst/>
              <a:ahLst/>
              <a:cxnLst/>
              <a:rect l="l" t="t" r="r" b="b"/>
              <a:pathLst>
                <a:path w="1392" h="948" extrusionOk="0">
                  <a:moveTo>
                    <a:pt x="989" y="945"/>
                  </a:moveTo>
                  <a:cubicBezTo>
                    <a:pt x="997" y="946"/>
                    <a:pt x="1006" y="947"/>
                    <a:pt x="1014" y="947"/>
                  </a:cubicBezTo>
                  <a:lnTo>
                    <a:pt x="1014" y="947"/>
                  </a:lnTo>
                  <a:cubicBezTo>
                    <a:pt x="1006" y="947"/>
                    <a:pt x="997" y="946"/>
                    <a:pt x="989" y="945"/>
                  </a:cubicBezTo>
                  <a:close/>
                  <a:moveTo>
                    <a:pt x="355" y="1"/>
                  </a:moveTo>
                  <a:cubicBezTo>
                    <a:pt x="337" y="1"/>
                    <a:pt x="320" y="7"/>
                    <a:pt x="306" y="21"/>
                  </a:cubicBezTo>
                  <a:cubicBezTo>
                    <a:pt x="189" y="132"/>
                    <a:pt x="111" y="268"/>
                    <a:pt x="52" y="418"/>
                  </a:cubicBezTo>
                  <a:cubicBezTo>
                    <a:pt x="20" y="489"/>
                    <a:pt x="0" y="574"/>
                    <a:pt x="7" y="658"/>
                  </a:cubicBezTo>
                  <a:cubicBezTo>
                    <a:pt x="13" y="743"/>
                    <a:pt x="52" y="828"/>
                    <a:pt x="117" y="880"/>
                  </a:cubicBezTo>
                  <a:cubicBezTo>
                    <a:pt x="160" y="915"/>
                    <a:pt x="212" y="929"/>
                    <a:pt x="263" y="929"/>
                  </a:cubicBezTo>
                  <a:cubicBezTo>
                    <a:pt x="296" y="929"/>
                    <a:pt x="329" y="922"/>
                    <a:pt x="358" y="912"/>
                  </a:cubicBezTo>
                  <a:cubicBezTo>
                    <a:pt x="429" y="886"/>
                    <a:pt x="494" y="847"/>
                    <a:pt x="566" y="828"/>
                  </a:cubicBezTo>
                  <a:cubicBezTo>
                    <a:pt x="588" y="822"/>
                    <a:pt x="611" y="819"/>
                    <a:pt x="634" y="819"/>
                  </a:cubicBezTo>
                  <a:cubicBezTo>
                    <a:pt x="685" y="819"/>
                    <a:pt x="736" y="833"/>
                    <a:pt x="781" y="860"/>
                  </a:cubicBezTo>
                  <a:cubicBezTo>
                    <a:pt x="846" y="893"/>
                    <a:pt x="911" y="938"/>
                    <a:pt x="989" y="945"/>
                  </a:cubicBezTo>
                  <a:cubicBezTo>
                    <a:pt x="911" y="932"/>
                    <a:pt x="852" y="893"/>
                    <a:pt x="781" y="854"/>
                  </a:cubicBezTo>
                  <a:cubicBezTo>
                    <a:pt x="736" y="824"/>
                    <a:pt x="676" y="801"/>
                    <a:pt x="618" y="801"/>
                  </a:cubicBezTo>
                  <a:cubicBezTo>
                    <a:pt x="600" y="801"/>
                    <a:pt x="583" y="803"/>
                    <a:pt x="566" y="808"/>
                  </a:cubicBezTo>
                  <a:cubicBezTo>
                    <a:pt x="488" y="828"/>
                    <a:pt x="416" y="854"/>
                    <a:pt x="345" y="873"/>
                  </a:cubicBezTo>
                  <a:cubicBezTo>
                    <a:pt x="325" y="879"/>
                    <a:pt x="305" y="882"/>
                    <a:pt x="285" y="882"/>
                  </a:cubicBezTo>
                  <a:cubicBezTo>
                    <a:pt x="239" y="882"/>
                    <a:pt x="195" y="866"/>
                    <a:pt x="163" y="834"/>
                  </a:cubicBezTo>
                  <a:cubicBezTo>
                    <a:pt x="111" y="789"/>
                    <a:pt x="91" y="717"/>
                    <a:pt x="91" y="652"/>
                  </a:cubicBezTo>
                  <a:cubicBezTo>
                    <a:pt x="91" y="587"/>
                    <a:pt x="117" y="522"/>
                    <a:pt x="150" y="457"/>
                  </a:cubicBezTo>
                  <a:cubicBezTo>
                    <a:pt x="206" y="351"/>
                    <a:pt x="276" y="245"/>
                    <a:pt x="356" y="155"/>
                  </a:cubicBezTo>
                  <a:lnTo>
                    <a:pt x="356" y="155"/>
                  </a:lnTo>
                  <a:cubicBezTo>
                    <a:pt x="403" y="195"/>
                    <a:pt x="448" y="236"/>
                    <a:pt x="507" y="281"/>
                  </a:cubicBezTo>
                  <a:cubicBezTo>
                    <a:pt x="536" y="302"/>
                    <a:pt x="581" y="315"/>
                    <a:pt x="621" y="315"/>
                  </a:cubicBezTo>
                  <a:cubicBezTo>
                    <a:pt x="644" y="315"/>
                    <a:pt x="666" y="310"/>
                    <a:pt x="683" y="301"/>
                  </a:cubicBezTo>
                  <a:cubicBezTo>
                    <a:pt x="735" y="275"/>
                    <a:pt x="768" y="249"/>
                    <a:pt x="800" y="223"/>
                  </a:cubicBezTo>
                  <a:cubicBezTo>
                    <a:pt x="833" y="197"/>
                    <a:pt x="865" y="177"/>
                    <a:pt x="891" y="164"/>
                  </a:cubicBezTo>
                  <a:cubicBezTo>
                    <a:pt x="924" y="145"/>
                    <a:pt x="956" y="138"/>
                    <a:pt x="995" y="138"/>
                  </a:cubicBezTo>
                  <a:cubicBezTo>
                    <a:pt x="1067" y="138"/>
                    <a:pt x="1138" y="164"/>
                    <a:pt x="1197" y="210"/>
                  </a:cubicBezTo>
                  <a:cubicBezTo>
                    <a:pt x="1314" y="307"/>
                    <a:pt x="1359" y="489"/>
                    <a:pt x="1327" y="645"/>
                  </a:cubicBezTo>
                  <a:cubicBezTo>
                    <a:pt x="1307" y="723"/>
                    <a:pt x="1268" y="802"/>
                    <a:pt x="1210" y="860"/>
                  </a:cubicBezTo>
                  <a:cubicBezTo>
                    <a:pt x="1159" y="911"/>
                    <a:pt x="1093" y="947"/>
                    <a:pt x="1021" y="947"/>
                  </a:cubicBezTo>
                  <a:cubicBezTo>
                    <a:pt x="1019" y="947"/>
                    <a:pt x="1016" y="947"/>
                    <a:pt x="1014" y="947"/>
                  </a:cubicBezTo>
                  <a:lnTo>
                    <a:pt x="1014" y="947"/>
                  </a:lnTo>
                  <a:cubicBezTo>
                    <a:pt x="1017" y="947"/>
                    <a:pt x="1019" y="947"/>
                    <a:pt x="1022" y="947"/>
                  </a:cubicBezTo>
                  <a:cubicBezTo>
                    <a:pt x="1095" y="947"/>
                    <a:pt x="1165" y="912"/>
                    <a:pt x="1216" y="867"/>
                  </a:cubicBezTo>
                  <a:cubicBezTo>
                    <a:pt x="1275" y="808"/>
                    <a:pt x="1320" y="730"/>
                    <a:pt x="1346" y="652"/>
                  </a:cubicBezTo>
                  <a:cubicBezTo>
                    <a:pt x="1392" y="489"/>
                    <a:pt x="1372" y="294"/>
                    <a:pt x="1242" y="158"/>
                  </a:cubicBezTo>
                  <a:cubicBezTo>
                    <a:pt x="1177" y="93"/>
                    <a:pt x="1093" y="54"/>
                    <a:pt x="995" y="41"/>
                  </a:cubicBezTo>
                  <a:cubicBezTo>
                    <a:pt x="950" y="41"/>
                    <a:pt x="904" y="41"/>
                    <a:pt x="852" y="60"/>
                  </a:cubicBezTo>
                  <a:cubicBezTo>
                    <a:pt x="807" y="73"/>
                    <a:pt x="761" y="106"/>
                    <a:pt x="729" y="125"/>
                  </a:cubicBezTo>
                  <a:cubicBezTo>
                    <a:pt x="696" y="151"/>
                    <a:pt x="663" y="171"/>
                    <a:pt x="637" y="184"/>
                  </a:cubicBezTo>
                  <a:cubicBezTo>
                    <a:pt x="628" y="186"/>
                    <a:pt x="621" y="188"/>
                    <a:pt x="615" y="188"/>
                  </a:cubicBezTo>
                  <a:cubicBezTo>
                    <a:pt x="604" y="188"/>
                    <a:pt x="595" y="183"/>
                    <a:pt x="579" y="171"/>
                  </a:cubicBezTo>
                  <a:lnTo>
                    <a:pt x="397" y="15"/>
                  </a:lnTo>
                  <a:cubicBezTo>
                    <a:pt x="385" y="6"/>
                    <a:pt x="370" y="1"/>
                    <a:pt x="35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1"/>
            <p:cNvSpPr/>
            <p:nvPr/>
          </p:nvSpPr>
          <p:spPr>
            <a:xfrm>
              <a:off x="7923553" y="10503132"/>
              <a:ext cx="63032" cy="55181"/>
            </a:xfrm>
            <a:custGeom>
              <a:avLst/>
              <a:gdLst/>
              <a:ahLst/>
              <a:cxnLst/>
              <a:rect l="l" t="t" r="r" b="b"/>
              <a:pathLst>
                <a:path w="827" h="724" extrusionOk="0">
                  <a:moveTo>
                    <a:pt x="683" y="1"/>
                  </a:moveTo>
                  <a:cubicBezTo>
                    <a:pt x="559" y="111"/>
                    <a:pt x="423" y="209"/>
                    <a:pt x="280" y="300"/>
                  </a:cubicBezTo>
                  <a:cubicBezTo>
                    <a:pt x="202" y="352"/>
                    <a:pt x="124" y="397"/>
                    <a:pt x="65" y="469"/>
                  </a:cubicBezTo>
                  <a:cubicBezTo>
                    <a:pt x="26" y="521"/>
                    <a:pt x="0" y="592"/>
                    <a:pt x="33" y="651"/>
                  </a:cubicBezTo>
                  <a:cubicBezTo>
                    <a:pt x="56" y="698"/>
                    <a:pt x="116" y="723"/>
                    <a:pt x="171" y="723"/>
                  </a:cubicBezTo>
                  <a:cubicBezTo>
                    <a:pt x="177" y="723"/>
                    <a:pt x="183" y="723"/>
                    <a:pt x="189" y="722"/>
                  </a:cubicBezTo>
                  <a:cubicBezTo>
                    <a:pt x="254" y="716"/>
                    <a:pt x="306" y="683"/>
                    <a:pt x="364" y="651"/>
                  </a:cubicBezTo>
                  <a:cubicBezTo>
                    <a:pt x="475" y="586"/>
                    <a:pt x="592" y="514"/>
                    <a:pt x="676" y="423"/>
                  </a:cubicBezTo>
                  <a:cubicBezTo>
                    <a:pt x="768" y="326"/>
                    <a:pt x="826" y="196"/>
                    <a:pt x="800" y="66"/>
                  </a:cubicBezTo>
                  <a:cubicBezTo>
                    <a:pt x="761" y="46"/>
                    <a:pt x="722" y="27"/>
                    <a:pt x="68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1"/>
            <p:cNvSpPr/>
            <p:nvPr/>
          </p:nvSpPr>
          <p:spPr>
            <a:xfrm>
              <a:off x="7919590" y="10503132"/>
              <a:ext cx="68443" cy="60212"/>
            </a:xfrm>
            <a:custGeom>
              <a:avLst/>
              <a:gdLst/>
              <a:ahLst/>
              <a:cxnLst/>
              <a:rect l="l" t="t" r="r" b="b"/>
              <a:pathLst>
                <a:path w="898" h="790" extrusionOk="0">
                  <a:moveTo>
                    <a:pt x="735" y="1"/>
                  </a:moveTo>
                  <a:lnTo>
                    <a:pt x="735" y="1"/>
                  </a:lnTo>
                  <a:cubicBezTo>
                    <a:pt x="585" y="98"/>
                    <a:pt x="436" y="189"/>
                    <a:pt x="280" y="274"/>
                  </a:cubicBezTo>
                  <a:cubicBezTo>
                    <a:pt x="202" y="319"/>
                    <a:pt x="117" y="365"/>
                    <a:pt x="52" y="449"/>
                  </a:cubicBezTo>
                  <a:cubicBezTo>
                    <a:pt x="26" y="495"/>
                    <a:pt x="0" y="553"/>
                    <a:pt x="7" y="618"/>
                  </a:cubicBezTo>
                  <a:cubicBezTo>
                    <a:pt x="13" y="690"/>
                    <a:pt x="65" y="748"/>
                    <a:pt x="124" y="768"/>
                  </a:cubicBezTo>
                  <a:cubicBezTo>
                    <a:pt x="158" y="783"/>
                    <a:pt x="194" y="790"/>
                    <a:pt x="229" y="790"/>
                  </a:cubicBezTo>
                  <a:cubicBezTo>
                    <a:pt x="254" y="790"/>
                    <a:pt x="278" y="786"/>
                    <a:pt x="299" y="781"/>
                  </a:cubicBezTo>
                  <a:cubicBezTo>
                    <a:pt x="351" y="761"/>
                    <a:pt x="397" y="735"/>
                    <a:pt x="436" y="716"/>
                  </a:cubicBezTo>
                  <a:cubicBezTo>
                    <a:pt x="507" y="670"/>
                    <a:pt x="585" y="618"/>
                    <a:pt x="657" y="560"/>
                  </a:cubicBezTo>
                  <a:cubicBezTo>
                    <a:pt x="728" y="501"/>
                    <a:pt x="800" y="430"/>
                    <a:pt x="839" y="339"/>
                  </a:cubicBezTo>
                  <a:cubicBezTo>
                    <a:pt x="878" y="254"/>
                    <a:pt x="898" y="157"/>
                    <a:pt x="872" y="66"/>
                  </a:cubicBezTo>
                  <a:lnTo>
                    <a:pt x="872" y="59"/>
                  </a:lnTo>
                  <a:cubicBezTo>
                    <a:pt x="872" y="53"/>
                    <a:pt x="865" y="53"/>
                    <a:pt x="865" y="53"/>
                  </a:cubicBezTo>
                  <a:cubicBezTo>
                    <a:pt x="820" y="33"/>
                    <a:pt x="774" y="20"/>
                    <a:pt x="735" y="1"/>
                  </a:cubicBezTo>
                  <a:lnTo>
                    <a:pt x="735" y="1"/>
                  </a:lnTo>
                  <a:lnTo>
                    <a:pt x="839" y="74"/>
                  </a:lnTo>
                  <a:lnTo>
                    <a:pt x="839" y="74"/>
                  </a:lnTo>
                  <a:cubicBezTo>
                    <a:pt x="837" y="156"/>
                    <a:pt x="812" y="237"/>
                    <a:pt x="767" y="300"/>
                  </a:cubicBezTo>
                  <a:cubicBezTo>
                    <a:pt x="722" y="365"/>
                    <a:pt x="657" y="423"/>
                    <a:pt x="592" y="469"/>
                  </a:cubicBezTo>
                  <a:cubicBezTo>
                    <a:pt x="520" y="521"/>
                    <a:pt x="442" y="560"/>
                    <a:pt x="371" y="605"/>
                  </a:cubicBezTo>
                  <a:cubicBezTo>
                    <a:pt x="311" y="635"/>
                    <a:pt x="259" y="658"/>
                    <a:pt x="214" y="658"/>
                  </a:cubicBezTo>
                  <a:cubicBezTo>
                    <a:pt x="201" y="658"/>
                    <a:pt x="188" y="655"/>
                    <a:pt x="176" y="651"/>
                  </a:cubicBezTo>
                  <a:cubicBezTo>
                    <a:pt x="150" y="638"/>
                    <a:pt x="137" y="625"/>
                    <a:pt x="137" y="605"/>
                  </a:cubicBezTo>
                  <a:cubicBezTo>
                    <a:pt x="130" y="579"/>
                    <a:pt x="143" y="547"/>
                    <a:pt x="156" y="521"/>
                  </a:cubicBezTo>
                  <a:cubicBezTo>
                    <a:pt x="195" y="462"/>
                    <a:pt x="267" y="410"/>
                    <a:pt x="332" y="358"/>
                  </a:cubicBezTo>
                  <a:cubicBezTo>
                    <a:pt x="481" y="254"/>
                    <a:pt x="618" y="137"/>
                    <a:pt x="73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1"/>
            <p:cNvSpPr/>
            <p:nvPr/>
          </p:nvSpPr>
          <p:spPr>
            <a:xfrm>
              <a:off x="7970579" y="10527140"/>
              <a:ext cx="40243" cy="79876"/>
            </a:xfrm>
            <a:custGeom>
              <a:avLst/>
              <a:gdLst/>
              <a:ahLst/>
              <a:cxnLst/>
              <a:rect l="l" t="t" r="r" b="b"/>
              <a:pathLst>
                <a:path w="528" h="1048" extrusionOk="0">
                  <a:moveTo>
                    <a:pt x="428" y="1"/>
                  </a:moveTo>
                  <a:cubicBezTo>
                    <a:pt x="411" y="1"/>
                    <a:pt x="396" y="6"/>
                    <a:pt x="385" y="17"/>
                  </a:cubicBezTo>
                  <a:cubicBezTo>
                    <a:pt x="209" y="336"/>
                    <a:pt x="20" y="668"/>
                    <a:pt x="1" y="1032"/>
                  </a:cubicBezTo>
                  <a:cubicBezTo>
                    <a:pt x="23" y="1043"/>
                    <a:pt x="48" y="1048"/>
                    <a:pt x="73" y="1048"/>
                  </a:cubicBezTo>
                  <a:cubicBezTo>
                    <a:pt x="121" y="1048"/>
                    <a:pt x="171" y="1029"/>
                    <a:pt x="209" y="999"/>
                  </a:cubicBezTo>
                  <a:cubicBezTo>
                    <a:pt x="268" y="954"/>
                    <a:pt x="300" y="889"/>
                    <a:pt x="333" y="824"/>
                  </a:cubicBezTo>
                  <a:cubicBezTo>
                    <a:pt x="430" y="616"/>
                    <a:pt x="495" y="401"/>
                    <a:pt x="521" y="180"/>
                  </a:cubicBezTo>
                  <a:cubicBezTo>
                    <a:pt x="528" y="134"/>
                    <a:pt x="528" y="82"/>
                    <a:pt x="502" y="43"/>
                  </a:cubicBezTo>
                  <a:cubicBezTo>
                    <a:pt x="489" y="18"/>
                    <a:pt x="457" y="1"/>
                    <a:pt x="42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1"/>
            <p:cNvSpPr/>
            <p:nvPr/>
          </p:nvSpPr>
          <p:spPr>
            <a:xfrm>
              <a:off x="7969589" y="10521805"/>
              <a:ext cx="46721" cy="86050"/>
            </a:xfrm>
            <a:custGeom>
              <a:avLst/>
              <a:gdLst/>
              <a:ahLst/>
              <a:cxnLst/>
              <a:rect l="l" t="t" r="r" b="b"/>
              <a:pathLst>
                <a:path w="613" h="1129" extrusionOk="0">
                  <a:moveTo>
                    <a:pt x="456" y="120"/>
                  </a:moveTo>
                  <a:lnTo>
                    <a:pt x="450" y="133"/>
                  </a:lnTo>
                  <a:cubicBezTo>
                    <a:pt x="449" y="134"/>
                    <a:pt x="448" y="134"/>
                    <a:pt x="447" y="135"/>
                  </a:cubicBezTo>
                  <a:lnTo>
                    <a:pt x="447" y="135"/>
                  </a:lnTo>
                  <a:cubicBezTo>
                    <a:pt x="450" y="130"/>
                    <a:pt x="453" y="125"/>
                    <a:pt x="456" y="120"/>
                  </a:cubicBezTo>
                  <a:close/>
                  <a:moveTo>
                    <a:pt x="449" y="1"/>
                  </a:moveTo>
                  <a:cubicBezTo>
                    <a:pt x="418" y="1"/>
                    <a:pt x="385" y="13"/>
                    <a:pt x="352" y="42"/>
                  </a:cubicBezTo>
                  <a:cubicBezTo>
                    <a:pt x="346" y="42"/>
                    <a:pt x="346" y="48"/>
                    <a:pt x="346" y="48"/>
                  </a:cubicBezTo>
                  <a:lnTo>
                    <a:pt x="339" y="55"/>
                  </a:lnTo>
                  <a:cubicBezTo>
                    <a:pt x="255" y="211"/>
                    <a:pt x="170" y="380"/>
                    <a:pt x="105" y="555"/>
                  </a:cubicBezTo>
                  <a:cubicBezTo>
                    <a:pt x="40" y="731"/>
                    <a:pt x="1" y="920"/>
                    <a:pt x="14" y="1102"/>
                  </a:cubicBezTo>
                  <a:cubicBezTo>
                    <a:pt x="53" y="920"/>
                    <a:pt x="111" y="751"/>
                    <a:pt x="196" y="595"/>
                  </a:cubicBezTo>
                  <a:cubicBezTo>
                    <a:pt x="271" y="438"/>
                    <a:pt x="359" y="287"/>
                    <a:pt x="446" y="137"/>
                  </a:cubicBezTo>
                  <a:lnTo>
                    <a:pt x="446" y="137"/>
                  </a:lnTo>
                  <a:cubicBezTo>
                    <a:pt x="447" y="137"/>
                    <a:pt x="448" y="138"/>
                    <a:pt x="450" y="139"/>
                  </a:cubicBezTo>
                  <a:cubicBezTo>
                    <a:pt x="463" y="146"/>
                    <a:pt x="463" y="146"/>
                    <a:pt x="469" y="159"/>
                  </a:cubicBezTo>
                  <a:cubicBezTo>
                    <a:pt x="476" y="191"/>
                    <a:pt x="469" y="250"/>
                    <a:pt x="456" y="308"/>
                  </a:cubicBezTo>
                  <a:cubicBezTo>
                    <a:pt x="443" y="419"/>
                    <a:pt x="417" y="529"/>
                    <a:pt x="391" y="640"/>
                  </a:cubicBezTo>
                  <a:cubicBezTo>
                    <a:pt x="359" y="744"/>
                    <a:pt x="320" y="855"/>
                    <a:pt x="274" y="952"/>
                  </a:cubicBezTo>
                  <a:cubicBezTo>
                    <a:pt x="248" y="1004"/>
                    <a:pt x="216" y="1050"/>
                    <a:pt x="170" y="1076"/>
                  </a:cubicBezTo>
                  <a:cubicBezTo>
                    <a:pt x="144" y="1098"/>
                    <a:pt x="108" y="1111"/>
                    <a:pt x="70" y="1111"/>
                  </a:cubicBezTo>
                  <a:cubicBezTo>
                    <a:pt x="51" y="1111"/>
                    <a:pt x="33" y="1108"/>
                    <a:pt x="14" y="1102"/>
                  </a:cubicBezTo>
                  <a:lnTo>
                    <a:pt x="14" y="1102"/>
                  </a:lnTo>
                  <a:cubicBezTo>
                    <a:pt x="40" y="1120"/>
                    <a:pt x="74" y="1128"/>
                    <a:pt x="109" y="1128"/>
                  </a:cubicBezTo>
                  <a:cubicBezTo>
                    <a:pt x="136" y="1128"/>
                    <a:pt x="164" y="1123"/>
                    <a:pt x="190" y="1115"/>
                  </a:cubicBezTo>
                  <a:cubicBezTo>
                    <a:pt x="248" y="1089"/>
                    <a:pt x="300" y="1043"/>
                    <a:pt x="333" y="991"/>
                  </a:cubicBezTo>
                  <a:cubicBezTo>
                    <a:pt x="404" y="887"/>
                    <a:pt x="450" y="783"/>
                    <a:pt x="495" y="673"/>
                  </a:cubicBezTo>
                  <a:cubicBezTo>
                    <a:pt x="534" y="562"/>
                    <a:pt x="567" y="445"/>
                    <a:pt x="586" y="328"/>
                  </a:cubicBezTo>
                  <a:cubicBezTo>
                    <a:pt x="593" y="269"/>
                    <a:pt x="612" y="211"/>
                    <a:pt x="593" y="126"/>
                  </a:cubicBezTo>
                  <a:cubicBezTo>
                    <a:pt x="584" y="67"/>
                    <a:pt x="523" y="1"/>
                    <a:pt x="44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1"/>
            <p:cNvSpPr/>
            <p:nvPr/>
          </p:nvSpPr>
          <p:spPr>
            <a:xfrm>
              <a:off x="8023627" y="10531103"/>
              <a:ext cx="28353" cy="94205"/>
            </a:xfrm>
            <a:custGeom>
              <a:avLst/>
              <a:gdLst/>
              <a:ahLst/>
              <a:cxnLst/>
              <a:rect l="l" t="t" r="r" b="b"/>
              <a:pathLst>
                <a:path w="372" h="1236" extrusionOk="0">
                  <a:moveTo>
                    <a:pt x="239" y="1"/>
                  </a:moveTo>
                  <a:cubicBezTo>
                    <a:pt x="223" y="1"/>
                    <a:pt x="207" y="6"/>
                    <a:pt x="196" y="17"/>
                  </a:cubicBezTo>
                  <a:cubicBezTo>
                    <a:pt x="176" y="37"/>
                    <a:pt x="170" y="63"/>
                    <a:pt x="170" y="89"/>
                  </a:cubicBezTo>
                  <a:cubicBezTo>
                    <a:pt x="166" y="104"/>
                    <a:pt x="164" y="111"/>
                    <a:pt x="164" y="111"/>
                  </a:cubicBezTo>
                  <a:cubicBezTo>
                    <a:pt x="161" y="111"/>
                    <a:pt x="171" y="37"/>
                    <a:pt x="162" y="37"/>
                  </a:cubicBezTo>
                  <a:lnTo>
                    <a:pt x="162" y="37"/>
                  </a:lnTo>
                  <a:cubicBezTo>
                    <a:pt x="160" y="37"/>
                    <a:pt x="156" y="43"/>
                    <a:pt x="150" y="56"/>
                  </a:cubicBezTo>
                  <a:cubicBezTo>
                    <a:pt x="92" y="180"/>
                    <a:pt x="79" y="316"/>
                    <a:pt x="66" y="453"/>
                  </a:cubicBezTo>
                  <a:cubicBezTo>
                    <a:pt x="46" y="590"/>
                    <a:pt x="33" y="733"/>
                    <a:pt x="14" y="876"/>
                  </a:cubicBezTo>
                  <a:cubicBezTo>
                    <a:pt x="7" y="954"/>
                    <a:pt x="1" y="1038"/>
                    <a:pt x="27" y="1110"/>
                  </a:cubicBezTo>
                  <a:cubicBezTo>
                    <a:pt x="50" y="1181"/>
                    <a:pt x="117" y="1235"/>
                    <a:pt x="187" y="1235"/>
                  </a:cubicBezTo>
                  <a:cubicBezTo>
                    <a:pt x="194" y="1235"/>
                    <a:pt x="202" y="1235"/>
                    <a:pt x="209" y="1233"/>
                  </a:cubicBezTo>
                  <a:cubicBezTo>
                    <a:pt x="313" y="1214"/>
                    <a:pt x="346" y="1077"/>
                    <a:pt x="352" y="967"/>
                  </a:cubicBezTo>
                  <a:cubicBezTo>
                    <a:pt x="372" y="707"/>
                    <a:pt x="372" y="440"/>
                    <a:pt x="352" y="173"/>
                  </a:cubicBezTo>
                  <a:cubicBezTo>
                    <a:pt x="352" y="128"/>
                    <a:pt x="346" y="82"/>
                    <a:pt x="320" y="43"/>
                  </a:cubicBezTo>
                  <a:cubicBezTo>
                    <a:pt x="303" y="18"/>
                    <a:pt x="269" y="1"/>
                    <a:pt x="239"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1"/>
            <p:cNvSpPr/>
            <p:nvPr/>
          </p:nvSpPr>
          <p:spPr>
            <a:xfrm>
              <a:off x="8019664" y="10530875"/>
              <a:ext cx="36280" cy="99388"/>
            </a:xfrm>
            <a:custGeom>
              <a:avLst/>
              <a:gdLst/>
              <a:ahLst/>
              <a:cxnLst/>
              <a:rect l="l" t="t" r="r" b="b"/>
              <a:pathLst>
                <a:path w="476" h="1304" extrusionOk="0">
                  <a:moveTo>
                    <a:pt x="209" y="40"/>
                  </a:moveTo>
                  <a:cubicBezTo>
                    <a:pt x="203" y="46"/>
                    <a:pt x="202" y="52"/>
                    <a:pt x="202" y="59"/>
                  </a:cubicBezTo>
                  <a:lnTo>
                    <a:pt x="202" y="59"/>
                  </a:lnTo>
                  <a:cubicBezTo>
                    <a:pt x="202" y="52"/>
                    <a:pt x="203" y="46"/>
                    <a:pt x="209" y="46"/>
                  </a:cubicBezTo>
                  <a:cubicBezTo>
                    <a:pt x="215" y="46"/>
                    <a:pt x="215" y="59"/>
                    <a:pt x="215" y="65"/>
                  </a:cubicBezTo>
                  <a:lnTo>
                    <a:pt x="215" y="65"/>
                  </a:lnTo>
                  <a:cubicBezTo>
                    <a:pt x="215" y="59"/>
                    <a:pt x="215" y="46"/>
                    <a:pt x="209" y="40"/>
                  </a:cubicBezTo>
                  <a:close/>
                  <a:moveTo>
                    <a:pt x="297" y="1"/>
                  </a:moveTo>
                  <a:cubicBezTo>
                    <a:pt x="275" y="1"/>
                    <a:pt x="255" y="9"/>
                    <a:pt x="241" y="27"/>
                  </a:cubicBezTo>
                  <a:cubicBezTo>
                    <a:pt x="228" y="40"/>
                    <a:pt x="228" y="59"/>
                    <a:pt x="222" y="72"/>
                  </a:cubicBezTo>
                  <a:lnTo>
                    <a:pt x="215" y="92"/>
                  </a:lnTo>
                  <a:cubicBezTo>
                    <a:pt x="215" y="97"/>
                    <a:pt x="211" y="113"/>
                    <a:pt x="213" y="113"/>
                  </a:cubicBezTo>
                  <a:cubicBezTo>
                    <a:pt x="214" y="113"/>
                    <a:pt x="215" y="112"/>
                    <a:pt x="215" y="111"/>
                  </a:cubicBezTo>
                  <a:lnTo>
                    <a:pt x="215" y="105"/>
                  </a:lnTo>
                  <a:lnTo>
                    <a:pt x="222" y="98"/>
                  </a:lnTo>
                  <a:lnTo>
                    <a:pt x="228" y="72"/>
                  </a:lnTo>
                  <a:cubicBezTo>
                    <a:pt x="228" y="59"/>
                    <a:pt x="235" y="46"/>
                    <a:pt x="241" y="33"/>
                  </a:cubicBezTo>
                  <a:cubicBezTo>
                    <a:pt x="254" y="16"/>
                    <a:pt x="273" y="10"/>
                    <a:pt x="292" y="10"/>
                  </a:cubicBezTo>
                  <a:cubicBezTo>
                    <a:pt x="301" y="10"/>
                    <a:pt x="311" y="12"/>
                    <a:pt x="319" y="14"/>
                  </a:cubicBezTo>
                  <a:cubicBezTo>
                    <a:pt x="345" y="27"/>
                    <a:pt x="365" y="46"/>
                    <a:pt x="378" y="72"/>
                  </a:cubicBezTo>
                  <a:cubicBezTo>
                    <a:pt x="398" y="131"/>
                    <a:pt x="391" y="189"/>
                    <a:pt x="391" y="248"/>
                  </a:cubicBezTo>
                  <a:lnTo>
                    <a:pt x="385" y="430"/>
                  </a:lnTo>
                  <a:cubicBezTo>
                    <a:pt x="378" y="554"/>
                    <a:pt x="365" y="671"/>
                    <a:pt x="358" y="788"/>
                  </a:cubicBezTo>
                  <a:lnTo>
                    <a:pt x="339" y="970"/>
                  </a:lnTo>
                  <a:cubicBezTo>
                    <a:pt x="339" y="1022"/>
                    <a:pt x="326" y="1080"/>
                    <a:pt x="306" y="1119"/>
                  </a:cubicBezTo>
                  <a:cubicBezTo>
                    <a:pt x="289" y="1153"/>
                    <a:pt x="267" y="1173"/>
                    <a:pt x="240" y="1173"/>
                  </a:cubicBezTo>
                  <a:cubicBezTo>
                    <a:pt x="237" y="1173"/>
                    <a:pt x="233" y="1172"/>
                    <a:pt x="228" y="1171"/>
                  </a:cubicBezTo>
                  <a:cubicBezTo>
                    <a:pt x="196" y="1171"/>
                    <a:pt x="157" y="1145"/>
                    <a:pt x="137" y="1106"/>
                  </a:cubicBezTo>
                  <a:cubicBezTo>
                    <a:pt x="92" y="1028"/>
                    <a:pt x="111" y="898"/>
                    <a:pt x="111" y="775"/>
                  </a:cubicBezTo>
                  <a:lnTo>
                    <a:pt x="131" y="417"/>
                  </a:lnTo>
                  <a:cubicBezTo>
                    <a:pt x="137" y="293"/>
                    <a:pt x="150" y="176"/>
                    <a:pt x="202" y="59"/>
                  </a:cubicBezTo>
                  <a:lnTo>
                    <a:pt x="202" y="59"/>
                  </a:lnTo>
                  <a:cubicBezTo>
                    <a:pt x="150" y="170"/>
                    <a:pt x="131" y="293"/>
                    <a:pt x="111" y="410"/>
                  </a:cubicBezTo>
                  <a:lnTo>
                    <a:pt x="46" y="768"/>
                  </a:lnTo>
                  <a:cubicBezTo>
                    <a:pt x="33" y="827"/>
                    <a:pt x="27" y="885"/>
                    <a:pt x="14" y="950"/>
                  </a:cubicBezTo>
                  <a:cubicBezTo>
                    <a:pt x="7" y="1015"/>
                    <a:pt x="1" y="1080"/>
                    <a:pt x="33" y="1158"/>
                  </a:cubicBezTo>
                  <a:cubicBezTo>
                    <a:pt x="66" y="1223"/>
                    <a:pt x="124" y="1288"/>
                    <a:pt x="215" y="1301"/>
                  </a:cubicBezTo>
                  <a:cubicBezTo>
                    <a:pt x="223" y="1303"/>
                    <a:pt x="231" y="1303"/>
                    <a:pt x="239" y="1303"/>
                  </a:cubicBezTo>
                  <a:cubicBezTo>
                    <a:pt x="276" y="1303"/>
                    <a:pt x="313" y="1290"/>
                    <a:pt x="345" y="1269"/>
                  </a:cubicBezTo>
                  <a:cubicBezTo>
                    <a:pt x="385" y="1249"/>
                    <a:pt x="411" y="1210"/>
                    <a:pt x="424" y="1178"/>
                  </a:cubicBezTo>
                  <a:cubicBezTo>
                    <a:pt x="456" y="1113"/>
                    <a:pt x="469" y="1041"/>
                    <a:pt x="469" y="976"/>
                  </a:cubicBezTo>
                  <a:cubicBezTo>
                    <a:pt x="476" y="918"/>
                    <a:pt x="476" y="853"/>
                    <a:pt x="476" y="794"/>
                  </a:cubicBezTo>
                  <a:cubicBezTo>
                    <a:pt x="469" y="671"/>
                    <a:pt x="463" y="554"/>
                    <a:pt x="450" y="430"/>
                  </a:cubicBezTo>
                  <a:lnTo>
                    <a:pt x="430" y="248"/>
                  </a:lnTo>
                  <a:cubicBezTo>
                    <a:pt x="424" y="189"/>
                    <a:pt x="424" y="124"/>
                    <a:pt x="398" y="66"/>
                  </a:cubicBezTo>
                  <a:cubicBezTo>
                    <a:pt x="381" y="28"/>
                    <a:pt x="336" y="1"/>
                    <a:pt x="29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1"/>
            <p:cNvSpPr/>
            <p:nvPr/>
          </p:nvSpPr>
          <p:spPr>
            <a:xfrm>
              <a:off x="8065013" y="10530570"/>
              <a:ext cx="45959" cy="86507"/>
            </a:xfrm>
            <a:custGeom>
              <a:avLst/>
              <a:gdLst/>
              <a:ahLst/>
              <a:cxnLst/>
              <a:rect l="l" t="t" r="r" b="b"/>
              <a:pathLst>
                <a:path w="603" h="1135" extrusionOk="0">
                  <a:moveTo>
                    <a:pt x="185" y="0"/>
                  </a:moveTo>
                  <a:cubicBezTo>
                    <a:pt x="131" y="0"/>
                    <a:pt x="75" y="38"/>
                    <a:pt x="50" y="83"/>
                  </a:cubicBezTo>
                  <a:cubicBezTo>
                    <a:pt x="44" y="94"/>
                    <a:pt x="39" y="99"/>
                    <a:pt x="33" y="99"/>
                  </a:cubicBezTo>
                  <a:cubicBezTo>
                    <a:pt x="15" y="99"/>
                    <a:pt x="1" y="38"/>
                    <a:pt x="1" y="38"/>
                  </a:cubicBezTo>
                  <a:lnTo>
                    <a:pt x="1" y="38"/>
                  </a:lnTo>
                  <a:cubicBezTo>
                    <a:pt x="1" y="38"/>
                    <a:pt x="2" y="43"/>
                    <a:pt x="4" y="57"/>
                  </a:cubicBezTo>
                  <a:cubicBezTo>
                    <a:pt x="43" y="271"/>
                    <a:pt x="82" y="480"/>
                    <a:pt x="121" y="694"/>
                  </a:cubicBezTo>
                  <a:cubicBezTo>
                    <a:pt x="141" y="805"/>
                    <a:pt x="160" y="915"/>
                    <a:pt x="225" y="1006"/>
                  </a:cubicBezTo>
                  <a:cubicBezTo>
                    <a:pt x="277" y="1079"/>
                    <a:pt x="362" y="1135"/>
                    <a:pt x="447" y="1135"/>
                  </a:cubicBezTo>
                  <a:cubicBezTo>
                    <a:pt x="469" y="1135"/>
                    <a:pt x="490" y="1131"/>
                    <a:pt x="511" y="1123"/>
                  </a:cubicBezTo>
                  <a:cubicBezTo>
                    <a:pt x="602" y="792"/>
                    <a:pt x="472" y="447"/>
                    <a:pt x="329" y="135"/>
                  </a:cubicBezTo>
                  <a:cubicBezTo>
                    <a:pt x="310" y="83"/>
                    <a:pt x="284" y="31"/>
                    <a:pt x="232" y="11"/>
                  </a:cubicBezTo>
                  <a:cubicBezTo>
                    <a:pt x="217" y="4"/>
                    <a:pt x="201" y="0"/>
                    <a:pt x="185"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1"/>
            <p:cNvSpPr/>
            <p:nvPr/>
          </p:nvSpPr>
          <p:spPr>
            <a:xfrm>
              <a:off x="8065013" y="10529884"/>
              <a:ext cx="46950" cy="91918"/>
            </a:xfrm>
            <a:custGeom>
              <a:avLst/>
              <a:gdLst/>
              <a:ahLst/>
              <a:cxnLst/>
              <a:rect l="l" t="t" r="r" b="b"/>
              <a:pathLst>
                <a:path w="616" h="1206" extrusionOk="0">
                  <a:moveTo>
                    <a:pt x="2" y="48"/>
                  </a:moveTo>
                  <a:lnTo>
                    <a:pt x="2" y="48"/>
                  </a:lnTo>
                  <a:cubicBezTo>
                    <a:pt x="1" y="48"/>
                    <a:pt x="1" y="50"/>
                    <a:pt x="4" y="53"/>
                  </a:cubicBezTo>
                  <a:cubicBezTo>
                    <a:pt x="4" y="50"/>
                    <a:pt x="3" y="48"/>
                    <a:pt x="2" y="48"/>
                  </a:cubicBezTo>
                  <a:close/>
                  <a:moveTo>
                    <a:pt x="11" y="72"/>
                  </a:moveTo>
                  <a:cubicBezTo>
                    <a:pt x="11" y="85"/>
                    <a:pt x="17" y="111"/>
                    <a:pt x="37" y="111"/>
                  </a:cubicBezTo>
                  <a:cubicBezTo>
                    <a:pt x="24" y="105"/>
                    <a:pt x="17" y="85"/>
                    <a:pt x="11" y="72"/>
                  </a:cubicBezTo>
                  <a:close/>
                  <a:moveTo>
                    <a:pt x="63" y="72"/>
                  </a:moveTo>
                  <a:cubicBezTo>
                    <a:pt x="50" y="85"/>
                    <a:pt x="50" y="105"/>
                    <a:pt x="37" y="111"/>
                  </a:cubicBezTo>
                  <a:cubicBezTo>
                    <a:pt x="50" y="105"/>
                    <a:pt x="56" y="85"/>
                    <a:pt x="63" y="72"/>
                  </a:cubicBezTo>
                  <a:close/>
                  <a:moveTo>
                    <a:pt x="186" y="1"/>
                  </a:moveTo>
                  <a:cubicBezTo>
                    <a:pt x="154" y="1"/>
                    <a:pt x="121" y="20"/>
                    <a:pt x="95" y="40"/>
                  </a:cubicBezTo>
                  <a:cubicBezTo>
                    <a:pt x="82" y="46"/>
                    <a:pt x="69" y="59"/>
                    <a:pt x="63" y="72"/>
                  </a:cubicBezTo>
                  <a:cubicBezTo>
                    <a:pt x="76" y="59"/>
                    <a:pt x="89" y="53"/>
                    <a:pt x="102" y="40"/>
                  </a:cubicBezTo>
                  <a:cubicBezTo>
                    <a:pt x="123" y="25"/>
                    <a:pt x="150" y="17"/>
                    <a:pt x="178" y="17"/>
                  </a:cubicBezTo>
                  <a:cubicBezTo>
                    <a:pt x="211" y="17"/>
                    <a:pt x="243" y="28"/>
                    <a:pt x="264" y="53"/>
                  </a:cubicBezTo>
                  <a:cubicBezTo>
                    <a:pt x="303" y="98"/>
                    <a:pt x="316" y="163"/>
                    <a:pt x="342" y="222"/>
                  </a:cubicBezTo>
                  <a:cubicBezTo>
                    <a:pt x="362" y="280"/>
                    <a:pt x="381" y="339"/>
                    <a:pt x="401" y="397"/>
                  </a:cubicBezTo>
                  <a:cubicBezTo>
                    <a:pt x="433" y="521"/>
                    <a:pt x="459" y="645"/>
                    <a:pt x="472" y="762"/>
                  </a:cubicBezTo>
                  <a:cubicBezTo>
                    <a:pt x="472" y="820"/>
                    <a:pt x="479" y="879"/>
                    <a:pt x="472" y="937"/>
                  </a:cubicBezTo>
                  <a:cubicBezTo>
                    <a:pt x="472" y="983"/>
                    <a:pt x="468" y="1029"/>
                    <a:pt x="457" y="1076"/>
                  </a:cubicBezTo>
                  <a:lnTo>
                    <a:pt x="457" y="1076"/>
                  </a:lnTo>
                  <a:cubicBezTo>
                    <a:pt x="452" y="1076"/>
                    <a:pt x="447" y="1076"/>
                    <a:pt x="442" y="1076"/>
                  </a:cubicBezTo>
                  <a:cubicBezTo>
                    <a:pt x="384" y="1076"/>
                    <a:pt x="316" y="1044"/>
                    <a:pt x="271" y="989"/>
                  </a:cubicBezTo>
                  <a:cubicBezTo>
                    <a:pt x="206" y="918"/>
                    <a:pt x="180" y="814"/>
                    <a:pt x="147" y="703"/>
                  </a:cubicBezTo>
                  <a:cubicBezTo>
                    <a:pt x="121" y="599"/>
                    <a:pt x="95" y="495"/>
                    <a:pt x="69" y="384"/>
                  </a:cubicBezTo>
                  <a:cubicBezTo>
                    <a:pt x="43" y="280"/>
                    <a:pt x="24" y="170"/>
                    <a:pt x="4" y="66"/>
                  </a:cubicBezTo>
                  <a:lnTo>
                    <a:pt x="4" y="66"/>
                  </a:lnTo>
                  <a:cubicBezTo>
                    <a:pt x="24" y="176"/>
                    <a:pt x="43" y="280"/>
                    <a:pt x="56" y="391"/>
                  </a:cubicBezTo>
                  <a:cubicBezTo>
                    <a:pt x="69" y="495"/>
                    <a:pt x="82" y="606"/>
                    <a:pt x="95" y="716"/>
                  </a:cubicBezTo>
                  <a:cubicBezTo>
                    <a:pt x="102" y="827"/>
                    <a:pt x="115" y="944"/>
                    <a:pt x="186" y="1048"/>
                  </a:cubicBezTo>
                  <a:cubicBezTo>
                    <a:pt x="219" y="1106"/>
                    <a:pt x="271" y="1145"/>
                    <a:pt x="329" y="1178"/>
                  </a:cubicBezTo>
                  <a:cubicBezTo>
                    <a:pt x="365" y="1194"/>
                    <a:pt x="409" y="1205"/>
                    <a:pt x="454" y="1205"/>
                  </a:cubicBezTo>
                  <a:cubicBezTo>
                    <a:pt x="482" y="1205"/>
                    <a:pt x="510" y="1201"/>
                    <a:pt x="537" y="1191"/>
                  </a:cubicBezTo>
                  <a:cubicBezTo>
                    <a:pt x="557" y="1184"/>
                    <a:pt x="570" y="1171"/>
                    <a:pt x="576" y="1145"/>
                  </a:cubicBezTo>
                  <a:cubicBezTo>
                    <a:pt x="615" y="1015"/>
                    <a:pt x="615" y="872"/>
                    <a:pt x="589" y="742"/>
                  </a:cubicBezTo>
                  <a:cubicBezTo>
                    <a:pt x="570" y="612"/>
                    <a:pt x="518" y="489"/>
                    <a:pt x="466" y="371"/>
                  </a:cubicBezTo>
                  <a:cubicBezTo>
                    <a:pt x="440" y="313"/>
                    <a:pt x="414" y="254"/>
                    <a:pt x="381" y="202"/>
                  </a:cubicBezTo>
                  <a:cubicBezTo>
                    <a:pt x="349" y="144"/>
                    <a:pt x="329" y="85"/>
                    <a:pt x="277" y="40"/>
                  </a:cubicBezTo>
                  <a:cubicBezTo>
                    <a:pt x="251" y="14"/>
                    <a:pt x="219" y="1"/>
                    <a:pt x="18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1"/>
            <p:cNvSpPr/>
            <p:nvPr/>
          </p:nvSpPr>
          <p:spPr>
            <a:xfrm>
              <a:off x="8097482" y="10512506"/>
              <a:ext cx="46188" cy="42606"/>
            </a:xfrm>
            <a:custGeom>
              <a:avLst/>
              <a:gdLst/>
              <a:ahLst/>
              <a:cxnLst/>
              <a:rect l="l" t="t" r="r" b="b"/>
              <a:pathLst>
                <a:path w="606" h="559" extrusionOk="0">
                  <a:moveTo>
                    <a:pt x="180" y="0"/>
                  </a:moveTo>
                  <a:cubicBezTo>
                    <a:pt x="113" y="0"/>
                    <a:pt x="38" y="39"/>
                    <a:pt x="20" y="112"/>
                  </a:cubicBezTo>
                  <a:cubicBezTo>
                    <a:pt x="1" y="177"/>
                    <a:pt x="40" y="248"/>
                    <a:pt x="92" y="300"/>
                  </a:cubicBezTo>
                  <a:cubicBezTo>
                    <a:pt x="144" y="346"/>
                    <a:pt x="209" y="378"/>
                    <a:pt x="268" y="424"/>
                  </a:cubicBezTo>
                  <a:cubicBezTo>
                    <a:pt x="313" y="463"/>
                    <a:pt x="346" y="508"/>
                    <a:pt x="398" y="534"/>
                  </a:cubicBezTo>
                  <a:cubicBezTo>
                    <a:pt x="422" y="550"/>
                    <a:pt x="452" y="558"/>
                    <a:pt x="480" y="558"/>
                  </a:cubicBezTo>
                  <a:cubicBezTo>
                    <a:pt x="510" y="558"/>
                    <a:pt x="540" y="548"/>
                    <a:pt x="560" y="528"/>
                  </a:cubicBezTo>
                  <a:cubicBezTo>
                    <a:pt x="580" y="502"/>
                    <a:pt x="586" y="476"/>
                    <a:pt x="593" y="450"/>
                  </a:cubicBezTo>
                  <a:cubicBezTo>
                    <a:pt x="606" y="313"/>
                    <a:pt x="508" y="183"/>
                    <a:pt x="404" y="99"/>
                  </a:cubicBezTo>
                  <a:cubicBezTo>
                    <a:pt x="339" y="47"/>
                    <a:pt x="274" y="8"/>
                    <a:pt x="196" y="1"/>
                  </a:cubicBezTo>
                  <a:cubicBezTo>
                    <a:pt x="191" y="1"/>
                    <a:pt x="186" y="0"/>
                    <a:pt x="18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1"/>
            <p:cNvSpPr/>
            <p:nvPr/>
          </p:nvSpPr>
          <p:spPr>
            <a:xfrm>
              <a:off x="8097482" y="10511592"/>
              <a:ext cx="50685" cy="47941"/>
            </a:xfrm>
            <a:custGeom>
              <a:avLst/>
              <a:gdLst/>
              <a:ahLst/>
              <a:cxnLst/>
              <a:rect l="l" t="t" r="r" b="b"/>
              <a:pathLst>
                <a:path w="665" h="629" extrusionOk="0">
                  <a:moveTo>
                    <a:pt x="189" y="0"/>
                  </a:moveTo>
                  <a:cubicBezTo>
                    <a:pt x="111" y="7"/>
                    <a:pt x="40" y="52"/>
                    <a:pt x="20" y="124"/>
                  </a:cubicBezTo>
                  <a:cubicBezTo>
                    <a:pt x="38" y="57"/>
                    <a:pt x="107" y="19"/>
                    <a:pt x="174" y="19"/>
                  </a:cubicBezTo>
                  <a:cubicBezTo>
                    <a:pt x="179" y="19"/>
                    <a:pt x="184" y="19"/>
                    <a:pt x="189" y="20"/>
                  </a:cubicBezTo>
                  <a:cubicBezTo>
                    <a:pt x="255" y="33"/>
                    <a:pt x="313" y="72"/>
                    <a:pt x="365" y="124"/>
                  </a:cubicBezTo>
                  <a:cubicBezTo>
                    <a:pt x="463" y="221"/>
                    <a:pt x="534" y="345"/>
                    <a:pt x="521" y="449"/>
                  </a:cubicBezTo>
                  <a:cubicBezTo>
                    <a:pt x="521" y="475"/>
                    <a:pt x="515" y="494"/>
                    <a:pt x="508" y="501"/>
                  </a:cubicBezTo>
                  <a:cubicBezTo>
                    <a:pt x="504" y="505"/>
                    <a:pt x="492" y="510"/>
                    <a:pt x="477" y="510"/>
                  </a:cubicBezTo>
                  <a:cubicBezTo>
                    <a:pt x="471" y="510"/>
                    <a:pt x="464" y="509"/>
                    <a:pt x="456" y="507"/>
                  </a:cubicBezTo>
                  <a:cubicBezTo>
                    <a:pt x="411" y="507"/>
                    <a:pt x="352" y="455"/>
                    <a:pt x="294" y="416"/>
                  </a:cubicBezTo>
                  <a:cubicBezTo>
                    <a:pt x="228" y="371"/>
                    <a:pt x="157" y="345"/>
                    <a:pt x="98" y="306"/>
                  </a:cubicBezTo>
                  <a:cubicBezTo>
                    <a:pt x="46" y="267"/>
                    <a:pt x="1" y="195"/>
                    <a:pt x="20" y="124"/>
                  </a:cubicBezTo>
                  <a:lnTo>
                    <a:pt x="20" y="124"/>
                  </a:lnTo>
                  <a:cubicBezTo>
                    <a:pt x="1" y="195"/>
                    <a:pt x="40" y="267"/>
                    <a:pt x="92" y="319"/>
                  </a:cubicBezTo>
                  <a:cubicBezTo>
                    <a:pt x="137" y="371"/>
                    <a:pt x="202" y="416"/>
                    <a:pt x="248" y="462"/>
                  </a:cubicBezTo>
                  <a:cubicBezTo>
                    <a:pt x="294" y="514"/>
                    <a:pt x="333" y="585"/>
                    <a:pt x="430" y="618"/>
                  </a:cubicBezTo>
                  <a:cubicBezTo>
                    <a:pt x="451" y="624"/>
                    <a:pt x="475" y="629"/>
                    <a:pt x="500" y="629"/>
                  </a:cubicBezTo>
                  <a:cubicBezTo>
                    <a:pt x="528" y="629"/>
                    <a:pt x="558" y="622"/>
                    <a:pt x="586" y="605"/>
                  </a:cubicBezTo>
                  <a:cubicBezTo>
                    <a:pt x="638" y="566"/>
                    <a:pt x="651" y="501"/>
                    <a:pt x="658" y="462"/>
                  </a:cubicBezTo>
                  <a:cubicBezTo>
                    <a:pt x="664" y="371"/>
                    <a:pt x="632" y="286"/>
                    <a:pt x="580" y="221"/>
                  </a:cubicBezTo>
                  <a:cubicBezTo>
                    <a:pt x="534" y="156"/>
                    <a:pt x="469" y="104"/>
                    <a:pt x="404" y="72"/>
                  </a:cubicBezTo>
                  <a:cubicBezTo>
                    <a:pt x="339" y="33"/>
                    <a:pt x="268" y="0"/>
                    <a:pt x="18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1"/>
            <p:cNvSpPr/>
            <p:nvPr/>
          </p:nvSpPr>
          <p:spPr>
            <a:xfrm>
              <a:off x="8882217" y="10043388"/>
              <a:ext cx="191839" cy="222326"/>
            </a:xfrm>
            <a:custGeom>
              <a:avLst/>
              <a:gdLst/>
              <a:ahLst/>
              <a:cxnLst/>
              <a:rect l="l" t="t" r="r" b="b"/>
              <a:pathLst>
                <a:path w="2517" h="2917" extrusionOk="0">
                  <a:moveTo>
                    <a:pt x="631" y="0"/>
                  </a:moveTo>
                  <a:cubicBezTo>
                    <a:pt x="611" y="0"/>
                    <a:pt x="591" y="4"/>
                    <a:pt x="572" y="10"/>
                  </a:cubicBezTo>
                  <a:cubicBezTo>
                    <a:pt x="442" y="62"/>
                    <a:pt x="436" y="244"/>
                    <a:pt x="449" y="381"/>
                  </a:cubicBezTo>
                  <a:cubicBezTo>
                    <a:pt x="416" y="371"/>
                    <a:pt x="383" y="366"/>
                    <a:pt x="349" y="366"/>
                  </a:cubicBezTo>
                  <a:cubicBezTo>
                    <a:pt x="234" y="366"/>
                    <a:pt x="122" y="423"/>
                    <a:pt x="72" y="524"/>
                  </a:cubicBezTo>
                  <a:cubicBezTo>
                    <a:pt x="0" y="654"/>
                    <a:pt x="65" y="836"/>
                    <a:pt x="208" y="882"/>
                  </a:cubicBezTo>
                  <a:cubicBezTo>
                    <a:pt x="240" y="892"/>
                    <a:pt x="272" y="895"/>
                    <a:pt x="306" y="895"/>
                  </a:cubicBezTo>
                  <a:cubicBezTo>
                    <a:pt x="353" y="895"/>
                    <a:pt x="402" y="889"/>
                    <a:pt x="451" y="889"/>
                  </a:cubicBezTo>
                  <a:cubicBezTo>
                    <a:pt x="474" y="889"/>
                    <a:pt x="497" y="890"/>
                    <a:pt x="520" y="895"/>
                  </a:cubicBezTo>
                  <a:cubicBezTo>
                    <a:pt x="663" y="921"/>
                    <a:pt x="761" y="1038"/>
                    <a:pt x="846" y="1148"/>
                  </a:cubicBezTo>
                  <a:cubicBezTo>
                    <a:pt x="1125" y="1500"/>
                    <a:pt x="1411" y="1877"/>
                    <a:pt x="1463" y="2319"/>
                  </a:cubicBezTo>
                  <a:cubicBezTo>
                    <a:pt x="1476" y="2482"/>
                    <a:pt x="1463" y="2651"/>
                    <a:pt x="1548" y="2787"/>
                  </a:cubicBezTo>
                  <a:cubicBezTo>
                    <a:pt x="1597" y="2866"/>
                    <a:pt x="1695" y="2917"/>
                    <a:pt x="1784" y="2917"/>
                  </a:cubicBezTo>
                  <a:cubicBezTo>
                    <a:pt x="1849" y="2917"/>
                    <a:pt x="1908" y="2890"/>
                    <a:pt x="1938" y="2826"/>
                  </a:cubicBezTo>
                  <a:cubicBezTo>
                    <a:pt x="1990" y="2722"/>
                    <a:pt x="1925" y="2566"/>
                    <a:pt x="2016" y="2495"/>
                  </a:cubicBezTo>
                  <a:cubicBezTo>
                    <a:pt x="2043" y="2474"/>
                    <a:pt x="2073" y="2467"/>
                    <a:pt x="2106" y="2467"/>
                  </a:cubicBezTo>
                  <a:cubicBezTo>
                    <a:pt x="2173" y="2467"/>
                    <a:pt x="2250" y="2497"/>
                    <a:pt x="2320" y="2497"/>
                  </a:cubicBezTo>
                  <a:cubicBezTo>
                    <a:pt x="2332" y="2497"/>
                    <a:pt x="2343" y="2497"/>
                    <a:pt x="2354" y="2495"/>
                  </a:cubicBezTo>
                  <a:cubicBezTo>
                    <a:pt x="2458" y="2469"/>
                    <a:pt x="2517" y="2345"/>
                    <a:pt x="2498" y="2241"/>
                  </a:cubicBezTo>
                  <a:cubicBezTo>
                    <a:pt x="2478" y="2137"/>
                    <a:pt x="2406" y="2046"/>
                    <a:pt x="2328" y="1974"/>
                  </a:cubicBezTo>
                  <a:cubicBezTo>
                    <a:pt x="2094" y="1740"/>
                    <a:pt x="1808" y="1571"/>
                    <a:pt x="1567" y="1350"/>
                  </a:cubicBezTo>
                  <a:cubicBezTo>
                    <a:pt x="1275" y="1090"/>
                    <a:pt x="1060" y="745"/>
                    <a:pt x="943" y="374"/>
                  </a:cubicBezTo>
                  <a:cubicBezTo>
                    <a:pt x="917" y="283"/>
                    <a:pt x="891" y="186"/>
                    <a:pt x="833" y="108"/>
                  </a:cubicBezTo>
                  <a:cubicBezTo>
                    <a:pt x="786" y="46"/>
                    <a:pt x="707" y="0"/>
                    <a:pt x="63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1"/>
            <p:cNvSpPr/>
            <p:nvPr/>
          </p:nvSpPr>
          <p:spPr>
            <a:xfrm>
              <a:off x="8883208" y="10041939"/>
              <a:ext cx="194888" cy="228576"/>
            </a:xfrm>
            <a:custGeom>
              <a:avLst/>
              <a:gdLst/>
              <a:ahLst/>
              <a:cxnLst/>
              <a:rect l="l" t="t" r="r" b="b"/>
              <a:pathLst>
                <a:path w="2557" h="2999" extrusionOk="0">
                  <a:moveTo>
                    <a:pt x="637" y="1"/>
                  </a:moveTo>
                  <a:cubicBezTo>
                    <a:pt x="601" y="1"/>
                    <a:pt x="563" y="9"/>
                    <a:pt x="533" y="29"/>
                  </a:cubicBezTo>
                  <a:cubicBezTo>
                    <a:pt x="494" y="55"/>
                    <a:pt x="462" y="94"/>
                    <a:pt x="449" y="140"/>
                  </a:cubicBezTo>
                  <a:cubicBezTo>
                    <a:pt x="416" y="224"/>
                    <a:pt x="423" y="315"/>
                    <a:pt x="436" y="400"/>
                  </a:cubicBezTo>
                  <a:cubicBezTo>
                    <a:pt x="429" y="315"/>
                    <a:pt x="436" y="224"/>
                    <a:pt x="468" y="146"/>
                  </a:cubicBezTo>
                  <a:cubicBezTo>
                    <a:pt x="489" y="78"/>
                    <a:pt x="553" y="35"/>
                    <a:pt x="618" y="35"/>
                  </a:cubicBezTo>
                  <a:cubicBezTo>
                    <a:pt x="633" y="35"/>
                    <a:pt x="649" y="37"/>
                    <a:pt x="663" y="42"/>
                  </a:cubicBezTo>
                  <a:cubicBezTo>
                    <a:pt x="742" y="62"/>
                    <a:pt x="800" y="127"/>
                    <a:pt x="833" y="198"/>
                  </a:cubicBezTo>
                  <a:cubicBezTo>
                    <a:pt x="872" y="276"/>
                    <a:pt x="885" y="361"/>
                    <a:pt x="917" y="446"/>
                  </a:cubicBezTo>
                  <a:cubicBezTo>
                    <a:pt x="1021" y="784"/>
                    <a:pt x="1210" y="1096"/>
                    <a:pt x="1463" y="1356"/>
                  </a:cubicBezTo>
                  <a:cubicBezTo>
                    <a:pt x="1711" y="1616"/>
                    <a:pt x="2023" y="1785"/>
                    <a:pt x="2263" y="2026"/>
                  </a:cubicBezTo>
                  <a:cubicBezTo>
                    <a:pt x="2328" y="2084"/>
                    <a:pt x="2380" y="2149"/>
                    <a:pt x="2406" y="2214"/>
                  </a:cubicBezTo>
                  <a:cubicBezTo>
                    <a:pt x="2419" y="2247"/>
                    <a:pt x="2426" y="2280"/>
                    <a:pt x="2426" y="2312"/>
                  </a:cubicBezTo>
                  <a:cubicBezTo>
                    <a:pt x="2419" y="2345"/>
                    <a:pt x="2413" y="2384"/>
                    <a:pt x="2393" y="2403"/>
                  </a:cubicBezTo>
                  <a:cubicBezTo>
                    <a:pt x="2367" y="2438"/>
                    <a:pt x="2339" y="2452"/>
                    <a:pt x="2295" y="2452"/>
                  </a:cubicBezTo>
                  <a:cubicBezTo>
                    <a:pt x="2273" y="2452"/>
                    <a:pt x="2248" y="2449"/>
                    <a:pt x="2218" y="2442"/>
                  </a:cubicBezTo>
                  <a:cubicBezTo>
                    <a:pt x="2179" y="2429"/>
                    <a:pt x="2133" y="2416"/>
                    <a:pt x="2075" y="2416"/>
                  </a:cubicBezTo>
                  <a:cubicBezTo>
                    <a:pt x="2010" y="2423"/>
                    <a:pt x="1938" y="2462"/>
                    <a:pt x="1912" y="2520"/>
                  </a:cubicBezTo>
                  <a:cubicBezTo>
                    <a:pt x="1880" y="2579"/>
                    <a:pt x="1886" y="2631"/>
                    <a:pt x="1880" y="2676"/>
                  </a:cubicBezTo>
                  <a:cubicBezTo>
                    <a:pt x="1880" y="2722"/>
                    <a:pt x="1880" y="2761"/>
                    <a:pt x="1873" y="2793"/>
                  </a:cubicBezTo>
                  <a:cubicBezTo>
                    <a:pt x="1867" y="2826"/>
                    <a:pt x="1854" y="2845"/>
                    <a:pt x="1834" y="2858"/>
                  </a:cubicBezTo>
                  <a:cubicBezTo>
                    <a:pt x="1808" y="2871"/>
                    <a:pt x="1776" y="2871"/>
                    <a:pt x="1743" y="2871"/>
                  </a:cubicBezTo>
                  <a:cubicBezTo>
                    <a:pt x="1678" y="2858"/>
                    <a:pt x="1613" y="2819"/>
                    <a:pt x="1580" y="2761"/>
                  </a:cubicBezTo>
                  <a:cubicBezTo>
                    <a:pt x="1541" y="2696"/>
                    <a:pt x="1528" y="2618"/>
                    <a:pt x="1522" y="2533"/>
                  </a:cubicBezTo>
                  <a:cubicBezTo>
                    <a:pt x="1515" y="2449"/>
                    <a:pt x="1515" y="2358"/>
                    <a:pt x="1496" y="2267"/>
                  </a:cubicBezTo>
                  <a:cubicBezTo>
                    <a:pt x="1483" y="2175"/>
                    <a:pt x="1457" y="2091"/>
                    <a:pt x="1431" y="2006"/>
                  </a:cubicBezTo>
                  <a:cubicBezTo>
                    <a:pt x="1366" y="1831"/>
                    <a:pt x="1275" y="1675"/>
                    <a:pt x="1171" y="1532"/>
                  </a:cubicBezTo>
                  <a:cubicBezTo>
                    <a:pt x="1067" y="1389"/>
                    <a:pt x="956" y="1252"/>
                    <a:pt x="846" y="1115"/>
                  </a:cubicBezTo>
                  <a:cubicBezTo>
                    <a:pt x="787" y="1044"/>
                    <a:pt x="729" y="979"/>
                    <a:pt x="644" y="927"/>
                  </a:cubicBezTo>
                  <a:cubicBezTo>
                    <a:pt x="605" y="907"/>
                    <a:pt x="559" y="888"/>
                    <a:pt x="507" y="881"/>
                  </a:cubicBezTo>
                  <a:cubicBezTo>
                    <a:pt x="485" y="878"/>
                    <a:pt x="462" y="876"/>
                    <a:pt x="439" y="876"/>
                  </a:cubicBezTo>
                  <a:cubicBezTo>
                    <a:pt x="416" y="876"/>
                    <a:pt x="394" y="878"/>
                    <a:pt x="371" y="881"/>
                  </a:cubicBezTo>
                  <a:cubicBezTo>
                    <a:pt x="343" y="883"/>
                    <a:pt x="314" y="886"/>
                    <a:pt x="287" y="886"/>
                  </a:cubicBezTo>
                  <a:cubicBezTo>
                    <a:pt x="232" y="886"/>
                    <a:pt x="180" y="877"/>
                    <a:pt x="137" y="842"/>
                  </a:cubicBezTo>
                  <a:cubicBezTo>
                    <a:pt x="78" y="797"/>
                    <a:pt x="46" y="712"/>
                    <a:pt x="52" y="628"/>
                  </a:cubicBezTo>
                  <a:cubicBezTo>
                    <a:pt x="58" y="487"/>
                    <a:pt x="202" y="387"/>
                    <a:pt x="348" y="387"/>
                  </a:cubicBezTo>
                  <a:cubicBezTo>
                    <a:pt x="378" y="387"/>
                    <a:pt x="407" y="391"/>
                    <a:pt x="436" y="400"/>
                  </a:cubicBezTo>
                  <a:cubicBezTo>
                    <a:pt x="399" y="386"/>
                    <a:pt x="360" y="379"/>
                    <a:pt x="322" y="379"/>
                  </a:cubicBezTo>
                  <a:cubicBezTo>
                    <a:pt x="271" y="379"/>
                    <a:pt x="220" y="391"/>
                    <a:pt x="176" y="413"/>
                  </a:cubicBezTo>
                  <a:cubicBezTo>
                    <a:pt x="91" y="452"/>
                    <a:pt x="26" y="530"/>
                    <a:pt x="13" y="621"/>
                  </a:cubicBezTo>
                  <a:cubicBezTo>
                    <a:pt x="0" y="719"/>
                    <a:pt x="33" y="816"/>
                    <a:pt x="104" y="881"/>
                  </a:cubicBezTo>
                  <a:cubicBezTo>
                    <a:pt x="143" y="914"/>
                    <a:pt x="189" y="933"/>
                    <a:pt x="234" y="940"/>
                  </a:cubicBezTo>
                  <a:cubicBezTo>
                    <a:pt x="286" y="946"/>
                    <a:pt x="332" y="946"/>
                    <a:pt x="371" y="946"/>
                  </a:cubicBezTo>
                  <a:cubicBezTo>
                    <a:pt x="390" y="945"/>
                    <a:pt x="408" y="944"/>
                    <a:pt x="426" y="944"/>
                  </a:cubicBezTo>
                  <a:cubicBezTo>
                    <a:pt x="494" y="944"/>
                    <a:pt x="553" y="956"/>
                    <a:pt x="605" y="992"/>
                  </a:cubicBezTo>
                  <a:cubicBezTo>
                    <a:pt x="670" y="1037"/>
                    <a:pt x="729" y="1102"/>
                    <a:pt x="781" y="1167"/>
                  </a:cubicBezTo>
                  <a:cubicBezTo>
                    <a:pt x="885" y="1304"/>
                    <a:pt x="995" y="1447"/>
                    <a:pt x="1086" y="1590"/>
                  </a:cubicBezTo>
                  <a:cubicBezTo>
                    <a:pt x="1177" y="1733"/>
                    <a:pt x="1262" y="1883"/>
                    <a:pt x="1320" y="2045"/>
                  </a:cubicBezTo>
                  <a:cubicBezTo>
                    <a:pt x="1346" y="2123"/>
                    <a:pt x="1366" y="2208"/>
                    <a:pt x="1379" y="2286"/>
                  </a:cubicBezTo>
                  <a:cubicBezTo>
                    <a:pt x="1392" y="2371"/>
                    <a:pt x="1392" y="2455"/>
                    <a:pt x="1398" y="2546"/>
                  </a:cubicBezTo>
                  <a:cubicBezTo>
                    <a:pt x="1405" y="2637"/>
                    <a:pt x="1424" y="2735"/>
                    <a:pt x="1470" y="2819"/>
                  </a:cubicBezTo>
                  <a:cubicBezTo>
                    <a:pt x="1522" y="2917"/>
                    <a:pt x="1620" y="2982"/>
                    <a:pt x="1730" y="2995"/>
                  </a:cubicBezTo>
                  <a:cubicBezTo>
                    <a:pt x="1746" y="2997"/>
                    <a:pt x="1763" y="2998"/>
                    <a:pt x="1780" y="2998"/>
                  </a:cubicBezTo>
                  <a:cubicBezTo>
                    <a:pt x="1818" y="2998"/>
                    <a:pt x="1857" y="2991"/>
                    <a:pt x="1893" y="2969"/>
                  </a:cubicBezTo>
                  <a:cubicBezTo>
                    <a:pt x="1951" y="2943"/>
                    <a:pt x="1990" y="2878"/>
                    <a:pt x="2003" y="2826"/>
                  </a:cubicBezTo>
                  <a:cubicBezTo>
                    <a:pt x="2016" y="2774"/>
                    <a:pt x="2010" y="2722"/>
                    <a:pt x="2016" y="2683"/>
                  </a:cubicBezTo>
                  <a:cubicBezTo>
                    <a:pt x="2016" y="2637"/>
                    <a:pt x="2016" y="2598"/>
                    <a:pt x="2029" y="2585"/>
                  </a:cubicBezTo>
                  <a:cubicBezTo>
                    <a:pt x="2042" y="2566"/>
                    <a:pt x="2055" y="2553"/>
                    <a:pt x="2081" y="2553"/>
                  </a:cubicBezTo>
                  <a:cubicBezTo>
                    <a:pt x="2086" y="2551"/>
                    <a:pt x="2092" y="2551"/>
                    <a:pt x="2098" y="2551"/>
                  </a:cubicBezTo>
                  <a:cubicBezTo>
                    <a:pt x="2122" y="2551"/>
                    <a:pt x="2155" y="2560"/>
                    <a:pt x="2192" y="2566"/>
                  </a:cubicBezTo>
                  <a:cubicBezTo>
                    <a:pt x="2229" y="2571"/>
                    <a:pt x="2270" y="2580"/>
                    <a:pt x="2315" y="2580"/>
                  </a:cubicBezTo>
                  <a:cubicBezTo>
                    <a:pt x="2326" y="2580"/>
                    <a:pt x="2337" y="2580"/>
                    <a:pt x="2348" y="2579"/>
                  </a:cubicBezTo>
                  <a:cubicBezTo>
                    <a:pt x="2413" y="2566"/>
                    <a:pt x="2465" y="2527"/>
                    <a:pt x="2498" y="2481"/>
                  </a:cubicBezTo>
                  <a:cubicBezTo>
                    <a:pt x="2530" y="2436"/>
                    <a:pt x="2543" y="2377"/>
                    <a:pt x="2550" y="2325"/>
                  </a:cubicBezTo>
                  <a:cubicBezTo>
                    <a:pt x="2556" y="2267"/>
                    <a:pt x="2543" y="2214"/>
                    <a:pt x="2524" y="2169"/>
                  </a:cubicBezTo>
                  <a:cubicBezTo>
                    <a:pt x="2485" y="2071"/>
                    <a:pt x="2413" y="2000"/>
                    <a:pt x="2354" y="1941"/>
                  </a:cubicBezTo>
                  <a:cubicBezTo>
                    <a:pt x="2088" y="1688"/>
                    <a:pt x="1782" y="1519"/>
                    <a:pt x="1535" y="1284"/>
                  </a:cubicBezTo>
                  <a:cubicBezTo>
                    <a:pt x="1288" y="1044"/>
                    <a:pt x="1093" y="751"/>
                    <a:pt x="976" y="426"/>
                  </a:cubicBezTo>
                  <a:cubicBezTo>
                    <a:pt x="943" y="348"/>
                    <a:pt x="924" y="257"/>
                    <a:pt x="878" y="179"/>
                  </a:cubicBezTo>
                  <a:cubicBezTo>
                    <a:pt x="839" y="94"/>
                    <a:pt x="761" y="23"/>
                    <a:pt x="670" y="3"/>
                  </a:cubicBezTo>
                  <a:cubicBezTo>
                    <a:pt x="659" y="2"/>
                    <a:pt x="648" y="1"/>
                    <a:pt x="63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1"/>
            <p:cNvSpPr/>
            <p:nvPr/>
          </p:nvSpPr>
          <p:spPr>
            <a:xfrm>
              <a:off x="9022000" y="10221127"/>
              <a:ext cx="181931" cy="230634"/>
            </a:xfrm>
            <a:custGeom>
              <a:avLst/>
              <a:gdLst/>
              <a:ahLst/>
              <a:cxnLst/>
              <a:rect l="l" t="t" r="r" b="b"/>
              <a:pathLst>
                <a:path w="2387" h="3026" extrusionOk="0">
                  <a:moveTo>
                    <a:pt x="742" y="0"/>
                  </a:moveTo>
                  <a:cubicBezTo>
                    <a:pt x="684" y="0"/>
                    <a:pt x="625" y="23"/>
                    <a:pt x="579" y="72"/>
                  </a:cubicBezTo>
                  <a:cubicBezTo>
                    <a:pt x="540" y="104"/>
                    <a:pt x="494" y="130"/>
                    <a:pt x="442" y="130"/>
                  </a:cubicBezTo>
                  <a:cubicBezTo>
                    <a:pt x="435" y="131"/>
                    <a:pt x="428" y="131"/>
                    <a:pt x="420" y="131"/>
                  </a:cubicBezTo>
                  <a:cubicBezTo>
                    <a:pt x="370" y="131"/>
                    <a:pt x="320" y="116"/>
                    <a:pt x="269" y="116"/>
                  </a:cubicBezTo>
                  <a:cubicBezTo>
                    <a:pt x="262" y="116"/>
                    <a:pt x="255" y="116"/>
                    <a:pt x="247" y="117"/>
                  </a:cubicBezTo>
                  <a:cubicBezTo>
                    <a:pt x="98" y="130"/>
                    <a:pt x="0" y="299"/>
                    <a:pt x="20" y="442"/>
                  </a:cubicBezTo>
                  <a:cubicBezTo>
                    <a:pt x="46" y="592"/>
                    <a:pt x="150" y="709"/>
                    <a:pt x="273" y="793"/>
                  </a:cubicBezTo>
                  <a:cubicBezTo>
                    <a:pt x="397" y="878"/>
                    <a:pt x="533" y="937"/>
                    <a:pt x="657" y="1021"/>
                  </a:cubicBezTo>
                  <a:cubicBezTo>
                    <a:pt x="1125" y="1340"/>
                    <a:pt x="1275" y="1951"/>
                    <a:pt x="1320" y="2517"/>
                  </a:cubicBezTo>
                  <a:cubicBezTo>
                    <a:pt x="1333" y="2634"/>
                    <a:pt x="1340" y="2758"/>
                    <a:pt x="1398" y="2855"/>
                  </a:cubicBezTo>
                  <a:cubicBezTo>
                    <a:pt x="1446" y="2939"/>
                    <a:pt x="1540" y="3002"/>
                    <a:pt x="1630" y="3002"/>
                  </a:cubicBezTo>
                  <a:cubicBezTo>
                    <a:pt x="1651" y="3002"/>
                    <a:pt x="1671" y="2999"/>
                    <a:pt x="1691" y="2992"/>
                  </a:cubicBezTo>
                  <a:cubicBezTo>
                    <a:pt x="1750" y="2966"/>
                    <a:pt x="1802" y="2914"/>
                    <a:pt x="1867" y="2914"/>
                  </a:cubicBezTo>
                  <a:cubicBezTo>
                    <a:pt x="1925" y="2920"/>
                    <a:pt x="1964" y="2966"/>
                    <a:pt x="2016" y="2998"/>
                  </a:cubicBezTo>
                  <a:cubicBezTo>
                    <a:pt x="2050" y="3016"/>
                    <a:pt x="2089" y="3025"/>
                    <a:pt x="2128" y="3025"/>
                  </a:cubicBezTo>
                  <a:cubicBezTo>
                    <a:pt x="2187" y="3025"/>
                    <a:pt x="2246" y="3005"/>
                    <a:pt x="2289" y="2966"/>
                  </a:cubicBezTo>
                  <a:cubicBezTo>
                    <a:pt x="2361" y="2901"/>
                    <a:pt x="2387" y="2790"/>
                    <a:pt x="2348" y="2699"/>
                  </a:cubicBezTo>
                  <a:cubicBezTo>
                    <a:pt x="2224" y="2621"/>
                    <a:pt x="2146" y="2491"/>
                    <a:pt x="2075" y="2367"/>
                  </a:cubicBezTo>
                  <a:cubicBezTo>
                    <a:pt x="1652" y="1652"/>
                    <a:pt x="1275" y="904"/>
                    <a:pt x="943" y="137"/>
                  </a:cubicBezTo>
                  <a:lnTo>
                    <a:pt x="943" y="130"/>
                  </a:lnTo>
                  <a:cubicBezTo>
                    <a:pt x="905" y="46"/>
                    <a:pt x="824" y="0"/>
                    <a:pt x="742"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1"/>
            <p:cNvSpPr/>
            <p:nvPr/>
          </p:nvSpPr>
          <p:spPr>
            <a:xfrm>
              <a:off x="9017503" y="10216173"/>
              <a:ext cx="185437" cy="235588"/>
            </a:xfrm>
            <a:custGeom>
              <a:avLst/>
              <a:gdLst/>
              <a:ahLst/>
              <a:cxnLst/>
              <a:rect l="l" t="t" r="r" b="b"/>
              <a:pathLst>
                <a:path w="2433" h="3091" extrusionOk="0">
                  <a:moveTo>
                    <a:pt x="1926" y="2979"/>
                  </a:moveTo>
                  <a:lnTo>
                    <a:pt x="1926" y="2979"/>
                  </a:lnTo>
                  <a:cubicBezTo>
                    <a:pt x="1991" y="2985"/>
                    <a:pt x="2030" y="3044"/>
                    <a:pt x="2088" y="3070"/>
                  </a:cubicBezTo>
                  <a:cubicBezTo>
                    <a:pt x="2036" y="3044"/>
                    <a:pt x="1991" y="2985"/>
                    <a:pt x="1926" y="2979"/>
                  </a:cubicBezTo>
                  <a:close/>
                  <a:moveTo>
                    <a:pt x="800" y="1"/>
                  </a:moveTo>
                  <a:cubicBezTo>
                    <a:pt x="737" y="1"/>
                    <a:pt x="673" y="22"/>
                    <a:pt x="625" y="59"/>
                  </a:cubicBezTo>
                  <a:cubicBezTo>
                    <a:pt x="612" y="65"/>
                    <a:pt x="605" y="72"/>
                    <a:pt x="592" y="85"/>
                  </a:cubicBezTo>
                  <a:lnTo>
                    <a:pt x="573" y="98"/>
                  </a:lnTo>
                  <a:cubicBezTo>
                    <a:pt x="566" y="111"/>
                    <a:pt x="553" y="117"/>
                    <a:pt x="540" y="124"/>
                  </a:cubicBezTo>
                  <a:cubicBezTo>
                    <a:pt x="522" y="128"/>
                    <a:pt x="507" y="133"/>
                    <a:pt x="486" y="133"/>
                  </a:cubicBezTo>
                  <a:cubicBezTo>
                    <a:pt x="477" y="133"/>
                    <a:pt x="467" y="132"/>
                    <a:pt x="456" y="130"/>
                  </a:cubicBezTo>
                  <a:cubicBezTo>
                    <a:pt x="423" y="130"/>
                    <a:pt x="384" y="117"/>
                    <a:pt x="332" y="117"/>
                  </a:cubicBezTo>
                  <a:cubicBezTo>
                    <a:pt x="287" y="117"/>
                    <a:pt x="228" y="130"/>
                    <a:pt x="183" y="156"/>
                  </a:cubicBezTo>
                  <a:cubicBezTo>
                    <a:pt x="98" y="208"/>
                    <a:pt x="40" y="293"/>
                    <a:pt x="20" y="390"/>
                  </a:cubicBezTo>
                  <a:cubicBezTo>
                    <a:pt x="1" y="481"/>
                    <a:pt x="27" y="579"/>
                    <a:pt x="66" y="657"/>
                  </a:cubicBezTo>
                  <a:cubicBezTo>
                    <a:pt x="150" y="819"/>
                    <a:pt x="306" y="917"/>
                    <a:pt x="449" y="989"/>
                  </a:cubicBezTo>
                  <a:cubicBezTo>
                    <a:pt x="521" y="1028"/>
                    <a:pt x="586" y="1060"/>
                    <a:pt x="657" y="1099"/>
                  </a:cubicBezTo>
                  <a:cubicBezTo>
                    <a:pt x="723" y="1138"/>
                    <a:pt x="781" y="1190"/>
                    <a:pt x="840" y="1242"/>
                  </a:cubicBezTo>
                  <a:cubicBezTo>
                    <a:pt x="950" y="1340"/>
                    <a:pt x="1041" y="1470"/>
                    <a:pt x="1113" y="1613"/>
                  </a:cubicBezTo>
                  <a:cubicBezTo>
                    <a:pt x="1256" y="1886"/>
                    <a:pt x="1334" y="2205"/>
                    <a:pt x="1366" y="2517"/>
                  </a:cubicBezTo>
                  <a:cubicBezTo>
                    <a:pt x="1386" y="2673"/>
                    <a:pt x="1386" y="2849"/>
                    <a:pt x="1490" y="2972"/>
                  </a:cubicBezTo>
                  <a:cubicBezTo>
                    <a:pt x="1542" y="3024"/>
                    <a:pt x="1609" y="3065"/>
                    <a:pt x="1677" y="3065"/>
                  </a:cubicBezTo>
                  <a:cubicBezTo>
                    <a:pt x="1686" y="3065"/>
                    <a:pt x="1695" y="3065"/>
                    <a:pt x="1705" y="3063"/>
                  </a:cubicBezTo>
                  <a:lnTo>
                    <a:pt x="1705" y="3063"/>
                  </a:lnTo>
                  <a:cubicBezTo>
                    <a:pt x="1700" y="3064"/>
                    <a:pt x="1695" y="3064"/>
                    <a:pt x="1690" y="3064"/>
                  </a:cubicBezTo>
                  <a:cubicBezTo>
                    <a:pt x="1617" y="3064"/>
                    <a:pt x="1545" y="3021"/>
                    <a:pt x="1496" y="2972"/>
                  </a:cubicBezTo>
                  <a:cubicBezTo>
                    <a:pt x="1444" y="2907"/>
                    <a:pt x="1418" y="2829"/>
                    <a:pt x="1405" y="2751"/>
                  </a:cubicBezTo>
                  <a:cubicBezTo>
                    <a:pt x="1392" y="2673"/>
                    <a:pt x="1392" y="2595"/>
                    <a:pt x="1386" y="2517"/>
                  </a:cubicBezTo>
                  <a:cubicBezTo>
                    <a:pt x="1353" y="2198"/>
                    <a:pt x="1301" y="1880"/>
                    <a:pt x="1165" y="1587"/>
                  </a:cubicBezTo>
                  <a:cubicBezTo>
                    <a:pt x="1100" y="1437"/>
                    <a:pt x="1009" y="1301"/>
                    <a:pt x="892" y="1184"/>
                  </a:cubicBezTo>
                  <a:cubicBezTo>
                    <a:pt x="833" y="1125"/>
                    <a:pt x="775" y="1067"/>
                    <a:pt x="703" y="1021"/>
                  </a:cubicBezTo>
                  <a:cubicBezTo>
                    <a:pt x="638" y="976"/>
                    <a:pt x="566" y="937"/>
                    <a:pt x="495" y="897"/>
                  </a:cubicBezTo>
                  <a:cubicBezTo>
                    <a:pt x="365" y="819"/>
                    <a:pt x="235" y="728"/>
                    <a:pt x="176" y="605"/>
                  </a:cubicBezTo>
                  <a:cubicBezTo>
                    <a:pt x="144" y="540"/>
                    <a:pt x="131" y="475"/>
                    <a:pt x="150" y="416"/>
                  </a:cubicBezTo>
                  <a:cubicBezTo>
                    <a:pt x="163" y="351"/>
                    <a:pt x="202" y="293"/>
                    <a:pt x="248" y="267"/>
                  </a:cubicBezTo>
                  <a:cubicBezTo>
                    <a:pt x="274" y="254"/>
                    <a:pt x="300" y="247"/>
                    <a:pt x="332" y="247"/>
                  </a:cubicBezTo>
                  <a:cubicBezTo>
                    <a:pt x="358" y="247"/>
                    <a:pt x="397" y="260"/>
                    <a:pt x="443" y="260"/>
                  </a:cubicBezTo>
                  <a:cubicBezTo>
                    <a:pt x="458" y="262"/>
                    <a:pt x="475" y="264"/>
                    <a:pt x="492" y="264"/>
                  </a:cubicBezTo>
                  <a:cubicBezTo>
                    <a:pt x="526" y="264"/>
                    <a:pt x="562" y="258"/>
                    <a:pt x="592" y="241"/>
                  </a:cubicBezTo>
                  <a:cubicBezTo>
                    <a:pt x="618" y="234"/>
                    <a:pt x="638" y="221"/>
                    <a:pt x="657" y="202"/>
                  </a:cubicBezTo>
                  <a:cubicBezTo>
                    <a:pt x="670" y="195"/>
                    <a:pt x="683" y="182"/>
                    <a:pt x="683" y="182"/>
                  </a:cubicBezTo>
                  <a:cubicBezTo>
                    <a:pt x="690" y="176"/>
                    <a:pt x="696" y="169"/>
                    <a:pt x="703" y="163"/>
                  </a:cubicBezTo>
                  <a:cubicBezTo>
                    <a:pt x="731" y="142"/>
                    <a:pt x="768" y="132"/>
                    <a:pt x="803" y="132"/>
                  </a:cubicBezTo>
                  <a:cubicBezTo>
                    <a:pt x="825" y="132"/>
                    <a:pt x="846" y="136"/>
                    <a:pt x="866" y="143"/>
                  </a:cubicBezTo>
                  <a:cubicBezTo>
                    <a:pt x="885" y="156"/>
                    <a:pt x="911" y="176"/>
                    <a:pt x="924" y="195"/>
                  </a:cubicBezTo>
                  <a:cubicBezTo>
                    <a:pt x="937" y="215"/>
                    <a:pt x="957" y="254"/>
                    <a:pt x="970" y="293"/>
                  </a:cubicBezTo>
                  <a:cubicBezTo>
                    <a:pt x="1100" y="585"/>
                    <a:pt x="1243" y="871"/>
                    <a:pt x="1392" y="1151"/>
                  </a:cubicBezTo>
                  <a:cubicBezTo>
                    <a:pt x="1535" y="1437"/>
                    <a:pt x="1692" y="1717"/>
                    <a:pt x="1854" y="1990"/>
                  </a:cubicBezTo>
                  <a:cubicBezTo>
                    <a:pt x="1932" y="2127"/>
                    <a:pt x="2017" y="2263"/>
                    <a:pt x="2101" y="2400"/>
                  </a:cubicBezTo>
                  <a:cubicBezTo>
                    <a:pt x="2186" y="2530"/>
                    <a:pt x="2264" y="2679"/>
                    <a:pt x="2400" y="2771"/>
                  </a:cubicBezTo>
                  <a:lnTo>
                    <a:pt x="2400" y="2764"/>
                  </a:lnTo>
                  <a:cubicBezTo>
                    <a:pt x="2426" y="2823"/>
                    <a:pt x="2426" y="2888"/>
                    <a:pt x="2400" y="2946"/>
                  </a:cubicBezTo>
                  <a:cubicBezTo>
                    <a:pt x="2381" y="3005"/>
                    <a:pt x="2335" y="3050"/>
                    <a:pt x="2270" y="3076"/>
                  </a:cubicBezTo>
                  <a:cubicBezTo>
                    <a:pt x="2243" y="3085"/>
                    <a:pt x="2215" y="3090"/>
                    <a:pt x="2186" y="3090"/>
                  </a:cubicBezTo>
                  <a:lnTo>
                    <a:pt x="2186" y="3090"/>
                  </a:lnTo>
                  <a:cubicBezTo>
                    <a:pt x="2154" y="3090"/>
                    <a:pt x="2121" y="3084"/>
                    <a:pt x="2091" y="3071"/>
                  </a:cubicBezTo>
                  <a:lnTo>
                    <a:pt x="2091" y="3071"/>
                  </a:lnTo>
                  <a:cubicBezTo>
                    <a:pt x="2122" y="3084"/>
                    <a:pt x="2154" y="3090"/>
                    <a:pt x="2186" y="3090"/>
                  </a:cubicBezTo>
                  <a:cubicBezTo>
                    <a:pt x="2186" y="3090"/>
                    <a:pt x="2186" y="3090"/>
                    <a:pt x="2186" y="3090"/>
                  </a:cubicBezTo>
                  <a:lnTo>
                    <a:pt x="2186" y="3090"/>
                  </a:lnTo>
                  <a:cubicBezTo>
                    <a:pt x="2187" y="3090"/>
                    <a:pt x="2187" y="3090"/>
                    <a:pt x="2187" y="3090"/>
                  </a:cubicBezTo>
                  <a:cubicBezTo>
                    <a:pt x="2217" y="3090"/>
                    <a:pt x="2247" y="3085"/>
                    <a:pt x="2277" y="3076"/>
                  </a:cubicBezTo>
                  <a:cubicBezTo>
                    <a:pt x="2335" y="3057"/>
                    <a:pt x="2387" y="3011"/>
                    <a:pt x="2407" y="2946"/>
                  </a:cubicBezTo>
                  <a:cubicBezTo>
                    <a:pt x="2433" y="2888"/>
                    <a:pt x="2433" y="2823"/>
                    <a:pt x="2407" y="2764"/>
                  </a:cubicBezTo>
                  <a:cubicBezTo>
                    <a:pt x="2407" y="2758"/>
                    <a:pt x="2407" y="2758"/>
                    <a:pt x="2407" y="2758"/>
                  </a:cubicBezTo>
                  <a:cubicBezTo>
                    <a:pt x="2277" y="2666"/>
                    <a:pt x="2199" y="2523"/>
                    <a:pt x="2121" y="2387"/>
                  </a:cubicBezTo>
                  <a:cubicBezTo>
                    <a:pt x="2043" y="2244"/>
                    <a:pt x="1971" y="2107"/>
                    <a:pt x="1893" y="1964"/>
                  </a:cubicBezTo>
                  <a:cubicBezTo>
                    <a:pt x="1750" y="1684"/>
                    <a:pt x="1607" y="1398"/>
                    <a:pt x="1477" y="1112"/>
                  </a:cubicBezTo>
                  <a:cubicBezTo>
                    <a:pt x="1340" y="826"/>
                    <a:pt x="1210" y="533"/>
                    <a:pt x="1087" y="241"/>
                  </a:cubicBezTo>
                  <a:cubicBezTo>
                    <a:pt x="1074" y="202"/>
                    <a:pt x="1061" y="169"/>
                    <a:pt x="1035" y="124"/>
                  </a:cubicBezTo>
                  <a:cubicBezTo>
                    <a:pt x="1002" y="78"/>
                    <a:pt x="963" y="46"/>
                    <a:pt x="911" y="26"/>
                  </a:cubicBezTo>
                  <a:cubicBezTo>
                    <a:pt x="877" y="9"/>
                    <a:pt x="838" y="1"/>
                    <a:pt x="80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1"/>
            <p:cNvSpPr/>
            <p:nvPr/>
          </p:nvSpPr>
          <p:spPr>
            <a:xfrm>
              <a:off x="9124055" y="10444139"/>
              <a:ext cx="101217" cy="67224"/>
            </a:xfrm>
            <a:custGeom>
              <a:avLst/>
              <a:gdLst/>
              <a:ahLst/>
              <a:cxnLst/>
              <a:rect l="l" t="t" r="r" b="b"/>
              <a:pathLst>
                <a:path w="1328" h="882" extrusionOk="0">
                  <a:moveTo>
                    <a:pt x="1022" y="1"/>
                  </a:moveTo>
                  <a:cubicBezTo>
                    <a:pt x="963" y="46"/>
                    <a:pt x="911" y="92"/>
                    <a:pt x="859" y="137"/>
                  </a:cubicBezTo>
                  <a:cubicBezTo>
                    <a:pt x="840" y="150"/>
                    <a:pt x="820" y="170"/>
                    <a:pt x="794" y="176"/>
                  </a:cubicBezTo>
                  <a:cubicBezTo>
                    <a:pt x="781" y="181"/>
                    <a:pt x="768" y="183"/>
                    <a:pt x="755" y="183"/>
                  </a:cubicBezTo>
                  <a:cubicBezTo>
                    <a:pt x="681" y="183"/>
                    <a:pt x="614" y="110"/>
                    <a:pt x="547" y="66"/>
                  </a:cubicBezTo>
                  <a:cubicBezTo>
                    <a:pt x="501" y="38"/>
                    <a:pt x="448" y="25"/>
                    <a:pt x="393" y="25"/>
                  </a:cubicBezTo>
                  <a:cubicBezTo>
                    <a:pt x="294" y="25"/>
                    <a:pt x="192" y="68"/>
                    <a:pt x="124" y="144"/>
                  </a:cubicBezTo>
                  <a:cubicBezTo>
                    <a:pt x="27" y="261"/>
                    <a:pt x="1" y="436"/>
                    <a:pt x="40" y="586"/>
                  </a:cubicBezTo>
                  <a:cubicBezTo>
                    <a:pt x="76" y="736"/>
                    <a:pt x="201" y="881"/>
                    <a:pt x="349" y="881"/>
                  </a:cubicBezTo>
                  <a:cubicBezTo>
                    <a:pt x="361" y="881"/>
                    <a:pt x="373" y="881"/>
                    <a:pt x="385" y="879"/>
                  </a:cubicBezTo>
                  <a:cubicBezTo>
                    <a:pt x="508" y="866"/>
                    <a:pt x="599" y="755"/>
                    <a:pt x="723" y="749"/>
                  </a:cubicBezTo>
                  <a:cubicBezTo>
                    <a:pt x="730" y="748"/>
                    <a:pt x="736" y="748"/>
                    <a:pt x="743" y="748"/>
                  </a:cubicBezTo>
                  <a:cubicBezTo>
                    <a:pt x="866" y="748"/>
                    <a:pt x="981" y="840"/>
                    <a:pt x="1103" y="840"/>
                  </a:cubicBezTo>
                  <a:cubicBezTo>
                    <a:pt x="1121" y="840"/>
                    <a:pt x="1140" y="838"/>
                    <a:pt x="1159" y="833"/>
                  </a:cubicBezTo>
                  <a:cubicBezTo>
                    <a:pt x="1256" y="807"/>
                    <a:pt x="1321" y="697"/>
                    <a:pt x="1321" y="592"/>
                  </a:cubicBezTo>
                  <a:cubicBezTo>
                    <a:pt x="1328" y="488"/>
                    <a:pt x="1282" y="384"/>
                    <a:pt x="1237" y="293"/>
                  </a:cubicBezTo>
                  <a:cubicBezTo>
                    <a:pt x="1178" y="189"/>
                    <a:pt x="1106" y="85"/>
                    <a:pt x="1022"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1"/>
            <p:cNvSpPr/>
            <p:nvPr/>
          </p:nvSpPr>
          <p:spPr>
            <a:xfrm>
              <a:off x="9122607" y="10439109"/>
              <a:ext cx="106171" cy="72254"/>
            </a:xfrm>
            <a:custGeom>
              <a:avLst/>
              <a:gdLst/>
              <a:ahLst/>
              <a:cxnLst/>
              <a:rect l="l" t="t" r="r" b="b"/>
              <a:pathLst>
                <a:path w="1393" h="948" extrusionOk="0">
                  <a:moveTo>
                    <a:pt x="403" y="945"/>
                  </a:moveTo>
                  <a:lnTo>
                    <a:pt x="403" y="945"/>
                  </a:lnTo>
                  <a:cubicBezTo>
                    <a:pt x="395" y="946"/>
                    <a:pt x="387" y="947"/>
                    <a:pt x="378" y="947"/>
                  </a:cubicBezTo>
                  <a:lnTo>
                    <a:pt x="378" y="947"/>
                  </a:lnTo>
                  <a:cubicBezTo>
                    <a:pt x="387" y="947"/>
                    <a:pt x="395" y="946"/>
                    <a:pt x="403" y="945"/>
                  </a:cubicBezTo>
                  <a:close/>
                  <a:moveTo>
                    <a:pt x="1037" y="1"/>
                  </a:moveTo>
                  <a:cubicBezTo>
                    <a:pt x="1022" y="1"/>
                    <a:pt x="1007" y="6"/>
                    <a:pt x="995" y="15"/>
                  </a:cubicBezTo>
                  <a:lnTo>
                    <a:pt x="813" y="171"/>
                  </a:lnTo>
                  <a:cubicBezTo>
                    <a:pt x="797" y="183"/>
                    <a:pt x="788" y="188"/>
                    <a:pt x="777" y="188"/>
                  </a:cubicBezTo>
                  <a:cubicBezTo>
                    <a:pt x="771" y="188"/>
                    <a:pt x="764" y="186"/>
                    <a:pt x="755" y="184"/>
                  </a:cubicBezTo>
                  <a:cubicBezTo>
                    <a:pt x="729" y="171"/>
                    <a:pt x="696" y="151"/>
                    <a:pt x="664" y="125"/>
                  </a:cubicBezTo>
                  <a:cubicBezTo>
                    <a:pt x="625" y="106"/>
                    <a:pt x="586" y="73"/>
                    <a:pt x="540" y="60"/>
                  </a:cubicBezTo>
                  <a:cubicBezTo>
                    <a:pt x="488" y="41"/>
                    <a:pt x="443" y="41"/>
                    <a:pt x="391" y="41"/>
                  </a:cubicBezTo>
                  <a:cubicBezTo>
                    <a:pt x="300" y="54"/>
                    <a:pt x="208" y="93"/>
                    <a:pt x="143" y="158"/>
                  </a:cubicBezTo>
                  <a:cubicBezTo>
                    <a:pt x="20" y="294"/>
                    <a:pt x="0" y="489"/>
                    <a:pt x="46" y="652"/>
                  </a:cubicBezTo>
                  <a:cubicBezTo>
                    <a:pt x="72" y="730"/>
                    <a:pt x="117" y="808"/>
                    <a:pt x="176" y="867"/>
                  </a:cubicBezTo>
                  <a:cubicBezTo>
                    <a:pt x="227" y="912"/>
                    <a:pt x="297" y="947"/>
                    <a:pt x="370" y="947"/>
                  </a:cubicBezTo>
                  <a:cubicBezTo>
                    <a:pt x="373" y="947"/>
                    <a:pt x="376" y="947"/>
                    <a:pt x="378" y="947"/>
                  </a:cubicBezTo>
                  <a:lnTo>
                    <a:pt x="378" y="947"/>
                  </a:lnTo>
                  <a:cubicBezTo>
                    <a:pt x="376" y="947"/>
                    <a:pt x="373" y="947"/>
                    <a:pt x="371" y="947"/>
                  </a:cubicBezTo>
                  <a:cubicBezTo>
                    <a:pt x="299" y="947"/>
                    <a:pt x="233" y="911"/>
                    <a:pt x="182" y="860"/>
                  </a:cubicBezTo>
                  <a:cubicBezTo>
                    <a:pt x="124" y="802"/>
                    <a:pt x="85" y="723"/>
                    <a:pt x="65" y="645"/>
                  </a:cubicBezTo>
                  <a:cubicBezTo>
                    <a:pt x="33" y="489"/>
                    <a:pt x="78" y="307"/>
                    <a:pt x="195" y="210"/>
                  </a:cubicBezTo>
                  <a:cubicBezTo>
                    <a:pt x="254" y="164"/>
                    <a:pt x="326" y="138"/>
                    <a:pt x="397" y="138"/>
                  </a:cubicBezTo>
                  <a:cubicBezTo>
                    <a:pt x="436" y="138"/>
                    <a:pt x="469" y="145"/>
                    <a:pt x="501" y="164"/>
                  </a:cubicBezTo>
                  <a:cubicBezTo>
                    <a:pt x="527" y="177"/>
                    <a:pt x="553" y="197"/>
                    <a:pt x="586" y="223"/>
                  </a:cubicBezTo>
                  <a:cubicBezTo>
                    <a:pt x="618" y="249"/>
                    <a:pt x="657" y="275"/>
                    <a:pt x="709" y="301"/>
                  </a:cubicBezTo>
                  <a:cubicBezTo>
                    <a:pt x="726" y="310"/>
                    <a:pt x="748" y="315"/>
                    <a:pt x="771" y="315"/>
                  </a:cubicBezTo>
                  <a:cubicBezTo>
                    <a:pt x="812" y="315"/>
                    <a:pt x="856" y="302"/>
                    <a:pt x="885" y="281"/>
                  </a:cubicBezTo>
                  <a:cubicBezTo>
                    <a:pt x="945" y="236"/>
                    <a:pt x="989" y="195"/>
                    <a:pt x="1036" y="155"/>
                  </a:cubicBezTo>
                  <a:lnTo>
                    <a:pt x="1036" y="155"/>
                  </a:lnTo>
                  <a:cubicBezTo>
                    <a:pt x="1117" y="245"/>
                    <a:pt x="1187" y="351"/>
                    <a:pt x="1243" y="457"/>
                  </a:cubicBezTo>
                  <a:cubicBezTo>
                    <a:pt x="1275" y="522"/>
                    <a:pt x="1295" y="587"/>
                    <a:pt x="1301" y="652"/>
                  </a:cubicBezTo>
                  <a:cubicBezTo>
                    <a:pt x="1301" y="717"/>
                    <a:pt x="1275" y="789"/>
                    <a:pt x="1230" y="834"/>
                  </a:cubicBezTo>
                  <a:cubicBezTo>
                    <a:pt x="1198" y="866"/>
                    <a:pt x="1153" y="882"/>
                    <a:pt x="1107" y="882"/>
                  </a:cubicBezTo>
                  <a:cubicBezTo>
                    <a:pt x="1087" y="882"/>
                    <a:pt x="1067" y="879"/>
                    <a:pt x="1047" y="873"/>
                  </a:cubicBezTo>
                  <a:cubicBezTo>
                    <a:pt x="976" y="854"/>
                    <a:pt x="904" y="828"/>
                    <a:pt x="826" y="808"/>
                  </a:cubicBezTo>
                  <a:cubicBezTo>
                    <a:pt x="808" y="803"/>
                    <a:pt x="790" y="801"/>
                    <a:pt x="772" y="801"/>
                  </a:cubicBezTo>
                  <a:cubicBezTo>
                    <a:pt x="713" y="801"/>
                    <a:pt x="655" y="824"/>
                    <a:pt x="605" y="854"/>
                  </a:cubicBezTo>
                  <a:cubicBezTo>
                    <a:pt x="540" y="893"/>
                    <a:pt x="482" y="932"/>
                    <a:pt x="404" y="945"/>
                  </a:cubicBezTo>
                  <a:cubicBezTo>
                    <a:pt x="482" y="938"/>
                    <a:pt x="547" y="893"/>
                    <a:pt x="612" y="860"/>
                  </a:cubicBezTo>
                  <a:cubicBezTo>
                    <a:pt x="657" y="833"/>
                    <a:pt x="708" y="819"/>
                    <a:pt x="759" y="819"/>
                  </a:cubicBezTo>
                  <a:cubicBezTo>
                    <a:pt x="781" y="819"/>
                    <a:pt x="804" y="822"/>
                    <a:pt x="826" y="828"/>
                  </a:cubicBezTo>
                  <a:cubicBezTo>
                    <a:pt x="898" y="847"/>
                    <a:pt x="963" y="886"/>
                    <a:pt x="1034" y="912"/>
                  </a:cubicBezTo>
                  <a:cubicBezTo>
                    <a:pt x="1063" y="922"/>
                    <a:pt x="1096" y="929"/>
                    <a:pt x="1129" y="929"/>
                  </a:cubicBezTo>
                  <a:cubicBezTo>
                    <a:pt x="1180" y="929"/>
                    <a:pt x="1232" y="915"/>
                    <a:pt x="1275" y="880"/>
                  </a:cubicBezTo>
                  <a:cubicBezTo>
                    <a:pt x="1340" y="828"/>
                    <a:pt x="1379" y="743"/>
                    <a:pt x="1386" y="658"/>
                  </a:cubicBezTo>
                  <a:cubicBezTo>
                    <a:pt x="1392" y="574"/>
                    <a:pt x="1373" y="489"/>
                    <a:pt x="1340" y="418"/>
                  </a:cubicBezTo>
                  <a:cubicBezTo>
                    <a:pt x="1282" y="268"/>
                    <a:pt x="1204" y="132"/>
                    <a:pt x="1086" y="21"/>
                  </a:cubicBezTo>
                  <a:cubicBezTo>
                    <a:pt x="1073" y="7"/>
                    <a:pt x="1055" y="1"/>
                    <a:pt x="103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1"/>
            <p:cNvSpPr/>
            <p:nvPr/>
          </p:nvSpPr>
          <p:spPr>
            <a:xfrm>
              <a:off x="9238610" y="10503132"/>
              <a:ext cx="63032" cy="55181"/>
            </a:xfrm>
            <a:custGeom>
              <a:avLst/>
              <a:gdLst/>
              <a:ahLst/>
              <a:cxnLst/>
              <a:rect l="l" t="t" r="r" b="b"/>
              <a:pathLst>
                <a:path w="827" h="724" extrusionOk="0">
                  <a:moveTo>
                    <a:pt x="143" y="1"/>
                  </a:moveTo>
                  <a:cubicBezTo>
                    <a:pt x="104" y="27"/>
                    <a:pt x="65" y="46"/>
                    <a:pt x="20" y="66"/>
                  </a:cubicBezTo>
                  <a:cubicBezTo>
                    <a:pt x="0" y="196"/>
                    <a:pt x="59" y="326"/>
                    <a:pt x="150" y="423"/>
                  </a:cubicBezTo>
                  <a:cubicBezTo>
                    <a:pt x="234" y="514"/>
                    <a:pt x="351" y="586"/>
                    <a:pt x="462" y="651"/>
                  </a:cubicBezTo>
                  <a:cubicBezTo>
                    <a:pt x="514" y="683"/>
                    <a:pt x="573" y="716"/>
                    <a:pt x="638" y="722"/>
                  </a:cubicBezTo>
                  <a:cubicBezTo>
                    <a:pt x="643" y="723"/>
                    <a:pt x="650" y="723"/>
                    <a:pt x="656" y="723"/>
                  </a:cubicBezTo>
                  <a:cubicBezTo>
                    <a:pt x="710" y="723"/>
                    <a:pt x="770" y="698"/>
                    <a:pt x="794" y="651"/>
                  </a:cubicBezTo>
                  <a:cubicBezTo>
                    <a:pt x="826" y="592"/>
                    <a:pt x="800" y="521"/>
                    <a:pt x="761" y="469"/>
                  </a:cubicBezTo>
                  <a:cubicBezTo>
                    <a:pt x="703" y="397"/>
                    <a:pt x="625" y="352"/>
                    <a:pt x="547" y="300"/>
                  </a:cubicBezTo>
                  <a:cubicBezTo>
                    <a:pt x="403" y="209"/>
                    <a:pt x="267" y="111"/>
                    <a:pt x="14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1"/>
            <p:cNvSpPr/>
            <p:nvPr/>
          </p:nvSpPr>
          <p:spPr>
            <a:xfrm>
              <a:off x="9237086" y="10503132"/>
              <a:ext cx="68520" cy="60212"/>
            </a:xfrm>
            <a:custGeom>
              <a:avLst/>
              <a:gdLst/>
              <a:ahLst/>
              <a:cxnLst/>
              <a:rect l="l" t="t" r="r" b="b"/>
              <a:pathLst>
                <a:path w="899" h="790" extrusionOk="0">
                  <a:moveTo>
                    <a:pt x="163" y="1"/>
                  </a:moveTo>
                  <a:lnTo>
                    <a:pt x="163" y="1"/>
                  </a:lnTo>
                  <a:cubicBezTo>
                    <a:pt x="280" y="137"/>
                    <a:pt x="417" y="254"/>
                    <a:pt x="560" y="358"/>
                  </a:cubicBezTo>
                  <a:cubicBezTo>
                    <a:pt x="632" y="410"/>
                    <a:pt x="703" y="462"/>
                    <a:pt x="742" y="521"/>
                  </a:cubicBezTo>
                  <a:cubicBezTo>
                    <a:pt x="755" y="547"/>
                    <a:pt x="768" y="579"/>
                    <a:pt x="762" y="605"/>
                  </a:cubicBezTo>
                  <a:cubicBezTo>
                    <a:pt x="762" y="625"/>
                    <a:pt x="749" y="638"/>
                    <a:pt x="723" y="651"/>
                  </a:cubicBezTo>
                  <a:cubicBezTo>
                    <a:pt x="710" y="655"/>
                    <a:pt x="698" y="658"/>
                    <a:pt x="684" y="658"/>
                  </a:cubicBezTo>
                  <a:cubicBezTo>
                    <a:pt x="639" y="658"/>
                    <a:pt x="587" y="635"/>
                    <a:pt x="528" y="605"/>
                  </a:cubicBezTo>
                  <a:cubicBezTo>
                    <a:pt x="456" y="560"/>
                    <a:pt x="378" y="521"/>
                    <a:pt x="306" y="469"/>
                  </a:cubicBezTo>
                  <a:cubicBezTo>
                    <a:pt x="241" y="423"/>
                    <a:pt x="176" y="365"/>
                    <a:pt x="131" y="300"/>
                  </a:cubicBezTo>
                  <a:cubicBezTo>
                    <a:pt x="87" y="237"/>
                    <a:pt x="61" y="156"/>
                    <a:pt x="59" y="74"/>
                  </a:cubicBezTo>
                  <a:lnTo>
                    <a:pt x="59" y="74"/>
                  </a:lnTo>
                  <a:lnTo>
                    <a:pt x="163" y="1"/>
                  </a:lnTo>
                  <a:lnTo>
                    <a:pt x="163" y="1"/>
                  </a:lnTo>
                  <a:cubicBezTo>
                    <a:pt x="124" y="20"/>
                    <a:pt x="79" y="33"/>
                    <a:pt x="33" y="53"/>
                  </a:cubicBezTo>
                  <a:cubicBezTo>
                    <a:pt x="33" y="53"/>
                    <a:pt x="27" y="53"/>
                    <a:pt x="27" y="59"/>
                  </a:cubicBezTo>
                  <a:lnTo>
                    <a:pt x="27" y="66"/>
                  </a:lnTo>
                  <a:cubicBezTo>
                    <a:pt x="1" y="157"/>
                    <a:pt x="20" y="254"/>
                    <a:pt x="59" y="339"/>
                  </a:cubicBezTo>
                  <a:cubicBezTo>
                    <a:pt x="98" y="430"/>
                    <a:pt x="170" y="501"/>
                    <a:pt x="241" y="560"/>
                  </a:cubicBezTo>
                  <a:cubicBezTo>
                    <a:pt x="313" y="618"/>
                    <a:pt x="391" y="670"/>
                    <a:pt x="462" y="716"/>
                  </a:cubicBezTo>
                  <a:cubicBezTo>
                    <a:pt x="501" y="735"/>
                    <a:pt x="547" y="761"/>
                    <a:pt x="599" y="781"/>
                  </a:cubicBezTo>
                  <a:cubicBezTo>
                    <a:pt x="621" y="786"/>
                    <a:pt x="644" y="790"/>
                    <a:pt x="669" y="790"/>
                  </a:cubicBezTo>
                  <a:cubicBezTo>
                    <a:pt x="704" y="790"/>
                    <a:pt x="740" y="783"/>
                    <a:pt x="775" y="768"/>
                  </a:cubicBezTo>
                  <a:cubicBezTo>
                    <a:pt x="827" y="748"/>
                    <a:pt x="885" y="690"/>
                    <a:pt x="892" y="618"/>
                  </a:cubicBezTo>
                  <a:cubicBezTo>
                    <a:pt x="898" y="553"/>
                    <a:pt x="872" y="495"/>
                    <a:pt x="840" y="449"/>
                  </a:cubicBezTo>
                  <a:cubicBezTo>
                    <a:pt x="781" y="365"/>
                    <a:pt x="697" y="319"/>
                    <a:pt x="619" y="274"/>
                  </a:cubicBezTo>
                  <a:cubicBezTo>
                    <a:pt x="462" y="189"/>
                    <a:pt x="313" y="98"/>
                    <a:pt x="16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1"/>
            <p:cNvSpPr/>
            <p:nvPr/>
          </p:nvSpPr>
          <p:spPr>
            <a:xfrm>
              <a:off x="9214297" y="10527140"/>
              <a:ext cx="40243" cy="79876"/>
            </a:xfrm>
            <a:custGeom>
              <a:avLst/>
              <a:gdLst/>
              <a:ahLst/>
              <a:cxnLst/>
              <a:rect l="l" t="t" r="r" b="b"/>
              <a:pathLst>
                <a:path w="528" h="1048" extrusionOk="0">
                  <a:moveTo>
                    <a:pt x="100" y="1"/>
                  </a:moveTo>
                  <a:cubicBezTo>
                    <a:pt x="70" y="1"/>
                    <a:pt x="37" y="18"/>
                    <a:pt x="20" y="43"/>
                  </a:cubicBezTo>
                  <a:cubicBezTo>
                    <a:pt x="1" y="82"/>
                    <a:pt x="1" y="134"/>
                    <a:pt x="7" y="180"/>
                  </a:cubicBezTo>
                  <a:cubicBezTo>
                    <a:pt x="33" y="401"/>
                    <a:pt x="98" y="616"/>
                    <a:pt x="196" y="824"/>
                  </a:cubicBezTo>
                  <a:cubicBezTo>
                    <a:pt x="228" y="889"/>
                    <a:pt x="261" y="954"/>
                    <a:pt x="319" y="999"/>
                  </a:cubicBezTo>
                  <a:cubicBezTo>
                    <a:pt x="358" y="1029"/>
                    <a:pt x="408" y="1048"/>
                    <a:pt x="456" y="1048"/>
                  </a:cubicBezTo>
                  <a:cubicBezTo>
                    <a:pt x="481" y="1048"/>
                    <a:pt x="505" y="1043"/>
                    <a:pt x="527" y="1032"/>
                  </a:cubicBezTo>
                  <a:cubicBezTo>
                    <a:pt x="501" y="668"/>
                    <a:pt x="319" y="336"/>
                    <a:pt x="144" y="17"/>
                  </a:cubicBezTo>
                  <a:cubicBezTo>
                    <a:pt x="132" y="6"/>
                    <a:pt x="117" y="1"/>
                    <a:pt x="100"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1"/>
            <p:cNvSpPr/>
            <p:nvPr/>
          </p:nvSpPr>
          <p:spPr>
            <a:xfrm>
              <a:off x="9208885" y="10521805"/>
              <a:ext cx="46645" cy="86050"/>
            </a:xfrm>
            <a:custGeom>
              <a:avLst/>
              <a:gdLst/>
              <a:ahLst/>
              <a:cxnLst/>
              <a:rect l="l" t="t" r="r" b="b"/>
              <a:pathLst>
                <a:path w="612" h="1129" extrusionOk="0">
                  <a:moveTo>
                    <a:pt x="156" y="120"/>
                  </a:moveTo>
                  <a:cubicBezTo>
                    <a:pt x="159" y="125"/>
                    <a:pt x="162" y="130"/>
                    <a:pt x="165" y="135"/>
                  </a:cubicBezTo>
                  <a:lnTo>
                    <a:pt x="165" y="135"/>
                  </a:lnTo>
                  <a:cubicBezTo>
                    <a:pt x="164" y="134"/>
                    <a:pt x="163" y="134"/>
                    <a:pt x="163" y="133"/>
                  </a:cubicBezTo>
                  <a:lnTo>
                    <a:pt x="156" y="120"/>
                  </a:lnTo>
                  <a:close/>
                  <a:moveTo>
                    <a:pt x="163" y="1"/>
                  </a:moveTo>
                  <a:cubicBezTo>
                    <a:pt x="89" y="1"/>
                    <a:pt x="27" y="67"/>
                    <a:pt x="13" y="126"/>
                  </a:cubicBezTo>
                  <a:cubicBezTo>
                    <a:pt x="0" y="211"/>
                    <a:pt x="20" y="269"/>
                    <a:pt x="26" y="328"/>
                  </a:cubicBezTo>
                  <a:cubicBezTo>
                    <a:pt x="46" y="445"/>
                    <a:pt x="78" y="562"/>
                    <a:pt x="117" y="673"/>
                  </a:cubicBezTo>
                  <a:cubicBezTo>
                    <a:pt x="163" y="783"/>
                    <a:pt x="208" y="887"/>
                    <a:pt x="280" y="991"/>
                  </a:cubicBezTo>
                  <a:cubicBezTo>
                    <a:pt x="312" y="1043"/>
                    <a:pt x="364" y="1089"/>
                    <a:pt x="423" y="1115"/>
                  </a:cubicBezTo>
                  <a:cubicBezTo>
                    <a:pt x="448" y="1123"/>
                    <a:pt x="475" y="1128"/>
                    <a:pt x="501" y="1128"/>
                  </a:cubicBezTo>
                  <a:cubicBezTo>
                    <a:pt x="536" y="1128"/>
                    <a:pt x="569" y="1120"/>
                    <a:pt x="598" y="1102"/>
                  </a:cubicBezTo>
                  <a:lnTo>
                    <a:pt x="598" y="1102"/>
                  </a:lnTo>
                  <a:cubicBezTo>
                    <a:pt x="580" y="1108"/>
                    <a:pt x="561" y="1111"/>
                    <a:pt x="543" y="1111"/>
                  </a:cubicBezTo>
                  <a:cubicBezTo>
                    <a:pt x="504" y="1111"/>
                    <a:pt x="469" y="1098"/>
                    <a:pt x="442" y="1076"/>
                  </a:cubicBezTo>
                  <a:cubicBezTo>
                    <a:pt x="397" y="1050"/>
                    <a:pt x="364" y="1004"/>
                    <a:pt x="338" y="952"/>
                  </a:cubicBezTo>
                  <a:cubicBezTo>
                    <a:pt x="293" y="855"/>
                    <a:pt x="254" y="744"/>
                    <a:pt x="221" y="640"/>
                  </a:cubicBezTo>
                  <a:cubicBezTo>
                    <a:pt x="189" y="529"/>
                    <a:pt x="169" y="419"/>
                    <a:pt x="156" y="308"/>
                  </a:cubicBezTo>
                  <a:cubicBezTo>
                    <a:pt x="143" y="250"/>
                    <a:pt x="137" y="191"/>
                    <a:pt x="143" y="159"/>
                  </a:cubicBezTo>
                  <a:cubicBezTo>
                    <a:pt x="150" y="146"/>
                    <a:pt x="150" y="146"/>
                    <a:pt x="163" y="139"/>
                  </a:cubicBezTo>
                  <a:cubicBezTo>
                    <a:pt x="164" y="138"/>
                    <a:pt x="165" y="137"/>
                    <a:pt x="166" y="137"/>
                  </a:cubicBezTo>
                  <a:lnTo>
                    <a:pt x="166" y="137"/>
                  </a:lnTo>
                  <a:cubicBezTo>
                    <a:pt x="254" y="287"/>
                    <a:pt x="341" y="438"/>
                    <a:pt x="416" y="595"/>
                  </a:cubicBezTo>
                  <a:cubicBezTo>
                    <a:pt x="494" y="751"/>
                    <a:pt x="559" y="920"/>
                    <a:pt x="598" y="1102"/>
                  </a:cubicBezTo>
                  <a:cubicBezTo>
                    <a:pt x="611" y="920"/>
                    <a:pt x="572" y="731"/>
                    <a:pt x="507" y="555"/>
                  </a:cubicBezTo>
                  <a:cubicBezTo>
                    <a:pt x="442" y="380"/>
                    <a:pt x="358" y="211"/>
                    <a:pt x="267" y="55"/>
                  </a:cubicBezTo>
                  <a:lnTo>
                    <a:pt x="267" y="48"/>
                  </a:lnTo>
                  <a:cubicBezTo>
                    <a:pt x="267" y="48"/>
                    <a:pt x="260" y="42"/>
                    <a:pt x="260" y="42"/>
                  </a:cubicBezTo>
                  <a:cubicBezTo>
                    <a:pt x="227" y="13"/>
                    <a:pt x="194" y="1"/>
                    <a:pt x="16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1"/>
            <p:cNvSpPr/>
            <p:nvPr/>
          </p:nvSpPr>
          <p:spPr>
            <a:xfrm>
              <a:off x="9173139" y="10531103"/>
              <a:ext cx="28353" cy="94205"/>
            </a:xfrm>
            <a:custGeom>
              <a:avLst/>
              <a:gdLst/>
              <a:ahLst/>
              <a:cxnLst/>
              <a:rect l="l" t="t" r="r" b="b"/>
              <a:pathLst>
                <a:path w="372" h="1236" extrusionOk="0">
                  <a:moveTo>
                    <a:pt x="133" y="1"/>
                  </a:moveTo>
                  <a:cubicBezTo>
                    <a:pt x="103" y="1"/>
                    <a:pt x="70" y="18"/>
                    <a:pt x="53" y="43"/>
                  </a:cubicBezTo>
                  <a:cubicBezTo>
                    <a:pt x="27" y="82"/>
                    <a:pt x="20" y="128"/>
                    <a:pt x="20" y="173"/>
                  </a:cubicBezTo>
                  <a:cubicBezTo>
                    <a:pt x="1" y="440"/>
                    <a:pt x="1" y="707"/>
                    <a:pt x="20" y="967"/>
                  </a:cubicBezTo>
                  <a:cubicBezTo>
                    <a:pt x="27" y="1077"/>
                    <a:pt x="59" y="1214"/>
                    <a:pt x="163" y="1233"/>
                  </a:cubicBezTo>
                  <a:cubicBezTo>
                    <a:pt x="171" y="1235"/>
                    <a:pt x="178" y="1235"/>
                    <a:pt x="185" y="1235"/>
                  </a:cubicBezTo>
                  <a:cubicBezTo>
                    <a:pt x="256" y="1235"/>
                    <a:pt x="322" y="1181"/>
                    <a:pt x="345" y="1110"/>
                  </a:cubicBezTo>
                  <a:cubicBezTo>
                    <a:pt x="371" y="1038"/>
                    <a:pt x="365" y="954"/>
                    <a:pt x="358" y="876"/>
                  </a:cubicBezTo>
                  <a:cubicBezTo>
                    <a:pt x="339" y="733"/>
                    <a:pt x="326" y="590"/>
                    <a:pt x="306" y="453"/>
                  </a:cubicBezTo>
                  <a:cubicBezTo>
                    <a:pt x="293" y="316"/>
                    <a:pt x="280" y="180"/>
                    <a:pt x="222" y="56"/>
                  </a:cubicBezTo>
                  <a:cubicBezTo>
                    <a:pt x="216" y="43"/>
                    <a:pt x="213" y="37"/>
                    <a:pt x="210" y="37"/>
                  </a:cubicBezTo>
                  <a:lnTo>
                    <a:pt x="210" y="37"/>
                  </a:lnTo>
                  <a:cubicBezTo>
                    <a:pt x="202" y="37"/>
                    <a:pt x="211" y="111"/>
                    <a:pt x="209" y="111"/>
                  </a:cubicBezTo>
                  <a:cubicBezTo>
                    <a:pt x="208" y="111"/>
                    <a:pt x="206" y="104"/>
                    <a:pt x="202" y="89"/>
                  </a:cubicBezTo>
                  <a:cubicBezTo>
                    <a:pt x="196" y="63"/>
                    <a:pt x="196" y="37"/>
                    <a:pt x="176" y="17"/>
                  </a:cubicBezTo>
                  <a:cubicBezTo>
                    <a:pt x="165" y="6"/>
                    <a:pt x="150" y="1"/>
                    <a:pt x="13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1"/>
            <p:cNvSpPr/>
            <p:nvPr/>
          </p:nvSpPr>
          <p:spPr>
            <a:xfrm>
              <a:off x="9169176" y="10530875"/>
              <a:ext cx="36280" cy="99388"/>
            </a:xfrm>
            <a:custGeom>
              <a:avLst/>
              <a:gdLst/>
              <a:ahLst/>
              <a:cxnLst/>
              <a:rect l="l" t="t" r="r" b="b"/>
              <a:pathLst>
                <a:path w="476" h="1304" extrusionOk="0">
                  <a:moveTo>
                    <a:pt x="267" y="40"/>
                  </a:moveTo>
                  <a:cubicBezTo>
                    <a:pt x="254" y="46"/>
                    <a:pt x="261" y="59"/>
                    <a:pt x="261" y="66"/>
                  </a:cubicBezTo>
                  <a:cubicBezTo>
                    <a:pt x="261" y="59"/>
                    <a:pt x="261" y="46"/>
                    <a:pt x="267" y="46"/>
                  </a:cubicBezTo>
                  <a:cubicBezTo>
                    <a:pt x="267" y="46"/>
                    <a:pt x="274" y="53"/>
                    <a:pt x="274" y="59"/>
                  </a:cubicBezTo>
                  <a:cubicBezTo>
                    <a:pt x="274" y="53"/>
                    <a:pt x="274" y="46"/>
                    <a:pt x="267" y="40"/>
                  </a:cubicBezTo>
                  <a:close/>
                  <a:moveTo>
                    <a:pt x="180" y="1"/>
                  </a:moveTo>
                  <a:cubicBezTo>
                    <a:pt x="140" y="1"/>
                    <a:pt x="96" y="28"/>
                    <a:pt x="79" y="66"/>
                  </a:cubicBezTo>
                  <a:cubicBezTo>
                    <a:pt x="53" y="124"/>
                    <a:pt x="53" y="189"/>
                    <a:pt x="46" y="248"/>
                  </a:cubicBezTo>
                  <a:lnTo>
                    <a:pt x="27" y="430"/>
                  </a:lnTo>
                  <a:cubicBezTo>
                    <a:pt x="14" y="554"/>
                    <a:pt x="7" y="671"/>
                    <a:pt x="1" y="794"/>
                  </a:cubicBezTo>
                  <a:cubicBezTo>
                    <a:pt x="1" y="853"/>
                    <a:pt x="1" y="918"/>
                    <a:pt x="7" y="976"/>
                  </a:cubicBezTo>
                  <a:cubicBezTo>
                    <a:pt x="7" y="1041"/>
                    <a:pt x="20" y="1113"/>
                    <a:pt x="53" y="1178"/>
                  </a:cubicBezTo>
                  <a:cubicBezTo>
                    <a:pt x="66" y="1210"/>
                    <a:pt x="92" y="1249"/>
                    <a:pt x="131" y="1269"/>
                  </a:cubicBezTo>
                  <a:cubicBezTo>
                    <a:pt x="163" y="1290"/>
                    <a:pt x="200" y="1303"/>
                    <a:pt x="237" y="1303"/>
                  </a:cubicBezTo>
                  <a:cubicBezTo>
                    <a:pt x="245" y="1303"/>
                    <a:pt x="253" y="1303"/>
                    <a:pt x="261" y="1301"/>
                  </a:cubicBezTo>
                  <a:cubicBezTo>
                    <a:pt x="352" y="1288"/>
                    <a:pt x="410" y="1223"/>
                    <a:pt x="443" y="1158"/>
                  </a:cubicBezTo>
                  <a:cubicBezTo>
                    <a:pt x="475" y="1080"/>
                    <a:pt x="469" y="1015"/>
                    <a:pt x="462" y="950"/>
                  </a:cubicBezTo>
                  <a:cubicBezTo>
                    <a:pt x="449" y="885"/>
                    <a:pt x="436" y="827"/>
                    <a:pt x="430" y="768"/>
                  </a:cubicBezTo>
                  <a:lnTo>
                    <a:pt x="365" y="410"/>
                  </a:lnTo>
                  <a:cubicBezTo>
                    <a:pt x="345" y="293"/>
                    <a:pt x="326" y="170"/>
                    <a:pt x="274" y="59"/>
                  </a:cubicBezTo>
                  <a:lnTo>
                    <a:pt x="274" y="59"/>
                  </a:lnTo>
                  <a:cubicBezTo>
                    <a:pt x="326" y="176"/>
                    <a:pt x="339" y="293"/>
                    <a:pt x="345" y="417"/>
                  </a:cubicBezTo>
                  <a:lnTo>
                    <a:pt x="365" y="775"/>
                  </a:lnTo>
                  <a:cubicBezTo>
                    <a:pt x="365" y="898"/>
                    <a:pt x="384" y="1028"/>
                    <a:pt x="339" y="1106"/>
                  </a:cubicBezTo>
                  <a:cubicBezTo>
                    <a:pt x="319" y="1145"/>
                    <a:pt x="274" y="1171"/>
                    <a:pt x="248" y="1171"/>
                  </a:cubicBezTo>
                  <a:cubicBezTo>
                    <a:pt x="244" y="1172"/>
                    <a:pt x="240" y="1173"/>
                    <a:pt x="236" y="1173"/>
                  </a:cubicBezTo>
                  <a:cubicBezTo>
                    <a:pt x="209" y="1173"/>
                    <a:pt x="187" y="1153"/>
                    <a:pt x="170" y="1119"/>
                  </a:cubicBezTo>
                  <a:cubicBezTo>
                    <a:pt x="150" y="1080"/>
                    <a:pt x="137" y="1022"/>
                    <a:pt x="131" y="970"/>
                  </a:cubicBezTo>
                  <a:lnTo>
                    <a:pt x="118" y="788"/>
                  </a:lnTo>
                  <a:cubicBezTo>
                    <a:pt x="105" y="671"/>
                    <a:pt x="98" y="554"/>
                    <a:pt x="92" y="430"/>
                  </a:cubicBezTo>
                  <a:lnTo>
                    <a:pt x="85" y="248"/>
                  </a:lnTo>
                  <a:cubicBezTo>
                    <a:pt x="85" y="189"/>
                    <a:pt x="79" y="131"/>
                    <a:pt x="98" y="72"/>
                  </a:cubicBezTo>
                  <a:cubicBezTo>
                    <a:pt x="105" y="46"/>
                    <a:pt x="124" y="27"/>
                    <a:pt x="157" y="14"/>
                  </a:cubicBezTo>
                  <a:cubicBezTo>
                    <a:pt x="165" y="12"/>
                    <a:pt x="175" y="10"/>
                    <a:pt x="184" y="10"/>
                  </a:cubicBezTo>
                  <a:cubicBezTo>
                    <a:pt x="203" y="10"/>
                    <a:pt x="222" y="16"/>
                    <a:pt x="235" y="33"/>
                  </a:cubicBezTo>
                  <a:cubicBezTo>
                    <a:pt x="241" y="46"/>
                    <a:pt x="248" y="59"/>
                    <a:pt x="248" y="72"/>
                  </a:cubicBezTo>
                  <a:lnTo>
                    <a:pt x="254" y="98"/>
                  </a:lnTo>
                  <a:lnTo>
                    <a:pt x="254" y="105"/>
                  </a:lnTo>
                  <a:cubicBezTo>
                    <a:pt x="261" y="111"/>
                    <a:pt x="261" y="111"/>
                    <a:pt x="261" y="111"/>
                  </a:cubicBezTo>
                  <a:cubicBezTo>
                    <a:pt x="261" y="108"/>
                    <a:pt x="261" y="96"/>
                    <a:pt x="261" y="92"/>
                  </a:cubicBezTo>
                  <a:lnTo>
                    <a:pt x="254" y="72"/>
                  </a:lnTo>
                  <a:cubicBezTo>
                    <a:pt x="248" y="59"/>
                    <a:pt x="248" y="40"/>
                    <a:pt x="235" y="27"/>
                  </a:cubicBezTo>
                  <a:cubicBezTo>
                    <a:pt x="221" y="9"/>
                    <a:pt x="201" y="1"/>
                    <a:pt x="18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1"/>
            <p:cNvSpPr/>
            <p:nvPr/>
          </p:nvSpPr>
          <p:spPr>
            <a:xfrm>
              <a:off x="9114147" y="10530570"/>
              <a:ext cx="45959" cy="86507"/>
            </a:xfrm>
            <a:custGeom>
              <a:avLst/>
              <a:gdLst/>
              <a:ahLst/>
              <a:cxnLst/>
              <a:rect l="l" t="t" r="r" b="b"/>
              <a:pathLst>
                <a:path w="603" h="1135" extrusionOk="0">
                  <a:moveTo>
                    <a:pt x="416" y="0"/>
                  </a:moveTo>
                  <a:cubicBezTo>
                    <a:pt x="399" y="0"/>
                    <a:pt x="381" y="4"/>
                    <a:pt x="365" y="11"/>
                  </a:cubicBezTo>
                  <a:cubicBezTo>
                    <a:pt x="319" y="31"/>
                    <a:pt x="293" y="83"/>
                    <a:pt x="274" y="135"/>
                  </a:cubicBezTo>
                  <a:cubicBezTo>
                    <a:pt x="131" y="447"/>
                    <a:pt x="1" y="792"/>
                    <a:pt x="92" y="1123"/>
                  </a:cubicBezTo>
                  <a:cubicBezTo>
                    <a:pt x="113" y="1131"/>
                    <a:pt x="135" y="1135"/>
                    <a:pt x="156" y="1135"/>
                  </a:cubicBezTo>
                  <a:cubicBezTo>
                    <a:pt x="241" y="1135"/>
                    <a:pt x="326" y="1079"/>
                    <a:pt x="378" y="1006"/>
                  </a:cubicBezTo>
                  <a:cubicBezTo>
                    <a:pt x="443" y="915"/>
                    <a:pt x="463" y="805"/>
                    <a:pt x="482" y="694"/>
                  </a:cubicBezTo>
                  <a:cubicBezTo>
                    <a:pt x="521" y="480"/>
                    <a:pt x="560" y="271"/>
                    <a:pt x="599" y="57"/>
                  </a:cubicBezTo>
                  <a:cubicBezTo>
                    <a:pt x="602" y="43"/>
                    <a:pt x="603" y="38"/>
                    <a:pt x="603" y="38"/>
                  </a:cubicBezTo>
                  <a:lnTo>
                    <a:pt x="603" y="38"/>
                  </a:lnTo>
                  <a:cubicBezTo>
                    <a:pt x="602" y="38"/>
                    <a:pt x="588" y="99"/>
                    <a:pt x="570" y="99"/>
                  </a:cubicBezTo>
                  <a:cubicBezTo>
                    <a:pt x="565" y="99"/>
                    <a:pt x="559" y="94"/>
                    <a:pt x="554" y="83"/>
                  </a:cubicBezTo>
                  <a:cubicBezTo>
                    <a:pt x="529" y="38"/>
                    <a:pt x="473" y="0"/>
                    <a:pt x="416"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1"/>
            <p:cNvSpPr/>
            <p:nvPr/>
          </p:nvSpPr>
          <p:spPr>
            <a:xfrm>
              <a:off x="9113156" y="10529884"/>
              <a:ext cx="46950" cy="91918"/>
            </a:xfrm>
            <a:custGeom>
              <a:avLst/>
              <a:gdLst/>
              <a:ahLst/>
              <a:cxnLst/>
              <a:rect l="l" t="t" r="r" b="b"/>
              <a:pathLst>
                <a:path w="616" h="1206" extrusionOk="0">
                  <a:moveTo>
                    <a:pt x="615" y="48"/>
                  </a:moveTo>
                  <a:cubicBezTo>
                    <a:pt x="614" y="48"/>
                    <a:pt x="612" y="50"/>
                    <a:pt x="612" y="53"/>
                  </a:cubicBezTo>
                  <a:cubicBezTo>
                    <a:pt x="615" y="50"/>
                    <a:pt x="615" y="48"/>
                    <a:pt x="615" y="48"/>
                  </a:cubicBezTo>
                  <a:close/>
                  <a:moveTo>
                    <a:pt x="606" y="72"/>
                  </a:moveTo>
                  <a:lnTo>
                    <a:pt x="606" y="72"/>
                  </a:lnTo>
                  <a:cubicBezTo>
                    <a:pt x="599" y="85"/>
                    <a:pt x="593" y="105"/>
                    <a:pt x="580" y="111"/>
                  </a:cubicBezTo>
                  <a:cubicBezTo>
                    <a:pt x="599" y="111"/>
                    <a:pt x="599" y="85"/>
                    <a:pt x="606" y="72"/>
                  </a:cubicBezTo>
                  <a:close/>
                  <a:moveTo>
                    <a:pt x="430" y="1"/>
                  </a:moveTo>
                  <a:cubicBezTo>
                    <a:pt x="398" y="1"/>
                    <a:pt x="365" y="14"/>
                    <a:pt x="339" y="40"/>
                  </a:cubicBezTo>
                  <a:cubicBezTo>
                    <a:pt x="287" y="85"/>
                    <a:pt x="261" y="144"/>
                    <a:pt x="235" y="202"/>
                  </a:cubicBezTo>
                  <a:cubicBezTo>
                    <a:pt x="202" y="254"/>
                    <a:pt x="176" y="313"/>
                    <a:pt x="150" y="371"/>
                  </a:cubicBezTo>
                  <a:cubicBezTo>
                    <a:pt x="98" y="489"/>
                    <a:pt x="46" y="612"/>
                    <a:pt x="27" y="742"/>
                  </a:cubicBezTo>
                  <a:cubicBezTo>
                    <a:pt x="1" y="872"/>
                    <a:pt x="1" y="1015"/>
                    <a:pt x="40" y="1145"/>
                  </a:cubicBezTo>
                  <a:cubicBezTo>
                    <a:pt x="46" y="1165"/>
                    <a:pt x="59" y="1184"/>
                    <a:pt x="79" y="1191"/>
                  </a:cubicBezTo>
                  <a:cubicBezTo>
                    <a:pt x="106" y="1201"/>
                    <a:pt x="134" y="1205"/>
                    <a:pt x="162" y="1205"/>
                  </a:cubicBezTo>
                  <a:cubicBezTo>
                    <a:pt x="207" y="1205"/>
                    <a:pt x="251" y="1194"/>
                    <a:pt x="287" y="1178"/>
                  </a:cubicBezTo>
                  <a:cubicBezTo>
                    <a:pt x="345" y="1145"/>
                    <a:pt x="398" y="1106"/>
                    <a:pt x="430" y="1048"/>
                  </a:cubicBezTo>
                  <a:cubicBezTo>
                    <a:pt x="502" y="944"/>
                    <a:pt x="508" y="827"/>
                    <a:pt x="521" y="716"/>
                  </a:cubicBezTo>
                  <a:cubicBezTo>
                    <a:pt x="534" y="606"/>
                    <a:pt x="547" y="495"/>
                    <a:pt x="560" y="391"/>
                  </a:cubicBezTo>
                  <a:cubicBezTo>
                    <a:pt x="573" y="280"/>
                    <a:pt x="593" y="176"/>
                    <a:pt x="612" y="66"/>
                  </a:cubicBezTo>
                  <a:lnTo>
                    <a:pt x="612" y="66"/>
                  </a:lnTo>
                  <a:cubicBezTo>
                    <a:pt x="593" y="170"/>
                    <a:pt x="573" y="280"/>
                    <a:pt x="547" y="384"/>
                  </a:cubicBezTo>
                  <a:cubicBezTo>
                    <a:pt x="521" y="495"/>
                    <a:pt x="489" y="599"/>
                    <a:pt x="463" y="703"/>
                  </a:cubicBezTo>
                  <a:cubicBezTo>
                    <a:pt x="437" y="814"/>
                    <a:pt x="411" y="918"/>
                    <a:pt x="345" y="989"/>
                  </a:cubicBezTo>
                  <a:cubicBezTo>
                    <a:pt x="300" y="1044"/>
                    <a:pt x="232" y="1076"/>
                    <a:pt x="174" y="1076"/>
                  </a:cubicBezTo>
                  <a:cubicBezTo>
                    <a:pt x="168" y="1076"/>
                    <a:pt x="162" y="1076"/>
                    <a:pt x="156" y="1075"/>
                  </a:cubicBezTo>
                  <a:lnTo>
                    <a:pt x="156" y="1075"/>
                  </a:lnTo>
                  <a:cubicBezTo>
                    <a:pt x="148" y="1029"/>
                    <a:pt x="142" y="983"/>
                    <a:pt x="137" y="937"/>
                  </a:cubicBezTo>
                  <a:cubicBezTo>
                    <a:pt x="137" y="879"/>
                    <a:pt x="144" y="820"/>
                    <a:pt x="144" y="762"/>
                  </a:cubicBezTo>
                  <a:cubicBezTo>
                    <a:pt x="157" y="645"/>
                    <a:pt x="183" y="521"/>
                    <a:pt x="215" y="397"/>
                  </a:cubicBezTo>
                  <a:cubicBezTo>
                    <a:pt x="235" y="339"/>
                    <a:pt x="254" y="280"/>
                    <a:pt x="274" y="222"/>
                  </a:cubicBezTo>
                  <a:cubicBezTo>
                    <a:pt x="300" y="163"/>
                    <a:pt x="313" y="98"/>
                    <a:pt x="352" y="53"/>
                  </a:cubicBezTo>
                  <a:cubicBezTo>
                    <a:pt x="373" y="28"/>
                    <a:pt x="404" y="17"/>
                    <a:pt x="436" y="17"/>
                  </a:cubicBezTo>
                  <a:cubicBezTo>
                    <a:pt x="463" y="17"/>
                    <a:pt x="491" y="25"/>
                    <a:pt x="515" y="40"/>
                  </a:cubicBezTo>
                  <a:cubicBezTo>
                    <a:pt x="528" y="53"/>
                    <a:pt x="541" y="59"/>
                    <a:pt x="547" y="72"/>
                  </a:cubicBezTo>
                  <a:cubicBezTo>
                    <a:pt x="560" y="85"/>
                    <a:pt x="560" y="105"/>
                    <a:pt x="580" y="111"/>
                  </a:cubicBezTo>
                  <a:cubicBezTo>
                    <a:pt x="567" y="105"/>
                    <a:pt x="567" y="85"/>
                    <a:pt x="554" y="72"/>
                  </a:cubicBezTo>
                  <a:cubicBezTo>
                    <a:pt x="541" y="59"/>
                    <a:pt x="534" y="46"/>
                    <a:pt x="521" y="40"/>
                  </a:cubicBezTo>
                  <a:cubicBezTo>
                    <a:pt x="495" y="20"/>
                    <a:pt x="463" y="1"/>
                    <a:pt x="43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1"/>
            <p:cNvSpPr/>
            <p:nvPr/>
          </p:nvSpPr>
          <p:spPr>
            <a:xfrm>
              <a:off x="9081450" y="10512506"/>
              <a:ext cx="46188" cy="42606"/>
            </a:xfrm>
            <a:custGeom>
              <a:avLst/>
              <a:gdLst/>
              <a:ahLst/>
              <a:cxnLst/>
              <a:rect l="l" t="t" r="r" b="b"/>
              <a:pathLst>
                <a:path w="606" h="559" extrusionOk="0">
                  <a:moveTo>
                    <a:pt x="426" y="0"/>
                  </a:moveTo>
                  <a:cubicBezTo>
                    <a:pt x="421" y="0"/>
                    <a:pt x="415" y="1"/>
                    <a:pt x="410" y="1"/>
                  </a:cubicBezTo>
                  <a:cubicBezTo>
                    <a:pt x="332" y="8"/>
                    <a:pt x="261" y="47"/>
                    <a:pt x="202" y="99"/>
                  </a:cubicBezTo>
                  <a:cubicBezTo>
                    <a:pt x="98" y="183"/>
                    <a:pt x="1" y="313"/>
                    <a:pt x="14" y="450"/>
                  </a:cubicBezTo>
                  <a:cubicBezTo>
                    <a:pt x="20" y="476"/>
                    <a:pt x="27" y="502"/>
                    <a:pt x="46" y="528"/>
                  </a:cubicBezTo>
                  <a:cubicBezTo>
                    <a:pt x="66" y="548"/>
                    <a:pt x="96" y="558"/>
                    <a:pt x="127" y="558"/>
                  </a:cubicBezTo>
                  <a:cubicBezTo>
                    <a:pt x="155" y="558"/>
                    <a:pt x="184" y="550"/>
                    <a:pt x="209" y="534"/>
                  </a:cubicBezTo>
                  <a:cubicBezTo>
                    <a:pt x="254" y="508"/>
                    <a:pt x="293" y="463"/>
                    <a:pt x="339" y="424"/>
                  </a:cubicBezTo>
                  <a:cubicBezTo>
                    <a:pt x="397" y="378"/>
                    <a:pt x="462" y="346"/>
                    <a:pt x="514" y="300"/>
                  </a:cubicBezTo>
                  <a:cubicBezTo>
                    <a:pt x="566" y="248"/>
                    <a:pt x="605" y="177"/>
                    <a:pt x="586" y="112"/>
                  </a:cubicBezTo>
                  <a:cubicBezTo>
                    <a:pt x="568" y="39"/>
                    <a:pt x="494" y="0"/>
                    <a:pt x="426"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1"/>
            <p:cNvSpPr/>
            <p:nvPr/>
          </p:nvSpPr>
          <p:spPr>
            <a:xfrm>
              <a:off x="9077029" y="10511592"/>
              <a:ext cx="50608" cy="47941"/>
            </a:xfrm>
            <a:custGeom>
              <a:avLst/>
              <a:gdLst/>
              <a:ahLst/>
              <a:cxnLst/>
              <a:rect l="l" t="t" r="r" b="b"/>
              <a:pathLst>
                <a:path w="664" h="629" extrusionOk="0">
                  <a:moveTo>
                    <a:pt x="475" y="0"/>
                  </a:moveTo>
                  <a:cubicBezTo>
                    <a:pt x="397" y="0"/>
                    <a:pt x="325" y="33"/>
                    <a:pt x="260" y="72"/>
                  </a:cubicBezTo>
                  <a:cubicBezTo>
                    <a:pt x="195" y="104"/>
                    <a:pt x="130" y="156"/>
                    <a:pt x="85" y="221"/>
                  </a:cubicBezTo>
                  <a:cubicBezTo>
                    <a:pt x="33" y="286"/>
                    <a:pt x="0" y="371"/>
                    <a:pt x="7" y="462"/>
                  </a:cubicBezTo>
                  <a:cubicBezTo>
                    <a:pt x="13" y="501"/>
                    <a:pt x="26" y="566"/>
                    <a:pt x="78" y="605"/>
                  </a:cubicBezTo>
                  <a:cubicBezTo>
                    <a:pt x="106" y="622"/>
                    <a:pt x="136" y="629"/>
                    <a:pt x="164" y="629"/>
                  </a:cubicBezTo>
                  <a:cubicBezTo>
                    <a:pt x="189" y="629"/>
                    <a:pt x="213" y="624"/>
                    <a:pt x="234" y="618"/>
                  </a:cubicBezTo>
                  <a:cubicBezTo>
                    <a:pt x="332" y="585"/>
                    <a:pt x="371" y="514"/>
                    <a:pt x="416" y="462"/>
                  </a:cubicBezTo>
                  <a:cubicBezTo>
                    <a:pt x="462" y="416"/>
                    <a:pt x="520" y="371"/>
                    <a:pt x="572" y="319"/>
                  </a:cubicBezTo>
                  <a:cubicBezTo>
                    <a:pt x="624" y="267"/>
                    <a:pt x="663" y="195"/>
                    <a:pt x="644" y="124"/>
                  </a:cubicBezTo>
                  <a:lnTo>
                    <a:pt x="644" y="124"/>
                  </a:lnTo>
                  <a:cubicBezTo>
                    <a:pt x="663" y="195"/>
                    <a:pt x="618" y="267"/>
                    <a:pt x="559" y="306"/>
                  </a:cubicBezTo>
                  <a:cubicBezTo>
                    <a:pt x="507" y="345"/>
                    <a:pt x="436" y="371"/>
                    <a:pt x="371" y="416"/>
                  </a:cubicBezTo>
                  <a:cubicBezTo>
                    <a:pt x="306" y="455"/>
                    <a:pt x="254" y="507"/>
                    <a:pt x="208" y="507"/>
                  </a:cubicBezTo>
                  <a:cubicBezTo>
                    <a:pt x="201" y="509"/>
                    <a:pt x="193" y="510"/>
                    <a:pt x="187" y="510"/>
                  </a:cubicBezTo>
                  <a:cubicBezTo>
                    <a:pt x="172" y="510"/>
                    <a:pt x="161" y="505"/>
                    <a:pt x="156" y="501"/>
                  </a:cubicBezTo>
                  <a:cubicBezTo>
                    <a:pt x="150" y="494"/>
                    <a:pt x="143" y="475"/>
                    <a:pt x="143" y="449"/>
                  </a:cubicBezTo>
                  <a:cubicBezTo>
                    <a:pt x="130" y="345"/>
                    <a:pt x="202" y="221"/>
                    <a:pt x="299" y="124"/>
                  </a:cubicBezTo>
                  <a:cubicBezTo>
                    <a:pt x="351" y="72"/>
                    <a:pt x="403" y="33"/>
                    <a:pt x="475" y="20"/>
                  </a:cubicBezTo>
                  <a:cubicBezTo>
                    <a:pt x="480" y="19"/>
                    <a:pt x="485" y="19"/>
                    <a:pt x="490" y="19"/>
                  </a:cubicBezTo>
                  <a:cubicBezTo>
                    <a:pt x="557" y="19"/>
                    <a:pt x="626" y="57"/>
                    <a:pt x="644" y="124"/>
                  </a:cubicBezTo>
                  <a:lnTo>
                    <a:pt x="644" y="124"/>
                  </a:lnTo>
                  <a:cubicBezTo>
                    <a:pt x="624" y="52"/>
                    <a:pt x="546" y="7"/>
                    <a:pt x="47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1"/>
            <p:cNvSpPr/>
            <p:nvPr/>
          </p:nvSpPr>
          <p:spPr>
            <a:xfrm>
              <a:off x="8558979" y="10055811"/>
              <a:ext cx="127512" cy="397932"/>
            </a:xfrm>
            <a:custGeom>
              <a:avLst/>
              <a:gdLst/>
              <a:ahLst/>
              <a:cxnLst/>
              <a:rect l="l" t="t" r="r" b="b"/>
              <a:pathLst>
                <a:path w="1673" h="5221" extrusionOk="0">
                  <a:moveTo>
                    <a:pt x="683" y="1"/>
                  </a:moveTo>
                  <a:cubicBezTo>
                    <a:pt x="624" y="1"/>
                    <a:pt x="564" y="12"/>
                    <a:pt x="508" y="36"/>
                  </a:cubicBezTo>
                  <a:cubicBezTo>
                    <a:pt x="222" y="159"/>
                    <a:pt x="150" y="530"/>
                    <a:pt x="131" y="842"/>
                  </a:cubicBezTo>
                  <a:cubicBezTo>
                    <a:pt x="40" y="1909"/>
                    <a:pt x="1" y="2982"/>
                    <a:pt x="1" y="4055"/>
                  </a:cubicBezTo>
                  <a:cubicBezTo>
                    <a:pt x="7" y="4289"/>
                    <a:pt x="7" y="4530"/>
                    <a:pt x="92" y="4751"/>
                  </a:cubicBezTo>
                  <a:cubicBezTo>
                    <a:pt x="170" y="4966"/>
                    <a:pt x="345" y="5167"/>
                    <a:pt x="580" y="5213"/>
                  </a:cubicBezTo>
                  <a:cubicBezTo>
                    <a:pt x="610" y="5218"/>
                    <a:pt x="640" y="5221"/>
                    <a:pt x="669" y="5221"/>
                  </a:cubicBezTo>
                  <a:cubicBezTo>
                    <a:pt x="893" y="5221"/>
                    <a:pt x="1110" y="5078"/>
                    <a:pt x="1236" y="4894"/>
                  </a:cubicBezTo>
                  <a:cubicBezTo>
                    <a:pt x="1386" y="4679"/>
                    <a:pt x="1445" y="4419"/>
                    <a:pt x="1490" y="4166"/>
                  </a:cubicBezTo>
                  <a:cubicBezTo>
                    <a:pt x="1672" y="3093"/>
                    <a:pt x="1653" y="1987"/>
                    <a:pt x="1432" y="920"/>
                  </a:cubicBezTo>
                  <a:cubicBezTo>
                    <a:pt x="1386" y="680"/>
                    <a:pt x="1321" y="433"/>
                    <a:pt x="1165" y="244"/>
                  </a:cubicBezTo>
                  <a:cubicBezTo>
                    <a:pt x="1047" y="102"/>
                    <a:pt x="864" y="1"/>
                    <a:pt x="68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1"/>
            <p:cNvSpPr/>
            <p:nvPr/>
          </p:nvSpPr>
          <p:spPr>
            <a:xfrm>
              <a:off x="8554558" y="10055659"/>
              <a:ext cx="131399" cy="403038"/>
            </a:xfrm>
            <a:custGeom>
              <a:avLst/>
              <a:gdLst/>
              <a:ahLst/>
              <a:cxnLst/>
              <a:rect l="l" t="t" r="r" b="b"/>
              <a:pathLst>
                <a:path w="1724" h="5288" extrusionOk="0">
                  <a:moveTo>
                    <a:pt x="566" y="38"/>
                  </a:moveTo>
                  <a:cubicBezTo>
                    <a:pt x="455" y="83"/>
                    <a:pt x="364" y="181"/>
                    <a:pt x="312" y="292"/>
                  </a:cubicBezTo>
                  <a:cubicBezTo>
                    <a:pt x="364" y="181"/>
                    <a:pt x="455" y="90"/>
                    <a:pt x="566" y="38"/>
                  </a:cubicBezTo>
                  <a:close/>
                  <a:moveTo>
                    <a:pt x="748" y="0"/>
                  </a:moveTo>
                  <a:cubicBezTo>
                    <a:pt x="686" y="0"/>
                    <a:pt x="625" y="12"/>
                    <a:pt x="566" y="38"/>
                  </a:cubicBezTo>
                  <a:cubicBezTo>
                    <a:pt x="620" y="14"/>
                    <a:pt x="678" y="4"/>
                    <a:pt x="735" y="4"/>
                  </a:cubicBezTo>
                  <a:cubicBezTo>
                    <a:pt x="801" y="4"/>
                    <a:pt x="868" y="17"/>
                    <a:pt x="930" y="38"/>
                  </a:cubicBezTo>
                  <a:cubicBezTo>
                    <a:pt x="1041" y="83"/>
                    <a:pt x="1145" y="155"/>
                    <a:pt x="1223" y="253"/>
                  </a:cubicBezTo>
                  <a:cubicBezTo>
                    <a:pt x="1379" y="448"/>
                    <a:pt x="1438" y="695"/>
                    <a:pt x="1483" y="935"/>
                  </a:cubicBezTo>
                  <a:cubicBezTo>
                    <a:pt x="1574" y="1417"/>
                    <a:pt x="1620" y="1911"/>
                    <a:pt x="1633" y="2405"/>
                  </a:cubicBezTo>
                  <a:cubicBezTo>
                    <a:pt x="1639" y="2893"/>
                    <a:pt x="1607" y="3387"/>
                    <a:pt x="1535" y="3868"/>
                  </a:cubicBezTo>
                  <a:cubicBezTo>
                    <a:pt x="1496" y="4109"/>
                    <a:pt x="1464" y="4356"/>
                    <a:pt x="1385" y="4584"/>
                  </a:cubicBezTo>
                  <a:cubicBezTo>
                    <a:pt x="1346" y="4694"/>
                    <a:pt x="1294" y="4798"/>
                    <a:pt x="1223" y="4890"/>
                  </a:cubicBezTo>
                  <a:cubicBezTo>
                    <a:pt x="1151" y="4981"/>
                    <a:pt x="1060" y="5052"/>
                    <a:pt x="956" y="5098"/>
                  </a:cubicBezTo>
                  <a:cubicBezTo>
                    <a:pt x="884" y="5136"/>
                    <a:pt x="804" y="5157"/>
                    <a:pt x="725" y="5157"/>
                  </a:cubicBezTo>
                  <a:cubicBezTo>
                    <a:pt x="698" y="5157"/>
                    <a:pt x="671" y="5155"/>
                    <a:pt x="644" y="5150"/>
                  </a:cubicBezTo>
                  <a:cubicBezTo>
                    <a:pt x="534" y="5124"/>
                    <a:pt x="436" y="5065"/>
                    <a:pt x="358" y="4981"/>
                  </a:cubicBezTo>
                  <a:cubicBezTo>
                    <a:pt x="202" y="4818"/>
                    <a:pt x="143" y="4577"/>
                    <a:pt x="124" y="4337"/>
                  </a:cubicBezTo>
                  <a:cubicBezTo>
                    <a:pt x="104" y="3855"/>
                    <a:pt x="104" y="3355"/>
                    <a:pt x="111" y="2867"/>
                  </a:cubicBezTo>
                  <a:cubicBezTo>
                    <a:pt x="117" y="2373"/>
                    <a:pt x="130" y="1878"/>
                    <a:pt x="156" y="1384"/>
                  </a:cubicBezTo>
                  <a:cubicBezTo>
                    <a:pt x="176" y="1137"/>
                    <a:pt x="182" y="890"/>
                    <a:pt x="215" y="649"/>
                  </a:cubicBezTo>
                  <a:cubicBezTo>
                    <a:pt x="234" y="526"/>
                    <a:pt x="260" y="402"/>
                    <a:pt x="312" y="292"/>
                  </a:cubicBezTo>
                  <a:lnTo>
                    <a:pt x="312" y="292"/>
                  </a:lnTo>
                  <a:cubicBezTo>
                    <a:pt x="254" y="402"/>
                    <a:pt x="221" y="526"/>
                    <a:pt x="202" y="649"/>
                  </a:cubicBezTo>
                  <a:cubicBezTo>
                    <a:pt x="169" y="890"/>
                    <a:pt x="156" y="1137"/>
                    <a:pt x="137" y="1384"/>
                  </a:cubicBezTo>
                  <a:cubicBezTo>
                    <a:pt x="98" y="1878"/>
                    <a:pt x="65" y="2366"/>
                    <a:pt x="46" y="2860"/>
                  </a:cubicBezTo>
                  <a:cubicBezTo>
                    <a:pt x="33" y="3108"/>
                    <a:pt x="26" y="3355"/>
                    <a:pt x="20" y="3602"/>
                  </a:cubicBezTo>
                  <a:cubicBezTo>
                    <a:pt x="13" y="3849"/>
                    <a:pt x="0" y="4096"/>
                    <a:pt x="13" y="4350"/>
                  </a:cubicBezTo>
                  <a:cubicBezTo>
                    <a:pt x="20" y="4473"/>
                    <a:pt x="39" y="4603"/>
                    <a:pt x="78" y="4727"/>
                  </a:cubicBezTo>
                  <a:cubicBezTo>
                    <a:pt x="117" y="4851"/>
                    <a:pt x="182" y="4968"/>
                    <a:pt x="267" y="5065"/>
                  </a:cubicBezTo>
                  <a:cubicBezTo>
                    <a:pt x="358" y="5163"/>
                    <a:pt x="481" y="5247"/>
                    <a:pt x="618" y="5273"/>
                  </a:cubicBezTo>
                  <a:cubicBezTo>
                    <a:pt x="659" y="5283"/>
                    <a:pt x="700" y="5287"/>
                    <a:pt x="741" y="5287"/>
                  </a:cubicBezTo>
                  <a:cubicBezTo>
                    <a:pt x="837" y="5287"/>
                    <a:pt x="933" y="5262"/>
                    <a:pt x="1015" y="5221"/>
                  </a:cubicBezTo>
                  <a:cubicBezTo>
                    <a:pt x="1138" y="5163"/>
                    <a:pt x="1242" y="5072"/>
                    <a:pt x="1320" y="4968"/>
                  </a:cubicBezTo>
                  <a:cubicBezTo>
                    <a:pt x="1405" y="4864"/>
                    <a:pt x="1457" y="4746"/>
                    <a:pt x="1503" y="4623"/>
                  </a:cubicBezTo>
                  <a:cubicBezTo>
                    <a:pt x="1581" y="4376"/>
                    <a:pt x="1613" y="4129"/>
                    <a:pt x="1646" y="3888"/>
                  </a:cubicBezTo>
                  <a:cubicBezTo>
                    <a:pt x="1704" y="3394"/>
                    <a:pt x="1724" y="2893"/>
                    <a:pt x="1698" y="2399"/>
                  </a:cubicBezTo>
                  <a:cubicBezTo>
                    <a:pt x="1672" y="1904"/>
                    <a:pt x="1607" y="1410"/>
                    <a:pt x="1503" y="929"/>
                  </a:cubicBezTo>
                  <a:cubicBezTo>
                    <a:pt x="1451" y="688"/>
                    <a:pt x="1385" y="441"/>
                    <a:pt x="1229" y="246"/>
                  </a:cubicBezTo>
                  <a:cubicBezTo>
                    <a:pt x="1151" y="148"/>
                    <a:pt x="1047" y="77"/>
                    <a:pt x="930" y="31"/>
                  </a:cubicBezTo>
                  <a:cubicBezTo>
                    <a:pt x="872" y="12"/>
                    <a:pt x="810" y="0"/>
                    <a:pt x="74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1"/>
            <p:cNvSpPr/>
            <p:nvPr/>
          </p:nvSpPr>
          <p:spPr>
            <a:xfrm>
              <a:off x="8703716" y="10117471"/>
              <a:ext cx="191458" cy="52361"/>
            </a:xfrm>
            <a:custGeom>
              <a:avLst/>
              <a:gdLst/>
              <a:ahLst/>
              <a:cxnLst/>
              <a:rect l="l" t="t" r="r" b="b"/>
              <a:pathLst>
                <a:path w="2512" h="687" extrusionOk="0">
                  <a:moveTo>
                    <a:pt x="508" y="1"/>
                  </a:moveTo>
                  <a:cubicBezTo>
                    <a:pt x="405" y="1"/>
                    <a:pt x="304" y="5"/>
                    <a:pt x="215" y="46"/>
                  </a:cubicBezTo>
                  <a:cubicBezTo>
                    <a:pt x="98" y="92"/>
                    <a:pt x="1" y="202"/>
                    <a:pt x="7" y="326"/>
                  </a:cubicBezTo>
                  <a:cubicBezTo>
                    <a:pt x="14" y="437"/>
                    <a:pt x="105" y="528"/>
                    <a:pt x="202" y="573"/>
                  </a:cubicBezTo>
                  <a:cubicBezTo>
                    <a:pt x="306" y="619"/>
                    <a:pt x="417" y="625"/>
                    <a:pt x="528" y="625"/>
                  </a:cubicBezTo>
                  <a:cubicBezTo>
                    <a:pt x="983" y="645"/>
                    <a:pt x="1445" y="664"/>
                    <a:pt x="1900" y="684"/>
                  </a:cubicBezTo>
                  <a:cubicBezTo>
                    <a:pt x="1939" y="685"/>
                    <a:pt x="1978" y="687"/>
                    <a:pt x="2018" y="687"/>
                  </a:cubicBezTo>
                  <a:cubicBezTo>
                    <a:pt x="2130" y="687"/>
                    <a:pt x="2243" y="677"/>
                    <a:pt x="2349" y="638"/>
                  </a:cubicBezTo>
                  <a:cubicBezTo>
                    <a:pt x="2401" y="619"/>
                    <a:pt x="2446" y="586"/>
                    <a:pt x="2472" y="541"/>
                  </a:cubicBezTo>
                  <a:cubicBezTo>
                    <a:pt x="2511" y="463"/>
                    <a:pt x="2485" y="365"/>
                    <a:pt x="2427" y="306"/>
                  </a:cubicBezTo>
                  <a:cubicBezTo>
                    <a:pt x="2368" y="248"/>
                    <a:pt x="2284" y="215"/>
                    <a:pt x="2206" y="189"/>
                  </a:cubicBezTo>
                  <a:cubicBezTo>
                    <a:pt x="1685" y="27"/>
                    <a:pt x="1126" y="14"/>
                    <a:pt x="586" y="1"/>
                  </a:cubicBezTo>
                  <a:cubicBezTo>
                    <a:pt x="560" y="1"/>
                    <a:pt x="534" y="1"/>
                    <a:pt x="50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1"/>
            <p:cNvSpPr/>
            <p:nvPr/>
          </p:nvSpPr>
          <p:spPr>
            <a:xfrm>
              <a:off x="8698761" y="10112517"/>
              <a:ext cx="195879" cy="57620"/>
            </a:xfrm>
            <a:custGeom>
              <a:avLst/>
              <a:gdLst/>
              <a:ahLst/>
              <a:cxnLst/>
              <a:rect l="l" t="t" r="r" b="b"/>
              <a:pathLst>
                <a:path w="2570" h="756" extrusionOk="0">
                  <a:moveTo>
                    <a:pt x="528" y="1"/>
                  </a:moveTo>
                  <a:cubicBezTo>
                    <a:pt x="404" y="1"/>
                    <a:pt x="274" y="20"/>
                    <a:pt x="157" y="98"/>
                  </a:cubicBezTo>
                  <a:cubicBezTo>
                    <a:pt x="105" y="144"/>
                    <a:pt x="59" y="196"/>
                    <a:pt x="33" y="261"/>
                  </a:cubicBezTo>
                  <a:cubicBezTo>
                    <a:pt x="1" y="326"/>
                    <a:pt x="1" y="410"/>
                    <a:pt x="27" y="476"/>
                  </a:cubicBezTo>
                  <a:cubicBezTo>
                    <a:pt x="79" y="619"/>
                    <a:pt x="209" y="690"/>
                    <a:pt x="332" y="723"/>
                  </a:cubicBezTo>
                  <a:cubicBezTo>
                    <a:pt x="415" y="740"/>
                    <a:pt x="494" y="740"/>
                    <a:pt x="573" y="740"/>
                  </a:cubicBezTo>
                  <a:cubicBezTo>
                    <a:pt x="612" y="740"/>
                    <a:pt x="651" y="740"/>
                    <a:pt x="690" y="742"/>
                  </a:cubicBezTo>
                  <a:lnTo>
                    <a:pt x="1035" y="742"/>
                  </a:lnTo>
                  <a:lnTo>
                    <a:pt x="1724" y="749"/>
                  </a:lnTo>
                  <a:lnTo>
                    <a:pt x="2075" y="755"/>
                  </a:lnTo>
                  <a:cubicBezTo>
                    <a:pt x="2186" y="755"/>
                    <a:pt x="2303" y="742"/>
                    <a:pt x="2413" y="703"/>
                  </a:cubicBezTo>
                  <a:lnTo>
                    <a:pt x="2413" y="703"/>
                  </a:lnTo>
                  <a:cubicBezTo>
                    <a:pt x="2303" y="742"/>
                    <a:pt x="2186" y="749"/>
                    <a:pt x="2075" y="749"/>
                  </a:cubicBezTo>
                  <a:cubicBezTo>
                    <a:pt x="1958" y="742"/>
                    <a:pt x="1841" y="736"/>
                    <a:pt x="1724" y="729"/>
                  </a:cubicBezTo>
                  <a:lnTo>
                    <a:pt x="1035" y="677"/>
                  </a:lnTo>
                  <a:lnTo>
                    <a:pt x="690" y="651"/>
                  </a:lnTo>
                  <a:cubicBezTo>
                    <a:pt x="573" y="638"/>
                    <a:pt x="463" y="638"/>
                    <a:pt x="358" y="606"/>
                  </a:cubicBezTo>
                  <a:cubicBezTo>
                    <a:pt x="261" y="580"/>
                    <a:pt x="176" y="515"/>
                    <a:pt x="144" y="437"/>
                  </a:cubicBezTo>
                  <a:cubicBezTo>
                    <a:pt x="118" y="358"/>
                    <a:pt x="163" y="267"/>
                    <a:pt x="241" y="209"/>
                  </a:cubicBezTo>
                  <a:cubicBezTo>
                    <a:pt x="313" y="150"/>
                    <a:pt x="417" y="131"/>
                    <a:pt x="528" y="131"/>
                  </a:cubicBezTo>
                  <a:lnTo>
                    <a:pt x="872" y="131"/>
                  </a:lnTo>
                  <a:cubicBezTo>
                    <a:pt x="1100" y="131"/>
                    <a:pt x="1334" y="131"/>
                    <a:pt x="1562" y="150"/>
                  </a:cubicBezTo>
                  <a:cubicBezTo>
                    <a:pt x="1789" y="170"/>
                    <a:pt x="2017" y="196"/>
                    <a:pt x="2238" y="261"/>
                  </a:cubicBezTo>
                  <a:cubicBezTo>
                    <a:pt x="2349" y="287"/>
                    <a:pt x="2466" y="326"/>
                    <a:pt x="2524" y="430"/>
                  </a:cubicBezTo>
                  <a:cubicBezTo>
                    <a:pt x="2557" y="476"/>
                    <a:pt x="2563" y="541"/>
                    <a:pt x="2544" y="593"/>
                  </a:cubicBezTo>
                  <a:cubicBezTo>
                    <a:pt x="2570" y="541"/>
                    <a:pt x="2557" y="476"/>
                    <a:pt x="2531" y="424"/>
                  </a:cubicBezTo>
                  <a:cubicBezTo>
                    <a:pt x="2472" y="319"/>
                    <a:pt x="2355" y="274"/>
                    <a:pt x="2245" y="241"/>
                  </a:cubicBezTo>
                  <a:cubicBezTo>
                    <a:pt x="2023" y="163"/>
                    <a:pt x="1796" y="118"/>
                    <a:pt x="1568" y="79"/>
                  </a:cubicBezTo>
                  <a:cubicBezTo>
                    <a:pt x="1341" y="46"/>
                    <a:pt x="1106" y="27"/>
                    <a:pt x="872" y="14"/>
                  </a:cubicBezTo>
                  <a:cubicBezTo>
                    <a:pt x="762" y="7"/>
                    <a:pt x="645" y="1"/>
                    <a:pt x="528"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1"/>
            <p:cNvSpPr/>
            <p:nvPr/>
          </p:nvSpPr>
          <p:spPr>
            <a:xfrm>
              <a:off x="8707679" y="10202530"/>
              <a:ext cx="191916" cy="52133"/>
            </a:xfrm>
            <a:custGeom>
              <a:avLst/>
              <a:gdLst/>
              <a:ahLst/>
              <a:cxnLst/>
              <a:rect l="l" t="t" r="r" b="b"/>
              <a:pathLst>
                <a:path w="2518" h="684" extrusionOk="0">
                  <a:moveTo>
                    <a:pt x="483" y="0"/>
                  </a:moveTo>
                  <a:cubicBezTo>
                    <a:pt x="392" y="0"/>
                    <a:pt x="300" y="9"/>
                    <a:pt x="215" y="42"/>
                  </a:cubicBezTo>
                  <a:cubicBezTo>
                    <a:pt x="98" y="94"/>
                    <a:pt x="1" y="205"/>
                    <a:pt x="7" y="329"/>
                  </a:cubicBezTo>
                  <a:cubicBezTo>
                    <a:pt x="20" y="439"/>
                    <a:pt x="105" y="530"/>
                    <a:pt x="209" y="576"/>
                  </a:cubicBezTo>
                  <a:cubicBezTo>
                    <a:pt x="307" y="615"/>
                    <a:pt x="424" y="621"/>
                    <a:pt x="534" y="628"/>
                  </a:cubicBezTo>
                  <a:cubicBezTo>
                    <a:pt x="989" y="647"/>
                    <a:pt x="1445" y="660"/>
                    <a:pt x="1900" y="680"/>
                  </a:cubicBezTo>
                  <a:cubicBezTo>
                    <a:pt x="1947" y="682"/>
                    <a:pt x="1996" y="684"/>
                    <a:pt x="2044" y="684"/>
                  </a:cubicBezTo>
                  <a:cubicBezTo>
                    <a:pt x="2150" y="684"/>
                    <a:pt x="2255" y="674"/>
                    <a:pt x="2349" y="634"/>
                  </a:cubicBezTo>
                  <a:cubicBezTo>
                    <a:pt x="2401" y="615"/>
                    <a:pt x="2453" y="589"/>
                    <a:pt x="2472" y="537"/>
                  </a:cubicBezTo>
                  <a:cubicBezTo>
                    <a:pt x="2518" y="465"/>
                    <a:pt x="2485" y="368"/>
                    <a:pt x="2427" y="309"/>
                  </a:cubicBezTo>
                  <a:cubicBezTo>
                    <a:pt x="2368" y="251"/>
                    <a:pt x="2284" y="218"/>
                    <a:pt x="2206" y="192"/>
                  </a:cubicBezTo>
                  <a:cubicBezTo>
                    <a:pt x="1685" y="29"/>
                    <a:pt x="1132" y="16"/>
                    <a:pt x="586" y="3"/>
                  </a:cubicBezTo>
                  <a:cubicBezTo>
                    <a:pt x="552" y="2"/>
                    <a:pt x="518" y="0"/>
                    <a:pt x="483"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1"/>
            <p:cNvSpPr/>
            <p:nvPr/>
          </p:nvSpPr>
          <p:spPr>
            <a:xfrm>
              <a:off x="8702725" y="10197804"/>
              <a:ext cx="195879" cy="57087"/>
            </a:xfrm>
            <a:custGeom>
              <a:avLst/>
              <a:gdLst/>
              <a:ahLst/>
              <a:cxnLst/>
              <a:rect l="l" t="t" r="r" b="b"/>
              <a:pathLst>
                <a:path w="2570" h="749" extrusionOk="0">
                  <a:moveTo>
                    <a:pt x="2531" y="423"/>
                  </a:moveTo>
                  <a:cubicBezTo>
                    <a:pt x="2557" y="475"/>
                    <a:pt x="2570" y="534"/>
                    <a:pt x="2544" y="592"/>
                  </a:cubicBezTo>
                  <a:cubicBezTo>
                    <a:pt x="2570" y="540"/>
                    <a:pt x="2563" y="475"/>
                    <a:pt x="2531" y="423"/>
                  </a:cubicBezTo>
                  <a:close/>
                  <a:moveTo>
                    <a:pt x="2544" y="592"/>
                  </a:moveTo>
                  <a:cubicBezTo>
                    <a:pt x="2518" y="644"/>
                    <a:pt x="2466" y="677"/>
                    <a:pt x="2414" y="696"/>
                  </a:cubicBezTo>
                  <a:cubicBezTo>
                    <a:pt x="2466" y="677"/>
                    <a:pt x="2524" y="644"/>
                    <a:pt x="2544" y="592"/>
                  </a:cubicBezTo>
                  <a:close/>
                  <a:moveTo>
                    <a:pt x="528" y="0"/>
                  </a:moveTo>
                  <a:cubicBezTo>
                    <a:pt x="411" y="0"/>
                    <a:pt x="274" y="13"/>
                    <a:pt x="163" y="98"/>
                  </a:cubicBezTo>
                  <a:cubicBezTo>
                    <a:pt x="105" y="137"/>
                    <a:pt x="59" y="195"/>
                    <a:pt x="33" y="261"/>
                  </a:cubicBezTo>
                  <a:cubicBezTo>
                    <a:pt x="7" y="326"/>
                    <a:pt x="1" y="410"/>
                    <a:pt x="27" y="475"/>
                  </a:cubicBezTo>
                  <a:cubicBezTo>
                    <a:pt x="79" y="612"/>
                    <a:pt x="209" y="690"/>
                    <a:pt x="332" y="716"/>
                  </a:cubicBezTo>
                  <a:cubicBezTo>
                    <a:pt x="456" y="748"/>
                    <a:pt x="573" y="735"/>
                    <a:pt x="690" y="742"/>
                  </a:cubicBezTo>
                  <a:lnTo>
                    <a:pt x="1731" y="742"/>
                  </a:lnTo>
                  <a:lnTo>
                    <a:pt x="2075" y="748"/>
                  </a:lnTo>
                  <a:cubicBezTo>
                    <a:pt x="2191" y="748"/>
                    <a:pt x="2307" y="742"/>
                    <a:pt x="2410" y="698"/>
                  </a:cubicBezTo>
                  <a:lnTo>
                    <a:pt x="2410" y="698"/>
                  </a:lnTo>
                  <a:cubicBezTo>
                    <a:pt x="2329" y="733"/>
                    <a:pt x="2239" y="744"/>
                    <a:pt x="2148" y="744"/>
                  </a:cubicBezTo>
                  <a:cubicBezTo>
                    <a:pt x="2124" y="744"/>
                    <a:pt x="2100" y="743"/>
                    <a:pt x="2075" y="742"/>
                  </a:cubicBezTo>
                  <a:cubicBezTo>
                    <a:pt x="1958" y="742"/>
                    <a:pt x="1848" y="729"/>
                    <a:pt x="1731" y="722"/>
                  </a:cubicBezTo>
                  <a:lnTo>
                    <a:pt x="1041" y="670"/>
                  </a:lnTo>
                  <a:lnTo>
                    <a:pt x="697" y="644"/>
                  </a:lnTo>
                  <a:cubicBezTo>
                    <a:pt x="580" y="638"/>
                    <a:pt x="463" y="631"/>
                    <a:pt x="365" y="605"/>
                  </a:cubicBezTo>
                  <a:cubicBezTo>
                    <a:pt x="261" y="579"/>
                    <a:pt x="176" y="514"/>
                    <a:pt x="150" y="430"/>
                  </a:cubicBezTo>
                  <a:cubicBezTo>
                    <a:pt x="118" y="352"/>
                    <a:pt x="163" y="261"/>
                    <a:pt x="241" y="208"/>
                  </a:cubicBezTo>
                  <a:cubicBezTo>
                    <a:pt x="313" y="150"/>
                    <a:pt x="424" y="130"/>
                    <a:pt x="534" y="130"/>
                  </a:cubicBezTo>
                  <a:cubicBezTo>
                    <a:pt x="645" y="124"/>
                    <a:pt x="762" y="124"/>
                    <a:pt x="872" y="124"/>
                  </a:cubicBezTo>
                  <a:cubicBezTo>
                    <a:pt x="1106" y="124"/>
                    <a:pt x="1334" y="130"/>
                    <a:pt x="1562" y="143"/>
                  </a:cubicBezTo>
                  <a:cubicBezTo>
                    <a:pt x="1789" y="163"/>
                    <a:pt x="2017" y="195"/>
                    <a:pt x="2245" y="254"/>
                  </a:cubicBezTo>
                  <a:cubicBezTo>
                    <a:pt x="2349" y="287"/>
                    <a:pt x="2472" y="326"/>
                    <a:pt x="2531" y="423"/>
                  </a:cubicBezTo>
                  <a:cubicBezTo>
                    <a:pt x="2479" y="319"/>
                    <a:pt x="2355" y="274"/>
                    <a:pt x="2245" y="241"/>
                  </a:cubicBezTo>
                  <a:cubicBezTo>
                    <a:pt x="2030" y="163"/>
                    <a:pt x="1802" y="111"/>
                    <a:pt x="1568" y="78"/>
                  </a:cubicBezTo>
                  <a:cubicBezTo>
                    <a:pt x="1341" y="46"/>
                    <a:pt x="1106" y="26"/>
                    <a:pt x="879" y="13"/>
                  </a:cubicBezTo>
                  <a:cubicBezTo>
                    <a:pt x="762" y="7"/>
                    <a:pt x="651" y="0"/>
                    <a:pt x="52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1"/>
            <p:cNvSpPr/>
            <p:nvPr/>
          </p:nvSpPr>
          <p:spPr>
            <a:xfrm>
              <a:off x="8707679" y="10284311"/>
              <a:ext cx="191916" cy="52133"/>
            </a:xfrm>
            <a:custGeom>
              <a:avLst/>
              <a:gdLst/>
              <a:ahLst/>
              <a:cxnLst/>
              <a:rect l="l" t="t" r="r" b="b"/>
              <a:pathLst>
                <a:path w="2518" h="684" extrusionOk="0">
                  <a:moveTo>
                    <a:pt x="483" y="0"/>
                  </a:moveTo>
                  <a:cubicBezTo>
                    <a:pt x="392" y="0"/>
                    <a:pt x="300" y="9"/>
                    <a:pt x="215" y="43"/>
                  </a:cubicBezTo>
                  <a:cubicBezTo>
                    <a:pt x="98" y="95"/>
                    <a:pt x="1" y="205"/>
                    <a:pt x="7" y="329"/>
                  </a:cubicBezTo>
                  <a:cubicBezTo>
                    <a:pt x="20" y="439"/>
                    <a:pt x="105" y="530"/>
                    <a:pt x="209" y="569"/>
                  </a:cubicBezTo>
                  <a:cubicBezTo>
                    <a:pt x="307" y="615"/>
                    <a:pt x="424" y="621"/>
                    <a:pt x="534" y="628"/>
                  </a:cubicBezTo>
                  <a:cubicBezTo>
                    <a:pt x="989" y="641"/>
                    <a:pt x="1445" y="660"/>
                    <a:pt x="1900" y="680"/>
                  </a:cubicBezTo>
                  <a:cubicBezTo>
                    <a:pt x="1947" y="682"/>
                    <a:pt x="1996" y="684"/>
                    <a:pt x="2044" y="684"/>
                  </a:cubicBezTo>
                  <a:cubicBezTo>
                    <a:pt x="2150" y="684"/>
                    <a:pt x="2255" y="674"/>
                    <a:pt x="2349" y="634"/>
                  </a:cubicBezTo>
                  <a:cubicBezTo>
                    <a:pt x="2401" y="615"/>
                    <a:pt x="2453" y="582"/>
                    <a:pt x="2472" y="537"/>
                  </a:cubicBezTo>
                  <a:cubicBezTo>
                    <a:pt x="2518" y="465"/>
                    <a:pt x="2485" y="368"/>
                    <a:pt x="2427" y="309"/>
                  </a:cubicBezTo>
                  <a:cubicBezTo>
                    <a:pt x="2368" y="251"/>
                    <a:pt x="2284" y="218"/>
                    <a:pt x="2206" y="192"/>
                  </a:cubicBezTo>
                  <a:cubicBezTo>
                    <a:pt x="1685" y="30"/>
                    <a:pt x="1132" y="17"/>
                    <a:pt x="586" y="3"/>
                  </a:cubicBezTo>
                  <a:cubicBezTo>
                    <a:pt x="552" y="2"/>
                    <a:pt x="518" y="0"/>
                    <a:pt x="483"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1"/>
            <p:cNvSpPr/>
            <p:nvPr/>
          </p:nvSpPr>
          <p:spPr>
            <a:xfrm>
              <a:off x="8702725" y="10279586"/>
              <a:ext cx="195879" cy="57087"/>
            </a:xfrm>
            <a:custGeom>
              <a:avLst/>
              <a:gdLst/>
              <a:ahLst/>
              <a:cxnLst/>
              <a:rect l="l" t="t" r="r" b="b"/>
              <a:pathLst>
                <a:path w="2570" h="749" extrusionOk="0">
                  <a:moveTo>
                    <a:pt x="2531" y="423"/>
                  </a:moveTo>
                  <a:cubicBezTo>
                    <a:pt x="2557" y="475"/>
                    <a:pt x="2570" y="534"/>
                    <a:pt x="2544" y="586"/>
                  </a:cubicBezTo>
                  <a:cubicBezTo>
                    <a:pt x="2518" y="644"/>
                    <a:pt x="2466" y="677"/>
                    <a:pt x="2414" y="696"/>
                  </a:cubicBezTo>
                  <a:cubicBezTo>
                    <a:pt x="2466" y="677"/>
                    <a:pt x="2524" y="644"/>
                    <a:pt x="2544" y="592"/>
                  </a:cubicBezTo>
                  <a:cubicBezTo>
                    <a:pt x="2570" y="534"/>
                    <a:pt x="2563" y="475"/>
                    <a:pt x="2531" y="423"/>
                  </a:cubicBezTo>
                  <a:close/>
                  <a:moveTo>
                    <a:pt x="528" y="0"/>
                  </a:moveTo>
                  <a:cubicBezTo>
                    <a:pt x="411" y="0"/>
                    <a:pt x="274" y="13"/>
                    <a:pt x="163" y="98"/>
                  </a:cubicBezTo>
                  <a:cubicBezTo>
                    <a:pt x="105" y="137"/>
                    <a:pt x="59" y="189"/>
                    <a:pt x="33" y="261"/>
                  </a:cubicBezTo>
                  <a:cubicBezTo>
                    <a:pt x="7" y="326"/>
                    <a:pt x="1" y="404"/>
                    <a:pt x="27" y="475"/>
                  </a:cubicBezTo>
                  <a:cubicBezTo>
                    <a:pt x="79" y="612"/>
                    <a:pt x="209" y="690"/>
                    <a:pt x="332" y="716"/>
                  </a:cubicBezTo>
                  <a:cubicBezTo>
                    <a:pt x="415" y="733"/>
                    <a:pt x="494" y="736"/>
                    <a:pt x="573" y="736"/>
                  </a:cubicBezTo>
                  <a:cubicBezTo>
                    <a:pt x="612" y="736"/>
                    <a:pt x="651" y="735"/>
                    <a:pt x="690" y="735"/>
                  </a:cubicBezTo>
                  <a:lnTo>
                    <a:pt x="1035" y="742"/>
                  </a:lnTo>
                  <a:lnTo>
                    <a:pt x="1731" y="742"/>
                  </a:lnTo>
                  <a:lnTo>
                    <a:pt x="2075" y="748"/>
                  </a:lnTo>
                  <a:cubicBezTo>
                    <a:pt x="2191" y="748"/>
                    <a:pt x="2307" y="742"/>
                    <a:pt x="2410" y="698"/>
                  </a:cubicBezTo>
                  <a:lnTo>
                    <a:pt x="2410" y="698"/>
                  </a:lnTo>
                  <a:cubicBezTo>
                    <a:pt x="2329" y="733"/>
                    <a:pt x="2239" y="744"/>
                    <a:pt x="2148" y="744"/>
                  </a:cubicBezTo>
                  <a:cubicBezTo>
                    <a:pt x="2124" y="744"/>
                    <a:pt x="2100" y="743"/>
                    <a:pt x="2075" y="742"/>
                  </a:cubicBezTo>
                  <a:cubicBezTo>
                    <a:pt x="1958" y="742"/>
                    <a:pt x="1848" y="729"/>
                    <a:pt x="1731" y="722"/>
                  </a:cubicBezTo>
                  <a:lnTo>
                    <a:pt x="1041" y="670"/>
                  </a:lnTo>
                  <a:lnTo>
                    <a:pt x="697" y="644"/>
                  </a:lnTo>
                  <a:cubicBezTo>
                    <a:pt x="580" y="638"/>
                    <a:pt x="463" y="631"/>
                    <a:pt x="365" y="605"/>
                  </a:cubicBezTo>
                  <a:cubicBezTo>
                    <a:pt x="261" y="579"/>
                    <a:pt x="176" y="514"/>
                    <a:pt x="150" y="430"/>
                  </a:cubicBezTo>
                  <a:cubicBezTo>
                    <a:pt x="118" y="352"/>
                    <a:pt x="163" y="261"/>
                    <a:pt x="241" y="202"/>
                  </a:cubicBezTo>
                  <a:cubicBezTo>
                    <a:pt x="313" y="150"/>
                    <a:pt x="424" y="131"/>
                    <a:pt x="534" y="124"/>
                  </a:cubicBezTo>
                  <a:lnTo>
                    <a:pt x="872" y="124"/>
                  </a:lnTo>
                  <a:cubicBezTo>
                    <a:pt x="1106" y="124"/>
                    <a:pt x="1334" y="124"/>
                    <a:pt x="1562" y="144"/>
                  </a:cubicBezTo>
                  <a:cubicBezTo>
                    <a:pt x="1789" y="163"/>
                    <a:pt x="2017" y="196"/>
                    <a:pt x="2245" y="254"/>
                  </a:cubicBezTo>
                  <a:cubicBezTo>
                    <a:pt x="2349" y="287"/>
                    <a:pt x="2472" y="319"/>
                    <a:pt x="2531" y="423"/>
                  </a:cubicBezTo>
                  <a:cubicBezTo>
                    <a:pt x="2479" y="313"/>
                    <a:pt x="2355" y="274"/>
                    <a:pt x="2245" y="235"/>
                  </a:cubicBezTo>
                  <a:cubicBezTo>
                    <a:pt x="2030" y="163"/>
                    <a:pt x="1802" y="111"/>
                    <a:pt x="1568" y="79"/>
                  </a:cubicBezTo>
                  <a:cubicBezTo>
                    <a:pt x="1341" y="46"/>
                    <a:pt x="1106" y="26"/>
                    <a:pt x="879" y="13"/>
                  </a:cubicBezTo>
                  <a:cubicBezTo>
                    <a:pt x="762" y="7"/>
                    <a:pt x="651" y="0"/>
                    <a:pt x="52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1"/>
            <p:cNvSpPr/>
            <p:nvPr/>
          </p:nvSpPr>
          <p:spPr>
            <a:xfrm>
              <a:off x="8695332" y="10365864"/>
              <a:ext cx="191916" cy="52438"/>
            </a:xfrm>
            <a:custGeom>
              <a:avLst/>
              <a:gdLst/>
              <a:ahLst/>
              <a:cxnLst/>
              <a:rect l="l" t="t" r="r" b="b"/>
              <a:pathLst>
                <a:path w="2518" h="688" extrusionOk="0">
                  <a:moveTo>
                    <a:pt x="586" y="0"/>
                  </a:moveTo>
                  <a:cubicBezTo>
                    <a:pt x="462" y="0"/>
                    <a:pt x="332" y="0"/>
                    <a:pt x="215" y="46"/>
                  </a:cubicBezTo>
                  <a:cubicBezTo>
                    <a:pt x="104" y="91"/>
                    <a:pt x="0" y="208"/>
                    <a:pt x="13" y="332"/>
                  </a:cubicBezTo>
                  <a:cubicBezTo>
                    <a:pt x="20" y="442"/>
                    <a:pt x="104" y="533"/>
                    <a:pt x="208" y="572"/>
                  </a:cubicBezTo>
                  <a:cubicBezTo>
                    <a:pt x="306" y="618"/>
                    <a:pt x="423" y="624"/>
                    <a:pt x="534" y="624"/>
                  </a:cubicBezTo>
                  <a:cubicBezTo>
                    <a:pt x="989" y="644"/>
                    <a:pt x="1444" y="663"/>
                    <a:pt x="1899" y="683"/>
                  </a:cubicBezTo>
                  <a:cubicBezTo>
                    <a:pt x="1949" y="685"/>
                    <a:pt x="1998" y="687"/>
                    <a:pt x="2047" y="687"/>
                  </a:cubicBezTo>
                  <a:cubicBezTo>
                    <a:pt x="2153" y="687"/>
                    <a:pt x="2257" y="677"/>
                    <a:pt x="2355" y="637"/>
                  </a:cubicBezTo>
                  <a:cubicBezTo>
                    <a:pt x="2400" y="618"/>
                    <a:pt x="2452" y="585"/>
                    <a:pt x="2478" y="540"/>
                  </a:cubicBezTo>
                  <a:cubicBezTo>
                    <a:pt x="2517" y="468"/>
                    <a:pt x="2485" y="371"/>
                    <a:pt x="2426" y="306"/>
                  </a:cubicBezTo>
                  <a:cubicBezTo>
                    <a:pt x="2368" y="247"/>
                    <a:pt x="2290" y="221"/>
                    <a:pt x="2205" y="195"/>
                  </a:cubicBezTo>
                  <a:cubicBezTo>
                    <a:pt x="1685" y="26"/>
                    <a:pt x="1132" y="13"/>
                    <a:pt x="586"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1"/>
            <p:cNvSpPr/>
            <p:nvPr/>
          </p:nvSpPr>
          <p:spPr>
            <a:xfrm>
              <a:off x="8690378" y="10360910"/>
              <a:ext cx="195879" cy="57544"/>
            </a:xfrm>
            <a:custGeom>
              <a:avLst/>
              <a:gdLst/>
              <a:ahLst/>
              <a:cxnLst/>
              <a:rect l="l" t="t" r="r" b="b"/>
              <a:pathLst>
                <a:path w="2570" h="755" extrusionOk="0">
                  <a:moveTo>
                    <a:pt x="527" y="0"/>
                  </a:moveTo>
                  <a:cubicBezTo>
                    <a:pt x="410" y="7"/>
                    <a:pt x="273" y="20"/>
                    <a:pt x="163" y="104"/>
                  </a:cubicBezTo>
                  <a:cubicBezTo>
                    <a:pt x="111" y="143"/>
                    <a:pt x="59" y="195"/>
                    <a:pt x="33" y="260"/>
                  </a:cubicBezTo>
                  <a:cubicBezTo>
                    <a:pt x="7" y="332"/>
                    <a:pt x="0" y="410"/>
                    <a:pt x="26" y="481"/>
                  </a:cubicBezTo>
                  <a:cubicBezTo>
                    <a:pt x="85" y="618"/>
                    <a:pt x="215" y="696"/>
                    <a:pt x="332" y="722"/>
                  </a:cubicBezTo>
                  <a:cubicBezTo>
                    <a:pt x="419" y="739"/>
                    <a:pt x="500" y="742"/>
                    <a:pt x="577" y="742"/>
                  </a:cubicBezTo>
                  <a:cubicBezTo>
                    <a:pt x="615" y="742"/>
                    <a:pt x="653" y="741"/>
                    <a:pt x="690" y="741"/>
                  </a:cubicBezTo>
                  <a:lnTo>
                    <a:pt x="1034" y="741"/>
                  </a:lnTo>
                  <a:lnTo>
                    <a:pt x="1730" y="748"/>
                  </a:lnTo>
                  <a:lnTo>
                    <a:pt x="2075" y="754"/>
                  </a:lnTo>
                  <a:cubicBezTo>
                    <a:pt x="2192" y="754"/>
                    <a:pt x="2309" y="748"/>
                    <a:pt x="2420" y="702"/>
                  </a:cubicBezTo>
                  <a:lnTo>
                    <a:pt x="2420" y="702"/>
                  </a:lnTo>
                  <a:cubicBezTo>
                    <a:pt x="2309" y="741"/>
                    <a:pt x="2192" y="748"/>
                    <a:pt x="2075" y="748"/>
                  </a:cubicBezTo>
                  <a:cubicBezTo>
                    <a:pt x="1964" y="741"/>
                    <a:pt x="1847" y="735"/>
                    <a:pt x="1730" y="728"/>
                  </a:cubicBezTo>
                  <a:lnTo>
                    <a:pt x="1041" y="676"/>
                  </a:lnTo>
                  <a:lnTo>
                    <a:pt x="696" y="650"/>
                  </a:lnTo>
                  <a:cubicBezTo>
                    <a:pt x="579" y="637"/>
                    <a:pt x="462" y="637"/>
                    <a:pt x="364" y="611"/>
                  </a:cubicBezTo>
                  <a:cubicBezTo>
                    <a:pt x="260" y="585"/>
                    <a:pt x="182" y="520"/>
                    <a:pt x="150" y="436"/>
                  </a:cubicBezTo>
                  <a:cubicBezTo>
                    <a:pt x="117" y="358"/>
                    <a:pt x="163" y="267"/>
                    <a:pt x="241" y="208"/>
                  </a:cubicBezTo>
                  <a:cubicBezTo>
                    <a:pt x="319" y="150"/>
                    <a:pt x="423" y="137"/>
                    <a:pt x="534" y="130"/>
                  </a:cubicBezTo>
                  <a:lnTo>
                    <a:pt x="878" y="130"/>
                  </a:lnTo>
                  <a:cubicBezTo>
                    <a:pt x="1106" y="130"/>
                    <a:pt x="1333" y="130"/>
                    <a:pt x="1561" y="150"/>
                  </a:cubicBezTo>
                  <a:cubicBezTo>
                    <a:pt x="1795" y="169"/>
                    <a:pt x="2023" y="195"/>
                    <a:pt x="2244" y="260"/>
                  </a:cubicBezTo>
                  <a:cubicBezTo>
                    <a:pt x="2348" y="286"/>
                    <a:pt x="2472" y="325"/>
                    <a:pt x="2530" y="429"/>
                  </a:cubicBezTo>
                  <a:cubicBezTo>
                    <a:pt x="2556" y="475"/>
                    <a:pt x="2569" y="540"/>
                    <a:pt x="2543" y="592"/>
                  </a:cubicBezTo>
                  <a:cubicBezTo>
                    <a:pt x="2524" y="644"/>
                    <a:pt x="2472" y="683"/>
                    <a:pt x="2420" y="702"/>
                  </a:cubicBezTo>
                  <a:cubicBezTo>
                    <a:pt x="2472" y="683"/>
                    <a:pt x="2524" y="650"/>
                    <a:pt x="2550" y="592"/>
                  </a:cubicBezTo>
                  <a:cubicBezTo>
                    <a:pt x="2569" y="540"/>
                    <a:pt x="2563" y="475"/>
                    <a:pt x="2537" y="429"/>
                  </a:cubicBezTo>
                  <a:cubicBezTo>
                    <a:pt x="2478" y="319"/>
                    <a:pt x="2355" y="273"/>
                    <a:pt x="2250" y="241"/>
                  </a:cubicBezTo>
                  <a:cubicBezTo>
                    <a:pt x="2029" y="169"/>
                    <a:pt x="1802" y="117"/>
                    <a:pt x="1574" y="85"/>
                  </a:cubicBezTo>
                  <a:cubicBezTo>
                    <a:pt x="1340" y="52"/>
                    <a:pt x="1112" y="26"/>
                    <a:pt x="878" y="13"/>
                  </a:cubicBezTo>
                  <a:cubicBezTo>
                    <a:pt x="761" y="13"/>
                    <a:pt x="651" y="0"/>
                    <a:pt x="52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1"/>
            <p:cNvSpPr/>
            <p:nvPr/>
          </p:nvSpPr>
          <p:spPr>
            <a:xfrm>
              <a:off x="8344884" y="10106343"/>
              <a:ext cx="192373" cy="48398"/>
            </a:xfrm>
            <a:custGeom>
              <a:avLst/>
              <a:gdLst/>
              <a:ahLst/>
              <a:cxnLst/>
              <a:rect l="l" t="t" r="r" b="b"/>
              <a:pathLst>
                <a:path w="2524" h="635" extrusionOk="0">
                  <a:moveTo>
                    <a:pt x="1544" y="0"/>
                  </a:moveTo>
                  <a:cubicBezTo>
                    <a:pt x="1130" y="0"/>
                    <a:pt x="717" y="19"/>
                    <a:pt x="319" y="127"/>
                  </a:cubicBezTo>
                  <a:cubicBezTo>
                    <a:pt x="241" y="147"/>
                    <a:pt x="156" y="179"/>
                    <a:pt x="91" y="231"/>
                  </a:cubicBezTo>
                  <a:cubicBezTo>
                    <a:pt x="33" y="290"/>
                    <a:pt x="0" y="387"/>
                    <a:pt x="33" y="459"/>
                  </a:cubicBezTo>
                  <a:cubicBezTo>
                    <a:pt x="59" y="511"/>
                    <a:pt x="104" y="544"/>
                    <a:pt x="156" y="563"/>
                  </a:cubicBezTo>
                  <a:cubicBezTo>
                    <a:pt x="293" y="628"/>
                    <a:pt x="449" y="628"/>
                    <a:pt x="605" y="628"/>
                  </a:cubicBezTo>
                  <a:cubicBezTo>
                    <a:pt x="1060" y="628"/>
                    <a:pt x="1516" y="628"/>
                    <a:pt x="1977" y="635"/>
                  </a:cubicBezTo>
                  <a:cubicBezTo>
                    <a:pt x="2081" y="635"/>
                    <a:pt x="2198" y="635"/>
                    <a:pt x="2302" y="596"/>
                  </a:cubicBezTo>
                  <a:cubicBezTo>
                    <a:pt x="2407" y="557"/>
                    <a:pt x="2498" y="465"/>
                    <a:pt x="2511" y="355"/>
                  </a:cubicBezTo>
                  <a:cubicBezTo>
                    <a:pt x="2524" y="231"/>
                    <a:pt x="2426" y="114"/>
                    <a:pt x="2315" y="62"/>
                  </a:cubicBezTo>
                  <a:cubicBezTo>
                    <a:pt x="2198" y="10"/>
                    <a:pt x="2075" y="10"/>
                    <a:pt x="1945" y="4"/>
                  </a:cubicBezTo>
                  <a:cubicBezTo>
                    <a:pt x="1811" y="2"/>
                    <a:pt x="1678" y="0"/>
                    <a:pt x="1544"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1"/>
            <p:cNvSpPr/>
            <p:nvPr/>
          </p:nvSpPr>
          <p:spPr>
            <a:xfrm>
              <a:off x="8345341" y="10101923"/>
              <a:ext cx="196412" cy="56630"/>
            </a:xfrm>
            <a:custGeom>
              <a:avLst/>
              <a:gdLst/>
              <a:ahLst/>
              <a:cxnLst/>
              <a:rect l="l" t="t" r="r" b="b"/>
              <a:pathLst>
                <a:path w="2577" h="743" extrusionOk="0">
                  <a:moveTo>
                    <a:pt x="46" y="341"/>
                  </a:moveTo>
                  <a:cubicBezTo>
                    <a:pt x="14" y="393"/>
                    <a:pt x="1" y="452"/>
                    <a:pt x="27" y="510"/>
                  </a:cubicBezTo>
                  <a:cubicBezTo>
                    <a:pt x="7" y="452"/>
                    <a:pt x="20" y="393"/>
                    <a:pt x="46" y="341"/>
                  </a:cubicBezTo>
                  <a:close/>
                  <a:moveTo>
                    <a:pt x="27" y="511"/>
                  </a:moveTo>
                  <a:cubicBezTo>
                    <a:pt x="46" y="563"/>
                    <a:pt x="98" y="602"/>
                    <a:pt x="150" y="621"/>
                  </a:cubicBezTo>
                  <a:cubicBezTo>
                    <a:pt x="98" y="595"/>
                    <a:pt x="46" y="563"/>
                    <a:pt x="27" y="511"/>
                  </a:cubicBezTo>
                  <a:close/>
                  <a:moveTo>
                    <a:pt x="1947" y="0"/>
                  </a:moveTo>
                  <a:cubicBezTo>
                    <a:pt x="1871" y="0"/>
                    <a:pt x="1796" y="3"/>
                    <a:pt x="1718" y="3"/>
                  </a:cubicBezTo>
                  <a:cubicBezTo>
                    <a:pt x="1484" y="3"/>
                    <a:pt x="1249" y="16"/>
                    <a:pt x="1022" y="42"/>
                  </a:cubicBezTo>
                  <a:cubicBezTo>
                    <a:pt x="788" y="62"/>
                    <a:pt x="560" y="107"/>
                    <a:pt x="339" y="172"/>
                  </a:cubicBezTo>
                  <a:cubicBezTo>
                    <a:pt x="228" y="198"/>
                    <a:pt x="105" y="237"/>
                    <a:pt x="46" y="341"/>
                  </a:cubicBezTo>
                  <a:cubicBezTo>
                    <a:pt x="111" y="244"/>
                    <a:pt x="235" y="211"/>
                    <a:pt x="345" y="185"/>
                  </a:cubicBezTo>
                  <a:cubicBezTo>
                    <a:pt x="566" y="133"/>
                    <a:pt x="794" y="114"/>
                    <a:pt x="1028" y="107"/>
                  </a:cubicBezTo>
                  <a:cubicBezTo>
                    <a:pt x="1089" y="106"/>
                    <a:pt x="1150" y="105"/>
                    <a:pt x="1211" y="105"/>
                  </a:cubicBezTo>
                  <a:cubicBezTo>
                    <a:pt x="1378" y="105"/>
                    <a:pt x="1544" y="111"/>
                    <a:pt x="1711" y="120"/>
                  </a:cubicBezTo>
                  <a:cubicBezTo>
                    <a:pt x="1828" y="120"/>
                    <a:pt x="1945" y="127"/>
                    <a:pt x="2056" y="133"/>
                  </a:cubicBezTo>
                  <a:cubicBezTo>
                    <a:pt x="2166" y="140"/>
                    <a:pt x="2270" y="159"/>
                    <a:pt x="2342" y="224"/>
                  </a:cubicBezTo>
                  <a:cubicBezTo>
                    <a:pt x="2420" y="283"/>
                    <a:pt x="2459" y="374"/>
                    <a:pt x="2427" y="452"/>
                  </a:cubicBezTo>
                  <a:cubicBezTo>
                    <a:pt x="2394" y="530"/>
                    <a:pt x="2309" y="595"/>
                    <a:pt x="2205" y="615"/>
                  </a:cubicBezTo>
                  <a:cubicBezTo>
                    <a:pt x="2101" y="641"/>
                    <a:pt x="1991" y="641"/>
                    <a:pt x="1874" y="641"/>
                  </a:cubicBezTo>
                  <a:lnTo>
                    <a:pt x="1529" y="654"/>
                  </a:lnTo>
                  <a:lnTo>
                    <a:pt x="833" y="680"/>
                  </a:lnTo>
                  <a:cubicBezTo>
                    <a:pt x="755" y="680"/>
                    <a:pt x="680" y="682"/>
                    <a:pt x="604" y="682"/>
                  </a:cubicBezTo>
                  <a:cubicBezTo>
                    <a:pt x="566" y="682"/>
                    <a:pt x="527" y="682"/>
                    <a:pt x="488" y="680"/>
                  </a:cubicBezTo>
                  <a:cubicBezTo>
                    <a:pt x="371" y="680"/>
                    <a:pt x="254" y="667"/>
                    <a:pt x="150" y="621"/>
                  </a:cubicBezTo>
                  <a:lnTo>
                    <a:pt x="150" y="621"/>
                  </a:lnTo>
                  <a:cubicBezTo>
                    <a:pt x="254" y="673"/>
                    <a:pt x="371" y="686"/>
                    <a:pt x="488" y="686"/>
                  </a:cubicBezTo>
                  <a:lnTo>
                    <a:pt x="833" y="699"/>
                  </a:lnTo>
                  <a:lnTo>
                    <a:pt x="1529" y="725"/>
                  </a:lnTo>
                  <a:lnTo>
                    <a:pt x="1874" y="738"/>
                  </a:lnTo>
                  <a:cubicBezTo>
                    <a:pt x="1937" y="738"/>
                    <a:pt x="2002" y="742"/>
                    <a:pt x="2071" y="742"/>
                  </a:cubicBezTo>
                  <a:cubicBezTo>
                    <a:pt x="2122" y="742"/>
                    <a:pt x="2176" y="740"/>
                    <a:pt x="2231" y="732"/>
                  </a:cubicBezTo>
                  <a:cubicBezTo>
                    <a:pt x="2355" y="706"/>
                    <a:pt x="2485" y="634"/>
                    <a:pt x="2544" y="504"/>
                  </a:cubicBezTo>
                  <a:cubicBezTo>
                    <a:pt x="2576" y="432"/>
                    <a:pt x="2576" y="354"/>
                    <a:pt x="2550" y="283"/>
                  </a:cubicBezTo>
                  <a:cubicBezTo>
                    <a:pt x="2524" y="218"/>
                    <a:pt x="2479" y="159"/>
                    <a:pt x="2427" y="120"/>
                  </a:cubicBezTo>
                  <a:cubicBezTo>
                    <a:pt x="2316" y="29"/>
                    <a:pt x="2186" y="10"/>
                    <a:pt x="2062" y="3"/>
                  </a:cubicBezTo>
                  <a:cubicBezTo>
                    <a:pt x="2023" y="1"/>
                    <a:pt x="1985" y="0"/>
                    <a:pt x="194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1"/>
            <p:cNvSpPr/>
            <p:nvPr/>
          </p:nvSpPr>
          <p:spPr>
            <a:xfrm>
              <a:off x="8336957" y="10191097"/>
              <a:ext cx="192373" cy="48398"/>
            </a:xfrm>
            <a:custGeom>
              <a:avLst/>
              <a:gdLst/>
              <a:ahLst/>
              <a:cxnLst/>
              <a:rect l="l" t="t" r="r" b="b"/>
              <a:pathLst>
                <a:path w="2524" h="635" extrusionOk="0">
                  <a:moveTo>
                    <a:pt x="1550" y="0"/>
                  </a:moveTo>
                  <a:cubicBezTo>
                    <a:pt x="1134" y="0"/>
                    <a:pt x="717" y="19"/>
                    <a:pt x="319" y="127"/>
                  </a:cubicBezTo>
                  <a:cubicBezTo>
                    <a:pt x="241" y="147"/>
                    <a:pt x="156" y="179"/>
                    <a:pt x="98" y="231"/>
                  </a:cubicBezTo>
                  <a:cubicBezTo>
                    <a:pt x="33" y="290"/>
                    <a:pt x="0" y="388"/>
                    <a:pt x="39" y="459"/>
                  </a:cubicBezTo>
                  <a:cubicBezTo>
                    <a:pt x="59" y="511"/>
                    <a:pt x="111" y="544"/>
                    <a:pt x="156" y="563"/>
                  </a:cubicBezTo>
                  <a:cubicBezTo>
                    <a:pt x="299" y="628"/>
                    <a:pt x="455" y="628"/>
                    <a:pt x="605" y="628"/>
                  </a:cubicBezTo>
                  <a:cubicBezTo>
                    <a:pt x="1060" y="628"/>
                    <a:pt x="1522" y="635"/>
                    <a:pt x="1977" y="635"/>
                  </a:cubicBezTo>
                  <a:cubicBezTo>
                    <a:pt x="2088" y="635"/>
                    <a:pt x="2198" y="635"/>
                    <a:pt x="2302" y="596"/>
                  </a:cubicBezTo>
                  <a:cubicBezTo>
                    <a:pt x="2406" y="557"/>
                    <a:pt x="2498" y="466"/>
                    <a:pt x="2511" y="355"/>
                  </a:cubicBezTo>
                  <a:cubicBezTo>
                    <a:pt x="2524" y="231"/>
                    <a:pt x="2432" y="114"/>
                    <a:pt x="2315" y="62"/>
                  </a:cubicBezTo>
                  <a:cubicBezTo>
                    <a:pt x="2205" y="10"/>
                    <a:pt x="2075" y="10"/>
                    <a:pt x="1951" y="4"/>
                  </a:cubicBezTo>
                  <a:cubicBezTo>
                    <a:pt x="1818" y="2"/>
                    <a:pt x="1684" y="0"/>
                    <a:pt x="155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41"/>
            <p:cNvSpPr/>
            <p:nvPr/>
          </p:nvSpPr>
          <p:spPr>
            <a:xfrm>
              <a:off x="8337414" y="10186677"/>
              <a:ext cx="196412" cy="56630"/>
            </a:xfrm>
            <a:custGeom>
              <a:avLst/>
              <a:gdLst/>
              <a:ahLst/>
              <a:cxnLst/>
              <a:rect l="l" t="t" r="r" b="b"/>
              <a:pathLst>
                <a:path w="2577" h="743" extrusionOk="0">
                  <a:moveTo>
                    <a:pt x="150" y="621"/>
                  </a:moveTo>
                  <a:cubicBezTo>
                    <a:pt x="261" y="673"/>
                    <a:pt x="378" y="686"/>
                    <a:pt x="488" y="686"/>
                  </a:cubicBezTo>
                  <a:cubicBezTo>
                    <a:pt x="378" y="680"/>
                    <a:pt x="261" y="673"/>
                    <a:pt x="150" y="621"/>
                  </a:cubicBezTo>
                  <a:close/>
                  <a:moveTo>
                    <a:pt x="1949" y="0"/>
                  </a:moveTo>
                  <a:cubicBezTo>
                    <a:pt x="1871" y="0"/>
                    <a:pt x="1796" y="3"/>
                    <a:pt x="1718" y="3"/>
                  </a:cubicBezTo>
                  <a:cubicBezTo>
                    <a:pt x="1483" y="10"/>
                    <a:pt x="1256" y="16"/>
                    <a:pt x="1022" y="42"/>
                  </a:cubicBezTo>
                  <a:cubicBezTo>
                    <a:pt x="794" y="68"/>
                    <a:pt x="560" y="107"/>
                    <a:pt x="339" y="172"/>
                  </a:cubicBezTo>
                  <a:cubicBezTo>
                    <a:pt x="228" y="198"/>
                    <a:pt x="111" y="237"/>
                    <a:pt x="46" y="341"/>
                  </a:cubicBezTo>
                  <a:cubicBezTo>
                    <a:pt x="14" y="394"/>
                    <a:pt x="1" y="459"/>
                    <a:pt x="27" y="511"/>
                  </a:cubicBezTo>
                  <a:cubicBezTo>
                    <a:pt x="7" y="452"/>
                    <a:pt x="20" y="394"/>
                    <a:pt x="53" y="348"/>
                  </a:cubicBezTo>
                  <a:cubicBezTo>
                    <a:pt x="111" y="244"/>
                    <a:pt x="235" y="211"/>
                    <a:pt x="345" y="185"/>
                  </a:cubicBezTo>
                  <a:cubicBezTo>
                    <a:pt x="566" y="133"/>
                    <a:pt x="801" y="114"/>
                    <a:pt x="1028" y="107"/>
                  </a:cubicBezTo>
                  <a:cubicBezTo>
                    <a:pt x="1089" y="106"/>
                    <a:pt x="1150" y="105"/>
                    <a:pt x="1211" y="105"/>
                  </a:cubicBezTo>
                  <a:cubicBezTo>
                    <a:pt x="1378" y="105"/>
                    <a:pt x="1546" y="111"/>
                    <a:pt x="1718" y="120"/>
                  </a:cubicBezTo>
                  <a:cubicBezTo>
                    <a:pt x="1828" y="120"/>
                    <a:pt x="1952" y="127"/>
                    <a:pt x="2062" y="133"/>
                  </a:cubicBezTo>
                  <a:cubicBezTo>
                    <a:pt x="2166" y="140"/>
                    <a:pt x="2277" y="166"/>
                    <a:pt x="2348" y="224"/>
                  </a:cubicBezTo>
                  <a:cubicBezTo>
                    <a:pt x="2420" y="283"/>
                    <a:pt x="2459" y="374"/>
                    <a:pt x="2426" y="452"/>
                  </a:cubicBezTo>
                  <a:cubicBezTo>
                    <a:pt x="2394" y="537"/>
                    <a:pt x="2309" y="595"/>
                    <a:pt x="2205" y="615"/>
                  </a:cubicBezTo>
                  <a:cubicBezTo>
                    <a:pt x="2108" y="641"/>
                    <a:pt x="1991" y="641"/>
                    <a:pt x="1874" y="647"/>
                  </a:cubicBezTo>
                  <a:lnTo>
                    <a:pt x="1529" y="654"/>
                  </a:lnTo>
                  <a:lnTo>
                    <a:pt x="833" y="680"/>
                  </a:lnTo>
                  <a:cubicBezTo>
                    <a:pt x="723" y="680"/>
                    <a:pt x="605" y="686"/>
                    <a:pt x="488" y="686"/>
                  </a:cubicBezTo>
                  <a:lnTo>
                    <a:pt x="833" y="699"/>
                  </a:lnTo>
                  <a:lnTo>
                    <a:pt x="1529" y="725"/>
                  </a:lnTo>
                  <a:lnTo>
                    <a:pt x="1874" y="738"/>
                  </a:lnTo>
                  <a:cubicBezTo>
                    <a:pt x="1941" y="738"/>
                    <a:pt x="2007" y="742"/>
                    <a:pt x="2076" y="742"/>
                  </a:cubicBezTo>
                  <a:cubicBezTo>
                    <a:pt x="2127" y="742"/>
                    <a:pt x="2178" y="740"/>
                    <a:pt x="2231" y="732"/>
                  </a:cubicBezTo>
                  <a:cubicBezTo>
                    <a:pt x="2355" y="706"/>
                    <a:pt x="2492" y="641"/>
                    <a:pt x="2550" y="504"/>
                  </a:cubicBezTo>
                  <a:cubicBezTo>
                    <a:pt x="2576" y="433"/>
                    <a:pt x="2576" y="354"/>
                    <a:pt x="2550" y="283"/>
                  </a:cubicBezTo>
                  <a:cubicBezTo>
                    <a:pt x="2524" y="218"/>
                    <a:pt x="2485" y="159"/>
                    <a:pt x="2433" y="120"/>
                  </a:cubicBezTo>
                  <a:cubicBezTo>
                    <a:pt x="2322" y="29"/>
                    <a:pt x="2186" y="10"/>
                    <a:pt x="2069" y="3"/>
                  </a:cubicBezTo>
                  <a:cubicBezTo>
                    <a:pt x="2028" y="1"/>
                    <a:pt x="1988" y="0"/>
                    <a:pt x="194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1"/>
            <p:cNvSpPr/>
            <p:nvPr/>
          </p:nvSpPr>
          <p:spPr>
            <a:xfrm>
              <a:off x="8333451" y="10272650"/>
              <a:ext cx="192373" cy="48169"/>
            </a:xfrm>
            <a:custGeom>
              <a:avLst/>
              <a:gdLst/>
              <a:ahLst/>
              <a:cxnLst/>
              <a:rect l="l" t="t" r="r" b="b"/>
              <a:pathLst>
                <a:path w="2524" h="632" extrusionOk="0">
                  <a:moveTo>
                    <a:pt x="1525" y="1"/>
                  </a:moveTo>
                  <a:cubicBezTo>
                    <a:pt x="1117" y="1"/>
                    <a:pt x="709" y="25"/>
                    <a:pt x="319" y="130"/>
                  </a:cubicBezTo>
                  <a:cubicBezTo>
                    <a:pt x="241" y="150"/>
                    <a:pt x="157" y="176"/>
                    <a:pt x="98" y="235"/>
                  </a:cubicBezTo>
                  <a:cubicBezTo>
                    <a:pt x="33" y="293"/>
                    <a:pt x="1" y="391"/>
                    <a:pt x="40" y="462"/>
                  </a:cubicBezTo>
                  <a:cubicBezTo>
                    <a:pt x="59" y="514"/>
                    <a:pt x="111" y="540"/>
                    <a:pt x="157" y="566"/>
                  </a:cubicBezTo>
                  <a:cubicBezTo>
                    <a:pt x="300" y="631"/>
                    <a:pt x="456" y="631"/>
                    <a:pt x="605" y="631"/>
                  </a:cubicBezTo>
                  <a:lnTo>
                    <a:pt x="1978" y="631"/>
                  </a:lnTo>
                  <a:cubicBezTo>
                    <a:pt x="2088" y="631"/>
                    <a:pt x="2199" y="631"/>
                    <a:pt x="2303" y="592"/>
                  </a:cubicBezTo>
                  <a:cubicBezTo>
                    <a:pt x="2407" y="553"/>
                    <a:pt x="2498" y="469"/>
                    <a:pt x="2511" y="358"/>
                  </a:cubicBezTo>
                  <a:cubicBezTo>
                    <a:pt x="2524" y="235"/>
                    <a:pt x="2433" y="117"/>
                    <a:pt x="2316" y="65"/>
                  </a:cubicBezTo>
                  <a:cubicBezTo>
                    <a:pt x="2205" y="13"/>
                    <a:pt x="2075" y="7"/>
                    <a:pt x="1952" y="7"/>
                  </a:cubicBezTo>
                  <a:cubicBezTo>
                    <a:pt x="1810" y="4"/>
                    <a:pt x="1667" y="1"/>
                    <a:pt x="1525"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1"/>
            <p:cNvSpPr/>
            <p:nvPr/>
          </p:nvSpPr>
          <p:spPr>
            <a:xfrm>
              <a:off x="8333984" y="10268458"/>
              <a:ext cx="196336" cy="56477"/>
            </a:xfrm>
            <a:custGeom>
              <a:avLst/>
              <a:gdLst/>
              <a:ahLst/>
              <a:cxnLst/>
              <a:rect l="l" t="t" r="r" b="b"/>
              <a:pathLst>
                <a:path w="2576" h="741" extrusionOk="0">
                  <a:moveTo>
                    <a:pt x="1948" y="0"/>
                  </a:moveTo>
                  <a:cubicBezTo>
                    <a:pt x="1870" y="0"/>
                    <a:pt x="1795" y="3"/>
                    <a:pt x="1717" y="3"/>
                  </a:cubicBezTo>
                  <a:cubicBezTo>
                    <a:pt x="1483" y="3"/>
                    <a:pt x="1255" y="16"/>
                    <a:pt x="1021" y="36"/>
                  </a:cubicBezTo>
                  <a:cubicBezTo>
                    <a:pt x="794" y="62"/>
                    <a:pt x="559" y="101"/>
                    <a:pt x="338" y="166"/>
                  </a:cubicBezTo>
                  <a:cubicBezTo>
                    <a:pt x="228" y="198"/>
                    <a:pt x="111" y="238"/>
                    <a:pt x="46" y="342"/>
                  </a:cubicBezTo>
                  <a:cubicBezTo>
                    <a:pt x="13" y="387"/>
                    <a:pt x="0" y="452"/>
                    <a:pt x="26" y="511"/>
                  </a:cubicBezTo>
                  <a:cubicBezTo>
                    <a:pt x="46" y="563"/>
                    <a:pt x="98" y="595"/>
                    <a:pt x="150" y="621"/>
                  </a:cubicBezTo>
                  <a:lnTo>
                    <a:pt x="150" y="621"/>
                  </a:lnTo>
                  <a:cubicBezTo>
                    <a:pt x="98" y="595"/>
                    <a:pt x="46" y="563"/>
                    <a:pt x="26" y="504"/>
                  </a:cubicBezTo>
                  <a:cubicBezTo>
                    <a:pt x="7" y="452"/>
                    <a:pt x="20" y="394"/>
                    <a:pt x="52" y="342"/>
                  </a:cubicBezTo>
                  <a:cubicBezTo>
                    <a:pt x="111" y="244"/>
                    <a:pt x="234" y="211"/>
                    <a:pt x="345" y="185"/>
                  </a:cubicBezTo>
                  <a:cubicBezTo>
                    <a:pt x="566" y="133"/>
                    <a:pt x="800" y="114"/>
                    <a:pt x="1028" y="107"/>
                  </a:cubicBezTo>
                  <a:cubicBezTo>
                    <a:pt x="1098" y="103"/>
                    <a:pt x="1169" y="102"/>
                    <a:pt x="1240" y="102"/>
                  </a:cubicBezTo>
                  <a:cubicBezTo>
                    <a:pt x="1397" y="102"/>
                    <a:pt x="1556" y="109"/>
                    <a:pt x="1717" y="114"/>
                  </a:cubicBezTo>
                  <a:cubicBezTo>
                    <a:pt x="1828" y="120"/>
                    <a:pt x="1951" y="127"/>
                    <a:pt x="2062" y="133"/>
                  </a:cubicBezTo>
                  <a:cubicBezTo>
                    <a:pt x="2166" y="140"/>
                    <a:pt x="2276" y="159"/>
                    <a:pt x="2348" y="218"/>
                  </a:cubicBezTo>
                  <a:cubicBezTo>
                    <a:pt x="2419" y="283"/>
                    <a:pt x="2458" y="374"/>
                    <a:pt x="2426" y="452"/>
                  </a:cubicBezTo>
                  <a:cubicBezTo>
                    <a:pt x="2393" y="530"/>
                    <a:pt x="2309" y="595"/>
                    <a:pt x="2205" y="615"/>
                  </a:cubicBezTo>
                  <a:cubicBezTo>
                    <a:pt x="2107" y="641"/>
                    <a:pt x="1990" y="641"/>
                    <a:pt x="1873" y="641"/>
                  </a:cubicBezTo>
                  <a:lnTo>
                    <a:pt x="1528" y="654"/>
                  </a:lnTo>
                  <a:lnTo>
                    <a:pt x="833" y="680"/>
                  </a:lnTo>
                  <a:lnTo>
                    <a:pt x="488" y="680"/>
                  </a:lnTo>
                  <a:cubicBezTo>
                    <a:pt x="379" y="680"/>
                    <a:pt x="263" y="667"/>
                    <a:pt x="153" y="623"/>
                  </a:cubicBezTo>
                  <a:lnTo>
                    <a:pt x="153" y="623"/>
                  </a:lnTo>
                  <a:cubicBezTo>
                    <a:pt x="263" y="667"/>
                    <a:pt x="379" y="680"/>
                    <a:pt x="488" y="686"/>
                  </a:cubicBezTo>
                  <a:lnTo>
                    <a:pt x="833" y="693"/>
                  </a:lnTo>
                  <a:lnTo>
                    <a:pt x="1528" y="719"/>
                  </a:lnTo>
                  <a:lnTo>
                    <a:pt x="1873" y="732"/>
                  </a:lnTo>
                  <a:cubicBezTo>
                    <a:pt x="1937" y="735"/>
                    <a:pt x="2001" y="741"/>
                    <a:pt x="2066" y="741"/>
                  </a:cubicBezTo>
                  <a:cubicBezTo>
                    <a:pt x="2120" y="741"/>
                    <a:pt x="2175" y="737"/>
                    <a:pt x="2231" y="725"/>
                  </a:cubicBezTo>
                  <a:cubicBezTo>
                    <a:pt x="2354" y="706"/>
                    <a:pt x="2491" y="634"/>
                    <a:pt x="2550" y="498"/>
                  </a:cubicBezTo>
                  <a:cubicBezTo>
                    <a:pt x="2576" y="433"/>
                    <a:pt x="2576" y="348"/>
                    <a:pt x="2550" y="283"/>
                  </a:cubicBezTo>
                  <a:cubicBezTo>
                    <a:pt x="2524" y="218"/>
                    <a:pt x="2484" y="159"/>
                    <a:pt x="2432" y="114"/>
                  </a:cubicBezTo>
                  <a:cubicBezTo>
                    <a:pt x="2322" y="29"/>
                    <a:pt x="2185" y="10"/>
                    <a:pt x="2068" y="3"/>
                  </a:cubicBezTo>
                  <a:cubicBezTo>
                    <a:pt x="2027" y="1"/>
                    <a:pt x="1987" y="0"/>
                    <a:pt x="194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1"/>
            <p:cNvSpPr/>
            <p:nvPr/>
          </p:nvSpPr>
          <p:spPr>
            <a:xfrm>
              <a:off x="8342368" y="10354965"/>
              <a:ext cx="192449" cy="48093"/>
            </a:xfrm>
            <a:custGeom>
              <a:avLst/>
              <a:gdLst/>
              <a:ahLst/>
              <a:cxnLst/>
              <a:rect l="l" t="t" r="r" b="b"/>
              <a:pathLst>
                <a:path w="2525" h="631" extrusionOk="0">
                  <a:moveTo>
                    <a:pt x="1511" y="0"/>
                  </a:moveTo>
                  <a:cubicBezTo>
                    <a:pt x="1108" y="0"/>
                    <a:pt x="707" y="23"/>
                    <a:pt x="319" y="124"/>
                  </a:cubicBezTo>
                  <a:cubicBezTo>
                    <a:pt x="241" y="150"/>
                    <a:pt x="157" y="176"/>
                    <a:pt x="92" y="234"/>
                  </a:cubicBezTo>
                  <a:cubicBezTo>
                    <a:pt x="33" y="293"/>
                    <a:pt x="1" y="384"/>
                    <a:pt x="33" y="462"/>
                  </a:cubicBezTo>
                  <a:cubicBezTo>
                    <a:pt x="59" y="507"/>
                    <a:pt x="111" y="540"/>
                    <a:pt x="157" y="566"/>
                  </a:cubicBezTo>
                  <a:cubicBezTo>
                    <a:pt x="293" y="624"/>
                    <a:pt x="456" y="624"/>
                    <a:pt x="605" y="631"/>
                  </a:cubicBezTo>
                  <a:lnTo>
                    <a:pt x="1978" y="631"/>
                  </a:lnTo>
                  <a:cubicBezTo>
                    <a:pt x="2088" y="631"/>
                    <a:pt x="2199" y="631"/>
                    <a:pt x="2303" y="592"/>
                  </a:cubicBezTo>
                  <a:cubicBezTo>
                    <a:pt x="2407" y="553"/>
                    <a:pt x="2498" y="468"/>
                    <a:pt x="2511" y="358"/>
                  </a:cubicBezTo>
                  <a:cubicBezTo>
                    <a:pt x="2524" y="234"/>
                    <a:pt x="2427" y="117"/>
                    <a:pt x="2316" y="65"/>
                  </a:cubicBezTo>
                  <a:cubicBezTo>
                    <a:pt x="2199" y="13"/>
                    <a:pt x="2075" y="7"/>
                    <a:pt x="1945" y="7"/>
                  </a:cubicBezTo>
                  <a:cubicBezTo>
                    <a:pt x="1801" y="3"/>
                    <a:pt x="1656" y="0"/>
                    <a:pt x="151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41"/>
            <p:cNvSpPr/>
            <p:nvPr/>
          </p:nvSpPr>
          <p:spPr>
            <a:xfrm>
              <a:off x="8342902" y="10350468"/>
              <a:ext cx="196336" cy="56630"/>
            </a:xfrm>
            <a:custGeom>
              <a:avLst/>
              <a:gdLst/>
              <a:ahLst/>
              <a:cxnLst/>
              <a:rect l="l" t="t" r="r" b="b"/>
              <a:pathLst>
                <a:path w="2576" h="743" extrusionOk="0">
                  <a:moveTo>
                    <a:pt x="46" y="345"/>
                  </a:moveTo>
                  <a:cubicBezTo>
                    <a:pt x="13" y="391"/>
                    <a:pt x="0" y="456"/>
                    <a:pt x="26" y="508"/>
                  </a:cubicBezTo>
                  <a:cubicBezTo>
                    <a:pt x="7" y="456"/>
                    <a:pt x="20" y="391"/>
                    <a:pt x="46" y="345"/>
                  </a:cubicBezTo>
                  <a:close/>
                  <a:moveTo>
                    <a:pt x="1717" y="0"/>
                  </a:moveTo>
                  <a:cubicBezTo>
                    <a:pt x="1483" y="7"/>
                    <a:pt x="1249" y="13"/>
                    <a:pt x="1021" y="39"/>
                  </a:cubicBezTo>
                  <a:cubicBezTo>
                    <a:pt x="787" y="66"/>
                    <a:pt x="559" y="105"/>
                    <a:pt x="338" y="170"/>
                  </a:cubicBezTo>
                  <a:cubicBezTo>
                    <a:pt x="228" y="202"/>
                    <a:pt x="104" y="241"/>
                    <a:pt x="46" y="345"/>
                  </a:cubicBezTo>
                  <a:cubicBezTo>
                    <a:pt x="111" y="248"/>
                    <a:pt x="234" y="215"/>
                    <a:pt x="345" y="189"/>
                  </a:cubicBezTo>
                  <a:cubicBezTo>
                    <a:pt x="566" y="137"/>
                    <a:pt x="794" y="118"/>
                    <a:pt x="1028" y="105"/>
                  </a:cubicBezTo>
                  <a:cubicBezTo>
                    <a:pt x="1089" y="103"/>
                    <a:pt x="1150" y="102"/>
                    <a:pt x="1211" y="102"/>
                  </a:cubicBezTo>
                  <a:cubicBezTo>
                    <a:pt x="1378" y="102"/>
                    <a:pt x="1546" y="108"/>
                    <a:pt x="1717" y="118"/>
                  </a:cubicBezTo>
                  <a:cubicBezTo>
                    <a:pt x="1828" y="124"/>
                    <a:pt x="1945" y="124"/>
                    <a:pt x="2055" y="131"/>
                  </a:cubicBezTo>
                  <a:cubicBezTo>
                    <a:pt x="2166" y="137"/>
                    <a:pt x="2270" y="163"/>
                    <a:pt x="2341" y="222"/>
                  </a:cubicBezTo>
                  <a:cubicBezTo>
                    <a:pt x="2420" y="280"/>
                    <a:pt x="2459" y="378"/>
                    <a:pt x="2426" y="456"/>
                  </a:cubicBezTo>
                  <a:cubicBezTo>
                    <a:pt x="2393" y="534"/>
                    <a:pt x="2309" y="599"/>
                    <a:pt x="2205" y="618"/>
                  </a:cubicBezTo>
                  <a:cubicBezTo>
                    <a:pt x="2107" y="638"/>
                    <a:pt x="1990" y="638"/>
                    <a:pt x="1873" y="644"/>
                  </a:cubicBezTo>
                  <a:lnTo>
                    <a:pt x="1529" y="657"/>
                  </a:lnTo>
                  <a:lnTo>
                    <a:pt x="833" y="677"/>
                  </a:lnTo>
                  <a:cubicBezTo>
                    <a:pt x="716" y="677"/>
                    <a:pt x="605" y="683"/>
                    <a:pt x="488" y="683"/>
                  </a:cubicBezTo>
                  <a:cubicBezTo>
                    <a:pt x="372" y="683"/>
                    <a:pt x="256" y="671"/>
                    <a:pt x="153" y="626"/>
                  </a:cubicBezTo>
                  <a:lnTo>
                    <a:pt x="153" y="626"/>
                  </a:lnTo>
                  <a:cubicBezTo>
                    <a:pt x="256" y="671"/>
                    <a:pt x="372" y="683"/>
                    <a:pt x="488" y="690"/>
                  </a:cubicBezTo>
                  <a:lnTo>
                    <a:pt x="833" y="696"/>
                  </a:lnTo>
                  <a:lnTo>
                    <a:pt x="1529" y="722"/>
                  </a:lnTo>
                  <a:lnTo>
                    <a:pt x="1873" y="735"/>
                  </a:lnTo>
                  <a:cubicBezTo>
                    <a:pt x="1940" y="735"/>
                    <a:pt x="2008" y="742"/>
                    <a:pt x="2081" y="742"/>
                  </a:cubicBezTo>
                  <a:cubicBezTo>
                    <a:pt x="2129" y="742"/>
                    <a:pt x="2179" y="739"/>
                    <a:pt x="2231" y="729"/>
                  </a:cubicBezTo>
                  <a:cubicBezTo>
                    <a:pt x="2354" y="709"/>
                    <a:pt x="2485" y="638"/>
                    <a:pt x="2543" y="501"/>
                  </a:cubicBezTo>
                  <a:cubicBezTo>
                    <a:pt x="2576" y="436"/>
                    <a:pt x="2576" y="352"/>
                    <a:pt x="2550" y="287"/>
                  </a:cubicBezTo>
                  <a:cubicBezTo>
                    <a:pt x="2524" y="215"/>
                    <a:pt x="2478" y="163"/>
                    <a:pt x="2426" y="118"/>
                  </a:cubicBezTo>
                  <a:cubicBezTo>
                    <a:pt x="2315" y="33"/>
                    <a:pt x="2185" y="13"/>
                    <a:pt x="2062" y="7"/>
                  </a:cubicBezTo>
                  <a:cubicBezTo>
                    <a:pt x="1945" y="0"/>
                    <a:pt x="1834" y="0"/>
                    <a:pt x="171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1"/>
            <p:cNvSpPr/>
            <p:nvPr/>
          </p:nvSpPr>
          <p:spPr>
            <a:xfrm>
              <a:off x="8794948" y="10543146"/>
              <a:ext cx="115546" cy="263560"/>
            </a:xfrm>
            <a:custGeom>
              <a:avLst/>
              <a:gdLst/>
              <a:ahLst/>
              <a:cxnLst/>
              <a:rect l="l" t="t" r="r" b="b"/>
              <a:pathLst>
                <a:path w="1516" h="3458" extrusionOk="0">
                  <a:moveTo>
                    <a:pt x="1255" y="1"/>
                  </a:moveTo>
                  <a:cubicBezTo>
                    <a:pt x="1211" y="1"/>
                    <a:pt x="1169" y="59"/>
                    <a:pt x="1158" y="113"/>
                  </a:cubicBezTo>
                  <a:cubicBezTo>
                    <a:pt x="1152" y="178"/>
                    <a:pt x="1158" y="256"/>
                    <a:pt x="1100" y="288"/>
                  </a:cubicBezTo>
                  <a:cubicBezTo>
                    <a:pt x="1082" y="301"/>
                    <a:pt x="1062" y="305"/>
                    <a:pt x="1040" y="305"/>
                  </a:cubicBezTo>
                  <a:cubicBezTo>
                    <a:pt x="1006" y="305"/>
                    <a:pt x="969" y="295"/>
                    <a:pt x="937" y="295"/>
                  </a:cubicBezTo>
                  <a:cubicBezTo>
                    <a:pt x="934" y="295"/>
                    <a:pt x="931" y="295"/>
                    <a:pt x="928" y="295"/>
                  </a:cubicBezTo>
                  <a:cubicBezTo>
                    <a:pt x="783" y="295"/>
                    <a:pt x="676" y="441"/>
                    <a:pt x="657" y="588"/>
                  </a:cubicBezTo>
                  <a:cubicBezTo>
                    <a:pt x="644" y="731"/>
                    <a:pt x="696" y="874"/>
                    <a:pt x="722" y="1017"/>
                  </a:cubicBezTo>
                  <a:cubicBezTo>
                    <a:pt x="826" y="1498"/>
                    <a:pt x="709" y="2012"/>
                    <a:pt x="417" y="2402"/>
                  </a:cubicBezTo>
                  <a:cubicBezTo>
                    <a:pt x="313" y="2532"/>
                    <a:pt x="196" y="2649"/>
                    <a:pt x="111" y="2799"/>
                  </a:cubicBezTo>
                  <a:cubicBezTo>
                    <a:pt x="33" y="2942"/>
                    <a:pt x="0" y="3131"/>
                    <a:pt x="92" y="3274"/>
                  </a:cubicBezTo>
                  <a:cubicBezTo>
                    <a:pt x="141" y="3357"/>
                    <a:pt x="242" y="3408"/>
                    <a:pt x="336" y="3408"/>
                  </a:cubicBezTo>
                  <a:cubicBezTo>
                    <a:pt x="403" y="3408"/>
                    <a:pt x="467" y="3382"/>
                    <a:pt x="508" y="3326"/>
                  </a:cubicBezTo>
                  <a:cubicBezTo>
                    <a:pt x="553" y="3274"/>
                    <a:pt x="573" y="3189"/>
                    <a:pt x="638" y="3163"/>
                  </a:cubicBezTo>
                  <a:cubicBezTo>
                    <a:pt x="650" y="3157"/>
                    <a:pt x="663" y="3155"/>
                    <a:pt x="676" y="3155"/>
                  </a:cubicBezTo>
                  <a:cubicBezTo>
                    <a:pt x="737" y="3155"/>
                    <a:pt x="802" y="3213"/>
                    <a:pt x="839" y="3267"/>
                  </a:cubicBezTo>
                  <a:cubicBezTo>
                    <a:pt x="885" y="3339"/>
                    <a:pt x="917" y="3423"/>
                    <a:pt x="996" y="3449"/>
                  </a:cubicBezTo>
                  <a:cubicBezTo>
                    <a:pt x="1013" y="3455"/>
                    <a:pt x="1030" y="3458"/>
                    <a:pt x="1046" y="3458"/>
                  </a:cubicBezTo>
                  <a:cubicBezTo>
                    <a:pt x="1138" y="3458"/>
                    <a:pt x="1221" y="3375"/>
                    <a:pt x="1243" y="3287"/>
                  </a:cubicBezTo>
                  <a:cubicBezTo>
                    <a:pt x="1269" y="3176"/>
                    <a:pt x="1236" y="3059"/>
                    <a:pt x="1210" y="2955"/>
                  </a:cubicBezTo>
                  <a:cubicBezTo>
                    <a:pt x="1067" y="2324"/>
                    <a:pt x="1178" y="1661"/>
                    <a:pt x="1379" y="1043"/>
                  </a:cubicBezTo>
                  <a:cubicBezTo>
                    <a:pt x="1438" y="867"/>
                    <a:pt x="1503" y="685"/>
                    <a:pt x="1509" y="497"/>
                  </a:cubicBezTo>
                  <a:cubicBezTo>
                    <a:pt x="1516" y="308"/>
                    <a:pt x="1444" y="106"/>
                    <a:pt x="1282" y="9"/>
                  </a:cubicBezTo>
                  <a:cubicBezTo>
                    <a:pt x="1273" y="3"/>
                    <a:pt x="1264" y="1"/>
                    <a:pt x="1255"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1"/>
            <p:cNvSpPr/>
            <p:nvPr/>
          </p:nvSpPr>
          <p:spPr>
            <a:xfrm>
              <a:off x="8792966" y="10542307"/>
              <a:ext cx="120500" cy="269429"/>
            </a:xfrm>
            <a:custGeom>
              <a:avLst/>
              <a:gdLst/>
              <a:ahLst/>
              <a:cxnLst/>
              <a:rect l="l" t="t" r="r" b="b"/>
              <a:pathLst>
                <a:path w="1581" h="3535" extrusionOk="0">
                  <a:moveTo>
                    <a:pt x="1275" y="0"/>
                  </a:moveTo>
                  <a:cubicBezTo>
                    <a:pt x="1243" y="7"/>
                    <a:pt x="1223" y="26"/>
                    <a:pt x="1210" y="46"/>
                  </a:cubicBezTo>
                  <a:cubicBezTo>
                    <a:pt x="1145" y="124"/>
                    <a:pt x="1210" y="241"/>
                    <a:pt x="1126" y="299"/>
                  </a:cubicBezTo>
                  <a:cubicBezTo>
                    <a:pt x="1210" y="241"/>
                    <a:pt x="1165" y="117"/>
                    <a:pt x="1223" y="59"/>
                  </a:cubicBezTo>
                  <a:cubicBezTo>
                    <a:pt x="1243" y="39"/>
                    <a:pt x="1256" y="26"/>
                    <a:pt x="1275" y="26"/>
                  </a:cubicBezTo>
                  <a:cubicBezTo>
                    <a:pt x="1278" y="25"/>
                    <a:pt x="1280" y="25"/>
                    <a:pt x="1283" y="25"/>
                  </a:cubicBezTo>
                  <a:cubicBezTo>
                    <a:pt x="1298" y="25"/>
                    <a:pt x="1310" y="41"/>
                    <a:pt x="1327" y="52"/>
                  </a:cubicBezTo>
                  <a:cubicBezTo>
                    <a:pt x="1360" y="78"/>
                    <a:pt x="1392" y="111"/>
                    <a:pt x="1418" y="150"/>
                  </a:cubicBezTo>
                  <a:cubicBezTo>
                    <a:pt x="1516" y="299"/>
                    <a:pt x="1522" y="488"/>
                    <a:pt x="1483" y="664"/>
                  </a:cubicBezTo>
                  <a:cubicBezTo>
                    <a:pt x="1451" y="839"/>
                    <a:pt x="1379" y="1008"/>
                    <a:pt x="1321" y="1184"/>
                  </a:cubicBezTo>
                  <a:cubicBezTo>
                    <a:pt x="1269" y="1360"/>
                    <a:pt x="1217" y="1542"/>
                    <a:pt x="1184" y="1724"/>
                  </a:cubicBezTo>
                  <a:cubicBezTo>
                    <a:pt x="1106" y="2088"/>
                    <a:pt x="1093" y="2465"/>
                    <a:pt x="1152" y="2836"/>
                  </a:cubicBezTo>
                  <a:cubicBezTo>
                    <a:pt x="1165" y="2927"/>
                    <a:pt x="1191" y="3024"/>
                    <a:pt x="1210" y="3109"/>
                  </a:cubicBezTo>
                  <a:cubicBezTo>
                    <a:pt x="1223" y="3194"/>
                    <a:pt x="1223" y="3278"/>
                    <a:pt x="1184" y="3330"/>
                  </a:cubicBezTo>
                  <a:cubicBezTo>
                    <a:pt x="1159" y="3375"/>
                    <a:pt x="1112" y="3404"/>
                    <a:pt x="1071" y="3404"/>
                  </a:cubicBezTo>
                  <a:cubicBezTo>
                    <a:pt x="1058" y="3404"/>
                    <a:pt x="1045" y="3401"/>
                    <a:pt x="1035" y="3395"/>
                  </a:cubicBezTo>
                  <a:cubicBezTo>
                    <a:pt x="1015" y="3382"/>
                    <a:pt x="989" y="3356"/>
                    <a:pt x="969" y="3324"/>
                  </a:cubicBezTo>
                  <a:cubicBezTo>
                    <a:pt x="943" y="3291"/>
                    <a:pt x="924" y="3246"/>
                    <a:pt x="885" y="3200"/>
                  </a:cubicBezTo>
                  <a:cubicBezTo>
                    <a:pt x="852" y="3161"/>
                    <a:pt x="807" y="3122"/>
                    <a:pt x="735" y="3103"/>
                  </a:cubicBezTo>
                  <a:cubicBezTo>
                    <a:pt x="725" y="3100"/>
                    <a:pt x="714" y="3098"/>
                    <a:pt x="704" y="3098"/>
                  </a:cubicBezTo>
                  <a:cubicBezTo>
                    <a:pt x="642" y="3098"/>
                    <a:pt x="581" y="3143"/>
                    <a:pt x="553" y="3187"/>
                  </a:cubicBezTo>
                  <a:cubicBezTo>
                    <a:pt x="521" y="3233"/>
                    <a:pt x="508" y="3278"/>
                    <a:pt x="482" y="3304"/>
                  </a:cubicBezTo>
                  <a:cubicBezTo>
                    <a:pt x="469" y="3324"/>
                    <a:pt x="436" y="3343"/>
                    <a:pt x="404" y="3350"/>
                  </a:cubicBezTo>
                  <a:cubicBezTo>
                    <a:pt x="389" y="3354"/>
                    <a:pt x="373" y="3356"/>
                    <a:pt x="357" y="3356"/>
                  </a:cubicBezTo>
                  <a:cubicBezTo>
                    <a:pt x="304" y="3356"/>
                    <a:pt x="249" y="3333"/>
                    <a:pt x="209" y="3298"/>
                  </a:cubicBezTo>
                  <a:cubicBezTo>
                    <a:pt x="157" y="3252"/>
                    <a:pt x="124" y="3174"/>
                    <a:pt x="124" y="3096"/>
                  </a:cubicBezTo>
                  <a:cubicBezTo>
                    <a:pt x="118" y="2933"/>
                    <a:pt x="215" y="2777"/>
                    <a:pt x="326" y="2641"/>
                  </a:cubicBezTo>
                  <a:cubicBezTo>
                    <a:pt x="384" y="2569"/>
                    <a:pt x="449" y="2504"/>
                    <a:pt x="501" y="2426"/>
                  </a:cubicBezTo>
                  <a:cubicBezTo>
                    <a:pt x="560" y="2348"/>
                    <a:pt x="605" y="2264"/>
                    <a:pt x="644" y="2179"/>
                  </a:cubicBezTo>
                  <a:cubicBezTo>
                    <a:pt x="813" y="1841"/>
                    <a:pt x="865" y="1444"/>
                    <a:pt x="794" y="1080"/>
                  </a:cubicBezTo>
                  <a:cubicBezTo>
                    <a:pt x="755" y="898"/>
                    <a:pt x="677" y="722"/>
                    <a:pt x="716" y="547"/>
                  </a:cubicBezTo>
                  <a:cubicBezTo>
                    <a:pt x="735" y="462"/>
                    <a:pt x="787" y="384"/>
                    <a:pt x="865" y="339"/>
                  </a:cubicBezTo>
                  <a:cubicBezTo>
                    <a:pt x="898" y="322"/>
                    <a:pt x="930" y="311"/>
                    <a:pt x="965" y="311"/>
                  </a:cubicBezTo>
                  <a:cubicBezTo>
                    <a:pt x="973" y="311"/>
                    <a:pt x="981" y="311"/>
                    <a:pt x="989" y="313"/>
                  </a:cubicBezTo>
                  <a:cubicBezTo>
                    <a:pt x="1009" y="315"/>
                    <a:pt x="1031" y="318"/>
                    <a:pt x="1052" y="318"/>
                  </a:cubicBezTo>
                  <a:cubicBezTo>
                    <a:pt x="1078" y="318"/>
                    <a:pt x="1104" y="314"/>
                    <a:pt x="1125" y="300"/>
                  </a:cubicBezTo>
                  <a:lnTo>
                    <a:pt x="1125" y="300"/>
                  </a:lnTo>
                  <a:cubicBezTo>
                    <a:pt x="1108" y="311"/>
                    <a:pt x="1088" y="315"/>
                    <a:pt x="1067" y="315"/>
                  </a:cubicBezTo>
                  <a:cubicBezTo>
                    <a:pt x="1042" y="315"/>
                    <a:pt x="1017" y="310"/>
                    <a:pt x="996" y="306"/>
                  </a:cubicBezTo>
                  <a:cubicBezTo>
                    <a:pt x="979" y="301"/>
                    <a:pt x="962" y="299"/>
                    <a:pt x="945" y="299"/>
                  </a:cubicBezTo>
                  <a:cubicBezTo>
                    <a:pt x="914" y="299"/>
                    <a:pt x="882" y="306"/>
                    <a:pt x="852" y="319"/>
                  </a:cubicBezTo>
                  <a:cubicBezTo>
                    <a:pt x="768" y="365"/>
                    <a:pt x="709" y="449"/>
                    <a:pt x="677" y="540"/>
                  </a:cubicBezTo>
                  <a:cubicBezTo>
                    <a:pt x="625" y="729"/>
                    <a:pt x="703" y="917"/>
                    <a:pt x="729" y="1093"/>
                  </a:cubicBezTo>
                  <a:cubicBezTo>
                    <a:pt x="787" y="1444"/>
                    <a:pt x="722" y="1815"/>
                    <a:pt x="553" y="2133"/>
                  </a:cubicBezTo>
                  <a:cubicBezTo>
                    <a:pt x="475" y="2290"/>
                    <a:pt x="358" y="2426"/>
                    <a:pt x="241" y="2569"/>
                  </a:cubicBezTo>
                  <a:cubicBezTo>
                    <a:pt x="183" y="2641"/>
                    <a:pt x="118" y="2719"/>
                    <a:pt x="78" y="2803"/>
                  </a:cubicBezTo>
                  <a:cubicBezTo>
                    <a:pt x="33" y="2894"/>
                    <a:pt x="0" y="2992"/>
                    <a:pt x="0" y="3096"/>
                  </a:cubicBezTo>
                  <a:cubicBezTo>
                    <a:pt x="7" y="3200"/>
                    <a:pt x="33" y="3311"/>
                    <a:pt x="124" y="3389"/>
                  </a:cubicBezTo>
                  <a:cubicBezTo>
                    <a:pt x="191" y="3445"/>
                    <a:pt x="274" y="3481"/>
                    <a:pt x="363" y="3481"/>
                  </a:cubicBezTo>
                  <a:cubicBezTo>
                    <a:pt x="387" y="3481"/>
                    <a:pt x="411" y="3479"/>
                    <a:pt x="436" y="3473"/>
                  </a:cubicBezTo>
                  <a:cubicBezTo>
                    <a:pt x="495" y="3460"/>
                    <a:pt x="547" y="3428"/>
                    <a:pt x="586" y="3382"/>
                  </a:cubicBezTo>
                  <a:cubicBezTo>
                    <a:pt x="625" y="3330"/>
                    <a:pt x="638" y="3285"/>
                    <a:pt x="657" y="3259"/>
                  </a:cubicBezTo>
                  <a:cubicBezTo>
                    <a:pt x="677" y="3233"/>
                    <a:pt x="690" y="3233"/>
                    <a:pt x="709" y="3233"/>
                  </a:cubicBezTo>
                  <a:cubicBezTo>
                    <a:pt x="735" y="3239"/>
                    <a:pt x="761" y="3259"/>
                    <a:pt x="787" y="3285"/>
                  </a:cubicBezTo>
                  <a:cubicBezTo>
                    <a:pt x="833" y="3337"/>
                    <a:pt x="859" y="3447"/>
                    <a:pt x="976" y="3512"/>
                  </a:cubicBezTo>
                  <a:cubicBezTo>
                    <a:pt x="1004" y="3528"/>
                    <a:pt x="1036" y="3534"/>
                    <a:pt x="1068" y="3534"/>
                  </a:cubicBezTo>
                  <a:cubicBezTo>
                    <a:pt x="1104" y="3534"/>
                    <a:pt x="1140" y="3526"/>
                    <a:pt x="1171" y="3512"/>
                  </a:cubicBezTo>
                  <a:cubicBezTo>
                    <a:pt x="1223" y="3486"/>
                    <a:pt x="1269" y="3447"/>
                    <a:pt x="1295" y="3395"/>
                  </a:cubicBezTo>
                  <a:cubicBezTo>
                    <a:pt x="1360" y="3291"/>
                    <a:pt x="1347" y="3181"/>
                    <a:pt x="1327" y="3083"/>
                  </a:cubicBezTo>
                  <a:cubicBezTo>
                    <a:pt x="1308" y="2985"/>
                    <a:pt x="1288" y="2907"/>
                    <a:pt x="1269" y="2816"/>
                  </a:cubicBezTo>
                  <a:cubicBezTo>
                    <a:pt x="1210" y="2465"/>
                    <a:pt x="1223" y="2094"/>
                    <a:pt x="1282" y="1737"/>
                  </a:cubicBezTo>
                  <a:cubicBezTo>
                    <a:pt x="1314" y="1561"/>
                    <a:pt x="1353" y="1386"/>
                    <a:pt x="1405" y="1210"/>
                  </a:cubicBezTo>
                  <a:cubicBezTo>
                    <a:pt x="1451" y="1034"/>
                    <a:pt x="1516" y="859"/>
                    <a:pt x="1548" y="670"/>
                  </a:cubicBezTo>
                  <a:cubicBezTo>
                    <a:pt x="1581" y="488"/>
                    <a:pt x="1561" y="280"/>
                    <a:pt x="1444" y="130"/>
                  </a:cubicBezTo>
                  <a:cubicBezTo>
                    <a:pt x="1418" y="91"/>
                    <a:pt x="1386" y="52"/>
                    <a:pt x="1347" y="26"/>
                  </a:cubicBezTo>
                  <a:cubicBezTo>
                    <a:pt x="1334" y="20"/>
                    <a:pt x="1327" y="13"/>
                    <a:pt x="1314" y="7"/>
                  </a:cubicBezTo>
                  <a:cubicBezTo>
                    <a:pt x="1301" y="0"/>
                    <a:pt x="1288" y="0"/>
                    <a:pt x="127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1"/>
            <p:cNvSpPr/>
            <p:nvPr/>
          </p:nvSpPr>
          <p:spPr>
            <a:xfrm>
              <a:off x="8810344" y="10797026"/>
              <a:ext cx="82315" cy="169355"/>
            </a:xfrm>
            <a:custGeom>
              <a:avLst/>
              <a:gdLst/>
              <a:ahLst/>
              <a:cxnLst/>
              <a:rect l="l" t="t" r="r" b="b"/>
              <a:pathLst>
                <a:path w="1080" h="2222" extrusionOk="0">
                  <a:moveTo>
                    <a:pt x="318" y="0"/>
                  </a:moveTo>
                  <a:cubicBezTo>
                    <a:pt x="228" y="0"/>
                    <a:pt x="169" y="116"/>
                    <a:pt x="163" y="209"/>
                  </a:cubicBezTo>
                  <a:cubicBezTo>
                    <a:pt x="150" y="372"/>
                    <a:pt x="182" y="528"/>
                    <a:pt x="202" y="684"/>
                  </a:cubicBezTo>
                  <a:cubicBezTo>
                    <a:pt x="247" y="1074"/>
                    <a:pt x="202" y="1477"/>
                    <a:pt x="72" y="1855"/>
                  </a:cubicBezTo>
                  <a:cubicBezTo>
                    <a:pt x="33" y="1952"/>
                    <a:pt x="0" y="2089"/>
                    <a:pt x="91" y="2147"/>
                  </a:cubicBezTo>
                  <a:cubicBezTo>
                    <a:pt x="110" y="2158"/>
                    <a:pt x="130" y="2163"/>
                    <a:pt x="150" y="2163"/>
                  </a:cubicBezTo>
                  <a:cubicBezTo>
                    <a:pt x="201" y="2163"/>
                    <a:pt x="255" y="2133"/>
                    <a:pt x="293" y="2095"/>
                  </a:cubicBezTo>
                  <a:cubicBezTo>
                    <a:pt x="319" y="2069"/>
                    <a:pt x="338" y="2030"/>
                    <a:pt x="371" y="2011"/>
                  </a:cubicBezTo>
                  <a:cubicBezTo>
                    <a:pt x="389" y="2000"/>
                    <a:pt x="409" y="1995"/>
                    <a:pt x="428" y="1995"/>
                  </a:cubicBezTo>
                  <a:cubicBezTo>
                    <a:pt x="444" y="1995"/>
                    <a:pt x="460" y="1998"/>
                    <a:pt x="475" y="2004"/>
                  </a:cubicBezTo>
                  <a:cubicBezTo>
                    <a:pt x="527" y="2017"/>
                    <a:pt x="579" y="2056"/>
                    <a:pt x="618" y="2095"/>
                  </a:cubicBezTo>
                  <a:cubicBezTo>
                    <a:pt x="682" y="2153"/>
                    <a:pt x="751" y="2222"/>
                    <a:pt x="830" y="2222"/>
                  </a:cubicBezTo>
                  <a:cubicBezTo>
                    <a:pt x="839" y="2222"/>
                    <a:pt x="849" y="2221"/>
                    <a:pt x="859" y="2219"/>
                  </a:cubicBezTo>
                  <a:cubicBezTo>
                    <a:pt x="943" y="2206"/>
                    <a:pt x="995" y="2102"/>
                    <a:pt x="989" y="2017"/>
                  </a:cubicBezTo>
                  <a:cubicBezTo>
                    <a:pt x="982" y="1933"/>
                    <a:pt x="937" y="1848"/>
                    <a:pt x="898" y="1770"/>
                  </a:cubicBezTo>
                  <a:cubicBezTo>
                    <a:pt x="755" y="1490"/>
                    <a:pt x="683" y="1178"/>
                    <a:pt x="689" y="866"/>
                  </a:cubicBezTo>
                  <a:cubicBezTo>
                    <a:pt x="689" y="775"/>
                    <a:pt x="702" y="671"/>
                    <a:pt x="774" y="619"/>
                  </a:cubicBezTo>
                  <a:cubicBezTo>
                    <a:pt x="807" y="593"/>
                    <a:pt x="852" y="580"/>
                    <a:pt x="891" y="560"/>
                  </a:cubicBezTo>
                  <a:cubicBezTo>
                    <a:pt x="1002" y="508"/>
                    <a:pt x="1080" y="365"/>
                    <a:pt x="1021" y="261"/>
                  </a:cubicBezTo>
                  <a:cubicBezTo>
                    <a:pt x="969" y="170"/>
                    <a:pt x="859" y="144"/>
                    <a:pt x="761" y="138"/>
                  </a:cubicBezTo>
                  <a:cubicBezTo>
                    <a:pt x="657" y="131"/>
                    <a:pt x="553" y="131"/>
                    <a:pt x="468" y="79"/>
                  </a:cubicBezTo>
                  <a:cubicBezTo>
                    <a:pt x="423" y="53"/>
                    <a:pt x="384" y="8"/>
                    <a:pt x="332" y="1"/>
                  </a:cubicBezTo>
                  <a:cubicBezTo>
                    <a:pt x="327" y="1"/>
                    <a:pt x="322" y="0"/>
                    <a:pt x="318"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1"/>
            <p:cNvSpPr/>
            <p:nvPr/>
          </p:nvSpPr>
          <p:spPr>
            <a:xfrm>
              <a:off x="8810801" y="10792072"/>
              <a:ext cx="84830" cy="175758"/>
            </a:xfrm>
            <a:custGeom>
              <a:avLst/>
              <a:gdLst/>
              <a:ahLst/>
              <a:cxnLst/>
              <a:rect l="l" t="t" r="r" b="b"/>
              <a:pathLst>
                <a:path w="1113" h="2306" extrusionOk="0">
                  <a:moveTo>
                    <a:pt x="310" y="0"/>
                  </a:moveTo>
                  <a:cubicBezTo>
                    <a:pt x="304" y="0"/>
                    <a:pt x="299" y="0"/>
                    <a:pt x="293" y="1"/>
                  </a:cubicBezTo>
                  <a:cubicBezTo>
                    <a:pt x="235" y="8"/>
                    <a:pt x="196" y="40"/>
                    <a:pt x="170" y="73"/>
                  </a:cubicBezTo>
                  <a:cubicBezTo>
                    <a:pt x="144" y="105"/>
                    <a:pt x="124" y="144"/>
                    <a:pt x="111" y="177"/>
                  </a:cubicBezTo>
                  <a:cubicBezTo>
                    <a:pt x="98" y="216"/>
                    <a:pt x="92" y="255"/>
                    <a:pt x="92" y="287"/>
                  </a:cubicBezTo>
                  <a:cubicBezTo>
                    <a:pt x="92" y="326"/>
                    <a:pt x="92" y="359"/>
                    <a:pt x="92" y="391"/>
                  </a:cubicBezTo>
                  <a:cubicBezTo>
                    <a:pt x="98" y="528"/>
                    <a:pt x="124" y="658"/>
                    <a:pt x="137" y="782"/>
                  </a:cubicBezTo>
                  <a:cubicBezTo>
                    <a:pt x="157" y="905"/>
                    <a:pt x="163" y="1029"/>
                    <a:pt x="163" y="1159"/>
                  </a:cubicBezTo>
                  <a:cubicBezTo>
                    <a:pt x="157" y="1406"/>
                    <a:pt x="111" y="1660"/>
                    <a:pt x="33" y="1900"/>
                  </a:cubicBezTo>
                  <a:cubicBezTo>
                    <a:pt x="14" y="1965"/>
                    <a:pt x="1" y="2030"/>
                    <a:pt x="1" y="2102"/>
                  </a:cubicBezTo>
                  <a:cubicBezTo>
                    <a:pt x="7" y="2134"/>
                    <a:pt x="20" y="2173"/>
                    <a:pt x="40" y="2199"/>
                  </a:cubicBezTo>
                  <a:cubicBezTo>
                    <a:pt x="66" y="2232"/>
                    <a:pt x="105" y="2245"/>
                    <a:pt x="144" y="2245"/>
                  </a:cubicBezTo>
                  <a:cubicBezTo>
                    <a:pt x="215" y="2245"/>
                    <a:pt x="274" y="2199"/>
                    <a:pt x="313" y="2147"/>
                  </a:cubicBezTo>
                  <a:cubicBezTo>
                    <a:pt x="332" y="2121"/>
                    <a:pt x="352" y="2095"/>
                    <a:pt x="378" y="2076"/>
                  </a:cubicBezTo>
                  <a:cubicBezTo>
                    <a:pt x="393" y="2068"/>
                    <a:pt x="411" y="2065"/>
                    <a:pt x="429" y="2065"/>
                  </a:cubicBezTo>
                  <a:cubicBezTo>
                    <a:pt x="442" y="2065"/>
                    <a:pt x="455" y="2067"/>
                    <a:pt x="469" y="2069"/>
                  </a:cubicBezTo>
                  <a:cubicBezTo>
                    <a:pt x="456" y="2063"/>
                    <a:pt x="440" y="2059"/>
                    <a:pt x="423" y="2059"/>
                  </a:cubicBezTo>
                  <a:cubicBezTo>
                    <a:pt x="405" y="2059"/>
                    <a:pt x="388" y="2063"/>
                    <a:pt x="371" y="2069"/>
                  </a:cubicBezTo>
                  <a:cubicBezTo>
                    <a:pt x="345" y="2082"/>
                    <a:pt x="319" y="2108"/>
                    <a:pt x="300" y="2134"/>
                  </a:cubicBezTo>
                  <a:cubicBezTo>
                    <a:pt x="261" y="2180"/>
                    <a:pt x="202" y="2212"/>
                    <a:pt x="144" y="2212"/>
                  </a:cubicBezTo>
                  <a:cubicBezTo>
                    <a:pt x="85" y="2206"/>
                    <a:pt x="53" y="2154"/>
                    <a:pt x="53" y="2095"/>
                  </a:cubicBezTo>
                  <a:cubicBezTo>
                    <a:pt x="53" y="2037"/>
                    <a:pt x="72" y="1978"/>
                    <a:pt x="98" y="1920"/>
                  </a:cubicBezTo>
                  <a:cubicBezTo>
                    <a:pt x="189" y="1679"/>
                    <a:pt x="248" y="1419"/>
                    <a:pt x="261" y="1159"/>
                  </a:cubicBezTo>
                  <a:cubicBezTo>
                    <a:pt x="274" y="1029"/>
                    <a:pt x="267" y="899"/>
                    <a:pt x="254" y="769"/>
                  </a:cubicBezTo>
                  <a:cubicBezTo>
                    <a:pt x="241" y="638"/>
                    <a:pt x="222" y="508"/>
                    <a:pt x="215" y="391"/>
                  </a:cubicBezTo>
                  <a:cubicBezTo>
                    <a:pt x="215" y="326"/>
                    <a:pt x="215" y="268"/>
                    <a:pt x="235" y="222"/>
                  </a:cubicBezTo>
                  <a:cubicBezTo>
                    <a:pt x="248" y="170"/>
                    <a:pt x="287" y="131"/>
                    <a:pt x="306" y="131"/>
                  </a:cubicBezTo>
                  <a:cubicBezTo>
                    <a:pt x="308" y="131"/>
                    <a:pt x="309" y="130"/>
                    <a:pt x="311" y="130"/>
                  </a:cubicBezTo>
                  <a:cubicBezTo>
                    <a:pt x="332" y="130"/>
                    <a:pt x="370" y="167"/>
                    <a:pt x="436" y="209"/>
                  </a:cubicBezTo>
                  <a:cubicBezTo>
                    <a:pt x="508" y="248"/>
                    <a:pt x="579" y="255"/>
                    <a:pt x="651" y="261"/>
                  </a:cubicBezTo>
                  <a:cubicBezTo>
                    <a:pt x="716" y="268"/>
                    <a:pt x="775" y="268"/>
                    <a:pt x="827" y="281"/>
                  </a:cubicBezTo>
                  <a:cubicBezTo>
                    <a:pt x="885" y="294"/>
                    <a:pt x="931" y="313"/>
                    <a:pt x="950" y="346"/>
                  </a:cubicBezTo>
                  <a:cubicBezTo>
                    <a:pt x="1002" y="411"/>
                    <a:pt x="944" y="534"/>
                    <a:pt x="853" y="573"/>
                  </a:cubicBezTo>
                  <a:cubicBezTo>
                    <a:pt x="827" y="586"/>
                    <a:pt x="794" y="593"/>
                    <a:pt x="762" y="612"/>
                  </a:cubicBezTo>
                  <a:cubicBezTo>
                    <a:pt x="722" y="632"/>
                    <a:pt x="690" y="671"/>
                    <a:pt x="670" y="703"/>
                  </a:cubicBezTo>
                  <a:cubicBezTo>
                    <a:pt x="631" y="775"/>
                    <a:pt x="625" y="853"/>
                    <a:pt x="625" y="918"/>
                  </a:cubicBezTo>
                  <a:cubicBezTo>
                    <a:pt x="625" y="1055"/>
                    <a:pt x="638" y="1185"/>
                    <a:pt x="664" y="1315"/>
                  </a:cubicBezTo>
                  <a:cubicBezTo>
                    <a:pt x="690" y="1445"/>
                    <a:pt x="729" y="1568"/>
                    <a:pt x="781" y="1692"/>
                  </a:cubicBezTo>
                  <a:cubicBezTo>
                    <a:pt x="807" y="1751"/>
                    <a:pt x="833" y="1809"/>
                    <a:pt x="866" y="1868"/>
                  </a:cubicBezTo>
                  <a:cubicBezTo>
                    <a:pt x="892" y="1926"/>
                    <a:pt x="924" y="1978"/>
                    <a:pt x="937" y="2037"/>
                  </a:cubicBezTo>
                  <a:cubicBezTo>
                    <a:pt x="957" y="2089"/>
                    <a:pt x="957" y="2147"/>
                    <a:pt x="931" y="2199"/>
                  </a:cubicBezTo>
                  <a:cubicBezTo>
                    <a:pt x="909" y="2242"/>
                    <a:pt x="865" y="2268"/>
                    <a:pt x="817" y="2268"/>
                  </a:cubicBezTo>
                  <a:cubicBezTo>
                    <a:pt x="808" y="2268"/>
                    <a:pt x="798" y="2267"/>
                    <a:pt x="788" y="2264"/>
                  </a:cubicBezTo>
                  <a:cubicBezTo>
                    <a:pt x="670" y="2238"/>
                    <a:pt x="599" y="2095"/>
                    <a:pt x="469" y="2069"/>
                  </a:cubicBezTo>
                  <a:lnTo>
                    <a:pt x="469" y="2069"/>
                  </a:lnTo>
                  <a:cubicBezTo>
                    <a:pt x="599" y="2108"/>
                    <a:pt x="644" y="2251"/>
                    <a:pt x="781" y="2297"/>
                  </a:cubicBezTo>
                  <a:cubicBezTo>
                    <a:pt x="796" y="2303"/>
                    <a:pt x="813" y="2306"/>
                    <a:pt x="830" y="2306"/>
                  </a:cubicBezTo>
                  <a:cubicBezTo>
                    <a:pt x="886" y="2306"/>
                    <a:pt x="945" y="2275"/>
                    <a:pt x="970" y="2225"/>
                  </a:cubicBezTo>
                  <a:cubicBezTo>
                    <a:pt x="1009" y="2167"/>
                    <a:pt x="1022" y="2089"/>
                    <a:pt x="1002" y="2017"/>
                  </a:cubicBezTo>
                  <a:cubicBezTo>
                    <a:pt x="989" y="1952"/>
                    <a:pt x="957" y="1894"/>
                    <a:pt x="931" y="1835"/>
                  </a:cubicBezTo>
                  <a:cubicBezTo>
                    <a:pt x="905" y="1777"/>
                    <a:pt x="879" y="1718"/>
                    <a:pt x="859" y="1660"/>
                  </a:cubicBezTo>
                  <a:cubicBezTo>
                    <a:pt x="814" y="1542"/>
                    <a:pt x="781" y="1419"/>
                    <a:pt x="762" y="1295"/>
                  </a:cubicBezTo>
                  <a:cubicBezTo>
                    <a:pt x="742" y="1172"/>
                    <a:pt x="735" y="1048"/>
                    <a:pt x="742" y="925"/>
                  </a:cubicBezTo>
                  <a:cubicBezTo>
                    <a:pt x="742" y="860"/>
                    <a:pt x="749" y="801"/>
                    <a:pt x="775" y="769"/>
                  </a:cubicBezTo>
                  <a:cubicBezTo>
                    <a:pt x="788" y="749"/>
                    <a:pt x="801" y="736"/>
                    <a:pt x="820" y="723"/>
                  </a:cubicBezTo>
                  <a:cubicBezTo>
                    <a:pt x="840" y="710"/>
                    <a:pt x="872" y="703"/>
                    <a:pt x="905" y="690"/>
                  </a:cubicBezTo>
                  <a:cubicBezTo>
                    <a:pt x="976" y="658"/>
                    <a:pt x="1035" y="599"/>
                    <a:pt x="1074" y="521"/>
                  </a:cubicBezTo>
                  <a:cubicBezTo>
                    <a:pt x="1106" y="456"/>
                    <a:pt x="1113" y="352"/>
                    <a:pt x="1061" y="274"/>
                  </a:cubicBezTo>
                  <a:cubicBezTo>
                    <a:pt x="1009" y="203"/>
                    <a:pt x="931" y="164"/>
                    <a:pt x="859" y="151"/>
                  </a:cubicBezTo>
                  <a:cubicBezTo>
                    <a:pt x="788" y="131"/>
                    <a:pt x="716" y="131"/>
                    <a:pt x="657" y="131"/>
                  </a:cubicBezTo>
                  <a:cubicBezTo>
                    <a:pt x="599" y="125"/>
                    <a:pt x="540" y="118"/>
                    <a:pt x="501" y="92"/>
                  </a:cubicBezTo>
                  <a:cubicBezTo>
                    <a:pt x="482" y="79"/>
                    <a:pt x="456" y="60"/>
                    <a:pt x="423" y="40"/>
                  </a:cubicBezTo>
                  <a:cubicBezTo>
                    <a:pt x="400" y="23"/>
                    <a:pt x="356" y="0"/>
                    <a:pt x="31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1"/>
            <p:cNvSpPr/>
            <p:nvPr/>
          </p:nvSpPr>
          <p:spPr>
            <a:xfrm>
              <a:off x="8811335" y="10961123"/>
              <a:ext cx="72407" cy="44206"/>
            </a:xfrm>
            <a:custGeom>
              <a:avLst/>
              <a:gdLst/>
              <a:ahLst/>
              <a:cxnLst/>
              <a:rect l="l" t="t" r="r" b="b"/>
              <a:pathLst>
                <a:path w="950" h="580" extrusionOk="0">
                  <a:moveTo>
                    <a:pt x="248" y="0"/>
                  </a:moveTo>
                  <a:cubicBezTo>
                    <a:pt x="161" y="0"/>
                    <a:pt x="83" y="63"/>
                    <a:pt x="46" y="137"/>
                  </a:cubicBezTo>
                  <a:cubicBezTo>
                    <a:pt x="0" y="228"/>
                    <a:pt x="7" y="346"/>
                    <a:pt x="59" y="437"/>
                  </a:cubicBezTo>
                  <a:cubicBezTo>
                    <a:pt x="117" y="528"/>
                    <a:pt x="221" y="580"/>
                    <a:pt x="325" y="580"/>
                  </a:cubicBezTo>
                  <a:cubicBezTo>
                    <a:pt x="410" y="580"/>
                    <a:pt x="494" y="534"/>
                    <a:pt x="579" y="515"/>
                  </a:cubicBezTo>
                  <a:cubicBezTo>
                    <a:pt x="644" y="502"/>
                    <a:pt x="715" y="495"/>
                    <a:pt x="781" y="476"/>
                  </a:cubicBezTo>
                  <a:cubicBezTo>
                    <a:pt x="846" y="450"/>
                    <a:pt x="904" y="404"/>
                    <a:pt x="924" y="339"/>
                  </a:cubicBezTo>
                  <a:cubicBezTo>
                    <a:pt x="950" y="235"/>
                    <a:pt x="846" y="137"/>
                    <a:pt x="735" y="105"/>
                  </a:cubicBezTo>
                  <a:cubicBezTo>
                    <a:pt x="631" y="79"/>
                    <a:pt x="514" y="92"/>
                    <a:pt x="410" y="53"/>
                  </a:cubicBezTo>
                  <a:cubicBezTo>
                    <a:pt x="358" y="40"/>
                    <a:pt x="312" y="7"/>
                    <a:pt x="260" y="1"/>
                  </a:cubicBezTo>
                  <a:cubicBezTo>
                    <a:pt x="256" y="1"/>
                    <a:pt x="252" y="0"/>
                    <a:pt x="248"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1"/>
            <p:cNvSpPr/>
            <p:nvPr/>
          </p:nvSpPr>
          <p:spPr>
            <a:xfrm>
              <a:off x="8811335" y="10960741"/>
              <a:ext cx="75913" cy="47407"/>
            </a:xfrm>
            <a:custGeom>
              <a:avLst/>
              <a:gdLst/>
              <a:ahLst/>
              <a:cxnLst/>
              <a:rect l="l" t="t" r="r" b="b"/>
              <a:pathLst>
                <a:path w="996" h="622" extrusionOk="0">
                  <a:moveTo>
                    <a:pt x="249" y="0"/>
                  </a:moveTo>
                  <a:cubicBezTo>
                    <a:pt x="162" y="0"/>
                    <a:pt x="85" y="64"/>
                    <a:pt x="46" y="142"/>
                  </a:cubicBezTo>
                  <a:cubicBezTo>
                    <a:pt x="72" y="97"/>
                    <a:pt x="104" y="58"/>
                    <a:pt x="150" y="38"/>
                  </a:cubicBezTo>
                  <a:cubicBezTo>
                    <a:pt x="177" y="23"/>
                    <a:pt x="207" y="14"/>
                    <a:pt x="237" y="14"/>
                  </a:cubicBezTo>
                  <a:cubicBezTo>
                    <a:pt x="256" y="14"/>
                    <a:pt x="275" y="18"/>
                    <a:pt x="293" y="25"/>
                  </a:cubicBezTo>
                  <a:cubicBezTo>
                    <a:pt x="338" y="38"/>
                    <a:pt x="377" y="71"/>
                    <a:pt x="429" y="84"/>
                  </a:cubicBezTo>
                  <a:cubicBezTo>
                    <a:pt x="475" y="103"/>
                    <a:pt x="527" y="110"/>
                    <a:pt x="579" y="123"/>
                  </a:cubicBezTo>
                  <a:cubicBezTo>
                    <a:pt x="676" y="142"/>
                    <a:pt x="768" y="162"/>
                    <a:pt x="820" y="220"/>
                  </a:cubicBezTo>
                  <a:cubicBezTo>
                    <a:pt x="878" y="279"/>
                    <a:pt x="878" y="337"/>
                    <a:pt x="820" y="383"/>
                  </a:cubicBezTo>
                  <a:cubicBezTo>
                    <a:pt x="768" y="429"/>
                    <a:pt x="676" y="435"/>
                    <a:pt x="566" y="468"/>
                  </a:cubicBezTo>
                  <a:cubicBezTo>
                    <a:pt x="462" y="494"/>
                    <a:pt x="384" y="546"/>
                    <a:pt x="293" y="552"/>
                  </a:cubicBezTo>
                  <a:cubicBezTo>
                    <a:pt x="208" y="552"/>
                    <a:pt x="111" y="507"/>
                    <a:pt x="59" y="422"/>
                  </a:cubicBezTo>
                  <a:cubicBezTo>
                    <a:pt x="7" y="338"/>
                    <a:pt x="0" y="227"/>
                    <a:pt x="45" y="143"/>
                  </a:cubicBezTo>
                  <a:lnTo>
                    <a:pt x="45" y="143"/>
                  </a:lnTo>
                  <a:cubicBezTo>
                    <a:pt x="0" y="227"/>
                    <a:pt x="0" y="338"/>
                    <a:pt x="46" y="429"/>
                  </a:cubicBezTo>
                  <a:cubicBezTo>
                    <a:pt x="85" y="526"/>
                    <a:pt x="182" y="598"/>
                    <a:pt x="286" y="617"/>
                  </a:cubicBezTo>
                  <a:cubicBezTo>
                    <a:pt x="306" y="621"/>
                    <a:pt x="326" y="622"/>
                    <a:pt x="346" y="622"/>
                  </a:cubicBezTo>
                  <a:cubicBezTo>
                    <a:pt x="439" y="622"/>
                    <a:pt x="522" y="589"/>
                    <a:pt x="592" y="578"/>
                  </a:cubicBezTo>
                  <a:cubicBezTo>
                    <a:pt x="637" y="572"/>
                    <a:pt x="689" y="565"/>
                    <a:pt x="742" y="559"/>
                  </a:cubicBezTo>
                  <a:cubicBezTo>
                    <a:pt x="794" y="546"/>
                    <a:pt x="852" y="526"/>
                    <a:pt x="904" y="487"/>
                  </a:cubicBezTo>
                  <a:cubicBezTo>
                    <a:pt x="956" y="448"/>
                    <a:pt x="995" y="377"/>
                    <a:pt x="989" y="305"/>
                  </a:cubicBezTo>
                  <a:cubicBezTo>
                    <a:pt x="982" y="227"/>
                    <a:pt x="943" y="175"/>
                    <a:pt x="898" y="136"/>
                  </a:cubicBezTo>
                  <a:cubicBezTo>
                    <a:pt x="852" y="97"/>
                    <a:pt x="794" y="77"/>
                    <a:pt x="735" y="64"/>
                  </a:cubicBezTo>
                  <a:cubicBezTo>
                    <a:pt x="683" y="58"/>
                    <a:pt x="631" y="58"/>
                    <a:pt x="585" y="58"/>
                  </a:cubicBezTo>
                  <a:cubicBezTo>
                    <a:pt x="533" y="58"/>
                    <a:pt x="488" y="58"/>
                    <a:pt x="436" y="45"/>
                  </a:cubicBezTo>
                  <a:cubicBezTo>
                    <a:pt x="390" y="38"/>
                    <a:pt x="345" y="19"/>
                    <a:pt x="293" y="6"/>
                  </a:cubicBezTo>
                  <a:cubicBezTo>
                    <a:pt x="278" y="2"/>
                    <a:pt x="263" y="0"/>
                    <a:pt x="24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1"/>
            <p:cNvSpPr/>
            <p:nvPr/>
          </p:nvSpPr>
          <p:spPr>
            <a:xfrm>
              <a:off x="8896546" y="11002814"/>
              <a:ext cx="77437" cy="43292"/>
            </a:xfrm>
            <a:custGeom>
              <a:avLst/>
              <a:gdLst/>
              <a:ahLst/>
              <a:cxnLst/>
              <a:rect l="l" t="t" r="r" b="b"/>
              <a:pathLst>
                <a:path w="1016" h="568" extrusionOk="0">
                  <a:moveTo>
                    <a:pt x="46" y="0"/>
                  </a:moveTo>
                  <a:cubicBezTo>
                    <a:pt x="27" y="0"/>
                    <a:pt x="20" y="26"/>
                    <a:pt x="14" y="39"/>
                  </a:cubicBezTo>
                  <a:cubicBezTo>
                    <a:pt x="1" y="163"/>
                    <a:pt x="131" y="247"/>
                    <a:pt x="241" y="293"/>
                  </a:cubicBezTo>
                  <a:cubicBezTo>
                    <a:pt x="417" y="371"/>
                    <a:pt x="593" y="449"/>
                    <a:pt x="775" y="527"/>
                  </a:cubicBezTo>
                  <a:cubicBezTo>
                    <a:pt x="814" y="549"/>
                    <a:pt x="854" y="567"/>
                    <a:pt x="898" y="567"/>
                  </a:cubicBezTo>
                  <a:cubicBezTo>
                    <a:pt x="904" y="567"/>
                    <a:pt x="911" y="567"/>
                    <a:pt x="918" y="566"/>
                  </a:cubicBezTo>
                  <a:cubicBezTo>
                    <a:pt x="963" y="559"/>
                    <a:pt x="1015" y="514"/>
                    <a:pt x="1002" y="468"/>
                  </a:cubicBezTo>
                  <a:cubicBezTo>
                    <a:pt x="996" y="416"/>
                    <a:pt x="937" y="390"/>
                    <a:pt x="885" y="377"/>
                  </a:cubicBezTo>
                  <a:cubicBezTo>
                    <a:pt x="606" y="293"/>
                    <a:pt x="332" y="169"/>
                    <a:pt x="79" y="13"/>
                  </a:cubicBezTo>
                  <a:cubicBezTo>
                    <a:pt x="72" y="7"/>
                    <a:pt x="59" y="0"/>
                    <a:pt x="46"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1"/>
            <p:cNvSpPr/>
            <p:nvPr/>
          </p:nvSpPr>
          <p:spPr>
            <a:xfrm>
              <a:off x="8892583" y="10997859"/>
              <a:ext cx="81400" cy="48246"/>
            </a:xfrm>
            <a:custGeom>
              <a:avLst/>
              <a:gdLst/>
              <a:ahLst/>
              <a:cxnLst/>
              <a:rect l="l" t="t" r="r" b="b"/>
              <a:pathLst>
                <a:path w="1068" h="633" extrusionOk="0">
                  <a:moveTo>
                    <a:pt x="137" y="116"/>
                  </a:moveTo>
                  <a:cubicBezTo>
                    <a:pt x="137" y="116"/>
                    <a:pt x="137" y="116"/>
                    <a:pt x="137" y="117"/>
                  </a:cubicBezTo>
                  <a:cubicBezTo>
                    <a:pt x="137" y="117"/>
                    <a:pt x="137" y="116"/>
                    <a:pt x="137" y="116"/>
                  </a:cubicBezTo>
                  <a:lnTo>
                    <a:pt x="137" y="116"/>
                  </a:lnTo>
                  <a:cubicBezTo>
                    <a:pt x="137" y="116"/>
                    <a:pt x="137" y="116"/>
                    <a:pt x="137" y="116"/>
                  </a:cubicBezTo>
                  <a:close/>
                  <a:moveTo>
                    <a:pt x="95" y="127"/>
                  </a:moveTo>
                  <a:cubicBezTo>
                    <a:pt x="97" y="127"/>
                    <a:pt x="100" y="128"/>
                    <a:pt x="105" y="130"/>
                  </a:cubicBezTo>
                  <a:cubicBezTo>
                    <a:pt x="92" y="130"/>
                    <a:pt x="90" y="127"/>
                    <a:pt x="95" y="127"/>
                  </a:cubicBezTo>
                  <a:close/>
                  <a:moveTo>
                    <a:pt x="98" y="0"/>
                  </a:moveTo>
                  <a:cubicBezTo>
                    <a:pt x="53" y="0"/>
                    <a:pt x="20" y="39"/>
                    <a:pt x="14" y="59"/>
                  </a:cubicBezTo>
                  <a:cubicBezTo>
                    <a:pt x="1" y="85"/>
                    <a:pt x="1" y="104"/>
                    <a:pt x="1" y="117"/>
                  </a:cubicBezTo>
                  <a:cubicBezTo>
                    <a:pt x="1" y="137"/>
                    <a:pt x="1" y="156"/>
                    <a:pt x="7" y="176"/>
                  </a:cubicBezTo>
                  <a:cubicBezTo>
                    <a:pt x="20" y="247"/>
                    <a:pt x="72" y="293"/>
                    <a:pt x="111" y="332"/>
                  </a:cubicBezTo>
                  <a:cubicBezTo>
                    <a:pt x="163" y="364"/>
                    <a:pt x="209" y="384"/>
                    <a:pt x="261" y="403"/>
                  </a:cubicBezTo>
                  <a:cubicBezTo>
                    <a:pt x="352" y="442"/>
                    <a:pt x="443" y="475"/>
                    <a:pt x="540" y="507"/>
                  </a:cubicBezTo>
                  <a:cubicBezTo>
                    <a:pt x="632" y="533"/>
                    <a:pt x="729" y="566"/>
                    <a:pt x="820" y="605"/>
                  </a:cubicBezTo>
                  <a:cubicBezTo>
                    <a:pt x="859" y="616"/>
                    <a:pt x="904" y="632"/>
                    <a:pt x="948" y="632"/>
                  </a:cubicBezTo>
                  <a:cubicBezTo>
                    <a:pt x="956" y="632"/>
                    <a:pt x="963" y="632"/>
                    <a:pt x="970" y="631"/>
                  </a:cubicBezTo>
                  <a:cubicBezTo>
                    <a:pt x="1015" y="624"/>
                    <a:pt x="1067" y="579"/>
                    <a:pt x="1054" y="533"/>
                  </a:cubicBezTo>
                  <a:lnTo>
                    <a:pt x="1054" y="533"/>
                  </a:lnTo>
                  <a:cubicBezTo>
                    <a:pt x="1061" y="579"/>
                    <a:pt x="1015" y="624"/>
                    <a:pt x="970" y="624"/>
                  </a:cubicBezTo>
                  <a:cubicBezTo>
                    <a:pt x="964" y="625"/>
                    <a:pt x="959" y="625"/>
                    <a:pt x="953" y="625"/>
                  </a:cubicBezTo>
                  <a:cubicBezTo>
                    <a:pt x="908" y="625"/>
                    <a:pt x="867" y="603"/>
                    <a:pt x="827" y="585"/>
                  </a:cubicBezTo>
                  <a:cubicBezTo>
                    <a:pt x="742" y="540"/>
                    <a:pt x="651" y="494"/>
                    <a:pt x="567" y="442"/>
                  </a:cubicBezTo>
                  <a:cubicBezTo>
                    <a:pt x="482" y="397"/>
                    <a:pt x="391" y="345"/>
                    <a:pt x="306" y="299"/>
                  </a:cubicBezTo>
                  <a:cubicBezTo>
                    <a:pt x="232" y="262"/>
                    <a:pt x="152" y="207"/>
                    <a:pt x="139" y="152"/>
                  </a:cubicBezTo>
                  <a:lnTo>
                    <a:pt x="139" y="152"/>
                  </a:lnTo>
                  <a:cubicBezTo>
                    <a:pt x="169" y="170"/>
                    <a:pt x="202" y="188"/>
                    <a:pt x="235" y="202"/>
                  </a:cubicBezTo>
                  <a:cubicBezTo>
                    <a:pt x="326" y="247"/>
                    <a:pt x="417" y="286"/>
                    <a:pt x="514" y="319"/>
                  </a:cubicBezTo>
                  <a:cubicBezTo>
                    <a:pt x="612" y="351"/>
                    <a:pt x="703" y="377"/>
                    <a:pt x="801" y="403"/>
                  </a:cubicBezTo>
                  <a:lnTo>
                    <a:pt x="944" y="449"/>
                  </a:lnTo>
                  <a:cubicBezTo>
                    <a:pt x="989" y="462"/>
                    <a:pt x="1048" y="481"/>
                    <a:pt x="1054" y="533"/>
                  </a:cubicBezTo>
                  <a:cubicBezTo>
                    <a:pt x="1048" y="475"/>
                    <a:pt x="989" y="455"/>
                    <a:pt x="944" y="442"/>
                  </a:cubicBezTo>
                  <a:cubicBezTo>
                    <a:pt x="898" y="423"/>
                    <a:pt x="853" y="410"/>
                    <a:pt x="807" y="390"/>
                  </a:cubicBezTo>
                  <a:cubicBezTo>
                    <a:pt x="716" y="351"/>
                    <a:pt x="625" y="306"/>
                    <a:pt x="540" y="260"/>
                  </a:cubicBezTo>
                  <a:cubicBezTo>
                    <a:pt x="456" y="208"/>
                    <a:pt x="371" y="156"/>
                    <a:pt x="293" y="104"/>
                  </a:cubicBezTo>
                  <a:lnTo>
                    <a:pt x="170" y="26"/>
                  </a:lnTo>
                  <a:cubicBezTo>
                    <a:pt x="163" y="20"/>
                    <a:pt x="144" y="0"/>
                    <a:pt x="9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1"/>
            <p:cNvSpPr/>
            <p:nvPr/>
          </p:nvSpPr>
          <p:spPr>
            <a:xfrm>
              <a:off x="8873300" y="11006624"/>
              <a:ext cx="77894" cy="55791"/>
            </a:xfrm>
            <a:custGeom>
              <a:avLst/>
              <a:gdLst/>
              <a:ahLst/>
              <a:cxnLst/>
              <a:rect l="l" t="t" r="r" b="b"/>
              <a:pathLst>
                <a:path w="1022" h="732" extrusionOk="0">
                  <a:moveTo>
                    <a:pt x="42" y="1"/>
                  </a:moveTo>
                  <a:cubicBezTo>
                    <a:pt x="35" y="1"/>
                    <a:pt x="27" y="1"/>
                    <a:pt x="20" y="2"/>
                  </a:cubicBezTo>
                  <a:cubicBezTo>
                    <a:pt x="0" y="171"/>
                    <a:pt x="169" y="295"/>
                    <a:pt x="312" y="379"/>
                  </a:cubicBezTo>
                  <a:cubicBezTo>
                    <a:pt x="481" y="477"/>
                    <a:pt x="650" y="574"/>
                    <a:pt x="820" y="672"/>
                  </a:cubicBezTo>
                  <a:cubicBezTo>
                    <a:pt x="873" y="702"/>
                    <a:pt x="926" y="731"/>
                    <a:pt x="980" y="731"/>
                  </a:cubicBezTo>
                  <a:cubicBezTo>
                    <a:pt x="985" y="731"/>
                    <a:pt x="990" y="731"/>
                    <a:pt x="995" y="731"/>
                  </a:cubicBezTo>
                  <a:cubicBezTo>
                    <a:pt x="1021" y="626"/>
                    <a:pt x="904" y="542"/>
                    <a:pt x="806" y="490"/>
                  </a:cubicBezTo>
                  <a:cubicBezTo>
                    <a:pt x="618" y="399"/>
                    <a:pt x="442" y="275"/>
                    <a:pt x="286" y="139"/>
                  </a:cubicBezTo>
                  <a:cubicBezTo>
                    <a:pt x="214" y="73"/>
                    <a:pt x="136" y="1"/>
                    <a:pt x="42"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1"/>
            <p:cNvSpPr/>
            <p:nvPr/>
          </p:nvSpPr>
          <p:spPr>
            <a:xfrm>
              <a:off x="8873757" y="11006396"/>
              <a:ext cx="81400" cy="60974"/>
            </a:xfrm>
            <a:custGeom>
              <a:avLst/>
              <a:gdLst/>
              <a:ahLst/>
              <a:cxnLst/>
              <a:rect l="l" t="t" r="r" b="b"/>
              <a:pathLst>
                <a:path w="1068" h="800" extrusionOk="0">
                  <a:moveTo>
                    <a:pt x="56" y="0"/>
                  </a:moveTo>
                  <a:cubicBezTo>
                    <a:pt x="42" y="0"/>
                    <a:pt x="27" y="2"/>
                    <a:pt x="14" y="5"/>
                  </a:cubicBezTo>
                  <a:cubicBezTo>
                    <a:pt x="124" y="5"/>
                    <a:pt x="189" y="90"/>
                    <a:pt x="267" y="168"/>
                  </a:cubicBezTo>
                  <a:cubicBezTo>
                    <a:pt x="339" y="246"/>
                    <a:pt x="423" y="317"/>
                    <a:pt x="508" y="382"/>
                  </a:cubicBezTo>
                  <a:cubicBezTo>
                    <a:pt x="592" y="447"/>
                    <a:pt x="683" y="506"/>
                    <a:pt x="781" y="558"/>
                  </a:cubicBezTo>
                  <a:cubicBezTo>
                    <a:pt x="826" y="582"/>
                    <a:pt x="870" y="614"/>
                    <a:pt x="897" y="646"/>
                  </a:cubicBezTo>
                  <a:lnTo>
                    <a:pt x="897" y="646"/>
                  </a:lnTo>
                  <a:cubicBezTo>
                    <a:pt x="847" y="622"/>
                    <a:pt x="788" y="583"/>
                    <a:pt x="729" y="551"/>
                  </a:cubicBezTo>
                  <a:cubicBezTo>
                    <a:pt x="638" y="506"/>
                    <a:pt x="547" y="454"/>
                    <a:pt x="449" y="402"/>
                  </a:cubicBezTo>
                  <a:cubicBezTo>
                    <a:pt x="352" y="350"/>
                    <a:pt x="254" y="311"/>
                    <a:pt x="176" y="252"/>
                  </a:cubicBezTo>
                  <a:cubicBezTo>
                    <a:pt x="92" y="194"/>
                    <a:pt x="14" y="116"/>
                    <a:pt x="14" y="5"/>
                  </a:cubicBezTo>
                  <a:lnTo>
                    <a:pt x="14" y="5"/>
                  </a:lnTo>
                  <a:cubicBezTo>
                    <a:pt x="1" y="57"/>
                    <a:pt x="7" y="116"/>
                    <a:pt x="33" y="168"/>
                  </a:cubicBezTo>
                  <a:cubicBezTo>
                    <a:pt x="53" y="220"/>
                    <a:pt x="92" y="265"/>
                    <a:pt x="131" y="304"/>
                  </a:cubicBezTo>
                  <a:cubicBezTo>
                    <a:pt x="215" y="382"/>
                    <a:pt x="306" y="434"/>
                    <a:pt x="397" y="493"/>
                  </a:cubicBezTo>
                  <a:cubicBezTo>
                    <a:pt x="488" y="551"/>
                    <a:pt x="579" y="610"/>
                    <a:pt x="670" y="662"/>
                  </a:cubicBezTo>
                  <a:lnTo>
                    <a:pt x="807" y="747"/>
                  </a:lnTo>
                  <a:cubicBezTo>
                    <a:pt x="849" y="770"/>
                    <a:pt x="906" y="799"/>
                    <a:pt x="975" y="799"/>
                  </a:cubicBezTo>
                  <a:cubicBezTo>
                    <a:pt x="982" y="799"/>
                    <a:pt x="989" y="799"/>
                    <a:pt x="996" y="799"/>
                  </a:cubicBezTo>
                  <a:cubicBezTo>
                    <a:pt x="1022" y="799"/>
                    <a:pt x="1048" y="779"/>
                    <a:pt x="1054" y="753"/>
                  </a:cubicBezTo>
                  <a:cubicBezTo>
                    <a:pt x="1067" y="714"/>
                    <a:pt x="1061" y="669"/>
                    <a:pt x="1048" y="629"/>
                  </a:cubicBezTo>
                  <a:cubicBezTo>
                    <a:pt x="1028" y="597"/>
                    <a:pt x="1009" y="571"/>
                    <a:pt x="983" y="545"/>
                  </a:cubicBezTo>
                  <a:cubicBezTo>
                    <a:pt x="937" y="499"/>
                    <a:pt x="892" y="473"/>
                    <a:pt x="840" y="447"/>
                  </a:cubicBezTo>
                  <a:cubicBezTo>
                    <a:pt x="742" y="402"/>
                    <a:pt x="657" y="350"/>
                    <a:pt x="566" y="298"/>
                  </a:cubicBezTo>
                  <a:cubicBezTo>
                    <a:pt x="475" y="239"/>
                    <a:pt x="391" y="181"/>
                    <a:pt x="306" y="116"/>
                  </a:cubicBezTo>
                  <a:cubicBezTo>
                    <a:pt x="267" y="90"/>
                    <a:pt x="222" y="51"/>
                    <a:pt x="170" y="31"/>
                  </a:cubicBezTo>
                  <a:cubicBezTo>
                    <a:pt x="136" y="12"/>
                    <a:pt x="96" y="0"/>
                    <a:pt x="5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1"/>
            <p:cNvSpPr/>
            <p:nvPr/>
          </p:nvSpPr>
          <p:spPr>
            <a:xfrm>
              <a:off x="8852416" y="11010359"/>
              <a:ext cx="59602" cy="66004"/>
            </a:xfrm>
            <a:custGeom>
              <a:avLst/>
              <a:gdLst/>
              <a:ahLst/>
              <a:cxnLst/>
              <a:rect l="l" t="t" r="r" b="b"/>
              <a:pathLst>
                <a:path w="782" h="866" extrusionOk="0">
                  <a:moveTo>
                    <a:pt x="56" y="1"/>
                  </a:moveTo>
                  <a:cubicBezTo>
                    <a:pt x="43" y="1"/>
                    <a:pt x="31" y="4"/>
                    <a:pt x="20" y="12"/>
                  </a:cubicBezTo>
                  <a:cubicBezTo>
                    <a:pt x="1" y="194"/>
                    <a:pt x="124" y="356"/>
                    <a:pt x="261" y="473"/>
                  </a:cubicBezTo>
                  <a:cubicBezTo>
                    <a:pt x="398" y="590"/>
                    <a:pt x="554" y="695"/>
                    <a:pt x="645" y="851"/>
                  </a:cubicBezTo>
                  <a:cubicBezTo>
                    <a:pt x="657" y="861"/>
                    <a:pt x="671" y="866"/>
                    <a:pt x="685" y="866"/>
                  </a:cubicBezTo>
                  <a:cubicBezTo>
                    <a:pt x="732" y="866"/>
                    <a:pt x="781" y="816"/>
                    <a:pt x="781" y="766"/>
                  </a:cubicBezTo>
                  <a:cubicBezTo>
                    <a:pt x="781" y="695"/>
                    <a:pt x="729" y="643"/>
                    <a:pt x="684" y="590"/>
                  </a:cubicBezTo>
                  <a:lnTo>
                    <a:pt x="170" y="64"/>
                  </a:lnTo>
                  <a:cubicBezTo>
                    <a:pt x="140" y="34"/>
                    <a:pt x="96" y="1"/>
                    <a:pt x="56"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1"/>
            <p:cNvSpPr/>
            <p:nvPr/>
          </p:nvSpPr>
          <p:spPr>
            <a:xfrm>
              <a:off x="8851959" y="11009902"/>
              <a:ext cx="66462" cy="71644"/>
            </a:xfrm>
            <a:custGeom>
              <a:avLst/>
              <a:gdLst/>
              <a:ahLst/>
              <a:cxnLst/>
              <a:rect l="l" t="t" r="r" b="b"/>
              <a:pathLst>
                <a:path w="872" h="940" extrusionOk="0">
                  <a:moveTo>
                    <a:pt x="79" y="1"/>
                  </a:moveTo>
                  <a:cubicBezTo>
                    <a:pt x="59" y="1"/>
                    <a:pt x="39" y="5"/>
                    <a:pt x="26" y="18"/>
                  </a:cubicBezTo>
                  <a:cubicBezTo>
                    <a:pt x="36" y="13"/>
                    <a:pt x="46" y="11"/>
                    <a:pt x="56" y="11"/>
                  </a:cubicBezTo>
                  <a:cubicBezTo>
                    <a:pt x="71" y="11"/>
                    <a:pt x="86" y="16"/>
                    <a:pt x="98" y="24"/>
                  </a:cubicBezTo>
                  <a:cubicBezTo>
                    <a:pt x="124" y="37"/>
                    <a:pt x="143" y="57"/>
                    <a:pt x="156" y="76"/>
                  </a:cubicBezTo>
                  <a:lnTo>
                    <a:pt x="261" y="206"/>
                  </a:lnTo>
                  <a:cubicBezTo>
                    <a:pt x="332" y="291"/>
                    <a:pt x="404" y="375"/>
                    <a:pt x="475" y="453"/>
                  </a:cubicBezTo>
                  <a:lnTo>
                    <a:pt x="579" y="577"/>
                  </a:lnTo>
                  <a:cubicBezTo>
                    <a:pt x="618" y="616"/>
                    <a:pt x="657" y="655"/>
                    <a:pt x="683" y="694"/>
                  </a:cubicBezTo>
                  <a:cubicBezTo>
                    <a:pt x="703" y="714"/>
                    <a:pt x="709" y="727"/>
                    <a:pt x="716" y="746"/>
                  </a:cubicBezTo>
                  <a:cubicBezTo>
                    <a:pt x="716" y="753"/>
                    <a:pt x="716" y="759"/>
                    <a:pt x="722" y="766"/>
                  </a:cubicBezTo>
                  <a:cubicBezTo>
                    <a:pt x="716" y="772"/>
                    <a:pt x="716" y="772"/>
                    <a:pt x="716" y="779"/>
                  </a:cubicBezTo>
                  <a:cubicBezTo>
                    <a:pt x="716" y="791"/>
                    <a:pt x="703" y="798"/>
                    <a:pt x="697" y="804"/>
                  </a:cubicBezTo>
                  <a:lnTo>
                    <a:pt x="697" y="804"/>
                  </a:lnTo>
                  <a:cubicBezTo>
                    <a:pt x="646" y="728"/>
                    <a:pt x="580" y="663"/>
                    <a:pt x="514" y="609"/>
                  </a:cubicBezTo>
                  <a:cubicBezTo>
                    <a:pt x="443" y="544"/>
                    <a:pt x="371" y="499"/>
                    <a:pt x="300" y="440"/>
                  </a:cubicBezTo>
                  <a:cubicBezTo>
                    <a:pt x="235" y="388"/>
                    <a:pt x="169" y="330"/>
                    <a:pt x="117" y="258"/>
                  </a:cubicBezTo>
                  <a:cubicBezTo>
                    <a:pt x="65" y="193"/>
                    <a:pt x="26" y="109"/>
                    <a:pt x="26" y="18"/>
                  </a:cubicBezTo>
                  <a:lnTo>
                    <a:pt x="26" y="18"/>
                  </a:lnTo>
                  <a:cubicBezTo>
                    <a:pt x="0" y="109"/>
                    <a:pt x="20" y="206"/>
                    <a:pt x="65" y="291"/>
                  </a:cubicBezTo>
                  <a:cubicBezTo>
                    <a:pt x="104" y="375"/>
                    <a:pt x="169" y="453"/>
                    <a:pt x="235" y="518"/>
                  </a:cubicBezTo>
                  <a:cubicBezTo>
                    <a:pt x="365" y="642"/>
                    <a:pt x="514" y="746"/>
                    <a:pt x="592" y="889"/>
                  </a:cubicBezTo>
                  <a:cubicBezTo>
                    <a:pt x="592" y="896"/>
                    <a:pt x="599" y="902"/>
                    <a:pt x="605" y="909"/>
                  </a:cubicBezTo>
                  <a:cubicBezTo>
                    <a:pt x="630" y="930"/>
                    <a:pt x="661" y="940"/>
                    <a:pt x="691" y="940"/>
                  </a:cubicBezTo>
                  <a:cubicBezTo>
                    <a:pt x="714" y="940"/>
                    <a:pt x="737" y="933"/>
                    <a:pt x="755" y="922"/>
                  </a:cubicBezTo>
                  <a:cubicBezTo>
                    <a:pt x="794" y="902"/>
                    <a:pt x="826" y="870"/>
                    <a:pt x="839" y="831"/>
                  </a:cubicBezTo>
                  <a:cubicBezTo>
                    <a:pt x="872" y="733"/>
                    <a:pt x="826" y="662"/>
                    <a:pt x="787" y="616"/>
                  </a:cubicBezTo>
                  <a:cubicBezTo>
                    <a:pt x="748" y="564"/>
                    <a:pt x="709" y="531"/>
                    <a:pt x="670" y="492"/>
                  </a:cubicBezTo>
                  <a:lnTo>
                    <a:pt x="553" y="375"/>
                  </a:lnTo>
                  <a:cubicBezTo>
                    <a:pt x="475" y="304"/>
                    <a:pt x="391" y="226"/>
                    <a:pt x="313" y="154"/>
                  </a:cubicBezTo>
                  <a:lnTo>
                    <a:pt x="182" y="50"/>
                  </a:lnTo>
                  <a:cubicBezTo>
                    <a:pt x="163" y="31"/>
                    <a:pt x="137" y="18"/>
                    <a:pt x="111" y="5"/>
                  </a:cubicBezTo>
                  <a:cubicBezTo>
                    <a:pt x="101" y="2"/>
                    <a:pt x="90" y="1"/>
                    <a:pt x="7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1"/>
            <p:cNvSpPr/>
            <p:nvPr/>
          </p:nvSpPr>
          <p:spPr>
            <a:xfrm>
              <a:off x="8831151" y="11014170"/>
              <a:ext cx="44206" cy="68520"/>
            </a:xfrm>
            <a:custGeom>
              <a:avLst/>
              <a:gdLst/>
              <a:ahLst/>
              <a:cxnLst/>
              <a:rect l="l" t="t" r="r" b="b"/>
              <a:pathLst>
                <a:path w="580" h="899" extrusionOk="0">
                  <a:moveTo>
                    <a:pt x="33" y="1"/>
                  </a:moveTo>
                  <a:lnTo>
                    <a:pt x="33" y="1"/>
                  </a:lnTo>
                  <a:cubicBezTo>
                    <a:pt x="0" y="202"/>
                    <a:pt x="111" y="391"/>
                    <a:pt x="221" y="560"/>
                  </a:cubicBezTo>
                  <a:cubicBezTo>
                    <a:pt x="273" y="645"/>
                    <a:pt x="332" y="729"/>
                    <a:pt x="384" y="814"/>
                  </a:cubicBezTo>
                  <a:cubicBezTo>
                    <a:pt x="408" y="856"/>
                    <a:pt x="444" y="899"/>
                    <a:pt x="491" y="899"/>
                  </a:cubicBezTo>
                  <a:cubicBezTo>
                    <a:pt x="494" y="899"/>
                    <a:pt x="498" y="899"/>
                    <a:pt x="501" y="898"/>
                  </a:cubicBezTo>
                  <a:cubicBezTo>
                    <a:pt x="547" y="898"/>
                    <a:pt x="579" y="846"/>
                    <a:pt x="579" y="794"/>
                  </a:cubicBezTo>
                  <a:cubicBezTo>
                    <a:pt x="579" y="742"/>
                    <a:pt x="547" y="703"/>
                    <a:pt x="521" y="658"/>
                  </a:cubicBezTo>
                  <a:cubicBezTo>
                    <a:pt x="410" y="482"/>
                    <a:pt x="293" y="300"/>
                    <a:pt x="182" y="124"/>
                  </a:cubicBezTo>
                  <a:cubicBezTo>
                    <a:pt x="143" y="66"/>
                    <a:pt x="98" y="7"/>
                    <a:pt x="3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1"/>
            <p:cNvSpPr/>
            <p:nvPr/>
          </p:nvSpPr>
          <p:spPr>
            <a:xfrm>
              <a:off x="8831151" y="11014094"/>
              <a:ext cx="50151" cy="73931"/>
            </a:xfrm>
            <a:custGeom>
              <a:avLst/>
              <a:gdLst/>
              <a:ahLst/>
              <a:cxnLst/>
              <a:rect l="l" t="t" r="r" b="b"/>
              <a:pathLst>
                <a:path w="658" h="970" extrusionOk="0">
                  <a:moveTo>
                    <a:pt x="33" y="2"/>
                  </a:moveTo>
                  <a:lnTo>
                    <a:pt x="33" y="2"/>
                  </a:lnTo>
                  <a:cubicBezTo>
                    <a:pt x="78" y="15"/>
                    <a:pt x="104" y="47"/>
                    <a:pt x="130" y="86"/>
                  </a:cubicBezTo>
                  <a:cubicBezTo>
                    <a:pt x="150" y="119"/>
                    <a:pt x="169" y="164"/>
                    <a:pt x="195" y="203"/>
                  </a:cubicBezTo>
                  <a:cubicBezTo>
                    <a:pt x="234" y="281"/>
                    <a:pt x="280" y="366"/>
                    <a:pt x="325" y="444"/>
                  </a:cubicBezTo>
                  <a:cubicBezTo>
                    <a:pt x="364" y="522"/>
                    <a:pt x="416" y="600"/>
                    <a:pt x="462" y="678"/>
                  </a:cubicBezTo>
                  <a:cubicBezTo>
                    <a:pt x="488" y="717"/>
                    <a:pt x="508" y="756"/>
                    <a:pt x="514" y="782"/>
                  </a:cubicBezTo>
                  <a:cubicBezTo>
                    <a:pt x="514" y="795"/>
                    <a:pt x="514" y="802"/>
                    <a:pt x="508" y="815"/>
                  </a:cubicBezTo>
                  <a:cubicBezTo>
                    <a:pt x="508" y="828"/>
                    <a:pt x="501" y="834"/>
                    <a:pt x="495" y="834"/>
                  </a:cubicBezTo>
                  <a:cubicBezTo>
                    <a:pt x="495" y="834"/>
                    <a:pt x="495" y="835"/>
                    <a:pt x="493" y="835"/>
                  </a:cubicBezTo>
                  <a:cubicBezTo>
                    <a:pt x="491" y="835"/>
                    <a:pt x="484" y="832"/>
                    <a:pt x="462" y="815"/>
                  </a:cubicBezTo>
                  <a:cubicBezTo>
                    <a:pt x="442" y="789"/>
                    <a:pt x="416" y="743"/>
                    <a:pt x="390" y="711"/>
                  </a:cubicBezTo>
                  <a:cubicBezTo>
                    <a:pt x="338" y="633"/>
                    <a:pt x="286" y="561"/>
                    <a:pt x="234" y="483"/>
                  </a:cubicBezTo>
                  <a:cubicBezTo>
                    <a:pt x="137" y="340"/>
                    <a:pt x="33" y="190"/>
                    <a:pt x="33" y="2"/>
                  </a:cubicBezTo>
                  <a:close/>
                  <a:moveTo>
                    <a:pt x="45" y="1"/>
                  </a:moveTo>
                  <a:cubicBezTo>
                    <a:pt x="41" y="1"/>
                    <a:pt x="37" y="1"/>
                    <a:pt x="33" y="2"/>
                  </a:cubicBezTo>
                  <a:cubicBezTo>
                    <a:pt x="0" y="93"/>
                    <a:pt x="7" y="190"/>
                    <a:pt x="33" y="281"/>
                  </a:cubicBezTo>
                  <a:cubicBezTo>
                    <a:pt x="59" y="372"/>
                    <a:pt x="104" y="457"/>
                    <a:pt x="150" y="541"/>
                  </a:cubicBezTo>
                  <a:cubicBezTo>
                    <a:pt x="189" y="620"/>
                    <a:pt x="241" y="698"/>
                    <a:pt x="286" y="776"/>
                  </a:cubicBezTo>
                  <a:cubicBezTo>
                    <a:pt x="312" y="815"/>
                    <a:pt x="332" y="854"/>
                    <a:pt x="364" y="899"/>
                  </a:cubicBezTo>
                  <a:cubicBezTo>
                    <a:pt x="384" y="919"/>
                    <a:pt x="410" y="945"/>
                    <a:pt x="449" y="958"/>
                  </a:cubicBezTo>
                  <a:cubicBezTo>
                    <a:pt x="462" y="965"/>
                    <a:pt x="478" y="969"/>
                    <a:pt x="495" y="969"/>
                  </a:cubicBezTo>
                  <a:cubicBezTo>
                    <a:pt x="521" y="969"/>
                    <a:pt x="549" y="960"/>
                    <a:pt x="573" y="945"/>
                  </a:cubicBezTo>
                  <a:cubicBezTo>
                    <a:pt x="638" y="899"/>
                    <a:pt x="657" y="815"/>
                    <a:pt x="638" y="756"/>
                  </a:cubicBezTo>
                  <a:cubicBezTo>
                    <a:pt x="625" y="691"/>
                    <a:pt x="592" y="652"/>
                    <a:pt x="566" y="613"/>
                  </a:cubicBezTo>
                  <a:cubicBezTo>
                    <a:pt x="514" y="535"/>
                    <a:pt x="468" y="463"/>
                    <a:pt x="410" y="385"/>
                  </a:cubicBezTo>
                  <a:cubicBezTo>
                    <a:pt x="358" y="314"/>
                    <a:pt x="306" y="242"/>
                    <a:pt x="247" y="171"/>
                  </a:cubicBezTo>
                  <a:cubicBezTo>
                    <a:pt x="221" y="132"/>
                    <a:pt x="195" y="93"/>
                    <a:pt x="156" y="60"/>
                  </a:cubicBezTo>
                  <a:cubicBezTo>
                    <a:pt x="127" y="31"/>
                    <a:pt x="86" y="1"/>
                    <a:pt x="4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1"/>
            <p:cNvSpPr/>
            <p:nvPr/>
          </p:nvSpPr>
          <p:spPr>
            <a:xfrm>
              <a:off x="8810801" y="11030633"/>
              <a:ext cx="28810" cy="52971"/>
            </a:xfrm>
            <a:custGeom>
              <a:avLst/>
              <a:gdLst/>
              <a:ahLst/>
              <a:cxnLst/>
              <a:rect l="l" t="t" r="r" b="b"/>
              <a:pathLst>
                <a:path w="378" h="695" extrusionOk="0">
                  <a:moveTo>
                    <a:pt x="47" y="1"/>
                  </a:moveTo>
                  <a:cubicBezTo>
                    <a:pt x="34" y="1"/>
                    <a:pt x="22" y="6"/>
                    <a:pt x="14" y="19"/>
                  </a:cubicBezTo>
                  <a:cubicBezTo>
                    <a:pt x="1" y="38"/>
                    <a:pt x="7" y="64"/>
                    <a:pt x="14" y="84"/>
                  </a:cubicBezTo>
                  <a:cubicBezTo>
                    <a:pt x="53" y="214"/>
                    <a:pt x="92" y="344"/>
                    <a:pt x="124" y="481"/>
                  </a:cubicBezTo>
                  <a:cubicBezTo>
                    <a:pt x="144" y="539"/>
                    <a:pt x="163" y="604"/>
                    <a:pt x="209" y="650"/>
                  </a:cubicBezTo>
                  <a:cubicBezTo>
                    <a:pt x="234" y="675"/>
                    <a:pt x="276" y="695"/>
                    <a:pt x="317" y="695"/>
                  </a:cubicBezTo>
                  <a:cubicBezTo>
                    <a:pt x="338" y="695"/>
                    <a:pt x="360" y="689"/>
                    <a:pt x="378" y="676"/>
                  </a:cubicBezTo>
                  <a:cubicBezTo>
                    <a:pt x="378" y="442"/>
                    <a:pt x="287" y="214"/>
                    <a:pt x="124" y="45"/>
                  </a:cubicBezTo>
                  <a:cubicBezTo>
                    <a:pt x="107" y="23"/>
                    <a:pt x="74" y="1"/>
                    <a:pt x="47"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1"/>
            <p:cNvSpPr/>
            <p:nvPr/>
          </p:nvSpPr>
          <p:spPr>
            <a:xfrm>
              <a:off x="8810344" y="11032005"/>
              <a:ext cx="34222" cy="56630"/>
            </a:xfrm>
            <a:custGeom>
              <a:avLst/>
              <a:gdLst/>
              <a:ahLst/>
              <a:cxnLst/>
              <a:rect l="l" t="t" r="r" b="b"/>
              <a:pathLst>
                <a:path w="449" h="743" extrusionOk="0">
                  <a:moveTo>
                    <a:pt x="20" y="1"/>
                  </a:moveTo>
                  <a:cubicBezTo>
                    <a:pt x="0" y="33"/>
                    <a:pt x="20" y="72"/>
                    <a:pt x="26" y="105"/>
                  </a:cubicBezTo>
                  <a:lnTo>
                    <a:pt x="52" y="209"/>
                  </a:lnTo>
                  <a:cubicBezTo>
                    <a:pt x="65" y="280"/>
                    <a:pt x="78" y="352"/>
                    <a:pt x="85" y="424"/>
                  </a:cubicBezTo>
                  <a:cubicBezTo>
                    <a:pt x="98" y="489"/>
                    <a:pt x="98" y="567"/>
                    <a:pt x="150" y="645"/>
                  </a:cubicBezTo>
                  <a:cubicBezTo>
                    <a:pt x="176" y="684"/>
                    <a:pt x="215" y="716"/>
                    <a:pt x="260" y="729"/>
                  </a:cubicBezTo>
                  <a:cubicBezTo>
                    <a:pt x="282" y="737"/>
                    <a:pt x="304" y="742"/>
                    <a:pt x="327" y="742"/>
                  </a:cubicBezTo>
                  <a:cubicBezTo>
                    <a:pt x="360" y="742"/>
                    <a:pt x="392" y="733"/>
                    <a:pt x="423" y="710"/>
                  </a:cubicBezTo>
                  <a:cubicBezTo>
                    <a:pt x="442" y="697"/>
                    <a:pt x="449" y="677"/>
                    <a:pt x="449" y="658"/>
                  </a:cubicBezTo>
                  <a:cubicBezTo>
                    <a:pt x="449" y="580"/>
                    <a:pt x="436" y="508"/>
                    <a:pt x="416" y="437"/>
                  </a:cubicBezTo>
                  <a:cubicBezTo>
                    <a:pt x="390" y="372"/>
                    <a:pt x="358" y="300"/>
                    <a:pt x="319" y="241"/>
                  </a:cubicBezTo>
                  <a:cubicBezTo>
                    <a:pt x="280" y="183"/>
                    <a:pt x="234" y="124"/>
                    <a:pt x="189" y="79"/>
                  </a:cubicBezTo>
                  <a:cubicBezTo>
                    <a:pt x="163" y="53"/>
                    <a:pt x="143" y="27"/>
                    <a:pt x="111" y="7"/>
                  </a:cubicBezTo>
                  <a:lnTo>
                    <a:pt x="111" y="7"/>
                  </a:lnTo>
                  <a:cubicBezTo>
                    <a:pt x="137" y="27"/>
                    <a:pt x="156" y="59"/>
                    <a:pt x="176" y="85"/>
                  </a:cubicBezTo>
                  <a:cubicBezTo>
                    <a:pt x="215" y="144"/>
                    <a:pt x="241" y="209"/>
                    <a:pt x="260" y="274"/>
                  </a:cubicBezTo>
                  <a:cubicBezTo>
                    <a:pt x="280" y="333"/>
                    <a:pt x="293" y="398"/>
                    <a:pt x="306" y="463"/>
                  </a:cubicBezTo>
                  <a:cubicBezTo>
                    <a:pt x="311" y="512"/>
                    <a:pt x="316" y="562"/>
                    <a:pt x="318" y="612"/>
                  </a:cubicBezTo>
                  <a:lnTo>
                    <a:pt x="318" y="612"/>
                  </a:lnTo>
                  <a:cubicBezTo>
                    <a:pt x="294" y="610"/>
                    <a:pt x="262" y="599"/>
                    <a:pt x="241" y="573"/>
                  </a:cubicBezTo>
                  <a:cubicBezTo>
                    <a:pt x="208" y="534"/>
                    <a:pt x="182" y="469"/>
                    <a:pt x="150" y="404"/>
                  </a:cubicBezTo>
                  <a:cubicBezTo>
                    <a:pt x="124" y="339"/>
                    <a:pt x="98" y="274"/>
                    <a:pt x="72" y="202"/>
                  </a:cubicBezTo>
                  <a:lnTo>
                    <a:pt x="33" y="105"/>
                  </a:lnTo>
                  <a:cubicBezTo>
                    <a:pt x="26" y="72"/>
                    <a:pt x="0" y="33"/>
                    <a:pt x="2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1"/>
            <p:cNvSpPr/>
            <p:nvPr/>
          </p:nvSpPr>
          <p:spPr>
            <a:xfrm>
              <a:off x="8274001" y="10543146"/>
              <a:ext cx="115012" cy="263560"/>
            </a:xfrm>
            <a:custGeom>
              <a:avLst/>
              <a:gdLst/>
              <a:ahLst/>
              <a:cxnLst/>
              <a:rect l="l" t="t" r="r" b="b"/>
              <a:pathLst>
                <a:path w="1509" h="3458" extrusionOk="0">
                  <a:moveTo>
                    <a:pt x="258" y="1"/>
                  </a:moveTo>
                  <a:cubicBezTo>
                    <a:pt x="248" y="1"/>
                    <a:pt x="238" y="3"/>
                    <a:pt x="228" y="9"/>
                  </a:cubicBezTo>
                  <a:cubicBezTo>
                    <a:pt x="72" y="106"/>
                    <a:pt x="0" y="308"/>
                    <a:pt x="7" y="497"/>
                  </a:cubicBezTo>
                  <a:cubicBezTo>
                    <a:pt x="7" y="685"/>
                    <a:pt x="78" y="867"/>
                    <a:pt x="137" y="1043"/>
                  </a:cubicBezTo>
                  <a:cubicBezTo>
                    <a:pt x="332" y="1661"/>
                    <a:pt x="449" y="2324"/>
                    <a:pt x="299" y="2955"/>
                  </a:cubicBezTo>
                  <a:cubicBezTo>
                    <a:pt x="273" y="3059"/>
                    <a:pt x="241" y="3176"/>
                    <a:pt x="267" y="3287"/>
                  </a:cubicBezTo>
                  <a:cubicBezTo>
                    <a:pt x="294" y="3375"/>
                    <a:pt x="378" y="3458"/>
                    <a:pt x="466" y="3458"/>
                  </a:cubicBezTo>
                  <a:cubicBezTo>
                    <a:pt x="482" y="3458"/>
                    <a:pt x="498" y="3455"/>
                    <a:pt x="514" y="3449"/>
                  </a:cubicBezTo>
                  <a:cubicBezTo>
                    <a:pt x="592" y="3423"/>
                    <a:pt x="631" y="3339"/>
                    <a:pt x="677" y="3267"/>
                  </a:cubicBezTo>
                  <a:cubicBezTo>
                    <a:pt x="714" y="3213"/>
                    <a:pt x="774" y="3155"/>
                    <a:pt x="838" y="3155"/>
                  </a:cubicBezTo>
                  <a:cubicBezTo>
                    <a:pt x="851" y="3155"/>
                    <a:pt x="865" y="3157"/>
                    <a:pt x="878" y="3163"/>
                  </a:cubicBezTo>
                  <a:cubicBezTo>
                    <a:pt x="943" y="3189"/>
                    <a:pt x="963" y="3274"/>
                    <a:pt x="1002" y="3326"/>
                  </a:cubicBezTo>
                  <a:cubicBezTo>
                    <a:pt x="1045" y="3382"/>
                    <a:pt x="1110" y="3408"/>
                    <a:pt x="1178" y="3408"/>
                  </a:cubicBezTo>
                  <a:cubicBezTo>
                    <a:pt x="1274" y="3408"/>
                    <a:pt x="1375" y="3357"/>
                    <a:pt x="1424" y="3274"/>
                  </a:cubicBezTo>
                  <a:cubicBezTo>
                    <a:pt x="1509" y="3131"/>
                    <a:pt x="1483" y="2942"/>
                    <a:pt x="1398" y="2799"/>
                  </a:cubicBezTo>
                  <a:cubicBezTo>
                    <a:pt x="1320" y="2649"/>
                    <a:pt x="1197" y="2532"/>
                    <a:pt x="1099" y="2402"/>
                  </a:cubicBezTo>
                  <a:cubicBezTo>
                    <a:pt x="800" y="2012"/>
                    <a:pt x="690" y="1498"/>
                    <a:pt x="787" y="1017"/>
                  </a:cubicBezTo>
                  <a:cubicBezTo>
                    <a:pt x="820" y="874"/>
                    <a:pt x="872" y="731"/>
                    <a:pt x="852" y="588"/>
                  </a:cubicBezTo>
                  <a:cubicBezTo>
                    <a:pt x="839" y="441"/>
                    <a:pt x="727" y="295"/>
                    <a:pt x="588" y="295"/>
                  </a:cubicBezTo>
                  <a:cubicBezTo>
                    <a:pt x="585" y="295"/>
                    <a:pt x="582" y="295"/>
                    <a:pt x="579" y="295"/>
                  </a:cubicBezTo>
                  <a:cubicBezTo>
                    <a:pt x="543" y="295"/>
                    <a:pt x="507" y="305"/>
                    <a:pt x="474" y="305"/>
                  </a:cubicBezTo>
                  <a:cubicBezTo>
                    <a:pt x="453" y="305"/>
                    <a:pt x="434" y="301"/>
                    <a:pt x="416" y="288"/>
                  </a:cubicBezTo>
                  <a:cubicBezTo>
                    <a:pt x="358" y="256"/>
                    <a:pt x="364" y="178"/>
                    <a:pt x="351" y="113"/>
                  </a:cubicBezTo>
                  <a:cubicBezTo>
                    <a:pt x="346" y="59"/>
                    <a:pt x="305" y="1"/>
                    <a:pt x="25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1"/>
            <p:cNvSpPr/>
            <p:nvPr/>
          </p:nvSpPr>
          <p:spPr>
            <a:xfrm>
              <a:off x="8271029" y="10542307"/>
              <a:ext cx="119966" cy="269429"/>
            </a:xfrm>
            <a:custGeom>
              <a:avLst/>
              <a:gdLst/>
              <a:ahLst/>
              <a:cxnLst/>
              <a:rect l="l" t="t" r="r" b="b"/>
              <a:pathLst>
                <a:path w="1574" h="3535" extrusionOk="0">
                  <a:moveTo>
                    <a:pt x="306" y="0"/>
                  </a:moveTo>
                  <a:cubicBezTo>
                    <a:pt x="293" y="0"/>
                    <a:pt x="280" y="0"/>
                    <a:pt x="267" y="7"/>
                  </a:cubicBezTo>
                  <a:cubicBezTo>
                    <a:pt x="254" y="13"/>
                    <a:pt x="247" y="20"/>
                    <a:pt x="234" y="26"/>
                  </a:cubicBezTo>
                  <a:cubicBezTo>
                    <a:pt x="195" y="52"/>
                    <a:pt x="163" y="91"/>
                    <a:pt x="137" y="130"/>
                  </a:cubicBezTo>
                  <a:cubicBezTo>
                    <a:pt x="20" y="280"/>
                    <a:pt x="0" y="488"/>
                    <a:pt x="26" y="670"/>
                  </a:cubicBezTo>
                  <a:cubicBezTo>
                    <a:pt x="59" y="859"/>
                    <a:pt x="130" y="1034"/>
                    <a:pt x="176" y="1210"/>
                  </a:cubicBezTo>
                  <a:cubicBezTo>
                    <a:pt x="228" y="1386"/>
                    <a:pt x="267" y="1561"/>
                    <a:pt x="293" y="1737"/>
                  </a:cubicBezTo>
                  <a:cubicBezTo>
                    <a:pt x="351" y="2094"/>
                    <a:pt x="371" y="2465"/>
                    <a:pt x="306" y="2816"/>
                  </a:cubicBezTo>
                  <a:cubicBezTo>
                    <a:pt x="293" y="2907"/>
                    <a:pt x="267" y="2985"/>
                    <a:pt x="247" y="3083"/>
                  </a:cubicBezTo>
                  <a:cubicBezTo>
                    <a:pt x="234" y="3181"/>
                    <a:pt x="221" y="3291"/>
                    <a:pt x="286" y="3395"/>
                  </a:cubicBezTo>
                  <a:cubicBezTo>
                    <a:pt x="312" y="3447"/>
                    <a:pt x="358" y="3486"/>
                    <a:pt x="410" y="3512"/>
                  </a:cubicBezTo>
                  <a:cubicBezTo>
                    <a:pt x="441" y="3526"/>
                    <a:pt x="475" y="3534"/>
                    <a:pt x="510" y="3534"/>
                  </a:cubicBezTo>
                  <a:cubicBezTo>
                    <a:pt x="540" y="3534"/>
                    <a:pt x="571" y="3528"/>
                    <a:pt x="598" y="3512"/>
                  </a:cubicBezTo>
                  <a:cubicBezTo>
                    <a:pt x="716" y="3447"/>
                    <a:pt x="748" y="3337"/>
                    <a:pt x="794" y="3285"/>
                  </a:cubicBezTo>
                  <a:cubicBezTo>
                    <a:pt x="813" y="3259"/>
                    <a:pt x="846" y="3239"/>
                    <a:pt x="865" y="3233"/>
                  </a:cubicBezTo>
                  <a:cubicBezTo>
                    <a:pt x="885" y="3233"/>
                    <a:pt x="898" y="3233"/>
                    <a:pt x="917" y="3259"/>
                  </a:cubicBezTo>
                  <a:cubicBezTo>
                    <a:pt x="943" y="3285"/>
                    <a:pt x="956" y="3330"/>
                    <a:pt x="995" y="3382"/>
                  </a:cubicBezTo>
                  <a:cubicBezTo>
                    <a:pt x="1028" y="3428"/>
                    <a:pt x="1086" y="3460"/>
                    <a:pt x="1145" y="3473"/>
                  </a:cubicBezTo>
                  <a:cubicBezTo>
                    <a:pt x="1168" y="3479"/>
                    <a:pt x="1192" y="3481"/>
                    <a:pt x="1215" y="3481"/>
                  </a:cubicBezTo>
                  <a:cubicBezTo>
                    <a:pt x="1303" y="3481"/>
                    <a:pt x="1390" y="3445"/>
                    <a:pt x="1457" y="3389"/>
                  </a:cubicBezTo>
                  <a:cubicBezTo>
                    <a:pt x="1541" y="3311"/>
                    <a:pt x="1574" y="3200"/>
                    <a:pt x="1574" y="3096"/>
                  </a:cubicBezTo>
                  <a:cubicBezTo>
                    <a:pt x="1574" y="2992"/>
                    <a:pt x="1548" y="2894"/>
                    <a:pt x="1502" y="2803"/>
                  </a:cubicBezTo>
                  <a:cubicBezTo>
                    <a:pt x="1457" y="2719"/>
                    <a:pt x="1398" y="2641"/>
                    <a:pt x="1340" y="2569"/>
                  </a:cubicBezTo>
                  <a:cubicBezTo>
                    <a:pt x="1216" y="2426"/>
                    <a:pt x="1106" y="2290"/>
                    <a:pt x="1021" y="2133"/>
                  </a:cubicBezTo>
                  <a:cubicBezTo>
                    <a:pt x="859" y="1815"/>
                    <a:pt x="794" y="1444"/>
                    <a:pt x="852" y="1093"/>
                  </a:cubicBezTo>
                  <a:cubicBezTo>
                    <a:pt x="872" y="917"/>
                    <a:pt x="950" y="729"/>
                    <a:pt x="898" y="540"/>
                  </a:cubicBezTo>
                  <a:cubicBezTo>
                    <a:pt x="872" y="449"/>
                    <a:pt x="813" y="365"/>
                    <a:pt x="729" y="319"/>
                  </a:cubicBezTo>
                  <a:cubicBezTo>
                    <a:pt x="699" y="306"/>
                    <a:pt x="667" y="299"/>
                    <a:pt x="636" y="299"/>
                  </a:cubicBezTo>
                  <a:cubicBezTo>
                    <a:pt x="619" y="299"/>
                    <a:pt x="602" y="301"/>
                    <a:pt x="585" y="306"/>
                  </a:cubicBezTo>
                  <a:cubicBezTo>
                    <a:pt x="561" y="310"/>
                    <a:pt x="536" y="315"/>
                    <a:pt x="512" y="315"/>
                  </a:cubicBezTo>
                  <a:cubicBezTo>
                    <a:pt x="492" y="315"/>
                    <a:pt x="473" y="311"/>
                    <a:pt x="456" y="300"/>
                  </a:cubicBezTo>
                  <a:lnTo>
                    <a:pt x="456" y="300"/>
                  </a:lnTo>
                  <a:cubicBezTo>
                    <a:pt x="477" y="314"/>
                    <a:pt x="503" y="318"/>
                    <a:pt x="528" y="318"/>
                  </a:cubicBezTo>
                  <a:cubicBezTo>
                    <a:pt x="548" y="318"/>
                    <a:pt x="568" y="315"/>
                    <a:pt x="585" y="313"/>
                  </a:cubicBezTo>
                  <a:cubicBezTo>
                    <a:pt x="594" y="311"/>
                    <a:pt x="602" y="311"/>
                    <a:pt x="610" y="311"/>
                  </a:cubicBezTo>
                  <a:cubicBezTo>
                    <a:pt x="647" y="311"/>
                    <a:pt x="683" y="322"/>
                    <a:pt x="716" y="339"/>
                  </a:cubicBezTo>
                  <a:cubicBezTo>
                    <a:pt x="794" y="384"/>
                    <a:pt x="846" y="462"/>
                    <a:pt x="865" y="547"/>
                  </a:cubicBezTo>
                  <a:cubicBezTo>
                    <a:pt x="904" y="722"/>
                    <a:pt x="820" y="898"/>
                    <a:pt x="787" y="1080"/>
                  </a:cubicBezTo>
                  <a:cubicBezTo>
                    <a:pt x="716" y="1444"/>
                    <a:pt x="768" y="1841"/>
                    <a:pt x="930" y="2179"/>
                  </a:cubicBezTo>
                  <a:cubicBezTo>
                    <a:pt x="976" y="2264"/>
                    <a:pt x="1021" y="2348"/>
                    <a:pt x="1080" y="2426"/>
                  </a:cubicBezTo>
                  <a:cubicBezTo>
                    <a:pt x="1132" y="2504"/>
                    <a:pt x="1197" y="2569"/>
                    <a:pt x="1249" y="2641"/>
                  </a:cubicBezTo>
                  <a:cubicBezTo>
                    <a:pt x="1366" y="2777"/>
                    <a:pt x="1457" y="2933"/>
                    <a:pt x="1457" y="3096"/>
                  </a:cubicBezTo>
                  <a:cubicBezTo>
                    <a:pt x="1457" y="3174"/>
                    <a:pt x="1424" y="3252"/>
                    <a:pt x="1372" y="3298"/>
                  </a:cubicBezTo>
                  <a:cubicBezTo>
                    <a:pt x="1332" y="3333"/>
                    <a:pt x="1273" y="3356"/>
                    <a:pt x="1218" y="3356"/>
                  </a:cubicBezTo>
                  <a:cubicBezTo>
                    <a:pt x="1202" y="3356"/>
                    <a:pt x="1186" y="3354"/>
                    <a:pt x="1171" y="3350"/>
                  </a:cubicBezTo>
                  <a:cubicBezTo>
                    <a:pt x="1138" y="3343"/>
                    <a:pt x="1112" y="3324"/>
                    <a:pt x="1093" y="3304"/>
                  </a:cubicBezTo>
                  <a:cubicBezTo>
                    <a:pt x="1073" y="3278"/>
                    <a:pt x="1060" y="3233"/>
                    <a:pt x="1028" y="3187"/>
                  </a:cubicBezTo>
                  <a:cubicBezTo>
                    <a:pt x="1000" y="3143"/>
                    <a:pt x="939" y="3098"/>
                    <a:pt x="877" y="3098"/>
                  </a:cubicBezTo>
                  <a:cubicBezTo>
                    <a:pt x="867" y="3098"/>
                    <a:pt x="856" y="3100"/>
                    <a:pt x="846" y="3103"/>
                  </a:cubicBezTo>
                  <a:cubicBezTo>
                    <a:pt x="774" y="3122"/>
                    <a:pt x="729" y="3161"/>
                    <a:pt x="690" y="3200"/>
                  </a:cubicBezTo>
                  <a:cubicBezTo>
                    <a:pt x="657" y="3246"/>
                    <a:pt x="637" y="3291"/>
                    <a:pt x="611" y="3324"/>
                  </a:cubicBezTo>
                  <a:cubicBezTo>
                    <a:pt x="592" y="3356"/>
                    <a:pt x="566" y="3382"/>
                    <a:pt x="540" y="3395"/>
                  </a:cubicBezTo>
                  <a:cubicBezTo>
                    <a:pt x="531" y="3401"/>
                    <a:pt x="520" y="3404"/>
                    <a:pt x="507" y="3404"/>
                  </a:cubicBezTo>
                  <a:cubicBezTo>
                    <a:pt x="469" y="3404"/>
                    <a:pt x="420" y="3375"/>
                    <a:pt x="390" y="3330"/>
                  </a:cubicBezTo>
                  <a:cubicBezTo>
                    <a:pt x="358" y="3278"/>
                    <a:pt x="358" y="3194"/>
                    <a:pt x="371" y="3109"/>
                  </a:cubicBezTo>
                  <a:cubicBezTo>
                    <a:pt x="390" y="3024"/>
                    <a:pt x="410" y="2927"/>
                    <a:pt x="429" y="2836"/>
                  </a:cubicBezTo>
                  <a:cubicBezTo>
                    <a:pt x="488" y="2465"/>
                    <a:pt x="468" y="2088"/>
                    <a:pt x="397" y="1724"/>
                  </a:cubicBezTo>
                  <a:cubicBezTo>
                    <a:pt x="358" y="1542"/>
                    <a:pt x="312" y="1360"/>
                    <a:pt x="254" y="1184"/>
                  </a:cubicBezTo>
                  <a:cubicBezTo>
                    <a:pt x="202" y="1008"/>
                    <a:pt x="130" y="839"/>
                    <a:pt x="91" y="664"/>
                  </a:cubicBezTo>
                  <a:cubicBezTo>
                    <a:pt x="52" y="488"/>
                    <a:pt x="65" y="299"/>
                    <a:pt x="163" y="150"/>
                  </a:cubicBezTo>
                  <a:cubicBezTo>
                    <a:pt x="189" y="111"/>
                    <a:pt x="215" y="78"/>
                    <a:pt x="254" y="52"/>
                  </a:cubicBezTo>
                  <a:cubicBezTo>
                    <a:pt x="271" y="41"/>
                    <a:pt x="283" y="25"/>
                    <a:pt x="298" y="25"/>
                  </a:cubicBezTo>
                  <a:cubicBezTo>
                    <a:pt x="301" y="25"/>
                    <a:pt x="303" y="25"/>
                    <a:pt x="306" y="26"/>
                  </a:cubicBezTo>
                  <a:cubicBezTo>
                    <a:pt x="319" y="26"/>
                    <a:pt x="338" y="39"/>
                    <a:pt x="351" y="59"/>
                  </a:cubicBezTo>
                  <a:cubicBezTo>
                    <a:pt x="416" y="117"/>
                    <a:pt x="364" y="241"/>
                    <a:pt x="455" y="299"/>
                  </a:cubicBezTo>
                  <a:cubicBezTo>
                    <a:pt x="371" y="241"/>
                    <a:pt x="436" y="124"/>
                    <a:pt x="371" y="46"/>
                  </a:cubicBezTo>
                  <a:cubicBezTo>
                    <a:pt x="358" y="26"/>
                    <a:pt x="332" y="7"/>
                    <a:pt x="30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1"/>
            <p:cNvSpPr/>
            <p:nvPr/>
          </p:nvSpPr>
          <p:spPr>
            <a:xfrm>
              <a:off x="8291836" y="10797026"/>
              <a:ext cx="82315" cy="169355"/>
            </a:xfrm>
            <a:custGeom>
              <a:avLst/>
              <a:gdLst/>
              <a:ahLst/>
              <a:cxnLst/>
              <a:rect l="l" t="t" r="r" b="b"/>
              <a:pathLst>
                <a:path w="1080" h="2222" extrusionOk="0">
                  <a:moveTo>
                    <a:pt x="762" y="0"/>
                  </a:moveTo>
                  <a:cubicBezTo>
                    <a:pt x="758" y="0"/>
                    <a:pt x="753" y="1"/>
                    <a:pt x="748" y="1"/>
                  </a:cubicBezTo>
                  <a:cubicBezTo>
                    <a:pt x="696" y="8"/>
                    <a:pt x="657" y="53"/>
                    <a:pt x="612" y="79"/>
                  </a:cubicBezTo>
                  <a:cubicBezTo>
                    <a:pt x="527" y="131"/>
                    <a:pt x="417" y="131"/>
                    <a:pt x="319" y="138"/>
                  </a:cubicBezTo>
                  <a:cubicBezTo>
                    <a:pt x="221" y="144"/>
                    <a:pt x="111" y="170"/>
                    <a:pt x="59" y="261"/>
                  </a:cubicBezTo>
                  <a:cubicBezTo>
                    <a:pt x="0" y="365"/>
                    <a:pt x="78" y="508"/>
                    <a:pt x="189" y="560"/>
                  </a:cubicBezTo>
                  <a:cubicBezTo>
                    <a:pt x="228" y="580"/>
                    <a:pt x="273" y="593"/>
                    <a:pt x="306" y="619"/>
                  </a:cubicBezTo>
                  <a:cubicBezTo>
                    <a:pt x="377" y="671"/>
                    <a:pt x="391" y="775"/>
                    <a:pt x="391" y="866"/>
                  </a:cubicBezTo>
                  <a:cubicBezTo>
                    <a:pt x="397" y="1178"/>
                    <a:pt x="319" y="1490"/>
                    <a:pt x="182" y="1770"/>
                  </a:cubicBezTo>
                  <a:cubicBezTo>
                    <a:pt x="143" y="1848"/>
                    <a:pt x="98" y="1933"/>
                    <a:pt x="91" y="2017"/>
                  </a:cubicBezTo>
                  <a:cubicBezTo>
                    <a:pt x="85" y="2102"/>
                    <a:pt x="137" y="2206"/>
                    <a:pt x="221" y="2219"/>
                  </a:cubicBezTo>
                  <a:cubicBezTo>
                    <a:pt x="231" y="2221"/>
                    <a:pt x="241" y="2222"/>
                    <a:pt x="250" y="2222"/>
                  </a:cubicBezTo>
                  <a:cubicBezTo>
                    <a:pt x="329" y="2222"/>
                    <a:pt x="397" y="2153"/>
                    <a:pt x="456" y="2095"/>
                  </a:cubicBezTo>
                  <a:cubicBezTo>
                    <a:pt x="495" y="2056"/>
                    <a:pt x="547" y="2017"/>
                    <a:pt x="605" y="2004"/>
                  </a:cubicBezTo>
                  <a:cubicBezTo>
                    <a:pt x="620" y="1998"/>
                    <a:pt x="634" y="1995"/>
                    <a:pt x="649" y="1995"/>
                  </a:cubicBezTo>
                  <a:cubicBezTo>
                    <a:pt x="667" y="1995"/>
                    <a:pt x="685" y="2000"/>
                    <a:pt x="703" y="2011"/>
                  </a:cubicBezTo>
                  <a:cubicBezTo>
                    <a:pt x="735" y="2030"/>
                    <a:pt x="761" y="2069"/>
                    <a:pt x="787" y="2095"/>
                  </a:cubicBezTo>
                  <a:cubicBezTo>
                    <a:pt x="820" y="2133"/>
                    <a:pt x="872" y="2163"/>
                    <a:pt x="924" y="2163"/>
                  </a:cubicBezTo>
                  <a:cubicBezTo>
                    <a:pt x="944" y="2163"/>
                    <a:pt x="964" y="2158"/>
                    <a:pt x="982" y="2147"/>
                  </a:cubicBezTo>
                  <a:cubicBezTo>
                    <a:pt x="1080" y="2089"/>
                    <a:pt x="1047" y="1952"/>
                    <a:pt x="1008" y="1855"/>
                  </a:cubicBezTo>
                  <a:cubicBezTo>
                    <a:pt x="872" y="1477"/>
                    <a:pt x="826" y="1074"/>
                    <a:pt x="878" y="684"/>
                  </a:cubicBezTo>
                  <a:cubicBezTo>
                    <a:pt x="898" y="528"/>
                    <a:pt x="930" y="372"/>
                    <a:pt x="917" y="209"/>
                  </a:cubicBezTo>
                  <a:cubicBezTo>
                    <a:pt x="905" y="116"/>
                    <a:pt x="851" y="0"/>
                    <a:pt x="762"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1"/>
            <p:cNvSpPr/>
            <p:nvPr/>
          </p:nvSpPr>
          <p:spPr>
            <a:xfrm>
              <a:off x="8288864" y="10792072"/>
              <a:ext cx="84830" cy="175758"/>
            </a:xfrm>
            <a:custGeom>
              <a:avLst/>
              <a:gdLst/>
              <a:ahLst/>
              <a:cxnLst/>
              <a:rect l="l" t="t" r="r" b="b"/>
              <a:pathLst>
                <a:path w="1113" h="2306" extrusionOk="0">
                  <a:moveTo>
                    <a:pt x="803" y="0"/>
                  </a:moveTo>
                  <a:cubicBezTo>
                    <a:pt x="757" y="0"/>
                    <a:pt x="712" y="23"/>
                    <a:pt x="683" y="40"/>
                  </a:cubicBezTo>
                  <a:cubicBezTo>
                    <a:pt x="651" y="60"/>
                    <a:pt x="631" y="79"/>
                    <a:pt x="612" y="92"/>
                  </a:cubicBezTo>
                  <a:cubicBezTo>
                    <a:pt x="566" y="118"/>
                    <a:pt x="514" y="125"/>
                    <a:pt x="456" y="131"/>
                  </a:cubicBezTo>
                  <a:cubicBezTo>
                    <a:pt x="390" y="131"/>
                    <a:pt x="325" y="131"/>
                    <a:pt x="254" y="151"/>
                  </a:cubicBezTo>
                  <a:cubicBezTo>
                    <a:pt x="182" y="164"/>
                    <a:pt x="98" y="203"/>
                    <a:pt x="52" y="274"/>
                  </a:cubicBezTo>
                  <a:cubicBezTo>
                    <a:pt x="0" y="352"/>
                    <a:pt x="7" y="456"/>
                    <a:pt x="39" y="521"/>
                  </a:cubicBezTo>
                  <a:cubicBezTo>
                    <a:pt x="72" y="599"/>
                    <a:pt x="130" y="658"/>
                    <a:pt x="208" y="690"/>
                  </a:cubicBezTo>
                  <a:cubicBezTo>
                    <a:pt x="241" y="703"/>
                    <a:pt x="273" y="710"/>
                    <a:pt x="293" y="723"/>
                  </a:cubicBezTo>
                  <a:cubicBezTo>
                    <a:pt x="312" y="736"/>
                    <a:pt x="325" y="749"/>
                    <a:pt x="338" y="769"/>
                  </a:cubicBezTo>
                  <a:cubicBezTo>
                    <a:pt x="358" y="801"/>
                    <a:pt x="371" y="860"/>
                    <a:pt x="371" y="925"/>
                  </a:cubicBezTo>
                  <a:cubicBezTo>
                    <a:pt x="371" y="1048"/>
                    <a:pt x="364" y="1172"/>
                    <a:pt x="345" y="1295"/>
                  </a:cubicBezTo>
                  <a:cubicBezTo>
                    <a:pt x="325" y="1419"/>
                    <a:pt x="299" y="1542"/>
                    <a:pt x="254" y="1660"/>
                  </a:cubicBezTo>
                  <a:cubicBezTo>
                    <a:pt x="234" y="1718"/>
                    <a:pt x="208" y="1777"/>
                    <a:pt x="182" y="1835"/>
                  </a:cubicBezTo>
                  <a:cubicBezTo>
                    <a:pt x="156" y="1894"/>
                    <a:pt x="124" y="1952"/>
                    <a:pt x="111" y="2017"/>
                  </a:cubicBezTo>
                  <a:cubicBezTo>
                    <a:pt x="91" y="2089"/>
                    <a:pt x="98" y="2167"/>
                    <a:pt x="143" y="2225"/>
                  </a:cubicBezTo>
                  <a:cubicBezTo>
                    <a:pt x="168" y="2275"/>
                    <a:pt x="224" y="2306"/>
                    <a:pt x="280" y="2306"/>
                  </a:cubicBezTo>
                  <a:cubicBezTo>
                    <a:pt x="298" y="2306"/>
                    <a:pt x="315" y="2303"/>
                    <a:pt x="332" y="2297"/>
                  </a:cubicBezTo>
                  <a:cubicBezTo>
                    <a:pt x="469" y="2251"/>
                    <a:pt x="514" y="2108"/>
                    <a:pt x="644" y="2069"/>
                  </a:cubicBezTo>
                  <a:lnTo>
                    <a:pt x="644" y="2069"/>
                  </a:lnTo>
                  <a:cubicBezTo>
                    <a:pt x="508" y="2095"/>
                    <a:pt x="436" y="2238"/>
                    <a:pt x="319" y="2264"/>
                  </a:cubicBezTo>
                  <a:cubicBezTo>
                    <a:pt x="310" y="2267"/>
                    <a:pt x="301" y="2268"/>
                    <a:pt x="292" y="2268"/>
                  </a:cubicBezTo>
                  <a:cubicBezTo>
                    <a:pt x="248" y="2268"/>
                    <a:pt x="204" y="2242"/>
                    <a:pt x="182" y="2199"/>
                  </a:cubicBezTo>
                  <a:cubicBezTo>
                    <a:pt x="156" y="2147"/>
                    <a:pt x="156" y="2089"/>
                    <a:pt x="169" y="2037"/>
                  </a:cubicBezTo>
                  <a:cubicBezTo>
                    <a:pt x="189" y="1978"/>
                    <a:pt x="215" y="1926"/>
                    <a:pt x="247" y="1868"/>
                  </a:cubicBezTo>
                  <a:cubicBezTo>
                    <a:pt x="280" y="1809"/>
                    <a:pt x="306" y="1751"/>
                    <a:pt x="332" y="1692"/>
                  </a:cubicBezTo>
                  <a:cubicBezTo>
                    <a:pt x="384" y="1568"/>
                    <a:pt x="423" y="1445"/>
                    <a:pt x="449" y="1315"/>
                  </a:cubicBezTo>
                  <a:cubicBezTo>
                    <a:pt x="475" y="1185"/>
                    <a:pt x="488" y="1055"/>
                    <a:pt x="488" y="918"/>
                  </a:cubicBezTo>
                  <a:cubicBezTo>
                    <a:pt x="488" y="853"/>
                    <a:pt x="482" y="775"/>
                    <a:pt x="443" y="703"/>
                  </a:cubicBezTo>
                  <a:cubicBezTo>
                    <a:pt x="423" y="671"/>
                    <a:pt x="390" y="632"/>
                    <a:pt x="351" y="612"/>
                  </a:cubicBezTo>
                  <a:cubicBezTo>
                    <a:pt x="312" y="593"/>
                    <a:pt x="280" y="586"/>
                    <a:pt x="260" y="573"/>
                  </a:cubicBezTo>
                  <a:cubicBezTo>
                    <a:pt x="169" y="534"/>
                    <a:pt x="111" y="411"/>
                    <a:pt x="163" y="346"/>
                  </a:cubicBezTo>
                  <a:cubicBezTo>
                    <a:pt x="182" y="313"/>
                    <a:pt x="228" y="294"/>
                    <a:pt x="280" y="281"/>
                  </a:cubicBezTo>
                  <a:cubicBezTo>
                    <a:pt x="332" y="268"/>
                    <a:pt x="397" y="268"/>
                    <a:pt x="462" y="261"/>
                  </a:cubicBezTo>
                  <a:cubicBezTo>
                    <a:pt x="527" y="255"/>
                    <a:pt x="605" y="248"/>
                    <a:pt x="677" y="209"/>
                  </a:cubicBezTo>
                  <a:cubicBezTo>
                    <a:pt x="743" y="167"/>
                    <a:pt x="776" y="130"/>
                    <a:pt x="801" y="130"/>
                  </a:cubicBezTo>
                  <a:cubicBezTo>
                    <a:pt x="803" y="130"/>
                    <a:pt x="805" y="131"/>
                    <a:pt x="807" y="131"/>
                  </a:cubicBezTo>
                  <a:cubicBezTo>
                    <a:pt x="826" y="131"/>
                    <a:pt x="859" y="170"/>
                    <a:pt x="878" y="222"/>
                  </a:cubicBezTo>
                  <a:cubicBezTo>
                    <a:pt x="891" y="268"/>
                    <a:pt x="898" y="326"/>
                    <a:pt x="891" y="391"/>
                  </a:cubicBezTo>
                  <a:cubicBezTo>
                    <a:pt x="891" y="508"/>
                    <a:pt x="865" y="638"/>
                    <a:pt x="852" y="769"/>
                  </a:cubicBezTo>
                  <a:cubicBezTo>
                    <a:pt x="839" y="899"/>
                    <a:pt x="839" y="1029"/>
                    <a:pt x="846" y="1159"/>
                  </a:cubicBezTo>
                  <a:cubicBezTo>
                    <a:pt x="865" y="1419"/>
                    <a:pt x="924" y="1679"/>
                    <a:pt x="1015" y="1920"/>
                  </a:cubicBezTo>
                  <a:cubicBezTo>
                    <a:pt x="1041" y="1978"/>
                    <a:pt x="1060" y="2037"/>
                    <a:pt x="1060" y="2095"/>
                  </a:cubicBezTo>
                  <a:cubicBezTo>
                    <a:pt x="1060" y="2154"/>
                    <a:pt x="1028" y="2206"/>
                    <a:pt x="969" y="2212"/>
                  </a:cubicBezTo>
                  <a:cubicBezTo>
                    <a:pt x="911" y="2212"/>
                    <a:pt x="852" y="2180"/>
                    <a:pt x="813" y="2134"/>
                  </a:cubicBezTo>
                  <a:cubicBezTo>
                    <a:pt x="794" y="2108"/>
                    <a:pt x="768" y="2082"/>
                    <a:pt x="735" y="2069"/>
                  </a:cubicBezTo>
                  <a:cubicBezTo>
                    <a:pt x="722" y="2063"/>
                    <a:pt x="706" y="2059"/>
                    <a:pt x="690" y="2059"/>
                  </a:cubicBezTo>
                  <a:cubicBezTo>
                    <a:pt x="673" y="2059"/>
                    <a:pt x="657" y="2063"/>
                    <a:pt x="644" y="2069"/>
                  </a:cubicBezTo>
                  <a:cubicBezTo>
                    <a:pt x="655" y="2067"/>
                    <a:pt x="667" y="2065"/>
                    <a:pt x="679" y="2065"/>
                  </a:cubicBezTo>
                  <a:cubicBezTo>
                    <a:pt x="697" y="2065"/>
                    <a:pt x="716" y="2068"/>
                    <a:pt x="735" y="2076"/>
                  </a:cubicBezTo>
                  <a:cubicBezTo>
                    <a:pt x="761" y="2095"/>
                    <a:pt x="781" y="2121"/>
                    <a:pt x="800" y="2147"/>
                  </a:cubicBezTo>
                  <a:cubicBezTo>
                    <a:pt x="833" y="2199"/>
                    <a:pt x="891" y="2245"/>
                    <a:pt x="969" y="2245"/>
                  </a:cubicBezTo>
                  <a:cubicBezTo>
                    <a:pt x="1002" y="2245"/>
                    <a:pt x="1041" y="2232"/>
                    <a:pt x="1067" y="2199"/>
                  </a:cubicBezTo>
                  <a:cubicBezTo>
                    <a:pt x="1093" y="2173"/>
                    <a:pt x="1106" y="2134"/>
                    <a:pt x="1106" y="2102"/>
                  </a:cubicBezTo>
                  <a:cubicBezTo>
                    <a:pt x="1112" y="2030"/>
                    <a:pt x="1093" y="1965"/>
                    <a:pt x="1073" y="1900"/>
                  </a:cubicBezTo>
                  <a:cubicBezTo>
                    <a:pt x="995" y="1660"/>
                    <a:pt x="956" y="1406"/>
                    <a:pt x="950" y="1159"/>
                  </a:cubicBezTo>
                  <a:cubicBezTo>
                    <a:pt x="950" y="1029"/>
                    <a:pt x="956" y="905"/>
                    <a:pt x="969" y="782"/>
                  </a:cubicBezTo>
                  <a:cubicBezTo>
                    <a:pt x="989" y="658"/>
                    <a:pt x="1015" y="528"/>
                    <a:pt x="1021" y="391"/>
                  </a:cubicBezTo>
                  <a:cubicBezTo>
                    <a:pt x="1021" y="359"/>
                    <a:pt x="1021" y="326"/>
                    <a:pt x="1021" y="287"/>
                  </a:cubicBezTo>
                  <a:cubicBezTo>
                    <a:pt x="1021" y="255"/>
                    <a:pt x="1015" y="216"/>
                    <a:pt x="1002" y="177"/>
                  </a:cubicBezTo>
                  <a:cubicBezTo>
                    <a:pt x="989" y="144"/>
                    <a:pt x="969" y="105"/>
                    <a:pt x="943" y="73"/>
                  </a:cubicBezTo>
                  <a:cubicBezTo>
                    <a:pt x="917" y="40"/>
                    <a:pt x="872" y="8"/>
                    <a:pt x="820" y="1"/>
                  </a:cubicBezTo>
                  <a:cubicBezTo>
                    <a:pt x="814" y="0"/>
                    <a:pt x="809" y="0"/>
                    <a:pt x="80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1"/>
            <p:cNvSpPr/>
            <p:nvPr/>
          </p:nvSpPr>
          <p:spPr>
            <a:xfrm>
              <a:off x="8300754" y="10961123"/>
              <a:ext cx="72407" cy="44206"/>
            </a:xfrm>
            <a:custGeom>
              <a:avLst/>
              <a:gdLst/>
              <a:ahLst/>
              <a:cxnLst/>
              <a:rect l="l" t="t" r="r" b="b"/>
              <a:pathLst>
                <a:path w="950" h="580" extrusionOk="0">
                  <a:moveTo>
                    <a:pt x="701" y="0"/>
                  </a:moveTo>
                  <a:cubicBezTo>
                    <a:pt x="698" y="0"/>
                    <a:pt x="694" y="1"/>
                    <a:pt x="690" y="1"/>
                  </a:cubicBezTo>
                  <a:cubicBezTo>
                    <a:pt x="638" y="7"/>
                    <a:pt x="586" y="40"/>
                    <a:pt x="540" y="53"/>
                  </a:cubicBezTo>
                  <a:cubicBezTo>
                    <a:pt x="436" y="92"/>
                    <a:pt x="319" y="79"/>
                    <a:pt x="215" y="105"/>
                  </a:cubicBezTo>
                  <a:cubicBezTo>
                    <a:pt x="104" y="137"/>
                    <a:pt x="0" y="235"/>
                    <a:pt x="26" y="339"/>
                  </a:cubicBezTo>
                  <a:cubicBezTo>
                    <a:pt x="39" y="404"/>
                    <a:pt x="104" y="450"/>
                    <a:pt x="169" y="476"/>
                  </a:cubicBezTo>
                  <a:cubicBezTo>
                    <a:pt x="234" y="495"/>
                    <a:pt x="300" y="502"/>
                    <a:pt x="371" y="515"/>
                  </a:cubicBezTo>
                  <a:cubicBezTo>
                    <a:pt x="456" y="534"/>
                    <a:pt x="534" y="580"/>
                    <a:pt x="625" y="580"/>
                  </a:cubicBezTo>
                  <a:cubicBezTo>
                    <a:pt x="729" y="580"/>
                    <a:pt x="833" y="528"/>
                    <a:pt x="891" y="437"/>
                  </a:cubicBezTo>
                  <a:cubicBezTo>
                    <a:pt x="943" y="346"/>
                    <a:pt x="950" y="228"/>
                    <a:pt x="898" y="137"/>
                  </a:cubicBezTo>
                  <a:cubicBezTo>
                    <a:pt x="861" y="63"/>
                    <a:pt x="782" y="0"/>
                    <a:pt x="70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1"/>
            <p:cNvSpPr/>
            <p:nvPr/>
          </p:nvSpPr>
          <p:spPr>
            <a:xfrm>
              <a:off x="8297248" y="10960741"/>
              <a:ext cx="75913" cy="47407"/>
            </a:xfrm>
            <a:custGeom>
              <a:avLst/>
              <a:gdLst/>
              <a:ahLst/>
              <a:cxnLst/>
              <a:rect l="l" t="t" r="r" b="b"/>
              <a:pathLst>
                <a:path w="996" h="622" extrusionOk="0">
                  <a:moveTo>
                    <a:pt x="743" y="0"/>
                  </a:moveTo>
                  <a:cubicBezTo>
                    <a:pt x="728" y="0"/>
                    <a:pt x="712" y="2"/>
                    <a:pt x="697" y="6"/>
                  </a:cubicBezTo>
                  <a:cubicBezTo>
                    <a:pt x="651" y="19"/>
                    <a:pt x="599" y="38"/>
                    <a:pt x="554" y="45"/>
                  </a:cubicBezTo>
                  <a:cubicBezTo>
                    <a:pt x="508" y="58"/>
                    <a:pt x="463" y="58"/>
                    <a:pt x="411" y="58"/>
                  </a:cubicBezTo>
                  <a:cubicBezTo>
                    <a:pt x="365" y="58"/>
                    <a:pt x="313" y="58"/>
                    <a:pt x="254" y="64"/>
                  </a:cubicBezTo>
                  <a:cubicBezTo>
                    <a:pt x="202" y="77"/>
                    <a:pt x="144" y="97"/>
                    <a:pt x="98" y="136"/>
                  </a:cubicBezTo>
                  <a:cubicBezTo>
                    <a:pt x="53" y="175"/>
                    <a:pt x="7" y="227"/>
                    <a:pt x="1" y="305"/>
                  </a:cubicBezTo>
                  <a:cubicBezTo>
                    <a:pt x="1" y="377"/>
                    <a:pt x="40" y="448"/>
                    <a:pt x="92" y="487"/>
                  </a:cubicBezTo>
                  <a:cubicBezTo>
                    <a:pt x="137" y="526"/>
                    <a:pt x="202" y="546"/>
                    <a:pt x="254" y="559"/>
                  </a:cubicBezTo>
                  <a:cubicBezTo>
                    <a:pt x="306" y="565"/>
                    <a:pt x="359" y="572"/>
                    <a:pt x="398" y="578"/>
                  </a:cubicBezTo>
                  <a:cubicBezTo>
                    <a:pt x="473" y="589"/>
                    <a:pt x="557" y="622"/>
                    <a:pt x="647" y="622"/>
                  </a:cubicBezTo>
                  <a:cubicBezTo>
                    <a:pt x="665" y="622"/>
                    <a:pt x="684" y="621"/>
                    <a:pt x="703" y="617"/>
                  </a:cubicBezTo>
                  <a:cubicBezTo>
                    <a:pt x="814" y="598"/>
                    <a:pt x="905" y="526"/>
                    <a:pt x="950" y="429"/>
                  </a:cubicBezTo>
                  <a:cubicBezTo>
                    <a:pt x="996" y="337"/>
                    <a:pt x="996" y="227"/>
                    <a:pt x="944" y="142"/>
                  </a:cubicBezTo>
                  <a:lnTo>
                    <a:pt x="944" y="142"/>
                  </a:lnTo>
                  <a:cubicBezTo>
                    <a:pt x="989" y="227"/>
                    <a:pt x="989" y="337"/>
                    <a:pt x="937" y="422"/>
                  </a:cubicBezTo>
                  <a:cubicBezTo>
                    <a:pt x="885" y="507"/>
                    <a:pt x="788" y="552"/>
                    <a:pt x="697" y="552"/>
                  </a:cubicBezTo>
                  <a:cubicBezTo>
                    <a:pt x="612" y="546"/>
                    <a:pt x="528" y="494"/>
                    <a:pt x="424" y="468"/>
                  </a:cubicBezTo>
                  <a:cubicBezTo>
                    <a:pt x="320" y="435"/>
                    <a:pt x="228" y="429"/>
                    <a:pt x="176" y="383"/>
                  </a:cubicBezTo>
                  <a:cubicBezTo>
                    <a:pt x="118" y="337"/>
                    <a:pt x="118" y="279"/>
                    <a:pt x="176" y="220"/>
                  </a:cubicBezTo>
                  <a:cubicBezTo>
                    <a:pt x="228" y="162"/>
                    <a:pt x="320" y="142"/>
                    <a:pt x="417" y="123"/>
                  </a:cubicBezTo>
                  <a:cubicBezTo>
                    <a:pt x="469" y="110"/>
                    <a:pt x="515" y="103"/>
                    <a:pt x="567" y="84"/>
                  </a:cubicBezTo>
                  <a:cubicBezTo>
                    <a:pt x="619" y="71"/>
                    <a:pt x="658" y="38"/>
                    <a:pt x="703" y="25"/>
                  </a:cubicBezTo>
                  <a:cubicBezTo>
                    <a:pt x="721" y="18"/>
                    <a:pt x="740" y="14"/>
                    <a:pt x="759" y="14"/>
                  </a:cubicBezTo>
                  <a:cubicBezTo>
                    <a:pt x="789" y="14"/>
                    <a:pt x="819" y="23"/>
                    <a:pt x="846" y="38"/>
                  </a:cubicBezTo>
                  <a:cubicBezTo>
                    <a:pt x="885" y="58"/>
                    <a:pt x="924" y="97"/>
                    <a:pt x="944" y="142"/>
                  </a:cubicBezTo>
                  <a:lnTo>
                    <a:pt x="944" y="142"/>
                  </a:lnTo>
                  <a:cubicBezTo>
                    <a:pt x="910" y="64"/>
                    <a:pt x="834" y="0"/>
                    <a:pt x="74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1"/>
            <p:cNvSpPr/>
            <p:nvPr/>
          </p:nvSpPr>
          <p:spPr>
            <a:xfrm>
              <a:off x="8210512" y="11002814"/>
              <a:ext cx="77437" cy="43292"/>
            </a:xfrm>
            <a:custGeom>
              <a:avLst/>
              <a:gdLst/>
              <a:ahLst/>
              <a:cxnLst/>
              <a:rect l="l" t="t" r="r" b="b"/>
              <a:pathLst>
                <a:path w="1016" h="568" extrusionOk="0">
                  <a:moveTo>
                    <a:pt x="970" y="0"/>
                  </a:moveTo>
                  <a:cubicBezTo>
                    <a:pt x="957" y="0"/>
                    <a:pt x="944" y="7"/>
                    <a:pt x="931" y="13"/>
                  </a:cubicBezTo>
                  <a:cubicBezTo>
                    <a:pt x="684" y="169"/>
                    <a:pt x="410" y="293"/>
                    <a:pt x="124" y="377"/>
                  </a:cubicBezTo>
                  <a:cubicBezTo>
                    <a:pt x="79" y="390"/>
                    <a:pt x="20" y="416"/>
                    <a:pt x="7" y="468"/>
                  </a:cubicBezTo>
                  <a:cubicBezTo>
                    <a:pt x="1" y="514"/>
                    <a:pt x="46" y="559"/>
                    <a:pt x="98" y="566"/>
                  </a:cubicBezTo>
                  <a:cubicBezTo>
                    <a:pt x="105" y="567"/>
                    <a:pt x="112" y="567"/>
                    <a:pt x="118" y="567"/>
                  </a:cubicBezTo>
                  <a:cubicBezTo>
                    <a:pt x="162" y="567"/>
                    <a:pt x="202" y="549"/>
                    <a:pt x="241" y="527"/>
                  </a:cubicBezTo>
                  <a:cubicBezTo>
                    <a:pt x="417" y="449"/>
                    <a:pt x="593" y="371"/>
                    <a:pt x="775" y="293"/>
                  </a:cubicBezTo>
                  <a:cubicBezTo>
                    <a:pt x="885" y="247"/>
                    <a:pt x="1015" y="163"/>
                    <a:pt x="996" y="39"/>
                  </a:cubicBezTo>
                  <a:cubicBezTo>
                    <a:pt x="996" y="26"/>
                    <a:pt x="983" y="0"/>
                    <a:pt x="97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1"/>
            <p:cNvSpPr/>
            <p:nvPr/>
          </p:nvSpPr>
          <p:spPr>
            <a:xfrm>
              <a:off x="8210969" y="10997859"/>
              <a:ext cx="80943" cy="48246"/>
            </a:xfrm>
            <a:custGeom>
              <a:avLst/>
              <a:gdLst/>
              <a:ahLst/>
              <a:cxnLst/>
              <a:rect l="l" t="t" r="r" b="b"/>
              <a:pathLst>
                <a:path w="1062" h="633" extrusionOk="0">
                  <a:moveTo>
                    <a:pt x="967" y="127"/>
                  </a:moveTo>
                  <a:cubicBezTo>
                    <a:pt x="972" y="127"/>
                    <a:pt x="970" y="130"/>
                    <a:pt x="957" y="130"/>
                  </a:cubicBezTo>
                  <a:cubicBezTo>
                    <a:pt x="962" y="128"/>
                    <a:pt x="965" y="127"/>
                    <a:pt x="967" y="127"/>
                  </a:cubicBezTo>
                  <a:close/>
                  <a:moveTo>
                    <a:pt x="964" y="0"/>
                  </a:moveTo>
                  <a:cubicBezTo>
                    <a:pt x="918" y="0"/>
                    <a:pt x="899" y="20"/>
                    <a:pt x="892" y="26"/>
                  </a:cubicBezTo>
                  <a:lnTo>
                    <a:pt x="769" y="104"/>
                  </a:lnTo>
                  <a:cubicBezTo>
                    <a:pt x="684" y="156"/>
                    <a:pt x="606" y="208"/>
                    <a:pt x="515" y="260"/>
                  </a:cubicBezTo>
                  <a:cubicBezTo>
                    <a:pt x="430" y="306"/>
                    <a:pt x="346" y="351"/>
                    <a:pt x="255" y="390"/>
                  </a:cubicBezTo>
                  <a:cubicBezTo>
                    <a:pt x="209" y="410"/>
                    <a:pt x="164" y="423"/>
                    <a:pt x="112" y="442"/>
                  </a:cubicBezTo>
                  <a:cubicBezTo>
                    <a:pt x="66" y="455"/>
                    <a:pt x="14" y="475"/>
                    <a:pt x="1" y="533"/>
                  </a:cubicBezTo>
                  <a:cubicBezTo>
                    <a:pt x="14" y="481"/>
                    <a:pt x="73" y="462"/>
                    <a:pt x="118" y="449"/>
                  </a:cubicBezTo>
                  <a:lnTo>
                    <a:pt x="261" y="403"/>
                  </a:lnTo>
                  <a:cubicBezTo>
                    <a:pt x="352" y="377"/>
                    <a:pt x="450" y="351"/>
                    <a:pt x="547" y="319"/>
                  </a:cubicBezTo>
                  <a:cubicBezTo>
                    <a:pt x="639" y="286"/>
                    <a:pt x="736" y="247"/>
                    <a:pt x="827" y="202"/>
                  </a:cubicBezTo>
                  <a:cubicBezTo>
                    <a:pt x="861" y="187"/>
                    <a:pt x="891" y="169"/>
                    <a:pt x="924" y="150"/>
                  </a:cubicBezTo>
                  <a:lnTo>
                    <a:pt x="924" y="150"/>
                  </a:lnTo>
                  <a:cubicBezTo>
                    <a:pt x="912" y="206"/>
                    <a:pt x="831" y="262"/>
                    <a:pt x="756" y="299"/>
                  </a:cubicBezTo>
                  <a:cubicBezTo>
                    <a:pt x="671" y="345"/>
                    <a:pt x="580" y="397"/>
                    <a:pt x="495" y="442"/>
                  </a:cubicBezTo>
                  <a:cubicBezTo>
                    <a:pt x="404" y="494"/>
                    <a:pt x="320" y="540"/>
                    <a:pt x="229" y="585"/>
                  </a:cubicBezTo>
                  <a:cubicBezTo>
                    <a:pt x="194" y="603"/>
                    <a:pt x="154" y="625"/>
                    <a:pt x="109" y="625"/>
                  </a:cubicBezTo>
                  <a:cubicBezTo>
                    <a:pt x="103" y="625"/>
                    <a:pt x="98" y="625"/>
                    <a:pt x="92" y="624"/>
                  </a:cubicBezTo>
                  <a:cubicBezTo>
                    <a:pt x="50" y="624"/>
                    <a:pt x="1" y="584"/>
                    <a:pt x="1" y="542"/>
                  </a:cubicBezTo>
                  <a:lnTo>
                    <a:pt x="1" y="542"/>
                  </a:lnTo>
                  <a:cubicBezTo>
                    <a:pt x="1" y="584"/>
                    <a:pt x="50" y="625"/>
                    <a:pt x="92" y="631"/>
                  </a:cubicBezTo>
                  <a:cubicBezTo>
                    <a:pt x="99" y="632"/>
                    <a:pt x="106" y="632"/>
                    <a:pt x="114" y="632"/>
                  </a:cubicBezTo>
                  <a:cubicBezTo>
                    <a:pt x="158" y="632"/>
                    <a:pt x="203" y="616"/>
                    <a:pt x="242" y="605"/>
                  </a:cubicBezTo>
                  <a:cubicBezTo>
                    <a:pt x="333" y="566"/>
                    <a:pt x="424" y="533"/>
                    <a:pt x="521" y="507"/>
                  </a:cubicBezTo>
                  <a:cubicBezTo>
                    <a:pt x="613" y="475"/>
                    <a:pt x="710" y="442"/>
                    <a:pt x="801" y="403"/>
                  </a:cubicBezTo>
                  <a:cubicBezTo>
                    <a:pt x="853" y="384"/>
                    <a:pt x="899" y="364"/>
                    <a:pt x="944" y="332"/>
                  </a:cubicBezTo>
                  <a:cubicBezTo>
                    <a:pt x="990" y="293"/>
                    <a:pt x="1035" y="247"/>
                    <a:pt x="1055" y="176"/>
                  </a:cubicBezTo>
                  <a:cubicBezTo>
                    <a:pt x="1061" y="156"/>
                    <a:pt x="1061" y="137"/>
                    <a:pt x="1061" y="117"/>
                  </a:cubicBezTo>
                  <a:cubicBezTo>
                    <a:pt x="1061" y="104"/>
                    <a:pt x="1055" y="85"/>
                    <a:pt x="1048" y="59"/>
                  </a:cubicBezTo>
                  <a:cubicBezTo>
                    <a:pt x="1035" y="39"/>
                    <a:pt x="1009" y="0"/>
                    <a:pt x="964"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1"/>
            <p:cNvSpPr/>
            <p:nvPr/>
          </p:nvSpPr>
          <p:spPr>
            <a:xfrm>
              <a:off x="8233301" y="11006624"/>
              <a:ext cx="77894" cy="55791"/>
            </a:xfrm>
            <a:custGeom>
              <a:avLst/>
              <a:gdLst/>
              <a:ahLst/>
              <a:cxnLst/>
              <a:rect l="l" t="t" r="r" b="b"/>
              <a:pathLst>
                <a:path w="1022" h="732" extrusionOk="0">
                  <a:moveTo>
                    <a:pt x="979" y="1"/>
                  </a:moveTo>
                  <a:cubicBezTo>
                    <a:pt x="885" y="1"/>
                    <a:pt x="802" y="73"/>
                    <a:pt x="729" y="139"/>
                  </a:cubicBezTo>
                  <a:cubicBezTo>
                    <a:pt x="573" y="275"/>
                    <a:pt x="404" y="399"/>
                    <a:pt x="215" y="490"/>
                  </a:cubicBezTo>
                  <a:cubicBezTo>
                    <a:pt x="118" y="542"/>
                    <a:pt x="1" y="626"/>
                    <a:pt x="27" y="731"/>
                  </a:cubicBezTo>
                  <a:cubicBezTo>
                    <a:pt x="32" y="731"/>
                    <a:pt x="37" y="731"/>
                    <a:pt x="42" y="731"/>
                  </a:cubicBezTo>
                  <a:cubicBezTo>
                    <a:pt x="96" y="731"/>
                    <a:pt x="148" y="702"/>
                    <a:pt x="196" y="672"/>
                  </a:cubicBezTo>
                  <a:lnTo>
                    <a:pt x="703" y="379"/>
                  </a:lnTo>
                  <a:cubicBezTo>
                    <a:pt x="853" y="295"/>
                    <a:pt x="1022" y="171"/>
                    <a:pt x="1002" y="2"/>
                  </a:cubicBezTo>
                  <a:cubicBezTo>
                    <a:pt x="995" y="1"/>
                    <a:pt x="987" y="1"/>
                    <a:pt x="979"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1"/>
            <p:cNvSpPr/>
            <p:nvPr/>
          </p:nvSpPr>
          <p:spPr>
            <a:xfrm>
              <a:off x="8229338" y="11006396"/>
              <a:ext cx="81400" cy="60974"/>
            </a:xfrm>
            <a:custGeom>
              <a:avLst/>
              <a:gdLst/>
              <a:ahLst/>
              <a:cxnLst/>
              <a:rect l="l" t="t" r="r" b="b"/>
              <a:pathLst>
                <a:path w="1068" h="800" extrusionOk="0">
                  <a:moveTo>
                    <a:pt x="1011" y="0"/>
                  </a:moveTo>
                  <a:cubicBezTo>
                    <a:pt x="971" y="0"/>
                    <a:pt x="930" y="12"/>
                    <a:pt x="892" y="31"/>
                  </a:cubicBezTo>
                  <a:cubicBezTo>
                    <a:pt x="846" y="51"/>
                    <a:pt x="801" y="90"/>
                    <a:pt x="755" y="116"/>
                  </a:cubicBezTo>
                  <a:cubicBezTo>
                    <a:pt x="677" y="181"/>
                    <a:pt x="586" y="239"/>
                    <a:pt x="502" y="298"/>
                  </a:cubicBezTo>
                  <a:cubicBezTo>
                    <a:pt x="411" y="350"/>
                    <a:pt x="326" y="402"/>
                    <a:pt x="228" y="447"/>
                  </a:cubicBezTo>
                  <a:cubicBezTo>
                    <a:pt x="176" y="473"/>
                    <a:pt x="131" y="499"/>
                    <a:pt x="79" y="545"/>
                  </a:cubicBezTo>
                  <a:cubicBezTo>
                    <a:pt x="59" y="571"/>
                    <a:pt x="33" y="597"/>
                    <a:pt x="20" y="629"/>
                  </a:cubicBezTo>
                  <a:cubicBezTo>
                    <a:pt x="7" y="669"/>
                    <a:pt x="1" y="714"/>
                    <a:pt x="14" y="753"/>
                  </a:cubicBezTo>
                  <a:cubicBezTo>
                    <a:pt x="20" y="779"/>
                    <a:pt x="40" y="799"/>
                    <a:pt x="72" y="799"/>
                  </a:cubicBezTo>
                  <a:cubicBezTo>
                    <a:pt x="79" y="799"/>
                    <a:pt x="86" y="799"/>
                    <a:pt x="92" y="799"/>
                  </a:cubicBezTo>
                  <a:cubicBezTo>
                    <a:pt x="161" y="799"/>
                    <a:pt x="214" y="770"/>
                    <a:pt x="261" y="747"/>
                  </a:cubicBezTo>
                  <a:lnTo>
                    <a:pt x="398" y="662"/>
                  </a:lnTo>
                  <a:cubicBezTo>
                    <a:pt x="489" y="610"/>
                    <a:pt x="580" y="551"/>
                    <a:pt x="671" y="493"/>
                  </a:cubicBezTo>
                  <a:cubicBezTo>
                    <a:pt x="755" y="434"/>
                    <a:pt x="853" y="382"/>
                    <a:pt x="937" y="304"/>
                  </a:cubicBezTo>
                  <a:cubicBezTo>
                    <a:pt x="976" y="265"/>
                    <a:pt x="1009" y="220"/>
                    <a:pt x="1035" y="168"/>
                  </a:cubicBezTo>
                  <a:cubicBezTo>
                    <a:pt x="1061" y="116"/>
                    <a:pt x="1067" y="57"/>
                    <a:pt x="1054" y="5"/>
                  </a:cubicBezTo>
                  <a:lnTo>
                    <a:pt x="1054" y="5"/>
                  </a:lnTo>
                  <a:cubicBezTo>
                    <a:pt x="1048" y="116"/>
                    <a:pt x="976" y="194"/>
                    <a:pt x="892" y="252"/>
                  </a:cubicBezTo>
                  <a:cubicBezTo>
                    <a:pt x="807" y="311"/>
                    <a:pt x="710" y="350"/>
                    <a:pt x="619" y="402"/>
                  </a:cubicBezTo>
                  <a:cubicBezTo>
                    <a:pt x="521" y="454"/>
                    <a:pt x="430" y="506"/>
                    <a:pt x="333" y="551"/>
                  </a:cubicBezTo>
                  <a:cubicBezTo>
                    <a:pt x="277" y="583"/>
                    <a:pt x="219" y="622"/>
                    <a:pt x="167" y="646"/>
                  </a:cubicBezTo>
                  <a:lnTo>
                    <a:pt x="167" y="646"/>
                  </a:lnTo>
                  <a:cubicBezTo>
                    <a:pt x="196" y="615"/>
                    <a:pt x="241" y="583"/>
                    <a:pt x="287" y="558"/>
                  </a:cubicBezTo>
                  <a:cubicBezTo>
                    <a:pt x="378" y="506"/>
                    <a:pt x="476" y="447"/>
                    <a:pt x="560" y="382"/>
                  </a:cubicBezTo>
                  <a:cubicBezTo>
                    <a:pt x="645" y="317"/>
                    <a:pt x="729" y="246"/>
                    <a:pt x="801" y="168"/>
                  </a:cubicBezTo>
                  <a:cubicBezTo>
                    <a:pt x="872" y="90"/>
                    <a:pt x="944" y="5"/>
                    <a:pt x="1054" y="5"/>
                  </a:cubicBezTo>
                  <a:cubicBezTo>
                    <a:pt x="1040" y="2"/>
                    <a:pt x="1026" y="0"/>
                    <a:pt x="101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1"/>
            <p:cNvSpPr/>
            <p:nvPr/>
          </p:nvSpPr>
          <p:spPr>
            <a:xfrm>
              <a:off x="8272477" y="11010359"/>
              <a:ext cx="59602" cy="66004"/>
            </a:xfrm>
            <a:custGeom>
              <a:avLst/>
              <a:gdLst/>
              <a:ahLst/>
              <a:cxnLst/>
              <a:rect l="l" t="t" r="r" b="b"/>
              <a:pathLst>
                <a:path w="782" h="866" extrusionOk="0">
                  <a:moveTo>
                    <a:pt x="723" y="1"/>
                  </a:moveTo>
                  <a:cubicBezTo>
                    <a:pt x="682" y="1"/>
                    <a:pt x="640" y="34"/>
                    <a:pt x="605" y="64"/>
                  </a:cubicBezTo>
                  <a:cubicBezTo>
                    <a:pt x="436" y="239"/>
                    <a:pt x="267" y="415"/>
                    <a:pt x="98" y="590"/>
                  </a:cubicBezTo>
                  <a:cubicBezTo>
                    <a:pt x="53" y="643"/>
                    <a:pt x="1" y="695"/>
                    <a:pt x="1" y="766"/>
                  </a:cubicBezTo>
                  <a:cubicBezTo>
                    <a:pt x="1" y="816"/>
                    <a:pt x="50" y="866"/>
                    <a:pt x="97" y="866"/>
                  </a:cubicBezTo>
                  <a:cubicBezTo>
                    <a:pt x="111" y="866"/>
                    <a:pt x="125" y="861"/>
                    <a:pt x="137" y="851"/>
                  </a:cubicBezTo>
                  <a:cubicBezTo>
                    <a:pt x="222" y="695"/>
                    <a:pt x="384" y="590"/>
                    <a:pt x="521" y="473"/>
                  </a:cubicBezTo>
                  <a:cubicBezTo>
                    <a:pt x="658" y="356"/>
                    <a:pt x="781" y="194"/>
                    <a:pt x="762" y="12"/>
                  </a:cubicBezTo>
                  <a:cubicBezTo>
                    <a:pt x="749" y="4"/>
                    <a:pt x="736" y="1"/>
                    <a:pt x="72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1"/>
            <p:cNvSpPr/>
            <p:nvPr/>
          </p:nvSpPr>
          <p:spPr>
            <a:xfrm>
              <a:off x="8266075" y="11009902"/>
              <a:ext cx="66004" cy="71644"/>
            </a:xfrm>
            <a:custGeom>
              <a:avLst/>
              <a:gdLst/>
              <a:ahLst/>
              <a:cxnLst/>
              <a:rect l="l" t="t" r="r" b="b"/>
              <a:pathLst>
                <a:path w="866" h="940" extrusionOk="0">
                  <a:moveTo>
                    <a:pt x="792" y="1"/>
                  </a:moveTo>
                  <a:cubicBezTo>
                    <a:pt x="781" y="1"/>
                    <a:pt x="771" y="2"/>
                    <a:pt x="761" y="5"/>
                  </a:cubicBezTo>
                  <a:cubicBezTo>
                    <a:pt x="735" y="18"/>
                    <a:pt x="709" y="31"/>
                    <a:pt x="683" y="50"/>
                  </a:cubicBezTo>
                  <a:lnTo>
                    <a:pt x="559" y="154"/>
                  </a:lnTo>
                  <a:cubicBezTo>
                    <a:pt x="475" y="226"/>
                    <a:pt x="397" y="304"/>
                    <a:pt x="319" y="375"/>
                  </a:cubicBezTo>
                  <a:lnTo>
                    <a:pt x="202" y="492"/>
                  </a:lnTo>
                  <a:cubicBezTo>
                    <a:pt x="163" y="531"/>
                    <a:pt x="124" y="564"/>
                    <a:pt x="85" y="616"/>
                  </a:cubicBezTo>
                  <a:cubicBezTo>
                    <a:pt x="46" y="662"/>
                    <a:pt x="0" y="733"/>
                    <a:pt x="33" y="831"/>
                  </a:cubicBezTo>
                  <a:cubicBezTo>
                    <a:pt x="46" y="870"/>
                    <a:pt x="78" y="902"/>
                    <a:pt x="117" y="922"/>
                  </a:cubicBezTo>
                  <a:cubicBezTo>
                    <a:pt x="132" y="933"/>
                    <a:pt x="154" y="940"/>
                    <a:pt x="179" y="940"/>
                  </a:cubicBezTo>
                  <a:cubicBezTo>
                    <a:pt x="209" y="940"/>
                    <a:pt x="242" y="930"/>
                    <a:pt x="267" y="909"/>
                  </a:cubicBezTo>
                  <a:cubicBezTo>
                    <a:pt x="273" y="902"/>
                    <a:pt x="280" y="896"/>
                    <a:pt x="280" y="889"/>
                  </a:cubicBezTo>
                  <a:cubicBezTo>
                    <a:pt x="351" y="746"/>
                    <a:pt x="501" y="642"/>
                    <a:pt x="637" y="518"/>
                  </a:cubicBezTo>
                  <a:cubicBezTo>
                    <a:pt x="702" y="453"/>
                    <a:pt x="761" y="375"/>
                    <a:pt x="807" y="291"/>
                  </a:cubicBezTo>
                  <a:cubicBezTo>
                    <a:pt x="846" y="206"/>
                    <a:pt x="865" y="109"/>
                    <a:pt x="846" y="18"/>
                  </a:cubicBezTo>
                  <a:lnTo>
                    <a:pt x="846" y="18"/>
                  </a:lnTo>
                  <a:cubicBezTo>
                    <a:pt x="839" y="109"/>
                    <a:pt x="807" y="193"/>
                    <a:pt x="755" y="258"/>
                  </a:cubicBezTo>
                  <a:cubicBezTo>
                    <a:pt x="702" y="330"/>
                    <a:pt x="637" y="388"/>
                    <a:pt x="572" y="440"/>
                  </a:cubicBezTo>
                  <a:cubicBezTo>
                    <a:pt x="501" y="499"/>
                    <a:pt x="429" y="544"/>
                    <a:pt x="358" y="609"/>
                  </a:cubicBezTo>
                  <a:cubicBezTo>
                    <a:pt x="286" y="663"/>
                    <a:pt x="225" y="728"/>
                    <a:pt x="175" y="804"/>
                  </a:cubicBezTo>
                  <a:lnTo>
                    <a:pt x="175" y="804"/>
                  </a:lnTo>
                  <a:cubicBezTo>
                    <a:pt x="169" y="798"/>
                    <a:pt x="156" y="791"/>
                    <a:pt x="156" y="779"/>
                  </a:cubicBezTo>
                  <a:cubicBezTo>
                    <a:pt x="150" y="772"/>
                    <a:pt x="150" y="772"/>
                    <a:pt x="150" y="766"/>
                  </a:cubicBezTo>
                  <a:cubicBezTo>
                    <a:pt x="150" y="759"/>
                    <a:pt x="150" y="753"/>
                    <a:pt x="156" y="746"/>
                  </a:cubicBezTo>
                  <a:cubicBezTo>
                    <a:pt x="163" y="727"/>
                    <a:pt x="169" y="714"/>
                    <a:pt x="182" y="694"/>
                  </a:cubicBezTo>
                  <a:cubicBezTo>
                    <a:pt x="215" y="655"/>
                    <a:pt x="254" y="616"/>
                    <a:pt x="286" y="577"/>
                  </a:cubicBezTo>
                  <a:lnTo>
                    <a:pt x="397" y="453"/>
                  </a:lnTo>
                  <a:cubicBezTo>
                    <a:pt x="468" y="375"/>
                    <a:pt x="540" y="291"/>
                    <a:pt x="611" y="206"/>
                  </a:cubicBezTo>
                  <a:lnTo>
                    <a:pt x="715" y="76"/>
                  </a:lnTo>
                  <a:cubicBezTo>
                    <a:pt x="729" y="57"/>
                    <a:pt x="748" y="37"/>
                    <a:pt x="768" y="24"/>
                  </a:cubicBezTo>
                  <a:cubicBezTo>
                    <a:pt x="780" y="16"/>
                    <a:pt x="797" y="11"/>
                    <a:pt x="814" y="11"/>
                  </a:cubicBezTo>
                  <a:cubicBezTo>
                    <a:pt x="825" y="11"/>
                    <a:pt x="836" y="13"/>
                    <a:pt x="846" y="18"/>
                  </a:cubicBezTo>
                  <a:cubicBezTo>
                    <a:pt x="829" y="5"/>
                    <a:pt x="810" y="1"/>
                    <a:pt x="79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1"/>
            <p:cNvSpPr/>
            <p:nvPr/>
          </p:nvSpPr>
          <p:spPr>
            <a:xfrm>
              <a:off x="8308680" y="11014170"/>
              <a:ext cx="44663" cy="68520"/>
            </a:xfrm>
            <a:custGeom>
              <a:avLst/>
              <a:gdLst/>
              <a:ahLst/>
              <a:cxnLst/>
              <a:rect l="l" t="t" r="r" b="b"/>
              <a:pathLst>
                <a:path w="586" h="899" extrusionOk="0">
                  <a:moveTo>
                    <a:pt x="553" y="1"/>
                  </a:moveTo>
                  <a:cubicBezTo>
                    <a:pt x="488" y="7"/>
                    <a:pt x="436" y="66"/>
                    <a:pt x="404" y="124"/>
                  </a:cubicBezTo>
                  <a:cubicBezTo>
                    <a:pt x="287" y="300"/>
                    <a:pt x="176" y="482"/>
                    <a:pt x="59" y="658"/>
                  </a:cubicBezTo>
                  <a:cubicBezTo>
                    <a:pt x="33" y="703"/>
                    <a:pt x="7" y="742"/>
                    <a:pt x="7" y="794"/>
                  </a:cubicBezTo>
                  <a:cubicBezTo>
                    <a:pt x="0" y="846"/>
                    <a:pt x="33" y="898"/>
                    <a:pt x="85" y="898"/>
                  </a:cubicBezTo>
                  <a:cubicBezTo>
                    <a:pt x="88" y="899"/>
                    <a:pt x="92" y="899"/>
                    <a:pt x="95" y="899"/>
                  </a:cubicBezTo>
                  <a:cubicBezTo>
                    <a:pt x="141" y="899"/>
                    <a:pt x="171" y="856"/>
                    <a:pt x="196" y="814"/>
                  </a:cubicBezTo>
                  <a:cubicBezTo>
                    <a:pt x="254" y="729"/>
                    <a:pt x="306" y="645"/>
                    <a:pt x="365" y="560"/>
                  </a:cubicBezTo>
                  <a:cubicBezTo>
                    <a:pt x="469" y="391"/>
                    <a:pt x="586" y="202"/>
                    <a:pt x="55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1"/>
            <p:cNvSpPr/>
            <p:nvPr/>
          </p:nvSpPr>
          <p:spPr>
            <a:xfrm>
              <a:off x="8303193" y="11014094"/>
              <a:ext cx="50151" cy="73931"/>
            </a:xfrm>
            <a:custGeom>
              <a:avLst/>
              <a:gdLst/>
              <a:ahLst/>
              <a:cxnLst/>
              <a:rect l="l" t="t" r="r" b="b"/>
              <a:pathLst>
                <a:path w="658" h="970" extrusionOk="0">
                  <a:moveTo>
                    <a:pt x="625" y="2"/>
                  </a:moveTo>
                  <a:cubicBezTo>
                    <a:pt x="625" y="190"/>
                    <a:pt x="521" y="340"/>
                    <a:pt x="424" y="483"/>
                  </a:cubicBezTo>
                  <a:cubicBezTo>
                    <a:pt x="365" y="561"/>
                    <a:pt x="313" y="633"/>
                    <a:pt x="261" y="711"/>
                  </a:cubicBezTo>
                  <a:cubicBezTo>
                    <a:pt x="235" y="743"/>
                    <a:pt x="215" y="789"/>
                    <a:pt x="189" y="815"/>
                  </a:cubicBezTo>
                  <a:cubicBezTo>
                    <a:pt x="172" y="832"/>
                    <a:pt x="163" y="835"/>
                    <a:pt x="160" y="835"/>
                  </a:cubicBezTo>
                  <a:cubicBezTo>
                    <a:pt x="158" y="835"/>
                    <a:pt x="157" y="834"/>
                    <a:pt x="157" y="834"/>
                  </a:cubicBezTo>
                  <a:cubicBezTo>
                    <a:pt x="157" y="834"/>
                    <a:pt x="150" y="828"/>
                    <a:pt x="144" y="815"/>
                  </a:cubicBezTo>
                  <a:cubicBezTo>
                    <a:pt x="144" y="802"/>
                    <a:pt x="144" y="795"/>
                    <a:pt x="144" y="782"/>
                  </a:cubicBezTo>
                  <a:cubicBezTo>
                    <a:pt x="150" y="756"/>
                    <a:pt x="170" y="717"/>
                    <a:pt x="196" y="678"/>
                  </a:cubicBezTo>
                  <a:cubicBezTo>
                    <a:pt x="242" y="600"/>
                    <a:pt x="287" y="522"/>
                    <a:pt x="333" y="444"/>
                  </a:cubicBezTo>
                  <a:cubicBezTo>
                    <a:pt x="378" y="366"/>
                    <a:pt x="424" y="281"/>
                    <a:pt x="463" y="203"/>
                  </a:cubicBezTo>
                  <a:cubicBezTo>
                    <a:pt x="482" y="164"/>
                    <a:pt x="502" y="119"/>
                    <a:pt x="528" y="86"/>
                  </a:cubicBezTo>
                  <a:cubicBezTo>
                    <a:pt x="547" y="47"/>
                    <a:pt x="580" y="15"/>
                    <a:pt x="625" y="2"/>
                  </a:cubicBezTo>
                  <a:close/>
                  <a:moveTo>
                    <a:pt x="613" y="1"/>
                  </a:moveTo>
                  <a:cubicBezTo>
                    <a:pt x="572" y="1"/>
                    <a:pt x="531" y="31"/>
                    <a:pt x="495" y="60"/>
                  </a:cubicBezTo>
                  <a:cubicBezTo>
                    <a:pt x="463" y="93"/>
                    <a:pt x="437" y="132"/>
                    <a:pt x="411" y="171"/>
                  </a:cubicBezTo>
                  <a:cubicBezTo>
                    <a:pt x="352" y="242"/>
                    <a:pt x="300" y="314"/>
                    <a:pt x="248" y="385"/>
                  </a:cubicBezTo>
                  <a:cubicBezTo>
                    <a:pt x="189" y="463"/>
                    <a:pt x="137" y="535"/>
                    <a:pt x="85" y="613"/>
                  </a:cubicBezTo>
                  <a:cubicBezTo>
                    <a:pt x="66" y="652"/>
                    <a:pt x="33" y="691"/>
                    <a:pt x="14" y="756"/>
                  </a:cubicBezTo>
                  <a:cubicBezTo>
                    <a:pt x="1" y="815"/>
                    <a:pt x="14" y="899"/>
                    <a:pt x="85" y="945"/>
                  </a:cubicBezTo>
                  <a:cubicBezTo>
                    <a:pt x="105" y="960"/>
                    <a:pt x="132" y="969"/>
                    <a:pt x="159" y="969"/>
                  </a:cubicBezTo>
                  <a:cubicBezTo>
                    <a:pt x="176" y="969"/>
                    <a:pt x="194" y="965"/>
                    <a:pt x="209" y="958"/>
                  </a:cubicBezTo>
                  <a:cubicBezTo>
                    <a:pt x="248" y="945"/>
                    <a:pt x="274" y="919"/>
                    <a:pt x="294" y="899"/>
                  </a:cubicBezTo>
                  <a:cubicBezTo>
                    <a:pt x="326" y="854"/>
                    <a:pt x="346" y="815"/>
                    <a:pt x="372" y="776"/>
                  </a:cubicBezTo>
                  <a:cubicBezTo>
                    <a:pt x="417" y="698"/>
                    <a:pt x="463" y="620"/>
                    <a:pt x="508" y="541"/>
                  </a:cubicBezTo>
                  <a:cubicBezTo>
                    <a:pt x="554" y="457"/>
                    <a:pt x="599" y="372"/>
                    <a:pt x="625" y="281"/>
                  </a:cubicBezTo>
                  <a:cubicBezTo>
                    <a:pt x="645" y="190"/>
                    <a:pt x="658" y="93"/>
                    <a:pt x="625" y="2"/>
                  </a:cubicBezTo>
                  <a:cubicBezTo>
                    <a:pt x="621" y="1"/>
                    <a:pt x="617" y="1"/>
                    <a:pt x="61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1"/>
            <p:cNvSpPr/>
            <p:nvPr/>
          </p:nvSpPr>
          <p:spPr>
            <a:xfrm>
              <a:off x="8344884" y="11030633"/>
              <a:ext cx="28810" cy="52971"/>
            </a:xfrm>
            <a:custGeom>
              <a:avLst/>
              <a:gdLst/>
              <a:ahLst/>
              <a:cxnLst/>
              <a:rect l="l" t="t" r="r" b="b"/>
              <a:pathLst>
                <a:path w="378" h="695" extrusionOk="0">
                  <a:moveTo>
                    <a:pt x="331" y="1"/>
                  </a:moveTo>
                  <a:cubicBezTo>
                    <a:pt x="303" y="1"/>
                    <a:pt x="269" y="23"/>
                    <a:pt x="247" y="45"/>
                  </a:cubicBezTo>
                  <a:cubicBezTo>
                    <a:pt x="91" y="214"/>
                    <a:pt x="0" y="442"/>
                    <a:pt x="0" y="676"/>
                  </a:cubicBezTo>
                  <a:cubicBezTo>
                    <a:pt x="18" y="689"/>
                    <a:pt x="39" y="695"/>
                    <a:pt x="60" y="695"/>
                  </a:cubicBezTo>
                  <a:cubicBezTo>
                    <a:pt x="99" y="695"/>
                    <a:pt x="140" y="675"/>
                    <a:pt x="169" y="650"/>
                  </a:cubicBezTo>
                  <a:cubicBezTo>
                    <a:pt x="215" y="604"/>
                    <a:pt x="234" y="539"/>
                    <a:pt x="247" y="481"/>
                  </a:cubicBezTo>
                  <a:lnTo>
                    <a:pt x="364" y="84"/>
                  </a:lnTo>
                  <a:cubicBezTo>
                    <a:pt x="371" y="64"/>
                    <a:pt x="377" y="38"/>
                    <a:pt x="364" y="19"/>
                  </a:cubicBezTo>
                  <a:cubicBezTo>
                    <a:pt x="356" y="6"/>
                    <a:pt x="344" y="1"/>
                    <a:pt x="331"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1"/>
            <p:cNvSpPr/>
            <p:nvPr/>
          </p:nvSpPr>
          <p:spPr>
            <a:xfrm>
              <a:off x="8339929" y="11030709"/>
              <a:ext cx="34222" cy="57925"/>
            </a:xfrm>
            <a:custGeom>
              <a:avLst/>
              <a:gdLst/>
              <a:ahLst/>
              <a:cxnLst/>
              <a:rect l="l" t="t" r="r" b="b"/>
              <a:pathLst>
                <a:path w="449" h="760" extrusionOk="0">
                  <a:moveTo>
                    <a:pt x="395" y="0"/>
                  </a:moveTo>
                  <a:cubicBezTo>
                    <a:pt x="393" y="0"/>
                    <a:pt x="391" y="1"/>
                    <a:pt x="390" y="1"/>
                  </a:cubicBezTo>
                  <a:lnTo>
                    <a:pt x="390" y="1"/>
                  </a:lnTo>
                  <a:cubicBezTo>
                    <a:pt x="391" y="1"/>
                    <a:pt x="393" y="0"/>
                    <a:pt x="395" y="0"/>
                  </a:cubicBezTo>
                  <a:lnTo>
                    <a:pt x="395" y="0"/>
                  </a:lnTo>
                  <a:cubicBezTo>
                    <a:pt x="407" y="1"/>
                    <a:pt x="419" y="5"/>
                    <a:pt x="429" y="18"/>
                  </a:cubicBezTo>
                  <a:cubicBezTo>
                    <a:pt x="422" y="5"/>
                    <a:pt x="409" y="0"/>
                    <a:pt x="395" y="0"/>
                  </a:cubicBezTo>
                  <a:cubicBezTo>
                    <a:pt x="395" y="0"/>
                    <a:pt x="395" y="0"/>
                    <a:pt x="395" y="0"/>
                  </a:cubicBezTo>
                  <a:lnTo>
                    <a:pt x="395" y="0"/>
                  </a:lnTo>
                  <a:cubicBezTo>
                    <a:pt x="395" y="0"/>
                    <a:pt x="395" y="0"/>
                    <a:pt x="395" y="0"/>
                  </a:cubicBezTo>
                  <a:close/>
                  <a:moveTo>
                    <a:pt x="429" y="18"/>
                  </a:moveTo>
                  <a:lnTo>
                    <a:pt x="429" y="18"/>
                  </a:lnTo>
                  <a:cubicBezTo>
                    <a:pt x="442" y="50"/>
                    <a:pt x="423" y="89"/>
                    <a:pt x="416" y="122"/>
                  </a:cubicBezTo>
                  <a:cubicBezTo>
                    <a:pt x="423" y="89"/>
                    <a:pt x="449" y="50"/>
                    <a:pt x="429" y="18"/>
                  </a:cubicBezTo>
                  <a:close/>
                  <a:moveTo>
                    <a:pt x="390" y="1"/>
                  </a:moveTo>
                  <a:cubicBezTo>
                    <a:pt x="369" y="3"/>
                    <a:pt x="346" y="13"/>
                    <a:pt x="332" y="24"/>
                  </a:cubicBezTo>
                  <a:cubicBezTo>
                    <a:pt x="306" y="44"/>
                    <a:pt x="286" y="70"/>
                    <a:pt x="260" y="96"/>
                  </a:cubicBezTo>
                  <a:cubicBezTo>
                    <a:pt x="208" y="141"/>
                    <a:pt x="169" y="200"/>
                    <a:pt x="130" y="258"/>
                  </a:cubicBezTo>
                  <a:cubicBezTo>
                    <a:pt x="91" y="317"/>
                    <a:pt x="59" y="389"/>
                    <a:pt x="33" y="454"/>
                  </a:cubicBezTo>
                  <a:cubicBezTo>
                    <a:pt x="13" y="525"/>
                    <a:pt x="0" y="597"/>
                    <a:pt x="0" y="675"/>
                  </a:cubicBezTo>
                  <a:cubicBezTo>
                    <a:pt x="0" y="694"/>
                    <a:pt x="7" y="714"/>
                    <a:pt x="20" y="727"/>
                  </a:cubicBezTo>
                  <a:lnTo>
                    <a:pt x="26" y="727"/>
                  </a:lnTo>
                  <a:cubicBezTo>
                    <a:pt x="53" y="750"/>
                    <a:pt x="86" y="759"/>
                    <a:pt x="118" y="759"/>
                  </a:cubicBezTo>
                  <a:cubicBezTo>
                    <a:pt x="141" y="759"/>
                    <a:pt x="163" y="754"/>
                    <a:pt x="182" y="746"/>
                  </a:cubicBezTo>
                  <a:cubicBezTo>
                    <a:pt x="234" y="733"/>
                    <a:pt x="273" y="701"/>
                    <a:pt x="299" y="662"/>
                  </a:cubicBezTo>
                  <a:cubicBezTo>
                    <a:pt x="345" y="584"/>
                    <a:pt x="351" y="506"/>
                    <a:pt x="364" y="441"/>
                  </a:cubicBezTo>
                  <a:cubicBezTo>
                    <a:pt x="371" y="369"/>
                    <a:pt x="384" y="297"/>
                    <a:pt x="397" y="226"/>
                  </a:cubicBezTo>
                  <a:lnTo>
                    <a:pt x="416" y="122"/>
                  </a:lnTo>
                  <a:lnTo>
                    <a:pt x="377" y="219"/>
                  </a:lnTo>
                  <a:cubicBezTo>
                    <a:pt x="351" y="291"/>
                    <a:pt x="325" y="356"/>
                    <a:pt x="293" y="421"/>
                  </a:cubicBezTo>
                  <a:cubicBezTo>
                    <a:pt x="267" y="486"/>
                    <a:pt x="241" y="551"/>
                    <a:pt x="202" y="590"/>
                  </a:cubicBezTo>
                  <a:cubicBezTo>
                    <a:pt x="185" y="616"/>
                    <a:pt x="154" y="627"/>
                    <a:pt x="131" y="629"/>
                  </a:cubicBezTo>
                  <a:lnTo>
                    <a:pt x="131" y="629"/>
                  </a:lnTo>
                  <a:cubicBezTo>
                    <a:pt x="133" y="579"/>
                    <a:pt x="138" y="529"/>
                    <a:pt x="143" y="480"/>
                  </a:cubicBezTo>
                  <a:cubicBezTo>
                    <a:pt x="150" y="415"/>
                    <a:pt x="169" y="350"/>
                    <a:pt x="189" y="291"/>
                  </a:cubicBezTo>
                  <a:cubicBezTo>
                    <a:pt x="208" y="226"/>
                    <a:pt x="234" y="161"/>
                    <a:pt x="273" y="102"/>
                  </a:cubicBezTo>
                  <a:cubicBezTo>
                    <a:pt x="293" y="76"/>
                    <a:pt x="312" y="44"/>
                    <a:pt x="338" y="24"/>
                  </a:cubicBezTo>
                  <a:cubicBezTo>
                    <a:pt x="353" y="13"/>
                    <a:pt x="371" y="3"/>
                    <a:pt x="39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1"/>
            <p:cNvSpPr/>
            <p:nvPr/>
          </p:nvSpPr>
          <p:spPr>
            <a:xfrm>
              <a:off x="8291303" y="10423027"/>
              <a:ext cx="616218" cy="252051"/>
            </a:xfrm>
            <a:custGeom>
              <a:avLst/>
              <a:gdLst/>
              <a:ahLst/>
              <a:cxnLst/>
              <a:rect l="l" t="t" r="r" b="b"/>
              <a:pathLst>
                <a:path w="8085" h="3307" extrusionOk="0">
                  <a:moveTo>
                    <a:pt x="1154" y="358"/>
                  </a:moveTo>
                  <a:cubicBezTo>
                    <a:pt x="1212" y="358"/>
                    <a:pt x="1272" y="374"/>
                    <a:pt x="1328" y="395"/>
                  </a:cubicBezTo>
                  <a:cubicBezTo>
                    <a:pt x="1588" y="492"/>
                    <a:pt x="1802" y="687"/>
                    <a:pt x="1991" y="889"/>
                  </a:cubicBezTo>
                  <a:cubicBezTo>
                    <a:pt x="2134" y="1039"/>
                    <a:pt x="2271" y="1208"/>
                    <a:pt x="2264" y="1409"/>
                  </a:cubicBezTo>
                  <a:cubicBezTo>
                    <a:pt x="2258" y="1624"/>
                    <a:pt x="2082" y="1806"/>
                    <a:pt x="1880" y="1871"/>
                  </a:cubicBezTo>
                  <a:cubicBezTo>
                    <a:pt x="1802" y="1896"/>
                    <a:pt x="1721" y="1907"/>
                    <a:pt x="1639" y="1907"/>
                  </a:cubicBezTo>
                  <a:cubicBezTo>
                    <a:pt x="1510" y="1907"/>
                    <a:pt x="1379" y="1881"/>
                    <a:pt x="1256" y="1845"/>
                  </a:cubicBezTo>
                  <a:cubicBezTo>
                    <a:pt x="1184" y="1825"/>
                    <a:pt x="1113" y="1799"/>
                    <a:pt x="1048" y="1760"/>
                  </a:cubicBezTo>
                  <a:cubicBezTo>
                    <a:pt x="892" y="1676"/>
                    <a:pt x="768" y="1539"/>
                    <a:pt x="651" y="1409"/>
                  </a:cubicBezTo>
                  <a:cubicBezTo>
                    <a:pt x="619" y="1370"/>
                    <a:pt x="593" y="1338"/>
                    <a:pt x="573" y="1292"/>
                  </a:cubicBezTo>
                  <a:cubicBezTo>
                    <a:pt x="547" y="1240"/>
                    <a:pt x="541" y="1175"/>
                    <a:pt x="541" y="1117"/>
                  </a:cubicBezTo>
                  <a:cubicBezTo>
                    <a:pt x="547" y="1026"/>
                    <a:pt x="547" y="941"/>
                    <a:pt x="573" y="856"/>
                  </a:cubicBezTo>
                  <a:cubicBezTo>
                    <a:pt x="632" y="661"/>
                    <a:pt x="794" y="505"/>
                    <a:pt x="976" y="408"/>
                  </a:cubicBezTo>
                  <a:cubicBezTo>
                    <a:pt x="1015" y="388"/>
                    <a:pt x="1061" y="369"/>
                    <a:pt x="1106" y="362"/>
                  </a:cubicBezTo>
                  <a:cubicBezTo>
                    <a:pt x="1122" y="359"/>
                    <a:pt x="1138" y="358"/>
                    <a:pt x="1154" y="358"/>
                  </a:cubicBezTo>
                  <a:close/>
                  <a:moveTo>
                    <a:pt x="6927" y="752"/>
                  </a:moveTo>
                  <a:cubicBezTo>
                    <a:pt x="7083" y="752"/>
                    <a:pt x="7239" y="837"/>
                    <a:pt x="7317" y="974"/>
                  </a:cubicBezTo>
                  <a:cubicBezTo>
                    <a:pt x="7428" y="1169"/>
                    <a:pt x="7382" y="1416"/>
                    <a:pt x="7272" y="1617"/>
                  </a:cubicBezTo>
                  <a:cubicBezTo>
                    <a:pt x="7103" y="1943"/>
                    <a:pt x="6784" y="2183"/>
                    <a:pt x="6426" y="2268"/>
                  </a:cubicBezTo>
                  <a:cubicBezTo>
                    <a:pt x="6359" y="2286"/>
                    <a:pt x="6288" y="2297"/>
                    <a:pt x="6217" y="2297"/>
                  </a:cubicBezTo>
                  <a:cubicBezTo>
                    <a:pt x="6111" y="2297"/>
                    <a:pt x="6008" y="2272"/>
                    <a:pt x="5926" y="2209"/>
                  </a:cubicBezTo>
                  <a:cubicBezTo>
                    <a:pt x="5750" y="2086"/>
                    <a:pt x="5704" y="1845"/>
                    <a:pt x="5711" y="1630"/>
                  </a:cubicBezTo>
                  <a:cubicBezTo>
                    <a:pt x="5717" y="1526"/>
                    <a:pt x="5737" y="1422"/>
                    <a:pt x="5783" y="1325"/>
                  </a:cubicBezTo>
                  <a:cubicBezTo>
                    <a:pt x="5854" y="1188"/>
                    <a:pt x="5984" y="1091"/>
                    <a:pt x="6121" y="1019"/>
                  </a:cubicBezTo>
                  <a:cubicBezTo>
                    <a:pt x="6264" y="954"/>
                    <a:pt x="6413" y="915"/>
                    <a:pt x="6556" y="856"/>
                  </a:cubicBezTo>
                  <a:cubicBezTo>
                    <a:pt x="6680" y="811"/>
                    <a:pt x="6797" y="752"/>
                    <a:pt x="6927" y="752"/>
                  </a:cubicBezTo>
                  <a:close/>
                  <a:moveTo>
                    <a:pt x="1072" y="1"/>
                  </a:moveTo>
                  <a:cubicBezTo>
                    <a:pt x="918" y="1"/>
                    <a:pt x="768" y="28"/>
                    <a:pt x="625" y="96"/>
                  </a:cubicBezTo>
                  <a:cubicBezTo>
                    <a:pt x="228" y="278"/>
                    <a:pt x="1" y="746"/>
                    <a:pt x="40" y="1182"/>
                  </a:cubicBezTo>
                  <a:cubicBezTo>
                    <a:pt x="79" y="1617"/>
                    <a:pt x="352" y="2008"/>
                    <a:pt x="710" y="2255"/>
                  </a:cubicBezTo>
                  <a:cubicBezTo>
                    <a:pt x="996" y="2450"/>
                    <a:pt x="1328" y="2567"/>
                    <a:pt x="1659" y="2677"/>
                  </a:cubicBezTo>
                  <a:cubicBezTo>
                    <a:pt x="1997" y="2788"/>
                    <a:pt x="2336" y="2899"/>
                    <a:pt x="2680" y="3016"/>
                  </a:cubicBezTo>
                  <a:cubicBezTo>
                    <a:pt x="3077" y="3146"/>
                    <a:pt x="3480" y="3276"/>
                    <a:pt x="3896" y="3302"/>
                  </a:cubicBezTo>
                  <a:cubicBezTo>
                    <a:pt x="3950" y="3305"/>
                    <a:pt x="4003" y="3307"/>
                    <a:pt x="4056" y="3307"/>
                  </a:cubicBezTo>
                  <a:cubicBezTo>
                    <a:pt x="4735" y="3307"/>
                    <a:pt x="5396" y="3047"/>
                    <a:pt x="6030" y="2788"/>
                  </a:cubicBezTo>
                  <a:cubicBezTo>
                    <a:pt x="6667" y="2534"/>
                    <a:pt x="7330" y="2248"/>
                    <a:pt x="7766" y="1715"/>
                  </a:cubicBezTo>
                  <a:cubicBezTo>
                    <a:pt x="7916" y="1533"/>
                    <a:pt x="8033" y="1318"/>
                    <a:pt x="8059" y="1084"/>
                  </a:cubicBezTo>
                  <a:cubicBezTo>
                    <a:pt x="8085" y="850"/>
                    <a:pt x="8007" y="596"/>
                    <a:pt x="7818" y="453"/>
                  </a:cubicBezTo>
                  <a:cubicBezTo>
                    <a:pt x="7692" y="353"/>
                    <a:pt x="7540" y="317"/>
                    <a:pt x="7380" y="317"/>
                  </a:cubicBezTo>
                  <a:cubicBezTo>
                    <a:pt x="7186" y="317"/>
                    <a:pt x="6979" y="370"/>
                    <a:pt x="6791" y="427"/>
                  </a:cubicBezTo>
                  <a:cubicBezTo>
                    <a:pt x="6361" y="557"/>
                    <a:pt x="5932" y="687"/>
                    <a:pt x="5503" y="817"/>
                  </a:cubicBezTo>
                  <a:cubicBezTo>
                    <a:pt x="5080" y="941"/>
                    <a:pt x="4647" y="1069"/>
                    <a:pt x="4208" y="1069"/>
                  </a:cubicBezTo>
                  <a:cubicBezTo>
                    <a:pt x="4161" y="1069"/>
                    <a:pt x="4113" y="1068"/>
                    <a:pt x="4066" y="1065"/>
                  </a:cubicBezTo>
                  <a:cubicBezTo>
                    <a:pt x="3331" y="1019"/>
                    <a:pt x="2687" y="590"/>
                    <a:pt x="2030" y="265"/>
                  </a:cubicBezTo>
                  <a:cubicBezTo>
                    <a:pt x="1730" y="124"/>
                    <a:pt x="1395" y="1"/>
                    <a:pt x="1072"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1"/>
            <p:cNvSpPr/>
            <p:nvPr/>
          </p:nvSpPr>
          <p:spPr>
            <a:xfrm>
              <a:off x="8287873" y="10418911"/>
              <a:ext cx="618657" cy="259292"/>
            </a:xfrm>
            <a:custGeom>
              <a:avLst/>
              <a:gdLst/>
              <a:ahLst/>
              <a:cxnLst/>
              <a:rect l="l" t="t" r="r" b="b"/>
              <a:pathLst>
                <a:path w="8117" h="3402" extrusionOk="0">
                  <a:moveTo>
                    <a:pt x="7864" y="508"/>
                  </a:moveTo>
                  <a:lnTo>
                    <a:pt x="7864" y="508"/>
                  </a:lnTo>
                  <a:cubicBezTo>
                    <a:pt x="8026" y="631"/>
                    <a:pt x="8104" y="833"/>
                    <a:pt x="8110" y="1034"/>
                  </a:cubicBezTo>
                  <a:cubicBezTo>
                    <a:pt x="8110" y="833"/>
                    <a:pt x="8026" y="631"/>
                    <a:pt x="7864" y="508"/>
                  </a:cubicBezTo>
                  <a:close/>
                  <a:moveTo>
                    <a:pt x="1112" y="1"/>
                  </a:moveTo>
                  <a:cubicBezTo>
                    <a:pt x="1071" y="1"/>
                    <a:pt x="1030" y="3"/>
                    <a:pt x="989" y="6"/>
                  </a:cubicBezTo>
                  <a:cubicBezTo>
                    <a:pt x="781" y="26"/>
                    <a:pt x="573" y="104"/>
                    <a:pt x="410" y="247"/>
                  </a:cubicBezTo>
                  <a:cubicBezTo>
                    <a:pt x="247" y="384"/>
                    <a:pt x="137" y="572"/>
                    <a:pt x="72" y="774"/>
                  </a:cubicBezTo>
                  <a:cubicBezTo>
                    <a:pt x="7" y="975"/>
                    <a:pt x="0" y="1197"/>
                    <a:pt x="46" y="1398"/>
                  </a:cubicBezTo>
                  <a:cubicBezTo>
                    <a:pt x="91" y="1606"/>
                    <a:pt x="182" y="1795"/>
                    <a:pt x="306" y="1964"/>
                  </a:cubicBezTo>
                  <a:cubicBezTo>
                    <a:pt x="429" y="2133"/>
                    <a:pt x="586" y="2276"/>
                    <a:pt x="761" y="2387"/>
                  </a:cubicBezTo>
                  <a:cubicBezTo>
                    <a:pt x="930" y="2504"/>
                    <a:pt x="1119" y="2588"/>
                    <a:pt x="1314" y="2660"/>
                  </a:cubicBezTo>
                  <a:cubicBezTo>
                    <a:pt x="1691" y="2796"/>
                    <a:pt x="2075" y="2914"/>
                    <a:pt x="2452" y="3037"/>
                  </a:cubicBezTo>
                  <a:cubicBezTo>
                    <a:pt x="2836" y="3161"/>
                    <a:pt x="3213" y="3291"/>
                    <a:pt x="3616" y="3362"/>
                  </a:cubicBezTo>
                  <a:cubicBezTo>
                    <a:pt x="3767" y="3389"/>
                    <a:pt x="3920" y="3401"/>
                    <a:pt x="4073" y="3401"/>
                  </a:cubicBezTo>
                  <a:cubicBezTo>
                    <a:pt x="4328" y="3401"/>
                    <a:pt x="4582" y="3367"/>
                    <a:pt x="4826" y="3310"/>
                  </a:cubicBezTo>
                  <a:cubicBezTo>
                    <a:pt x="5216" y="3213"/>
                    <a:pt x="5593" y="3063"/>
                    <a:pt x="5964" y="2914"/>
                  </a:cubicBezTo>
                  <a:cubicBezTo>
                    <a:pt x="6335" y="2757"/>
                    <a:pt x="6705" y="2601"/>
                    <a:pt x="7050" y="2400"/>
                  </a:cubicBezTo>
                  <a:cubicBezTo>
                    <a:pt x="7401" y="2198"/>
                    <a:pt x="7720" y="1945"/>
                    <a:pt x="7935" y="1600"/>
                  </a:cubicBezTo>
                  <a:cubicBezTo>
                    <a:pt x="8045" y="1431"/>
                    <a:pt x="8117" y="1236"/>
                    <a:pt x="8110" y="1034"/>
                  </a:cubicBezTo>
                  <a:lnTo>
                    <a:pt x="8110" y="1034"/>
                  </a:lnTo>
                  <a:cubicBezTo>
                    <a:pt x="8110" y="1236"/>
                    <a:pt x="8032" y="1424"/>
                    <a:pt x="7928" y="1593"/>
                  </a:cubicBezTo>
                  <a:cubicBezTo>
                    <a:pt x="7714" y="1932"/>
                    <a:pt x="7388" y="2185"/>
                    <a:pt x="7044" y="2387"/>
                  </a:cubicBezTo>
                  <a:cubicBezTo>
                    <a:pt x="6692" y="2582"/>
                    <a:pt x="6322" y="2725"/>
                    <a:pt x="5951" y="2875"/>
                  </a:cubicBezTo>
                  <a:cubicBezTo>
                    <a:pt x="5574" y="3018"/>
                    <a:pt x="5197" y="3161"/>
                    <a:pt x="4813" y="3239"/>
                  </a:cubicBezTo>
                  <a:cubicBezTo>
                    <a:pt x="4588" y="3291"/>
                    <a:pt x="4359" y="3320"/>
                    <a:pt x="4132" y="3320"/>
                  </a:cubicBezTo>
                  <a:cubicBezTo>
                    <a:pt x="3965" y="3320"/>
                    <a:pt x="3798" y="3304"/>
                    <a:pt x="3636" y="3271"/>
                  </a:cubicBezTo>
                  <a:cubicBezTo>
                    <a:pt x="3246" y="3200"/>
                    <a:pt x="2868" y="3057"/>
                    <a:pt x="2491" y="2927"/>
                  </a:cubicBezTo>
                  <a:cubicBezTo>
                    <a:pt x="2114" y="2796"/>
                    <a:pt x="1724" y="2679"/>
                    <a:pt x="1353" y="2543"/>
                  </a:cubicBezTo>
                  <a:cubicBezTo>
                    <a:pt x="1171" y="2471"/>
                    <a:pt x="989" y="2387"/>
                    <a:pt x="833" y="2283"/>
                  </a:cubicBezTo>
                  <a:cubicBezTo>
                    <a:pt x="670" y="2172"/>
                    <a:pt x="527" y="2042"/>
                    <a:pt x="410" y="1886"/>
                  </a:cubicBezTo>
                  <a:cubicBezTo>
                    <a:pt x="299" y="1730"/>
                    <a:pt x="215" y="1554"/>
                    <a:pt x="169" y="1372"/>
                  </a:cubicBezTo>
                  <a:cubicBezTo>
                    <a:pt x="130" y="1184"/>
                    <a:pt x="137" y="995"/>
                    <a:pt x="189" y="813"/>
                  </a:cubicBezTo>
                  <a:cubicBezTo>
                    <a:pt x="247" y="631"/>
                    <a:pt x="345" y="462"/>
                    <a:pt x="488" y="338"/>
                  </a:cubicBezTo>
                  <a:cubicBezTo>
                    <a:pt x="631" y="215"/>
                    <a:pt x="813" y="137"/>
                    <a:pt x="1002" y="117"/>
                  </a:cubicBezTo>
                  <a:cubicBezTo>
                    <a:pt x="1044" y="113"/>
                    <a:pt x="1086" y="111"/>
                    <a:pt x="1128" y="111"/>
                  </a:cubicBezTo>
                  <a:cubicBezTo>
                    <a:pt x="1276" y="111"/>
                    <a:pt x="1427" y="136"/>
                    <a:pt x="1574" y="182"/>
                  </a:cubicBezTo>
                  <a:cubicBezTo>
                    <a:pt x="1763" y="234"/>
                    <a:pt x="1945" y="312"/>
                    <a:pt x="2120" y="397"/>
                  </a:cubicBezTo>
                  <a:cubicBezTo>
                    <a:pt x="2485" y="572"/>
                    <a:pt x="2829" y="767"/>
                    <a:pt x="3207" y="923"/>
                  </a:cubicBezTo>
                  <a:cubicBezTo>
                    <a:pt x="3537" y="1057"/>
                    <a:pt x="3898" y="1149"/>
                    <a:pt x="4259" y="1149"/>
                  </a:cubicBezTo>
                  <a:cubicBezTo>
                    <a:pt x="4302" y="1149"/>
                    <a:pt x="4346" y="1147"/>
                    <a:pt x="4390" y="1145"/>
                  </a:cubicBezTo>
                  <a:cubicBezTo>
                    <a:pt x="4793" y="1112"/>
                    <a:pt x="5177" y="995"/>
                    <a:pt x="5561" y="878"/>
                  </a:cubicBezTo>
                  <a:lnTo>
                    <a:pt x="6712" y="527"/>
                  </a:lnTo>
                  <a:cubicBezTo>
                    <a:pt x="6901" y="468"/>
                    <a:pt x="7096" y="403"/>
                    <a:pt x="7291" y="384"/>
                  </a:cubicBezTo>
                  <a:cubicBezTo>
                    <a:pt x="7340" y="377"/>
                    <a:pt x="7390" y="374"/>
                    <a:pt x="7439" y="374"/>
                  </a:cubicBezTo>
                  <a:cubicBezTo>
                    <a:pt x="7593" y="374"/>
                    <a:pt x="7745" y="409"/>
                    <a:pt x="7863" y="507"/>
                  </a:cubicBezTo>
                  <a:cubicBezTo>
                    <a:pt x="7742" y="406"/>
                    <a:pt x="7586" y="368"/>
                    <a:pt x="7428" y="368"/>
                  </a:cubicBezTo>
                  <a:cubicBezTo>
                    <a:pt x="7382" y="368"/>
                    <a:pt x="7336" y="371"/>
                    <a:pt x="7291" y="377"/>
                  </a:cubicBezTo>
                  <a:cubicBezTo>
                    <a:pt x="7096" y="397"/>
                    <a:pt x="6901" y="455"/>
                    <a:pt x="6712" y="514"/>
                  </a:cubicBezTo>
                  <a:lnTo>
                    <a:pt x="5554" y="858"/>
                  </a:lnTo>
                  <a:cubicBezTo>
                    <a:pt x="5171" y="969"/>
                    <a:pt x="4787" y="1080"/>
                    <a:pt x="4384" y="1099"/>
                  </a:cubicBezTo>
                  <a:cubicBezTo>
                    <a:pt x="4343" y="1102"/>
                    <a:pt x="4302" y="1103"/>
                    <a:pt x="4261" y="1103"/>
                  </a:cubicBezTo>
                  <a:cubicBezTo>
                    <a:pt x="3907" y="1103"/>
                    <a:pt x="3559" y="1004"/>
                    <a:pt x="3233" y="858"/>
                  </a:cubicBezTo>
                  <a:cubicBezTo>
                    <a:pt x="2868" y="702"/>
                    <a:pt x="2524" y="501"/>
                    <a:pt x="2166" y="319"/>
                  </a:cubicBezTo>
                  <a:cubicBezTo>
                    <a:pt x="1984" y="228"/>
                    <a:pt x="1795" y="137"/>
                    <a:pt x="1600" y="78"/>
                  </a:cubicBezTo>
                  <a:cubicBezTo>
                    <a:pt x="1444" y="31"/>
                    <a:pt x="1279" y="1"/>
                    <a:pt x="111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1"/>
            <p:cNvSpPr/>
            <p:nvPr/>
          </p:nvSpPr>
          <p:spPr>
            <a:xfrm>
              <a:off x="8328497" y="10445130"/>
              <a:ext cx="136887" cy="123472"/>
            </a:xfrm>
            <a:custGeom>
              <a:avLst/>
              <a:gdLst/>
              <a:ahLst/>
              <a:cxnLst/>
              <a:rect l="l" t="t" r="r" b="b"/>
              <a:pathLst>
                <a:path w="1796" h="1620" extrusionOk="0">
                  <a:moveTo>
                    <a:pt x="661" y="1"/>
                  </a:moveTo>
                  <a:cubicBezTo>
                    <a:pt x="618" y="1"/>
                    <a:pt x="575" y="9"/>
                    <a:pt x="540" y="27"/>
                  </a:cubicBezTo>
                  <a:cubicBezTo>
                    <a:pt x="482" y="46"/>
                    <a:pt x="436" y="72"/>
                    <a:pt x="384" y="105"/>
                  </a:cubicBezTo>
                  <a:cubicBezTo>
                    <a:pt x="293" y="163"/>
                    <a:pt x="202" y="235"/>
                    <a:pt x="137" y="326"/>
                  </a:cubicBezTo>
                  <a:cubicBezTo>
                    <a:pt x="66" y="417"/>
                    <a:pt x="20" y="534"/>
                    <a:pt x="7" y="644"/>
                  </a:cubicBezTo>
                  <a:cubicBezTo>
                    <a:pt x="1" y="703"/>
                    <a:pt x="1" y="755"/>
                    <a:pt x="1" y="814"/>
                  </a:cubicBezTo>
                  <a:cubicBezTo>
                    <a:pt x="7" y="866"/>
                    <a:pt x="7" y="924"/>
                    <a:pt x="27" y="983"/>
                  </a:cubicBezTo>
                  <a:cubicBezTo>
                    <a:pt x="40" y="1041"/>
                    <a:pt x="85" y="1087"/>
                    <a:pt x="118" y="1126"/>
                  </a:cubicBezTo>
                  <a:lnTo>
                    <a:pt x="228" y="1243"/>
                  </a:lnTo>
                  <a:cubicBezTo>
                    <a:pt x="306" y="1314"/>
                    <a:pt x="384" y="1392"/>
                    <a:pt x="475" y="1444"/>
                  </a:cubicBezTo>
                  <a:cubicBezTo>
                    <a:pt x="566" y="1503"/>
                    <a:pt x="670" y="1535"/>
                    <a:pt x="768" y="1568"/>
                  </a:cubicBezTo>
                  <a:cubicBezTo>
                    <a:pt x="889" y="1598"/>
                    <a:pt x="1011" y="1620"/>
                    <a:pt x="1133" y="1620"/>
                  </a:cubicBezTo>
                  <a:cubicBezTo>
                    <a:pt x="1220" y="1620"/>
                    <a:pt x="1307" y="1608"/>
                    <a:pt x="1392" y="1581"/>
                  </a:cubicBezTo>
                  <a:lnTo>
                    <a:pt x="1392" y="1581"/>
                  </a:lnTo>
                  <a:cubicBezTo>
                    <a:pt x="1315" y="1606"/>
                    <a:pt x="1236" y="1616"/>
                    <a:pt x="1157" y="1616"/>
                  </a:cubicBezTo>
                  <a:cubicBezTo>
                    <a:pt x="1029" y="1616"/>
                    <a:pt x="899" y="1589"/>
                    <a:pt x="774" y="1548"/>
                  </a:cubicBezTo>
                  <a:cubicBezTo>
                    <a:pt x="677" y="1516"/>
                    <a:pt x="579" y="1470"/>
                    <a:pt x="501" y="1412"/>
                  </a:cubicBezTo>
                  <a:cubicBezTo>
                    <a:pt x="417" y="1353"/>
                    <a:pt x="345" y="1275"/>
                    <a:pt x="280" y="1197"/>
                  </a:cubicBezTo>
                  <a:cubicBezTo>
                    <a:pt x="215" y="1113"/>
                    <a:pt x="131" y="1035"/>
                    <a:pt x="111" y="957"/>
                  </a:cubicBezTo>
                  <a:cubicBezTo>
                    <a:pt x="98" y="872"/>
                    <a:pt x="111" y="755"/>
                    <a:pt x="124" y="664"/>
                  </a:cubicBezTo>
                  <a:cubicBezTo>
                    <a:pt x="157" y="475"/>
                    <a:pt x="287" y="319"/>
                    <a:pt x="456" y="215"/>
                  </a:cubicBezTo>
                  <a:cubicBezTo>
                    <a:pt x="495" y="189"/>
                    <a:pt x="540" y="163"/>
                    <a:pt x="586" y="150"/>
                  </a:cubicBezTo>
                  <a:cubicBezTo>
                    <a:pt x="611" y="138"/>
                    <a:pt x="635" y="133"/>
                    <a:pt x="662" y="133"/>
                  </a:cubicBezTo>
                  <a:cubicBezTo>
                    <a:pt x="677" y="133"/>
                    <a:pt x="693" y="135"/>
                    <a:pt x="709" y="137"/>
                  </a:cubicBezTo>
                  <a:cubicBezTo>
                    <a:pt x="794" y="144"/>
                    <a:pt x="892" y="189"/>
                    <a:pt x="983" y="235"/>
                  </a:cubicBezTo>
                  <a:cubicBezTo>
                    <a:pt x="1158" y="326"/>
                    <a:pt x="1321" y="462"/>
                    <a:pt x="1464" y="605"/>
                  </a:cubicBezTo>
                  <a:cubicBezTo>
                    <a:pt x="1542" y="677"/>
                    <a:pt x="1613" y="755"/>
                    <a:pt x="1672" y="840"/>
                  </a:cubicBezTo>
                  <a:cubicBezTo>
                    <a:pt x="1724" y="924"/>
                    <a:pt x="1770" y="1022"/>
                    <a:pt x="1763" y="1126"/>
                  </a:cubicBezTo>
                  <a:cubicBezTo>
                    <a:pt x="1763" y="1230"/>
                    <a:pt x="1718" y="1327"/>
                    <a:pt x="1652" y="1405"/>
                  </a:cubicBezTo>
                  <a:cubicBezTo>
                    <a:pt x="1581" y="1483"/>
                    <a:pt x="1490" y="1548"/>
                    <a:pt x="1392" y="1581"/>
                  </a:cubicBezTo>
                  <a:cubicBezTo>
                    <a:pt x="1496" y="1548"/>
                    <a:pt x="1587" y="1490"/>
                    <a:pt x="1659" y="1412"/>
                  </a:cubicBezTo>
                  <a:cubicBezTo>
                    <a:pt x="1724" y="1334"/>
                    <a:pt x="1776" y="1236"/>
                    <a:pt x="1783" y="1126"/>
                  </a:cubicBezTo>
                  <a:cubicBezTo>
                    <a:pt x="1796" y="1015"/>
                    <a:pt x="1757" y="911"/>
                    <a:pt x="1705" y="820"/>
                  </a:cubicBezTo>
                  <a:cubicBezTo>
                    <a:pt x="1652" y="723"/>
                    <a:pt x="1587" y="638"/>
                    <a:pt x="1516" y="560"/>
                  </a:cubicBezTo>
                  <a:cubicBezTo>
                    <a:pt x="1379" y="404"/>
                    <a:pt x="1223" y="248"/>
                    <a:pt x="1035" y="131"/>
                  </a:cubicBezTo>
                  <a:cubicBezTo>
                    <a:pt x="944" y="79"/>
                    <a:pt x="846" y="27"/>
                    <a:pt x="722" y="7"/>
                  </a:cubicBezTo>
                  <a:cubicBezTo>
                    <a:pt x="703" y="3"/>
                    <a:pt x="682" y="1"/>
                    <a:pt x="66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1"/>
            <p:cNvSpPr/>
            <p:nvPr/>
          </p:nvSpPr>
          <p:spPr>
            <a:xfrm>
              <a:off x="8721550" y="10477904"/>
              <a:ext cx="132923" cy="122863"/>
            </a:xfrm>
            <a:custGeom>
              <a:avLst/>
              <a:gdLst/>
              <a:ahLst/>
              <a:cxnLst/>
              <a:rect l="l" t="t" r="r" b="b"/>
              <a:pathLst>
                <a:path w="1744" h="1612" extrusionOk="0">
                  <a:moveTo>
                    <a:pt x="1262" y="1"/>
                  </a:moveTo>
                  <a:cubicBezTo>
                    <a:pt x="1228" y="1"/>
                    <a:pt x="1193" y="5"/>
                    <a:pt x="1159" y="13"/>
                  </a:cubicBezTo>
                  <a:cubicBezTo>
                    <a:pt x="1048" y="39"/>
                    <a:pt x="950" y="78"/>
                    <a:pt x="853" y="110"/>
                  </a:cubicBezTo>
                  <a:cubicBezTo>
                    <a:pt x="755" y="143"/>
                    <a:pt x="651" y="169"/>
                    <a:pt x="547" y="208"/>
                  </a:cubicBezTo>
                  <a:cubicBezTo>
                    <a:pt x="450" y="247"/>
                    <a:pt x="346" y="293"/>
                    <a:pt x="255" y="364"/>
                  </a:cubicBezTo>
                  <a:cubicBezTo>
                    <a:pt x="170" y="436"/>
                    <a:pt x="92" y="527"/>
                    <a:pt x="53" y="637"/>
                  </a:cubicBezTo>
                  <a:cubicBezTo>
                    <a:pt x="14" y="754"/>
                    <a:pt x="1" y="865"/>
                    <a:pt x="1" y="975"/>
                  </a:cubicBezTo>
                  <a:cubicBezTo>
                    <a:pt x="7" y="1086"/>
                    <a:pt x="20" y="1197"/>
                    <a:pt x="66" y="1301"/>
                  </a:cubicBezTo>
                  <a:cubicBezTo>
                    <a:pt x="111" y="1411"/>
                    <a:pt x="190" y="1502"/>
                    <a:pt x="300" y="1554"/>
                  </a:cubicBezTo>
                  <a:cubicBezTo>
                    <a:pt x="376" y="1597"/>
                    <a:pt x="459" y="1612"/>
                    <a:pt x="538" y="1612"/>
                  </a:cubicBezTo>
                  <a:cubicBezTo>
                    <a:pt x="568" y="1612"/>
                    <a:pt x="597" y="1610"/>
                    <a:pt x="625" y="1606"/>
                  </a:cubicBezTo>
                  <a:cubicBezTo>
                    <a:pt x="846" y="1580"/>
                    <a:pt x="1042" y="1489"/>
                    <a:pt x="1217" y="1366"/>
                  </a:cubicBezTo>
                  <a:cubicBezTo>
                    <a:pt x="1386" y="1242"/>
                    <a:pt x="1529" y="1086"/>
                    <a:pt x="1627" y="897"/>
                  </a:cubicBezTo>
                  <a:lnTo>
                    <a:pt x="1627" y="897"/>
                  </a:lnTo>
                  <a:cubicBezTo>
                    <a:pt x="1529" y="1079"/>
                    <a:pt x="1380" y="1242"/>
                    <a:pt x="1204" y="1353"/>
                  </a:cubicBezTo>
                  <a:cubicBezTo>
                    <a:pt x="1029" y="1463"/>
                    <a:pt x="827" y="1535"/>
                    <a:pt x="625" y="1541"/>
                  </a:cubicBezTo>
                  <a:cubicBezTo>
                    <a:pt x="521" y="1541"/>
                    <a:pt x="424" y="1528"/>
                    <a:pt x="339" y="1476"/>
                  </a:cubicBezTo>
                  <a:cubicBezTo>
                    <a:pt x="261" y="1431"/>
                    <a:pt x="203" y="1346"/>
                    <a:pt x="177" y="1262"/>
                  </a:cubicBezTo>
                  <a:cubicBezTo>
                    <a:pt x="138" y="1171"/>
                    <a:pt x="131" y="1073"/>
                    <a:pt x="131" y="975"/>
                  </a:cubicBezTo>
                  <a:cubicBezTo>
                    <a:pt x="131" y="871"/>
                    <a:pt x="144" y="774"/>
                    <a:pt x="177" y="683"/>
                  </a:cubicBezTo>
                  <a:cubicBezTo>
                    <a:pt x="235" y="514"/>
                    <a:pt x="411" y="390"/>
                    <a:pt x="593" y="312"/>
                  </a:cubicBezTo>
                  <a:cubicBezTo>
                    <a:pt x="684" y="273"/>
                    <a:pt x="788" y="241"/>
                    <a:pt x="885" y="195"/>
                  </a:cubicBezTo>
                  <a:cubicBezTo>
                    <a:pt x="983" y="156"/>
                    <a:pt x="1074" y="110"/>
                    <a:pt x="1172" y="84"/>
                  </a:cubicBezTo>
                  <a:cubicBezTo>
                    <a:pt x="1213" y="70"/>
                    <a:pt x="1255" y="64"/>
                    <a:pt x="1298" y="64"/>
                  </a:cubicBezTo>
                  <a:cubicBezTo>
                    <a:pt x="1453" y="64"/>
                    <a:pt x="1609" y="151"/>
                    <a:pt x="1685" y="299"/>
                  </a:cubicBezTo>
                  <a:cubicBezTo>
                    <a:pt x="1731" y="390"/>
                    <a:pt x="1737" y="494"/>
                    <a:pt x="1724" y="598"/>
                  </a:cubicBezTo>
                  <a:cubicBezTo>
                    <a:pt x="1711" y="702"/>
                    <a:pt x="1679" y="806"/>
                    <a:pt x="1627" y="897"/>
                  </a:cubicBezTo>
                  <a:cubicBezTo>
                    <a:pt x="1679" y="806"/>
                    <a:pt x="1718" y="702"/>
                    <a:pt x="1731" y="598"/>
                  </a:cubicBezTo>
                  <a:cubicBezTo>
                    <a:pt x="1744" y="501"/>
                    <a:pt x="1744" y="390"/>
                    <a:pt x="1698" y="286"/>
                  </a:cubicBezTo>
                  <a:cubicBezTo>
                    <a:pt x="1632" y="116"/>
                    <a:pt x="1450" y="1"/>
                    <a:pt x="126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1"/>
            <p:cNvSpPr/>
            <p:nvPr/>
          </p:nvSpPr>
          <p:spPr>
            <a:xfrm>
              <a:off x="8677497" y="10612504"/>
              <a:ext cx="20350" cy="16615"/>
            </a:xfrm>
            <a:custGeom>
              <a:avLst/>
              <a:gdLst/>
              <a:ahLst/>
              <a:cxnLst/>
              <a:rect l="l" t="t" r="r" b="b"/>
              <a:pathLst>
                <a:path w="267" h="218" extrusionOk="0">
                  <a:moveTo>
                    <a:pt x="143" y="133"/>
                  </a:moveTo>
                  <a:lnTo>
                    <a:pt x="143" y="133"/>
                  </a:lnTo>
                  <a:cubicBezTo>
                    <a:pt x="138" y="135"/>
                    <a:pt x="133" y="137"/>
                    <a:pt x="129" y="138"/>
                  </a:cubicBezTo>
                  <a:lnTo>
                    <a:pt x="129" y="138"/>
                  </a:lnTo>
                  <a:cubicBezTo>
                    <a:pt x="128" y="138"/>
                    <a:pt x="128" y="137"/>
                    <a:pt x="128" y="136"/>
                  </a:cubicBezTo>
                  <a:lnTo>
                    <a:pt x="128" y="136"/>
                  </a:lnTo>
                  <a:cubicBezTo>
                    <a:pt x="132" y="134"/>
                    <a:pt x="137" y="133"/>
                    <a:pt x="143" y="133"/>
                  </a:cubicBezTo>
                  <a:close/>
                  <a:moveTo>
                    <a:pt x="163" y="0"/>
                  </a:moveTo>
                  <a:cubicBezTo>
                    <a:pt x="146" y="0"/>
                    <a:pt x="128" y="3"/>
                    <a:pt x="111" y="9"/>
                  </a:cubicBezTo>
                  <a:cubicBezTo>
                    <a:pt x="72" y="22"/>
                    <a:pt x="39" y="48"/>
                    <a:pt x="26" y="81"/>
                  </a:cubicBezTo>
                  <a:lnTo>
                    <a:pt x="0" y="126"/>
                  </a:lnTo>
                  <a:lnTo>
                    <a:pt x="26" y="146"/>
                  </a:lnTo>
                  <a:cubicBezTo>
                    <a:pt x="59" y="165"/>
                    <a:pt x="91" y="191"/>
                    <a:pt x="137" y="204"/>
                  </a:cubicBezTo>
                  <a:cubicBezTo>
                    <a:pt x="137" y="201"/>
                    <a:pt x="137" y="197"/>
                    <a:pt x="137" y="194"/>
                  </a:cubicBezTo>
                  <a:lnTo>
                    <a:pt x="137" y="194"/>
                  </a:lnTo>
                  <a:cubicBezTo>
                    <a:pt x="159" y="205"/>
                    <a:pt x="184" y="211"/>
                    <a:pt x="208" y="211"/>
                  </a:cubicBezTo>
                  <a:lnTo>
                    <a:pt x="241" y="217"/>
                  </a:lnTo>
                  <a:lnTo>
                    <a:pt x="254" y="159"/>
                  </a:lnTo>
                  <a:cubicBezTo>
                    <a:pt x="260" y="133"/>
                    <a:pt x="267" y="100"/>
                    <a:pt x="267" y="74"/>
                  </a:cubicBezTo>
                  <a:lnTo>
                    <a:pt x="267" y="35"/>
                  </a:lnTo>
                  <a:lnTo>
                    <a:pt x="228" y="16"/>
                  </a:lnTo>
                  <a:cubicBezTo>
                    <a:pt x="206" y="5"/>
                    <a:pt x="185" y="0"/>
                    <a:pt x="16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1"/>
            <p:cNvSpPr/>
            <p:nvPr/>
          </p:nvSpPr>
          <p:spPr>
            <a:xfrm>
              <a:off x="8638321" y="10602977"/>
              <a:ext cx="31325" cy="31249"/>
            </a:xfrm>
            <a:custGeom>
              <a:avLst/>
              <a:gdLst/>
              <a:ahLst/>
              <a:cxnLst/>
              <a:rect l="l" t="t" r="r" b="b"/>
              <a:pathLst>
                <a:path w="411" h="410" extrusionOk="0">
                  <a:moveTo>
                    <a:pt x="223" y="1"/>
                  </a:moveTo>
                  <a:cubicBezTo>
                    <a:pt x="187" y="1"/>
                    <a:pt x="152" y="6"/>
                    <a:pt x="117" y="17"/>
                  </a:cubicBezTo>
                  <a:lnTo>
                    <a:pt x="104" y="24"/>
                  </a:lnTo>
                  <a:lnTo>
                    <a:pt x="98" y="30"/>
                  </a:lnTo>
                  <a:cubicBezTo>
                    <a:pt x="13" y="115"/>
                    <a:pt x="0" y="245"/>
                    <a:pt x="59" y="323"/>
                  </a:cubicBezTo>
                  <a:cubicBezTo>
                    <a:pt x="65" y="235"/>
                    <a:pt x="103" y="168"/>
                    <a:pt x="153" y="127"/>
                  </a:cubicBezTo>
                  <a:lnTo>
                    <a:pt x="153" y="127"/>
                  </a:lnTo>
                  <a:cubicBezTo>
                    <a:pt x="164" y="126"/>
                    <a:pt x="175" y="125"/>
                    <a:pt x="186" y="125"/>
                  </a:cubicBezTo>
                  <a:cubicBezTo>
                    <a:pt x="216" y="125"/>
                    <a:pt x="244" y="129"/>
                    <a:pt x="272" y="136"/>
                  </a:cubicBezTo>
                  <a:lnTo>
                    <a:pt x="272" y="136"/>
                  </a:lnTo>
                  <a:cubicBezTo>
                    <a:pt x="277" y="191"/>
                    <a:pt x="268" y="248"/>
                    <a:pt x="241" y="290"/>
                  </a:cubicBezTo>
                  <a:cubicBezTo>
                    <a:pt x="223" y="317"/>
                    <a:pt x="179" y="346"/>
                    <a:pt x="130" y="346"/>
                  </a:cubicBezTo>
                  <a:cubicBezTo>
                    <a:pt x="106" y="346"/>
                    <a:pt x="82" y="340"/>
                    <a:pt x="59" y="323"/>
                  </a:cubicBezTo>
                  <a:lnTo>
                    <a:pt x="59" y="323"/>
                  </a:lnTo>
                  <a:cubicBezTo>
                    <a:pt x="65" y="368"/>
                    <a:pt x="117" y="401"/>
                    <a:pt x="169" y="407"/>
                  </a:cubicBezTo>
                  <a:cubicBezTo>
                    <a:pt x="178" y="409"/>
                    <a:pt x="186" y="409"/>
                    <a:pt x="195" y="409"/>
                  </a:cubicBezTo>
                  <a:cubicBezTo>
                    <a:pt x="238" y="409"/>
                    <a:pt x="281" y="395"/>
                    <a:pt x="319" y="362"/>
                  </a:cubicBezTo>
                  <a:cubicBezTo>
                    <a:pt x="365" y="329"/>
                    <a:pt x="384" y="277"/>
                    <a:pt x="397" y="225"/>
                  </a:cubicBezTo>
                  <a:cubicBezTo>
                    <a:pt x="410" y="173"/>
                    <a:pt x="410" y="121"/>
                    <a:pt x="397" y="76"/>
                  </a:cubicBezTo>
                  <a:lnTo>
                    <a:pt x="391" y="37"/>
                  </a:lnTo>
                  <a:lnTo>
                    <a:pt x="358" y="24"/>
                  </a:lnTo>
                  <a:cubicBezTo>
                    <a:pt x="314" y="9"/>
                    <a:pt x="268" y="1"/>
                    <a:pt x="22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1"/>
            <p:cNvSpPr/>
            <p:nvPr/>
          </p:nvSpPr>
          <p:spPr>
            <a:xfrm>
              <a:off x="8640303" y="10242925"/>
              <a:ext cx="17911" cy="107086"/>
            </a:xfrm>
            <a:custGeom>
              <a:avLst/>
              <a:gdLst/>
              <a:ahLst/>
              <a:cxnLst/>
              <a:rect l="l" t="t" r="r" b="b"/>
              <a:pathLst>
                <a:path w="235" h="1405" extrusionOk="0">
                  <a:moveTo>
                    <a:pt x="208" y="0"/>
                  </a:moveTo>
                  <a:lnTo>
                    <a:pt x="208" y="0"/>
                  </a:lnTo>
                  <a:cubicBezTo>
                    <a:pt x="156" y="234"/>
                    <a:pt x="124" y="468"/>
                    <a:pt x="85" y="696"/>
                  </a:cubicBezTo>
                  <a:cubicBezTo>
                    <a:pt x="52" y="930"/>
                    <a:pt x="20" y="1164"/>
                    <a:pt x="0" y="1405"/>
                  </a:cubicBezTo>
                  <a:cubicBezTo>
                    <a:pt x="98" y="1184"/>
                    <a:pt x="150" y="950"/>
                    <a:pt x="189" y="716"/>
                  </a:cubicBezTo>
                  <a:cubicBezTo>
                    <a:pt x="221" y="475"/>
                    <a:pt x="234" y="234"/>
                    <a:pt x="208" y="0"/>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1"/>
            <p:cNvSpPr/>
            <p:nvPr/>
          </p:nvSpPr>
          <p:spPr>
            <a:xfrm>
              <a:off x="8622468" y="10272116"/>
              <a:ext cx="17911" cy="89860"/>
            </a:xfrm>
            <a:custGeom>
              <a:avLst/>
              <a:gdLst/>
              <a:ahLst/>
              <a:cxnLst/>
              <a:rect l="l" t="t" r="r" b="b"/>
              <a:pathLst>
                <a:path w="235" h="1179" extrusionOk="0">
                  <a:moveTo>
                    <a:pt x="228" y="1"/>
                  </a:moveTo>
                  <a:lnTo>
                    <a:pt x="228" y="1"/>
                  </a:lnTo>
                  <a:cubicBezTo>
                    <a:pt x="156" y="190"/>
                    <a:pt x="117" y="385"/>
                    <a:pt x="78" y="580"/>
                  </a:cubicBezTo>
                  <a:cubicBezTo>
                    <a:pt x="39" y="775"/>
                    <a:pt x="7" y="970"/>
                    <a:pt x="0" y="1178"/>
                  </a:cubicBezTo>
                  <a:cubicBezTo>
                    <a:pt x="85" y="989"/>
                    <a:pt x="137" y="794"/>
                    <a:pt x="176" y="599"/>
                  </a:cubicBezTo>
                  <a:cubicBezTo>
                    <a:pt x="215" y="404"/>
                    <a:pt x="234" y="203"/>
                    <a:pt x="228" y="1"/>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1"/>
            <p:cNvSpPr/>
            <p:nvPr/>
          </p:nvSpPr>
          <p:spPr>
            <a:xfrm>
              <a:off x="8605090" y="10323182"/>
              <a:ext cx="61584" cy="12347"/>
            </a:xfrm>
            <a:custGeom>
              <a:avLst/>
              <a:gdLst/>
              <a:ahLst/>
              <a:cxnLst/>
              <a:rect l="l" t="t" r="r" b="b"/>
              <a:pathLst>
                <a:path w="808" h="162" extrusionOk="0">
                  <a:moveTo>
                    <a:pt x="807" y="1"/>
                  </a:moveTo>
                  <a:cubicBezTo>
                    <a:pt x="664" y="1"/>
                    <a:pt x="534" y="20"/>
                    <a:pt x="397" y="46"/>
                  </a:cubicBezTo>
                  <a:cubicBezTo>
                    <a:pt x="267" y="66"/>
                    <a:pt x="137" y="92"/>
                    <a:pt x="1" y="144"/>
                  </a:cubicBezTo>
                  <a:cubicBezTo>
                    <a:pt x="67" y="156"/>
                    <a:pt x="132" y="161"/>
                    <a:pt x="197" y="161"/>
                  </a:cubicBezTo>
                  <a:cubicBezTo>
                    <a:pt x="271" y="161"/>
                    <a:pt x="344" y="154"/>
                    <a:pt x="417" y="144"/>
                  </a:cubicBezTo>
                  <a:cubicBezTo>
                    <a:pt x="553" y="118"/>
                    <a:pt x="683" y="79"/>
                    <a:pt x="807" y="1"/>
                  </a:cubicBezTo>
                  <a:close/>
                </a:path>
              </a:pathLst>
            </a:custGeom>
            <a:solidFill>
              <a:srgbClr val="ACA3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1"/>
            <p:cNvSpPr/>
            <p:nvPr/>
          </p:nvSpPr>
          <p:spPr>
            <a:xfrm>
              <a:off x="7999847" y="10043388"/>
              <a:ext cx="343131" cy="467975"/>
            </a:xfrm>
            <a:custGeom>
              <a:avLst/>
              <a:gdLst/>
              <a:ahLst/>
              <a:cxnLst/>
              <a:rect l="l" t="t" r="r" b="b"/>
              <a:pathLst>
                <a:path w="4502" h="6140" extrusionOk="0">
                  <a:moveTo>
                    <a:pt x="3870" y="0"/>
                  </a:moveTo>
                  <a:cubicBezTo>
                    <a:pt x="3794" y="0"/>
                    <a:pt x="3715" y="46"/>
                    <a:pt x="3669" y="108"/>
                  </a:cubicBezTo>
                  <a:cubicBezTo>
                    <a:pt x="3610" y="186"/>
                    <a:pt x="3584" y="283"/>
                    <a:pt x="3558" y="374"/>
                  </a:cubicBezTo>
                  <a:cubicBezTo>
                    <a:pt x="3441" y="745"/>
                    <a:pt x="3220" y="1090"/>
                    <a:pt x="2934" y="1350"/>
                  </a:cubicBezTo>
                  <a:cubicBezTo>
                    <a:pt x="2693" y="1571"/>
                    <a:pt x="2407" y="1740"/>
                    <a:pt x="2173" y="1974"/>
                  </a:cubicBezTo>
                  <a:cubicBezTo>
                    <a:pt x="2095" y="2046"/>
                    <a:pt x="2023" y="2137"/>
                    <a:pt x="2004" y="2241"/>
                  </a:cubicBezTo>
                  <a:cubicBezTo>
                    <a:pt x="1997" y="2274"/>
                    <a:pt x="1997" y="2313"/>
                    <a:pt x="2010" y="2352"/>
                  </a:cubicBezTo>
                  <a:cubicBezTo>
                    <a:pt x="1980" y="2339"/>
                    <a:pt x="1949" y="2333"/>
                    <a:pt x="1919" y="2333"/>
                  </a:cubicBezTo>
                  <a:cubicBezTo>
                    <a:pt x="1838" y="2333"/>
                    <a:pt x="1762" y="2377"/>
                    <a:pt x="1724" y="2462"/>
                  </a:cubicBezTo>
                  <a:lnTo>
                    <a:pt x="1724" y="2469"/>
                  </a:lnTo>
                  <a:cubicBezTo>
                    <a:pt x="1392" y="3236"/>
                    <a:pt x="1015" y="3984"/>
                    <a:pt x="592" y="4699"/>
                  </a:cubicBezTo>
                  <a:cubicBezTo>
                    <a:pt x="521" y="4823"/>
                    <a:pt x="443" y="4953"/>
                    <a:pt x="319" y="5031"/>
                  </a:cubicBezTo>
                  <a:cubicBezTo>
                    <a:pt x="280" y="5122"/>
                    <a:pt x="306" y="5233"/>
                    <a:pt x="378" y="5298"/>
                  </a:cubicBezTo>
                  <a:cubicBezTo>
                    <a:pt x="421" y="5337"/>
                    <a:pt x="481" y="5357"/>
                    <a:pt x="540" y="5357"/>
                  </a:cubicBezTo>
                  <a:cubicBezTo>
                    <a:pt x="579" y="5357"/>
                    <a:pt x="617" y="5348"/>
                    <a:pt x="651" y="5330"/>
                  </a:cubicBezTo>
                  <a:cubicBezTo>
                    <a:pt x="697" y="5298"/>
                    <a:pt x="742" y="5252"/>
                    <a:pt x="801" y="5246"/>
                  </a:cubicBezTo>
                  <a:cubicBezTo>
                    <a:pt x="840" y="5246"/>
                    <a:pt x="872" y="5265"/>
                    <a:pt x="905" y="5285"/>
                  </a:cubicBezTo>
                  <a:cubicBezTo>
                    <a:pt x="859" y="5291"/>
                    <a:pt x="820" y="5298"/>
                    <a:pt x="781" y="5324"/>
                  </a:cubicBezTo>
                  <a:cubicBezTo>
                    <a:pt x="714" y="5368"/>
                    <a:pt x="648" y="5441"/>
                    <a:pt x="573" y="5441"/>
                  </a:cubicBezTo>
                  <a:cubicBezTo>
                    <a:pt x="560" y="5441"/>
                    <a:pt x="547" y="5439"/>
                    <a:pt x="534" y="5434"/>
                  </a:cubicBezTo>
                  <a:cubicBezTo>
                    <a:pt x="508" y="5428"/>
                    <a:pt x="488" y="5408"/>
                    <a:pt x="469" y="5395"/>
                  </a:cubicBezTo>
                  <a:cubicBezTo>
                    <a:pt x="417" y="5350"/>
                    <a:pt x="358" y="5304"/>
                    <a:pt x="306" y="5259"/>
                  </a:cubicBezTo>
                  <a:cubicBezTo>
                    <a:pt x="222" y="5343"/>
                    <a:pt x="150" y="5447"/>
                    <a:pt x="92" y="5551"/>
                  </a:cubicBezTo>
                  <a:cubicBezTo>
                    <a:pt x="46" y="5642"/>
                    <a:pt x="1" y="5746"/>
                    <a:pt x="7" y="5850"/>
                  </a:cubicBezTo>
                  <a:cubicBezTo>
                    <a:pt x="7" y="5955"/>
                    <a:pt x="72" y="6065"/>
                    <a:pt x="170" y="6091"/>
                  </a:cubicBezTo>
                  <a:cubicBezTo>
                    <a:pt x="189" y="6096"/>
                    <a:pt x="207" y="6098"/>
                    <a:pt x="226" y="6098"/>
                  </a:cubicBezTo>
                  <a:cubicBezTo>
                    <a:pt x="347" y="6098"/>
                    <a:pt x="462" y="6006"/>
                    <a:pt x="585" y="6006"/>
                  </a:cubicBezTo>
                  <a:cubicBezTo>
                    <a:pt x="592" y="6006"/>
                    <a:pt x="599" y="6006"/>
                    <a:pt x="605" y="6007"/>
                  </a:cubicBezTo>
                  <a:cubicBezTo>
                    <a:pt x="729" y="6013"/>
                    <a:pt x="820" y="6124"/>
                    <a:pt x="944" y="6137"/>
                  </a:cubicBezTo>
                  <a:cubicBezTo>
                    <a:pt x="956" y="6139"/>
                    <a:pt x="968" y="6139"/>
                    <a:pt x="979" y="6139"/>
                  </a:cubicBezTo>
                  <a:cubicBezTo>
                    <a:pt x="1127" y="6139"/>
                    <a:pt x="1252" y="5994"/>
                    <a:pt x="1288" y="5844"/>
                  </a:cubicBezTo>
                  <a:cubicBezTo>
                    <a:pt x="1327" y="5694"/>
                    <a:pt x="1301" y="5519"/>
                    <a:pt x="1204" y="5402"/>
                  </a:cubicBezTo>
                  <a:cubicBezTo>
                    <a:pt x="1171" y="5369"/>
                    <a:pt x="1139" y="5343"/>
                    <a:pt x="1100" y="5324"/>
                  </a:cubicBezTo>
                  <a:cubicBezTo>
                    <a:pt x="1165" y="5304"/>
                    <a:pt x="1230" y="5252"/>
                    <a:pt x="1269" y="5187"/>
                  </a:cubicBezTo>
                  <a:cubicBezTo>
                    <a:pt x="1327" y="5090"/>
                    <a:pt x="1334" y="4966"/>
                    <a:pt x="1347" y="4849"/>
                  </a:cubicBezTo>
                  <a:cubicBezTo>
                    <a:pt x="1392" y="4283"/>
                    <a:pt x="1542" y="3672"/>
                    <a:pt x="2010" y="3353"/>
                  </a:cubicBezTo>
                  <a:cubicBezTo>
                    <a:pt x="2134" y="3269"/>
                    <a:pt x="2270" y="3210"/>
                    <a:pt x="2394" y="3125"/>
                  </a:cubicBezTo>
                  <a:cubicBezTo>
                    <a:pt x="2485" y="3067"/>
                    <a:pt x="2570" y="2982"/>
                    <a:pt x="2615" y="2885"/>
                  </a:cubicBezTo>
                  <a:cubicBezTo>
                    <a:pt x="2645" y="2905"/>
                    <a:pt x="2683" y="2915"/>
                    <a:pt x="2722" y="2915"/>
                  </a:cubicBezTo>
                  <a:cubicBezTo>
                    <a:pt x="2808" y="2915"/>
                    <a:pt x="2904" y="2868"/>
                    <a:pt x="2953" y="2787"/>
                  </a:cubicBezTo>
                  <a:cubicBezTo>
                    <a:pt x="3038" y="2651"/>
                    <a:pt x="3025" y="2482"/>
                    <a:pt x="3038" y="2319"/>
                  </a:cubicBezTo>
                  <a:cubicBezTo>
                    <a:pt x="3083" y="1877"/>
                    <a:pt x="3376" y="1500"/>
                    <a:pt x="3649" y="1148"/>
                  </a:cubicBezTo>
                  <a:cubicBezTo>
                    <a:pt x="3740" y="1038"/>
                    <a:pt x="3838" y="921"/>
                    <a:pt x="3981" y="895"/>
                  </a:cubicBezTo>
                  <a:cubicBezTo>
                    <a:pt x="4004" y="890"/>
                    <a:pt x="4027" y="889"/>
                    <a:pt x="4051" y="889"/>
                  </a:cubicBezTo>
                  <a:cubicBezTo>
                    <a:pt x="4099" y="889"/>
                    <a:pt x="4148" y="895"/>
                    <a:pt x="4196" y="895"/>
                  </a:cubicBezTo>
                  <a:cubicBezTo>
                    <a:pt x="4229" y="895"/>
                    <a:pt x="4262" y="892"/>
                    <a:pt x="4293" y="882"/>
                  </a:cubicBezTo>
                  <a:cubicBezTo>
                    <a:pt x="4436" y="836"/>
                    <a:pt x="4501" y="654"/>
                    <a:pt x="4430" y="524"/>
                  </a:cubicBezTo>
                  <a:cubicBezTo>
                    <a:pt x="4379" y="423"/>
                    <a:pt x="4263" y="366"/>
                    <a:pt x="4150" y="366"/>
                  </a:cubicBezTo>
                  <a:cubicBezTo>
                    <a:pt x="4116" y="366"/>
                    <a:pt x="4083" y="371"/>
                    <a:pt x="4052" y="381"/>
                  </a:cubicBezTo>
                  <a:cubicBezTo>
                    <a:pt x="4065" y="244"/>
                    <a:pt x="4059" y="62"/>
                    <a:pt x="3929" y="10"/>
                  </a:cubicBezTo>
                  <a:cubicBezTo>
                    <a:pt x="3910" y="4"/>
                    <a:pt x="3890" y="0"/>
                    <a:pt x="387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1"/>
            <p:cNvSpPr/>
            <p:nvPr/>
          </p:nvSpPr>
          <p:spPr>
            <a:xfrm>
              <a:off x="7923553" y="10503132"/>
              <a:ext cx="63032" cy="55181"/>
            </a:xfrm>
            <a:custGeom>
              <a:avLst/>
              <a:gdLst/>
              <a:ahLst/>
              <a:cxnLst/>
              <a:rect l="l" t="t" r="r" b="b"/>
              <a:pathLst>
                <a:path w="827" h="724" extrusionOk="0">
                  <a:moveTo>
                    <a:pt x="683" y="1"/>
                  </a:moveTo>
                  <a:cubicBezTo>
                    <a:pt x="559" y="111"/>
                    <a:pt x="423" y="209"/>
                    <a:pt x="280" y="300"/>
                  </a:cubicBezTo>
                  <a:cubicBezTo>
                    <a:pt x="202" y="352"/>
                    <a:pt x="124" y="397"/>
                    <a:pt x="65" y="469"/>
                  </a:cubicBezTo>
                  <a:cubicBezTo>
                    <a:pt x="26" y="521"/>
                    <a:pt x="0" y="592"/>
                    <a:pt x="33" y="651"/>
                  </a:cubicBezTo>
                  <a:cubicBezTo>
                    <a:pt x="56" y="698"/>
                    <a:pt x="116" y="723"/>
                    <a:pt x="171" y="723"/>
                  </a:cubicBezTo>
                  <a:cubicBezTo>
                    <a:pt x="177" y="723"/>
                    <a:pt x="183" y="723"/>
                    <a:pt x="189" y="722"/>
                  </a:cubicBezTo>
                  <a:cubicBezTo>
                    <a:pt x="254" y="716"/>
                    <a:pt x="306" y="683"/>
                    <a:pt x="364" y="651"/>
                  </a:cubicBezTo>
                  <a:cubicBezTo>
                    <a:pt x="475" y="586"/>
                    <a:pt x="592" y="514"/>
                    <a:pt x="676" y="423"/>
                  </a:cubicBezTo>
                  <a:cubicBezTo>
                    <a:pt x="768" y="326"/>
                    <a:pt x="826" y="196"/>
                    <a:pt x="800" y="66"/>
                  </a:cubicBezTo>
                  <a:cubicBezTo>
                    <a:pt x="761" y="46"/>
                    <a:pt x="722" y="27"/>
                    <a:pt x="68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1"/>
            <p:cNvSpPr/>
            <p:nvPr/>
          </p:nvSpPr>
          <p:spPr>
            <a:xfrm>
              <a:off x="7970579" y="10527140"/>
              <a:ext cx="40243" cy="79876"/>
            </a:xfrm>
            <a:custGeom>
              <a:avLst/>
              <a:gdLst/>
              <a:ahLst/>
              <a:cxnLst/>
              <a:rect l="l" t="t" r="r" b="b"/>
              <a:pathLst>
                <a:path w="528" h="1048" extrusionOk="0">
                  <a:moveTo>
                    <a:pt x="428" y="1"/>
                  </a:moveTo>
                  <a:cubicBezTo>
                    <a:pt x="411" y="1"/>
                    <a:pt x="396" y="6"/>
                    <a:pt x="385" y="17"/>
                  </a:cubicBezTo>
                  <a:cubicBezTo>
                    <a:pt x="209" y="336"/>
                    <a:pt x="20" y="668"/>
                    <a:pt x="1" y="1032"/>
                  </a:cubicBezTo>
                  <a:cubicBezTo>
                    <a:pt x="23" y="1043"/>
                    <a:pt x="48" y="1048"/>
                    <a:pt x="73" y="1048"/>
                  </a:cubicBezTo>
                  <a:cubicBezTo>
                    <a:pt x="121" y="1048"/>
                    <a:pt x="171" y="1029"/>
                    <a:pt x="209" y="999"/>
                  </a:cubicBezTo>
                  <a:cubicBezTo>
                    <a:pt x="268" y="954"/>
                    <a:pt x="300" y="889"/>
                    <a:pt x="333" y="824"/>
                  </a:cubicBezTo>
                  <a:cubicBezTo>
                    <a:pt x="430" y="616"/>
                    <a:pt x="495" y="401"/>
                    <a:pt x="521" y="180"/>
                  </a:cubicBezTo>
                  <a:cubicBezTo>
                    <a:pt x="528" y="134"/>
                    <a:pt x="528" y="82"/>
                    <a:pt x="502" y="43"/>
                  </a:cubicBezTo>
                  <a:cubicBezTo>
                    <a:pt x="489" y="18"/>
                    <a:pt x="457" y="1"/>
                    <a:pt x="42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1"/>
            <p:cNvSpPr/>
            <p:nvPr/>
          </p:nvSpPr>
          <p:spPr>
            <a:xfrm>
              <a:off x="8023627" y="10531103"/>
              <a:ext cx="28353" cy="94205"/>
            </a:xfrm>
            <a:custGeom>
              <a:avLst/>
              <a:gdLst/>
              <a:ahLst/>
              <a:cxnLst/>
              <a:rect l="l" t="t" r="r" b="b"/>
              <a:pathLst>
                <a:path w="372" h="1236" extrusionOk="0">
                  <a:moveTo>
                    <a:pt x="239" y="1"/>
                  </a:moveTo>
                  <a:cubicBezTo>
                    <a:pt x="223" y="1"/>
                    <a:pt x="207" y="6"/>
                    <a:pt x="196" y="17"/>
                  </a:cubicBezTo>
                  <a:cubicBezTo>
                    <a:pt x="176" y="37"/>
                    <a:pt x="170" y="63"/>
                    <a:pt x="170" y="89"/>
                  </a:cubicBezTo>
                  <a:cubicBezTo>
                    <a:pt x="166" y="104"/>
                    <a:pt x="164" y="111"/>
                    <a:pt x="164" y="111"/>
                  </a:cubicBezTo>
                  <a:cubicBezTo>
                    <a:pt x="161" y="111"/>
                    <a:pt x="171" y="37"/>
                    <a:pt x="162" y="37"/>
                  </a:cubicBezTo>
                  <a:lnTo>
                    <a:pt x="162" y="37"/>
                  </a:lnTo>
                  <a:cubicBezTo>
                    <a:pt x="160" y="37"/>
                    <a:pt x="156" y="43"/>
                    <a:pt x="150" y="56"/>
                  </a:cubicBezTo>
                  <a:cubicBezTo>
                    <a:pt x="92" y="180"/>
                    <a:pt x="79" y="316"/>
                    <a:pt x="66" y="453"/>
                  </a:cubicBezTo>
                  <a:cubicBezTo>
                    <a:pt x="46" y="590"/>
                    <a:pt x="33" y="733"/>
                    <a:pt x="14" y="876"/>
                  </a:cubicBezTo>
                  <a:cubicBezTo>
                    <a:pt x="7" y="954"/>
                    <a:pt x="1" y="1038"/>
                    <a:pt x="27" y="1110"/>
                  </a:cubicBezTo>
                  <a:cubicBezTo>
                    <a:pt x="50" y="1181"/>
                    <a:pt x="117" y="1235"/>
                    <a:pt x="187" y="1235"/>
                  </a:cubicBezTo>
                  <a:cubicBezTo>
                    <a:pt x="194" y="1235"/>
                    <a:pt x="202" y="1235"/>
                    <a:pt x="209" y="1233"/>
                  </a:cubicBezTo>
                  <a:cubicBezTo>
                    <a:pt x="313" y="1214"/>
                    <a:pt x="346" y="1077"/>
                    <a:pt x="352" y="967"/>
                  </a:cubicBezTo>
                  <a:cubicBezTo>
                    <a:pt x="372" y="707"/>
                    <a:pt x="372" y="440"/>
                    <a:pt x="352" y="173"/>
                  </a:cubicBezTo>
                  <a:cubicBezTo>
                    <a:pt x="352" y="128"/>
                    <a:pt x="346" y="82"/>
                    <a:pt x="320" y="43"/>
                  </a:cubicBezTo>
                  <a:cubicBezTo>
                    <a:pt x="303" y="18"/>
                    <a:pt x="269" y="1"/>
                    <a:pt x="239"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1"/>
            <p:cNvSpPr/>
            <p:nvPr/>
          </p:nvSpPr>
          <p:spPr>
            <a:xfrm>
              <a:off x="8065318" y="10530570"/>
              <a:ext cx="45654" cy="86507"/>
            </a:xfrm>
            <a:custGeom>
              <a:avLst/>
              <a:gdLst/>
              <a:ahLst/>
              <a:cxnLst/>
              <a:rect l="l" t="t" r="r" b="b"/>
              <a:pathLst>
                <a:path w="599" h="1135" extrusionOk="0">
                  <a:moveTo>
                    <a:pt x="181" y="0"/>
                  </a:moveTo>
                  <a:cubicBezTo>
                    <a:pt x="127" y="0"/>
                    <a:pt x="71" y="38"/>
                    <a:pt x="46" y="83"/>
                  </a:cubicBezTo>
                  <a:cubicBezTo>
                    <a:pt x="40" y="95"/>
                    <a:pt x="34" y="100"/>
                    <a:pt x="29" y="100"/>
                  </a:cubicBezTo>
                  <a:cubicBezTo>
                    <a:pt x="12" y="100"/>
                    <a:pt x="0" y="47"/>
                    <a:pt x="0" y="37"/>
                  </a:cubicBezTo>
                  <a:cubicBezTo>
                    <a:pt x="0" y="44"/>
                    <a:pt x="0" y="50"/>
                    <a:pt x="0" y="57"/>
                  </a:cubicBezTo>
                  <a:cubicBezTo>
                    <a:pt x="39" y="271"/>
                    <a:pt x="78" y="480"/>
                    <a:pt x="117" y="694"/>
                  </a:cubicBezTo>
                  <a:cubicBezTo>
                    <a:pt x="137" y="805"/>
                    <a:pt x="156" y="915"/>
                    <a:pt x="221" y="1006"/>
                  </a:cubicBezTo>
                  <a:cubicBezTo>
                    <a:pt x="273" y="1079"/>
                    <a:pt x="358" y="1135"/>
                    <a:pt x="443" y="1135"/>
                  </a:cubicBezTo>
                  <a:cubicBezTo>
                    <a:pt x="465" y="1135"/>
                    <a:pt x="486" y="1131"/>
                    <a:pt x="507" y="1123"/>
                  </a:cubicBezTo>
                  <a:cubicBezTo>
                    <a:pt x="598" y="792"/>
                    <a:pt x="468" y="447"/>
                    <a:pt x="325" y="135"/>
                  </a:cubicBezTo>
                  <a:cubicBezTo>
                    <a:pt x="306" y="83"/>
                    <a:pt x="280" y="31"/>
                    <a:pt x="228" y="11"/>
                  </a:cubicBezTo>
                  <a:cubicBezTo>
                    <a:pt x="213" y="4"/>
                    <a:pt x="197" y="0"/>
                    <a:pt x="18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1"/>
            <p:cNvSpPr/>
            <p:nvPr/>
          </p:nvSpPr>
          <p:spPr>
            <a:xfrm>
              <a:off x="8064784" y="10533390"/>
              <a:ext cx="610" cy="76"/>
            </a:xfrm>
            <a:custGeom>
              <a:avLst/>
              <a:gdLst/>
              <a:ahLst/>
              <a:cxnLst/>
              <a:rect l="l" t="t" r="r" b="b"/>
              <a:pathLst>
                <a:path w="8" h="1" extrusionOk="0">
                  <a:moveTo>
                    <a:pt x="7" y="0"/>
                  </a:moveTo>
                  <a:cubicBezTo>
                    <a:pt x="1" y="0"/>
                    <a:pt x="1" y="0"/>
                    <a:pt x="7"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1"/>
            <p:cNvSpPr/>
            <p:nvPr/>
          </p:nvSpPr>
          <p:spPr>
            <a:xfrm>
              <a:off x="8097482" y="10512506"/>
              <a:ext cx="46188" cy="42606"/>
            </a:xfrm>
            <a:custGeom>
              <a:avLst/>
              <a:gdLst/>
              <a:ahLst/>
              <a:cxnLst/>
              <a:rect l="l" t="t" r="r" b="b"/>
              <a:pathLst>
                <a:path w="606" h="559" extrusionOk="0">
                  <a:moveTo>
                    <a:pt x="180" y="0"/>
                  </a:moveTo>
                  <a:cubicBezTo>
                    <a:pt x="113" y="0"/>
                    <a:pt x="38" y="39"/>
                    <a:pt x="20" y="112"/>
                  </a:cubicBezTo>
                  <a:cubicBezTo>
                    <a:pt x="1" y="177"/>
                    <a:pt x="40" y="248"/>
                    <a:pt x="92" y="300"/>
                  </a:cubicBezTo>
                  <a:cubicBezTo>
                    <a:pt x="144" y="346"/>
                    <a:pt x="209" y="378"/>
                    <a:pt x="268" y="424"/>
                  </a:cubicBezTo>
                  <a:cubicBezTo>
                    <a:pt x="313" y="463"/>
                    <a:pt x="346" y="508"/>
                    <a:pt x="398" y="534"/>
                  </a:cubicBezTo>
                  <a:cubicBezTo>
                    <a:pt x="422" y="550"/>
                    <a:pt x="452" y="558"/>
                    <a:pt x="480" y="558"/>
                  </a:cubicBezTo>
                  <a:cubicBezTo>
                    <a:pt x="510" y="558"/>
                    <a:pt x="540" y="548"/>
                    <a:pt x="560" y="528"/>
                  </a:cubicBezTo>
                  <a:cubicBezTo>
                    <a:pt x="580" y="502"/>
                    <a:pt x="586" y="476"/>
                    <a:pt x="593" y="450"/>
                  </a:cubicBezTo>
                  <a:cubicBezTo>
                    <a:pt x="606" y="313"/>
                    <a:pt x="508" y="183"/>
                    <a:pt x="404" y="99"/>
                  </a:cubicBezTo>
                  <a:cubicBezTo>
                    <a:pt x="339" y="47"/>
                    <a:pt x="274" y="8"/>
                    <a:pt x="196" y="1"/>
                  </a:cubicBezTo>
                  <a:cubicBezTo>
                    <a:pt x="191" y="1"/>
                    <a:pt x="186" y="0"/>
                    <a:pt x="18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1"/>
            <p:cNvSpPr/>
            <p:nvPr/>
          </p:nvSpPr>
          <p:spPr>
            <a:xfrm>
              <a:off x="8274001" y="10543146"/>
              <a:ext cx="115012" cy="263560"/>
            </a:xfrm>
            <a:custGeom>
              <a:avLst/>
              <a:gdLst/>
              <a:ahLst/>
              <a:cxnLst/>
              <a:rect l="l" t="t" r="r" b="b"/>
              <a:pathLst>
                <a:path w="1509" h="3458" extrusionOk="0">
                  <a:moveTo>
                    <a:pt x="258" y="1"/>
                  </a:moveTo>
                  <a:cubicBezTo>
                    <a:pt x="248" y="1"/>
                    <a:pt x="238" y="3"/>
                    <a:pt x="228" y="9"/>
                  </a:cubicBezTo>
                  <a:cubicBezTo>
                    <a:pt x="72" y="106"/>
                    <a:pt x="0" y="308"/>
                    <a:pt x="7" y="497"/>
                  </a:cubicBezTo>
                  <a:cubicBezTo>
                    <a:pt x="7" y="685"/>
                    <a:pt x="78" y="867"/>
                    <a:pt x="137" y="1043"/>
                  </a:cubicBezTo>
                  <a:cubicBezTo>
                    <a:pt x="332" y="1661"/>
                    <a:pt x="449" y="2324"/>
                    <a:pt x="299" y="2955"/>
                  </a:cubicBezTo>
                  <a:cubicBezTo>
                    <a:pt x="273" y="3059"/>
                    <a:pt x="241" y="3176"/>
                    <a:pt x="267" y="3287"/>
                  </a:cubicBezTo>
                  <a:cubicBezTo>
                    <a:pt x="294" y="3375"/>
                    <a:pt x="378" y="3458"/>
                    <a:pt x="466" y="3458"/>
                  </a:cubicBezTo>
                  <a:cubicBezTo>
                    <a:pt x="482" y="3458"/>
                    <a:pt x="498" y="3455"/>
                    <a:pt x="514" y="3449"/>
                  </a:cubicBezTo>
                  <a:cubicBezTo>
                    <a:pt x="592" y="3423"/>
                    <a:pt x="631" y="3339"/>
                    <a:pt x="677" y="3267"/>
                  </a:cubicBezTo>
                  <a:cubicBezTo>
                    <a:pt x="714" y="3213"/>
                    <a:pt x="774" y="3155"/>
                    <a:pt x="838" y="3155"/>
                  </a:cubicBezTo>
                  <a:cubicBezTo>
                    <a:pt x="851" y="3155"/>
                    <a:pt x="865" y="3157"/>
                    <a:pt x="878" y="3163"/>
                  </a:cubicBezTo>
                  <a:cubicBezTo>
                    <a:pt x="943" y="3189"/>
                    <a:pt x="963" y="3274"/>
                    <a:pt x="1002" y="3326"/>
                  </a:cubicBezTo>
                  <a:cubicBezTo>
                    <a:pt x="1045" y="3382"/>
                    <a:pt x="1110" y="3408"/>
                    <a:pt x="1178" y="3408"/>
                  </a:cubicBezTo>
                  <a:cubicBezTo>
                    <a:pt x="1274" y="3408"/>
                    <a:pt x="1375" y="3357"/>
                    <a:pt x="1424" y="3274"/>
                  </a:cubicBezTo>
                  <a:cubicBezTo>
                    <a:pt x="1509" y="3131"/>
                    <a:pt x="1483" y="2942"/>
                    <a:pt x="1398" y="2799"/>
                  </a:cubicBezTo>
                  <a:cubicBezTo>
                    <a:pt x="1320" y="2649"/>
                    <a:pt x="1197" y="2532"/>
                    <a:pt x="1099" y="2402"/>
                  </a:cubicBezTo>
                  <a:cubicBezTo>
                    <a:pt x="800" y="2012"/>
                    <a:pt x="690" y="1498"/>
                    <a:pt x="787" y="1017"/>
                  </a:cubicBezTo>
                  <a:cubicBezTo>
                    <a:pt x="820" y="874"/>
                    <a:pt x="872" y="731"/>
                    <a:pt x="852" y="588"/>
                  </a:cubicBezTo>
                  <a:cubicBezTo>
                    <a:pt x="839" y="441"/>
                    <a:pt x="727" y="295"/>
                    <a:pt x="588" y="295"/>
                  </a:cubicBezTo>
                  <a:cubicBezTo>
                    <a:pt x="585" y="295"/>
                    <a:pt x="582" y="295"/>
                    <a:pt x="579" y="295"/>
                  </a:cubicBezTo>
                  <a:cubicBezTo>
                    <a:pt x="543" y="295"/>
                    <a:pt x="507" y="305"/>
                    <a:pt x="474" y="305"/>
                  </a:cubicBezTo>
                  <a:cubicBezTo>
                    <a:pt x="453" y="305"/>
                    <a:pt x="434" y="301"/>
                    <a:pt x="416" y="288"/>
                  </a:cubicBezTo>
                  <a:cubicBezTo>
                    <a:pt x="358" y="256"/>
                    <a:pt x="364" y="178"/>
                    <a:pt x="351" y="113"/>
                  </a:cubicBezTo>
                  <a:cubicBezTo>
                    <a:pt x="346" y="59"/>
                    <a:pt x="305" y="1"/>
                    <a:pt x="25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1"/>
            <p:cNvSpPr/>
            <p:nvPr/>
          </p:nvSpPr>
          <p:spPr>
            <a:xfrm>
              <a:off x="8291836" y="10797026"/>
              <a:ext cx="82315" cy="169355"/>
            </a:xfrm>
            <a:custGeom>
              <a:avLst/>
              <a:gdLst/>
              <a:ahLst/>
              <a:cxnLst/>
              <a:rect l="l" t="t" r="r" b="b"/>
              <a:pathLst>
                <a:path w="1080" h="2222" extrusionOk="0">
                  <a:moveTo>
                    <a:pt x="762" y="0"/>
                  </a:moveTo>
                  <a:cubicBezTo>
                    <a:pt x="758" y="0"/>
                    <a:pt x="753" y="1"/>
                    <a:pt x="748" y="1"/>
                  </a:cubicBezTo>
                  <a:cubicBezTo>
                    <a:pt x="696" y="8"/>
                    <a:pt x="657" y="53"/>
                    <a:pt x="612" y="79"/>
                  </a:cubicBezTo>
                  <a:cubicBezTo>
                    <a:pt x="527" y="131"/>
                    <a:pt x="417" y="131"/>
                    <a:pt x="319" y="138"/>
                  </a:cubicBezTo>
                  <a:cubicBezTo>
                    <a:pt x="221" y="144"/>
                    <a:pt x="111" y="170"/>
                    <a:pt x="59" y="261"/>
                  </a:cubicBezTo>
                  <a:cubicBezTo>
                    <a:pt x="0" y="365"/>
                    <a:pt x="78" y="508"/>
                    <a:pt x="189" y="560"/>
                  </a:cubicBezTo>
                  <a:cubicBezTo>
                    <a:pt x="228" y="580"/>
                    <a:pt x="273" y="593"/>
                    <a:pt x="306" y="619"/>
                  </a:cubicBezTo>
                  <a:cubicBezTo>
                    <a:pt x="377" y="671"/>
                    <a:pt x="391" y="775"/>
                    <a:pt x="391" y="866"/>
                  </a:cubicBezTo>
                  <a:cubicBezTo>
                    <a:pt x="397" y="1178"/>
                    <a:pt x="319" y="1490"/>
                    <a:pt x="182" y="1770"/>
                  </a:cubicBezTo>
                  <a:cubicBezTo>
                    <a:pt x="143" y="1848"/>
                    <a:pt x="98" y="1933"/>
                    <a:pt x="91" y="2017"/>
                  </a:cubicBezTo>
                  <a:cubicBezTo>
                    <a:pt x="85" y="2102"/>
                    <a:pt x="137" y="2206"/>
                    <a:pt x="221" y="2219"/>
                  </a:cubicBezTo>
                  <a:cubicBezTo>
                    <a:pt x="231" y="2221"/>
                    <a:pt x="241" y="2222"/>
                    <a:pt x="250" y="2222"/>
                  </a:cubicBezTo>
                  <a:cubicBezTo>
                    <a:pt x="329" y="2222"/>
                    <a:pt x="397" y="2153"/>
                    <a:pt x="456" y="2095"/>
                  </a:cubicBezTo>
                  <a:cubicBezTo>
                    <a:pt x="495" y="2056"/>
                    <a:pt x="547" y="2017"/>
                    <a:pt x="605" y="2004"/>
                  </a:cubicBezTo>
                  <a:cubicBezTo>
                    <a:pt x="620" y="1998"/>
                    <a:pt x="634" y="1995"/>
                    <a:pt x="649" y="1995"/>
                  </a:cubicBezTo>
                  <a:cubicBezTo>
                    <a:pt x="667" y="1995"/>
                    <a:pt x="685" y="2000"/>
                    <a:pt x="703" y="2011"/>
                  </a:cubicBezTo>
                  <a:cubicBezTo>
                    <a:pt x="735" y="2030"/>
                    <a:pt x="761" y="2069"/>
                    <a:pt x="787" y="2095"/>
                  </a:cubicBezTo>
                  <a:cubicBezTo>
                    <a:pt x="820" y="2133"/>
                    <a:pt x="872" y="2163"/>
                    <a:pt x="924" y="2163"/>
                  </a:cubicBezTo>
                  <a:cubicBezTo>
                    <a:pt x="944" y="2163"/>
                    <a:pt x="964" y="2158"/>
                    <a:pt x="982" y="2147"/>
                  </a:cubicBezTo>
                  <a:cubicBezTo>
                    <a:pt x="1080" y="2089"/>
                    <a:pt x="1047" y="1952"/>
                    <a:pt x="1008" y="1855"/>
                  </a:cubicBezTo>
                  <a:cubicBezTo>
                    <a:pt x="872" y="1477"/>
                    <a:pt x="826" y="1074"/>
                    <a:pt x="878" y="684"/>
                  </a:cubicBezTo>
                  <a:cubicBezTo>
                    <a:pt x="898" y="528"/>
                    <a:pt x="930" y="372"/>
                    <a:pt x="917" y="209"/>
                  </a:cubicBezTo>
                  <a:cubicBezTo>
                    <a:pt x="905" y="116"/>
                    <a:pt x="851" y="0"/>
                    <a:pt x="762"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1"/>
            <p:cNvSpPr/>
            <p:nvPr/>
          </p:nvSpPr>
          <p:spPr>
            <a:xfrm>
              <a:off x="8300754" y="10961123"/>
              <a:ext cx="72407" cy="44206"/>
            </a:xfrm>
            <a:custGeom>
              <a:avLst/>
              <a:gdLst/>
              <a:ahLst/>
              <a:cxnLst/>
              <a:rect l="l" t="t" r="r" b="b"/>
              <a:pathLst>
                <a:path w="950" h="580" extrusionOk="0">
                  <a:moveTo>
                    <a:pt x="701" y="0"/>
                  </a:moveTo>
                  <a:cubicBezTo>
                    <a:pt x="698" y="0"/>
                    <a:pt x="694" y="1"/>
                    <a:pt x="690" y="1"/>
                  </a:cubicBezTo>
                  <a:cubicBezTo>
                    <a:pt x="638" y="7"/>
                    <a:pt x="586" y="40"/>
                    <a:pt x="540" y="53"/>
                  </a:cubicBezTo>
                  <a:cubicBezTo>
                    <a:pt x="436" y="92"/>
                    <a:pt x="319" y="79"/>
                    <a:pt x="215" y="105"/>
                  </a:cubicBezTo>
                  <a:cubicBezTo>
                    <a:pt x="104" y="137"/>
                    <a:pt x="0" y="235"/>
                    <a:pt x="26" y="339"/>
                  </a:cubicBezTo>
                  <a:cubicBezTo>
                    <a:pt x="39" y="404"/>
                    <a:pt x="104" y="450"/>
                    <a:pt x="169" y="476"/>
                  </a:cubicBezTo>
                  <a:cubicBezTo>
                    <a:pt x="234" y="495"/>
                    <a:pt x="300" y="502"/>
                    <a:pt x="371" y="515"/>
                  </a:cubicBezTo>
                  <a:cubicBezTo>
                    <a:pt x="456" y="534"/>
                    <a:pt x="534" y="580"/>
                    <a:pt x="625" y="580"/>
                  </a:cubicBezTo>
                  <a:cubicBezTo>
                    <a:pt x="729" y="580"/>
                    <a:pt x="833" y="528"/>
                    <a:pt x="891" y="437"/>
                  </a:cubicBezTo>
                  <a:cubicBezTo>
                    <a:pt x="943" y="346"/>
                    <a:pt x="950" y="228"/>
                    <a:pt x="898" y="137"/>
                  </a:cubicBezTo>
                  <a:cubicBezTo>
                    <a:pt x="861" y="63"/>
                    <a:pt x="782" y="0"/>
                    <a:pt x="70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1"/>
            <p:cNvSpPr/>
            <p:nvPr/>
          </p:nvSpPr>
          <p:spPr>
            <a:xfrm>
              <a:off x="8210512" y="11002814"/>
              <a:ext cx="77437" cy="43292"/>
            </a:xfrm>
            <a:custGeom>
              <a:avLst/>
              <a:gdLst/>
              <a:ahLst/>
              <a:cxnLst/>
              <a:rect l="l" t="t" r="r" b="b"/>
              <a:pathLst>
                <a:path w="1016" h="568" extrusionOk="0">
                  <a:moveTo>
                    <a:pt x="970" y="0"/>
                  </a:moveTo>
                  <a:cubicBezTo>
                    <a:pt x="957" y="0"/>
                    <a:pt x="944" y="7"/>
                    <a:pt x="931" y="13"/>
                  </a:cubicBezTo>
                  <a:cubicBezTo>
                    <a:pt x="684" y="169"/>
                    <a:pt x="410" y="293"/>
                    <a:pt x="124" y="377"/>
                  </a:cubicBezTo>
                  <a:cubicBezTo>
                    <a:pt x="79" y="390"/>
                    <a:pt x="20" y="416"/>
                    <a:pt x="7" y="468"/>
                  </a:cubicBezTo>
                  <a:cubicBezTo>
                    <a:pt x="1" y="514"/>
                    <a:pt x="46" y="559"/>
                    <a:pt x="98" y="566"/>
                  </a:cubicBezTo>
                  <a:cubicBezTo>
                    <a:pt x="105" y="567"/>
                    <a:pt x="112" y="567"/>
                    <a:pt x="118" y="567"/>
                  </a:cubicBezTo>
                  <a:cubicBezTo>
                    <a:pt x="162" y="567"/>
                    <a:pt x="202" y="549"/>
                    <a:pt x="241" y="527"/>
                  </a:cubicBezTo>
                  <a:cubicBezTo>
                    <a:pt x="417" y="449"/>
                    <a:pt x="593" y="371"/>
                    <a:pt x="775" y="293"/>
                  </a:cubicBezTo>
                  <a:cubicBezTo>
                    <a:pt x="885" y="247"/>
                    <a:pt x="1015" y="163"/>
                    <a:pt x="996" y="39"/>
                  </a:cubicBezTo>
                  <a:cubicBezTo>
                    <a:pt x="996" y="26"/>
                    <a:pt x="983" y="0"/>
                    <a:pt x="970"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1"/>
            <p:cNvSpPr/>
            <p:nvPr/>
          </p:nvSpPr>
          <p:spPr>
            <a:xfrm>
              <a:off x="8233301" y="11006624"/>
              <a:ext cx="77894" cy="55791"/>
            </a:xfrm>
            <a:custGeom>
              <a:avLst/>
              <a:gdLst/>
              <a:ahLst/>
              <a:cxnLst/>
              <a:rect l="l" t="t" r="r" b="b"/>
              <a:pathLst>
                <a:path w="1022" h="732" extrusionOk="0">
                  <a:moveTo>
                    <a:pt x="979" y="1"/>
                  </a:moveTo>
                  <a:cubicBezTo>
                    <a:pt x="885" y="1"/>
                    <a:pt x="802" y="73"/>
                    <a:pt x="729" y="139"/>
                  </a:cubicBezTo>
                  <a:cubicBezTo>
                    <a:pt x="573" y="275"/>
                    <a:pt x="404" y="399"/>
                    <a:pt x="215" y="490"/>
                  </a:cubicBezTo>
                  <a:cubicBezTo>
                    <a:pt x="118" y="542"/>
                    <a:pt x="1" y="626"/>
                    <a:pt x="27" y="731"/>
                  </a:cubicBezTo>
                  <a:cubicBezTo>
                    <a:pt x="32" y="731"/>
                    <a:pt x="37" y="731"/>
                    <a:pt x="42" y="731"/>
                  </a:cubicBezTo>
                  <a:cubicBezTo>
                    <a:pt x="96" y="731"/>
                    <a:pt x="148" y="702"/>
                    <a:pt x="196" y="672"/>
                  </a:cubicBezTo>
                  <a:lnTo>
                    <a:pt x="703" y="379"/>
                  </a:lnTo>
                  <a:cubicBezTo>
                    <a:pt x="853" y="295"/>
                    <a:pt x="1022" y="171"/>
                    <a:pt x="1002" y="2"/>
                  </a:cubicBezTo>
                  <a:cubicBezTo>
                    <a:pt x="995" y="1"/>
                    <a:pt x="987" y="1"/>
                    <a:pt x="979"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1"/>
            <p:cNvSpPr/>
            <p:nvPr/>
          </p:nvSpPr>
          <p:spPr>
            <a:xfrm>
              <a:off x="8272477" y="11010359"/>
              <a:ext cx="59602" cy="66004"/>
            </a:xfrm>
            <a:custGeom>
              <a:avLst/>
              <a:gdLst/>
              <a:ahLst/>
              <a:cxnLst/>
              <a:rect l="l" t="t" r="r" b="b"/>
              <a:pathLst>
                <a:path w="782" h="866" extrusionOk="0">
                  <a:moveTo>
                    <a:pt x="723" y="1"/>
                  </a:moveTo>
                  <a:cubicBezTo>
                    <a:pt x="682" y="1"/>
                    <a:pt x="640" y="34"/>
                    <a:pt x="605" y="64"/>
                  </a:cubicBezTo>
                  <a:cubicBezTo>
                    <a:pt x="436" y="239"/>
                    <a:pt x="267" y="415"/>
                    <a:pt x="98" y="590"/>
                  </a:cubicBezTo>
                  <a:cubicBezTo>
                    <a:pt x="53" y="643"/>
                    <a:pt x="1" y="695"/>
                    <a:pt x="1" y="766"/>
                  </a:cubicBezTo>
                  <a:cubicBezTo>
                    <a:pt x="1" y="816"/>
                    <a:pt x="50" y="866"/>
                    <a:pt x="97" y="866"/>
                  </a:cubicBezTo>
                  <a:cubicBezTo>
                    <a:pt x="111" y="866"/>
                    <a:pt x="125" y="861"/>
                    <a:pt x="137" y="851"/>
                  </a:cubicBezTo>
                  <a:cubicBezTo>
                    <a:pt x="222" y="695"/>
                    <a:pt x="384" y="590"/>
                    <a:pt x="521" y="473"/>
                  </a:cubicBezTo>
                  <a:cubicBezTo>
                    <a:pt x="658" y="356"/>
                    <a:pt x="781" y="194"/>
                    <a:pt x="762" y="12"/>
                  </a:cubicBezTo>
                  <a:cubicBezTo>
                    <a:pt x="749" y="4"/>
                    <a:pt x="736" y="1"/>
                    <a:pt x="72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1"/>
            <p:cNvSpPr/>
            <p:nvPr/>
          </p:nvSpPr>
          <p:spPr>
            <a:xfrm>
              <a:off x="8308680" y="11014170"/>
              <a:ext cx="44663" cy="68520"/>
            </a:xfrm>
            <a:custGeom>
              <a:avLst/>
              <a:gdLst/>
              <a:ahLst/>
              <a:cxnLst/>
              <a:rect l="l" t="t" r="r" b="b"/>
              <a:pathLst>
                <a:path w="586" h="899" extrusionOk="0">
                  <a:moveTo>
                    <a:pt x="553" y="1"/>
                  </a:moveTo>
                  <a:cubicBezTo>
                    <a:pt x="488" y="7"/>
                    <a:pt x="436" y="66"/>
                    <a:pt x="404" y="124"/>
                  </a:cubicBezTo>
                  <a:cubicBezTo>
                    <a:pt x="287" y="300"/>
                    <a:pt x="176" y="482"/>
                    <a:pt x="59" y="658"/>
                  </a:cubicBezTo>
                  <a:cubicBezTo>
                    <a:pt x="33" y="703"/>
                    <a:pt x="7" y="742"/>
                    <a:pt x="7" y="794"/>
                  </a:cubicBezTo>
                  <a:cubicBezTo>
                    <a:pt x="0" y="846"/>
                    <a:pt x="33" y="898"/>
                    <a:pt x="85" y="898"/>
                  </a:cubicBezTo>
                  <a:cubicBezTo>
                    <a:pt x="88" y="899"/>
                    <a:pt x="92" y="899"/>
                    <a:pt x="95" y="899"/>
                  </a:cubicBezTo>
                  <a:cubicBezTo>
                    <a:pt x="141" y="899"/>
                    <a:pt x="171" y="856"/>
                    <a:pt x="196" y="814"/>
                  </a:cubicBezTo>
                  <a:cubicBezTo>
                    <a:pt x="254" y="729"/>
                    <a:pt x="306" y="645"/>
                    <a:pt x="365" y="560"/>
                  </a:cubicBezTo>
                  <a:cubicBezTo>
                    <a:pt x="469" y="391"/>
                    <a:pt x="586" y="202"/>
                    <a:pt x="55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1"/>
            <p:cNvSpPr/>
            <p:nvPr/>
          </p:nvSpPr>
          <p:spPr>
            <a:xfrm>
              <a:off x="8344884" y="11030633"/>
              <a:ext cx="28810" cy="52971"/>
            </a:xfrm>
            <a:custGeom>
              <a:avLst/>
              <a:gdLst/>
              <a:ahLst/>
              <a:cxnLst/>
              <a:rect l="l" t="t" r="r" b="b"/>
              <a:pathLst>
                <a:path w="378" h="695" extrusionOk="0">
                  <a:moveTo>
                    <a:pt x="331" y="1"/>
                  </a:moveTo>
                  <a:cubicBezTo>
                    <a:pt x="303" y="1"/>
                    <a:pt x="269" y="23"/>
                    <a:pt x="247" y="45"/>
                  </a:cubicBezTo>
                  <a:cubicBezTo>
                    <a:pt x="91" y="214"/>
                    <a:pt x="0" y="442"/>
                    <a:pt x="0" y="676"/>
                  </a:cubicBezTo>
                  <a:cubicBezTo>
                    <a:pt x="18" y="689"/>
                    <a:pt x="39" y="695"/>
                    <a:pt x="60" y="695"/>
                  </a:cubicBezTo>
                  <a:cubicBezTo>
                    <a:pt x="99" y="695"/>
                    <a:pt x="140" y="675"/>
                    <a:pt x="169" y="650"/>
                  </a:cubicBezTo>
                  <a:cubicBezTo>
                    <a:pt x="215" y="604"/>
                    <a:pt x="234" y="539"/>
                    <a:pt x="247" y="481"/>
                  </a:cubicBezTo>
                  <a:lnTo>
                    <a:pt x="364" y="84"/>
                  </a:lnTo>
                  <a:cubicBezTo>
                    <a:pt x="371" y="64"/>
                    <a:pt x="377" y="38"/>
                    <a:pt x="364" y="19"/>
                  </a:cubicBezTo>
                  <a:cubicBezTo>
                    <a:pt x="356" y="6"/>
                    <a:pt x="344" y="1"/>
                    <a:pt x="331"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1"/>
            <p:cNvSpPr/>
            <p:nvPr/>
          </p:nvSpPr>
          <p:spPr>
            <a:xfrm>
              <a:off x="8291303" y="10423027"/>
              <a:ext cx="339168" cy="252127"/>
            </a:xfrm>
            <a:custGeom>
              <a:avLst/>
              <a:gdLst/>
              <a:ahLst/>
              <a:cxnLst/>
              <a:rect l="l" t="t" r="r" b="b"/>
              <a:pathLst>
                <a:path w="4450" h="3308" extrusionOk="0">
                  <a:moveTo>
                    <a:pt x="1154" y="358"/>
                  </a:moveTo>
                  <a:cubicBezTo>
                    <a:pt x="1212" y="358"/>
                    <a:pt x="1272" y="374"/>
                    <a:pt x="1328" y="395"/>
                  </a:cubicBezTo>
                  <a:cubicBezTo>
                    <a:pt x="1588" y="492"/>
                    <a:pt x="1802" y="687"/>
                    <a:pt x="1991" y="889"/>
                  </a:cubicBezTo>
                  <a:cubicBezTo>
                    <a:pt x="2134" y="1039"/>
                    <a:pt x="2271" y="1208"/>
                    <a:pt x="2264" y="1409"/>
                  </a:cubicBezTo>
                  <a:cubicBezTo>
                    <a:pt x="2258" y="1624"/>
                    <a:pt x="2082" y="1806"/>
                    <a:pt x="1880" y="1871"/>
                  </a:cubicBezTo>
                  <a:cubicBezTo>
                    <a:pt x="1802" y="1896"/>
                    <a:pt x="1721" y="1907"/>
                    <a:pt x="1639" y="1907"/>
                  </a:cubicBezTo>
                  <a:cubicBezTo>
                    <a:pt x="1510" y="1907"/>
                    <a:pt x="1379" y="1881"/>
                    <a:pt x="1256" y="1845"/>
                  </a:cubicBezTo>
                  <a:cubicBezTo>
                    <a:pt x="1184" y="1825"/>
                    <a:pt x="1113" y="1799"/>
                    <a:pt x="1048" y="1760"/>
                  </a:cubicBezTo>
                  <a:cubicBezTo>
                    <a:pt x="892" y="1676"/>
                    <a:pt x="768" y="1539"/>
                    <a:pt x="651" y="1409"/>
                  </a:cubicBezTo>
                  <a:cubicBezTo>
                    <a:pt x="619" y="1370"/>
                    <a:pt x="593" y="1338"/>
                    <a:pt x="573" y="1292"/>
                  </a:cubicBezTo>
                  <a:cubicBezTo>
                    <a:pt x="547" y="1240"/>
                    <a:pt x="541" y="1175"/>
                    <a:pt x="541" y="1117"/>
                  </a:cubicBezTo>
                  <a:cubicBezTo>
                    <a:pt x="547" y="1026"/>
                    <a:pt x="547" y="941"/>
                    <a:pt x="573" y="856"/>
                  </a:cubicBezTo>
                  <a:cubicBezTo>
                    <a:pt x="632" y="661"/>
                    <a:pt x="794" y="505"/>
                    <a:pt x="976" y="408"/>
                  </a:cubicBezTo>
                  <a:cubicBezTo>
                    <a:pt x="1015" y="388"/>
                    <a:pt x="1061" y="369"/>
                    <a:pt x="1106" y="362"/>
                  </a:cubicBezTo>
                  <a:cubicBezTo>
                    <a:pt x="1122" y="359"/>
                    <a:pt x="1138" y="358"/>
                    <a:pt x="1154" y="358"/>
                  </a:cubicBezTo>
                  <a:close/>
                  <a:moveTo>
                    <a:pt x="1072" y="1"/>
                  </a:moveTo>
                  <a:cubicBezTo>
                    <a:pt x="918" y="1"/>
                    <a:pt x="768" y="28"/>
                    <a:pt x="625" y="96"/>
                  </a:cubicBezTo>
                  <a:cubicBezTo>
                    <a:pt x="228" y="278"/>
                    <a:pt x="1" y="746"/>
                    <a:pt x="40" y="1182"/>
                  </a:cubicBezTo>
                  <a:cubicBezTo>
                    <a:pt x="79" y="1617"/>
                    <a:pt x="352" y="2008"/>
                    <a:pt x="710" y="2255"/>
                  </a:cubicBezTo>
                  <a:cubicBezTo>
                    <a:pt x="996" y="2450"/>
                    <a:pt x="1328" y="2567"/>
                    <a:pt x="1659" y="2677"/>
                  </a:cubicBezTo>
                  <a:cubicBezTo>
                    <a:pt x="1997" y="2788"/>
                    <a:pt x="2336" y="2899"/>
                    <a:pt x="2680" y="3016"/>
                  </a:cubicBezTo>
                  <a:cubicBezTo>
                    <a:pt x="3077" y="3146"/>
                    <a:pt x="3480" y="3276"/>
                    <a:pt x="3896" y="3302"/>
                  </a:cubicBezTo>
                  <a:cubicBezTo>
                    <a:pt x="3949" y="3305"/>
                    <a:pt x="4001" y="3307"/>
                    <a:pt x="4053" y="3307"/>
                  </a:cubicBezTo>
                  <a:cubicBezTo>
                    <a:pt x="4187" y="3307"/>
                    <a:pt x="4318" y="3296"/>
                    <a:pt x="4449" y="3282"/>
                  </a:cubicBezTo>
                  <a:cubicBezTo>
                    <a:pt x="2349" y="2437"/>
                    <a:pt x="2726" y="629"/>
                    <a:pt x="2726" y="629"/>
                  </a:cubicBezTo>
                  <a:cubicBezTo>
                    <a:pt x="2492" y="505"/>
                    <a:pt x="2264" y="382"/>
                    <a:pt x="2030" y="265"/>
                  </a:cubicBezTo>
                  <a:cubicBezTo>
                    <a:pt x="1730" y="124"/>
                    <a:pt x="1395" y="1"/>
                    <a:pt x="1072"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1"/>
            <p:cNvSpPr/>
            <p:nvPr/>
          </p:nvSpPr>
          <p:spPr>
            <a:xfrm>
              <a:off x="8344884" y="10106420"/>
              <a:ext cx="137344" cy="48322"/>
            </a:xfrm>
            <a:custGeom>
              <a:avLst/>
              <a:gdLst/>
              <a:ahLst/>
              <a:cxnLst/>
              <a:rect l="l" t="t" r="r" b="b"/>
              <a:pathLst>
                <a:path w="1802" h="634" extrusionOk="0">
                  <a:moveTo>
                    <a:pt x="1527" y="1"/>
                  </a:moveTo>
                  <a:cubicBezTo>
                    <a:pt x="1119" y="1"/>
                    <a:pt x="712" y="20"/>
                    <a:pt x="319" y="126"/>
                  </a:cubicBezTo>
                  <a:cubicBezTo>
                    <a:pt x="241" y="146"/>
                    <a:pt x="156" y="178"/>
                    <a:pt x="91" y="230"/>
                  </a:cubicBezTo>
                  <a:cubicBezTo>
                    <a:pt x="33" y="289"/>
                    <a:pt x="0" y="386"/>
                    <a:pt x="33" y="458"/>
                  </a:cubicBezTo>
                  <a:cubicBezTo>
                    <a:pt x="59" y="510"/>
                    <a:pt x="104" y="543"/>
                    <a:pt x="156" y="562"/>
                  </a:cubicBezTo>
                  <a:cubicBezTo>
                    <a:pt x="293" y="627"/>
                    <a:pt x="449" y="627"/>
                    <a:pt x="605" y="627"/>
                  </a:cubicBezTo>
                  <a:cubicBezTo>
                    <a:pt x="982" y="627"/>
                    <a:pt x="1366" y="627"/>
                    <a:pt x="1750" y="634"/>
                  </a:cubicBezTo>
                  <a:cubicBezTo>
                    <a:pt x="1763" y="432"/>
                    <a:pt x="1782" y="224"/>
                    <a:pt x="1802" y="3"/>
                  </a:cubicBezTo>
                  <a:cubicBezTo>
                    <a:pt x="1710" y="2"/>
                    <a:pt x="1619" y="1"/>
                    <a:pt x="1527"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1"/>
            <p:cNvSpPr/>
            <p:nvPr/>
          </p:nvSpPr>
          <p:spPr>
            <a:xfrm>
              <a:off x="8336957" y="10191173"/>
              <a:ext cx="138868" cy="48322"/>
            </a:xfrm>
            <a:custGeom>
              <a:avLst/>
              <a:gdLst/>
              <a:ahLst/>
              <a:cxnLst/>
              <a:rect l="l" t="t" r="r" b="b"/>
              <a:pathLst>
                <a:path w="1822" h="634" extrusionOk="0">
                  <a:moveTo>
                    <a:pt x="1543" y="1"/>
                  </a:moveTo>
                  <a:cubicBezTo>
                    <a:pt x="1129" y="1"/>
                    <a:pt x="717" y="20"/>
                    <a:pt x="319" y="126"/>
                  </a:cubicBezTo>
                  <a:cubicBezTo>
                    <a:pt x="241" y="146"/>
                    <a:pt x="156" y="178"/>
                    <a:pt x="98" y="230"/>
                  </a:cubicBezTo>
                  <a:cubicBezTo>
                    <a:pt x="33" y="289"/>
                    <a:pt x="0" y="387"/>
                    <a:pt x="39" y="458"/>
                  </a:cubicBezTo>
                  <a:cubicBezTo>
                    <a:pt x="59" y="510"/>
                    <a:pt x="111" y="543"/>
                    <a:pt x="156" y="562"/>
                  </a:cubicBezTo>
                  <a:cubicBezTo>
                    <a:pt x="299" y="627"/>
                    <a:pt x="455" y="627"/>
                    <a:pt x="605" y="627"/>
                  </a:cubicBezTo>
                  <a:lnTo>
                    <a:pt x="1802" y="634"/>
                  </a:lnTo>
                  <a:cubicBezTo>
                    <a:pt x="1802" y="439"/>
                    <a:pt x="1808" y="230"/>
                    <a:pt x="1821" y="3"/>
                  </a:cubicBezTo>
                  <a:cubicBezTo>
                    <a:pt x="1728" y="2"/>
                    <a:pt x="1636" y="1"/>
                    <a:pt x="1543"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1"/>
            <p:cNvSpPr/>
            <p:nvPr/>
          </p:nvSpPr>
          <p:spPr>
            <a:xfrm>
              <a:off x="8333451" y="10272726"/>
              <a:ext cx="143365" cy="48093"/>
            </a:xfrm>
            <a:custGeom>
              <a:avLst/>
              <a:gdLst/>
              <a:ahLst/>
              <a:cxnLst/>
              <a:rect l="l" t="t" r="r" b="b"/>
              <a:pathLst>
                <a:path w="1881" h="631" extrusionOk="0">
                  <a:moveTo>
                    <a:pt x="1484" y="1"/>
                  </a:moveTo>
                  <a:cubicBezTo>
                    <a:pt x="1092" y="1"/>
                    <a:pt x="702" y="25"/>
                    <a:pt x="319" y="129"/>
                  </a:cubicBezTo>
                  <a:cubicBezTo>
                    <a:pt x="241" y="149"/>
                    <a:pt x="157" y="175"/>
                    <a:pt x="98" y="234"/>
                  </a:cubicBezTo>
                  <a:cubicBezTo>
                    <a:pt x="33" y="292"/>
                    <a:pt x="1" y="390"/>
                    <a:pt x="40" y="461"/>
                  </a:cubicBezTo>
                  <a:cubicBezTo>
                    <a:pt x="59" y="513"/>
                    <a:pt x="111" y="539"/>
                    <a:pt x="157" y="565"/>
                  </a:cubicBezTo>
                  <a:cubicBezTo>
                    <a:pt x="300" y="630"/>
                    <a:pt x="456" y="630"/>
                    <a:pt x="605" y="630"/>
                  </a:cubicBezTo>
                  <a:lnTo>
                    <a:pt x="1880" y="630"/>
                  </a:lnTo>
                  <a:cubicBezTo>
                    <a:pt x="1867" y="448"/>
                    <a:pt x="1854" y="240"/>
                    <a:pt x="1848" y="6"/>
                  </a:cubicBezTo>
                  <a:cubicBezTo>
                    <a:pt x="1726" y="3"/>
                    <a:pt x="1605" y="1"/>
                    <a:pt x="1484"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1"/>
            <p:cNvSpPr/>
            <p:nvPr/>
          </p:nvSpPr>
          <p:spPr>
            <a:xfrm>
              <a:off x="8342368" y="10354736"/>
              <a:ext cx="149767" cy="48322"/>
            </a:xfrm>
            <a:custGeom>
              <a:avLst/>
              <a:gdLst/>
              <a:ahLst/>
              <a:cxnLst/>
              <a:rect l="l" t="t" r="r" b="b"/>
              <a:pathLst>
                <a:path w="1965" h="634" extrusionOk="0">
                  <a:moveTo>
                    <a:pt x="1540" y="1"/>
                  </a:moveTo>
                  <a:cubicBezTo>
                    <a:pt x="1130" y="1"/>
                    <a:pt x="718" y="20"/>
                    <a:pt x="319" y="127"/>
                  </a:cubicBezTo>
                  <a:cubicBezTo>
                    <a:pt x="241" y="153"/>
                    <a:pt x="157" y="179"/>
                    <a:pt x="92" y="237"/>
                  </a:cubicBezTo>
                  <a:cubicBezTo>
                    <a:pt x="33" y="296"/>
                    <a:pt x="1" y="387"/>
                    <a:pt x="33" y="465"/>
                  </a:cubicBezTo>
                  <a:cubicBezTo>
                    <a:pt x="59" y="510"/>
                    <a:pt x="111" y="543"/>
                    <a:pt x="157" y="569"/>
                  </a:cubicBezTo>
                  <a:cubicBezTo>
                    <a:pt x="293" y="627"/>
                    <a:pt x="456" y="627"/>
                    <a:pt x="605" y="634"/>
                  </a:cubicBezTo>
                  <a:lnTo>
                    <a:pt x="1965" y="634"/>
                  </a:lnTo>
                  <a:cubicBezTo>
                    <a:pt x="1919" y="504"/>
                    <a:pt x="1861" y="309"/>
                    <a:pt x="1815" y="3"/>
                  </a:cubicBezTo>
                  <a:cubicBezTo>
                    <a:pt x="1724" y="2"/>
                    <a:pt x="1632" y="1"/>
                    <a:pt x="1540"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3" name="Google Shape;3013;p41"/>
          <p:cNvGrpSpPr/>
          <p:nvPr/>
        </p:nvGrpSpPr>
        <p:grpSpPr>
          <a:xfrm rot="2263010">
            <a:off x="6432966" y="3220282"/>
            <a:ext cx="1214737" cy="1426184"/>
            <a:chOff x="-13952698" y="-5725701"/>
            <a:chExt cx="1148041" cy="1347878"/>
          </a:xfrm>
        </p:grpSpPr>
        <p:sp>
          <p:nvSpPr>
            <p:cNvPr id="3014" name="Google Shape;3014;p41"/>
            <p:cNvSpPr/>
            <p:nvPr/>
          </p:nvSpPr>
          <p:spPr>
            <a:xfrm>
              <a:off x="-13952698" y="-5725701"/>
              <a:ext cx="1148041" cy="1347878"/>
            </a:xfrm>
            <a:custGeom>
              <a:avLst/>
              <a:gdLst/>
              <a:ahLst/>
              <a:cxnLst/>
              <a:rect l="l" t="t" r="r" b="b"/>
              <a:pathLst>
                <a:path w="24502" h="28767" extrusionOk="0">
                  <a:moveTo>
                    <a:pt x="10597" y="0"/>
                  </a:moveTo>
                  <a:cubicBezTo>
                    <a:pt x="10364" y="0"/>
                    <a:pt x="10069" y="12"/>
                    <a:pt x="9712" y="37"/>
                  </a:cubicBezTo>
                  <a:lnTo>
                    <a:pt x="9687" y="37"/>
                  </a:lnTo>
                  <a:cubicBezTo>
                    <a:pt x="8581" y="123"/>
                    <a:pt x="7720" y="246"/>
                    <a:pt x="7032" y="418"/>
                  </a:cubicBezTo>
                  <a:cubicBezTo>
                    <a:pt x="6036" y="688"/>
                    <a:pt x="5090" y="1131"/>
                    <a:pt x="4205" y="1746"/>
                  </a:cubicBezTo>
                  <a:cubicBezTo>
                    <a:pt x="3369" y="2323"/>
                    <a:pt x="2619" y="3024"/>
                    <a:pt x="1992" y="3848"/>
                  </a:cubicBezTo>
                  <a:cubicBezTo>
                    <a:pt x="1438" y="4561"/>
                    <a:pt x="1008" y="5311"/>
                    <a:pt x="713" y="6098"/>
                  </a:cubicBezTo>
                  <a:cubicBezTo>
                    <a:pt x="369" y="7020"/>
                    <a:pt x="209" y="7954"/>
                    <a:pt x="258" y="8864"/>
                  </a:cubicBezTo>
                  <a:cubicBezTo>
                    <a:pt x="283" y="9527"/>
                    <a:pt x="430" y="10240"/>
                    <a:pt x="689" y="11003"/>
                  </a:cubicBezTo>
                  <a:cubicBezTo>
                    <a:pt x="812" y="11359"/>
                    <a:pt x="1021" y="11888"/>
                    <a:pt x="1352" y="12662"/>
                  </a:cubicBezTo>
                  <a:cubicBezTo>
                    <a:pt x="1660" y="13363"/>
                    <a:pt x="1795" y="13756"/>
                    <a:pt x="1856" y="13965"/>
                  </a:cubicBezTo>
                  <a:cubicBezTo>
                    <a:pt x="1967" y="14310"/>
                    <a:pt x="2016" y="14629"/>
                    <a:pt x="2004" y="14887"/>
                  </a:cubicBezTo>
                  <a:cubicBezTo>
                    <a:pt x="2004" y="14973"/>
                    <a:pt x="1992" y="15121"/>
                    <a:pt x="1955" y="15342"/>
                  </a:cubicBezTo>
                  <a:cubicBezTo>
                    <a:pt x="1943" y="15441"/>
                    <a:pt x="1906" y="15637"/>
                    <a:pt x="1820" y="16006"/>
                  </a:cubicBezTo>
                  <a:lnTo>
                    <a:pt x="1574" y="17100"/>
                  </a:lnTo>
                  <a:cubicBezTo>
                    <a:pt x="1402" y="17850"/>
                    <a:pt x="1328" y="18145"/>
                    <a:pt x="1291" y="18243"/>
                  </a:cubicBezTo>
                  <a:cubicBezTo>
                    <a:pt x="1119" y="18772"/>
                    <a:pt x="885" y="19276"/>
                    <a:pt x="566" y="19743"/>
                  </a:cubicBezTo>
                  <a:cubicBezTo>
                    <a:pt x="529" y="19792"/>
                    <a:pt x="492" y="19854"/>
                    <a:pt x="455" y="19903"/>
                  </a:cubicBezTo>
                  <a:cubicBezTo>
                    <a:pt x="394" y="20001"/>
                    <a:pt x="344" y="20087"/>
                    <a:pt x="295" y="20186"/>
                  </a:cubicBezTo>
                  <a:cubicBezTo>
                    <a:pt x="37" y="20714"/>
                    <a:pt x="0" y="21329"/>
                    <a:pt x="209" y="21895"/>
                  </a:cubicBezTo>
                  <a:cubicBezTo>
                    <a:pt x="344" y="22276"/>
                    <a:pt x="590" y="22608"/>
                    <a:pt x="922" y="22853"/>
                  </a:cubicBezTo>
                  <a:cubicBezTo>
                    <a:pt x="934" y="22866"/>
                    <a:pt x="959" y="22878"/>
                    <a:pt x="984" y="22903"/>
                  </a:cubicBezTo>
                  <a:lnTo>
                    <a:pt x="1021" y="22927"/>
                  </a:lnTo>
                  <a:cubicBezTo>
                    <a:pt x="1389" y="23185"/>
                    <a:pt x="1820" y="23333"/>
                    <a:pt x="2274" y="23333"/>
                  </a:cubicBezTo>
                  <a:cubicBezTo>
                    <a:pt x="2336" y="23333"/>
                    <a:pt x="2410" y="23321"/>
                    <a:pt x="2483" y="23321"/>
                  </a:cubicBezTo>
                  <a:lnTo>
                    <a:pt x="2742" y="23321"/>
                  </a:lnTo>
                  <a:cubicBezTo>
                    <a:pt x="3651" y="23321"/>
                    <a:pt x="4475" y="23161"/>
                    <a:pt x="5163" y="22853"/>
                  </a:cubicBezTo>
                  <a:cubicBezTo>
                    <a:pt x="5176" y="22866"/>
                    <a:pt x="5188" y="22866"/>
                    <a:pt x="5200" y="22878"/>
                  </a:cubicBezTo>
                  <a:cubicBezTo>
                    <a:pt x="5508" y="23087"/>
                    <a:pt x="5815" y="23247"/>
                    <a:pt x="6147" y="23370"/>
                  </a:cubicBezTo>
                  <a:cubicBezTo>
                    <a:pt x="6331" y="23444"/>
                    <a:pt x="6516" y="23493"/>
                    <a:pt x="6700" y="23530"/>
                  </a:cubicBezTo>
                  <a:cubicBezTo>
                    <a:pt x="6749" y="23579"/>
                    <a:pt x="6786" y="23616"/>
                    <a:pt x="6835" y="23665"/>
                  </a:cubicBezTo>
                  <a:cubicBezTo>
                    <a:pt x="7118" y="23935"/>
                    <a:pt x="7487" y="24206"/>
                    <a:pt x="8003" y="24513"/>
                  </a:cubicBezTo>
                  <a:cubicBezTo>
                    <a:pt x="9294" y="25312"/>
                    <a:pt x="10265" y="25890"/>
                    <a:pt x="10966" y="26271"/>
                  </a:cubicBezTo>
                  <a:cubicBezTo>
                    <a:pt x="12134" y="26910"/>
                    <a:pt x="13253" y="27414"/>
                    <a:pt x="14297" y="27783"/>
                  </a:cubicBezTo>
                  <a:cubicBezTo>
                    <a:pt x="14715" y="27918"/>
                    <a:pt x="14826" y="27967"/>
                    <a:pt x="14838" y="27980"/>
                  </a:cubicBezTo>
                  <a:cubicBezTo>
                    <a:pt x="14900" y="28004"/>
                    <a:pt x="14937" y="28017"/>
                    <a:pt x="14949" y="28029"/>
                  </a:cubicBezTo>
                  <a:lnTo>
                    <a:pt x="15084" y="28152"/>
                  </a:lnTo>
                  <a:lnTo>
                    <a:pt x="15133" y="28201"/>
                  </a:lnTo>
                  <a:cubicBezTo>
                    <a:pt x="15330" y="28349"/>
                    <a:pt x="15527" y="28472"/>
                    <a:pt x="15736" y="28558"/>
                  </a:cubicBezTo>
                  <a:cubicBezTo>
                    <a:pt x="16043" y="28705"/>
                    <a:pt x="16375" y="28767"/>
                    <a:pt x="16707" y="28767"/>
                  </a:cubicBezTo>
                  <a:cubicBezTo>
                    <a:pt x="16805" y="28767"/>
                    <a:pt x="16916" y="28767"/>
                    <a:pt x="17002" y="28754"/>
                  </a:cubicBezTo>
                  <a:cubicBezTo>
                    <a:pt x="17617" y="28680"/>
                    <a:pt x="18158" y="28361"/>
                    <a:pt x="18539" y="27881"/>
                  </a:cubicBezTo>
                  <a:cubicBezTo>
                    <a:pt x="18772" y="27562"/>
                    <a:pt x="19264" y="26726"/>
                    <a:pt x="18809" y="25509"/>
                  </a:cubicBezTo>
                  <a:cubicBezTo>
                    <a:pt x="18231" y="24021"/>
                    <a:pt x="17777" y="22546"/>
                    <a:pt x="17469" y="21120"/>
                  </a:cubicBezTo>
                  <a:lnTo>
                    <a:pt x="18072" y="20370"/>
                  </a:lnTo>
                  <a:cubicBezTo>
                    <a:pt x="19153" y="19042"/>
                    <a:pt x="19977" y="18022"/>
                    <a:pt x="20530" y="17309"/>
                  </a:cubicBezTo>
                  <a:cubicBezTo>
                    <a:pt x="21440" y="16154"/>
                    <a:pt x="22239" y="15072"/>
                    <a:pt x="22915" y="14088"/>
                  </a:cubicBezTo>
                  <a:cubicBezTo>
                    <a:pt x="23137" y="13756"/>
                    <a:pt x="23235" y="13633"/>
                    <a:pt x="23259" y="13597"/>
                  </a:cubicBezTo>
                  <a:lnTo>
                    <a:pt x="23284" y="13572"/>
                  </a:lnTo>
                  <a:cubicBezTo>
                    <a:pt x="23382" y="13437"/>
                    <a:pt x="23456" y="13351"/>
                    <a:pt x="23505" y="13314"/>
                  </a:cubicBezTo>
                  <a:cubicBezTo>
                    <a:pt x="24206" y="12699"/>
                    <a:pt x="24501" y="11863"/>
                    <a:pt x="24317" y="11027"/>
                  </a:cubicBezTo>
                  <a:cubicBezTo>
                    <a:pt x="24095" y="9958"/>
                    <a:pt x="23161" y="9245"/>
                    <a:pt x="22006" y="9245"/>
                  </a:cubicBezTo>
                  <a:lnTo>
                    <a:pt x="21833" y="9245"/>
                  </a:lnTo>
                  <a:cubicBezTo>
                    <a:pt x="20752" y="8446"/>
                    <a:pt x="19830" y="7474"/>
                    <a:pt x="19092" y="6356"/>
                  </a:cubicBezTo>
                  <a:cubicBezTo>
                    <a:pt x="18994" y="6208"/>
                    <a:pt x="18809" y="5901"/>
                    <a:pt x="18428" y="5237"/>
                  </a:cubicBezTo>
                  <a:cubicBezTo>
                    <a:pt x="18096" y="4672"/>
                    <a:pt x="17838" y="4241"/>
                    <a:pt x="17641" y="3934"/>
                  </a:cubicBezTo>
                  <a:cubicBezTo>
                    <a:pt x="16855" y="2754"/>
                    <a:pt x="15982" y="1881"/>
                    <a:pt x="15023" y="1315"/>
                  </a:cubicBezTo>
                  <a:cubicBezTo>
                    <a:pt x="14691" y="1131"/>
                    <a:pt x="14236" y="922"/>
                    <a:pt x="13609" y="676"/>
                  </a:cubicBezTo>
                  <a:cubicBezTo>
                    <a:pt x="13253" y="529"/>
                    <a:pt x="12982" y="430"/>
                    <a:pt x="12761" y="357"/>
                  </a:cubicBezTo>
                  <a:cubicBezTo>
                    <a:pt x="12392" y="234"/>
                    <a:pt x="12035" y="148"/>
                    <a:pt x="11679" y="86"/>
                  </a:cubicBezTo>
                  <a:cubicBezTo>
                    <a:pt x="11347" y="37"/>
                    <a:pt x="10991" y="0"/>
                    <a:pt x="10597" y="0"/>
                  </a:cubicBezTo>
                  <a:close/>
                </a:path>
              </a:pathLst>
            </a:custGeom>
            <a:solidFill>
              <a:srgbClr val="FFFFFF"/>
            </a:solidFill>
            <a:ln>
              <a:noFill/>
            </a:ln>
            <a:effectLst>
              <a:outerShdw blurRad="57150" dist="57150" dir="816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1"/>
            <p:cNvSpPr/>
            <p:nvPr/>
          </p:nvSpPr>
          <p:spPr>
            <a:xfrm>
              <a:off x="-13853647" y="-5629508"/>
              <a:ext cx="947596" cy="1156053"/>
            </a:xfrm>
            <a:custGeom>
              <a:avLst/>
              <a:gdLst/>
              <a:ahLst/>
              <a:cxnLst/>
              <a:rect l="l" t="t" r="r" b="b"/>
              <a:pathLst>
                <a:path w="20224" h="24673" extrusionOk="0">
                  <a:moveTo>
                    <a:pt x="6344" y="5212"/>
                  </a:moveTo>
                  <a:cubicBezTo>
                    <a:pt x="6098" y="5212"/>
                    <a:pt x="5865" y="5274"/>
                    <a:pt x="5643" y="5409"/>
                  </a:cubicBezTo>
                  <a:cubicBezTo>
                    <a:pt x="5434" y="5544"/>
                    <a:pt x="5262" y="5716"/>
                    <a:pt x="5152" y="5925"/>
                  </a:cubicBezTo>
                  <a:cubicBezTo>
                    <a:pt x="5066" y="6110"/>
                    <a:pt x="5053" y="6257"/>
                    <a:pt x="5102" y="6368"/>
                  </a:cubicBezTo>
                  <a:cubicBezTo>
                    <a:pt x="5139" y="6098"/>
                    <a:pt x="5262" y="5852"/>
                    <a:pt x="5484" y="5655"/>
                  </a:cubicBezTo>
                  <a:cubicBezTo>
                    <a:pt x="5705" y="5446"/>
                    <a:pt x="5951" y="5335"/>
                    <a:pt x="6233" y="5311"/>
                  </a:cubicBezTo>
                  <a:cubicBezTo>
                    <a:pt x="6356" y="5311"/>
                    <a:pt x="6455" y="5323"/>
                    <a:pt x="6528" y="5372"/>
                  </a:cubicBezTo>
                  <a:cubicBezTo>
                    <a:pt x="6578" y="5397"/>
                    <a:pt x="6639" y="5446"/>
                    <a:pt x="6701" y="5532"/>
                  </a:cubicBezTo>
                  <a:cubicBezTo>
                    <a:pt x="6971" y="5864"/>
                    <a:pt x="7069" y="6159"/>
                    <a:pt x="6996" y="6393"/>
                  </a:cubicBezTo>
                  <a:cubicBezTo>
                    <a:pt x="6983" y="6417"/>
                    <a:pt x="6971" y="6466"/>
                    <a:pt x="6946" y="6528"/>
                  </a:cubicBezTo>
                  <a:cubicBezTo>
                    <a:pt x="6934" y="6577"/>
                    <a:pt x="6946" y="6626"/>
                    <a:pt x="6959" y="6663"/>
                  </a:cubicBezTo>
                  <a:lnTo>
                    <a:pt x="7057" y="6663"/>
                  </a:lnTo>
                  <a:cubicBezTo>
                    <a:pt x="7155" y="6466"/>
                    <a:pt x="7168" y="6245"/>
                    <a:pt x="7094" y="5999"/>
                  </a:cubicBezTo>
                  <a:cubicBezTo>
                    <a:pt x="7045" y="5815"/>
                    <a:pt x="6934" y="5630"/>
                    <a:pt x="6762" y="5421"/>
                  </a:cubicBezTo>
                  <a:cubicBezTo>
                    <a:pt x="6701" y="5348"/>
                    <a:pt x="6651" y="5286"/>
                    <a:pt x="6590" y="5262"/>
                  </a:cubicBezTo>
                  <a:cubicBezTo>
                    <a:pt x="6541" y="5237"/>
                    <a:pt x="6455" y="5212"/>
                    <a:pt x="6344" y="5212"/>
                  </a:cubicBezTo>
                  <a:close/>
                  <a:moveTo>
                    <a:pt x="6093" y="5899"/>
                  </a:moveTo>
                  <a:cubicBezTo>
                    <a:pt x="6103" y="5899"/>
                    <a:pt x="6113" y="5900"/>
                    <a:pt x="6123" y="5901"/>
                  </a:cubicBezTo>
                  <a:cubicBezTo>
                    <a:pt x="6221" y="5913"/>
                    <a:pt x="6295" y="5975"/>
                    <a:pt x="6356" y="6073"/>
                  </a:cubicBezTo>
                  <a:cubicBezTo>
                    <a:pt x="6393" y="6147"/>
                    <a:pt x="6406" y="6257"/>
                    <a:pt x="6406" y="6380"/>
                  </a:cubicBezTo>
                  <a:cubicBezTo>
                    <a:pt x="6406" y="6479"/>
                    <a:pt x="6393" y="6552"/>
                    <a:pt x="6393" y="6602"/>
                  </a:cubicBezTo>
                  <a:cubicBezTo>
                    <a:pt x="6369" y="6737"/>
                    <a:pt x="6319" y="6823"/>
                    <a:pt x="6258" y="6872"/>
                  </a:cubicBezTo>
                  <a:cubicBezTo>
                    <a:pt x="6209" y="6884"/>
                    <a:pt x="6160" y="6897"/>
                    <a:pt x="6086" y="6897"/>
                  </a:cubicBezTo>
                  <a:lnTo>
                    <a:pt x="5815" y="6909"/>
                  </a:lnTo>
                  <a:cubicBezTo>
                    <a:pt x="5754" y="6909"/>
                    <a:pt x="5705" y="6909"/>
                    <a:pt x="5680" y="6897"/>
                  </a:cubicBezTo>
                  <a:cubicBezTo>
                    <a:pt x="5619" y="6860"/>
                    <a:pt x="5582" y="6811"/>
                    <a:pt x="5570" y="6725"/>
                  </a:cubicBezTo>
                  <a:cubicBezTo>
                    <a:pt x="5557" y="6626"/>
                    <a:pt x="5557" y="6552"/>
                    <a:pt x="5545" y="6516"/>
                  </a:cubicBezTo>
                  <a:cubicBezTo>
                    <a:pt x="5545" y="6479"/>
                    <a:pt x="5545" y="6442"/>
                    <a:pt x="5545" y="6429"/>
                  </a:cubicBezTo>
                  <a:cubicBezTo>
                    <a:pt x="5545" y="6393"/>
                    <a:pt x="5545" y="6368"/>
                    <a:pt x="5557" y="6343"/>
                  </a:cubicBezTo>
                  <a:lnTo>
                    <a:pt x="5594" y="6270"/>
                  </a:lnTo>
                  <a:cubicBezTo>
                    <a:pt x="5606" y="6233"/>
                    <a:pt x="5606" y="6208"/>
                    <a:pt x="5606" y="6196"/>
                  </a:cubicBezTo>
                  <a:lnTo>
                    <a:pt x="5742" y="6073"/>
                  </a:lnTo>
                  <a:cubicBezTo>
                    <a:pt x="5886" y="5951"/>
                    <a:pt x="6000" y="5899"/>
                    <a:pt x="6093" y="5899"/>
                  </a:cubicBezTo>
                  <a:close/>
                  <a:moveTo>
                    <a:pt x="7933" y="300"/>
                  </a:moveTo>
                  <a:cubicBezTo>
                    <a:pt x="8560" y="300"/>
                    <a:pt x="9175" y="371"/>
                    <a:pt x="9774" y="516"/>
                  </a:cubicBezTo>
                  <a:cubicBezTo>
                    <a:pt x="10733" y="750"/>
                    <a:pt x="11581" y="1156"/>
                    <a:pt x="12306" y="1721"/>
                  </a:cubicBezTo>
                  <a:cubicBezTo>
                    <a:pt x="12724" y="2053"/>
                    <a:pt x="13069" y="2410"/>
                    <a:pt x="13327" y="2791"/>
                  </a:cubicBezTo>
                  <a:cubicBezTo>
                    <a:pt x="13462" y="2975"/>
                    <a:pt x="13634" y="3282"/>
                    <a:pt x="13855" y="3688"/>
                  </a:cubicBezTo>
                  <a:cubicBezTo>
                    <a:pt x="14556" y="4942"/>
                    <a:pt x="15269" y="6011"/>
                    <a:pt x="15994" y="6897"/>
                  </a:cubicBezTo>
                  <a:cubicBezTo>
                    <a:pt x="16007" y="6909"/>
                    <a:pt x="16007" y="6909"/>
                    <a:pt x="16019" y="6921"/>
                  </a:cubicBezTo>
                  <a:cubicBezTo>
                    <a:pt x="15872" y="6958"/>
                    <a:pt x="15712" y="6983"/>
                    <a:pt x="15540" y="6995"/>
                  </a:cubicBezTo>
                  <a:cubicBezTo>
                    <a:pt x="15429" y="7020"/>
                    <a:pt x="15232" y="7032"/>
                    <a:pt x="14950" y="7044"/>
                  </a:cubicBezTo>
                  <a:lnTo>
                    <a:pt x="14618" y="7069"/>
                  </a:lnTo>
                  <a:cubicBezTo>
                    <a:pt x="14433" y="6884"/>
                    <a:pt x="14261" y="6614"/>
                    <a:pt x="14114" y="6257"/>
                  </a:cubicBezTo>
                  <a:cubicBezTo>
                    <a:pt x="13831" y="5643"/>
                    <a:pt x="13671" y="5311"/>
                    <a:pt x="13646" y="5274"/>
                  </a:cubicBezTo>
                  <a:cubicBezTo>
                    <a:pt x="13573" y="5139"/>
                    <a:pt x="13474" y="4991"/>
                    <a:pt x="13339" y="4819"/>
                  </a:cubicBezTo>
                  <a:cubicBezTo>
                    <a:pt x="13118" y="4536"/>
                    <a:pt x="13007" y="4389"/>
                    <a:pt x="13007" y="4376"/>
                  </a:cubicBezTo>
                  <a:cubicBezTo>
                    <a:pt x="12737" y="3958"/>
                    <a:pt x="12540" y="3627"/>
                    <a:pt x="12392" y="3418"/>
                  </a:cubicBezTo>
                  <a:cubicBezTo>
                    <a:pt x="12159" y="3036"/>
                    <a:pt x="11925" y="2741"/>
                    <a:pt x="11692" y="2532"/>
                  </a:cubicBezTo>
                  <a:cubicBezTo>
                    <a:pt x="11470" y="2323"/>
                    <a:pt x="11139" y="2114"/>
                    <a:pt x="10721" y="1893"/>
                  </a:cubicBezTo>
                  <a:cubicBezTo>
                    <a:pt x="9454" y="1242"/>
                    <a:pt x="8213" y="873"/>
                    <a:pt x="6996" y="787"/>
                  </a:cubicBezTo>
                  <a:cubicBezTo>
                    <a:pt x="6802" y="773"/>
                    <a:pt x="6612" y="766"/>
                    <a:pt x="6424" y="766"/>
                  </a:cubicBezTo>
                  <a:cubicBezTo>
                    <a:pt x="5954" y="766"/>
                    <a:pt x="5498" y="810"/>
                    <a:pt x="5041" y="897"/>
                  </a:cubicBezTo>
                  <a:cubicBezTo>
                    <a:pt x="4832" y="947"/>
                    <a:pt x="4623" y="996"/>
                    <a:pt x="4426" y="1057"/>
                  </a:cubicBezTo>
                  <a:cubicBezTo>
                    <a:pt x="4562" y="996"/>
                    <a:pt x="4697" y="934"/>
                    <a:pt x="4844" y="885"/>
                  </a:cubicBezTo>
                  <a:cubicBezTo>
                    <a:pt x="5520" y="615"/>
                    <a:pt x="6221" y="443"/>
                    <a:pt x="6946" y="357"/>
                  </a:cubicBezTo>
                  <a:cubicBezTo>
                    <a:pt x="7278" y="319"/>
                    <a:pt x="7607" y="300"/>
                    <a:pt x="7933" y="300"/>
                  </a:cubicBezTo>
                  <a:close/>
                  <a:moveTo>
                    <a:pt x="6049" y="5667"/>
                  </a:moveTo>
                  <a:cubicBezTo>
                    <a:pt x="5902" y="5667"/>
                    <a:pt x="5779" y="5692"/>
                    <a:pt x="5668" y="5778"/>
                  </a:cubicBezTo>
                  <a:cubicBezTo>
                    <a:pt x="5582" y="5839"/>
                    <a:pt x="5508" y="5950"/>
                    <a:pt x="5447" y="6122"/>
                  </a:cubicBezTo>
                  <a:cubicBezTo>
                    <a:pt x="5385" y="6307"/>
                    <a:pt x="5348" y="6503"/>
                    <a:pt x="5361" y="6688"/>
                  </a:cubicBezTo>
                  <a:cubicBezTo>
                    <a:pt x="5373" y="6847"/>
                    <a:pt x="5410" y="6958"/>
                    <a:pt x="5484" y="7032"/>
                  </a:cubicBezTo>
                  <a:cubicBezTo>
                    <a:pt x="5533" y="7069"/>
                    <a:pt x="5594" y="7093"/>
                    <a:pt x="5668" y="7106"/>
                  </a:cubicBezTo>
                  <a:cubicBezTo>
                    <a:pt x="5705" y="7118"/>
                    <a:pt x="5779" y="7130"/>
                    <a:pt x="5865" y="7130"/>
                  </a:cubicBezTo>
                  <a:cubicBezTo>
                    <a:pt x="6037" y="7130"/>
                    <a:pt x="6160" y="7118"/>
                    <a:pt x="6246" y="7093"/>
                  </a:cubicBezTo>
                  <a:cubicBezTo>
                    <a:pt x="6381" y="7056"/>
                    <a:pt x="6492" y="6983"/>
                    <a:pt x="6541" y="6872"/>
                  </a:cubicBezTo>
                  <a:cubicBezTo>
                    <a:pt x="6565" y="6823"/>
                    <a:pt x="6578" y="6749"/>
                    <a:pt x="6590" y="6638"/>
                  </a:cubicBezTo>
                  <a:cubicBezTo>
                    <a:pt x="6590" y="6540"/>
                    <a:pt x="6602" y="6429"/>
                    <a:pt x="6602" y="6319"/>
                  </a:cubicBezTo>
                  <a:cubicBezTo>
                    <a:pt x="6602" y="6184"/>
                    <a:pt x="6590" y="6085"/>
                    <a:pt x="6565" y="6024"/>
                  </a:cubicBezTo>
                  <a:cubicBezTo>
                    <a:pt x="6528" y="5925"/>
                    <a:pt x="6467" y="5839"/>
                    <a:pt x="6369" y="5778"/>
                  </a:cubicBezTo>
                  <a:cubicBezTo>
                    <a:pt x="6270" y="5704"/>
                    <a:pt x="6172" y="5680"/>
                    <a:pt x="6049" y="5667"/>
                  </a:cubicBezTo>
                  <a:close/>
                  <a:moveTo>
                    <a:pt x="16167" y="7106"/>
                  </a:moveTo>
                  <a:cubicBezTo>
                    <a:pt x="16277" y="7229"/>
                    <a:pt x="16388" y="7364"/>
                    <a:pt x="16499" y="7474"/>
                  </a:cubicBezTo>
                  <a:cubicBezTo>
                    <a:pt x="15798" y="7647"/>
                    <a:pt x="15036" y="7757"/>
                    <a:pt x="14200" y="7806"/>
                  </a:cubicBezTo>
                  <a:cubicBezTo>
                    <a:pt x="13763" y="7830"/>
                    <a:pt x="13285" y="7844"/>
                    <a:pt x="12767" y="7844"/>
                  </a:cubicBezTo>
                  <a:cubicBezTo>
                    <a:pt x="12482" y="7844"/>
                    <a:pt x="12185" y="7840"/>
                    <a:pt x="11876" y="7831"/>
                  </a:cubicBezTo>
                  <a:cubicBezTo>
                    <a:pt x="11753" y="7831"/>
                    <a:pt x="11667" y="7806"/>
                    <a:pt x="11618" y="7769"/>
                  </a:cubicBezTo>
                  <a:cubicBezTo>
                    <a:pt x="11569" y="7745"/>
                    <a:pt x="11532" y="7683"/>
                    <a:pt x="11507" y="7622"/>
                  </a:cubicBezTo>
                  <a:cubicBezTo>
                    <a:pt x="11470" y="7536"/>
                    <a:pt x="11446" y="7474"/>
                    <a:pt x="11434" y="7438"/>
                  </a:cubicBezTo>
                  <a:lnTo>
                    <a:pt x="11434" y="7438"/>
                  </a:lnTo>
                  <a:cubicBezTo>
                    <a:pt x="11582" y="7440"/>
                    <a:pt x="11734" y="7442"/>
                    <a:pt x="11892" y="7442"/>
                  </a:cubicBezTo>
                  <a:cubicBezTo>
                    <a:pt x="12401" y="7442"/>
                    <a:pt x="12959" y="7426"/>
                    <a:pt x="13560" y="7388"/>
                  </a:cubicBezTo>
                  <a:cubicBezTo>
                    <a:pt x="14028" y="7351"/>
                    <a:pt x="14741" y="7302"/>
                    <a:pt x="15675" y="7216"/>
                  </a:cubicBezTo>
                  <a:cubicBezTo>
                    <a:pt x="15847" y="7204"/>
                    <a:pt x="15982" y="7179"/>
                    <a:pt x="16081" y="7142"/>
                  </a:cubicBezTo>
                  <a:cubicBezTo>
                    <a:pt x="16105" y="7130"/>
                    <a:pt x="16142" y="7118"/>
                    <a:pt x="16167" y="7106"/>
                  </a:cubicBezTo>
                  <a:close/>
                  <a:moveTo>
                    <a:pt x="1881" y="4834"/>
                  </a:moveTo>
                  <a:cubicBezTo>
                    <a:pt x="1858" y="4834"/>
                    <a:pt x="1842" y="4862"/>
                    <a:pt x="1832" y="4917"/>
                  </a:cubicBezTo>
                  <a:cubicBezTo>
                    <a:pt x="1746" y="5151"/>
                    <a:pt x="1648" y="5507"/>
                    <a:pt x="1513" y="5999"/>
                  </a:cubicBezTo>
                  <a:cubicBezTo>
                    <a:pt x="1464" y="6171"/>
                    <a:pt x="1439" y="6307"/>
                    <a:pt x="1439" y="6380"/>
                  </a:cubicBezTo>
                  <a:cubicBezTo>
                    <a:pt x="1427" y="6454"/>
                    <a:pt x="1414" y="6565"/>
                    <a:pt x="1402" y="6712"/>
                  </a:cubicBezTo>
                  <a:cubicBezTo>
                    <a:pt x="1378" y="6897"/>
                    <a:pt x="1365" y="6995"/>
                    <a:pt x="1365" y="7020"/>
                  </a:cubicBezTo>
                  <a:cubicBezTo>
                    <a:pt x="1365" y="7118"/>
                    <a:pt x="1378" y="7229"/>
                    <a:pt x="1414" y="7364"/>
                  </a:cubicBezTo>
                  <a:cubicBezTo>
                    <a:pt x="1439" y="7536"/>
                    <a:pt x="1464" y="7647"/>
                    <a:pt x="1476" y="7708"/>
                  </a:cubicBezTo>
                  <a:cubicBezTo>
                    <a:pt x="1500" y="7769"/>
                    <a:pt x="1537" y="7868"/>
                    <a:pt x="1599" y="8028"/>
                  </a:cubicBezTo>
                  <a:lnTo>
                    <a:pt x="1955" y="8814"/>
                  </a:lnTo>
                  <a:cubicBezTo>
                    <a:pt x="1992" y="8925"/>
                    <a:pt x="2041" y="8986"/>
                    <a:pt x="2103" y="9011"/>
                  </a:cubicBezTo>
                  <a:cubicBezTo>
                    <a:pt x="2078" y="8962"/>
                    <a:pt x="2054" y="8900"/>
                    <a:pt x="2029" y="8827"/>
                  </a:cubicBezTo>
                  <a:cubicBezTo>
                    <a:pt x="2004" y="8741"/>
                    <a:pt x="1992" y="8667"/>
                    <a:pt x="1980" y="8630"/>
                  </a:cubicBezTo>
                  <a:cubicBezTo>
                    <a:pt x="1943" y="8519"/>
                    <a:pt x="1882" y="8372"/>
                    <a:pt x="1795" y="8175"/>
                  </a:cubicBezTo>
                  <a:cubicBezTo>
                    <a:pt x="1697" y="7978"/>
                    <a:pt x="1636" y="7831"/>
                    <a:pt x="1599" y="7733"/>
                  </a:cubicBezTo>
                  <a:cubicBezTo>
                    <a:pt x="1574" y="7622"/>
                    <a:pt x="1550" y="7499"/>
                    <a:pt x="1525" y="7339"/>
                  </a:cubicBezTo>
                  <a:cubicBezTo>
                    <a:pt x="1500" y="7216"/>
                    <a:pt x="1488" y="7106"/>
                    <a:pt x="1488" y="7032"/>
                  </a:cubicBezTo>
                  <a:cubicBezTo>
                    <a:pt x="1488" y="7007"/>
                    <a:pt x="1500" y="6897"/>
                    <a:pt x="1525" y="6712"/>
                  </a:cubicBezTo>
                  <a:lnTo>
                    <a:pt x="1550" y="6380"/>
                  </a:lnTo>
                  <a:cubicBezTo>
                    <a:pt x="1562" y="6282"/>
                    <a:pt x="1599" y="6122"/>
                    <a:pt x="1648" y="5925"/>
                  </a:cubicBezTo>
                  <a:cubicBezTo>
                    <a:pt x="1746" y="5557"/>
                    <a:pt x="1832" y="5188"/>
                    <a:pt x="1906" y="4844"/>
                  </a:cubicBezTo>
                  <a:cubicBezTo>
                    <a:pt x="1897" y="4837"/>
                    <a:pt x="1888" y="4834"/>
                    <a:pt x="1881" y="4834"/>
                  </a:cubicBezTo>
                  <a:close/>
                  <a:moveTo>
                    <a:pt x="16769" y="7769"/>
                  </a:moveTo>
                  <a:cubicBezTo>
                    <a:pt x="17359" y="8384"/>
                    <a:pt x="17974" y="8900"/>
                    <a:pt x="18625" y="9343"/>
                  </a:cubicBezTo>
                  <a:cubicBezTo>
                    <a:pt x="17863" y="9404"/>
                    <a:pt x="17113" y="9441"/>
                    <a:pt x="16376" y="9454"/>
                  </a:cubicBezTo>
                  <a:cubicBezTo>
                    <a:pt x="16167" y="9195"/>
                    <a:pt x="15958" y="8937"/>
                    <a:pt x="15773" y="8691"/>
                  </a:cubicBezTo>
                  <a:cubicBezTo>
                    <a:pt x="15589" y="8433"/>
                    <a:pt x="15441" y="8224"/>
                    <a:pt x="15331" y="8040"/>
                  </a:cubicBezTo>
                  <a:cubicBezTo>
                    <a:pt x="15773" y="7978"/>
                    <a:pt x="16203" y="7905"/>
                    <a:pt x="16609" y="7819"/>
                  </a:cubicBezTo>
                  <a:cubicBezTo>
                    <a:pt x="16671" y="7806"/>
                    <a:pt x="16720" y="7782"/>
                    <a:pt x="16769" y="7769"/>
                  </a:cubicBezTo>
                  <a:close/>
                  <a:moveTo>
                    <a:pt x="6526" y="875"/>
                  </a:moveTo>
                  <a:cubicBezTo>
                    <a:pt x="6653" y="875"/>
                    <a:pt x="6781" y="878"/>
                    <a:pt x="6910" y="885"/>
                  </a:cubicBezTo>
                  <a:cubicBezTo>
                    <a:pt x="8176" y="959"/>
                    <a:pt x="9442" y="1340"/>
                    <a:pt x="10696" y="2016"/>
                  </a:cubicBezTo>
                  <a:cubicBezTo>
                    <a:pt x="11163" y="2262"/>
                    <a:pt x="11520" y="2508"/>
                    <a:pt x="11766" y="2754"/>
                  </a:cubicBezTo>
                  <a:cubicBezTo>
                    <a:pt x="11950" y="2938"/>
                    <a:pt x="12147" y="3196"/>
                    <a:pt x="12356" y="3541"/>
                  </a:cubicBezTo>
                  <a:cubicBezTo>
                    <a:pt x="12663" y="4045"/>
                    <a:pt x="12847" y="4327"/>
                    <a:pt x="12897" y="4389"/>
                  </a:cubicBezTo>
                  <a:cubicBezTo>
                    <a:pt x="12970" y="4499"/>
                    <a:pt x="13106" y="4659"/>
                    <a:pt x="13265" y="4868"/>
                  </a:cubicBezTo>
                  <a:cubicBezTo>
                    <a:pt x="13425" y="5065"/>
                    <a:pt x="13536" y="5237"/>
                    <a:pt x="13610" y="5372"/>
                  </a:cubicBezTo>
                  <a:cubicBezTo>
                    <a:pt x="13671" y="5495"/>
                    <a:pt x="13745" y="5655"/>
                    <a:pt x="13831" y="5852"/>
                  </a:cubicBezTo>
                  <a:cubicBezTo>
                    <a:pt x="13929" y="6110"/>
                    <a:pt x="13991" y="6282"/>
                    <a:pt x="14028" y="6343"/>
                  </a:cubicBezTo>
                  <a:cubicBezTo>
                    <a:pt x="14175" y="6675"/>
                    <a:pt x="14359" y="6921"/>
                    <a:pt x="14581" y="7069"/>
                  </a:cubicBezTo>
                  <a:lnTo>
                    <a:pt x="12601" y="7192"/>
                  </a:lnTo>
                  <a:cubicBezTo>
                    <a:pt x="12417" y="7204"/>
                    <a:pt x="12257" y="7210"/>
                    <a:pt x="12120" y="7210"/>
                  </a:cubicBezTo>
                  <a:cubicBezTo>
                    <a:pt x="11984" y="7210"/>
                    <a:pt x="11870" y="7204"/>
                    <a:pt x="11778" y="7192"/>
                  </a:cubicBezTo>
                  <a:cubicBezTo>
                    <a:pt x="11606" y="7179"/>
                    <a:pt x="11507" y="7167"/>
                    <a:pt x="11483" y="7167"/>
                  </a:cubicBezTo>
                  <a:cubicBezTo>
                    <a:pt x="11372" y="7167"/>
                    <a:pt x="11274" y="7179"/>
                    <a:pt x="11188" y="7216"/>
                  </a:cubicBezTo>
                  <a:cubicBezTo>
                    <a:pt x="11126" y="7253"/>
                    <a:pt x="11089" y="7290"/>
                    <a:pt x="11077" y="7339"/>
                  </a:cubicBezTo>
                  <a:cubicBezTo>
                    <a:pt x="11077" y="7376"/>
                    <a:pt x="11089" y="7413"/>
                    <a:pt x="11102" y="7450"/>
                  </a:cubicBezTo>
                  <a:cubicBezTo>
                    <a:pt x="11114" y="7462"/>
                    <a:pt x="11126" y="7487"/>
                    <a:pt x="11163" y="7536"/>
                  </a:cubicBezTo>
                  <a:cubicBezTo>
                    <a:pt x="11175" y="7560"/>
                    <a:pt x="11225" y="7647"/>
                    <a:pt x="11298" y="7806"/>
                  </a:cubicBezTo>
                  <a:cubicBezTo>
                    <a:pt x="11348" y="7917"/>
                    <a:pt x="11409" y="8003"/>
                    <a:pt x="11483" y="8040"/>
                  </a:cubicBezTo>
                  <a:cubicBezTo>
                    <a:pt x="11544" y="8089"/>
                    <a:pt x="11655" y="8114"/>
                    <a:pt x="11802" y="8114"/>
                  </a:cubicBezTo>
                  <a:cubicBezTo>
                    <a:pt x="12294" y="8148"/>
                    <a:pt x="12767" y="8163"/>
                    <a:pt x="13217" y="8163"/>
                  </a:cubicBezTo>
                  <a:cubicBezTo>
                    <a:pt x="13566" y="8163"/>
                    <a:pt x="13902" y="8154"/>
                    <a:pt x="14224" y="8138"/>
                  </a:cubicBezTo>
                  <a:cubicBezTo>
                    <a:pt x="14556" y="8126"/>
                    <a:pt x="14888" y="8089"/>
                    <a:pt x="15208" y="8052"/>
                  </a:cubicBezTo>
                  <a:cubicBezTo>
                    <a:pt x="15232" y="8101"/>
                    <a:pt x="15257" y="8138"/>
                    <a:pt x="15281" y="8175"/>
                  </a:cubicBezTo>
                  <a:cubicBezTo>
                    <a:pt x="15380" y="8323"/>
                    <a:pt x="15503" y="8507"/>
                    <a:pt x="15663" y="8728"/>
                  </a:cubicBezTo>
                  <a:lnTo>
                    <a:pt x="15835" y="8962"/>
                  </a:lnTo>
                  <a:cubicBezTo>
                    <a:pt x="15884" y="8999"/>
                    <a:pt x="15933" y="9073"/>
                    <a:pt x="16007" y="9183"/>
                  </a:cubicBezTo>
                  <a:cubicBezTo>
                    <a:pt x="16044" y="9245"/>
                    <a:pt x="16093" y="9318"/>
                    <a:pt x="16167" y="9404"/>
                  </a:cubicBezTo>
                  <a:cubicBezTo>
                    <a:pt x="16179" y="9429"/>
                    <a:pt x="16191" y="9441"/>
                    <a:pt x="16216" y="9454"/>
                  </a:cubicBezTo>
                  <a:cubicBezTo>
                    <a:pt x="15943" y="9459"/>
                    <a:pt x="15672" y="9462"/>
                    <a:pt x="15403" y="9462"/>
                  </a:cubicBezTo>
                  <a:cubicBezTo>
                    <a:pt x="13396" y="9462"/>
                    <a:pt x="11501" y="9301"/>
                    <a:pt x="9713" y="8986"/>
                  </a:cubicBezTo>
                  <a:cubicBezTo>
                    <a:pt x="8655" y="8802"/>
                    <a:pt x="7733" y="8556"/>
                    <a:pt x="6959" y="8261"/>
                  </a:cubicBezTo>
                  <a:cubicBezTo>
                    <a:pt x="6111" y="7929"/>
                    <a:pt x="5373" y="7524"/>
                    <a:pt x="4758" y="7020"/>
                  </a:cubicBezTo>
                  <a:cubicBezTo>
                    <a:pt x="4758" y="6958"/>
                    <a:pt x="4746" y="6909"/>
                    <a:pt x="4721" y="6860"/>
                  </a:cubicBezTo>
                  <a:cubicBezTo>
                    <a:pt x="4709" y="6798"/>
                    <a:pt x="4684" y="6749"/>
                    <a:pt x="4660" y="6737"/>
                  </a:cubicBezTo>
                  <a:cubicBezTo>
                    <a:pt x="4635" y="6737"/>
                    <a:pt x="4611" y="6737"/>
                    <a:pt x="4574" y="6749"/>
                  </a:cubicBezTo>
                  <a:cubicBezTo>
                    <a:pt x="4549" y="6761"/>
                    <a:pt x="4537" y="6786"/>
                    <a:pt x="4525" y="6811"/>
                  </a:cubicBezTo>
                  <a:cubicBezTo>
                    <a:pt x="4512" y="6847"/>
                    <a:pt x="4512" y="6897"/>
                    <a:pt x="4512" y="6983"/>
                  </a:cubicBezTo>
                  <a:cubicBezTo>
                    <a:pt x="4537" y="7229"/>
                    <a:pt x="4562" y="7474"/>
                    <a:pt x="4562" y="7696"/>
                  </a:cubicBezTo>
                  <a:lnTo>
                    <a:pt x="4549" y="8347"/>
                  </a:lnTo>
                  <a:cubicBezTo>
                    <a:pt x="4537" y="8618"/>
                    <a:pt x="4549" y="8827"/>
                    <a:pt x="4574" y="9011"/>
                  </a:cubicBezTo>
                  <a:cubicBezTo>
                    <a:pt x="4574" y="9073"/>
                    <a:pt x="4598" y="9195"/>
                    <a:pt x="4623" y="9355"/>
                  </a:cubicBezTo>
                  <a:cubicBezTo>
                    <a:pt x="4648" y="9503"/>
                    <a:pt x="4672" y="9613"/>
                    <a:pt x="4672" y="9700"/>
                  </a:cubicBezTo>
                  <a:cubicBezTo>
                    <a:pt x="4684" y="9798"/>
                    <a:pt x="4697" y="9921"/>
                    <a:pt x="4697" y="10068"/>
                  </a:cubicBezTo>
                  <a:lnTo>
                    <a:pt x="4697" y="10449"/>
                  </a:lnTo>
                  <a:cubicBezTo>
                    <a:pt x="4697" y="10646"/>
                    <a:pt x="4709" y="10880"/>
                    <a:pt x="4734" y="11150"/>
                  </a:cubicBezTo>
                  <a:lnTo>
                    <a:pt x="4893" y="13228"/>
                  </a:lnTo>
                  <a:cubicBezTo>
                    <a:pt x="4906" y="13265"/>
                    <a:pt x="4906" y="13289"/>
                    <a:pt x="4906" y="13314"/>
                  </a:cubicBezTo>
                  <a:cubicBezTo>
                    <a:pt x="4857" y="13301"/>
                    <a:pt x="4783" y="13289"/>
                    <a:pt x="4709" y="13265"/>
                  </a:cubicBezTo>
                  <a:cubicBezTo>
                    <a:pt x="4512" y="13215"/>
                    <a:pt x="4340" y="13191"/>
                    <a:pt x="4217" y="13179"/>
                  </a:cubicBezTo>
                  <a:cubicBezTo>
                    <a:pt x="4094" y="13179"/>
                    <a:pt x="3922" y="13179"/>
                    <a:pt x="3689" y="13191"/>
                  </a:cubicBezTo>
                  <a:cubicBezTo>
                    <a:pt x="3467" y="13203"/>
                    <a:pt x="3283" y="13228"/>
                    <a:pt x="3135" y="13240"/>
                  </a:cubicBezTo>
                  <a:cubicBezTo>
                    <a:pt x="3111" y="13203"/>
                    <a:pt x="3099" y="13179"/>
                    <a:pt x="3099" y="13129"/>
                  </a:cubicBezTo>
                  <a:cubicBezTo>
                    <a:pt x="3111" y="13068"/>
                    <a:pt x="3111" y="13019"/>
                    <a:pt x="3099" y="12994"/>
                  </a:cubicBezTo>
                  <a:cubicBezTo>
                    <a:pt x="3099" y="12970"/>
                    <a:pt x="3086" y="12908"/>
                    <a:pt x="3049" y="12810"/>
                  </a:cubicBezTo>
                  <a:cubicBezTo>
                    <a:pt x="3037" y="12748"/>
                    <a:pt x="3013" y="12638"/>
                    <a:pt x="2988" y="12453"/>
                  </a:cubicBezTo>
                  <a:cubicBezTo>
                    <a:pt x="2976" y="12355"/>
                    <a:pt x="2951" y="12207"/>
                    <a:pt x="2902" y="12023"/>
                  </a:cubicBezTo>
                  <a:lnTo>
                    <a:pt x="2730" y="11421"/>
                  </a:lnTo>
                  <a:cubicBezTo>
                    <a:pt x="2631" y="11138"/>
                    <a:pt x="2558" y="10929"/>
                    <a:pt x="2509" y="10781"/>
                  </a:cubicBezTo>
                  <a:cubicBezTo>
                    <a:pt x="2472" y="10683"/>
                    <a:pt x="2447" y="10585"/>
                    <a:pt x="2435" y="10499"/>
                  </a:cubicBezTo>
                  <a:cubicBezTo>
                    <a:pt x="2435" y="10363"/>
                    <a:pt x="2410" y="10290"/>
                    <a:pt x="2373" y="10240"/>
                  </a:cubicBezTo>
                  <a:cubicBezTo>
                    <a:pt x="2373" y="10240"/>
                    <a:pt x="2361" y="10228"/>
                    <a:pt x="2349" y="10228"/>
                  </a:cubicBezTo>
                  <a:cubicBezTo>
                    <a:pt x="2345" y="10225"/>
                    <a:pt x="2341" y="10223"/>
                    <a:pt x="2338" y="10223"/>
                  </a:cubicBezTo>
                  <a:cubicBezTo>
                    <a:pt x="2330" y="10223"/>
                    <a:pt x="2324" y="10232"/>
                    <a:pt x="2324" y="10240"/>
                  </a:cubicBezTo>
                  <a:cubicBezTo>
                    <a:pt x="2349" y="10265"/>
                    <a:pt x="2361" y="10314"/>
                    <a:pt x="2373" y="10363"/>
                  </a:cubicBezTo>
                  <a:cubicBezTo>
                    <a:pt x="2373" y="10400"/>
                    <a:pt x="2386" y="10437"/>
                    <a:pt x="2386" y="10499"/>
                  </a:cubicBezTo>
                  <a:cubicBezTo>
                    <a:pt x="2410" y="10597"/>
                    <a:pt x="2447" y="10744"/>
                    <a:pt x="2509" y="10941"/>
                  </a:cubicBezTo>
                  <a:cubicBezTo>
                    <a:pt x="2558" y="11113"/>
                    <a:pt x="2582" y="11212"/>
                    <a:pt x="2582" y="11212"/>
                  </a:cubicBezTo>
                  <a:cubicBezTo>
                    <a:pt x="2607" y="11273"/>
                    <a:pt x="2631" y="11347"/>
                    <a:pt x="2681" y="11445"/>
                  </a:cubicBezTo>
                  <a:cubicBezTo>
                    <a:pt x="2705" y="11531"/>
                    <a:pt x="2742" y="11630"/>
                    <a:pt x="2767" y="11765"/>
                  </a:cubicBezTo>
                  <a:cubicBezTo>
                    <a:pt x="2804" y="11925"/>
                    <a:pt x="2828" y="12035"/>
                    <a:pt x="2853" y="12084"/>
                  </a:cubicBezTo>
                  <a:cubicBezTo>
                    <a:pt x="2865" y="12121"/>
                    <a:pt x="2877" y="12183"/>
                    <a:pt x="2902" y="12257"/>
                  </a:cubicBezTo>
                  <a:cubicBezTo>
                    <a:pt x="2926" y="12318"/>
                    <a:pt x="2939" y="12367"/>
                    <a:pt x="2951" y="12416"/>
                  </a:cubicBezTo>
                  <a:lnTo>
                    <a:pt x="2963" y="12576"/>
                  </a:lnTo>
                  <a:cubicBezTo>
                    <a:pt x="2963" y="12650"/>
                    <a:pt x="2988" y="12748"/>
                    <a:pt x="3025" y="12883"/>
                  </a:cubicBezTo>
                  <a:cubicBezTo>
                    <a:pt x="3049" y="12957"/>
                    <a:pt x="3062" y="13019"/>
                    <a:pt x="3062" y="13056"/>
                  </a:cubicBezTo>
                  <a:lnTo>
                    <a:pt x="3062" y="13179"/>
                  </a:lnTo>
                  <a:cubicBezTo>
                    <a:pt x="3062" y="13203"/>
                    <a:pt x="3074" y="13215"/>
                    <a:pt x="3086" y="13228"/>
                  </a:cubicBezTo>
                  <a:cubicBezTo>
                    <a:pt x="3099" y="13240"/>
                    <a:pt x="3099" y="13240"/>
                    <a:pt x="3099" y="13240"/>
                  </a:cubicBezTo>
                  <a:cubicBezTo>
                    <a:pt x="3037" y="13240"/>
                    <a:pt x="2988" y="13252"/>
                    <a:pt x="2939" y="13252"/>
                  </a:cubicBezTo>
                  <a:cubicBezTo>
                    <a:pt x="2656" y="13289"/>
                    <a:pt x="2398" y="13326"/>
                    <a:pt x="2189" y="13388"/>
                  </a:cubicBezTo>
                  <a:cubicBezTo>
                    <a:pt x="2180" y="13388"/>
                    <a:pt x="2178" y="13394"/>
                    <a:pt x="2177" y="13398"/>
                  </a:cubicBezTo>
                  <a:lnTo>
                    <a:pt x="2177" y="13398"/>
                  </a:lnTo>
                  <a:cubicBezTo>
                    <a:pt x="2201" y="13177"/>
                    <a:pt x="2213" y="12981"/>
                    <a:pt x="2213" y="12797"/>
                  </a:cubicBezTo>
                  <a:cubicBezTo>
                    <a:pt x="2213" y="12293"/>
                    <a:pt x="2127" y="11740"/>
                    <a:pt x="1955" y="11150"/>
                  </a:cubicBezTo>
                  <a:cubicBezTo>
                    <a:pt x="1832" y="10720"/>
                    <a:pt x="1636" y="10191"/>
                    <a:pt x="1365" y="9577"/>
                  </a:cubicBezTo>
                  <a:cubicBezTo>
                    <a:pt x="1070" y="8925"/>
                    <a:pt x="886" y="8470"/>
                    <a:pt x="800" y="8224"/>
                  </a:cubicBezTo>
                  <a:cubicBezTo>
                    <a:pt x="615" y="7708"/>
                    <a:pt x="517" y="7241"/>
                    <a:pt x="492" y="6823"/>
                  </a:cubicBezTo>
                  <a:cubicBezTo>
                    <a:pt x="480" y="6417"/>
                    <a:pt x="517" y="5987"/>
                    <a:pt x="628" y="5520"/>
                  </a:cubicBezTo>
                  <a:cubicBezTo>
                    <a:pt x="787" y="4831"/>
                    <a:pt x="1082" y="4167"/>
                    <a:pt x="1488" y="3541"/>
                  </a:cubicBezTo>
                  <a:cubicBezTo>
                    <a:pt x="1894" y="2938"/>
                    <a:pt x="2386" y="2397"/>
                    <a:pt x="2963" y="1955"/>
                  </a:cubicBezTo>
                  <a:cubicBezTo>
                    <a:pt x="3135" y="1819"/>
                    <a:pt x="3308" y="1697"/>
                    <a:pt x="3492" y="1574"/>
                  </a:cubicBezTo>
                  <a:cubicBezTo>
                    <a:pt x="3935" y="1340"/>
                    <a:pt x="4426" y="1168"/>
                    <a:pt x="4930" y="1057"/>
                  </a:cubicBezTo>
                  <a:cubicBezTo>
                    <a:pt x="5448" y="938"/>
                    <a:pt x="5982" y="875"/>
                    <a:pt x="6526" y="875"/>
                  </a:cubicBezTo>
                  <a:close/>
                  <a:moveTo>
                    <a:pt x="4056" y="13427"/>
                  </a:moveTo>
                  <a:cubicBezTo>
                    <a:pt x="4122" y="13427"/>
                    <a:pt x="4180" y="13431"/>
                    <a:pt x="4230" y="13437"/>
                  </a:cubicBezTo>
                  <a:cubicBezTo>
                    <a:pt x="4316" y="13437"/>
                    <a:pt x="4475" y="13474"/>
                    <a:pt x="4697" y="13523"/>
                  </a:cubicBezTo>
                  <a:cubicBezTo>
                    <a:pt x="4918" y="13584"/>
                    <a:pt x="5139" y="13621"/>
                    <a:pt x="5373" y="13646"/>
                  </a:cubicBezTo>
                  <a:cubicBezTo>
                    <a:pt x="5533" y="13658"/>
                    <a:pt x="5656" y="13683"/>
                    <a:pt x="5742" y="13695"/>
                  </a:cubicBezTo>
                  <a:cubicBezTo>
                    <a:pt x="5828" y="13719"/>
                    <a:pt x="5938" y="13756"/>
                    <a:pt x="6098" y="13830"/>
                  </a:cubicBezTo>
                  <a:cubicBezTo>
                    <a:pt x="6319" y="13916"/>
                    <a:pt x="6492" y="14014"/>
                    <a:pt x="6627" y="14088"/>
                  </a:cubicBezTo>
                  <a:cubicBezTo>
                    <a:pt x="6787" y="14199"/>
                    <a:pt x="6860" y="14310"/>
                    <a:pt x="6836" y="14420"/>
                  </a:cubicBezTo>
                  <a:cubicBezTo>
                    <a:pt x="6824" y="14494"/>
                    <a:pt x="6774" y="14555"/>
                    <a:pt x="6688" y="14605"/>
                  </a:cubicBezTo>
                  <a:cubicBezTo>
                    <a:pt x="6605" y="14646"/>
                    <a:pt x="6513" y="14668"/>
                    <a:pt x="6412" y="14668"/>
                  </a:cubicBezTo>
                  <a:cubicBezTo>
                    <a:pt x="6303" y="14668"/>
                    <a:pt x="6182" y="14643"/>
                    <a:pt x="6049" y="14592"/>
                  </a:cubicBezTo>
                  <a:cubicBezTo>
                    <a:pt x="5988" y="14555"/>
                    <a:pt x="5889" y="14519"/>
                    <a:pt x="5742" y="14445"/>
                  </a:cubicBezTo>
                  <a:cubicBezTo>
                    <a:pt x="5619" y="14383"/>
                    <a:pt x="5520" y="14334"/>
                    <a:pt x="5447" y="14310"/>
                  </a:cubicBezTo>
                  <a:cubicBezTo>
                    <a:pt x="5348" y="14260"/>
                    <a:pt x="5176" y="14223"/>
                    <a:pt x="4955" y="14187"/>
                  </a:cubicBezTo>
                  <a:lnTo>
                    <a:pt x="4353" y="14088"/>
                  </a:lnTo>
                  <a:cubicBezTo>
                    <a:pt x="3799" y="13990"/>
                    <a:pt x="3381" y="13941"/>
                    <a:pt x="3099" y="13941"/>
                  </a:cubicBezTo>
                  <a:cubicBezTo>
                    <a:pt x="2804" y="13941"/>
                    <a:pt x="2472" y="13965"/>
                    <a:pt x="2091" y="14027"/>
                  </a:cubicBezTo>
                  <a:cubicBezTo>
                    <a:pt x="2091" y="14027"/>
                    <a:pt x="2078" y="14027"/>
                    <a:pt x="2066" y="14039"/>
                  </a:cubicBezTo>
                  <a:cubicBezTo>
                    <a:pt x="2091" y="13916"/>
                    <a:pt x="2115" y="13818"/>
                    <a:pt x="2127" y="13732"/>
                  </a:cubicBezTo>
                  <a:cubicBezTo>
                    <a:pt x="2140" y="13683"/>
                    <a:pt x="2140" y="13621"/>
                    <a:pt x="2152" y="13572"/>
                  </a:cubicBezTo>
                  <a:lnTo>
                    <a:pt x="2189" y="13572"/>
                  </a:lnTo>
                  <a:lnTo>
                    <a:pt x="3836" y="13437"/>
                  </a:lnTo>
                  <a:cubicBezTo>
                    <a:pt x="3916" y="13431"/>
                    <a:pt x="3990" y="13427"/>
                    <a:pt x="4056" y="13427"/>
                  </a:cubicBezTo>
                  <a:close/>
                  <a:moveTo>
                    <a:pt x="2939" y="14236"/>
                  </a:moveTo>
                  <a:cubicBezTo>
                    <a:pt x="2926" y="14297"/>
                    <a:pt x="2902" y="14371"/>
                    <a:pt x="2853" y="14432"/>
                  </a:cubicBezTo>
                  <a:cubicBezTo>
                    <a:pt x="2816" y="14482"/>
                    <a:pt x="2767" y="14555"/>
                    <a:pt x="2681" y="14629"/>
                  </a:cubicBezTo>
                  <a:cubicBezTo>
                    <a:pt x="2595" y="14703"/>
                    <a:pt x="2533" y="14752"/>
                    <a:pt x="2496" y="14764"/>
                  </a:cubicBezTo>
                  <a:cubicBezTo>
                    <a:pt x="2472" y="14777"/>
                    <a:pt x="2410" y="14789"/>
                    <a:pt x="2324" y="14801"/>
                  </a:cubicBezTo>
                  <a:cubicBezTo>
                    <a:pt x="2201" y="14801"/>
                    <a:pt x="2115" y="14789"/>
                    <a:pt x="2054" y="14752"/>
                  </a:cubicBezTo>
                  <a:cubicBezTo>
                    <a:pt x="2017" y="14727"/>
                    <a:pt x="1992" y="14691"/>
                    <a:pt x="1980" y="14654"/>
                  </a:cubicBezTo>
                  <a:cubicBezTo>
                    <a:pt x="1968" y="14605"/>
                    <a:pt x="1968" y="14555"/>
                    <a:pt x="2004" y="14519"/>
                  </a:cubicBezTo>
                  <a:cubicBezTo>
                    <a:pt x="2004" y="14537"/>
                    <a:pt x="2018" y="14548"/>
                    <a:pt x="2034" y="14548"/>
                  </a:cubicBezTo>
                  <a:cubicBezTo>
                    <a:pt x="2040" y="14548"/>
                    <a:pt x="2047" y="14546"/>
                    <a:pt x="2054" y="14543"/>
                  </a:cubicBezTo>
                  <a:cubicBezTo>
                    <a:pt x="2066" y="14519"/>
                    <a:pt x="2066" y="14494"/>
                    <a:pt x="2054" y="14469"/>
                  </a:cubicBezTo>
                  <a:cubicBezTo>
                    <a:pt x="2037" y="14469"/>
                    <a:pt x="2021" y="14464"/>
                    <a:pt x="2004" y="14464"/>
                  </a:cubicBezTo>
                  <a:cubicBezTo>
                    <a:pt x="1996" y="14464"/>
                    <a:pt x="1988" y="14465"/>
                    <a:pt x="1980" y="14469"/>
                  </a:cubicBezTo>
                  <a:cubicBezTo>
                    <a:pt x="1992" y="14408"/>
                    <a:pt x="2004" y="14346"/>
                    <a:pt x="2017" y="14297"/>
                  </a:cubicBezTo>
                  <a:cubicBezTo>
                    <a:pt x="2035" y="14303"/>
                    <a:pt x="2057" y="14306"/>
                    <a:pt x="2083" y="14306"/>
                  </a:cubicBezTo>
                  <a:cubicBezTo>
                    <a:pt x="2109" y="14306"/>
                    <a:pt x="2140" y="14303"/>
                    <a:pt x="2177" y="14297"/>
                  </a:cubicBezTo>
                  <a:cubicBezTo>
                    <a:pt x="2472" y="14273"/>
                    <a:pt x="2730" y="14248"/>
                    <a:pt x="2939" y="14236"/>
                  </a:cubicBezTo>
                  <a:close/>
                  <a:moveTo>
                    <a:pt x="3155" y="14230"/>
                  </a:moveTo>
                  <a:cubicBezTo>
                    <a:pt x="3246" y="14230"/>
                    <a:pt x="3328" y="14236"/>
                    <a:pt x="3394" y="14236"/>
                  </a:cubicBezTo>
                  <a:cubicBezTo>
                    <a:pt x="3467" y="14248"/>
                    <a:pt x="3640" y="14260"/>
                    <a:pt x="3898" y="14310"/>
                  </a:cubicBezTo>
                  <a:lnTo>
                    <a:pt x="3910" y="14310"/>
                  </a:lnTo>
                  <a:cubicBezTo>
                    <a:pt x="3910" y="14359"/>
                    <a:pt x="3885" y="14420"/>
                    <a:pt x="3861" y="14506"/>
                  </a:cubicBezTo>
                  <a:lnTo>
                    <a:pt x="3713" y="14961"/>
                  </a:lnTo>
                  <a:cubicBezTo>
                    <a:pt x="3689" y="15035"/>
                    <a:pt x="3652" y="15072"/>
                    <a:pt x="3603" y="15096"/>
                  </a:cubicBezTo>
                  <a:cubicBezTo>
                    <a:pt x="3590" y="15109"/>
                    <a:pt x="3553" y="15121"/>
                    <a:pt x="3517" y="15121"/>
                  </a:cubicBezTo>
                  <a:cubicBezTo>
                    <a:pt x="3475" y="15127"/>
                    <a:pt x="3436" y="15130"/>
                    <a:pt x="3400" y="15130"/>
                  </a:cubicBezTo>
                  <a:cubicBezTo>
                    <a:pt x="3287" y="15130"/>
                    <a:pt x="3201" y="15100"/>
                    <a:pt x="3135" y="15035"/>
                  </a:cubicBezTo>
                  <a:cubicBezTo>
                    <a:pt x="3049" y="14949"/>
                    <a:pt x="3013" y="14814"/>
                    <a:pt x="3013" y="14629"/>
                  </a:cubicBezTo>
                  <a:cubicBezTo>
                    <a:pt x="3025" y="14531"/>
                    <a:pt x="3025" y="14457"/>
                    <a:pt x="3025" y="14408"/>
                  </a:cubicBezTo>
                  <a:cubicBezTo>
                    <a:pt x="3025" y="14346"/>
                    <a:pt x="3025" y="14285"/>
                    <a:pt x="3013" y="14236"/>
                  </a:cubicBezTo>
                  <a:cubicBezTo>
                    <a:pt x="3062" y="14232"/>
                    <a:pt x="3110" y="14230"/>
                    <a:pt x="3155" y="14230"/>
                  </a:cubicBezTo>
                  <a:close/>
                  <a:moveTo>
                    <a:pt x="4008" y="14322"/>
                  </a:moveTo>
                  <a:lnTo>
                    <a:pt x="4008" y="14322"/>
                  </a:lnTo>
                  <a:cubicBezTo>
                    <a:pt x="4230" y="14359"/>
                    <a:pt x="4537" y="14408"/>
                    <a:pt x="4930" y="14482"/>
                  </a:cubicBezTo>
                  <a:lnTo>
                    <a:pt x="4980" y="14482"/>
                  </a:lnTo>
                  <a:lnTo>
                    <a:pt x="4980" y="14519"/>
                  </a:lnTo>
                  <a:cubicBezTo>
                    <a:pt x="4992" y="14617"/>
                    <a:pt x="4992" y="14678"/>
                    <a:pt x="4992" y="14691"/>
                  </a:cubicBezTo>
                  <a:cubicBezTo>
                    <a:pt x="4980" y="14850"/>
                    <a:pt x="4844" y="15010"/>
                    <a:pt x="4611" y="15170"/>
                  </a:cubicBezTo>
                  <a:cubicBezTo>
                    <a:pt x="4549" y="15207"/>
                    <a:pt x="4500" y="15232"/>
                    <a:pt x="4451" y="15232"/>
                  </a:cubicBezTo>
                  <a:cubicBezTo>
                    <a:pt x="4414" y="15232"/>
                    <a:pt x="4377" y="15232"/>
                    <a:pt x="4353" y="15219"/>
                  </a:cubicBezTo>
                  <a:cubicBezTo>
                    <a:pt x="4180" y="15170"/>
                    <a:pt x="4082" y="15035"/>
                    <a:pt x="4033" y="14814"/>
                  </a:cubicBezTo>
                  <a:cubicBezTo>
                    <a:pt x="4008" y="14727"/>
                    <a:pt x="3996" y="14568"/>
                    <a:pt x="4008" y="14322"/>
                  </a:cubicBezTo>
                  <a:close/>
                  <a:moveTo>
                    <a:pt x="1931" y="14715"/>
                  </a:moveTo>
                  <a:cubicBezTo>
                    <a:pt x="1943" y="14764"/>
                    <a:pt x="1980" y="14801"/>
                    <a:pt x="2029" y="14826"/>
                  </a:cubicBezTo>
                  <a:cubicBezTo>
                    <a:pt x="2075" y="14854"/>
                    <a:pt x="2135" y="14867"/>
                    <a:pt x="2214" y="14867"/>
                  </a:cubicBezTo>
                  <a:cubicBezTo>
                    <a:pt x="2240" y="14867"/>
                    <a:pt x="2269" y="14866"/>
                    <a:pt x="2300" y="14863"/>
                  </a:cubicBezTo>
                  <a:cubicBezTo>
                    <a:pt x="2410" y="14863"/>
                    <a:pt x="2496" y="14850"/>
                    <a:pt x="2558" y="14826"/>
                  </a:cubicBezTo>
                  <a:cubicBezTo>
                    <a:pt x="2570" y="14814"/>
                    <a:pt x="2595" y="14801"/>
                    <a:pt x="2631" y="14777"/>
                  </a:cubicBezTo>
                  <a:lnTo>
                    <a:pt x="2631" y="14777"/>
                  </a:lnTo>
                  <a:cubicBezTo>
                    <a:pt x="2619" y="14838"/>
                    <a:pt x="2619" y="14924"/>
                    <a:pt x="2619" y="15035"/>
                  </a:cubicBezTo>
                  <a:cubicBezTo>
                    <a:pt x="2619" y="15145"/>
                    <a:pt x="2619" y="15244"/>
                    <a:pt x="2607" y="15305"/>
                  </a:cubicBezTo>
                  <a:cubicBezTo>
                    <a:pt x="2582" y="15354"/>
                    <a:pt x="2545" y="15428"/>
                    <a:pt x="2484" y="15527"/>
                  </a:cubicBezTo>
                  <a:cubicBezTo>
                    <a:pt x="2422" y="15625"/>
                    <a:pt x="2361" y="15699"/>
                    <a:pt x="2324" y="15736"/>
                  </a:cubicBezTo>
                  <a:cubicBezTo>
                    <a:pt x="2250" y="15785"/>
                    <a:pt x="2152" y="15822"/>
                    <a:pt x="2017" y="15834"/>
                  </a:cubicBezTo>
                  <a:cubicBezTo>
                    <a:pt x="1955" y="15834"/>
                    <a:pt x="1906" y="15822"/>
                    <a:pt x="1882" y="15822"/>
                  </a:cubicBezTo>
                  <a:cubicBezTo>
                    <a:pt x="1820" y="15797"/>
                    <a:pt x="1771" y="15748"/>
                    <a:pt x="1734" y="15686"/>
                  </a:cubicBezTo>
                  <a:cubicBezTo>
                    <a:pt x="1722" y="15674"/>
                    <a:pt x="1722" y="15662"/>
                    <a:pt x="1709" y="15649"/>
                  </a:cubicBezTo>
                  <a:cubicBezTo>
                    <a:pt x="1771" y="15391"/>
                    <a:pt x="1845" y="15084"/>
                    <a:pt x="1931" y="14715"/>
                  </a:cubicBezTo>
                  <a:close/>
                  <a:moveTo>
                    <a:pt x="2926" y="14494"/>
                  </a:moveTo>
                  <a:cubicBezTo>
                    <a:pt x="2926" y="14543"/>
                    <a:pt x="2939" y="14629"/>
                    <a:pt x="2926" y="14752"/>
                  </a:cubicBezTo>
                  <a:cubicBezTo>
                    <a:pt x="2926" y="14850"/>
                    <a:pt x="2939" y="14936"/>
                    <a:pt x="2963" y="14998"/>
                  </a:cubicBezTo>
                  <a:cubicBezTo>
                    <a:pt x="3013" y="15109"/>
                    <a:pt x="3123" y="15182"/>
                    <a:pt x="3295" y="15232"/>
                  </a:cubicBezTo>
                  <a:cubicBezTo>
                    <a:pt x="3354" y="15248"/>
                    <a:pt x="3409" y="15257"/>
                    <a:pt x="3460" y="15257"/>
                  </a:cubicBezTo>
                  <a:cubicBezTo>
                    <a:pt x="3557" y="15257"/>
                    <a:pt x="3641" y="15227"/>
                    <a:pt x="3713" y="15170"/>
                  </a:cubicBezTo>
                  <a:lnTo>
                    <a:pt x="3713" y="15170"/>
                  </a:lnTo>
                  <a:cubicBezTo>
                    <a:pt x="3689" y="15219"/>
                    <a:pt x="3676" y="15268"/>
                    <a:pt x="3664" y="15330"/>
                  </a:cubicBezTo>
                  <a:cubicBezTo>
                    <a:pt x="3640" y="15428"/>
                    <a:pt x="3627" y="15502"/>
                    <a:pt x="3603" y="15539"/>
                  </a:cubicBezTo>
                  <a:cubicBezTo>
                    <a:pt x="3566" y="15637"/>
                    <a:pt x="3467" y="15760"/>
                    <a:pt x="3308" y="15908"/>
                  </a:cubicBezTo>
                  <a:cubicBezTo>
                    <a:pt x="3246" y="15957"/>
                    <a:pt x="3209" y="15981"/>
                    <a:pt x="3185" y="15994"/>
                  </a:cubicBezTo>
                  <a:cubicBezTo>
                    <a:pt x="3135" y="16018"/>
                    <a:pt x="3099" y="16018"/>
                    <a:pt x="3049" y="16018"/>
                  </a:cubicBezTo>
                  <a:cubicBezTo>
                    <a:pt x="2976" y="16006"/>
                    <a:pt x="2926" y="15981"/>
                    <a:pt x="2865" y="15945"/>
                  </a:cubicBezTo>
                  <a:cubicBezTo>
                    <a:pt x="2840" y="15932"/>
                    <a:pt x="2828" y="15920"/>
                    <a:pt x="2804" y="15895"/>
                  </a:cubicBezTo>
                  <a:cubicBezTo>
                    <a:pt x="2804" y="15846"/>
                    <a:pt x="2804" y="15809"/>
                    <a:pt x="2791" y="15785"/>
                  </a:cubicBezTo>
                  <a:cubicBezTo>
                    <a:pt x="2779" y="15785"/>
                    <a:pt x="2767" y="15785"/>
                    <a:pt x="2742" y="15797"/>
                  </a:cubicBezTo>
                  <a:cubicBezTo>
                    <a:pt x="2718" y="15736"/>
                    <a:pt x="2705" y="15637"/>
                    <a:pt x="2705" y="15514"/>
                  </a:cubicBezTo>
                  <a:lnTo>
                    <a:pt x="2705" y="15158"/>
                  </a:lnTo>
                  <a:cubicBezTo>
                    <a:pt x="2705" y="15072"/>
                    <a:pt x="2718" y="15023"/>
                    <a:pt x="2730" y="14986"/>
                  </a:cubicBezTo>
                  <a:cubicBezTo>
                    <a:pt x="2754" y="14936"/>
                    <a:pt x="2767" y="14887"/>
                    <a:pt x="2767" y="14863"/>
                  </a:cubicBezTo>
                  <a:cubicBezTo>
                    <a:pt x="2767" y="14826"/>
                    <a:pt x="2754" y="14801"/>
                    <a:pt x="2718" y="14777"/>
                  </a:cubicBezTo>
                  <a:cubicBezTo>
                    <a:pt x="2705" y="14764"/>
                    <a:pt x="2681" y="14752"/>
                    <a:pt x="2668" y="14752"/>
                  </a:cubicBezTo>
                  <a:cubicBezTo>
                    <a:pt x="2681" y="14740"/>
                    <a:pt x="2693" y="14727"/>
                    <a:pt x="2718" y="14715"/>
                  </a:cubicBezTo>
                  <a:cubicBezTo>
                    <a:pt x="2816" y="14617"/>
                    <a:pt x="2890" y="14543"/>
                    <a:pt x="2926" y="14494"/>
                  </a:cubicBezTo>
                  <a:close/>
                  <a:moveTo>
                    <a:pt x="5115" y="14506"/>
                  </a:moveTo>
                  <a:cubicBezTo>
                    <a:pt x="5152" y="14519"/>
                    <a:pt x="5201" y="14531"/>
                    <a:pt x="5250" y="14543"/>
                  </a:cubicBezTo>
                  <a:lnTo>
                    <a:pt x="5238" y="14543"/>
                  </a:lnTo>
                  <a:cubicBezTo>
                    <a:pt x="5201" y="14605"/>
                    <a:pt x="5176" y="14691"/>
                    <a:pt x="5164" y="14814"/>
                  </a:cubicBezTo>
                  <a:lnTo>
                    <a:pt x="5053" y="16117"/>
                  </a:lnTo>
                  <a:cubicBezTo>
                    <a:pt x="5004" y="16092"/>
                    <a:pt x="4955" y="16055"/>
                    <a:pt x="4918" y="16006"/>
                  </a:cubicBezTo>
                  <a:cubicBezTo>
                    <a:pt x="4869" y="15945"/>
                    <a:pt x="4832" y="15871"/>
                    <a:pt x="4807" y="15797"/>
                  </a:cubicBezTo>
                  <a:cubicBezTo>
                    <a:pt x="4807" y="15723"/>
                    <a:pt x="4795" y="15674"/>
                    <a:pt x="4783" y="15637"/>
                  </a:cubicBezTo>
                  <a:cubicBezTo>
                    <a:pt x="4746" y="15576"/>
                    <a:pt x="4734" y="15514"/>
                    <a:pt x="4721" y="15477"/>
                  </a:cubicBezTo>
                  <a:cubicBezTo>
                    <a:pt x="4721" y="15453"/>
                    <a:pt x="4721" y="15391"/>
                    <a:pt x="4734" y="15305"/>
                  </a:cubicBezTo>
                  <a:cubicBezTo>
                    <a:pt x="4734" y="15281"/>
                    <a:pt x="4734" y="15256"/>
                    <a:pt x="4721" y="15232"/>
                  </a:cubicBezTo>
                  <a:cubicBezTo>
                    <a:pt x="4918" y="15109"/>
                    <a:pt x="5029" y="14973"/>
                    <a:pt x="5078" y="14838"/>
                  </a:cubicBezTo>
                  <a:cubicBezTo>
                    <a:pt x="5102" y="14777"/>
                    <a:pt x="5115" y="14666"/>
                    <a:pt x="5115" y="14506"/>
                  </a:cubicBezTo>
                  <a:close/>
                  <a:moveTo>
                    <a:pt x="3910" y="14678"/>
                  </a:moveTo>
                  <a:cubicBezTo>
                    <a:pt x="3910" y="14764"/>
                    <a:pt x="3935" y="14875"/>
                    <a:pt x="3984" y="15010"/>
                  </a:cubicBezTo>
                  <a:cubicBezTo>
                    <a:pt x="4057" y="15195"/>
                    <a:pt x="4168" y="15293"/>
                    <a:pt x="4279" y="15305"/>
                  </a:cubicBezTo>
                  <a:cubicBezTo>
                    <a:pt x="4328" y="15305"/>
                    <a:pt x="4340" y="15330"/>
                    <a:pt x="4328" y="15354"/>
                  </a:cubicBezTo>
                  <a:cubicBezTo>
                    <a:pt x="4353" y="15363"/>
                    <a:pt x="4378" y="15367"/>
                    <a:pt x="4406" y="15367"/>
                  </a:cubicBezTo>
                  <a:cubicBezTo>
                    <a:pt x="4460" y="15367"/>
                    <a:pt x="4521" y="15350"/>
                    <a:pt x="4586" y="15318"/>
                  </a:cubicBezTo>
                  <a:cubicBezTo>
                    <a:pt x="4586" y="15354"/>
                    <a:pt x="4586" y="15416"/>
                    <a:pt x="4598" y="15490"/>
                  </a:cubicBezTo>
                  <a:cubicBezTo>
                    <a:pt x="4598" y="15563"/>
                    <a:pt x="4574" y="15662"/>
                    <a:pt x="4525" y="15797"/>
                  </a:cubicBezTo>
                  <a:cubicBezTo>
                    <a:pt x="4500" y="15858"/>
                    <a:pt x="4463" y="15908"/>
                    <a:pt x="4439" y="15957"/>
                  </a:cubicBezTo>
                  <a:cubicBezTo>
                    <a:pt x="4402" y="15994"/>
                    <a:pt x="4340" y="16031"/>
                    <a:pt x="4242" y="16080"/>
                  </a:cubicBezTo>
                  <a:cubicBezTo>
                    <a:pt x="4180" y="16104"/>
                    <a:pt x="4119" y="16129"/>
                    <a:pt x="4070" y="16129"/>
                  </a:cubicBezTo>
                  <a:cubicBezTo>
                    <a:pt x="3996" y="16117"/>
                    <a:pt x="3935" y="16080"/>
                    <a:pt x="3885" y="16006"/>
                  </a:cubicBezTo>
                  <a:cubicBezTo>
                    <a:pt x="3861" y="15981"/>
                    <a:pt x="3836" y="15908"/>
                    <a:pt x="3799" y="15822"/>
                  </a:cubicBezTo>
                  <a:cubicBezTo>
                    <a:pt x="3762" y="15686"/>
                    <a:pt x="3750" y="15588"/>
                    <a:pt x="3750" y="15514"/>
                  </a:cubicBezTo>
                  <a:cubicBezTo>
                    <a:pt x="3762" y="15477"/>
                    <a:pt x="3762" y="15428"/>
                    <a:pt x="3787" y="15354"/>
                  </a:cubicBezTo>
                  <a:cubicBezTo>
                    <a:pt x="3799" y="15293"/>
                    <a:pt x="3812" y="15244"/>
                    <a:pt x="3799" y="15195"/>
                  </a:cubicBezTo>
                  <a:cubicBezTo>
                    <a:pt x="3799" y="15170"/>
                    <a:pt x="3787" y="15158"/>
                    <a:pt x="3775" y="15133"/>
                  </a:cubicBezTo>
                  <a:cubicBezTo>
                    <a:pt x="3775" y="15133"/>
                    <a:pt x="3762" y="15121"/>
                    <a:pt x="3762" y="15121"/>
                  </a:cubicBezTo>
                  <a:cubicBezTo>
                    <a:pt x="3787" y="15084"/>
                    <a:pt x="3812" y="15023"/>
                    <a:pt x="3824" y="14949"/>
                  </a:cubicBezTo>
                  <a:cubicBezTo>
                    <a:pt x="3836" y="14887"/>
                    <a:pt x="3849" y="14850"/>
                    <a:pt x="3861" y="14814"/>
                  </a:cubicBezTo>
                  <a:cubicBezTo>
                    <a:pt x="3873" y="14764"/>
                    <a:pt x="3885" y="14715"/>
                    <a:pt x="3910" y="14678"/>
                  </a:cubicBezTo>
                  <a:close/>
                  <a:moveTo>
                    <a:pt x="2619" y="15490"/>
                  </a:moveTo>
                  <a:cubicBezTo>
                    <a:pt x="2619" y="15613"/>
                    <a:pt x="2619" y="15711"/>
                    <a:pt x="2631" y="15772"/>
                  </a:cubicBezTo>
                  <a:cubicBezTo>
                    <a:pt x="2644" y="15822"/>
                    <a:pt x="2656" y="15858"/>
                    <a:pt x="2668" y="15895"/>
                  </a:cubicBezTo>
                  <a:cubicBezTo>
                    <a:pt x="2656" y="15932"/>
                    <a:pt x="2644" y="15957"/>
                    <a:pt x="2631" y="15981"/>
                  </a:cubicBezTo>
                  <a:cubicBezTo>
                    <a:pt x="2607" y="16018"/>
                    <a:pt x="2582" y="16043"/>
                    <a:pt x="2558" y="16080"/>
                  </a:cubicBezTo>
                  <a:cubicBezTo>
                    <a:pt x="2521" y="16129"/>
                    <a:pt x="2496" y="16154"/>
                    <a:pt x="2484" y="16178"/>
                  </a:cubicBezTo>
                  <a:cubicBezTo>
                    <a:pt x="2459" y="16203"/>
                    <a:pt x="2422" y="16264"/>
                    <a:pt x="2361" y="16350"/>
                  </a:cubicBezTo>
                  <a:cubicBezTo>
                    <a:pt x="2312" y="16424"/>
                    <a:pt x="2275" y="16485"/>
                    <a:pt x="2238" y="16522"/>
                  </a:cubicBezTo>
                  <a:cubicBezTo>
                    <a:pt x="2152" y="16621"/>
                    <a:pt x="2041" y="16682"/>
                    <a:pt x="1894" y="16707"/>
                  </a:cubicBezTo>
                  <a:cubicBezTo>
                    <a:pt x="1859" y="16713"/>
                    <a:pt x="1825" y="16716"/>
                    <a:pt x="1791" y="16716"/>
                  </a:cubicBezTo>
                  <a:cubicBezTo>
                    <a:pt x="1696" y="16716"/>
                    <a:pt x="1607" y="16691"/>
                    <a:pt x="1525" y="16645"/>
                  </a:cubicBezTo>
                  <a:cubicBezTo>
                    <a:pt x="1500" y="16633"/>
                    <a:pt x="1476" y="16608"/>
                    <a:pt x="1464" y="16596"/>
                  </a:cubicBezTo>
                  <a:cubicBezTo>
                    <a:pt x="1500" y="16461"/>
                    <a:pt x="1550" y="16326"/>
                    <a:pt x="1587" y="16178"/>
                  </a:cubicBezTo>
                  <a:cubicBezTo>
                    <a:pt x="1611" y="16043"/>
                    <a:pt x="1660" y="15895"/>
                    <a:pt x="1697" y="15711"/>
                  </a:cubicBezTo>
                  <a:cubicBezTo>
                    <a:pt x="1709" y="15711"/>
                    <a:pt x="1709" y="15711"/>
                    <a:pt x="1709" y="15723"/>
                  </a:cubicBezTo>
                  <a:lnTo>
                    <a:pt x="1709" y="15785"/>
                  </a:lnTo>
                  <a:cubicBezTo>
                    <a:pt x="1795" y="15871"/>
                    <a:pt x="1918" y="15920"/>
                    <a:pt x="2091" y="15920"/>
                  </a:cubicBezTo>
                  <a:lnTo>
                    <a:pt x="2177" y="15920"/>
                  </a:lnTo>
                  <a:cubicBezTo>
                    <a:pt x="2201" y="15908"/>
                    <a:pt x="2238" y="15895"/>
                    <a:pt x="2275" y="15871"/>
                  </a:cubicBezTo>
                  <a:cubicBezTo>
                    <a:pt x="2422" y="15785"/>
                    <a:pt x="2533" y="15649"/>
                    <a:pt x="2619" y="15490"/>
                  </a:cubicBezTo>
                  <a:close/>
                  <a:moveTo>
                    <a:pt x="3652" y="15674"/>
                  </a:moveTo>
                  <a:cubicBezTo>
                    <a:pt x="3676" y="15711"/>
                    <a:pt x="3689" y="15760"/>
                    <a:pt x="3701" y="15834"/>
                  </a:cubicBezTo>
                  <a:cubicBezTo>
                    <a:pt x="3713" y="15883"/>
                    <a:pt x="3726" y="15920"/>
                    <a:pt x="3726" y="15945"/>
                  </a:cubicBezTo>
                  <a:cubicBezTo>
                    <a:pt x="3676" y="16215"/>
                    <a:pt x="3578" y="16449"/>
                    <a:pt x="3406" y="16658"/>
                  </a:cubicBezTo>
                  <a:cubicBezTo>
                    <a:pt x="3369" y="16719"/>
                    <a:pt x="3332" y="16756"/>
                    <a:pt x="3295" y="16768"/>
                  </a:cubicBezTo>
                  <a:cubicBezTo>
                    <a:pt x="3283" y="16780"/>
                    <a:pt x="3246" y="16780"/>
                    <a:pt x="3185" y="16793"/>
                  </a:cubicBezTo>
                  <a:cubicBezTo>
                    <a:pt x="3154" y="16798"/>
                    <a:pt x="3126" y="16801"/>
                    <a:pt x="3101" y="16801"/>
                  </a:cubicBezTo>
                  <a:cubicBezTo>
                    <a:pt x="3066" y="16801"/>
                    <a:pt x="3039" y="16795"/>
                    <a:pt x="3025" y="16780"/>
                  </a:cubicBezTo>
                  <a:cubicBezTo>
                    <a:pt x="2963" y="16768"/>
                    <a:pt x="2926" y="16707"/>
                    <a:pt x="2890" y="16608"/>
                  </a:cubicBezTo>
                  <a:cubicBezTo>
                    <a:pt x="2840" y="16461"/>
                    <a:pt x="2804" y="16301"/>
                    <a:pt x="2804" y="16141"/>
                  </a:cubicBezTo>
                  <a:cubicBezTo>
                    <a:pt x="2804" y="16104"/>
                    <a:pt x="2816" y="16080"/>
                    <a:pt x="2816" y="16055"/>
                  </a:cubicBezTo>
                  <a:cubicBezTo>
                    <a:pt x="2865" y="16092"/>
                    <a:pt x="2926" y="16104"/>
                    <a:pt x="3000" y="16117"/>
                  </a:cubicBezTo>
                  <a:cubicBezTo>
                    <a:pt x="3044" y="16128"/>
                    <a:pt x="3089" y="16134"/>
                    <a:pt x="3130" y="16134"/>
                  </a:cubicBezTo>
                  <a:cubicBezTo>
                    <a:pt x="3180" y="16134"/>
                    <a:pt x="3225" y="16125"/>
                    <a:pt x="3258" y="16104"/>
                  </a:cubicBezTo>
                  <a:cubicBezTo>
                    <a:pt x="3295" y="16092"/>
                    <a:pt x="3332" y="16055"/>
                    <a:pt x="3394" y="15994"/>
                  </a:cubicBezTo>
                  <a:cubicBezTo>
                    <a:pt x="3431" y="15969"/>
                    <a:pt x="3467" y="15920"/>
                    <a:pt x="3529" y="15858"/>
                  </a:cubicBezTo>
                  <a:cubicBezTo>
                    <a:pt x="3603" y="15785"/>
                    <a:pt x="3640" y="15723"/>
                    <a:pt x="3652" y="15674"/>
                  </a:cubicBezTo>
                  <a:close/>
                  <a:moveTo>
                    <a:pt x="4672" y="15772"/>
                  </a:moveTo>
                  <a:cubicBezTo>
                    <a:pt x="4721" y="15957"/>
                    <a:pt x="4820" y="16117"/>
                    <a:pt x="4980" y="16240"/>
                  </a:cubicBezTo>
                  <a:cubicBezTo>
                    <a:pt x="5004" y="16252"/>
                    <a:pt x="5016" y="16264"/>
                    <a:pt x="5029" y="16276"/>
                  </a:cubicBezTo>
                  <a:lnTo>
                    <a:pt x="4980" y="16879"/>
                  </a:lnTo>
                  <a:cubicBezTo>
                    <a:pt x="4906" y="16842"/>
                    <a:pt x="4844" y="16756"/>
                    <a:pt x="4795" y="16645"/>
                  </a:cubicBezTo>
                  <a:cubicBezTo>
                    <a:pt x="4697" y="16461"/>
                    <a:pt x="4660" y="16264"/>
                    <a:pt x="4672" y="16055"/>
                  </a:cubicBezTo>
                  <a:cubicBezTo>
                    <a:pt x="4648" y="16055"/>
                    <a:pt x="4623" y="16055"/>
                    <a:pt x="4586" y="16067"/>
                  </a:cubicBezTo>
                  <a:cubicBezTo>
                    <a:pt x="4598" y="16178"/>
                    <a:pt x="4586" y="16301"/>
                    <a:pt x="4562" y="16424"/>
                  </a:cubicBezTo>
                  <a:cubicBezTo>
                    <a:pt x="4549" y="16498"/>
                    <a:pt x="4525" y="16547"/>
                    <a:pt x="4500" y="16572"/>
                  </a:cubicBezTo>
                  <a:cubicBezTo>
                    <a:pt x="4488" y="16584"/>
                    <a:pt x="4463" y="16608"/>
                    <a:pt x="4426" y="16633"/>
                  </a:cubicBezTo>
                  <a:cubicBezTo>
                    <a:pt x="4402" y="16658"/>
                    <a:pt x="4377" y="16682"/>
                    <a:pt x="4365" y="16707"/>
                  </a:cubicBezTo>
                  <a:cubicBezTo>
                    <a:pt x="4340" y="16756"/>
                    <a:pt x="4316" y="16805"/>
                    <a:pt x="4291" y="16817"/>
                  </a:cubicBezTo>
                  <a:cubicBezTo>
                    <a:pt x="4279" y="16830"/>
                    <a:pt x="4242" y="16842"/>
                    <a:pt x="4205" y="16842"/>
                  </a:cubicBezTo>
                  <a:cubicBezTo>
                    <a:pt x="4174" y="16847"/>
                    <a:pt x="4146" y="16850"/>
                    <a:pt x="4120" y="16850"/>
                  </a:cubicBezTo>
                  <a:cubicBezTo>
                    <a:pt x="4082" y="16850"/>
                    <a:pt x="4049" y="16844"/>
                    <a:pt x="4021" y="16830"/>
                  </a:cubicBezTo>
                  <a:cubicBezTo>
                    <a:pt x="3910" y="16793"/>
                    <a:pt x="3849" y="16682"/>
                    <a:pt x="3812" y="16510"/>
                  </a:cubicBezTo>
                  <a:cubicBezTo>
                    <a:pt x="3799" y="16412"/>
                    <a:pt x="3787" y="16301"/>
                    <a:pt x="3799" y="16178"/>
                  </a:cubicBezTo>
                  <a:cubicBezTo>
                    <a:pt x="3799" y="16141"/>
                    <a:pt x="3799" y="16117"/>
                    <a:pt x="3799" y="16092"/>
                  </a:cubicBezTo>
                  <a:cubicBezTo>
                    <a:pt x="3836" y="16141"/>
                    <a:pt x="3885" y="16178"/>
                    <a:pt x="3947" y="16203"/>
                  </a:cubicBezTo>
                  <a:cubicBezTo>
                    <a:pt x="4014" y="16232"/>
                    <a:pt x="4076" y="16249"/>
                    <a:pt x="4134" y="16249"/>
                  </a:cubicBezTo>
                  <a:cubicBezTo>
                    <a:pt x="4172" y="16249"/>
                    <a:pt x="4208" y="16242"/>
                    <a:pt x="4242" y="16227"/>
                  </a:cubicBezTo>
                  <a:cubicBezTo>
                    <a:pt x="4266" y="16215"/>
                    <a:pt x="4316" y="16178"/>
                    <a:pt x="4414" y="16117"/>
                  </a:cubicBezTo>
                  <a:cubicBezTo>
                    <a:pt x="4475" y="16080"/>
                    <a:pt x="4525" y="16031"/>
                    <a:pt x="4549" y="15994"/>
                  </a:cubicBezTo>
                  <a:cubicBezTo>
                    <a:pt x="4562" y="15981"/>
                    <a:pt x="4574" y="15945"/>
                    <a:pt x="4598" y="15871"/>
                  </a:cubicBezTo>
                  <a:cubicBezTo>
                    <a:pt x="4623" y="15822"/>
                    <a:pt x="4648" y="15785"/>
                    <a:pt x="4672" y="15772"/>
                  </a:cubicBezTo>
                  <a:close/>
                  <a:moveTo>
                    <a:pt x="17371" y="12035"/>
                  </a:moveTo>
                  <a:lnTo>
                    <a:pt x="17371" y="12035"/>
                  </a:lnTo>
                  <a:cubicBezTo>
                    <a:pt x="17334" y="12072"/>
                    <a:pt x="17248" y="12195"/>
                    <a:pt x="17113" y="12392"/>
                  </a:cubicBezTo>
                  <a:cubicBezTo>
                    <a:pt x="16892" y="12711"/>
                    <a:pt x="16511" y="13154"/>
                    <a:pt x="15982" y="13719"/>
                  </a:cubicBezTo>
                  <a:cubicBezTo>
                    <a:pt x="15441" y="14285"/>
                    <a:pt x="15048" y="14727"/>
                    <a:pt x="14839" y="15047"/>
                  </a:cubicBezTo>
                  <a:cubicBezTo>
                    <a:pt x="14753" y="15158"/>
                    <a:pt x="14691" y="15256"/>
                    <a:pt x="14642" y="15305"/>
                  </a:cubicBezTo>
                  <a:cubicBezTo>
                    <a:pt x="14581" y="15416"/>
                    <a:pt x="14507" y="15490"/>
                    <a:pt x="14445" y="15563"/>
                  </a:cubicBezTo>
                  <a:cubicBezTo>
                    <a:pt x="14384" y="15613"/>
                    <a:pt x="14323" y="15674"/>
                    <a:pt x="14237" y="15748"/>
                  </a:cubicBezTo>
                  <a:cubicBezTo>
                    <a:pt x="14114" y="15846"/>
                    <a:pt x="14040" y="15895"/>
                    <a:pt x="14028" y="15920"/>
                  </a:cubicBezTo>
                  <a:cubicBezTo>
                    <a:pt x="13892" y="16043"/>
                    <a:pt x="13708" y="16240"/>
                    <a:pt x="13487" y="16535"/>
                  </a:cubicBezTo>
                  <a:lnTo>
                    <a:pt x="12921" y="17260"/>
                  </a:lnTo>
                  <a:lnTo>
                    <a:pt x="13069" y="17285"/>
                  </a:lnTo>
                  <a:cubicBezTo>
                    <a:pt x="13290" y="16965"/>
                    <a:pt x="13462" y="16731"/>
                    <a:pt x="13585" y="16572"/>
                  </a:cubicBezTo>
                  <a:cubicBezTo>
                    <a:pt x="13794" y="16313"/>
                    <a:pt x="13991" y="16092"/>
                    <a:pt x="14200" y="15920"/>
                  </a:cubicBezTo>
                  <a:cubicBezTo>
                    <a:pt x="14261" y="15858"/>
                    <a:pt x="14372" y="15760"/>
                    <a:pt x="14507" y="15637"/>
                  </a:cubicBezTo>
                  <a:cubicBezTo>
                    <a:pt x="14593" y="15551"/>
                    <a:pt x="14691" y="15428"/>
                    <a:pt x="14802" y="15293"/>
                  </a:cubicBezTo>
                  <a:cubicBezTo>
                    <a:pt x="14863" y="15207"/>
                    <a:pt x="14950" y="15084"/>
                    <a:pt x="15060" y="14924"/>
                  </a:cubicBezTo>
                  <a:cubicBezTo>
                    <a:pt x="15257" y="14666"/>
                    <a:pt x="15650" y="14223"/>
                    <a:pt x="16228" y="13597"/>
                  </a:cubicBezTo>
                  <a:cubicBezTo>
                    <a:pt x="16732" y="13056"/>
                    <a:pt x="17101" y="12601"/>
                    <a:pt x="17334" y="12232"/>
                  </a:cubicBezTo>
                  <a:cubicBezTo>
                    <a:pt x="17384" y="12146"/>
                    <a:pt x="17396" y="12072"/>
                    <a:pt x="17371" y="12035"/>
                  </a:cubicBezTo>
                  <a:close/>
                  <a:moveTo>
                    <a:pt x="2730" y="16043"/>
                  </a:moveTo>
                  <a:cubicBezTo>
                    <a:pt x="2705" y="16252"/>
                    <a:pt x="2730" y="16473"/>
                    <a:pt x="2804" y="16682"/>
                  </a:cubicBezTo>
                  <a:cubicBezTo>
                    <a:pt x="2828" y="16756"/>
                    <a:pt x="2853" y="16805"/>
                    <a:pt x="2902" y="16854"/>
                  </a:cubicBezTo>
                  <a:cubicBezTo>
                    <a:pt x="2951" y="16891"/>
                    <a:pt x="3037" y="16916"/>
                    <a:pt x="3160" y="16916"/>
                  </a:cubicBezTo>
                  <a:cubicBezTo>
                    <a:pt x="3258" y="16916"/>
                    <a:pt x="3332" y="16916"/>
                    <a:pt x="3369" y="16891"/>
                  </a:cubicBezTo>
                  <a:cubicBezTo>
                    <a:pt x="3394" y="16879"/>
                    <a:pt x="3431" y="16842"/>
                    <a:pt x="3467" y="16793"/>
                  </a:cubicBezTo>
                  <a:cubicBezTo>
                    <a:pt x="3517" y="16731"/>
                    <a:pt x="3566" y="16670"/>
                    <a:pt x="3590" y="16608"/>
                  </a:cubicBezTo>
                  <a:cubicBezTo>
                    <a:pt x="3652" y="16485"/>
                    <a:pt x="3701" y="16412"/>
                    <a:pt x="3713" y="16399"/>
                  </a:cubicBezTo>
                  <a:lnTo>
                    <a:pt x="3713" y="16399"/>
                  </a:lnTo>
                  <a:cubicBezTo>
                    <a:pt x="3676" y="16535"/>
                    <a:pt x="3713" y="16658"/>
                    <a:pt x="3799" y="16780"/>
                  </a:cubicBezTo>
                  <a:cubicBezTo>
                    <a:pt x="3836" y="16830"/>
                    <a:pt x="3861" y="16879"/>
                    <a:pt x="3861" y="16903"/>
                  </a:cubicBezTo>
                  <a:cubicBezTo>
                    <a:pt x="3971" y="16953"/>
                    <a:pt x="4082" y="16965"/>
                    <a:pt x="4205" y="16965"/>
                  </a:cubicBezTo>
                  <a:cubicBezTo>
                    <a:pt x="4254" y="16965"/>
                    <a:pt x="4291" y="16965"/>
                    <a:pt x="4316" y="16953"/>
                  </a:cubicBezTo>
                  <a:cubicBezTo>
                    <a:pt x="4365" y="16928"/>
                    <a:pt x="4402" y="16867"/>
                    <a:pt x="4451" y="16780"/>
                  </a:cubicBezTo>
                  <a:cubicBezTo>
                    <a:pt x="4463" y="16756"/>
                    <a:pt x="4512" y="16719"/>
                    <a:pt x="4562" y="16682"/>
                  </a:cubicBezTo>
                  <a:cubicBezTo>
                    <a:pt x="4611" y="16633"/>
                    <a:pt x="4635" y="16572"/>
                    <a:pt x="4635" y="16510"/>
                  </a:cubicBezTo>
                  <a:cubicBezTo>
                    <a:pt x="4635" y="16645"/>
                    <a:pt x="4697" y="16768"/>
                    <a:pt x="4807" y="16879"/>
                  </a:cubicBezTo>
                  <a:cubicBezTo>
                    <a:pt x="4857" y="16940"/>
                    <a:pt x="4906" y="16977"/>
                    <a:pt x="4967" y="17014"/>
                  </a:cubicBezTo>
                  <a:lnTo>
                    <a:pt x="4918" y="17543"/>
                  </a:lnTo>
                  <a:cubicBezTo>
                    <a:pt x="4893" y="17530"/>
                    <a:pt x="4881" y="17518"/>
                    <a:pt x="4857" y="17494"/>
                  </a:cubicBezTo>
                  <a:cubicBezTo>
                    <a:pt x="4807" y="17444"/>
                    <a:pt x="4771" y="17383"/>
                    <a:pt x="4758" y="17309"/>
                  </a:cubicBezTo>
                  <a:cubicBezTo>
                    <a:pt x="4758" y="17223"/>
                    <a:pt x="4746" y="17149"/>
                    <a:pt x="4734" y="17112"/>
                  </a:cubicBezTo>
                  <a:cubicBezTo>
                    <a:pt x="4721" y="17076"/>
                    <a:pt x="4709" y="17039"/>
                    <a:pt x="4672" y="17014"/>
                  </a:cubicBezTo>
                  <a:cubicBezTo>
                    <a:pt x="4648" y="16989"/>
                    <a:pt x="4623" y="16989"/>
                    <a:pt x="4586" y="16989"/>
                  </a:cubicBezTo>
                  <a:cubicBezTo>
                    <a:pt x="4562" y="17162"/>
                    <a:pt x="4475" y="17309"/>
                    <a:pt x="4340" y="17420"/>
                  </a:cubicBezTo>
                  <a:cubicBezTo>
                    <a:pt x="4303" y="17469"/>
                    <a:pt x="4266" y="17494"/>
                    <a:pt x="4242" y="17506"/>
                  </a:cubicBezTo>
                  <a:cubicBezTo>
                    <a:pt x="4205" y="17543"/>
                    <a:pt x="4180" y="17580"/>
                    <a:pt x="4168" y="17616"/>
                  </a:cubicBezTo>
                  <a:cubicBezTo>
                    <a:pt x="4130" y="17619"/>
                    <a:pt x="4095" y="17621"/>
                    <a:pt x="4061" y="17621"/>
                  </a:cubicBezTo>
                  <a:cubicBezTo>
                    <a:pt x="3953" y="17621"/>
                    <a:pt x="3868" y="17605"/>
                    <a:pt x="3812" y="17567"/>
                  </a:cubicBezTo>
                  <a:cubicBezTo>
                    <a:pt x="3762" y="17518"/>
                    <a:pt x="3726" y="17444"/>
                    <a:pt x="3701" y="17346"/>
                  </a:cubicBezTo>
                  <a:lnTo>
                    <a:pt x="3676" y="17174"/>
                  </a:lnTo>
                  <a:cubicBezTo>
                    <a:pt x="3664" y="17112"/>
                    <a:pt x="3640" y="17076"/>
                    <a:pt x="3627" y="17051"/>
                  </a:cubicBezTo>
                  <a:cubicBezTo>
                    <a:pt x="3603" y="17039"/>
                    <a:pt x="3590" y="17026"/>
                    <a:pt x="3566" y="17026"/>
                  </a:cubicBezTo>
                  <a:cubicBezTo>
                    <a:pt x="3559" y="17023"/>
                    <a:pt x="3552" y="17021"/>
                    <a:pt x="3547" y="17021"/>
                  </a:cubicBezTo>
                  <a:cubicBezTo>
                    <a:pt x="3533" y="17021"/>
                    <a:pt x="3522" y="17030"/>
                    <a:pt x="3504" y="17039"/>
                  </a:cubicBezTo>
                  <a:cubicBezTo>
                    <a:pt x="3492" y="17211"/>
                    <a:pt x="3431" y="17346"/>
                    <a:pt x="3332" y="17444"/>
                  </a:cubicBezTo>
                  <a:cubicBezTo>
                    <a:pt x="3232" y="17566"/>
                    <a:pt x="3113" y="17618"/>
                    <a:pt x="2973" y="17618"/>
                  </a:cubicBezTo>
                  <a:cubicBezTo>
                    <a:pt x="2958" y="17618"/>
                    <a:pt x="2942" y="17618"/>
                    <a:pt x="2926" y="17616"/>
                  </a:cubicBezTo>
                  <a:cubicBezTo>
                    <a:pt x="2804" y="17604"/>
                    <a:pt x="2705" y="17555"/>
                    <a:pt x="2619" y="17457"/>
                  </a:cubicBezTo>
                  <a:cubicBezTo>
                    <a:pt x="2595" y="17334"/>
                    <a:pt x="2570" y="17235"/>
                    <a:pt x="2545" y="17162"/>
                  </a:cubicBezTo>
                  <a:cubicBezTo>
                    <a:pt x="2509" y="17076"/>
                    <a:pt x="2496" y="17026"/>
                    <a:pt x="2509" y="17014"/>
                  </a:cubicBezTo>
                  <a:cubicBezTo>
                    <a:pt x="2509" y="16953"/>
                    <a:pt x="2496" y="16928"/>
                    <a:pt x="2496" y="16916"/>
                  </a:cubicBezTo>
                  <a:cubicBezTo>
                    <a:pt x="2496" y="16903"/>
                    <a:pt x="2484" y="16891"/>
                    <a:pt x="2472" y="16879"/>
                  </a:cubicBezTo>
                  <a:cubicBezTo>
                    <a:pt x="2459" y="16873"/>
                    <a:pt x="2450" y="16870"/>
                    <a:pt x="2442" y="16870"/>
                  </a:cubicBezTo>
                  <a:cubicBezTo>
                    <a:pt x="2435" y="16870"/>
                    <a:pt x="2429" y="16873"/>
                    <a:pt x="2422" y="16879"/>
                  </a:cubicBezTo>
                  <a:cubicBezTo>
                    <a:pt x="2361" y="17026"/>
                    <a:pt x="2275" y="17174"/>
                    <a:pt x="2177" y="17334"/>
                  </a:cubicBezTo>
                  <a:cubicBezTo>
                    <a:pt x="2103" y="17420"/>
                    <a:pt x="2041" y="17494"/>
                    <a:pt x="1992" y="17530"/>
                  </a:cubicBezTo>
                  <a:cubicBezTo>
                    <a:pt x="1931" y="17580"/>
                    <a:pt x="1857" y="17604"/>
                    <a:pt x="1771" y="17616"/>
                  </a:cubicBezTo>
                  <a:cubicBezTo>
                    <a:pt x="1748" y="17620"/>
                    <a:pt x="1726" y="17621"/>
                    <a:pt x="1704" y="17621"/>
                  </a:cubicBezTo>
                  <a:cubicBezTo>
                    <a:pt x="1645" y="17621"/>
                    <a:pt x="1591" y="17610"/>
                    <a:pt x="1537" y="17592"/>
                  </a:cubicBezTo>
                  <a:cubicBezTo>
                    <a:pt x="1427" y="17555"/>
                    <a:pt x="1316" y="17457"/>
                    <a:pt x="1218" y="17321"/>
                  </a:cubicBezTo>
                  <a:cubicBezTo>
                    <a:pt x="1291" y="17112"/>
                    <a:pt x="1365" y="16891"/>
                    <a:pt x="1451" y="16658"/>
                  </a:cubicBezTo>
                  <a:cubicBezTo>
                    <a:pt x="1513" y="16719"/>
                    <a:pt x="1599" y="16768"/>
                    <a:pt x="1697" y="16780"/>
                  </a:cubicBezTo>
                  <a:cubicBezTo>
                    <a:pt x="1748" y="16794"/>
                    <a:pt x="1797" y="16801"/>
                    <a:pt x="1844" y="16801"/>
                  </a:cubicBezTo>
                  <a:cubicBezTo>
                    <a:pt x="1923" y="16801"/>
                    <a:pt x="1997" y="16782"/>
                    <a:pt x="2066" y="16744"/>
                  </a:cubicBezTo>
                  <a:cubicBezTo>
                    <a:pt x="2177" y="16694"/>
                    <a:pt x="2300" y="16584"/>
                    <a:pt x="2435" y="16399"/>
                  </a:cubicBezTo>
                  <a:lnTo>
                    <a:pt x="2730" y="16043"/>
                  </a:lnTo>
                  <a:close/>
                  <a:moveTo>
                    <a:pt x="4807" y="7351"/>
                  </a:moveTo>
                  <a:cubicBezTo>
                    <a:pt x="4820" y="7376"/>
                    <a:pt x="4832" y="7388"/>
                    <a:pt x="4857" y="7401"/>
                  </a:cubicBezTo>
                  <a:cubicBezTo>
                    <a:pt x="5680" y="8028"/>
                    <a:pt x="6701" y="8519"/>
                    <a:pt x="7905" y="8876"/>
                  </a:cubicBezTo>
                  <a:cubicBezTo>
                    <a:pt x="8790" y="9134"/>
                    <a:pt x="9921" y="9343"/>
                    <a:pt x="11298" y="9515"/>
                  </a:cubicBezTo>
                  <a:cubicBezTo>
                    <a:pt x="11975" y="9589"/>
                    <a:pt x="12540" y="9650"/>
                    <a:pt x="13019" y="9687"/>
                  </a:cubicBezTo>
                  <a:cubicBezTo>
                    <a:pt x="13671" y="9736"/>
                    <a:pt x="14384" y="9761"/>
                    <a:pt x="15159" y="9761"/>
                  </a:cubicBezTo>
                  <a:cubicBezTo>
                    <a:pt x="15289" y="9762"/>
                    <a:pt x="15419" y="9763"/>
                    <a:pt x="15549" y="9763"/>
                  </a:cubicBezTo>
                  <a:cubicBezTo>
                    <a:pt x="16722" y="9763"/>
                    <a:pt x="17895" y="9713"/>
                    <a:pt x="19068" y="9613"/>
                  </a:cubicBezTo>
                  <a:lnTo>
                    <a:pt x="19068" y="9613"/>
                  </a:lnTo>
                  <a:cubicBezTo>
                    <a:pt x="19080" y="9675"/>
                    <a:pt x="19031" y="9761"/>
                    <a:pt x="18945" y="9847"/>
                  </a:cubicBezTo>
                  <a:cubicBezTo>
                    <a:pt x="18404" y="10400"/>
                    <a:pt x="17937" y="10953"/>
                    <a:pt x="17519" y="11494"/>
                  </a:cubicBezTo>
                  <a:cubicBezTo>
                    <a:pt x="17716" y="11335"/>
                    <a:pt x="17949" y="11101"/>
                    <a:pt x="18220" y="10769"/>
                  </a:cubicBezTo>
                  <a:cubicBezTo>
                    <a:pt x="18539" y="10388"/>
                    <a:pt x="18773" y="10142"/>
                    <a:pt x="18908" y="10007"/>
                  </a:cubicBezTo>
                  <a:cubicBezTo>
                    <a:pt x="18994" y="9921"/>
                    <a:pt x="19056" y="9847"/>
                    <a:pt x="19092" y="9798"/>
                  </a:cubicBezTo>
                  <a:cubicBezTo>
                    <a:pt x="19142" y="9736"/>
                    <a:pt x="19166" y="9663"/>
                    <a:pt x="19166" y="9601"/>
                  </a:cubicBezTo>
                  <a:cubicBezTo>
                    <a:pt x="19351" y="9589"/>
                    <a:pt x="19535" y="9577"/>
                    <a:pt x="19719" y="9552"/>
                  </a:cubicBezTo>
                  <a:lnTo>
                    <a:pt x="19719" y="9552"/>
                  </a:lnTo>
                  <a:cubicBezTo>
                    <a:pt x="18945" y="10634"/>
                    <a:pt x="18293" y="11519"/>
                    <a:pt x="17777" y="12207"/>
                  </a:cubicBezTo>
                  <a:cubicBezTo>
                    <a:pt x="16953" y="13301"/>
                    <a:pt x="15736" y="14863"/>
                    <a:pt x="14101" y="16879"/>
                  </a:cubicBezTo>
                  <a:cubicBezTo>
                    <a:pt x="13745" y="17309"/>
                    <a:pt x="13474" y="17616"/>
                    <a:pt x="13290" y="17801"/>
                  </a:cubicBezTo>
                  <a:cubicBezTo>
                    <a:pt x="13192" y="17899"/>
                    <a:pt x="13118" y="17973"/>
                    <a:pt x="13081" y="18022"/>
                  </a:cubicBezTo>
                  <a:cubicBezTo>
                    <a:pt x="13019" y="18108"/>
                    <a:pt x="12970" y="18194"/>
                    <a:pt x="12933" y="18268"/>
                  </a:cubicBezTo>
                  <a:cubicBezTo>
                    <a:pt x="12921" y="18256"/>
                    <a:pt x="12884" y="18231"/>
                    <a:pt x="12835" y="18219"/>
                  </a:cubicBezTo>
                  <a:cubicBezTo>
                    <a:pt x="12220" y="17973"/>
                    <a:pt x="11434" y="17715"/>
                    <a:pt x="10475" y="17420"/>
                  </a:cubicBezTo>
                  <a:cubicBezTo>
                    <a:pt x="9553" y="17137"/>
                    <a:pt x="8963" y="16953"/>
                    <a:pt x="8704" y="16879"/>
                  </a:cubicBezTo>
                  <a:cubicBezTo>
                    <a:pt x="8041" y="16658"/>
                    <a:pt x="7463" y="16449"/>
                    <a:pt x="6971" y="16240"/>
                  </a:cubicBezTo>
                  <a:cubicBezTo>
                    <a:pt x="6442" y="16018"/>
                    <a:pt x="6049" y="15797"/>
                    <a:pt x="5766" y="15551"/>
                  </a:cubicBezTo>
                  <a:cubicBezTo>
                    <a:pt x="5668" y="15465"/>
                    <a:pt x="5594" y="15391"/>
                    <a:pt x="5533" y="15354"/>
                  </a:cubicBezTo>
                  <a:cubicBezTo>
                    <a:pt x="5508" y="15330"/>
                    <a:pt x="5496" y="15318"/>
                    <a:pt x="5471" y="15305"/>
                  </a:cubicBezTo>
                  <a:lnTo>
                    <a:pt x="5533" y="14727"/>
                  </a:lnTo>
                  <a:cubicBezTo>
                    <a:pt x="5533" y="14691"/>
                    <a:pt x="5533" y="14666"/>
                    <a:pt x="5533" y="14641"/>
                  </a:cubicBezTo>
                  <a:cubicBezTo>
                    <a:pt x="5582" y="14666"/>
                    <a:pt x="5656" y="14703"/>
                    <a:pt x="5742" y="14764"/>
                  </a:cubicBezTo>
                  <a:cubicBezTo>
                    <a:pt x="5941" y="14875"/>
                    <a:pt x="6160" y="14926"/>
                    <a:pt x="6391" y="14926"/>
                  </a:cubicBezTo>
                  <a:cubicBezTo>
                    <a:pt x="6416" y="14926"/>
                    <a:pt x="6441" y="14925"/>
                    <a:pt x="6467" y="14924"/>
                  </a:cubicBezTo>
                  <a:cubicBezTo>
                    <a:pt x="6602" y="14912"/>
                    <a:pt x="6725" y="14887"/>
                    <a:pt x="6836" y="14826"/>
                  </a:cubicBezTo>
                  <a:cubicBezTo>
                    <a:pt x="6946" y="14764"/>
                    <a:pt x="7033" y="14678"/>
                    <a:pt x="7069" y="14568"/>
                  </a:cubicBezTo>
                  <a:cubicBezTo>
                    <a:pt x="7119" y="14445"/>
                    <a:pt x="7106" y="14310"/>
                    <a:pt x="7033" y="14162"/>
                  </a:cubicBezTo>
                  <a:cubicBezTo>
                    <a:pt x="6983" y="14051"/>
                    <a:pt x="6885" y="13953"/>
                    <a:pt x="6750" y="13867"/>
                  </a:cubicBezTo>
                  <a:cubicBezTo>
                    <a:pt x="6639" y="13793"/>
                    <a:pt x="6492" y="13719"/>
                    <a:pt x="6283" y="13633"/>
                  </a:cubicBezTo>
                  <a:cubicBezTo>
                    <a:pt x="6074" y="13547"/>
                    <a:pt x="5914" y="13486"/>
                    <a:pt x="5815" y="13461"/>
                  </a:cubicBezTo>
                  <a:cubicBezTo>
                    <a:pt x="5742" y="13449"/>
                    <a:pt x="5643" y="13424"/>
                    <a:pt x="5520" y="13412"/>
                  </a:cubicBezTo>
                  <a:cubicBezTo>
                    <a:pt x="5361" y="13400"/>
                    <a:pt x="5262" y="13388"/>
                    <a:pt x="5213" y="13375"/>
                  </a:cubicBezTo>
                  <a:cubicBezTo>
                    <a:pt x="5188" y="13375"/>
                    <a:pt x="5164" y="13363"/>
                    <a:pt x="5127" y="13363"/>
                  </a:cubicBezTo>
                  <a:cubicBezTo>
                    <a:pt x="5152" y="13351"/>
                    <a:pt x="5164" y="13326"/>
                    <a:pt x="5176" y="13314"/>
                  </a:cubicBezTo>
                  <a:cubicBezTo>
                    <a:pt x="5213" y="13252"/>
                    <a:pt x="5225" y="13154"/>
                    <a:pt x="5213" y="13019"/>
                  </a:cubicBezTo>
                  <a:lnTo>
                    <a:pt x="5041" y="11113"/>
                  </a:lnTo>
                  <a:cubicBezTo>
                    <a:pt x="5016" y="10830"/>
                    <a:pt x="5004" y="10585"/>
                    <a:pt x="4992" y="10388"/>
                  </a:cubicBezTo>
                  <a:cubicBezTo>
                    <a:pt x="4992" y="10154"/>
                    <a:pt x="4992" y="9982"/>
                    <a:pt x="4980" y="9872"/>
                  </a:cubicBezTo>
                  <a:cubicBezTo>
                    <a:pt x="4980" y="9663"/>
                    <a:pt x="4967" y="9491"/>
                    <a:pt x="4943" y="9343"/>
                  </a:cubicBezTo>
                  <a:cubicBezTo>
                    <a:pt x="4906" y="9109"/>
                    <a:pt x="4869" y="8925"/>
                    <a:pt x="4857" y="8802"/>
                  </a:cubicBezTo>
                  <a:cubicBezTo>
                    <a:pt x="4832" y="8630"/>
                    <a:pt x="4820" y="8298"/>
                    <a:pt x="4820" y="7819"/>
                  </a:cubicBezTo>
                  <a:cubicBezTo>
                    <a:pt x="4820" y="7659"/>
                    <a:pt x="4807" y="7499"/>
                    <a:pt x="4807" y="7351"/>
                  </a:cubicBezTo>
                  <a:close/>
                  <a:moveTo>
                    <a:pt x="2213" y="18096"/>
                  </a:moveTo>
                  <a:cubicBezTo>
                    <a:pt x="2275" y="18194"/>
                    <a:pt x="2361" y="18268"/>
                    <a:pt x="2459" y="18329"/>
                  </a:cubicBezTo>
                  <a:cubicBezTo>
                    <a:pt x="2509" y="18354"/>
                    <a:pt x="2545" y="18379"/>
                    <a:pt x="2595" y="18391"/>
                  </a:cubicBezTo>
                  <a:cubicBezTo>
                    <a:pt x="2435" y="18489"/>
                    <a:pt x="2300" y="18563"/>
                    <a:pt x="2177" y="18612"/>
                  </a:cubicBezTo>
                  <a:cubicBezTo>
                    <a:pt x="1692" y="18837"/>
                    <a:pt x="1146" y="18960"/>
                    <a:pt x="548" y="18960"/>
                  </a:cubicBezTo>
                  <a:cubicBezTo>
                    <a:pt x="493" y="18960"/>
                    <a:pt x="437" y="18958"/>
                    <a:pt x="382" y="18956"/>
                  </a:cubicBezTo>
                  <a:cubicBezTo>
                    <a:pt x="554" y="18698"/>
                    <a:pt x="714" y="18416"/>
                    <a:pt x="861" y="18133"/>
                  </a:cubicBezTo>
                  <a:cubicBezTo>
                    <a:pt x="861" y="18243"/>
                    <a:pt x="898" y="18354"/>
                    <a:pt x="972" y="18452"/>
                  </a:cubicBezTo>
                  <a:cubicBezTo>
                    <a:pt x="1070" y="18514"/>
                    <a:pt x="1181" y="18551"/>
                    <a:pt x="1304" y="18563"/>
                  </a:cubicBezTo>
                  <a:cubicBezTo>
                    <a:pt x="1334" y="18566"/>
                    <a:pt x="1364" y="18568"/>
                    <a:pt x="1394" y="18568"/>
                  </a:cubicBezTo>
                  <a:cubicBezTo>
                    <a:pt x="1483" y="18568"/>
                    <a:pt x="1568" y="18554"/>
                    <a:pt x="1660" y="18526"/>
                  </a:cubicBezTo>
                  <a:cubicBezTo>
                    <a:pt x="1869" y="18452"/>
                    <a:pt x="2054" y="18305"/>
                    <a:pt x="2213" y="18096"/>
                  </a:cubicBezTo>
                  <a:close/>
                  <a:moveTo>
                    <a:pt x="2447" y="17198"/>
                  </a:moveTo>
                  <a:cubicBezTo>
                    <a:pt x="2447" y="17334"/>
                    <a:pt x="2496" y="17457"/>
                    <a:pt x="2582" y="17567"/>
                  </a:cubicBezTo>
                  <a:cubicBezTo>
                    <a:pt x="2681" y="17666"/>
                    <a:pt x="2791" y="17727"/>
                    <a:pt x="2926" y="17739"/>
                  </a:cubicBezTo>
                  <a:cubicBezTo>
                    <a:pt x="2942" y="17741"/>
                    <a:pt x="2957" y="17742"/>
                    <a:pt x="2973" y="17742"/>
                  </a:cubicBezTo>
                  <a:cubicBezTo>
                    <a:pt x="3083" y="17742"/>
                    <a:pt x="3198" y="17704"/>
                    <a:pt x="3295" y="17629"/>
                  </a:cubicBezTo>
                  <a:cubicBezTo>
                    <a:pt x="3406" y="17555"/>
                    <a:pt x="3492" y="17444"/>
                    <a:pt x="3553" y="17321"/>
                  </a:cubicBezTo>
                  <a:lnTo>
                    <a:pt x="3590" y="17346"/>
                  </a:lnTo>
                  <a:cubicBezTo>
                    <a:pt x="3578" y="17457"/>
                    <a:pt x="3627" y="17543"/>
                    <a:pt x="3726" y="17629"/>
                  </a:cubicBezTo>
                  <a:cubicBezTo>
                    <a:pt x="3799" y="17702"/>
                    <a:pt x="3910" y="17739"/>
                    <a:pt x="4033" y="17739"/>
                  </a:cubicBezTo>
                  <a:cubicBezTo>
                    <a:pt x="4057" y="17746"/>
                    <a:pt x="4079" y="17749"/>
                    <a:pt x="4099" y="17749"/>
                  </a:cubicBezTo>
                  <a:cubicBezTo>
                    <a:pt x="4119" y="17749"/>
                    <a:pt x="4137" y="17746"/>
                    <a:pt x="4156" y="17739"/>
                  </a:cubicBezTo>
                  <a:cubicBezTo>
                    <a:pt x="4193" y="17727"/>
                    <a:pt x="4242" y="17690"/>
                    <a:pt x="4303" y="17629"/>
                  </a:cubicBezTo>
                  <a:cubicBezTo>
                    <a:pt x="4463" y="17481"/>
                    <a:pt x="4562" y="17346"/>
                    <a:pt x="4611" y="17248"/>
                  </a:cubicBezTo>
                  <a:cubicBezTo>
                    <a:pt x="4611" y="17309"/>
                    <a:pt x="4635" y="17371"/>
                    <a:pt x="4697" y="17444"/>
                  </a:cubicBezTo>
                  <a:cubicBezTo>
                    <a:pt x="4734" y="17494"/>
                    <a:pt x="4783" y="17555"/>
                    <a:pt x="4857" y="17641"/>
                  </a:cubicBezTo>
                  <a:cubicBezTo>
                    <a:pt x="4869" y="17666"/>
                    <a:pt x="4893" y="17690"/>
                    <a:pt x="4906" y="17702"/>
                  </a:cubicBezTo>
                  <a:lnTo>
                    <a:pt x="4893" y="17825"/>
                  </a:lnTo>
                  <a:cubicBezTo>
                    <a:pt x="4881" y="17998"/>
                    <a:pt x="4869" y="18120"/>
                    <a:pt x="4869" y="18194"/>
                  </a:cubicBezTo>
                  <a:cubicBezTo>
                    <a:pt x="4869" y="18256"/>
                    <a:pt x="4881" y="18317"/>
                    <a:pt x="4881" y="18366"/>
                  </a:cubicBezTo>
                  <a:cubicBezTo>
                    <a:pt x="4820" y="18354"/>
                    <a:pt x="4758" y="18317"/>
                    <a:pt x="4709" y="18256"/>
                  </a:cubicBezTo>
                  <a:cubicBezTo>
                    <a:pt x="4660" y="18182"/>
                    <a:pt x="4635" y="18108"/>
                    <a:pt x="4635" y="18034"/>
                  </a:cubicBezTo>
                  <a:cubicBezTo>
                    <a:pt x="4635" y="17961"/>
                    <a:pt x="4623" y="17924"/>
                    <a:pt x="4598" y="17911"/>
                  </a:cubicBezTo>
                  <a:cubicBezTo>
                    <a:pt x="4574" y="17911"/>
                    <a:pt x="4549" y="17924"/>
                    <a:pt x="4512" y="17973"/>
                  </a:cubicBezTo>
                  <a:lnTo>
                    <a:pt x="4353" y="18231"/>
                  </a:lnTo>
                  <a:cubicBezTo>
                    <a:pt x="4328" y="18293"/>
                    <a:pt x="4303" y="18329"/>
                    <a:pt x="4266" y="18342"/>
                  </a:cubicBezTo>
                  <a:cubicBezTo>
                    <a:pt x="4242" y="18354"/>
                    <a:pt x="4217" y="18366"/>
                    <a:pt x="4180" y="18379"/>
                  </a:cubicBezTo>
                  <a:cubicBezTo>
                    <a:pt x="4162" y="18381"/>
                    <a:pt x="4145" y="18382"/>
                    <a:pt x="4128" y="18382"/>
                  </a:cubicBezTo>
                  <a:cubicBezTo>
                    <a:pt x="4038" y="18382"/>
                    <a:pt x="3957" y="18354"/>
                    <a:pt x="3885" y="18293"/>
                  </a:cubicBezTo>
                  <a:cubicBezTo>
                    <a:pt x="3873" y="18329"/>
                    <a:pt x="3873" y="18354"/>
                    <a:pt x="3873" y="18379"/>
                  </a:cubicBezTo>
                  <a:cubicBezTo>
                    <a:pt x="3922" y="18379"/>
                    <a:pt x="3959" y="18391"/>
                    <a:pt x="3984" y="18428"/>
                  </a:cubicBezTo>
                  <a:cubicBezTo>
                    <a:pt x="4045" y="18452"/>
                    <a:pt x="4131" y="18452"/>
                    <a:pt x="4254" y="18452"/>
                  </a:cubicBezTo>
                  <a:cubicBezTo>
                    <a:pt x="4279" y="18452"/>
                    <a:pt x="4303" y="18452"/>
                    <a:pt x="4328" y="18440"/>
                  </a:cubicBezTo>
                  <a:cubicBezTo>
                    <a:pt x="4365" y="18416"/>
                    <a:pt x="4389" y="18391"/>
                    <a:pt x="4414" y="18354"/>
                  </a:cubicBezTo>
                  <a:cubicBezTo>
                    <a:pt x="4439" y="18293"/>
                    <a:pt x="4451" y="18256"/>
                    <a:pt x="4475" y="18243"/>
                  </a:cubicBezTo>
                  <a:cubicBezTo>
                    <a:pt x="4488" y="18231"/>
                    <a:pt x="4500" y="18219"/>
                    <a:pt x="4525" y="18219"/>
                  </a:cubicBezTo>
                  <a:cubicBezTo>
                    <a:pt x="4537" y="18219"/>
                    <a:pt x="4549" y="18231"/>
                    <a:pt x="4574" y="18256"/>
                  </a:cubicBezTo>
                  <a:cubicBezTo>
                    <a:pt x="4635" y="18354"/>
                    <a:pt x="4709" y="18440"/>
                    <a:pt x="4807" y="18502"/>
                  </a:cubicBezTo>
                  <a:cubicBezTo>
                    <a:pt x="4844" y="18514"/>
                    <a:pt x="4881" y="18526"/>
                    <a:pt x="4918" y="18526"/>
                  </a:cubicBezTo>
                  <a:cubicBezTo>
                    <a:pt x="4918" y="18538"/>
                    <a:pt x="4930" y="18551"/>
                    <a:pt x="4930" y="18563"/>
                  </a:cubicBezTo>
                  <a:cubicBezTo>
                    <a:pt x="4967" y="18686"/>
                    <a:pt x="5041" y="18797"/>
                    <a:pt x="5127" y="18932"/>
                  </a:cubicBezTo>
                  <a:cubicBezTo>
                    <a:pt x="5152" y="18956"/>
                    <a:pt x="5213" y="19030"/>
                    <a:pt x="5324" y="19165"/>
                  </a:cubicBezTo>
                  <a:cubicBezTo>
                    <a:pt x="5311" y="19165"/>
                    <a:pt x="5299" y="19165"/>
                    <a:pt x="5299" y="19178"/>
                  </a:cubicBezTo>
                  <a:cubicBezTo>
                    <a:pt x="5281" y="19181"/>
                    <a:pt x="5260" y="19182"/>
                    <a:pt x="5237" y="19182"/>
                  </a:cubicBezTo>
                  <a:cubicBezTo>
                    <a:pt x="5169" y="19182"/>
                    <a:pt x="5081" y="19168"/>
                    <a:pt x="4980" y="19141"/>
                  </a:cubicBezTo>
                  <a:cubicBezTo>
                    <a:pt x="4684" y="19030"/>
                    <a:pt x="4426" y="18883"/>
                    <a:pt x="4193" y="18711"/>
                  </a:cubicBezTo>
                  <a:cubicBezTo>
                    <a:pt x="3935" y="18514"/>
                    <a:pt x="3726" y="18293"/>
                    <a:pt x="3578" y="18034"/>
                  </a:cubicBezTo>
                  <a:cubicBezTo>
                    <a:pt x="3541" y="17985"/>
                    <a:pt x="3517" y="17948"/>
                    <a:pt x="3504" y="17924"/>
                  </a:cubicBezTo>
                  <a:cubicBezTo>
                    <a:pt x="3467" y="17887"/>
                    <a:pt x="3431" y="17875"/>
                    <a:pt x="3394" y="17862"/>
                  </a:cubicBezTo>
                  <a:cubicBezTo>
                    <a:pt x="3344" y="17862"/>
                    <a:pt x="3283" y="17887"/>
                    <a:pt x="3222" y="17948"/>
                  </a:cubicBezTo>
                  <a:cubicBezTo>
                    <a:pt x="3049" y="18071"/>
                    <a:pt x="2890" y="18194"/>
                    <a:pt x="2742" y="18293"/>
                  </a:cubicBezTo>
                  <a:cubicBezTo>
                    <a:pt x="2619" y="18243"/>
                    <a:pt x="2533" y="18219"/>
                    <a:pt x="2472" y="18182"/>
                  </a:cubicBezTo>
                  <a:cubicBezTo>
                    <a:pt x="2373" y="18133"/>
                    <a:pt x="2324" y="18059"/>
                    <a:pt x="2312" y="17973"/>
                  </a:cubicBezTo>
                  <a:cubicBezTo>
                    <a:pt x="2312" y="17911"/>
                    <a:pt x="2312" y="17875"/>
                    <a:pt x="2312" y="17862"/>
                  </a:cubicBezTo>
                  <a:cubicBezTo>
                    <a:pt x="2300" y="17850"/>
                    <a:pt x="2287" y="17838"/>
                    <a:pt x="2275" y="17825"/>
                  </a:cubicBezTo>
                  <a:cubicBezTo>
                    <a:pt x="2266" y="17817"/>
                    <a:pt x="2258" y="17808"/>
                    <a:pt x="2249" y="17808"/>
                  </a:cubicBezTo>
                  <a:cubicBezTo>
                    <a:pt x="2245" y="17808"/>
                    <a:pt x="2242" y="17810"/>
                    <a:pt x="2238" y="17813"/>
                  </a:cubicBezTo>
                  <a:cubicBezTo>
                    <a:pt x="2213" y="17813"/>
                    <a:pt x="2189" y="17838"/>
                    <a:pt x="2189" y="17875"/>
                  </a:cubicBezTo>
                  <a:cubicBezTo>
                    <a:pt x="2127" y="18034"/>
                    <a:pt x="2029" y="18157"/>
                    <a:pt x="1894" y="18268"/>
                  </a:cubicBezTo>
                  <a:cubicBezTo>
                    <a:pt x="1759" y="18366"/>
                    <a:pt x="1611" y="18428"/>
                    <a:pt x="1451" y="18452"/>
                  </a:cubicBezTo>
                  <a:cubicBezTo>
                    <a:pt x="1425" y="18456"/>
                    <a:pt x="1399" y="18457"/>
                    <a:pt x="1375" y="18457"/>
                  </a:cubicBezTo>
                  <a:cubicBezTo>
                    <a:pt x="1308" y="18457"/>
                    <a:pt x="1247" y="18446"/>
                    <a:pt x="1193" y="18428"/>
                  </a:cubicBezTo>
                  <a:cubicBezTo>
                    <a:pt x="1095" y="18391"/>
                    <a:pt x="1033" y="18342"/>
                    <a:pt x="984" y="18280"/>
                  </a:cubicBezTo>
                  <a:cubicBezTo>
                    <a:pt x="947" y="18219"/>
                    <a:pt x="935" y="18120"/>
                    <a:pt x="935" y="17985"/>
                  </a:cubicBezTo>
                  <a:cubicBezTo>
                    <a:pt x="984" y="17875"/>
                    <a:pt x="1033" y="17752"/>
                    <a:pt x="1082" y="17641"/>
                  </a:cubicBezTo>
                  <a:cubicBezTo>
                    <a:pt x="1119" y="17567"/>
                    <a:pt x="1156" y="17481"/>
                    <a:pt x="1193" y="17395"/>
                  </a:cubicBezTo>
                  <a:lnTo>
                    <a:pt x="1242" y="17506"/>
                  </a:lnTo>
                  <a:cubicBezTo>
                    <a:pt x="1415" y="17650"/>
                    <a:pt x="1580" y="17719"/>
                    <a:pt x="1732" y="17719"/>
                  </a:cubicBezTo>
                  <a:cubicBezTo>
                    <a:pt x="1775" y="17719"/>
                    <a:pt x="1816" y="17713"/>
                    <a:pt x="1857" y="17702"/>
                  </a:cubicBezTo>
                  <a:cubicBezTo>
                    <a:pt x="1955" y="17678"/>
                    <a:pt x="2041" y="17616"/>
                    <a:pt x="2140" y="17518"/>
                  </a:cubicBezTo>
                  <a:cubicBezTo>
                    <a:pt x="2238" y="17420"/>
                    <a:pt x="2312" y="17309"/>
                    <a:pt x="2361" y="17211"/>
                  </a:cubicBezTo>
                  <a:lnTo>
                    <a:pt x="2447" y="17198"/>
                  </a:lnTo>
                  <a:close/>
                  <a:moveTo>
                    <a:pt x="5459" y="15391"/>
                  </a:moveTo>
                  <a:lnTo>
                    <a:pt x="5484" y="15416"/>
                  </a:lnTo>
                  <a:cubicBezTo>
                    <a:pt x="5631" y="15551"/>
                    <a:pt x="5754" y="15674"/>
                    <a:pt x="5889" y="15772"/>
                  </a:cubicBezTo>
                  <a:cubicBezTo>
                    <a:pt x="6012" y="15871"/>
                    <a:pt x="6221" y="15981"/>
                    <a:pt x="6516" y="16129"/>
                  </a:cubicBezTo>
                  <a:cubicBezTo>
                    <a:pt x="7192" y="16424"/>
                    <a:pt x="8102" y="16756"/>
                    <a:pt x="9258" y="17125"/>
                  </a:cubicBezTo>
                  <a:cubicBezTo>
                    <a:pt x="10684" y="17580"/>
                    <a:pt x="11606" y="17887"/>
                    <a:pt x="12024" y="18047"/>
                  </a:cubicBezTo>
                  <a:cubicBezTo>
                    <a:pt x="12319" y="18157"/>
                    <a:pt x="12614" y="18268"/>
                    <a:pt x="12909" y="18403"/>
                  </a:cubicBezTo>
                  <a:cubicBezTo>
                    <a:pt x="12884" y="18514"/>
                    <a:pt x="12897" y="18649"/>
                    <a:pt x="12921" y="18833"/>
                  </a:cubicBezTo>
                  <a:cubicBezTo>
                    <a:pt x="12995" y="19362"/>
                    <a:pt x="13106" y="19915"/>
                    <a:pt x="13241" y="20493"/>
                  </a:cubicBezTo>
                  <a:cubicBezTo>
                    <a:pt x="13228" y="20493"/>
                    <a:pt x="13216" y="20493"/>
                    <a:pt x="13216" y="20481"/>
                  </a:cubicBezTo>
                  <a:cubicBezTo>
                    <a:pt x="11606" y="20149"/>
                    <a:pt x="10044" y="19645"/>
                    <a:pt x="8545" y="19006"/>
                  </a:cubicBezTo>
                  <a:cubicBezTo>
                    <a:pt x="8151" y="18833"/>
                    <a:pt x="7856" y="18686"/>
                    <a:pt x="7647" y="18551"/>
                  </a:cubicBezTo>
                  <a:cubicBezTo>
                    <a:pt x="7573" y="18514"/>
                    <a:pt x="7463" y="18428"/>
                    <a:pt x="7303" y="18317"/>
                  </a:cubicBezTo>
                  <a:cubicBezTo>
                    <a:pt x="7155" y="18219"/>
                    <a:pt x="7033" y="18133"/>
                    <a:pt x="6946" y="18084"/>
                  </a:cubicBezTo>
                  <a:cubicBezTo>
                    <a:pt x="6873" y="18034"/>
                    <a:pt x="6737" y="17961"/>
                    <a:pt x="6553" y="17862"/>
                  </a:cubicBezTo>
                  <a:cubicBezTo>
                    <a:pt x="6369" y="17764"/>
                    <a:pt x="6233" y="17690"/>
                    <a:pt x="6147" y="17641"/>
                  </a:cubicBezTo>
                  <a:cubicBezTo>
                    <a:pt x="5828" y="17444"/>
                    <a:pt x="5557" y="17211"/>
                    <a:pt x="5311" y="16916"/>
                  </a:cubicBezTo>
                  <a:lnTo>
                    <a:pt x="5459" y="15391"/>
                  </a:lnTo>
                  <a:close/>
                  <a:moveTo>
                    <a:pt x="5311" y="16944"/>
                  </a:moveTo>
                  <a:lnTo>
                    <a:pt x="5311" y="16944"/>
                  </a:lnTo>
                  <a:cubicBezTo>
                    <a:pt x="5300" y="17053"/>
                    <a:pt x="5362" y="17151"/>
                    <a:pt x="5471" y="17272"/>
                  </a:cubicBezTo>
                  <a:cubicBezTo>
                    <a:pt x="5582" y="17358"/>
                    <a:pt x="5754" y="17494"/>
                    <a:pt x="5988" y="17641"/>
                  </a:cubicBezTo>
                  <a:cubicBezTo>
                    <a:pt x="6639" y="18071"/>
                    <a:pt x="7131" y="18379"/>
                    <a:pt x="7450" y="18563"/>
                  </a:cubicBezTo>
                  <a:cubicBezTo>
                    <a:pt x="8004" y="18895"/>
                    <a:pt x="8520" y="19153"/>
                    <a:pt x="8987" y="19362"/>
                  </a:cubicBezTo>
                  <a:cubicBezTo>
                    <a:pt x="9098" y="19411"/>
                    <a:pt x="9282" y="19485"/>
                    <a:pt x="9516" y="19571"/>
                  </a:cubicBezTo>
                  <a:cubicBezTo>
                    <a:pt x="10757" y="20038"/>
                    <a:pt x="12011" y="20419"/>
                    <a:pt x="13290" y="20690"/>
                  </a:cubicBezTo>
                  <a:cubicBezTo>
                    <a:pt x="13351" y="20960"/>
                    <a:pt x="13437" y="21243"/>
                    <a:pt x="13523" y="21538"/>
                  </a:cubicBezTo>
                  <a:cubicBezTo>
                    <a:pt x="13696" y="22153"/>
                    <a:pt x="13929" y="22841"/>
                    <a:pt x="14212" y="23603"/>
                  </a:cubicBezTo>
                  <a:cubicBezTo>
                    <a:pt x="13610" y="23284"/>
                    <a:pt x="13069" y="23001"/>
                    <a:pt x="12601" y="22730"/>
                  </a:cubicBezTo>
                  <a:cubicBezTo>
                    <a:pt x="12233" y="22522"/>
                    <a:pt x="11962" y="22374"/>
                    <a:pt x="11778" y="22300"/>
                  </a:cubicBezTo>
                  <a:cubicBezTo>
                    <a:pt x="11704" y="22276"/>
                    <a:pt x="11606" y="22239"/>
                    <a:pt x="11483" y="22190"/>
                  </a:cubicBezTo>
                  <a:cubicBezTo>
                    <a:pt x="11335" y="22140"/>
                    <a:pt x="11237" y="22116"/>
                    <a:pt x="11175" y="22091"/>
                  </a:cubicBezTo>
                  <a:cubicBezTo>
                    <a:pt x="11003" y="22017"/>
                    <a:pt x="10721" y="21870"/>
                    <a:pt x="10352" y="21661"/>
                  </a:cubicBezTo>
                  <a:lnTo>
                    <a:pt x="8323" y="20481"/>
                  </a:lnTo>
                  <a:cubicBezTo>
                    <a:pt x="7955" y="20260"/>
                    <a:pt x="7684" y="20112"/>
                    <a:pt x="7524" y="20001"/>
                  </a:cubicBezTo>
                  <a:cubicBezTo>
                    <a:pt x="7229" y="19829"/>
                    <a:pt x="6971" y="19645"/>
                    <a:pt x="6750" y="19485"/>
                  </a:cubicBezTo>
                  <a:cubicBezTo>
                    <a:pt x="6135" y="19006"/>
                    <a:pt x="5693" y="18514"/>
                    <a:pt x="5434" y="17998"/>
                  </a:cubicBezTo>
                  <a:cubicBezTo>
                    <a:pt x="5397" y="17911"/>
                    <a:pt x="5361" y="17862"/>
                    <a:pt x="5336" y="17825"/>
                  </a:cubicBezTo>
                  <a:cubicBezTo>
                    <a:pt x="5299" y="17789"/>
                    <a:pt x="5275" y="17764"/>
                    <a:pt x="5238" y="17752"/>
                  </a:cubicBezTo>
                  <a:cubicBezTo>
                    <a:pt x="5238" y="17690"/>
                    <a:pt x="5250" y="17616"/>
                    <a:pt x="5250" y="17530"/>
                  </a:cubicBezTo>
                  <a:lnTo>
                    <a:pt x="5311" y="16944"/>
                  </a:lnTo>
                  <a:close/>
                  <a:moveTo>
                    <a:pt x="5225" y="17850"/>
                  </a:moveTo>
                  <a:cubicBezTo>
                    <a:pt x="5434" y="18219"/>
                    <a:pt x="5680" y="18575"/>
                    <a:pt x="5963" y="18907"/>
                  </a:cubicBezTo>
                  <a:cubicBezTo>
                    <a:pt x="6283" y="19264"/>
                    <a:pt x="6639" y="19571"/>
                    <a:pt x="7033" y="19829"/>
                  </a:cubicBezTo>
                  <a:cubicBezTo>
                    <a:pt x="7069" y="19866"/>
                    <a:pt x="7266" y="19977"/>
                    <a:pt x="7586" y="20173"/>
                  </a:cubicBezTo>
                  <a:lnTo>
                    <a:pt x="10512" y="21882"/>
                  </a:lnTo>
                  <a:cubicBezTo>
                    <a:pt x="10733" y="22017"/>
                    <a:pt x="10917" y="22116"/>
                    <a:pt x="11028" y="22165"/>
                  </a:cubicBezTo>
                  <a:cubicBezTo>
                    <a:pt x="11188" y="22226"/>
                    <a:pt x="11409" y="22313"/>
                    <a:pt x="11716" y="22411"/>
                  </a:cubicBezTo>
                  <a:cubicBezTo>
                    <a:pt x="11888" y="22472"/>
                    <a:pt x="12122" y="22595"/>
                    <a:pt x="12417" y="22755"/>
                  </a:cubicBezTo>
                  <a:lnTo>
                    <a:pt x="14212" y="23763"/>
                  </a:lnTo>
                  <a:cubicBezTo>
                    <a:pt x="14237" y="23775"/>
                    <a:pt x="14261" y="23788"/>
                    <a:pt x="14273" y="23800"/>
                  </a:cubicBezTo>
                  <a:cubicBezTo>
                    <a:pt x="14323" y="23923"/>
                    <a:pt x="14372" y="24046"/>
                    <a:pt x="14421" y="24169"/>
                  </a:cubicBezTo>
                  <a:cubicBezTo>
                    <a:pt x="14064" y="23960"/>
                    <a:pt x="13622" y="23739"/>
                    <a:pt x="13069" y="23517"/>
                  </a:cubicBezTo>
                  <a:cubicBezTo>
                    <a:pt x="12442" y="23284"/>
                    <a:pt x="11987" y="23099"/>
                    <a:pt x="11667" y="22964"/>
                  </a:cubicBezTo>
                  <a:cubicBezTo>
                    <a:pt x="11028" y="22694"/>
                    <a:pt x="10327" y="22337"/>
                    <a:pt x="9565" y="21907"/>
                  </a:cubicBezTo>
                  <a:cubicBezTo>
                    <a:pt x="9086" y="21649"/>
                    <a:pt x="8409" y="21231"/>
                    <a:pt x="7537" y="20690"/>
                  </a:cubicBezTo>
                  <a:cubicBezTo>
                    <a:pt x="7069" y="20407"/>
                    <a:pt x="6737" y="20173"/>
                    <a:pt x="6528" y="19989"/>
                  </a:cubicBezTo>
                  <a:cubicBezTo>
                    <a:pt x="6246" y="19755"/>
                    <a:pt x="5963" y="19473"/>
                    <a:pt x="5693" y="19129"/>
                  </a:cubicBezTo>
                  <a:cubicBezTo>
                    <a:pt x="5471" y="18846"/>
                    <a:pt x="5324" y="18600"/>
                    <a:pt x="5275" y="18391"/>
                  </a:cubicBezTo>
                  <a:cubicBezTo>
                    <a:pt x="5238" y="18268"/>
                    <a:pt x="5225" y="18120"/>
                    <a:pt x="5225" y="17961"/>
                  </a:cubicBezTo>
                  <a:cubicBezTo>
                    <a:pt x="5225" y="17924"/>
                    <a:pt x="5225" y="17887"/>
                    <a:pt x="5225" y="17850"/>
                  </a:cubicBezTo>
                  <a:close/>
                  <a:moveTo>
                    <a:pt x="8483" y="0"/>
                  </a:moveTo>
                  <a:cubicBezTo>
                    <a:pt x="8286" y="0"/>
                    <a:pt x="8041" y="12"/>
                    <a:pt x="7721" y="37"/>
                  </a:cubicBezTo>
                  <a:cubicBezTo>
                    <a:pt x="6750" y="98"/>
                    <a:pt x="6000" y="209"/>
                    <a:pt x="5447" y="344"/>
                  </a:cubicBezTo>
                  <a:cubicBezTo>
                    <a:pt x="4672" y="553"/>
                    <a:pt x="3947" y="897"/>
                    <a:pt x="3258" y="1377"/>
                  </a:cubicBezTo>
                  <a:cubicBezTo>
                    <a:pt x="2582" y="1832"/>
                    <a:pt x="2004" y="2397"/>
                    <a:pt x="1500" y="3049"/>
                  </a:cubicBezTo>
                  <a:cubicBezTo>
                    <a:pt x="1070" y="3602"/>
                    <a:pt x="738" y="4180"/>
                    <a:pt x="517" y="4770"/>
                  </a:cubicBezTo>
                  <a:cubicBezTo>
                    <a:pt x="271" y="5434"/>
                    <a:pt x="160" y="6073"/>
                    <a:pt x="185" y="6712"/>
                  </a:cubicBezTo>
                  <a:cubicBezTo>
                    <a:pt x="210" y="7179"/>
                    <a:pt x="320" y="7708"/>
                    <a:pt x="505" y="8286"/>
                  </a:cubicBezTo>
                  <a:cubicBezTo>
                    <a:pt x="615" y="8581"/>
                    <a:pt x="824" y="9085"/>
                    <a:pt x="1119" y="9798"/>
                  </a:cubicBezTo>
                  <a:cubicBezTo>
                    <a:pt x="1402" y="10437"/>
                    <a:pt x="1587" y="10941"/>
                    <a:pt x="1697" y="11310"/>
                  </a:cubicBezTo>
                  <a:cubicBezTo>
                    <a:pt x="1869" y="11875"/>
                    <a:pt x="1955" y="12404"/>
                    <a:pt x="1943" y="12883"/>
                  </a:cubicBezTo>
                  <a:cubicBezTo>
                    <a:pt x="1943" y="13105"/>
                    <a:pt x="1906" y="13363"/>
                    <a:pt x="1869" y="13646"/>
                  </a:cubicBezTo>
                  <a:cubicBezTo>
                    <a:pt x="1832" y="13805"/>
                    <a:pt x="1783" y="14064"/>
                    <a:pt x="1709" y="14396"/>
                  </a:cubicBezTo>
                  <a:lnTo>
                    <a:pt x="1464" y="15514"/>
                  </a:lnTo>
                  <a:cubicBezTo>
                    <a:pt x="1316" y="16129"/>
                    <a:pt x="1205" y="16559"/>
                    <a:pt x="1132" y="16805"/>
                  </a:cubicBezTo>
                  <a:cubicBezTo>
                    <a:pt x="898" y="17543"/>
                    <a:pt x="566" y="18243"/>
                    <a:pt x="124" y="18883"/>
                  </a:cubicBezTo>
                  <a:cubicBezTo>
                    <a:pt x="99" y="18920"/>
                    <a:pt x="74" y="18956"/>
                    <a:pt x="62" y="18981"/>
                  </a:cubicBezTo>
                  <a:cubicBezTo>
                    <a:pt x="38" y="19006"/>
                    <a:pt x="25" y="19018"/>
                    <a:pt x="25" y="19030"/>
                  </a:cubicBezTo>
                  <a:cubicBezTo>
                    <a:pt x="1" y="19067"/>
                    <a:pt x="1" y="19092"/>
                    <a:pt x="13" y="19129"/>
                  </a:cubicBezTo>
                  <a:cubicBezTo>
                    <a:pt x="25" y="19153"/>
                    <a:pt x="38" y="19165"/>
                    <a:pt x="62" y="19178"/>
                  </a:cubicBezTo>
                  <a:cubicBezTo>
                    <a:pt x="74" y="19190"/>
                    <a:pt x="74" y="19190"/>
                    <a:pt x="87" y="19202"/>
                  </a:cubicBezTo>
                  <a:cubicBezTo>
                    <a:pt x="109" y="19217"/>
                    <a:pt x="132" y="19228"/>
                    <a:pt x="155" y="19228"/>
                  </a:cubicBezTo>
                  <a:cubicBezTo>
                    <a:pt x="169" y="19228"/>
                    <a:pt x="183" y="19224"/>
                    <a:pt x="197" y="19215"/>
                  </a:cubicBezTo>
                  <a:lnTo>
                    <a:pt x="210" y="19202"/>
                  </a:lnTo>
                  <a:cubicBezTo>
                    <a:pt x="359" y="19213"/>
                    <a:pt x="504" y="19218"/>
                    <a:pt x="645" y="19218"/>
                  </a:cubicBezTo>
                  <a:cubicBezTo>
                    <a:pt x="1348" y="19218"/>
                    <a:pt x="1939" y="19090"/>
                    <a:pt x="2410" y="18833"/>
                  </a:cubicBezTo>
                  <a:cubicBezTo>
                    <a:pt x="2521" y="18784"/>
                    <a:pt x="2668" y="18686"/>
                    <a:pt x="2877" y="18551"/>
                  </a:cubicBezTo>
                  <a:cubicBezTo>
                    <a:pt x="3074" y="18416"/>
                    <a:pt x="3222" y="18329"/>
                    <a:pt x="3332" y="18268"/>
                  </a:cubicBezTo>
                  <a:cubicBezTo>
                    <a:pt x="3381" y="18366"/>
                    <a:pt x="3443" y="18465"/>
                    <a:pt x="3541" y="18563"/>
                  </a:cubicBezTo>
                  <a:cubicBezTo>
                    <a:pt x="3590" y="18612"/>
                    <a:pt x="3676" y="18698"/>
                    <a:pt x="3799" y="18797"/>
                  </a:cubicBezTo>
                  <a:cubicBezTo>
                    <a:pt x="3984" y="18944"/>
                    <a:pt x="4131" y="19067"/>
                    <a:pt x="4242" y="19141"/>
                  </a:cubicBezTo>
                  <a:cubicBezTo>
                    <a:pt x="4414" y="19251"/>
                    <a:pt x="4574" y="19338"/>
                    <a:pt x="4734" y="19399"/>
                  </a:cubicBezTo>
                  <a:cubicBezTo>
                    <a:pt x="4930" y="19473"/>
                    <a:pt x="5139" y="19510"/>
                    <a:pt x="5361" y="19510"/>
                  </a:cubicBezTo>
                  <a:cubicBezTo>
                    <a:pt x="5434" y="19510"/>
                    <a:pt x="5508" y="19497"/>
                    <a:pt x="5570" y="19473"/>
                  </a:cubicBezTo>
                  <a:cubicBezTo>
                    <a:pt x="5619" y="19534"/>
                    <a:pt x="5680" y="19608"/>
                    <a:pt x="5754" y="19694"/>
                  </a:cubicBezTo>
                  <a:cubicBezTo>
                    <a:pt x="5889" y="19878"/>
                    <a:pt x="6012" y="20014"/>
                    <a:pt x="6123" y="20124"/>
                  </a:cubicBezTo>
                  <a:cubicBezTo>
                    <a:pt x="6307" y="20284"/>
                    <a:pt x="6578" y="20481"/>
                    <a:pt x="6959" y="20714"/>
                  </a:cubicBezTo>
                  <a:cubicBezTo>
                    <a:pt x="8213" y="21489"/>
                    <a:pt x="9172" y="22067"/>
                    <a:pt x="9823" y="22423"/>
                  </a:cubicBezTo>
                  <a:cubicBezTo>
                    <a:pt x="10905" y="23013"/>
                    <a:pt x="11913" y="23468"/>
                    <a:pt x="12847" y="23788"/>
                  </a:cubicBezTo>
                  <a:cubicBezTo>
                    <a:pt x="13204" y="23911"/>
                    <a:pt x="13425" y="23997"/>
                    <a:pt x="13548" y="24046"/>
                  </a:cubicBezTo>
                  <a:cubicBezTo>
                    <a:pt x="13794" y="24157"/>
                    <a:pt x="14003" y="24279"/>
                    <a:pt x="14163" y="24415"/>
                  </a:cubicBezTo>
                  <a:cubicBezTo>
                    <a:pt x="14200" y="24452"/>
                    <a:pt x="14237" y="24488"/>
                    <a:pt x="14298" y="24538"/>
                  </a:cubicBezTo>
                  <a:cubicBezTo>
                    <a:pt x="14359" y="24587"/>
                    <a:pt x="14409" y="24624"/>
                    <a:pt x="14458" y="24636"/>
                  </a:cubicBezTo>
                  <a:cubicBezTo>
                    <a:pt x="14519" y="24661"/>
                    <a:pt x="14581" y="24673"/>
                    <a:pt x="14642" y="24673"/>
                  </a:cubicBezTo>
                  <a:cubicBezTo>
                    <a:pt x="14704" y="24661"/>
                    <a:pt x="14753" y="24636"/>
                    <a:pt x="14790" y="24587"/>
                  </a:cubicBezTo>
                  <a:cubicBezTo>
                    <a:pt x="14851" y="24501"/>
                    <a:pt x="14851" y="24378"/>
                    <a:pt x="14777" y="24193"/>
                  </a:cubicBezTo>
                  <a:cubicBezTo>
                    <a:pt x="14114" y="22485"/>
                    <a:pt x="13622" y="20813"/>
                    <a:pt x="13278" y="19165"/>
                  </a:cubicBezTo>
                  <a:cubicBezTo>
                    <a:pt x="13228" y="18895"/>
                    <a:pt x="13216" y="18686"/>
                    <a:pt x="13253" y="18538"/>
                  </a:cubicBezTo>
                  <a:cubicBezTo>
                    <a:pt x="13290" y="18391"/>
                    <a:pt x="13401" y="18219"/>
                    <a:pt x="13573" y="17998"/>
                  </a:cubicBezTo>
                  <a:lnTo>
                    <a:pt x="14372" y="17026"/>
                  </a:lnTo>
                  <a:cubicBezTo>
                    <a:pt x="15454" y="15699"/>
                    <a:pt x="16265" y="14691"/>
                    <a:pt x="16806" y="14002"/>
                  </a:cubicBezTo>
                  <a:cubicBezTo>
                    <a:pt x="17691" y="12871"/>
                    <a:pt x="18453" y="11826"/>
                    <a:pt x="19105" y="10880"/>
                  </a:cubicBezTo>
                  <a:cubicBezTo>
                    <a:pt x="19301" y="10597"/>
                    <a:pt x="19449" y="10388"/>
                    <a:pt x="19535" y="10277"/>
                  </a:cubicBezTo>
                  <a:cubicBezTo>
                    <a:pt x="19707" y="10056"/>
                    <a:pt x="19867" y="9872"/>
                    <a:pt x="20027" y="9724"/>
                  </a:cubicBezTo>
                  <a:cubicBezTo>
                    <a:pt x="20174" y="9613"/>
                    <a:pt x="20223" y="9503"/>
                    <a:pt x="20211" y="9417"/>
                  </a:cubicBezTo>
                  <a:cubicBezTo>
                    <a:pt x="20180" y="9301"/>
                    <a:pt x="20076" y="9239"/>
                    <a:pt x="19885" y="9239"/>
                  </a:cubicBezTo>
                  <a:cubicBezTo>
                    <a:pt x="19853" y="9239"/>
                    <a:pt x="19818" y="9241"/>
                    <a:pt x="19781" y="9245"/>
                  </a:cubicBezTo>
                  <a:cubicBezTo>
                    <a:pt x="19547" y="9269"/>
                    <a:pt x="19326" y="9294"/>
                    <a:pt x="19092" y="9306"/>
                  </a:cubicBezTo>
                  <a:cubicBezTo>
                    <a:pt x="19056" y="9245"/>
                    <a:pt x="19006" y="9195"/>
                    <a:pt x="18933" y="9146"/>
                  </a:cubicBezTo>
                  <a:cubicBezTo>
                    <a:pt x="17457" y="8151"/>
                    <a:pt x="16228" y="6897"/>
                    <a:pt x="15257" y="5409"/>
                  </a:cubicBezTo>
                  <a:cubicBezTo>
                    <a:pt x="15097" y="5176"/>
                    <a:pt x="14863" y="4770"/>
                    <a:pt x="14544" y="4217"/>
                  </a:cubicBezTo>
                  <a:cubicBezTo>
                    <a:pt x="14237" y="3688"/>
                    <a:pt x="13991" y="3282"/>
                    <a:pt x="13819" y="3012"/>
                  </a:cubicBezTo>
                  <a:cubicBezTo>
                    <a:pt x="13204" y="2102"/>
                    <a:pt x="12565" y="1438"/>
                    <a:pt x="11876" y="1033"/>
                  </a:cubicBezTo>
                  <a:cubicBezTo>
                    <a:pt x="11643" y="897"/>
                    <a:pt x="11261" y="725"/>
                    <a:pt x="10745" y="529"/>
                  </a:cubicBezTo>
                  <a:cubicBezTo>
                    <a:pt x="10426" y="393"/>
                    <a:pt x="10180" y="307"/>
                    <a:pt x="10008" y="246"/>
                  </a:cubicBezTo>
                  <a:cubicBezTo>
                    <a:pt x="9725" y="160"/>
                    <a:pt x="9479" y="98"/>
                    <a:pt x="9245" y="61"/>
                  </a:cubicBezTo>
                  <a:cubicBezTo>
                    <a:pt x="9024" y="25"/>
                    <a:pt x="8766" y="0"/>
                    <a:pt x="848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1"/>
            <p:cNvSpPr/>
            <p:nvPr/>
          </p:nvSpPr>
          <p:spPr>
            <a:xfrm>
              <a:off x="-13835795" y="-5296603"/>
              <a:ext cx="755209" cy="565915"/>
            </a:xfrm>
            <a:custGeom>
              <a:avLst/>
              <a:gdLst/>
              <a:ahLst/>
              <a:cxnLst/>
              <a:rect l="l" t="t" r="r" b="b"/>
              <a:pathLst>
                <a:path w="16118" h="12078" extrusionOk="0">
                  <a:moveTo>
                    <a:pt x="15786" y="1"/>
                  </a:moveTo>
                  <a:cubicBezTo>
                    <a:pt x="15761" y="13"/>
                    <a:pt x="15724" y="25"/>
                    <a:pt x="15700" y="37"/>
                  </a:cubicBezTo>
                  <a:cubicBezTo>
                    <a:pt x="15601" y="74"/>
                    <a:pt x="15466" y="99"/>
                    <a:pt x="15294" y="111"/>
                  </a:cubicBezTo>
                  <a:cubicBezTo>
                    <a:pt x="14360" y="197"/>
                    <a:pt x="13647" y="246"/>
                    <a:pt x="13179" y="283"/>
                  </a:cubicBezTo>
                  <a:cubicBezTo>
                    <a:pt x="12578" y="321"/>
                    <a:pt x="12020" y="337"/>
                    <a:pt x="11511" y="337"/>
                  </a:cubicBezTo>
                  <a:cubicBezTo>
                    <a:pt x="11353" y="337"/>
                    <a:pt x="11201" y="335"/>
                    <a:pt x="11053" y="333"/>
                  </a:cubicBezTo>
                  <a:lnTo>
                    <a:pt x="11053" y="333"/>
                  </a:lnTo>
                  <a:cubicBezTo>
                    <a:pt x="11065" y="369"/>
                    <a:pt x="11089" y="431"/>
                    <a:pt x="11126" y="517"/>
                  </a:cubicBezTo>
                  <a:cubicBezTo>
                    <a:pt x="11151" y="578"/>
                    <a:pt x="11188" y="640"/>
                    <a:pt x="11237" y="664"/>
                  </a:cubicBezTo>
                  <a:cubicBezTo>
                    <a:pt x="11286" y="701"/>
                    <a:pt x="11372" y="726"/>
                    <a:pt x="11495" y="726"/>
                  </a:cubicBezTo>
                  <a:cubicBezTo>
                    <a:pt x="11804" y="735"/>
                    <a:pt x="12101" y="739"/>
                    <a:pt x="12386" y="739"/>
                  </a:cubicBezTo>
                  <a:cubicBezTo>
                    <a:pt x="12904" y="739"/>
                    <a:pt x="13382" y="725"/>
                    <a:pt x="13819" y="701"/>
                  </a:cubicBezTo>
                  <a:cubicBezTo>
                    <a:pt x="14655" y="652"/>
                    <a:pt x="15417" y="542"/>
                    <a:pt x="16118" y="369"/>
                  </a:cubicBezTo>
                  <a:cubicBezTo>
                    <a:pt x="16007" y="259"/>
                    <a:pt x="15896" y="124"/>
                    <a:pt x="15786" y="1"/>
                  </a:cubicBezTo>
                  <a:close/>
                  <a:moveTo>
                    <a:pt x="2558" y="7131"/>
                  </a:moveTo>
                  <a:cubicBezTo>
                    <a:pt x="2349" y="7143"/>
                    <a:pt x="2091" y="7168"/>
                    <a:pt x="1796" y="7192"/>
                  </a:cubicBezTo>
                  <a:cubicBezTo>
                    <a:pt x="1759" y="7198"/>
                    <a:pt x="1728" y="7201"/>
                    <a:pt x="1702" y="7201"/>
                  </a:cubicBezTo>
                  <a:cubicBezTo>
                    <a:pt x="1676" y="7201"/>
                    <a:pt x="1654" y="7198"/>
                    <a:pt x="1636" y="7192"/>
                  </a:cubicBezTo>
                  <a:cubicBezTo>
                    <a:pt x="1623" y="7241"/>
                    <a:pt x="1611" y="7303"/>
                    <a:pt x="1599" y="7364"/>
                  </a:cubicBezTo>
                  <a:cubicBezTo>
                    <a:pt x="1607" y="7360"/>
                    <a:pt x="1615" y="7359"/>
                    <a:pt x="1623" y="7359"/>
                  </a:cubicBezTo>
                  <a:cubicBezTo>
                    <a:pt x="1640" y="7359"/>
                    <a:pt x="1656" y="7364"/>
                    <a:pt x="1673" y="7364"/>
                  </a:cubicBezTo>
                  <a:cubicBezTo>
                    <a:pt x="1685" y="7389"/>
                    <a:pt x="1685" y="7414"/>
                    <a:pt x="1673" y="7438"/>
                  </a:cubicBezTo>
                  <a:cubicBezTo>
                    <a:pt x="1666" y="7441"/>
                    <a:pt x="1659" y="7443"/>
                    <a:pt x="1653" y="7443"/>
                  </a:cubicBezTo>
                  <a:cubicBezTo>
                    <a:pt x="1637" y="7443"/>
                    <a:pt x="1623" y="7432"/>
                    <a:pt x="1623" y="7414"/>
                  </a:cubicBezTo>
                  <a:cubicBezTo>
                    <a:pt x="1587" y="7450"/>
                    <a:pt x="1587" y="7500"/>
                    <a:pt x="1599" y="7549"/>
                  </a:cubicBezTo>
                  <a:cubicBezTo>
                    <a:pt x="1611" y="7586"/>
                    <a:pt x="1636" y="7622"/>
                    <a:pt x="1673" y="7647"/>
                  </a:cubicBezTo>
                  <a:cubicBezTo>
                    <a:pt x="1734" y="7684"/>
                    <a:pt x="1820" y="7696"/>
                    <a:pt x="1943" y="7696"/>
                  </a:cubicBezTo>
                  <a:cubicBezTo>
                    <a:pt x="2029" y="7684"/>
                    <a:pt x="2091" y="7672"/>
                    <a:pt x="2115" y="7659"/>
                  </a:cubicBezTo>
                  <a:cubicBezTo>
                    <a:pt x="2152" y="7647"/>
                    <a:pt x="2214" y="7598"/>
                    <a:pt x="2300" y="7524"/>
                  </a:cubicBezTo>
                  <a:cubicBezTo>
                    <a:pt x="2386" y="7450"/>
                    <a:pt x="2435" y="7377"/>
                    <a:pt x="2472" y="7327"/>
                  </a:cubicBezTo>
                  <a:cubicBezTo>
                    <a:pt x="2521" y="7266"/>
                    <a:pt x="2545" y="7192"/>
                    <a:pt x="2558" y="7131"/>
                  </a:cubicBezTo>
                  <a:close/>
                  <a:moveTo>
                    <a:pt x="2774" y="7125"/>
                  </a:moveTo>
                  <a:cubicBezTo>
                    <a:pt x="2729" y="7125"/>
                    <a:pt x="2681" y="7127"/>
                    <a:pt x="2632" y="7131"/>
                  </a:cubicBezTo>
                  <a:cubicBezTo>
                    <a:pt x="2644" y="7180"/>
                    <a:pt x="2644" y="7241"/>
                    <a:pt x="2644" y="7303"/>
                  </a:cubicBezTo>
                  <a:cubicBezTo>
                    <a:pt x="2644" y="7352"/>
                    <a:pt x="2644" y="7426"/>
                    <a:pt x="2632" y="7524"/>
                  </a:cubicBezTo>
                  <a:cubicBezTo>
                    <a:pt x="2632" y="7709"/>
                    <a:pt x="2668" y="7844"/>
                    <a:pt x="2754" y="7930"/>
                  </a:cubicBezTo>
                  <a:cubicBezTo>
                    <a:pt x="2820" y="7995"/>
                    <a:pt x="2906" y="8025"/>
                    <a:pt x="3019" y="8025"/>
                  </a:cubicBezTo>
                  <a:cubicBezTo>
                    <a:pt x="3055" y="8025"/>
                    <a:pt x="3094" y="8022"/>
                    <a:pt x="3136" y="8016"/>
                  </a:cubicBezTo>
                  <a:cubicBezTo>
                    <a:pt x="3172" y="8016"/>
                    <a:pt x="3209" y="8004"/>
                    <a:pt x="3222" y="7991"/>
                  </a:cubicBezTo>
                  <a:cubicBezTo>
                    <a:pt x="3271" y="7967"/>
                    <a:pt x="3308" y="7930"/>
                    <a:pt x="3332" y="7856"/>
                  </a:cubicBezTo>
                  <a:lnTo>
                    <a:pt x="3480" y="7401"/>
                  </a:lnTo>
                  <a:cubicBezTo>
                    <a:pt x="3504" y="7315"/>
                    <a:pt x="3529" y="7254"/>
                    <a:pt x="3529" y="7205"/>
                  </a:cubicBezTo>
                  <a:lnTo>
                    <a:pt x="3517" y="7205"/>
                  </a:lnTo>
                  <a:cubicBezTo>
                    <a:pt x="3259" y="7155"/>
                    <a:pt x="3086" y="7143"/>
                    <a:pt x="3013" y="7131"/>
                  </a:cubicBezTo>
                  <a:cubicBezTo>
                    <a:pt x="2947" y="7131"/>
                    <a:pt x="2865" y="7125"/>
                    <a:pt x="2774" y="7125"/>
                  </a:cubicBezTo>
                  <a:close/>
                  <a:moveTo>
                    <a:pt x="3627" y="7217"/>
                  </a:moveTo>
                  <a:cubicBezTo>
                    <a:pt x="3615" y="7463"/>
                    <a:pt x="3627" y="7622"/>
                    <a:pt x="3652" y="7709"/>
                  </a:cubicBezTo>
                  <a:cubicBezTo>
                    <a:pt x="3701" y="7930"/>
                    <a:pt x="3799" y="8065"/>
                    <a:pt x="3972" y="8114"/>
                  </a:cubicBezTo>
                  <a:cubicBezTo>
                    <a:pt x="3996" y="8127"/>
                    <a:pt x="4033" y="8127"/>
                    <a:pt x="4070" y="8127"/>
                  </a:cubicBezTo>
                  <a:cubicBezTo>
                    <a:pt x="4119" y="8127"/>
                    <a:pt x="4168" y="8102"/>
                    <a:pt x="4230" y="8065"/>
                  </a:cubicBezTo>
                  <a:cubicBezTo>
                    <a:pt x="4463" y="7905"/>
                    <a:pt x="4599" y="7745"/>
                    <a:pt x="4611" y="7586"/>
                  </a:cubicBezTo>
                  <a:cubicBezTo>
                    <a:pt x="4611" y="7573"/>
                    <a:pt x="4599" y="7512"/>
                    <a:pt x="4599" y="7414"/>
                  </a:cubicBezTo>
                  <a:lnTo>
                    <a:pt x="4599" y="7377"/>
                  </a:lnTo>
                  <a:lnTo>
                    <a:pt x="4549" y="7377"/>
                  </a:lnTo>
                  <a:cubicBezTo>
                    <a:pt x="4156" y="7303"/>
                    <a:pt x="3849" y="7254"/>
                    <a:pt x="3627" y="7217"/>
                  </a:cubicBezTo>
                  <a:close/>
                  <a:moveTo>
                    <a:pt x="1550" y="7610"/>
                  </a:moveTo>
                  <a:cubicBezTo>
                    <a:pt x="1464" y="7979"/>
                    <a:pt x="1390" y="8286"/>
                    <a:pt x="1328" y="8544"/>
                  </a:cubicBezTo>
                  <a:lnTo>
                    <a:pt x="1353" y="8581"/>
                  </a:lnTo>
                  <a:cubicBezTo>
                    <a:pt x="1390" y="8643"/>
                    <a:pt x="1439" y="8692"/>
                    <a:pt x="1501" y="8717"/>
                  </a:cubicBezTo>
                  <a:cubicBezTo>
                    <a:pt x="1525" y="8717"/>
                    <a:pt x="1574" y="8729"/>
                    <a:pt x="1636" y="8729"/>
                  </a:cubicBezTo>
                  <a:cubicBezTo>
                    <a:pt x="1771" y="8717"/>
                    <a:pt x="1869" y="8680"/>
                    <a:pt x="1943" y="8631"/>
                  </a:cubicBezTo>
                  <a:cubicBezTo>
                    <a:pt x="1980" y="8594"/>
                    <a:pt x="2041" y="8520"/>
                    <a:pt x="2103" y="8422"/>
                  </a:cubicBezTo>
                  <a:cubicBezTo>
                    <a:pt x="2164" y="8323"/>
                    <a:pt x="2201" y="8249"/>
                    <a:pt x="2226" y="8200"/>
                  </a:cubicBezTo>
                  <a:cubicBezTo>
                    <a:pt x="2238" y="8139"/>
                    <a:pt x="2238" y="8040"/>
                    <a:pt x="2238" y="7930"/>
                  </a:cubicBezTo>
                  <a:cubicBezTo>
                    <a:pt x="2238" y="7819"/>
                    <a:pt x="2238" y="7733"/>
                    <a:pt x="2250" y="7672"/>
                  </a:cubicBezTo>
                  <a:lnTo>
                    <a:pt x="2250" y="7672"/>
                  </a:lnTo>
                  <a:cubicBezTo>
                    <a:pt x="2214" y="7696"/>
                    <a:pt x="2189" y="7709"/>
                    <a:pt x="2177" y="7721"/>
                  </a:cubicBezTo>
                  <a:cubicBezTo>
                    <a:pt x="2115" y="7745"/>
                    <a:pt x="2029" y="7758"/>
                    <a:pt x="1919" y="7758"/>
                  </a:cubicBezTo>
                  <a:cubicBezTo>
                    <a:pt x="1888" y="7761"/>
                    <a:pt x="1859" y="7762"/>
                    <a:pt x="1833" y="7762"/>
                  </a:cubicBezTo>
                  <a:cubicBezTo>
                    <a:pt x="1754" y="7762"/>
                    <a:pt x="1694" y="7749"/>
                    <a:pt x="1648" y="7721"/>
                  </a:cubicBezTo>
                  <a:cubicBezTo>
                    <a:pt x="1599" y="7696"/>
                    <a:pt x="1562" y="7659"/>
                    <a:pt x="1550" y="7610"/>
                  </a:cubicBezTo>
                  <a:close/>
                  <a:moveTo>
                    <a:pt x="2545" y="7389"/>
                  </a:moveTo>
                  <a:cubicBezTo>
                    <a:pt x="2509" y="7438"/>
                    <a:pt x="2435" y="7512"/>
                    <a:pt x="2337" y="7610"/>
                  </a:cubicBezTo>
                  <a:cubicBezTo>
                    <a:pt x="2312" y="7622"/>
                    <a:pt x="2300" y="7635"/>
                    <a:pt x="2287" y="7647"/>
                  </a:cubicBezTo>
                  <a:cubicBezTo>
                    <a:pt x="2300" y="7647"/>
                    <a:pt x="2324" y="7659"/>
                    <a:pt x="2337" y="7672"/>
                  </a:cubicBezTo>
                  <a:cubicBezTo>
                    <a:pt x="2373" y="7696"/>
                    <a:pt x="2386" y="7721"/>
                    <a:pt x="2386" y="7758"/>
                  </a:cubicBezTo>
                  <a:cubicBezTo>
                    <a:pt x="2386" y="7782"/>
                    <a:pt x="2373" y="7831"/>
                    <a:pt x="2349" y="7881"/>
                  </a:cubicBezTo>
                  <a:cubicBezTo>
                    <a:pt x="2337" y="7918"/>
                    <a:pt x="2324" y="7967"/>
                    <a:pt x="2324" y="8053"/>
                  </a:cubicBezTo>
                  <a:lnTo>
                    <a:pt x="2324" y="8409"/>
                  </a:lnTo>
                  <a:cubicBezTo>
                    <a:pt x="2324" y="8532"/>
                    <a:pt x="2337" y="8631"/>
                    <a:pt x="2361" y="8692"/>
                  </a:cubicBezTo>
                  <a:cubicBezTo>
                    <a:pt x="2386" y="8680"/>
                    <a:pt x="2398" y="8680"/>
                    <a:pt x="2410" y="8680"/>
                  </a:cubicBezTo>
                  <a:cubicBezTo>
                    <a:pt x="2423" y="8704"/>
                    <a:pt x="2423" y="8741"/>
                    <a:pt x="2423" y="8790"/>
                  </a:cubicBezTo>
                  <a:cubicBezTo>
                    <a:pt x="2447" y="8815"/>
                    <a:pt x="2459" y="8827"/>
                    <a:pt x="2484" y="8840"/>
                  </a:cubicBezTo>
                  <a:cubicBezTo>
                    <a:pt x="2545" y="8876"/>
                    <a:pt x="2595" y="8901"/>
                    <a:pt x="2668" y="8913"/>
                  </a:cubicBezTo>
                  <a:cubicBezTo>
                    <a:pt x="2718" y="8913"/>
                    <a:pt x="2754" y="8913"/>
                    <a:pt x="2804" y="8889"/>
                  </a:cubicBezTo>
                  <a:cubicBezTo>
                    <a:pt x="2828" y="8876"/>
                    <a:pt x="2865" y="8852"/>
                    <a:pt x="2927" y="8803"/>
                  </a:cubicBezTo>
                  <a:cubicBezTo>
                    <a:pt x="3086" y="8655"/>
                    <a:pt x="3185" y="8532"/>
                    <a:pt x="3222" y="8434"/>
                  </a:cubicBezTo>
                  <a:cubicBezTo>
                    <a:pt x="3246" y="8397"/>
                    <a:pt x="3259" y="8323"/>
                    <a:pt x="3283" y="8225"/>
                  </a:cubicBezTo>
                  <a:cubicBezTo>
                    <a:pt x="3295" y="8163"/>
                    <a:pt x="3308" y="8114"/>
                    <a:pt x="3332" y="8065"/>
                  </a:cubicBezTo>
                  <a:lnTo>
                    <a:pt x="3332" y="8065"/>
                  </a:lnTo>
                  <a:cubicBezTo>
                    <a:pt x="3260" y="8122"/>
                    <a:pt x="3176" y="8152"/>
                    <a:pt x="3079" y="8152"/>
                  </a:cubicBezTo>
                  <a:cubicBezTo>
                    <a:pt x="3028" y="8152"/>
                    <a:pt x="2973" y="8143"/>
                    <a:pt x="2914" y="8127"/>
                  </a:cubicBezTo>
                  <a:cubicBezTo>
                    <a:pt x="2742" y="8077"/>
                    <a:pt x="2632" y="8004"/>
                    <a:pt x="2582" y="7893"/>
                  </a:cubicBezTo>
                  <a:cubicBezTo>
                    <a:pt x="2558" y="7831"/>
                    <a:pt x="2545" y="7745"/>
                    <a:pt x="2545" y="7647"/>
                  </a:cubicBezTo>
                  <a:cubicBezTo>
                    <a:pt x="2558" y="7524"/>
                    <a:pt x="2545" y="7438"/>
                    <a:pt x="2545" y="7389"/>
                  </a:cubicBezTo>
                  <a:close/>
                  <a:moveTo>
                    <a:pt x="4721" y="7401"/>
                  </a:moveTo>
                  <a:cubicBezTo>
                    <a:pt x="4721" y="7561"/>
                    <a:pt x="4721" y="7672"/>
                    <a:pt x="4697" y="7733"/>
                  </a:cubicBezTo>
                  <a:cubicBezTo>
                    <a:pt x="4648" y="7868"/>
                    <a:pt x="4537" y="8004"/>
                    <a:pt x="4340" y="8127"/>
                  </a:cubicBezTo>
                  <a:cubicBezTo>
                    <a:pt x="4353" y="8151"/>
                    <a:pt x="4353" y="8176"/>
                    <a:pt x="4353" y="8200"/>
                  </a:cubicBezTo>
                  <a:cubicBezTo>
                    <a:pt x="4340" y="8286"/>
                    <a:pt x="4340" y="8348"/>
                    <a:pt x="4340" y="8372"/>
                  </a:cubicBezTo>
                  <a:cubicBezTo>
                    <a:pt x="4353" y="8409"/>
                    <a:pt x="4365" y="8471"/>
                    <a:pt x="4402" y="8532"/>
                  </a:cubicBezTo>
                  <a:cubicBezTo>
                    <a:pt x="4414" y="8569"/>
                    <a:pt x="4426" y="8618"/>
                    <a:pt x="4426" y="8692"/>
                  </a:cubicBezTo>
                  <a:cubicBezTo>
                    <a:pt x="4451" y="8766"/>
                    <a:pt x="4488" y="8840"/>
                    <a:pt x="4537" y="8901"/>
                  </a:cubicBezTo>
                  <a:cubicBezTo>
                    <a:pt x="4574" y="8950"/>
                    <a:pt x="4623" y="8987"/>
                    <a:pt x="4672" y="9012"/>
                  </a:cubicBezTo>
                  <a:lnTo>
                    <a:pt x="4783" y="7709"/>
                  </a:lnTo>
                  <a:cubicBezTo>
                    <a:pt x="4795" y="7586"/>
                    <a:pt x="4820" y="7500"/>
                    <a:pt x="4857" y="7438"/>
                  </a:cubicBezTo>
                  <a:lnTo>
                    <a:pt x="4869" y="7438"/>
                  </a:lnTo>
                  <a:cubicBezTo>
                    <a:pt x="4820" y="7426"/>
                    <a:pt x="4771" y="7414"/>
                    <a:pt x="4721" y="7401"/>
                  </a:cubicBezTo>
                  <a:close/>
                  <a:moveTo>
                    <a:pt x="3529" y="7573"/>
                  </a:moveTo>
                  <a:cubicBezTo>
                    <a:pt x="3504" y="7610"/>
                    <a:pt x="3492" y="7659"/>
                    <a:pt x="3480" y="7709"/>
                  </a:cubicBezTo>
                  <a:cubicBezTo>
                    <a:pt x="3468" y="7745"/>
                    <a:pt x="3455" y="7782"/>
                    <a:pt x="3443" y="7844"/>
                  </a:cubicBezTo>
                  <a:cubicBezTo>
                    <a:pt x="3431" y="7918"/>
                    <a:pt x="3406" y="7979"/>
                    <a:pt x="3381" y="8016"/>
                  </a:cubicBezTo>
                  <a:cubicBezTo>
                    <a:pt x="3381" y="8016"/>
                    <a:pt x="3394" y="8028"/>
                    <a:pt x="3394" y="8028"/>
                  </a:cubicBezTo>
                  <a:cubicBezTo>
                    <a:pt x="3406" y="8053"/>
                    <a:pt x="3418" y="8065"/>
                    <a:pt x="3418" y="8090"/>
                  </a:cubicBezTo>
                  <a:cubicBezTo>
                    <a:pt x="3431" y="8139"/>
                    <a:pt x="3418" y="8188"/>
                    <a:pt x="3406" y="8249"/>
                  </a:cubicBezTo>
                  <a:cubicBezTo>
                    <a:pt x="3381" y="8323"/>
                    <a:pt x="3381" y="8372"/>
                    <a:pt x="3369" y="8409"/>
                  </a:cubicBezTo>
                  <a:cubicBezTo>
                    <a:pt x="3369" y="8483"/>
                    <a:pt x="3381" y="8581"/>
                    <a:pt x="3418" y="8717"/>
                  </a:cubicBezTo>
                  <a:cubicBezTo>
                    <a:pt x="3455" y="8803"/>
                    <a:pt x="3480" y="8876"/>
                    <a:pt x="3504" y="8901"/>
                  </a:cubicBezTo>
                  <a:cubicBezTo>
                    <a:pt x="3554" y="8975"/>
                    <a:pt x="3615" y="9012"/>
                    <a:pt x="3689" y="9024"/>
                  </a:cubicBezTo>
                  <a:cubicBezTo>
                    <a:pt x="3738" y="9024"/>
                    <a:pt x="3799" y="8999"/>
                    <a:pt x="3861" y="8975"/>
                  </a:cubicBezTo>
                  <a:cubicBezTo>
                    <a:pt x="3959" y="8926"/>
                    <a:pt x="4021" y="8889"/>
                    <a:pt x="4058" y="8852"/>
                  </a:cubicBezTo>
                  <a:cubicBezTo>
                    <a:pt x="4082" y="8803"/>
                    <a:pt x="4119" y="8753"/>
                    <a:pt x="4144" y="8692"/>
                  </a:cubicBezTo>
                  <a:cubicBezTo>
                    <a:pt x="4193" y="8557"/>
                    <a:pt x="4217" y="8458"/>
                    <a:pt x="4217" y="8385"/>
                  </a:cubicBezTo>
                  <a:cubicBezTo>
                    <a:pt x="4205" y="8311"/>
                    <a:pt x="4205" y="8249"/>
                    <a:pt x="4205" y="8213"/>
                  </a:cubicBezTo>
                  <a:cubicBezTo>
                    <a:pt x="4140" y="8245"/>
                    <a:pt x="4079" y="8262"/>
                    <a:pt x="4025" y="8262"/>
                  </a:cubicBezTo>
                  <a:cubicBezTo>
                    <a:pt x="3997" y="8262"/>
                    <a:pt x="3972" y="8258"/>
                    <a:pt x="3947" y="8249"/>
                  </a:cubicBezTo>
                  <a:cubicBezTo>
                    <a:pt x="3959" y="8225"/>
                    <a:pt x="3947" y="8200"/>
                    <a:pt x="3898" y="8200"/>
                  </a:cubicBezTo>
                  <a:cubicBezTo>
                    <a:pt x="3787" y="8188"/>
                    <a:pt x="3676" y="8090"/>
                    <a:pt x="3603" y="7905"/>
                  </a:cubicBezTo>
                  <a:cubicBezTo>
                    <a:pt x="3554" y="7770"/>
                    <a:pt x="3529" y="7659"/>
                    <a:pt x="3529" y="7573"/>
                  </a:cubicBezTo>
                  <a:close/>
                  <a:moveTo>
                    <a:pt x="2238" y="8385"/>
                  </a:moveTo>
                  <a:cubicBezTo>
                    <a:pt x="2152" y="8544"/>
                    <a:pt x="2041" y="8680"/>
                    <a:pt x="1894" y="8766"/>
                  </a:cubicBezTo>
                  <a:cubicBezTo>
                    <a:pt x="1857" y="8790"/>
                    <a:pt x="1820" y="8803"/>
                    <a:pt x="1796" y="8815"/>
                  </a:cubicBezTo>
                  <a:lnTo>
                    <a:pt x="1710" y="8815"/>
                  </a:lnTo>
                  <a:cubicBezTo>
                    <a:pt x="1537" y="8815"/>
                    <a:pt x="1414" y="8766"/>
                    <a:pt x="1328" y="8680"/>
                  </a:cubicBezTo>
                  <a:lnTo>
                    <a:pt x="1328" y="8618"/>
                  </a:lnTo>
                  <a:cubicBezTo>
                    <a:pt x="1328" y="8606"/>
                    <a:pt x="1328" y="8606"/>
                    <a:pt x="1316" y="8606"/>
                  </a:cubicBezTo>
                  <a:cubicBezTo>
                    <a:pt x="1279" y="8790"/>
                    <a:pt x="1230" y="8938"/>
                    <a:pt x="1206" y="9073"/>
                  </a:cubicBezTo>
                  <a:cubicBezTo>
                    <a:pt x="1169" y="9221"/>
                    <a:pt x="1119" y="9356"/>
                    <a:pt x="1083" y="9491"/>
                  </a:cubicBezTo>
                  <a:cubicBezTo>
                    <a:pt x="1095" y="9503"/>
                    <a:pt x="1119" y="9528"/>
                    <a:pt x="1144" y="9540"/>
                  </a:cubicBezTo>
                  <a:cubicBezTo>
                    <a:pt x="1226" y="9586"/>
                    <a:pt x="1315" y="9611"/>
                    <a:pt x="1410" y="9611"/>
                  </a:cubicBezTo>
                  <a:cubicBezTo>
                    <a:pt x="1444" y="9611"/>
                    <a:pt x="1478" y="9608"/>
                    <a:pt x="1513" y="9602"/>
                  </a:cubicBezTo>
                  <a:cubicBezTo>
                    <a:pt x="1660" y="9577"/>
                    <a:pt x="1771" y="9516"/>
                    <a:pt x="1857" y="9417"/>
                  </a:cubicBezTo>
                  <a:cubicBezTo>
                    <a:pt x="1894" y="9380"/>
                    <a:pt x="1931" y="9319"/>
                    <a:pt x="1980" y="9245"/>
                  </a:cubicBezTo>
                  <a:cubicBezTo>
                    <a:pt x="2041" y="9159"/>
                    <a:pt x="2078" y="9098"/>
                    <a:pt x="2103" y="9073"/>
                  </a:cubicBezTo>
                  <a:cubicBezTo>
                    <a:pt x="2115" y="9049"/>
                    <a:pt x="2140" y="9024"/>
                    <a:pt x="2177" y="8975"/>
                  </a:cubicBezTo>
                  <a:cubicBezTo>
                    <a:pt x="2201" y="8938"/>
                    <a:pt x="2226" y="8913"/>
                    <a:pt x="2250" y="8876"/>
                  </a:cubicBezTo>
                  <a:cubicBezTo>
                    <a:pt x="2263" y="8852"/>
                    <a:pt x="2275" y="8827"/>
                    <a:pt x="2287" y="8790"/>
                  </a:cubicBezTo>
                  <a:cubicBezTo>
                    <a:pt x="2275" y="8753"/>
                    <a:pt x="2263" y="8717"/>
                    <a:pt x="2250" y="8667"/>
                  </a:cubicBezTo>
                  <a:cubicBezTo>
                    <a:pt x="2238" y="8606"/>
                    <a:pt x="2238" y="8508"/>
                    <a:pt x="2238" y="8385"/>
                  </a:cubicBezTo>
                  <a:close/>
                  <a:moveTo>
                    <a:pt x="3271" y="8569"/>
                  </a:moveTo>
                  <a:cubicBezTo>
                    <a:pt x="3259" y="8618"/>
                    <a:pt x="3222" y="8680"/>
                    <a:pt x="3148" y="8753"/>
                  </a:cubicBezTo>
                  <a:cubicBezTo>
                    <a:pt x="3086" y="8815"/>
                    <a:pt x="3050" y="8864"/>
                    <a:pt x="3013" y="8889"/>
                  </a:cubicBezTo>
                  <a:cubicBezTo>
                    <a:pt x="2951" y="8950"/>
                    <a:pt x="2914" y="8987"/>
                    <a:pt x="2877" y="8999"/>
                  </a:cubicBezTo>
                  <a:cubicBezTo>
                    <a:pt x="2844" y="9020"/>
                    <a:pt x="2799" y="9029"/>
                    <a:pt x="2749" y="9029"/>
                  </a:cubicBezTo>
                  <a:cubicBezTo>
                    <a:pt x="2708" y="9029"/>
                    <a:pt x="2663" y="9023"/>
                    <a:pt x="2619" y="9012"/>
                  </a:cubicBezTo>
                  <a:cubicBezTo>
                    <a:pt x="2545" y="8999"/>
                    <a:pt x="2484" y="8987"/>
                    <a:pt x="2435" y="8950"/>
                  </a:cubicBezTo>
                  <a:cubicBezTo>
                    <a:pt x="2435" y="8975"/>
                    <a:pt x="2423" y="8999"/>
                    <a:pt x="2423" y="9036"/>
                  </a:cubicBezTo>
                  <a:cubicBezTo>
                    <a:pt x="2423" y="9196"/>
                    <a:pt x="2459" y="9356"/>
                    <a:pt x="2509" y="9503"/>
                  </a:cubicBezTo>
                  <a:cubicBezTo>
                    <a:pt x="2545" y="9602"/>
                    <a:pt x="2582" y="9663"/>
                    <a:pt x="2644" y="9675"/>
                  </a:cubicBezTo>
                  <a:cubicBezTo>
                    <a:pt x="2658" y="9690"/>
                    <a:pt x="2685" y="9696"/>
                    <a:pt x="2720" y="9696"/>
                  </a:cubicBezTo>
                  <a:cubicBezTo>
                    <a:pt x="2745" y="9696"/>
                    <a:pt x="2773" y="9693"/>
                    <a:pt x="2804" y="9688"/>
                  </a:cubicBezTo>
                  <a:cubicBezTo>
                    <a:pt x="2865" y="9675"/>
                    <a:pt x="2902" y="9675"/>
                    <a:pt x="2914" y="9663"/>
                  </a:cubicBezTo>
                  <a:cubicBezTo>
                    <a:pt x="2951" y="9651"/>
                    <a:pt x="2988" y="9614"/>
                    <a:pt x="3025" y="9553"/>
                  </a:cubicBezTo>
                  <a:cubicBezTo>
                    <a:pt x="3197" y="9344"/>
                    <a:pt x="3295" y="9110"/>
                    <a:pt x="3345" y="8840"/>
                  </a:cubicBezTo>
                  <a:cubicBezTo>
                    <a:pt x="3345" y="8815"/>
                    <a:pt x="3332" y="8778"/>
                    <a:pt x="3320" y="8729"/>
                  </a:cubicBezTo>
                  <a:cubicBezTo>
                    <a:pt x="3308" y="8655"/>
                    <a:pt x="3295" y="8606"/>
                    <a:pt x="3271" y="8569"/>
                  </a:cubicBezTo>
                  <a:close/>
                  <a:moveTo>
                    <a:pt x="4291" y="8667"/>
                  </a:moveTo>
                  <a:cubicBezTo>
                    <a:pt x="4267" y="8680"/>
                    <a:pt x="4242" y="8717"/>
                    <a:pt x="4217" y="8766"/>
                  </a:cubicBezTo>
                  <a:cubicBezTo>
                    <a:pt x="4193" y="8840"/>
                    <a:pt x="4181" y="8876"/>
                    <a:pt x="4168" y="8889"/>
                  </a:cubicBezTo>
                  <a:cubicBezTo>
                    <a:pt x="4144" y="8926"/>
                    <a:pt x="4094" y="8975"/>
                    <a:pt x="4033" y="9012"/>
                  </a:cubicBezTo>
                  <a:cubicBezTo>
                    <a:pt x="3935" y="9073"/>
                    <a:pt x="3885" y="9110"/>
                    <a:pt x="3861" y="9122"/>
                  </a:cubicBezTo>
                  <a:cubicBezTo>
                    <a:pt x="3827" y="9137"/>
                    <a:pt x="3791" y="9144"/>
                    <a:pt x="3753" y="9144"/>
                  </a:cubicBezTo>
                  <a:cubicBezTo>
                    <a:pt x="3695" y="9144"/>
                    <a:pt x="3633" y="9127"/>
                    <a:pt x="3566" y="9098"/>
                  </a:cubicBezTo>
                  <a:cubicBezTo>
                    <a:pt x="3504" y="9073"/>
                    <a:pt x="3455" y="9036"/>
                    <a:pt x="3418" y="8987"/>
                  </a:cubicBezTo>
                  <a:cubicBezTo>
                    <a:pt x="3418" y="9012"/>
                    <a:pt x="3418" y="9036"/>
                    <a:pt x="3418" y="9073"/>
                  </a:cubicBezTo>
                  <a:cubicBezTo>
                    <a:pt x="3406" y="9196"/>
                    <a:pt x="3418" y="9307"/>
                    <a:pt x="3431" y="9405"/>
                  </a:cubicBezTo>
                  <a:cubicBezTo>
                    <a:pt x="3468" y="9577"/>
                    <a:pt x="3529" y="9688"/>
                    <a:pt x="3640" y="9725"/>
                  </a:cubicBezTo>
                  <a:cubicBezTo>
                    <a:pt x="3668" y="9739"/>
                    <a:pt x="3701" y="9745"/>
                    <a:pt x="3739" y="9745"/>
                  </a:cubicBezTo>
                  <a:cubicBezTo>
                    <a:pt x="3765" y="9745"/>
                    <a:pt x="3793" y="9742"/>
                    <a:pt x="3824" y="9737"/>
                  </a:cubicBezTo>
                  <a:cubicBezTo>
                    <a:pt x="3861" y="9737"/>
                    <a:pt x="3898" y="9725"/>
                    <a:pt x="3910" y="9712"/>
                  </a:cubicBezTo>
                  <a:cubicBezTo>
                    <a:pt x="3935" y="9700"/>
                    <a:pt x="3959" y="9651"/>
                    <a:pt x="3984" y="9602"/>
                  </a:cubicBezTo>
                  <a:cubicBezTo>
                    <a:pt x="3996" y="9577"/>
                    <a:pt x="4021" y="9553"/>
                    <a:pt x="4045" y="9528"/>
                  </a:cubicBezTo>
                  <a:cubicBezTo>
                    <a:pt x="4082" y="9503"/>
                    <a:pt x="4107" y="9479"/>
                    <a:pt x="4119" y="9467"/>
                  </a:cubicBezTo>
                  <a:cubicBezTo>
                    <a:pt x="4144" y="9442"/>
                    <a:pt x="4168" y="9393"/>
                    <a:pt x="4181" y="9319"/>
                  </a:cubicBezTo>
                  <a:cubicBezTo>
                    <a:pt x="4205" y="9196"/>
                    <a:pt x="4217" y="9073"/>
                    <a:pt x="4205" y="8962"/>
                  </a:cubicBezTo>
                  <a:cubicBezTo>
                    <a:pt x="4230" y="8950"/>
                    <a:pt x="4267" y="8950"/>
                    <a:pt x="4291" y="8950"/>
                  </a:cubicBezTo>
                  <a:cubicBezTo>
                    <a:pt x="4279" y="9159"/>
                    <a:pt x="4316" y="9356"/>
                    <a:pt x="4414" y="9540"/>
                  </a:cubicBezTo>
                  <a:cubicBezTo>
                    <a:pt x="4463" y="9651"/>
                    <a:pt x="4525" y="9737"/>
                    <a:pt x="4599" y="9774"/>
                  </a:cubicBezTo>
                  <a:lnTo>
                    <a:pt x="4648" y="9171"/>
                  </a:lnTo>
                  <a:cubicBezTo>
                    <a:pt x="4635" y="9159"/>
                    <a:pt x="4623" y="9147"/>
                    <a:pt x="4599" y="9135"/>
                  </a:cubicBezTo>
                  <a:cubicBezTo>
                    <a:pt x="4439" y="9012"/>
                    <a:pt x="4340" y="8852"/>
                    <a:pt x="4291" y="8667"/>
                  </a:cubicBezTo>
                  <a:close/>
                  <a:moveTo>
                    <a:pt x="2349" y="8938"/>
                  </a:moveTo>
                  <a:lnTo>
                    <a:pt x="2054" y="9294"/>
                  </a:lnTo>
                  <a:cubicBezTo>
                    <a:pt x="1919" y="9479"/>
                    <a:pt x="1796" y="9589"/>
                    <a:pt x="1685" y="9639"/>
                  </a:cubicBezTo>
                  <a:cubicBezTo>
                    <a:pt x="1616" y="9677"/>
                    <a:pt x="1542" y="9696"/>
                    <a:pt x="1463" y="9696"/>
                  </a:cubicBezTo>
                  <a:cubicBezTo>
                    <a:pt x="1416" y="9696"/>
                    <a:pt x="1367" y="9689"/>
                    <a:pt x="1316" y="9675"/>
                  </a:cubicBezTo>
                  <a:cubicBezTo>
                    <a:pt x="1218" y="9663"/>
                    <a:pt x="1132" y="9614"/>
                    <a:pt x="1070" y="9553"/>
                  </a:cubicBezTo>
                  <a:cubicBezTo>
                    <a:pt x="984" y="9786"/>
                    <a:pt x="910" y="10007"/>
                    <a:pt x="837" y="10216"/>
                  </a:cubicBezTo>
                  <a:cubicBezTo>
                    <a:pt x="935" y="10352"/>
                    <a:pt x="1046" y="10450"/>
                    <a:pt x="1156" y="10487"/>
                  </a:cubicBezTo>
                  <a:cubicBezTo>
                    <a:pt x="1210" y="10505"/>
                    <a:pt x="1264" y="10516"/>
                    <a:pt x="1323" y="10516"/>
                  </a:cubicBezTo>
                  <a:cubicBezTo>
                    <a:pt x="1345" y="10516"/>
                    <a:pt x="1367" y="10515"/>
                    <a:pt x="1390" y="10511"/>
                  </a:cubicBezTo>
                  <a:cubicBezTo>
                    <a:pt x="1476" y="10499"/>
                    <a:pt x="1550" y="10475"/>
                    <a:pt x="1611" y="10425"/>
                  </a:cubicBezTo>
                  <a:cubicBezTo>
                    <a:pt x="1660" y="10389"/>
                    <a:pt x="1722" y="10315"/>
                    <a:pt x="1796" y="10229"/>
                  </a:cubicBezTo>
                  <a:cubicBezTo>
                    <a:pt x="1894" y="10069"/>
                    <a:pt x="1980" y="9921"/>
                    <a:pt x="2041" y="9774"/>
                  </a:cubicBezTo>
                  <a:cubicBezTo>
                    <a:pt x="2048" y="9768"/>
                    <a:pt x="2054" y="9765"/>
                    <a:pt x="2061" y="9765"/>
                  </a:cubicBezTo>
                  <a:cubicBezTo>
                    <a:pt x="2069" y="9765"/>
                    <a:pt x="2078" y="9768"/>
                    <a:pt x="2091" y="9774"/>
                  </a:cubicBezTo>
                  <a:cubicBezTo>
                    <a:pt x="2103" y="9786"/>
                    <a:pt x="2115" y="9798"/>
                    <a:pt x="2115" y="9811"/>
                  </a:cubicBezTo>
                  <a:cubicBezTo>
                    <a:pt x="2115" y="9823"/>
                    <a:pt x="2128" y="9848"/>
                    <a:pt x="2128" y="9909"/>
                  </a:cubicBezTo>
                  <a:cubicBezTo>
                    <a:pt x="2115" y="9921"/>
                    <a:pt x="2128" y="9971"/>
                    <a:pt x="2164" y="10057"/>
                  </a:cubicBezTo>
                  <a:cubicBezTo>
                    <a:pt x="2189" y="10130"/>
                    <a:pt x="2214" y="10229"/>
                    <a:pt x="2238" y="10352"/>
                  </a:cubicBezTo>
                  <a:cubicBezTo>
                    <a:pt x="2324" y="10450"/>
                    <a:pt x="2423" y="10499"/>
                    <a:pt x="2545" y="10511"/>
                  </a:cubicBezTo>
                  <a:cubicBezTo>
                    <a:pt x="2561" y="10513"/>
                    <a:pt x="2577" y="10513"/>
                    <a:pt x="2592" y="10513"/>
                  </a:cubicBezTo>
                  <a:cubicBezTo>
                    <a:pt x="2732" y="10513"/>
                    <a:pt x="2851" y="10461"/>
                    <a:pt x="2951" y="10339"/>
                  </a:cubicBezTo>
                  <a:cubicBezTo>
                    <a:pt x="3050" y="10241"/>
                    <a:pt x="3111" y="10106"/>
                    <a:pt x="3123" y="9934"/>
                  </a:cubicBezTo>
                  <a:cubicBezTo>
                    <a:pt x="3141" y="9925"/>
                    <a:pt x="3152" y="9916"/>
                    <a:pt x="3166" y="9916"/>
                  </a:cubicBezTo>
                  <a:cubicBezTo>
                    <a:pt x="3171" y="9916"/>
                    <a:pt x="3178" y="9918"/>
                    <a:pt x="3185" y="9921"/>
                  </a:cubicBezTo>
                  <a:cubicBezTo>
                    <a:pt x="3209" y="9921"/>
                    <a:pt x="3222" y="9934"/>
                    <a:pt x="3246" y="9946"/>
                  </a:cubicBezTo>
                  <a:cubicBezTo>
                    <a:pt x="3259" y="9971"/>
                    <a:pt x="3283" y="10007"/>
                    <a:pt x="3295" y="10069"/>
                  </a:cubicBezTo>
                  <a:lnTo>
                    <a:pt x="3320" y="10241"/>
                  </a:lnTo>
                  <a:cubicBezTo>
                    <a:pt x="3345" y="10339"/>
                    <a:pt x="3381" y="10413"/>
                    <a:pt x="3431" y="10462"/>
                  </a:cubicBezTo>
                  <a:cubicBezTo>
                    <a:pt x="3487" y="10500"/>
                    <a:pt x="3572" y="10516"/>
                    <a:pt x="3680" y="10516"/>
                  </a:cubicBezTo>
                  <a:cubicBezTo>
                    <a:pt x="3714" y="10516"/>
                    <a:pt x="3749" y="10514"/>
                    <a:pt x="3787" y="10511"/>
                  </a:cubicBezTo>
                  <a:cubicBezTo>
                    <a:pt x="3799" y="10475"/>
                    <a:pt x="3824" y="10438"/>
                    <a:pt x="3861" y="10401"/>
                  </a:cubicBezTo>
                  <a:cubicBezTo>
                    <a:pt x="3885" y="10389"/>
                    <a:pt x="3922" y="10364"/>
                    <a:pt x="3959" y="10315"/>
                  </a:cubicBezTo>
                  <a:cubicBezTo>
                    <a:pt x="4094" y="10204"/>
                    <a:pt x="4181" y="10057"/>
                    <a:pt x="4205" y="9884"/>
                  </a:cubicBezTo>
                  <a:cubicBezTo>
                    <a:pt x="4230" y="9884"/>
                    <a:pt x="4267" y="9884"/>
                    <a:pt x="4291" y="9909"/>
                  </a:cubicBezTo>
                  <a:cubicBezTo>
                    <a:pt x="4328" y="9934"/>
                    <a:pt x="4340" y="9971"/>
                    <a:pt x="4353" y="10007"/>
                  </a:cubicBezTo>
                  <a:cubicBezTo>
                    <a:pt x="4365" y="10044"/>
                    <a:pt x="4377" y="10118"/>
                    <a:pt x="4377" y="10204"/>
                  </a:cubicBezTo>
                  <a:cubicBezTo>
                    <a:pt x="4390" y="10278"/>
                    <a:pt x="4426" y="10339"/>
                    <a:pt x="4476" y="10389"/>
                  </a:cubicBezTo>
                  <a:cubicBezTo>
                    <a:pt x="4500" y="10413"/>
                    <a:pt x="4512" y="10425"/>
                    <a:pt x="4537" y="10438"/>
                  </a:cubicBezTo>
                  <a:lnTo>
                    <a:pt x="4586" y="9909"/>
                  </a:lnTo>
                  <a:cubicBezTo>
                    <a:pt x="4525" y="9872"/>
                    <a:pt x="4476" y="9835"/>
                    <a:pt x="4426" y="9774"/>
                  </a:cubicBezTo>
                  <a:cubicBezTo>
                    <a:pt x="4316" y="9663"/>
                    <a:pt x="4254" y="9540"/>
                    <a:pt x="4254" y="9405"/>
                  </a:cubicBezTo>
                  <a:cubicBezTo>
                    <a:pt x="4254" y="9467"/>
                    <a:pt x="4230" y="9528"/>
                    <a:pt x="4181" y="9577"/>
                  </a:cubicBezTo>
                  <a:cubicBezTo>
                    <a:pt x="4131" y="9614"/>
                    <a:pt x="4082" y="9651"/>
                    <a:pt x="4070" y="9675"/>
                  </a:cubicBezTo>
                  <a:cubicBezTo>
                    <a:pt x="4021" y="9762"/>
                    <a:pt x="3984" y="9823"/>
                    <a:pt x="3935" y="9848"/>
                  </a:cubicBezTo>
                  <a:cubicBezTo>
                    <a:pt x="3910" y="9860"/>
                    <a:pt x="3873" y="9860"/>
                    <a:pt x="3824" y="9860"/>
                  </a:cubicBezTo>
                  <a:cubicBezTo>
                    <a:pt x="3701" y="9860"/>
                    <a:pt x="3590" y="9848"/>
                    <a:pt x="3480" y="9798"/>
                  </a:cubicBezTo>
                  <a:cubicBezTo>
                    <a:pt x="3480" y="9774"/>
                    <a:pt x="3455" y="9725"/>
                    <a:pt x="3418" y="9675"/>
                  </a:cubicBezTo>
                  <a:cubicBezTo>
                    <a:pt x="3332" y="9553"/>
                    <a:pt x="3295" y="9430"/>
                    <a:pt x="3332" y="9294"/>
                  </a:cubicBezTo>
                  <a:lnTo>
                    <a:pt x="3332" y="9294"/>
                  </a:lnTo>
                  <a:cubicBezTo>
                    <a:pt x="3320" y="9307"/>
                    <a:pt x="3271" y="9380"/>
                    <a:pt x="3209" y="9503"/>
                  </a:cubicBezTo>
                  <a:cubicBezTo>
                    <a:pt x="3185" y="9565"/>
                    <a:pt x="3136" y="9626"/>
                    <a:pt x="3086" y="9688"/>
                  </a:cubicBezTo>
                  <a:cubicBezTo>
                    <a:pt x="3050" y="9737"/>
                    <a:pt x="3013" y="9774"/>
                    <a:pt x="2988" y="9786"/>
                  </a:cubicBezTo>
                  <a:cubicBezTo>
                    <a:pt x="2951" y="9811"/>
                    <a:pt x="2877" y="9811"/>
                    <a:pt x="2779" y="9811"/>
                  </a:cubicBezTo>
                  <a:cubicBezTo>
                    <a:pt x="2656" y="9811"/>
                    <a:pt x="2570" y="9786"/>
                    <a:pt x="2521" y="9749"/>
                  </a:cubicBezTo>
                  <a:cubicBezTo>
                    <a:pt x="2472" y="9700"/>
                    <a:pt x="2447" y="9651"/>
                    <a:pt x="2423" y="9577"/>
                  </a:cubicBezTo>
                  <a:cubicBezTo>
                    <a:pt x="2349" y="9368"/>
                    <a:pt x="2324" y="9147"/>
                    <a:pt x="2349" y="8938"/>
                  </a:cubicBezTo>
                  <a:close/>
                  <a:moveTo>
                    <a:pt x="1832" y="10991"/>
                  </a:moveTo>
                  <a:cubicBezTo>
                    <a:pt x="1673" y="11200"/>
                    <a:pt x="1488" y="11347"/>
                    <a:pt x="1279" y="11421"/>
                  </a:cubicBezTo>
                  <a:cubicBezTo>
                    <a:pt x="1187" y="11449"/>
                    <a:pt x="1102" y="11463"/>
                    <a:pt x="1013" y="11463"/>
                  </a:cubicBezTo>
                  <a:cubicBezTo>
                    <a:pt x="983" y="11463"/>
                    <a:pt x="953" y="11461"/>
                    <a:pt x="923" y="11458"/>
                  </a:cubicBezTo>
                  <a:cubicBezTo>
                    <a:pt x="800" y="11446"/>
                    <a:pt x="689" y="11409"/>
                    <a:pt x="591" y="11347"/>
                  </a:cubicBezTo>
                  <a:cubicBezTo>
                    <a:pt x="517" y="11249"/>
                    <a:pt x="480" y="11138"/>
                    <a:pt x="480" y="11028"/>
                  </a:cubicBezTo>
                  <a:cubicBezTo>
                    <a:pt x="333" y="11311"/>
                    <a:pt x="173" y="11593"/>
                    <a:pt x="1" y="11851"/>
                  </a:cubicBezTo>
                  <a:cubicBezTo>
                    <a:pt x="56" y="11853"/>
                    <a:pt x="112" y="11855"/>
                    <a:pt x="167" y="11855"/>
                  </a:cubicBezTo>
                  <a:cubicBezTo>
                    <a:pt x="765" y="11855"/>
                    <a:pt x="1311" y="11732"/>
                    <a:pt x="1796" y="11507"/>
                  </a:cubicBezTo>
                  <a:cubicBezTo>
                    <a:pt x="1919" y="11458"/>
                    <a:pt x="2054" y="11384"/>
                    <a:pt x="2214" y="11286"/>
                  </a:cubicBezTo>
                  <a:cubicBezTo>
                    <a:pt x="2164" y="11274"/>
                    <a:pt x="2128" y="11249"/>
                    <a:pt x="2078" y="11224"/>
                  </a:cubicBezTo>
                  <a:cubicBezTo>
                    <a:pt x="1980" y="11163"/>
                    <a:pt x="1894" y="11089"/>
                    <a:pt x="1832" y="10991"/>
                  </a:cubicBezTo>
                  <a:close/>
                  <a:moveTo>
                    <a:pt x="2066" y="10093"/>
                  </a:moveTo>
                  <a:lnTo>
                    <a:pt x="1980" y="10106"/>
                  </a:lnTo>
                  <a:cubicBezTo>
                    <a:pt x="1931" y="10204"/>
                    <a:pt x="1857" y="10315"/>
                    <a:pt x="1759" y="10413"/>
                  </a:cubicBezTo>
                  <a:cubicBezTo>
                    <a:pt x="1660" y="10511"/>
                    <a:pt x="1574" y="10573"/>
                    <a:pt x="1476" y="10597"/>
                  </a:cubicBezTo>
                  <a:cubicBezTo>
                    <a:pt x="1435" y="10608"/>
                    <a:pt x="1394" y="10614"/>
                    <a:pt x="1351" y="10614"/>
                  </a:cubicBezTo>
                  <a:cubicBezTo>
                    <a:pt x="1199" y="10614"/>
                    <a:pt x="1034" y="10545"/>
                    <a:pt x="861" y="10401"/>
                  </a:cubicBezTo>
                  <a:lnTo>
                    <a:pt x="812" y="10290"/>
                  </a:lnTo>
                  <a:cubicBezTo>
                    <a:pt x="775" y="10376"/>
                    <a:pt x="738" y="10462"/>
                    <a:pt x="701" y="10536"/>
                  </a:cubicBezTo>
                  <a:cubicBezTo>
                    <a:pt x="652" y="10647"/>
                    <a:pt x="603" y="10770"/>
                    <a:pt x="554" y="10880"/>
                  </a:cubicBezTo>
                  <a:cubicBezTo>
                    <a:pt x="554" y="11015"/>
                    <a:pt x="566" y="11114"/>
                    <a:pt x="603" y="11175"/>
                  </a:cubicBezTo>
                  <a:cubicBezTo>
                    <a:pt x="652" y="11237"/>
                    <a:pt x="714" y="11286"/>
                    <a:pt x="812" y="11323"/>
                  </a:cubicBezTo>
                  <a:cubicBezTo>
                    <a:pt x="866" y="11341"/>
                    <a:pt x="927" y="11352"/>
                    <a:pt x="994" y="11352"/>
                  </a:cubicBezTo>
                  <a:cubicBezTo>
                    <a:pt x="1018" y="11352"/>
                    <a:pt x="1044" y="11351"/>
                    <a:pt x="1070" y="11347"/>
                  </a:cubicBezTo>
                  <a:cubicBezTo>
                    <a:pt x="1230" y="11323"/>
                    <a:pt x="1378" y="11261"/>
                    <a:pt x="1513" y="11163"/>
                  </a:cubicBezTo>
                  <a:cubicBezTo>
                    <a:pt x="1648" y="11052"/>
                    <a:pt x="1746" y="10929"/>
                    <a:pt x="1808" y="10770"/>
                  </a:cubicBezTo>
                  <a:cubicBezTo>
                    <a:pt x="1808" y="10733"/>
                    <a:pt x="1832" y="10708"/>
                    <a:pt x="1857" y="10708"/>
                  </a:cubicBezTo>
                  <a:cubicBezTo>
                    <a:pt x="1861" y="10705"/>
                    <a:pt x="1864" y="10703"/>
                    <a:pt x="1868" y="10703"/>
                  </a:cubicBezTo>
                  <a:cubicBezTo>
                    <a:pt x="1877" y="10703"/>
                    <a:pt x="1885" y="10712"/>
                    <a:pt x="1894" y="10720"/>
                  </a:cubicBezTo>
                  <a:cubicBezTo>
                    <a:pt x="1906" y="10733"/>
                    <a:pt x="1919" y="10745"/>
                    <a:pt x="1931" y="10757"/>
                  </a:cubicBezTo>
                  <a:cubicBezTo>
                    <a:pt x="1931" y="10770"/>
                    <a:pt x="1931" y="10806"/>
                    <a:pt x="1931" y="10868"/>
                  </a:cubicBezTo>
                  <a:cubicBezTo>
                    <a:pt x="1943" y="10954"/>
                    <a:pt x="1992" y="11028"/>
                    <a:pt x="2091" y="11077"/>
                  </a:cubicBezTo>
                  <a:cubicBezTo>
                    <a:pt x="2152" y="11114"/>
                    <a:pt x="2238" y="11138"/>
                    <a:pt x="2361" y="11188"/>
                  </a:cubicBezTo>
                  <a:cubicBezTo>
                    <a:pt x="2509" y="11089"/>
                    <a:pt x="2668" y="10966"/>
                    <a:pt x="2841" y="10843"/>
                  </a:cubicBezTo>
                  <a:cubicBezTo>
                    <a:pt x="2902" y="10782"/>
                    <a:pt x="2963" y="10757"/>
                    <a:pt x="3013" y="10757"/>
                  </a:cubicBezTo>
                  <a:cubicBezTo>
                    <a:pt x="3050" y="10770"/>
                    <a:pt x="3086" y="10782"/>
                    <a:pt x="3123" y="10819"/>
                  </a:cubicBezTo>
                  <a:cubicBezTo>
                    <a:pt x="3136" y="10843"/>
                    <a:pt x="3160" y="10880"/>
                    <a:pt x="3197" y="10929"/>
                  </a:cubicBezTo>
                  <a:cubicBezTo>
                    <a:pt x="3345" y="11188"/>
                    <a:pt x="3554" y="11409"/>
                    <a:pt x="3812" y="11606"/>
                  </a:cubicBezTo>
                  <a:cubicBezTo>
                    <a:pt x="4045" y="11778"/>
                    <a:pt x="4303" y="11925"/>
                    <a:pt x="4599" y="12036"/>
                  </a:cubicBezTo>
                  <a:cubicBezTo>
                    <a:pt x="4700" y="12063"/>
                    <a:pt x="4788" y="12077"/>
                    <a:pt x="4856" y="12077"/>
                  </a:cubicBezTo>
                  <a:cubicBezTo>
                    <a:pt x="4879" y="12077"/>
                    <a:pt x="4900" y="12076"/>
                    <a:pt x="4918" y="12073"/>
                  </a:cubicBezTo>
                  <a:cubicBezTo>
                    <a:pt x="4918" y="12060"/>
                    <a:pt x="4930" y="12060"/>
                    <a:pt x="4943" y="12060"/>
                  </a:cubicBezTo>
                  <a:cubicBezTo>
                    <a:pt x="4832" y="11925"/>
                    <a:pt x="4771" y="11851"/>
                    <a:pt x="4746" y="11827"/>
                  </a:cubicBezTo>
                  <a:cubicBezTo>
                    <a:pt x="4660" y="11692"/>
                    <a:pt x="4586" y="11581"/>
                    <a:pt x="4549" y="11458"/>
                  </a:cubicBezTo>
                  <a:cubicBezTo>
                    <a:pt x="4549" y="11446"/>
                    <a:pt x="4537" y="11433"/>
                    <a:pt x="4537" y="11421"/>
                  </a:cubicBezTo>
                  <a:cubicBezTo>
                    <a:pt x="4500" y="11421"/>
                    <a:pt x="4463" y="11409"/>
                    <a:pt x="4426" y="11397"/>
                  </a:cubicBezTo>
                  <a:cubicBezTo>
                    <a:pt x="4328" y="11335"/>
                    <a:pt x="4254" y="11249"/>
                    <a:pt x="4193" y="11151"/>
                  </a:cubicBezTo>
                  <a:cubicBezTo>
                    <a:pt x="4168" y="11126"/>
                    <a:pt x="4156" y="11114"/>
                    <a:pt x="4144" y="11114"/>
                  </a:cubicBezTo>
                  <a:cubicBezTo>
                    <a:pt x="4119" y="11114"/>
                    <a:pt x="4107" y="11126"/>
                    <a:pt x="4094" y="11138"/>
                  </a:cubicBezTo>
                  <a:cubicBezTo>
                    <a:pt x="4070" y="11151"/>
                    <a:pt x="4058" y="11188"/>
                    <a:pt x="4033" y="11249"/>
                  </a:cubicBezTo>
                  <a:cubicBezTo>
                    <a:pt x="4008" y="11286"/>
                    <a:pt x="3984" y="11311"/>
                    <a:pt x="3947" y="11335"/>
                  </a:cubicBezTo>
                  <a:cubicBezTo>
                    <a:pt x="3922" y="11347"/>
                    <a:pt x="3898" y="11347"/>
                    <a:pt x="3873" y="11347"/>
                  </a:cubicBezTo>
                  <a:cubicBezTo>
                    <a:pt x="3750" y="11347"/>
                    <a:pt x="3664" y="11347"/>
                    <a:pt x="3603" y="11323"/>
                  </a:cubicBezTo>
                  <a:cubicBezTo>
                    <a:pt x="3578" y="11286"/>
                    <a:pt x="3541" y="11274"/>
                    <a:pt x="3492" y="11274"/>
                  </a:cubicBezTo>
                  <a:cubicBezTo>
                    <a:pt x="3492" y="11249"/>
                    <a:pt x="3492" y="11224"/>
                    <a:pt x="3504" y="11188"/>
                  </a:cubicBezTo>
                  <a:cubicBezTo>
                    <a:pt x="3576" y="11249"/>
                    <a:pt x="3657" y="11277"/>
                    <a:pt x="3747" y="11277"/>
                  </a:cubicBezTo>
                  <a:cubicBezTo>
                    <a:pt x="3764" y="11277"/>
                    <a:pt x="3781" y="11276"/>
                    <a:pt x="3799" y="11274"/>
                  </a:cubicBezTo>
                  <a:cubicBezTo>
                    <a:pt x="3836" y="11261"/>
                    <a:pt x="3861" y="11249"/>
                    <a:pt x="3885" y="11237"/>
                  </a:cubicBezTo>
                  <a:cubicBezTo>
                    <a:pt x="3922" y="11224"/>
                    <a:pt x="3947" y="11188"/>
                    <a:pt x="3972" y="11126"/>
                  </a:cubicBezTo>
                  <a:lnTo>
                    <a:pt x="4131" y="10868"/>
                  </a:lnTo>
                  <a:cubicBezTo>
                    <a:pt x="4168" y="10819"/>
                    <a:pt x="4193" y="10806"/>
                    <a:pt x="4217" y="10806"/>
                  </a:cubicBezTo>
                  <a:cubicBezTo>
                    <a:pt x="4242" y="10819"/>
                    <a:pt x="4254" y="10856"/>
                    <a:pt x="4254" y="10929"/>
                  </a:cubicBezTo>
                  <a:cubicBezTo>
                    <a:pt x="4254" y="11003"/>
                    <a:pt x="4279" y="11077"/>
                    <a:pt x="4328" y="11151"/>
                  </a:cubicBezTo>
                  <a:cubicBezTo>
                    <a:pt x="4377" y="11212"/>
                    <a:pt x="4439" y="11249"/>
                    <a:pt x="4500" y="11261"/>
                  </a:cubicBezTo>
                  <a:cubicBezTo>
                    <a:pt x="4500" y="11212"/>
                    <a:pt x="4488" y="11151"/>
                    <a:pt x="4488" y="11089"/>
                  </a:cubicBezTo>
                  <a:cubicBezTo>
                    <a:pt x="4488" y="11015"/>
                    <a:pt x="4500" y="10893"/>
                    <a:pt x="4512" y="10720"/>
                  </a:cubicBezTo>
                  <a:lnTo>
                    <a:pt x="4525" y="10597"/>
                  </a:lnTo>
                  <a:cubicBezTo>
                    <a:pt x="4512" y="10585"/>
                    <a:pt x="4488" y="10561"/>
                    <a:pt x="4476" y="10536"/>
                  </a:cubicBezTo>
                  <a:cubicBezTo>
                    <a:pt x="4402" y="10450"/>
                    <a:pt x="4353" y="10389"/>
                    <a:pt x="4316" y="10339"/>
                  </a:cubicBezTo>
                  <a:cubicBezTo>
                    <a:pt x="4254" y="10266"/>
                    <a:pt x="4230" y="10204"/>
                    <a:pt x="4230" y="10143"/>
                  </a:cubicBezTo>
                  <a:cubicBezTo>
                    <a:pt x="4181" y="10241"/>
                    <a:pt x="4082" y="10376"/>
                    <a:pt x="3922" y="10524"/>
                  </a:cubicBezTo>
                  <a:cubicBezTo>
                    <a:pt x="3861" y="10585"/>
                    <a:pt x="3812" y="10622"/>
                    <a:pt x="3775" y="10634"/>
                  </a:cubicBezTo>
                  <a:cubicBezTo>
                    <a:pt x="3756" y="10641"/>
                    <a:pt x="3738" y="10644"/>
                    <a:pt x="3718" y="10644"/>
                  </a:cubicBezTo>
                  <a:cubicBezTo>
                    <a:pt x="3698" y="10644"/>
                    <a:pt x="3676" y="10641"/>
                    <a:pt x="3652" y="10634"/>
                  </a:cubicBezTo>
                  <a:cubicBezTo>
                    <a:pt x="3529" y="10634"/>
                    <a:pt x="3418" y="10597"/>
                    <a:pt x="3345" y="10524"/>
                  </a:cubicBezTo>
                  <a:cubicBezTo>
                    <a:pt x="3246" y="10438"/>
                    <a:pt x="3197" y="10352"/>
                    <a:pt x="3209" y="10241"/>
                  </a:cubicBezTo>
                  <a:lnTo>
                    <a:pt x="3172" y="10216"/>
                  </a:lnTo>
                  <a:cubicBezTo>
                    <a:pt x="3111" y="10339"/>
                    <a:pt x="3025" y="10450"/>
                    <a:pt x="2914" y="10524"/>
                  </a:cubicBezTo>
                  <a:cubicBezTo>
                    <a:pt x="2817" y="10599"/>
                    <a:pt x="2702" y="10637"/>
                    <a:pt x="2592" y="10637"/>
                  </a:cubicBezTo>
                  <a:cubicBezTo>
                    <a:pt x="2576" y="10637"/>
                    <a:pt x="2561" y="10636"/>
                    <a:pt x="2545" y="10634"/>
                  </a:cubicBezTo>
                  <a:cubicBezTo>
                    <a:pt x="2410" y="10622"/>
                    <a:pt x="2300" y="10561"/>
                    <a:pt x="2201" y="10462"/>
                  </a:cubicBezTo>
                  <a:cubicBezTo>
                    <a:pt x="2115" y="10352"/>
                    <a:pt x="2066" y="10229"/>
                    <a:pt x="2066" y="10093"/>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1"/>
            <p:cNvSpPr/>
            <p:nvPr/>
          </p:nvSpPr>
          <p:spPr>
            <a:xfrm>
              <a:off x="-13831156" y="-5588557"/>
              <a:ext cx="901490" cy="1065014"/>
            </a:xfrm>
            <a:custGeom>
              <a:avLst/>
              <a:gdLst/>
              <a:ahLst/>
              <a:cxnLst/>
              <a:rect l="l" t="t" r="r" b="b"/>
              <a:pathLst>
                <a:path w="19240" h="22730" extrusionOk="0">
                  <a:moveTo>
                    <a:pt x="5864" y="4338"/>
                  </a:moveTo>
                  <a:cubicBezTo>
                    <a:pt x="5975" y="4338"/>
                    <a:pt x="6061" y="4363"/>
                    <a:pt x="6110" y="4388"/>
                  </a:cubicBezTo>
                  <a:cubicBezTo>
                    <a:pt x="6171" y="4412"/>
                    <a:pt x="6221" y="4474"/>
                    <a:pt x="6282" y="4547"/>
                  </a:cubicBezTo>
                  <a:cubicBezTo>
                    <a:pt x="6454" y="4756"/>
                    <a:pt x="6565" y="4941"/>
                    <a:pt x="6614" y="5125"/>
                  </a:cubicBezTo>
                  <a:cubicBezTo>
                    <a:pt x="6688" y="5371"/>
                    <a:pt x="6675" y="5592"/>
                    <a:pt x="6577" y="5789"/>
                  </a:cubicBezTo>
                  <a:lnTo>
                    <a:pt x="6479" y="5789"/>
                  </a:lnTo>
                  <a:cubicBezTo>
                    <a:pt x="6466" y="5752"/>
                    <a:pt x="6454" y="5703"/>
                    <a:pt x="6466" y="5654"/>
                  </a:cubicBezTo>
                  <a:cubicBezTo>
                    <a:pt x="6491" y="5592"/>
                    <a:pt x="6503" y="5543"/>
                    <a:pt x="6516" y="5519"/>
                  </a:cubicBezTo>
                  <a:cubicBezTo>
                    <a:pt x="6589" y="5285"/>
                    <a:pt x="6491" y="4990"/>
                    <a:pt x="6221" y="4658"/>
                  </a:cubicBezTo>
                  <a:cubicBezTo>
                    <a:pt x="6159" y="4572"/>
                    <a:pt x="6098" y="4523"/>
                    <a:pt x="6048" y="4498"/>
                  </a:cubicBezTo>
                  <a:cubicBezTo>
                    <a:pt x="5975" y="4449"/>
                    <a:pt x="5876" y="4437"/>
                    <a:pt x="5753" y="4437"/>
                  </a:cubicBezTo>
                  <a:cubicBezTo>
                    <a:pt x="5471" y="4461"/>
                    <a:pt x="5225" y="4572"/>
                    <a:pt x="5004" y="4781"/>
                  </a:cubicBezTo>
                  <a:cubicBezTo>
                    <a:pt x="4782" y="4978"/>
                    <a:pt x="4659" y="5224"/>
                    <a:pt x="4622" y="5494"/>
                  </a:cubicBezTo>
                  <a:cubicBezTo>
                    <a:pt x="4573" y="5383"/>
                    <a:pt x="4586" y="5236"/>
                    <a:pt x="4672" y="5051"/>
                  </a:cubicBezTo>
                  <a:cubicBezTo>
                    <a:pt x="4782" y="4842"/>
                    <a:pt x="4954" y="4670"/>
                    <a:pt x="5163" y="4535"/>
                  </a:cubicBezTo>
                  <a:cubicBezTo>
                    <a:pt x="5385" y="4400"/>
                    <a:pt x="5618" y="4338"/>
                    <a:pt x="5864" y="4338"/>
                  </a:cubicBezTo>
                  <a:close/>
                  <a:moveTo>
                    <a:pt x="5569" y="4793"/>
                  </a:moveTo>
                  <a:cubicBezTo>
                    <a:pt x="5692" y="4806"/>
                    <a:pt x="5790" y="4830"/>
                    <a:pt x="5889" y="4904"/>
                  </a:cubicBezTo>
                  <a:cubicBezTo>
                    <a:pt x="5987" y="4965"/>
                    <a:pt x="6048" y="5051"/>
                    <a:pt x="6085" y="5150"/>
                  </a:cubicBezTo>
                  <a:cubicBezTo>
                    <a:pt x="6110" y="5211"/>
                    <a:pt x="6122" y="5310"/>
                    <a:pt x="6122" y="5445"/>
                  </a:cubicBezTo>
                  <a:cubicBezTo>
                    <a:pt x="6122" y="5555"/>
                    <a:pt x="6110" y="5666"/>
                    <a:pt x="6110" y="5764"/>
                  </a:cubicBezTo>
                  <a:cubicBezTo>
                    <a:pt x="6098" y="5875"/>
                    <a:pt x="6085" y="5949"/>
                    <a:pt x="6061" y="5998"/>
                  </a:cubicBezTo>
                  <a:cubicBezTo>
                    <a:pt x="6012" y="6109"/>
                    <a:pt x="5901" y="6182"/>
                    <a:pt x="5766" y="6219"/>
                  </a:cubicBezTo>
                  <a:cubicBezTo>
                    <a:pt x="5680" y="6244"/>
                    <a:pt x="5557" y="6256"/>
                    <a:pt x="5385" y="6256"/>
                  </a:cubicBezTo>
                  <a:cubicBezTo>
                    <a:pt x="5299" y="6256"/>
                    <a:pt x="5225" y="6244"/>
                    <a:pt x="5188" y="6232"/>
                  </a:cubicBezTo>
                  <a:cubicBezTo>
                    <a:pt x="5114" y="6219"/>
                    <a:pt x="5053" y="6195"/>
                    <a:pt x="5004" y="6158"/>
                  </a:cubicBezTo>
                  <a:cubicBezTo>
                    <a:pt x="4930" y="6084"/>
                    <a:pt x="4893" y="5973"/>
                    <a:pt x="4881" y="5814"/>
                  </a:cubicBezTo>
                  <a:cubicBezTo>
                    <a:pt x="4868" y="5629"/>
                    <a:pt x="4905" y="5433"/>
                    <a:pt x="4967" y="5248"/>
                  </a:cubicBezTo>
                  <a:cubicBezTo>
                    <a:pt x="5028" y="5076"/>
                    <a:pt x="5102" y="4965"/>
                    <a:pt x="5188" y="4904"/>
                  </a:cubicBezTo>
                  <a:cubicBezTo>
                    <a:pt x="5299" y="4818"/>
                    <a:pt x="5422" y="4793"/>
                    <a:pt x="5569" y="4793"/>
                  </a:cubicBezTo>
                  <a:close/>
                  <a:moveTo>
                    <a:pt x="1401" y="3960"/>
                  </a:moveTo>
                  <a:cubicBezTo>
                    <a:pt x="1408" y="3960"/>
                    <a:pt x="1417" y="3963"/>
                    <a:pt x="1426" y="3970"/>
                  </a:cubicBezTo>
                  <a:cubicBezTo>
                    <a:pt x="1352" y="4314"/>
                    <a:pt x="1266" y="4683"/>
                    <a:pt x="1168" y="5051"/>
                  </a:cubicBezTo>
                  <a:cubicBezTo>
                    <a:pt x="1119" y="5248"/>
                    <a:pt x="1082" y="5408"/>
                    <a:pt x="1070" y="5506"/>
                  </a:cubicBezTo>
                  <a:lnTo>
                    <a:pt x="1045" y="5838"/>
                  </a:lnTo>
                  <a:cubicBezTo>
                    <a:pt x="1020" y="6023"/>
                    <a:pt x="1008" y="6133"/>
                    <a:pt x="1008" y="6158"/>
                  </a:cubicBezTo>
                  <a:cubicBezTo>
                    <a:pt x="1008" y="6232"/>
                    <a:pt x="1020" y="6342"/>
                    <a:pt x="1045" y="6465"/>
                  </a:cubicBezTo>
                  <a:cubicBezTo>
                    <a:pt x="1070" y="6625"/>
                    <a:pt x="1094" y="6748"/>
                    <a:pt x="1119" y="6859"/>
                  </a:cubicBezTo>
                  <a:cubicBezTo>
                    <a:pt x="1156" y="6957"/>
                    <a:pt x="1217" y="7104"/>
                    <a:pt x="1315" y="7301"/>
                  </a:cubicBezTo>
                  <a:cubicBezTo>
                    <a:pt x="1402" y="7498"/>
                    <a:pt x="1463" y="7645"/>
                    <a:pt x="1500" y="7756"/>
                  </a:cubicBezTo>
                  <a:cubicBezTo>
                    <a:pt x="1512" y="7793"/>
                    <a:pt x="1524" y="7854"/>
                    <a:pt x="1549" y="7953"/>
                  </a:cubicBezTo>
                  <a:cubicBezTo>
                    <a:pt x="1574" y="8026"/>
                    <a:pt x="1598" y="8088"/>
                    <a:pt x="1623" y="8137"/>
                  </a:cubicBezTo>
                  <a:cubicBezTo>
                    <a:pt x="1561" y="8112"/>
                    <a:pt x="1512" y="8051"/>
                    <a:pt x="1475" y="7940"/>
                  </a:cubicBezTo>
                  <a:lnTo>
                    <a:pt x="1119" y="7154"/>
                  </a:lnTo>
                  <a:cubicBezTo>
                    <a:pt x="1057" y="6994"/>
                    <a:pt x="1020" y="6895"/>
                    <a:pt x="996" y="6834"/>
                  </a:cubicBezTo>
                  <a:cubicBezTo>
                    <a:pt x="984" y="6773"/>
                    <a:pt x="959" y="6662"/>
                    <a:pt x="934" y="6490"/>
                  </a:cubicBezTo>
                  <a:cubicBezTo>
                    <a:pt x="898" y="6355"/>
                    <a:pt x="885" y="6244"/>
                    <a:pt x="885" y="6146"/>
                  </a:cubicBezTo>
                  <a:cubicBezTo>
                    <a:pt x="885" y="6121"/>
                    <a:pt x="898" y="6023"/>
                    <a:pt x="922" y="5838"/>
                  </a:cubicBezTo>
                  <a:cubicBezTo>
                    <a:pt x="934" y="5691"/>
                    <a:pt x="947" y="5580"/>
                    <a:pt x="959" y="5506"/>
                  </a:cubicBezTo>
                  <a:cubicBezTo>
                    <a:pt x="959" y="5433"/>
                    <a:pt x="984" y="5297"/>
                    <a:pt x="1033" y="5125"/>
                  </a:cubicBezTo>
                  <a:cubicBezTo>
                    <a:pt x="1168" y="4633"/>
                    <a:pt x="1266" y="4277"/>
                    <a:pt x="1352" y="4043"/>
                  </a:cubicBezTo>
                  <a:cubicBezTo>
                    <a:pt x="1362" y="3988"/>
                    <a:pt x="1378" y="3960"/>
                    <a:pt x="1401" y="3960"/>
                  </a:cubicBezTo>
                  <a:close/>
                  <a:moveTo>
                    <a:pt x="6046" y="1"/>
                  </a:moveTo>
                  <a:cubicBezTo>
                    <a:pt x="5502" y="1"/>
                    <a:pt x="4968" y="64"/>
                    <a:pt x="4450" y="183"/>
                  </a:cubicBezTo>
                  <a:cubicBezTo>
                    <a:pt x="3946" y="294"/>
                    <a:pt x="3455" y="466"/>
                    <a:pt x="3012" y="700"/>
                  </a:cubicBezTo>
                  <a:cubicBezTo>
                    <a:pt x="2828" y="823"/>
                    <a:pt x="2655" y="945"/>
                    <a:pt x="2483" y="1081"/>
                  </a:cubicBezTo>
                  <a:cubicBezTo>
                    <a:pt x="1906" y="1523"/>
                    <a:pt x="1414" y="2064"/>
                    <a:pt x="1008" y="2667"/>
                  </a:cubicBezTo>
                  <a:cubicBezTo>
                    <a:pt x="602" y="3293"/>
                    <a:pt x="307" y="3957"/>
                    <a:pt x="148" y="4646"/>
                  </a:cubicBezTo>
                  <a:cubicBezTo>
                    <a:pt x="37" y="5113"/>
                    <a:pt x="0" y="5543"/>
                    <a:pt x="12" y="5949"/>
                  </a:cubicBezTo>
                  <a:cubicBezTo>
                    <a:pt x="37" y="6367"/>
                    <a:pt x="135" y="6834"/>
                    <a:pt x="320" y="7350"/>
                  </a:cubicBezTo>
                  <a:cubicBezTo>
                    <a:pt x="406" y="7596"/>
                    <a:pt x="590" y="8051"/>
                    <a:pt x="885" y="8703"/>
                  </a:cubicBezTo>
                  <a:cubicBezTo>
                    <a:pt x="1156" y="9317"/>
                    <a:pt x="1352" y="9846"/>
                    <a:pt x="1475" y="10276"/>
                  </a:cubicBezTo>
                  <a:cubicBezTo>
                    <a:pt x="1647" y="10866"/>
                    <a:pt x="1733" y="11419"/>
                    <a:pt x="1733" y="11923"/>
                  </a:cubicBezTo>
                  <a:cubicBezTo>
                    <a:pt x="1733" y="12107"/>
                    <a:pt x="1721" y="12303"/>
                    <a:pt x="1697" y="12524"/>
                  </a:cubicBezTo>
                  <a:lnTo>
                    <a:pt x="1697" y="12524"/>
                  </a:lnTo>
                  <a:cubicBezTo>
                    <a:pt x="1698" y="12520"/>
                    <a:pt x="1700" y="12514"/>
                    <a:pt x="1709" y="12514"/>
                  </a:cubicBezTo>
                  <a:cubicBezTo>
                    <a:pt x="1918" y="12452"/>
                    <a:pt x="2176" y="12415"/>
                    <a:pt x="2459" y="12378"/>
                  </a:cubicBezTo>
                  <a:cubicBezTo>
                    <a:pt x="2508" y="12378"/>
                    <a:pt x="2557" y="12366"/>
                    <a:pt x="2619" y="12366"/>
                  </a:cubicBezTo>
                  <a:cubicBezTo>
                    <a:pt x="2619" y="12366"/>
                    <a:pt x="2619" y="12366"/>
                    <a:pt x="2606" y="12354"/>
                  </a:cubicBezTo>
                  <a:cubicBezTo>
                    <a:pt x="2594" y="12341"/>
                    <a:pt x="2582" y="12329"/>
                    <a:pt x="2582" y="12305"/>
                  </a:cubicBezTo>
                  <a:lnTo>
                    <a:pt x="2582" y="12182"/>
                  </a:lnTo>
                  <a:cubicBezTo>
                    <a:pt x="2582" y="12145"/>
                    <a:pt x="2569" y="12083"/>
                    <a:pt x="2545" y="12009"/>
                  </a:cubicBezTo>
                  <a:cubicBezTo>
                    <a:pt x="2508" y="11874"/>
                    <a:pt x="2483" y="11776"/>
                    <a:pt x="2483" y="11702"/>
                  </a:cubicBezTo>
                  <a:lnTo>
                    <a:pt x="2471" y="11542"/>
                  </a:lnTo>
                  <a:cubicBezTo>
                    <a:pt x="2459" y="11493"/>
                    <a:pt x="2446" y="11444"/>
                    <a:pt x="2422" y="11383"/>
                  </a:cubicBezTo>
                  <a:cubicBezTo>
                    <a:pt x="2397" y="11309"/>
                    <a:pt x="2385" y="11247"/>
                    <a:pt x="2373" y="11210"/>
                  </a:cubicBezTo>
                  <a:cubicBezTo>
                    <a:pt x="2348" y="11161"/>
                    <a:pt x="2324" y="11051"/>
                    <a:pt x="2287" y="10891"/>
                  </a:cubicBezTo>
                  <a:cubicBezTo>
                    <a:pt x="2262" y="10756"/>
                    <a:pt x="2225" y="10657"/>
                    <a:pt x="2201" y="10571"/>
                  </a:cubicBezTo>
                  <a:cubicBezTo>
                    <a:pt x="2151" y="10473"/>
                    <a:pt x="2127" y="10399"/>
                    <a:pt x="2102" y="10338"/>
                  </a:cubicBezTo>
                  <a:cubicBezTo>
                    <a:pt x="2102" y="10338"/>
                    <a:pt x="2078" y="10239"/>
                    <a:pt x="2029" y="10067"/>
                  </a:cubicBezTo>
                  <a:cubicBezTo>
                    <a:pt x="1967" y="9870"/>
                    <a:pt x="1930" y="9723"/>
                    <a:pt x="1906" y="9625"/>
                  </a:cubicBezTo>
                  <a:cubicBezTo>
                    <a:pt x="1906" y="9563"/>
                    <a:pt x="1893" y="9526"/>
                    <a:pt x="1893" y="9489"/>
                  </a:cubicBezTo>
                  <a:cubicBezTo>
                    <a:pt x="1881" y="9440"/>
                    <a:pt x="1869" y="9391"/>
                    <a:pt x="1844" y="9366"/>
                  </a:cubicBezTo>
                  <a:cubicBezTo>
                    <a:pt x="1844" y="9358"/>
                    <a:pt x="1850" y="9349"/>
                    <a:pt x="1858" y="9349"/>
                  </a:cubicBezTo>
                  <a:cubicBezTo>
                    <a:pt x="1861" y="9349"/>
                    <a:pt x="1865" y="9351"/>
                    <a:pt x="1869" y="9354"/>
                  </a:cubicBezTo>
                  <a:cubicBezTo>
                    <a:pt x="1881" y="9354"/>
                    <a:pt x="1893" y="9366"/>
                    <a:pt x="1893" y="9366"/>
                  </a:cubicBezTo>
                  <a:cubicBezTo>
                    <a:pt x="1930" y="9416"/>
                    <a:pt x="1955" y="9489"/>
                    <a:pt x="1955" y="9625"/>
                  </a:cubicBezTo>
                  <a:cubicBezTo>
                    <a:pt x="1967" y="9711"/>
                    <a:pt x="1992" y="9809"/>
                    <a:pt x="2029" y="9907"/>
                  </a:cubicBezTo>
                  <a:cubicBezTo>
                    <a:pt x="2078" y="10055"/>
                    <a:pt x="2151" y="10264"/>
                    <a:pt x="2250" y="10547"/>
                  </a:cubicBezTo>
                  <a:lnTo>
                    <a:pt x="2422" y="11149"/>
                  </a:lnTo>
                  <a:cubicBezTo>
                    <a:pt x="2471" y="11333"/>
                    <a:pt x="2496" y="11481"/>
                    <a:pt x="2508" y="11579"/>
                  </a:cubicBezTo>
                  <a:cubicBezTo>
                    <a:pt x="2533" y="11764"/>
                    <a:pt x="2557" y="11874"/>
                    <a:pt x="2569" y="11936"/>
                  </a:cubicBezTo>
                  <a:cubicBezTo>
                    <a:pt x="2606" y="12034"/>
                    <a:pt x="2619" y="12096"/>
                    <a:pt x="2619" y="12120"/>
                  </a:cubicBezTo>
                  <a:cubicBezTo>
                    <a:pt x="2631" y="12145"/>
                    <a:pt x="2631" y="12194"/>
                    <a:pt x="2619" y="12255"/>
                  </a:cubicBezTo>
                  <a:cubicBezTo>
                    <a:pt x="2619" y="12305"/>
                    <a:pt x="2631" y="12329"/>
                    <a:pt x="2655" y="12366"/>
                  </a:cubicBezTo>
                  <a:cubicBezTo>
                    <a:pt x="2803" y="12354"/>
                    <a:pt x="2987" y="12329"/>
                    <a:pt x="3209" y="12317"/>
                  </a:cubicBezTo>
                  <a:cubicBezTo>
                    <a:pt x="3442" y="12305"/>
                    <a:pt x="3614" y="12305"/>
                    <a:pt x="3737" y="12305"/>
                  </a:cubicBezTo>
                  <a:cubicBezTo>
                    <a:pt x="3860" y="12317"/>
                    <a:pt x="4032" y="12341"/>
                    <a:pt x="4229" y="12391"/>
                  </a:cubicBezTo>
                  <a:cubicBezTo>
                    <a:pt x="4303" y="12415"/>
                    <a:pt x="4377" y="12427"/>
                    <a:pt x="4426" y="12440"/>
                  </a:cubicBezTo>
                  <a:cubicBezTo>
                    <a:pt x="4426" y="12415"/>
                    <a:pt x="4426" y="12391"/>
                    <a:pt x="4413" y="12354"/>
                  </a:cubicBezTo>
                  <a:lnTo>
                    <a:pt x="4254" y="10276"/>
                  </a:lnTo>
                  <a:cubicBezTo>
                    <a:pt x="4229" y="10006"/>
                    <a:pt x="4217" y="9772"/>
                    <a:pt x="4217" y="9575"/>
                  </a:cubicBezTo>
                  <a:lnTo>
                    <a:pt x="4217" y="9194"/>
                  </a:lnTo>
                  <a:cubicBezTo>
                    <a:pt x="4217" y="9047"/>
                    <a:pt x="4204" y="8924"/>
                    <a:pt x="4192" y="8826"/>
                  </a:cubicBezTo>
                  <a:cubicBezTo>
                    <a:pt x="4192" y="8739"/>
                    <a:pt x="4168" y="8629"/>
                    <a:pt x="4143" y="8481"/>
                  </a:cubicBezTo>
                  <a:cubicBezTo>
                    <a:pt x="4118" y="8321"/>
                    <a:pt x="4094" y="8199"/>
                    <a:pt x="4094" y="8137"/>
                  </a:cubicBezTo>
                  <a:cubicBezTo>
                    <a:pt x="4069" y="7953"/>
                    <a:pt x="4057" y="7744"/>
                    <a:pt x="4069" y="7473"/>
                  </a:cubicBezTo>
                  <a:lnTo>
                    <a:pt x="4082" y="6822"/>
                  </a:lnTo>
                  <a:cubicBezTo>
                    <a:pt x="4082" y="6600"/>
                    <a:pt x="4057" y="6355"/>
                    <a:pt x="4032" y="6109"/>
                  </a:cubicBezTo>
                  <a:cubicBezTo>
                    <a:pt x="4032" y="6023"/>
                    <a:pt x="4032" y="5973"/>
                    <a:pt x="4045" y="5937"/>
                  </a:cubicBezTo>
                  <a:cubicBezTo>
                    <a:pt x="4057" y="5912"/>
                    <a:pt x="4069" y="5887"/>
                    <a:pt x="4094" y="5875"/>
                  </a:cubicBezTo>
                  <a:cubicBezTo>
                    <a:pt x="4131" y="5863"/>
                    <a:pt x="4155" y="5863"/>
                    <a:pt x="4180" y="5863"/>
                  </a:cubicBezTo>
                  <a:cubicBezTo>
                    <a:pt x="4204" y="5875"/>
                    <a:pt x="4229" y="5924"/>
                    <a:pt x="4241" y="5986"/>
                  </a:cubicBezTo>
                  <a:cubicBezTo>
                    <a:pt x="4266" y="6035"/>
                    <a:pt x="4278" y="6084"/>
                    <a:pt x="4278" y="6146"/>
                  </a:cubicBezTo>
                  <a:cubicBezTo>
                    <a:pt x="4893" y="6650"/>
                    <a:pt x="5631" y="7055"/>
                    <a:pt x="6479" y="7387"/>
                  </a:cubicBezTo>
                  <a:cubicBezTo>
                    <a:pt x="7253" y="7682"/>
                    <a:pt x="8175" y="7928"/>
                    <a:pt x="9233" y="8112"/>
                  </a:cubicBezTo>
                  <a:cubicBezTo>
                    <a:pt x="11021" y="8427"/>
                    <a:pt x="12916" y="8588"/>
                    <a:pt x="14923" y="8588"/>
                  </a:cubicBezTo>
                  <a:cubicBezTo>
                    <a:pt x="15192" y="8588"/>
                    <a:pt x="15463" y="8585"/>
                    <a:pt x="15736" y="8580"/>
                  </a:cubicBezTo>
                  <a:cubicBezTo>
                    <a:pt x="15711" y="8567"/>
                    <a:pt x="15699" y="8555"/>
                    <a:pt x="15687" y="8530"/>
                  </a:cubicBezTo>
                  <a:cubicBezTo>
                    <a:pt x="15613" y="8444"/>
                    <a:pt x="15564" y="8371"/>
                    <a:pt x="15527" y="8309"/>
                  </a:cubicBezTo>
                  <a:cubicBezTo>
                    <a:pt x="15453" y="8199"/>
                    <a:pt x="15404" y="8125"/>
                    <a:pt x="15355" y="8088"/>
                  </a:cubicBezTo>
                  <a:lnTo>
                    <a:pt x="15183" y="7854"/>
                  </a:lnTo>
                  <a:cubicBezTo>
                    <a:pt x="15023" y="7633"/>
                    <a:pt x="14900" y="7449"/>
                    <a:pt x="14801" y="7301"/>
                  </a:cubicBezTo>
                  <a:cubicBezTo>
                    <a:pt x="14777" y="7264"/>
                    <a:pt x="14752" y="7227"/>
                    <a:pt x="14728" y="7178"/>
                  </a:cubicBezTo>
                  <a:cubicBezTo>
                    <a:pt x="14408" y="7215"/>
                    <a:pt x="14076" y="7252"/>
                    <a:pt x="13744" y="7264"/>
                  </a:cubicBezTo>
                  <a:cubicBezTo>
                    <a:pt x="13422" y="7280"/>
                    <a:pt x="13086" y="7289"/>
                    <a:pt x="12737" y="7289"/>
                  </a:cubicBezTo>
                  <a:cubicBezTo>
                    <a:pt x="12287" y="7289"/>
                    <a:pt x="11814" y="7274"/>
                    <a:pt x="11322" y="7240"/>
                  </a:cubicBezTo>
                  <a:cubicBezTo>
                    <a:pt x="11175" y="7240"/>
                    <a:pt x="11064" y="7215"/>
                    <a:pt x="11003" y="7166"/>
                  </a:cubicBezTo>
                  <a:cubicBezTo>
                    <a:pt x="10929" y="7129"/>
                    <a:pt x="10868" y="7043"/>
                    <a:pt x="10818" y="6932"/>
                  </a:cubicBezTo>
                  <a:cubicBezTo>
                    <a:pt x="10745" y="6773"/>
                    <a:pt x="10695" y="6686"/>
                    <a:pt x="10683" y="6662"/>
                  </a:cubicBezTo>
                  <a:cubicBezTo>
                    <a:pt x="10646" y="6613"/>
                    <a:pt x="10634" y="6588"/>
                    <a:pt x="10622" y="6576"/>
                  </a:cubicBezTo>
                  <a:cubicBezTo>
                    <a:pt x="10609" y="6539"/>
                    <a:pt x="10597" y="6502"/>
                    <a:pt x="10597" y="6465"/>
                  </a:cubicBezTo>
                  <a:cubicBezTo>
                    <a:pt x="10609" y="6416"/>
                    <a:pt x="10646" y="6379"/>
                    <a:pt x="10708" y="6342"/>
                  </a:cubicBezTo>
                  <a:cubicBezTo>
                    <a:pt x="10794" y="6305"/>
                    <a:pt x="10892" y="6293"/>
                    <a:pt x="11003" y="6293"/>
                  </a:cubicBezTo>
                  <a:cubicBezTo>
                    <a:pt x="11027" y="6293"/>
                    <a:pt x="11126" y="6305"/>
                    <a:pt x="11298" y="6318"/>
                  </a:cubicBezTo>
                  <a:cubicBezTo>
                    <a:pt x="11390" y="6330"/>
                    <a:pt x="11504" y="6336"/>
                    <a:pt x="11640" y="6336"/>
                  </a:cubicBezTo>
                  <a:cubicBezTo>
                    <a:pt x="11777" y="6336"/>
                    <a:pt x="11937" y="6330"/>
                    <a:pt x="12121" y="6318"/>
                  </a:cubicBezTo>
                  <a:lnTo>
                    <a:pt x="14101" y="6195"/>
                  </a:lnTo>
                  <a:cubicBezTo>
                    <a:pt x="13879" y="6047"/>
                    <a:pt x="13695" y="5801"/>
                    <a:pt x="13548" y="5469"/>
                  </a:cubicBezTo>
                  <a:cubicBezTo>
                    <a:pt x="13511" y="5408"/>
                    <a:pt x="13449" y="5236"/>
                    <a:pt x="13351" y="4978"/>
                  </a:cubicBezTo>
                  <a:cubicBezTo>
                    <a:pt x="13265" y="4781"/>
                    <a:pt x="13191" y="4621"/>
                    <a:pt x="13130" y="4498"/>
                  </a:cubicBezTo>
                  <a:cubicBezTo>
                    <a:pt x="13056" y="4363"/>
                    <a:pt x="12945" y="4191"/>
                    <a:pt x="12785" y="3994"/>
                  </a:cubicBezTo>
                  <a:cubicBezTo>
                    <a:pt x="12626" y="3785"/>
                    <a:pt x="12490" y="3625"/>
                    <a:pt x="12417" y="3515"/>
                  </a:cubicBezTo>
                  <a:cubicBezTo>
                    <a:pt x="12367" y="3453"/>
                    <a:pt x="12183" y="3171"/>
                    <a:pt x="11876" y="2667"/>
                  </a:cubicBezTo>
                  <a:cubicBezTo>
                    <a:pt x="11667" y="2322"/>
                    <a:pt x="11470" y="2064"/>
                    <a:pt x="11286" y="1880"/>
                  </a:cubicBezTo>
                  <a:cubicBezTo>
                    <a:pt x="11040" y="1634"/>
                    <a:pt x="10683" y="1388"/>
                    <a:pt x="10216" y="1142"/>
                  </a:cubicBezTo>
                  <a:cubicBezTo>
                    <a:pt x="8962" y="466"/>
                    <a:pt x="7696" y="85"/>
                    <a:pt x="6430" y="11"/>
                  </a:cubicBezTo>
                  <a:cubicBezTo>
                    <a:pt x="6301" y="4"/>
                    <a:pt x="6173" y="1"/>
                    <a:pt x="6046" y="1"/>
                  </a:cubicBezTo>
                  <a:close/>
                  <a:moveTo>
                    <a:pt x="1697" y="12524"/>
                  </a:moveTo>
                  <a:cubicBezTo>
                    <a:pt x="1697" y="12525"/>
                    <a:pt x="1697" y="12526"/>
                    <a:pt x="1697" y="12526"/>
                  </a:cubicBezTo>
                  <a:cubicBezTo>
                    <a:pt x="1697" y="12525"/>
                    <a:pt x="1697" y="12524"/>
                    <a:pt x="1697" y="12524"/>
                  </a:cubicBezTo>
                  <a:close/>
                  <a:moveTo>
                    <a:pt x="4831" y="16066"/>
                  </a:moveTo>
                  <a:lnTo>
                    <a:pt x="4831" y="16066"/>
                  </a:lnTo>
                  <a:cubicBezTo>
                    <a:pt x="4831" y="16067"/>
                    <a:pt x="4831" y="16069"/>
                    <a:pt x="4831" y="16070"/>
                  </a:cubicBezTo>
                  <a:lnTo>
                    <a:pt x="4831" y="16070"/>
                  </a:lnTo>
                  <a:lnTo>
                    <a:pt x="4831" y="16066"/>
                  </a:lnTo>
                  <a:close/>
                  <a:moveTo>
                    <a:pt x="16891" y="11161"/>
                  </a:moveTo>
                  <a:lnTo>
                    <a:pt x="16891" y="11161"/>
                  </a:lnTo>
                  <a:cubicBezTo>
                    <a:pt x="16916" y="11198"/>
                    <a:pt x="16904" y="11272"/>
                    <a:pt x="16854" y="11358"/>
                  </a:cubicBezTo>
                  <a:cubicBezTo>
                    <a:pt x="16621" y="11727"/>
                    <a:pt x="16252" y="12182"/>
                    <a:pt x="15748" y="12723"/>
                  </a:cubicBezTo>
                  <a:cubicBezTo>
                    <a:pt x="15170" y="13349"/>
                    <a:pt x="14777" y="13792"/>
                    <a:pt x="14580" y="14050"/>
                  </a:cubicBezTo>
                  <a:cubicBezTo>
                    <a:pt x="14470" y="14210"/>
                    <a:pt x="14383" y="14333"/>
                    <a:pt x="14322" y="14419"/>
                  </a:cubicBezTo>
                  <a:cubicBezTo>
                    <a:pt x="14211" y="14554"/>
                    <a:pt x="14113" y="14677"/>
                    <a:pt x="14027" y="14763"/>
                  </a:cubicBezTo>
                  <a:cubicBezTo>
                    <a:pt x="13892" y="14886"/>
                    <a:pt x="13781" y="14984"/>
                    <a:pt x="13720" y="15046"/>
                  </a:cubicBezTo>
                  <a:cubicBezTo>
                    <a:pt x="13511" y="15218"/>
                    <a:pt x="13314" y="15439"/>
                    <a:pt x="13105" y="15698"/>
                  </a:cubicBezTo>
                  <a:cubicBezTo>
                    <a:pt x="12982" y="15857"/>
                    <a:pt x="12810" y="16091"/>
                    <a:pt x="12589" y="16411"/>
                  </a:cubicBezTo>
                  <a:lnTo>
                    <a:pt x="12441" y="16386"/>
                  </a:lnTo>
                  <a:lnTo>
                    <a:pt x="13007" y="15661"/>
                  </a:lnTo>
                  <a:cubicBezTo>
                    <a:pt x="13228" y="15366"/>
                    <a:pt x="13412" y="15169"/>
                    <a:pt x="13548" y="15046"/>
                  </a:cubicBezTo>
                  <a:cubicBezTo>
                    <a:pt x="13560" y="15021"/>
                    <a:pt x="13634" y="14972"/>
                    <a:pt x="13757" y="14874"/>
                  </a:cubicBezTo>
                  <a:cubicBezTo>
                    <a:pt x="13843" y="14800"/>
                    <a:pt x="13904" y="14739"/>
                    <a:pt x="13953" y="14689"/>
                  </a:cubicBezTo>
                  <a:cubicBezTo>
                    <a:pt x="14027" y="14616"/>
                    <a:pt x="14101" y="14542"/>
                    <a:pt x="14162" y="14431"/>
                  </a:cubicBezTo>
                  <a:cubicBezTo>
                    <a:pt x="14211" y="14382"/>
                    <a:pt x="14273" y="14284"/>
                    <a:pt x="14359" y="14173"/>
                  </a:cubicBezTo>
                  <a:cubicBezTo>
                    <a:pt x="14568" y="13853"/>
                    <a:pt x="14961" y="13411"/>
                    <a:pt x="15502" y="12845"/>
                  </a:cubicBezTo>
                  <a:cubicBezTo>
                    <a:pt x="16031" y="12280"/>
                    <a:pt x="16412" y="11837"/>
                    <a:pt x="16633" y="11518"/>
                  </a:cubicBezTo>
                  <a:cubicBezTo>
                    <a:pt x="16768" y="11321"/>
                    <a:pt x="16854" y="11198"/>
                    <a:pt x="16891" y="11161"/>
                  </a:cubicBezTo>
                  <a:close/>
                  <a:moveTo>
                    <a:pt x="4327" y="6477"/>
                  </a:moveTo>
                  <a:cubicBezTo>
                    <a:pt x="4327" y="6625"/>
                    <a:pt x="4340" y="6785"/>
                    <a:pt x="4340" y="6945"/>
                  </a:cubicBezTo>
                  <a:cubicBezTo>
                    <a:pt x="4340" y="7424"/>
                    <a:pt x="4352" y="7756"/>
                    <a:pt x="4377" y="7928"/>
                  </a:cubicBezTo>
                  <a:cubicBezTo>
                    <a:pt x="4389" y="8051"/>
                    <a:pt x="4426" y="8235"/>
                    <a:pt x="4463" y="8469"/>
                  </a:cubicBezTo>
                  <a:cubicBezTo>
                    <a:pt x="4487" y="8617"/>
                    <a:pt x="4500" y="8789"/>
                    <a:pt x="4500" y="8998"/>
                  </a:cubicBezTo>
                  <a:cubicBezTo>
                    <a:pt x="4512" y="9108"/>
                    <a:pt x="4512" y="9280"/>
                    <a:pt x="4512" y="9514"/>
                  </a:cubicBezTo>
                  <a:cubicBezTo>
                    <a:pt x="4524" y="9711"/>
                    <a:pt x="4536" y="9956"/>
                    <a:pt x="4561" y="10239"/>
                  </a:cubicBezTo>
                  <a:lnTo>
                    <a:pt x="4733" y="12145"/>
                  </a:lnTo>
                  <a:cubicBezTo>
                    <a:pt x="4745" y="12280"/>
                    <a:pt x="4733" y="12378"/>
                    <a:pt x="4696" y="12440"/>
                  </a:cubicBezTo>
                  <a:cubicBezTo>
                    <a:pt x="4684" y="12452"/>
                    <a:pt x="4672" y="12477"/>
                    <a:pt x="4647" y="12489"/>
                  </a:cubicBezTo>
                  <a:cubicBezTo>
                    <a:pt x="4684" y="12489"/>
                    <a:pt x="4708" y="12501"/>
                    <a:pt x="4733" y="12501"/>
                  </a:cubicBezTo>
                  <a:cubicBezTo>
                    <a:pt x="4782" y="12514"/>
                    <a:pt x="4881" y="12526"/>
                    <a:pt x="5040" y="12538"/>
                  </a:cubicBezTo>
                  <a:cubicBezTo>
                    <a:pt x="5163" y="12550"/>
                    <a:pt x="5262" y="12575"/>
                    <a:pt x="5335" y="12587"/>
                  </a:cubicBezTo>
                  <a:cubicBezTo>
                    <a:pt x="5434" y="12612"/>
                    <a:pt x="5594" y="12673"/>
                    <a:pt x="5803" y="12759"/>
                  </a:cubicBezTo>
                  <a:cubicBezTo>
                    <a:pt x="6012" y="12845"/>
                    <a:pt x="6159" y="12919"/>
                    <a:pt x="6270" y="12993"/>
                  </a:cubicBezTo>
                  <a:cubicBezTo>
                    <a:pt x="6405" y="13079"/>
                    <a:pt x="6491" y="13177"/>
                    <a:pt x="6553" y="13288"/>
                  </a:cubicBezTo>
                  <a:cubicBezTo>
                    <a:pt x="6626" y="13436"/>
                    <a:pt x="6639" y="13571"/>
                    <a:pt x="6589" y="13694"/>
                  </a:cubicBezTo>
                  <a:cubicBezTo>
                    <a:pt x="6553" y="13804"/>
                    <a:pt x="6466" y="13890"/>
                    <a:pt x="6356" y="13952"/>
                  </a:cubicBezTo>
                  <a:cubicBezTo>
                    <a:pt x="6245" y="14013"/>
                    <a:pt x="6122" y="14038"/>
                    <a:pt x="5987" y="14050"/>
                  </a:cubicBezTo>
                  <a:cubicBezTo>
                    <a:pt x="5961" y="14051"/>
                    <a:pt x="5936" y="14052"/>
                    <a:pt x="5911" y="14052"/>
                  </a:cubicBezTo>
                  <a:cubicBezTo>
                    <a:pt x="5680" y="14052"/>
                    <a:pt x="5461" y="14001"/>
                    <a:pt x="5262" y="13890"/>
                  </a:cubicBezTo>
                  <a:cubicBezTo>
                    <a:pt x="5176" y="13829"/>
                    <a:pt x="5102" y="13792"/>
                    <a:pt x="5053" y="13767"/>
                  </a:cubicBezTo>
                  <a:cubicBezTo>
                    <a:pt x="5053" y="13792"/>
                    <a:pt x="5053" y="13817"/>
                    <a:pt x="5053" y="13853"/>
                  </a:cubicBezTo>
                  <a:lnTo>
                    <a:pt x="4991" y="14431"/>
                  </a:lnTo>
                  <a:cubicBezTo>
                    <a:pt x="5016" y="14444"/>
                    <a:pt x="5028" y="14456"/>
                    <a:pt x="5053" y="14480"/>
                  </a:cubicBezTo>
                  <a:cubicBezTo>
                    <a:pt x="5114" y="14517"/>
                    <a:pt x="5188" y="14591"/>
                    <a:pt x="5286" y="14677"/>
                  </a:cubicBezTo>
                  <a:cubicBezTo>
                    <a:pt x="5569" y="14923"/>
                    <a:pt x="5962" y="15144"/>
                    <a:pt x="6491" y="15366"/>
                  </a:cubicBezTo>
                  <a:cubicBezTo>
                    <a:pt x="6983" y="15575"/>
                    <a:pt x="7561" y="15784"/>
                    <a:pt x="8224" y="16005"/>
                  </a:cubicBezTo>
                  <a:cubicBezTo>
                    <a:pt x="8483" y="16079"/>
                    <a:pt x="9073" y="16263"/>
                    <a:pt x="9995" y="16546"/>
                  </a:cubicBezTo>
                  <a:cubicBezTo>
                    <a:pt x="10954" y="16841"/>
                    <a:pt x="11740" y="17099"/>
                    <a:pt x="12355" y="17345"/>
                  </a:cubicBezTo>
                  <a:cubicBezTo>
                    <a:pt x="12404" y="17357"/>
                    <a:pt x="12441" y="17382"/>
                    <a:pt x="12453" y="17394"/>
                  </a:cubicBezTo>
                  <a:cubicBezTo>
                    <a:pt x="12490" y="17320"/>
                    <a:pt x="12539" y="17234"/>
                    <a:pt x="12601" y="17148"/>
                  </a:cubicBezTo>
                  <a:cubicBezTo>
                    <a:pt x="12638" y="17099"/>
                    <a:pt x="12712" y="17025"/>
                    <a:pt x="12810" y="16927"/>
                  </a:cubicBezTo>
                  <a:cubicBezTo>
                    <a:pt x="12994" y="16742"/>
                    <a:pt x="13265" y="16435"/>
                    <a:pt x="13621" y="16005"/>
                  </a:cubicBezTo>
                  <a:cubicBezTo>
                    <a:pt x="15256" y="13989"/>
                    <a:pt x="16473" y="12427"/>
                    <a:pt x="17297" y="11333"/>
                  </a:cubicBezTo>
                  <a:cubicBezTo>
                    <a:pt x="17813" y="10645"/>
                    <a:pt x="18465" y="9760"/>
                    <a:pt x="19239" y="8678"/>
                  </a:cubicBezTo>
                  <a:lnTo>
                    <a:pt x="19239" y="8678"/>
                  </a:lnTo>
                  <a:cubicBezTo>
                    <a:pt x="19055" y="8703"/>
                    <a:pt x="18871" y="8715"/>
                    <a:pt x="18686" y="8727"/>
                  </a:cubicBezTo>
                  <a:cubicBezTo>
                    <a:pt x="18686" y="8789"/>
                    <a:pt x="18662" y="8862"/>
                    <a:pt x="18612" y="8924"/>
                  </a:cubicBezTo>
                  <a:cubicBezTo>
                    <a:pt x="18576" y="8973"/>
                    <a:pt x="18514" y="9047"/>
                    <a:pt x="18428" y="9133"/>
                  </a:cubicBezTo>
                  <a:cubicBezTo>
                    <a:pt x="18293" y="9268"/>
                    <a:pt x="18059" y="9514"/>
                    <a:pt x="17740" y="9895"/>
                  </a:cubicBezTo>
                  <a:cubicBezTo>
                    <a:pt x="17469" y="10227"/>
                    <a:pt x="17236" y="10461"/>
                    <a:pt x="17039" y="10620"/>
                  </a:cubicBezTo>
                  <a:cubicBezTo>
                    <a:pt x="17457" y="10079"/>
                    <a:pt x="17924" y="9526"/>
                    <a:pt x="18465" y="8973"/>
                  </a:cubicBezTo>
                  <a:cubicBezTo>
                    <a:pt x="18551" y="8887"/>
                    <a:pt x="18600" y="8801"/>
                    <a:pt x="18588" y="8739"/>
                  </a:cubicBezTo>
                  <a:lnTo>
                    <a:pt x="18588" y="8739"/>
                  </a:lnTo>
                  <a:cubicBezTo>
                    <a:pt x="17415" y="8839"/>
                    <a:pt x="16242" y="8889"/>
                    <a:pt x="15069" y="8889"/>
                  </a:cubicBezTo>
                  <a:cubicBezTo>
                    <a:pt x="14939" y="8889"/>
                    <a:pt x="14809" y="8888"/>
                    <a:pt x="14679" y="8887"/>
                  </a:cubicBezTo>
                  <a:cubicBezTo>
                    <a:pt x="13904" y="8887"/>
                    <a:pt x="13191" y="8862"/>
                    <a:pt x="12539" y="8813"/>
                  </a:cubicBezTo>
                  <a:cubicBezTo>
                    <a:pt x="12060" y="8776"/>
                    <a:pt x="11495" y="8715"/>
                    <a:pt x="10818" y="8641"/>
                  </a:cubicBezTo>
                  <a:cubicBezTo>
                    <a:pt x="9441" y="8469"/>
                    <a:pt x="8310" y="8260"/>
                    <a:pt x="7425" y="8002"/>
                  </a:cubicBezTo>
                  <a:cubicBezTo>
                    <a:pt x="6221" y="7645"/>
                    <a:pt x="5200" y="7154"/>
                    <a:pt x="4377" y="6527"/>
                  </a:cubicBezTo>
                  <a:cubicBezTo>
                    <a:pt x="4352" y="6514"/>
                    <a:pt x="4340" y="6502"/>
                    <a:pt x="4327" y="6477"/>
                  </a:cubicBezTo>
                  <a:close/>
                  <a:moveTo>
                    <a:pt x="4831" y="16070"/>
                  </a:moveTo>
                  <a:lnTo>
                    <a:pt x="4770" y="16656"/>
                  </a:lnTo>
                  <a:cubicBezTo>
                    <a:pt x="4770" y="16742"/>
                    <a:pt x="4758" y="16816"/>
                    <a:pt x="4758" y="16878"/>
                  </a:cubicBezTo>
                  <a:cubicBezTo>
                    <a:pt x="4795" y="16890"/>
                    <a:pt x="4819" y="16915"/>
                    <a:pt x="4856" y="16951"/>
                  </a:cubicBezTo>
                  <a:cubicBezTo>
                    <a:pt x="4881" y="16988"/>
                    <a:pt x="4917" y="17037"/>
                    <a:pt x="4954" y="17124"/>
                  </a:cubicBezTo>
                  <a:cubicBezTo>
                    <a:pt x="5213" y="17640"/>
                    <a:pt x="5655" y="18132"/>
                    <a:pt x="6270" y="18611"/>
                  </a:cubicBezTo>
                  <a:cubicBezTo>
                    <a:pt x="6491" y="18771"/>
                    <a:pt x="6749" y="18955"/>
                    <a:pt x="7044" y="19127"/>
                  </a:cubicBezTo>
                  <a:cubicBezTo>
                    <a:pt x="7204" y="19238"/>
                    <a:pt x="7475" y="19386"/>
                    <a:pt x="7843" y="19607"/>
                  </a:cubicBezTo>
                  <a:lnTo>
                    <a:pt x="9872" y="20787"/>
                  </a:lnTo>
                  <a:cubicBezTo>
                    <a:pt x="10241" y="20996"/>
                    <a:pt x="10523" y="21143"/>
                    <a:pt x="10695" y="21217"/>
                  </a:cubicBezTo>
                  <a:cubicBezTo>
                    <a:pt x="10757" y="21242"/>
                    <a:pt x="10855" y="21266"/>
                    <a:pt x="11003" y="21316"/>
                  </a:cubicBezTo>
                  <a:cubicBezTo>
                    <a:pt x="11126" y="21365"/>
                    <a:pt x="11224" y="21402"/>
                    <a:pt x="11298" y="21426"/>
                  </a:cubicBezTo>
                  <a:cubicBezTo>
                    <a:pt x="11482" y="21500"/>
                    <a:pt x="11753" y="21648"/>
                    <a:pt x="12121" y="21856"/>
                  </a:cubicBezTo>
                  <a:cubicBezTo>
                    <a:pt x="12589" y="22127"/>
                    <a:pt x="13130" y="22410"/>
                    <a:pt x="13732" y="22729"/>
                  </a:cubicBezTo>
                  <a:cubicBezTo>
                    <a:pt x="13449" y="21967"/>
                    <a:pt x="13216" y="21279"/>
                    <a:pt x="13043" y="20664"/>
                  </a:cubicBezTo>
                  <a:cubicBezTo>
                    <a:pt x="12957" y="20369"/>
                    <a:pt x="12871" y="20086"/>
                    <a:pt x="12810" y="19816"/>
                  </a:cubicBezTo>
                  <a:cubicBezTo>
                    <a:pt x="11531" y="19545"/>
                    <a:pt x="10277" y="19164"/>
                    <a:pt x="9036" y="18697"/>
                  </a:cubicBezTo>
                  <a:cubicBezTo>
                    <a:pt x="8802" y="18611"/>
                    <a:pt x="8618" y="18537"/>
                    <a:pt x="8507" y="18488"/>
                  </a:cubicBezTo>
                  <a:cubicBezTo>
                    <a:pt x="8040" y="18279"/>
                    <a:pt x="7524" y="18021"/>
                    <a:pt x="6970" y="17689"/>
                  </a:cubicBezTo>
                  <a:cubicBezTo>
                    <a:pt x="6651" y="17505"/>
                    <a:pt x="6159" y="17197"/>
                    <a:pt x="5508" y="16767"/>
                  </a:cubicBezTo>
                  <a:cubicBezTo>
                    <a:pt x="5274" y="16620"/>
                    <a:pt x="5102" y="16484"/>
                    <a:pt x="4991" y="16398"/>
                  </a:cubicBezTo>
                  <a:cubicBezTo>
                    <a:pt x="4882" y="16277"/>
                    <a:pt x="4820" y="16179"/>
                    <a:pt x="4831" y="16070"/>
                  </a:cubicBezTo>
                  <a:close/>
                </a:path>
              </a:pathLst>
            </a:custGeom>
            <a:solidFill>
              <a:srgbClr val="CBCB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1"/>
            <p:cNvSpPr/>
            <p:nvPr/>
          </p:nvSpPr>
          <p:spPr>
            <a:xfrm>
              <a:off x="-13756891" y="-5615498"/>
              <a:ext cx="775966" cy="1118429"/>
            </a:xfrm>
            <a:custGeom>
              <a:avLst/>
              <a:gdLst/>
              <a:ahLst/>
              <a:cxnLst/>
              <a:rect l="l" t="t" r="r" b="b"/>
              <a:pathLst>
                <a:path w="16561" h="23870" extrusionOk="0">
                  <a:moveTo>
                    <a:pt x="4028" y="5600"/>
                  </a:moveTo>
                  <a:cubicBezTo>
                    <a:pt x="3935" y="5600"/>
                    <a:pt x="3821" y="5652"/>
                    <a:pt x="3677" y="5774"/>
                  </a:cubicBezTo>
                  <a:lnTo>
                    <a:pt x="3541" y="5897"/>
                  </a:lnTo>
                  <a:cubicBezTo>
                    <a:pt x="3541" y="5909"/>
                    <a:pt x="3541" y="5934"/>
                    <a:pt x="3529" y="5971"/>
                  </a:cubicBezTo>
                  <a:lnTo>
                    <a:pt x="3492" y="6044"/>
                  </a:lnTo>
                  <a:cubicBezTo>
                    <a:pt x="3480" y="6069"/>
                    <a:pt x="3480" y="6094"/>
                    <a:pt x="3480" y="6130"/>
                  </a:cubicBezTo>
                  <a:cubicBezTo>
                    <a:pt x="3480" y="6143"/>
                    <a:pt x="3480" y="6180"/>
                    <a:pt x="3480" y="6217"/>
                  </a:cubicBezTo>
                  <a:cubicBezTo>
                    <a:pt x="3492" y="6253"/>
                    <a:pt x="3492" y="6327"/>
                    <a:pt x="3505" y="6426"/>
                  </a:cubicBezTo>
                  <a:cubicBezTo>
                    <a:pt x="3517" y="6512"/>
                    <a:pt x="3554" y="6561"/>
                    <a:pt x="3615" y="6598"/>
                  </a:cubicBezTo>
                  <a:cubicBezTo>
                    <a:pt x="3640" y="6610"/>
                    <a:pt x="3689" y="6610"/>
                    <a:pt x="3750" y="6610"/>
                  </a:cubicBezTo>
                  <a:lnTo>
                    <a:pt x="4021" y="6598"/>
                  </a:lnTo>
                  <a:cubicBezTo>
                    <a:pt x="4095" y="6598"/>
                    <a:pt x="4144" y="6585"/>
                    <a:pt x="4193" y="6573"/>
                  </a:cubicBezTo>
                  <a:cubicBezTo>
                    <a:pt x="4254" y="6524"/>
                    <a:pt x="4304" y="6438"/>
                    <a:pt x="4328" y="6303"/>
                  </a:cubicBezTo>
                  <a:cubicBezTo>
                    <a:pt x="4328" y="6253"/>
                    <a:pt x="4341" y="6180"/>
                    <a:pt x="4341" y="6081"/>
                  </a:cubicBezTo>
                  <a:cubicBezTo>
                    <a:pt x="4341" y="5946"/>
                    <a:pt x="4328" y="5848"/>
                    <a:pt x="4291" y="5774"/>
                  </a:cubicBezTo>
                  <a:cubicBezTo>
                    <a:pt x="4230" y="5676"/>
                    <a:pt x="4156" y="5614"/>
                    <a:pt x="4058" y="5602"/>
                  </a:cubicBezTo>
                  <a:cubicBezTo>
                    <a:pt x="4048" y="5601"/>
                    <a:pt x="4038" y="5600"/>
                    <a:pt x="4028" y="5600"/>
                  </a:cubicBezTo>
                  <a:close/>
                  <a:moveTo>
                    <a:pt x="5868" y="1"/>
                  </a:moveTo>
                  <a:cubicBezTo>
                    <a:pt x="5542" y="1"/>
                    <a:pt x="5213" y="20"/>
                    <a:pt x="4881" y="58"/>
                  </a:cubicBezTo>
                  <a:cubicBezTo>
                    <a:pt x="4156" y="144"/>
                    <a:pt x="3455" y="316"/>
                    <a:pt x="2779" y="586"/>
                  </a:cubicBezTo>
                  <a:cubicBezTo>
                    <a:pt x="2632" y="635"/>
                    <a:pt x="2497" y="697"/>
                    <a:pt x="2361" y="758"/>
                  </a:cubicBezTo>
                  <a:cubicBezTo>
                    <a:pt x="2558" y="697"/>
                    <a:pt x="2767" y="648"/>
                    <a:pt x="2976" y="598"/>
                  </a:cubicBezTo>
                  <a:cubicBezTo>
                    <a:pt x="3459" y="506"/>
                    <a:pt x="3941" y="462"/>
                    <a:pt x="4440" y="462"/>
                  </a:cubicBezTo>
                  <a:cubicBezTo>
                    <a:pt x="4602" y="462"/>
                    <a:pt x="4765" y="466"/>
                    <a:pt x="4931" y="476"/>
                  </a:cubicBezTo>
                  <a:cubicBezTo>
                    <a:pt x="6148" y="574"/>
                    <a:pt x="7389" y="943"/>
                    <a:pt x="8656" y="1594"/>
                  </a:cubicBezTo>
                  <a:cubicBezTo>
                    <a:pt x="9074" y="1815"/>
                    <a:pt x="9405" y="2024"/>
                    <a:pt x="9627" y="2233"/>
                  </a:cubicBezTo>
                  <a:cubicBezTo>
                    <a:pt x="9860" y="2442"/>
                    <a:pt x="10094" y="2737"/>
                    <a:pt x="10327" y="3119"/>
                  </a:cubicBezTo>
                  <a:cubicBezTo>
                    <a:pt x="10475" y="3328"/>
                    <a:pt x="10672" y="3659"/>
                    <a:pt x="10942" y="4077"/>
                  </a:cubicBezTo>
                  <a:cubicBezTo>
                    <a:pt x="10942" y="4090"/>
                    <a:pt x="11053" y="4237"/>
                    <a:pt x="11274" y="4520"/>
                  </a:cubicBezTo>
                  <a:cubicBezTo>
                    <a:pt x="11409" y="4692"/>
                    <a:pt x="11508" y="4840"/>
                    <a:pt x="11581" y="4975"/>
                  </a:cubicBezTo>
                  <a:cubicBezTo>
                    <a:pt x="11606" y="5012"/>
                    <a:pt x="11766" y="5344"/>
                    <a:pt x="12049" y="5958"/>
                  </a:cubicBezTo>
                  <a:cubicBezTo>
                    <a:pt x="12196" y="6315"/>
                    <a:pt x="12368" y="6585"/>
                    <a:pt x="12553" y="6770"/>
                  </a:cubicBezTo>
                  <a:lnTo>
                    <a:pt x="12885" y="6745"/>
                  </a:lnTo>
                  <a:cubicBezTo>
                    <a:pt x="13167" y="6733"/>
                    <a:pt x="13364" y="6721"/>
                    <a:pt x="13475" y="6696"/>
                  </a:cubicBezTo>
                  <a:cubicBezTo>
                    <a:pt x="13647" y="6684"/>
                    <a:pt x="13807" y="6659"/>
                    <a:pt x="13954" y="6622"/>
                  </a:cubicBezTo>
                  <a:cubicBezTo>
                    <a:pt x="13942" y="6610"/>
                    <a:pt x="13942" y="6610"/>
                    <a:pt x="13929" y="6598"/>
                  </a:cubicBezTo>
                  <a:cubicBezTo>
                    <a:pt x="13204" y="5712"/>
                    <a:pt x="12491" y="4643"/>
                    <a:pt x="11790" y="3389"/>
                  </a:cubicBezTo>
                  <a:cubicBezTo>
                    <a:pt x="11569" y="2983"/>
                    <a:pt x="11397" y="2676"/>
                    <a:pt x="11262" y="2492"/>
                  </a:cubicBezTo>
                  <a:cubicBezTo>
                    <a:pt x="11004" y="2111"/>
                    <a:pt x="10659" y="1754"/>
                    <a:pt x="10241" y="1422"/>
                  </a:cubicBezTo>
                  <a:cubicBezTo>
                    <a:pt x="9516" y="857"/>
                    <a:pt x="8668" y="451"/>
                    <a:pt x="7709" y="217"/>
                  </a:cubicBezTo>
                  <a:cubicBezTo>
                    <a:pt x="7110" y="72"/>
                    <a:pt x="6495" y="1"/>
                    <a:pt x="5868" y="1"/>
                  </a:cubicBezTo>
                  <a:close/>
                  <a:moveTo>
                    <a:pt x="14704" y="7470"/>
                  </a:moveTo>
                  <a:cubicBezTo>
                    <a:pt x="14655" y="7483"/>
                    <a:pt x="14606" y="7507"/>
                    <a:pt x="14544" y="7520"/>
                  </a:cubicBezTo>
                  <a:cubicBezTo>
                    <a:pt x="14138" y="7606"/>
                    <a:pt x="13708" y="7679"/>
                    <a:pt x="13266" y="7741"/>
                  </a:cubicBezTo>
                  <a:cubicBezTo>
                    <a:pt x="13376" y="7925"/>
                    <a:pt x="13524" y="8134"/>
                    <a:pt x="13708" y="8392"/>
                  </a:cubicBezTo>
                  <a:cubicBezTo>
                    <a:pt x="13893" y="8638"/>
                    <a:pt x="14102" y="8896"/>
                    <a:pt x="14311" y="9155"/>
                  </a:cubicBezTo>
                  <a:cubicBezTo>
                    <a:pt x="15048" y="9142"/>
                    <a:pt x="15798" y="9105"/>
                    <a:pt x="16560" y="9044"/>
                  </a:cubicBezTo>
                  <a:cubicBezTo>
                    <a:pt x="15909" y="8601"/>
                    <a:pt x="15294" y="8085"/>
                    <a:pt x="14704" y="7470"/>
                  </a:cubicBezTo>
                  <a:close/>
                  <a:moveTo>
                    <a:pt x="1991" y="13128"/>
                  </a:moveTo>
                  <a:cubicBezTo>
                    <a:pt x="1925" y="13128"/>
                    <a:pt x="1851" y="13132"/>
                    <a:pt x="1771" y="13138"/>
                  </a:cubicBezTo>
                  <a:lnTo>
                    <a:pt x="124" y="13273"/>
                  </a:lnTo>
                  <a:lnTo>
                    <a:pt x="87" y="13273"/>
                  </a:lnTo>
                  <a:cubicBezTo>
                    <a:pt x="75" y="13322"/>
                    <a:pt x="75" y="13384"/>
                    <a:pt x="62" y="13433"/>
                  </a:cubicBezTo>
                  <a:cubicBezTo>
                    <a:pt x="50" y="13519"/>
                    <a:pt x="26" y="13617"/>
                    <a:pt x="1" y="13740"/>
                  </a:cubicBezTo>
                  <a:cubicBezTo>
                    <a:pt x="13" y="13728"/>
                    <a:pt x="26" y="13728"/>
                    <a:pt x="26" y="13728"/>
                  </a:cubicBezTo>
                  <a:cubicBezTo>
                    <a:pt x="407" y="13666"/>
                    <a:pt x="739" y="13642"/>
                    <a:pt x="1034" y="13642"/>
                  </a:cubicBezTo>
                  <a:cubicBezTo>
                    <a:pt x="1316" y="13642"/>
                    <a:pt x="1734" y="13691"/>
                    <a:pt x="2288" y="13789"/>
                  </a:cubicBezTo>
                  <a:lnTo>
                    <a:pt x="2890" y="13888"/>
                  </a:lnTo>
                  <a:cubicBezTo>
                    <a:pt x="3111" y="13924"/>
                    <a:pt x="3283" y="13961"/>
                    <a:pt x="3382" y="14011"/>
                  </a:cubicBezTo>
                  <a:cubicBezTo>
                    <a:pt x="3455" y="14035"/>
                    <a:pt x="3554" y="14084"/>
                    <a:pt x="3677" y="14146"/>
                  </a:cubicBezTo>
                  <a:cubicBezTo>
                    <a:pt x="3824" y="14220"/>
                    <a:pt x="3923" y="14256"/>
                    <a:pt x="3984" y="14293"/>
                  </a:cubicBezTo>
                  <a:cubicBezTo>
                    <a:pt x="4117" y="14344"/>
                    <a:pt x="4238" y="14369"/>
                    <a:pt x="4347" y="14369"/>
                  </a:cubicBezTo>
                  <a:cubicBezTo>
                    <a:pt x="4448" y="14369"/>
                    <a:pt x="4540" y="14347"/>
                    <a:pt x="4623" y="14306"/>
                  </a:cubicBezTo>
                  <a:cubicBezTo>
                    <a:pt x="4709" y="14256"/>
                    <a:pt x="4759" y="14195"/>
                    <a:pt x="4771" y="14121"/>
                  </a:cubicBezTo>
                  <a:cubicBezTo>
                    <a:pt x="4795" y="14011"/>
                    <a:pt x="4722" y="13900"/>
                    <a:pt x="4562" y="13789"/>
                  </a:cubicBezTo>
                  <a:cubicBezTo>
                    <a:pt x="4427" y="13715"/>
                    <a:pt x="4254" y="13617"/>
                    <a:pt x="4033" y="13531"/>
                  </a:cubicBezTo>
                  <a:cubicBezTo>
                    <a:pt x="3873" y="13457"/>
                    <a:pt x="3763" y="13420"/>
                    <a:pt x="3677" y="13396"/>
                  </a:cubicBezTo>
                  <a:cubicBezTo>
                    <a:pt x="3591" y="13384"/>
                    <a:pt x="3468" y="13359"/>
                    <a:pt x="3308" y="13347"/>
                  </a:cubicBezTo>
                  <a:cubicBezTo>
                    <a:pt x="3074" y="13322"/>
                    <a:pt x="2853" y="13285"/>
                    <a:pt x="2632" y="13224"/>
                  </a:cubicBezTo>
                  <a:cubicBezTo>
                    <a:pt x="2410" y="13175"/>
                    <a:pt x="2251" y="13138"/>
                    <a:pt x="2165" y="13138"/>
                  </a:cubicBezTo>
                  <a:cubicBezTo>
                    <a:pt x="2115" y="13132"/>
                    <a:pt x="2057" y="13128"/>
                    <a:pt x="1991" y="13128"/>
                  </a:cubicBezTo>
                  <a:close/>
                  <a:moveTo>
                    <a:pt x="3394" y="15092"/>
                  </a:moveTo>
                  <a:lnTo>
                    <a:pt x="3246" y="16617"/>
                  </a:lnTo>
                  <a:cubicBezTo>
                    <a:pt x="3492" y="16912"/>
                    <a:pt x="3763" y="17145"/>
                    <a:pt x="4082" y="17342"/>
                  </a:cubicBezTo>
                  <a:cubicBezTo>
                    <a:pt x="4168" y="17391"/>
                    <a:pt x="4304" y="17465"/>
                    <a:pt x="4488" y="17563"/>
                  </a:cubicBezTo>
                  <a:cubicBezTo>
                    <a:pt x="4672" y="17662"/>
                    <a:pt x="4808" y="17735"/>
                    <a:pt x="4881" y="17785"/>
                  </a:cubicBezTo>
                  <a:cubicBezTo>
                    <a:pt x="4968" y="17834"/>
                    <a:pt x="5090" y="17920"/>
                    <a:pt x="5238" y="18018"/>
                  </a:cubicBezTo>
                  <a:cubicBezTo>
                    <a:pt x="5398" y="18129"/>
                    <a:pt x="5508" y="18215"/>
                    <a:pt x="5582" y="18252"/>
                  </a:cubicBezTo>
                  <a:cubicBezTo>
                    <a:pt x="5791" y="18387"/>
                    <a:pt x="6086" y="18534"/>
                    <a:pt x="6480" y="18707"/>
                  </a:cubicBezTo>
                  <a:cubicBezTo>
                    <a:pt x="7979" y="19346"/>
                    <a:pt x="9541" y="19850"/>
                    <a:pt x="11151" y="20182"/>
                  </a:cubicBezTo>
                  <a:cubicBezTo>
                    <a:pt x="11151" y="20194"/>
                    <a:pt x="11163" y="20194"/>
                    <a:pt x="11176" y="20194"/>
                  </a:cubicBezTo>
                  <a:cubicBezTo>
                    <a:pt x="11041" y="19616"/>
                    <a:pt x="10930" y="19063"/>
                    <a:pt x="10856" y="18534"/>
                  </a:cubicBezTo>
                  <a:cubicBezTo>
                    <a:pt x="10832" y="18350"/>
                    <a:pt x="10819" y="18215"/>
                    <a:pt x="10844" y="18104"/>
                  </a:cubicBezTo>
                  <a:cubicBezTo>
                    <a:pt x="10549" y="17969"/>
                    <a:pt x="10254" y="17858"/>
                    <a:pt x="9959" y="17748"/>
                  </a:cubicBezTo>
                  <a:cubicBezTo>
                    <a:pt x="9541" y="17588"/>
                    <a:pt x="8619" y="17281"/>
                    <a:pt x="7193" y="16826"/>
                  </a:cubicBezTo>
                  <a:cubicBezTo>
                    <a:pt x="6037" y="16457"/>
                    <a:pt x="5127" y="16125"/>
                    <a:pt x="4451" y="15830"/>
                  </a:cubicBezTo>
                  <a:cubicBezTo>
                    <a:pt x="4156" y="15682"/>
                    <a:pt x="3947" y="15572"/>
                    <a:pt x="3824" y="15473"/>
                  </a:cubicBezTo>
                  <a:cubicBezTo>
                    <a:pt x="3689" y="15375"/>
                    <a:pt x="3566" y="15252"/>
                    <a:pt x="3419" y="15117"/>
                  </a:cubicBezTo>
                  <a:lnTo>
                    <a:pt x="3394" y="15092"/>
                  </a:lnTo>
                  <a:close/>
                  <a:moveTo>
                    <a:pt x="3160" y="17551"/>
                  </a:moveTo>
                  <a:cubicBezTo>
                    <a:pt x="3160" y="17588"/>
                    <a:pt x="3160" y="17625"/>
                    <a:pt x="3160" y="17662"/>
                  </a:cubicBezTo>
                  <a:cubicBezTo>
                    <a:pt x="3160" y="17821"/>
                    <a:pt x="3173" y="17969"/>
                    <a:pt x="3210" y="18092"/>
                  </a:cubicBezTo>
                  <a:cubicBezTo>
                    <a:pt x="3259" y="18301"/>
                    <a:pt x="3406" y="18547"/>
                    <a:pt x="3628" y="18830"/>
                  </a:cubicBezTo>
                  <a:cubicBezTo>
                    <a:pt x="3898" y="19174"/>
                    <a:pt x="4181" y="19456"/>
                    <a:pt x="4463" y="19690"/>
                  </a:cubicBezTo>
                  <a:cubicBezTo>
                    <a:pt x="4672" y="19874"/>
                    <a:pt x="5004" y="20108"/>
                    <a:pt x="5472" y="20391"/>
                  </a:cubicBezTo>
                  <a:cubicBezTo>
                    <a:pt x="6344" y="20932"/>
                    <a:pt x="7021" y="21350"/>
                    <a:pt x="7500" y="21608"/>
                  </a:cubicBezTo>
                  <a:cubicBezTo>
                    <a:pt x="8262" y="22038"/>
                    <a:pt x="8963" y="22395"/>
                    <a:pt x="9602" y="22665"/>
                  </a:cubicBezTo>
                  <a:cubicBezTo>
                    <a:pt x="9922" y="22800"/>
                    <a:pt x="10377" y="22985"/>
                    <a:pt x="11004" y="23218"/>
                  </a:cubicBezTo>
                  <a:cubicBezTo>
                    <a:pt x="11557" y="23440"/>
                    <a:pt x="11999" y="23661"/>
                    <a:pt x="12356" y="23870"/>
                  </a:cubicBezTo>
                  <a:cubicBezTo>
                    <a:pt x="12307" y="23747"/>
                    <a:pt x="12258" y="23624"/>
                    <a:pt x="12208" y="23501"/>
                  </a:cubicBezTo>
                  <a:cubicBezTo>
                    <a:pt x="12196" y="23489"/>
                    <a:pt x="12172" y="23476"/>
                    <a:pt x="12147" y="23464"/>
                  </a:cubicBezTo>
                  <a:lnTo>
                    <a:pt x="10352" y="22456"/>
                  </a:lnTo>
                  <a:cubicBezTo>
                    <a:pt x="10057" y="22296"/>
                    <a:pt x="9823" y="22173"/>
                    <a:pt x="9651" y="22112"/>
                  </a:cubicBezTo>
                  <a:cubicBezTo>
                    <a:pt x="9344" y="22014"/>
                    <a:pt x="9123" y="21927"/>
                    <a:pt x="8963" y="21866"/>
                  </a:cubicBezTo>
                  <a:cubicBezTo>
                    <a:pt x="8852" y="21817"/>
                    <a:pt x="8668" y="21718"/>
                    <a:pt x="8447" y="21583"/>
                  </a:cubicBezTo>
                  <a:lnTo>
                    <a:pt x="5521" y="19874"/>
                  </a:lnTo>
                  <a:cubicBezTo>
                    <a:pt x="5201" y="19678"/>
                    <a:pt x="5004" y="19567"/>
                    <a:pt x="4968" y="19530"/>
                  </a:cubicBezTo>
                  <a:cubicBezTo>
                    <a:pt x="4574" y="19272"/>
                    <a:pt x="4218" y="18965"/>
                    <a:pt x="3898" y="18608"/>
                  </a:cubicBezTo>
                  <a:cubicBezTo>
                    <a:pt x="3615" y="18276"/>
                    <a:pt x="3369" y="17920"/>
                    <a:pt x="3160" y="17551"/>
                  </a:cubicBezTo>
                  <a:close/>
                </a:path>
              </a:pathLst>
            </a:custGeom>
            <a:solidFill>
              <a:srgbClr val="989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022"/>
        <p:cNvGrpSpPr/>
        <p:nvPr/>
      </p:nvGrpSpPr>
      <p:grpSpPr>
        <a:xfrm>
          <a:off x="0" y="0"/>
          <a:ext cx="0" cy="0"/>
          <a:chOff x="0" y="0"/>
          <a:chExt cx="0" cy="0"/>
        </a:xfrm>
      </p:grpSpPr>
      <p:sp>
        <p:nvSpPr>
          <p:cNvPr id="3023" name="Google Shape;3023;p42"/>
          <p:cNvSpPr txBox="1">
            <a:spLocks noGrp="1"/>
          </p:cNvSpPr>
          <p:nvPr>
            <p:ph type="ctrTitle"/>
          </p:nvPr>
        </p:nvSpPr>
        <p:spPr>
          <a:xfrm>
            <a:off x="1876150" y="430492"/>
            <a:ext cx="5391600" cy="101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3024" name="Google Shape;3024;p42"/>
          <p:cNvSpPr txBox="1">
            <a:spLocks noGrp="1"/>
          </p:cNvSpPr>
          <p:nvPr>
            <p:ph type="subTitle" idx="1"/>
          </p:nvPr>
        </p:nvSpPr>
        <p:spPr>
          <a:xfrm>
            <a:off x="2425075" y="2465817"/>
            <a:ext cx="4293900" cy="128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lt1"/>
              </a:buClr>
              <a:buSzPts val="1100"/>
              <a:buFont typeface="Arial"/>
              <a:buNone/>
            </a:pPr>
            <a:r>
              <a:rPr lang="en"/>
              <a:t>Do you have any questions?</a:t>
            </a:r>
            <a:endParaRPr/>
          </a:p>
          <a:p>
            <a:pPr marL="0" lvl="0" indent="0" algn="ctr" rtl="0">
              <a:spcBef>
                <a:spcPts val="0"/>
              </a:spcBef>
              <a:spcAft>
                <a:spcPts val="0"/>
              </a:spcAft>
              <a:buClr>
                <a:schemeClr val="lt1"/>
              </a:buClr>
              <a:buSzPts val="1100"/>
              <a:buFont typeface="Arial"/>
              <a:buNone/>
            </a:pPr>
            <a:endParaRPr/>
          </a:p>
          <a:p>
            <a:pPr marL="0" lvl="0" indent="0" algn="ctr" rtl="0">
              <a:spcBef>
                <a:spcPts val="0"/>
              </a:spcBef>
              <a:spcAft>
                <a:spcPts val="0"/>
              </a:spcAft>
              <a:buClr>
                <a:schemeClr val="lt1"/>
              </a:buClr>
              <a:buSzPts val="1100"/>
              <a:buFont typeface="Arial"/>
              <a:buNone/>
            </a:pPr>
            <a:r>
              <a:rPr lang="en"/>
              <a:t>youremail@freepik.com </a:t>
            </a:r>
            <a:endParaRPr/>
          </a:p>
          <a:p>
            <a:pPr marL="0" lvl="0" indent="0" algn="ctr" rtl="0">
              <a:spcBef>
                <a:spcPts val="0"/>
              </a:spcBef>
              <a:spcAft>
                <a:spcPts val="0"/>
              </a:spcAft>
              <a:buClr>
                <a:schemeClr val="lt1"/>
              </a:buClr>
              <a:buSzPts val="1100"/>
              <a:buFont typeface="Arial"/>
              <a:buNone/>
            </a:pPr>
            <a:r>
              <a:rPr lang="en"/>
              <a:t>+91  620 421 838 </a:t>
            </a:r>
            <a:endParaRPr/>
          </a:p>
          <a:p>
            <a:pPr marL="0" lvl="0" indent="0" algn="ctr" rtl="0">
              <a:spcBef>
                <a:spcPts val="0"/>
              </a:spcBef>
              <a:spcAft>
                <a:spcPts val="0"/>
              </a:spcAft>
              <a:buNone/>
            </a:pPr>
            <a:r>
              <a:rPr lang="en"/>
              <a:t>yourcompany.com</a:t>
            </a:r>
            <a:endParaRPr/>
          </a:p>
        </p:txBody>
      </p:sp>
      <p:sp>
        <p:nvSpPr>
          <p:cNvPr id="3025" name="Google Shape;3025;p42"/>
          <p:cNvSpPr txBox="1">
            <a:spLocks noGrp="1"/>
          </p:cNvSpPr>
          <p:nvPr>
            <p:ph type="subTitle" idx="2"/>
          </p:nvPr>
        </p:nvSpPr>
        <p:spPr>
          <a:xfrm>
            <a:off x="2685850" y="3989500"/>
            <a:ext cx="3772800" cy="45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Please keep this slide for attribution</a:t>
            </a:r>
            <a:endParaRPr/>
          </a:p>
        </p:txBody>
      </p:sp>
      <p:sp>
        <p:nvSpPr>
          <p:cNvPr id="3026" name="Google Shape;3026;p42"/>
          <p:cNvSpPr/>
          <p:nvPr/>
        </p:nvSpPr>
        <p:spPr>
          <a:xfrm>
            <a:off x="4994935" y="1946410"/>
            <a:ext cx="265766" cy="216283"/>
          </a:xfrm>
          <a:custGeom>
            <a:avLst/>
            <a:gdLst/>
            <a:ahLst/>
            <a:cxnLst/>
            <a:rect l="l" t="t" r="r" b="b"/>
            <a:pathLst>
              <a:path w="14144" h="11509" extrusionOk="0">
                <a:moveTo>
                  <a:pt x="9774" y="0"/>
                </a:moveTo>
                <a:cubicBezTo>
                  <a:pt x="7906" y="0"/>
                  <a:pt x="6539" y="1735"/>
                  <a:pt x="6972" y="3569"/>
                </a:cubicBezTo>
                <a:cubicBezTo>
                  <a:pt x="4537" y="3436"/>
                  <a:pt x="2402" y="2302"/>
                  <a:pt x="968" y="534"/>
                </a:cubicBezTo>
                <a:lnTo>
                  <a:pt x="968" y="534"/>
                </a:lnTo>
                <a:cubicBezTo>
                  <a:pt x="234" y="1835"/>
                  <a:pt x="568" y="3536"/>
                  <a:pt x="1869" y="4403"/>
                </a:cubicBezTo>
                <a:cubicBezTo>
                  <a:pt x="1402" y="4403"/>
                  <a:pt x="968" y="4270"/>
                  <a:pt x="568" y="4036"/>
                </a:cubicBezTo>
                <a:lnTo>
                  <a:pt x="568" y="4036"/>
                </a:lnTo>
                <a:cubicBezTo>
                  <a:pt x="534" y="5404"/>
                  <a:pt x="1502" y="6638"/>
                  <a:pt x="2903" y="6939"/>
                </a:cubicBezTo>
                <a:cubicBezTo>
                  <a:pt x="2651" y="6997"/>
                  <a:pt x="2399" y="7032"/>
                  <a:pt x="2140" y="7032"/>
                </a:cubicBezTo>
                <a:cubicBezTo>
                  <a:pt x="1954" y="7032"/>
                  <a:pt x="1764" y="7014"/>
                  <a:pt x="1568" y="6972"/>
                </a:cubicBezTo>
                <a:lnTo>
                  <a:pt x="1568" y="6972"/>
                </a:lnTo>
                <a:cubicBezTo>
                  <a:pt x="1935" y="8139"/>
                  <a:pt x="3036" y="8973"/>
                  <a:pt x="4304" y="9007"/>
                </a:cubicBezTo>
                <a:cubicBezTo>
                  <a:pt x="3243" y="9809"/>
                  <a:pt x="1960" y="10243"/>
                  <a:pt x="647" y="10243"/>
                </a:cubicBezTo>
                <a:cubicBezTo>
                  <a:pt x="432" y="10243"/>
                  <a:pt x="216" y="10231"/>
                  <a:pt x="1" y="10208"/>
                </a:cubicBezTo>
                <a:lnTo>
                  <a:pt x="1" y="10208"/>
                </a:lnTo>
                <a:cubicBezTo>
                  <a:pt x="1268" y="11008"/>
                  <a:pt x="2803" y="11508"/>
                  <a:pt x="4437" y="11508"/>
                </a:cubicBezTo>
                <a:cubicBezTo>
                  <a:pt x="9841" y="11508"/>
                  <a:pt x="12876" y="6939"/>
                  <a:pt x="12710" y="2869"/>
                </a:cubicBezTo>
                <a:cubicBezTo>
                  <a:pt x="13277" y="2469"/>
                  <a:pt x="13744" y="1935"/>
                  <a:pt x="14144" y="1368"/>
                </a:cubicBezTo>
                <a:lnTo>
                  <a:pt x="14144" y="1368"/>
                </a:lnTo>
                <a:cubicBezTo>
                  <a:pt x="13610" y="1601"/>
                  <a:pt x="13077" y="1735"/>
                  <a:pt x="12476" y="1835"/>
                </a:cubicBezTo>
                <a:cubicBezTo>
                  <a:pt x="13077" y="1468"/>
                  <a:pt x="13544" y="901"/>
                  <a:pt x="13744" y="200"/>
                </a:cubicBezTo>
                <a:lnTo>
                  <a:pt x="13744" y="200"/>
                </a:lnTo>
                <a:cubicBezTo>
                  <a:pt x="13177" y="534"/>
                  <a:pt x="12576" y="801"/>
                  <a:pt x="11909" y="901"/>
                </a:cubicBezTo>
                <a:cubicBezTo>
                  <a:pt x="11375" y="367"/>
                  <a:pt x="10608" y="0"/>
                  <a:pt x="9774" y="0"/>
                </a:cubicBezTo>
                <a:close/>
              </a:path>
            </a:pathLst>
          </a:cu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42"/>
          <p:cNvSpPr/>
          <p:nvPr/>
        </p:nvSpPr>
        <p:spPr>
          <a:xfrm>
            <a:off x="3261055" y="1903776"/>
            <a:ext cx="139159" cy="301544"/>
          </a:xfrm>
          <a:custGeom>
            <a:avLst/>
            <a:gdLst/>
            <a:ahLst/>
            <a:cxnLst/>
            <a:rect l="l" t="t" r="r" b="b"/>
            <a:pathLst>
              <a:path w="7406" h="16046" extrusionOk="0">
                <a:moveTo>
                  <a:pt x="5171" y="1"/>
                </a:moveTo>
                <a:cubicBezTo>
                  <a:pt x="2769" y="1"/>
                  <a:pt x="1668" y="1035"/>
                  <a:pt x="1668" y="3070"/>
                </a:cubicBezTo>
                <a:lnTo>
                  <a:pt x="1668" y="5238"/>
                </a:lnTo>
                <a:lnTo>
                  <a:pt x="0" y="5238"/>
                </a:lnTo>
                <a:lnTo>
                  <a:pt x="0" y="7973"/>
                </a:lnTo>
                <a:lnTo>
                  <a:pt x="1668" y="7973"/>
                </a:lnTo>
                <a:lnTo>
                  <a:pt x="1668" y="16046"/>
                </a:lnTo>
                <a:lnTo>
                  <a:pt x="4904" y="16046"/>
                </a:lnTo>
                <a:lnTo>
                  <a:pt x="4904" y="7940"/>
                </a:lnTo>
                <a:lnTo>
                  <a:pt x="7172" y="7940"/>
                </a:lnTo>
                <a:lnTo>
                  <a:pt x="7406" y="5238"/>
                </a:lnTo>
                <a:lnTo>
                  <a:pt x="4904" y="5238"/>
                </a:lnTo>
                <a:lnTo>
                  <a:pt x="4904" y="3704"/>
                </a:lnTo>
                <a:cubicBezTo>
                  <a:pt x="4904" y="3070"/>
                  <a:pt x="5037" y="2803"/>
                  <a:pt x="5638" y="2803"/>
                </a:cubicBezTo>
                <a:lnTo>
                  <a:pt x="7406" y="2803"/>
                </a:lnTo>
                <a:lnTo>
                  <a:pt x="7406" y="1"/>
                </a:lnTo>
                <a:close/>
              </a:path>
            </a:pathLst>
          </a:cu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2"/>
          <p:cNvSpPr/>
          <p:nvPr/>
        </p:nvSpPr>
        <p:spPr>
          <a:xfrm>
            <a:off x="3793056" y="1917567"/>
            <a:ext cx="273301" cy="273337"/>
          </a:xfrm>
          <a:custGeom>
            <a:avLst/>
            <a:gdLst/>
            <a:ahLst/>
            <a:cxnLst/>
            <a:rect l="l" t="t" r="r" b="b"/>
            <a:pathLst>
              <a:path w="14545" h="14545" extrusionOk="0">
                <a:moveTo>
                  <a:pt x="7272" y="1302"/>
                </a:moveTo>
                <a:cubicBezTo>
                  <a:pt x="9207" y="1302"/>
                  <a:pt x="9441" y="1335"/>
                  <a:pt x="10208" y="1368"/>
                </a:cubicBezTo>
                <a:cubicBezTo>
                  <a:pt x="10942" y="1402"/>
                  <a:pt x="11309" y="1502"/>
                  <a:pt x="11575" y="1602"/>
                </a:cubicBezTo>
                <a:cubicBezTo>
                  <a:pt x="11909" y="1735"/>
                  <a:pt x="12142" y="1902"/>
                  <a:pt x="12409" y="2169"/>
                </a:cubicBezTo>
                <a:cubicBezTo>
                  <a:pt x="12676" y="2403"/>
                  <a:pt x="12810" y="2636"/>
                  <a:pt x="12943" y="3003"/>
                </a:cubicBezTo>
                <a:cubicBezTo>
                  <a:pt x="13043" y="3236"/>
                  <a:pt x="13177" y="3637"/>
                  <a:pt x="13210" y="4337"/>
                </a:cubicBezTo>
                <a:cubicBezTo>
                  <a:pt x="13243" y="5104"/>
                  <a:pt x="13243" y="5338"/>
                  <a:pt x="13243" y="7273"/>
                </a:cubicBezTo>
                <a:cubicBezTo>
                  <a:pt x="13243" y="9241"/>
                  <a:pt x="13243" y="9474"/>
                  <a:pt x="13210" y="10241"/>
                </a:cubicBezTo>
                <a:cubicBezTo>
                  <a:pt x="13177" y="10942"/>
                  <a:pt x="13043" y="11342"/>
                  <a:pt x="12943" y="11576"/>
                </a:cubicBezTo>
                <a:cubicBezTo>
                  <a:pt x="12810" y="11909"/>
                  <a:pt x="12676" y="12176"/>
                  <a:pt x="12409" y="12410"/>
                </a:cubicBezTo>
                <a:cubicBezTo>
                  <a:pt x="12142" y="12677"/>
                  <a:pt x="11909" y="12843"/>
                  <a:pt x="11575" y="12977"/>
                </a:cubicBezTo>
                <a:cubicBezTo>
                  <a:pt x="11309" y="13077"/>
                  <a:pt x="10942" y="13177"/>
                  <a:pt x="10208" y="13210"/>
                </a:cubicBezTo>
                <a:cubicBezTo>
                  <a:pt x="9441" y="13244"/>
                  <a:pt x="9207" y="13244"/>
                  <a:pt x="7272" y="13244"/>
                </a:cubicBezTo>
                <a:cubicBezTo>
                  <a:pt x="5338" y="13244"/>
                  <a:pt x="5104" y="13244"/>
                  <a:pt x="4337" y="13210"/>
                </a:cubicBezTo>
                <a:cubicBezTo>
                  <a:pt x="3636" y="13177"/>
                  <a:pt x="3236" y="13077"/>
                  <a:pt x="2969" y="12977"/>
                </a:cubicBezTo>
                <a:cubicBezTo>
                  <a:pt x="2636" y="12843"/>
                  <a:pt x="2402" y="12677"/>
                  <a:pt x="2135" y="12410"/>
                </a:cubicBezTo>
                <a:cubicBezTo>
                  <a:pt x="1902" y="12176"/>
                  <a:pt x="1735" y="11909"/>
                  <a:pt x="1602" y="11576"/>
                </a:cubicBezTo>
                <a:cubicBezTo>
                  <a:pt x="1502" y="11309"/>
                  <a:pt x="1368" y="10942"/>
                  <a:pt x="1335" y="10241"/>
                </a:cubicBezTo>
                <a:cubicBezTo>
                  <a:pt x="1301" y="9474"/>
                  <a:pt x="1301" y="9241"/>
                  <a:pt x="1301" y="7273"/>
                </a:cubicBezTo>
                <a:cubicBezTo>
                  <a:pt x="1301" y="5338"/>
                  <a:pt x="1301" y="5104"/>
                  <a:pt x="1335" y="4337"/>
                </a:cubicBezTo>
                <a:cubicBezTo>
                  <a:pt x="1368" y="3637"/>
                  <a:pt x="1502" y="3236"/>
                  <a:pt x="1602" y="3003"/>
                </a:cubicBezTo>
                <a:cubicBezTo>
                  <a:pt x="1735" y="2669"/>
                  <a:pt x="1902" y="2403"/>
                  <a:pt x="2135" y="2169"/>
                </a:cubicBezTo>
                <a:cubicBezTo>
                  <a:pt x="2402" y="1902"/>
                  <a:pt x="2636" y="1735"/>
                  <a:pt x="2969" y="1602"/>
                </a:cubicBezTo>
                <a:cubicBezTo>
                  <a:pt x="3236" y="1502"/>
                  <a:pt x="3636" y="1402"/>
                  <a:pt x="4337" y="1368"/>
                </a:cubicBezTo>
                <a:cubicBezTo>
                  <a:pt x="5104" y="1335"/>
                  <a:pt x="5338" y="1302"/>
                  <a:pt x="7272" y="1302"/>
                </a:cubicBezTo>
                <a:close/>
                <a:moveTo>
                  <a:pt x="7272" y="1"/>
                </a:moveTo>
                <a:cubicBezTo>
                  <a:pt x="5304" y="1"/>
                  <a:pt x="5037" y="1"/>
                  <a:pt x="4270" y="34"/>
                </a:cubicBezTo>
                <a:cubicBezTo>
                  <a:pt x="3503" y="68"/>
                  <a:pt x="2969" y="201"/>
                  <a:pt x="2502" y="368"/>
                </a:cubicBezTo>
                <a:cubicBezTo>
                  <a:pt x="2035" y="568"/>
                  <a:pt x="1635" y="801"/>
                  <a:pt x="1201" y="1235"/>
                </a:cubicBezTo>
                <a:cubicBezTo>
                  <a:pt x="801" y="1635"/>
                  <a:pt x="568" y="2036"/>
                  <a:pt x="367" y="2503"/>
                </a:cubicBezTo>
                <a:cubicBezTo>
                  <a:pt x="201" y="2970"/>
                  <a:pt x="67" y="3503"/>
                  <a:pt x="34" y="4271"/>
                </a:cubicBezTo>
                <a:cubicBezTo>
                  <a:pt x="0" y="5038"/>
                  <a:pt x="0" y="5305"/>
                  <a:pt x="0" y="7273"/>
                </a:cubicBezTo>
                <a:cubicBezTo>
                  <a:pt x="0" y="9241"/>
                  <a:pt x="0" y="9508"/>
                  <a:pt x="34" y="10275"/>
                </a:cubicBezTo>
                <a:cubicBezTo>
                  <a:pt x="67" y="11042"/>
                  <a:pt x="201" y="11576"/>
                  <a:pt x="367" y="12043"/>
                </a:cubicBezTo>
                <a:cubicBezTo>
                  <a:pt x="568" y="12543"/>
                  <a:pt x="801" y="12943"/>
                  <a:pt x="1201" y="13344"/>
                </a:cubicBezTo>
                <a:cubicBezTo>
                  <a:pt x="1635" y="13744"/>
                  <a:pt x="2035" y="13977"/>
                  <a:pt x="2502" y="14178"/>
                </a:cubicBezTo>
                <a:cubicBezTo>
                  <a:pt x="2969" y="14344"/>
                  <a:pt x="3503" y="14478"/>
                  <a:pt x="4270" y="14511"/>
                </a:cubicBezTo>
                <a:cubicBezTo>
                  <a:pt x="5037" y="14545"/>
                  <a:pt x="5304" y="14545"/>
                  <a:pt x="7272" y="14545"/>
                </a:cubicBezTo>
                <a:cubicBezTo>
                  <a:pt x="9240" y="14545"/>
                  <a:pt x="9507" y="14545"/>
                  <a:pt x="10274" y="14511"/>
                </a:cubicBezTo>
                <a:cubicBezTo>
                  <a:pt x="11042" y="14478"/>
                  <a:pt x="11575" y="14344"/>
                  <a:pt x="12042" y="14178"/>
                </a:cubicBezTo>
                <a:cubicBezTo>
                  <a:pt x="12509" y="13977"/>
                  <a:pt x="12943" y="13744"/>
                  <a:pt x="13343" y="13344"/>
                </a:cubicBezTo>
                <a:cubicBezTo>
                  <a:pt x="13744" y="12943"/>
                  <a:pt x="13977" y="12543"/>
                  <a:pt x="14177" y="12043"/>
                </a:cubicBezTo>
                <a:cubicBezTo>
                  <a:pt x="14344" y="11576"/>
                  <a:pt x="14477" y="11042"/>
                  <a:pt x="14511" y="10275"/>
                </a:cubicBezTo>
                <a:cubicBezTo>
                  <a:pt x="14544" y="9508"/>
                  <a:pt x="14544" y="9241"/>
                  <a:pt x="14544" y="7273"/>
                </a:cubicBezTo>
                <a:cubicBezTo>
                  <a:pt x="14544" y="5305"/>
                  <a:pt x="14544" y="5038"/>
                  <a:pt x="14511" y="4271"/>
                </a:cubicBezTo>
                <a:cubicBezTo>
                  <a:pt x="14477" y="3503"/>
                  <a:pt x="14344" y="2970"/>
                  <a:pt x="14177" y="2503"/>
                </a:cubicBezTo>
                <a:cubicBezTo>
                  <a:pt x="13977" y="2036"/>
                  <a:pt x="13744" y="1635"/>
                  <a:pt x="13343" y="1235"/>
                </a:cubicBezTo>
                <a:cubicBezTo>
                  <a:pt x="12943" y="801"/>
                  <a:pt x="12509" y="568"/>
                  <a:pt x="12042" y="368"/>
                </a:cubicBezTo>
                <a:cubicBezTo>
                  <a:pt x="11575" y="201"/>
                  <a:pt x="11042" y="68"/>
                  <a:pt x="10274" y="34"/>
                </a:cubicBezTo>
                <a:cubicBezTo>
                  <a:pt x="9507" y="1"/>
                  <a:pt x="9240" y="1"/>
                  <a:pt x="7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2"/>
          <p:cNvSpPr/>
          <p:nvPr/>
        </p:nvSpPr>
        <p:spPr>
          <a:xfrm>
            <a:off x="3859495" y="1984008"/>
            <a:ext cx="140418" cy="141057"/>
          </a:xfrm>
          <a:custGeom>
            <a:avLst/>
            <a:gdLst/>
            <a:ahLst/>
            <a:cxnLst/>
            <a:rect l="l" t="t" r="r" b="b"/>
            <a:pathLst>
              <a:path w="7473" h="7506" extrusionOk="0">
                <a:moveTo>
                  <a:pt x="3736" y="1335"/>
                </a:moveTo>
                <a:cubicBezTo>
                  <a:pt x="5071" y="1335"/>
                  <a:pt x="6171" y="2402"/>
                  <a:pt x="6171" y="3737"/>
                </a:cubicBezTo>
                <a:cubicBezTo>
                  <a:pt x="6171" y="5104"/>
                  <a:pt x="5071" y="6172"/>
                  <a:pt x="3736" y="6172"/>
                </a:cubicBezTo>
                <a:cubicBezTo>
                  <a:pt x="2402" y="6172"/>
                  <a:pt x="1301" y="5071"/>
                  <a:pt x="1301" y="3737"/>
                </a:cubicBezTo>
                <a:cubicBezTo>
                  <a:pt x="1301" y="2402"/>
                  <a:pt x="2402" y="1335"/>
                  <a:pt x="3736" y="1335"/>
                </a:cubicBezTo>
                <a:close/>
                <a:moveTo>
                  <a:pt x="3736" y="1"/>
                </a:moveTo>
                <a:cubicBezTo>
                  <a:pt x="1668" y="1"/>
                  <a:pt x="0" y="1669"/>
                  <a:pt x="0" y="3737"/>
                </a:cubicBezTo>
                <a:cubicBezTo>
                  <a:pt x="0" y="5805"/>
                  <a:pt x="1668" y="7506"/>
                  <a:pt x="3736" y="7506"/>
                </a:cubicBezTo>
                <a:cubicBezTo>
                  <a:pt x="5804" y="7506"/>
                  <a:pt x="7472" y="5805"/>
                  <a:pt x="7472" y="3737"/>
                </a:cubicBezTo>
                <a:cubicBezTo>
                  <a:pt x="7472" y="1669"/>
                  <a:pt x="5804" y="1"/>
                  <a:pt x="37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2"/>
          <p:cNvSpPr/>
          <p:nvPr/>
        </p:nvSpPr>
        <p:spPr>
          <a:xfrm>
            <a:off x="3983976" y="1967368"/>
            <a:ext cx="33240" cy="32624"/>
          </a:xfrm>
          <a:custGeom>
            <a:avLst/>
            <a:gdLst/>
            <a:ahLst/>
            <a:cxnLst/>
            <a:rect l="l" t="t" r="r" b="b"/>
            <a:pathLst>
              <a:path w="1769" h="1736" extrusionOk="0">
                <a:moveTo>
                  <a:pt x="901" y="1"/>
                </a:moveTo>
                <a:cubicBezTo>
                  <a:pt x="401" y="1"/>
                  <a:pt x="0" y="368"/>
                  <a:pt x="0" y="868"/>
                </a:cubicBezTo>
                <a:cubicBezTo>
                  <a:pt x="0" y="1335"/>
                  <a:pt x="401" y="1736"/>
                  <a:pt x="901" y="1736"/>
                </a:cubicBezTo>
                <a:cubicBezTo>
                  <a:pt x="1368" y="1736"/>
                  <a:pt x="1768" y="1335"/>
                  <a:pt x="1768" y="868"/>
                </a:cubicBezTo>
                <a:cubicBezTo>
                  <a:pt x="1768" y="368"/>
                  <a:pt x="1368" y="1"/>
                  <a:pt x="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2"/>
          <p:cNvSpPr/>
          <p:nvPr/>
        </p:nvSpPr>
        <p:spPr>
          <a:xfrm>
            <a:off x="4392116" y="1917567"/>
            <a:ext cx="273301" cy="273957"/>
          </a:xfrm>
          <a:custGeom>
            <a:avLst/>
            <a:gdLst/>
            <a:ahLst/>
            <a:cxnLst/>
            <a:rect l="l" t="t" r="r" b="b"/>
            <a:pathLst>
              <a:path w="14545" h="14578" extrusionOk="0">
                <a:moveTo>
                  <a:pt x="14544" y="6906"/>
                </a:moveTo>
                <a:cubicBezTo>
                  <a:pt x="14444" y="3070"/>
                  <a:pt x="11275" y="1"/>
                  <a:pt x="7406" y="1"/>
                </a:cubicBezTo>
                <a:cubicBezTo>
                  <a:pt x="3570" y="1"/>
                  <a:pt x="434" y="3003"/>
                  <a:pt x="268" y="6772"/>
                </a:cubicBezTo>
                <a:cubicBezTo>
                  <a:pt x="268" y="6872"/>
                  <a:pt x="234" y="7006"/>
                  <a:pt x="234" y="7106"/>
                </a:cubicBezTo>
                <a:cubicBezTo>
                  <a:pt x="234" y="8440"/>
                  <a:pt x="635" y="9674"/>
                  <a:pt x="1268" y="10775"/>
                </a:cubicBezTo>
                <a:lnTo>
                  <a:pt x="1" y="14578"/>
                </a:lnTo>
                <a:lnTo>
                  <a:pt x="3937" y="13310"/>
                </a:lnTo>
                <a:cubicBezTo>
                  <a:pt x="4971" y="13877"/>
                  <a:pt x="6138" y="14178"/>
                  <a:pt x="7406" y="14178"/>
                </a:cubicBezTo>
                <a:cubicBezTo>
                  <a:pt x="11342" y="14178"/>
                  <a:pt x="14544" y="11009"/>
                  <a:pt x="14544" y="7106"/>
                </a:cubicBezTo>
                <a:cubicBezTo>
                  <a:pt x="14544" y="7039"/>
                  <a:pt x="14544" y="6972"/>
                  <a:pt x="14544" y="6906"/>
                </a:cubicBezTo>
                <a:close/>
                <a:moveTo>
                  <a:pt x="7406" y="13077"/>
                </a:moveTo>
                <a:cubicBezTo>
                  <a:pt x="6172" y="13077"/>
                  <a:pt x="5038" y="12710"/>
                  <a:pt x="4104" y="12076"/>
                </a:cubicBezTo>
                <a:lnTo>
                  <a:pt x="1769" y="12810"/>
                </a:lnTo>
                <a:lnTo>
                  <a:pt x="2536" y="10608"/>
                </a:lnTo>
                <a:cubicBezTo>
                  <a:pt x="1802" y="9608"/>
                  <a:pt x="1402" y="8407"/>
                  <a:pt x="1402" y="7106"/>
                </a:cubicBezTo>
                <a:cubicBezTo>
                  <a:pt x="1402" y="6906"/>
                  <a:pt x="1402" y="6706"/>
                  <a:pt x="1402" y="6505"/>
                </a:cubicBezTo>
                <a:cubicBezTo>
                  <a:pt x="1702" y="3503"/>
                  <a:pt x="4270" y="1135"/>
                  <a:pt x="7406" y="1135"/>
                </a:cubicBezTo>
                <a:cubicBezTo>
                  <a:pt x="10542" y="1135"/>
                  <a:pt x="13143" y="3570"/>
                  <a:pt x="13377" y="6639"/>
                </a:cubicBezTo>
                <a:cubicBezTo>
                  <a:pt x="13410" y="6772"/>
                  <a:pt x="13410" y="6939"/>
                  <a:pt x="13410" y="7106"/>
                </a:cubicBezTo>
                <a:cubicBezTo>
                  <a:pt x="13410" y="10375"/>
                  <a:pt x="10708" y="13077"/>
                  <a:pt x="7406" y="130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2"/>
          <p:cNvSpPr/>
          <p:nvPr/>
        </p:nvSpPr>
        <p:spPr>
          <a:xfrm>
            <a:off x="4465452" y="1989024"/>
            <a:ext cx="134142" cy="128522"/>
          </a:xfrm>
          <a:custGeom>
            <a:avLst/>
            <a:gdLst/>
            <a:ahLst/>
            <a:cxnLst/>
            <a:rect l="l" t="t" r="r" b="b"/>
            <a:pathLst>
              <a:path w="7139" h="6839" extrusionOk="0">
                <a:moveTo>
                  <a:pt x="6772" y="4737"/>
                </a:moveTo>
                <a:cubicBezTo>
                  <a:pt x="6605" y="4637"/>
                  <a:pt x="5738" y="4204"/>
                  <a:pt x="5571" y="4170"/>
                </a:cubicBezTo>
                <a:cubicBezTo>
                  <a:pt x="5404" y="4103"/>
                  <a:pt x="5304" y="4070"/>
                  <a:pt x="5171" y="4237"/>
                </a:cubicBezTo>
                <a:cubicBezTo>
                  <a:pt x="5071" y="4437"/>
                  <a:pt x="4737" y="4804"/>
                  <a:pt x="4637" y="4937"/>
                </a:cubicBezTo>
                <a:cubicBezTo>
                  <a:pt x="4537" y="5037"/>
                  <a:pt x="4437" y="5071"/>
                  <a:pt x="4237" y="4971"/>
                </a:cubicBezTo>
                <a:cubicBezTo>
                  <a:pt x="4070" y="4871"/>
                  <a:pt x="3503" y="4704"/>
                  <a:pt x="2836" y="4103"/>
                </a:cubicBezTo>
                <a:cubicBezTo>
                  <a:pt x="2336" y="3636"/>
                  <a:pt x="1969" y="3069"/>
                  <a:pt x="1869" y="2903"/>
                </a:cubicBezTo>
                <a:cubicBezTo>
                  <a:pt x="1768" y="2736"/>
                  <a:pt x="1869" y="2636"/>
                  <a:pt x="1935" y="2536"/>
                </a:cubicBezTo>
                <a:cubicBezTo>
                  <a:pt x="2002" y="2469"/>
                  <a:pt x="2102" y="2336"/>
                  <a:pt x="2202" y="2235"/>
                </a:cubicBezTo>
                <a:cubicBezTo>
                  <a:pt x="2235" y="2202"/>
                  <a:pt x="2235" y="2202"/>
                  <a:pt x="2269" y="2169"/>
                </a:cubicBezTo>
                <a:cubicBezTo>
                  <a:pt x="2302" y="2102"/>
                  <a:pt x="2336" y="2035"/>
                  <a:pt x="2369" y="1969"/>
                </a:cubicBezTo>
                <a:cubicBezTo>
                  <a:pt x="2436" y="1835"/>
                  <a:pt x="2402" y="1735"/>
                  <a:pt x="2369" y="1635"/>
                </a:cubicBezTo>
                <a:cubicBezTo>
                  <a:pt x="2336" y="1568"/>
                  <a:pt x="1969" y="701"/>
                  <a:pt x="1835" y="367"/>
                </a:cubicBezTo>
                <a:cubicBezTo>
                  <a:pt x="1668" y="1"/>
                  <a:pt x="1535" y="67"/>
                  <a:pt x="1435" y="67"/>
                </a:cubicBezTo>
                <a:cubicBezTo>
                  <a:pt x="1335" y="67"/>
                  <a:pt x="1201" y="67"/>
                  <a:pt x="1101" y="67"/>
                </a:cubicBezTo>
                <a:cubicBezTo>
                  <a:pt x="968" y="67"/>
                  <a:pt x="768" y="101"/>
                  <a:pt x="634" y="267"/>
                </a:cubicBezTo>
                <a:cubicBezTo>
                  <a:pt x="468" y="434"/>
                  <a:pt x="1" y="868"/>
                  <a:pt x="1" y="1735"/>
                </a:cubicBezTo>
                <a:cubicBezTo>
                  <a:pt x="1" y="1935"/>
                  <a:pt x="34" y="2135"/>
                  <a:pt x="101" y="2302"/>
                </a:cubicBezTo>
                <a:cubicBezTo>
                  <a:pt x="267" y="2936"/>
                  <a:pt x="668" y="3436"/>
                  <a:pt x="734" y="3503"/>
                </a:cubicBezTo>
                <a:cubicBezTo>
                  <a:pt x="801" y="3636"/>
                  <a:pt x="1935" y="5438"/>
                  <a:pt x="3737" y="6138"/>
                </a:cubicBezTo>
                <a:cubicBezTo>
                  <a:pt x="5504" y="6839"/>
                  <a:pt x="5504" y="6605"/>
                  <a:pt x="5838" y="6572"/>
                </a:cubicBezTo>
                <a:cubicBezTo>
                  <a:pt x="6138" y="6539"/>
                  <a:pt x="6872" y="6172"/>
                  <a:pt x="7006" y="5738"/>
                </a:cubicBezTo>
                <a:cubicBezTo>
                  <a:pt x="7139" y="5338"/>
                  <a:pt x="7139" y="5004"/>
                  <a:pt x="7106" y="4937"/>
                </a:cubicBezTo>
                <a:cubicBezTo>
                  <a:pt x="7072" y="4871"/>
                  <a:pt x="6939" y="4804"/>
                  <a:pt x="6772" y="47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2"/>
          <p:cNvSpPr/>
          <p:nvPr/>
        </p:nvSpPr>
        <p:spPr>
          <a:xfrm>
            <a:off x="5570311" y="1942914"/>
            <a:ext cx="313119" cy="220738"/>
          </a:xfrm>
          <a:custGeom>
            <a:avLst/>
            <a:gdLst/>
            <a:ahLst/>
            <a:cxnLst/>
            <a:rect l="l" t="t" r="r" b="b"/>
            <a:pathLst>
              <a:path w="21250" h="14978" extrusionOk="0">
                <a:moveTo>
                  <a:pt x="10642" y="1"/>
                </a:moveTo>
                <a:cubicBezTo>
                  <a:pt x="10642" y="1"/>
                  <a:pt x="4004" y="1"/>
                  <a:pt x="2336" y="434"/>
                </a:cubicBezTo>
                <a:cubicBezTo>
                  <a:pt x="1435" y="701"/>
                  <a:pt x="701" y="1435"/>
                  <a:pt x="468" y="2336"/>
                </a:cubicBezTo>
                <a:cubicBezTo>
                  <a:pt x="1" y="4004"/>
                  <a:pt x="1" y="7506"/>
                  <a:pt x="1" y="7506"/>
                </a:cubicBezTo>
                <a:cubicBezTo>
                  <a:pt x="1" y="7506"/>
                  <a:pt x="1" y="10975"/>
                  <a:pt x="468" y="12643"/>
                </a:cubicBezTo>
                <a:cubicBezTo>
                  <a:pt x="701" y="13577"/>
                  <a:pt x="1402" y="14278"/>
                  <a:pt x="2336" y="14545"/>
                </a:cubicBezTo>
                <a:cubicBezTo>
                  <a:pt x="4004" y="14978"/>
                  <a:pt x="10642" y="14978"/>
                  <a:pt x="10642" y="14978"/>
                </a:cubicBezTo>
                <a:cubicBezTo>
                  <a:pt x="10642" y="14978"/>
                  <a:pt x="17280" y="14978"/>
                  <a:pt x="18948" y="14545"/>
                </a:cubicBezTo>
                <a:cubicBezTo>
                  <a:pt x="19848" y="14278"/>
                  <a:pt x="20582" y="13577"/>
                  <a:pt x="20816" y="12643"/>
                </a:cubicBezTo>
                <a:cubicBezTo>
                  <a:pt x="21249" y="10975"/>
                  <a:pt x="21249" y="7506"/>
                  <a:pt x="21249" y="7506"/>
                </a:cubicBezTo>
                <a:cubicBezTo>
                  <a:pt x="21249" y="7506"/>
                  <a:pt x="21249" y="4004"/>
                  <a:pt x="20816" y="2336"/>
                </a:cubicBezTo>
                <a:cubicBezTo>
                  <a:pt x="20582" y="1435"/>
                  <a:pt x="19848" y="701"/>
                  <a:pt x="18948" y="434"/>
                </a:cubicBezTo>
                <a:cubicBezTo>
                  <a:pt x="17280" y="1"/>
                  <a:pt x="10642" y="1"/>
                  <a:pt x="10642" y="1"/>
                </a:cubicBezTo>
                <a:close/>
              </a:path>
            </a:pathLst>
          </a:cu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2"/>
          <p:cNvSpPr/>
          <p:nvPr/>
        </p:nvSpPr>
        <p:spPr>
          <a:xfrm>
            <a:off x="5695181" y="2006830"/>
            <a:ext cx="81602" cy="92920"/>
          </a:xfrm>
          <a:custGeom>
            <a:avLst/>
            <a:gdLst/>
            <a:ahLst/>
            <a:cxnLst/>
            <a:rect l="l" t="t" r="r" b="b"/>
            <a:pathLst>
              <a:path w="5538" h="6305" extrusionOk="0">
                <a:moveTo>
                  <a:pt x="0" y="0"/>
                </a:moveTo>
                <a:lnTo>
                  <a:pt x="0" y="6305"/>
                </a:lnTo>
                <a:lnTo>
                  <a:pt x="5538" y="3169"/>
                </a:lnTo>
                <a:lnTo>
                  <a:pt x="0" y="0"/>
                </a:lnTo>
                <a:close/>
              </a:path>
            </a:pathLst>
          </a:cu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5" name="Google Shape;3035;p42"/>
          <p:cNvGrpSpPr/>
          <p:nvPr/>
        </p:nvGrpSpPr>
        <p:grpSpPr>
          <a:xfrm rot="2039652">
            <a:off x="6743976" y="1527039"/>
            <a:ext cx="1137813" cy="1382455"/>
            <a:chOff x="-2581646" y="-5650827"/>
            <a:chExt cx="1288559" cy="1565613"/>
          </a:xfrm>
        </p:grpSpPr>
        <p:sp>
          <p:nvSpPr>
            <p:cNvPr id="3036" name="Google Shape;3036;p42"/>
            <p:cNvSpPr/>
            <p:nvPr/>
          </p:nvSpPr>
          <p:spPr>
            <a:xfrm>
              <a:off x="-2581646" y="-5650827"/>
              <a:ext cx="1288559" cy="1565613"/>
            </a:xfrm>
            <a:custGeom>
              <a:avLst/>
              <a:gdLst/>
              <a:ahLst/>
              <a:cxnLst/>
              <a:rect l="l" t="t" r="r" b="b"/>
              <a:pathLst>
                <a:path w="27501" h="33414" extrusionOk="0">
                  <a:moveTo>
                    <a:pt x="22239" y="6491"/>
                  </a:moveTo>
                  <a:cubicBezTo>
                    <a:pt x="22227" y="6860"/>
                    <a:pt x="22214" y="7241"/>
                    <a:pt x="22190" y="7659"/>
                  </a:cubicBezTo>
                  <a:cubicBezTo>
                    <a:pt x="22190" y="7634"/>
                    <a:pt x="22202" y="7597"/>
                    <a:pt x="22214" y="7573"/>
                  </a:cubicBezTo>
                  <a:cubicBezTo>
                    <a:pt x="22362" y="7143"/>
                    <a:pt x="22313" y="6700"/>
                    <a:pt x="22239" y="6491"/>
                  </a:cubicBezTo>
                  <a:close/>
                  <a:moveTo>
                    <a:pt x="8519" y="33414"/>
                  </a:moveTo>
                  <a:cubicBezTo>
                    <a:pt x="8101" y="33414"/>
                    <a:pt x="7511" y="33389"/>
                    <a:pt x="6897" y="33278"/>
                  </a:cubicBezTo>
                  <a:cubicBezTo>
                    <a:pt x="6552" y="33254"/>
                    <a:pt x="6221" y="33155"/>
                    <a:pt x="5926" y="32996"/>
                  </a:cubicBezTo>
                  <a:cubicBezTo>
                    <a:pt x="5188" y="32639"/>
                    <a:pt x="4696" y="31889"/>
                    <a:pt x="4721" y="31041"/>
                  </a:cubicBezTo>
                  <a:cubicBezTo>
                    <a:pt x="4721" y="30979"/>
                    <a:pt x="4721" y="30918"/>
                    <a:pt x="4733" y="30857"/>
                  </a:cubicBezTo>
                  <a:cubicBezTo>
                    <a:pt x="4622" y="30217"/>
                    <a:pt x="4598" y="29590"/>
                    <a:pt x="4573" y="29025"/>
                  </a:cubicBezTo>
                  <a:cubicBezTo>
                    <a:pt x="4561" y="28767"/>
                    <a:pt x="4549" y="28509"/>
                    <a:pt x="4536" y="28287"/>
                  </a:cubicBezTo>
                  <a:cubicBezTo>
                    <a:pt x="4450" y="27205"/>
                    <a:pt x="4401" y="26283"/>
                    <a:pt x="4364" y="25423"/>
                  </a:cubicBezTo>
                  <a:cubicBezTo>
                    <a:pt x="4290" y="25103"/>
                    <a:pt x="4290" y="24784"/>
                    <a:pt x="4352" y="24452"/>
                  </a:cubicBezTo>
                  <a:cubicBezTo>
                    <a:pt x="4401" y="24255"/>
                    <a:pt x="4463" y="24058"/>
                    <a:pt x="4561" y="23886"/>
                  </a:cubicBezTo>
                  <a:cubicBezTo>
                    <a:pt x="4795" y="23419"/>
                    <a:pt x="5065" y="22989"/>
                    <a:pt x="5311" y="22583"/>
                  </a:cubicBezTo>
                  <a:cubicBezTo>
                    <a:pt x="5385" y="22460"/>
                    <a:pt x="5458" y="22337"/>
                    <a:pt x="5532" y="22214"/>
                  </a:cubicBezTo>
                  <a:cubicBezTo>
                    <a:pt x="5557" y="22177"/>
                    <a:pt x="5618" y="22042"/>
                    <a:pt x="5655" y="21956"/>
                  </a:cubicBezTo>
                  <a:cubicBezTo>
                    <a:pt x="5950" y="21329"/>
                    <a:pt x="6307" y="20567"/>
                    <a:pt x="7044" y="20088"/>
                  </a:cubicBezTo>
                  <a:cubicBezTo>
                    <a:pt x="7499" y="19805"/>
                    <a:pt x="8015" y="19657"/>
                    <a:pt x="8606" y="19657"/>
                  </a:cubicBezTo>
                  <a:cubicBezTo>
                    <a:pt x="8827" y="19657"/>
                    <a:pt x="9036" y="19682"/>
                    <a:pt x="9171" y="19694"/>
                  </a:cubicBezTo>
                  <a:cubicBezTo>
                    <a:pt x="9220" y="19694"/>
                    <a:pt x="9257" y="19706"/>
                    <a:pt x="9294" y="19706"/>
                  </a:cubicBezTo>
                  <a:cubicBezTo>
                    <a:pt x="9417" y="19706"/>
                    <a:pt x="9528" y="19719"/>
                    <a:pt x="9650" y="19719"/>
                  </a:cubicBezTo>
                  <a:cubicBezTo>
                    <a:pt x="9761" y="19731"/>
                    <a:pt x="9884" y="19731"/>
                    <a:pt x="10007" y="19743"/>
                  </a:cubicBezTo>
                  <a:cubicBezTo>
                    <a:pt x="10044" y="19670"/>
                    <a:pt x="10081" y="19596"/>
                    <a:pt x="10118" y="19522"/>
                  </a:cubicBezTo>
                  <a:cubicBezTo>
                    <a:pt x="9650" y="19178"/>
                    <a:pt x="9220" y="18772"/>
                    <a:pt x="8827" y="18317"/>
                  </a:cubicBezTo>
                  <a:cubicBezTo>
                    <a:pt x="8606" y="18071"/>
                    <a:pt x="8409" y="17801"/>
                    <a:pt x="8200" y="17531"/>
                  </a:cubicBezTo>
                  <a:cubicBezTo>
                    <a:pt x="6725" y="17506"/>
                    <a:pt x="5028" y="16670"/>
                    <a:pt x="4573" y="15121"/>
                  </a:cubicBezTo>
                  <a:cubicBezTo>
                    <a:pt x="4450" y="14691"/>
                    <a:pt x="4438" y="14224"/>
                    <a:pt x="4524" y="13793"/>
                  </a:cubicBezTo>
                  <a:cubicBezTo>
                    <a:pt x="3873" y="13412"/>
                    <a:pt x="3319" y="13007"/>
                    <a:pt x="2815" y="12552"/>
                  </a:cubicBezTo>
                  <a:cubicBezTo>
                    <a:pt x="1205" y="11101"/>
                    <a:pt x="258" y="9257"/>
                    <a:pt x="135" y="7339"/>
                  </a:cubicBezTo>
                  <a:cubicBezTo>
                    <a:pt x="0" y="5237"/>
                    <a:pt x="910" y="3209"/>
                    <a:pt x="2483" y="2053"/>
                  </a:cubicBezTo>
                  <a:cubicBezTo>
                    <a:pt x="3405" y="1377"/>
                    <a:pt x="4524" y="1008"/>
                    <a:pt x="5643" y="1008"/>
                  </a:cubicBezTo>
                  <a:cubicBezTo>
                    <a:pt x="5926" y="1008"/>
                    <a:pt x="6208" y="1033"/>
                    <a:pt x="6491" y="1082"/>
                  </a:cubicBezTo>
                  <a:cubicBezTo>
                    <a:pt x="7192" y="738"/>
                    <a:pt x="7954" y="603"/>
                    <a:pt x="8483" y="516"/>
                  </a:cubicBezTo>
                  <a:cubicBezTo>
                    <a:pt x="8618" y="492"/>
                    <a:pt x="8753" y="467"/>
                    <a:pt x="8864" y="443"/>
                  </a:cubicBezTo>
                  <a:cubicBezTo>
                    <a:pt x="10142" y="160"/>
                    <a:pt x="11507" y="12"/>
                    <a:pt x="12933" y="0"/>
                  </a:cubicBezTo>
                  <a:cubicBezTo>
                    <a:pt x="13019" y="0"/>
                    <a:pt x="13105" y="0"/>
                    <a:pt x="13191" y="0"/>
                  </a:cubicBezTo>
                  <a:cubicBezTo>
                    <a:pt x="14470" y="0"/>
                    <a:pt x="15822" y="99"/>
                    <a:pt x="17199" y="307"/>
                  </a:cubicBezTo>
                  <a:cubicBezTo>
                    <a:pt x="17309" y="320"/>
                    <a:pt x="17408" y="332"/>
                    <a:pt x="17518" y="357"/>
                  </a:cubicBezTo>
                  <a:cubicBezTo>
                    <a:pt x="18428" y="480"/>
                    <a:pt x="19620" y="639"/>
                    <a:pt x="20665" y="1352"/>
                  </a:cubicBezTo>
                  <a:cubicBezTo>
                    <a:pt x="20665" y="1352"/>
                    <a:pt x="20665" y="1352"/>
                    <a:pt x="20665" y="1352"/>
                  </a:cubicBezTo>
                  <a:cubicBezTo>
                    <a:pt x="21108" y="1230"/>
                    <a:pt x="21563" y="1168"/>
                    <a:pt x="22030" y="1168"/>
                  </a:cubicBezTo>
                  <a:cubicBezTo>
                    <a:pt x="22780" y="1168"/>
                    <a:pt x="23518" y="1328"/>
                    <a:pt x="24181" y="1635"/>
                  </a:cubicBezTo>
                  <a:cubicBezTo>
                    <a:pt x="26087" y="2496"/>
                    <a:pt x="27365" y="4524"/>
                    <a:pt x="27439" y="6798"/>
                  </a:cubicBezTo>
                  <a:cubicBezTo>
                    <a:pt x="27501" y="8802"/>
                    <a:pt x="26591" y="10843"/>
                    <a:pt x="24944" y="12429"/>
                  </a:cubicBezTo>
                  <a:cubicBezTo>
                    <a:pt x="24427" y="12921"/>
                    <a:pt x="23849" y="13375"/>
                    <a:pt x="23186" y="13793"/>
                  </a:cubicBezTo>
                  <a:cubicBezTo>
                    <a:pt x="23370" y="14728"/>
                    <a:pt x="23038" y="15822"/>
                    <a:pt x="21870" y="16719"/>
                  </a:cubicBezTo>
                  <a:cubicBezTo>
                    <a:pt x="21169" y="17260"/>
                    <a:pt x="20420" y="17531"/>
                    <a:pt x="19657" y="17531"/>
                  </a:cubicBezTo>
                  <a:cubicBezTo>
                    <a:pt x="19534" y="17531"/>
                    <a:pt x="19411" y="17518"/>
                    <a:pt x="19289" y="17506"/>
                  </a:cubicBezTo>
                  <a:cubicBezTo>
                    <a:pt x="18772" y="18170"/>
                    <a:pt x="18182" y="18772"/>
                    <a:pt x="17518" y="19313"/>
                  </a:cubicBezTo>
                  <a:cubicBezTo>
                    <a:pt x="17629" y="19497"/>
                    <a:pt x="17752" y="19682"/>
                    <a:pt x="17875" y="19854"/>
                  </a:cubicBezTo>
                  <a:lnTo>
                    <a:pt x="18108" y="19854"/>
                  </a:lnTo>
                  <a:cubicBezTo>
                    <a:pt x="18268" y="19854"/>
                    <a:pt x="18440" y="19854"/>
                    <a:pt x="18612" y="19842"/>
                  </a:cubicBezTo>
                  <a:cubicBezTo>
                    <a:pt x="18637" y="19842"/>
                    <a:pt x="18662" y="19842"/>
                    <a:pt x="18686" y="19829"/>
                  </a:cubicBezTo>
                  <a:cubicBezTo>
                    <a:pt x="18834" y="19817"/>
                    <a:pt x="19055" y="19780"/>
                    <a:pt x="19301" y="19780"/>
                  </a:cubicBezTo>
                  <a:cubicBezTo>
                    <a:pt x="19805" y="19780"/>
                    <a:pt x="20260" y="19903"/>
                    <a:pt x="20665" y="20137"/>
                  </a:cubicBezTo>
                  <a:cubicBezTo>
                    <a:pt x="21612" y="20702"/>
                    <a:pt x="21907" y="21723"/>
                    <a:pt x="22055" y="22276"/>
                  </a:cubicBezTo>
                  <a:cubicBezTo>
                    <a:pt x="22067" y="22325"/>
                    <a:pt x="22079" y="22374"/>
                    <a:pt x="22091" y="22411"/>
                  </a:cubicBezTo>
                  <a:cubicBezTo>
                    <a:pt x="22141" y="22522"/>
                    <a:pt x="22178" y="22632"/>
                    <a:pt x="22227" y="22743"/>
                  </a:cubicBezTo>
                  <a:cubicBezTo>
                    <a:pt x="22399" y="23198"/>
                    <a:pt x="22596" y="23702"/>
                    <a:pt x="22743" y="24267"/>
                  </a:cubicBezTo>
                  <a:cubicBezTo>
                    <a:pt x="22804" y="24525"/>
                    <a:pt x="22829" y="24771"/>
                    <a:pt x="22804" y="25017"/>
                  </a:cubicBezTo>
                  <a:cubicBezTo>
                    <a:pt x="22903" y="25693"/>
                    <a:pt x="22866" y="26357"/>
                    <a:pt x="22841" y="26910"/>
                  </a:cubicBezTo>
                  <a:cubicBezTo>
                    <a:pt x="22829" y="27107"/>
                    <a:pt x="22817" y="27291"/>
                    <a:pt x="22817" y="27488"/>
                  </a:cubicBezTo>
                  <a:cubicBezTo>
                    <a:pt x="22817" y="27869"/>
                    <a:pt x="22829" y="28275"/>
                    <a:pt x="22841" y="28693"/>
                  </a:cubicBezTo>
                  <a:cubicBezTo>
                    <a:pt x="22866" y="29431"/>
                    <a:pt x="22878" y="30180"/>
                    <a:pt x="22829" y="30967"/>
                  </a:cubicBezTo>
                  <a:cubicBezTo>
                    <a:pt x="22829" y="31336"/>
                    <a:pt x="22743" y="31693"/>
                    <a:pt x="22571" y="32012"/>
                  </a:cubicBezTo>
                  <a:cubicBezTo>
                    <a:pt x="22509" y="32135"/>
                    <a:pt x="22436" y="32246"/>
                    <a:pt x="22350" y="32356"/>
                  </a:cubicBezTo>
                  <a:lnTo>
                    <a:pt x="22276" y="32442"/>
                  </a:lnTo>
                  <a:lnTo>
                    <a:pt x="22202" y="32528"/>
                  </a:lnTo>
                  <a:cubicBezTo>
                    <a:pt x="22116" y="32615"/>
                    <a:pt x="22030" y="32688"/>
                    <a:pt x="21932" y="32762"/>
                  </a:cubicBezTo>
                  <a:cubicBezTo>
                    <a:pt x="21551" y="33045"/>
                    <a:pt x="21108" y="33192"/>
                    <a:pt x="20629" y="33205"/>
                  </a:cubicBezTo>
                  <a:cubicBezTo>
                    <a:pt x="19879" y="33217"/>
                    <a:pt x="19116" y="33229"/>
                    <a:pt x="18367" y="33254"/>
                  </a:cubicBezTo>
                  <a:cubicBezTo>
                    <a:pt x="16719" y="33278"/>
                    <a:pt x="15023" y="33315"/>
                    <a:pt x="13363" y="33364"/>
                  </a:cubicBezTo>
                  <a:cubicBezTo>
                    <a:pt x="12724" y="33377"/>
                    <a:pt x="12035" y="33389"/>
                    <a:pt x="11212" y="33389"/>
                  </a:cubicBezTo>
                  <a:cubicBezTo>
                    <a:pt x="10818" y="33389"/>
                    <a:pt x="10425" y="33377"/>
                    <a:pt x="10032" y="33377"/>
                  </a:cubicBezTo>
                  <a:lnTo>
                    <a:pt x="9970" y="33377"/>
                  </a:lnTo>
                  <a:cubicBezTo>
                    <a:pt x="9761" y="33377"/>
                    <a:pt x="9552" y="33389"/>
                    <a:pt x="9331" y="33389"/>
                  </a:cubicBezTo>
                  <a:cubicBezTo>
                    <a:pt x="9060" y="33401"/>
                    <a:pt x="8790" y="33414"/>
                    <a:pt x="8519" y="33414"/>
                  </a:cubicBezTo>
                </a:path>
              </a:pathLst>
            </a:custGeom>
            <a:solidFill>
              <a:srgbClr val="FFFFFF"/>
            </a:solidFill>
            <a:ln>
              <a:noFill/>
            </a:ln>
            <a:effectLst>
              <a:outerShdw blurRad="57150" dist="57150" dir="864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2"/>
            <p:cNvSpPr/>
            <p:nvPr/>
          </p:nvSpPr>
          <p:spPr>
            <a:xfrm>
              <a:off x="-1729166" y="-5491989"/>
              <a:ext cx="333561" cy="557059"/>
            </a:xfrm>
            <a:custGeom>
              <a:avLst/>
              <a:gdLst/>
              <a:ahLst/>
              <a:cxnLst/>
              <a:rect l="l" t="t" r="r" b="b"/>
              <a:pathLst>
                <a:path w="7119" h="11889" extrusionOk="0">
                  <a:moveTo>
                    <a:pt x="3949" y="0"/>
                  </a:moveTo>
                  <a:cubicBezTo>
                    <a:pt x="2507" y="0"/>
                    <a:pt x="1332" y="1180"/>
                    <a:pt x="480" y="2277"/>
                  </a:cubicBezTo>
                  <a:cubicBezTo>
                    <a:pt x="276" y="2547"/>
                    <a:pt x="506" y="2893"/>
                    <a:pt x="748" y="2893"/>
                  </a:cubicBezTo>
                  <a:cubicBezTo>
                    <a:pt x="826" y="2893"/>
                    <a:pt x="905" y="2856"/>
                    <a:pt x="972" y="2769"/>
                  </a:cubicBezTo>
                  <a:cubicBezTo>
                    <a:pt x="1586" y="1995"/>
                    <a:pt x="2275" y="1146"/>
                    <a:pt x="3246" y="827"/>
                  </a:cubicBezTo>
                  <a:cubicBezTo>
                    <a:pt x="3473" y="753"/>
                    <a:pt x="3700" y="718"/>
                    <a:pt x="3922" y="718"/>
                  </a:cubicBezTo>
                  <a:cubicBezTo>
                    <a:pt x="4702" y="718"/>
                    <a:pt x="5425" y="1146"/>
                    <a:pt x="5864" y="1835"/>
                  </a:cubicBezTo>
                  <a:cubicBezTo>
                    <a:pt x="7118" y="3777"/>
                    <a:pt x="5692" y="6371"/>
                    <a:pt x="3971" y="7478"/>
                  </a:cubicBezTo>
                  <a:cubicBezTo>
                    <a:pt x="2791" y="8240"/>
                    <a:pt x="443" y="8756"/>
                    <a:pt x="123" y="10366"/>
                  </a:cubicBezTo>
                  <a:cubicBezTo>
                    <a:pt x="0" y="10981"/>
                    <a:pt x="332" y="11571"/>
                    <a:pt x="922" y="11792"/>
                  </a:cubicBezTo>
                  <a:cubicBezTo>
                    <a:pt x="1084" y="11858"/>
                    <a:pt x="1248" y="11889"/>
                    <a:pt x="1408" y="11889"/>
                  </a:cubicBezTo>
                  <a:cubicBezTo>
                    <a:pt x="1906" y="11889"/>
                    <a:pt x="2377" y="11599"/>
                    <a:pt x="2693" y="11190"/>
                  </a:cubicBezTo>
                  <a:cubicBezTo>
                    <a:pt x="2907" y="10929"/>
                    <a:pt x="2676" y="10576"/>
                    <a:pt x="2429" y="10576"/>
                  </a:cubicBezTo>
                  <a:cubicBezTo>
                    <a:pt x="2350" y="10576"/>
                    <a:pt x="2269" y="10612"/>
                    <a:pt x="2201" y="10698"/>
                  </a:cubicBezTo>
                  <a:cubicBezTo>
                    <a:pt x="2017" y="10932"/>
                    <a:pt x="1771" y="11178"/>
                    <a:pt x="1451" y="11190"/>
                  </a:cubicBezTo>
                  <a:cubicBezTo>
                    <a:pt x="1445" y="11190"/>
                    <a:pt x="1439" y="11190"/>
                    <a:pt x="1434" y="11190"/>
                  </a:cubicBezTo>
                  <a:cubicBezTo>
                    <a:pt x="882" y="11190"/>
                    <a:pt x="691" y="10608"/>
                    <a:pt x="935" y="10194"/>
                  </a:cubicBezTo>
                  <a:cubicBezTo>
                    <a:pt x="1205" y="9752"/>
                    <a:pt x="1709" y="9469"/>
                    <a:pt x="2152" y="9235"/>
                  </a:cubicBezTo>
                  <a:cubicBezTo>
                    <a:pt x="2975" y="8781"/>
                    <a:pt x="3861" y="8436"/>
                    <a:pt x="4623" y="7883"/>
                  </a:cubicBezTo>
                  <a:cubicBezTo>
                    <a:pt x="6012" y="6887"/>
                    <a:pt x="7008" y="5240"/>
                    <a:pt x="7020" y="3494"/>
                  </a:cubicBezTo>
                  <a:cubicBezTo>
                    <a:pt x="7032" y="2007"/>
                    <a:pt x="6147" y="483"/>
                    <a:pt x="4635" y="89"/>
                  </a:cubicBezTo>
                  <a:cubicBezTo>
                    <a:pt x="4400" y="28"/>
                    <a:pt x="4171" y="0"/>
                    <a:pt x="3949" y="0"/>
                  </a:cubicBezTo>
                  <a:close/>
                </a:path>
              </a:pathLst>
            </a:custGeom>
            <a:solidFill>
              <a:srgbClr val="F9A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2"/>
            <p:cNvSpPr/>
            <p:nvPr/>
          </p:nvSpPr>
          <p:spPr>
            <a:xfrm>
              <a:off x="-2470506" y="-5491989"/>
              <a:ext cx="334123" cy="557059"/>
            </a:xfrm>
            <a:custGeom>
              <a:avLst/>
              <a:gdLst/>
              <a:ahLst/>
              <a:cxnLst/>
              <a:rect l="l" t="t" r="r" b="b"/>
              <a:pathLst>
                <a:path w="7131" h="11889" extrusionOk="0">
                  <a:moveTo>
                    <a:pt x="3182" y="0"/>
                  </a:moveTo>
                  <a:cubicBezTo>
                    <a:pt x="2960" y="0"/>
                    <a:pt x="2731" y="28"/>
                    <a:pt x="2496" y="89"/>
                  </a:cubicBezTo>
                  <a:cubicBezTo>
                    <a:pt x="972" y="483"/>
                    <a:pt x="99" y="2007"/>
                    <a:pt x="111" y="3494"/>
                  </a:cubicBezTo>
                  <a:cubicBezTo>
                    <a:pt x="124" y="5240"/>
                    <a:pt x="1119" y="6887"/>
                    <a:pt x="2509" y="7883"/>
                  </a:cubicBezTo>
                  <a:cubicBezTo>
                    <a:pt x="3271" y="8436"/>
                    <a:pt x="4156" y="8781"/>
                    <a:pt x="4980" y="9235"/>
                  </a:cubicBezTo>
                  <a:cubicBezTo>
                    <a:pt x="5422" y="9469"/>
                    <a:pt x="5914" y="9752"/>
                    <a:pt x="6184" y="10194"/>
                  </a:cubicBezTo>
                  <a:cubicBezTo>
                    <a:pt x="6440" y="10608"/>
                    <a:pt x="6238" y="11190"/>
                    <a:pt x="5697" y="11190"/>
                  </a:cubicBezTo>
                  <a:cubicBezTo>
                    <a:pt x="5692" y="11190"/>
                    <a:pt x="5686" y="11190"/>
                    <a:pt x="5680" y="11190"/>
                  </a:cubicBezTo>
                  <a:cubicBezTo>
                    <a:pt x="5361" y="11178"/>
                    <a:pt x="5103" y="10932"/>
                    <a:pt x="4918" y="10698"/>
                  </a:cubicBezTo>
                  <a:cubicBezTo>
                    <a:pt x="4853" y="10612"/>
                    <a:pt x="4774" y="10576"/>
                    <a:pt x="4697" y="10576"/>
                  </a:cubicBezTo>
                  <a:cubicBezTo>
                    <a:pt x="4454" y="10576"/>
                    <a:pt x="4221" y="10929"/>
                    <a:pt x="4426" y="11190"/>
                  </a:cubicBezTo>
                  <a:cubicBezTo>
                    <a:pt x="4742" y="11599"/>
                    <a:pt x="5213" y="11889"/>
                    <a:pt x="5716" y="11889"/>
                  </a:cubicBezTo>
                  <a:cubicBezTo>
                    <a:pt x="5878" y="11889"/>
                    <a:pt x="6044" y="11858"/>
                    <a:pt x="6209" y="11792"/>
                  </a:cubicBezTo>
                  <a:cubicBezTo>
                    <a:pt x="6787" y="11571"/>
                    <a:pt x="7131" y="10981"/>
                    <a:pt x="7008" y="10366"/>
                  </a:cubicBezTo>
                  <a:cubicBezTo>
                    <a:pt x="6688" y="8756"/>
                    <a:pt x="4340" y="8240"/>
                    <a:pt x="3148" y="7478"/>
                  </a:cubicBezTo>
                  <a:cubicBezTo>
                    <a:pt x="1439" y="6371"/>
                    <a:pt x="1" y="3777"/>
                    <a:pt x="1255" y="1835"/>
                  </a:cubicBezTo>
                  <a:cubicBezTo>
                    <a:pt x="1704" y="1146"/>
                    <a:pt x="2421" y="718"/>
                    <a:pt x="3198" y="718"/>
                  </a:cubicBezTo>
                  <a:cubicBezTo>
                    <a:pt x="3420" y="718"/>
                    <a:pt x="3647" y="753"/>
                    <a:pt x="3873" y="827"/>
                  </a:cubicBezTo>
                  <a:cubicBezTo>
                    <a:pt x="4857" y="1146"/>
                    <a:pt x="5545" y="1995"/>
                    <a:pt x="6147" y="2769"/>
                  </a:cubicBezTo>
                  <a:cubicBezTo>
                    <a:pt x="6217" y="2856"/>
                    <a:pt x="6298" y="2893"/>
                    <a:pt x="6379" y="2893"/>
                  </a:cubicBezTo>
                  <a:cubicBezTo>
                    <a:pt x="6625" y="2893"/>
                    <a:pt x="6856" y="2547"/>
                    <a:pt x="6651" y="2277"/>
                  </a:cubicBezTo>
                  <a:cubicBezTo>
                    <a:pt x="5799" y="1180"/>
                    <a:pt x="4624" y="0"/>
                    <a:pt x="3182" y="0"/>
                  </a:cubicBezTo>
                  <a:close/>
                </a:path>
              </a:pathLst>
            </a:custGeom>
            <a:solidFill>
              <a:srgbClr val="F9A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2"/>
            <p:cNvSpPr/>
            <p:nvPr/>
          </p:nvSpPr>
          <p:spPr>
            <a:xfrm>
              <a:off x="-2278681" y="-4616315"/>
              <a:ext cx="662436" cy="138269"/>
            </a:xfrm>
            <a:custGeom>
              <a:avLst/>
              <a:gdLst/>
              <a:ahLst/>
              <a:cxnLst/>
              <a:rect l="l" t="t" r="r" b="b"/>
              <a:pathLst>
                <a:path w="14138" h="2951" extrusionOk="0">
                  <a:moveTo>
                    <a:pt x="13068" y="0"/>
                  </a:moveTo>
                  <a:lnTo>
                    <a:pt x="1734" y="74"/>
                  </a:lnTo>
                  <a:lnTo>
                    <a:pt x="0" y="2778"/>
                  </a:lnTo>
                  <a:lnTo>
                    <a:pt x="14138" y="2950"/>
                  </a:lnTo>
                  <a:lnTo>
                    <a:pt x="13597" y="1414"/>
                  </a:lnTo>
                  <a:lnTo>
                    <a:pt x="13068" y="0"/>
                  </a:lnTo>
                  <a:close/>
                </a:path>
              </a:pathLst>
            </a:custGeom>
            <a:solidFill>
              <a:srgbClr val="EDCE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2"/>
            <p:cNvSpPr/>
            <p:nvPr/>
          </p:nvSpPr>
          <p:spPr>
            <a:xfrm>
              <a:off x="-2275214" y="-4488448"/>
              <a:ext cx="664732" cy="293781"/>
            </a:xfrm>
            <a:custGeom>
              <a:avLst/>
              <a:gdLst/>
              <a:ahLst/>
              <a:cxnLst/>
              <a:rect l="l" t="t" r="r" b="b"/>
              <a:pathLst>
                <a:path w="14187" h="6270" extrusionOk="0">
                  <a:moveTo>
                    <a:pt x="0" y="0"/>
                  </a:moveTo>
                  <a:lnTo>
                    <a:pt x="0" y="0"/>
                  </a:lnTo>
                  <a:cubicBezTo>
                    <a:pt x="37" y="652"/>
                    <a:pt x="369" y="5778"/>
                    <a:pt x="406" y="6270"/>
                  </a:cubicBezTo>
                  <a:lnTo>
                    <a:pt x="14187" y="6270"/>
                  </a:lnTo>
                  <a:lnTo>
                    <a:pt x="14015" y="74"/>
                  </a:lnTo>
                  <a:lnTo>
                    <a:pt x="0" y="0"/>
                  </a:lnTo>
                  <a:close/>
                </a:path>
              </a:pathLst>
            </a:custGeom>
            <a:solidFill>
              <a:srgbClr val="F9A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2"/>
            <p:cNvSpPr/>
            <p:nvPr/>
          </p:nvSpPr>
          <p:spPr>
            <a:xfrm>
              <a:off x="-2104146" y="-4808936"/>
              <a:ext cx="332952" cy="287924"/>
            </a:xfrm>
            <a:custGeom>
              <a:avLst/>
              <a:gdLst/>
              <a:ahLst/>
              <a:cxnLst/>
              <a:rect l="l" t="t" r="r" b="b"/>
              <a:pathLst>
                <a:path w="7106" h="6145" extrusionOk="0">
                  <a:moveTo>
                    <a:pt x="2826" y="0"/>
                  </a:moveTo>
                  <a:cubicBezTo>
                    <a:pt x="2617" y="0"/>
                    <a:pt x="2434" y="163"/>
                    <a:pt x="2434" y="386"/>
                  </a:cubicBezTo>
                  <a:cubicBezTo>
                    <a:pt x="2398" y="2156"/>
                    <a:pt x="1316" y="3607"/>
                    <a:pt x="172" y="4824"/>
                  </a:cubicBezTo>
                  <a:cubicBezTo>
                    <a:pt x="0" y="5009"/>
                    <a:pt x="37" y="5304"/>
                    <a:pt x="259" y="5426"/>
                  </a:cubicBezTo>
                  <a:cubicBezTo>
                    <a:pt x="1145" y="5945"/>
                    <a:pt x="2191" y="6144"/>
                    <a:pt x="3214" y="6144"/>
                  </a:cubicBezTo>
                  <a:cubicBezTo>
                    <a:pt x="4617" y="6144"/>
                    <a:pt x="5977" y="5769"/>
                    <a:pt x="6823" y="5328"/>
                  </a:cubicBezTo>
                  <a:cubicBezTo>
                    <a:pt x="7057" y="5205"/>
                    <a:pt x="7106" y="4898"/>
                    <a:pt x="6922" y="4701"/>
                  </a:cubicBezTo>
                  <a:cubicBezTo>
                    <a:pt x="5778" y="3570"/>
                    <a:pt x="4881" y="2046"/>
                    <a:pt x="4414" y="300"/>
                  </a:cubicBezTo>
                  <a:cubicBezTo>
                    <a:pt x="4369" y="122"/>
                    <a:pt x="4213" y="14"/>
                    <a:pt x="4047" y="14"/>
                  </a:cubicBezTo>
                  <a:cubicBezTo>
                    <a:pt x="4030" y="14"/>
                    <a:pt x="4013" y="15"/>
                    <a:pt x="3996" y="17"/>
                  </a:cubicBezTo>
                  <a:cubicBezTo>
                    <a:pt x="3811" y="42"/>
                    <a:pt x="3624" y="57"/>
                    <a:pt x="3438" y="57"/>
                  </a:cubicBezTo>
                  <a:cubicBezTo>
                    <a:pt x="3252" y="57"/>
                    <a:pt x="3068" y="42"/>
                    <a:pt x="2889" y="5"/>
                  </a:cubicBezTo>
                  <a:cubicBezTo>
                    <a:pt x="2868" y="2"/>
                    <a:pt x="2847" y="0"/>
                    <a:pt x="2826" y="0"/>
                  </a:cubicBezTo>
                  <a:close/>
                </a:path>
              </a:pathLst>
            </a:custGeom>
            <a:solidFill>
              <a:srgbClr val="F9A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2"/>
            <p:cNvSpPr/>
            <p:nvPr/>
          </p:nvSpPr>
          <p:spPr>
            <a:xfrm>
              <a:off x="-2264297" y="-5547793"/>
              <a:ext cx="631933" cy="769734"/>
            </a:xfrm>
            <a:custGeom>
              <a:avLst/>
              <a:gdLst/>
              <a:ahLst/>
              <a:cxnLst/>
              <a:rect l="l" t="t" r="r" b="b"/>
              <a:pathLst>
                <a:path w="13487" h="16428" extrusionOk="0">
                  <a:moveTo>
                    <a:pt x="6642" y="1"/>
                  </a:moveTo>
                  <a:cubicBezTo>
                    <a:pt x="4499" y="1"/>
                    <a:pt x="2485" y="352"/>
                    <a:pt x="812" y="936"/>
                  </a:cubicBezTo>
                  <a:cubicBezTo>
                    <a:pt x="505" y="1047"/>
                    <a:pt x="222" y="1219"/>
                    <a:pt x="210" y="1551"/>
                  </a:cubicBezTo>
                  <a:cubicBezTo>
                    <a:pt x="1" y="7292"/>
                    <a:pt x="1206" y="11201"/>
                    <a:pt x="3136" y="13955"/>
                  </a:cubicBezTo>
                  <a:cubicBezTo>
                    <a:pt x="3664" y="14705"/>
                    <a:pt x="4340" y="15332"/>
                    <a:pt x="5078" y="15872"/>
                  </a:cubicBezTo>
                  <a:cubicBezTo>
                    <a:pt x="5584" y="16243"/>
                    <a:pt x="6180" y="16427"/>
                    <a:pt x="6777" y="16427"/>
                  </a:cubicBezTo>
                  <a:cubicBezTo>
                    <a:pt x="7370" y="16427"/>
                    <a:pt x="7963" y="16246"/>
                    <a:pt x="8471" y="15885"/>
                  </a:cubicBezTo>
                  <a:cubicBezTo>
                    <a:pt x="9995" y="14803"/>
                    <a:pt x="11225" y="13328"/>
                    <a:pt x="12024" y="11644"/>
                  </a:cubicBezTo>
                  <a:cubicBezTo>
                    <a:pt x="13487" y="8496"/>
                    <a:pt x="13179" y="5177"/>
                    <a:pt x="12921" y="1428"/>
                  </a:cubicBezTo>
                  <a:cubicBezTo>
                    <a:pt x="12897" y="1083"/>
                    <a:pt x="12589" y="936"/>
                    <a:pt x="12270" y="838"/>
                  </a:cubicBezTo>
                  <a:cubicBezTo>
                    <a:pt x="10387" y="255"/>
                    <a:pt x="8468" y="1"/>
                    <a:pt x="6642" y="1"/>
                  </a:cubicBezTo>
                  <a:close/>
                </a:path>
              </a:pathLst>
            </a:custGeom>
            <a:solidFill>
              <a:srgbClr val="EDCE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2"/>
            <p:cNvSpPr/>
            <p:nvPr/>
          </p:nvSpPr>
          <p:spPr>
            <a:xfrm>
              <a:off x="-2219363" y="-5524693"/>
              <a:ext cx="543799" cy="99707"/>
            </a:xfrm>
            <a:custGeom>
              <a:avLst/>
              <a:gdLst/>
              <a:ahLst/>
              <a:cxnLst/>
              <a:rect l="l" t="t" r="r" b="b"/>
              <a:pathLst>
                <a:path w="11606" h="2128" extrusionOk="0">
                  <a:moveTo>
                    <a:pt x="5803" y="0"/>
                  </a:moveTo>
                  <a:cubicBezTo>
                    <a:pt x="2607" y="0"/>
                    <a:pt x="1" y="480"/>
                    <a:pt x="1" y="1070"/>
                  </a:cubicBezTo>
                  <a:cubicBezTo>
                    <a:pt x="1" y="1660"/>
                    <a:pt x="2607" y="2127"/>
                    <a:pt x="5803" y="2127"/>
                  </a:cubicBezTo>
                  <a:cubicBezTo>
                    <a:pt x="9012" y="2127"/>
                    <a:pt x="11606" y="1660"/>
                    <a:pt x="11606" y="1070"/>
                  </a:cubicBezTo>
                  <a:cubicBezTo>
                    <a:pt x="11606" y="480"/>
                    <a:pt x="9012" y="0"/>
                    <a:pt x="5803" y="0"/>
                  </a:cubicBezTo>
                  <a:close/>
                </a:path>
              </a:pathLst>
            </a:custGeom>
            <a:solidFill>
              <a:srgbClr val="F9A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2"/>
            <p:cNvSpPr/>
            <p:nvPr/>
          </p:nvSpPr>
          <p:spPr>
            <a:xfrm>
              <a:off x="-2221096" y="-5529894"/>
              <a:ext cx="545533" cy="119293"/>
            </a:xfrm>
            <a:custGeom>
              <a:avLst/>
              <a:gdLst/>
              <a:ahLst/>
              <a:cxnLst/>
              <a:rect l="l" t="t" r="r" b="b"/>
              <a:pathLst>
                <a:path w="11643" h="2546" extrusionOk="0">
                  <a:moveTo>
                    <a:pt x="2902" y="382"/>
                  </a:moveTo>
                  <a:cubicBezTo>
                    <a:pt x="3824" y="259"/>
                    <a:pt x="4734" y="197"/>
                    <a:pt x="5656" y="197"/>
                  </a:cubicBezTo>
                  <a:cubicBezTo>
                    <a:pt x="6492" y="197"/>
                    <a:pt x="7328" y="247"/>
                    <a:pt x="8164" y="333"/>
                  </a:cubicBezTo>
                  <a:cubicBezTo>
                    <a:pt x="8606" y="370"/>
                    <a:pt x="9049" y="419"/>
                    <a:pt x="9479" y="480"/>
                  </a:cubicBezTo>
                  <a:cubicBezTo>
                    <a:pt x="9676" y="505"/>
                    <a:pt x="9872" y="529"/>
                    <a:pt x="10069" y="554"/>
                  </a:cubicBezTo>
                  <a:cubicBezTo>
                    <a:pt x="10549" y="628"/>
                    <a:pt x="10635" y="517"/>
                    <a:pt x="10708" y="1083"/>
                  </a:cubicBezTo>
                  <a:cubicBezTo>
                    <a:pt x="10794" y="1660"/>
                    <a:pt x="10696" y="1574"/>
                    <a:pt x="10204" y="1697"/>
                  </a:cubicBezTo>
                  <a:cubicBezTo>
                    <a:pt x="10020" y="1746"/>
                    <a:pt x="9836" y="1783"/>
                    <a:pt x="9651" y="1820"/>
                  </a:cubicBezTo>
                  <a:cubicBezTo>
                    <a:pt x="9233" y="1894"/>
                    <a:pt x="8815" y="1955"/>
                    <a:pt x="8385" y="1992"/>
                  </a:cubicBezTo>
                  <a:cubicBezTo>
                    <a:pt x="7586" y="2091"/>
                    <a:pt x="6775" y="2152"/>
                    <a:pt x="5963" y="2201"/>
                  </a:cubicBezTo>
                  <a:cubicBezTo>
                    <a:pt x="5066" y="2250"/>
                    <a:pt x="4168" y="2275"/>
                    <a:pt x="3283" y="2201"/>
                  </a:cubicBezTo>
                  <a:cubicBezTo>
                    <a:pt x="2902" y="2164"/>
                    <a:pt x="2533" y="2115"/>
                    <a:pt x="2152" y="2054"/>
                  </a:cubicBezTo>
                  <a:cubicBezTo>
                    <a:pt x="1845" y="1992"/>
                    <a:pt x="1537" y="1931"/>
                    <a:pt x="1230" y="1845"/>
                  </a:cubicBezTo>
                  <a:cubicBezTo>
                    <a:pt x="1132" y="1820"/>
                    <a:pt x="1046" y="1796"/>
                    <a:pt x="947" y="1759"/>
                  </a:cubicBezTo>
                  <a:cubicBezTo>
                    <a:pt x="652" y="1710"/>
                    <a:pt x="505" y="1476"/>
                    <a:pt x="505" y="1083"/>
                  </a:cubicBezTo>
                  <a:cubicBezTo>
                    <a:pt x="554" y="1058"/>
                    <a:pt x="554" y="972"/>
                    <a:pt x="493" y="960"/>
                  </a:cubicBezTo>
                  <a:cubicBezTo>
                    <a:pt x="1119" y="529"/>
                    <a:pt x="2250" y="468"/>
                    <a:pt x="2902" y="382"/>
                  </a:cubicBezTo>
                  <a:close/>
                  <a:moveTo>
                    <a:pt x="1857" y="2263"/>
                  </a:moveTo>
                  <a:cubicBezTo>
                    <a:pt x="2496" y="2398"/>
                    <a:pt x="3160" y="2459"/>
                    <a:pt x="3824" y="2484"/>
                  </a:cubicBezTo>
                  <a:cubicBezTo>
                    <a:pt x="5164" y="2546"/>
                    <a:pt x="6516" y="2423"/>
                    <a:pt x="7856" y="2287"/>
                  </a:cubicBezTo>
                  <a:cubicBezTo>
                    <a:pt x="8520" y="2214"/>
                    <a:pt x="9184" y="2152"/>
                    <a:pt x="9823" y="2005"/>
                  </a:cubicBezTo>
                  <a:cubicBezTo>
                    <a:pt x="10241" y="1919"/>
                    <a:pt x="10794" y="1845"/>
                    <a:pt x="11139" y="1562"/>
                  </a:cubicBezTo>
                  <a:cubicBezTo>
                    <a:pt x="11643" y="1169"/>
                    <a:pt x="11421" y="665"/>
                    <a:pt x="10893" y="493"/>
                  </a:cubicBezTo>
                  <a:cubicBezTo>
                    <a:pt x="10290" y="296"/>
                    <a:pt x="9541" y="296"/>
                    <a:pt x="8914" y="234"/>
                  </a:cubicBezTo>
                  <a:cubicBezTo>
                    <a:pt x="8225" y="161"/>
                    <a:pt x="7549" y="99"/>
                    <a:pt x="6861" y="62"/>
                  </a:cubicBezTo>
                  <a:cubicBezTo>
                    <a:pt x="5484" y="1"/>
                    <a:pt x="4095" y="38"/>
                    <a:pt x="2730" y="247"/>
                  </a:cubicBezTo>
                  <a:cubicBezTo>
                    <a:pt x="2017" y="357"/>
                    <a:pt x="861" y="419"/>
                    <a:pt x="308" y="997"/>
                  </a:cubicBezTo>
                  <a:cubicBezTo>
                    <a:pt x="1" y="1119"/>
                    <a:pt x="25" y="1525"/>
                    <a:pt x="296" y="1771"/>
                  </a:cubicBezTo>
                  <a:cubicBezTo>
                    <a:pt x="677" y="2103"/>
                    <a:pt x="1378" y="2164"/>
                    <a:pt x="1857" y="2263"/>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2"/>
            <p:cNvSpPr/>
            <p:nvPr/>
          </p:nvSpPr>
          <p:spPr>
            <a:xfrm>
              <a:off x="-2483156" y="-5555805"/>
              <a:ext cx="1093315" cy="1378427"/>
            </a:xfrm>
            <a:custGeom>
              <a:avLst/>
              <a:gdLst/>
              <a:ahLst/>
              <a:cxnLst/>
              <a:rect l="l" t="t" r="r" b="b"/>
              <a:pathLst>
                <a:path w="23334" h="29419" extrusionOk="0">
                  <a:moveTo>
                    <a:pt x="21489" y="8434"/>
                  </a:moveTo>
                  <a:cubicBezTo>
                    <a:pt x="21403" y="8311"/>
                    <a:pt x="21329" y="8188"/>
                    <a:pt x="21256" y="8065"/>
                  </a:cubicBezTo>
                  <a:cubicBezTo>
                    <a:pt x="21305" y="8004"/>
                    <a:pt x="21354" y="7954"/>
                    <a:pt x="21403" y="7893"/>
                  </a:cubicBezTo>
                  <a:cubicBezTo>
                    <a:pt x="21489" y="8016"/>
                    <a:pt x="21612" y="8114"/>
                    <a:pt x="21735" y="8139"/>
                  </a:cubicBezTo>
                  <a:cubicBezTo>
                    <a:pt x="21661" y="8237"/>
                    <a:pt x="21575" y="8335"/>
                    <a:pt x="21489" y="8434"/>
                  </a:cubicBezTo>
                  <a:close/>
                  <a:moveTo>
                    <a:pt x="20850" y="9061"/>
                  </a:moveTo>
                  <a:cubicBezTo>
                    <a:pt x="20076" y="9725"/>
                    <a:pt x="19166" y="10216"/>
                    <a:pt x="18244" y="10634"/>
                  </a:cubicBezTo>
                  <a:cubicBezTo>
                    <a:pt x="18158" y="10671"/>
                    <a:pt x="18047" y="10720"/>
                    <a:pt x="17936" y="10770"/>
                  </a:cubicBezTo>
                  <a:cubicBezTo>
                    <a:pt x="17875" y="10573"/>
                    <a:pt x="17826" y="10376"/>
                    <a:pt x="17789" y="10179"/>
                  </a:cubicBezTo>
                  <a:cubicBezTo>
                    <a:pt x="19018" y="9712"/>
                    <a:pt x="20309" y="9024"/>
                    <a:pt x="21243" y="8077"/>
                  </a:cubicBezTo>
                  <a:cubicBezTo>
                    <a:pt x="21305" y="8200"/>
                    <a:pt x="21379" y="8335"/>
                    <a:pt x="21452" y="8471"/>
                  </a:cubicBezTo>
                  <a:cubicBezTo>
                    <a:pt x="21452" y="8471"/>
                    <a:pt x="21452" y="8471"/>
                    <a:pt x="21452" y="8471"/>
                  </a:cubicBezTo>
                  <a:cubicBezTo>
                    <a:pt x="21256" y="8680"/>
                    <a:pt x="21059" y="8876"/>
                    <a:pt x="20850" y="9061"/>
                  </a:cubicBezTo>
                  <a:moveTo>
                    <a:pt x="17174" y="11163"/>
                  </a:moveTo>
                  <a:cubicBezTo>
                    <a:pt x="17260" y="10929"/>
                    <a:pt x="17322" y="10696"/>
                    <a:pt x="17383" y="10450"/>
                  </a:cubicBezTo>
                  <a:cubicBezTo>
                    <a:pt x="17396" y="10401"/>
                    <a:pt x="17408" y="10364"/>
                    <a:pt x="17420" y="10315"/>
                  </a:cubicBezTo>
                  <a:cubicBezTo>
                    <a:pt x="17445" y="10302"/>
                    <a:pt x="17469" y="10290"/>
                    <a:pt x="17494" y="10290"/>
                  </a:cubicBezTo>
                  <a:cubicBezTo>
                    <a:pt x="17506" y="10499"/>
                    <a:pt x="17518" y="10720"/>
                    <a:pt x="17543" y="10942"/>
                  </a:cubicBezTo>
                  <a:cubicBezTo>
                    <a:pt x="17408" y="11003"/>
                    <a:pt x="17285" y="11077"/>
                    <a:pt x="17174" y="11163"/>
                  </a:cubicBezTo>
                  <a:close/>
                  <a:moveTo>
                    <a:pt x="18330" y="12159"/>
                  </a:moveTo>
                  <a:cubicBezTo>
                    <a:pt x="18453" y="12257"/>
                    <a:pt x="18563" y="12355"/>
                    <a:pt x="18674" y="12454"/>
                  </a:cubicBezTo>
                  <a:lnTo>
                    <a:pt x="18551" y="12601"/>
                  </a:lnTo>
                  <a:cubicBezTo>
                    <a:pt x="18404" y="12749"/>
                    <a:pt x="18219" y="12884"/>
                    <a:pt x="18035" y="12995"/>
                  </a:cubicBezTo>
                  <a:cubicBezTo>
                    <a:pt x="17789" y="13142"/>
                    <a:pt x="17445" y="13142"/>
                    <a:pt x="17162" y="13032"/>
                  </a:cubicBezTo>
                  <a:cubicBezTo>
                    <a:pt x="17174" y="12958"/>
                    <a:pt x="17174" y="12896"/>
                    <a:pt x="17187" y="12823"/>
                  </a:cubicBezTo>
                  <a:cubicBezTo>
                    <a:pt x="17199" y="12761"/>
                    <a:pt x="17211" y="12700"/>
                    <a:pt x="17236" y="12650"/>
                  </a:cubicBezTo>
                  <a:cubicBezTo>
                    <a:pt x="17641" y="12761"/>
                    <a:pt x="18059" y="12454"/>
                    <a:pt x="18330" y="12159"/>
                  </a:cubicBezTo>
                  <a:moveTo>
                    <a:pt x="16830" y="12810"/>
                  </a:moveTo>
                  <a:cubicBezTo>
                    <a:pt x="16855" y="12773"/>
                    <a:pt x="16867" y="12737"/>
                    <a:pt x="16892" y="12700"/>
                  </a:cubicBezTo>
                  <a:cubicBezTo>
                    <a:pt x="16928" y="12638"/>
                    <a:pt x="16965" y="12589"/>
                    <a:pt x="17014" y="12528"/>
                  </a:cubicBezTo>
                  <a:cubicBezTo>
                    <a:pt x="17027" y="12552"/>
                    <a:pt x="17051" y="12564"/>
                    <a:pt x="17076" y="12577"/>
                  </a:cubicBezTo>
                  <a:cubicBezTo>
                    <a:pt x="17100" y="12601"/>
                    <a:pt x="17137" y="12614"/>
                    <a:pt x="17162" y="12626"/>
                  </a:cubicBezTo>
                  <a:cubicBezTo>
                    <a:pt x="17113" y="12737"/>
                    <a:pt x="17076" y="12872"/>
                    <a:pt x="17076" y="12982"/>
                  </a:cubicBezTo>
                  <a:cubicBezTo>
                    <a:pt x="16978" y="12946"/>
                    <a:pt x="16904" y="12884"/>
                    <a:pt x="16830" y="12810"/>
                  </a:cubicBezTo>
                  <a:close/>
                  <a:moveTo>
                    <a:pt x="16781" y="12183"/>
                  </a:moveTo>
                  <a:cubicBezTo>
                    <a:pt x="16805" y="12282"/>
                    <a:pt x="16855" y="12368"/>
                    <a:pt x="16916" y="12441"/>
                  </a:cubicBezTo>
                  <a:cubicBezTo>
                    <a:pt x="16867" y="12503"/>
                    <a:pt x="16830" y="12589"/>
                    <a:pt x="16781" y="12650"/>
                  </a:cubicBezTo>
                  <a:cubicBezTo>
                    <a:pt x="16769" y="12675"/>
                    <a:pt x="16756" y="12687"/>
                    <a:pt x="16744" y="12712"/>
                  </a:cubicBezTo>
                  <a:cubicBezTo>
                    <a:pt x="16707" y="12638"/>
                    <a:pt x="16670" y="12577"/>
                    <a:pt x="16646" y="12491"/>
                  </a:cubicBezTo>
                  <a:cubicBezTo>
                    <a:pt x="16695" y="12392"/>
                    <a:pt x="16744" y="12282"/>
                    <a:pt x="16781" y="12183"/>
                  </a:cubicBezTo>
                  <a:close/>
                  <a:moveTo>
                    <a:pt x="15146" y="13978"/>
                  </a:moveTo>
                  <a:cubicBezTo>
                    <a:pt x="15330" y="13732"/>
                    <a:pt x="15490" y="13474"/>
                    <a:pt x="15638" y="13228"/>
                  </a:cubicBezTo>
                  <a:cubicBezTo>
                    <a:pt x="16178" y="12355"/>
                    <a:pt x="16633" y="11384"/>
                    <a:pt x="16978" y="10364"/>
                  </a:cubicBezTo>
                  <a:cubicBezTo>
                    <a:pt x="16941" y="10511"/>
                    <a:pt x="16904" y="10671"/>
                    <a:pt x="16855" y="10819"/>
                  </a:cubicBezTo>
                  <a:cubicBezTo>
                    <a:pt x="16498" y="12036"/>
                    <a:pt x="15920" y="13154"/>
                    <a:pt x="15097" y="14101"/>
                  </a:cubicBezTo>
                  <a:cubicBezTo>
                    <a:pt x="15109" y="14064"/>
                    <a:pt x="15134" y="14027"/>
                    <a:pt x="15146" y="13978"/>
                  </a:cubicBezTo>
                  <a:close/>
                  <a:moveTo>
                    <a:pt x="14716" y="21108"/>
                  </a:moveTo>
                  <a:cubicBezTo>
                    <a:pt x="14568" y="21391"/>
                    <a:pt x="13941" y="21539"/>
                    <a:pt x="13658" y="21612"/>
                  </a:cubicBezTo>
                  <a:cubicBezTo>
                    <a:pt x="12884" y="21809"/>
                    <a:pt x="12048" y="21895"/>
                    <a:pt x="11249" y="21907"/>
                  </a:cubicBezTo>
                  <a:cubicBezTo>
                    <a:pt x="10523" y="21907"/>
                    <a:pt x="9356" y="21932"/>
                    <a:pt x="8790" y="21403"/>
                  </a:cubicBezTo>
                  <a:cubicBezTo>
                    <a:pt x="8311" y="20961"/>
                    <a:pt x="8532" y="20531"/>
                    <a:pt x="8888" y="20125"/>
                  </a:cubicBezTo>
                  <a:cubicBezTo>
                    <a:pt x="8888" y="20125"/>
                    <a:pt x="8901" y="20125"/>
                    <a:pt x="8901" y="20125"/>
                  </a:cubicBezTo>
                  <a:cubicBezTo>
                    <a:pt x="8950" y="20113"/>
                    <a:pt x="8974" y="20076"/>
                    <a:pt x="8974" y="20026"/>
                  </a:cubicBezTo>
                  <a:cubicBezTo>
                    <a:pt x="9233" y="19756"/>
                    <a:pt x="9540" y="19510"/>
                    <a:pt x="9700" y="19301"/>
                  </a:cubicBezTo>
                  <a:cubicBezTo>
                    <a:pt x="10056" y="18846"/>
                    <a:pt x="10327" y="18342"/>
                    <a:pt x="10499" y="17801"/>
                  </a:cubicBezTo>
                  <a:cubicBezTo>
                    <a:pt x="10511" y="17801"/>
                    <a:pt x="10536" y="17801"/>
                    <a:pt x="10548" y="17801"/>
                  </a:cubicBezTo>
                  <a:cubicBezTo>
                    <a:pt x="10548" y="17801"/>
                    <a:pt x="10548" y="17801"/>
                    <a:pt x="10548" y="17801"/>
                  </a:cubicBezTo>
                  <a:cubicBezTo>
                    <a:pt x="10646" y="17801"/>
                    <a:pt x="10745" y="17789"/>
                    <a:pt x="10855" y="17765"/>
                  </a:cubicBezTo>
                  <a:cubicBezTo>
                    <a:pt x="10855" y="17765"/>
                    <a:pt x="10855" y="17765"/>
                    <a:pt x="10855" y="17765"/>
                  </a:cubicBezTo>
                  <a:cubicBezTo>
                    <a:pt x="11224" y="17703"/>
                    <a:pt x="11581" y="17605"/>
                    <a:pt x="11925" y="17469"/>
                  </a:cubicBezTo>
                  <a:cubicBezTo>
                    <a:pt x="11937" y="17469"/>
                    <a:pt x="11950" y="17457"/>
                    <a:pt x="11950" y="17457"/>
                  </a:cubicBezTo>
                  <a:cubicBezTo>
                    <a:pt x="12208" y="17420"/>
                    <a:pt x="12454" y="17310"/>
                    <a:pt x="12675" y="17113"/>
                  </a:cubicBezTo>
                  <a:cubicBezTo>
                    <a:pt x="12994" y="18072"/>
                    <a:pt x="13671" y="18945"/>
                    <a:pt x="14212" y="19768"/>
                  </a:cubicBezTo>
                  <a:cubicBezTo>
                    <a:pt x="14433" y="20100"/>
                    <a:pt x="14961" y="20666"/>
                    <a:pt x="14716" y="21108"/>
                  </a:cubicBezTo>
                  <a:close/>
                  <a:moveTo>
                    <a:pt x="16978" y="20211"/>
                  </a:moveTo>
                  <a:cubicBezTo>
                    <a:pt x="17014" y="20211"/>
                    <a:pt x="17051" y="20211"/>
                    <a:pt x="17088" y="20211"/>
                  </a:cubicBezTo>
                  <a:cubicBezTo>
                    <a:pt x="17482" y="21022"/>
                    <a:pt x="17666" y="21907"/>
                    <a:pt x="17998" y="22731"/>
                  </a:cubicBezTo>
                  <a:cubicBezTo>
                    <a:pt x="15834" y="22719"/>
                    <a:pt x="13683" y="22743"/>
                    <a:pt x="11532" y="22805"/>
                  </a:cubicBezTo>
                  <a:cubicBezTo>
                    <a:pt x="11495" y="22805"/>
                    <a:pt x="11470" y="22805"/>
                    <a:pt x="11433" y="22805"/>
                  </a:cubicBezTo>
                  <a:cubicBezTo>
                    <a:pt x="11298" y="22805"/>
                    <a:pt x="11163" y="22793"/>
                    <a:pt x="11028" y="22793"/>
                  </a:cubicBezTo>
                  <a:cubicBezTo>
                    <a:pt x="9048" y="22706"/>
                    <a:pt x="7057" y="22559"/>
                    <a:pt x="5077" y="22694"/>
                  </a:cubicBezTo>
                  <a:cubicBezTo>
                    <a:pt x="5557" y="21920"/>
                    <a:pt x="6012" y="21133"/>
                    <a:pt x="6454" y="20334"/>
                  </a:cubicBezTo>
                  <a:cubicBezTo>
                    <a:pt x="6663" y="20383"/>
                    <a:pt x="6909" y="20334"/>
                    <a:pt x="7106" y="20334"/>
                  </a:cubicBezTo>
                  <a:cubicBezTo>
                    <a:pt x="7475" y="20334"/>
                    <a:pt x="7843" y="20346"/>
                    <a:pt x="8200" y="20309"/>
                  </a:cubicBezTo>
                  <a:cubicBezTo>
                    <a:pt x="8102" y="20457"/>
                    <a:pt x="8016" y="20617"/>
                    <a:pt x="7991" y="20789"/>
                  </a:cubicBezTo>
                  <a:cubicBezTo>
                    <a:pt x="7745" y="22252"/>
                    <a:pt x="10487" y="22350"/>
                    <a:pt x="11347" y="22338"/>
                  </a:cubicBezTo>
                  <a:cubicBezTo>
                    <a:pt x="12208" y="22313"/>
                    <a:pt x="13105" y="22227"/>
                    <a:pt x="13941" y="21981"/>
                  </a:cubicBezTo>
                  <a:cubicBezTo>
                    <a:pt x="14384" y="21846"/>
                    <a:pt x="15220" y="21539"/>
                    <a:pt x="15306" y="20985"/>
                  </a:cubicBezTo>
                  <a:cubicBezTo>
                    <a:pt x="15355" y="20715"/>
                    <a:pt x="15170" y="20420"/>
                    <a:pt x="14949" y="20125"/>
                  </a:cubicBezTo>
                  <a:cubicBezTo>
                    <a:pt x="15625" y="20248"/>
                    <a:pt x="16289" y="20186"/>
                    <a:pt x="16978" y="20211"/>
                  </a:cubicBezTo>
                  <a:moveTo>
                    <a:pt x="17432" y="20543"/>
                  </a:moveTo>
                  <a:cubicBezTo>
                    <a:pt x="17518" y="20776"/>
                    <a:pt x="17605" y="21022"/>
                    <a:pt x="17703" y="21268"/>
                  </a:cubicBezTo>
                  <a:cubicBezTo>
                    <a:pt x="17875" y="21735"/>
                    <a:pt x="18047" y="22227"/>
                    <a:pt x="18268" y="22694"/>
                  </a:cubicBezTo>
                  <a:cubicBezTo>
                    <a:pt x="18268" y="22706"/>
                    <a:pt x="18268" y="22731"/>
                    <a:pt x="18268" y="22743"/>
                  </a:cubicBezTo>
                  <a:cubicBezTo>
                    <a:pt x="18256" y="22743"/>
                    <a:pt x="18244" y="22743"/>
                    <a:pt x="18232" y="22731"/>
                  </a:cubicBezTo>
                  <a:cubicBezTo>
                    <a:pt x="18207" y="22731"/>
                    <a:pt x="18170" y="22731"/>
                    <a:pt x="18133" y="22731"/>
                  </a:cubicBezTo>
                  <a:cubicBezTo>
                    <a:pt x="17936" y="21883"/>
                    <a:pt x="17592" y="20998"/>
                    <a:pt x="17187" y="20235"/>
                  </a:cubicBezTo>
                  <a:cubicBezTo>
                    <a:pt x="17322" y="20260"/>
                    <a:pt x="17359" y="20334"/>
                    <a:pt x="17432" y="20543"/>
                  </a:cubicBezTo>
                  <a:close/>
                  <a:moveTo>
                    <a:pt x="18059" y="22903"/>
                  </a:moveTo>
                  <a:lnTo>
                    <a:pt x="18047" y="22903"/>
                  </a:lnTo>
                  <a:cubicBezTo>
                    <a:pt x="18047" y="22891"/>
                    <a:pt x="18047" y="22879"/>
                    <a:pt x="18047" y="22879"/>
                  </a:cubicBezTo>
                  <a:cubicBezTo>
                    <a:pt x="18047" y="22854"/>
                    <a:pt x="18010" y="22854"/>
                    <a:pt x="18010" y="22879"/>
                  </a:cubicBezTo>
                  <a:cubicBezTo>
                    <a:pt x="18010" y="22879"/>
                    <a:pt x="18010" y="22891"/>
                    <a:pt x="18010" y="22903"/>
                  </a:cubicBezTo>
                  <a:cubicBezTo>
                    <a:pt x="16289" y="22940"/>
                    <a:pt x="14556" y="22915"/>
                    <a:pt x="12835" y="22866"/>
                  </a:cubicBezTo>
                  <a:cubicBezTo>
                    <a:pt x="14568" y="22817"/>
                    <a:pt x="16301" y="22817"/>
                    <a:pt x="18047" y="22854"/>
                  </a:cubicBezTo>
                  <a:cubicBezTo>
                    <a:pt x="18047" y="22866"/>
                    <a:pt x="18059" y="22879"/>
                    <a:pt x="18059" y="22903"/>
                  </a:cubicBezTo>
                  <a:close/>
                  <a:moveTo>
                    <a:pt x="18268" y="22891"/>
                  </a:moveTo>
                  <a:cubicBezTo>
                    <a:pt x="18268" y="22891"/>
                    <a:pt x="18256" y="22891"/>
                    <a:pt x="18256" y="22891"/>
                  </a:cubicBezTo>
                  <a:cubicBezTo>
                    <a:pt x="18232" y="22891"/>
                    <a:pt x="18195" y="22891"/>
                    <a:pt x="18170" y="22891"/>
                  </a:cubicBezTo>
                  <a:cubicBezTo>
                    <a:pt x="18170" y="22879"/>
                    <a:pt x="18170" y="22866"/>
                    <a:pt x="18158" y="22854"/>
                  </a:cubicBezTo>
                  <a:cubicBezTo>
                    <a:pt x="18182" y="22854"/>
                    <a:pt x="18207" y="22854"/>
                    <a:pt x="18219" y="22854"/>
                  </a:cubicBezTo>
                  <a:cubicBezTo>
                    <a:pt x="18244" y="22854"/>
                    <a:pt x="18256" y="22854"/>
                    <a:pt x="18268" y="22842"/>
                  </a:cubicBezTo>
                  <a:cubicBezTo>
                    <a:pt x="18268" y="22854"/>
                    <a:pt x="18268" y="22879"/>
                    <a:pt x="18268" y="22891"/>
                  </a:cubicBezTo>
                  <a:moveTo>
                    <a:pt x="18268" y="23124"/>
                  </a:moveTo>
                  <a:cubicBezTo>
                    <a:pt x="18268" y="23124"/>
                    <a:pt x="18268" y="23124"/>
                    <a:pt x="18268" y="23124"/>
                  </a:cubicBezTo>
                  <a:cubicBezTo>
                    <a:pt x="18293" y="24034"/>
                    <a:pt x="18342" y="24956"/>
                    <a:pt x="18342" y="25866"/>
                  </a:cubicBezTo>
                  <a:cubicBezTo>
                    <a:pt x="18354" y="26825"/>
                    <a:pt x="18281" y="27808"/>
                    <a:pt x="18354" y="28767"/>
                  </a:cubicBezTo>
                  <a:cubicBezTo>
                    <a:pt x="18305" y="28767"/>
                    <a:pt x="18256" y="28767"/>
                    <a:pt x="18207" y="28779"/>
                  </a:cubicBezTo>
                  <a:cubicBezTo>
                    <a:pt x="18109" y="26886"/>
                    <a:pt x="18158" y="25005"/>
                    <a:pt x="18059" y="23124"/>
                  </a:cubicBezTo>
                  <a:cubicBezTo>
                    <a:pt x="18121" y="23124"/>
                    <a:pt x="18195" y="23124"/>
                    <a:pt x="18268" y="23124"/>
                  </a:cubicBezTo>
                  <a:close/>
                  <a:moveTo>
                    <a:pt x="11347" y="28890"/>
                  </a:moveTo>
                  <a:cubicBezTo>
                    <a:pt x="10216" y="28865"/>
                    <a:pt x="9097" y="28865"/>
                    <a:pt x="7979" y="28853"/>
                  </a:cubicBezTo>
                  <a:cubicBezTo>
                    <a:pt x="7204" y="28853"/>
                    <a:pt x="6319" y="28743"/>
                    <a:pt x="5495" y="28816"/>
                  </a:cubicBezTo>
                  <a:cubicBezTo>
                    <a:pt x="5434" y="27894"/>
                    <a:pt x="5311" y="26972"/>
                    <a:pt x="5213" y="26050"/>
                  </a:cubicBezTo>
                  <a:cubicBezTo>
                    <a:pt x="5188" y="25792"/>
                    <a:pt x="4905" y="23948"/>
                    <a:pt x="4918" y="23223"/>
                  </a:cubicBezTo>
                  <a:cubicBezTo>
                    <a:pt x="5729" y="23272"/>
                    <a:pt x="6553" y="23149"/>
                    <a:pt x="7364" y="23100"/>
                  </a:cubicBezTo>
                  <a:cubicBezTo>
                    <a:pt x="8544" y="23026"/>
                    <a:pt x="9737" y="22965"/>
                    <a:pt x="10929" y="22915"/>
                  </a:cubicBezTo>
                  <a:cubicBezTo>
                    <a:pt x="11064" y="22915"/>
                    <a:pt x="11212" y="22915"/>
                    <a:pt x="11347" y="22903"/>
                  </a:cubicBezTo>
                  <a:cubicBezTo>
                    <a:pt x="11396" y="22903"/>
                    <a:pt x="11433" y="22903"/>
                    <a:pt x="11482" y="22903"/>
                  </a:cubicBezTo>
                  <a:cubicBezTo>
                    <a:pt x="13658" y="22977"/>
                    <a:pt x="15822" y="23112"/>
                    <a:pt x="17998" y="23124"/>
                  </a:cubicBezTo>
                  <a:cubicBezTo>
                    <a:pt x="17875" y="24993"/>
                    <a:pt x="17998" y="26911"/>
                    <a:pt x="18084" y="28779"/>
                  </a:cubicBezTo>
                  <a:cubicBezTo>
                    <a:pt x="15834" y="28878"/>
                    <a:pt x="13585" y="28927"/>
                    <a:pt x="11347" y="28890"/>
                  </a:cubicBezTo>
                  <a:moveTo>
                    <a:pt x="4893" y="26038"/>
                  </a:moveTo>
                  <a:cubicBezTo>
                    <a:pt x="4819" y="25091"/>
                    <a:pt x="4746" y="24145"/>
                    <a:pt x="4635" y="23186"/>
                  </a:cubicBezTo>
                  <a:cubicBezTo>
                    <a:pt x="4696" y="23198"/>
                    <a:pt x="4746" y="23198"/>
                    <a:pt x="4807" y="23210"/>
                  </a:cubicBezTo>
                  <a:cubicBezTo>
                    <a:pt x="4807" y="23272"/>
                    <a:pt x="4819" y="23333"/>
                    <a:pt x="4819" y="23395"/>
                  </a:cubicBezTo>
                  <a:cubicBezTo>
                    <a:pt x="4856" y="24046"/>
                    <a:pt x="4955" y="24686"/>
                    <a:pt x="5016" y="25325"/>
                  </a:cubicBezTo>
                  <a:cubicBezTo>
                    <a:pt x="5139" y="26493"/>
                    <a:pt x="5237" y="27661"/>
                    <a:pt x="5397" y="28829"/>
                  </a:cubicBezTo>
                  <a:cubicBezTo>
                    <a:pt x="5299" y="28841"/>
                    <a:pt x="5188" y="28853"/>
                    <a:pt x="5090" y="28865"/>
                  </a:cubicBezTo>
                  <a:cubicBezTo>
                    <a:pt x="5176" y="27956"/>
                    <a:pt x="4967" y="26948"/>
                    <a:pt x="4893" y="26038"/>
                  </a:cubicBezTo>
                  <a:close/>
                  <a:moveTo>
                    <a:pt x="4942" y="23026"/>
                  </a:moveTo>
                  <a:cubicBezTo>
                    <a:pt x="6381" y="22977"/>
                    <a:pt x="7819" y="22903"/>
                    <a:pt x="9257" y="22891"/>
                  </a:cubicBezTo>
                  <a:cubicBezTo>
                    <a:pt x="8876" y="22903"/>
                    <a:pt x="8495" y="22928"/>
                    <a:pt x="8114" y="22940"/>
                  </a:cubicBezTo>
                  <a:cubicBezTo>
                    <a:pt x="7081" y="23001"/>
                    <a:pt x="5975" y="23174"/>
                    <a:pt x="4930" y="23124"/>
                  </a:cubicBezTo>
                  <a:cubicBezTo>
                    <a:pt x="4930" y="23088"/>
                    <a:pt x="4930" y="23051"/>
                    <a:pt x="4942" y="23026"/>
                  </a:cubicBezTo>
                  <a:close/>
                  <a:moveTo>
                    <a:pt x="4635" y="23100"/>
                  </a:moveTo>
                  <a:cubicBezTo>
                    <a:pt x="4623" y="23075"/>
                    <a:pt x="4623" y="23063"/>
                    <a:pt x="4623" y="23038"/>
                  </a:cubicBezTo>
                  <a:cubicBezTo>
                    <a:pt x="4684" y="23038"/>
                    <a:pt x="4746" y="23038"/>
                    <a:pt x="4807" y="23038"/>
                  </a:cubicBezTo>
                  <a:cubicBezTo>
                    <a:pt x="4807" y="23063"/>
                    <a:pt x="4807" y="23088"/>
                    <a:pt x="4807" y="23112"/>
                  </a:cubicBezTo>
                  <a:cubicBezTo>
                    <a:pt x="4746" y="23112"/>
                    <a:pt x="4684" y="23100"/>
                    <a:pt x="4635" y="23100"/>
                  </a:cubicBezTo>
                  <a:close/>
                  <a:moveTo>
                    <a:pt x="6049" y="20604"/>
                  </a:moveTo>
                  <a:cubicBezTo>
                    <a:pt x="6122" y="20531"/>
                    <a:pt x="6196" y="20469"/>
                    <a:pt x="6270" y="20420"/>
                  </a:cubicBezTo>
                  <a:cubicBezTo>
                    <a:pt x="5827" y="21182"/>
                    <a:pt x="5397" y="21932"/>
                    <a:pt x="4991" y="22706"/>
                  </a:cubicBezTo>
                  <a:cubicBezTo>
                    <a:pt x="4893" y="22706"/>
                    <a:pt x="4807" y="22719"/>
                    <a:pt x="4709" y="22731"/>
                  </a:cubicBezTo>
                  <a:cubicBezTo>
                    <a:pt x="5151" y="22030"/>
                    <a:pt x="5495" y="21182"/>
                    <a:pt x="6049" y="20604"/>
                  </a:cubicBezTo>
                  <a:close/>
                  <a:moveTo>
                    <a:pt x="8286" y="20211"/>
                  </a:moveTo>
                  <a:cubicBezTo>
                    <a:pt x="8274" y="20223"/>
                    <a:pt x="8261" y="20235"/>
                    <a:pt x="8249" y="20260"/>
                  </a:cubicBezTo>
                  <a:cubicBezTo>
                    <a:pt x="7930" y="20235"/>
                    <a:pt x="7598" y="20260"/>
                    <a:pt x="7278" y="20260"/>
                  </a:cubicBezTo>
                  <a:cubicBezTo>
                    <a:pt x="7081" y="20272"/>
                    <a:pt x="6786" y="20309"/>
                    <a:pt x="6553" y="20285"/>
                  </a:cubicBezTo>
                  <a:cubicBezTo>
                    <a:pt x="7069" y="20113"/>
                    <a:pt x="7708" y="20223"/>
                    <a:pt x="8286" y="20211"/>
                  </a:cubicBezTo>
                  <a:close/>
                  <a:moveTo>
                    <a:pt x="12454" y="16634"/>
                  </a:moveTo>
                  <a:cubicBezTo>
                    <a:pt x="12429" y="16646"/>
                    <a:pt x="12404" y="16670"/>
                    <a:pt x="12380" y="16683"/>
                  </a:cubicBezTo>
                  <a:cubicBezTo>
                    <a:pt x="12097" y="16781"/>
                    <a:pt x="11802" y="16867"/>
                    <a:pt x="11507" y="16892"/>
                  </a:cubicBezTo>
                  <a:cubicBezTo>
                    <a:pt x="11298" y="16904"/>
                    <a:pt x="11138" y="16879"/>
                    <a:pt x="10941" y="16830"/>
                  </a:cubicBezTo>
                  <a:cubicBezTo>
                    <a:pt x="10905" y="16818"/>
                    <a:pt x="10868" y="16806"/>
                    <a:pt x="10843" y="16806"/>
                  </a:cubicBezTo>
                  <a:cubicBezTo>
                    <a:pt x="10794" y="16769"/>
                    <a:pt x="10745" y="16744"/>
                    <a:pt x="10696" y="16720"/>
                  </a:cubicBezTo>
                  <a:cubicBezTo>
                    <a:pt x="10696" y="16670"/>
                    <a:pt x="10696" y="16621"/>
                    <a:pt x="10696" y="16572"/>
                  </a:cubicBezTo>
                  <a:cubicBezTo>
                    <a:pt x="11273" y="16744"/>
                    <a:pt x="11876" y="16781"/>
                    <a:pt x="12454" y="16634"/>
                  </a:cubicBezTo>
                  <a:moveTo>
                    <a:pt x="10646" y="17187"/>
                  </a:moveTo>
                  <a:cubicBezTo>
                    <a:pt x="10978" y="17359"/>
                    <a:pt x="11347" y="17469"/>
                    <a:pt x="11704" y="17469"/>
                  </a:cubicBezTo>
                  <a:cubicBezTo>
                    <a:pt x="11581" y="17519"/>
                    <a:pt x="11445" y="17568"/>
                    <a:pt x="11310" y="17592"/>
                  </a:cubicBezTo>
                  <a:cubicBezTo>
                    <a:pt x="11114" y="17654"/>
                    <a:pt x="10880" y="17642"/>
                    <a:pt x="10696" y="17715"/>
                  </a:cubicBezTo>
                  <a:cubicBezTo>
                    <a:pt x="10610" y="17691"/>
                    <a:pt x="10560" y="17691"/>
                    <a:pt x="10548" y="17728"/>
                  </a:cubicBezTo>
                  <a:cubicBezTo>
                    <a:pt x="10536" y="17728"/>
                    <a:pt x="10523" y="17728"/>
                    <a:pt x="10523" y="17728"/>
                  </a:cubicBezTo>
                  <a:cubicBezTo>
                    <a:pt x="10573" y="17556"/>
                    <a:pt x="10610" y="17371"/>
                    <a:pt x="10646" y="17187"/>
                  </a:cubicBezTo>
                  <a:close/>
                  <a:moveTo>
                    <a:pt x="10683" y="16818"/>
                  </a:moveTo>
                  <a:cubicBezTo>
                    <a:pt x="11064" y="17002"/>
                    <a:pt x="11458" y="17027"/>
                    <a:pt x="11851" y="16941"/>
                  </a:cubicBezTo>
                  <a:cubicBezTo>
                    <a:pt x="11470" y="17064"/>
                    <a:pt x="11064" y="17051"/>
                    <a:pt x="10671" y="17027"/>
                  </a:cubicBezTo>
                  <a:cubicBezTo>
                    <a:pt x="10671" y="16953"/>
                    <a:pt x="10683" y="16892"/>
                    <a:pt x="10683" y="16818"/>
                  </a:cubicBezTo>
                  <a:close/>
                  <a:moveTo>
                    <a:pt x="12638" y="17002"/>
                  </a:moveTo>
                  <a:cubicBezTo>
                    <a:pt x="12429" y="17138"/>
                    <a:pt x="12220" y="17248"/>
                    <a:pt x="11999" y="17359"/>
                  </a:cubicBezTo>
                  <a:cubicBezTo>
                    <a:pt x="11950" y="17359"/>
                    <a:pt x="11913" y="17371"/>
                    <a:pt x="11863" y="17371"/>
                  </a:cubicBezTo>
                  <a:cubicBezTo>
                    <a:pt x="11507" y="17420"/>
                    <a:pt x="11126" y="17334"/>
                    <a:pt x="10806" y="17162"/>
                  </a:cubicBezTo>
                  <a:cubicBezTo>
                    <a:pt x="10573" y="17039"/>
                    <a:pt x="10855" y="17138"/>
                    <a:pt x="11003" y="17138"/>
                  </a:cubicBezTo>
                  <a:cubicBezTo>
                    <a:pt x="11077" y="17138"/>
                    <a:pt x="11163" y="17138"/>
                    <a:pt x="11249" y="17138"/>
                  </a:cubicBezTo>
                  <a:cubicBezTo>
                    <a:pt x="11482" y="17125"/>
                    <a:pt x="11716" y="17101"/>
                    <a:pt x="11950" y="17015"/>
                  </a:cubicBezTo>
                  <a:cubicBezTo>
                    <a:pt x="12085" y="16965"/>
                    <a:pt x="12208" y="16892"/>
                    <a:pt x="12331" y="16818"/>
                  </a:cubicBezTo>
                  <a:cubicBezTo>
                    <a:pt x="12417" y="16781"/>
                    <a:pt x="12490" y="16756"/>
                    <a:pt x="12564" y="16720"/>
                  </a:cubicBezTo>
                  <a:cubicBezTo>
                    <a:pt x="12589" y="16818"/>
                    <a:pt x="12613" y="16904"/>
                    <a:pt x="12638" y="17002"/>
                  </a:cubicBezTo>
                  <a:moveTo>
                    <a:pt x="8532" y="14654"/>
                  </a:moveTo>
                  <a:cubicBezTo>
                    <a:pt x="9036" y="15134"/>
                    <a:pt x="9626" y="15515"/>
                    <a:pt x="10302" y="15687"/>
                  </a:cubicBezTo>
                  <a:cubicBezTo>
                    <a:pt x="11261" y="15945"/>
                    <a:pt x="12527" y="16056"/>
                    <a:pt x="13462" y="15601"/>
                  </a:cubicBezTo>
                  <a:cubicBezTo>
                    <a:pt x="12663" y="16166"/>
                    <a:pt x="11777" y="16461"/>
                    <a:pt x="10683" y="16117"/>
                  </a:cubicBezTo>
                  <a:cubicBezTo>
                    <a:pt x="9847" y="15859"/>
                    <a:pt x="9134" y="15330"/>
                    <a:pt x="8532" y="14654"/>
                  </a:cubicBezTo>
                  <a:close/>
                  <a:moveTo>
                    <a:pt x="6700" y="12872"/>
                  </a:moveTo>
                  <a:cubicBezTo>
                    <a:pt x="6602" y="12749"/>
                    <a:pt x="6504" y="12626"/>
                    <a:pt x="6405" y="12503"/>
                  </a:cubicBezTo>
                  <a:cubicBezTo>
                    <a:pt x="6479" y="12405"/>
                    <a:pt x="6528" y="12282"/>
                    <a:pt x="6553" y="12159"/>
                  </a:cubicBezTo>
                  <a:cubicBezTo>
                    <a:pt x="6639" y="12368"/>
                    <a:pt x="6737" y="12564"/>
                    <a:pt x="6835" y="12773"/>
                  </a:cubicBezTo>
                  <a:cubicBezTo>
                    <a:pt x="6799" y="12798"/>
                    <a:pt x="6749" y="12835"/>
                    <a:pt x="6700" y="12872"/>
                  </a:cubicBezTo>
                  <a:close/>
                  <a:moveTo>
                    <a:pt x="5139" y="12773"/>
                  </a:moveTo>
                  <a:cubicBezTo>
                    <a:pt x="5004" y="12712"/>
                    <a:pt x="4905" y="12614"/>
                    <a:pt x="4832" y="12478"/>
                  </a:cubicBezTo>
                  <a:cubicBezTo>
                    <a:pt x="4918" y="12392"/>
                    <a:pt x="5004" y="12306"/>
                    <a:pt x="5090" y="12220"/>
                  </a:cubicBezTo>
                  <a:cubicBezTo>
                    <a:pt x="5139" y="12220"/>
                    <a:pt x="5262" y="12392"/>
                    <a:pt x="5299" y="12429"/>
                  </a:cubicBezTo>
                  <a:cubicBezTo>
                    <a:pt x="5409" y="12552"/>
                    <a:pt x="5532" y="12675"/>
                    <a:pt x="5692" y="12724"/>
                  </a:cubicBezTo>
                  <a:cubicBezTo>
                    <a:pt x="5877" y="12786"/>
                    <a:pt x="6049" y="12761"/>
                    <a:pt x="6184" y="12687"/>
                  </a:cubicBezTo>
                  <a:cubicBezTo>
                    <a:pt x="6208" y="12773"/>
                    <a:pt x="6233" y="12859"/>
                    <a:pt x="6270" y="12933"/>
                  </a:cubicBezTo>
                  <a:cubicBezTo>
                    <a:pt x="6282" y="12970"/>
                    <a:pt x="6295" y="13007"/>
                    <a:pt x="6307" y="13056"/>
                  </a:cubicBezTo>
                  <a:cubicBezTo>
                    <a:pt x="6282" y="13056"/>
                    <a:pt x="6258" y="13068"/>
                    <a:pt x="6233" y="13068"/>
                  </a:cubicBezTo>
                  <a:cubicBezTo>
                    <a:pt x="5889" y="13105"/>
                    <a:pt x="5434" y="12958"/>
                    <a:pt x="5139" y="12773"/>
                  </a:cubicBezTo>
                  <a:close/>
                  <a:moveTo>
                    <a:pt x="6393" y="12909"/>
                  </a:moveTo>
                  <a:cubicBezTo>
                    <a:pt x="6344" y="12823"/>
                    <a:pt x="6307" y="12737"/>
                    <a:pt x="6270" y="12638"/>
                  </a:cubicBezTo>
                  <a:cubicBezTo>
                    <a:pt x="6295" y="12626"/>
                    <a:pt x="6331" y="12589"/>
                    <a:pt x="6356" y="12564"/>
                  </a:cubicBezTo>
                  <a:lnTo>
                    <a:pt x="6540" y="12835"/>
                  </a:lnTo>
                  <a:cubicBezTo>
                    <a:pt x="6565" y="12872"/>
                    <a:pt x="6577" y="12896"/>
                    <a:pt x="6602" y="12933"/>
                  </a:cubicBezTo>
                  <a:cubicBezTo>
                    <a:pt x="6553" y="12970"/>
                    <a:pt x="6504" y="12995"/>
                    <a:pt x="6442" y="13019"/>
                  </a:cubicBezTo>
                  <a:cubicBezTo>
                    <a:pt x="6430" y="12982"/>
                    <a:pt x="6405" y="12946"/>
                    <a:pt x="6393" y="12909"/>
                  </a:cubicBezTo>
                  <a:close/>
                  <a:moveTo>
                    <a:pt x="1119" y="7254"/>
                  </a:moveTo>
                  <a:cubicBezTo>
                    <a:pt x="357" y="5951"/>
                    <a:pt x="185" y="4291"/>
                    <a:pt x="971" y="2951"/>
                  </a:cubicBezTo>
                  <a:cubicBezTo>
                    <a:pt x="1611" y="1869"/>
                    <a:pt x="2693" y="1402"/>
                    <a:pt x="3824" y="1463"/>
                  </a:cubicBezTo>
                  <a:cubicBezTo>
                    <a:pt x="3774" y="1623"/>
                    <a:pt x="3713" y="1783"/>
                    <a:pt x="3676" y="1931"/>
                  </a:cubicBezTo>
                  <a:cubicBezTo>
                    <a:pt x="3221" y="1931"/>
                    <a:pt x="2754" y="2066"/>
                    <a:pt x="2373" y="2299"/>
                  </a:cubicBezTo>
                  <a:cubicBezTo>
                    <a:pt x="1414" y="2865"/>
                    <a:pt x="922" y="3984"/>
                    <a:pt x="947" y="5065"/>
                  </a:cubicBezTo>
                  <a:cubicBezTo>
                    <a:pt x="996" y="7389"/>
                    <a:pt x="2963" y="8803"/>
                    <a:pt x="4893" y="9762"/>
                  </a:cubicBezTo>
                  <a:cubicBezTo>
                    <a:pt x="4844" y="9872"/>
                    <a:pt x="4807" y="9983"/>
                    <a:pt x="4770" y="10106"/>
                  </a:cubicBezTo>
                  <a:cubicBezTo>
                    <a:pt x="4758" y="10143"/>
                    <a:pt x="4746" y="10192"/>
                    <a:pt x="4733" y="10241"/>
                  </a:cubicBezTo>
                  <a:cubicBezTo>
                    <a:pt x="4721" y="10241"/>
                    <a:pt x="4709" y="10229"/>
                    <a:pt x="4696" y="10229"/>
                  </a:cubicBezTo>
                  <a:cubicBezTo>
                    <a:pt x="3270" y="9589"/>
                    <a:pt x="1918" y="8643"/>
                    <a:pt x="1119" y="7254"/>
                  </a:cubicBezTo>
                  <a:close/>
                  <a:moveTo>
                    <a:pt x="5409" y="10253"/>
                  </a:moveTo>
                  <a:cubicBezTo>
                    <a:pt x="5422" y="10167"/>
                    <a:pt x="5434" y="10093"/>
                    <a:pt x="5459" y="10020"/>
                  </a:cubicBezTo>
                  <a:cubicBezTo>
                    <a:pt x="5581" y="10081"/>
                    <a:pt x="5692" y="10130"/>
                    <a:pt x="5815" y="10179"/>
                  </a:cubicBezTo>
                  <a:cubicBezTo>
                    <a:pt x="5889" y="10425"/>
                    <a:pt x="5963" y="10659"/>
                    <a:pt x="6049" y="10893"/>
                  </a:cubicBezTo>
                  <a:cubicBezTo>
                    <a:pt x="5840" y="10745"/>
                    <a:pt x="5594" y="10622"/>
                    <a:pt x="5348" y="10511"/>
                  </a:cubicBezTo>
                  <a:cubicBezTo>
                    <a:pt x="5409" y="10438"/>
                    <a:pt x="5397" y="10339"/>
                    <a:pt x="5409" y="10253"/>
                  </a:cubicBezTo>
                  <a:close/>
                  <a:moveTo>
                    <a:pt x="5373" y="9983"/>
                  </a:moveTo>
                  <a:cubicBezTo>
                    <a:pt x="5336" y="10057"/>
                    <a:pt x="5311" y="10143"/>
                    <a:pt x="5286" y="10229"/>
                  </a:cubicBezTo>
                  <a:cubicBezTo>
                    <a:pt x="5274" y="10302"/>
                    <a:pt x="5237" y="10388"/>
                    <a:pt x="5262" y="10475"/>
                  </a:cubicBezTo>
                  <a:cubicBezTo>
                    <a:pt x="5114" y="10401"/>
                    <a:pt x="4967" y="10339"/>
                    <a:pt x="4832" y="10290"/>
                  </a:cubicBezTo>
                  <a:cubicBezTo>
                    <a:pt x="4844" y="10229"/>
                    <a:pt x="4856" y="10167"/>
                    <a:pt x="4868" y="10106"/>
                  </a:cubicBezTo>
                  <a:cubicBezTo>
                    <a:pt x="4893" y="9995"/>
                    <a:pt x="4930" y="9897"/>
                    <a:pt x="4955" y="9786"/>
                  </a:cubicBezTo>
                  <a:cubicBezTo>
                    <a:pt x="5090" y="9860"/>
                    <a:pt x="5237" y="9921"/>
                    <a:pt x="5373" y="9983"/>
                  </a:cubicBezTo>
                  <a:close/>
                  <a:moveTo>
                    <a:pt x="4672" y="2619"/>
                  </a:moveTo>
                  <a:cubicBezTo>
                    <a:pt x="4659" y="4647"/>
                    <a:pt x="4955" y="6737"/>
                    <a:pt x="5409" y="8680"/>
                  </a:cubicBezTo>
                  <a:cubicBezTo>
                    <a:pt x="5495" y="9061"/>
                    <a:pt x="5606" y="9442"/>
                    <a:pt x="5717" y="9835"/>
                  </a:cubicBezTo>
                  <a:cubicBezTo>
                    <a:pt x="3983" y="9061"/>
                    <a:pt x="2090" y="8053"/>
                    <a:pt x="1426" y="6172"/>
                  </a:cubicBezTo>
                  <a:cubicBezTo>
                    <a:pt x="1045" y="5127"/>
                    <a:pt x="1131" y="3750"/>
                    <a:pt x="1992" y="2939"/>
                  </a:cubicBezTo>
                  <a:cubicBezTo>
                    <a:pt x="2754" y="2213"/>
                    <a:pt x="3762" y="2287"/>
                    <a:pt x="4672" y="2619"/>
                  </a:cubicBezTo>
                  <a:close/>
                  <a:moveTo>
                    <a:pt x="4278" y="2029"/>
                  </a:moveTo>
                  <a:cubicBezTo>
                    <a:pt x="4119" y="1980"/>
                    <a:pt x="3946" y="1943"/>
                    <a:pt x="3774" y="1943"/>
                  </a:cubicBezTo>
                  <a:cubicBezTo>
                    <a:pt x="3824" y="1783"/>
                    <a:pt x="3860" y="1623"/>
                    <a:pt x="3897" y="1476"/>
                  </a:cubicBezTo>
                  <a:cubicBezTo>
                    <a:pt x="4033" y="1488"/>
                    <a:pt x="4168" y="1500"/>
                    <a:pt x="4303" y="1525"/>
                  </a:cubicBezTo>
                  <a:cubicBezTo>
                    <a:pt x="4291" y="1685"/>
                    <a:pt x="4278" y="1857"/>
                    <a:pt x="4278" y="2029"/>
                  </a:cubicBezTo>
                  <a:moveTo>
                    <a:pt x="4709" y="1672"/>
                  </a:moveTo>
                  <a:cubicBezTo>
                    <a:pt x="4696" y="1857"/>
                    <a:pt x="4684" y="2041"/>
                    <a:pt x="4684" y="2226"/>
                  </a:cubicBezTo>
                  <a:cubicBezTo>
                    <a:pt x="4610" y="2177"/>
                    <a:pt x="4537" y="2127"/>
                    <a:pt x="4450" y="2090"/>
                  </a:cubicBezTo>
                  <a:cubicBezTo>
                    <a:pt x="4438" y="1918"/>
                    <a:pt x="4426" y="1734"/>
                    <a:pt x="4414" y="1550"/>
                  </a:cubicBezTo>
                  <a:cubicBezTo>
                    <a:pt x="4500" y="1574"/>
                    <a:pt x="4598" y="1599"/>
                    <a:pt x="4684" y="1623"/>
                  </a:cubicBezTo>
                  <a:cubicBezTo>
                    <a:pt x="4684" y="1648"/>
                    <a:pt x="4696" y="1660"/>
                    <a:pt x="4709" y="1672"/>
                  </a:cubicBezTo>
                  <a:close/>
                  <a:moveTo>
                    <a:pt x="5237" y="2312"/>
                  </a:moveTo>
                  <a:cubicBezTo>
                    <a:pt x="5520" y="3664"/>
                    <a:pt x="5323" y="5115"/>
                    <a:pt x="5434" y="6504"/>
                  </a:cubicBezTo>
                  <a:cubicBezTo>
                    <a:pt x="5446" y="6688"/>
                    <a:pt x="5471" y="6873"/>
                    <a:pt x="5495" y="7069"/>
                  </a:cubicBezTo>
                  <a:cubicBezTo>
                    <a:pt x="5262" y="5459"/>
                    <a:pt x="5225" y="3848"/>
                    <a:pt x="5139" y="2213"/>
                  </a:cubicBezTo>
                  <a:cubicBezTo>
                    <a:pt x="5176" y="2250"/>
                    <a:pt x="5200" y="2275"/>
                    <a:pt x="5237" y="2312"/>
                  </a:cubicBezTo>
                  <a:close/>
                  <a:moveTo>
                    <a:pt x="7647" y="615"/>
                  </a:moveTo>
                  <a:cubicBezTo>
                    <a:pt x="8790" y="394"/>
                    <a:pt x="9946" y="296"/>
                    <a:pt x="11101" y="296"/>
                  </a:cubicBezTo>
                  <a:cubicBezTo>
                    <a:pt x="12146" y="296"/>
                    <a:pt x="13179" y="382"/>
                    <a:pt x="14199" y="529"/>
                  </a:cubicBezTo>
                  <a:cubicBezTo>
                    <a:pt x="15207" y="664"/>
                    <a:pt x="16572" y="714"/>
                    <a:pt x="17420" y="1341"/>
                  </a:cubicBezTo>
                  <a:cubicBezTo>
                    <a:pt x="17580" y="2779"/>
                    <a:pt x="14408" y="3246"/>
                    <a:pt x="13462" y="3307"/>
                  </a:cubicBezTo>
                  <a:cubicBezTo>
                    <a:pt x="13449" y="3307"/>
                    <a:pt x="13449" y="3320"/>
                    <a:pt x="13462" y="3320"/>
                  </a:cubicBezTo>
                  <a:cubicBezTo>
                    <a:pt x="14101" y="3258"/>
                    <a:pt x="16424" y="3012"/>
                    <a:pt x="17309" y="2226"/>
                  </a:cubicBezTo>
                  <a:cubicBezTo>
                    <a:pt x="17396" y="6369"/>
                    <a:pt x="16879" y="10659"/>
                    <a:pt x="14802" y="14261"/>
                  </a:cubicBezTo>
                  <a:cubicBezTo>
                    <a:pt x="14421" y="14740"/>
                    <a:pt x="13990" y="15171"/>
                    <a:pt x="13499" y="15441"/>
                  </a:cubicBezTo>
                  <a:cubicBezTo>
                    <a:pt x="12392" y="16056"/>
                    <a:pt x="10487" y="15834"/>
                    <a:pt x="9429" y="15207"/>
                  </a:cubicBezTo>
                  <a:cubicBezTo>
                    <a:pt x="8593" y="14728"/>
                    <a:pt x="7930" y="13941"/>
                    <a:pt x="7413" y="13044"/>
                  </a:cubicBezTo>
                  <a:cubicBezTo>
                    <a:pt x="7020" y="12331"/>
                    <a:pt x="6688" y="11581"/>
                    <a:pt x="6430" y="10856"/>
                  </a:cubicBezTo>
                  <a:cubicBezTo>
                    <a:pt x="6221" y="10229"/>
                    <a:pt x="6049" y="9614"/>
                    <a:pt x="5926" y="9061"/>
                  </a:cubicBezTo>
                  <a:cubicBezTo>
                    <a:pt x="5680" y="7954"/>
                    <a:pt x="5545" y="6836"/>
                    <a:pt x="5483" y="5705"/>
                  </a:cubicBezTo>
                  <a:cubicBezTo>
                    <a:pt x="5434" y="4598"/>
                    <a:pt x="5569" y="3455"/>
                    <a:pt x="5311" y="2373"/>
                  </a:cubicBezTo>
                  <a:cubicBezTo>
                    <a:pt x="5668" y="2668"/>
                    <a:pt x="6208" y="2816"/>
                    <a:pt x="6590" y="2914"/>
                  </a:cubicBezTo>
                  <a:cubicBezTo>
                    <a:pt x="8483" y="3418"/>
                    <a:pt x="10573" y="3455"/>
                    <a:pt x="12527" y="3357"/>
                  </a:cubicBezTo>
                  <a:cubicBezTo>
                    <a:pt x="12540" y="3357"/>
                    <a:pt x="12540" y="3344"/>
                    <a:pt x="12527" y="3344"/>
                  </a:cubicBezTo>
                  <a:cubicBezTo>
                    <a:pt x="11310" y="3332"/>
                    <a:pt x="10093" y="3381"/>
                    <a:pt x="8876" y="3271"/>
                  </a:cubicBezTo>
                  <a:cubicBezTo>
                    <a:pt x="8200" y="3209"/>
                    <a:pt x="7548" y="3086"/>
                    <a:pt x="6897" y="2890"/>
                  </a:cubicBezTo>
                  <a:cubicBezTo>
                    <a:pt x="6639" y="2816"/>
                    <a:pt x="6368" y="2730"/>
                    <a:pt x="6110" y="2619"/>
                  </a:cubicBezTo>
                  <a:cubicBezTo>
                    <a:pt x="5938" y="2558"/>
                    <a:pt x="5766" y="2484"/>
                    <a:pt x="5618" y="2385"/>
                  </a:cubicBezTo>
                  <a:cubicBezTo>
                    <a:pt x="5286" y="2226"/>
                    <a:pt x="5139" y="1980"/>
                    <a:pt x="5176" y="1623"/>
                  </a:cubicBezTo>
                  <a:cubicBezTo>
                    <a:pt x="5409" y="1427"/>
                    <a:pt x="5606" y="1218"/>
                    <a:pt x="5938" y="1082"/>
                  </a:cubicBezTo>
                  <a:cubicBezTo>
                    <a:pt x="6491" y="873"/>
                    <a:pt x="7069" y="726"/>
                    <a:pt x="7647" y="615"/>
                  </a:cubicBezTo>
                  <a:close/>
                  <a:moveTo>
                    <a:pt x="19547" y="1562"/>
                  </a:moveTo>
                  <a:cubicBezTo>
                    <a:pt x="19571" y="1709"/>
                    <a:pt x="19608" y="1918"/>
                    <a:pt x="19694" y="2078"/>
                  </a:cubicBezTo>
                  <a:cubicBezTo>
                    <a:pt x="19043" y="2189"/>
                    <a:pt x="18440" y="2533"/>
                    <a:pt x="18059" y="3049"/>
                  </a:cubicBezTo>
                  <a:cubicBezTo>
                    <a:pt x="18047" y="2791"/>
                    <a:pt x="18023" y="2533"/>
                    <a:pt x="17998" y="2275"/>
                  </a:cubicBezTo>
                  <a:cubicBezTo>
                    <a:pt x="18477" y="1857"/>
                    <a:pt x="19006" y="1636"/>
                    <a:pt x="19547" y="1562"/>
                  </a:cubicBezTo>
                  <a:close/>
                  <a:moveTo>
                    <a:pt x="19694" y="1906"/>
                  </a:moveTo>
                  <a:cubicBezTo>
                    <a:pt x="19645" y="1795"/>
                    <a:pt x="19608" y="1672"/>
                    <a:pt x="19571" y="1562"/>
                  </a:cubicBezTo>
                  <a:cubicBezTo>
                    <a:pt x="19670" y="1550"/>
                    <a:pt x="19756" y="1537"/>
                    <a:pt x="19854" y="1537"/>
                  </a:cubicBezTo>
                  <a:cubicBezTo>
                    <a:pt x="19867" y="1709"/>
                    <a:pt x="19879" y="1894"/>
                    <a:pt x="19916" y="2054"/>
                  </a:cubicBezTo>
                  <a:cubicBezTo>
                    <a:pt x="19879" y="2054"/>
                    <a:pt x="19830" y="2054"/>
                    <a:pt x="19793" y="2066"/>
                  </a:cubicBezTo>
                  <a:cubicBezTo>
                    <a:pt x="19756" y="2004"/>
                    <a:pt x="19719" y="1955"/>
                    <a:pt x="19694" y="1906"/>
                  </a:cubicBezTo>
                  <a:close/>
                  <a:moveTo>
                    <a:pt x="17322" y="2213"/>
                  </a:moveTo>
                  <a:cubicBezTo>
                    <a:pt x="17408" y="2140"/>
                    <a:pt x="17469" y="2066"/>
                    <a:pt x="17531" y="1980"/>
                  </a:cubicBezTo>
                  <a:cubicBezTo>
                    <a:pt x="17727" y="3369"/>
                    <a:pt x="17666" y="4770"/>
                    <a:pt x="17568" y="6172"/>
                  </a:cubicBezTo>
                  <a:cubicBezTo>
                    <a:pt x="17531" y="6627"/>
                    <a:pt x="17494" y="7094"/>
                    <a:pt x="17445" y="7561"/>
                  </a:cubicBezTo>
                  <a:cubicBezTo>
                    <a:pt x="17125" y="9344"/>
                    <a:pt x="16707" y="11065"/>
                    <a:pt x="15785" y="12712"/>
                  </a:cubicBezTo>
                  <a:cubicBezTo>
                    <a:pt x="15711" y="12859"/>
                    <a:pt x="15625" y="13019"/>
                    <a:pt x="15527" y="13167"/>
                  </a:cubicBezTo>
                  <a:cubicBezTo>
                    <a:pt x="16043" y="12011"/>
                    <a:pt x="16449" y="10794"/>
                    <a:pt x="16756" y="9565"/>
                  </a:cubicBezTo>
                  <a:cubicBezTo>
                    <a:pt x="17334" y="7192"/>
                    <a:pt x="17592" y="4647"/>
                    <a:pt x="17322" y="2213"/>
                  </a:cubicBezTo>
                  <a:close/>
                  <a:moveTo>
                    <a:pt x="17740" y="10204"/>
                  </a:moveTo>
                  <a:cubicBezTo>
                    <a:pt x="17740" y="10401"/>
                    <a:pt x="17777" y="10610"/>
                    <a:pt x="17850" y="10806"/>
                  </a:cubicBezTo>
                  <a:cubicBezTo>
                    <a:pt x="17777" y="10831"/>
                    <a:pt x="17703" y="10868"/>
                    <a:pt x="17629" y="10893"/>
                  </a:cubicBezTo>
                  <a:cubicBezTo>
                    <a:pt x="17605" y="10684"/>
                    <a:pt x="17592" y="10475"/>
                    <a:pt x="17568" y="10266"/>
                  </a:cubicBezTo>
                  <a:cubicBezTo>
                    <a:pt x="17629" y="10241"/>
                    <a:pt x="17678" y="10216"/>
                    <a:pt x="17740" y="10204"/>
                  </a:cubicBezTo>
                  <a:close/>
                  <a:moveTo>
                    <a:pt x="17518" y="9909"/>
                  </a:moveTo>
                  <a:cubicBezTo>
                    <a:pt x="17801" y="8606"/>
                    <a:pt x="17912" y="7254"/>
                    <a:pt x="18010" y="5914"/>
                  </a:cubicBezTo>
                  <a:cubicBezTo>
                    <a:pt x="18072" y="5115"/>
                    <a:pt x="18096" y="4303"/>
                    <a:pt x="18084" y="3504"/>
                  </a:cubicBezTo>
                  <a:cubicBezTo>
                    <a:pt x="18785" y="2545"/>
                    <a:pt x="20162" y="1906"/>
                    <a:pt x="21256" y="2681"/>
                  </a:cubicBezTo>
                  <a:cubicBezTo>
                    <a:pt x="22313" y="3430"/>
                    <a:pt x="22436" y="5041"/>
                    <a:pt x="22055" y="6184"/>
                  </a:cubicBezTo>
                  <a:cubicBezTo>
                    <a:pt x="21391" y="8213"/>
                    <a:pt x="19436" y="9270"/>
                    <a:pt x="17518" y="9909"/>
                  </a:cubicBezTo>
                  <a:close/>
                  <a:moveTo>
                    <a:pt x="22694" y="3504"/>
                  </a:moveTo>
                  <a:cubicBezTo>
                    <a:pt x="23321" y="5090"/>
                    <a:pt x="22805" y="6762"/>
                    <a:pt x="21797" y="8065"/>
                  </a:cubicBezTo>
                  <a:cubicBezTo>
                    <a:pt x="21735" y="8028"/>
                    <a:pt x="21661" y="8016"/>
                    <a:pt x="21600" y="7967"/>
                  </a:cubicBezTo>
                  <a:cubicBezTo>
                    <a:pt x="21538" y="7930"/>
                    <a:pt x="21489" y="7893"/>
                    <a:pt x="21452" y="7844"/>
                  </a:cubicBezTo>
                  <a:cubicBezTo>
                    <a:pt x="22079" y="7118"/>
                    <a:pt x="22510" y="6258"/>
                    <a:pt x="22559" y="5250"/>
                  </a:cubicBezTo>
                  <a:cubicBezTo>
                    <a:pt x="22682" y="5287"/>
                    <a:pt x="22829" y="5311"/>
                    <a:pt x="22928" y="5262"/>
                  </a:cubicBezTo>
                  <a:cubicBezTo>
                    <a:pt x="22952" y="5250"/>
                    <a:pt x="22940" y="5225"/>
                    <a:pt x="22915" y="5213"/>
                  </a:cubicBezTo>
                  <a:cubicBezTo>
                    <a:pt x="22842" y="5201"/>
                    <a:pt x="22756" y="5225"/>
                    <a:pt x="22682" y="5213"/>
                  </a:cubicBezTo>
                  <a:cubicBezTo>
                    <a:pt x="22633" y="5213"/>
                    <a:pt x="22596" y="5213"/>
                    <a:pt x="22559" y="5201"/>
                  </a:cubicBezTo>
                  <a:cubicBezTo>
                    <a:pt x="22559" y="5004"/>
                    <a:pt x="22559" y="4795"/>
                    <a:pt x="22534" y="4586"/>
                  </a:cubicBezTo>
                  <a:cubicBezTo>
                    <a:pt x="22424" y="3480"/>
                    <a:pt x="21784" y="2324"/>
                    <a:pt x="20616" y="2090"/>
                  </a:cubicBezTo>
                  <a:cubicBezTo>
                    <a:pt x="20420" y="2041"/>
                    <a:pt x="20198" y="2029"/>
                    <a:pt x="19989" y="2041"/>
                  </a:cubicBezTo>
                  <a:cubicBezTo>
                    <a:pt x="19989" y="1881"/>
                    <a:pt x="19953" y="1709"/>
                    <a:pt x="19916" y="1537"/>
                  </a:cubicBezTo>
                  <a:cubicBezTo>
                    <a:pt x="21071" y="1550"/>
                    <a:pt x="22190" y="2275"/>
                    <a:pt x="22694" y="3504"/>
                  </a:cubicBezTo>
                  <a:moveTo>
                    <a:pt x="21231" y="1463"/>
                  </a:moveTo>
                  <a:cubicBezTo>
                    <a:pt x="20162" y="984"/>
                    <a:pt x="18797" y="1132"/>
                    <a:pt x="17961" y="1955"/>
                  </a:cubicBezTo>
                  <a:cubicBezTo>
                    <a:pt x="17936" y="1759"/>
                    <a:pt x="17900" y="1550"/>
                    <a:pt x="17863" y="1353"/>
                  </a:cubicBezTo>
                  <a:cubicBezTo>
                    <a:pt x="17838" y="1218"/>
                    <a:pt x="17727" y="1168"/>
                    <a:pt x="17617" y="1181"/>
                  </a:cubicBezTo>
                  <a:cubicBezTo>
                    <a:pt x="16867" y="529"/>
                    <a:pt x="15736" y="443"/>
                    <a:pt x="14802" y="308"/>
                  </a:cubicBezTo>
                  <a:cubicBezTo>
                    <a:pt x="13486" y="111"/>
                    <a:pt x="12171" y="1"/>
                    <a:pt x="10855" y="13"/>
                  </a:cubicBezTo>
                  <a:cubicBezTo>
                    <a:pt x="9626" y="37"/>
                    <a:pt x="8397" y="160"/>
                    <a:pt x="7192" y="419"/>
                  </a:cubicBezTo>
                  <a:cubicBezTo>
                    <a:pt x="6479" y="578"/>
                    <a:pt x="5237" y="652"/>
                    <a:pt x="4770" y="1316"/>
                  </a:cubicBezTo>
                  <a:cubicBezTo>
                    <a:pt x="3762" y="800"/>
                    <a:pt x="2496" y="1021"/>
                    <a:pt x="1598" y="1672"/>
                  </a:cubicBezTo>
                  <a:cubicBezTo>
                    <a:pt x="517" y="2472"/>
                    <a:pt x="0" y="3861"/>
                    <a:pt x="74" y="5176"/>
                  </a:cubicBezTo>
                  <a:cubicBezTo>
                    <a:pt x="172" y="6676"/>
                    <a:pt x="996" y="8028"/>
                    <a:pt x="2078" y="8999"/>
                  </a:cubicBezTo>
                  <a:cubicBezTo>
                    <a:pt x="2656" y="9516"/>
                    <a:pt x="3295" y="9934"/>
                    <a:pt x="3983" y="10290"/>
                  </a:cubicBezTo>
                  <a:cubicBezTo>
                    <a:pt x="4893" y="10757"/>
                    <a:pt x="5729" y="10966"/>
                    <a:pt x="6307" y="11815"/>
                  </a:cubicBezTo>
                  <a:cubicBezTo>
                    <a:pt x="6307" y="12011"/>
                    <a:pt x="6270" y="12208"/>
                    <a:pt x="6122" y="12294"/>
                  </a:cubicBezTo>
                  <a:cubicBezTo>
                    <a:pt x="5827" y="12503"/>
                    <a:pt x="5655" y="12232"/>
                    <a:pt x="5471" y="12060"/>
                  </a:cubicBezTo>
                  <a:cubicBezTo>
                    <a:pt x="5336" y="11913"/>
                    <a:pt x="5188" y="11741"/>
                    <a:pt x="4979" y="11704"/>
                  </a:cubicBezTo>
                  <a:cubicBezTo>
                    <a:pt x="4537" y="11642"/>
                    <a:pt x="4340" y="12159"/>
                    <a:pt x="4438" y="12515"/>
                  </a:cubicBezTo>
                  <a:cubicBezTo>
                    <a:pt x="4672" y="13314"/>
                    <a:pt x="6467" y="13806"/>
                    <a:pt x="7032" y="13130"/>
                  </a:cubicBezTo>
                  <a:cubicBezTo>
                    <a:pt x="7389" y="13781"/>
                    <a:pt x="7794" y="14396"/>
                    <a:pt x="8274" y="14949"/>
                  </a:cubicBezTo>
                  <a:cubicBezTo>
                    <a:pt x="8839" y="15601"/>
                    <a:pt x="9552" y="16142"/>
                    <a:pt x="10339" y="16449"/>
                  </a:cubicBezTo>
                  <a:cubicBezTo>
                    <a:pt x="10253" y="17396"/>
                    <a:pt x="10019" y="18330"/>
                    <a:pt x="9429" y="19104"/>
                  </a:cubicBezTo>
                  <a:cubicBezTo>
                    <a:pt x="9245" y="19363"/>
                    <a:pt x="8925" y="19609"/>
                    <a:pt x="8630" y="19867"/>
                  </a:cubicBezTo>
                  <a:cubicBezTo>
                    <a:pt x="8126" y="19744"/>
                    <a:pt x="7573" y="19756"/>
                    <a:pt x="7057" y="19719"/>
                  </a:cubicBezTo>
                  <a:cubicBezTo>
                    <a:pt x="6725" y="19695"/>
                    <a:pt x="6331" y="19609"/>
                    <a:pt x="6049" y="19793"/>
                  </a:cubicBezTo>
                  <a:cubicBezTo>
                    <a:pt x="5704" y="20002"/>
                    <a:pt x="5409" y="20875"/>
                    <a:pt x="5188" y="21244"/>
                  </a:cubicBezTo>
                  <a:cubicBezTo>
                    <a:pt x="4881" y="21760"/>
                    <a:pt x="4549" y="22264"/>
                    <a:pt x="4278" y="22793"/>
                  </a:cubicBezTo>
                  <a:cubicBezTo>
                    <a:pt x="4266" y="22817"/>
                    <a:pt x="4266" y="22829"/>
                    <a:pt x="4266" y="22842"/>
                  </a:cubicBezTo>
                  <a:cubicBezTo>
                    <a:pt x="4242" y="22891"/>
                    <a:pt x="4266" y="22952"/>
                    <a:pt x="4303" y="23001"/>
                  </a:cubicBezTo>
                  <a:cubicBezTo>
                    <a:pt x="4340" y="24034"/>
                    <a:pt x="4401" y="25067"/>
                    <a:pt x="4475" y="26112"/>
                  </a:cubicBezTo>
                  <a:cubicBezTo>
                    <a:pt x="4549" y="27021"/>
                    <a:pt x="4512" y="28054"/>
                    <a:pt x="4746" y="28951"/>
                  </a:cubicBezTo>
                  <a:cubicBezTo>
                    <a:pt x="4746" y="28951"/>
                    <a:pt x="4746" y="28951"/>
                    <a:pt x="4733" y="28951"/>
                  </a:cubicBezTo>
                  <a:cubicBezTo>
                    <a:pt x="4659" y="28976"/>
                    <a:pt x="4623" y="29087"/>
                    <a:pt x="4721" y="29124"/>
                  </a:cubicBezTo>
                  <a:cubicBezTo>
                    <a:pt x="4746" y="29124"/>
                    <a:pt x="4782" y="29136"/>
                    <a:pt x="4807" y="29148"/>
                  </a:cubicBezTo>
                  <a:cubicBezTo>
                    <a:pt x="4844" y="29210"/>
                    <a:pt x="4905" y="29210"/>
                    <a:pt x="4967" y="29185"/>
                  </a:cubicBezTo>
                  <a:cubicBezTo>
                    <a:pt x="5901" y="29419"/>
                    <a:pt x="6995" y="29296"/>
                    <a:pt x="7942" y="29308"/>
                  </a:cubicBezTo>
                  <a:cubicBezTo>
                    <a:pt x="9024" y="29308"/>
                    <a:pt x="10118" y="29308"/>
                    <a:pt x="11200" y="29283"/>
                  </a:cubicBezTo>
                  <a:cubicBezTo>
                    <a:pt x="13634" y="29222"/>
                    <a:pt x="16056" y="29173"/>
                    <a:pt x="18477" y="29124"/>
                  </a:cubicBezTo>
                  <a:cubicBezTo>
                    <a:pt x="18539" y="29124"/>
                    <a:pt x="18576" y="29111"/>
                    <a:pt x="18613" y="29087"/>
                  </a:cubicBezTo>
                  <a:cubicBezTo>
                    <a:pt x="18613" y="29087"/>
                    <a:pt x="18625" y="29074"/>
                    <a:pt x="18625" y="29074"/>
                  </a:cubicBezTo>
                  <a:cubicBezTo>
                    <a:pt x="18625" y="29062"/>
                    <a:pt x="18637" y="29062"/>
                    <a:pt x="18637" y="29062"/>
                  </a:cubicBezTo>
                  <a:cubicBezTo>
                    <a:pt x="18637" y="29050"/>
                    <a:pt x="18649" y="29050"/>
                    <a:pt x="18649" y="29038"/>
                  </a:cubicBezTo>
                  <a:cubicBezTo>
                    <a:pt x="18674" y="29001"/>
                    <a:pt x="18686" y="28951"/>
                    <a:pt x="18674" y="28902"/>
                  </a:cubicBezTo>
                  <a:cubicBezTo>
                    <a:pt x="18772" y="27759"/>
                    <a:pt x="18649" y="26579"/>
                    <a:pt x="18662" y="25436"/>
                  </a:cubicBezTo>
                  <a:cubicBezTo>
                    <a:pt x="18674" y="24624"/>
                    <a:pt x="18809" y="23702"/>
                    <a:pt x="18600" y="22891"/>
                  </a:cubicBezTo>
                  <a:cubicBezTo>
                    <a:pt x="18637" y="22866"/>
                    <a:pt x="18674" y="22817"/>
                    <a:pt x="18649" y="22743"/>
                  </a:cubicBezTo>
                  <a:cubicBezTo>
                    <a:pt x="18514" y="22178"/>
                    <a:pt x="18281" y="21637"/>
                    <a:pt x="18072" y="21096"/>
                  </a:cubicBezTo>
                  <a:cubicBezTo>
                    <a:pt x="17949" y="20789"/>
                    <a:pt x="17838" y="20063"/>
                    <a:pt x="17531" y="19879"/>
                  </a:cubicBezTo>
                  <a:cubicBezTo>
                    <a:pt x="17285" y="19731"/>
                    <a:pt x="16904" y="19854"/>
                    <a:pt x="16633" y="19867"/>
                  </a:cubicBezTo>
                  <a:cubicBezTo>
                    <a:pt x="16019" y="19891"/>
                    <a:pt x="15392" y="19854"/>
                    <a:pt x="14777" y="19904"/>
                  </a:cubicBezTo>
                  <a:cubicBezTo>
                    <a:pt x="14593" y="19682"/>
                    <a:pt x="14408" y="19486"/>
                    <a:pt x="14310" y="19326"/>
                  </a:cubicBezTo>
                  <a:cubicBezTo>
                    <a:pt x="13744" y="18478"/>
                    <a:pt x="13056" y="17519"/>
                    <a:pt x="12884" y="16498"/>
                  </a:cubicBezTo>
                  <a:cubicBezTo>
                    <a:pt x="13105" y="16412"/>
                    <a:pt x="13339" y="16289"/>
                    <a:pt x="13548" y="16142"/>
                  </a:cubicBezTo>
                  <a:cubicBezTo>
                    <a:pt x="13597" y="16105"/>
                    <a:pt x="13646" y="16068"/>
                    <a:pt x="13695" y="16031"/>
                  </a:cubicBezTo>
                  <a:cubicBezTo>
                    <a:pt x="13720" y="16031"/>
                    <a:pt x="13732" y="16031"/>
                    <a:pt x="13744" y="16019"/>
                  </a:cubicBezTo>
                  <a:cubicBezTo>
                    <a:pt x="13769" y="15994"/>
                    <a:pt x="13794" y="15970"/>
                    <a:pt x="13818" y="15933"/>
                  </a:cubicBezTo>
                  <a:cubicBezTo>
                    <a:pt x="14912" y="15109"/>
                    <a:pt x="15785" y="14089"/>
                    <a:pt x="16424" y="12921"/>
                  </a:cubicBezTo>
                  <a:cubicBezTo>
                    <a:pt x="16547" y="13068"/>
                    <a:pt x="16707" y="13191"/>
                    <a:pt x="16830" y="13253"/>
                  </a:cubicBezTo>
                  <a:cubicBezTo>
                    <a:pt x="17469" y="13572"/>
                    <a:pt x="17961" y="13486"/>
                    <a:pt x="18514" y="13068"/>
                  </a:cubicBezTo>
                  <a:cubicBezTo>
                    <a:pt x="18846" y="12810"/>
                    <a:pt x="19276" y="12380"/>
                    <a:pt x="18969" y="11937"/>
                  </a:cubicBezTo>
                  <a:cubicBezTo>
                    <a:pt x="18760" y="11642"/>
                    <a:pt x="18465" y="11704"/>
                    <a:pt x="18256" y="11888"/>
                  </a:cubicBezTo>
                  <a:cubicBezTo>
                    <a:pt x="18232" y="11888"/>
                    <a:pt x="18207" y="11901"/>
                    <a:pt x="18182" y="11913"/>
                  </a:cubicBezTo>
                  <a:cubicBezTo>
                    <a:pt x="18072" y="12011"/>
                    <a:pt x="17961" y="12097"/>
                    <a:pt x="17838" y="12183"/>
                  </a:cubicBezTo>
                  <a:cubicBezTo>
                    <a:pt x="17518" y="12478"/>
                    <a:pt x="17309" y="12282"/>
                    <a:pt x="17187" y="11581"/>
                  </a:cubicBezTo>
                  <a:cubicBezTo>
                    <a:pt x="17260" y="11384"/>
                    <a:pt x="17727" y="11188"/>
                    <a:pt x="17912" y="11114"/>
                  </a:cubicBezTo>
                  <a:cubicBezTo>
                    <a:pt x="18342" y="10905"/>
                    <a:pt x="18785" y="10708"/>
                    <a:pt x="19215" y="10487"/>
                  </a:cubicBezTo>
                  <a:cubicBezTo>
                    <a:pt x="20014" y="10057"/>
                    <a:pt x="20764" y="9540"/>
                    <a:pt x="21428" y="8913"/>
                  </a:cubicBezTo>
                  <a:cubicBezTo>
                    <a:pt x="22534" y="7856"/>
                    <a:pt x="23333" y="6405"/>
                    <a:pt x="23284" y="4832"/>
                  </a:cubicBezTo>
                  <a:cubicBezTo>
                    <a:pt x="23247" y="3467"/>
                    <a:pt x="22522" y="2054"/>
                    <a:pt x="21231" y="1463"/>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6" name="Google Shape;3046;p42"/>
          <p:cNvGrpSpPr/>
          <p:nvPr/>
        </p:nvGrpSpPr>
        <p:grpSpPr>
          <a:xfrm rot="638662">
            <a:off x="7137926" y="2377082"/>
            <a:ext cx="1119503" cy="1461780"/>
            <a:chOff x="-3975020" y="-5729169"/>
            <a:chExt cx="1267849" cy="1655481"/>
          </a:xfrm>
        </p:grpSpPr>
        <p:sp>
          <p:nvSpPr>
            <p:cNvPr id="3047" name="Google Shape;3047;p42"/>
            <p:cNvSpPr/>
            <p:nvPr/>
          </p:nvSpPr>
          <p:spPr>
            <a:xfrm>
              <a:off x="-3975020" y="-5729169"/>
              <a:ext cx="1267849" cy="1655481"/>
            </a:xfrm>
            <a:custGeom>
              <a:avLst/>
              <a:gdLst/>
              <a:ahLst/>
              <a:cxnLst/>
              <a:rect l="l" t="t" r="r" b="b"/>
              <a:pathLst>
                <a:path w="27059" h="35332" extrusionOk="0">
                  <a:moveTo>
                    <a:pt x="11015" y="35331"/>
                  </a:moveTo>
                  <a:cubicBezTo>
                    <a:pt x="10904" y="35331"/>
                    <a:pt x="10781" y="35331"/>
                    <a:pt x="10671" y="35319"/>
                  </a:cubicBezTo>
                  <a:cubicBezTo>
                    <a:pt x="10019" y="35245"/>
                    <a:pt x="9454" y="34913"/>
                    <a:pt x="9085" y="34409"/>
                  </a:cubicBezTo>
                  <a:cubicBezTo>
                    <a:pt x="8974" y="34262"/>
                    <a:pt x="8876" y="34114"/>
                    <a:pt x="8802" y="33955"/>
                  </a:cubicBezTo>
                  <a:cubicBezTo>
                    <a:pt x="8692" y="33795"/>
                    <a:pt x="8581" y="33635"/>
                    <a:pt x="8470" y="33475"/>
                  </a:cubicBezTo>
                  <a:cubicBezTo>
                    <a:pt x="8397" y="33475"/>
                    <a:pt x="8310" y="33475"/>
                    <a:pt x="8237" y="33475"/>
                  </a:cubicBezTo>
                  <a:cubicBezTo>
                    <a:pt x="7585" y="33475"/>
                    <a:pt x="7007" y="33512"/>
                    <a:pt x="6454" y="33610"/>
                  </a:cubicBezTo>
                  <a:cubicBezTo>
                    <a:pt x="6233" y="33647"/>
                    <a:pt x="5950" y="33721"/>
                    <a:pt x="5643" y="33807"/>
                  </a:cubicBezTo>
                  <a:cubicBezTo>
                    <a:pt x="4979" y="33991"/>
                    <a:pt x="4241" y="34213"/>
                    <a:pt x="3418" y="34213"/>
                  </a:cubicBezTo>
                  <a:cubicBezTo>
                    <a:pt x="3282" y="34213"/>
                    <a:pt x="3160" y="34200"/>
                    <a:pt x="3037" y="34188"/>
                  </a:cubicBezTo>
                  <a:cubicBezTo>
                    <a:pt x="2594" y="34151"/>
                    <a:pt x="2188" y="33991"/>
                    <a:pt x="1844" y="33721"/>
                  </a:cubicBezTo>
                  <a:cubicBezTo>
                    <a:pt x="1168" y="33303"/>
                    <a:pt x="480" y="32602"/>
                    <a:pt x="246" y="31656"/>
                  </a:cubicBezTo>
                  <a:cubicBezTo>
                    <a:pt x="0" y="30623"/>
                    <a:pt x="455" y="29750"/>
                    <a:pt x="701" y="29283"/>
                  </a:cubicBezTo>
                  <a:cubicBezTo>
                    <a:pt x="725" y="29222"/>
                    <a:pt x="750" y="29172"/>
                    <a:pt x="775" y="29123"/>
                  </a:cubicBezTo>
                  <a:cubicBezTo>
                    <a:pt x="1057" y="28238"/>
                    <a:pt x="1057" y="27304"/>
                    <a:pt x="1020" y="26234"/>
                  </a:cubicBezTo>
                  <a:cubicBezTo>
                    <a:pt x="984" y="26185"/>
                    <a:pt x="947" y="26148"/>
                    <a:pt x="910" y="26099"/>
                  </a:cubicBezTo>
                  <a:cubicBezTo>
                    <a:pt x="98" y="25042"/>
                    <a:pt x="258" y="23739"/>
                    <a:pt x="381" y="22878"/>
                  </a:cubicBezTo>
                  <a:cubicBezTo>
                    <a:pt x="393" y="22755"/>
                    <a:pt x="418" y="22608"/>
                    <a:pt x="418" y="22546"/>
                  </a:cubicBezTo>
                  <a:lnTo>
                    <a:pt x="443" y="22030"/>
                  </a:lnTo>
                  <a:cubicBezTo>
                    <a:pt x="504" y="21120"/>
                    <a:pt x="553" y="20186"/>
                    <a:pt x="627" y="19264"/>
                  </a:cubicBezTo>
                  <a:cubicBezTo>
                    <a:pt x="652" y="18797"/>
                    <a:pt x="824" y="18367"/>
                    <a:pt x="1094" y="18010"/>
                  </a:cubicBezTo>
                  <a:cubicBezTo>
                    <a:pt x="1549" y="15736"/>
                    <a:pt x="3135" y="13990"/>
                    <a:pt x="4118" y="13093"/>
                  </a:cubicBezTo>
                  <a:cubicBezTo>
                    <a:pt x="4524" y="12724"/>
                    <a:pt x="4930" y="12392"/>
                    <a:pt x="5360" y="12085"/>
                  </a:cubicBezTo>
                  <a:cubicBezTo>
                    <a:pt x="5213" y="11728"/>
                    <a:pt x="5090" y="11347"/>
                    <a:pt x="4991" y="10941"/>
                  </a:cubicBezTo>
                  <a:cubicBezTo>
                    <a:pt x="4659" y="9515"/>
                    <a:pt x="4782" y="7942"/>
                    <a:pt x="5348" y="6528"/>
                  </a:cubicBezTo>
                  <a:cubicBezTo>
                    <a:pt x="5926" y="5065"/>
                    <a:pt x="6921" y="3860"/>
                    <a:pt x="8212" y="3024"/>
                  </a:cubicBezTo>
                  <a:cubicBezTo>
                    <a:pt x="8532" y="2828"/>
                    <a:pt x="8839" y="2656"/>
                    <a:pt x="9110" y="2508"/>
                  </a:cubicBezTo>
                  <a:cubicBezTo>
                    <a:pt x="9417" y="2336"/>
                    <a:pt x="9700" y="2188"/>
                    <a:pt x="9921" y="2029"/>
                  </a:cubicBezTo>
                  <a:cubicBezTo>
                    <a:pt x="10118" y="1881"/>
                    <a:pt x="10228" y="1709"/>
                    <a:pt x="10523" y="1217"/>
                  </a:cubicBezTo>
                  <a:lnTo>
                    <a:pt x="10634" y="1033"/>
                  </a:lnTo>
                  <a:cubicBezTo>
                    <a:pt x="10917" y="566"/>
                    <a:pt x="11384" y="222"/>
                    <a:pt x="11912" y="86"/>
                  </a:cubicBezTo>
                  <a:cubicBezTo>
                    <a:pt x="12109" y="25"/>
                    <a:pt x="12318" y="0"/>
                    <a:pt x="12527" y="0"/>
                  </a:cubicBezTo>
                  <a:cubicBezTo>
                    <a:pt x="13437" y="0"/>
                    <a:pt x="14236" y="553"/>
                    <a:pt x="14568" y="1389"/>
                  </a:cubicBezTo>
                  <a:cubicBezTo>
                    <a:pt x="14851" y="2090"/>
                    <a:pt x="15060" y="2791"/>
                    <a:pt x="15219" y="3516"/>
                  </a:cubicBezTo>
                  <a:cubicBezTo>
                    <a:pt x="15342" y="3565"/>
                    <a:pt x="15465" y="3627"/>
                    <a:pt x="15588" y="3688"/>
                  </a:cubicBezTo>
                  <a:cubicBezTo>
                    <a:pt x="16805" y="4328"/>
                    <a:pt x="17617" y="5397"/>
                    <a:pt x="18281" y="6258"/>
                  </a:cubicBezTo>
                  <a:cubicBezTo>
                    <a:pt x="18391" y="6405"/>
                    <a:pt x="18514" y="6565"/>
                    <a:pt x="18625" y="6700"/>
                  </a:cubicBezTo>
                  <a:cubicBezTo>
                    <a:pt x="18686" y="6602"/>
                    <a:pt x="18760" y="6491"/>
                    <a:pt x="18846" y="6405"/>
                  </a:cubicBezTo>
                  <a:cubicBezTo>
                    <a:pt x="19252" y="5926"/>
                    <a:pt x="19842" y="5643"/>
                    <a:pt x="20469" y="5643"/>
                  </a:cubicBezTo>
                  <a:cubicBezTo>
                    <a:pt x="21169" y="5643"/>
                    <a:pt x="21821" y="5987"/>
                    <a:pt x="22227" y="6565"/>
                  </a:cubicBezTo>
                  <a:cubicBezTo>
                    <a:pt x="23149" y="7917"/>
                    <a:pt x="23296" y="9601"/>
                    <a:pt x="22620" y="11077"/>
                  </a:cubicBezTo>
                  <a:cubicBezTo>
                    <a:pt x="22534" y="11236"/>
                    <a:pt x="22460" y="11396"/>
                    <a:pt x="22362" y="11544"/>
                  </a:cubicBezTo>
                  <a:cubicBezTo>
                    <a:pt x="23136" y="12638"/>
                    <a:pt x="23739" y="13929"/>
                    <a:pt x="24071" y="15256"/>
                  </a:cubicBezTo>
                  <a:cubicBezTo>
                    <a:pt x="24452" y="16805"/>
                    <a:pt x="24440" y="18379"/>
                    <a:pt x="24046" y="20358"/>
                  </a:cubicBezTo>
                  <a:cubicBezTo>
                    <a:pt x="23985" y="20678"/>
                    <a:pt x="23997" y="20801"/>
                    <a:pt x="23997" y="20838"/>
                  </a:cubicBezTo>
                  <a:cubicBezTo>
                    <a:pt x="23997" y="20850"/>
                    <a:pt x="24009" y="20862"/>
                    <a:pt x="24034" y="20887"/>
                  </a:cubicBezTo>
                  <a:cubicBezTo>
                    <a:pt x="24083" y="20936"/>
                    <a:pt x="24120" y="20985"/>
                    <a:pt x="24157" y="21022"/>
                  </a:cubicBezTo>
                  <a:lnTo>
                    <a:pt x="24181" y="21010"/>
                  </a:lnTo>
                  <a:cubicBezTo>
                    <a:pt x="24403" y="20936"/>
                    <a:pt x="24636" y="20899"/>
                    <a:pt x="24882" y="20899"/>
                  </a:cubicBezTo>
                  <a:cubicBezTo>
                    <a:pt x="25374" y="20899"/>
                    <a:pt x="25841" y="21071"/>
                    <a:pt x="26222" y="21378"/>
                  </a:cubicBezTo>
                  <a:cubicBezTo>
                    <a:pt x="26763" y="21809"/>
                    <a:pt x="27058" y="22485"/>
                    <a:pt x="27021" y="23173"/>
                  </a:cubicBezTo>
                  <a:cubicBezTo>
                    <a:pt x="27058" y="23960"/>
                    <a:pt x="26788" y="24759"/>
                    <a:pt x="26234" y="25435"/>
                  </a:cubicBezTo>
                  <a:cubicBezTo>
                    <a:pt x="25521" y="26333"/>
                    <a:pt x="24452" y="26898"/>
                    <a:pt x="23505" y="27156"/>
                  </a:cubicBezTo>
                  <a:cubicBezTo>
                    <a:pt x="23296" y="27722"/>
                    <a:pt x="23014" y="28189"/>
                    <a:pt x="22780" y="28496"/>
                  </a:cubicBezTo>
                  <a:cubicBezTo>
                    <a:pt x="22399" y="28988"/>
                    <a:pt x="21981" y="29332"/>
                    <a:pt x="21637" y="29603"/>
                  </a:cubicBezTo>
                  <a:lnTo>
                    <a:pt x="21624" y="29615"/>
                  </a:lnTo>
                  <a:cubicBezTo>
                    <a:pt x="21981" y="30488"/>
                    <a:pt x="22374" y="32012"/>
                    <a:pt x="21059" y="33266"/>
                  </a:cubicBezTo>
                  <a:cubicBezTo>
                    <a:pt x="20604" y="33684"/>
                    <a:pt x="19805" y="34200"/>
                    <a:pt x="18551" y="34200"/>
                  </a:cubicBezTo>
                  <a:cubicBezTo>
                    <a:pt x="17887" y="34200"/>
                    <a:pt x="17285" y="34053"/>
                    <a:pt x="16793" y="33942"/>
                  </a:cubicBezTo>
                  <a:cubicBezTo>
                    <a:pt x="16695" y="33930"/>
                    <a:pt x="16596" y="33905"/>
                    <a:pt x="16498" y="33881"/>
                  </a:cubicBezTo>
                  <a:cubicBezTo>
                    <a:pt x="15711" y="33721"/>
                    <a:pt x="14924" y="33623"/>
                    <a:pt x="14088" y="33549"/>
                  </a:cubicBezTo>
                  <a:cubicBezTo>
                    <a:pt x="13916" y="34004"/>
                    <a:pt x="13572" y="34618"/>
                    <a:pt x="12798" y="35000"/>
                  </a:cubicBezTo>
                  <a:cubicBezTo>
                    <a:pt x="12429" y="35184"/>
                    <a:pt x="12023" y="35282"/>
                    <a:pt x="11544" y="35295"/>
                  </a:cubicBezTo>
                  <a:cubicBezTo>
                    <a:pt x="11372" y="35319"/>
                    <a:pt x="11199" y="35331"/>
                    <a:pt x="11015" y="35331"/>
                  </a:cubicBezTo>
                  <a:close/>
                </a:path>
              </a:pathLst>
            </a:custGeom>
            <a:solidFill>
              <a:srgbClr val="FFFFFF"/>
            </a:solidFill>
            <a:ln>
              <a:noFill/>
            </a:ln>
            <a:effectLst>
              <a:outerShdw blurRad="57150" dist="47625" dir="870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2"/>
            <p:cNvSpPr/>
            <p:nvPr/>
          </p:nvSpPr>
          <p:spPr>
            <a:xfrm>
              <a:off x="-3664558" y="-5611094"/>
              <a:ext cx="858290" cy="1340428"/>
            </a:xfrm>
            <a:custGeom>
              <a:avLst/>
              <a:gdLst/>
              <a:ahLst/>
              <a:cxnLst/>
              <a:rect l="l" t="t" r="r" b="b"/>
              <a:pathLst>
                <a:path w="18318" h="28608" extrusionOk="0">
                  <a:moveTo>
                    <a:pt x="5754" y="0"/>
                  </a:moveTo>
                  <a:cubicBezTo>
                    <a:pt x="5422" y="1869"/>
                    <a:pt x="2926" y="2250"/>
                    <a:pt x="1721" y="3406"/>
                  </a:cubicBezTo>
                  <a:cubicBezTo>
                    <a:pt x="13" y="5053"/>
                    <a:pt x="0" y="8495"/>
                    <a:pt x="2090" y="10462"/>
                  </a:cubicBezTo>
                  <a:cubicBezTo>
                    <a:pt x="2471" y="10745"/>
                    <a:pt x="2729" y="11224"/>
                    <a:pt x="3172" y="11384"/>
                  </a:cubicBezTo>
                  <a:cubicBezTo>
                    <a:pt x="3273" y="11422"/>
                    <a:pt x="3404" y="11436"/>
                    <a:pt x="3560" y="11436"/>
                  </a:cubicBezTo>
                  <a:cubicBezTo>
                    <a:pt x="4113" y="11436"/>
                    <a:pt x="4976" y="11253"/>
                    <a:pt x="5901" y="11253"/>
                  </a:cubicBezTo>
                  <a:cubicBezTo>
                    <a:pt x="7543" y="11253"/>
                    <a:pt x="9382" y="11830"/>
                    <a:pt x="10032" y="15035"/>
                  </a:cubicBezTo>
                  <a:cubicBezTo>
                    <a:pt x="10929" y="19498"/>
                    <a:pt x="8950" y="24292"/>
                    <a:pt x="10499" y="28607"/>
                  </a:cubicBezTo>
                  <a:cubicBezTo>
                    <a:pt x="12036" y="25903"/>
                    <a:pt x="15429" y="25128"/>
                    <a:pt x="14826" y="22202"/>
                  </a:cubicBezTo>
                  <a:lnTo>
                    <a:pt x="14826" y="22202"/>
                  </a:lnTo>
                  <a:cubicBezTo>
                    <a:pt x="15151" y="22336"/>
                    <a:pt x="15488" y="22398"/>
                    <a:pt x="15820" y="22398"/>
                  </a:cubicBezTo>
                  <a:cubicBezTo>
                    <a:pt x="16896" y="22398"/>
                    <a:pt x="17923" y="21737"/>
                    <a:pt x="18318" y="20666"/>
                  </a:cubicBezTo>
                  <a:lnTo>
                    <a:pt x="18318" y="20666"/>
                  </a:lnTo>
                  <a:cubicBezTo>
                    <a:pt x="18132" y="20899"/>
                    <a:pt x="17836" y="21059"/>
                    <a:pt x="17459" y="21059"/>
                  </a:cubicBezTo>
                  <a:cubicBezTo>
                    <a:pt x="17062" y="21059"/>
                    <a:pt x="16574" y="20881"/>
                    <a:pt x="16031" y="20420"/>
                  </a:cubicBezTo>
                  <a:cubicBezTo>
                    <a:pt x="14568" y="19178"/>
                    <a:pt x="14925" y="18268"/>
                    <a:pt x="15072" y="17408"/>
                  </a:cubicBezTo>
                  <a:cubicBezTo>
                    <a:pt x="15896" y="14421"/>
                    <a:pt x="15441" y="11888"/>
                    <a:pt x="12515" y="8815"/>
                  </a:cubicBezTo>
                  <a:cubicBezTo>
                    <a:pt x="13425" y="8434"/>
                    <a:pt x="13953" y="7917"/>
                    <a:pt x="14113" y="6946"/>
                  </a:cubicBezTo>
                  <a:cubicBezTo>
                    <a:pt x="14199" y="6418"/>
                    <a:pt x="14150" y="5864"/>
                    <a:pt x="13966" y="5373"/>
                  </a:cubicBezTo>
                  <a:lnTo>
                    <a:pt x="13966" y="5373"/>
                  </a:lnTo>
                  <a:cubicBezTo>
                    <a:pt x="14103" y="6502"/>
                    <a:pt x="13268" y="7208"/>
                    <a:pt x="12343" y="7208"/>
                  </a:cubicBezTo>
                  <a:cubicBezTo>
                    <a:pt x="12111" y="7208"/>
                    <a:pt x="11872" y="7163"/>
                    <a:pt x="11642" y="7069"/>
                  </a:cubicBezTo>
                  <a:cubicBezTo>
                    <a:pt x="10376" y="6553"/>
                    <a:pt x="10032" y="5016"/>
                    <a:pt x="9196" y="4033"/>
                  </a:cubicBezTo>
                  <a:cubicBezTo>
                    <a:pt x="8626" y="3354"/>
                    <a:pt x="7803" y="2919"/>
                    <a:pt x="6935" y="2919"/>
                  </a:cubicBezTo>
                  <a:cubicBezTo>
                    <a:pt x="6829" y="2919"/>
                    <a:pt x="6722" y="2925"/>
                    <a:pt x="6614" y="2939"/>
                  </a:cubicBezTo>
                  <a:cubicBezTo>
                    <a:pt x="6676" y="1906"/>
                    <a:pt x="6368" y="836"/>
                    <a:pt x="5754" y="0"/>
                  </a:cubicBezTo>
                  <a:close/>
                </a:path>
              </a:pathLst>
            </a:custGeom>
            <a:solidFill>
              <a:srgbClr val="C83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2"/>
            <p:cNvSpPr/>
            <p:nvPr/>
          </p:nvSpPr>
          <p:spPr>
            <a:xfrm>
              <a:off x="-3515372" y="-5249982"/>
              <a:ext cx="88181" cy="136067"/>
            </a:xfrm>
            <a:custGeom>
              <a:avLst/>
              <a:gdLst/>
              <a:ahLst/>
              <a:cxnLst/>
              <a:rect l="l" t="t" r="r" b="b"/>
              <a:pathLst>
                <a:path w="1882" h="2904" extrusionOk="0">
                  <a:moveTo>
                    <a:pt x="977" y="0"/>
                  </a:moveTo>
                  <a:cubicBezTo>
                    <a:pt x="910" y="0"/>
                    <a:pt x="843" y="9"/>
                    <a:pt x="775" y="26"/>
                  </a:cubicBezTo>
                  <a:cubicBezTo>
                    <a:pt x="701" y="51"/>
                    <a:pt x="627" y="75"/>
                    <a:pt x="554" y="100"/>
                  </a:cubicBezTo>
                  <a:cubicBezTo>
                    <a:pt x="209" y="210"/>
                    <a:pt x="0" y="555"/>
                    <a:pt x="37" y="911"/>
                  </a:cubicBezTo>
                  <a:cubicBezTo>
                    <a:pt x="74" y="1329"/>
                    <a:pt x="111" y="1747"/>
                    <a:pt x="136" y="2165"/>
                  </a:cubicBezTo>
                  <a:cubicBezTo>
                    <a:pt x="159" y="2580"/>
                    <a:pt x="504" y="2904"/>
                    <a:pt x="914" y="2904"/>
                  </a:cubicBezTo>
                  <a:cubicBezTo>
                    <a:pt x="929" y="2904"/>
                    <a:pt x="944" y="2903"/>
                    <a:pt x="959" y="2903"/>
                  </a:cubicBezTo>
                  <a:lnTo>
                    <a:pt x="1119" y="2903"/>
                  </a:lnTo>
                  <a:cubicBezTo>
                    <a:pt x="1549" y="2878"/>
                    <a:pt x="1881" y="2497"/>
                    <a:pt x="1857" y="2067"/>
                  </a:cubicBezTo>
                  <a:cubicBezTo>
                    <a:pt x="1820" y="1624"/>
                    <a:pt x="1795" y="1182"/>
                    <a:pt x="1771" y="739"/>
                  </a:cubicBezTo>
                  <a:cubicBezTo>
                    <a:pt x="1739" y="306"/>
                    <a:pt x="1381" y="0"/>
                    <a:pt x="977" y="0"/>
                  </a:cubicBezTo>
                  <a:close/>
                </a:path>
              </a:pathLst>
            </a:custGeom>
            <a:solidFill>
              <a:srgbClr val="2836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2"/>
            <p:cNvSpPr/>
            <p:nvPr/>
          </p:nvSpPr>
          <p:spPr>
            <a:xfrm>
              <a:off x="-3870205" y="-5154914"/>
              <a:ext cx="831255" cy="925667"/>
            </a:xfrm>
            <a:custGeom>
              <a:avLst/>
              <a:gdLst/>
              <a:ahLst/>
              <a:cxnLst/>
              <a:rect l="l" t="t" r="r" b="b"/>
              <a:pathLst>
                <a:path w="17741" h="19756" extrusionOk="0">
                  <a:moveTo>
                    <a:pt x="8790" y="1"/>
                  </a:moveTo>
                  <a:cubicBezTo>
                    <a:pt x="5324" y="296"/>
                    <a:pt x="2299" y="2705"/>
                    <a:pt x="1279" y="5484"/>
                  </a:cubicBezTo>
                  <a:cubicBezTo>
                    <a:pt x="1" y="8975"/>
                    <a:pt x="2004" y="14347"/>
                    <a:pt x="320" y="18576"/>
                  </a:cubicBezTo>
                  <a:cubicBezTo>
                    <a:pt x="88" y="19161"/>
                    <a:pt x="540" y="19756"/>
                    <a:pt x="1124" y="19756"/>
                  </a:cubicBezTo>
                  <a:cubicBezTo>
                    <a:pt x="1191" y="19756"/>
                    <a:pt x="1259" y="19748"/>
                    <a:pt x="1328" y="19732"/>
                  </a:cubicBezTo>
                  <a:cubicBezTo>
                    <a:pt x="3762" y="19142"/>
                    <a:pt x="6295" y="18957"/>
                    <a:pt x="8803" y="18785"/>
                  </a:cubicBezTo>
                  <a:lnTo>
                    <a:pt x="8926" y="18785"/>
                  </a:lnTo>
                  <a:cubicBezTo>
                    <a:pt x="11433" y="18957"/>
                    <a:pt x="13966" y="19142"/>
                    <a:pt x="16400" y="19732"/>
                  </a:cubicBezTo>
                  <a:cubicBezTo>
                    <a:pt x="16469" y="19748"/>
                    <a:pt x="16538" y="19756"/>
                    <a:pt x="16604" y="19756"/>
                  </a:cubicBezTo>
                  <a:cubicBezTo>
                    <a:pt x="17188" y="19756"/>
                    <a:pt x="17640" y="19161"/>
                    <a:pt x="17408" y="18576"/>
                  </a:cubicBezTo>
                  <a:cubicBezTo>
                    <a:pt x="15724" y="14335"/>
                    <a:pt x="17740" y="8975"/>
                    <a:pt x="16449" y="5484"/>
                  </a:cubicBezTo>
                  <a:cubicBezTo>
                    <a:pt x="15441" y="2754"/>
                    <a:pt x="12454" y="296"/>
                    <a:pt x="8950" y="1"/>
                  </a:cubicBezTo>
                  <a:close/>
                </a:path>
              </a:pathLst>
            </a:custGeom>
            <a:solidFill>
              <a:srgbClr val="2C5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42"/>
            <p:cNvSpPr/>
            <p:nvPr/>
          </p:nvSpPr>
          <p:spPr>
            <a:xfrm>
              <a:off x="-3844294" y="-4966838"/>
              <a:ext cx="778824" cy="785290"/>
            </a:xfrm>
            <a:custGeom>
              <a:avLst/>
              <a:gdLst/>
              <a:ahLst/>
              <a:cxnLst/>
              <a:rect l="l" t="t" r="r" b="b"/>
              <a:pathLst>
                <a:path w="16622" h="16760" extrusionOk="0">
                  <a:moveTo>
                    <a:pt x="8313" y="1"/>
                  </a:moveTo>
                  <a:cubicBezTo>
                    <a:pt x="8185" y="1"/>
                    <a:pt x="8059" y="44"/>
                    <a:pt x="7955" y="130"/>
                  </a:cubicBezTo>
                  <a:cubicBezTo>
                    <a:pt x="6873" y="1002"/>
                    <a:pt x="3836" y="2564"/>
                    <a:pt x="566" y="3215"/>
                  </a:cubicBezTo>
                  <a:cubicBezTo>
                    <a:pt x="308" y="3264"/>
                    <a:pt x="111" y="3486"/>
                    <a:pt x="99" y="3756"/>
                  </a:cubicBezTo>
                  <a:cubicBezTo>
                    <a:pt x="38" y="5182"/>
                    <a:pt x="13" y="6608"/>
                    <a:pt x="1" y="8034"/>
                  </a:cubicBezTo>
                  <a:cubicBezTo>
                    <a:pt x="1" y="8243"/>
                    <a:pt x="111" y="8428"/>
                    <a:pt x="296" y="8538"/>
                  </a:cubicBezTo>
                  <a:cubicBezTo>
                    <a:pt x="3775" y="10616"/>
                    <a:pt x="5213" y="12288"/>
                    <a:pt x="7819" y="16492"/>
                  </a:cubicBezTo>
                  <a:cubicBezTo>
                    <a:pt x="7930" y="16670"/>
                    <a:pt x="8121" y="16760"/>
                    <a:pt x="8311" y="16760"/>
                  </a:cubicBezTo>
                  <a:cubicBezTo>
                    <a:pt x="8502" y="16760"/>
                    <a:pt x="8692" y="16670"/>
                    <a:pt x="8803" y="16492"/>
                  </a:cubicBezTo>
                  <a:cubicBezTo>
                    <a:pt x="11446" y="12214"/>
                    <a:pt x="12909" y="10579"/>
                    <a:pt x="16339" y="8526"/>
                  </a:cubicBezTo>
                  <a:cubicBezTo>
                    <a:pt x="16511" y="8428"/>
                    <a:pt x="16622" y="8243"/>
                    <a:pt x="16622" y="8034"/>
                  </a:cubicBezTo>
                  <a:cubicBezTo>
                    <a:pt x="16622" y="6608"/>
                    <a:pt x="16585" y="5182"/>
                    <a:pt x="16523" y="3756"/>
                  </a:cubicBezTo>
                  <a:cubicBezTo>
                    <a:pt x="16511" y="3486"/>
                    <a:pt x="16314" y="3264"/>
                    <a:pt x="16056" y="3215"/>
                  </a:cubicBezTo>
                  <a:cubicBezTo>
                    <a:pt x="12798" y="2564"/>
                    <a:pt x="9749" y="1002"/>
                    <a:pt x="8680" y="130"/>
                  </a:cubicBezTo>
                  <a:cubicBezTo>
                    <a:pt x="8569" y="44"/>
                    <a:pt x="8440" y="1"/>
                    <a:pt x="8313" y="1"/>
                  </a:cubicBezTo>
                  <a:close/>
                </a:path>
              </a:pathLst>
            </a:custGeom>
            <a:solidFill>
              <a:srgbClr val="3A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2"/>
            <p:cNvSpPr/>
            <p:nvPr/>
          </p:nvSpPr>
          <p:spPr>
            <a:xfrm>
              <a:off x="-3559181" y="-4865725"/>
              <a:ext cx="78998" cy="460819"/>
            </a:xfrm>
            <a:custGeom>
              <a:avLst/>
              <a:gdLst/>
              <a:ahLst/>
              <a:cxnLst/>
              <a:rect l="l" t="t" r="r" b="b"/>
              <a:pathLst>
                <a:path w="1686" h="9835" extrusionOk="0">
                  <a:moveTo>
                    <a:pt x="1501" y="0"/>
                  </a:moveTo>
                  <a:cubicBezTo>
                    <a:pt x="997" y="160"/>
                    <a:pt x="493" y="332"/>
                    <a:pt x="1" y="516"/>
                  </a:cubicBezTo>
                  <a:cubicBezTo>
                    <a:pt x="75" y="3184"/>
                    <a:pt x="124" y="5852"/>
                    <a:pt x="161" y="8532"/>
                  </a:cubicBezTo>
                  <a:cubicBezTo>
                    <a:pt x="554" y="8827"/>
                    <a:pt x="1132" y="9318"/>
                    <a:pt x="1685" y="9835"/>
                  </a:cubicBezTo>
                  <a:cubicBezTo>
                    <a:pt x="1636" y="6552"/>
                    <a:pt x="1575" y="3282"/>
                    <a:pt x="1501" y="0"/>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2"/>
            <p:cNvSpPr/>
            <p:nvPr/>
          </p:nvSpPr>
          <p:spPr>
            <a:xfrm>
              <a:off x="-3683019" y="-4819666"/>
              <a:ext cx="64566" cy="324330"/>
            </a:xfrm>
            <a:custGeom>
              <a:avLst/>
              <a:gdLst/>
              <a:ahLst/>
              <a:cxnLst/>
              <a:rect l="l" t="t" r="r" b="b"/>
              <a:pathLst>
                <a:path w="1378" h="6922" extrusionOk="0">
                  <a:moveTo>
                    <a:pt x="1329" y="1"/>
                  </a:moveTo>
                  <a:cubicBezTo>
                    <a:pt x="886" y="148"/>
                    <a:pt x="443" y="283"/>
                    <a:pt x="1" y="418"/>
                  </a:cubicBezTo>
                  <a:cubicBezTo>
                    <a:pt x="25" y="2226"/>
                    <a:pt x="38" y="4045"/>
                    <a:pt x="50" y="5852"/>
                  </a:cubicBezTo>
                  <a:cubicBezTo>
                    <a:pt x="505" y="6196"/>
                    <a:pt x="947" y="6553"/>
                    <a:pt x="1378" y="6922"/>
                  </a:cubicBezTo>
                  <a:cubicBezTo>
                    <a:pt x="1365" y="4611"/>
                    <a:pt x="1341" y="2299"/>
                    <a:pt x="1329" y="1"/>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2"/>
            <p:cNvSpPr/>
            <p:nvPr/>
          </p:nvSpPr>
          <p:spPr>
            <a:xfrm>
              <a:off x="-3782071" y="-4789117"/>
              <a:ext cx="43809" cy="216048"/>
            </a:xfrm>
            <a:custGeom>
              <a:avLst/>
              <a:gdLst/>
              <a:ahLst/>
              <a:cxnLst/>
              <a:rect l="l" t="t" r="r" b="b"/>
              <a:pathLst>
                <a:path w="935" h="4611" extrusionOk="0">
                  <a:moveTo>
                    <a:pt x="922" y="0"/>
                  </a:moveTo>
                  <a:cubicBezTo>
                    <a:pt x="615" y="123"/>
                    <a:pt x="308" y="246"/>
                    <a:pt x="0" y="357"/>
                  </a:cubicBezTo>
                  <a:cubicBezTo>
                    <a:pt x="0" y="1315"/>
                    <a:pt x="0" y="3270"/>
                    <a:pt x="13" y="4204"/>
                  </a:cubicBezTo>
                  <a:cubicBezTo>
                    <a:pt x="320" y="4340"/>
                    <a:pt x="627" y="4475"/>
                    <a:pt x="935" y="4610"/>
                  </a:cubicBezTo>
                  <a:cubicBezTo>
                    <a:pt x="935" y="3627"/>
                    <a:pt x="922" y="1020"/>
                    <a:pt x="922" y="0"/>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2"/>
            <p:cNvSpPr/>
            <p:nvPr/>
          </p:nvSpPr>
          <p:spPr>
            <a:xfrm>
              <a:off x="-3410557" y="-4865725"/>
              <a:ext cx="78388" cy="460819"/>
            </a:xfrm>
            <a:custGeom>
              <a:avLst/>
              <a:gdLst/>
              <a:ahLst/>
              <a:cxnLst/>
              <a:rect l="l" t="t" r="r" b="b"/>
              <a:pathLst>
                <a:path w="1673" h="9835" extrusionOk="0">
                  <a:moveTo>
                    <a:pt x="185" y="0"/>
                  </a:moveTo>
                  <a:cubicBezTo>
                    <a:pt x="111" y="3282"/>
                    <a:pt x="50" y="6552"/>
                    <a:pt x="1" y="9835"/>
                  </a:cubicBezTo>
                  <a:cubicBezTo>
                    <a:pt x="542" y="9318"/>
                    <a:pt x="1132" y="8827"/>
                    <a:pt x="1525" y="8532"/>
                  </a:cubicBezTo>
                  <a:cubicBezTo>
                    <a:pt x="1562" y="5852"/>
                    <a:pt x="1611" y="3184"/>
                    <a:pt x="1673" y="516"/>
                  </a:cubicBezTo>
                  <a:cubicBezTo>
                    <a:pt x="1181" y="332"/>
                    <a:pt x="689" y="160"/>
                    <a:pt x="185" y="0"/>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2"/>
            <p:cNvSpPr/>
            <p:nvPr/>
          </p:nvSpPr>
          <p:spPr>
            <a:xfrm>
              <a:off x="-3272288" y="-4819666"/>
              <a:ext cx="64566" cy="324330"/>
            </a:xfrm>
            <a:custGeom>
              <a:avLst/>
              <a:gdLst/>
              <a:ahLst/>
              <a:cxnLst/>
              <a:rect l="l" t="t" r="r" b="b"/>
              <a:pathLst>
                <a:path w="1378" h="6922" extrusionOk="0">
                  <a:moveTo>
                    <a:pt x="49" y="1"/>
                  </a:moveTo>
                  <a:cubicBezTo>
                    <a:pt x="37" y="2299"/>
                    <a:pt x="12" y="4611"/>
                    <a:pt x="0" y="6922"/>
                  </a:cubicBezTo>
                  <a:cubicBezTo>
                    <a:pt x="430" y="6553"/>
                    <a:pt x="873" y="6196"/>
                    <a:pt x="1328" y="5852"/>
                  </a:cubicBezTo>
                  <a:cubicBezTo>
                    <a:pt x="1340" y="4045"/>
                    <a:pt x="1352" y="2226"/>
                    <a:pt x="1377" y="418"/>
                  </a:cubicBezTo>
                  <a:cubicBezTo>
                    <a:pt x="934" y="283"/>
                    <a:pt x="492" y="148"/>
                    <a:pt x="49" y="1"/>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2"/>
            <p:cNvSpPr/>
            <p:nvPr/>
          </p:nvSpPr>
          <p:spPr>
            <a:xfrm>
              <a:off x="-3152480" y="-4789117"/>
              <a:ext cx="43809" cy="216048"/>
            </a:xfrm>
            <a:custGeom>
              <a:avLst/>
              <a:gdLst/>
              <a:ahLst/>
              <a:cxnLst/>
              <a:rect l="l" t="t" r="r" b="b"/>
              <a:pathLst>
                <a:path w="935" h="4611" extrusionOk="0">
                  <a:moveTo>
                    <a:pt x="12" y="0"/>
                  </a:moveTo>
                  <a:cubicBezTo>
                    <a:pt x="12" y="1020"/>
                    <a:pt x="0" y="3627"/>
                    <a:pt x="0" y="4610"/>
                  </a:cubicBezTo>
                  <a:cubicBezTo>
                    <a:pt x="308" y="4475"/>
                    <a:pt x="615" y="4340"/>
                    <a:pt x="922" y="4204"/>
                  </a:cubicBezTo>
                  <a:cubicBezTo>
                    <a:pt x="922" y="3270"/>
                    <a:pt x="935" y="1315"/>
                    <a:pt x="935" y="357"/>
                  </a:cubicBezTo>
                  <a:cubicBezTo>
                    <a:pt x="627" y="246"/>
                    <a:pt x="320" y="123"/>
                    <a:pt x="12" y="0"/>
                  </a:cubicBezTo>
                  <a:close/>
                </a:path>
              </a:pathLst>
            </a:custGeom>
            <a:solidFill>
              <a:srgbClr val="2147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2"/>
            <p:cNvSpPr/>
            <p:nvPr/>
          </p:nvSpPr>
          <p:spPr>
            <a:xfrm>
              <a:off x="-3792426" y="-4809873"/>
              <a:ext cx="65691" cy="241397"/>
            </a:xfrm>
            <a:custGeom>
              <a:avLst/>
              <a:gdLst/>
              <a:ahLst/>
              <a:cxnLst/>
              <a:rect l="l" t="t" r="r" b="b"/>
              <a:pathLst>
                <a:path w="1402" h="5152" extrusionOk="0">
                  <a:moveTo>
                    <a:pt x="332" y="2791"/>
                  </a:moveTo>
                  <a:cubicBezTo>
                    <a:pt x="344" y="2140"/>
                    <a:pt x="357" y="1500"/>
                    <a:pt x="369" y="849"/>
                  </a:cubicBezTo>
                  <a:cubicBezTo>
                    <a:pt x="480" y="787"/>
                    <a:pt x="725" y="615"/>
                    <a:pt x="811" y="640"/>
                  </a:cubicBezTo>
                  <a:cubicBezTo>
                    <a:pt x="1094" y="726"/>
                    <a:pt x="984" y="1131"/>
                    <a:pt x="971" y="1316"/>
                  </a:cubicBezTo>
                  <a:cubicBezTo>
                    <a:pt x="934" y="1758"/>
                    <a:pt x="922" y="2201"/>
                    <a:pt x="910" y="2631"/>
                  </a:cubicBezTo>
                  <a:cubicBezTo>
                    <a:pt x="898" y="3357"/>
                    <a:pt x="922" y="4094"/>
                    <a:pt x="971" y="4807"/>
                  </a:cubicBezTo>
                  <a:cubicBezTo>
                    <a:pt x="787" y="4746"/>
                    <a:pt x="603" y="4660"/>
                    <a:pt x="443" y="4561"/>
                  </a:cubicBezTo>
                  <a:cubicBezTo>
                    <a:pt x="344" y="4315"/>
                    <a:pt x="307" y="4057"/>
                    <a:pt x="332" y="3799"/>
                  </a:cubicBezTo>
                  <a:cubicBezTo>
                    <a:pt x="320" y="3467"/>
                    <a:pt x="332" y="3123"/>
                    <a:pt x="332" y="2791"/>
                  </a:cubicBezTo>
                  <a:close/>
                  <a:moveTo>
                    <a:pt x="258" y="898"/>
                  </a:moveTo>
                  <a:cubicBezTo>
                    <a:pt x="197" y="1906"/>
                    <a:pt x="148" y="2914"/>
                    <a:pt x="123" y="3922"/>
                  </a:cubicBezTo>
                  <a:cubicBezTo>
                    <a:pt x="98" y="4721"/>
                    <a:pt x="295" y="4807"/>
                    <a:pt x="1057" y="5115"/>
                  </a:cubicBezTo>
                  <a:cubicBezTo>
                    <a:pt x="1156" y="5151"/>
                    <a:pt x="1229" y="5065"/>
                    <a:pt x="1229" y="4979"/>
                  </a:cubicBezTo>
                  <a:cubicBezTo>
                    <a:pt x="1193" y="4205"/>
                    <a:pt x="1168" y="3430"/>
                    <a:pt x="1180" y="2668"/>
                  </a:cubicBezTo>
                  <a:cubicBezTo>
                    <a:pt x="1193" y="2041"/>
                    <a:pt x="1402" y="1218"/>
                    <a:pt x="1303" y="615"/>
                  </a:cubicBezTo>
                  <a:cubicBezTo>
                    <a:pt x="1205" y="1"/>
                    <a:pt x="615" y="345"/>
                    <a:pt x="185" y="554"/>
                  </a:cubicBezTo>
                  <a:cubicBezTo>
                    <a:pt x="0" y="640"/>
                    <a:pt x="98" y="910"/>
                    <a:pt x="258" y="898"/>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2"/>
            <p:cNvSpPr/>
            <p:nvPr/>
          </p:nvSpPr>
          <p:spPr>
            <a:xfrm>
              <a:off x="-3692203" y="-4831192"/>
              <a:ext cx="86447" cy="341058"/>
            </a:xfrm>
            <a:custGeom>
              <a:avLst/>
              <a:gdLst/>
              <a:ahLst/>
              <a:cxnLst/>
              <a:rect l="l" t="t" r="r" b="b"/>
              <a:pathLst>
                <a:path w="1845" h="7279" extrusionOk="0">
                  <a:moveTo>
                    <a:pt x="271" y="837"/>
                  </a:moveTo>
                  <a:cubicBezTo>
                    <a:pt x="701" y="763"/>
                    <a:pt x="1057" y="603"/>
                    <a:pt x="1402" y="369"/>
                  </a:cubicBezTo>
                  <a:cubicBezTo>
                    <a:pt x="1586" y="2545"/>
                    <a:pt x="1230" y="4721"/>
                    <a:pt x="1512" y="6885"/>
                  </a:cubicBezTo>
                  <a:cubicBezTo>
                    <a:pt x="1070" y="6565"/>
                    <a:pt x="553" y="6233"/>
                    <a:pt x="418" y="5717"/>
                  </a:cubicBezTo>
                  <a:cubicBezTo>
                    <a:pt x="246" y="5115"/>
                    <a:pt x="308" y="4463"/>
                    <a:pt x="308" y="3848"/>
                  </a:cubicBezTo>
                  <a:cubicBezTo>
                    <a:pt x="295" y="2877"/>
                    <a:pt x="443" y="1771"/>
                    <a:pt x="197" y="837"/>
                  </a:cubicBezTo>
                  <a:cubicBezTo>
                    <a:pt x="221" y="837"/>
                    <a:pt x="246" y="849"/>
                    <a:pt x="271" y="837"/>
                  </a:cubicBezTo>
                  <a:close/>
                  <a:moveTo>
                    <a:pt x="86" y="2914"/>
                  </a:moveTo>
                  <a:lnTo>
                    <a:pt x="99" y="5029"/>
                  </a:lnTo>
                  <a:cubicBezTo>
                    <a:pt x="99" y="5348"/>
                    <a:pt x="37" y="5754"/>
                    <a:pt x="185" y="6049"/>
                  </a:cubicBezTo>
                  <a:cubicBezTo>
                    <a:pt x="418" y="6516"/>
                    <a:pt x="1193" y="6897"/>
                    <a:pt x="1586" y="7217"/>
                  </a:cubicBezTo>
                  <a:cubicBezTo>
                    <a:pt x="1660" y="7278"/>
                    <a:pt x="1770" y="7205"/>
                    <a:pt x="1758" y="7119"/>
                  </a:cubicBezTo>
                  <a:cubicBezTo>
                    <a:pt x="1414" y="4795"/>
                    <a:pt x="1844" y="2459"/>
                    <a:pt x="1623" y="124"/>
                  </a:cubicBezTo>
                  <a:cubicBezTo>
                    <a:pt x="1611" y="25"/>
                    <a:pt x="1488" y="1"/>
                    <a:pt x="1426" y="50"/>
                  </a:cubicBezTo>
                  <a:cubicBezTo>
                    <a:pt x="1045" y="333"/>
                    <a:pt x="689" y="480"/>
                    <a:pt x="234" y="554"/>
                  </a:cubicBezTo>
                  <a:cubicBezTo>
                    <a:pt x="99" y="578"/>
                    <a:pt x="86" y="738"/>
                    <a:pt x="160" y="812"/>
                  </a:cubicBezTo>
                  <a:cubicBezTo>
                    <a:pt x="0" y="1488"/>
                    <a:pt x="86" y="2226"/>
                    <a:pt x="86" y="2914"/>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2"/>
            <p:cNvSpPr/>
            <p:nvPr/>
          </p:nvSpPr>
          <p:spPr>
            <a:xfrm>
              <a:off x="-3563773" y="-4872659"/>
              <a:ext cx="90477" cy="474079"/>
            </a:xfrm>
            <a:custGeom>
              <a:avLst/>
              <a:gdLst/>
              <a:ahLst/>
              <a:cxnLst/>
              <a:rect l="l" t="t" r="r" b="b"/>
              <a:pathLst>
                <a:path w="1931" h="10118" extrusionOk="0">
                  <a:moveTo>
                    <a:pt x="296" y="714"/>
                  </a:moveTo>
                  <a:cubicBezTo>
                    <a:pt x="714" y="615"/>
                    <a:pt x="1107" y="492"/>
                    <a:pt x="1500" y="320"/>
                  </a:cubicBezTo>
                  <a:cubicBezTo>
                    <a:pt x="1476" y="3480"/>
                    <a:pt x="1537" y="6639"/>
                    <a:pt x="1709" y="9786"/>
                  </a:cubicBezTo>
                  <a:cubicBezTo>
                    <a:pt x="1402" y="9577"/>
                    <a:pt x="1107" y="9356"/>
                    <a:pt x="849" y="9073"/>
                  </a:cubicBezTo>
                  <a:cubicBezTo>
                    <a:pt x="394" y="8569"/>
                    <a:pt x="369" y="8139"/>
                    <a:pt x="345" y="7499"/>
                  </a:cubicBezTo>
                  <a:cubicBezTo>
                    <a:pt x="333" y="6688"/>
                    <a:pt x="320" y="5877"/>
                    <a:pt x="296" y="5065"/>
                  </a:cubicBezTo>
                  <a:cubicBezTo>
                    <a:pt x="271" y="3615"/>
                    <a:pt x="308" y="2140"/>
                    <a:pt x="185" y="689"/>
                  </a:cubicBezTo>
                  <a:cubicBezTo>
                    <a:pt x="210" y="714"/>
                    <a:pt x="247" y="726"/>
                    <a:pt x="296" y="714"/>
                  </a:cubicBezTo>
                  <a:close/>
                  <a:moveTo>
                    <a:pt x="234" y="8557"/>
                  </a:moveTo>
                  <a:cubicBezTo>
                    <a:pt x="443" y="9184"/>
                    <a:pt x="1242" y="9712"/>
                    <a:pt x="1771" y="10069"/>
                  </a:cubicBezTo>
                  <a:cubicBezTo>
                    <a:pt x="1845" y="10118"/>
                    <a:pt x="1931" y="10057"/>
                    <a:pt x="1931" y="9970"/>
                  </a:cubicBezTo>
                  <a:cubicBezTo>
                    <a:pt x="1759" y="6700"/>
                    <a:pt x="1685" y="3430"/>
                    <a:pt x="1734" y="160"/>
                  </a:cubicBezTo>
                  <a:cubicBezTo>
                    <a:pt x="1734" y="74"/>
                    <a:pt x="1660" y="1"/>
                    <a:pt x="1574" y="37"/>
                  </a:cubicBezTo>
                  <a:cubicBezTo>
                    <a:pt x="1144" y="234"/>
                    <a:pt x="714" y="369"/>
                    <a:pt x="259" y="480"/>
                  </a:cubicBezTo>
                  <a:cubicBezTo>
                    <a:pt x="222" y="492"/>
                    <a:pt x="197" y="505"/>
                    <a:pt x="173" y="529"/>
                  </a:cubicBezTo>
                  <a:cubicBezTo>
                    <a:pt x="173" y="517"/>
                    <a:pt x="173" y="505"/>
                    <a:pt x="173" y="492"/>
                  </a:cubicBezTo>
                  <a:cubicBezTo>
                    <a:pt x="173" y="455"/>
                    <a:pt x="111" y="455"/>
                    <a:pt x="111" y="492"/>
                  </a:cubicBezTo>
                  <a:cubicBezTo>
                    <a:pt x="1" y="2459"/>
                    <a:pt x="136" y="4451"/>
                    <a:pt x="160" y="6418"/>
                  </a:cubicBezTo>
                  <a:cubicBezTo>
                    <a:pt x="160" y="7057"/>
                    <a:pt x="25" y="7930"/>
                    <a:pt x="234" y="8557"/>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2"/>
            <p:cNvSpPr/>
            <p:nvPr/>
          </p:nvSpPr>
          <p:spPr>
            <a:xfrm>
              <a:off x="-3416883" y="-4872659"/>
              <a:ext cx="96240" cy="473517"/>
            </a:xfrm>
            <a:custGeom>
              <a:avLst/>
              <a:gdLst/>
              <a:ahLst/>
              <a:cxnLst/>
              <a:rect l="l" t="t" r="r" b="b"/>
              <a:pathLst>
                <a:path w="2054" h="10106" extrusionOk="0">
                  <a:moveTo>
                    <a:pt x="357" y="296"/>
                  </a:moveTo>
                  <a:cubicBezTo>
                    <a:pt x="689" y="419"/>
                    <a:pt x="1131" y="468"/>
                    <a:pt x="1427" y="652"/>
                  </a:cubicBezTo>
                  <a:cubicBezTo>
                    <a:pt x="1857" y="910"/>
                    <a:pt x="1685" y="1439"/>
                    <a:pt x="1660" y="1881"/>
                  </a:cubicBezTo>
                  <a:cubicBezTo>
                    <a:pt x="1611" y="2816"/>
                    <a:pt x="1586" y="3738"/>
                    <a:pt x="1586" y="4672"/>
                  </a:cubicBezTo>
                  <a:cubicBezTo>
                    <a:pt x="1574" y="5446"/>
                    <a:pt x="1586" y="6233"/>
                    <a:pt x="1611" y="7008"/>
                  </a:cubicBezTo>
                  <a:cubicBezTo>
                    <a:pt x="1623" y="7266"/>
                    <a:pt x="1672" y="7536"/>
                    <a:pt x="1636" y="7782"/>
                  </a:cubicBezTo>
                  <a:cubicBezTo>
                    <a:pt x="1586" y="8237"/>
                    <a:pt x="1463" y="8557"/>
                    <a:pt x="1193" y="8876"/>
                  </a:cubicBezTo>
                  <a:cubicBezTo>
                    <a:pt x="922" y="9196"/>
                    <a:pt x="529" y="9479"/>
                    <a:pt x="197" y="9749"/>
                  </a:cubicBezTo>
                  <a:cubicBezTo>
                    <a:pt x="234" y="6602"/>
                    <a:pt x="332" y="3455"/>
                    <a:pt x="357" y="296"/>
                  </a:cubicBezTo>
                  <a:close/>
                  <a:moveTo>
                    <a:pt x="160" y="10044"/>
                  </a:moveTo>
                  <a:cubicBezTo>
                    <a:pt x="627" y="9639"/>
                    <a:pt x="1500" y="9135"/>
                    <a:pt x="1783" y="8569"/>
                  </a:cubicBezTo>
                  <a:cubicBezTo>
                    <a:pt x="2053" y="8028"/>
                    <a:pt x="1808" y="6934"/>
                    <a:pt x="1808" y="6393"/>
                  </a:cubicBezTo>
                  <a:cubicBezTo>
                    <a:pt x="1771" y="4488"/>
                    <a:pt x="1820" y="2582"/>
                    <a:pt x="1955" y="677"/>
                  </a:cubicBezTo>
                  <a:cubicBezTo>
                    <a:pt x="1955" y="627"/>
                    <a:pt x="1931" y="578"/>
                    <a:pt x="1881" y="554"/>
                  </a:cubicBezTo>
                  <a:cubicBezTo>
                    <a:pt x="1390" y="382"/>
                    <a:pt x="898" y="197"/>
                    <a:pt x="406" y="37"/>
                  </a:cubicBezTo>
                  <a:cubicBezTo>
                    <a:pt x="283" y="1"/>
                    <a:pt x="197" y="136"/>
                    <a:pt x="234" y="222"/>
                  </a:cubicBezTo>
                  <a:cubicBezTo>
                    <a:pt x="87" y="3467"/>
                    <a:pt x="50" y="6713"/>
                    <a:pt x="0" y="9958"/>
                  </a:cubicBezTo>
                  <a:cubicBezTo>
                    <a:pt x="0" y="10032"/>
                    <a:pt x="87" y="10106"/>
                    <a:pt x="160" y="10044"/>
                  </a:cubicBezTo>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2"/>
            <p:cNvSpPr/>
            <p:nvPr/>
          </p:nvSpPr>
          <p:spPr>
            <a:xfrm>
              <a:off x="-3275756" y="-4819666"/>
              <a:ext cx="75483" cy="324893"/>
            </a:xfrm>
            <a:custGeom>
              <a:avLst/>
              <a:gdLst/>
              <a:ahLst/>
              <a:cxnLst/>
              <a:rect l="l" t="t" r="r" b="b"/>
              <a:pathLst>
                <a:path w="1611" h="6934" extrusionOk="0">
                  <a:moveTo>
                    <a:pt x="234" y="259"/>
                  </a:moveTo>
                  <a:cubicBezTo>
                    <a:pt x="566" y="394"/>
                    <a:pt x="1131" y="431"/>
                    <a:pt x="1316" y="763"/>
                  </a:cubicBezTo>
                  <a:cubicBezTo>
                    <a:pt x="1414" y="947"/>
                    <a:pt x="1316" y="1427"/>
                    <a:pt x="1316" y="1660"/>
                  </a:cubicBezTo>
                  <a:lnTo>
                    <a:pt x="1316" y="2545"/>
                  </a:lnTo>
                  <a:cubicBezTo>
                    <a:pt x="1328" y="3148"/>
                    <a:pt x="1328" y="3738"/>
                    <a:pt x="1328" y="4328"/>
                  </a:cubicBezTo>
                  <a:cubicBezTo>
                    <a:pt x="1328" y="5041"/>
                    <a:pt x="1451" y="5668"/>
                    <a:pt x="849" y="6160"/>
                  </a:cubicBezTo>
                  <a:cubicBezTo>
                    <a:pt x="763" y="6233"/>
                    <a:pt x="381" y="6614"/>
                    <a:pt x="308" y="6553"/>
                  </a:cubicBezTo>
                  <a:cubicBezTo>
                    <a:pt x="185" y="6442"/>
                    <a:pt x="259" y="5938"/>
                    <a:pt x="259" y="5754"/>
                  </a:cubicBezTo>
                  <a:cubicBezTo>
                    <a:pt x="246" y="5151"/>
                    <a:pt x="234" y="4537"/>
                    <a:pt x="222" y="3922"/>
                  </a:cubicBezTo>
                  <a:cubicBezTo>
                    <a:pt x="209" y="2693"/>
                    <a:pt x="222" y="1463"/>
                    <a:pt x="197" y="234"/>
                  </a:cubicBezTo>
                  <a:cubicBezTo>
                    <a:pt x="209" y="246"/>
                    <a:pt x="222" y="246"/>
                    <a:pt x="234" y="259"/>
                  </a:cubicBezTo>
                  <a:close/>
                  <a:moveTo>
                    <a:pt x="246" y="6885"/>
                  </a:moveTo>
                  <a:cubicBezTo>
                    <a:pt x="578" y="6614"/>
                    <a:pt x="1267" y="6258"/>
                    <a:pt x="1451" y="5852"/>
                  </a:cubicBezTo>
                  <a:cubicBezTo>
                    <a:pt x="1611" y="5508"/>
                    <a:pt x="1512" y="5016"/>
                    <a:pt x="1512" y="4647"/>
                  </a:cubicBezTo>
                  <a:cubicBezTo>
                    <a:pt x="1512" y="3258"/>
                    <a:pt x="1512" y="1869"/>
                    <a:pt x="1525" y="492"/>
                  </a:cubicBezTo>
                  <a:cubicBezTo>
                    <a:pt x="1525" y="431"/>
                    <a:pt x="1488" y="382"/>
                    <a:pt x="1426" y="369"/>
                  </a:cubicBezTo>
                  <a:cubicBezTo>
                    <a:pt x="1033" y="296"/>
                    <a:pt x="677" y="185"/>
                    <a:pt x="320" y="25"/>
                  </a:cubicBezTo>
                  <a:cubicBezTo>
                    <a:pt x="259" y="1"/>
                    <a:pt x="209" y="25"/>
                    <a:pt x="185" y="62"/>
                  </a:cubicBezTo>
                  <a:cubicBezTo>
                    <a:pt x="148" y="13"/>
                    <a:pt x="62" y="13"/>
                    <a:pt x="62" y="87"/>
                  </a:cubicBezTo>
                  <a:cubicBezTo>
                    <a:pt x="0" y="2324"/>
                    <a:pt x="50" y="4574"/>
                    <a:pt x="111" y="6811"/>
                  </a:cubicBezTo>
                  <a:cubicBezTo>
                    <a:pt x="111" y="6885"/>
                    <a:pt x="185" y="6934"/>
                    <a:pt x="246" y="6885"/>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2"/>
            <p:cNvSpPr/>
            <p:nvPr/>
          </p:nvSpPr>
          <p:spPr>
            <a:xfrm>
              <a:off x="-3159415" y="-4793755"/>
              <a:ext cx="58241" cy="228137"/>
            </a:xfrm>
            <a:custGeom>
              <a:avLst/>
              <a:gdLst/>
              <a:ahLst/>
              <a:cxnLst/>
              <a:rect l="l" t="t" r="r" b="b"/>
              <a:pathLst>
                <a:path w="1243" h="4869" extrusionOk="0">
                  <a:moveTo>
                    <a:pt x="210" y="3885"/>
                  </a:moveTo>
                  <a:cubicBezTo>
                    <a:pt x="210" y="3492"/>
                    <a:pt x="222" y="3099"/>
                    <a:pt x="234" y="2705"/>
                  </a:cubicBezTo>
                  <a:cubicBezTo>
                    <a:pt x="259" y="1906"/>
                    <a:pt x="271" y="1107"/>
                    <a:pt x="283" y="308"/>
                  </a:cubicBezTo>
                  <a:cubicBezTo>
                    <a:pt x="529" y="419"/>
                    <a:pt x="763" y="443"/>
                    <a:pt x="898" y="714"/>
                  </a:cubicBezTo>
                  <a:cubicBezTo>
                    <a:pt x="1033" y="984"/>
                    <a:pt x="874" y="1685"/>
                    <a:pt x="874" y="2017"/>
                  </a:cubicBezTo>
                  <a:cubicBezTo>
                    <a:pt x="886" y="2668"/>
                    <a:pt x="1205" y="4242"/>
                    <a:pt x="456" y="4463"/>
                  </a:cubicBezTo>
                  <a:cubicBezTo>
                    <a:pt x="271" y="4525"/>
                    <a:pt x="320" y="4611"/>
                    <a:pt x="185" y="4476"/>
                  </a:cubicBezTo>
                  <a:cubicBezTo>
                    <a:pt x="136" y="4414"/>
                    <a:pt x="197" y="3971"/>
                    <a:pt x="210" y="3885"/>
                  </a:cubicBezTo>
                  <a:close/>
                  <a:moveTo>
                    <a:pt x="136" y="4832"/>
                  </a:moveTo>
                  <a:cubicBezTo>
                    <a:pt x="578" y="4611"/>
                    <a:pt x="1095" y="4426"/>
                    <a:pt x="1144" y="3885"/>
                  </a:cubicBezTo>
                  <a:cubicBezTo>
                    <a:pt x="1242" y="2754"/>
                    <a:pt x="1033" y="1587"/>
                    <a:pt x="1132" y="443"/>
                  </a:cubicBezTo>
                  <a:cubicBezTo>
                    <a:pt x="1144" y="394"/>
                    <a:pt x="1107" y="333"/>
                    <a:pt x="1058" y="320"/>
                  </a:cubicBezTo>
                  <a:cubicBezTo>
                    <a:pt x="800" y="247"/>
                    <a:pt x="578" y="161"/>
                    <a:pt x="333" y="50"/>
                  </a:cubicBezTo>
                  <a:cubicBezTo>
                    <a:pt x="308" y="38"/>
                    <a:pt x="296" y="25"/>
                    <a:pt x="271" y="38"/>
                  </a:cubicBezTo>
                  <a:cubicBezTo>
                    <a:pt x="247" y="1"/>
                    <a:pt x="185" y="1"/>
                    <a:pt x="185" y="50"/>
                  </a:cubicBezTo>
                  <a:cubicBezTo>
                    <a:pt x="185" y="74"/>
                    <a:pt x="185" y="87"/>
                    <a:pt x="185" y="99"/>
                  </a:cubicBezTo>
                  <a:cubicBezTo>
                    <a:pt x="160" y="136"/>
                    <a:pt x="160" y="185"/>
                    <a:pt x="173" y="222"/>
                  </a:cubicBezTo>
                  <a:cubicBezTo>
                    <a:pt x="87" y="1734"/>
                    <a:pt x="50" y="3246"/>
                    <a:pt x="1" y="4746"/>
                  </a:cubicBezTo>
                  <a:cubicBezTo>
                    <a:pt x="1" y="4807"/>
                    <a:pt x="62" y="4869"/>
                    <a:pt x="136" y="4832"/>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2"/>
            <p:cNvSpPr/>
            <p:nvPr/>
          </p:nvSpPr>
          <p:spPr>
            <a:xfrm>
              <a:off x="-3874797" y="-5634147"/>
              <a:ext cx="1078883" cy="1465437"/>
            </a:xfrm>
            <a:custGeom>
              <a:avLst/>
              <a:gdLst/>
              <a:ahLst/>
              <a:cxnLst/>
              <a:rect l="l" t="t" r="r" b="b"/>
              <a:pathLst>
                <a:path w="23026" h="31276" extrusionOk="0">
                  <a:moveTo>
                    <a:pt x="21034" y="22547"/>
                  </a:moveTo>
                  <a:cubicBezTo>
                    <a:pt x="20506" y="22743"/>
                    <a:pt x="19928" y="22731"/>
                    <a:pt x="19387" y="22559"/>
                  </a:cubicBezTo>
                  <a:cubicBezTo>
                    <a:pt x="18686" y="22350"/>
                    <a:pt x="18539" y="21858"/>
                    <a:pt x="18416" y="21219"/>
                  </a:cubicBezTo>
                  <a:cubicBezTo>
                    <a:pt x="18404" y="21182"/>
                    <a:pt x="18354" y="21182"/>
                    <a:pt x="18342" y="21219"/>
                  </a:cubicBezTo>
                  <a:cubicBezTo>
                    <a:pt x="18219" y="21871"/>
                    <a:pt x="18379" y="22375"/>
                    <a:pt x="18699" y="22719"/>
                  </a:cubicBezTo>
                  <a:cubicBezTo>
                    <a:pt x="18723" y="23653"/>
                    <a:pt x="18428" y="24378"/>
                    <a:pt x="17789" y="25104"/>
                  </a:cubicBezTo>
                  <a:cubicBezTo>
                    <a:pt x="17482" y="25448"/>
                    <a:pt x="17174" y="25780"/>
                    <a:pt x="16977" y="26186"/>
                  </a:cubicBezTo>
                  <a:cubicBezTo>
                    <a:pt x="16916" y="25350"/>
                    <a:pt x="16965" y="24489"/>
                    <a:pt x="16842" y="23678"/>
                  </a:cubicBezTo>
                  <a:cubicBezTo>
                    <a:pt x="16867" y="23456"/>
                    <a:pt x="16879" y="23235"/>
                    <a:pt x="16904" y="23026"/>
                  </a:cubicBezTo>
                  <a:cubicBezTo>
                    <a:pt x="16990" y="22952"/>
                    <a:pt x="17064" y="22879"/>
                    <a:pt x="17137" y="22805"/>
                  </a:cubicBezTo>
                  <a:cubicBezTo>
                    <a:pt x="17273" y="22793"/>
                    <a:pt x="17420" y="22694"/>
                    <a:pt x="17408" y="22485"/>
                  </a:cubicBezTo>
                  <a:cubicBezTo>
                    <a:pt x="17371" y="21010"/>
                    <a:pt x="17260" y="19535"/>
                    <a:pt x="17334" y="18060"/>
                  </a:cubicBezTo>
                  <a:cubicBezTo>
                    <a:pt x="17359" y="17543"/>
                    <a:pt x="17248" y="17310"/>
                    <a:pt x="17002" y="17187"/>
                  </a:cubicBezTo>
                  <a:cubicBezTo>
                    <a:pt x="17002" y="17187"/>
                    <a:pt x="17002" y="17175"/>
                    <a:pt x="17002" y="17175"/>
                  </a:cubicBezTo>
                  <a:cubicBezTo>
                    <a:pt x="16658" y="13634"/>
                    <a:pt x="13179" y="10499"/>
                    <a:pt x="9626" y="10143"/>
                  </a:cubicBezTo>
                  <a:cubicBezTo>
                    <a:pt x="9638" y="10069"/>
                    <a:pt x="9651" y="9995"/>
                    <a:pt x="9663" y="9921"/>
                  </a:cubicBezTo>
                  <a:cubicBezTo>
                    <a:pt x="9675" y="9934"/>
                    <a:pt x="9687" y="9934"/>
                    <a:pt x="9712" y="9934"/>
                  </a:cubicBezTo>
                  <a:cubicBezTo>
                    <a:pt x="10339" y="9958"/>
                    <a:pt x="10929" y="9823"/>
                    <a:pt x="11568" y="9921"/>
                  </a:cubicBezTo>
                  <a:cubicBezTo>
                    <a:pt x="12355" y="10044"/>
                    <a:pt x="13068" y="10339"/>
                    <a:pt x="13744" y="10757"/>
                  </a:cubicBezTo>
                  <a:cubicBezTo>
                    <a:pt x="13757" y="10770"/>
                    <a:pt x="13781" y="10733"/>
                    <a:pt x="13769" y="10721"/>
                  </a:cubicBezTo>
                  <a:cubicBezTo>
                    <a:pt x="12810" y="10032"/>
                    <a:pt x="11347" y="9430"/>
                    <a:pt x="10105" y="9602"/>
                  </a:cubicBezTo>
                  <a:cubicBezTo>
                    <a:pt x="12921" y="8286"/>
                    <a:pt x="16080" y="10352"/>
                    <a:pt x="17137" y="13044"/>
                  </a:cubicBezTo>
                  <a:cubicBezTo>
                    <a:pt x="17137" y="13056"/>
                    <a:pt x="17162" y="13044"/>
                    <a:pt x="17150" y="13032"/>
                  </a:cubicBezTo>
                  <a:cubicBezTo>
                    <a:pt x="16166" y="10192"/>
                    <a:pt x="12650" y="7782"/>
                    <a:pt x="9651" y="9135"/>
                  </a:cubicBezTo>
                  <a:cubicBezTo>
                    <a:pt x="9626" y="8999"/>
                    <a:pt x="9577" y="8852"/>
                    <a:pt x="9503" y="8717"/>
                  </a:cubicBezTo>
                  <a:cubicBezTo>
                    <a:pt x="9503" y="8704"/>
                    <a:pt x="9491" y="8692"/>
                    <a:pt x="9478" y="8680"/>
                  </a:cubicBezTo>
                  <a:cubicBezTo>
                    <a:pt x="10056" y="7770"/>
                    <a:pt x="10782" y="7119"/>
                    <a:pt x="11913" y="7008"/>
                  </a:cubicBezTo>
                  <a:cubicBezTo>
                    <a:pt x="11925" y="7008"/>
                    <a:pt x="11925" y="6996"/>
                    <a:pt x="11913" y="6996"/>
                  </a:cubicBezTo>
                  <a:cubicBezTo>
                    <a:pt x="10757" y="7008"/>
                    <a:pt x="10007" y="7623"/>
                    <a:pt x="9269" y="8422"/>
                  </a:cubicBezTo>
                  <a:cubicBezTo>
                    <a:pt x="9171" y="8323"/>
                    <a:pt x="9060" y="8250"/>
                    <a:pt x="8938" y="8200"/>
                  </a:cubicBezTo>
                  <a:cubicBezTo>
                    <a:pt x="8741" y="6922"/>
                    <a:pt x="9417" y="5459"/>
                    <a:pt x="10560" y="4807"/>
                  </a:cubicBezTo>
                  <a:cubicBezTo>
                    <a:pt x="11986" y="3996"/>
                    <a:pt x="13314" y="5484"/>
                    <a:pt x="14076" y="6578"/>
                  </a:cubicBezTo>
                  <a:cubicBezTo>
                    <a:pt x="14076" y="6578"/>
                    <a:pt x="14089" y="6578"/>
                    <a:pt x="14076" y="6565"/>
                  </a:cubicBezTo>
                  <a:cubicBezTo>
                    <a:pt x="13375" y="5434"/>
                    <a:pt x="12072" y="3910"/>
                    <a:pt x="10597" y="4623"/>
                  </a:cubicBezTo>
                  <a:cubicBezTo>
                    <a:pt x="9356" y="5225"/>
                    <a:pt x="8347" y="6725"/>
                    <a:pt x="8495" y="8127"/>
                  </a:cubicBezTo>
                  <a:cubicBezTo>
                    <a:pt x="8495" y="8127"/>
                    <a:pt x="8483" y="8127"/>
                    <a:pt x="8483" y="8127"/>
                  </a:cubicBezTo>
                  <a:cubicBezTo>
                    <a:pt x="8102" y="8163"/>
                    <a:pt x="7807" y="8397"/>
                    <a:pt x="7696" y="8766"/>
                  </a:cubicBezTo>
                  <a:cubicBezTo>
                    <a:pt x="7438" y="8569"/>
                    <a:pt x="7044" y="8495"/>
                    <a:pt x="6811" y="8225"/>
                  </a:cubicBezTo>
                  <a:cubicBezTo>
                    <a:pt x="6307" y="7659"/>
                    <a:pt x="6368" y="6811"/>
                    <a:pt x="6749" y="6209"/>
                  </a:cubicBezTo>
                  <a:cubicBezTo>
                    <a:pt x="6762" y="6172"/>
                    <a:pt x="6725" y="6147"/>
                    <a:pt x="6712" y="6172"/>
                  </a:cubicBezTo>
                  <a:cubicBezTo>
                    <a:pt x="6294" y="6750"/>
                    <a:pt x="6184" y="7487"/>
                    <a:pt x="6516" y="8139"/>
                  </a:cubicBezTo>
                  <a:cubicBezTo>
                    <a:pt x="6688" y="8495"/>
                    <a:pt x="7155" y="9147"/>
                    <a:pt x="7634" y="9122"/>
                  </a:cubicBezTo>
                  <a:cubicBezTo>
                    <a:pt x="7598" y="9368"/>
                    <a:pt x="7585" y="9626"/>
                    <a:pt x="7598" y="9885"/>
                  </a:cubicBezTo>
                  <a:cubicBezTo>
                    <a:pt x="6233" y="9700"/>
                    <a:pt x="5704" y="8336"/>
                    <a:pt x="5876" y="7069"/>
                  </a:cubicBezTo>
                  <a:cubicBezTo>
                    <a:pt x="6036" y="5815"/>
                    <a:pt x="6774" y="4820"/>
                    <a:pt x="7647" y="3959"/>
                  </a:cubicBezTo>
                  <a:cubicBezTo>
                    <a:pt x="8532" y="3111"/>
                    <a:pt x="10327" y="2250"/>
                    <a:pt x="10400" y="874"/>
                  </a:cubicBezTo>
                  <a:cubicBezTo>
                    <a:pt x="10622" y="1636"/>
                    <a:pt x="10769" y="2410"/>
                    <a:pt x="10843" y="3185"/>
                  </a:cubicBezTo>
                  <a:cubicBezTo>
                    <a:pt x="9687" y="3344"/>
                    <a:pt x="8655" y="4242"/>
                    <a:pt x="8446" y="5508"/>
                  </a:cubicBezTo>
                  <a:cubicBezTo>
                    <a:pt x="8446" y="5520"/>
                    <a:pt x="8458" y="5520"/>
                    <a:pt x="8458" y="5508"/>
                  </a:cubicBezTo>
                  <a:cubicBezTo>
                    <a:pt x="9011" y="3812"/>
                    <a:pt x="10904" y="2988"/>
                    <a:pt x="12441" y="4045"/>
                  </a:cubicBezTo>
                  <a:cubicBezTo>
                    <a:pt x="13523" y="4807"/>
                    <a:pt x="14187" y="6135"/>
                    <a:pt x="15072" y="7094"/>
                  </a:cubicBezTo>
                  <a:cubicBezTo>
                    <a:pt x="15674" y="7733"/>
                    <a:pt x="16523" y="8163"/>
                    <a:pt x="17408" y="7807"/>
                  </a:cubicBezTo>
                  <a:cubicBezTo>
                    <a:pt x="17850" y="7623"/>
                    <a:pt x="18195" y="7217"/>
                    <a:pt x="18354" y="6750"/>
                  </a:cubicBezTo>
                  <a:cubicBezTo>
                    <a:pt x="18367" y="7155"/>
                    <a:pt x="18317" y="7549"/>
                    <a:pt x="18145" y="7918"/>
                  </a:cubicBezTo>
                  <a:cubicBezTo>
                    <a:pt x="17875" y="8495"/>
                    <a:pt x="17408" y="8717"/>
                    <a:pt x="16941" y="9073"/>
                  </a:cubicBezTo>
                  <a:cubicBezTo>
                    <a:pt x="16498" y="8778"/>
                    <a:pt x="16006" y="8557"/>
                    <a:pt x="15490" y="8446"/>
                  </a:cubicBezTo>
                  <a:cubicBezTo>
                    <a:pt x="15465" y="8434"/>
                    <a:pt x="15453" y="8471"/>
                    <a:pt x="15465" y="8483"/>
                  </a:cubicBezTo>
                  <a:cubicBezTo>
                    <a:pt x="16019" y="9024"/>
                    <a:pt x="16670" y="9454"/>
                    <a:pt x="17223" y="10007"/>
                  </a:cubicBezTo>
                  <a:cubicBezTo>
                    <a:pt x="17801" y="10585"/>
                    <a:pt x="18305" y="11225"/>
                    <a:pt x="18686" y="11950"/>
                  </a:cubicBezTo>
                  <a:cubicBezTo>
                    <a:pt x="19571" y="13560"/>
                    <a:pt x="19842" y="15441"/>
                    <a:pt x="19498" y="17248"/>
                  </a:cubicBezTo>
                  <a:cubicBezTo>
                    <a:pt x="19387" y="17863"/>
                    <a:pt x="19203" y="18478"/>
                    <a:pt x="19252" y="19105"/>
                  </a:cubicBezTo>
                  <a:cubicBezTo>
                    <a:pt x="19190" y="18957"/>
                    <a:pt x="19153" y="18797"/>
                    <a:pt x="19117" y="18637"/>
                  </a:cubicBezTo>
                  <a:cubicBezTo>
                    <a:pt x="18944" y="17629"/>
                    <a:pt x="19104" y="16560"/>
                    <a:pt x="19092" y="15540"/>
                  </a:cubicBezTo>
                  <a:cubicBezTo>
                    <a:pt x="19067" y="14150"/>
                    <a:pt x="18821" y="12786"/>
                    <a:pt x="18010" y="11630"/>
                  </a:cubicBezTo>
                  <a:cubicBezTo>
                    <a:pt x="18010" y="11630"/>
                    <a:pt x="17998" y="11643"/>
                    <a:pt x="17998" y="11643"/>
                  </a:cubicBezTo>
                  <a:cubicBezTo>
                    <a:pt x="19153" y="13400"/>
                    <a:pt x="18932" y="15490"/>
                    <a:pt x="18883" y="17494"/>
                  </a:cubicBezTo>
                  <a:cubicBezTo>
                    <a:pt x="18858" y="18564"/>
                    <a:pt x="19080" y="19486"/>
                    <a:pt x="19694" y="20248"/>
                  </a:cubicBezTo>
                  <a:cubicBezTo>
                    <a:pt x="19891" y="20531"/>
                    <a:pt x="20137" y="20789"/>
                    <a:pt x="20383" y="21022"/>
                  </a:cubicBezTo>
                  <a:cubicBezTo>
                    <a:pt x="20813" y="21416"/>
                    <a:pt x="21600" y="21821"/>
                    <a:pt x="22190" y="21686"/>
                  </a:cubicBezTo>
                  <a:cubicBezTo>
                    <a:pt x="21895" y="22067"/>
                    <a:pt x="21489" y="22375"/>
                    <a:pt x="21034" y="22547"/>
                  </a:cubicBezTo>
                  <a:close/>
                  <a:moveTo>
                    <a:pt x="19043" y="24047"/>
                  </a:moveTo>
                  <a:cubicBezTo>
                    <a:pt x="18895" y="24661"/>
                    <a:pt x="18551" y="25067"/>
                    <a:pt x="18096" y="25485"/>
                  </a:cubicBezTo>
                  <a:cubicBezTo>
                    <a:pt x="17801" y="25768"/>
                    <a:pt x="17322" y="26112"/>
                    <a:pt x="17039" y="26505"/>
                  </a:cubicBezTo>
                  <a:cubicBezTo>
                    <a:pt x="17297" y="25657"/>
                    <a:pt x="18084" y="25141"/>
                    <a:pt x="18502" y="24354"/>
                  </a:cubicBezTo>
                  <a:cubicBezTo>
                    <a:pt x="18748" y="23887"/>
                    <a:pt x="18858" y="23346"/>
                    <a:pt x="18809" y="22817"/>
                  </a:cubicBezTo>
                  <a:cubicBezTo>
                    <a:pt x="18932" y="22916"/>
                    <a:pt x="19055" y="22989"/>
                    <a:pt x="19203" y="23051"/>
                  </a:cubicBezTo>
                  <a:cubicBezTo>
                    <a:pt x="19092" y="23370"/>
                    <a:pt x="19129" y="23715"/>
                    <a:pt x="19043" y="24047"/>
                  </a:cubicBezTo>
                  <a:close/>
                  <a:moveTo>
                    <a:pt x="17014" y="29529"/>
                  </a:moveTo>
                  <a:cubicBezTo>
                    <a:pt x="16842" y="29640"/>
                    <a:pt x="16633" y="29677"/>
                    <a:pt x="16400" y="29677"/>
                  </a:cubicBezTo>
                  <a:cubicBezTo>
                    <a:pt x="16596" y="29480"/>
                    <a:pt x="16768" y="29296"/>
                    <a:pt x="16941" y="29075"/>
                  </a:cubicBezTo>
                  <a:cubicBezTo>
                    <a:pt x="17014" y="28988"/>
                    <a:pt x="17113" y="28878"/>
                    <a:pt x="17186" y="28767"/>
                  </a:cubicBezTo>
                  <a:cubicBezTo>
                    <a:pt x="17285" y="29062"/>
                    <a:pt x="17297" y="29345"/>
                    <a:pt x="17014" y="29529"/>
                  </a:cubicBezTo>
                  <a:close/>
                  <a:moveTo>
                    <a:pt x="13671" y="29197"/>
                  </a:moveTo>
                  <a:cubicBezTo>
                    <a:pt x="12712" y="29038"/>
                    <a:pt x="11691" y="28878"/>
                    <a:pt x="10732" y="29099"/>
                  </a:cubicBezTo>
                  <a:cubicBezTo>
                    <a:pt x="10966" y="28681"/>
                    <a:pt x="11224" y="28263"/>
                    <a:pt x="11470" y="27845"/>
                  </a:cubicBezTo>
                  <a:cubicBezTo>
                    <a:pt x="11667" y="27562"/>
                    <a:pt x="11888" y="27292"/>
                    <a:pt x="12109" y="27022"/>
                  </a:cubicBezTo>
                  <a:cubicBezTo>
                    <a:pt x="12847" y="26136"/>
                    <a:pt x="13671" y="25337"/>
                    <a:pt x="14568" y="24624"/>
                  </a:cubicBezTo>
                  <a:cubicBezTo>
                    <a:pt x="15023" y="24256"/>
                    <a:pt x="15502" y="23924"/>
                    <a:pt x="15994" y="23604"/>
                  </a:cubicBezTo>
                  <a:cubicBezTo>
                    <a:pt x="16166" y="23493"/>
                    <a:pt x="16351" y="23383"/>
                    <a:pt x="16535" y="23272"/>
                  </a:cubicBezTo>
                  <a:cubicBezTo>
                    <a:pt x="16387" y="24280"/>
                    <a:pt x="16523" y="25448"/>
                    <a:pt x="16596" y="26444"/>
                  </a:cubicBezTo>
                  <a:cubicBezTo>
                    <a:pt x="16621" y="26935"/>
                    <a:pt x="16695" y="27427"/>
                    <a:pt x="16830" y="27907"/>
                  </a:cubicBezTo>
                  <a:cubicBezTo>
                    <a:pt x="16879" y="28079"/>
                    <a:pt x="17002" y="28312"/>
                    <a:pt x="17100" y="28546"/>
                  </a:cubicBezTo>
                  <a:cubicBezTo>
                    <a:pt x="17002" y="28693"/>
                    <a:pt x="16916" y="28866"/>
                    <a:pt x="16818" y="28988"/>
                  </a:cubicBezTo>
                  <a:cubicBezTo>
                    <a:pt x="16658" y="29222"/>
                    <a:pt x="16486" y="29443"/>
                    <a:pt x="16301" y="29665"/>
                  </a:cubicBezTo>
                  <a:cubicBezTo>
                    <a:pt x="15982" y="29652"/>
                    <a:pt x="15637" y="29566"/>
                    <a:pt x="15379" y="29517"/>
                  </a:cubicBezTo>
                  <a:cubicBezTo>
                    <a:pt x="14814" y="29419"/>
                    <a:pt x="14248" y="29296"/>
                    <a:pt x="13671" y="29197"/>
                  </a:cubicBezTo>
                  <a:close/>
                  <a:moveTo>
                    <a:pt x="4045" y="29025"/>
                  </a:moveTo>
                  <a:cubicBezTo>
                    <a:pt x="3356" y="29099"/>
                    <a:pt x="2447" y="29148"/>
                    <a:pt x="1721" y="29419"/>
                  </a:cubicBezTo>
                  <a:cubicBezTo>
                    <a:pt x="1684" y="29382"/>
                    <a:pt x="1647" y="29345"/>
                    <a:pt x="1623" y="29320"/>
                  </a:cubicBezTo>
                  <a:cubicBezTo>
                    <a:pt x="3369" y="28755"/>
                    <a:pt x="5127" y="28546"/>
                    <a:pt x="6983" y="28571"/>
                  </a:cubicBezTo>
                  <a:cubicBezTo>
                    <a:pt x="7069" y="28693"/>
                    <a:pt x="7143" y="28829"/>
                    <a:pt x="7229" y="28952"/>
                  </a:cubicBezTo>
                  <a:cubicBezTo>
                    <a:pt x="6159" y="28890"/>
                    <a:pt x="5102" y="28927"/>
                    <a:pt x="4045" y="29025"/>
                  </a:cubicBezTo>
                  <a:close/>
                  <a:moveTo>
                    <a:pt x="1205" y="29665"/>
                  </a:moveTo>
                  <a:cubicBezTo>
                    <a:pt x="1156" y="29615"/>
                    <a:pt x="1094" y="29566"/>
                    <a:pt x="1033" y="29517"/>
                  </a:cubicBezTo>
                  <a:cubicBezTo>
                    <a:pt x="1168" y="29468"/>
                    <a:pt x="1316" y="29419"/>
                    <a:pt x="1451" y="29370"/>
                  </a:cubicBezTo>
                  <a:cubicBezTo>
                    <a:pt x="1488" y="29406"/>
                    <a:pt x="1512" y="29443"/>
                    <a:pt x="1549" y="29480"/>
                  </a:cubicBezTo>
                  <a:cubicBezTo>
                    <a:pt x="1426" y="29542"/>
                    <a:pt x="1303" y="29591"/>
                    <a:pt x="1205" y="29665"/>
                  </a:cubicBezTo>
                  <a:close/>
                  <a:moveTo>
                    <a:pt x="922" y="28054"/>
                  </a:moveTo>
                  <a:cubicBezTo>
                    <a:pt x="1119" y="27513"/>
                    <a:pt x="1291" y="26972"/>
                    <a:pt x="1414" y="26419"/>
                  </a:cubicBezTo>
                  <a:cubicBezTo>
                    <a:pt x="1598" y="25485"/>
                    <a:pt x="1672" y="24366"/>
                    <a:pt x="1438" y="23395"/>
                  </a:cubicBezTo>
                  <a:cubicBezTo>
                    <a:pt x="1943" y="23665"/>
                    <a:pt x="2483" y="23911"/>
                    <a:pt x="2926" y="24219"/>
                  </a:cubicBezTo>
                  <a:cubicBezTo>
                    <a:pt x="3750" y="24772"/>
                    <a:pt x="4463" y="25460"/>
                    <a:pt x="5127" y="26186"/>
                  </a:cubicBezTo>
                  <a:cubicBezTo>
                    <a:pt x="5766" y="26886"/>
                    <a:pt x="6356" y="27648"/>
                    <a:pt x="6897" y="28448"/>
                  </a:cubicBezTo>
                  <a:cubicBezTo>
                    <a:pt x="5090" y="28337"/>
                    <a:pt x="3258" y="28644"/>
                    <a:pt x="1561" y="29259"/>
                  </a:cubicBezTo>
                  <a:cubicBezTo>
                    <a:pt x="1500" y="29210"/>
                    <a:pt x="1451" y="29161"/>
                    <a:pt x="1414" y="29099"/>
                  </a:cubicBezTo>
                  <a:cubicBezTo>
                    <a:pt x="1230" y="28890"/>
                    <a:pt x="1082" y="28657"/>
                    <a:pt x="922" y="28423"/>
                  </a:cubicBezTo>
                  <a:cubicBezTo>
                    <a:pt x="885" y="28386"/>
                    <a:pt x="812" y="28435"/>
                    <a:pt x="836" y="28484"/>
                  </a:cubicBezTo>
                  <a:cubicBezTo>
                    <a:pt x="959" y="28730"/>
                    <a:pt x="1131" y="28964"/>
                    <a:pt x="1316" y="29185"/>
                  </a:cubicBezTo>
                  <a:cubicBezTo>
                    <a:pt x="1340" y="29222"/>
                    <a:pt x="1377" y="29271"/>
                    <a:pt x="1402" y="29308"/>
                  </a:cubicBezTo>
                  <a:cubicBezTo>
                    <a:pt x="1266" y="29357"/>
                    <a:pt x="1119" y="29419"/>
                    <a:pt x="984" y="29480"/>
                  </a:cubicBezTo>
                  <a:cubicBezTo>
                    <a:pt x="836" y="29357"/>
                    <a:pt x="701" y="29247"/>
                    <a:pt x="652" y="29124"/>
                  </a:cubicBezTo>
                  <a:cubicBezTo>
                    <a:pt x="529" y="28767"/>
                    <a:pt x="812" y="28362"/>
                    <a:pt x="922" y="28054"/>
                  </a:cubicBezTo>
                  <a:close/>
                  <a:moveTo>
                    <a:pt x="689" y="21268"/>
                  </a:moveTo>
                  <a:cubicBezTo>
                    <a:pt x="701" y="20875"/>
                    <a:pt x="713" y="20481"/>
                    <a:pt x="750" y="20088"/>
                  </a:cubicBezTo>
                  <a:cubicBezTo>
                    <a:pt x="836" y="19289"/>
                    <a:pt x="996" y="18515"/>
                    <a:pt x="1205" y="17740"/>
                  </a:cubicBezTo>
                  <a:cubicBezTo>
                    <a:pt x="2631" y="17396"/>
                    <a:pt x="4020" y="16916"/>
                    <a:pt x="5397" y="16412"/>
                  </a:cubicBezTo>
                  <a:cubicBezTo>
                    <a:pt x="6110" y="16154"/>
                    <a:pt x="6798" y="15859"/>
                    <a:pt x="7475" y="15515"/>
                  </a:cubicBezTo>
                  <a:cubicBezTo>
                    <a:pt x="8040" y="15232"/>
                    <a:pt x="8630" y="14962"/>
                    <a:pt x="9048" y="14470"/>
                  </a:cubicBezTo>
                  <a:cubicBezTo>
                    <a:pt x="9687" y="15048"/>
                    <a:pt x="10523" y="15367"/>
                    <a:pt x="11286" y="15736"/>
                  </a:cubicBezTo>
                  <a:cubicBezTo>
                    <a:pt x="12306" y="16216"/>
                    <a:pt x="13351" y="16646"/>
                    <a:pt x="14433" y="16978"/>
                  </a:cubicBezTo>
                  <a:cubicBezTo>
                    <a:pt x="14949" y="17138"/>
                    <a:pt x="15478" y="17273"/>
                    <a:pt x="16006" y="17408"/>
                  </a:cubicBezTo>
                  <a:cubicBezTo>
                    <a:pt x="16240" y="17457"/>
                    <a:pt x="16461" y="17482"/>
                    <a:pt x="16658" y="17642"/>
                  </a:cubicBezTo>
                  <a:cubicBezTo>
                    <a:pt x="16990" y="17924"/>
                    <a:pt x="16891" y="18306"/>
                    <a:pt x="16904" y="18760"/>
                  </a:cubicBezTo>
                  <a:cubicBezTo>
                    <a:pt x="16941" y="20002"/>
                    <a:pt x="16867" y="21231"/>
                    <a:pt x="16842" y="22473"/>
                  </a:cubicBezTo>
                  <a:cubicBezTo>
                    <a:pt x="13375" y="24022"/>
                    <a:pt x="10487" y="26985"/>
                    <a:pt x="9269" y="30611"/>
                  </a:cubicBezTo>
                  <a:cubicBezTo>
                    <a:pt x="9220" y="30648"/>
                    <a:pt x="9183" y="30673"/>
                    <a:pt x="9134" y="30697"/>
                  </a:cubicBezTo>
                  <a:cubicBezTo>
                    <a:pt x="8126" y="28804"/>
                    <a:pt x="6762" y="26923"/>
                    <a:pt x="5286" y="25362"/>
                  </a:cubicBezTo>
                  <a:cubicBezTo>
                    <a:pt x="4008" y="24022"/>
                    <a:pt x="2447" y="22780"/>
                    <a:pt x="652" y="22239"/>
                  </a:cubicBezTo>
                  <a:cubicBezTo>
                    <a:pt x="615" y="21907"/>
                    <a:pt x="689" y="21490"/>
                    <a:pt x="689" y="21268"/>
                  </a:cubicBezTo>
                  <a:close/>
                  <a:moveTo>
                    <a:pt x="2238" y="15097"/>
                  </a:moveTo>
                  <a:cubicBezTo>
                    <a:pt x="2078" y="15638"/>
                    <a:pt x="1992" y="16228"/>
                    <a:pt x="1979" y="16830"/>
                  </a:cubicBezTo>
                  <a:cubicBezTo>
                    <a:pt x="1795" y="16867"/>
                    <a:pt x="1611" y="16892"/>
                    <a:pt x="1414" y="16929"/>
                  </a:cubicBezTo>
                  <a:cubicBezTo>
                    <a:pt x="1684" y="16302"/>
                    <a:pt x="1943" y="15687"/>
                    <a:pt x="2238" y="15097"/>
                  </a:cubicBezTo>
                  <a:close/>
                  <a:moveTo>
                    <a:pt x="6651" y="10843"/>
                  </a:moveTo>
                  <a:cubicBezTo>
                    <a:pt x="6725" y="10856"/>
                    <a:pt x="6786" y="10819"/>
                    <a:pt x="6823" y="10770"/>
                  </a:cubicBezTo>
                  <a:cubicBezTo>
                    <a:pt x="7118" y="10671"/>
                    <a:pt x="7413" y="10585"/>
                    <a:pt x="7708" y="10524"/>
                  </a:cubicBezTo>
                  <a:cubicBezTo>
                    <a:pt x="7757" y="10585"/>
                    <a:pt x="7856" y="10548"/>
                    <a:pt x="7893" y="10487"/>
                  </a:cubicBezTo>
                  <a:cubicBezTo>
                    <a:pt x="7966" y="10475"/>
                    <a:pt x="8040" y="10462"/>
                    <a:pt x="8114" y="10450"/>
                  </a:cubicBezTo>
                  <a:cubicBezTo>
                    <a:pt x="8409" y="10401"/>
                    <a:pt x="8716" y="10401"/>
                    <a:pt x="9024" y="10413"/>
                  </a:cubicBezTo>
                  <a:cubicBezTo>
                    <a:pt x="7401" y="10487"/>
                    <a:pt x="5840" y="11138"/>
                    <a:pt x="4524" y="12073"/>
                  </a:cubicBezTo>
                  <a:cubicBezTo>
                    <a:pt x="5151" y="11556"/>
                    <a:pt x="5876" y="11126"/>
                    <a:pt x="6639" y="10843"/>
                  </a:cubicBezTo>
                  <a:cubicBezTo>
                    <a:pt x="6651" y="10843"/>
                    <a:pt x="6651" y="10843"/>
                    <a:pt x="6651" y="10843"/>
                  </a:cubicBezTo>
                  <a:moveTo>
                    <a:pt x="8114" y="9454"/>
                  </a:moveTo>
                  <a:cubicBezTo>
                    <a:pt x="8114" y="9356"/>
                    <a:pt x="8126" y="9258"/>
                    <a:pt x="8138" y="9147"/>
                  </a:cubicBezTo>
                  <a:cubicBezTo>
                    <a:pt x="8470" y="9024"/>
                    <a:pt x="8839" y="8950"/>
                    <a:pt x="9122" y="9184"/>
                  </a:cubicBezTo>
                  <a:cubicBezTo>
                    <a:pt x="8753" y="9159"/>
                    <a:pt x="8409" y="9258"/>
                    <a:pt x="8114" y="9454"/>
                  </a:cubicBezTo>
                  <a:close/>
                  <a:moveTo>
                    <a:pt x="9208" y="9294"/>
                  </a:moveTo>
                  <a:cubicBezTo>
                    <a:pt x="9233" y="9368"/>
                    <a:pt x="9245" y="9442"/>
                    <a:pt x="9257" y="9516"/>
                  </a:cubicBezTo>
                  <a:cubicBezTo>
                    <a:pt x="8925" y="9417"/>
                    <a:pt x="8544" y="9467"/>
                    <a:pt x="8188" y="9553"/>
                  </a:cubicBezTo>
                  <a:cubicBezTo>
                    <a:pt x="8483" y="9356"/>
                    <a:pt x="8839" y="9258"/>
                    <a:pt x="9208" y="9294"/>
                  </a:cubicBezTo>
                  <a:close/>
                  <a:moveTo>
                    <a:pt x="8495" y="10130"/>
                  </a:moveTo>
                  <a:cubicBezTo>
                    <a:pt x="8335" y="10143"/>
                    <a:pt x="8163" y="10155"/>
                    <a:pt x="8003" y="10180"/>
                  </a:cubicBezTo>
                  <a:cubicBezTo>
                    <a:pt x="8040" y="10032"/>
                    <a:pt x="8065" y="9872"/>
                    <a:pt x="8089" y="9712"/>
                  </a:cubicBezTo>
                  <a:cubicBezTo>
                    <a:pt x="8495" y="9614"/>
                    <a:pt x="8888" y="9553"/>
                    <a:pt x="9269" y="9700"/>
                  </a:cubicBezTo>
                  <a:cubicBezTo>
                    <a:pt x="9282" y="9835"/>
                    <a:pt x="9282" y="9983"/>
                    <a:pt x="9282" y="10118"/>
                  </a:cubicBezTo>
                  <a:cubicBezTo>
                    <a:pt x="9024" y="10106"/>
                    <a:pt x="8765" y="10106"/>
                    <a:pt x="8495" y="10130"/>
                  </a:cubicBezTo>
                  <a:close/>
                  <a:moveTo>
                    <a:pt x="16154" y="16978"/>
                  </a:moveTo>
                  <a:cubicBezTo>
                    <a:pt x="16092" y="15355"/>
                    <a:pt x="14937" y="13683"/>
                    <a:pt x="13904" y="12515"/>
                  </a:cubicBezTo>
                  <a:cubicBezTo>
                    <a:pt x="13855" y="12466"/>
                    <a:pt x="13818" y="12417"/>
                    <a:pt x="13769" y="12368"/>
                  </a:cubicBezTo>
                  <a:cubicBezTo>
                    <a:pt x="15306" y="13523"/>
                    <a:pt x="16142" y="15134"/>
                    <a:pt x="16400" y="17027"/>
                  </a:cubicBezTo>
                  <a:cubicBezTo>
                    <a:pt x="16326" y="17015"/>
                    <a:pt x="16240" y="16990"/>
                    <a:pt x="16154" y="16978"/>
                  </a:cubicBezTo>
                  <a:close/>
                  <a:moveTo>
                    <a:pt x="9122" y="13929"/>
                  </a:moveTo>
                  <a:cubicBezTo>
                    <a:pt x="9024" y="13892"/>
                    <a:pt x="8938" y="13929"/>
                    <a:pt x="8876" y="13991"/>
                  </a:cubicBezTo>
                  <a:cubicBezTo>
                    <a:pt x="8274" y="14286"/>
                    <a:pt x="7807" y="14765"/>
                    <a:pt x="7253" y="15109"/>
                  </a:cubicBezTo>
                  <a:cubicBezTo>
                    <a:pt x="6614" y="15503"/>
                    <a:pt x="5938" y="15810"/>
                    <a:pt x="5237" y="16056"/>
                  </a:cubicBezTo>
                  <a:cubicBezTo>
                    <a:pt x="4229" y="16425"/>
                    <a:pt x="3196" y="16609"/>
                    <a:pt x="2152" y="16793"/>
                  </a:cubicBezTo>
                  <a:cubicBezTo>
                    <a:pt x="2250" y="16068"/>
                    <a:pt x="2274" y="15343"/>
                    <a:pt x="2520" y="14642"/>
                  </a:cubicBezTo>
                  <a:cubicBezTo>
                    <a:pt x="2569" y="14507"/>
                    <a:pt x="2631" y="14372"/>
                    <a:pt x="2692" y="14249"/>
                  </a:cubicBezTo>
                  <a:cubicBezTo>
                    <a:pt x="2877" y="13929"/>
                    <a:pt x="3074" y="13622"/>
                    <a:pt x="3307" y="13314"/>
                  </a:cubicBezTo>
                  <a:cubicBezTo>
                    <a:pt x="3541" y="13044"/>
                    <a:pt x="3811" y="12798"/>
                    <a:pt x="4094" y="12565"/>
                  </a:cubicBezTo>
                  <a:cubicBezTo>
                    <a:pt x="5520" y="11409"/>
                    <a:pt x="7302" y="10598"/>
                    <a:pt x="9159" y="10561"/>
                  </a:cubicBezTo>
                  <a:cubicBezTo>
                    <a:pt x="9712" y="10548"/>
                    <a:pt x="10253" y="10610"/>
                    <a:pt x="10782" y="10757"/>
                  </a:cubicBezTo>
                  <a:cubicBezTo>
                    <a:pt x="11507" y="11003"/>
                    <a:pt x="12220" y="11360"/>
                    <a:pt x="12859" y="11753"/>
                  </a:cubicBezTo>
                  <a:cubicBezTo>
                    <a:pt x="14531" y="12958"/>
                    <a:pt x="15724" y="14913"/>
                    <a:pt x="16019" y="16953"/>
                  </a:cubicBezTo>
                  <a:cubicBezTo>
                    <a:pt x="14789" y="16720"/>
                    <a:pt x="13572" y="16314"/>
                    <a:pt x="12417" y="15810"/>
                  </a:cubicBezTo>
                  <a:cubicBezTo>
                    <a:pt x="11261" y="15294"/>
                    <a:pt x="10290" y="14396"/>
                    <a:pt x="9122" y="13929"/>
                  </a:cubicBezTo>
                  <a:close/>
                  <a:moveTo>
                    <a:pt x="10794" y="28239"/>
                  </a:moveTo>
                  <a:cubicBezTo>
                    <a:pt x="10400" y="28841"/>
                    <a:pt x="10032" y="29910"/>
                    <a:pt x="9417" y="30488"/>
                  </a:cubicBezTo>
                  <a:cubicBezTo>
                    <a:pt x="10671" y="27440"/>
                    <a:pt x="12785" y="24882"/>
                    <a:pt x="15613" y="23247"/>
                  </a:cubicBezTo>
                  <a:cubicBezTo>
                    <a:pt x="15306" y="23481"/>
                    <a:pt x="15023" y="23715"/>
                    <a:pt x="14789" y="23911"/>
                  </a:cubicBezTo>
                  <a:cubicBezTo>
                    <a:pt x="14027" y="24514"/>
                    <a:pt x="13314" y="25178"/>
                    <a:pt x="12650" y="25891"/>
                  </a:cubicBezTo>
                  <a:cubicBezTo>
                    <a:pt x="11974" y="26616"/>
                    <a:pt x="11347" y="27403"/>
                    <a:pt x="10794" y="28239"/>
                  </a:cubicBezTo>
                  <a:close/>
                  <a:moveTo>
                    <a:pt x="8913" y="30636"/>
                  </a:moveTo>
                  <a:cubicBezTo>
                    <a:pt x="8950" y="30673"/>
                    <a:pt x="8974" y="30722"/>
                    <a:pt x="9011" y="30759"/>
                  </a:cubicBezTo>
                  <a:cubicBezTo>
                    <a:pt x="8999" y="30771"/>
                    <a:pt x="8987" y="30771"/>
                    <a:pt x="8987" y="30771"/>
                  </a:cubicBezTo>
                  <a:cubicBezTo>
                    <a:pt x="8962" y="30722"/>
                    <a:pt x="8938" y="30685"/>
                    <a:pt x="8913" y="30636"/>
                  </a:cubicBezTo>
                  <a:close/>
                  <a:moveTo>
                    <a:pt x="689" y="22399"/>
                  </a:moveTo>
                  <a:cubicBezTo>
                    <a:pt x="676" y="22375"/>
                    <a:pt x="676" y="22338"/>
                    <a:pt x="664" y="22313"/>
                  </a:cubicBezTo>
                  <a:cubicBezTo>
                    <a:pt x="775" y="22362"/>
                    <a:pt x="885" y="22412"/>
                    <a:pt x="996" y="22461"/>
                  </a:cubicBezTo>
                  <a:cubicBezTo>
                    <a:pt x="885" y="22436"/>
                    <a:pt x="787" y="22412"/>
                    <a:pt x="689" y="22399"/>
                  </a:cubicBezTo>
                  <a:close/>
                  <a:moveTo>
                    <a:pt x="7253" y="28275"/>
                  </a:moveTo>
                  <a:cubicBezTo>
                    <a:pt x="6565" y="27390"/>
                    <a:pt x="5864" y="26505"/>
                    <a:pt x="5102" y="25694"/>
                  </a:cubicBezTo>
                  <a:cubicBezTo>
                    <a:pt x="4438" y="24981"/>
                    <a:pt x="3713" y="24329"/>
                    <a:pt x="2963" y="23715"/>
                  </a:cubicBezTo>
                  <a:cubicBezTo>
                    <a:pt x="2742" y="23530"/>
                    <a:pt x="2496" y="23321"/>
                    <a:pt x="2225" y="23125"/>
                  </a:cubicBezTo>
                  <a:cubicBezTo>
                    <a:pt x="3405" y="23825"/>
                    <a:pt x="4463" y="24686"/>
                    <a:pt x="5422" y="25743"/>
                  </a:cubicBezTo>
                  <a:cubicBezTo>
                    <a:pt x="6331" y="26739"/>
                    <a:pt x="7069" y="27857"/>
                    <a:pt x="7794" y="28976"/>
                  </a:cubicBezTo>
                  <a:cubicBezTo>
                    <a:pt x="7610" y="28730"/>
                    <a:pt x="7425" y="28497"/>
                    <a:pt x="7253" y="28275"/>
                  </a:cubicBezTo>
                  <a:close/>
                  <a:moveTo>
                    <a:pt x="9122" y="9073"/>
                  </a:moveTo>
                  <a:cubicBezTo>
                    <a:pt x="8839" y="8876"/>
                    <a:pt x="8483" y="8950"/>
                    <a:pt x="8151" y="9085"/>
                  </a:cubicBezTo>
                  <a:cubicBezTo>
                    <a:pt x="8175" y="8901"/>
                    <a:pt x="8249" y="8729"/>
                    <a:pt x="8409" y="8668"/>
                  </a:cubicBezTo>
                  <a:cubicBezTo>
                    <a:pt x="8729" y="8520"/>
                    <a:pt x="8999" y="8815"/>
                    <a:pt x="9122" y="9073"/>
                  </a:cubicBezTo>
                  <a:close/>
                  <a:moveTo>
                    <a:pt x="6319" y="4205"/>
                  </a:moveTo>
                  <a:cubicBezTo>
                    <a:pt x="7069" y="3246"/>
                    <a:pt x="8163" y="2853"/>
                    <a:pt x="9134" y="2201"/>
                  </a:cubicBezTo>
                  <a:cubicBezTo>
                    <a:pt x="9601" y="1882"/>
                    <a:pt x="10179" y="1316"/>
                    <a:pt x="10339" y="701"/>
                  </a:cubicBezTo>
                  <a:cubicBezTo>
                    <a:pt x="10339" y="2066"/>
                    <a:pt x="8679" y="2902"/>
                    <a:pt x="7782" y="3713"/>
                  </a:cubicBezTo>
                  <a:cubicBezTo>
                    <a:pt x="6983" y="4439"/>
                    <a:pt x="6270" y="5287"/>
                    <a:pt x="5876" y="6307"/>
                  </a:cubicBezTo>
                  <a:cubicBezTo>
                    <a:pt x="5397" y="7573"/>
                    <a:pt x="5606" y="10389"/>
                    <a:pt x="7475" y="10290"/>
                  </a:cubicBezTo>
                  <a:cubicBezTo>
                    <a:pt x="7192" y="10352"/>
                    <a:pt x="6921" y="10438"/>
                    <a:pt x="6639" y="10536"/>
                  </a:cubicBezTo>
                  <a:cubicBezTo>
                    <a:pt x="4586" y="9233"/>
                    <a:pt x="5016" y="5865"/>
                    <a:pt x="6319" y="4205"/>
                  </a:cubicBezTo>
                  <a:moveTo>
                    <a:pt x="22829" y="21059"/>
                  </a:moveTo>
                  <a:cubicBezTo>
                    <a:pt x="22854" y="21010"/>
                    <a:pt x="22829" y="20961"/>
                    <a:pt x="22780" y="20936"/>
                  </a:cubicBezTo>
                  <a:cubicBezTo>
                    <a:pt x="22768" y="20912"/>
                    <a:pt x="22743" y="20912"/>
                    <a:pt x="22719" y="20924"/>
                  </a:cubicBezTo>
                  <a:cubicBezTo>
                    <a:pt x="22694" y="20924"/>
                    <a:pt x="22682" y="20936"/>
                    <a:pt x="22669" y="20949"/>
                  </a:cubicBezTo>
                  <a:cubicBezTo>
                    <a:pt x="21784" y="21551"/>
                    <a:pt x="20973" y="20899"/>
                    <a:pt x="20370" y="20236"/>
                  </a:cubicBezTo>
                  <a:cubicBezTo>
                    <a:pt x="19744" y="19535"/>
                    <a:pt x="19731" y="18810"/>
                    <a:pt x="19903" y="17924"/>
                  </a:cubicBezTo>
                  <a:cubicBezTo>
                    <a:pt x="20186" y="16498"/>
                    <a:pt x="20284" y="15134"/>
                    <a:pt x="19940" y="13720"/>
                  </a:cubicBezTo>
                  <a:cubicBezTo>
                    <a:pt x="19571" y="12245"/>
                    <a:pt x="18662" y="10475"/>
                    <a:pt x="17359" y="9393"/>
                  </a:cubicBezTo>
                  <a:cubicBezTo>
                    <a:pt x="17912" y="9245"/>
                    <a:pt x="18391" y="8692"/>
                    <a:pt x="18613" y="8188"/>
                  </a:cubicBezTo>
                  <a:cubicBezTo>
                    <a:pt x="18994" y="7364"/>
                    <a:pt x="18908" y="6442"/>
                    <a:pt x="18391" y="5705"/>
                  </a:cubicBezTo>
                  <a:cubicBezTo>
                    <a:pt x="18342" y="5631"/>
                    <a:pt x="18231" y="5693"/>
                    <a:pt x="18244" y="5766"/>
                  </a:cubicBezTo>
                  <a:cubicBezTo>
                    <a:pt x="18244" y="5803"/>
                    <a:pt x="18256" y="5840"/>
                    <a:pt x="18256" y="5877"/>
                  </a:cubicBezTo>
                  <a:cubicBezTo>
                    <a:pt x="18133" y="6725"/>
                    <a:pt x="17555" y="7438"/>
                    <a:pt x="16596" y="7340"/>
                  </a:cubicBezTo>
                  <a:cubicBezTo>
                    <a:pt x="15859" y="7266"/>
                    <a:pt x="15392" y="6590"/>
                    <a:pt x="14961" y="6061"/>
                  </a:cubicBezTo>
                  <a:cubicBezTo>
                    <a:pt x="14248" y="5176"/>
                    <a:pt x="13535" y="4021"/>
                    <a:pt x="12503" y="3480"/>
                  </a:cubicBezTo>
                  <a:cubicBezTo>
                    <a:pt x="12097" y="3271"/>
                    <a:pt x="11679" y="3172"/>
                    <a:pt x="11261" y="3160"/>
                  </a:cubicBezTo>
                  <a:cubicBezTo>
                    <a:pt x="11163" y="2103"/>
                    <a:pt x="10917" y="1107"/>
                    <a:pt x="10523" y="124"/>
                  </a:cubicBezTo>
                  <a:cubicBezTo>
                    <a:pt x="10487" y="13"/>
                    <a:pt x="10376" y="1"/>
                    <a:pt x="10302" y="50"/>
                  </a:cubicBezTo>
                  <a:cubicBezTo>
                    <a:pt x="10278" y="38"/>
                    <a:pt x="10265" y="50"/>
                    <a:pt x="10253" y="62"/>
                  </a:cubicBezTo>
                  <a:cubicBezTo>
                    <a:pt x="9872" y="689"/>
                    <a:pt x="9601" y="1205"/>
                    <a:pt x="8987" y="1648"/>
                  </a:cubicBezTo>
                  <a:cubicBezTo>
                    <a:pt x="8421" y="2066"/>
                    <a:pt x="7770" y="2349"/>
                    <a:pt x="7180" y="2718"/>
                  </a:cubicBezTo>
                  <a:cubicBezTo>
                    <a:pt x="6233" y="3332"/>
                    <a:pt x="5532" y="4217"/>
                    <a:pt x="5114" y="5250"/>
                  </a:cubicBezTo>
                  <a:cubicBezTo>
                    <a:pt x="4709" y="6270"/>
                    <a:pt x="4598" y="7389"/>
                    <a:pt x="4856" y="8446"/>
                  </a:cubicBezTo>
                  <a:cubicBezTo>
                    <a:pt x="5040" y="9294"/>
                    <a:pt x="5471" y="10266"/>
                    <a:pt x="6245" y="10684"/>
                  </a:cubicBezTo>
                  <a:cubicBezTo>
                    <a:pt x="5188" y="11126"/>
                    <a:pt x="4205" y="11802"/>
                    <a:pt x="3356" y="12577"/>
                  </a:cubicBezTo>
                  <a:cubicBezTo>
                    <a:pt x="2115" y="13708"/>
                    <a:pt x="959" y="15306"/>
                    <a:pt x="885" y="17039"/>
                  </a:cubicBezTo>
                  <a:cubicBezTo>
                    <a:pt x="873" y="17039"/>
                    <a:pt x="861" y="17052"/>
                    <a:pt x="848" y="17052"/>
                  </a:cubicBezTo>
                  <a:cubicBezTo>
                    <a:pt x="689" y="17088"/>
                    <a:pt x="541" y="17211"/>
                    <a:pt x="529" y="17384"/>
                  </a:cubicBezTo>
                  <a:cubicBezTo>
                    <a:pt x="443" y="18465"/>
                    <a:pt x="381" y="19559"/>
                    <a:pt x="320" y="20641"/>
                  </a:cubicBezTo>
                  <a:cubicBezTo>
                    <a:pt x="283" y="21231"/>
                    <a:pt x="0" y="22325"/>
                    <a:pt x="394" y="22817"/>
                  </a:cubicBezTo>
                  <a:cubicBezTo>
                    <a:pt x="430" y="22879"/>
                    <a:pt x="529" y="22916"/>
                    <a:pt x="603" y="22891"/>
                  </a:cubicBezTo>
                  <a:cubicBezTo>
                    <a:pt x="615" y="22891"/>
                    <a:pt x="627" y="22891"/>
                    <a:pt x="639" y="22879"/>
                  </a:cubicBezTo>
                  <a:cubicBezTo>
                    <a:pt x="725" y="22952"/>
                    <a:pt x="812" y="23014"/>
                    <a:pt x="910" y="23088"/>
                  </a:cubicBezTo>
                  <a:cubicBezTo>
                    <a:pt x="934" y="24686"/>
                    <a:pt x="1094" y="26198"/>
                    <a:pt x="578" y="27771"/>
                  </a:cubicBezTo>
                  <a:cubicBezTo>
                    <a:pt x="443" y="28177"/>
                    <a:pt x="0" y="28718"/>
                    <a:pt x="99" y="29161"/>
                  </a:cubicBezTo>
                  <a:cubicBezTo>
                    <a:pt x="185" y="29517"/>
                    <a:pt x="590" y="29874"/>
                    <a:pt x="947" y="30033"/>
                  </a:cubicBezTo>
                  <a:cubicBezTo>
                    <a:pt x="971" y="30083"/>
                    <a:pt x="1008" y="30119"/>
                    <a:pt x="1070" y="30119"/>
                  </a:cubicBezTo>
                  <a:cubicBezTo>
                    <a:pt x="1992" y="30206"/>
                    <a:pt x="3049" y="29714"/>
                    <a:pt x="3971" y="29554"/>
                  </a:cubicBezTo>
                  <a:cubicBezTo>
                    <a:pt x="5114" y="29370"/>
                    <a:pt x="6270" y="29357"/>
                    <a:pt x="7413" y="29443"/>
                  </a:cubicBezTo>
                  <a:cubicBezTo>
                    <a:pt x="7450" y="29443"/>
                    <a:pt x="7475" y="29443"/>
                    <a:pt x="7511" y="29431"/>
                  </a:cubicBezTo>
                  <a:cubicBezTo>
                    <a:pt x="7819" y="29972"/>
                    <a:pt x="8138" y="30501"/>
                    <a:pt x="8520" y="30968"/>
                  </a:cubicBezTo>
                  <a:cubicBezTo>
                    <a:pt x="8507" y="31029"/>
                    <a:pt x="8532" y="31091"/>
                    <a:pt x="8581" y="31128"/>
                  </a:cubicBezTo>
                  <a:cubicBezTo>
                    <a:pt x="8606" y="31189"/>
                    <a:pt x="8667" y="31238"/>
                    <a:pt x="8753" y="31250"/>
                  </a:cubicBezTo>
                  <a:cubicBezTo>
                    <a:pt x="8913" y="31275"/>
                    <a:pt x="9060" y="31250"/>
                    <a:pt x="9183" y="31214"/>
                  </a:cubicBezTo>
                  <a:cubicBezTo>
                    <a:pt x="9392" y="31226"/>
                    <a:pt x="9601" y="31214"/>
                    <a:pt x="9749" y="31140"/>
                  </a:cubicBezTo>
                  <a:cubicBezTo>
                    <a:pt x="10032" y="31005"/>
                    <a:pt x="10056" y="30710"/>
                    <a:pt x="10155" y="30427"/>
                  </a:cubicBezTo>
                  <a:cubicBezTo>
                    <a:pt x="10265" y="30070"/>
                    <a:pt x="10413" y="29726"/>
                    <a:pt x="10585" y="29382"/>
                  </a:cubicBezTo>
                  <a:cubicBezTo>
                    <a:pt x="12011" y="29456"/>
                    <a:pt x="13351" y="29554"/>
                    <a:pt x="14765" y="29849"/>
                  </a:cubicBezTo>
                  <a:cubicBezTo>
                    <a:pt x="15601" y="30021"/>
                    <a:pt x="16793" y="30415"/>
                    <a:pt x="17518" y="29738"/>
                  </a:cubicBezTo>
                  <a:cubicBezTo>
                    <a:pt x="18256" y="29050"/>
                    <a:pt x="17285" y="28042"/>
                    <a:pt x="17113" y="27280"/>
                  </a:cubicBezTo>
                  <a:cubicBezTo>
                    <a:pt x="17113" y="27231"/>
                    <a:pt x="17100" y="27181"/>
                    <a:pt x="17088" y="27132"/>
                  </a:cubicBezTo>
                  <a:cubicBezTo>
                    <a:pt x="17420" y="26800"/>
                    <a:pt x="17678" y="26407"/>
                    <a:pt x="18072" y="26100"/>
                  </a:cubicBezTo>
                  <a:cubicBezTo>
                    <a:pt x="18404" y="25829"/>
                    <a:pt x="18748" y="25571"/>
                    <a:pt x="19018" y="25214"/>
                  </a:cubicBezTo>
                  <a:cubicBezTo>
                    <a:pt x="19375" y="24760"/>
                    <a:pt x="19756" y="23813"/>
                    <a:pt x="19559" y="23174"/>
                  </a:cubicBezTo>
                  <a:cubicBezTo>
                    <a:pt x="19793" y="23235"/>
                    <a:pt x="20051" y="23260"/>
                    <a:pt x="20334" y="23235"/>
                  </a:cubicBezTo>
                  <a:cubicBezTo>
                    <a:pt x="21268" y="23198"/>
                    <a:pt x="23026" y="22264"/>
                    <a:pt x="22829" y="21084"/>
                  </a:cubicBezTo>
                  <a:cubicBezTo>
                    <a:pt x="22829" y="21084"/>
                    <a:pt x="22829" y="21072"/>
                    <a:pt x="22829" y="21059"/>
                  </a:cubicBezTo>
                  <a:close/>
                </a:path>
              </a:pathLst>
            </a:custGeom>
            <a:solidFill>
              <a:srgbClr val="1A1A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288"/>
        <p:cNvGrpSpPr/>
        <p:nvPr/>
      </p:nvGrpSpPr>
      <p:grpSpPr>
        <a:xfrm>
          <a:off x="0" y="0"/>
          <a:ext cx="0" cy="0"/>
          <a:chOff x="0" y="0"/>
          <a:chExt cx="0" cy="0"/>
        </a:xfrm>
      </p:grpSpPr>
      <p:sp>
        <p:nvSpPr>
          <p:cNvPr id="3289" name="Google Shape;3289;p44"/>
          <p:cNvSpPr/>
          <p:nvPr/>
        </p:nvSpPr>
        <p:spPr>
          <a:xfrm rot="2474962" flipH="1">
            <a:off x="201691" y="-706353"/>
            <a:ext cx="8270015" cy="756480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4"/>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3291" name="Google Shape;3291;p44"/>
          <p:cNvGrpSpPr/>
          <p:nvPr/>
        </p:nvGrpSpPr>
        <p:grpSpPr>
          <a:xfrm>
            <a:off x="2646899" y="3396248"/>
            <a:ext cx="814675" cy="1319449"/>
            <a:chOff x="-3017500" y="497850"/>
            <a:chExt cx="529250" cy="857175"/>
          </a:xfrm>
        </p:grpSpPr>
        <p:sp>
          <p:nvSpPr>
            <p:cNvPr id="3292" name="Google Shape;3292;p44"/>
            <p:cNvSpPr/>
            <p:nvPr/>
          </p:nvSpPr>
          <p:spPr>
            <a:xfrm>
              <a:off x="-3017500" y="497850"/>
              <a:ext cx="529250" cy="848075"/>
            </a:xfrm>
            <a:custGeom>
              <a:avLst/>
              <a:gdLst/>
              <a:ahLst/>
              <a:cxnLst/>
              <a:rect l="l" t="t" r="r" b="b"/>
              <a:pathLst>
                <a:path w="21170" h="33923" extrusionOk="0">
                  <a:moveTo>
                    <a:pt x="13307" y="32401"/>
                  </a:moveTo>
                  <a:lnTo>
                    <a:pt x="14165" y="32706"/>
                  </a:lnTo>
                  <a:lnTo>
                    <a:pt x="13281" y="32505"/>
                  </a:lnTo>
                  <a:cubicBezTo>
                    <a:pt x="13287" y="32472"/>
                    <a:pt x="13294" y="32433"/>
                    <a:pt x="13307" y="32401"/>
                  </a:cubicBezTo>
                  <a:close/>
                  <a:moveTo>
                    <a:pt x="10517" y="0"/>
                  </a:moveTo>
                  <a:cubicBezTo>
                    <a:pt x="10075" y="0"/>
                    <a:pt x="9678" y="26"/>
                    <a:pt x="9307" y="85"/>
                  </a:cubicBezTo>
                  <a:cubicBezTo>
                    <a:pt x="8806" y="163"/>
                    <a:pt x="8345" y="306"/>
                    <a:pt x="7941" y="501"/>
                  </a:cubicBezTo>
                  <a:cubicBezTo>
                    <a:pt x="7506" y="715"/>
                    <a:pt x="7148" y="982"/>
                    <a:pt x="6823" y="1236"/>
                  </a:cubicBezTo>
                  <a:lnTo>
                    <a:pt x="6810" y="1249"/>
                  </a:lnTo>
                  <a:cubicBezTo>
                    <a:pt x="6725" y="1320"/>
                    <a:pt x="6641" y="1385"/>
                    <a:pt x="6550" y="1450"/>
                  </a:cubicBezTo>
                  <a:cubicBezTo>
                    <a:pt x="6400" y="1574"/>
                    <a:pt x="6225" y="1704"/>
                    <a:pt x="6049" y="1860"/>
                  </a:cubicBezTo>
                  <a:cubicBezTo>
                    <a:pt x="5919" y="1880"/>
                    <a:pt x="5802" y="1912"/>
                    <a:pt x="5678" y="1945"/>
                  </a:cubicBezTo>
                  <a:cubicBezTo>
                    <a:pt x="5281" y="2062"/>
                    <a:pt x="4937" y="2250"/>
                    <a:pt x="4651" y="2504"/>
                  </a:cubicBezTo>
                  <a:cubicBezTo>
                    <a:pt x="4475" y="2660"/>
                    <a:pt x="4332" y="2836"/>
                    <a:pt x="4215" y="3024"/>
                  </a:cubicBezTo>
                  <a:cubicBezTo>
                    <a:pt x="4130" y="3167"/>
                    <a:pt x="4059" y="3323"/>
                    <a:pt x="3987" y="3505"/>
                  </a:cubicBezTo>
                  <a:lnTo>
                    <a:pt x="3981" y="3525"/>
                  </a:lnTo>
                  <a:cubicBezTo>
                    <a:pt x="3890" y="3759"/>
                    <a:pt x="3812" y="3993"/>
                    <a:pt x="3734" y="4234"/>
                  </a:cubicBezTo>
                  <a:cubicBezTo>
                    <a:pt x="3669" y="4253"/>
                    <a:pt x="3584" y="4279"/>
                    <a:pt x="3506" y="4318"/>
                  </a:cubicBezTo>
                  <a:cubicBezTo>
                    <a:pt x="3239" y="4435"/>
                    <a:pt x="3005" y="4624"/>
                    <a:pt x="2843" y="4858"/>
                  </a:cubicBezTo>
                  <a:cubicBezTo>
                    <a:pt x="2719" y="5034"/>
                    <a:pt x="2648" y="5196"/>
                    <a:pt x="2608" y="5287"/>
                  </a:cubicBezTo>
                  <a:lnTo>
                    <a:pt x="2608" y="5300"/>
                  </a:lnTo>
                  <a:cubicBezTo>
                    <a:pt x="2472" y="5639"/>
                    <a:pt x="2368" y="5990"/>
                    <a:pt x="2296" y="6335"/>
                  </a:cubicBezTo>
                  <a:cubicBezTo>
                    <a:pt x="2218" y="6692"/>
                    <a:pt x="2173" y="7043"/>
                    <a:pt x="2147" y="7362"/>
                  </a:cubicBezTo>
                  <a:cubicBezTo>
                    <a:pt x="2121" y="7382"/>
                    <a:pt x="2095" y="7395"/>
                    <a:pt x="2075" y="7408"/>
                  </a:cubicBezTo>
                  <a:cubicBezTo>
                    <a:pt x="1867" y="7544"/>
                    <a:pt x="1698" y="7733"/>
                    <a:pt x="1581" y="7954"/>
                  </a:cubicBezTo>
                  <a:cubicBezTo>
                    <a:pt x="1522" y="8064"/>
                    <a:pt x="1490" y="8162"/>
                    <a:pt x="1464" y="8234"/>
                  </a:cubicBezTo>
                  <a:lnTo>
                    <a:pt x="1418" y="8357"/>
                  </a:lnTo>
                  <a:lnTo>
                    <a:pt x="1405" y="8390"/>
                  </a:lnTo>
                  <a:cubicBezTo>
                    <a:pt x="1373" y="8494"/>
                    <a:pt x="1340" y="8598"/>
                    <a:pt x="1314" y="8702"/>
                  </a:cubicBezTo>
                  <a:cubicBezTo>
                    <a:pt x="1093" y="9586"/>
                    <a:pt x="1113" y="10510"/>
                    <a:pt x="1373" y="11388"/>
                  </a:cubicBezTo>
                  <a:lnTo>
                    <a:pt x="1438" y="11609"/>
                  </a:lnTo>
                  <a:cubicBezTo>
                    <a:pt x="1425" y="11661"/>
                    <a:pt x="1418" y="11719"/>
                    <a:pt x="1412" y="11771"/>
                  </a:cubicBezTo>
                  <a:lnTo>
                    <a:pt x="1399" y="11850"/>
                  </a:lnTo>
                  <a:lnTo>
                    <a:pt x="1392" y="11954"/>
                  </a:lnTo>
                  <a:lnTo>
                    <a:pt x="1392" y="12071"/>
                  </a:lnTo>
                  <a:cubicBezTo>
                    <a:pt x="1386" y="12136"/>
                    <a:pt x="1386" y="12201"/>
                    <a:pt x="1386" y="12266"/>
                  </a:cubicBezTo>
                  <a:cubicBezTo>
                    <a:pt x="1386" y="12396"/>
                    <a:pt x="1392" y="12539"/>
                    <a:pt x="1399" y="12682"/>
                  </a:cubicBezTo>
                  <a:cubicBezTo>
                    <a:pt x="1431" y="13105"/>
                    <a:pt x="1509" y="13521"/>
                    <a:pt x="1633" y="13931"/>
                  </a:cubicBezTo>
                  <a:cubicBezTo>
                    <a:pt x="1607" y="14470"/>
                    <a:pt x="1659" y="15036"/>
                    <a:pt x="1789" y="15615"/>
                  </a:cubicBezTo>
                  <a:cubicBezTo>
                    <a:pt x="1919" y="16207"/>
                    <a:pt x="2127" y="16753"/>
                    <a:pt x="2407" y="17260"/>
                  </a:cubicBezTo>
                  <a:cubicBezTo>
                    <a:pt x="2446" y="17319"/>
                    <a:pt x="2485" y="17397"/>
                    <a:pt x="2543" y="17482"/>
                  </a:cubicBezTo>
                  <a:lnTo>
                    <a:pt x="2550" y="17495"/>
                  </a:lnTo>
                  <a:cubicBezTo>
                    <a:pt x="2582" y="17553"/>
                    <a:pt x="2648" y="17651"/>
                    <a:pt x="2752" y="17774"/>
                  </a:cubicBezTo>
                  <a:lnTo>
                    <a:pt x="2765" y="17787"/>
                  </a:lnTo>
                  <a:cubicBezTo>
                    <a:pt x="2934" y="17969"/>
                    <a:pt x="3155" y="18112"/>
                    <a:pt x="3389" y="18203"/>
                  </a:cubicBezTo>
                  <a:cubicBezTo>
                    <a:pt x="3512" y="18242"/>
                    <a:pt x="3643" y="18275"/>
                    <a:pt x="3773" y="18288"/>
                  </a:cubicBezTo>
                  <a:cubicBezTo>
                    <a:pt x="3799" y="18288"/>
                    <a:pt x="3825" y="18288"/>
                    <a:pt x="3857" y="18295"/>
                  </a:cubicBezTo>
                  <a:cubicBezTo>
                    <a:pt x="3883" y="18347"/>
                    <a:pt x="3916" y="18399"/>
                    <a:pt x="3948" y="18451"/>
                  </a:cubicBezTo>
                  <a:cubicBezTo>
                    <a:pt x="4020" y="18568"/>
                    <a:pt x="4234" y="18925"/>
                    <a:pt x="4677" y="19127"/>
                  </a:cubicBezTo>
                  <a:lnTo>
                    <a:pt x="4709" y="19133"/>
                  </a:lnTo>
                  <a:cubicBezTo>
                    <a:pt x="4989" y="19251"/>
                    <a:pt x="5229" y="19257"/>
                    <a:pt x="5347" y="19264"/>
                  </a:cubicBezTo>
                  <a:lnTo>
                    <a:pt x="5386" y="19264"/>
                  </a:lnTo>
                  <a:lnTo>
                    <a:pt x="5587" y="19270"/>
                  </a:lnTo>
                  <a:cubicBezTo>
                    <a:pt x="5587" y="19277"/>
                    <a:pt x="5600" y="19283"/>
                    <a:pt x="5600" y="19283"/>
                  </a:cubicBezTo>
                  <a:lnTo>
                    <a:pt x="4592" y="19238"/>
                  </a:lnTo>
                  <a:lnTo>
                    <a:pt x="4586" y="19368"/>
                  </a:lnTo>
                  <a:cubicBezTo>
                    <a:pt x="4410" y="19335"/>
                    <a:pt x="4234" y="19316"/>
                    <a:pt x="4059" y="19316"/>
                  </a:cubicBezTo>
                  <a:cubicBezTo>
                    <a:pt x="3974" y="19316"/>
                    <a:pt x="3890" y="19322"/>
                    <a:pt x="3805" y="19329"/>
                  </a:cubicBezTo>
                  <a:cubicBezTo>
                    <a:pt x="3643" y="19303"/>
                    <a:pt x="3402" y="19199"/>
                    <a:pt x="3233" y="19127"/>
                  </a:cubicBezTo>
                  <a:lnTo>
                    <a:pt x="2979" y="19010"/>
                  </a:lnTo>
                  <a:lnTo>
                    <a:pt x="2856" y="18958"/>
                  </a:lnTo>
                  <a:lnTo>
                    <a:pt x="2778" y="18925"/>
                  </a:lnTo>
                  <a:cubicBezTo>
                    <a:pt x="2726" y="18899"/>
                    <a:pt x="2563" y="18834"/>
                    <a:pt x="2348" y="18815"/>
                  </a:cubicBezTo>
                  <a:lnTo>
                    <a:pt x="2251" y="18815"/>
                  </a:lnTo>
                  <a:cubicBezTo>
                    <a:pt x="2134" y="18815"/>
                    <a:pt x="2023" y="18828"/>
                    <a:pt x="1919" y="18854"/>
                  </a:cubicBezTo>
                  <a:cubicBezTo>
                    <a:pt x="1783" y="18808"/>
                    <a:pt x="1613" y="18769"/>
                    <a:pt x="1418" y="18769"/>
                  </a:cubicBezTo>
                  <a:lnTo>
                    <a:pt x="1204" y="18769"/>
                  </a:lnTo>
                  <a:lnTo>
                    <a:pt x="1093" y="18802"/>
                  </a:lnTo>
                  <a:cubicBezTo>
                    <a:pt x="787" y="18880"/>
                    <a:pt x="508" y="19062"/>
                    <a:pt x="313" y="19316"/>
                  </a:cubicBezTo>
                  <a:cubicBezTo>
                    <a:pt x="111" y="19576"/>
                    <a:pt x="1" y="19894"/>
                    <a:pt x="7" y="20226"/>
                  </a:cubicBezTo>
                  <a:cubicBezTo>
                    <a:pt x="7" y="20785"/>
                    <a:pt x="326" y="21306"/>
                    <a:pt x="839" y="21579"/>
                  </a:cubicBezTo>
                  <a:lnTo>
                    <a:pt x="866" y="21592"/>
                  </a:lnTo>
                  <a:cubicBezTo>
                    <a:pt x="931" y="21631"/>
                    <a:pt x="1002" y="21663"/>
                    <a:pt x="1074" y="21689"/>
                  </a:cubicBezTo>
                  <a:lnTo>
                    <a:pt x="1145" y="22704"/>
                  </a:lnTo>
                  <a:cubicBezTo>
                    <a:pt x="1152" y="22873"/>
                    <a:pt x="1165" y="23042"/>
                    <a:pt x="1178" y="23211"/>
                  </a:cubicBezTo>
                  <a:cubicBezTo>
                    <a:pt x="1223" y="23770"/>
                    <a:pt x="1262" y="24297"/>
                    <a:pt x="1256" y="24824"/>
                  </a:cubicBezTo>
                  <a:lnTo>
                    <a:pt x="1256" y="24844"/>
                  </a:lnTo>
                  <a:cubicBezTo>
                    <a:pt x="1262" y="25104"/>
                    <a:pt x="1236" y="25377"/>
                    <a:pt x="1217" y="25670"/>
                  </a:cubicBezTo>
                  <a:cubicBezTo>
                    <a:pt x="1178" y="26112"/>
                    <a:pt x="1132" y="26613"/>
                    <a:pt x="1184" y="27139"/>
                  </a:cubicBezTo>
                  <a:lnTo>
                    <a:pt x="1321" y="28479"/>
                  </a:lnTo>
                  <a:lnTo>
                    <a:pt x="2439" y="28115"/>
                  </a:lnTo>
                  <a:cubicBezTo>
                    <a:pt x="2934" y="28115"/>
                    <a:pt x="3441" y="28089"/>
                    <a:pt x="3935" y="28043"/>
                  </a:cubicBezTo>
                  <a:lnTo>
                    <a:pt x="5288" y="27913"/>
                  </a:lnTo>
                  <a:lnTo>
                    <a:pt x="4891" y="26613"/>
                  </a:lnTo>
                  <a:cubicBezTo>
                    <a:pt x="4794" y="26294"/>
                    <a:pt x="4761" y="25910"/>
                    <a:pt x="4794" y="25409"/>
                  </a:cubicBezTo>
                  <a:cubicBezTo>
                    <a:pt x="4813" y="25130"/>
                    <a:pt x="4846" y="24844"/>
                    <a:pt x="4872" y="24544"/>
                  </a:cubicBezTo>
                  <a:cubicBezTo>
                    <a:pt x="4898" y="24310"/>
                    <a:pt x="4924" y="24063"/>
                    <a:pt x="4943" y="23816"/>
                  </a:cubicBezTo>
                  <a:cubicBezTo>
                    <a:pt x="4969" y="23530"/>
                    <a:pt x="4989" y="23257"/>
                    <a:pt x="5002" y="23010"/>
                  </a:cubicBezTo>
                  <a:lnTo>
                    <a:pt x="5392" y="23068"/>
                  </a:lnTo>
                  <a:cubicBezTo>
                    <a:pt x="5392" y="23068"/>
                    <a:pt x="5503" y="23081"/>
                    <a:pt x="5542" y="23088"/>
                  </a:cubicBezTo>
                  <a:cubicBezTo>
                    <a:pt x="5522" y="23146"/>
                    <a:pt x="5509" y="23192"/>
                    <a:pt x="5496" y="23231"/>
                  </a:cubicBezTo>
                  <a:lnTo>
                    <a:pt x="5490" y="23263"/>
                  </a:lnTo>
                  <a:cubicBezTo>
                    <a:pt x="5249" y="24070"/>
                    <a:pt x="5145" y="24909"/>
                    <a:pt x="5171" y="25754"/>
                  </a:cubicBezTo>
                  <a:lnTo>
                    <a:pt x="5197" y="26547"/>
                  </a:lnTo>
                  <a:lnTo>
                    <a:pt x="5607" y="26691"/>
                  </a:lnTo>
                  <a:cubicBezTo>
                    <a:pt x="5626" y="27107"/>
                    <a:pt x="5685" y="27523"/>
                    <a:pt x="5776" y="27939"/>
                  </a:cubicBezTo>
                  <a:lnTo>
                    <a:pt x="5789" y="27965"/>
                  </a:lnTo>
                  <a:cubicBezTo>
                    <a:pt x="5795" y="28017"/>
                    <a:pt x="5808" y="28076"/>
                    <a:pt x="5834" y="28141"/>
                  </a:cubicBezTo>
                  <a:cubicBezTo>
                    <a:pt x="5912" y="28381"/>
                    <a:pt x="6036" y="28583"/>
                    <a:pt x="6218" y="28739"/>
                  </a:cubicBezTo>
                  <a:cubicBezTo>
                    <a:pt x="6244" y="28765"/>
                    <a:pt x="6277" y="28791"/>
                    <a:pt x="6303" y="28817"/>
                  </a:cubicBezTo>
                  <a:cubicBezTo>
                    <a:pt x="6342" y="29058"/>
                    <a:pt x="6387" y="29311"/>
                    <a:pt x="6472" y="29585"/>
                  </a:cubicBezTo>
                  <a:lnTo>
                    <a:pt x="6790" y="30547"/>
                  </a:lnTo>
                  <a:lnTo>
                    <a:pt x="6972" y="30515"/>
                  </a:lnTo>
                  <a:cubicBezTo>
                    <a:pt x="7037" y="30755"/>
                    <a:pt x="7122" y="30976"/>
                    <a:pt x="7220" y="31191"/>
                  </a:cubicBezTo>
                  <a:lnTo>
                    <a:pt x="7259" y="31276"/>
                  </a:lnTo>
                  <a:cubicBezTo>
                    <a:pt x="7239" y="31289"/>
                    <a:pt x="7226" y="31308"/>
                    <a:pt x="7207" y="31328"/>
                  </a:cubicBezTo>
                  <a:cubicBezTo>
                    <a:pt x="7102" y="31432"/>
                    <a:pt x="6953" y="31607"/>
                    <a:pt x="6829" y="31828"/>
                  </a:cubicBezTo>
                  <a:cubicBezTo>
                    <a:pt x="6673" y="32089"/>
                    <a:pt x="6589" y="32362"/>
                    <a:pt x="6563" y="32648"/>
                  </a:cubicBezTo>
                  <a:lnTo>
                    <a:pt x="6472" y="33721"/>
                  </a:lnTo>
                  <a:lnTo>
                    <a:pt x="7545" y="33851"/>
                  </a:lnTo>
                  <a:cubicBezTo>
                    <a:pt x="7603" y="33857"/>
                    <a:pt x="7662" y="33857"/>
                    <a:pt x="7720" y="33857"/>
                  </a:cubicBezTo>
                  <a:cubicBezTo>
                    <a:pt x="7987" y="33857"/>
                    <a:pt x="8247" y="33786"/>
                    <a:pt x="8501" y="33649"/>
                  </a:cubicBezTo>
                  <a:cubicBezTo>
                    <a:pt x="8624" y="33578"/>
                    <a:pt x="8728" y="33506"/>
                    <a:pt x="8800" y="33454"/>
                  </a:cubicBezTo>
                  <a:lnTo>
                    <a:pt x="8845" y="33422"/>
                  </a:lnTo>
                  <a:cubicBezTo>
                    <a:pt x="8969" y="33331"/>
                    <a:pt x="9093" y="33246"/>
                    <a:pt x="9216" y="33155"/>
                  </a:cubicBezTo>
                  <a:lnTo>
                    <a:pt x="9340" y="33064"/>
                  </a:lnTo>
                  <a:lnTo>
                    <a:pt x="9502" y="32940"/>
                  </a:lnTo>
                  <a:cubicBezTo>
                    <a:pt x="9613" y="32856"/>
                    <a:pt x="9730" y="32778"/>
                    <a:pt x="9834" y="32693"/>
                  </a:cubicBezTo>
                  <a:lnTo>
                    <a:pt x="10016" y="32557"/>
                  </a:lnTo>
                  <a:lnTo>
                    <a:pt x="10829" y="32674"/>
                  </a:lnTo>
                  <a:lnTo>
                    <a:pt x="10894" y="31412"/>
                  </a:lnTo>
                  <a:cubicBezTo>
                    <a:pt x="10907" y="31145"/>
                    <a:pt x="10881" y="30885"/>
                    <a:pt x="10810" y="30638"/>
                  </a:cubicBezTo>
                  <a:cubicBezTo>
                    <a:pt x="10816" y="30489"/>
                    <a:pt x="10790" y="30372"/>
                    <a:pt x="10777" y="30313"/>
                  </a:cubicBezTo>
                  <a:lnTo>
                    <a:pt x="10777" y="30287"/>
                  </a:lnTo>
                  <a:lnTo>
                    <a:pt x="10875" y="30268"/>
                  </a:lnTo>
                  <a:lnTo>
                    <a:pt x="10875" y="29325"/>
                  </a:lnTo>
                  <a:cubicBezTo>
                    <a:pt x="10875" y="29201"/>
                    <a:pt x="10868" y="29071"/>
                    <a:pt x="10849" y="28941"/>
                  </a:cubicBezTo>
                  <a:cubicBezTo>
                    <a:pt x="10862" y="28921"/>
                    <a:pt x="10868" y="28908"/>
                    <a:pt x="10875" y="28889"/>
                  </a:cubicBezTo>
                  <a:cubicBezTo>
                    <a:pt x="10907" y="28791"/>
                    <a:pt x="10920" y="28720"/>
                    <a:pt x="10933" y="28655"/>
                  </a:cubicBezTo>
                  <a:lnTo>
                    <a:pt x="10946" y="28551"/>
                  </a:lnTo>
                  <a:cubicBezTo>
                    <a:pt x="10998" y="28538"/>
                    <a:pt x="11044" y="28518"/>
                    <a:pt x="11089" y="28499"/>
                  </a:cubicBezTo>
                  <a:lnTo>
                    <a:pt x="11167" y="28733"/>
                  </a:lnTo>
                  <a:cubicBezTo>
                    <a:pt x="11167" y="28733"/>
                    <a:pt x="11167" y="28739"/>
                    <a:pt x="11167" y="28739"/>
                  </a:cubicBezTo>
                  <a:cubicBezTo>
                    <a:pt x="11187" y="29012"/>
                    <a:pt x="11219" y="29279"/>
                    <a:pt x="11258" y="29552"/>
                  </a:cubicBezTo>
                  <a:lnTo>
                    <a:pt x="11356" y="30228"/>
                  </a:lnTo>
                  <a:cubicBezTo>
                    <a:pt x="11356" y="30242"/>
                    <a:pt x="11362" y="30554"/>
                    <a:pt x="11362" y="30554"/>
                  </a:cubicBezTo>
                  <a:cubicBezTo>
                    <a:pt x="11349" y="30612"/>
                    <a:pt x="11343" y="30671"/>
                    <a:pt x="11336" y="30729"/>
                  </a:cubicBezTo>
                  <a:cubicBezTo>
                    <a:pt x="11297" y="31035"/>
                    <a:pt x="11297" y="31354"/>
                    <a:pt x="11330" y="31666"/>
                  </a:cubicBezTo>
                  <a:lnTo>
                    <a:pt x="11486" y="32908"/>
                  </a:lnTo>
                  <a:lnTo>
                    <a:pt x="12195" y="32745"/>
                  </a:lnTo>
                  <a:lnTo>
                    <a:pt x="12221" y="32765"/>
                  </a:lnTo>
                  <a:cubicBezTo>
                    <a:pt x="12299" y="32823"/>
                    <a:pt x="12390" y="32921"/>
                    <a:pt x="12494" y="33038"/>
                  </a:cubicBezTo>
                  <a:cubicBezTo>
                    <a:pt x="12670" y="33233"/>
                    <a:pt x="12891" y="33454"/>
                    <a:pt x="13177" y="33630"/>
                  </a:cubicBezTo>
                  <a:cubicBezTo>
                    <a:pt x="13359" y="33740"/>
                    <a:pt x="13554" y="33818"/>
                    <a:pt x="13749" y="33870"/>
                  </a:cubicBezTo>
                  <a:cubicBezTo>
                    <a:pt x="13873" y="33903"/>
                    <a:pt x="14003" y="33916"/>
                    <a:pt x="14146" y="33923"/>
                  </a:cubicBezTo>
                  <a:lnTo>
                    <a:pt x="14178" y="33923"/>
                  </a:lnTo>
                  <a:cubicBezTo>
                    <a:pt x="14289" y="33923"/>
                    <a:pt x="14393" y="33909"/>
                    <a:pt x="14491" y="33890"/>
                  </a:cubicBezTo>
                  <a:cubicBezTo>
                    <a:pt x="14523" y="33883"/>
                    <a:pt x="14556" y="33870"/>
                    <a:pt x="14595" y="33864"/>
                  </a:cubicBezTo>
                  <a:lnTo>
                    <a:pt x="14666" y="33838"/>
                  </a:lnTo>
                  <a:cubicBezTo>
                    <a:pt x="14666" y="33838"/>
                    <a:pt x="14718" y="33812"/>
                    <a:pt x="14725" y="33812"/>
                  </a:cubicBezTo>
                  <a:cubicBezTo>
                    <a:pt x="14842" y="33760"/>
                    <a:pt x="14946" y="33688"/>
                    <a:pt x="15043" y="33604"/>
                  </a:cubicBezTo>
                  <a:cubicBezTo>
                    <a:pt x="15147" y="33500"/>
                    <a:pt x="15232" y="33383"/>
                    <a:pt x="15297" y="33253"/>
                  </a:cubicBezTo>
                  <a:lnTo>
                    <a:pt x="15323" y="33201"/>
                  </a:lnTo>
                  <a:lnTo>
                    <a:pt x="15336" y="33175"/>
                  </a:lnTo>
                  <a:cubicBezTo>
                    <a:pt x="15395" y="33025"/>
                    <a:pt x="15427" y="32862"/>
                    <a:pt x="15427" y="32693"/>
                  </a:cubicBezTo>
                  <a:cubicBezTo>
                    <a:pt x="15427" y="32583"/>
                    <a:pt x="15414" y="32492"/>
                    <a:pt x="15401" y="32440"/>
                  </a:cubicBezTo>
                  <a:lnTo>
                    <a:pt x="15401" y="32420"/>
                  </a:lnTo>
                  <a:cubicBezTo>
                    <a:pt x="15382" y="32284"/>
                    <a:pt x="15349" y="32173"/>
                    <a:pt x="15317" y="32062"/>
                  </a:cubicBezTo>
                  <a:lnTo>
                    <a:pt x="15317" y="32043"/>
                  </a:lnTo>
                  <a:cubicBezTo>
                    <a:pt x="15245" y="31809"/>
                    <a:pt x="15147" y="31601"/>
                    <a:pt x="15063" y="31445"/>
                  </a:cubicBezTo>
                  <a:cubicBezTo>
                    <a:pt x="15043" y="31393"/>
                    <a:pt x="15017" y="31347"/>
                    <a:pt x="14998" y="31308"/>
                  </a:cubicBezTo>
                  <a:cubicBezTo>
                    <a:pt x="15154" y="31158"/>
                    <a:pt x="15271" y="30970"/>
                    <a:pt x="15336" y="30762"/>
                  </a:cubicBezTo>
                  <a:lnTo>
                    <a:pt x="15356" y="30736"/>
                  </a:lnTo>
                  <a:cubicBezTo>
                    <a:pt x="15505" y="30521"/>
                    <a:pt x="15635" y="30294"/>
                    <a:pt x="15733" y="30059"/>
                  </a:cubicBezTo>
                  <a:lnTo>
                    <a:pt x="15973" y="30020"/>
                  </a:lnTo>
                  <a:lnTo>
                    <a:pt x="16078" y="29214"/>
                  </a:lnTo>
                  <a:cubicBezTo>
                    <a:pt x="16117" y="28941"/>
                    <a:pt x="16130" y="28661"/>
                    <a:pt x="16117" y="28375"/>
                  </a:cubicBezTo>
                  <a:cubicBezTo>
                    <a:pt x="16117" y="28316"/>
                    <a:pt x="16110" y="28251"/>
                    <a:pt x="16110" y="28193"/>
                  </a:cubicBezTo>
                  <a:cubicBezTo>
                    <a:pt x="16214" y="28076"/>
                    <a:pt x="16305" y="27939"/>
                    <a:pt x="16370" y="27783"/>
                  </a:cubicBezTo>
                  <a:cubicBezTo>
                    <a:pt x="16448" y="27627"/>
                    <a:pt x="16494" y="27458"/>
                    <a:pt x="16520" y="27282"/>
                  </a:cubicBezTo>
                  <a:cubicBezTo>
                    <a:pt x="16643" y="27107"/>
                    <a:pt x="16695" y="26931"/>
                    <a:pt x="16721" y="26853"/>
                  </a:cubicBezTo>
                  <a:cubicBezTo>
                    <a:pt x="16760" y="26710"/>
                    <a:pt x="16799" y="26567"/>
                    <a:pt x="16832" y="26417"/>
                  </a:cubicBezTo>
                  <a:cubicBezTo>
                    <a:pt x="16949" y="25813"/>
                    <a:pt x="16962" y="25208"/>
                    <a:pt x="16858" y="24609"/>
                  </a:cubicBezTo>
                  <a:lnTo>
                    <a:pt x="16806" y="24265"/>
                  </a:lnTo>
                  <a:cubicBezTo>
                    <a:pt x="16799" y="24089"/>
                    <a:pt x="16793" y="23907"/>
                    <a:pt x="16773" y="23731"/>
                  </a:cubicBezTo>
                  <a:lnTo>
                    <a:pt x="16773" y="23731"/>
                  </a:lnTo>
                  <a:cubicBezTo>
                    <a:pt x="16793" y="23757"/>
                    <a:pt x="16903" y="23868"/>
                    <a:pt x="16903" y="23875"/>
                  </a:cubicBezTo>
                  <a:cubicBezTo>
                    <a:pt x="16942" y="23927"/>
                    <a:pt x="16975" y="23972"/>
                    <a:pt x="17001" y="24005"/>
                  </a:cubicBezTo>
                  <a:lnTo>
                    <a:pt x="17027" y="24044"/>
                  </a:lnTo>
                  <a:cubicBezTo>
                    <a:pt x="17060" y="24089"/>
                    <a:pt x="17073" y="24122"/>
                    <a:pt x="17079" y="24141"/>
                  </a:cubicBezTo>
                  <a:lnTo>
                    <a:pt x="17092" y="24174"/>
                  </a:lnTo>
                  <a:cubicBezTo>
                    <a:pt x="17118" y="24323"/>
                    <a:pt x="17164" y="24544"/>
                    <a:pt x="17255" y="24772"/>
                  </a:cubicBezTo>
                  <a:cubicBezTo>
                    <a:pt x="17294" y="24863"/>
                    <a:pt x="17339" y="24954"/>
                    <a:pt x="17391" y="25045"/>
                  </a:cubicBezTo>
                  <a:lnTo>
                    <a:pt x="17573" y="25552"/>
                  </a:lnTo>
                  <a:lnTo>
                    <a:pt x="17729" y="25435"/>
                  </a:lnTo>
                  <a:cubicBezTo>
                    <a:pt x="17794" y="25494"/>
                    <a:pt x="17866" y="25546"/>
                    <a:pt x="17944" y="25598"/>
                  </a:cubicBezTo>
                  <a:cubicBezTo>
                    <a:pt x="18146" y="25722"/>
                    <a:pt x="18373" y="25800"/>
                    <a:pt x="18607" y="25819"/>
                  </a:cubicBezTo>
                  <a:cubicBezTo>
                    <a:pt x="18653" y="25826"/>
                    <a:pt x="18698" y="25826"/>
                    <a:pt x="18737" y="25826"/>
                  </a:cubicBezTo>
                  <a:cubicBezTo>
                    <a:pt x="19030" y="25826"/>
                    <a:pt x="19303" y="25735"/>
                    <a:pt x="19531" y="25572"/>
                  </a:cubicBezTo>
                  <a:cubicBezTo>
                    <a:pt x="19615" y="25513"/>
                    <a:pt x="19694" y="25442"/>
                    <a:pt x="19759" y="25364"/>
                  </a:cubicBezTo>
                  <a:lnTo>
                    <a:pt x="19778" y="25344"/>
                  </a:lnTo>
                  <a:lnTo>
                    <a:pt x="19811" y="25305"/>
                  </a:lnTo>
                  <a:cubicBezTo>
                    <a:pt x="19856" y="25240"/>
                    <a:pt x="19895" y="25175"/>
                    <a:pt x="19934" y="25104"/>
                  </a:cubicBezTo>
                  <a:cubicBezTo>
                    <a:pt x="20071" y="24837"/>
                    <a:pt x="20116" y="24531"/>
                    <a:pt x="20071" y="24213"/>
                  </a:cubicBezTo>
                  <a:lnTo>
                    <a:pt x="20064" y="24187"/>
                  </a:lnTo>
                  <a:cubicBezTo>
                    <a:pt x="20025" y="23953"/>
                    <a:pt x="19947" y="23731"/>
                    <a:pt x="19811" y="23497"/>
                  </a:cubicBezTo>
                  <a:cubicBezTo>
                    <a:pt x="19726" y="23348"/>
                    <a:pt x="19635" y="23218"/>
                    <a:pt x="19557" y="23114"/>
                  </a:cubicBezTo>
                  <a:lnTo>
                    <a:pt x="19557" y="23107"/>
                  </a:lnTo>
                  <a:lnTo>
                    <a:pt x="19830" y="23101"/>
                  </a:lnTo>
                  <a:lnTo>
                    <a:pt x="19173" y="21572"/>
                  </a:lnTo>
                  <a:cubicBezTo>
                    <a:pt x="18998" y="21156"/>
                    <a:pt x="18711" y="20766"/>
                    <a:pt x="18295" y="20369"/>
                  </a:cubicBezTo>
                  <a:cubicBezTo>
                    <a:pt x="18133" y="20226"/>
                    <a:pt x="17970" y="20089"/>
                    <a:pt x="17814" y="19966"/>
                  </a:cubicBezTo>
                  <a:cubicBezTo>
                    <a:pt x="17749" y="19823"/>
                    <a:pt x="17658" y="19699"/>
                    <a:pt x="17541" y="19589"/>
                  </a:cubicBezTo>
                  <a:lnTo>
                    <a:pt x="17515" y="19563"/>
                  </a:lnTo>
                  <a:cubicBezTo>
                    <a:pt x="17430" y="19491"/>
                    <a:pt x="17359" y="19439"/>
                    <a:pt x="17313" y="19407"/>
                  </a:cubicBezTo>
                  <a:lnTo>
                    <a:pt x="17281" y="19387"/>
                  </a:lnTo>
                  <a:lnTo>
                    <a:pt x="17261" y="19374"/>
                  </a:lnTo>
                  <a:cubicBezTo>
                    <a:pt x="17144" y="19290"/>
                    <a:pt x="17034" y="19225"/>
                    <a:pt x="16923" y="19153"/>
                  </a:cubicBezTo>
                  <a:cubicBezTo>
                    <a:pt x="16845" y="19114"/>
                    <a:pt x="16767" y="19068"/>
                    <a:pt x="16682" y="19023"/>
                  </a:cubicBezTo>
                  <a:cubicBezTo>
                    <a:pt x="16643" y="18984"/>
                    <a:pt x="16604" y="18945"/>
                    <a:pt x="16559" y="18906"/>
                  </a:cubicBezTo>
                  <a:cubicBezTo>
                    <a:pt x="16864" y="18756"/>
                    <a:pt x="17138" y="18581"/>
                    <a:pt x="17385" y="18392"/>
                  </a:cubicBezTo>
                  <a:cubicBezTo>
                    <a:pt x="17788" y="18073"/>
                    <a:pt x="18120" y="17696"/>
                    <a:pt x="18360" y="17286"/>
                  </a:cubicBezTo>
                  <a:cubicBezTo>
                    <a:pt x="18458" y="17254"/>
                    <a:pt x="18555" y="17221"/>
                    <a:pt x="18659" y="17189"/>
                  </a:cubicBezTo>
                  <a:lnTo>
                    <a:pt x="18685" y="17182"/>
                  </a:lnTo>
                  <a:cubicBezTo>
                    <a:pt x="18698" y="17176"/>
                    <a:pt x="18711" y="17176"/>
                    <a:pt x="18724" y="17169"/>
                  </a:cubicBezTo>
                  <a:cubicBezTo>
                    <a:pt x="18809" y="17143"/>
                    <a:pt x="18926" y="17111"/>
                    <a:pt x="19069" y="17039"/>
                  </a:cubicBezTo>
                  <a:lnTo>
                    <a:pt x="19089" y="17033"/>
                  </a:lnTo>
                  <a:cubicBezTo>
                    <a:pt x="19355" y="16896"/>
                    <a:pt x="19583" y="16701"/>
                    <a:pt x="19739" y="16461"/>
                  </a:cubicBezTo>
                  <a:cubicBezTo>
                    <a:pt x="19830" y="16330"/>
                    <a:pt x="19882" y="16200"/>
                    <a:pt x="19915" y="16135"/>
                  </a:cubicBezTo>
                  <a:cubicBezTo>
                    <a:pt x="19941" y="16070"/>
                    <a:pt x="19967" y="16005"/>
                    <a:pt x="19993" y="15934"/>
                  </a:cubicBezTo>
                  <a:cubicBezTo>
                    <a:pt x="20032" y="15810"/>
                    <a:pt x="20071" y="15680"/>
                    <a:pt x="20103" y="15537"/>
                  </a:cubicBezTo>
                  <a:cubicBezTo>
                    <a:pt x="20188" y="15147"/>
                    <a:pt x="20272" y="14737"/>
                    <a:pt x="20305" y="14282"/>
                  </a:cubicBezTo>
                  <a:cubicBezTo>
                    <a:pt x="20324" y="14093"/>
                    <a:pt x="20324" y="13905"/>
                    <a:pt x="20318" y="13716"/>
                  </a:cubicBezTo>
                  <a:cubicBezTo>
                    <a:pt x="20500" y="13579"/>
                    <a:pt x="20656" y="13423"/>
                    <a:pt x="20773" y="13254"/>
                  </a:cubicBezTo>
                  <a:cubicBezTo>
                    <a:pt x="20916" y="13040"/>
                    <a:pt x="21020" y="12793"/>
                    <a:pt x="21085" y="12513"/>
                  </a:cubicBezTo>
                  <a:lnTo>
                    <a:pt x="21085" y="12493"/>
                  </a:lnTo>
                  <a:cubicBezTo>
                    <a:pt x="21150" y="12149"/>
                    <a:pt x="21157" y="11843"/>
                    <a:pt x="21163" y="11589"/>
                  </a:cubicBezTo>
                  <a:lnTo>
                    <a:pt x="21163" y="11576"/>
                  </a:lnTo>
                  <a:cubicBezTo>
                    <a:pt x="21170" y="11069"/>
                    <a:pt x="21118" y="10568"/>
                    <a:pt x="21007" y="10074"/>
                  </a:cubicBezTo>
                  <a:cubicBezTo>
                    <a:pt x="21033" y="9814"/>
                    <a:pt x="21027" y="9554"/>
                    <a:pt x="20988" y="9294"/>
                  </a:cubicBezTo>
                  <a:cubicBezTo>
                    <a:pt x="20955" y="9105"/>
                    <a:pt x="20910" y="8923"/>
                    <a:pt x="20845" y="8747"/>
                  </a:cubicBezTo>
                  <a:cubicBezTo>
                    <a:pt x="21040" y="8019"/>
                    <a:pt x="21085" y="7265"/>
                    <a:pt x="20975" y="6543"/>
                  </a:cubicBezTo>
                  <a:lnTo>
                    <a:pt x="20884" y="5886"/>
                  </a:lnTo>
                  <a:lnTo>
                    <a:pt x="20585" y="5788"/>
                  </a:lnTo>
                  <a:cubicBezTo>
                    <a:pt x="20565" y="5684"/>
                    <a:pt x="20539" y="5574"/>
                    <a:pt x="20506" y="5470"/>
                  </a:cubicBezTo>
                  <a:cubicBezTo>
                    <a:pt x="20480" y="5372"/>
                    <a:pt x="20448" y="5281"/>
                    <a:pt x="20415" y="5196"/>
                  </a:cubicBezTo>
                  <a:lnTo>
                    <a:pt x="20402" y="5112"/>
                  </a:lnTo>
                  <a:cubicBezTo>
                    <a:pt x="20324" y="4553"/>
                    <a:pt x="20142" y="4013"/>
                    <a:pt x="19869" y="3505"/>
                  </a:cubicBezTo>
                  <a:cubicBezTo>
                    <a:pt x="19733" y="3258"/>
                    <a:pt x="19570" y="3018"/>
                    <a:pt x="19394" y="2803"/>
                  </a:cubicBezTo>
                  <a:cubicBezTo>
                    <a:pt x="19297" y="2686"/>
                    <a:pt x="19206" y="2582"/>
                    <a:pt x="19115" y="2491"/>
                  </a:cubicBezTo>
                  <a:lnTo>
                    <a:pt x="19076" y="2452"/>
                  </a:lnTo>
                  <a:cubicBezTo>
                    <a:pt x="18998" y="2374"/>
                    <a:pt x="18881" y="2250"/>
                    <a:pt x="18698" y="2140"/>
                  </a:cubicBezTo>
                  <a:cubicBezTo>
                    <a:pt x="18659" y="2055"/>
                    <a:pt x="18614" y="1964"/>
                    <a:pt x="18562" y="1880"/>
                  </a:cubicBezTo>
                  <a:cubicBezTo>
                    <a:pt x="18341" y="1528"/>
                    <a:pt x="18042" y="1379"/>
                    <a:pt x="17840" y="1314"/>
                  </a:cubicBezTo>
                  <a:cubicBezTo>
                    <a:pt x="17723" y="1281"/>
                    <a:pt x="17599" y="1262"/>
                    <a:pt x="17469" y="1262"/>
                  </a:cubicBezTo>
                  <a:cubicBezTo>
                    <a:pt x="17326" y="1262"/>
                    <a:pt x="17183" y="1288"/>
                    <a:pt x="17034" y="1340"/>
                  </a:cubicBezTo>
                  <a:lnTo>
                    <a:pt x="16982" y="1353"/>
                  </a:lnTo>
                  <a:cubicBezTo>
                    <a:pt x="16845" y="1340"/>
                    <a:pt x="16708" y="1327"/>
                    <a:pt x="16572" y="1314"/>
                  </a:cubicBezTo>
                  <a:cubicBezTo>
                    <a:pt x="16234" y="1093"/>
                    <a:pt x="15863" y="904"/>
                    <a:pt x="15473" y="748"/>
                  </a:cubicBezTo>
                  <a:cubicBezTo>
                    <a:pt x="15024" y="566"/>
                    <a:pt x="14543" y="429"/>
                    <a:pt x="14029" y="345"/>
                  </a:cubicBezTo>
                  <a:cubicBezTo>
                    <a:pt x="13242" y="150"/>
                    <a:pt x="12455" y="85"/>
                    <a:pt x="11720" y="39"/>
                  </a:cubicBezTo>
                  <a:cubicBezTo>
                    <a:pt x="11291" y="13"/>
                    <a:pt x="10927" y="0"/>
                    <a:pt x="10575" y="0"/>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4"/>
            <p:cNvSpPr/>
            <p:nvPr/>
          </p:nvSpPr>
          <p:spPr>
            <a:xfrm>
              <a:off x="-2962375" y="1354025"/>
              <a:ext cx="1000" cy="1000"/>
            </a:xfrm>
            <a:custGeom>
              <a:avLst/>
              <a:gdLst/>
              <a:ahLst/>
              <a:cxnLst/>
              <a:rect l="l" t="t" r="r" b="b"/>
              <a:pathLst>
                <a:path w="40" h="40" fill="none" extrusionOk="0">
                  <a:moveTo>
                    <a:pt x="20" y="14"/>
                  </a:moveTo>
                  <a:cubicBezTo>
                    <a:pt x="13" y="20"/>
                    <a:pt x="7" y="27"/>
                    <a:pt x="0" y="27"/>
                  </a:cubicBezTo>
                  <a:cubicBezTo>
                    <a:pt x="7" y="33"/>
                    <a:pt x="13" y="40"/>
                    <a:pt x="26" y="40"/>
                  </a:cubicBezTo>
                  <a:cubicBezTo>
                    <a:pt x="39" y="33"/>
                    <a:pt x="33" y="1"/>
                    <a:pt x="20" y="14"/>
                  </a:cubicBezTo>
                  <a:close/>
                </a:path>
              </a:pathLst>
            </a:custGeom>
            <a:noFill/>
            <a:ln w="29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4"/>
            <p:cNvSpPr/>
            <p:nvPr/>
          </p:nvSpPr>
          <p:spPr>
            <a:xfrm>
              <a:off x="-2996025" y="1257775"/>
              <a:ext cx="175" cy="350"/>
            </a:xfrm>
            <a:custGeom>
              <a:avLst/>
              <a:gdLst/>
              <a:ahLst/>
              <a:cxnLst/>
              <a:rect l="l" t="t" r="r" b="b"/>
              <a:pathLst>
                <a:path w="7" h="14" fill="none" extrusionOk="0">
                  <a:moveTo>
                    <a:pt x="0" y="1"/>
                  </a:moveTo>
                  <a:cubicBezTo>
                    <a:pt x="0" y="7"/>
                    <a:pt x="0" y="7"/>
                    <a:pt x="0" y="14"/>
                  </a:cubicBezTo>
                  <a:cubicBezTo>
                    <a:pt x="7" y="7"/>
                    <a:pt x="7" y="1"/>
                    <a:pt x="0" y="1"/>
                  </a:cubicBezTo>
                  <a:close/>
                </a:path>
              </a:pathLst>
            </a:custGeom>
            <a:noFill/>
            <a:ln w="29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44"/>
            <p:cNvSpPr/>
            <p:nvPr/>
          </p:nvSpPr>
          <p:spPr>
            <a:xfrm>
              <a:off x="-2811175" y="1143000"/>
              <a:ext cx="25" cy="350"/>
            </a:xfrm>
            <a:custGeom>
              <a:avLst/>
              <a:gdLst/>
              <a:ahLst/>
              <a:cxnLst/>
              <a:rect l="l" t="t" r="r" b="b"/>
              <a:pathLst>
                <a:path w="1" h="14" fill="none" extrusionOk="0">
                  <a:moveTo>
                    <a:pt x="1" y="0"/>
                  </a:moveTo>
                  <a:cubicBezTo>
                    <a:pt x="1" y="0"/>
                    <a:pt x="1" y="0"/>
                    <a:pt x="1" y="0"/>
                  </a:cubicBezTo>
                  <a:cubicBezTo>
                    <a:pt x="1" y="13"/>
                    <a:pt x="1" y="7"/>
                    <a:pt x="1" y="0"/>
                  </a:cubicBezTo>
                  <a:close/>
                </a:path>
              </a:pathLst>
            </a:custGeom>
            <a:noFill/>
            <a:ln w="29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44"/>
            <p:cNvSpPr/>
            <p:nvPr/>
          </p:nvSpPr>
          <p:spPr>
            <a:xfrm>
              <a:off x="-2562900" y="1084125"/>
              <a:ext cx="21500" cy="31950"/>
            </a:xfrm>
            <a:custGeom>
              <a:avLst/>
              <a:gdLst/>
              <a:ahLst/>
              <a:cxnLst/>
              <a:rect l="l" t="t" r="r" b="b"/>
              <a:pathLst>
                <a:path w="860" h="1278" extrusionOk="0">
                  <a:moveTo>
                    <a:pt x="280" y="1"/>
                  </a:moveTo>
                  <a:cubicBezTo>
                    <a:pt x="183" y="14"/>
                    <a:pt x="85" y="46"/>
                    <a:pt x="1" y="92"/>
                  </a:cubicBezTo>
                  <a:cubicBezTo>
                    <a:pt x="14" y="222"/>
                    <a:pt x="27" y="346"/>
                    <a:pt x="46" y="476"/>
                  </a:cubicBezTo>
                  <a:cubicBezTo>
                    <a:pt x="66" y="645"/>
                    <a:pt x="85" y="820"/>
                    <a:pt x="163" y="976"/>
                  </a:cubicBezTo>
                  <a:cubicBezTo>
                    <a:pt x="235" y="1132"/>
                    <a:pt x="378" y="1263"/>
                    <a:pt x="553" y="1276"/>
                  </a:cubicBezTo>
                  <a:cubicBezTo>
                    <a:pt x="564" y="1277"/>
                    <a:pt x="575" y="1277"/>
                    <a:pt x="585" y="1277"/>
                  </a:cubicBezTo>
                  <a:cubicBezTo>
                    <a:pt x="639" y="1277"/>
                    <a:pt x="692" y="1263"/>
                    <a:pt x="736" y="1230"/>
                  </a:cubicBezTo>
                  <a:cubicBezTo>
                    <a:pt x="859" y="1139"/>
                    <a:pt x="853" y="957"/>
                    <a:pt x="801" y="814"/>
                  </a:cubicBezTo>
                  <a:cubicBezTo>
                    <a:pt x="716" y="586"/>
                    <a:pt x="547" y="404"/>
                    <a:pt x="397" y="215"/>
                  </a:cubicBezTo>
                  <a:cubicBezTo>
                    <a:pt x="345" y="150"/>
                    <a:pt x="293" y="85"/>
                    <a:pt x="28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4"/>
            <p:cNvSpPr/>
            <p:nvPr/>
          </p:nvSpPr>
          <p:spPr>
            <a:xfrm>
              <a:off x="-2564675" y="1082350"/>
              <a:ext cx="22950" cy="33725"/>
            </a:xfrm>
            <a:custGeom>
              <a:avLst/>
              <a:gdLst/>
              <a:ahLst/>
              <a:cxnLst/>
              <a:rect l="l" t="t" r="r" b="b"/>
              <a:pathLst>
                <a:path w="918" h="1349" extrusionOk="0">
                  <a:moveTo>
                    <a:pt x="806" y="1301"/>
                  </a:moveTo>
                  <a:cubicBezTo>
                    <a:pt x="799" y="1306"/>
                    <a:pt x="792" y="1310"/>
                    <a:pt x="785" y="1314"/>
                  </a:cubicBezTo>
                  <a:lnTo>
                    <a:pt x="785" y="1314"/>
                  </a:lnTo>
                  <a:cubicBezTo>
                    <a:pt x="792" y="1310"/>
                    <a:pt x="799" y="1306"/>
                    <a:pt x="806" y="1301"/>
                  </a:cubicBezTo>
                  <a:close/>
                  <a:moveTo>
                    <a:pt x="403" y="0"/>
                  </a:moveTo>
                  <a:lnTo>
                    <a:pt x="338" y="7"/>
                  </a:lnTo>
                  <a:cubicBezTo>
                    <a:pt x="234" y="20"/>
                    <a:pt x="130" y="52"/>
                    <a:pt x="39" y="104"/>
                  </a:cubicBezTo>
                  <a:lnTo>
                    <a:pt x="0" y="124"/>
                  </a:lnTo>
                  <a:lnTo>
                    <a:pt x="7" y="169"/>
                  </a:lnTo>
                  <a:cubicBezTo>
                    <a:pt x="20" y="306"/>
                    <a:pt x="39" y="436"/>
                    <a:pt x="59" y="566"/>
                  </a:cubicBezTo>
                  <a:cubicBezTo>
                    <a:pt x="85" y="703"/>
                    <a:pt x="111" y="839"/>
                    <a:pt x="163" y="969"/>
                  </a:cubicBezTo>
                  <a:cubicBezTo>
                    <a:pt x="215" y="1093"/>
                    <a:pt x="306" y="1210"/>
                    <a:pt x="423" y="1281"/>
                  </a:cubicBezTo>
                  <a:cubicBezTo>
                    <a:pt x="481" y="1320"/>
                    <a:pt x="546" y="1340"/>
                    <a:pt x="611" y="1347"/>
                  </a:cubicBezTo>
                  <a:cubicBezTo>
                    <a:pt x="622" y="1348"/>
                    <a:pt x="633" y="1348"/>
                    <a:pt x="644" y="1348"/>
                  </a:cubicBezTo>
                  <a:cubicBezTo>
                    <a:pt x="691" y="1348"/>
                    <a:pt x="741" y="1338"/>
                    <a:pt x="785" y="1314"/>
                  </a:cubicBezTo>
                  <a:lnTo>
                    <a:pt x="785" y="1314"/>
                  </a:lnTo>
                  <a:cubicBezTo>
                    <a:pt x="744" y="1336"/>
                    <a:pt x="699" y="1346"/>
                    <a:pt x="653" y="1346"/>
                  </a:cubicBezTo>
                  <a:cubicBezTo>
                    <a:pt x="573" y="1346"/>
                    <a:pt x="492" y="1315"/>
                    <a:pt x="429" y="1268"/>
                  </a:cubicBezTo>
                  <a:cubicBezTo>
                    <a:pt x="325" y="1190"/>
                    <a:pt x="260" y="1067"/>
                    <a:pt x="221" y="943"/>
                  </a:cubicBezTo>
                  <a:cubicBezTo>
                    <a:pt x="189" y="820"/>
                    <a:pt x="182" y="690"/>
                    <a:pt x="169" y="553"/>
                  </a:cubicBezTo>
                  <a:cubicBezTo>
                    <a:pt x="164" y="439"/>
                    <a:pt x="153" y="319"/>
                    <a:pt x="141" y="204"/>
                  </a:cubicBezTo>
                  <a:lnTo>
                    <a:pt x="141" y="204"/>
                  </a:lnTo>
                  <a:cubicBezTo>
                    <a:pt x="194" y="179"/>
                    <a:pt x="250" y="159"/>
                    <a:pt x="308" y="146"/>
                  </a:cubicBezTo>
                  <a:lnTo>
                    <a:pt x="308" y="146"/>
                  </a:lnTo>
                  <a:cubicBezTo>
                    <a:pt x="354" y="254"/>
                    <a:pt x="435" y="326"/>
                    <a:pt x="501" y="403"/>
                  </a:cubicBezTo>
                  <a:cubicBezTo>
                    <a:pt x="579" y="488"/>
                    <a:pt x="657" y="573"/>
                    <a:pt x="729" y="670"/>
                  </a:cubicBezTo>
                  <a:cubicBezTo>
                    <a:pt x="800" y="761"/>
                    <a:pt x="865" y="865"/>
                    <a:pt x="891" y="976"/>
                  </a:cubicBezTo>
                  <a:cubicBezTo>
                    <a:pt x="917" y="1086"/>
                    <a:pt x="904" y="1229"/>
                    <a:pt x="807" y="1301"/>
                  </a:cubicBezTo>
                  <a:cubicBezTo>
                    <a:pt x="904" y="1229"/>
                    <a:pt x="917" y="1093"/>
                    <a:pt x="904" y="976"/>
                  </a:cubicBezTo>
                  <a:cubicBezTo>
                    <a:pt x="885" y="859"/>
                    <a:pt x="833" y="742"/>
                    <a:pt x="774" y="638"/>
                  </a:cubicBezTo>
                  <a:cubicBezTo>
                    <a:pt x="716" y="534"/>
                    <a:pt x="644" y="436"/>
                    <a:pt x="572" y="338"/>
                  </a:cubicBezTo>
                  <a:cubicBezTo>
                    <a:pt x="507" y="241"/>
                    <a:pt x="429" y="150"/>
                    <a:pt x="410" y="59"/>
                  </a:cubicBezTo>
                  <a:lnTo>
                    <a:pt x="403"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4"/>
            <p:cNvSpPr/>
            <p:nvPr/>
          </p:nvSpPr>
          <p:spPr>
            <a:xfrm>
              <a:off x="-2572975" y="1069875"/>
              <a:ext cx="19050" cy="22075"/>
            </a:xfrm>
            <a:custGeom>
              <a:avLst/>
              <a:gdLst/>
              <a:ahLst/>
              <a:cxnLst/>
              <a:rect l="l" t="t" r="r" b="b"/>
              <a:pathLst>
                <a:path w="762" h="883" extrusionOk="0">
                  <a:moveTo>
                    <a:pt x="384" y="0"/>
                  </a:moveTo>
                  <a:cubicBezTo>
                    <a:pt x="259" y="0"/>
                    <a:pt x="135" y="31"/>
                    <a:pt x="26" y="90"/>
                  </a:cubicBezTo>
                  <a:cubicBezTo>
                    <a:pt x="0" y="220"/>
                    <a:pt x="92" y="337"/>
                    <a:pt x="163" y="447"/>
                  </a:cubicBezTo>
                  <a:cubicBezTo>
                    <a:pt x="254" y="584"/>
                    <a:pt x="319" y="733"/>
                    <a:pt x="358" y="883"/>
                  </a:cubicBezTo>
                  <a:cubicBezTo>
                    <a:pt x="495" y="805"/>
                    <a:pt x="618" y="714"/>
                    <a:pt x="729" y="610"/>
                  </a:cubicBezTo>
                  <a:cubicBezTo>
                    <a:pt x="742" y="597"/>
                    <a:pt x="755" y="584"/>
                    <a:pt x="761" y="571"/>
                  </a:cubicBezTo>
                  <a:cubicBezTo>
                    <a:pt x="761" y="551"/>
                    <a:pt x="755" y="538"/>
                    <a:pt x="748" y="519"/>
                  </a:cubicBezTo>
                  <a:cubicBezTo>
                    <a:pt x="683" y="356"/>
                    <a:pt x="612" y="187"/>
                    <a:pt x="547" y="18"/>
                  </a:cubicBezTo>
                  <a:cubicBezTo>
                    <a:pt x="493" y="6"/>
                    <a:pt x="439" y="0"/>
                    <a:pt x="38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44"/>
            <p:cNvSpPr/>
            <p:nvPr/>
          </p:nvSpPr>
          <p:spPr>
            <a:xfrm>
              <a:off x="-2574450" y="1068625"/>
              <a:ext cx="20350" cy="24150"/>
            </a:xfrm>
            <a:custGeom>
              <a:avLst/>
              <a:gdLst/>
              <a:ahLst/>
              <a:cxnLst/>
              <a:rect l="l" t="t" r="r" b="b"/>
              <a:pathLst>
                <a:path w="814" h="966" extrusionOk="0">
                  <a:moveTo>
                    <a:pt x="389" y="0"/>
                  </a:moveTo>
                  <a:cubicBezTo>
                    <a:pt x="275" y="0"/>
                    <a:pt x="158" y="27"/>
                    <a:pt x="53" y="81"/>
                  </a:cubicBezTo>
                  <a:lnTo>
                    <a:pt x="27" y="101"/>
                  </a:lnTo>
                  <a:lnTo>
                    <a:pt x="20" y="127"/>
                  </a:lnTo>
                  <a:cubicBezTo>
                    <a:pt x="1" y="224"/>
                    <a:pt x="33" y="315"/>
                    <a:pt x="72" y="380"/>
                  </a:cubicBezTo>
                  <a:cubicBezTo>
                    <a:pt x="111" y="452"/>
                    <a:pt x="164" y="510"/>
                    <a:pt x="203" y="562"/>
                  </a:cubicBezTo>
                  <a:cubicBezTo>
                    <a:pt x="281" y="679"/>
                    <a:pt x="352" y="803"/>
                    <a:pt x="404" y="939"/>
                  </a:cubicBezTo>
                  <a:lnTo>
                    <a:pt x="411" y="966"/>
                  </a:lnTo>
                  <a:lnTo>
                    <a:pt x="430" y="952"/>
                  </a:lnTo>
                  <a:cubicBezTo>
                    <a:pt x="495" y="907"/>
                    <a:pt x="554" y="861"/>
                    <a:pt x="612" y="809"/>
                  </a:cubicBezTo>
                  <a:cubicBezTo>
                    <a:pt x="671" y="757"/>
                    <a:pt x="736" y="712"/>
                    <a:pt x="788" y="660"/>
                  </a:cubicBezTo>
                  <a:lnTo>
                    <a:pt x="788" y="660"/>
                  </a:lnTo>
                  <a:cubicBezTo>
                    <a:pt x="729" y="705"/>
                    <a:pt x="671" y="757"/>
                    <a:pt x="606" y="803"/>
                  </a:cubicBezTo>
                  <a:cubicBezTo>
                    <a:pt x="554" y="838"/>
                    <a:pt x="491" y="873"/>
                    <a:pt x="432" y="907"/>
                  </a:cubicBezTo>
                  <a:lnTo>
                    <a:pt x="432" y="907"/>
                  </a:lnTo>
                  <a:cubicBezTo>
                    <a:pt x="405" y="767"/>
                    <a:pt x="361" y="632"/>
                    <a:pt x="294" y="504"/>
                  </a:cubicBezTo>
                  <a:cubicBezTo>
                    <a:pt x="261" y="439"/>
                    <a:pt x="216" y="380"/>
                    <a:pt x="190" y="322"/>
                  </a:cubicBezTo>
                  <a:cubicBezTo>
                    <a:pt x="162" y="273"/>
                    <a:pt x="149" y="224"/>
                    <a:pt x="149" y="182"/>
                  </a:cubicBezTo>
                  <a:lnTo>
                    <a:pt x="149" y="182"/>
                  </a:lnTo>
                  <a:cubicBezTo>
                    <a:pt x="264" y="126"/>
                    <a:pt x="394" y="98"/>
                    <a:pt x="527" y="98"/>
                  </a:cubicBezTo>
                  <a:cubicBezTo>
                    <a:pt x="545" y="98"/>
                    <a:pt x="564" y="98"/>
                    <a:pt x="582" y="99"/>
                  </a:cubicBezTo>
                  <a:lnTo>
                    <a:pt x="582" y="99"/>
                  </a:lnTo>
                  <a:cubicBezTo>
                    <a:pt x="625" y="191"/>
                    <a:pt x="674" y="282"/>
                    <a:pt x="716" y="367"/>
                  </a:cubicBezTo>
                  <a:lnTo>
                    <a:pt x="781" y="517"/>
                  </a:lnTo>
                  <a:cubicBezTo>
                    <a:pt x="794" y="536"/>
                    <a:pt x="807" y="562"/>
                    <a:pt x="814" y="588"/>
                  </a:cubicBezTo>
                  <a:cubicBezTo>
                    <a:pt x="807" y="562"/>
                    <a:pt x="801" y="536"/>
                    <a:pt x="788" y="510"/>
                  </a:cubicBezTo>
                  <a:lnTo>
                    <a:pt x="736" y="361"/>
                  </a:lnTo>
                  <a:cubicBezTo>
                    <a:pt x="703" y="263"/>
                    <a:pt x="671" y="159"/>
                    <a:pt x="638" y="55"/>
                  </a:cubicBezTo>
                  <a:lnTo>
                    <a:pt x="632" y="42"/>
                  </a:lnTo>
                  <a:lnTo>
                    <a:pt x="612" y="35"/>
                  </a:lnTo>
                  <a:cubicBezTo>
                    <a:pt x="542" y="12"/>
                    <a:pt x="466" y="0"/>
                    <a:pt x="38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44"/>
            <p:cNvSpPr/>
            <p:nvPr/>
          </p:nvSpPr>
          <p:spPr>
            <a:xfrm>
              <a:off x="-2595750" y="1044375"/>
              <a:ext cx="38075" cy="31225"/>
            </a:xfrm>
            <a:custGeom>
              <a:avLst/>
              <a:gdLst/>
              <a:ahLst/>
              <a:cxnLst/>
              <a:rect l="l" t="t" r="r" b="b"/>
              <a:pathLst>
                <a:path w="1523" h="1249" extrusionOk="0">
                  <a:moveTo>
                    <a:pt x="1082" y="0"/>
                  </a:moveTo>
                  <a:cubicBezTo>
                    <a:pt x="1069" y="0"/>
                    <a:pt x="1056" y="2"/>
                    <a:pt x="1042" y="4"/>
                  </a:cubicBezTo>
                  <a:cubicBezTo>
                    <a:pt x="703" y="10"/>
                    <a:pt x="359" y="69"/>
                    <a:pt x="33" y="173"/>
                  </a:cubicBezTo>
                  <a:cubicBezTo>
                    <a:pt x="1" y="238"/>
                    <a:pt x="59" y="316"/>
                    <a:pt x="105" y="368"/>
                  </a:cubicBezTo>
                  <a:cubicBezTo>
                    <a:pt x="365" y="648"/>
                    <a:pt x="625" y="927"/>
                    <a:pt x="879" y="1207"/>
                  </a:cubicBezTo>
                  <a:cubicBezTo>
                    <a:pt x="898" y="1220"/>
                    <a:pt x="918" y="1240"/>
                    <a:pt x="937" y="1246"/>
                  </a:cubicBezTo>
                  <a:cubicBezTo>
                    <a:pt x="945" y="1248"/>
                    <a:pt x="952" y="1249"/>
                    <a:pt x="959" y="1249"/>
                  </a:cubicBezTo>
                  <a:cubicBezTo>
                    <a:pt x="975" y="1249"/>
                    <a:pt x="991" y="1244"/>
                    <a:pt x="1009" y="1240"/>
                  </a:cubicBezTo>
                  <a:cubicBezTo>
                    <a:pt x="1178" y="1188"/>
                    <a:pt x="1354" y="1129"/>
                    <a:pt x="1523" y="1077"/>
                  </a:cubicBezTo>
                  <a:cubicBezTo>
                    <a:pt x="1471" y="745"/>
                    <a:pt x="1367" y="420"/>
                    <a:pt x="1224" y="121"/>
                  </a:cubicBezTo>
                  <a:cubicBezTo>
                    <a:pt x="1204" y="82"/>
                    <a:pt x="1185" y="36"/>
                    <a:pt x="1146" y="17"/>
                  </a:cubicBezTo>
                  <a:cubicBezTo>
                    <a:pt x="1125" y="5"/>
                    <a:pt x="1104" y="0"/>
                    <a:pt x="1082"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4"/>
            <p:cNvSpPr/>
            <p:nvPr/>
          </p:nvSpPr>
          <p:spPr>
            <a:xfrm>
              <a:off x="-2596225" y="1044450"/>
              <a:ext cx="39700" cy="32775"/>
            </a:xfrm>
            <a:custGeom>
              <a:avLst/>
              <a:gdLst/>
              <a:ahLst/>
              <a:cxnLst/>
              <a:rect l="l" t="t" r="r" b="b"/>
              <a:pathLst>
                <a:path w="1588" h="1311" extrusionOk="0">
                  <a:moveTo>
                    <a:pt x="1204" y="47"/>
                  </a:moveTo>
                  <a:cubicBezTo>
                    <a:pt x="1236" y="86"/>
                    <a:pt x="1249" y="138"/>
                    <a:pt x="1275" y="183"/>
                  </a:cubicBezTo>
                  <a:cubicBezTo>
                    <a:pt x="1256" y="138"/>
                    <a:pt x="1236" y="86"/>
                    <a:pt x="1204" y="47"/>
                  </a:cubicBezTo>
                  <a:close/>
                  <a:moveTo>
                    <a:pt x="1061" y="1"/>
                  </a:moveTo>
                  <a:lnTo>
                    <a:pt x="1061" y="1"/>
                  </a:lnTo>
                  <a:cubicBezTo>
                    <a:pt x="891" y="1"/>
                    <a:pt x="722" y="14"/>
                    <a:pt x="547" y="40"/>
                  </a:cubicBezTo>
                  <a:cubicBezTo>
                    <a:pt x="378" y="59"/>
                    <a:pt x="209" y="92"/>
                    <a:pt x="39" y="138"/>
                  </a:cubicBezTo>
                  <a:lnTo>
                    <a:pt x="33" y="144"/>
                  </a:lnTo>
                  <a:lnTo>
                    <a:pt x="26" y="157"/>
                  </a:lnTo>
                  <a:cubicBezTo>
                    <a:pt x="0" y="209"/>
                    <a:pt x="13" y="268"/>
                    <a:pt x="39" y="307"/>
                  </a:cubicBezTo>
                  <a:cubicBezTo>
                    <a:pt x="59" y="352"/>
                    <a:pt x="91" y="385"/>
                    <a:pt x="117" y="417"/>
                  </a:cubicBezTo>
                  <a:lnTo>
                    <a:pt x="280" y="612"/>
                  </a:lnTo>
                  <a:cubicBezTo>
                    <a:pt x="391" y="742"/>
                    <a:pt x="508" y="872"/>
                    <a:pt x="618" y="996"/>
                  </a:cubicBezTo>
                  <a:cubicBezTo>
                    <a:pt x="677" y="1061"/>
                    <a:pt x="735" y="1126"/>
                    <a:pt x="794" y="1185"/>
                  </a:cubicBezTo>
                  <a:lnTo>
                    <a:pt x="839" y="1230"/>
                  </a:lnTo>
                  <a:cubicBezTo>
                    <a:pt x="852" y="1243"/>
                    <a:pt x="865" y="1263"/>
                    <a:pt x="891" y="1282"/>
                  </a:cubicBezTo>
                  <a:cubicBezTo>
                    <a:pt x="911" y="1302"/>
                    <a:pt x="950" y="1311"/>
                    <a:pt x="979" y="1311"/>
                  </a:cubicBezTo>
                  <a:cubicBezTo>
                    <a:pt x="988" y="1311"/>
                    <a:pt x="996" y="1310"/>
                    <a:pt x="1002" y="1308"/>
                  </a:cubicBezTo>
                  <a:cubicBezTo>
                    <a:pt x="1035" y="1302"/>
                    <a:pt x="1054" y="1295"/>
                    <a:pt x="1074" y="1289"/>
                  </a:cubicBezTo>
                  <a:cubicBezTo>
                    <a:pt x="1236" y="1230"/>
                    <a:pt x="1392" y="1172"/>
                    <a:pt x="1555" y="1113"/>
                  </a:cubicBezTo>
                  <a:lnTo>
                    <a:pt x="1587" y="1100"/>
                  </a:lnTo>
                  <a:lnTo>
                    <a:pt x="1581" y="1068"/>
                  </a:lnTo>
                  <a:cubicBezTo>
                    <a:pt x="1542" y="859"/>
                    <a:pt x="1477" y="658"/>
                    <a:pt x="1399" y="469"/>
                  </a:cubicBezTo>
                  <a:cubicBezTo>
                    <a:pt x="1366" y="372"/>
                    <a:pt x="1321" y="274"/>
                    <a:pt x="1275" y="183"/>
                  </a:cubicBezTo>
                  <a:lnTo>
                    <a:pt x="1275" y="183"/>
                  </a:lnTo>
                  <a:cubicBezTo>
                    <a:pt x="1314" y="281"/>
                    <a:pt x="1347" y="378"/>
                    <a:pt x="1379" y="476"/>
                  </a:cubicBezTo>
                  <a:cubicBezTo>
                    <a:pt x="1434" y="665"/>
                    <a:pt x="1472" y="854"/>
                    <a:pt x="1498" y="1044"/>
                  </a:cubicBezTo>
                  <a:lnTo>
                    <a:pt x="1498" y="1044"/>
                  </a:lnTo>
                  <a:cubicBezTo>
                    <a:pt x="1345" y="1086"/>
                    <a:pt x="1187" y="1122"/>
                    <a:pt x="1035" y="1165"/>
                  </a:cubicBezTo>
                  <a:cubicBezTo>
                    <a:pt x="1015" y="1172"/>
                    <a:pt x="989" y="1178"/>
                    <a:pt x="982" y="1185"/>
                  </a:cubicBezTo>
                  <a:cubicBezTo>
                    <a:pt x="969" y="1185"/>
                    <a:pt x="976" y="1185"/>
                    <a:pt x="969" y="1178"/>
                  </a:cubicBezTo>
                  <a:cubicBezTo>
                    <a:pt x="963" y="1172"/>
                    <a:pt x="950" y="1159"/>
                    <a:pt x="937" y="1146"/>
                  </a:cubicBezTo>
                  <a:lnTo>
                    <a:pt x="891" y="1094"/>
                  </a:lnTo>
                  <a:cubicBezTo>
                    <a:pt x="833" y="1035"/>
                    <a:pt x="781" y="970"/>
                    <a:pt x="716" y="905"/>
                  </a:cubicBezTo>
                  <a:cubicBezTo>
                    <a:pt x="605" y="781"/>
                    <a:pt x="482" y="658"/>
                    <a:pt x="365" y="541"/>
                  </a:cubicBezTo>
                  <a:lnTo>
                    <a:pt x="183" y="359"/>
                  </a:lnTo>
                  <a:cubicBezTo>
                    <a:pt x="127" y="309"/>
                    <a:pt x="65" y="241"/>
                    <a:pt x="76" y="190"/>
                  </a:cubicBezTo>
                  <a:lnTo>
                    <a:pt x="76" y="190"/>
                  </a:lnTo>
                  <a:cubicBezTo>
                    <a:pt x="233" y="134"/>
                    <a:pt x="390" y="91"/>
                    <a:pt x="553" y="53"/>
                  </a:cubicBezTo>
                  <a:cubicBezTo>
                    <a:pt x="722" y="20"/>
                    <a:pt x="891" y="1"/>
                    <a:pt x="106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4"/>
            <p:cNvSpPr/>
            <p:nvPr/>
          </p:nvSpPr>
          <p:spPr>
            <a:xfrm>
              <a:off x="-2614925" y="1010975"/>
              <a:ext cx="50925" cy="37650"/>
            </a:xfrm>
            <a:custGeom>
              <a:avLst/>
              <a:gdLst/>
              <a:ahLst/>
              <a:cxnLst/>
              <a:rect l="l" t="t" r="r" b="b"/>
              <a:pathLst>
                <a:path w="2037" h="1506" extrusionOk="0">
                  <a:moveTo>
                    <a:pt x="664" y="0"/>
                  </a:moveTo>
                  <a:cubicBezTo>
                    <a:pt x="657" y="20"/>
                    <a:pt x="644" y="39"/>
                    <a:pt x="638" y="52"/>
                  </a:cubicBezTo>
                  <a:cubicBezTo>
                    <a:pt x="397" y="267"/>
                    <a:pt x="189" y="521"/>
                    <a:pt x="33" y="807"/>
                  </a:cubicBezTo>
                  <a:cubicBezTo>
                    <a:pt x="20" y="839"/>
                    <a:pt x="1" y="878"/>
                    <a:pt x="1" y="911"/>
                  </a:cubicBezTo>
                  <a:cubicBezTo>
                    <a:pt x="7" y="982"/>
                    <a:pt x="72" y="1034"/>
                    <a:pt x="124" y="1080"/>
                  </a:cubicBezTo>
                  <a:cubicBezTo>
                    <a:pt x="241" y="1177"/>
                    <a:pt x="332" y="1320"/>
                    <a:pt x="378" y="1470"/>
                  </a:cubicBezTo>
                  <a:cubicBezTo>
                    <a:pt x="677" y="1495"/>
                    <a:pt x="977" y="1506"/>
                    <a:pt x="1277" y="1506"/>
                  </a:cubicBezTo>
                  <a:cubicBezTo>
                    <a:pt x="1530" y="1506"/>
                    <a:pt x="1783" y="1498"/>
                    <a:pt x="2036" y="1483"/>
                  </a:cubicBezTo>
                  <a:cubicBezTo>
                    <a:pt x="1822" y="1015"/>
                    <a:pt x="1425" y="664"/>
                    <a:pt x="1035" y="319"/>
                  </a:cubicBezTo>
                  <a:cubicBezTo>
                    <a:pt x="911" y="215"/>
                    <a:pt x="787" y="104"/>
                    <a:pt x="66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44"/>
            <p:cNvSpPr/>
            <p:nvPr/>
          </p:nvSpPr>
          <p:spPr>
            <a:xfrm>
              <a:off x="-2615250" y="1009675"/>
              <a:ext cx="53525" cy="40050"/>
            </a:xfrm>
            <a:custGeom>
              <a:avLst/>
              <a:gdLst/>
              <a:ahLst/>
              <a:cxnLst/>
              <a:rect l="l" t="t" r="r" b="b"/>
              <a:pathLst>
                <a:path w="2141" h="1602" extrusionOk="0">
                  <a:moveTo>
                    <a:pt x="664" y="0"/>
                  </a:moveTo>
                  <a:lnTo>
                    <a:pt x="644" y="39"/>
                  </a:lnTo>
                  <a:lnTo>
                    <a:pt x="625" y="90"/>
                  </a:lnTo>
                  <a:lnTo>
                    <a:pt x="625" y="90"/>
                  </a:lnTo>
                  <a:cubicBezTo>
                    <a:pt x="465" y="239"/>
                    <a:pt x="331" y="406"/>
                    <a:pt x="215" y="579"/>
                  </a:cubicBezTo>
                  <a:cubicBezTo>
                    <a:pt x="150" y="670"/>
                    <a:pt x="98" y="761"/>
                    <a:pt x="46" y="859"/>
                  </a:cubicBezTo>
                  <a:cubicBezTo>
                    <a:pt x="20" y="904"/>
                    <a:pt x="1" y="963"/>
                    <a:pt x="27" y="1015"/>
                  </a:cubicBezTo>
                  <a:cubicBezTo>
                    <a:pt x="52" y="1060"/>
                    <a:pt x="97" y="1092"/>
                    <a:pt x="136" y="1131"/>
                  </a:cubicBezTo>
                  <a:lnTo>
                    <a:pt x="136" y="1131"/>
                  </a:lnTo>
                  <a:cubicBezTo>
                    <a:pt x="97" y="1092"/>
                    <a:pt x="52" y="1060"/>
                    <a:pt x="27" y="1008"/>
                  </a:cubicBezTo>
                  <a:cubicBezTo>
                    <a:pt x="1" y="963"/>
                    <a:pt x="27" y="904"/>
                    <a:pt x="53" y="859"/>
                  </a:cubicBezTo>
                  <a:cubicBezTo>
                    <a:pt x="105" y="768"/>
                    <a:pt x="163" y="677"/>
                    <a:pt x="228" y="592"/>
                  </a:cubicBezTo>
                  <a:cubicBezTo>
                    <a:pt x="352" y="416"/>
                    <a:pt x="508" y="267"/>
                    <a:pt x="670" y="130"/>
                  </a:cubicBezTo>
                  <a:lnTo>
                    <a:pt x="677" y="124"/>
                  </a:lnTo>
                  <a:lnTo>
                    <a:pt x="677" y="117"/>
                  </a:lnTo>
                  <a:lnTo>
                    <a:pt x="684" y="103"/>
                  </a:lnTo>
                  <a:lnTo>
                    <a:pt x="1028" y="423"/>
                  </a:lnTo>
                  <a:cubicBezTo>
                    <a:pt x="1152" y="540"/>
                    <a:pt x="1275" y="657"/>
                    <a:pt x="1392" y="774"/>
                  </a:cubicBezTo>
                  <a:cubicBezTo>
                    <a:pt x="1516" y="891"/>
                    <a:pt x="1626" y="1015"/>
                    <a:pt x="1730" y="1145"/>
                  </a:cubicBezTo>
                  <a:cubicBezTo>
                    <a:pt x="1817" y="1253"/>
                    <a:pt x="1889" y="1365"/>
                    <a:pt x="1956" y="1485"/>
                  </a:cubicBezTo>
                  <a:lnTo>
                    <a:pt x="1956" y="1485"/>
                  </a:lnTo>
                  <a:cubicBezTo>
                    <a:pt x="1709" y="1507"/>
                    <a:pt x="1465" y="1523"/>
                    <a:pt x="1217" y="1529"/>
                  </a:cubicBezTo>
                  <a:cubicBezTo>
                    <a:pt x="1104" y="1531"/>
                    <a:pt x="989" y="1533"/>
                    <a:pt x="875" y="1533"/>
                  </a:cubicBezTo>
                  <a:cubicBezTo>
                    <a:pt x="713" y="1533"/>
                    <a:pt x="551" y="1530"/>
                    <a:pt x="391" y="1522"/>
                  </a:cubicBezTo>
                  <a:cubicBezTo>
                    <a:pt x="345" y="1372"/>
                    <a:pt x="254" y="1229"/>
                    <a:pt x="137" y="1132"/>
                  </a:cubicBezTo>
                  <a:lnTo>
                    <a:pt x="137" y="1132"/>
                  </a:lnTo>
                  <a:cubicBezTo>
                    <a:pt x="254" y="1236"/>
                    <a:pt x="345" y="1372"/>
                    <a:pt x="384" y="1529"/>
                  </a:cubicBezTo>
                  <a:cubicBezTo>
                    <a:pt x="664" y="1555"/>
                    <a:pt x="944" y="1581"/>
                    <a:pt x="1217" y="1594"/>
                  </a:cubicBezTo>
                  <a:cubicBezTo>
                    <a:pt x="1378" y="1597"/>
                    <a:pt x="1540" y="1601"/>
                    <a:pt x="1701" y="1601"/>
                  </a:cubicBezTo>
                  <a:cubicBezTo>
                    <a:pt x="1819" y="1601"/>
                    <a:pt x="1937" y="1599"/>
                    <a:pt x="2056" y="1594"/>
                  </a:cubicBezTo>
                  <a:lnTo>
                    <a:pt x="2140" y="1594"/>
                  </a:lnTo>
                  <a:lnTo>
                    <a:pt x="2108" y="1509"/>
                  </a:lnTo>
                  <a:cubicBezTo>
                    <a:pt x="1965" y="1184"/>
                    <a:pt x="1730" y="917"/>
                    <a:pt x="1483" y="683"/>
                  </a:cubicBezTo>
                  <a:cubicBezTo>
                    <a:pt x="1230" y="449"/>
                    <a:pt x="957" y="241"/>
                    <a:pt x="696" y="26"/>
                  </a:cubicBezTo>
                  <a:lnTo>
                    <a:pt x="664"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44"/>
            <p:cNvSpPr/>
            <p:nvPr/>
          </p:nvSpPr>
          <p:spPr>
            <a:xfrm>
              <a:off x="-2625325" y="993900"/>
              <a:ext cx="28800" cy="43625"/>
            </a:xfrm>
            <a:custGeom>
              <a:avLst/>
              <a:gdLst/>
              <a:ahLst/>
              <a:cxnLst/>
              <a:rect l="l" t="t" r="r" b="b"/>
              <a:pathLst>
                <a:path w="1152" h="1745" extrusionOk="0">
                  <a:moveTo>
                    <a:pt x="85" y="0"/>
                  </a:moveTo>
                  <a:cubicBezTo>
                    <a:pt x="0" y="384"/>
                    <a:pt x="7" y="787"/>
                    <a:pt x="13" y="1177"/>
                  </a:cubicBezTo>
                  <a:cubicBezTo>
                    <a:pt x="13" y="1275"/>
                    <a:pt x="13" y="1373"/>
                    <a:pt x="59" y="1457"/>
                  </a:cubicBezTo>
                  <a:cubicBezTo>
                    <a:pt x="104" y="1568"/>
                    <a:pt x="208" y="1639"/>
                    <a:pt x="312" y="1711"/>
                  </a:cubicBezTo>
                  <a:cubicBezTo>
                    <a:pt x="332" y="1724"/>
                    <a:pt x="358" y="1737"/>
                    <a:pt x="384" y="1743"/>
                  </a:cubicBezTo>
                  <a:cubicBezTo>
                    <a:pt x="387" y="1744"/>
                    <a:pt x="391" y="1744"/>
                    <a:pt x="394" y="1744"/>
                  </a:cubicBezTo>
                  <a:cubicBezTo>
                    <a:pt x="436" y="1744"/>
                    <a:pt x="477" y="1708"/>
                    <a:pt x="508" y="1672"/>
                  </a:cubicBezTo>
                  <a:cubicBezTo>
                    <a:pt x="761" y="1405"/>
                    <a:pt x="969" y="1093"/>
                    <a:pt x="1112" y="761"/>
                  </a:cubicBezTo>
                  <a:cubicBezTo>
                    <a:pt x="1132" y="722"/>
                    <a:pt x="1151" y="677"/>
                    <a:pt x="1138" y="631"/>
                  </a:cubicBezTo>
                  <a:cubicBezTo>
                    <a:pt x="1132" y="579"/>
                    <a:pt x="1080" y="547"/>
                    <a:pt x="1034" y="514"/>
                  </a:cubicBezTo>
                  <a:cubicBezTo>
                    <a:pt x="735" y="319"/>
                    <a:pt x="417" y="143"/>
                    <a:pt x="8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4"/>
            <p:cNvSpPr/>
            <p:nvPr/>
          </p:nvSpPr>
          <p:spPr>
            <a:xfrm>
              <a:off x="-2626150" y="991775"/>
              <a:ext cx="30600" cy="45725"/>
            </a:xfrm>
            <a:custGeom>
              <a:avLst/>
              <a:gdLst/>
              <a:ahLst/>
              <a:cxnLst/>
              <a:rect l="l" t="t" r="r" b="b"/>
              <a:pathLst>
                <a:path w="1224" h="1829" extrusionOk="0">
                  <a:moveTo>
                    <a:pt x="313" y="1770"/>
                  </a:moveTo>
                  <a:lnTo>
                    <a:pt x="313" y="1770"/>
                  </a:lnTo>
                  <a:cubicBezTo>
                    <a:pt x="345" y="1796"/>
                    <a:pt x="378" y="1822"/>
                    <a:pt x="417" y="1828"/>
                  </a:cubicBezTo>
                  <a:cubicBezTo>
                    <a:pt x="378" y="1822"/>
                    <a:pt x="345" y="1789"/>
                    <a:pt x="313" y="1770"/>
                  </a:cubicBezTo>
                  <a:close/>
                  <a:moveTo>
                    <a:pt x="72" y="1"/>
                  </a:moveTo>
                  <a:lnTo>
                    <a:pt x="59" y="72"/>
                  </a:lnTo>
                  <a:cubicBezTo>
                    <a:pt x="27" y="235"/>
                    <a:pt x="7" y="398"/>
                    <a:pt x="7" y="554"/>
                  </a:cubicBezTo>
                  <a:cubicBezTo>
                    <a:pt x="1" y="716"/>
                    <a:pt x="7" y="879"/>
                    <a:pt x="14" y="1035"/>
                  </a:cubicBezTo>
                  <a:lnTo>
                    <a:pt x="27" y="1276"/>
                  </a:lnTo>
                  <a:cubicBezTo>
                    <a:pt x="33" y="1354"/>
                    <a:pt x="40" y="1438"/>
                    <a:pt x="66" y="1516"/>
                  </a:cubicBezTo>
                  <a:cubicBezTo>
                    <a:pt x="98" y="1588"/>
                    <a:pt x="157" y="1653"/>
                    <a:pt x="215" y="1705"/>
                  </a:cubicBezTo>
                  <a:cubicBezTo>
                    <a:pt x="248" y="1724"/>
                    <a:pt x="280" y="1750"/>
                    <a:pt x="313" y="1770"/>
                  </a:cubicBezTo>
                  <a:lnTo>
                    <a:pt x="313" y="1770"/>
                  </a:lnTo>
                  <a:cubicBezTo>
                    <a:pt x="280" y="1750"/>
                    <a:pt x="248" y="1724"/>
                    <a:pt x="215" y="1698"/>
                  </a:cubicBezTo>
                  <a:cubicBezTo>
                    <a:pt x="157" y="1646"/>
                    <a:pt x="105" y="1581"/>
                    <a:pt x="79" y="1510"/>
                  </a:cubicBezTo>
                  <a:cubicBezTo>
                    <a:pt x="59" y="1432"/>
                    <a:pt x="59" y="1354"/>
                    <a:pt x="59" y="1276"/>
                  </a:cubicBezTo>
                  <a:lnTo>
                    <a:pt x="66" y="1035"/>
                  </a:lnTo>
                  <a:cubicBezTo>
                    <a:pt x="78" y="744"/>
                    <a:pt x="106" y="458"/>
                    <a:pt x="165" y="178"/>
                  </a:cubicBezTo>
                  <a:lnTo>
                    <a:pt x="165" y="178"/>
                  </a:lnTo>
                  <a:cubicBezTo>
                    <a:pt x="340" y="259"/>
                    <a:pt x="506" y="345"/>
                    <a:pt x="677" y="437"/>
                  </a:cubicBezTo>
                  <a:cubicBezTo>
                    <a:pt x="768" y="489"/>
                    <a:pt x="866" y="541"/>
                    <a:pt x="957" y="593"/>
                  </a:cubicBezTo>
                  <a:cubicBezTo>
                    <a:pt x="1002" y="625"/>
                    <a:pt x="1054" y="651"/>
                    <a:pt x="1087" y="677"/>
                  </a:cubicBezTo>
                  <a:cubicBezTo>
                    <a:pt x="1126" y="710"/>
                    <a:pt x="1139" y="729"/>
                    <a:pt x="1132" y="775"/>
                  </a:cubicBezTo>
                  <a:cubicBezTo>
                    <a:pt x="1067" y="970"/>
                    <a:pt x="963" y="1171"/>
                    <a:pt x="846" y="1354"/>
                  </a:cubicBezTo>
                  <a:cubicBezTo>
                    <a:pt x="794" y="1451"/>
                    <a:pt x="729" y="1536"/>
                    <a:pt x="658" y="1620"/>
                  </a:cubicBezTo>
                  <a:cubicBezTo>
                    <a:pt x="625" y="1666"/>
                    <a:pt x="586" y="1705"/>
                    <a:pt x="554" y="1744"/>
                  </a:cubicBezTo>
                  <a:cubicBezTo>
                    <a:pt x="515" y="1783"/>
                    <a:pt x="476" y="1828"/>
                    <a:pt x="417" y="1828"/>
                  </a:cubicBezTo>
                  <a:cubicBezTo>
                    <a:pt x="420" y="1829"/>
                    <a:pt x="424" y="1829"/>
                    <a:pt x="427" y="1829"/>
                  </a:cubicBezTo>
                  <a:cubicBezTo>
                    <a:pt x="480" y="1829"/>
                    <a:pt x="517" y="1781"/>
                    <a:pt x="554" y="1750"/>
                  </a:cubicBezTo>
                  <a:cubicBezTo>
                    <a:pt x="593" y="1705"/>
                    <a:pt x="625" y="1666"/>
                    <a:pt x="664" y="1627"/>
                  </a:cubicBezTo>
                  <a:cubicBezTo>
                    <a:pt x="736" y="1542"/>
                    <a:pt x="807" y="1458"/>
                    <a:pt x="872" y="1373"/>
                  </a:cubicBezTo>
                  <a:cubicBezTo>
                    <a:pt x="1002" y="1191"/>
                    <a:pt x="1119" y="1009"/>
                    <a:pt x="1210" y="794"/>
                  </a:cubicBezTo>
                  <a:cubicBezTo>
                    <a:pt x="1223" y="768"/>
                    <a:pt x="1223" y="729"/>
                    <a:pt x="1210" y="690"/>
                  </a:cubicBezTo>
                  <a:cubicBezTo>
                    <a:pt x="1204" y="651"/>
                    <a:pt x="1178" y="625"/>
                    <a:pt x="1152" y="606"/>
                  </a:cubicBezTo>
                  <a:cubicBezTo>
                    <a:pt x="1106" y="560"/>
                    <a:pt x="1061" y="534"/>
                    <a:pt x="1015" y="502"/>
                  </a:cubicBezTo>
                  <a:cubicBezTo>
                    <a:pt x="924" y="437"/>
                    <a:pt x="833" y="378"/>
                    <a:pt x="736" y="319"/>
                  </a:cubicBezTo>
                  <a:cubicBezTo>
                    <a:pt x="547" y="209"/>
                    <a:pt x="345" y="111"/>
                    <a:pt x="144" y="27"/>
                  </a:cubicBezTo>
                  <a:lnTo>
                    <a:pt x="72"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4"/>
            <p:cNvSpPr/>
            <p:nvPr/>
          </p:nvSpPr>
          <p:spPr>
            <a:xfrm>
              <a:off x="-2673625" y="969675"/>
              <a:ext cx="56450" cy="62950"/>
            </a:xfrm>
            <a:custGeom>
              <a:avLst/>
              <a:gdLst/>
              <a:ahLst/>
              <a:cxnLst/>
              <a:rect l="l" t="t" r="r" b="b"/>
              <a:pathLst>
                <a:path w="2258" h="2518" extrusionOk="0">
                  <a:moveTo>
                    <a:pt x="1" y="0"/>
                  </a:moveTo>
                  <a:lnTo>
                    <a:pt x="1" y="0"/>
                  </a:lnTo>
                  <a:cubicBezTo>
                    <a:pt x="72" y="117"/>
                    <a:pt x="124" y="241"/>
                    <a:pt x="150" y="365"/>
                  </a:cubicBezTo>
                  <a:cubicBezTo>
                    <a:pt x="170" y="482"/>
                    <a:pt x="176" y="592"/>
                    <a:pt x="209" y="703"/>
                  </a:cubicBezTo>
                  <a:cubicBezTo>
                    <a:pt x="261" y="859"/>
                    <a:pt x="365" y="995"/>
                    <a:pt x="462" y="1132"/>
                  </a:cubicBezTo>
                  <a:cubicBezTo>
                    <a:pt x="645" y="1392"/>
                    <a:pt x="788" y="1685"/>
                    <a:pt x="885" y="1990"/>
                  </a:cubicBezTo>
                  <a:cubicBezTo>
                    <a:pt x="898" y="2029"/>
                    <a:pt x="911" y="2068"/>
                    <a:pt x="937" y="2094"/>
                  </a:cubicBezTo>
                  <a:cubicBezTo>
                    <a:pt x="963" y="2114"/>
                    <a:pt x="996" y="2127"/>
                    <a:pt x="1028" y="2140"/>
                  </a:cubicBezTo>
                  <a:cubicBezTo>
                    <a:pt x="1366" y="2264"/>
                    <a:pt x="1705" y="2387"/>
                    <a:pt x="2043" y="2517"/>
                  </a:cubicBezTo>
                  <a:cubicBezTo>
                    <a:pt x="2257" y="2127"/>
                    <a:pt x="2244" y="1659"/>
                    <a:pt x="2205" y="1216"/>
                  </a:cubicBezTo>
                  <a:cubicBezTo>
                    <a:pt x="2199" y="1145"/>
                    <a:pt x="2192" y="1067"/>
                    <a:pt x="2160" y="1002"/>
                  </a:cubicBezTo>
                  <a:cubicBezTo>
                    <a:pt x="2095" y="865"/>
                    <a:pt x="1945" y="794"/>
                    <a:pt x="1809" y="729"/>
                  </a:cubicBezTo>
                  <a:cubicBezTo>
                    <a:pt x="1405" y="547"/>
                    <a:pt x="996" y="365"/>
                    <a:pt x="586" y="176"/>
                  </a:cubicBezTo>
                  <a:cubicBezTo>
                    <a:pt x="404" y="91"/>
                    <a:pt x="209" y="7"/>
                    <a:pt x="1"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44"/>
            <p:cNvSpPr/>
            <p:nvPr/>
          </p:nvSpPr>
          <p:spPr>
            <a:xfrm>
              <a:off x="-2673950" y="969500"/>
              <a:ext cx="57900" cy="64900"/>
            </a:xfrm>
            <a:custGeom>
              <a:avLst/>
              <a:gdLst/>
              <a:ahLst/>
              <a:cxnLst/>
              <a:rect l="l" t="t" r="r" b="b"/>
              <a:pathLst>
                <a:path w="2316" h="2596" extrusionOk="0">
                  <a:moveTo>
                    <a:pt x="14" y="1"/>
                  </a:moveTo>
                  <a:lnTo>
                    <a:pt x="1" y="7"/>
                  </a:lnTo>
                  <a:lnTo>
                    <a:pt x="7" y="14"/>
                  </a:lnTo>
                  <a:cubicBezTo>
                    <a:pt x="79" y="118"/>
                    <a:pt x="124" y="228"/>
                    <a:pt x="157" y="352"/>
                  </a:cubicBezTo>
                  <a:cubicBezTo>
                    <a:pt x="183" y="469"/>
                    <a:pt x="183" y="593"/>
                    <a:pt x="222" y="710"/>
                  </a:cubicBezTo>
                  <a:cubicBezTo>
                    <a:pt x="189" y="593"/>
                    <a:pt x="183" y="469"/>
                    <a:pt x="157" y="346"/>
                  </a:cubicBezTo>
                  <a:cubicBezTo>
                    <a:pt x="131" y="231"/>
                    <a:pt x="87" y="117"/>
                    <a:pt x="25" y="14"/>
                  </a:cubicBezTo>
                  <a:lnTo>
                    <a:pt x="25" y="14"/>
                  </a:lnTo>
                  <a:cubicBezTo>
                    <a:pt x="189" y="23"/>
                    <a:pt x="342" y="80"/>
                    <a:pt x="482" y="150"/>
                  </a:cubicBezTo>
                  <a:lnTo>
                    <a:pt x="931" y="365"/>
                  </a:lnTo>
                  <a:lnTo>
                    <a:pt x="1822" y="801"/>
                  </a:lnTo>
                  <a:cubicBezTo>
                    <a:pt x="1965" y="866"/>
                    <a:pt x="2101" y="950"/>
                    <a:pt x="2134" y="1087"/>
                  </a:cubicBezTo>
                  <a:cubicBezTo>
                    <a:pt x="2147" y="1152"/>
                    <a:pt x="2153" y="1236"/>
                    <a:pt x="2160" y="1321"/>
                  </a:cubicBezTo>
                  <a:cubicBezTo>
                    <a:pt x="2166" y="1399"/>
                    <a:pt x="2166" y="1484"/>
                    <a:pt x="2173" y="1562"/>
                  </a:cubicBezTo>
                  <a:cubicBezTo>
                    <a:pt x="2179" y="1870"/>
                    <a:pt x="2156" y="2179"/>
                    <a:pt x="2026" y="2449"/>
                  </a:cubicBezTo>
                  <a:lnTo>
                    <a:pt x="2026" y="2449"/>
                  </a:lnTo>
                  <a:lnTo>
                    <a:pt x="1418" y="2245"/>
                  </a:lnTo>
                  <a:lnTo>
                    <a:pt x="1093" y="2134"/>
                  </a:lnTo>
                  <a:cubicBezTo>
                    <a:pt x="1041" y="2114"/>
                    <a:pt x="983" y="2101"/>
                    <a:pt x="957" y="2069"/>
                  </a:cubicBezTo>
                  <a:cubicBezTo>
                    <a:pt x="931" y="2030"/>
                    <a:pt x="918" y="1965"/>
                    <a:pt x="892" y="1913"/>
                  </a:cubicBezTo>
                  <a:cubicBezTo>
                    <a:pt x="807" y="1698"/>
                    <a:pt x="703" y="1490"/>
                    <a:pt x="580" y="1295"/>
                  </a:cubicBezTo>
                  <a:cubicBezTo>
                    <a:pt x="521" y="1197"/>
                    <a:pt x="456" y="1106"/>
                    <a:pt x="384" y="1009"/>
                  </a:cubicBezTo>
                  <a:cubicBezTo>
                    <a:pt x="319" y="918"/>
                    <a:pt x="261" y="820"/>
                    <a:pt x="222" y="710"/>
                  </a:cubicBezTo>
                  <a:lnTo>
                    <a:pt x="222" y="710"/>
                  </a:lnTo>
                  <a:cubicBezTo>
                    <a:pt x="293" y="931"/>
                    <a:pt x="462" y="1100"/>
                    <a:pt x="573" y="1302"/>
                  </a:cubicBezTo>
                  <a:cubicBezTo>
                    <a:pt x="690" y="1497"/>
                    <a:pt x="781" y="1711"/>
                    <a:pt x="853" y="1926"/>
                  </a:cubicBezTo>
                  <a:cubicBezTo>
                    <a:pt x="872" y="1984"/>
                    <a:pt x="879" y="2036"/>
                    <a:pt x="918" y="2095"/>
                  </a:cubicBezTo>
                  <a:cubicBezTo>
                    <a:pt x="931" y="2127"/>
                    <a:pt x="963" y="2147"/>
                    <a:pt x="989" y="2160"/>
                  </a:cubicBezTo>
                  <a:cubicBezTo>
                    <a:pt x="1022" y="2173"/>
                    <a:pt x="1048" y="2180"/>
                    <a:pt x="1074" y="2193"/>
                  </a:cubicBezTo>
                  <a:lnTo>
                    <a:pt x="1392" y="2323"/>
                  </a:lnTo>
                  <a:lnTo>
                    <a:pt x="2036" y="2576"/>
                  </a:lnTo>
                  <a:lnTo>
                    <a:pt x="2082" y="2596"/>
                  </a:lnTo>
                  <a:lnTo>
                    <a:pt x="2108" y="2550"/>
                  </a:lnTo>
                  <a:cubicBezTo>
                    <a:pt x="2283" y="2251"/>
                    <a:pt x="2316" y="1893"/>
                    <a:pt x="2303" y="1562"/>
                  </a:cubicBezTo>
                  <a:cubicBezTo>
                    <a:pt x="2303" y="1477"/>
                    <a:pt x="2296" y="1393"/>
                    <a:pt x="2290" y="1308"/>
                  </a:cubicBezTo>
                  <a:cubicBezTo>
                    <a:pt x="2283" y="1230"/>
                    <a:pt x="2283" y="1145"/>
                    <a:pt x="2257" y="1054"/>
                  </a:cubicBezTo>
                  <a:cubicBezTo>
                    <a:pt x="2231" y="957"/>
                    <a:pt x="2166" y="872"/>
                    <a:pt x="2095" y="820"/>
                  </a:cubicBezTo>
                  <a:cubicBezTo>
                    <a:pt x="2023" y="768"/>
                    <a:pt x="1945" y="729"/>
                    <a:pt x="1867" y="697"/>
                  </a:cubicBezTo>
                  <a:lnTo>
                    <a:pt x="957" y="313"/>
                  </a:lnTo>
                  <a:lnTo>
                    <a:pt x="495" y="118"/>
                  </a:lnTo>
                  <a:cubicBezTo>
                    <a:pt x="345" y="59"/>
                    <a:pt x="183" y="1"/>
                    <a:pt x="1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44"/>
            <p:cNvSpPr/>
            <p:nvPr/>
          </p:nvSpPr>
          <p:spPr>
            <a:xfrm>
              <a:off x="-2989700" y="993800"/>
              <a:ext cx="30925" cy="23200"/>
            </a:xfrm>
            <a:custGeom>
              <a:avLst/>
              <a:gdLst/>
              <a:ahLst/>
              <a:cxnLst/>
              <a:rect l="l" t="t" r="r" b="b"/>
              <a:pathLst>
                <a:path w="1237" h="928" extrusionOk="0">
                  <a:moveTo>
                    <a:pt x="327" y="1"/>
                  </a:moveTo>
                  <a:cubicBezTo>
                    <a:pt x="312" y="1"/>
                    <a:pt x="296" y="2"/>
                    <a:pt x="280" y="4"/>
                  </a:cubicBezTo>
                  <a:cubicBezTo>
                    <a:pt x="124" y="24"/>
                    <a:pt x="7" y="180"/>
                    <a:pt x="7" y="336"/>
                  </a:cubicBezTo>
                  <a:cubicBezTo>
                    <a:pt x="1" y="492"/>
                    <a:pt x="105" y="642"/>
                    <a:pt x="241" y="720"/>
                  </a:cubicBezTo>
                  <a:cubicBezTo>
                    <a:pt x="293" y="752"/>
                    <a:pt x="358" y="778"/>
                    <a:pt x="417" y="798"/>
                  </a:cubicBezTo>
                  <a:cubicBezTo>
                    <a:pt x="684" y="882"/>
                    <a:pt x="963" y="928"/>
                    <a:pt x="1236" y="928"/>
                  </a:cubicBezTo>
                  <a:cubicBezTo>
                    <a:pt x="1236" y="726"/>
                    <a:pt x="1210" y="518"/>
                    <a:pt x="1158" y="317"/>
                  </a:cubicBezTo>
                  <a:cubicBezTo>
                    <a:pt x="1158" y="304"/>
                    <a:pt x="1152" y="284"/>
                    <a:pt x="1139" y="271"/>
                  </a:cubicBezTo>
                  <a:cubicBezTo>
                    <a:pt x="1120" y="245"/>
                    <a:pt x="1091" y="238"/>
                    <a:pt x="1060" y="238"/>
                  </a:cubicBezTo>
                  <a:cubicBezTo>
                    <a:pt x="1037" y="238"/>
                    <a:pt x="1012" y="242"/>
                    <a:pt x="989" y="245"/>
                  </a:cubicBezTo>
                  <a:cubicBezTo>
                    <a:pt x="984" y="245"/>
                    <a:pt x="978" y="245"/>
                    <a:pt x="973" y="245"/>
                  </a:cubicBezTo>
                  <a:cubicBezTo>
                    <a:pt x="742" y="245"/>
                    <a:pt x="554" y="1"/>
                    <a:pt x="327"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4"/>
            <p:cNvSpPr/>
            <p:nvPr/>
          </p:nvSpPr>
          <p:spPr>
            <a:xfrm>
              <a:off x="-2989850" y="993825"/>
              <a:ext cx="32850" cy="24850"/>
            </a:xfrm>
            <a:custGeom>
              <a:avLst/>
              <a:gdLst/>
              <a:ahLst/>
              <a:cxnLst/>
              <a:rect l="l" t="t" r="r" b="b"/>
              <a:pathLst>
                <a:path w="1314" h="994" extrusionOk="0">
                  <a:moveTo>
                    <a:pt x="333" y="0"/>
                  </a:moveTo>
                  <a:cubicBezTo>
                    <a:pt x="317" y="0"/>
                    <a:pt x="302" y="1"/>
                    <a:pt x="286" y="3"/>
                  </a:cubicBezTo>
                  <a:lnTo>
                    <a:pt x="286" y="3"/>
                  </a:lnTo>
                  <a:cubicBezTo>
                    <a:pt x="301" y="1"/>
                    <a:pt x="315" y="0"/>
                    <a:pt x="329" y="0"/>
                  </a:cubicBezTo>
                  <a:cubicBezTo>
                    <a:pt x="448" y="0"/>
                    <a:pt x="552" y="69"/>
                    <a:pt x="651" y="127"/>
                  </a:cubicBezTo>
                  <a:cubicBezTo>
                    <a:pt x="709" y="166"/>
                    <a:pt x="768" y="198"/>
                    <a:pt x="826" y="231"/>
                  </a:cubicBezTo>
                  <a:cubicBezTo>
                    <a:pt x="891" y="257"/>
                    <a:pt x="963" y="270"/>
                    <a:pt x="1034" y="270"/>
                  </a:cubicBezTo>
                  <a:cubicBezTo>
                    <a:pt x="1067" y="270"/>
                    <a:pt x="1093" y="270"/>
                    <a:pt x="1112" y="283"/>
                  </a:cubicBezTo>
                  <a:cubicBezTo>
                    <a:pt x="1125" y="290"/>
                    <a:pt x="1125" y="309"/>
                    <a:pt x="1132" y="348"/>
                  </a:cubicBezTo>
                  <a:cubicBezTo>
                    <a:pt x="1145" y="413"/>
                    <a:pt x="1151" y="478"/>
                    <a:pt x="1158" y="543"/>
                  </a:cubicBezTo>
                  <a:cubicBezTo>
                    <a:pt x="1169" y="646"/>
                    <a:pt x="1179" y="753"/>
                    <a:pt x="1179" y="861"/>
                  </a:cubicBezTo>
                  <a:lnTo>
                    <a:pt x="1179" y="861"/>
                  </a:lnTo>
                  <a:cubicBezTo>
                    <a:pt x="1043" y="856"/>
                    <a:pt x="903" y="839"/>
                    <a:pt x="768" y="816"/>
                  </a:cubicBezTo>
                  <a:cubicBezTo>
                    <a:pt x="611" y="790"/>
                    <a:pt x="449" y="764"/>
                    <a:pt x="299" y="706"/>
                  </a:cubicBezTo>
                  <a:cubicBezTo>
                    <a:pt x="163" y="647"/>
                    <a:pt x="39" y="517"/>
                    <a:pt x="26" y="361"/>
                  </a:cubicBezTo>
                  <a:cubicBezTo>
                    <a:pt x="7" y="198"/>
                    <a:pt x="117" y="29"/>
                    <a:pt x="286" y="3"/>
                  </a:cubicBezTo>
                  <a:lnTo>
                    <a:pt x="286" y="3"/>
                  </a:lnTo>
                  <a:cubicBezTo>
                    <a:pt x="202" y="10"/>
                    <a:pt x="130" y="62"/>
                    <a:pt x="78" y="127"/>
                  </a:cubicBezTo>
                  <a:cubicBezTo>
                    <a:pt x="26" y="192"/>
                    <a:pt x="0" y="277"/>
                    <a:pt x="0" y="361"/>
                  </a:cubicBezTo>
                  <a:cubicBezTo>
                    <a:pt x="0" y="530"/>
                    <a:pt x="117" y="693"/>
                    <a:pt x="267" y="777"/>
                  </a:cubicBezTo>
                  <a:cubicBezTo>
                    <a:pt x="423" y="855"/>
                    <a:pt x="579" y="907"/>
                    <a:pt x="742" y="940"/>
                  </a:cubicBezTo>
                  <a:cubicBezTo>
                    <a:pt x="889" y="974"/>
                    <a:pt x="1032" y="993"/>
                    <a:pt x="1178" y="993"/>
                  </a:cubicBezTo>
                  <a:cubicBezTo>
                    <a:pt x="1199" y="993"/>
                    <a:pt x="1221" y="993"/>
                    <a:pt x="1242" y="992"/>
                  </a:cubicBezTo>
                  <a:lnTo>
                    <a:pt x="1314" y="992"/>
                  </a:lnTo>
                  <a:lnTo>
                    <a:pt x="1307" y="927"/>
                  </a:lnTo>
                  <a:cubicBezTo>
                    <a:pt x="1307" y="790"/>
                    <a:pt x="1294" y="654"/>
                    <a:pt x="1262" y="524"/>
                  </a:cubicBezTo>
                  <a:cubicBezTo>
                    <a:pt x="1249" y="459"/>
                    <a:pt x="1229" y="394"/>
                    <a:pt x="1210" y="329"/>
                  </a:cubicBezTo>
                  <a:cubicBezTo>
                    <a:pt x="1203" y="309"/>
                    <a:pt x="1203" y="296"/>
                    <a:pt x="1190" y="277"/>
                  </a:cubicBezTo>
                  <a:cubicBezTo>
                    <a:pt x="1184" y="257"/>
                    <a:pt x="1164" y="231"/>
                    <a:pt x="1145" y="224"/>
                  </a:cubicBezTo>
                  <a:cubicBezTo>
                    <a:pt x="1120" y="210"/>
                    <a:pt x="1096" y="206"/>
                    <a:pt x="1075" y="206"/>
                  </a:cubicBezTo>
                  <a:cubicBezTo>
                    <a:pt x="1058" y="206"/>
                    <a:pt x="1042" y="209"/>
                    <a:pt x="1028" y="211"/>
                  </a:cubicBezTo>
                  <a:cubicBezTo>
                    <a:pt x="1007" y="216"/>
                    <a:pt x="986" y="218"/>
                    <a:pt x="966" y="218"/>
                  </a:cubicBezTo>
                  <a:cubicBezTo>
                    <a:pt x="861" y="218"/>
                    <a:pt x="756" y="168"/>
                    <a:pt x="664" y="114"/>
                  </a:cubicBezTo>
                  <a:cubicBezTo>
                    <a:pt x="560" y="62"/>
                    <a:pt x="451" y="0"/>
                    <a:pt x="33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4"/>
            <p:cNvSpPr/>
            <p:nvPr/>
          </p:nvSpPr>
          <p:spPr>
            <a:xfrm>
              <a:off x="-2921575" y="1009200"/>
              <a:ext cx="41825" cy="34150"/>
            </a:xfrm>
            <a:custGeom>
              <a:avLst/>
              <a:gdLst/>
              <a:ahLst/>
              <a:cxnLst/>
              <a:rect l="l" t="t" r="r" b="b"/>
              <a:pathLst>
                <a:path w="1673" h="1366" extrusionOk="0">
                  <a:moveTo>
                    <a:pt x="255" y="0"/>
                  </a:moveTo>
                  <a:cubicBezTo>
                    <a:pt x="169" y="0"/>
                    <a:pt x="84" y="7"/>
                    <a:pt x="1" y="19"/>
                  </a:cubicBezTo>
                  <a:cubicBezTo>
                    <a:pt x="1" y="370"/>
                    <a:pt x="1" y="722"/>
                    <a:pt x="1" y="1073"/>
                  </a:cubicBezTo>
                  <a:cubicBezTo>
                    <a:pt x="1" y="1131"/>
                    <a:pt x="1" y="1196"/>
                    <a:pt x="46" y="1229"/>
                  </a:cubicBezTo>
                  <a:cubicBezTo>
                    <a:pt x="79" y="1255"/>
                    <a:pt x="124" y="1255"/>
                    <a:pt x="170" y="1255"/>
                  </a:cubicBezTo>
                  <a:cubicBezTo>
                    <a:pt x="206" y="1254"/>
                    <a:pt x="242" y="1254"/>
                    <a:pt x="278" y="1254"/>
                  </a:cubicBezTo>
                  <a:cubicBezTo>
                    <a:pt x="743" y="1254"/>
                    <a:pt x="1213" y="1293"/>
                    <a:pt x="1672" y="1365"/>
                  </a:cubicBezTo>
                  <a:cubicBezTo>
                    <a:pt x="1470" y="1008"/>
                    <a:pt x="1353" y="559"/>
                    <a:pt x="1074" y="260"/>
                  </a:cubicBezTo>
                  <a:cubicBezTo>
                    <a:pt x="996" y="175"/>
                    <a:pt x="892" y="130"/>
                    <a:pt x="788" y="91"/>
                  </a:cubicBezTo>
                  <a:cubicBezTo>
                    <a:pt x="616" y="29"/>
                    <a:pt x="435" y="0"/>
                    <a:pt x="25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4"/>
            <p:cNvSpPr/>
            <p:nvPr/>
          </p:nvSpPr>
          <p:spPr>
            <a:xfrm>
              <a:off x="-2923200" y="1007525"/>
              <a:ext cx="43450" cy="35825"/>
            </a:xfrm>
            <a:custGeom>
              <a:avLst/>
              <a:gdLst/>
              <a:ahLst/>
              <a:cxnLst/>
              <a:rect l="l" t="t" r="r" b="b"/>
              <a:pathLst>
                <a:path w="1738" h="1433" extrusionOk="0">
                  <a:moveTo>
                    <a:pt x="315" y="1"/>
                  </a:moveTo>
                  <a:cubicBezTo>
                    <a:pt x="227" y="1"/>
                    <a:pt x="139" y="8"/>
                    <a:pt x="53" y="21"/>
                  </a:cubicBezTo>
                  <a:lnTo>
                    <a:pt x="1" y="28"/>
                  </a:lnTo>
                  <a:lnTo>
                    <a:pt x="1" y="86"/>
                  </a:lnTo>
                  <a:lnTo>
                    <a:pt x="1" y="802"/>
                  </a:lnTo>
                  <a:lnTo>
                    <a:pt x="1" y="1159"/>
                  </a:lnTo>
                  <a:cubicBezTo>
                    <a:pt x="7" y="1192"/>
                    <a:pt x="7" y="1224"/>
                    <a:pt x="20" y="1263"/>
                  </a:cubicBezTo>
                  <a:cubicBezTo>
                    <a:pt x="33" y="1302"/>
                    <a:pt x="66" y="1348"/>
                    <a:pt x="111" y="1367"/>
                  </a:cubicBezTo>
                  <a:cubicBezTo>
                    <a:pt x="150" y="1380"/>
                    <a:pt x="189" y="1380"/>
                    <a:pt x="222" y="1380"/>
                  </a:cubicBezTo>
                  <a:lnTo>
                    <a:pt x="313" y="1380"/>
                  </a:lnTo>
                  <a:cubicBezTo>
                    <a:pt x="410" y="1378"/>
                    <a:pt x="508" y="1376"/>
                    <a:pt x="606" y="1376"/>
                  </a:cubicBezTo>
                  <a:cubicBezTo>
                    <a:pt x="745" y="1376"/>
                    <a:pt x="885" y="1379"/>
                    <a:pt x="1022" y="1387"/>
                  </a:cubicBezTo>
                  <a:cubicBezTo>
                    <a:pt x="1262" y="1393"/>
                    <a:pt x="1496" y="1413"/>
                    <a:pt x="1737" y="1432"/>
                  </a:cubicBezTo>
                  <a:cubicBezTo>
                    <a:pt x="1503" y="1380"/>
                    <a:pt x="1269" y="1341"/>
                    <a:pt x="1028" y="1315"/>
                  </a:cubicBezTo>
                  <a:cubicBezTo>
                    <a:pt x="788" y="1289"/>
                    <a:pt x="553" y="1276"/>
                    <a:pt x="313" y="1270"/>
                  </a:cubicBezTo>
                  <a:cubicBezTo>
                    <a:pt x="254" y="1263"/>
                    <a:pt x="183" y="1270"/>
                    <a:pt x="157" y="1257"/>
                  </a:cubicBezTo>
                  <a:cubicBezTo>
                    <a:pt x="137" y="1250"/>
                    <a:pt x="124" y="1211"/>
                    <a:pt x="124" y="1159"/>
                  </a:cubicBezTo>
                  <a:lnTo>
                    <a:pt x="131" y="802"/>
                  </a:lnTo>
                  <a:lnTo>
                    <a:pt x="131" y="143"/>
                  </a:lnTo>
                  <a:lnTo>
                    <a:pt x="131" y="143"/>
                  </a:lnTo>
                  <a:cubicBezTo>
                    <a:pt x="195" y="135"/>
                    <a:pt x="261" y="130"/>
                    <a:pt x="326" y="130"/>
                  </a:cubicBezTo>
                  <a:cubicBezTo>
                    <a:pt x="435" y="130"/>
                    <a:pt x="544" y="142"/>
                    <a:pt x="651" y="164"/>
                  </a:cubicBezTo>
                  <a:cubicBezTo>
                    <a:pt x="742" y="184"/>
                    <a:pt x="833" y="210"/>
                    <a:pt x="924" y="249"/>
                  </a:cubicBezTo>
                  <a:cubicBezTo>
                    <a:pt x="1009" y="281"/>
                    <a:pt x="1080" y="333"/>
                    <a:pt x="1145" y="405"/>
                  </a:cubicBezTo>
                  <a:cubicBezTo>
                    <a:pt x="1269" y="548"/>
                    <a:pt x="1366" y="724"/>
                    <a:pt x="1457" y="906"/>
                  </a:cubicBezTo>
                  <a:cubicBezTo>
                    <a:pt x="1548" y="1081"/>
                    <a:pt x="1627" y="1263"/>
                    <a:pt x="1737" y="1432"/>
                  </a:cubicBezTo>
                  <a:cubicBezTo>
                    <a:pt x="1653" y="1250"/>
                    <a:pt x="1588" y="1062"/>
                    <a:pt x="1509" y="880"/>
                  </a:cubicBezTo>
                  <a:cubicBezTo>
                    <a:pt x="1431" y="691"/>
                    <a:pt x="1347" y="509"/>
                    <a:pt x="1217" y="346"/>
                  </a:cubicBezTo>
                  <a:cubicBezTo>
                    <a:pt x="1184" y="307"/>
                    <a:pt x="1152" y="262"/>
                    <a:pt x="1106" y="229"/>
                  </a:cubicBezTo>
                  <a:cubicBezTo>
                    <a:pt x="1061" y="197"/>
                    <a:pt x="1015" y="164"/>
                    <a:pt x="970" y="145"/>
                  </a:cubicBezTo>
                  <a:cubicBezTo>
                    <a:pt x="872" y="99"/>
                    <a:pt x="775" y="67"/>
                    <a:pt x="677" y="41"/>
                  </a:cubicBezTo>
                  <a:cubicBezTo>
                    <a:pt x="559" y="14"/>
                    <a:pt x="437" y="1"/>
                    <a:pt x="31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4"/>
            <p:cNvSpPr/>
            <p:nvPr/>
          </p:nvSpPr>
          <p:spPr>
            <a:xfrm>
              <a:off x="-2899950" y="1008500"/>
              <a:ext cx="26700" cy="37925"/>
            </a:xfrm>
            <a:custGeom>
              <a:avLst/>
              <a:gdLst/>
              <a:ahLst/>
              <a:cxnLst/>
              <a:rect l="l" t="t" r="r" b="b"/>
              <a:pathLst>
                <a:path w="1068" h="1517" extrusionOk="0">
                  <a:moveTo>
                    <a:pt x="948" y="1"/>
                  </a:moveTo>
                  <a:cubicBezTo>
                    <a:pt x="631" y="1"/>
                    <a:pt x="311" y="26"/>
                    <a:pt x="1" y="73"/>
                  </a:cubicBezTo>
                  <a:cubicBezTo>
                    <a:pt x="59" y="229"/>
                    <a:pt x="118" y="379"/>
                    <a:pt x="176" y="528"/>
                  </a:cubicBezTo>
                  <a:cubicBezTo>
                    <a:pt x="254" y="730"/>
                    <a:pt x="339" y="932"/>
                    <a:pt x="462" y="1101"/>
                  </a:cubicBezTo>
                  <a:cubicBezTo>
                    <a:pt x="605" y="1289"/>
                    <a:pt x="801" y="1432"/>
                    <a:pt x="1022" y="1517"/>
                  </a:cubicBezTo>
                  <a:cubicBezTo>
                    <a:pt x="1054" y="1010"/>
                    <a:pt x="1067" y="509"/>
                    <a:pt x="1054" y="2"/>
                  </a:cubicBezTo>
                  <a:cubicBezTo>
                    <a:pt x="1019" y="1"/>
                    <a:pt x="983" y="1"/>
                    <a:pt x="948"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4"/>
            <p:cNvSpPr/>
            <p:nvPr/>
          </p:nvSpPr>
          <p:spPr>
            <a:xfrm>
              <a:off x="-2900275" y="1007225"/>
              <a:ext cx="28650" cy="40675"/>
            </a:xfrm>
            <a:custGeom>
              <a:avLst/>
              <a:gdLst/>
              <a:ahLst/>
              <a:cxnLst/>
              <a:rect l="l" t="t" r="r" b="b"/>
              <a:pathLst>
                <a:path w="1146" h="1627" extrusionOk="0">
                  <a:moveTo>
                    <a:pt x="1067" y="1"/>
                  </a:moveTo>
                  <a:cubicBezTo>
                    <a:pt x="892" y="7"/>
                    <a:pt x="716" y="14"/>
                    <a:pt x="534" y="40"/>
                  </a:cubicBezTo>
                  <a:cubicBezTo>
                    <a:pt x="358" y="59"/>
                    <a:pt x="183" y="85"/>
                    <a:pt x="14" y="118"/>
                  </a:cubicBezTo>
                  <a:lnTo>
                    <a:pt x="1" y="124"/>
                  </a:lnTo>
                  <a:lnTo>
                    <a:pt x="7" y="131"/>
                  </a:lnTo>
                  <a:cubicBezTo>
                    <a:pt x="72" y="280"/>
                    <a:pt x="131" y="430"/>
                    <a:pt x="189" y="579"/>
                  </a:cubicBezTo>
                  <a:cubicBezTo>
                    <a:pt x="132" y="434"/>
                    <a:pt x="75" y="288"/>
                    <a:pt x="24" y="136"/>
                  </a:cubicBezTo>
                  <a:lnTo>
                    <a:pt x="24" y="136"/>
                  </a:lnTo>
                  <a:cubicBezTo>
                    <a:pt x="196" y="111"/>
                    <a:pt x="368" y="105"/>
                    <a:pt x="540" y="98"/>
                  </a:cubicBezTo>
                  <a:cubicBezTo>
                    <a:pt x="587" y="96"/>
                    <a:pt x="635" y="96"/>
                    <a:pt x="682" y="96"/>
                  </a:cubicBezTo>
                  <a:cubicBezTo>
                    <a:pt x="792" y="96"/>
                    <a:pt x="903" y="100"/>
                    <a:pt x="1014" y="107"/>
                  </a:cubicBezTo>
                  <a:lnTo>
                    <a:pt x="1014" y="107"/>
                  </a:lnTo>
                  <a:lnTo>
                    <a:pt x="1002" y="807"/>
                  </a:lnTo>
                  <a:lnTo>
                    <a:pt x="990" y="1503"/>
                  </a:lnTo>
                  <a:lnTo>
                    <a:pt x="990" y="1503"/>
                  </a:lnTo>
                  <a:cubicBezTo>
                    <a:pt x="805" y="1434"/>
                    <a:pt x="638" y="1319"/>
                    <a:pt x="508" y="1171"/>
                  </a:cubicBezTo>
                  <a:cubicBezTo>
                    <a:pt x="358" y="1002"/>
                    <a:pt x="274" y="788"/>
                    <a:pt x="190" y="580"/>
                  </a:cubicBezTo>
                  <a:lnTo>
                    <a:pt x="190" y="580"/>
                  </a:lnTo>
                  <a:cubicBezTo>
                    <a:pt x="274" y="788"/>
                    <a:pt x="352" y="1002"/>
                    <a:pt x="482" y="1184"/>
                  </a:cubicBezTo>
                  <a:cubicBezTo>
                    <a:pt x="618" y="1373"/>
                    <a:pt x="801" y="1516"/>
                    <a:pt x="1015" y="1607"/>
                  </a:cubicBezTo>
                  <a:lnTo>
                    <a:pt x="1067" y="1627"/>
                  </a:lnTo>
                  <a:lnTo>
                    <a:pt x="1074" y="1568"/>
                  </a:lnTo>
                  <a:cubicBezTo>
                    <a:pt x="1106" y="1314"/>
                    <a:pt x="1132" y="1067"/>
                    <a:pt x="1139" y="814"/>
                  </a:cubicBezTo>
                  <a:cubicBezTo>
                    <a:pt x="1145" y="560"/>
                    <a:pt x="1139" y="306"/>
                    <a:pt x="1126" y="53"/>
                  </a:cubicBezTo>
                  <a:lnTo>
                    <a:pt x="1119"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4"/>
            <p:cNvSpPr/>
            <p:nvPr/>
          </p:nvSpPr>
          <p:spPr>
            <a:xfrm>
              <a:off x="-2877500" y="1001700"/>
              <a:ext cx="41975" cy="48000"/>
            </a:xfrm>
            <a:custGeom>
              <a:avLst/>
              <a:gdLst/>
              <a:ahLst/>
              <a:cxnLst/>
              <a:rect l="l" t="t" r="r" b="b"/>
              <a:pathLst>
                <a:path w="1679" h="1920" extrusionOk="0">
                  <a:moveTo>
                    <a:pt x="1522" y="1"/>
                  </a:moveTo>
                  <a:cubicBezTo>
                    <a:pt x="1105" y="179"/>
                    <a:pt x="650" y="276"/>
                    <a:pt x="191" y="276"/>
                  </a:cubicBezTo>
                  <a:cubicBezTo>
                    <a:pt x="149" y="276"/>
                    <a:pt x="107" y="275"/>
                    <a:pt x="65" y="274"/>
                  </a:cubicBezTo>
                  <a:cubicBezTo>
                    <a:pt x="20" y="781"/>
                    <a:pt x="0" y="1288"/>
                    <a:pt x="7" y="1796"/>
                  </a:cubicBezTo>
                  <a:cubicBezTo>
                    <a:pt x="342" y="1858"/>
                    <a:pt x="688" y="1920"/>
                    <a:pt x="1029" y="1920"/>
                  </a:cubicBezTo>
                  <a:cubicBezTo>
                    <a:pt x="1224" y="1920"/>
                    <a:pt x="1418" y="1900"/>
                    <a:pt x="1607" y="1848"/>
                  </a:cubicBezTo>
                  <a:cubicBezTo>
                    <a:pt x="1626" y="1848"/>
                    <a:pt x="1646" y="1841"/>
                    <a:pt x="1659" y="1822"/>
                  </a:cubicBezTo>
                  <a:cubicBezTo>
                    <a:pt x="1678" y="1809"/>
                    <a:pt x="1672" y="1782"/>
                    <a:pt x="1672" y="1756"/>
                  </a:cubicBezTo>
                  <a:cubicBezTo>
                    <a:pt x="1620" y="1171"/>
                    <a:pt x="1574" y="586"/>
                    <a:pt x="1522"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4"/>
            <p:cNvSpPr/>
            <p:nvPr/>
          </p:nvSpPr>
          <p:spPr>
            <a:xfrm>
              <a:off x="-2878650" y="1000225"/>
              <a:ext cx="43275" cy="49700"/>
            </a:xfrm>
            <a:custGeom>
              <a:avLst/>
              <a:gdLst/>
              <a:ahLst/>
              <a:cxnLst/>
              <a:rect l="l" t="t" r="r" b="b"/>
              <a:pathLst>
                <a:path w="1731" h="1988" extrusionOk="0">
                  <a:moveTo>
                    <a:pt x="1705" y="1659"/>
                  </a:moveTo>
                  <a:lnTo>
                    <a:pt x="1711" y="1770"/>
                  </a:lnTo>
                  <a:cubicBezTo>
                    <a:pt x="1711" y="1809"/>
                    <a:pt x="1731" y="1848"/>
                    <a:pt x="1705" y="1881"/>
                  </a:cubicBezTo>
                  <a:cubicBezTo>
                    <a:pt x="1731" y="1848"/>
                    <a:pt x="1718" y="1809"/>
                    <a:pt x="1718" y="1770"/>
                  </a:cubicBezTo>
                  <a:lnTo>
                    <a:pt x="1705" y="1659"/>
                  </a:lnTo>
                  <a:close/>
                  <a:moveTo>
                    <a:pt x="1607" y="1"/>
                  </a:moveTo>
                  <a:lnTo>
                    <a:pt x="1548" y="21"/>
                  </a:lnTo>
                  <a:cubicBezTo>
                    <a:pt x="1321" y="112"/>
                    <a:pt x="1087" y="177"/>
                    <a:pt x="846" y="216"/>
                  </a:cubicBezTo>
                  <a:cubicBezTo>
                    <a:pt x="651" y="246"/>
                    <a:pt x="459" y="265"/>
                    <a:pt x="265" y="265"/>
                  </a:cubicBezTo>
                  <a:cubicBezTo>
                    <a:pt x="214" y="265"/>
                    <a:pt x="163" y="264"/>
                    <a:pt x="111" y="261"/>
                  </a:cubicBezTo>
                  <a:lnTo>
                    <a:pt x="53" y="261"/>
                  </a:lnTo>
                  <a:lnTo>
                    <a:pt x="46" y="326"/>
                  </a:lnTo>
                  <a:cubicBezTo>
                    <a:pt x="20" y="580"/>
                    <a:pt x="7" y="833"/>
                    <a:pt x="7" y="1094"/>
                  </a:cubicBezTo>
                  <a:cubicBezTo>
                    <a:pt x="1" y="1347"/>
                    <a:pt x="7" y="1601"/>
                    <a:pt x="14" y="1861"/>
                  </a:cubicBezTo>
                  <a:lnTo>
                    <a:pt x="20" y="1887"/>
                  </a:lnTo>
                  <a:lnTo>
                    <a:pt x="46" y="1894"/>
                  </a:lnTo>
                  <a:cubicBezTo>
                    <a:pt x="319" y="1933"/>
                    <a:pt x="599" y="1972"/>
                    <a:pt x="879" y="1985"/>
                  </a:cubicBezTo>
                  <a:cubicBezTo>
                    <a:pt x="917" y="1986"/>
                    <a:pt x="955" y="1987"/>
                    <a:pt x="992" y="1987"/>
                  </a:cubicBezTo>
                  <a:cubicBezTo>
                    <a:pt x="1095" y="1987"/>
                    <a:pt x="1197" y="1981"/>
                    <a:pt x="1301" y="1972"/>
                  </a:cubicBezTo>
                  <a:cubicBezTo>
                    <a:pt x="1373" y="1965"/>
                    <a:pt x="1438" y="1959"/>
                    <a:pt x="1509" y="1946"/>
                  </a:cubicBezTo>
                  <a:cubicBezTo>
                    <a:pt x="1542" y="1939"/>
                    <a:pt x="1575" y="1933"/>
                    <a:pt x="1607" y="1920"/>
                  </a:cubicBezTo>
                  <a:lnTo>
                    <a:pt x="1607" y="1920"/>
                  </a:lnTo>
                  <a:cubicBezTo>
                    <a:pt x="1575" y="1926"/>
                    <a:pt x="1542" y="1933"/>
                    <a:pt x="1509" y="1939"/>
                  </a:cubicBezTo>
                  <a:cubicBezTo>
                    <a:pt x="1438" y="1952"/>
                    <a:pt x="1366" y="1965"/>
                    <a:pt x="1301" y="1965"/>
                  </a:cubicBezTo>
                  <a:cubicBezTo>
                    <a:pt x="1241" y="1971"/>
                    <a:pt x="1182" y="1973"/>
                    <a:pt x="1122" y="1973"/>
                  </a:cubicBezTo>
                  <a:cubicBezTo>
                    <a:pt x="1042" y="1973"/>
                    <a:pt x="961" y="1969"/>
                    <a:pt x="879" y="1965"/>
                  </a:cubicBezTo>
                  <a:cubicBezTo>
                    <a:pt x="614" y="1940"/>
                    <a:pt x="350" y="1884"/>
                    <a:pt x="86" y="1828"/>
                  </a:cubicBezTo>
                  <a:lnTo>
                    <a:pt x="86" y="1828"/>
                  </a:lnTo>
                  <a:cubicBezTo>
                    <a:pt x="93" y="1583"/>
                    <a:pt x="105" y="1338"/>
                    <a:pt x="118" y="1094"/>
                  </a:cubicBezTo>
                  <a:cubicBezTo>
                    <a:pt x="136" y="860"/>
                    <a:pt x="154" y="633"/>
                    <a:pt x="172" y="400"/>
                  </a:cubicBezTo>
                  <a:lnTo>
                    <a:pt x="172" y="400"/>
                  </a:lnTo>
                  <a:cubicBezTo>
                    <a:pt x="202" y="401"/>
                    <a:pt x="233" y="402"/>
                    <a:pt x="263" y="402"/>
                  </a:cubicBezTo>
                  <a:cubicBezTo>
                    <a:pt x="466" y="402"/>
                    <a:pt x="668" y="381"/>
                    <a:pt x="866" y="339"/>
                  </a:cubicBezTo>
                  <a:cubicBezTo>
                    <a:pt x="1096" y="291"/>
                    <a:pt x="1321" y="214"/>
                    <a:pt x="1535" y="114"/>
                  </a:cubicBezTo>
                  <a:lnTo>
                    <a:pt x="1535" y="114"/>
                  </a:lnTo>
                  <a:lnTo>
                    <a:pt x="1633" y="970"/>
                  </a:lnTo>
                  <a:lnTo>
                    <a:pt x="1685" y="1432"/>
                  </a:lnTo>
                  <a:lnTo>
                    <a:pt x="1659" y="970"/>
                  </a:lnTo>
                  <a:lnTo>
                    <a:pt x="1607" y="53"/>
                  </a:lnTo>
                  <a:lnTo>
                    <a:pt x="1607"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4"/>
            <p:cNvSpPr/>
            <p:nvPr/>
          </p:nvSpPr>
          <p:spPr>
            <a:xfrm>
              <a:off x="-2841250" y="983175"/>
              <a:ext cx="33675" cy="53675"/>
            </a:xfrm>
            <a:custGeom>
              <a:avLst/>
              <a:gdLst/>
              <a:ahLst/>
              <a:cxnLst/>
              <a:rect l="l" t="t" r="r" b="b"/>
              <a:pathLst>
                <a:path w="1347" h="2147" extrusionOk="0">
                  <a:moveTo>
                    <a:pt x="1308" y="0"/>
                  </a:moveTo>
                  <a:lnTo>
                    <a:pt x="1308" y="0"/>
                  </a:lnTo>
                  <a:cubicBezTo>
                    <a:pt x="898" y="260"/>
                    <a:pt x="462" y="481"/>
                    <a:pt x="13" y="650"/>
                  </a:cubicBezTo>
                  <a:cubicBezTo>
                    <a:pt x="0" y="1151"/>
                    <a:pt x="72" y="1652"/>
                    <a:pt x="144" y="2146"/>
                  </a:cubicBezTo>
                  <a:cubicBezTo>
                    <a:pt x="147" y="2147"/>
                    <a:pt x="150" y="2147"/>
                    <a:pt x="153" y="2147"/>
                  </a:cubicBezTo>
                  <a:cubicBezTo>
                    <a:pt x="220" y="2147"/>
                    <a:pt x="269" y="2085"/>
                    <a:pt x="300" y="2023"/>
                  </a:cubicBezTo>
                  <a:cubicBezTo>
                    <a:pt x="599" y="1489"/>
                    <a:pt x="898" y="963"/>
                    <a:pt x="1197" y="429"/>
                  </a:cubicBezTo>
                  <a:cubicBezTo>
                    <a:pt x="1269" y="299"/>
                    <a:pt x="1347" y="143"/>
                    <a:pt x="1308"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4"/>
            <p:cNvSpPr/>
            <p:nvPr/>
          </p:nvSpPr>
          <p:spPr>
            <a:xfrm>
              <a:off x="-2843050" y="983000"/>
              <a:ext cx="35000" cy="55300"/>
            </a:xfrm>
            <a:custGeom>
              <a:avLst/>
              <a:gdLst/>
              <a:ahLst/>
              <a:cxnLst/>
              <a:rect l="l" t="t" r="r" b="b"/>
              <a:pathLst>
                <a:path w="1400" h="2212" extrusionOk="0">
                  <a:moveTo>
                    <a:pt x="1367" y="228"/>
                  </a:moveTo>
                  <a:lnTo>
                    <a:pt x="1367" y="228"/>
                  </a:lnTo>
                  <a:cubicBezTo>
                    <a:pt x="1341" y="300"/>
                    <a:pt x="1308" y="371"/>
                    <a:pt x="1269" y="436"/>
                  </a:cubicBezTo>
                  <a:cubicBezTo>
                    <a:pt x="1308" y="371"/>
                    <a:pt x="1341" y="306"/>
                    <a:pt x="1367" y="228"/>
                  </a:cubicBezTo>
                  <a:close/>
                  <a:moveTo>
                    <a:pt x="1373" y="1"/>
                  </a:moveTo>
                  <a:cubicBezTo>
                    <a:pt x="1172" y="131"/>
                    <a:pt x="957" y="241"/>
                    <a:pt x="736" y="345"/>
                  </a:cubicBezTo>
                  <a:cubicBezTo>
                    <a:pt x="515" y="443"/>
                    <a:pt x="294" y="534"/>
                    <a:pt x="66" y="612"/>
                  </a:cubicBezTo>
                  <a:lnTo>
                    <a:pt x="33" y="618"/>
                  </a:lnTo>
                  <a:lnTo>
                    <a:pt x="27" y="657"/>
                  </a:lnTo>
                  <a:cubicBezTo>
                    <a:pt x="1" y="1165"/>
                    <a:pt x="72" y="1672"/>
                    <a:pt x="157" y="2160"/>
                  </a:cubicBezTo>
                  <a:lnTo>
                    <a:pt x="164" y="2205"/>
                  </a:lnTo>
                  <a:lnTo>
                    <a:pt x="209" y="2212"/>
                  </a:lnTo>
                  <a:cubicBezTo>
                    <a:pt x="242" y="2212"/>
                    <a:pt x="281" y="2205"/>
                    <a:pt x="307" y="2192"/>
                  </a:cubicBezTo>
                  <a:cubicBezTo>
                    <a:pt x="333" y="2173"/>
                    <a:pt x="352" y="2153"/>
                    <a:pt x="365" y="2134"/>
                  </a:cubicBezTo>
                  <a:cubicBezTo>
                    <a:pt x="398" y="2095"/>
                    <a:pt x="417" y="2049"/>
                    <a:pt x="437" y="2017"/>
                  </a:cubicBezTo>
                  <a:lnTo>
                    <a:pt x="554" y="1789"/>
                  </a:lnTo>
                  <a:lnTo>
                    <a:pt x="788" y="1334"/>
                  </a:lnTo>
                  <a:cubicBezTo>
                    <a:pt x="866" y="1184"/>
                    <a:pt x="944" y="1035"/>
                    <a:pt x="1022" y="885"/>
                  </a:cubicBezTo>
                  <a:cubicBezTo>
                    <a:pt x="1100" y="736"/>
                    <a:pt x="1184" y="586"/>
                    <a:pt x="1269" y="437"/>
                  </a:cubicBezTo>
                  <a:lnTo>
                    <a:pt x="1269" y="437"/>
                  </a:lnTo>
                  <a:cubicBezTo>
                    <a:pt x="1184" y="586"/>
                    <a:pt x="1100" y="729"/>
                    <a:pt x="1015" y="879"/>
                  </a:cubicBezTo>
                  <a:cubicBezTo>
                    <a:pt x="931" y="1022"/>
                    <a:pt x="840" y="1171"/>
                    <a:pt x="749" y="1314"/>
                  </a:cubicBezTo>
                  <a:lnTo>
                    <a:pt x="482" y="1750"/>
                  </a:lnTo>
                  <a:lnTo>
                    <a:pt x="352" y="1965"/>
                  </a:lnTo>
                  <a:cubicBezTo>
                    <a:pt x="326" y="2004"/>
                    <a:pt x="307" y="2036"/>
                    <a:pt x="287" y="2062"/>
                  </a:cubicBezTo>
                  <a:cubicBezTo>
                    <a:pt x="280" y="2069"/>
                    <a:pt x="273" y="2075"/>
                    <a:pt x="266" y="2080"/>
                  </a:cubicBezTo>
                  <a:lnTo>
                    <a:pt x="266" y="2080"/>
                  </a:lnTo>
                  <a:cubicBezTo>
                    <a:pt x="210" y="1613"/>
                    <a:pt x="140" y="1155"/>
                    <a:pt x="138" y="693"/>
                  </a:cubicBezTo>
                  <a:lnTo>
                    <a:pt x="138" y="693"/>
                  </a:lnTo>
                  <a:cubicBezTo>
                    <a:pt x="351" y="600"/>
                    <a:pt x="559" y="501"/>
                    <a:pt x="755" y="391"/>
                  </a:cubicBezTo>
                  <a:cubicBezTo>
                    <a:pt x="969" y="274"/>
                    <a:pt x="1176" y="145"/>
                    <a:pt x="1376" y="16"/>
                  </a:cubicBezTo>
                  <a:lnTo>
                    <a:pt x="1376" y="16"/>
                  </a:lnTo>
                  <a:cubicBezTo>
                    <a:pt x="1398" y="85"/>
                    <a:pt x="1385" y="160"/>
                    <a:pt x="1367" y="228"/>
                  </a:cubicBezTo>
                  <a:cubicBezTo>
                    <a:pt x="1393" y="157"/>
                    <a:pt x="1399" y="79"/>
                    <a:pt x="1380" y="7"/>
                  </a:cubicBezTo>
                  <a:lnTo>
                    <a:pt x="1380"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4"/>
            <p:cNvSpPr/>
            <p:nvPr/>
          </p:nvSpPr>
          <p:spPr>
            <a:xfrm>
              <a:off x="-2964300" y="996550"/>
              <a:ext cx="46175" cy="176875"/>
            </a:xfrm>
            <a:custGeom>
              <a:avLst/>
              <a:gdLst/>
              <a:ahLst/>
              <a:cxnLst/>
              <a:rect l="l" t="t" r="r" b="b"/>
              <a:pathLst>
                <a:path w="1847" h="7075" extrusionOk="0">
                  <a:moveTo>
                    <a:pt x="139" y="1"/>
                  </a:moveTo>
                  <a:cubicBezTo>
                    <a:pt x="63" y="1"/>
                    <a:pt x="0" y="63"/>
                    <a:pt x="6" y="141"/>
                  </a:cubicBezTo>
                  <a:lnTo>
                    <a:pt x="207" y="3270"/>
                  </a:lnTo>
                  <a:cubicBezTo>
                    <a:pt x="253" y="3940"/>
                    <a:pt x="292" y="4609"/>
                    <a:pt x="253" y="5279"/>
                  </a:cubicBezTo>
                  <a:cubicBezTo>
                    <a:pt x="214" y="5878"/>
                    <a:pt x="103" y="6476"/>
                    <a:pt x="155" y="7074"/>
                  </a:cubicBezTo>
                  <a:cubicBezTo>
                    <a:pt x="676" y="7068"/>
                    <a:pt x="1202" y="7035"/>
                    <a:pt x="1723" y="6977"/>
                  </a:cubicBezTo>
                  <a:cubicBezTo>
                    <a:pt x="1437" y="6118"/>
                    <a:pt x="1573" y="5182"/>
                    <a:pt x="1651" y="4278"/>
                  </a:cubicBezTo>
                  <a:cubicBezTo>
                    <a:pt x="1768" y="2971"/>
                    <a:pt x="1846" y="1826"/>
                    <a:pt x="1710" y="525"/>
                  </a:cubicBezTo>
                  <a:cubicBezTo>
                    <a:pt x="1215" y="512"/>
                    <a:pt x="617" y="187"/>
                    <a:pt x="194" y="11"/>
                  </a:cubicBezTo>
                  <a:cubicBezTo>
                    <a:pt x="176" y="4"/>
                    <a:pt x="157" y="1"/>
                    <a:pt x="139"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4"/>
            <p:cNvSpPr/>
            <p:nvPr/>
          </p:nvSpPr>
          <p:spPr>
            <a:xfrm>
              <a:off x="-2965800" y="994850"/>
              <a:ext cx="47825" cy="178575"/>
            </a:xfrm>
            <a:custGeom>
              <a:avLst/>
              <a:gdLst/>
              <a:ahLst/>
              <a:cxnLst/>
              <a:rect l="l" t="t" r="r" b="b"/>
              <a:pathLst>
                <a:path w="1913" h="7143" extrusionOk="0">
                  <a:moveTo>
                    <a:pt x="197" y="1"/>
                  </a:moveTo>
                  <a:cubicBezTo>
                    <a:pt x="133" y="1"/>
                    <a:pt x="75" y="32"/>
                    <a:pt x="40" y="86"/>
                  </a:cubicBezTo>
                  <a:cubicBezTo>
                    <a:pt x="20" y="112"/>
                    <a:pt x="7" y="144"/>
                    <a:pt x="1" y="177"/>
                  </a:cubicBezTo>
                  <a:cubicBezTo>
                    <a:pt x="1" y="216"/>
                    <a:pt x="1" y="236"/>
                    <a:pt x="7" y="262"/>
                  </a:cubicBezTo>
                  <a:lnTo>
                    <a:pt x="20" y="535"/>
                  </a:lnTo>
                  <a:lnTo>
                    <a:pt x="176" y="2739"/>
                  </a:lnTo>
                  <a:cubicBezTo>
                    <a:pt x="222" y="3474"/>
                    <a:pt x="300" y="4203"/>
                    <a:pt x="293" y="4938"/>
                  </a:cubicBezTo>
                  <a:cubicBezTo>
                    <a:pt x="300" y="5672"/>
                    <a:pt x="144" y="6407"/>
                    <a:pt x="215" y="7142"/>
                  </a:cubicBezTo>
                  <a:cubicBezTo>
                    <a:pt x="163" y="6401"/>
                    <a:pt x="345" y="5679"/>
                    <a:pt x="358" y="4938"/>
                  </a:cubicBezTo>
                  <a:cubicBezTo>
                    <a:pt x="378" y="4203"/>
                    <a:pt x="319" y="3468"/>
                    <a:pt x="280" y="2733"/>
                  </a:cubicBezTo>
                  <a:lnTo>
                    <a:pt x="150" y="528"/>
                  </a:lnTo>
                  <a:lnTo>
                    <a:pt x="131" y="249"/>
                  </a:lnTo>
                  <a:cubicBezTo>
                    <a:pt x="124" y="196"/>
                    <a:pt x="124" y="183"/>
                    <a:pt x="144" y="157"/>
                  </a:cubicBezTo>
                  <a:cubicBezTo>
                    <a:pt x="157" y="138"/>
                    <a:pt x="183" y="131"/>
                    <a:pt x="202" y="131"/>
                  </a:cubicBezTo>
                  <a:cubicBezTo>
                    <a:pt x="222" y="131"/>
                    <a:pt x="274" y="157"/>
                    <a:pt x="313" y="177"/>
                  </a:cubicBezTo>
                  <a:lnTo>
                    <a:pt x="436" y="229"/>
                  </a:lnTo>
                  <a:lnTo>
                    <a:pt x="690" y="346"/>
                  </a:lnTo>
                  <a:cubicBezTo>
                    <a:pt x="859" y="418"/>
                    <a:pt x="1028" y="489"/>
                    <a:pt x="1210" y="548"/>
                  </a:cubicBezTo>
                  <a:cubicBezTo>
                    <a:pt x="1368" y="600"/>
                    <a:pt x="1536" y="642"/>
                    <a:pt x="1710" y="655"/>
                  </a:cubicBezTo>
                  <a:lnTo>
                    <a:pt x="1710" y="655"/>
                  </a:lnTo>
                  <a:cubicBezTo>
                    <a:pt x="1758" y="1170"/>
                    <a:pt x="1782" y="1691"/>
                    <a:pt x="1776" y="2213"/>
                  </a:cubicBezTo>
                  <a:cubicBezTo>
                    <a:pt x="1776" y="2746"/>
                    <a:pt x="1744" y="3286"/>
                    <a:pt x="1698" y="3825"/>
                  </a:cubicBezTo>
                  <a:lnTo>
                    <a:pt x="1633" y="4632"/>
                  </a:lnTo>
                  <a:cubicBezTo>
                    <a:pt x="1614" y="4899"/>
                    <a:pt x="1588" y="5172"/>
                    <a:pt x="1575" y="5445"/>
                  </a:cubicBezTo>
                  <a:cubicBezTo>
                    <a:pt x="1549" y="5975"/>
                    <a:pt x="1574" y="6517"/>
                    <a:pt x="1747" y="7029"/>
                  </a:cubicBezTo>
                  <a:lnTo>
                    <a:pt x="1747" y="7029"/>
                  </a:lnTo>
                  <a:cubicBezTo>
                    <a:pt x="1242" y="7092"/>
                    <a:pt x="726" y="7129"/>
                    <a:pt x="215" y="7142"/>
                  </a:cubicBezTo>
                  <a:cubicBezTo>
                    <a:pt x="736" y="7142"/>
                    <a:pt x="1262" y="7123"/>
                    <a:pt x="1783" y="7071"/>
                  </a:cubicBezTo>
                  <a:lnTo>
                    <a:pt x="1815" y="7071"/>
                  </a:lnTo>
                  <a:lnTo>
                    <a:pt x="1802" y="7038"/>
                  </a:lnTo>
                  <a:cubicBezTo>
                    <a:pt x="1646" y="6524"/>
                    <a:pt x="1627" y="5985"/>
                    <a:pt x="1666" y="5445"/>
                  </a:cubicBezTo>
                  <a:cubicBezTo>
                    <a:pt x="1698" y="4912"/>
                    <a:pt x="1770" y="4372"/>
                    <a:pt x="1815" y="3832"/>
                  </a:cubicBezTo>
                  <a:cubicBezTo>
                    <a:pt x="1861" y="3292"/>
                    <a:pt x="1893" y="2752"/>
                    <a:pt x="1906" y="2213"/>
                  </a:cubicBezTo>
                  <a:cubicBezTo>
                    <a:pt x="1913" y="1666"/>
                    <a:pt x="1893" y="1126"/>
                    <a:pt x="1835" y="587"/>
                  </a:cubicBezTo>
                  <a:lnTo>
                    <a:pt x="1828" y="528"/>
                  </a:lnTo>
                  <a:lnTo>
                    <a:pt x="1770" y="522"/>
                  </a:lnTo>
                  <a:cubicBezTo>
                    <a:pt x="1418" y="509"/>
                    <a:pt x="1074" y="372"/>
                    <a:pt x="742" y="222"/>
                  </a:cubicBezTo>
                  <a:lnTo>
                    <a:pt x="495" y="112"/>
                  </a:lnTo>
                  <a:lnTo>
                    <a:pt x="365" y="53"/>
                  </a:lnTo>
                  <a:lnTo>
                    <a:pt x="300" y="27"/>
                  </a:lnTo>
                  <a:cubicBezTo>
                    <a:pt x="280" y="21"/>
                    <a:pt x="248" y="8"/>
                    <a:pt x="215" y="1"/>
                  </a:cubicBezTo>
                  <a:cubicBezTo>
                    <a:pt x="209" y="1"/>
                    <a:pt x="203" y="1"/>
                    <a:pt x="19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4"/>
            <p:cNvSpPr/>
            <p:nvPr/>
          </p:nvSpPr>
          <p:spPr>
            <a:xfrm>
              <a:off x="-2825150" y="1264275"/>
              <a:ext cx="51725" cy="51800"/>
            </a:xfrm>
            <a:custGeom>
              <a:avLst/>
              <a:gdLst/>
              <a:ahLst/>
              <a:cxnLst/>
              <a:rect l="l" t="t" r="r" b="b"/>
              <a:pathLst>
                <a:path w="2069" h="2072" extrusionOk="0">
                  <a:moveTo>
                    <a:pt x="1717" y="1"/>
                  </a:moveTo>
                  <a:cubicBezTo>
                    <a:pt x="1555" y="1"/>
                    <a:pt x="1392" y="7"/>
                    <a:pt x="1243" y="66"/>
                  </a:cubicBezTo>
                  <a:cubicBezTo>
                    <a:pt x="1093" y="124"/>
                    <a:pt x="963" y="254"/>
                    <a:pt x="950" y="410"/>
                  </a:cubicBezTo>
                  <a:cubicBezTo>
                    <a:pt x="943" y="488"/>
                    <a:pt x="963" y="567"/>
                    <a:pt x="956" y="645"/>
                  </a:cubicBezTo>
                  <a:cubicBezTo>
                    <a:pt x="943" y="716"/>
                    <a:pt x="898" y="788"/>
                    <a:pt x="852" y="846"/>
                  </a:cubicBezTo>
                  <a:cubicBezTo>
                    <a:pt x="703" y="1048"/>
                    <a:pt x="501" y="1210"/>
                    <a:pt x="332" y="1399"/>
                  </a:cubicBezTo>
                  <a:cubicBezTo>
                    <a:pt x="163" y="1588"/>
                    <a:pt x="13" y="1815"/>
                    <a:pt x="0" y="2069"/>
                  </a:cubicBezTo>
                  <a:cubicBezTo>
                    <a:pt x="14" y="2070"/>
                    <a:pt x="27" y="2071"/>
                    <a:pt x="40" y="2071"/>
                  </a:cubicBezTo>
                  <a:cubicBezTo>
                    <a:pt x="186" y="2071"/>
                    <a:pt x="317" y="1976"/>
                    <a:pt x="436" y="1887"/>
                  </a:cubicBezTo>
                  <a:cubicBezTo>
                    <a:pt x="885" y="1542"/>
                    <a:pt x="1334" y="1204"/>
                    <a:pt x="1789" y="859"/>
                  </a:cubicBezTo>
                  <a:cubicBezTo>
                    <a:pt x="1841" y="820"/>
                    <a:pt x="1899" y="775"/>
                    <a:pt x="1938" y="716"/>
                  </a:cubicBezTo>
                  <a:cubicBezTo>
                    <a:pt x="2068" y="554"/>
                    <a:pt x="2023" y="313"/>
                    <a:pt x="1932" y="124"/>
                  </a:cubicBezTo>
                  <a:cubicBezTo>
                    <a:pt x="1912" y="85"/>
                    <a:pt x="1893" y="46"/>
                    <a:pt x="1854" y="27"/>
                  </a:cubicBezTo>
                  <a:cubicBezTo>
                    <a:pt x="1815" y="1"/>
                    <a:pt x="1763" y="1"/>
                    <a:pt x="1717"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4"/>
            <p:cNvSpPr/>
            <p:nvPr/>
          </p:nvSpPr>
          <p:spPr>
            <a:xfrm>
              <a:off x="-2825975" y="1263475"/>
              <a:ext cx="52550" cy="53425"/>
            </a:xfrm>
            <a:custGeom>
              <a:avLst/>
              <a:gdLst/>
              <a:ahLst/>
              <a:cxnLst/>
              <a:rect l="l" t="t" r="r" b="b"/>
              <a:pathLst>
                <a:path w="2102" h="2137" extrusionOk="0">
                  <a:moveTo>
                    <a:pt x="983" y="462"/>
                  </a:moveTo>
                  <a:cubicBezTo>
                    <a:pt x="976" y="514"/>
                    <a:pt x="989" y="560"/>
                    <a:pt x="989" y="612"/>
                  </a:cubicBezTo>
                  <a:cubicBezTo>
                    <a:pt x="996" y="709"/>
                    <a:pt x="944" y="800"/>
                    <a:pt x="885" y="878"/>
                  </a:cubicBezTo>
                  <a:cubicBezTo>
                    <a:pt x="944" y="800"/>
                    <a:pt x="1002" y="709"/>
                    <a:pt x="996" y="612"/>
                  </a:cubicBezTo>
                  <a:cubicBezTo>
                    <a:pt x="989" y="560"/>
                    <a:pt x="983" y="514"/>
                    <a:pt x="983" y="462"/>
                  </a:cubicBezTo>
                  <a:close/>
                  <a:moveTo>
                    <a:pt x="1802" y="0"/>
                  </a:moveTo>
                  <a:cubicBezTo>
                    <a:pt x="1698" y="7"/>
                    <a:pt x="1607" y="7"/>
                    <a:pt x="1503" y="20"/>
                  </a:cubicBezTo>
                  <a:cubicBezTo>
                    <a:pt x="1406" y="33"/>
                    <a:pt x="1308" y="59"/>
                    <a:pt x="1217" y="111"/>
                  </a:cubicBezTo>
                  <a:cubicBezTo>
                    <a:pt x="1132" y="156"/>
                    <a:pt x="1054" y="228"/>
                    <a:pt x="1015" y="319"/>
                  </a:cubicBezTo>
                  <a:cubicBezTo>
                    <a:pt x="989" y="364"/>
                    <a:pt x="983" y="416"/>
                    <a:pt x="983" y="462"/>
                  </a:cubicBezTo>
                  <a:cubicBezTo>
                    <a:pt x="989" y="416"/>
                    <a:pt x="1002" y="364"/>
                    <a:pt x="1022" y="325"/>
                  </a:cubicBezTo>
                  <a:cubicBezTo>
                    <a:pt x="1067" y="241"/>
                    <a:pt x="1145" y="169"/>
                    <a:pt x="1230" y="130"/>
                  </a:cubicBezTo>
                  <a:cubicBezTo>
                    <a:pt x="1315" y="91"/>
                    <a:pt x="1412" y="72"/>
                    <a:pt x="1510" y="65"/>
                  </a:cubicBezTo>
                  <a:cubicBezTo>
                    <a:pt x="1555" y="62"/>
                    <a:pt x="1604" y="60"/>
                    <a:pt x="1653" y="60"/>
                  </a:cubicBezTo>
                  <a:cubicBezTo>
                    <a:pt x="1702" y="60"/>
                    <a:pt x="1750" y="62"/>
                    <a:pt x="1796" y="65"/>
                  </a:cubicBezTo>
                  <a:cubicBezTo>
                    <a:pt x="1841" y="72"/>
                    <a:pt x="1874" y="85"/>
                    <a:pt x="1900" y="117"/>
                  </a:cubicBezTo>
                  <a:cubicBezTo>
                    <a:pt x="1926" y="150"/>
                    <a:pt x="1939" y="195"/>
                    <a:pt x="1958" y="241"/>
                  </a:cubicBezTo>
                  <a:cubicBezTo>
                    <a:pt x="2023" y="416"/>
                    <a:pt x="2023" y="618"/>
                    <a:pt x="1906" y="742"/>
                  </a:cubicBezTo>
                  <a:cubicBezTo>
                    <a:pt x="1848" y="800"/>
                    <a:pt x="1763" y="859"/>
                    <a:pt x="1685" y="917"/>
                  </a:cubicBezTo>
                  <a:lnTo>
                    <a:pt x="1445" y="1093"/>
                  </a:lnTo>
                  <a:cubicBezTo>
                    <a:pt x="1289" y="1210"/>
                    <a:pt x="1139" y="1327"/>
                    <a:pt x="983" y="1450"/>
                  </a:cubicBezTo>
                  <a:cubicBezTo>
                    <a:pt x="827" y="1568"/>
                    <a:pt x="671" y="1691"/>
                    <a:pt x="521" y="1815"/>
                  </a:cubicBezTo>
                  <a:cubicBezTo>
                    <a:pt x="443" y="1873"/>
                    <a:pt x="372" y="1938"/>
                    <a:pt x="287" y="1990"/>
                  </a:cubicBezTo>
                  <a:cubicBezTo>
                    <a:pt x="219" y="2036"/>
                    <a:pt x="145" y="2066"/>
                    <a:pt x="67" y="2069"/>
                  </a:cubicBezTo>
                  <a:lnTo>
                    <a:pt x="67" y="2069"/>
                  </a:lnTo>
                  <a:cubicBezTo>
                    <a:pt x="74" y="1958"/>
                    <a:pt x="110" y="1849"/>
                    <a:pt x="157" y="1750"/>
                  </a:cubicBezTo>
                  <a:cubicBezTo>
                    <a:pt x="215" y="1639"/>
                    <a:pt x="287" y="1535"/>
                    <a:pt x="372" y="1437"/>
                  </a:cubicBezTo>
                  <a:cubicBezTo>
                    <a:pt x="534" y="1249"/>
                    <a:pt x="736" y="1080"/>
                    <a:pt x="885" y="878"/>
                  </a:cubicBezTo>
                  <a:lnTo>
                    <a:pt x="885" y="878"/>
                  </a:lnTo>
                  <a:cubicBezTo>
                    <a:pt x="729" y="1080"/>
                    <a:pt x="534" y="1242"/>
                    <a:pt x="359" y="1424"/>
                  </a:cubicBezTo>
                  <a:cubicBezTo>
                    <a:pt x="267" y="1522"/>
                    <a:pt x="189" y="1620"/>
                    <a:pt x="124" y="1730"/>
                  </a:cubicBezTo>
                  <a:cubicBezTo>
                    <a:pt x="59" y="1841"/>
                    <a:pt x="14" y="1971"/>
                    <a:pt x="1" y="2101"/>
                  </a:cubicBezTo>
                  <a:lnTo>
                    <a:pt x="1" y="2133"/>
                  </a:lnTo>
                  <a:lnTo>
                    <a:pt x="27" y="2133"/>
                  </a:lnTo>
                  <a:cubicBezTo>
                    <a:pt x="43" y="2135"/>
                    <a:pt x="60" y="2136"/>
                    <a:pt x="76" y="2136"/>
                  </a:cubicBezTo>
                  <a:cubicBezTo>
                    <a:pt x="168" y="2136"/>
                    <a:pt x="255" y="2106"/>
                    <a:pt x="332" y="2062"/>
                  </a:cubicBezTo>
                  <a:cubicBezTo>
                    <a:pt x="424" y="2010"/>
                    <a:pt x="502" y="1951"/>
                    <a:pt x="580" y="1893"/>
                  </a:cubicBezTo>
                  <a:cubicBezTo>
                    <a:pt x="742" y="1782"/>
                    <a:pt x="898" y="1665"/>
                    <a:pt x="1061" y="1548"/>
                  </a:cubicBezTo>
                  <a:cubicBezTo>
                    <a:pt x="1217" y="1431"/>
                    <a:pt x="1373" y="1320"/>
                    <a:pt x="1529" y="1197"/>
                  </a:cubicBezTo>
                  <a:lnTo>
                    <a:pt x="1763" y="1021"/>
                  </a:lnTo>
                  <a:cubicBezTo>
                    <a:pt x="1835" y="956"/>
                    <a:pt x="1919" y="904"/>
                    <a:pt x="1991" y="820"/>
                  </a:cubicBezTo>
                  <a:cubicBezTo>
                    <a:pt x="2069" y="735"/>
                    <a:pt x="2101" y="618"/>
                    <a:pt x="2101" y="514"/>
                  </a:cubicBezTo>
                  <a:cubicBezTo>
                    <a:pt x="2101" y="403"/>
                    <a:pt x="2075" y="306"/>
                    <a:pt x="2036" y="208"/>
                  </a:cubicBezTo>
                  <a:cubicBezTo>
                    <a:pt x="2010" y="163"/>
                    <a:pt x="1991" y="117"/>
                    <a:pt x="1958" y="72"/>
                  </a:cubicBezTo>
                  <a:cubicBezTo>
                    <a:pt x="1939" y="52"/>
                    <a:pt x="1913" y="33"/>
                    <a:pt x="1887" y="20"/>
                  </a:cubicBezTo>
                  <a:cubicBezTo>
                    <a:pt x="1854" y="7"/>
                    <a:pt x="1828" y="7"/>
                    <a:pt x="180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4"/>
            <p:cNvSpPr/>
            <p:nvPr/>
          </p:nvSpPr>
          <p:spPr>
            <a:xfrm>
              <a:off x="-2805150" y="1263450"/>
              <a:ext cx="32050" cy="17775"/>
            </a:xfrm>
            <a:custGeom>
              <a:avLst/>
              <a:gdLst/>
              <a:ahLst/>
              <a:cxnLst/>
              <a:rect l="l" t="t" r="r" b="b"/>
              <a:pathLst>
                <a:path w="1282" h="711" extrusionOk="0">
                  <a:moveTo>
                    <a:pt x="1021" y="0"/>
                  </a:moveTo>
                  <a:cubicBezTo>
                    <a:pt x="996" y="0"/>
                    <a:pt x="970" y="4"/>
                    <a:pt x="943" y="8"/>
                  </a:cubicBezTo>
                  <a:cubicBezTo>
                    <a:pt x="781" y="47"/>
                    <a:pt x="618" y="79"/>
                    <a:pt x="462" y="112"/>
                  </a:cubicBezTo>
                  <a:cubicBezTo>
                    <a:pt x="364" y="131"/>
                    <a:pt x="267" y="157"/>
                    <a:pt x="189" y="209"/>
                  </a:cubicBezTo>
                  <a:cubicBezTo>
                    <a:pt x="65" y="287"/>
                    <a:pt x="0" y="437"/>
                    <a:pt x="20" y="580"/>
                  </a:cubicBezTo>
                  <a:cubicBezTo>
                    <a:pt x="436" y="606"/>
                    <a:pt x="859" y="652"/>
                    <a:pt x="1268" y="710"/>
                  </a:cubicBezTo>
                  <a:cubicBezTo>
                    <a:pt x="1281" y="515"/>
                    <a:pt x="1249" y="320"/>
                    <a:pt x="1177" y="131"/>
                  </a:cubicBezTo>
                  <a:cubicBezTo>
                    <a:pt x="1151" y="86"/>
                    <a:pt x="1125" y="27"/>
                    <a:pt x="1073" y="8"/>
                  </a:cubicBezTo>
                  <a:cubicBezTo>
                    <a:pt x="1057" y="2"/>
                    <a:pt x="1039" y="0"/>
                    <a:pt x="1021"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4"/>
            <p:cNvSpPr/>
            <p:nvPr/>
          </p:nvSpPr>
          <p:spPr>
            <a:xfrm>
              <a:off x="-2805150" y="1262575"/>
              <a:ext cx="33675" cy="20600"/>
            </a:xfrm>
            <a:custGeom>
              <a:avLst/>
              <a:gdLst/>
              <a:ahLst/>
              <a:cxnLst/>
              <a:rect l="l" t="t" r="r" b="b"/>
              <a:pathLst>
                <a:path w="1347" h="824" extrusionOk="0">
                  <a:moveTo>
                    <a:pt x="1030" y="0"/>
                  </a:moveTo>
                  <a:cubicBezTo>
                    <a:pt x="1016" y="0"/>
                    <a:pt x="1002" y="2"/>
                    <a:pt x="989" y="4"/>
                  </a:cubicBezTo>
                  <a:cubicBezTo>
                    <a:pt x="852" y="36"/>
                    <a:pt x="722" y="75"/>
                    <a:pt x="586" y="114"/>
                  </a:cubicBezTo>
                  <a:cubicBezTo>
                    <a:pt x="449" y="153"/>
                    <a:pt x="306" y="166"/>
                    <a:pt x="189" y="244"/>
                  </a:cubicBezTo>
                  <a:lnTo>
                    <a:pt x="189" y="244"/>
                  </a:lnTo>
                  <a:cubicBezTo>
                    <a:pt x="306" y="166"/>
                    <a:pt x="449" y="160"/>
                    <a:pt x="586" y="127"/>
                  </a:cubicBezTo>
                  <a:cubicBezTo>
                    <a:pt x="722" y="108"/>
                    <a:pt x="865" y="88"/>
                    <a:pt x="995" y="69"/>
                  </a:cubicBezTo>
                  <a:cubicBezTo>
                    <a:pt x="1001" y="68"/>
                    <a:pt x="1006" y="68"/>
                    <a:pt x="1011" y="68"/>
                  </a:cubicBezTo>
                  <a:cubicBezTo>
                    <a:pt x="1066" y="68"/>
                    <a:pt x="1095" y="100"/>
                    <a:pt x="1119" y="153"/>
                  </a:cubicBezTo>
                  <a:cubicBezTo>
                    <a:pt x="1138" y="218"/>
                    <a:pt x="1158" y="283"/>
                    <a:pt x="1171" y="348"/>
                  </a:cubicBezTo>
                  <a:cubicBezTo>
                    <a:pt x="1197" y="455"/>
                    <a:pt x="1207" y="561"/>
                    <a:pt x="1206" y="671"/>
                  </a:cubicBezTo>
                  <a:lnTo>
                    <a:pt x="1206" y="671"/>
                  </a:lnTo>
                  <a:cubicBezTo>
                    <a:pt x="1023" y="648"/>
                    <a:pt x="839" y="627"/>
                    <a:pt x="651" y="622"/>
                  </a:cubicBezTo>
                  <a:cubicBezTo>
                    <a:pt x="446" y="615"/>
                    <a:pt x="242" y="609"/>
                    <a:pt x="32" y="609"/>
                  </a:cubicBezTo>
                  <a:lnTo>
                    <a:pt x="32" y="609"/>
                  </a:lnTo>
                  <a:cubicBezTo>
                    <a:pt x="9" y="474"/>
                    <a:pt x="67" y="321"/>
                    <a:pt x="189" y="244"/>
                  </a:cubicBezTo>
                  <a:lnTo>
                    <a:pt x="189" y="244"/>
                  </a:lnTo>
                  <a:cubicBezTo>
                    <a:pt x="65" y="323"/>
                    <a:pt x="0" y="472"/>
                    <a:pt x="13" y="615"/>
                  </a:cubicBezTo>
                  <a:lnTo>
                    <a:pt x="13" y="622"/>
                  </a:lnTo>
                  <a:lnTo>
                    <a:pt x="20" y="628"/>
                  </a:lnTo>
                  <a:cubicBezTo>
                    <a:pt x="228" y="654"/>
                    <a:pt x="436" y="680"/>
                    <a:pt x="644" y="719"/>
                  </a:cubicBezTo>
                  <a:cubicBezTo>
                    <a:pt x="846" y="752"/>
                    <a:pt x="1054" y="784"/>
                    <a:pt x="1262" y="817"/>
                  </a:cubicBezTo>
                  <a:lnTo>
                    <a:pt x="1334" y="823"/>
                  </a:lnTo>
                  <a:lnTo>
                    <a:pt x="1340" y="752"/>
                  </a:lnTo>
                  <a:cubicBezTo>
                    <a:pt x="1347" y="602"/>
                    <a:pt x="1327" y="459"/>
                    <a:pt x="1288" y="316"/>
                  </a:cubicBezTo>
                  <a:cubicBezTo>
                    <a:pt x="1262" y="251"/>
                    <a:pt x="1236" y="186"/>
                    <a:pt x="1203" y="114"/>
                  </a:cubicBezTo>
                  <a:cubicBezTo>
                    <a:pt x="1184" y="82"/>
                    <a:pt x="1158" y="49"/>
                    <a:pt x="1119" y="23"/>
                  </a:cubicBezTo>
                  <a:cubicBezTo>
                    <a:pt x="1089" y="6"/>
                    <a:pt x="1058" y="0"/>
                    <a:pt x="103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4"/>
            <p:cNvSpPr/>
            <p:nvPr/>
          </p:nvSpPr>
          <p:spPr>
            <a:xfrm>
              <a:off x="-2809375" y="1239250"/>
              <a:ext cx="34150" cy="33950"/>
            </a:xfrm>
            <a:custGeom>
              <a:avLst/>
              <a:gdLst/>
              <a:ahLst/>
              <a:cxnLst/>
              <a:rect l="l" t="t" r="r" b="b"/>
              <a:pathLst>
                <a:path w="1366" h="1358" extrusionOk="0">
                  <a:moveTo>
                    <a:pt x="1002" y="0"/>
                  </a:moveTo>
                  <a:cubicBezTo>
                    <a:pt x="976" y="0"/>
                    <a:pt x="950" y="13"/>
                    <a:pt x="924" y="33"/>
                  </a:cubicBezTo>
                  <a:cubicBezTo>
                    <a:pt x="605" y="247"/>
                    <a:pt x="312" y="494"/>
                    <a:pt x="59" y="781"/>
                  </a:cubicBezTo>
                  <a:cubicBezTo>
                    <a:pt x="33" y="807"/>
                    <a:pt x="13" y="833"/>
                    <a:pt x="7" y="872"/>
                  </a:cubicBezTo>
                  <a:cubicBezTo>
                    <a:pt x="0" y="898"/>
                    <a:pt x="7" y="924"/>
                    <a:pt x="20" y="950"/>
                  </a:cubicBezTo>
                  <a:cubicBezTo>
                    <a:pt x="46" y="1041"/>
                    <a:pt x="72" y="1132"/>
                    <a:pt x="98" y="1229"/>
                  </a:cubicBezTo>
                  <a:cubicBezTo>
                    <a:pt x="111" y="1268"/>
                    <a:pt x="130" y="1320"/>
                    <a:pt x="169" y="1340"/>
                  </a:cubicBezTo>
                  <a:cubicBezTo>
                    <a:pt x="189" y="1353"/>
                    <a:pt x="209" y="1358"/>
                    <a:pt x="229" y="1358"/>
                  </a:cubicBezTo>
                  <a:cubicBezTo>
                    <a:pt x="270" y="1358"/>
                    <a:pt x="312" y="1338"/>
                    <a:pt x="351" y="1320"/>
                  </a:cubicBezTo>
                  <a:cubicBezTo>
                    <a:pt x="651" y="1171"/>
                    <a:pt x="969" y="1060"/>
                    <a:pt x="1288" y="982"/>
                  </a:cubicBezTo>
                  <a:cubicBezTo>
                    <a:pt x="1320" y="976"/>
                    <a:pt x="1346" y="969"/>
                    <a:pt x="1359" y="943"/>
                  </a:cubicBezTo>
                  <a:cubicBezTo>
                    <a:pt x="1366" y="924"/>
                    <a:pt x="1366" y="904"/>
                    <a:pt x="1359" y="878"/>
                  </a:cubicBezTo>
                  <a:cubicBezTo>
                    <a:pt x="1314" y="716"/>
                    <a:pt x="1268" y="553"/>
                    <a:pt x="1223" y="390"/>
                  </a:cubicBezTo>
                  <a:cubicBezTo>
                    <a:pt x="1184" y="260"/>
                    <a:pt x="1151" y="130"/>
                    <a:pt x="1060" y="39"/>
                  </a:cubicBezTo>
                  <a:cubicBezTo>
                    <a:pt x="1047" y="20"/>
                    <a:pt x="1028" y="7"/>
                    <a:pt x="1002"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4"/>
            <p:cNvSpPr/>
            <p:nvPr/>
          </p:nvSpPr>
          <p:spPr>
            <a:xfrm>
              <a:off x="-2809700" y="1237750"/>
              <a:ext cx="35775" cy="35175"/>
            </a:xfrm>
            <a:custGeom>
              <a:avLst/>
              <a:gdLst/>
              <a:ahLst/>
              <a:cxnLst/>
              <a:rect l="l" t="t" r="r" b="b"/>
              <a:pathLst>
                <a:path w="1431" h="1407" extrusionOk="0">
                  <a:moveTo>
                    <a:pt x="111" y="1289"/>
                  </a:moveTo>
                  <a:lnTo>
                    <a:pt x="111" y="1289"/>
                  </a:lnTo>
                  <a:cubicBezTo>
                    <a:pt x="124" y="1328"/>
                    <a:pt x="137" y="1374"/>
                    <a:pt x="176" y="1400"/>
                  </a:cubicBezTo>
                  <a:cubicBezTo>
                    <a:pt x="143" y="1374"/>
                    <a:pt x="124" y="1328"/>
                    <a:pt x="111" y="1289"/>
                  </a:cubicBezTo>
                  <a:close/>
                  <a:moveTo>
                    <a:pt x="998" y="0"/>
                  </a:moveTo>
                  <a:cubicBezTo>
                    <a:pt x="993" y="0"/>
                    <a:pt x="987" y="1"/>
                    <a:pt x="982" y="2"/>
                  </a:cubicBezTo>
                  <a:cubicBezTo>
                    <a:pt x="943" y="15"/>
                    <a:pt x="924" y="28"/>
                    <a:pt x="904" y="41"/>
                  </a:cubicBezTo>
                  <a:lnTo>
                    <a:pt x="852" y="80"/>
                  </a:lnTo>
                  <a:cubicBezTo>
                    <a:pt x="709" y="184"/>
                    <a:pt x="579" y="301"/>
                    <a:pt x="449" y="424"/>
                  </a:cubicBezTo>
                  <a:cubicBezTo>
                    <a:pt x="325" y="541"/>
                    <a:pt x="208" y="672"/>
                    <a:pt x="91" y="802"/>
                  </a:cubicBezTo>
                  <a:cubicBezTo>
                    <a:pt x="65" y="834"/>
                    <a:pt x="33" y="867"/>
                    <a:pt x="20" y="912"/>
                  </a:cubicBezTo>
                  <a:cubicBezTo>
                    <a:pt x="0" y="958"/>
                    <a:pt x="26" y="997"/>
                    <a:pt x="33" y="1036"/>
                  </a:cubicBezTo>
                  <a:lnTo>
                    <a:pt x="111" y="1289"/>
                  </a:lnTo>
                  <a:lnTo>
                    <a:pt x="39" y="1036"/>
                  </a:lnTo>
                  <a:cubicBezTo>
                    <a:pt x="26" y="997"/>
                    <a:pt x="13" y="951"/>
                    <a:pt x="26" y="912"/>
                  </a:cubicBezTo>
                  <a:cubicBezTo>
                    <a:pt x="46" y="873"/>
                    <a:pt x="78" y="847"/>
                    <a:pt x="104" y="815"/>
                  </a:cubicBezTo>
                  <a:cubicBezTo>
                    <a:pt x="228" y="691"/>
                    <a:pt x="358" y="580"/>
                    <a:pt x="494" y="470"/>
                  </a:cubicBezTo>
                  <a:cubicBezTo>
                    <a:pt x="631" y="366"/>
                    <a:pt x="774" y="268"/>
                    <a:pt x="917" y="177"/>
                  </a:cubicBezTo>
                  <a:cubicBezTo>
                    <a:pt x="950" y="158"/>
                    <a:pt x="995" y="125"/>
                    <a:pt x="1008" y="125"/>
                  </a:cubicBezTo>
                  <a:lnTo>
                    <a:pt x="1008" y="125"/>
                  </a:lnTo>
                  <a:cubicBezTo>
                    <a:pt x="1008" y="125"/>
                    <a:pt x="1002" y="125"/>
                    <a:pt x="1015" y="132"/>
                  </a:cubicBezTo>
                  <a:cubicBezTo>
                    <a:pt x="1021" y="138"/>
                    <a:pt x="1034" y="158"/>
                    <a:pt x="1047" y="171"/>
                  </a:cubicBezTo>
                  <a:cubicBezTo>
                    <a:pt x="1093" y="229"/>
                    <a:pt x="1119" y="301"/>
                    <a:pt x="1145" y="379"/>
                  </a:cubicBezTo>
                  <a:cubicBezTo>
                    <a:pt x="1190" y="541"/>
                    <a:pt x="1242" y="711"/>
                    <a:pt x="1294" y="880"/>
                  </a:cubicBezTo>
                  <a:lnTo>
                    <a:pt x="1314" y="938"/>
                  </a:lnTo>
                  <a:cubicBezTo>
                    <a:pt x="1320" y="964"/>
                    <a:pt x="1327" y="977"/>
                    <a:pt x="1327" y="984"/>
                  </a:cubicBezTo>
                  <a:cubicBezTo>
                    <a:pt x="1326" y="985"/>
                    <a:pt x="1324" y="987"/>
                    <a:pt x="1320" y="990"/>
                  </a:cubicBezTo>
                  <a:cubicBezTo>
                    <a:pt x="1307" y="997"/>
                    <a:pt x="1281" y="997"/>
                    <a:pt x="1262" y="1003"/>
                  </a:cubicBezTo>
                  <a:cubicBezTo>
                    <a:pt x="1177" y="1029"/>
                    <a:pt x="1093" y="1055"/>
                    <a:pt x="1015" y="1088"/>
                  </a:cubicBezTo>
                  <a:cubicBezTo>
                    <a:pt x="846" y="1146"/>
                    <a:pt x="690" y="1218"/>
                    <a:pt x="533" y="1289"/>
                  </a:cubicBezTo>
                  <a:cubicBezTo>
                    <a:pt x="455" y="1328"/>
                    <a:pt x="377" y="1374"/>
                    <a:pt x="299" y="1406"/>
                  </a:cubicBezTo>
                  <a:cubicBezTo>
                    <a:pt x="384" y="1380"/>
                    <a:pt x="462" y="1341"/>
                    <a:pt x="540" y="1309"/>
                  </a:cubicBezTo>
                  <a:cubicBezTo>
                    <a:pt x="703" y="1244"/>
                    <a:pt x="865" y="1192"/>
                    <a:pt x="1034" y="1153"/>
                  </a:cubicBezTo>
                  <a:cubicBezTo>
                    <a:pt x="1119" y="1133"/>
                    <a:pt x="1203" y="1114"/>
                    <a:pt x="1288" y="1094"/>
                  </a:cubicBezTo>
                  <a:cubicBezTo>
                    <a:pt x="1307" y="1094"/>
                    <a:pt x="1327" y="1088"/>
                    <a:pt x="1353" y="1081"/>
                  </a:cubicBezTo>
                  <a:cubicBezTo>
                    <a:pt x="1366" y="1075"/>
                    <a:pt x="1385" y="1068"/>
                    <a:pt x="1398" y="1055"/>
                  </a:cubicBezTo>
                  <a:cubicBezTo>
                    <a:pt x="1418" y="1036"/>
                    <a:pt x="1424" y="1016"/>
                    <a:pt x="1431" y="997"/>
                  </a:cubicBezTo>
                  <a:cubicBezTo>
                    <a:pt x="1431" y="951"/>
                    <a:pt x="1424" y="932"/>
                    <a:pt x="1418" y="912"/>
                  </a:cubicBezTo>
                  <a:lnTo>
                    <a:pt x="1405" y="847"/>
                  </a:lnTo>
                  <a:cubicBezTo>
                    <a:pt x="1366" y="678"/>
                    <a:pt x="1320" y="515"/>
                    <a:pt x="1275" y="340"/>
                  </a:cubicBezTo>
                  <a:cubicBezTo>
                    <a:pt x="1249" y="255"/>
                    <a:pt x="1210" y="164"/>
                    <a:pt x="1151" y="86"/>
                  </a:cubicBezTo>
                  <a:cubicBezTo>
                    <a:pt x="1132" y="67"/>
                    <a:pt x="1119" y="54"/>
                    <a:pt x="1093" y="34"/>
                  </a:cubicBezTo>
                  <a:cubicBezTo>
                    <a:pt x="1076" y="17"/>
                    <a:pt x="1035" y="0"/>
                    <a:pt x="99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4"/>
            <p:cNvSpPr/>
            <p:nvPr/>
          </p:nvSpPr>
          <p:spPr>
            <a:xfrm>
              <a:off x="-2819475" y="1229250"/>
              <a:ext cx="44250" cy="36350"/>
            </a:xfrm>
            <a:custGeom>
              <a:avLst/>
              <a:gdLst/>
              <a:ahLst/>
              <a:cxnLst/>
              <a:rect l="l" t="t" r="r" b="b"/>
              <a:pathLst>
                <a:path w="1770" h="1454" extrusionOk="0">
                  <a:moveTo>
                    <a:pt x="1545" y="0"/>
                  </a:moveTo>
                  <a:cubicBezTo>
                    <a:pt x="1041" y="0"/>
                    <a:pt x="540" y="142"/>
                    <a:pt x="53" y="283"/>
                  </a:cubicBezTo>
                  <a:cubicBezTo>
                    <a:pt x="40" y="290"/>
                    <a:pt x="20" y="290"/>
                    <a:pt x="14" y="303"/>
                  </a:cubicBezTo>
                  <a:cubicBezTo>
                    <a:pt x="1" y="322"/>
                    <a:pt x="1" y="342"/>
                    <a:pt x="1" y="361"/>
                  </a:cubicBezTo>
                  <a:cubicBezTo>
                    <a:pt x="46" y="745"/>
                    <a:pt x="157" y="1116"/>
                    <a:pt x="326" y="1454"/>
                  </a:cubicBezTo>
                  <a:cubicBezTo>
                    <a:pt x="710" y="1356"/>
                    <a:pt x="983" y="1031"/>
                    <a:pt x="1237" y="732"/>
                  </a:cubicBezTo>
                  <a:cubicBezTo>
                    <a:pt x="1321" y="621"/>
                    <a:pt x="1412" y="511"/>
                    <a:pt x="1503" y="400"/>
                  </a:cubicBezTo>
                  <a:cubicBezTo>
                    <a:pt x="1607" y="277"/>
                    <a:pt x="1711" y="153"/>
                    <a:pt x="1770" y="10"/>
                  </a:cubicBezTo>
                  <a:cubicBezTo>
                    <a:pt x="1695" y="3"/>
                    <a:pt x="1620" y="0"/>
                    <a:pt x="154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4"/>
            <p:cNvSpPr/>
            <p:nvPr/>
          </p:nvSpPr>
          <p:spPr>
            <a:xfrm>
              <a:off x="-2819625" y="1227975"/>
              <a:ext cx="46525" cy="38450"/>
            </a:xfrm>
            <a:custGeom>
              <a:avLst/>
              <a:gdLst/>
              <a:ahLst/>
              <a:cxnLst/>
              <a:rect l="l" t="t" r="r" b="b"/>
              <a:pathLst>
                <a:path w="1861" h="1538" extrusionOk="0">
                  <a:moveTo>
                    <a:pt x="19" y="354"/>
                  </a:moveTo>
                  <a:cubicBezTo>
                    <a:pt x="1" y="374"/>
                    <a:pt x="7" y="406"/>
                    <a:pt x="7" y="425"/>
                  </a:cubicBezTo>
                  <a:lnTo>
                    <a:pt x="20" y="503"/>
                  </a:lnTo>
                  <a:lnTo>
                    <a:pt x="13" y="425"/>
                  </a:lnTo>
                  <a:cubicBezTo>
                    <a:pt x="7" y="406"/>
                    <a:pt x="1" y="374"/>
                    <a:pt x="19" y="354"/>
                  </a:cubicBezTo>
                  <a:close/>
                  <a:moveTo>
                    <a:pt x="1677" y="0"/>
                  </a:moveTo>
                  <a:cubicBezTo>
                    <a:pt x="1407" y="0"/>
                    <a:pt x="1138" y="43"/>
                    <a:pt x="878" y="106"/>
                  </a:cubicBezTo>
                  <a:cubicBezTo>
                    <a:pt x="735" y="139"/>
                    <a:pt x="592" y="178"/>
                    <a:pt x="443" y="224"/>
                  </a:cubicBezTo>
                  <a:lnTo>
                    <a:pt x="228" y="282"/>
                  </a:lnTo>
                  <a:lnTo>
                    <a:pt x="124" y="315"/>
                  </a:lnTo>
                  <a:lnTo>
                    <a:pt x="228" y="289"/>
                  </a:lnTo>
                  <a:cubicBezTo>
                    <a:pt x="300" y="269"/>
                    <a:pt x="378" y="250"/>
                    <a:pt x="449" y="230"/>
                  </a:cubicBezTo>
                  <a:cubicBezTo>
                    <a:pt x="592" y="198"/>
                    <a:pt x="742" y="165"/>
                    <a:pt x="885" y="139"/>
                  </a:cubicBezTo>
                  <a:cubicBezTo>
                    <a:pt x="1073" y="110"/>
                    <a:pt x="1261" y="92"/>
                    <a:pt x="1447" y="92"/>
                  </a:cubicBezTo>
                  <a:cubicBezTo>
                    <a:pt x="1530" y="92"/>
                    <a:pt x="1612" y="96"/>
                    <a:pt x="1694" y="104"/>
                  </a:cubicBezTo>
                  <a:lnTo>
                    <a:pt x="1694" y="104"/>
                  </a:lnTo>
                  <a:cubicBezTo>
                    <a:pt x="1622" y="224"/>
                    <a:pt x="1524" y="330"/>
                    <a:pt x="1431" y="445"/>
                  </a:cubicBezTo>
                  <a:cubicBezTo>
                    <a:pt x="1321" y="575"/>
                    <a:pt x="1210" y="711"/>
                    <a:pt x="1100" y="848"/>
                  </a:cubicBezTo>
                  <a:cubicBezTo>
                    <a:pt x="996" y="978"/>
                    <a:pt x="878" y="1108"/>
                    <a:pt x="755" y="1219"/>
                  </a:cubicBezTo>
                  <a:cubicBezTo>
                    <a:pt x="636" y="1325"/>
                    <a:pt x="499" y="1413"/>
                    <a:pt x="345" y="1466"/>
                  </a:cubicBezTo>
                  <a:lnTo>
                    <a:pt x="345" y="1466"/>
                  </a:lnTo>
                  <a:cubicBezTo>
                    <a:pt x="259" y="1298"/>
                    <a:pt x="180" y="1124"/>
                    <a:pt x="124" y="939"/>
                  </a:cubicBezTo>
                  <a:cubicBezTo>
                    <a:pt x="91" y="848"/>
                    <a:pt x="65" y="750"/>
                    <a:pt x="46" y="653"/>
                  </a:cubicBezTo>
                  <a:cubicBezTo>
                    <a:pt x="39" y="601"/>
                    <a:pt x="26" y="549"/>
                    <a:pt x="20" y="503"/>
                  </a:cubicBezTo>
                  <a:lnTo>
                    <a:pt x="20" y="503"/>
                  </a:lnTo>
                  <a:cubicBezTo>
                    <a:pt x="26" y="555"/>
                    <a:pt x="33" y="601"/>
                    <a:pt x="39" y="653"/>
                  </a:cubicBezTo>
                  <a:cubicBezTo>
                    <a:pt x="59" y="750"/>
                    <a:pt x="78" y="848"/>
                    <a:pt x="105" y="945"/>
                  </a:cubicBezTo>
                  <a:cubicBezTo>
                    <a:pt x="157" y="1141"/>
                    <a:pt x="222" y="1336"/>
                    <a:pt x="306" y="1518"/>
                  </a:cubicBezTo>
                  <a:lnTo>
                    <a:pt x="313" y="1537"/>
                  </a:lnTo>
                  <a:lnTo>
                    <a:pt x="339" y="1531"/>
                  </a:lnTo>
                  <a:cubicBezTo>
                    <a:pt x="514" y="1492"/>
                    <a:pt x="677" y="1407"/>
                    <a:pt x="820" y="1297"/>
                  </a:cubicBezTo>
                  <a:cubicBezTo>
                    <a:pt x="963" y="1193"/>
                    <a:pt x="1087" y="1063"/>
                    <a:pt x="1204" y="932"/>
                  </a:cubicBezTo>
                  <a:cubicBezTo>
                    <a:pt x="1314" y="796"/>
                    <a:pt x="1425" y="666"/>
                    <a:pt x="1535" y="529"/>
                  </a:cubicBezTo>
                  <a:cubicBezTo>
                    <a:pt x="1639" y="393"/>
                    <a:pt x="1756" y="256"/>
                    <a:pt x="1828" y="80"/>
                  </a:cubicBezTo>
                  <a:lnTo>
                    <a:pt x="1860" y="9"/>
                  </a:lnTo>
                  <a:lnTo>
                    <a:pt x="1782" y="2"/>
                  </a:lnTo>
                  <a:cubicBezTo>
                    <a:pt x="1747" y="1"/>
                    <a:pt x="1712" y="0"/>
                    <a:pt x="1677"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4"/>
            <p:cNvSpPr/>
            <p:nvPr/>
          </p:nvSpPr>
          <p:spPr>
            <a:xfrm>
              <a:off x="-2702400" y="1276150"/>
              <a:ext cx="43925" cy="42300"/>
            </a:xfrm>
            <a:custGeom>
              <a:avLst/>
              <a:gdLst/>
              <a:ahLst/>
              <a:cxnLst/>
              <a:rect l="l" t="t" r="r" b="b"/>
              <a:pathLst>
                <a:path w="1757" h="1692" extrusionOk="0">
                  <a:moveTo>
                    <a:pt x="984" y="0"/>
                  </a:moveTo>
                  <a:cubicBezTo>
                    <a:pt x="645" y="0"/>
                    <a:pt x="302" y="84"/>
                    <a:pt x="1" y="241"/>
                  </a:cubicBezTo>
                  <a:cubicBezTo>
                    <a:pt x="7" y="482"/>
                    <a:pt x="241" y="638"/>
                    <a:pt x="417" y="800"/>
                  </a:cubicBezTo>
                  <a:cubicBezTo>
                    <a:pt x="605" y="976"/>
                    <a:pt x="755" y="1191"/>
                    <a:pt x="937" y="1366"/>
                  </a:cubicBezTo>
                  <a:cubicBezTo>
                    <a:pt x="1115" y="1545"/>
                    <a:pt x="1344" y="1692"/>
                    <a:pt x="1597" y="1692"/>
                  </a:cubicBezTo>
                  <a:cubicBezTo>
                    <a:pt x="1603" y="1692"/>
                    <a:pt x="1608" y="1692"/>
                    <a:pt x="1613" y="1691"/>
                  </a:cubicBezTo>
                  <a:cubicBezTo>
                    <a:pt x="1652" y="1691"/>
                    <a:pt x="1692" y="1685"/>
                    <a:pt x="1718" y="1659"/>
                  </a:cubicBezTo>
                  <a:cubicBezTo>
                    <a:pt x="1757" y="1626"/>
                    <a:pt x="1757" y="1561"/>
                    <a:pt x="1750" y="1509"/>
                  </a:cubicBezTo>
                  <a:cubicBezTo>
                    <a:pt x="1685" y="950"/>
                    <a:pt x="1288" y="501"/>
                    <a:pt x="1022" y="0"/>
                  </a:cubicBezTo>
                  <a:cubicBezTo>
                    <a:pt x="1009" y="0"/>
                    <a:pt x="996" y="0"/>
                    <a:pt x="98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4"/>
            <p:cNvSpPr/>
            <p:nvPr/>
          </p:nvSpPr>
          <p:spPr>
            <a:xfrm>
              <a:off x="-2704025" y="1274775"/>
              <a:ext cx="45550" cy="43725"/>
            </a:xfrm>
            <a:custGeom>
              <a:avLst/>
              <a:gdLst/>
              <a:ahLst/>
              <a:cxnLst/>
              <a:rect l="l" t="t" r="r" b="b"/>
              <a:pathLst>
                <a:path w="1822" h="1749" extrusionOk="0">
                  <a:moveTo>
                    <a:pt x="979" y="1"/>
                  </a:moveTo>
                  <a:cubicBezTo>
                    <a:pt x="655" y="1"/>
                    <a:pt x="326" y="80"/>
                    <a:pt x="40" y="238"/>
                  </a:cubicBezTo>
                  <a:lnTo>
                    <a:pt x="1" y="257"/>
                  </a:lnTo>
                  <a:lnTo>
                    <a:pt x="1" y="296"/>
                  </a:lnTo>
                  <a:cubicBezTo>
                    <a:pt x="7" y="413"/>
                    <a:pt x="59" y="517"/>
                    <a:pt x="131" y="602"/>
                  </a:cubicBezTo>
                  <a:cubicBezTo>
                    <a:pt x="196" y="686"/>
                    <a:pt x="274" y="751"/>
                    <a:pt x="352" y="810"/>
                  </a:cubicBezTo>
                  <a:cubicBezTo>
                    <a:pt x="508" y="933"/>
                    <a:pt x="644" y="1070"/>
                    <a:pt x="774" y="1220"/>
                  </a:cubicBezTo>
                  <a:cubicBezTo>
                    <a:pt x="911" y="1363"/>
                    <a:pt x="1054" y="1512"/>
                    <a:pt x="1223" y="1616"/>
                  </a:cubicBezTo>
                  <a:cubicBezTo>
                    <a:pt x="1308" y="1668"/>
                    <a:pt x="1399" y="1707"/>
                    <a:pt x="1496" y="1727"/>
                  </a:cubicBezTo>
                  <a:cubicBezTo>
                    <a:pt x="1399" y="1701"/>
                    <a:pt x="1314" y="1655"/>
                    <a:pt x="1230" y="1603"/>
                  </a:cubicBezTo>
                  <a:cubicBezTo>
                    <a:pt x="1067" y="1493"/>
                    <a:pt x="944" y="1337"/>
                    <a:pt x="820" y="1181"/>
                  </a:cubicBezTo>
                  <a:cubicBezTo>
                    <a:pt x="696" y="1025"/>
                    <a:pt x="573" y="868"/>
                    <a:pt x="423" y="732"/>
                  </a:cubicBezTo>
                  <a:cubicBezTo>
                    <a:pt x="352" y="667"/>
                    <a:pt x="280" y="602"/>
                    <a:pt x="228" y="524"/>
                  </a:cubicBezTo>
                  <a:cubicBezTo>
                    <a:pt x="179" y="464"/>
                    <a:pt x="148" y="399"/>
                    <a:pt x="136" y="330"/>
                  </a:cubicBezTo>
                  <a:lnTo>
                    <a:pt x="136" y="330"/>
                  </a:lnTo>
                  <a:cubicBezTo>
                    <a:pt x="424" y="195"/>
                    <a:pt x="739" y="118"/>
                    <a:pt x="1060" y="114"/>
                  </a:cubicBezTo>
                  <a:lnTo>
                    <a:pt x="1060" y="114"/>
                  </a:lnTo>
                  <a:cubicBezTo>
                    <a:pt x="1212" y="374"/>
                    <a:pt x="1392" y="606"/>
                    <a:pt x="1542" y="862"/>
                  </a:cubicBezTo>
                  <a:cubicBezTo>
                    <a:pt x="1626" y="992"/>
                    <a:pt x="1698" y="1129"/>
                    <a:pt x="1743" y="1272"/>
                  </a:cubicBezTo>
                  <a:cubicBezTo>
                    <a:pt x="1770" y="1343"/>
                    <a:pt x="1789" y="1421"/>
                    <a:pt x="1802" y="1493"/>
                  </a:cubicBezTo>
                  <a:cubicBezTo>
                    <a:pt x="1809" y="1532"/>
                    <a:pt x="1815" y="1571"/>
                    <a:pt x="1822" y="1610"/>
                  </a:cubicBezTo>
                  <a:cubicBezTo>
                    <a:pt x="1822" y="1571"/>
                    <a:pt x="1815" y="1532"/>
                    <a:pt x="1809" y="1493"/>
                  </a:cubicBezTo>
                  <a:cubicBezTo>
                    <a:pt x="1796" y="1421"/>
                    <a:pt x="1776" y="1343"/>
                    <a:pt x="1757" y="1272"/>
                  </a:cubicBezTo>
                  <a:cubicBezTo>
                    <a:pt x="1711" y="1122"/>
                    <a:pt x="1646" y="979"/>
                    <a:pt x="1574" y="842"/>
                  </a:cubicBezTo>
                  <a:cubicBezTo>
                    <a:pt x="1438" y="563"/>
                    <a:pt x="1269" y="309"/>
                    <a:pt x="1132" y="36"/>
                  </a:cubicBezTo>
                  <a:lnTo>
                    <a:pt x="1119" y="3"/>
                  </a:lnTo>
                  <a:lnTo>
                    <a:pt x="1087" y="3"/>
                  </a:lnTo>
                  <a:cubicBezTo>
                    <a:pt x="1051" y="2"/>
                    <a:pt x="1015" y="1"/>
                    <a:pt x="979" y="1"/>
                  </a:cubicBezTo>
                  <a:close/>
                  <a:moveTo>
                    <a:pt x="1782" y="1714"/>
                  </a:moveTo>
                  <a:cubicBezTo>
                    <a:pt x="1743" y="1746"/>
                    <a:pt x="1691" y="1746"/>
                    <a:pt x="1646" y="1746"/>
                  </a:cubicBezTo>
                  <a:cubicBezTo>
                    <a:pt x="1656" y="1748"/>
                    <a:pt x="1667" y="1749"/>
                    <a:pt x="1677" y="1749"/>
                  </a:cubicBezTo>
                  <a:cubicBezTo>
                    <a:pt x="1714" y="1749"/>
                    <a:pt x="1752" y="1739"/>
                    <a:pt x="1782" y="1714"/>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4"/>
            <p:cNvSpPr/>
            <p:nvPr/>
          </p:nvSpPr>
          <p:spPr>
            <a:xfrm>
              <a:off x="-2706625" y="1253475"/>
              <a:ext cx="39375" cy="32300"/>
            </a:xfrm>
            <a:custGeom>
              <a:avLst/>
              <a:gdLst/>
              <a:ahLst/>
              <a:cxnLst/>
              <a:rect l="l" t="t" r="r" b="b"/>
              <a:pathLst>
                <a:path w="1575" h="1292" extrusionOk="0">
                  <a:moveTo>
                    <a:pt x="413" y="1"/>
                  </a:moveTo>
                  <a:cubicBezTo>
                    <a:pt x="349" y="1"/>
                    <a:pt x="285" y="2"/>
                    <a:pt x="222" y="3"/>
                  </a:cubicBezTo>
                  <a:cubicBezTo>
                    <a:pt x="66" y="413"/>
                    <a:pt x="0" y="855"/>
                    <a:pt x="33" y="1291"/>
                  </a:cubicBezTo>
                  <a:cubicBezTo>
                    <a:pt x="456" y="1200"/>
                    <a:pt x="878" y="1122"/>
                    <a:pt x="1301" y="1051"/>
                  </a:cubicBezTo>
                  <a:cubicBezTo>
                    <a:pt x="1327" y="992"/>
                    <a:pt x="1379" y="953"/>
                    <a:pt x="1438" y="933"/>
                  </a:cubicBezTo>
                  <a:cubicBezTo>
                    <a:pt x="1457" y="927"/>
                    <a:pt x="1483" y="920"/>
                    <a:pt x="1496" y="907"/>
                  </a:cubicBezTo>
                  <a:cubicBezTo>
                    <a:pt x="1503" y="894"/>
                    <a:pt x="1509" y="875"/>
                    <a:pt x="1509" y="855"/>
                  </a:cubicBezTo>
                  <a:cubicBezTo>
                    <a:pt x="1535" y="608"/>
                    <a:pt x="1555" y="361"/>
                    <a:pt x="1574" y="114"/>
                  </a:cubicBezTo>
                  <a:cubicBezTo>
                    <a:pt x="1194" y="36"/>
                    <a:pt x="804" y="1"/>
                    <a:pt x="413"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4"/>
            <p:cNvSpPr/>
            <p:nvPr/>
          </p:nvSpPr>
          <p:spPr>
            <a:xfrm>
              <a:off x="-2707600" y="1251875"/>
              <a:ext cx="40825" cy="35200"/>
            </a:xfrm>
            <a:custGeom>
              <a:avLst/>
              <a:gdLst/>
              <a:ahLst/>
              <a:cxnLst/>
              <a:rect l="l" t="t" r="r" b="b"/>
              <a:pathLst>
                <a:path w="1633" h="1408" extrusionOk="0">
                  <a:moveTo>
                    <a:pt x="1529" y="978"/>
                  </a:moveTo>
                  <a:cubicBezTo>
                    <a:pt x="1516" y="984"/>
                    <a:pt x="1496" y="991"/>
                    <a:pt x="1477" y="997"/>
                  </a:cubicBezTo>
                  <a:cubicBezTo>
                    <a:pt x="1496" y="991"/>
                    <a:pt x="1516" y="991"/>
                    <a:pt x="1529" y="978"/>
                  </a:cubicBezTo>
                  <a:close/>
                  <a:moveTo>
                    <a:pt x="1477" y="997"/>
                  </a:moveTo>
                  <a:lnTo>
                    <a:pt x="1477" y="997"/>
                  </a:lnTo>
                  <a:cubicBezTo>
                    <a:pt x="1418" y="1011"/>
                    <a:pt x="1366" y="1056"/>
                    <a:pt x="1340" y="1115"/>
                  </a:cubicBezTo>
                  <a:lnTo>
                    <a:pt x="1347" y="1115"/>
                  </a:lnTo>
                  <a:cubicBezTo>
                    <a:pt x="1373" y="1056"/>
                    <a:pt x="1418" y="1017"/>
                    <a:pt x="1477" y="997"/>
                  </a:cubicBezTo>
                  <a:close/>
                  <a:moveTo>
                    <a:pt x="377" y="1"/>
                  </a:moveTo>
                  <a:cubicBezTo>
                    <a:pt x="338" y="1"/>
                    <a:pt x="299" y="1"/>
                    <a:pt x="261" y="2"/>
                  </a:cubicBezTo>
                  <a:lnTo>
                    <a:pt x="215" y="2"/>
                  </a:lnTo>
                  <a:lnTo>
                    <a:pt x="202" y="48"/>
                  </a:lnTo>
                  <a:cubicBezTo>
                    <a:pt x="118" y="250"/>
                    <a:pt x="59" y="471"/>
                    <a:pt x="33" y="692"/>
                  </a:cubicBezTo>
                  <a:cubicBezTo>
                    <a:pt x="0" y="913"/>
                    <a:pt x="0" y="1141"/>
                    <a:pt x="33" y="1355"/>
                  </a:cubicBezTo>
                  <a:lnTo>
                    <a:pt x="33" y="1407"/>
                  </a:lnTo>
                  <a:lnTo>
                    <a:pt x="85" y="1394"/>
                  </a:lnTo>
                  <a:lnTo>
                    <a:pt x="709" y="1251"/>
                  </a:lnTo>
                  <a:cubicBezTo>
                    <a:pt x="924" y="1199"/>
                    <a:pt x="1132" y="1154"/>
                    <a:pt x="1340" y="1115"/>
                  </a:cubicBezTo>
                  <a:lnTo>
                    <a:pt x="1340" y="1108"/>
                  </a:lnTo>
                  <a:cubicBezTo>
                    <a:pt x="1132" y="1154"/>
                    <a:pt x="917" y="1186"/>
                    <a:pt x="703" y="1219"/>
                  </a:cubicBezTo>
                  <a:lnTo>
                    <a:pt x="116" y="1302"/>
                  </a:lnTo>
                  <a:lnTo>
                    <a:pt x="116" y="1302"/>
                  </a:lnTo>
                  <a:cubicBezTo>
                    <a:pt x="113" y="1103"/>
                    <a:pt x="126" y="904"/>
                    <a:pt x="157" y="711"/>
                  </a:cubicBezTo>
                  <a:cubicBezTo>
                    <a:pt x="193" y="510"/>
                    <a:pt x="241" y="320"/>
                    <a:pt x="306" y="131"/>
                  </a:cubicBezTo>
                  <a:lnTo>
                    <a:pt x="306" y="131"/>
                  </a:lnTo>
                  <a:cubicBezTo>
                    <a:pt x="425" y="126"/>
                    <a:pt x="543" y="123"/>
                    <a:pt x="663" y="123"/>
                  </a:cubicBezTo>
                  <a:cubicBezTo>
                    <a:pt x="975" y="123"/>
                    <a:pt x="1289" y="142"/>
                    <a:pt x="1600" y="195"/>
                  </a:cubicBezTo>
                  <a:lnTo>
                    <a:pt x="1600" y="195"/>
                  </a:lnTo>
                  <a:cubicBezTo>
                    <a:pt x="1593" y="333"/>
                    <a:pt x="1581" y="470"/>
                    <a:pt x="1574" y="607"/>
                  </a:cubicBezTo>
                  <a:lnTo>
                    <a:pt x="1555" y="822"/>
                  </a:lnTo>
                  <a:lnTo>
                    <a:pt x="1548" y="926"/>
                  </a:lnTo>
                  <a:lnTo>
                    <a:pt x="1561" y="822"/>
                  </a:lnTo>
                  <a:lnTo>
                    <a:pt x="1581" y="607"/>
                  </a:lnTo>
                  <a:cubicBezTo>
                    <a:pt x="1600" y="464"/>
                    <a:pt x="1613" y="321"/>
                    <a:pt x="1633" y="185"/>
                  </a:cubicBezTo>
                  <a:lnTo>
                    <a:pt x="1633" y="165"/>
                  </a:lnTo>
                  <a:lnTo>
                    <a:pt x="1620" y="165"/>
                  </a:lnTo>
                  <a:cubicBezTo>
                    <a:pt x="1215" y="64"/>
                    <a:pt x="794" y="1"/>
                    <a:pt x="37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4"/>
            <p:cNvSpPr/>
            <p:nvPr/>
          </p:nvSpPr>
          <p:spPr>
            <a:xfrm>
              <a:off x="-2705000" y="1228675"/>
              <a:ext cx="46050" cy="32700"/>
            </a:xfrm>
            <a:custGeom>
              <a:avLst/>
              <a:gdLst/>
              <a:ahLst/>
              <a:cxnLst/>
              <a:rect l="l" t="t" r="r" b="b"/>
              <a:pathLst>
                <a:path w="1842" h="1308" extrusionOk="0">
                  <a:moveTo>
                    <a:pt x="20" y="0"/>
                  </a:moveTo>
                  <a:lnTo>
                    <a:pt x="20" y="0"/>
                  </a:lnTo>
                  <a:cubicBezTo>
                    <a:pt x="1" y="274"/>
                    <a:pt x="20" y="761"/>
                    <a:pt x="27" y="1041"/>
                  </a:cubicBezTo>
                  <a:cubicBezTo>
                    <a:pt x="522" y="1174"/>
                    <a:pt x="1030" y="1308"/>
                    <a:pt x="1545" y="1308"/>
                  </a:cubicBezTo>
                  <a:cubicBezTo>
                    <a:pt x="1557" y="1308"/>
                    <a:pt x="1569" y="1308"/>
                    <a:pt x="1581" y="1308"/>
                  </a:cubicBezTo>
                  <a:cubicBezTo>
                    <a:pt x="1659" y="1308"/>
                    <a:pt x="1750" y="1301"/>
                    <a:pt x="1789" y="1236"/>
                  </a:cubicBezTo>
                  <a:cubicBezTo>
                    <a:pt x="1822" y="1197"/>
                    <a:pt x="1822" y="1145"/>
                    <a:pt x="1822" y="1100"/>
                  </a:cubicBezTo>
                  <a:cubicBezTo>
                    <a:pt x="1828" y="969"/>
                    <a:pt x="1835" y="846"/>
                    <a:pt x="1841" y="716"/>
                  </a:cubicBezTo>
                  <a:cubicBezTo>
                    <a:pt x="1841" y="683"/>
                    <a:pt x="1841" y="651"/>
                    <a:pt x="1828" y="625"/>
                  </a:cubicBezTo>
                  <a:cubicBezTo>
                    <a:pt x="1809" y="599"/>
                    <a:pt x="1782" y="592"/>
                    <a:pt x="1756" y="579"/>
                  </a:cubicBezTo>
                  <a:cubicBezTo>
                    <a:pt x="1665" y="540"/>
                    <a:pt x="1574" y="508"/>
                    <a:pt x="1483" y="475"/>
                  </a:cubicBezTo>
                  <a:cubicBezTo>
                    <a:pt x="1022" y="326"/>
                    <a:pt x="508" y="26"/>
                    <a:pt x="2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4"/>
            <p:cNvSpPr/>
            <p:nvPr/>
          </p:nvSpPr>
          <p:spPr>
            <a:xfrm>
              <a:off x="-2706625" y="1227050"/>
              <a:ext cx="47825" cy="34975"/>
            </a:xfrm>
            <a:custGeom>
              <a:avLst/>
              <a:gdLst/>
              <a:ahLst/>
              <a:cxnLst/>
              <a:rect l="l" t="t" r="r" b="b"/>
              <a:pathLst>
                <a:path w="1913" h="1399" extrusionOk="0">
                  <a:moveTo>
                    <a:pt x="1750" y="618"/>
                  </a:moveTo>
                  <a:cubicBezTo>
                    <a:pt x="1789" y="638"/>
                    <a:pt x="1834" y="644"/>
                    <a:pt x="1867" y="670"/>
                  </a:cubicBezTo>
                  <a:cubicBezTo>
                    <a:pt x="1906" y="690"/>
                    <a:pt x="1906" y="742"/>
                    <a:pt x="1906" y="781"/>
                  </a:cubicBezTo>
                  <a:cubicBezTo>
                    <a:pt x="1913" y="742"/>
                    <a:pt x="1906" y="690"/>
                    <a:pt x="1867" y="664"/>
                  </a:cubicBezTo>
                  <a:cubicBezTo>
                    <a:pt x="1834" y="644"/>
                    <a:pt x="1789" y="631"/>
                    <a:pt x="1750" y="618"/>
                  </a:cubicBezTo>
                  <a:close/>
                  <a:moveTo>
                    <a:pt x="33" y="0"/>
                  </a:moveTo>
                  <a:lnTo>
                    <a:pt x="26" y="65"/>
                  </a:lnTo>
                  <a:cubicBezTo>
                    <a:pt x="0" y="417"/>
                    <a:pt x="13" y="761"/>
                    <a:pt x="20" y="1106"/>
                  </a:cubicBezTo>
                  <a:lnTo>
                    <a:pt x="26" y="1152"/>
                  </a:lnTo>
                  <a:lnTo>
                    <a:pt x="72" y="1165"/>
                  </a:lnTo>
                  <a:cubicBezTo>
                    <a:pt x="449" y="1269"/>
                    <a:pt x="839" y="1347"/>
                    <a:pt x="1230" y="1379"/>
                  </a:cubicBezTo>
                  <a:cubicBezTo>
                    <a:pt x="1327" y="1386"/>
                    <a:pt x="1425" y="1392"/>
                    <a:pt x="1522" y="1392"/>
                  </a:cubicBezTo>
                  <a:cubicBezTo>
                    <a:pt x="1620" y="1386"/>
                    <a:pt x="1724" y="1399"/>
                    <a:pt x="1815" y="1347"/>
                  </a:cubicBezTo>
                  <a:cubicBezTo>
                    <a:pt x="1861" y="1321"/>
                    <a:pt x="1887" y="1269"/>
                    <a:pt x="1887" y="1223"/>
                  </a:cubicBezTo>
                  <a:cubicBezTo>
                    <a:pt x="1893" y="1171"/>
                    <a:pt x="1893" y="1126"/>
                    <a:pt x="1893" y="1074"/>
                  </a:cubicBezTo>
                  <a:lnTo>
                    <a:pt x="1893" y="1074"/>
                  </a:lnTo>
                  <a:cubicBezTo>
                    <a:pt x="1887" y="1119"/>
                    <a:pt x="1887" y="1171"/>
                    <a:pt x="1880" y="1217"/>
                  </a:cubicBezTo>
                  <a:cubicBezTo>
                    <a:pt x="1874" y="1269"/>
                    <a:pt x="1847" y="1314"/>
                    <a:pt x="1808" y="1334"/>
                  </a:cubicBezTo>
                  <a:cubicBezTo>
                    <a:pt x="1766" y="1356"/>
                    <a:pt x="1719" y="1363"/>
                    <a:pt x="1671" y="1363"/>
                  </a:cubicBezTo>
                  <a:cubicBezTo>
                    <a:pt x="1623" y="1363"/>
                    <a:pt x="1574" y="1356"/>
                    <a:pt x="1529" y="1353"/>
                  </a:cubicBezTo>
                  <a:cubicBezTo>
                    <a:pt x="1431" y="1347"/>
                    <a:pt x="1334" y="1334"/>
                    <a:pt x="1236" y="1321"/>
                  </a:cubicBezTo>
                  <a:cubicBezTo>
                    <a:pt x="870" y="1265"/>
                    <a:pt x="516" y="1156"/>
                    <a:pt x="156" y="1055"/>
                  </a:cubicBezTo>
                  <a:lnTo>
                    <a:pt x="156" y="1055"/>
                  </a:lnTo>
                  <a:cubicBezTo>
                    <a:pt x="155" y="900"/>
                    <a:pt x="149" y="740"/>
                    <a:pt x="144" y="586"/>
                  </a:cubicBezTo>
                  <a:cubicBezTo>
                    <a:pt x="144" y="429"/>
                    <a:pt x="138" y="278"/>
                    <a:pt x="142" y="127"/>
                  </a:cubicBezTo>
                  <a:lnTo>
                    <a:pt x="142" y="127"/>
                  </a:lnTo>
                  <a:cubicBezTo>
                    <a:pt x="285" y="138"/>
                    <a:pt x="428" y="168"/>
                    <a:pt x="566" y="209"/>
                  </a:cubicBezTo>
                  <a:cubicBezTo>
                    <a:pt x="729" y="254"/>
                    <a:pt x="885" y="306"/>
                    <a:pt x="1041" y="365"/>
                  </a:cubicBezTo>
                  <a:cubicBezTo>
                    <a:pt x="1197" y="423"/>
                    <a:pt x="1353" y="488"/>
                    <a:pt x="1516" y="540"/>
                  </a:cubicBezTo>
                  <a:cubicBezTo>
                    <a:pt x="1594" y="566"/>
                    <a:pt x="1672" y="592"/>
                    <a:pt x="1750" y="618"/>
                  </a:cubicBezTo>
                  <a:lnTo>
                    <a:pt x="1516" y="527"/>
                  </a:lnTo>
                  <a:cubicBezTo>
                    <a:pt x="1360" y="469"/>
                    <a:pt x="1210" y="397"/>
                    <a:pt x="1054" y="326"/>
                  </a:cubicBezTo>
                  <a:cubicBezTo>
                    <a:pt x="904" y="254"/>
                    <a:pt x="748" y="189"/>
                    <a:pt x="592" y="130"/>
                  </a:cubicBezTo>
                  <a:cubicBezTo>
                    <a:pt x="430" y="72"/>
                    <a:pt x="267" y="26"/>
                    <a:pt x="92" y="7"/>
                  </a:cubicBezTo>
                  <a:lnTo>
                    <a:pt x="33"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4"/>
            <p:cNvSpPr/>
            <p:nvPr/>
          </p:nvSpPr>
          <p:spPr>
            <a:xfrm>
              <a:off x="-2775900" y="960600"/>
              <a:ext cx="108150" cy="25600"/>
            </a:xfrm>
            <a:custGeom>
              <a:avLst/>
              <a:gdLst/>
              <a:ahLst/>
              <a:cxnLst/>
              <a:rect l="l" t="t" r="r" b="b"/>
              <a:pathLst>
                <a:path w="4326" h="1024" extrusionOk="0">
                  <a:moveTo>
                    <a:pt x="3743" y="0"/>
                  </a:moveTo>
                  <a:cubicBezTo>
                    <a:pt x="3709" y="0"/>
                    <a:pt x="3675" y="3"/>
                    <a:pt x="3643" y="6"/>
                  </a:cubicBezTo>
                  <a:cubicBezTo>
                    <a:pt x="2778" y="97"/>
                    <a:pt x="1913" y="181"/>
                    <a:pt x="1042" y="266"/>
                  </a:cubicBezTo>
                  <a:cubicBezTo>
                    <a:pt x="690" y="305"/>
                    <a:pt x="333" y="337"/>
                    <a:pt x="1" y="467"/>
                  </a:cubicBezTo>
                  <a:cubicBezTo>
                    <a:pt x="287" y="545"/>
                    <a:pt x="567" y="617"/>
                    <a:pt x="853" y="682"/>
                  </a:cubicBezTo>
                  <a:cubicBezTo>
                    <a:pt x="1887" y="907"/>
                    <a:pt x="2948" y="1024"/>
                    <a:pt x="4007" y="1024"/>
                  </a:cubicBezTo>
                  <a:cubicBezTo>
                    <a:pt x="4113" y="1024"/>
                    <a:pt x="4220" y="1023"/>
                    <a:pt x="4326" y="1020"/>
                  </a:cubicBezTo>
                  <a:cubicBezTo>
                    <a:pt x="4300" y="734"/>
                    <a:pt x="4202" y="448"/>
                    <a:pt x="4053" y="201"/>
                  </a:cubicBezTo>
                  <a:cubicBezTo>
                    <a:pt x="4014" y="129"/>
                    <a:pt x="3962" y="64"/>
                    <a:pt x="3884" y="25"/>
                  </a:cubicBezTo>
                  <a:cubicBezTo>
                    <a:pt x="3841" y="6"/>
                    <a:pt x="3792" y="0"/>
                    <a:pt x="374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4"/>
            <p:cNvSpPr/>
            <p:nvPr/>
          </p:nvSpPr>
          <p:spPr>
            <a:xfrm>
              <a:off x="-2778000" y="958950"/>
              <a:ext cx="111875" cy="28800"/>
            </a:xfrm>
            <a:custGeom>
              <a:avLst/>
              <a:gdLst/>
              <a:ahLst/>
              <a:cxnLst/>
              <a:rect l="l" t="t" r="r" b="b"/>
              <a:pathLst>
                <a:path w="4475" h="1152" extrusionOk="0">
                  <a:moveTo>
                    <a:pt x="3831" y="0"/>
                  </a:moveTo>
                  <a:cubicBezTo>
                    <a:pt x="3714" y="7"/>
                    <a:pt x="3616" y="20"/>
                    <a:pt x="3512" y="33"/>
                  </a:cubicBezTo>
                  <a:lnTo>
                    <a:pt x="3200" y="65"/>
                  </a:lnTo>
                  <a:lnTo>
                    <a:pt x="2569" y="130"/>
                  </a:lnTo>
                  <a:cubicBezTo>
                    <a:pt x="2153" y="169"/>
                    <a:pt x="1737" y="215"/>
                    <a:pt x="1321" y="267"/>
                  </a:cubicBezTo>
                  <a:cubicBezTo>
                    <a:pt x="904" y="319"/>
                    <a:pt x="475" y="345"/>
                    <a:pt x="78" y="507"/>
                  </a:cubicBezTo>
                  <a:lnTo>
                    <a:pt x="0" y="540"/>
                  </a:lnTo>
                  <a:lnTo>
                    <a:pt x="78" y="553"/>
                  </a:lnTo>
                  <a:cubicBezTo>
                    <a:pt x="365" y="618"/>
                    <a:pt x="651" y="683"/>
                    <a:pt x="937" y="748"/>
                  </a:cubicBezTo>
                  <a:cubicBezTo>
                    <a:pt x="684" y="671"/>
                    <a:pt x="430" y="600"/>
                    <a:pt x="172" y="529"/>
                  </a:cubicBezTo>
                  <a:lnTo>
                    <a:pt x="172" y="529"/>
                  </a:lnTo>
                  <a:cubicBezTo>
                    <a:pt x="542" y="420"/>
                    <a:pt x="937" y="395"/>
                    <a:pt x="1327" y="364"/>
                  </a:cubicBezTo>
                  <a:cubicBezTo>
                    <a:pt x="1750" y="332"/>
                    <a:pt x="2166" y="293"/>
                    <a:pt x="2582" y="247"/>
                  </a:cubicBezTo>
                  <a:lnTo>
                    <a:pt x="3207" y="189"/>
                  </a:lnTo>
                  <a:lnTo>
                    <a:pt x="3525" y="163"/>
                  </a:lnTo>
                  <a:cubicBezTo>
                    <a:pt x="3623" y="150"/>
                    <a:pt x="3740" y="137"/>
                    <a:pt x="3831" y="137"/>
                  </a:cubicBezTo>
                  <a:cubicBezTo>
                    <a:pt x="3839" y="136"/>
                    <a:pt x="3847" y="136"/>
                    <a:pt x="3854" y="136"/>
                  </a:cubicBezTo>
                  <a:cubicBezTo>
                    <a:pt x="3938" y="136"/>
                    <a:pt x="3992" y="170"/>
                    <a:pt x="4046" y="247"/>
                  </a:cubicBezTo>
                  <a:cubicBezTo>
                    <a:pt x="4098" y="325"/>
                    <a:pt x="4150" y="416"/>
                    <a:pt x="4189" y="507"/>
                  </a:cubicBezTo>
                  <a:cubicBezTo>
                    <a:pt x="4264" y="676"/>
                    <a:pt x="4314" y="850"/>
                    <a:pt x="4338" y="1029"/>
                  </a:cubicBezTo>
                  <a:lnTo>
                    <a:pt x="4338" y="1029"/>
                  </a:lnTo>
                  <a:cubicBezTo>
                    <a:pt x="4240" y="1031"/>
                    <a:pt x="4143" y="1032"/>
                    <a:pt x="4047" y="1032"/>
                  </a:cubicBezTo>
                  <a:cubicBezTo>
                    <a:pt x="3876" y="1032"/>
                    <a:pt x="3706" y="1029"/>
                    <a:pt x="3538" y="1021"/>
                  </a:cubicBezTo>
                  <a:cubicBezTo>
                    <a:pt x="3246" y="1015"/>
                    <a:pt x="2960" y="1002"/>
                    <a:pt x="2667" y="976"/>
                  </a:cubicBezTo>
                  <a:cubicBezTo>
                    <a:pt x="2088" y="930"/>
                    <a:pt x="1516" y="852"/>
                    <a:pt x="937" y="748"/>
                  </a:cubicBezTo>
                  <a:lnTo>
                    <a:pt x="937" y="748"/>
                  </a:lnTo>
                  <a:cubicBezTo>
                    <a:pt x="1503" y="891"/>
                    <a:pt x="2082" y="995"/>
                    <a:pt x="2660" y="1060"/>
                  </a:cubicBezTo>
                  <a:cubicBezTo>
                    <a:pt x="2953" y="1093"/>
                    <a:pt x="3239" y="1119"/>
                    <a:pt x="3532" y="1138"/>
                  </a:cubicBezTo>
                  <a:cubicBezTo>
                    <a:pt x="3825" y="1151"/>
                    <a:pt x="4117" y="1151"/>
                    <a:pt x="4410" y="1151"/>
                  </a:cubicBezTo>
                  <a:lnTo>
                    <a:pt x="4475" y="1151"/>
                  </a:lnTo>
                  <a:lnTo>
                    <a:pt x="4468" y="1080"/>
                  </a:lnTo>
                  <a:cubicBezTo>
                    <a:pt x="4449" y="865"/>
                    <a:pt x="4397" y="657"/>
                    <a:pt x="4306" y="455"/>
                  </a:cubicBezTo>
                  <a:cubicBezTo>
                    <a:pt x="4260" y="358"/>
                    <a:pt x="4215" y="260"/>
                    <a:pt x="4150" y="169"/>
                  </a:cubicBezTo>
                  <a:cubicBezTo>
                    <a:pt x="4117" y="124"/>
                    <a:pt x="4072" y="72"/>
                    <a:pt x="4013" y="39"/>
                  </a:cubicBezTo>
                  <a:cubicBezTo>
                    <a:pt x="3955" y="7"/>
                    <a:pt x="3890" y="0"/>
                    <a:pt x="383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4"/>
            <p:cNvSpPr/>
            <p:nvPr/>
          </p:nvSpPr>
          <p:spPr>
            <a:xfrm>
              <a:off x="-2821575" y="973250"/>
              <a:ext cx="164575" cy="34700"/>
            </a:xfrm>
            <a:custGeom>
              <a:avLst/>
              <a:gdLst/>
              <a:ahLst/>
              <a:cxnLst/>
              <a:rect l="l" t="t" r="r" b="b"/>
              <a:pathLst>
                <a:path w="6583" h="1388" extrusionOk="0">
                  <a:moveTo>
                    <a:pt x="1034" y="0"/>
                  </a:moveTo>
                  <a:cubicBezTo>
                    <a:pt x="963" y="0"/>
                    <a:pt x="885" y="0"/>
                    <a:pt x="820" y="26"/>
                  </a:cubicBezTo>
                  <a:cubicBezTo>
                    <a:pt x="755" y="52"/>
                    <a:pt x="709" y="98"/>
                    <a:pt x="664" y="143"/>
                  </a:cubicBezTo>
                  <a:cubicBezTo>
                    <a:pt x="352" y="456"/>
                    <a:pt x="117" y="846"/>
                    <a:pt x="0" y="1275"/>
                  </a:cubicBezTo>
                  <a:cubicBezTo>
                    <a:pt x="352" y="1358"/>
                    <a:pt x="711" y="1388"/>
                    <a:pt x="1071" y="1388"/>
                  </a:cubicBezTo>
                  <a:cubicBezTo>
                    <a:pt x="1391" y="1388"/>
                    <a:pt x="1712" y="1364"/>
                    <a:pt x="2030" y="1334"/>
                  </a:cubicBezTo>
                  <a:cubicBezTo>
                    <a:pt x="3564" y="1197"/>
                    <a:pt x="5093" y="1113"/>
                    <a:pt x="6582" y="696"/>
                  </a:cubicBezTo>
                  <a:cubicBezTo>
                    <a:pt x="6354" y="482"/>
                    <a:pt x="5958" y="352"/>
                    <a:pt x="5646" y="332"/>
                  </a:cubicBezTo>
                  <a:cubicBezTo>
                    <a:pt x="4091" y="228"/>
                    <a:pt x="2595" y="46"/>
                    <a:pt x="103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4"/>
            <p:cNvSpPr/>
            <p:nvPr/>
          </p:nvSpPr>
          <p:spPr>
            <a:xfrm>
              <a:off x="-2821750" y="973250"/>
              <a:ext cx="167825" cy="35200"/>
            </a:xfrm>
            <a:custGeom>
              <a:avLst/>
              <a:gdLst/>
              <a:ahLst/>
              <a:cxnLst/>
              <a:rect l="l" t="t" r="r" b="b"/>
              <a:pathLst>
                <a:path w="6713" h="1408" extrusionOk="0">
                  <a:moveTo>
                    <a:pt x="1009" y="0"/>
                  </a:moveTo>
                  <a:cubicBezTo>
                    <a:pt x="944" y="0"/>
                    <a:pt x="879" y="0"/>
                    <a:pt x="820" y="26"/>
                  </a:cubicBezTo>
                  <a:cubicBezTo>
                    <a:pt x="762" y="52"/>
                    <a:pt x="716" y="98"/>
                    <a:pt x="671" y="143"/>
                  </a:cubicBezTo>
                  <a:cubicBezTo>
                    <a:pt x="716" y="98"/>
                    <a:pt x="762" y="52"/>
                    <a:pt x="820" y="33"/>
                  </a:cubicBezTo>
                  <a:cubicBezTo>
                    <a:pt x="865" y="13"/>
                    <a:pt x="914" y="5"/>
                    <a:pt x="963" y="5"/>
                  </a:cubicBezTo>
                  <a:cubicBezTo>
                    <a:pt x="978" y="5"/>
                    <a:pt x="994" y="5"/>
                    <a:pt x="1009" y="7"/>
                  </a:cubicBezTo>
                  <a:lnTo>
                    <a:pt x="1386" y="20"/>
                  </a:lnTo>
                  <a:cubicBezTo>
                    <a:pt x="1640" y="33"/>
                    <a:pt x="1887" y="46"/>
                    <a:pt x="2141" y="65"/>
                  </a:cubicBezTo>
                  <a:cubicBezTo>
                    <a:pt x="2648" y="98"/>
                    <a:pt x="3149" y="150"/>
                    <a:pt x="3649" y="196"/>
                  </a:cubicBezTo>
                  <a:lnTo>
                    <a:pt x="5158" y="345"/>
                  </a:lnTo>
                  <a:lnTo>
                    <a:pt x="5535" y="378"/>
                  </a:lnTo>
                  <a:cubicBezTo>
                    <a:pt x="5659" y="384"/>
                    <a:pt x="5776" y="397"/>
                    <a:pt x="5900" y="430"/>
                  </a:cubicBezTo>
                  <a:cubicBezTo>
                    <a:pt x="6096" y="473"/>
                    <a:pt x="6296" y="549"/>
                    <a:pt x="6456" y="668"/>
                  </a:cubicBezTo>
                  <a:lnTo>
                    <a:pt x="6456" y="668"/>
                  </a:lnTo>
                  <a:cubicBezTo>
                    <a:pt x="5960" y="796"/>
                    <a:pt x="5458" y="891"/>
                    <a:pt x="4950" y="969"/>
                  </a:cubicBezTo>
                  <a:cubicBezTo>
                    <a:pt x="4410" y="1054"/>
                    <a:pt x="3858" y="1113"/>
                    <a:pt x="3311" y="1171"/>
                  </a:cubicBezTo>
                  <a:cubicBezTo>
                    <a:pt x="2758" y="1230"/>
                    <a:pt x="2206" y="1288"/>
                    <a:pt x="1659" y="1340"/>
                  </a:cubicBezTo>
                  <a:cubicBezTo>
                    <a:pt x="1439" y="1358"/>
                    <a:pt x="1218" y="1370"/>
                    <a:pt x="997" y="1370"/>
                  </a:cubicBezTo>
                  <a:cubicBezTo>
                    <a:pt x="667" y="1370"/>
                    <a:pt x="338" y="1343"/>
                    <a:pt x="15" y="1270"/>
                  </a:cubicBezTo>
                  <a:lnTo>
                    <a:pt x="15" y="1270"/>
                  </a:lnTo>
                  <a:cubicBezTo>
                    <a:pt x="133" y="849"/>
                    <a:pt x="360" y="454"/>
                    <a:pt x="671" y="143"/>
                  </a:cubicBezTo>
                  <a:lnTo>
                    <a:pt x="671" y="143"/>
                  </a:lnTo>
                  <a:cubicBezTo>
                    <a:pt x="359" y="449"/>
                    <a:pt x="124" y="846"/>
                    <a:pt x="1" y="1269"/>
                  </a:cubicBezTo>
                  <a:lnTo>
                    <a:pt x="1" y="1282"/>
                  </a:lnTo>
                  <a:lnTo>
                    <a:pt x="7" y="1282"/>
                  </a:lnTo>
                  <a:cubicBezTo>
                    <a:pt x="390" y="1374"/>
                    <a:pt x="783" y="1407"/>
                    <a:pt x="1176" y="1407"/>
                  </a:cubicBezTo>
                  <a:cubicBezTo>
                    <a:pt x="1337" y="1407"/>
                    <a:pt x="1499" y="1402"/>
                    <a:pt x="1659" y="1392"/>
                  </a:cubicBezTo>
                  <a:cubicBezTo>
                    <a:pt x="2212" y="1353"/>
                    <a:pt x="2765" y="1314"/>
                    <a:pt x="3318" y="1275"/>
                  </a:cubicBezTo>
                  <a:cubicBezTo>
                    <a:pt x="3871" y="1236"/>
                    <a:pt x="4423" y="1171"/>
                    <a:pt x="4970" y="1100"/>
                  </a:cubicBezTo>
                  <a:cubicBezTo>
                    <a:pt x="5249" y="1054"/>
                    <a:pt x="5522" y="1008"/>
                    <a:pt x="5796" y="956"/>
                  </a:cubicBezTo>
                  <a:cubicBezTo>
                    <a:pt x="6062" y="898"/>
                    <a:pt x="6335" y="833"/>
                    <a:pt x="6602" y="755"/>
                  </a:cubicBezTo>
                  <a:lnTo>
                    <a:pt x="6713" y="722"/>
                  </a:lnTo>
                  <a:lnTo>
                    <a:pt x="6628" y="651"/>
                  </a:lnTo>
                  <a:cubicBezTo>
                    <a:pt x="6426" y="469"/>
                    <a:pt x="6179" y="371"/>
                    <a:pt x="5926" y="313"/>
                  </a:cubicBezTo>
                  <a:cubicBezTo>
                    <a:pt x="5796" y="287"/>
                    <a:pt x="5666" y="274"/>
                    <a:pt x="5542" y="267"/>
                  </a:cubicBezTo>
                  <a:lnTo>
                    <a:pt x="5165" y="248"/>
                  </a:lnTo>
                  <a:lnTo>
                    <a:pt x="3656" y="143"/>
                  </a:lnTo>
                  <a:cubicBezTo>
                    <a:pt x="3149" y="104"/>
                    <a:pt x="2648" y="78"/>
                    <a:pt x="2141" y="46"/>
                  </a:cubicBezTo>
                  <a:cubicBezTo>
                    <a:pt x="1893" y="33"/>
                    <a:pt x="1640" y="20"/>
                    <a:pt x="1386" y="13"/>
                  </a:cubicBezTo>
                  <a:lnTo>
                    <a:pt x="1009"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4"/>
            <p:cNvSpPr/>
            <p:nvPr/>
          </p:nvSpPr>
          <p:spPr>
            <a:xfrm>
              <a:off x="-2818175" y="984625"/>
              <a:ext cx="171900" cy="49300"/>
            </a:xfrm>
            <a:custGeom>
              <a:avLst/>
              <a:gdLst/>
              <a:ahLst/>
              <a:cxnLst/>
              <a:rect l="l" t="t" r="r" b="b"/>
              <a:pathLst>
                <a:path w="6876" h="1972" extrusionOk="0">
                  <a:moveTo>
                    <a:pt x="6375" y="1"/>
                  </a:moveTo>
                  <a:cubicBezTo>
                    <a:pt x="4345" y="402"/>
                    <a:pt x="2304" y="802"/>
                    <a:pt x="239" y="802"/>
                  </a:cubicBezTo>
                  <a:cubicBezTo>
                    <a:pt x="159" y="802"/>
                    <a:pt x="80" y="802"/>
                    <a:pt x="1" y="801"/>
                  </a:cubicBezTo>
                  <a:lnTo>
                    <a:pt x="1" y="801"/>
                  </a:lnTo>
                  <a:cubicBezTo>
                    <a:pt x="586" y="1054"/>
                    <a:pt x="1165" y="1308"/>
                    <a:pt x="1744" y="1555"/>
                  </a:cubicBezTo>
                  <a:cubicBezTo>
                    <a:pt x="1913" y="1633"/>
                    <a:pt x="2089" y="1711"/>
                    <a:pt x="2271" y="1757"/>
                  </a:cubicBezTo>
                  <a:cubicBezTo>
                    <a:pt x="2492" y="1815"/>
                    <a:pt x="2713" y="1828"/>
                    <a:pt x="2941" y="1848"/>
                  </a:cubicBezTo>
                  <a:cubicBezTo>
                    <a:pt x="3735" y="1911"/>
                    <a:pt x="4535" y="1972"/>
                    <a:pt x="5333" y="1972"/>
                  </a:cubicBezTo>
                  <a:cubicBezTo>
                    <a:pt x="5848" y="1972"/>
                    <a:pt x="6363" y="1946"/>
                    <a:pt x="6875" y="1880"/>
                  </a:cubicBezTo>
                  <a:cubicBezTo>
                    <a:pt x="6869" y="1223"/>
                    <a:pt x="6693" y="573"/>
                    <a:pt x="637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44"/>
            <p:cNvSpPr/>
            <p:nvPr/>
          </p:nvSpPr>
          <p:spPr>
            <a:xfrm>
              <a:off x="-2820125" y="982850"/>
              <a:ext cx="174825" cy="51675"/>
            </a:xfrm>
            <a:custGeom>
              <a:avLst/>
              <a:gdLst/>
              <a:ahLst/>
              <a:cxnLst/>
              <a:rect l="l" t="t" r="r" b="b"/>
              <a:pathLst>
                <a:path w="6993" h="2067" extrusionOk="0">
                  <a:moveTo>
                    <a:pt x="2349" y="1828"/>
                  </a:moveTo>
                  <a:lnTo>
                    <a:pt x="2349" y="1828"/>
                  </a:lnTo>
                  <a:cubicBezTo>
                    <a:pt x="2537" y="1880"/>
                    <a:pt x="2726" y="1899"/>
                    <a:pt x="2921" y="1912"/>
                  </a:cubicBezTo>
                  <a:cubicBezTo>
                    <a:pt x="2726" y="1893"/>
                    <a:pt x="2537" y="1873"/>
                    <a:pt x="2349" y="1828"/>
                  </a:cubicBezTo>
                  <a:close/>
                  <a:moveTo>
                    <a:pt x="6485" y="0"/>
                  </a:moveTo>
                  <a:lnTo>
                    <a:pt x="6440" y="7"/>
                  </a:lnTo>
                  <a:lnTo>
                    <a:pt x="4859" y="312"/>
                  </a:lnTo>
                  <a:cubicBezTo>
                    <a:pt x="4332" y="410"/>
                    <a:pt x="3806" y="501"/>
                    <a:pt x="3279" y="585"/>
                  </a:cubicBezTo>
                  <a:cubicBezTo>
                    <a:pt x="2219" y="748"/>
                    <a:pt x="1152" y="859"/>
                    <a:pt x="79" y="859"/>
                  </a:cubicBezTo>
                  <a:lnTo>
                    <a:pt x="1" y="859"/>
                  </a:lnTo>
                  <a:lnTo>
                    <a:pt x="72" y="885"/>
                  </a:lnTo>
                  <a:cubicBezTo>
                    <a:pt x="75" y="886"/>
                    <a:pt x="77" y="887"/>
                    <a:pt x="80" y="888"/>
                  </a:cubicBezTo>
                  <a:lnTo>
                    <a:pt x="80" y="888"/>
                  </a:lnTo>
                  <a:lnTo>
                    <a:pt x="79" y="891"/>
                  </a:lnTo>
                  <a:cubicBezTo>
                    <a:pt x="82" y="891"/>
                    <a:pt x="85" y="891"/>
                    <a:pt x="88" y="891"/>
                  </a:cubicBezTo>
                  <a:lnTo>
                    <a:pt x="88" y="891"/>
                  </a:lnTo>
                  <a:cubicBezTo>
                    <a:pt x="467" y="1052"/>
                    <a:pt x="839" y="1212"/>
                    <a:pt x="1211" y="1372"/>
                  </a:cubicBezTo>
                  <a:lnTo>
                    <a:pt x="1776" y="1613"/>
                  </a:lnTo>
                  <a:cubicBezTo>
                    <a:pt x="1965" y="1691"/>
                    <a:pt x="2154" y="1776"/>
                    <a:pt x="2349" y="1828"/>
                  </a:cubicBezTo>
                  <a:cubicBezTo>
                    <a:pt x="2154" y="1776"/>
                    <a:pt x="1965" y="1691"/>
                    <a:pt x="1776" y="1606"/>
                  </a:cubicBezTo>
                  <a:lnTo>
                    <a:pt x="1211" y="1359"/>
                  </a:lnTo>
                  <a:cubicBezTo>
                    <a:pt x="865" y="1202"/>
                    <a:pt x="514" y="1050"/>
                    <a:pt x="162" y="893"/>
                  </a:cubicBezTo>
                  <a:lnTo>
                    <a:pt x="162" y="893"/>
                  </a:lnTo>
                  <a:cubicBezTo>
                    <a:pt x="265" y="895"/>
                    <a:pt x="368" y="896"/>
                    <a:pt x="471" y="896"/>
                  </a:cubicBezTo>
                  <a:cubicBezTo>
                    <a:pt x="1414" y="896"/>
                    <a:pt x="2361" y="816"/>
                    <a:pt x="3292" y="696"/>
                  </a:cubicBezTo>
                  <a:cubicBezTo>
                    <a:pt x="3825" y="624"/>
                    <a:pt x="4358" y="533"/>
                    <a:pt x="4885" y="442"/>
                  </a:cubicBezTo>
                  <a:cubicBezTo>
                    <a:pt x="5398" y="347"/>
                    <a:pt x="5910" y="240"/>
                    <a:pt x="6423" y="139"/>
                  </a:cubicBezTo>
                  <a:lnTo>
                    <a:pt x="6423" y="139"/>
                  </a:lnTo>
                  <a:cubicBezTo>
                    <a:pt x="6568" y="412"/>
                    <a:pt x="6684" y="698"/>
                    <a:pt x="6765" y="995"/>
                  </a:cubicBezTo>
                  <a:cubicBezTo>
                    <a:pt x="6846" y="1295"/>
                    <a:pt x="6897" y="1600"/>
                    <a:pt x="6907" y="1911"/>
                  </a:cubicBezTo>
                  <a:lnTo>
                    <a:pt x="6907" y="1911"/>
                  </a:lnTo>
                  <a:cubicBezTo>
                    <a:pt x="6352" y="1990"/>
                    <a:pt x="5794" y="2020"/>
                    <a:pt x="5232" y="2020"/>
                  </a:cubicBezTo>
                  <a:cubicBezTo>
                    <a:pt x="5037" y="2020"/>
                    <a:pt x="4841" y="2016"/>
                    <a:pt x="4645" y="2010"/>
                  </a:cubicBezTo>
                  <a:cubicBezTo>
                    <a:pt x="4261" y="2003"/>
                    <a:pt x="3877" y="1977"/>
                    <a:pt x="3493" y="1951"/>
                  </a:cubicBezTo>
                  <a:lnTo>
                    <a:pt x="2921" y="1912"/>
                  </a:lnTo>
                  <a:lnTo>
                    <a:pt x="3493" y="1964"/>
                  </a:lnTo>
                  <a:cubicBezTo>
                    <a:pt x="3877" y="1997"/>
                    <a:pt x="4261" y="2016"/>
                    <a:pt x="4645" y="2042"/>
                  </a:cubicBezTo>
                  <a:cubicBezTo>
                    <a:pt x="4948" y="2058"/>
                    <a:pt x="5253" y="2067"/>
                    <a:pt x="5558" y="2067"/>
                  </a:cubicBezTo>
                  <a:cubicBezTo>
                    <a:pt x="6023" y="2067"/>
                    <a:pt x="6490" y="2045"/>
                    <a:pt x="6953" y="1990"/>
                  </a:cubicBezTo>
                  <a:lnTo>
                    <a:pt x="6992" y="1990"/>
                  </a:lnTo>
                  <a:lnTo>
                    <a:pt x="6992" y="1951"/>
                  </a:lnTo>
                  <a:cubicBezTo>
                    <a:pt x="6992" y="1619"/>
                    <a:pt x="6953" y="1288"/>
                    <a:pt x="6875" y="963"/>
                  </a:cubicBezTo>
                  <a:cubicBezTo>
                    <a:pt x="6791" y="644"/>
                    <a:pt x="6667" y="332"/>
                    <a:pt x="6505" y="39"/>
                  </a:cubicBezTo>
                  <a:lnTo>
                    <a:pt x="6485"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4"/>
            <p:cNvSpPr/>
            <p:nvPr/>
          </p:nvSpPr>
          <p:spPr>
            <a:xfrm>
              <a:off x="-2768400" y="1026750"/>
              <a:ext cx="134650" cy="56275"/>
            </a:xfrm>
            <a:custGeom>
              <a:avLst/>
              <a:gdLst/>
              <a:ahLst/>
              <a:cxnLst/>
              <a:rect l="l" t="t" r="r" b="b"/>
              <a:pathLst>
                <a:path w="5386" h="2251" extrusionOk="0">
                  <a:moveTo>
                    <a:pt x="0" y="0"/>
                  </a:moveTo>
                  <a:cubicBezTo>
                    <a:pt x="891" y="475"/>
                    <a:pt x="1444" y="1385"/>
                    <a:pt x="1958" y="2250"/>
                  </a:cubicBezTo>
                  <a:cubicBezTo>
                    <a:pt x="3109" y="2198"/>
                    <a:pt x="4253" y="2062"/>
                    <a:pt x="5385" y="1841"/>
                  </a:cubicBezTo>
                  <a:cubicBezTo>
                    <a:pt x="5353" y="1288"/>
                    <a:pt x="5288" y="735"/>
                    <a:pt x="5170" y="195"/>
                  </a:cubicBezTo>
                  <a:cubicBezTo>
                    <a:pt x="4787" y="207"/>
                    <a:pt x="4404" y="213"/>
                    <a:pt x="4021" y="213"/>
                  </a:cubicBezTo>
                  <a:cubicBezTo>
                    <a:pt x="2679" y="213"/>
                    <a:pt x="1336" y="142"/>
                    <a:pt x="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4"/>
            <p:cNvSpPr/>
            <p:nvPr/>
          </p:nvSpPr>
          <p:spPr>
            <a:xfrm>
              <a:off x="-2774275" y="1024950"/>
              <a:ext cx="141825" cy="58075"/>
            </a:xfrm>
            <a:custGeom>
              <a:avLst/>
              <a:gdLst/>
              <a:ahLst/>
              <a:cxnLst/>
              <a:rect l="l" t="t" r="r" b="b"/>
              <a:pathLst>
                <a:path w="5673" h="2323" extrusionOk="0">
                  <a:moveTo>
                    <a:pt x="1" y="1"/>
                  </a:moveTo>
                  <a:lnTo>
                    <a:pt x="216" y="118"/>
                  </a:lnTo>
                  <a:cubicBezTo>
                    <a:pt x="437" y="228"/>
                    <a:pt x="638" y="371"/>
                    <a:pt x="827" y="540"/>
                  </a:cubicBezTo>
                  <a:cubicBezTo>
                    <a:pt x="1016" y="703"/>
                    <a:pt x="1185" y="885"/>
                    <a:pt x="1341" y="1080"/>
                  </a:cubicBezTo>
                  <a:cubicBezTo>
                    <a:pt x="1659" y="1464"/>
                    <a:pt x="1926" y="1893"/>
                    <a:pt x="2193" y="2322"/>
                  </a:cubicBezTo>
                  <a:cubicBezTo>
                    <a:pt x="1946" y="1880"/>
                    <a:pt x="1692" y="1444"/>
                    <a:pt x="1386" y="1041"/>
                  </a:cubicBezTo>
                  <a:cubicBezTo>
                    <a:pt x="1126" y="697"/>
                    <a:pt x="818" y="382"/>
                    <a:pt x="455" y="143"/>
                  </a:cubicBezTo>
                  <a:lnTo>
                    <a:pt x="455" y="143"/>
                  </a:lnTo>
                  <a:cubicBezTo>
                    <a:pt x="1240" y="231"/>
                    <a:pt x="2026" y="284"/>
                    <a:pt x="2817" y="319"/>
                  </a:cubicBezTo>
                  <a:cubicBezTo>
                    <a:pt x="3246" y="339"/>
                    <a:pt x="3682" y="352"/>
                    <a:pt x="4111" y="352"/>
                  </a:cubicBezTo>
                  <a:cubicBezTo>
                    <a:pt x="4529" y="352"/>
                    <a:pt x="4940" y="346"/>
                    <a:pt x="5357" y="328"/>
                  </a:cubicBezTo>
                  <a:lnTo>
                    <a:pt x="5357" y="328"/>
                  </a:lnTo>
                  <a:cubicBezTo>
                    <a:pt x="5464" y="837"/>
                    <a:pt x="5526" y="1351"/>
                    <a:pt x="5559" y="1871"/>
                  </a:cubicBezTo>
                  <a:lnTo>
                    <a:pt x="5559" y="1871"/>
                  </a:lnTo>
                  <a:cubicBezTo>
                    <a:pt x="5015" y="1983"/>
                    <a:pt x="4459" y="2077"/>
                    <a:pt x="3910" y="2147"/>
                  </a:cubicBezTo>
                  <a:cubicBezTo>
                    <a:pt x="3337" y="2225"/>
                    <a:pt x="2765" y="2283"/>
                    <a:pt x="2193" y="2322"/>
                  </a:cubicBezTo>
                  <a:cubicBezTo>
                    <a:pt x="2765" y="2309"/>
                    <a:pt x="3344" y="2270"/>
                    <a:pt x="3916" y="2218"/>
                  </a:cubicBezTo>
                  <a:cubicBezTo>
                    <a:pt x="4488" y="2153"/>
                    <a:pt x="5061" y="2069"/>
                    <a:pt x="5627" y="1965"/>
                  </a:cubicBezTo>
                  <a:lnTo>
                    <a:pt x="5672" y="1958"/>
                  </a:lnTo>
                  <a:lnTo>
                    <a:pt x="5672" y="1913"/>
                  </a:lnTo>
                  <a:cubicBezTo>
                    <a:pt x="5653" y="1353"/>
                    <a:pt x="5581" y="800"/>
                    <a:pt x="5471" y="254"/>
                  </a:cubicBezTo>
                  <a:lnTo>
                    <a:pt x="5458" y="202"/>
                  </a:lnTo>
                  <a:lnTo>
                    <a:pt x="5405" y="202"/>
                  </a:lnTo>
                  <a:cubicBezTo>
                    <a:pt x="5091" y="212"/>
                    <a:pt x="4777" y="218"/>
                    <a:pt x="4460" y="218"/>
                  </a:cubicBezTo>
                  <a:cubicBezTo>
                    <a:pt x="4344" y="218"/>
                    <a:pt x="4228" y="217"/>
                    <a:pt x="4111" y="215"/>
                  </a:cubicBezTo>
                  <a:cubicBezTo>
                    <a:pt x="3682" y="215"/>
                    <a:pt x="3253" y="209"/>
                    <a:pt x="2824" y="189"/>
                  </a:cubicBezTo>
                  <a:cubicBezTo>
                    <a:pt x="1966" y="163"/>
                    <a:pt x="1116" y="106"/>
                    <a:pt x="265" y="29"/>
                  </a:cubicBezTo>
                  <a:lnTo>
                    <a:pt x="265" y="29"/>
                  </a:lnTo>
                  <a:cubicBezTo>
                    <a:pt x="264" y="28"/>
                    <a:pt x="262" y="27"/>
                    <a:pt x="261" y="27"/>
                  </a:cubicBezTo>
                  <a:lnTo>
                    <a:pt x="261" y="28"/>
                  </a:lnTo>
                  <a:lnTo>
                    <a:pt x="261" y="28"/>
                  </a:lnTo>
                  <a:cubicBezTo>
                    <a:pt x="254" y="28"/>
                    <a:pt x="248" y="27"/>
                    <a:pt x="242" y="27"/>
                  </a:cubicBezTo>
                  <a:lnTo>
                    <a:pt x="1"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4"/>
            <p:cNvSpPr/>
            <p:nvPr/>
          </p:nvSpPr>
          <p:spPr>
            <a:xfrm>
              <a:off x="-2847425" y="1047775"/>
              <a:ext cx="72200" cy="40975"/>
            </a:xfrm>
            <a:custGeom>
              <a:avLst/>
              <a:gdLst/>
              <a:ahLst/>
              <a:cxnLst/>
              <a:rect l="l" t="t" r="r" b="b"/>
              <a:pathLst>
                <a:path w="2888" h="1639" extrusionOk="0">
                  <a:moveTo>
                    <a:pt x="446" y="1"/>
                  </a:moveTo>
                  <a:cubicBezTo>
                    <a:pt x="429" y="1"/>
                    <a:pt x="412" y="3"/>
                    <a:pt x="397" y="11"/>
                  </a:cubicBezTo>
                  <a:cubicBezTo>
                    <a:pt x="345" y="31"/>
                    <a:pt x="319" y="89"/>
                    <a:pt x="293" y="141"/>
                  </a:cubicBezTo>
                  <a:cubicBezTo>
                    <a:pt x="130" y="518"/>
                    <a:pt x="26" y="928"/>
                    <a:pt x="0" y="1338"/>
                  </a:cubicBezTo>
                  <a:cubicBezTo>
                    <a:pt x="189" y="1455"/>
                    <a:pt x="410" y="1494"/>
                    <a:pt x="625" y="1520"/>
                  </a:cubicBezTo>
                  <a:cubicBezTo>
                    <a:pt x="1210" y="1601"/>
                    <a:pt x="1804" y="1639"/>
                    <a:pt x="2396" y="1639"/>
                  </a:cubicBezTo>
                  <a:cubicBezTo>
                    <a:pt x="2560" y="1639"/>
                    <a:pt x="2724" y="1636"/>
                    <a:pt x="2888" y="1630"/>
                  </a:cubicBezTo>
                  <a:cubicBezTo>
                    <a:pt x="2335" y="824"/>
                    <a:pt x="1477" y="239"/>
                    <a:pt x="527" y="11"/>
                  </a:cubicBezTo>
                  <a:cubicBezTo>
                    <a:pt x="499" y="7"/>
                    <a:pt x="472" y="1"/>
                    <a:pt x="446"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4"/>
            <p:cNvSpPr/>
            <p:nvPr/>
          </p:nvSpPr>
          <p:spPr>
            <a:xfrm>
              <a:off x="-2848075" y="1047750"/>
              <a:ext cx="75775" cy="42675"/>
            </a:xfrm>
            <a:custGeom>
              <a:avLst/>
              <a:gdLst/>
              <a:ahLst/>
              <a:cxnLst/>
              <a:rect l="l" t="t" r="r" b="b"/>
              <a:pathLst>
                <a:path w="3031" h="1707" extrusionOk="0">
                  <a:moveTo>
                    <a:pt x="479" y="1"/>
                  </a:moveTo>
                  <a:cubicBezTo>
                    <a:pt x="460" y="1"/>
                    <a:pt x="441" y="4"/>
                    <a:pt x="423" y="12"/>
                  </a:cubicBezTo>
                  <a:cubicBezTo>
                    <a:pt x="438" y="7"/>
                    <a:pt x="454" y="5"/>
                    <a:pt x="469" y="5"/>
                  </a:cubicBezTo>
                  <a:cubicBezTo>
                    <a:pt x="515" y="5"/>
                    <a:pt x="562" y="22"/>
                    <a:pt x="605" y="32"/>
                  </a:cubicBezTo>
                  <a:cubicBezTo>
                    <a:pt x="670" y="45"/>
                    <a:pt x="729" y="64"/>
                    <a:pt x="794" y="84"/>
                  </a:cubicBezTo>
                  <a:cubicBezTo>
                    <a:pt x="911" y="116"/>
                    <a:pt x="1034" y="162"/>
                    <a:pt x="1151" y="214"/>
                  </a:cubicBezTo>
                  <a:cubicBezTo>
                    <a:pt x="1386" y="318"/>
                    <a:pt x="1607" y="441"/>
                    <a:pt x="1815" y="591"/>
                  </a:cubicBezTo>
                  <a:cubicBezTo>
                    <a:pt x="2199" y="855"/>
                    <a:pt x="2528" y="1191"/>
                    <a:pt x="2796" y="1569"/>
                  </a:cubicBezTo>
                  <a:lnTo>
                    <a:pt x="2796" y="1569"/>
                  </a:lnTo>
                  <a:cubicBezTo>
                    <a:pt x="2673" y="1572"/>
                    <a:pt x="2549" y="1573"/>
                    <a:pt x="2424" y="1573"/>
                  </a:cubicBezTo>
                  <a:cubicBezTo>
                    <a:pt x="2102" y="1573"/>
                    <a:pt x="1778" y="1564"/>
                    <a:pt x="1457" y="1547"/>
                  </a:cubicBezTo>
                  <a:cubicBezTo>
                    <a:pt x="1216" y="1527"/>
                    <a:pt x="969" y="1514"/>
                    <a:pt x="729" y="1488"/>
                  </a:cubicBezTo>
                  <a:cubicBezTo>
                    <a:pt x="493" y="1463"/>
                    <a:pt x="258" y="1437"/>
                    <a:pt x="47" y="1327"/>
                  </a:cubicBezTo>
                  <a:lnTo>
                    <a:pt x="47" y="1327"/>
                  </a:lnTo>
                  <a:cubicBezTo>
                    <a:pt x="61" y="1099"/>
                    <a:pt x="93" y="871"/>
                    <a:pt x="150" y="649"/>
                  </a:cubicBezTo>
                  <a:cubicBezTo>
                    <a:pt x="176" y="532"/>
                    <a:pt x="208" y="422"/>
                    <a:pt x="254" y="311"/>
                  </a:cubicBezTo>
                  <a:cubicBezTo>
                    <a:pt x="273" y="259"/>
                    <a:pt x="293" y="201"/>
                    <a:pt x="319" y="149"/>
                  </a:cubicBezTo>
                  <a:cubicBezTo>
                    <a:pt x="338" y="97"/>
                    <a:pt x="364" y="40"/>
                    <a:pt x="421" y="13"/>
                  </a:cubicBezTo>
                  <a:lnTo>
                    <a:pt x="421" y="13"/>
                  </a:lnTo>
                  <a:cubicBezTo>
                    <a:pt x="364" y="40"/>
                    <a:pt x="338" y="97"/>
                    <a:pt x="312" y="149"/>
                  </a:cubicBezTo>
                  <a:cubicBezTo>
                    <a:pt x="293" y="201"/>
                    <a:pt x="267" y="259"/>
                    <a:pt x="247" y="311"/>
                  </a:cubicBezTo>
                  <a:cubicBezTo>
                    <a:pt x="208" y="422"/>
                    <a:pt x="169" y="532"/>
                    <a:pt x="137" y="643"/>
                  </a:cubicBezTo>
                  <a:cubicBezTo>
                    <a:pt x="72" y="870"/>
                    <a:pt x="26" y="1105"/>
                    <a:pt x="0" y="1339"/>
                  </a:cubicBezTo>
                  <a:lnTo>
                    <a:pt x="0" y="1352"/>
                  </a:lnTo>
                  <a:lnTo>
                    <a:pt x="13" y="1358"/>
                  </a:lnTo>
                  <a:cubicBezTo>
                    <a:pt x="228" y="1495"/>
                    <a:pt x="482" y="1534"/>
                    <a:pt x="716" y="1573"/>
                  </a:cubicBezTo>
                  <a:cubicBezTo>
                    <a:pt x="963" y="1612"/>
                    <a:pt x="1203" y="1644"/>
                    <a:pt x="1444" y="1664"/>
                  </a:cubicBezTo>
                  <a:cubicBezTo>
                    <a:pt x="1764" y="1694"/>
                    <a:pt x="2086" y="1707"/>
                    <a:pt x="2407" y="1707"/>
                  </a:cubicBezTo>
                  <a:cubicBezTo>
                    <a:pt x="2576" y="1707"/>
                    <a:pt x="2746" y="1703"/>
                    <a:pt x="2914" y="1696"/>
                  </a:cubicBezTo>
                  <a:lnTo>
                    <a:pt x="3031" y="1690"/>
                  </a:lnTo>
                  <a:lnTo>
                    <a:pt x="2966" y="1592"/>
                  </a:lnTo>
                  <a:cubicBezTo>
                    <a:pt x="2667" y="1170"/>
                    <a:pt x="2277" y="818"/>
                    <a:pt x="1841" y="545"/>
                  </a:cubicBezTo>
                  <a:cubicBezTo>
                    <a:pt x="1620" y="409"/>
                    <a:pt x="1392" y="298"/>
                    <a:pt x="1158" y="201"/>
                  </a:cubicBezTo>
                  <a:cubicBezTo>
                    <a:pt x="1034" y="155"/>
                    <a:pt x="917" y="116"/>
                    <a:pt x="794" y="77"/>
                  </a:cubicBezTo>
                  <a:cubicBezTo>
                    <a:pt x="735" y="58"/>
                    <a:pt x="670" y="45"/>
                    <a:pt x="612" y="25"/>
                  </a:cubicBezTo>
                  <a:cubicBezTo>
                    <a:pt x="567" y="16"/>
                    <a:pt x="522" y="1"/>
                    <a:pt x="47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4"/>
            <p:cNvSpPr/>
            <p:nvPr/>
          </p:nvSpPr>
          <p:spPr>
            <a:xfrm>
              <a:off x="-2842725" y="1003325"/>
              <a:ext cx="126200" cy="90550"/>
            </a:xfrm>
            <a:custGeom>
              <a:avLst/>
              <a:gdLst/>
              <a:ahLst/>
              <a:cxnLst/>
              <a:rect l="l" t="t" r="r" b="b"/>
              <a:pathLst>
                <a:path w="5048" h="3622" extrusionOk="0">
                  <a:moveTo>
                    <a:pt x="794" y="1"/>
                  </a:moveTo>
                  <a:cubicBezTo>
                    <a:pt x="697" y="1"/>
                    <a:pt x="593" y="1"/>
                    <a:pt x="521" y="59"/>
                  </a:cubicBezTo>
                  <a:cubicBezTo>
                    <a:pt x="463" y="111"/>
                    <a:pt x="437" y="189"/>
                    <a:pt x="417" y="267"/>
                  </a:cubicBezTo>
                  <a:cubicBezTo>
                    <a:pt x="255" y="833"/>
                    <a:pt x="118" y="1399"/>
                    <a:pt x="1" y="1978"/>
                  </a:cubicBezTo>
                  <a:cubicBezTo>
                    <a:pt x="320" y="2114"/>
                    <a:pt x="638" y="2264"/>
                    <a:pt x="950" y="2407"/>
                  </a:cubicBezTo>
                  <a:cubicBezTo>
                    <a:pt x="1536" y="2667"/>
                    <a:pt x="2141" y="2947"/>
                    <a:pt x="2518" y="3460"/>
                  </a:cubicBezTo>
                  <a:cubicBezTo>
                    <a:pt x="2550" y="3512"/>
                    <a:pt x="2589" y="3571"/>
                    <a:pt x="2648" y="3597"/>
                  </a:cubicBezTo>
                  <a:cubicBezTo>
                    <a:pt x="2686" y="3616"/>
                    <a:pt x="2727" y="3622"/>
                    <a:pt x="2769" y="3622"/>
                  </a:cubicBezTo>
                  <a:cubicBezTo>
                    <a:pt x="2798" y="3622"/>
                    <a:pt x="2827" y="3619"/>
                    <a:pt x="2856" y="3617"/>
                  </a:cubicBezTo>
                  <a:cubicBezTo>
                    <a:pt x="3591" y="3525"/>
                    <a:pt x="4319" y="3434"/>
                    <a:pt x="5048" y="3330"/>
                  </a:cubicBezTo>
                  <a:cubicBezTo>
                    <a:pt x="4931" y="2966"/>
                    <a:pt x="4710" y="2641"/>
                    <a:pt x="4475" y="2335"/>
                  </a:cubicBezTo>
                  <a:cubicBezTo>
                    <a:pt x="4020" y="1744"/>
                    <a:pt x="3500" y="1184"/>
                    <a:pt x="2882" y="755"/>
                  </a:cubicBezTo>
                  <a:cubicBezTo>
                    <a:pt x="2264" y="332"/>
                    <a:pt x="1542" y="40"/>
                    <a:pt x="794"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4"/>
            <p:cNvSpPr/>
            <p:nvPr/>
          </p:nvSpPr>
          <p:spPr>
            <a:xfrm>
              <a:off x="-2842725" y="1002350"/>
              <a:ext cx="128325" cy="92775"/>
            </a:xfrm>
            <a:custGeom>
              <a:avLst/>
              <a:gdLst/>
              <a:ahLst/>
              <a:cxnLst/>
              <a:rect l="l" t="t" r="r" b="b"/>
              <a:pathLst>
                <a:path w="5133" h="3711" extrusionOk="0">
                  <a:moveTo>
                    <a:pt x="749" y="1"/>
                  </a:moveTo>
                  <a:cubicBezTo>
                    <a:pt x="664" y="1"/>
                    <a:pt x="567" y="14"/>
                    <a:pt x="489" y="79"/>
                  </a:cubicBezTo>
                  <a:cubicBezTo>
                    <a:pt x="417" y="150"/>
                    <a:pt x="398" y="241"/>
                    <a:pt x="378" y="319"/>
                  </a:cubicBezTo>
                  <a:lnTo>
                    <a:pt x="313" y="560"/>
                  </a:lnTo>
                  <a:cubicBezTo>
                    <a:pt x="274" y="716"/>
                    <a:pt x="235" y="879"/>
                    <a:pt x="196" y="1041"/>
                  </a:cubicBezTo>
                  <a:cubicBezTo>
                    <a:pt x="124" y="1366"/>
                    <a:pt x="59" y="1685"/>
                    <a:pt x="1" y="2017"/>
                  </a:cubicBezTo>
                  <a:cubicBezTo>
                    <a:pt x="72" y="1691"/>
                    <a:pt x="151" y="1373"/>
                    <a:pt x="235" y="1054"/>
                  </a:cubicBezTo>
                  <a:cubicBezTo>
                    <a:pt x="281" y="892"/>
                    <a:pt x="326" y="735"/>
                    <a:pt x="372" y="573"/>
                  </a:cubicBezTo>
                  <a:lnTo>
                    <a:pt x="443" y="339"/>
                  </a:lnTo>
                  <a:cubicBezTo>
                    <a:pt x="469" y="261"/>
                    <a:pt x="489" y="183"/>
                    <a:pt x="541" y="137"/>
                  </a:cubicBezTo>
                  <a:cubicBezTo>
                    <a:pt x="593" y="85"/>
                    <a:pt x="671" y="79"/>
                    <a:pt x="749" y="79"/>
                  </a:cubicBezTo>
                  <a:cubicBezTo>
                    <a:pt x="827" y="85"/>
                    <a:pt x="911" y="92"/>
                    <a:pt x="989" y="98"/>
                  </a:cubicBezTo>
                  <a:cubicBezTo>
                    <a:pt x="1152" y="118"/>
                    <a:pt x="1315" y="150"/>
                    <a:pt x="1471" y="196"/>
                  </a:cubicBezTo>
                  <a:cubicBezTo>
                    <a:pt x="1789" y="274"/>
                    <a:pt x="2089" y="404"/>
                    <a:pt x="2375" y="553"/>
                  </a:cubicBezTo>
                  <a:cubicBezTo>
                    <a:pt x="2954" y="866"/>
                    <a:pt x="3461" y="1295"/>
                    <a:pt x="3897" y="1783"/>
                  </a:cubicBezTo>
                  <a:cubicBezTo>
                    <a:pt x="4118" y="2023"/>
                    <a:pt x="4326" y="2283"/>
                    <a:pt x="4521" y="2543"/>
                  </a:cubicBezTo>
                  <a:cubicBezTo>
                    <a:pt x="4700" y="2782"/>
                    <a:pt x="4863" y="3038"/>
                    <a:pt x="4964" y="3315"/>
                  </a:cubicBezTo>
                  <a:lnTo>
                    <a:pt x="4964" y="3315"/>
                  </a:lnTo>
                  <a:lnTo>
                    <a:pt x="3662" y="3493"/>
                  </a:lnTo>
                  <a:lnTo>
                    <a:pt x="2973" y="3584"/>
                  </a:lnTo>
                  <a:cubicBezTo>
                    <a:pt x="2897" y="3592"/>
                    <a:pt x="2818" y="3609"/>
                    <a:pt x="2753" y="3609"/>
                  </a:cubicBezTo>
                  <a:cubicBezTo>
                    <a:pt x="2718" y="3609"/>
                    <a:pt x="2686" y="3604"/>
                    <a:pt x="2661" y="3590"/>
                  </a:cubicBezTo>
                  <a:cubicBezTo>
                    <a:pt x="2622" y="3564"/>
                    <a:pt x="2589" y="3525"/>
                    <a:pt x="2557" y="3473"/>
                  </a:cubicBezTo>
                  <a:cubicBezTo>
                    <a:pt x="2518" y="3428"/>
                    <a:pt x="2485" y="3382"/>
                    <a:pt x="2446" y="3337"/>
                  </a:cubicBezTo>
                  <a:cubicBezTo>
                    <a:pt x="2121" y="2986"/>
                    <a:pt x="1705" y="2752"/>
                    <a:pt x="1282" y="2563"/>
                  </a:cubicBezTo>
                  <a:cubicBezTo>
                    <a:pt x="853" y="2374"/>
                    <a:pt x="437" y="2199"/>
                    <a:pt x="1" y="2017"/>
                  </a:cubicBezTo>
                  <a:lnTo>
                    <a:pt x="1" y="2017"/>
                  </a:lnTo>
                  <a:lnTo>
                    <a:pt x="1256" y="2615"/>
                  </a:lnTo>
                  <a:cubicBezTo>
                    <a:pt x="1666" y="2823"/>
                    <a:pt x="2076" y="3051"/>
                    <a:pt x="2375" y="3402"/>
                  </a:cubicBezTo>
                  <a:cubicBezTo>
                    <a:pt x="2414" y="3441"/>
                    <a:pt x="2446" y="3486"/>
                    <a:pt x="2479" y="3532"/>
                  </a:cubicBezTo>
                  <a:cubicBezTo>
                    <a:pt x="2511" y="3577"/>
                    <a:pt x="2550" y="3636"/>
                    <a:pt x="2609" y="3675"/>
                  </a:cubicBezTo>
                  <a:cubicBezTo>
                    <a:pt x="2655" y="3703"/>
                    <a:pt x="2708" y="3711"/>
                    <a:pt x="2755" y="3711"/>
                  </a:cubicBezTo>
                  <a:cubicBezTo>
                    <a:pt x="2775" y="3711"/>
                    <a:pt x="2794" y="3709"/>
                    <a:pt x="2810" y="3708"/>
                  </a:cubicBezTo>
                  <a:cubicBezTo>
                    <a:pt x="2869" y="3708"/>
                    <a:pt x="2928" y="3695"/>
                    <a:pt x="2986" y="3688"/>
                  </a:cubicBezTo>
                  <a:lnTo>
                    <a:pt x="3675" y="3603"/>
                  </a:lnTo>
                  <a:lnTo>
                    <a:pt x="5054" y="3434"/>
                  </a:lnTo>
                  <a:lnTo>
                    <a:pt x="5132" y="3421"/>
                  </a:lnTo>
                  <a:lnTo>
                    <a:pt x="5106" y="3350"/>
                  </a:lnTo>
                  <a:cubicBezTo>
                    <a:pt x="5009" y="3025"/>
                    <a:pt x="4827" y="2732"/>
                    <a:pt x="4625" y="2465"/>
                  </a:cubicBezTo>
                  <a:cubicBezTo>
                    <a:pt x="4430" y="2199"/>
                    <a:pt x="4222" y="1939"/>
                    <a:pt x="3994" y="1691"/>
                  </a:cubicBezTo>
                  <a:cubicBezTo>
                    <a:pt x="3545" y="1204"/>
                    <a:pt x="3025" y="768"/>
                    <a:pt x="2433" y="456"/>
                  </a:cubicBezTo>
                  <a:cubicBezTo>
                    <a:pt x="2134" y="300"/>
                    <a:pt x="1822" y="183"/>
                    <a:pt x="1497" y="98"/>
                  </a:cubicBezTo>
                  <a:cubicBezTo>
                    <a:pt x="1334" y="59"/>
                    <a:pt x="1165" y="33"/>
                    <a:pt x="1002" y="20"/>
                  </a:cubicBezTo>
                  <a:cubicBezTo>
                    <a:pt x="918" y="7"/>
                    <a:pt x="833" y="7"/>
                    <a:pt x="749"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4"/>
            <p:cNvSpPr/>
            <p:nvPr/>
          </p:nvSpPr>
          <p:spPr>
            <a:xfrm>
              <a:off x="-2825650" y="1216000"/>
              <a:ext cx="51900" cy="25350"/>
            </a:xfrm>
            <a:custGeom>
              <a:avLst/>
              <a:gdLst/>
              <a:ahLst/>
              <a:cxnLst/>
              <a:rect l="l" t="t" r="r" b="b"/>
              <a:pathLst>
                <a:path w="2076" h="1014" extrusionOk="0">
                  <a:moveTo>
                    <a:pt x="1978" y="0"/>
                  </a:moveTo>
                  <a:cubicBezTo>
                    <a:pt x="1640" y="7"/>
                    <a:pt x="1302" y="72"/>
                    <a:pt x="970" y="137"/>
                  </a:cubicBezTo>
                  <a:lnTo>
                    <a:pt x="1" y="325"/>
                  </a:lnTo>
                  <a:cubicBezTo>
                    <a:pt x="7" y="540"/>
                    <a:pt x="92" y="748"/>
                    <a:pt x="170" y="943"/>
                  </a:cubicBezTo>
                  <a:cubicBezTo>
                    <a:pt x="183" y="969"/>
                    <a:pt x="196" y="1002"/>
                    <a:pt x="222" y="1008"/>
                  </a:cubicBezTo>
                  <a:cubicBezTo>
                    <a:pt x="232" y="1011"/>
                    <a:pt x="241" y="1013"/>
                    <a:pt x="251" y="1013"/>
                  </a:cubicBezTo>
                  <a:cubicBezTo>
                    <a:pt x="261" y="1013"/>
                    <a:pt x="271" y="1011"/>
                    <a:pt x="280" y="1008"/>
                  </a:cubicBezTo>
                  <a:cubicBezTo>
                    <a:pt x="879" y="872"/>
                    <a:pt x="1477" y="729"/>
                    <a:pt x="2075" y="592"/>
                  </a:cubicBezTo>
                  <a:cubicBezTo>
                    <a:pt x="2075" y="390"/>
                    <a:pt x="2036" y="195"/>
                    <a:pt x="1978"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4"/>
            <p:cNvSpPr/>
            <p:nvPr/>
          </p:nvSpPr>
          <p:spPr>
            <a:xfrm>
              <a:off x="-2825975" y="1214375"/>
              <a:ext cx="53675" cy="27000"/>
            </a:xfrm>
            <a:custGeom>
              <a:avLst/>
              <a:gdLst/>
              <a:ahLst/>
              <a:cxnLst/>
              <a:rect l="l" t="t" r="r" b="b"/>
              <a:pathLst>
                <a:path w="2147" h="1080" extrusionOk="0">
                  <a:moveTo>
                    <a:pt x="183" y="1008"/>
                  </a:moveTo>
                  <a:cubicBezTo>
                    <a:pt x="189" y="1028"/>
                    <a:pt x="196" y="1047"/>
                    <a:pt x="215" y="1067"/>
                  </a:cubicBezTo>
                  <a:cubicBezTo>
                    <a:pt x="202" y="1047"/>
                    <a:pt x="189" y="1028"/>
                    <a:pt x="183" y="1008"/>
                  </a:cubicBezTo>
                  <a:close/>
                  <a:moveTo>
                    <a:pt x="1991" y="0"/>
                  </a:moveTo>
                  <a:cubicBezTo>
                    <a:pt x="1646" y="7"/>
                    <a:pt x="1315" y="72"/>
                    <a:pt x="989" y="150"/>
                  </a:cubicBezTo>
                  <a:lnTo>
                    <a:pt x="7" y="384"/>
                  </a:lnTo>
                  <a:lnTo>
                    <a:pt x="1" y="384"/>
                  </a:lnTo>
                  <a:lnTo>
                    <a:pt x="1" y="390"/>
                  </a:lnTo>
                  <a:cubicBezTo>
                    <a:pt x="20" y="611"/>
                    <a:pt x="98" y="813"/>
                    <a:pt x="183" y="1008"/>
                  </a:cubicBezTo>
                  <a:cubicBezTo>
                    <a:pt x="106" y="817"/>
                    <a:pt x="30" y="613"/>
                    <a:pt x="21" y="402"/>
                  </a:cubicBezTo>
                  <a:lnTo>
                    <a:pt x="21" y="402"/>
                  </a:lnTo>
                  <a:lnTo>
                    <a:pt x="1009" y="247"/>
                  </a:lnTo>
                  <a:cubicBezTo>
                    <a:pt x="1317" y="198"/>
                    <a:pt x="1631" y="143"/>
                    <a:pt x="1940" y="137"/>
                  </a:cubicBezTo>
                  <a:lnTo>
                    <a:pt x="1940" y="137"/>
                  </a:lnTo>
                  <a:cubicBezTo>
                    <a:pt x="1986" y="291"/>
                    <a:pt x="2018" y="449"/>
                    <a:pt x="2028" y="611"/>
                  </a:cubicBezTo>
                  <a:lnTo>
                    <a:pt x="2028" y="611"/>
                  </a:lnTo>
                  <a:lnTo>
                    <a:pt x="1113" y="859"/>
                  </a:lnTo>
                  <a:cubicBezTo>
                    <a:pt x="957" y="904"/>
                    <a:pt x="794" y="950"/>
                    <a:pt x="632" y="989"/>
                  </a:cubicBezTo>
                  <a:cubicBezTo>
                    <a:pt x="554" y="1008"/>
                    <a:pt x="476" y="1028"/>
                    <a:pt x="391" y="1047"/>
                  </a:cubicBezTo>
                  <a:lnTo>
                    <a:pt x="274" y="1080"/>
                  </a:lnTo>
                  <a:lnTo>
                    <a:pt x="391" y="1054"/>
                  </a:lnTo>
                  <a:cubicBezTo>
                    <a:pt x="476" y="1034"/>
                    <a:pt x="554" y="1015"/>
                    <a:pt x="638" y="1002"/>
                  </a:cubicBezTo>
                  <a:cubicBezTo>
                    <a:pt x="801" y="963"/>
                    <a:pt x="963" y="930"/>
                    <a:pt x="1126" y="904"/>
                  </a:cubicBezTo>
                  <a:lnTo>
                    <a:pt x="2101" y="709"/>
                  </a:lnTo>
                  <a:lnTo>
                    <a:pt x="2147" y="703"/>
                  </a:lnTo>
                  <a:lnTo>
                    <a:pt x="2147" y="650"/>
                  </a:lnTo>
                  <a:cubicBezTo>
                    <a:pt x="2147" y="449"/>
                    <a:pt x="2114" y="241"/>
                    <a:pt x="2056" y="46"/>
                  </a:cubicBezTo>
                  <a:lnTo>
                    <a:pt x="2043"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4"/>
            <p:cNvSpPr/>
            <p:nvPr/>
          </p:nvSpPr>
          <p:spPr>
            <a:xfrm>
              <a:off x="-2702075" y="1221850"/>
              <a:ext cx="56125" cy="27325"/>
            </a:xfrm>
            <a:custGeom>
              <a:avLst/>
              <a:gdLst/>
              <a:ahLst/>
              <a:cxnLst/>
              <a:rect l="l" t="t" r="r" b="b"/>
              <a:pathLst>
                <a:path w="2245" h="1093" extrusionOk="0">
                  <a:moveTo>
                    <a:pt x="2244" y="0"/>
                  </a:moveTo>
                  <a:lnTo>
                    <a:pt x="2244" y="0"/>
                  </a:lnTo>
                  <a:cubicBezTo>
                    <a:pt x="1490" y="98"/>
                    <a:pt x="729" y="189"/>
                    <a:pt x="1" y="397"/>
                  </a:cubicBezTo>
                  <a:cubicBezTo>
                    <a:pt x="7" y="449"/>
                    <a:pt x="59" y="475"/>
                    <a:pt x="105" y="495"/>
                  </a:cubicBezTo>
                  <a:lnTo>
                    <a:pt x="761" y="761"/>
                  </a:lnTo>
                  <a:cubicBezTo>
                    <a:pt x="1106" y="904"/>
                    <a:pt x="1457" y="1047"/>
                    <a:pt x="1822" y="1093"/>
                  </a:cubicBezTo>
                  <a:cubicBezTo>
                    <a:pt x="2049" y="768"/>
                    <a:pt x="2199" y="391"/>
                    <a:pt x="2244"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4"/>
            <p:cNvSpPr/>
            <p:nvPr/>
          </p:nvSpPr>
          <p:spPr>
            <a:xfrm>
              <a:off x="-2702075" y="1220050"/>
              <a:ext cx="58075" cy="30750"/>
            </a:xfrm>
            <a:custGeom>
              <a:avLst/>
              <a:gdLst/>
              <a:ahLst/>
              <a:cxnLst/>
              <a:rect l="l" t="t" r="r" b="b"/>
              <a:pathLst>
                <a:path w="2323" h="1230" extrusionOk="0">
                  <a:moveTo>
                    <a:pt x="2322" y="1"/>
                  </a:moveTo>
                  <a:lnTo>
                    <a:pt x="2238" y="7"/>
                  </a:lnTo>
                  <a:cubicBezTo>
                    <a:pt x="1861" y="59"/>
                    <a:pt x="1483" y="111"/>
                    <a:pt x="1106" y="183"/>
                  </a:cubicBezTo>
                  <a:cubicBezTo>
                    <a:pt x="918" y="222"/>
                    <a:pt x="735" y="254"/>
                    <a:pt x="547" y="306"/>
                  </a:cubicBezTo>
                  <a:cubicBezTo>
                    <a:pt x="365" y="352"/>
                    <a:pt x="183" y="404"/>
                    <a:pt x="1" y="469"/>
                  </a:cubicBezTo>
                  <a:cubicBezTo>
                    <a:pt x="189" y="430"/>
                    <a:pt x="371" y="391"/>
                    <a:pt x="560" y="358"/>
                  </a:cubicBezTo>
                  <a:cubicBezTo>
                    <a:pt x="748" y="332"/>
                    <a:pt x="937" y="300"/>
                    <a:pt x="1126" y="274"/>
                  </a:cubicBezTo>
                  <a:cubicBezTo>
                    <a:pt x="1469" y="226"/>
                    <a:pt x="1818" y="189"/>
                    <a:pt x="2167" y="147"/>
                  </a:cubicBezTo>
                  <a:lnTo>
                    <a:pt x="2167" y="147"/>
                  </a:lnTo>
                  <a:cubicBezTo>
                    <a:pt x="2109" y="484"/>
                    <a:pt x="1984" y="813"/>
                    <a:pt x="1796" y="1096"/>
                  </a:cubicBezTo>
                  <a:lnTo>
                    <a:pt x="1796" y="1096"/>
                  </a:lnTo>
                  <a:cubicBezTo>
                    <a:pt x="1491" y="1059"/>
                    <a:pt x="1192" y="959"/>
                    <a:pt x="898" y="846"/>
                  </a:cubicBezTo>
                  <a:cubicBezTo>
                    <a:pt x="742" y="788"/>
                    <a:pt x="586" y="729"/>
                    <a:pt x="436" y="677"/>
                  </a:cubicBezTo>
                  <a:lnTo>
                    <a:pt x="202" y="593"/>
                  </a:lnTo>
                  <a:lnTo>
                    <a:pt x="85" y="547"/>
                  </a:lnTo>
                  <a:cubicBezTo>
                    <a:pt x="46" y="534"/>
                    <a:pt x="7" y="515"/>
                    <a:pt x="1" y="469"/>
                  </a:cubicBezTo>
                  <a:lnTo>
                    <a:pt x="1" y="469"/>
                  </a:lnTo>
                  <a:cubicBezTo>
                    <a:pt x="7" y="515"/>
                    <a:pt x="46" y="541"/>
                    <a:pt x="79" y="560"/>
                  </a:cubicBezTo>
                  <a:cubicBezTo>
                    <a:pt x="118" y="580"/>
                    <a:pt x="157" y="599"/>
                    <a:pt x="189" y="612"/>
                  </a:cubicBezTo>
                  <a:lnTo>
                    <a:pt x="417" y="723"/>
                  </a:lnTo>
                  <a:cubicBezTo>
                    <a:pt x="566" y="788"/>
                    <a:pt x="716" y="859"/>
                    <a:pt x="866" y="924"/>
                  </a:cubicBezTo>
                  <a:cubicBezTo>
                    <a:pt x="1165" y="1054"/>
                    <a:pt x="1477" y="1184"/>
                    <a:pt x="1815" y="1223"/>
                  </a:cubicBezTo>
                  <a:lnTo>
                    <a:pt x="1854" y="1230"/>
                  </a:lnTo>
                  <a:lnTo>
                    <a:pt x="1874" y="1197"/>
                  </a:lnTo>
                  <a:cubicBezTo>
                    <a:pt x="2114" y="872"/>
                    <a:pt x="2264" y="482"/>
                    <a:pt x="2309" y="85"/>
                  </a:cubicBezTo>
                  <a:lnTo>
                    <a:pt x="2322"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4"/>
            <p:cNvSpPr/>
            <p:nvPr/>
          </p:nvSpPr>
          <p:spPr>
            <a:xfrm>
              <a:off x="-2709725" y="1190600"/>
              <a:ext cx="68650" cy="41675"/>
            </a:xfrm>
            <a:custGeom>
              <a:avLst/>
              <a:gdLst/>
              <a:ahLst/>
              <a:cxnLst/>
              <a:rect l="l" t="t" r="r" b="b"/>
              <a:pathLst>
                <a:path w="2746" h="1667" extrusionOk="0">
                  <a:moveTo>
                    <a:pt x="1879" y="1"/>
                  </a:moveTo>
                  <a:cubicBezTo>
                    <a:pt x="1248" y="1"/>
                    <a:pt x="618" y="72"/>
                    <a:pt x="7" y="216"/>
                  </a:cubicBezTo>
                  <a:cubicBezTo>
                    <a:pt x="1" y="704"/>
                    <a:pt x="27" y="1185"/>
                    <a:pt x="92" y="1667"/>
                  </a:cubicBezTo>
                  <a:lnTo>
                    <a:pt x="2713" y="1348"/>
                  </a:lnTo>
                  <a:cubicBezTo>
                    <a:pt x="2745" y="912"/>
                    <a:pt x="2719" y="463"/>
                    <a:pt x="2628" y="34"/>
                  </a:cubicBezTo>
                  <a:cubicBezTo>
                    <a:pt x="2379" y="12"/>
                    <a:pt x="2129" y="1"/>
                    <a:pt x="1879"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4"/>
            <p:cNvSpPr/>
            <p:nvPr/>
          </p:nvSpPr>
          <p:spPr>
            <a:xfrm>
              <a:off x="-2711350" y="1189250"/>
              <a:ext cx="70275" cy="44650"/>
            </a:xfrm>
            <a:custGeom>
              <a:avLst/>
              <a:gdLst/>
              <a:ahLst/>
              <a:cxnLst/>
              <a:rect l="l" t="t" r="r" b="b"/>
              <a:pathLst>
                <a:path w="2811" h="1786" extrusionOk="0">
                  <a:moveTo>
                    <a:pt x="1826" y="0"/>
                  </a:moveTo>
                  <a:cubicBezTo>
                    <a:pt x="1675" y="0"/>
                    <a:pt x="1524" y="5"/>
                    <a:pt x="1373" y="17"/>
                  </a:cubicBezTo>
                  <a:cubicBezTo>
                    <a:pt x="931" y="43"/>
                    <a:pt x="489" y="108"/>
                    <a:pt x="53" y="205"/>
                  </a:cubicBezTo>
                  <a:lnTo>
                    <a:pt x="7" y="218"/>
                  </a:lnTo>
                  <a:lnTo>
                    <a:pt x="1" y="270"/>
                  </a:lnTo>
                  <a:cubicBezTo>
                    <a:pt x="1" y="517"/>
                    <a:pt x="7" y="758"/>
                    <a:pt x="20" y="999"/>
                  </a:cubicBezTo>
                  <a:cubicBezTo>
                    <a:pt x="40" y="1246"/>
                    <a:pt x="66" y="1486"/>
                    <a:pt x="98" y="1727"/>
                  </a:cubicBezTo>
                  <a:lnTo>
                    <a:pt x="105" y="1786"/>
                  </a:lnTo>
                  <a:lnTo>
                    <a:pt x="163" y="1779"/>
                  </a:lnTo>
                  <a:cubicBezTo>
                    <a:pt x="606" y="1727"/>
                    <a:pt x="1048" y="1655"/>
                    <a:pt x="1484" y="1597"/>
                  </a:cubicBezTo>
                  <a:cubicBezTo>
                    <a:pt x="1919" y="1532"/>
                    <a:pt x="2355" y="1467"/>
                    <a:pt x="2778" y="1402"/>
                  </a:cubicBezTo>
                  <a:lnTo>
                    <a:pt x="2778" y="1402"/>
                  </a:lnTo>
                  <a:cubicBezTo>
                    <a:pt x="2329" y="1447"/>
                    <a:pt x="1887" y="1480"/>
                    <a:pt x="1451" y="1525"/>
                  </a:cubicBezTo>
                  <a:cubicBezTo>
                    <a:pt x="1035" y="1569"/>
                    <a:pt x="619" y="1606"/>
                    <a:pt x="208" y="1655"/>
                  </a:cubicBezTo>
                  <a:lnTo>
                    <a:pt x="208" y="1655"/>
                  </a:lnTo>
                  <a:cubicBezTo>
                    <a:pt x="180" y="1438"/>
                    <a:pt x="162" y="1215"/>
                    <a:pt x="150" y="992"/>
                  </a:cubicBezTo>
                  <a:cubicBezTo>
                    <a:pt x="138" y="767"/>
                    <a:pt x="137" y="543"/>
                    <a:pt x="137" y="323"/>
                  </a:cubicBezTo>
                  <a:lnTo>
                    <a:pt x="137" y="323"/>
                  </a:lnTo>
                  <a:cubicBezTo>
                    <a:pt x="544" y="232"/>
                    <a:pt x="962" y="165"/>
                    <a:pt x="1380" y="134"/>
                  </a:cubicBezTo>
                  <a:cubicBezTo>
                    <a:pt x="1619" y="116"/>
                    <a:pt x="1859" y="106"/>
                    <a:pt x="2098" y="106"/>
                  </a:cubicBezTo>
                  <a:cubicBezTo>
                    <a:pt x="2286" y="106"/>
                    <a:pt x="2474" y="112"/>
                    <a:pt x="2662" y="125"/>
                  </a:cubicBezTo>
                  <a:lnTo>
                    <a:pt x="2662" y="125"/>
                  </a:lnTo>
                  <a:cubicBezTo>
                    <a:pt x="2709" y="330"/>
                    <a:pt x="2740" y="534"/>
                    <a:pt x="2758" y="745"/>
                  </a:cubicBezTo>
                  <a:cubicBezTo>
                    <a:pt x="2778" y="966"/>
                    <a:pt x="2784" y="1181"/>
                    <a:pt x="2778" y="1402"/>
                  </a:cubicBezTo>
                  <a:cubicBezTo>
                    <a:pt x="2804" y="1187"/>
                    <a:pt x="2810" y="966"/>
                    <a:pt x="2804" y="745"/>
                  </a:cubicBezTo>
                  <a:cubicBezTo>
                    <a:pt x="2797" y="517"/>
                    <a:pt x="2778" y="296"/>
                    <a:pt x="2732" y="82"/>
                  </a:cubicBezTo>
                  <a:lnTo>
                    <a:pt x="2726" y="56"/>
                  </a:lnTo>
                  <a:lnTo>
                    <a:pt x="2693" y="49"/>
                  </a:lnTo>
                  <a:cubicBezTo>
                    <a:pt x="2407" y="19"/>
                    <a:pt x="2117" y="0"/>
                    <a:pt x="182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4"/>
            <p:cNvSpPr/>
            <p:nvPr/>
          </p:nvSpPr>
          <p:spPr>
            <a:xfrm>
              <a:off x="-2718650" y="1177775"/>
              <a:ext cx="76425" cy="19375"/>
            </a:xfrm>
            <a:custGeom>
              <a:avLst/>
              <a:gdLst/>
              <a:ahLst/>
              <a:cxnLst/>
              <a:rect l="l" t="t" r="r" b="b"/>
              <a:pathLst>
                <a:path w="3057" h="775" extrusionOk="0">
                  <a:moveTo>
                    <a:pt x="28" y="1"/>
                  </a:moveTo>
                  <a:cubicBezTo>
                    <a:pt x="19" y="1"/>
                    <a:pt x="10" y="1"/>
                    <a:pt x="0" y="1"/>
                  </a:cubicBezTo>
                  <a:cubicBezTo>
                    <a:pt x="46" y="267"/>
                    <a:pt x="111" y="521"/>
                    <a:pt x="195" y="775"/>
                  </a:cubicBezTo>
                  <a:cubicBezTo>
                    <a:pt x="921" y="740"/>
                    <a:pt x="1647" y="606"/>
                    <a:pt x="2370" y="606"/>
                  </a:cubicBezTo>
                  <a:cubicBezTo>
                    <a:pt x="2593" y="606"/>
                    <a:pt x="2815" y="619"/>
                    <a:pt x="3037" y="651"/>
                  </a:cubicBezTo>
                  <a:cubicBezTo>
                    <a:pt x="3050" y="528"/>
                    <a:pt x="3057" y="411"/>
                    <a:pt x="3050" y="294"/>
                  </a:cubicBezTo>
                  <a:lnTo>
                    <a:pt x="3050" y="294"/>
                  </a:lnTo>
                  <a:cubicBezTo>
                    <a:pt x="2852" y="297"/>
                    <a:pt x="2654" y="300"/>
                    <a:pt x="2456" y="300"/>
                  </a:cubicBezTo>
                  <a:cubicBezTo>
                    <a:pt x="1901" y="300"/>
                    <a:pt x="1349" y="273"/>
                    <a:pt x="807" y="144"/>
                  </a:cubicBezTo>
                  <a:cubicBezTo>
                    <a:pt x="549" y="87"/>
                    <a:pt x="292" y="1"/>
                    <a:pt x="28"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4"/>
            <p:cNvSpPr/>
            <p:nvPr/>
          </p:nvSpPr>
          <p:spPr>
            <a:xfrm>
              <a:off x="-2720450" y="1176300"/>
              <a:ext cx="78400" cy="22650"/>
            </a:xfrm>
            <a:custGeom>
              <a:avLst/>
              <a:gdLst/>
              <a:ahLst/>
              <a:cxnLst/>
              <a:rect l="l" t="t" r="r" b="b"/>
              <a:pathLst>
                <a:path w="3136" h="906" extrusionOk="0">
                  <a:moveTo>
                    <a:pt x="150" y="125"/>
                  </a:moveTo>
                  <a:lnTo>
                    <a:pt x="150" y="125"/>
                  </a:lnTo>
                  <a:cubicBezTo>
                    <a:pt x="371" y="133"/>
                    <a:pt x="593" y="196"/>
                    <a:pt x="814" y="248"/>
                  </a:cubicBezTo>
                  <a:cubicBezTo>
                    <a:pt x="1067" y="313"/>
                    <a:pt x="1321" y="346"/>
                    <a:pt x="1581" y="366"/>
                  </a:cubicBezTo>
                  <a:cubicBezTo>
                    <a:pt x="1776" y="380"/>
                    <a:pt x="1968" y="387"/>
                    <a:pt x="2161" y="387"/>
                  </a:cubicBezTo>
                  <a:cubicBezTo>
                    <a:pt x="2225" y="387"/>
                    <a:pt x="2290" y="387"/>
                    <a:pt x="2355" y="385"/>
                  </a:cubicBezTo>
                  <a:cubicBezTo>
                    <a:pt x="2609" y="379"/>
                    <a:pt x="2869" y="366"/>
                    <a:pt x="3122" y="353"/>
                  </a:cubicBezTo>
                  <a:lnTo>
                    <a:pt x="3122" y="353"/>
                  </a:lnTo>
                  <a:cubicBezTo>
                    <a:pt x="3122" y="465"/>
                    <a:pt x="3116" y="577"/>
                    <a:pt x="3099" y="689"/>
                  </a:cubicBezTo>
                  <a:lnTo>
                    <a:pt x="3099" y="689"/>
                  </a:lnTo>
                  <a:cubicBezTo>
                    <a:pt x="2868" y="651"/>
                    <a:pt x="2631" y="626"/>
                    <a:pt x="2394" y="626"/>
                  </a:cubicBezTo>
                  <a:cubicBezTo>
                    <a:pt x="2160" y="626"/>
                    <a:pt x="1919" y="632"/>
                    <a:pt x="1679" y="652"/>
                  </a:cubicBezTo>
                  <a:cubicBezTo>
                    <a:pt x="1444" y="665"/>
                    <a:pt x="1204" y="691"/>
                    <a:pt x="970" y="717"/>
                  </a:cubicBezTo>
                  <a:cubicBezTo>
                    <a:pt x="752" y="735"/>
                    <a:pt x="529" y="759"/>
                    <a:pt x="311" y="767"/>
                  </a:cubicBezTo>
                  <a:lnTo>
                    <a:pt x="311" y="767"/>
                  </a:lnTo>
                  <a:cubicBezTo>
                    <a:pt x="247" y="558"/>
                    <a:pt x="192" y="344"/>
                    <a:pt x="150" y="125"/>
                  </a:cubicBezTo>
                  <a:close/>
                  <a:moveTo>
                    <a:pt x="104" y="1"/>
                  </a:moveTo>
                  <a:cubicBezTo>
                    <a:pt x="94" y="1"/>
                    <a:pt x="83" y="1"/>
                    <a:pt x="72" y="1"/>
                  </a:cubicBezTo>
                  <a:lnTo>
                    <a:pt x="1" y="1"/>
                  </a:lnTo>
                  <a:lnTo>
                    <a:pt x="7" y="73"/>
                  </a:lnTo>
                  <a:cubicBezTo>
                    <a:pt x="53" y="340"/>
                    <a:pt x="118" y="600"/>
                    <a:pt x="202" y="853"/>
                  </a:cubicBezTo>
                  <a:lnTo>
                    <a:pt x="222" y="905"/>
                  </a:lnTo>
                  <a:lnTo>
                    <a:pt x="267" y="899"/>
                  </a:lnTo>
                  <a:cubicBezTo>
                    <a:pt x="508" y="886"/>
                    <a:pt x="749" y="860"/>
                    <a:pt x="983" y="834"/>
                  </a:cubicBezTo>
                  <a:lnTo>
                    <a:pt x="1692" y="756"/>
                  </a:lnTo>
                  <a:cubicBezTo>
                    <a:pt x="1926" y="730"/>
                    <a:pt x="2160" y="710"/>
                    <a:pt x="2400" y="704"/>
                  </a:cubicBezTo>
                  <a:cubicBezTo>
                    <a:pt x="2479" y="702"/>
                    <a:pt x="2557" y="700"/>
                    <a:pt x="2635" y="700"/>
                  </a:cubicBezTo>
                  <a:cubicBezTo>
                    <a:pt x="2791" y="700"/>
                    <a:pt x="2949" y="706"/>
                    <a:pt x="3109" y="723"/>
                  </a:cubicBezTo>
                  <a:lnTo>
                    <a:pt x="3122" y="723"/>
                  </a:lnTo>
                  <a:lnTo>
                    <a:pt x="3122" y="710"/>
                  </a:lnTo>
                  <a:cubicBezTo>
                    <a:pt x="3135" y="587"/>
                    <a:pt x="3135" y="470"/>
                    <a:pt x="3122" y="353"/>
                  </a:cubicBezTo>
                  <a:cubicBezTo>
                    <a:pt x="2862" y="340"/>
                    <a:pt x="2609" y="340"/>
                    <a:pt x="2355" y="326"/>
                  </a:cubicBezTo>
                  <a:cubicBezTo>
                    <a:pt x="2095" y="320"/>
                    <a:pt x="1841" y="300"/>
                    <a:pt x="1588" y="274"/>
                  </a:cubicBezTo>
                  <a:cubicBezTo>
                    <a:pt x="1340" y="242"/>
                    <a:pt x="1087" y="196"/>
                    <a:pt x="840" y="138"/>
                  </a:cubicBezTo>
                  <a:cubicBezTo>
                    <a:pt x="608" y="75"/>
                    <a:pt x="365" y="1"/>
                    <a:pt x="10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4"/>
            <p:cNvSpPr/>
            <p:nvPr/>
          </p:nvSpPr>
          <p:spPr>
            <a:xfrm>
              <a:off x="-2834250" y="1196325"/>
              <a:ext cx="61625" cy="31875"/>
            </a:xfrm>
            <a:custGeom>
              <a:avLst/>
              <a:gdLst/>
              <a:ahLst/>
              <a:cxnLst/>
              <a:rect l="l" t="t" r="r" b="b"/>
              <a:pathLst>
                <a:path w="2465" h="1275" extrusionOk="0">
                  <a:moveTo>
                    <a:pt x="0" y="0"/>
                  </a:moveTo>
                  <a:cubicBezTo>
                    <a:pt x="39" y="358"/>
                    <a:pt x="124" y="937"/>
                    <a:pt x="247" y="1275"/>
                  </a:cubicBezTo>
                  <a:cubicBezTo>
                    <a:pt x="891" y="1119"/>
                    <a:pt x="1548" y="995"/>
                    <a:pt x="2205" y="898"/>
                  </a:cubicBezTo>
                  <a:cubicBezTo>
                    <a:pt x="2263" y="891"/>
                    <a:pt x="2335" y="878"/>
                    <a:pt x="2380" y="833"/>
                  </a:cubicBezTo>
                  <a:cubicBezTo>
                    <a:pt x="2465" y="761"/>
                    <a:pt x="2452" y="631"/>
                    <a:pt x="2439" y="521"/>
                  </a:cubicBezTo>
                  <a:cubicBezTo>
                    <a:pt x="2432" y="508"/>
                    <a:pt x="2432" y="495"/>
                    <a:pt x="2426" y="482"/>
                  </a:cubicBezTo>
                  <a:cubicBezTo>
                    <a:pt x="2413" y="469"/>
                    <a:pt x="2387" y="462"/>
                    <a:pt x="2367" y="462"/>
                  </a:cubicBezTo>
                  <a:cubicBezTo>
                    <a:pt x="1581" y="377"/>
                    <a:pt x="794" y="78"/>
                    <a:pt x="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4"/>
            <p:cNvSpPr/>
            <p:nvPr/>
          </p:nvSpPr>
          <p:spPr>
            <a:xfrm>
              <a:off x="-2834750" y="1195675"/>
              <a:ext cx="61975" cy="34150"/>
            </a:xfrm>
            <a:custGeom>
              <a:avLst/>
              <a:gdLst/>
              <a:ahLst/>
              <a:cxnLst/>
              <a:rect l="l" t="t" r="r" b="b"/>
              <a:pathLst>
                <a:path w="2479" h="1366" extrusionOk="0">
                  <a:moveTo>
                    <a:pt x="42" y="48"/>
                  </a:moveTo>
                  <a:cubicBezTo>
                    <a:pt x="243" y="69"/>
                    <a:pt x="437" y="113"/>
                    <a:pt x="631" y="169"/>
                  </a:cubicBezTo>
                  <a:cubicBezTo>
                    <a:pt x="833" y="221"/>
                    <a:pt x="1035" y="280"/>
                    <a:pt x="1243" y="325"/>
                  </a:cubicBezTo>
                  <a:cubicBezTo>
                    <a:pt x="1444" y="377"/>
                    <a:pt x="1653" y="410"/>
                    <a:pt x="1861" y="442"/>
                  </a:cubicBezTo>
                  <a:cubicBezTo>
                    <a:pt x="1965" y="455"/>
                    <a:pt x="2069" y="462"/>
                    <a:pt x="2179" y="475"/>
                  </a:cubicBezTo>
                  <a:cubicBezTo>
                    <a:pt x="2231" y="481"/>
                    <a:pt x="2283" y="481"/>
                    <a:pt x="2335" y="488"/>
                  </a:cubicBezTo>
                  <a:cubicBezTo>
                    <a:pt x="2381" y="495"/>
                    <a:pt x="2452" y="488"/>
                    <a:pt x="2452" y="547"/>
                  </a:cubicBezTo>
                  <a:cubicBezTo>
                    <a:pt x="2465" y="651"/>
                    <a:pt x="2472" y="768"/>
                    <a:pt x="2400" y="839"/>
                  </a:cubicBezTo>
                  <a:cubicBezTo>
                    <a:pt x="2329" y="904"/>
                    <a:pt x="2218" y="891"/>
                    <a:pt x="2114" y="904"/>
                  </a:cubicBezTo>
                  <a:cubicBezTo>
                    <a:pt x="1906" y="924"/>
                    <a:pt x="1692" y="943"/>
                    <a:pt x="1483" y="976"/>
                  </a:cubicBezTo>
                  <a:cubicBezTo>
                    <a:pt x="1282" y="1008"/>
                    <a:pt x="1074" y="1047"/>
                    <a:pt x="866" y="1093"/>
                  </a:cubicBezTo>
                  <a:cubicBezTo>
                    <a:pt x="680" y="1135"/>
                    <a:pt x="488" y="1182"/>
                    <a:pt x="301" y="1230"/>
                  </a:cubicBezTo>
                  <a:lnTo>
                    <a:pt x="301" y="1230"/>
                  </a:lnTo>
                  <a:cubicBezTo>
                    <a:pt x="239" y="1049"/>
                    <a:pt x="192" y="854"/>
                    <a:pt x="150" y="664"/>
                  </a:cubicBezTo>
                  <a:cubicBezTo>
                    <a:pt x="106" y="462"/>
                    <a:pt x="68" y="255"/>
                    <a:pt x="42" y="48"/>
                  </a:cubicBezTo>
                  <a:close/>
                  <a:moveTo>
                    <a:pt x="1" y="0"/>
                  </a:moveTo>
                  <a:lnTo>
                    <a:pt x="1" y="26"/>
                  </a:lnTo>
                  <a:cubicBezTo>
                    <a:pt x="14" y="137"/>
                    <a:pt x="20" y="247"/>
                    <a:pt x="40" y="351"/>
                  </a:cubicBezTo>
                  <a:cubicBezTo>
                    <a:pt x="46" y="462"/>
                    <a:pt x="59" y="566"/>
                    <a:pt x="79" y="677"/>
                  </a:cubicBezTo>
                  <a:cubicBezTo>
                    <a:pt x="105" y="891"/>
                    <a:pt x="144" y="1106"/>
                    <a:pt x="209" y="1320"/>
                  </a:cubicBezTo>
                  <a:lnTo>
                    <a:pt x="228" y="1366"/>
                  </a:lnTo>
                  <a:lnTo>
                    <a:pt x="280" y="1359"/>
                  </a:lnTo>
                  <a:cubicBezTo>
                    <a:pt x="482" y="1314"/>
                    <a:pt x="690" y="1268"/>
                    <a:pt x="898" y="1236"/>
                  </a:cubicBezTo>
                  <a:lnTo>
                    <a:pt x="1509" y="1112"/>
                  </a:lnTo>
                  <a:cubicBezTo>
                    <a:pt x="1718" y="1073"/>
                    <a:pt x="1919" y="1021"/>
                    <a:pt x="2127" y="976"/>
                  </a:cubicBezTo>
                  <a:lnTo>
                    <a:pt x="2277" y="937"/>
                  </a:lnTo>
                  <a:cubicBezTo>
                    <a:pt x="2329" y="924"/>
                    <a:pt x="2387" y="904"/>
                    <a:pt x="2426" y="859"/>
                  </a:cubicBezTo>
                  <a:cubicBezTo>
                    <a:pt x="2465" y="813"/>
                    <a:pt x="2478" y="755"/>
                    <a:pt x="2478" y="703"/>
                  </a:cubicBezTo>
                  <a:cubicBezTo>
                    <a:pt x="2478" y="651"/>
                    <a:pt x="2472" y="599"/>
                    <a:pt x="2465" y="547"/>
                  </a:cubicBezTo>
                  <a:cubicBezTo>
                    <a:pt x="2459" y="534"/>
                    <a:pt x="2459" y="521"/>
                    <a:pt x="2452" y="508"/>
                  </a:cubicBezTo>
                  <a:cubicBezTo>
                    <a:pt x="2439" y="495"/>
                    <a:pt x="2426" y="488"/>
                    <a:pt x="2413" y="481"/>
                  </a:cubicBezTo>
                  <a:cubicBezTo>
                    <a:pt x="2387" y="475"/>
                    <a:pt x="2361" y="475"/>
                    <a:pt x="2335" y="475"/>
                  </a:cubicBezTo>
                  <a:cubicBezTo>
                    <a:pt x="2283" y="462"/>
                    <a:pt x="2231" y="455"/>
                    <a:pt x="2179" y="449"/>
                  </a:cubicBezTo>
                  <a:cubicBezTo>
                    <a:pt x="2075" y="423"/>
                    <a:pt x="1978" y="403"/>
                    <a:pt x="1874" y="371"/>
                  </a:cubicBezTo>
                  <a:cubicBezTo>
                    <a:pt x="1672" y="319"/>
                    <a:pt x="1470" y="260"/>
                    <a:pt x="1269" y="208"/>
                  </a:cubicBezTo>
                  <a:cubicBezTo>
                    <a:pt x="1067" y="156"/>
                    <a:pt x="859" y="124"/>
                    <a:pt x="651" y="91"/>
                  </a:cubicBezTo>
                  <a:cubicBezTo>
                    <a:pt x="443" y="59"/>
                    <a:pt x="235" y="33"/>
                    <a:pt x="27" y="7"/>
                  </a:cubicBezTo>
                  <a:lnTo>
                    <a:pt x="1"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4"/>
            <p:cNvSpPr/>
            <p:nvPr/>
          </p:nvSpPr>
          <p:spPr>
            <a:xfrm>
              <a:off x="-2836525" y="1186250"/>
              <a:ext cx="66850" cy="25225"/>
            </a:xfrm>
            <a:custGeom>
              <a:avLst/>
              <a:gdLst/>
              <a:ahLst/>
              <a:cxnLst/>
              <a:rect l="l" t="t" r="r" b="b"/>
              <a:pathLst>
                <a:path w="2674" h="1009" extrusionOk="0">
                  <a:moveTo>
                    <a:pt x="2667" y="0"/>
                  </a:moveTo>
                  <a:lnTo>
                    <a:pt x="2667" y="0"/>
                  </a:lnTo>
                  <a:cubicBezTo>
                    <a:pt x="1789" y="208"/>
                    <a:pt x="898" y="345"/>
                    <a:pt x="0" y="410"/>
                  </a:cubicBezTo>
                  <a:cubicBezTo>
                    <a:pt x="267" y="657"/>
                    <a:pt x="637" y="761"/>
                    <a:pt x="989" y="839"/>
                  </a:cubicBezTo>
                  <a:cubicBezTo>
                    <a:pt x="1496" y="943"/>
                    <a:pt x="2010" y="1002"/>
                    <a:pt x="2523" y="1008"/>
                  </a:cubicBezTo>
                  <a:cubicBezTo>
                    <a:pt x="2543" y="1008"/>
                    <a:pt x="2562" y="1008"/>
                    <a:pt x="2582" y="995"/>
                  </a:cubicBezTo>
                  <a:cubicBezTo>
                    <a:pt x="2595" y="982"/>
                    <a:pt x="2602" y="956"/>
                    <a:pt x="2602" y="937"/>
                  </a:cubicBezTo>
                  <a:cubicBezTo>
                    <a:pt x="2647" y="631"/>
                    <a:pt x="2673" y="312"/>
                    <a:pt x="2667"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4"/>
            <p:cNvSpPr/>
            <p:nvPr/>
          </p:nvSpPr>
          <p:spPr>
            <a:xfrm>
              <a:off x="-2837675" y="1184275"/>
              <a:ext cx="69450" cy="28000"/>
            </a:xfrm>
            <a:custGeom>
              <a:avLst/>
              <a:gdLst/>
              <a:ahLst/>
              <a:cxnLst/>
              <a:rect l="l" t="t" r="r" b="b"/>
              <a:pathLst>
                <a:path w="2778" h="1120" extrusionOk="0">
                  <a:moveTo>
                    <a:pt x="2778" y="1"/>
                  </a:moveTo>
                  <a:lnTo>
                    <a:pt x="2700" y="14"/>
                  </a:lnTo>
                  <a:cubicBezTo>
                    <a:pt x="2478" y="66"/>
                    <a:pt x="2257" y="112"/>
                    <a:pt x="2043" y="157"/>
                  </a:cubicBezTo>
                  <a:cubicBezTo>
                    <a:pt x="1822" y="203"/>
                    <a:pt x="1600" y="242"/>
                    <a:pt x="1379" y="281"/>
                  </a:cubicBezTo>
                  <a:cubicBezTo>
                    <a:pt x="1158" y="320"/>
                    <a:pt x="937" y="359"/>
                    <a:pt x="716" y="391"/>
                  </a:cubicBezTo>
                  <a:cubicBezTo>
                    <a:pt x="488" y="424"/>
                    <a:pt x="267" y="450"/>
                    <a:pt x="46" y="469"/>
                  </a:cubicBezTo>
                  <a:lnTo>
                    <a:pt x="1" y="476"/>
                  </a:lnTo>
                  <a:lnTo>
                    <a:pt x="33" y="502"/>
                  </a:lnTo>
                  <a:cubicBezTo>
                    <a:pt x="176" y="625"/>
                    <a:pt x="339" y="710"/>
                    <a:pt x="508" y="775"/>
                  </a:cubicBezTo>
                  <a:cubicBezTo>
                    <a:pt x="683" y="833"/>
                    <a:pt x="858" y="879"/>
                    <a:pt x="1034" y="918"/>
                  </a:cubicBezTo>
                  <a:lnTo>
                    <a:pt x="1034" y="918"/>
                  </a:lnTo>
                  <a:cubicBezTo>
                    <a:pt x="858" y="879"/>
                    <a:pt x="683" y="833"/>
                    <a:pt x="514" y="762"/>
                  </a:cubicBezTo>
                  <a:cubicBezTo>
                    <a:pt x="360" y="702"/>
                    <a:pt x="211" y="616"/>
                    <a:pt x="92" y="507"/>
                  </a:cubicBezTo>
                  <a:lnTo>
                    <a:pt x="92" y="507"/>
                  </a:lnTo>
                  <a:cubicBezTo>
                    <a:pt x="303" y="500"/>
                    <a:pt x="510" y="487"/>
                    <a:pt x="722" y="469"/>
                  </a:cubicBezTo>
                  <a:cubicBezTo>
                    <a:pt x="950" y="450"/>
                    <a:pt x="1171" y="430"/>
                    <a:pt x="1399" y="398"/>
                  </a:cubicBezTo>
                  <a:cubicBezTo>
                    <a:pt x="1620" y="365"/>
                    <a:pt x="1841" y="333"/>
                    <a:pt x="2069" y="287"/>
                  </a:cubicBezTo>
                  <a:cubicBezTo>
                    <a:pt x="2265" y="247"/>
                    <a:pt x="2462" y="206"/>
                    <a:pt x="2654" y="157"/>
                  </a:cubicBezTo>
                  <a:lnTo>
                    <a:pt x="2654" y="157"/>
                  </a:lnTo>
                  <a:cubicBezTo>
                    <a:pt x="2654" y="345"/>
                    <a:pt x="2652" y="534"/>
                    <a:pt x="2641" y="723"/>
                  </a:cubicBezTo>
                  <a:lnTo>
                    <a:pt x="2628" y="885"/>
                  </a:lnTo>
                  <a:lnTo>
                    <a:pt x="2622" y="964"/>
                  </a:lnTo>
                  <a:cubicBezTo>
                    <a:pt x="2615" y="990"/>
                    <a:pt x="2615" y="1022"/>
                    <a:pt x="2608" y="1035"/>
                  </a:cubicBezTo>
                  <a:cubicBezTo>
                    <a:pt x="2608" y="1048"/>
                    <a:pt x="2602" y="1048"/>
                    <a:pt x="2602" y="1048"/>
                  </a:cubicBezTo>
                  <a:cubicBezTo>
                    <a:pt x="2595" y="1055"/>
                    <a:pt x="2589" y="1055"/>
                    <a:pt x="2576" y="1055"/>
                  </a:cubicBezTo>
                  <a:lnTo>
                    <a:pt x="2329" y="1055"/>
                  </a:lnTo>
                  <a:cubicBezTo>
                    <a:pt x="2114" y="1055"/>
                    <a:pt x="1900" y="1042"/>
                    <a:pt x="1678" y="1022"/>
                  </a:cubicBezTo>
                  <a:cubicBezTo>
                    <a:pt x="1464" y="996"/>
                    <a:pt x="1249" y="957"/>
                    <a:pt x="1035" y="918"/>
                  </a:cubicBezTo>
                  <a:lnTo>
                    <a:pt x="1035" y="918"/>
                  </a:lnTo>
                  <a:cubicBezTo>
                    <a:pt x="1464" y="1009"/>
                    <a:pt x="1893" y="1068"/>
                    <a:pt x="2329" y="1107"/>
                  </a:cubicBezTo>
                  <a:lnTo>
                    <a:pt x="2491" y="1113"/>
                  </a:lnTo>
                  <a:lnTo>
                    <a:pt x="2576" y="1120"/>
                  </a:lnTo>
                  <a:cubicBezTo>
                    <a:pt x="2589" y="1120"/>
                    <a:pt x="2608" y="1120"/>
                    <a:pt x="2628" y="1113"/>
                  </a:cubicBezTo>
                  <a:cubicBezTo>
                    <a:pt x="2648" y="1100"/>
                    <a:pt x="2667" y="1081"/>
                    <a:pt x="2674" y="1061"/>
                  </a:cubicBezTo>
                  <a:cubicBezTo>
                    <a:pt x="2687" y="1029"/>
                    <a:pt x="2687" y="1003"/>
                    <a:pt x="2693" y="977"/>
                  </a:cubicBezTo>
                  <a:lnTo>
                    <a:pt x="2706" y="892"/>
                  </a:lnTo>
                  <a:lnTo>
                    <a:pt x="2732" y="729"/>
                  </a:lnTo>
                  <a:cubicBezTo>
                    <a:pt x="2758" y="515"/>
                    <a:pt x="2778" y="294"/>
                    <a:pt x="2778" y="79"/>
                  </a:cubicBezTo>
                  <a:lnTo>
                    <a:pt x="2778"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4"/>
            <p:cNvSpPr/>
            <p:nvPr/>
          </p:nvSpPr>
          <p:spPr>
            <a:xfrm>
              <a:off x="-2737200" y="1161025"/>
              <a:ext cx="105075" cy="25350"/>
            </a:xfrm>
            <a:custGeom>
              <a:avLst/>
              <a:gdLst/>
              <a:ahLst/>
              <a:cxnLst/>
              <a:rect l="l" t="t" r="r" b="b"/>
              <a:pathLst>
                <a:path w="4203" h="1014" extrusionOk="0">
                  <a:moveTo>
                    <a:pt x="902" y="1"/>
                  </a:moveTo>
                  <a:cubicBezTo>
                    <a:pt x="877" y="1"/>
                    <a:pt x="852" y="3"/>
                    <a:pt x="827" y="7"/>
                  </a:cubicBezTo>
                  <a:cubicBezTo>
                    <a:pt x="742" y="20"/>
                    <a:pt x="664" y="73"/>
                    <a:pt x="593" y="118"/>
                  </a:cubicBezTo>
                  <a:cubicBezTo>
                    <a:pt x="384" y="261"/>
                    <a:pt x="189" y="411"/>
                    <a:pt x="1" y="567"/>
                  </a:cubicBezTo>
                  <a:cubicBezTo>
                    <a:pt x="1165" y="905"/>
                    <a:pt x="2394" y="957"/>
                    <a:pt x="3610" y="1009"/>
                  </a:cubicBezTo>
                  <a:cubicBezTo>
                    <a:pt x="3647" y="1011"/>
                    <a:pt x="3685" y="1013"/>
                    <a:pt x="3722" y="1013"/>
                  </a:cubicBezTo>
                  <a:cubicBezTo>
                    <a:pt x="3797" y="1013"/>
                    <a:pt x="3873" y="1005"/>
                    <a:pt x="3942" y="970"/>
                  </a:cubicBezTo>
                  <a:cubicBezTo>
                    <a:pt x="4079" y="905"/>
                    <a:pt x="4157" y="762"/>
                    <a:pt x="4183" y="612"/>
                  </a:cubicBezTo>
                  <a:cubicBezTo>
                    <a:pt x="4202" y="463"/>
                    <a:pt x="4176" y="313"/>
                    <a:pt x="4150" y="164"/>
                  </a:cubicBezTo>
                  <a:cubicBezTo>
                    <a:pt x="3370" y="144"/>
                    <a:pt x="2589" y="118"/>
                    <a:pt x="1809" y="99"/>
                  </a:cubicBezTo>
                  <a:cubicBezTo>
                    <a:pt x="1581" y="92"/>
                    <a:pt x="1354" y="86"/>
                    <a:pt x="1132" y="40"/>
                  </a:cubicBezTo>
                  <a:cubicBezTo>
                    <a:pt x="1054" y="20"/>
                    <a:pt x="979" y="1"/>
                    <a:pt x="902"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4"/>
            <p:cNvSpPr/>
            <p:nvPr/>
          </p:nvSpPr>
          <p:spPr>
            <a:xfrm>
              <a:off x="-2737350" y="1160975"/>
              <a:ext cx="106525" cy="27075"/>
            </a:xfrm>
            <a:custGeom>
              <a:avLst/>
              <a:gdLst/>
              <a:ahLst/>
              <a:cxnLst/>
              <a:rect l="l" t="t" r="r" b="b"/>
              <a:pathLst>
                <a:path w="4261" h="1083" extrusionOk="0">
                  <a:moveTo>
                    <a:pt x="916" y="0"/>
                  </a:moveTo>
                  <a:cubicBezTo>
                    <a:pt x="874" y="0"/>
                    <a:pt x="833" y="5"/>
                    <a:pt x="794" y="16"/>
                  </a:cubicBezTo>
                  <a:lnTo>
                    <a:pt x="794" y="16"/>
                  </a:lnTo>
                  <a:cubicBezTo>
                    <a:pt x="826" y="7"/>
                    <a:pt x="860" y="4"/>
                    <a:pt x="893" y="4"/>
                  </a:cubicBezTo>
                  <a:cubicBezTo>
                    <a:pt x="934" y="4"/>
                    <a:pt x="976" y="9"/>
                    <a:pt x="1015" y="16"/>
                  </a:cubicBezTo>
                  <a:cubicBezTo>
                    <a:pt x="1164" y="49"/>
                    <a:pt x="1308" y="75"/>
                    <a:pt x="1464" y="88"/>
                  </a:cubicBezTo>
                  <a:cubicBezTo>
                    <a:pt x="1763" y="114"/>
                    <a:pt x="2062" y="120"/>
                    <a:pt x="2361" y="140"/>
                  </a:cubicBezTo>
                  <a:lnTo>
                    <a:pt x="3259" y="185"/>
                  </a:lnTo>
                  <a:cubicBezTo>
                    <a:pt x="3541" y="197"/>
                    <a:pt x="3823" y="215"/>
                    <a:pt x="4105" y="223"/>
                  </a:cubicBezTo>
                  <a:lnTo>
                    <a:pt x="4105" y="223"/>
                  </a:lnTo>
                  <a:cubicBezTo>
                    <a:pt x="4133" y="404"/>
                    <a:pt x="4150" y="588"/>
                    <a:pt x="4078" y="738"/>
                  </a:cubicBezTo>
                  <a:cubicBezTo>
                    <a:pt x="4046" y="822"/>
                    <a:pt x="3981" y="887"/>
                    <a:pt x="3909" y="920"/>
                  </a:cubicBezTo>
                  <a:cubicBezTo>
                    <a:pt x="3855" y="942"/>
                    <a:pt x="3792" y="949"/>
                    <a:pt x="3726" y="949"/>
                  </a:cubicBezTo>
                  <a:cubicBezTo>
                    <a:pt x="3696" y="949"/>
                    <a:pt x="3666" y="948"/>
                    <a:pt x="3636" y="946"/>
                  </a:cubicBezTo>
                  <a:lnTo>
                    <a:pt x="2413" y="900"/>
                  </a:lnTo>
                  <a:cubicBezTo>
                    <a:pt x="1609" y="862"/>
                    <a:pt x="798" y="784"/>
                    <a:pt x="13" y="564"/>
                  </a:cubicBezTo>
                  <a:lnTo>
                    <a:pt x="13" y="564"/>
                  </a:lnTo>
                  <a:cubicBezTo>
                    <a:pt x="199" y="410"/>
                    <a:pt x="392" y="262"/>
                    <a:pt x="598" y="120"/>
                  </a:cubicBezTo>
                  <a:lnTo>
                    <a:pt x="598" y="120"/>
                  </a:lnTo>
                  <a:cubicBezTo>
                    <a:pt x="390" y="263"/>
                    <a:pt x="195" y="406"/>
                    <a:pt x="7" y="562"/>
                  </a:cubicBezTo>
                  <a:lnTo>
                    <a:pt x="0" y="569"/>
                  </a:lnTo>
                  <a:lnTo>
                    <a:pt x="7" y="569"/>
                  </a:lnTo>
                  <a:cubicBezTo>
                    <a:pt x="397" y="686"/>
                    <a:pt x="794" y="783"/>
                    <a:pt x="1197" y="848"/>
                  </a:cubicBezTo>
                  <a:cubicBezTo>
                    <a:pt x="1594" y="920"/>
                    <a:pt x="2003" y="966"/>
                    <a:pt x="2407" y="1005"/>
                  </a:cubicBezTo>
                  <a:cubicBezTo>
                    <a:pt x="2816" y="1037"/>
                    <a:pt x="3220" y="1063"/>
                    <a:pt x="3629" y="1083"/>
                  </a:cubicBezTo>
                  <a:cubicBezTo>
                    <a:pt x="3651" y="1083"/>
                    <a:pt x="3674" y="1083"/>
                    <a:pt x="3697" y="1083"/>
                  </a:cubicBezTo>
                  <a:cubicBezTo>
                    <a:pt x="3779" y="1083"/>
                    <a:pt x="3870" y="1079"/>
                    <a:pt x="3961" y="1044"/>
                  </a:cubicBezTo>
                  <a:cubicBezTo>
                    <a:pt x="4072" y="998"/>
                    <a:pt x="4156" y="900"/>
                    <a:pt x="4202" y="796"/>
                  </a:cubicBezTo>
                  <a:cubicBezTo>
                    <a:pt x="4247" y="692"/>
                    <a:pt x="4260" y="575"/>
                    <a:pt x="4260" y="471"/>
                  </a:cubicBezTo>
                  <a:cubicBezTo>
                    <a:pt x="4254" y="361"/>
                    <a:pt x="4234" y="257"/>
                    <a:pt x="4221" y="159"/>
                  </a:cubicBezTo>
                  <a:lnTo>
                    <a:pt x="4208" y="107"/>
                  </a:lnTo>
                  <a:lnTo>
                    <a:pt x="4163" y="107"/>
                  </a:lnTo>
                  <a:cubicBezTo>
                    <a:pt x="3863" y="101"/>
                    <a:pt x="3558" y="101"/>
                    <a:pt x="3259" y="101"/>
                  </a:cubicBezTo>
                  <a:lnTo>
                    <a:pt x="2361" y="94"/>
                  </a:lnTo>
                  <a:cubicBezTo>
                    <a:pt x="2062" y="88"/>
                    <a:pt x="1763" y="94"/>
                    <a:pt x="1464" y="75"/>
                  </a:cubicBezTo>
                  <a:cubicBezTo>
                    <a:pt x="1314" y="68"/>
                    <a:pt x="1164" y="42"/>
                    <a:pt x="1015" y="9"/>
                  </a:cubicBezTo>
                  <a:cubicBezTo>
                    <a:pt x="983" y="4"/>
                    <a:pt x="949" y="0"/>
                    <a:pt x="91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4"/>
            <p:cNvSpPr/>
            <p:nvPr/>
          </p:nvSpPr>
          <p:spPr>
            <a:xfrm>
              <a:off x="-2849375" y="1143150"/>
              <a:ext cx="132200" cy="52700"/>
            </a:xfrm>
            <a:custGeom>
              <a:avLst/>
              <a:gdLst/>
              <a:ahLst/>
              <a:cxnLst/>
              <a:rect l="l" t="t" r="r" b="b"/>
              <a:pathLst>
                <a:path w="5288" h="2108" extrusionOk="0">
                  <a:moveTo>
                    <a:pt x="159" y="0"/>
                  </a:moveTo>
                  <a:cubicBezTo>
                    <a:pt x="126" y="0"/>
                    <a:pt x="92" y="0"/>
                    <a:pt x="59" y="1"/>
                  </a:cubicBezTo>
                  <a:cubicBezTo>
                    <a:pt x="0" y="638"/>
                    <a:pt x="46" y="1288"/>
                    <a:pt x="202" y="1913"/>
                  </a:cubicBezTo>
                  <a:cubicBezTo>
                    <a:pt x="221" y="1971"/>
                    <a:pt x="241" y="2036"/>
                    <a:pt x="286" y="2075"/>
                  </a:cubicBezTo>
                  <a:cubicBezTo>
                    <a:pt x="332" y="2101"/>
                    <a:pt x="390" y="2108"/>
                    <a:pt x="443" y="2108"/>
                  </a:cubicBezTo>
                  <a:cubicBezTo>
                    <a:pt x="1308" y="2108"/>
                    <a:pt x="2179" y="2095"/>
                    <a:pt x="3024" y="1913"/>
                  </a:cubicBezTo>
                  <a:cubicBezTo>
                    <a:pt x="3863" y="1724"/>
                    <a:pt x="4689" y="1353"/>
                    <a:pt x="5288" y="735"/>
                  </a:cubicBezTo>
                  <a:cubicBezTo>
                    <a:pt x="4748" y="579"/>
                    <a:pt x="4208" y="443"/>
                    <a:pt x="3655" y="339"/>
                  </a:cubicBezTo>
                  <a:cubicBezTo>
                    <a:pt x="2505" y="111"/>
                    <a:pt x="1329" y="0"/>
                    <a:pt x="159"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4"/>
            <p:cNvSpPr/>
            <p:nvPr/>
          </p:nvSpPr>
          <p:spPr>
            <a:xfrm>
              <a:off x="-2850850" y="1141700"/>
              <a:ext cx="135300" cy="55775"/>
            </a:xfrm>
            <a:custGeom>
              <a:avLst/>
              <a:gdLst/>
              <a:ahLst/>
              <a:cxnLst/>
              <a:rect l="l" t="t" r="r" b="b"/>
              <a:pathLst>
                <a:path w="5412" h="2231" extrusionOk="0">
                  <a:moveTo>
                    <a:pt x="66" y="0"/>
                  </a:moveTo>
                  <a:lnTo>
                    <a:pt x="59" y="52"/>
                  </a:lnTo>
                  <a:cubicBezTo>
                    <a:pt x="1" y="676"/>
                    <a:pt x="46" y="1314"/>
                    <a:pt x="183" y="1925"/>
                  </a:cubicBezTo>
                  <a:cubicBezTo>
                    <a:pt x="196" y="1964"/>
                    <a:pt x="202" y="1997"/>
                    <a:pt x="215" y="2042"/>
                  </a:cubicBezTo>
                  <a:cubicBezTo>
                    <a:pt x="228" y="2081"/>
                    <a:pt x="248" y="2133"/>
                    <a:pt x="293" y="2172"/>
                  </a:cubicBezTo>
                  <a:cubicBezTo>
                    <a:pt x="339" y="2211"/>
                    <a:pt x="391" y="2224"/>
                    <a:pt x="436" y="2224"/>
                  </a:cubicBezTo>
                  <a:cubicBezTo>
                    <a:pt x="482" y="2231"/>
                    <a:pt x="521" y="2231"/>
                    <a:pt x="560" y="2231"/>
                  </a:cubicBezTo>
                  <a:lnTo>
                    <a:pt x="1028" y="2231"/>
                  </a:lnTo>
                  <a:cubicBezTo>
                    <a:pt x="1334" y="2224"/>
                    <a:pt x="1646" y="2211"/>
                    <a:pt x="1958" y="2192"/>
                  </a:cubicBezTo>
                  <a:cubicBezTo>
                    <a:pt x="2583" y="2140"/>
                    <a:pt x="3207" y="2036"/>
                    <a:pt x="3799" y="1821"/>
                  </a:cubicBezTo>
                  <a:cubicBezTo>
                    <a:pt x="4384" y="1600"/>
                    <a:pt x="4937" y="1275"/>
                    <a:pt x="5373" y="813"/>
                  </a:cubicBezTo>
                  <a:lnTo>
                    <a:pt x="5412" y="774"/>
                  </a:lnTo>
                  <a:lnTo>
                    <a:pt x="5353" y="761"/>
                  </a:lnTo>
                  <a:cubicBezTo>
                    <a:pt x="4813" y="611"/>
                    <a:pt x="4267" y="488"/>
                    <a:pt x="3714" y="397"/>
                  </a:cubicBezTo>
                  <a:lnTo>
                    <a:pt x="3714" y="397"/>
                  </a:lnTo>
                  <a:cubicBezTo>
                    <a:pt x="4240" y="516"/>
                    <a:pt x="4766" y="647"/>
                    <a:pt x="5280" y="807"/>
                  </a:cubicBezTo>
                  <a:lnTo>
                    <a:pt x="5280" y="807"/>
                  </a:lnTo>
                  <a:cubicBezTo>
                    <a:pt x="4851" y="1222"/>
                    <a:pt x="4321" y="1521"/>
                    <a:pt x="3760" y="1710"/>
                  </a:cubicBezTo>
                  <a:cubicBezTo>
                    <a:pt x="3181" y="1919"/>
                    <a:pt x="2563" y="2016"/>
                    <a:pt x="1952" y="2062"/>
                  </a:cubicBezTo>
                  <a:cubicBezTo>
                    <a:pt x="1640" y="2081"/>
                    <a:pt x="1334" y="2094"/>
                    <a:pt x="1022" y="2094"/>
                  </a:cubicBezTo>
                  <a:lnTo>
                    <a:pt x="560" y="2101"/>
                  </a:lnTo>
                  <a:cubicBezTo>
                    <a:pt x="482" y="2101"/>
                    <a:pt x="404" y="2101"/>
                    <a:pt x="378" y="2075"/>
                  </a:cubicBezTo>
                  <a:cubicBezTo>
                    <a:pt x="345" y="2049"/>
                    <a:pt x="326" y="1971"/>
                    <a:pt x="313" y="1893"/>
                  </a:cubicBezTo>
                  <a:cubicBezTo>
                    <a:pt x="168" y="1311"/>
                    <a:pt x="120" y="711"/>
                    <a:pt x="166" y="116"/>
                  </a:cubicBezTo>
                  <a:lnTo>
                    <a:pt x="166" y="116"/>
                  </a:lnTo>
                  <a:cubicBezTo>
                    <a:pt x="269" y="114"/>
                    <a:pt x="373" y="113"/>
                    <a:pt x="477" y="113"/>
                  </a:cubicBezTo>
                  <a:cubicBezTo>
                    <a:pt x="958" y="113"/>
                    <a:pt x="1441" y="134"/>
                    <a:pt x="1919" y="176"/>
                  </a:cubicBezTo>
                  <a:cubicBezTo>
                    <a:pt x="2218" y="195"/>
                    <a:pt x="2524" y="228"/>
                    <a:pt x="2823" y="267"/>
                  </a:cubicBezTo>
                  <a:cubicBezTo>
                    <a:pt x="3122" y="299"/>
                    <a:pt x="3415" y="345"/>
                    <a:pt x="3714" y="397"/>
                  </a:cubicBezTo>
                  <a:cubicBezTo>
                    <a:pt x="3422" y="332"/>
                    <a:pt x="3122" y="273"/>
                    <a:pt x="2823" y="228"/>
                  </a:cubicBezTo>
                  <a:cubicBezTo>
                    <a:pt x="2531" y="176"/>
                    <a:pt x="2231" y="137"/>
                    <a:pt x="1926" y="104"/>
                  </a:cubicBezTo>
                  <a:cubicBezTo>
                    <a:pt x="1327" y="39"/>
                    <a:pt x="723" y="7"/>
                    <a:pt x="11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4"/>
            <p:cNvSpPr/>
            <p:nvPr/>
          </p:nvSpPr>
          <p:spPr>
            <a:xfrm>
              <a:off x="-2827925" y="1071450"/>
              <a:ext cx="203275" cy="47675"/>
            </a:xfrm>
            <a:custGeom>
              <a:avLst/>
              <a:gdLst/>
              <a:ahLst/>
              <a:cxnLst/>
              <a:rect l="l" t="t" r="r" b="b"/>
              <a:pathLst>
                <a:path w="8131" h="1907" extrusionOk="0">
                  <a:moveTo>
                    <a:pt x="7883" y="1"/>
                  </a:moveTo>
                  <a:cubicBezTo>
                    <a:pt x="6511" y="183"/>
                    <a:pt x="5139" y="345"/>
                    <a:pt x="3760" y="475"/>
                  </a:cubicBezTo>
                  <a:cubicBezTo>
                    <a:pt x="3048" y="545"/>
                    <a:pt x="2332" y="607"/>
                    <a:pt x="1621" y="607"/>
                  </a:cubicBezTo>
                  <a:cubicBezTo>
                    <a:pt x="1077" y="607"/>
                    <a:pt x="536" y="571"/>
                    <a:pt x="1" y="475"/>
                  </a:cubicBezTo>
                  <a:lnTo>
                    <a:pt x="1" y="475"/>
                  </a:lnTo>
                  <a:cubicBezTo>
                    <a:pt x="404" y="696"/>
                    <a:pt x="866" y="794"/>
                    <a:pt x="1321" y="892"/>
                  </a:cubicBezTo>
                  <a:cubicBezTo>
                    <a:pt x="2654" y="1171"/>
                    <a:pt x="4000" y="1457"/>
                    <a:pt x="5353" y="1646"/>
                  </a:cubicBezTo>
                  <a:cubicBezTo>
                    <a:pt x="6251" y="1776"/>
                    <a:pt x="7161" y="1861"/>
                    <a:pt x="8065" y="1906"/>
                  </a:cubicBezTo>
                  <a:cubicBezTo>
                    <a:pt x="8130" y="1269"/>
                    <a:pt x="8065" y="618"/>
                    <a:pt x="7883"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4"/>
            <p:cNvSpPr/>
            <p:nvPr/>
          </p:nvSpPr>
          <p:spPr>
            <a:xfrm>
              <a:off x="-2827925" y="1069675"/>
              <a:ext cx="204900" cy="51225"/>
            </a:xfrm>
            <a:custGeom>
              <a:avLst/>
              <a:gdLst/>
              <a:ahLst/>
              <a:cxnLst/>
              <a:rect l="l" t="t" r="r" b="b"/>
              <a:pathLst>
                <a:path w="8196" h="2049" extrusionOk="0">
                  <a:moveTo>
                    <a:pt x="7935" y="0"/>
                  </a:moveTo>
                  <a:lnTo>
                    <a:pt x="7877" y="7"/>
                  </a:lnTo>
                  <a:lnTo>
                    <a:pt x="5913" y="241"/>
                  </a:lnTo>
                  <a:lnTo>
                    <a:pt x="3942" y="481"/>
                  </a:lnTo>
                  <a:cubicBezTo>
                    <a:pt x="3292" y="559"/>
                    <a:pt x="2628" y="618"/>
                    <a:pt x="1971" y="644"/>
                  </a:cubicBezTo>
                  <a:cubicBezTo>
                    <a:pt x="1790" y="651"/>
                    <a:pt x="1608" y="655"/>
                    <a:pt x="1426" y="655"/>
                  </a:cubicBezTo>
                  <a:cubicBezTo>
                    <a:pt x="949" y="655"/>
                    <a:pt x="472" y="626"/>
                    <a:pt x="1" y="546"/>
                  </a:cubicBezTo>
                  <a:lnTo>
                    <a:pt x="1" y="546"/>
                  </a:lnTo>
                  <a:cubicBezTo>
                    <a:pt x="600" y="666"/>
                    <a:pt x="1210" y="703"/>
                    <a:pt x="1816" y="703"/>
                  </a:cubicBezTo>
                  <a:cubicBezTo>
                    <a:pt x="1868" y="703"/>
                    <a:pt x="1920" y="703"/>
                    <a:pt x="1971" y="702"/>
                  </a:cubicBezTo>
                  <a:cubicBezTo>
                    <a:pt x="2635" y="696"/>
                    <a:pt x="3298" y="637"/>
                    <a:pt x="3955" y="572"/>
                  </a:cubicBezTo>
                  <a:lnTo>
                    <a:pt x="5926" y="358"/>
                  </a:lnTo>
                  <a:lnTo>
                    <a:pt x="7839" y="143"/>
                  </a:lnTo>
                  <a:lnTo>
                    <a:pt x="7839" y="143"/>
                  </a:lnTo>
                  <a:cubicBezTo>
                    <a:pt x="7998" y="713"/>
                    <a:pt x="8053" y="1316"/>
                    <a:pt x="8006" y="1909"/>
                  </a:cubicBezTo>
                  <a:lnTo>
                    <a:pt x="8006" y="1909"/>
                  </a:lnTo>
                  <a:cubicBezTo>
                    <a:pt x="7345" y="1876"/>
                    <a:pt x="6684" y="1825"/>
                    <a:pt x="6023" y="1749"/>
                  </a:cubicBezTo>
                  <a:cubicBezTo>
                    <a:pt x="5347" y="1665"/>
                    <a:pt x="4670" y="1567"/>
                    <a:pt x="3994" y="1450"/>
                  </a:cubicBezTo>
                  <a:cubicBezTo>
                    <a:pt x="3324" y="1333"/>
                    <a:pt x="2648" y="1203"/>
                    <a:pt x="1978" y="1073"/>
                  </a:cubicBezTo>
                  <a:cubicBezTo>
                    <a:pt x="1640" y="1002"/>
                    <a:pt x="1308" y="943"/>
                    <a:pt x="970" y="871"/>
                  </a:cubicBezTo>
                  <a:cubicBezTo>
                    <a:pt x="638" y="800"/>
                    <a:pt x="306" y="709"/>
                    <a:pt x="1" y="546"/>
                  </a:cubicBezTo>
                  <a:lnTo>
                    <a:pt x="1" y="546"/>
                  </a:lnTo>
                  <a:cubicBezTo>
                    <a:pt x="300" y="715"/>
                    <a:pt x="632" y="819"/>
                    <a:pt x="963" y="897"/>
                  </a:cubicBezTo>
                  <a:cubicBezTo>
                    <a:pt x="1295" y="982"/>
                    <a:pt x="1633" y="1054"/>
                    <a:pt x="1965" y="1132"/>
                  </a:cubicBezTo>
                  <a:cubicBezTo>
                    <a:pt x="2635" y="1281"/>
                    <a:pt x="3305" y="1418"/>
                    <a:pt x="3981" y="1548"/>
                  </a:cubicBezTo>
                  <a:cubicBezTo>
                    <a:pt x="4651" y="1671"/>
                    <a:pt x="5327" y="1782"/>
                    <a:pt x="6010" y="1867"/>
                  </a:cubicBezTo>
                  <a:cubicBezTo>
                    <a:pt x="6693" y="1951"/>
                    <a:pt x="7376" y="2010"/>
                    <a:pt x="8065" y="2042"/>
                  </a:cubicBezTo>
                  <a:lnTo>
                    <a:pt x="8124" y="2049"/>
                  </a:lnTo>
                  <a:lnTo>
                    <a:pt x="8130" y="1984"/>
                  </a:lnTo>
                  <a:cubicBezTo>
                    <a:pt x="8195" y="1340"/>
                    <a:pt x="8130" y="676"/>
                    <a:pt x="7948" y="52"/>
                  </a:cubicBezTo>
                  <a:lnTo>
                    <a:pt x="7935"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4"/>
            <p:cNvSpPr/>
            <p:nvPr/>
          </p:nvSpPr>
          <p:spPr>
            <a:xfrm>
              <a:off x="-2859775" y="1077525"/>
              <a:ext cx="239025" cy="88225"/>
            </a:xfrm>
            <a:custGeom>
              <a:avLst/>
              <a:gdLst/>
              <a:ahLst/>
              <a:cxnLst/>
              <a:rect l="l" t="t" r="r" b="b"/>
              <a:pathLst>
                <a:path w="9561" h="3529" extrusionOk="0">
                  <a:moveTo>
                    <a:pt x="629" y="0"/>
                  </a:moveTo>
                  <a:cubicBezTo>
                    <a:pt x="577" y="0"/>
                    <a:pt x="527" y="11"/>
                    <a:pt x="481" y="37"/>
                  </a:cubicBezTo>
                  <a:cubicBezTo>
                    <a:pt x="384" y="89"/>
                    <a:pt x="338" y="213"/>
                    <a:pt x="306" y="323"/>
                  </a:cubicBezTo>
                  <a:cubicBezTo>
                    <a:pt x="91" y="1032"/>
                    <a:pt x="0" y="1780"/>
                    <a:pt x="26" y="2522"/>
                  </a:cubicBezTo>
                  <a:cubicBezTo>
                    <a:pt x="976" y="2840"/>
                    <a:pt x="1977" y="2983"/>
                    <a:pt x="2979" y="3113"/>
                  </a:cubicBezTo>
                  <a:cubicBezTo>
                    <a:pt x="4748" y="3341"/>
                    <a:pt x="6527" y="3529"/>
                    <a:pt x="8311" y="3529"/>
                  </a:cubicBezTo>
                  <a:cubicBezTo>
                    <a:pt x="8567" y="3529"/>
                    <a:pt x="8823" y="3525"/>
                    <a:pt x="9079" y="3517"/>
                  </a:cubicBezTo>
                  <a:cubicBezTo>
                    <a:pt x="9144" y="3517"/>
                    <a:pt x="9222" y="3510"/>
                    <a:pt x="9274" y="3471"/>
                  </a:cubicBezTo>
                  <a:cubicBezTo>
                    <a:pt x="9313" y="3432"/>
                    <a:pt x="9326" y="3380"/>
                    <a:pt x="9346" y="3328"/>
                  </a:cubicBezTo>
                  <a:cubicBezTo>
                    <a:pt x="9515" y="2769"/>
                    <a:pt x="9560" y="2170"/>
                    <a:pt x="9463" y="1592"/>
                  </a:cubicBezTo>
                  <a:cubicBezTo>
                    <a:pt x="8799" y="1513"/>
                    <a:pt x="8136" y="1435"/>
                    <a:pt x="7466" y="1383"/>
                  </a:cubicBezTo>
                  <a:cubicBezTo>
                    <a:pt x="7109" y="1357"/>
                    <a:pt x="6751" y="1331"/>
                    <a:pt x="6393" y="1292"/>
                  </a:cubicBezTo>
                  <a:cubicBezTo>
                    <a:pt x="5996" y="1247"/>
                    <a:pt x="5606" y="1175"/>
                    <a:pt x="5209" y="1104"/>
                  </a:cubicBezTo>
                  <a:cubicBezTo>
                    <a:pt x="3753" y="844"/>
                    <a:pt x="2283" y="583"/>
                    <a:pt x="898" y="63"/>
                  </a:cubicBezTo>
                  <a:cubicBezTo>
                    <a:pt x="812" y="30"/>
                    <a:pt x="718" y="0"/>
                    <a:pt x="629"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4"/>
            <p:cNvSpPr/>
            <p:nvPr/>
          </p:nvSpPr>
          <p:spPr>
            <a:xfrm>
              <a:off x="-2861250" y="1076175"/>
              <a:ext cx="240975" cy="90925"/>
            </a:xfrm>
            <a:custGeom>
              <a:avLst/>
              <a:gdLst/>
              <a:ahLst/>
              <a:cxnLst/>
              <a:rect l="l" t="t" r="r" b="b"/>
              <a:pathLst>
                <a:path w="9639" h="3637" extrusionOk="0">
                  <a:moveTo>
                    <a:pt x="664" y="0"/>
                  </a:moveTo>
                  <a:cubicBezTo>
                    <a:pt x="612" y="0"/>
                    <a:pt x="560" y="13"/>
                    <a:pt x="508" y="46"/>
                  </a:cubicBezTo>
                  <a:cubicBezTo>
                    <a:pt x="462" y="72"/>
                    <a:pt x="423" y="117"/>
                    <a:pt x="397" y="156"/>
                  </a:cubicBezTo>
                  <a:cubicBezTo>
                    <a:pt x="345" y="241"/>
                    <a:pt x="319" y="338"/>
                    <a:pt x="293" y="423"/>
                  </a:cubicBezTo>
                  <a:cubicBezTo>
                    <a:pt x="92" y="1119"/>
                    <a:pt x="1" y="1847"/>
                    <a:pt x="20" y="2576"/>
                  </a:cubicBezTo>
                  <a:lnTo>
                    <a:pt x="20" y="2615"/>
                  </a:lnTo>
                  <a:lnTo>
                    <a:pt x="66" y="2634"/>
                  </a:lnTo>
                  <a:cubicBezTo>
                    <a:pt x="963" y="2933"/>
                    <a:pt x="1893" y="3083"/>
                    <a:pt x="2823" y="3206"/>
                  </a:cubicBezTo>
                  <a:cubicBezTo>
                    <a:pt x="3760" y="3330"/>
                    <a:pt x="4690" y="3434"/>
                    <a:pt x="5626" y="3519"/>
                  </a:cubicBezTo>
                  <a:cubicBezTo>
                    <a:pt x="6510" y="3586"/>
                    <a:pt x="7393" y="3636"/>
                    <a:pt x="8282" y="3636"/>
                  </a:cubicBezTo>
                  <a:cubicBezTo>
                    <a:pt x="8335" y="3636"/>
                    <a:pt x="8389" y="3636"/>
                    <a:pt x="8442" y="3636"/>
                  </a:cubicBezTo>
                  <a:cubicBezTo>
                    <a:pt x="8676" y="3636"/>
                    <a:pt x="8910" y="3629"/>
                    <a:pt x="9145" y="3623"/>
                  </a:cubicBezTo>
                  <a:cubicBezTo>
                    <a:pt x="9210" y="3616"/>
                    <a:pt x="9275" y="3616"/>
                    <a:pt x="9340" y="3571"/>
                  </a:cubicBezTo>
                  <a:cubicBezTo>
                    <a:pt x="9405" y="3525"/>
                    <a:pt x="9431" y="3454"/>
                    <a:pt x="9450" y="3401"/>
                  </a:cubicBezTo>
                  <a:cubicBezTo>
                    <a:pt x="9483" y="3284"/>
                    <a:pt x="9509" y="3167"/>
                    <a:pt x="9535" y="3057"/>
                  </a:cubicBezTo>
                  <a:cubicBezTo>
                    <a:pt x="9626" y="2589"/>
                    <a:pt x="9639" y="2107"/>
                    <a:pt x="9561" y="1639"/>
                  </a:cubicBezTo>
                  <a:lnTo>
                    <a:pt x="9554" y="1613"/>
                  </a:lnTo>
                  <a:lnTo>
                    <a:pt x="9528" y="1613"/>
                  </a:lnTo>
                  <a:lnTo>
                    <a:pt x="7993" y="1470"/>
                  </a:lnTo>
                  <a:cubicBezTo>
                    <a:pt x="7740" y="1444"/>
                    <a:pt x="7480" y="1418"/>
                    <a:pt x="7226" y="1405"/>
                  </a:cubicBezTo>
                  <a:lnTo>
                    <a:pt x="6452" y="1346"/>
                  </a:lnTo>
                  <a:lnTo>
                    <a:pt x="7220" y="1418"/>
                  </a:lnTo>
                  <a:cubicBezTo>
                    <a:pt x="7480" y="1444"/>
                    <a:pt x="7733" y="1476"/>
                    <a:pt x="7987" y="1502"/>
                  </a:cubicBezTo>
                  <a:lnTo>
                    <a:pt x="9493" y="1675"/>
                  </a:lnTo>
                  <a:lnTo>
                    <a:pt x="9493" y="1675"/>
                  </a:lnTo>
                  <a:cubicBezTo>
                    <a:pt x="9560" y="2129"/>
                    <a:pt x="9546" y="2589"/>
                    <a:pt x="9450" y="3037"/>
                  </a:cubicBezTo>
                  <a:cubicBezTo>
                    <a:pt x="9424" y="3148"/>
                    <a:pt x="9392" y="3258"/>
                    <a:pt x="9359" y="3369"/>
                  </a:cubicBezTo>
                  <a:cubicBezTo>
                    <a:pt x="9340" y="3428"/>
                    <a:pt x="9320" y="3473"/>
                    <a:pt x="9288" y="3493"/>
                  </a:cubicBezTo>
                  <a:cubicBezTo>
                    <a:pt x="9255" y="3519"/>
                    <a:pt x="9203" y="3525"/>
                    <a:pt x="9145" y="3525"/>
                  </a:cubicBezTo>
                  <a:cubicBezTo>
                    <a:pt x="8910" y="3532"/>
                    <a:pt x="8676" y="3532"/>
                    <a:pt x="8442" y="3532"/>
                  </a:cubicBezTo>
                  <a:cubicBezTo>
                    <a:pt x="7506" y="3525"/>
                    <a:pt x="6569" y="3473"/>
                    <a:pt x="5639" y="3395"/>
                  </a:cubicBezTo>
                  <a:cubicBezTo>
                    <a:pt x="4703" y="3310"/>
                    <a:pt x="3773" y="3193"/>
                    <a:pt x="2843" y="3076"/>
                  </a:cubicBezTo>
                  <a:cubicBezTo>
                    <a:pt x="1926" y="2954"/>
                    <a:pt x="1015" y="2814"/>
                    <a:pt x="142" y="2529"/>
                  </a:cubicBezTo>
                  <a:lnTo>
                    <a:pt x="142" y="2529"/>
                  </a:lnTo>
                  <a:cubicBezTo>
                    <a:pt x="121" y="1833"/>
                    <a:pt x="212" y="1126"/>
                    <a:pt x="404" y="455"/>
                  </a:cubicBezTo>
                  <a:cubicBezTo>
                    <a:pt x="430" y="364"/>
                    <a:pt x="449" y="280"/>
                    <a:pt x="488" y="215"/>
                  </a:cubicBezTo>
                  <a:cubicBezTo>
                    <a:pt x="534" y="150"/>
                    <a:pt x="592" y="111"/>
                    <a:pt x="670" y="104"/>
                  </a:cubicBezTo>
                  <a:cubicBezTo>
                    <a:pt x="748" y="104"/>
                    <a:pt x="826" y="130"/>
                    <a:pt x="911" y="156"/>
                  </a:cubicBezTo>
                  <a:lnTo>
                    <a:pt x="1165" y="247"/>
                  </a:lnTo>
                  <a:cubicBezTo>
                    <a:pt x="1509" y="364"/>
                    <a:pt x="1854" y="468"/>
                    <a:pt x="2205" y="559"/>
                  </a:cubicBezTo>
                  <a:cubicBezTo>
                    <a:pt x="2901" y="742"/>
                    <a:pt x="3610" y="885"/>
                    <a:pt x="4319" y="1008"/>
                  </a:cubicBezTo>
                  <a:cubicBezTo>
                    <a:pt x="4677" y="1073"/>
                    <a:pt x="5028" y="1138"/>
                    <a:pt x="5386" y="1190"/>
                  </a:cubicBezTo>
                  <a:lnTo>
                    <a:pt x="6452" y="1346"/>
                  </a:lnTo>
                  <a:lnTo>
                    <a:pt x="5392" y="1164"/>
                  </a:lnTo>
                  <a:cubicBezTo>
                    <a:pt x="5034" y="1106"/>
                    <a:pt x="4683" y="1034"/>
                    <a:pt x="4332" y="963"/>
                  </a:cubicBezTo>
                  <a:cubicBezTo>
                    <a:pt x="3623" y="820"/>
                    <a:pt x="2921" y="670"/>
                    <a:pt x="2225" y="475"/>
                  </a:cubicBezTo>
                  <a:cubicBezTo>
                    <a:pt x="1880" y="384"/>
                    <a:pt x="1535" y="273"/>
                    <a:pt x="1197" y="156"/>
                  </a:cubicBezTo>
                  <a:lnTo>
                    <a:pt x="950" y="59"/>
                  </a:lnTo>
                  <a:cubicBezTo>
                    <a:pt x="859" y="26"/>
                    <a:pt x="768" y="0"/>
                    <a:pt x="664"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4"/>
            <p:cNvSpPr/>
            <p:nvPr/>
          </p:nvSpPr>
          <p:spPr>
            <a:xfrm>
              <a:off x="-2943200" y="681650"/>
              <a:ext cx="416750" cy="166850"/>
            </a:xfrm>
            <a:custGeom>
              <a:avLst/>
              <a:gdLst/>
              <a:ahLst/>
              <a:cxnLst/>
              <a:rect l="l" t="t" r="r" b="b"/>
              <a:pathLst>
                <a:path w="16670" h="6674" extrusionOk="0">
                  <a:moveTo>
                    <a:pt x="8948" y="1"/>
                  </a:moveTo>
                  <a:cubicBezTo>
                    <a:pt x="6419" y="1"/>
                    <a:pt x="3904" y="363"/>
                    <a:pt x="1529" y="1207"/>
                  </a:cubicBezTo>
                  <a:cubicBezTo>
                    <a:pt x="1223" y="1317"/>
                    <a:pt x="911" y="1441"/>
                    <a:pt x="723" y="1701"/>
                  </a:cubicBezTo>
                  <a:cubicBezTo>
                    <a:pt x="540" y="1968"/>
                    <a:pt x="527" y="2312"/>
                    <a:pt x="456" y="2631"/>
                  </a:cubicBezTo>
                  <a:cubicBezTo>
                    <a:pt x="332" y="3210"/>
                    <a:pt x="1" y="3782"/>
                    <a:pt x="118" y="4361"/>
                  </a:cubicBezTo>
                  <a:cubicBezTo>
                    <a:pt x="248" y="4985"/>
                    <a:pt x="840" y="5389"/>
                    <a:pt x="1412" y="5668"/>
                  </a:cubicBezTo>
                  <a:cubicBezTo>
                    <a:pt x="2524" y="6214"/>
                    <a:pt x="3740" y="6546"/>
                    <a:pt x="4976" y="6644"/>
                  </a:cubicBezTo>
                  <a:cubicBezTo>
                    <a:pt x="5254" y="6664"/>
                    <a:pt x="5533" y="6674"/>
                    <a:pt x="5811" y="6674"/>
                  </a:cubicBezTo>
                  <a:cubicBezTo>
                    <a:pt x="7102" y="6674"/>
                    <a:pt x="8394" y="6478"/>
                    <a:pt x="9678" y="6345"/>
                  </a:cubicBezTo>
                  <a:cubicBezTo>
                    <a:pt x="10244" y="6292"/>
                    <a:pt x="10810" y="6247"/>
                    <a:pt x="11369" y="6143"/>
                  </a:cubicBezTo>
                  <a:cubicBezTo>
                    <a:pt x="13027" y="5831"/>
                    <a:pt x="14582" y="4972"/>
                    <a:pt x="15733" y="3730"/>
                  </a:cubicBezTo>
                  <a:cubicBezTo>
                    <a:pt x="16156" y="3275"/>
                    <a:pt x="16539" y="2735"/>
                    <a:pt x="16624" y="2117"/>
                  </a:cubicBezTo>
                  <a:cubicBezTo>
                    <a:pt x="16669" y="1805"/>
                    <a:pt x="16624" y="1460"/>
                    <a:pt x="16409" y="1233"/>
                  </a:cubicBezTo>
                  <a:cubicBezTo>
                    <a:pt x="16292" y="1109"/>
                    <a:pt x="16130" y="1031"/>
                    <a:pt x="15967" y="960"/>
                  </a:cubicBezTo>
                  <a:cubicBezTo>
                    <a:pt x="15408" y="725"/>
                    <a:pt x="14803" y="595"/>
                    <a:pt x="14198" y="485"/>
                  </a:cubicBezTo>
                  <a:cubicBezTo>
                    <a:pt x="12470" y="176"/>
                    <a:pt x="10706" y="1"/>
                    <a:pt x="894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4"/>
            <p:cNvSpPr/>
            <p:nvPr/>
          </p:nvSpPr>
          <p:spPr>
            <a:xfrm>
              <a:off x="-2943200" y="674900"/>
              <a:ext cx="416750" cy="175775"/>
            </a:xfrm>
            <a:custGeom>
              <a:avLst/>
              <a:gdLst/>
              <a:ahLst/>
              <a:cxnLst/>
              <a:rect l="l" t="t" r="r" b="b"/>
              <a:pathLst>
                <a:path w="16670" h="7031" fill="none" extrusionOk="0">
                  <a:moveTo>
                    <a:pt x="1412" y="5938"/>
                  </a:moveTo>
                  <a:cubicBezTo>
                    <a:pt x="2524" y="6484"/>
                    <a:pt x="3740" y="6816"/>
                    <a:pt x="4976" y="6914"/>
                  </a:cubicBezTo>
                  <a:cubicBezTo>
                    <a:pt x="6543" y="7031"/>
                    <a:pt x="8117" y="6777"/>
                    <a:pt x="9678" y="6615"/>
                  </a:cubicBezTo>
                  <a:cubicBezTo>
                    <a:pt x="10244" y="6562"/>
                    <a:pt x="10810" y="6517"/>
                    <a:pt x="11369" y="6413"/>
                  </a:cubicBezTo>
                  <a:cubicBezTo>
                    <a:pt x="13027" y="6101"/>
                    <a:pt x="14582" y="5242"/>
                    <a:pt x="15733" y="4000"/>
                  </a:cubicBezTo>
                  <a:cubicBezTo>
                    <a:pt x="16156" y="3545"/>
                    <a:pt x="16539" y="3005"/>
                    <a:pt x="16624" y="2387"/>
                  </a:cubicBezTo>
                  <a:cubicBezTo>
                    <a:pt x="16669" y="2075"/>
                    <a:pt x="16624" y="1730"/>
                    <a:pt x="16409" y="1503"/>
                  </a:cubicBezTo>
                  <a:cubicBezTo>
                    <a:pt x="16292" y="1379"/>
                    <a:pt x="16130" y="1301"/>
                    <a:pt x="15967" y="1230"/>
                  </a:cubicBezTo>
                  <a:cubicBezTo>
                    <a:pt x="15408" y="995"/>
                    <a:pt x="14803" y="865"/>
                    <a:pt x="14198" y="755"/>
                  </a:cubicBezTo>
                  <a:cubicBezTo>
                    <a:pt x="9984" y="0"/>
                    <a:pt x="5555" y="46"/>
                    <a:pt x="1529" y="1477"/>
                  </a:cubicBezTo>
                  <a:cubicBezTo>
                    <a:pt x="1223" y="1587"/>
                    <a:pt x="911" y="1711"/>
                    <a:pt x="723" y="1971"/>
                  </a:cubicBezTo>
                  <a:cubicBezTo>
                    <a:pt x="540" y="2238"/>
                    <a:pt x="527" y="2582"/>
                    <a:pt x="456" y="2901"/>
                  </a:cubicBezTo>
                  <a:cubicBezTo>
                    <a:pt x="332" y="3480"/>
                    <a:pt x="1" y="4052"/>
                    <a:pt x="118" y="4631"/>
                  </a:cubicBezTo>
                  <a:cubicBezTo>
                    <a:pt x="248" y="5255"/>
                    <a:pt x="840" y="5659"/>
                    <a:pt x="1412" y="5938"/>
                  </a:cubicBezTo>
                  <a:close/>
                </a:path>
              </a:pathLst>
            </a:custGeom>
            <a:noFill/>
            <a:ln w="3425" cap="flat" cmpd="sng">
              <a:solidFill>
                <a:srgbClr val="49402F"/>
              </a:solidFill>
              <a:prstDash val="solid"/>
              <a:miter lim="650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4"/>
            <p:cNvSpPr/>
            <p:nvPr/>
          </p:nvSpPr>
          <p:spPr>
            <a:xfrm>
              <a:off x="-2704825" y="691325"/>
              <a:ext cx="114650" cy="109100"/>
            </a:xfrm>
            <a:custGeom>
              <a:avLst/>
              <a:gdLst/>
              <a:ahLst/>
              <a:cxnLst/>
              <a:rect l="l" t="t" r="r" b="b"/>
              <a:pathLst>
                <a:path w="4586" h="4364" extrusionOk="0">
                  <a:moveTo>
                    <a:pt x="2322" y="0"/>
                  </a:moveTo>
                  <a:cubicBezTo>
                    <a:pt x="1934" y="0"/>
                    <a:pt x="1559" y="140"/>
                    <a:pt x="1203" y="293"/>
                  </a:cubicBezTo>
                  <a:cubicBezTo>
                    <a:pt x="969" y="397"/>
                    <a:pt x="735" y="521"/>
                    <a:pt x="553" y="709"/>
                  </a:cubicBezTo>
                  <a:cubicBezTo>
                    <a:pt x="384" y="891"/>
                    <a:pt x="280" y="1125"/>
                    <a:pt x="202" y="1366"/>
                  </a:cubicBezTo>
                  <a:cubicBezTo>
                    <a:pt x="78" y="1724"/>
                    <a:pt x="7" y="2101"/>
                    <a:pt x="7" y="2485"/>
                  </a:cubicBezTo>
                  <a:cubicBezTo>
                    <a:pt x="0" y="2959"/>
                    <a:pt x="111" y="3460"/>
                    <a:pt x="423" y="3818"/>
                  </a:cubicBezTo>
                  <a:cubicBezTo>
                    <a:pt x="747" y="4189"/>
                    <a:pt x="1253" y="4363"/>
                    <a:pt x="1748" y="4363"/>
                  </a:cubicBezTo>
                  <a:cubicBezTo>
                    <a:pt x="1798" y="4363"/>
                    <a:pt x="1849" y="4361"/>
                    <a:pt x="1899" y="4358"/>
                  </a:cubicBezTo>
                  <a:cubicBezTo>
                    <a:pt x="2439" y="4312"/>
                    <a:pt x="2953" y="4085"/>
                    <a:pt x="3414" y="3805"/>
                  </a:cubicBezTo>
                  <a:cubicBezTo>
                    <a:pt x="3629" y="3675"/>
                    <a:pt x="3837" y="3532"/>
                    <a:pt x="4006" y="3350"/>
                  </a:cubicBezTo>
                  <a:cubicBezTo>
                    <a:pt x="4221" y="3109"/>
                    <a:pt x="4357" y="2803"/>
                    <a:pt x="4448" y="2485"/>
                  </a:cubicBezTo>
                  <a:cubicBezTo>
                    <a:pt x="4546" y="2127"/>
                    <a:pt x="4585" y="1743"/>
                    <a:pt x="4507" y="1379"/>
                  </a:cubicBezTo>
                  <a:cubicBezTo>
                    <a:pt x="4429" y="1015"/>
                    <a:pt x="4234" y="664"/>
                    <a:pt x="3928" y="449"/>
                  </a:cubicBezTo>
                  <a:cubicBezTo>
                    <a:pt x="3662" y="260"/>
                    <a:pt x="3330" y="182"/>
                    <a:pt x="3011" y="104"/>
                  </a:cubicBezTo>
                  <a:cubicBezTo>
                    <a:pt x="2790" y="59"/>
                    <a:pt x="2575" y="7"/>
                    <a:pt x="2348" y="0"/>
                  </a:cubicBezTo>
                  <a:cubicBezTo>
                    <a:pt x="2339" y="0"/>
                    <a:pt x="2330" y="0"/>
                    <a:pt x="2322"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4"/>
            <p:cNvSpPr/>
            <p:nvPr/>
          </p:nvSpPr>
          <p:spPr>
            <a:xfrm>
              <a:off x="-2669550" y="733775"/>
              <a:ext cx="58550" cy="54025"/>
            </a:xfrm>
            <a:custGeom>
              <a:avLst/>
              <a:gdLst/>
              <a:ahLst/>
              <a:cxnLst/>
              <a:rect l="l" t="t" r="r" b="b"/>
              <a:pathLst>
                <a:path w="2342" h="2161" extrusionOk="0">
                  <a:moveTo>
                    <a:pt x="1107" y="1"/>
                  </a:moveTo>
                  <a:cubicBezTo>
                    <a:pt x="1019" y="1"/>
                    <a:pt x="931" y="9"/>
                    <a:pt x="846" y="26"/>
                  </a:cubicBezTo>
                  <a:cubicBezTo>
                    <a:pt x="586" y="84"/>
                    <a:pt x="338" y="234"/>
                    <a:pt x="189" y="455"/>
                  </a:cubicBezTo>
                  <a:cubicBezTo>
                    <a:pt x="52" y="657"/>
                    <a:pt x="0" y="904"/>
                    <a:pt x="0" y="1144"/>
                  </a:cubicBezTo>
                  <a:cubicBezTo>
                    <a:pt x="0" y="1248"/>
                    <a:pt x="7" y="1346"/>
                    <a:pt x="33" y="1443"/>
                  </a:cubicBezTo>
                  <a:cubicBezTo>
                    <a:pt x="111" y="1756"/>
                    <a:pt x="371" y="2009"/>
                    <a:pt x="677" y="2107"/>
                  </a:cubicBezTo>
                  <a:cubicBezTo>
                    <a:pt x="790" y="2143"/>
                    <a:pt x="907" y="2160"/>
                    <a:pt x="1025" y="2160"/>
                  </a:cubicBezTo>
                  <a:cubicBezTo>
                    <a:pt x="1226" y="2160"/>
                    <a:pt x="1426" y="2110"/>
                    <a:pt x="1607" y="2016"/>
                  </a:cubicBezTo>
                  <a:cubicBezTo>
                    <a:pt x="1938" y="1853"/>
                    <a:pt x="2205" y="1535"/>
                    <a:pt x="2270" y="1170"/>
                  </a:cubicBezTo>
                  <a:cubicBezTo>
                    <a:pt x="2342" y="806"/>
                    <a:pt x="2186" y="396"/>
                    <a:pt x="1873" y="201"/>
                  </a:cubicBezTo>
                  <a:cubicBezTo>
                    <a:pt x="1802" y="156"/>
                    <a:pt x="1717" y="117"/>
                    <a:pt x="1639" y="91"/>
                  </a:cubicBezTo>
                  <a:cubicBezTo>
                    <a:pt x="1469" y="34"/>
                    <a:pt x="1287" y="1"/>
                    <a:pt x="1107" y="1"/>
                  </a:cubicBezTo>
                  <a:close/>
                </a:path>
              </a:pathLst>
            </a:custGeom>
            <a:solidFill>
              <a:srgbClr val="F5F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4"/>
            <p:cNvSpPr/>
            <p:nvPr/>
          </p:nvSpPr>
          <p:spPr>
            <a:xfrm>
              <a:off x="-2669550" y="733100"/>
              <a:ext cx="58550" cy="55800"/>
            </a:xfrm>
            <a:custGeom>
              <a:avLst/>
              <a:gdLst/>
              <a:ahLst/>
              <a:cxnLst/>
              <a:rect l="l" t="t" r="r" b="b"/>
              <a:pathLst>
                <a:path w="2342" h="2232" fill="none" extrusionOk="0">
                  <a:moveTo>
                    <a:pt x="1607" y="2043"/>
                  </a:moveTo>
                  <a:cubicBezTo>
                    <a:pt x="1938" y="1880"/>
                    <a:pt x="2205" y="1562"/>
                    <a:pt x="2270" y="1197"/>
                  </a:cubicBezTo>
                  <a:cubicBezTo>
                    <a:pt x="2342" y="833"/>
                    <a:pt x="2186" y="423"/>
                    <a:pt x="1873" y="228"/>
                  </a:cubicBezTo>
                  <a:cubicBezTo>
                    <a:pt x="1802" y="183"/>
                    <a:pt x="1717" y="144"/>
                    <a:pt x="1639" y="118"/>
                  </a:cubicBezTo>
                  <a:cubicBezTo>
                    <a:pt x="1386" y="33"/>
                    <a:pt x="1106" y="1"/>
                    <a:pt x="846" y="53"/>
                  </a:cubicBezTo>
                  <a:cubicBezTo>
                    <a:pt x="586" y="111"/>
                    <a:pt x="338" y="261"/>
                    <a:pt x="189" y="482"/>
                  </a:cubicBezTo>
                  <a:cubicBezTo>
                    <a:pt x="52" y="684"/>
                    <a:pt x="0" y="931"/>
                    <a:pt x="0" y="1171"/>
                  </a:cubicBezTo>
                  <a:cubicBezTo>
                    <a:pt x="0" y="1275"/>
                    <a:pt x="7" y="1373"/>
                    <a:pt x="33" y="1470"/>
                  </a:cubicBezTo>
                  <a:cubicBezTo>
                    <a:pt x="111" y="1783"/>
                    <a:pt x="371" y="2036"/>
                    <a:pt x="677" y="2134"/>
                  </a:cubicBezTo>
                  <a:cubicBezTo>
                    <a:pt x="982" y="2231"/>
                    <a:pt x="1321" y="2192"/>
                    <a:pt x="1607" y="2043"/>
                  </a:cubicBezTo>
                  <a:close/>
                </a:path>
              </a:pathLst>
            </a:custGeom>
            <a:noFill/>
            <a:ln w="34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4"/>
            <p:cNvSpPr/>
            <p:nvPr/>
          </p:nvSpPr>
          <p:spPr>
            <a:xfrm>
              <a:off x="-2646300" y="760850"/>
              <a:ext cx="11250" cy="10475"/>
            </a:xfrm>
            <a:custGeom>
              <a:avLst/>
              <a:gdLst/>
              <a:ahLst/>
              <a:cxnLst/>
              <a:rect l="l" t="t" r="r" b="b"/>
              <a:pathLst>
                <a:path w="450" h="419" extrusionOk="0">
                  <a:moveTo>
                    <a:pt x="223" y="0"/>
                  </a:moveTo>
                  <a:cubicBezTo>
                    <a:pt x="115" y="0"/>
                    <a:pt x="6" y="91"/>
                    <a:pt x="0" y="204"/>
                  </a:cubicBezTo>
                  <a:cubicBezTo>
                    <a:pt x="0" y="230"/>
                    <a:pt x="7" y="250"/>
                    <a:pt x="13" y="269"/>
                  </a:cubicBezTo>
                  <a:cubicBezTo>
                    <a:pt x="37" y="360"/>
                    <a:pt x="130" y="419"/>
                    <a:pt x="222" y="419"/>
                  </a:cubicBezTo>
                  <a:cubicBezTo>
                    <a:pt x="255" y="419"/>
                    <a:pt x="289" y="411"/>
                    <a:pt x="319" y="393"/>
                  </a:cubicBezTo>
                  <a:cubicBezTo>
                    <a:pt x="430" y="328"/>
                    <a:pt x="449" y="152"/>
                    <a:pt x="358" y="61"/>
                  </a:cubicBezTo>
                  <a:cubicBezTo>
                    <a:pt x="332" y="35"/>
                    <a:pt x="293" y="16"/>
                    <a:pt x="254" y="3"/>
                  </a:cubicBezTo>
                  <a:cubicBezTo>
                    <a:pt x="244" y="1"/>
                    <a:pt x="234" y="0"/>
                    <a:pt x="223" y="0"/>
                  </a:cubicBezTo>
                  <a:close/>
                </a:path>
              </a:pathLst>
            </a:custGeom>
            <a:solidFill>
              <a:srgbClr val="D14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4"/>
            <p:cNvSpPr/>
            <p:nvPr/>
          </p:nvSpPr>
          <p:spPr>
            <a:xfrm>
              <a:off x="-2896525" y="711400"/>
              <a:ext cx="118225" cy="99775"/>
            </a:xfrm>
            <a:custGeom>
              <a:avLst/>
              <a:gdLst/>
              <a:ahLst/>
              <a:cxnLst/>
              <a:rect l="l" t="t" r="r" b="b"/>
              <a:pathLst>
                <a:path w="4729" h="3991" extrusionOk="0">
                  <a:moveTo>
                    <a:pt x="2736" y="1"/>
                  </a:moveTo>
                  <a:cubicBezTo>
                    <a:pt x="2322" y="1"/>
                    <a:pt x="1908" y="112"/>
                    <a:pt x="1555" y="329"/>
                  </a:cubicBezTo>
                  <a:cubicBezTo>
                    <a:pt x="1366" y="452"/>
                    <a:pt x="1190" y="596"/>
                    <a:pt x="1021" y="745"/>
                  </a:cubicBezTo>
                  <a:cubicBezTo>
                    <a:pt x="586" y="1135"/>
                    <a:pt x="156" y="1604"/>
                    <a:pt x="65" y="2182"/>
                  </a:cubicBezTo>
                  <a:cubicBezTo>
                    <a:pt x="0" y="2592"/>
                    <a:pt x="130" y="3034"/>
                    <a:pt x="410" y="3347"/>
                  </a:cubicBezTo>
                  <a:cubicBezTo>
                    <a:pt x="846" y="3847"/>
                    <a:pt x="1568" y="3977"/>
                    <a:pt x="2231" y="3990"/>
                  </a:cubicBezTo>
                  <a:cubicBezTo>
                    <a:pt x="2459" y="3990"/>
                    <a:pt x="2693" y="3984"/>
                    <a:pt x="2914" y="3938"/>
                  </a:cubicBezTo>
                  <a:cubicBezTo>
                    <a:pt x="3519" y="3821"/>
                    <a:pt x="4065" y="3431"/>
                    <a:pt x="4371" y="2891"/>
                  </a:cubicBezTo>
                  <a:cubicBezTo>
                    <a:pt x="4676" y="2358"/>
                    <a:pt x="4728" y="1688"/>
                    <a:pt x="4520" y="1109"/>
                  </a:cubicBezTo>
                  <a:cubicBezTo>
                    <a:pt x="4462" y="940"/>
                    <a:pt x="4377" y="778"/>
                    <a:pt x="4260" y="635"/>
                  </a:cubicBezTo>
                  <a:cubicBezTo>
                    <a:pt x="4104" y="446"/>
                    <a:pt x="3889" y="296"/>
                    <a:pt x="3662" y="199"/>
                  </a:cubicBezTo>
                  <a:cubicBezTo>
                    <a:pt x="3371" y="66"/>
                    <a:pt x="3053" y="1"/>
                    <a:pt x="273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4"/>
            <p:cNvSpPr/>
            <p:nvPr/>
          </p:nvSpPr>
          <p:spPr>
            <a:xfrm>
              <a:off x="-2881400" y="745525"/>
              <a:ext cx="55950" cy="57275"/>
            </a:xfrm>
            <a:custGeom>
              <a:avLst/>
              <a:gdLst/>
              <a:ahLst/>
              <a:cxnLst/>
              <a:rect l="l" t="t" r="r" b="b"/>
              <a:pathLst>
                <a:path w="2238" h="2291" extrusionOk="0">
                  <a:moveTo>
                    <a:pt x="1220" y="1"/>
                  </a:moveTo>
                  <a:cubicBezTo>
                    <a:pt x="936" y="1"/>
                    <a:pt x="653" y="113"/>
                    <a:pt x="429" y="284"/>
                  </a:cubicBezTo>
                  <a:cubicBezTo>
                    <a:pt x="358" y="336"/>
                    <a:pt x="299" y="395"/>
                    <a:pt x="247" y="453"/>
                  </a:cubicBezTo>
                  <a:cubicBezTo>
                    <a:pt x="72" y="661"/>
                    <a:pt x="0" y="941"/>
                    <a:pt x="0" y="1214"/>
                  </a:cubicBezTo>
                  <a:cubicBezTo>
                    <a:pt x="0" y="1422"/>
                    <a:pt x="46" y="1630"/>
                    <a:pt x="150" y="1812"/>
                  </a:cubicBezTo>
                  <a:cubicBezTo>
                    <a:pt x="234" y="1949"/>
                    <a:pt x="364" y="2066"/>
                    <a:pt x="507" y="2144"/>
                  </a:cubicBezTo>
                  <a:cubicBezTo>
                    <a:pt x="650" y="2222"/>
                    <a:pt x="813" y="2255"/>
                    <a:pt x="976" y="2274"/>
                  </a:cubicBezTo>
                  <a:cubicBezTo>
                    <a:pt x="1054" y="2284"/>
                    <a:pt x="1132" y="2290"/>
                    <a:pt x="1209" y="2290"/>
                  </a:cubicBezTo>
                  <a:cubicBezTo>
                    <a:pt x="1286" y="2290"/>
                    <a:pt x="1363" y="2284"/>
                    <a:pt x="1437" y="2268"/>
                  </a:cubicBezTo>
                  <a:cubicBezTo>
                    <a:pt x="1821" y="2196"/>
                    <a:pt x="2140" y="1871"/>
                    <a:pt x="2211" y="1487"/>
                  </a:cubicBezTo>
                  <a:cubicBezTo>
                    <a:pt x="2237" y="1357"/>
                    <a:pt x="2237" y="1214"/>
                    <a:pt x="2224" y="1078"/>
                  </a:cubicBezTo>
                  <a:cubicBezTo>
                    <a:pt x="2211" y="876"/>
                    <a:pt x="2185" y="661"/>
                    <a:pt x="2088" y="486"/>
                  </a:cubicBezTo>
                  <a:cubicBezTo>
                    <a:pt x="1932" y="206"/>
                    <a:pt x="1626" y="30"/>
                    <a:pt x="1307" y="4"/>
                  </a:cubicBezTo>
                  <a:cubicBezTo>
                    <a:pt x="1278" y="2"/>
                    <a:pt x="1249" y="1"/>
                    <a:pt x="1220" y="1"/>
                  </a:cubicBezTo>
                  <a:close/>
                </a:path>
              </a:pathLst>
            </a:custGeom>
            <a:solidFill>
              <a:srgbClr val="F5F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4"/>
            <p:cNvSpPr/>
            <p:nvPr/>
          </p:nvSpPr>
          <p:spPr>
            <a:xfrm>
              <a:off x="-2881400" y="744975"/>
              <a:ext cx="55950" cy="58075"/>
            </a:xfrm>
            <a:custGeom>
              <a:avLst/>
              <a:gdLst/>
              <a:ahLst/>
              <a:cxnLst/>
              <a:rect l="l" t="t" r="r" b="b"/>
              <a:pathLst>
                <a:path w="2238" h="2323" fill="none" extrusionOk="0">
                  <a:moveTo>
                    <a:pt x="0" y="1236"/>
                  </a:moveTo>
                  <a:cubicBezTo>
                    <a:pt x="0" y="1444"/>
                    <a:pt x="46" y="1652"/>
                    <a:pt x="150" y="1834"/>
                  </a:cubicBezTo>
                  <a:cubicBezTo>
                    <a:pt x="234" y="1971"/>
                    <a:pt x="364" y="2088"/>
                    <a:pt x="507" y="2166"/>
                  </a:cubicBezTo>
                  <a:cubicBezTo>
                    <a:pt x="650" y="2244"/>
                    <a:pt x="813" y="2277"/>
                    <a:pt x="976" y="2296"/>
                  </a:cubicBezTo>
                  <a:cubicBezTo>
                    <a:pt x="1132" y="2316"/>
                    <a:pt x="1288" y="2322"/>
                    <a:pt x="1437" y="2290"/>
                  </a:cubicBezTo>
                  <a:cubicBezTo>
                    <a:pt x="1821" y="2218"/>
                    <a:pt x="2140" y="1893"/>
                    <a:pt x="2211" y="1509"/>
                  </a:cubicBezTo>
                  <a:cubicBezTo>
                    <a:pt x="2237" y="1379"/>
                    <a:pt x="2237" y="1236"/>
                    <a:pt x="2224" y="1100"/>
                  </a:cubicBezTo>
                  <a:cubicBezTo>
                    <a:pt x="2211" y="898"/>
                    <a:pt x="2185" y="683"/>
                    <a:pt x="2088" y="508"/>
                  </a:cubicBezTo>
                  <a:cubicBezTo>
                    <a:pt x="1932" y="228"/>
                    <a:pt x="1626" y="52"/>
                    <a:pt x="1307" y="26"/>
                  </a:cubicBezTo>
                  <a:cubicBezTo>
                    <a:pt x="995" y="0"/>
                    <a:pt x="676" y="118"/>
                    <a:pt x="429" y="306"/>
                  </a:cubicBezTo>
                  <a:cubicBezTo>
                    <a:pt x="358" y="358"/>
                    <a:pt x="299" y="417"/>
                    <a:pt x="247" y="475"/>
                  </a:cubicBezTo>
                  <a:cubicBezTo>
                    <a:pt x="72" y="683"/>
                    <a:pt x="0" y="963"/>
                    <a:pt x="0" y="1236"/>
                  </a:cubicBezTo>
                  <a:close/>
                </a:path>
              </a:pathLst>
            </a:custGeom>
            <a:noFill/>
            <a:ln w="34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4"/>
            <p:cNvSpPr/>
            <p:nvPr/>
          </p:nvSpPr>
          <p:spPr>
            <a:xfrm>
              <a:off x="-2870200" y="769700"/>
              <a:ext cx="16125" cy="14825"/>
            </a:xfrm>
            <a:custGeom>
              <a:avLst/>
              <a:gdLst/>
              <a:ahLst/>
              <a:cxnLst/>
              <a:rect l="l" t="t" r="r" b="b"/>
              <a:pathLst>
                <a:path w="645" h="593" extrusionOk="0">
                  <a:moveTo>
                    <a:pt x="310" y="0"/>
                  </a:moveTo>
                  <a:cubicBezTo>
                    <a:pt x="157" y="0"/>
                    <a:pt x="7" y="136"/>
                    <a:pt x="1" y="293"/>
                  </a:cubicBezTo>
                  <a:cubicBezTo>
                    <a:pt x="1" y="325"/>
                    <a:pt x="7" y="358"/>
                    <a:pt x="14" y="384"/>
                  </a:cubicBezTo>
                  <a:cubicBezTo>
                    <a:pt x="51" y="510"/>
                    <a:pt x="183" y="593"/>
                    <a:pt x="312" y="593"/>
                  </a:cubicBezTo>
                  <a:cubicBezTo>
                    <a:pt x="362" y="593"/>
                    <a:pt x="412" y="580"/>
                    <a:pt x="456" y="553"/>
                  </a:cubicBezTo>
                  <a:cubicBezTo>
                    <a:pt x="612" y="462"/>
                    <a:pt x="645" y="215"/>
                    <a:pt x="515" y="85"/>
                  </a:cubicBezTo>
                  <a:cubicBezTo>
                    <a:pt x="476" y="46"/>
                    <a:pt x="424" y="13"/>
                    <a:pt x="365" y="6"/>
                  </a:cubicBezTo>
                  <a:cubicBezTo>
                    <a:pt x="347" y="2"/>
                    <a:pt x="328" y="0"/>
                    <a:pt x="310" y="0"/>
                  </a:cubicBezTo>
                  <a:close/>
                </a:path>
              </a:pathLst>
            </a:custGeom>
            <a:solidFill>
              <a:srgbClr val="D14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4"/>
            <p:cNvSpPr/>
            <p:nvPr/>
          </p:nvSpPr>
          <p:spPr>
            <a:xfrm>
              <a:off x="-2774425" y="737800"/>
              <a:ext cx="5675" cy="5250"/>
            </a:xfrm>
            <a:custGeom>
              <a:avLst/>
              <a:gdLst/>
              <a:ahLst/>
              <a:cxnLst/>
              <a:rect l="l" t="t" r="r" b="b"/>
              <a:pathLst>
                <a:path w="227" h="210" extrusionOk="0">
                  <a:moveTo>
                    <a:pt x="105" y="0"/>
                  </a:moveTo>
                  <a:cubicBezTo>
                    <a:pt x="101" y="0"/>
                    <a:pt x="96" y="0"/>
                    <a:pt x="92" y="1"/>
                  </a:cubicBezTo>
                  <a:cubicBezTo>
                    <a:pt x="20" y="21"/>
                    <a:pt x="0" y="118"/>
                    <a:pt x="13" y="190"/>
                  </a:cubicBezTo>
                  <a:cubicBezTo>
                    <a:pt x="34" y="203"/>
                    <a:pt x="59" y="210"/>
                    <a:pt x="84" y="210"/>
                  </a:cubicBezTo>
                  <a:cubicBezTo>
                    <a:pt x="132" y="210"/>
                    <a:pt x="181" y="187"/>
                    <a:pt x="202" y="144"/>
                  </a:cubicBezTo>
                  <a:cubicBezTo>
                    <a:pt x="226" y="84"/>
                    <a:pt x="171" y="0"/>
                    <a:pt x="105"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4"/>
            <p:cNvSpPr/>
            <p:nvPr/>
          </p:nvSpPr>
          <p:spPr>
            <a:xfrm>
              <a:off x="-2771975" y="768800"/>
              <a:ext cx="18375" cy="17050"/>
            </a:xfrm>
            <a:custGeom>
              <a:avLst/>
              <a:gdLst/>
              <a:ahLst/>
              <a:cxnLst/>
              <a:rect l="l" t="t" r="r" b="b"/>
              <a:pathLst>
                <a:path w="735" h="682" extrusionOk="0">
                  <a:moveTo>
                    <a:pt x="398" y="1"/>
                  </a:moveTo>
                  <a:cubicBezTo>
                    <a:pt x="356" y="1"/>
                    <a:pt x="313" y="8"/>
                    <a:pt x="273" y="23"/>
                  </a:cubicBezTo>
                  <a:cubicBezTo>
                    <a:pt x="124" y="88"/>
                    <a:pt x="169" y="88"/>
                    <a:pt x="104" y="238"/>
                  </a:cubicBezTo>
                  <a:cubicBezTo>
                    <a:pt x="33" y="290"/>
                    <a:pt x="0" y="394"/>
                    <a:pt x="39" y="478"/>
                  </a:cubicBezTo>
                  <a:cubicBezTo>
                    <a:pt x="78" y="569"/>
                    <a:pt x="182" y="615"/>
                    <a:pt x="280" y="647"/>
                  </a:cubicBezTo>
                  <a:cubicBezTo>
                    <a:pt x="336" y="664"/>
                    <a:pt x="397" y="681"/>
                    <a:pt x="459" y="681"/>
                  </a:cubicBezTo>
                  <a:cubicBezTo>
                    <a:pt x="469" y="681"/>
                    <a:pt x="478" y="681"/>
                    <a:pt x="488" y="680"/>
                  </a:cubicBezTo>
                  <a:cubicBezTo>
                    <a:pt x="559" y="680"/>
                    <a:pt x="631" y="647"/>
                    <a:pt x="670" y="582"/>
                  </a:cubicBezTo>
                  <a:cubicBezTo>
                    <a:pt x="683" y="556"/>
                    <a:pt x="696" y="530"/>
                    <a:pt x="702" y="498"/>
                  </a:cubicBezTo>
                  <a:cubicBezTo>
                    <a:pt x="715" y="446"/>
                    <a:pt x="735" y="394"/>
                    <a:pt x="735" y="335"/>
                  </a:cubicBezTo>
                  <a:cubicBezTo>
                    <a:pt x="735" y="225"/>
                    <a:pt x="676" y="121"/>
                    <a:pt x="585" y="56"/>
                  </a:cubicBezTo>
                  <a:cubicBezTo>
                    <a:pt x="533" y="19"/>
                    <a:pt x="466" y="1"/>
                    <a:pt x="398"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4"/>
            <p:cNvSpPr/>
            <p:nvPr/>
          </p:nvSpPr>
          <p:spPr>
            <a:xfrm>
              <a:off x="-2758500" y="785375"/>
              <a:ext cx="32225" cy="29925"/>
            </a:xfrm>
            <a:custGeom>
              <a:avLst/>
              <a:gdLst/>
              <a:ahLst/>
              <a:cxnLst/>
              <a:rect l="l" t="t" r="r" b="b"/>
              <a:pathLst>
                <a:path w="1289" h="1197" extrusionOk="0">
                  <a:moveTo>
                    <a:pt x="701" y="1"/>
                  </a:moveTo>
                  <a:cubicBezTo>
                    <a:pt x="626" y="1"/>
                    <a:pt x="551" y="15"/>
                    <a:pt x="482" y="43"/>
                  </a:cubicBezTo>
                  <a:cubicBezTo>
                    <a:pt x="215" y="160"/>
                    <a:pt x="300" y="153"/>
                    <a:pt x="183" y="414"/>
                  </a:cubicBezTo>
                  <a:cubicBezTo>
                    <a:pt x="53" y="505"/>
                    <a:pt x="1" y="693"/>
                    <a:pt x="66" y="836"/>
                  </a:cubicBezTo>
                  <a:cubicBezTo>
                    <a:pt x="144" y="999"/>
                    <a:pt x="319" y="1077"/>
                    <a:pt x="489" y="1129"/>
                  </a:cubicBezTo>
                  <a:cubicBezTo>
                    <a:pt x="590" y="1163"/>
                    <a:pt x="696" y="1197"/>
                    <a:pt x="807" y="1197"/>
                  </a:cubicBezTo>
                  <a:cubicBezTo>
                    <a:pt x="825" y="1197"/>
                    <a:pt x="842" y="1196"/>
                    <a:pt x="859" y="1194"/>
                  </a:cubicBezTo>
                  <a:cubicBezTo>
                    <a:pt x="983" y="1187"/>
                    <a:pt x="1106" y="1129"/>
                    <a:pt x="1171" y="1025"/>
                  </a:cubicBezTo>
                  <a:cubicBezTo>
                    <a:pt x="1197" y="979"/>
                    <a:pt x="1217" y="927"/>
                    <a:pt x="1230" y="875"/>
                  </a:cubicBezTo>
                  <a:cubicBezTo>
                    <a:pt x="1256" y="784"/>
                    <a:pt x="1282" y="687"/>
                    <a:pt x="1282" y="589"/>
                  </a:cubicBezTo>
                  <a:cubicBezTo>
                    <a:pt x="1289" y="401"/>
                    <a:pt x="1191" y="205"/>
                    <a:pt x="1028" y="101"/>
                  </a:cubicBezTo>
                  <a:cubicBezTo>
                    <a:pt x="934" y="34"/>
                    <a:pt x="817" y="1"/>
                    <a:pt x="701"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4"/>
            <p:cNvSpPr/>
            <p:nvPr/>
          </p:nvSpPr>
          <p:spPr>
            <a:xfrm>
              <a:off x="-2947900" y="753925"/>
              <a:ext cx="65550" cy="34650"/>
            </a:xfrm>
            <a:custGeom>
              <a:avLst/>
              <a:gdLst/>
              <a:ahLst/>
              <a:cxnLst/>
              <a:rect l="l" t="t" r="r" b="b"/>
              <a:pathLst>
                <a:path w="2622" h="1386" extrusionOk="0">
                  <a:moveTo>
                    <a:pt x="2621" y="0"/>
                  </a:moveTo>
                  <a:lnTo>
                    <a:pt x="2621" y="0"/>
                  </a:lnTo>
                  <a:cubicBezTo>
                    <a:pt x="2218" y="195"/>
                    <a:pt x="1789" y="345"/>
                    <a:pt x="1346" y="436"/>
                  </a:cubicBezTo>
                  <a:cubicBezTo>
                    <a:pt x="1242" y="462"/>
                    <a:pt x="1138" y="481"/>
                    <a:pt x="1034" y="494"/>
                  </a:cubicBezTo>
                  <a:cubicBezTo>
                    <a:pt x="735" y="553"/>
                    <a:pt x="436" y="605"/>
                    <a:pt x="130" y="664"/>
                  </a:cubicBezTo>
                  <a:cubicBezTo>
                    <a:pt x="91" y="670"/>
                    <a:pt x="46" y="677"/>
                    <a:pt x="20" y="716"/>
                  </a:cubicBezTo>
                  <a:cubicBezTo>
                    <a:pt x="0" y="748"/>
                    <a:pt x="7" y="787"/>
                    <a:pt x="13" y="826"/>
                  </a:cubicBezTo>
                  <a:cubicBezTo>
                    <a:pt x="52" y="1015"/>
                    <a:pt x="104" y="1203"/>
                    <a:pt x="176" y="1385"/>
                  </a:cubicBezTo>
                  <a:cubicBezTo>
                    <a:pt x="611" y="1366"/>
                    <a:pt x="1002" y="1138"/>
                    <a:pt x="1379" y="917"/>
                  </a:cubicBezTo>
                  <a:cubicBezTo>
                    <a:pt x="1828" y="657"/>
                    <a:pt x="2283" y="384"/>
                    <a:pt x="2621"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4"/>
            <p:cNvSpPr/>
            <p:nvPr/>
          </p:nvSpPr>
          <p:spPr>
            <a:xfrm>
              <a:off x="-2949200" y="752450"/>
              <a:ext cx="68475" cy="38725"/>
            </a:xfrm>
            <a:custGeom>
              <a:avLst/>
              <a:gdLst/>
              <a:ahLst/>
              <a:cxnLst/>
              <a:rect l="l" t="t" r="r" b="b"/>
              <a:pathLst>
                <a:path w="2739" h="1549" extrusionOk="0">
                  <a:moveTo>
                    <a:pt x="2681" y="1"/>
                  </a:moveTo>
                  <a:cubicBezTo>
                    <a:pt x="2672" y="1"/>
                    <a:pt x="2662" y="3"/>
                    <a:pt x="2654" y="7"/>
                  </a:cubicBezTo>
                  <a:cubicBezTo>
                    <a:pt x="2458" y="118"/>
                    <a:pt x="2257" y="222"/>
                    <a:pt x="2049" y="300"/>
                  </a:cubicBezTo>
                  <a:cubicBezTo>
                    <a:pt x="1945" y="345"/>
                    <a:pt x="1834" y="384"/>
                    <a:pt x="1730" y="410"/>
                  </a:cubicBezTo>
                  <a:cubicBezTo>
                    <a:pt x="1619" y="443"/>
                    <a:pt x="1509" y="475"/>
                    <a:pt x="1398" y="495"/>
                  </a:cubicBezTo>
                  <a:cubicBezTo>
                    <a:pt x="1509" y="475"/>
                    <a:pt x="1619" y="449"/>
                    <a:pt x="1730" y="423"/>
                  </a:cubicBezTo>
                  <a:cubicBezTo>
                    <a:pt x="1841" y="391"/>
                    <a:pt x="1951" y="365"/>
                    <a:pt x="2055" y="332"/>
                  </a:cubicBezTo>
                  <a:cubicBezTo>
                    <a:pt x="2177" y="292"/>
                    <a:pt x="2301" y="251"/>
                    <a:pt x="2424" y="208"/>
                  </a:cubicBezTo>
                  <a:lnTo>
                    <a:pt x="2424" y="208"/>
                  </a:lnTo>
                  <a:cubicBezTo>
                    <a:pt x="2314" y="294"/>
                    <a:pt x="2198" y="372"/>
                    <a:pt x="2081" y="449"/>
                  </a:cubicBezTo>
                  <a:cubicBezTo>
                    <a:pt x="1886" y="573"/>
                    <a:pt x="1678" y="683"/>
                    <a:pt x="1470" y="801"/>
                  </a:cubicBezTo>
                  <a:lnTo>
                    <a:pt x="1164" y="976"/>
                  </a:lnTo>
                  <a:cubicBezTo>
                    <a:pt x="1060" y="1035"/>
                    <a:pt x="963" y="1093"/>
                    <a:pt x="859" y="1139"/>
                  </a:cubicBezTo>
                  <a:cubicBezTo>
                    <a:pt x="671" y="1232"/>
                    <a:pt x="484" y="1305"/>
                    <a:pt x="287" y="1338"/>
                  </a:cubicBezTo>
                  <a:lnTo>
                    <a:pt x="287" y="1338"/>
                  </a:lnTo>
                  <a:cubicBezTo>
                    <a:pt x="233" y="1209"/>
                    <a:pt x="181" y="1073"/>
                    <a:pt x="143" y="937"/>
                  </a:cubicBezTo>
                  <a:cubicBezTo>
                    <a:pt x="130" y="898"/>
                    <a:pt x="117" y="853"/>
                    <a:pt x="117" y="827"/>
                  </a:cubicBezTo>
                  <a:cubicBezTo>
                    <a:pt x="117" y="801"/>
                    <a:pt x="117" y="794"/>
                    <a:pt x="150" y="781"/>
                  </a:cubicBezTo>
                  <a:cubicBezTo>
                    <a:pt x="176" y="768"/>
                    <a:pt x="228" y="755"/>
                    <a:pt x="267" y="749"/>
                  </a:cubicBezTo>
                  <a:lnTo>
                    <a:pt x="390" y="716"/>
                  </a:lnTo>
                  <a:cubicBezTo>
                    <a:pt x="728" y="631"/>
                    <a:pt x="1060" y="566"/>
                    <a:pt x="1398" y="495"/>
                  </a:cubicBezTo>
                  <a:lnTo>
                    <a:pt x="1398" y="495"/>
                  </a:lnTo>
                  <a:cubicBezTo>
                    <a:pt x="1229" y="527"/>
                    <a:pt x="1060" y="560"/>
                    <a:pt x="891" y="586"/>
                  </a:cubicBezTo>
                  <a:cubicBezTo>
                    <a:pt x="722" y="605"/>
                    <a:pt x="553" y="631"/>
                    <a:pt x="377" y="651"/>
                  </a:cubicBezTo>
                  <a:lnTo>
                    <a:pt x="254" y="670"/>
                  </a:lnTo>
                  <a:cubicBezTo>
                    <a:pt x="208" y="677"/>
                    <a:pt x="169" y="677"/>
                    <a:pt x="117" y="690"/>
                  </a:cubicBezTo>
                  <a:cubicBezTo>
                    <a:pt x="91" y="696"/>
                    <a:pt x="65" y="710"/>
                    <a:pt x="39" y="736"/>
                  </a:cubicBezTo>
                  <a:cubicBezTo>
                    <a:pt x="13" y="762"/>
                    <a:pt x="7" y="794"/>
                    <a:pt x="0" y="827"/>
                  </a:cubicBezTo>
                  <a:cubicBezTo>
                    <a:pt x="0" y="885"/>
                    <a:pt x="13" y="924"/>
                    <a:pt x="13" y="970"/>
                  </a:cubicBezTo>
                  <a:cubicBezTo>
                    <a:pt x="39" y="1139"/>
                    <a:pt x="78" y="1314"/>
                    <a:pt x="137" y="1483"/>
                  </a:cubicBezTo>
                  <a:cubicBezTo>
                    <a:pt x="150" y="1522"/>
                    <a:pt x="182" y="1548"/>
                    <a:pt x="221" y="1548"/>
                  </a:cubicBezTo>
                  <a:lnTo>
                    <a:pt x="234" y="1548"/>
                  </a:lnTo>
                  <a:cubicBezTo>
                    <a:pt x="488" y="1548"/>
                    <a:pt x="741" y="1477"/>
                    <a:pt x="969" y="1379"/>
                  </a:cubicBezTo>
                  <a:cubicBezTo>
                    <a:pt x="1080" y="1327"/>
                    <a:pt x="1190" y="1269"/>
                    <a:pt x="1294" y="1210"/>
                  </a:cubicBezTo>
                  <a:cubicBezTo>
                    <a:pt x="1405" y="1152"/>
                    <a:pt x="1502" y="1087"/>
                    <a:pt x="1606" y="1028"/>
                  </a:cubicBezTo>
                  <a:cubicBezTo>
                    <a:pt x="1808" y="898"/>
                    <a:pt x="2010" y="768"/>
                    <a:pt x="2198" y="612"/>
                  </a:cubicBezTo>
                  <a:cubicBezTo>
                    <a:pt x="2393" y="456"/>
                    <a:pt x="2569" y="287"/>
                    <a:pt x="2719" y="92"/>
                  </a:cubicBezTo>
                  <a:lnTo>
                    <a:pt x="2719" y="85"/>
                  </a:lnTo>
                  <a:cubicBezTo>
                    <a:pt x="2732" y="72"/>
                    <a:pt x="2738" y="46"/>
                    <a:pt x="2725" y="27"/>
                  </a:cubicBezTo>
                  <a:cubicBezTo>
                    <a:pt x="2716" y="9"/>
                    <a:pt x="2699" y="1"/>
                    <a:pt x="268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4"/>
            <p:cNvSpPr/>
            <p:nvPr/>
          </p:nvSpPr>
          <p:spPr>
            <a:xfrm>
              <a:off x="-2854850" y="526550"/>
              <a:ext cx="242225" cy="46600"/>
            </a:xfrm>
            <a:custGeom>
              <a:avLst/>
              <a:gdLst/>
              <a:ahLst/>
              <a:cxnLst/>
              <a:rect l="l" t="t" r="r" b="b"/>
              <a:pathLst>
                <a:path w="9689" h="1864" extrusionOk="0">
                  <a:moveTo>
                    <a:pt x="4190" y="1"/>
                  </a:moveTo>
                  <a:cubicBezTo>
                    <a:pt x="3439" y="1"/>
                    <a:pt x="2687" y="68"/>
                    <a:pt x="2014" y="393"/>
                  </a:cubicBezTo>
                  <a:cubicBezTo>
                    <a:pt x="1618" y="589"/>
                    <a:pt x="1266" y="868"/>
                    <a:pt x="922" y="1154"/>
                  </a:cubicBezTo>
                  <a:cubicBezTo>
                    <a:pt x="678" y="1349"/>
                    <a:pt x="0" y="1864"/>
                    <a:pt x="178" y="1864"/>
                  </a:cubicBezTo>
                  <a:cubicBezTo>
                    <a:pt x="190" y="1864"/>
                    <a:pt x="206" y="1862"/>
                    <a:pt x="226" y="1857"/>
                  </a:cubicBezTo>
                  <a:cubicBezTo>
                    <a:pt x="2319" y="1347"/>
                    <a:pt x="5588" y="1254"/>
                    <a:pt x="7683" y="1254"/>
                  </a:cubicBezTo>
                  <a:cubicBezTo>
                    <a:pt x="8876" y="1254"/>
                    <a:pt x="9689" y="1284"/>
                    <a:pt x="9689" y="1284"/>
                  </a:cubicBezTo>
                  <a:cubicBezTo>
                    <a:pt x="9006" y="745"/>
                    <a:pt x="8173" y="419"/>
                    <a:pt x="7321" y="244"/>
                  </a:cubicBezTo>
                  <a:cubicBezTo>
                    <a:pt x="6469" y="68"/>
                    <a:pt x="5598" y="29"/>
                    <a:pt x="4726" y="10"/>
                  </a:cubicBezTo>
                  <a:cubicBezTo>
                    <a:pt x="4549" y="5"/>
                    <a:pt x="4370" y="1"/>
                    <a:pt x="419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4"/>
            <p:cNvSpPr/>
            <p:nvPr/>
          </p:nvSpPr>
          <p:spPr>
            <a:xfrm>
              <a:off x="-2854425" y="524675"/>
              <a:ext cx="247000" cy="51725"/>
            </a:xfrm>
            <a:custGeom>
              <a:avLst/>
              <a:gdLst/>
              <a:ahLst/>
              <a:cxnLst/>
              <a:rect l="l" t="t" r="r" b="b"/>
              <a:pathLst>
                <a:path w="9880" h="2069" extrusionOk="0">
                  <a:moveTo>
                    <a:pt x="261" y="1946"/>
                  </a:moveTo>
                  <a:cubicBezTo>
                    <a:pt x="260" y="1950"/>
                    <a:pt x="257" y="1951"/>
                    <a:pt x="256" y="1954"/>
                  </a:cubicBezTo>
                  <a:lnTo>
                    <a:pt x="256" y="1954"/>
                  </a:lnTo>
                  <a:cubicBezTo>
                    <a:pt x="257" y="1951"/>
                    <a:pt x="258" y="1949"/>
                    <a:pt x="261" y="1946"/>
                  </a:cubicBezTo>
                  <a:close/>
                  <a:moveTo>
                    <a:pt x="4065" y="0"/>
                  </a:moveTo>
                  <a:cubicBezTo>
                    <a:pt x="3701" y="0"/>
                    <a:pt x="3337" y="13"/>
                    <a:pt x="2973" y="72"/>
                  </a:cubicBezTo>
                  <a:cubicBezTo>
                    <a:pt x="2609" y="124"/>
                    <a:pt x="2244" y="228"/>
                    <a:pt x="1906" y="390"/>
                  </a:cubicBezTo>
                  <a:cubicBezTo>
                    <a:pt x="1575" y="553"/>
                    <a:pt x="1275" y="781"/>
                    <a:pt x="989" y="1002"/>
                  </a:cubicBezTo>
                  <a:cubicBezTo>
                    <a:pt x="710" y="1229"/>
                    <a:pt x="417" y="1437"/>
                    <a:pt x="137" y="1698"/>
                  </a:cubicBezTo>
                  <a:cubicBezTo>
                    <a:pt x="124" y="1717"/>
                    <a:pt x="105" y="1730"/>
                    <a:pt x="85" y="1750"/>
                  </a:cubicBezTo>
                  <a:cubicBezTo>
                    <a:pt x="66" y="1776"/>
                    <a:pt x="53" y="1795"/>
                    <a:pt x="27" y="1828"/>
                  </a:cubicBezTo>
                  <a:lnTo>
                    <a:pt x="20" y="1847"/>
                  </a:lnTo>
                  <a:cubicBezTo>
                    <a:pt x="20" y="1854"/>
                    <a:pt x="14" y="1860"/>
                    <a:pt x="14" y="1867"/>
                  </a:cubicBezTo>
                  <a:cubicBezTo>
                    <a:pt x="7" y="1880"/>
                    <a:pt x="7" y="1880"/>
                    <a:pt x="7" y="1899"/>
                  </a:cubicBezTo>
                  <a:cubicBezTo>
                    <a:pt x="1" y="1919"/>
                    <a:pt x="1" y="1938"/>
                    <a:pt x="7" y="1951"/>
                  </a:cubicBezTo>
                  <a:cubicBezTo>
                    <a:pt x="14" y="1977"/>
                    <a:pt x="27" y="2003"/>
                    <a:pt x="46" y="2023"/>
                  </a:cubicBezTo>
                  <a:cubicBezTo>
                    <a:pt x="59" y="2042"/>
                    <a:pt x="79" y="2049"/>
                    <a:pt x="92" y="2055"/>
                  </a:cubicBezTo>
                  <a:cubicBezTo>
                    <a:pt x="118" y="2062"/>
                    <a:pt x="124" y="2062"/>
                    <a:pt x="131" y="2068"/>
                  </a:cubicBezTo>
                  <a:lnTo>
                    <a:pt x="157" y="2068"/>
                  </a:lnTo>
                  <a:cubicBezTo>
                    <a:pt x="183" y="2068"/>
                    <a:pt x="202" y="2068"/>
                    <a:pt x="222" y="2062"/>
                  </a:cubicBezTo>
                  <a:lnTo>
                    <a:pt x="261" y="2055"/>
                  </a:lnTo>
                  <a:lnTo>
                    <a:pt x="521" y="1997"/>
                  </a:lnTo>
                  <a:cubicBezTo>
                    <a:pt x="697" y="1964"/>
                    <a:pt x="872" y="1919"/>
                    <a:pt x="1048" y="1899"/>
                  </a:cubicBezTo>
                  <a:lnTo>
                    <a:pt x="1581" y="1808"/>
                  </a:lnTo>
                  <a:lnTo>
                    <a:pt x="2114" y="1743"/>
                  </a:lnTo>
                  <a:cubicBezTo>
                    <a:pt x="2290" y="1717"/>
                    <a:pt x="2472" y="1698"/>
                    <a:pt x="2648" y="1685"/>
                  </a:cubicBezTo>
                  <a:cubicBezTo>
                    <a:pt x="2830" y="1665"/>
                    <a:pt x="3005" y="1646"/>
                    <a:pt x="3187" y="1633"/>
                  </a:cubicBezTo>
                  <a:cubicBezTo>
                    <a:pt x="3903" y="1568"/>
                    <a:pt x="4625" y="1529"/>
                    <a:pt x="5340" y="1496"/>
                  </a:cubicBezTo>
                  <a:cubicBezTo>
                    <a:pt x="6499" y="1449"/>
                    <a:pt x="7658" y="1419"/>
                    <a:pt x="8817" y="1419"/>
                  </a:cubicBezTo>
                  <a:cubicBezTo>
                    <a:pt x="9102" y="1419"/>
                    <a:pt x="9387" y="1421"/>
                    <a:pt x="9672" y="1424"/>
                  </a:cubicBezTo>
                  <a:lnTo>
                    <a:pt x="9880" y="1431"/>
                  </a:lnTo>
                  <a:lnTo>
                    <a:pt x="9880" y="1431"/>
                  </a:lnTo>
                  <a:lnTo>
                    <a:pt x="9717" y="1307"/>
                  </a:lnTo>
                  <a:cubicBezTo>
                    <a:pt x="9366" y="1034"/>
                    <a:pt x="8969" y="826"/>
                    <a:pt x="8566" y="664"/>
                  </a:cubicBezTo>
                  <a:cubicBezTo>
                    <a:pt x="8156" y="501"/>
                    <a:pt x="7733" y="390"/>
                    <a:pt x="7304" y="319"/>
                  </a:cubicBezTo>
                  <a:lnTo>
                    <a:pt x="7304" y="319"/>
                  </a:lnTo>
                  <a:cubicBezTo>
                    <a:pt x="7727" y="423"/>
                    <a:pt x="8143" y="559"/>
                    <a:pt x="8533" y="735"/>
                  </a:cubicBezTo>
                  <a:cubicBezTo>
                    <a:pt x="8864" y="882"/>
                    <a:pt x="9177" y="1064"/>
                    <a:pt x="9465" y="1279"/>
                  </a:cubicBezTo>
                  <a:lnTo>
                    <a:pt x="9465" y="1279"/>
                  </a:lnTo>
                  <a:cubicBezTo>
                    <a:pt x="8596" y="1246"/>
                    <a:pt x="7730" y="1226"/>
                    <a:pt x="6863" y="1226"/>
                  </a:cubicBezTo>
                  <a:cubicBezTo>
                    <a:pt x="6354" y="1226"/>
                    <a:pt x="5844" y="1233"/>
                    <a:pt x="5334" y="1249"/>
                  </a:cubicBezTo>
                  <a:cubicBezTo>
                    <a:pt x="3890" y="1294"/>
                    <a:pt x="2440" y="1385"/>
                    <a:pt x="1002" y="1633"/>
                  </a:cubicBezTo>
                  <a:cubicBezTo>
                    <a:pt x="824" y="1664"/>
                    <a:pt x="651" y="1703"/>
                    <a:pt x="473" y="1741"/>
                  </a:cubicBezTo>
                  <a:lnTo>
                    <a:pt x="473" y="1741"/>
                  </a:lnTo>
                  <a:cubicBezTo>
                    <a:pt x="685" y="1557"/>
                    <a:pt x="920" y="1378"/>
                    <a:pt x="1139" y="1190"/>
                  </a:cubicBezTo>
                  <a:cubicBezTo>
                    <a:pt x="1418" y="963"/>
                    <a:pt x="1698" y="755"/>
                    <a:pt x="2010" y="592"/>
                  </a:cubicBezTo>
                  <a:cubicBezTo>
                    <a:pt x="2316" y="429"/>
                    <a:pt x="2654" y="319"/>
                    <a:pt x="3005" y="254"/>
                  </a:cubicBezTo>
                  <a:cubicBezTo>
                    <a:pt x="3469" y="167"/>
                    <a:pt x="3948" y="153"/>
                    <a:pt x="4429" y="153"/>
                  </a:cubicBezTo>
                  <a:cubicBezTo>
                    <a:pt x="4670" y="153"/>
                    <a:pt x="4911" y="156"/>
                    <a:pt x="5152" y="156"/>
                  </a:cubicBezTo>
                  <a:cubicBezTo>
                    <a:pt x="5867" y="163"/>
                    <a:pt x="6589" y="195"/>
                    <a:pt x="7304" y="319"/>
                  </a:cubicBezTo>
                  <a:cubicBezTo>
                    <a:pt x="6602" y="143"/>
                    <a:pt x="5873" y="78"/>
                    <a:pt x="5152" y="39"/>
                  </a:cubicBezTo>
                  <a:cubicBezTo>
                    <a:pt x="4794" y="13"/>
                    <a:pt x="4430" y="0"/>
                    <a:pt x="406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4"/>
            <p:cNvSpPr/>
            <p:nvPr/>
          </p:nvSpPr>
          <p:spPr>
            <a:xfrm>
              <a:off x="-2898975" y="555675"/>
              <a:ext cx="309600" cy="71450"/>
            </a:xfrm>
            <a:custGeom>
              <a:avLst/>
              <a:gdLst/>
              <a:ahLst/>
              <a:cxnLst/>
              <a:rect l="l" t="t" r="r" b="b"/>
              <a:pathLst>
                <a:path w="12384" h="2858" extrusionOk="0">
                  <a:moveTo>
                    <a:pt x="9399" y="0"/>
                  </a:moveTo>
                  <a:cubicBezTo>
                    <a:pt x="9282" y="0"/>
                    <a:pt x="9165" y="1"/>
                    <a:pt x="9047" y="2"/>
                  </a:cubicBezTo>
                  <a:cubicBezTo>
                    <a:pt x="8046" y="15"/>
                    <a:pt x="7038" y="80"/>
                    <a:pt x="6036" y="139"/>
                  </a:cubicBezTo>
                  <a:cubicBezTo>
                    <a:pt x="5542" y="171"/>
                    <a:pt x="5047" y="204"/>
                    <a:pt x="4553" y="275"/>
                  </a:cubicBezTo>
                  <a:cubicBezTo>
                    <a:pt x="3883" y="380"/>
                    <a:pt x="3220" y="568"/>
                    <a:pt x="2544" y="627"/>
                  </a:cubicBezTo>
                  <a:cubicBezTo>
                    <a:pt x="2192" y="653"/>
                    <a:pt x="1841" y="653"/>
                    <a:pt x="1497" y="718"/>
                  </a:cubicBezTo>
                  <a:cubicBezTo>
                    <a:pt x="1152" y="789"/>
                    <a:pt x="807" y="939"/>
                    <a:pt x="599" y="1219"/>
                  </a:cubicBezTo>
                  <a:cubicBezTo>
                    <a:pt x="469" y="1381"/>
                    <a:pt x="397" y="1576"/>
                    <a:pt x="332" y="1771"/>
                  </a:cubicBezTo>
                  <a:cubicBezTo>
                    <a:pt x="209" y="2129"/>
                    <a:pt x="98" y="2493"/>
                    <a:pt x="1" y="2857"/>
                  </a:cubicBezTo>
                  <a:cubicBezTo>
                    <a:pt x="6069" y="2311"/>
                    <a:pt x="12384" y="204"/>
                    <a:pt x="12384" y="204"/>
                  </a:cubicBezTo>
                  <a:cubicBezTo>
                    <a:pt x="11394" y="53"/>
                    <a:pt x="10399" y="0"/>
                    <a:pt x="9399"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4"/>
            <p:cNvSpPr/>
            <p:nvPr/>
          </p:nvSpPr>
          <p:spPr>
            <a:xfrm>
              <a:off x="-2903350" y="555250"/>
              <a:ext cx="321300" cy="75600"/>
            </a:xfrm>
            <a:custGeom>
              <a:avLst/>
              <a:gdLst/>
              <a:ahLst/>
              <a:cxnLst/>
              <a:rect l="l" t="t" r="r" b="b"/>
              <a:pathLst>
                <a:path w="12852" h="3024" extrusionOk="0">
                  <a:moveTo>
                    <a:pt x="10136" y="0"/>
                  </a:moveTo>
                  <a:cubicBezTo>
                    <a:pt x="9830" y="0"/>
                    <a:pt x="9526" y="7"/>
                    <a:pt x="9222" y="19"/>
                  </a:cubicBezTo>
                  <a:cubicBezTo>
                    <a:pt x="10239" y="37"/>
                    <a:pt x="11261" y="88"/>
                    <a:pt x="12269" y="245"/>
                  </a:cubicBezTo>
                  <a:lnTo>
                    <a:pt x="12269" y="245"/>
                  </a:lnTo>
                  <a:cubicBezTo>
                    <a:pt x="11350" y="524"/>
                    <a:pt x="10425" y="777"/>
                    <a:pt x="9489" y="1014"/>
                  </a:cubicBezTo>
                  <a:cubicBezTo>
                    <a:pt x="8468" y="1275"/>
                    <a:pt x="7440" y="1522"/>
                    <a:pt x="6406" y="1743"/>
                  </a:cubicBezTo>
                  <a:cubicBezTo>
                    <a:pt x="5379" y="1964"/>
                    <a:pt x="4338" y="2166"/>
                    <a:pt x="3297" y="2335"/>
                  </a:cubicBezTo>
                  <a:cubicBezTo>
                    <a:pt x="2319" y="2500"/>
                    <a:pt x="1334" y="2625"/>
                    <a:pt x="349" y="2726"/>
                  </a:cubicBezTo>
                  <a:lnTo>
                    <a:pt x="349" y="2726"/>
                  </a:lnTo>
                  <a:cubicBezTo>
                    <a:pt x="447" y="2375"/>
                    <a:pt x="554" y="2022"/>
                    <a:pt x="676" y="1678"/>
                  </a:cubicBezTo>
                  <a:cubicBezTo>
                    <a:pt x="748" y="1483"/>
                    <a:pt x="839" y="1307"/>
                    <a:pt x="982" y="1183"/>
                  </a:cubicBezTo>
                  <a:cubicBezTo>
                    <a:pt x="1132" y="1047"/>
                    <a:pt x="1314" y="956"/>
                    <a:pt x="1509" y="897"/>
                  </a:cubicBezTo>
                  <a:cubicBezTo>
                    <a:pt x="1899" y="780"/>
                    <a:pt x="2335" y="787"/>
                    <a:pt x="2771" y="741"/>
                  </a:cubicBezTo>
                  <a:cubicBezTo>
                    <a:pt x="3213" y="696"/>
                    <a:pt x="3636" y="598"/>
                    <a:pt x="4058" y="507"/>
                  </a:cubicBezTo>
                  <a:cubicBezTo>
                    <a:pt x="4481" y="416"/>
                    <a:pt x="4904" y="338"/>
                    <a:pt x="5333" y="292"/>
                  </a:cubicBezTo>
                  <a:cubicBezTo>
                    <a:pt x="5762" y="253"/>
                    <a:pt x="6192" y="221"/>
                    <a:pt x="6627" y="182"/>
                  </a:cubicBezTo>
                  <a:cubicBezTo>
                    <a:pt x="7492" y="117"/>
                    <a:pt x="8351" y="58"/>
                    <a:pt x="9222" y="19"/>
                  </a:cubicBezTo>
                  <a:cubicBezTo>
                    <a:pt x="9104" y="18"/>
                    <a:pt x="8987" y="17"/>
                    <a:pt x="8869" y="17"/>
                  </a:cubicBezTo>
                  <a:cubicBezTo>
                    <a:pt x="8117" y="17"/>
                    <a:pt x="7369" y="50"/>
                    <a:pt x="6621" y="78"/>
                  </a:cubicBezTo>
                  <a:cubicBezTo>
                    <a:pt x="6185" y="97"/>
                    <a:pt x="5756" y="110"/>
                    <a:pt x="5320" y="149"/>
                  </a:cubicBezTo>
                  <a:cubicBezTo>
                    <a:pt x="4884" y="182"/>
                    <a:pt x="4449" y="247"/>
                    <a:pt x="4026" y="332"/>
                  </a:cubicBezTo>
                  <a:cubicBezTo>
                    <a:pt x="3597" y="416"/>
                    <a:pt x="3174" y="501"/>
                    <a:pt x="2751" y="533"/>
                  </a:cubicBezTo>
                  <a:cubicBezTo>
                    <a:pt x="2328" y="572"/>
                    <a:pt x="1886" y="546"/>
                    <a:pt x="1437" y="676"/>
                  </a:cubicBezTo>
                  <a:cubicBezTo>
                    <a:pt x="1223" y="741"/>
                    <a:pt x="1008" y="845"/>
                    <a:pt x="826" y="1001"/>
                  </a:cubicBezTo>
                  <a:cubicBezTo>
                    <a:pt x="735" y="1079"/>
                    <a:pt x="657" y="1177"/>
                    <a:pt x="598" y="1281"/>
                  </a:cubicBezTo>
                  <a:cubicBezTo>
                    <a:pt x="533" y="1379"/>
                    <a:pt x="488" y="1489"/>
                    <a:pt x="449" y="1593"/>
                  </a:cubicBezTo>
                  <a:cubicBezTo>
                    <a:pt x="293" y="2003"/>
                    <a:pt x="163" y="2419"/>
                    <a:pt x="52" y="2842"/>
                  </a:cubicBezTo>
                  <a:lnTo>
                    <a:pt x="0" y="3024"/>
                  </a:lnTo>
                  <a:lnTo>
                    <a:pt x="0" y="3024"/>
                  </a:lnTo>
                  <a:lnTo>
                    <a:pt x="189" y="3004"/>
                  </a:lnTo>
                  <a:lnTo>
                    <a:pt x="982" y="2926"/>
                  </a:lnTo>
                  <a:lnTo>
                    <a:pt x="1372" y="2881"/>
                  </a:lnTo>
                  <a:lnTo>
                    <a:pt x="1769" y="2829"/>
                  </a:lnTo>
                  <a:cubicBezTo>
                    <a:pt x="2029" y="2796"/>
                    <a:pt x="2296" y="2764"/>
                    <a:pt x="2556" y="2725"/>
                  </a:cubicBezTo>
                  <a:lnTo>
                    <a:pt x="3343" y="2601"/>
                  </a:lnTo>
                  <a:cubicBezTo>
                    <a:pt x="4390" y="2419"/>
                    <a:pt x="5431" y="2224"/>
                    <a:pt x="6465" y="1990"/>
                  </a:cubicBezTo>
                  <a:cubicBezTo>
                    <a:pt x="7492" y="1756"/>
                    <a:pt x="8526" y="1502"/>
                    <a:pt x="9541" y="1216"/>
                  </a:cubicBezTo>
                  <a:cubicBezTo>
                    <a:pt x="10562" y="930"/>
                    <a:pt x="11577" y="624"/>
                    <a:pt x="12585" y="286"/>
                  </a:cubicBezTo>
                  <a:lnTo>
                    <a:pt x="12851" y="195"/>
                  </a:lnTo>
                  <a:lnTo>
                    <a:pt x="12572" y="156"/>
                  </a:lnTo>
                  <a:cubicBezTo>
                    <a:pt x="11763" y="47"/>
                    <a:pt x="10948" y="0"/>
                    <a:pt x="1013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4"/>
            <p:cNvSpPr/>
            <p:nvPr/>
          </p:nvSpPr>
          <p:spPr>
            <a:xfrm>
              <a:off x="-2933925" y="557325"/>
              <a:ext cx="362100" cy="148500"/>
            </a:xfrm>
            <a:custGeom>
              <a:avLst/>
              <a:gdLst/>
              <a:ahLst/>
              <a:cxnLst/>
              <a:rect l="l" t="t" r="r" b="b"/>
              <a:pathLst>
                <a:path w="14484" h="5940" extrusionOk="0">
                  <a:moveTo>
                    <a:pt x="14145" y="1"/>
                  </a:moveTo>
                  <a:cubicBezTo>
                    <a:pt x="14098" y="1"/>
                    <a:pt x="14050" y="22"/>
                    <a:pt x="14009" y="40"/>
                  </a:cubicBezTo>
                  <a:cubicBezTo>
                    <a:pt x="13086" y="457"/>
                    <a:pt x="12266" y="697"/>
                    <a:pt x="11408" y="892"/>
                  </a:cubicBezTo>
                  <a:cubicBezTo>
                    <a:pt x="10770" y="1042"/>
                    <a:pt x="10114" y="1172"/>
                    <a:pt x="9385" y="1335"/>
                  </a:cubicBezTo>
                  <a:cubicBezTo>
                    <a:pt x="8761" y="1478"/>
                    <a:pt x="8117" y="1660"/>
                    <a:pt x="7493" y="1764"/>
                  </a:cubicBezTo>
                  <a:cubicBezTo>
                    <a:pt x="6849" y="1874"/>
                    <a:pt x="5789" y="2109"/>
                    <a:pt x="5145" y="2193"/>
                  </a:cubicBezTo>
                  <a:cubicBezTo>
                    <a:pt x="3714" y="2382"/>
                    <a:pt x="2296" y="2635"/>
                    <a:pt x="891" y="2954"/>
                  </a:cubicBezTo>
                  <a:cubicBezTo>
                    <a:pt x="768" y="2987"/>
                    <a:pt x="651" y="3013"/>
                    <a:pt x="560" y="3097"/>
                  </a:cubicBezTo>
                  <a:cubicBezTo>
                    <a:pt x="482" y="3162"/>
                    <a:pt x="436" y="3260"/>
                    <a:pt x="397" y="3357"/>
                  </a:cubicBezTo>
                  <a:cubicBezTo>
                    <a:pt x="72" y="4164"/>
                    <a:pt x="0" y="5042"/>
                    <a:pt x="0" y="5913"/>
                  </a:cubicBezTo>
                  <a:lnTo>
                    <a:pt x="0" y="5939"/>
                  </a:lnTo>
                  <a:cubicBezTo>
                    <a:pt x="4488" y="5146"/>
                    <a:pt x="14484" y="749"/>
                    <a:pt x="14484" y="749"/>
                  </a:cubicBezTo>
                  <a:cubicBezTo>
                    <a:pt x="14464" y="522"/>
                    <a:pt x="14393" y="301"/>
                    <a:pt x="14282" y="105"/>
                  </a:cubicBezTo>
                  <a:cubicBezTo>
                    <a:pt x="14263" y="73"/>
                    <a:pt x="14237" y="34"/>
                    <a:pt x="14204" y="14"/>
                  </a:cubicBezTo>
                  <a:cubicBezTo>
                    <a:pt x="14185" y="5"/>
                    <a:pt x="14165" y="1"/>
                    <a:pt x="1414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4"/>
            <p:cNvSpPr/>
            <p:nvPr/>
          </p:nvSpPr>
          <p:spPr>
            <a:xfrm>
              <a:off x="-2937175" y="556200"/>
              <a:ext cx="366975" cy="153350"/>
            </a:xfrm>
            <a:custGeom>
              <a:avLst/>
              <a:gdLst/>
              <a:ahLst/>
              <a:cxnLst/>
              <a:rect l="l" t="t" r="r" b="b"/>
              <a:pathLst>
                <a:path w="14679" h="6134" extrusionOk="0">
                  <a:moveTo>
                    <a:pt x="14273" y="1"/>
                  </a:moveTo>
                  <a:cubicBezTo>
                    <a:pt x="14241" y="1"/>
                    <a:pt x="14210" y="8"/>
                    <a:pt x="14185" y="20"/>
                  </a:cubicBezTo>
                  <a:cubicBezTo>
                    <a:pt x="13892" y="150"/>
                    <a:pt x="13612" y="274"/>
                    <a:pt x="13320" y="385"/>
                  </a:cubicBezTo>
                  <a:cubicBezTo>
                    <a:pt x="12741" y="606"/>
                    <a:pt x="12143" y="788"/>
                    <a:pt x="11538" y="937"/>
                  </a:cubicBezTo>
                  <a:cubicBezTo>
                    <a:pt x="12149" y="814"/>
                    <a:pt x="12754" y="658"/>
                    <a:pt x="13346" y="450"/>
                  </a:cubicBezTo>
                  <a:cubicBezTo>
                    <a:pt x="13638" y="346"/>
                    <a:pt x="13938" y="222"/>
                    <a:pt x="14217" y="105"/>
                  </a:cubicBezTo>
                  <a:cubicBezTo>
                    <a:pt x="14240" y="99"/>
                    <a:pt x="14258" y="95"/>
                    <a:pt x="14274" y="95"/>
                  </a:cubicBezTo>
                  <a:cubicBezTo>
                    <a:pt x="14309" y="95"/>
                    <a:pt x="14332" y="112"/>
                    <a:pt x="14354" y="157"/>
                  </a:cubicBezTo>
                  <a:cubicBezTo>
                    <a:pt x="14393" y="222"/>
                    <a:pt x="14425" y="287"/>
                    <a:pt x="14451" y="359"/>
                  </a:cubicBezTo>
                  <a:cubicBezTo>
                    <a:pt x="14504" y="487"/>
                    <a:pt x="14535" y="620"/>
                    <a:pt x="14551" y="754"/>
                  </a:cubicBezTo>
                  <a:lnTo>
                    <a:pt x="14551" y="754"/>
                  </a:lnTo>
                  <a:cubicBezTo>
                    <a:pt x="13382" y="1249"/>
                    <a:pt x="12206" y="1730"/>
                    <a:pt x="11030" y="2199"/>
                  </a:cubicBezTo>
                  <a:lnTo>
                    <a:pt x="10133" y="2550"/>
                  </a:lnTo>
                  <a:lnTo>
                    <a:pt x="9235" y="2895"/>
                  </a:lnTo>
                  <a:cubicBezTo>
                    <a:pt x="8637" y="3129"/>
                    <a:pt x="8039" y="3363"/>
                    <a:pt x="7434" y="3584"/>
                  </a:cubicBezTo>
                  <a:cubicBezTo>
                    <a:pt x="6237" y="4033"/>
                    <a:pt x="5028" y="4462"/>
                    <a:pt x="3805" y="4852"/>
                  </a:cubicBezTo>
                  <a:cubicBezTo>
                    <a:pt x="2631" y="5227"/>
                    <a:pt x="1457" y="5596"/>
                    <a:pt x="255" y="5826"/>
                  </a:cubicBezTo>
                  <a:lnTo>
                    <a:pt x="255" y="5826"/>
                  </a:lnTo>
                  <a:cubicBezTo>
                    <a:pt x="259" y="5300"/>
                    <a:pt x="291" y="4776"/>
                    <a:pt x="397" y="4267"/>
                  </a:cubicBezTo>
                  <a:cubicBezTo>
                    <a:pt x="456" y="3981"/>
                    <a:pt x="534" y="3708"/>
                    <a:pt x="638" y="3448"/>
                  </a:cubicBezTo>
                  <a:cubicBezTo>
                    <a:pt x="664" y="3383"/>
                    <a:pt x="696" y="3324"/>
                    <a:pt x="729" y="3279"/>
                  </a:cubicBezTo>
                  <a:cubicBezTo>
                    <a:pt x="755" y="3233"/>
                    <a:pt x="794" y="3201"/>
                    <a:pt x="846" y="3175"/>
                  </a:cubicBezTo>
                  <a:cubicBezTo>
                    <a:pt x="950" y="3129"/>
                    <a:pt x="1106" y="3103"/>
                    <a:pt x="1243" y="3071"/>
                  </a:cubicBezTo>
                  <a:cubicBezTo>
                    <a:pt x="2381" y="2817"/>
                    <a:pt x="3525" y="2589"/>
                    <a:pt x="4683" y="2414"/>
                  </a:cubicBezTo>
                  <a:cubicBezTo>
                    <a:pt x="4969" y="2368"/>
                    <a:pt x="5255" y="2329"/>
                    <a:pt x="5548" y="2284"/>
                  </a:cubicBezTo>
                  <a:cubicBezTo>
                    <a:pt x="5841" y="2232"/>
                    <a:pt x="6127" y="2173"/>
                    <a:pt x="6413" y="2115"/>
                  </a:cubicBezTo>
                  <a:lnTo>
                    <a:pt x="7271" y="1939"/>
                  </a:lnTo>
                  <a:cubicBezTo>
                    <a:pt x="7558" y="1887"/>
                    <a:pt x="7844" y="1835"/>
                    <a:pt x="8130" y="1770"/>
                  </a:cubicBezTo>
                  <a:cubicBezTo>
                    <a:pt x="8702" y="1633"/>
                    <a:pt x="9261" y="1471"/>
                    <a:pt x="9834" y="1341"/>
                  </a:cubicBezTo>
                  <a:lnTo>
                    <a:pt x="11538" y="937"/>
                  </a:lnTo>
                  <a:lnTo>
                    <a:pt x="11538" y="937"/>
                  </a:lnTo>
                  <a:lnTo>
                    <a:pt x="9821" y="1282"/>
                  </a:lnTo>
                  <a:cubicBezTo>
                    <a:pt x="9242" y="1393"/>
                    <a:pt x="8676" y="1542"/>
                    <a:pt x="8104" y="1653"/>
                  </a:cubicBezTo>
                  <a:cubicBezTo>
                    <a:pt x="7824" y="1718"/>
                    <a:pt x="7532" y="1757"/>
                    <a:pt x="7245" y="1809"/>
                  </a:cubicBezTo>
                  <a:lnTo>
                    <a:pt x="6380" y="1965"/>
                  </a:lnTo>
                  <a:cubicBezTo>
                    <a:pt x="6094" y="2017"/>
                    <a:pt x="5808" y="2069"/>
                    <a:pt x="5522" y="2115"/>
                  </a:cubicBezTo>
                  <a:cubicBezTo>
                    <a:pt x="5236" y="2160"/>
                    <a:pt x="4943" y="2193"/>
                    <a:pt x="4657" y="2232"/>
                  </a:cubicBezTo>
                  <a:cubicBezTo>
                    <a:pt x="3493" y="2388"/>
                    <a:pt x="2335" y="2589"/>
                    <a:pt x="1197" y="2843"/>
                  </a:cubicBezTo>
                  <a:lnTo>
                    <a:pt x="982" y="2888"/>
                  </a:lnTo>
                  <a:cubicBezTo>
                    <a:pt x="904" y="2908"/>
                    <a:pt x="826" y="2927"/>
                    <a:pt x="748" y="2960"/>
                  </a:cubicBezTo>
                  <a:cubicBezTo>
                    <a:pt x="670" y="2999"/>
                    <a:pt x="586" y="3064"/>
                    <a:pt x="534" y="3136"/>
                  </a:cubicBezTo>
                  <a:cubicBezTo>
                    <a:pt x="482" y="3207"/>
                    <a:pt x="449" y="3285"/>
                    <a:pt x="417" y="3357"/>
                  </a:cubicBezTo>
                  <a:cubicBezTo>
                    <a:pt x="306" y="3636"/>
                    <a:pt x="221" y="3922"/>
                    <a:pt x="156" y="4215"/>
                  </a:cubicBezTo>
                  <a:cubicBezTo>
                    <a:pt x="33" y="4800"/>
                    <a:pt x="0" y="5392"/>
                    <a:pt x="0" y="5984"/>
                  </a:cubicBezTo>
                  <a:lnTo>
                    <a:pt x="0" y="6134"/>
                  </a:lnTo>
                  <a:lnTo>
                    <a:pt x="150" y="6108"/>
                  </a:lnTo>
                  <a:cubicBezTo>
                    <a:pt x="1425" y="5880"/>
                    <a:pt x="2667" y="5509"/>
                    <a:pt x="3889" y="5106"/>
                  </a:cubicBezTo>
                  <a:cubicBezTo>
                    <a:pt x="5112" y="4703"/>
                    <a:pt x="6322" y="4267"/>
                    <a:pt x="7519" y="3805"/>
                  </a:cubicBezTo>
                  <a:cubicBezTo>
                    <a:pt x="8123" y="3584"/>
                    <a:pt x="8722" y="3344"/>
                    <a:pt x="9320" y="3110"/>
                  </a:cubicBezTo>
                  <a:lnTo>
                    <a:pt x="10211" y="2745"/>
                  </a:lnTo>
                  <a:lnTo>
                    <a:pt x="11102" y="2375"/>
                  </a:lnTo>
                  <a:cubicBezTo>
                    <a:pt x="12286" y="1880"/>
                    <a:pt x="13469" y="1380"/>
                    <a:pt x="14640" y="846"/>
                  </a:cubicBezTo>
                  <a:lnTo>
                    <a:pt x="14679" y="827"/>
                  </a:lnTo>
                  <a:lnTo>
                    <a:pt x="14679" y="788"/>
                  </a:lnTo>
                  <a:cubicBezTo>
                    <a:pt x="14660" y="625"/>
                    <a:pt x="14614" y="469"/>
                    <a:pt x="14549" y="320"/>
                  </a:cubicBezTo>
                  <a:cubicBezTo>
                    <a:pt x="14523" y="248"/>
                    <a:pt x="14484" y="176"/>
                    <a:pt x="14445" y="105"/>
                  </a:cubicBezTo>
                  <a:cubicBezTo>
                    <a:pt x="14419" y="66"/>
                    <a:pt x="14386" y="27"/>
                    <a:pt x="14328" y="7"/>
                  </a:cubicBezTo>
                  <a:cubicBezTo>
                    <a:pt x="14309" y="3"/>
                    <a:pt x="14291" y="1"/>
                    <a:pt x="1427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4"/>
            <p:cNvSpPr/>
            <p:nvPr/>
          </p:nvSpPr>
          <p:spPr>
            <a:xfrm>
              <a:off x="-2581425" y="630350"/>
              <a:ext cx="51875" cy="32375"/>
            </a:xfrm>
            <a:custGeom>
              <a:avLst/>
              <a:gdLst/>
              <a:ahLst/>
              <a:cxnLst/>
              <a:rect l="l" t="t" r="r" b="b"/>
              <a:pathLst>
                <a:path w="2075" h="1295" extrusionOk="0">
                  <a:moveTo>
                    <a:pt x="1730" y="0"/>
                  </a:moveTo>
                  <a:cubicBezTo>
                    <a:pt x="1711" y="0"/>
                    <a:pt x="1691" y="7"/>
                    <a:pt x="1672" y="13"/>
                  </a:cubicBezTo>
                  <a:cubicBezTo>
                    <a:pt x="1138" y="228"/>
                    <a:pt x="690" y="618"/>
                    <a:pt x="137" y="761"/>
                  </a:cubicBezTo>
                  <a:cubicBezTo>
                    <a:pt x="78" y="774"/>
                    <a:pt x="0" y="800"/>
                    <a:pt x="7" y="865"/>
                  </a:cubicBezTo>
                  <a:cubicBezTo>
                    <a:pt x="7" y="930"/>
                    <a:pt x="98" y="950"/>
                    <a:pt x="169" y="950"/>
                  </a:cubicBezTo>
                  <a:cubicBezTo>
                    <a:pt x="377" y="956"/>
                    <a:pt x="579" y="1009"/>
                    <a:pt x="781" y="1061"/>
                  </a:cubicBezTo>
                  <a:cubicBezTo>
                    <a:pt x="1028" y="1119"/>
                    <a:pt x="1268" y="1171"/>
                    <a:pt x="1522" y="1217"/>
                  </a:cubicBezTo>
                  <a:cubicBezTo>
                    <a:pt x="1704" y="1249"/>
                    <a:pt x="1886" y="1275"/>
                    <a:pt x="2075" y="1295"/>
                  </a:cubicBezTo>
                  <a:cubicBezTo>
                    <a:pt x="2068" y="865"/>
                    <a:pt x="2029" y="417"/>
                    <a:pt x="1795" y="59"/>
                  </a:cubicBezTo>
                  <a:cubicBezTo>
                    <a:pt x="1776" y="33"/>
                    <a:pt x="1763" y="7"/>
                    <a:pt x="173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4"/>
            <p:cNvSpPr/>
            <p:nvPr/>
          </p:nvSpPr>
          <p:spPr>
            <a:xfrm>
              <a:off x="-2581425" y="628950"/>
              <a:ext cx="53500" cy="35575"/>
            </a:xfrm>
            <a:custGeom>
              <a:avLst/>
              <a:gdLst/>
              <a:ahLst/>
              <a:cxnLst/>
              <a:rect l="l" t="t" r="r" b="b"/>
              <a:pathLst>
                <a:path w="2140" h="1423" extrusionOk="0">
                  <a:moveTo>
                    <a:pt x="1717" y="1"/>
                  </a:moveTo>
                  <a:cubicBezTo>
                    <a:pt x="1705" y="1"/>
                    <a:pt x="1694" y="2"/>
                    <a:pt x="1685" y="4"/>
                  </a:cubicBezTo>
                  <a:cubicBezTo>
                    <a:pt x="1665" y="11"/>
                    <a:pt x="1646" y="24"/>
                    <a:pt x="1633" y="30"/>
                  </a:cubicBezTo>
                  <a:cubicBezTo>
                    <a:pt x="1568" y="56"/>
                    <a:pt x="1503" y="89"/>
                    <a:pt x="1444" y="122"/>
                  </a:cubicBezTo>
                  <a:cubicBezTo>
                    <a:pt x="1197" y="258"/>
                    <a:pt x="969" y="414"/>
                    <a:pt x="729" y="551"/>
                  </a:cubicBezTo>
                  <a:cubicBezTo>
                    <a:pt x="612" y="622"/>
                    <a:pt x="482" y="687"/>
                    <a:pt x="358" y="739"/>
                  </a:cubicBezTo>
                  <a:cubicBezTo>
                    <a:pt x="293" y="765"/>
                    <a:pt x="228" y="785"/>
                    <a:pt x="163" y="804"/>
                  </a:cubicBezTo>
                  <a:cubicBezTo>
                    <a:pt x="124" y="817"/>
                    <a:pt x="91" y="824"/>
                    <a:pt x="59" y="843"/>
                  </a:cubicBezTo>
                  <a:cubicBezTo>
                    <a:pt x="33" y="856"/>
                    <a:pt x="0" y="882"/>
                    <a:pt x="7" y="921"/>
                  </a:cubicBezTo>
                  <a:cubicBezTo>
                    <a:pt x="0" y="882"/>
                    <a:pt x="33" y="856"/>
                    <a:pt x="65" y="843"/>
                  </a:cubicBezTo>
                  <a:cubicBezTo>
                    <a:pt x="91" y="824"/>
                    <a:pt x="130" y="817"/>
                    <a:pt x="163" y="811"/>
                  </a:cubicBezTo>
                  <a:cubicBezTo>
                    <a:pt x="228" y="791"/>
                    <a:pt x="293" y="772"/>
                    <a:pt x="358" y="746"/>
                  </a:cubicBezTo>
                  <a:cubicBezTo>
                    <a:pt x="488" y="700"/>
                    <a:pt x="618" y="642"/>
                    <a:pt x="742" y="577"/>
                  </a:cubicBezTo>
                  <a:cubicBezTo>
                    <a:pt x="989" y="453"/>
                    <a:pt x="1229" y="317"/>
                    <a:pt x="1483" y="206"/>
                  </a:cubicBezTo>
                  <a:cubicBezTo>
                    <a:pt x="1542" y="174"/>
                    <a:pt x="1607" y="148"/>
                    <a:pt x="1672" y="128"/>
                  </a:cubicBezTo>
                  <a:cubicBezTo>
                    <a:pt x="1685" y="122"/>
                    <a:pt x="1704" y="115"/>
                    <a:pt x="1711" y="115"/>
                  </a:cubicBezTo>
                  <a:cubicBezTo>
                    <a:pt x="1715" y="113"/>
                    <a:pt x="1717" y="112"/>
                    <a:pt x="1718" y="112"/>
                  </a:cubicBezTo>
                  <a:cubicBezTo>
                    <a:pt x="1721" y="112"/>
                    <a:pt x="1719" y="115"/>
                    <a:pt x="1724" y="115"/>
                  </a:cubicBezTo>
                  <a:cubicBezTo>
                    <a:pt x="1730" y="115"/>
                    <a:pt x="1750" y="148"/>
                    <a:pt x="1763" y="174"/>
                  </a:cubicBezTo>
                  <a:cubicBezTo>
                    <a:pt x="1834" y="291"/>
                    <a:pt x="1880" y="414"/>
                    <a:pt x="1912" y="544"/>
                  </a:cubicBezTo>
                  <a:cubicBezTo>
                    <a:pt x="1978" y="783"/>
                    <a:pt x="2000" y="1032"/>
                    <a:pt x="2013" y="1283"/>
                  </a:cubicBezTo>
                  <a:lnTo>
                    <a:pt x="2013" y="1283"/>
                  </a:lnTo>
                  <a:cubicBezTo>
                    <a:pt x="1860" y="1263"/>
                    <a:pt x="1707" y="1251"/>
                    <a:pt x="1548" y="1234"/>
                  </a:cubicBezTo>
                  <a:cubicBezTo>
                    <a:pt x="1373" y="1208"/>
                    <a:pt x="1203" y="1175"/>
                    <a:pt x="1021" y="1143"/>
                  </a:cubicBezTo>
                  <a:lnTo>
                    <a:pt x="761" y="1097"/>
                  </a:lnTo>
                  <a:cubicBezTo>
                    <a:pt x="670" y="1078"/>
                    <a:pt x="586" y="1058"/>
                    <a:pt x="501" y="1045"/>
                  </a:cubicBezTo>
                  <a:cubicBezTo>
                    <a:pt x="410" y="1025"/>
                    <a:pt x="319" y="1012"/>
                    <a:pt x="234" y="1006"/>
                  </a:cubicBezTo>
                  <a:cubicBezTo>
                    <a:pt x="189" y="1006"/>
                    <a:pt x="143" y="1006"/>
                    <a:pt x="98" y="999"/>
                  </a:cubicBezTo>
                  <a:lnTo>
                    <a:pt x="98" y="999"/>
                  </a:lnTo>
                  <a:cubicBezTo>
                    <a:pt x="143" y="1012"/>
                    <a:pt x="189" y="1006"/>
                    <a:pt x="234" y="1012"/>
                  </a:cubicBezTo>
                  <a:cubicBezTo>
                    <a:pt x="319" y="1019"/>
                    <a:pt x="410" y="1032"/>
                    <a:pt x="495" y="1058"/>
                  </a:cubicBezTo>
                  <a:cubicBezTo>
                    <a:pt x="586" y="1078"/>
                    <a:pt x="670" y="1097"/>
                    <a:pt x="755" y="1123"/>
                  </a:cubicBezTo>
                  <a:lnTo>
                    <a:pt x="1015" y="1188"/>
                  </a:lnTo>
                  <a:cubicBezTo>
                    <a:pt x="1190" y="1234"/>
                    <a:pt x="1360" y="1279"/>
                    <a:pt x="1535" y="1318"/>
                  </a:cubicBezTo>
                  <a:cubicBezTo>
                    <a:pt x="1711" y="1351"/>
                    <a:pt x="1893" y="1383"/>
                    <a:pt x="2068" y="1409"/>
                  </a:cubicBezTo>
                  <a:lnTo>
                    <a:pt x="2133" y="1422"/>
                  </a:lnTo>
                  <a:lnTo>
                    <a:pt x="2133" y="1351"/>
                  </a:lnTo>
                  <a:cubicBezTo>
                    <a:pt x="2140" y="1071"/>
                    <a:pt x="2120" y="785"/>
                    <a:pt x="2042" y="512"/>
                  </a:cubicBezTo>
                  <a:cubicBezTo>
                    <a:pt x="2003" y="369"/>
                    <a:pt x="1945" y="239"/>
                    <a:pt x="1867" y="115"/>
                  </a:cubicBezTo>
                  <a:cubicBezTo>
                    <a:pt x="1841" y="89"/>
                    <a:pt x="1834" y="50"/>
                    <a:pt x="1776" y="17"/>
                  </a:cubicBezTo>
                  <a:cubicBezTo>
                    <a:pt x="1759" y="5"/>
                    <a:pt x="1738" y="1"/>
                    <a:pt x="171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4"/>
            <p:cNvSpPr/>
            <p:nvPr/>
          </p:nvSpPr>
          <p:spPr>
            <a:xfrm>
              <a:off x="-2947575" y="751650"/>
              <a:ext cx="431850" cy="172850"/>
            </a:xfrm>
            <a:custGeom>
              <a:avLst/>
              <a:gdLst/>
              <a:ahLst/>
              <a:cxnLst/>
              <a:rect l="l" t="t" r="r" b="b"/>
              <a:pathLst>
                <a:path w="17274" h="6914" extrusionOk="0">
                  <a:moveTo>
                    <a:pt x="17092" y="0"/>
                  </a:moveTo>
                  <a:cubicBezTo>
                    <a:pt x="16103" y="410"/>
                    <a:pt x="15095" y="761"/>
                    <a:pt x="14074" y="1080"/>
                  </a:cubicBezTo>
                  <a:cubicBezTo>
                    <a:pt x="12455" y="1587"/>
                    <a:pt x="10803" y="2010"/>
                    <a:pt x="9157" y="2432"/>
                  </a:cubicBezTo>
                  <a:cubicBezTo>
                    <a:pt x="7616" y="2829"/>
                    <a:pt x="6237" y="2998"/>
                    <a:pt x="4670" y="3291"/>
                  </a:cubicBezTo>
                  <a:cubicBezTo>
                    <a:pt x="3109" y="3584"/>
                    <a:pt x="1847" y="3707"/>
                    <a:pt x="59" y="3779"/>
                  </a:cubicBezTo>
                  <a:cubicBezTo>
                    <a:pt x="0" y="4754"/>
                    <a:pt x="286" y="5925"/>
                    <a:pt x="839" y="6751"/>
                  </a:cubicBezTo>
                  <a:cubicBezTo>
                    <a:pt x="907" y="6850"/>
                    <a:pt x="1011" y="6914"/>
                    <a:pt x="1128" y="6914"/>
                  </a:cubicBezTo>
                  <a:cubicBezTo>
                    <a:pt x="1133" y="6914"/>
                    <a:pt x="1139" y="6914"/>
                    <a:pt x="1145" y="6913"/>
                  </a:cubicBezTo>
                  <a:cubicBezTo>
                    <a:pt x="1821" y="6900"/>
                    <a:pt x="2491" y="6803"/>
                    <a:pt x="3161" y="6699"/>
                  </a:cubicBezTo>
                  <a:cubicBezTo>
                    <a:pt x="7739" y="5983"/>
                    <a:pt x="12311" y="4897"/>
                    <a:pt x="16467" y="2849"/>
                  </a:cubicBezTo>
                  <a:cubicBezTo>
                    <a:pt x="16688" y="2738"/>
                    <a:pt x="16923" y="2615"/>
                    <a:pt x="17053" y="2413"/>
                  </a:cubicBezTo>
                  <a:cubicBezTo>
                    <a:pt x="17163" y="2244"/>
                    <a:pt x="17196" y="2042"/>
                    <a:pt x="17215" y="1847"/>
                  </a:cubicBezTo>
                  <a:cubicBezTo>
                    <a:pt x="17274" y="1229"/>
                    <a:pt x="17235" y="605"/>
                    <a:pt x="17092"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4"/>
            <p:cNvSpPr/>
            <p:nvPr/>
          </p:nvSpPr>
          <p:spPr>
            <a:xfrm>
              <a:off x="-2949850" y="750175"/>
              <a:ext cx="434950" cy="177575"/>
            </a:xfrm>
            <a:custGeom>
              <a:avLst/>
              <a:gdLst/>
              <a:ahLst/>
              <a:cxnLst/>
              <a:rect l="l" t="t" r="r" b="b"/>
              <a:pathLst>
                <a:path w="17398" h="7103" extrusionOk="0">
                  <a:moveTo>
                    <a:pt x="17215" y="1"/>
                  </a:moveTo>
                  <a:lnTo>
                    <a:pt x="17163" y="20"/>
                  </a:lnTo>
                  <a:cubicBezTo>
                    <a:pt x="16181" y="436"/>
                    <a:pt x="15180" y="801"/>
                    <a:pt x="14165" y="1139"/>
                  </a:cubicBezTo>
                  <a:cubicBezTo>
                    <a:pt x="15176" y="844"/>
                    <a:pt x="16174" y="506"/>
                    <a:pt x="17147" y="117"/>
                  </a:cubicBezTo>
                  <a:lnTo>
                    <a:pt x="17147" y="117"/>
                  </a:lnTo>
                  <a:cubicBezTo>
                    <a:pt x="17244" y="558"/>
                    <a:pt x="17286" y="1011"/>
                    <a:pt x="17267" y="1457"/>
                  </a:cubicBezTo>
                  <a:cubicBezTo>
                    <a:pt x="17261" y="1691"/>
                    <a:pt x="17248" y="1926"/>
                    <a:pt x="17202" y="2147"/>
                  </a:cubicBezTo>
                  <a:cubicBezTo>
                    <a:pt x="17176" y="2257"/>
                    <a:pt x="17137" y="2361"/>
                    <a:pt x="17072" y="2446"/>
                  </a:cubicBezTo>
                  <a:cubicBezTo>
                    <a:pt x="17014" y="2530"/>
                    <a:pt x="16929" y="2608"/>
                    <a:pt x="16838" y="2667"/>
                  </a:cubicBezTo>
                  <a:cubicBezTo>
                    <a:pt x="16649" y="2791"/>
                    <a:pt x="16428" y="2882"/>
                    <a:pt x="16214" y="2979"/>
                  </a:cubicBezTo>
                  <a:cubicBezTo>
                    <a:pt x="16005" y="3077"/>
                    <a:pt x="15791" y="3181"/>
                    <a:pt x="15576" y="3272"/>
                  </a:cubicBezTo>
                  <a:lnTo>
                    <a:pt x="14932" y="3551"/>
                  </a:lnTo>
                  <a:lnTo>
                    <a:pt x="14276" y="3818"/>
                  </a:lnTo>
                  <a:cubicBezTo>
                    <a:pt x="12526" y="4501"/>
                    <a:pt x="10725" y="5054"/>
                    <a:pt x="8904" y="5509"/>
                  </a:cubicBezTo>
                  <a:cubicBezTo>
                    <a:pt x="7076" y="5964"/>
                    <a:pt x="5229" y="6309"/>
                    <a:pt x="3369" y="6602"/>
                  </a:cubicBezTo>
                  <a:cubicBezTo>
                    <a:pt x="2907" y="6673"/>
                    <a:pt x="2445" y="6751"/>
                    <a:pt x="1977" y="6797"/>
                  </a:cubicBezTo>
                  <a:cubicBezTo>
                    <a:pt x="1750" y="6816"/>
                    <a:pt x="1515" y="6836"/>
                    <a:pt x="1281" y="6842"/>
                  </a:cubicBezTo>
                  <a:lnTo>
                    <a:pt x="1210" y="6842"/>
                  </a:lnTo>
                  <a:cubicBezTo>
                    <a:pt x="1190" y="6842"/>
                    <a:pt x="1177" y="6836"/>
                    <a:pt x="1158" y="6829"/>
                  </a:cubicBezTo>
                  <a:cubicBezTo>
                    <a:pt x="1119" y="6823"/>
                    <a:pt x="1086" y="6797"/>
                    <a:pt x="1060" y="6771"/>
                  </a:cubicBezTo>
                  <a:cubicBezTo>
                    <a:pt x="1041" y="6745"/>
                    <a:pt x="1008" y="6686"/>
                    <a:pt x="976" y="6641"/>
                  </a:cubicBezTo>
                  <a:cubicBezTo>
                    <a:pt x="943" y="6595"/>
                    <a:pt x="917" y="6543"/>
                    <a:pt x="891" y="6498"/>
                  </a:cubicBezTo>
                  <a:cubicBezTo>
                    <a:pt x="663" y="6101"/>
                    <a:pt x="501" y="5665"/>
                    <a:pt x="397" y="5216"/>
                  </a:cubicBezTo>
                  <a:cubicBezTo>
                    <a:pt x="307" y="4802"/>
                    <a:pt x="255" y="4377"/>
                    <a:pt x="269" y="3956"/>
                  </a:cubicBezTo>
                  <a:lnTo>
                    <a:pt x="269" y="3956"/>
                  </a:lnTo>
                  <a:cubicBezTo>
                    <a:pt x="1422" y="3904"/>
                    <a:pt x="2587" y="3819"/>
                    <a:pt x="3727" y="3636"/>
                  </a:cubicBezTo>
                  <a:cubicBezTo>
                    <a:pt x="4325" y="3545"/>
                    <a:pt x="4910" y="3421"/>
                    <a:pt x="5489" y="3317"/>
                  </a:cubicBezTo>
                  <a:lnTo>
                    <a:pt x="7252" y="2999"/>
                  </a:lnTo>
                  <a:cubicBezTo>
                    <a:pt x="7843" y="2895"/>
                    <a:pt x="8429" y="2771"/>
                    <a:pt x="9008" y="2621"/>
                  </a:cubicBezTo>
                  <a:cubicBezTo>
                    <a:pt x="9586" y="2472"/>
                    <a:pt x="10159" y="2316"/>
                    <a:pt x="10738" y="2160"/>
                  </a:cubicBezTo>
                  <a:cubicBezTo>
                    <a:pt x="11889" y="1841"/>
                    <a:pt x="13033" y="1516"/>
                    <a:pt x="14165" y="1139"/>
                  </a:cubicBezTo>
                  <a:lnTo>
                    <a:pt x="14165" y="1139"/>
                  </a:lnTo>
                  <a:cubicBezTo>
                    <a:pt x="13020" y="1477"/>
                    <a:pt x="11869" y="1776"/>
                    <a:pt x="10712" y="2062"/>
                  </a:cubicBezTo>
                  <a:lnTo>
                    <a:pt x="8975" y="2491"/>
                  </a:lnTo>
                  <a:cubicBezTo>
                    <a:pt x="8396" y="2628"/>
                    <a:pt x="7811" y="2739"/>
                    <a:pt x="7226" y="2836"/>
                  </a:cubicBezTo>
                  <a:lnTo>
                    <a:pt x="5457" y="3129"/>
                  </a:lnTo>
                  <a:cubicBezTo>
                    <a:pt x="4871" y="3226"/>
                    <a:pt x="4286" y="3337"/>
                    <a:pt x="3694" y="3421"/>
                  </a:cubicBezTo>
                  <a:cubicBezTo>
                    <a:pt x="2523" y="3591"/>
                    <a:pt x="1333" y="3675"/>
                    <a:pt x="143" y="3721"/>
                  </a:cubicBezTo>
                  <a:lnTo>
                    <a:pt x="39" y="3721"/>
                  </a:lnTo>
                  <a:lnTo>
                    <a:pt x="33" y="3831"/>
                  </a:lnTo>
                  <a:cubicBezTo>
                    <a:pt x="0" y="4319"/>
                    <a:pt x="52" y="4800"/>
                    <a:pt x="156" y="5268"/>
                  </a:cubicBezTo>
                  <a:cubicBezTo>
                    <a:pt x="260" y="5743"/>
                    <a:pt x="429" y="6198"/>
                    <a:pt x="663" y="6621"/>
                  </a:cubicBezTo>
                  <a:cubicBezTo>
                    <a:pt x="696" y="6673"/>
                    <a:pt x="722" y="6732"/>
                    <a:pt x="761" y="6777"/>
                  </a:cubicBezTo>
                  <a:cubicBezTo>
                    <a:pt x="793" y="6829"/>
                    <a:pt x="813" y="6881"/>
                    <a:pt x="872" y="6946"/>
                  </a:cubicBezTo>
                  <a:cubicBezTo>
                    <a:pt x="924" y="7005"/>
                    <a:pt x="995" y="7050"/>
                    <a:pt x="1067" y="7076"/>
                  </a:cubicBezTo>
                  <a:cubicBezTo>
                    <a:pt x="1106" y="7089"/>
                    <a:pt x="1145" y="7096"/>
                    <a:pt x="1184" y="7102"/>
                  </a:cubicBezTo>
                  <a:lnTo>
                    <a:pt x="1288" y="7102"/>
                  </a:lnTo>
                  <a:cubicBezTo>
                    <a:pt x="1528" y="7096"/>
                    <a:pt x="1769" y="7083"/>
                    <a:pt x="2003" y="7057"/>
                  </a:cubicBezTo>
                  <a:cubicBezTo>
                    <a:pt x="2478" y="7011"/>
                    <a:pt x="2946" y="6940"/>
                    <a:pt x="3414" y="6868"/>
                  </a:cubicBezTo>
                  <a:cubicBezTo>
                    <a:pt x="4344" y="6719"/>
                    <a:pt x="5274" y="6550"/>
                    <a:pt x="6198" y="6368"/>
                  </a:cubicBezTo>
                  <a:cubicBezTo>
                    <a:pt x="7122" y="6185"/>
                    <a:pt x="8045" y="5977"/>
                    <a:pt x="8962" y="5743"/>
                  </a:cubicBezTo>
                  <a:cubicBezTo>
                    <a:pt x="9879" y="5509"/>
                    <a:pt x="10790" y="5255"/>
                    <a:pt x="11687" y="4969"/>
                  </a:cubicBezTo>
                  <a:cubicBezTo>
                    <a:pt x="12585" y="4677"/>
                    <a:pt x="13469" y="4351"/>
                    <a:pt x="14347" y="3994"/>
                  </a:cubicBezTo>
                  <a:lnTo>
                    <a:pt x="14997" y="3721"/>
                  </a:lnTo>
                  <a:lnTo>
                    <a:pt x="15648" y="3428"/>
                  </a:lnTo>
                  <a:cubicBezTo>
                    <a:pt x="15862" y="3337"/>
                    <a:pt x="16071" y="3226"/>
                    <a:pt x="16285" y="3122"/>
                  </a:cubicBezTo>
                  <a:cubicBezTo>
                    <a:pt x="16500" y="3018"/>
                    <a:pt x="16714" y="2927"/>
                    <a:pt x="16922" y="2791"/>
                  </a:cubicBezTo>
                  <a:cubicBezTo>
                    <a:pt x="17020" y="2719"/>
                    <a:pt x="17118" y="2634"/>
                    <a:pt x="17189" y="2530"/>
                  </a:cubicBezTo>
                  <a:cubicBezTo>
                    <a:pt x="17267" y="2420"/>
                    <a:pt x="17306" y="2296"/>
                    <a:pt x="17332" y="2179"/>
                  </a:cubicBezTo>
                  <a:cubicBezTo>
                    <a:pt x="17384" y="1939"/>
                    <a:pt x="17391" y="1698"/>
                    <a:pt x="17391" y="1464"/>
                  </a:cubicBezTo>
                  <a:cubicBezTo>
                    <a:pt x="17397" y="983"/>
                    <a:pt x="17339" y="508"/>
                    <a:pt x="17222" y="46"/>
                  </a:cubicBezTo>
                  <a:lnTo>
                    <a:pt x="17215" y="1"/>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4"/>
            <p:cNvSpPr/>
            <p:nvPr/>
          </p:nvSpPr>
          <p:spPr>
            <a:xfrm>
              <a:off x="-2900600" y="824800"/>
              <a:ext cx="365525" cy="124850"/>
            </a:xfrm>
            <a:custGeom>
              <a:avLst/>
              <a:gdLst/>
              <a:ahLst/>
              <a:cxnLst/>
              <a:rect l="l" t="t" r="r" b="b"/>
              <a:pathLst>
                <a:path w="14621" h="4994" extrusionOk="0">
                  <a:moveTo>
                    <a:pt x="14413" y="1"/>
                  </a:moveTo>
                  <a:cubicBezTo>
                    <a:pt x="14413" y="1"/>
                    <a:pt x="13489" y="541"/>
                    <a:pt x="11473" y="1269"/>
                  </a:cubicBezTo>
                  <a:cubicBezTo>
                    <a:pt x="9164" y="2108"/>
                    <a:pt x="5425" y="3181"/>
                    <a:pt x="1" y="3968"/>
                  </a:cubicBezTo>
                  <a:cubicBezTo>
                    <a:pt x="66" y="4228"/>
                    <a:pt x="170" y="4482"/>
                    <a:pt x="306" y="4709"/>
                  </a:cubicBezTo>
                  <a:cubicBezTo>
                    <a:pt x="352" y="4794"/>
                    <a:pt x="410" y="4872"/>
                    <a:pt x="488" y="4917"/>
                  </a:cubicBezTo>
                  <a:cubicBezTo>
                    <a:pt x="573" y="4963"/>
                    <a:pt x="671" y="4963"/>
                    <a:pt x="762" y="4969"/>
                  </a:cubicBezTo>
                  <a:cubicBezTo>
                    <a:pt x="1125" y="4985"/>
                    <a:pt x="1492" y="4993"/>
                    <a:pt x="1861" y="4993"/>
                  </a:cubicBezTo>
                  <a:cubicBezTo>
                    <a:pt x="5836" y="4993"/>
                    <a:pt x="10090" y="4094"/>
                    <a:pt x="13821" y="2927"/>
                  </a:cubicBezTo>
                  <a:cubicBezTo>
                    <a:pt x="13964" y="2882"/>
                    <a:pt x="14088" y="2784"/>
                    <a:pt x="14153" y="2648"/>
                  </a:cubicBezTo>
                  <a:cubicBezTo>
                    <a:pt x="14224" y="2505"/>
                    <a:pt x="14270" y="2355"/>
                    <a:pt x="14309" y="2192"/>
                  </a:cubicBezTo>
                  <a:cubicBezTo>
                    <a:pt x="14471" y="1470"/>
                    <a:pt x="14621" y="710"/>
                    <a:pt x="14413"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4"/>
            <p:cNvSpPr/>
            <p:nvPr/>
          </p:nvSpPr>
          <p:spPr>
            <a:xfrm>
              <a:off x="-2904500" y="822700"/>
              <a:ext cx="368950" cy="130075"/>
            </a:xfrm>
            <a:custGeom>
              <a:avLst/>
              <a:gdLst/>
              <a:ahLst/>
              <a:cxnLst/>
              <a:rect l="l" t="t" r="r" b="b"/>
              <a:pathLst>
                <a:path w="14758" h="5203" extrusionOk="0">
                  <a:moveTo>
                    <a:pt x="14601" y="0"/>
                  </a:moveTo>
                  <a:lnTo>
                    <a:pt x="14543" y="39"/>
                  </a:lnTo>
                  <a:cubicBezTo>
                    <a:pt x="14315" y="169"/>
                    <a:pt x="14081" y="293"/>
                    <a:pt x="13840" y="410"/>
                  </a:cubicBezTo>
                  <a:cubicBezTo>
                    <a:pt x="13600" y="527"/>
                    <a:pt x="13359" y="637"/>
                    <a:pt x="13112" y="742"/>
                  </a:cubicBezTo>
                  <a:cubicBezTo>
                    <a:pt x="12871" y="852"/>
                    <a:pt x="12624" y="956"/>
                    <a:pt x="12377" y="1060"/>
                  </a:cubicBezTo>
                  <a:cubicBezTo>
                    <a:pt x="12130" y="1158"/>
                    <a:pt x="11883" y="1255"/>
                    <a:pt x="11629" y="1353"/>
                  </a:cubicBezTo>
                  <a:cubicBezTo>
                    <a:pt x="12136" y="1184"/>
                    <a:pt x="12644" y="1002"/>
                    <a:pt x="13138" y="800"/>
                  </a:cubicBezTo>
                  <a:cubicBezTo>
                    <a:pt x="13385" y="696"/>
                    <a:pt x="13632" y="592"/>
                    <a:pt x="13873" y="481"/>
                  </a:cubicBezTo>
                  <a:cubicBezTo>
                    <a:pt x="14099" y="380"/>
                    <a:pt x="14320" y="279"/>
                    <a:pt x="14540" y="163"/>
                  </a:cubicBezTo>
                  <a:lnTo>
                    <a:pt x="14540" y="163"/>
                  </a:lnTo>
                  <a:cubicBezTo>
                    <a:pt x="14621" y="495"/>
                    <a:pt x="14625" y="842"/>
                    <a:pt x="14588" y="1177"/>
                  </a:cubicBezTo>
                  <a:cubicBezTo>
                    <a:pt x="14549" y="1541"/>
                    <a:pt x="14471" y="1906"/>
                    <a:pt x="14387" y="2263"/>
                  </a:cubicBezTo>
                  <a:cubicBezTo>
                    <a:pt x="14367" y="2348"/>
                    <a:pt x="14341" y="2439"/>
                    <a:pt x="14309" y="2517"/>
                  </a:cubicBezTo>
                  <a:cubicBezTo>
                    <a:pt x="14283" y="2602"/>
                    <a:pt x="14244" y="2693"/>
                    <a:pt x="14204" y="2751"/>
                  </a:cubicBezTo>
                  <a:cubicBezTo>
                    <a:pt x="14159" y="2816"/>
                    <a:pt x="14094" y="2868"/>
                    <a:pt x="14022" y="2901"/>
                  </a:cubicBezTo>
                  <a:cubicBezTo>
                    <a:pt x="13957" y="2933"/>
                    <a:pt x="13860" y="2953"/>
                    <a:pt x="13775" y="2979"/>
                  </a:cubicBezTo>
                  <a:cubicBezTo>
                    <a:pt x="13418" y="3089"/>
                    <a:pt x="13060" y="3193"/>
                    <a:pt x="12709" y="3291"/>
                  </a:cubicBezTo>
                  <a:cubicBezTo>
                    <a:pt x="11278" y="3681"/>
                    <a:pt x="9841" y="4026"/>
                    <a:pt x="8384" y="4305"/>
                  </a:cubicBezTo>
                  <a:cubicBezTo>
                    <a:pt x="6933" y="4572"/>
                    <a:pt x="5464" y="4774"/>
                    <a:pt x="3987" y="4871"/>
                  </a:cubicBezTo>
                  <a:lnTo>
                    <a:pt x="3434" y="4904"/>
                  </a:lnTo>
                  <a:cubicBezTo>
                    <a:pt x="3252" y="4917"/>
                    <a:pt x="3070" y="4923"/>
                    <a:pt x="2882" y="4930"/>
                  </a:cubicBezTo>
                  <a:cubicBezTo>
                    <a:pt x="2663" y="4942"/>
                    <a:pt x="2442" y="4944"/>
                    <a:pt x="2220" y="4944"/>
                  </a:cubicBezTo>
                  <a:cubicBezTo>
                    <a:pt x="2073" y="4944"/>
                    <a:pt x="1924" y="4943"/>
                    <a:pt x="1776" y="4943"/>
                  </a:cubicBezTo>
                  <a:cubicBezTo>
                    <a:pt x="1594" y="4943"/>
                    <a:pt x="1412" y="4936"/>
                    <a:pt x="1223" y="4930"/>
                  </a:cubicBezTo>
                  <a:lnTo>
                    <a:pt x="950" y="4923"/>
                  </a:lnTo>
                  <a:cubicBezTo>
                    <a:pt x="853" y="4923"/>
                    <a:pt x="768" y="4923"/>
                    <a:pt x="716" y="4897"/>
                  </a:cubicBezTo>
                  <a:cubicBezTo>
                    <a:pt x="625" y="4865"/>
                    <a:pt x="534" y="4676"/>
                    <a:pt x="456" y="4520"/>
                  </a:cubicBezTo>
                  <a:cubicBezTo>
                    <a:pt x="397" y="4398"/>
                    <a:pt x="350" y="4276"/>
                    <a:pt x="310" y="4148"/>
                  </a:cubicBezTo>
                  <a:lnTo>
                    <a:pt x="310" y="4148"/>
                  </a:lnTo>
                  <a:cubicBezTo>
                    <a:pt x="1239" y="4011"/>
                    <a:pt x="2167" y="3861"/>
                    <a:pt x="3090" y="3681"/>
                  </a:cubicBezTo>
                  <a:cubicBezTo>
                    <a:pt x="4059" y="3499"/>
                    <a:pt x="5021" y="3291"/>
                    <a:pt x="5977" y="3063"/>
                  </a:cubicBezTo>
                  <a:cubicBezTo>
                    <a:pt x="6940" y="2836"/>
                    <a:pt x="7889" y="2589"/>
                    <a:pt x="8832" y="2302"/>
                  </a:cubicBezTo>
                  <a:cubicBezTo>
                    <a:pt x="9776" y="2016"/>
                    <a:pt x="10712" y="1704"/>
                    <a:pt x="11629" y="1353"/>
                  </a:cubicBezTo>
                  <a:lnTo>
                    <a:pt x="11629" y="1353"/>
                  </a:lnTo>
                  <a:cubicBezTo>
                    <a:pt x="10699" y="1665"/>
                    <a:pt x="9756" y="1951"/>
                    <a:pt x="8806" y="2205"/>
                  </a:cubicBezTo>
                  <a:cubicBezTo>
                    <a:pt x="7857" y="2458"/>
                    <a:pt x="6901" y="2693"/>
                    <a:pt x="5945" y="2901"/>
                  </a:cubicBezTo>
                  <a:cubicBezTo>
                    <a:pt x="4982" y="3109"/>
                    <a:pt x="4020" y="3297"/>
                    <a:pt x="3051" y="3467"/>
                  </a:cubicBezTo>
                  <a:cubicBezTo>
                    <a:pt x="2082" y="3636"/>
                    <a:pt x="1113" y="3792"/>
                    <a:pt x="137" y="3935"/>
                  </a:cubicBezTo>
                  <a:lnTo>
                    <a:pt x="1" y="3948"/>
                  </a:lnTo>
                  <a:lnTo>
                    <a:pt x="40" y="4084"/>
                  </a:lnTo>
                  <a:cubicBezTo>
                    <a:pt x="85" y="4266"/>
                    <a:pt x="150" y="4449"/>
                    <a:pt x="235" y="4624"/>
                  </a:cubicBezTo>
                  <a:cubicBezTo>
                    <a:pt x="274" y="4715"/>
                    <a:pt x="319" y="4800"/>
                    <a:pt x="371" y="4884"/>
                  </a:cubicBezTo>
                  <a:cubicBezTo>
                    <a:pt x="423" y="4969"/>
                    <a:pt x="488" y="5073"/>
                    <a:pt x="618" y="5125"/>
                  </a:cubicBezTo>
                  <a:cubicBezTo>
                    <a:pt x="742" y="5177"/>
                    <a:pt x="853" y="5170"/>
                    <a:pt x="937" y="5177"/>
                  </a:cubicBezTo>
                  <a:lnTo>
                    <a:pt x="1217" y="5183"/>
                  </a:lnTo>
                  <a:cubicBezTo>
                    <a:pt x="1399" y="5190"/>
                    <a:pt x="1587" y="5196"/>
                    <a:pt x="1776" y="5203"/>
                  </a:cubicBezTo>
                  <a:cubicBezTo>
                    <a:pt x="1869" y="5201"/>
                    <a:pt x="1961" y="5201"/>
                    <a:pt x="2054" y="5201"/>
                  </a:cubicBezTo>
                  <a:cubicBezTo>
                    <a:pt x="2147" y="5201"/>
                    <a:pt x="2240" y="5201"/>
                    <a:pt x="2333" y="5201"/>
                  </a:cubicBezTo>
                  <a:cubicBezTo>
                    <a:pt x="2519" y="5201"/>
                    <a:pt x="2706" y="5200"/>
                    <a:pt x="2895" y="5190"/>
                  </a:cubicBezTo>
                  <a:cubicBezTo>
                    <a:pt x="3077" y="5183"/>
                    <a:pt x="3265" y="5183"/>
                    <a:pt x="3447" y="5170"/>
                  </a:cubicBezTo>
                  <a:lnTo>
                    <a:pt x="4007" y="5138"/>
                  </a:lnTo>
                  <a:cubicBezTo>
                    <a:pt x="4748" y="5086"/>
                    <a:pt x="5490" y="5008"/>
                    <a:pt x="6231" y="4904"/>
                  </a:cubicBezTo>
                  <a:cubicBezTo>
                    <a:pt x="6966" y="4813"/>
                    <a:pt x="7701" y="4683"/>
                    <a:pt x="8429" y="4546"/>
                  </a:cubicBezTo>
                  <a:cubicBezTo>
                    <a:pt x="9893" y="4253"/>
                    <a:pt x="11336" y="3909"/>
                    <a:pt x="12761" y="3480"/>
                  </a:cubicBezTo>
                  <a:cubicBezTo>
                    <a:pt x="13118" y="3375"/>
                    <a:pt x="13470" y="3265"/>
                    <a:pt x="13827" y="3154"/>
                  </a:cubicBezTo>
                  <a:cubicBezTo>
                    <a:pt x="13912" y="3122"/>
                    <a:pt x="13996" y="3102"/>
                    <a:pt x="14100" y="3057"/>
                  </a:cubicBezTo>
                  <a:cubicBezTo>
                    <a:pt x="14198" y="3011"/>
                    <a:pt x="14283" y="2940"/>
                    <a:pt x="14341" y="2849"/>
                  </a:cubicBezTo>
                  <a:cubicBezTo>
                    <a:pt x="14374" y="2803"/>
                    <a:pt x="14393" y="2751"/>
                    <a:pt x="14413" y="2712"/>
                  </a:cubicBezTo>
                  <a:cubicBezTo>
                    <a:pt x="14432" y="2667"/>
                    <a:pt x="14445" y="2621"/>
                    <a:pt x="14465" y="2576"/>
                  </a:cubicBezTo>
                  <a:cubicBezTo>
                    <a:pt x="14497" y="2484"/>
                    <a:pt x="14523" y="2393"/>
                    <a:pt x="14543" y="2296"/>
                  </a:cubicBezTo>
                  <a:cubicBezTo>
                    <a:pt x="14621" y="1932"/>
                    <a:pt x="14692" y="1567"/>
                    <a:pt x="14725" y="1190"/>
                  </a:cubicBezTo>
                  <a:cubicBezTo>
                    <a:pt x="14757" y="820"/>
                    <a:pt x="14738" y="429"/>
                    <a:pt x="14621" y="65"/>
                  </a:cubicBezTo>
                  <a:lnTo>
                    <a:pt x="14601"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4"/>
            <p:cNvSpPr/>
            <p:nvPr/>
          </p:nvSpPr>
          <p:spPr>
            <a:xfrm>
              <a:off x="-2860100" y="903650"/>
              <a:ext cx="282925" cy="67575"/>
            </a:xfrm>
            <a:custGeom>
              <a:avLst/>
              <a:gdLst/>
              <a:ahLst/>
              <a:cxnLst/>
              <a:rect l="l" t="t" r="r" b="b"/>
              <a:pathLst>
                <a:path w="11317" h="2703" extrusionOk="0">
                  <a:moveTo>
                    <a:pt x="11316" y="1"/>
                  </a:moveTo>
                  <a:cubicBezTo>
                    <a:pt x="11296" y="43"/>
                    <a:pt x="11250" y="72"/>
                    <a:pt x="11202" y="72"/>
                  </a:cubicBezTo>
                  <a:cubicBezTo>
                    <a:pt x="11190" y="72"/>
                    <a:pt x="11178" y="70"/>
                    <a:pt x="11167" y="66"/>
                  </a:cubicBezTo>
                  <a:cubicBezTo>
                    <a:pt x="11167" y="66"/>
                    <a:pt x="10490" y="294"/>
                    <a:pt x="9378" y="580"/>
                  </a:cubicBezTo>
                  <a:cubicBezTo>
                    <a:pt x="7365" y="1105"/>
                    <a:pt x="3939" y="1835"/>
                    <a:pt x="541" y="1835"/>
                  </a:cubicBezTo>
                  <a:cubicBezTo>
                    <a:pt x="361" y="1835"/>
                    <a:pt x="180" y="1833"/>
                    <a:pt x="0" y="1828"/>
                  </a:cubicBezTo>
                  <a:lnTo>
                    <a:pt x="0" y="1828"/>
                  </a:lnTo>
                  <a:cubicBezTo>
                    <a:pt x="7" y="2004"/>
                    <a:pt x="130" y="2160"/>
                    <a:pt x="280" y="2258"/>
                  </a:cubicBezTo>
                  <a:cubicBezTo>
                    <a:pt x="436" y="2355"/>
                    <a:pt x="611" y="2401"/>
                    <a:pt x="787" y="2440"/>
                  </a:cubicBezTo>
                  <a:cubicBezTo>
                    <a:pt x="1612" y="2627"/>
                    <a:pt x="2451" y="2703"/>
                    <a:pt x="3295" y="2703"/>
                  </a:cubicBezTo>
                  <a:cubicBezTo>
                    <a:pt x="4734" y="2703"/>
                    <a:pt x="6187" y="2483"/>
                    <a:pt x="7609" y="2225"/>
                  </a:cubicBezTo>
                  <a:cubicBezTo>
                    <a:pt x="8357" y="2089"/>
                    <a:pt x="9112" y="1939"/>
                    <a:pt x="9788" y="1607"/>
                  </a:cubicBezTo>
                  <a:cubicBezTo>
                    <a:pt x="10471" y="1269"/>
                    <a:pt x="11076" y="716"/>
                    <a:pt x="11316"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4"/>
            <p:cNvSpPr/>
            <p:nvPr/>
          </p:nvSpPr>
          <p:spPr>
            <a:xfrm>
              <a:off x="-2863700" y="903175"/>
              <a:ext cx="287650" cy="71400"/>
            </a:xfrm>
            <a:custGeom>
              <a:avLst/>
              <a:gdLst/>
              <a:ahLst/>
              <a:cxnLst/>
              <a:rect l="l" t="t" r="r" b="b"/>
              <a:pathLst>
                <a:path w="11506" h="2856" extrusionOk="0">
                  <a:moveTo>
                    <a:pt x="11421" y="0"/>
                  </a:moveTo>
                  <a:cubicBezTo>
                    <a:pt x="11420" y="3"/>
                    <a:pt x="11419" y="5"/>
                    <a:pt x="11418" y="8"/>
                  </a:cubicBezTo>
                  <a:lnTo>
                    <a:pt x="11418" y="8"/>
                  </a:lnTo>
                  <a:lnTo>
                    <a:pt x="11415" y="7"/>
                  </a:lnTo>
                  <a:cubicBezTo>
                    <a:pt x="11414" y="10"/>
                    <a:pt x="11413" y="13"/>
                    <a:pt x="11412" y="16"/>
                  </a:cubicBezTo>
                  <a:lnTo>
                    <a:pt x="11412" y="16"/>
                  </a:lnTo>
                  <a:cubicBezTo>
                    <a:pt x="11394" y="35"/>
                    <a:pt x="11363" y="47"/>
                    <a:pt x="11337" y="47"/>
                  </a:cubicBezTo>
                  <a:cubicBezTo>
                    <a:pt x="11333" y="47"/>
                    <a:pt x="11328" y="47"/>
                    <a:pt x="11324" y="46"/>
                  </a:cubicBezTo>
                  <a:lnTo>
                    <a:pt x="11311" y="39"/>
                  </a:lnTo>
                  <a:lnTo>
                    <a:pt x="11298" y="46"/>
                  </a:lnTo>
                  <a:cubicBezTo>
                    <a:pt x="11005" y="143"/>
                    <a:pt x="10712" y="241"/>
                    <a:pt x="10413" y="332"/>
                  </a:cubicBezTo>
                  <a:cubicBezTo>
                    <a:pt x="10114" y="423"/>
                    <a:pt x="9821" y="514"/>
                    <a:pt x="9522" y="599"/>
                  </a:cubicBezTo>
                  <a:cubicBezTo>
                    <a:pt x="10119" y="464"/>
                    <a:pt x="10710" y="310"/>
                    <a:pt x="11300" y="131"/>
                  </a:cubicBezTo>
                  <a:lnTo>
                    <a:pt x="11300" y="131"/>
                  </a:lnTo>
                  <a:cubicBezTo>
                    <a:pt x="11314" y="134"/>
                    <a:pt x="11329" y="136"/>
                    <a:pt x="11343" y="136"/>
                  </a:cubicBezTo>
                  <a:cubicBezTo>
                    <a:pt x="11350" y="136"/>
                    <a:pt x="11357" y="136"/>
                    <a:pt x="11363" y="135"/>
                  </a:cubicBezTo>
                  <a:lnTo>
                    <a:pt x="11363" y="135"/>
                  </a:lnTo>
                  <a:cubicBezTo>
                    <a:pt x="11177" y="559"/>
                    <a:pt x="10858" y="912"/>
                    <a:pt x="10491" y="1191"/>
                  </a:cubicBezTo>
                  <a:cubicBezTo>
                    <a:pt x="10082" y="1496"/>
                    <a:pt x="9607" y="1698"/>
                    <a:pt x="9113" y="1841"/>
                  </a:cubicBezTo>
                  <a:cubicBezTo>
                    <a:pt x="8618" y="1984"/>
                    <a:pt x="8111" y="2075"/>
                    <a:pt x="7597" y="2160"/>
                  </a:cubicBezTo>
                  <a:cubicBezTo>
                    <a:pt x="7083" y="2244"/>
                    <a:pt x="6570" y="2329"/>
                    <a:pt x="6056" y="2394"/>
                  </a:cubicBezTo>
                  <a:cubicBezTo>
                    <a:pt x="5199" y="2508"/>
                    <a:pt x="4337" y="2585"/>
                    <a:pt x="3478" y="2585"/>
                  </a:cubicBezTo>
                  <a:cubicBezTo>
                    <a:pt x="3308" y="2585"/>
                    <a:pt x="3137" y="2582"/>
                    <a:pt x="2967" y="2576"/>
                  </a:cubicBezTo>
                  <a:cubicBezTo>
                    <a:pt x="2453" y="2556"/>
                    <a:pt x="1939" y="2511"/>
                    <a:pt x="1432" y="2426"/>
                  </a:cubicBezTo>
                  <a:cubicBezTo>
                    <a:pt x="1302" y="2407"/>
                    <a:pt x="1178" y="2374"/>
                    <a:pt x="1055" y="2348"/>
                  </a:cubicBezTo>
                  <a:cubicBezTo>
                    <a:pt x="924" y="2329"/>
                    <a:pt x="801" y="2296"/>
                    <a:pt x="690" y="2257"/>
                  </a:cubicBezTo>
                  <a:cubicBezTo>
                    <a:pt x="580" y="2218"/>
                    <a:pt x="476" y="2166"/>
                    <a:pt x="404" y="2095"/>
                  </a:cubicBezTo>
                  <a:cubicBezTo>
                    <a:pt x="367" y="2061"/>
                    <a:pt x="336" y="2021"/>
                    <a:pt x="313" y="1980"/>
                  </a:cubicBezTo>
                  <a:lnTo>
                    <a:pt x="313" y="1980"/>
                  </a:lnTo>
                  <a:cubicBezTo>
                    <a:pt x="372" y="1980"/>
                    <a:pt x="430" y="1980"/>
                    <a:pt x="489" y="1980"/>
                  </a:cubicBezTo>
                  <a:cubicBezTo>
                    <a:pt x="1167" y="1980"/>
                    <a:pt x="1847" y="1949"/>
                    <a:pt x="2518" y="1899"/>
                  </a:cubicBezTo>
                  <a:cubicBezTo>
                    <a:pt x="3311" y="1841"/>
                    <a:pt x="4098" y="1743"/>
                    <a:pt x="4885" y="1626"/>
                  </a:cubicBezTo>
                  <a:cubicBezTo>
                    <a:pt x="5666" y="1503"/>
                    <a:pt x="6446" y="1360"/>
                    <a:pt x="7220" y="1184"/>
                  </a:cubicBezTo>
                  <a:cubicBezTo>
                    <a:pt x="7994" y="1015"/>
                    <a:pt x="8761" y="820"/>
                    <a:pt x="9522" y="599"/>
                  </a:cubicBezTo>
                  <a:lnTo>
                    <a:pt x="9522" y="599"/>
                  </a:lnTo>
                  <a:cubicBezTo>
                    <a:pt x="8748" y="774"/>
                    <a:pt x="7974" y="943"/>
                    <a:pt x="7200" y="1080"/>
                  </a:cubicBezTo>
                  <a:cubicBezTo>
                    <a:pt x="6420" y="1217"/>
                    <a:pt x="5640" y="1353"/>
                    <a:pt x="4859" y="1451"/>
                  </a:cubicBezTo>
                  <a:cubicBezTo>
                    <a:pt x="4079" y="1548"/>
                    <a:pt x="3292" y="1626"/>
                    <a:pt x="2505" y="1672"/>
                  </a:cubicBezTo>
                  <a:cubicBezTo>
                    <a:pt x="1924" y="1705"/>
                    <a:pt x="1342" y="1725"/>
                    <a:pt x="761" y="1725"/>
                  </a:cubicBezTo>
                  <a:cubicBezTo>
                    <a:pt x="555" y="1725"/>
                    <a:pt x="350" y="1722"/>
                    <a:pt x="144" y="1717"/>
                  </a:cubicBezTo>
                  <a:lnTo>
                    <a:pt x="1" y="1711"/>
                  </a:lnTo>
                  <a:lnTo>
                    <a:pt x="14" y="1854"/>
                  </a:lnTo>
                  <a:cubicBezTo>
                    <a:pt x="20" y="2029"/>
                    <a:pt x="112" y="2173"/>
                    <a:pt x="222" y="2283"/>
                  </a:cubicBezTo>
                  <a:cubicBezTo>
                    <a:pt x="333" y="2394"/>
                    <a:pt x="469" y="2459"/>
                    <a:pt x="606" y="2511"/>
                  </a:cubicBezTo>
                  <a:cubicBezTo>
                    <a:pt x="736" y="2556"/>
                    <a:pt x="866" y="2582"/>
                    <a:pt x="996" y="2608"/>
                  </a:cubicBezTo>
                  <a:cubicBezTo>
                    <a:pt x="1126" y="2634"/>
                    <a:pt x="1256" y="2667"/>
                    <a:pt x="1386" y="2686"/>
                  </a:cubicBezTo>
                  <a:cubicBezTo>
                    <a:pt x="1907" y="2777"/>
                    <a:pt x="2427" y="2829"/>
                    <a:pt x="2954" y="2849"/>
                  </a:cubicBezTo>
                  <a:cubicBezTo>
                    <a:pt x="3097" y="2853"/>
                    <a:pt x="3241" y="2856"/>
                    <a:pt x="3385" y="2856"/>
                  </a:cubicBezTo>
                  <a:cubicBezTo>
                    <a:pt x="4293" y="2856"/>
                    <a:pt x="5195" y="2770"/>
                    <a:pt x="6088" y="2641"/>
                  </a:cubicBezTo>
                  <a:cubicBezTo>
                    <a:pt x="6609" y="2563"/>
                    <a:pt x="7122" y="2478"/>
                    <a:pt x="7636" y="2381"/>
                  </a:cubicBezTo>
                  <a:cubicBezTo>
                    <a:pt x="8150" y="2283"/>
                    <a:pt x="8664" y="2179"/>
                    <a:pt x="9165" y="2023"/>
                  </a:cubicBezTo>
                  <a:cubicBezTo>
                    <a:pt x="9672" y="1860"/>
                    <a:pt x="10160" y="1639"/>
                    <a:pt x="10582" y="1308"/>
                  </a:cubicBezTo>
                  <a:cubicBezTo>
                    <a:pt x="10994" y="986"/>
                    <a:pt x="11336" y="556"/>
                    <a:pt x="11501" y="49"/>
                  </a:cubicBezTo>
                  <a:lnTo>
                    <a:pt x="11501" y="49"/>
                  </a:lnTo>
                  <a:cubicBezTo>
                    <a:pt x="11503" y="46"/>
                    <a:pt x="11504" y="43"/>
                    <a:pt x="11506" y="39"/>
                  </a:cubicBezTo>
                  <a:lnTo>
                    <a:pt x="11504" y="39"/>
                  </a:lnTo>
                  <a:lnTo>
                    <a:pt x="11504" y="39"/>
                  </a:lnTo>
                  <a:cubicBezTo>
                    <a:pt x="11505" y="37"/>
                    <a:pt x="11505" y="35"/>
                    <a:pt x="11506" y="33"/>
                  </a:cubicBezTo>
                  <a:lnTo>
                    <a:pt x="11421"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4"/>
            <p:cNvSpPr/>
            <p:nvPr/>
          </p:nvSpPr>
          <p:spPr>
            <a:xfrm>
              <a:off x="-2952950" y="789525"/>
              <a:ext cx="277400" cy="55375"/>
            </a:xfrm>
            <a:custGeom>
              <a:avLst/>
              <a:gdLst/>
              <a:ahLst/>
              <a:cxnLst/>
              <a:rect l="l" t="t" r="r" b="b"/>
              <a:pathLst>
                <a:path w="11096" h="2215" extrusionOk="0">
                  <a:moveTo>
                    <a:pt x="333" y="0"/>
                  </a:moveTo>
                  <a:cubicBezTo>
                    <a:pt x="182" y="0"/>
                    <a:pt x="52" y="115"/>
                    <a:pt x="39" y="267"/>
                  </a:cubicBezTo>
                  <a:cubicBezTo>
                    <a:pt x="0" y="924"/>
                    <a:pt x="105" y="1594"/>
                    <a:pt x="332" y="2205"/>
                  </a:cubicBezTo>
                  <a:cubicBezTo>
                    <a:pt x="460" y="2212"/>
                    <a:pt x="595" y="2215"/>
                    <a:pt x="737" y="2215"/>
                  </a:cubicBezTo>
                  <a:cubicBezTo>
                    <a:pt x="4076" y="2215"/>
                    <a:pt x="11096" y="456"/>
                    <a:pt x="11096" y="456"/>
                  </a:cubicBezTo>
                  <a:cubicBezTo>
                    <a:pt x="10736" y="407"/>
                    <a:pt x="10436" y="390"/>
                    <a:pt x="10153" y="390"/>
                  </a:cubicBezTo>
                  <a:cubicBezTo>
                    <a:pt x="9642" y="390"/>
                    <a:pt x="9186" y="446"/>
                    <a:pt x="8533" y="475"/>
                  </a:cubicBezTo>
                  <a:cubicBezTo>
                    <a:pt x="8331" y="484"/>
                    <a:pt x="8130" y="489"/>
                    <a:pt x="7928" y="489"/>
                  </a:cubicBezTo>
                  <a:cubicBezTo>
                    <a:pt x="5854" y="489"/>
                    <a:pt x="3785" y="43"/>
                    <a:pt x="1711" y="13"/>
                  </a:cubicBezTo>
                  <a:cubicBezTo>
                    <a:pt x="1597" y="12"/>
                    <a:pt x="1483" y="11"/>
                    <a:pt x="1369" y="11"/>
                  </a:cubicBezTo>
                  <a:cubicBezTo>
                    <a:pt x="1254" y="11"/>
                    <a:pt x="1140" y="12"/>
                    <a:pt x="1026" y="12"/>
                  </a:cubicBezTo>
                  <a:cubicBezTo>
                    <a:pt x="797" y="12"/>
                    <a:pt x="570" y="10"/>
                    <a:pt x="345" y="0"/>
                  </a:cubicBezTo>
                  <a:cubicBezTo>
                    <a:pt x="341" y="0"/>
                    <a:pt x="337" y="0"/>
                    <a:pt x="33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4"/>
            <p:cNvSpPr/>
            <p:nvPr/>
          </p:nvSpPr>
          <p:spPr>
            <a:xfrm>
              <a:off x="-2955400" y="786425"/>
              <a:ext cx="287325" cy="61875"/>
            </a:xfrm>
            <a:custGeom>
              <a:avLst/>
              <a:gdLst/>
              <a:ahLst/>
              <a:cxnLst/>
              <a:rect l="l" t="t" r="r" b="b"/>
              <a:pathLst>
                <a:path w="11493" h="2475" extrusionOk="0">
                  <a:moveTo>
                    <a:pt x="430" y="1"/>
                  </a:moveTo>
                  <a:cubicBezTo>
                    <a:pt x="391" y="1"/>
                    <a:pt x="352" y="7"/>
                    <a:pt x="313" y="14"/>
                  </a:cubicBezTo>
                  <a:cubicBezTo>
                    <a:pt x="157" y="59"/>
                    <a:pt x="40" y="196"/>
                    <a:pt x="20" y="359"/>
                  </a:cubicBezTo>
                  <a:lnTo>
                    <a:pt x="14" y="385"/>
                  </a:lnTo>
                  <a:lnTo>
                    <a:pt x="14" y="411"/>
                  </a:lnTo>
                  <a:lnTo>
                    <a:pt x="14" y="450"/>
                  </a:lnTo>
                  <a:lnTo>
                    <a:pt x="7" y="534"/>
                  </a:lnTo>
                  <a:cubicBezTo>
                    <a:pt x="7" y="593"/>
                    <a:pt x="1" y="651"/>
                    <a:pt x="1" y="703"/>
                  </a:cubicBezTo>
                  <a:cubicBezTo>
                    <a:pt x="1" y="820"/>
                    <a:pt x="7" y="931"/>
                    <a:pt x="14" y="1048"/>
                  </a:cubicBezTo>
                  <a:cubicBezTo>
                    <a:pt x="46" y="1503"/>
                    <a:pt x="150" y="1952"/>
                    <a:pt x="307" y="2375"/>
                  </a:cubicBezTo>
                  <a:lnTo>
                    <a:pt x="339" y="2459"/>
                  </a:lnTo>
                  <a:lnTo>
                    <a:pt x="424" y="2466"/>
                  </a:lnTo>
                  <a:cubicBezTo>
                    <a:pt x="566" y="2472"/>
                    <a:pt x="708" y="2474"/>
                    <a:pt x="849" y="2474"/>
                  </a:cubicBezTo>
                  <a:cubicBezTo>
                    <a:pt x="1632" y="2474"/>
                    <a:pt x="2403" y="2389"/>
                    <a:pt x="3175" y="2290"/>
                  </a:cubicBezTo>
                  <a:cubicBezTo>
                    <a:pt x="4079" y="2173"/>
                    <a:pt x="4983" y="2023"/>
                    <a:pt x="5874" y="1848"/>
                  </a:cubicBezTo>
                  <a:cubicBezTo>
                    <a:pt x="6771" y="1679"/>
                    <a:pt x="7662" y="1490"/>
                    <a:pt x="8553" y="1289"/>
                  </a:cubicBezTo>
                  <a:cubicBezTo>
                    <a:pt x="9438" y="1080"/>
                    <a:pt x="10329" y="872"/>
                    <a:pt x="11207" y="638"/>
                  </a:cubicBezTo>
                  <a:lnTo>
                    <a:pt x="11493" y="560"/>
                  </a:lnTo>
                  <a:lnTo>
                    <a:pt x="11200" y="521"/>
                  </a:lnTo>
                  <a:cubicBezTo>
                    <a:pt x="10922" y="491"/>
                    <a:pt x="10639" y="475"/>
                    <a:pt x="10356" y="475"/>
                  </a:cubicBezTo>
                  <a:cubicBezTo>
                    <a:pt x="10208" y="475"/>
                    <a:pt x="10060" y="480"/>
                    <a:pt x="9912" y="489"/>
                  </a:cubicBezTo>
                  <a:cubicBezTo>
                    <a:pt x="9483" y="521"/>
                    <a:pt x="9060" y="573"/>
                    <a:pt x="8631" y="599"/>
                  </a:cubicBezTo>
                  <a:cubicBezTo>
                    <a:pt x="9060" y="593"/>
                    <a:pt x="9490" y="567"/>
                    <a:pt x="9912" y="554"/>
                  </a:cubicBezTo>
                  <a:cubicBezTo>
                    <a:pt x="9983" y="552"/>
                    <a:pt x="10053" y="550"/>
                    <a:pt x="10124" y="550"/>
                  </a:cubicBezTo>
                  <a:cubicBezTo>
                    <a:pt x="10377" y="550"/>
                    <a:pt x="10628" y="565"/>
                    <a:pt x="10879" y="594"/>
                  </a:cubicBezTo>
                  <a:lnTo>
                    <a:pt x="10879" y="594"/>
                  </a:lnTo>
                  <a:cubicBezTo>
                    <a:pt x="10094" y="767"/>
                    <a:pt x="9304" y="939"/>
                    <a:pt x="8514" y="1100"/>
                  </a:cubicBezTo>
                  <a:cubicBezTo>
                    <a:pt x="7623" y="1282"/>
                    <a:pt x="6726" y="1451"/>
                    <a:pt x="5835" y="1614"/>
                  </a:cubicBezTo>
                  <a:lnTo>
                    <a:pt x="5158" y="1731"/>
                  </a:lnTo>
                  <a:lnTo>
                    <a:pt x="4488" y="1835"/>
                  </a:lnTo>
                  <a:cubicBezTo>
                    <a:pt x="4267" y="1874"/>
                    <a:pt x="4040" y="1900"/>
                    <a:pt x="3812" y="1939"/>
                  </a:cubicBezTo>
                  <a:cubicBezTo>
                    <a:pt x="3591" y="1971"/>
                    <a:pt x="3363" y="2004"/>
                    <a:pt x="3142" y="2023"/>
                  </a:cubicBezTo>
                  <a:cubicBezTo>
                    <a:pt x="2358" y="2119"/>
                    <a:pt x="1575" y="2205"/>
                    <a:pt x="799" y="2205"/>
                  </a:cubicBezTo>
                  <a:cubicBezTo>
                    <a:pt x="709" y="2205"/>
                    <a:pt x="619" y="2204"/>
                    <a:pt x="529" y="2202"/>
                  </a:cubicBezTo>
                  <a:lnTo>
                    <a:pt x="529" y="2202"/>
                  </a:lnTo>
                  <a:cubicBezTo>
                    <a:pt x="391" y="1823"/>
                    <a:pt x="304" y="1429"/>
                    <a:pt x="274" y="1028"/>
                  </a:cubicBezTo>
                  <a:cubicBezTo>
                    <a:pt x="268" y="918"/>
                    <a:pt x="261" y="814"/>
                    <a:pt x="261" y="703"/>
                  </a:cubicBezTo>
                  <a:cubicBezTo>
                    <a:pt x="261" y="651"/>
                    <a:pt x="261" y="599"/>
                    <a:pt x="261" y="541"/>
                  </a:cubicBezTo>
                  <a:lnTo>
                    <a:pt x="261" y="463"/>
                  </a:lnTo>
                  <a:lnTo>
                    <a:pt x="268" y="424"/>
                  </a:lnTo>
                  <a:lnTo>
                    <a:pt x="268" y="404"/>
                  </a:lnTo>
                  <a:lnTo>
                    <a:pt x="268" y="391"/>
                  </a:lnTo>
                  <a:cubicBezTo>
                    <a:pt x="274" y="326"/>
                    <a:pt x="320" y="274"/>
                    <a:pt x="385" y="254"/>
                  </a:cubicBezTo>
                  <a:cubicBezTo>
                    <a:pt x="398" y="248"/>
                    <a:pt x="411" y="248"/>
                    <a:pt x="430" y="248"/>
                  </a:cubicBezTo>
                  <a:lnTo>
                    <a:pt x="508" y="248"/>
                  </a:lnTo>
                  <a:lnTo>
                    <a:pt x="677" y="254"/>
                  </a:lnTo>
                  <a:cubicBezTo>
                    <a:pt x="745" y="255"/>
                    <a:pt x="812" y="256"/>
                    <a:pt x="879" y="256"/>
                  </a:cubicBezTo>
                  <a:cubicBezTo>
                    <a:pt x="1142" y="256"/>
                    <a:pt x="1403" y="250"/>
                    <a:pt x="1661" y="250"/>
                  </a:cubicBezTo>
                  <a:cubicBezTo>
                    <a:pt x="1776" y="250"/>
                    <a:pt x="1890" y="251"/>
                    <a:pt x="2004" y="254"/>
                  </a:cubicBezTo>
                  <a:cubicBezTo>
                    <a:pt x="2446" y="261"/>
                    <a:pt x="2889" y="281"/>
                    <a:pt x="3324" y="313"/>
                  </a:cubicBezTo>
                  <a:cubicBezTo>
                    <a:pt x="4209" y="378"/>
                    <a:pt x="5087" y="489"/>
                    <a:pt x="5971" y="554"/>
                  </a:cubicBezTo>
                  <a:cubicBezTo>
                    <a:pt x="6541" y="600"/>
                    <a:pt x="7113" y="632"/>
                    <a:pt x="7684" y="632"/>
                  </a:cubicBezTo>
                  <a:cubicBezTo>
                    <a:pt x="8000" y="632"/>
                    <a:pt x="8316" y="622"/>
                    <a:pt x="8631" y="599"/>
                  </a:cubicBezTo>
                  <a:lnTo>
                    <a:pt x="8631" y="599"/>
                  </a:lnTo>
                  <a:cubicBezTo>
                    <a:pt x="8558" y="600"/>
                    <a:pt x="8484" y="601"/>
                    <a:pt x="8410" y="601"/>
                  </a:cubicBezTo>
                  <a:cubicBezTo>
                    <a:pt x="8042" y="601"/>
                    <a:pt x="7673" y="587"/>
                    <a:pt x="7304" y="560"/>
                  </a:cubicBezTo>
                  <a:cubicBezTo>
                    <a:pt x="6862" y="534"/>
                    <a:pt x="6427" y="489"/>
                    <a:pt x="5984" y="437"/>
                  </a:cubicBezTo>
                  <a:cubicBezTo>
                    <a:pt x="5106" y="333"/>
                    <a:pt x="4228" y="215"/>
                    <a:pt x="3344" y="124"/>
                  </a:cubicBezTo>
                  <a:cubicBezTo>
                    <a:pt x="2902" y="79"/>
                    <a:pt x="2459" y="46"/>
                    <a:pt x="2011" y="33"/>
                  </a:cubicBezTo>
                  <a:cubicBezTo>
                    <a:pt x="1562" y="14"/>
                    <a:pt x="1120" y="27"/>
                    <a:pt x="684" y="14"/>
                  </a:cubicBezTo>
                  <a:lnTo>
                    <a:pt x="515" y="7"/>
                  </a:lnTo>
                  <a:cubicBezTo>
                    <a:pt x="489" y="1"/>
                    <a:pt x="469" y="1"/>
                    <a:pt x="43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4"/>
            <p:cNvSpPr/>
            <p:nvPr/>
          </p:nvSpPr>
          <p:spPr>
            <a:xfrm>
              <a:off x="-2704675" y="718950"/>
              <a:ext cx="185700" cy="81975"/>
            </a:xfrm>
            <a:custGeom>
              <a:avLst/>
              <a:gdLst/>
              <a:ahLst/>
              <a:cxnLst/>
              <a:rect l="l" t="t" r="r" b="b"/>
              <a:pathLst>
                <a:path w="7428" h="3279" extrusionOk="0">
                  <a:moveTo>
                    <a:pt x="171" y="3201"/>
                  </a:moveTo>
                  <a:lnTo>
                    <a:pt x="171" y="3201"/>
                  </a:lnTo>
                  <a:cubicBezTo>
                    <a:pt x="140" y="3206"/>
                    <a:pt x="114" y="3212"/>
                    <a:pt x="92" y="3220"/>
                  </a:cubicBezTo>
                  <a:cubicBezTo>
                    <a:pt x="27" y="3244"/>
                    <a:pt x="1" y="3255"/>
                    <a:pt x="5" y="3255"/>
                  </a:cubicBezTo>
                  <a:cubicBezTo>
                    <a:pt x="10" y="3255"/>
                    <a:pt x="73" y="3234"/>
                    <a:pt x="171" y="3201"/>
                  </a:cubicBezTo>
                  <a:close/>
                  <a:moveTo>
                    <a:pt x="7135" y="1"/>
                  </a:moveTo>
                  <a:cubicBezTo>
                    <a:pt x="6153" y="632"/>
                    <a:pt x="5164" y="1269"/>
                    <a:pt x="4104" y="1763"/>
                  </a:cubicBezTo>
                  <a:cubicBezTo>
                    <a:pt x="3233" y="2167"/>
                    <a:pt x="2322" y="2479"/>
                    <a:pt x="1405" y="2778"/>
                  </a:cubicBezTo>
                  <a:cubicBezTo>
                    <a:pt x="1124" y="2874"/>
                    <a:pt x="477" y="3098"/>
                    <a:pt x="171" y="3201"/>
                  </a:cubicBezTo>
                  <a:lnTo>
                    <a:pt x="171" y="3201"/>
                  </a:lnTo>
                  <a:cubicBezTo>
                    <a:pt x="220" y="3194"/>
                    <a:pt x="278" y="3191"/>
                    <a:pt x="341" y="3191"/>
                  </a:cubicBezTo>
                  <a:cubicBezTo>
                    <a:pt x="679" y="3191"/>
                    <a:pt x="1165" y="3279"/>
                    <a:pt x="1165" y="3279"/>
                  </a:cubicBezTo>
                  <a:cubicBezTo>
                    <a:pt x="5464" y="2199"/>
                    <a:pt x="7343" y="1269"/>
                    <a:pt x="7343" y="1269"/>
                  </a:cubicBezTo>
                  <a:cubicBezTo>
                    <a:pt x="7428" y="840"/>
                    <a:pt x="7356" y="378"/>
                    <a:pt x="713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4"/>
            <p:cNvSpPr/>
            <p:nvPr/>
          </p:nvSpPr>
          <p:spPr>
            <a:xfrm>
              <a:off x="-2704500" y="716525"/>
              <a:ext cx="186175" cy="84575"/>
            </a:xfrm>
            <a:custGeom>
              <a:avLst/>
              <a:gdLst/>
              <a:ahLst/>
              <a:cxnLst/>
              <a:rect l="l" t="t" r="r" b="b"/>
              <a:pathLst>
                <a:path w="7447" h="3383" extrusionOk="0">
                  <a:moveTo>
                    <a:pt x="351" y="3291"/>
                  </a:moveTo>
                  <a:cubicBezTo>
                    <a:pt x="442" y="3291"/>
                    <a:pt x="533" y="3298"/>
                    <a:pt x="624" y="3304"/>
                  </a:cubicBezTo>
                  <a:cubicBezTo>
                    <a:pt x="533" y="3291"/>
                    <a:pt x="442" y="3291"/>
                    <a:pt x="351" y="3291"/>
                  </a:cubicBezTo>
                  <a:close/>
                  <a:moveTo>
                    <a:pt x="384" y="3226"/>
                  </a:moveTo>
                  <a:lnTo>
                    <a:pt x="143" y="3304"/>
                  </a:lnTo>
                  <a:lnTo>
                    <a:pt x="26" y="3343"/>
                  </a:lnTo>
                  <a:lnTo>
                    <a:pt x="150" y="3304"/>
                  </a:lnTo>
                  <a:lnTo>
                    <a:pt x="384" y="3226"/>
                  </a:lnTo>
                  <a:close/>
                  <a:moveTo>
                    <a:pt x="26" y="3343"/>
                  </a:moveTo>
                  <a:lnTo>
                    <a:pt x="26" y="3343"/>
                  </a:lnTo>
                  <a:lnTo>
                    <a:pt x="26" y="3343"/>
                  </a:lnTo>
                  <a:close/>
                  <a:moveTo>
                    <a:pt x="26" y="3343"/>
                  </a:moveTo>
                  <a:cubicBezTo>
                    <a:pt x="24" y="3343"/>
                    <a:pt x="20" y="3344"/>
                    <a:pt x="17" y="3345"/>
                  </a:cubicBezTo>
                  <a:lnTo>
                    <a:pt x="17" y="3345"/>
                  </a:lnTo>
                  <a:lnTo>
                    <a:pt x="26" y="3343"/>
                  </a:lnTo>
                  <a:lnTo>
                    <a:pt x="26" y="3343"/>
                  </a:lnTo>
                  <a:cubicBezTo>
                    <a:pt x="26" y="3343"/>
                    <a:pt x="26" y="3343"/>
                    <a:pt x="26" y="3343"/>
                  </a:cubicBezTo>
                  <a:close/>
                  <a:moveTo>
                    <a:pt x="26" y="3343"/>
                  </a:moveTo>
                  <a:lnTo>
                    <a:pt x="26" y="3343"/>
                  </a:lnTo>
                  <a:cubicBezTo>
                    <a:pt x="22" y="3347"/>
                    <a:pt x="15" y="3349"/>
                    <a:pt x="9" y="3349"/>
                  </a:cubicBezTo>
                  <a:lnTo>
                    <a:pt x="9" y="3349"/>
                  </a:lnTo>
                  <a:cubicBezTo>
                    <a:pt x="12" y="3348"/>
                    <a:pt x="14" y="3346"/>
                    <a:pt x="17" y="3345"/>
                  </a:cubicBezTo>
                  <a:lnTo>
                    <a:pt x="17" y="3345"/>
                  </a:lnTo>
                  <a:lnTo>
                    <a:pt x="0" y="3350"/>
                  </a:lnTo>
                  <a:cubicBezTo>
                    <a:pt x="2" y="3350"/>
                    <a:pt x="6" y="3350"/>
                    <a:pt x="9" y="3349"/>
                  </a:cubicBezTo>
                  <a:lnTo>
                    <a:pt x="9" y="3349"/>
                  </a:lnTo>
                  <a:cubicBezTo>
                    <a:pt x="6" y="3351"/>
                    <a:pt x="2" y="3354"/>
                    <a:pt x="0" y="3356"/>
                  </a:cubicBezTo>
                  <a:cubicBezTo>
                    <a:pt x="6" y="3350"/>
                    <a:pt x="19" y="3350"/>
                    <a:pt x="26" y="3343"/>
                  </a:cubicBezTo>
                  <a:close/>
                  <a:moveTo>
                    <a:pt x="7148" y="0"/>
                  </a:moveTo>
                  <a:lnTo>
                    <a:pt x="7089" y="39"/>
                  </a:lnTo>
                  <a:cubicBezTo>
                    <a:pt x="6536" y="404"/>
                    <a:pt x="5977" y="761"/>
                    <a:pt x="5411" y="1106"/>
                  </a:cubicBezTo>
                  <a:cubicBezTo>
                    <a:pt x="4845" y="1444"/>
                    <a:pt x="4260" y="1763"/>
                    <a:pt x="3655" y="2023"/>
                  </a:cubicBezTo>
                  <a:cubicBezTo>
                    <a:pt x="3044" y="2290"/>
                    <a:pt x="2419" y="2517"/>
                    <a:pt x="1795" y="2738"/>
                  </a:cubicBezTo>
                  <a:lnTo>
                    <a:pt x="852" y="3057"/>
                  </a:lnTo>
                  <a:lnTo>
                    <a:pt x="384" y="3226"/>
                  </a:lnTo>
                  <a:lnTo>
                    <a:pt x="852" y="3070"/>
                  </a:lnTo>
                  <a:lnTo>
                    <a:pt x="1802" y="2751"/>
                  </a:lnTo>
                  <a:cubicBezTo>
                    <a:pt x="2432" y="2543"/>
                    <a:pt x="3063" y="2335"/>
                    <a:pt x="3675" y="2081"/>
                  </a:cubicBezTo>
                  <a:cubicBezTo>
                    <a:pt x="4292" y="1828"/>
                    <a:pt x="4884" y="1529"/>
                    <a:pt x="5463" y="1197"/>
                  </a:cubicBezTo>
                  <a:cubicBezTo>
                    <a:pt x="6021" y="877"/>
                    <a:pt x="6561" y="533"/>
                    <a:pt x="7101" y="188"/>
                  </a:cubicBezTo>
                  <a:lnTo>
                    <a:pt x="7101" y="188"/>
                  </a:lnTo>
                  <a:cubicBezTo>
                    <a:pt x="7188" y="355"/>
                    <a:pt x="7249" y="536"/>
                    <a:pt x="7284" y="722"/>
                  </a:cubicBezTo>
                  <a:cubicBezTo>
                    <a:pt x="7315" y="919"/>
                    <a:pt x="7317" y="1122"/>
                    <a:pt x="7283" y="1320"/>
                  </a:cubicBezTo>
                  <a:lnTo>
                    <a:pt x="7283" y="1320"/>
                  </a:lnTo>
                  <a:cubicBezTo>
                    <a:pt x="6804" y="1542"/>
                    <a:pt x="6306" y="1734"/>
                    <a:pt x="5814" y="1925"/>
                  </a:cubicBezTo>
                  <a:cubicBezTo>
                    <a:pt x="5307" y="2114"/>
                    <a:pt x="4793" y="2290"/>
                    <a:pt x="4279" y="2459"/>
                  </a:cubicBezTo>
                  <a:cubicBezTo>
                    <a:pt x="3766" y="2634"/>
                    <a:pt x="3245" y="2790"/>
                    <a:pt x="2725" y="2940"/>
                  </a:cubicBezTo>
                  <a:cubicBezTo>
                    <a:pt x="2465" y="3018"/>
                    <a:pt x="2205" y="3090"/>
                    <a:pt x="1945" y="3161"/>
                  </a:cubicBezTo>
                  <a:lnTo>
                    <a:pt x="1158" y="3369"/>
                  </a:lnTo>
                  <a:cubicBezTo>
                    <a:pt x="982" y="3343"/>
                    <a:pt x="800" y="3317"/>
                    <a:pt x="624" y="3304"/>
                  </a:cubicBezTo>
                  <a:lnTo>
                    <a:pt x="624" y="3304"/>
                  </a:lnTo>
                  <a:cubicBezTo>
                    <a:pt x="800" y="3324"/>
                    <a:pt x="982" y="3350"/>
                    <a:pt x="1158" y="3382"/>
                  </a:cubicBezTo>
                  <a:lnTo>
                    <a:pt x="1951" y="3181"/>
                  </a:lnTo>
                  <a:lnTo>
                    <a:pt x="2738" y="2972"/>
                  </a:lnTo>
                  <a:cubicBezTo>
                    <a:pt x="3258" y="2829"/>
                    <a:pt x="3779" y="2686"/>
                    <a:pt x="4299" y="2530"/>
                  </a:cubicBezTo>
                  <a:cubicBezTo>
                    <a:pt x="4819" y="2374"/>
                    <a:pt x="5339" y="2205"/>
                    <a:pt x="5847" y="2029"/>
                  </a:cubicBezTo>
                  <a:cubicBezTo>
                    <a:pt x="6107" y="1938"/>
                    <a:pt x="6361" y="1841"/>
                    <a:pt x="6614" y="1743"/>
                  </a:cubicBezTo>
                  <a:cubicBezTo>
                    <a:pt x="6868" y="1639"/>
                    <a:pt x="7115" y="1542"/>
                    <a:pt x="7369" y="1425"/>
                  </a:cubicBezTo>
                  <a:lnTo>
                    <a:pt x="7395" y="1412"/>
                  </a:lnTo>
                  <a:lnTo>
                    <a:pt x="7401" y="1379"/>
                  </a:lnTo>
                  <a:cubicBezTo>
                    <a:pt x="7447" y="1158"/>
                    <a:pt x="7447" y="924"/>
                    <a:pt x="7414" y="703"/>
                  </a:cubicBezTo>
                  <a:cubicBezTo>
                    <a:pt x="7375" y="475"/>
                    <a:pt x="7297" y="260"/>
                    <a:pt x="7187" y="65"/>
                  </a:cubicBezTo>
                  <a:lnTo>
                    <a:pt x="7148" y="0"/>
                  </a:ln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4"/>
            <p:cNvSpPr/>
            <p:nvPr/>
          </p:nvSpPr>
          <p:spPr>
            <a:xfrm>
              <a:off x="-2721575" y="653675"/>
              <a:ext cx="204225" cy="68400"/>
            </a:xfrm>
            <a:custGeom>
              <a:avLst/>
              <a:gdLst/>
              <a:ahLst/>
              <a:cxnLst/>
              <a:rect l="l" t="t" r="r" b="b"/>
              <a:pathLst>
                <a:path w="8169" h="2736" extrusionOk="0">
                  <a:moveTo>
                    <a:pt x="5768" y="0"/>
                  </a:moveTo>
                  <a:cubicBezTo>
                    <a:pt x="5675" y="0"/>
                    <a:pt x="5582" y="4"/>
                    <a:pt x="5489" y="10"/>
                  </a:cubicBezTo>
                  <a:cubicBezTo>
                    <a:pt x="5398" y="23"/>
                    <a:pt x="5288" y="56"/>
                    <a:pt x="5288" y="147"/>
                  </a:cubicBezTo>
                  <a:cubicBezTo>
                    <a:pt x="5288" y="147"/>
                    <a:pt x="384" y="2280"/>
                    <a:pt x="0" y="2345"/>
                  </a:cubicBezTo>
                  <a:cubicBezTo>
                    <a:pt x="32" y="2348"/>
                    <a:pt x="64" y="2349"/>
                    <a:pt x="96" y="2349"/>
                  </a:cubicBezTo>
                  <a:cubicBezTo>
                    <a:pt x="238" y="2349"/>
                    <a:pt x="377" y="2327"/>
                    <a:pt x="520" y="2306"/>
                  </a:cubicBezTo>
                  <a:cubicBezTo>
                    <a:pt x="1230" y="2206"/>
                    <a:pt x="1944" y="2163"/>
                    <a:pt x="2659" y="2163"/>
                  </a:cubicBezTo>
                  <a:cubicBezTo>
                    <a:pt x="4361" y="2163"/>
                    <a:pt x="6070" y="2410"/>
                    <a:pt x="7746" y="2735"/>
                  </a:cubicBezTo>
                  <a:cubicBezTo>
                    <a:pt x="8052" y="2020"/>
                    <a:pt x="8169" y="1227"/>
                    <a:pt x="8084" y="453"/>
                  </a:cubicBezTo>
                  <a:cubicBezTo>
                    <a:pt x="7328" y="232"/>
                    <a:pt x="6551" y="0"/>
                    <a:pt x="5768"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4"/>
            <p:cNvSpPr/>
            <p:nvPr/>
          </p:nvSpPr>
          <p:spPr>
            <a:xfrm>
              <a:off x="-2740775" y="652075"/>
              <a:ext cx="224075" cy="71775"/>
            </a:xfrm>
            <a:custGeom>
              <a:avLst/>
              <a:gdLst/>
              <a:ahLst/>
              <a:cxnLst/>
              <a:rect l="l" t="t" r="r" b="b"/>
              <a:pathLst>
                <a:path w="8963" h="2871" extrusionOk="0">
                  <a:moveTo>
                    <a:pt x="6463" y="0"/>
                  </a:moveTo>
                  <a:cubicBezTo>
                    <a:pt x="6427" y="0"/>
                    <a:pt x="6391" y="1"/>
                    <a:pt x="6355" y="3"/>
                  </a:cubicBezTo>
                  <a:lnTo>
                    <a:pt x="6257" y="3"/>
                  </a:lnTo>
                  <a:cubicBezTo>
                    <a:pt x="6225" y="9"/>
                    <a:pt x="6192" y="9"/>
                    <a:pt x="6153" y="22"/>
                  </a:cubicBezTo>
                  <a:cubicBezTo>
                    <a:pt x="6121" y="29"/>
                    <a:pt x="6082" y="48"/>
                    <a:pt x="6049" y="74"/>
                  </a:cubicBezTo>
                  <a:cubicBezTo>
                    <a:pt x="6024" y="91"/>
                    <a:pt x="6002" y="121"/>
                    <a:pt x="5989" y="153"/>
                  </a:cubicBezTo>
                  <a:lnTo>
                    <a:pt x="5989" y="153"/>
                  </a:lnTo>
                  <a:lnTo>
                    <a:pt x="3376" y="1232"/>
                  </a:lnTo>
                  <a:lnTo>
                    <a:pt x="2056" y="1772"/>
                  </a:lnTo>
                  <a:lnTo>
                    <a:pt x="1392" y="2039"/>
                  </a:lnTo>
                  <a:lnTo>
                    <a:pt x="1061" y="2169"/>
                  </a:lnTo>
                  <a:cubicBezTo>
                    <a:pt x="950" y="2208"/>
                    <a:pt x="840" y="2253"/>
                    <a:pt x="749" y="2273"/>
                  </a:cubicBezTo>
                  <a:lnTo>
                    <a:pt x="1" y="2474"/>
                  </a:lnTo>
                  <a:lnTo>
                    <a:pt x="755" y="2539"/>
                  </a:lnTo>
                  <a:cubicBezTo>
                    <a:pt x="796" y="2542"/>
                    <a:pt x="837" y="2543"/>
                    <a:pt x="876" y="2543"/>
                  </a:cubicBezTo>
                  <a:cubicBezTo>
                    <a:pt x="1018" y="2543"/>
                    <a:pt x="1148" y="2527"/>
                    <a:pt x="1275" y="2507"/>
                  </a:cubicBezTo>
                  <a:lnTo>
                    <a:pt x="1750" y="2448"/>
                  </a:lnTo>
                  <a:lnTo>
                    <a:pt x="2231" y="2403"/>
                  </a:lnTo>
                  <a:cubicBezTo>
                    <a:pt x="2394" y="2396"/>
                    <a:pt x="2557" y="2383"/>
                    <a:pt x="2713" y="2377"/>
                  </a:cubicBezTo>
                  <a:cubicBezTo>
                    <a:pt x="2973" y="2364"/>
                    <a:pt x="3233" y="2358"/>
                    <a:pt x="3493" y="2358"/>
                  </a:cubicBezTo>
                  <a:cubicBezTo>
                    <a:pt x="3878" y="2358"/>
                    <a:pt x="4263" y="2370"/>
                    <a:pt x="4651" y="2390"/>
                  </a:cubicBezTo>
                  <a:cubicBezTo>
                    <a:pt x="5295" y="2429"/>
                    <a:pt x="5939" y="2487"/>
                    <a:pt x="6576" y="2565"/>
                  </a:cubicBezTo>
                  <a:cubicBezTo>
                    <a:pt x="7220" y="2650"/>
                    <a:pt x="7864" y="2747"/>
                    <a:pt x="8501" y="2864"/>
                  </a:cubicBezTo>
                  <a:lnTo>
                    <a:pt x="8553" y="2871"/>
                  </a:lnTo>
                  <a:lnTo>
                    <a:pt x="8572" y="2825"/>
                  </a:lnTo>
                  <a:cubicBezTo>
                    <a:pt x="8859" y="2091"/>
                    <a:pt x="8963" y="1291"/>
                    <a:pt x="8852" y="517"/>
                  </a:cubicBezTo>
                  <a:lnTo>
                    <a:pt x="8852" y="517"/>
                  </a:lnTo>
                  <a:cubicBezTo>
                    <a:pt x="8903" y="1272"/>
                    <a:pt x="8780" y="2040"/>
                    <a:pt x="8478" y="2724"/>
                  </a:cubicBezTo>
                  <a:lnTo>
                    <a:pt x="8478" y="2724"/>
                  </a:lnTo>
                  <a:cubicBezTo>
                    <a:pt x="7857" y="2592"/>
                    <a:pt x="7236" y="2472"/>
                    <a:pt x="6608" y="2377"/>
                  </a:cubicBezTo>
                  <a:cubicBezTo>
                    <a:pt x="5965" y="2273"/>
                    <a:pt x="5314" y="2195"/>
                    <a:pt x="4664" y="2149"/>
                  </a:cubicBezTo>
                  <a:cubicBezTo>
                    <a:pt x="4230" y="2114"/>
                    <a:pt x="3794" y="2097"/>
                    <a:pt x="3358" y="2097"/>
                  </a:cubicBezTo>
                  <a:cubicBezTo>
                    <a:pt x="3141" y="2097"/>
                    <a:pt x="2923" y="2101"/>
                    <a:pt x="2706" y="2110"/>
                  </a:cubicBezTo>
                  <a:cubicBezTo>
                    <a:pt x="2537" y="2117"/>
                    <a:pt x="2375" y="2130"/>
                    <a:pt x="2212" y="2136"/>
                  </a:cubicBezTo>
                  <a:lnTo>
                    <a:pt x="1748" y="2179"/>
                  </a:lnTo>
                  <a:lnTo>
                    <a:pt x="1748" y="2179"/>
                  </a:lnTo>
                  <a:lnTo>
                    <a:pt x="2153" y="2013"/>
                  </a:lnTo>
                  <a:lnTo>
                    <a:pt x="3467" y="1447"/>
                  </a:lnTo>
                  <a:cubicBezTo>
                    <a:pt x="3909" y="1258"/>
                    <a:pt x="4345" y="1063"/>
                    <a:pt x="4781" y="868"/>
                  </a:cubicBezTo>
                  <a:lnTo>
                    <a:pt x="6082" y="283"/>
                  </a:lnTo>
                  <a:lnTo>
                    <a:pt x="6127" y="263"/>
                  </a:lnTo>
                  <a:lnTo>
                    <a:pt x="6127" y="211"/>
                  </a:lnTo>
                  <a:cubicBezTo>
                    <a:pt x="6127" y="205"/>
                    <a:pt x="6127" y="198"/>
                    <a:pt x="6140" y="192"/>
                  </a:cubicBezTo>
                  <a:cubicBezTo>
                    <a:pt x="6153" y="179"/>
                    <a:pt x="6173" y="166"/>
                    <a:pt x="6192" y="159"/>
                  </a:cubicBezTo>
                  <a:cubicBezTo>
                    <a:pt x="6218" y="153"/>
                    <a:pt x="6244" y="153"/>
                    <a:pt x="6270" y="146"/>
                  </a:cubicBezTo>
                  <a:lnTo>
                    <a:pt x="6361" y="140"/>
                  </a:lnTo>
                  <a:cubicBezTo>
                    <a:pt x="6478" y="133"/>
                    <a:pt x="6595" y="133"/>
                    <a:pt x="6719" y="133"/>
                  </a:cubicBezTo>
                  <a:cubicBezTo>
                    <a:pt x="6960" y="133"/>
                    <a:pt x="7194" y="159"/>
                    <a:pt x="7434" y="198"/>
                  </a:cubicBezTo>
                  <a:cubicBezTo>
                    <a:pt x="7909" y="270"/>
                    <a:pt x="8384" y="400"/>
                    <a:pt x="8852" y="517"/>
                  </a:cubicBezTo>
                  <a:cubicBezTo>
                    <a:pt x="8390" y="361"/>
                    <a:pt x="7929" y="211"/>
                    <a:pt x="7447" y="114"/>
                  </a:cubicBezTo>
                  <a:cubicBezTo>
                    <a:pt x="7213" y="61"/>
                    <a:pt x="6966" y="22"/>
                    <a:pt x="6719" y="9"/>
                  </a:cubicBezTo>
                  <a:cubicBezTo>
                    <a:pt x="6636" y="5"/>
                    <a:pt x="6550" y="0"/>
                    <a:pt x="646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4"/>
            <p:cNvSpPr/>
            <p:nvPr/>
          </p:nvSpPr>
          <p:spPr>
            <a:xfrm>
              <a:off x="-2959775" y="573575"/>
              <a:ext cx="424225" cy="199875"/>
            </a:xfrm>
            <a:custGeom>
              <a:avLst/>
              <a:gdLst/>
              <a:ahLst/>
              <a:cxnLst/>
              <a:rect l="l" t="t" r="r" b="b"/>
              <a:pathLst>
                <a:path w="16969" h="7995" extrusionOk="0">
                  <a:moveTo>
                    <a:pt x="15658" y="1"/>
                  </a:moveTo>
                  <a:cubicBezTo>
                    <a:pt x="15581" y="1"/>
                    <a:pt x="15504" y="31"/>
                    <a:pt x="15427" y="60"/>
                  </a:cubicBezTo>
                  <a:cubicBezTo>
                    <a:pt x="14757" y="353"/>
                    <a:pt x="14081" y="646"/>
                    <a:pt x="13411" y="945"/>
                  </a:cubicBezTo>
                  <a:cubicBezTo>
                    <a:pt x="10068" y="2415"/>
                    <a:pt x="6829" y="3735"/>
                    <a:pt x="3311" y="4749"/>
                  </a:cubicBezTo>
                  <a:cubicBezTo>
                    <a:pt x="2491" y="4983"/>
                    <a:pt x="1613" y="5244"/>
                    <a:pt x="677" y="5341"/>
                  </a:cubicBezTo>
                  <a:cubicBezTo>
                    <a:pt x="599" y="5348"/>
                    <a:pt x="508" y="5335"/>
                    <a:pt x="436" y="5380"/>
                  </a:cubicBezTo>
                  <a:cubicBezTo>
                    <a:pt x="378" y="5419"/>
                    <a:pt x="345" y="5491"/>
                    <a:pt x="319" y="5562"/>
                  </a:cubicBezTo>
                  <a:cubicBezTo>
                    <a:pt x="26" y="6336"/>
                    <a:pt x="0" y="7201"/>
                    <a:pt x="241" y="7995"/>
                  </a:cubicBezTo>
                  <a:cubicBezTo>
                    <a:pt x="3772" y="7156"/>
                    <a:pt x="7310" y="6317"/>
                    <a:pt x="10712" y="5068"/>
                  </a:cubicBezTo>
                  <a:cubicBezTo>
                    <a:pt x="12864" y="4281"/>
                    <a:pt x="14959" y="3325"/>
                    <a:pt x="16968" y="2226"/>
                  </a:cubicBezTo>
                  <a:cubicBezTo>
                    <a:pt x="16871" y="1452"/>
                    <a:pt x="16507" y="717"/>
                    <a:pt x="15947" y="164"/>
                  </a:cubicBezTo>
                  <a:cubicBezTo>
                    <a:pt x="15869" y="86"/>
                    <a:pt x="15785" y="15"/>
                    <a:pt x="15681" y="2"/>
                  </a:cubicBezTo>
                  <a:cubicBezTo>
                    <a:pt x="15673" y="1"/>
                    <a:pt x="15666" y="1"/>
                    <a:pt x="15658"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4"/>
            <p:cNvSpPr/>
            <p:nvPr/>
          </p:nvSpPr>
          <p:spPr>
            <a:xfrm>
              <a:off x="-2962225" y="572725"/>
              <a:ext cx="428625" cy="204475"/>
            </a:xfrm>
            <a:custGeom>
              <a:avLst/>
              <a:gdLst/>
              <a:ahLst/>
              <a:cxnLst/>
              <a:rect l="l" t="t" r="r" b="b"/>
              <a:pathLst>
                <a:path w="17145" h="8179" extrusionOk="0">
                  <a:moveTo>
                    <a:pt x="15756" y="1"/>
                  </a:moveTo>
                  <a:cubicBezTo>
                    <a:pt x="15742" y="1"/>
                    <a:pt x="15727" y="2"/>
                    <a:pt x="15714" y="3"/>
                  </a:cubicBezTo>
                  <a:cubicBezTo>
                    <a:pt x="15655" y="10"/>
                    <a:pt x="15603" y="29"/>
                    <a:pt x="15551" y="49"/>
                  </a:cubicBezTo>
                  <a:lnTo>
                    <a:pt x="15258" y="179"/>
                  </a:lnTo>
                  <a:lnTo>
                    <a:pt x="14679" y="445"/>
                  </a:lnTo>
                  <a:lnTo>
                    <a:pt x="13509" y="979"/>
                  </a:lnTo>
                  <a:lnTo>
                    <a:pt x="13509" y="979"/>
                  </a:lnTo>
                  <a:lnTo>
                    <a:pt x="14692" y="484"/>
                  </a:lnTo>
                  <a:lnTo>
                    <a:pt x="15284" y="237"/>
                  </a:lnTo>
                  <a:lnTo>
                    <a:pt x="15577" y="114"/>
                  </a:lnTo>
                  <a:cubicBezTo>
                    <a:pt x="15634" y="87"/>
                    <a:pt x="15690" y="70"/>
                    <a:pt x="15744" y="70"/>
                  </a:cubicBezTo>
                  <a:cubicBezTo>
                    <a:pt x="15783" y="70"/>
                    <a:pt x="15821" y="79"/>
                    <a:pt x="15857" y="101"/>
                  </a:cubicBezTo>
                  <a:cubicBezTo>
                    <a:pt x="15941" y="140"/>
                    <a:pt x="16013" y="224"/>
                    <a:pt x="16084" y="302"/>
                  </a:cubicBezTo>
                  <a:cubicBezTo>
                    <a:pt x="16162" y="374"/>
                    <a:pt x="16227" y="458"/>
                    <a:pt x="16292" y="543"/>
                  </a:cubicBezTo>
                  <a:cubicBezTo>
                    <a:pt x="16422" y="706"/>
                    <a:pt x="16533" y="888"/>
                    <a:pt x="16631" y="1070"/>
                  </a:cubicBezTo>
                  <a:cubicBezTo>
                    <a:pt x="16819" y="1434"/>
                    <a:pt x="16940" y="1821"/>
                    <a:pt x="16995" y="2222"/>
                  </a:cubicBezTo>
                  <a:lnTo>
                    <a:pt x="16995" y="2222"/>
                  </a:lnTo>
                  <a:cubicBezTo>
                    <a:pt x="15707" y="2910"/>
                    <a:pt x="14386" y="3540"/>
                    <a:pt x="13034" y="4107"/>
                  </a:cubicBezTo>
                  <a:cubicBezTo>
                    <a:pt x="11675" y="4679"/>
                    <a:pt x="10290" y="5187"/>
                    <a:pt x="8885" y="5635"/>
                  </a:cubicBezTo>
                  <a:cubicBezTo>
                    <a:pt x="7473" y="6084"/>
                    <a:pt x="6049" y="6481"/>
                    <a:pt x="4618" y="6845"/>
                  </a:cubicBezTo>
                  <a:cubicBezTo>
                    <a:pt x="3226" y="7199"/>
                    <a:pt x="1828" y="7541"/>
                    <a:pt x="430" y="7877"/>
                  </a:cubicBezTo>
                  <a:lnTo>
                    <a:pt x="430" y="7877"/>
                  </a:lnTo>
                  <a:cubicBezTo>
                    <a:pt x="266" y="7277"/>
                    <a:pt x="258" y="6631"/>
                    <a:pt x="410" y="6025"/>
                  </a:cubicBezTo>
                  <a:cubicBezTo>
                    <a:pt x="430" y="5947"/>
                    <a:pt x="456" y="5869"/>
                    <a:pt x="482" y="5785"/>
                  </a:cubicBezTo>
                  <a:cubicBezTo>
                    <a:pt x="508" y="5713"/>
                    <a:pt x="534" y="5622"/>
                    <a:pt x="560" y="5564"/>
                  </a:cubicBezTo>
                  <a:cubicBezTo>
                    <a:pt x="580" y="5538"/>
                    <a:pt x="593" y="5525"/>
                    <a:pt x="606" y="5512"/>
                  </a:cubicBezTo>
                  <a:cubicBezTo>
                    <a:pt x="612" y="5512"/>
                    <a:pt x="632" y="5505"/>
                    <a:pt x="664" y="5499"/>
                  </a:cubicBezTo>
                  <a:cubicBezTo>
                    <a:pt x="697" y="5499"/>
                    <a:pt x="749" y="5499"/>
                    <a:pt x="801" y="5492"/>
                  </a:cubicBezTo>
                  <a:lnTo>
                    <a:pt x="931" y="5479"/>
                  </a:lnTo>
                  <a:cubicBezTo>
                    <a:pt x="1275" y="5440"/>
                    <a:pt x="1620" y="5375"/>
                    <a:pt x="1952" y="5297"/>
                  </a:cubicBezTo>
                  <a:cubicBezTo>
                    <a:pt x="2628" y="5141"/>
                    <a:pt x="3285" y="4939"/>
                    <a:pt x="3942" y="4738"/>
                  </a:cubicBezTo>
                  <a:cubicBezTo>
                    <a:pt x="4599" y="4536"/>
                    <a:pt x="5249" y="4328"/>
                    <a:pt x="5900" y="4100"/>
                  </a:cubicBezTo>
                  <a:cubicBezTo>
                    <a:pt x="7194" y="3652"/>
                    <a:pt x="8481" y="3164"/>
                    <a:pt x="9743" y="2631"/>
                  </a:cubicBezTo>
                  <a:cubicBezTo>
                    <a:pt x="11011" y="2104"/>
                    <a:pt x="12267" y="1551"/>
                    <a:pt x="13509" y="979"/>
                  </a:cubicBezTo>
                  <a:lnTo>
                    <a:pt x="13509" y="979"/>
                  </a:lnTo>
                  <a:cubicBezTo>
                    <a:pt x="12247" y="1506"/>
                    <a:pt x="10979" y="2032"/>
                    <a:pt x="9704" y="2527"/>
                  </a:cubicBezTo>
                  <a:cubicBezTo>
                    <a:pt x="9067" y="2774"/>
                    <a:pt x="8423" y="3014"/>
                    <a:pt x="7779" y="3255"/>
                  </a:cubicBezTo>
                  <a:cubicBezTo>
                    <a:pt x="7135" y="3489"/>
                    <a:pt x="6491" y="3710"/>
                    <a:pt x="5841" y="3925"/>
                  </a:cubicBezTo>
                  <a:cubicBezTo>
                    <a:pt x="5191" y="4139"/>
                    <a:pt x="4534" y="4341"/>
                    <a:pt x="3877" y="4530"/>
                  </a:cubicBezTo>
                  <a:lnTo>
                    <a:pt x="2888" y="4809"/>
                  </a:lnTo>
                  <a:cubicBezTo>
                    <a:pt x="2563" y="4900"/>
                    <a:pt x="2232" y="4991"/>
                    <a:pt x="1900" y="5063"/>
                  </a:cubicBezTo>
                  <a:cubicBezTo>
                    <a:pt x="1568" y="5141"/>
                    <a:pt x="1236" y="5200"/>
                    <a:pt x="905" y="5239"/>
                  </a:cubicBezTo>
                  <a:lnTo>
                    <a:pt x="775" y="5252"/>
                  </a:lnTo>
                  <a:cubicBezTo>
                    <a:pt x="742" y="5258"/>
                    <a:pt x="703" y="5258"/>
                    <a:pt x="651" y="5258"/>
                  </a:cubicBezTo>
                  <a:cubicBezTo>
                    <a:pt x="606" y="5265"/>
                    <a:pt x="534" y="5271"/>
                    <a:pt x="469" y="5310"/>
                  </a:cubicBezTo>
                  <a:cubicBezTo>
                    <a:pt x="410" y="5349"/>
                    <a:pt x="371" y="5408"/>
                    <a:pt x="345" y="5453"/>
                  </a:cubicBezTo>
                  <a:cubicBezTo>
                    <a:pt x="319" y="5499"/>
                    <a:pt x="306" y="5544"/>
                    <a:pt x="293" y="5583"/>
                  </a:cubicBezTo>
                  <a:lnTo>
                    <a:pt x="248" y="5713"/>
                  </a:lnTo>
                  <a:cubicBezTo>
                    <a:pt x="222" y="5798"/>
                    <a:pt x="196" y="5882"/>
                    <a:pt x="176" y="5967"/>
                  </a:cubicBezTo>
                  <a:cubicBezTo>
                    <a:pt x="1" y="6650"/>
                    <a:pt x="14" y="7385"/>
                    <a:pt x="222" y="8068"/>
                  </a:cubicBezTo>
                  <a:lnTo>
                    <a:pt x="254" y="8178"/>
                  </a:lnTo>
                  <a:lnTo>
                    <a:pt x="371" y="8152"/>
                  </a:lnTo>
                  <a:cubicBezTo>
                    <a:pt x="1809" y="7814"/>
                    <a:pt x="3253" y="7482"/>
                    <a:pt x="4683" y="7105"/>
                  </a:cubicBezTo>
                  <a:cubicBezTo>
                    <a:pt x="6121" y="6728"/>
                    <a:pt x="7545" y="6325"/>
                    <a:pt x="8956" y="5869"/>
                  </a:cubicBezTo>
                  <a:cubicBezTo>
                    <a:pt x="10368" y="5408"/>
                    <a:pt x="11759" y="4894"/>
                    <a:pt x="13119" y="4296"/>
                  </a:cubicBezTo>
                  <a:cubicBezTo>
                    <a:pt x="14478" y="3704"/>
                    <a:pt x="15805" y="3040"/>
                    <a:pt x="17099" y="2318"/>
                  </a:cubicBezTo>
                  <a:lnTo>
                    <a:pt x="17144" y="2299"/>
                  </a:lnTo>
                  <a:lnTo>
                    <a:pt x="17138" y="2253"/>
                  </a:lnTo>
                  <a:cubicBezTo>
                    <a:pt x="17073" y="1818"/>
                    <a:pt x="16936" y="1401"/>
                    <a:pt x="16722" y="1024"/>
                  </a:cubicBezTo>
                  <a:cubicBezTo>
                    <a:pt x="16618" y="829"/>
                    <a:pt x="16500" y="654"/>
                    <a:pt x="16364" y="484"/>
                  </a:cubicBezTo>
                  <a:cubicBezTo>
                    <a:pt x="16292" y="400"/>
                    <a:pt x="16221" y="322"/>
                    <a:pt x="16149" y="244"/>
                  </a:cubicBezTo>
                  <a:cubicBezTo>
                    <a:pt x="16071" y="166"/>
                    <a:pt x="16000" y="81"/>
                    <a:pt x="15889" y="29"/>
                  </a:cubicBezTo>
                  <a:cubicBezTo>
                    <a:pt x="15849" y="9"/>
                    <a:pt x="15802" y="1"/>
                    <a:pt x="1575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4"/>
            <p:cNvSpPr/>
            <p:nvPr/>
          </p:nvSpPr>
          <p:spPr>
            <a:xfrm>
              <a:off x="-2905800" y="621675"/>
              <a:ext cx="116600" cy="20725"/>
            </a:xfrm>
            <a:custGeom>
              <a:avLst/>
              <a:gdLst/>
              <a:ahLst/>
              <a:cxnLst/>
              <a:rect l="l" t="t" r="r" b="b"/>
              <a:pathLst>
                <a:path w="4664" h="829" extrusionOk="0">
                  <a:moveTo>
                    <a:pt x="4585" y="0"/>
                  </a:moveTo>
                  <a:cubicBezTo>
                    <a:pt x="4410" y="0"/>
                    <a:pt x="4236" y="36"/>
                    <a:pt x="4072" y="87"/>
                  </a:cubicBezTo>
                  <a:cubicBezTo>
                    <a:pt x="3877" y="139"/>
                    <a:pt x="3695" y="211"/>
                    <a:pt x="3499" y="256"/>
                  </a:cubicBezTo>
                  <a:cubicBezTo>
                    <a:pt x="3408" y="282"/>
                    <a:pt x="3311" y="295"/>
                    <a:pt x="3213" y="302"/>
                  </a:cubicBezTo>
                  <a:cubicBezTo>
                    <a:pt x="3116" y="308"/>
                    <a:pt x="3018" y="308"/>
                    <a:pt x="2921" y="315"/>
                  </a:cubicBezTo>
                  <a:cubicBezTo>
                    <a:pt x="2817" y="321"/>
                    <a:pt x="2713" y="334"/>
                    <a:pt x="2615" y="367"/>
                  </a:cubicBezTo>
                  <a:cubicBezTo>
                    <a:pt x="2517" y="399"/>
                    <a:pt x="2426" y="439"/>
                    <a:pt x="2335" y="458"/>
                  </a:cubicBezTo>
                  <a:cubicBezTo>
                    <a:pt x="2280" y="478"/>
                    <a:pt x="2224" y="486"/>
                    <a:pt x="2167" y="486"/>
                  </a:cubicBezTo>
                  <a:cubicBezTo>
                    <a:pt x="2130" y="486"/>
                    <a:pt x="2093" y="483"/>
                    <a:pt x="2056" y="478"/>
                  </a:cubicBezTo>
                  <a:cubicBezTo>
                    <a:pt x="1992" y="468"/>
                    <a:pt x="1919" y="456"/>
                    <a:pt x="1846" y="456"/>
                  </a:cubicBezTo>
                  <a:cubicBezTo>
                    <a:pt x="1814" y="456"/>
                    <a:pt x="1782" y="459"/>
                    <a:pt x="1750" y="465"/>
                  </a:cubicBezTo>
                  <a:cubicBezTo>
                    <a:pt x="1535" y="491"/>
                    <a:pt x="1360" y="588"/>
                    <a:pt x="1171" y="640"/>
                  </a:cubicBezTo>
                  <a:cubicBezTo>
                    <a:pt x="794" y="751"/>
                    <a:pt x="397" y="783"/>
                    <a:pt x="1" y="829"/>
                  </a:cubicBezTo>
                  <a:cubicBezTo>
                    <a:pt x="202" y="829"/>
                    <a:pt x="397" y="822"/>
                    <a:pt x="599" y="809"/>
                  </a:cubicBezTo>
                  <a:cubicBezTo>
                    <a:pt x="800" y="790"/>
                    <a:pt x="996" y="764"/>
                    <a:pt x="1191" y="712"/>
                  </a:cubicBezTo>
                  <a:cubicBezTo>
                    <a:pt x="1392" y="673"/>
                    <a:pt x="1574" y="575"/>
                    <a:pt x="1757" y="556"/>
                  </a:cubicBezTo>
                  <a:cubicBezTo>
                    <a:pt x="1779" y="553"/>
                    <a:pt x="1801" y="551"/>
                    <a:pt x="1824" y="551"/>
                  </a:cubicBezTo>
                  <a:cubicBezTo>
                    <a:pt x="1897" y="551"/>
                    <a:pt x="1968" y="565"/>
                    <a:pt x="2043" y="575"/>
                  </a:cubicBezTo>
                  <a:cubicBezTo>
                    <a:pt x="2083" y="580"/>
                    <a:pt x="2124" y="583"/>
                    <a:pt x="2166" y="583"/>
                  </a:cubicBezTo>
                  <a:cubicBezTo>
                    <a:pt x="2231" y="583"/>
                    <a:pt x="2298" y="576"/>
                    <a:pt x="2361" y="556"/>
                  </a:cubicBezTo>
                  <a:cubicBezTo>
                    <a:pt x="2459" y="530"/>
                    <a:pt x="2550" y="491"/>
                    <a:pt x="2641" y="458"/>
                  </a:cubicBezTo>
                  <a:cubicBezTo>
                    <a:pt x="2732" y="426"/>
                    <a:pt x="2823" y="413"/>
                    <a:pt x="2921" y="406"/>
                  </a:cubicBezTo>
                  <a:cubicBezTo>
                    <a:pt x="3018" y="399"/>
                    <a:pt x="3122" y="399"/>
                    <a:pt x="3220" y="393"/>
                  </a:cubicBezTo>
                  <a:cubicBezTo>
                    <a:pt x="3324" y="380"/>
                    <a:pt x="3428" y="360"/>
                    <a:pt x="3519" y="334"/>
                  </a:cubicBezTo>
                  <a:cubicBezTo>
                    <a:pt x="3714" y="276"/>
                    <a:pt x="3903" y="198"/>
                    <a:pt x="4085" y="133"/>
                  </a:cubicBezTo>
                  <a:cubicBezTo>
                    <a:pt x="4273" y="61"/>
                    <a:pt x="4462" y="9"/>
                    <a:pt x="4664" y="3"/>
                  </a:cubicBezTo>
                  <a:cubicBezTo>
                    <a:pt x="4637" y="1"/>
                    <a:pt x="4611" y="0"/>
                    <a:pt x="458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4"/>
            <p:cNvSpPr/>
            <p:nvPr/>
          </p:nvSpPr>
          <p:spPr>
            <a:xfrm>
              <a:off x="-2887100" y="630500"/>
              <a:ext cx="81475" cy="17425"/>
            </a:xfrm>
            <a:custGeom>
              <a:avLst/>
              <a:gdLst/>
              <a:ahLst/>
              <a:cxnLst/>
              <a:rect l="l" t="t" r="r" b="b"/>
              <a:pathLst>
                <a:path w="3259" h="697" extrusionOk="0">
                  <a:moveTo>
                    <a:pt x="3259" y="1"/>
                  </a:moveTo>
                  <a:lnTo>
                    <a:pt x="3259" y="1"/>
                  </a:lnTo>
                  <a:cubicBezTo>
                    <a:pt x="2986" y="53"/>
                    <a:pt x="2712" y="112"/>
                    <a:pt x="2439" y="177"/>
                  </a:cubicBezTo>
                  <a:cubicBezTo>
                    <a:pt x="2166" y="235"/>
                    <a:pt x="1899" y="313"/>
                    <a:pt x="1626" y="385"/>
                  </a:cubicBezTo>
                  <a:cubicBezTo>
                    <a:pt x="1496" y="424"/>
                    <a:pt x="1360" y="463"/>
                    <a:pt x="1223" y="502"/>
                  </a:cubicBezTo>
                  <a:cubicBezTo>
                    <a:pt x="1158" y="521"/>
                    <a:pt x="1093" y="534"/>
                    <a:pt x="1028" y="541"/>
                  </a:cubicBezTo>
                  <a:cubicBezTo>
                    <a:pt x="963" y="547"/>
                    <a:pt x="898" y="547"/>
                    <a:pt x="826" y="547"/>
                  </a:cubicBezTo>
                  <a:cubicBezTo>
                    <a:pt x="793" y="546"/>
                    <a:pt x="759" y="545"/>
                    <a:pt x="725" y="545"/>
                  </a:cubicBezTo>
                  <a:cubicBezTo>
                    <a:pt x="616" y="545"/>
                    <a:pt x="508" y="553"/>
                    <a:pt x="404" y="573"/>
                  </a:cubicBezTo>
                  <a:cubicBezTo>
                    <a:pt x="261" y="599"/>
                    <a:pt x="131" y="638"/>
                    <a:pt x="0" y="697"/>
                  </a:cubicBezTo>
                  <a:cubicBezTo>
                    <a:pt x="192" y="641"/>
                    <a:pt x="390" y="612"/>
                    <a:pt x="588" y="612"/>
                  </a:cubicBezTo>
                  <a:cubicBezTo>
                    <a:pt x="665" y="612"/>
                    <a:pt x="743" y="616"/>
                    <a:pt x="820" y="625"/>
                  </a:cubicBezTo>
                  <a:cubicBezTo>
                    <a:pt x="891" y="632"/>
                    <a:pt x="963" y="632"/>
                    <a:pt x="1035" y="632"/>
                  </a:cubicBezTo>
                  <a:cubicBezTo>
                    <a:pt x="1113" y="625"/>
                    <a:pt x="1184" y="612"/>
                    <a:pt x="1249" y="593"/>
                  </a:cubicBezTo>
                  <a:cubicBezTo>
                    <a:pt x="1386" y="554"/>
                    <a:pt x="1522" y="521"/>
                    <a:pt x="1659" y="482"/>
                  </a:cubicBezTo>
                  <a:cubicBezTo>
                    <a:pt x="1926" y="411"/>
                    <a:pt x="2192" y="333"/>
                    <a:pt x="2459" y="255"/>
                  </a:cubicBezTo>
                  <a:cubicBezTo>
                    <a:pt x="2725" y="177"/>
                    <a:pt x="2999" y="92"/>
                    <a:pt x="3259"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4"/>
            <p:cNvSpPr/>
            <p:nvPr/>
          </p:nvSpPr>
          <p:spPr>
            <a:xfrm>
              <a:off x="-2853275" y="628400"/>
              <a:ext cx="7825" cy="23750"/>
            </a:xfrm>
            <a:custGeom>
              <a:avLst/>
              <a:gdLst/>
              <a:ahLst/>
              <a:cxnLst/>
              <a:rect l="l" t="t" r="r" b="b"/>
              <a:pathLst>
                <a:path w="313" h="950" extrusionOk="0">
                  <a:moveTo>
                    <a:pt x="312" y="0"/>
                  </a:moveTo>
                  <a:lnTo>
                    <a:pt x="312" y="0"/>
                  </a:lnTo>
                  <a:cubicBezTo>
                    <a:pt x="228" y="33"/>
                    <a:pt x="176" y="124"/>
                    <a:pt x="143" y="202"/>
                  </a:cubicBezTo>
                  <a:cubicBezTo>
                    <a:pt x="117" y="287"/>
                    <a:pt x="91" y="365"/>
                    <a:pt x="72" y="449"/>
                  </a:cubicBezTo>
                  <a:cubicBezTo>
                    <a:pt x="33" y="612"/>
                    <a:pt x="0" y="781"/>
                    <a:pt x="0" y="950"/>
                  </a:cubicBezTo>
                  <a:cubicBezTo>
                    <a:pt x="78" y="800"/>
                    <a:pt x="130" y="638"/>
                    <a:pt x="169" y="475"/>
                  </a:cubicBezTo>
                  <a:cubicBezTo>
                    <a:pt x="189" y="391"/>
                    <a:pt x="208" y="306"/>
                    <a:pt x="221" y="222"/>
                  </a:cubicBezTo>
                  <a:cubicBezTo>
                    <a:pt x="241" y="144"/>
                    <a:pt x="254" y="65"/>
                    <a:pt x="312"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4"/>
            <p:cNvSpPr/>
            <p:nvPr/>
          </p:nvSpPr>
          <p:spPr>
            <a:xfrm>
              <a:off x="-2691350" y="585800"/>
              <a:ext cx="115625" cy="55800"/>
            </a:xfrm>
            <a:custGeom>
              <a:avLst/>
              <a:gdLst/>
              <a:ahLst/>
              <a:cxnLst/>
              <a:rect l="l" t="t" r="r" b="b"/>
              <a:pathLst>
                <a:path w="4625" h="2232" extrusionOk="0">
                  <a:moveTo>
                    <a:pt x="4625" y="1"/>
                  </a:moveTo>
                  <a:lnTo>
                    <a:pt x="4625" y="1"/>
                  </a:lnTo>
                  <a:cubicBezTo>
                    <a:pt x="4280" y="261"/>
                    <a:pt x="3883" y="430"/>
                    <a:pt x="3487" y="579"/>
                  </a:cubicBezTo>
                  <a:cubicBezTo>
                    <a:pt x="3084" y="729"/>
                    <a:pt x="2674" y="865"/>
                    <a:pt x="2284" y="1054"/>
                  </a:cubicBezTo>
                  <a:cubicBezTo>
                    <a:pt x="2088" y="1152"/>
                    <a:pt x="1913" y="1275"/>
                    <a:pt x="1718" y="1353"/>
                  </a:cubicBezTo>
                  <a:cubicBezTo>
                    <a:pt x="1523" y="1425"/>
                    <a:pt x="1308" y="1470"/>
                    <a:pt x="1113" y="1574"/>
                  </a:cubicBezTo>
                  <a:cubicBezTo>
                    <a:pt x="723" y="1776"/>
                    <a:pt x="365" y="2010"/>
                    <a:pt x="1" y="2231"/>
                  </a:cubicBezTo>
                  <a:cubicBezTo>
                    <a:pt x="189" y="2140"/>
                    <a:pt x="385" y="2036"/>
                    <a:pt x="573" y="1939"/>
                  </a:cubicBezTo>
                  <a:cubicBezTo>
                    <a:pt x="762" y="1834"/>
                    <a:pt x="950" y="1730"/>
                    <a:pt x="1145" y="1646"/>
                  </a:cubicBezTo>
                  <a:cubicBezTo>
                    <a:pt x="1334" y="1561"/>
                    <a:pt x="1542" y="1516"/>
                    <a:pt x="1750" y="1438"/>
                  </a:cubicBezTo>
                  <a:cubicBezTo>
                    <a:pt x="1958" y="1360"/>
                    <a:pt x="2141" y="1236"/>
                    <a:pt x="2329" y="1145"/>
                  </a:cubicBezTo>
                  <a:cubicBezTo>
                    <a:pt x="2706" y="950"/>
                    <a:pt x="3116" y="813"/>
                    <a:pt x="3513" y="651"/>
                  </a:cubicBezTo>
                  <a:cubicBezTo>
                    <a:pt x="3714" y="566"/>
                    <a:pt x="3909" y="482"/>
                    <a:pt x="4098" y="371"/>
                  </a:cubicBezTo>
                  <a:cubicBezTo>
                    <a:pt x="4287" y="267"/>
                    <a:pt x="4469" y="150"/>
                    <a:pt x="4625"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4"/>
            <p:cNvSpPr/>
            <p:nvPr/>
          </p:nvSpPr>
          <p:spPr>
            <a:xfrm>
              <a:off x="-2879300" y="883500"/>
              <a:ext cx="118725" cy="25225"/>
            </a:xfrm>
            <a:custGeom>
              <a:avLst/>
              <a:gdLst/>
              <a:ahLst/>
              <a:cxnLst/>
              <a:rect l="l" t="t" r="r" b="b"/>
              <a:pathLst>
                <a:path w="4749" h="1009" extrusionOk="0">
                  <a:moveTo>
                    <a:pt x="4742" y="0"/>
                  </a:moveTo>
                  <a:cubicBezTo>
                    <a:pt x="4345" y="118"/>
                    <a:pt x="3942" y="157"/>
                    <a:pt x="3532" y="196"/>
                  </a:cubicBezTo>
                  <a:cubicBezTo>
                    <a:pt x="3129" y="235"/>
                    <a:pt x="2719" y="274"/>
                    <a:pt x="2316" y="384"/>
                  </a:cubicBezTo>
                  <a:cubicBezTo>
                    <a:pt x="2114" y="443"/>
                    <a:pt x="1926" y="527"/>
                    <a:pt x="1737" y="586"/>
                  </a:cubicBezTo>
                  <a:cubicBezTo>
                    <a:pt x="1640" y="612"/>
                    <a:pt x="1542" y="631"/>
                    <a:pt x="1444" y="638"/>
                  </a:cubicBezTo>
                  <a:cubicBezTo>
                    <a:pt x="1416" y="640"/>
                    <a:pt x="1387" y="641"/>
                    <a:pt x="1359" y="641"/>
                  </a:cubicBezTo>
                  <a:cubicBezTo>
                    <a:pt x="1289" y="641"/>
                    <a:pt x="1219" y="636"/>
                    <a:pt x="1145" y="631"/>
                  </a:cubicBezTo>
                  <a:cubicBezTo>
                    <a:pt x="1069" y="622"/>
                    <a:pt x="993" y="616"/>
                    <a:pt x="917" y="616"/>
                  </a:cubicBezTo>
                  <a:cubicBezTo>
                    <a:pt x="889" y="616"/>
                    <a:pt x="861" y="617"/>
                    <a:pt x="833" y="618"/>
                  </a:cubicBezTo>
                  <a:cubicBezTo>
                    <a:pt x="729" y="625"/>
                    <a:pt x="625" y="644"/>
                    <a:pt x="527" y="683"/>
                  </a:cubicBezTo>
                  <a:cubicBezTo>
                    <a:pt x="332" y="761"/>
                    <a:pt x="163" y="885"/>
                    <a:pt x="1" y="1009"/>
                  </a:cubicBezTo>
                  <a:cubicBezTo>
                    <a:pt x="176" y="898"/>
                    <a:pt x="352" y="787"/>
                    <a:pt x="540" y="729"/>
                  </a:cubicBezTo>
                  <a:cubicBezTo>
                    <a:pt x="638" y="703"/>
                    <a:pt x="736" y="683"/>
                    <a:pt x="833" y="683"/>
                  </a:cubicBezTo>
                  <a:cubicBezTo>
                    <a:pt x="852" y="682"/>
                    <a:pt x="871" y="682"/>
                    <a:pt x="890" y="682"/>
                  </a:cubicBezTo>
                  <a:cubicBezTo>
                    <a:pt x="973" y="682"/>
                    <a:pt x="1054" y="692"/>
                    <a:pt x="1139" y="703"/>
                  </a:cubicBezTo>
                  <a:cubicBezTo>
                    <a:pt x="1218" y="713"/>
                    <a:pt x="1302" y="724"/>
                    <a:pt x="1391" y="724"/>
                  </a:cubicBezTo>
                  <a:cubicBezTo>
                    <a:pt x="1411" y="724"/>
                    <a:pt x="1431" y="724"/>
                    <a:pt x="1451" y="722"/>
                  </a:cubicBezTo>
                  <a:cubicBezTo>
                    <a:pt x="1555" y="722"/>
                    <a:pt x="1659" y="703"/>
                    <a:pt x="1763" y="670"/>
                  </a:cubicBezTo>
                  <a:cubicBezTo>
                    <a:pt x="1965" y="618"/>
                    <a:pt x="2147" y="534"/>
                    <a:pt x="2342" y="482"/>
                  </a:cubicBezTo>
                  <a:cubicBezTo>
                    <a:pt x="2732" y="371"/>
                    <a:pt x="3135" y="326"/>
                    <a:pt x="3545" y="274"/>
                  </a:cubicBezTo>
                  <a:cubicBezTo>
                    <a:pt x="3921" y="225"/>
                    <a:pt x="4302" y="171"/>
                    <a:pt x="4669" y="48"/>
                  </a:cubicBezTo>
                  <a:lnTo>
                    <a:pt x="4669" y="48"/>
                  </a:lnTo>
                  <a:lnTo>
                    <a:pt x="4579" y="98"/>
                  </a:lnTo>
                  <a:lnTo>
                    <a:pt x="4748" y="20"/>
                  </a:lnTo>
                  <a:lnTo>
                    <a:pt x="4748" y="20"/>
                  </a:lnTo>
                  <a:cubicBezTo>
                    <a:pt x="4748" y="20"/>
                    <a:pt x="4748" y="20"/>
                    <a:pt x="4748" y="20"/>
                  </a:cubicBezTo>
                  <a:lnTo>
                    <a:pt x="4742" y="0"/>
                  </a:ln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4"/>
            <p:cNvSpPr/>
            <p:nvPr/>
          </p:nvSpPr>
          <p:spPr>
            <a:xfrm>
              <a:off x="-2840925" y="876825"/>
              <a:ext cx="80675" cy="17600"/>
            </a:xfrm>
            <a:custGeom>
              <a:avLst/>
              <a:gdLst/>
              <a:ahLst/>
              <a:cxnLst/>
              <a:rect l="l" t="t" r="r" b="b"/>
              <a:pathLst>
                <a:path w="3227" h="704" extrusionOk="0">
                  <a:moveTo>
                    <a:pt x="3226" y="1"/>
                  </a:moveTo>
                  <a:cubicBezTo>
                    <a:pt x="2992" y="100"/>
                    <a:pt x="2742" y="152"/>
                    <a:pt x="2496" y="152"/>
                  </a:cubicBezTo>
                  <a:cubicBezTo>
                    <a:pt x="2468" y="152"/>
                    <a:pt x="2441" y="152"/>
                    <a:pt x="2413" y="150"/>
                  </a:cubicBezTo>
                  <a:cubicBezTo>
                    <a:pt x="2348" y="144"/>
                    <a:pt x="2277" y="137"/>
                    <a:pt x="2212" y="131"/>
                  </a:cubicBezTo>
                  <a:cubicBezTo>
                    <a:pt x="2147" y="118"/>
                    <a:pt x="2075" y="105"/>
                    <a:pt x="2004" y="92"/>
                  </a:cubicBezTo>
                  <a:cubicBezTo>
                    <a:pt x="1978" y="87"/>
                    <a:pt x="1951" y="85"/>
                    <a:pt x="1924" y="85"/>
                  </a:cubicBezTo>
                  <a:cubicBezTo>
                    <a:pt x="1874" y="85"/>
                    <a:pt x="1822" y="92"/>
                    <a:pt x="1776" y="105"/>
                  </a:cubicBezTo>
                  <a:cubicBezTo>
                    <a:pt x="1704" y="124"/>
                    <a:pt x="1639" y="150"/>
                    <a:pt x="1574" y="183"/>
                  </a:cubicBezTo>
                  <a:cubicBezTo>
                    <a:pt x="1444" y="248"/>
                    <a:pt x="1327" y="306"/>
                    <a:pt x="1191" y="313"/>
                  </a:cubicBezTo>
                  <a:cubicBezTo>
                    <a:pt x="1061" y="326"/>
                    <a:pt x="904" y="313"/>
                    <a:pt x="768" y="372"/>
                  </a:cubicBezTo>
                  <a:cubicBezTo>
                    <a:pt x="631" y="424"/>
                    <a:pt x="514" y="508"/>
                    <a:pt x="391" y="573"/>
                  </a:cubicBezTo>
                  <a:cubicBezTo>
                    <a:pt x="274" y="645"/>
                    <a:pt x="144" y="697"/>
                    <a:pt x="0" y="697"/>
                  </a:cubicBezTo>
                  <a:cubicBezTo>
                    <a:pt x="27" y="701"/>
                    <a:pt x="53" y="704"/>
                    <a:pt x="79" y="704"/>
                  </a:cubicBezTo>
                  <a:cubicBezTo>
                    <a:pt x="196" y="704"/>
                    <a:pt x="310" y="661"/>
                    <a:pt x="417" y="619"/>
                  </a:cubicBezTo>
                  <a:cubicBezTo>
                    <a:pt x="547" y="554"/>
                    <a:pt x="664" y="489"/>
                    <a:pt x="794" y="443"/>
                  </a:cubicBezTo>
                  <a:cubicBezTo>
                    <a:pt x="924" y="404"/>
                    <a:pt x="1054" y="417"/>
                    <a:pt x="1204" y="411"/>
                  </a:cubicBezTo>
                  <a:cubicBezTo>
                    <a:pt x="1353" y="404"/>
                    <a:pt x="1490" y="332"/>
                    <a:pt x="1613" y="274"/>
                  </a:cubicBezTo>
                  <a:cubicBezTo>
                    <a:pt x="1723" y="225"/>
                    <a:pt x="1823" y="185"/>
                    <a:pt x="1929" y="185"/>
                  </a:cubicBezTo>
                  <a:cubicBezTo>
                    <a:pt x="1949" y="185"/>
                    <a:pt x="1970" y="186"/>
                    <a:pt x="1991" y="189"/>
                  </a:cubicBezTo>
                  <a:cubicBezTo>
                    <a:pt x="2107" y="207"/>
                    <a:pt x="2238" y="229"/>
                    <a:pt x="2367" y="229"/>
                  </a:cubicBezTo>
                  <a:cubicBezTo>
                    <a:pt x="2383" y="229"/>
                    <a:pt x="2398" y="229"/>
                    <a:pt x="2413" y="228"/>
                  </a:cubicBezTo>
                  <a:cubicBezTo>
                    <a:pt x="2699" y="222"/>
                    <a:pt x="2986" y="144"/>
                    <a:pt x="3226"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4"/>
            <p:cNvSpPr/>
            <p:nvPr/>
          </p:nvSpPr>
          <p:spPr>
            <a:xfrm>
              <a:off x="-2544525" y="783025"/>
              <a:ext cx="6375" cy="28475"/>
            </a:xfrm>
            <a:custGeom>
              <a:avLst/>
              <a:gdLst/>
              <a:ahLst/>
              <a:cxnLst/>
              <a:rect l="l" t="t" r="r" b="b"/>
              <a:pathLst>
                <a:path w="255" h="1139" extrusionOk="0">
                  <a:moveTo>
                    <a:pt x="176" y="0"/>
                  </a:moveTo>
                  <a:cubicBezTo>
                    <a:pt x="176" y="195"/>
                    <a:pt x="144" y="377"/>
                    <a:pt x="105" y="566"/>
                  </a:cubicBezTo>
                  <a:cubicBezTo>
                    <a:pt x="66" y="755"/>
                    <a:pt x="14" y="943"/>
                    <a:pt x="1" y="1138"/>
                  </a:cubicBezTo>
                  <a:cubicBezTo>
                    <a:pt x="46" y="1054"/>
                    <a:pt x="85" y="963"/>
                    <a:pt x="118" y="872"/>
                  </a:cubicBezTo>
                  <a:cubicBezTo>
                    <a:pt x="150" y="781"/>
                    <a:pt x="183" y="683"/>
                    <a:pt x="202" y="586"/>
                  </a:cubicBezTo>
                  <a:cubicBezTo>
                    <a:pt x="248" y="397"/>
                    <a:pt x="254" y="182"/>
                    <a:pt x="176"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4"/>
            <p:cNvSpPr/>
            <p:nvPr/>
          </p:nvSpPr>
          <p:spPr>
            <a:xfrm>
              <a:off x="-2606625" y="856675"/>
              <a:ext cx="25050" cy="40175"/>
            </a:xfrm>
            <a:custGeom>
              <a:avLst/>
              <a:gdLst/>
              <a:ahLst/>
              <a:cxnLst/>
              <a:rect l="l" t="t" r="r" b="b"/>
              <a:pathLst>
                <a:path w="1002" h="1607" extrusionOk="0">
                  <a:moveTo>
                    <a:pt x="1002" y="0"/>
                  </a:moveTo>
                  <a:lnTo>
                    <a:pt x="1002" y="0"/>
                  </a:lnTo>
                  <a:cubicBezTo>
                    <a:pt x="917" y="143"/>
                    <a:pt x="891" y="306"/>
                    <a:pt x="839" y="456"/>
                  </a:cubicBezTo>
                  <a:cubicBezTo>
                    <a:pt x="820" y="534"/>
                    <a:pt x="787" y="599"/>
                    <a:pt x="742" y="664"/>
                  </a:cubicBezTo>
                  <a:cubicBezTo>
                    <a:pt x="703" y="722"/>
                    <a:pt x="651" y="781"/>
                    <a:pt x="592" y="839"/>
                  </a:cubicBezTo>
                  <a:cubicBezTo>
                    <a:pt x="384" y="1086"/>
                    <a:pt x="182" y="1334"/>
                    <a:pt x="0" y="1607"/>
                  </a:cubicBezTo>
                  <a:cubicBezTo>
                    <a:pt x="241" y="1386"/>
                    <a:pt x="462" y="1152"/>
                    <a:pt x="670" y="911"/>
                  </a:cubicBezTo>
                  <a:cubicBezTo>
                    <a:pt x="722" y="846"/>
                    <a:pt x="781" y="787"/>
                    <a:pt x="826" y="716"/>
                  </a:cubicBezTo>
                  <a:cubicBezTo>
                    <a:pt x="872" y="638"/>
                    <a:pt x="904" y="560"/>
                    <a:pt x="917" y="475"/>
                  </a:cubicBezTo>
                  <a:cubicBezTo>
                    <a:pt x="956" y="313"/>
                    <a:pt x="950" y="156"/>
                    <a:pt x="1002"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4"/>
            <p:cNvSpPr/>
            <p:nvPr/>
          </p:nvSpPr>
          <p:spPr>
            <a:xfrm>
              <a:off x="-2588750" y="855375"/>
              <a:ext cx="15950" cy="38225"/>
            </a:xfrm>
            <a:custGeom>
              <a:avLst/>
              <a:gdLst/>
              <a:ahLst/>
              <a:cxnLst/>
              <a:rect l="l" t="t" r="r" b="b"/>
              <a:pathLst>
                <a:path w="638" h="1529" extrusionOk="0">
                  <a:moveTo>
                    <a:pt x="638" y="0"/>
                  </a:moveTo>
                  <a:cubicBezTo>
                    <a:pt x="527" y="98"/>
                    <a:pt x="456" y="234"/>
                    <a:pt x="436" y="384"/>
                  </a:cubicBezTo>
                  <a:cubicBezTo>
                    <a:pt x="417" y="534"/>
                    <a:pt x="443" y="683"/>
                    <a:pt x="391" y="794"/>
                  </a:cubicBezTo>
                  <a:cubicBezTo>
                    <a:pt x="371" y="846"/>
                    <a:pt x="326" y="891"/>
                    <a:pt x="274" y="943"/>
                  </a:cubicBezTo>
                  <a:cubicBezTo>
                    <a:pt x="222" y="989"/>
                    <a:pt x="170" y="1047"/>
                    <a:pt x="131" y="1112"/>
                  </a:cubicBezTo>
                  <a:cubicBezTo>
                    <a:pt x="46" y="1236"/>
                    <a:pt x="1" y="1386"/>
                    <a:pt x="1" y="1529"/>
                  </a:cubicBezTo>
                  <a:cubicBezTo>
                    <a:pt x="40" y="1392"/>
                    <a:pt x="111" y="1269"/>
                    <a:pt x="196" y="1158"/>
                  </a:cubicBezTo>
                  <a:cubicBezTo>
                    <a:pt x="241" y="1106"/>
                    <a:pt x="280" y="1054"/>
                    <a:pt x="339" y="1008"/>
                  </a:cubicBezTo>
                  <a:cubicBezTo>
                    <a:pt x="391" y="963"/>
                    <a:pt x="449" y="911"/>
                    <a:pt x="488" y="833"/>
                  </a:cubicBezTo>
                  <a:cubicBezTo>
                    <a:pt x="553" y="677"/>
                    <a:pt x="514" y="527"/>
                    <a:pt x="514" y="391"/>
                  </a:cubicBezTo>
                  <a:cubicBezTo>
                    <a:pt x="521" y="260"/>
                    <a:pt x="560" y="124"/>
                    <a:pt x="638"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4"/>
            <p:cNvSpPr/>
            <p:nvPr/>
          </p:nvSpPr>
          <p:spPr>
            <a:xfrm>
              <a:off x="-2600125" y="864325"/>
              <a:ext cx="39200" cy="8475"/>
            </a:xfrm>
            <a:custGeom>
              <a:avLst/>
              <a:gdLst/>
              <a:ahLst/>
              <a:cxnLst/>
              <a:rect l="l" t="t" r="r" b="b"/>
              <a:pathLst>
                <a:path w="1568" h="339" extrusionOk="0">
                  <a:moveTo>
                    <a:pt x="1113" y="0"/>
                  </a:moveTo>
                  <a:cubicBezTo>
                    <a:pt x="991" y="0"/>
                    <a:pt x="869" y="13"/>
                    <a:pt x="748" y="39"/>
                  </a:cubicBezTo>
                  <a:cubicBezTo>
                    <a:pt x="612" y="65"/>
                    <a:pt x="482" y="111"/>
                    <a:pt x="358" y="169"/>
                  </a:cubicBezTo>
                  <a:cubicBezTo>
                    <a:pt x="293" y="195"/>
                    <a:pt x="234" y="228"/>
                    <a:pt x="176" y="267"/>
                  </a:cubicBezTo>
                  <a:cubicBezTo>
                    <a:pt x="150" y="286"/>
                    <a:pt x="117" y="299"/>
                    <a:pt x="91" y="306"/>
                  </a:cubicBezTo>
                  <a:cubicBezTo>
                    <a:pt x="78" y="311"/>
                    <a:pt x="64" y="314"/>
                    <a:pt x="51" y="314"/>
                  </a:cubicBezTo>
                  <a:cubicBezTo>
                    <a:pt x="33" y="314"/>
                    <a:pt x="16" y="308"/>
                    <a:pt x="0" y="293"/>
                  </a:cubicBezTo>
                  <a:lnTo>
                    <a:pt x="0" y="293"/>
                  </a:lnTo>
                  <a:cubicBezTo>
                    <a:pt x="13" y="325"/>
                    <a:pt x="59" y="338"/>
                    <a:pt x="91" y="338"/>
                  </a:cubicBezTo>
                  <a:cubicBezTo>
                    <a:pt x="130" y="332"/>
                    <a:pt x="163" y="319"/>
                    <a:pt x="195" y="312"/>
                  </a:cubicBezTo>
                  <a:cubicBezTo>
                    <a:pt x="260" y="286"/>
                    <a:pt x="326" y="260"/>
                    <a:pt x="384" y="241"/>
                  </a:cubicBezTo>
                  <a:cubicBezTo>
                    <a:pt x="514" y="202"/>
                    <a:pt x="638" y="163"/>
                    <a:pt x="768" y="137"/>
                  </a:cubicBezTo>
                  <a:cubicBezTo>
                    <a:pt x="1028" y="85"/>
                    <a:pt x="1295" y="65"/>
                    <a:pt x="1568" y="65"/>
                  </a:cubicBezTo>
                  <a:cubicBezTo>
                    <a:pt x="1422" y="21"/>
                    <a:pt x="1268" y="0"/>
                    <a:pt x="1113"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4"/>
            <p:cNvSpPr/>
            <p:nvPr/>
          </p:nvSpPr>
          <p:spPr>
            <a:xfrm>
              <a:off x="-2935225" y="801950"/>
              <a:ext cx="61325" cy="8400"/>
            </a:xfrm>
            <a:custGeom>
              <a:avLst/>
              <a:gdLst/>
              <a:ahLst/>
              <a:cxnLst/>
              <a:rect l="l" t="t" r="r" b="b"/>
              <a:pathLst>
                <a:path w="2453" h="336" extrusionOk="0">
                  <a:moveTo>
                    <a:pt x="1700" y="1"/>
                  </a:moveTo>
                  <a:cubicBezTo>
                    <a:pt x="1647" y="1"/>
                    <a:pt x="1596" y="8"/>
                    <a:pt x="1548" y="17"/>
                  </a:cubicBezTo>
                  <a:lnTo>
                    <a:pt x="1230" y="69"/>
                  </a:lnTo>
                  <a:lnTo>
                    <a:pt x="911" y="128"/>
                  </a:lnTo>
                  <a:cubicBezTo>
                    <a:pt x="807" y="147"/>
                    <a:pt x="703" y="173"/>
                    <a:pt x="605" y="173"/>
                  </a:cubicBezTo>
                  <a:cubicBezTo>
                    <a:pt x="598" y="174"/>
                    <a:pt x="592" y="174"/>
                    <a:pt x="585" y="174"/>
                  </a:cubicBezTo>
                  <a:cubicBezTo>
                    <a:pt x="489" y="174"/>
                    <a:pt x="403" y="131"/>
                    <a:pt x="306" y="89"/>
                  </a:cubicBezTo>
                  <a:cubicBezTo>
                    <a:pt x="254" y="69"/>
                    <a:pt x="195" y="63"/>
                    <a:pt x="143" y="63"/>
                  </a:cubicBezTo>
                  <a:cubicBezTo>
                    <a:pt x="85" y="69"/>
                    <a:pt x="26" y="89"/>
                    <a:pt x="0" y="134"/>
                  </a:cubicBezTo>
                  <a:cubicBezTo>
                    <a:pt x="38" y="102"/>
                    <a:pt x="82" y="90"/>
                    <a:pt x="127" y="90"/>
                  </a:cubicBezTo>
                  <a:cubicBezTo>
                    <a:pt x="183" y="90"/>
                    <a:pt x="240" y="109"/>
                    <a:pt x="287" y="134"/>
                  </a:cubicBezTo>
                  <a:cubicBezTo>
                    <a:pt x="332" y="160"/>
                    <a:pt x="378" y="186"/>
                    <a:pt x="430" y="212"/>
                  </a:cubicBezTo>
                  <a:cubicBezTo>
                    <a:pt x="482" y="238"/>
                    <a:pt x="540" y="251"/>
                    <a:pt x="599" y="258"/>
                  </a:cubicBezTo>
                  <a:cubicBezTo>
                    <a:pt x="611" y="259"/>
                    <a:pt x="624" y="259"/>
                    <a:pt x="636" y="259"/>
                  </a:cubicBezTo>
                  <a:cubicBezTo>
                    <a:pt x="738" y="259"/>
                    <a:pt x="832" y="237"/>
                    <a:pt x="930" y="225"/>
                  </a:cubicBezTo>
                  <a:lnTo>
                    <a:pt x="1243" y="167"/>
                  </a:lnTo>
                  <a:lnTo>
                    <a:pt x="1561" y="108"/>
                  </a:lnTo>
                  <a:cubicBezTo>
                    <a:pt x="1616" y="98"/>
                    <a:pt x="1669" y="89"/>
                    <a:pt x="1720" y="89"/>
                  </a:cubicBezTo>
                  <a:cubicBezTo>
                    <a:pt x="1766" y="89"/>
                    <a:pt x="1811" y="96"/>
                    <a:pt x="1854" y="115"/>
                  </a:cubicBezTo>
                  <a:cubicBezTo>
                    <a:pt x="1893" y="134"/>
                    <a:pt x="1938" y="167"/>
                    <a:pt x="1984" y="193"/>
                  </a:cubicBezTo>
                  <a:cubicBezTo>
                    <a:pt x="2036" y="219"/>
                    <a:pt x="2082" y="245"/>
                    <a:pt x="2134" y="264"/>
                  </a:cubicBezTo>
                  <a:cubicBezTo>
                    <a:pt x="2238" y="303"/>
                    <a:pt x="2348" y="329"/>
                    <a:pt x="2452" y="336"/>
                  </a:cubicBezTo>
                  <a:cubicBezTo>
                    <a:pt x="2348" y="303"/>
                    <a:pt x="2251" y="271"/>
                    <a:pt x="2160" y="219"/>
                  </a:cubicBezTo>
                  <a:cubicBezTo>
                    <a:pt x="2108" y="193"/>
                    <a:pt x="2062" y="167"/>
                    <a:pt x="2023" y="141"/>
                  </a:cubicBezTo>
                  <a:cubicBezTo>
                    <a:pt x="1977" y="108"/>
                    <a:pt x="1938" y="76"/>
                    <a:pt x="1886" y="43"/>
                  </a:cubicBezTo>
                  <a:cubicBezTo>
                    <a:pt x="1826" y="11"/>
                    <a:pt x="1762" y="1"/>
                    <a:pt x="170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4"/>
            <p:cNvSpPr/>
            <p:nvPr/>
          </p:nvSpPr>
          <p:spPr>
            <a:xfrm>
              <a:off x="-2847600" y="1133725"/>
              <a:ext cx="37600" cy="10275"/>
            </a:xfrm>
            <a:custGeom>
              <a:avLst/>
              <a:gdLst/>
              <a:ahLst/>
              <a:cxnLst/>
              <a:rect l="l" t="t" r="r" b="b"/>
              <a:pathLst>
                <a:path w="1504" h="411" extrusionOk="0">
                  <a:moveTo>
                    <a:pt x="1" y="0"/>
                  </a:moveTo>
                  <a:lnTo>
                    <a:pt x="1" y="0"/>
                  </a:lnTo>
                  <a:cubicBezTo>
                    <a:pt x="105" y="59"/>
                    <a:pt x="215" y="111"/>
                    <a:pt x="319" y="163"/>
                  </a:cubicBezTo>
                  <a:cubicBezTo>
                    <a:pt x="430" y="209"/>
                    <a:pt x="547" y="248"/>
                    <a:pt x="671" y="267"/>
                  </a:cubicBezTo>
                  <a:cubicBezTo>
                    <a:pt x="717" y="272"/>
                    <a:pt x="763" y="276"/>
                    <a:pt x="806" y="276"/>
                  </a:cubicBezTo>
                  <a:cubicBezTo>
                    <a:pt x="824" y="276"/>
                    <a:pt x="842" y="275"/>
                    <a:pt x="859" y="274"/>
                  </a:cubicBezTo>
                  <a:cubicBezTo>
                    <a:pt x="892" y="274"/>
                    <a:pt x="885" y="274"/>
                    <a:pt x="905" y="287"/>
                  </a:cubicBezTo>
                  <a:cubicBezTo>
                    <a:pt x="924" y="300"/>
                    <a:pt x="963" y="319"/>
                    <a:pt x="989" y="332"/>
                  </a:cubicBezTo>
                  <a:cubicBezTo>
                    <a:pt x="1057" y="363"/>
                    <a:pt x="1126" y="372"/>
                    <a:pt x="1192" y="372"/>
                  </a:cubicBezTo>
                  <a:cubicBezTo>
                    <a:pt x="1248" y="372"/>
                    <a:pt x="1303" y="365"/>
                    <a:pt x="1355" y="359"/>
                  </a:cubicBezTo>
                  <a:lnTo>
                    <a:pt x="1355" y="359"/>
                  </a:lnTo>
                  <a:lnTo>
                    <a:pt x="1386" y="404"/>
                  </a:lnTo>
                  <a:lnTo>
                    <a:pt x="1393" y="410"/>
                  </a:lnTo>
                  <a:lnTo>
                    <a:pt x="1399" y="410"/>
                  </a:lnTo>
                  <a:cubicBezTo>
                    <a:pt x="1432" y="404"/>
                    <a:pt x="1471" y="397"/>
                    <a:pt x="1503" y="391"/>
                  </a:cubicBezTo>
                  <a:cubicBezTo>
                    <a:pt x="1476" y="385"/>
                    <a:pt x="1444" y="380"/>
                    <a:pt x="1415" y="374"/>
                  </a:cubicBezTo>
                  <a:lnTo>
                    <a:pt x="1415" y="374"/>
                  </a:lnTo>
                  <a:lnTo>
                    <a:pt x="1393" y="313"/>
                  </a:lnTo>
                  <a:lnTo>
                    <a:pt x="1386" y="300"/>
                  </a:lnTo>
                  <a:lnTo>
                    <a:pt x="1367" y="293"/>
                  </a:lnTo>
                  <a:cubicBezTo>
                    <a:pt x="1250" y="287"/>
                    <a:pt x="1132" y="274"/>
                    <a:pt x="1048" y="222"/>
                  </a:cubicBezTo>
                  <a:cubicBezTo>
                    <a:pt x="1022" y="215"/>
                    <a:pt x="1009" y="202"/>
                    <a:pt x="976" y="176"/>
                  </a:cubicBezTo>
                  <a:cubicBezTo>
                    <a:pt x="963" y="169"/>
                    <a:pt x="944" y="156"/>
                    <a:pt x="918" y="150"/>
                  </a:cubicBezTo>
                  <a:cubicBezTo>
                    <a:pt x="892" y="143"/>
                    <a:pt x="872" y="143"/>
                    <a:pt x="859" y="143"/>
                  </a:cubicBezTo>
                  <a:cubicBezTo>
                    <a:pt x="801" y="143"/>
                    <a:pt x="749" y="143"/>
                    <a:pt x="690" y="137"/>
                  </a:cubicBezTo>
                  <a:cubicBezTo>
                    <a:pt x="469" y="104"/>
                    <a:pt x="241" y="26"/>
                    <a:pt x="1"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4"/>
            <p:cNvSpPr/>
            <p:nvPr/>
          </p:nvSpPr>
          <p:spPr>
            <a:xfrm>
              <a:off x="-2689400" y="1120200"/>
              <a:ext cx="52225" cy="5900"/>
            </a:xfrm>
            <a:custGeom>
              <a:avLst/>
              <a:gdLst/>
              <a:ahLst/>
              <a:cxnLst/>
              <a:rect l="l" t="t" r="r" b="b"/>
              <a:pathLst>
                <a:path w="2089" h="236" extrusionOk="0">
                  <a:moveTo>
                    <a:pt x="175" y="0"/>
                  </a:moveTo>
                  <a:cubicBezTo>
                    <a:pt x="116" y="0"/>
                    <a:pt x="57" y="6"/>
                    <a:pt x="1" y="21"/>
                  </a:cubicBezTo>
                  <a:cubicBezTo>
                    <a:pt x="176" y="21"/>
                    <a:pt x="339" y="80"/>
                    <a:pt x="515" y="119"/>
                  </a:cubicBezTo>
                  <a:cubicBezTo>
                    <a:pt x="599" y="138"/>
                    <a:pt x="697" y="151"/>
                    <a:pt x="788" y="151"/>
                  </a:cubicBezTo>
                  <a:cubicBezTo>
                    <a:pt x="885" y="145"/>
                    <a:pt x="970" y="119"/>
                    <a:pt x="1048" y="119"/>
                  </a:cubicBezTo>
                  <a:cubicBezTo>
                    <a:pt x="1054" y="118"/>
                    <a:pt x="1060" y="118"/>
                    <a:pt x="1066" y="118"/>
                  </a:cubicBezTo>
                  <a:cubicBezTo>
                    <a:pt x="1138" y="118"/>
                    <a:pt x="1211" y="153"/>
                    <a:pt x="1302" y="171"/>
                  </a:cubicBezTo>
                  <a:cubicBezTo>
                    <a:pt x="1393" y="184"/>
                    <a:pt x="1484" y="184"/>
                    <a:pt x="1568" y="184"/>
                  </a:cubicBezTo>
                  <a:cubicBezTo>
                    <a:pt x="1632" y="184"/>
                    <a:pt x="1695" y="181"/>
                    <a:pt x="1757" y="181"/>
                  </a:cubicBezTo>
                  <a:cubicBezTo>
                    <a:pt x="1870" y="181"/>
                    <a:pt x="1979" y="189"/>
                    <a:pt x="2089" y="236"/>
                  </a:cubicBezTo>
                  <a:cubicBezTo>
                    <a:pt x="1939" y="132"/>
                    <a:pt x="1744" y="119"/>
                    <a:pt x="1575" y="106"/>
                  </a:cubicBezTo>
                  <a:cubicBezTo>
                    <a:pt x="1484" y="99"/>
                    <a:pt x="1399" y="93"/>
                    <a:pt x="1315" y="73"/>
                  </a:cubicBezTo>
                  <a:cubicBezTo>
                    <a:pt x="1242" y="61"/>
                    <a:pt x="1163" y="20"/>
                    <a:pt x="1068" y="20"/>
                  </a:cubicBezTo>
                  <a:cubicBezTo>
                    <a:pt x="1062" y="20"/>
                    <a:pt x="1055" y="21"/>
                    <a:pt x="1048" y="21"/>
                  </a:cubicBezTo>
                  <a:cubicBezTo>
                    <a:pt x="950" y="21"/>
                    <a:pt x="866" y="47"/>
                    <a:pt x="781" y="54"/>
                  </a:cubicBezTo>
                  <a:cubicBezTo>
                    <a:pt x="760" y="55"/>
                    <a:pt x="739" y="56"/>
                    <a:pt x="717" y="56"/>
                  </a:cubicBezTo>
                  <a:cubicBezTo>
                    <a:pt x="657" y="56"/>
                    <a:pt x="594" y="50"/>
                    <a:pt x="528" y="41"/>
                  </a:cubicBezTo>
                  <a:cubicBezTo>
                    <a:pt x="415" y="23"/>
                    <a:pt x="294" y="0"/>
                    <a:pt x="175"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4"/>
            <p:cNvSpPr/>
            <p:nvPr/>
          </p:nvSpPr>
          <p:spPr>
            <a:xfrm>
              <a:off x="-2680600" y="1126600"/>
              <a:ext cx="38875" cy="6200"/>
            </a:xfrm>
            <a:custGeom>
              <a:avLst/>
              <a:gdLst/>
              <a:ahLst/>
              <a:cxnLst/>
              <a:rect l="l" t="t" r="r" b="b"/>
              <a:pathLst>
                <a:path w="1555" h="248" extrusionOk="0">
                  <a:moveTo>
                    <a:pt x="201" y="1"/>
                  </a:moveTo>
                  <a:cubicBezTo>
                    <a:pt x="135" y="1"/>
                    <a:pt x="68" y="2"/>
                    <a:pt x="0" y="6"/>
                  </a:cubicBezTo>
                  <a:cubicBezTo>
                    <a:pt x="130" y="45"/>
                    <a:pt x="260" y="64"/>
                    <a:pt x="390" y="84"/>
                  </a:cubicBezTo>
                  <a:cubicBezTo>
                    <a:pt x="520" y="110"/>
                    <a:pt x="657" y="116"/>
                    <a:pt x="780" y="142"/>
                  </a:cubicBezTo>
                  <a:cubicBezTo>
                    <a:pt x="839" y="149"/>
                    <a:pt x="898" y="181"/>
                    <a:pt x="976" y="181"/>
                  </a:cubicBezTo>
                  <a:cubicBezTo>
                    <a:pt x="984" y="183"/>
                    <a:pt x="993" y="183"/>
                    <a:pt x="1001" y="183"/>
                  </a:cubicBezTo>
                  <a:cubicBezTo>
                    <a:pt x="1038" y="183"/>
                    <a:pt x="1070" y="174"/>
                    <a:pt x="1086" y="168"/>
                  </a:cubicBezTo>
                  <a:cubicBezTo>
                    <a:pt x="1093" y="167"/>
                    <a:pt x="1099" y="166"/>
                    <a:pt x="1105" y="166"/>
                  </a:cubicBezTo>
                  <a:cubicBezTo>
                    <a:pt x="1121" y="166"/>
                    <a:pt x="1134" y="172"/>
                    <a:pt x="1158" y="181"/>
                  </a:cubicBezTo>
                  <a:cubicBezTo>
                    <a:pt x="1245" y="222"/>
                    <a:pt x="1341" y="248"/>
                    <a:pt x="1436" y="248"/>
                  </a:cubicBezTo>
                  <a:cubicBezTo>
                    <a:pt x="1476" y="248"/>
                    <a:pt x="1516" y="243"/>
                    <a:pt x="1554" y="233"/>
                  </a:cubicBezTo>
                  <a:cubicBezTo>
                    <a:pt x="1424" y="220"/>
                    <a:pt x="1301" y="181"/>
                    <a:pt x="1190" y="110"/>
                  </a:cubicBezTo>
                  <a:cubicBezTo>
                    <a:pt x="1177" y="103"/>
                    <a:pt x="1164" y="90"/>
                    <a:pt x="1138" y="84"/>
                  </a:cubicBezTo>
                  <a:cubicBezTo>
                    <a:pt x="1128" y="81"/>
                    <a:pt x="1117" y="79"/>
                    <a:pt x="1106" y="79"/>
                  </a:cubicBezTo>
                  <a:cubicBezTo>
                    <a:pt x="1094" y="79"/>
                    <a:pt x="1083" y="81"/>
                    <a:pt x="1073" y="84"/>
                  </a:cubicBezTo>
                  <a:cubicBezTo>
                    <a:pt x="1034" y="90"/>
                    <a:pt x="1015" y="90"/>
                    <a:pt x="989" y="90"/>
                  </a:cubicBezTo>
                  <a:cubicBezTo>
                    <a:pt x="930" y="84"/>
                    <a:pt x="872" y="58"/>
                    <a:pt x="800" y="38"/>
                  </a:cubicBezTo>
                  <a:cubicBezTo>
                    <a:pt x="663" y="12"/>
                    <a:pt x="533" y="12"/>
                    <a:pt x="397" y="6"/>
                  </a:cubicBezTo>
                  <a:cubicBezTo>
                    <a:pt x="332" y="2"/>
                    <a:pt x="267" y="1"/>
                    <a:pt x="201"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4"/>
            <p:cNvSpPr/>
            <p:nvPr/>
          </p:nvSpPr>
          <p:spPr>
            <a:xfrm>
              <a:off x="-2668900" y="1119425"/>
              <a:ext cx="7825" cy="18375"/>
            </a:xfrm>
            <a:custGeom>
              <a:avLst/>
              <a:gdLst/>
              <a:ahLst/>
              <a:cxnLst/>
              <a:rect l="l" t="t" r="r" b="b"/>
              <a:pathLst>
                <a:path w="313" h="735" extrusionOk="0">
                  <a:moveTo>
                    <a:pt x="0" y="0"/>
                  </a:moveTo>
                  <a:lnTo>
                    <a:pt x="0" y="0"/>
                  </a:lnTo>
                  <a:cubicBezTo>
                    <a:pt x="78" y="104"/>
                    <a:pt x="104" y="215"/>
                    <a:pt x="143" y="332"/>
                  </a:cubicBezTo>
                  <a:cubicBezTo>
                    <a:pt x="176" y="455"/>
                    <a:pt x="221" y="572"/>
                    <a:pt x="280" y="683"/>
                  </a:cubicBezTo>
                  <a:lnTo>
                    <a:pt x="306" y="735"/>
                  </a:lnTo>
                  <a:lnTo>
                    <a:pt x="312" y="683"/>
                  </a:lnTo>
                  <a:cubicBezTo>
                    <a:pt x="312" y="663"/>
                    <a:pt x="312" y="644"/>
                    <a:pt x="312" y="624"/>
                  </a:cubicBezTo>
                  <a:cubicBezTo>
                    <a:pt x="311" y="627"/>
                    <a:pt x="309" y="630"/>
                    <a:pt x="308" y="632"/>
                  </a:cubicBezTo>
                  <a:lnTo>
                    <a:pt x="308" y="632"/>
                  </a:lnTo>
                  <a:cubicBezTo>
                    <a:pt x="293" y="518"/>
                    <a:pt x="270" y="409"/>
                    <a:pt x="241" y="306"/>
                  </a:cubicBezTo>
                  <a:cubicBezTo>
                    <a:pt x="221" y="241"/>
                    <a:pt x="195" y="182"/>
                    <a:pt x="156" y="124"/>
                  </a:cubicBezTo>
                  <a:cubicBezTo>
                    <a:pt x="117" y="72"/>
                    <a:pt x="65" y="20"/>
                    <a:pt x="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4"/>
            <p:cNvSpPr/>
            <p:nvPr/>
          </p:nvSpPr>
          <p:spPr>
            <a:xfrm>
              <a:off x="-2656700" y="1121200"/>
              <a:ext cx="4400" cy="15625"/>
            </a:xfrm>
            <a:custGeom>
              <a:avLst/>
              <a:gdLst/>
              <a:ahLst/>
              <a:cxnLst/>
              <a:rect l="l" t="t" r="r" b="b"/>
              <a:pathLst>
                <a:path w="176" h="625" extrusionOk="0">
                  <a:moveTo>
                    <a:pt x="0" y="1"/>
                  </a:moveTo>
                  <a:cubicBezTo>
                    <a:pt x="0" y="59"/>
                    <a:pt x="7" y="111"/>
                    <a:pt x="13" y="163"/>
                  </a:cubicBezTo>
                  <a:cubicBezTo>
                    <a:pt x="20" y="215"/>
                    <a:pt x="33" y="267"/>
                    <a:pt x="39" y="319"/>
                  </a:cubicBezTo>
                  <a:cubicBezTo>
                    <a:pt x="59" y="417"/>
                    <a:pt x="78" y="514"/>
                    <a:pt x="85" y="618"/>
                  </a:cubicBezTo>
                  <a:lnTo>
                    <a:pt x="130" y="625"/>
                  </a:lnTo>
                  <a:cubicBezTo>
                    <a:pt x="133" y="618"/>
                    <a:pt x="135" y="612"/>
                    <a:pt x="137" y="605"/>
                  </a:cubicBezTo>
                  <a:lnTo>
                    <a:pt x="137" y="605"/>
                  </a:lnTo>
                  <a:cubicBezTo>
                    <a:pt x="144" y="598"/>
                    <a:pt x="154" y="592"/>
                    <a:pt x="167" y="592"/>
                  </a:cubicBezTo>
                  <a:cubicBezTo>
                    <a:pt x="170" y="592"/>
                    <a:pt x="173" y="592"/>
                    <a:pt x="176" y="592"/>
                  </a:cubicBezTo>
                  <a:cubicBezTo>
                    <a:pt x="169" y="583"/>
                    <a:pt x="157" y="578"/>
                    <a:pt x="145" y="577"/>
                  </a:cubicBezTo>
                  <a:lnTo>
                    <a:pt x="145" y="577"/>
                  </a:lnTo>
                  <a:cubicBezTo>
                    <a:pt x="167" y="486"/>
                    <a:pt x="159" y="387"/>
                    <a:pt x="137" y="293"/>
                  </a:cubicBezTo>
                  <a:cubicBezTo>
                    <a:pt x="124" y="241"/>
                    <a:pt x="104" y="189"/>
                    <a:pt x="85" y="144"/>
                  </a:cubicBezTo>
                  <a:cubicBezTo>
                    <a:pt x="59" y="92"/>
                    <a:pt x="33" y="46"/>
                    <a:pt x="0" y="1"/>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4"/>
            <p:cNvSpPr/>
            <p:nvPr/>
          </p:nvSpPr>
          <p:spPr>
            <a:xfrm>
              <a:off x="-2693775" y="1040975"/>
              <a:ext cx="43275" cy="4150"/>
            </a:xfrm>
            <a:custGeom>
              <a:avLst/>
              <a:gdLst/>
              <a:ahLst/>
              <a:cxnLst/>
              <a:rect l="l" t="t" r="r" b="b"/>
              <a:pathLst>
                <a:path w="1731" h="166" extrusionOk="0">
                  <a:moveTo>
                    <a:pt x="1000" y="0"/>
                  </a:moveTo>
                  <a:cubicBezTo>
                    <a:pt x="948" y="0"/>
                    <a:pt x="895" y="10"/>
                    <a:pt x="852" y="23"/>
                  </a:cubicBezTo>
                  <a:cubicBezTo>
                    <a:pt x="774" y="42"/>
                    <a:pt x="709" y="62"/>
                    <a:pt x="644" y="68"/>
                  </a:cubicBezTo>
                  <a:cubicBezTo>
                    <a:pt x="627" y="70"/>
                    <a:pt x="609" y="71"/>
                    <a:pt x="592" y="71"/>
                  </a:cubicBezTo>
                  <a:cubicBezTo>
                    <a:pt x="544" y="71"/>
                    <a:pt x="495" y="65"/>
                    <a:pt x="443" y="55"/>
                  </a:cubicBezTo>
                  <a:cubicBezTo>
                    <a:pt x="385" y="50"/>
                    <a:pt x="322" y="41"/>
                    <a:pt x="263" y="41"/>
                  </a:cubicBezTo>
                  <a:cubicBezTo>
                    <a:pt x="249" y="41"/>
                    <a:pt x="235" y="41"/>
                    <a:pt x="221" y="42"/>
                  </a:cubicBezTo>
                  <a:cubicBezTo>
                    <a:pt x="143" y="49"/>
                    <a:pt x="72" y="55"/>
                    <a:pt x="0" y="81"/>
                  </a:cubicBezTo>
                  <a:cubicBezTo>
                    <a:pt x="19" y="81"/>
                    <a:pt x="38" y="80"/>
                    <a:pt x="57" y="80"/>
                  </a:cubicBezTo>
                  <a:cubicBezTo>
                    <a:pt x="185" y="80"/>
                    <a:pt x="305" y="99"/>
                    <a:pt x="429" y="133"/>
                  </a:cubicBezTo>
                  <a:cubicBezTo>
                    <a:pt x="495" y="153"/>
                    <a:pt x="573" y="166"/>
                    <a:pt x="651" y="166"/>
                  </a:cubicBezTo>
                  <a:cubicBezTo>
                    <a:pt x="735" y="159"/>
                    <a:pt x="807" y="133"/>
                    <a:pt x="872" y="120"/>
                  </a:cubicBezTo>
                  <a:cubicBezTo>
                    <a:pt x="925" y="106"/>
                    <a:pt x="972" y="98"/>
                    <a:pt x="1022" y="98"/>
                  </a:cubicBezTo>
                  <a:cubicBezTo>
                    <a:pt x="1038" y="98"/>
                    <a:pt x="1055" y="99"/>
                    <a:pt x="1073" y="101"/>
                  </a:cubicBezTo>
                  <a:cubicBezTo>
                    <a:pt x="1138" y="107"/>
                    <a:pt x="1216" y="114"/>
                    <a:pt x="1288" y="114"/>
                  </a:cubicBezTo>
                  <a:cubicBezTo>
                    <a:pt x="1438" y="114"/>
                    <a:pt x="1581" y="107"/>
                    <a:pt x="1730" y="88"/>
                  </a:cubicBezTo>
                  <a:cubicBezTo>
                    <a:pt x="1581" y="62"/>
                    <a:pt x="1438" y="49"/>
                    <a:pt x="1294" y="36"/>
                  </a:cubicBezTo>
                  <a:cubicBezTo>
                    <a:pt x="1223" y="23"/>
                    <a:pt x="1158" y="23"/>
                    <a:pt x="1080" y="10"/>
                  </a:cubicBezTo>
                  <a:cubicBezTo>
                    <a:pt x="1055" y="3"/>
                    <a:pt x="1028" y="0"/>
                    <a:pt x="100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4"/>
            <p:cNvSpPr/>
            <p:nvPr/>
          </p:nvSpPr>
          <p:spPr>
            <a:xfrm>
              <a:off x="-2956200" y="1019750"/>
              <a:ext cx="11250" cy="79375"/>
            </a:xfrm>
            <a:custGeom>
              <a:avLst/>
              <a:gdLst/>
              <a:ahLst/>
              <a:cxnLst/>
              <a:rect l="l" t="t" r="r" b="b"/>
              <a:pathLst>
                <a:path w="450" h="3175" extrusionOk="0">
                  <a:moveTo>
                    <a:pt x="0" y="0"/>
                  </a:moveTo>
                  <a:lnTo>
                    <a:pt x="0" y="0"/>
                  </a:lnTo>
                  <a:cubicBezTo>
                    <a:pt x="13" y="274"/>
                    <a:pt x="13" y="547"/>
                    <a:pt x="52" y="826"/>
                  </a:cubicBezTo>
                  <a:cubicBezTo>
                    <a:pt x="72" y="969"/>
                    <a:pt x="137" y="1113"/>
                    <a:pt x="228" y="1217"/>
                  </a:cubicBezTo>
                  <a:cubicBezTo>
                    <a:pt x="274" y="1275"/>
                    <a:pt x="313" y="1321"/>
                    <a:pt x="326" y="1379"/>
                  </a:cubicBezTo>
                  <a:cubicBezTo>
                    <a:pt x="345" y="1431"/>
                    <a:pt x="345" y="1496"/>
                    <a:pt x="332" y="1555"/>
                  </a:cubicBezTo>
                  <a:cubicBezTo>
                    <a:pt x="306" y="1685"/>
                    <a:pt x="241" y="1808"/>
                    <a:pt x="209" y="1951"/>
                  </a:cubicBezTo>
                  <a:cubicBezTo>
                    <a:pt x="196" y="2017"/>
                    <a:pt x="189" y="2101"/>
                    <a:pt x="202" y="2173"/>
                  </a:cubicBezTo>
                  <a:cubicBezTo>
                    <a:pt x="209" y="2244"/>
                    <a:pt x="235" y="2309"/>
                    <a:pt x="254" y="2374"/>
                  </a:cubicBezTo>
                  <a:cubicBezTo>
                    <a:pt x="280" y="2439"/>
                    <a:pt x="300" y="2504"/>
                    <a:pt x="313" y="2569"/>
                  </a:cubicBezTo>
                  <a:cubicBezTo>
                    <a:pt x="319" y="2634"/>
                    <a:pt x="319" y="2699"/>
                    <a:pt x="313" y="2771"/>
                  </a:cubicBezTo>
                  <a:cubicBezTo>
                    <a:pt x="306" y="2836"/>
                    <a:pt x="293" y="2907"/>
                    <a:pt x="293" y="2979"/>
                  </a:cubicBezTo>
                  <a:cubicBezTo>
                    <a:pt x="293" y="3044"/>
                    <a:pt x="306" y="3122"/>
                    <a:pt x="345" y="3174"/>
                  </a:cubicBezTo>
                  <a:cubicBezTo>
                    <a:pt x="287" y="3044"/>
                    <a:pt x="332" y="2907"/>
                    <a:pt x="358" y="2777"/>
                  </a:cubicBezTo>
                  <a:cubicBezTo>
                    <a:pt x="371" y="2706"/>
                    <a:pt x="384" y="2634"/>
                    <a:pt x="371" y="2563"/>
                  </a:cubicBezTo>
                  <a:cubicBezTo>
                    <a:pt x="365" y="2491"/>
                    <a:pt x="352" y="2420"/>
                    <a:pt x="332" y="2355"/>
                  </a:cubicBezTo>
                  <a:cubicBezTo>
                    <a:pt x="293" y="2218"/>
                    <a:pt x="267" y="2095"/>
                    <a:pt x="300" y="1971"/>
                  </a:cubicBezTo>
                  <a:cubicBezTo>
                    <a:pt x="332" y="1847"/>
                    <a:pt x="397" y="1724"/>
                    <a:pt x="430" y="1574"/>
                  </a:cubicBezTo>
                  <a:cubicBezTo>
                    <a:pt x="449" y="1503"/>
                    <a:pt x="449" y="1425"/>
                    <a:pt x="423" y="1347"/>
                  </a:cubicBezTo>
                  <a:cubicBezTo>
                    <a:pt x="397" y="1269"/>
                    <a:pt x="345" y="1210"/>
                    <a:pt x="306" y="1158"/>
                  </a:cubicBezTo>
                  <a:cubicBezTo>
                    <a:pt x="215" y="1060"/>
                    <a:pt x="163" y="943"/>
                    <a:pt x="130" y="813"/>
                  </a:cubicBezTo>
                  <a:cubicBezTo>
                    <a:pt x="98" y="683"/>
                    <a:pt x="85" y="547"/>
                    <a:pt x="65" y="404"/>
                  </a:cubicBezTo>
                  <a:cubicBezTo>
                    <a:pt x="46" y="274"/>
                    <a:pt x="26" y="130"/>
                    <a:pt x="0"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44"/>
          <p:cNvGrpSpPr/>
          <p:nvPr/>
        </p:nvGrpSpPr>
        <p:grpSpPr>
          <a:xfrm>
            <a:off x="3939130" y="3452933"/>
            <a:ext cx="883019" cy="1206080"/>
            <a:chOff x="-1114050" y="552800"/>
            <a:chExt cx="573650" cy="783525"/>
          </a:xfrm>
        </p:grpSpPr>
        <p:sp>
          <p:nvSpPr>
            <p:cNvPr id="3422" name="Google Shape;3422;p44"/>
            <p:cNvSpPr/>
            <p:nvPr/>
          </p:nvSpPr>
          <p:spPr>
            <a:xfrm>
              <a:off x="-611975" y="836875"/>
              <a:ext cx="30925" cy="17725"/>
            </a:xfrm>
            <a:custGeom>
              <a:avLst/>
              <a:gdLst/>
              <a:ahLst/>
              <a:cxnLst/>
              <a:rect l="l" t="t" r="r" b="b"/>
              <a:pathLst>
                <a:path w="1237" h="709" extrusionOk="0">
                  <a:moveTo>
                    <a:pt x="858" y="1"/>
                  </a:moveTo>
                  <a:cubicBezTo>
                    <a:pt x="552" y="1"/>
                    <a:pt x="247" y="135"/>
                    <a:pt x="59" y="376"/>
                  </a:cubicBezTo>
                  <a:cubicBezTo>
                    <a:pt x="27" y="415"/>
                    <a:pt x="1" y="461"/>
                    <a:pt x="7" y="513"/>
                  </a:cubicBezTo>
                  <a:cubicBezTo>
                    <a:pt x="7" y="539"/>
                    <a:pt x="20" y="565"/>
                    <a:pt x="40" y="584"/>
                  </a:cubicBezTo>
                  <a:cubicBezTo>
                    <a:pt x="118" y="688"/>
                    <a:pt x="274" y="708"/>
                    <a:pt x="404" y="708"/>
                  </a:cubicBezTo>
                  <a:cubicBezTo>
                    <a:pt x="429" y="709"/>
                    <a:pt x="455" y="709"/>
                    <a:pt x="481" y="709"/>
                  </a:cubicBezTo>
                  <a:cubicBezTo>
                    <a:pt x="705" y="709"/>
                    <a:pt x="938" y="679"/>
                    <a:pt x="1113" y="539"/>
                  </a:cubicBezTo>
                  <a:cubicBezTo>
                    <a:pt x="1145" y="513"/>
                    <a:pt x="1171" y="487"/>
                    <a:pt x="1191" y="454"/>
                  </a:cubicBezTo>
                  <a:cubicBezTo>
                    <a:pt x="1236" y="363"/>
                    <a:pt x="1204" y="259"/>
                    <a:pt x="1178" y="168"/>
                  </a:cubicBezTo>
                  <a:cubicBezTo>
                    <a:pt x="1165" y="136"/>
                    <a:pt x="1158" y="103"/>
                    <a:pt x="1132" y="77"/>
                  </a:cubicBezTo>
                  <a:cubicBezTo>
                    <a:pt x="1093" y="25"/>
                    <a:pt x="1022" y="5"/>
                    <a:pt x="957" y="5"/>
                  </a:cubicBezTo>
                  <a:cubicBezTo>
                    <a:pt x="924" y="2"/>
                    <a:pt x="891" y="1"/>
                    <a:pt x="858"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4"/>
            <p:cNvSpPr/>
            <p:nvPr/>
          </p:nvSpPr>
          <p:spPr>
            <a:xfrm>
              <a:off x="-603350" y="840950"/>
              <a:ext cx="15150" cy="11675"/>
            </a:xfrm>
            <a:custGeom>
              <a:avLst/>
              <a:gdLst/>
              <a:ahLst/>
              <a:cxnLst/>
              <a:rect l="l" t="t" r="r" b="b"/>
              <a:pathLst>
                <a:path w="606" h="467" extrusionOk="0">
                  <a:moveTo>
                    <a:pt x="115" y="0"/>
                  </a:moveTo>
                  <a:cubicBezTo>
                    <a:pt x="76" y="0"/>
                    <a:pt x="37" y="6"/>
                    <a:pt x="0" y="18"/>
                  </a:cubicBezTo>
                  <a:cubicBezTo>
                    <a:pt x="131" y="83"/>
                    <a:pt x="228" y="135"/>
                    <a:pt x="326" y="213"/>
                  </a:cubicBezTo>
                  <a:cubicBezTo>
                    <a:pt x="423" y="285"/>
                    <a:pt x="508" y="363"/>
                    <a:pt x="599" y="467"/>
                  </a:cubicBezTo>
                  <a:cubicBezTo>
                    <a:pt x="605" y="324"/>
                    <a:pt x="521" y="187"/>
                    <a:pt x="410" y="103"/>
                  </a:cubicBezTo>
                  <a:cubicBezTo>
                    <a:pt x="325" y="41"/>
                    <a:pt x="219" y="0"/>
                    <a:pt x="11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4" name="Google Shape;3424;p44"/>
            <p:cNvGrpSpPr/>
            <p:nvPr/>
          </p:nvGrpSpPr>
          <p:grpSpPr>
            <a:xfrm>
              <a:off x="-1114050" y="552800"/>
              <a:ext cx="573650" cy="783525"/>
              <a:chOff x="-1114050" y="552800"/>
              <a:chExt cx="573650" cy="783525"/>
            </a:xfrm>
          </p:grpSpPr>
          <p:sp>
            <p:nvSpPr>
              <p:cNvPr id="3425" name="Google Shape;3425;p44"/>
              <p:cNvSpPr/>
              <p:nvPr/>
            </p:nvSpPr>
            <p:spPr>
              <a:xfrm>
                <a:off x="-1114050" y="552800"/>
                <a:ext cx="573650" cy="783525"/>
              </a:xfrm>
              <a:custGeom>
                <a:avLst/>
                <a:gdLst/>
                <a:ahLst/>
                <a:cxnLst/>
                <a:rect l="l" t="t" r="r" b="b"/>
                <a:pathLst>
                  <a:path w="22946" h="31341" extrusionOk="0">
                    <a:moveTo>
                      <a:pt x="12247" y="0"/>
                    </a:moveTo>
                    <a:cubicBezTo>
                      <a:pt x="11779" y="0"/>
                      <a:pt x="11310" y="26"/>
                      <a:pt x="10836" y="52"/>
                    </a:cubicBezTo>
                    <a:cubicBezTo>
                      <a:pt x="10302" y="78"/>
                      <a:pt x="9736" y="111"/>
                      <a:pt x="9158" y="189"/>
                    </a:cubicBezTo>
                    <a:lnTo>
                      <a:pt x="9145" y="189"/>
                    </a:lnTo>
                    <a:cubicBezTo>
                      <a:pt x="8657" y="260"/>
                      <a:pt x="8143" y="351"/>
                      <a:pt x="7486" y="495"/>
                    </a:cubicBezTo>
                    <a:cubicBezTo>
                      <a:pt x="6927" y="618"/>
                      <a:pt x="6381" y="761"/>
                      <a:pt x="5854" y="924"/>
                    </a:cubicBezTo>
                    <a:cubicBezTo>
                      <a:pt x="5581" y="1008"/>
                      <a:pt x="5307" y="1093"/>
                      <a:pt x="5047" y="1184"/>
                    </a:cubicBezTo>
                    <a:cubicBezTo>
                      <a:pt x="4703" y="1301"/>
                      <a:pt x="4377" y="1457"/>
                      <a:pt x="4091" y="1639"/>
                    </a:cubicBezTo>
                    <a:cubicBezTo>
                      <a:pt x="3695" y="1886"/>
                      <a:pt x="3395" y="2166"/>
                      <a:pt x="3174" y="2498"/>
                    </a:cubicBezTo>
                    <a:cubicBezTo>
                      <a:pt x="2979" y="2784"/>
                      <a:pt x="2830" y="3024"/>
                      <a:pt x="2700" y="3252"/>
                    </a:cubicBezTo>
                    <a:cubicBezTo>
                      <a:pt x="2407" y="3766"/>
                      <a:pt x="2153" y="4312"/>
                      <a:pt x="1945" y="4871"/>
                    </a:cubicBezTo>
                    <a:cubicBezTo>
                      <a:pt x="1529" y="5997"/>
                      <a:pt x="1308" y="7174"/>
                      <a:pt x="1282" y="8370"/>
                    </a:cubicBezTo>
                    <a:lnTo>
                      <a:pt x="1236" y="10328"/>
                    </a:lnTo>
                    <a:lnTo>
                      <a:pt x="1405" y="10243"/>
                    </a:lnTo>
                    <a:cubicBezTo>
                      <a:pt x="1405" y="10282"/>
                      <a:pt x="1405" y="10321"/>
                      <a:pt x="1405" y="10354"/>
                    </a:cubicBezTo>
                    <a:cubicBezTo>
                      <a:pt x="1399" y="10458"/>
                      <a:pt x="1399" y="10562"/>
                      <a:pt x="1399" y="10666"/>
                    </a:cubicBezTo>
                    <a:cubicBezTo>
                      <a:pt x="1334" y="10699"/>
                      <a:pt x="1269" y="10725"/>
                      <a:pt x="1204" y="10764"/>
                    </a:cubicBezTo>
                    <a:cubicBezTo>
                      <a:pt x="638" y="11056"/>
                      <a:pt x="235" y="11564"/>
                      <a:pt x="85" y="12155"/>
                    </a:cubicBezTo>
                    <a:cubicBezTo>
                      <a:pt x="14" y="12422"/>
                      <a:pt x="1" y="12715"/>
                      <a:pt x="46" y="13020"/>
                    </a:cubicBezTo>
                    <a:cubicBezTo>
                      <a:pt x="85" y="13267"/>
                      <a:pt x="144" y="13495"/>
                      <a:pt x="235" y="13703"/>
                    </a:cubicBezTo>
                    <a:cubicBezTo>
                      <a:pt x="365" y="14009"/>
                      <a:pt x="560" y="14276"/>
                      <a:pt x="800" y="14471"/>
                    </a:cubicBezTo>
                    <a:cubicBezTo>
                      <a:pt x="937" y="14581"/>
                      <a:pt x="1093" y="14672"/>
                      <a:pt x="1269" y="14744"/>
                    </a:cubicBezTo>
                    <a:lnTo>
                      <a:pt x="1412" y="14893"/>
                    </a:lnTo>
                    <a:lnTo>
                      <a:pt x="1717" y="14893"/>
                    </a:lnTo>
                    <a:cubicBezTo>
                      <a:pt x="1789" y="14906"/>
                      <a:pt x="1861" y="14919"/>
                      <a:pt x="1932" y="14932"/>
                    </a:cubicBezTo>
                    <a:cubicBezTo>
                      <a:pt x="1978" y="15075"/>
                      <a:pt x="2030" y="15219"/>
                      <a:pt x="2082" y="15362"/>
                    </a:cubicBezTo>
                    <a:cubicBezTo>
                      <a:pt x="2166" y="15583"/>
                      <a:pt x="2264" y="15804"/>
                      <a:pt x="2368" y="16012"/>
                    </a:cubicBezTo>
                    <a:cubicBezTo>
                      <a:pt x="2420" y="16103"/>
                      <a:pt x="2465" y="16181"/>
                      <a:pt x="2504" y="16246"/>
                    </a:cubicBezTo>
                    <a:cubicBezTo>
                      <a:pt x="2517" y="16266"/>
                      <a:pt x="2530" y="16292"/>
                      <a:pt x="2543" y="16318"/>
                    </a:cubicBezTo>
                    <a:lnTo>
                      <a:pt x="2556" y="16337"/>
                    </a:lnTo>
                    <a:lnTo>
                      <a:pt x="2569" y="16357"/>
                    </a:lnTo>
                    <a:cubicBezTo>
                      <a:pt x="2608" y="16415"/>
                      <a:pt x="2648" y="16480"/>
                      <a:pt x="2693" y="16539"/>
                    </a:cubicBezTo>
                    <a:lnTo>
                      <a:pt x="2797" y="16708"/>
                    </a:lnTo>
                    <a:cubicBezTo>
                      <a:pt x="2843" y="16766"/>
                      <a:pt x="2882" y="16831"/>
                      <a:pt x="2934" y="16903"/>
                    </a:cubicBezTo>
                    <a:lnTo>
                      <a:pt x="3096" y="17131"/>
                    </a:lnTo>
                    <a:cubicBezTo>
                      <a:pt x="3200" y="17274"/>
                      <a:pt x="3304" y="17404"/>
                      <a:pt x="3395" y="17521"/>
                    </a:cubicBezTo>
                    <a:cubicBezTo>
                      <a:pt x="3428" y="17560"/>
                      <a:pt x="3499" y="17644"/>
                      <a:pt x="3499" y="17644"/>
                    </a:cubicBezTo>
                    <a:cubicBezTo>
                      <a:pt x="4078" y="18360"/>
                      <a:pt x="4729" y="18965"/>
                      <a:pt x="5431" y="19452"/>
                    </a:cubicBezTo>
                    <a:cubicBezTo>
                      <a:pt x="5548" y="19530"/>
                      <a:pt x="5672" y="19608"/>
                      <a:pt x="5789" y="19686"/>
                    </a:cubicBezTo>
                    <a:cubicBezTo>
                      <a:pt x="5717" y="19843"/>
                      <a:pt x="5646" y="19999"/>
                      <a:pt x="5581" y="20161"/>
                    </a:cubicBezTo>
                    <a:cubicBezTo>
                      <a:pt x="5431" y="20532"/>
                      <a:pt x="5307" y="20935"/>
                      <a:pt x="5216" y="21364"/>
                    </a:cubicBezTo>
                    <a:cubicBezTo>
                      <a:pt x="5132" y="21768"/>
                      <a:pt x="5086" y="22190"/>
                      <a:pt x="5073" y="22607"/>
                    </a:cubicBezTo>
                    <a:lnTo>
                      <a:pt x="5073" y="22620"/>
                    </a:lnTo>
                    <a:cubicBezTo>
                      <a:pt x="5073" y="22672"/>
                      <a:pt x="5073" y="22724"/>
                      <a:pt x="5080" y="22776"/>
                    </a:cubicBezTo>
                    <a:cubicBezTo>
                      <a:pt x="5054" y="23055"/>
                      <a:pt x="5041" y="23322"/>
                      <a:pt x="5028" y="23576"/>
                    </a:cubicBezTo>
                    <a:lnTo>
                      <a:pt x="5028" y="23608"/>
                    </a:lnTo>
                    <a:cubicBezTo>
                      <a:pt x="5008" y="24167"/>
                      <a:pt x="5021" y="24759"/>
                      <a:pt x="5060" y="25364"/>
                    </a:cubicBezTo>
                    <a:cubicBezTo>
                      <a:pt x="5093" y="25910"/>
                      <a:pt x="5158" y="26476"/>
                      <a:pt x="5249" y="27094"/>
                    </a:cubicBezTo>
                    <a:lnTo>
                      <a:pt x="5255" y="27113"/>
                    </a:lnTo>
                    <a:cubicBezTo>
                      <a:pt x="5301" y="27400"/>
                      <a:pt x="5347" y="27725"/>
                      <a:pt x="5457" y="28063"/>
                    </a:cubicBezTo>
                    <a:cubicBezTo>
                      <a:pt x="5522" y="28284"/>
                      <a:pt x="5620" y="28499"/>
                      <a:pt x="5737" y="28681"/>
                    </a:cubicBezTo>
                    <a:lnTo>
                      <a:pt x="5743" y="28694"/>
                    </a:lnTo>
                    <a:cubicBezTo>
                      <a:pt x="5743" y="28694"/>
                      <a:pt x="5776" y="28739"/>
                      <a:pt x="5782" y="28752"/>
                    </a:cubicBezTo>
                    <a:lnTo>
                      <a:pt x="5782" y="29039"/>
                    </a:lnTo>
                    <a:lnTo>
                      <a:pt x="6420" y="29318"/>
                    </a:lnTo>
                    <a:lnTo>
                      <a:pt x="6628" y="29416"/>
                    </a:lnTo>
                    <a:lnTo>
                      <a:pt x="6660" y="29416"/>
                    </a:lnTo>
                    <a:cubicBezTo>
                      <a:pt x="6569" y="29604"/>
                      <a:pt x="6478" y="29851"/>
                      <a:pt x="6478" y="30144"/>
                    </a:cubicBezTo>
                    <a:cubicBezTo>
                      <a:pt x="6485" y="30365"/>
                      <a:pt x="6537" y="30567"/>
                      <a:pt x="6641" y="30749"/>
                    </a:cubicBezTo>
                    <a:cubicBezTo>
                      <a:pt x="6849" y="31120"/>
                      <a:pt x="7239" y="31341"/>
                      <a:pt x="7681" y="31341"/>
                    </a:cubicBezTo>
                    <a:cubicBezTo>
                      <a:pt x="7811" y="31341"/>
                      <a:pt x="7941" y="31321"/>
                      <a:pt x="8072" y="31282"/>
                    </a:cubicBezTo>
                    <a:cubicBezTo>
                      <a:pt x="8423" y="31178"/>
                      <a:pt x="8676" y="30983"/>
                      <a:pt x="8858" y="30847"/>
                    </a:cubicBezTo>
                    <a:lnTo>
                      <a:pt x="8878" y="30827"/>
                    </a:lnTo>
                    <a:cubicBezTo>
                      <a:pt x="9314" y="30502"/>
                      <a:pt x="9775" y="30209"/>
                      <a:pt x="10257" y="29962"/>
                    </a:cubicBezTo>
                    <a:lnTo>
                      <a:pt x="10894" y="29637"/>
                    </a:lnTo>
                    <a:lnTo>
                      <a:pt x="10862" y="29143"/>
                    </a:lnTo>
                    <a:cubicBezTo>
                      <a:pt x="10894" y="29026"/>
                      <a:pt x="10901" y="28902"/>
                      <a:pt x="10894" y="28778"/>
                    </a:cubicBezTo>
                    <a:lnTo>
                      <a:pt x="10888" y="28668"/>
                    </a:lnTo>
                    <a:cubicBezTo>
                      <a:pt x="10868" y="28395"/>
                      <a:pt x="10849" y="28135"/>
                      <a:pt x="10855" y="27887"/>
                    </a:cubicBezTo>
                    <a:cubicBezTo>
                      <a:pt x="10855" y="27783"/>
                      <a:pt x="10862" y="27692"/>
                      <a:pt x="10875" y="27595"/>
                    </a:cubicBezTo>
                    <a:cubicBezTo>
                      <a:pt x="10946" y="27491"/>
                      <a:pt x="11005" y="27380"/>
                      <a:pt x="11044" y="27257"/>
                    </a:cubicBezTo>
                    <a:cubicBezTo>
                      <a:pt x="11083" y="27140"/>
                      <a:pt x="11135" y="27029"/>
                      <a:pt x="11213" y="26925"/>
                    </a:cubicBezTo>
                    <a:cubicBezTo>
                      <a:pt x="11304" y="26788"/>
                      <a:pt x="11408" y="26671"/>
                      <a:pt x="11512" y="26580"/>
                    </a:cubicBezTo>
                    <a:cubicBezTo>
                      <a:pt x="11629" y="26476"/>
                      <a:pt x="11701" y="26444"/>
                      <a:pt x="11746" y="26431"/>
                    </a:cubicBezTo>
                    <a:cubicBezTo>
                      <a:pt x="11772" y="26418"/>
                      <a:pt x="11798" y="26411"/>
                      <a:pt x="11805" y="26411"/>
                    </a:cubicBezTo>
                    <a:cubicBezTo>
                      <a:pt x="11805" y="26411"/>
                      <a:pt x="11870" y="26437"/>
                      <a:pt x="12019" y="26541"/>
                    </a:cubicBezTo>
                    <a:cubicBezTo>
                      <a:pt x="12123" y="26626"/>
                      <a:pt x="12227" y="26730"/>
                      <a:pt x="12318" y="26847"/>
                    </a:cubicBezTo>
                    <a:cubicBezTo>
                      <a:pt x="12507" y="27087"/>
                      <a:pt x="12657" y="27400"/>
                      <a:pt x="12741" y="27738"/>
                    </a:cubicBezTo>
                    <a:lnTo>
                      <a:pt x="12741" y="27751"/>
                    </a:lnTo>
                    <a:cubicBezTo>
                      <a:pt x="12754" y="27796"/>
                      <a:pt x="12767" y="27835"/>
                      <a:pt x="12787" y="27881"/>
                    </a:cubicBezTo>
                    <a:cubicBezTo>
                      <a:pt x="12826" y="28115"/>
                      <a:pt x="12845" y="28375"/>
                      <a:pt x="12845" y="28642"/>
                    </a:cubicBezTo>
                    <a:cubicBezTo>
                      <a:pt x="12839" y="28778"/>
                      <a:pt x="12858" y="28908"/>
                      <a:pt x="12904" y="29032"/>
                    </a:cubicBezTo>
                    <a:cubicBezTo>
                      <a:pt x="12923" y="29416"/>
                      <a:pt x="13125" y="29754"/>
                      <a:pt x="13489" y="30040"/>
                    </a:cubicBezTo>
                    <a:lnTo>
                      <a:pt x="14152" y="30547"/>
                    </a:lnTo>
                    <a:cubicBezTo>
                      <a:pt x="14361" y="30703"/>
                      <a:pt x="14796" y="31042"/>
                      <a:pt x="15388" y="31042"/>
                    </a:cubicBezTo>
                    <a:cubicBezTo>
                      <a:pt x="15460" y="31042"/>
                      <a:pt x="15525" y="31035"/>
                      <a:pt x="15596" y="31029"/>
                    </a:cubicBezTo>
                    <a:lnTo>
                      <a:pt x="16078" y="30964"/>
                    </a:lnTo>
                    <a:lnTo>
                      <a:pt x="16351" y="30554"/>
                    </a:lnTo>
                    <a:cubicBezTo>
                      <a:pt x="16572" y="30229"/>
                      <a:pt x="16650" y="29832"/>
                      <a:pt x="16578" y="29370"/>
                    </a:cubicBezTo>
                    <a:cubicBezTo>
                      <a:pt x="16578" y="29364"/>
                      <a:pt x="16578" y="29364"/>
                      <a:pt x="16578" y="29357"/>
                    </a:cubicBezTo>
                    <a:lnTo>
                      <a:pt x="16585" y="29357"/>
                    </a:lnTo>
                    <a:cubicBezTo>
                      <a:pt x="16617" y="29351"/>
                      <a:pt x="16643" y="29344"/>
                      <a:pt x="16682" y="29338"/>
                    </a:cubicBezTo>
                    <a:cubicBezTo>
                      <a:pt x="16773" y="29318"/>
                      <a:pt x="16858" y="29286"/>
                      <a:pt x="16929" y="29253"/>
                    </a:cubicBezTo>
                    <a:cubicBezTo>
                      <a:pt x="16969" y="29234"/>
                      <a:pt x="17008" y="29214"/>
                      <a:pt x="17034" y="29201"/>
                    </a:cubicBezTo>
                    <a:lnTo>
                      <a:pt x="17053" y="29188"/>
                    </a:lnTo>
                    <a:cubicBezTo>
                      <a:pt x="17073" y="29175"/>
                      <a:pt x="17099" y="29162"/>
                      <a:pt x="17118" y="29149"/>
                    </a:cubicBezTo>
                    <a:cubicBezTo>
                      <a:pt x="17196" y="29097"/>
                      <a:pt x="17268" y="29039"/>
                      <a:pt x="17333" y="28974"/>
                    </a:cubicBezTo>
                    <a:cubicBezTo>
                      <a:pt x="17365" y="28941"/>
                      <a:pt x="17391" y="28915"/>
                      <a:pt x="17404" y="28895"/>
                    </a:cubicBezTo>
                    <a:cubicBezTo>
                      <a:pt x="17411" y="28895"/>
                      <a:pt x="17482" y="28817"/>
                      <a:pt x="17482" y="28817"/>
                    </a:cubicBezTo>
                    <a:lnTo>
                      <a:pt x="17521" y="28752"/>
                    </a:lnTo>
                    <a:cubicBezTo>
                      <a:pt x="17547" y="28713"/>
                      <a:pt x="17573" y="28681"/>
                      <a:pt x="17599" y="28642"/>
                    </a:cubicBezTo>
                    <a:lnTo>
                      <a:pt x="17612" y="28616"/>
                    </a:lnTo>
                    <a:cubicBezTo>
                      <a:pt x="17729" y="28427"/>
                      <a:pt x="17827" y="28219"/>
                      <a:pt x="17892" y="27998"/>
                    </a:cubicBezTo>
                    <a:cubicBezTo>
                      <a:pt x="18003" y="27660"/>
                      <a:pt x="18055" y="27335"/>
                      <a:pt x="18094" y="27048"/>
                    </a:cubicBezTo>
                    <a:lnTo>
                      <a:pt x="18100" y="27029"/>
                    </a:lnTo>
                    <a:cubicBezTo>
                      <a:pt x="18191" y="26405"/>
                      <a:pt x="18256" y="25839"/>
                      <a:pt x="18289" y="25299"/>
                    </a:cubicBezTo>
                    <a:cubicBezTo>
                      <a:pt x="18334" y="24694"/>
                      <a:pt x="18341" y="24102"/>
                      <a:pt x="18321" y="23543"/>
                    </a:cubicBezTo>
                    <a:lnTo>
                      <a:pt x="18321" y="23498"/>
                    </a:lnTo>
                    <a:cubicBezTo>
                      <a:pt x="18308" y="23244"/>
                      <a:pt x="18295" y="22984"/>
                      <a:pt x="18269" y="22704"/>
                    </a:cubicBezTo>
                    <a:cubicBezTo>
                      <a:pt x="18276" y="22646"/>
                      <a:pt x="18276" y="22594"/>
                      <a:pt x="18276" y="22535"/>
                    </a:cubicBezTo>
                    <a:cubicBezTo>
                      <a:pt x="18263" y="22119"/>
                      <a:pt x="18217" y="21703"/>
                      <a:pt x="18133" y="21293"/>
                    </a:cubicBezTo>
                    <a:cubicBezTo>
                      <a:pt x="18042" y="20870"/>
                      <a:pt x="17925" y="20460"/>
                      <a:pt x="17775" y="20096"/>
                    </a:cubicBezTo>
                    <a:cubicBezTo>
                      <a:pt x="17690" y="19901"/>
                      <a:pt x="17606" y="19706"/>
                      <a:pt x="17508" y="19517"/>
                    </a:cubicBezTo>
                    <a:cubicBezTo>
                      <a:pt x="17606" y="19459"/>
                      <a:pt x="17703" y="19394"/>
                      <a:pt x="17794" y="19329"/>
                    </a:cubicBezTo>
                    <a:cubicBezTo>
                      <a:pt x="18549" y="18802"/>
                      <a:pt x="19206" y="18158"/>
                      <a:pt x="19733" y="17423"/>
                    </a:cubicBezTo>
                    <a:lnTo>
                      <a:pt x="19739" y="17417"/>
                    </a:lnTo>
                    <a:cubicBezTo>
                      <a:pt x="20279" y="16643"/>
                      <a:pt x="20663" y="15804"/>
                      <a:pt x="20877" y="14926"/>
                    </a:cubicBezTo>
                    <a:cubicBezTo>
                      <a:pt x="20949" y="14633"/>
                      <a:pt x="21014" y="14328"/>
                      <a:pt x="21059" y="14009"/>
                    </a:cubicBezTo>
                    <a:cubicBezTo>
                      <a:pt x="21267" y="13976"/>
                      <a:pt x="21469" y="13918"/>
                      <a:pt x="21664" y="13833"/>
                    </a:cubicBezTo>
                    <a:cubicBezTo>
                      <a:pt x="22100" y="13645"/>
                      <a:pt x="22471" y="13293"/>
                      <a:pt x="22679" y="12877"/>
                    </a:cubicBezTo>
                    <a:cubicBezTo>
                      <a:pt x="22867" y="12507"/>
                      <a:pt x="22945" y="12090"/>
                      <a:pt x="22919" y="11674"/>
                    </a:cubicBezTo>
                    <a:cubicBezTo>
                      <a:pt x="22893" y="11355"/>
                      <a:pt x="22809" y="11030"/>
                      <a:pt x="22666" y="10705"/>
                    </a:cubicBezTo>
                    <a:cubicBezTo>
                      <a:pt x="22503" y="10354"/>
                      <a:pt x="22288" y="10061"/>
                      <a:pt x="22015" y="9834"/>
                    </a:cubicBezTo>
                    <a:cubicBezTo>
                      <a:pt x="21755" y="9613"/>
                      <a:pt x="21430" y="9463"/>
                      <a:pt x="21092" y="9411"/>
                    </a:cubicBezTo>
                    <a:cubicBezTo>
                      <a:pt x="21033" y="8819"/>
                      <a:pt x="20949" y="8221"/>
                      <a:pt x="20845" y="7635"/>
                    </a:cubicBezTo>
                    <a:cubicBezTo>
                      <a:pt x="20838" y="7609"/>
                      <a:pt x="20838" y="7577"/>
                      <a:pt x="20832" y="7551"/>
                    </a:cubicBezTo>
                    <a:lnTo>
                      <a:pt x="20832" y="7551"/>
                    </a:lnTo>
                    <a:lnTo>
                      <a:pt x="20942" y="7557"/>
                    </a:lnTo>
                    <a:cubicBezTo>
                      <a:pt x="21001" y="6946"/>
                      <a:pt x="20962" y="6296"/>
                      <a:pt x="20819" y="5626"/>
                    </a:cubicBezTo>
                    <a:cubicBezTo>
                      <a:pt x="20695" y="5047"/>
                      <a:pt x="20519" y="4494"/>
                      <a:pt x="20350" y="3974"/>
                    </a:cubicBezTo>
                    <a:lnTo>
                      <a:pt x="20344" y="3961"/>
                    </a:lnTo>
                    <a:cubicBezTo>
                      <a:pt x="20272" y="3733"/>
                      <a:pt x="20149" y="3395"/>
                      <a:pt x="19967" y="3057"/>
                    </a:cubicBezTo>
                    <a:cubicBezTo>
                      <a:pt x="19785" y="2719"/>
                      <a:pt x="19557" y="2413"/>
                      <a:pt x="19290" y="2159"/>
                    </a:cubicBezTo>
                    <a:cubicBezTo>
                      <a:pt x="18868" y="1737"/>
                      <a:pt x="18341" y="1392"/>
                      <a:pt x="17632" y="1073"/>
                    </a:cubicBezTo>
                    <a:cubicBezTo>
                      <a:pt x="16617" y="605"/>
                      <a:pt x="15473" y="293"/>
                      <a:pt x="14243" y="130"/>
                    </a:cubicBezTo>
                    <a:cubicBezTo>
                      <a:pt x="13684" y="59"/>
                      <a:pt x="13105" y="13"/>
                      <a:pt x="12520" y="7"/>
                    </a:cubicBezTo>
                    <a:cubicBezTo>
                      <a:pt x="12429" y="0"/>
                      <a:pt x="12338" y="0"/>
                      <a:pt x="12247" y="0"/>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4"/>
              <p:cNvSpPr/>
              <p:nvPr/>
            </p:nvSpPr>
            <p:spPr>
              <a:xfrm>
                <a:off x="-708550" y="1105675"/>
                <a:ext cx="24575" cy="154275"/>
              </a:xfrm>
              <a:custGeom>
                <a:avLst/>
                <a:gdLst/>
                <a:ahLst/>
                <a:cxnLst/>
                <a:rect l="l" t="t" r="r" b="b"/>
                <a:pathLst>
                  <a:path w="983" h="6171" extrusionOk="0">
                    <a:moveTo>
                      <a:pt x="562" y="1"/>
                    </a:moveTo>
                    <a:cubicBezTo>
                      <a:pt x="532" y="1"/>
                      <a:pt x="502" y="5"/>
                      <a:pt x="475" y="10"/>
                    </a:cubicBezTo>
                    <a:cubicBezTo>
                      <a:pt x="332" y="36"/>
                      <a:pt x="176" y="75"/>
                      <a:pt x="98" y="192"/>
                    </a:cubicBezTo>
                    <a:cubicBezTo>
                      <a:pt x="33" y="290"/>
                      <a:pt x="33" y="420"/>
                      <a:pt x="40" y="537"/>
                    </a:cubicBezTo>
                    <a:cubicBezTo>
                      <a:pt x="85" y="1441"/>
                      <a:pt x="157" y="2345"/>
                      <a:pt x="254" y="3243"/>
                    </a:cubicBezTo>
                    <a:cubicBezTo>
                      <a:pt x="319" y="3860"/>
                      <a:pt x="397" y="4504"/>
                      <a:pt x="215" y="5109"/>
                    </a:cubicBezTo>
                    <a:cubicBezTo>
                      <a:pt x="176" y="5239"/>
                      <a:pt x="124" y="5369"/>
                      <a:pt x="85" y="5506"/>
                    </a:cubicBezTo>
                    <a:cubicBezTo>
                      <a:pt x="53" y="5610"/>
                      <a:pt x="33" y="5714"/>
                      <a:pt x="20" y="5824"/>
                    </a:cubicBezTo>
                    <a:cubicBezTo>
                      <a:pt x="1" y="5961"/>
                      <a:pt x="27" y="6143"/>
                      <a:pt x="170" y="6169"/>
                    </a:cubicBezTo>
                    <a:cubicBezTo>
                      <a:pt x="176" y="6170"/>
                      <a:pt x="183" y="6171"/>
                      <a:pt x="190" y="6171"/>
                    </a:cubicBezTo>
                    <a:cubicBezTo>
                      <a:pt x="268" y="6171"/>
                      <a:pt x="343" y="6105"/>
                      <a:pt x="391" y="6039"/>
                    </a:cubicBezTo>
                    <a:cubicBezTo>
                      <a:pt x="631" y="5740"/>
                      <a:pt x="703" y="5343"/>
                      <a:pt x="762" y="4959"/>
                    </a:cubicBezTo>
                    <a:cubicBezTo>
                      <a:pt x="944" y="3659"/>
                      <a:pt x="983" y="2339"/>
                      <a:pt x="872" y="1031"/>
                    </a:cubicBezTo>
                    <a:cubicBezTo>
                      <a:pt x="846" y="732"/>
                      <a:pt x="814" y="440"/>
                      <a:pt x="735" y="153"/>
                    </a:cubicBezTo>
                    <a:cubicBezTo>
                      <a:pt x="722" y="108"/>
                      <a:pt x="709" y="62"/>
                      <a:pt x="677" y="36"/>
                    </a:cubicBezTo>
                    <a:cubicBezTo>
                      <a:pt x="646" y="9"/>
                      <a:pt x="604" y="1"/>
                      <a:pt x="562"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4"/>
              <p:cNvSpPr/>
              <p:nvPr/>
            </p:nvSpPr>
            <p:spPr>
              <a:xfrm>
                <a:off x="-710975" y="1102325"/>
                <a:ext cx="28475" cy="157600"/>
              </a:xfrm>
              <a:custGeom>
                <a:avLst/>
                <a:gdLst/>
                <a:ahLst/>
                <a:cxnLst/>
                <a:rect l="l" t="t" r="r" b="b"/>
                <a:pathLst>
                  <a:path w="1139" h="6304" extrusionOk="0">
                    <a:moveTo>
                      <a:pt x="130" y="6160"/>
                    </a:moveTo>
                    <a:cubicBezTo>
                      <a:pt x="143" y="6225"/>
                      <a:pt x="195" y="6290"/>
                      <a:pt x="260" y="6303"/>
                    </a:cubicBezTo>
                    <a:cubicBezTo>
                      <a:pt x="195" y="6290"/>
                      <a:pt x="150" y="6225"/>
                      <a:pt x="130" y="6160"/>
                    </a:cubicBezTo>
                    <a:close/>
                    <a:moveTo>
                      <a:pt x="661" y="0"/>
                    </a:moveTo>
                    <a:cubicBezTo>
                      <a:pt x="633" y="0"/>
                      <a:pt x="608" y="4"/>
                      <a:pt x="585" y="8"/>
                    </a:cubicBezTo>
                    <a:cubicBezTo>
                      <a:pt x="507" y="21"/>
                      <a:pt x="442" y="34"/>
                      <a:pt x="364" y="60"/>
                    </a:cubicBezTo>
                    <a:cubicBezTo>
                      <a:pt x="286" y="86"/>
                      <a:pt x="202" y="125"/>
                      <a:pt x="137" y="196"/>
                    </a:cubicBezTo>
                    <a:cubicBezTo>
                      <a:pt x="65" y="261"/>
                      <a:pt x="26" y="365"/>
                      <a:pt x="13" y="450"/>
                    </a:cubicBezTo>
                    <a:cubicBezTo>
                      <a:pt x="0" y="535"/>
                      <a:pt x="7" y="613"/>
                      <a:pt x="7" y="678"/>
                    </a:cubicBezTo>
                    <a:cubicBezTo>
                      <a:pt x="26" y="951"/>
                      <a:pt x="46" y="1224"/>
                      <a:pt x="72" y="1497"/>
                    </a:cubicBezTo>
                    <a:cubicBezTo>
                      <a:pt x="124" y="2043"/>
                      <a:pt x="189" y="2590"/>
                      <a:pt x="260" y="3136"/>
                    </a:cubicBezTo>
                    <a:cubicBezTo>
                      <a:pt x="325" y="3676"/>
                      <a:pt x="429" y="4215"/>
                      <a:pt x="390" y="4762"/>
                    </a:cubicBezTo>
                    <a:cubicBezTo>
                      <a:pt x="377" y="4898"/>
                      <a:pt x="358" y="5035"/>
                      <a:pt x="325" y="5165"/>
                    </a:cubicBezTo>
                    <a:cubicBezTo>
                      <a:pt x="293" y="5295"/>
                      <a:pt x="247" y="5425"/>
                      <a:pt x="202" y="5555"/>
                    </a:cubicBezTo>
                    <a:cubicBezTo>
                      <a:pt x="163" y="5685"/>
                      <a:pt x="130" y="5822"/>
                      <a:pt x="111" y="5958"/>
                    </a:cubicBezTo>
                    <a:cubicBezTo>
                      <a:pt x="104" y="6023"/>
                      <a:pt x="111" y="6095"/>
                      <a:pt x="130" y="6160"/>
                    </a:cubicBezTo>
                    <a:cubicBezTo>
                      <a:pt x="111" y="6095"/>
                      <a:pt x="111" y="6023"/>
                      <a:pt x="117" y="5958"/>
                    </a:cubicBezTo>
                    <a:cubicBezTo>
                      <a:pt x="137" y="5822"/>
                      <a:pt x="169" y="5692"/>
                      <a:pt x="215" y="5562"/>
                    </a:cubicBezTo>
                    <a:cubicBezTo>
                      <a:pt x="254" y="5432"/>
                      <a:pt x="306" y="5302"/>
                      <a:pt x="345" y="5172"/>
                    </a:cubicBezTo>
                    <a:cubicBezTo>
                      <a:pt x="384" y="5041"/>
                      <a:pt x="410" y="4905"/>
                      <a:pt x="423" y="4768"/>
                    </a:cubicBezTo>
                    <a:cubicBezTo>
                      <a:pt x="494" y="4215"/>
                      <a:pt x="429" y="3663"/>
                      <a:pt x="390" y="3123"/>
                    </a:cubicBezTo>
                    <a:cubicBezTo>
                      <a:pt x="351" y="2577"/>
                      <a:pt x="325" y="2030"/>
                      <a:pt x="299" y="1484"/>
                    </a:cubicBezTo>
                    <a:lnTo>
                      <a:pt x="267" y="665"/>
                    </a:lnTo>
                    <a:cubicBezTo>
                      <a:pt x="254" y="535"/>
                      <a:pt x="267" y="424"/>
                      <a:pt x="319" y="378"/>
                    </a:cubicBezTo>
                    <a:cubicBezTo>
                      <a:pt x="377" y="320"/>
                      <a:pt x="501" y="287"/>
                      <a:pt x="624" y="274"/>
                    </a:cubicBezTo>
                    <a:cubicBezTo>
                      <a:pt x="650" y="268"/>
                      <a:pt x="670" y="268"/>
                      <a:pt x="683" y="268"/>
                    </a:cubicBezTo>
                    <a:cubicBezTo>
                      <a:pt x="685" y="270"/>
                      <a:pt x="686" y="271"/>
                      <a:pt x="686" y="271"/>
                    </a:cubicBezTo>
                    <a:cubicBezTo>
                      <a:pt x="687" y="271"/>
                      <a:pt x="685" y="268"/>
                      <a:pt x="689" y="268"/>
                    </a:cubicBezTo>
                    <a:cubicBezTo>
                      <a:pt x="696" y="268"/>
                      <a:pt x="715" y="352"/>
                      <a:pt x="728" y="411"/>
                    </a:cubicBezTo>
                    <a:cubicBezTo>
                      <a:pt x="761" y="541"/>
                      <a:pt x="787" y="671"/>
                      <a:pt x="806" y="801"/>
                    </a:cubicBezTo>
                    <a:cubicBezTo>
                      <a:pt x="839" y="1068"/>
                      <a:pt x="865" y="1341"/>
                      <a:pt x="885" y="1608"/>
                    </a:cubicBezTo>
                    <a:cubicBezTo>
                      <a:pt x="930" y="2154"/>
                      <a:pt x="956" y="2694"/>
                      <a:pt x="950" y="3240"/>
                    </a:cubicBezTo>
                    <a:cubicBezTo>
                      <a:pt x="950" y="3786"/>
                      <a:pt x="924" y="4333"/>
                      <a:pt x="865" y="4879"/>
                    </a:cubicBezTo>
                    <a:cubicBezTo>
                      <a:pt x="832" y="5146"/>
                      <a:pt x="806" y="5419"/>
                      <a:pt x="728" y="5685"/>
                    </a:cubicBezTo>
                    <a:cubicBezTo>
                      <a:pt x="689" y="5815"/>
                      <a:pt x="637" y="5939"/>
                      <a:pt x="566" y="6056"/>
                    </a:cubicBezTo>
                    <a:cubicBezTo>
                      <a:pt x="527" y="6115"/>
                      <a:pt x="494" y="6173"/>
                      <a:pt x="442" y="6225"/>
                    </a:cubicBezTo>
                    <a:cubicBezTo>
                      <a:pt x="400" y="6267"/>
                      <a:pt x="341" y="6304"/>
                      <a:pt x="276" y="6304"/>
                    </a:cubicBezTo>
                    <a:lnTo>
                      <a:pt x="276" y="6304"/>
                    </a:lnTo>
                    <a:cubicBezTo>
                      <a:pt x="272" y="6304"/>
                      <a:pt x="268" y="6304"/>
                      <a:pt x="264" y="6303"/>
                    </a:cubicBezTo>
                    <a:lnTo>
                      <a:pt x="264" y="6303"/>
                    </a:lnTo>
                    <a:cubicBezTo>
                      <a:pt x="268" y="6304"/>
                      <a:pt x="272" y="6304"/>
                      <a:pt x="276" y="6304"/>
                    </a:cubicBezTo>
                    <a:cubicBezTo>
                      <a:pt x="276" y="6304"/>
                      <a:pt x="276" y="6304"/>
                      <a:pt x="276" y="6304"/>
                    </a:cubicBezTo>
                    <a:lnTo>
                      <a:pt x="276" y="6304"/>
                    </a:lnTo>
                    <a:cubicBezTo>
                      <a:pt x="276" y="6304"/>
                      <a:pt x="276" y="6304"/>
                      <a:pt x="276" y="6304"/>
                    </a:cubicBezTo>
                    <a:cubicBezTo>
                      <a:pt x="341" y="6304"/>
                      <a:pt x="401" y="6267"/>
                      <a:pt x="449" y="6225"/>
                    </a:cubicBezTo>
                    <a:cubicBezTo>
                      <a:pt x="494" y="6173"/>
                      <a:pt x="533" y="6121"/>
                      <a:pt x="572" y="6063"/>
                    </a:cubicBezTo>
                    <a:cubicBezTo>
                      <a:pt x="644" y="5945"/>
                      <a:pt x="696" y="5815"/>
                      <a:pt x="741" y="5685"/>
                    </a:cubicBezTo>
                    <a:cubicBezTo>
                      <a:pt x="819" y="5425"/>
                      <a:pt x="865" y="5152"/>
                      <a:pt x="904" y="4879"/>
                    </a:cubicBezTo>
                    <a:cubicBezTo>
                      <a:pt x="989" y="4339"/>
                      <a:pt x="1054" y="3793"/>
                      <a:pt x="1086" y="3246"/>
                    </a:cubicBezTo>
                    <a:cubicBezTo>
                      <a:pt x="1125" y="2700"/>
                      <a:pt x="1138" y="2147"/>
                      <a:pt x="1119" y="1595"/>
                    </a:cubicBezTo>
                    <a:cubicBezTo>
                      <a:pt x="1106" y="1321"/>
                      <a:pt x="1093" y="1048"/>
                      <a:pt x="1060" y="769"/>
                    </a:cubicBezTo>
                    <a:cubicBezTo>
                      <a:pt x="1041" y="632"/>
                      <a:pt x="1021" y="489"/>
                      <a:pt x="989" y="352"/>
                    </a:cubicBezTo>
                    <a:lnTo>
                      <a:pt x="963" y="248"/>
                    </a:lnTo>
                    <a:cubicBezTo>
                      <a:pt x="950" y="209"/>
                      <a:pt x="937" y="164"/>
                      <a:pt x="898" y="112"/>
                    </a:cubicBezTo>
                    <a:cubicBezTo>
                      <a:pt x="859" y="53"/>
                      <a:pt x="787" y="14"/>
                      <a:pt x="728" y="8"/>
                    </a:cubicBezTo>
                    <a:cubicBezTo>
                      <a:pt x="704" y="2"/>
                      <a:pt x="681" y="0"/>
                      <a:pt x="66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4"/>
              <p:cNvSpPr/>
              <p:nvPr/>
            </p:nvSpPr>
            <p:spPr>
              <a:xfrm>
                <a:off x="-729200" y="1031325"/>
                <a:ext cx="43450" cy="89900"/>
              </a:xfrm>
              <a:custGeom>
                <a:avLst/>
                <a:gdLst/>
                <a:ahLst/>
                <a:cxnLst/>
                <a:rect l="l" t="t" r="r" b="b"/>
                <a:pathLst>
                  <a:path w="1738" h="3596" extrusionOk="0">
                    <a:moveTo>
                      <a:pt x="385" y="0"/>
                    </a:moveTo>
                    <a:cubicBezTo>
                      <a:pt x="355" y="0"/>
                      <a:pt x="327" y="9"/>
                      <a:pt x="300" y="19"/>
                    </a:cubicBezTo>
                    <a:cubicBezTo>
                      <a:pt x="196" y="51"/>
                      <a:pt x="98" y="90"/>
                      <a:pt x="1" y="123"/>
                    </a:cubicBezTo>
                    <a:cubicBezTo>
                      <a:pt x="53" y="363"/>
                      <a:pt x="144" y="584"/>
                      <a:pt x="235" y="812"/>
                    </a:cubicBezTo>
                    <a:cubicBezTo>
                      <a:pt x="573" y="1703"/>
                      <a:pt x="807" y="2646"/>
                      <a:pt x="918" y="3596"/>
                    </a:cubicBezTo>
                    <a:cubicBezTo>
                      <a:pt x="996" y="3459"/>
                      <a:pt x="1080" y="3322"/>
                      <a:pt x="1178" y="3192"/>
                    </a:cubicBezTo>
                    <a:lnTo>
                      <a:pt x="1412" y="3459"/>
                    </a:lnTo>
                    <a:cubicBezTo>
                      <a:pt x="1418" y="3296"/>
                      <a:pt x="1425" y="3127"/>
                      <a:pt x="1431" y="2958"/>
                    </a:cubicBezTo>
                    <a:cubicBezTo>
                      <a:pt x="1509" y="3127"/>
                      <a:pt x="1614" y="3290"/>
                      <a:pt x="1737" y="3427"/>
                    </a:cubicBezTo>
                    <a:cubicBezTo>
                      <a:pt x="1659" y="2223"/>
                      <a:pt x="1230" y="1053"/>
                      <a:pt x="514" y="84"/>
                    </a:cubicBezTo>
                    <a:cubicBezTo>
                      <a:pt x="488" y="51"/>
                      <a:pt x="462" y="12"/>
                      <a:pt x="423" y="6"/>
                    </a:cubicBezTo>
                    <a:cubicBezTo>
                      <a:pt x="410" y="2"/>
                      <a:pt x="397" y="0"/>
                      <a:pt x="385" y="0"/>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4"/>
              <p:cNvSpPr/>
              <p:nvPr/>
            </p:nvSpPr>
            <p:spPr>
              <a:xfrm>
                <a:off x="-732775" y="1027875"/>
                <a:ext cx="48650" cy="94650"/>
              </a:xfrm>
              <a:custGeom>
                <a:avLst/>
                <a:gdLst/>
                <a:ahLst/>
                <a:cxnLst/>
                <a:rect l="l" t="t" r="r" b="b"/>
                <a:pathLst>
                  <a:path w="1946" h="3786" extrusionOk="0">
                    <a:moveTo>
                      <a:pt x="501" y="1"/>
                    </a:moveTo>
                    <a:cubicBezTo>
                      <a:pt x="423" y="14"/>
                      <a:pt x="391" y="33"/>
                      <a:pt x="345" y="46"/>
                    </a:cubicBezTo>
                    <a:lnTo>
                      <a:pt x="98" y="137"/>
                    </a:lnTo>
                    <a:cubicBezTo>
                      <a:pt x="40" y="157"/>
                      <a:pt x="1" y="222"/>
                      <a:pt x="14" y="287"/>
                    </a:cubicBezTo>
                    <a:cubicBezTo>
                      <a:pt x="85" y="605"/>
                      <a:pt x="215" y="879"/>
                      <a:pt x="319" y="1158"/>
                    </a:cubicBezTo>
                    <a:cubicBezTo>
                      <a:pt x="423" y="1431"/>
                      <a:pt x="521" y="1718"/>
                      <a:pt x="605" y="1997"/>
                    </a:cubicBezTo>
                    <a:cubicBezTo>
                      <a:pt x="696" y="2283"/>
                      <a:pt x="768" y="2569"/>
                      <a:pt x="840" y="2862"/>
                    </a:cubicBezTo>
                    <a:cubicBezTo>
                      <a:pt x="905" y="3155"/>
                      <a:pt x="963" y="3447"/>
                      <a:pt x="1009" y="3740"/>
                    </a:cubicBezTo>
                    <a:lnTo>
                      <a:pt x="1009" y="3747"/>
                    </a:lnTo>
                    <a:cubicBezTo>
                      <a:pt x="1015" y="3760"/>
                      <a:pt x="1022" y="3773"/>
                      <a:pt x="1035" y="3779"/>
                    </a:cubicBezTo>
                    <a:cubicBezTo>
                      <a:pt x="1041" y="3783"/>
                      <a:pt x="1049" y="3786"/>
                      <a:pt x="1057" y="3786"/>
                    </a:cubicBezTo>
                    <a:cubicBezTo>
                      <a:pt x="1074" y="3786"/>
                      <a:pt x="1091" y="3777"/>
                      <a:pt x="1100" y="3760"/>
                    </a:cubicBezTo>
                    <a:lnTo>
                      <a:pt x="1326" y="3368"/>
                    </a:lnTo>
                    <a:lnTo>
                      <a:pt x="1326" y="3368"/>
                    </a:lnTo>
                    <a:cubicBezTo>
                      <a:pt x="1409" y="3450"/>
                      <a:pt x="1490" y="3526"/>
                      <a:pt x="1555" y="3597"/>
                    </a:cubicBezTo>
                    <a:cubicBezTo>
                      <a:pt x="1470" y="3499"/>
                      <a:pt x="1405" y="3402"/>
                      <a:pt x="1334" y="3311"/>
                    </a:cubicBezTo>
                    <a:cubicBezTo>
                      <a:pt x="1328" y="3308"/>
                      <a:pt x="1323" y="3307"/>
                      <a:pt x="1318" y="3307"/>
                    </a:cubicBezTo>
                    <a:cubicBezTo>
                      <a:pt x="1311" y="3307"/>
                      <a:pt x="1305" y="3310"/>
                      <a:pt x="1301" y="3317"/>
                    </a:cubicBezTo>
                    <a:lnTo>
                      <a:pt x="1097" y="3600"/>
                    </a:lnTo>
                    <a:lnTo>
                      <a:pt x="1097" y="3600"/>
                    </a:lnTo>
                    <a:cubicBezTo>
                      <a:pt x="1077" y="3344"/>
                      <a:pt x="1047" y="3087"/>
                      <a:pt x="1002" y="2830"/>
                    </a:cubicBezTo>
                    <a:cubicBezTo>
                      <a:pt x="957" y="2530"/>
                      <a:pt x="892" y="2231"/>
                      <a:pt x="820" y="1939"/>
                    </a:cubicBezTo>
                    <a:cubicBezTo>
                      <a:pt x="742" y="1646"/>
                      <a:pt x="651" y="1353"/>
                      <a:pt x="553" y="1067"/>
                    </a:cubicBezTo>
                    <a:cubicBezTo>
                      <a:pt x="469" y="820"/>
                      <a:pt x="361" y="583"/>
                      <a:pt x="299" y="347"/>
                    </a:cubicBezTo>
                    <a:lnTo>
                      <a:pt x="299" y="347"/>
                    </a:lnTo>
                    <a:lnTo>
                      <a:pt x="436" y="300"/>
                    </a:lnTo>
                    <a:cubicBezTo>
                      <a:pt x="469" y="289"/>
                      <a:pt x="505" y="274"/>
                      <a:pt x="521" y="269"/>
                    </a:cubicBezTo>
                    <a:lnTo>
                      <a:pt x="521" y="269"/>
                    </a:lnTo>
                    <a:cubicBezTo>
                      <a:pt x="522" y="270"/>
                      <a:pt x="525" y="271"/>
                      <a:pt x="527" y="274"/>
                    </a:cubicBezTo>
                    <a:cubicBezTo>
                      <a:pt x="547" y="293"/>
                      <a:pt x="573" y="339"/>
                      <a:pt x="599" y="371"/>
                    </a:cubicBezTo>
                    <a:lnTo>
                      <a:pt x="670" y="475"/>
                    </a:lnTo>
                    <a:cubicBezTo>
                      <a:pt x="722" y="547"/>
                      <a:pt x="768" y="612"/>
                      <a:pt x="814" y="683"/>
                    </a:cubicBezTo>
                    <a:cubicBezTo>
                      <a:pt x="996" y="976"/>
                      <a:pt x="1158" y="1275"/>
                      <a:pt x="1295" y="1587"/>
                    </a:cubicBezTo>
                    <a:cubicBezTo>
                      <a:pt x="1543" y="2154"/>
                      <a:pt x="1710" y="2759"/>
                      <a:pt x="1798" y="3381"/>
                    </a:cubicBezTo>
                    <a:lnTo>
                      <a:pt x="1798" y="3381"/>
                    </a:lnTo>
                    <a:cubicBezTo>
                      <a:pt x="1724" y="3289"/>
                      <a:pt x="1659" y="3189"/>
                      <a:pt x="1600" y="3083"/>
                    </a:cubicBezTo>
                    <a:cubicBezTo>
                      <a:pt x="1594" y="3070"/>
                      <a:pt x="1587" y="3064"/>
                      <a:pt x="1574" y="3064"/>
                    </a:cubicBezTo>
                    <a:cubicBezTo>
                      <a:pt x="1555" y="3064"/>
                      <a:pt x="1542" y="3077"/>
                      <a:pt x="1542" y="3096"/>
                    </a:cubicBezTo>
                    <a:cubicBezTo>
                      <a:pt x="1548" y="3252"/>
                      <a:pt x="1561" y="3421"/>
                      <a:pt x="1555" y="3597"/>
                    </a:cubicBezTo>
                    <a:cubicBezTo>
                      <a:pt x="1565" y="3483"/>
                      <a:pt x="1582" y="3358"/>
                      <a:pt x="1596" y="3224"/>
                    </a:cubicBezTo>
                    <a:lnTo>
                      <a:pt x="1596" y="3224"/>
                    </a:lnTo>
                    <a:cubicBezTo>
                      <a:pt x="1659" y="3361"/>
                      <a:pt x="1744" y="3486"/>
                      <a:pt x="1841" y="3604"/>
                    </a:cubicBezTo>
                    <a:cubicBezTo>
                      <a:pt x="1846" y="3614"/>
                      <a:pt x="1860" y="3625"/>
                      <a:pt x="1876" y="3625"/>
                    </a:cubicBezTo>
                    <a:cubicBezTo>
                      <a:pt x="1879" y="3625"/>
                      <a:pt x="1883" y="3624"/>
                      <a:pt x="1887" y="3623"/>
                    </a:cubicBezTo>
                    <a:cubicBezTo>
                      <a:pt x="1919" y="3623"/>
                      <a:pt x="1945" y="3597"/>
                      <a:pt x="1939" y="3565"/>
                    </a:cubicBezTo>
                    <a:cubicBezTo>
                      <a:pt x="1932" y="3207"/>
                      <a:pt x="1893" y="2856"/>
                      <a:pt x="1822" y="2511"/>
                    </a:cubicBezTo>
                    <a:cubicBezTo>
                      <a:pt x="1750" y="2166"/>
                      <a:pt x="1646" y="1828"/>
                      <a:pt x="1516" y="1496"/>
                    </a:cubicBezTo>
                    <a:cubicBezTo>
                      <a:pt x="1386" y="1165"/>
                      <a:pt x="1223" y="846"/>
                      <a:pt x="1035" y="547"/>
                    </a:cubicBezTo>
                    <a:cubicBezTo>
                      <a:pt x="989" y="475"/>
                      <a:pt x="937" y="397"/>
                      <a:pt x="892" y="326"/>
                    </a:cubicBezTo>
                    <a:lnTo>
                      <a:pt x="814" y="215"/>
                    </a:lnTo>
                    <a:lnTo>
                      <a:pt x="774" y="163"/>
                    </a:lnTo>
                    <a:cubicBezTo>
                      <a:pt x="761" y="144"/>
                      <a:pt x="748" y="124"/>
                      <a:pt x="729" y="98"/>
                    </a:cubicBezTo>
                    <a:cubicBezTo>
                      <a:pt x="709" y="79"/>
                      <a:pt x="683" y="46"/>
                      <a:pt x="638" y="27"/>
                    </a:cubicBezTo>
                    <a:cubicBezTo>
                      <a:pt x="592" y="7"/>
                      <a:pt x="540" y="1"/>
                      <a:pt x="501"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4"/>
              <p:cNvSpPr/>
              <p:nvPr/>
            </p:nvSpPr>
            <p:spPr>
              <a:xfrm>
                <a:off x="-960400" y="1107300"/>
                <a:ext cx="24575" cy="154275"/>
              </a:xfrm>
              <a:custGeom>
                <a:avLst/>
                <a:gdLst/>
                <a:ahLst/>
                <a:cxnLst/>
                <a:rect l="l" t="t" r="r" b="b"/>
                <a:pathLst>
                  <a:path w="983" h="6171" extrusionOk="0">
                    <a:moveTo>
                      <a:pt x="421" y="1"/>
                    </a:moveTo>
                    <a:cubicBezTo>
                      <a:pt x="379" y="1"/>
                      <a:pt x="337" y="9"/>
                      <a:pt x="306" y="36"/>
                    </a:cubicBezTo>
                    <a:cubicBezTo>
                      <a:pt x="274" y="69"/>
                      <a:pt x="261" y="108"/>
                      <a:pt x="248" y="153"/>
                    </a:cubicBezTo>
                    <a:cubicBezTo>
                      <a:pt x="170" y="440"/>
                      <a:pt x="137" y="739"/>
                      <a:pt x="111" y="1031"/>
                    </a:cubicBezTo>
                    <a:cubicBezTo>
                      <a:pt x="0" y="2339"/>
                      <a:pt x="39" y="3659"/>
                      <a:pt x="228" y="4960"/>
                    </a:cubicBezTo>
                    <a:cubicBezTo>
                      <a:pt x="280" y="5343"/>
                      <a:pt x="352" y="5740"/>
                      <a:pt x="592" y="6039"/>
                    </a:cubicBezTo>
                    <a:cubicBezTo>
                      <a:pt x="646" y="6105"/>
                      <a:pt x="716" y="6171"/>
                      <a:pt x="798" y="6171"/>
                    </a:cubicBezTo>
                    <a:cubicBezTo>
                      <a:pt x="805" y="6171"/>
                      <a:pt x="813" y="6170"/>
                      <a:pt x="820" y="6169"/>
                    </a:cubicBezTo>
                    <a:cubicBezTo>
                      <a:pt x="956" y="6150"/>
                      <a:pt x="983" y="5961"/>
                      <a:pt x="963" y="5824"/>
                    </a:cubicBezTo>
                    <a:cubicBezTo>
                      <a:pt x="950" y="5720"/>
                      <a:pt x="930" y="5610"/>
                      <a:pt x="898" y="5506"/>
                    </a:cubicBezTo>
                    <a:cubicBezTo>
                      <a:pt x="859" y="5376"/>
                      <a:pt x="807" y="5246"/>
                      <a:pt x="768" y="5109"/>
                    </a:cubicBezTo>
                    <a:cubicBezTo>
                      <a:pt x="586" y="4511"/>
                      <a:pt x="664" y="3867"/>
                      <a:pt x="729" y="3243"/>
                    </a:cubicBezTo>
                    <a:cubicBezTo>
                      <a:pt x="826" y="2345"/>
                      <a:pt x="898" y="1448"/>
                      <a:pt x="943" y="544"/>
                    </a:cubicBezTo>
                    <a:cubicBezTo>
                      <a:pt x="950" y="427"/>
                      <a:pt x="956" y="296"/>
                      <a:pt x="885" y="199"/>
                    </a:cubicBezTo>
                    <a:cubicBezTo>
                      <a:pt x="807" y="75"/>
                      <a:pt x="651" y="43"/>
                      <a:pt x="508" y="10"/>
                    </a:cubicBezTo>
                    <a:cubicBezTo>
                      <a:pt x="481" y="5"/>
                      <a:pt x="451" y="1"/>
                      <a:pt x="421"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4"/>
              <p:cNvSpPr/>
              <p:nvPr/>
            </p:nvSpPr>
            <p:spPr>
              <a:xfrm>
                <a:off x="-961700" y="1104000"/>
                <a:ext cx="28325" cy="157550"/>
              </a:xfrm>
              <a:custGeom>
                <a:avLst/>
                <a:gdLst/>
                <a:ahLst/>
                <a:cxnLst/>
                <a:rect l="l" t="t" r="r" b="b"/>
                <a:pathLst>
                  <a:path w="1133" h="6302" extrusionOk="0">
                    <a:moveTo>
                      <a:pt x="449" y="266"/>
                    </a:moveTo>
                    <a:cubicBezTo>
                      <a:pt x="449" y="266"/>
                      <a:pt x="449" y="266"/>
                      <a:pt x="449" y="266"/>
                    </a:cubicBezTo>
                    <a:lnTo>
                      <a:pt x="449" y="266"/>
                    </a:lnTo>
                    <a:cubicBezTo>
                      <a:pt x="449" y="266"/>
                      <a:pt x="449" y="266"/>
                      <a:pt x="449" y="266"/>
                    </a:cubicBezTo>
                    <a:close/>
                    <a:moveTo>
                      <a:pt x="483" y="1"/>
                    </a:moveTo>
                    <a:cubicBezTo>
                      <a:pt x="459" y="1"/>
                      <a:pt x="433" y="2"/>
                      <a:pt x="404" y="6"/>
                    </a:cubicBezTo>
                    <a:cubicBezTo>
                      <a:pt x="345" y="12"/>
                      <a:pt x="274" y="51"/>
                      <a:pt x="235" y="110"/>
                    </a:cubicBezTo>
                    <a:cubicBezTo>
                      <a:pt x="196" y="162"/>
                      <a:pt x="183" y="214"/>
                      <a:pt x="176" y="246"/>
                    </a:cubicBezTo>
                    <a:lnTo>
                      <a:pt x="144" y="350"/>
                    </a:lnTo>
                    <a:cubicBezTo>
                      <a:pt x="111" y="494"/>
                      <a:pt x="91" y="630"/>
                      <a:pt x="72" y="767"/>
                    </a:cubicBezTo>
                    <a:cubicBezTo>
                      <a:pt x="39" y="1046"/>
                      <a:pt x="26" y="1319"/>
                      <a:pt x="13" y="1599"/>
                    </a:cubicBezTo>
                    <a:cubicBezTo>
                      <a:pt x="0" y="2145"/>
                      <a:pt x="13" y="2698"/>
                      <a:pt x="46" y="3245"/>
                    </a:cubicBezTo>
                    <a:cubicBezTo>
                      <a:pt x="78" y="3797"/>
                      <a:pt x="144" y="4344"/>
                      <a:pt x="228" y="4883"/>
                    </a:cubicBezTo>
                    <a:cubicBezTo>
                      <a:pt x="274" y="5150"/>
                      <a:pt x="313" y="5423"/>
                      <a:pt x="397" y="5690"/>
                    </a:cubicBezTo>
                    <a:cubicBezTo>
                      <a:pt x="436" y="5820"/>
                      <a:pt x="488" y="5943"/>
                      <a:pt x="560" y="6061"/>
                    </a:cubicBezTo>
                    <a:cubicBezTo>
                      <a:pt x="599" y="6119"/>
                      <a:pt x="638" y="6178"/>
                      <a:pt x="690" y="6223"/>
                    </a:cubicBezTo>
                    <a:cubicBezTo>
                      <a:pt x="644" y="6171"/>
                      <a:pt x="605" y="6119"/>
                      <a:pt x="566" y="6061"/>
                    </a:cubicBezTo>
                    <a:cubicBezTo>
                      <a:pt x="495" y="5943"/>
                      <a:pt x="443" y="5813"/>
                      <a:pt x="404" y="5683"/>
                    </a:cubicBezTo>
                    <a:cubicBezTo>
                      <a:pt x="326" y="5423"/>
                      <a:pt x="300" y="5150"/>
                      <a:pt x="267" y="4877"/>
                    </a:cubicBezTo>
                    <a:cubicBezTo>
                      <a:pt x="209" y="4337"/>
                      <a:pt x="183" y="3791"/>
                      <a:pt x="183" y="3245"/>
                    </a:cubicBezTo>
                    <a:cubicBezTo>
                      <a:pt x="176" y="2698"/>
                      <a:pt x="202" y="2152"/>
                      <a:pt x="248" y="1612"/>
                    </a:cubicBezTo>
                    <a:cubicBezTo>
                      <a:pt x="267" y="1339"/>
                      <a:pt x="293" y="1066"/>
                      <a:pt x="332" y="806"/>
                    </a:cubicBezTo>
                    <a:cubicBezTo>
                      <a:pt x="345" y="669"/>
                      <a:pt x="371" y="539"/>
                      <a:pt x="404" y="415"/>
                    </a:cubicBezTo>
                    <a:cubicBezTo>
                      <a:pt x="415" y="358"/>
                      <a:pt x="437" y="290"/>
                      <a:pt x="446" y="271"/>
                    </a:cubicBezTo>
                    <a:lnTo>
                      <a:pt x="446" y="271"/>
                    </a:lnTo>
                    <a:cubicBezTo>
                      <a:pt x="446" y="272"/>
                      <a:pt x="447" y="272"/>
                      <a:pt x="449" y="272"/>
                    </a:cubicBezTo>
                    <a:cubicBezTo>
                      <a:pt x="456" y="269"/>
                      <a:pt x="464" y="268"/>
                      <a:pt x="474" y="268"/>
                    </a:cubicBezTo>
                    <a:cubicBezTo>
                      <a:pt x="483" y="268"/>
                      <a:pt x="495" y="269"/>
                      <a:pt x="508" y="272"/>
                    </a:cubicBezTo>
                    <a:cubicBezTo>
                      <a:pt x="631" y="292"/>
                      <a:pt x="761" y="324"/>
                      <a:pt x="813" y="376"/>
                    </a:cubicBezTo>
                    <a:cubicBezTo>
                      <a:pt x="865" y="428"/>
                      <a:pt x="878" y="533"/>
                      <a:pt x="865" y="669"/>
                    </a:cubicBezTo>
                    <a:lnTo>
                      <a:pt x="833" y="1482"/>
                    </a:lnTo>
                    <a:cubicBezTo>
                      <a:pt x="807" y="2028"/>
                      <a:pt x="781" y="2575"/>
                      <a:pt x="742" y="3121"/>
                    </a:cubicBezTo>
                    <a:cubicBezTo>
                      <a:pt x="709" y="3667"/>
                      <a:pt x="638" y="4220"/>
                      <a:pt x="709" y="4766"/>
                    </a:cubicBezTo>
                    <a:cubicBezTo>
                      <a:pt x="729" y="4903"/>
                      <a:pt x="748" y="5039"/>
                      <a:pt x="787" y="5170"/>
                    </a:cubicBezTo>
                    <a:cubicBezTo>
                      <a:pt x="826" y="5306"/>
                      <a:pt x="878" y="5430"/>
                      <a:pt x="917" y="5560"/>
                    </a:cubicBezTo>
                    <a:cubicBezTo>
                      <a:pt x="963" y="5690"/>
                      <a:pt x="995" y="5826"/>
                      <a:pt x="1015" y="5956"/>
                    </a:cubicBezTo>
                    <a:cubicBezTo>
                      <a:pt x="1022" y="6028"/>
                      <a:pt x="1022" y="6093"/>
                      <a:pt x="1002" y="6165"/>
                    </a:cubicBezTo>
                    <a:cubicBezTo>
                      <a:pt x="989" y="6223"/>
                      <a:pt x="943" y="6288"/>
                      <a:pt x="872" y="6301"/>
                    </a:cubicBezTo>
                    <a:cubicBezTo>
                      <a:pt x="943" y="6295"/>
                      <a:pt x="989" y="6230"/>
                      <a:pt x="1008" y="6165"/>
                    </a:cubicBezTo>
                    <a:cubicBezTo>
                      <a:pt x="1028" y="6100"/>
                      <a:pt x="1028" y="6028"/>
                      <a:pt x="1022" y="5956"/>
                    </a:cubicBezTo>
                    <a:cubicBezTo>
                      <a:pt x="1002" y="5820"/>
                      <a:pt x="976" y="5690"/>
                      <a:pt x="930" y="5560"/>
                    </a:cubicBezTo>
                    <a:cubicBezTo>
                      <a:pt x="885" y="5430"/>
                      <a:pt x="846" y="5300"/>
                      <a:pt x="813" y="5163"/>
                    </a:cubicBezTo>
                    <a:cubicBezTo>
                      <a:pt x="781" y="5033"/>
                      <a:pt x="755" y="4896"/>
                      <a:pt x="748" y="4766"/>
                    </a:cubicBezTo>
                    <a:cubicBezTo>
                      <a:pt x="703" y="4220"/>
                      <a:pt x="807" y="3680"/>
                      <a:pt x="878" y="3134"/>
                    </a:cubicBezTo>
                    <a:cubicBezTo>
                      <a:pt x="943" y="2594"/>
                      <a:pt x="1008" y="2048"/>
                      <a:pt x="1061" y="1502"/>
                    </a:cubicBezTo>
                    <a:cubicBezTo>
                      <a:pt x="1087" y="1228"/>
                      <a:pt x="1106" y="955"/>
                      <a:pt x="1126" y="682"/>
                    </a:cubicBezTo>
                    <a:cubicBezTo>
                      <a:pt x="1132" y="611"/>
                      <a:pt x="1132" y="533"/>
                      <a:pt x="1119" y="448"/>
                    </a:cubicBezTo>
                    <a:cubicBezTo>
                      <a:pt x="1106" y="363"/>
                      <a:pt x="1067" y="266"/>
                      <a:pt x="995" y="194"/>
                    </a:cubicBezTo>
                    <a:cubicBezTo>
                      <a:pt x="930" y="123"/>
                      <a:pt x="846" y="84"/>
                      <a:pt x="768" y="58"/>
                    </a:cubicBezTo>
                    <a:cubicBezTo>
                      <a:pt x="690" y="32"/>
                      <a:pt x="625" y="19"/>
                      <a:pt x="547" y="6"/>
                    </a:cubicBezTo>
                    <a:cubicBezTo>
                      <a:pt x="527" y="2"/>
                      <a:pt x="506" y="1"/>
                      <a:pt x="48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4"/>
              <p:cNvSpPr/>
              <p:nvPr/>
            </p:nvSpPr>
            <p:spPr>
              <a:xfrm>
                <a:off x="-958600" y="1032950"/>
                <a:ext cx="43425" cy="90075"/>
              </a:xfrm>
              <a:custGeom>
                <a:avLst/>
                <a:gdLst/>
                <a:ahLst/>
                <a:cxnLst/>
                <a:rect l="l" t="t" r="r" b="b"/>
                <a:pathLst>
                  <a:path w="1737" h="3603" extrusionOk="0">
                    <a:moveTo>
                      <a:pt x="1352" y="0"/>
                    </a:moveTo>
                    <a:cubicBezTo>
                      <a:pt x="1340" y="0"/>
                      <a:pt x="1327" y="2"/>
                      <a:pt x="1314" y="6"/>
                    </a:cubicBezTo>
                    <a:cubicBezTo>
                      <a:pt x="1275" y="19"/>
                      <a:pt x="1249" y="51"/>
                      <a:pt x="1229" y="84"/>
                    </a:cubicBezTo>
                    <a:cubicBezTo>
                      <a:pt x="507" y="1053"/>
                      <a:pt x="78" y="2230"/>
                      <a:pt x="0" y="3433"/>
                    </a:cubicBezTo>
                    <a:cubicBezTo>
                      <a:pt x="124" y="3290"/>
                      <a:pt x="228" y="3134"/>
                      <a:pt x="306" y="2965"/>
                    </a:cubicBezTo>
                    <a:lnTo>
                      <a:pt x="325" y="3466"/>
                    </a:lnTo>
                    <a:lnTo>
                      <a:pt x="559" y="3192"/>
                    </a:lnTo>
                    <a:cubicBezTo>
                      <a:pt x="657" y="3323"/>
                      <a:pt x="741" y="3459"/>
                      <a:pt x="826" y="3602"/>
                    </a:cubicBezTo>
                    <a:cubicBezTo>
                      <a:pt x="930" y="2646"/>
                      <a:pt x="1164" y="1710"/>
                      <a:pt x="1509" y="812"/>
                    </a:cubicBezTo>
                    <a:cubicBezTo>
                      <a:pt x="1593" y="591"/>
                      <a:pt x="1684" y="363"/>
                      <a:pt x="1736" y="129"/>
                    </a:cubicBezTo>
                    <a:cubicBezTo>
                      <a:pt x="1639" y="90"/>
                      <a:pt x="1541" y="58"/>
                      <a:pt x="1444" y="19"/>
                    </a:cubicBezTo>
                    <a:cubicBezTo>
                      <a:pt x="1412" y="10"/>
                      <a:pt x="1383" y="0"/>
                      <a:pt x="1352" y="0"/>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4"/>
              <p:cNvSpPr/>
              <p:nvPr/>
            </p:nvSpPr>
            <p:spPr>
              <a:xfrm>
                <a:off x="-960075" y="1029600"/>
                <a:ext cx="48475" cy="94575"/>
              </a:xfrm>
              <a:custGeom>
                <a:avLst/>
                <a:gdLst/>
                <a:ahLst/>
                <a:cxnLst/>
                <a:rect l="l" t="t" r="r" b="b"/>
                <a:pathLst>
                  <a:path w="1939" h="3783" extrusionOk="0">
                    <a:moveTo>
                      <a:pt x="393" y="3589"/>
                    </a:moveTo>
                    <a:cubicBezTo>
                      <a:pt x="390" y="3593"/>
                      <a:pt x="387" y="3596"/>
                      <a:pt x="384" y="3600"/>
                    </a:cubicBezTo>
                    <a:cubicBezTo>
                      <a:pt x="387" y="3596"/>
                      <a:pt x="390" y="3593"/>
                      <a:pt x="393" y="3589"/>
                    </a:cubicBezTo>
                    <a:close/>
                    <a:moveTo>
                      <a:pt x="1406" y="1"/>
                    </a:moveTo>
                    <a:cubicBezTo>
                      <a:pt x="1373" y="1"/>
                      <a:pt x="1335" y="8"/>
                      <a:pt x="1301" y="23"/>
                    </a:cubicBezTo>
                    <a:cubicBezTo>
                      <a:pt x="1256" y="49"/>
                      <a:pt x="1230" y="75"/>
                      <a:pt x="1210" y="101"/>
                    </a:cubicBezTo>
                    <a:cubicBezTo>
                      <a:pt x="1191" y="120"/>
                      <a:pt x="1178" y="140"/>
                      <a:pt x="1165" y="159"/>
                    </a:cubicBezTo>
                    <a:lnTo>
                      <a:pt x="1126" y="211"/>
                    </a:lnTo>
                    <a:lnTo>
                      <a:pt x="1048" y="322"/>
                    </a:lnTo>
                    <a:cubicBezTo>
                      <a:pt x="1002" y="400"/>
                      <a:pt x="950" y="471"/>
                      <a:pt x="904" y="549"/>
                    </a:cubicBezTo>
                    <a:cubicBezTo>
                      <a:pt x="716" y="849"/>
                      <a:pt x="560" y="1167"/>
                      <a:pt x="423" y="1499"/>
                    </a:cubicBezTo>
                    <a:cubicBezTo>
                      <a:pt x="293" y="1824"/>
                      <a:pt x="189" y="2162"/>
                      <a:pt x="118" y="2513"/>
                    </a:cubicBezTo>
                    <a:cubicBezTo>
                      <a:pt x="46" y="2858"/>
                      <a:pt x="7" y="3209"/>
                      <a:pt x="0" y="3561"/>
                    </a:cubicBezTo>
                    <a:lnTo>
                      <a:pt x="0" y="3567"/>
                    </a:lnTo>
                    <a:cubicBezTo>
                      <a:pt x="0" y="3580"/>
                      <a:pt x="7" y="3600"/>
                      <a:pt x="20" y="3613"/>
                    </a:cubicBezTo>
                    <a:cubicBezTo>
                      <a:pt x="31" y="3621"/>
                      <a:pt x="43" y="3624"/>
                      <a:pt x="55" y="3624"/>
                    </a:cubicBezTo>
                    <a:cubicBezTo>
                      <a:pt x="72" y="3624"/>
                      <a:pt x="89" y="3617"/>
                      <a:pt x="105" y="3606"/>
                    </a:cubicBezTo>
                    <a:cubicBezTo>
                      <a:pt x="200" y="3490"/>
                      <a:pt x="280" y="3363"/>
                      <a:pt x="345" y="3229"/>
                    </a:cubicBezTo>
                    <a:lnTo>
                      <a:pt x="345" y="3229"/>
                    </a:lnTo>
                    <a:cubicBezTo>
                      <a:pt x="360" y="3358"/>
                      <a:pt x="379" y="3483"/>
                      <a:pt x="384" y="3600"/>
                    </a:cubicBezTo>
                    <a:cubicBezTo>
                      <a:pt x="378" y="3425"/>
                      <a:pt x="396" y="3263"/>
                      <a:pt x="397" y="3112"/>
                    </a:cubicBezTo>
                    <a:lnTo>
                      <a:pt x="397" y="3112"/>
                    </a:lnTo>
                    <a:cubicBezTo>
                      <a:pt x="397" y="3112"/>
                      <a:pt x="397" y="3112"/>
                      <a:pt x="397" y="3112"/>
                    </a:cubicBezTo>
                    <a:lnTo>
                      <a:pt x="397" y="3112"/>
                    </a:lnTo>
                    <a:lnTo>
                      <a:pt x="397" y="3112"/>
                    </a:lnTo>
                    <a:cubicBezTo>
                      <a:pt x="397" y="3105"/>
                      <a:pt x="397" y="3099"/>
                      <a:pt x="397" y="3092"/>
                    </a:cubicBezTo>
                    <a:cubicBezTo>
                      <a:pt x="397" y="3086"/>
                      <a:pt x="391" y="3073"/>
                      <a:pt x="378" y="3066"/>
                    </a:cubicBezTo>
                    <a:cubicBezTo>
                      <a:pt x="374" y="3065"/>
                      <a:pt x="370" y="3064"/>
                      <a:pt x="366" y="3064"/>
                    </a:cubicBezTo>
                    <a:cubicBezTo>
                      <a:pt x="355" y="3064"/>
                      <a:pt x="343" y="3070"/>
                      <a:pt x="339" y="3079"/>
                    </a:cubicBezTo>
                    <a:lnTo>
                      <a:pt x="339" y="3086"/>
                    </a:lnTo>
                    <a:cubicBezTo>
                      <a:pt x="283" y="3192"/>
                      <a:pt x="217" y="3293"/>
                      <a:pt x="141" y="3385"/>
                    </a:cubicBezTo>
                    <a:lnTo>
                      <a:pt x="141" y="3385"/>
                    </a:lnTo>
                    <a:cubicBezTo>
                      <a:pt x="228" y="2765"/>
                      <a:pt x="395" y="2159"/>
                      <a:pt x="644" y="1590"/>
                    </a:cubicBezTo>
                    <a:cubicBezTo>
                      <a:pt x="781" y="1278"/>
                      <a:pt x="943" y="972"/>
                      <a:pt x="1126" y="686"/>
                    </a:cubicBezTo>
                    <a:cubicBezTo>
                      <a:pt x="1171" y="614"/>
                      <a:pt x="1217" y="543"/>
                      <a:pt x="1269" y="471"/>
                    </a:cubicBezTo>
                    <a:lnTo>
                      <a:pt x="1340" y="367"/>
                    </a:lnTo>
                    <a:cubicBezTo>
                      <a:pt x="1366" y="335"/>
                      <a:pt x="1392" y="296"/>
                      <a:pt x="1412" y="276"/>
                    </a:cubicBezTo>
                    <a:cubicBezTo>
                      <a:pt x="1413" y="274"/>
                      <a:pt x="1414" y="272"/>
                      <a:pt x="1415" y="270"/>
                    </a:cubicBezTo>
                    <a:lnTo>
                      <a:pt x="1415" y="270"/>
                    </a:lnTo>
                    <a:cubicBezTo>
                      <a:pt x="1428" y="273"/>
                      <a:pt x="1468" y="284"/>
                      <a:pt x="1503" y="296"/>
                    </a:cubicBezTo>
                    <a:lnTo>
                      <a:pt x="1640" y="346"/>
                    </a:lnTo>
                    <a:lnTo>
                      <a:pt x="1640" y="346"/>
                    </a:lnTo>
                    <a:cubicBezTo>
                      <a:pt x="1578" y="585"/>
                      <a:pt x="1470" y="818"/>
                      <a:pt x="1386" y="1070"/>
                    </a:cubicBezTo>
                    <a:cubicBezTo>
                      <a:pt x="1288" y="1356"/>
                      <a:pt x="1197" y="1642"/>
                      <a:pt x="1119" y="1941"/>
                    </a:cubicBezTo>
                    <a:cubicBezTo>
                      <a:pt x="1048" y="2234"/>
                      <a:pt x="983" y="2527"/>
                      <a:pt x="937" y="2826"/>
                    </a:cubicBezTo>
                    <a:cubicBezTo>
                      <a:pt x="898" y="3081"/>
                      <a:pt x="864" y="3341"/>
                      <a:pt x="843" y="3598"/>
                    </a:cubicBezTo>
                    <a:lnTo>
                      <a:pt x="843" y="3598"/>
                    </a:lnTo>
                    <a:lnTo>
                      <a:pt x="638" y="3313"/>
                    </a:lnTo>
                    <a:cubicBezTo>
                      <a:pt x="638" y="3313"/>
                      <a:pt x="638" y="3313"/>
                      <a:pt x="638" y="3307"/>
                    </a:cubicBezTo>
                    <a:cubicBezTo>
                      <a:pt x="632" y="3304"/>
                      <a:pt x="627" y="3303"/>
                      <a:pt x="622" y="3303"/>
                    </a:cubicBezTo>
                    <a:cubicBezTo>
                      <a:pt x="615" y="3303"/>
                      <a:pt x="609" y="3306"/>
                      <a:pt x="605" y="3313"/>
                    </a:cubicBezTo>
                    <a:cubicBezTo>
                      <a:pt x="536" y="3395"/>
                      <a:pt x="473" y="3495"/>
                      <a:pt x="393" y="3589"/>
                    </a:cubicBezTo>
                    <a:lnTo>
                      <a:pt x="393" y="3589"/>
                    </a:lnTo>
                    <a:cubicBezTo>
                      <a:pt x="457" y="3516"/>
                      <a:pt x="536" y="3446"/>
                      <a:pt x="615" y="3368"/>
                    </a:cubicBezTo>
                    <a:lnTo>
                      <a:pt x="615" y="3368"/>
                    </a:lnTo>
                    <a:lnTo>
                      <a:pt x="839" y="3756"/>
                    </a:lnTo>
                    <a:cubicBezTo>
                      <a:pt x="846" y="3769"/>
                      <a:pt x="859" y="3782"/>
                      <a:pt x="872" y="3782"/>
                    </a:cubicBezTo>
                    <a:cubicBezTo>
                      <a:pt x="875" y="3783"/>
                      <a:pt x="879" y="3783"/>
                      <a:pt x="882" y="3783"/>
                    </a:cubicBezTo>
                    <a:cubicBezTo>
                      <a:pt x="904" y="3783"/>
                      <a:pt x="925" y="3765"/>
                      <a:pt x="930" y="3743"/>
                    </a:cubicBezTo>
                    <a:cubicBezTo>
                      <a:pt x="983" y="3444"/>
                      <a:pt x="1035" y="3151"/>
                      <a:pt x="1106" y="2858"/>
                    </a:cubicBezTo>
                    <a:cubicBezTo>
                      <a:pt x="1171" y="2572"/>
                      <a:pt x="1243" y="2279"/>
                      <a:pt x="1334" y="2000"/>
                    </a:cubicBezTo>
                    <a:cubicBezTo>
                      <a:pt x="1418" y="1714"/>
                      <a:pt x="1516" y="1434"/>
                      <a:pt x="1620" y="1154"/>
                    </a:cubicBezTo>
                    <a:cubicBezTo>
                      <a:pt x="1724" y="881"/>
                      <a:pt x="1854" y="601"/>
                      <a:pt x="1926" y="289"/>
                    </a:cubicBezTo>
                    <a:cubicBezTo>
                      <a:pt x="1939" y="224"/>
                      <a:pt x="1906" y="159"/>
                      <a:pt x="1841" y="140"/>
                    </a:cubicBezTo>
                    <a:lnTo>
                      <a:pt x="1841" y="133"/>
                    </a:lnTo>
                    <a:lnTo>
                      <a:pt x="1594" y="49"/>
                    </a:lnTo>
                    <a:cubicBezTo>
                      <a:pt x="1555" y="36"/>
                      <a:pt x="1516" y="16"/>
                      <a:pt x="1438" y="3"/>
                    </a:cubicBezTo>
                    <a:cubicBezTo>
                      <a:pt x="1428" y="2"/>
                      <a:pt x="1417" y="1"/>
                      <a:pt x="140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4"/>
              <p:cNvSpPr/>
              <p:nvPr/>
            </p:nvSpPr>
            <p:spPr>
              <a:xfrm>
                <a:off x="-917650" y="1221525"/>
                <a:ext cx="50775" cy="52700"/>
              </a:xfrm>
              <a:custGeom>
                <a:avLst/>
                <a:gdLst/>
                <a:ahLst/>
                <a:cxnLst/>
                <a:rect l="l" t="t" r="r" b="b"/>
                <a:pathLst>
                  <a:path w="2031" h="2108" extrusionOk="0">
                    <a:moveTo>
                      <a:pt x="424" y="0"/>
                    </a:moveTo>
                    <a:cubicBezTo>
                      <a:pt x="313" y="280"/>
                      <a:pt x="170" y="547"/>
                      <a:pt x="1" y="794"/>
                    </a:cubicBezTo>
                    <a:cubicBezTo>
                      <a:pt x="190" y="1216"/>
                      <a:pt x="417" y="1620"/>
                      <a:pt x="677" y="2003"/>
                    </a:cubicBezTo>
                    <a:lnTo>
                      <a:pt x="794" y="1997"/>
                    </a:lnTo>
                    <a:cubicBezTo>
                      <a:pt x="926" y="1988"/>
                      <a:pt x="1062" y="1979"/>
                      <a:pt x="1198" y="1979"/>
                    </a:cubicBezTo>
                    <a:cubicBezTo>
                      <a:pt x="1443" y="1979"/>
                      <a:pt x="1686" y="2007"/>
                      <a:pt x="1900" y="2107"/>
                    </a:cubicBezTo>
                    <a:cubicBezTo>
                      <a:pt x="1854" y="1444"/>
                      <a:pt x="1822" y="761"/>
                      <a:pt x="2030" y="137"/>
                    </a:cubicBezTo>
                    <a:lnTo>
                      <a:pt x="2030" y="137"/>
                    </a:lnTo>
                    <a:cubicBezTo>
                      <a:pt x="1796" y="286"/>
                      <a:pt x="1614" y="501"/>
                      <a:pt x="1490" y="748"/>
                    </a:cubicBezTo>
                    <a:cubicBezTo>
                      <a:pt x="1445" y="501"/>
                      <a:pt x="1354" y="267"/>
                      <a:pt x="1217" y="65"/>
                    </a:cubicBezTo>
                    <a:cubicBezTo>
                      <a:pt x="1100" y="351"/>
                      <a:pt x="944" y="618"/>
                      <a:pt x="742" y="852"/>
                    </a:cubicBezTo>
                    <a:cubicBezTo>
                      <a:pt x="690" y="553"/>
                      <a:pt x="580" y="260"/>
                      <a:pt x="424" y="0"/>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4"/>
              <p:cNvSpPr/>
              <p:nvPr/>
            </p:nvSpPr>
            <p:spPr>
              <a:xfrm>
                <a:off x="-919275" y="1220100"/>
                <a:ext cx="53050" cy="55575"/>
              </a:xfrm>
              <a:custGeom>
                <a:avLst/>
                <a:gdLst/>
                <a:ahLst/>
                <a:cxnLst/>
                <a:rect l="l" t="t" r="r" b="b"/>
                <a:pathLst>
                  <a:path w="2122" h="2223" extrusionOk="0">
                    <a:moveTo>
                      <a:pt x="486" y="0"/>
                    </a:moveTo>
                    <a:cubicBezTo>
                      <a:pt x="466" y="0"/>
                      <a:pt x="446" y="12"/>
                      <a:pt x="437" y="31"/>
                    </a:cubicBezTo>
                    <a:lnTo>
                      <a:pt x="437" y="38"/>
                    </a:lnTo>
                    <a:cubicBezTo>
                      <a:pt x="326" y="311"/>
                      <a:pt x="183" y="571"/>
                      <a:pt x="14" y="818"/>
                    </a:cubicBezTo>
                    <a:cubicBezTo>
                      <a:pt x="7" y="831"/>
                      <a:pt x="1" y="857"/>
                      <a:pt x="14" y="877"/>
                    </a:cubicBezTo>
                    <a:cubicBezTo>
                      <a:pt x="202" y="1299"/>
                      <a:pt x="424" y="1716"/>
                      <a:pt x="690" y="2099"/>
                    </a:cubicBezTo>
                    <a:cubicBezTo>
                      <a:pt x="701" y="2115"/>
                      <a:pt x="716" y="2127"/>
                      <a:pt x="736" y="2127"/>
                    </a:cubicBezTo>
                    <a:cubicBezTo>
                      <a:pt x="740" y="2127"/>
                      <a:pt x="744" y="2127"/>
                      <a:pt x="749" y="2125"/>
                    </a:cubicBezTo>
                    <a:cubicBezTo>
                      <a:pt x="928" y="2114"/>
                      <a:pt x="1103" y="2098"/>
                      <a:pt x="1277" y="2098"/>
                    </a:cubicBezTo>
                    <a:cubicBezTo>
                      <a:pt x="1305" y="2098"/>
                      <a:pt x="1333" y="2099"/>
                      <a:pt x="1360" y="2099"/>
                    </a:cubicBezTo>
                    <a:cubicBezTo>
                      <a:pt x="1562" y="2106"/>
                      <a:pt x="1763" y="2138"/>
                      <a:pt x="1939" y="2216"/>
                    </a:cubicBezTo>
                    <a:cubicBezTo>
                      <a:pt x="1945" y="2223"/>
                      <a:pt x="1958" y="2223"/>
                      <a:pt x="1971" y="2223"/>
                    </a:cubicBezTo>
                    <a:cubicBezTo>
                      <a:pt x="1997" y="2223"/>
                      <a:pt x="2024" y="2197"/>
                      <a:pt x="2024" y="2164"/>
                    </a:cubicBezTo>
                    <a:cubicBezTo>
                      <a:pt x="1997" y="1833"/>
                      <a:pt x="1971" y="1501"/>
                      <a:pt x="1978" y="1176"/>
                    </a:cubicBezTo>
                    <a:cubicBezTo>
                      <a:pt x="1984" y="844"/>
                      <a:pt x="2024" y="519"/>
                      <a:pt x="2115" y="200"/>
                    </a:cubicBezTo>
                    <a:cubicBezTo>
                      <a:pt x="2121" y="194"/>
                      <a:pt x="2115" y="187"/>
                      <a:pt x="2115" y="181"/>
                    </a:cubicBezTo>
                    <a:cubicBezTo>
                      <a:pt x="2111" y="173"/>
                      <a:pt x="2102" y="170"/>
                      <a:pt x="2095" y="170"/>
                    </a:cubicBezTo>
                    <a:cubicBezTo>
                      <a:pt x="2090" y="170"/>
                      <a:pt x="2085" y="172"/>
                      <a:pt x="2082" y="174"/>
                    </a:cubicBezTo>
                    <a:cubicBezTo>
                      <a:pt x="1848" y="330"/>
                      <a:pt x="1666" y="552"/>
                      <a:pt x="1555" y="805"/>
                    </a:cubicBezTo>
                    <a:cubicBezTo>
                      <a:pt x="1673" y="581"/>
                      <a:pt x="1845" y="394"/>
                      <a:pt x="2045" y="255"/>
                    </a:cubicBezTo>
                    <a:lnTo>
                      <a:pt x="2045" y="255"/>
                    </a:lnTo>
                    <a:cubicBezTo>
                      <a:pt x="1946" y="553"/>
                      <a:pt x="1906" y="861"/>
                      <a:pt x="1893" y="1169"/>
                    </a:cubicBezTo>
                    <a:cubicBezTo>
                      <a:pt x="1876" y="1475"/>
                      <a:pt x="1885" y="1776"/>
                      <a:pt x="1901" y="2076"/>
                    </a:cubicBezTo>
                    <a:lnTo>
                      <a:pt x="1901" y="2076"/>
                    </a:lnTo>
                    <a:cubicBezTo>
                      <a:pt x="1726" y="2012"/>
                      <a:pt x="1544" y="1987"/>
                      <a:pt x="1367" y="1976"/>
                    </a:cubicBezTo>
                    <a:cubicBezTo>
                      <a:pt x="1327" y="1975"/>
                      <a:pt x="1288" y="1974"/>
                      <a:pt x="1249" y="1974"/>
                    </a:cubicBezTo>
                    <a:cubicBezTo>
                      <a:pt x="1088" y="1974"/>
                      <a:pt x="930" y="1983"/>
                      <a:pt x="771" y="1993"/>
                    </a:cubicBezTo>
                    <a:lnTo>
                      <a:pt x="771" y="1993"/>
                    </a:lnTo>
                    <a:cubicBezTo>
                      <a:pt x="533" y="1629"/>
                      <a:pt x="318" y="1253"/>
                      <a:pt x="137" y="854"/>
                    </a:cubicBezTo>
                    <a:lnTo>
                      <a:pt x="137" y="854"/>
                    </a:lnTo>
                    <a:cubicBezTo>
                      <a:pt x="278" y="640"/>
                      <a:pt x="400" y="416"/>
                      <a:pt x="499" y="179"/>
                    </a:cubicBezTo>
                    <a:lnTo>
                      <a:pt x="499" y="179"/>
                    </a:lnTo>
                    <a:cubicBezTo>
                      <a:pt x="626" y="408"/>
                      <a:pt x="717" y="660"/>
                      <a:pt x="768" y="916"/>
                    </a:cubicBezTo>
                    <a:cubicBezTo>
                      <a:pt x="768" y="929"/>
                      <a:pt x="775" y="935"/>
                      <a:pt x="781" y="942"/>
                    </a:cubicBezTo>
                    <a:cubicBezTo>
                      <a:pt x="790" y="948"/>
                      <a:pt x="800" y="951"/>
                      <a:pt x="810" y="951"/>
                    </a:cubicBezTo>
                    <a:cubicBezTo>
                      <a:pt x="822" y="951"/>
                      <a:pt x="833" y="946"/>
                      <a:pt x="840" y="935"/>
                    </a:cubicBezTo>
                    <a:cubicBezTo>
                      <a:pt x="1032" y="706"/>
                      <a:pt x="1183" y="447"/>
                      <a:pt x="1286" y="170"/>
                    </a:cubicBezTo>
                    <a:lnTo>
                      <a:pt x="1286" y="170"/>
                    </a:lnTo>
                    <a:cubicBezTo>
                      <a:pt x="1411" y="358"/>
                      <a:pt x="1506" y="579"/>
                      <a:pt x="1555" y="805"/>
                    </a:cubicBezTo>
                    <a:cubicBezTo>
                      <a:pt x="1523" y="558"/>
                      <a:pt x="1432" y="324"/>
                      <a:pt x="1302" y="109"/>
                    </a:cubicBezTo>
                    <a:cubicBezTo>
                      <a:pt x="1295" y="103"/>
                      <a:pt x="1295" y="103"/>
                      <a:pt x="1289" y="103"/>
                    </a:cubicBezTo>
                    <a:cubicBezTo>
                      <a:pt x="1285" y="101"/>
                      <a:pt x="1281" y="100"/>
                      <a:pt x="1277" y="100"/>
                    </a:cubicBezTo>
                    <a:cubicBezTo>
                      <a:pt x="1269" y="100"/>
                      <a:pt x="1263" y="105"/>
                      <a:pt x="1263" y="109"/>
                    </a:cubicBezTo>
                    <a:lnTo>
                      <a:pt x="1263" y="116"/>
                    </a:lnTo>
                    <a:cubicBezTo>
                      <a:pt x="1152" y="367"/>
                      <a:pt x="1009" y="602"/>
                      <a:pt x="836" y="812"/>
                    </a:cubicBezTo>
                    <a:lnTo>
                      <a:pt x="836" y="812"/>
                    </a:lnTo>
                    <a:cubicBezTo>
                      <a:pt x="779" y="538"/>
                      <a:pt x="675" y="271"/>
                      <a:pt x="541" y="25"/>
                    </a:cubicBezTo>
                    <a:cubicBezTo>
                      <a:pt x="534" y="18"/>
                      <a:pt x="521" y="5"/>
                      <a:pt x="508" y="5"/>
                    </a:cubicBezTo>
                    <a:cubicBezTo>
                      <a:pt x="501" y="2"/>
                      <a:pt x="494" y="0"/>
                      <a:pt x="48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4"/>
              <p:cNvSpPr/>
              <p:nvPr/>
            </p:nvSpPr>
            <p:spPr>
              <a:xfrm>
                <a:off x="-767400" y="1222650"/>
                <a:ext cx="49125" cy="46700"/>
              </a:xfrm>
              <a:custGeom>
                <a:avLst/>
                <a:gdLst/>
                <a:ahLst/>
                <a:cxnLst/>
                <a:rect l="l" t="t" r="r" b="b"/>
                <a:pathLst>
                  <a:path w="1965" h="1868" extrusionOk="0">
                    <a:moveTo>
                      <a:pt x="618" y="1"/>
                    </a:moveTo>
                    <a:cubicBezTo>
                      <a:pt x="449" y="261"/>
                      <a:pt x="241" y="482"/>
                      <a:pt x="0" y="671"/>
                    </a:cubicBezTo>
                    <a:cubicBezTo>
                      <a:pt x="91" y="1061"/>
                      <a:pt x="130" y="1464"/>
                      <a:pt x="124" y="1867"/>
                    </a:cubicBezTo>
                    <a:cubicBezTo>
                      <a:pt x="293" y="1809"/>
                      <a:pt x="456" y="1770"/>
                      <a:pt x="631" y="1744"/>
                    </a:cubicBezTo>
                    <a:cubicBezTo>
                      <a:pt x="729" y="1724"/>
                      <a:pt x="826" y="1718"/>
                      <a:pt x="924" y="1718"/>
                    </a:cubicBezTo>
                    <a:cubicBezTo>
                      <a:pt x="1047" y="1718"/>
                      <a:pt x="1164" y="1744"/>
                      <a:pt x="1281" y="1776"/>
                    </a:cubicBezTo>
                    <a:cubicBezTo>
                      <a:pt x="1321" y="1705"/>
                      <a:pt x="1405" y="1614"/>
                      <a:pt x="1438" y="1562"/>
                    </a:cubicBezTo>
                    <a:cubicBezTo>
                      <a:pt x="1646" y="1250"/>
                      <a:pt x="1821" y="918"/>
                      <a:pt x="1964" y="573"/>
                    </a:cubicBezTo>
                    <a:lnTo>
                      <a:pt x="1964" y="573"/>
                    </a:lnTo>
                    <a:cubicBezTo>
                      <a:pt x="1769" y="710"/>
                      <a:pt x="1555" y="827"/>
                      <a:pt x="1334" y="911"/>
                    </a:cubicBezTo>
                    <a:cubicBezTo>
                      <a:pt x="1347" y="742"/>
                      <a:pt x="1334" y="567"/>
                      <a:pt x="1301" y="398"/>
                    </a:cubicBezTo>
                    <a:cubicBezTo>
                      <a:pt x="1184" y="567"/>
                      <a:pt x="1028" y="710"/>
                      <a:pt x="846" y="807"/>
                    </a:cubicBezTo>
                    <a:cubicBezTo>
                      <a:pt x="813" y="528"/>
                      <a:pt x="735" y="254"/>
                      <a:pt x="618"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4"/>
              <p:cNvSpPr/>
              <p:nvPr/>
            </p:nvSpPr>
            <p:spPr>
              <a:xfrm>
                <a:off x="-769025" y="1221675"/>
                <a:ext cx="51725" cy="49225"/>
              </a:xfrm>
              <a:custGeom>
                <a:avLst/>
                <a:gdLst/>
                <a:ahLst/>
                <a:cxnLst/>
                <a:rect l="l" t="t" r="r" b="b"/>
                <a:pathLst>
                  <a:path w="2069" h="1969" extrusionOk="0">
                    <a:moveTo>
                      <a:pt x="680" y="1"/>
                    </a:moveTo>
                    <a:cubicBezTo>
                      <a:pt x="666" y="1"/>
                      <a:pt x="652" y="8"/>
                      <a:pt x="644" y="20"/>
                    </a:cubicBezTo>
                    <a:cubicBezTo>
                      <a:pt x="475" y="267"/>
                      <a:pt x="267" y="482"/>
                      <a:pt x="26" y="664"/>
                    </a:cubicBezTo>
                    <a:cubicBezTo>
                      <a:pt x="13" y="677"/>
                      <a:pt x="0" y="697"/>
                      <a:pt x="7" y="723"/>
                    </a:cubicBezTo>
                    <a:cubicBezTo>
                      <a:pt x="98" y="1106"/>
                      <a:pt x="130" y="1510"/>
                      <a:pt x="124" y="1906"/>
                    </a:cubicBezTo>
                    <a:cubicBezTo>
                      <a:pt x="124" y="1913"/>
                      <a:pt x="124" y="1919"/>
                      <a:pt x="130" y="1926"/>
                    </a:cubicBezTo>
                    <a:cubicBezTo>
                      <a:pt x="141" y="1951"/>
                      <a:pt x="163" y="1969"/>
                      <a:pt x="191" y="1969"/>
                    </a:cubicBezTo>
                    <a:cubicBezTo>
                      <a:pt x="198" y="1969"/>
                      <a:pt x="207" y="1968"/>
                      <a:pt x="215" y="1965"/>
                    </a:cubicBezTo>
                    <a:cubicBezTo>
                      <a:pt x="397" y="1906"/>
                      <a:pt x="579" y="1861"/>
                      <a:pt x="774" y="1835"/>
                    </a:cubicBezTo>
                    <a:cubicBezTo>
                      <a:pt x="842" y="1825"/>
                      <a:pt x="910" y="1820"/>
                      <a:pt x="978" y="1820"/>
                    </a:cubicBezTo>
                    <a:cubicBezTo>
                      <a:pt x="1098" y="1820"/>
                      <a:pt x="1217" y="1836"/>
                      <a:pt x="1333" y="1874"/>
                    </a:cubicBezTo>
                    <a:cubicBezTo>
                      <a:pt x="1338" y="1875"/>
                      <a:pt x="1343" y="1875"/>
                      <a:pt x="1347" y="1875"/>
                    </a:cubicBezTo>
                    <a:cubicBezTo>
                      <a:pt x="1370" y="1875"/>
                      <a:pt x="1394" y="1863"/>
                      <a:pt x="1405" y="1841"/>
                    </a:cubicBezTo>
                    <a:cubicBezTo>
                      <a:pt x="1425" y="1802"/>
                      <a:pt x="1457" y="1757"/>
                      <a:pt x="1496" y="1711"/>
                    </a:cubicBezTo>
                    <a:cubicBezTo>
                      <a:pt x="1509" y="1692"/>
                      <a:pt x="1529" y="1666"/>
                      <a:pt x="1548" y="1640"/>
                    </a:cubicBezTo>
                    <a:lnTo>
                      <a:pt x="1600" y="1562"/>
                    </a:lnTo>
                    <a:cubicBezTo>
                      <a:pt x="1659" y="1464"/>
                      <a:pt x="1717" y="1367"/>
                      <a:pt x="1776" y="1262"/>
                    </a:cubicBezTo>
                    <a:cubicBezTo>
                      <a:pt x="1880" y="1054"/>
                      <a:pt x="1977" y="846"/>
                      <a:pt x="2068" y="632"/>
                    </a:cubicBezTo>
                    <a:lnTo>
                      <a:pt x="2068" y="625"/>
                    </a:lnTo>
                    <a:cubicBezTo>
                      <a:pt x="2068" y="619"/>
                      <a:pt x="2068" y="599"/>
                      <a:pt x="2062" y="593"/>
                    </a:cubicBezTo>
                    <a:cubicBezTo>
                      <a:pt x="2053" y="580"/>
                      <a:pt x="2040" y="573"/>
                      <a:pt x="2027" y="573"/>
                    </a:cubicBezTo>
                    <a:cubicBezTo>
                      <a:pt x="2021" y="573"/>
                      <a:pt x="2014" y="575"/>
                      <a:pt x="2010" y="580"/>
                    </a:cubicBezTo>
                    <a:cubicBezTo>
                      <a:pt x="1823" y="717"/>
                      <a:pt x="1624" y="830"/>
                      <a:pt x="1419" y="925"/>
                    </a:cubicBezTo>
                    <a:lnTo>
                      <a:pt x="1419" y="925"/>
                    </a:lnTo>
                    <a:cubicBezTo>
                      <a:pt x="1422" y="760"/>
                      <a:pt x="1403" y="595"/>
                      <a:pt x="1366" y="437"/>
                    </a:cubicBezTo>
                    <a:lnTo>
                      <a:pt x="1366" y="437"/>
                    </a:lnTo>
                    <a:cubicBezTo>
                      <a:pt x="1392" y="606"/>
                      <a:pt x="1399" y="781"/>
                      <a:pt x="1379" y="950"/>
                    </a:cubicBezTo>
                    <a:cubicBezTo>
                      <a:pt x="1379" y="957"/>
                      <a:pt x="1379" y="957"/>
                      <a:pt x="1379" y="963"/>
                    </a:cubicBezTo>
                    <a:cubicBezTo>
                      <a:pt x="1379" y="968"/>
                      <a:pt x="1386" y="973"/>
                      <a:pt x="1394" y="973"/>
                    </a:cubicBezTo>
                    <a:cubicBezTo>
                      <a:pt x="1397" y="973"/>
                      <a:pt x="1401" y="972"/>
                      <a:pt x="1405" y="970"/>
                    </a:cubicBezTo>
                    <a:cubicBezTo>
                      <a:pt x="1590" y="906"/>
                      <a:pt x="1771" y="822"/>
                      <a:pt x="1940" y="719"/>
                    </a:cubicBezTo>
                    <a:lnTo>
                      <a:pt x="1940" y="719"/>
                    </a:lnTo>
                    <a:cubicBezTo>
                      <a:pt x="1859" y="887"/>
                      <a:pt x="1773" y="1053"/>
                      <a:pt x="1678" y="1210"/>
                    </a:cubicBezTo>
                    <a:cubicBezTo>
                      <a:pt x="1620" y="1308"/>
                      <a:pt x="1561" y="1406"/>
                      <a:pt x="1503" y="1503"/>
                    </a:cubicBezTo>
                    <a:lnTo>
                      <a:pt x="1451" y="1575"/>
                    </a:lnTo>
                    <a:cubicBezTo>
                      <a:pt x="1438" y="1594"/>
                      <a:pt x="1418" y="1614"/>
                      <a:pt x="1405" y="1640"/>
                    </a:cubicBezTo>
                    <a:cubicBezTo>
                      <a:pt x="1376" y="1674"/>
                      <a:pt x="1347" y="1704"/>
                      <a:pt x="1320" y="1745"/>
                    </a:cubicBezTo>
                    <a:lnTo>
                      <a:pt x="1320" y="1745"/>
                    </a:lnTo>
                    <a:cubicBezTo>
                      <a:pt x="1236" y="1723"/>
                      <a:pt x="1149" y="1704"/>
                      <a:pt x="1067" y="1698"/>
                    </a:cubicBezTo>
                    <a:cubicBezTo>
                      <a:pt x="1036" y="1696"/>
                      <a:pt x="1006" y="1696"/>
                      <a:pt x="975" y="1696"/>
                    </a:cubicBezTo>
                    <a:cubicBezTo>
                      <a:pt x="902" y="1696"/>
                      <a:pt x="828" y="1700"/>
                      <a:pt x="755" y="1705"/>
                    </a:cubicBezTo>
                    <a:cubicBezTo>
                      <a:pt x="590" y="1727"/>
                      <a:pt x="421" y="1763"/>
                      <a:pt x="258" y="1812"/>
                    </a:cubicBezTo>
                    <a:lnTo>
                      <a:pt x="258" y="1812"/>
                    </a:lnTo>
                    <a:cubicBezTo>
                      <a:pt x="248" y="1446"/>
                      <a:pt x="210" y="1085"/>
                      <a:pt x="131" y="729"/>
                    </a:cubicBezTo>
                    <a:lnTo>
                      <a:pt x="131" y="729"/>
                    </a:lnTo>
                    <a:cubicBezTo>
                      <a:pt x="345" y="560"/>
                      <a:pt x="528" y="352"/>
                      <a:pt x="676" y="127"/>
                    </a:cubicBezTo>
                    <a:lnTo>
                      <a:pt x="676" y="127"/>
                    </a:lnTo>
                    <a:cubicBezTo>
                      <a:pt x="781" y="355"/>
                      <a:pt x="849" y="598"/>
                      <a:pt x="885" y="846"/>
                    </a:cubicBezTo>
                    <a:cubicBezTo>
                      <a:pt x="885" y="853"/>
                      <a:pt x="891" y="853"/>
                      <a:pt x="891" y="853"/>
                    </a:cubicBezTo>
                    <a:cubicBezTo>
                      <a:pt x="896" y="862"/>
                      <a:pt x="904" y="868"/>
                      <a:pt x="911" y="868"/>
                    </a:cubicBezTo>
                    <a:cubicBezTo>
                      <a:pt x="913" y="868"/>
                      <a:pt x="916" y="868"/>
                      <a:pt x="917" y="866"/>
                    </a:cubicBezTo>
                    <a:cubicBezTo>
                      <a:pt x="1106" y="762"/>
                      <a:pt x="1262" y="612"/>
                      <a:pt x="1366" y="437"/>
                    </a:cubicBezTo>
                    <a:lnTo>
                      <a:pt x="1366" y="437"/>
                    </a:lnTo>
                    <a:cubicBezTo>
                      <a:pt x="1249" y="590"/>
                      <a:pt x="1098" y="721"/>
                      <a:pt x="928" y="806"/>
                    </a:cubicBezTo>
                    <a:lnTo>
                      <a:pt x="928" y="806"/>
                    </a:lnTo>
                    <a:cubicBezTo>
                      <a:pt x="905" y="538"/>
                      <a:pt x="834" y="270"/>
                      <a:pt x="722" y="27"/>
                    </a:cubicBezTo>
                    <a:cubicBezTo>
                      <a:pt x="716" y="14"/>
                      <a:pt x="716" y="7"/>
                      <a:pt x="703" y="7"/>
                    </a:cubicBezTo>
                    <a:cubicBezTo>
                      <a:pt x="696" y="3"/>
                      <a:pt x="688" y="1"/>
                      <a:pt x="68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4"/>
              <p:cNvSpPr/>
              <p:nvPr/>
            </p:nvSpPr>
            <p:spPr>
              <a:xfrm>
                <a:off x="-924950" y="1271000"/>
                <a:ext cx="54975" cy="38200"/>
              </a:xfrm>
              <a:custGeom>
                <a:avLst/>
                <a:gdLst/>
                <a:ahLst/>
                <a:cxnLst/>
                <a:rect l="l" t="t" r="r" b="b"/>
                <a:pathLst>
                  <a:path w="2199" h="1528" extrusionOk="0">
                    <a:moveTo>
                      <a:pt x="1490" y="0"/>
                    </a:moveTo>
                    <a:cubicBezTo>
                      <a:pt x="1354" y="0"/>
                      <a:pt x="1218" y="9"/>
                      <a:pt x="1086" y="18"/>
                    </a:cubicBezTo>
                    <a:lnTo>
                      <a:pt x="969" y="24"/>
                    </a:lnTo>
                    <a:cubicBezTo>
                      <a:pt x="982" y="44"/>
                      <a:pt x="995" y="63"/>
                      <a:pt x="1002" y="83"/>
                    </a:cubicBezTo>
                    <a:cubicBezTo>
                      <a:pt x="1008" y="89"/>
                      <a:pt x="1015" y="96"/>
                      <a:pt x="1021" y="96"/>
                    </a:cubicBezTo>
                    <a:cubicBezTo>
                      <a:pt x="1028" y="89"/>
                      <a:pt x="1034" y="83"/>
                      <a:pt x="1041" y="76"/>
                    </a:cubicBezTo>
                    <a:cubicBezTo>
                      <a:pt x="1043" y="75"/>
                      <a:pt x="1045" y="74"/>
                      <a:pt x="1046" y="74"/>
                    </a:cubicBezTo>
                    <a:cubicBezTo>
                      <a:pt x="1057" y="74"/>
                      <a:pt x="1064" y="103"/>
                      <a:pt x="1047" y="109"/>
                    </a:cubicBezTo>
                    <a:cubicBezTo>
                      <a:pt x="1041" y="109"/>
                      <a:pt x="1028" y="109"/>
                      <a:pt x="1021" y="96"/>
                    </a:cubicBezTo>
                    <a:cubicBezTo>
                      <a:pt x="722" y="382"/>
                      <a:pt x="390" y="701"/>
                      <a:pt x="156" y="1039"/>
                    </a:cubicBezTo>
                    <a:cubicBezTo>
                      <a:pt x="78" y="1149"/>
                      <a:pt x="0" y="1273"/>
                      <a:pt x="0" y="1416"/>
                    </a:cubicBezTo>
                    <a:cubicBezTo>
                      <a:pt x="0" y="1436"/>
                      <a:pt x="7" y="1462"/>
                      <a:pt x="13" y="1481"/>
                    </a:cubicBezTo>
                    <a:cubicBezTo>
                      <a:pt x="32" y="1516"/>
                      <a:pt x="70" y="1528"/>
                      <a:pt x="110" y="1528"/>
                    </a:cubicBezTo>
                    <a:cubicBezTo>
                      <a:pt x="139" y="1528"/>
                      <a:pt x="169" y="1522"/>
                      <a:pt x="195" y="1514"/>
                    </a:cubicBezTo>
                    <a:cubicBezTo>
                      <a:pt x="371" y="1462"/>
                      <a:pt x="514" y="1351"/>
                      <a:pt x="657" y="1241"/>
                    </a:cubicBezTo>
                    <a:cubicBezTo>
                      <a:pt x="1145" y="870"/>
                      <a:pt x="1659" y="545"/>
                      <a:pt x="2198" y="272"/>
                    </a:cubicBezTo>
                    <a:cubicBezTo>
                      <a:pt x="2198" y="226"/>
                      <a:pt x="2192" y="180"/>
                      <a:pt x="2192" y="128"/>
                    </a:cubicBezTo>
                    <a:cubicBezTo>
                      <a:pt x="1978" y="28"/>
                      <a:pt x="1735" y="0"/>
                      <a:pt x="149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4"/>
              <p:cNvSpPr/>
              <p:nvPr/>
            </p:nvSpPr>
            <p:spPr>
              <a:xfrm>
                <a:off x="-924950" y="1270300"/>
                <a:ext cx="54975" cy="39200"/>
              </a:xfrm>
              <a:custGeom>
                <a:avLst/>
                <a:gdLst/>
                <a:ahLst/>
                <a:cxnLst/>
                <a:rect l="l" t="t" r="r" b="b"/>
                <a:pathLst>
                  <a:path w="2199" h="1568" fill="none" extrusionOk="0">
                    <a:moveTo>
                      <a:pt x="1086" y="46"/>
                    </a:moveTo>
                    <a:lnTo>
                      <a:pt x="969" y="52"/>
                    </a:lnTo>
                    <a:cubicBezTo>
                      <a:pt x="982" y="72"/>
                      <a:pt x="995" y="91"/>
                      <a:pt x="1002" y="111"/>
                    </a:cubicBezTo>
                    <a:cubicBezTo>
                      <a:pt x="1008" y="117"/>
                      <a:pt x="1015" y="124"/>
                      <a:pt x="1021" y="124"/>
                    </a:cubicBezTo>
                    <a:cubicBezTo>
                      <a:pt x="1028" y="117"/>
                      <a:pt x="1034" y="111"/>
                      <a:pt x="1041" y="104"/>
                    </a:cubicBezTo>
                    <a:cubicBezTo>
                      <a:pt x="1054" y="91"/>
                      <a:pt x="1067" y="130"/>
                      <a:pt x="1047" y="137"/>
                    </a:cubicBezTo>
                    <a:cubicBezTo>
                      <a:pt x="1041" y="137"/>
                      <a:pt x="1028" y="137"/>
                      <a:pt x="1021" y="124"/>
                    </a:cubicBezTo>
                    <a:cubicBezTo>
                      <a:pt x="722" y="410"/>
                      <a:pt x="390" y="729"/>
                      <a:pt x="156" y="1067"/>
                    </a:cubicBezTo>
                    <a:cubicBezTo>
                      <a:pt x="78" y="1177"/>
                      <a:pt x="0" y="1301"/>
                      <a:pt x="0" y="1444"/>
                    </a:cubicBezTo>
                    <a:cubicBezTo>
                      <a:pt x="0" y="1464"/>
                      <a:pt x="7" y="1490"/>
                      <a:pt x="13" y="1509"/>
                    </a:cubicBezTo>
                    <a:cubicBezTo>
                      <a:pt x="46" y="1568"/>
                      <a:pt x="130" y="1561"/>
                      <a:pt x="195" y="1542"/>
                    </a:cubicBezTo>
                    <a:cubicBezTo>
                      <a:pt x="371" y="1490"/>
                      <a:pt x="514" y="1379"/>
                      <a:pt x="657" y="1269"/>
                    </a:cubicBezTo>
                    <a:cubicBezTo>
                      <a:pt x="1145" y="898"/>
                      <a:pt x="1659" y="573"/>
                      <a:pt x="2198" y="300"/>
                    </a:cubicBezTo>
                    <a:cubicBezTo>
                      <a:pt x="2198" y="254"/>
                      <a:pt x="2192" y="208"/>
                      <a:pt x="2192" y="156"/>
                    </a:cubicBezTo>
                    <a:cubicBezTo>
                      <a:pt x="1860" y="0"/>
                      <a:pt x="1457" y="20"/>
                      <a:pt x="1086" y="46"/>
                    </a:cubicBezTo>
                    <a:close/>
                  </a:path>
                </a:pathLst>
              </a:custGeom>
              <a:noFill/>
              <a:ln w="34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4"/>
              <p:cNvSpPr/>
              <p:nvPr/>
            </p:nvSpPr>
            <p:spPr>
              <a:xfrm>
                <a:off x="-764475" y="1265575"/>
                <a:ext cx="38725" cy="36075"/>
              </a:xfrm>
              <a:custGeom>
                <a:avLst/>
                <a:gdLst/>
                <a:ahLst/>
                <a:cxnLst/>
                <a:rect l="l" t="t" r="r" b="b"/>
                <a:pathLst>
                  <a:path w="1549" h="1443" extrusionOk="0">
                    <a:moveTo>
                      <a:pt x="807" y="1"/>
                    </a:moveTo>
                    <a:cubicBezTo>
                      <a:pt x="709" y="1"/>
                      <a:pt x="612" y="7"/>
                      <a:pt x="514" y="27"/>
                    </a:cubicBezTo>
                    <a:cubicBezTo>
                      <a:pt x="339" y="53"/>
                      <a:pt x="176" y="92"/>
                      <a:pt x="7" y="150"/>
                    </a:cubicBezTo>
                    <a:cubicBezTo>
                      <a:pt x="7" y="241"/>
                      <a:pt x="7" y="339"/>
                      <a:pt x="0" y="436"/>
                    </a:cubicBezTo>
                    <a:cubicBezTo>
                      <a:pt x="0" y="534"/>
                      <a:pt x="85" y="606"/>
                      <a:pt x="169" y="664"/>
                    </a:cubicBezTo>
                    <a:lnTo>
                      <a:pt x="826" y="1171"/>
                    </a:lnTo>
                    <a:cubicBezTo>
                      <a:pt x="997" y="1307"/>
                      <a:pt x="1190" y="1443"/>
                      <a:pt x="1403" y="1443"/>
                    </a:cubicBezTo>
                    <a:cubicBezTo>
                      <a:pt x="1425" y="1443"/>
                      <a:pt x="1448" y="1441"/>
                      <a:pt x="1470" y="1438"/>
                    </a:cubicBezTo>
                    <a:cubicBezTo>
                      <a:pt x="1548" y="1321"/>
                      <a:pt x="1548" y="1165"/>
                      <a:pt x="1522" y="1022"/>
                    </a:cubicBezTo>
                    <a:cubicBezTo>
                      <a:pt x="1490" y="801"/>
                      <a:pt x="1418" y="586"/>
                      <a:pt x="1314" y="384"/>
                    </a:cubicBezTo>
                    <a:cubicBezTo>
                      <a:pt x="1282" y="319"/>
                      <a:pt x="1151" y="189"/>
                      <a:pt x="1151" y="118"/>
                    </a:cubicBezTo>
                    <a:cubicBezTo>
                      <a:pt x="1151" y="105"/>
                      <a:pt x="1158" y="79"/>
                      <a:pt x="1164" y="59"/>
                    </a:cubicBezTo>
                    <a:cubicBezTo>
                      <a:pt x="1047" y="27"/>
                      <a:pt x="930" y="1"/>
                      <a:pt x="807"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4"/>
              <p:cNvSpPr/>
              <p:nvPr/>
            </p:nvSpPr>
            <p:spPr>
              <a:xfrm>
                <a:off x="-764475" y="1265575"/>
                <a:ext cx="38725" cy="36775"/>
              </a:xfrm>
              <a:custGeom>
                <a:avLst/>
                <a:gdLst/>
                <a:ahLst/>
                <a:cxnLst/>
                <a:rect l="l" t="t" r="r" b="b"/>
                <a:pathLst>
                  <a:path w="1549" h="1471" fill="none" extrusionOk="0">
                    <a:moveTo>
                      <a:pt x="514" y="27"/>
                    </a:moveTo>
                    <a:cubicBezTo>
                      <a:pt x="339" y="53"/>
                      <a:pt x="176" y="92"/>
                      <a:pt x="7" y="150"/>
                    </a:cubicBezTo>
                    <a:cubicBezTo>
                      <a:pt x="7" y="241"/>
                      <a:pt x="7" y="339"/>
                      <a:pt x="0" y="436"/>
                    </a:cubicBezTo>
                    <a:cubicBezTo>
                      <a:pt x="0" y="534"/>
                      <a:pt x="85" y="606"/>
                      <a:pt x="169" y="664"/>
                    </a:cubicBezTo>
                    <a:lnTo>
                      <a:pt x="826" y="1171"/>
                    </a:lnTo>
                    <a:cubicBezTo>
                      <a:pt x="1015" y="1321"/>
                      <a:pt x="1230" y="1471"/>
                      <a:pt x="1470" y="1438"/>
                    </a:cubicBezTo>
                    <a:cubicBezTo>
                      <a:pt x="1548" y="1321"/>
                      <a:pt x="1548" y="1165"/>
                      <a:pt x="1522" y="1022"/>
                    </a:cubicBezTo>
                    <a:cubicBezTo>
                      <a:pt x="1490" y="801"/>
                      <a:pt x="1418" y="586"/>
                      <a:pt x="1314" y="384"/>
                    </a:cubicBezTo>
                    <a:cubicBezTo>
                      <a:pt x="1282" y="319"/>
                      <a:pt x="1151" y="189"/>
                      <a:pt x="1151" y="118"/>
                    </a:cubicBezTo>
                    <a:cubicBezTo>
                      <a:pt x="1151" y="105"/>
                      <a:pt x="1158" y="79"/>
                      <a:pt x="1164" y="59"/>
                    </a:cubicBezTo>
                    <a:cubicBezTo>
                      <a:pt x="1047" y="27"/>
                      <a:pt x="930" y="1"/>
                      <a:pt x="807" y="1"/>
                    </a:cubicBezTo>
                    <a:cubicBezTo>
                      <a:pt x="709" y="1"/>
                      <a:pt x="612" y="7"/>
                      <a:pt x="514" y="27"/>
                    </a:cubicBezTo>
                    <a:close/>
                  </a:path>
                </a:pathLst>
              </a:custGeom>
              <a:noFill/>
              <a:ln w="34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4"/>
              <p:cNvSpPr/>
              <p:nvPr/>
            </p:nvSpPr>
            <p:spPr>
              <a:xfrm>
                <a:off x="-937150" y="1126725"/>
                <a:ext cx="234000" cy="82150"/>
              </a:xfrm>
              <a:custGeom>
                <a:avLst/>
                <a:gdLst/>
                <a:ahLst/>
                <a:cxnLst/>
                <a:rect l="l" t="t" r="r" b="b"/>
                <a:pathLst>
                  <a:path w="9360" h="3286" extrusionOk="0">
                    <a:moveTo>
                      <a:pt x="8208" y="1"/>
                    </a:moveTo>
                    <a:cubicBezTo>
                      <a:pt x="8104" y="593"/>
                      <a:pt x="7805" y="1152"/>
                      <a:pt x="7376" y="1575"/>
                    </a:cubicBezTo>
                    <a:cubicBezTo>
                      <a:pt x="7376" y="1314"/>
                      <a:pt x="7356" y="1054"/>
                      <a:pt x="7304" y="794"/>
                    </a:cubicBezTo>
                    <a:cubicBezTo>
                      <a:pt x="7298" y="749"/>
                      <a:pt x="7285" y="697"/>
                      <a:pt x="7252" y="664"/>
                    </a:cubicBezTo>
                    <a:cubicBezTo>
                      <a:pt x="7213" y="619"/>
                      <a:pt x="7148" y="612"/>
                      <a:pt x="7083" y="606"/>
                    </a:cubicBezTo>
                    <a:cubicBezTo>
                      <a:pt x="6679" y="564"/>
                      <a:pt x="6273" y="544"/>
                      <a:pt x="5867" y="544"/>
                    </a:cubicBezTo>
                    <a:cubicBezTo>
                      <a:pt x="4409" y="544"/>
                      <a:pt x="2949" y="807"/>
                      <a:pt x="1581" y="1321"/>
                    </a:cubicBezTo>
                    <a:cubicBezTo>
                      <a:pt x="1548" y="989"/>
                      <a:pt x="1509" y="664"/>
                      <a:pt x="1477" y="339"/>
                    </a:cubicBezTo>
                    <a:cubicBezTo>
                      <a:pt x="1236" y="729"/>
                      <a:pt x="937" y="1087"/>
                      <a:pt x="592" y="1392"/>
                    </a:cubicBezTo>
                    <a:cubicBezTo>
                      <a:pt x="716" y="1106"/>
                      <a:pt x="761" y="788"/>
                      <a:pt x="735" y="482"/>
                    </a:cubicBezTo>
                    <a:lnTo>
                      <a:pt x="735" y="482"/>
                    </a:lnTo>
                    <a:cubicBezTo>
                      <a:pt x="534" y="840"/>
                      <a:pt x="287" y="1165"/>
                      <a:pt x="0" y="1458"/>
                    </a:cubicBezTo>
                    <a:cubicBezTo>
                      <a:pt x="0" y="1477"/>
                      <a:pt x="0" y="1503"/>
                      <a:pt x="7" y="1523"/>
                    </a:cubicBezTo>
                    <a:cubicBezTo>
                      <a:pt x="7" y="1523"/>
                      <a:pt x="7" y="1529"/>
                      <a:pt x="7" y="1536"/>
                    </a:cubicBezTo>
                    <a:cubicBezTo>
                      <a:pt x="20" y="1685"/>
                      <a:pt x="40" y="1841"/>
                      <a:pt x="59" y="1991"/>
                    </a:cubicBezTo>
                    <a:cubicBezTo>
                      <a:pt x="1183" y="1483"/>
                      <a:pt x="2414" y="1226"/>
                      <a:pt x="3646" y="1226"/>
                    </a:cubicBezTo>
                    <a:cubicBezTo>
                      <a:pt x="4575" y="1226"/>
                      <a:pt x="5504" y="1372"/>
                      <a:pt x="6387" y="1666"/>
                    </a:cubicBezTo>
                    <a:cubicBezTo>
                      <a:pt x="6576" y="1724"/>
                      <a:pt x="6764" y="1796"/>
                      <a:pt x="6946" y="1867"/>
                    </a:cubicBezTo>
                    <a:cubicBezTo>
                      <a:pt x="7772" y="2179"/>
                      <a:pt x="8618" y="2576"/>
                      <a:pt x="9125" y="3285"/>
                    </a:cubicBezTo>
                    <a:cubicBezTo>
                      <a:pt x="9262" y="2719"/>
                      <a:pt x="9333" y="2140"/>
                      <a:pt x="9353" y="1562"/>
                    </a:cubicBezTo>
                    <a:cubicBezTo>
                      <a:pt x="9359" y="1334"/>
                      <a:pt x="9359" y="1106"/>
                      <a:pt x="9346" y="885"/>
                    </a:cubicBezTo>
                    <a:cubicBezTo>
                      <a:pt x="9060" y="1145"/>
                      <a:pt x="8754" y="1392"/>
                      <a:pt x="8436" y="1614"/>
                    </a:cubicBezTo>
                    <a:cubicBezTo>
                      <a:pt x="8377" y="1074"/>
                      <a:pt x="8299" y="534"/>
                      <a:pt x="8208"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4"/>
              <p:cNvSpPr/>
              <p:nvPr/>
            </p:nvSpPr>
            <p:spPr>
              <a:xfrm>
                <a:off x="-937150" y="1126725"/>
                <a:ext cx="234000" cy="82150"/>
              </a:xfrm>
              <a:custGeom>
                <a:avLst/>
                <a:gdLst/>
                <a:ahLst/>
                <a:cxnLst/>
                <a:rect l="l" t="t" r="r" b="b"/>
                <a:pathLst>
                  <a:path w="9360" h="3286" fill="none" extrusionOk="0">
                    <a:moveTo>
                      <a:pt x="8436" y="1614"/>
                    </a:moveTo>
                    <a:cubicBezTo>
                      <a:pt x="8377" y="1074"/>
                      <a:pt x="8299" y="534"/>
                      <a:pt x="8208" y="1"/>
                    </a:cubicBezTo>
                    <a:cubicBezTo>
                      <a:pt x="8104" y="593"/>
                      <a:pt x="7805" y="1152"/>
                      <a:pt x="7376" y="1575"/>
                    </a:cubicBezTo>
                    <a:cubicBezTo>
                      <a:pt x="7376" y="1314"/>
                      <a:pt x="7356" y="1054"/>
                      <a:pt x="7304" y="794"/>
                    </a:cubicBezTo>
                    <a:cubicBezTo>
                      <a:pt x="7298" y="749"/>
                      <a:pt x="7285" y="697"/>
                      <a:pt x="7252" y="664"/>
                    </a:cubicBezTo>
                    <a:cubicBezTo>
                      <a:pt x="7213" y="619"/>
                      <a:pt x="7148" y="612"/>
                      <a:pt x="7083" y="606"/>
                    </a:cubicBezTo>
                    <a:cubicBezTo>
                      <a:pt x="5229" y="417"/>
                      <a:pt x="3330" y="664"/>
                      <a:pt x="1581" y="1321"/>
                    </a:cubicBezTo>
                    <a:cubicBezTo>
                      <a:pt x="1548" y="989"/>
                      <a:pt x="1509" y="664"/>
                      <a:pt x="1477" y="339"/>
                    </a:cubicBezTo>
                    <a:cubicBezTo>
                      <a:pt x="1236" y="729"/>
                      <a:pt x="937" y="1087"/>
                      <a:pt x="592" y="1392"/>
                    </a:cubicBezTo>
                    <a:cubicBezTo>
                      <a:pt x="716" y="1106"/>
                      <a:pt x="761" y="788"/>
                      <a:pt x="735" y="482"/>
                    </a:cubicBezTo>
                    <a:cubicBezTo>
                      <a:pt x="534" y="840"/>
                      <a:pt x="287" y="1165"/>
                      <a:pt x="0" y="1458"/>
                    </a:cubicBezTo>
                    <a:cubicBezTo>
                      <a:pt x="0" y="1477"/>
                      <a:pt x="0" y="1503"/>
                      <a:pt x="7" y="1523"/>
                    </a:cubicBezTo>
                    <a:cubicBezTo>
                      <a:pt x="7" y="1523"/>
                      <a:pt x="7" y="1529"/>
                      <a:pt x="7" y="1536"/>
                    </a:cubicBezTo>
                    <a:cubicBezTo>
                      <a:pt x="20" y="1685"/>
                      <a:pt x="40" y="1841"/>
                      <a:pt x="59" y="1991"/>
                    </a:cubicBezTo>
                    <a:cubicBezTo>
                      <a:pt x="2030" y="1100"/>
                      <a:pt x="4332" y="983"/>
                      <a:pt x="6387" y="1666"/>
                    </a:cubicBezTo>
                    <a:cubicBezTo>
                      <a:pt x="6576" y="1724"/>
                      <a:pt x="6764" y="1796"/>
                      <a:pt x="6946" y="1867"/>
                    </a:cubicBezTo>
                    <a:cubicBezTo>
                      <a:pt x="7772" y="2179"/>
                      <a:pt x="8618" y="2576"/>
                      <a:pt x="9125" y="3285"/>
                    </a:cubicBezTo>
                    <a:cubicBezTo>
                      <a:pt x="9262" y="2719"/>
                      <a:pt x="9333" y="2140"/>
                      <a:pt x="9353" y="1562"/>
                    </a:cubicBezTo>
                    <a:cubicBezTo>
                      <a:pt x="9359" y="1334"/>
                      <a:pt x="9359" y="1106"/>
                      <a:pt x="9346" y="885"/>
                    </a:cubicBezTo>
                    <a:cubicBezTo>
                      <a:pt x="9060" y="1145"/>
                      <a:pt x="8754" y="1392"/>
                      <a:pt x="8436" y="1614"/>
                    </a:cubicBezTo>
                    <a:close/>
                  </a:path>
                </a:pathLst>
              </a:custGeom>
              <a:noFill/>
              <a:ln w="3425" cap="rnd" cmpd="sng">
                <a:solidFill>
                  <a:srgbClr val="49402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4"/>
              <p:cNvSpPr/>
              <p:nvPr/>
            </p:nvSpPr>
            <p:spPr>
              <a:xfrm>
                <a:off x="-938950" y="1030675"/>
                <a:ext cx="235475" cy="136400"/>
              </a:xfrm>
              <a:custGeom>
                <a:avLst/>
                <a:gdLst/>
                <a:ahLst/>
                <a:cxnLst/>
                <a:rect l="l" t="t" r="r" b="b"/>
                <a:pathLst>
                  <a:path w="9419" h="5456" extrusionOk="0">
                    <a:moveTo>
                      <a:pt x="6886" y="1"/>
                    </a:moveTo>
                    <a:cubicBezTo>
                      <a:pt x="6679" y="1"/>
                      <a:pt x="6471" y="6"/>
                      <a:pt x="6264" y="12"/>
                    </a:cubicBezTo>
                    <a:cubicBezTo>
                      <a:pt x="5815" y="25"/>
                      <a:pt x="5373" y="32"/>
                      <a:pt x="4924" y="45"/>
                    </a:cubicBezTo>
                    <a:cubicBezTo>
                      <a:pt x="4423" y="58"/>
                      <a:pt x="3916" y="71"/>
                      <a:pt x="3415" y="84"/>
                    </a:cubicBezTo>
                    <a:cubicBezTo>
                      <a:pt x="3012" y="97"/>
                      <a:pt x="2609" y="103"/>
                      <a:pt x="2206" y="136"/>
                    </a:cubicBezTo>
                    <a:cubicBezTo>
                      <a:pt x="1783" y="175"/>
                      <a:pt x="1328" y="253"/>
                      <a:pt x="905" y="285"/>
                    </a:cubicBezTo>
                    <a:cubicBezTo>
                      <a:pt x="268" y="1144"/>
                      <a:pt x="85" y="2262"/>
                      <a:pt x="33" y="3329"/>
                    </a:cubicBezTo>
                    <a:cubicBezTo>
                      <a:pt x="1" y="3986"/>
                      <a:pt x="7" y="4643"/>
                      <a:pt x="72" y="5300"/>
                    </a:cubicBezTo>
                    <a:cubicBezTo>
                      <a:pt x="359" y="5007"/>
                      <a:pt x="606" y="4682"/>
                      <a:pt x="807" y="4324"/>
                    </a:cubicBezTo>
                    <a:lnTo>
                      <a:pt x="807" y="4324"/>
                    </a:lnTo>
                    <a:cubicBezTo>
                      <a:pt x="833" y="4630"/>
                      <a:pt x="788" y="4948"/>
                      <a:pt x="664" y="5234"/>
                    </a:cubicBezTo>
                    <a:cubicBezTo>
                      <a:pt x="1009" y="4929"/>
                      <a:pt x="1308" y="4571"/>
                      <a:pt x="1549" y="4181"/>
                    </a:cubicBezTo>
                    <a:cubicBezTo>
                      <a:pt x="1581" y="4506"/>
                      <a:pt x="1620" y="4831"/>
                      <a:pt x="1653" y="5163"/>
                    </a:cubicBezTo>
                    <a:cubicBezTo>
                      <a:pt x="3021" y="4649"/>
                      <a:pt x="4481" y="4386"/>
                      <a:pt x="5939" y="4386"/>
                    </a:cubicBezTo>
                    <a:cubicBezTo>
                      <a:pt x="6345" y="4386"/>
                      <a:pt x="6751" y="4406"/>
                      <a:pt x="7155" y="4448"/>
                    </a:cubicBezTo>
                    <a:cubicBezTo>
                      <a:pt x="7213" y="4454"/>
                      <a:pt x="7285" y="4461"/>
                      <a:pt x="7324" y="4506"/>
                    </a:cubicBezTo>
                    <a:cubicBezTo>
                      <a:pt x="7357" y="4539"/>
                      <a:pt x="7370" y="4591"/>
                      <a:pt x="7376" y="4636"/>
                    </a:cubicBezTo>
                    <a:cubicBezTo>
                      <a:pt x="7428" y="4896"/>
                      <a:pt x="7448" y="5156"/>
                      <a:pt x="7448" y="5417"/>
                    </a:cubicBezTo>
                    <a:cubicBezTo>
                      <a:pt x="7877" y="4994"/>
                      <a:pt x="8176" y="4435"/>
                      <a:pt x="8280" y="3843"/>
                    </a:cubicBezTo>
                    <a:cubicBezTo>
                      <a:pt x="8371" y="4376"/>
                      <a:pt x="8449" y="4916"/>
                      <a:pt x="8508" y="5456"/>
                    </a:cubicBezTo>
                    <a:cubicBezTo>
                      <a:pt x="8826" y="5234"/>
                      <a:pt x="9132" y="4987"/>
                      <a:pt x="9418" y="4727"/>
                    </a:cubicBezTo>
                    <a:cubicBezTo>
                      <a:pt x="9373" y="3498"/>
                      <a:pt x="9119" y="2282"/>
                      <a:pt x="8794" y="1098"/>
                    </a:cubicBezTo>
                    <a:cubicBezTo>
                      <a:pt x="8703" y="780"/>
                      <a:pt x="8599" y="448"/>
                      <a:pt x="8365" y="220"/>
                    </a:cubicBezTo>
                    <a:cubicBezTo>
                      <a:pt x="8365" y="224"/>
                      <a:pt x="8365" y="227"/>
                      <a:pt x="8364" y="227"/>
                    </a:cubicBezTo>
                    <a:cubicBezTo>
                      <a:pt x="8363" y="227"/>
                      <a:pt x="8361" y="224"/>
                      <a:pt x="8358" y="214"/>
                    </a:cubicBezTo>
                    <a:lnTo>
                      <a:pt x="8358" y="214"/>
                    </a:lnTo>
                    <a:cubicBezTo>
                      <a:pt x="8365" y="214"/>
                      <a:pt x="8365" y="220"/>
                      <a:pt x="8365" y="220"/>
                    </a:cubicBezTo>
                    <a:cubicBezTo>
                      <a:pt x="8365" y="214"/>
                      <a:pt x="8365" y="201"/>
                      <a:pt x="8365" y="188"/>
                    </a:cubicBezTo>
                    <a:cubicBezTo>
                      <a:pt x="8358" y="162"/>
                      <a:pt x="8326" y="149"/>
                      <a:pt x="8300" y="142"/>
                    </a:cubicBezTo>
                    <a:cubicBezTo>
                      <a:pt x="7837" y="29"/>
                      <a:pt x="7363" y="1"/>
                      <a:pt x="6886" y="1"/>
                    </a:cubicBezTo>
                    <a:close/>
                  </a:path>
                </a:pathLst>
              </a:custGeom>
              <a:solidFill>
                <a:srgbClr val="A35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4"/>
              <p:cNvSpPr/>
              <p:nvPr/>
            </p:nvSpPr>
            <p:spPr>
              <a:xfrm>
                <a:off x="-941700" y="1029825"/>
                <a:ext cx="240825" cy="140100"/>
              </a:xfrm>
              <a:custGeom>
                <a:avLst/>
                <a:gdLst/>
                <a:ahLst/>
                <a:cxnLst/>
                <a:rect l="l" t="t" r="r" b="b"/>
                <a:pathLst>
                  <a:path w="9633" h="5604" extrusionOk="0">
                    <a:moveTo>
                      <a:pt x="7223" y="1"/>
                    </a:moveTo>
                    <a:cubicBezTo>
                      <a:pt x="7076" y="1"/>
                      <a:pt x="6930" y="4"/>
                      <a:pt x="6784" y="7"/>
                    </a:cubicBezTo>
                    <a:cubicBezTo>
                      <a:pt x="6198" y="27"/>
                      <a:pt x="5620" y="53"/>
                      <a:pt x="5034" y="79"/>
                    </a:cubicBezTo>
                    <a:lnTo>
                      <a:pt x="6784" y="66"/>
                    </a:lnTo>
                    <a:cubicBezTo>
                      <a:pt x="7076" y="66"/>
                      <a:pt x="7362" y="72"/>
                      <a:pt x="7655" y="105"/>
                    </a:cubicBezTo>
                    <a:cubicBezTo>
                      <a:pt x="7798" y="118"/>
                      <a:pt x="7941" y="137"/>
                      <a:pt x="8084" y="163"/>
                    </a:cubicBezTo>
                    <a:cubicBezTo>
                      <a:pt x="8149" y="176"/>
                      <a:pt x="8221" y="189"/>
                      <a:pt x="8293" y="209"/>
                    </a:cubicBezTo>
                    <a:lnTo>
                      <a:pt x="8397" y="235"/>
                    </a:lnTo>
                    <a:cubicBezTo>
                      <a:pt x="8404" y="235"/>
                      <a:pt x="8410" y="237"/>
                      <a:pt x="8415" y="238"/>
                    </a:cubicBezTo>
                    <a:lnTo>
                      <a:pt x="8415" y="238"/>
                    </a:lnTo>
                    <a:cubicBezTo>
                      <a:pt x="8415" y="243"/>
                      <a:pt x="8415" y="249"/>
                      <a:pt x="8416" y="254"/>
                    </a:cubicBezTo>
                    <a:cubicBezTo>
                      <a:pt x="8416" y="261"/>
                      <a:pt x="8416" y="261"/>
                      <a:pt x="8416" y="274"/>
                    </a:cubicBezTo>
                    <a:cubicBezTo>
                      <a:pt x="8416" y="274"/>
                      <a:pt x="8416" y="274"/>
                      <a:pt x="8423" y="287"/>
                    </a:cubicBezTo>
                    <a:lnTo>
                      <a:pt x="8429" y="293"/>
                    </a:lnTo>
                    <a:cubicBezTo>
                      <a:pt x="8429" y="300"/>
                      <a:pt x="8442" y="312"/>
                      <a:pt x="8455" y="313"/>
                    </a:cubicBezTo>
                    <a:lnTo>
                      <a:pt x="8455" y="313"/>
                    </a:lnTo>
                    <a:cubicBezTo>
                      <a:pt x="8575" y="440"/>
                      <a:pt x="8660" y="601"/>
                      <a:pt x="8722" y="768"/>
                    </a:cubicBezTo>
                    <a:cubicBezTo>
                      <a:pt x="8787" y="950"/>
                      <a:pt x="8832" y="1139"/>
                      <a:pt x="8878" y="1327"/>
                    </a:cubicBezTo>
                    <a:cubicBezTo>
                      <a:pt x="8982" y="1698"/>
                      <a:pt x="9066" y="2082"/>
                      <a:pt x="9144" y="2459"/>
                    </a:cubicBezTo>
                    <a:cubicBezTo>
                      <a:pt x="9297" y="3204"/>
                      <a:pt x="9400" y="3956"/>
                      <a:pt x="9429" y="4713"/>
                    </a:cubicBezTo>
                    <a:lnTo>
                      <a:pt x="9429" y="4713"/>
                    </a:lnTo>
                    <a:cubicBezTo>
                      <a:pt x="9194" y="4921"/>
                      <a:pt x="8954" y="5111"/>
                      <a:pt x="8703" y="5292"/>
                    </a:cubicBezTo>
                    <a:lnTo>
                      <a:pt x="8703" y="5292"/>
                    </a:lnTo>
                    <a:lnTo>
                      <a:pt x="8507" y="3857"/>
                    </a:lnTo>
                    <a:cubicBezTo>
                      <a:pt x="8501" y="3805"/>
                      <a:pt x="8462" y="3766"/>
                      <a:pt x="8410" y="3753"/>
                    </a:cubicBezTo>
                    <a:cubicBezTo>
                      <a:pt x="8405" y="3753"/>
                      <a:pt x="8401" y="3752"/>
                      <a:pt x="8397" y="3752"/>
                    </a:cubicBezTo>
                    <a:cubicBezTo>
                      <a:pt x="8342" y="3752"/>
                      <a:pt x="8286" y="3790"/>
                      <a:pt x="8280" y="3851"/>
                    </a:cubicBezTo>
                    <a:lnTo>
                      <a:pt x="8273" y="3851"/>
                    </a:lnTo>
                    <a:cubicBezTo>
                      <a:pt x="8192" y="4325"/>
                      <a:pt x="7982" y="4777"/>
                      <a:pt x="7671" y="5144"/>
                    </a:cubicBezTo>
                    <a:lnTo>
                      <a:pt x="7671" y="5144"/>
                    </a:lnTo>
                    <a:cubicBezTo>
                      <a:pt x="7669" y="5103"/>
                      <a:pt x="7665" y="5062"/>
                      <a:pt x="7662" y="5021"/>
                    </a:cubicBezTo>
                    <a:cubicBezTo>
                      <a:pt x="7655" y="4950"/>
                      <a:pt x="7649" y="4878"/>
                      <a:pt x="7636" y="4807"/>
                    </a:cubicBezTo>
                    <a:lnTo>
                      <a:pt x="7623" y="4696"/>
                    </a:lnTo>
                    <a:cubicBezTo>
                      <a:pt x="7616" y="4664"/>
                      <a:pt x="7610" y="4631"/>
                      <a:pt x="7597" y="4579"/>
                    </a:cubicBezTo>
                    <a:cubicBezTo>
                      <a:pt x="7584" y="4534"/>
                      <a:pt x="7558" y="4475"/>
                      <a:pt x="7506" y="4430"/>
                    </a:cubicBezTo>
                    <a:cubicBezTo>
                      <a:pt x="7454" y="4391"/>
                      <a:pt x="7395" y="4371"/>
                      <a:pt x="7349" y="4365"/>
                    </a:cubicBezTo>
                    <a:cubicBezTo>
                      <a:pt x="7304" y="4358"/>
                      <a:pt x="7271" y="4351"/>
                      <a:pt x="7232" y="4351"/>
                    </a:cubicBezTo>
                    <a:lnTo>
                      <a:pt x="7128" y="4338"/>
                    </a:lnTo>
                    <a:cubicBezTo>
                      <a:pt x="6992" y="4325"/>
                      <a:pt x="6849" y="4319"/>
                      <a:pt x="6706" y="4312"/>
                    </a:cubicBezTo>
                    <a:cubicBezTo>
                      <a:pt x="6479" y="4297"/>
                      <a:pt x="6251" y="4289"/>
                      <a:pt x="6022" y="4289"/>
                    </a:cubicBezTo>
                    <a:cubicBezTo>
                      <a:pt x="5687" y="4289"/>
                      <a:pt x="5351" y="4305"/>
                      <a:pt x="5015" y="4332"/>
                    </a:cubicBezTo>
                    <a:cubicBezTo>
                      <a:pt x="4449" y="4378"/>
                      <a:pt x="3890" y="4462"/>
                      <a:pt x="3343" y="4586"/>
                    </a:cubicBezTo>
                    <a:cubicBezTo>
                      <a:pt x="2843" y="4703"/>
                      <a:pt x="2353" y="4848"/>
                      <a:pt x="1869" y="5024"/>
                    </a:cubicBezTo>
                    <a:lnTo>
                      <a:pt x="1869" y="5024"/>
                    </a:lnTo>
                    <a:lnTo>
                      <a:pt x="1782" y="4202"/>
                    </a:lnTo>
                    <a:cubicBezTo>
                      <a:pt x="1776" y="4163"/>
                      <a:pt x="1756" y="4130"/>
                      <a:pt x="1724" y="4111"/>
                    </a:cubicBezTo>
                    <a:cubicBezTo>
                      <a:pt x="1703" y="4099"/>
                      <a:pt x="1680" y="4093"/>
                      <a:pt x="1658" y="4093"/>
                    </a:cubicBezTo>
                    <a:cubicBezTo>
                      <a:pt x="1618" y="4093"/>
                      <a:pt x="1580" y="4112"/>
                      <a:pt x="1555" y="4150"/>
                    </a:cubicBezTo>
                    <a:cubicBezTo>
                      <a:pt x="1398" y="4407"/>
                      <a:pt x="1214" y="4650"/>
                      <a:pt x="1011" y="4870"/>
                    </a:cubicBezTo>
                    <a:lnTo>
                      <a:pt x="1011" y="4870"/>
                    </a:lnTo>
                    <a:cubicBezTo>
                      <a:pt x="1040" y="4698"/>
                      <a:pt x="1048" y="4521"/>
                      <a:pt x="1034" y="4345"/>
                    </a:cubicBezTo>
                    <a:cubicBezTo>
                      <a:pt x="1028" y="4306"/>
                      <a:pt x="1008" y="4273"/>
                      <a:pt x="976" y="4254"/>
                    </a:cubicBezTo>
                    <a:cubicBezTo>
                      <a:pt x="958" y="4244"/>
                      <a:pt x="939" y="4240"/>
                      <a:pt x="921" y="4240"/>
                    </a:cubicBezTo>
                    <a:cubicBezTo>
                      <a:pt x="878" y="4240"/>
                      <a:pt x="838" y="4263"/>
                      <a:pt x="820" y="4299"/>
                    </a:cubicBezTo>
                    <a:cubicBezTo>
                      <a:pt x="665" y="4578"/>
                      <a:pt x="478" y="4836"/>
                      <a:pt x="270" y="5074"/>
                    </a:cubicBezTo>
                    <a:lnTo>
                      <a:pt x="270" y="5074"/>
                    </a:lnTo>
                    <a:cubicBezTo>
                      <a:pt x="208" y="4304"/>
                      <a:pt x="210" y="3525"/>
                      <a:pt x="280" y="2752"/>
                    </a:cubicBezTo>
                    <a:cubicBezTo>
                      <a:pt x="319" y="2329"/>
                      <a:pt x="391" y="1906"/>
                      <a:pt x="514" y="1496"/>
                    </a:cubicBezTo>
                    <a:cubicBezTo>
                      <a:pt x="635" y="1096"/>
                      <a:pt x="812" y="720"/>
                      <a:pt x="1050" y="376"/>
                    </a:cubicBezTo>
                    <a:lnTo>
                      <a:pt x="1050" y="376"/>
                    </a:lnTo>
                    <a:cubicBezTo>
                      <a:pt x="1379" y="348"/>
                      <a:pt x="1701" y="292"/>
                      <a:pt x="2023" y="254"/>
                    </a:cubicBezTo>
                    <a:cubicBezTo>
                      <a:pt x="2186" y="228"/>
                      <a:pt x="2355" y="209"/>
                      <a:pt x="2517" y="202"/>
                    </a:cubicBezTo>
                    <a:lnTo>
                      <a:pt x="3025" y="176"/>
                    </a:lnTo>
                    <a:lnTo>
                      <a:pt x="3525" y="144"/>
                    </a:lnTo>
                    <a:lnTo>
                      <a:pt x="4026" y="124"/>
                    </a:lnTo>
                    <a:lnTo>
                      <a:pt x="5034" y="79"/>
                    </a:lnTo>
                    <a:lnTo>
                      <a:pt x="4026" y="85"/>
                    </a:lnTo>
                    <a:lnTo>
                      <a:pt x="3525" y="92"/>
                    </a:lnTo>
                    <a:lnTo>
                      <a:pt x="3018" y="105"/>
                    </a:lnTo>
                    <a:lnTo>
                      <a:pt x="2511" y="124"/>
                    </a:lnTo>
                    <a:cubicBezTo>
                      <a:pt x="2348" y="124"/>
                      <a:pt x="2179" y="137"/>
                      <a:pt x="2010" y="157"/>
                    </a:cubicBezTo>
                    <a:cubicBezTo>
                      <a:pt x="1672" y="189"/>
                      <a:pt x="1340" y="235"/>
                      <a:pt x="1008" y="254"/>
                    </a:cubicBezTo>
                    <a:cubicBezTo>
                      <a:pt x="995" y="254"/>
                      <a:pt x="976" y="261"/>
                      <a:pt x="963" y="280"/>
                    </a:cubicBezTo>
                    <a:cubicBezTo>
                      <a:pt x="696" y="631"/>
                      <a:pt x="501" y="1035"/>
                      <a:pt x="371" y="1451"/>
                    </a:cubicBezTo>
                    <a:cubicBezTo>
                      <a:pt x="235" y="1867"/>
                      <a:pt x="156" y="2303"/>
                      <a:pt x="104" y="2739"/>
                    </a:cubicBezTo>
                    <a:cubicBezTo>
                      <a:pt x="7" y="3604"/>
                      <a:pt x="0" y="4475"/>
                      <a:pt x="72" y="5347"/>
                    </a:cubicBezTo>
                    <a:cubicBezTo>
                      <a:pt x="72" y="5373"/>
                      <a:pt x="85" y="5392"/>
                      <a:pt x="104" y="5412"/>
                    </a:cubicBezTo>
                    <a:cubicBezTo>
                      <a:pt x="124" y="5434"/>
                      <a:pt x="152" y="5446"/>
                      <a:pt x="180" y="5446"/>
                    </a:cubicBezTo>
                    <a:cubicBezTo>
                      <a:pt x="208" y="5446"/>
                      <a:pt x="238" y="5434"/>
                      <a:pt x="261" y="5412"/>
                    </a:cubicBezTo>
                    <a:cubicBezTo>
                      <a:pt x="456" y="5220"/>
                      <a:pt x="632" y="5010"/>
                      <a:pt x="788" y="4785"/>
                    </a:cubicBezTo>
                    <a:lnTo>
                      <a:pt x="788" y="4785"/>
                    </a:lnTo>
                    <a:cubicBezTo>
                      <a:pt x="766" y="4936"/>
                      <a:pt x="725" y="5084"/>
                      <a:pt x="664" y="5223"/>
                    </a:cubicBezTo>
                    <a:cubicBezTo>
                      <a:pt x="651" y="5262"/>
                      <a:pt x="651" y="5314"/>
                      <a:pt x="683" y="5347"/>
                    </a:cubicBezTo>
                    <a:cubicBezTo>
                      <a:pt x="708" y="5374"/>
                      <a:pt x="740" y="5387"/>
                      <a:pt x="772" y="5387"/>
                    </a:cubicBezTo>
                    <a:cubicBezTo>
                      <a:pt x="800" y="5387"/>
                      <a:pt x="828" y="5378"/>
                      <a:pt x="852" y="5360"/>
                    </a:cubicBezTo>
                    <a:cubicBezTo>
                      <a:pt x="1118" y="5123"/>
                      <a:pt x="1361" y="4857"/>
                      <a:pt x="1571" y="4567"/>
                    </a:cubicBezTo>
                    <a:lnTo>
                      <a:pt x="1571" y="4567"/>
                    </a:lnTo>
                    <a:lnTo>
                      <a:pt x="1639" y="5210"/>
                    </a:lnTo>
                    <a:cubicBezTo>
                      <a:pt x="1639" y="5216"/>
                      <a:pt x="1646" y="5229"/>
                      <a:pt x="1646" y="5236"/>
                    </a:cubicBezTo>
                    <a:cubicBezTo>
                      <a:pt x="1667" y="5288"/>
                      <a:pt x="1717" y="5320"/>
                      <a:pt x="1770" y="5320"/>
                    </a:cubicBezTo>
                    <a:cubicBezTo>
                      <a:pt x="1783" y="5320"/>
                      <a:pt x="1796" y="5318"/>
                      <a:pt x="1808" y="5314"/>
                    </a:cubicBezTo>
                    <a:cubicBezTo>
                      <a:pt x="2329" y="5119"/>
                      <a:pt x="2855" y="4963"/>
                      <a:pt x="3395" y="4846"/>
                    </a:cubicBezTo>
                    <a:cubicBezTo>
                      <a:pt x="3935" y="4722"/>
                      <a:pt x="4488" y="4644"/>
                      <a:pt x="5034" y="4592"/>
                    </a:cubicBezTo>
                    <a:cubicBezTo>
                      <a:pt x="5378" y="4564"/>
                      <a:pt x="5722" y="4548"/>
                      <a:pt x="6067" y="4548"/>
                    </a:cubicBezTo>
                    <a:cubicBezTo>
                      <a:pt x="6275" y="4548"/>
                      <a:pt x="6484" y="4554"/>
                      <a:pt x="6693" y="4566"/>
                    </a:cubicBezTo>
                    <a:cubicBezTo>
                      <a:pt x="6829" y="4573"/>
                      <a:pt x="6972" y="4579"/>
                      <a:pt x="7109" y="4592"/>
                    </a:cubicBezTo>
                    <a:lnTo>
                      <a:pt x="7213" y="4605"/>
                    </a:lnTo>
                    <a:cubicBezTo>
                      <a:pt x="7245" y="4605"/>
                      <a:pt x="7278" y="4605"/>
                      <a:pt x="7304" y="4612"/>
                    </a:cubicBezTo>
                    <a:cubicBezTo>
                      <a:pt x="7330" y="4618"/>
                      <a:pt x="7343" y="4625"/>
                      <a:pt x="7343" y="4625"/>
                    </a:cubicBezTo>
                    <a:cubicBezTo>
                      <a:pt x="7343" y="4625"/>
                      <a:pt x="7349" y="4631"/>
                      <a:pt x="7356" y="4651"/>
                    </a:cubicBezTo>
                    <a:cubicBezTo>
                      <a:pt x="7362" y="4670"/>
                      <a:pt x="7369" y="4709"/>
                      <a:pt x="7375" y="4742"/>
                    </a:cubicBezTo>
                    <a:lnTo>
                      <a:pt x="7389" y="4839"/>
                    </a:lnTo>
                    <a:cubicBezTo>
                      <a:pt x="7402" y="4911"/>
                      <a:pt x="7408" y="4976"/>
                      <a:pt x="7415" y="5041"/>
                    </a:cubicBezTo>
                    <a:cubicBezTo>
                      <a:pt x="7428" y="5177"/>
                      <a:pt x="7434" y="5314"/>
                      <a:pt x="7434" y="5444"/>
                    </a:cubicBezTo>
                    <a:lnTo>
                      <a:pt x="7434" y="5451"/>
                    </a:lnTo>
                    <a:cubicBezTo>
                      <a:pt x="7434" y="5477"/>
                      <a:pt x="7441" y="5509"/>
                      <a:pt x="7467" y="5535"/>
                    </a:cubicBezTo>
                    <a:cubicBezTo>
                      <a:pt x="7489" y="5561"/>
                      <a:pt x="7520" y="5574"/>
                      <a:pt x="7552" y="5574"/>
                    </a:cubicBezTo>
                    <a:cubicBezTo>
                      <a:pt x="7584" y="5574"/>
                      <a:pt x="7616" y="5561"/>
                      <a:pt x="7642" y="5535"/>
                    </a:cubicBezTo>
                    <a:cubicBezTo>
                      <a:pt x="7954" y="5232"/>
                      <a:pt x="8197" y="4857"/>
                      <a:pt x="8353" y="4448"/>
                    </a:cubicBezTo>
                    <a:lnTo>
                      <a:pt x="8353" y="4448"/>
                    </a:lnTo>
                    <a:lnTo>
                      <a:pt x="8507" y="5503"/>
                    </a:lnTo>
                    <a:lnTo>
                      <a:pt x="8507" y="5509"/>
                    </a:lnTo>
                    <a:cubicBezTo>
                      <a:pt x="8507" y="5529"/>
                      <a:pt x="8514" y="5542"/>
                      <a:pt x="8527" y="5555"/>
                    </a:cubicBezTo>
                    <a:cubicBezTo>
                      <a:pt x="8546" y="5586"/>
                      <a:pt x="8580" y="5603"/>
                      <a:pt x="8616" y="5603"/>
                    </a:cubicBezTo>
                    <a:cubicBezTo>
                      <a:pt x="8639" y="5603"/>
                      <a:pt x="8662" y="5596"/>
                      <a:pt x="8683" y="5581"/>
                    </a:cubicBezTo>
                    <a:cubicBezTo>
                      <a:pt x="9001" y="5353"/>
                      <a:pt x="9307" y="5099"/>
                      <a:pt x="9600" y="4833"/>
                    </a:cubicBezTo>
                    <a:cubicBezTo>
                      <a:pt x="9619" y="4813"/>
                      <a:pt x="9632" y="4787"/>
                      <a:pt x="9632" y="4755"/>
                    </a:cubicBezTo>
                    <a:cubicBezTo>
                      <a:pt x="9593" y="3968"/>
                      <a:pt x="9476" y="3187"/>
                      <a:pt x="9307" y="2426"/>
                    </a:cubicBezTo>
                    <a:cubicBezTo>
                      <a:pt x="9223" y="2043"/>
                      <a:pt x="9125" y="1666"/>
                      <a:pt x="9021" y="1288"/>
                    </a:cubicBezTo>
                    <a:cubicBezTo>
                      <a:pt x="8962" y="1100"/>
                      <a:pt x="8917" y="911"/>
                      <a:pt x="8839" y="723"/>
                    </a:cubicBezTo>
                    <a:cubicBezTo>
                      <a:pt x="8769" y="546"/>
                      <a:pt x="8669" y="369"/>
                      <a:pt x="8527" y="228"/>
                    </a:cubicBezTo>
                    <a:lnTo>
                      <a:pt x="8527" y="228"/>
                    </a:lnTo>
                    <a:cubicBezTo>
                      <a:pt x="8527" y="224"/>
                      <a:pt x="8527" y="220"/>
                      <a:pt x="8527" y="215"/>
                    </a:cubicBezTo>
                    <a:cubicBezTo>
                      <a:pt x="8527" y="196"/>
                      <a:pt x="8514" y="176"/>
                      <a:pt x="8501" y="163"/>
                    </a:cubicBezTo>
                    <a:cubicBezTo>
                      <a:pt x="8468" y="137"/>
                      <a:pt x="8442" y="131"/>
                      <a:pt x="8423" y="124"/>
                    </a:cubicBezTo>
                    <a:lnTo>
                      <a:pt x="8319" y="105"/>
                    </a:lnTo>
                    <a:cubicBezTo>
                      <a:pt x="8240" y="85"/>
                      <a:pt x="8169" y="72"/>
                      <a:pt x="8097" y="66"/>
                    </a:cubicBezTo>
                    <a:cubicBezTo>
                      <a:pt x="7954" y="40"/>
                      <a:pt x="7805" y="27"/>
                      <a:pt x="7662" y="14"/>
                    </a:cubicBezTo>
                    <a:cubicBezTo>
                      <a:pt x="7515" y="4"/>
                      <a:pt x="7369" y="1"/>
                      <a:pt x="7223"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4"/>
              <p:cNvSpPr/>
              <p:nvPr/>
            </p:nvSpPr>
            <p:spPr>
              <a:xfrm>
                <a:off x="-786925" y="1063150"/>
                <a:ext cx="38725" cy="43325"/>
              </a:xfrm>
              <a:custGeom>
                <a:avLst/>
                <a:gdLst/>
                <a:ahLst/>
                <a:cxnLst/>
                <a:rect l="l" t="t" r="r" b="b"/>
                <a:pathLst>
                  <a:path w="1549" h="1733" extrusionOk="0">
                    <a:moveTo>
                      <a:pt x="1549" y="1"/>
                    </a:moveTo>
                    <a:lnTo>
                      <a:pt x="1549" y="1"/>
                    </a:lnTo>
                    <a:cubicBezTo>
                      <a:pt x="1263" y="268"/>
                      <a:pt x="996" y="554"/>
                      <a:pt x="742" y="840"/>
                    </a:cubicBezTo>
                    <a:cubicBezTo>
                      <a:pt x="612" y="983"/>
                      <a:pt x="482" y="1132"/>
                      <a:pt x="359" y="1282"/>
                    </a:cubicBezTo>
                    <a:cubicBezTo>
                      <a:pt x="300" y="1354"/>
                      <a:pt x="235" y="1432"/>
                      <a:pt x="176" y="1503"/>
                    </a:cubicBezTo>
                    <a:lnTo>
                      <a:pt x="85" y="1620"/>
                    </a:lnTo>
                    <a:lnTo>
                      <a:pt x="46" y="1679"/>
                    </a:lnTo>
                    <a:lnTo>
                      <a:pt x="20" y="1711"/>
                    </a:lnTo>
                    <a:cubicBezTo>
                      <a:pt x="15" y="1717"/>
                      <a:pt x="14" y="1732"/>
                      <a:pt x="6" y="1732"/>
                    </a:cubicBezTo>
                    <a:cubicBezTo>
                      <a:pt x="4" y="1732"/>
                      <a:pt x="3" y="1732"/>
                      <a:pt x="1" y="1731"/>
                    </a:cubicBezTo>
                    <a:lnTo>
                      <a:pt x="1" y="1731"/>
                    </a:lnTo>
                    <a:cubicBezTo>
                      <a:pt x="3" y="1732"/>
                      <a:pt x="6" y="1733"/>
                      <a:pt x="8" y="1733"/>
                    </a:cubicBezTo>
                    <a:cubicBezTo>
                      <a:pt x="16" y="1733"/>
                      <a:pt x="22" y="1723"/>
                      <a:pt x="27" y="1718"/>
                    </a:cubicBezTo>
                    <a:lnTo>
                      <a:pt x="59" y="1692"/>
                    </a:lnTo>
                    <a:lnTo>
                      <a:pt x="118" y="1646"/>
                    </a:lnTo>
                    <a:lnTo>
                      <a:pt x="222" y="1549"/>
                    </a:lnTo>
                    <a:cubicBezTo>
                      <a:pt x="294" y="1484"/>
                      <a:pt x="365" y="1419"/>
                      <a:pt x="437" y="1354"/>
                    </a:cubicBezTo>
                    <a:cubicBezTo>
                      <a:pt x="580" y="1217"/>
                      <a:pt x="710" y="1074"/>
                      <a:pt x="840" y="931"/>
                    </a:cubicBezTo>
                    <a:cubicBezTo>
                      <a:pt x="1093" y="638"/>
                      <a:pt x="1341" y="333"/>
                      <a:pt x="1549" y="1"/>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4"/>
              <p:cNvSpPr/>
              <p:nvPr/>
            </p:nvSpPr>
            <p:spPr>
              <a:xfrm>
                <a:off x="-773750" y="1072425"/>
                <a:ext cx="28475" cy="38075"/>
              </a:xfrm>
              <a:custGeom>
                <a:avLst/>
                <a:gdLst/>
                <a:ahLst/>
                <a:cxnLst/>
                <a:rect l="l" t="t" r="r" b="b"/>
                <a:pathLst>
                  <a:path w="1139" h="1523" extrusionOk="0">
                    <a:moveTo>
                      <a:pt x="1139" y="1"/>
                    </a:moveTo>
                    <a:cubicBezTo>
                      <a:pt x="937" y="254"/>
                      <a:pt x="762" y="514"/>
                      <a:pt x="573" y="761"/>
                    </a:cubicBezTo>
                    <a:cubicBezTo>
                      <a:pt x="384" y="1015"/>
                      <a:pt x="189" y="1262"/>
                      <a:pt x="1" y="1522"/>
                    </a:cubicBezTo>
                    <a:cubicBezTo>
                      <a:pt x="267" y="1334"/>
                      <a:pt x="482" y="1100"/>
                      <a:pt x="677" y="846"/>
                    </a:cubicBezTo>
                    <a:cubicBezTo>
                      <a:pt x="866" y="586"/>
                      <a:pt x="1035" y="306"/>
                      <a:pt x="1139" y="1"/>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4"/>
              <p:cNvSpPr/>
              <p:nvPr/>
            </p:nvSpPr>
            <p:spPr>
              <a:xfrm>
                <a:off x="-767075" y="1071450"/>
                <a:ext cx="15475" cy="30750"/>
              </a:xfrm>
              <a:custGeom>
                <a:avLst/>
                <a:gdLst/>
                <a:ahLst/>
                <a:cxnLst/>
                <a:rect l="l" t="t" r="r" b="b"/>
                <a:pathLst>
                  <a:path w="619" h="1230" extrusionOk="0">
                    <a:moveTo>
                      <a:pt x="0" y="1"/>
                    </a:moveTo>
                    <a:lnTo>
                      <a:pt x="0" y="1"/>
                    </a:lnTo>
                    <a:cubicBezTo>
                      <a:pt x="85" y="215"/>
                      <a:pt x="189" y="417"/>
                      <a:pt x="293" y="625"/>
                    </a:cubicBezTo>
                    <a:cubicBezTo>
                      <a:pt x="397" y="826"/>
                      <a:pt x="495" y="1028"/>
                      <a:pt x="618" y="1230"/>
                    </a:cubicBezTo>
                    <a:cubicBezTo>
                      <a:pt x="592" y="996"/>
                      <a:pt x="514" y="774"/>
                      <a:pt x="410" y="560"/>
                    </a:cubicBezTo>
                    <a:cubicBezTo>
                      <a:pt x="306" y="358"/>
                      <a:pt x="176" y="157"/>
                      <a:pt x="0" y="1"/>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4"/>
              <p:cNvSpPr/>
              <p:nvPr/>
            </p:nvSpPr>
            <p:spPr>
              <a:xfrm>
                <a:off x="-776500" y="1085275"/>
                <a:ext cx="11075" cy="21150"/>
              </a:xfrm>
              <a:custGeom>
                <a:avLst/>
                <a:gdLst/>
                <a:ahLst/>
                <a:cxnLst/>
                <a:rect l="l" t="t" r="r" b="b"/>
                <a:pathLst>
                  <a:path w="443" h="846" extrusionOk="0">
                    <a:moveTo>
                      <a:pt x="7" y="0"/>
                    </a:moveTo>
                    <a:lnTo>
                      <a:pt x="7" y="0"/>
                    </a:lnTo>
                    <a:cubicBezTo>
                      <a:pt x="0" y="169"/>
                      <a:pt x="52" y="326"/>
                      <a:pt x="130" y="475"/>
                    </a:cubicBezTo>
                    <a:cubicBezTo>
                      <a:pt x="202" y="618"/>
                      <a:pt x="306" y="748"/>
                      <a:pt x="442" y="846"/>
                    </a:cubicBezTo>
                    <a:cubicBezTo>
                      <a:pt x="390" y="683"/>
                      <a:pt x="319" y="553"/>
                      <a:pt x="247" y="410"/>
                    </a:cubicBezTo>
                    <a:cubicBezTo>
                      <a:pt x="169" y="273"/>
                      <a:pt x="104" y="137"/>
                      <a:pt x="7" y="0"/>
                    </a:cubicBezTo>
                    <a:close/>
                  </a:path>
                </a:pathLst>
              </a:custGeom>
              <a:solidFill>
                <a:srgbClr val="7B41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4"/>
              <p:cNvSpPr/>
              <p:nvPr/>
            </p:nvSpPr>
            <p:spPr>
              <a:xfrm>
                <a:off x="-935675" y="1157375"/>
                <a:ext cx="226675" cy="88075"/>
              </a:xfrm>
              <a:custGeom>
                <a:avLst/>
                <a:gdLst/>
                <a:ahLst/>
                <a:cxnLst/>
                <a:rect l="l" t="t" r="r" b="b"/>
                <a:pathLst>
                  <a:path w="9067" h="3523" extrusionOk="0">
                    <a:moveTo>
                      <a:pt x="3587" y="0"/>
                    </a:moveTo>
                    <a:cubicBezTo>
                      <a:pt x="2355" y="0"/>
                      <a:pt x="1124" y="257"/>
                      <a:pt x="0" y="765"/>
                    </a:cubicBezTo>
                    <a:cubicBezTo>
                      <a:pt x="124" y="1662"/>
                      <a:pt x="358" y="2540"/>
                      <a:pt x="722" y="3360"/>
                    </a:cubicBezTo>
                    <a:cubicBezTo>
                      <a:pt x="891" y="3113"/>
                      <a:pt x="1034" y="2846"/>
                      <a:pt x="1145" y="2566"/>
                    </a:cubicBezTo>
                    <a:cubicBezTo>
                      <a:pt x="1301" y="2826"/>
                      <a:pt x="1411" y="3119"/>
                      <a:pt x="1463" y="3418"/>
                    </a:cubicBezTo>
                    <a:cubicBezTo>
                      <a:pt x="1665" y="3184"/>
                      <a:pt x="1821" y="2917"/>
                      <a:pt x="1938" y="2631"/>
                    </a:cubicBezTo>
                    <a:cubicBezTo>
                      <a:pt x="2075" y="2833"/>
                      <a:pt x="2166" y="3067"/>
                      <a:pt x="2211" y="3314"/>
                    </a:cubicBezTo>
                    <a:cubicBezTo>
                      <a:pt x="2335" y="3067"/>
                      <a:pt x="2517" y="2852"/>
                      <a:pt x="2751" y="2703"/>
                    </a:cubicBezTo>
                    <a:cubicBezTo>
                      <a:pt x="2784" y="2592"/>
                      <a:pt x="2829" y="2482"/>
                      <a:pt x="2881" y="2371"/>
                    </a:cubicBezTo>
                    <a:cubicBezTo>
                      <a:pt x="2985" y="2163"/>
                      <a:pt x="3128" y="1968"/>
                      <a:pt x="3278" y="1786"/>
                    </a:cubicBezTo>
                    <a:cubicBezTo>
                      <a:pt x="3486" y="1545"/>
                      <a:pt x="3733" y="1324"/>
                      <a:pt x="4019" y="1181"/>
                    </a:cubicBezTo>
                    <a:cubicBezTo>
                      <a:pt x="4218" y="1086"/>
                      <a:pt x="4442" y="1029"/>
                      <a:pt x="4664" y="1029"/>
                    </a:cubicBezTo>
                    <a:cubicBezTo>
                      <a:pt x="4762" y="1029"/>
                      <a:pt x="4860" y="1040"/>
                      <a:pt x="4956" y="1064"/>
                    </a:cubicBezTo>
                    <a:cubicBezTo>
                      <a:pt x="5118" y="1103"/>
                      <a:pt x="5268" y="1181"/>
                      <a:pt x="5411" y="1272"/>
                    </a:cubicBezTo>
                    <a:cubicBezTo>
                      <a:pt x="5964" y="1630"/>
                      <a:pt x="6367" y="2196"/>
                      <a:pt x="6595" y="2813"/>
                    </a:cubicBezTo>
                    <a:cubicBezTo>
                      <a:pt x="6647" y="2970"/>
                      <a:pt x="6692" y="3126"/>
                      <a:pt x="6731" y="3282"/>
                    </a:cubicBezTo>
                    <a:cubicBezTo>
                      <a:pt x="6972" y="3093"/>
                      <a:pt x="7180" y="2872"/>
                      <a:pt x="7349" y="2612"/>
                    </a:cubicBezTo>
                    <a:cubicBezTo>
                      <a:pt x="7466" y="2865"/>
                      <a:pt x="7544" y="3139"/>
                      <a:pt x="7577" y="3418"/>
                    </a:cubicBezTo>
                    <a:cubicBezTo>
                      <a:pt x="7759" y="3321"/>
                      <a:pt x="7915" y="3178"/>
                      <a:pt x="8032" y="3009"/>
                    </a:cubicBezTo>
                    <a:cubicBezTo>
                      <a:pt x="8065" y="3178"/>
                      <a:pt x="8078" y="3353"/>
                      <a:pt x="8065" y="3522"/>
                    </a:cubicBezTo>
                    <a:cubicBezTo>
                      <a:pt x="8286" y="3438"/>
                      <a:pt x="8500" y="3321"/>
                      <a:pt x="8695" y="3184"/>
                    </a:cubicBezTo>
                    <a:cubicBezTo>
                      <a:pt x="8728" y="3119"/>
                      <a:pt x="8754" y="3048"/>
                      <a:pt x="8780" y="2976"/>
                    </a:cubicBezTo>
                    <a:cubicBezTo>
                      <a:pt x="8897" y="2677"/>
                      <a:pt x="8995" y="2371"/>
                      <a:pt x="9066" y="2059"/>
                    </a:cubicBezTo>
                    <a:cubicBezTo>
                      <a:pt x="8559" y="1350"/>
                      <a:pt x="7713" y="953"/>
                      <a:pt x="6887" y="641"/>
                    </a:cubicBezTo>
                    <a:cubicBezTo>
                      <a:pt x="6705" y="570"/>
                      <a:pt x="6517" y="498"/>
                      <a:pt x="6328" y="440"/>
                    </a:cubicBezTo>
                    <a:cubicBezTo>
                      <a:pt x="5445" y="146"/>
                      <a:pt x="4516" y="0"/>
                      <a:pt x="3587" y="0"/>
                    </a:cubicBezTo>
                    <a:close/>
                  </a:path>
                </a:pathLst>
              </a:custGeom>
              <a:solidFill>
                <a:srgbClr val="B4A2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4"/>
              <p:cNvSpPr/>
              <p:nvPr/>
            </p:nvSpPr>
            <p:spPr>
              <a:xfrm>
                <a:off x="-937475" y="1156950"/>
                <a:ext cx="228800" cy="89375"/>
              </a:xfrm>
              <a:custGeom>
                <a:avLst/>
                <a:gdLst/>
                <a:ahLst/>
                <a:cxnLst/>
                <a:rect l="l" t="t" r="r" b="b"/>
                <a:pathLst>
                  <a:path w="9152" h="3575" extrusionOk="0">
                    <a:moveTo>
                      <a:pt x="3605" y="1"/>
                    </a:moveTo>
                    <a:cubicBezTo>
                      <a:pt x="3572" y="1"/>
                      <a:pt x="3539" y="1"/>
                      <a:pt x="3506" y="1"/>
                    </a:cubicBezTo>
                    <a:cubicBezTo>
                      <a:pt x="2322" y="8"/>
                      <a:pt x="1139" y="249"/>
                      <a:pt x="46" y="717"/>
                    </a:cubicBezTo>
                    <a:cubicBezTo>
                      <a:pt x="13" y="730"/>
                      <a:pt x="0" y="762"/>
                      <a:pt x="0" y="788"/>
                    </a:cubicBezTo>
                    <a:lnTo>
                      <a:pt x="0" y="795"/>
                    </a:lnTo>
                    <a:cubicBezTo>
                      <a:pt x="118" y="1692"/>
                      <a:pt x="339" y="2583"/>
                      <a:pt x="696" y="3422"/>
                    </a:cubicBezTo>
                    <a:cubicBezTo>
                      <a:pt x="703" y="3442"/>
                      <a:pt x="716" y="3455"/>
                      <a:pt x="735" y="3468"/>
                    </a:cubicBezTo>
                    <a:cubicBezTo>
                      <a:pt x="753" y="3480"/>
                      <a:pt x="773" y="3486"/>
                      <a:pt x="795" y="3486"/>
                    </a:cubicBezTo>
                    <a:cubicBezTo>
                      <a:pt x="829" y="3486"/>
                      <a:pt x="865" y="3470"/>
                      <a:pt x="885" y="3442"/>
                    </a:cubicBezTo>
                    <a:lnTo>
                      <a:pt x="885" y="3435"/>
                    </a:lnTo>
                    <a:cubicBezTo>
                      <a:pt x="1013" y="3255"/>
                      <a:pt x="1127" y="3061"/>
                      <a:pt x="1225" y="2856"/>
                    </a:cubicBezTo>
                    <a:lnTo>
                      <a:pt x="1225" y="2856"/>
                    </a:lnTo>
                    <a:cubicBezTo>
                      <a:pt x="1313" y="3047"/>
                      <a:pt x="1374" y="3248"/>
                      <a:pt x="1412" y="3455"/>
                    </a:cubicBezTo>
                    <a:cubicBezTo>
                      <a:pt x="1418" y="3487"/>
                      <a:pt x="1431" y="3513"/>
                      <a:pt x="1451" y="3533"/>
                    </a:cubicBezTo>
                    <a:cubicBezTo>
                      <a:pt x="1477" y="3553"/>
                      <a:pt x="1507" y="3563"/>
                      <a:pt x="1537" y="3563"/>
                    </a:cubicBezTo>
                    <a:cubicBezTo>
                      <a:pt x="1573" y="3563"/>
                      <a:pt x="1608" y="3548"/>
                      <a:pt x="1633" y="3520"/>
                    </a:cubicBezTo>
                    <a:cubicBezTo>
                      <a:pt x="1784" y="3340"/>
                      <a:pt x="1915" y="3144"/>
                      <a:pt x="2020" y="2935"/>
                    </a:cubicBezTo>
                    <a:lnTo>
                      <a:pt x="2020" y="2935"/>
                    </a:lnTo>
                    <a:cubicBezTo>
                      <a:pt x="2082" y="3068"/>
                      <a:pt x="2128" y="3209"/>
                      <a:pt x="2153" y="3351"/>
                    </a:cubicBezTo>
                    <a:cubicBezTo>
                      <a:pt x="2160" y="3390"/>
                      <a:pt x="2186" y="3429"/>
                      <a:pt x="2225" y="3448"/>
                    </a:cubicBezTo>
                    <a:cubicBezTo>
                      <a:pt x="2246" y="3458"/>
                      <a:pt x="2267" y="3462"/>
                      <a:pt x="2288" y="3462"/>
                    </a:cubicBezTo>
                    <a:cubicBezTo>
                      <a:pt x="2338" y="3462"/>
                      <a:pt x="2384" y="3436"/>
                      <a:pt x="2407" y="3390"/>
                    </a:cubicBezTo>
                    <a:lnTo>
                      <a:pt x="2407" y="3383"/>
                    </a:lnTo>
                    <a:cubicBezTo>
                      <a:pt x="2511" y="3162"/>
                      <a:pt x="2686" y="2967"/>
                      <a:pt x="2895" y="2830"/>
                    </a:cubicBezTo>
                    <a:cubicBezTo>
                      <a:pt x="2921" y="2817"/>
                      <a:pt x="2940" y="2791"/>
                      <a:pt x="2947" y="2765"/>
                    </a:cubicBezTo>
                    <a:cubicBezTo>
                      <a:pt x="3018" y="2538"/>
                      <a:pt x="3122" y="2330"/>
                      <a:pt x="3259" y="2135"/>
                    </a:cubicBezTo>
                    <a:cubicBezTo>
                      <a:pt x="3395" y="1939"/>
                      <a:pt x="3558" y="1757"/>
                      <a:pt x="3734" y="1601"/>
                    </a:cubicBezTo>
                    <a:cubicBezTo>
                      <a:pt x="3909" y="1445"/>
                      <a:pt x="4104" y="1315"/>
                      <a:pt x="4319" y="1237"/>
                    </a:cubicBezTo>
                    <a:cubicBezTo>
                      <a:pt x="4456" y="1191"/>
                      <a:pt x="4601" y="1164"/>
                      <a:pt x="4746" y="1164"/>
                    </a:cubicBezTo>
                    <a:cubicBezTo>
                      <a:pt x="4828" y="1164"/>
                      <a:pt x="4909" y="1173"/>
                      <a:pt x="4989" y="1192"/>
                    </a:cubicBezTo>
                    <a:cubicBezTo>
                      <a:pt x="5203" y="1244"/>
                      <a:pt x="5411" y="1367"/>
                      <a:pt x="5600" y="1510"/>
                    </a:cubicBezTo>
                    <a:cubicBezTo>
                      <a:pt x="5789" y="1653"/>
                      <a:pt x="5964" y="1822"/>
                      <a:pt x="6107" y="2011"/>
                    </a:cubicBezTo>
                    <a:cubicBezTo>
                      <a:pt x="6407" y="2395"/>
                      <a:pt x="6615" y="2843"/>
                      <a:pt x="6732" y="3312"/>
                    </a:cubicBezTo>
                    <a:lnTo>
                      <a:pt x="6732" y="3318"/>
                    </a:lnTo>
                    <a:cubicBezTo>
                      <a:pt x="6732" y="3325"/>
                      <a:pt x="6738" y="3338"/>
                      <a:pt x="6745" y="3344"/>
                    </a:cubicBezTo>
                    <a:cubicBezTo>
                      <a:pt x="6760" y="3363"/>
                      <a:pt x="6782" y="3373"/>
                      <a:pt x="6804" y="3373"/>
                    </a:cubicBezTo>
                    <a:cubicBezTo>
                      <a:pt x="6819" y="3373"/>
                      <a:pt x="6835" y="3368"/>
                      <a:pt x="6849" y="3357"/>
                    </a:cubicBezTo>
                    <a:cubicBezTo>
                      <a:pt x="7067" y="3185"/>
                      <a:pt x="7254" y="2983"/>
                      <a:pt x="7412" y="2759"/>
                    </a:cubicBezTo>
                    <a:lnTo>
                      <a:pt x="7412" y="2759"/>
                    </a:lnTo>
                    <a:cubicBezTo>
                      <a:pt x="7507" y="2976"/>
                      <a:pt x="7569" y="3206"/>
                      <a:pt x="7597" y="3435"/>
                    </a:cubicBezTo>
                    <a:lnTo>
                      <a:pt x="7597" y="3442"/>
                    </a:lnTo>
                    <a:cubicBezTo>
                      <a:pt x="7597" y="3448"/>
                      <a:pt x="7603" y="3448"/>
                      <a:pt x="7603" y="3455"/>
                    </a:cubicBezTo>
                    <a:cubicBezTo>
                      <a:pt x="7612" y="3472"/>
                      <a:pt x="7629" y="3481"/>
                      <a:pt x="7646" y="3481"/>
                    </a:cubicBezTo>
                    <a:cubicBezTo>
                      <a:pt x="7654" y="3481"/>
                      <a:pt x="7662" y="3479"/>
                      <a:pt x="7668" y="3474"/>
                    </a:cubicBezTo>
                    <a:cubicBezTo>
                      <a:pt x="7834" y="3391"/>
                      <a:pt x="7972" y="3271"/>
                      <a:pt x="8081" y="3125"/>
                    </a:cubicBezTo>
                    <a:lnTo>
                      <a:pt x="8081" y="3125"/>
                    </a:lnTo>
                    <a:cubicBezTo>
                      <a:pt x="8102" y="3260"/>
                      <a:pt x="8109" y="3402"/>
                      <a:pt x="8104" y="3539"/>
                    </a:cubicBezTo>
                    <a:cubicBezTo>
                      <a:pt x="8104" y="3546"/>
                      <a:pt x="8104" y="3552"/>
                      <a:pt x="8104" y="3552"/>
                    </a:cubicBezTo>
                    <a:cubicBezTo>
                      <a:pt x="8109" y="3567"/>
                      <a:pt x="8121" y="3574"/>
                      <a:pt x="8135" y="3574"/>
                    </a:cubicBezTo>
                    <a:cubicBezTo>
                      <a:pt x="8140" y="3574"/>
                      <a:pt x="8145" y="3573"/>
                      <a:pt x="8150" y="3572"/>
                    </a:cubicBezTo>
                    <a:cubicBezTo>
                      <a:pt x="8371" y="3481"/>
                      <a:pt x="8585" y="3364"/>
                      <a:pt x="8780" y="3221"/>
                    </a:cubicBezTo>
                    <a:cubicBezTo>
                      <a:pt x="8787" y="3221"/>
                      <a:pt x="8787" y="3214"/>
                      <a:pt x="8787" y="3214"/>
                    </a:cubicBezTo>
                    <a:cubicBezTo>
                      <a:pt x="8826" y="3117"/>
                      <a:pt x="8865" y="3026"/>
                      <a:pt x="8897" y="2934"/>
                    </a:cubicBezTo>
                    <a:cubicBezTo>
                      <a:pt x="8930" y="2843"/>
                      <a:pt x="8962" y="2746"/>
                      <a:pt x="8995" y="2655"/>
                    </a:cubicBezTo>
                    <a:cubicBezTo>
                      <a:pt x="9054" y="2466"/>
                      <a:pt x="9106" y="2271"/>
                      <a:pt x="9151" y="2076"/>
                    </a:cubicBezTo>
                    <a:cubicBezTo>
                      <a:pt x="9151" y="2076"/>
                      <a:pt x="9151" y="2070"/>
                      <a:pt x="9151" y="2070"/>
                    </a:cubicBezTo>
                    <a:cubicBezTo>
                      <a:pt x="8884" y="1712"/>
                      <a:pt x="8533" y="1432"/>
                      <a:pt x="8156" y="1211"/>
                    </a:cubicBezTo>
                    <a:cubicBezTo>
                      <a:pt x="7779" y="984"/>
                      <a:pt x="7370" y="815"/>
                      <a:pt x="6960" y="659"/>
                    </a:cubicBezTo>
                    <a:lnTo>
                      <a:pt x="6960" y="659"/>
                    </a:lnTo>
                    <a:cubicBezTo>
                      <a:pt x="7370" y="815"/>
                      <a:pt x="7779" y="990"/>
                      <a:pt x="8156" y="1218"/>
                    </a:cubicBezTo>
                    <a:cubicBezTo>
                      <a:pt x="8523" y="1437"/>
                      <a:pt x="8871" y="1719"/>
                      <a:pt x="9124" y="2072"/>
                    </a:cubicBezTo>
                    <a:lnTo>
                      <a:pt x="9124" y="2072"/>
                    </a:lnTo>
                    <a:cubicBezTo>
                      <a:pt x="9079" y="2267"/>
                      <a:pt x="9027" y="2454"/>
                      <a:pt x="8962" y="2642"/>
                    </a:cubicBezTo>
                    <a:cubicBezTo>
                      <a:pt x="8930" y="2733"/>
                      <a:pt x="8897" y="2830"/>
                      <a:pt x="8858" y="2921"/>
                    </a:cubicBezTo>
                    <a:cubicBezTo>
                      <a:pt x="8827" y="3009"/>
                      <a:pt x="8790" y="3096"/>
                      <a:pt x="8753" y="3183"/>
                    </a:cubicBezTo>
                    <a:lnTo>
                      <a:pt x="8753" y="3183"/>
                    </a:lnTo>
                    <a:cubicBezTo>
                      <a:pt x="8573" y="3309"/>
                      <a:pt x="8376" y="3413"/>
                      <a:pt x="8172" y="3494"/>
                    </a:cubicBezTo>
                    <a:lnTo>
                      <a:pt x="8172" y="3494"/>
                    </a:lnTo>
                    <a:cubicBezTo>
                      <a:pt x="8181" y="3335"/>
                      <a:pt x="8172" y="3171"/>
                      <a:pt x="8143" y="3013"/>
                    </a:cubicBezTo>
                    <a:cubicBezTo>
                      <a:pt x="8143" y="3006"/>
                      <a:pt x="8137" y="2993"/>
                      <a:pt x="8124" y="2987"/>
                    </a:cubicBezTo>
                    <a:cubicBezTo>
                      <a:pt x="8117" y="2982"/>
                      <a:pt x="8109" y="2980"/>
                      <a:pt x="8101" y="2980"/>
                    </a:cubicBezTo>
                    <a:cubicBezTo>
                      <a:pt x="8088" y="2980"/>
                      <a:pt x="8076" y="2987"/>
                      <a:pt x="8071" y="3000"/>
                    </a:cubicBezTo>
                    <a:lnTo>
                      <a:pt x="8065" y="3000"/>
                    </a:lnTo>
                    <a:cubicBezTo>
                      <a:pt x="7968" y="3148"/>
                      <a:pt x="7836" y="3266"/>
                      <a:pt x="7686" y="3354"/>
                    </a:cubicBezTo>
                    <a:lnTo>
                      <a:pt x="7686" y="3354"/>
                    </a:lnTo>
                    <a:cubicBezTo>
                      <a:pt x="7655" y="3094"/>
                      <a:pt x="7586" y="2840"/>
                      <a:pt x="7473" y="2603"/>
                    </a:cubicBezTo>
                    <a:cubicBezTo>
                      <a:pt x="7473" y="2596"/>
                      <a:pt x="7467" y="2583"/>
                      <a:pt x="7454" y="2577"/>
                    </a:cubicBezTo>
                    <a:cubicBezTo>
                      <a:pt x="7445" y="2570"/>
                      <a:pt x="7435" y="2567"/>
                      <a:pt x="7424" y="2567"/>
                    </a:cubicBezTo>
                    <a:cubicBezTo>
                      <a:pt x="7404" y="2567"/>
                      <a:pt x="7382" y="2579"/>
                      <a:pt x="7369" y="2596"/>
                    </a:cubicBezTo>
                    <a:cubicBezTo>
                      <a:pt x="7222" y="2811"/>
                      <a:pt x="7046" y="3001"/>
                      <a:pt x="6849" y="3166"/>
                    </a:cubicBezTo>
                    <a:lnTo>
                      <a:pt x="6849" y="3166"/>
                    </a:lnTo>
                    <a:cubicBezTo>
                      <a:pt x="6739" y="2713"/>
                      <a:pt x="6546" y="2278"/>
                      <a:pt x="6263" y="1894"/>
                    </a:cubicBezTo>
                    <a:cubicBezTo>
                      <a:pt x="6114" y="1686"/>
                      <a:pt x="5938" y="1497"/>
                      <a:pt x="5737" y="1341"/>
                    </a:cubicBezTo>
                    <a:cubicBezTo>
                      <a:pt x="5535" y="1179"/>
                      <a:pt x="5314" y="1035"/>
                      <a:pt x="5041" y="964"/>
                    </a:cubicBezTo>
                    <a:cubicBezTo>
                      <a:pt x="4939" y="939"/>
                      <a:pt x="4834" y="927"/>
                      <a:pt x="4731" y="927"/>
                    </a:cubicBezTo>
                    <a:cubicBezTo>
                      <a:pt x="4564" y="927"/>
                      <a:pt x="4397" y="957"/>
                      <a:pt x="4241" y="1009"/>
                    </a:cubicBezTo>
                    <a:cubicBezTo>
                      <a:pt x="3987" y="1094"/>
                      <a:pt x="3760" y="1237"/>
                      <a:pt x="3564" y="1406"/>
                    </a:cubicBezTo>
                    <a:cubicBezTo>
                      <a:pt x="3363" y="1582"/>
                      <a:pt x="3200" y="1770"/>
                      <a:pt x="3044" y="1985"/>
                    </a:cubicBezTo>
                    <a:cubicBezTo>
                      <a:pt x="2904" y="2180"/>
                      <a:pt x="2787" y="2404"/>
                      <a:pt x="2708" y="2634"/>
                    </a:cubicBezTo>
                    <a:lnTo>
                      <a:pt x="2708" y="2634"/>
                    </a:lnTo>
                    <a:cubicBezTo>
                      <a:pt x="2564" y="2735"/>
                      <a:pt x="2437" y="2857"/>
                      <a:pt x="2331" y="2999"/>
                    </a:cubicBezTo>
                    <a:lnTo>
                      <a:pt x="2331" y="2999"/>
                    </a:lnTo>
                    <a:cubicBezTo>
                      <a:pt x="2278" y="2851"/>
                      <a:pt x="2206" y="2709"/>
                      <a:pt x="2121" y="2577"/>
                    </a:cubicBezTo>
                    <a:lnTo>
                      <a:pt x="2114" y="2577"/>
                    </a:lnTo>
                    <a:cubicBezTo>
                      <a:pt x="2101" y="2551"/>
                      <a:pt x="2082" y="2538"/>
                      <a:pt x="2056" y="2525"/>
                    </a:cubicBezTo>
                    <a:cubicBezTo>
                      <a:pt x="2041" y="2519"/>
                      <a:pt x="2025" y="2516"/>
                      <a:pt x="2009" y="2516"/>
                    </a:cubicBezTo>
                    <a:cubicBezTo>
                      <a:pt x="1957" y="2516"/>
                      <a:pt x="1907" y="2548"/>
                      <a:pt x="1887" y="2603"/>
                    </a:cubicBezTo>
                    <a:cubicBezTo>
                      <a:pt x="1813" y="2796"/>
                      <a:pt x="1714" y="2979"/>
                      <a:pt x="1595" y="3147"/>
                    </a:cubicBezTo>
                    <a:lnTo>
                      <a:pt x="1595" y="3147"/>
                    </a:lnTo>
                    <a:cubicBezTo>
                      <a:pt x="1530" y="2930"/>
                      <a:pt x="1437" y="2721"/>
                      <a:pt x="1321" y="2525"/>
                    </a:cubicBezTo>
                    <a:lnTo>
                      <a:pt x="1314" y="2518"/>
                    </a:lnTo>
                    <a:cubicBezTo>
                      <a:pt x="1301" y="2499"/>
                      <a:pt x="1282" y="2479"/>
                      <a:pt x="1256" y="2473"/>
                    </a:cubicBezTo>
                    <a:cubicBezTo>
                      <a:pt x="1242" y="2467"/>
                      <a:pt x="1227" y="2464"/>
                      <a:pt x="1213" y="2464"/>
                    </a:cubicBezTo>
                    <a:cubicBezTo>
                      <a:pt x="1168" y="2464"/>
                      <a:pt x="1126" y="2493"/>
                      <a:pt x="1106" y="2538"/>
                    </a:cubicBezTo>
                    <a:cubicBezTo>
                      <a:pt x="1026" y="2747"/>
                      <a:pt x="928" y="2949"/>
                      <a:pt x="813" y="3143"/>
                    </a:cubicBezTo>
                    <a:lnTo>
                      <a:pt x="813" y="3143"/>
                    </a:lnTo>
                    <a:cubicBezTo>
                      <a:pt x="490" y="2405"/>
                      <a:pt x="278" y="1622"/>
                      <a:pt x="151" y="823"/>
                    </a:cubicBezTo>
                    <a:lnTo>
                      <a:pt x="151" y="823"/>
                    </a:lnTo>
                    <a:cubicBezTo>
                      <a:pt x="1203" y="344"/>
                      <a:pt x="2348" y="79"/>
                      <a:pt x="3506" y="40"/>
                    </a:cubicBezTo>
                    <a:cubicBezTo>
                      <a:pt x="3578" y="39"/>
                      <a:pt x="3650" y="38"/>
                      <a:pt x="3722" y="38"/>
                    </a:cubicBezTo>
                    <a:cubicBezTo>
                      <a:pt x="4237" y="38"/>
                      <a:pt x="4754" y="79"/>
                      <a:pt x="5262" y="170"/>
                    </a:cubicBezTo>
                    <a:cubicBezTo>
                      <a:pt x="5555" y="223"/>
                      <a:pt x="5841" y="288"/>
                      <a:pt x="6127" y="372"/>
                    </a:cubicBezTo>
                    <a:cubicBezTo>
                      <a:pt x="6407" y="450"/>
                      <a:pt x="6686" y="561"/>
                      <a:pt x="6959" y="658"/>
                    </a:cubicBezTo>
                    <a:cubicBezTo>
                      <a:pt x="6686" y="561"/>
                      <a:pt x="6413" y="450"/>
                      <a:pt x="6127" y="366"/>
                    </a:cubicBezTo>
                    <a:cubicBezTo>
                      <a:pt x="5847" y="281"/>
                      <a:pt x="5555" y="216"/>
                      <a:pt x="5268" y="157"/>
                    </a:cubicBezTo>
                    <a:cubicBezTo>
                      <a:pt x="4722" y="53"/>
                      <a:pt x="4163" y="1"/>
                      <a:pt x="360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4"/>
              <p:cNvSpPr/>
              <p:nvPr/>
            </p:nvSpPr>
            <p:spPr>
              <a:xfrm>
                <a:off x="-914875" y="1176600"/>
                <a:ext cx="16600" cy="36850"/>
              </a:xfrm>
              <a:custGeom>
                <a:avLst/>
                <a:gdLst/>
                <a:ahLst/>
                <a:cxnLst/>
                <a:rect l="l" t="t" r="r" b="b"/>
                <a:pathLst>
                  <a:path w="664" h="1474" extrusionOk="0">
                    <a:moveTo>
                      <a:pt x="615" y="1"/>
                    </a:moveTo>
                    <a:cubicBezTo>
                      <a:pt x="599" y="1"/>
                      <a:pt x="585" y="13"/>
                      <a:pt x="579" y="35"/>
                    </a:cubicBezTo>
                    <a:cubicBezTo>
                      <a:pt x="535" y="144"/>
                      <a:pt x="490" y="254"/>
                      <a:pt x="447" y="364"/>
                    </a:cubicBezTo>
                    <a:lnTo>
                      <a:pt x="447" y="364"/>
                    </a:lnTo>
                    <a:cubicBezTo>
                      <a:pt x="381" y="296"/>
                      <a:pt x="307" y="236"/>
                      <a:pt x="228" y="184"/>
                    </a:cubicBezTo>
                    <a:lnTo>
                      <a:pt x="228" y="184"/>
                    </a:lnTo>
                    <a:cubicBezTo>
                      <a:pt x="228" y="184"/>
                      <a:pt x="228" y="184"/>
                      <a:pt x="228" y="184"/>
                    </a:cubicBezTo>
                    <a:lnTo>
                      <a:pt x="222" y="178"/>
                    </a:lnTo>
                    <a:lnTo>
                      <a:pt x="215" y="178"/>
                    </a:lnTo>
                    <a:cubicBezTo>
                      <a:pt x="194" y="164"/>
                      <a:pt x="171" y="158"/>
                      <a:pt x="148" y="158"/>
                    </a:cubicBezTo>
                    <a:cubicBezTo>
                      <a:pt x="106" y="158"/>
                      <a:pt x="65" y="179"/>
                      <a:pt x="40" y="217"/>
                    </a:cubicBezTo>
                    <a:cubicBezTo>
                      <a:pt x="0" y="275"/>
                      <a:pt x="20" y="354"/>
                      <a:pt x="79" y="393"/>
                    </a:cubicBezTo>
                    <a:cubicBezTo>
                      <a:pt x="167" y="464"/>
                      <a:pt x="251" y="541"/>
                      <a:pt x="325" y="626"/>
                    </a:cubicBezTo>
                    <a:lnTo>
                      <a:pt x="325" y="626"/>
                    </a:lnTo>
                    <a:cubicBezTo>
                      <a:pt x="317" y="671"/>
                      <a:pt x="308" y="716"/>
                      <a:pt x="300" y="763"/>
                    </a:cubicBezTo>
                    <a:cubicBezTo>
                      <a:pt x="293" y="828"/>
                      <a:pt x="280" y="900"/>
                      <a:pt x="274" y="971"/>
                    </a:cubicBezTo>
                    <a:cubicBezTo>
                      <a:pt x="261" y="1108"/>
                      <a:pt x="254" y="1251"/>
                      <a:pt x="254" y="1388"/>
                    </a:cubicBezTo>
                    <a:cubicBezTo>
                      <a:pt x="248" y="1427"/>
                      <a:pt x="267" y="1459"/>
                      <a:pt x="306" y="1472"/>
                    </a:cubicBezTo>
                    <a:cubicBezTo>
                      <a:pt x="310" y="1473"/>
                      <a:pt x="314" y="1473"/>
                      <a:pt x="318" y="1473"/>
                    </a:cubicBezTo>
                    <a:cubicBezTo>
                      <a:pt x="352" y="1473"/>
                      <a:pt x="378" y="1449"/>
                      <a:pt x="384" y="1420"/>
                    </a:cubicBezTo>
                    <a:lnTo>
                      <a:pt x="391" y="1401"/>
                    </a:lnTo>
                    <a:cubicBezTo>
                      <a:pt x="423" y="1271"/>
                      <a:pt x="456" y="1140"/>
                      <a:pt x="488" y="1010"/>
                    </a:cubicBezTo>
                    <a:lnTo>
                      <a:pt x="564" y="725"/>
                    </a:lnTo>
                    <a:lnTo>
                      <a:pt x="564" y="725"/>
                    </a:lnTo>
                    <a:cubicBezTo>
                      <a:pt x="572" y="735"/>
                      <a:pt x="579" y="746"/>
                      <a:pt x="586" y="757"/>
                    </a:cubicBezTo>
                    <a:cubicBezTo>
                      <a:pt x="579" y="746"/>
                      <a:pt x="572" y="735"/>
                      <a:pt x="564" y="725"/>
                    </a:cubicBezTo>
                    <a:lnTo>
                      <a:pt x="564" y="725"/>
                    </a:lnTo>
                    <a:lnTo>
                      <a:pt x="592" y="620"/>
                    </a:lnTo>
                    <a:cubicBezTo>
                      <a:pt x="604" y="586"/>
                      <a:pt x="600" y="552"/>
                      <a:pt x="581" y="522"/>
                    </a:cubicBezTo>
                    <a:lnTo>
                      <a:pt x="581" y="522"/>
                    </a:lnTo>
                    <a:cubicBezTo>
                      <a:pt x="607" y="371"/>
                      <a:pt x="630" y="214"/>
                      <a:pt x="657" y="61"/>
                    </a:cubicBezTo>
                    <a:lnTo>
                      <a:pt x="657" y="48"/>
                    </a:lnTo>
                    <a:cubicBezTo>
                      <a:pt x="664" y="28"/>
                      <a:pt x="651" y="9"/>
                      <a:pt x="625" y="2"/>
                    </a:cubicBezTo>
                    <a:cubicBezTo>
                      <a:pt x="621" y="1"/>
                      <a:pt x="618" y="1"/>
                      <a:pt x="61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4"/>
              <p:cNvSpPr/>
              <p:nvPr/>
            </p:nvSpPr>
            <p:spPr>
              <a:xfrm>
                <a:off x="-1085275" y="845150"/>
                <a:ext cx="42300" cy="54550"/>
              </a:xfrm>
              <a:custGeom>
                <a:avLst/>
                <a:gdLst/>
                <a:ahLst/>
                <a:cxnLst/>
                <a:rect l="l" t="t" r="r" b="b"/>
                <a:pathLst>
                  <a:path w="1692" h="2182" extrusionOk="0">
                    <a:moveTo>
                      <a:pt x="1227" y="1"/>
                    </a:moveTo>
                    <a:cubicBezTo>
                      <a:pt x="1006" y="1"/>
                      <a:pt x="785" y="43"/>
                      <a:pt x="586" y="143"/>
                    </a:cubicBezTo>
                    <a:cubicBezTo>
                      <a:pt x="326" y="273"/>
                      <a:pt x="111" y="507"/>
                      <a:pt x="40" y="793"/>
                    </a:cubicBezTo>
                    <a:cubicBezTo>
                      <a:pt x="1" y="956"/>
                      <a:pt x="1" y="1125"/>
                      <a:pt x="27" y="1287"/>
                    </a:cubicBezTo>
                    <a:cubicBezTo>
                      <a:pt x="66" y="1521"/>
                      <a:pt x="144" y="1756"/>
                      <a:pt x="313" y="1905"/>
                    </a:cubicBezTo>
                    <a:cubicBezTo>
                      <a:pt x="423" y="2009"/>
                      <a:pt x="566" y="2068"/>
                      <a:pt x="710" y="2113"/>
                    </a:cubicBezTo>
                    <a:cubicBezTo>
                      <a:pt x="852" y="2156"/>
                      <a:pt x="1003" y="2181"/>
                      <a:pt x="1151" y="2181"/>
                    </a:cubicBezTo>
                    <a:cubicBezTo>
                      <a:pt x="1341" y="2181"/>
                      <a:pt x="1528" y="2140"/>
                      <a:pt x="1692" y="2042"/>
                    </a:cubicBezTo>
                    <a:cubicBezTo>
                      <a:pt x="1581" y="1372"/>
                      <a:pt x="1490" y="696"/>
                      <a:pt x="1431" y="13"/>
                    </a:cubicBezTo>
                    <a:cubicBezTo>
                      <a:pt x="1364" y="5"/>
                      <a:pt x="1296" y="1"/>
                      <a:pt x="1227"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4"/>
              <p:cNvSpPr/>
              <p:nvPr/>
            </p:nvSpPr>
            <p:spPr>
              <a:xfrm>
                <a:off x="-1086575" y="841850"/>
                <a:ext cx="44425" cy="57950"/>
              </a:xfrm>
              <a:custGeom>
                <a:avLst/>
                <a:gdLst/>
                <a:ahLst/>
                <a:cxnLst/>
                <a:rect l="l" t="t" r="r" b="b"/>
                <a:pathLst>
                  <a:path w="1777" h="2318" extrusionOk="0">
                    <a:moveTo>
                      <a:pt x="1288" y="1"/>
                    </a:moveTo>
                    <a:cubicBezTo>
                      <a:pt x="1207" y="1"/>
                      <a:pt x="1125" y="7"/>
                      <a:pt x="1041" y="21"/>
                    </a:cubicBezTo>
                    <a:cubicBezTo>
                      <a:pt x="892" y="41"/>
                      <a:pt x="742" y="86"/>
                      <a:pt x="605" y="158"/>
                    </a:cubicBezTo>
                    <a:cubicBezTo>
                      <a:pt x="326" y="301"/>
                      <a:pt x="111" y="561"/>
                      <a:pt x="33" y="860"/>
                    </a:cubicBezTo>
                    <a:cubicBezTo>
                      <a:pt x="1" y="1010"/>
                      <a:pt x="1" y="1159"/>
                      <a:pt x="20" y="1302"/>
                    </a:cubicBezTo>
                    <a:cubicBezTo>
                      <a:pt x="40" y="1445"/>
                      <a:pt x="79" y="1588"/>
                      <a:pt x="131" y="1718"/>
                    </a:cubicBezTo>
                    <a:cubicBezTo>
                      <a:pt x="189" y="1849"/>
                      <a:pt x="274" y="1972"/>
                      <a:pt x="384" y="2063"/>
                    </a:cubicBezTo>
                    <a:cubicBezTo>
                      <a:pt x="495" y="2154"/>
                      <a:pt x="625" y="2206"/>
                      <a:pt x="762" y="2245"/>
                    </a:cubicBezTo>
                    <a:cubicBezTo>
                      <a:pt x="631" y="2200"/>
                      <a:pt x="495" y="2148"/>
                      <a:pt x="391" y="2057"/>
                    </a:cubicBezTo>
                    <a:cubicBezTo>
                      <a:pt x="287" y="1959"/>
                      <a:pt x="215" y="1836"/>
                      <a:pt x="170" y="1705"/>
                    </a:cubicBezTo>
                    <a:cubicBezTo>
                      <a:pt x="98" y="1439"/>
                      <a:pt x="79" y="1146"/>
                      <a:pt x="176" y="899"/>
                    </a:cubicBezTo>
                    <a:cubicBezTo>
                      <a:pt x="274" y="658"/>
                      <a:pt x="475" y="476"/>
                      <a:pt x="710" y="379"/>
                    </a:cubicBezTo>
                    <a:cubicBezTo>
                      <a:pt x="827" y="327"/>
                      <a:pt x="950" y="294"/>
                      <a:pt x="1080" y="281"/>
                    </a:cubicBezTo>
                    <a:cubicBezTo>
                      <a:pt x="1148" y="270"/>
                      <a:pt x="1220" y="266"/>
                      <a:pt x="1293" y="266"/>
                    </a:cubicBezTo>
                    <a:cubicBezTo>
                      <a:pt x="1317" y="266"/>
                      <a:pt x="1341" y="266"/>
                      <a:pt x="1365" y="267"/>
                    </a:cubicBezTo>
                    <a:lnTo>
                      <a:pt x="1365" y="267"/>
                    </a:lnTo>
                    <a:cubicBezTo>
                      <a:pt x="1397" y="570"/>
                      <a:pt x="1444" y="876"/>
                      <a:pt x="1496" y="1172"/>
                    </a:cubicBezTo>
                    <a:cubicBezTo>
                      <a:pt x="1561" y="1505"/>
                      <a:pt x="1637" y="1838"/>
                      <a:pt x="1714" y="2165"/>
                    </a:cubicBezTo>
                    <a:lnTo>
                      <a:pt x="1714" y="2165"/>
                    </a:lnTo>
                    <a:cubicBezTo>
                      <a:pt x="1580" y="2249"/>
                      <a:pt x="1418" y="2291"/>
                      <a:pt x="1262" y="2304"/>
                    </a:cubicBezTo>
                    <a:cubicBezTo>
                      <a:pt x="1233" y="2306"/>
                      <a:pt x="1203" y="2307"/>
                      <a:pt x="1174" y="2307"/>
                    </a:cubicBezTo>
                    <a:cubicBezTo>
                      <a:pt x="1035" y="2307"/>
                      <a:pt x="896" y="2283"/>
                      <a:pt x="762" y="2245"/>
                    </a:cubicBezTo>
                    <a:lnTo>
                      <a:pt x="762" y="2245"/>
                    </a:lnTo>
                    <a:cubicBezTo>
                      <a:pt x="908" y="2292"/>
                      <a:pt x="1059" y="2318"/>
                      <a:pt x="1211" y="2318"/>
                    </a:cubicBezTo>
                    <a:cubicBezTo>
                      <a:pt x="1228" y="2318"/>
                      <a:pt x="1245" y="2317"/>
                      <a:pt x="1262" y="2317"/>
                    </a:cubicBezTo>
                    <a:cubicBezTo>
                      <a:pt x="1431" y="2317"/>
                      <a:pt x="1601" y="2278"/>
                      <a:pt x="1757" y="2200"/>
                    </a:cubicBezTo>
                    <a:lnTo>
                      <a:pt x="1776" y="2193"/>
                    </a:lnTo>
                    <a:lnTo>
                      <a:pt x="1770" y="2174"/>
                    </a:lnTo>
                    <a:cubicBezTo>
                      <a:pt x="1731" y="1836"/>
                      <a:pt x="1711" y="1491"/>
                      <a:pt x="1685" y="1153"/>
                    </a:cubicBezTo>
                    <a:cubicBezTo>
                      <a:pt x="1666" y="808"/>
                      <a:pt x="1646" y="470"/>
                      <a:pt x="1614" y="132"/>
                    </a:cubicBezTo>
                    <a:lnTo>
                      <a:pt x="1607" y="28"/>
                    </a:lnTo>
                    <a:lnTo>
                      <a:pt x="1496" y="15"/>
                    </a:lnTo>
                    <a:cubicBezTo>
                      <a:pt x="1427" y="6"/>
                      <a:pt x="1358" y="1"/>
                      <a:pt x="1288"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4"/>
              <p:cNvSpPr/>
              <p:nvPr/>
            </p:nvSpPr>
            <p:spPr>
              <a:xfrm>
                <a:off x="-1072600" y="865775"/>
                <a:ext cx="25400" cy="12250"/>
              </a:xfrm>
              <a:custGeom>
                <a:avLst/>
                <a:gdLst/>
                <a:ahLst/>
                <a:cxnLst/>
                <a:rect l="l" t="t" r="r" b="b"/>
                <a:pathLst>
                  <a:path w="1016" h="490" extrusionOk="0">
                    <a:moveTo>
                      <a:pt x="423" y="0"/>
                    </a:moveTo>
                    <a:cubicBezTo>
                      <a:pt x="343" y="0"/>
                      <a:pt x="263" y="4"/>
                      <a:pt x="190" y="33"/>
                    </a:cubicBezTo>
                    <a:cubicBezTo>
                      <a:pt x="92" y="72"/>
                      <a:pt x="7" y="157"/>
                      <a:pt x="1" y="267"/>
                    </a:cubicBezTo>
                    <a:cubicBezTo>
                      <a:pt x="1" y="287"/>
                      <a:pt x="7" y="306"/>
                      <a:pt x="20" y="326"/>
                    </a:cubicBezTo>
                    <a:cubicBezTo>
                      <a:pt x="27" y="339"/>
                      <a:pt x="40" y="345"/>
                      <a:pt x="59" y="352"/>
                    </a:cubicBezTo>
                    <a:cubicBezTo>
                      <a:pt x="170" y="404"/>
                      <a:pt x="300" y="423"/>
                      <a:pt x="424" y="436"/>
                    </a:cubicBezTo>
                    <a:cubicBezTo>
                      <a:pt x="554" y="449"/>
                      <a:pt x="690" y="469"/>
                      <a:pt x="820" y="482"/>
                    </a:cubicBezTo>
                    <a:cubicBezTo>
                      <a:pt x="839" y="486"/>
                      <a:pt x="858" y="489"/>
                      <a:pt x="875" y="489"/>
                    </a:cubicBezTo>
                    <a:cubicBezTo>
                      <a:pt x="888" y="489"/>
                      <a:pt x="900" y="487"/>
                      <a:pt x="911" y="482"/>
                    </a:cubicBezTo>
                    <a:cubicBezTo>
                      <a:pt x="996" y="456"/>
                      <a:pt x="1009" y="345"/>
                      <a:pt x="1016" y="261"/>
                    </a:cubicBezTo>
                    <a:cubicBezTo>
                      <a:pt x="1016" y="228"/>
                      <a:pt x="1016" y="196"/>
                      <a:pt x="1003" y="170"/>
                    </a:cubicBezTo>
                    <a:cubicBezTo>
                      <a:pt x="990" y="150"/>
                      <a:pt x="977" y="131"/>
                      <a:pt x="957" y="118"/>
                    </a:cubicBezTo>
                    <a:cubicBezTo>
                      <a:pt x="833" y="20"/>
                      <a:pt x="658" y="7"/>
                      <a:pt x="502" y="1"/>
                    </a:cubicBezTo>
                    <a:cubicBezTo>
                      <a:pt x="476" y="1"/>
                      <a:pt x="449" y="0"/>
                      <a:pt x="423" y="0"/>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4"/>
              <p:cNvSpPr/>
              <p:nvPr/>
            </p:nvSpPr>
            <p:spPr>
              <a:xfrm>
                <a:off x="-1075350" y="863675"/>
                <a:ext cx="28475" cy="7175"/>
              </a:xfrm>
              <a:custGeom>
                <a:avLst/>
                <a:gdLst/>
                <a:ahLst/>
                <a:cxnLst/>
                <a:rect l="l" t="t" r="r" b="b"/>
                <a:pathLst>
                  <a:path w="1139" h="287" extrusionOk="0">
                    <a:moveTo>
                      <a:pt x="579" y="0"/>
                    </a:moveTo>
                    <a:cubicBezTo>
                      <a:pt x="475" y="7"/>
                      <a:pt x="365" y="20"/>
                      <a:pt x="261" y="52"/>
                    </a:cubicBezTo>
                    <a:cubicBezTo>
                      <a:pt x="150" y="91"/>
                      <a:pt x="65" y="169"/>
                      <a:pt x="0" y="247"/>
                    </a:cubicBezTo>
                    <a:cubicBezTo>
                      <a:pt x="98" y="208"/>
                      <a:pt x="189" y="169"/>
                      <a:pt x="287" y="156"/>
                    </a:cubicBezTo>
                    <a:cubicBezTo>
                      <a:pt x="384" y="143"/>
                      <a:pt x="482" y="137"/>
                      <a:pt x="586" y="137"/>
                    </a:cubicBezTo>
                    <a:cubicBezTo>
                      <a:pt x="621" y="134"/>
                      <a:pt x="657" y="133"/>
                      <a:pt x="693" y="133"/>
                    </a:cubicBezTo>
                    <a:cubicBezTo>
                      <a:pt x="754" y="133"/>
                      <a:pt x="814" y="137"/>
                      <a:pt x="872" y="150"/>
                    </a:cubicBezTo>
                    <a:cubicBezTo>
                      <a:pt x="963" y="169"/>
                      <a:pt x="1054" y="215"/>
                      <a:pt x="1139" y="286"/>
                    </a:cubicBezTo>
                    <a:cubicBezTo>
                      <a:pt x="1100" y="182"/>
                      <a:pt x="1015" y="98"/>
                      <a:pt x="911" y="52"/>
                    </a:cubicBezTo>
                    <a:cubicBezTo>
                      <a:pt x="800" y="7"/>
                      <a:pt x="690" y="0"/>
                      <a:pt x="579"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4"/>
              <p:cNvSpPr/>
              <p:nvPr/>
            </p:nvSpPr>
            <p:spPr>
              <a:xfrm>
                <a:off x="-1061850" y="866400"/>
                <a:ext cx="9125" cy="13375"/>
              </a:xfrm>
              <a:custGeom>
                <a:avLst/>
                <a:gdLst/>
                <a:ahLst/>
                <a:cxnLst/>
                <a:rect l="l" t="t" r="r" b="b"/>
                <a:pathLst>
                  <a:path w="365" h="535" extrusionOk="0">
                    <a:moveTo>
                      <a:pt x="341" y="0"/>
                    </a:moveTo>
                    <a:cubicBezTo>
                      <a:pt x="289" y="0"/>
                      <a:pt x="234" y="19"/>
                      <a:pt x="189" y="47"/>
                    </a:cubicBezTo>
                    <a:cubicBezTo>
                      <a:pt x="137" y="80"/>
                      <a:pt x="91" y="125"/>
                      <a:pt x="59" y="184"/>
                    </a:cubicBezTo>
                    <a:cubicBezTo>
                      <a:pt x="26" y="236"/>
                      <a:pt x="7" y="294"/>
                      <a:pt x="7" y="359"/>
                    </a:cubicBezTo>
                    <a:cubicBezTo>
                      <a:pt x="0" y="418"/>
                      <a:pt x="13" y="483"/>
                      <a:pt x="52" y="535"/>
                    </a:cubicBezTo>
                    <a:cubicBezTo>
                      <a:pt x="72" y="476"/>
                      <a:pt x="85" y="424"/>
                      <a:pt x="104" y="379"/>
                    </a:cubicBezTo>
                    <a:cubicBezTo>
                      <a:pt x="130" y="333"/>
                      <a:pt x="150" y="288"/>
                      <a:pt x="176" y="249"/>
                    </a:cubicBezTo>
                    <a:cubicBezTo>
                      <a:pt x="221" y="164"/>
                      <a:pt x="280" y="93"/>
                      <a:pt x="364" y="2"/>
                    </a:cubicBezTo>
                    <a:cubicBezTo>
                      <a:pt x="357" y="1"/>
                      <a:pt x="349" y="0"/>
                      <a:pt x="341"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4"/>
              <p:cNvSpPr/>
              <p:nvPr/>
            </p:nvSpPr>
            <p:spPr>
              <a:xfrm>
                <a:off x="-613750" y="814725"/>
                <a:ext cx="43600" cy="58950"/>
              </a:xfrm>
              <a:custGeom>
                <a:avLst/>
                <a:gdLst/>
                <a:ahLst/>
                <a:cxnLst/>
                <a:rect l="l" t="t" r="r" b="b"/>
                <a:pathLst>
                  <a:path w="1744" h="2358" extrusionOk="0">
                    <a:moveTo>
                      <a:pt x="734" y="1"/>
                    </a:moveTo>
                    <a:cubicBezTo>
                      <a:pt x="544" y="1"/>
                      <a:pt x="349" y="55"/>
                      <a:pt x="169" y="124"/>
                    </a:cubicBezTo>
                    <a:cubicBezTo>
                      <a:pt x="117" y="144"/>
                      <a:pt x="65" y="163"/>
                      <a:pt x="33" y="209"/>
                    </a:cubicBezTo>
                    <a:cubicBezTo>
                      <a:pt x="0" y="254"/>
                      <a:pt x="0" y="319"/>
                      <a:pt x="0" y="378"/>
                    </a:cubicBezTo>
                    <a:cubicBezTo>
                      <a:pt x="7" y="1028"/>
                      <a:pt x="91" y="1685"/>
                      <a:pt x="0" y="2322"/>
                    </a:cubicBezTo>
                    <a:cubicBezTo>
                      <a:pt x="151" y="2347"/>
                      <a:pt x="307" y="2357"/>
                      <a:pt x="460" y="2357"/>
                    </a:cubicBezTo>
                    <a:cubicBezTo>
                      <a:pt x="504" y="2357"/>
                      <a:pt x="548" y="2356"/>
                      <a:pt x="592" y="2355"/>
                    </a:cubicBezTo>
                    <a:cubicBezTo>
                      <a:pt x="852" y="2348"/>
                      <a:pt x="1125" y="2296"/>
                      <a:pt x="1340" y="2140"/>
                    </a:cubicBezTo>
                    <a:cubicBezTo>
                      <a:pt x="1548" y="1984"/>
                      <a:pt x="1672" y="1737"/>
                      <a:pt x="1711" y="1477"/>
                    </a:cubicBezTo>
                    <a:cubicBezTo>
                      <a:pt x="1743" y="1223"/>
                      <a:pt x="1698" y="956"/>
                      <a:pt x="1607" y="716"/>
                    </a:cubicBezTo>
                    <a:cubicBezTo>
                      <a:pt x="1503" y="443"/>
                      <a:pt x="1327" y="176"/>
                      <a:pt x="1060" y="66"/>
                    </a:cubicBezTo>
                    <a:cubicBezTo>
                      <a:pt x="956" y="20"/>
                      <a:pt x="846" y="1"/>
                      <a:pt x="734" y="1"/>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4"/>
              <p:cNvSpPr/>
              <p:nvPr/>
            </p:nvSpPr>
            <p:spPr>
              <a:xfrm>
                <a:off x="-616675" y="814550"/>
                <a:ext cx="48950" cy="62175"/>
              </a:xfrm>
              <a:custGeom>
                <a:avLst/>
                <a:gdLst/>
                <a:ahLst/>
                <a:cxnLst/>
                <a:rect l="l" t="t" r="r" b="b"/>
                <a:pathLst>
                  <a:path w="1958" h="2487" extrusionOk="0">
                    <a:moveTo>
                      <a:pt x="892" y="1"/>
                    </a:moveTo>
                    <a:cubicBezTo>
                      <a:pt x="883" y="1"/>
                      <a:pt x="874" y="1"/>
                      <a:pt x="865" y="1"/>
                    </a:cubicBezTo>
                    <a:cubicBezTo>
                      <a:pt x="664" y="7"/>
                      <a:pt x="468" y="59"/>
                      <a:pt x="286" y="131"/>
                    </a:cubicBezTo>
                    <a:cubicBezTo>
                      <a:pt x="457" y="72"/>
                      <a:pt x="628" y="19"/>
                      <a:pt x="808" y="19"/>
                    </a:cubicBezTo>
                    <a:cubicBezTo>
                      <a:pt x="827" y="19"/>
                      <a:pt x="846" y="19"/>
                      <a:pt x="865" y="20"/>
                    </a:cubicBezTo>
                    <a:cubicBezTo>
                      <a:pt x="1060" y="20"/>
                      <a:pt x="1249" y="99"/>
                      <a:pt x="1379" y="242"/>
                    </a:cubicBezTo>
                    <a:cubicBezTo>
                      <a:pt x="1515" y="378"/>
                      <a:pt x="1600" y="554"/>
                      <a:pt x="1652" y="736"/>
                    </a:cubicBezTo>
                    <a:cubicBezTo>
                      <a:pt x="1711" y="918"/>
                      <a:pt x="1743" y="1107"/>
                      <a:pt x="1737" y="1289"/>
                    </a:cubicBezTo>
                    <a:cubicBezTo>
                      <a:pt x="1724" y="1646"/>
                      <a:pt x="1541" y="1998"/>
                      <a:pt x="1229" y="2128"/>
                    </a:cubicBezTo>
                    <a:cubicBezTo>
                      <a:pt x="1073" y="2199"/>
                      <a:pt x="891" y="2225"/>
                      <a:pt x="703" y="2238"/>
                    </a:cubicBezTo>
                    <a:cubicBezTo>
                      <a:pt x="618" y="2244"/>
                      <a:pt x="532" y="2247"/>
                      <a:pt x="445" y="2247"/>
                    </a:cubicBezTo>
                    <a:cubicBezTo>
                      <a:pt x="371" y="2247"/>
                      <a:pt x="296" y="2245"/>
                      <a:pt x="222" y="2240"/>
                    </a:cubicBezTo>
                    <a:lnTo>
                      <a:pt x="222" y="2240"/>
                    </a:lnTo>
                    <a:cubicBezTo>
                      <a:pt x="242" y="1885"/>
                      <a:pt x="211" y="1535"/>
                      <a:pt x="176" y="1185"/>
                    </a:cubicBezTo>
                    <a:cubicBezTo>
                      <a:pt x="156" y="996"/>
                      <a:pt x="143" y="807"/>
                      <a:pt x="130" y="619"/>
                    </a:cubicBezTo>
                    <a:cubicBezTo>
                      <a:pt x="124" y="521"/>
                      <a:pt x="117" y="424"/>
                      <a:pt x="117" y="333"/>
                    </a:cubicBezTo>
                    <a:cubicBezTo>
                      <a:pt x="124" y="281"/>
                      <a:pt x="130" y="235"/>
                      <a:pt x="163" y="203"/>
                    </a:cubicBezTo>
                    <a:cubicBezTo>
                      <a:pt x="195" y="164"/>
                      <a:pt x="240" y="144"/>
                      <a:pt x="285" y="131"/>
                    </a:cubicBezTo>
                    <a:lnTo>
                      <a:pt x="285" y="131"/>
                    </a:lnTo>
                    <a:cubicBezTo>
                      <a:pt x="240" y="144"/>
                      <a:pt x="195" y="164"/>
                      <a:pt x="163" y="196"/>
                    </a:cubicBezTo>
                    <a:cubicBezTo>
                      <a:pt x="130" y="235"/>
                      <a:pt x="117" y="281"/>
                      <a:pt x="111" y="333"/>
                    </a:cubicBezTo>
                    <a:cubicBezTo>
                      <a:pt x="111" y="424"/>
                      <a:pt x="117" y="521"/>
                      <a:pt x="111" y="619"/>
                    </a:cubicBezTo>
                    <a:cubicBezTo>
                      <a:pt x="111" y="807"/>
                      <a:pt x="117" y="996"/>
                      <a:pt x="117" y="1191"/>
                    </a:cubicBezTo>
                    <a:cubicBezTo>
                      <a:pt x="111" y="1568"/>
                      <a:pt x="91" y="1952"/>
                      <a:pt x="20" y="2316"/>
                    </a:cubicBezTo>
                    <a:lnTo>
                      <a:pt x="0" y="2407"/>
                    </a:lnTo>
                    <a:lnTo>
                      <a:pt x="104" y="2427"/>
                    </a:lnTo>
                    <a:cubicBezTo>
                      <a:pt x="275" y="2467"/>
                      <a:pt x="456" y="2487"/>
                      <a:pt x="633" y="2487"/>
                    </a:cubicBezTo>
                    <a:cubicBezTo>
                      <a:pt x="659" y="2487"/>
                      <a:pt x="684" y="2486"/>
                      <a:pt x="709" y="2485"/>
                    </a:cubicBezTo>
                    <a:cubicBezTo>
                      <a:pt x="917" y="2485"/>
                      <a:pt x="1132" y="2459"/>
                      <a:pt x="1333" y="2368"/>
                    </a:cubicBezTo>
                    <a:cubicBezTo>
                      <a:pt x="1541" y="2284"/>
                      <a:pt x="1717" y="2115"/>
                      <a:pt x="1815" y="1913"/>
                    </a:cubicBezTo>
                    <a:cubicBezTo>
                      <a:pt x="1919" y="1718"/>
                      <a:pt x="1958" y="1497"/>
                      <a:pt x="1938" y="1282"/>
                    </a:cubicBezTo>
                    <a:cubicBezTo>
                      <a:pt x="1925" y="1074"/>
                      <a:pt x="1867" y="872"/>
                      <a:pt x="1782" y="684"/>
                    </a:cubicBezTo>
                    <a:cubicBezTo>
                      <a:pt x="1698" y="502"/>
                      <a:pt x="1581" y="326"/>
                      <a:pt x="1424" y="190"/>
                    </a:cubicBezTo>
                    <a:cubicBezTo>
                      <a:pt x="1275" y="65"/>
                      <a:pt x="1079" y="1"/>
                      <a:pt x="892"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4"/>
              <p:cNvSpPr/>
              <p:nvPr/>
            </p:nvSpPr>
            <p:spPr>
              <a:xfrm>
                <a:off x="-612775" y="834975"/>
                <a:ext cx="30250" cy="13600"/>
              </a:xfrm>
              <a:custGeom>
                <a:avLst/>
                <a:gdLst/>
                <a:ahLst/>
                <a:cxnLst/>
                <a:rect l="l" t="t" r="r" b="b"/>
                <a:pathLst>
                  <a:path w="1210" h="544" extrusionOk="0">
                    <a:moveTo>
                      <a:pt x="954" y="1"/>
                    </a:moveTo>
                    <a:cubicBezTo>
                      <a:pt x="807" y="1"/>
                      <a:pt x="660" y="28"/>
                      <a:pt x="521" y="81"/>
                    </a:cubicBezTo>
                    <a:cubicBezTo>
                      <a:pt x="410" y="127"/>
                      <a:pt x="299" y="186"/>
                      <a:pt x="215" y="264"/>
                    </a:cubicBezTo>
                    <a:cubicBezTo>
                      <a:pt x="124" y="342"/>
                      <a:pt x="46" y="433"/>
                      <a:pt x="0" y="543"/>
                    </a:cubicBezTo>
                    <a:cubicBezTo>
                      <a:pt x="176" y="394"/>
                      <a:pt x="364" y="283"/>
                      <a:pt x="566" y="205"/>
                    </a:cubicBezTo>
                    <a:cubicBezTo>
                      <a:pt x="768" y="127"/>
                      <a:pt x="982" y="88"/>
                      <a:pt x="1210" y="29"/>
                    </a:cubicBezTo>
                    <a:cubicBezTo>
                      <a:pt x="1126" y="10"/>
                      <a:pt x="1040" y="1"/>
                      <a:pt x="95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4"/>
              <p:cNvSpPr/>
              <p:nvPr/>
            </p:nvSpPr>
            <p:spPr>
              <a:xfrm>
                <a:off x="-1061525" y="675575"/>
                <a:ext cx="460950" cy="375650"/>
              </a:xfrm>
              <a:custGeom>
                <a:avLst/>
                <a:gdLst/>
                <a:ahLst/>
                <a:cxnLst/>
                <a:rect l="l" t="t" r="r" b="b"/>
                <a:pathLst>
                  <a:path w="18438" h="15026" extrusionOk="0">
                    <a:moveTo>
                      <a:pt x="8641" y="0"/>
                    </a:moveTo>
                    <a:cubicBezTo>
                      <a:pt x="5800" y="0"/>
                      <a:pt x="2933" y="244"/>
                      <a:pt x="1294" y="1066"/>
                    </a:cubicBezTo>
                    <a:cubicBezTo>
                      <a:pt x="1294" y="1066"/>
                      <a:pt x="534" y="2139"/>
                      <a:pt x="599" y="3147"/>
                    </a:cubicBezTo>
                    <a:cubicBezTo>
                      <a:pt x="599" y="3147"/>
                      <a:pt x="0" y="8500"/>
                      <a:pt x="1496" y="10821"/>
                    </a:cubicBezTo>
                    <a:cubicBezTo>
                      <a:pt x="2992" y="13150"/>
                      <a:pt x="5054" y="14932"/>
                      <a:pt x="9112" y="15023"/>
                    </a:cubicBezTo>
                    <a:cubicBezTo>
                      <a:pt x="9204" y="15025"/>
                      <a:pt x="9295" y="15026"/>
                      <a:pt x="9387" y="15026"/>
                    </a:cubicBezTo>
                    <a:cubicBezTo>
                      <a:pt x="13343" y="15026"/>
                      <a:pt x="17030" y="13105"/>
                      <a:pt x="17729" y="9215"/>
                    </a:cubicBezTo>
                    <a:cubicBezTo>
                      <a:pt x="18438" y="5241"/>
                      <a:pt x="17079" y="552"/>
                      <a:pt x="17079" y="552"/>
                    </a:cubicBezTo>
                    <a:cubicBezTo>
                      <a:pt x="17079" y="552"/>
                      <a:pt x="13385" y="71"/>
                      <a:pt x="9417" y="6"/>
                    </a:cubicBezTo>
                    <a:cubicBezTo>
                      <a:pt x="9159" y="2"/>
                      <a:pt x="8900" y="0"/>
                      <a:pt x="8641" y="0"/>
                    </a:cubicBezTo>
                    <a:close/>
                  </a:path>
                </a:pathLst>
              </a:custGeom>
              <a:solidFill>
                <a:srgbClr val="96C5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4"/>
              <p:cNvSpPr/>
              <p:nvPr/>
            </p:nvSpPr>
            <p:spPr>
              <a:xfrm>
                <a:off x="-1052100" y="675325"/>
                <a:ext cx="441950" cy="379275"/>
              </a:xfrm>
              <a:custGeom>
                <a:avLst/>
                <a:gdLst/>
                <a:ahLst/>
                <a:cxnLst/>
                <a:rect l="l" t="t" r="r" b="b"/>
                <a:pathLst>
                  <a:path w="17678" h="15171" extrusionOk="0">
                    <a:moveTo>
                      <a:pt x="7786" y="0"/>
                    </a:moveTo>
                    <a:cubicBezTo>
                      <a:pt x="6830" y="0"/>
                      <a:pt x="5872" y="30"/>
                      <a:pt x="4917" y="107"/>
                    </a:cubicBezTo>
                    <a:cubicBezTo>
                      <a:pt x="4228" y="166"/>
                      <a:pt x="3545" y="250"/>
                      <a:pt x="2862" y="387"/>
                    </a:cubicBezTo>
                    <a:cubicBezTo>
                      <a:pt x="2186" y="523"/>
                      <a:pt x="1516" y="712"/>
                      <a:pt x="885" y="1011"/>
                    </a:cubicBezTo>
                    <a:cubicBezTo>
                      <a:pt x="872" y="1017"/>
                      <a:pt x="865" y="1024"/>
                      <a:pt x="859" y="1037"/>
                    </a:cubicBezTo>
                    <a:cubicBezTo>
                      <a:pt x="748" y="1193"/>
                      <a:pt x="657" y="1356"/>
                      <a:pt x="566" y="1525"/>
                    </a:cubicBezTo>
                    <a:cubicBezTo>
                      <a:pt x="482" y="1687"/>
                      <a:pt x="404" y="1863"/>
                      <a:pt x="339" y="2039"/>
                    </a:cubicBezTo>
                    <a:cubicBezTo>
                      <a:pt x="274" y="2214"/>
                      <a:pt x="222" y="2403"/>
                      <a:pt x="183" y="2585"/>
                    </a:cubicBezTo>
                    <a:cubicBezTo>
                      <a:pt x="144" y="2769"/>
                      <a:pt x="131" y="2959"/>
                      <a:pt x="137" y="3149"/>
                    </a:cubicBezTo>
                    <a:lnTo>
                      <a:pt x="137" y="3149"/>
                    </a:lnTo>
                    <a:cubicBezTo>
                      <a:pt x="59" y="3921"/>
                      <a:pt x="20" y="4694"/>
                      <a:pt x="7" y="5466"/>
                    </a:cubicBezTo>
                    <a:cubicBezTo>
                      <a:pt x="0" y="6240"/>
                      <a:pt x="26" y="7020"/>
                      <a:pt x="111" y="7794"/>
                    </a:cubicBezTo>
                    <a:cubicBezTo>
                      <a:pt x="196" y="8568"/>
                      <a:pt x="339" y="9336"/>
                      <a:pt x="618" y="10077"/>
                    </a:cubicBezTo>
                    <a:cubicBezTo>
                      <a:pt x="683" y="10259"/>
                      <a:pt x="768" y="10441"/>
                      <a:pt x="859" y="10617"/>
                    </a:cubicBezTo>
                    <a:cubicBezTo>
                      <a:pt x="904" y="10708"/>
                      <a:pt x="956" y="10792"/>
                      <a:pt x="1008" y="10877"/>
                    </a:cubicBezTo>
                    <a:cubicBezTo>
                      <a:pt x="1061" y="10961"/>
                      <a:pt x="1113" y="11039"/>
                      <a:pt x="1165" y="11117"/>
                    </a:cubicBezTo>
                    <a:cubicBezTo>
                      <a:pt x="1223" y="11202"/>
                      <a:pt x="1275" y="11280"/>
                      <a:pt x="1334" y="11365"/>
                    </a:cubicBezTo>
                    <a:lnTo>
                      <a:pt x="1503" y="11599"/>
                    </a:lnTo>
                    <a:cubicBezTo>
                      <a:pt x="1613" y="11761"/>
                      <a:pt x="1743" y="11911"/>
                      <a:pt x="1860" y="12060"/>
                    </a:cubicBezTo>
                    <a:cubicBezTo>
                      <a:pt x="2355" y="12665"/>
                      <a:pt x="2927" y="13212"/>
                      <a:pt x="3571" y="13660"/>
                    </a:cubicBezTo>
                    <a:cubicBezTo>
                      <a:pt x="4221" y="14109"/>
                      <a:pt x="4937" y="14454"/>
                      <a:pt x="5678" y="14688"/>
                    </a:cubicBezTo>
                    <a:cubicBezTo>
                      <a:pt x="6426" y="14929"/>
                      <a:pt x="7200" y="15059"/>
                      <a:pt x="7980" y="15130"/>
                    </a:cubicBezTo>
                    <a:cubicBezTo>
                      <a:pt x="8329" y="15148"/>
                      <a:pt x="8677" y="15170"/>
                      <a:pt x="9026" y="15170"/>
                    </a:cubicBezTo>
                    <a:cubicBezTo>
                      <a:pt x="9068" y="15170"/>
                      <a:pt x="9109" y="15170"/>
                      <a:pt x="9151" y="15169"/>
                    </a:cubicBezTo>
                    <a:cubicBezTo>
                      <a:pt x="9541" y="15163"/>
                      <a:pt x="9931" y="15137"/>
                      <a:pt x="10315" y="15098"/>
                    </a:cubicBezTo>
                    <a:cubicBezTo>
                      <a:pt x="11096" y="15007"/>
                      <a:pt x="11863" y="14844"/>
                      <a:pt x="12604" y="14590"/>
                    </a:cubicBezTo>
                    <a:cubicBezTo>
                      <a:pt x="13346" y="14337"/>
                      <a:pt x="14055" y="13986"/>
                      <a:pt x="14699" y="13537"/>
                    </a:cubicBezTo>
                    <a:cubicBezTo>
                      <a:pt x="15342" y="13088"/>
                      <a:pt x="15915" y="12535"/>
                      <a:pt x="16370" y="11891"/>
                    </a:cubicBezTo>
                    <a:cubicBezTo>
                      <a:pt x="16819" y="11248"/>
                      <a:pt x="17157" y="10526"/>
                      <a:pt x="17346" y="9758"/>
                    </a:cubicBezTo>
                    <a:cubicBezTo>
                      <a:pt x="17541" y="8997"/>
                      <a:pt x="17612" y="8217"/>
                      <a:pt x="17645" y="7443"/>
                    </a:cubicBezTo>
                    <a:cubicBezTo>
                      <a:pt x="17677" y="6669"/>
                      <a:pt x="17645" y="5889"/>
                      <a:pt x="17586" y="5115"/>
                    </a:cubicBezTo>
                    <a:cubicBezTo>
                      <a:pt x="17521" y="4347"/>
                      <a:pt x="17417" y="3573"/>
                      <a:pt x="17281" y="2812"/>
                    </a:cubicBezTo>
                    <a:cubicBezTo>
                      <a:pt x="17144" y="2052"/>
                      <a:pt x="16981" y="1297"/>
                      <a:pt x="16767" y="543"/>
                    </a:cubicBezTo>
                    <a:cubicBezTo>
                      <a:pt x="16760" y="517"/>
                      <a:pt x="16741" y="497"/>
                      <a:pt x="16708" y="497"/>
                    </a:cubicBezTo>
                    <a:cubicBezTo>
                      <a:pt x="16071" y="419"/>
                      <a:pt x="15434" y="354"/>
                      <a:pt x="14796" y="302"/>
                    </a:cubicBezTo>
                    <a:cubicBezTo>
                      <a:pt x="14159" y="244"/>
                      <a:pt x="13521" y="198"/>
                      <a:pt x="12884" y="153"/>
                    </a:cubicBezTo>
                    <a:cubicBezTo>
                      <a:pt x="12247" y="114"/>
                      <a:pt x="11603" y="81"/>
                      <a:pt x="10966" y="55"/>
                    </a:cubicBezTo>
                    <a:cubicBezTo>
                      <a:pt x="10322" y="29"/>
                      <a:pt x="9684" y="22"/>
                      <a:pt x="9040" y="16"/>
                    </a:cubicBezTo>
                    <a:lnTo>
                      <a:pt x="9040" y="16"/>
                    </a:lnTo>
                    <a:cubicBezTo>
                      <a:pt x="9684" y="35"/>
                      <a:pt x="10322" y="61"/>
                      <a:pt x="10959" y="100"/>
                    </a:cubicBezTo>
                    <a:cubicBezTo>
                      <a:pt x="11603" y="133"/>
                      <a:pt x="12240" y="179"/>
                      <a:pt x="12878" y="231"/>
                    </a:cubicBezTo>
                    <a:cubicBezTo>
                      <a:pt x="14137" y="333"/>
                      <a:pt x="15396" y="468"/>
                      <a:pt x="16649" y="628"/>
                    </a:cubicBezTo>
                    <a:lnTo>
                      <a:pt x="16649" y="628"/>
                    </a:lnTo>
                    <a:cubicBezTo>
                      <a:pt x="17032" y="2103"/>
                      <a:pt x="17282" y="3615"/>
                      <a:pt x="17398" y="5134"/>
                    </a:cubicBezTo>
                    <a:cubicBezTo>
                      <a:pt x="17450" y="5895"/>
                      <a:pt x="17476" y="6669"/>
                      <a:pt x="17430" y="7436"/>
                    </a:cubicBezTo>
                    <a:lnTo>
                      <a:pt x="17417" y="7723"/>
                    </a:lnTo>
                    <a:lnTo>
                      <a:pt x="17391" y="8009"/>
                    </a:lnTo>
                    <a:cubicBezTo>
                      <a:pt x="17372" y="8197"/>
                      <a:pt x="17359" y="8392"/>
                      <a:pt x="17333" y="8581"/>
                    </a:cubicBezTo>
                    <a:lnTo>
                      <a:pt x="17248" y="9147"/>
                    </a:lnTo>
                    <a:cubicBezTo>
                      <a:pt x="17235" y="9238"/>
                      <a:pt x="17209" y="9329"/>
                      <a:pt x="17190" y="9427"/>
                    </a:cubicBezTo>
                    <a:lnTo>
                      <a:pt x="17163" y="9563"/>
                    </a:lnTo>
                    <a:lnTo>
                      <a:pt x="17124" y="9700"/>
                    </a:lnTo>
                    <a:cubicBezTo>
                      <a:pt x="16942" y="10441"/>
                      <a:pt x="16611" y="11137"/>
                      <a:pt x="16175" y="11755"/>
                    </a:cubicBezTo>
                    <a:cubicBezTo>
                      <a:pt x="15733" y="12366"/>
                      <a:pt x="15180" y="12906"/>
                      <a:pt x="14556" y="13335"/>
                    </a:cubicBezTo>
                    <a:cubicBezTo>
                      <a:pt x="13931" y="13764"/>
                      <a:pt x="13242" y="14103"/>
                      <a:pt x="12520" y="14350"/>
                    </a:cubicBezTo>
                    <a:cubicBezTo>
                      <a:pt x="11798" y="14597"/>
                      <a:pt x="11050" y="14753"/>
                      <a:pt x="10289" y="14831"/>
                    </a:cubicBezTo>
                    <a:cubicBezTo>
                      <a:pt x="9842" y="14877"/>
                      <a:pt x="9391" y="14902"/>
                      <a:pt x="8939" y="14902"/>
                    </a:cubicBezTo>
                    <a:cubicBezTo>
                      <a:pt x="7861" y="14902"/>
                      <a:pt x="6783" y="14762"/>
                      <a:pt x="5756" y="14441"/>
                    </a:cubicBezTo>
                    <a:cubicBezTo>
                      <a:pt x="5034" y="14213"/>
                      <a:pt x="4338" y="13888"/>
                      <a:pt x="3714" y="13459"/>
                    </a:cubicBezTo>
                    <a:cubicBezTo>
                      <a:pt x="3090" y="13030"/>
                      <a:pt x="2530" y="12496"/>
                      <a:pt x="2049" y="11911"/>
                    </a:cubicBezTo>
                    <a:cubicBezTo>
                      <a:pt x="1925" y="11761"/>
                      <a:pt x="1802" y="11612"/>
                      <a:pt x="1691" y="11456"/>
                    </a:cubicBezTo>
                    <a:lnTo>
                      <a:pt x="1522" y="11228"/>
                    </a:lnTo>
                    <a:cubicBezTo>
                      <a:pt x="1470" y="11150"/>
                      <a:pt x="1418" y="11065"/>
                      <a:pt x="1366" y="10987"/>
                    </a:cubicBezTo>
                    <a:cubicBezTo>
                      <a:pt x="1308" y="10909"/>
                      <a:pt x="1256" y="10831"/>
                      <a:pt x="1204" y="10753"/>
                    </a:cubicBezTo>
                    <a:cubicBezTo>
                      <a:pt x="1158" y="10669"/>
                      <a:pt x="1106" y="10591"/>
                      <a:pt x="1067" y="10506"/>
                    </a:cubicBezTo>
                    <a:cubicBezTo>
                      <a:pt x="976" y="10344"/>
                      <a:pt x="898" y="10168"/>
                      <a:pt x="833" y="9992"/>
                    </a:cubicBezTo>
                    <a:cubicBezTo>
                      <a:pt x="560" y="9283"/>
                      <a:pt x="417" y="8529"/>
                      <a:pt x="326" y="7768"/>
                    </a:cubicBezTo>
                    <a:cubicBezTo>
                      <a:pt x="235" y="7007"/>
                      <a:pt x="202" y="6240"/>
                      <a:pt x="202" y="5466"/>
                    </a:cubicBezTo>
                    <a:cubicBezTo>
                      <a:pt x="202" y="4698"/>
                      <a:pt x="235" y="3931"/>
                      <a:pt x="306" y="3164"/>
                    </a:cubicBezTo>
                    <a:cubicBezTo>
                      <a:pt x="313" y="3157"/>
                      <a:pt x="313" y="3157"/>
                      <a:pt x="306" y="3151"/>
                    </a:cubicBezTo>
                    <a:cubicBezTo>
                      <a:pt x="300" y="2975"/>
                      <a:pt x="313" y="2793"/>
                      <a:pt x="345" y="2617"/>
                    </a:cubicBezTo>
                    <a:cubicBezTo>
                      <a:pt x="378" y="2442"/>
                      <a:pt x="423" y="2266"/>
                      <a:pt x="488" y="2091"/>
                    </a:cubicBezTo>
                    <a:cubicBezTo>
                      <a:pt x="547" y="1921"/>
                      <a:pt x="618" y="1752"/>
                      <a:pt x="703" y="1590"/>
                    </a:cubicBezTo>
                    <a:cubicBezTo>
                      <a:pt x="785" y="1437"/>
                      <a:pt x="874" y="1278"/>
                      <a:pt x="969" y="1132"/>
                    </a:cubicBezTo>
                    <a:lnTo>
                      <a:pt x="969" y="1132"/>
                    </a:lnTo>
                    <a:cubicBezTo>
                      <a:pt x="1575" y="838"/>
                      <a:pt x="2225" y="652"/>
                      <a:pt x="2888" y="504"/>
                    </a:cubicBezTo>
                    <a:cubicBezTo>
                      <a:pt x="3558" y="361"/>
                      <a:pt x="4241" y="263"/>
                      <a:pt x="4924" y="192"/>
                    </a:cubicBezTo>
                    <a:cubicBezTo>
                      <a:pt x="5607" y="120"/>
                      <a:pt x="6289" y="81"/>
                      <a:pt x="6979" y="55"/>
                    </a:cubicBezTo>
                    <a:cubicBezTo>
                      <a:pt x="7668" y="29"/>
                      <a:pt x="8358" y="16"/>
                      <a:pt x="9040" y="16"/>
                    </a:cubicBezTo>
                    <a:cubicBezTo>
                      <a:pt x="8623" y="6"/>
                      <a:pt x="8205" y="0"/>
                      <a:pt x="7786"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4"/>
              <p:cNvSpPr/>
              <p:nvPr/>
            </p:nvSpPr>
            <p:spPr>
              <a:xfrm>
                <a:off x="-813100" y="741075"/>
                <a:ext cx="68650" cy="82950"/>
              </a:xfrm>
              <a:custGeom>
                <a:avLst/>
                <a:gdLst/>
                <a:ahLst/>
                <a:cxnLst/>
                <a:rect l="l" t="t" r="r" b="b"/>
                <a:pathLst>
                  <a:path w="2746" h="3318" extrusionOk="0">
                    <a:moveTo>
                      <a:pt x="2745" y="0"/>
                    </a:moveTo>
                    <a:cubicBezTo>
                      <a:pt x="2134" y="397"/>
                      <a:pt x="1594" y="898"/>
                      <a:pt x="1132" y="1457"/>
                    </a:cubicBezTo>
                    <a:cubicBezTo>
                      <a:pt x="671" y="2023"/>
                      <a:pt x="280" y="2647"/>
                      <a:pt x="1" y="3317"/>
                    </a:cubicBezTo>
                    <a:cubicBezTo>
                      <a:pt x="371" y="2693"/>
                      <a:pt x="775" y="2095"/>
                      <a:pt x="1236" y="1542"/>
                    </a:cubicBezTo>
                    <a:cubicBezTo>
                      <a:pt x="1692" y="989"/>
                      <a:pt x="2199" y="482"/>
                      <a:pt x="2745" y="0"/>
                    </a:cubicBezTo>
                    <a:close/>
                  </a:path>
                </a:pathLst>
              </a:custGeom>
              <a:solidFill>
                <a:srgbClr val="4C63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4"/>
              <p:cNvSpPr/>
              <p:nvPr/>
            </p:nvSpPr>
            <p:spPr>
              <a:xfrm>
                <a:off x="-803025" y="777975"/>
                <a:ext cx="20200" cy="30100"/>
              </a:xfrm>
              <a:custGeom>
                <a:avLst/>
                <a:gdLst/>
                <a:ahLst/>
                <a:cxnLst/>
                <a:rect l="l" t="t" r="r" b="b"/>
                <a:pathLst>
                  <a:path w="808" h="1204" extrusionOk="0">
                    <a:moveTo>
                      <a:pt x="1" y="1"/>
                    </a:moveTo>
                    <a:cubicBezTo>
                      <a:pt x="7" y="124"/>
                      <a:pt x="40" y="248"/>
                      <a:pt x="86" y="365"/>
                    </a:cubicBezTo>
                    <a:cubicBezTo>
                      <a:pt x="131" y="488"/>
                      <a:pt x="196" y="599"/>
                      <a:pt x="255" y="703"/>
                    </a:cubicBezTo>
                    <a:cubicBezTo>
                      <a:pt x="320" y="807"/>
                      <a:pt x="391" y="918"/>
                      <a:pt x="476" y="1015"/>
                    </a:cubicBezTo>
                    <a:cubicBezTo>
                      <a:pt x="567" y="1106"/>
                      <a:pt x="684" y="1191"/>
                      <a:pt x="807" y="1204"/>
                    </a:cubicBezTo>
                    <a:cubicBezTo>
                      <a:pt x="703" y="1139"/>
                      <a:pt x="625" y="1048"/>
                      <a:pt x="560" y="950"/>
                    </a:cubicBezTo>
                    <a:cubicBezTo>
                      <a:pt x="495" y="846"/>
                      <a:pt x="437" y="742"/>
                      <a:pt x="372" y="638"/>
                    </a:cubicBezTo>
                    <a:cubicBezTo>
                      <a:pt x="242" y="423"/>
                      <a:pt x="118" y="222"/>
                      <a:pt x="1" y="1"/>
                    </a:cubicBezTo>
                    <a:close/>
                  </a:path>
                </a:pathLst>
              </a:custGeom>
              <a:solidFill>
                <a:srgbClr val="4C63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4"/>
              <p:cNvSpPr/>
              <p:nvPr/>
            </p:nvSpPr>
            <p:spPr>
              <a:xfrm>
                <a:off x="-789200" y="764150"/>
                <a:ext cx="15475" cy="21175"/>
              </a:xfrm>
              <a:custGeom>
                <a:avLst/>
                <a:gdLst/>
                <a:ahLst/>
                <a:cxnLst/>
                <a:rect l="l" t="t" r="r" b="b"/>
                <a:pathLst>
                  <a:path w="619" h="847" extrusionOk="0">
                    <a:moveTo>
                      <a:pt x="1" y="1"/>
                    </a:moveTo>
                    <a:lnTo>
                      <a:pt x="1" y="1"/>
                    </a:lnTo>
                    <a:cubicBezTo>
                      <a:pt x="111" y="157"/>
                      <a:pt x="215" y="287"/>
                      <a:pt x="313" y="424"/>
                    </a:cubicBezTo>
                    <a:cubicBezTo>
                      <a:pt x="417" y="560"/>
                      <a:pt x="508" y="703"/>
                      <a:pt x="619" y="846"/>
                    </a:cubicBezTo>
                    <a:cubicBezTo>
                      <a:pt x="612" y="664"/>
                      <a:pt x="528" y="495"/>
                      <a:pt x="424" y="346"/>
                    </a:cubicBezTo>
                    <a:cubicBezTo>
                      <a:pt x="313" y="196"/>
                      <a:pt x="176" y="72"/>
                      <a:pt x="1" y="1"/>
                    </a:cubicBezTo>
                    <a:close/>
                  </a:path>
                </a:pathLst>
              </a:custGeom>
              <a:solidFill>
                <a:srgbClr val="4C63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4"/>
              <p:cNvSpPr/>
              <p:nvPr/>
            </p:nvSpPr>
            <p:spPr>
              <a:xfrm>
                <a:off x="-776025" y="745125"/>
                <a:ext cx="16925" cy="27525"/>
              </a:xfrm>
              <a:custGeom>
                <a:avLst/>
                <a:gdLst/>
                <a:ahLst/>
                <a:cxnLst/>
                <a:rect l="l" t="t" r="r" b="b"/>
                <a:pathLst>
                  <a:path w="677" h="1101" extrusionOk="0">
                    <a:moveTo>
                      <a:pt x="1" y="1"/>
                    </a:moveTo>
                    <a:lnTo>
                      <a:pt x="1" y="1"/>
                    </a:lnTo>
                    <a:cubicBezTo>
                      <a:pt x="40" y="222"/>
                      <a:pt x="124" y="424"/>
                      <a:pt x="235" y="606"/>
                    </a:cubicBezTo>
                    <a:cubicBezTo>
                      <a:pt x="345" y="794"/>
                      <a:pt x="488" y="963"/>
                      <a:pt x="657" y="1100"/>
                    </a:cubicBezTo>
                    <a:lnTo>
                      <a:pt x="677" y="1081"/>
                    </a:lnTo>
                    <a:cubicBezTo>
                      <a:pt x="573" y="892"/>
                      <a:pt x="462" y="716"/>
                      <a:pt x="352" y="541"/>
                    </a:cubicBezTo>
                    <a:cubicBezTo>
                      <a:pt x="235" y="359"/>
                      <a:pt x="131" y="183"/>
                      <a:pt x="1" y="1"/>
                    </a:cubicBezTo>
                    <a:close/>
                  </a:path>
                </a:pathLst>
              </a:custGeom>
              <a:solidFill>
                <a:srgbClr val="4C63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4"/>
              <p:cNvSpPr/>
              <p:nvPr/>
            </p:nvSpPr>
            <p:spPr>
              <a:xfrm>
                <a:off x="-1029025" y="767650"/>
                <a:ext cx="27350" cy="27575"/>
              </a:xfrm>
              <a:custGeom>
                <a:avLst/>
                <a:gdLst/>
                <a:ahLst/>
                <a:cxnLst/>
                <a:rect l="l" t="t" r="r" b="b"/>
                <a:pathLst>
                  <a:path w="1094" h="1103" extrusionOk="0">
                    <a:moveTo>
                      <a:pt x="584" y="1"/>
                    </a:moveTo>
                    <a:cubicBezTo>
                      <a:pt x="452" y="1"/>
                      <a:pt x="319" y="52"/>
                      <a:pt x="222" y="141"/>
                    </a:cubicBezTo>
                    <a:cubicBezTo>
                      <a:pt x="66" y="284"/>
                      <a:pt x="1" y="505"/>
                      <a:pt x="20" y="719"/>
                    </a:cubicBezTo>
                    <a:cubicBezTo>
                      <a:pt x="33" y="817"/>
                      <a:pt x="59" y="914"/>
                      <a:pt x="131" y="979"/>
                    </a:cubicBezTo>
                    <a:cubicBezTo>
                      <a:pt x="190" y="1032"/>
                      <a:pt x="268" y="1051"/>
                      <a:pt x="339" y="1064"/>
                    </a:cubicBezTo>
                    <a:cubicBezTo>
                      <a:pt x="417" y="1083"/>
                      <a:pt x="499" y="1103"/>
                      <a:pt x="579" y="1103"/>
                    </a:cubicBezTo>
                    <a:cubicBezTo>
                      <a:pt x="633" y="1103"/>
                      <a:pt x="686" y="1094"/>
                      <a:pt x="736" y="1071"/>
                    </a:cubicBezTo>
                    <a:cubicBezTo>
                      <a:pt x="827" y="1032"/>
                      <a:pt x="898" y="947"/>
                      <a:pt x="944" y="862"/>
                    </a:cubicBezTo>
                    <a:cubicBezTo>
                      <a:pt x="1094" y="596"/>
                      <a:pt x="1068" y="212"/>
                      <a:pt x="814" y="62"/>
                    </a:cubicBezTo>
                    <a:cubicBezTo>
                      <a:pt x="744" y="20"/>
                      <a:pt x="665" y="1"/>
                      <a:pt x="584" y="1"/>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4"/>
              <p:cNvSpPr/>
              <p:nvPr/>
            </p:nvSpPr>
            <p:spPr>
              <a:xfrm>
                <a:off x="-1000225" y="767575"/>
                <a:ext cx="10100" cy="8225"/>
              </a:xfrm>
              <a:custGeom>
                <a:avLst/>
                <a:gdLst/>
                <a:ahLst/>
                <a:cxnLst/>
                <a:rect l="l" t="t" r="r" b="b"/>
                <a:pathLst>
                  <a:path w="404" h="329" extrusionOk="0">
                    <a:moveTo>
                      <a:pt x="208" y="0"/>
                    </a:moveTo>
                    <a:cubicBezTo>
                      <a:pt x="104" y="0"/>
                      <a:pt x="7" y="91"/>
                      <a:pt x="0" y="196"/>
                    </a:cubicBezTo>
                    <a:cubicBezTo>
                      <a:pt x="0" y="235"/>
                      <a:pt x="13" y="274"/>
                      <a:pt x="39" y="293"/>
                    </a:cubicBezTo>
                    <a:cubicBezTo>
                      <a:pt x="59" y="306"/>
                      <a:pt x="78" y="313"/>
                      <a:pt x="98" y="313"/>
                    </a:cubicBezTo>
                    <a:cubicBezTo>
                      <a:pt x="140" y="322"/>
                      <a:pt x="183" y="328"/>
                      <a:pt x="224" y="328"/>
                    </a:cubicBezTo>
                    <a:cubicBezTo>
                      <a:pt x="238" y="328"/>
                      <a:pt x="253" y="327"/>
                      <a:pt x="267" y="326"/>
                    </a:cubicBezTo>
                    <a:cubicBezTo>
                      <a:pt x="306" y="326"/>
                      <a:pt x="338" y="319"/>
                      <a:pt x="364" y="300"/>
                    </a:cubicBezTo>
                    <a:cubicBezTo>
                      <a:pt x="390" y="280"/>
                      <a:pt x="403" y="241"/>
                      <a:pt x="403" y="209"/>
                    </a:cubicBezTo>
                    <a:cubicBezTo>
                      <a:pt x="403" y="98"/>
                      <a:pt x="312" y="7"/>
                      <a:pt x="208" y="0"/>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4"/>
              <p:cNvSpPr/>
              <p:nvPr/>
            </p:nvSpPr>
            <p:spPr>
              <a:xfrm>
                <a:off x="-1032425" y="815450"/>
                <a:ext cx="12375" cy="12400"/>
              </a:xfrm>
              <a:custGeom>
                <a:avLst/>
                <a:gdLst/>
                <a:ahLst/>
                <a:cxnLst/>
                <a:rect l="l" t="t" r="r" b="b"/>
                <a:pathLst>
                  <a:path w="495" h="496" extrusionOk="0">
                    <a:moveTo>
                      <a:pt x="298" y="1"/>
                    </a:moveTo>
                    <a:cubicBezTo>
                      <a:pt x="251" y="1"/>
                      <a:pt x="203" y="18"/>
                      <a:pt x="169" y="43"/>
                    </a:cubicBezTo>
                    <a:cubicBezTo>
                      <a:pt x="111" y="89"/>
                      <a:pt x="72" y="154"/>
                      <a:pt x="46" y="219"/>
                    </a:cubicBezTo>
                    <a:cubicBezTo>
                      <a:pt x="13" y="297"/>
                      <a:pt x="0" y="414"/>
                      <a:pt x="72" y="459"/>
                    </a:cubicBezTo>
                    <a:cubicBezTo>
                      <a:pt x="104" y="485"/>
                      <a:pt x="150" y="492"/>
                      <a:pt x="189" y="492"/>
                    </a:cubicBezTo>
                    <a:cubicBezTo>
                      <a:pt x="214" y="494"/>
                      <a:pt x="240" y="496"/>
                      <a:pt x="265" y="496"/>
                    </a:cubicBezTo>
                    <a:cubicBezTo>
                      <a:pt x="321" y="496"/>
                      <a:pt x="377" y="486"/>
                      <a:pt x="417" y="446"/>
                    </a:cubicBezTo>
                    <a:cubicBezTo>
                      <a:pt x="456" y="414"/>
                      <a:pt x="469" y="355"/>
                      <a:pt x="475" y="303"/>
                    </a:cubicBezTo>
                    <a:cubicBezTo>
                      <a:pt x="495" y="199"/>
                      <a:pt x="469" y="63"/>
                      <a:pt x="371" y="17"/>
                    </a:cubicBezTo>
                    <a:cubicBezTo>
                      <a:pt x="348" y="6"/>
                      <a:pt x="323" y="1"/>
                      <a:pt x="298" y="1"/>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4"/>
              <p:cNvSpPr/>
              <p:nvPr/>
            </p:nvSpPr>
            <p:spPr>
              <a:xfrm>
                <a:off x="-689350" y="978325"/>
                <a:ext cx="11725" cy="11425"/>
              </a:xfrm>
              <a:custGeom>
                <a:avLst/>
                <a:gdLst/>
                <a:ahLst/>
                <a:cxnLst/>
                <a:rect l="l" t="t" r="r" b="b"/>
                <a:pathLst>
                  <a:path w="469" h="457" extrusionOk="0">
                    <a:moveTo>
                      <a:pt x="323" y="1"/>
                    </a:moveTo>
                    <a:cubicBezTo>
                      <a:pt x="249" y="1"/>
                      <a:pt x="175" y="57"/>
                      <a:pt x="117" y="110"/>
                    </a:cubicBezTo>
                    <a:cubicBezTo>
                      <a:pt x="59" y="162"/>
                      <a:pt x="0" y="227"/>
                      <a:pt x="13" y="298"/>
                    </a:cubicBezTo>
                    <a:cubicBezTo>
                      <a:pt x="26" y="383"/>
                      <a:pt x="124" y="422"/>
                      <a:pt x="202" y="448"/>
                    </a:cubicBezTo>
                    <a:cubicBezTo>
                      <a:pt x="225" y="452"/>
                      <a:pt x="248" y="457"/>
                      <a:pt x="271" y="457"/>
                    </a:cubicBezTo>
                    <a:cubicBezTo>
                      <a:pt x="280" y="457"/>
                      <a:pt x="290" y="456"/>
                      <a:pt x="299" y="454"/>
                    </a:cubicBezTo>
                    <a:cubicBezTo>
                      <a:pt x="345" y="441"/>
                      <a:pt x="377" y="402"/>
                      <a:pt x="403" y="363"/>
                    </a:cubicBezTo>
                    <a:cubicBezTo>
                      <a:pt x="436" y="305"/>
                      <a:pt x="468" y="240"/>
                      <a:pt x="468" y="175"/>
                    </a:cubicBezTo>
                    <a:cubicBezTo>
                      <a:pt x="468" y="110"/>
                      <a:pt x="436" y="38"/>
                      <a:pt x="377" y="12"/>
                    </a:cubicBezTo>
                    <a:cubicBezTo>
                      <a:pt x="359" y="4"/>
                      <a:pt x="341" y="1"/>
                      <a:pt x="323" y="1"/>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4"/>
              <p:cNvSpPr/>
              <p:nvPr/>
            </p:nvSpPr>
            <p:spPr>
              <a:xfrm>
                <a:off x="-644800" y="902325"/>
                <a:ext cx="7500" cy="7950"/>
              </a:xfrm>
              <a:custGeom>
                <a:avLst/>
                <a:gdLst/>
                <a:ahLst/>
                <a:cxnLst/>
                <a:rect l="l" t="t" r="r" b="b"/>
                <a:pathLst>
                  <a:path w="300" h="318" extrusionOk="0">
                    <a:moveTo>
                      <a:pt x="185" y="1"/>
                    </a:moveTo>
                    <a:cubicBezTo>
                      <a:pt x="122" y="1"/>
                      <a:pt x="57" y="41"/>
                      <a:pt x="33" y="99"/>
                    </a:cubicBezTo>
                    <a:cubicBezTo>
                      <a:pt x="0" y="184"/>
                      <a:pt x="52" y="282"/>
                      <a:pt x="130" y="308"/>
                    </a:cubicBezTo>
                    <a:cubicBezTo>
                      <a:pt x="143" y="314"/>
                      <a:pt x="158" y="317"/>
                      <a:pt x="172" y="317"/>
                    </a:cubicBezTo>
                    <a:cubicBezTo>
                      <a:pt x="187" y="317"/>
                      <a:pt x="202" y="314"/>
                      <a:pt x="215" y="308"/>
                    </a:cubicBezTo>
                    <a:cubicBezTo>
                      <a:pt x="286" y="282"/>
                      <a:pt x="299" y="184"/>
                      <a:pt x="299" y="106"/>
                    </a:cubicBezTo>
                    <a:cubicBezTo>
                      <a:pt x="293" y="80"/>
                      <a:pt x="293" y="60"/>
                      <a:pt x="280" y="41"/>
                    </a:cubicBezTo>
                    <a:cubicBezTo>
                      <a:pt x="273" y="28"/>
                      <a:pt x="260" y="21"/>
                      <a:pt x="247" y="15"/>
                    </a:cubicBezTo>
                    <a:cubicBezTo>
                      <a:pt x="228" y="5"/>
                      <a:pt x="207" y="1"/>
                      <a:pt x="185" y="1"/>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4"/>
              <p:cNvSpPr/>
              <p:nvPr/>
            </p:nvSpPr>
            <p:spPr>
              <a:xfrm>
                <a:off x="-1040550" y="816850"/>
                <a:ext cx="87175" cy="190725"/>
              </a:xfrm>
              <a:custGeom>
                <a:avLst/>
                <a:gdLst/>
                <a:ahLst/>
                <a:cxnLst/>
                <a:rect l="l" t="t" r="r" b="b"/>
                <a:pathLst>
                  <a:path w="3487" h="7629" extrusionOk="0">
                    <a:moveTo>
                      <a:pt x="0" y="0"/>
                    </a:moveTo>
                    <a:cubicBezTo>
                      <a:pt x="0" y="371"/>
                      <a:pt x="7" y="735"/>
                      <a:pt x="13" y="1106"/>
                    </a:cubicBezTo>
                    <a:lnTo>
                      <a:pt x="39" y="2211"/>
                    </a:lnTo>
                    <a:cubicBezTo>
                      <a:pt x="46" y="2393"/>
                      <a:pt x="46" y="2575"/>
                      <a:pt x="72" y="2764"/>
                    </a:cubicBezTo>
                    <a:cubicBezTo>
                      <a:pt x="91" y="2953"/>
                      <a:pt x="143" y="3135"/>
                      <a:pt x="208" y="3310"/>
                    </a:cubicBezTo>
                    <a:lnTo>
                      <a:pt x="586" y="4351"/>
                    </a:lnTo>
                    <a:cubicBezTo>
                      <a:pt x="657" y="4520"/>
                      <a:pt x="716" y="4696"/>
                      <a:pt x="800" y="4865"/>
                    </a:cubicBezTo>
                    <a:cubicBezTo>
                      <a:pt x="885" y="5040"/>
                      <a:pt x="1002" y="5190"/>
                      <a:pt x="1125" y="5333"/>
                    </a:cubicBezTo>
                    <a:cubicBezTo>
                      <a:pt x="1366" y="5613"/>
                      <a:pt x="1607" y="5886"/>
                      <a:pt x="1854" y="6159"/>
                    </a:cubicBezTo>
                    <a:cubicBezTo>
                      <a:pt x="2101" y="6439"/>
                      <a:pt x="2341" y="6712"/>
                      <a:pt x="2589" y="6985"/>
                    </a:cubicBezTo>
                    <a:cubicBezTo>
                      <a:pt x="2849" y="7245"/>
                      <a:pt x="3135" y="7505"/>
                      <a:pt x="3486" y="7629"/>
                    </a:cubicBezTo>
                    <a:cubicBezTo>
                      <a:pt x="3148" y="7479"/>
                      <a:pt x="2875" y="7219"/>
                      <a:pt x="2641" y="6939"/>
                    </a:cubicBezTo>
                    <a:cubicBezTo>
                      <a:pt x="2400" y="6660"/>
                      <a:pt x="2166" y="6373"/>
                      <a:pt x="1932" y="6094"/>
                    </a:cubicBezTo>
                    <a:cubicBezTo>
                      <a:pt x="1698" y="5808"/>
                      <a:pt x="1450" y="5535"/>
                      <a:pt x="1216" y="5255"/>
                    </a:cubicBezTo>
                    <a:cubicBezTo>
                      <a:pt x="1099" y="5112"/>
                      <a:pt x="995" y="4969"/>
                      <a:pt x="917" y="4806"/>
                    </a:cubicBezTo>
                    <a:cubicBezTo>
                      <a:pt x="839" y="4650"/>
                      <a:pt x="781" y="4474"/>
                      <a:pt x="716" y="4299"/>
                    </a:cubicBezTo>
                    <a:lnTo>
                      <a:pt x="325" y="3271"/>
                    </a:lnTo>
                    <a:cubicBezTo>
                      <a:pt x="260" y="3096"/>
                      <a:pt x="208" y="2927"/>
                      <a:pt x="189" y="2751"/>
                    </a:cubicBezTo>
                    <a:cubicBezTo>
                      <a:pt x="163" y="2569"/>
                      <a:pt x="156" y="2387"/>
                      <a:pt x="143" y="2205"/>
                    </a:cubicBezTo>
                    <a:lnTo>
                      <a:pt x="78" y="1099"/>
                    </a:lnTo>
                    <a:cubicBezTo>
                      <a:pt x="52" y="735"/>
                      <a:pt x="26" y="364"/>
                      <a:pt x="0" y="0"/>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4"/>
              <p:cNvSpPr/>
              <p:nvPr/>
            </p:nvSpPr>
            <p:spPr>
              <a:xfrm>
                <a:off x="-649200" y="885300"/>
                <a:ext cx="22950" cy="74800"/>
              </a:xfrm>
              <a:custGeom>
                <a:avLst/>
                <a:gdLst/>
                <a:ahLst/>
                <a:cxnLst/>
                <a:rect l="l" t="t" r="r" b="b"/>
                <a:pathLst>
                  <a:path w="918" h="2992" extrusionOk="0">
                    <a:moveTo>
                      <a:pt x="761" y="0"/>
                    </a:moveTo>
                    <a:cubicBezTo>
                      <a:pt x="735" y="26"/>
                      <a:pt x="735" y="65"/>
                      <a:pt x="735" y="98"/>
                    </a:cubicBezTo>
                    <a:cubicBezTo>
                      <a:pt x="742" y="130"/>
                      <a:pt x="755" y="163"/>
                      <a:pt x="768" y="195"/>
                    </a:cubicBezTo>
                    <a:cubicBezTo>
                      <a:pt x="781" y="260"/>
                      <a:pt x="800" y="319"/>
                      <a:pt x="807" y="384"/>
                    </a:cubicBezTo>
                    <a:cubicBezTo>
                      <a:pt x="826" y="514"/>
                      <a:pt x="820" y="644"/>
                      <a:pt x="800" y="774"/>
                    </a:cubicBezTo>
                    <a:cubicBezTo>
                      <a:pt x="761" y="1028"/>
                      <a:pt x="664" y="1268"/>
                      <a:pt x="534" y="1496"/>
                    </a:cubicBezTo>
                    <a:cubicBezTo>
                      <a:pt x="469" y="1613"/>
                      <a:pt x="397" y="1730"/>
                      <a:pt x="358" y="1867"/>
                    </a:cubicBezTo>
                    <a:cubicBezTo>
                      <a:pt x="313" y="2003"/>
                      <a:pt x="293" y="2140"/>
                      <a:pt x="280" y="2270"/>
                    </a:cubicBezTo>
                    <a:cubicBezTo>
                      <a:pt x="261" y="2400"/>
                      <a:pt x="241" y="2530"/>
                      <a:pt x="196" y="2653"/>
                    </a:cubicBezTo>
                    <a:cubicBezTo>
                      <a:pt x="163" y="2777"/>
                      <a:pt x="98" y="2894"/>
                      <a:pt x="0" y="2992"/>
                    </a:cubicBezTo>
                    <a:cubicBezTo>
                      <a:pt x="117" y="2920"/>
                      <a:pt x="202" y="2803"/>
                      <a:pt x="261" y="2679"/>
                    </a:cubicBezTo>
                    <a:cubicBezTo>
                      <a:pt x="319" y="2556"/>
                      <a:pt x="352" y="2419"/>
                      <a:pt x="378" y="2289"/>
                    </a:cubicBezTo>
                    <a:cubicBezTo>
                      <a:pt x="410" y="2159"/>
                      <a:pt x="430" y="2029"/>
                      <a:pt x="475" y="1906"/>
                    </a:cubicBezTo>
                    <a:cubicBezTo>
                      <a:pt x="514" y="1788"/>
                      <a:pt x="579" y="1678"/>
                      <a:pt x="644" y="1561"/>
                    </a:cubicBezTo>
                    <a:cubicBezTo>
                      <a:pt x="787" y="1327"/>
                      <a:pt x="885" y="1060"/>
                      <a:pt x="904" y="787"/>
                    </a:cubicBezTo>
                    <a:cubicBezTo>
                      <a:pt x="917" y="644"/>
                      <a:pt x="904" y="507"/>
                      <a:pt x="872" y="371"/>
                    </a:cubicBezTo>
                    <a:cubicBezTo>
                      <a:pt x="852" y="306"/>
                      <a:pt x="826" y="241"/>
                      <a:pt x="800" y="182"/>
                    </a:cubicBezTo>
                    <a:cubicBezTo>
                      <a:pt x="768" y="124"/>
                      <a:pt x="729" y="59"/>
                      <a:pt x="761" y="0"/>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4"/>
              <p:cNvSpPr/>
              <p:nvPr/>
            </p:nvSpPr>
            <p:spPr>
              <a:xfrm>
                <a:off x="-899275" y="974900"/>
                <a:ext cx="130925" cy="32350"/>
              </a:xfrm>
              <a:custGeom>
                <a:avLst/>
                <a:gdLst/>
                <a:ahLst/>
                <a:cxnLst/>
                <a:rect l="l" t="t" r="r" b="b"/>
                <a:pathLst>
                  <a:path w="5237" h="1294" extrusionOk="0">
                    <a:moveTo>
                      <a:pt x="3523" y="0"/>
                    </a:moveTo>
                    <a:cubicBezTo>
                      <a:pt x="3176" y="0"/>
                      <a:pt x="2830" y="34"/>
                      <a:pt x="2492" y="97"/>
                    </a:cubicBezTo>
                    <a:cubicBezTo>
                      <a:pt x="2030" y="188"/>
                      <a:pt x="1581" y="331"/>
                      <a:pt x="1158" y="533"/>
                    </a:cubicBezTo>
                    <a:cubicBezTo>
                      <a:pt x="742" y="728"/>
                      <a:pt x="346" y="981"/>
                      <a:pt x="1" y="1294"/>
                    </a:cubicBezTo>
                    <a:cubicBezTo>
                      <a:pt x="411" y="1073"/>
                      <a:pt x="820" y="884"/>
                      <a:pt x="1243" y="721"/>
                    </a:cubicBezTo>
                    <a:cubicBezTo>
                      <a:pt x="1666" y="572"/>
                      <a:pt x="2095" y="442"/>
                      <a:pt x="2537" y="364"/>
                    </a:cubicBezTo>
                    <a:cubicBezTo>
                      <a:pt x="2979" y="273"/>
                      <a:pt x="3428" y="234"/>
                      <a:pt x="3877" y="221"/>
                    </a:cubicBezTo>
                    <a:cubicBezTo>
                      <a:pt x="3953" y="218"/>
                      <a:pt x="4029" y="217"/>
                      <a:pt x="4105" y="217"/>
                    </a:cubicBezTo>
                    <a:cubicBezTo>
                      <a:pt x="4480" y="217"/>
                      <a:pt x="4858" y="243"/>
                      <a:pt x="5236" y="292"/>
                    </a:cubicBezTo>
                    <a:cubicBezTo>
                      <a:pt x="4807" y="130"/>
                      <a:pt x="4345" y="38"/>
                      <a:pt x="3883" y="12"/>
                    </a:cubicBezTo>
                    <a:cubicBezTo>
                      <a:pt x="3763" y="4"/>
                      <a:pt x="3643" y="0"/>
                      <a:pt x="3523"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4"/>
              <p:cNvSpPr/>
              <p:nvPr/>
            </p:nvSpPr>
            <p:spPr>
              <a:xfrm>
                <a:off x="-892925" y="946150"/>
                <a:ext cx="104575" cy="52475"/>
              </a:xfrm>
              <a:custGeom>
                <a:avLst/>
                <a:gdLst/>
                <a:ahLst/>
                <a:cxnLst/>
                <a:rect l="l" t="t" r="r" b="b"/>
                <a:pathLst>
                  <a:path w="4183" h="2099" extrusionOk="0">
                    <a:moveTo>
                      <a:pt x="3579" y="0"/>
                    </a:moveTo>
                    <a:cubicBezTo>
                      <a:pt x="3463" y="0"/>
                      <a:pt x="3341" y="39"/>
                      <a:pt x="3239" y="96"/>
                    </a:cubicBezTo>
                    <a:cubicBezTo>
                      <a:pt x="2817" y="323"/>
                      <a:pt x="2543" y="798"/>
                      <a:pt x="2563" y="1273"/>
                    </a:cubicBezTo>
                    <a:cubicBezTo>
                      <a:pt x="2530" y="1039"/>
                      <a:pt x="2472" y="805"/>
                      <a:pt x="2381" y="584"/>
                    </a:cubicBezTo>
                    <a:cubicBezTo>
                      <a:pt x="2348" y="506"/>
                      <a:pt x="2309" y="421"/>
                      <a:pt x="2244" y="363"/>
                    </a:cubicBezTo>
                    <a:cubicBezTo>
                      <a:pt x="2173" y="298"/>
                      <a:pt x="2080" y="270"/>
                      <a:pt x="1984" y="270"/>
                    </a:cubicBezTo>
                    <a:cubicBezTo>
                      <a:pt x="1897" y="270"/>
                      <a:pt x="1808" y="293"/>
                      <a:pt x="1730" y="330"/>
                    </a:cubicBezTo>
                    <a:cubicBezTo>
                      <a:pt x="1314" y="545"/>
                      <a:pt x="1217" y="1104"/>
                      <a:pt x="1308" y="1566"/>
                    </a:cubicBezTo>
                    <a:cubicBezTo>
                      <a:pt x="1249" y="1371"/>
                      <a:pt x="1191" y="1162"/>
                      <a:pt x="1061" y="1006"/>
                    </a:cubicBezTo>
                    <a:cubicBezTo>
                      <a:pt x="953" y="871"/>
                      <a:pt x="791" y="772"/>
                      <a:pt x="624" y="772"/>
                    </a:cubicBezTo>
                    <a:cubicBezTo>
                      <a:pt x="589" y="772"/>
                      <a:pt x="555" y="776"/>
                      <a:pt x="521" y="785"/>
                    </a:cubicBezTo>
                    <a:cubicBezTo>
                      <a:pt x="397" y="818"/>
                      <a:pt x="300" y="902"/>
                      <a:pt x="222" y="1006"/>
                    </a:cubicBezTo>
                    <a:cubicBezTo>
                      <a:pt x="0" y="1306"/>
                      <a:pt x="26" y="1793"/>
                      <a:pt x="241" y="2099"/>
                    </a:cubicBezTo>
                    <a:cubicBezTo>
                      <a:pt x="1423" y="1377"/>
                      <a:pt x="2588" y="1230"/>
                      <a:pt x="3340" y="1230"/>
                    </a:cubicBezTo>
                    <a:cubicBezTo>
                      <a:pt x="3855" y="1230"/>
                      <a:pt x="4176" y="1299"/>
                      <a:pt x="4176" y="1299"/>
                    </a:cubicBezTo>
                    <a:cubicBezTo>
                      <a:pt x="4182" y="967"/>
                      <a:pt x="4124" y="636"/>
                      <a:pt x="3994" y="330"/>
                    </a:cubicBezTo>
                    <a:cubicBezTo>
                      <a:pt x="3948" y="232"/>
                      <a:pt x="3896" y="135"/>
                      <a:pt x="3812" y="70"/>
                    </a:cubicBezTo>
                    <a:cubicBezTo>
                      <a:pt x="3743" y="21"/>
                      <a:pt x="3662" y="0"/>
                      <a:pt x="3579"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4"/>
              <p:cNvSpPr/>
              <p:nvPr/>
            </p:nvSpPr>
            <p:spPr>
              <a:xfrm>
                <a:off x="-891800" y="944550"/>
                <a:ext cx="104900" cy="54075"/>
              </a:xfrm>
              <a:custGeom>
                <a:avLst/>
                <a:gdLst/>
                <a:ahLst/>
                <a:cxnLst/>
                <a:rect l="l" t="t" r="r" b="b"/>
                <a:pathLst>
                  <a:path w="4196" h="2163" extrusionOk="0">
                    <a:moveTo>
                      <a:pt x="3534" y="130"/>
                    </a:moveTo>
                    <a:cubicBezTo>
                      <a:pt x="3622" y="130"/>
                      <a:pt x="3705" y="157"/>
                      <a:pt x="3767" y="218"/>
                    </a:cubicBezTo>
                    <a:cubicBezTo>
                      <a:pt x="3851" y="303"/>
                      <a:pt x="3897" y="433"/>
                      <a:pt x="3942" y="557"/>
                    </a:cubicBezTo>
                    <a:cubicBezTo>
                      <a:pt x="4025" y="795"/>
                      <a:pt x="4071" y="1043"/>
                      <a:pt x="4073" y="1293"/>
                    </a:cubicBezTo>
                    <a:lnTo>
                      <a:pt x="4073" y="1293"/>
                    </a:lnTo>
                    <a:cubicBezTo>
                      <a:pt x="3831" y="1256"/>
                      <a:pt x="3589" y="1241"/>
                      <a:pt x="3348" y="1241"/>
                    </a:cubicBezTo>
                    <a:cubicBezTo>
                      <a:pt x="3268" y="1241"/>
                      <a:pt x="3189" y="1243"/>
                      <a:pt x="3110" y="1246"/>
                    </a:cubicBezTo>
                    <a:cubicBezTo>
                      <a:pt x="2933" y="1256"/>
                      <a:pt x="2757" y="1271"/>
                      <a:pt x="2583" y="1294"/>
                    </a:cubicBezTo>
                    <a:lnTo>
                      <a:pt x="2583" y="1294"/>
                    </a:lnTo>
                    <a:cubicBezTo>
                      <a:pt x="2585" y="1048"/>
                      <a:pt x="2663" y="798"/>
                      <a:pt x="2811" y="589"/>
                    </a:cubicBezTo>
                    <a:cubicBezTo>
                      <a:pt x="2889" y="485"/>
                      <a:pt x="2980" y="387"/>
                      <a:pt x="3084" y="309"/>
                    </a:cubicBezTo>
                    <a:cubicBezTo>
                      <a:pt x="3194" y="231"/>
                      <a:pt x="3311" y="166"/>
                      <a:pt x="3435" y="140"/>
                    </a:cubicBezTo>
                    <a:cubicBezTo>
                      <a:pt x="3468" y="133"/>
                      <a:pt x="3502" y="130"/>
                      <a:pt x="3534" y="130"/>
                    </a:cubicBezTo>
                    <a:close/>
                    <a:moveTo>
                      <a:pt x="1938" y="394"/>
                    </a:moveTo>
                    <a:cubicBezTo>
                      <a:pt x="1987" y="394"/>
                      <a:pt x="2034" y="402"/>
                      <a:pt x="2076" y="420"/>
                    </a:cubicBezTo>
                    <a:cubicBezTo>
                      <a:pt x="2173" y="459"/>
                      <a:pt x="2232" y="550"/>
                      <a:pt x="2277" y="661"/>
                    </a:cubicBezTo>
                    <a:cubicBezTo>
                      <a:pt x="2364" y="870"/>
                      <a:pt x="2421" y="1086"/>
                      <a:pt x="2449" y="1313"/>
                    </a:cubicBezTo>
                    <a:lnTo>
                      <a:pt x="2449" y="1313"/>
                    </a:lnTo>
                    <a:cubicBezTo>
                      <a:pt x="2327" y="1332"/>
                      <a:pt x="2207" y="1355"/>
                      <a:pt x="2089" y="1383"/>
                    </a:cubicBezTo>
                    <a:cubicBezTo>
                      <a:pt x="1822" y="1439"/>
                      <a:pt x="1559" y="1512"/>
                      <a:pt x="1306" y="1607"/>
                    </a:cubicBezTo>
                    <a:lnTo>
                      <a:pt x="1306" y="1607"/>
                    </a:lnTo>
                    <a:cubicBezTo>
                      <a:pt x="1263" y="1382"/>
                      <a:pt x="1270" y="1139"/>
                      <a:pt x="1341" y="921"/>
                    </a:cubicBezTo>
                    <a:cubicBezTo>
                      <a:pt x="1406" y="700"/>
                      <a:pt x="1555" y="505"/>
                      <a:pt x="1763" y="427"/>
                    </a:cubicBezTo>
                    <a:cubicBezTo>
                      <a:pt x="1820" y="405"/>
                      <a:pt x="1880" y="394"/>
                      <a:pt x="1938" y="394"/>
                    </a:cubicBezTo>
                    <a:close/>
                    <a:moveTo>
                      <a:pt x="3524" y="1"/>
                    </a:moveTo>
                    <a:cubicBezTo>
                      <a:pt x="3484" y="1"/>
                      <a:pt x="3445" y="4"/>
                      <a:pt x="3409" y="10"/>
                    </a:cubicBezTo>
                    <a:cubicBezTo>
                      <a:pt x="3259" y="43"/>
                      <a:pt x="3123" y="114"/>
                      <a:pt x="3006" y="199"/>
                    </a:cubicBezTo>
                    <a:cubicBezTo>
                      <a:pt x="2889" y="290"/>
                      <a:pt x="2785" y="394"/>
                      <a:pt x="2700" y="518"/>
                    </a:cubicBezTo>
                    <a:cubicBezTo>
                      <a:pt x="2610" y="643"/>
                      <a:pt x="2543" y="787"/>
                      <a:pt x="2502" y="938"/>
                    </a:cubicBezTo>
                    <a:lnTo>
                      <a:pt x="2502" y="938"/>
                    </a:lnTo>
                    <a:cubicBezTo>
                      <a:pt x="2471" y="828"/>
                      <a:pt x="2433" y="720"/>
                      <a:pt x="2388" y="615"/>
                    </a:cubicBezTo>
                    <a:cubicBezTo>
                      <a:pt x="2362" y="557"/>
                      <a:pt x="2336" y="498"/>
                      <a:pt x="2290" y="440"/>
                    </a:cubicBezTo>
                    <a:cubicBezTo>
                      <a:pt x="2251" y="387"/>
                      <a:pt x="2193" y="335"/>
                      <a:pt x="2121" y="309"/>
                    </a:cubicBezTo>
                    <a:cubicBezTo>
                      <a:pt x="2063" y="286"/>
                      <a:pt x="2001" y="276"/>
                      <a:pt x="1940" y="276"/>
                    </a:cubicBezTo>
                    <a:cubicBezTo>
                      <a:pt x="1866" y="276"/>
                      <a:pt x="1792" y="291"/>
                      <a:pt x="1724" y="316"/>
                    </a:cubicBezTo>
                    <a:cubicBezTo>
                      <a:pt x="1601" y="361"/>
                      <a:pt x="1490" y="446"/>
                      <a:pt x="1412" y="550"/>
                    </a:cubicBezTo>
                    <a:cubicBezTo>
                      <a:pt x="1328" y="648"/>
                      <a:pt x="1276" y="771"/>
                      <a:pt x="1237" y="888"/>
                    </a:cubicBezTo>
                    <a:cubicBezTo>
                      <a:pt x="1200" y="1015"/>
                      <a:pt x="1184" y="1144"/>
                      <a:pt x="1183" y="1273"/>
                    </a:cubicBezTo>
                    <a:lnTo>
                      <a:pt x="1183" y="1273"/>
                    </a:lnTo>
                    <a:cubicBezTo>
                      <a:pt x="1135" y="1169"/>
                      <a:pt x="1074" y="1071"/>
                      <a:pt x="990" y="986"/>
                    </a:cubicBezTo>
                    <a:cubicBezTo>
                      <a:pt x="905" y="901"/>
                      <a:pt x="794" y="836"/>
                      <a:pt x="677" y="810"/>
                    </a:cubicBezTo>
                    <a:cubicBezTo>
                      <a:pt x="649" y="804"/>
                      <a:pt x="620" y="801"/>
                      <a:pt x="590" y="801"/>
                    </a:cubicBezTo>
                    <a:cubicBezTo>
                      <a:pt x="493" y="801"/>
                      <a:pt x="395" y="833"/>
                      <a:pt x="320" y="888"/>
                    </a:cubicBezTo>
                    <a:cubicBezTo>
                      <a:pt x="125" y="1031"/>
                      <a:pt x="21" y="1272"/>
                      <a:pt x="14" y="1500"/>
                    </a:cubicBezTo>
                    <a:cubicBezTo>
                      <a:pt x="1" y="1734"/>
                      <a:pt x="60" y="1974"/>
                      <a:pt x="196" y="2163"/>
                    </a:cubicBezTo>
                    <a:cubicBezTo>
                      <a:pt x="73" y="1968"/>
                      <a:pt x="21" y="1727"/>
                      <a:pt x="40" y="1506"/>
                    </a:cubicBezTo>
                    <a:cubicBezTo>
                      <a:pt x="60" y="1278"/>
                      <a:pt x="170" y="1057"/>
                      <a:pt x="352" y="934"/>
                    </a:cubicBezTo>
                    <a:cubicBezTo>
                      <a:pt x="420" y="890"/>
                      <a:pt x="500" y="868"/>
                      <a:pt x="579" y="868"/>
                    </a:cubicBezTo>
                    <a:cubicBezTo>
                      <a:pt x="605" y="868"/>
                      <a:pt x="632" y="870"/>
                      <a:pt x="658" y="875"/>
                    </a:cubicBezTo>
                    <a:cubicBezTo>
                      <a:pt x="768" y="901"/>
                      <a:pt x="859" y="960"/>
                      <a:pt x="938" y="1038"/>
                    </a:cubicBezTo>
                    <a:cubicBezTo>
                      <a:pt x="1087" y="1200"/>
                      <a:pt x="1158" y="1421"/>
                      <a:pt x="1217" y="1642"/>
                    </a:cubicBezTo>
                    <a:lnTo>
                      <a:pt x="1217" y="1642"/>
                    </a:lnTo>
                    <a:cubicBezTo>
                      <a:pt x="1180" y="1657"/>
                      <a:pt x="1143" y="1672"/>
                      <a:pt x="1107" y="1688"/>
                    </a:cubicBezTo>
                    <a:cubicBezTo>
                      <a:pt x="944" y="1747"/>
                      <a:pt x="794" y="1831"/>
                      <a:pt x="638" y="1903"/>
                    </a:cubicBezTo>
                    <a:cubicBezTo>
                      <a:pt x="560" y="1942"/>
                      <a:pt x="495" y="1987"/>
                      <a:pt x="417" y="2026"/>
                    </a:cubicBezTo>
                    <a:lnTo>
                      <a:pt x="196" y="2163"/>
                    </a:lnTo>
                    <a:cubicBezTo>
                      <a:pt x="346" y="2085"/>
                      <a:pt x="495" y="1994"/>
                      <a:pt x="651" y="1929"/>
                    </a:cubicBezTo>
                    <a:cubicBezTo>
                      <a:pt x="807" y="1857"/>
                      <a:pt x="964" y="1786"/>
                      <a:pt x="1120" y="1727"/>
                    </a:cubicBezTo>
                    <a:cubicBezTo>
                      <a:pt x="1438" y="1604"/>
                      <a:pt x="1770" y="1519"/>
                      <a:pt x="2102" y="1454"/>
                    </a:cubicBezTo>
                    <a:cubicBezTo>
                      <a:pt x="2433" y="1389"/>
                      <a:pt x="2772" y="1357"/>
                      <a:pt x="3110" y="1350"/>
                    </a:cubicBezTo>
                    <a:cubicBezTo>
                      <a:pt x="3176" y="1347"/>
                      <a:pt x="3243" y="1346"/>
                      <a:pt x="3309" y="1346"/>
                    </a:cubicBezTo>
                    <a:cubicBezTo>
                      <a:pt x="3582" y="1346"/>
                      <a:pt x="3856" y="1368"/>
                      <a:pt x="4118" y="1415"/>
                    </a:cubicBezTo>
                    <a:lnTo>
                      <a:pt x="4189" y="1428"/>
                    </a:lnTo>
                    <a:lnTo>
                      <a:pt x="4189" y="1363"/>
                    </a:lnTo>
                    <a:cubicBezTo>
                      <a:pt x="4196" y="1077"/>
                      <a:pt x="4150" y="791"/>
                      <a:pt x="4059" y="518"/>
                    </a:cubicBezTo>
                    <a:cubicBezTo>
                      <a:pt x="4033" y="453"/>
                      <a:pt x="4014" y="387"/>
                      <a:pt x="3981" y="322"/>
                    </a:cubicBezTo>
                    <a:cubicBezTo>
                      <a:pt x="3949" y="251"/>
                      <a:pt x="3910" y="186"/>
                      <a:pt x="3851" y="127"/>
                    </a:cubicBezTo>
                    <a:cubicBezTo>
                      <a:pt x="3799" y="69"/>
                      <a:pt x="3721" y="30"/>
                      <a:pt x="3643" y="10"/>
                    </a:cubicBezTo>
                    <a:cubicBezTo>
                      <a:pt x="3604" y="4"/>
                      <a:pt x="3563" y="1"/>
                      <a:pt x="352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4"/>
              <p:cNvSpPr/>
              <p:nvPr/>
            </p:nvSpPr>
            <p:spPr>
              <a:xfrm>
                <a:off x="-989175" y="863500"/>
                <a:ext cx="66850" cy="80400"/>
              </a:xfrm>
              <a:custGeom>
                <a:avLst/>
                <a:gdLst/>
                <a:ahLst/>
                <a:cxnLst/>
                <a:rect l="l" t="t" r="r" b="b"/>
                <a:pathLst>
                  <a:path w="2674" h="3216" extrusionOk="0">
                    <a:moveTo>
                      <a:pt x="1503" y="0"/>
                    </a:moveTo>
                    <a:cubicBezTo>
                      <a:pt x="1492" y="0"/>
                      <a:pt x="1481" y="0"/>
                      <a:pt x="1470" y="1"/>
                    </a:cubicBezTo>
                    <a:cubicBezTo>
                      <a:pt x="1236" y="7"/>
                      <a:pt x="1002" y="79"/>
                      <a:pt x="787" y="176"/>
                    </a:cubicBezTo>
                    <a:cubicBezTo>
                      <a:pt x="683" y="222"/>
                      <a:pt x="579" y="274"/>
                      <a:pt x="495" y="352"/>
                    </a:cubicBezTo>
                    <a:cubicBezTo>
                      <a:pt x="436" y="417"/>
                      <a:pt x="391" y="488"/>
                      <a:pt x="352" y="566"/>
                    </a:cubicBezTo>
                    <a:cubicBezTo>
                      <a:pt x="104" y="1022"/>
                      <a:pt x="0" y="1555"/>
                      <a:pt x="52" y="2069"/>
                    </a:cubicBezTo>
                    <a:cubicBezTo>
                      <a:pt x="78" y="2316"/>
                      <a:pt x="143" y="2563"/>
                      <a:pt x="286" y="2765"/>
                    </a:cubicBezTo>
                    <a:cubicBezTo>
                      <a:pt x="481" y="3050"/>
                      <a:pt x="827" y="3216"/>
                      <a:pt x="1174" y="3216"/>
                    </a:cubicBezTo>
                    <a:cubicBezTo>
                      <a:pt x="1199" y="3216"/>
                      <a:pt x="1224" y="3215"/>
                      <a:pt x="1249" y="3213"/>
                    </a:cubicBezTo>
                    <a:cubicBezTo>
                      <a:pt x="1763" y="3181"/>
                      <a:pt x="2205" y="2804"/>
                      <a:pt x="2420" y="2342"/>
                    </a:cubicBezTo>
                    <a:cubicBezTo>
                      <a:pt x="2673" y="1809"/>
                      <a:pt x="2647" y="1158"/>
                      <a:pt x="2407" y="618"/>
                    </a:cubicBezTo>
                    <a:cubicBezTo>
                      <a:pt x="2342" y="469"/>
                      <a:pt x="2257" y="326"/>
                      <a:pt x="2134" y="215"/>
                    </a:cubicBezTo>
                    <a:cubicBezTo>
                      <a:pt x="1966" y="66"/>
                      <a:pt x="1733" y="0"/>
                      <a:pt x="1503" y="0"/>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4"/>
              <p:cNvSpPr/>
              <p:nvPr/>
            </p:nvSpPr>
            <p:spPr>
              <a:xfrm>
                <a:off x="-984475" y="860875"/>
                <a:ext cx="63125" cy="60400"/>
              </a:xfrm>
              <a:custGeom>
                <a:avLst/>
                <a:gdLst/>
                <a:ahLst/>
                <a:cxnLst/>
                <a:rect l="l" t="t" r="r" b="b"/>
                <a:pathLst>
                  <a:path w="2525" h="2416" extrusionOk="0">
                    <a:moveTo>
                      <a:pt x="1251" y="0"/>
                    </a:moveTo>
                    <a:cubicBezTo>
                      <a:pt x="1141" y="0"/>
                      <a:pt x="1031" y="17"/>
                      <a:pt x="924" y="54"/>
                    </a:cubicBezTo>
                    <a:cubicBezTo>
                      <a:pt x="807" y="93"/>
                      <a:pt x="703" y="151"/>
                      <a:pt x="599" y="216"/>
                    </a:cubicBezTo>
                    <a:cubicBezTo>
                      <a:pt x="365" y="379"/>
                      <a:pt x="157" y="600"/>
                      <a:pt x="85" y="879"/>
                    </a:cubicBezTo>
                    <a:cubicBezTo>
                      <a:pt x="1" y="1198"/>
                      <a:pt x="92" y="1536"/>
                      <a:pt x="242" y="1829"/>
                    </a:cubicBezTo>
                    <a:cubicBezTo>
                      <a:pt x="307" y="1953"/>
                      <a:pt x="378" y="2083"/>
                      <a:pt x="489" y="2174"/>
                    </a:cubicBezTo>
                    <a:cubicBezTo>
                      <a:pt x="671" y="2336"/>
                      <a:pt x="924" y="2382"/>
                      <a:pt x="1165" y="2401"/>
                    </a:cubicBezTo>
                    <a:cubicBezTo>
                      <a:pt x="1240" y="2410"/>
                      <a:pt x="1317" y="2416"/>
                      <a:pt x="1394" y="2416"/>
                    </a:cubicBezTo>
                    <a:cubicBezTo>
                      <a:pt x="1542" y="2416"/>
                      <a:pt x="1689" y="2394"/>
                      <a:pt x="1822" y="2330"/>
                    </a:cubicBezTo>
                    <a:cubicBezTo>
                      <a:pt x="1946" y="2265"/>
                      <a:pt x="2050" y="2167"/>
                      <a:pt x="2134" y="2050"/>
                    </a:cubicBezTo>
                    <a:cubicBezTo>
                      <a:pt x="2459" y="1640"/>
                      <a:pt x="2524" y="1036"/>
                      <a:pt x="2264" y="587"/>
                    </a:cubicBezTo>
                    <a:cubicBezTo>
                      <a:pt x="2060" y="229"/>
                      <a:pt x="1655" y="0"/>
                      <a:pt x="1251" y="0"/>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4"/>
              <p:cNvSpPr/>
              <p:nvPr/>
            </p:nvSpPr>
            <p:spPr>
              <a:xfrm>
                <a:off x="-983975" y="860875"/>
                <a:ext cx="62125" cy="62025"/>
              </a:xfrm>
              <a:custGeom>
                <a:avLst/>
                <a:gdLst/>
                <a:ahLst/>
                <a:cxnLst/>
                <a:rect l="l" t="t" r="r" b="b"/>
                <a:pathLst>
                  <a:path w="2485" h="2481" extrusionOk="0">
                    <a:moveTo>
                      <a:pt x="1019" y="23"/>
                    </a:moveTo>
                    <a:cubicBezTo>
                      <a:pt x="980" y="30"/>
                      <a:pt x="942" y="40"/>
                      <a:pt x="904" y="54"/>
                    </a:cubicBezTo>
                    <a:cubicBezTo>
                      <a:pt x="942" y="41"/>
                      <a:pt x="980" y="31"/>
                      <a:pt x="1019" y="23"/>
                    </a:cubicBezTo>
                    <a:close/>
                    <a:moveTo>
                      <a:pt x="1236" y="1"/>
                    </a:moveTo>
                    <a:cubicBezTo>
                      <a:pt x="1163" y="1"/>
                      <a:pt x="1090" y="8"/>
                      <a:pt x="1019" y="23"/>
                    </a:cubicBezTo>
                    <a:lnTo>
                      <a:pt x="1019" y="23"/>
                    </a:lnTo>
                    <a:cubicBezTo>
                      <a:pt x="1083" y="10"/>
                      <a:pt x="1149" y="4"/>
                      <a:pt x="1215" y="4"/>
                    </a:cubicBezTo>
                    <a:cubicBezTo>
                      <a:pt x="1268" y="4"/>
                      <a:pt x="1321" y="8"/>
                      <a:pt x="1373" y="14"/>
                    </a:cubicBezTo>
                    <a:cubicBezTo>
                      <a:pt x="1529" y="34"/>
                      <a:pt x="1678" y="93"/>
                      <a:pt x="1808" y="171"/>
                    </a:cubicBezTo>
                    <a:cubicBezTo>
                      <a:pt x="2082" y="333"/>
                      <a:pt x="2277" y="600"/>
                      <a:pt x="2335" y="905"/>
                    </a:cubicBezTo>
                    <a:cubicBezTo>
                      <a:pt x="2400" y="1205"/>
                      <a:pt x="2348" y="1523"/>
                      <a:pt x="2212" y="1790"/>
                    </a:cubicBezTo>
                    <a:cubicBezTo>
                      <a:pt x="2069" y="2057"/>
                      <a:pt x="1847" y="2297"/>
                      <a:pt x="1555" y="2336"/>
                    </a:cubicBezTo>
                    <a:cubicBezTo>
                      <a:pt x="1490" y="2345"/>
                      <a:pt x="1423" y="2349"/>
                      <a:pt x="1354" y="2349"/>
                    </a:cubicBezTo>
                    <a:cubicBezTo>
                      <a:pt x="1271" y="2349"/>
                      <a:pt x="1185" y="2343"/>
                      <a:pt x="1100" y="2336"/>
                    </a:cubicBezTo>
                    <a:cubicBezTo>
                      <a:pt x="950" y="2317"/>
                      <a:pt x="794" y="2291"/>
                      <a:pt x="664" y="2232"/>
                    </a:cubicBezTo>
                    <a:cubicBezTo>
                      <a:pt x="391" y="2122"/>
                      <a:pt x="241" y="1809"/>
                      <a:pt x="131" y="1530"/>
                    </a:cubicBezTo>
                    <a:cubicBezTo>
                      <a:pt x="85" y="1380"/>
                      <a:pt x="52" y="1231"/>
                      <a:pt x="52" y="1075"/>
                    </a:cubicBezTo>
                    <a:cubicBezTo>
                      <a:pt x="59" y="918"/>
                      <a:pt x="98" y="762"/>
                      <a:pt x="183" y="632"/>
                    </a:cubicBezTo>
                    <a:cubicBezTo>
                      <a:pt x="345" y="366"/>
                      <a:pt x="612" y="158"/>
                      <a:pt x="904" y="54"/>
                    </a:cubicBezTo>
                    <a:lnTo>
                      <a:pt x="904" y="54"/>
                    </a:lnTo>
                    <a:cubicBezTo>
                      <a:pt x="755" y="99"/>
                      <a:pt x="618" y="184"/>
                      <a:pt x="488" y="281"/>
                    </a:cubicBezTo>
                    <a:cubicBezTo>
                      <a:pt x="365" y="372"/>
                      <a:pt x="254" y="489"/>
                      <a:pt x="163" y="619"/>
                    </a:cubicBezTo>
                    <a:cubicBezTo>
                      <a:pt x="78" y="756"/>
                      <a:pt x="26" y="912"/>
                      <a:pt x="13" y="1068"/>
                    </a:cubicBezTo>
                    <a:cubicBezTo>
                      <a:pt x="0" y="1231"/>
                      <a:pt x="26" y="1393"/>
                      <a:pt x="72" y="1549"/>
                    </a:cubicBezTo>
                    <a:cubicBezTo>
                      <a:pt x="118" y="1699"/>
                      <a:pt x="176" y="1848"/>
                      <a:pt x="261" y="1992"/>
                    </a:cubicBezTo>
                    <a:cubicBezTo>
                      <a:pt x="339" y="2135"/>
                      <a:pt x="462" y="2265"/>
                      <a:pt x="612" y="2336"/>
                    </a:cubicBezTo>
                    <a:cubicBezTo>
                      <a:pt x="761" y="2408"/>
                      <a:pt x="930" y="2440"/>
                      <a:pt x="1087" y="2460"/>
                    </a:cubicBezTo>
                    <a:cubicBezTo>
                      <a:pt x="1184" y="2472"/>
                      <a:pt x="1282" y="2481"/>
                      <a:pt x="1379" y="2481"/>
                    </a:cubicBezTo>
                    <a:cubicBezTo>
                      <a:pt x="1444" y="2481"/>
                      <a:pt x="1509" y="2477"/>
                      <a:pt x="1574" y="2466"/>
                    </a:cubicBezTo>
                    <a:cubicBezTo>
                      <a:pt x="1743" y="2440"/>
                      <a:pt x="1906" y="2362"/>
                      <a:pt x="2030" y="2245"/>
                    </a:cubicBezTo>
                    <a:cubicBezTo>
                      <a:pt x="2153" y="2128"/>
                      <a:pt x="2244" y="1992"/>
                      <a:pt x="2316" y="1842"/>
                    </a:cubicBezTo>
                    <a:cubicBezTo>
                      <a:pt x="2452" y="1543"/>
                      <a:pt x="2485" y="1205"/>
                      <a:pt x="2400" y="886"/>
                    </a:cubicBezTo>
                    <a:cubicBezTo>
                      <a:pt x="2272" y="362"/>
                      <a:pt x="1752" y="1"/>
                      <a:pt x="1236"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4"/>
              <p:cNvSpPr/>
              <p:nvPr/>
            </p:nvSpPr>
            <p:spPr>
              <a:xfrm>
                <a:off x="-962850" y="883650"/>
                <a:ext cx="19375" cy="18650"/>
              </a:xfrm>
              <a:custGeom>
                <a:avLst/>
                <a:gdLst/>
                <a:ahLst/>
                <a:cxnLst/>
                <a:rect l="l" t="t" r="r" b="b"/>
                <a:pathLst>
                  <a:path w="775" h="746" extrusionOk="0">
                    <a:moveTo>
                      <a:pt x="384" y="0"/>
                    </a:moveTo>
                    <a:cubicBezTo>
                      <a:pt x="375" y="0"/>
                      <a:pt x="367" y="1"/>
                      <a:pt x="359" y="1"/>
                    </a:cubicBezTo>
                    <a:cubicBezTo>
                      <a:pt x="281" y="7"/>
                      <a:pt x="203" y="33"/>
                      <a:pt x="150" y="86"/>
                    </a:cubicBezTo>
                    <a:cubicBezTo>
                      <a:pt x="124" y="118"/>
                      <a:pt x="105" y="151"/>
                      <a:pt x="85" y="190"/>
                    </a:cubicBezTo>
                    <a:cubicBezTo>
                      <a:pt x="46" y="281"/>
                      <a:pt x="1" y="378"/>
                      <a:pt x="27" y="476"/>
                    </a:cubicBezTo>
                    <a:cubicBezTo>
                      <a:pt x="46" y="528"/>
                      <a:pt x="85" y="573"/>
                      <a:pt x="131" y="619"/>
                    </a:cubicBezTo>
                    <a:cubicBezTo>
                      <a:pt x="177" y="664"/>
                      <a:pt x="235" y="710"/>
                      <a:pt x="300" y="729"/>
                    </a:cubicBezTo>
                    <a:cubicBezTo>
                      <a:pt x="332" y="741"/>
                      <a:pt x="366" y="746"/>
                      <a:pt x="399" y="746"/>
                    </a:cubicBezTo>
                    <a:cubicBezTo>
                      <a:pt x="500" y="746"/>
                      <a:pt x="601" y="697"/>
                      <a:pt x="664" y="619"/>
                    </a:cubicBezTo>
                    <a:cubicBezTo>
                      <a:pt x="755" y="515"/>
                      <a:pt x="775" y="365"/>
                      <a:pt x="729" y="235"/>
                    </a:cubicBezTo>
                    <a:cubicBezTo>
                      <a:pt x="716" y="196"/>
                      <a:pt x="697" y="157"/>
                      <a:pt x="671" y="125"/>
                    </a:cubicBezTo>
                    <a:cubicBezTo>
                      <a:pt x="604" y="40"/>
                      <a:pt x="493" y="0"/>
                      <a:pt x="384"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4"/>
              <p:cNvSpPr/>
              <p:nvPr/>
            </p:nvSpPr>
            <p:spPr>
              <a:xfrm>
                <a:off x="-761075" y="857550"/>
                <a:ext cx="80525" cy="84550"/>
              </a:xfrm>
              <a:custGeom>
                <a:avLst/>
                <a:gdLst/>
                <a:ahLst/>
                <a:cxnLst/>
                <a:rect l="l" t="t" r="r" b="b"/>
                <a:pathLst>
                  <a:path w="3221" h="3382" extrusionOk="0">
                    <a:moveTo>
                      <a:pt x="1372" y="1"/>
                    </a:moveTo>
                    <a:cubicBezTo>
                      <a:pt x="1292" y="1"/>
                      <a:pt x="1212" y="4"/>
                      <a:pt x="1133" y="11"/>
                    </a:cubicBezTo>
                    <a:cubicBezTo>
                      <a:pt x="957" y="24"/>
                      <a:pt x="775" y="63"/>
                      <a:pt x="625" y="147"/>
                    </a:cubicBezTo>
                    <a:cubicBezTo>
                      <a:pt x="268" y="349"/>
                      <a:pt x="118" y="778"/>
                      <a:pt x="66" y="1175"/>
                    </a:cubicBezTo>
                    <a:cubicBezTo>
                      <a:pt x="1" y="1617"/>
                      <a:pt x="27" y="2086"/>
                      <a:pt x="229" y="2489"/>
                    </a:cubicBezTo>
                    <a:cubicBezTo>
                      <a:pt x="443" y="2924"/>
                      <a:pt x="872" y="3256"/>
                      <a:pt x="1347" y="3354"/>
                    </a:cubicBezTo>
                    <a:cubicBezTo>
                      <a:pt x="1445" y="3372"/>
                      <a:pt x="1545" y="3381"/>
                      <a:pt x="1645" y="3381"/>
                    </a:cubicBezTo>
                    <a:cubicBezTo>
                      <a:pt x="2035" y="3381"/>
                      <a:pt x="2424" y="3243"/>
                      <a:pt x="2719" y="2990"/>
                    </a:cubicBezTo>
                    <a:cubicBezTo>
                      <a:pt x="2850" y="2879"/>
                      <a:pt x="2967" y="2736"/>
                      <a:pt x="3045" y="2580"/>
                    </a:cubicBezTo>
                    <a:cubicBezTo>
                      <a:pt x="3155" y="2359"/>
                      <a:pt x="3194" y="2112"/>
                      <a:pt x="3207" y="1864"/>
                    </a:cubicBezTo>
                    <a:cubicBezTo>
                      <a:pt x="3220" y="1572"/>
                      <a:pt x="3201" y="1279"/>
                      <a:pt x="3110" y="999"/>
                    </a:cubicBezTo>
                    <a:cubicBezTo>
                      <a:pt x="3019" y="726"/>
                      <a:pt x="2856" y="473"/>
                      <a:pt x="2609" y="310"/>
                    </a:cubicBezTo>
                    <a:cubicBezTo>
                      <a:pt x="2505" y="239"/>
                      <a:pt x="2388" y="193"/>
                      <a:pt x="2264" y="147"/>
                    </a:cubicBezTo>
                    <a:cubicBezTo>
                      <a:pt x="1976" y="50"/>
                      <a:pt x="1675" y="1"/>
                      <a:pt x="1372" y="1"/>
                    </a:cubicBezTo>
                    <a:close/>
                  </a:path>
                </a:pathLst>
              </a:custGeom>
              <a:solidFill>
                <a:srgbClr val="7294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4"/>
              <p:cNvSpPr/>
              <p:nvPr/>
            </p:nvSpPr>
            <p:spPr>
              <a:xfrm>
                <a:off x="-762850" y="849475"/>
                <a:ext cx="79200" cy="70000"/>
              </a:xfrm>
              <a:custGeom>
                <a:avLst/>
                <a:gdLst/>
                <a:ahLst/>
                <a:cxnLst/>
                <a:rect l="l" t="t" r="r" b="b"/>
                <a:pathLst>
                  <a:path w="3168" h="2800" extrusionOk="0">
                    <a:moveTo>
                      <a:pt x="1676" y="1"/>
                    </a:moveTo>
                    <a:cubicBezTo>
                      <a:pt x="1653" y="1"/>
                      <a:pt x="1630" y="1"/>
                      <a:pt x="1607" y="2"/>
                    </a:cubicBezTo>
                    <a:cubicBezTo>
                      <a:pt x="1178" y="22"/>
                      <a:pt x="1171" y="35"/>
                      <a:pt x="800" y="256"/>
                    </a:cubicBezTo>
                    <a:cubicBezTo>
                      <a:pt x="215" y="601"/>
                      <a:pt x="0" y="1440"/>
                      <a:pt x="313" y="2038"/>
                    </a:cubicBezTo>
                    <a:cubicBezTo>
                      <a:pt x="563" y="2513"/>
                      <a:pt x="1098" y="2800"/>
                      <a:pt x="1632" y="2800"/>
                    </a:cubicBezTo>
                    <a:cubicBezTo>
                      <a:pt x="1777" y="2800"/>
                      <a:pt x="1923" y="2778"/>
                      <a:pt x="2062" y="2734"/>
                    </a:cubicBezTo>
                    <a:cubicBezTo>
                      <a:pt x="2712" y="2526"/>
                      <a:pt x="3168" y="1849"/>
                      <a:pt x="3148" y="1166"/>
                    </a:cubicBezTo>
                    <a:cubicBezTo>
                      <a:pt x="3148" y="997"/>
                      <a:pt x="3116" y="822"/>
                      <a:pt x="3025" y="679"/>
                    </a:cubicBezTo>
                    <a:cubicBezTo>
                      <a:pt x="2966" y="581"/>
                      <a:pt x="2888" y="496"/>
                      <a:pt x="2797" y="425"/>
                    </a:cubicBezTo>
                    <a:cubicBezTo>
                      <a:pt x="2483" y="160"/>
                      <a:pt x="2082" y="1"/>
                      <a:pt x="1676" y="1"/>
                    </a:cubicBezTo>
                    <a:close/>
                  </a:path>
                </a:pathLst>
              </a:custGeom>
              <a:solidFill>
                <a:srgbClr val="E5D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4"/>
              <p:cNvSpPr/>
              <p:nvPr/>
            </p:nvSpPr>
            <p:spPr>
              <a:xfrm>
                <a:off x="-764025" y="849275"/>
                <a:ext cx="81525" cy="71650"/>
              </a:xfrm>
              <a:custGeom>
                <a:avLst/>
                <a:gdLst/>
                <a:ahLst/>
                <a:cxnLst/>
                <a:rect l="l" t="t" r="r" b="b"/>
                <a:pathLst>
                  <a:path w="3261" h="2866" extrusionOk="0">
                    <a:moveTo>
                      <a:pt x="1361" y="30"/>
                    </a:moveTo>
                    <a:lnTo>
                      <a:pt x="1361" y="30"/>
                    </a:lnTo>
                    <a:cubicBezTo>
                      <a:pt x="1166" y="49"/>
                      <a:pt x="1010" y="173"/>
                      <a:pt x="847" y="264"/>
                    </a:cubicBezTo>
                    <a:cubicBezTo>
                      <a:pt x="1010" y="173"/>
                      <a:pt x="1173" y="56"/>
                      <a:pt x="1361" y="30"/>
                    </a:cubicBezTo>
                    <a:close/>
                    <a:moveTo>
                      <a:pt x="847" y="264"/>
                    </a:moveTo>
                    <a:lnTo>
                      <a:pt x="847" y="264"/>
                    </a:lnTo>
                    <a:cubicBezTo>
                      <a:pt x="823" y="278"/>
                      <a:pt x="800" y="294"/>
                      <a:pt x="777" y="310"/>
                    </a:cubicBezTo>
                    <a:lnTo>
                      <a:pt x="777" y="310"/>
                    </a:lnTo>
                    <a:cubicBezTo>
                      <a:pt x="800" y="294"/>
                      <a:pt x="823" y="278"/>
                      <a:pt x="847" y="264"/>
                    </a:cubicBezTo>
                    <a:close/>
                    <a:moveTo>
                      <a:pt x="1740" y="1"/>
                    </a:moveTo>
                    <a:cubicBezTo>
                      <a:pt x="1613" y="1"/>
                      <a:pt x="1487" y="12"/>
                      <a:pt x="1361" y="30"/>
                    </a:cubicBezTo>
                    <a:cubicBezTo>
                      <a:pt x="1470" y="22"/>
                      <a:pt x="1579" y="15"/>
                      <a:pt x="1688" y="15"/>
                    </a:cubicBezTo>
                    <a:cubicBezTo>
                      <a:pt x="1767" y="15"/>
                      <a:pt x="1847" y="19"/>
                      <a:pt x="1927" y="30"/>
                    </a:cubicBezTo>
                    <a:cubicBezTo>
                      <a:pt x="2304" y="88"/>
                      <a:pt x="2649" y="277"/>
                      <a:pt x="2909" y="537"/>
                    </a:cubicBezTo>
                    <a:cubicBezTo>
                      <a:pt x="2974" y="602"/>
                      <a:pt x="3033" y="674"/>
                      <a:pt x="3065" y="758"/>
                    </a:cubicBezTo>
                    <a:cubicBezTo>
                      <a:pt x="3104" y="836"/>
                      <a:pt x="3130" y="927"/>
                      <a:pt x="3137" y="1018"/>
                    </a:cubicBezTo>
                    <a:cubicBezTo>
                      <a:pt x="3156" y="1200"/>
                      <a:pt x="3143" y="1389"/>
                      <a:pt x="3098" y="1565"/>
                    </a:cubicBezTo>
                    <a:cubicBezTo>
                      <a:pt x="3000" y="1916"/>
                      <a:pt x="2792" y="2241"/>
                      <a:pt x="2499" y="2456"/>
                    </a:cubicBezTo>
                    <a:cubicBezTo>
                      <a:pt x="2259" y="2647"/>
                      <a:pt x="1959" y="2746"/>
                      <a:pt x="1653" y="2746"/>
                    </a:cubicBezTo>
                    <a:cubicBezTo>
                      <a:pt x="1595" y="2746"/>
                      <a:pt x="1537" y="2742"/>
                      <a:pt x="1478" y="2735"/>
                    </a:cubicBezTo>
                    <a:cubicBezTo>
                      <a:pt x="1114" y="2690"/>
                      <a:pt x="763" y="2521"/>
                      <a:pt x="522" y="2234"/>
                    </a:cubicBezTo>
                    <a:cubicBezTo>
                      <a:pt x="282" y="1955"/>
                      <a:pt x="190" y="1558"/>
                      <a:pt x="249" y="1187"/>
                    </a:cubicBezTo>
                    <a:cubicBezTo>
                      <a:pt x="303" y="844"/>
                      <a:pt x="491" y="512"/>
                      <a:pt x="777" y="310"/>
                    </a:cubicBezTo>
                    <a:lnTo>
                      <a:pt x="777" y="310"/>
                    </a:lnTo>
                    <a:cubicBezTo>
                      <a:pt x="176" y="733"/>
                      <a:pt x="0" y="1672"/>
                      <a:pt x="470" y="2273"/>
                    </a:cubicBezTo>
                    <a:cubicBezTo>
                      <a:pt x="711" y="2586"/>
                      <a:pt x="1075" y="2787"/>
                      <a:pt x="1465" y="2846"/>
                    </a:cubicBezTo>
                    <a:cubicBezTo>
                      <a:pt x="1544" y="2859"/>
                      <a:pt x="1624" y="2866"/>
                      <a:pt x="1703" y="2866"/>
                    </a:cubicBezTo>
                    <a:cubicBezTo>
                      <a:pt x="1821" y="2866"/>
                      <a:pt x="1938" y="2851"/>
                      <a:pt x="2050" y="2820"/>
                    </a:cubicBezTo>
                    <a:cubicBezTo>
                      <a:pt x="2246" y="2774"/>
                      <a:pt x="2421" y="2683"/>
                      <a:pt x="2584" y="2566"/>
                    </a:cubicBezTo>
                    <a:cubicBezTo>
                      <a:pt x="2896" y="2325"/>
                      <a:pt x="3117" y="1974"/>
                      <a:pt x="3208" y="1591"/>
                    </a:cubicBezTo>
                    <a:cubicBezTo>
                      <a:pt x="3254" y="1395"/>
                      <a:pt x="3260" y="1200"/>
                      <a:pt x="3228" y="1005"/>
                    </a:cubicBezTo>
                    <a:cubicBezTo>
                      <a:pt x="3215" y="908"/>
                      <a:pt x="3182" y="810"/>
                      <a:pt x="3137" y="726"/>
                    </a:cubicBezTo>
                    <a:cubicBezTo>
                      <a:pt x="3091" y="635"/>
                      <a:pt x="3026" y="557"/>
                      <a:pt x="2961" y="491"/>
                    </a:cubicBezTo>
                    <a:cubicBezTo>
                      <a:pt x="2675" y="225"/>
                      <a:pt x="2311" y="56"/>
                      <a:pt x="1933" y="10"/>
                    </a:cubicBezTo>
                    <a:cubicBezTo>
                      <a:pt x="1868" y="4"/>
                      <a:pt x="1804" y="1"/>
                      <a:pt x="1740"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4"/>
              <p:cNvSpPr/>
              <p:nvPr/>
            </p:nvSpPr>
            <p:spPr>
              <a:xfrm>
                <a:off x="-717500" y="869200"/>
                <a:ext cx="16300" cy="16600"/>
              </a:xfrm>
              <a:custGeom>
                <a:avLst/>
                <a:gdLst/>
                <a:ahLst/>
                <a:cxnLst/>
                <a:rect l="l" t="t" r="r" b="b"/>
                <a:pathLst>
                  <a:path w="652" h="664" extrusionOk="0">
                    <a:moveTo>
                      <a:pt x="378" y="0"/>
                    </a:moveTo>
                    <a:cubicBezTo>
                      <a:pt x="242" y="0"/>
                      <a:pt x="105" y="85"/>
                      <a:pt x="53" y="208"/>
                    </a:cubicBezTo>
                    <a:cubicBezTo>
                      <a:pt x="40" y="241"/>
                      <a:pt x="27" y="280"/>
                      <a:pt x="20" y="312"/>
                    </a:cubicBezTo>
                    <a:cubicBezTo>
                      <a:pt x="7" y="345"/>
                      <a:pt x="1" y="377"/>
                      <a:pt x="1" y="416"/>
                    </a:cubicBezTo>
                    <a:cubicBezTo>
                      <a:pt x="14" y="520"/>
                      <a:pt x="124" y="592"/>
                      <a:pt x="222" y="631"/>
                    </a:cubicBezTo>
                    <a:cubicBezTo>
                      <a:pt x="271" y="647"/>
                      <a:pt x="326" y="664"/>
                      <a:pt x="379" y="664"/>
                    </a:cubicBezTo>
                    <a:cubicBezTo>
                      <a:pt x="410" y="664"/>
                      <a:pt x="440" y="658"/>
                      <a:pt x="469" y="644"/>
                    </a:cubicBezTo>
                    <a:cubicBezTo>
                      <a:pt x="521" y="618"/>
                      <a:pt x="560" y="566"/>
                      <a:pt x="586" y="507"/>
                    </a:cubicBezTo>
                    <a:cubicBezTo>
                      <a:pt x="632" y="423"/>
                      <a:pt x="651" y="325"/>
                      <a:pt x="638" y="228"/>
                    </a:cubicBezTo>
                    <a:cubicBezTo>
                      <a:pt x="619" y="130"/>
                      <a:pt x="554" y="46"/>
                      <a:pt x="463" y="13"/>
                    </a:cubicBezTo>
                    <a:cubicBezTo>
                      <a:pt x="437" y="7"/>
                      <a:pt x="404" y="0"/>
                      <a:pt x="378"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4"/>
              <p:cNvSpPr/>
              <p:nvPr/>
            </p:nvSpPr>
            <p:spPr>
              <a:xfrm>
                <a:off x="-1003325" y="812100"/>
                <a:ext cx="76600" cy="48975"/>
              </a:xfrm>
              <a:custGeom>
                <a:avLst/>
                <a:gdLst/>
                <a:ahLst/>
                <a:cxnLst/>
                <a:rect l="l" t="t" r="r" b="b"/>
                <a:pathLst>
                  <a:path w="3064" h="1959" extrusionOk="0">
                    <a:moveTo>
                      <a:pt x="2335" y="0"/>
                    </a:moveTo>
                    <a:cubicBezTo>
                      <a:pt x="1803" y="0"/>
                      <a:pt x="1271" y="151"/>
                      <a:pt x="761" y="314"/>
                    </a:cubicBezTo>
                    <a:cubicBezTo>
                      <a:pt x="469" y="405"/>
                      <a:pt x="144" y="541"/>
                      <a:pt x="46" y="827"/>
                    </a:cubicBezTo>
                    <a:cubicBezTo>
                      <a:pt x="1" y="944"/>
                      <a:pt x="7" y="1068"/>
                      <a:pt x="14" y="1192"/>
                    </a:cubicBezTo>
                    <a:cubicBezTo>
                      <a:pt x="27" y="1341"/>
                      <a:pt x="46" y="1491"/>
                      <a:pt x="72" y="1640"/>
                    </a:cubicBezTo>
                    <a:cubicBezTo>
                      <a:pt x="92" y="1731"/>
                      <a:pt x="118" y="1829"/>
                      <a:pt x="189" y="1894"/>
                    </a:cubicBezTo>
                    <a:cubicBezTo>
                      <a:pt x="243" y="1942"/>
                      <a:pt x="311" y="1958"/>
                      <a:pt x="384" y="1958"/>
                    </a:cubicBezTo>
                    <a:cubicBezTo>
                      <a:pt x="460" y="1958"/>
                      <a:pt x="542" y="1940"/>
                      <a:pt x="618" y="1920"/>
                    </a:cubicBezTo>
                    <a:cubicBezTo>
                      <a:pt x="1334" y="1731"/>
                      <a:pt x="2056" y="1549"/>
                      <a:pt x="2771" y="1361"/>
                    </a:cubicBezTo>
                    <a:cubicBezTo>
                      <a:pt x="2843" y="1341"/>
                      <a:pt x="2921" y="1322"/>
                      <a:pt x="2973" y="1270"/>
                    </a:cubicBezTo>
                    <a:cubicBezTo>
                      <a:pt x="3057" y="1185"/>
                      <a:pt x="3064" y="1055"/>
                      <a:pt x="3057" y="938"/>
                    </a:cubicBezTo>
                    <a:cubicBezTo>
                      <a:pt x="3044" y="697"/>
                      <a:pt x="2999" y="463"/>
                      <a:pt x="2934" y="229"/>
                    </a:cubicBezTo>
                    <a:cubicBezTo>
                      <a:pt x="2914" y="177"/>
                      <a:pt x="2895" y="118"/>
                      <a:pt x="2856" y="79"/>
                    </a:cubicBezTo>
                    <a:cubicBezTo>
                      <a:pt x="2810" y="47"/>
                      <a:pt x="2758" y="40"/>
                      <a:pt x="2713" y="27"/>
                    </a:cubicBezTo>
                    <a:cubicBezTo>
                      <a:pt x="2587" y="9"/>
                      <a:pt x="2461" y="0"/>
                      <a:pt x="2335"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4"/>
              <p:cNvSpPr/>
              <p:nvPr/>
            </p:nvSpPr>
            <p:spPr>
              <a:xfrm>
                <a:off x="-744475" y="793225"/>
                <a:ext cx="84400" cy="49300"/>
              </a:xfrm>
              <a:custGeom>
                <a:avLst/>
                <a:gdLst/>
                <a:ahLst/>
                <a:cxnLst/>
                <a:rect l="l" t="t" r="r" b="b"/>
                <a:pathLst>
                  <a:path w="3376" h="1972" extrusionOk="0">
                    <a:moveTo>
                      <a:pt x="1018" y="1"/>
                    </a:moveTo>
                    <a:cubicBezTo>
                      <a:pt x="972" y="1"/>
                      <a:pt x="925" y="1"/>
                      <a:pt x="878" y="2"/>
                    </a:cubicBezTo>
                    <a:cubicBezTo>
                      <a:pt x="742" y="9"/>
                      <a:pt x="605" y="15"/>
                      <a:pt x="482" y="74"/>
                    </a:cubicBezTo>
                    <a:cubicBezTo>
                      <a:pt x="156" y="223"/>
                      <a:pt x="72" y="626"/>
                      <a:pt x="26" y="978"/>
                    </a:cubicBezTo>
                    <a:cubicBezTo>
                      <a:pt x="13" y="1075"/>
                      <a:pt x="0" y="1186"/>
                      <a:pt x="52" y="1277"/>
                    </a:cubicBezTo>
                    <a:cubicBezTo>
                      <a:pt x="85" y="1329"/>
                      <a:pt x="137" y="1374"/>
                      <a:pt x="195" y="1407"/>
                    </a:cubicBezTo>
                    <a:cubicBezTo>
                      <a:pt x="456" y="1569"/>
                      <a:pt x="768" y="1647"/>
                      <a:pt x="1073" y="1706"/>
                    </a:cubicBezTo>
                    <a:cubicBezTo>
                      <a:pt x="1607" y="1816"/>
                      <a:pt x="2140" y="1901"/>
                      <a:pt x="2680" y="1960"/>
                    </a:cubicBezTo>
                    <a:cubicBezTo>
                      <a:pt x="2732" y="1966"/>
                      <a:pt x="2785" y="1972"/>
                      <a:pt x="2838" y="1972"/>
                    </a:cubicBezTo>
                    <a:cubicBezTo>
                      <a:pt x="2898" y="1972"/>
                      <a:pt x="2956" y="1964"/>
                      <a:pt x="3011" y="1940"/>
                    </a:cubicBezTo>
                    <a:cubicBezTo>
                      <a:pt x="3174" y="1862"/>
                      <a:pt x="3246" y="1660"/>
                      <a:pt x="3285" y="1485"/>
                    </a:cubicBezTo>
                    <a:cubicBezTo>
                      <a:pt x="3330" y="1251"/>
                      <a:pt x="3363" y="1010"/>
                      <a:pt x="3376" y="776"/>
                    </a:cubicBezTo>
                    <a:cubicBezTo>
                      <a:pt x="3376" y="672"/>
                      <a:pt x="3376" y="568"/>
                      <a:pt x="3324" y="477"/>
                    </a:cubicBezTo>
                    <a:cubicBezTo>
                      <a:pt x="3252" y="353"/>
                      <a:pt x="3103" y="301"/>
                      <a:pt x="2959" y="262"/>
                    </a:cubicBezTo>
                    <a:cubicBezTo>
                      <a:pt x="2328" y="86"/>
                      <a:pt x="1674" y="1"/>
                      <a:pt x="1018"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4"/>
              <p:cNvSpPr/>
              <p:nvPr/>
            </p:nvSpPr>
            <p:spPr>
              <a:xfrm>
                <a:off x="-1053400" y="580875"/>
                <a:ext cx="438200" cy="181850"/>
              </a:xfrm>
              <a:custGeom>
                <a:avLst/>
                <a:gdLst/>
                <a:ahLst/>
                <a:cxnLst/>
                <a:rect l="l" t="t" r="r" b="b"/>
                <a:pathLst>
                  <a:path w="17528" h="7274" extrusionOk="0">
                    <a:moveTo>
                      <a:pt x="9814" y="1"/>
                    </a:moveTo>
                    <a:cubicBezTo>
                      <a:pt x="9534" y="1"/>
                      <a:pt x="9254" y="8"/>
                      <a:pt x="8975" y="22"/>
                    </a:cubicBezTo>
                    <a:cubicBezTo>
                      <a:pt x="8247" y="61"/>
                      <a:pt x="7284" y="106"/>
                      <a:pt x="6563" y="230"/>
                    </a:cubicBezTo>
                    <a:cubicBezTo>
                      <a:pt x="5268" y="458"/>
                      <a:pt x="4273" y="698"/>
                      <a:pt x="3031" y="1114"/>
                    </a:cubicBezTo>
                    <a:cubicBezTo>
                      <a:pt x="2550" y="1277"/>
                      <a:pt x="1990" y="1576"/>
                      <a:pt x="1698" y="1992"/>
                    </a:cubicBezTo>
                    <a:cubicBezTo>
                      <a:pt x="631" y="3534"/>
                      <a:pt x="26" y="5400"/>
                      <a:pt x="0" y="7273"/>
                    </a:cubicBezTo>
                    <a:cubicBezTo>
                      <a:pt x="657" y="6922"/>
                      <a:pt x="1204" y="6356"/>
                      <a:pt x="1535" y="5686"/>
                    </a:cubicBezTo>
                    <a:cubicBezTo>
                      <a:pt x="1665" y="5947"/>
                      <a:pt x="1815" y="6194"/>
                      <a:pt x="1984" y="6434"/>
                    </a:cubicBezTo>
                    <a:cubicBezTo>
                      <a:pt x="2010" y="6480"/>
                      <a:pt x="2049" y="6525"/>
                      <a:pt x="2101" y="6532"/>
                    </a:cubicBezTo>
                    <a:cubicBezTo>
                      <a:pt x="2147" y="6532"/>
                      <a:pt x="2186" y="6506"/>
                      <a:pt x="2218" y="6473"/>
                    </a:cubicBezTo>
                    <a:cubicBezTo>
                      <a:pt x="2823" y="5960"/>
                      <a:pt x="3369" y="5381"/>
                      <a:pt x="3851" y="4750"/>
                    </a:cubicBezTo>
                    <a:lnTo>
                      <a:pt x="3851" y="4750"/>
                    </a:lnTo>
                    <a:cubicBezTo>
                      <a:pt x="3922" y="5147"/>
                      <a:pt x="3922" y="5556"/>
                      <a:pt x="3844" y="5947"/>
                    </a:cubicBezTo>
                    <a:cubicBezTo>
                      <a:pt x="4254" y="5621"/>
                      <a:pt x="4624" y="5244"/>
                      <a:pt x="4943" y="4822"/>
                    </a:cubicBezTo>
                    <a:cubicBezTo>
                      <a:pt x="5060" y="5160"/>
                      <a:pt x="5112" y="5517"/>
                      <a:pt x="5093" y="5875"/>
                    </a:cubicBezTo>
                    <a:cubicBezTo>
                      <a:pt x="5652" y="5472"/>
                      <a:pt x="6172" y="5010"/>
                      <a:pt x="6641" y="4509"/>
                    </a:cubicBezTo>
                    <a:cubicBezTo>
                      <a:pt x="7024" y="5277"/>
                      <a:pt x="7525" y="5992"/>
                      <a:pt x="8130" y="6610"/>
                    </a:cubicBezTo>
                    <a:lnTo>
                      <a:pt x="8514" y="4809"/>
                    </a:lnTo>
                    <a:cubicBezTo>
                      <a:pt x="8780" y="5108"/>
                      <a:pt x="9008" y="5439"/>
                      <a:pt x="9190" y="5797"/>
                    </a:cubicBezTo>
                    <a:cubicBezTo>
                      <a:pt x="9476" y="5426"/>
                      <a:pt x="9704" y="5004"/>
                      <a:pt x="9853" y="4561"/>
                    </a:cubicBezTo>
                    <a:cubicBezTo>
                      <a:pt x="10146" y="4939"/>
                      <a:pt x="10510" y="5257"/>
                      <a:pt x="10920" y="5491"/>
                    </a:cubicBezTo>
                    <a:cubicBezTo>
                      <a:pt x="10933" y="5212"/>
                      <a:pt x="10939" y="4926"/>
                      <a:pt x="10953" y="4646"/>
                    </a:cubicBezTo>
                    <a:cubicBezTo>
                      <a:pt x="11304" y="4978"/>
                      <a:pt x="11707" y="5257"/>
                      <a:pt x="12143" y="5465"/>
                    </a:cubicBezTo>
                    <a:cubicBezTo>
                      <a:pt x="12162" y="5108"/>
                      <a:pt x="12182" y="4756"/>
                      <a:pt x="12201" y="4399"/>
                    </a:cubicBezTo>
                    <a:cubicBezTo>
                      <a:pt x="12943" y="4815"/>
                      <a:pt x="13495" y="5563"/>
                      <a:pt x="13665" y="6402"/>
                    </a:cubicBezTo>
                    <a:cubicBezTo>
                      <a:pt x="14302" y="6012"/>
                      <a:pt x="14842" y="5472"/>
                      <a:pt x="15232" y="4841"/>
                    </a:cubicBezTo>
                    <a:lnTo>
                      <a:pt x="15232" y="4841"/>
                    </a:lnTo>
                    <a:cubicBezTo>
                      <a:pt x="15238" y="5231"/>
                      <a:pt x="15115" y="5628"/>
                      <a:pt x="14881" y="5940"/>
                    </a:cubicBezTo>
                    <a:cubicBezTo>
                      <a:pt x="15388" y="5719"/>
                      <a:pt x="15817" y="5329"/>
                      <a:pt x="16097" y="4848"/>
                    </a:cubicBezTo>
                    <a:lnTo>
                      <a:pt x="16097" y="4848"/>
                    </a:lnTo>
                    <a:cubicBezTo>
                      <a:pt x="16058" y="5231"/>
                      <a:pt x="15928" y="5602"/>
                      <a:pt x="15733" y="5934"/>
                    </a:cubicBezTo>
                    <a:cubicBezTo>
                      <a:pt x="16136" y="5778"/>
                      <a:pt x="16461" y="5446"/>
                      <a:pt x="16604" y="5043"/>
                    </a:cubicBezTo>
                    <a:cubicBezTo>
                      <a:pt x="16955" y="5413"/>
                      <a:pt x="17242" y="5849"/>
                      <a:pt x="17437" y="6324"/>
                    </a:cubicBezTo>
                    <a:cubicBezTo>
                      <a:pt x="17528" y="5374"/>
                      <a:pt x="17300" y="4516"/>
                      <a:pt x="17014" y="3612"/>
                    </a:cubicBezTo>
                    <a:cubicBezTo>
                      <a:pt x="16858" y="3105"/>
                      <a:pt x="16695" y="2591"/>
                      <a:pt x="16383" y="2162"/>
                    </a:cubicBezTo>
                    <a:cubicBezTo>
                      <a:pt x="15980" y="1596"/>
                      <a:pt x="15355" y="1232"/>
                      <a:pt x="14718" y="945"/>
                    </a:cubicBezTo>
                    <a:cubicBezTo>
                      <a:pt x="13184" y="265"/>
                      <a:pt x="11498" y="1"/>
                      <a:pt x="9814"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4"/>
              <p:cNvSpPr/>
              <p:nvPr/>
            </p:nvSpPr>
            <p:spPr>
              <a:xfrm>
                <a:off x="-1055025" y="579925"/>
                <a:ext cx="438850" cy="185400"/>
              </a:xfrm>
              <a:custGeom>
                <a:avLst/>
                <a:gdLst/>
                <a:ahLst/>
                <a:cxnLst/>
                <a:rect l="l" t="t" r="r" b="b"/>
                <a:pathLst>
                  <a:path w="17554" h="7416" extrusionOk="0">
                    <a:moveTo>
                      <a:pt x="9970" y="0"/>
                    </a:moveTo>
                    <a:cubicBezTo>
                      <a:pt x="9492" y="0"/>
                      <a:pt x="9010" y="24"/>
                      <a:pt x="8533" y="47"/>
                    </a:cubicBezTo>
                    <a:cubicBezTo>
                      <a:pt x="8000" y="73"/>
                      <a:pt x="7467" y="105"/>
                      <a:pt x="6933" y="177"/>
                    </a:cubicBezTo>
                    <a:cubicBezTo>
                      <a:pt x="6406" y="255"/>
                      <a:pt x="5880" y="359"/>
                      <a:pt x="5359" y="470"/>
                    </a:cubicBezTo>
                    <a:cubicBezTo>
                      <a:pt x="4833" y="587"/>
                      <a:pt x="4319" y="723"/>
                      <a:pt x="3805" y="873"/>
                    </a:cubicBezTo>
                    <a:cubicBezTo>
                      <a:pt x="3551" y="951"/>
                      <a:pt x="3298" y="1035"/>
                      <a:pt x="3044" y="1120"/>
                    </a:cubicBezTo>
                    <a:cubicBezTo>
                      <a:pt x="2784" y="1211"/>
                      <a:pt x="2537" y="1322"/>
                      <a:pt x="2309" y="1471"/>
                    </a:cubicBezTo>
                    <a:cubicBezTo>
                      <a:pt x="2082" y="1614"/>
                      <a:pt x="1867" y="1790"/>
                      <a:pt x="1711" y="2024"/>
                    </a:cubicBezTo>
                    <a:cubicBezTo>
                      <a:pt x="1561" y="2245"/>
                      <a:pt x="1412" y="2466"/>
                      <a:pt x="1282" y="2700"/>
                    </a:cubicBezTo>
                    <a:cubicBezTo>
                      <a:pt x="1015" y="3169"/>
                      <a:pt x="787" y="3656"/>
                      <a:pt x="599" y="4157"/>
                    </a:cubicBezTo>
                    <a:cubicBezTo>
                      <a:pt x="228" y="5165"/>
                      <a:pt x="26" y="6238"/>
                      <a:pt x="0" y="7311"/>
                    </a:cubicBezTo>
                    <a:lnTo>
                      <a:pt x="0" y="7415"/>
                    </a:lnTo>
                    <a:lnTo>
                      <a:pt x="91" y="7363"/>
                    </a:lnTo>
                    <a:cubicBezTo>
                      <a:pt x="725" y="7025"/>
                      <a:pt x="1253" y="6495"/>
                      <a:pt x="1600" y="5862"/>
                    </a:cubicBezTo>
                    <a:lnTo>
                      <a:pt x="1600" y="5862"/>
                    </a:lnTo>
                    <a:cubicBezTo>
                      <a:pt x="1722" y="6088"/>
                      <a:pt x="1858" y="6305"/>
                      <a:pt x="2003" y="6518"/>
                    </a:cubicBezTo>
                    <a:cubicBezTo>
                      <a:pt x="2023" y="6550"/>
                      <a:pt x="2049" y="6589"/>
                      <a:pt x="2108" y="6615"/>
                    </a:cubicBezTo>
                    <a:cubicBezTo>
                      <a:pt x="2127" y="6628"/>
                      <a:pt x="2149" y="6632"/>
                      <a:pt x="2171" y="6632"/>
                    </a:cubicBezTo>
                    <a:cubicBezTo>
                      <a:pt x="2208" y="6632"/>
                      <a:pt x="2246" y="6619"/>
                      <a:pt x="2270" y="6602"/>
                    </a:cubicBezTo>
                    <a:cubicBezTo>
                      <a:pt x="2316" y="6576"/>
                      <a:pt x="2335" y="6550"/>
                      <a:pt x="2368" y="6531"/>
                    </a:cubicBezTo>
                    <a:lnTo>
                      <a:pt x="2452" y="6453"/>
                    </a:lnTo>
                    <a:cubicBezTo>
                      <a:pt x="2563" y="6355"/>
                      <a:pt x="2673" y="6258"/>
                      <a:pt x="2777" y="6154"/>
                    </a:cubicBezTo>
                    <a:cubicBezTo>
                      <a:pt x="3176" y="5785"/>
                      <a:pt x="3542" y="5378"/>
                      <a:pt x="3875" y="4953"/>
                    </a:cubicBezTo>
                    <a:lnTo>
                      <a:pt x="3875" y="4953"/>
                    </a:lnTo>
                    <a:cubicBezTo>
                      <a:pt x="3921" y="5294"/>
                      <a:pt x="3912" y="5638"/>
                      <a:pt x="3844" y="5972"/>
                    </a:cubicBezTo>
                    <a:lnTo>
                      <a:pt x="3811" y="6141"/>
                    </a:lnTo>
                    <a:lnTo>
                      <a:pt x="3948" y="6037"/>
                    </a:lnTo>
                    <a:cubicBezTo>
                      <a:pt x="4335" y="5735"/>
                      <a:pt x="4687" y="5377"/>
                      <a:pt x="4986" y="4989"/>
                    </a:cubicBezTo>
                    <a:lnTo>
                      <a:pt x="4986" y="4989"/>
                    </a:lnTo>
                    <a:cubicBezTo>
                      <a:pt x="5077" y="5288"/>
                      <a:pt x="5117" y="5600"/>
                      <a:pt x="5099" y="5907"/>
                    </a:cubicBezTo>
                    <a:lnTo>
                      <a:pt x="5093" y="6037"/>
                    </a:lnTo>
                    <a:lnTo>
                      <a:pt x="5190" y="5959"/>
                    </a:lnTo>
                    <a:cubicBezTo>
                      <a:pt x="5734" y="5571"/>
                      <a:pt x="6236" y="5129"/>
                      <a:pt x="6690" y="4640"/>
                    </a:cubicBezTo>
                    <a:lnTo>
                      <a:pt x="6690" y="4640"/>
                    </a:lnTo>
                    <a:cubicBezTo>
                      <a:pt x="7069" y="5392"/>
                      <a:pt x="7570" y="6082"/>
                      <a:pt x="8156" y="6680"/>
                    </a:cubicBezTo>
                    <a:lnTo>
                      <a:pt x="8227" y="6752"/>
                    </a:lnTo>
                    <a:lnTo>
                      <a:pt x="8247" y="6654"/>
                    </a:lnTo>
                    <a:lnTo>
                      <a:pt x="8605" y="4952"/>
                    </a:lnTo>
                    <a:lnTo>
                      <a:pt x="8605" y="4952"/>
                    </a:lnTo>
                    <a:cubicBezTo>
                      <a:pt x="8843" y="5226"/>
                      <a:pt x="9048" y="5532"/>
                      <a:pt x="9209" y="5855"/>
                    </a:cubicBezTo>
                    <a:lnTo>
                      <a:pt x="9249" y="5920"/>
                    </a:lnTo>
                    <a:lnTo>
                      <a:pt x="9294" y="5861"/>
                    </a:lnTo>
                    <a:cubicBezTo>
                      <a:pt x="9563" y="5507"/>
                      <a:pt x="9780" y="5113"/>
                      <a:pt x="9934" y="4694"/>
                    </a:cubicBezTo>
                    <a:lnTo>
                      <a:pt x="9934" y="4694"/>
                    </a:lnTo>
                    <a:cubicBezTo>
                      <a:pt x="10224" y="5047"/>
                      <a:pt x="10574" y="5342"/>
                      <a:pt x="10959" y="5568"/>
                    </a:cubicBezTo>
                    <a:lnTo>
                      <a:pt x="11024" y="5607"/>
                    </a:lnTo>
                    <a:lnTo>
                      <a:pt x="11031" y="5536"/>
                    </a:lnTo>
                    <a:lnTo>
                      <a:pt x="11059" y="4779"/>
                    </a:lnTo>
                    <a:lnTo>
                      <a:pt x="11059" y="4779"/>
                    </a:lnTo>
                    <a:cubicBezTo>
                      <a:pt x="11394" y="5084"/>
                      <a:pt x="11774" y="5341"/>
                      <a:pt x="12188" y="5542"/>
                    </a:cubicBezTo>
                    <a:lnTo>
                      <a:pt x="12240" y="5568"/>
                    </a:lnTo>
                    <a:lnTo>
                      <a:pt x="12247" y="5503"/>
                    </a:lnTo>
                    <a:lnTo>
                      <a:pt x="12302" y="4501"/>
                    </a:lnTo>
                    <a:lnTo>
                      <a:pt x="12302" y="4501"/>
                    </a:lnTo>
                    <a:cubicBezTo>
                      <a:pt x="13009" y="4917"/>
                      <a:pt x="13526" y="5641"/>
                      <a:pt x="13697" y="6446"/>
                    </a:cubicBezTo>
                    <a:lnTo>
                      <a:pt x="13710" y="6492"/>
                    </a:lnTo>
                    <a:lnTo>
                      <a:pt x="13749" y="6466"/>
                    </a:lnTo>
                    <a:cubicBezTo>
                      <a:pt x="14358" y="6093"/>
                      <a:pt x="14884" y="5578"/>
                      <a:pt x="15270" y="4977"/>
                    </a:cubicBezTo>
                    <a:lnTo>
                      <a:pt x="15270" y="4977"/>
                    </a:lnTo>
                    <a:cubicBezTo>
                      <a:pt x="15256" y="5328"/>
                      <a:pt x="15134" y="5679"/>
                      <a:pt x="14926" y="5965"/>
                    </a:cubicBezTo>
                    <a:lnTo>
                      <a:pt x="14874" y="6037"/>
                    </a:lnTo>
                    <a:lnTo>
                      <a:pt x="14959" y="5998"/>
                    </a:lnTo>
                    <a:cubicBezTo>
                      <a:pt x="15440" y="5782"/>
                      <a:pt x="15857" y="5419"/>
                      <a:pt x="16132" y="4971"/>
                    </a:cubicBezTo>
                    <a:lnTo>
                      <a:pt x="16132" y="4971"/>
                    </a:lnTo>
                    <a:cubicBezTo>
                      <a:pt x="16085" y="5319"/>
                      <a:pt x="15971" y="5664"/>
                      <a:pt x="15785" y="5965"/>
                    </a:cubicBezTo>
                    <a:lnTo>
                      <a:pt x="15772" y="5998"/>
                    </a:lnTo>
                    <a:lnTo>
                      <a:pt x="15804" y="5985"/>
                    </a:lnTo>
                    <a:cubicBezTo>
                      <a:pt x="16204" y="5830"/>
                      <a:pt x="16527" y="5496"/>
                      <a:pt x="16672" y="5090"/>
                    </a:cubicBezTo>
                    <a:lnTo>
                      <a:pt x="16672" y="5090"/>
                    </a:lnTo>
                    <a:cubicBezTo>
                      <a:pt x="17022" y="5460"/>
                      <a:pt x="17301" y="5888"/>
                      <a:pt x="17502" y="6362"/>
                    </a:cubicBezTo>
                    <a:cubicBezTo>
                      <a:pt x="17307" y="5887"/>
                      <a:pt x="17027" y="5451"/>
                      <a:pt x="16676" y="5074"/>
                    </a:cubicBezTo>
                    <a:lnTo>
                      <a:pt x="16669" y="5068"/>
                    </a:lnTo>
                    <a:lnTo>
                      <a:pt x="16663" y="5081"/>
                    </a:lnTo>
                    <a:cubicBezTo>
                      <a:pt x="16524" y="5464"/>
                      <a:pt x="16216" y="5787"/>
                      <a:pt x="15831" y="5943"/>
                    </a:cubicBezTo>
                    <a:lnTo>
                      <a:pt x="15831" y="5943"/>
                    </a:lnTo>
                    <a:cubicBezTo>
                      <a:pt x="16013" y="5623"/>
                      <a:pt x="16135" y="5267"/>
                      <a:pt x="16174" y="4900"/>
                    </a:cubicBezTo>
                    <a:lnTo>
                      <a:pt x="16174" y="4900"/>
                    </a:lnTo>
                    <a:cubicBezTo>
                      <a:pt x="16174" y="4899"/>
                      <a:pt x="16175" y="4899"/>
                      <a:pt x="16175" y="4899"/>
                    </a:cubicBezTo>
                    <a:lnTo>
                      <a:pt x="16174" y="4898"/>
                    </a:lnTo>
                    <a:lnTo>
                      <a:pt x="16174" y="4898"/>
                    </a:lnTo>
                    <a:cubicBezTo>
                      <a:pt x="16174" y="4896"/>
                      <a:pt x="16175" y="4894"/>
                      <a:pt x="16175" y="4892"/>
                    </a:cubicBezTo>
                    <a:lnTo>
                      <a:pt x="16188" y="4807"/>
                    </a:lnTo>
                    <a:lnTo>
                      <a:pt x="16149" y="4879"/>
                    </a:lnTo>
                    <a:cubicBezTo>
                      <a:pt x="16147" y="4881"/>
                      <a:pt x="16146" y="4884"/>
                      <a:pt x="16145" y="4886"/>
                    </a:cubicBezTo>
                    <a:lnTo>
                      <a:pt x="16145" y="4886"/>
                    </a:lnTo>
                    <a:lnTo>
                      <a:pt x="16142" y="4886"/>
                    </a:lnTo>
                    <a:cubicBezTo>
                      <a:pt x="16142" y="4887"/>
                      <a:pt x="16142" y="4889"/>
                      <a:pt x="16142" y="4891"/>
                    </a:cubicBezTo>
                    <a:lnTo>
                      <a:pt x="16142" y="4891"/>
                    </a:lnTo>
                    <a:cubicBezTo>
                      <a:pt x="15877" y="5335"/>
                      <a:pt x="15481" y="5698"/>
                      <a:pt x="15019" y="5916"/>
                    </a:cubicBezTo>
                    <a:lnTo>
                      <a:pt x="15019" y="5916"/>
                    </a:lnTo>
                    <a:cubicBezTo>
                      <a:pt x="15225" y="5611"/>
                      <a:pt x="15335" y="5245"/>
                      <a:pt x="15323" y="4879"/>
                    </a:cubicBezTo>
                    <a:lnTo>
                      <a:pt x="15323" y="4781"/>
                    </a:lnTo>
                    <a:lnTo>
                      <a:pt x="15271" y="4866"/>
                    </a:lnTo>
                    <a:cubicBezTo>
                      <a:pt x="14891" y="5475"/>
                      <a:pt x="14368" y="5997"/>
                      <a:pt x="13758" y="6378"/>
                    </a:cubicBezTo>
                    <a:lnTo>
                      <a:pt x="13758" y="6378"/>
                    </a:lnTo>
                    <a:cubicBezTo>
                      <a:pt x="13571" y="5558"/>
                      <a:pt x="13025" y="4819"/>
                      <a:pt x="12286" y="4404"/>
                    </a:cubicBezTo>
                    <a:lnTo>
                      <a:pt x="12234" y="4372"/>
                    </a:lnTo>
                    <a:lnTo>
                      <a:pt x="12227" y="4437"/>
                    </a:lnTo>
                    <a:lnTo>
                      <a:pt x="12166" y="5437"/>
                    </a:lnTo>
                    <a:lnTo>
                      <a:pt x="12166" y="5437"/>
                    </a:lnTo>
                    <a:cubicBezTo>
                      <a:pt x="11758" y="5233"/>
                      <a:pt x="11380" y="4969"/>
                      <a:pt x="11050" y="4651"/>
                    </a:cubicBezTo>
                    <a:lnTo>
                      <a:pt x="10978" y="4586"/>
                    </a:lnTo>
                    <a:lnTo>
                      <a:pt x="10972" y="4684"/>
                    </a:lnTo>
                    <a:lnTo>
                      <a:pt x="10942" y="5459"/>
                    </a:lnTo>
                    <a:lnTo>
                      <a:pt x="10942" y="5459"/>
                    </a:lnTo>
                    <a:cubicBezTo>
                      <a:pt x="10564" y="5224"/>
                      <a:pt x="10228" y="4925"/>
                      <a:pt x="9951" y="4573"/>
                    </a:cubicBezTo>
                    <a:lnTo>
                      <a:pt x="9899" y="4502"/>
                    </a:lnTo>
                    <a:lnTo>
                      <a:pt x="9873" y="4586"/>
                    </a:lnTo>
                    <a:cubicBezTo>
                      <a:pt x="9732" y="4998"/>
                      <a:pt x="9527" y="5391"/>
                      <a:pt x="9264" y="5740"/>
                    </a:cubicBezTo>
                    <a:lnTo>
                      <a:pt x="9264" y="5740"/>
                    </a:lnTo>
                    <a:cubicBezTo>
                      <a:pt x="9083" y="5408"/>
                      <a:pt x="8867" y="5094"/>
                      <a:pt x="8611" y="4814"/>
                    </a:cubicBezTo>
                    <a:lnTo>
                      <a:pt x="8546" y="4742"/>
                    </a:lnTo>
                    <a:lnTo>
                      <a:pt x="8527" y="4833"/>
                    </a:lnTo>
                    <a:lnTo>
                      <a:pt x="8164" y="6536"/>
                    </a:lnTo>
                    <a:lnTo>
                      <a:pt x="8164" y="6536"/>
                    </a:lnTo>
                    <a:cubicBezTo>
                      <a:pt x="7596" y="5942"/>
                      <a:pt x="7120" y="5259"/>
                      <a:pt x="6758" y="4521"/>
                    </a:cubicBezTo>
                    <a:lnTo>
                      <a:pt x="6719" y="4443"/>
                    </a:lnTo>
                    <a:lnTo>
                      <a:pt x="6667" y="4508"/>
                    </a:lnTo>
                    <a:cubicBezTo>
                      <a:pt x="6226" y="4980"/>
                      <a:pt x="5739" y="5411"/>
                      <a:pt x="5222" y="5791"/>
                    </a:cubicBezTo>
                    <a:lnTo>
                      <a:pt x="5222" y="5791"/>
                    </a:lnTo>
                    <a:cubicBezTo>
                      <a:pt x="5230" y="5468"/>
                      <a:pt x="5176" y="5146"/>
                      <a:pt x="5067" y="4840"/>
                    </a:cubicBezTo>
                    <a:lnTo>
                      <a:pt x="5028" y="4729"/>
                    </a:lnTo>
                    <a:lnTo>
                      <a:pt x="4956" y="4827"/>
                    </a:lnTo>
                    <a:cubicBezTo>
                      <a:pt x="4677" y="5200"/>
                      <a:pt x="4355" y="5536"/>
                      <a:pt x="3997" y="5835"/>
                    </a:cubicBezTo>
                    <a:lnTo>
                      <a:pt x="3997" y="5835"/>
                    </a:lnTo>
                    <a:cubicBezTo>
                      <a:pt x="4051" y="5488"/>
                      <a:pt x="4042" y="5130"/>
                      <a:pt x="3981" y="4781"/>
                    </a:cubicBezTo>
                    <a:lnTo>
                      <a:pt x="3955" y="4632"/>
                    </a:lnTo>
                    <a:lnTo>
                      <a:pt x="3864" y="4749"/>
                    </a:lnTo>
                    <a:cubicBezTo>
                      <a:pt x="3506" y="5217"/>
                      <a:pt x="3116" y="5653"/>
                      <a:pt x="2686" y="6063"/>
                    </a:cubicBezTo>
                    <a:cubicBezTo>
                      <a:pt x="2582" y="6160"/>
                      <a:pt x="2472" y="6258"/>
                      <a:pt x="2368" y="6355"/>
                    </a:cubicBezTo>
                    <a:lnTo>
                      <a:pt x="2283" y="6427"/>
                    </a:lnTo>
                    <a:cubicBezTo>
                      <a:pt x="2251" y="6453"/>
                      <a:pt x="2225" y="6479"/>
                      <a:pt x="2205" y="6492"/>
                    </a:cubicBezTo>
                    <a:cubicBezTo>
                      <a:pt x="2190" y="6500"/>
                      <a:pt x="2181" y="6503"/>
                      <a:pt x="2174" y="6503"/>
                    </a:cubicBezTo>
                    <a:cubicBezTo>
                      <a:pt x="2169" y="6503"/>
                      <a:pt x="2165" y="6501"/>
                      <a:pt x="2160" y="6498"/>
                    </a:cubicBezTo>
                    <a:cubicBezTo>
                      <a:pt x="2147" y="6492"/>
                      <a:pt x="2127" y="6472"/>
                      <a:pt x="2108" y="6446"/>
                    </a:cubicBezTo>
                    <a:cubicBezTo>
                      <a:pt x="1945" y="6206"/>
                      <a:pt x="1789" y="5952"/>
                      <a:pt x="1659" y="5692"/>
                    </a:cubicBezTo>
                    <a:lnTo>
                      <a:pt x="1600" y="5581"/>
                    </a:lnTo>
                    <a:lnTo>
                      <a:pt x="1542" y="5698"/>
                    </a:lnTo>
                    <a:cubicBezTo>
                      <a:pt x="1232" y="6324"/>
                      <a:pt x="734" y="6854"/>
                      <a:pt x="126" y="7207"/>
                    </a:cubicBezTo>
                    <a:lnTo>
                      <a:pt x="126" y="7207"/>
                    </a:lnTo>
                    <a:cubicBezTo>
                      <a:pt x="156" y="6182"/>
                      <a:pt x="350" y="5165"/>
                      <a:pt x="703" y="4196"/>
                    </a:cubicBezTo>
                    <a:cubicBezTo>
                      <a:pt x="885" y="3702"/>
                      <a:pt x="1112" y="3214"/>
                      <a:pt x="1373" y="2752"/>
                    </a:cubicBezTo>
                    <a:cubicBezTo>
                      <a:pt x="1503" y="2525"/>
                      <a:pt x="1646" y="2297"/>
                      <a:pt x="1795" y="2083"/>
                    </a:cubicBezTo>
                    <a:cubicBezTo>
                      <a:pt x="1938" y="1868"/>
                      <a:pt x="2140" y="1692"/>
                      <a:pt x="2361" y="1556"/>
                    </a:cubicBezTo>
                    <a:cubicBezTo>
                      <a:pt x="2803" y="1270"/>
                      <a:pt x="3324" y="1133"/>
                      <a:pt x="3831" y="970"/>
                    </a:cubicBezTo>
                    <a:cubicBezTo>
                      <a:pt x="4345" y="814"/>
                      <a:pt x="4859" y="678"/>
                      <a:pt x="5379" y="561"/>
                    </a:cubicBezTo>
                    <a:cubicBezTo>
                      <a:pt x="5899" y="444"/>
                      <a:pt x="6419" y="340"/>
                      <a:pt x="6946" y="262"/>
                    </a:cubicBezTo>
                    <a:cubicBezTo>
                      <a:pt x="7473" y="190"/>
                      <a:pt x="8006" y="157"/>
                      <a:pt x="8540" y="131"/>
                    </a:cubicBezTo>
                    <a:cubicBezTo>
                      <a:pt x="9017" y="102"/>
                      <a:pt x="9495" y="78"/>
                      <a:pt x="9973" y="78"/>
                    </a:cubicBezTo>
                    <a:cubicBezTo>
                      <a:pt x="10028" y="78"/>
                      <a:pt x="10084" y="79"/>
                      <a:pt x="10140" y="79"/>
                    </a:cubicBezTo>
                    <a:cubicBezTo>
                      <a:pt x="10673" y="86"/>
                      <a:pt x="11200" y="125"/>
                      <a:pt x="11733" y="190"/>
                    </a:cubicBezTo>
                    <a:cubicBezTo>
                      <a:pt x="12786" y="327"/>
                      <a:pt x="13827" y="593"/>
                      <a:pt x="14803" y="1022"/>
                    </a:cubicBezTo>
                    <a:cubicBezTo>
                      <a:pt x="15284" y="1237"/>
                      <a:pt x="15759" y="1504"/>
                      <a:pt x="16136" y="1874"/>
                    </a:cubicBezTo>
                    <a:cubicBezTo>
                      <a:pt x="16331" y="2056"/>
                      <a:pt x="16494" y="2271"/>
                      <a:pt x="16617" y="2505"/>
                    </a:cubicBezTo>
                    <a:cubicBezTo>
                      <a:pt x="16747" y="2733"/>
                      <a:pt x="16845" y="2986"/>
                      <a:pt x="16936" y="3234"/>
                    </a:cubicBezTo>
                    <a:cubicBezTo>
                      <a:pt x="17105" y="3741"/>
                      <a:pt x="17267" y="4248"/>
                      <a:pt x="17385" y="4768"/>
                    </a:cubicBezTo>
                    <a:cubicBezTo>
                      <a:pt x="17502" y="5289"/>
                      <a:pt x="17554" y="5829"/>
                      <a:pt x="17502" y="6362"/>
                    </a:cubicBezTo>
                    <a:cubicBezTo>
                      <a:pt x="17554" y="5829"/>
                      <a:pt x="17508" y="5289"/>
                      <a:pt x="17398" y="4768"/>
                    </a:cubicBezTo>
                    <a:cubicBezTo>
                      <a:pt x="17287" y="4242"/>
                      <a:pt x="17124" y="3734"/>
                      <a:pt x="16962" y="3227"/>
                    </a:cubicBezTo>
                    <a:cubicBezTo>
                      <a:pt x="16871" y="2973"/>
                      <a:pt x="16773" y="2720"/>
                      <a:pt x="16650" y="2486"/>
                    </a:cubicBezTo>
                    <a:cubicBezTo>
                      <a:pt x="16520" y="2252"/>
                      <a:pt x="16357" y="2030"/>
                      <a:pt x="16168" y="1842"/>
                    </a:cubicBezTo>
                    <a:cubicBezTo>
                      <a:pt x="15785" y="1465"/>
                      <a:pt x="15310" y="1192"/>
                      <a:pt x="14822" y="970"/>
                    </a:cubicBezTo>
                    <a:cubicBezTo>
                      <a:pt x="13847" y="528"/>
                      <a:pt x="12799" y="255"/>
                      <a:pt x="11739" y="118"/>
                    </a:cubicBezTo>
                    <a:cubicBezTo>
                      <a:pt x="11206" y="47"/>
                      <a:pt x="10673" y="14"/>
                      <a:pt x="10140" y="1"/>
                    </a:cubicBezTo>
                    <a:cubicBezTo>
                      <a:pt x="10083" y="1"/>
                      <a:pt x="10027" y="0"/>
                      <a:pt x="9970" y="0"/>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4"/>
              <p:cNvSpPr/>
              <p:nvPr/>
            </p:nvSpPr>
            <p:spPr>
              <a:xfrm>
                <a:off x="-1053400" y="581400"/>
                <a:ext cx="224400" cy="181325"/>
              </a:xfrm>
              <a:custGeom>
                <a:avLst/>
                <a:gdLst/>
                <a:ahLst/>
                <a:cxnLst/>
                <a:rect l="l" t="t" r="r" b="b"/>
                <a:pathLst>
                  <a:path w="8976" h="7253" extrusionOk="0">
                    <a:moveTo>
                      <a:pt x="8975" y="1"/>
                    </a:moveTo>
                    <a:lnTo>
                      <a:pt x="8975" y="1"/>
                    </a:lnTo>
                    <a:cubicBezTo>
                      <a:pt x="8247" y="40"/>
                      <a:pt x="7284" y="85"/>
                      <a:pt x="6563" y="209"/>
                    </a:cubicBezTo>
                    <a:cubicBezTo>
                      <a:pt x="5268" y="437"/>
                      <a:pt x="4273" y="677"/>
                      <a:pt x="3031" y="1093"/>
                    </a:cubicBezTo>
                    <a:cubicBezTo>
                      <a:pt x="2550" y="1256"/>
                      <a:pt x="1990" y="1555"/>
                      <a:pt x="1698" y="1971"/>
                    </a:cubicBezTo>
                    <a:cubicBezTo>
                      <a:pt x="631" y="3513"/>
                      <a:pt x="26" y="5379"/>
                      <a:pt x="0" y="7252"/>
                    </a:cubicBezTo>
                    <a:cubicBezTo>
                      <a:pt x="657" y="6901"/>
                      <a:pt x="1204" y="6335"/>
                      <a:pt x="1535" y="5665"/>
                    </a:cubicBezTo>
                    <a:cubicBezTo>
                      <a:pt x="1665" y="5926"/>
                      <a:pt x="1815" y="6173"/>
                      <a:pt x="1984" y="6413"/>
                    </a:cubicBezTo>
                    <a:cubicBezTo>
                      <a:pt x="2010" y="6459"/>
                      <a:pt x="2049" y="6504"/>
                      <a:pt x="2101" y="6511"/>
                    </a:cubicBezTo>
                    <a:cubicBezTo>
                      <a:pt x="2147" y="6511"/>
                      <a:pt x="2186" y="6485"/>
                      <a:pt x="2218" y="6452"/>
                    </a:cubicBezTo>
                    <a:cubicBezTo>
                      <a:pt x="2823" y="5939"/>
                      <a:pt x="3369" y="5360"/>
                      <a:pt x="3851" y="4729"/>
                    </a:cubicBezTo>
                    <a:lnTo>
                      <a:pt x="3851" y="4729"/>
                    </a:lnTo>
                    <a:cubicBezTo>
                      <a:pt x="3922" y="5126"/>
                      <a:pt x="3922" y="5535"/>
                      <a:pt x="3844" y="5926"/>
                    </a:cubicBezTo>
                    <a:cubicBezTo>
                      <a:pt x="4254" y="5600"/>
                      <a:pt x="4624" y="5223"/>
                      <a:pt x="4943" y="4801"/>
                    </a:cubicBezTo>
                    <a:cubicBezTo>
                      <a:pt x="5060" y="5139"/>
                      <a:pt x="5112" y="5496"/>
                      <a:pt x="5093" y="5854"/>
                    </a:cubicBezTo>
                    <a:cubicBezTo>
                      <a:pt x="5535" y="5535"/>
                      <a:pt x="5951" y="5184"/>
                      <a:pt x="6335" y="4801"/>
                    </a:cubicBezTo>
                    <a:cubicBezTo>
                      <a:pt x="5854" y="1237"/>
                      <a:pt x="8975" y="1"/>
                      <a:pt x="8975" y="1"/>
                    </a:cubicBezTo>
                    <a:close/>
                  </a:path>
                </a:pathLst>
              </a:custGeom>
              <a:solidFill>
                <a:srgbClr val="4940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90" name="Google Shape;3490;p44"/>
          <p:cNvGrpSpPr/>
          <p:nvPr/>
        </p:nvGrpSpPr>
        <p:grpSpPr>
          <a:xfrm>
            <a:off x="2590330" y="1502876"/>
            <a:ext cx="883008" cy="1573172"/>
            <a:chOff x="-8163325" y="-1767150"/>
            <a:chExt cx="626025" cy="1115250"/>
          </a:xfrm>
        </p:grpSpPr>
        <p:sp>
          <p:nvSpPr>
            <p:cNvPr id="3491" name="Google Shape;3491;p44"/>
            <p:cNvSpPr/>
            <p:nvPr/>
          </p:nvSpPr>
          <p:spPr>
            <a:xfrm>
              <a:off x="-8163325" y="-1767150"/>
              <a:ext cx="626025" cy="1115250"/>
            </a:xfrm>
            <a:custGeom>
              <a:avLst/>
              <a:gdLst/>
              <a:ahLst/>
              <a:cxnLst/>
              <a:rect l="l" t="t" r="r" b="b"/>
              <a:pathLst>
                <a:path w="25041" h="44610" extrusionOk="0">
                  <a:moveTo>
                    <a:pt x="20466" y="0"/>
                  </a:moveTo>
                  <a:lnTo>
                    <a:pt x="19291" y="354"/>
                  </a:lnTo>
                  <a:cubicBezTo>
                    <a:pt x="19169" y="378"/>
                    <a:pt x="18877" y="445"/>
                    <a:pt x="18645" y="713"/>
                  </a:cubicBezTo>
                  <a:cubicBezTo>
                    <a:pt x="18310" y="1097"/>
                    <a:pt x="17981" y="1481"/>
                    <a:pt x="17616" y="1907"/>
                  </a:cubicBezTo>
                  <a:cubicBezTo>
                    <a:pt x="17409" y="2157"/>
                    <a:pt x="17214" y="2419"/>
                    <a:pt x="17037" y="2693"/>
                  </a:cubicBezTo>
                  <a:cubicBezTo>
                    <a:pt x="16988" y="2638"/>
                    <a:pt x="16940" y="2589"/>
                    <a:pt x="16885" y="2534"/>
                  </a:cubicBezTo>
                  <a:cubicBezTo>
                    <a:pt x="16684" y="2345"/>
                    <a:pt x="16501" y="2144"/>
                    <a:pt x="16343" y="1937"/>
                  </a:cubicBezTo>
                  <a:cubicBezTo>
                    <a:pt x="16111" y="1633"/>
                    <a:pt x="15947" y="1334"/>
                    <a:pt x="15831" y="1030"/>
                  </a:cubicBezTo>
                  <a:cubicBezTo>
                    <a:pt x="15642" y="415"/>
                    <a:pt x="15161" y="201"/>
                    <a:pt x="14765" y="201"/>
                  </a:cubicBezTo>
                  <a:cubicBezTo>
                    <a:pt x="14698" y="201"/>
                    <a:pt x="14631" y="208"/>
                    <a:pt x="14564" y="220"/>
                  </a:cubicBezTo>
                  <a:cubicBezTo>
                    <a:pt x="14205" y="281"/>
                    <a:pt x="13882" y="536"/>
                    <a:pt x="13705" y="902"/>
                  </a:cubicBezTo>
                  <a:cubicBezTo>
                    <a:pt x="13651" y="1012"/>
                    <a:pt x="13608" y="1115"/>
                    <a:pt x="13571" y="1206"/>
                  </a:cubicBezTo>
                  <a:cubicBezTo>
                    <a:pt x="13535" y="1298"/>
                    <a:pt x="13492" y="1401"/>
                    <a:pt x="13462" y="1444"/>
                  </a:cubicBezTo>
                  <a:cubicBezTo>
                    <a:pt x="13322" y="1663"/>
                    <a:pt x="13163" y="1876"/>
                    <a:pt x="13005" y="2102"/>
                  </a:cubicBezTo>
                  <a:cubicBezTo>
                    <a:pt x="12859" y="2303"/>
                    <a:pt x="12706" y="2510"/>
                    <a:pt x="12560" y="2729"/>
                  </a:cubicBezTo>
                  <a:cubicBezTo>
                    <a:pt x="12512" y="2668"/>
                    <a:pt x="12463" y="2607"/>
                    <a:pt x="12408" y="2546"/>
                  </a:cubicBezTo>
                  <a:cubicBezTo>
                    <a:pt x="12177" y="2266"/>
                    <a:pt x="11939" y="1998"/>
                    <a:pt x="11708" y="1736"/>
                  </a:cubicBezTo>
                  <a:cubicBezTo>
                    <a:pt x="11592" y="1608"/>
                    <a:pt x="11476" y="1481"/>
                    <a:pt x="11360" y="1347"/>
                  </a:cubicBezTo>
                  <a:cubicBezTo>
                    <a:pt x="11324" y="1310"/>
                    <a:pt x="11287" y="1267"/>
                    <a:pt x="11257" y="1225"/>
                  </a:cubicBezTo>
                  <a:cubicBezTo>
                    <a:pt x="11184" y="1139"/>
                    <a:pt x="11111" y="1048"/>
                    <a:pt x="11019" y="951"/>
                  </a:cubicBezTo>
                  <a:cubicBezTo>
                    <a:pt x="10776" y="701"/>
                    <a:pt x="10495" y="640"/>
                    <a:pt x="10368" y="622"/>
                  </a:cubicBezTo>
                  <a:lnTo>
                    <a:pt x="8954" y="256"/>
                  </a:lnTo>
                  <a:lnTo>
                    <a:pt x="9143" y="1718"/>
                  </a:lnTo>
                  <a:cubicBezTo>
                    <a:pt x="9149" y="1797"/>
                    <a:pt x="9162" y="1962"/>
                    <a:pt x="9247" y="2151"/>
                  </a:cubicBezTo>
                  <a:cubicBezTo>
                    <a:pt x="9326" y="2321"/>
                    <a:pt x="9430" y="2540"/>
                    <a:pt x="9545" y="2766"/>
                  </a:cubicBezTo>
                  <a:cubicBezTo>
                    <a:pt x="9545" y="2766"/>
                    <a:pt x="9783" y="3247"/>
                    <a:pt x="9795" y="3277"/>
                  </a:cubicBezTo>
                  <a:lnTo>
                    <a:pt x="9308" y="4422"/>
                  </a:lnTo>
                  <a:lnTo>
                    <a:pt x="9862" y="4910"/>
                  </a:lnTo>
                  <a:cubicBezTo>
                    <a:pt x="9892" y="4934"/>
                    <a:pt x="9923" y="4958"/>
                    <a:pt x="9959" y="4983"/>
                  </a:cubicBezTo>
                  <a:cubicBezTo>
                    <a:pt x="9966" y="4989"/>
                    <a:pt x="9972" y="4995"/>
                    <a:pt x="9978" y="5001"/>
                  </a:cubicBezTo>
                  <a:lnTo>
                    <a:pt x="9996" y="5025"/>
                  </a:lnTo>
                  <a:cubicBezTo>
                    <a:pt x="10075" y="5117"/>
                    <a:pt x="10148" y="5202"/>
                    <a:pt x="10221" y="5287"/>
                  </a:cubicBezTo>
                  <a:lnTo>
                    <a:pt x="9338" y="5452"/>
                  </a:lnTo>
                  <a:lnTo>
                    <a:pt x="9880" y="6639"/>
                  </a:lnTo>
                  <a:cubicBezTo>
                    <a:pt x="9899" y="6670"/>
                    <a:pt x="9911" y="6706"/>
                    <a:pt x="9923" y="6737"/>
                  </a:cubicBezTo>
                  <a:cubicBezTo>
                    <a:pt x="9899" y="6737"/>
                    <a:pt x="9168" y="6706"/>
                    <a:pt x="9168" y="6706"/>
                  </a:cubicBezTo>
                  <a:cubicBezTo>
                    <a:pt x="8711" y="6688"/>
                    <a:pt x="8236" y="6670"/>
                    <a:pt x="7767" y="6652"/>
                  </a:cubicBezTo>
                  <a:cubicBezTo>
                    <a:pt x="7651" y="6652"/>
                    <a:pt x="7529" y="6646"/>
                    <a:pt x="7413" y="6646"/>
                  </a:cubicBezTo>
                  <a:cubicBezTo>
                    <a:pt x="7225" y="6646"/>
                    <a:pt x="7060" y="6652"/>
                    <a:pt x="6896" y="6664"/>
                  </a:cubicBezTo>
                  <a:cubicBezTo>
                    <a:pt x="6366" y="6706"/>
                    <a:pt x="5824" y="6853"/>
                    <a:pt x="5202" y="7133"/>
                  </a:cubicBezTo>
                  <a:cubicBezTo>
                    <a:pt x="3935" y="7711"/>
                    <a:pt x="3125" y="8613"/>
                    <a:pt x="2803" y="9825"/>
                  </a:cubicBezTo>
                  <a:cubicBezTo>
                    <a:pt x="2425" y="11208"/>
                    <a:pt x="2815" y="12414"/>
                    <a:pt x="3911" y="13309"/>
                  </a:cubicBezTo>
                  <a:cubicBezTo>
                    <a:pt x="4106" y="13467"/>
                    <a:pt x="4301" y="13638"/>
                    <a:pt x="4508" y="13833"/>
                  </a:cubicBezTo>
                  <a:cubicBezTo>
                    <a:pt x="3558" y="14009"/>
                    <a:pt x="2827" y="14320"/>
                    <a:pt x="2218" y="14826"/>
                  </a:cubicBezTo>
                  <a:cubicBezTo>
                    <a:pt x="1420" y="15483"/>
                    <a:pt x="1286" y="16226"/>
                    <a:pt x="1316" y="16732"/>
                  </a:cubicBezTo>
                  <a:cubicBezTo>
                    <a:pt x="1347" y="17219"/>
                    <a:pt x="1536" y="17682"/>
                    <a:pt x="1889" y="18115"/>
                  </a:cubicBezTo>
                  <a:cubicBezTo>
                    <a:pt x="2321" y="18651"/>
                    <a:pt x="2888" y="18925"/>
                    <a:pt x="3296" y="19120"/>
                  </a:cubicBezTo>
                  <a:cubicBezTo>
                    <a:pt x="3442" y="19193"/>
                    <a:pt x="3588" y="19260"/>
                    <a:pt x="3741" y="19333"/>
                  </a:cubicBezTo>
                  <a:cubicBezTo>
                    <a:pt x="4051" y="19479"/>
                    <a:pt x="4350" y="19619"/>
                    <a:pt x="4636" y="19771"/>
                  </a:cubicBezTo>
                  <a:cubicBezTo>
                    <a:pt x="4794" y="19857"/>
                    <a:pt x="4910" y="19966"/>
                    <a:pt x="4989" y="20112"/>
                  </a:cubicBezTo>
                  <a:cubicBezTo>
                    <a:pt x="4666" y="20295"/>
                    <a:pt x="4325" y="20453"/>
                    <a:pt x="4002" y="20606"/>
                  </a:cubicBezTo>
                  <a:cubicBezTo>
                    <a:pt x="3430" y="20874"/>
                    <a:pt x="2821" y="21190"/>
                    <a:pt x="2279" y="21672"/>
                  </a:cubicBezTo>
                  <a:cubicBezTo>
                    <a:pt x="1688" y="22208"/>
                    <a:pt x="1310" y="22774"/>
                    <a:pt x="1128" y="23414"/>
                  </a:cubicBezTo>
                  <a:cubicBezTo>
                    <a:pt x="847" y="24419"/>
                    <a:pt x="1103" y="25332"/>
                    <a:pt x="1846" y="25996"/>
                  </a:cubicBezTo>
                  <a:cubicBezTo>
                    <a:pt x="2352" y="26447"/>
                    <a:pt x="2930" y="26770"/>
                    <a:pt x="3564" y="26952"/>
                  </a:cubicBezTo>
                  <a:cubicBezTo>
                    <a:pt x="4015" y="27086"/>
                    <a:pt x="4465" y="27208"/>
                    <a:pt x="4910" y="27324"/>
                  </a:cubicBezTo>
                  <a:cubicBezTo>
                    <a:pt x="5050" y="27367"/>
                    <a:pt x="5190" y="27403"/>
                    <a:pt x="5336" y="27440"/>
                  </a:cubicBezTo>
                  <a:cubicBezTo>
                    <a:pt x="5129" y="27799"/>
                    <a:pt x="4258" y="29279"/>
                    <a:pt x="4258" y="29279"/>
                  </a:cubicBezTo>
                  <a:cubicBezTo>
                    <a:pt x="3686" y="30254"/>
                    <a:pt x="3113" y="31228"/>
                    <a:pt x="2541" y="32203"/>
                  </a:cubicBezTo>
                  <a:cubicBezTo>
                    <a:pt x="2419" y="32404"/>
                    <a:pt x="2303" y="32605"/>
                    <a:pt x="2181" y="32800"/>
                  </a:cubicBezTo>
                  <a:cubicBezTo>
                    <a:pt x="2023" y="33068"/>
                    <a:pt x="1865" y="33329"/>
                    <a:pt x="1712" y="33597"/>
                  </a:cubicBezTo>
                  <a:cubicBezTo>
                    <a:pt x="1688" y="33640"/>
                    <a:pt x="1664" y="33677"/>
                    <a:pt x="1639" y="33719"/>
                  </a:cubicBezTo>
                  <a:cubicBezTo>
                    <a:pt x="1517" y="33926"/>
                    <a:pt x="1377" y="34158"/>
                    <a:pt x="1274" y="34432"/>
                  </a:cubicBezTo>
                  <a:cubicBezTo>
                    <a:pt x="920" y="35352"/>
                    <a:pt x="579" y="36284"/>
                    <a:pt x="250" y="37185"/>
                  </a:cubicBezTo>
                  <a:lnTo>
                    <a:pt x="98" y="37587"/>
                  </a:lnTo>
                  <a:cubicBezTo>
                    <a:pt x="1" y="37849"/>
                    <a:pt x="19" y="38086"/>
                    <a:pt x="25" y="38202"/>
                  </a:cubicBezTo>
                  <a:cubicBezTo>
                    <a:pt x="56" y="38659"/>
                    <a:pt x="378" y="39067"/>
                    <a:pt x="817" y="39195"/>
                  </a:cubicBezTo>
                  <a:lnTo>
                    <a:pt x="957" y="39231"/>
                  </a:lnTo>
                  <a:lnTo>
                    <a:pt x="1097" y="39231"/>
                  </a:lnTo>
                  <a:cubicBezTo>
                    <a:pt x="1414" y="39231"/>
                    <a:pt x="1718" y="39091"/>
                    <a:pt x="1938" y="38836"/>
                  </a:cubicBezTo>
                  <a:cubicBezTo>
                    <a:pt x="1986" y="38787"/>
                    <a:pt x="2029" y="38732"/>
                    <a:pt x="2072" y="38677"/>
                  </a:cubicBezTo>
                  <a:cubicBezTo>
                    <a:pt x="2084" y="38659"/>
                    <a:pt x="2102" y="38635"/>
                    <a:pt x="2120" y="38616"/>
                  </a:cubicBezTo>
                  <a:cubicBezTo>
                    <a:pt x="2175" y="38549"/>
                    <a:pt x="2236" y="38482"/>
                    <a:pt x="2291" y="38415"/>
                  </a:cubicBezTo>
                  <a:cubicBezTo>
                    <a:pt x="2346" y="38348"/>
                    <a:pt x="2401" y="38287"/>
                    <a:pt x="2455" y="38227"/>
                  </a:cubicBezTo>
                  <a:lnTo>
                    <a:pt x="2638" y="38013"/>
                  </a:lnTo>
                  <a:cubicBezTo>
                    <a:pt x="2888" y="37715"/>
                    <a:pt x="3144" y="37416"/>
                    <a:pt x="3399" y="37112"/>
                  </a:cubicBezTo>
                  <a:lnTo>
                    <a:pt x="3497" y="36996"/>
                  </a:lnTo>
                  <a:cubicBezTo>
                    <a:pt x="3649" y="36813"/>
                    <a:pt x="3814" y="36625"/>
                    <a:pt x="3960" y="36405"/>
                  </a:cubicBezTo>
                  <a:cubicBezTo>
                    <a:pt x="4088" y="36235"/>
                    <a:pt x="4185" y="36052"/>
                    <a:pt x="4277" y="35900"/>
                  </a:cubicBezTo>
                  <a:cubicBezTo>
                    <a:pt x="4325" y="35815"/>
                    <a:pt x="4374" y="35729"/>
                    <a:pt x="4423" y="35650"/>
                  </a:cubicBezTo>
                  <a:cubicBezTo>
                    <a:pt x="4721" y="35175"/>
                    <a:pt x="5014" y="34700"/>
                    <a:pt x="5312" y="34225"/>
                  </a:cubicBezTo>
                  <a:cubicBezTo>
                    <a:pt x="5598" y="33768"/>
                    <a:pt x="5885" y="33311"/>
                    <a:pt x="6171" y="32848"/>
                  </a:cubicBezTo>
                  <a:cubicBezTo>
                    <a:pt x="6311" y="32617"/>
                    <a:pt x="6457" y="32391"/>
                    <a:pt x="6597" y="32160"/>
                  </a:cubicBezTo>
                  <a:cubicBezTo>
                    <a:pt x="6603" y="32318"/>
                    <a:pt x="6615" y="32477"/>
                    <a:pt x="6628" y="32641"/>
                  </a:cubicBezTo>
                  <a:cubicBezTo>
                    <a:pt x="6695" y="33348"/>
                    <a:pt x="6859" y="33999"/>
                    <a:pt x="7030" y="34596"/>
                  </a:cubicBezTo>
                  <a:cubicBezTo>
                    <a:pt x="7261" y="35437"/>
                    <a:pt x="7596" y="36223"/>
                    <a:pt x="8016" y="36923"/>
                  </a:cubicBezTo>
                  <a:cubicBezTo>
                    <a:pt x="8138" y="37124"/>
                    <a:pt x="8291" y="37240"/>
                    <a:pt x="8370" y="37289"/>
                  </a:cubicBezTo>
                  <a:lnTo>
                    <a:pt x="9338" y="38062"/>
                  </a:lnTo>
                  <a:lnTo>
                    <a:pt x="9880" y="36947"/>
                  </a:lnTo>
                  <a:cubicBezTo>
                    <a:pt x="9923" y="36868"/>
                    <a:pt x="10014" y="36698"/>
                    <a:pt x="10039" y="36466"/>
                  </a:cubicBezTo>
                  <a:cubicBezTo>
                    <a:pt x="10051" y="36326"/>
                    <a:pt x="10063" y="36192"/>
                    <a:pt x="10069" y="36052"/>
                  </a:cubicBezTo>
                  <a:cubicBezTo>
                    <a:pt x="10087" y="35821"/>
                    <a:pt x="10106" y="35601"/>
                    <a:pt x="10136" y="35400"/>
                  </a:cubicBezTo>
                  <a:cubicBezTo>
                    <a:pt x="10197" y="34962"/>
                    <a:pt x="10276" y="34493"/>
                    <a:pt x="10386" y="33878"/>
                  </a:cubicBezTo>
                  <a:cubicBezTo>
                    <a:pt x="10477" y="33415"/>
                    <a:pt x="10569" y="32952"/>
                    <a:pt x="10660" y="32489"/>
                  </a:cubicBezTo>
                  <a:cubicBezTo>
                    <a:pt x="10733" y="32105"/>
                    <a:pt x="10806" y="31722"/>
                    <a:pt x="10879" y="31338"/>
                  </a:cubicBezTo>
                  <a:cubicBezTo>
                    <a:pt x="11007" y="30686"/>
                    <a:pt x="11117" y="30095"/>
                    <a:pt x="11214" y="29486"/>
                  </a:cubicBezTo>
                  <a:cubicBezTo>
                    <a:pt x="11214" y="29486"/>
                    <a:pt x="11239" y="29358"/>
                    <a:pt x="11245" y="29316"/>
                  </a:cubicBezTo>
                  <a:cubicBezTo>
                    <a:pt x="11275" y="29291"/>
                    <a:pt x="11299" y="29273"/>
                    <a:pt x="11330" y="29249"/>
                  </a:cubicBezTo>
                  <a:cubicBezTo>
                    <a:pt x="11373" y="29218"/>
                    <a:pt x="11415" y="29188"/>
                    <a:pt x="11464" y="29157"/>
                  </a:cubicBezTo>
                  <a:lnTo>
                    <a:pt x="11464" y="29157"/>
                  </a:lnTo>
                  <a:cubicBezTo>
                    <a:pt x="11385" y="29693"/>
                    <a:pt x="11446" y="30199"/>
                    <a:pt x="11628" y="30662"/>
                  </a:cubicBezTo>
                  <a:cubicBezTo>
                    <a:pt x="11653" y="30723"/>
                    <a:pt x="11653" y="30863"/>
                    <a:pt x="11653" y="30911"/>
                  </a:cubicBezTo>
                  <a:cubicBezTo>
                    <a:pt x="11641" y="31508"/>
                    <a:pt x="11665" y="32093"/>
                    <a:pt x="11726" y="32653"/>
                  </a:cubicBezTo>
                  <a:cubicBezTo>
                    <a:pt x="11634" y="32672"/>
                    <a:pt x="11549" y="32702"/>
                    <a:pt x="11470" y="32739"/>
                  </a:cubicBezTo>
                  <a:cubicBezTo>
                    <a:pt x="11007" y="32970"/>
                    <a:pt x="10843" y="33457"/>
                    <a:pt x="10879" y="33847"/>
                  </a:cubicBezTo>
                  <a:cubicBezTo>
                    <a:pt x="10891" y="33951"/>
                    <a:pt x="10910" y="34042"/>
                    <a:pt x="10922" y="34109"/>
                  </a:cubicBezTo>
                  <a:lnTo>
                    <a:pt x="10934" y="34158"/>
                  </a:lnTo>
                  <a:lnTo>
                    <a:pt x="10971" y="34365"/>
                  </a:lnTo>
                  <a:cubicBezTo>
                    <a:pt x="11031" y="34706"/>
                    <a:pt x="11098" y="35065"/>
                    <a:pt x="11196" y="35437"/>
                  </a:cubicBezTo>
                  <a:lnTo>
                    <a:pt x="10739" y="35839"/>
                  </a:lnTo>
                  <a:lnTo>
                    <a:pt x="11159" y="36558"/>
                  </a:lnTo>
                  <a:cubicBezTo>
                    <a:pt x="11190" y="36606"/>
                    <a:pt x="11214" y="36655"/>
                    <a:pt x="11245" y="36698"/>
                  </a:cubicBezTo>
                  <a:cubicBezTo>
                    <a:pt x="11293" y="36783"/>
                    <a:pt x="11342" y="36862"/>
                    <a:pt x="11379" y="36929"/>
                  </a:cubicBezTo>
                  <a:cubicBezTo>
                    <a:pt x="11677" y="37508"/>
                    <a:pt x="12061" y="37922"/>
                    <a:pt x="12536" y="38172"/>
                  </a:cubicBezTo>
                  <a:cubicBezTo>
                    <a:pt x="12536" y="38202"/>
                    <a:pt x="12536" y="38227"/>
                    <a:pt x="12536" y="38257"/>
                  </a:cubicBezTo>
                  <a:cubicBezTo>
                    <a:pt x="12524" y="38665"/>
                    <a:pt x="12512" y="39049"/>
                    <a:pt x="12475" y="39426"/>
                  </a:cubicBezTo>
                  <a:cubicBezTo>
                    <a:pt x="12426" y="39950"/>
                    <a:pt x="12341" y="40480"/>
                    <a:pt x="12256" y="40931"/>
                  </a:cubicBezTo>
                  <a:cubicBezTo>
                    <a:pt x="12189" y="41321"/>
                    <a:pt x="12140" y="41844"/>
                    <a:pt x="12432" y="42393"/>
                  </a:cubicBezTo>
                  <a:cubicBezTo>
                    <a:pt x="12579" y="42673"/>
                    <a:pt x="12713" y="42959"/>
                    <a:pt x="12859" y="43264"/>
                  </a:cubicBezTo>
                  <a:cubicBezTo>
                    <a:pt x="12962" y="43477"/>
                    <a:pt x="13066" y="43696"/>
                    <a:pt x="13175" y="43909"/>
                  </a:cubicBezTo>
                  <a:cubicBezTo>
                    <a:pt x="13492" y="44543"/>
                    <a:pt x="14016" y="44610"/>
                    <a:pt x="14229" y="44610"/>
                  </a:cubicBezTo>
                  <a:cubicBezTo>
                    <a:pt x="14546" y="44610"/>
                    <a:pt x="14832" y="44482"/>
                    <a:pt x="15094" y="44226"/>
                  </a:cubicBezTo>
                  <a:cubicBezTo>
                    <a:pt x="15721" y="43617"/>
                    <a:pt x="16075" y="42898"/>
                    <a:pt x="16355" y="42277"/>
                  </a:cubicBezTo>
                  <a:cubicBezTo>
                    <a:pt x="16416" y="42137"/>
                    <a:pt x="16452" y="42015"/>
                    <a:pt x="16477" y="41924"/>
                  </a:cubicBezTo>
                  <a:cubicBezTo>
                    <a:pt x="16483" y="41899"/>
                    <a:pt x="16489" y="41881"/>
                    <a:pt x="16495" y="41857"/>
                  </a:cubicBezTo>
                  <a:cubicBezTo>
                    <a:pt x="16525" y="41802"/>
                    <a:pt x="16568" y="41723"/>
                    <a:pt x="16605" y="41613"/>
                  </a:cubicBezTo>
                  <a:cubicBezTo>
                    <a:pt x="16666" y="41625"/>
                    <a:pt x="16726" y="41631"/>
                    <a:pt x="16793" y="41631"/>
                  </a:cubicBezTo>
                  <a:cubicBezTo>
                    <a:pt x="17159" y="41631"/>
                    <a:pt x="17494" y="41455"/>
                    <a:pt x="17695" y="41162"/>
                  </a:cubicBezTo>
                  <a:cubicBezTo>
                    <a:pt x="17896" y="40864"/>
                    <a:pt x="17932" y="40492"/>
                    <a:pt x="17792" y="40145"/>
                  </a:cubicBezTo>
                  <a:cubicBezTo>
                    <a:pt x="17774" y="40090"/>
                    <a:pt x="17750" y="40029"/>
                    <a:pt x="17731" y="39975"/>
                  </a:cubicBezTo>
                  <a:cubicBezTo>
                    <a:pt x="17646" y="39749"/>
                    <a:pt x="17549" y="39499"/>
                    <a:pt x="17409" y="39244"/>
                  </a:cubicBezTo>
                  <a:cubicBezTo>
                    <a:pt x="17208" y="38884"/>
                    <a:pt x="16994" y="38537"/>
                    <a:pt x="16787" y="38202"/>
                  </a:cubicBezTo>
                  <a:cubicBezTo>
                    <a:pt x="16702" y="38062"/>
                    <a:pt x="16617" y="37916"/>
                    <a:pt x="16532" y="37776"/>
                  </a:cubicBezTo>
                  <a:cubicBezTo>
                    <a:pt x="16440" y="37624"/>
                    <a:pt x="16361" y="37477"/>
                    <a:pt x="16306" y="37325"/>
                  </a:cubicBezTo>
                  <a:cubicBezTo>
                    <a:pt x="16568" y="37039"/>
                    <a:pt x="16757" y="36734"/>
                    <a:pt x="16867" y="36393"/>
                  </a:cubicBezTo>
                  <a:cubicBezTo>
                    <a:pt x="16958" y="36125"/>
                    <a:pt x="16921" y="35894"/>
                    <a:pt x="16897" y="35784"/>
                  </a:cubicBezTo>
                  <a:lnTo>
                    <a:pt x="16860" y="35443"/>
                  </a:lnTo>
                  <a:cubicBezTo>
                    <a:pt x="16873" y="35419"/>
                    <a:pt x="16885" y="35400"/>
                    <a:pt x="16891" y="35376"/>
                  </a:cubicBezTo>
                  <a:cubicBezTo>
                    <a:pt x="17037" y="35029"/>
                    <a:pt x="17165" y="34682"/>
                    <a:pt x="17281" y="34341"/>
                  </a:cubicBezTo>
                  <a:lnTo>
                    <a:pt x="17342" y="34182"/>
                  </a:lnTo>
                  <a:cubicBezTo>
                    <a:pt x="17439" y="33914"/>
                    <a:pt x="17421" y="33634"/>
                    <a:pt x="17293" y="33348"/>
                  </a:cubicBezTo>
                  <a:lnTo>
                    <a:pt x="16940" y="32312"/>
                  </a:lnTo>
                  <a:lnTo>
                    <a:pt x="16915" y="32324"/>
                  </a:lnTo>
                  <a:cubicBezTo>
                    <a:pt x="16921" y="32270"/>
                    <a:pt x="16934" y="32215"/>
                    <a:pt x="16940" y="32166"/>
                  </a:cubicBezTo>
                  <a:cubicBezTo>
                    <a:pt x="16988" y="31849"/>
                    <a:pt x="17128" y="31539"/>
                    <a:pt x="17293" y="31173"/>
                  </a:cubicBezTo>
                  <a:lnTo>
                    <a:pt x="17311" y="31125"/>
                  </a:lnTo>
                  <a:cubicBezTo>
                    <a:pt x="17342" y="31058"/>
                    <a:pt x="17378" y="30985"/>
                    <a:pt x="17415" y="30911"/>
                  </a:cubicBezTo>
                  <a:cubicBezTo>
                    <a:pt x="17555" y="30625"/>
                    <a:pt x="17725" y="30272"/>
                    <a:pt x="17786" y="29846"/>
                  </a:cubicBezTo>
                  <a:cubicBezTo>
                    <a:pt x="17811" y="29657"/>
                    <a:pt x="17829" y="29474"/>
                    <a:pt x="17829" y="29291"/>
                  </a:cubicBezTo>
                  <a:cubicBezTo>
                    <a:pt x="17872" y="29328"/>
                    <a:pt x="17908" y="29358"/>
                    <a:pt x="17939" y="29389"/>
                  </a:cubicBezTo>
                  <a:cubicBezTo>
                    <a:pt x="17939" y="29474"/>
                    <a:pt x="17932" y="29553"/>
                    <a:pt x="17926" y="29638"/>
                  </a:cubicBezTo>
                  <a:cubicBezTo>
                    <a:pt x="17914" y="29846"/>
                    <a:pt x="17902" y="30053"/>
                    <a:pt x="17890" y="30260"/>
                  </a:cubicBezTo>
                  <a:cubicBezTo>
                    <a:pt x="17878" y="30479"/>
                    <a:pt x="17865" y="30704"/>
                    <a:pt x="17859" y="30924"/>
                  </a:cubicBezTo>
                  <a:cubicBezTo>
                    <a:pt x="17859" y="30924"/>
                    <a:pt x="17829" y="31575"/>
                    <a:pt x="17817" y="31734"/>
                  </a:cubicBezTo>
                  <a:cubicBezTo>
                    <a:pt x="17805" y="32093"/>
                    <a:pt x="17786" y="32465"/>
                    <a:pt x="17762" y="32824"/>
                  </a:cubicBezTo>
                  <a:cubicBezTo>
                    <a:pt x="17731" y="33360"/>
                    <a:pt x="17689" y="33945"/>
                    <a:pt x="17640" y="34596"/>
                  </a:cubicBezTo>
                  <a:cubicBezTo>
                    <a:pt x="17628" y="34743"/>
                    <a:pt x="17616" y="34895"/>
                    <a:pt x="17597" y="35053"/>
                  </a:cubicBezTo>
                  <a:cubicBezTo>
                    <a:pt x="17579" y="35193"/>
                    <a:pt x="17567" y="35327"/>
                    <a:pt x="17555" y="35461"/>
                  </a:cubicBezTo>
                  <a:cubicBezTo>
                    <a:pt x="17530" y="35705"/>
                    <a:pt x="17512" y="35961"/>
                    <a:pt x="17500" y="36241"/>
                  </a:cubicBezTo>
                  <a:cubicBezTo>
                    <a:pt x="17488" y="36497"/>
                    <a:pt x="17561" y="36734"/>
                    <a:pt x="17725" y="36960"/>
                  </a:cubicBezTo>
                  <a:lnTo>
                    <a:pt x="18395" y="38050"/>
                  </a:lnTo>
                  <a:lnTo>
                    <a:pt x="19279" y="37118"/>
                  </a:lnTo>
                  <a:cubicBezTo>
                    <a:pt x="19352" y="37051"/>
                    <a:pt x="19516" y="36899"/>
                    <a:pt x="19607" y="36643"/>
                  </a:cubicBezTo>
                  <a:cubicBezTo>
                    <a:pt x="19644" y="36539"/>
                    <a:pt x="19662" y="36448"/>
                    <a:pt x="19674" y="36387"/>
                  </a:cubicBezTo>
                  <a:lnTo>
                    <a:pt x="19681" y="36357"/>
                  </a:lnTo>
                  <a:cubicBezTo>
                    <a:pt x="19729" y="36180"/>
                    <a:pt x="19784" y="36003"/>
                    <a:pt x="19833" y="35821"/>
                  </a:cubicBezTo>
                  <a:cubicBezTo>
                    <a:pt x="19949" y="35443"/>
                    <a:pt x="20064" y="35053"/>
                    <a:pt x="20162" y="34657"/>
                  </a:cubicBezTo>
                  <a:lnTo>
                    <a:pt x="20204" y="34505"/>
                  </a:lnTo>
                  <a:cubicBezTo>
                    <a:pt x="20338" y="33975"/>
                    <a:pt x="20497" y="33372"/>
                    <a:pt x="20515" y="32726"/>
                  </a:cubicBezTo>
                  <a:cubicBezTo>
                    <a:pt x="20515" y="32586"/>
                    <a:pt x="20533" y="32422"/>
                    <a:pt x="20558" y="32257"/>
                  </a:cubicBezTo>
                  <a:cubicBezTo>
                    <a:pt x="20570" y="32117"/>
                    <a:pt x="20588" y="31971"/>
                    <a:pt x="20600" y="31819"/>
                  </a:cubicBezTo>
                  <a:cubicBezTo>
                    <a:pt x="20643" y="31234"/>
                    <a:pt x="20679" y="30704"/>
                    <a:pt x="20704" y="30205"/>
                  </a:cubicBezTo>
                  <a:cubicBezTo>
                    <a:pt x="20728" y="29730"/>
                    <a:pt x="20746" y="29249"/>
                    <a:pt x="20753" y="28761"/>
                  </a:cubicBezTo>
                  <a:cubicBezTo>
                    <a:pt x="20765" y="28244"/>
                    <a:pt x="20771" y="27714"/>
                    <a:pt x="20777" y="27208"/>
                  </a:cubicBezTo>
                  <a:cubicBezTo>
                    <a:pt x="20777" y="27208"/>
                    <a:pt x="20783" y="26818"/>
                    <a:pt x="20783" y="26812"/>
                  </a:cubicBezTo>
                  <a:cubicBezTo>
                    <a:pt x="20813" y="26788"/>
                    <a:pt x="20850" y="26757"/>
                    <a:pt x="20880" y="26727"/>
                  </a:cubicBezTo>
                  <a:cubicBezTo>
                    <a:pt x="20905" y="26709"/>
                    <a:pt x="20929" y="26690"/>
                    <a:pt x="20954" y="26672"/>
                  </a:cubicBezTo>
                  <a:cubicBezTo>
                    <a:pt x="21033" y="26611"/>
                    <a:pt x="21142" y="26520"/>
                    <a:pt x="21246" y="26404"/>
                  </a:cubicBezTo>
                  <a:lnTo>
                    <a:pt x="21313" y="26337"/>
                  </a:lnTo>
                  <a:cubicBezTo>
                    <a:pt x="21557" y="26069"/>
                    <a:pt x="21898" y="25710"/>
                    <a:pt x="22019" y="25156"/>
                  </a:cubicBezTo>
                  <a:cubicBezTo>
                    <a:pt x="22080" y="24882"/>
                    <a:pt x="22111" y="24607"/>
                    <a:pt x="22135" y="24370"/>
                  </a:cubicBezTo>
                  <a:cubicBezTo>
                    <a:pt x="22141" y="24321"/>
                    <a:pt x="22147" y="24272"/>
                    <a:pt x="22153" y="24224"/>
                  </a:cubicBezTo>
                  <a:cubicBezTo>
                    <a:pt x="22233" y="24090"/>
                    <a:pt x="22294" y="23907"/>
                    <a:pt x="22312" y="23682"/>
                  </a:cubicBezTo>
                  <a:cubicBezTo>
                    <a:pt x="22330" y="23481"/>
                    <a:pt x="22336" y="23298"/>
                    <a:pt x="22342" y="23115"/>
                  </a:cubicBezTo>
                  <a:cubicBezTo>
                    <a:pt x="22354" y="22628"/>
                    <a:pt x="22361" y="22135"/>
                    <a:pt x="22367" y="21647"/>
                  </a:cubicBezTo>
                  <a:cubicBezTo>
                    <a:pt x="22537" y="21391"/>
                    <a:pt x="22763" y="21172"/>
                    <a:pt x="23043" y="20977"/>
                  </a:cubicBezTo>
                  <a:cubicBezTo>
                    <a:pt x="23323" y="20782"/>
                    <a:pt x="23664" y="20545"/>
                    <a:pt x="23981" y="20246"/>
                  </a:cubicBezTo>
                  <a:cubicBezTo>
                    <a:pt x="24699" y="19564"/>
                    <a:pt x="25041" y="18699"/>
                    <a:pt x="24967" y="17737"/>
                  </a:cubicBezTo>
                  <a:cubicBezTo>
                    <a:pt x="24919" y="17140"/>
                    <a:pt x="24748" y="16525"/>
                    <a:pt x="24438" y="15867"/>
                  </a:cubicBezTo>
                  <a:cubicBezTo>
                    <a:pt x="24090" y="15130"/>
                    <a:pt x="23579" y="14478"/>
                    <a:pt x="22866" y="13875"/>
                  </a:cubicBezTo>
                  <a:cubicBezTo>
                    <a:pt x="23061" y="13668"/>
                    <a:pt x="23256" y="13455"/>
                    <a:pt x="23451" y="13236"/>
                  </a:cubicBezTo>
                  <a:cubicBezTo>
                    <a:pt x="23865" y="12761"/>
                    <a:pt x="24145" y="12231"/>
                    <a:pt x="24279" y="11658"/>
                  </a:cubicBezTo>
                  <a:cubicBezTo>
                    <a:pt x="24310" y="11537"/>
                    <a:pt x="24328" y="11427"/>
                    <a:pt x="24340" y="11329"/>
                  </a:cubicBezTo>
                  <a:cubicBezTo>
                    <a:pt x="24352" y="11262"/>
                    <a:pt x="24364" y="11202"/>
                    <a:pt x="24371" y="11159"/>
                  </a:cubicBezTo>
                  <a:cubicBezTo>
                    <a:pt x="24492" y="10672"/>
                    <a:pt x="24334" y="10306"/>
                    <a:pt x="24176" y="10087"/>
                  </a:cubicBezTo>
                  <a:cubicBezTo>
                    <a:pt x="23944" y="9758"/>
                    <a:pt x="23694" y="9399"/>
                    <a:pt x="23420" y="9003"/>
                  </a:cubicBezTo>
                  <a:cubicBezTo>
                    <a:pt x="23445" y="8917"/>
                    <a:pt x="23475" y="8820"/>
                    <a:pt x="23493" y="8716"/>
                  </a:cubicBezTo>
                  <a:cubicBezTo>
                    <a:pt x="23542" y="8467"/>
                    <a:pt x="23573" y="8223"/>
                    <a:pt x="23609" y="7986"/>
                  </a:cubicBezTo>
                  <a:cubicBezTo>
                    <a:pt x="23621" y="7882"/>
                    <a:pt x="23640" y="7772"/>
                    <a:pt x="23652" y="7663"/>
                  </a:cubicBezTo>
                  <a:cubicBezTo>
                    <a:pt x="23707" y="7316"/>
                    <a:pt x="23615" y="6993"/>
                    <a:pt x="23402" y="6737"/>
                  </a:cubicBezTo>
                  <a:cubicBezTo>
                    <a:pt x="23189" y="6499"/>
                    <a:pt x="22884" y="6359"/>
                    <a:pt x="22562" y="6359"/>
                  </a:cubicBezTo>
                  <a:cubicBezTo>
                    <a:pt x="22458" y="6359"/>
                    <a:pt x="22354" y="6371"/>
                    <a:pt x="22251" y="6396"/>
                  </a:cubicBezTo>
                  <a:lnTo>
                    <a:pt x="22239" y="6402"/>
                  </a:lnTo>
                  <a:cubicBezTo>
                    <a:pt x="22123" y="6432"/>
                    <a:pt x="22007" y="6463"/>
                    <a:pt x="21892" y="6493"/>
                  </a:cubicBezTo>
                  <a:lnTo>
                    <a:pt x="21843" y="6505"/>
                  </a:lnTo>
                  <a:cubicBezTo>
                    <a:pt x="21264" y="6670"/>
                    <a:pt x="20673" y="6840"/>
                    <a:pt x="20095" y="7115"/>
                  </a:cubicBezTo>
                  <a:cubicBezTo>
                    <a:pt x="20150" y="6962"/>
                    <a:pt x="20210" y="6804"/>
                    <a:pt x="20277" y="6633"/>
                  </a:cubicBezTo>
                  <a:cubicBezTo>
                    <a:pt x="20326" y="6512"/>
                    <a:pt x="20375" y="6396"/>
                    <a:pt x="20418" y="6274"/>
                  </a:cubicBezTo>
                  <a:cubicBezTo>
                    <a:pt x="20558" y="5915"/>
                    <a:pt x="20509" y="5519"/>
                    <a:pt x="20302" y="5214"/>
                  </a:cubicBezTo>
                  <a:cubicBezTo>
                    <a:pt x="20174" y="5032"/>
                    <a:pt x="19991" y="4891"/>
                    <a:pt x="19790" y="4812"/>
                  </a:cubicBezTo>
                  <a:cubicBezTo>
                    <a:pt x="19863" y="4697"/>
                    <a:pt x="19930" y="4581"/>
                    <a:pt x="19991" y="4471"/>
                  </a:cubicBezTo>
                  <a:cubicBezTo>
                    <a:pt x="20131" y="4228"/>
                    <a:pt x="20137" y="3990"/>
                    <a:pt x="20131" y="3880"/>
                  </a:cubicBezTo>
                  <a:lnTo>
                    <a:pt x="20192" y="2821"/>
                  </a:lnTo>
                  <a:lnTo>
                    <a:pt x="20022" y="2827"/>
                  </a:lnTo>
                  <a:cubicBezTo>
                    <a:pt x="20156" y="2553"/>
                    <a:pt x="20284" y="2285"/>
                    <a:pt x="20411" y="2017"/>
                  </a:cubicBezTo>
                  <a:lnTo>
                    <a:pt x="20466" y="1901"/>
                  </a:lnTo>
                  <a:cubicBezTo>
                    <a:pt x="20600" y="1615"/>
                    <a:pt x="20570" y="1347"/>
                    <a:pt x="20552" y="1225"/>
                  </a:cubicBezTo>
                  <a:lnTo>
                    <a:pt x="20466" y="0"/>
                  </a:ln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4"/>
            <p:cNvSpPr/>
            <p:nvPr/>
          </p:nvSpPr>
          <p:spPr>
            <a:xfrm>
              <a:off x="-8137575" y="-1736750"/>
              <a:ext cx="574400" cy="1059475"/>
            </a:xfrm>
            <a:custGeom>
              <a:avLst/>
              <a:gdLst/>
              <a:ahLst/>
              <a:cxnLst/>
              <a:rect l="l" t="t" r="r" b="b"/>
              <a:pathLst>
                <a:path w="22976" h="42379" extrusionOk="0">
                  <a:moveTo>
                    <a:pt x="18224" y="569"/>
                  </a:moveTo>
                  <a:cubicBezTo>
                    <a:pt x="18139" y="740"/>
                    <a:pt x="18060" y="904"/>
                    <a:pt x="17974" y="1075"/>
                  </a:cubicBezTo>
                  <a:cubicBezTo>
                    <a:pt x="17755" y="1538"/>
                    <a:pt x="17536" y="2000"/>
                    <a:pt x="17311" y="2463"/>
                  </a:cubicBezTo>
                  <a:cubicBezTo>
                    <a:pt x="17055" y="2987"/>
                    <a:pt x="16695" y="3438"/>
                    <a:pt x="16330" y="3889"/>
                  </a:cubicBezTo>
                  <a:cubicBezTo>
                    <a:pt x="16269" y="3962"/>
                    <a:pt x="16208" y="4035"/>
                    <a:pt x="16141" y="4108"/>
                  </a:cubicBezTo>
                  <a:cubicBezTo>
                    <a:pt x="16232" y="3505"/>
                    <a:pt x="16482" y="2969"/>
                    <a:pt x="16756" y="2439"/>
                  </a:cubicBezTo>
                  <a:cubicBezTo>
                    <a:pt x="16951" y="2055"/>
                    <a:pt x="17938" y="764"/>
                    <a:pt x="18224" y="569"/>
                  </a:cubicBezTo>
                  <a:close/>
                  <a:moveTo>
                    <a:pt x="17828" y="2890"/>
                  </a:moveTo>
                  <a:lnTo>
                    <a:pt x="17828" y="2890"/>
                  </a:lnTo>
                  <a:cubicBezTo>
                    <a:pt x="17499" y="3529"/>
                    <a:pt x="16988" y="3962"/>
                    <a:pt x="16312" y="4193"/>
                  </a:cubicBezTo>
                  <a:lnTo>
                    <a:pt x="16312" y="4193"/>
                  </a:lnTo>
                  <a:cubicBezTo>
                    <a:pt x="16695" y="3621"/>
                    <a:pt x="17244" y="3231"/>
                    <a:pt x="17828" y="2890"/>
                  </a:cubicBezTo>
                  <a:close/>
                  <a:moveTo>
                    <a:pt x="9435" y="843"/>
                  </a:moveTo>
                  <a:cubicBezTo>
                    <a:pt x="10081" y="1568"/>
                    <a:pt x="10781" y="2244"/>
                    <a:pt x="11238" y="3109"/>
                  </a:cubicBezTo>
                  <a:cubicBezTo>
                    <a:pt x="11427" y="3468"/>
                    <a:pt x="11591" y="3834"/>
                    <a:pt x="11634" y="4242"/>
                  </a:cubicBezTo>
                  <a:cubicBezTo>
                    <a:pt x="11640" y="4260"/>
                    <a:pt x="11640" y="4278"/>
                    <a:pt x="11640" y="4297"/>
                  </a:cubicBezTo>
                  <a:cubicBezTo>
                    <a:pt x="11116" y="3816"/>
                    <a:pt x="10653" y="3298"/>
                    <a:pt x="10330" y="2664"/>
                  </a:cubicBezTo>
                  <a:cubicBezTo>
                    <a:pt x="10038" y="2074"/>
                    <a:pt x="9746" y="1477"/>
                    <a:pt x="9453" y="886"/>
                  </a:cubicBezTo>
                  <a:cubicBezTo>
                    <a:pt x="9447" y="868"/>
                    <a:pt x="9441" y="855"/>
                    <a:pt x="9435" y="843"/>
                  </a:cubicBezTo>
                  <a:close/>
                  <a:moveTo>
                    <a:pt x="10038" y="3286"/>
                  </a:moveTo>
                  <a:lnTo>
                    <a:pt x="10038" y="3286"/>
                  </a:lnTo>
                  <a:cubicBezTo>
                    <a:pt x="10391" y="3414"/>
                    <a:pt x="11494" y="4260"/>
                    <a:pt x="11634" y="4644"/>
                  </a:cubicBezTo>
                  <a:cubicBezTo>
                    <a:pt x="11390" y="4522"/>
                    <a:pt x="11153" y="4425"/>
                    <a:pt x="10933" y="4297"/>
                  </a:cubicBezTo>
                  <a:cubicBezTo>
                    <a:pt x="10805" y="4224"/>
                    <a:pt x="10690" y="4114"/>
                    <a:pt x="10592" y="3998"/>
                  </a:cubicBezTo>
                  <a:cubicBezTo>
                    <a:pt x="10410" y="3785"/>
                    <a:pt x="10245" y="3560"/>
                    <a:pt x="10068" y="3340"/>
                  </a:cubicBezTo>
                  <a:cubicBezTo>
                    <a:pt x="10062" y="3322"/>
                    <a:pt x="10056" y="3310"/>
                    <a:pt x="10038" y="3286"/>
                  </a:cubicBezTo>
                  <a:close/>
                  <a:moveTo>
                    <a:pt x="12462" y="3755"/>
                  </a:moveTo>
                  <a:cubicBezTo>
                    <a:pt x="12803" y="4102"/>
                    <a:pt x="13351" y="4820"/>
                    <a:pt x="13400" y="4967"/>
                  </a:cubicBezTo>
                  <a:cubicBezTo>
                    <a:pt x="13077" y="4900"/>
                    <a:pt x="12742" y="4827"/>
                    <a:pt x="12383" y="4747"/>
                  </a:cubicBezTo>
                  <a:cubicBezTo>
                    <a:pt x="12365" y="4437"/>
                    <a:pt x="12365" y="4096"/>
                    <a:pt x="12462" y="3755"/>
                  </a:cubicBezTo>
                  <a:close/>
                  <a:moveTo>
                    <a:pt x="12395" y="4918"/>
                  </a:moveTo>
                  <a:lnTo>
                    <a:pt x="12395" y="4918"/>
                  </a:lnTo>
                  <a:cubicBezTo>
                    <a:pt x="12505" y="4924"/>
                    <a:pt x="12608" y="4918"/>
                    <a:pt x="12706" y="4936"/>
                  </a:cubicBezTo>
                  <a:cubicBezTo>
                    <a:pt x="12839" y="4959"/>
                    <a:pt x="12973" y="4999"/>
                    <a:pt x="13112" y="5035"/>
                  </a:cubicBezTo>
                  <a:lnTo>
                    <a:pt x="13112" y="5035"/>
                  </a:lnTo>
                  <a:cubicBezTo>
                    <a:pt x="12887" y="5046"/>
                    <a:pt x="12656" y="5052"/>
                    <a:pt x="12413" y="5064"/>
                  </a:cubicBezTo>
                  <a:cubicBezTo>
                    <a:pt x="12407" y="5021"/>
                    <a:pt x="12401" y="4961"/>
                    <a:pt x="12395" y="4918"/>
                  </a:cubicBezTo>
                  <a:close/>
                  <a:moveTo>
                    <a:pt x="13153" y="5041"/>
                  </a:moveTo>
                  <a:lnTo>
                    <a:pt x="13153" y="5041"/>
                  </a:lnTo>
                  <a:cubicBezTo>
                    <a:pt x="13296" y="5052"/>
                    <a:pt x="13475" y="5110"/>
                    <a:pt x="13504" y="5174"/>
                  </a:cubicBezTo>
                  <a:cubicBezTo>
                    <a:pt x="13377" y="5128"/>
                    <a:pt x="13267" y="5082"/>
                    <a:pt x="13153" y="5041"/>
                  </a:cubicBezTo>
                  <a:close/>
                  <a:moveTo>
                    <a:pt x="11768" y="5174"/>
                  </a:moveTo>
                  <a:cubicBezTo>
                    <a:pt x="11817" y="5344"/>
                    <a:pt x="11859" y="5484"/>
                    <a:pt x="11914" y="5655"/>
                  </a:cubicBezTo>
                  <a:cubicBezTo>
                    <a:pt x="11804" y="5564"/>
                    <a:pt x="11719" y="5497"/>
                    <a:pt x="11634" y="5423"/>
                  </a:cubicBezTo>
                  <a:cubicBezTo>
                    <a:pt x="11670" y="5350"/>
                    <a:pt x="11713" y="5283"/>
                    <a:pt x="11768" y="5174"/>
                  </a:cubicBezTo>
                  <a:close/>
                  <a:moveTo>
                    <a:pt x="13717" y="167"/>
                  </a:moveTo>
                  <a:cubicBezTo>
                    <a:pt x="13814" y="362"/>
                    <a:pt x="13894" y="545"/>
                    <a:pt x="13991" y="721"/>
                  </a:cubicBezTo>
                  <a:cubicBezTo>
                    <a:pt x="14302" y="1288"/>
                    <a:pt x="14673" y="1806"/>
                    <a:pt x="15173" y="2226"/>
                  </a:cubicBezTo>
                  <a:cubicBezTo>
                    <a:pt x="15258" y="2293"/>
                    <a:pt x="15313" y="2402"/>
                    <a:pt x="15374" y="2494"/>
                  </a:cubicBezTo>
                  <a:cubicBezTo>
                    <a:pt x="15392" y="2518"/>
                    <a:pt x="15398" y="2549"/>
                    <a:pt x="15398" y="2573"/>
                  </a:cubicBezTo>
                  <a:cubicBezTo>
                    <a:pt x="15331" y="3018"/>
                    <a:pt x="15136" y="3407"/>
                    <a:pt x="14880" y="3779"/>
                  </a:cubicBezTo>
                  <a:cubicBezTo>
                    <a:pt x="14624" y="4144"/>
                    <a:pt x="14338" y="4504"/>
                    <a:pt x="14216" y="4942"/>
                  </a:cubicBezTo>
                  <a:cubicBezTo>
                    <a:pt x="14137" y="5259"/>
                    <a:pt x="14095" y="5582"/>
                    <a:pt x="14034" y="5899"/>
                  </a:cubicBezTo>
                  <a:cubicBezTo>
                    <a:pt x="14028" y="5935"/>
                    <a:pt x="14021" y="5978"/>
                    <a:pt x="13997" y="6014"/>
                  </a:cubicBezTo>
                  <a:cubicBezTo>
                    <a:pt x="13973" y="5935"/>
                    <a:pt x="13948" y="5862"/>
                    <a:pt x="13924" y="5783"/>
                  </a:cubicBezTo>
                  <a:cubicBezTo>
                    <a:pt x="13747" y="5222"/>
                    <a:pt x="13449" y="4735"/>
                    <a:pt x="13053" y="4309"/>
                  </a:cubicBezTo>
                  <a:cubicBezTo>
                    <a:pt x="12785" y="4010"/>
                    <a:pt x="12529" y="3706"/>
                    <a:pt x="12377" y="3334"/>
                  </a:cubicBezTo>
                  <a:cubicBezTo>
                    <a:pt x="12298" y="3133"/>
                    <a:pt x="12261" y="2908"/>
                    <a:pt x="12212" y="2695"/>
                  </a:cubicBezTo>
                  <a:cubicBezTo>
                    <a:pt x="12200" y="2646"/>
                    <a:pt x="12225" y="2579"/>
                    <a:pt x="12249" y="2536"/>
                  </a:cubicBezTo>
                  <a:cubicBezTo>
                    <a:pt x="12511" y="2141"/>
                    <a:pt x="12767" y="1745"/>
                    <a:pt x="13047" y="1361"/>
                  </a:cubicBezTo>
                  <a:cubicBezTo>
                    <a:pt x="13303" y="1002"/>
                    <a:pt x="13565" y="648"/>
                    <a:pt x="13693" y="210"/>
                  </a:cubicBezTo>
                  <a:cubicBezTo>
                    <a:pt x="13693" y="198"/>
                    <a:pt x="13705" y="191"/>
                    <a:pt x="13717" y="167"/>
                  </a:cubicBezTo>
                  <a:close/>
                  <a:moveTo>
                    <a:pt x="10324" y="5050"/>
                  </a:moveTo>
                  <a:cubicBezTo>
                    <a:pt x="10936" y="5050"/>
                    <a:pt x="11918" y="5542"/>
                    <a:pt x="12273" y="6416"/>
                  </a:cubicBezTo>
                  <a:cubicBezTo>
                    <a:pt x="11683" y="5771"/>
                    <a:pt x="11000" y="5271"/>
                    <a:pt x="10129" y="5070"/>
                  </a:cubicBezTo>
                  <a:cubicBezTo>
                    <a:pt x="10188" y="5057"/>
                    <a:pt x="10254" y="5050"/>
                    <a:pt x="10324" y="5050"/>
                  </a:cubicBezTo>
                  <a:close/>
                  <a:moveTo>
                    <a:pt x="12078" y="2859"/>
                  </a:moveTo>
                  <a:cubicBezTo>
                    <a:pt x="12170" y="3091"/>
                    <a:pt x="12261" y="3310"/>
                    <a:pt x="12346" y="3535"/>
                  </a:cubicBezTo>
                  <a:cubicBezTo>
                    <a:pt x="12359" y="3560"/>
                    <a:pt x="12359" y="3596"/>
                    <a:pt x="12353" y="3627"/>
                  </a:cubicBezTo>
                  <a:cubicBezTo>
                    <a:pt x="12249" y="4010"/>
                    <a:pt x="12212" y="4400"/>
                    <a:pt x="12249" y="4796"/>
                  </a:cubicBezTo>
                  <a:cubicBezTo>
                    <a:pt x="12273" y="5028"/>
                    <a:pt x="12328" y="5259"/>
                    <a:pt x="12389" y="5478"/>
                  </a:cubicBezTo>
                  <a:cubicBezTo>
                    <a:pt x="12443" y="5651"/>
                    <a:pt x="12549" y="5789"/>
                    <a:pt x="12736" y="5789"/>
                  </a:cubicBezTo>
                  <a:cubicBezTo>
                    <a:pt x="12740" y="5789"/>
                    <a:pt x="12744" y="5789"/>
                    <a:pt x="12748" y="5789"/>
                  </a:cubicBezTo>
                  <a:cubicBezTo>
                    <a:pt x="12803" y="6203"/>
                    <a:pt x="12852" y="6605"/>
                    <a:pt x="12907" y="7019"/>
                  </a:cubicBezTo>
                  <a:cubicBezTo>
                    <a:pt x="12675" y="6739"/>
                    <a:pt x="12450" y="6453"/>
                    <a:pt x="12279" y="6130"/>
                  </a:cubicBezTo>
                  <a:cubicBezTo>
                    <a:pt x="11963" y="5539"/>
                    <a:pt x="11829" y="4906"/>
                    <a:pt x="11786" y="4242"/>
                  </a:cubicBezTo>
                  <a:cubicBezTo>
                    <a:pt x="11756" y="3761"/>
                    <a:pt x="11865" y="3322"/>
                    <a:pt x="12060" y="2896"/>
                  </a:cubicBezTo>
                  <a:cubicBezTo>
                    <a:pt x="12066" y="2884"/>
                    <a:pt x="12072" y="2871"/>
                    <a:pt x="12078" y="2859"/>
                  </a:cubicBezTo>
                  <a:close/>
                  <a:moveTo>
                    <a:pt x="15489" y="2725"/>
                  </a:moveTo>
                  <a:lnTo>
                    <a:pt x="15489" y="2725"/>
                  </a:lnTo>
                  <a:cubicBezTo>
                    <a:pt x="16202" y="3956"/>
                    <a:pt x="16318" y="5618"/>
                    <a:pt x="15331" y="7025"/>
                  </a:cubicBezTo>
                  <a:cubicBezTo>
                    <a:pt x="15453" y="6495"/>
                    <a:pt x="15459" y="5966"/>
                    <a:pt x="15349" y="5430"/>
                  </a:cubicBezTo>
                  <a:lnTo>
                    <a:pt x="15349" y="5430"/>
                  </a:lnTo>
                  <a:cubicBezTo>
                    <a:pt x="15356" y="5430"/>
                    <a:pt x="15362" y="5430"/>
                    <a:pt x="15369" y="5430"/>
                  </a:cubicBezTo>
                  <a:cubicBezTo>
                    <a:pt x="15619" y="5430"/>
                    <a:pt x="15661" y="5312"/>
                    <a:pt x="15715" y="5015"/>
                  </a:cubicBezTo>
                  <a:cubicBezTo>
                    <a:pt x="15806" y="4522"/>
                    <a:pt x="15690" y="4047"/>
                    <a:pt x="15532" y="3578"/>
                  </a:cubicBezTo>
                  <a:cubicBezTo>
                    <a:pt x="15508" y="3511"/>
                    <a:pt x="15495" y="3438"/>
                    <a:pt x="15459" y="3383"/>
                  </a:cubicBezTo>
                  <a:cubicBezTo>
                    <a:pt x="15294" y="3158"/>
                    <a:pt x="15477" y="2963"/>
                    <a:pt x="15489" y="2725"/>
                  </a:cubicBezTo>
                  <a:close/>
                  <a:moveTo>
                    <a:pt x="16098" y="5740"/>
                  </a:moveTo>
                  <a:cubicBezTo>
                    <a:pt x="16141" y="5813"/>
                    <a:pt x="16184" y="5880"/>
                    <a:pt x="16220" y="5947"/>
                  </a:cubicBezTo>
                  <a:cubicBezTo>
                    <a:pt x="16232" y="5972"/>
                    <a:pt x="16226" y="6014"/>
                    <a:pt x="16214" y="6033"/>
                  </a:cubicBezTo>
                  <a:cubicBezTo>
                    <a:pt x="15934" y="6477"/>
                    <a:pt x="15660" y="6916"/>
                    <a:pt x="15380" y="7360"/>
                  </a:cubicBezTo>
                  <a:cubicBezTo>
                    <a:pt x="15374" y="7373"/>
                    <a:pt x="15368" y="7379"/>
                    <a:pt x="15361" y="7391"/>
                  </a:cubicBezTo>
                  <a:cubicBezTo>
                    <a:pt x="15349" y="7385"/>
                    <a:pt x="15337" y="7379"/>
                    <a:pt x="15319" y="7379"/>
                  </a:cubicBezTo>
                  <a:cubicBezTo>
                    <a:pt x="15331" y="7330"/>
                    <a:pt x="15331" y="7275"/>
                    <a:pt x="15355" y="7239"/>
                  </a:cubicBezTo>
                  <a:cubicBezTo>
                    <a:pt x="15648" y="6776"/>
                    <a:pt x="15897" y="6294"/>
                    <a:pt x="16080" y="5777"/>
                  </a:cubicBezTo>
                  <a:cubicBezTo>
                    <a:pt x="16086" y="5765"/>
                    <a:pt x="16092" y="5752"/>
                    <a:pt x="16098" y="5740"/>
                  </a:cubicBezTo>
                  <a:close/>
                  <a:moveTo>
                    <a:pt x="15319" y="3316"/>
                  </a:moveTo>
                  <a:cubicBezTo>
                    <a:pt x="15483" y="3785"/>
                    <a:pt x="15636" y="4242"/>
                    <a:pt x="15605" y="4741"/>
                  </a:cubicBezTo>
                  <a:cubicBezTo>
                    <a:pt x="15504" y="4741"/>
                    <a:pt x="15403" y="4732"/>
                    <a:pt x="15303" y="4732"/>
                  </a:cubicBezTo>
                  <a:cubicBezTo>
                    <a:pt x="15241" y="4732"/>
                    <a:pt x="15179" y="4736"/>
                    <a:pt x="15118" y="4747"/>
                  </a:cubicBezTo>
                  <a:cubicBezTo>
                    <a:pt x="14886" y="4796"/>
                    <a:pt x="14661" y="4881"/>
                    <a:pt x="14436" y="4961"/>
                  </a:cubicBezTo>
                  <a:cubicBezTo>
                    <a:pt x="14411" y="4967"/>
                    <a:pt x="14393" y="5015"/>
                    <a:pt x="14369" y="5046"/>
                  </a:cubicBezTo>
                  <a:cubicBezTo>
                    <a:pt x="14401" y="5050"/>
                    <a:pt x="14433" y="5062"/>
                    <a:pt x="14460" y="5062"/>
                  </a:cubicBezTo>
                  <a:cubicBezTo>
                    <a:pt x="14469" y="5062"/>
                    <a:pt x="14477" y="5061"/>
                    <a:pt x="14484" y="5058"/>
                  </a:cubicBezTo>
                  <a:cubicBezTo>
                    <a:pt x="14756" y="4933"/>
                    <a:pt x="15032" y="4847"/>
                    <a:pt x="15330" y="4847"/>
                  </a:cubicBezTo>
                  <a:cubicBezTo>
                    <a:pt x="15367" y="4847"/>
                    <a:pt x="15404" y="4848"/>
                    <a:pt x="15441" y="4851"/>
                  </a:cubicBezTo>
                  <a:cubicBezTo>
                    <a:pt x="15445" y="4851"/>
                    <a:pt x="15449" y="4852"/>
                    <a:pt x="15453" y="4852"/>
                  </a:cubicBezTo>
                  <a:cubicBezTo>
                    <a:pt x="15498" y="4852"/>
                    <a:pt x="15546" y="4824"/>
                    <a:pt x="15629" y="4796"/>
                  </a:cubicBezTo>
                  <a:lnTo>
                    <a:pt x="15629" y="4796"/>
                  </a:lnTo>
                  <a:cubicBezTo>
                    <a:pt x="15581" y="4973"/>
                    <a:pt x="15550" y="5125"/>
                    <a:pt x="15502" y="5271"/>
                  </a:cubicBezTo>
                  <a:cubicBezTo>
                    <a:pt x="15489" y="5314"/>
                    <a:pt x="15460" y="5339"/>
                    <a:pt x="15419" y="5339"/>
                  </a:cubicBezTo>
                  <a:cubicBezTo>
                    <a:pt x="15402" y="5339"/>
                    <a:pt x="15383" y="5335"/>
                    <a:pt x="15361" y="5326"/>
                  </a:cubicBezTo>
                  <a:cubicBezTo>
                    <a:pt x="15320" y="5306"/>
                    <a:pt x="15288" y="5296"/>
                    <a:pt x="15265" y="5296"/>
                  </a:cubicBezTo>
                  <a:cubicBezTo>
                    <a:pt x="15218" y="5296"/>
                    <a:pt x="15207" y="5339"/>
                    <a:pt x="15215" y="5430"/>
                  </a:cubicBezTo>
                  <a:cubicBezTo>
                    <a:pt x="15240" y="5734"/>
                    <a:pt x="15270" y="6033"/>
                    <a:pt x="15288" y="6337"/>
                  </a:cubicBezTo>
                  <a:cubicBezTo>
                    <a:pt x="15301" y="6562"/>
                    <a:pt x="15227" y="6757"/>
                    <a:pt x="15051" y="6922"/>
                  </a:cubicBezTo>
                  <a:cubicBezTo>
                    <a:pt x="14807" y="7141"/>
                    <a:pt x="14582" y="7373"/>
                    <a:pt x="14283" y="7525"/>
                  </a:cubicBezTo>
                  <a:cubicBezTo>
                    <a:pt x="14221" y="7556"/>
                    <a:pt x="14161" y="7570"/>
                    <a:pt x="14104" y="7570"/>
                  </a:cubicBezTo>
                  <a:cubicBezTo>
                    <a:pt x="14037" y="7570"/>
                    <a:pt x="13974" y="7551"/>
                    <a:pt x="13912" y="7519"/>
                  </a:cubicBezTo>
                  <a:cubicBezTo>
                    <a:pt x="13626" y="7373"/>
                    <a:pt x="13364" y="7196"/>
                    <a:pt x="13132" y="6971"/>
                  </a:cubicBezTo>
                  <a:cubicBezTo>
                    <a:pt x="12992" y="6824"/>
                    <a:pt x="12998" y="6660"/>
                    <a:pt x="12968" y="6508"/>
                  </a:cubicBezTo>
                  <a:cubicBezTo>
                    <a:pt x="12931" y="6276"/>
                    <a:pt x="12925" y="6039"/>
                    <a:pt x="12913" y="5807"/>
                  </a:cubicBezTo>
                  <a:cubicBezTo>
                    <a:pt x="12913" y="5716"/>
                    <a:pt x="12870" y="5698"/>
                    <a:pt x="12785" y="5691"/>
                  </a:cubicBezTo>
                  <a:cubicBezTo>
                    <a:pt x="12724" y="5691"/>
                    <a:pt x="12639" y="5667"/>
                    <a:pt x="12614" y="5624"/>
                  </a:cubicBezTo>
                  <a:cubicBezTo>
                    <a:pt x="12535" y="5490"/>
                    <a:pt x="12487" y="5344"/>
                    <a:pt x="12438" y="5186"/>
                  </a:cubicBezTo>
                  <a:lnTo>
                    <a:pt x="12438" y="5186"/>
                  </a:lnTo>
                  <a:cubicBezTo>
                    <a:pt x="12590" y="5204"/>
                    <a:pt x="12742" y="5155"/>
                    <a:pt x="12852" y="5314"/>
                  </a:cubicBezTo>
                  <a:cubicBezTo>
                    <a:pt x="12905" y="5394"/>
                    <a:pt x="12971" y="5432"/>
                    <a:pt x="13042" y="5432"/>
                  </a:cubicBezTo>
                  <a:cubicBezTo>
                    <a:pt x="13117" y="5432"/>
                    <a:pt x="13197" y="5389"/>
                    <a:pt x="13272" y="5308"/>
                  </a:cubicBezTo>
                  <a:cubicBezTo>
                    <a:pt x="13315" y="5262"/>
                    <a:pt x="13376" y="5240"/>
                    <a:pt x="13435" y="5240"/>
                  </a:cubicBezTo>
                  <a:cubicBezTo>
                    <a:pt x="13518" y="5240"/>
                    <a:pt x="13600" y="5283"/>
                    <a:pt x="13632" y="5369"/>
                  </a:cubicBezTo>
                  <a:cubicBezTo>
                    <a:pt x="13729" y="5649"/>
                    <a:pt x="13814" y="5935"/>
                    <a:pt x="13912" y="6215"/>
                  </a:cubicBezTo>
                  <a:cubicBezTo>
                    <a:pt x="13935" y="6283"/>
                    <a:pt x="13920" y="6394"/>
                    <a:pt x="14017" y="6394"/>
                  </a:cubicBezTo>
                  <a:cubicBezTo>
                    <a:pt x="14024" y="6394"/>
                    <a:pt x="14031" y="6393"/>
                    <a:pt x="14040" y="6392"/>
                  </a:cubicBezTo>
                  <a:cubicBezTo>
                    <a:pt x="14137" y="6374"/>
                    <a:pt x="14119" y="6270"/>
                    <a:pt x="14125" y="6191"/>
                  </a:cubicBezTo>
                  <a:cubicBezTo>
                    <a:pt x="14168" y="5716"/>
                    <a:pt x="14204" y="5229"/>
                    <a:pt x="14405" y="4796"/>
                  </a:cubicBezTo>
                  <a:cubicBezTo>
                    <a:pt x="14564" y="4467"/>
                    <a:pt x="14783" y="4163"/>
                    <a:pt x="14978" y="3852"/>
                  </a:cubicBezTo>
                  <a:cubicBezTo>
                    <a:pt x="15081" y="3682"/>
                    <a:pt x="15197" y="3511"/>
                    <a:pt x="15319" y="3316"/>
                  </a:cubicBezTo>
                  <a:close/>
                  <a:moveTo>
                    <a:pt x="12748" y="7038"/>
                  </a:moveTo>
                  <a:cubicBezTo>
                    <a:pt x="12882" y="7202"/>
                    <a:pt x="13010" y="7336"/>
                    <a:pt x="13102" y="7494"/>
                  </a:cubicBezTo>
                  <a:cubicBezTo>
                    <a:pt x="13138" y="7555"/>
                    <a:pt x="13083" y="7671"/>
                    <a:pt x="13071" y="7781"/>
                  </a:cubicBezTo>
                  <a:cubicBezTo>
                    <a:pt x="12962" y="7525"/>
                    <a:pt x="12864" y="7299"/>
                    <a:pt x="12748" y="7038"/>
                  </a:cubicBezTo>
                  <a:close/>
                  <a:moveTo>
                    <a:pt x="21422" y="6495"/>
                  </a:moveTo>
                  <a:lnTo>
                    <a:pt x="21422" y="6495"/>
                  </a:lnTo>
                  <a:cubicBezTo>
                    <a:pt x="21398" y="6940"/>
                    <a:pt x="21355" y="7373"/>
                    <a:pt x="21172" y="7805"/>
                  </a:cubicBezTo>
                  <a:cubicBezTo>
                    <a:pt x="21063" y="7634"/>
                    <a:pt x="20959" y="7488"/>
                    <a:pt x="20837" y="7299"/>
                  </a:cubicBezTo>
                  <a:lnTo>
                    <a:pt x="20837" y="7299"/>
                  </a:lnTo>
                  <a:cubicBezTo>
                    <a:pt x="20859" y="7303"/>
                    <a:pt x="20879" y="7305"/>
                    <a:pt x="20897" y="7305"/>
                  </a:cubicBezTo>
                  <a:cubicBezTo>
                    <a:pt x="21064" y="7305"/>
                    <a:pt x="21075" y="7161"/>
                    <a:pt x="21130" y="7062"/>
                  </a:cubicBezTo>
                  <a:cubicBezTo>
                    <a:pt x="21227" y="6873"/>
                    <a:pt x="21324" y="6684"/>
                    <a:pt x="21422" y="6495"/>
                  </a:cubicBezTo>
                  <a:close/>
                  <a:moveTo>
                    <a:pt x="14314" y="7641"/>
                  </a:moveTo>
                  <a:lnTo>
                    <a:pt x="14314" y="7641"/>
                  </a:lnTo>
                  <a:cubicBezTo>
                    <a:pt x="14277" y="7756"/>
                    <a:pt x="14241" y="7866"/>
                    <a:pt x="14210" y="7976"/>
                  </a:cubicBezTo>
                  <a:cubicBezTo>
                    <a:pt x="14149" y="7866"/>
                    <a:pt x="14095" y="7768"/>
                    <a:pt x="14034" y="7665"/>
                  </a:cubicBezTo>
                  <a:cubicBezTo>
                    <a:pt x="14131" y="7659"/>
                    <a:pt x="14216" y="7647"/>
                    <a:pt x="14314" y="7641"/>
                  </a:cubicBezTo>
                  <a:close/>
                  <a:moveTo>
                    <a:pt x="6877" y="7031"/>
                  </a:moveTo>
                  <a:cubicBezTo>
                    <a:pt x="6956" y="7153"/>
                    <a:pt x="7041" y="7275"/>
                    <a:pt x="7114" y="7403"/>
                  </a:cubicBezTo>
                  <a:cubicBezTo>
                    <a:pt x="7187" y="7525"/>
                    <a:pt x="7273" y="7610"/>
                    <a:pt x="7413" y="7665"/>
                  </a:cubicBezTo>
                  <a:cubicBezTo>
                    <a:pt x="7681" y="7762"/>
                    <a:pt x="7937" y="7890"/>
                    <a:pt x="8192" y="8006"/>
                  </a:cubicBezTo>
                  <a:cubicBezTo>
                    <a:pt x="7967" y="8219"/>
                    <a:pt x="7748" y="8420"/>
                    <a:pt x="7522" y="8633"/>
                  </a:cubicBezTo>
                  <a:cubicBezTo>
                    <a:pt x="7096" y="8189"/>
                    <a:pt x="6974" y="7616"/>
                    <a:pt x="6877" y="7031"/>
                  </a:cubicBezTo>
                  <a:close/>
                  <a:moveTo>
                    <a:pt x="15118" y="7226"/>
                  </a:moveTo>
                  <a:cubicBezTo>
                    <a:pt x="15167" y="7354"/>
                    <a:pt x="15221" y="7470"/>
                    <a:pt x="15258" y="7592"/>
                  </a:cubicBezTo>
                  <a:cubicBezTo>
                    <a:pt x="15294" y="7720"/>
                    <a:pt x="15301" y="7854"/>
                    <a:pt x="15325" y="7988"/>
                  </a:cubicBezTo>
                  <a:cubicBezTo>
                    <a:pt x="15386" y="8298"/>
                    <a:pt x="15459" y="8615"/>
                    <a:pt x="15526" y="8944"/>
                  </a:cubicBezTo>
                  <a:cubicBezTo>
                    <a:pt x="15477" y="8956"/>
                    <a:pt x="15410" y="8981"/>
                    <a:pt x="15337" y="8999"/>
                  </a:cubicBezTo>
                  <a:cubicBezTo>
                    <a:pt x="15270" y="9017"/>
                    <a:pt x="15197" y="9035"/>
                    <a:pt x="15106" y="9066"/>
                  </a:cubicBezTo>
                  <a:cubicBezTo>
                    <a:pt x="15075" y="8932"/>
                    <a:pt x="15026" y="8804"/>
                    <a:pt x="15014" y="8676"/>
                  </a:cubicBezTo>
                  <a:cubicBezTo>
                    <a:pt x="14984" y="8371"/>
                    <a:pt x="14966" y="8061"/>
                    <a:pt x="14966" y="7756"/>
                  </a:cubicBezTo>
                  <a:cubicBezTo>
                    <a:pt x="14959" y="7567"/>
                    <a:pt x="14984" y="7379"/>
                    <a:pt x="15118" y="7226"/>
                  </a:cubicBezTo>
                  <a:close/>
                  <a:moveTo>
                    <a:pt x="13686" y="7561"/>
                  </a:moveTo>
                  <a:lnTo>
                    <a:pt x="13686" y="7561"/>
                  </a:lnTo>
                  <a:cubicBezTo>
                    <a:pt x="13863" y="7641"/>
                    <a:pt x="13985" y="7750"/>
                    <a:pt x="14034" y="7915"/>
                  </a:cubicBezTo>
                  <a:cubicBezTo>
                    <a:pt x="14088" y="8116"/>
                    <a:pt x="14107" y="8329"/>
                    <a:pt x="14168" y="8530"/>
                  </a:cubicBezTo>
                  <a:cubicBezTo>
                    <a:pt x="14241" y="8755"/>
                    <a:pt x="14162" y="8889"/>
                    <a:pt x="13961" y="8987"/>
                  </a:cubicBezTo>
                  <a:cubicBezTo>
                    <a:pt x="13906" y="9011"/>
                    <a:pt x="13863" y="9048"/>
                    <a:pt x="13796" y="9096"/>
                  </a:cubicBezTo>
                  <a:cubicBezTo>
                    <a:pt x="13845" y="8572"/>
                    <a:pt x="13808" y="8073"/>
                    <a:pt x="13686" y="7561"/>
                  </a:cubicBezTo>
                  <a:close/>
                  <a:moveTo>
                    <a:pt x="14777" y="7348"/>
                  </a:moveTo>
                  <a:cubicBezTo>
                    <a:pt x="14777" y="7507"/>
                    <a:pt x="14771" y="7653"/>
                    <a:pt x="14777" y="7793"/>
                  </a:cubicBezTo>
                  <a:cubicBezTo>
                    <a:pt x="14795" y="8225"/>
                    <a:pt x="14801" y="8658"/>
                    <a:pt x="14972" y="9066"/>
                  </a:cubicBezTo>
                  <a:cubicBezTo>
                    <a:pt x="14978" y="9090"/>
                    <a:pt x="14966" y="9127"/>
                    <a:pt x="14966" y="9151"/>
                  </a:cubicBezTo>
                  <a:cubicBezTo>
                    <a:pt x="14935" y="9145"/>
                    <a:pt x="14899" y="9151"/>
                    <a:pt x="14880" y="9133"/>
                  </a:cubicBezTo>
                  <a:cubicBezTo>
                    <a:pt x="14716" y="9041"/>
                    <a:pt x="14564" y="8938"/>
                    <a:pt x="14405" y="8840"/>
                  </a:cubicBezTo>
                  <a:cubicBezTo>
                    <a:pt x="14381" y="8828"/>
                    <a:pt x="14350" y="8804"/>
                    <a:pt x="14350" y="8780"/>
                  </a:cubicBezTo>
                  <a:cubicBezTo>
                    <a:pt x="14338" y="8445"/>
                    <a:pt x="14277" y="8110"/>
                    <a:pt x="14411" y="7775"/>
                  </a:cubicBezTo>
                  <a:cubicBezTo>
                    <a:pt x="14478" y="7598"/>
                    <a:pt x="14594" y="7470"/>
                    <a:pt x="14777" y="7348"/>
                  </a:cubicBezTo>
                  <a:close/>
                  <a:moveTo>
                    <a:pt x="17962" y="4662"/>
                  </a:moveTo>
                  <a:cubicBezTo>
                    <a:pt x="17962" y="4668"/>
                    <a:pt x="17968" y="4674"/>
                    <a:pt x="17968" y="4680"/>
                  </a:cubicBezTo>
                  <a:cubicBezTo>
                    <a:pt x="17792" y="4808"/>
                    <a:pt x="17615" y="4936"/>
                    <a:pt x="17451" y="5076"/>
                  </a:cubicBezTo>
                  <a:cubicBezTo>
                    <a:pt x="16720" y="5667"/>
                    <a:pt x="16275" y="6428"/>
                    <a:pt x="16050" y="7330"/>
                  </a:cubicBezTo>
                  <a:cubicBezTo>
                    <a:pt x="15971" y="7653"/>
                    <a:pt x="15891" y="7969"/>
                    <a:pt x="15837" y="8292"/>
                  </a:cubicBezTo>
                  <a:cubicBezTo>
                    <a:pt x="15788" y="8560"/>
                    <a:pt x="15855" y="8816"/>
                    <a:pt x="15952" y="9066"/>
                  </a:cubicBezTo>
                  <a:cubicBezTo>
                    <a:pt x="15971" y="9108"/>
                    <a:pt x="15989" y="9151"/>
                    <a:pt x="16007" y="9200"/>
                  </a:cubicBezTo>
                  <a:cubicBezTo>
                    <a:pt x="15995" y="9206"/>
                    <a:pt x="15989" y="9218"/>
                    <a:pt x="15977" y="9224"/>
                  </a:cubicBezTo>
                  <a:cubicBezTo>
                    <a:pt x="15897" y="9145"/>
                    <a:pt x="15800" y="9072"/>
                    <a:pt x="15745" y="8981"/>
                  </a:cubicBezTo>
                  <a:cubicBezTo>
                    <a:pt x="15593" y="8713"/>
                    <a:pt x="15514" y="8420"/>
                    <a:pt x="15477" y="8116"/>
                  </a:cubicBezTo>
                  <a:cubicBezTo>
                    <a:pt x="15459" y="7982"/>
                    <a:pt x="15428" y="7848"/>
                    <a:pt x="15422" y="7708"/>
                  </a:cubicBezTo>
                  <a:cubicBezTo>
                    <a:pt x="15422" y="7628"/>
                    <a:pt x="15422" y="7525"/>
                    <a:pt x="15465" y="7458"/>
                  </a:cubicBezTo>
                  <a:cubicBezTo>
                    <a:pt x="15569" y="7281"/>
                    <a:pt x="15696" y="7117"/>
                    <a:pt x="15806" y="6946"/>
                  </a:cubicBezTo>
                  <a:cubicBezTo>
                    <a:pt x="15971" y="6690"/>
                    <a:pt x="16117" y="6416"/>
                    <a:pt x="16287" y="6167"/>
                  </a:cubicBezTo>
                  <a:cubicBezTo>
                    <a:pt x="16647" y="5649"/>
                    <a:pt x="17061" y="5186"/>
                    <a:pt x="17591" y="4839"/>
                  </a:cubicBezTo>
                  <a:cubicBezTo>
                    <a:pt x="17658" y="4796"/>
                    <a:pt x="17725" y="4760"/>
                    <a:pt x="17792" y="4723"/>
                  </a:cubicBezTo>
                  <a:cubicBezTo>
                    <a:pt x="17847" y="4699"/>
                    <a:pt x="17901" y="4686"/>
                    <a:pt x="17962" y="4662"/>
                  </a:cubicBezTo>
                  <a:close/>
                  <a:moveTo>
                    <a:pt x="13291" y="7299"/>
                  </a:moveTo>
                  <a:cubicBezTo>
                    <a:pt x="13382" y="7373"/>
                    <a:pt x="13461" y="7446"/>
                    <a:pt x="13479" y="7567"/>
                  </a:cubicBezTo>
                  <a:cubicBezTo>
                    <a:pt x="13522" y="7829"/>
                    <a:pt x="13589" y="8097"/>
                    <a:pt x="13619" y="8365"/>
                  </a:cubicBezTo>
                  <a:cubicBezTo>
                    <a:pt x="13650" y="8627"/>
                    <a:pt x="13656" y="8889"/>
                    <a:pt x="13668" y="9151"/>
                  </a:cubicBezTo>
                  <a:cubicBezTo>
                    <a:pt x="13668" y="9202"/>
                    <a:pt x="13660" y="9256"/>
                    <a:pt x="13602" y="9256"/>
                  </a:cubicBezTo>
                  <a:cubicBezTo>
                    <a:pt x="13590" y="9256"/>
                    <a:pt x="13575" y="9254"/>
                    <a:pt x="13559" y="9249"/>
                  </a:cubicBezTo>
                  <a:cubicBezTo>
                    <a:pt x="13558" y="9249"/>
                    <a:pt x="13558" y="9249"/>
                    <a:pt x="13558" y="9249"/>
                  </a:cubicBezTo>
                  <a:lnTo>
                    <a:pt x="13558" y="9249"/>
                  </a:lnTo>
                  <a:cubicBezTo>
                    <a:pt x="13538" y="9232"/>
                    <a:pt x="13526" y="9211"/>
                    <a:pt x="13504" y="9206"/>
                  </a:cubicBezTo>
                  <a:cubicBezTo>
                    <a:pt x="13309" y="9151"/>
                    <a:pt x="13114" y="9108"/>
                    <a:pt x="12901" y="9054"/>
                  </a:cubicBezTo>
                  <a:cubicBezTo>
                    <a:pt x="12919" y="9023"/>
                    <a:pt x="12937" y="8987"/>
                    <a:pt x="12956" y="8950"/>
                  </a:cubicBezTo>
                  <a:cubicBezTo>
                    <a:pt x="13083" y="8731"/>
                    <a:pt x="13138" y="8493"/>
                    <a:pt x="13144" y="8237"/>
                  </a:cubicBezTo>
                  <a:cubicBezTo>
                    <a:pt x="13144" y="8012"/>
                    <a:pt x="13205" y="7793"/>
                    <a:pt x="13242" y="7567"/>
                  </a:cubicBezTo>
                  <a:cubicBezTo>
                    <a:pt x="13254" y="7482"/>
                    <a:pt x="13272" y="7397"/>
                    <a:pt x="13291" y="7299"/>
                  </a:cubicBezTo>
                  <a:close/>
                  <a:moveTo>
                    <a:pt x="9977" y="5119"/>
                  </a:moveTo>
                  <a:cubicBezTo>
                    <a:pt x="10093" y="5149"/>
                    <a:pt x="10202" y="5180"/>
                    <a:pt x="10312" y="5216"/>
                  </a:cubicBezTo>
                  <a:cubicBezTo>
                    <a:pt x="11183" y="5478"/>
                    <a:pt x="11829" y="6039"/>
                    <a:pt x="12377" y="6745"/>
                  </a:cubicBezTo>
                  <a:cubicBezTo>
                    <a:pt x="12700" y="7159"/>
                    <a:pt x="12913" y="7610"/>
                    <a:pt x="12986" y="8128"/>
                  </a:cubicBezTo>
                  <a:cubicBezTo>
                    <a:pt x="13041" y="8487"/>
                    <a:pt x="12931" y="8798"/>
                    <a:pt x="12712" y="9084"/>
                  </a:cubicBezTo>
                  <a:cubicBezTo>
                    <a:pt x="12663" y="9145"/>
                    <a:pt x="12614" y="9206"/>
                    <a:pt x="12541" y="9291"/>
                  </a:cubicBezTo>
                  <a:cubicBezTo>
                    <a:pt x="12566" y="9151"/>
                    <a:pt x="12560" y="9035"/>
                    <a:pt x="12596" y="8932"/>
                  </a:cubicBezTo>
                  <a:cubicBezTo>
                    <a:pt x="12657" y="8761"/>
                    <a:pt x="12602" y="8609"/>
                    <a:pt x="12554" y="8451"/>
                  </a:cubicBezTo>
                  <a:cubicBezTo>
                    <a:pt x="12310" y="7695"/>
                    <a:pt x="11902" y="7038"/>
                    <a:pt x="11311" y="6502"/>
                  </a:cubicBezTo>
                  <a:cubicBezTo>
                    <a:pt x="10970" y="6191"/>
                    <a:pt x="10623" y="5886"/>
                    <a:pt x="10276" y="5594"/>
                  </a:cubicBezTo>
                  <a:cubicBezTo>
                    <a:pt x="10123" y="5472"/>
                    <a:pt x="10014" y="5332"/>
                    <a:pt x="9977" y="5119"/>
                  </a:cubicBezTo>
                  <a:close/>
                  <a:moveTo>
                    <a:pt x="15560" y="9034"/>
                  </a:moveTo>
                  <a:cubicBezTo>
                    <a:pt x="15589" y="9034"/>
                    <a:pt x="15621" y="9054"/>
                    <a:pt x="15654" y="9060"/>
                  </a:cubicBezTo>
                  <a:cubicBezTo>
                    <a:pt x="15648" y="9072"/>
                    <a:pt x="15642" y="9084"/>
                    <a:pt x="15642" y="9096"/>
                  </a:cubicBezTo>
                  <a:cubicBezTo>
                    <a:pt x="15514" y="9163"/>
                    <a:pt x="15380" y="9224"/>
                    <a:pt x="15258" y="9303"/>
                  </a:cubicBezTo>
                  <a:cubicBezTo>
                    <a:pt x="15219" y="9328"/>
                    <a:pt x="15184" y="9342"/>
                    <a:pt x="15153" y="9342"/>
                  </a:cubicBezTo>
                  <a:cubicBezTo>
                    <a:pt x="15104" y="9342"/>
                    <a:pt x="15063" y="9309"/>
                    <a:pt x="15026" y="9224"/>
                  </a:cubicBezTo>
                  <a:cubicBezTo>
                    <a:pt x="15142" y="9182"/>
                    <a:pt x="15252" y="9133"/>
                    <a:pt x="15368" y="9090"/>
                  </a:cubicBezTo>
                  <a:cubicBezTo>
                    <a:pt x="15422" y="9066"/>
                    <a:pt x="15489" y="9048"/>
                    <a:pt x="15550" y="9035"/>
                  </a:cubicBezTo>
                  <a:cubicBezTo>
                    <a:pt x="15554" y="9035"/>
                    <a:pt x="15557" y="9034"/>
                    <a:pt x="15560" y="9034"/>
                  </a:cubicBezTo>
                  <a:close/>
                  <a:moveTo>
                    <a:pt x="18334" y="4656"/>
                  </a:moveTo>
                  <a:lnTo>
                    <a:pt x="18334" y="4656"/>
                  </a:lnTo>
                  <a:cubicBezTo>
                    <a:pt x="18267" y="4827"/>
                    <a:pt x="18224" y="4985"/>
                    <a:pt x="18145" y="5131"/>
                  </a:cubicBezTo>
                  <a:cubicBezTo>
                    <a:pt x="17676" y="6008"/>
                    <a:pt x="17195" y="6873"/>
                    <a:pt x="16732" y="7750"/>
                  </a:cubicBezTo>
                  <a:cubicBezTo>
                    <a:pt x="16452" y="8280"/>
                    <a:pt x="16324" y="8847"/>
                    <a:pt x="16379" y="9450"/>
                  </a:cubicBezTo>
                  <a:cubicBezTo>
                    <a:pt x="16208" y="9340"/>
                    <a:pt x="16080" y="9102"/>
                    <a:pt x="16007" y="8816"/>
                  </a:cubicBezTo>
                  <a:cubicBezTo>
                    <a:pt x="15916" y="8451"/>
                    <a:pt x="15995" y="8097"/>
                    <a:pt x="16086" y="7744"/>
                  </a:cubicBezTo>
                  <a:cubicBezTo>
                    <a:pt x="16196" y="7299"/>
                    <a:pt x="16318" y="6849"/>
                    <a:pt x="16525" y="6435"/>
                  </a:cubicBezTo>
                  <a:cubicBezTo>
                    <a:pt x="16909" y="5679"/>
                    <a:pt x="17487" y="5119"/>
                    <a:pt x="18206" y="4693"/>
                  </a:cubicBezTo>
                  <a:cubicBezTo>
                    <a:pt x="18224" y="4680"/>
                    <a:pt x="18249" y="4674"/>
                    <a:pt x="18273" y="4662"/>
                  </a:cubicBezTo>
                  <a:cubicBezTo>
                    <a:pt x="18279" y="4662"/>
                    <a:pt x="18285" y="4662"/>
                    <a:pt x="18334" y="4656"/>
                  </a:cubicBezTo>
                  <a:close/>
                  <a:moveTo>
                    <a:pt x="12866" y="9155"/>
                  </a:moveTo>
                  <a:cubicBezTo>
                    <a:pt x="12884" y="9155"/>
                    <a:pt x="12907" y="9159"/>
                    <a:pt x="12937" y="9163"/>
                  </a:cubicBezTo>
                  <a:cubicBezTo>
                    <a:pt x="13114" y="9200"/>
                    <a:pt x="13291" y="9242"/>
                    <a:pt x="13467" y="9273"/>
                  </a:cubicBezTo>
                  <a:cubicBezTo>
                    <a:pt x="13471" y="9274"/>
                    <a:pt x="13476" y="9274"/>
                    <a:pt x="13480" y="9274"/>
                  </a:cubicBezTo>
                  <a:cubicBezTo>
                    <a:pt x="13504" y="9274"/>
                    <a:pt x="13528" y="9262"/>
                    <a:pt x="13556" y="9256"/>
                  </a:cubicBezTo>
                  <a:lnTo>
                    <a:pt x="13556" y="9256"/>
                  </a:lnTo>
                  <a:cubicBezTo>
                    <a:pt x="13545" y="9297"/>
                    <a:pt x="13533" y="9342"/>
                    <a:pt x="13510" y="9370"/>
                  </a:cubicBezTo>
                  <a:cubicBezTo>
                    <a:pt x="13473" y="9419"/>
                    <a:pt x="13418" y="9450"/>
                    <a:pt x="13376" y="9486"/>
                  </a:cubicBezTo>
                  <a:cubicBezTo>
                    <a:pt x="13169" y="9413"/>
                    <a:pt x="12968" y="9340"/>
                    <a:pt x="12761" y="9267"/>
                  </a:cubicBezTo>
                  <a:cubicBezTo>
                    <a:pt x="12797" y="9181"/>
                    <a:pt x="12813" y="9155"/>
                    <a:pt x="12866" y="9155"/>
                  </a:cubicBezTo>
                  <a:close/>
                  <a:moveTo>
                    <a:pt x="21337" y="6349"/>
                  </a:moveTo>
                  <a:cubicBezTo>
                    <a:pt x="21251" y="6477"/>
                    <a:pt x="21172" y="6587"/>
                    <a:pt x="21111" y="6715"/>
                  </a:cubicBezTo>
                  <a:cubicBezTo>
                    <a:pt x="21050" y="6837"/>
                    <a:pt x="21020" y="6964"/>
                    <a:pt x="20971" y="7092"/>
                  </a:cubicBezTo>
                  <a:cubicBezTo>
                    <a:pt x="20953" y="7129"/>
                    <a:pt x="20910" y="7172"/>
                    <a:pt x="20868" y="7184"/>
                  </a:cubicBezTo>
                  <a:cubicBezTo>
                    <a:pt x="20307" y="7397"/>
                    <a:pt x="19790" y="7695"/>
                    <a:pt x="19284" y="8018"/>
                  </a:cubicBezTo>
                  <a:cubicBezTo>
                    <a:pt x="18669" y="8414"/>
                    <a:pt x="18108" y="8871"/>
                    <a:pt x="17621" y="9419"/>
                  </a:cubicBezTo>
                  <a:cubicBezTo>
                    <a:pt x="17499" y="9553"/>
                    <a:pt x="17384" y="9705"/>
                    <a:pt x="17250" y="9839"/>
                  </a:cubicBezTo>
                  <a:cubicBezTo>
                    <a:pt x="17323" y="9651"/>
                    <a:pt x="17390" y="9450"/>
                    <a:pt x="17469" y="9261"/>
                  </a:cubicBezTo>
                  <a:cubicBezTo>
                    <a:pt x="17700" y="8719"/>
                    <a:pt x="17987" y="8207"/>
                    <a:pt x="18334" y="7726"/>
                  </a:cubicBezTo>
                  <a:cubicBezTo>
                    <a:pt x="18480" y="7525"/>
                    <a:pt x="18699" y="7427"/>
                    <a:pt x="18900" y="7293"/>
                  </a:cubicBezTo>
                  <a:cubicBezTo>
                    <a:pt x="19619" y="6824"/>
                    <a:pt x="20429" y="6562"/>
                    <a:pt x="21251" y="6349"/>
                  </a:cubicBezTo>
                  <a:close/>
                  <a:moveTo>
                    <a:pt x="17767" y="6154"/>
                  </a:moveTo>
                  <a:lnTo>
                    <a:pt x="17767" y="6154"/>
                  </a:lnTo>
                  <a:cubicBezTo>
                    <a:pt x="17749" y="6301"/>
                    <a:pt x="17731" y="6435"/>
                    <a:pt x="17725" y="6562"/>
                  </a:cubicBezTo>
                  <a:cubicBezTo>
                    <a:pt x="17719" y="6794"/>
                    <a:pt x="17822" y="6989"/>
                    <a:pt x="17962" y="7159"/>
                  </a:cubicBezTo>
                  <a:cubicBezTo>
                    <a:pt x="18066" y="7293"/>
                    <a:pt x="18169" y="7421"/>
                    <a:pt x="18273" y="7543"/>
                  </a:cubicBezTo>
                  <a:cubicBezTo>
                    <a:pt x="17731" y="8365"/>
                    <a:pt x="17213" y="9194"/>
                    <a:pt x="17043" y="10193"/>
                  </a:cubicBezTo>
                  <a:cubicBezTo>
                    <a:pt x="16957" y="10095"/>
                    <a:pt x="16872" y="9992"/>
                    <a:pt x="16787" y="9888"/>
                  </a:cubicBezTo>
                  <a:cubicBezTo>
                    <a:pt x="16768" y="9870"/>
                    <a:pt x="16756" y="9845"/>
                    <a:pt x="16738" y="9833"/>
                  </a:cubicBezTo>
                  <a:cubicBezTo>
                    <a:pt x="16452" y="9614"/>
                    <a:pt x="16488" y="9303"/>
                    <a:pt x="16500" y="8999"/>
                  </a:cubicBezTo>
                  <a:cubicBezTo>
                    <a:pt x="16507" y="8859"/>
                    <a:pt x="16537" y="8719"/>
                    <a:pt x="16574" y="8585"/>
                  </a:cubicBezTo>
                  <a:cubicBezTo>
                    <a:pt x="16714" y="8122"/>
                    <a:pt x="16896" y="7683"/>
                    <a:pt x="17134" y="7263"/>
                  </a:cubicBezTo>
                  <a:cubicBezTo>
                    <a:pt x="17341" y="6897"/>
                    <a:pt x="17548" y="6532"/>
                    <a:pt x="17767" y="6154"/>
                  </a:cubicBezTo>
                  <a:close/>
                  <a:moveTo>
                    <a:pt x="6895" y="6824"/>
                  </a:moveTo>
                  <a:cubicBezTo>
                    <a:pt x="7175" y="6885"/>
                    <a:pt x="7443" y="6922"/>
                    <a:pt x="7699" y="6995"/>
                  </a:cubicBezTo>
                  <a:cubicBezTo>
                    <a:pt x="8326" y="7153"/>
                    <a:pt x="8954" y="7324"/>
                    <a:pt x="9575" y="7507"/>
                  </a:cubicBezTo>
                  <a:cubicBezTo>
                    <a:pt x="9727" y="7549"/>
                    <a:pt x="9874" y="7622"/>
                    <a:pt x="10020" y="7695"/>
                  </a:cubicBezTo>
                  <a:cubicBezTo>
                    <a:pt x="10075" y="7720"/>
                    <a:pt x="10166" y="7744"/>
                    <a:pt x="10111" y="7848"/>
                  </a:cubicBezTo>
                  <a:cubicBezTo>
                    <a:pt x="10111" y="7854"/>
                    <a:pt x="10129" y="7878"/>
                    <a:pt x="10142" y="7896"/>
                  </a:cubicBezTo>
                  <a:cubicBezTo>
                    <a:pt x="10239" y="8018"/>
                    <a:pt x="10349" y="8140"/>
                    <a:pt x="10440" y="8274"/>
                  </a:cubicBezTo>
                  <a:cubicBezTo>
                    <a:pt x="10763" y="8780"/>
                    <a:pt x="11031" y="9316"/>
                    <a:pt x="11268" y="9870"/>
                  </a:cubicBezTo>
                  <a:cubicBezTo>
                    <a:pt x="11317" y="9986"/>
                    <a:pt x="11354" y="10113"/>
                    <a:pt x="11390" y="10229"/>
                  </a:cubicBezTo>
                  <a:cubicBezTo>
                    <a:pt x="11214" y="10034"/>
                    <a:pt x="11037" y="9833"/>
                    <a:pt x="10848" y="9651"/>
                  </a:cubicBezTo>
                  <a:cubicBezTo>
                    <a:pt x="10489" y="9285"/>
                    <a:pt x="10056" y="9017"/>
                    <a:pt x="9642" y="8731"/>
                  </a:cubicBezTo>
                  <a:cubicBezTo>
                    <a:pt x="8984" y="8280"/>
                    <a:pt x="8290" y="7902"/>
                    <a:pt x="7547" y="7604"/>
                  </a:cubicBezTo>
                  <a:cubicBezTo>
                    <a:pt x="7407" y="7549"/>
                    <a:pt x="7309" y="7470"/>
                    <a:pt x="7236" y="7342"/>
                  </a:cubicBezTo>
                  <a:cubicBezTo>
                    <a:pt x="7139" y="7172"/>
                    <a:pt x="7017" y="7013"/>
                    <a:pt x="6895" y="6824"/>
                  </a:cubicBezTo>
                  <a:close/>
                  <a:moveTo>
                    <a:pt x="14886" y="9255"/>
                  </a:moveTo>
                  <a:cubicBezTo>
                    <a:pt x="14978" y="9334"/>
                    <a:pt x="15069" y="9407"/>
                    <a:pt x="15148" y="9498"/>
                  </a:cubicBezTo>
                  <a:cubicBezTo>
                    <a:pt x="15173" y="9523"/>
                    <a:pt x="15173" y="9590"/>
                    <a:pt x="15160" y="9632"/>
                  </a:cubicBezTo>
                  <a:cubicBezTo>
                    <a:pt x="15081" y="9967"/>
                    <a:pt x="14868" y="10229"/>
                    <a:pt x="14667" y="10491"/>
                  </a:cubicBezTo>
                  <a:cubicBezTo>
                    <a:pt x="14661" y="10485"/>
                    <a:pt x="14649" y="10479"/>
                    <a:pt x="14643" y="10473"/>
                  </a:cubicBezTo>
                  <a:cubicBezTo>
                    <a:pt x="14704" y="10351"/>
                    <a:pt x="14771" y="10229"/>
                    <a:pt x="14825" y="10107"/>
                  </a:cubicBezTo>
                  <a:cubicBezTo>
                    <a:pt x="14905" y="9943"/>
                    <a:pt x="14984" y="9778"/>
                    <a:pt x="15057" y="9614"/>
                  </a:cubicBezTo>
                  <a:cubicBezTo>
                    <a:pt x="15069" y="9584"/>
                    <a:pt x="15057" y="9535"/>
                    <a:pt x="15039" y="9504"/>
                  </a:cubicBezTo>
                  <a:cubicBezTo>
                    <a:pt x="14990" y="9425"/>
                    <a:pt x="14929" y="9346"/>
                    <a:pt x="14868" y="9273"/>
                  </a:cubicBezTo>
                  <a:cubicBezTo>
                    <a:pt x="14874" y="9267"/>
                    <a:pt x="14880" y="9261"/>
                    <a:pt x="14886" y="9255"/>
                  </a:cubicBezTo>
                  <a:close/>
                  <a:moveTo>
                    <a:pt x="10763" y="6148"/>
                  </a:moveTo>
                  <a:cubicBezTo>
                    <a:pt x="10793" y="6173"/>
                    <a:pt x="10818" y="6191"/>
                    <a:pt x="10842" y="6209"/>
                  </a:cubicBezTo>
                  <a:cubicBezTo>
                    <a:pt x="11189" y="6532"/>
                    <a:pt x="11549" y="6843"/>
                    <a:pt x="11810" y="7245"/>
                  </a:cubicBezTo>
                  <a:cubicBezTo>
                    <a:pt x="12103" y="7695"/>
                    <a:pt x="12383" y="8158"/>
                    <a:pt x="12474" y="8706"/>
                  </a:cubicBezTo>
                  <a:cubicBezTo>
                    <a:pt x="12511" y="8907"/>
                    <a:pt x="12462" y="9102"/>
                    <a:pt x="12389" y="9297"/>
                  </a:cubicBezTo>
                  <a:cubicBezTo>
                    <a:pt x="12365" y="9364"/>
                    <a:pt x="12322" y="9450"/>
                    <a:pt x="12340" y="9510"/>
                  </a:cubicBezTo>
                  <a:cubicBezTo>
                    <a:pt x="12377" y="9620"/>
                    <a:pt x="12328" y="9681"/>
                    <a:pt x="12273" y="9754"/>
                  </a:cubicBezTo>
                  <a:cubicBezTo>
                    <a:pt x="12060" y="10028"/>
                    <a:pt x="11847" y="10302"/>
                    <a:pt x="11616" y="10601"/>
                  </a:cubicBezTo>
                  <a:cubicBezTo>
                    <a:pt x="11482" y="9815"/>
                    <a:pt x="11110" y="9175"/>
                    <a:pt x="10745" y="8530"/>
                  </a:cubicBezTo>
                  <a:cubicBezTo>
                    <a:pt x="10653" y="8371"/>
                    <a:pt x="10556" y="8213"/>
                    <a:pt x="10452" y="8067"/>
                  </a:cubicBezTo>
                  <a:cubicBezTo>
                    <a:pt x="10318" y="7878"/>
                    <a:pt x="10324" y="7835"/>
                    <a:pt x="10544" y="7738"/>
                  </a:cubicBezTo>
                  <a:cubicBezTo>
                    <a:pt x="10708" y="7659"/>
                    <a:pt x="10872" y="7580"/>
                    <a:pt x="10988" y="7415"/>
                  </a:cubicBezTo>
                  <a:cubicBezTo>
                    <a:pt x="11128" y="7220"/>
                    <a:pt x="11159" y="7019"/>
                    <a:pt x="11067" y="6800"/>
                  </a:cubicBezTo>
                  <a:cubicBezTo>
                    <a:pt x="10976" y="6587"/>
                    <a:pt x="10872" y="6374"/>
                    <a:pt x="10763" y="6148"/>
                  </a:cubicBezTo>
                  <a:close/>
                  <a:moveTo>
                    <a:pt x="14326" y="8944"/>
                  </a:moveTo>
                  <a:lnTo>
                    <a:pt x="14326" y="8944"/>
                  </a:lnTo>
                  <a:cubicBezTo>
                    <a:pt x="14527" y="8993"/>
                    <a:pt x="14734" y="9249"/>
                    <a:pt x="14911" y="9517"/>
                  </a:cubicBezTo>
                  <a:cubicBezTo>
                    <a:pt x="14807" y="9486"/>
                    <a:pt x="14710" y="9462"/>
                    <a:pt x="14612" y="9437"/>
                  </a:cubicBezTo>
                  <a:cubicBezTo>
                    <a:pt x="14606" y="9456"/>
                    <a:pt x="14600" y="9474"/>
                    <a:pt x="14594" y="9492"/>
                  </a:cubicBezTo>
                  <a:cubicBezTo>
                    <a:pt x="14704" y="9523"/>
                    <a:pt x="14813" y="9559"/>
                    <a:pt x="14935" y="9602"/>
                  </a:cubicBezTo>
                  <a:cubicBezTo>
                    <a:pt x="14789" y="9888"/>
                    <a:pt x="14643" y="10187"/>
                    <a:pt x="14497" y="10479"/>
                  </a:cubicBezTo>
                  <a:cubicBezTo>
                    <a:pt x="14478" y="10479"/>
                    <a:pt x="14466" y="10473"/>
                    <a:pt x="14454" y="10473"/>
                  </a:cubicBezTo>
                  <a:cubicBezTo>
                    <a:pt x="14442" y="10284"/>
                    <a:pt x="14430" y="10089"/>
                    <a:pt x="14423" y="9900"/>
                  </a:cubicBezTo>
                  <a:cubicBezTo>
                    <a:pt x="14417" y="9827"/>
                    <a:pt x="14423" y="9754"/>
                    <a:pt x="14417" y="9681"/>
                  </a:cubicBezTo>
                  <a:cubicBezTo>
                    <a:pt x="14417" y="9657"/>
                    <a:pt x="14393" y="9632"/>
                    <a:pt x="14375" y="9608"/>
                  </a:cubicBezTo>
                  <a:cubicBezTo>
                    <a:pt x="14363" y="9632"/>
                    <a:pt x="14338" y="9657"/>
                    <a:pt x="14338" y="9681"/>
                  </a:cubicBezTo>
                  <a:cubicBezTo>
                    <a:pt x="14338" y="9906"/>
                    <a:pt x="14344" y="10132"/>
                    <a:pt x="14350" y="10357"/>
                  </a:cubicBezTo>
                  <a:cubicBezTo>
                    <a:pt x="14350" y="10455"/>
                    <a:pt x="14369" y="10546"/>
                    <a:pt x="14375" y="10643"/>
                  </a:cubicBezTo>
                  <a:cubicBezTo>
                    <a:pt x="14369" y="10643"/>
                    <a:pt x="14356" y="10649"/>
                    <a:pt x="14350" y="10656"/>
                  </a:cubicBezTo>
                  <a:cubicBezTo>
                    <a:pt x="14265" y="10534"/>
                    <a:pt x="14180" y="10412"/>
                    <a:pt x="14095" y="10296"/>
                  </a:cubicBezTo>
                  <a:cubicBezTo>
                    <a:pt x="13985" y="10150"/>
                    <a:pt x="13881" y="10010"/>
                    <a:pt x="13772" y="9864"/>
                  </a:cubicBezTo>
                  <a:cubicBezTo>
                    <a:pt x="13638" y="9675"/>
                    <a:pt x="13638" y="9620"/>
                    <a:pt x="13796" y="9443"/>
                  </a:cubicBezTo>
                  <a:cubicBezTo>
                    <a:pt x="13930" y="9291"/>
                    <a:pt x="14076" y="9145"/>
                    <a:pt x="14241" y="8962"/>
                  </a:cubicBezTo>
                  <a:cubicBezTo>
                    <a:pt x="14265" y="9066"/>
                    <a:pt x="14283" y="9133"/>
                    <a:pt x="14289" y="9200"/>
                  </a:cubicBezTo>
                  <a:cubicBezTo>
                    <a:pt x="14301" y="9264"/>
                    <a:pt x="14318" y="9322"/>
                    <a:pt x="14399" y="9322"/>
                  </a:cubicBezTo>
                  <a:cubicBezTo>
                    <a:pt x="14403" y="9322"/>
                    <a:pt x="14407" y="9322"/>
                    <a:pt x="14411" y="9322"/>
                  </a:cubicBezTo>
                  <a:cubicBezTo>
                    <a:pt x="14387" y="9194"/>
                    <a:pt x="14356" y="9078"/>
                    <a:pt x="14326" y="8944"/>
                  </a:cubicBezTo>
                  <a:close/>
                  <a:moveTo>
                    <a:pt x="13613" y="9456"/>
                  </a:moveTo>
                  <a:lnTo>
                    <a:pt x="13613" y="9456"/>
                  </a:lnTo>
                  <a:cubicBezTo>
                    <a:pt x="13510" y="9657"/>
                    <a:pt x="13595" y="9797"/>
                    <a:pt x="13699" y="9937"/>
                  </a:cubicBezTo>
                  <a:cubicBezTo>
                    <a:pt x="13875" y="10180"/>
                    <a:pt x="14052" y="10424"/>
                    <a:pt x="14222" y="10674"/>
                  </a:cubicBezTo>
                  <a:cubicBezTo>
                    <a:pt x="14264" y="10733"/>
                    <a:pt x="14308" y="10783"/>
                    <a:pt x="14385" y="10783"/>
                  </a:cubicBezTo>
                  <a:cubicBezTo>
                    <a:pt x="14410" y="10783"/>
                    <a:pt x="14439" y="10777"/>
                    <a:pt x="14472" y="10765"/>
                  </a:cubicBezTo>
                  <a:lnTo>
                    <a:pt x="14472" y="10765"/>
                  </a:lnTo>
                  <a:cubicBezTo>
                    <a:pt x="14436" y="10820"/>
                    <a:pt x="14411" y="10844"/>
                    <a:pt x="14381" y="10887"/>
                  </a:cubicBezTo>
                  <a:cubicBezTo>
                    <a:pt x="14332" y="10844"/>
                    <a:pt x="14277" y="10814"/>
                    <a:pt x="14235" y="10771"/>
                  </a:cubicBezTo>
                  <a:cubicBezTo>
                    <a:pt x="14113" y="10643"/>
                    <a:pt x="13979" y="10522"/>
                    <a:pt x="13869" y="10381"/>
                  </a:cubicBezTo>
                  <a:cubicBezTo>
                    <a:pt x="13784" y="10278"/>
                    <a:pt x="13729" y="10150"/>
                    <a:pt x="13662" y="10034"/>
                  </a:cubicBezTo>
                  <a:cubicBezTo>
                    <a:pt x="13638" y="9992"/>
                    <a:pt x="13613" y="9949"/>
                    <a:pt x="13577" y="9919"/>
                  </a:cubicBezTo>
                  <a:cubicBezTo>
                    <a:pt x="13431" y="9791"/>
                    <a:pt x="13437" y="9584"/>
                    <a:pt x="13613" y="9456"/>
                  </a:cubicBezTo>
                  <a:close/>
                  <a:moveTo>
                    <a:pt x="18145" y="10832"/>
                  </a:moveTo>
                  <a:lnTo>
                    <a:pt x="18145" y="10832"/>
                  </a:lnTo>
                  <a:cubicBezTo>
                    <a:pt x="18906" y="11240"/>
                    <a:pt x="19625" y="11703"/>
                    <a:pt x="20222" y="12330"/>
                  </a:cubicBezTo>
                  <a:cubicBezTo>
                    <a:pt x="20216" y="12343"/>
                    <a:pt x="20204" y="12355"/>
                    <a:pt x="20198" y="12373"/>
                  </a:cubicBezTo>
                  <a:cubicBezTo>
                    <a:pt x="20143" y="12343"/>
                    <a:pt x="20082" y="12324"/>
                    <a:pt x="20039" y="12288"/>
                  </a:cubicBezTo>
                  <a:cubicBezTo>
                    <a:pt x="19698" y="12002"/>
                    <a:pt x="19369" y="11697"/>
                    <a:pt x="19022" y="11423"/>
                  </a:cubicBezTo>
                  <a:cubicBezTo>
                    <a:pt x="18772" y="11234"/>
                    <a:pt x="18498" y="11082"/>
                    <a:pt x="18236" y="10911"/>
                  </a:cubicBezTo>
                  <a:cubicBezTo>
                    <a:pt x="18200" y="10893"/>
                    <a:pt x="18169" y="10869"/>
                    <a:pt x="18145" y="10832"/>
                  </a:cubicBezTo>
                  <a:close/>
                  <a:moveTo>
                    <a:pt x="20740" y="7373"/>
                  </a:moveTo>
                  <a:cubicBezTo>
                    <a:pt x="20764" y="7470"/>
                    <a:pt x="20782" y="7555"/>
                    <a:pt x="20813" y="7641"/>
                  </a:cubicBezTo>
                  <a:cubicBezTo>
                    <a:pt x="20971" y="8085"/>
                    <a:pt x="21136" y="8536"/>
                    <a:pt x="21306" y="8981"/>
                  </a:cubicBezTo>
                  <a:cubicBezTo>
                    <a:pt x="21337" y="9066"/>
                    <a:pt x="21349" y="9182"/>
                    <a:pt x="21507" y="9188"/>
                  </a:cubicBezTo>
                  <a:cubicBezTo>
                    <a:pt x="21318" y="8688"/>
                    <a:pt x="21142" y="8201"/>
                    <a:pt x="20959" y="7720"/>
                  </a:cubicBezTo>
                  <a:lnTo>
                    <a:pt x="20971" y="7714"/>
                  </a:lnTo>
                  <a:lnTo>
                    <a:pt x="22238" y="9547"/>
                  </a:lnTo>
                  <a:cubicBezTo>
                    <a:pt x="22232" y="9547"/>
                    <a:pt x="22226" y="9553"/>
                    <a:pt x="22214" y="9559"/>
                  </a:cubicBezTo>
                  <a:cubicBezTo>
                    <a:pt x="22037" y="9480"/>
                    <a:pt x="21867" y="9395"/>
                    <a:pt x="21690" y="9309"/>
                  </a:cubicBezTo>
                  <a:lnTo>
                    <a:pt x="21653" y="9358"/>
                  </a:lnTo>
                  <a:cubicBezTo>
                    <a:pt x="21678" y="9383"/>
                    <a:pt x="21702" y="9419"/>
                    <a:pt x="21733" y="9437"/>
                  </a:cubicBezTo>
                  <a:cubicBezTo>
                    <a:pt x="21873" y="9504"/>
                    <a:pt x="22019" y="9565"/>
                    <a:pt x="22159" y="9638"/>
                  </a:cubicBezTo>
                  <a:cubicBezTo>
                    <a:pt x="22189" y="9657"/>
                    <a:pt x="22220" y="9724"/>
                    <a:pt x="22214" y="9760"/>
                  </a:cubicBezTo>
                  <a:cubicBezTo>
                    <a:pt x="22122" y="10455"/>
                    <a:pt x="21787" y="11021"/>
                    <a:pt x="21324" y="11526"/>
                  </a:cubicBezTo>
                  <a:cubicBezTo>
                    <a:pt x="21130" y="11734"/>
                    <a:pt x="20941" y="11947"/>
                    <a:pt x="20752" y="12154"/>
                  </a:cubicBezTo>
                  <a:cubicBezTo>
                    <a:pt x="20715" y="12196"/>
                    <a:pt x="20673" y="12227"/>
                    <a:pt x="20636" y="12263"/>
                  </a:cubicBezTo>
                  <a:cubicBezTo>
                    <a:pt x="20624" y="12257"/>
                    <a:pt x="20612" y="12257"/>
                    <a:pt x="20600" y="12251"/>
                  </a:cubicBezTo>
                  <a:cubicBezTo>
                    <a:pt x="20667" y="12044"/>
                    <a:pt x="20721" y="11837"/>
                    <a:pt x="20801" y="11636"/>
                  </a:cubicBezTo>
                  <a:cubicBezTo>
                    <a:pt x="21014" y="11100"/>
                    <a:pt x="21233" y="10564"/>
                    <a:pt x="21452" y="10028"/>
                  </a:cubicBezTo>
                  <a:cubicBezTo>
                    <a:pt x="21483" y="9955"/>
                    <a:pt x="21507" y="9870"/>
                    <a:pt x="21513" y="9797"/>
                  </a:cubicBezTo>
                  <a:cubicBezTo>
                    <a:pt x="21513" y="9760"/>
                    <a:pt x="21471" y="9724"/>
                    <a:pt x="21434" y="9663"/>
                  </a:cubicBezTo>
                  <a:cubicBezTo>
                    <a:pt x="21172" y="10308"/>
                    <a:pt x="20922" y="10911"/>
                    <a:pt x="20685" y="11514"/>
                  </a:cubicBezTo>
                  <a:cubicBezTo>
                    <a:pt x="20612" y="11709"/>
                    <a:pt x="20557" y="11916"/>
                    <a:pt x="20502" y="12117"/>
                  </a:cubicBezTo>
                  <a:cubicBezTo>
                    <a:pt x="20478" y="12203"/>
                    <a:pt x="20484" y="12306"/>
                    <a:pt x="20472" y="12428"/>
                  </a:cubicBezTo>
                  <a:cubicBezTo>
                    <a:pt x="20411" y="12355"/>
                    <a:pt x="20344" y="12288"/>
                    <a:pt x="20283" y="12215"/>
                  </a:cubicBezTo>
                  <a:cubicBezTo>
                    <a:pt x="20064" y="11928"/>
                    <a:pt x="19759" y="11740"/>
                    <a:pt x="19479" y="11520"/>
                  </a:cubicBezTo>
                  <a:cubicBezTo>
                    <a:pt x="18858" y="11033"/>
                    <a:pt x="18151" y="10698"/>
                    <a:pt x="17451" y="10345"/>
                  </a:cubicBezTo>
                  <a:cubicBezTo>
                    <a:pt x="17414" y="10327"/>
                    <a:pt x="17378" y="10302"/>
                    <a:pt x="17341" y="10260"/>
                  </a:cubicBezTo>
                  <a:cubicBezTo>
                    <a:pt x="18486" y="9718"/>
                    <a:pt x="19704" y="9547"/>
                    <a:pt x="20947" y="9468"/>
                  </a:cubicBezTo>
                  <a:cubicBezTo>
                    <a:pt x="20947" y="9450"/>
                    <a:pt x="20953" y="9437"/>
                    <a:pt x="20959" y="9425"/>
                  </a:cubicBezTo>
                  <a:cubicBezTo>
                    <a:pt x="20916" y="9401"/>
                    <a:pt x="20868" y="9358"/>
                    <a:pt x="20825" y="9358"/>
                  </a:cubicBezTo>
                  <a:cubicBezTo>
                    <a:pt x="19741" y="9413"/>
                    <a:pt x="18681" y="9584"/>
                    <a:pt x="17658" y="9961"/>
                  </a:cubicBezTo>
                  <a:cubicBezTo>
                    <a:pt x="17542" y="10010"/>
                    <a:pt x="17426" y="10065"/>
                    <a:pt x="17317" y="10113"/>
                  </a:cubicBezTo>
                  <a:cubicBezTo>
                    <a:pt x="17304" y="10101"/>
                    <a:pt x="17298" y="10095"/>
                    <a:pt x="17286" y="10083"/>
                  </a:cubicBezTo>
                  <a:cubicBezTo>
                    <a:pt x="17390" y="9937"/>
                    <a:pt x="17481" y="9778"/>
                    <a:pt x="17603" y="9644"/>
                  </a:cubicBezTo>
                  <a:cubicBezTo>
                    <a:pt x="18364" y="8749"/>
                    <a:pt x="19302" y="8091"/>
                    <a:pt x="20344" y="7561"/>
                  </a:cubicBezTo>
                  <a:cubicBezTo>
                    <a:pt x="20453" y="7507"/>
                    <a:pt x="20563" y="7452"/>
                    <a:pt x="20679" y="7397"/>
                  </a:cubicBezTo>
                  <a:cubicBezTo>
                    <a:pt x="20703" y="7385"/>
                    <a:pt x="20734" y="7379"/>
                    <a:pt x="20740" y="7373"/>
                  </a:cubicBezTo>
                  <a:close/>
                  <a:moveTo>
                    <a:pt x="11244" y="10314"/>
                  </a:moveTo>
                  <a:cubicBezTo>
                    <a:pt x="11226" y="10339"/>
                    <a:pt x="11207" y="10375"/>
                    <a:pt x="11183" y="10394"/>
                  </a:cubicBezTo>
                  <a:cubicBezTo>
                    <a:pt x="10952" y="10582"/>
                    <a:pt x="10708" y="10765"/>
                    <a:pt x="10483" y="10960"/>
                  </a:cubicBezTo>
                  <a:cubicBezTo>
                    <a:pt x="9916" y="11435"/>
                    <a:pt x="9356" y="11922"/>
                    <a:pt x="8850" y="12471"/>
                  </a:cubicBezTo>
                  <a:cubicBezTo>
                    <a:pt x="8771" y="12556"/>
                    <a:pt x="8698" y="12653"/>
                    <a:pt x="8619" y="12751"/>
                  </a:cubicBezTo>
                  <a:cubicBezTo>
                    <a:pt x="8753" y="12404"/>
                    <a:pt x="9015" y="12160"/>
                    <a:pt x="9264" y="11904"/>
                  </a:cubicBezTo>
                  <a:cubicBezTo>
                    <a:pt x="9752" y="11392"/>
                    <a:pt x="10330" y="10997"/>
                    <a:pt x="10891" y="10576"/>
                  </a:cubicBezTo>
                  <a:cubicBezTo>
                    <a:pt x="11006" y="10491"/>
                    <a:pt x="11110" y="10388"/>
                    <a:pt x="11244" y="10314"/>
                  </a:cubicBezTo>
                  <a:close/>
                  <a:moveTo>
                    <a:pt x="8350" y="8116"/>
                  </a:moveTo>
                  <a:cubicBezTo>
                    <a:pt x="8386" y="8116"/>
                    <a:pt x="8427" y="8131"/>
                    <a:pt x="8473" y="8158"/>
                  </a:cubicBezTo>
                  <a:cubicBezTo>
                    <a:pt x="9167" y="8542"/>
                    <a:pt x="9837" y="8981"/>
                    <a:pt x="10464" y="9474"/>
                  </a:cubicBezTo>
                  <a:cubicBezTo>
                    <a:pt x="10684" y="9651"/>
                    <a:pt x="10866" y="9864"/>
                    <a:pt x="11067" y="10059"/>
                  </a:cubicBezTo>
                  <a:cubicBezTo>
                    <a:pt x="11134" y="10132"/>
                    <a:pt x="11128" y="10193"/>
                    <a:pt x="11055" y="10254"/>
                  </a:cubicBezTo>
                  <a:cubicBezTo>
                    <a:pt x="10946" y="10345"/>
                    <a:pt x="10842" y="10448"/>
                    <a:pt x="10726" y="10540"/>
                  </a:cubicBezTo>
                  <a:cubicBezTo>
                    <a:pt x="10263" y="10911"/>
                    <a:pt x="9782" y="11271"/>
                    <a:pt x="9331" y="11654"/>
                  </a:cubicBezTo>
                  <a:cubicBezTo>
                    <a:pt x="9045" y="11910"/>
                    <a:pt x="8765" y="12178"/>
                    <a:pt x="8570" y="12513"/>
                  </a:cubicBezTo>
                  <a:cubicBezTo>
                    <a:pt x="8509" y="12623"/>
                    <a:pt x="8454" y="12726"/>
                    <a:pt x="8387" y="12854"/>
                  </a:cubicBezTo>
                  <a:cubicBezTo>
                    <a:pt x="8339" y="12806"/>
                    <a:pt x="8284" y="12763"/>
                    <a:pt x="8241" y="12702"/>
                  </a:cubicBezTo>
                  <a:cubicBezTo>
                    <a:pt x="7955" y="12300"/>
                    <a:pt x="7797" y="11831"/>
                    <a:pt x="7663" y="11362"/>
                  </a:cubicBezTo>
                  <a:cubicBezTo>
                    <a:pt x="7553" y="10972"/>
                    <a:pt x="7492" y="10570"/>
                    <a:pt x="7413" y="10168"/>
                  </a:cubicBezTo>
                  <a:cubicBezTo>
                    <a:pt x="7407" y="10144"/>
                    <a:pt x="7413" y="10113"/>
                    <a:pt x="7395" y="10101"/>
                  </a:cubicBezTo>
                  <a:cubicBezTo>
                    <a:pt x="7370" y="10077"/>
                    <a:pt x="7340" y="10071"/>
                    <a:pt x="7309" y="10053"/>
                  </a:cubicBezTo>
                  <a:cubicBezTo>
                    <a:pt x="7297" y="10083"/>
                    <a:pt x="7273" y="10113"/>
                    <a:pt x="7273" y="10138"/>
                  </a:cubicBezTo>
                  <a:cubicBezTo>
                    <a:pt x="7334" y="10570"/>
                    <a:pt x="7376" y="11003"/>
                    <a:pt x="7522" y="11417"/>
                  </a:cubicBezTo>
                  <a:cubicBezTo>
                    <a:pt x="7669" y="11837"/>
                    <a:pt x="7797" y="12263"/>
                    <a:pt x="8058" y="12665"/>
                  </a:cubicBezTo>
                  <a:cubicBezTo>
                    <a:pt x="7736" y="12501"/>
                    <a:pt x="7498" y="12300"/>
                    <a:pt x="7291" y="12050"/>
                  </a:cubicBezTo>
                  <a:cubicBezTo>
                    <a:pt x="7011" y="11709"/>
                    <a:pt x="6852" y="11295"/>
                    <a:pt x="6682" y="10893"/>
                  </a:cubicBezTo>
                  <a:cubicBezTo>
                    <a:pt x="6578" y="10656"/>
                    <a:pt x="6493" y="10406"/>
                    <a:pt x="6402" y="10162"/>
                  </a:cubicBezTo>
                  <a:cubicBezTo>
                    <a:pt x="6371" y="10077"/>
                    <a:pt x="6390" y="10028"/>
                    <a:pt x="6481" y="9998"/>
                  </a:cubicBezTo>
                  <a:cubicBezTo>
                    <a:pt x="6718" y="9906"/>
                    <a:pt x="6950" y="9809"/>
                    <a:pt x="7187" y="9693"/>
                  </a:cubicBezTo>
                  <a:cubicBezTo>
                    <a:pt x="7153" y="9674"/>
                    <a:pt x="7120" y="9667"/>
                    <a:pt x="7087" y="9667"/>
                  </a:cubicBezTo>
                  <a:cubicBezTo>
                    <a:pt x="6976" y="9667"/>
                    <a:pt x="6875" y="9754"/>
                    <a:pt x="6747" y="9754"/>
                  </a:cubicBezTo>
                  <a:cubicBezTo>
                    <a:pt x="6743" y="9754"/>
                    <a:pt x="6740" y="9754"/>
                    <a:pt x="6737" y="9754"/>
                  </a:cubicBezTo>
                  <a:cubicBezTo>
                    <a:pt x="7163" y="9273"/>
                    <a:pt x="7583" y="8810"/>
                    <a:pt x="7998" y="8347"/>
                  </a:cubicBezTo>
                  <a:cubicBezTo>
                    <a:pt x="8010" y="8353"/>
                    <a:pt x="8016" y="8359"/>
                    <a:pt x="8028" y="8365"/>
                  </a:cubicBezTo>
                  <a:cubicBezTo>
                    <a:pt x="7979" y="8432"/>
                    <a:pt x="7937" y="8505"/>
                    <a:pt x="7888" y="8572"/>
                  </a:cubicBezTo>
                  <a:cubicBezTo>
                    <a:pt x="7711" y="8816"/>
                    <a:pt x="7529" y="9060"/>
                    <a:pt x="7352" y="9309"/>
                  </a:cubicBezTo>
                  <a:cubicBezTo>
                    <a:pt x="7340" y="9328"/>
                    <a:pt x="7346" y="9370"/>
                    <a:pt x="7340" y="9401"/>
                  </a:cubicBezTo>
                  <a:cubicBezTo>
                    <a:pt x="7382" y="9389"/>
                    <a:pt x="7437" y="9395"/>
                    <a:pt x="7455" y="9376"/>
                  </a:cubicBezTo>
                  <a:cubicBezTo>
                    <a:pt x="7608" y="9188"/>
                    <a:pt x="7754" y="8993"/>
                    <a:pt x="7894" y="8798"/>
                  </a:cubicBezTo>
                  <a:cubicBezTo>
                    <a:pt x="8004" y="8646"/>
                    <a:pt x="8107" y="8487"/>
                    <a:pt x="8205" y="8329"/>
                  </a:cubicBezTo>
                  <a:cubicBezTo>
                    <a:pt x="8229" y="8292"/>
                    <a:pt x="8229" y="8244"/>
                    <a:pt x="8241" y="8195"/>
                  </a:cubicBezTo>
                  <a:cubicBezTo>
                    <a:pt x="8268" y="8140"/>
                    <a:pt x="8305" y="8116"/>
                    <a:pt x="8350" y="8116"/>
                  </a:cubicBezTo>
                  <a:close/>
                  <a:moveTo>
                    <a:pt x="12730" y="9340"/>
                  </a:moveTo>
                  <a:cubicBezTo>
                    <a:pt x="12901" y="9401"/>
                    <a:pt x="13090" y="9474"/>
                    <a:pt x="13278" y="9547"/>
                  </a:cubicBezTo>
                  <a:cubicBezTo>
                    <a:pt x="13309" y="9559"/>
                    <a:pt x="13339" y="9590"/>
                    <a:pt x="13351" y="9620"/>
                  </a:cubicBezTo>
                  <a:cubicBezTo>
                    <a:pt x="13400" y="9754"/>
                    <a:pt x="13449" y="9888"/>
                    <a:pt x="13498" y="10028"/>
                  </a:cubicBezTo>
                  <a:cubicBezTo>
                    <a:pt x="13595" y="10327"/>
                    <a:pt x="13711" y="10625"/>
                    <a:pt x="13790" y="10936"/>
                  </a:cubicBezTo>
                  <a:cubicBezTo>
                    <a:pt x="13961" y="11606"/>
                    <a:pt x="14119" y="12276"/>
                    <a:pt x="14277" y="12946"/>
                  </a:cubicBezTo>
                  <a:cubicBezTo>
                    <a:pt x="14283" y="12958"/>
                    <a:pt x="14277" y="12970"/>
                    <a:pt x="14277" y="12982"/>
                  </a:cubicBezTo>
                  <a:cubicBezTo>
                    <a:pt x="14222" y="12781"/>
                    <a:pt x="14064" y="12751"/>
                    <a:pt x="13894" y="12726"/>
                  </a:cubicBezTo>
                  <a:cubicBezTo>
                    <a:pt x="13370" y="12653"/>
                    <a:pt x="12846" y="12605"/>
                    <a:pt x="12340" y="12434"/>
                  </a:cubicBezTo>
                  <a:cubicBezTo>
                    <a:pt x="12005" y="12324"/>
                    <a:pt x="11695" y="12166"/>
                    <a:pt x="11469" y="11886"/>
                  </a:cubicBezTo>
                  <a:cubicBezTo>
                    <a:pt x="11214" y="11575"/>
                    <a:pt x="11220" y="11508"/>
                    <a:pt x="11402" y="11179"/>
                  </a:cubicBezTo>
                  <a:cubicBezTo>
                    <a:pt x="11573" y="10881"/>
                    <a:pt x="11792" y="10607"/>
                    <a:pt x="11993" y="10321"/>
                  </a:cubicBezTo>
                  <a:cubicBezTo>
                    <a:pt x="12158" y="10095"/>
                    <a:pt x="12322" y="9864"/>
                    <a:pt x="12493" y="9638"/>
                  </a:cubicBezTo>
                  <a:cubicBezTo>
                    <a:pt x="12560" y="9541"/>
                    <a:pt x="12639" y="9450"/>
                    <a:pt x="12730" y="9340"/>
                  </a:cubicBezTo>
                  <a:close/>
                  <a:moveTo>
                    <a:pt x="15714" y="9192"/>
                  </a:moveTo>
                  <a:cubicBezTo>
                    <a:pt x="15734" y="9192"/>
                    <a:pt x="15762" y="9202"/>
                    <a:pt x="15782" y="9212"/>
                  </a:cubicBezTo>
                  <a:cubicBezTo>
                    <a:pt x="16044" y="9303"/>
                    <a:pt x="16214" y="9517"/>
                    <a:pt x="16427" y="9675"/>
                  </a:cubicBezTo>
                  <a:cubicBezTo>
                    <a:pt x="16726" y="9900"/>
                    <a:pt x="16909" y="10205"/>
                    <a:pt x="17134" y="10485"/>
                  </a:cubicBezTo>
                  <a:cubicBezTo>
                    <a:pt x="17347" y="10747"/>
                    <a:pt x="17554" y="11021"/>
                    <a:pt x="17615" y="11374"/>
                  </a:cubicBezTo>
                  <a:cubicBezTo>
                    <a:pt x="17627" y="11441"/>
                    <a:pt x="17615" y="11484"/>
                    <a:pt x="17566" y="11545"/>
                  </a:cubicBezTo>
                  <a:cubicBezTo>
                    <a:pt x="17298" y="11855"/>
                    <a:pt x="16933" y="11989"/>
                    <a:pt x="16567" y="12111"/>
                  </a:cubicBezTo>
                  <a:cubicBezTo>
                    <a:pt x="16269" y="12215"/>
                    <a:pt x="15952" y="12276"/>
                    <a:pt x="15654" y="12373"/>
                  </a:cubicBezTo>
                  <a:cubicBezTo>
                    <a:pt x="15453" y="12440"/>
                    <a:pt x="15258" y="12531"/>
                    <a:pt x="15069" y="12629"/>
                  </a:cubicBezTo>
                  <a:cubicBezTo>
                    <a:pt x="14892" y="12726"/>
                    <a:pt x="14838" y="12903"/>
                    <a:pt x="14807" y="13086"/>
                  </a:cubicBezTo>
                  <a:cubicBezTo>
                    <a:pt x="14789" y="13165"/>
                    <a:pt x="14758" y="13232"/>
                    <a:pt x="14734" y="13305"/>
                  </a:cubicBezTo>
                  <a:cubicBezTo>
                    <a:pt x="14716" y="13305"/>
                    <a:pt x="14698" y="13299"/>
                    <a:pt x="14673" y="13293"/>
                  </a:cubicBezTo>
                  <a:cubicBezTo>
                    <a:pt x="14704" y="12909"/>
                    <a:pt x="14722" y="12531"/>
                    <a:pt x="14771" y="12148"/>
                  </a:cubicBezTo>
                  <a:cubicBezTo>
                    <a:pt x="14813" y="11776"/>
                    <a:pt x="14886" y="11405"/>
                    <a:pt x="14947" y="11021"/>
                  </a:cubicBezTo>
                  <a:cubicBezTo>
                    <a:pt x="15050" y="11019"/>
                    <a:pt x="15153" y="11018"/>
                    <a:pt x="15256" y="11018"/>
                  </a:cubicBezTo>
                  <a:cubicBezTo>
                    <a:pt x="16017" y="11018"/>
                    <a:pt x="16776" y="11085"/>
                    <a:pt x="17505" y="11332"/>
                  </a:cubicBezTo>
                  <a:cubicBezTo>
                    <a:pt x="17518" y="11319"/>
                    <a:pt x="17524" y="11313"/>
                    <a:pt x="17530" y="11301"/>
                  </a:cubicBezTo>
                  <a:cubicBezTo>
                    <a:pt x="17499" y="11271"/>
                    <a:pt x="17469" y="11222"/>
                    <a:pt x="17426" y="11216"/>
                  </a:cubicBezTo>
                  <a:cubicBezTo>
                    <a:pt x="17164" y="11143"/>
                    <a:pt x="16896" y="11070"/>
                    <a:pt x="16628" y="11015"/>
                  </a:cubicBezTo>
                  <a:cubicBezTo>
                    <a:pt x="16230" y="10939"/>
                    <a:pt x="15828" y="10911"/>
                    <a:pt x="15425" y="10911"/>
                  </a:cubicBezTo>
                  <a:cubicBezTo>
                    <a:pt x="15311" y="10911"/>
                    <a:pt x="15196" y="10913"/>
                    <a:pt x="15081" y="10917"/>
                  </a:cubicBezTo>
                  <a:lnTo>
                    <a:pt x="14947" y="10917"/>
                  </a:lnTo>
                  <a:cubicBezTo>
                    <a:pt x="15008" y="10680"/>
                    <a:pt x="15057" y="10455"/>
                    <a:pt x="15112" y="10229"/>
                  </a:cubicBezTo>
                  <a:cubicBezTo>
                    <a:pt x="15160" y="10046"/>
                    <a:pt x="15227" y="9864"/>
                    <a:pt x="15270" y="9675"/>
                  </a:cubicBezTo>
                  <a:cubicBezTo>
                    <a:pt x="15288" y="9608"/>
                    <a:pt x="15276" y="9529"/>
                    <a:pt x="15276" y="9450"/>
                  </a:cubicBezTo>
                  <a:cubicBezTo>
                    <a:pt x="15264" y="9443"/>
                    <a:pt x="15252" y="9431"/>
                    <a:pt x="15240" y="9425"/>
                  </a:cubicBezTo>
                  <a:cubicBezTo>
                    <a:pt x="15398" y="9346"/>
                    <a:pt x="15550" y="9273"/>
                    <a:pt x="15703" y="9194"/>
                  </a:cubicBezTo>
                  <a:cubicBezTo>
                    <a:pt x="15706" y="9193"/>
                    <a:pt x="15710" y="9192"/>
                    <a:pt x="15714" y="9192"/>
                  </a:cubicBezTo>
                  <a:close/>
                  <a:moveTo>
                    <a:pt x="14923" y="10400"/>
                  </a:moveTo>
                  <a:lnTo>
                    <a:pt x="14923" y="10400"/>
                  </a:lnTo>
                  <a:cubicBezTo>
                    <a:pt x="14911" y="10448"/>
                    <a:pt x="14905" y="10503"/>
                    <a:pt x="14892" y="10552"/>
                  </a:cubicBezTo>
                  <a:cubicBezTo>
                    <a:pt x="14862" y="10692"/>
                    <a:pt x="14813" y="10826"/>
                    <a:pt x="14783" y="10972"/>
                  </a:cubicBezTo>
                  <a:cubicBezTo>
                    <a:pt x="14765" y="11082"/>
                    <a:pt x="14783" y="11204"/>
                    <a:pt x="14765" y="11313"/>
                  </a:cubicBezTo>
                  <a:cubicBezTo>
                    <a:pt x="14655" y="11941"/>
                    <a:pt x="14564" y="12574"/>
                    <a:pt x="14564" y="13214"/>
                  </a:cubicBezTo>
                  <a:cubicBezTo>
                    <a:pt x="14564" y="13268"/>
                    <a:pt x="14600" y="13323"/>
                    <a:pt x="14624" y="13384"/>
                  </a:cubicBezTo>
                  <a:cubicBezTo>
                    <a:pt x="14606" y="13384"/>
                    <a:pt x="14564" y="13390"/>
                    <a:pt x="14533" y="13390"/>
                  </a:cubicBezTo>
                  <a:cubicBezTo>
                    <a:pt x="14296" y="12416"/>
                    <a:pt x="14058" y="11447"/>
                    <a:pt x="13833" y="10528"/>
                  </a:cubicBezTo>
                  <a:lnTo>
                    <a:pt x="13833" y="10528"/>
                  </a:lnTo>
                  <a:cubicBezTo>
                    <a:pt x="13894" y="10582"/>
                    <a:pt x="13997" y="10668"/>
                    <a:pt x="14088" y="10759"/>
                  </a:cubicBezTo>
                  <a:cubicBezTo>
                    <a:pt x="14224" y="10898"/>
                    <a:pt x="14306" y="10969"/>
                    <a:pt x="14380" y="10969"/>
                  </a:cubicBezTo>
                  <a:cubicBezTo>
                    <a:pt x="14459" y="10969"/>
                    <a:pt x="14530" y="10889"/>
                    <a:pt x="14649" y="10723"/>
                  </a:cubicBezTo>
                  <a:cubicBezTo>
                    <a:pt x="14728" y="10613"/>
                    <a:pt x="14813" y="10503"/>
                    <a:pt x="14923" y="10400"/>
                  </a:cubicBezTo>
                  <a:close/>
                  <a:moveTo>
                    <a:pt x="11281" y="11849"/>
                  </a:moveTo>
                  <a:cubicBezTo>
                    <a:pt x="11628" y="12294"/>
                    <a:pt x="12115" y="12501"/>
                    <a:pt x="12651" y="12605"/>
                  </a:cubicBezTo>
                  <a:cubicBezTo>
                    <a:pt x="13035" y="12684"/>
                    <a:pt x="13425" y="12745"/>
                    <a:pt x="13820" y="12799"/>
                  </a:cubicBezTo>
                  <a:cubicBezTo>
                    <a:pt x="13991" y="12824"/>
                    <a:pt x="14113" y="12873"/>
                    <a:pt x="14149" y="13067"/>
                  </a:cubicBezTo>
                  <a:cubicBezTo>
                    <a:pt x="14174" y="13208"/>
                    <a:pt x="14222" y="13342"/>
                    <a:pt x="14259" y="13482"/>
                  </a:cubicBezTo>
                  <a:cubicBezTo>
                    <a:pt x="14247" y="13482"/>
                    <a:pt x="14235" y="13488"/>
                    <a:pt x="14216" y="13494"/>
                  </a:cubicBezTo>
                  <a:cubicBezTo>
                    <a:pt x="14180" y="13396"/>
                    <a:pt x="14143" y="13299"/>
                    <a:pt x="14107" y="13195"/>
                  </a:cubicBezTo>
                  <a:cubicBezTo>
                    <a:pt x="14009" y="12933"/>
                    <a:pt x="13912" y="12873"/>
                    <a:pt x="13644" y="12873"/>
                  </a:cubicBezTo>
                  <a:cubicBezTo>
                    <a:pt x="13522" y="12873"/>
                    <a:pt x="13400" y="12860"/>
                    <a:pt x="13278" y="12830"/>
                  </a:cubicBezTo>
                  <a:cubicBezTo>
                    <a:pt x="12864" y="12732"/>
                    <a:pt x="12438" y="12641"/>
                    <a:pt x="12024" y="12513"/>
                  </a:cubicBezTo>
                  <a:cubicBezTo>
                    <a:pt x="11719" y="12416"/>
                    <a:pt x="11482" y="12203"/>
                    <a:pt x="11287" y="11941"/>
                  </a:cubicBezTo>
                  <a:cubicBezTo>
                    <a:pt x="11268" y="11922"/>
                    <a:pt x="11262" y="11886"/>
                    <a:pt x="11250" y="11861"/>
                  </a:cubicBezTo>
                  <a:cubicBezTo>
                    <a:pt x="11268" y="11855"/>
                    <a:pt x="11274" y="11849"/>
                    <a:pt x="11281" y="11849"/>
                  </a:cubicBezTo>
                  <a:close/>
                  <a:moveTo>
                    <a:pt x="17572" y="11758"/>
                  </a:moveTo>
                  <a:cubicBezTo>
                    <a:pt x="17579" y="11758"/>
                    <a:pt x="17585" y="11764"/>
                    <a:pt x="17591" y="11764"/>
                  </a:cubicBezTo>
                  <a:cubicBezTo>
                    <a:pt x="17512" y="11855"/>
                    <a:pt x="17438" y="11971"/>
                    <a:pt x="17341" y="12038"/>
                  </a:cubicBezTo>
                  <a:cubicBezTo>
                    <a:pt x="17024" y="12245"/>
                    <a:pt x="16665" y="12349"/>
                    <a:pt x="16306" y="12446"/>
                  </a:cubicBezTo>
                  <a:cubicBezTo>
                    <a:pt x="15995" y="12531"/>
                    <a:pt x="15684" y="12623"/>
                    <a:pt x="15374" y="12708"/>
                  </a:cubicBezTo>
                  <a:cubicBezTo>
                    <a:pt x="15227" y="12751"/>
                    <a:pt x="15136" y="12836"/>
                    <a:pt x="15081" y="12982"/>
                  </a:cubicBezTo>
                  <a:cubicBezTo>
                    <a:pt x="15033" y="13122"/>
                    <a:pt x="14966" y="13256"/>
                    <a:pt x="14905" y="13390"/>
                  </a:cubicBezTo>
                  <a:cubicBezTo>
                    <a:pt x="14886" y="13421"/>
                    <a:pt x="14862" y="13451"/>
                    <a:pt x="14838" y="13494"/>
                  </a:cubicBezTo>
                  <a:cubicBezTo>
                    <a:pt x="14819" y="13457"/>
                    <a:pt x="14807" y="13445"/>
                    <a:pt x="14813" y="13439"/>
                  </a:cubicBezTo>
                  <a:cubicBezTo>
                    <a:pt x="14868" y="13268"/>
                    <a:pt x="14911" y="13092"/>
                    <a:pt x="14984" y="12927"/>
                  </a:cubicBezTo>
                  <a:cubicBezTo>
                    <a:pt x="15026" y="12842"/>
                    <a:pt x="15100" y="12739"/>
                    <a:pt x="15179" y="12696"/>
                  </a:cubicBezTo>
                  <a:cubicBezTo>
                    <a:pt x="15374" y="12592"/>
                    <a:pt x="15581" y="12495"/>
                    <a:pt x="15794" y="12440"/>
                  </a:cubicBezTo>
                  <a:cubicBezTo>
                    <a:pt x="16232" y="12330"/>
                    <a:pt x="16665" y="12221"/>
                    <a:pt x="17073" y="12026"/>
                  </a:cubicBezTo>
                  <a:cubicBezTo>
                    <a:pt x="17244" y="11947"/>
                    <a:pt x="17402" y="11849"/>
                    <a:pt x="17572" y="11758"/>
                  </a:cubicBezTo>
                  <a:close/>
                  <a:moveTo>
                    <a:pt x="15703" y="12714"/>
                  </a:moveTo>
                  <a:lnTo>
                    <a:pt x="15703" y="12714"/>
                  </a:lnTo>
                  <a:cubicBezTo>
                    <a:pt x="15721" y="12976"/>
                    <a:pt x="15660" y="13208"/>
                    <a:pt x="15575" y="13421"/>
                  </a:cubicBezTo>
                  <a:cubicBezTo>
                    <a:pt x="15495" y="13610"/>
                    <a:pt x="15404" y="13786"/>
                    <a:pt x="15428" y="13981"/>
                  </a:cubicBezTo>
                  <a:cubicBezTo>
                    <a:pt x="15282" y="13841"/>
                    <a:pt x="15130" y="13695"/>
                    <a:pt x="14984" y="13555"/>
                  </a:cubicBezTo>
                  <a:cubicBezTo>
                    <a:pt x="15057" y="13378"/>
                    <a:pt x="15136" y="13183"/>
                    <a:pt x="15215" y="12994"/>
                  </a:cubicBezTo>
                  <a:cubicBezTo>
                    <a:pt x="15258" y="12885"/>
                    <a:pt x="15337" y="12830"/>
                    <a:pt x="15447" y="12793"/>
                  </a:cubicBezTo>
                  <a:cubicBezTo>
                    <a:pt x="15526" y="12769"/>
                    <a:pt x="15605" y="12745"/>
                    <a:pt x="15703" y="12714"/>
                  </a:cubicBezTo>
                  <a:close/>
                  <a:moveTo>
                    <a:pt x="13065" y="12933"/>
                  </a:moveTo>
                  <a:lnTo>
                    <a:pt x="13065" y="12933"/>
                  </a:lnTo>
                  <a:cubicBezTo>
                    <a:pt x="13309" y="12946"/>
                    <a:pt x="13546" y="12952"/>
                    <a:pt x="13772" y="12982"/>
                  </a:cubicBezTo>
                  <a:cubicBezTo>
                    <a:pt x="13839" y="12994"/>
                    <a:pt x="13906" y="13074"/>
                    <a:pt x="13942" y="13141"/>
                  </a:cubicBezTo>
                  <a:cubicBezTo>
                    <a:pt x="14009" y="13275"/>
                    <a:pt x="14052" y="13427"/>
                    <a:pt x="14088" y="13536"/>
                  </a:cubicBezTo>
                  <a:cubicBezTo>
                    <a:pt x="13875" y="13750"/>
                    <a:pt x="13674" y="13945"/>
                    <a:pt x="13492" y="14133"/>
                  </a:cubicBezTo>
                  <a:cubicBezTo>
                    <a:pt x="13461" y="13951"/>
                    <a:pt x="13449" y="13725"/>
                    <a:pt x="13382" y="13518"/>
                  </a:cubicBezTo>
                  <a:cubicBezTo>
                    <a:pt x="13309" y="13305"/>
                    <a:pt x="13175" y="13122"/>
                    <a:pt x="13065" y="12933"/>
                  </a:cubicBezTo>
                  <a:close/>
                  <a:moveTo>
                    <a:pt x="16726" y="12452"/>
                  </a:moveTo>
                  <a:lnTo>
                    <a:pt x="16726" y="12452"/>
                  </a:lnTo>
                  <a:cubicBezTo>
                    <a:pt x="16580" y="12787"/>
                    <a:pt x="16452" y="13092"/>
                    <a:pt x="16318" y="13396"/>
                  </a:cubicBezTo>
                  <a:cubicBezTo>
                    <a:pt x="16263" y="13524"/>
                    <a:pt x="16202" y="13646"/>
                    <a:pt x="16135" y="13762"/>
                  </a:cubicBezTo>
                  <a:cubicBezTo>
                    <a:pt x="16019" y="13975"/>
                    <a:pt x="15977" y="14206"/>
                    <a:pt x="15983" y="14444"/>
                  </a:cubicBezTo>
                  <a:cubicBezTo>
                    <a:pt x="15983" y="14523"/>
                    <a:pt x="15983" y="14602"/>
                    <a:pt x="15983" y="14682"/>
                  </a:cubicBezTo>
                  <a:cubicBezTo>
                    <a:pt x="15971" y="14682"/>
                    <a:pt x="15964" y="14688"/>
                    <a:pt x="15952" y="14688"/>
                  </a:cubicBezTo>
                  <a:cubicBezTo>
                    <a:pt x="15824" y="14529"/>
                    <a:pt x="15660" y="14389"/>
                    <a:pt x="15575" y="14206"/>
                  </a:cubicBezTo>
                  <a:cubicBezTo>
                    <a:pt x="15508" y="14054"/>
                    <a:pt x="15526" y="13853"/>
                    <a:pt x="15593" y="13677"/>
                  </a:cubicBezTo>
                  <a:cubicBezTo>
                    <a:pt x="15660" y="13518"/>
                    <a:pt x="15739" y="13360"/>
                    <a:pt x="15782" y="13195"/>
                  </a:cubicBezTo>
                  <a:cubicBezTo>
                    <a:pt x="15818" y="13049"/>
                    <a:pt x="15818" y="12897"/>
                    <a:pt x="15837" y="12751"/>
                  </a:cubicBezTo>
                  <a:cubicBezTo>
                    <a:pt x="15843" y="12720"/>
                    <a:pt x="15861" y="12672"/>
                    <a:pt x="15885" y="12659"/>
                  </a:cubicBezTo>
                  <a:cubicBezTo>
                    <a:pt x="16153" y="12592"/>
                    <a:pt x="16415" y="12525"/>
                    <a:pt x="16726" y="12452"/>
                  </a:cubicBezTo>
                  <a:close/>
                  <a:moveTo>
                    <a:pt x="11281" y="10461"/>
                  </a:moveTo>
                  <a:cubicBezTo>
                    <a:pt x="11348" y="10589"/>
                    <a:pt x="11402" y="10692"/>
                    <a:pt x="11451" y="10796"/>
                  </a:cubicBezTo>
                  <a:cubicBezTo>
                    <a:pt x="11463" y="10820"/>
                    <a:pt x="11439" y="10869"/>
                    <a:pt x="11421" y="10893"/>
                  </a:cubicBezTo>
                  <a:cubicBezTo>
                    <a:pt x="11256" y="11106"/>
                    <a:pt x="11153" y="11344"/>
                    <a:pt x="11086" y="11600"/>
                  </a:cubicBezTo>
                  <a:cubicBezTo>
                    <a:pt x="11061" y="11685"/>
                    <a:pt x="11061" y="11782"/>
                    <a:pt x="11043" y="11874"/>
                  </a:cubicBezTo>
                  <a:cubicBezTo>
                    <a:pt x="11037" y="11916"/>
                    <a:pt x="11025" y="11965"/>
                    <a:pt x="11006" y="12008"/>
                  </a:cubicBezTo>
                  <a:cubicBezTo>
                    <a:pt x="10623" y="12781"/>
                    <a:pt x="10233" y="13555"/>
                    <a:pt x="9849" y="14328"/>
                  </a:cubicBezTo>
                  <a:cubicBezTo>
                    <a:pt x="9770" y="14493"/>
                    <a:pt x="9697" y="14663"/>
                    <a:pt x="9624" y="14828"/>
                  </a:cubicBezTo>
                  <a:cubicBezTo>
                    <a:pt x="9459" y="14791"/>
                    <a:pt x="9307" y="14749"/>
                    <a:pt x="9149" y="14718"/>
                  </a:cubicBezTo>
                  <a:cubicBezTo>
                    <a:pt x="9051" y="14694"/>
                    <a:pt x="8984" y="14645"/>
                    <a:pt x="8942" y="14554"/>
                  </a:cubicBezTo>
                  <a:cubicBezTo>
                    <a:pt x="8862" y="14389"/>
                    <a:pt x="8777" y="14237"/>
                    <a:pt x="8680" y="14085"/>
                  </a:cubicBezTo>
                  <a:cubicBezTo>
                    <a:pt x="8631" y="14005"/>
                    <a:pt x="8582" y="13914"/>
                    <a:pt x="8503" y="13871"/>
                  </a:cubicBezTo>
                  <a:cubicBezTo>
                    <a:pt x="8412" y="13811"/>
                    <a:pt x="8418" y="13756"/>
                    <a:pt x="8430" y="13664"/>
                  </a:cubicBezTo>
                  <a:cubicBezTo>
                    <a:pt x="8473" y="13427"/>
                    <a:pt x="8503" y="13189"/>
                    <a:pt x="8540" y="12940"/>
                  </a:cubicBezTo>
                  <a:cubicBezTo>
                    <a:pt x="8550" y="12942"/>
                    <a:pt x="8561" y="12943"/>
                    <a:pt x="8570" y="12943"/>
                  </a:cubicBezTo>
                  <a:cubicBezTo>
                    <a:pt x="8669" y="12943"/>
                    <a:pt x="8711" y="12835"/>
                    <a:pt x="8783" y="12763"/>
                  </a:cubicBezTo>
                  <a:cubicBezTo>
                    <a:pt x="9088" y="12434"/>
                    <a:pt x="9386" y="12105"/>
                    <a:pt x="9715" y="11807"/>
                  </a:cubicBezTo>
                  <a:cubicBezTo>
                    <a:pt x="10227" y="11344"/>
                    <a:pt x="10757" y="10911"/>
                    <a:pt x="11281" y="10461"/>
                  </a:cubicBezTo>
                  <a:close/>
                  <a:moveTo>
                    <a:pt x="12036" y="12647"/>
                  </a:moveTo>
                  <a:lnTo>
                    <a:pt x="12036" y="12647"/>
                  </a:lnTo>
                  <a:cubicBezTo>
                    <a:pt x="12212" y="12696"/>
                    <a:pt x="12383" y="12757"/>
                    <a:pt x="12566" y="12787"/>
                  </a:cubicBezTo>
                  <a:cubicBezTo>
                    <a:pt x="12797" y="12836"/>
                    <a:pt x="12943" y="12946"/>
                    <a:pt x="13077" y="13159"/>
                  </a:cubicBezTo>
                  <a:cubicBezTo>
                    <a:pt x="13260" y="13457"/>
                    <a:pt x="13284" y="13768"/>
                    <a:pt x="13345" y="14085"/>
                  </a:cubicBezTo>
                  <a:cubicBezTo>
                    <a:pt x="13382" y="14292"/>
                    <a:pt x="13327" y="14456"/>
                    <a:pt x="13187" y="14608"/>
                  </a:cubicBezTo>
                  <a:cubicBezTo>
                    <a:pt x="13108" y="14694"/>
                    <a:pt x="13053" y="14803"/>
                    <a:pt x="12974" y="14919"/>
                  </a:cubicBezTo>
                  <a:cubicBezTo>
                    <a:pt x="12889" y="14450"/>
                    <a:pt x="12809" y="13999"/>
                    <a:pt x="12596" y="13597"/>
                  </a:cubicBezTo>
                  <a:cubicBezTo>
                    <a:pt x="12480" y="13378"/>
                    <a:pt x="12322" y="13189"/>
                    <a:pt x="12188" y="12982"/>
                  </a:cubicBezTo>
                  <a:cubicBezTo>
                    <a:pt x="12127" y="12885"/>
                    <a:pt x="12072" y="12775"/>
                    <a:pt x="12036" y="12647"/>
                  </a:cubicBezTo>
                  <a:close/>
                  <a:moveTo>
                    <a:pt x="9051" y="14785"/>
                  </a:moveTo>
                  <a:lnTo>
                    <a:pt x="9051" y="14785"/>
                  </a:lnTo>
                  <a:cubicBezTo>
                    <a:pt x="9252" y="14828"/>
                    <a:pt x="9423" y="14864"/>
                    <a:pt x="9587" y="14907"/>
                  </a:cubicBezTo>
                  <a:cubicBezTo>
                    <a:pt x="9571" y="14923"/>
                    <a:pt x="9538" y="14930"/>
                    <a:pt x="9495" y="14930"/>
                  </a:cubicBezTo>
                  <a:cubicBezTo>
                    <a:pt x="9371" y="14930"/>
                    <a:pt x="9164" y="14871"/>
                    <a:pt x="9051" y="14785"/>
                  </a:cubicBezTo>
                  <a:close/>
                  <a:moveTo>
                    <a:pt x="20332" y="13945"/>
                  </a:moveTo>
                  <a:cubicBezTo>
                    <a:pt x="20429" y="14310"/>
                    <a:pt x="20533" y="14669"/>
                    <a:pt x="20624" y="15010"/>
                  </a:cubicBezTo>
                  <a:cubicBezTo>
                    <a:pt x="20368" y="15065"/>
                    <a:pt x="20131" y="15120"/>
                    <a:pt x="19893" y="15169"/>
                  </a:cubicBezTo>
                  <a:cubicBezTo>
                    <a:pt x="19886" y="15170"/>
                    <a:pt x="19879" y="15170"/>
                    <a:pt x="19872" y="15170"/>
                  </a:cubicBezTo>
                  <a:cubicBezTo>
                    <a:pt x="19843" y="15170"/>
                    <a:pt x="19813" y="15162"/>
                    <a:pt x="19783" y="15157"/>
                  </a:cubicBezTo>
                  <a:cubicBezTo>
                    <a:pt x="19790" y="15126"/>
                    <a:pt x="19790" y="15090"/>
                    <a:pt x="19802" y="15059"/>
                  </a:cubicBezTo>
                  <a:cubicBezTo>
                    <a:pt x="19936" y="14742"/>
                    <a:pt x="20070" y="14426"/>
                    <a:pt x="20210" y="14109"/>
                  </a:cubicBezTo>
                  <a:cubicBezTo>
                    <a:pt x="20234" y="14054"/>
                    <a:pt x="20283" y="14012"/>
                    <a:pt x="20332" y="13945"/>
                  </a:cubicBezTo>
                  <a:close/>
                  <a:moveTo>
                    <a:pt x="8369" y="13896"/>
                  </a:moveTo>
                  <a:lnTo>
                    <a:pt x="8369" y="13896"/>
                  </a:lnTo>
                  <a:cubicBezTo>
                    <a:pt x="8570" y="14048"/>
                    <a:pt x="9179" y="15175"/>
                    <a:pt x="9161" y="15358"/>
                  </a:cubicBezTo>
                  <a:cubicBezTo>
                    <a:pt x="9070" y="15205"/>
                    <a:pt x="8990" y="15065"/>
                    <a:pt x="8911" y="14931"/>
                  </a:cubicBezTo>
                  <a:cubicBezTo>
                    <a:pt x="8735" y="14627"/>
                    <a:pt x="8558" y="14328"/>
                    <a:pt x="8387" y="14024"/>
                  </a:cubicBezTo>
                  <a:cubicBezTo>
                    <a:pt x="8369" y="13999"/>
                    <a:pt x="8375" y="13957"/>
                    <a:pt x="8369" y="13896"/>
                  </a:cubicBezTo>
                  <a:close/>
                  <a:moveTo>
                    <a:pt x="17304" y="10528"/>
                  </a:moveTo>
                  <a:lnTo>
                    <a:pt x="17304" y="10528"/>
                  </a:lnTo>
                  <a:cubicBezTo>
                    <a:pt x="17993" y="10887"/>
                    <a:pt x="18644" y="11277"/>
                    <a:pt x="19254" y="11740"/>
                  </a:cubicBezTo>
                  <a:cubicBezTo>
                    <a:pt x="19406" y="11855"/>
                    <a:pt x="19540" y="11995"/>
                    <a:pt x="19680" y="12129"/>
                  </a:cubicBezTo>
                  <a:cubicBezTo>
                    <a:pt x="19710" y="12160"/>
                    <a:pt x="19729" y="12209"/>
                    <a:pt x="19741" y="12245"/>
                  </a:cubicBezTo>
                  <a:cubicBezTo>
                    <a:pt x="19850" y="12690"/>
                    <a:pt x="19954" y="13128"/>
                    <a:pt x="20058" y="13567"/>
                  </a:cubicBezTo>
                  <a:cubicBezTo>
                    <a:pt x="20076" y="13634"/>
                    <a:pt x="20051" y="13677"/>
                    <a:pt x="20015" y="13737"/>
                  </a:cubicBezTo>
                  <a:cubicBezTo>
                    <a:pt x="19905" y="13896"/>
                    <a:pt x="19820" y="14072"/>
                    <a:pt x="19741" y="14249"/>
                  </a:cubicBezTo>
                  <a:cubicBezTo>
                    <a:pt x="19619" y="14517"/>
                    <a:pt x="19491" y="14785"/>
                    <a:pt x="19412" y="15065"/>
                  </a:cubicBezTo>
                  <a:cubicBezTo>
                    <a:pt x="19357" y="15248"/>
                    <a:pt x="19247" y="15291"/>
                    <a:pt x="19089" y="15315"/>
                  </a:cubicBezTo>
                  <a:cubicBezTo>
                    <a:pt x="18979" y="15327"/>
                    <a:pt x="18876" y="15358"/>
                    <a:pt x="18766" y="15364"/>
                  </a:cubicBezTo>
                  <a:cubicBezTo>
                    <a:pt x="18718" y="15364"/>
                    <a:pt x="18638" y="15327"/>
                    <a:pt x="18626" y="15285"/>
                  </a:cubicBezTo>
                  <a:cubicBezTo>
                    <a:pt x="18462" y="14791"/>
                    <a:pt x="18188" y="14353"/>
                    <a:pt x="17956" y="13890"/>
                  </a:cubicBezTo>
                  <a:cubicBezTo>
                    <a:pt x="17786" y="13555"/>
                    <a:pt x="17646" y="13208"/>
                    <a:pt x="17493" y="12860"/>
                  </a:cubicBezTo>
                  <a:cubicBezTo>
                    <a:pt x="17475" y="12824"/>
                    <a:pt x="17475" y="12769"/>
                    <a:pt x="17487" y="12720"/>
                  </a:cubicBezTo>
                  <a:cubicBezTo>
                    <a:pt x="17560" y="12416"/>
                    <a:pt x="17646" y="12117"/>
                    <a:pt x="17719" y="11813"/>
                  </a:cubicBezTo>
                  <a:cubicBezTo>
                    <a:pt x="17792" y="11478"/>
                    <a:pt x="17725" y="11167"/>
                    <a:pt x="17542" y="10875"/>
                  </a:cubicBezTo>
                  <a:cubicBezTo>
                    <a:pt x="17469" y="10759"/>
                    <a:pt x="17384" y="10643"/>
                    <a:pt x="17304" y="10528"/>
                  </a:cubicBezTo>
                  <a:close/>
                  <a:moveTo>
                    <a:pt x="17536" y="12087"/>
                  </a:moveTo>
                  <a:lnTo>
                    <a:pt x="17536" y="12087"/>
                  </a:lnTo>
                  <a:cubicBezTo>
                    <a:pt x="17365" y="12629"/>
                    <a:pt x="17183" y="13171"/>
                    <a:pt x="17018" y="13719"/>
                  </a:cubicBezTo>
                  <a:cubicBezTo>
                    <a:pt x="16854" y="14267"/>
                    <a:pt x="16701" y="14822"/>
                    <a:pt x="16531" y="15412"/>
                  </a:cubicBezTo>
                  <a:cubicBezTo>
                    <a:pt x="16470" y="15364"/>
                    <a:pt x="16415" y="15321"/>
                    <a:pt x="16373" y="15272"/>
                  </a:cubicBezTo>
                  <a:cubicBezTo>
                    <a:pt x="16135" y="15035"/>
                    <a:pt x="16080" y="14749"/>
                    <a:pt x="16105" y="14426"/>
                  </a:cubicBezTo>
                  <a:cubicBezTo>
                    <a:pt x="16117" y="14170"/>
                    <a:pt x="16178" y="13932"/>
                    <a:pt x="16299" y="13707"/>
                  </a:cubicBezTo>
                  <a:cubicBezTo>
                    <a:pt x="16519" y="13323"/>
                    <a:pt x="16689" y="12915"/>
                    <a:pt x="16835" y="12495"/>
                  </a:cubicBezTo>
                  <a:cubicBezTo>
                    <a:pt x="16854" y="12440"/>
                    <a:pt x="16902" y="12391"/>
                    <a:pt x="16957" y="12367"/>
                  </a:cubicBezTo>
                  <a:cubicBezTo>
                    <a:pt x="17140" y="12270"/>
                    <a:pt x="17335" y="12184"/>
                    <a:pt x="17536" y="12087"/>
                  </a:cubicBezTo>
                  <a:close/>
                  <a:moveTo>
                    <a:pt x="11238" y="12136"/>
                  </a:moveTo>
                  <a:lnTo>
                    <a:pt x="11238" y="12136"/>
                  </a:lnTo>
                  <a:cubicBezTo>
                    <a:pt x="11451" y="12294"/>
                    <a:pt x="11646" y="12428"/>
                    <a:pt x="11835" y="12562"/>
                  </a:cubicBezTo>
                  <a:cubicBezTo>
                    <a:pt x="11859" y="12580"/>
                    <a:pt x="11877" y="12611"/>
                    <a:pt x="11890" y="12641"/>
                  </a:cubicBezTo>
                  <a:cubicBezTo>
                    <a:pt x="12048" y="12903"/>
                    <a:pt x="12200" y="13171"/>
                    <a:pt x="12365" y="13427"/>
                  </a:cubicBezTo>
                  <a:cubicBezTo>
                    <a:pt x="12572" y="13744"/>
                    <a:pt x="12657" y="14103"/>
                    <a:pt x="12755" y="14456"/>
                  </a:cubicBezTo>
                  <a:cubicBezTo>
                    <a:pt x="12797" y="14633"/>
                    <a:pt x="12828" y="14822"/>
                    <a:pt x="12858" y="15004"/>
                  </a:cubicBezTo>
                  <a:cubicBezTo>
                    <a:pt x="12870" y="15047"/>
                    <a:pt x="12864" y="15102"/>
                    <a:pt x="12846" y="15144"/>
                  </a:cubicBezTo>
                  <a:cubicBezTo>
                    <a:pt x="12803" y="15254"/>
                    <a:pt x="12742" y="15364"/>
                    <a:pt x="12675" y="15498"/>
                  </a:cubicBezTo>
                  <a:cubicBezTo>
                    <a:pt x="12651" y="15431"/>
                    <a:pt x="12633" y="15394"/>
                    <a:pt x="12621" y="15352"/>
                  </a:cubicBezTo>
                  <a:cubicBezTo>
                    <a:pt x="12444" y="14803"/>
                    <a:pt x="12273" y="14249"/>
                    <a:pt x="11969" y="13750"/>
                  </a:cubicBezTo>
                  <a:cubicBezTo>
                    <a:pt x="11798" y="13463"/>
                    <a:pt x="11640" y="13165"/>
                    <a:pt x="11500" y="12860"/>
                  </a:cubicBezTo>
                  <a:cubicBezTo>
                    <a:pt x="11396" y="12635"/>
                    <a:pt x="11329" y="12391"/>
                    <a:pt x="11238" y="12136"/>
                  </a:cubicBezTo>
                  <a:close/>
                  <a:moveTo>
                    <a:pt x="19357" y="15364"/>
                  </a:moveTo>
                  <a:cubicBezTo>
                    <a:pt x="19357" y="15382"/>
                    <a:pt x="19363" y="15406"/>
                    <a:pt x="19363" y="15431"/>
                  </a:cubicBezTo>
                  <a:cubicBezTo>
                    <a:pt x="19138" y="15479"/>
                    <a:pt x="18912" y="15540"/>
                    <a:pt x="18681" y="15553"/>
                  </a:cubicBezTo>
                  <a:cubicBezTo>
                    <a:pt x="18681" y="15534"/>
                    <a:pt x="18675" y="15510"/>
                    <a:pt x="18675" y="15492"/>
                  </a:cubicBezTo>
                  <a:cubicBezTo>
                    <a:pt x="18900" y="15455"/>
                    <a:pt x="19126" y="15406"/>
                    <a:pt x="19357" y="15364"/>
                  </a:cubicBezTo>
                  <a:close/>
                  <a:moveTo>
                    <a:pt x="9185" y="14950"/>
                  </a:moveTo>
                  <a:lnTo>
                    <a:pt x="9185" y="14950"/>
                  </a:lnTo>
                  <a:cubicBezTo>
                    <a:pt x="9277" y="14974"/>
                    <a:pt x="9386" y="14998"/>
                    <a:pt x="9490" y="15029"/>
                  </a:cubicBezTo>
                  <a:cubicBezTo>
                    <a:pt x="9502" y="15035"/>
                    <a:pt x="9514" y="15071"/>
                    <a:pt x="9514" y="15090"/>
                  </a:cubicBezTo>
                  <a:cubicBezTo>
                    <a:pt x="9490" y="15327"/>
                    <a:pt x="9465" y="15565"/>
                    <a:pt x="9441" y="15814"/>
                  </a:cubicBezTo>
                  <a:cubicBezTo>
                    <a:pt x="9356" y="15802"/>
                    <a:pt x="9258" y="15790"/>
                    <a:pt x="9161" y="15778"/>
                  </a:cubicBezTo>
                  <a:cubicBezTo>
                    <a:pt x="9210" y="15632"/>
                    <a:pt x="9295" y="15504"/>
                    <a:pt x="9301" y="15364"/>
                  </a:cubicBezTo>
                  <a:cubicBezTo>
                    <a:pt x="9301" y="15230"/>
                    <a:pt x="9228" y="15096"/>
                    <a:pt x="9185" y="14950"/>
                  </a:cubicBezTo>
                  <a:close/>
                  <a:moveTo>
                    <a:pt x="19365" y="15539"/>
                  </a:moveTo>
                  <a:cubicBezTo>
                    <a:pt x="19389" y="15539"/>
                    <a:pt x="19419" y="15561"/>
                    <a:pt x="19430" y="15577"/>
                  </a:cubicBezTo>
                  <a:cubicBezTo>
                    <a:pt x="19497" y="15699"/>
                    <a:pt x="19552" y="15827"/>
                    <a:pt x="19625" y="15973"/>
                  </a:cubicBezTo>
                  <a:lnTo>
                    <a:pt x="18711" y="15973"/>
                  </a:lnTo>
                  <a:cubicBezTo>
                    <a:pt x="18718" y="15857"/>
                    <a:pt x="18724" y="15760"/>
                    <a:pt x="18736" y="15656"/>
                  </a:cubicBezTo>
                  <a:cubicBezTo>
                    <a:pt x="18937" y="15620"/>
                    <a:pt x="19144" y="15577"/>
                    <a:pt x="19357" y="15540"/>
                  </a:cubicBezTo>
                  <a:cubicBezTo>
                    <a:pt x="19360" y="15540"/>
                    <a:pt x="19362" y="15539"/>
                    <a:pt x="19365" y="15539"/>
                  </a:cubicBezTo>
                  <a:close/>
                  <a:moveTo>
                    <a:pt x="19623" y="16043"/>
                  </a:moveTo>
                  <a:cubicBezTo>
                    <a:pt x="19636" y="16043"/>
                    <a:pt x="19649" y="16048"/>
                    <a:pt x="19662" y="16052"/>
                  </a:cubicBezTo>
                  <a:cubicBezTo>
                    <a:pt x="19662" y="16064"/>
                    <a:pt x="19662" y="16070"/>
                    <a:pt x="19662" y="16082"/>
                  </a:cubicBezTo>
                  <a:cubicBezTo>
                    <a:pt x="19436" y="16124"/>
                    <a:pt x="19214" y="16183"/>
                    <a:pt x="18985" y="16183"/>
                  </a:cubicBezTo>
                  <a:cubicBezTo>
                    <a:pt x="18911" y="16183"/>
                    <a:pt x="18836" y="16176"/>
                    <a:pt x="18760" y="16162"/>
                  </a:cubicBezTo>
                  <a:cubicBezTo>
                    <a:pt x="18724" y="16156"/>
                    <a:pt x="18699" y="16125"/>
                    <a:pt x="18669" y="16101"/>
                  </a:cubicBezTo>
                  <a:cubicBezTo>
                    <a:pt x="18696" y="16090"/>
                    <a:pt x="18723" y="16069"/>
                    <a:pt x="18750" y="16069"/>
                  </a:cubicBezTo>
                  <a:cubicBezTo>
                    <a:pt x="18754" y="16069"/>
                    <a:pt x="18757" y="16070"/>
                    <a:pt x="18760" y="16070"/>
                  </a:cubicBezTo>
                  <a:cubicBezTo>
                    <a:pt x="18879" y="16085"/>
                    <a:pt x="18997" y="16093"/>
                    <a:pt x="19115" y="16093"/>
                  </a:cubicBezTo>
                  <a:cubicBezTo>
                    <a:pt x="19280" y="16093"/>
                    <a:pt x="19443" y="16078"/>
                    <a:pt x="19607" y="16046"/>
                  </a:cubicBezTo>
                  <a:cubicBezTo>
                    <a:pt x="19612" y="16044"/>
                    <a:pt x="19618" y="16043"/>
                    <a:pt x="19623" y="16043"/>
                  </a:cubicBezTo>
                  <a:close/>
                  <a:moveTo>
                    <a:pt x="20538" y="15125"/>
                  </a:moveTo>
                  <a:cubicBezTo>
                    <a:pt x="20613" y="15125"/>
                    <a:pt x="20650" y="15167"/>
                    <a:pt x="20654" y="15260"/>
                  </a:cubicBezTo>
                  <a:cubicBezTo>
                    <a:pt x="20691" y="15821"/>
                    <a:pt x="20606" y="16369"/>
                    <a:pt x="20527" y="16917"/>
                  </a:cubicBezTo>
                  <a:cubicBezTo>
                    <a:pt x="20527" y="16923"/>
                    <a:pt x="20520" y="16929"/>
                    <a:pt x="20520" y="16929"/>
                  </a:cubicBezTo>
                  <a:cubicBezTo>
                    <a:pt x="20252" y="16393"/>
                    <a:pt x="19984" y="15857"/>
                    <a:pt x="19716" y="15315"/>
                  </a:cubicBezTo>
                  <a:cubicBezTo>
                    <a:pt x="19972" y="15254"/>
                    <a:pt x="20228" y="15193"/>
                    <a:pt x="20478" y="15132"/>
                  </a:cubicBezTo>
                  <a:cubicBezTo>
                    <a:pt x="20500" y="15128"/>
                    <a:pt x="20521" y="15125"/>
                    <a:pt x="20538" y="15125"/>
                  </a:cubicBezTo>
                  <a:close/>
                  <a:moveTo>
                    <a:pt x="20600" y="14328"/>
                  </a:moveTo>
                  <a:cubicBezTo>
                    <a:pt x="20667" y="14499"/>
                    <a:pt x="20734" y="14675"/>
                    <a:pt x="20813" y="14852"/>
                  </a:cubicBezTo>
                  <a:cubicBezTo>
                    <a:pt x="20935" y="15114"/>
                    <a:pt x="20996" y="15388"/>
                    <a:pt x="20953" y="15674"/>
                  </a:cubicBezTo>
                  <a:cubicBezTo>
                    <a:pt x="20910" y="15973"/>
                    <a:pt x="20843" y="16265"/>
                    <a:pt x="20782" y="16558"/>
                  </a:cubicBezTo>
                  <a:cubicBezTo>
                    <a:pt x="20746" y="16716"/>
                    <a:pt x="20703" y="16868"/>
                    <a:pt x="20642" y="17020"/>
                  </a:cubicBezTo>
                  <a:cubicBezTo>
                    <a:pt x="20788" y="16119"/>
                    <a:pt x="20910" y="15218"/>
                    <a:pt x="20539" y="14334"/>
                  </a:cubicBezTo>
                  <a:cubicBezTo>
                    <a:pt x="20557" y="14328"/>
                    <a:pt x="20575" y="14328"/>
                    <a:pt x="20600" y="14328"/>
                  </a:cubicBezTo>
                  <a:close/>
                  <a:moveTo>
                    <a:pt x="14609" y="13475"/>
                  </a:moveTo>
                  <a:cubicBezTo>
                    <a:pt x="14647" y="13475"/>
                    <a:pt x="14688" y="13496"/>
                    <a:pt x="14722" y="13518"/>
                  </a:cubicBezTo>
                  <a:cubicBezTo>
                    <a:pt x="14856" y="13622"/>
                    <a:pt x="15002" y="13719"/>
                    <a:pt x="15106" y="13853"/>
                  </a:cubicBezTo>
                  <a:cubicBezTo>
                    <a:pt x="15495" y="14328"/>
                    <a:pt x="15867" y="14822"/>
                    <a:pt x="16251" y="15303"/>
                  </a:cubicBezTo>
                  <a:cubicBezTo>
                    <a:pt x="16318" y="15382"/>
                    <a:pt x="16409" y="15437"/>
                    <a:pt x="16507" y="15528"/>
                  </a:cubicBezTo>
                  <a:cubicBezTo>
                    <a:pt x="16421" y="15650"/>
                    <a:pt x="16336" y="15814"/>
                    <a:pt x="16220" y="15948"/>
                  </a:cubicBezTo>
                  <a:cubicBezTo>
                    <a:pt x="15904" y="16320"/>
                    <a:pt x="15569" y="16673"/>
                    <a:pt x="15240" y="17033"/>
                  </a:cubicBezTo>
                  <a:cubicBezTo>
                    <a:pt x="15124" y="17154"/>
                    <a:pt x="15002" y="17264"/>
                    <a:pt x="14880" y="17380"/>
                  </a:cubicBezTo>
                  <a:cubicBezTo>
                    <a:pt x="14821" y="17436"/>
                    <a:pt x="14778" y="17463"/>
                    <a:pt x="14731" y="17463"/>
                  </a:cubicBezTo>
                  <a:cubicBezTo>
                    <a:pt x="14692" y="17463"/>
                    <a:pt x="14650" y="17443"/>
                    <a:pt x="14594" y="17404"/>
                  </a:cubicBezTo>
                  <a:cubicBezTo>
                    <a:pt x="14034" y="17039"/>
                    <a:pt x="13528" y="16606"/>
                    <a:pt x="13047" y="16143"/>
                  </a:cubicBezTo>
                  <a:cubicBezTo>
                    <a:pt x="12992" y="16089"/>
                    <a:pt x="12949" y="16015"/>
                    <a:pt x="12889" y="15961"/>
                  </a:cubicBezTo>
                  <a:cubicBezTo>
                    <a:pt x="12736" y="15814"/>
                    <a:pt x="12761" y="15644"/>
                    <a:pt x="12834" y="15486"/>
                  </a:cubicBezTo>
                  <a:cubicBezTo>
                    <a:pt x="13126" y="14840"/>
                    <a:pt x="13552" y="14286"/>
                    <a:pt x="14058" y="13792"/>
                  </a:cubicBezTo>
                  <a:cubicBezTo>
                    <a:pt x="14131" y="13719"/>
                    <a:pt x="14216" y="13664"/>
                    <a:pt x="14302" y="13610"/>
                  </a:cubicBezTo>
                  <a:cubicBezTo>
                    <a:pt x="14338" y="13585"/>
                    <a:pt x="14387" y="13585"/>
                    <a:pt x="14436" y="13573"/>
                  </a:cubicBezTo>
                  <a:cubicBezTo>
                    <a:pt x="14460" y="13567"/>
                    <a:pt x="14503" y="13567"/>
                    <a:pt x="14509" y="13555"/>
                  </a:cubicBezTo>
                  <a:cubicBezTo>
                    <a:pt x="14536" y="13495"/>
                    <a:pt x="14571" y="13475"/>
                    <a:pt x="14609" y="13475"/>
                  </a:cubicBezTo>
                  <a:close/>
                  <a:moveTo>
                    <a:pt x="8241" y="14060"/>
                  </a:moveTo>
                  <a:cubicBezTo>
                    <a:pt x="8278" y="14091"/>
                    <a:pt x="8314" y="14115"/>
                    <a:pt x="8339" y="14152"/>
                  </a:cubicBezTo>
                  <a:cubicBezTo>
                    <a:pt x="8576" y="14566"/>
                    <a:pt x="8814" y="14986"/>
                    <a:pt x="9051" y="15406"/>
                  </a:cubicBezTo>
                  <a:cubicBezTo>
                    <a:pt x="8692" y="15729"/>
                    <a:pt x="8363" y="16308"/>
                    <a:pt x="7894" y="17392"/>
                  </a:cubicBezTo>
                  <a:cubicBezTo>
                    <a:pt x="7730" y="16716"/>
                    <a:pt x="7492" y="16052"/>
                    <a:pt x="7535" y="15333"/>
                  </a:cubicBezTo>
                  <a:cubicBezTo>
                    <a:pt x="7517" y="15329"/>
                    <a:pt x="7501" y="15327"/>
                    <a:pt x="7488" y="15327"/>
                  </a:cubicBezTo>
                  <a:cubicBezTo>
                    <a:pt x="7438" y="15327"/>
                    <a:pt x="7418" y="15356"/>
                    <a:pt x="7413" y="15419"/>
                  </a:cubicBezTo>
                  <a:cubicBezTo>
                    <a:pt x="7395" y="15845"/>
                    <a:pt x="7468" y="16259"/>
                    <a:pt x="7577" y="16667"/>
                  </a:cubicBezTo>
                  <a:cubicBezTo>
                    <a:pt x="7626" y="16850"/>
                    <a:pt x="7669" y="17027"/>
                    <a:pt x="7717" y="17209"/>
                  </a:cubicBezTo>
                  <a:cubicBezTo>
                    <a:pt x="7742" y="17288"/>
                    <a:pt x="7772" y="17374"/>
                    <a:pt x="7784" y="17465"/>
                  </a:cubicBezTo>
                  <a:cubicBezTo>
                    <a:pt x="7760" y="17428"/>
                    <a:pt x="7730" y="17398"/>
                    <a:pt x="7711" y="17355"/>
                  </a:cubicBezTo>
                  <a:cubicBezTo>
                    <a:pt x="7431" y="16850"/>
                    <a:pt x="7230" y="16314"/>
                    <a:pt x="7102" y="15754"/>
                  </a:cubicBezTo>
                  <a:cubicBezTo>
                    <a:pt x="7090" y="15687"/>
                    <a:pt x="7108" y="15595"/>
                    <a:pt x="7151" y="15540"/>
                  </a:cubicBezTo>
                  <a:cubicBezTo>
                    <a:pt x="7236" y="15412"/>
                    <a:pt x="7352" y="15297"/>
                    <a:pt x="7449" y="15175"/>
                  </a:cubicBezTo>
                  <a:cubicBezTo>
                    <a:pt x="7432" y="15165"/>
                    <a:pt x="7421" y="15159"/>
                    <a:pt x="7406" y="15159"/>
                  </a:cubicBezTo>
                  <a:cubicBezTo>
                    <a:pt x="7372" y="15159"/>
                    <a:pt x="7321" y="15191"/>
                    <a:pt x="7157" y="15297"/>
                  </a:cubicBezTo>
                  <a:cubicBezTo>
                    <a:pt x="7352" y="14858"/>
                    <a:pt x="7638" y="14517"/>
                    <a:pt x="7973" y="14206"/>
                  </a:cubicBezTo>
                  <a:lnTo>
                    <a:pt x="7973" y="14206"/>
                  </a:lnTo>
                  <a:cubicBezTo>
                    <a:pt x="7851" y="14389"/>
                    <a:pt x="7736" y="14566"/>
                    <a:pt x="7620" y="14742"/>
                  </a:cubicBezTo>
                  <a:cubicBezTo>
                    <a:pt x="7571" y="14822"/>
                    <a:pt x="7529" y="14907"/>
                    <a:pt x="7492" y="14992"/>
                  </a:cubicBezTo>
                  <a:cubicBezTo>
                    <a:pt x="7480" y="15023"/>
                    <a:pt x="7504" y="15071"/>
                    <a:pt x="7516" y="15108"/>
                  </a:cubicBezTo>
                  <a:cubicBezTo>
                    <a:pt x="7547" y="15090"/>
                    <a:pt x="7589" y="15077"/>
                    <a:pt x="7608" y="15047"/>
                  </a:cubicBezTo>
                  <a:cubicBezTo>
                    <a:pt x="7803" y="14742"/>
                    <a:pt x="7991" y="14432"/>
                    <a:pt x="8186" y="14127"/>
                  </a:cubicBezTo>
                  <a:cubicBezTo>
                    <a:pt x="8199" y="14109"/>
                    <a:pt x="8217" y="14091"/>
                    <a:pt x="8241" y="14060"/>
                  </a:cubicBezTo>
                  <a:close/>
                  <a:moveTo>
                    <a:pt x="9076" y="15528"/>
                  </a:moveTo>
                  <a:cubicBezTo>
                    <a:pt x="9088" y="15534"/>
                    <a:pt x="9100" y="15540"/>
                    <a:pt x="9112" y="15546"/>
                  </a:cubicBezTo>
                  <a:cubicBezTo>
                    <a:pt x="8741" y="16229"/>
                    <a:pt x="8369" y="16905"/>
                    <a:pt x="8016" y="17550"/>
                  </a:cubicBezTo>
                  <a:cubicBezTo>
                    <a:pt x="8223" y="16832"/>
                    <a:pt x="8619" y="16162"/>
                    <a:pt x="9076" y="15528"/>
                  </a:cubicBezTo>
                  <a:close/>
                  <a:moveTo>
                    <a:pt x="17071" y="15357"/>
                  </a:moveTo>
                  <a:cubicBezTo>
                    <a:pt x="17371" y="15357"/>
                    <a:pt x="17669" y="15387"/>
                    <a:pt x="17956" y="15486"/>
                  </a:cubicBezTo>
                  <a:cubicBezTo>
                    <a:pt x="17993" y="15504"/>
                    <a:pt x="18029" y="15589"/>
                    <a:pt x="18029" y="15644"/>
                  </a:cubicBezTo>
                  <a:cubicBezTo>
                    <a:pt x="18041" y="15900"/>
                    <a:pt x="18035" y="16162"/>
                    <a:pt x="18035" y="16417"/>
                  </a:cubicBezTo>
                  <a:cubicBezTo>
                    <a:pt x="18017" y="16417"/>
                    <a:pt x="18005" y="16424"/>
                    <a:pt x="17993" y="16424"/>
                  </a:cubicBezTo>
                  <a:cubicBezTo>
                    <a:pt x="17974" y="16363"/>
                    <a:pt x="17962" y="16296"/>
                    <a:pt x="17932" y="16241"/>
                  </a:cubicBezTo>
                  <a:cubicBezTo>
                    <a:pt x="17914" y="16210"/>
                    <a:pt x="17871" y="16192"/>
                    <a:pt x="17840" y="16168"/>
                  </a:cubicBezTo>
                  <a:cubicBezTo>
                    <a:pt x="17834" y="16204"/>
                    <a:pt x="17816" y="16241"/>
                    <a:pt x="17822" y="16271"/>
                  </a:cubicBezTo>
                  <a:cubicBezTo>
                    <a:pt x="17840" y="16369"/>
                    <a:pt x="17865" y="16466"/>
                    <a:pt x="17895" y="16564"/>
                  </a:cubicBezTo>
                  <a:cubicBezTo>
                    <a:pt x="17932" y="16667"/>
                    <a:pt x="17901" y="16740"/>
                    <a:pt x="17816" y="16789"/>
                  </a:cubicBezTo>
                  <a:cubicBezTo>
                    <a:pt x="17566" y="16941"/>
                    <a:pt x="17317" y="17094"/>
                    <a:pt x="17067" y="17240"/>
                  </a:cubicBezTo>
                  <a:cubicBezTo>
                    <a:pt x="16872" y="17343"/>
                    <a:pt x="16665" y="17435"/>
                    <a:pt x="16470" y="17538"/>
                  </a:cubicBezTo>
                  <a:cubicBezTo>
                    <a:pt x="16433" y="17556"/>
                    <a:pt x="16397" y="17569"/>
                    <a:pt x="16360" y="17575"/>
                  </a:cubicBezTo>
                  <a:cubicBezTo>
                    <a:pt x="16927" y="17008"/>
                    <a:pt x="17566" y="16497"/>
                    <a:pt x="17914" y="15735"/>
                  </a:cubicBezTo>
                  <a:cubicBezTo>
                    <a:pt x="17891" y="15715"/>
                    <a:pt x="17871" y="15706"/>
                    <a:pt x="17852" y="15706"/>
                  </a:cubicBezTo>
                  <a:cubicBezTo>
                    <a:pt x="17824" y="15706"/>
                    <a:pt x="17799" y="15726"/>
                    <a:pt x="17773" y="15766"/>
                  </a:cubicBezTo>
                  <a:cubicBezTo>
                    <a:pt x="17646" y="15961"/>
                    <a:pt x="17530" y="16180"/>
                    <a:pt x="17378" y="16357"/>
                  </a:cubicBezTo>
                  <a:cubicBezTo>
                    <a:pt x="17097" y="16679"/>
                    <a:pt x="16799" y="16978"/>
                    <a:pt x="16494" y="17270"/>
                  </a:cubicBezTo>
                  <a:cubicBezTo>
                    <a:pt x="16817" y="16454"/>
                    <a:pt x="16787" y="16137"/>
                    <a:pt x="16805" y="15364"/>
                  </a:cubicBezTo>
                  <a:cubicBezTo>
                    <a:pt x="16894" y="15360"/>
                    <a:pt x="16982" y="15357"/>
                    <a:pt x="17071" y="15357"/>
                  </a:cubicBezTo>
                  <a:close/>
                  <a:moveTo>
                    <a:pt x="20082" y="13829"/>
                  </a:moveTo>
                  <a:cubicBezTo>
                    <a:pt x="20094" y="13829"/>
                    <a:pt x="20100" y="13835"/>
                    <a:pt x="20112" y="13835"/>
                  </a:cubicBezTo>
                  <a:cubicBezTo>
                    <a:pt x="20106" y="13878"/>
                    <a:pt x="20106" y="13920"/>
                    <a:pt x="20088" y="13963"/>
                  </a:cubicBezTo>
                  <a:cubicBezTo>
                    <a:pt x="19954" y="14304"/>
                    <a:pt x="19820" y="14651"/>
                    <a:pt x="19668" y="14986"/>
                  </a:cubicBezTo>
                  <a:cubicBezTo>
                    <a:pt x="19570" y="15199"/>
                    <a:pt x="19576" y="15376"/>
                    <a:pt x="19686" y="15589"/>
                  </a:cubicBezTo>
                  <a:cubicBezTo>
                    <a:pt x="19960" y="16101"/>
                    <a:pt x="20265" y="16606"/>
                    <a:pt x="20405" y="17179"/>
                  </a:cubicBezTo>
                  <a:cubicBezTo>
                    <a:pt x="20441" y="17307"/>
                    <a:pt x="20484" y="17428"/>
                    <a:pt x="20520" y="17556"/>
                  </a:cubicBezTo>
                  <a:cubicBezTo>
                    <a:pt x="20520" y="17569"/>
                    <a:pt x="20502" y="17587"/>
                    <a:pt x="20484" y="17642"/>
                  </a:cubicBezTo>
                  <a:cubicBezTo>
                    <a:pt x="20301" y="17203"/>
                    <a:pt x="20131" y="16801"/>
                    <a:pt x="19960" y="16405"/>
                  </a:cubicBezTo>
                  <a:cubicBezTo>
                    <a:pt x="19857" y="16168"/>
                    <a:pt x="19741" y="15936"/>
                    <a:pt x="19637" y="15699"/>
                  </a:cubicBezTo>
                  <a:cubicBezTo>
                    <a:pt x="19589" y="15595"/>
                    <a:pt x="19515" y="15486"/>
                    <a:pt x="19509" y="15376"/>
                  </a:cubicBezTo>
                  <a:cubicBezTo>
                    <a:pt x="19497" y="15260"/>
                    <a:pt x="19522" y="15132"/>
                    <a:pt x="19570" y="15017"/>
                  </a:cubicBezTo>
                  <a:cubicBezTo>
                    <a:pt x="19704" y="14675"/>
                    <a:pt x="19857" y="14340"/>
                    <a:pt x="20003" y="13999"/>
                  </a:cubicBezTo>
                  <a:cubicBezTo>
                    <a:pt x="20027" y="13945"/>
                    <a:pt x="20058" y="13884"/>
                    <a:pt x="20082" y="13829"/>
                  </a:cubicBezTo>
                  <a:close/>
                  <a:moveTo>
                    <a:pt x="12439" y="15460"/>
                  </a:moveTo>
                  <a:cubicBezTo>
                    <a:pt x="12552" y="15460"/>
                    <a:pt x="12555" y="15536"/>
                    <a:pt x="12602" y="15723"/>
                  </a:cubicBezTo>
                  <a:cubicBezTo>
                    <a:pt x="12651" y="15900"/>
                    <a:pt x="12669" y="16089"/>
                    <a:pt x="12724" y="16259"/>
                  </a:cubicBezTo>
                  <a:cubicBezTo>
                    <a:pt x="12889" y="16771"/>
                    <a:pt x="13150" y="17228"/>
                    <a:pt x="13504" y="17636"/>
                  </a:cubicBezTo>
                  <a:cubicBezTo>
                    <a:pt x="13510" y="17642"/>
                    <a:pt x="13516" y="17654"/>
                    <a:pt x="13528" y="17678"/>
                  </a:cubicBezTo>
                  <a:cubicBezTo>
                    <a:pt x="13163" y="17587"/>
                    <a:pt x="12822" y="17483"/>
                    <a:pt x="12505" y="17313"/>
                  </a:cubicBezTo>
                  <a:cubicBezTo>
                    <a:pt x="12353" y="17234"/>
                    <a:pt x="12219" y="17124"/>
                    <a:pt x="12072" y="17033"/>
                  </a:cubicBezTo>
                  <a:cubicBezTo>
                    <a:pt x="12036" y="17008"/>
                    <a:pt x="11981" y="17002"/>
                    <a:pt x="11938" y="16978"/>
                  </a:cubicBezTo>
                  <a:cubicBezTo>
                    <a:pt x="11792" y="16899"/>
                    <a:pt x="11713" y="16765"/>
                    <a:pt x="11701" y="16594"/>
                  </a:cubicBezTo>
                  <a:cubicBezTo>
                    <a:pt x="11689" y="16491"/>
                    <a:pt x="11676" y="16393"/>
                    <a:pt x="11549" y="16363"/>
                  </a:cubicBezTo>
                  <a:cubicBezTo>
                    <a:pt x="11542" y="16363"/>
                    <a:pt x="11530" y="16357"/>
                    <a:pt x="11524" y="16350"/>
                  </a:cubicBezTo>
                  <a:cubicBezTo>
                    <a:pt x="11463" y="16156"/>
                    <a:pt x="11396" y="15961"/>
                    <a:pt x="11335" y="15760"/>
                  </a:cubicBezTo>
                  <a:cubicBezTo>
                    <a:pt x="11335" y="15747"/>
                    <a:pt x="11372" y="15711"/>
                    <a:pt x="11396" y="15705"/>
                  </a:cubicBezTo>
                  <a:cubicBezTo>
                    <a:pt x="11701" y="15626"/>
                    <a:pt x="11999" y="15540"/>
                    <a:pt x="12304" y="15479"/>
                  </a:cubicBezTo>
                  <a:cubicBezTo>
                    <a:pt x="12361" y="15467"/>
                    <a:pt x="12405" y="15460"/>
                    <a:pt x="12439" y="15460"/>
                  </a:cubicBezTo>
                  <a:close/>
                  <a:moveTo>
                    <a:pt x="13418" y="16655"/>
                  </a:moveTo>
                  <a:lnTo>
                    <a:pt x="13418" y="16655"/>
                  </a:lnTo>
                  <a:cubicBezTo>
                    <a:pt x="13778" y="16923"/>
                    <a:pt x="14137" y="17203"/>
                    <a:pt x="14509" y="17465"/>
                  </a:cubicBezTo>
                  <a:cubicBezTo>
                    <a:pt x="14588" y="17520"/>
                    <a:pt x="14710" y="17544"/>
                    <a:pt x="14813" y="17544"/>
                  </a:cubicBezTo>
                  <a:cubicBezTo>
                    <a:pt x="14886" y="17544"/>
                    <a:pt x="14959" y="17477"/>
                    <a:pt x="15039" y="17453"/>
                  </a:cubicBezTo>
                  <a:lnTo>
                    <a:pt x="15039" y="17453"/>
                  </a:lnTo>
                  <a:cubicBezTo>
                    <a:pt x="14953" y="17532"/>
                    <a:pt x="14868" y="17611"/>
                    <a:pt x="14771" y="17684"/>
                  </a:cubicBezTo>
                  <a:cubicBezTo>
                    <a:pt x="14763" y="17692"/>
                    <a:pt x="14749" y="17695"/>
                    <a:pt x="14733" y="17695"/>
                  </a:cubicBezTo>
                  <a:cubicBezTo>
                    <a:pt x="14711" y="17695"/>
                    <a:pt x="14685" y="17689"/>
                    <a:pt x="14667" y="17678"/>
                  </a:cubicBezTo>
                  <a:cubicBezTo>
                    <a:pt x="14174" y="17441"/>
                    <a:pt x="13772" y="17100"/>
                    <a:pt x="13425" y="16679"/>
                  </a:cubicBezTo>
                  <a:cubicBezTo>
                    <a:pt x="13418" y="16667"/>
                    <a:pt x="13418" y="16655"/>
                    <a:pt x="13418" y="16655"/>
                  </a:cubicBezTo>
                  <a:close/>
                  <a:moveTo>
                    <a:pt x="19930" y="12355"/>
                  </a:moveTo>
                  <a:lnTo>
                    <a:pt x="19930" y="12355"/>
                  </a:lnTo>
                  <a:cubicBezTo>
                    <a:pt x="20082" y="12495"/>
                    <a:pt x="20228" y="12598"/>
                    <a:pt x="20338" y="12739"/>
                  </a:cubicBezTo>
                  <a:cubicBezTo>
                    <a:pt x="20581" y="13055"/>
                    <a:pt x="20892" y="13311"/>
                    <a:pt x="21190" y="13579"/>
                  </a:cubicBezTo>
                  <a:cubicBezTo>
                    <a:pt x="22043" y="14328"/>
                    <a:pt x="22573" y="15266"/>
                    <a:pt x="22756" y="16387"/>
                  </a:cubicBezTo>
                  <a:cubicBezTo>
                    <a:pt x="22872" y="17081"/>
                    <a:pt x="22677" y="17690"/>
                    <a:pt x="22177" y="18184"/>
                  </a:cubicBezTo>
                  <a:cubicBezTo>
                    <a:pt x="21903" y="18446"/>
                    <a:pt x="21580" y="18665"/>
                    <a:pt x="21270" y="18896"/>
                  </a:cubicBezTo>
                  <a:cubicBezTo>
                    <a:pt x="20935" y="19140"/>
                    <a:pt x="20630" y="19414"/>
                    <a:pt x="20411" y="19773"/>
                  </a:cubicBezTo>
                  <a:cubicBezTo>
                    <a:pt x="20399" y="19786"/>
                    <a:pt x="20393" y="19798"/>
                    <a:pt x="20380" y="19810"/>
                  </a:cubicBezTo>
                  <a:cubicBezTo>
                    <a:pt x="20374" y="19816"/>
                    <a:pt x="20368" y="19816"/>
                    <a:pt x="20338" y="19828"/>
                  </a:cubicBezTo>
                  <a:cubicBezTo>
                    <a:pt x="20350" y="19591"/>
                    <a:pt x="20362" y="19359"/>
                    <a:pt x="20380" y="19134"/>
                  </a:cubicBezTo>
                  <a:cubicBezTo>
                    <a:pt x="20405" y="18872"/>
                    <a:pt x="20441" y="18616"/>
                    <a:pt x="20466" y="18354"/>
                  </a:cubicBezTo>
                  <a:cubicBezTo>
                    <a:pt x="20484" y="18190"/>
                    <a:pt x="20484" y="18019"/>
                    <a:pt x="20496" y="17855"/>
                  </a:cubicBezTo>
                  <a:cubicBezTo>
                    <a:pt x="20496" y="17830"/>
                    <a:pt x="20527" y="17800"/>
                    <a:pt x="20545" y="17776"/>
                  </a:cubicBezTo>
                  <a:cubicBezTo>
                    <a:pt x="20575" y="17733"/>
                    <a:pt x="20624" y="17690"/>
                    <a:pt x="20636" y="17642"/>
                  </a:cubicBezTo>
                  <a:cubicBezTo>
                    <a:pt x="20764" y="17167"/>
                    <a:pt x="20898" y="16692"/>
                    <a:pt x="21014" y="16216"/>
                  </a:cubicBezTo>
                  <a:cubicBezTo>
                    <a:pt x="21111" y="15827"/>
                    <a:pt x="21172" y="15437"/>
                    <a:pt x="21032" y="15047"/>
                  </a:cubicBezTo>
                  <a:cubicBezTo>
                    <a:pt x="20910" y="14706"/>
                    <a:pt x="20801" y="14359"/>
                    <a:pt x="20581" y="14060"/>
                  </a:cubicBezTo>
                  <a:cubicBezTo>
                    <a:pt x="20520" y="13975"/>
                    <a:pt x="20472" y="13878"/>
                    <a:pt x="20417" y="13792"/>
                  </a:cubicBezTo>
                  <a:cubicBezTo>
                    <a:pt x="20399" y="13762"/>
                    <a:pt x="20374" y="13713"/>
                    <a:pt x="20350" y="13707"/>
                  </a:cubicBezTo>
                  <a:cubicBezTo>
                    <a:pt x="20222" y="13677"/>
                    <a:pt x="20222" y="13579"/>
                    <a:pt x="20198" y="13482"/>
                  </a:cubicBezTo>
                  <a:cubicBezTo>
                    <a:pt x="20118" y="13134"/>
                    <a:pt x="20027" y="12787"/>
                    <a:pt x="19942" y="12446"/>
                  </a:cubicBezTo>
                  <a:cubicBezTo>
                    <a:pt x="19942" y="12428"/>
                    <a:pt x="19936" y="12410"/>
                    <a:pt x="19930" y="12355"/>
                  </a:cubicBezTo>
                  <a:close/>
                  <a:moveTo>
                    <a:pt x="9096" y="15996"/>
                  </a:moveTo>
                  <a:cubicBezTo>
                    <a:pt x="9117" y="15996"/>
                    <a:pt x="9140" y="16000"/>
                    <a:pt x="9167" y="16009"/>
                  </a:cubicBezTo>
                  <a:cubicBezTo>
                    <a:pt x="9234" y="16034"/>
                    <a:pt x="9313" y="16022"/>
                    <a:pt x="9417" y="16028"/>
                  </a:cubicBezTo>
                  <a:cubicBezTo>
                    <a:pt x="9331" y="16424"/>
                    <a:pt x="9240" y="16801"/>
                    <a:pt x="9167" y="17185"/>
                  </a:cubicBezTo>
                  <a:cubicBezTo>
                    <a:pt x="9063" y="17660"/>
                    <a:pt x="8954" y="18141"/>
                    <a:pt x="8881" y="18622"/>
                  </a:cubicBezTo>
                  <a:cubicBezTo>
                    <a:pt x="8826" y="19024"/>
                    <a:pt x="8814" y="19426"/>
                    <a:pt x="8789" y="19828"/>
                  </a:cubicBezTo>
                  <a:cubicBezTo>
                    <a:pt x="8777" y="19938"/>
                    <a:pt x="8802" y="20048"/>
                    <a:pt x="8802" y="20157"/>
                  </a:cubicBezTo>
                  <a:cubicBezTo>
                    <a:pt x="8802" y="20188"/>
                    <a:pt x="8783" y="20230"/>
                    <a:pt x="8759" y="20242"/>
                  </a:cubicBezTo>
                  <a:cubicBezTo>
                    <a:pt x="8357" y="20389"/>
                    <a:pt x="8101" y="20705"/>
                    <a:pt x="7864" y="21034"/>
                  </a:cubicBezTo>
                  <a:cubicBezTo>
                    <a:pt x="7851" y="21046"/>
                    <a:pt x="7851" y="21065"/>
                    <a:pt x="7845" y="21083"/>
                  </a:cubicBezTo>
                  <a:cubicBezTo>
                    <a:pt x="7833" y="21077"/>
                    <a:pt x="7815" y="21071"/>
                    <a:pt x="7803" y="21059"/>
                  </a:cubicBezTo>
                  <a:cubicBezTo>
                    <a:pt x="7827" y="19981"/>
                    <a:pt x="7845" y="18902"/>
                    <a:pt x="7870" y="17806"/>
                  </a:cubicBezTo>
                  <a:cubicBezTo>
                    <a:pt x="7890" y="17809"/>
                    <a:pt x="7908" y="17811"/>
                    <a:pt x="7925" y="17811"/>
                  </a:cubicBezTo>
                  <a:cubicBezTo>
                    <a:pt x="8035" y="17811"/>
                    <a:pt x="8077" y="17746"/>
                    <a:pt x="8119" y="17672"/>
                  </a:cubicBezTo>
                  <a:cubicBezTo>
                    <a:pt x="8393" y="17154"/>
                    <a:pt x="8674" y="16643"/>
                    <a:pt x="8948" y="16125"/>
                  </a:cubicBezTo>
                  <a:cubicBezTo>
                    <a:pt x="8986" y="16049"/>
                    <a:pt x="9024" y="15996"/>
                    <a:pt x="9096" y="15996"/>
                  </a:cubicBezTo>
                  <a:close/>
                  <a:moveTo>
                    <a:pt x="11104" y="12142"/>
                  </a:moveTo>
                  <a:cubicBezTo>
                    <a:pt x="11189" y="12385"/>
                    <a:pt x="11250" y="12623"/>
                    <a:pt x="11354" y="12836"/>
                  </a:cubicBezTo>
                  <a:cubicBezTo>
                    <a:pt x="11530" y="13214"/>
                    <a:pt x="11731" y="13573"/>
                    <a:pt x="11926" y="13932"/>
                  </a:cubicBezTo>
                  <a:cubicBezTo>
                    <a:pt x="12176" y="14389"/>
                    <a:pt x="12328" y="14876"/>
                    <a:pt x="12499" y="15382"/>
                  </a:cubicBezTo>
                  <a:cubicBezTo>
                    <a:pt x="12467" y="15380"/>
                    <a:pt x="12435" y="15379"/>
                    <a:pt x="12403" y="15379"/>
                  </a:cubicBezTo>
                  <a:cubicBezTo>
                    <a:pt x="11969" y="15379"/>
                    <a:pt x="11593" y="15565"/>
                    <a:pt x="11195" y="15650"/>
                  </a:cubicBezTo>
                  <a:cubicBezTo>
                    <a:pt x="11183" y="15894"/>
                    <a:pt x="11262" y="16107"/>
                    <a:pt x="11360" y="16320"/>
                  </a:cubicBezTo>
                  <a:cubicBezTo>
                    <a:pt x="11415" y="16430"/>
                    <a:pt x="11396" y="16515"/>
                    <a:pt x="11329" y="16625"/>
                  </a:cubicBezTo>
                  <a:cubicBezTo>
                    <a:pt x="11086" y="17008"/>
                    <a:pt x="10860" y="17404"/>
                    <a:pt x="10629" y="17800"/>
                  </a:cubicBezTo>
                  <a:cubicBezTo>
                    <a:pt x="10221" y="18507"/>
                    <a:pt x="9794" y="19201"/>
                    <a:pt x="9465" y="19950"/>
                  </a:cubicBezTo>
                  <a:cubicBezTo>
                    <a:pt x="9331" y="20255"/>
                    <a:pt x="9222" y="20571"/>
                    <a:pt x="9100" y="20888"/>
                  </a:cubicBezTo>
                  <a:cubicBezTo>
                    <a:pt x="9076" y="20943"/>
                    <a:pt x="9045" y="20998"/>
                    <a:pt x="9009" y="21083"/>
                  </a:cubicBezTo>
                  <a:cubicBezTo>
                    <a:pt x="8954" y="20906"/>
                    <a:pt x="8905" y="20766"/>
                    <a:pt x="8881" y="20620"/>
                  </a:cubicBezTo>
                  <a:cubicBezTo>
                    <a:pt x="8869" y="20547"/>
                    <a:pt x="8917" y="20468"/>
                    <a:pt x="8917" y="20395"/>
                  </a:cubicBezTo>
                  <a:cubicBezTo>
                    <a:pt x="8929" y="20182"/>
                    <a:pt x="8929" y="19968"/>
                    <a:pt x="8936" y="19755"/>
                  </a:cubicBezTo>
                  <a:cubicBezTo>
                    <a:pt x="8942" y="19554"/>
                    <a:pt x="8948" y="19353"/>
                    <a:pt x="8966" y="19152"/>
                  </a:cubicBezTo>
                  <a:cubicBezTo>
                    <a:pt x="8984" y="18945"/>
                    <a:pt x="9003" y="18732"/>
                    <a:pt x="9045" y="18531"/>
                  </a:cubicBezTo>
                  <a:cubicBezTo>
                    <a:pt x="9137" y="18038"/>
                    <a:pt x="9246" y="17544"/>
                    <a:pt x="9344" y="17051"/>
                  </a:cubicBezTo>
                  <a:cubicBezTo>
                    <a:pt x="9405" y="16752"/>
                    <a:pt x="9447" y="16448"/>
                    <a:pt x="9508" y="16149"/>
                  </a:cubicBezTo>
                  <a:cubicBezTo>
                    <a:pt x="9520" y="16095"/>
                    <a:pt x="9563" y="16046"/>
                    <a:pt x="9593" y="15991"/>
                  </a:cubicBezTo>
                  <a:cubicBezTo>
                    <a:pt x="9599" y="15973"/>
                    <a:pt x="9618" y="15955"/>
                    <a:pt x="9618" y="15942"/>
                  </a:cubicBezTo>
                  <a:cubicBezTo>
                    <a:pt x="9520" y="15278"/>
                    <a:pt x="9813" y="14718"/>
                    <a:pt x="10093" y="14152"/>
                  </a:cubicBezTo>
                  <a:cubicBezTo>
                    <a:pt x="10336" y="13677"/>
                    <a:pt x="10586" y="13208"/>
                    <a:pt x="10830" y="12732"/>
                  </a:cubicBezTo>
                  <a:cubicBezTo>
                    <a:pt x="10927" y="12544"/>
                    <a:pt x="11006" y="12343"/>
                    <a:pt x="11104" y="12142"/>
                  </a:cubicBezTo>
                  <a:close/>
                  <a:moveTo>
                    <a:pt x="9837" y="20584"/>
                  </a:moveTo>
                  <a:cubicBezTo>
                    <a:pt x="9886" y="20778"/>
                    <a:pt x="9916" y="20961"/>
                    <a:pt x="9746" y="21126"/>
                  </a:cubicBezTo>
                  <a:cubicBezTo>
                    <a:pt x="9666" y="21059"/>
                    <a:pt x="9581" y="20998"/>
                    <a:pt x="9508" y="20925"/>
                  </a:cubicBezTo>
                  <a:cubicBezTo>
                    <a:pt x="9429" y="20852"/>
                    <a:pt x="9429" y="20785"/>
                    <a:pt x="9526" y="20730"/>
                  </a:cubicBezTo>
                  <a:cubicBezTo>
                    <a:pt x="9624" y="20669"/>
                    <a:pt x="9727" y="20632"/>
                    <a:pt x="9837" y="20584"/>
                  </a:cubicBezTo>
                  <a:close/>
                  <a:moveTo>
                    <a:pt x="7541" y="17349"/>
                  </a:moveTo>
                  <a:cubicBezTo>
                    <a:pt x="7675" y="17556"/>
                    <a:pt x="7766" y="17739"/>
                    <a:pt x="7748" y="18007"/>
                  </a:cubicBezTo>
                  <a:cubicBezTo>
                    <a:pt x="7699" y="18762"/>
                    <a:pt x="7699" y="19524"/>
                    <a:pt x="7687" y="20279"/>
                  </a:cubicBezTo>
                  <a:cubicBezTo>
                    <a:pt x="7681" y="20577"/>
                    <a:pt x="7675" y="20876"/>
                    <a:pt x="7669" y="21168"/>
                  </a:cubicBezTo>
                  <a:cubicBezTo>
                    <a:pt x="7669" y="21211"/>
                    <a:pt x="7638" y="21247"/>
                    <a:pt x="7626" y="21284"/>
                  </a:cubicBezTo>
                  <a:cubicBezTo>
                    <a:pt x="7614" y="21284"/>
                    <a:pt x="7602" y="21278"/>
                    <a:pt x="7589" y="21272"/>
                  </a:cubicBezTo>
                  <a:cubicBezTo>
                    <a:pt x="7577" y="21040"/>
                    <a:pt x="7565" y="20809"/>
                    <a:pt x="7559" y="20584"/>
                  </a:cubicBezTo>
                  <a:cubicBezTo>
                    <a:pt x="7541" y="19999"/>
                    <a:pt x="7516" y="19414"/>
                    <a:pt x="7510" y="18835"/>
                  </a:cubicBezTo>
                  <a:cubicBezTo>
                    <a:pt x="7504" y="18354"/>
                    <a:pt x="7522" y="17867"/>
                    <a:pt x="7529" y="17386"/>
                  </a:cubicBezTo>
                  <a:cubicBezTo>
                    <a:pt x="7529" y="17380"/>
                    <a:pt x="7535" y="17368"/>
                    <a:pt x="7541" y="17349"/>
                  </a:cubicBezTo>
                  <a:close/>
                  <a:moveTo>
                    <a:pt x="9338" y="20943"/>
                  </a:moveTo>
                  <a:cubicBezTo>
                    <a:pt x="9362" y="20955"/>
                    <a:pt x="9398" y="20955"/>
                    <a:pt x="9417" y="20973"/>
                  </a:cubicBezTo>
                  <a:cubicBezTo>
                    <a:pt x="9490" y="21028"/>
                    <a:pt x="9557" y="21101"/>
                    <a:pt x="9630" y="21150"/>
                  </a:cubicBezTo>
                  <a:cubicBezTo>
                    <a:pt x="9721" y="21211"/>
                    <a:pt x="9727" y="21278"/>
                    <a:pt x="9666" y="21363"/>
                  </a:cubicBezTo>
                  <a:cubicBezTo>
                    <a:pt x="9502" y="21302"/>
                    <a:pt x="9405" y="21187"/>
                    <a:pt x="9325" y="21040"/>
                  </a:cubicBezTo>
                  <a:cubicBezTo>
                    <a:pt x="9313" y="21016"/>
                    <a:pt x="9331" y="20979"/>
                    <a:pt x="9338" y="20943"/>
                  </a:cubicBezTo>
                  <a:close/>
                  <a:moveTo>
                    <a:pt x="8802" y="20340"/>
                  </a:moveTo>
                  <a:lnTo>
                    <a:pt x="8802" y="20340"/>
                  </a:lnTo>
                  <a:cubicBezTo>
                    <a:pt x="8747" y="20443"/>
                    <a:pt x="8728" y="20535"/>
                    <a:pt x="8631" y="20553"/>
                  </a:cubicBezTo>
                  <a:cubicBezTo>
                    <a:pt x="8460" y="20577"/>
                    <a:pt x="8345" y="20675"/>
                    <a:pt x="8253" y="20809"/>
                  </a:cubicBezTo>
                  <a:cubicBezTo>
                    <a:pt x="8162" y="20949"/>
                    <a:pt x="8077" y="21101"/>
                    <a:pt x="7985" y="21247"/>
                  </a:cubicBezTo>
                  <a:cubicBezTo>
                    <a:pt x="7900" y="21381"/>
                    <a:pt x="7803" y="21509"/>
                    <a:pt x="7614" y="21534"/>
                  </a:cubicBezTo>
                  <a:cubicBezTo>
                    <a:pt x="7602" y="21485"/>
                    <a:pt x="7596" y="21448"/>
                    <a:pt x="7583" y="21394"/>
                  </a:cubicBezTo>
                  <a:cubicBezTo>
                    <a:pt x="7803" y="21327"/>
                    <a:pt x="7924" y="21150"/>
                    <a:pt x="8058" y="20979"/>
                  </a:cubicBezTo>
                  <a:cubicBezTo>
                    <a:pt x="8241" y="20742"/>
                    <a:pt x="8430" y="20504"/>
                    <a:pt x="8710" y="20376"/>
                  </a:cubicBezTo>
                  <a:cubicBezTo>
                    <a:pt x="8728" y="20370"/>
                    <a:pt x="8747" y="20364"/>
                    <a:pt x="8802" y="20340"/>
                  </a:cubicBezTo>
                  <a:close/>
                  <a:moveTo>
                    <a:pt x="9161" y="21059"/>
                  </a:moveTo>
                  <a:lnTo>
                    <a:pt x="9161" y="21059"/>
                  </a:lnTo>
                  <a:cubicBezTo>
                    <a:pt x="9307" y="21193"/>
                    <a:pt x="9453" y="21314"/>
                    <a:pt x="9581" y="21442"/>
                  </a:cubicBezTo>
                  <a:cubicBezTo>
                    <a:pt x="9606" y="21467"/>
                    <a:pt x="9593" y="21522"/>
                    <a:pt x="9599" y="21564"/>
                  </a:cubicBezTo>
                  <a:cubicBezTo>
                    <a:pt x="9570" y="21564"/>
                    <a:pt x="9534" y="21571"/>
                    <a:pt x="9506" y="21571"/>
                  </a:cubicBezTo>
                  <a:cubicBezTo>
                    <a:pt x="9488" y="21571"/>
                    <a:pt x="9473" y="21568"/>
                    <a:pt x="9465" y="21558"/>
                  </a:cubicBezTo>
                  <a:cubicBezTo>
                    <a:pt x="9368" y="21461"/>
                    <a:pt x="9283" y="21357"/>
                    <a:pt x="9204" y="21241"/>
                  </a:cubicBezTo>
                  <a:cubicBezTo>
                    <a:pt x="9173" y="21193"/>
                    <a:pt x="9173" y="21120"/>
                    <a:pt x="9161" y="21059"/>
                  </a:cubicBezTo>
                  <a:close/>
                  <a:moveTo>
                    <a:pt x="9076" y="21290"/>
                  </a:moveTo>
                  <a:cubicBezTo>
                    <a:pt x="9204" y="21430"/>
                    <a:pt x="9319" y="21558"/>
                    <a:pt x="9441" y="21692"/>
                  </a:cubicBezTo>
                  <a:cubicBezTo>
                    <a:pt x="9441" y="21692"/>
                    <a:pt x="9435" y="21704"/>
                    <a:pt x="9429" y="21710"/>
                  </a:cubicBezTo>
                  <a:cubicBezTo>
                    <a:pt x="9240" y="21637"/>
                    <a:pt x="9039" y="21394"/>
                    <a:pt x="9076" y="21290"/>
                  </a:cubicBezTo>
                  <a:close/>
                  <a:moveTo>
                    <a:pt x="17420" y="13019"/>
                  </a:moveTo>
                  <a:cubicBezTo>
                    <a:pt x="17420" y="13037"/>
                    <a:pt x="17426" y="13061"/>
                    <a:pt x="17432" y="13074"/>
                  </a:cubicBezTo>
                  <a:cubicBezTo>
                    <a:pt x="17700" y="13628"/>
                    <a:pt x="17981" y="14170"/>
                    <a:pt x="18236" y="14724"/>
                  </a:cubicBezTo>
                  <a:cubicBezTo>
                    <a:pt x="18370" y="15017"/>
                    <a:pt x="18468" y="15327"/>
                    <a:pt x="18559" y="15638"/>
                  </a:cubicBezTo>
                  <a:cubicBezTo>
                    <a:pt x="18590" y="15741"/>
                    <a:pt x="18559" y="15875"/>
                    <a:pt x="18541" y="15991"/>
                  </a:cubicBezTo>
                  <a:cubicBezTo>
                    <a:pt x="18523" y="16095"/>
                    <a:pt x="18504" y="16180"/>
                    <a:pt x="18626" y="16235"/>
                  </a:cubicBezTo>
                  <a:cubicBezTo>
                    <a:pt x="18651" y="16241"/>
                    <a:pt x="18675" y="16302"/>
                    <a:pt x="18669" y="16338"/>
                  </a:cubicBezTo>
                  <a:cubicBezTo>
                    <a:pt x="18596" y="17008"/>
                    <a:pt x="18608" y="17678"/>
                    <a:pt x="18669" y="18354"/>
                  </a:cubicBezTo>
                  <a:cubicBezTo>
                    <a:pt x="18705" y="18781"/>
                    <a:pt x="18736" y="19207"/>
                    <a:pt x="18766" y="19633"/>
                  </a:cubicBezTo>
                  <a:cubicBezTo>
                    <a:pt x="18797" y="19999"/>
                    <a:pt x="18827" y="20358"/>
                    <a:pt x="18839" y="20724"/>
                  </a:cubicBezTo>
                  <a:cubicBezTo>
                    <a:pt x="18845" y="20888"/>
                    <a:pt x="18821" y="21053"/>
                    <a:pt x="18821" y="21217"/>
                  </a:cubicBezTo>
                  <a:cubicBezTo>
                    <a:pt x="18821" y="21327"/>
                    <a:pt x="18845" y="21436"/>
                    <a:pt x="18858" y="21552"/>
                  </a:cubicBezTo>
                  <a:cubicBezTo>
                    <a:pt x="18797" y="21649"/>
                    <a:pt x="18711" y="21771"/>
                    <a:pt x="18626" y="21899"/>
                  </a:cubicBezTo>
                  <a:cubicBezTo>
                    <a:pt x="18608" y="21686"/>
                    <a:pt x="18590" y="21473"/>
                    <a:pt x="18565" y="21260"/>
                  </a:cubicBezTo>
                  <a:cubicBezTo>
                    <a:pt x="18523" y="20845"/>
                    <a:pt x="18480" y="20425"/>
                    <a:pt x="18437" y="20005"/>
                  </a:cubicBezTo>
                  <a:cubicBezTo>
                    <a:pt x="18401" y="19652"/>
                    <a:pt x="18364" y="19298"/>
                    <a:pt x="18322" y="18945"/>
                  </a:cubicBezTo>
                  <a:cubicBezTo>
                    <a:pt x="18242" y="18245"/>
                    <a:pt x="18151" y="17550"/>
                    <a:pt x="18078" y="16850"/>
                  </a:cubicBezTo>
                  <a:cubicBezTo>
                    <a:pt x="18066" y="16740"/>
                    <a:pt x="18127" y="16631"/>
                    <a:pt x="18133" y="16515"/>
                  </a:cubicBezTo>
                  <a:cubicBezTo>
                    <a:pt x="18151" y="16204"/>
                    <a:pt x="18169" y="15894"/>
                    <a:pt x="18175" y="15583"/>
                  </a:cubicBezTo>
                  <a:cubicBezTo>
                    <a:pt x="18175" y="15486"/>
                    <a:pt x="18108" y="15431"/>
                    <a:pt x="18011" y="15400"/>
                  </a:cubicBezTo>
                  <a:cubicBezTo>
                    <a:pt x="17678" y="15289"/>
                    <a:pt x="17331" y="15252"/>
                    <a:pt x="16982" y="15252"/>
                  </a:cubicBezTo>
                  <a:cubicBezTo>
                    <a:pt x="16929" y="15252"/>
                    <a:pt x="16876" y="15252"/>
                    <a:pt x="16823" y="15254"/>
                  </a:cubicBezTo>
                  <a:lnTo>
                    <a:pt x="16756" y="15254"/>
                  </a:lnTo>
                  <a:cubicBezTo>
                    <a:pt x="16884" y="14487"/>
                    <a:pt x="17134" y="13768"/>
                    <a:pt x="17420" y="13019"/>
                  </a:cubicBezTo>
                  <a:close/>
                  <a:moveTo>
                    <a:pt x="8978" y="21455"/>
                  </a:moveTo>
                  <a:cubicBezTo>
                    <a:pt x="9106" y="21576"/>
                    <a:pt x="9234" y="21692"/>
                    <a:pt x="9374" y="21820"/>
                  </a:cubicBezTo>
                  <a:cubicBezTo>
                    <a:pt x="9344" y="21857"/>
                    <a:pt x="9313" y="21893"/>
                    <a:pt x="9264" y="21960"/>
                  </a:cubicBezTo>
                  <a:cubicBezTo>
                    <a:pt x="9149" y="21850"/>
                    <a:pt x="9039" y="21747"/>
                    <a:pt x="8942" y="21643"/>
                  </a:cubicBezTo>
                  <a:cubicBezTo>
                    <a:pt x="8875" y="21570"/>
                    <a:pt x="8923" y="21509"/>
                    <a:pt x="8978" y="21455"/>
                  </a:cubicBezTo>
                  <a:close/>
                  <a:moveTo>
                    <a:pt x="19667" y="16190"/>
                  </a:moveTo>
                  <a:cubicBezTo>
                    <a:pt x="19708" y="16190"/>
                    <a:pt x="19734" y="16201"/>
                    <a:pt x="19753" y="16253"/>
                  </a:cubicBezTo>
                  <a:cubicBezTo>
                    <a:pt x="19948" y="16716"/>
                    <a:pt x="20155" y="17167"/>
                    <a:pt x="20332" y="17629"/>
                  </a:cubicBezTo>
                  <a:cubicBezTo>
                    <a:pt x="20386" y="17776"/>
                    <a:pt x="20362" y="17958"/>
                    <a:pt x="20344" y="18123"/>
                  </a:cubicBezTo>
                  <a:cubicBezTo>
                    <a:pt x="20252" y="18957"/>
                    <a:pt x="20161" y="19798"/>
                    <a:pt x="20179" y="20638"/>
                  </a:cubicBezTo>
                  <a:cubicBezTo>
                    <a:pt x="20185" y="20998"/>
                    <a:pt x="20167" y="21363"/>
                    <a:pt x="20155" y="21723"/>
                  </a:cubicBezTo>
                  <a:cubicBezTo>
                    <a:pt x="20155" y="21838"/>
                    <a:pt x="20137" y="21954"/>
                    <a:pt x="20125" y="22088"/>
                  </a:cubicBezTo>
                  <a:cubicBezTo>
                    <a:pt x="19863" y="21595"/>
                    <a:pt x="19394" y="21381"/>
                    <a:pt x="18998" y="21138"/>
                  </a:cubicBezTo>
                  <a:cubicBezTo>
                    <a:pt x="18986" y="20760"/>
                    <a:pt x="18986" y="20407"/>
                    <a:pt x="18961" y="20054"/>
                  </a:cubicBezTo>
                  <a:cubicBezTo>
                    <a:pt x="18937" y="19700"/>
                    <a:pt x="18894" y="19347"/>
                    <a:pt x="18864" y="18994"/>
                  </a:cubicBezTo>
                  <a:cubicBezTo>
                    <a:pt x="18827" y="18622"/>
                    <a:pt x="18785" y="18251"/>
                    <a:pt x="18772" y="17879"/>
                  </a:cubicBezTo>
                  <a:cubicBezTo>
                    <a:pt x="18760" y="17465"/>
                    <a:pt x="18778" y="17045"/>
                    <a:pt x="18785" y="16631"/>
                  </a:cubicBezTo>
                  <a:cubicBezTo>
                    <a:pt x="18785" y="16509"/>
                    <a:pt x="18803" y="16393"/>
                    <a:pt x="18809" y="16314"/>
                  </a:cubicBezTo>
                  <a:cubicBezTo>
                    <a:pt x="19095" y="16271"/>
                    <a:pt x="19363" y="16235"/>
                    <a:pt x="19625" y="16192"/>
                  </a:cubicBezTo>
                  <a:cubicBezTo>
                    <a:pt x="19641" y="16191"/>
                    <a:pt x="19655" y="16190"/>
                    <a:pt x="19667" y="16190"/>
                  </a:cubicBezTo>
                  <a:close/>
                  <a:moveTo>
                    <a:pt x="8820" y="21692"/>
                  </a:moveTo>
                  <a:cubicBezTo>
                    <a:pt x="8954" y="21802"/>
                    <a:pt x="9082" y="21905"/>
                    <a:pt x="9222" y="22015"/>
                  </a:cubicBezTo>
                  <a:cubicBezTo>
                    <a:pt x="9191" y="22070"/>
                    <a:pt x="9155" y="22125"/>
                    <a:pt x="9100" y="22210"/>
                  </a:cubicBezTo>
                  <a:cubicBezTo>
                    <a:pt x="8984" y="22100"/>
                    <a:pt x="8875" y="22009"/>
                    <a:pt x="8771" y="21899"/>
                  </a:cubicBezTo>
                  <a:cubicBezTo>
                    <a:pt x="8692" y="21814"/>
                    <a:pt x="8771" y="21753"/>
                    <a:pt x="8820" y="21692"/>
                  </a:cubicBezTo>
                  <a:close/>
                  <a:moveTo>
                    <a:pt x="18986" y="21247"/>
                  </a:moveTo>
                  <a:cubicBezTo>
                    <a:pt x="19369" y="21485"/>
                    <a:pt x="19771" y="21686"/>
                    <a:pt x="19984" y="22118"/>
                  </a:cubicBezTo>
                  <a:cubicBezTo>
                    <a:pt x="20009" y="22173"/>
                    <a:pt x="20070" y="22210"/>
                    <a:pt x="20100" y="22259"/>
                  </a:cubicBezTo>
                  <a:cubicBezTo>
                    <a:pt x="20118" y="22295"/>
                    <a:pt x="20137" y="22338"/>
                    <a:pt x="20131" y="22380"/>
                  </a:cubicBezTo>
                  <a:cubicBezTo>
                    <a:pt x="20131" y="22405"/>
                    <a:pt x="20088" y="22441"/>
                    <a:pt x="20064" y="22441"/>
                  </a:cubicBezTo>
                  <a:cubicBezTo>
                    <a:pt x="20033" y="22441"/>
                    <a:pt x="19984" y="22423"/>
                    <a:pt x="19966" y="22399"/>
                  </a:cubicBezTo>
                  <a:cubicBezTo>
                    <a:pt x="19899" y="22313"/>
                    <a:pt x="19850" y="22216"/>
                    <a:pt x="19783" y="22125"/>
                  </a:cubicBezTo>
                  <a:cubicBezTo>
                    <a:pt x="19625" y="21899"/>
                    <a:pt x="19406" y="21729"/>
                    <a:pt x="19168" y="21589"/>
                  </a:cubicBezTo>
                  <a:cubicBezTo>
                    <a:pt x="19059" y="21528"/>
                    <a:pt x="18937" y="21455"/>
                    <a:pt x="18961" y="21296"/>
                  </a:cubicBezTo>
                  <a:cubicBezTo>
                    <a:pt x="18961" y="21284"/>
                    <a:pt x="18973" y="21272"/>
                    <a:pt x="18986" y="21247"/>
                  </a:cubicBezTo>
                  <a:close/>
                  <a:moveTo>
                    <a:pt x="8643" y="21942"/>
                  </a:moveTo>
                  <a:lnTo>
                    <a:pt x="8643" y="21942"/>
                  </a:lnTo>
                  <a:cubicBezTo>
                    <a:pt x="8771" y="22039"/>
                    <a:pt x="8899" y="22137"/>
                    <a:pt x="9021" y="22234"/>
                  </a:cubicBezTo>
                  <a:cubicBezTo>
                    <a:pt x="9039" y="22246"/>
                    <a:pt x="9039" y="22295"/>
                    <a:pt x="9033" y="22313"/>
                  </a:cubicBezTo>
                  <a:cubicBezTo>
                    <a:pt x="9003" y="22374"/>
                    <a:pt x="8966" y="22423"/>
                    <a:pt x="8929" y="22484"/>
                  </a:cubicBezTo>
                  <a:cubicBezTo>
                    <a:pt x="8619" y="22295"/>
                    <a:pt x="8515" y="22082"/>
                    <a:pt x="8643" y="21942"/>
                  </a:cubicBezTo>
                  <a:close/>
                  <a:moveTo>
                    <a:pt x="8540" y="22289"/>
                  </a:moveTo>
                  <a:cubicBezTo>
                    <a:pt x="8643" y="22380"/>
                    <a:pt x="8753" y="22466"/>
                    <a:pt x="8869" y="22563"/>
                  </a:cubicBezTo>
                  <a:cubicBezTo>
                    <a:pt x="8844" y="22606"/>
                    <a:pt x="8814" y="22648"/>
                    <a:pt x="8789" y="22691"/>
                  </a:cubicBezTo>
                  <a:cubicBezTo>
                    <a:pt x="8582" y="22624"/>
                    <a:pt x="8521" y="22527"/>
                    <a:pt x="8540" y="22289"/>
                  </a:cubicBezTo>
                  <a:close/>
                  <a:moveTo>
                    <a:pt x="8588" y="22691"/>
                  </a:moveTo>
                  <a:lnTo>
                    <a:pt x="8588" y="22691"/>
                  </a:lnTo>
                  <a:cubicBezTo>
                    <a:pt x="8643" y="22721"/>
                    <a:pt x="8680" y="22740"/>
                    <a:pt x="8728" y="22770"/>
                  </a:cubicBezTo>
                  <a:cubicBezTo>
                    <a:pt x="8704" y="22819"/>
                    <a:pt x="8680" y="22868"/>
                    <a:pt x="8637" y="22941"/>
                  </a:cubicBezTo>
                  <a:cubicBezTo>
                    <a:pt x="8619" y="22843"/>
                    <a:pt x="8601" y="22776"/>
                    <a:pt x="8588" y="22691"/>
                  </a:cubicBezTo>
                  <a:close/>
                  <a:moveTo>
                    <a:pt x="9264" y="22533"/>
                  </a:moveTo>
                  <a:cubicBezTo>
                    <a:pt x="9264" y="22697"/>
                    <a:pt x="9283" y="22843"/>
                    <a:pt x="9258" y="22989"/>
                  </a:cubicBezTo>
                  <a:cubicBezTo>
                    <a:pt x="9246" y="23050"/>
                    <a:pt x="9167" y="23123"/>
                    <a:pt x="9100" y="23154"/>
                  </a:cubicBezTo>
                  <a:cubicBezTo>
                    <a:pt x="9052" y="23175"/>
                    <a:pt x="9000" y="23187"/>
                    <a:pt x="8948" y="23187"/>
                  </a:cubicBezTo>
                  <a:cubicBezTo>
                    <a:pt x="8883" y="23187"/>
                    <a:pt x="8817" y="23168"/>
                    <a:pt x="8759" y="23123"/>
                  </a:cubicBezTo>
                  <a:cubicBezTo>
                    <a:pt x="8735" y="23105"/>
                    <a:pt x="8735" y="23032"/>
                    <a:pt x="8753" y="23002"/>
                  </a:cubicBezTo>
                  <a:cubicBezTo>
                    <a:pt x="8862" y="22855"/>
                    <a:pt x="8984" y="22715"/>
                    <a:pt x="9106" y="22575"/>
                  </a:cubicBezTo>
                  <a:cubicBezTo>
                    <a:pt x="9130" y="22551"/>
                    <a:pt x="9185" y="22557"/>
                    <a:pt x="9264" y="22533"/>
                  </a:cubicBezTo>
                  <a:close/>
                  <a:moveTo>
                    <a:pt x="19156" y="23471"/>
                  </a:moveTo>
                  <a:lnTo>
                    <a:pt x="19156" y="23690"/>
                  </a:lnTo>
                  <a:cubicBezTo>
                    <a:pt x="19083" y="23659"/>
                    <a:pt x="19022" y="23641"/>
                    <a:pt x="18961" y="23617"/>
                  </a:cubicBezTo>
                  <a:cubicBezTo>
                    <a:pt x="19016" y="23574"/>
                    <a:pt x="19077" y="23525"/>
                    <a:pt x="19156" y="23471"/>
                  </a:cubicBezTo>
                  <a:close/>
                  <a:moveTo>
                    <a:pt x="8694" y="20632"/>
                  </a:moveTo>
                  <a:cubicBezTo>
                    <a:pt x="8724" y="20632"/>
                    <a:pt x="8746" y="20646"/>
                    <a:pt x="8759" y="20693"/>
                  </a:cubicBezTo>
                  <a:cubicBezTo>
                    <a:pt x="8808" y="20858"/>
                    <a:pt x="8862" y="21022"/>
                    <a:pt x="8911" y="21193"/>
                  </a:cubicBezTo>
                  <a:cubicBezTo>
                    <a:pt x="8923" y="21229"/>
                    <a:pt x="8911" y="21284"/>
                    <a:pt x="8887" y="21321"/>
                  </a:cubicBezTo>
                  <a:cubicBezTo>
                    <a:pt x="8771" y="21509"/>
                    <a:pt x="8655" y="21692"/>
                    <a:pt x="8534" y="21869"/>
                  </a:cubicBezTo>
                  <a:cubicBezTo>
                    <a:pt x="8473" y="21849"/>
                    <a:pt x="8433" y="21836"/>
                    <a:pt x="8406" y="21836"/>
                  </a:cubicBezTo>
                  <a:cubicBezTo>
                    <a:pt x="8361" y="21836"/>
                    <a:pt x="8357" y="21874"/>
                    <a:pt x="8369" y="21978"/>
                  </a:cubicBezTo>
                  <a:cubicBezTo>
                    <a:pt x="8412" y="22313"/>
                    <a:pt x="8460" y="22654"/>
                    <a:pt x="8515" y="22989"/>
                  </a:cubicBezTo>
                  <a:cubicBezTo>
                    <a:pt x="8534" y="23099"/>
                    <a:pt x="8619" y="23166"/>
                    <a:pt x="8722" y="23209"/>
                  </a:cubicBezTo>
                  <a:cubicBezTo>
                    <a:pt x="8789" y="23227"/>
                    <a:pt x="8856" y="23264"/>
                    <a:pt x="8929" y="23294"/>
                  </a:cubicBezTo>
                  <a:cubicBezTo>
                    <a:pt x="8833" y="23494"/>
                    <a:pt x="8792" y="23563"/>
                    <a:pt x="8687" y="23563"/>
                  </a:cubicBezTo>
                  <a:cubicBezTo>
                    <a:pt x="8639" y="23563"/>
                    <a:pt x="8577" y="23548"/>
                    <a:pt x="8491" y="23525"/>
                  </a:cubicBezTo>
                  <a:cubicBezTo>
                    <a:pt x="8199" y="23446"/>
                    <a:pt x="8211" y="23446"/>
                    <a:pt x="8156" y="23148"/>
                  </a:cubicBezTo>
                  <a:cubicBezTo>
                    <a:pt x="8107" y="22868"/>
                    <a:pt x="8040" y="22587"/>
                    <a:pt x="7864" y="22350"/>
                  </a:cubicBezTo>
                  <a:cubicBezTo>
                    <a:pt x="7839" y="22313"/>
                    <a:pt x="7784" y="22289"/>
                    <a:pt x="7742" y="22265"/>
                  </a:cubicBezTo>
                  <a:cubicBezTo>
                    <a:pt x="7736" y="22271"/>
                    <a:pt x="7723" y="22283"/>
                    <a:pt x="7717" y="22295"/>
                  </a:cubicBezTo>
                  <a:cubicBezTo>
                    <a:pt x="7723" y="22307"/>
                    <a:pt x="7723" y="22326"/>
                    <a:pt x="7730" y="22338"/>
                  </a:cubicBezTo>
                  <a:cubicBezTo>
                    <a:pt x="7931" y="22636"/>
                    <a:pt x="7998" y="22977"/>
                    <a:pt x="8052" y="23318"/>
                  </a:cubicBezTo>
                  <a:cubicBezTo>
                    <a:pt x="8071" y="23434"/>
                    <a:pt x="8113" y="23501"/>
                    <a:pt x="8223" y="23532"/>
                  </a:cubicBezTo>
                  <a:cubicBezTo>
                    <a:pt x="8357" y="23568"/>
                    <a:pt x="8491" y="23611"/>
                    <a:pt x="8643" y="23653"/>
                  </a:cubicBezTo>
                  <a:cubicBezTo>
                    <a:pt x="8613" y="23690"/>
                    <a:pt x="8594" y="23720"/>
                    <a:pt x="8570" y="23739"/>
                  </a:cubicBezTo>
                  <a:cubicBezTo>
                    <a:pt x="8551" y="23750"/>
                    <a:pt x="8517" y="23755"/>
                    <a:pt x="8474" y="23755"/>
                  </a:cubicBezTo>
                  <a:cubicBezTo>
                    <a:pt x="8338" y="23755"/>
                    <a:pt x="8120" y="23703"/>
                    <a:pt x="8083" y="23647"/>
                  </a:cubicBezTo>
                  <a:cubicBezTo>
                    <a:pt x="7900" y="23355"/>
                    <a:pt x="7711" y="23063"/>
                    <a:pt x="7535" y="22770"/>
                  </a:cubicBezTo>
                  <a:cubicBezTo>
                    <a:pt x="7504" y="22715"/>
                    <a:pt x="7504" y="22648"/>
                    <a:pt x="7480" y="22587"/>
                  </a:cubicBezTo>
                  <a:cubicBezTo>
                    <a:pt x="7474" y="22569"/>
                    <a:pt x="7449" y="22557"/>
                    <a:pt x="7437" y="22539"/>
                  </a:cubicBezTo>
                  <a:cubicBezTo>
                    <a:pt x="7425" y="22557"/>
                    <a:pt x="7395" y="22575"/>
                    <a:pt x="7401" y="22594"/>
                  </a:cubicBezTo>
                  <a:cubicBezTo>
                    <a:pt x="7413" y="22679"/>
                    <a:pt x="7413" y="22782"/>
                    <a:pt x="7455" y="22855"/>
                  </a:cubicBezTo>
                  <a:cubicBezTo>
                    <a:pt x="7608" y="23117"/>
                    <a:pt x="7766" y="23379"/>
                    <a:pt x="7943" y="23629"/>
                  </a:cubicBezTo>
                  <a:cubicBezTo>
                    <a:pt x="7991" y="23702"/>
                    <a:pt x="8095" y="23739"/>
                    <a:pt x="8180" y="23787"/>
                  </a:cubicBezTo>
                  <a:cubicBezTo>
                    <a:pt x="8223" y="23812"/>
                    <a:pt x="8272" y="23812"/>
                    <a:pt x="8314" y="23848"/>
                  </a:cubicBezTo>
                  <a:cubicBezTo>
                    <a:pt x="8283" y="23848"/>
                    <a:pt x="8250" y="23852"/>
                    <a:pt x="8219" y="23852"/>
                  </a:cubicBezTo>
                  <a:cubicBezTo>
                    <a:pt x="8196" y="23852"/>
                    <a:pt x="8174" y="23850"/>
                    <a:pt x="8156" y="23842"/>
                  </a:cubicBezTo>
                  <a:cubicBezTo>
                    <a:pt x="7973" y="23775"/>
                    <a:pt x="7797" y="23702"/>
                    <a:pt x="7620" y="23623"/>
                  </a:cubicBezTo>
                  <a:cubicBezTo>
                    <a:pt x="7571" y="23599"/>
                    <a:pt x="7535" y="23544"/>
                    <a:pt x="7510" y="23501"/>
                  </a:cubicBezTo>
                  <a:cubicBezTo>
                    <a:pt x="7413" y="23318"/>
                    <a:pt x="7328" y="23130"/>
                    <a:pt x="7230" y="22947"/>
                  </a:cubicBezTo>
                  <a:cubicBezTo>
                    <a:pt x="7151" y="22813"/>
                    <a:pt x="7139" y="22685"/>
                    <a:pt x="7194" y="22533"/>
                  </a:cubicBezTo>
                  <a:cubicBezTo>
                    <a:pt x="7297" y="22222"/>
                    <a:pt x="7388" y="21911"/>
                    <a:pt x="7486" y="21601"/>
                  </a:cubicBezTo>
                  <a:cubicBezTo>
                    <a:pt x="7532" y="21610"/>
                    <a:pt x="7576" y="21615"/>
                    <a:pt x="7619" y="21615"/>
                  </a:cubicBezTo>
                  <a:cubicBezTo>
                    <a:pt x="7796" y="21615"/>
                    <a:pt x="7943" y="21531"/>
                    <a:pt x="8071" y="21345"/>
                  </a:cubicBezTo>
                  <a:cubicBezTo>
                    <a:pt x="8168" y="21199"/>
                    <a:pt x="8253" y="21040"/>
                    <a:pt x="8351" y="20888"/>
                  </a:cubicBezTo>
                  <a:cubicBezTo>
                    <a:pt x="8424" y="20778"/>
                    <a:pt x="8503" y="20675"/>
                    <a:pt x="8649" y="20638"/>
                  </a:cubicBezTo>
                  <a:cubicBezTo>
                    <a:pt x="8666" y="20635"/>
                    <a:pt x="8680" y="20632"/>
                    <a:pt x="8694" y="20632"/>
                  </a:cubicBezTo>
                  <a:close/>
                  <a:moveTo>
                    <a:pt x="18992" y="22618"/>
                  </a:moveTo>
                  <a:lnTo>
                    <a:pt x="19034" y="22624"/>
                  </a:lnTo>
                  <a:cubicBezTo>
                    <a:pt x="19095" y="22831"/>
                    <a:pt x="19156" y="23032"/>
                    <a:pt x="19211" y="23239"/>
                  </a:cubicBezTo>
                  <a:cubicBezTo>
                    <a:pt x="19223" y="23294"/>
                    <a:pt x="19217" y="23349"/>
                    <a:pt x="19144" y="23373"/>
                  </a:cubicBezTo>
                  <a:cubicBezTo>
                    <a:pt x="19077" y="23391"/>
                    <a:pt x="19010" y="23422"/>
                    <a:pt x="18955" y="23465"/>
                  </a:cubicBezTo>
                  <a:cubicBezTo>
                    <a:pt x="18906" y="23501"/>
                    <a:pt x="18845" y="23550"/>
                    <a:pt x="18833" y="23605"/>
                  </a:cubicBezTo>
                  <a:cubicBezTo>
                    <a:pt x="18821" y="23647"/>
                    <a:pt x="18888" y="23702"/>
                    <a:pt x="18925" y="23763"/>
                  </a:cubicBezTo>
                  <a:cubicBezTo>
                    <a:pt x="18876" y="23800"/>
                    <a:pt x="18809" y="23854"/>
                    <a:pt x="18718" y="23921"/>
                  </a:cubicBezTo>
                  <a:cubicBezTo>
                    <a:pt x="18718" y="23763"/>
                    <a:pt x="18669" y="23599"/>
                    <a:pt x="18724" y="23507"/>
                  </a:cubicBezTo>
                  <a:cubicBezTo>
                    <a:pt x="18852" y="23300"/>
                    <a:pt x="18809" y="23069"/>
                    <a:pt x="18876" y="22862"/>
                  </a:cubicBezTo>
                  <a:cubicBezTo>
                    <a:pt x="18906" y="22776"/>
                    <a:pt x="18955" y="22697"/>
                    <a:pt x="18992" y="22618"/>
                  </a:cubicBezTo>
                  <a:close/>
                  <a:moveTo>
                    <a:pt x="19150" y="23769"/>
                  </a:moveTo>
                  <a:lnTo>
                    <a:pt x="19150" y="23769"/>
                  </a:lnTo>
                  <a:cubicBezTo>
                    <a:pt x="19138" y="23842"/>
                    <a:pt x="19132" y="23915"/>
                    <a:pt x="19113" y="23988"/>
                  </a:cubicBezTo>
                  <a:cubicBezTo>
                    <a:pt x="19092" y="24068"/>
                    <a:pt x="19066" y="24139"/>
                    <a:pt x="18978" y="24139"/>
                  </a:cubicBezTo>
                  <a:cubicBezTo>
                    <a:pt x="18966" y="24139"/>
                    <a:pt x="18952" y="24138"/>
                    <a:pt x="18937" y="24134"/>
                  </a:cubicBezTo>
                  <a:cubicBezTo>
                    <a:pt x="18934" y="24134"/>
                    <a:pt x="18930" y="24134"/>
                    <a:pt x="18927" y="24134"/>
                  </a:cubicBezTo>
                  <a:cubicBezTo>
                    <a:pt x="18887" y="24134"/>
                    <a:pt x="18841" y="24166"/>
                    <a:pt x="18785" y="24183"/>
                  </a:cubicBezTo>
                  <a:cubicBezTo>
                    <a:pt x="18785" y="23934"/>
                    <a:pt x="19010" y="23891"/>
                    <a:pt x="19150" y="23769"/>
                  </a:cubicBezTo>
                  <a:close/>
                  <a:moveTo>
                    <a:pt x="17207" y="22246"/>
                  </a:moveTo>
                  <a:cubicBezTo>
                    <a:pt x="17085" y="22344"/>
                    <a:pt x="16957" y="22429"/>
                    <a:pt x="16854" y="22539"/>
                  </a:cubicBezTo>
                  <a:cubicBezTo>
                    <a:pt x="16775" y="22630"/>
                    <a:pt x="16695" y="22740"/>
                    <a:pt x="16665" y="22855"/>
                  </a:cubicBezTo>
                  <a:cubicBezTo>
                    <a:pt x="16616" y="23032"/>
                    <a:pt x="16519" y="23178"/>
                    <a:pt x="16397" y="23306"/>
                  </a:cubicBezTo>
                  <a:cubicBezTo>
                    <a:pt x="16263" y="23458"/>
                    <a:pt x="16129" y="23611"/>
                    <a:pt x="15989" y="23757"/>
                  </a:cubicBezTo>
                  <a:cubicBezTo>
                    <a:pt x="15885" y="23879"/>
                    <a:pt x="15830" y="24007"/>
                    <a:pt x="15849" y="24171"/>
                  </a:cubicBezTo>
                  <a:cubicBezTo>
                    <a:pt x="15855" y="24226"/>
                    <a:pt x="15818" y="24293"/>
                    <a:pt x="15806" y="24354"/>
                  </a:cubicBezTo>
                  <a:cubicBezTo>
                    <a:pt x="15642" y="23860"/>
                    <a:pt x="15971" y="23574"/>
                    <a:pt x="16251" y="23282"/>
                  </a:cubicBezTo>
                  <a:cubicBezTo>
                    <a:pt x="16427" y="23105"/>
                    <a:pt x="16592" y="22941"/>
                    <a:pt x="16634" y="22685"/>
                  </a:cubicBezTo>
                  <a:cubicBezTo>
                    <a:pt x="16671" y="22502"/>
                    <a:pt x="16787" y="22386"/>
                    <a:pt x="16969" y="22326"/>
                  </a:cubicBezTo>
                  <a:cubicBezTo>
                    <a:pt x="17049" y="22301"/>
                    <a:pt x="17122" y="22259"/>
                    <a:pt x="17207" y="22246"/>
                  </a:cubicBezTo>
                  <a:close/>
                  <a:moveTo>
                    <a:pt x="18979" y="24250"/>
                  </a:moveTo>
                  <a:cubicBezTo>
                    <a:pt x="18906" y="24378"/>
                    <a:pt x="18839" y="24506"/>
                    <a:pt x="18760" y="24646"/>
                  </a:cubicBezTo>
                  <a:cubicBezTo>
                    <a:pt x="18693" y="24390"/>
                    <a:pt x="18711" y="24360"/>
                    <a:pt x="18979" y="24250"/>
                  </a:cubicBezTo>
                  <a:close/>
                  <a:moveTo>
                    <a:pt x="18986" y="21619"/>
                  </a:moveTo>
                  <a:cubicBezTo>
                    <a:pt x="19314" y="21790"/>
                    <a:pt x="19564" y="22015"/>
                    <a:pt x="19753" y="22319"/>
                  </a:cubicBezTo>
                  <a:cubicBezTo>
                    <a:pt x="19820" y="22423"/>
                    <a:pt x="19911" y="22508"/>
                    <a:pt x="20009" y="22630"/>
                  </a:cubicBezTo>
                  <a:cubicBezTo>
                    <a:pt x="19978" y="22880"/>
                    <a:pt x="19948" y="23166"/>
                    <a:pt x="19911" y="23458"/>
                  </a:cubicBezTo>
                  <a:cubicBezTo>
                    <a:pt x="19878" y="23438"/>
                    <a:pt x="19849" y="23428"/>
                    <a:pt x="19825" y="23428"/>
                  </a:cubicBezTo>
                  <a:cubicBezTo>
                    <a:pt x="19784" y="23428"/>
                    <a:pt x="19756" y="23458"/>
                    <a:pt x="19741" y="23519"/>
                  </a:cubicBezTo>
                  <a:cubicBezTo>
                    <a:pt x="19716" y="23611"/>
                    <a:pt x="19698" y="23702"/>
                    <a:pt x="19674" y="23793"/>
                  </a:cubicBezTo>
                  <a:cubicBezTo>
                    <a:pt x="19631" y="23952"/>
                    <a:pt x="19582" y="24116"/>
                    <a:pt x="19534" y="24281"/>
                  </a:cubicBezTo>
                  <a:cubicBezTo>
                    <a:pt x="19528" y="24299"/>
                    <a:pt x="19515" y="24317"/>
                    <a:pt x="19503" y="24329"/>
                  </a:cubicBezTo>
                  <a:cubicBezTo>
                    <a:pt x="19308" y="24488"/>
                    <a:pt x="19120" y="24640"/>
                    <a:pt x="18925" y="24792"/>
                  </a:cubicBezTo>
                  <a:cubicBezTo>
                    <a:pt x="18900" y="24811"/>
                    <a:pt x="18864" y="24817"/>
                    <a:pt x="18815" y="24829"/>
                  </a:cubicBezTo>
                  <a:cubicBezTo>
                    <a:pt x="18937" y="24610"/>
                    <a:pt x="19040" y="24402"/>
                    <a:pt x="19168" y="24208"/>
                  </a:cubicBezTo>
                  <a:cubicBezTo>
                    <a:pt x="19260" y="24068"/>
                    <a:pt x="19278" y="23921"/>
                    <a:pt x="19296" y="23763"/>
                  </a:cubicBezTo>
                  <a:cubicBezTo>
                    <a:pt x="19314" y="23629"/>
                    <a:pt x="19351" y="23495"/>
                    <a:pt x="19339" y="23361"/>
                  </a:cubicBezTo>
                  <a:cubicBezTo>
                    <a:pt x="19333" y="23197"/>
                    <a:pt x="19284" y="23044"/>
                    <a:pt x="19247" y="22886"/>
                  </a:cubicBezTo>
                  <a:cubicBezTo>
                    <a:pt x="19229" y="22807"/>
                    <a:pt x="19199" y="22734"/>
                    <a:pt x="19168" y="22654"/>
                  </a:cubicBezTo>
                  <a:cubicBezTo>
                    <a:pt x="19147" y="22584"/>
                    <a:pt x="19130" y="22485"/>
                    <a:pt x="19054" y="22485"/>
                  </a:cubicBezTo>
                  <a:cubicBezTo>
                    <a:pt x="19044" y="22485"/>
                    <a:pt x="19034" y="22487"/>
                    <a:pt x="19022" y="22490"/>
                  </a:cubicBezTo>
                  <a:cubicBezTo>
                    <a:pt x="18937" y="22514"/>
                    <a:pt x="18839" y="22587"/>
                    <a:pt x="18803" y="22667"/>
                  </a:cubicBezTo>
                  <a:cubicBezTo>
                    <a:pt x="18748" y="22782"/>
                    <a:pt x="18742" y="22922"/>
                    <a:pt x="18699" y="23056"/>
                  </a:cubicBezTo>
                  <a:cubicBezTo>
                    <a:pt x="18687" y="22843"/>
                    <a:pt x="18675" y="22630"/>
                    <a:pt x="18663" y="22417"/>
                  </a:cubicBezTo>
                  <a:cubicBezTo>
                    <a:pt x="18638" y="22100"/>
                    <a:pt x="18821" y="21869"/>
                    <a:pt x="18986" y="21619"/>
                  </a:cubicBezTo>
                  <a:close/>
                  <a:moveTo>
                    <a:pt x="10708" y="6276"/>
                  </a:moveTo>
                  <a:cubicBezTo>
                    <a:pt x="10787" y="6477"/>
                    <a:pt x="10879" y="6654"/>
                    <a:pt x="10939" y="6843"/>
                  </a:cubicBezTo>
                  <a:cubicBezTo>
                    <a:pt x="11025" y="7098"/>
                    <a:pt x="10921" y="7360"/>
                    <a:pt x="10684" y="7513"/>
                  </a:cubicBezTo>
                  <a:cubicBezTo>
                    <a:pt x="10568" y="7592"/>
                    <a:pt x="10434" y="7647"/>
                    <a:pt x="10306" y="7708"/>
                  </a:cubicBezTo>
                  <a:cubicBezTo>
                    <a:pt x="10299" y="7712"/>
                    <a:pt x="10289" y="7714"/>
                    <a:pt x="10279" y="7714"/>
                  </a:cubicBezTo>
                  <a:cubicBezTo>
                    <a:pt x="10262" y="7714"/>
                    <a:pt x="10244" y="7709"/>
                    <a:pt x="10233" y="7701"/>
                  </a:cubicBezTo>
                  <a:cubicBezTo>
                    <a:pt x="9947" y="7507"/>
                    <a:pt x="9618" y="7421"/>
                    <a:pt x="9289" y="7318"/>
                  </a:cubicBezTo>
                  <a:cubicBezTo>
                    <a:pt x="8442" y="7062"/>
                    <a:pt x="7577" y="6867"/>
                    <a:pt x="6712" y="6678"/>
                  </a:cubicBezTo>
                  <a:cubicBezTo>
                    <a:pt x="6705" y="6677"/>
                    <a:pt x="6698" y="6677"/>
                    <a:pt x="6691" y="6677"/>
                  </a:cubicBezTo>
                  <a:cubicBezTo>
                    <a:pt x="6660" y="6677"/>
                    <a:pt x="6626" y="6685"/>
                    <a:pt x="6597" y="6690"/>
                  </a:cubicBezTo>
                  <a:cubicBezTo>
                    <a:pt x="6603" y="6721"/>
                    <a:pt x="6603" y="6757"/>
                    <a:pt x="6609" y="6788"/>
                  </a:cubicBezTo>
                  <a:cubicBezTo>
                    <a:pt x="6670" y="7013"/>
                    <a:pt x="6731" y="7232"/>
                    <a:pt x="6792" y="7458"/>
                  </a:cubicBezTo>
                  <a:cubicBezTo>
                    <a:pt x="6962" y="8067"/>
                    <a:pt x="6986" y="8122"/>
                    <a:pt x="7437" y="8743"/>
                  </a:cubicBezTo>
                  <a:cubicBezTo>
                    <a:pt x="7254" y="8956"/>
                    <a:pt x="7066" y="9175"/>
                    <a:pt x="6877" y="9389"/>
                  </a:cubicBezTo>
                  <a:cubicBezTo>
                    <a:pt x="6743" y="9535"/>
                    <a:pt x="6609" y="9675"/>
                    <a:pt x="6475" y="9809"/>
                  </a:cubicBezTo>
                  <a:cubicBezTo>
                    <a:pt x="6450" y="9839"/>
                    <a:pt x="6414" y="9864"/>
                    <a:pt x="6377" y="9876"/>
                  </a:cubicBezTo>
                  <a:cubicBezTo>
                    <a:pt x="6243" y="9925"/>
                    <a:pt x="6225" y="10034"/>
                    <a:pt x="6256" y="10132"/>
                  </a:cubicBezTo>
                  <a:cubicBezTo>
                    <a:pt x="6487" y="10814"/>
                    <a:pt x="6718" y="11490"/>
                    <a:pt x="7151" y="12075"/>
                  </a:cubicBezTo>
                  <a:cubicBezTo>
                    <a:pt x="7443" y="12464"/>
                    <a:pt x="7845" y="12702"/>
                    <a:pt x="8278" y="12909"/>
                  </a:cubicBezTo>
                  <a:cubicBezTo>
                    <a:pt x="8320" y="12927"/>
                    <a:pt x="8381" y="12982"/>
                    <a:pt x="8375" y="13019"/>
                  </a:cubicBezTo>
                  <a:cubicBezTo>
                    <a:pt x="8351" y="13305"/>
                    <a:pt x="8308" y="13585"/>
                    <a:pt x="8266" y="13865"/>
                  </a:cubicBezTo>
                  <a:cubicBezTo>
                    <a:pt x="8253" y="13859"/>
                    <a:pt x="8235" y="13847"/>
                    <a:pt x="8223" y="13835"/>
                  </a:cubicBezTo>
                  <a:cubicBezTo>
                    <a:pt x="8150" y="13878"/>
                    <a:pt x="8071" y="13902"/>
                    <a:pt x="8016" y="13957"/>
                  </a:cubicBezTo>
                  <a:cubicBezTo>
                    <a:pt x="7589" y="14353"/>
                    <a:pt x="7212" y="14785"/>
                    <a:pt x="6993" y="15333"/>
                  </a:cubicBezTo>
                  <a:cubicBezTo>
                    <a:pt x="6944" y="15455"/>
                    <a:pt x="6938" y="15626"/>
                    <a:pt x="6974" y="15760"/>
                  </a:cubicBezTo>
                  <a:cubicBezTo>
                    <a:pt x="7072" y="16131"/>
                    <a:pt x="7206" y="16497"/>
                    <a:pt x="7321" y="16868"/>
                  </a:cubicBezTo>
                  <a:cubicBezTo>
                    <a:pt x="7352" y="16978"/>
                    <a:pt x="7388" y="17094"/>
                    <a:pt x="7388" y="17209"/>
                  </a:cubicBezTo>
                  <a:cubicBezTo>
                    <a:pt x="7382" y="17855"/>
                    <a:pt x="7358" y="18507"/>
                    <a:pt x="7364" y="19158"/>
                  </a:cubicBezTo>
                  <a:cubicBezTo>
                    <a:pt x="7364" y="19652"/>
                    <a:pt x="7395" y="20145"/>
                    <a:pt x="7419" y="20638"/>
                  </a:cubicBezTo>
                  <a:cubicBezTo>
                    <a:pt x="7425" y="20748"/>
                    <a:pt x="7431" y="20858"/>
                    <a:pt x="7437" y="20967"/>
                  </a:cubicBezTo>
                  <a:cubicBezTo>
                    <a:pt x="7462" y="21199"/>
                    <a:pt x="7401" y="21412"/>
                    <a:pt x="7334" y="21631"/>
                  </a:cubicBezTo>
                  <a:cubicBezTo>
                    <a:pt x="7236" y="21917"/>
                    <a:pt x="7163" y="22216"/>
                    <a:pt x="7053" y="22502"/>
                  </a:cubicBezTo>
                  <a:cubicBezTo>
                    <a:pt x="6974" y="22709"/>
                    <a:pt x="7017" y="22904"/>
                    <a:pt x="7090" y="23081"/>
                  </a:cubicBezTo>
                  <a:cubicBezTo>
                    <a:pt x="7181" y="23300"/>
                    <a:pt x="7120" y="23471"/>
                    <a:pt x="7005" y="23653"/>
                  </a:cubicBezTo>
                  <a:cubicBezTo>
                    <a:pt x="6840" y="23891"/>
                    <a:pt x="6700" y="24153"/>
                    <a:pt x="6548" y="24415"/>
                  </a:cubicBezTo>
                  <a:cubicBezTo>
                    <a:pt x="6493" y="24378"/>
                    <a:pt x="6444" y="24354"/>
                    <a:pt x="6402" y="24317"/>
                  </a:cubicBezTo>
                  <a:cubicBezTo>
                    <a:pt x="6067" y="24049"/>
                    <a:pt x="5774" y="23739"/>
                    <a:pt x="5701" y="23288"/>
                  </a:cubicBezTo>
                  <a:cubicBezTo>
                    <a:pt x="5622" y="22831"/>
                    <a:pt x="5774" y="22435"/>
                    <a:pt x="6079" y="22076"/>
                  </a:cubicBezTo>
                  <a:cubicBezTo>
                    <a:pt x="6323" y="21796"/>
                    <a:pt x="6682" y="21637"/>
                    <a:pt x="6859" y="21290"/>
                  </a:cubicBezTo>
                  <a:cubicBezTo>
                    <a:pt x="6883" y="21247"/>
                    <a:pt x="6913" y="21205"/>
                    <a:pt x="6938" y="21162"/>
                  </a:cubicBezTo>
                  <a:cubicBezTo>
                    <a:pt x="6932" y="21150"/>
                    <a:pt x="6926" y="21138"/>
                    <a:pt x="6919" y="21126"/>
                  </a:cubicBezTo>
                  <a:cubicBezTo>
                    <a:pt x="6877" y="21144"/>
                    <a:pt x="6816" y="21144"/>
                    <a:pt x="6798" y="21174"/>
                  </a:cubicBezTo>
                  <a:cubicBezTo>
                    <a:pt x="6499" y="21643"/>
                    <a:pt x="6024" y="21893"/>
                    <a:pt x="5592" y="22198"/>
                  </a:cubicBezTo>
                  <a:cubicBezTo>
                    <a:pt x="5403" y="22326"/>
                    <a:pt x="5220" y="22460"/>
                    <a:pt x="5049" y="22612"/>
                  </a:cubicBezTo>
                  <a:cubicBezTo>
                    <a:pt x="4587" y="23044"/>
                    <a:pt x="4513" y="23446"/>
                    <a:pt x="4775" y="24025"/>
                  </a:cubicBezTo>
                  <a:cubicBezTo>
                    <a:pt x="4830" y="24153"/>
                    <a:pt x="4897" y="24287"/>
                    <a:pt x="4970" y="24409"/>
                  </a:cubicBezTo>
                  <a:cubicBezTo>
                    <a:pt x="5049" y="24530"/>
                    <a:pt x="5153" y="24640"/>
                    <a:pt x="5244" y="24762"/>
                  </a:cubicBezTo>
                  <a:cubicBezTo>
                    <a:pt x="4861" y="24689"/>
                    <a:pt x="4471" y="24622"/>
                    <a:pt x="4124" y="24445"/>
                  </a:cubicBezTo>
                  <a:cubicBezTo>
                    <a:pt x="3569" y="24165"/>
                    <a:pt x="3253" y="23690"/>
                    <a:pt x="3125" y="23087"/>
                  </a:cubicBezTo>
                  <a:cubicBezTo>
                    <a:pt x="3064" y="22801"/>
                    <a:pt x="3039" y="22514"/>
                    <a:pt x="3125" y="22228"/>
                  </a:cubicBezTo>
                  <a:cubicBezTo>
                    <a:pt x="3173" y="22058"/>
                    <a:pt x="3253" y="21905"/>
                    <a:pt x="3399" y="21796"/>
                  </a:cubicBezTo>
                  <a:cubicBezTo>
                    <a:pt x="3819" y="21491"/>
                    <a:pt x="4252" y="21193"/>
                    <a:pt x="4672" y="20882"/>
                  </a:cubicBezTo>
                  <a:cubicBezTo>
                    <a:pt x="5086" y="20565"/>
                    <a:pt x="5476" y="20218"/>
                    <a:pt x="5707" y="19737"/>
                  </a:cubicBezTo>
                  <a:cubicBezTo>
                    <a:pt x="5774" y="19597"/>
                    <a:pt x="5835" y="19457"/>
                    <a:pt x="5884" y="19311"/>
                  </a:cubicBezTo>
                  <a:cubicBezTo>
                    <a:pt x="5908" y="19250"/>
                    <a:pt x="5914" y="19177"/>
                    <a:pt x="5914" y="19110"/>
                  </a:cubicBezTo>
                  <a:cubicBezTo>
                    <a:pt x="5908" y="19073"/>
                    <a:pt x="5866" y="19036"/>
                    <a:pt x="5841" y="19000"/>
                  </a:cubicBezTo>
                  <a:cubicBezTo>
                    <a:pt x="5835" y="19036"/>
                    <a:pt x="5835" y="19073"/>
                    <a:pt x="5829" y="19110"/>
                  </a:cubicBezTo>
                  <a:cubicBezTo>
                    <a:pt x="5805" y="19225"/>
                    <a:pt x="5799" y="19347"/>
                    <a:pt x="5750" y="19451"/>
                  </a:cubicBezTo>
                  <a:cubicBezTo>
                    <a:pt x="5561" y="19834"/>
                    <a:pt x="5336" y="20194"/>
                    <a:pt x="4995" y="20468"/>
                  </a:cubicBezTo>
                  <a:cubicBezTo>
                    <a:pt x="4580" y="20791"/>
                    <a:pt x="4148" y="21107"/>
                    <a:pt x="3722" y="21424"/>
                  </a:cubicBezTo>
                  <a:cubicBezTo>
                    <a:pt x="3515" y="21582"/>
                    <a:pt x="3295" y="21735"/>
                    <a:pt x="3100" y="21905"/>
                  </a:cubicBezTo>
                  <a:cubicBezTo>
                    <a:pt x="2418" y="22508"/>
                    <a:pt x="2369" y="23270"/>
                    <a:pt x="2863" y="24001"/>
                  </a:cubicBezTo>
                  <a:cubicBezTo>
                    <a:pt x="3192" y="24488"/>
                    <a:pt x="3673" y="24786"/>
                    <a:pt x="4209" y="25005"/>
                  </a:cubicBezTo>
                  <a:cubicBezTo>
                    <a:pt x="4233" y="25018"/>
                    <a:pt x="4264" y="25030"/>
                    <a:pt x="4325" y="25048"/>
                  </a:cubicBezTo>
                  <a:cubicBezTo>
                    <a:pt x="4290" y="25052"/>
                    <a:pt x="4271" y="25057"/>
                    <a:pt x="4258" y="25057"/>
                  </a:cubicBezTo>
                  <a:cubicBezTo>
                    <a:pt x="4253" y="25057"/>
                    <a:pt x="4249" y="25056"/>
                    <a:pt x="4245" y="25054"/>
                  </a:cubicBezTo>
                  <a:cubicBezTo>
                    <a:pt x="3795" y="24932"/>
                    <a:pt x="3338" y="24823"/>
                    <a:pt x="2893" y="24689"/>
                  </a:cubicBezTo>
                  <a:cubicBezTo>
                    <a:pt x="2400" y="24543"/>
                    <a:pt x="1961" y="24299"/>
                    <a:pt x="1584" y="23946"/>
                  </a:cubicBezTo>
                  <a:cubicBezTo>
                    <a:pt x="1139" y="23538"/>
                    <a:pt x="1054" y="23044"/>
                    <a:pt x="1218" y="22484"/>
                  </a:cubicBezTo>
                  <a:cubicBezTo>
                    <a:pt x="1371" y="21954"/>
                    <a:pt x="1706" y="21558"/>
                    <a:pt x="2120" y="21205"/>
                  </a:cubicBezTo>
                  <a:cubicBezTo>
                    <a:pt x="2564" y="20821"/>
                    <a:pt x="3088" y="20571"/>
                    <a:pt x="3612" y="20328"/>
                  </a:cubicBezTo>
                  <a:cubicBezTo>
                    <a:pt x="3935" y="20175"/>
                    <a:pt x="4258" y="20017"/>
                    <a:pt x="4568" y="19847"/>
                  </a:cubicBezTo>
                  <a:cubicBezTo>
                    <a:pt x="4848" y="19688"/>
                    <a:pt x="5056" y="19457"/>
                    <a:pt x="5129" y="19134"/>
                  </a:cubicBezTo>
                  <a:cubicBezTo>
                    <a:pt x="5177" y="18902"/>
                    <a:pt x="5123" y="18689"/>
                    <a:pt x="5025" y="18482"/>
                  </a:cubicBezTo>
                  <a:cubicBezTo>
                    <a:pt x="4818" y="18056"/>
                    <a:pt x="4483" y="17751"/>
                    <a:pt x="4075" y="17538"/>
                  </a:cubicBezTo>
                  <a:cubicBezTo>
                    <a:pt x="3618" y="17301"/>
                    <a:pt x="3143" y="17100"/>
                    <a:pt x="2680" y="16874"/>
                  </a:cubicBezTo>
                  <a:cubicBezTo>
                    <a:pt x="2351" y="16716"/>
                    <a:pt x="2034" y="16539"/>
                    <a:pt x="1785" y="16253"/>
                  </a:cubicBezTo>
                  <a:cubicBezTo>
                    <a:pt x="1255" y="15638"/>
                    <a:pt x="1340" y="14913"/>
                    <a:pt x="1992" y="14420"/>
                  </a:cubicBezTo>
                  <a:cubicBezTo>
                    <a:pt x="2516" y="14030"/>
                    <a:pt x="3106" y="13817"/>
                    <a:pt x="3740" y="13707"/>
                  </a:cubicBezTo>
                  <a:cubicBezTo>
                    <a:pt x="4026" y="13658"/>
                    <a:pt x="4319" y="13622"/>
                    <a:pt x="4605" y="13579"/>
                  </a:cubicBezTo>
                  <a:cubicBezTo>
                    <a:pt x="4666" y="13573"/>
                    <a:pt x="4727" y="13555"/>
                    <a:pt x="4781" y="13536"/>
                  </a:cubicBezTo>
                  <a:cubicBezTo>
                    <a:pt x="5092" y="13421"/>
                    <a:pt x="5183" y="13232"/>
                    <a:pt x="5074" y="12915"/>
                  </a:cubicBezTo>
                  <a:cubicBezTo>
                    <a:pt x="4970" y="12629"/>
                    <a:pt x="4806" y="12379"/>
                    <a:pt x="4587" y="12166"/>
                  </a:cubicBezTo>
                  <a:cubicBezTo>
                    <a:pt x="4239" y="11825"/>
                    <a:pt x="3874" y="11490"/>
                    <a:pt x="3508" y="11161"/>
                  </a:cubicBezTo>
                  <a:cubicBezTo>
                    <a:pt x="3198" y="10881"/>
                    <a:pt x="2954" y="10564"/>
                    <a:pt x="2851" y="10150"/>
                  </a:cubicBezTo>
                  <a:cubicBezTo>
                    <a:pt x="2747" y="9766"/>
                    <a:pt x="2778" y="9383"/>
                    <a:pt x="2863" y="8999"/>
                  </a:cubicBezTo>
                  <a:cubicBezTo>
                    <a:pt x="3088" y="8024"/>
                    <a:pt x="3728" y="7403"/>
                    <a:pt x="4599" y="6983"/>
                  </a:cubicBezTo>
                  <a:cubicBezTo>
                    <a:pt x="5025" y="6782"/>
                    <a:pt x="5476" y="6617"/>
                    <a:pt x="5957" y="6581"/>
                  </a:cubicBezTo>
                  <a:cubicBezTo>
                    <a:pt x="6109" y="6567"/>
                    <a:pt x="6262" y="6563"/>
                    <a:pt x="6416" y="6563"/>
                  </a:cubicBezTo>
                  <a:cubicBezTo>
                    <a:pt x="6541" y="6563"/>
                    <a:pt x="6666" y="6566"/>
                    <a:pt x="6792" y="6569"/>
                  </a:cubicBezTo>
                  <a:cubicBezTo>
                    <a:pt x="7492" y="6587"/>
                    <a:pt x="8186" y="6617"/>
                    <a:pt x="8887" y="6648"/>
                  </a:cubicBezTo>
                  <a:cubicBezTo>
                    <a:pt x="9029" y="6654"/>
                    <a:pt x="9172" y="6659"/>
                    <a:pt x="9315" y="6659"/>
                  </a:cubicBezTo>
                  <a:cubicBezTo>
                    <a:pt x="9568" y="6659"/>
                    <a:pt x="9821" y="6644"/>
                    <a:pt x="10075" y="6593"/>
                  </a:cubicBezTo>
                  <a:cubicBezTo>
                    <a:pt x="10300" y="6544"/>
                    <a:pt x="10507" y="6447"/>
                    <a:pt x="10708" y="6276"/>
                  </a:cubicBezTo>
                  <a:close/>
                  <a:moveTo>
                    <a:pt x="7629" y="23822"/>
                  </a:moveTo>
                  <a:cubicBezTo>
                    <a:pt x="7824" y="23822"/>
                    <a:pt x="7981" y="23884"/>
                    <a:pt x="8144" y="23946"/>
                  </a:cubicBezTo>
                  <a:cubicBezTo>
                    <a:pt x="8162" y="23952"/>
                    <a:pt x="8168" y="23994"/>
                    <a:pt x="8174" y="24019"/>
                  </a:cubicBezTo>
                  <a:cubicBezTo>
                    <a:pt x="8241" y="24329"/>
                    <a:pt x="8308" y="24634"/>
                    <a:pt x="8369" y="24945"/>
                  </a:cubicBezTo>
                  <a:cubicBezTo>
                    <a:pt x="8381" y="24999"/>
                    <a:pt x="8369" y="25060"/>
                    <a:pt x="8369" y="25121"/>
                  </a:cubicBezTo>
                  <a:cubicBezTo>
                    <a:pt x="8357" y="25127"/>
                    <a:pt x="8345" y="25127"/>
                    <a:pt x="8333" y="25133"/>
                  </a:cubicBezTo>
                  <a:cubicBezTo>
                    <a:pt x="8034" y="24731"/>
                    <a:pt x="7803" y="24293"/>
                    <a:pt x="7577" y="23824"/>
                  </a:cubicBezTo>
                  <a:cubicBezTo>
                    <a:pt x="7595" y="23823"/>
                    <a:pt x="7612" y="23822"/>
                    <a:pt x="7629" y="23822"/>
                  </a:cubicBezTo>
                  <a:close/>
                  <a:moveTo>
                    <a:pt x="16647" y="15583"/>
                  </a:moveTo>
                  <a:cubicBezTo>
                    <a:pt x="16647" y="15735"/>
                    <a:pt x="16659" y="15881"/>
                    <a:pt x="16647" y="16028"/>
                  </a:cubicBezTo>
                  <a:cubicBezTo>
                    <a:pt x="16604" y="16466"/>
                    <a:pt x="16513" y="16893"/>
                    <a:pt x="16293" y="17282"/>
                  </a:cubicBezTo>
                  <a:cubicBezTo>
                    <a:pt x="16220" y="17410"/>
                    <a:pt x="16129" y="17532"/>
                    <a:pt x="16050" y="17660"/>
                  </a:cubicBezTo>
                  <a:cubicBezTo>
                    <a:pt x="16031" y="17690"/>
                    <a:pt x="16019" y="17727"/>
                    <a:pt x="16007" y="17763"/>
                  </a:cubicBezTo>
                  <a:cubicBezTo>
                    <a:pt x="16056" y="17782"/>
                    <a:pt x="16105" y="17812"/>
                    <a:pt x="16147" y="17812"/>
                  </a:cubicBezTo>
                  <a:cubicBezTo>
                    <a:pt x="16196" y="17806"/>
                    <a:pt x="16251" y="17782"/>
                    <a:pt x="16299" y="17757"/>
                  </a:cubicBezTo>
                  <a:cubicBezTo>
                    <a:pt x="16634" y="17593"/>
                    <a:pt x="16969" y="17422"/>
                    <a:pt x="17304" y="17252"/>
                  </a:cubicBezTo>
                  <a:cubicBezTo>
                    <a:pt x="17323" y="17246"/>
                    <a:pt x="17347" y="17240"/>
                    <a:pt x="17384" y="17221"/>
                  </a:cubicBezTo>
                  <a:cubicBezTo>
                    <a:pt x="17432" y="17404"/>
                    <a:pt x="17493" y="17575"/>
                    <a:pt x="17524" y="17751"/>
                  </a:cubicBezTo>
                  <a:cubicBezTo>
                    <a:pt x="17658" y="18446"/>
                    <a:pt x="17792" y="19140"/>
                    <a:pt x="17907" y="19840"/>
                  </a:cubicBezTo>
                  <a:cubicBezTo>
                    <a:pt x="17926" y="19956"/>
                    <a:pt x="17895" y="20090"/>
                    <a:pt x="17853" y="20206"/>
                  </a:cubicBezTo>
                  <a:cubicBezTo>
                    <a:pt x="17694" y="20663"/>
                    <a:pt x="17518" y="21113"/>
                    <a:pt x="17353" y="21570"/>
                  </a:cubicBezTo>
                  <a:cubicBezTo>
                    <a:pt x="17298" y="21716"/>
                    <a:pt x="17262" y="21869"/>
                    <a:pt x="17207" y="22015"/>
                  </a:cubicBezTo>
                  <a:cubicBezTo>
                    <a:pt x="17195" y="22051"/>
                    <a:pt x="17170" y="22088"/>
                    <a:pt x="17140" y="22106"/>
                  </a:cubicBezTo>
                  <a:cubicBezTo>
                    <a:pt x="17061" y="22149"/>
                    <a:pt x="16982" y="22185"/>
                    <a:pt x="16896" y="22216"/>
                  </a:cubicBezTo>
                  <a:cubicBezTo>
                    <a:pt x="16659" y="22295"/>
                    <a:pt x="16531" y="22466"/>
                    <a:pt x="16482" y="22697"/>
                  </a:cubicBezTo>
                  <a:cubicBezTo>
                    <a:pt x="16452" y="22855"/>
                    <a:pt x="16379" y="22977"/>
                    <a:pt x="16257" y="23087"/>
                  </a:cubicBezTo>
                  <a:cubicBezTo>
                    <a:pt x="16007" y="23312"/>
                    <a:pt x="15770" y="23556"/>
                    <a:pt x="15654" y="23879"/>
                  </a:cubicBezTo>
                  <a:cubicBezTo>
                    <a:pt x="15623" y="23964"/>
                    <a:pt x="15617" y="24068"/>
                    <a:pt x="15629" y="24159"/>
                  </a:cubicBezTo>
                  <a:cubicBezTo>
                    <a:pt x="15654" y="24262"/>
                    <a:pt x="15623" y="24329"/>
                    <a:pt x="15538" y="24384"/>
                  </a:cubicBezTo>
                  <a:cubicBezTo>
                    <a:pt x="15489" y="24409"/>
                    <a:pt x="15435" y="24439"/>
                    <a:pt x="15380" y="24451"/>
                  </a:cubicBezTo>
                  <a:cubicBezTo>
                    <a:pt x="15063" y="24530"/>
                    <a:pt x="14807" y="24719"/>
                    <a:pt x="14576" y="24932"/>
                  </a:cubicBezTo>
                  <a:cubicBezTo>
                    <a:pt x="14405" y="25091"/>
                    <a:pt x="14253" y="25267"/>
                    <a:pt x="14095" y="25426"/>
                  </a:cubicBezTo>
                  <a:cubicBezTo>
                    <a:pt x="13985" y="25237"/>
                    <a:pt x="14040" y="25005"/>
                    <a:pt x="14064" y="24786"/>
                  </a:cubicBezTo>
                  <a:cubicBezTo>
                    <a:pt x="14101" y="24445"/>
                    <a:pt x="14155" y="24110"/>
                    <a:pt x="14204" y="23769"/>
                  </a:cubicBezTo>
                  <a:cubicBezTo>
                    <a:pt x="14393" y="22527"/>
                    <a:pt x="14594" y="21284"/>
                    <a:pt x="14990" y="20084"/>
                  </a:cubicBezTo>
                  <a:cubicBezTo>
                    <a:pt x="15045" y="19932"/>
                    <a:pt x="15173" y="19798"/>
                    <a:pt x="15276" y="19670"/>
                  </a:cubicBezTo>
                  <a:cubicBezTo>
                    <a:pt x="15453" y="19457"/>
                    <a:pt x="15648" y="19250"/>
                    <a:pt x="15837" y="19036"/>
                  </a:cubicBezTo>
                  <a:cubicBezTo>
                    <a:pt x="15810" y="19007"/>
                    <a:pt x="15783" y="18993"/>
                    <a:pt x="15757" y="18993"/>
                  </a:cubicBezTo>
                  <a:cubicBezTo>
                    <a:pt x="15730" y="18993"/>
                    <a:pt x="15703" y="19008"/>
                    <a:pt x="15678" y="19036"/>
                  </a:cubicBezTo>
                  <a:cubicBezTo>
                    <a:pt x="15313" y="19432"/>
                    <a:pt x="14929" y="19816"/>
                    <a:pt x="14649" y="20279"/>
                  </a:cubicBezTo>
                  <a:cubicBezTo>
                    <a:pt x="14637" y="20309"/>
                    <a:pt x="14618" y="20340"/>
                    <a:pt x="14606" y="20364"/>
                  </a:cubicBezTo>
                  <a:cubicBezTo>
                    <a:pt x="14545" y="20498"/>
                    <a:pt x="14551" y="20517"/>
                    <a:pt x="14698" y="20553"/>
                  </a:cubicBezTo>
                  <a:cubicBezTo>
                    <a:pt x="14283" y="22039"/>
                    <a:pt x="14082" y="23556"/>
                    <a:pt x="13900" y="25085"/>
                  </a:cubicBezTo>
                  <a:cubicBezTo>
                    <a:pt x="13613" y="24835"/>
                    <a:pt x="13412" y="24549"/>
                    <a:pt x="13376" y="24153"/>
                  </a:cubicBezTo>
                  <a:cubicBezTo>
                    <a:pt x="13339" y="23757"/>
                    <a:pt x="13132" y="23452"/>
                    <a:pt x="12809" y="23221"/>
                  </a:cubicBezTo>
                  <a:cubicBezTo>
                    <a:pt x="12767" y="23184"/>
                    <a:pt x="12718" y="23154"/>
                    <a:pt x="12669" y="23123"/>
                  </a:cubicBezTo>
                  <a:cubicBezTo>
                    <a:pt x="12517" y="23026"/>
                    <a:pt x="12450" y="22892"/>
                    <a:pt x="12450" y="22709"/>
                  </a:cubicBezTo>
                  <a:cubicBezTo>
                    <a:pt x="12450" y="22514"/>
                    <a:pt x="12426" y="22319"/>
                    <a:pt x="12389" y="22131"/>
                  </a:cubicBezTo>
                  <a:cubicBezTo>
                    <a:pt x="12334" y="21796"/>
                    <a:pt x="12127" y="21552"/>
                    <a:pt x="11865" y="21351"/>
                  </a:cubicBezTo>
                  <a:cubicBezTo>
                    <a:pt x="11585" y="21132"/>
                    <a:pt x="11305" y="20912"/>
                    <a:pt x="11019" y="20699"/>
                  </a:cubicBezTo>
                  <a:cubicBezTo>
                    <a:pt x="10946" y="20644"/>
                    <a:pt x="10927" y="20602"/>
                    <a:pt x="10958" y="20510"/>
                  </a:cubicBezTo>
                  <a:cubicBezTo>
                    <a:pt x="11317" y="19451"/>
                    <a:pt x="11664" y="18385"/>
                    <a:pt x="12011" y="17325"/>
                  </a:cubicBezTo>
                  <a:cubicBezTo>
                    <a:pt x="12024" y="17288"/>
                    <a:pt x="12042" y="17252"/>
                    <a:pt x="12054" y="17228"/>
                  </a:cubicBezTo>
                  <a:cubicBezTo>
                    <a:pt x="12353" y="17355"/>
                    <a:pt x="12633" y="17502"/>
                    <a:pt x="12925" y="17605"/>
                  </a:cubicBezTo>
                  <a:cubicBezTo>
                    <a:pt x="13211" y="17709"/>
                    <a:pt x="13498" y="17812"/>
                    <a:pt x="13802" y="17861"/>
                  </a:cubicBezTo>
                  <a:cubicBezTo>
                    <a:pt x="13814" y="17843"/>
                    <a:pt x="13827" y="17824"/>
                    <a:pt x="13839" y="17806"/>
                  </a:cubicBezTo>
                  <a:cubicBezTo>
                    <a:pt x="13382" y="17343"/>
                    <a:pt x="13053" y="16807"/>
                    <a:pt x="12858" y="16204"/>
                  </a:cubicBezTo>
                  <a:lnTo>
                    <a:pt x="12858" y="16204"/>
                  </a:lnTo>
                  <a:cubicBezTo>
                    <a:pt x="13132" y="16509"/>
                    <a:pt x="13412" y="16819"/>
                    <a:pt x="13693" y="17130"/>
                  </a:cubicBezTo>
                  <a:cubicBezTo>
                    <a:pt x="13948" y="17422"/>
                    <a:pt x="14296" y="17587"/>
                    <a:pt x="14631" y="17776"/>
                  </a:cubicBezTo>
                  <a:cubicBezTo>
                    <a:pt x="14667" y="17796"/>
                    <a:pt x="14702" y="17805"/>
                    <a:pt x="14736" y="17805"/>
                  </a:cubicBezTo>
                  <a:cubicBezTo>
                    <a:pt x="14806" y="17805"/>
                    <a:pt x="14872" y="17768"/>
                    <a:pt x="14929" y="17715"/>
                  </a:cubicBezTo>
                  <a:cubicBezTo>
                    <a:pt x="15136" y="17502"/>
                    <a:pt x="15355" y="17301"/>
                    <a:pt x="15550" y="17081"/>
                  </a:cubicBezTo>
                  <a:cubicBezTo>
                    <a:pt x="15830" y="16759"/>
                    <a:pt x="16105" y="16424"/>
                    <a:pt x="16366" y="16082"/>
                  </a:cubicBezTo>
                  <a:cubicBezTo>
                    <a:pt x="16476" y="15936"/>
                    <a:pt x="16549" y="15754"/>
                    <a:pt x="16647" y="15583"/>
                  </a:cubicBezTo>
                  <a:close/>
                  <a:moveTo>
                    <a:pt x="15654" y="24500"/>
                  </a:moveTo>
                  <a:cubicBezTo>
                    <a:pt x="15191" y="24829"/>
                    <a:pt x="14728" y="25158"/>
                    <a:pt x="14271" y="25481"/>
                  </a:cubicBezTo>
                  <a:cubicBezTo>
                    <a:pt x="14332" y="25188"/>
                    <a:pt x="15087" y="24634"/>
                    <a:pt x="15654" y="24500"/>
                  </a:cubicBezTo>
                  <a:close/>
                  <a:moveTo>
                    <a:pt x="10909" y="20711"/>
                  </a:moveTo>
                  <a:cubicBezTo>
                    <a:pt x="11256" y="20998"/>
                    <a:pt x="11597" y="21272"/>
                    <a:pt x="11932" y="21552"/>
                  </a:cubicBezTo>
                  <a:cubicBezTo>
                    <a:pt x="12152" y="21741"/>
                    <a:pt x="12237" y="21997"/>
                    <a:pt x="12261" y="22277"/>
                  </a:cubicBezTo>
                  <a:cubicBezTo>
                    <a:pt x="12286" y="22466"/>
                    <a:pt x="12292" y="22661"/>
                    <a:pt x="12316" y="22855"/>
                  </a:cubicBezTo>
                  <a:cubicBezTo>
                    <a:pt x="12328" y="23002"/>
                    <a:pt x="12438" y="23087"/>
                    <a:pt x="12541" y="23172"/>
                  </a:cubicBezTo>
                  <a:cubicBezTo>
                    <a:pt x="12614" y="23227"/>
                    <a:pt x="12694" y="23282"/>
                    <a:pt x="12767" y="23337"/>
                  </a:cubicBezTo>
                  <a:cubicBezTo>
                    <a:pt x="13096" y="23580"/>
                    <a:pt x="13211" y="23934"/>
                    <a:pt x="13260" y="24317"/>
                  </a:cubicBezTo>
                  <a:cubicBezTo>
                    <a:pt x="13291" y="24536"/>
                    <a:pt x="13376" y="24725"/>
                    <a:pt x="13534" y="24896"/>
                  </a:cubicBezTo>
                  <a:cubicBezTo>
                    <a:pt x="13680" y="25054"/>
                    <a:pt x="13808" y="25231"/>
                    <a:pt x="13930" y="25414"/>
                  </a:cubicBezTo>
                  <a:cubicBezTo>
                    <a:pt x="13967" y="25456"/>
                    <a:pt x="13961" y="25529"/>
                    <a:pt x="13973" y="25590"/>
                  </a:cubicBezTo>
                  <a:cubicBezTo>
                    <a:pt x="13961" y="25596"/>
                    <a:pt x="13948" y="25602"/>
                    <a:pt x="13936" y="25608"/>
                  </a:cubicBezTo>
                  <a:cubicBezTo>
                    <a:pt x="13717" y="25322"/>
                    <a:pt x="13485" y="25048"/>
                    <a:pt x="13284" y="24756"/>
                  </a:cubicBezTo>
                  <a:cubicBezTo>
                    <a:pt x="13199" y="24634"/>
                    <a:pt x="13150" y="24476"/>
                    <a:pt x="13114" y="24323"/>
                  </a:cubicBezTo>
                  <a:cubicBezTo>
                    <a:pt x="13016" y="23903"/>
                    <a:pt x="12822" y="23550"/>
                    <a:pt x="12456" y="23300"/>
                  </a:cubicBezTo>
                  <a:cubicBezTo>
                    <a:pt x="12219" y="23130"/>
                    <a:pt x="12121" y="22892"/>
                    <a:pt x="12133" y="22600"/>
                  </a:cubicBezTo>
                  <a:cubicBezTo>
                    <a:pt x="12152" y="22143"/>
                    <a:pt x="11908" y="21796"/>
                    <a:pt x="11609" y="21491"/>
                  </a:cubicBezTo>
                  <a:cubicBezTo>
                    <a:pt x="11384" y="21254"/>
                    <a:pt x="11122" y="21059"/>
                    <a:pt x="10860" y="20833"/>
                  </a:cubicBezTo>
                  <a:cubicBezTo>
                    <a:pt x="10866" y="20821"/>
                    <a:pt x="10885" y="20778"/>
                    <a:pt x="10909" y="20711"/>
                  </a:cubicBezTo>
                  <a:close/>
                  <a:moveTo>
                    <a:pt x="12517" y="25596"/>
                  </a:moveTo>
                  <a:cubicBezTo>
                    <a:pt x="12663" y="25791"/>
                    <a:pt x="12791" y="25962"/>
                    <a:pt x="12925" y="26132"/>
                  </a:cubicBezTo>
                  <a:lnTo>
                    <a:pt x="12901" y="26151"/>
                  </a:lnTo>
                  <a:cubicBezTo>
                    <a:pt x="12834" y="26065"/>
                    <a:pt x="12761" y="25980"/>
                    <a:pt x="12694" y="25895"/>
                  </a:cubicBezTo>
                  <a:cubicBezTo>
                    <a:pt x="12630" y="25822"/>
                    <a:pt x="12587" y="25785"/>
                    <a:pt x="12545" y="25785"/>
                  </a:cubicBezTo>
                  <a:cubicBezTo>
                    <a:pt x="12503" y="25785"/>
                    <a:pt x="12462" y="25822"/>
                    <a:pt x="12401" y="25895"/>
                  </a:cubicBezTo>
                  <a:cubicBezTo>
                    <a:pt x="12365" y="25937"/>
                    <a:pt x="12334" y="25986"/>
                    <a:pt x="12279" y="26017"/>
                  </a:cubicBezTo>
                  <a:cubicBezTo>
                    <a:pt x="12353" y="25883"/>
                    <a:pt x="12432" y="25755"/>
                    <a:pt x="12517" y="25596"/>
                  </a:cubicBezTo>
                  <a:close/>
                  <a:moveTo>
                    <a:pt x="17962" y="16862"/>
                  </a:moveTo>
                  <a:cubicBezTo>
                    <a:pt x="18316" y="20005"/>
                    <a:pt x="18724" y="23142"/>
                    <a:pt x="18565" y="26321"/>
                  </a:cubicBezTo>
                  <a:cubicBezTo>
                    <a:pt x="18565" y="26041"/>
                    <a:pt x="18571" y="25761"/>
                    <a:pt x="18565" y="25481"/>
                  </a:cubicBezTo>
                  <a:cubicBezTo>
                    <a:pt x="18541" y="24536"/>
                    <a:pt x="18523" y="23586"/>
                    <a:pt x="18486" y="22636"/>
                  </a:cubicBezTo>
                  <a:cubicBezTo>
                    <a:pt x="18462" y="22100"/>
                    <a:pt x="18419" y="21564"/>
                    <a:pt x="18364" y="21028"/>
                  </a:cubicBezTo>
                  <a:cubicBezTo>
                    <a:pt x="18309" y="20437"/>
                    <a:pt x="18249" y="19853"/>
                    <a:pt x="18157" y="19268"/>
                  </a:cubicBezTo>
                  <a:cubicBezTo>
                    <a:pt x="18041" y="18531"/>
                    <a:pt x="17901" y="17794"/>
                    <a:pt x="17767" y="17063"/>
                  </a:cubicBezTo>
                  <a:cubicBezTo>
                    <a:pt x="17737" y="16911"/>
                    <a:pt x="17877" y="16923"/>
                    <a:pt x="17962" y="16862"/>
                  </a:cubicBezTo>
                  <a:close/>
                  <a:moveTo>
                    <a:pt x="12237" y="26077"/>
                  </a:moveTo>
                  <a:cubicBezTo>
                    <a:pt x="12249" y="26084"/>
                    <a:pt x="12255" y="26090"/>
                    <a:pt x="12267" y="26096"/>
                  </a:cubicBezTo>
                  <a:cubicBezTo>
                    <a:pt x="12255" y="26120"/>
                    <a:pt x="12249" y="26151"/>
                    <a:pt x="12237" y="26175"/>
                  </a:cubicBezTo>
                  <a:cubicBezTo>
                    <a:pt x="12170" y="26297"/>
                    <a:pt x="12103" y="26419"/>
                    <a:pt x="12036" y="26540"/>
                  </a:cubicBezTo>
                  <a:cubicBezTo>
                    <a:pt x="12024" y="26534"/>
                    <a:pt x="12011" y="26534"/>
                    <a:pt x="12005" y="26528"/>
                  </a:cubicBezTo>
                  <a:cubicBezTo>
                    <a:pt x="12078" y="26376"/>
                    <a:pt x="12158" y="26230"/>
                    <a:pt x="12237" y="26077"/>
                  </a:cubicBezTo>
                  <a:close/>
                  <a:moveTo>
                    <a:pt x="10355" y="22679"/>
                  </a:moveTo>
                  <a:cubicBezTo>
                    <a:pt x="10592" y="23946"/>
                    <a:pt x="11110" y="25146"/>
                    <a:pt x="11274" y="26406"/>
                  </a:cubicBezTo>
                  <a:cubicBezTo>
                    <a:pt x="10909" y="26528"/>
                    <a:pt x="10562" y="26613"/>
                    <a:pt x="10239" y="26760"/>
                  </a:cubicBezTo>
                  <a:cubicBezTo>
                    <a:pt x="9922" y="26906"/>
                    <a:pt x="9636" y="27119"/>
                    <a:pt x="9313" y="27314"/>
                  </a:cubicBezTo>
                  <a:cubicBezTo>
                    <a:pt x="9648" y="25761"/>
                    <a:pt x="9977" y="24220"/>
                    <a:pt x="10306" y="22679"/>
                  </a:cubicBezTo>
                  <a:close/>
                  <a:moveTo>
                    <a:pt x="10836" y="20973"/>
                  </a:moveTo>
                  <a:cubicBezTo>
                    <a:pt x="11165" y="21193"/>
                    <a:pt x="11463" y="21448"/>
                    <a:pt x="11695" y="21771"/>
                  </a:cubicBezTo>
                  <a:cubicBezTo>
                    <a:pt x="11914" y="22076"/>
                    <a:pt x="12011" y="22405"/>
                    <a:pt x="11999" y="22776"/>
                  </a:cubicBezTo>
                  <a:cubicBezTo>
                    <a:pt x="11993" y="22929"/>
                    <a:pt x="12054" y="23069"/>
                    <a:pt x="12158" y="23184"/>
                  </a:cubicBezTo>
                  <a:cubicBezTo>
                    <a:pt x="12225" y="23257"/>
                    <a:pt x="12292" y="23331"/>
                    <a:pt x="12371" y="23385"/>
                  </a:cubicBezTo>
                  <a:cubicBezTo>
                    <a:pt x="12675" y="23599"/>
                    <a:pt x="12870" y="23891"/>
                    <a:pt x="12943" y="24256"/>
                  </a:cubicBezTo>
                  <a:cubicBezTo>
                    <a:pt x="13041" y="24762"/>
                    <a:pt x="13370" y="25121"/>
                    <a:pt x="13680" y="25499"/>
                  </a:cubicBezTo>
                  <a:cubicBezTo>
                    <a:pt x="13784" y="25627"/>
                    <a:pt x="13887" y="25767"/>
                    <a:pt x="13985" y="25901"/>
                  </a:cubicBezTo>
                  <a:cubicBezTo>
                    <a:pt x="13997" y="25925"/>
                    <a:pt x="13991" y="25962"/>
                    <a:pt x="13991" y="25998"/>
                  </a:cubicBezTo>
                  <a:cubicBezTo>
                    <a:pt x="13991" y="26437"/>
                    <a:pt x="13997" y="26881"/>
                    <a:pt x="13991" y="27326"/>
                  </a:cubicBezTo>
                  <a:cubicBezTo>
                    <a:pt x="13991" y="27399"/>
                    <a:pt x="13979" y="27472"/>
                    <a:pt x="13967" y="27539"/>
                  </a:cubicBezTo>
                  <a:cubicBezTo>
                    <a:pt x="13674" y="27082"/>
                    <a:pt x="13382" y="26626"/>
                    <a:pt x="13083" y="26175"/>
                  </a:cubicBezTo>
                  <a:cubicBezTo>
                    <a:pt x="12937" y="25962"/>
                    <a:pt x="12773" y="25761"/>
                    <a:pt x="12614" y="25560"/>
                  </a:cubicBezTo>
                  <a:cubicBezTo>
                    <a:pt x="12569" y="25502"/>
                    <a:pt x="12528" y="25473"/>
                    <a:pt x="12490" y="25473"/>
                  </a:cubicBezTo>
                  <a:cubicBezTo>
                    <a:pt x="12448" y="25473"/>
                    <a:pt x="12409" y="25510"/>
                    <a:pt x="12371" y="25584"/>
                  </a:cubicBezTo>
                  <a:cubicBezTo>
                    <a:pt x="12176" y="25962"/>
                    <a:pt x="11969" y="26327"/>
                    <a:pt x="11792" y="26705"/>
                  </a:cubicBezTo>
                  <a:cubicBezTo>
                    <a:pt x="11695" y="26918"/>
                    <a:pt x="11646" y="27149"/>
                    <a:pt x="11561" y="27405"/>
                  </a:cubicBezTo>
                  <a:cubicBezTo>
                    <a:pt x="11530" y="27210"/>
                    <a:pt x="11500" y="27040"/>
                    <a:pt x="11482" y="26875"/>
                  </a:cubicBezTo>
                  <a:cubicBezTo>
                    <a:pt x="11427" y="26309"/>
                    <a:pt x="11329" y="25755"/>
                    <a:pt x="11177" y="25206"/>
                  </a:cubicBezTo>
                  <a:cubicBezTo>
                    <a:pt x="10988" y="24536"/>
                    <a:pt x="10793" y="23860"/>
                    <a:pt x="10604" y="23190"/>
                  </a:cubicBezTo>
                  <a:cubicBezTo>
                    <a:pt x="10537" y="22935"/>
                    <a:pt x="10477" y="22679"/>
                    <a:pt x="10434" y="22423"/>
                  </a:cubicBezTo>
                  <a:cubicBezTo>
                    <a:pt x="10422" y="22319"/>
                    <a:pt x="10458" y="22210"/>
                    <a:pt x="10483" y="22106"/>
                  </a:cubicBezTo>
                  <a:cubicBezTo>
                    <a:pt x="10586" y="21735"/>
                    <a:pt x="10696" y="21369"/>
                    <a:pt x="10805" y="20998"/>
                  </a:cubicBezTo>
                  <a:cubicBezTo>
                    <a:pt x="10812" y="20992"/>
                    <a:pt x="10818" y="20992"/>
                    <a:pt x="10836" y="20973"/>
                  </a:cubicBezTo>
                  <a:close/>
                  <a:moveTo>
                    <a:pt x="17962" y="20413"/>
                  </a:moveTo>
                  <a:lnTo>
                    <a:pt x="17962" y="20413"/>
                  </a:lnTo>
                  <a:cubicBezTo>
                    <a:pt x="18157" y="22807"/>
                    <a:pt x="18066" y="25194"/>
                    <a:pt x="17950" y="27606"/>
                  </a:cubicBezTo>
                  <a:cubicBezTo>
                    <a:pt x="17396" y="27003"/>
                    <a:pt x="16744" y="26632"/>
                    <a:pt x="15995" y="26406"/>
                  </a:cubicBezTo>
                  <a:cubicBezTo>
                    <a:pt x="15928" y="26388"/>
                    <a:pt x="15897" y="26370"/>
                    <a:pt x="15928" y="26285"/>
                  </a:cubicBezTo>
                  <a:cubicBezTo>
                    <a:pt x="16239" y="25481"/>
                    <a:pt x="16531" y="24677"/>
                    <a:pt x="16860" y="23885"/>
                  </a:cubicBezTo>
                  <a:cubicBezTo>
                    <a:pt x="17103" y="23282"/>
                    <a:pt x="17396" y="22703"/>
                    <a:pt x="17658" y="22106"/>
                  </a:cubicBezTo>
                  <a:cubicBezTo>
                    <a:pt x="17682" y="22058"/>
                    <a:pt x="17664" y="21972"/>
                    <a:pt x="17633" y="21924"/>
                  </a:cubicBezTo>
                  <a:cubicBezTo>
                    <a:pt x="17629" y="21914"/>
                    <a:pt x="17613" y="21911"/>
                    <a:pt x="17592" y="21911"/>
                  </a:cubicBezTo>
                  <a:cubicBezTo>
                    <a:pt x="17557" y="21911"/>
                    <a:pt x="17509" y="21920"/>
                    <a:pt x="17475" y="21924"/>
                  </a:cubicBezTo>
                  <a:cubicBezTo>
                    <a:pt x="17438" y="21930"/>
                    <a:pt x="17402" y="21954"/>
                    <a:pt x="17347" y="21984"/>
                  </a:cubicBezTo>
                  <a:cubicBezTo>
                    <a:pt x="17554" y="21448"/>
                    <a:pt x="17755" y="20937"/>
                    <a:pt x="17962" y="20413"/>
                  </a:cubicBezTo>
                  <a:close/>
                  <a:moveTo>
                    <a:pt x="17420" y="22265"/>
                  </a:moveTo>
                  <a:cubicBezTo>
                    <a:pt x="16787" y="23629"/>
                    <a:pt x="16202" y="25012"/>
                    <a:pt x="15721" y="26467"/>
                  </a:cubicBezTo>
                  <a:cubicBezTo>
                    <a:pt x="15654" y="26321"/>
                    <a:pt x="15605" y="26193"/>
                    <a:pt x="15544" y="26077"/>
                  </a:cubicBezTo>
                  <a:cubicBezTo>
                    <a:pt x="15511" y="26014"/>
                    <a:pt x="15474" y="25984"/>
                    <a:pt x="15436" y="25984"/>
                  </a:cubicBezTo>
                  <a:cubicBezTo>
                    <a:pt x="15397" y="25984"/>
                    <a:pt x="15359" y="26016"/>
                    <a:pt x="15325" y="26077"/>
                  </a:cubicBezTo>
                  <a:cubicBezTo>
                    <a:pt x="15087" y="26510"/>
                    <a:pt x="14758" y="26875"/>
                    <a:pt x="14448" y="27253"/>
                  </a:cubicBezTo>
                  <a:cubicBezTo>
                    <a:pt x="14338" y="27381"/>
                    <a:pt x="14241" y="27521"/>
                    <a:pt x="14113" y="27643"/>
                  </a:cubicBezTo>
                  <a:cubicBezTo>
                    <a:pt x="14119" y="27545"/>
                    <a:pt x="14125" y="27442"/>
                    <a:pt x="14131" y="27344"/>
                  </a:cubicBezTo>
                  <a:cubicBezTo>
                    <a:pt x="14143" y="27101"/>
                    <a:pt x="14155" y="26863"/>
                    <a:pt x="14155" y="26626"/>
                  </a:cubicBezTo>
                  <a:cubicBezTo>
                    <a:pt x="14162" y="26492"/>
                    <a:pt x="14143" y="26352"/>
                    <a:pt x="14137" y="26211"/>
                  </a:cubicBezTo>
                  <a:cubicBezTo>
                    <a:pt x="14113" y="25925"/>
                    <a:pt x="14222" y="25694"/>
                    <a:pt x="14448" y="25523"/>
                  </a:cubicBezTo>
                  <a:cubicBezTo>
                    <a:pt x="14722" y="25310"/>
                    <a:pt x="15014" y="25115"/>
                    <a:pt x="15288" y="24908"/>
                  </a:cubicBezTo>
                  <a:cubicBezTo>
                    <a:pt x="15489" y="24756"/>
                    <a:pt x="15690" y="24610"/>
                    <a:pt x="15873" y="24445"/>
                  </a:cubicBezTo>
                  <a:cubicBezTo>
                    <a:pt x="15934" y="24384"/>
                    <a:pt x="15977" y="24268"/>
                    <a:pt x="15977" y="24177"/>
                  </a:cubicBezTo>
                  <a:cubicBezTo>
                    <a:pt x="15977" y="24031"/>
                    <a:pt x="16025" y="23915"/>
                    <a:pt x="16117" y="23806"/>
                  </a:cubicBezTo>
                  <a:cubicBezTo>
                    <a:pt x="16293" y="23611"/>
                    <a:pt x="16476" y="23422"/>
                    <a:pt x="16641" y="23215"/>
                  </a:cubicBezTo>
                  <a:cubicBezTo>
                    <a:pt x="16701" y="23136"/>
                    <a:pt x="16750" y="23026"/>
                    <a:pt x="16775" y="22929"/>
                  </a:cubicBezTo>
                  <a:cubicBezTo>
                    <a:pt x="16811" y="22740"/>
                    <a:pt x="16933" y="22630"/>
                    <a:pt x="17067" y="22527"/>
                  </a:cubicBezTo>
                  <a:cubicBezTo>
                    <a:pt x="17183" y="22435"/>
                    <a:pt x="17298" y="22350"/>
                    <a:pt x="17420" y="22265"/>
                  </a:cubicBezTo>
                  <a:close/>
                  <a:moveTo>
                    <a:pt x="15447" y="26126"/>
                  </a:moveTo>
                  <a:cubicBezTo>
                    <a:pt x="15544" y="26321"/>
                    <a:pt x="15611" y="26510"/>
                    <a:pt x="15575" y="26723"/>
                  </a:cubicBezTo>
                  <a:cubicBezTo>
                    <a:pt x="15550" y="26644"/>
                    <a:pt x="15532" y="26559"/>
                    <a:pt x="15495" y="26479"/>
                  </a:cubicBezTo>
                  <a:cubicBezTo>
                    <a:pt x="15483" y="26443"/>
                    <a:pt x="15435" y="26412"/>
                    <a:pt x="15404" y="26382"/>
                  </a:cubicBezTo>
                  <a:cubicBezTo>
                    <a:pt x="15380" y="26412"/>
                    <a:pt x="15349" y="26437"/>
                    <a:pt x="15331" y="26473"/>
                  </a:cubicBezTo>
                  <a:cubicBezTo>
                    <a:pt x="15191" y="26680"/>
                    <a:pt x="15063" y="26894"/>
                    <a:pt x="14911" y="27095"/>
                  </a:cubicBezTo>
                  <a:cubicBezTo>
                    <a:pt x="14679" y="27405"/>
                    <a:pt x="14436" y="27698"/>
                    <a:pt x="14192" y="28014"/>
                  </a:cubicBezTo>
                  <a:cubicBezTo>
                    <a:pt x="14113" y="27905"/>
                    <a:pt x="14155" y="27832"/>
                    <a:pt x="14204" y="27771"/>
                  </a:cubicBezTo>
                  <a:cubicBezTo>
                    <a:pt x="14393" y="27521"/>
                    <a:pt x="14588" y="27277"/>
                    <a:pt x="14777" y="27034"/>
                  </a:cubicBezTo>
                  <a:cubicBezTo>
                    <a:pt x="14990" y="26754"/>
                    <a:pt x="15191" y="26473"/>
                    <a:pt x="15398" y="26193"/>
                  </a:cubicBezTo>
                  <a:cubicBezTo>
                    <a:pt x="15410" y="26175"/>
                    <a:pt x="15428" y="26157"/>
                    <a:pt x="15447" y="26126"/>
                  </a:cubicBezTo>
                  <a:close/>
                  <a:moveTo>
                    <a:pt x="15416" y="26644"/>
                  </a:moveTo>
                  <a:cubicBezTo>
                    <a:pt x="15416" y="26912"/>
                    <a:pt x="15416" y="27156"/>
                    <a:pt x="15416" y="27405"/>
                  </a:cubicBezTo>
                  <a:cubicBezTo>
                    <a:pt x="15410" y="27655"/>
                    <a:pt x="15410" y="27905"/>
                    <a:pt x="15410" y="28161"/>
                  </a:cubicBezTo>
                  <a:cubicBezTo>
                    <a:pt x="15410" y="28197"/>
                    <a:pt x="15441" y="28240"/>
                    <a:pt x="15453" y="28282"/>
                  </a:cubicBezTo>
                  <a:cubicBezTo>
                    <a:pt x="15471" y="28276"/>
                    <a:pt x="15483" y="28276"/>
                    <a:pt x="15502" y="28270"/>
                  </a:cubicBezTo>
                  <a:lnTo>
                    <a:pt x="15502" y="26948"/>
                  </a:lnTo>
                  <a:cubicBezTo>
                    <a:pt x="15666" y="27174"/>
                    <a:pt x="15721" y="28252"/>
                    <a:pt x="15599" y="28343"/>
                  </a:cubicBezTo>
                  <a:cubicBezTo>
                    <a:pt x="15599" y="28422"/>
                    <a:pt x="15617" y="28496"/>
                    <a:pt x="15593" y="28556"/>
                  </a:cubicBezTo>
                  <a:cubicBezTo>
                    <a:pt x="15471" y="28855"/>
                    <a:pt x="15343" y="29153"/>
                    <a:pt x="15215" y="29452"/>
                  </a:cubicBezTo>
                  <a:cubicBezTo>
                    <a:pt x="15197" y="29494"/>
                    <a:pt x="15173" y="29531"/>
                    <a:pt x="15136" y="29561"/>
                  </a:cubicBezTo>
                  <a:cubicBezTo>
                    <a:pt x="15227" y="29239"/>
                    <a:pt x="15325" y="28916"/>
                    <a:pt x="15422" y="28599"/>
                  </a:cubicBezTo>
                  <a:cubicBezTo>
                    <a:pt x="15404" y="28587"/>
                    <a:pt x="15386" y="28575"/>
                    <a:pt x="15368" y="28563"/>
                  </a:cubicBezTo>
                  <a:cubicBezTo>
                    <a:pt x="15343" y="28599"/>
                    <a:pt x="15301" y="28630"/>
                    <a:pt x="15288" y="28672"/>
                  </a:cubicBezTo>
                  <a:cubicBezTo>
                    <a:pt x="15142" y="29056"/>
                    <a:pt x="15008" y="29446"/>
                    <a:pt x="14862" y="29829"/>
                  </a:cubicBezTo>
                  <a:cubicBezTo>
                    <a:pt x="14819" y="29945"/>
                    <a:pt x="14758" y="30049"/>
                    <a:pt x="14698" y="30171"/>
                  </a:cubicBezTo>
                  <a:cubicBezTo>
                    <a:pt x="14588" y="29903"/>
                    <a:pt x="14484" y="29653"/>
                    <a:pt x="14381" y="29403"/>
                  </a:cubicBezTo>
                  <a:cubicBezTo>
                    <a:pt x="14308" y="29220"/>
                    <a:pt x="14235" y="29038"/>
                    <a:pt x="14162" y="28849"/>
                  </a:cubicBezTo>
                  <a:cubicBezTo>
                    <a:pt x="14155" y="28824"/>
                    <a:pt x="14137" y="28794"/>
                    <a:pt x="14137" y="28770"/>
                  </a:cubicBezTo>
                  <a:cubicBezTo>
                    <a:pt x="14162" y="28593"/>
                    <a:pt x="14155" y="28416"/>
                    <a:pt x="14137" y="28234"/>
                  </a:cubicBezTo>
                  <a:cubicBezTo>
                    <a:pt x="14137" y="28209"/>
                    <a:pt x="14168" y="28167"/>
                    <a:pt x="14192" y="28142"/>
                  </a:cubicBezTo>
                  <a:cubicBezTo>
                    <a:pt x="14618" y="27752"/>
                    <a:pt x="14959" y="27283"/>
                    <a:pt x="15282" y="26802"/>
                  </a:cubicBezTo>
                  <a:cubicBezTo>
                    <a:pt x="15319" y="26747"/>
                    <a:pt x="15368" y="26705"/>
                    <a:pt x="15416" y="26644"/>
                  </a:cubicBezTo>
                  <a:close/>
                  <a:moveTo>
                    <a:pt x="12572" y="25876"/>
                  </a:moveTo>
                  <a:cubicBezTo>
                    <a:pt x="12852" y="26272"/>
                    <a:pt x="13126" y="26644"/>
                    <a:pt x="13376" y="27022"/>
                  </a:cubicBezTo>
                  <a:cubicBezTo>
                    <a:pt x="13540" y="27265"/>
                    <a:pt x="13693" y="27521"/>
                    <a:pt x="13820" y="27789"/>
                  </a:cubicBezTo>
                  <a:cubicBezTo>
                    <a:pt x="13906" y="27960"/>
                    <a:pt x="14034" y="28130"/>
                    <a:pt x="13991" y="28337"/>
                  </a:cubicBezTo>
                  <a:cubicBezTo>
                    <a:pt x="13967" y="28483"/>
                    <a:pt x="13924" y="28630"/>
                    <a:pt x="13869" y="28770"/>
                  </a:cubicBezTo>
                  <a:cubicBezTo>
                    <a:pt x="13619" y="29385"/>
                    <a:pt x="13321" y="29976"/>
                    <a:pt x="12901" y="30536"/>
                  </a:cubicBezTo>
                  <a:cubicBezTo>
                    <a:pt x="12785" y="30414"/>
                    <a:pt x="12651" y="30298"/>
                    <a:pt x="12541" y="30171"/>
                  </a:cubicBezTo>
                  <a:cubicBezTo>
                    <a:pt x="12237" y="29829"/>
                    <a:pt x="11944" y="29476"/>
                    <a:pt x="11762" y="29056"/>
                  </a:cubicBezTo>
                  <a:cubicBezTo>
                    <a:pt x="11695" y="28904"/>
                    <a:pt x="11646" y="28739"/>
                    <a:pt x="11591" y="28581"/>
                  </a:cubicBezTo>
                  <a:cubicBezTo>
                    <a:pt x="11579" y="28538"/>
                    <a:pt x="11579" y="28483"/>
                    <a:pt x="11597" y="28453"/>
                  </a:cubicBezTo>
                  <a:cubicBezTo>
                    <a:pt x="11804" y="28197"/>
                    <a:pt x="12018" y="27941"/>
                    <a:pt x="12231" y="27685"/>
                  </a:cubicBezTo>
                  <a:cubicBezTo>
                    <a:pt x="12267" y="27643"/>
                    <a:pt x="12328" y="27618"/>
                    <a:pt x="12395" y="27576"/>
                  </a:cubicBezTo>
                  <a:cubicBezTo>
                    <a:pt x="12361" y="27555"/>
                    <a:pt x="12330" y="27546"/>
                    <a:pt x="12302" y="27546"/>
                  </a:cubicBezTo>
                  <a:cubicBezTo>
                    <a:pt x="12250" y="27546"/>
                    <a:pt x="12208" y="27577"/>
                    <a:pt x="12176" y="27612"/>
                  </a:cubicBezTo>
                  <a:cubicBezTo>
                    <a:pt x="12005" y="27783"/>
                    <a:pt x="11841" y="27960"/>
                    <a:pt x="11670" y="28136"/>
                  </a:cubicBezTo>
                  <a:cubicBezTo>
                    <a:pt x="11652" y="28161"/>
                    <a:pt x="11640" y="28179"/>
                    <a:pt x="11609" y="28191"/>
                  </a:cubicBezTo>
                  <a:cubicBezTo>
                    <a:pt x="11774" y="27369"/>
                    <a:pt x="12109" y="26620"/>
                    <a:pt x="12572" y="25876"/>
                  </a:cubicBezTo>
                  <a:close/>
                  <a:moveTo>
                    <a:pt x="14174" y="29184"/>
                  </a:moveTo>
                  <a:cubicBezTo>
                    <a:pt x="14308" y="29568"/>
                    <a:pt x="14442" y="29951"/>
                    <a:pt x="14582" y="30335"/>
                  </a:cubicBezTo>
                  <a:cubicBezTo>
                    <a:pt x="14612" y="30408"/>
                    <a:pt x="14655" y="30469"/>
                    <a:pt x="14698" y="30536"/>
                  </a:cubicBezTo>
                  <a:cubicBezTo>
                    <a:pt x="14710" y="30536"/>
                    <a:pt x="14716" y="30530"/>
                    <a:pt x="14728" y="30530"/>
                  </a:cubicBezTo>
                  <a:cubicBezTo>
                    <a:pt x="14698" y="30579"/>
                    <a:pt x="14667" y="30627"/>
                    <a:pt x="14637" y="30670"/>
                  </a:cubicBezTo>
                  <a:lnTo>
                    <a:pt x="14594" y="30676"/>
                  </a:lnTo>
                  <a:cubicBezTo>
                    <a:pt x="14430" y="30183"/>
                    <a:pt x="14271" y="29695"/>
                    <a:pt x="14113" y="29208"/>
                  </a:cubicBezTo>
                  <a:cubicBezTo>
                    <a:pt x="14131" y="29202"/>
                    <a:pt x="14149" y="29190"/>
                    <a:pt x="14174" y="29184"/>
                  </a:cubicBezTo>
                  <a:close/>
                  <a:moveTo>
                    <a:pt x="11859" y="29537"/>
                  </a:moveTo>
                  <a:cubicBezTo>
                    <a:pt x="11999" y="29714"/>
                    <a:pt x="12139" y="29890"/>
                    <a:pt x="12286" y="30067"/>
                  </a:cubicBezTo>
                  <a:cubicBezTo>
                    <a:pt x="12413" y="30225"/>
                    <a:pt x="12547" y="30378"/>
                    <a:pt x="12681" y="30524"/>
                  </a:cubicBezTo>
                  <a:cubicBezTo>
                    <a:pt x="12718" y="30566"/>
                    <a:pt x="12761" y="30597"/>
                    <a:pt x="12809" y="30615"/>
                  </a:cubicBezTo>
                  <a:cubicBezTo>
                    <a:pt x="12876" y="30640"/>
                    <a:pt x="12917" y="30655"/>
                    <a:pt x="12948" y="30655"/>
                  </a:cubicBezTo>
                  <a:cubicBezTo>
                    <a:pt x="13000" y="30655"/>
                    <a:pt x="13023" y="30614"/>
                    <a:pt x="13083" y="30512"/>
                  </a:cubicBezTo>
                  <a:cubicBezTo>
                    <a:pt x="13199" y="30335"/>
                    <a:pt x="13321" y="30158"/>
                    <a:pt x="13437" y="29976"/>
                  </a:cubicBezTo>
                  <a:cubicBezTo>
                    <a:pt x="13449" y="29988"/>
                    <a:pt x="13455" y="29994"/>
                    <a:pt x="13467" y="30000"/>
                  </a:cubicBezTo>
                  <a:cubicBezTo>
                    <a:pt x="13284" y="30317"/>
                    <a:pt x="13102" y="30633"/>
                    <a:pt x="12907" y="30974"/>
                  </a:cubicBezTo>
                  <a:cubicBezTo>
                    <a:pt x="12468" y="30542"/>
                    <a:pt x="12066" y="30104"/>
                    <a:pt x="11859" y="29537"/>
                  </a:cubicBezTo>
                  <a:close/>
                  <a:moveTo>
                    <a:pt x="18553" y="26839"/>
                  </a:moveTo>
                  <a:cubicBezTo>
                    <a:pt x="18602" y="26924"/>
                    <a:pt x="18571" y="28355"/>
                    <a:pt x="18492" y="29665"/>
                  </a:cubicBezTo>
                  <a:cubicBezTo>
                    <a:pt x="18431" y="30603"/>
                    <a:pt x="18401" y="31553"/>
                    <a:pt x="18151" y="32473"/>
                  </a:cubicBezTo>
                  <a:cubicBezTo>
                    <a:pt x="18163" y="32290"/>
                    <a:pt x="18175" y="32107"/>
                    <a:pt x="18188" y="31925"/>
                  </a:cubicBezTo>
                  <a:cubicBezTo>
                    <a:pt x="18188" y="31882"/>
                    <a:pt x="18200" y="31839"/>
                    <a:pt x="18200" y="31803"/>
                  </a:cubicBezTo>
                  <a:cubicBezTo>
                    <a:pt x="18212" y="31474"/>
                    <a:pt x="18206" y="31145"/>
                    <a:pt x="18230" y="30822"/>
                  </a:cubicBezTo>
                  <a:cubicBezTo>
                    <a:pt x="18261" y="30402"/>
                    <a:pt x="18309" y="29988"/>
                    <a:pt x="18346" y="29574"/>
                  </a:cubicBezTo>
                  <a:cubicBezTo>
                    <a:pt x="18370" y="29342"/>
                    <a:pt x="18376" y="29105"/>
                    <a:pt x="18401" y="28873"/>
                  </a:cubicBezTo>
                  <a:cubicBezTo>
                    <a:pt x="18431" y="28532"/>
                    <a:pt x="18468" y="28185"/>
                    <a:pt x="18492" y="27844"/>
                  </a:cubicBezTo>
                  <a:cubicBezTo>
                    <a:pt x="18517" y="27509"/>
                    <a:pt x="18535" y="27174"/>
                    <a:pt x="18553" y="26839"/>
                  </a:cubicBezTo>
                  <a:close/>
                  <a:moveTo>
                    <a:pt x="17652" y="17063"/>
                  </a:moveTo>
                  <a:cubicBezTo>
                    <a:pt x="17694" y="17246"/>
                    <a:pt x="17737" y="17422"/>
                    <a:pt x="17773" y="17605"/>
                  </a:cubicBezTo>
                  <a:cubicBezTo>
                    <a:pt x="17853" y="18074"/>
                    <a:pt x="17944" y="18543"/>
                    <a:pt x="18011" y="19018"/>
                  </a:cubicBezTo>
                  <a:cubicBezTo>
                    <a:pt x="18072" y="19451"/>
                    <a:pt x="18115" y="19883"/>
                    <a:pt x="18163" y="20322"/>
                  </a:cubicBezTo>
                  <a:cubicBezTo>
                    <a:pt x="18212" y="20791"/>
                    <a:pt x="18261" y="21260"/>
                    <a:pt x="18297" y="21735"/>
                  </a:cubicBezTo>
                  <a:cubicBezTo>
                    <a:pt x="18328" y="22100"/>
                    <a:pt x="18346" y="22472"/>
                    <a:pt x="18358" y="22837"/>
                  </a:cubicBezTo>
                  <a:cubicBezTo>
                    <a:pt x="18383" y="23611"/>
                    <a:pt x="18395" y="24390"/>
                    <a:pt x="18407" y="25164"/>
                  </a:cubicBezTo>
                  <a:cubicBezTo>
                    <a:pt x="18419" y="25615"/>
                    <a:pt x="18443" y="26065"/>
                    <a:pt x="18425" y="26510"/>
                  </a:cubicBezTo>
                  <a:cubicBezTo>
                    <a:pt x="18407" y="27058"/>
                    <a:pt x="18352" y="27600"/>
                    <a:pt x="18309" y="28142"/>
                  </a:cubicBezTo>
                  <a:cubicBezTo>
                    <a:pt x="18297" y="28368"/>
                    <a:pt x="18279" y="28587"/>
                    <a:pt x="18261" y="28806"/>
                  </a:cubicBezTo>
                  <a:cubicBezTo>
                    <a:pt x="18224" y="29245"/>
                    <a:pt x="18182" y="29683"/>
                    <a:pt x="18145" y="30122"/>
                  </a:cubicBezTo>
                  <a:cubicBezTo>
                    <a:pt x="18127" y="30329"/>
                    <a:pt x="18102" y="30530"/>
                    <a:pt x="18096" y="30737"/>
                  </a:cubicBezTo>
                  <a:cubicBezTo>
                    <a:pt x="18078" y="31029"/>
                    <a:pt x="18078" y="31328"/>
                    <a:pt x="18066" y="31620"/>
                  </a:cubicBezTo>
                  <a:cubicBezTo>
                    <a:pt x="18035" y="32138"/>
                    <a:pt x="17993" y="32649"/>
                    <a:pt x="17974" y="33161"/>
                  </a:cubicBezTo>
                  <a:cubicBezTo>
                    <a:pt x="17956" y="33587"/>
                    <a:pt x="17804" y="33983"/>
                    <a:pt x="17688" y="34391"/>
                  </a:cubicBezTo>
                  <a:cubicBezTo>
                    <a:pt x="17688" y="34391"/>
                    <a:pt x="17682" y="34391"/>
                    <a:pt x="17670" y="34398"/>
                  </a:cubicBezTo>
                  <a:cubicBezTo>
                    <a:pt x="17688" y="34203"/>
                    <a:pt x="17700" y="34014"/>
                    <a:pt x="17719" y="33825"/>
                  </a:cubicBezTo>
                  <a:cubicBezTo>
                    <a:pt x="17737" y="33606"/>
                    <a:pt x="17767" y="33393"/>
                    <a:pt x="17786" y="33173"/>
                  </a:cubicBezTo>
                  <a:cubicBezTo>
                    <a:pt x="17822" y="32741"/>
                    <a:pt x="17853" y="32308"/>
                    <a:pt x="17883" y="31870"/>
                  </a:cubicBezTo>
                  <a:cubicBezTo>
                    <a:pt x="17895" y="31705"/>
                    <a:pt x="17901" y="31541"/>
                    <a:pt x="17907" y="31376"/>
                  </a:cubicBezTo>
                  <a:cubicBezTo>
                    <a:pt x="17932" y="30810"/>
                    <a:pt x="17956" y="30238"/>
                    <a:pt x="17987" y="29671"/>
                  </a:cubicBezTo>
                  <a:cubicBezTo>
                    <a:pt x="17999" y="29360"/>
                    <a:pt x="18017" y="29050"/>
                    <a:pt x="18035" y="28739"/>
                  </a:cubicBezTo>
                  <a:cubicBezTo>
                    <a:pt x="18066" y="28136"/>
                    <a:pt x="18096" y="27533"/>
                    <a:pt x="18127" y="26930"/>
                  </a:cubicBezTo>
                  <a:cubicBezTo>
                    <a:pt x="18139" y="26717"/>
                    <a:pt x="18145" y="26504"/>
                    <a:pt x="18151" y="26285"/>
                  </a:cubicBezTo>
                  <a:cubicBezTo>
                    <a:pt x="18169" y="25474"/>
                    <a:pt x="18194" y="24658"/>
                    <a:pt x="18206" y="23842"/>
                  </a:cubicBezTo>
                  <a:cubicBezTo>
                    <a:pt x="18212" y="23337"/>
                    <a:pt x="18218" y="22825"/>
                    <a:pt x="18200" y="22313"/>
                  </a:cubicBezTo>
                  <a:cubicBezTo>
                    <a:pt x="18163" y="21515"/>
                    <a:pt x="18127" y="20718"/>
                    <a:pt x="18048" y="19926"/>
                  </a:cubicBezTo>
                  <a:cubicBezTo>
                    <a:pt x="17962" y="19036"/>
                    <a:pt x="17780" y="18165"/>
                    <a:pt x="17518" y="17313"/>
                  </a:cubicBezTo>
                  <a:cubicBezTo>
                    <a:pt x="17469" y="17161"/>
                    <a:pt x="17469" y="17161"/>
                    <a:pt x="17652" y="17063"/>
                  </a:cubicBezTo>
                  <a:close/>
                  <a:moveTo>
                    <a:pt x="11469" y="16612"/>
                  </a:moveTo>
                  <a:cubicBezTo>
                    <a:pt x="11530" y="16704"/>
                    <a:pt x="11567" y="16771"/>
                    <a:pt x="11609" y="16826"/>
                  </a:cubicBezTo>
                  <a:cubicBezTo>
                    <a:pt x="11652" y="16886"/>
                    <a:pt x="11695" y="16941"/>
                    <a:pt x="11725" y="16978"/>
                  </a:cubicBezTo>
                  <a:cubicBezTo>
                    <a:pt x="11445" y="17812"/>
                    <a:pt x="11159" y="18634"/>
                    <a:pt x="10903" y="19463"/>
                  </a:cubicBezTo>
                  <a:cubicBezTo>
                    <a:pt x="10647" y="20297"/>
                    <a:pt x="10422" y="21144"/>
                    <a:pt x="10190" y="21991"/>
                  </a:cubicBezTo>
                  <a:cubicBezTo>
                    <a:pt x="9910" y="23020"/>
                    <a:pt x="9630" y="24043"/>
                    <a:pt x="9362" y="25072"/>
                  </a:cubicBezTo>
                  <a:cubicBezTo>
                    <a:pt x="9088" y="26132"/>
                    <a:pt x="8820" y="27192"/>
                    <a:pt x="8582" y="28258"/>
                  </a:cubicBezTo>
                  <a:cubicBezTo>
                    <a:pt x="8418" y="28983"/>
                    <a:pt x="8314" y="29720"/>
                    <a:pt x="8199" y="30457"/>
                  </a:cubicBezTo>
                  <a:cubicBezTo>
                    <a:pt x="8065" y="31340"/>
                    <a:pt x="7943" y="32235"/>
                    <a:pt x="7827" y="33125"/>
                  </a:cubicBezTo>
                  <a:cubicBezTo>
                    <a:pt x="7766" y="33557"/>
                    <a:pt x="7723" y="33989"/>
                    <a:pt x="7675" y="34428"/>
                  </a:cubicBezTo>
                  <a:cubicBezTo>
                    <a:pt x="7675" y="34446"/>
                    <a:pt x="7669" y="34471"/>
                    <a:pt x="7644" y="34501"/>
                  </a:cubicBezTo>
                  <a:cubicBezTo>
                    <a:pt x="7614" y="34428"/>
                    <a:pt x="7583" y="34355"/>
                    <a:pt x="7553" y="34288"/>
                  </a:cubicBezTo>
                  <a:cubicBezTo>
                    <a:pt x="7206" y="33539"/>
                    <a:pt x="7011" y="32747"/>
                    <a:pt x="6846" y="31949"/>
                  </a:cubicBezTo>
                  <a:cubicBezTo>
                    <a:pt x="6749" y="31450"/>
                    <a:pt x="6706" y="30950"/>
                    <a:pt x="6731" y="30439"/>
                  </a:cubicBezTo>
                  <a:cubicBezTo>
                    <a:pt x="6743" y="30213"/>
                    <a:pt x="6792" y="29988"/>
                    <a:pt x="6828" y="29762"/>
                  </a:cubicBezTo>
                  <a:cubicBezTo>
                    <a:pt x="6883" y="29421"/>
                    <a:pt x="6926" y="29080"/>
                    <a:pt x="6993" y="28745"/>
                  </a:cubicBezTo>
                  <a:cubicBezTo>
                    <a:pt x="7127" y="28112"/>
                    <a:pt x="7254" y="27472"/>
                    <a:pt x="7419" y="26845"/>
                  </a:cubicBezTo>
                  <a:cubicBezTo>
                    <a:pt x="7553" y="26333"/>
                    <a:pt x="7730" y="25834"/>
                    <a:pt x="7894" y="25334"/>
                  </a:cubicBezTo>
                  <a:cubicBezTo>
                    <a:pt x="7937" y="25219"/>
                    <a:pt x="7998" y="25115"/>
                    <a:pt x="8058" y="24987"/>
                  </a:cubicBezTo>
                  <a:cubicBezTo>
                    <a:pt x="8125" y="25066"/>
                    <a:pt x="8156" y="25133"/>
                    <a:pt x="8205" y="25164"/>
                  </a:cubicBezTo>
                  <a:cubicBezTo>
                    <a:pt x="8249" y="25194"/>
                    <a:pt x="8314" y="25224"/>
                    <a:pt x="8367" y="25224"/>
                  </a:cubicBezTo>
                  <a:cubicBezTo>
                    <a:pt x="8378" y="25224"/>
                    <a:pt x="8389" y="25222"/>
                    <a:pt x="8400" y="25219"/>
                  </a:cubicBezTo>
                  <a:cubicBezTo>
                    <a:pt x="8448" y="25200"/>
                    <a:pt x="8503" y="25109"/>
                    <a:pt x="8497" y="25054"/>
                  </a:cubicBezTo>
                  <a:cubicBezTo>
                    <a:pt x="8479" y="24817"/>
                    <a:pt x="8442" y="24585"/>
                    <a:pt x="8400" y="24348"/>
                  </a:cubicBezTo>
                  <a:cubicBezTo>
                    <a:pt x="8381" y="24232"/>
                    <a:pt x="8345" y="24116"/>
                    <a:pt x="8314" y="23994"/>
                  </a:cubicBezTo>
                  <a:cubicBezTo>
                    <a:pt x="8393" y="23927"/>
                    <a:pt x="8456" y="23828"/>
                    <a:pt x="8576" y="23828"/>
                  </a:cubicBezTo>
                  <a:cubicBezTo>
                    <a:pt x="8586" y="23828"/>
                    <a:pt x="8596" y="23829"/>
                    <a:pt x="8607" y="23830"/>
                  </a:cubicBezTo>
                  <a:cubicBezTo>
                    <a:pt x="8637" y="23830"/>
                    <a:pt x="8668" y="23800"/>
                    <a:pt x="8692" y="23781"/>
                  </a:cubicBezTo>
                  <a:cubicBezTo>
                    <a:pt x="8753" y="23726"/>
                    <a:pt x="8826" y="23672"/>
                    <a:pt x="8862" y="23605"/>
                  </a:cubicBezTo>
                  <a:cubicBezTo>
                    <a:pt x="8966" y="23404"/>
                    <a:pt x="9173" y="23312"/>
                    <a:pt x="9319" y="23166"/>
                  </a:cubicBezTo>
                  <a:cubicBezTo>
                    <a:pt x="9386" y="23099"/>
                    <a:pt x="9423" y="23020"/>
                    <a:pt x="9405" y="22922"/>
                  </a:cubicBezTo>
                  <a:cubicBezTo>
                    <a:pt x="9380" y="22734"/>
                    <a:pt x="9350" y="22545"/>
                    <a:pt x="9319" y="22350"/>
                  </a:cubicBezTo>
                  <a:cubicBezTo>
                    <a:pt x="9313" y="22326"/>
                    <a:pt x="9319" y="22295"/>
                    <a:pt x="9331" y="22271"/>
                  </a:cubicBezTo>
                  <a:cubicBezTo>
                    <a:pt x="9411" y="22094"/>
                    <a:pt x="9496" y="21917"/>
                    <a:pt x="9575" y="21741"/>
                  </a:cubicBezTo>
                  <a:cubicBezTo>
                    <a:pt x="9581" y="21735"/>
                    <a:pt x="9587" y="21723"/>
                    <a:pt x="9593" y="21723"/>
                  </a:cubicBezTo>
                  <a:cubicBezTo>
                    <a:pt x="9776" y="21607"/>
                    <a:pt x="9782" y="21400"/>
                    <a:pt x="9861" y="21229"/>
                  </a:cubicBezTo>
                  <a:cubicBezTo>
                    <a:pt x="9867" y="21217"/>
                    <a:pt x="9867" y="21199"/>
                    <a:pt x="9880" y="21187"/>
                  </a:cubicBezTo>
                  <a:cubicBezTo>
                    <a:pt x="10068" y="20992"/>
                    <a:pt x="9995" y="20760"/>
                    <a:pt x="9971" y="20535"/>
                  </a:cubicBezTo>
                  <a:cubicBezTo>
                    <a:pt x="9967" y="20465"/>
                    <a:pt x="9941" y="20437"/>
                    <a:pt x="9900" y="20437"/>
                  </a:cubicBezTo>
                  <a:cubicBezTo>
                    <a:pt x="9880" y="20437"/>
                    <a:pt x="9857" y="20444"/>
                    <a:pt x="9831" y="20456"/>
                  </a:cubicBezTo>
                  <a:cubicBezTo>
                    <a:pt x="9727" y="20504"/>
                    <a:pt x="9618" y="20547"/>
                    <a:pt x="9526" y="20608"/>
                  </a:cubicBezTo>
                  <a:cubicBezTo>
                    <a:pt x="9459" y="20644"/>
                    <a:pt x="9411" y="20711"/>
                    <a:pt x="9356" y="20766"/>
                  </a:cubicBezTo>
                  <a:cubicBezTo>
                    <a:pt x="9331" y="20791"/>
                    <a:pt x="9307" y="20821"/>
                    <a:pt x="9271" y="20839"/>
                  </a:cubicBezTo>
                  <a:cubicBezTo>
                    <a:pt x="9807" y="19335"/>
                    <a:pt x="10684" y="18013"/>
                    <a:pt x="11469" y="16612"/>
                  </a:cubicBezTo>
                  <a:close/>
                  <a:moveTo>
                    <a:pt x="11871" y="17087"/>
                  </a:moveTo>
                  <a:cubicBezTo>
                    <a:pt x="11884" y="17094"/>
                    <a:pt x="11896" y="17094"/>
                    <a:pt x="11914" y="17094"/>
                  </a:cubicBezTo>
                  <a:cubicBezTo>
                    <a:pt x="11914" y="17130"/>
                    <a:pt x="11926" y="17173"/>
                    <a:pt x="11920" y="17203"/>
                  </a:cubicBezTo>
                  <a:cubicBezTo>
                    <a:pt x="11695" y="17855"/>
                    <a:pt x="11457" y="18507"/>
                    <a:pt x="11250" y="19164"/>
                  </a:cubicBezTo>
                  <a:cubicBezTo>
                    <a:pt x="10927" y="20169"/>
                    <a:pt x="10592" y="21174"/>
                    <a:pt x="10324" y="22198"/>
                  </a:cubicBezTo>
                  <a:cubicBezTo>
                    <a:pt x="10008" y="23416"/>
                    <a:pt x="9746" y="24652"/>
                    <a:pt x="9472" y="25883"/>
                  </a:cubicBezTo>
                  <a:cubicBezTo>
                    <a:pt x="9368" y="26364"/>
                    <a:pt x="9289" y="26857"/>
                    <a:pt x="9197" y="27344"/>
                  </a:cubicBezTo>
                  <a:cubicBezTo>
                    <a:pt x="9003" y="28410"/>
                    <a:pt x="8814" y="29476"/>
                    <a:pt x="8613" y="30536"/>
                  </a:cubicBezTo>
                  <a:cubicBezTo>
                    <a:pt x="8448" y="31376"/>
                    <a:pt x="8259" y="32205"/>
                    <a:pt x="8119" y="33045"/>
                  </a:cubicBezTo>
                  <a:cubicBezTo>
                    <a:pt x="8022" y="33618"/>
                    <a:pt x="7973" y="34203"/>
                    <a:pt x="7906" y="34781"/>
                  </a:cubicBezTo>
                  <a:cubicBezTo>
                    <a:pt x="7900" y="34830"/>
                    <a:pt x="7900" y="34873"/>
                    <a:pt x="7900" y="34921"/>
                  </a:cubicBezTo>
                  <a:cubicBezTo>
                    <a:pt x="7797" y="34824"/>
                    <a:pt x="7754" y="34733"/>
                    <a:pt x="7784" y="34586"/>
                  </a:cubicBezTo>
                  <a:cubicBezTo>
                    <a:pt x="7839" y="34318"/>
                    <a:pt x="7839" y="34044"/>
                    <a:pt x="7870" y="33770"/>
                  </a:cubicBezTo>
                  <a:cubicBezTo>
                    <a:pt x="7912" y="33447"/>
                    <a:pt x="7961" y="33131"/>
                    <a:pt x="8004" y="32808"/>
                  </a:cubicBezTo>
                  <a:cubicBezTo>
                    <a:pt x="8058" y="32436"/>
                    <a:pt x="8113" y="32059"/>
                    <a:pt x="8162" y="31681"/>
                  </a:cubicBezTo>
                  <a:cubicBezTo>
                    <a:pt x="8217" y="31291"/>
                    <a:pt x="8272" y="30901"/>
                    <a:pt x="8326" y="30512"/>
                  </a:cubicBezTo>
                  <a:cubicBezTo>
                    <a:pt x="8381" y="30110"/>
                    <a:pt x="8430" y="29702"/>
                    <a:pt x="8509" y="29306"/>
                  </a:cubicBezTo>
                  <a:cubicBezTo>
                    <a:pt x="8686" y="28435"/>
                    <a:pt x="8862" y="27564"/>
                    <a:pt x="9076" y="26705"/>
                  </a:cubicBezTo>
                  <a:cubicBezTo>
                    <a:pt x="9392" y="25444"/>
                    <a:pt x="9733" y="24195"/>
                    <a:pt x="10075" y="22947"/>
                  </a:cubicBezTo>
                  <a:cubicBezTo>
                    <a:pt x="10373" y="21857"/>
                    <a:pt x="10665" y="20766"/>
                    <a:pt x="10988" y="19688"/>
                  </a:cubicBezTo>
                  <a:cubicBezTo>
                    <a:pt x="11238" y="18866"/>
                    <a:pt x="11524" y="18056"/>
                    <a:pt x="11798" y="17240"/>
                  </a:cubicBezTo>
                  <a:cubicBezTo>
                    <a:pt x="11817" y="17185"/>
                    <a:pt x="11847" y="17142"/>
                    <a:pt x="11871" y="17087"/>
                  </a:cubicBezTo>
                  <a:close/>
                  <a:moveTo>
                    <a:pt x="15051" y="33051"/>
                  </a:moveTo>
                  <a:cubicBezTo>
                    <a:pt x="15063" y="33058"/>
                    <a:pt x="15075" y="33064"/>
                    <a:pt x="15087" y="33070"/>
                  </a:cubicBezTo>
                  <a:lnTo>
                    <a:pt x="14222" y="35031"/>
                  </a:lnTo>
                  <a:cubicBezTo>
                    <a:pt x="14210" y="35031"/>
                    <a:pt x="14198" y="35025"/>
                    <a:pt x="14192" y="35019"/>
                  </a:cubicBezTo>
                  <a:cubicBezTo>
                    <a:pt x="14204" y="34769"/>
                    <a:pt x="14253" y="34525"/>
                    <a:pt x="14369" y="34300"/>
                  </a:cubicBezTo>
                  <a:cubicBezTo>
                    <a:pt x="14582" y="33898"/>
                    <a:pt x="14795" y="33490"/>
                    <a:pt x="15014" y="33088"/>
                  </a:cubicBezTo>
                  <a:cubicBezTo>
                    <a:pt x="15020" y="33070"/>
                    <a:pt x="15039" y="33064"/>
                    <a:pt x="15051" y="33051"/>
                  </a:cubicBezTo>
                  <a:close/>
                  <a:moveTo>
                    <a:pt x="14685" y="34879"/>
                  </a:moveTo>
                  <a:cubicBezTo>
                    <a:pt x="14698" y="34891"/>
                    <a:pt x="14710" y="34897"/>
                    <a:pt x="14722" y="34909"/>
                  </a:cubicBezTo>
                  <a:cubicBezTo>
                    <a:pt x="14606" y="35183"/>
                    <a:pt x="14393" y="35390"/>
                    <a:pt x="14186" y="35591"/>
                  </a:cubicBezTo>
                  <a:lnTo>
                    <a:pt x="14149" y="35579"/>
                  </a:lnTo>
                  <a:cubicBezTo>
                    <a:pt x="14162" y="35524"/>
                    <a:pt x="14162" y="35457"/>
                    <a:pt x="14192" y="35421"/>
                  </a:cubicBezTo>
                  <a:cubicBezTo>
                    <a:pt x="14350" y="35238"/>
                    <a:pt x="14521" y="35061"/>
                    <a:pt x="14685" y="34879"/>
                  </a:cubicBezTo>
                  <a:close/>
                  <a:moveTo>
                    <a:pt x="11055" y="32723"/>
                  </a:moveTo>
                  <a:cubicBezTo>
                    <a:pt x="11689" y="33679"/>
                    <a:pt x="12164" y="34678"/>
                    <a:pt x="12462" y="35762"/>
                  </a:cubicBezTo>
                  <a:cubicBezTo>
                    <a:pt x="12005" y="35451"/>
                    <a:pt x="11652" y="35080"/>
                    <a:pt x="11469" y="34550"/>
                  </a:cubicBezTo>
                  <a:cubicBezTo>
                    <a:pt x="11274" y="33977"/>
                    <a:pt x="11153" y="33380"/>
                    <a:pt x="11043" y="32790"/>
                  </a:cubicBezTo>
                  <a:cubicBezTo>
                    <a:pt x="11043" y="32777"/>
                    <a:pt x="11049" y="32765"/>
                    <a:pt x="11055" y="32723"/>
                  </a:cubicBezTo>
                  <a:close/>
                  <a:moveTo>
                    <a:pt x="14101" y="29586"/>
                  </a:moveTo>
                  <a:cubicBezTo>
                    <a:pt x="14198" y="29878"/>
                    <a:pt x="14289" y="30158"/>
                    <a:pt x="14387" y="30439"/>
                  </a:cubicBezTo>
                  <a:cubicBezTo>
                    <a:pt x="14417" y="30524"/>
                    <a:pt x="14454" y="30609"/>
                    <a:pt x="14490" y="30694"/>
                  </a:cubicBezTo>
                  <a:cubicBezTo>
                    <a:pt x="14530" y="30770"/>
                    <a:pt x="14568" y="30807"/>
                    <a:pt x="14613" y="30807"/>
                  </a:cubicBezTo>
                  <a:cubicBezTo>
                    <a:pt x="14651" y="30807"/>
                    <a:pt x="14693" y="30781"/>
                    <a:pt x="14746" y="30731"/>
                  </a:cubicBezTo>
                  <a:cubicBezTo>
                    <a:pt x="14758" y="30719"/>
                    <a:pt x="14771" y="30707"/>
                    <a:pt x="14807" y="30676"/>
                  </a:cubicBezTo>
                  <a:lnTo>
                    <a:pt x="14807" y="30676"/>
                  </a:lnTo>
                  <a:cubicBezTo>
                    <a:pt x="14746" y="30993"/>
                    <a:pt x="14679" y="31285"/>
                    <a:pt x="14631" y="31577"/>
                  </a:cubicBezTo>
                  <a:cubicBezTo>
                    <a:pt x="14497" y="32290"/>
                    <a:pt x="14363" y="32997"/>
                    <a:pt x="14241" y="33715"/>
                  </a:cubicBezTo>
                  <a:cubicBezTo>
                    <a:pt x="14143" y="34331"/>
                    <a:pt x="14064" y="34946"/>
                    <a:pt x="13973" y="35567"/>
                  </a:cubicBezTo>
                  <a:cubicBezTo>
                    <a:pt x="13967" y="35597"/>
                    <a:pt x="13942" y="35628"/>
                    <a:pt x="13918" y="35646"/>
                  </a:cubicBezTo>
                  <a:cubicBezTo>
                    <a:pt x="13863" y="35689"/>
                    <a:pt x="13802" y="35725"/>
                    <a:pt x="13711" y="35780"/>
                  </a:cubicBezTo>
                  <a:cubicBezTo>
                    <a:pt x="13705" y="35543"/>
                    <a:pt x="13705" y="35323"/>
                    <a:pt x="13699" y="35110"/>
                  </a:cubicBezTo>
                  <a:cubicBezTo>
                    <a:pt x="13699" y="35043"/>
                    <a:pt x="13711" y="34982"/>
                    <a:pt x="13717" y="34915"/>
                  </a:cubicBezTo>
                  <a:cubicBezTo>
                    <a:pt x="13753" y="34434"/>
                    <a:pt x="13778" y="33953"/>
                    <a:pt x="13820" y="33472"/>
                  </a:cubicBezTo>
                  <a:cubicBezTo>
                    <a:pt x="13851" y="33070"/>
                    <a:pt x="13906" y="32674"/>
                    <a:pt x="13942" y="32272"/>
                  </a:cubicBezTo>
                  <a:cubicBezTo>
                    <a:pt x="13973" y="31906"/>
                    <a:pt x="13991" y="31547"/>
                    <a:pt x="14015" y="31182"/>
                  </a:cubicBezTo>
                  <a:cubicBezTo>
                    <a:pt x="14046" y="30658"/>
                    <a:pt x="14070" y="30134"/>
                    <a:pt x="14101" y="29586"/>
                  </a:cubicBezTo>
                  <a:close/>
                  <a:moveTo>
                    <a:pt x="14028" y="35750"/>
                  </a:moveTo>
                  <a:lnTo>
                    <a:pt x="14028" y="35750"/>
                  </a:lnTo>
                  <a:cubicBezTo>
                    <a:pt x="13948" y="35853"/>
                    <a:pt x="13869" y="35963"/>
                    <a:pt x="13772" y="36085"/>
                  </a:cubicBezTo>
                  <a:cubicBezTo>
                    <a:pt x="13735" y="35939"/>
                    <a:pt x="13814" y="35823"/>
                    <a:pt x="14028" y="35750"/>
                  </a:cubicBezTo>
                  <a:close/>
                  <a:moveTo>
                    <a:pt x="11335" y="35110"/>
                  </a:moveTo>
                  <a:lnTo>
                    <a:pt x="11335" y="35110"/>
                  </a:lnTo>
                  <a:cubicBezTo>
                    <a:pt x="11731" y="35409"/>
                    <a:pt x="12097" y="35701"/>
                    <a:pt x="12420" y="36054"/>
                  </a:cubicBezTo>
                  <a:cubicBezTo>
                    <a:pt x="12426" y="36060"/>
                    <a:pt x="12407" y="36097"/>
                    <a:pt x="12401" y="36127"/>
                  </a:cubicBezTo>
                  <a:cubicBezTo>
                    <a:pt x="11847" y="35920"/>
                    <a:pt x="11518" y="35610"/>
                    <a:pt x="11335" y="35110"/>
                  </a:cubicBezTo>
                  <a:close/>
                  <a:moveTo>
                    <a:pt x="7212" y="23513"/>
                  </a:moveTo>
                  <a:cubicBezTo>
                    <a:pt x="7309" y="23684"/>
                    <a:pt x="7407" y="23830"/>
                    <a:pt x="7492" y="23982"/>
                  </a:cubicBezTo>
                  <a:cubicBezTo>
                    <a:pt x="7516" y="24031"/>
                    <a:pt x="7510" y="24116"/>
                    <a:pt x="7480" y="24159"/>
                  </a:cubicBezTo>
                  <a:cubicBezTo>
                    <a:pt x="7139" y="24737"/>
                    <a:pt x="6785" y="25310"/>
                    <a:pt x="6438" y="25883"/>
                  </a:cubicBezTo>
                  <a:cubicBezTo>
                    <a:pt x="5799" y="26930"/>
                    <a:pt x="5159" y="27978"/>
                    <a:pt x="4520" y="29025"/>
                  </a:cubicBezTo>
                  <a:cubicBezTo>
                    <a:pt x="3977" y="29909"/>
                    <a:pt x="3435" y="30792"/>
                    <a:pt x="2893" y="31675"/>
                  </a:cubicBezTo>
                  <a:cubicBezTo>
                    <a:pt x="2613" y="32138"/>
                    <a:pt x="2333" y="32595"/>
                    <a:pt x="2053" y="33058"/>
                  </a:cubicBezTo>
                  <a:cubicBezTo>
                    <a:pt x="2004" y="33131"/>
                    <a:pt x="2016" y="33179"/>
                    <a:pt x="2108" y="33222"/>
                  </a:cubicBezTo>
                  <a:cubicBezTo>
                    <a:pt x="3935" y="30213"/>
                    <a:pt x="5762" y="27210"/>
                    <a:pt x="7589" y="24189"/>
                  </a:cubicBezTo>
                  <a:cubicBezTo>
                    <a:pt x="7723" y="24421"/>
                    <a:pt x="7851" y="24634"/>
                    <a:pt x="7973" y="24853"/>
                  </a:cubicBezTo>
                  <a:cubicBezTo>
                    <a:pt x="7985" y="24878"/>
                    <a:pt x="7973" y="24920"/>
                    <a:pt x="7955" y="24951"/>
                  </a:cubicBezTo>
                  <a:cubicBezTo>
                    <a:pt x="7924" y="24999"/>
                    <a:pt x="7876" y="25048"/>
                    <a:pt x="7839" y="25097"/>
                  </a:cubicBezTo>
                  <a:cubicBezTo>
                    <a:pt x="7577" y="25529"/>
                    <a:pt x="7321" y="25968"/>
                    <a:pt x="7053" y="26394"/>
                  </a:cubicBezTo>
                  <a:cubicBezTo>
                    <a:pt x="6012" y="28063"/>
                    <a:pt x="4970" y="29732"/>
                    <a:pt x="3935" y="31395"/>
                  </a:cubicBezTo>
                  <a:cubicBezTo>
                    <a:pt x="3381" y="32284"/>
                    <a:pt x="2820" y="33173"/>
                    <a:pt x="2266" y="34063"/>
                  </a:cubicBezTo>
                  <a:cubicBezTo>
                    <a:pt x="2211" y="34154"/>
                    <a:pt x="2156" y="34239"/>
                    <a:pt x="2065" y="34324"/>
                  </a:cubicBezTo>
                  <a:cubicBezTo>
                    <a:pt x="2077" y="34148"/>
                    <a:pt x="2083" y="33965"/>
                    <a:pt x="2089" y="33788"/>
                  </a:cubicBezTo>
                  <a:cubicBezTo>
                    <a:pt x="2095" y="33734"/>
                    <a:pt x="2101" y="33679"/>
                    <a:pt x="2095" y="33630"/>
                  </a:cubicBezTo>
                  <a:cubicBezTo>
                    <a:pt x="2095" y="33606"/>
                    <a:pt x="2071" y="33581"/>
                    <a:pt x="2053" y="33551"/>
                  </a:cubicBezTo>
                  <a:cubicBezTo>
                    <a:pt x="2041" y="33575"/>
                    <a:pt x="2010" y="33600"/>
                    <a:pt x="2010" y="33624"/>
                  </a:cubicBezTo>
                  <a:cubicBezTo>
                    <a:pt x="1992" y="33843"/>
                    <a:pt x="1955" y="34075"/>
                    <a:pt x="1980" y="34288"/>
                  </a:cubicBezTo>
                  <a:cubicBezTo>
                    <a:pt x="2010" y="34550"/>
                    <a:pt x="1876" y="34714"/>
                    <a:pt x="1730" y="34879"/>
                  </a:cubicBezTo>
                  <a:cubicBezTo>
                    <a:pt x="1340" y="35342"/>
                    <a:pt x="944" y="35798"/>
                    <a:pt x="554" y="36255"/>
                  </a:cubicBezTo>
                  <a:cubicBezTo>
                    <a:pt x="542" y="36267"/>
                    <a:pt x="524" y="36280"/>
                    <a:pt x="487" y="36280"/>
                  </a:cubicBezTo>
                  <a:cubicBezTo>
                    <a:pt x="500" y="36249"/>
                    <a:pt x="512" y="36213"/>
                    <a:pt x="524" y="36182"/>
                  </a:cubicBezTo>
                  <a:cubicBezTo>
                    <a:pt x="908" y="35470"/>
                    <a:pt x="1297" y="34751"/>
                    <a:pt x="1681" y="34032"/>
                  </a:cubicBezTo>
                  <a:cubicBezTo>
                    <a:pt x="1706" y="33977"/>
                    <a:pt x="1773" y="33922"/>
                    <a:pt x="1669" y="33831"/>
                  </a:cubicBezTo>
                  <a:cubicBezTo>
                    <a:pt x="1224" y="34647"/>
                    <a:pt x="786" y="35445"/>
                    <a:pt x="347" y="36249"/>
                  </a:cubicBezTo>
                  <a:lnTo>
                    <a:pt x="335" y="36249"/>
                  </a:lnTo>
                  <a:cubicBezTo>
                    <a:pt x="664" y="35336"/>
                    <a:pt x="999" y="34422"/>
                    <a:pt x="1316" y="33551"/>
                  </a:cubicBezTo>
                  <a:cubicBezTo>
                    <a:pt x="1523" y="33472"/>
                    <a:pt x="1699" y="33405"/>
                    <a:pt x="1882" y="33338"/>
                  </a:cubicBezTo>
                  <a:cubicBezTo>
                    <a:pt x="1861" y="33297"/>
                    <a:pt x="1849" y="33275"/>
                    <a:pt x="1807" y="33275"/>
                  </a:cubicBezTo>
                  <a:cubicBezTo>
                    <a:pt x="1755" y="33275"/>
                    <a:pt x="1656" y="33311"/>
                    <a:pt x="1431" y="33393"/>
                  </a:cubicBezTo>
                  <a:cubicBezTo>
                    <a:pt x="3356" y="30104"/>
                    <a:pt x="5281" y="26814"/>
                    <a:pt x="7212" y="23513"/>
                  </a:cubicBezTo>
                  <a:close/>
                  <a:moveTo>
                    <a:pt x="13967" y="29190"/>
                  </a:moveTo>
                  <a:cubicBezTo>
                    <a:pt x="13967" y="29251"/>
                    <a:pt x="13973" y="29281"/>
                    <a:pt x="13973" y="29318"/>
                  </a:cubicBezTo>
                  <a:cubicBezTo>
                    <a:pt x="13930" y="30055"/>
                    <a:pt x="13894" y="30792"/>
                    <a:pt x="13851" y="31523"/>
                  </a:cubicBezTo>
                  <a:cubicBezTo>
                    <a:pt x="13827" y="31925"/>
                    <a:pt x="13790" y="32321"/>
                    <a:pt x="13747" y="32723"/>
                  </a:cubicBezTo>
                  <a:cubicBezTo>
                    <a:pt x="13705" y="33161"/>
                    <a:pt x="13650" y="33606"/>
                    <a:pt x="13607" y="34050"/>
                  </a:cubicBezTo>
                  <a:cubicBezTo>
                    <a:pt x="13595" y="34227"/>
                    <a:pt x="13589" y="34404"/>
                    <a:pt x="13583" y="34586"/>
                  </a:cubicBezTo>
                  <a:cubicBezTo>
                    <a:pt x="13577" y="34903"/>
                    <a:pt x="13559" y="35226"/>
                    <a:pt x="13571" y="35543"/>
                  </a:cubicBezTo>
                  <a:cubicBezTo>
                    <a:pt x="13577" y="35780"/>
                    <a:pt x="13632" y="36018"/>
                    <a:pt x="13662" y="36249"/>
                  </a:cubicBezTo>
                  <a:cubicBezTo>
                    <a:pt x="13668" y="36292"/>
                    <a:pt x="13674" y="36328"/>
                    <a:pt x="13693" y="36401"/>
                  </a:cubicBezTo>
                  <a:cubicBezTo>
                    <a:pt x="13626" y="36359"/>
                    <a:pt x="13583" y="36334"/>
                    <a:pt x="13546" y="36298"/>
                  </a:cubicBezTo>
                  <a:cubicBezTo>
                    <a:pt x="13467" y="36231"/>
                    <a:pt x="13388" y="36152"/>
                    <a:pt x="13303" y="36085"/>
                  </a:cubicBezTo>
                  <a:cubicBezTo>
                    <a:pt x="13241" y="36038"/>
                    <a:pt x="13171" y="36016"/>
                    <a:pt x="13101" y="36016"/>
                  </a:cubicBezTo>
                  <a:cubicBezTo>
                    <a:pt x="13007" y="36016"/>
                    <a:pt x="12913" y="36056"/>
                    <a:pt x="12840" y="36133"/>
                  </a:cubicBezTo>
                  <a:cubicBezTo>
                    <a:pt x="12791" y="36188"/>
                    <a:pt x="12742" y="36249"/>
                    <a:pt x="12688" y="36310"/>
                  </a:cubicBezTo>
                  <a:cubicBezTo>
                    <a:pt x="12633" y="36194"/>
                    <a:pt x="12633" y="36097"/>
                    <a:pt x="12748" y="36030"/>
                  </a:cubicBezTo>
                  <a:cubicBezTo>
                    <a:pt x="12773" y="36018"/>
                    <a:pt x="12785" y="35993"/>
                    <a:pt x="12803" y="35981"/>
                  </a:cubicBezTo>
                  <a:cubicBezTo>
                    <a:pt x="12876" y="35914"/>
                    <a:pt x="12949" y="35811"/>
                    <a:pt x="13035" y="35792"/>
                  </a:cubicBezTo>
                  <a:cubicBezTo>
                    <a:pt x="13043" y="35790"/>
                    <a:pt x="13051" y="35790"/>
                    <a:pt x="13059" y="35790"/>
                  </a:cubicBezTo>
                  <a:cubicBezTo>
                    <a:pt x="13132" y="35790"/>
                    <a:pt x="13214" y="35857"/>
                    <a:pt x="13297" y="35890"/>
                  </a:cubicBezTo>
                  <a:cubicBezTo>
                    <a:pt x="13370" y="35914"/>
                    <a:pt x="13449" y="35932"/>
                    <a:pt x="13528" y="35957"/>
                  </a:cubicBezTo>
                  <a:cubicBezTo>
                    <a:pt x="13534" y="35939"/>
                    <a:pt x="13540" y="35926"/>
                    <a:pt x="13546" y="35908"/>
                  </a:cubicBezTo>
                  <a:cubicBezTo>
                    <a:pt x="13400" y="35835"/>
                    <a:pt x="13254" y="35750"/>
                    <a:pt x="13102" y="35689"/>
                  </a:cubicBezTo>
                  <a:cubicBezTo>
                    <a:pt x="13093" y="35685"/>
                    <a:pt x="13082" y="35683"/>
                    <a:pt x="13071" y="35683"/>
                  </a:cubicBezTo>
                  <a:cubicBezTo>
                    <a:pt x="13025" y="35683"/>
                    <a:pt x="12964" y="35709"/>
                    <a:pt x="12925" y="35738"/>
                  </a:cubicBezTo>
                  <a:cubicBezTo>
                    <a:pt x="12828" y="35811"/>
                    <a:pt x="12736" y="35902"/>
                    <a:pt x="12627" y="35999"/>
                  </a:cubicBezTo>
                  <a:cubicBezTo>
                    <a:pt x="12614" y="35817"/>
                    <a:pt x="12614" y="35652"/>
                    <a:pt x="12596" y="35488"/>
                  </a:cubicBezTo>
                  <a:cubicBezTo>
                    <a:pt x="12584" y="35366"/>
                    <a:pt x="12541" y="35250"/>
                    <a:pt x="12523" y="35135"/>
                  </a:cubicBezTo>
                  <a:cubicBezTo>
                    <a:pt x="12456" y="34745"/>
                    <a:pt x="12401" y="34355"/>
                    <a:pt x="12328" y="33965"/>
                  </a:cubicBezTo>
                  <a:cubicBezTo>
                    <a:pt x="12237" y="33484"/>
                    <a:pt x="12115" y="33009"/>
                    <a:pt x="12030" y="32528"/>
                  </a:cubicBezTo>
                  <a:cubicBezTo>
                    <a:pt x="11944" y="32016"/>
                    <a:pt x="11877" y="31504"/>
                    <a:pt x="11823" y="30993"/>
                  </a:cubicBezTo>
                  <a:cubicBezTo>
                    <a:pt x="11780" y="30573"/>
                    <a:pt x="11768" y="30152"/>
                    <a:pt x="11750" y="29738"/>
                  </a:cubicBezTo>
                  <a:cubicBezTo>
                    <a:pt x="11762" y="29732"/>
                    <a:pt x="11774" y="29732"/>
                    <a:pt x="11780" y="29732"/>
                  </a:cubicBezTo>
                  <a:cubicBezTo>
                    <a:pt x="12030" y="30195"/>
                    <a:pt x="12359" y="30591"/>
                    <a:pt x="12730" y="30956"/>
                  </a:cubicBezTo>
                  <a:cubicBezTo>
                    <a:pt x="12761" y="30987"/>
                    <a:pt x="12791" y="31023"/>
                    <a:pt x="12828" y="31048"/>
                  </a:cubicBezTo>
                  <a:cubicBezTo>
                    <a:pt x="12854" y="31064"/>
                    <a:pt x="12880" y="31073"/>
                    <a:pt x="12903" y="31073"/>
                  </a:cubicBezTo>
                  <a:cubicBezTo>
                    <a:pt x="12934" y="31073"/>
                    <a:pt x="12962" y="31058"/>
                    <a:pt x="12986" y="31023"/>
                  </a:cubicBezTo>
                  <a:cubicBezTo>
                    <a:pt x="13065" y="30907"/>
                    <a:pt x="13150" y="30798"/>
                    <a:pt x="13217" y="30682"/>
                  </a:cubicBezTo>
                  <a:cubicBezTo>
                    <a:pt x="13498" y="30219"/>
                    <a:pt x="13772" y="29756"/>
                    <a:pt x="13936" y="29245"/>
                  </a:cubicBezTo>
                  <a:cubicBezTo>
                    <a:pt x="13942" y="29233"/>
                    <a:pt x="13948" y="29226"/>
                    <a:pt x="13967" y="29190"/>
                  </a:cubicBezTo>
                  <a:close/>
                  <a:moveTo>
                    <a:pt x="14028" y="35981"/>
                  </a:moveTo>
                  <a:lnTo>
                    <a:pt x="14028" y="35981"/>
                  </a:lnTo>
                  <a:cubicBezTo>
                    <a:pt x="14131" y="36213"/>
                    <a:pt x="14088" y="36389"/>
                    <a:pt x="13869" y="36572"/>
                  </a:cubicBezTo>
                  <a:cubicBezTo>
                    <a:pt x="13851" y="36347"/>
                    <a:pt x="13784" y="36121"/>
                    <a:pt x="14028" y="35981"/>
                  </a:cubicBezTo>
                  <a:close/>
                  <a:moveTo>
                    <a:pt x="14143" y="36414"/>
                  </a:moveTo>
                  <a:cubicBezTo>
                    <a:pt x="14289" y="36596"/>
                    <a:pt x="14265" y="36761"/>
                    <a:pt x="14125" y="36919"/>
                  </a:cubicBezTo>
                  <a:cubicBezTo>
                    <a:pt x="14076" y="36974"/>
                    <a:pt x="14052" y="37053"/>
                    <a:pt x="14015" y="37114"/>
                  </a:cubicBezTo>
                  <a:cubicBezTo>
                    <a:pt x="13833" y="36828"/>
                    <a:pt x="13979" y="36615"/>
                    <a:pt x="14143" y="36414"/>
                  </a:cubicBezTo>
                  <a:close/>
                  <a:moveTo>
                    <a:pt x="13092" y="36111"/>
                  </a:moveTo>
                  <a:cubicBezTo>
                    <a:pt x="13151" y="36111"/>
                    <a:pt x="13215" y="36141"/>
                    <a:pt x="13284" y="36200"/>
                  </a:cubicBezTo>
                  <a:cubicBezTo>
                    <a:pt x="13406" y="36304"/>
                    <a:pt x="13498" y="36450"/>
                    <a:pt x="13674" y="36475"/>
                  </a:cubicBezTo>
                  <a:cubicBezTo>
                    <a:pt x="13693" y="36475"/>
                    <a:pt x="13717" y="36511"/>
                    <a:pt x="13723" y="36535"/>
                  </a:cubicBezTo>
                  <a:cubicBezTo>
                    <a:pt x="13778" y="36791"/>
                    <a:pt x="13833" y="37047"/>
                    <a:pt x="13887" y="37291"/>
                  </a:cubicBezTo>
                  <a:cubicBezTo>
                    <a:pt x="13717" y="37126"/>
                    <a:pt x="13552" y="36944"/>
                    <a:pt x="13376" y="36785"/>
                  </a:cubicBezTo>
                  <a:cubicBezTo>
                    <a:pt x="13298" y="36718"/>
                    <a:pt x="13240" y="36684"/>
                    <a:pt x="13188" y="36684"/>
                  </a:cubicBezTo>
                  <a:cubicBezTo>
                    <a:pt x="13124" y="36684"/>
                    <a:pt x="13069" y="36737"/>
                    <a:pt x="12998" y="36846"/>
                  </a:cubicBezTo>
                  <a:cubicBezTo>
                    <a:pt x="12895" y="36998"/>
                    <a:pt x="12785" y="37151"/>
                    <a:pt x="12669" y="37327"/>
                  </a:cubicBezTo>
                  <a:lnTo>
                    <a:pt x="12669" y="36834"/>
                  </a:lnTo>
                  <a:cubicBezTo>
                    <a:pt x="12669" y="36700"/>
                    <a:pt x="12639" y="36566"/>
                    <a:pt x="12773" y="36462"/>
                  </a:cubicBezTo>
                  <a:cubicBezTo>
                    <a:pt x="12828" y="36426"/>
                    <a:pt x="12852" y="36341"/>
                    <a:pt x="12882" y="36280"/>
                  </a:cubicBezTo>
                  <a:cubicBezTo>
                    <a:pt x="12942" y="36167"/>
                    <a:pt x="13012" y="36111"/>
                    <a:pt x="13092" y="36111"/>
                  </a:cubicBezTo>
                  <a:close/>
                  <a:moveTo>
                    <a:pt x="14314" y="36822"/>
                  </a:moveTo>
                  <a:cubicBezTo>
                    <a:pt x="14454" y="36962"/>
                    <a:pt x="14460" y="37011"/>
                    <a:pt x="14356" y="37157"/>
                  </a:cubicBezTo>
                  <a:cubicBezTo>
                    <a:pt x="14271" y="37279"/>
                    <a:pt x="14192" y="37400"/>
                    <a:pt x="14107" y="37534"/>
                  </a:cubicBezTo>
                  <a:cubicBezTo>
                    <a:pt x="14040" y="37413"/>
                    <a:pt x="14040" y="37315"/>
                    <a:pt x="14107" y="37205"/>
                  </a:cubicBezTo>
                  <a:cubicBezTo>
                    <a:pt x="14186" y="37084"/>
                    <a:pt x="14247" y="36950"/>
                    <a:pt x="14314" y="36822"/>
                  </a:cubicBezTo>
                  <a:close/>
                  <a:moveTo>
                    <a:pt x="14509" y="37145"/>
                  </a:moveTo>
                  <a:cubicBezTo>
                    <a:pt x="14564" y="37230"/>
                    <a:pt x="14606" y="37303"/>
                    <a:pt x="14643" y="37370"/>
                  </a:cubicBezTo>
                  <a:cubicBezTo>
                    <a:pt x="14405" y="37455"/>
                    <a:pt x="14344" y="37699"/>
                    <a:pt x="14180" y="37845"/>
                  </a:cubicBezTo>
                  <a:cubicBezTo>
                    <a:pt x="14119" y="37729"/>
                    <a:pt x="14119" y="37729"/>
                    <a:pt x="14198" y="37614"/>
                  </a:cubicBezTo>
                  <a:cubicBezTo>
                    <a:pt x="14302" y="37461"/>
                    <a:pt x="14399" y="37309"/>
                    <a:pt x="14509" y="37145"/>
                  </a:cubicBezTo>
                  <a:close/>
                  <a:moveTo>
                    <a:pt x="13193" y="36785"/>
                  </a:moveTo>
                  <a:cubicBezTo>
                    <a:pt x="13418" y="36913"/>
                    <a:pt x="13565" y="37102"/>
                    <a:pt x="13717" y="37291"/>
                  </a:cubicBezTo>
                  <a:cubicBezTo>
                    <a:pt x="13760" y="37352"/>
                    <a:pt x="13827" y="37394"/>
                    <a:pt x="13881" y="37443"/>
                  </a:cubicBezTo>
                  <a:cubicBezTo>
                    <a:pt x="13906" y="37467"/>
                    <a:pt x="13930" y="37498"/>
                    <a:pt x="13936" y="37528"/>
                  </a:cubicBezTo>
                  <a:cubicBezTo>
                    <a:pt x="13991" y="37735"/>
                    <a:pt x="14034" y="37942"/>
                    <a:pt x="14082" y="38131"/>
                  </a:cubicBezTo>
                  <a:cubicBezTo>
                    <a:pt x="13887" y="37955"/>
                    <a:pt x="13693" y="37766"/>
                    <a:pt x="13485" y="37595"/>
                  </a:cubicBezTo>
                  <a:cubicBezTo>
                    <a:pt x="13351" y="37483"/>
                    <a:pt x="13274" y="37426"/>
                    <a:pt x="13208" y="37426"/>
                  </a:cubicBezTo>
                  <a:cubicBezTo>
                    <a:pt x="13131" y="37426"/>
                    <a:pt x="13071" y="37506"/>
                    <a:pt x="12956" y="37674"/>
                  </a:cubicBezTo>
                  <a:cubicBezTo>
                    <a:pt x="12858" y="37827"/>
                    <a:pt x="12755" y="37973"/>
                    <a:pt x="12651" y="38125"/>
                  </a:cubicBezTo>
                  <a:cubicBezTo>
                    <a:pt x="12645" y="38125"/>
                    <a:pt x="12633" y="38119"/>
                    <a:pt x="12627" y="38119"/>
                  </a:cubicBezTo>
                  <a:cubicBezTo>
                    <a:pt x="12633" y="37936"/>
                    <a:pt x="12639" y="37748"/>
                    <a:pt x="12651" y="37565"/>
                  </a:cubicBezTo>
                  <a:cubicBezTo>
                    <a:pt x="12651" y="37553"/>
                    <a:pt x="12657" y="37534"/>
                    <a:pt x="12669" y="37522"/>
                  </a:cubicBezTo>
                  <a:cubicBezTo>
                    <a:pt x="12840" y="37279"/>
                    <a:pt x="13016" y="37035"/>
                    <a:pt x="13193" y="36785"/>
                  </a:cubicBezTo>
                  <a:close/>
                  <a:moveTo>
                    <a:pt x="13211" y="37522"/>
                  </a:moveTo>
                  <a:cubicBezTo>
                    <a:pt x="13540" y="37754"/>
                    <a:pt x="13833" y="37997"/>
                    <a:pt x="14040" y="38326"/>
                  </a:cubicBezTo>
                  <a:cubicBezTo>
                    <a:pt x="14107" y="38436"/>
                    <a:pt x="14204" y="38521"/>
                    <a:pt x="14216" y="38661"/>
                  </a:cubicBezTo>
                  <a:cubicBezTo>
                    <a:pt x="14229" y="38783"/>
                    <a:pt x="14277" y="38905"/>
                    <a:pt x="14308" y="39045"/>
                  </a:cubicBezTo>
                  <a:cubicBezTo>
                    <a:pt x="14283" y="39020"/>
                    <a:pt x="14265" y="39014"/>
                    <a:pt x="14259" y="39002"/>
                  </a:cubicBezTo>
                  <a:cubicBezTo>
                    <a:pt x="13997" y="38710"/>
                    <a:pt x="13686" y="38491"/>
                    <a:pt x="13358" y="38283"/>
                  </a:cubicBezTo>
                  <a:cubicBezTo>
                    <a:pt x="13294" y="38244"/>
                    <a:pt x="13243" y="38213"/>
                    <a:pt x="13192" y="38213"/>
                  </a:cubicBezTo>
                  <a:cubicBezTo>
                    <a:pt x="13139" y="38213"/>
                    <a:pt x="13087" y="38246"/>
                    <a:pt x="13023" y="38338"/>
                  </a:cubicBezTo>
                  <a:cubicBezTo>
                    <a:pt x="12895" y="38527"/>
                    <a:pt x="12755" y="38704"/>
                    <a:pt x="12621" y="38886"/>
                  </a:cubicBezTo>
                  <a:cubicBezTo>
                    <a:pt x="12596" y="38917"/>
                    <a:pt x="12572" y="38947"/>
                    <a:pt x="12547" y="38978"/>
                  </a:cubicBezTo>
                  <a:cubicBezTo>
                    <a:pt x="12578" y="38722"/>
                    <a:pt x="12554" y="38460"/>
                    <a:pt x="12718" y="38241"/>
                  </a:cubicBezTo>
                  <a:cubicBezTo>
                    <a:pt x="12889" y="38009"/>
                    <a:pt x="13047" y="37766"/>
                    <a:pt x="13211" y="37522"/>
                  </a:cubicBezTo>
                  <a:close/>
                  <a:moveTo>
                    <a:pt x="14655" y="37431"/>
                  </a:moveTo>
                  <a:cubicBezTo>
                    <a:pt x="14984" y="37845"/>
                    <a:pt x="15611" y="39002"/>
                    <a:pt x="15666" y="39307"/>
                  </a:cubicBezTo>
                  <a:cubicBezTo>
                    <a:pt x="15495" y="39240"/>
                    <a:pt x="15337" y="39191"/>
                    <a:pt x="15179" y="39124"/>
                  </a:cubicBezTo>
                  <a:cubicBezTo>
                    <a:pt x="14935" y="39033"/>
                    <a:pt x="14691" y="38929"/>
                    <a:pt x="14448" y="38832"/>
                  </a:cubicBezTo>
                  <a:cubicBezTo>
                    <a:pt x="14423" y="38819"/>
                    <a:pt x="14393" y="38783"/>
                    <a:pt x="14387" y="38759"/>
                  </a:cubicBezTo>
                  <a:cubicBezTo>
                    <a:pt x="14326" y="38533"/>
                    <a:pt x="14265" y="38314"/>
                    <a:pt x="14216" y="38089"/>
                  </a:cubicBezTo>
                  <a:cubicBezTo>
                    <a:pt x="14210" y="38052"/>
                    <a:pt x="14247" y="37991"/>
                    <a:pt x="14277" y="37955"/>
                  </a:cubicBezTo>
                  <a:cubicBezTo>
                    <a:pt x="14356" y="37833"/>
                    <a:pt x="14442" y="37711"/>
                    <a:pt x="14527" y="37595"/>
                  </a:cubicBezTo>
                  <a:cubicBezTo>
                    <a:pt x="14570" y="37540"/>
                    <a:pt x="14612" y="37492"/>
                    <a:pt x="14655" y="37431"/>
                  </a:cubicBezTo>
                  <a:close/>
                  <a:moveTo>
                    <a:pt x="13199" y="38302"/>
                  </a:moveTo>
                  <a:cubicBezTo>
                    <a:pt x="13284" y="38357"/>
                    <a:pt x="13358" y="38399"/>
                    <a:pt x="13431" y="38448"/>
                  </a:cubicBezTo>
                  <a:cubicBezTo>
                    <a:pt x="13802" y="38698"/>
                    <a:pt x="14149" y="38972"/>
                    <a:pt x="14369" y="39368"/>
                  </a:cubicBezTo>
                  <a:cubicBezTo>
                    <a:pt x="14436" y="39489"/>
                    <a:pt x="14448" y="39636"/>
                    <a:pt x="14484" y="39770"/>
                  </a:cubicBezTo>
                  <a:cubicBezTo>
                    <a:pt x="14497" y="39831"/>
                    <a:pt x="14503" y="39891"/>
                    <a:pt x="14484" y="39958"/>
                  </a:cubicBezTo>
                  <a:cubicBezTo>
                    <a:pt x="14350" y="39794"/>
                    <a:pt x="14210" y="39636"/>
                    <a:pt x="14076" y="39471"/>
                  </a:cubicBezTo>
                  <a:cubicBezTo>
                    <a:pt x="13869" y="39215"/>
                    <a:pt x="13632" y="39008"/>
                    <a:pt x="13364" y="38832"/>
                  </a:cubicBezTo>
                  <a:cubicBezTo>
                    <a:pt x="13321" y="38804"/>
                    <a:pt x="13277" y="38788"/>
                    <a:pt x="13235" y="38788"/>
                  </a:cubicBezTo>
                  <a:cubicBezTo>
                    <a:pt x="13193" y="38788"/>
                    <a:pt x="13153" y="38804"/>
                    <a:pt x="13120" y="38844"/>
                  </a:cubicBezTo>
                  <a:cubicBezTo>
                    <a:pt x="12925" y="39057"/>
                    <a:pt x="12736" y="39282"/>
                    <a:pt x="12554" y="39508"/>
                  </a:cubicBezTo>
                  <a:cubicBezTo>
                    <a:pt x="12517" y="39550"/>
                    <a:pt x="12487" y="39599"/>
                    <a:pt x="12432" y="39672"/>
                  </a:cubicBezTo>
                  <a:cubicBezTo>
                    <a:pt x="12420" y="39465"/>
                    <a:pt x="12468" y="39301"/>
                    <a:pt x="12566" y="39161"/>
                  </a:cubicBezTo>
                  <a:cubicBezTo>
                    <a:pt x="12767" y="38874"/>
                    <a:pt x="12980" y="38594"/>
                    <a:pt x="13199" y="38302"/>
                  </a:cubicBezTo>
                  <a:close/>
                  <a:moveTo>
                    <a:pt x="13246" y="38905"/>
                  </a:moveTo>
                  <a:cubicBezTo>
                    <a:pt x="13280" y="38905"/>
                    <a:pt x="13317" y="38921"/>
                    <a:pt x="13364" y="38953"/>
                  </a:cubicBezTo>
                  <a:cubicBezTo>
                    <a:pt x="13680" y="39167"/>
                    <a:pt x="13912" y="39453"/>
                    <a:pt x="14149" y="39739"/>
                  </a:cubicBezTo>
                  <a:cubicBezTo>
                    <a:pt x="14162" y="39751"/>
                    <a:pt x="14168" y="39757"/>
                    <a:pt x="14174" y="39770"/>
                  </a:cubicBezTo>
                  <a:cubicBezTo>
                    <a:pt x="14265" y="39879"/>
                    <a:pt x="14399" y="39977"/>
                    <a:pt x="14423" y="40099"/>
                  </a:cubicBezTo>
                  <a:cubicBezTo>
                    <a:pt x="14448" y="40214"/>
                    <a:pt x="14356" y="40360"/>
                    <a:pt x="14308" y="40488"/>
                  </a:cubicBezTo>
                  <a:cubicBezTo>
                    <a:pt x="14070" y="41097"/>
                    <a:pt x="13760" y="41664"/>
                    <a:pt x="13321" y="42163"/>
                  </a:cubicBezTo>
                  <a:cubicBezTo>
                    <a:pt x="13291" y="42194"/>
                    <a:pt x="13260" y="42218"/>
                    <a:pt x="13205" y="42267"/>
                  </a:cubicBezTo>
                  <a:cubicBezTo>
                    <a:pt x="13181" y="41719"/>
                    <a:pt x="13126" y="41201"/>
                    <a:pt x="13138" y="40683"/>
                  </a:cubicBezTo>
                  <a:cubicBezTo>
                    <a:pt x="13150" y="40172"/>
                    <a:pt x="13236" y="39660"/>
                    <a:pt x="13291" y="39148"/>
                  </a:cubicBezTo>
                  <a:cubicBezTo>
                    <a:pt x="13272" y="39142"/>
                    <a:pt x="13254" y="39136"/>
                    <a:pt x="13236" y="39130"/>
                  </a:cubicBezTo>
                  <a:cubicBezTo>
                    <a:pt x="13217" y="39173"/>
                    <a:pt x="13181" y="39215"/>
                    <a:pt x="13175" y="39258"/>
                  </a:cubicBezTo>
                  <a:cubicBezTo>
                    <a:pt x="13120" y="39654"/>
                    <a:pt x="13047" y="40044"/>
                    <a:pt x="13016" y="40440"/>
                  </a:cubicBezTo>
                  <a:cubicBezTo>
                    <a:pt x="12998" y="40714"/>
                    <a:pt x="13035" y="40994"/>
                    <a:pt x="13047" y="41268"/>
                  </a:cubicBezTo>
                  <a:cubicBezTo>
                    <a:pt x="13053" y="41487"/>
                    <a:pt x="13071" y="41700"/>
                    <a:pt x="13083" y="41920"/>
                  </a:cubicBezTo>
                  <a:cubicBezTo>
                    <a:pt x="13083" y="41938"/>
                    <a:pt x="13077" y="41956"/>
                    <a:pt x="13053" y="41981"/>
                  </a:cubicBezTo>
                  <a:cubicBezTo>
                    <a:pt x="12968" y="41810"/>
                    <a:pt x="12882" y="41640"/>
                    <a:pt x="12803" y="41463"/>
                  </a:cubicBezTo>
                  <a:cubicBezTo>
                    <a:pt x="12657" y="41146"/>
                    <a:pt x="12523" y="40823"/>
                    <a:pt x="12365" y="40507"/>
                  </a:cubicBezTo>
                  <a:cubicBezTo>
                    <a:pt x="12286" y="40354"/>
                    <a:pt x="12298" y="40214"/>
                    <a:pt x="12359" y="40080"/>
                  </a:cubicBezTo>
                  <a:cubicBezTo>
                    <a:pt x="12547" y="39660"/>
                    <a:pt x="12822" y="39301"/>
                    <a:pt x="13138" y="38966"/>
                  </a:cubicBezTo>
                  <a:cubicBezTo>
                    <a:pt x="13176" y="38924"/>
                    <a:pt x="13209" y="38905"/>
                    <a:pt x="13246" y="38905"/>
                  </a:cubicBezTo>
                  <a:close/>
                  <a:moveTo>
                    <a:pt x="13739" y="0"/>
                  </a:moveTo>
                  <a:cubicBezTo>
                    <a:pt x="13732" y="0"/>
                    <a:pt x="13725" y="1"/>
                    <a:pt x="13717" y="3"/>
                  </a:cubicBezTo>
                  <a:cubicBezTo>
                    <a:pt x="13668" y="9"/>
                    <a:pt x="13613" y="76"/>
                    <a:pt x="13589" y="131"/>
                  </a:cubicBezTo>
                  <a:cubicBezTo>
                    <a:pt x="13479" y="350"/>
                    <a:pt x="13412" y="587"/>
                    <a:pt x="13278" y="788"/>
                  </a:cubicBezTo>
                  <a:cubicBezTo>
                    <a:pt x="12992" y="1227"/>
                    <a:pt x="12663" y="1641"/>
                    <a:pt x="12371" y="2080"/>
                  </a:cubicBezTo>
                  <a:cubicBezTo>
                    <a:pt x="12072" y="2524"/>
                    <a:pt x="11817" y="2999"/>
                    <a:pt x="11695" y="3535"/>
                  </a:cubicBezTo>
                  <a:cubicBezTo>
                    <a:pt x="11683" y="3590"/>
                    <a:pt x="11670" y="3645"/>
                    <a:pt x="11646" y="3736"/>
                  </a:cubicBezTo>
                  <a:cubicBezTo>
                    <a:pt x="11622" y="3669"/>
                    <a:pt x="11609" y="3639"/>
                    <a:pt x="11597" y="3608"/>
                  </a:cubicBezTo>
                  <a:cubicBezTo>
                    <a:pt x="11585" y="3578"/>
                    <a:pt x="11573" y="3541"/>
                    <a:pt x="11561" y="3511"/>
                  </a:cubicBezTo>
                  <a:cubicBezTo>
                    <a:pt x="11335" y="2938"/>
                    <a:pt x="10994" y="2445"/>
                    <a:pt x="10604" y="1982"/>
                  </a:cubicBezTo>
                  <a:cubicBezTo>
                    <a:pt x="10263" y="1580"/>
                    <a:pt x="9910" y="1196"/>
                    <a:pt x="9569" y="801"/>
                  </a:cubicBezTo>
                  <a:cubicBezTo>
                    <a:pt x="9459" y="679"/>
                    <a:pt x="9362" y="551"/>
                    <a:pt x="9252" y="435"/>
                  </a:cubicBezTo>
                  <a:cubicBezTo>
                    <a:pt x="9222" y="405"/>
                    <a:pt x="9167" y="411"/>
                    <a:pt x="9124" y="399"/>
                  </a:cubicBezTo>
                  <a:lnTo>
                    <a:pt x="9124" y="399"/>
                  </a:lnTo>
                  <a:cubicBezTo>
                    <a:pt x="9130" y="435"/>
                    <a:pt x="9124" y="472"/>
                    <a:pt x="9137" y="508"/>
                  </a:cubicBezTo>
                  <a:cubicBezTo>
                    <a:pt x="9228" y="703"/>
                    <a:pt x="9325" y="904"/>
                    <a:pt x="9423" y="1099"/>
                  </a:cubicBezTo>
                  <a:cubicBezTo>
                    <a:pt x="9746" y="1745"/>
                    <a:pt x="10062" y="2390"/>
                    <a:pt x="10397" y="3030"/>
                  </a:cubicBezTo>
                  <a:cubicBezTo>
                    <a:pt x="10501" y="3231"/>
                    <a:pt x="10653" y="3414"/>
                    <a:pt x="10799" y="3627"/>
                  </a:cubicBezTo>
                  <a:cubicBezTo>
                    <a:pt x="10757" y="3608"/>
                    <a:pt x="10738" y="3596"/>
                    <a:pt x="10720" y="3584"/>
                  </a:cubicBezTo>
                  <a:cubicBezTo>
                    <a:pt x="10373" y="3365"/>
                    <a:pt x="10026" y="3146"/>
                    <a:pt x="9679" y="2926"/>
                  </a:cubicBezTo>
                  <a:cubicBezTo>
                    <a:pt x="9636" y="2902"/>
                    <a:pt x="9575" y="2896"/>
                    <a:pt x="9520" y="2878"/>
                  </a:cubicBezTo>
                  <a:cubicBezTo>
                    <a:pt x="9514" y="2896"/>
                    <a:pt x="9508" y="2908"/>
                    <a:pt x="9502" y="2926"/>
                  </a:cubicBezTo>
                  <a:cubicBezTo>
                    <a:pt x="9563" y="2981"/>
                    <a:pt x="9636" y="3030"/>
                    <a:pt x="9691" y="3097"/>
                  </a:cubicBezTo>
                  <a:cubicBezTo>
                    <a:pt x="9910" y="3353"/>
                    <a:pt x="10129" y="3608"/>
                    <a:pt x="10336" y="3876"/>
                  </a:cubicBezTo>
                  <a:cubicBezTo>
                    <a:pt x="10495" y="4083"/>
                    <a:pt x="10653" y="4291"/>
                    <a:pt x="10891" y="4412"/>
                  </a:cubicBezTo>
                  <a:cubicBezTo>
                    <a:pt x="11122" y="4528"/>
                    <a:pt x="11360" y="4650"/>
                    <a:pt x="11597" y="4760"/>
                  </a:cubicBezTo>
                  <a:cubicBezTo>
                    <a:pt x="11713" y="4808"/>
                    <a:pt x="11743" y="4887"/>
                    <a:pt x="11707" y="4991"/>
                  </a:cubicBezTo>
                  <a:cubicBezTo>
                    <a:pt x="11664" y="5119"/>
                    <a:pt x="11597" y="5235"/>
                    <a:pt x="11530" y="5375"/>
                  </a:cubicBezTo>
                  <a:cubicBezTo>
                    <a:pt x="11124" y="5087"/>
                    <a:pt x="10700" y="4953"/>
                    <a:pt x="10241" y="4953"/>
                  </a:cubicBezTo>
                  <a:cubicBezTo>
                    <a:pt x="10088" y="4953"/>
                    <a:pt x="9931" y="4968"/>
                    <a:pt x="9770" y="4997"/>
                  </a:cubicBezTo>
                  <a:cubicBezTo>
                    <a:pt x="9886" y="5247"/>
                    <a:pt x="9941" y="5490"/>
                    <a:pt x="10166" y="5631"/>
                  </a:cubicBezTo>
                  <a:cubicBezTo>
                    <a:pt x="10343" y="5740"/>
                    <a:pt x="10458" y="5911"/>
                    <a:pt x="10568" y="6081"/>
                  </a:cubicBezTo>
                  <a:cubicBezTo>
                    <a:pt x="10617" y="6154"/>
                    <a:pt x="10604" y="6203"/>
                    <a:pt x="10537" y="6252"/>
                  </a:cubicBezTo>
                  <a:cubicBezTo>
                    <a:pt x="10367" y="6392"/>
                    <a:pt x="10166" y="6459"/>
                    <a:pt x="9953" y="6502"/>
                  </a:cubicBezTo>
                  <a:cubicBezTo>
                    <a:pt x="9741" y="6540"/>
                    <a:pt x="9528" y="6551"/>
                    <a:pt x="9317" y="6551"/>
                  </a:cubicBezTo>
                  <a:cubicBezTo>
                    <a:pt x="9091" y="6551"/>
                    <a:pt x="8866" y="6538"/>
                    <a:pt x="8643" y="6532"/>
                  </a:cubicBezTo>
                  <a:cubicBezTo>
                    <a:pt x="7998" y="6502"/>
                    <a:pt x="7352" y="6471"/>
                    <a:pt x="6706" y="6453"/>
                  </a:cubicBezTo>
                  <a:cubicBezTo>
                    <a:pt x="6591" y="6447"/>
                    <a:pt x="6476" y="6444"/>
                    <a:pt x="6361" y="6444"/>
                  </a:cubicBezTo>
                  <a:cubicBezTo>
                    <a:pt x="6220" y="6444"/>
                    <a:pt x="6080" y="6449"/>
                    <a:pt x="5939" y="6459"/>
                  </a:cubicBezTo>
                  <a:cubicBezTo>
                    <a:pt x="5464" y="6495"/>
                    <a:pt x="5019" y="6648"/>
                    <a:pt x="4593" y="6843"/>
                  </a:cubicBezTo>
                  <a:cubicBezTo>
                    <a:pt x="3691" y="7251"/>
                    <a:pt x="3015" y="7878"/>
                    <a:pt x="2753" y="8871"/>
                  </a:cubicBezTo>
                  <a:cubicBezTo>
                    <a:pt x="2485" y="9852"/>
                    <a:pt x="2729" y="10662"/>
                    <a:pt x="3521" y="11301"/>
                  </a:cubicBezTo>
                  <a:cubicBezTo>
                    <a:pt x="3764" y="11502"/>
                    <a:pt x="3996" y="11715"/>
                    <a:pt x="4221" y="11928"/>
                  </a:cubicBezTo>
                  <a:cubicBezTo>
                    <a:pt x="4489" y="12178"/>
                    <a:pt x="4733" y="12452"/>
                    <a:pt x="4897" y="12781"/>
                  </a:cubicBezTo>
                  <a:cubicBezTo>
                    <a:pt x="5086" y="13177"/>
                    <a:pt x="4982" y="13409"/>
                    <a:pt x="4550" y="13488"/>
                  </a:cubicBezTo>
                  <a:cubicBezTo>
                    <a:pt x="4264" y="13536"/>
                    <a:pt x="3971" y="13561"/>
                    <a:pt x="3685" y="13610"/>
                  </a:cubicBezTo>
                  <a:cubicBezTo>
                    <a:pt x="3009" y="13731"/>
                    <a:pt x="2369" y="13945"/>
                    <a:pt x="1833" y="14389"/>
                  </a:cubicBezTo>
                  <a:cubicBezTo>
                    <a:pt x="1505" y="14663"/>
                    <a:pt x="1273" y="14998"/>
                    <a:pt x="1304" y="15455"/>
                  </a:cubicBezTo>
                  <a:cubicBezTo>
                    <a:pt x="1322" y="15766"/>
                    <a:pt x="1456" y="16022"/>
                    <a:pt x="1645" y="16259"/>
                  </a:cubicBezTo>
                  <a:cubicBezTo>
                    <a:pt x="1931" y="16606"/>
                    <a:pt x="2315" y="16801"/>
                    <a:pt x="2704" y="16990"/>
                  </a:cubicBezTo>
                  <a:cubicBezTo>
                    <a:pt x="3167" y="17215"/>
                    <a:pt x="3636" y="17416"/>
                    <a:pt x="4081" y="17660"/>
                  </a:cubicBezTo>
                  <a:cubicBezTo>
                    <a:pt x="4440" y="17849"/>
                    <a:pt x="4727" y="18135"/>
                    <a:pt x="4903" y="18519"/>
                  </a:cubicBezTo>
                  <a:cubicBezTo>
                    <a:pt x="4989" y="18701"/>
                    <a:pt x="5037" y="18896"/>
                    <a:pt x="4989" y="19103"/>
                  </a:cubicBezTo>
                  <a:cubicBezTo>
                    <a:pt x="4922" y="19420"/>
                    <a:pt x="4727" y="19633"/>
                    <a:pt x="4459" y="19780"/>
                  </a:cubicBezTo>
                  <a:cubicBezTo>
                    <a:pt x="4118" y="19968"/>
                    <a:pt x="3758" y="20139"/>
                    <a:pt x="3405" y="20309"/>
                  </a:cubicBezTo>
                  <a:cubicBezTo>
                    <a:pt x="2881" y="20553"/>
                    <a:pt x="2363" y="20821"/>
                    <a:pt x="1931" y="21217"/>
                  </a:cubicBezTo>
                  <a:cubicBezTo>
                    <a:pt x="1535" y="21564"/>
                    <a:pt x="1224" y="21966"/>
                    <a:pt x="1078" y="22478"/>
                  </a:cubicBezTo>
                  <a:cubicBezTo>
                    <a:pt x="908" y="23069"/>
                    <a:pt x="1017" y="23599"/>
                    <a:pt x="1492" y="24019"/>
                  </a:cubicBezTo>
                  <a:cubicBezTo>
                    <a:pt x="1882" y="24366"/>
                    <a:pt x="2321" y="24622"/>
                    <a:pt x="2820" y="24762"/>
                  </a:cubicBezTo>
                  <a:cubicBezTo>
                    <a:pt x="3405" y="24938"/>
                    <a:pt x="3996" y="25091"/>
                    <a:pt x="4587" y="25249"/>
                  </a:cubicBezTo>
                  <a:cubicBezTo>
                    <a:pt x="4597" y="25253"/>
                    <a:pt x="4607" y="25255"/>
                    <a:pt x="4617" y="25255"/>
                  </a:cubicBezTo>
                  <a:cubicBezTo>
                    <a:pt x="4638" y="25255"/>
                    <a:pt x="4660" y="25249"/>
                    <a:pt x="4684" y="25249"/>
                  </a:cubicBezTo>
                  <a:cubicBezTo>
                    <a:pt x="4684" y="25237"/>
                    <a:pt x="4690" y="25231"/>
                    <a:pt x="4690" y="25219"/>
                  </a:cubicBezTo>
                  <a:cubicBezTo>
                    <a:pt x="4629" y="25182"/>
                    <a:pt x="4568" y="25152"/>
                    <a:pt x="4507" y="25115"/>
                  </a:cubicBezTo>
                  <a:lnTo>
                    <a:pt x="4507" y="25115"/>
                  </a:lnTo>
                  <a:cubicBezTo>
                    <a:pt x="4660" y="25127"/>
                    <a:pt x="4812" y="25146"/>
                    <a:pt x="4964" y="25158"/>
                  </a:cubicBezTo>
                  <a:cubicBezTo>
                    <a:pt x="4964" y="25146"/>
                    <a:pt x="4964" y="25127"/>
                    <a:pt x="4970" y="25109"/>
                  </a:cubicBezTo>
                  <a:cubicBezTo>
                    <a:pt x="4934" y="25103"/>
                    <a:pt x="4897" y="25091"/>
                    <a:pt x="4861" y="25085"/>
                  </a:cubicBezTo>
                  <a:cubicBezTo>
                    <a:pt x="4111" y="24963"/>
                    <a:pt x="3490" y="24622"/>
                    <a:pt x="3021" y="24019"/>
                  </a:cubicBezTo>
                  <a:cubicBezTo>
                    <a:pt x="2735" y="23647"/>
                    <a:pt x="2595" y="23215"/>
                    <a:pt x="2704" y="22734"/>
                  </a:cubicBezTo>
                  <a:cubicBezTo>
                    <a:pt x="2747" y="22557"/>
                    <a:pt x="2820" y="22399"/>
                    <a:pt x="2954" y="22246"/>
                  </a:cubicBezTo>
                  <a:cubicBezTo>
                    <a:pt x="2960" y="22289"/>
                    <a:pt x="2960" y="22307"/>
                    <a:pt x="2960" y="22326"/>
                  </a:cubicBezTo>
                  <a:cubicBezTo>
                    <a:pt x="2912" y="22587"/>
                    <a:pt x="2930" y="22843"/>
                    <a:pt x="2985" y="23099"/>
                  </a:cubicBezTo>
                  <a:cubicBezTo>
                    <a:pt x="3125" y="23769"/>
                    <a:pt x="3484" y="24275"/>
                    <a:pt x="4118" y="24555"/>
                  </a:cubicBezTo>
                  <a:cubicBezTo>
                    <a:pt x="4556" y="24750"/>
                    <a:pt x="5025" y="24811"/>
                    <a:pt x="5494" y="24878"/>
                  </a:cubicBezTo>
                  <a:cubicBezTo>
                    <a:pt x="5504" y="24879"/>
                    <a:pt x="5514" y="24880"/>
                    <a:pt x="5525" y="24880"/>
                  </a:cubicBezTo>
                  <a:cubicBezTo>
                    <a:pt x="5589" y="24880"/>
                    <a:pt x="5657" y="24851"/>
                    <a:pt x="5719" y="24835"/>
                  </a:cubicBezTo>
                  <a:cubicBezTo>
                    <a:pt x="5704" y="24804"/>
                    <a:pt x="5693" y="24791"/>
                    <a:pt x="5679" y="24791"/>
                  </a:cubicBezTo>
                  <a:cubicBezTo>
                    <a:pt x="5677" y="24791"/>
                    <a:pt x="5674" y="24791"/>
                    <a:pt x="5671" y="24792"/>
                  </a:cubicBezTo>
                  <a:cubicBezTo>
                    <a:pt x="5660" y="24793"/>
                    <a:pt x="5649" y="24793"/>
                    <a:pt x="5639" y="24793"/>
                  </a:cubicBezTo>
                  <a:cubicBezTo>
                    <a:pt x="5454" y="24793"/>
                    <a:pt x="5318" y="24693"/>
                    <a:pt x="5226" y="24549"/>
                  </a:cubicBezTo>
                  <a:cubicBezTo>
                    <a:pt x="5080" y="24323"/>
                    <a:pt x="4958" y="24086"/>
                    <a:pt x="4848" y="23848"/>
                  </a:cubicBezTo>
                  <a:cubicBezTo>
                    <a:pt x="4757" y="23647"/>
                    <a:pt x="4733" y="23428"/>
                    <a:pt x="4800" y="23221"/>
                  </a:cubicBezTo>
                  <a:cubicBezTo>
                    <a:pt x="4952" y="22715"/>
                    <a:pt x="5384" y="22472"/>
                    <a:pt x="5786" y="22210"/>
                  </a:cubicBezTo>
                  <a:lnTo>
                    <a:pt x="5786" y="22210"/>
                  </a:lnTo>
                  <a:cubicBezTo>
                    <a:pt x="5768" y="22271"/>
                    <a:pt x="5732" y="22326"/>
                    <a:pt x="5707" y="22386"/>
                  </a:cubicBezTo>
                  <a:cubicBezTo>
                    <a:pt x="5482" y="22855"/>
                    <a:pt x="5458" y="23318"/>
                    <a:pt x="5744" y="23775"/>
                  </a:cubicBezTo>
                  <a:cubicBezTo>
                    <a:pt x="5908" y="24037"/>
                    <a:pt x="6122" y="24256"/>
                    <a:pt x="6377" y="24433"/>
                  </a:cubicBezTo>
                  <a:cubicBezTo>
                    <a:pt x="6414" y="24457"/>
                    <a:pt x="6450" y="24488"/>
                    <a:pt x="6481" y="24512"/>
                  </a:cubicBezTo>
                  <a:cubicBezTo>
                    <a:pt x="6469" y="24536"/>
                    <a:pt x="6469" y="24549"/>
                    <a:pt x="6463" y="24561"/>
                  </a:cubicBezTo>
                  <a:cubicBezTo>
                    <a:pt x="5829" y="25639"/>
                    <a:pt x="5190" y="26723"/>
                    <a:pt x="4556" y="27807"/>
                  </a:cubicBezTo>
                  <a:cubicBezTo>
                    <a:pt x="3831" y="29038"/>
                    <a:pt x="3106" y="30274"/>
                    <a:pt x="2382" y="31504"/>
                  </a:cubicBezTo>
                  <a:cubicBezTo>
                    <a:pt x="2108" y="31967"/>
                    <a:pt x="1833" y="32424"/>
                    <a:pt x="1559" y="32893"/>
                  </a:cubicBezTo>
                  <a:cubicBezTo>
                    <a:pt x="1425" y="33118"/>
                    <a:pt x="1279" y="33338"/>
                    <a:pt x="1188" y="33581"/>
                  </a:cubicBezTo>
                  <a:cubicBezTo>
                    <a:pt x="792" y="34623"/>
                    <a:pt x="408" y="35671"/>
                    <a:pt x="24" y="36724"/>
                  </a:cubicBezTo>
                  <a:cubicBezTo>
                    <a:pt x="0" y="36779"/>
                    <a:pt x="6" y="36852"/>
                    <a:pt x="6" y="36919"/>
                  </a:cubicBezTo>
                  <a:cubicBezTo>
                    <a:pt x="12" y="36950"/>
                    <a:pt x="37" y="36992"/>
                    <a:pt x="61" y="37004"/>
                  </a:cubicBezTo>
                  <a:cubicBezTo>
                    <a:pt x="63" y="37005"/>
                    <a:pt x="65" y="37005"/>
                    <a:pt x="68" y="37005"/>
                  </a:cubicBezTo>
                  <a:cubicBezTo>
                    <a:pt x="93" y="37005"/>
                    <a:pt x="130" y="36978"/>
                    <a:pt x="146" y="36956"/>
                  </a:cubicBezTo>
                  <a:cubicBezTo>
                    <a:pt x="207" y="36889"/>
                    <a:pt x="256" y="36816"/>
                    <a:pt x="311" y="36749"/>
                  </a:cubicBezTo>
                  <a:cubicBezTo>
                    <a:pt x="426" y="36615"/>
                    <a:pt x="536" y="36487"/>
                    <a:pt x="652" y="36353"/>
                  </a:cubicBezTo>
                  <a:cubicBezTo>
                    <a:pt x="962" y="35981"/>
                    <a:pt x="1279" y="35616"/>
                    <a:pt x="1590" y="35244"/>
                  </a:cubicBezTo>
                  <a:cubicBezTo>
                    <a:pt x="1766" y="35037"/>
                    <a:pt x="1943" y="34830"/>
                    <a:pt x="2101" y="34611"/>
                  </a:cubicBezTo>
                  <a:cubicBezTo>
                    <a:pt x="2260" y="34385"/>
                    <a:pt x="2382" y="34136"/>
                    <a:pt x="2528" y="33898"/>
                  </a:cubicBezTo>
                  <a:cubicBezTo>
                    <a:pt x="3113" y="32966"/>
                    <a:pt x="3697" y="32034"/>
                    <a:pt x="4276" y="31096"/>
                  </a:cubicBezTo>
                  <a:cubicBezTo>
                    <a:pt x="5287" y="29476"/>
                    <a:pt x="6298" y="27850"/>
                    <a:pt x="7309" y="26224"/>
                  </a:cubicBezTo>
                  <a:cubicBezTo>
                    <a:pt x="7376" y="26114"/>
                    <a:pt x="7449" y="25998"/>
                    <a:pt x="7522" y="25889"/>
                  </a:cubicBezTo>
                  <a:cubicBezTo>
                    <a:pt x="7535" y="25931"/>
                    <a:pt x="7529" y="25956"/>
                    <a:pt x="7522" y="25986"/>
                  </a:cubicBezTo>
                  <a:cubicBezTo>
                    <a:pt x="7315" y="26784"/>
                    <a:pt x="7102" y="27582"/>
                    <a:pt x="6919" y="28386"/>
                  </a:cubicBezTo>
                  <a:cubicBezTo>
                    <a:pt x="6810" y="28861"/>
                    <a:pt x="6773" y="29342"/>
                    <a:pt x="6676" y="29817"/>
                  </a:cubicBezTo>
                  <a:cubicBezTo>
                    <a:pt x="6578" y="30323"/>
                    <a:pt x="6560" y="30822"/>
                    <a:pt x="6609" y="31334"/>
                  </a:cubicBezTo>
                  <a:cubicBezTo>
                    <a:pt x="6670" y="31937"/>
                    <a:pt x="6810" y="32522"/>
                    <a:pt x="6974" y="33106"/>
                  </a:cubicBezTo>
                  <a:cubicBezTo>
                    <a:pt x="7181" y="33837"/>
                    <a:pt x="7468" y="34532"/>
                    <a:pt x="7857" y="35189"/>
                  </a:cubicBezTo>
                  <a:cubicBezTo>
                    <a:pt x="7876" y="35220"/>
                    <a:pt x="7918" y="35238"/>
                    <a:pt x="7949" y="35262"/>
                  </a:cubicBezTo>
                  <a:cubicBezTo>
                    <a:pt x="7967" y="35226"/>
                    <a:pt x="7998" y="35189"/>
                    <a:pt x="7998" y="35153"/>
                  </a:cubicBezTo>
                  <a:cubicBezTo>
                    <a:pt x="8034" y="34781"/>
                    <a:pt x="8046" y="34410"/>
                    <a:pt x="8101" y="34044"/>
                  </a:cubicBezTo>
                  <a:cubicBezTo>
                    <a:pt x="8174" y="33520"/>
                    <a:pt x="8266" y="32997"/>
                    <a:pt x="8363" y="32479"/>
                  </a:cubicBezTo>
                  <a:cubicBezTo>
                    <a:pt x="8521" y="31626"/>
                    <a:pt x="8692" y="30780"/>
                    <a:pt x="8856" y="29933"/>
                  </a:cubicBezTo>
                  <a:cubicBezTo>
                    <a:pt x="8972" y="29324"/>
                    <a:pt x="9082" y="28721"/>
                    <a:pt x="9185" y="28106"/>
                  </a:cubicBezTo>
                  <a:cubicBezTo>
                    <a:pt x="9277" y="27533"/>
                    <a:pt x="9277" y="27533"/>
                    <a:pt x="9691" y="27223"/>
                  </a:cubicBezTo>
                  <a:cubicBezTo>
                    <a:pt x="10166" y="26863"/>
                    <a:pt x="10702" y="26674"/>
                    <a:pt x="11281" y="26540"/>
                  </a:cubicBezTo>
                  <a:cubicBezTo>
                    <a:pt x="11293" y="26589"/>
                    <a:pt x="11305" y="26632"/>
                    <a:pt x="11311" y="26680"/>
                  </a:cubicBezTo>
                  <a:cubicBezTo>
                    <a:pt x="11348" y="26906"/>
                    <a:pt x="11378" y="27131"/>
                    <a:pt x="11408" y="27363"/>
                  </a:cubicBezTo>
                  <a:cubicBezTo>
                    <a:pt x="11433" y="27570"/>
                    <a:pt x="11488" y="27777"/>
                    <a:pt x="11451" y="27996"/>
                  </a:cubicBezTo>
                  <a:cubicBezTo>
                    <a:pt x="11384" y="28362"/>
                    <a:pt x="11402" y="28721"/>
                    <a:pt x="11542" y="29068"/>
                  </a:cubicBezTo>
                  <a:cubicBezTo>
                    <a:pt x="11628" y="29281"/>
                    <a:pt x="11640" y="29494"/>
                    <a:pt x="11634" y="29714"/>
                  </a:cubicBezTo>
                  <a:cubicBezTo>
                    <a:pt x="11622" y="30512"/>
                    <a:pt x="11676" y="31309"/>
                    <a:pt x="11810" y="32095"/>
                  </a:cubicBezTo>
                  <a:cubicBezTo>
                    <a:pt x="11932" y="32808"/>
                    <a:pt x="12091" y="33514"/>
                    <a:pt x="12231" y="34221"/>
                  </a:cubicBezTo>
                  <a:cubicBezTo>
                    <a:pt x="12249" y="34324"/>
                    <a:pt x="12273" y="34428"/>
                    <a:pt x="12292" y="34532"/>
                  </a:cubicBezTo>
                  <a:cubicBezTo>
                    <a:pt x="12304" y="34635"/>
                    <a:pt x="12316" y="34739"/>
                    <a:pt x="12334" y="34842"/>
                  </a:cubicBezTo>
                  <a:cubicBezTo>
                    <a:pt x="12304" y="34824"/>
                    <a:pt x="12286" y="34800"/>
                    <a:pt x="12279" y="34775"/>
                  </a:cubicBezTo>
                  <a:cubicBezTo>
                    <a:pt x="11944" y="33989"/>
                    <a:pt x="11567" y="33228"/>
                    <a:pt x="11055" y="32540"/>
                  </a:cubicBezTo>
                  <a:cubicBezTo>
                    <a:pt x="11037" y="32509"/>
                    <a:pt x="11019" y="32473"/>
                    <a:pt x="10988" y="32455"/>
                  </a:cubicBezTo>
                  <a:cubicBezTo>
                    <a:pt x="10971" y="32441"/>
                    <a:pt x="10940" y="32431"/>
                    <a:pt x="10916" y="32431"/>
                  </a:cubicBezTo>
                  <a:cubicBezTo>
                    <a:pt x="10906" y="32431"/>
                    <a:pt x="10898" y="32433"/>
                    <a:pt x="10891" y="32436"/>
                  </a:cubicBezTo>
                  <a:cubicBezTo>
                    <a:pt x="10866" y="32442"/>
                    <a:pt x="10854" y="32497"/>
                    <a:pt x="10860" y="32528"/>
                  </a:cubicBezTo>
                  <a:cubicBezTo>
                    <a:pt x="10866" y="32601"/>
                    <a:pt x="10885" y="32680"/>
                    <a:pt x="10903" y="32753"/>
                  </a:cubicBezTo>
                  <a:cubicBezTo>
                    <a:pt x="11061" y="33594"/>
                    <a:pt x="11183" y="34446"/>
                    <a:pt x="11658" y="35220"/>
                  </a:cubicBezTo>
                  <a:cubicBezTo>
                    <a:pt x="11482" y="35086"/>
                    <a:pt x="11329" y="34964"/>
                    <a:pt x="11177" y="34848"/>
                  </a:cubicBezTo>
                  <a:cubicBezTo>
                    <a:pt x="11143" y="34822"/>
                    <a:pt x="11110" y="34800"/>
                    <a:pt x="11074" y="34800"/>
                  </a:cubicBezTo>
                  <a:cubicBezTo>
                    <a:pt x="11052" y="34800"/>
                    <a:pt x="11030" y="34809"/>
                    <a:pt x="11006" y="34830"/>
                  </a:cubicBezTo>
                  <a:cubicBezTo>
                    <a:pt x="11092" y="34970"/>
                    <a:pt x="11171" y="35104"/>
                    <a:pt x="11244" y="35244"/>
                  </a:cubicBezTo>
                  <a:cubicBezTo>
                    <a:pt x="11475" y="35677"/>
                    <a:pt x="11774" y="36024"/>
                    <a:pt x="12255" y="36170"/>
                  </a:cubicBezTo>
                  <a:cubicBezTo>
                    <a:pt x="12346" y="36200"/>
                    <a:pt x="12401" y="36237"/>
                    <a:pt x="12401" y="36347"/>
                  </a:cubicBezTo>
                  <a:cubicBezTo>
                    <a:pt x="12401" y="36401"/>
                    <a:pt x="12456" y="36450"/>
                    <a:pt x="12480" y="36505"/>
                  </a:cubicBezTo>
                  <a:cubicBezTo>
                    <a:pt x="12499" y="36554"/>
                    <a:pt x="12535" y="36609"/>
                    <a:pt x="12535" y="36657"/>
                  </a:cubicBezTo>
                  <a:cubicBezTo>
                    <a:pt x="12511" y="37205"/>
                    <a:pt x="12511" y="37760"/>
                    <a:pt x="12456" y="38308"/>
                  </a:cubicBezTo>
                  <a:cubicBezTo>
                    <a:pt x="12407" y="38838"/>
                    <a:pt x="12322" y="39368"/>
                    <a:pt x="12225" y="39898"/>
                  </a:cubicBezTo>
                  <a:cubicBezTo>
                    <a:pt x="12176" y="40178"/>
                    <a:pt x="12158" y="40434"/>
                    <a:pt x="12298" y="40702"/>
                  </a:cubicBezTo>
                  <a:cubicBezTo>
                    <a:pt x="12566" y="41207"/>
                    <a:pt x="12797" y="41731"/>
                    <a:pt x="13053" y="42236"/>
                  </a:cubicBezTo>
                  <a:cubicBezTo>
                    <a:pt x="13099" y="42333"/>
                    <a:pt x="13144" y="42378"/>
                    <a:pt x="13198" y="42378"/>
                  </a:cubicBezTo>
                  <a:cubicBezTo>
                    <a:pt x="13242" y="42378"/>
                    <a:pt x="13294" y="42346"/>
                    <a:pt x="13358" y="42285"/>
                  </a:cubicBezTo>
                  <a:cubicBezTo>
                    <a:pt x="13833" y="41816"/>
                    <a:pt x="14131" y="41238"/>
                    <a:pt x="14399" y="40641"/>
                  </a:cubicBezTo>
                  <a:cubicBezTo>
                    <a:pt x="14466" y="40488"/>
                    <a:pt x="14484" y="40312"/>
                    <a:pt x="14564" y="40166"/>
                  </a:cubicBezTo>
                  <a:cubicBezTo>
                    <a:pt x="14624" y="40068"/>
                    <a:pt x="14655" y="39977"/>
                    <a:pt x="14643" y="39867"/>
                  </a:cubicBezTo>
                  <a:cubicBezTo>
                    <a:pt x="14637" y="39800"/>
                    <a:pt x="14618" y="39733"/>
                    <a:pt x="14606" y="39666"/>
                  </a:cubicBezTo>
                  <a:cubicBezTo>
                    <a:pt x="14545" y="39422"/>
                    <a:pt x="14490" y="39179"/>
                    <a:pt x="14423" y="38911"/>
                  </a:cubicBezTo>
                  <a:lnTo>
                    <a:pt x="14423" y="38911"/>
                  </a:lnTo>
                  <a:cubicBezTo>
                    <a:pt x="14484" y="38929"/>
                    <a:pt x="14533" y="38941"/>
                    <a:pt x="14576" y="38960"/>
                  </a:cubicBezTo>
                  <a:cubicBezTo>
                    <a:pt x="14832" y="39069"/>
                    <a:pt x="15087" y="39185"/>
                    <a:pt x="15343" y="39288"/>
                  </a:cubicBezTo>
                  <a:cubicBezTo>
                    <a:pt x="15465" y="39337"/>
                    <a:pt x="15593" y="39368"/>
                    <a:pt x="15721" y="39392"/>
                  </a:cubicBezTo>
                  <a:cubicBezTo>
                    <a:pt x="15735" y="39395"/>
                    <a:pt x="15752" y="39398"/>
                    <a:pt x="15767" y="39398"/>
                  </a:cubicBezTo>
                  <a:cubicBezTo>
                    <a:pt x="15812" y="39398"/>
                    <a:pt x="15851" y="39379"/>
                    <a:pt x="15824" y="39307"/>
                  </a:cubicBezTo>
                  <a:cubicBezTo>
                    <a:pt x="15715" y="39039"/>
                    <a:pt x="15629" y="38771"/>
                    <a:pt x="15489" y="38521"/>
                  </a:cubicBezTo>
                  <a:cubicBezTo>
                    <a:pt x="15215" y="38034"/>
                    <a:pt x="14917" y="37565"/>
                    <a:pt x="14631" y="37084"/>
                  </a:cubicBezTo>
                  <a:cubicBezTo>
                    <a:pt x="14417" y="36730"/>
                    <a:pt x="14259" y="36353"/>
                    <a:pt x="14168" y="35945"/>
                  </a:cubicBezTo>
                  <a:cubicBezTo>
                    <a:pt x="14143" y="35835"/>
                    <a:pt x="14155" y="35750"/>
                    <a:pt x="14259" y="35664"/>
                  </a:cubicBezTo>
                  <a:cubicBezTo>
                    <a:pt x="14533" y="35445"/>
                    <a:pt x="14765" y="35189"/>
                    <a:pt x="14880" y="34854"/>
                  </a:cubicBezTo>
                  <a:cubicBezTo>
                    <a:pt x="14892" y="34812"/>
                    <a:pt x="14868" y="34757"/>
                    <a:pt x="14862" y="34714"/>
                  </a:cubicBezTo>
                  <a:cubicBezTo>
                    <a:pt x="14813" y="34726"/>
                    <a:pt x="14752" y="34720"/>
                    <a:pt x="14716" y="34751"/>
                  </a:cubicBezTo>
                  <a:cubicBezTo>
                    <a:pt x="14594" y="34836"/>
                    <a:pt x="14484" y="34940"/>
                    <a:pt x="14350" y="35049"/>
                  </a:cubicBezTo>
                  <a:cubicBezTo>
                    <a:pt x="14363" y="35007"/>
                    <a:pt x="14369" y="34988"/>
                    <a:pt x="14375" y="34970"/>
                  </a:cubicBezTo>
                  <a:cubicBezTo>
                    <a:pt x="14557" y="34568"/>
                    <a:pt x="14758" y="34172"/>
                    <a:pt x="14929" y="33764"/>
                  </a:cubicBezTo>
                  <a:cubicBezTo>
                    <a:pt x="15081" y="33393"/>
                    <a:pt x="15215" y="33009"/>
                    <a:pt x="15355" y="32625"/>
                  </a:cubicBezTo>
                  <a:cubicBezTo>
                    <a:pt x="15368" y="32589"/>
                    <a:pt x="15331" y="32540"/>
                    <a:pt x="15313" y="32497"/>
                  </a:cubicBezTo>
                  <a:cubicBezTo>
                    <a:pt x="15276" y="32515"/>
                    <a:pt x="15221" y="32522"/>
                    <a:pt x="15203" y="32552"/>
                  </a:cubicBezTo>
                  <a:cubicBezTo>
                    <a:pt x="15075" y="32747"/>
                    <a:pt x="14953" y="32942"/>
                    <a:pt x="14838" y="33137"/>
                  </a:cubicBezTo>
                  <a:cubicBezTo>
                    <a:pt x="14667" y="33429"/>
                    <a:pt x="14509" y="33721"/>
                    <a:pt x="14344" y="34014"/>
                  </a:cubicBezTo>
                  <a:cubicBezTo>
                    <a:pt x="14344" y="33922"/>
                    <a:pt x="14363" y="33837"/>
                    <a:pt x="14375" y="33746"/>
                  </a:cubicBezTo>
                  <a:cubicBezTo>
                    <a:pt x="14442" y="33332"/>
                    <a:pt x="14503" y="32917"/>
                    <a:pt x="14576" y="32503"/>
                  </a:cubicBezTo>
                  <a:cubicBezTo>
                    <a:pt x="14685" y="31931"/>
                    <a:pt x="14819" y="31364"/>
                    <a:pt x="14905" y="30792"/>
                  </a:cubicBezTo>
                  <a:cubicBezTo>
                    <a:pt x="14978" y="30329"/>
                    <a:pt x="15167" y="29915"/>
                    <a:pt x="15355" y="29494"/>
                  </a:cubicBezTo>
                  <a:cubicBezTo>
                    <a:pt x="15502" y="29166"/>
                    <a:pt x="15703" y="28837"/>
                    <a:pt x="15751" y="28489"/>
                  </a:cubicBezTo>
                  <a:cubicBezTo>
                    <a:pt x="15818" y="27996"/>
                    <a:pt x="15776" y="27484"/>
                    <a:pt x="15770" y="26985"/>
                  </a:cubicBezTo>
                  <a:cubicBezTo>
                    <a:pt x="15770" y="26839"/>
                    <a:pt x="15751" y="26699"/>
                    <a:pt x="15818" y="26559"/>
                  </a:cubicBezTo>
                  <a:cubicBezTo>
                    <a:pt x="15845" y="26509"/>
                    <a:pt x="15865" y="26480"/>
                    <a:pt x="15908" y="26480"/>
                  </a:cubicBezTo>
                  <a:cubicBezTo>
                    <a:pt x="15924" y="26480"/>
                    <a:pt x="15942" y="26484"/>
                    <a:pt x="15964" y="26492"/>
                  </a:cubicBezTo>
                  <a:cubicBezTo>
                    <a:pt x="16348" y="26638"/>
                    <a:pt x="16744" y="26772"/>
                    <a:pt x="17079" y="27015"/>
                  </a:cubicBezTo>
                  <a:cubicBezTo>
                    <a:pt x="17353" y="27216"/>
                    <a:pt x="17627" y="27417"/>
                    <a:pt x="17847" y="27685"/>
                  </a:cubicBezTo>
                  <a:cubicBezTo>
                    <a:pt x="17926" y="27783"/>
                    <a:pt x="17944" y="27856"/>
                    <a:pt x="17938" y="27960"/>
                  </a:cubicBezTo>
                  <a:cubicBezTo>
                    <a:pt x="17920" y="28337"/>
                    <a:pt x="17895" y="28721"/>
                    <a:pt x="17871" y="29099"/>
                  </a:cubicBezTo>
                  <a:cubicBezTo>
                    <a:pt x="17853" y="29427"/>
                    <a:pt x="17840" y="29762"/>
                    <a:pt x="17822" y="30091"/>
                  </a:cubicBezTo>
                  <a:cubicBezTo>
                    <a:pt x="17798" y="30615"/>
                    <a:pt x="17780" y="31145"/>
                    <a:pt x="17749" y="31669"/>
                  </a:cubicBezTo>
                  <a:cubicBezTo>
                    <a:pt x="17713" y="32266"/>
                    <a:pt x="17670" y="32863"/>
                    <a:pt x="17621" y="33460"/>
                  </a:cubicBezTo>
                  <a:cubicBezTo>
                    <a:pt x="17603" y="33752"/>
                    <a:pt x="17560" y="34044"/>
                    <a:pt x="17536" y="34337"/>
                  </a:cubicBezTo>
                  <a:cubicBezTo>
                    <a:pt x="17512" y="34586"/>
                    <a:pt x="17493" y="34830"/>
                    <a:pt x="17481" y="35080"/>
                  </a:cubicBezTo>
                  <a:cubicBezTo>
                    <a:pt x="17481" y="35110"/>
                    <a:pt x="17518" y="35141"/>
                    <a:pt x="17542" y="35177"/>
                  </a:cubicBezTo>
                  <a:cubicBezTo>
                    <a:pt x="17566" y="35147"/>
                    <a:pt x="17603" y="35122"/>
                    <a:pt x="17615" y="35092"/>
                  </a:cubicBezTo>
                  <a:cubicBezTo>
                    <a:pt x="17639" y="35019"/>
                    <a:pt x="17652" y="34940"/>
                    <a:pt x="17670" y="34867"/>
                  </a:cubicBezTo>
                  <a:cubicBezTo>
                    <a:pt x="17828" y="34306"/>
                    <a:pt x="18005" y="33752"/>
                    <a:pt x="18151" y="33185"/>
                  </a:cubicBezTo>
                  <a:cubicBezTo>
                    <a:pt x="18297" y="32625"/>
                    <a:pt x="18456" y="32071"/>
                    <a:pt x="18468" y="31480"/>
                  </a:cubicBezTo>
                  <a:cubicBezTo>
                    <a:pt x="18474" y="31163"/>
                    <a:pt x="18535" y="30847"/>
                    <a:pt x="18559" y="30530"/>
                  </a:cubicBezTo>
                  <a:cubicBezTo>
                    <a:pt x="18596" y="30000"/>
                    <a:pt x="18632" y="29464"/>
                    <a:pt x="18657" y="28934"/>
                  </a:cubicBezTo>
                  <a:cubicBezTo>
                    <a:pt x="18681" y="28465"/>
                    <a:pt x="18699" y="27996"/>
                    <a:pt x="18711" y="27527"/>
                  </a:cubicBezTo>
                  <a:cubicBezTo>
                    <a:pt x="18724" y="26881"/>
                    <a:pt x="18730" y="26242"/>
                    <a:pt x="18736" y="25602"/>
                  </a:cubicBezTo>
                  <a:cubicBezTo>
                    <a:pt x="18736" y="25377"/>
                    <a:pt x="18736" y="25152"/>
                    <a:pt x="18736" y="24914"/>
                  </a:cubicBezTo>
                  <a:cubicBezTo>
                    <a:pt x="18760" y="24917"/>
                    <a:pt x="18784" y="24919"/>
                    <a:pt x="18807" y="24919"/>
                  </a:cubicBezTo>
                  <a:cubicBezTo>
                    <a:pt x="18949" y="24919"/>
                    <a:pt x="19063" y="24856"/>
                    <a:pt x="19168" y="24762"/>
                  </a:cubicBezTo>
                  <a:cubicBezTo>
                    <a:pt x="19266" y="24670"/>
                    <a:pt x="19381" y="24597"/>
                    <a:pt x="19473" y="24500"/>
                  </a:cubicBezTo>
                  <a:cubicBezTo>
                    <a:pt x="19686" y="24268"/>
                    <a:pt x="19930" y="24043"/>
                    <a:pt x="19997" y="23720"/>
                  </a:cubicBezTo>
                  <a:cubicBezTo>
                    <a:pt x="20064" y="23416"/>
                    <a:pt x="20088" y="23099"/>
                    <a:pt x="20125" y="22788"/>
                  </a:cubicBezTo>
                  <a:cubicBezTo>
                    <a:pt x="20137" y="22691"/>
                    <a:pt x="20125" y="22600"/>
                    <a:pt x="20222" y="22527"/>
                  </a:cubicBezTo>
                  <a:cubicBezTo>
                    <a:pt x="20259" y="22502"/>
                    <a:pt x="20265" y="22435"/>
                    <a:pt x="20271" y="22386"/>
                  </a:cubicBezTo>
                  <a:cubicBezTo>
                    <a:pt x="20283" y="22216"/>
                    <a:pt x="20295" y="22045"/>
                    <a:pt x="20295" y="21881"/>
                  </a:cubicBezTo>
                  <a:cubicBezTo>
                    <a:pt x="20307" y="21351"/>
                    <a:pt x="20313" y="20827"/>
                    <a:pt x="20326" y="20297"/>
                  </a:cubicBezTo>
                  <a:cubicBezTo>
                    <a:pt x="20326" y="20194"/>
                    <a:pt x="20344" y="20102"/>
                    <a:pt x="20405" y="20005"/>
                  </a:cubicBezTo>
                  <a:cubicBezTo>
                    <a:pt x="20667" y="19566"/>
                    <a:pt x="21014" y="19213"/>
                    <a:pt x="21434" y="18927"/>
                  </a:cubicBezTo>
                  <a:cubicBezTo>
                    <a:pt x="21720" y="18732"/>
                    <a:pt x="22001" y="18531"/>
                    <a:pt x="22250" y="18293"/>
                  </a:cubicBezTo>
                  <a:cubicBezTo>
                    <a:pt x="22731" y="17837"/>
                    <a:pt x="22975" y="17270"/>
                    <a:pt x="22926" y="16600"/>
                  </a:cubicBezTo>
                  <a:cubicBezTo>
                    <a:pt x="22884" y="16064"/>
                    <a:pt x="22713" y="15565"/>
                    <a:pt x="22488" y="15084"/>
                  </a:cubicBezTo>
                  <a:cubicBezTo>
                    <a:pt x="22171" y="14407"/>
                    <a:pt x="21696" y="13865"/>
                    <a:pt x="21130" y="13390"/>
                  </a:cubicBezTo>
                  <a:cubicBezTo>
                    <a:pt x="20959" y="13250"/>
                    <a:pt x="20801" y="13098"/>
                    <a:pt x="20648" y="12940"/>
                  </a:cubicBezTo>
                  <a:cubicBezTo>
                    <a:pt x="20551" y="12842"/>
                    <a:pt x="20472" y="12732"/>
                    <a:pt x="20386" y="12629"/>
                  </a:cubicBezTo>
                  <a:cubicBezTo>
                    <a:pt x="20466" y="12580"/>
                    <a:pt x="20539" y="12550"/>
                    <a:pt x="20587" y="12501"/>
                  </a:cubicBezTo>
                  <a:cubicBezTo>
                    <a:pt x="20947" y="12123"/>
                    <a:pt x="21312" y="11746"/>
                    <a:pt x="21653" y="11356"/>
                  </a:cubicBezTo>
                  <a:cubicBezTo>
                    <a:pt x="21946" y="11021"/>
                    <a:pt x="22159" y="10643"/>
                    <a:pt x="22262" y="10211"/>
                  </a:cubicBezTo>
                  <a:cubicBezTo>
                    <a:pt x="22305" y="10040"/>
                    <a:pt x="22317" y="9864"/>
                    <a:pt x="22360" y="9699"/>
                  </a:cubicBezTo>
                  <a:cubicBezTo>
                    <a:pt x="22378" y="9608"/>
                    <a:pt x="22372" y="9541"/>
                    <a:pt x="22317" y="9456"/>
                  </a:cubicBezTo>
                  <a:cubicBezTo>
                    <a:pt x="21982" y="8981"/>
                    <a:pt x="21647" y="8499"/>
                    <a:pt x="21318" y="8018"/>
                  </a:cubicBezTo>
                  <a:cubicBezTo>
                    <a:pt x="21294" y="7982"/>
                    <a:pt x="21288" y="7915"/>
                    <a:pt x="21300" y="7872"/>
                  </a:cubicBezTo>
                  <a:cubicBezTo>
                    <a:pt x="21355" y="7683"/>
                    <a:pt x="21428" y="7500"/>
                    <a:pt x="21465" y="7312"/>
                  </a:cubicBezTo>
                  <a:cubicBezTo>
                    <a:pt x="21525" y="6977"/>
                    <a:pt x="21568" y="6636"/>
                    <a:pt x="21617" y="6294"/>
                  </a:cubicBezTo>
                  <a:cubicBezTo>
                    <a:pt x="21632" y="6206"/>
                    <a:pt x="21603" y="6158"/>
                    <a:pt x="21534" y="6158"/>
                  </a:cubicBezTo>
                  <a:cubicBezTo>
                    <a:pt x="21518" y="6158"/>
                    <a:pt x="21498" y="6161"/>
                    <a:pt x="21477" y="6167"/>
                  </a:cubicBezTo>
                  <a:cubicBezTo>
                    <a:pt x="21361" y="6197"/>
                    <a:pt x="21251" y="6221"/>
                    <a:pt x="21136" y="6258"/>
                  </a:cubicBezTo>
                  <a:cubicBezTo>
                    <a:pt x="20423" y="6459"/>
                    <a:pt x="19716" y="6654"/>
                    <a:pt x="19077" y="7050"/>
                  </a:cubicBezTo>
                  <a:cubicBezTo>
                    <a:pt x="18845" y="7190"/>
                    <a:pt x="18608" y="7330"/>
                    <a:pt x="18364" y="7482"/>
                  </a:cubicBezTo>
                  <a:cubicBezTo>
                    <a:pt x="18230" y="7312"/>
                    <a:pt x="18078" y="7153"/>
                    <a:pt x="17981" y="6964"/>
                  </a:cubicBezTo>
                  <a:cubicBezTo>
                    <a:pt x="17907" y="6837"/>
                    <a:pt x="17859" y="6660"/>
                    <a:pt x="17877" y="6514"/>
                  </a:cubicBezTo>
                  <a:cubicBezTo>
                    <a:pt x="17907" y="6240"/>
                    <a:pt x="17974" y="5966"/>
                    <a:pt x="18060" y="5698"/>
                  </a:cubicBezTo>
                  <a:cubicBezTo>
                    <a:pt x="18169" y="5356"/>
                    <a:pt x="18316" y="5028"/>
                    <a:pt x="18443" y="4699"/>
                  </a:cubicBezTo>
                  <a:cubicBezTo>
                    <a:pt x="18474" y="4607"/>
                    <a:pt x="18425" y="4528"/>
                    <a:pt x="18334" y="4528"/>
                  </a:cubicBezTo>
                  <a:cubicBezTo>
                    <a:pt x="18163" y="4540"/>
                    <a:pt x="17993" y="4540"/>
                    <a:pt x="17834" y="4589"/>
                  </a:cubicBezTo>
                  <a:cubicBezTo>
                    <a:pt x="17414" y="4729"/>
                    <a:pt x="17097" y="5028"/>
                    <a:pt x="16799" y="5332"/>
                  </a:cubicBezTo>
                  <a:cubicBezTo>
                    <a:pt x="16622" y="5509"/>
                    <a:pt x="16470" y="5704"/>
                    <a:pt x="16299" y="5899"/>
                  </a:cubicBezTo>
                  <a:cubicBezTo>
                    <a:pt x="16208" y="5716"/>
                    <a:pt x="16159" y="5533"/>
                    <a:pt x="16165" y="5338"/>
                  </a:cubicBezTo>
                  <a:cubicBezTo>
                    <a:pt x="16178" y="5119"/>
                    <a:pt x="16178" y="4894"/>
                    <a:pt x="16184" y="4674"/>
                  </a:cubicBezTo>
                  <a:cubicBezTo>
                    <a:pt x="16184" y="4388"/>
                    <a:pt x="16129" y="4431"/>
                    <a:pt x="16379" y="4315"/>
                  </a:cubicBezTo>
                  <a:cubicBezTo>
                    <a:pt x="16708" y="4163"/>
                    <a:pt x="17036" y="4010"/>
                    <a:pt x="17311" y="3773"/>
                  </a:cubicBezTo>
                  <a:cubicBezTo>
                    <a:pt x="17639" y="3487"/>
                    <a:pt x="17865" y="3121"/>
                    <a:pt x="18078" y="2750"/>
                  </a:cubicBezTo>
                  <a:cubicBezTo>
                    <a:pt x="18096" y="2725"/>
                    <a:pt x="18084" y="2683"/>
                    <a:pt x="18084" y="2646"/>
                  </a:cubicBezTo>
                  <a:cubicBezTo>
                    <a:pt x="18059" y="2646"/>
                    <a:pt x="18031" y="2639"/>
                    <a:pt x="18005" y="2639"/>
                  </a:cubicBezTo>
                  <a:cubicBezTo>
                    <a:pt x="17987" y="2639"/>
                    <a:pt x="17971" y="2642"/>
                    <a:pt x="17956" y="2652"/>
                  </a:cubicBezTo>
                  <a:cubicBezTo>
                    <a:pt x="17786" y="2750"/>
                    <a:pt x="17621" y="2865"/>
                    <a:pt x="17457" y="2975"/>
                  </a:cubicBezTo>
                  <a:cubicBezTo>
                    <a:pt x="17304" y="3072"/>
                    <a:pt x="17152" y="3176"/>
                    <a:pt x="17000" y="3280"/>
                  </a:cubicBezTo>
                  <a:cubicBezTo>
                    <a:pt x="17006" y="3231"/>
                    <a:pt x="17030" y="3200"/>
                    <a:pt x="17049" y="3170"/>
                  </a:cubicBezTo>
                  <a:cubicBezTo>
                    <a:pt x="17183" y="2945"/>
                    <a:pt x="17329" y="2725"/>
                    <a:pt x="17445" y="2488"/>
                  </a:cubicBezTo>
                  <a:cubicBezTo>
                    <a:pt x="17810" y="1745"/>
                    <a:pt x="18163" y="995"/>
                    <a:pt x="18517" y="246"/>
                  </a:cubicBezTo>
                  <a:cubicBezTo>
                    <a:pt x="18535" y="216"/>
                    <a:pt x="18517" y="167"/>
                    <a:pt x="18510" y="124"/>
                  </a:cubicBezTo>
                  <a:cubicBezTo>
                    <a:pt x="18468" y="137"/>
                    <a:pt x="18407" y="137"/>
                    <a:pt x="18383" y="167"/>
                  </a:cubicBezTo>
                  <a:cubicBezTo>
                    <a:pt x="18041" y="557"/>
                    <a:pt x="17700" y="953"/>
                    <a:pt x="17359" y="1349"/>
                  </a:cubicBezTo>
                  <a:cubicBezTo>
                    <a:pt x="16756" y="2061"/>
                    <a:pt x="16342" y="2865"/>
                    <a:pt x="16080" y="3773"/>
                  </a:cubicBezTo>
                  <a:cubicBezTo>
                    <a:pt x="16062" y="3736"/>
                    <a:pt x="16050" y="3712"/>
                    <a:pt x="16038" y="3688"/>
                  </a:cubicBezTo>
                  <a:cubicBezTo>
                    <a:pt x="15946" y="3444"/>
                    <a:pt x="15873" y="3188"/>
                    <a:pt x="15757" y="2957"/>
                  </a:cubicBezTo>
                  <a:cubicBezTo>
                    <a:pt x="15605" y="2628"/>
                    <a:pt x="15435" y="2317"/>
                    <a:pt x="15160" y="2061"/>
                  </a:cubicBezTo>
                  <a:cubicBezTo>
                    <a:pt x="14923" y="1836"/>
                    <a:pt x="14698" y="1592"/>
                    <a:pt x="14503" y="1330"/>
                  </a:cubicBezTo>
                  <a:cubicBezTo>
                    <a:pt x="14229" y="971"/>
                    <a:pt x="14003" y="575"/>
                    <a:pt x="13845" y="149"/>
                  </a:cubicBezTo>
                  <a:cubicBezTo>
                    <a:pt x="13817" y="82"/>
                    <a:pt x="13810" y="0"/>
                    <a:pt x="1373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4"/>
            <p:cNvSpPr/>
            <p:nvPr/>
          </p:nvSpPr>
          <p:spPr>
            <a:xfrm>
              <a:off x="-8111250" y="-1579850"/>
              <a:ext cx="249300" cy="469525"/>
            </a:xfrm>
            <a:custGeom>
              <a:avLst/>
              <a:gdLst/>
              <a:ahLst/>
              <a:cxnLst/>
              <a:rect l="l" t="t" r="r" b="b"/>
              <a:pathLst>
                <a:path w="9972" h="18781" extrusionOk="0">
                  <a:moveTo>
                    <a:pt x="5507" y="1740"/>
                  </a:moveTo>
                  <a:cubicBezTo>
                    <a:pt x="5542" y="1740"/>
                    <a:pt x="5576" y="1744"/>
                    <a:pt x="5611" y="1748"/>
                  </a:cubicBezTo>
                  <a:cubicBezTo>
                    <a:pt x="5611" y="1767"/>
                    <a:pt x="5611" y="1785"/>
                    <a:pt x="5611" y="1803"/>
                  </a:cubicBezTo>
                  <a:cubicBezTo>
                    <a:pt x="5391" y="1852"/>
                    <a:pt x="5172" y="1894"/>
                    <a:pt x="4953" y="1943"/>
                  </a:cubicBezTo>
                  <a:cubicBezTo>
                    <a:pt x="4746" y="1992"/>
                    <a:pt x="4539" y="2035"/>
                    <a:pt x="4344" y="2108"/>
                  </a:cubicBezTo>
                  <a:cubicBezTo>
                    <a:pt x="3783" y="2321"/>
                    <a:pt x="3546" y="2826"/>
                    <a:pt x="3716" y="3405"/>
                  </a:cubicBezTo>
                  <a:cubicBezTo>
                    <a:pt x="3875" y="3941"/>
                    <a:pt x="4204" y="4355"/>
                    <a:pt x="4593" y="4739"/>
                  </a:cubicBezTo>
                  <a:cubicBezTo>
                    <a:pt x="4886" y="5019"/>
                    <a:pt x="5190" y="5281"/>
                    <a:pt x="5452" y="5585"/>
                  </a:cubicBezTo>
                  <a:cubicBezTo>
                    <a:pt x="5836" y="6036"/>
                    <a:pt x="5818" y="6475"/>
                    <a:pt x="5446" y="6938"/>
                  </a:cubicBezTo>
                  <a:cubicBezTo>
                    <a:pt x="5069" y="7413"/>
                    <a:pt x="4581" y="7723"/>
                    <a:pt x="4033" y="7961"/>
                  </a:cubicBezTo>
                  <a:cubicBezTo>
                    <a:pt x="3710" y="8095"/>
                    <a:pt x="3381" y="8217"/>
                    <a:pt x="3065" y="8351"/>
                  </a:cubicBezTo>
                  <a:cubicBezTo>
                    <a:pt x="2955" y="8399"/>
                    <a:pt x="2857" y="8460"/>
                    <a:pt x="2766" y="8540"/>
                  </a:cubicBezTo>
                  <a:cubicBezTo>
                    <a:pt x="2565" y="8716"/>
                    <a:pt x="2516" y="8966"/>
                    <a:pt x="2638" y="9210"/>
                  </a:cubicBezTo>
                  <a:cubicBezTo>
                    <a:pt x="2797" y="9526"/>
                    <a:pt x="3058" y="9739"/>
                    <a:pt x="3339" y="9940"/>
                  </a:cubicBezTo>
                  <a:cubicBezTo>
                    <a:pt x="3570" y="10111"/>
                    <a:pt x="3814" y="10275"/>
                    <a:pt x="4051" y="10446"/>
                  </a:cubicBezTo>
                  <a:cubicBezTo>
                    <a:pt x="4264" y="10598"/>
                    <a:pt x="4423" y="10793"/>
                    <a:pt x="4490" y="11073"/>
                  </a:cubicBezTo>
                  <a:cubicBezTo>
                    <a:pt x="4453" y="11055"/>
                    <a:pt x="4405" y="11049"/>
                    <a:pt x="4392" y="11025"/>
                  </a:cubicBezTo>
                  <a:cubicBezTo>
                    <a:pt x="4204" y="10610"/>
                    <a:pt x="3826" y="10403"/>
                    <a:pt x="3479" y="10160"/>
                  </a:cubicBezTo>
                  <a:cubicBezTo>
                    <a:pt x="3180" y="9959"/>
                    <a:pt x="2876" y="9764"/>
                    <a:pt x="2669" y="9465"/>
                  </a:cubicBezTo>
                  <a:cubicBezTo>
                    <a:pt x="2571" y="9331"/>
                    <a:pt x="2480" y="9167"/>
                    <a:pt x="2455" y="9002"/>
                  </a:cubicBezTo>
                  <a:cubicBezTo>
                    <a:pt x="2401" y="8704"/>
                    <a:pt x="2577" y="8491"/>
                    <a:pt x="2821" y="8363"/>
                  </a:cubicBezTo>
                  <a:cubicBezTo>
                    <a:pt x="3028" y="8253"/>
                    <a:pt x="3253" y="8174"/>
                    <a:pt x="3473" y="8089"/>
                  </a:cubicBezTo>
                  <a:cubicBezTo>
                    <a:pt x="3948" y="7894"/>
                    <a:pt x="4423" y="7699"/>
                    <a:pt x="4837" y="7376"/>
                  </a:cubicBezTo>
                  <a:cubicBezTo>
                    <a:pt x="5099" y="7169"/>
                    <a:pt x="5330" y="6932"/>
                    <a:pt x="5495" y="6639"/>
                  </a:cubicBezTo>
                  <a:cubicBezTo>
                    <a:pt x="5641" y="6371"/>
                    <a:pt x="5641" y="6097"/>
                    <a:pt x="5483" y="5853"/>
                  </a:cubicBezTo>
                  <a:cubicBezTo>
                    <a:pt x="5361" y="5652"/>
                    <a:pt x="5203" y="5470"/>
                    <a:pt x="5038" y="5293"/>
                  </a:cubicBezTo>
                  <a:cubicBezTo>
                    <a:pt x="4746" y="4989"/>
                    <a:pt x="4429" y="4708"/>
                    <a:pt x="4149" y="4398"/>
                  </a:cubicBezTo>
                  <a:cubicBezTo>
                    <a:pt x="3850" y="4081"/>
                    <a:pt x="3655" y="3697"/>
                    <a:pt x="3558" y="3271"/>
                  </a:cubicBezTo>
                  <a:cubicBezTo>
                    <a:pt x="3448" y="2808"/>
                    <a:pt x="3674" y="2315"/>
                    <a:pt x="4094" y="2102"/>
                  </a:cubicBezTo>
                  <a:cubicBezTo>
                    <a:pt x="4423" y="1931"/>
                    <a:pt x="4776" y="1870"/>
                    <a:pt x="5129" y="1803"/>
                  </a:cubicBezTo>
                  <a:cubicBezTo>
                    <a:pt x="5239" y="1785"/>
                    <a:pt x="5355" y="1760"/>
                    <a:pt x="5464" y="1742"/>
                  </a:cubicBezTo>
                  <a:cubicBezTo>
                    <a:pt x="5479" y="1740"/>
                    <a:pt x="5493" y="1740"/>
                    <a:pt x="5507" y="1740"/>
                  </a:cubicBezTo>
                  <a:close/>
                  <a:moveTo>
                    <a:pt x="9655" y="0"/>
                  </a:moveTo>
                  <a:cubicBezTo>
                    <a:pt x="9454" y="171"/>
                    <a:pt x="9247" y="268"/>
                    <a:pt x="9022" y="317"/>
                  </a:cubicBezTo>
                  <a:cubicBezTo>
                    <a:pt x="8768" y="368"/>
                    <a:pt x="8515" y="383"/>
                    <a:pt x="8262" y="383"/>
                  </a:cubicBezTo>
                  <a:cubicBezTo>
                    <a:pt x="8119" y="383"/>
                    <a:pt x="7976" y="378"/>
                    <a:pt x="7834" y="372"/>
                  </a:cubicBezTo>
                  <a:cubicBezTo>
                    <a:pt x="7133" y="341"/>
                    <a:pt x="6439" y="311"/>
                    <a:pt x="5739" y="293"/>
                  </a:cubicBezTo>
                  <a:cubicBezTo>
                    <a:pt x="5613" y="290"/>
                    <a:pt x="5488" y="287"/>
                    <a:pt x="5363" y="287"/>
                  </a:cubicBezTo>
                  <a:cubicBezTo>
                    <a:pt x="5209" y="287"/>
                    <a:pt x="5056" y="291"/>
                    <a:pt x="4904" y="305"/>
                  </a:cubicBezTo>
                  <a:cubicBezTo>
                    <a:pt x="4423" y="341"/>
                    <a:pt x="3972" y="506"/>
                    <a:pt x="3546" y="707"/>
                  </a:cubicBezTo>
                  <a:cubicBezTo>
                    <a:pt x="2681" y="1127"/>
                    <a:pt x="2035" y="1748"/>
                    <a:pt x="1810" y="2723"/>
                  </a:cubicBezTo>
                  <a:cubicBezTo>
                    <a:pt x="1725" y="3107"/>
                    <a:pt x="1694" y="3490"/>
                    <a:pt x="1798" y="3874"/>
                  </a:cubicBezTo>
                  <a:cubicBezTo>
                    <a:pt x="1901" y="4288"/>
                    <a:pt x="2145" y="4605"/>
                    <a:pt x="2455" y="4885"/>
                  </a:cubicBezTo>
                  <a:cubicBezTo>
                    <a:pt x="2821" y="5214"/>
                    <a:pt x="3186" y="5549"/>
                    <a:pt x="3534" y="5890"/>
                  </a:cubicBezTo>
                  <a:cubicBezTo>
                    <a:pt x="3753" y="6103"/>
                    <a:pt x="3917" y="6353"/>
                    <a:pt x="4021" y="6639"/>
                  </a:cubicBezTo>
                  <a:cubicBezTo>
                    <a:pt x="4130" y="6956"/>
                    <a:pt x="4039" y="7145"/>
                    <a:pt x="3728" y="7260"/>
                  </a:cubicBezTo>
                  <a:cubicBezTo>
                    <a:pt x="3674" y="7279"/>
                    <a:pt x="3613" y="7297"/>
                    <a:pt x="3558" y="7303"/>
                  </a:cubicBezTo>
                  <a:cubicBezTo>
                    <a:pt x="3266" y="7346"/>
                    <a:pt x="2973" y="7382"/>
                    <a:pt x="2687" y="7431"/>
                  </a:cubicBezTo>
                  <a:cubicBezTo>
                    <a:pt x="2053" y="7541"/>
                    <a:pt x="1463" y="7754"/>
                    <a:pt x="939" y="8144"/>
                  </a:cubicBezTo>
                  <a:cubicBezTo>
                    <a:pt x="287" y="8637"/>
                    <a:pt x="202" y="9362"/>
                    <a:pt x="732" y="9977"/>
                  </a:cubicBezTo>
                  <a:cubicBezTo>
                    <a:pt x="981" y="10263"/>
                    <a:pt x="1298" y="10440"/>
                    <a:pt x="1627" y="10598"/>
                  </a:cubicBezTo>
                  <a:cubicBezTo>
                    <a:pt x="2090" y="10824"/>
                    <a:pt x="2565" y="11025"/>
                    <a:pt x="3022" y="11262"/>
                  </a:cubicBezTo>
                  <a:cubicBezTo>
                    <a:pt x="3430" y="11475"/>
                    <a:pt x="3765" y="11780"/>
                    <a:pt x="3972" y="12206"/>
                  </a:cubicBezTo>
                  <a:cubicBezTo>
                    <a:pt x="4070" y="12413"/>
                    <a:pt x="4124" y="12626"/>
                    <a:pt x="4076" y="12858"/>
                  </a:cubicBezTo>
                  <a:cubicBezTo>
                    <a:pt x="4003" y="13181"/>
                    <a:pt x="3795" y="13412"/>
                    <a:pt x="3515" y="13571"/>
                  </a:cubicBezTo>
                  <a:cubicBezTo>
                    <a:pt x="3205" y="13741"/>
                    <a:pt x="2882" y="13899"/>
                    <a:pt x="2559" y="14052"/>
                  </a:cubicBezTo>
                  <a:cubicBezTo>
                    <a:pt x="2035" y="14295"/>
                    <a:pt x="1511" y="14545"/>
                    <a:pt x="1067" y="14929"/>
                  </a:cubicBezTo>
                  <a:cubicBezTo>
                    <a:pt x="653" y="15282"/>
                    <a:pt x="318" y="15678"/>
                    <a:pt x="165" y="16208"/>
                  </a:cubicBezTo>
                  <a:cubicBezTo>
                    <a:pt x="1" y="16768"/>
                    <a:pt x="86" y="17262"/>
                    <a:pt x="531" y="17670"/>
                  </a:cubicBezTo>
                  <a:cubicBezTo>
                    <a:pt x="908" y="18023"/>
                    <a:pt x="1347" y="18267"/>
                    <a:pt x="1840" y="18413"/>
                  </a:cubicBezTo>
                  <a:cubicBezTo>
                    <a:pt x="2285" y="18547"/>
                    <a:pt x="2742" y="18656"/>
                    <a:pt x="3192" y="18778"/>
                  </a:cubicBezTo>
                  <a:cubicBezTo>
                    <a:pt x="3196" y="18780"/>
                    <a:pt x="3200" y="18781"/>
                    <a:pt x="3205" y="18781"/>
                  </a:cubicBezTo>
                  <a:cubicBezTo>
                    <a:pt x="3218" y="18781"/>
                    <a:pt x="3237" y="18776"/>
                    <a:pt x="3272" y="18772"/>
                  </a:cubicBezTo>
                  <a:cubicBezTo>
                    <a:pt x="3211" y="18754"/>
                    <a:pt x="3180" y="18742"/>
                    <a:pt x="3156" y="18729"/>
                  </a:cubicBezTo>
                  <a:cubicBezTo>
                    <a:pt x="2620" y="18510"/>
                    <a:pt x="2139" y="18212"/>
                    <a:pt x="1810" y="17725"/>
                  </a:cubicBezTo>
                  <a:cubicBezTo>
                    <a:pt x="1316" y="16994"/>
                    <a:pt x="1365" y="16232"/>
                    <a:pt x="2047" y="15629"/>
                  </a:cubicBezTo>
                  <a:cubicBezTo>
                    <a:pt x="2242" y="15459"/>
                    <a:pt x="2462" y="15306"/>
                    <a:pt x="2669" y="15148"/>
                  </a:cubicBezTo>
                  <a:cubicBezTo>
                    <a:pt x="3095" y="14831"/>
                    <a:pt x="3527" y="14515"/>
                    <a:pt x="3942" y="14192"/>
                  </a:cubicBezTo>
                  <a:cubicBezTo>
                    <a:pt x="4283" y="13918"/>
                    <a:pt x="4508" y="13558"/>
                    <a:pt x="4697" y="13175"/>
                  </a:cubicBezTo>
                  <a:cubicBezTo>
                    <a:pt x="4746" y="13071"/>
                    <a:pt x="4752" y="12949"/>
                    <a:pt x="4776" y="12834"/>
                  </a:cubicBezTo>
                  <a:cubicBezTo>
                    <a:pt x="4782" y="12797"/>
                    <a:pt x="4782" y="12760"/>
                    <a:pt x="4788" y="12724"/>
                  </a:cubicBezTo>
                  <a:cubicBezTo>
                    <a:pt x="4813" y="12760"/>
                    <a:pt x="4855" y="12797"/>
                    <a:pt x="4861" y="12834"/>
                  </a:cubicBezTo>
                  <a:cubicBezTo>
                    <a:pt x="4861" y="12901"/>
                    <a:pt x="4855" y="12974"/>
                    <a:pt x="4831" y="13035"/>
                  </a:cubicBezTo>
                  <a:cubicBezTo>
                    <a:pt x="4782" y="13181"/>
                    <a:pt x="4721" y="13321"/>
                    <a:pt x="4654" y="13461"/>
                  </a:cubicBezTo>
                  <a:cubicBezTo>
                    <a:pt x="4423" y="13942"/>
                    <a:pt x="4033" y="14289"/>
                    <a:pt x="3619" y="14606"/>
                  </a:cubicBezTo>
                  <a:cubicBezTo>
                    <a:pt x="3199" y="14917"/>
                    <a:pt x="2766" y="15215"/>
                    <a:pt x="2346" y="15520"/>
                  </a:cubicBezTo>
                  <a:cubicBezTo>
                    <a:pt x="2200" y="15629"/>
                    <a:pt x="2120" y="15782"/>
                    <a:pt x="2072" y="15952"/>
                  </a:cubicBezTo>
                  <a:cubicBezTo>
                    <a:pt x="1986" y="16238"/>
                    <a:pt x="2011" y="16525"/>
                    <a:pt x="2072" y="16811"/>
                  </a:cubicBezTo>
                  <a:cubicBezTo>
                    <a:pt x="2200" y="17414"/>
                    <a:pt x="2516" y="17889"/>
                    <a:pt x="3071" y="18169"/>
                  </a:cubicBezTo>
                  <a:cubicBezTo>
                    <a:pt x="3418" y="18346"/>
                    <a:pt x="3808" y="18413"/>
                    <a:pt x="4191" y="18486"/>
                  </a:cubicBezTo>
                  <a:cubicBezTo>
                    <a:pt x="4100" y="18364"/>
                    <a:pt x="3996" y="18254"/>
                    <a:pt x="3917" y="18133"/>
                  </a:cubicBezTo>
                  <a:cubicBezTo>
                    <a:pt x="3844" y="18011"/>
                    <a:pt x="3777" y="17877"/>
                    <a:pt x="3722" y="17749"/>
                  </a:cubicBezTo>
                  <a:cubicBezTo>
                    <a:pt x="3460" y="17170"/>
                    <a:pt x="3534" y="16768"/>
                    <a:pt x="3996" y="16336"/>
                  </a:cubicBezTo>
                  <a:cubicBezTo>
                    <a:pt x="4167" y="16184"/>
                    <a:pt x="4350" y="16050"/>
                    <a:pt x="4539" y="15922"/>
                  </a:cubicBezTo>
                  <a:cubicBezTo>
                    <a:pt x="4971" y="15617"/>
                    <a:pt x="5446" y="15367"/>
                    <a:pt x="5745" y="14898"/>
                  </a:cubicBezTo>
                  <a:cubicBezTo>
                    <a:pt x="5763" y="14868"/>
                    <a:pt x="5824" y="14868"/>
                    <a:pt x="5866" y="14850"/>
                  </a:cubicBezTo>
                  <a:cubicBezTo>
                    <a:pt x="5873" y="14862"/>
                    <a:pt x="5879" y="14874"/>
                    <a:pt x="5885" y="14886"/>
                  </a:cubicBezTo>
                  <a:cubicBezTo>
                    <a:pt x="5860" y="14929"/>
                    <a:pt x="5830" y="14971"/>
                    <a:pt x="5806" y="15014"/>
                  </a:cubicBezTo>
                  <a:cubicBezTo>
                    <a:pt x="5629" y="15361"/>
                    <a:pt x="5270" y="15520"/>
                    <a:pt x="5026" y="15800"/>
                  </a:cubicBezTo>
                  <a:cubicBezTo>
                    <a:pt x="4721" y="16159"/>
                    <a:pt x="4569" y="16555"/>
                    <a:pt x="4648" y="17012"/>
                  </a:cubicBezTo>
                  <a:cubicBezTo>
                    <a:pt x="4721" y="17463"/>
                    <a:pt x="5014" y="17773"/>
                    <a:pt x="5349" y="18041"/>
                  </a:cubicBezTo>
                  <a:cubicBezTo>
                    <a:pt x="5391" y="18078"/>
                    <a:pt x="5440" y="18102"/>
                    <a:pt x="5495" y="18139"/>
                  </a:cubicBezTo>
                  <a:cubicBezTo>
                    <a:pt x="5647" y="17877"/>
                    <a:pt x="5787" y="17615"/>
                    <a:pt x="5952" y="17377"/>
                  </a:cubicBezTo>
                  <a:cubicBezTo>
                    <a:pt x="6067" y="17195"/>
                    <a:pt x="6128" y="17024"/>
                    <a:pt x="6037" y="16805"/>
                  </a:cubicBezTo>
                  <a:cubicBezTo>
                    <a:pt x="5964" y="16628"/>
                    <a:pt x="5921" y="16433"/>
                    <a:pt x="6000" y="16226"/>
                  </a:cubicBezTo>
                  <a:cubicBezTo>
                    <a:pt x="6110" y="15940"/>
                    <a:pt x="6183" y="15641"/>
                    <a:pt x="6281" y="15355"/>
                  </a:cubicBezTo>
                  <a:cubicBezTo>
                    <a:pt x="6348" y="15136"/>
                    <a:pt x="6409" y="14923"/>
                    <a:pt x="6384" y="14691"/>
                  </a:cubicBezTo>
                  <a:cubicBezTo>
                    <a:pt x="6378" y="14582"/>
                    <a:pt x="6372" y="14472"/>
                    <a:pt x="6366" y="14362"/>
                  </a:cubicBezTo>
                  <a:cubicBezTo>
                    <a:pt x="6342" y="13869"/>
                    <a:pt x="6311" y="13376"/>
                    <a:pt x="6311" y="12882"/>
                  </a:cubicBezTo>
                  <a:cubicBezTo>
                    <a:pt x="6305" y="12231"/>
                    <a:pt x="6329" y="11579"/>
                    <a:pt x="6335" y="10933"/>
                  </a:cubicBezTo>
                  <a:cubicBezTo>
                    <a:pt x="6335" y="10818"/>
                    <a:pt x="6299" y="10702"/>
                    <a:pt x="6268" y="10592"/>
                  </a:cubicBezTo>
                  <a:cubicBezTo>
                    <a:pt x="6153" y="10221"/>
                    <a:pt x="6019" y="9855"/>
                    <a:pt x="5921" y="9484"/>
                  </a:cubicBezTo>
                  <a:cubicBezTo>
                    <a:pt x="5885" y="9350"/>
                    <a:pt x="5891" y="9179"/>
                    <a:pt x="5940" y="9057"/>
                  </a:cubicBezTo>
                  <a:cubicBezTo>
                    <a:pt x="6159" y="8509"/>
                    <a:pt x="6536" y="8077"/>
                    <a:pt x="6963" y="7681"/>
                  </a:cubicBezTo>
                  <a:cubicBezTo>
                    <a:pt x="7018" y="7626"/>
                    <a:pt x="7097" y="7602"/>
                    <a:pt x="7170" y="7559"/>
                  </a:cubicBezTo>
                  <a:cubicBezTo>
                    <a:pt x="7182" y="7571"/>
                    <a:pt x="7200" y="7583"/>
                    <a:pt x="7213" y="7589"/>
                  </a:cubicBezTo>
                  <a:cubicBezTo>
                    <a:pt x="7255" y="7309"/>
                    <a:pt x="7298" y="7029"/>
                    <a:pt x="7322" y="6743"/>
                  </a:cubicBezTo>
                  <a:cubicBezTo>
                    <a:pt x="7328" y="6706"/>
                    <a:pt x="7267" y="6651"/>
                    <a:pt x="7225" y="6633"/>
                  </a:cubicBezTo>
                  <a:cubicBezTo>
                    <a:pt x="6792" y="6426"/>
                    <a:pt x="6390" y="6188"/>
                    <a:pt x="6098" y="5799"/>
                  </a:cubicBezTo>
                  <a:cubicBezTo>
                    <a:pt x="5665" y="5214"/>
                    <a:pt x="5434" y="4538"/>
                    <a:pt x="5203" y="3856"/>
                  </a:cubicBezTo>
                  <a:cubicBezTo>
                    <a:pt x="5172" y="3758"/>
                    <a:pt x="5190" y="3649"/>
                    <a:pt x="5324" y="3600"/>
                  </a:cubicBezTo>
                  <a:cubicBezTo>
                    <a:pt x="5361" y="3588"/>
                    <a:pt x="5397" y="3563"/>
                    <a:pt x="5422" y="3533"/>
                  </a:cubicBezTo>
                  <a:cubicBezTo>
                    <a:pt x="5556" y="3399"/>
                    <a:pt x="5690" y="3259"/>
                    <a:pt x="5824" y="3113"/>
                  </a:cubicBezTo>
                  <a:cubicBezTo>
                    <a:pt x="6013" y="2899"/>
                    <a:pt x="6201" y="2680"/>
                    <a:pt x="6384" y="2467"/>
                  </a:cubicBezTo>
                  <a:cubicBezTo>
                    <a:pt x="5933" y="1846"/>
                    <a:pt x="5909" y="1791"/>
                    <a:pt x="5739" y="1182"/>
                  </a:cubicBezTo>
                  <a:cubicBezTo>
                    <a:pt x="5678" y="956"/>
                    <a:pt x="5617" y="737"/>
                    <a:pt x="5556" y="512"/>
                  </a:cubicBezTo>
                  <a:cubicBezTo>
                    <a:pt x="5550" y="481"/>
                    <a:pt x="5550" y="445"/>
                    <a:pt x="5544" y="414"/>
                  </a:cubicBezTo>
                  <a:cubicBezTo>
                    <a:pt x="5573" y="409"/>
                    <a:pt x="5607" y="401"/>
                    <a:pt x="5638" y="401"/>
                  </a:cubicBezTo>
                  <a:cubicBezTo>
                    <a:pt x="5645" y="401"/>
                    <a:pt x="5652" y="401"/>
                    <a:pt x="5659" y="402"/>
                  </a:cubicBezTo>
                  <a:cubicBezTo>
                    <a:pt x="6524" y="591"/>
                    <a:pt x="7389" y="786"/>
                    <a:pt x="8236" y="1042"/>
                  </a:cubicBezTo>
                  <a:cubicBezTo>
                    <a:pt x="8565" y="1145"/>
                    <a:pt x="8894" y="1231"/>
                    <a:pt x="9180" y="1425"/>
                  </a:cubicBezTo>
                  <a:cubicBezTo>
                    <a:pt x="9191" y="1433"/>
                    <a:pt x="9209" y="1438"/>
                    <a:pt x="9226" y="1438"/>
                  </a:cubicBezTo>
                  <a:cubicBezTo>
                    <a:pt x="9236" y="1438"/>
                    <a:pt x="9246" y="1436"/>
                    <a:pt x="9253" y="1432"/>
                  </a:cubicBezTo>
                  <a:cubicBezTo>
                    <a:pt x="9381" y="1371"/>
                    <a:pt x="9515" y="1316"/>
                    <a:pt x="9631" y="1237"/>
                  </a:cubicBezTo>
                  <a:cubicBezTo>
                    <a:pt x="9868" y="1084"/>
                    <a:pt x="9972" y="822"/>
                    <a:pt x="9886" y="567"/>
                  </a:cubicBezTo>
                  <a:cubicBezTo>
                    <a:pt x="9826" y="378"/>
                    <a:pt x="9734" y="201"/>
                    <a:pt x="9655" y="0"/>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4"/>
            <p:cNvSpPr/>
            <p:nvPr/>
          </p:nvSpPr>
          <p:spPr>
            <a:xfrm>
              <a:off x="-7864400" y="-1347200"/>
              <a:ext cx="174975" cy="246100"/>
            </a:xfrm>
            <a:custGeom>
              <a:avLst/>
              <a:gdLst/>
              <a:ahLst/>
              <a:cxnLst/>
              <a:rect l="l" t="t" r="r" b="b"/>
              <a:pathLst>
                <a:path w="6999" h="9844" extrusionOk="0">
                  <a:moveTo>
                    <a:pt x="5720" y="1"/>
                  </a:moveTo>
                  <a:cubicBezTo>
                    <a:pt x="5622" y="172"/>
                    <a:pt x="5549" y="354"/>
                    <a:pt x="5439" y="500"/>
                  </a:cubicBezTo>
                  <a:cubicBezTo>
                    <a:pt x="5178" y="842"/>
                    <a:pt x="4903" y="1177"/>
                    <a:pt x="4623" y="1499"/>
                  </a:cubicBezTo>
                  <a:cubicBezTo>
                    <a:pt x="4428" y="1719"/>
                    <a:pt x="4209" y="1920"/>
                    <a:pt x="4002" y="2133"/>
                  </a:cubicBezTo>
                  <a:cubicBezTo>
                    <a:pt x="3945" y="2186"/>
                    <a:pt x="3879" y="2223"/>
                    <a:pt x="3809" y="2223"/>
                  </a:cubicBezTo>
                  <a:cubicBezTo>
                    <a:pt x="3775" y="2223"/>
                    <a:pt x="3740" y="2214"/>
                    <a:pt x="3704" y="2194"/>
                  </a:cubicBezTo>
                  <a:cubicBezTo>
                    <a:pt x="3369" y="2005"/>
                    <a:pt x="3021" y="1840"/>
                    <a:pt x="2766" y="1548"/>
                  </a:cubicBezTo>
                  <a:cubicBezTo>
                    <a:pt x="2485" y="1237"/>
                    <a:pt x="2205" y="927"/>
                    <a:pt x="1931" y="622"/>
                  </a:cubicBezTo>
                  <a:lnTo>
                    <a:pt x="1931" y="622"/>
                  </a:lnTo>
                  <a:cubicBezTo>
                    <a:pt x="2126" y="1225"/>
                    <a:pt x="2455" y="1761"/>
                    <a:pt x="2912" y="2224"/>
                  </a:cubicBezTo>
                  <a:cubicBezTo>
                    <a:pt x="2900" y="2242"/>
                    <a:pt x="2887" y="2261"/>
                    <a:pt x="2875" y="2279"/>
                  </a:cubicBezTo>
                  <a:cubicBezTo>
                    <a:pt x="2571" y="2230"/>
                    <a:pt x="2284" y="2127"/>
                    <a:pt x="1998" y="2023"/>
                  </a:cubicBezTo>
                  <a:cubicBezTo>
                    <a:pt x="1706" y="1920"/>
                    <a:pt x="1426" y="1773"/>
                    <a:pt x="1127" y="1646"/>
                  </a:cubicBezTo>
                  <a:cubicBezTo>
                    <a:pt x="1115" y="1670"/>
                    <a:pt x="1097" y="1706"/>
                    <a:pt x="1084" y="1743"/>
                  </a:cubicBezTo>
                  <a:cubicBezTo>
                    <a:pt x="737" y="2803"/>
                    <a:pt x="390" y="3869"/>
                    <a:pt x="31" y="4928"/>
                  </a:cubicBezTo>
                  <a:cubicBezTo>
                    <a:pt x="0" y="5020"/>
                    <a:pt x="19" y="5062"/>
                    <a:pt x="92" y="5117"/>
                  </a:cubicBezTo>
                  <a:cubicBezTo>
                    <a:pt x="378" y="5330"/>
                    <a:pt x="658" y="5550"/>
                    <a:pt x="938" y="5769"/>
                  </a:cubicBezTo>
                  <a:cubicBezTo>
                    <a:pt x="1200" y="5970"/>
                    <a:pt x="1407" y="6214"/>
                    <a:pt x="1462" y="6549"/>
                  </a:cubicBezTo>
                  <a:cubicBezTo>
                    <a:pt x="1499" y="6737"/>
                    <a:pt x="1523" y="6932"/>
                    <a:pt x="1523" y="7127"/>
                  </a:cubicBezTo>
                  <a:cubicBezTo>
                    <a:pt x="1523" y="7310"/>
                    <a:pt x="1590" y="7444"/>
                    <a:pt x="1742" y="7541"/>
                  </a:cubicBezTo>
                  <a:cubicBezTo>
                    <a:pt x="1791" y="7572"/>
                    <a:pt x="1840" y="7602"/>
                    <a:pt x="1882" y="7639"/>
                  </a:cubicBezTo>
                  <a:cubicBezTo>
                    <a:pt x="2205" y="7870"/>
                    <a:pt x="2412" y="8175"/>
                    <a:pt x="2449" y="8571"/>
                  </a:cubicBezTo>
                  <a:cubicBezTo>
                    <a:pt x="2485" y="8967"/>
                    <a:pt x="2686" y="9253"/>
                    <a:pt x="2973" y="9503"/>
                  </a:cubicBezTo>
                  <a:cubicBezTo>
                    <a:pt x="3155" y="7974"/>
                    <a:pt x="3356" y="6457"/>
                    <a:pt x="3771" y="4971"/>
                  </a:cubicBezTo>
                  <a:cubicBezTo>
                    <a:pt x="3624" y="4935"/>
                    <a:pt x="3618" y="4916"/>
                    <a:pt x="3679" y="4782"/>
                  </a:cubicBezTo>
                  <a:cubicBezTo>
                    <a:pt x="3691" y="4758"/>
                    <a:pt x="3710" y="4727"/>
                    <a:pt x="3722" y="4697"/>
                  </a:cubicBezTo>
                  <a:cubicBezTo>
                    <a:pt x="4002" y="4234"/>
                    <a:pt x="4386" y="3850"/>
                    <a:pt x="4751" y="3454"/>
                  </a:cubicBezTo>
                  <a:cubicBezTo>
                    <a:pt x="4776" y="3426"/>
                    <a:pt x="4803" y="3411"/>
                    <a:pt x="4830" y="3411"/>
                  </a:cubicBezTo>
                  <a:cubicBezTo>
                    <a:pt x="4856" y="3411"/>
                    <a:pt x="4883" y="3425"/>
                    <a:pt x="4910" y="3454"/>
                  </a:cubicBezTo>
                  <a:cubicBezTo>
                    <a:pt x="4721" y="3668"/>
                    <a:pt x="4526" y="3875"/>
                    <a:pt x="4349" y="4088"/>
                  </a:cubicBezTo>
                  <a:cubicBezTo>
                    <a:pt x="4246" y="4216"/>
                    <a:pt x="4118" y="4350"/>
                    <a:pt x="4063" y="4502"/>
                  </a:cubicBezTo>
                  <a:cubicBezTo>
                    <a:pt x="3667" y="5702"/>
                    <a:pt x="3466" y="6945"/>
                    <a:pt x="3277" y="8187"/>
                  </a:cubicBezTo>
                  <a:cubicBezTo>
                    <a:pt x="3228" y="8528"/>
                    <a:pt x="3174" y="8863"/>
                    <a:pt x="3137" y="9204"/>
                  </a:cubicBezTo>
                  <a:cubicBezTo>
                    <a:pt x="3113" y="9423"/>
                    <a:pt x="3058" y="9655"/>
                    <a:pt x="3168" y="9844"/>
                  </a:cubicBezTo>
                  <a:cubicBezTo>
                    <a:pt x="3326" y="9685"/>
                    <a:pt x="3478" y="9509"/>
                    <a:pt x="3649" y="9350"/>
                  </a:cubicBezTo>
                  <a:cubicBezTo>
                    <a:pt x="3880" y="9137"/>
                    <a:pt x="4136" y="8948"/>
                    <a:pt x="4453" y="8869"/>
                  </a:cubicBezTo>
                  <a:cubicBezTo>
                    <a:pt x="4508" y="8857"/>
                    <a:pt x="4562" y="8827"/>
                    <a:pt x="4611" y="8802"/>
                  </a:cubicBezTo>
                  <a:cubicBezTo>
                    <a:pt x="4696" y="8747"/>
                    <a:pt x="4727" y="8680"/>
                    <a:pt x="4702" y="8577"/>
                  </a:cubicBezTo>
                  <a:cubicBezTo>
                    <a:pt x="4690" y="8486"/>
                    <a:pt x="4696" y="8382"/>
                    <a:pt x="4727" y="8297"/>
                  </a:cubicBezTo>
                  <a:cubicBezTo>
                    <a:pt x="4843" y="7974"/>
                    <a:pt x="5080" y="7730"/>
                    <a:pt x="5330" y="7505"/>
                  </a:cubicBezTo>
                  <a:cubicBezTo>
                    <a:pt x="5452" y="7395"/>
                    <a:pt x="5525" y="7273"/>
                    <a:pt x="5555" y="7115"/>
                  </a:cubicBezTo>
                  <a:cubicBezTo>
                    <a:pt x="5604" y="6884"/>
                    <a:pt x="5732" y="6713"/>
                    <a:pt x="5969" y="6634"/>
                  </a:cubicBezTo>
                  <a:cubicBezTo>
                    <a:pt x="6055" y="6603"/>
                    <a:pt x="6134" y="6567"/>
                    <a:pt x="6213" y="6524"/>
                  </a:cubicBezTo>
                  <a:cubicBezTo>
                    <a:pt x="6243" y="6506"/>
                    <a:pt x="6268" y="6469"/>
                    <a:pt x="6280" y="6433"/>
                  </a:cubicBezTo>
                  <a:cubicBezTo>
                    <a:pt x="6335" y="6287"/>
                    <a:pt x="6371" y="6134"/>
                    <a:pt x="6426" y="5988"/>
                  </a:cubicBezTo>
                  <a:cubicBezTo>
                    <a:pt x="6591" y="5531"/>
                    <a:pt x="6767" y="5081"/>
                    <a:pt x="6926" y="4624"/>
                  </a:cubicBezTo>
                  <a:cubicBezTo>
                    <a:pt x="6968" y="4508"/>
                    <a:pt x="6999" y="4374"/>
                    <a:pt x="6980" y="4258"/>
                  </a:cubicBezTo>
                  <a:cubicBezTo>
                    <a:pt x="6865" y="3558"/>
                    <a:pt x="6731" y="2864"/>
                    <a:pt x="6597" y="2169"/>
                  </a:cubicBezTo>
                  <a:cubicBezTo>
                    <a:pt x="6566" y="1993"/>
                    <a:pt x="6505" y="1822"/>
                    <a:pt x="6457" y="1639"/>
                  </a:cubicBezTo>
                  <a:cubicBezTo>
                    <a:pt x="6420" y="1658"/>
                    <a:pt x="6396" y="1664"/>
                    <a:pt x="6377" y="1670"/>
                  </a:cubicBezTo>
                  <a:cubicBezTo>
                    <a:pt x="6042" y="1840"/>
                    <a:pt x="5707" y="2011"/>
                    <a:pt x="5372" y="2175"/>
                  </a:cubicBezTo>
                  <a:cubicBezTo>
                    <a:pt x="5324" y="2200"/>
                    <a:pt x="5269" y="2224"/>
                    <a:pt x="5220" y="2230"/>
                  </a:cubicBezTo>
                  <a:cubicBezTo>
                    <a:pt x="5178" y="2230"/>
                    <a:pt x="5129" y="2200"/>
                    <a:pt x="5080" y="2181"/>
                  </a:cubicBezTo>
                  <a:cubicBezTo>
                    <a:pt x="5092" y="2145"/>
                    <a:pt x="5104" y="2108"/>
                    <a:pt x="5123" y="2078"/>
                  </a:cubicBezTo>
                  <a:cubicBezTo>
                    <a:pt x="5202" y="1950"/>
                    <a:pt x="5293" y="1828"/>
                    <a:pt x="5366" y="1700"/>
                  </a:cubicBezTo>
                  <a:cubicBezTo>
                    <a:pt x="5586" y="1311"/>
                    <a:pt x="5677" y="884"/>
                    <a:pt x="5720" y="446"/>
                  </a:cubicBezTo>
                  <a:cubicBezTo>
                    <a:pt x="5732" y="299"/>
                    <a:pt x="5720" y="153"/>
                    <a:pt x="5720" y="1"/>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4"/>
            <p:cNvSpPr/>
            <p:nvPr/>
          </p:nvSpPr>
          <p:spPr>
            <a:xfrm>
              <a:off x="-7969925" y="-1321450"/>
              <a:ext cx="125500" cy="447250"/>
            </a:xfrm>
            <a:custGeom>
              <a:avLst/>
              <a:gdLst/>
              <a:ahLst/>
              <a:cxnLst/>
              <a:rect l="l" t="t" r="r" b="b"/>
              <a:pathLst>
                <a:path w="5020" h="17890" extrusionOk="0">
                  <a:moveTo>
                    <a:pt x="4763" y="0"/>
                  </a:moveTo>
                  <a:cubicBezTo>
                    <a:pt x="3978" y="1401"/>
                    <a:pt x="3101" y="2723"/>
                    <a:pt x="2565" y="4227"/>
                  </a:cubicBezTo>
                  <a:cubicBezTo>
                    <a:pt x="2601" y="4209"/>
                    <a:pt x="2625" y="4179"/>
                    <a:pt x="2650" y="4154"/>
                  </a:cubicBezTo>
                  <a:cubicBezTo>
                    <a:pt x="2705" y="4099"/>
                    <a:pt x="2753" y="4032"/>
                    <a:pt x="2820" y="3996"/>
                  </a:cubicBezTo>
                  <a:cubicBezTo>
                    <a:pt x="2912" y="3935"/>
                    <a:pt x="3021" y="3892"/>
                    <a:pt x="3125" y="3844"/>
                  </a:cubicBezTo>
                  <a:cubicBezTo>
                    <a:pt x="3151" y="3832"/>
                    <a:pt x="3174" y="3825"/>
                    <a:pt x="3194" y="3825"/>
                  </a:cubicBezTo>
                  <a:cubicBezTo>
                    <a:pt x="3235" y="3825"/>
                    <a:pt x="3261" y="3853"/>
                    <a:pt x="3265" y="3923"/>
                  </a:cubicBezTo>
                  <a:cubicBezTo>
                    <a:pt x="3289" y="4148"/>
                    <a:pt x="3362" y="4380"/>
                    <a:pt x="3174" y="4575"/>
                  </a:cubicBezTo>
                  <a:cubicBezTo>
                    <a:pt x="3161" y="4587"/>
                    <a:pt x="3161" y="4605"/>
                    <a:pt x="3155" y="4617"/>
                  </a:cubicBezTo>
                  <a:cubicBezTo>
                    <a:pt x="3076" y="4788"/>
                    <a:pt x="3070" y="5001"/>
                    <a:pt x="2887" y="5111"/>
                  </a:cubicBezTo>
                  <a:cubicBezTo>
                    <a:pt x="2881" y="5111"/>
                    <a:pt x="2875" y="5123"/>
                    <a:pt x="2869" y="5129"/>
                  </a:cubicBezTo>
                  <a:cubicBezTo>
                    <a:pt x="2790" y="5305"/>
                    <a:pt x="2705" y="5482"/>
                    <a:pt x="2625" y="5659"/>
                  </a:cubicBezTo>
                  <a:cubicBezTo>
                    <a:pt x="2613" y="5683"/>
                    <a:pt x="2607" y="5714"/>
                    <a:pt x="2613" y="5738"/>
                  </a:cubicBezTo>
                  <a:cubicBezTo>
                    <a:pt x="2644" y="5933"/>
                    <a:pt x="2674" y="6122"/>
                    <a:pt x="2699" y="6310"/>
                  </a:cubicBezTo>
                  <a:cubicBezTo>
                    <a:pt x="2717" y="6408"/>
                    <a:pt x="2680" y="6487"/>
                    <a:pt x="2613" y="6554"/>
                  </a:cubicBezTo>
                  <a:cubicBezTo>
                    <a:pt x="2467" y="6700"/>
                    <a:pt x="2260" y="6792"/>
                    <a:pt x="2156" y="6993"/>
                  </a:cubicBezTo>
                  <a:cubicBezTo>
                    <a:pt x="2120" y="7060"/>
                    <a:pt x="2047" y="7114"/>
                    <a:pt x="1986" y="7169"/>
                  </a:cubicBezTo>
                  <a:cubicBezTo>
                    <a:pt x="1962" y="7188"/>
                    <a:pt x="1931" y="7218"/>
                    <a:pt x="1901" y="7218"/>
                  </a:cubicBezTo>
                  <a:cubicBezTo>
                    <a:pt x="1890" y="7217"/>
                    <a:pt x="1880" y="7216"/>
                    <a:pt x="1870" y="7216"/>
                  </a:cubicBezTo>
                  <a:cubicBezTo>
                    <a:pt x="1750" y="7216"/>
                    <a:pt x="1687" y="7315"/>
                    <a:pt x="1608" y="7382"/>
                  </a:cubicBezTo>
                  <a:cubicBezTo>
                    <a:pt x="1639" y="7504"/>
                    <a:pt x="1675" y="7620"/>
                    <a:pt x="1694" y="7736"/>
                  </a:cubicBezTo>
                  <a:cubicBezTo>
                    <a:pt x="1736" y="7973"/>
                    <a:pt x="1773" y="8205"/>
                    <a:pt x="1791" y="8442"/>
                  </a:cubicBezTo>
                  <a:cubicBezTo>
                    <a:pt x="1797" y="8497"/>
                    <a:pt x="1742" y="8588"/>
                    <a:pt x="1694" y="8607"/>
                  </a:cubicBezTo>
                  <a:cubicBezTo>
                    <a:pt x="1683" y="8610"/>
                    <a:pt x="1672" y="8612"/>
                    <a:pt x="1661" y="8612"/>
                  </a:cubicBezTo>
                  <a:cubicBezTo>
                    <a:pt x="1608" y="8612"/>
                    <a:pt x="1543" y="8582"/>
                    <a:pt x="1499" y="8552"/>
                  </a:cubicBezTo>
                  <a:cubicBezTo>
                    <a:pt x="1450" y="8521"/>
                    <a:pt x="1419" y="8454"/>
                    <a:pt x="1352" y="8375"/>
                  </a:cubicBezTo>
                  <a:cubicBezTo>
                    <a:pt x="1292" y="8503"/>
                    <a:pt x="1231" y="8607"/>
                    <a:pt x="1188" y="8722"/>
                  </a:cubicBezTo>
                  <a:cubicBezTo>
                    <a:pt x="1024" y="9222"/>
                    <a:pt x="847" y="9721"/>
                    <a:pt x="713" y="10233"/>
                  </a:cubicBezTo>
                  <a:cubicBezTo>
                    <a:pt x="548" y="10860"/>
                    <a:pt x="421" y="11500"/>
                    <a:pt x="287" y="12133"/>
                  </a:cubicBezTo>
                  <a:cubicBezTo>
                    <a:pt x="220" y="12468"/>
                    <a:pt x="177" y="12809"/>
                    <a:pt x="122" y="13150"/>
                  </a:cubicBezTo>
                  <a:cubicBezTo>
                    <a:pt x="86" y="13376"/>
                    <a:pt x="37" y="13601"/>
                    <a:pt x="25" y="13833"/>
                  </a:cubicBezTo>
                  <a:cubicBezTo>
                    <a:pt x="0" y="14338"/>
                    <a:pt x="43" y="14838"/>
                    <a:pt x="140" y="15337"/>
                  </a:cubicBezTo>
                  <a:cubicBezTo>
                    <a:pt x="305" y="16135"/>
                    <a:pt x="500" y="16927"/>
                    <a:pt x="847" y="17676"/>
                  </a:cubicBezTo>
                  <a:cubicBezTo>
                    <a:pt x="877" y="17743"/>
                    <a:pt x="908" y="17816"/>
                    <a:pt x="938" y="17889"/>
                  </a:cubicBezTo>
                  <a:cubicBezTo>
                    <a:pt x="963" y="17859"/>
                    <a:pt x="969" y="17834"/>
                    <a:pt x="969" y="17816"/>
                  </a:cubicBezTo>
                  <a:cubicBezTo>
                    <a:pt x="1017" y="17377"/>
                    <a:pt x="1060" y="16945"/>
                    <a:pt x="1121" y="16513"/>
                  </a:cubicBezTo>
                  <a:cubicBezTo>
                    <a:pt x="1237" y="15623"/>
                    <a:pt x="1359" y="14728"/>
                    <a:pt x="1493" y="13845"/>
                  </a:cubicBezTo>
                  <a:cubicBezTo>
                    <a:pt x="1608" y="13108"/>
                    <a:pt x="1712" y="12371"/>
                    <a:pt x="1876" y="11646"/>
                  </a:cubicBezTo>
                  <a:cubicBezTo>
                    <a:pt x="2114" y="10580"/>
                    <a:pt x="2382" y="9520"/>
                    <a:pt x="2656" y="8460"/>
                  </a:cubicBezTo>
                  <a:cubicBezTo>
                    <a:pt x="2924" y="7431"/>
                    <a:pt x="3204" y="6408"/>
                    <a:pt x="3484" y="5379"/>
                  </a:cubicBezTo>
                  <a:cubicBezTo>
                    <a:pt x="3716" y="4532"/>
                    <a:pt x="3941" y="3685"/>
                    <a:pt x="4197" y="2851"/>
                  </a:cubicBezTo>
                  <a:cubicBezTo>
                    <a:pt x="4453" y="2022"/>
                    <a:pt x="4739" y="1200"/>
                    <a:pt x="5019" y="366"/>
                  </a:cubicBezTo>
                  <a:cubicBezTo>
                    <a:pt x="4989" y="329"/>
                    <a:pt x="4946" y="274"/>
                    <a:pt x="4903" y="214"/>
                  </a:cubicBezTo>
                  <a:cubicBezTo>
                    <a:pt x="4861" y="159"/>
                    <a:pt x="4824" y="92"/>
                    <a:pt x="4763"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4"/>
            <p:cNvSpPr/>
            <p:nvPr/>
          </p:nvSpPr>
          <p:spPr>
            <a:xfrm>
              <a:off x="-8129200" y="-1148925"/>
              <a:ext cx="191275" cy="319175"/>
            </a:xfrm>
            <a:custGeom>
              <a:avLst/>
              <a:gdLst/>
              <a:ahLst/>
              <a:cxnLst/>
              <a:rect l="l" t="t" r="r" b="b"/>
              <a:pathLst>
                <a:path w="7651" h="12767" extrusionOk="0">
                  <a:moveTo>
                    <a:pt x="6877" y="0"/>
                  </a:moveTo>
                  <a:cubicBezTo>
                    <a:pt x="4909" y="3362"/>
                    <a:pt x="3009" y="6615"/>
                    <a:pt x="1096" y="9880"/>
                  </a:cubicBezTo>
                  <a:cubicBezTo>
                    <a:pt x="1321" y="9798"/>
                    <a:pt x="1420" y="9762"/>
                    <a:pt x="1472" y="9762"/>
                  </a:cubicBezTo>
                  <a:cubicBezTo>
                    <a:pt x="1514" y="9762"/>
                    <a:pt x="1526" y="9784"/>
                    <a:pt x="1547" y="9825"/>
                  </a:cubicBezTo>
                  <a:cubicBezTo>
                    <a:pt x="1364" y="9892"/>
                    <a:pt x="1188" y="9959"/>
                    <a:pt x="981" y="10038"/>
                  </a:cubicBezTo>
                  <a:cubicBezTo>
                    <a:pt x="664" y="10909"/>
                    <a:pt x="329" y="11823"/>
                    <a:pt x="0" y="12736"/>
                  </a:cubicBezTo>
                  <a:lnTo>
                    <a:pt x="12" y="12736"/>
                  </a:lnTo>
                  <a:cubicBezTo>
                    <a:pt x="451" y="11932"/>
                    <a:pt x="889" y="11134"/>
                    <a:pt x="1334" y="10318"/>
                  </a:cubicBezTo>
                  <a:cubicBezTo>
                    <a:pt x="1438" y="10409"/>
                    <a:pt x="1371" y="10464"/>
                    <a:pt x="1346" y="10519"/>
                  </a:cubicBezTo>
                  <a:cubicBezTo>
                    <a:pt x="962" y="11238"/>
                    <a:pt x="573" y="11957"/>
                    <a:pt x="189" y="12669"/>
                  </a:cubicBezTo>
                  <a:cubicBezTo>
                    <a:pt x="177" y="12700"/>
                    <a:pt x="165" y="12736"/>
                    <a:pt x="152" y="12767"/>
                  </a:cubicBezTo>
                  <a:cubicBezTo>
                    <a:pt x="189" y="12767"/>
                    <a:pt x="207" y="12754"/>
                    <a:pt x="219" y="12742"/>
                  </a:cubicBezTo>
                  <a:cubicBezTo>
                    <a:pt x="609" y="12285"/>
                    <a:pt x="1005" y="11829"/>
                    <a:pt x="1395" y="11372"/>
                  </a:cubicBezTo>
                  <a:cubicBezTo>
                    <a:pt x="1541" y="11201"/>
                    <a:pt x="1675" y="11037"/>
                    <a:pt x="1645" y="10775"/>
                  </a:cubicBezTo>
                  <a:cubicBezTo>
                    <a:pt x="1620" y="10562"/>
                    <a:pt x="1657" y="10330"/>
                    <a:pt x="1675" y="10111"/>
                  </a:cubicBezTo>
                  <a:cubicBezTo>
                    <a:pt x="1675" y="10087"/>
                    <a:pt x="1706" y="10062"/>
                    <a:pt x="1718" y="10044"/>
                  </a:cubicBezTo>
                  <a:cubicBezTo>
                    <a:pt x="1736" y="10068"/>
                    <a:pt x="1760" y="10093"/>
                    <a:pt x="1760" y="10117"/>
                  </a:cubicBezTo>
                  <a:cubicBezTo>
                    <a:pt x="1766" y="10166"/>
                    <a:pt x="1760" y="10221"/>
                    <a:pt x="1754" y="10275"/>
                  </a:cubicBezTo>
                  <a:cubicBezTo>
                    <a:pt x="1748" y="10452"/>
                    <a:pt x="1742" y="10635"/>
                    <a:pt x="1730" y="10811"/>
                  </a:cubicBezTo>
                  <a:cubicBezTo>
                    <a:pt x="1821" y="10726"/>
                    <a:pt x="1876" y="10641"/>
                    <a:pt x="1931" y="10550"/>
                  </a:cubicBezTo>
                  <a:cubicBezTo>
                    <a:pt x="2485" y="9660"/>
                    <a:pt x="3046" y="8771"/>
                    <a:pt x="3600" y="7882"/>
                  </a:cubicBezTo>
                  <a:cubicBezTo>
                    <a:pt x="4635" y="6219"/>
                    <a:pt x="5677" y="4550"/>
                    <a:pt x="6718" y="2881"/>
                  </a:cubicBezTo>
                  <a:cubicBezTo>
                    <a:pt x="6986" y="2455"/>
                    <a:pt x="7242" y="2016"/>
                    <a:pt x="7504" y="1584"/>
                  </a:cubicBezTo>
                  <a:cubicBezTo>
                    <a:pt x="7541" y="1535"/>
                    <a:pt x="7589" y="1486"/>
                    <a:pt x="7620" y="1438"/>
                  </a:cubicBezTo>
                  <a:cubicBezTo>
                    <a:pt x="7638" y="1407"/>
                    <a:pt x="7650" y="1365"/>
                    <a:pt x="7638" y="1340"/>
                  </a:cubicBezTo>
                  <a:cubicBezTo>
                    <a:pt x="7516" y="1121"/>
                    <a:pt x="7388" y="908"/>
                    <a:pt x="7254" y="676"/>
                  </a:cubicBezTo>
                  <a:cubicBezTo>
                    <a:pt x="5427" y="3697"/>
                    <a:pt x="3600" y="6700"/>
                    <a:pt x="1773" y="9709"/>
                  </a:cubicBezTo>
                  <a:cubicBezTo>
                    <a:pt x="1681" y="9666"/>
                    <a:pt x="1669" y="9618"/>
                    <a:pt x="1718" y="9545"/>
                  </a:cubicBezTo>
                  <a:cubicBezTo>
                    <a:pt x="1998" y="9082"/>
                    <a:pt x="2278" y="8625"/>
                    <a:pt x="2558" y="8162"/>
                  </a:cubicBezTo>
                  <a:cubicBezTo>
                    <a:pt x="3100" y="7279"/>
                    <a:pt x="3642" y="6396"/>
                    <a:pt x="4185" y="5512"/>
                  </a:cubicBezTo>
                  <a:cubicBezTo>
                    <a:pt x="4824" y="4465"/>
                    <a:pt x="5464" y="3417"/>
                    <a:pt x="6103" y="2370"/>
                  </a:cubicBezTo>
                  <a:cubicBezTo>
                    <a:pt x="6450" y="1797"/>
                    <a:pt x="6804" y="1224"/>
                    <a:pt x="7145" y="646"/>
                  </a:cubicBezTo>
                  <a:cubicBezTo>
                    <a:pt x="7175" y="603"/>
                    <a:pt x="7181" y="518"/>
                    <a:pt x="7157" y="469"/>
                  </a:cubicBezTo>
                  <a:cubicBezTo>
                    <a:pt x="7072" y="317"/>
                    <a:pt x="6974" y="171"/>
                    <a:pt x="6877"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4"/>
            <p:cNvSpPr/>
            <p:nvPr/>
          </p:nvSpPr>
          <p:spPr>
            <a:xfrm>
              <a:off x="-7705425" y="-1552450"/>
              <a:ext cx="123825" cy="126400"/>
            </a:xfrm>
            <a:custGeom>
              <a:avLst/>
              <a:gdLst/>
              <a:ahLst/>
              <a:cxnLst/>
              <a:rect l="l" t="t" r="r" b="b"/>
              <a:pathLst>
                <a:path w="4953" h="5056" extrusionOk="0">
                  <a:moveTo>
                    <a:pt x="3454" y="1"/>
                  </a:moveTo>
                  <a:cubicBezTo>
                    <a:pt x="3448" y="7"/>
                    <a:pt x="3417" y="13"/>
                    <a:pt x="3393" y="25"/>
                  </a:cubicBezTo>
                  <a:cubicBezTo>
                    <a:pt x="3277" y="80"/>
                    <a:pt x="3167" y="135"/>
                    <a:pt x="3058" y="189"/>
                  </a:cubicBezTo>
                  <a:cubicBezTo>
                    <a:pt x="2016" y="719"/>
                    <a:pt x="1078" y="1377"/>
                    <a:pt x="317" y="2272"/>
                  </a:cubicBezTo>
                  <a:cubicBezTo>
                    <a:pt x="195" y="2406"/>
                    <a:pt x="104" y="2565"/>
                    <a:pt x="0" y="2711"/>
                  </a:cubicBezTo>
                  <a:cubicBezTo>
                    <a:pt x="12" y="2723"/>
                    <a:pt x="18" y="2729"/>
                    <a:pt x="31" y="2741"/>
                  </a:cubicBezTo>
                  <a:cubicBezTo>
                    <a:pt x="140" y="2693"/>
                    <a:pt x="256" y="2638"/>
                    <a:pt x="372" y="2595"/>
                  </a:cubicBezTo>
                  <a:cubicBezTo>
                    <a:pt x="1395" y="2212"/>
                    <a:pt x="2455" y="2041"/>
                    <a:pt x="3539" y="1986"/>
                  </a:cubicBezTo>
                  <a:cubicBezTo>
                    <a:pt x="3582" y="1986"/>
                    <a:pt x="3630" y="2029"/>
                    <a:pt x="3673" y="2053"/>
                  </a:cubicBezTo>
                  <a:cubicBezTo>
                    <a:pt x="3667" y="2065"/>
                    <a:pt x="3661" y="2078"/>
                    <a:pt x="3661" y="2096"/>
                  </a:cubicBezTo>
                  <a:cubicBezTo>
                    <a:pt x="2418" y="2175"/>
                    <a:pt x="1200" y="2346"/>
                    <a:pt x="55" y="2888"/>
                  </a:cubicBezTo>
                  <a:cubicBezTo>
                    <a:pt x="92" y="2930"/>
                    <a:pt x="128" y="2955"/>
                    <a:pt x="165" y="2973"/>
                  </a:cubicBezTo>
                  <a:cubicBezTo>
                    <a:pt x="865" y="3326"/>
                    <a:pt x="1572" y="3661"/>
                    <a:pt x="2193" y="4148"/>
                  </a:cubicBezTo>
                  <a:cubicBezTo>
                    <a:pt x="2473" y="4368"/>
                    <a:pt x="2778" y="4556"/>
                    <a:pt x="2997" y="4843"/>
                  </a:cubicBezTo>
                  <a:cubicBezTo>
                    <a:pt x="3058" y="4916"/>
                    <a:pt x="3125" y="4983"/>
                    <a:pt x="3186" y="5056"/>
                  </a:cubicBezTo>
                  <a:cubicBezTo>
                    <a:pt x="3198" y="4934"/>
                    <a:pt x="3192" y="4831"/>
                    <a:pt x="3216" y="4745"/>
                  </a:cubicBezTo>
                  <a:cubicBezTo>
                    <a:pt x="3271" y="4544"/>
                    <a:pt x="3326" y="4337"/>
                    <a:pt x="3399" y="4142"/>
                  </a:cubicBezTo>
                  <a:cubicBezTo>
                    <a:pt x="3636" y="3539"/>
                    <a:pt x="3886" y="2936"/>
                    <a:pt x="4148" y="2291"/>
                  </a:cubicBezTo>
                  <a:cubicBezTo>
                    <a:pt x="4185" y="2352"/>
                    <a:pt x="4227" y="2388"/>
                    <a:pt x="4227" y="2425"/>
                  </a:cubicBezTo>
                  <a:cubicBezTo>
                    <a:pt x="4221" y="2498"/>
                    <a:pt x="4197" y="2583"/>
                    <a:pt x="4166" y="2656"/>
                  </a:cubicBezTo>
                  <a:cubicBezTo>
                    <a:pt x="3947" y="3192"/>
                    <a:pt x="3728" y="3728"/>
                    <a:pt x="3515" y="4264"/>
                  </a:cubicBezTo>
                  <a:cubicBezTo>
                    <a:pt x="3435" y="4465"/>
                    <a:pt x="3381" y="4672"/>
                    <a:pt x="3314" y="4879"/>
                  </a:cubicBezTo>
                  <a:cubicBezTo>
                    <a:pt x="3326" y="4885"/>
                    <a:pt x="3338" y="4885"/>
                    <a:pt x="3350" y="4891"/>
                  </a:cubicBezTo>
                  <a:cubicBezTo>
                    <a:pt x="3387" y="4855"/>
                    <a:pt x="3429" y="4824"/>
                    <a:pt x="3466" y="4782"/>
                  </a:cubicBezTo>
                  <a:cubicBezTo>
                    <a:pt x="3655" y="4575"/>
                    <a:pt x="3844" y="4362"/>
                    <a:pt x="4038" y="4154"/>
                  </a:cubicBezTo>
                  <a:cubicBezTo>
                    <a:pt x="4501" y="3649"/>
                    <a:pt x="4836" y="3083"/>
                    <a:pt x="4928" y="2388"/>
                  </a:cubicBezTo>
                  <a:cubicBezTo>
                    <a:pt x="4934" y="2352"/>
                    <a:pt x="4903" y="2285"/>
                    <a:pt x="4873" y="2266"/>
                  </a:cubicBezTo>
                  <a:cubicBezTo>
                    <a:pt x="4733" y="2193"/>
                    <a:pt x="4587" y="2132"/>
                    <a:pt x="4447" y="2065"/>
                  </a:cubicBezTo>
                  <a:cubicBezTo>
                    <a:pt x="4416" y="2047"/>
                    <a:pt x="4392" y="2011"/>
                    <a:pt x="4367" y="1986"/>
                  </a:cubicBezTo>
                  <a:lnTo>
                    <a:pt x="4404" y="1937"/>
                  </a:lnTo>
                  <a:cubicBezTo>
                    <a:pt x="4581" y="2023"/>
                    <a:pt x="4751" y="2108"/>
                    <a:pt x="4928" y="2187"/>
                  </a:cubicBezTo>
                  <a:cubicBezTo>
                    <a:pt x="4940" y="2181"/>
                    <a:pt x="4946" y="2181"/>
                    <a:pt x="4952" y="2175"/>
                  </a:cubicBezTo>
                  <a:lnTo>
                    <a:pt x="3685" y="342"/>
                  </a:lnTo>
                  <a:lnTo>
                    <a:pt x="3673" y="348"/>
                  </a:lnTo>
                  <a:cubicBezTo>
                    <a:pt x="3856" y="829"/>
                    <a:pt x="4032" y="1316"/>
                    <a:pt x="4221" y="1816"/>
                  </a:cubicBezTo>
                  <a:cubicBezTo>
                    <a:pt x="4063" y="1810"/>
                    <a:pt x="4051" y="1694"/>
                    <a:pt x="4020" y="1609"/>
                  </a:cubicBezTo>
                  <a:cubicBezTo>
                    <a:pt x="3850" y="1164"/>
                    <a:pt x="3685" y="713"/>
                    <a:pt x="3527" y="269"/>
                  </a:cubicBezTo>
                  <a:cubicBezTo>
                    <a:pt x="3496" y="183"/>
                    <a:pt x="3478" y="98"/>
                    <a:pt x="3454"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4"/>
            <p:cNvSpPr/>
            <p:nvPr/>
          </p:nvSpPr>
          <p:spPr>
            <a:xfrm>
              <a:off x="-7916025" y="-1433225"/>
              <a:ext cx="90925" cy="223550"/>
            </a:xfrm>
            <a:custGeom>
              <a:avLst/>
              <a:gdLst/>
              <a:ahLst/>
              <a:cxnLst/>
              <a:rect l="l" t="t" r="r" b="b"/>
              <a:pathLst>
                <a:path w="3637" h="8942" extrusionOk="0">
                  <a:moveTo>
                    <a:pt x="2242" y="1"/>
                  </a:moveTo>
                  <a:cubicBezTo>
                    <a:pt x="2144" y="202"/>
                    <a:pt x="2065" y="403"/>
                    <a:pt x="1968" y="591"/>
                  </a:cubicBezTo>
                  <a:cubicBezTo>
                    <a:pt x="1724" y="1067"/>
                    <a:pt x="1474" y="1536"/>
                    <a:pt x="1231" y="2011"/>
                  </a:cubicBezTo>
                  <a:cubicBezTo>
                    <a:pt x="951" y="2577"/>
                    <a:pt x="658" y="3137"/>
                    <a:pt x="756" y="3801"/>
                  </a:cubicBezTo>
                  <a:cubicBezTo>
                    <a:pt x="756" y="3814"/>
                    <a:pt x="737" y="3832"/>
                    <a:pt x="731" y="3850"/>
                  </a:cubicBezTo>
                  <a:cubicBezTo>
                    <a:pt x="701" y="3905"/>
                    <a:pt x="658" y="3954"/>
                    <a:pt x="646" y="4008"/>
                  </a:cubicBezTo>
                  <a:cubicBezTo>
                    <a:pt x="585" y="4307"/>
                    <a:pt x="543" y="4611"/>
                    <a:pt x="482" y="4910"/>
                  </a:cubicBezTo>
                  <a:cubicBezTo>
                    <a:pt x="384" y="5403"/>
                    <a:pt x="275" y="5897"/>
                    <a:pt x="183" y="6390"/>
                  </a:cubicBezTo>
                  <a:cubicBezTo>
                    <a:pt x="141" y="6591"/>
                    <a:pt x="122" y="6804"/>
                    <a:pt x="104" y="7011"/>
                  </a:cubicBezTo>
                  <a:cubicBezTo>
                    <a:pt x="86" y="7212"/>
                    <a:pt x="80" y="7413"/>
                    <a:pt x="74" y="7614"/>
                  </a:cubicBezTo>
                  <a:cubicBezTo>
                    <a:pt x="67" y="7827"/>
                    <a:pt x="67" y="8041"/>
                    <a:pt x="55" y="8254"/>
                  </a:cubicBezTo>
                  <a:cubicBezTo>
                    <a:pt x="55" y="8327"/>
                    <a:pt x="0" y="8406"/>
                    <a:pt x="19" y="8479"/>
                  </a:cubicBezTo>
                  <a:cubicBezTo>
                    <a:pt x="43" y="8625"/>
                    <a:pt x="92" y="8765"/>
                    <a:pt x="147" y="8942"/>
                  </a:cubicBezTo>
                  <a:cubicBezTo>
                    <a:pt x="183" y="8857"/>
                    <a:pt x="214" y="8802"/>
                    <a:pt x="238" y="8747"/>
                  </a:cubicBezTo>
                  <a:cubicBezTo>
                    <a:pt x="360" y="8430"/>
                    <a:pt x="469" y="8114"/>
                    <a:pt x="603" y="7809"/>
                  </a:cubicBezTo>
                  <a:cubicBezTo>
                    <a:pt x="932" y="7060"/>
                    <a:pt x="1359" y="6366"/>
                    <a:pt x="1767" y="5659"/>
                  </a:cubicBezTo>
                  <a:cubicBezTo>
                    <a:pt x="1998" y="5263"/>
                    <a:pt x="2224" y="4867"/>
                    <a:pt x="2467" y="4484"/>
                  </a:cubicBezTo>
                  <a:cubicBezTo>
                    <a:pt x="2534" y="4374"/>
                    <a:pt x="2553" y="4289"/>
                    <a:pt x="2498" y="4179"/>
                  </a:cubicBezTo>
                  <a:cubicBezTo>
                    <a:pt x="2400" y="3966"/>
                    <a:pt x="2321" y="3753"/>
                    <a:pt x="2333" y="3509"/>
                  </a:cubicBezTo>
                  <a:cubicBezTo>
                    <a:pt x="2731" y="3424"/>
                    <a:pt x="3107" y="3238"/>
                    <a:pt x="3541" y="3238"/>
                  </a:cubicBezTo>
                  <a:cubicBezTo>
                    <a:pt x="3573" y="3238"/>
                    <a:pt x="3605" y="3239"/>
                    <a:pt x="3637" y="3241"/>
                  </a:cubicBezTo>
                  <a:cubicBezTo>
                    <a:pt x="3466" y="2735"/>
                    <a:pt x="3314" y="2248"/>
                    <a:pt x="3064" y="1791"/>
                  </a:cubicBezTo>
                  <a:cubicBezTo>
                    <a:pt x="2869" y="1432"/>
                    <a:pt x="2668" y="1073"/>
                    <a:pt x="2492" y="695"/>
                  </a:cubicBezTo>
                  <a:cubicBezTo>
                    <a:pt x="2388" y="482"/>
                    <a:pt x="2327" y="244"/>
                    <a:pt x="2242" y="1"/>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4"/>
            <p:cNvSpPr/>
            <p:nvPr/>
          </p:nvSpPr>
          <p:spPr>
            <a:xfrm>
              <a:off x="-7978300" y="-1533850"/>
              <a:ext cx="119100" cy="118475"/>
            </a:xfrm>
            <a:custGeom>
              <a:avLst/>
              <a:gdLst/>
              <a:ahLst/>
              <a:cxnLst/>
              <a:rect l="l" t="t" r="r" b="b"/>
              <a:pathLst>
                <a:path w="4764" h="4739" extrusionOk="0">
                  <a:moveTo>
                    <a:pt x="2084" y="1445"/>
                  </a:moveTo>
                  <a:cubicBezTo>
                    <a:pt x="2289" y="1445"/>
                    <a:pt x="2494" y="1456"/>
                    <a:pt x="2699" y="1480"/>
                  </a:cubicBezTo>
                  <a:cubicBezTo>
                    <a:pt x="3369" y="1559"/>
                    <a:pt x="4014" y="1742"/>
                    <a:pt x="4605" y="2064"/>
                  </a:cubicBezTo>
                  <a:cubicBezTo>
                    <a:pt x="4605" y="2077"/>
                    <a:pt x="4605" y="2089"/>
                    <a:pt x="4599" y="2101"/>
                  </a:cubicBezTo>
                  <a:cubicBezTo>
                    <a:pt x="4562" y="2101"/>
                    <a:pt x="4526" y="2095"/>
                    <a:pt x="4489" y="2089"/>
                  </a:cubicBezTo>
                  <a:cubicBezTo>
                    <a:pt x="4398" y="2052"/>
                    <a:pt x="4300" y="2022"/>
                    <a:pt x="4209" y="1979"/>
                  </a:cubicBezTo>
                  <a:cubicBezTo>
                    <a:pt x="3511" y="1652"/>
                    <a:pt x="2776" y="1543"/>
                    <a:pt x="2025" y="1543"/>
                  </a:cubicBezTo>
                  <a:cubicBezTo>
                    <a:pt x="1852" y="1543"/>
                    <a:pt x="1679" y="1549"/>
                    <a:pt x="1505" y="1559"/>
                  </a:cubicBezTo>
                  <a:cubicBezTo>
                    <a:pt x="1407" y="1565"/>
                    <a:pt x="1310" y="1571"/>
                    <a:pt x="1212" y="1571"/>
                  </a:cubicBezTo>
                  <a:cubicBezTo>
                    <a:pt x="1182" y="1571"/>
                    <a:pt x="1145" y="1547"/>
                    <a:pt x="1115" y="1516"/>
                  </a:cubicBezTo>
                  <a:cubicBezTo>
                    <a:pt x="1438" y="1472"/>
                    <a:pt x="1762" y="1445"/>
                    <a:pt x="2084" y="1445"/>
                  </a:cubicBezTo>
                  <a:close/>
                  <a:moveTo>
                    <a:pt x="1979" y="0"/>
                  </a:moveTo>
                  <a:cubicBezTo>
                    <a:pt x="1934" y="0"/>
                    <a:pt x="1897" y="24"/>
                    <a:pt x="1870" y="79"/>
                  </a:cubicBezTo>
                  <a:cubicBezTo>
                    <a:pt x="1858" y="128"/>
                    <a:pt x="1858" y="176"/>
                    <a:pt x="1834" y="213"/>
                  </a:cubicBezTo>
                  <a:cubicBezTo>
                    <a:pt x="1736" y="371"/>
                    <a:pt x="1633" y="530"/>
                    <a:pt x="1523" y="682"/>
                  </a:cubicBezTo>
                  <a:cubicBezTo>
                    <a:pt x="1383" y="877"/>
                    <a:pt x="1237" y="1072"/>
                    <a:pt x="1084" y="1260"/>
                  </a:cubicBezTo>
                  <a:cubicBezTo>
                    <a:pt x="1066" y="1279"/>
                    <a:pt x="1011" y="1273"/>
                    <a:pt x="969" y="1285"/>
                  </a:cubicBezTo>
                  <a:cubicBezTo>
                    <a:pt x="975" y="1254"/>
                    <a:pt x="969" y="1212"/>
                    <a:pt x="981" y="1193"/>
                  </a:cubicBezTo>
                  <a:cubicBezTo>
                    <a:pt x="1158" y="944"/>
                    <a:pt x="1340" y="700"/>
                    <a:pt x="1517" y="456"/>
                  </a:cubicBezTo>
                  <a:cubicBezTo>
                    <a:pt x="1566" y="389"/>
                    <a:pt x="1608" y="316"/>
                    <a:pt x="1657" y="249"/>
                  </a:cubicBezTo>
                  <a:cubicBezTo>
                    <a:pt x="1645" y="243"/>
                    <a:pt x="1639" y="237"/>
                    <a:pt x="1627" y="231"/>
                  </a:cubicBezTo>
                  <a:cubicBezTo>
                    <a:pt x="1212" y="694"/>
                    <a:pt x="792" y="1157"/>
                    <a:pt x="366" y="1638"/>
                  </a:cubicBezTo>
                  <a:cubicBezTo>
                    <a:pt x="369" y="1638"/>
                    <a:pt x="372" y="1638"/>
                    <a:pt x="376" y="1638"/>
                  </a:cubicBezTo>
                  <a:cubicBezTo>
                    <a:pt x="504" y="1638"/>
                    <a:pt x="605" y="1551"/>
                    <a:pt x="716" y="1551"/>
                  </a:cubicBezTo>
                  <a:cubicBezTo>
                    <a:pt x="749" y="1551"/>
                    <a:pt x="782" y="1558"/>
                    <a:pt x="816" y="1577"/>
                  </a:cubicBezTo>
                  <a:cubicBezTo>
                    <a:pt x="579" y="1693"/>
                    <a:pt x="347" y="1790"/>
                    <a:pt x="110" y="1882"/>
                  </a:cubicBezTo>
                  <a:cubicBezTo>
                    <a:pt x="19" y="1912"/>
                    <a:pt x="0" y="1961"/>
                    <a:pt x="31" y="2046"/>
                  </a:cubicBezTo>
                  <a:cubicBezTo>
                    <a:pt x="122" y="2290"/>
                    <a:pt x="207" y="2540"/>
                    <a:pt x="311" y="2777"/>
                  </a:cubicBezTo>
                  <a:cubicBezTo>
                    <a:pt x="481" y="3179"/>
                    <a:pt x="640" y="3593"/>
                    <a:pt x="920" y="3934"/>
                  </a:cubicBezTo>
                  <a:cubicBezTo>
                    <a:pt x="1127" y="4184"/>
                    <a:pt x="1365" y="4385"/>
                    <a:pt x="1687" y="4549"/>
                  </a:cubicBezTo>
                  <a:cubicBezTo>
                    <a:pt x="1426" y="4147"/>
                    <a:pt x="1298" y="3721"/>
                    <a:pt x="1151" y="3301"/>
                  </a:cubicBezTo>
                  <a:cubicBezTo>
                    <a:pt x="1005" y="2887"/>
                    <a:pt x="963" y="2454"/>
                    <a:pt x="902" y="2022"/>
                  </a:cubicBezTo>
                  <a:cubicBezTo>
                    <a:pt x="902" y="1997"/>
                    <a:pt x="926" y="1967"/>
                    <a:pt x="938" y="1937"/>
                  </a:cubicBezTo>
                  <a:cubicBezTo>
                    <a:pt x="969" y="1955"/>
                    <a:pt x="999" y="1961"/>
                    <a:pt x="1024" y="1985"/>
                  </a:cubicBezTo>
                  <a:cubicBezTo>
                    <a:pt x="1042" y="1997"/>
                    <a:pt x="1036" y="2028"/>
                    <a:pt x="1042" y="2052"/>
                  </a:cubicBezTo>
                  <a:cubicBezTo>
                    <a:pt x="1121" y="2454"/>
                    <a:pt x="1182" y="2856"/>
                    <a:pt x="1292" y="3246"/>
                  </a:cubicBezTo>
                  <a:cubicBezTo>
                    <a:pt x="1426" y="3715"/>
                    <a:pt x="1584" y="4184"/>
                    <a:pt x="1870" y="4586"/>
                  </a:cubicBezTo>
                  <a:cubicBezTo>
                    <a:pt x="1913" y="4647"/>
                    <a:pt x="1968" y="4690"/>
                    <a:pt x="2016" y="4738"/>
                  </a:cubicBezTo>
                  <a:cubicBezTo>
                    <a:pt x="2083" y="4610"/>
                    <a:pt x="2138" y="4507"/>
                    <a:pt x="2199" y="4397"/>
                  </a:cubicBezTo>
                  <a:cubicBezTo>
                    <a:pt x="2394" y="4062"/>
                    <a:pt x="2674" y="3794"/>
                    <a:pt x="2960" y="3538"/>
                  </a:cubicBezTo>
                  <a:cubicBezTo>
                    <a:pt x="3411" y="3155"/>
                    <a:pt x="3892" y="2795"/>
                    <a:pt x="4355" y="2424"/>
                  </a:cubicBezTo>
                  <a:cubicBezTo>
                    <a:pt x="4471" y="2332"/>
                    <a:pt x="4575" y="2229"/>
                    <a:pt x="4684" y="2138"/>
                  </a:cubicBezTo>
                  <a:cubicBezTo>
                    <a:pt x="4757" y="2077"/>
                    <a:pt x="4763" y="2016"/>
                    <a:pt x="4696" y="1943"/>
                  </a:cubicBezTo>
                  <a:cubicBezTo>
                    <a:pt x="4495" y="1748"/>
                    <a:pt x="4313" y="1535"/>
                    <a:pt x="4093" y="1358"/>
                  </a:cubicBezTo>
                  <a:cubicBezTo>
                    <a:pt x="3466" y="865"/>
                    <a:pt x="2796" y="426"/>
                    <a:pt x="2102" y="42"/>
                  </a:cubicBezTo>
                  <a:cubicBezTo>
                    <a:pt x="2056" y="15"/>
                    <a:pt x="2015" y="0"/>
                    <a:pt x="1979"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4"/>
            <p:cNvSpPr/>
            <p:nvPr/>
          </p:nvSpPr>
          <p:spPr>
            <a:xfrm>
              <a:off x="-7877050" y="-1212425"/>
              <a:ext cx="89425" cy="164175"/>
            </a:xfrm>
            <a:custGeom>
              <a:avLst/>
              <a:gdLst/>
              <a:ahLst/>
              <a:cxnLst/>
              <a:rect l="l" t="t" r="r" b="b"/>
              <a:pathLst>
                <a:path w="3577" h="6567" extrusionOk="0">
                  <a:moveTo>
                    <a:pt x="415" y="0"/>
                  </a:moveTo>
                  <a:cubicBezTo>
                    <a:pt x="397" y="19"/>
                    <a:pt x="391" y="19"/>
                    <a:pt x="384" y="25"/>
                  </a:cubicBezTo>
                  <a:cubicBezTo>
                    <a:pt x="275" y="396"/>
                    <a:pt x="165" y="762"/>
                    <a:pt x="62" y="1133"/>
                  </a:cubicBezTo>
                  <a:cubicBezTo>
                    <a:pt x="37" y="1237"/>
                    <a:pt x="1" y="1346"/>
                    <a:pt x="13" y="1450"/>
                  </a:cubicBezTo>
                  <a:cubicBezTo>
                    <a:pt x="56" y="1706"/>
                    <a:pt x="116" y="1962"/>
                    <a:pt x="183" y="2217"/>
                  </a:cubicBezTo>
                  <a:cubicBezTo>
                    <a:pt x="372" y="2887"/>
                    <a:pt x="567" y="3563"/>
                    <a:pt x="756" y="4233"/>
                  </a:cubicBezTo>
                  <a:cubicBezTo>
                    <a:pt x="908" y="4782"/>
                    <a:pt x="1006" y="5336"/>
                    <a:pt x="1061" y="5902"/>
                  </a:cubicBezTo>
                  <a:cubicBezTo>
                    <a:pt x="1079" y="6067"/>
                    <a:pt x="1109" y="6237"/>
                    <a:pt x="1140" y="6432"/>
                  </a:cubicBezTo>
                  <a:cubicBezTo>
                    <a:pt x="1225" y="6176"/>
                    <a:pt x="1274" y="5945"/>
                    <a:pt x="1371" y="5732"/>
                  </a:cubicBezTo>
                  <a:cubicBezTo>
                    <a:pt x="1548" y="5354"/>
                    <a:pt x="1755" y="4989"/>
                    <a:pt x="1950" y="4611"/>
                  </a:cubicBezTo>
                  <a:cubicBezTo>
                    <a:pt x="1988" y="4537"/>
                    <a:pt x="2027" y="4500"/>
                    <a:pt x="2069" y="4500"/>
                  </a:cubicBezTo>
                  <a:cubicBezTo>
                    <a:pt x="2107" y="4500"/>
                    <a:pt x="2148" y="4529"/>
                    <a:pt x="2193" y="4587"/>
                  </a:cubicBezTo>
                  <a:cubicBezTo>
                    <a:pt x="2352" y="4788"/>
                    <a:pt x="2516" y="4989"/>
                    <a:pt x="2662" y="5202"/>
                  </a:cubicBezTo>
                  <a:cubicBezTo>
                    <a:pt x="2961" y="5653"/>
                    <a:pt x="3253" y="6109"/>
                    <a:pt x="3546" y="6566"/>
                  </a:cubicBezTo>
                  <a:cubicBezTo>
                    <a:pt x="3558" y="6499"/>
                    <a:pt x="3570" y="6426"/>
                    <a:pt x="3570" y="6353"/>
                  </a:cubicBezTo>
                  <a:cubicBezTo>
                    <a:pt x="3576" y="5908"/>
                    <a:pt x="3570" y="5464"/>
                    <a:pt x="3570" y="5025"/>
                  </a:cubicBezTo>
                  <a:cubicBezTo>
                    <a:pt x="3570" y="4989"/>
                    <a:pt x="3576" y="4952"/>
                    <a:pt x="3564" y="4928"/>
                  </a:cubicBezTo>
                  <a:cubicBezTo>
                    <a:pt x="3466" y="4794"/>
                    <a:pt x="3363" y="4654"/>
                    <a:pt x="3259" y="4526"/>
                  </a:cubicBezTo>
                  <a:cubicBezTo>
                    <a:pt x="2949" y="4148"/>
                    <a:pt x="2620" y="3789"/>
                    <a:pt x="2522" y="3283"/>
                  </a:cubicBezTo>
                  <a:cubicBezTo>
                    <a:pt x="2449" y="2918"/>
                    <a:pt x="2254" y="2626"/>
                    <a:pt x="1950" y="2412"/>
                  </a:cubicBezTo>
                  <a:cubicBezTo>
                    <a:pt x="1871" y="2358"/>
                    <a:pt x="1804" y="2284"/>
                    <a:pt x="1737" y="2211"/>
                  </a:cubicBezTo>
                  <a:cubicBezTo>
                    <a:pt x="1633" y="2096"/>
                    <a:pt x="1572" y="1956"/>
                    <a:pt x="1578" y="1803"/>
                  </a:cubicBezTo>
                  <a:cubicBezTo>
                    <a:pt x="1590" y="1432"/>
                    <a:pt x="1493" y="1103"/>
                    <a:pt x="1274" y="798"/>
                  </a:cubicBezTo>
                  <a:cubicBezTo>
                    <a:pt x="1042" y="475"/>
                    <a:pt x="744" y="220"/>
                    <a:pt x="415"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4"/>
            <p:cNvSpPr/>
            <p:nvPr/>
          </p:nvSpPr>
          <p:spPr>
            <a:xfrm>
              <a:off x="-7832575" y="-1732575"/>
              <a:ext cx="79950" cy="146200"/>
            </a:xfrm>
            <a:custGeom>
              <a:avLst/>
              <a:gdLst/>
              <a:ahLst/>
              <a:cxnLst/>
              <a:rect l="l" t="t" r="r" b="b"/>
              <a:pathLst>
                <a:path w="3198" h="5848" extrusionOk="0">
                  <a:moveTo>
                    <a:pt x="1523" y="524"/>
                  </a:moveTo>
                  <a:cubicBezTo>
                    <a:pt x="1541" y="554"/>
                    <a:pt x="1572" y="579"/>
                    <a:pt x="1572" y="609"/>
                  </a:cubicBezTo>
                  <a:cubicBezTo>
                    <a:pt x="1578" y="835"/>
                    <a:pt x="1572" y="1060"/>
                    <a:pt x="1590" y="1279"/>
                  </a:cubicBezTo>
                  <a:cubicBezTo>
                    <a:pt x="1657" y="2205"/>
                    <a:pt x="1730" y="3131"/>
                    <a:pt x="1803" y="4057"/>
                  </a:cubicBezTo>
                  <a:cubicBezTo>
                    <a:pt x="1815" y="4264"/>
                    <a:pt x="1840" y="4465"/>
                    <a:pt x="1858" y="4672"/>
                  </a:cubicBezTo>
                  <a:cubicBezTo>
                    <a:pt x="1864" y="4714"/>
                    <a:pt x="1852" y="4751"/>
                    <a:pt x="1846" y="4794"/>
                  </a:cubicBezTo>
                  <a:lnTo>
                    <a:pt x="1821" y="4794"/>
                  </a:lnTo>
                  <a:cubicBezTo>
                    <a:pt x="1803" y="4702"/>
                    <a:pt x="1785" y="4617"/>
                    <a:pt x="1773" y="4526"/>
                  </a:cubicBezTo>
                  <a:cubicBezTo>
                    <a:pt x="1742" y="4294"/>
                    <a:pt x="1712" y="4063"/>
                    <a:pt x="1687" y="3831"/>
                  </a:cubicBezTo>
                  <a:cubicBezTo>
                    <a:pt x="1639" y="3295"/>
                    <a:pt x="1590" y="2759"/>
                    <a:pt x="1547" y="2223"/>
                  </a:cubicBezTo>
                  <a:cubicBezTo>
                    <a:pt x="1517" y="1779"/>
                    <a:pt x="1499" y="1334"/>
                    <a:pt x="1474" y="889"/>
                  </a:cubicBezTo>
                  <a:cubicBezTo>
                    <a:pt x="1468" y="798"/>
                    <a:pt x="1474" y="707"/>
                    <a:pt x="1480" y="609"/>
                  </a:cubicBezTo>
                  <a:cubicBezTo>
                    <a:pt x="1486" y="579"/>
                    <a:pt x="1505" y="554"/>
                    <a:pt x="1523" y="524"/>
                  </a:cubicBezTo>
                  <a:close/>
                  <a:moveTo>
                    <a:pt x="1517" y="0"/>
                  </a:moveTo>
                  <a:cubicBezTo>
                    <a:pt x="1505" y="24"/>
                    <a:pt x="1493" y="31"/>
                    <a:pt x="1493" y="43"/>
                  </a:cubicBezTo>
                  <a:cubicBezTo>
                    <a:pt x="1365" y="481"/>
                    <a:pt x="1103" y="835"/>
                    <a:pt x="847" y="1194"/>
                  </a:cubicBezTo>
                  <a:cubicBezTo>
                    <a:pt x="567" y="1578"/>
                    <a:pt x="311" y="1974"/>
                    <a:pt x="49" y="2369"/>
                  </a:cubicBezTo>
                  <a:cubicBezTo>
                    <a:pt x="25" y="2412"/>
                    <a:pt x="0" y="2479"/>
                    <a:pt x="12" y="2528"/>
                  </a:cubicBezTo>
                  <a:cubicBezTo>
                    <a:pt x="61" y="2741"/>
                    <a:pt x="98" y="2966"/>
                    <a:pt x="177" y="3167"/>
                  </a:cubicBezTo>
                  <a:cubicBezTo>
                    <a:pt x="329" y="3539"/>
                    <a:pt x="585" y="3843"/>
                    <a:pt x="853" y="4142"/>
                  </a:cubicBezTo>
                  <a:cubicBezTo>
                    <a:pt x="1249" y="4568"/>
                    <a:pt x="1547" y="5055"/>
                    <a:pt x="1724" y="5616"/>
                  </a:cubicBezTo>
                  <a:cubicBezTo>
                    <a:pt x="1748" y="5695"/>
                    <a:pt x="1773" y="5768"/>
                    <a:pt x="1797" y="5847"/>
                  </a:cubicBezTo>
                  <a:cubicBezTo>
                    <a:pt x="1821" y="5811"/>
                    <a:pt x="1828" y="5768"/>
                    <a:pt x="1834" y="5732"/>
                  </a:cubicBezTo>
                  <a:cubicBezTo>
                    <a:pt x="1895" y="5415"/>
                    <a:pt x="1937" y="5092"/>
                    <a:pt x="2016" y="4775"/>
                  </a:cubicBezTo>
                  <a:cubicBezTo>
                    <a:pt x="2138" y="4337"/>
                    <a:pt x="2424" y="3977"/>
                    <a:pt x="2680" y="3612"/>
                  </a:cubicBezTo>
                  <a:cubicBezTo>
                    <a:pt x="2936" y="3240"/>
                    <a:pt x="3131" y="2851"/>
                    <a:pt x="3198" y="2406"/>
                  </a:cubicBezTo>
                  <a:cubicBezTo>
                    <a:pt x="3198" y="2382"/>
                    <a:pt x="3192" y="2351"/>
                    <a:pt x="3174" y="2327"/>
                  </a:cubicBezTo>
                  <a:cubicBezTo>
                    <a:pt x="3113" y="2235"/>
                    <a:pt x="3058" y="2126"/>
                    <a:pt x="2973" y="2059"/>
                  </a:cubicBezTo>
                  <a:cubicBezTo>
                    <a:pt x="2473" y="1639"/>
                    <a:pt x="2102" y="1121"/>
                    <a:pt x="1791" y="554"/>
                  </a:cubicBezTo>
                  <a:cubicBezTo>
                    <a:pt x="1694" y="378"/>
                    <a:pt x="1614" y="195"/>
                    <a:pt x="1517"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4"/>
            <p:cNvSpPr/>
            <p:nvPr/>
          </p:nvSpPr>
          <p:spPr>
            <a:xfrm>
              <a:off x="-7819175" y="-1399900"/>
              <a:ext cx="94275" cy="99750"/>
            </a:xfrm>
            <a:custGeom>
              <a:avLst/>
              <a:gdLst/>
              <a:ahLst/>
              <a:cxnLst/>
              <a:rect l="l" t="t" r="r" b="b"/>
              <a:pathLst>
                <a:path w="3771" h="3990" extrusionOk="0">
                  <a:moveTo>
                    <a:pt x="1876" y="379"/>
                  </a:moveTo>
                  <a:cubicBezTo>
                    <a:pt x="2059" y="580"/>
                    <a:pt x="2083" y="3004"/>
                    <a:pt x="1919" y="3540"/>
                  </a:cubicBezTo>
                  <a:cubicBezTo>
                    <a:pt x="1828" y="3534"/>
                    <a:pt x="1834" y="3473"/>
                    <a:pt x="1840" y="3412"/>
                  </a:cubicBezTo>
                  <a:cubicBezTo>
                    <a:pt x="1864" y="3144"/>
                    <a:pt x="1907" y="2870"/>
                    <a:pt x="1913" y="2602"/>
                  </a:cubicBezTo>
                  <a:cubicBezTo>
                    <a:pt x="1919" y="2182"/>
                    <a:pt x="1913" y="1762"/>
                    <a:pt x="1901" y="1342"/>
                  </a:cubicBezTo>
                  <a:cubicBezTo>
                    <a:pt x="1895" y="1049"/>
                    <a:pt x="1864" y="757"/>
                    <a:pt x="1852" y="471"/>
                  </a:cubicBezTo>
                  <a:cubicBezTo>
                    <a:pt x="1852" y="440"/>
                    <a:pt x="1864" y="416"/>
                    <a:pt x="1876" y="379"/>
                  </a:cubicBezTo>
                  <a:close/>
                  <a:moveTo>
                    <a:pt x="1873" y="1"/>
                  </a:moveTo>
                  <a:cubicBezTo>
                    <a:pt x="1835" y="1"/>
                    <a:pt x="1800" y="21"/>
                    <a:pt x="1773" y="81"/>
                  </a:cubicBezTo>
                  <a:cubicBezTo>
                    <a:pt x="1767" y="93"/>
                    <a:pt x="1724" y="93"/>
                    <a:pt x="1700" y="99"/>
                  </a:cubicBezTo>
                  <a:cubicBezTo>
                    <a:pt x="1651" y="111"/>
                    <a:pt x="1602" y="111"/>
                    <a:pt x="1566" y="136"/>
                  </a:cubicBezTo>
                  <a:cubicBezTo>
                    <a:pt x="1480" y="190"/>
                    <a:pt x="1395" y="245"/>
                    <a:pt x="1322" y="318"/>
                  </a:cubicBezTo>
                  <a:cubicBezTo>
                    <a:pt x="816" y="812"/>
                    <a:pt x="390" y="1366"/>
                    <a:pt x="98" y="2012"/>
                  </a:cubicBezTo>
                  <a:cubicBezTo>
                    <a:pt x="25" y="2170"/>
                    <a:pt x="0" y="2340"/>
                    <a:pt x="153" y="2487"/>
                  </a:cubicBezTo>
                  <a:cubicBezTo>
                    <a:pt x="213" y="2541"/>
                    <a:pt x="256" y="2615"/>
                    <a:pt x="311" y="2669"/>
                  </a:cubicBezTo>
                  <a:cubicBezTo>
                    <a:pt x="792" y="3132"/>
                    <a:pt x="1298" y="3565"/>
                    <a:pt x="1858" y="3930"/>
                  </a:cubicBezTo>
                  <a:cubicBezTo>
                    <a:pt x="1914" y="3969"/>
                    <a:pt x="1956" y="3989"/>
                    <a:pt x="1995" y="3989"/>
                  </a:cubicBezTo>
                  <a:cubicBezTo>
                    <a:pt x="2042" y="3989"/>
                    <a:pt x="2085" y="3962"/>
                    <a:pt x="2144" y="3906"/>
                  </a:cubicBezTo>
                  <a:cubicBezTo>
                    <a:pt x="2266" y="3790"/>
                    <a:pt x="2388" y="3680"/>
                    <a:pt x="2504" y="3559"/>
                  </a:cubicBezTo>
                  <a:cubicBezTo>
                    <a:pt x="2833" y="3199"/>
                    <a:pt x="3168" y="2846"/>
                    <a:pt x="3484" y="2474"/>
                  </a:cubicBezTo>
                  <a:cubicBezTo>
                    <a:pt x="3600" y="2340"/>
                    <a:pt x="3685" y="2176"/>
                    <a:pt x="3771" y="2054"/>
                  </a:cubicBezTo>
                  <a:cubicBezTo>
                    <a:pt x="3673" y="1963"/>
                    <a:pt x="3582" y="1908"/>
                    <a:pt x="3515" y="1829"/>
                  </a:cubicBezTo>
                  <a:cubicBezTo>
                    <a:pt x="3131" y="1348"/>
                    <a:pt x="2759" y="854"/>
                    <a:pt x="2370" y="379"/>
                  </a:cubicBezTo>
                  <a:cubicBezTo>
                    <a:pt x="2266" y="245"/>
                    <a:pt x="2120" y="148"/>
                    <a:pt x="1986" y="44"/>
                  </a:cubicBezTo>
                  <a:cubicBezTo>
                    <a:pt x="1952" y="22"/>
                    <a:pt x="1911" y="1"/>
                    <a:pt x="1873"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4"/>
            <p:cNvSpPr/>
            <p:nvPr/>
          </p:nvSpPr>
          <p:spPr>
            <a:xfrm>
              <a:off x="-7639350" y="-1427900"/>
              <a:ext cx="73575" cy="186875"/>
            </a:xfrm>
            <a:custGeom>
              <a:avLst/>
              <a:gdLst/>
              <a:ahLst/>
              <a:cxnLst/>
              <a:rect l="l" t="t" r="r" b="b"/>
              <a:pathLst>
                <a:path w="2943" h="7475" extrusionOk="0">
                  <a:moveTo>
                    <a:pt x="336" y="774"/>
                  </a:moveTo>
                  <a:cubicBezTo>
                    <a:pt x="360" y="793"/>
                    <a:pt x="403" y="805"/>
                    <a:pt x="415" y="829"/>
                  </a:cubicBezTo>
                  <a:cubicBezTo>
                    <a:pt x="762" y="1383"/>
                    <a:pt x="1121" y="1938"/>
                    <a:pt x="1444" y="2504"/>
                  </a:cubicBezTo>
                  <a:cubicBezTo>
                    <a:pt x="1737" y="3010"/>
                    <a:pt x="1925" y="3564"/>
                    <a:pt x="1992" y="4149"/>
                  </a:cubicBezTo>
                  <a:cubicBezTo>
                    <a:pt x="2053" y="4654"/>
                    <a:pt x="1889" y="5093"/>
                    <a:pt x="1566" y="5476"/>
                  </a:cubicBezTo>
                  <a:cubicBezTo>
                    <a:pt x="1304" y="5787"/>
                    <a:pt x="1036" y="6092"/>
                    <a:pt x="768" y="6396"/>
                  </a:cubicBezTo>
                  <a:cubicBezTo>
                    <a:pt x="719" y="6457"/>
                    <a:pt x="677" y="6524"/>
                    <a:pt x="622" y="6579"/>
                  </a:cubicBezTo>
                  <a:cubicBezTo>
                    <a:pt x="598" y="6603"/>
                    <a:pt x="549" y="6603"/>
                    <a:pt x="512" y="6615"/>
                  </a:cubicBezTo>
                  <a:cubicBezTo>
                    <a:pt x="506" y="6591"/>
                    <a:pt x="494" y="6573"/>
                    <a:pt x="488" y="6555"/>
                  </a:cubicBezTo>
                  <a:cubicBezTo>
                    <a:pt x="671" y="6341"/>
                    <a:pt x="859" y="6128"/>
                    <a:pt x="1042" y="5915"/>
                  </a:cubicBezTo>
                  <a:cubicBezTo>
                    <a:pt x="1176" y="5757"/>
                    <a:pt x="1304" y="5598"/>
                    <a:pt x="1438" y="5434"/>
                  </a:cubicBezTo>
                  <a:cubicBezTo>
                    <a:pt x="1858" y="4916"/>
                    <a:pt x="1944" y="4338"/>
                    <a:pt x="1773" y="3704"/>
                  </a:cubicBezTo>
                  <a:cubicBezTo>
                    <a:pt x="1590" y="3004"/>
                    <a:pt x="1280" y="2370"/>
                    <a:pt x="872" y="1773"/>
                  </a:cubicBezTo>
                  <a:cubicBezTo>
                    <a:pt x="689" y="1499"/>
                    <a:pt x="531" y="1207"/>
                    <a:pt x="360" y="921"/>
                  </a:cubicBezTo>
                  <a:cubicBezTo>
                    <a:pt x="342" y="884"/>
                    <a:pt x="330" y="841"/>
                    <a:pt x="311" y="805"/>
                  </a:cubicBezTo>
                  <a:cubicBezTo>
                    <a:pt x="317" y="793"/>
                    <a:pt x="323" y="787"/>
                    <a:pt x="336" y="774"/>
                  </a:cubicBezTo>
                  <a:close/>
                  <a:moveTo>
                    <a:pt x="1" y="1"/>
                  </a:moveTo>
                  <a:lnTo>
                    <a:pt x="1" y="1"/>
                  </a:lnTo>
                  <a:cubicBezTo>
                    <a:pt x="7" y="56"/>
                    <a:pt x="13" y="74"/>
                    <a:pt x="13" y="92"/>
                  </a:cubicBezTo>
                  <a:cubicBezTo>
                    <a:pt x="98" y="433"/>
                    <a:pt x="189" y="780"/>
                    <a:pt x="269" y="1128"/>
                  </a:cubicBezTo>
                  <a:cubicBezTo>
                    <a:pt x="293" y="1225"/>
                    <a:pt x="293" y="1323"/>
                    <a:pt x="421" y="1353"/>
                  </a:cubicBezTo>
                  <a:cubicBezTo>
                    <a:pt x="445" y="1359"/>
                    <a:pt x="470" y="1408"/>
                    <a:pt x="488" y="1438"/>
                  </a:cubicBezTo>
                  <a:cubicBezTo>
                    <a:pt x="543" y="1524"/>
                    <a:pt x="591" y="1621"/>
                    <a:pt x="652" y="1706"/>
                  </a:cubicBezTo>
                  <a:cubicBezTo>
                    <a:pt x="872" y="2005"/>
                    <a:pt x="981" y="2352"/>
                    <a:pt x="1103" y="2693"/>
                  </a:cubicBezTo>
                  <a:cubicBezTo>
                    <a:pt x="1243" y="3083"/>
                    <a:pt x="1182" y="3473"/>
                    <a:pt x="1085" y="3862"/>
                  </a:cubicBezTo>
                  <a:cubicBezTo>
                    <a:pt x="969" y="4338"/>
                    <a:pt x="835" y="4813"/>
                    <a:pt x="707" y="5288"/>
                  </a:cubicBezTo>
                  <a:cubicBezTo>
                    <a:pt x="695" y="5336"/>
                    <a:pt x="646" y="5379"/>
                    <a:pt x="616" y="5422"/>
                  </a:cubicBezTo>
                  <a:cubicBezTo>
                    <a:pt x="598" y="5446"/>
                    <a:pt x="567" y="5476"/>
                    <a:pt x="567" y="5501"/>
                  </a:cubicBezTo>
                  <a:cubicBezTo>
                    <a:pt x="555" y="5665"/>
                    <a:pt x="555" y="5836"/>
                    <a:pt x="537" y="6000"/>
                  </a:cubicBezTo>
                  <a:cubicBezTo>
                    <a:pt x="512" y="6262"/>
                    <a:pt x="476" y="6518"/>
                    <a:pt x="451" y="6780"/>
                  </a:cubicBezTo>
                  <a:cubicBezTo>
                    <a:pt x="433" y="7005"/>
                    <a:pt x="421" y="7237"/>
                    <a:pt x="409" y="7474"/>
                  </a:cubicBezTo>
                  <a:cubicBezTo>
                    <a:pt x="439" y="7462"/>
                    <a:pt x="445" y="7462"/>
                    <a:pt x="451" y="7456"/>
                  </a:cubicBezTo>
                  <a:cubicBezTo>
                    <a:pt x="464" y="7444"/>
                    <a:pt x="470" y="7432"/>
                    <a:pt x="482" y="7419"/>
                  </a:cubicBezTo>
                  <a:cubicBezTo>
                    <a:pt x="701" y="7060"/>
                    <a:pt x="1006" y="6786"/>
                    <a:pt x="1341" y="6542"/>
                  </a:cubicBezTo>
                  <a:cubicBezTo>
                    <a:pt x="1651" y="6311"/>
                    <a:pt x="1974" y="6092"/>
                    <a:pt x="2248" y="5830"/>
                  </a:cubicBezTo>
                  <a:cubicBezTo>
                    <a:pt x="2748" y="5336"/>
                    <a:pt x="2943" y="4727"/>
                    <a:pt x="2827" y="4033"/>
                  </a:cubicBezTo>
                  <a:cubicBezTo>
                    <a:pt x="2644" y="2912"/>
                    <a:pt x="2114" y="1974"/>
                    <a:pt x="1261" y="1225"/>
                  </a:cubicBezTo>
                  <a:cubicBezTo>
                    <a:pt x="963" y="957"/>
                    <a:pt x="652" y="701"/>
                    <a:pt x="409" y="385"/>
                  </a:cubicBezTo>
                  <a:cubicBezTo>
                    <a:pt x="299" y="244"/>
                    <a:pt x="153" y="141"/>
                    <a:pt x="1" y="1"/>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4"/>
            <p:cNvSpPr/>
            <p:nvPr/>
          </p:nvSpPr>
          <p:spPr>
            <a:xfrm>
              <a:off x="-7843850" y="-1007025"/>
              <a:ext cx="55600" cy="180325"/>
            </a:xfrm>
            <a:custGeom>
              <a:avLst/>
              <a:gdLst/>
              <a:ahLst/>
              <a:cxnLst/>
              <a:rect l="l" t="t" r="r" b="b"/>
              <a:pathLst>
                <a:path w="2224" h="7213" extrusionOk="0">
                  <a:moveTo>
                    <a:pt x="1170" y="2200"/>
                  </a:moveTo>
                  <a:cubicBezTo>
                    <a:pt x="1194" y="2230"/>
                    <a:pt x="1231" y="2261"/>
                    <a:pt x="1237" y="2291"/>
                  </a:cubicBezTo>
                  <a:cubicBezTo>
                    <a:pt x="1249" y="2675"/>
                    <a:pt x="1243" y="3052"/>
                    <a:pt x="1267" y="3436"/>
                  </a:cubicBezTo>
                  <a:cubicBezTo>
                    <a:pt x="1298" y="4082"/>
                    <a:pt x="1341" y="4727"/>
                    <a:pt x="1377" y="5373"/>
                  </a:cubicBezTo>
                  <a:cubicBezTo>
                    <a:pt x="1389" y="5556"/>
                    <a:pt x="1408" y="5745"/>
                    <a:pt x="1426" y="5939"/>
                  </a:cubicBezTo>
                  <a:cubicBezTo>
                    <a:pt x="1422" y="5940"/>
                    <a:pt x="1418" y="5940"/>
                    <a:pt x="1414" y="5940"/>
                  </a:cubicBezTo>
                  <a:cubicBezTo>
                    <a:pt x="1316" y="5940"/>
                    <a:pt x="1310" y="5864"/>
                    <a:pt x="1298" y="5805"/>
                  </a:cubicBezTo>
                  <a:cubicBezTo>
                    <a:pt x="1267" y="5470"/>
                    <a:pt x="1225" y="5142"/>
                    <a:pt x="1207" y="4813"/>
                  </a:cubicBezTo>
                  <a:cubicBezTo>
                    <a:pt x="1170" y="3996"/>
                    <a:pt x="1140" y="3186"/>
                    <a:pt x="1109" y="2376"/>
                  </a:cubicBezTo>
                  <a:cubicBezTo>
                    <a:pt x="1109" y="2346"/>
                    <a:pt x="1103" y="2315"/>
                    <a:pt x="1109" y="2291"/>
                  </a:cubicBezTo>
                  <a:cubicBezTo>
                    <a:pt x="1127" y="2254"/>
                    <a:pt x="1152" y="2230"/>
                    <a:pt x="1170" y="2200"/>
                  </a:cubicBezTo>
                  <a:close/>
                  <a:moveTo>
                    <a:pt x="2218" y="1"/>
                  </a:moveTo>
                  <a:cubicBezTo>
                    <a:pt x="2199" y="37"/>
                    <a:pt x="2193" y="44"/>
                    <a:pt x="2187" y="56"/>
                  </a:cubicBezTo>
                  <a:cubicBezTo>
                    <a:pt x="2023" y="567"/>
                    <a:pt x="1749" y="1030"/>
                    <a:pt x="1468" y="1493"/>
                  </a:cubicBezTo>
                  <a:cubicBezTo>
                    <a:pt x="1401" y="1609"/>
                    <a:pt x="1316" y="1718"/>
                    <a:pt x="1237" y="1834"/>
                  </a:cubicBezTo>
                  <a:cubicBezTo>
                    <a:pt x="1213" y="1869"/>
                    <a:pt x="1185" y="1884"/>
                    <a:pt x="1154" y="1884"/>
                  </a:cubicBezTo>
                  <a:cubicBezTo>
                    <a:pt x="1131" y="1884"/>
                    <a:pt x="1105" y="1875"/>
                    <a:pt x="1079" y="1859"/>
                  </a:cubicBezTo>
                  <a:cubicBezTo>
                    <a:pt x="1042" y="1834"/>
                    <a:pt x="1012" y="1798"/>
                    <a:pt x="981" y="1767"/>
                  </a:cubicBezTo>
                  <a:cubicBezTo>
                    <a:pt x="610" y="1402"/>
                    <a:pt x="281" y="1006"/>
                    <a:pt x="31" y="543"/>
                  </a:cubicBezTo>
                  <a:cubicBezTo>
                    <a:pt x="19" y="543"/>
                    <a:pt x="13" y="543"/>
                    <a:pt x="1" y="549"/>
                  </a:cubicBezTo>
                  <a:cubicBezTo>
                    <a:pt x="19" y="963"/>
                    <a:pt x="31" y="1384"/>
                    <a:pt x="74" y="1804"/>
                  </a:cubicBezTo>
                  <a:cubicBezTo>
                    <a:pt x="128" y="2315"/>
                    <a:pt x="195" y="2827"/>
                    <a:pt x="281" y="3339"/>
                  </a:cubicBezTo>
                  <a:cubicBezTo>
                    <a:pt x="366" y="3820"/>
                    <a:pt x="488" y="4295"/>
                    <a:pt x="579" y="4776"/>
                  </a:cubicBezTo>
                  <a:cubicBezTo>
                    <a:pt x="652" y="5166"/>
                    <a:pt x="707" y="5556"/>
                    <a:pt x="774" y="5946"/>
                  </a:cubicBezTo>
                  <a:cubicBezTo>
                    <a:pt x="792" y="6061"/>
                    <a:pt x="835" y="6177"/>
                    <a:pt x="847" y="6299"/>
                  </a:cubicBezTo>
                  <a:cubicBezTo>
                    <a:pt x="865" y="6463"/>
                    <a:pt x="865" y="6628"/>
                    <a:pt x="878" y="6810"/>
                  </a:cubicBezTo>
                  <a:cubicBezTo>
                    <a:pt x="987" y="6713"/>
                    <a:pt x="1079" y="6622"/>
                    <a:pt x="1176" y="6549"/>
                  </a:cubicBezTo>
                  <a:cubicBezTo>
                    <a:pt x="1215" y="6520"/>
                    <a:pt x="1273" y="6494"/>
                    <a:pt x="1319" y="6494"/>
                  </a:cubicBezTo>
                  <a:cubicBezTo>
                    <a:pt x="1331" y="6494"/>
                    <a:pt x="1343" y="6496"/>
                    <a:pt x="1353" y="6500"/>
                  </a:cubicBezTo>
                  <a:cubicBezTo>
                    <a:pt x="1505" y="6561"/>
                    <a:pt x="1651" y="6646"/>
                    <a:pt x="1797" y="6719"/>
                  </a:cubicBezTo>
                  <a:cubicBezTo>
                    <a:pt x="1791" y="6737"/>
                    <a:pt x="1785" y="6750"/>
                    <a:pt x="1779" y="6768"/>
                  </a:cubicBezTo>
                  <a:cubicBezTo>
                    <a:pt x="1700" y="6743"/>
                    <a:pt x="1621" y="6725"/>
                    <a:pt x="1548" y="6701"/>
                  </a:cubicBezTo>
                  <a:cubicBezTo>
                    <a:pt x="1465" y="6668"/>
                    <a:pt x="1383" y="6601"/>
                    <a:pt x="1310" y="6601"/>
                  </a:cubicBezTo>
                  <a:cubicBezTo>
                    <a:pt x="1302" y="6601"/>
                    <a:pt x="1294" y="6601"/>
                    <a:pt x="1286" y="6603"/>
                  </a:cubicBezTo>
                  <a:cubicBezTo>
                    <a:pt x="1200" y="6622"/>
                    <a:pt x="1127" y="6725"/>
                    <a:pt x="1054" y="6792"/>
                  </a:cubicBezTo>
                  <a:cubicBezTo>
                    <a:pt x="1036" y="6804"/>
                    <a:pt x="1024" y="6829"/>
                    <a:pt x="999" y="6841"/>
                  </a:cubicBezTo>
                  <a:cubicBezTo>
                    <a:pt x="884" y="6908"/>
                    <a:pt x="884" y="7005"/>
                    <a:pt x="939" y="7121"/>
                  </a:cubicBezTo>
                  <a:cubicBezTo>
                    <a:pt x="993" y="7060"/>
                    <a:pt x="1042" y="6999"/>
                    <a:pt x="1091" y="6944"/>
                  </a:cubicBezTo>
                  <a:cubicBezTo>
                    <a:pt x="1164" y="6867"/>
                    <a:pt x="1258" y="6827"/>
                    <a:pt x="1352" y="6827"/>
                  </a:cubicBezTo>
                  <a:cubicBezTo>
                    <a:pt x="1422" y="6827"/>
                    <a:pt x="1492" y="6849"/>
                    <a:pt x="1554" y="6896"/>
                  </a:cubicBezTo>
                  <a:cubicBezTo>
                    <a:pt x="1639" y="6963"/>
                    <a:pt x="1718" y="7042"/>
                    <a:pt x="1797" y="7109"/>
                  </a:cubicBezTo>
                  <a:cubicBezTo>
                    <a:pt x="1834" y="7145"/>
                    <a:pt x="1877" y="7170"/>
                    <a:pt x="1944" y="7212"/>
                  </a:cubicBezTo>
                  <a:cubicBezTo>
                    <a:pt x="1925" y="7139"/>
                    <a:pt x="1919" y="7103"/>
                    <a:pt x="1913" y="7060"/>
                  </a:cubicBezTo>
                  <a:cubicBezTo>
                    <a:pt x="1883" y="6829"/>
                    <a:pt x="1828" y="6591"/>
                    <a:pt x="1822" y="6354"/>
                  </a:cubicBezTo>
                  <a:cubicBezTo>
                    <a:pt x="1810" y="6037"/>
                    <a:pt x="1828" y="5714"/>
                    <a:pt x="1834" y="5397"/>
                  </a:cubicBezTo>
                  <a:cubicBezTo>
                    <a:pt x="1840" y="5215"/>
                    <a:pt x="1846" y="5038"/>
                    <a:pt x="1858" y="4861"/>
                  </a:cubicBezTo>
                  <a:cubicBezTo>
                    <a:pt x="1901" y="4417"/>
                    <a:pt x="1956" y="3972"/>
                    <a:pt x="1998" y="3534"/>
                  </a:cubicBezTo>
                  <a:cubicBezTo>
                    <a:pt x="2041" y="3132"/>
                    <a:pt x="2078" y="2736"/>
                    <a:pt x="2102" y="2334"/>
                  </a:cubicBezTo>
                  <a:cubicBezTo>
                    <a:pt x="2145" y="1603"/>
                    <a:pt x="2181" y="866"/>
                    <a:pt x="2224" y="129"/>
                  </a:cubicBezTo>
                  <a:cubicBezTo>
                    <a:pt x="2224" y="92"/>
                    <a:pt x="2218" y="62"/>
                    <a:pt x="2218"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4"/>
            <p:cNvSpPr/>
            <p:nvPr/>
          </p:nvSpPr>
          <p:spPr>
            <a:xfrm>
              <a:off x="-7704975" y="-1473575"/>
              <a:ext cx="69300" cy="120925"/>
            </a:xfrm>
            <a:custGeom>
              <a:avLst/>
              <a:gdLst/>
              <a:ahLst/>
              <a:cxnLst/>
              <a:rect l="l" t="t" r="r" b="b"/>
              <a:pathLst>
                <a:path w="2772" h="4837" extrusionOk="0">
                  <a:moveTo>
                    <a:pt x="0" y="1"/>
                  </a:moveTo>
                  <a:cubicBezTo>
                    <a:pt x="80" y="116"/>
                    <a:pt x="165" y="232"/>
                    <a:pt x="238" y="348"/>
                  </a:cubicBezTo>
                  <a:cubicBezTo>
                    <a:pt x="421" y="640"/>
                    <a:pt x="488" y="951"/>
                    <a:pt x="415" y="1286"/>
                  </a:cubicBezTo>
                  <a:cubicBezTo>
                    <a:pt x="342" y="1590"/>
                    <a:pt x="256" y="1889"/>
                    <a:pt x="183" y="2193"/>
                  </a:cubicBezTo>
                  <a:cubicBezTo>
                    <a:pt x="171" y="2242"/>
                    <a:pt x="171" y="2297"/>
                    <a:pt x="189" y="2333"/>
                  </a:cubicBezTo>
                  <a:cubicBezTo>
                    <a:pt x="342" y="2681"/>
                    <a:pt x="482" y="3028"/>
                    <a:pt x="652" y="3363"/>
                  </a:cubicBezTo>
                  <a:cubicBezTo>
                    <a:pt x="884" y="3826"/>
                    <a:pt x="1158" y="4264"/>
                    <a:pt x="1322" y="4758"/>
                  </a:cubicBezTo>
                  <a:cubicBezTo>
                    <a:pt x="1334" y="4800"/>
                    <a:pt x="1414" y="4837"/>
                    <a:pt x="1462" y="4837"/>
                  </a:cubicBezTo>
                  <a:cubicBezTo>
                    <a:pt x="1572" y="4831"/>
                    <a:pt x="1675" y="4800"/>
                    <a:pt x="1785" y="4788"/>
                  </a:cubicBezTo>
                  <a:cubicBezTo>
                    <a:pt x="1943" y="4764"/>
                    <a:pt x="2053" y="4721"/>
                    <a:pt x="2108" y="4538"/>
                  </a:cubicBezTo>
                  <a:cubicBezTo>
                    <a:pt x="2187" y="4258"/>
                    <a:pt x="2315" y="3990"/>
                    <a:pt x="2437" y="3722"/>
                  </a:cubicBezTo>
                  <a:cubicBezTo>
                    <a:pt x="2516" y="3545"/>
                    <a:pt x="2601" y="3369"/>
                    <a:pt x="2711" y="3210"/>
                  </a:cubicBezTo>
                  <a:cubicBezTo>
                    <a:pt x="2747" y="3150"/>
                    <a:pt x="2772" y="3107"/>
                    <a:pt x="2754" y="3040"/>
                  </a:cubicBezTo>
                  <a:cubicBezTo>
                    <a:pt x="2650" y="2601"/>
                    <a:pt x="2546" y="2163"/>
                    <a:pt x="2437" y="1718"/>
                  </a:cubicBezTo>
                  <a:cubicBezTo>
                    <a:pt x="2425" y="1682"/>
                    <a:pt x="2406" y="1633"/>
                    <a:pt x="2376" y="1602"/>
                  </a:cubicBezTo>
                  <a:cubicBezTo>
                    <a:pt x="2236" y="1468"/>
                    <a:pt x="2102" y="1328"/>
                    <a:pt x="1950" y="1213"/>
                  </a:cubicBezTo>
                  <a:cubicBezTo>
                    <a:pt x="1340" y="750"/>
                    <a:pt x="689" y="360"/>
                    <a:pt x="0" y="1"/>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4"/>
            <p:cNvSpPr/>
            <p:nvPr/>
          </p:nvSpPr>
          <p:spPr>
            <a:xfrm>
              <a:off x="-7740150" y="-1226425"/>
              <a:ext cx="56525" cy="179850"/>
            </a:xfrm>
            <a:custGeom>
              <a:avLst/>
              <a:gdLst/>
              <a:ahLst/>
              <a:cxnLst/>
              <a:rect l="l" t="t" r="r" b="b"/>
              <a:pathLst>
                <a:path w="2261" h="7194" extrusionOk="0">
                  <a:moveTo>
                    <a:pt x="2065" y="0"/>
                  </a:moveTo>
                  <a:lnTo>
                    <a:pt x="2065" y="0"/>
                  </a:lnTo>
                  <a:cubicBezTo>
                    <a:pt x="1858" y="524"/>
                    <a:pt x="1657" y="1035"/>
                    <a:pt x="1450" y="1571"/>
                  </a:cubicBezTo>
                  <a:cubicBezTo>
                    <a:pt x="1505" y="1541"/>
                    <a:pt x="1541" y="1517"/>
                    <a:pt x="1578" y="1511"/>
                  </a:cubicBezTo>
                  <a:cubicBezTo>
                    <a:pt x="1612" y="1507"/>
                    <a:pt x="1660" y="1498"/>
                    <a:pt x="1695" y="1498"/>
                  </a:cubicBezTo>
                  <a:cubicBezTo>
                    <a:pt x="1716" y="1498"/>
                    <a:pt x="1732" y="1501"/>
                    <a:pt x="1736" y="1511"/>
                  </a:cubicBezTo>
                  <a:cubicBezTo>
                    <a:pt x="1767" y="1559"/>
                    <a:pt x="1785" y="1645"/>
                    <a:pt x="1761" y="1693"/>
                  </a:cubicBezTo>
                  <a:cubicBezTo>
                    <a:pt x="1499" y="2290"/>
                    <a:pt x="1206" y="2869"/>
                    <a:pt x="963" y="3472"/>
                  </a:cubicBezTo>
                  <a:cubicBezTo>
                    <a:pt x="634" y="4264"/>
                    <a:pt x="342" y="5068"/>
                    <a:pt x="31" y="5872"/>
                  </a:cubicBezTo>
                  <a:cubicBezTo>
                    <a:pt x="0" y="5957"/>
                    <a:pt x="31" y="5975"/>
                    <a:pt x="98" y="5993"/>
                  </a:cubicBezTo>
                  <a:cubicBezTo>
                    <a:pt x="847" y="6219"/>
                    <a:pt x="1499" y="6590"/>
                    <a:pt x="2053" y="7193"/>
                  </a:cubicBezTo>
                  <a:cubicBezTo>
                    <a:pt x="2169" y="4781"/>
                    <a:pt x="2260" y="2394"/>
                    <a:pt x="2065"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4"/>
            <p:cNvSpPr/>
            <p:nvPr/>
          </p:nvSpPr>
          <p:spPr>
            <a:xfrm>
              <a:off x="-7668575" y="-1332025"/>
              <a:ext cx="40675" cy="147475"/>
            </a:xfrm>
            <a:custGeom>
              <a:avLst/>
              <a:gdLst/>
              <a:ahLst/>
              <a:cxnLst/>
              <a:rect l="l" t="t" r="r" b="b"/>
              <a:pathLst>
                <a:path w="1627" h="5899" extrusionOk="0">
                  <a:moveTo>
                    <a:pt x="907" y="1"/>
                  </a:moveTo>
                  <a:cubicBezTo>
                    <a:pt x="895" y="1"/>
                    <a:pt x="881" y="2"/>
                    <a:pt x="865" y="3"/>
                  </a:cubicBezTo>
                  <a:cubicBezTo>
                    <a:pt x="603" y="46"/>
                    <a:pt x="335" y="82"/>
                    <a:pt x="49" y="125"/>
                  </a:cubicBezTo>
                  <a:cubicBezTo>
                    <a:pt x="43" y="204"/>
                    <a:pt x="25" y="320"/>
                    <a:pt x="25" y="442"/>
                  </a:cubicBezTo>
                  <a:cubicBezTo>
                    <a:pt x="18" y="856"/>
                    <a:pt x="0" y="1276"/>
                    <a:pt x="12" y="1690"/>
                  </a:cubicBezTo>
                  <a:cubicBezTo>
                    <a:pt x="25" y="2062"/>
                    <a:pt x="67" y="2433"/>
                    <a:pt x="104" y="2805"/>
                  </a:cubicBezTo>
                  <a:cubicBezTo>
                    <a:pt x="134" y="3158"/>
                    <a:pt x="177" y="3511"/>
                    <a:pt x="201" y="3865"/>
                  </a:cubicBezTo>
                  <a:cubicBezTo>
                    <a:pt x="226" y="4218"/>
                    <a:pt x="226" y="4571"/>
                    <a:pt x="238" y="4949"/>
                  </a:cubicBezTo>
                  <a:cubicBezTo>
                    <a:pt x="634" y="5192"/>
                    <a:pt x="1103" y="5406"/>
                    <a:pt x="1365" y="5899"/>
                  </a:cubicBezTo>
                  <a:cubicBezTo>
                    <a:pt x="1377" y="5765"/>
                    <a:pt x="1395" y="5649"/>
                    <a:pt x="1395" y="5534"/>
                  </a:cubicBezTo>
                  <a:cubicBezTo>
                    <a:pt x="1407" y="5174"/>
                    <a:pt x="1425" y="4815"/>
                    <a:pt x="1419" y="4449"/>
                  </a:cubicBezTo>
                  <a:cubicBezTo>
                    <a:pt x="1401" y="3609"/>
                    <a:pt x="1492" y="2768"/>
                    <a:pt x="1584" y="1934"/>
                  </a:cubicBezTo>
                  <a:cubicBezTo>
                    <a:pt x="1602" y="1769"/>
                    <a:pt x="1626" y="1587"/>
                    <a:pt x="1572" y="1440"/>
                  </a:cubicBezTo>
                  <a:cubicBezTo>
                    <a:pt x="1395" y="978"/>
                    <a:pt x="1188" y="527"/>
                    <a:pt x="993" y="64"/>
                  </a:cubicBezTo>
                  <a:cubicBezTo>
                    <a:pt x="974" y="12"/>
                    <a:pt x="948" y="1"/>
                    <a:pt x="907" y="1"/>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4"/>
            <p:cNvSpPr/>
            <p:nvPr/>
          </p:nvSpPr>
          <p:spPr>
            <a:xfrm>
              <a:off x="-7848125" y="-1089850"/>
              <a:ext cx="61400" cy="116500"/>
            </a:xfrm>
            <a:custGeom>
              <a:avLst/>
              <a:gdLst/>
              <a:ahLst/>
              <a:cxnLst/>
              <a:rect l="l" t="t" r="r" b="b"/>
              <a:pathLst>
                <a:path w="2456" h="4660" extrusionOk="0">
                  <a:moveTo>
                    <a:pt x="1000" y="299"/>
                  </a:moveTo>
                  <a:cubicBezTo>
                    <a:pt x="1012" y="323"/>
                    <a:pt x="1043" y="348"/>
                    <a:pt x="1043" y="372"/>
                  </a:cubicBezTo>
                  <a:cubicBezTo>
                    <a:pt x="1030" y="744"/>
                    <a:pt x="1012" y="1121"/>
                    <a:pt x="1000" y="1493"/>
                  </a:cubicBezTo>
                  <a:cubicBezTo>
                    <a:pt x="982" y="1499"/>
                    <a:pt x="963" y="1499"/>
                    <a:pt x="945" y="1505"/>
                  </a:cubicBezTo>
                  <a:cubicBezTo>
                    <a:pt x="933" y="1456"/>
                    <a:pt x="915" y="1407"/>
                    <a:pt x="915" y="1359"/>
                  </a:cubicBezTo>
                  <a:cubicBezTo>
                    <a:pt x="921" y="1030"/>
                    <a:pt x="927" y="701"/>
                    <a:pt x="939" y="372"/>
                  </a:cubicBezTo>
                  <a:cubicBezTo>
                    <a:pt x="939" y="348"/>
                    <a:pt x="976" y="323"/>
                    <a:pt x="1000" y="299"/>
                  </a:cubicBezTo>
                  <a:close/>
                  <a:moveTo>
                    <a:pt x="1353" y="1706"/>
                  </a:moveTo>
                  <a:cubicBezTo>
                    <a:pt x="1719" y="1822"/>
                    <a:pt x="2011" y="2047"/>
                    <a:pt x="2285" y="2303"/>
                  </a:cubicBezTo>
                  <a:cubicBezTo>
                    <a:pt x="2279" y="2309"/>
                    <a:pt x="2279" y="2321"/>
                    <a:pt x="2273" y="2333"/>
                  </a:cubicBezTo>
                  <a:cubicBezTo>
                    <a:pt x="2236" y="2321"/>
                    <a:pt x="2194" y="2321"/>
                    <a:pt x="2163" y="2297"/>
                  </a:cubicBezTo>
                  <a:cubicBezTo>
                    <a:pt x="1920" y="2084"/>
                    <a:pt x="1658" y="1895"/>
                    <a:pt x="1347" y="1779"/>
                  </a:cubicBezTo>
                  <a:cubicBezTo>
                    <a:pt x="1341" y="1773"/>
                    <a:pt x="1341" y="1761"/>
                    <a:pt x="1335" y="1749"/>
                  </a:cubicBezTo>
                  <a:cubicBezTo>
                    <a:pt x="1341" y="1736"/>
                    <a:pt x="1347" y="1718"/>
                    <a:pt x="1353" y="1706"/>
                  </a:cubicBezTo>
                  <a:close/>
                  <a:moveTo>
                    <a:pt x="994" y="2096"/>
                  </a:moveTo>
                  <a:cubicBezTo>
                    <a:pt x="1012" y="2144"/>
                    <a:pt x="1036" y="2187"/>
                    <a:pt x="1043" y="2236"/>
                  </a:cubicBezTo>
                  <a:cubicBezTo>
                    <a:pt x="1091" y="2607"/>
                    <a:pt x="1128" y="2985"/>
                    <a:pt x="1177" y="3357"/>
                  </a:cubicBezTo>
                  <a:cubicBezTo>
                    <a:pt x="1219" y="3716"/>
                    <a:pt x="1262" y="4069"/>
                    <a:pt x="1304" y="4429"/>
                  </a:cubicBezTo>
                  <a:cubicBezTo>
                    <a:pt x="1311" y="4447"/>
                    <a:pt x="1304" y="4471"/>
                    <a:pt x="1304" y="4496"/>
                  </a:cubicBezTo>
                  <a:cubicBezTo>
                    <a:pt x="1292" y="4502"/>
                    <a:pt x="1280" y="4508"/>
                    <a:pt x="1268" y="4514"/>
                  </a:cubicBezTo>
                  <a:cubicBezTo>
                    <a:pt x="1244" y="4471"/>
                    <a:pt x="1207" y="4429"/>
                    <a:pt x="1195" y="4386"/>
                  </a:cubicBezTo>
                  <a:cubicBezTo>
                    <a:pt x="1134" y="3941"/>
                    <a:pt x="1067" y="3491"/>
                    <a:pt x="1012" y="3040"/>
                  </a:cubicBezTo>
                  <a:cubicBezTo>
                    <a:pt x="982" y="2784"/>
                    <a:pt x="963" y="2522"/>
                    <a:pt x="939" y="2266"/>
                  </a:cubicBezTo>
                  <a:cubicBezTo>
                    <a:pt x="939" y="2254"/>
                    <a:pt x="933" y="2248"/>
                    <a:pt x="939" y="2242"/>
                  </a:cubicBezTo>
                  <a:cubicBezTo>
                    <a:pt x="957" y="2193"/>
                    <a:pt x="976" y="2144"/>
                    <a:pt x="994" y="2096"/>
                  </a:cubicBezTo>
                  <a:close/>
                  <a:moveTo>
                    <a:pt x="994" y="0"/>
                  </a:moveTo>
                  <a:cubicBezTo>
                    <a:pt x="531" y="744"/>
                    <a:pt x="196" y="1493"/>
                    <a:pt x="31" y="2315"/>
                  </a:cubicBezTo>
                  <a:cubicBezTo>
                    <a:pt x="62" y="2303"/>
                    <a:pt x="74" y="2285"/>
                    <a:pt x="92" y="2260"/>
                  </a:cubicBezTo>
                  <a:cubicBezTo>
                    <a:pt x="263" y="2084"/>
                    <a:pt x="427" y="1907"/>
                    <a:pt x="598" y="1736"/>
                  </a:cubicBezTo>
                  <a:cubicBezTo>
                    <a:pt x="630" y="1701"/>
                    <a:pt x="672" y="1670"/>
                    <a:pt x="724" y="1670"/>
                  </a:cubicBezTo>
                  <a:cubicBezTo>
                    <a:pt x="752" y="1670"/>
                    <a:pt x="783" y="1679"/>
                    <a:pt x="817" y="1700"/>
                  </a:cubicBezTo>
                  <a:cubicBezTo>
                    <a:pt x="750" y="1742"/>
                    <a:pt x="689" y="1767"/>
                    <a:pt x="653" y="1809"/>
                  </a:cubicBezTo>
                  <a:cubicBezTo>
                    <a:pt x="440" y="2065"/>
                    <a:pt x="226" y="2321"/>
                    <a:pt x="19" y="2577"/>
                  </a:cubicBezTo>
                  <a:cubicBezTo>
                    <a:pt x="1" y="2607"/>
                    <a:pt x="1" y="2662"/>
                    <a:pt x="13" y="2705"/>
                  </a:cubicBezTo>
                  <a:cubicBezTo>
                    <a:pt x="68" y="2863"/>
                    <a:pt x="117" y="3028"/>
                    <a:pt x="184" y="3180"/>
                  </a:cubicBezTo>
                  <a:cubicBezTo>
                    <a:pt x="366" y="3600"/>
                    <a:pt x="659" y="3953"/>
                    <a:pt x="963" y="4295"/>
                  </a:cubicBezTo>
                  <a:cubicBezTo>
                    <a:pt x="1073" y="4422"/>
                    <a:pt x="1207" y="4538"/>
                    <a:pt x="1323" y="4660"/>
                  </a:cubicBezTo>
                  <a:cubicBezTo>
                    <a:pt x="1743" y="4100"/>
                    <a:pt x="2041" y="3509"/>
                    <a:pt x="2291" y="2894"/>
                  </a:cubicBezTo>
                  <a:cubicBezTo>
                    <a:pt x="2346" y="2754"/>
                    <a:pt x="2389" y="2607"/>
                    <a:pt x="2413" y="2461"/>
                  </a:cubicBezTo>
                  <a:cubicBezTo>
                    <a:pt x="2456" y="2254"/>
                    <a:pt x="2328" y="2084"/>
                    <a:pt x="2242" y="1913"/>
                  </a:cubicBezTo>
                  <a:cubicBezTo>
                    <a:pt x="2115" y="1645"/>
                    <a:pt x="1962" y="1389"/>
                    <a:pt x="1798" y="1146"/>
                  </a:cubicBezTo>
                  <a:cubicBezTo>
                    <a:pt x="1548" y="768"/>
                    <a:pt x="1274" y="396"/>
                    <a:pt x="994"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4"/>
            <p:cNvSpPr/>
            <p:nvPr/>
          </p:nvSpPr>
          <p:spPr>
            <a:xfrm>
              <a:off x="-7770750" y="-1506950"/>
              <a:ext cx="73875" cy="102850"/>
            </a:xfrm>
            <a:custGeom>
              <a:avLst/>
              <a:gdLst/>
              <a:ahLst/>
              <a:cxnLst/>
              <a:rect l="l" t="t" r="r" b="b"/>
              <a:pathLst>
                <a:path w="2955" h="4114" extrusionOk="0">
                  <a:moveTo>
                    <a:pt x="1041" y="0"/>
                  </a:moveTo>
                  <a:cubicBezTo>
                    <a:pt x="1037" y="0"/>
                    <a:pt x="1033" y="1"/>
                    <a:pt x="1030" y="2"/>
                  </a:cubicBezTo>
                  <a:cubicBezTo>
                    <a:pt x="877" y="81"/>
                    <a:pt x="725" y="154"/>
                    <a:pt x="567" y="233"/>
                  </a:cubicBezTo>
                  <a:cubicBezTo>
                    <a:pt x="579" y="239"/>
                    <a:pt x="591" y="251"/>
                    <a:pt x="603" y="258"/>
                  </a:cubicBezTo>
                  <a:cubicBezTo>
                    <a:pt x="603" y="337"/>
                    <a:pt x="615" y="416"/>
                    <a:pt x="597" y="483"/>
                  </a:cubicBezTo>
                  <a:cubicBezTo>
                    <a:pt x="554" y="672"/>
                    <a:pt x="487" y="854"/>
                    <a:pt x="439" y="1037"/>
                  </a:cubicBezTo>
                  <a:cubicBezTo>
                    <a:pt x="384" y="1263"/>
                    <a:pt x="335" y="1488"/>
                    <a:pt x="274" y="1725"/>
                  </a:cubicBezTo>
                  <a:lnTo>
                    <a:pt x="408" y="1725"/>
                  </a:lnTo>
                  <a:cubicBezTo>
                    <a:pt x="523" y="1721"/>
                    <a:pt x="638" y="1719"/>
                    <a:pt x="752" y="1719"/>
                  </a:cubicBezTo>
                  <a:cubicBezTo>
                    <a:pt x="1155" y="1719"/>
                    <a:pt x="1557" y="1747"/>
                    <a:pt x="1955" y="1823"/>
                  </a:cubicBezTo>
                  <a:cubicBezTo>
                    <a:pt x="2223" y="1878"/>
                    <a:pt x="2491" y="1951"/>
                    <a:pt x="2753" y="2024"/>
                  </a:cubicBezTo>
                  <a:cubicBezTo>
                    <a:pt x="2796" y="2030"/>
                    <a:pt x="2826" y="2079"/>
                    <a:pt x="2857" y="2109"/>
                  </a:cubicBezTo>
                  <a:cubicBezTo>
                    <a:pt x="2851" y="2121"/>
                    <a:pt x="2845" y="2127"/>
                    <a:pt x="2832" y="2140"/>
                  </a:cubicBezTo>
                  <a:cubicBezTo>
                    <a:pt x="2103" y="1893"/>
                    <a:pt x="1344" y="1826"/>
                    <a:pt x="583" y="1826"/>
                  </a:cubicBezTo>
                  <a:cubicBezTo>
                    <a:pt x="480" y="1826"/>
                    <a:pt x="377" y="1827"/>
                    <a:pt x="274" y="1829"/>
                  </a:cubicBezTo>
                  <a:cubicBezTo>
                    <a:pt x="213" y="2213"/>
                    <a:pt x="140" y="2584"/>
                    <a:pt x="98" y="2956"/>
                  </a:cubicBezTo>
                  <a:cubicBezTo>
                    <a:pt x="49" y="3339"/>
                    <a:pt x="31" y="3723"/>
                    <a:pt x="0" y="4101"/>
                  </a:cubicBezTo>
                  <a:cubicBezTo>
                    <a:pt x="25" y="4107"/>
                    <a:pt x="43" y="4113"/>
                    <a:pt x="61" y="4113"/>
                  </a:cubicBezTo>
                  <a:cubicBezTo>
                    <a:pt x="85" y="4040"/>
                    <a:pt x="116" y="3973"/>
                    <a:pt x="134" y="3894"/>
                  </a:cubicBezTo>
                  <a:cubicBezTo>
                    <a:pt x="165" y="3711"/>
                    <a:pt x="219" y="3534"/>
                    <a:pt x="396" y="3437"/>
                  </a:cubicBezTo>
                  <a:cubicBezTo>
                    <a:pt x="585" y="3339"/>
                    <a:pt x="780" y="3248"/>
                    <a:pt x="981" y="3181"/>
                  </a:cubicBezTo>
                  <a:cubicBezTo>
                    <a:pt x="1279" y="3084"/>
                    <a:pt x="1596" y="3023"/>
                    <a:pt x="1894" y="2925"/>
                  </a:cubicBezTo>
                  <a:cubicBezTo>
                    <a:pt x="2260" y="2797"/>
                    <a:pt x="2625" y="2663"/>
                    <a:pt x="2893" y="2353"/>
                  </a:cubicBezTo>
                  <a:cubicBezTo>
                    <a:pt x="2942" y="2292"/>
                    <a:pt x="2954" y="2249"/>
                    <a:pt x="2942" y="2182"/>
                  </a:cubicBezTo>
                  <a:cubicBezTo>
                    <a:pt x="2881" y="1829"/>
                    <a:pt x="2674" y="1555"/>
                    <a:pt x="2461" y="1293"/>
                  </a:cubicBezTo>
                  <a:cubicBezTo>
                    <a:pt x="2236" y="1013"/>
                    <a:pt x="2053" y="708"/>
                    <a:pt x="1754" y="483"/>
                  </a:cubicBezTo>
                  <a:cubicBezTo>
                    <a:pt x="1541" y="325"/>
                    <a:pt x="1371" y="111"/>
                    <a:pt x="1109" y="20"/>
                  </a:cubicBezTo>
                  <a:cubicBezTo>
                    <a:pt x="1089" y="10"/>
                    <a:pt x="1061" y="0"/>
                    <a:pt x="1041"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4"/>
            <p:cNvSpPr/>
            <p:nvPr/>
          </p:nvSpPr>
          <p:spPr>
            <a:xfrm>
              <a:off x="-7857250" y="-1503275"/>
              <a:ext cx="76775" cy="91100"/>
            </a:xfrm>
            <a:custGeom>
              <a:avLst/>
              <a:gdLst/>
              <a:ahLst/>
              <a:cxnLst/>
              <a:rect l="l" t="t" r="r" b="b"/>
              <a:pathLst>
                <a:path w="3071" h="3644" extrusionOk="0">
                  <a:moveTo>
                    <a:pt x="2282" y="1644"/>
                  </a:moveTo>
                  <a:cubicBezTo>
                    <a:pt x="2315" y="1644"/>
                    <a:pt x="2353" y="1653"/>
                    <a:pt x="2382" y="1658"/>
                  </a:cubicBezTo>
                  <a:cubicBezTo>
                    <a:pt x="2382" y="1676"/>
                    <a:pt x="2382" y="1688"/>
                    <a:pt x="2382" y="1706"/>
                  </a:cubicBezTo>
                  <a:cubicBezTo>
                    <a:pt x="2157" y="1767"/>
                    <a:pt x="1937" y="1822"/>
                    <a:pt x="1718" y="1895"/>
                  </a:cubicBezTo>
                  <a:cubicBezTo>
                    <a:pt x="1274" y="2041"/>
                    <a:pt x="829" y="2200"/>
                    <a:pt x="390" y="2352"/>
                  </a:cubicBezTo>
                  <a:cubicBezTo>
                    <a:pt x="378" y="2356"/>
                    <a:pt x="366" y="2357"/>
                    <a:pt x="354" y="2357"/>
                  </a:cubicBezTo>
                  <a:cubicBezTo>
                    <a:pt x="329" y="2357"/>
                    <a:pt x="305" y="2352"/>
                    <a:pt x="281" y="2352"/>
                  </a:cubicBezTo>
                  <a:cubicBezTo>
                    <a:pt x="305" y="2321"/>
                    <a:pt x="317" y="2279"/>
                    <a:pt x="348" y="2267"/>
                  </a:cubicBezTo>
                  <a:cubicBezTo>
                    <a:pt x="591" y="2163"/>
                    <a:pt x="841" y="2053"/>
                    <a:pt x="1091" y="1974"/>
                  </a:cubicBezTo>
                  <a:cubicBezTo>
                    <a:pt x="1481" y="1852"/>
                    <a:pt x="1870" y="1755"/>
                    <a:pt x="2260" y="1645"/>
                  </a:cubicBezTo>
                  <a:cubicBezTo>
                    <a:pt x="2267" y="1644"/>
                    <a:pt x="2275" y="1644"/>
                    <a:pt x="2282" y="1644"/>
                  </a:cubicBezTo>
                  <a:close/>
                  <a:moveTo>
                    <a:pt x="1517" y="1"/>
                  </a:moveTo>
                  <a:cubicBezTo>
                    <a:pt x="1426" y="111"/>
                    <a:pt x="1347" y="202"/>
                    <a:pt x="1280" y="299"/>
                  </a:cubicBezTo>
                  <a:cubicBezTo>
                    <a:pt x="1109" y="525"/>
                    <a:pt x="945" y="756"/>
                    <a:pt x="780" y="988"/>
                  </a:cubicBezTo>
                  <a:cubicBezTo>
                    <a:pt x="579" y="1268"/>
                    <a:pt x="360" y="1542"/>
                    <a:pt x="189" y="1840"/>
                  </a:cubicBezTo>
                  <a:cubicBezTo>
                    <a:pt x="7" y="2169"/>
                    <a:pt x="1" y="2236"/>
                    <a:pt x="256" y="2547"/>
                  </a:cubicBezTo>
                  <a:cubicBezTo>
                    <a:pt x="482" y="2827"/>
                    <a:pt x="792" y="2985"/>
                    <a:pt x="1127" y="3095"/>
                  </a:cubicBezTo>
                  <a:cubicBezTo>
                    <a:pt x="1633" y="3266"/>
                    <a:pt x="2157" y="3314"/>
                    <a:pt x="2681" y="3387"/>
                  </a:cubicBezTo>
                  <a:cubicBezTo>
                    <a:pt x="2851" y="3412"/>
                    <a:pt x="3009" y="3442"/>
                    <a:pt x="3064" y="3643"/>
                  </a:cubicBezTo>
                  <a:cubicBezTo>
                    <a:pt x="3064" y="3631"/>
                    <a:pt x="3070" y="3619"/>
                    <a:pt x="3064" y="3607"/>
                  </a:cubicBezTo>
                  <a:cubicBezTo>
                    <a:pt x="2906" y="2937"/>
                    <a:pt x="2748" y="2267"/>
                    <a:pt x="2577" y="1597"/>
                  </a:cubicBezTo>
                  <a:cubicBezTo>
                    <a:pt x="2498" y="1286"/>
                    <a:pt x="2382" y="988"/>
                    <a:pt x="2285" y="689"/>
                  </a:cubicBezTo>
                  <a:cubicBezTo>
                    <a:pt x="2236" y="549"/>
                    <a:pt x="2187" y="415"/>
                    <a:pt x="2138" y="281"/>
                  </a:cubicBezTo>
                  <a:cubicBezTo>
                    <a:pt x="2126" y="251"/>
                    <a:pt x="2096" y="220"/>
                    <a:pt x="2065" y="208"/>
                  </a:cubicBezTo>
                  <a:cubicBezTo>
                    <a:pt x="1877" y="135"/>
                    <a:pt x="1688" y="62"/>
                    <a:pt x="1517"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4"/>
            <p:cNvSpPr/>
            <p:nvPr/>
          </p:nvSpPr>
          <p:spPr>
            <a:xfrm>
              <a:off x="-7927300" y="-1475250"/>
              <a:ext cx="76325" cy="109200"/>
            </a:xfrm>
            <a:custGeom>
              <a:avLst/>
              <a:gdLst/>
              <a:ahLst/>
              <a:cxnLst/>
              <a:rect l="l" t="t" r="r" b="b"/>
              <a:pathLst>
                <a:path w="3053" h="4368" extrusionOk="0">
                  <a:moveTo>
                    <a:pt x="2870" y="1"/>
                  </a:moveTo>
                  <a:cubicBezTo>
                    <a:pt x="2346" y="451"/>
                    <a:pt x="1816" y="884"/>
                    <a:pt x="1304" y="1347"/>
                  </a:cubicBezTo>
                  <a:cubicBezTo>
                    <a:pt x="975" y="1645"/>
                    <a:pt x="677" y="1974"/>
                    <a:pt x="372" y="2303"/>
                  </a:cubicBezTo>
                  <a:cubicBezTo>
                    <a:pt x="300" y="2375"/>
                    <a:pt x="258" y="2483"/>
                    <a:pt x="159" y="2483"/>
                  </a:cubicBezTo>
                  <a:cubicBezTo>
                    <a:pt x="150" y="2483"/>
                    <a:pt x="139" y="2482"/>
                    <a:pt x="129" y="2480"/>
                  </a:cubicBezTo>
                  <a:cubicBezTo>
                    <a:pt x="92" y="2729"/>
                    <a:pt x="62" y="2967"/>
                    <a:pt x="19" y="3204"/>
                  </a:cubicBezTo>
                  <a:cubicBezTo>
                    <a:pt x="7" y="3296"/>
                    <a:pt x="1" y="3351"/>
                    <a:pt x="92" y="3411"/>
                  </a:cubicBezTo>
                  <a:cubicBezTo>
                    <a:pt x="171" y="3454"/>
                    <a:pt x="220" y="3545"/>
                    <a:pt x="269" y="3625"/>
                  </a:cubicBezTo>
                  <a:cubicBezTo>
                    <a:pt x="366" y="3777"/>
                    <a:pt x="451" y="3929"/>
                    <a:pt x="531" y="4094"/>
                  </a:cubicBezTo>
                  <a:cubicBezTo>
                    <a:pt x="573" y="4185"/>
                    <a:pt x="640" y="4234"/>
                    <a:pt x="738" y="4258"/>
                  </a:cubicBezTo>
                  <a:cubicBezTo>
                    <a:pt x="896" y="4289"/>
                    <a:pt x="1048" y="4331"/>
                    <a:pt x="1213" y="4368"/>
                  </a:cubicBezTo>
                  <a:cubicBezTo>
                    <a:pt x="1286" y="4203"/>
                    <a:pt x="1359" y="4033"/>
                    <a:pt x="1438" y="3868"/>
                  </a:cubicBezTo>
                  <a:cubicBezTo>
                    <a:pt x="1822" y="3095"/>
                    <a:pt x="2212" y="2321"/>
                    <a:pt x="2595" y="1548"/>
                  </a:cubicBezTo>
                  <a:cubicBezTo>
                    <a:pt x="2614" y="1505"/>
                    <a:pt x="2626" y="1456"/>
                    <a:pt x="2632" y="1414"/>
                  </a:cubicBezTo>
                  <a:cubicBezTo>
                    <a:pt x="2650" y="1322"/>
                    <a:pt x="2650" y="1225"/>
                    <a:pt x="2675" y="1140"/>
                  </a:cubicBezTo>
                  <a:cubicBezTo>
                    <a:pt x="2742" y="884"/>
                    <a:pt x="2845" y="646"/>
                    <a:pt x="3010" y="433"/>
                  </a:cubicBezTo>
                  <a:cubicBezTo>
                    <a:pt x="3028" y="409"/>
                    <a:pt x="3052" y="360"/>
                    <a:pt x="3040" y="336"/>
                  </a:cubicBezTo>
                  <a:cubicBezTo>
                    <a:pt x="2991" y="232"/>
                    <a:pt x="2937" y="129"/>
                    <a:pt x="2870" y="1"/>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4"/>
            <p:cNvSpPr/>
            <p:nvPr/>
          </p:nvSpPr>
          <p:spPr>
            <a:xfrm>
              <a:off x="-7826650" y="-1653850"/>
              <a:ext cx="79975" cy="106350"/>
            </a:xfrm>
            <a:custGeom>
              <a:avLst/>
              <a:gdLst/>
              <a:ahLst/>
              <a:cxnLst/>
              <a:rect l="l" t="t" r="r" b="b"/>
              <a:pathLst>
                <a:path w="3199" h="4254" extrusionOk="0">
                  <a:moveTo>
                    <a:pt x="2697" y="1623"/>
                  </a:moveTo>
                  <a:cubicBezTo>
                    <a:pt x="2724" y="1623"/>
                    <a:pt x="2751" y="1624"/>
                    <a:pt x="2778" y="1626"/>
                  </a:cubicBezTo>
                  <a:cubicBezTo>
                    <a:pt x="2851" y="1632"/>
                    <a:pt x="2924" y="1645"/>
                    <a:pt x="2991" y="1651"/>
                  </a:cubicBezTo>
                  <a:cubicBezTo>
                    <a:pt x="2991" y="1675"/>
                    <a:pt x="2998" y="1693"/>
                    <a:pt x="2998" y="1712"/>
                  </a:cubicBezTo>
                  <a:cubicBezTo>
                    <a:pt x="2918" y="1724"/>
                    <a:pt x="2845" y="1730"/>
                    <a:pt x="2754" y="1742"/>
                  </a:cubicBezTo>
                  <a:cubicBezTo>
                    <a:pt x="2705" y="1833"/>
                    <a:pt x="2681" y="1961"/>
                    <a:pt x="2529" y="2010"/>
                  </a:cubicBezTo>
                  <a:cubicBezTo>
                    <a:pt x="2491" y="2022"/>
                    <a:pt x="2457" y="2028"/>
                    <a:pt x="2424" y="2028"/>
                  </a:cubicBezTo>
                  <a:cubicBezTo>
                    <a:pt x="2355" y="2028"/>
                    <a:pt x="2296" y="2001"/>
                    <a:pt x="2242" y="1943"/>
                  </a:cubicBezTo>
                  <a:cubicBezTo>
                    <a:pt x="2204" y="1905"/>
                    <a:pt x="2171" y="1886"/>
                    <a:pt x="2132" y="1886"/>
                  </a:cubicBezTo>
                  <a:cubicBezTo>
                    <a:pt x="2109" y="1886"/>
                    <a:pt x="2083" y="1893"/>
                    <a:pt x="2053" y="1906"/>
                  </a:cubicBezTo>
                  <a:cubicBezTo>
                    <a:pt x="2046" y="1910"/>
                    <a:pt x="2038" y="1911"/>
                    <a:pt x="2030" y="1911"/>
                  </a:cubicBezTo>
                  <a:cubicBezTo>
                    <a:pt x="2005" y="1911"/>
                    <a:pt x="1977" y="1900"/>
                    <a:pt x="1950" y="1900"/>
                  </a:cubicBezTo>
                  <a:cubicBezTo>
                    <a:pt x="1968" y="1870"/>
                    <a:pt x="1986" y="1821"/>
                    <a:pt x="2011" y="1809"/>
                  </a:cubicBezTo>
                  <a:cubicBezTo>
                    <a:pt x="2235" y="1716"/>
                    <a:pt x="2455" y="1623"/>
                    <a:pt x="2697" y="1623"/>
                  </a:cubicBezTo>
                  <a:close/>
                  <a:moveTo>
                    <a:pt x="1692" y="3346"/>
                  </a:moveTo>
                  <a:cubicBezTo>
                    <a:pt x="1828" y="3346"/>
                    <a:pt x="1954" y="3365"/>
                    <a:pt x="2017" y="3411"/>
                  </a:cubicBezTo>
                  <a:cubicBezTo>
                    <a:pt x="1978" y="3456"/>
                    <a:pt x="1824" y="3479"/>
                    <a:pt x="1665" y="3479"/>
                  </a:cubicBezTo>
                  <a:cubicBezTo>
                    <a:pt x="1500" y="3479"/>
                    <a:pt x="1330" y="3454"/>
                    <a:pt x="1274" y="3405"/>
                  </a:cubicBezTo>
                  <a:cubicBezTo>
                    <a:pt x="1377" y="3369"/>
                    <a:pt x="1540" y="3346"/>
                    <a:pt x="1692" y="3346"/>
                  </a:cubicBezTo>
                  <a:close/>
                  <a:moveTo>
                    <a:pt x="2882" y="0"/>
                  </a:moveTo>
                  <a:cubicBezTo>
                    <a:pt x="2760" y="195"/>
                    <a:pt x="2644" y="366"/>
                    <a:pt x="2541" y="536"/>
                  </a:cubicBezTo>
                  <a:cubicBezTo>
                    <a:pt x="2346" y="847"/>
                    <a:pt x="2127" y="1151"/>
                    <a:pt x="1968" y="1480"/>
                  </a:cubicBezTo>
                  <a:cubicBezTo>
                    <a:pt x="1767" y="1913"/>
                    <a:pt x="1731" y="2400"/>
                    <a:pt x="1688" y="2875"/>
                  </a:cubicBezTo>
                  <a:cubicBezTo>
                    <a:pt x="1682" y="2954"/>
                    <a:pt x="1700" y="3058"/>
                    <a:pt x="1603" y="3076"/>
                  </a:cubicBezTo>
                  <a:cubicBezTo>
                    <a:pt x="1594" y="3077"/>
                    <a:pt x="1587" y="3078"/>
                    <a:pt x="1580" y="3078"/>
                  </a:cubicBezTo>
                  <a:cubicBezTo>
                    <a:pt x="1483" y="3078"/>
                    <a:pt x="1497" y="2968"/>
                    <a:pt x="1475" y="2905"/>
                  </a:cubicBezTo>
                  <a:cubicBezTo>
                    <a:pt x="1377" y="2619"/>
                    <a:pt x="1292" y="2333"/>
                    <a:pt x="1195" y="2053"/>
                  </a:cubicBezTo>
                  <a:cubicBezTo>
                    <a:pt x="1163" y="1967"/>
                    <a:pt x="1081" y="1924"/>
                    <a:pt x="997" y="1924"/>
                  </a:cubicBezTo>
                  <a:cubicBezTo>
                    <a:pt x="936" y="1924"/>
                    <a:pt x="875" y="1946"/>
                    <a:pt x="829" y="1992"/>
                  </a:cubicBezTo>
                  <a:cubicBezTo>
                    <a:pt x="757" y="2073"/>
                    <a:pt x="679" y="2116"/>
                    <a:pt x="605" y="2116"/>
                  </a:cubicBezTo>
                  <a:cubicBezTo>
                    <a:pt x="534" y="2116"/>
                    <a:pt x="468" y="2078"/>
                    <a:pt x="415" y="1998"/>
                  </a:cubicBezTo>
                  <a:cubicBezTo>
                    <a:pt x="305" y="1839"/>
                    <a:pt x="153" y="1888"/>
                    <a:pt x="1" y="1870"/>
                  </a:cubicBezTo>
                  <a:lnTo>
                    <a:pt x="1" y="1870"/>
                  </a:lnTo>
                  <a:cubicBezTo>
                    <a:pt x="50" y="2028"/>
                    <a:pt x="98" y="2174"/>
                    <a:pt x="177" y="2308"/>
                  </a:cubicBezTo>
                  <a:cubicBezTo>
                    <a:pt x="202" y="2351"/>
                    <a:pt x="287" y="2375"/>
                    <a:pt x="348" y="2375"/>
                  </a:cubicBezTo>
                  <a:cubicBezTo>
                    <a:pt x="433" y="2382"/>
                    <a:pt x="476" y="2400"/>
                    <a:pt x="476" y="2491"/>
                  </a:cubicBezTo>
                  <a:cubicBezTo>
                    <a:pt x="488" y="2723"/>
                    <a:pt x="494" y="2960"/>
                    <a:pt x="531" y="3192"/>
                  </a:cubicBezTo>
                  <a:cubicBezTo>
                    <a:pt x="561" y="3344"/>
                    <a:pt x="555" y="3508"/>
                    <a:pt x="695" y="3655"/>
                  </a:cubicBezTo>
                  <a:cubicBezTo>
                    <a:pt x="927" y="3886"/>
                    <a:pt x="1189" y="4057"/>
                    <a:pt x="1475" y="4203"/>
                  </a:cubicBezTo>
                  <a:cubicBezTo>
                    <a:pt x="1537" y="4235"/>
                    <a:pt x="1600" y="4254"/>
                    <a:pt x="1667" y="4254"/>
                  </a:cubicBezTo>
                  <a:cubicBezTo>
                    <a:pt x="1724" y="4254"/>
                    <a:pt x="1784" y="4240"/>
                    <a:pt x="1846" y="4209"/>
                  </a:cubicBezTo>
                  <a:cubicBezTo>
                    <a:pt x="2145" y="4057"/>
                    <a:pt x="2370" y="3825"/>
                    <a:pt x="2614" y="3606"/>
                  </a:cubicBezTo>
                  <a:cubicBezTo>
                    <a:pt x="2790" y="3441"/>
                    <a:pt x="2864" y="3246"/>
                    <a:pt x="2851" y="3021"/>
                  </a:cubicBezTo>
                  <a:cubicBezTo>
                    <a:pt x="2833" y="2717"/>
                    <a:pt x="2803" y="2418"/>
                    <a:pt x="2778" y="2114"/>
                  </a:cubicBezTo>
                  <a:cubicBezTo>
                    <a:pt x="2770" y="2023"/>
                    <a:pt x="2781" y="1980"/>
                    <a:pt x="2827" y="1980"/>
                  </a:cubicBezTo>
                  <a:cubicBezTo>
                    <a:pt x="2849" y="1980"/>
                    <a:pt x="2879" y="1990"/>
                    <a:pt x="2918" y="2010"/>
                  </a:cubicBezTo>
                  <a:cubicBezTo>
                    <a:pt x="2941" y="2019"/>
                    <a:pt x="2962" y="2023"/>
                    <a:pt x="2980" y="2023"/>
                  </a:cubicBezTo>
                  <a:cubicBezTo>
                    <a:pt x="3023" y="2023"/>
                    <a:pt x="3052" y="1998"/>
                    <a:pt x="3065" y="1955"/>
                  </a:cubicBezTo>
                  <a:cubicBezTo>
                    <a:pt x="3113" y="1809"/>
                    <a:pt x="3144" y="1657"/>
                    <a:pt x="3192" y="1480"/>
                  </a:cubicBezTo>
                  <a:lnTo>
                    <a:pt x="3192" y="1480"/>
                  </a:lnTo>
                  <a:cubicBezTo>
                    <a:pt x="3109" y="1508"/>
                    <a:pt x="3056" y="1536"/>
                    <a:pt x="3015" y="1536"/>
                  </a:cubicBezTo>
                  <a:cubicBezTo>
                    <a:pt x="3011" y="1536"/>
                    <a:pt x="3007" y="1535"/>
                    <a:pt x="3004" y="1535"/>
                  </a:cubicBezTo>
                  <a:cubicBezTo>
                    <a:pt x="2967" y="1532"/>
                    <a:pt x="2930" y="1531"/>
                    <a:pt x="2893" y="1531"/>
                  </a:cubicBezTo>
                  <a:cubicBezTo>
                    <a:pt x="2595" y="1531"/>
                    <a:pt x="2319" y="1617"/>
                    <a:pt x="2047" y="1742"/>
                  </a:cubicBezTo>
                  <a:cubicBezTo>
                    <a:pt x="2040" y="1745"/>
                    <a:pt x="2032" y="1746"/>
                    <a:pt x="2023" y="1746"/>
                  </a:cubicBezTo>
                  <a:cubicBezTo>
                    <a:pt x="1996" y="1746"/>
                    <a:pt x="1964" y="1734"/>
                    <a:pt x="1932" y="1730"/>
                  </a:cubicBezTo>
                  <a:cubicBezTo>
                    <a:pt x="1956" y="1699"/>
                    <a:pt x="1974" y="1651"/>
                    <a:pt x="1999" y="1645"/>
                  </a:cubicBezTo>
                  <a:cubicBezTo>
                    <a:pt x="2224" y="1565"/>
                    <a:pt x="2449" y="1480"/>
                    <a:pt x="2681" y="1431"/>
                  </a:cubicBezTo>
                  <a:cubicBezTo>
                    <a:pt x="2742" y="1420"/>
                    <a:pt x="2804" y="1416"/>
                    <a:pt x="2866" y="1416"/>
                  </a:cubicBezTo>
                  <a:cubicBezTo>
                    <a:pt x="2966" y="1416"/>
                    <a:pt x="3067" y="1425"/>
                    <a:pt x="3168" y="1425"/>
                  </a:cubicBezTo>
                  <a:cubicBezTo>
                    <a:pt x="3199" y="926"/>
                    <a:pt x="3046" y="469"/>
                    <a:pt x="2882" y="0"/>
                  </a:cubicBezTo>
                  <a:close/>
                </a:path>
              </a:pathLst>
            </a:custGeom>
            <a:solidFill>
              <a:srgbClr val="FDD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4"/>
            <p:cNvSpPr/>
            <p:nvPr/>
          </p:nvSpPr>
          <p:spPr>
            <a:xfrm>
              <a:off x="-7718675" y="-1411300"/>
              <a:ext cx="52550" cy="222050"/>
            </a:xfrm>
            <a:custGeom>
              <a:avLst/>
              <a:gdLst/>
              <a:ahLst/>
              <a:cxnLst/>
              <a:rect l="l" t="t" r="r" b="b"/>
              <a:pathLst>
                <a:path w="2102" h="8882" extrusionOk="0">
                  <a:moveTo>
                    <a:pt x="658" y="1"/>
                  </a:moveTo>
                  <a:cubicBezTo>
                    <a:pt x="378" y="750"/>
                    <a:pt x="128" y="1469"/>
                    <a:pt x="0" y="2236"/>
                  </a:cubicBezTo>
                  <a:lnTo>
                    <a:pt x="67" y="2236"/>
                  </a:lnTo>
                  <a:cubicBezTo>
                    <a:pt x="120" y="2234"/>
                    <a:pt x="173" y="2234"/>
                    <a:pt x="226" y="2234"/>
                  </a:cubicBezTo>
                  <a:cubicBezTo>
                    <a:pt x="575" y="2234"/>
                    <a:pt x="922" y="2271"/>
                    <a:pt x="1255" y="2382"/>
                  </a:cubicBezTo>
                  <a:cubicBezTo>
                    <a:pt x="1352" y="2413"/>
                    <a:pt x="1419" y="2468"/>
                    <a:pt x="1419" y="2565"/>
                  </a:cubicBezTo>
                  <a:cubicBezTo>
                    <a:pt x="1413" y="2876"/>
                    <a:pt x="1395" y="3186"/>
                    <a:pt x="1377" y="3497"/>
                  </a:cubicBezTo>
                  <a:cubicBezTo>
                    <a:pt x="1371" y="3613"/>
                    <a:pt x="1310" y="3722"/>
                    <a:pt x="1322" y="3832"/>
                  </a:cubicBezTo>
                  <a:cubicBezTo>
                    <a:pt x="1395" y="4532"/>
                    <a:pt x="1486" y="5227"/>
                    <a:pt x="1566" y="5927"/>
                  </a:cubicBezTo>
                  <a:cubicBezTo>
                    <a:pt x="1608" y="6280"/>
                    <a:pt x="1645" y="6634"/>
                    <a:pt x="1681" y="6987"/>
                  </a:cubicBezTo>
                  <a:cubicBezTo>
                    <a:pt x="1724" y="7407"/>
                    <a:pt x="1767" y="7827"/>
                    <a:pt x="1809" y="8242"/>
                  </a:cubicBezTo>
                  <a:cubicBezTo>
                    <a:pt x="1834" y="8455"/>
                    <a:pt x="1852" y="8668"/>
                    <a:pt x="1870" y="8881"/>
                  </a:cubicBezTo>
                  <a:cubicBezTo>
                    <a:pt x="1955" y="8753"/>
                    <a:pt x="2041" y="8631"/>
                    <a:pt x="2102" y="8534"/>
                  </a:cubicBezTo>
                  <a:cubicBezTo>
                    <a:pt x="2089" y="8418"/>
                    <a:pt x="2065" y="8309"/>
                    <a:pt x="2065" y="8205"/>
                  </a:cubicBezTo>
                  <a:cubicBezTo>
                    <a:pt x="2065" y="8035"/>
                    <a:pt x="2089" y="7870"/>
                    <a:pt x="2083" y="7706"/>
                  </a:cubicBezTo>
                  <a:cubicBezTo>
                    <a:pt x="2071" y="7340"/>
                    <a:pt x="2041" y="6981"/>
                    <a:pt x="2010" y="6615"/>
                  </a:cubicBezTo>
                  <a:cubicBezTo>
                    <a:pt x="1980" y="6189"/>
                    <a:pt x="1949" y="5763"/>
                    <a:pt x="1913" y="5336"/>
                  </a:cubicBezTo>
                  <a:cubicBezTo>
                    <a:pt x="1852" y="4660"/>
                    <a:pt x="1840" y="3990"/>
                    <a:pt x="1913" y="3320"/>
                  </a:cubicBezTo>
                  <a:cubicBezTo>
                    <a:pt x="1919" y="3284"/>
                    <a:pt x="1895" y="3223"/>
                    <a:pt x="1870" y="3217"/>
                  </a:cubicBezTo>
                  <a:cubicBezTo>
                    <a:pt x="1748" y="3162"/>
                    <a:pt x="1767" y="3077"/>
                    <a:pt x="1785" y="2973"/>
                  </a:cubicBezTo>
                  <a:cubicBezTo>
                    <a:pt x="1803" y="2857"/>
                    <a:pt x="1834" y="2723"/>
                    <a:pt x="1803" y="2620"/>
                  </a:cubicBezTo>
                  <a:cubicBezTo>
                    <a:pt x="1712" y="2309"/>
                    <a:pt x="1614" y="1999"/>
                    <a:pt x="1480" y="1706"/>
                  </a:cubicBezTo>
                  <a:cubicBezTo>
                    <a:pt x="1225" y="1152"/>
                    <a:pt x="944" y="610"/>
                    <a:pt x="676" y="56"/>
                  </a:cubicBezTo>
                  <a:cubicBezTo>
                    <a:pt x="670" y="43"/>
                    <a:pt x="664" y="19"/>
                    <a:pt x="658" y="1"/>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4"/>
            <p:cNvSpPr/>
            <p:nvPr/>
          </p:nvSpPr>
          <p:spPr>
            <a:xfrm>
              <a:off x="-7879625" y="-1583050"/>
              <a:ext cx="54825" cy="111325"/>
            </a:xfrm>
            <a:custGeom>
              <a:avLst/>
              <a:gdLst/>
              <a:ahLst/>
              <a:cxnLst/>
              <a:rect l="l" t="t" r="r" b="b"/>
              <a:pathLst>
                <a:path w="2193" h="4453" extrusionOk="0">
                  <a:moveTo>
                    <a:pt x="445" y="0"/>
                  </a:moveTo>
                  <a:lnTo>
                    <a:pt x="445" y="0"/>
                  </a:lnTo>
                  <a:cubicBezTo>
                    <a:pt x="554" y="226"/>
                    <a:pt x="658" y="439"/>
                    <a:pt x="749" y="652"/>
                  </a:cubicBezTo>
                  <a:cubicBezTo>
                    <a:pt x="841" y="871"/>
                    <a:pt x="810" y="1072"/>
                    <a:pt x="670" y="1267"/>
                  </a:cubicBezTo>
                  <a:cubicBezTo>
                    <a:pt x="554" y="1432"/>
                    <a:pt x="390" y="1511"/>
                    <a:pt x="226" y="1590"/>
                  </a:cubicBezTo>
                  <a:cubicBezTo>
                    <a:pt x="6" y="1687"/>
                    <a:pt x="0" y="1730"/>
                    <a:pt x="134" y="1919"/>
                  </a:cubicBezTo>
                  <a:cubicBezTo>
                    <a:pt x="238" y="2065"/>
                    <a:pt x="335" y="2223"/>
                    <a:pt x="427" y="2382"/>
                  </a:cubicBezTo>
                  <a:cubicBezTo>
                    <a:pt x="792" y="3027"/>
                    <a:pt x="1164" y="3667"/>
                    <a:pt x="1298" y="4453"/>
                  </a:cubicBezTo>
                  <a:cubicBezTo>
                    <a:pt x="1529" y="4154"/>
                    <a:pt x="1742" y="3880"/>
                    <a:pt x="1955" y="3606"/>
                  </a:cubicBezTo>
                  <a:cubicBezTo>
                    <a:pt x="2010" y="3533"/>
                    <a:pt x="2059" y="3472"/>
                    <a:pt x="2022" y="3362"/>
                  </a:cubicBezTo>
                  <a:cubicBezTo>
                    <a:pt x="2004" y="3302"/>
                    <a:pt x="2047" y="3216"/>
                    <a:pt x="2071" y="3149"/>
                  </a:cubicBezTo>
                  <a:cubicBezTo>
                    <a:pt x="2144" y="2954"/>
                    <a:pt x="2193" y="2759"/>
                    <a:pt x="2156" y="2558"/>
                  </a:cubicBezTo>
                  <a:cubicBezTo>
                    <a:pt x="2065" y="2010"/>
                    <a:pt x="1785" y="1547"/>
                    <a:pt x="1492" y="1097"/>
                  </a:cubicBezTo>
                  <a:cubicBezTo>
                    <a:pt x="1231" y="695"/>
                    <a:pt x="871" y="384"/>
                    <a:pt x="524" y="61"/>
                  </a:cubicBezTo>
                  <a:cubicBezTo>
                    <a:pt x="500" y="43"/>
                    <a:pt x="475" y="25"/>
                    <a:pt x="445"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4"/>
            <p:cNvSpPr/>
            <p:nvPr/>
          </p:nvSpPr>
          <p:spPr>
            <a:xfrm>
              <a:off x="-7904750" y="-1169800"/>
              <a:ext cx="49050" cy="115900"/>
            </a:xfrm>
            <a:custGeom>
              <a:avLst/>
              <a:gdLst/>
              <a:ahLst/>
              <a:cxnLst/>
              <a:rect l="l" t="t" r="r" b="b"/>
              <a:pathLst>
                <a:path w="1962" h="4636" extrusionOk="0">
                  <a:moveTo>
                    <a:pt x="993" y="1"/>
                  </a:moveTo>
                  <a:cubicBezTo>
                    <a:pt x="664" y="1542"/>
                    <a:pt x="335" y="3083"/>
                    <a:pt x="0" y="4636"/>
                  </a:cubicBezTo>
                  <a:cubicBezTo>
                    <a:pt x="323" y="4441"/>
                    <a:pt x="609" y="4228"/>
                    <a:pt x="926" y="4082"/>
                  </a:cubicBezTo>
                  <a:cubicBezTo>
                    <a:pt x="1249" y="3935"/>
                    <a:pt x="1596" y="3850"/>
                    <a:pt x="1961" y="3728"/>
                  </a:cubicBezTo>
                  <a:cubicBezTo>
                    <a:pt x="1797" y="2468"/>
                    <a:pt x="1279" y="1268"/>
                    <a:pt x="1042"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4"/>
            <p:cNvSpPr/>
            <p:nvPr/>
          </p:nvSpPr>
          <p:spPr>
            <a:xfrm>
              <a:off x="-7942525" y="-1336875"/>
              <a:ext cx="40375" cy="127200"/>
            </a:xfrm>
            <a:custGeom>
              <a:avLst/>
              <a:gdLst/>
              <a:ahLst/>
              <a:cxnLst/>
              <a:rect l="l" t="t" r="r" b="b"/>
              <a:pathLst>
                <a:path w="1615" h="5088" extrusionOk="0">
                  <a:moveTo>
                    <a:pt x="1294" y="1"/>
                  </a:moveTo>
                  <a:cubicBezTo>
                    <a:pt x="1222" y="1"/>
                    <a:pt x="1184" y="54"/>
                    <a:pt x="1146" y="130"/>
                  </a:cubicBezTo>
                  <a:cubicBezTo>
                    <a:pt x="872" y="648"/>
                    <a:pt x="591" y="1159"/>
                    <a:pt x="317" y="1677"/>
                  </a:cubicBezTo>
                  <a:cubicBezTo>
                    <a:pt x="275" y="1751"/>
                    <a:pt x="233" y="1816"/>
                    <a:pt x="123" y="1816"/>
                  </a:cubicBezTo>
                  <a:cubicBezTo>
                    <a:pt x="106" y="1816"/>
                    <a:pt x="88" y="1814"/>
                    <a:pt x="68" y="1811"/>
                  </a:cubicBezTo>
                  <a:cubicBezTo>
                    <a:pt x="43" y="2907"/>
                    <a:pt x="25" y="3986"/>
                    <a:pt x="1" y="5064"/>
                  </a:cubicBezTo>
                  <a:cubicBezTo>
                    <a:pt x="13" y="5076"/>
                    <a:pt x="31" y="5082"/>
                    <a:pt x="43" y="5088"/>
                  </a:cubicBezTo>
                  <a:cubicBezTo>
                    <a:pt x="49" y="5070"/>
                    <a:pt x="49" y="5051"/>
                    <a:pt x="62" y="5039"/>
                  </a:cubicBezTo>
                  <a:cubicBezTo>
                    <a:pt x="299" y="4710"/>
                    <a:pt x="555" y="4394"/>
                    <a:pt x="957" y="4247"/>
                  </a:cubicBezTo>
                  <a:cubicBezTo>
                    <a:pt x="981" y="4235"/>
                    <a:pt x="1000" y="4193"/>
                    <a:pt x="1000" y="4162"/>
                  </a:cubicBezTo>
                  <a:cubicBezTo>
                    <a:pt x="1000" y="4053"/>
                    <a:pt x="975" y="3943"/>
                    <a:pt x="987" y="3833"/>
                  </a:cubicBezTo>
                  <a:cubicBezTo>
                    <a:pt x="1012" y="3431"/>
                    <a:pt x="1024" y="3029"/>
                    <a:pt x="1079" y="2627"/>
                  </a:cubicBezTo>
                  <a:cubicBezTo>
                    <a:pt x="1152" y="2146"/>
                    <a:pt x="1261" y="1665"/>
                    <a:pt x="1365" y="1190"/>
                  </a:cubicBezTo>
                  <a:cubicBezTo>
                    <a:pt x="1438" y="806"/>
                    <a:pt x="1529" y="429"/>
                    <a:pt x="1615" y="33"/>
                  </a:cubicBezTo>
                  <a:cubicBezTo>
                    <a:pt x="1511" y="27"/>
                    <a:pt x="1432" y="39"/>
                    <a:pt x="1365" y="14"/>
                  </a:cubicBezTo>
                  <a:cubicBezTo>
                    <a:pt x="1338" y="5"/>
                    <a:pt x="1315" y="1"/>
                    <a:pt x="1294" y="1"/>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4"/>
            <p:cNvSpPr/>
            <p:nvPr/>
          </p:nvSpPr>
          <p:spPr>
            <a:xfrm>
              <a:off x="-7784775" y="-1180150"/>
              <a:ext cx="82725" cy="134475"/>
            </a:xfrm>
            <a:custGeom>
              <a:avLst/>
              <a:gdLst/>
              <a:ahLst/>
              <a:cxnLst/>
              <a:rect l="l" t="t" r="r" b="b"/>
              <a:pathLst>
                <a:path w="3309" h="5379" extrusionOk="0">
                  <a:moveTo>
                    <a:pt x="3308" y="1"/>
                  </a:moveTo>
                  <a:lnTo>
                    <a:pt x="3308" y="1"/>
                  </a:lnTo>
                  <a:cubicBezTo>
                    <a:pt x="3186" y="86"/>
                    <a:pt x="3071" y="171"/>
                    <a:pt x="2955" y="263"/>
                  </a:cubicBezTo>
                  <a:cubicBezTo>
                    <a:pt x="2821" y="366"/>
                    <a:pt x="2699" y="476"/>
                    <a:pt x="2663" y="665"/>
                  </a:cubicBezTo>
                  <a:cubicBezTo>
                    <a:pt x="2638" y="762"/>
                    <a:pt x="2589" y="872"/>
                    <a:pt x="2529" y="951"/>
                  </a:cubicBezTo>
                  <a:cubicBezTo>
                    <a:pt x="2364" y="1158"/>
                    <a:pt x="2181" y="1347"/>
                    <a:pt x="2005" y="1542"/>
                  </a:cubicBezTo>
                  <a:cubicBezTo>
                    <a:pt x="1913" y="1651"/>
                    <a:pt x="1865" y="1767"/>
                    <a:pt x="1865" y="1913"/>
                  </a:cubicBezTo>
                  <a:cubicBezTo>
                    <a:pt x="1865" y="2004"/>
                    <a:pt x="1822" y="2120"/>
                    <a:pt x="1761" y="2181"/>
                  </a:cubicBezTo>
                  <a:cubicBezTo>
                    <a:pt x="1578" y="2346"/>
                    <a:pt x="1377" y="2492"/>
                    <a:pt x="1176" y="2644"/>
                  </a:cubicBezTo>
                  <a:cubicBezTo>
                    <a:pt x="902" y="2851"/>
                    <a:pt x="610" y="3046"/>
                    <a:pt x="336" y="3259"/>
                  </a:cubicBezTo>
                  <a:cubicBezTo>
                    <a:pt x="110" y="3430"/>
                    <a:pt x="1" y="3661"/>
                    <a:pt x="25" y="3947"/>
                  </a:cubicBezTo>
                  <a:cubicBezTo>
                    <a:pt x="31" y="4088"/>
                    <a:pt x="50" y="4228"/>
                    <a:pt x="43" y="4362"/>
                  </a:cubicBezTo>
                  <a:cubicBezTo>
                    <a:pt x="43" y="4599"/>
                    <a:pt x="31" y="4837"/>
                    <a:pt x="19" y="5080"/>
                  </a:cubicBezTo>
                  <a:cubicBezTo>
                    <a:pt x="13" y="5178"/>
                    <a:pt x="7" y="5281"/>
                    <a:pt x="1" y="5379"/>
                  </a:cubicBezTo>
                  <a:cubicBezTo>
                    <a:pt x="129" y="5257"/>
                    <a:pt x="226" y="5117"/>
                    <a:pt x="336" y="4989"/>
                  </a:cubicBezTo>
                  <a:cubicBezTo>
                    <a:pt x="646" y="4611"/>
                    <a:pt x="975" y="4246"/>
                    <a:pt x="1213" y="3813"/>
                  </a:cubicBezTo>
                  <a:cubicBezTo>
                    <a:pt x="1247" y="3752"/>
                    <a:pt x="1285" y="3720"/>
                    <a:pt x="1324" y="3720"/>
                  </a:cubicBezTo>
                  <a:cubicBezTo>
                    <a:pt x="1362" y="3720"/>
                    <a:pt x="1399" y="3750"/>
                    <a:pt x="1432" y="3813"/>
                  </a:cubicBezTo>
                  <a:cubicBezTo>
                    <a:pt x="1493" y="3929"/>
                    <a:pt x="1542" y="4057"/>
                    <a:pt x="1609" y="4203"/>
                  </a:cubicBezTo>
                  <a:cubicBezTo>
                    <a:pt x="2090" y="2748"/>
                    <a:pt x="2675" y="1365"/>
                    <a:pt x="3308" y="1"/>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4"/>
            <p:cNvSpPr/>
            <p:nvPr/>
          </p:nvSpPr>
          <p:spPr>
            <a:xfrm>
              <a:off x="-7830450" y="-764150"/>
              <a:ext cx="54075" cy="84075"/>
            </a:xfrm>
            <a:custGeom>
              <a:avLst/>
              <a:gdLst/>
              <a:ahLst/>
              <a:cxnLst/>
              <a:rect l="l" t="t" r="r" b="b"/>
              <a:pathLst>
                <a:path w="2163" h="3363" extrusionOk="0">
                  <a:moveTo>
                    <a:pt x="961" y="1"/>
                  </a:moveTo>
                  <a:cubicBezTo>
                    <a:pt x="924" y="1"/>
                    <a:pt x="891" y="20"/>
                    <a:pt x="853" y="62"/>
                  </a:cubicBezTo>
                  <a:cubicBezTo>
                    <a:pt x="537" y="397"/>
                    <a:pt x="262" y="756"/>
                    <a:pt x="74" y="1176"/>
                  </a:cubicBezTo>
                  <a:cubicBezTo>
                    <a:pt x="13" y="1310"/>
                    <a:pt x="1" y="1450"/>
                    <a:pt x="80" y="1603"/>
                  </a:cubicBezTo>
                  <a:cubicBezTo>
                    <a:pt x="238" y="1919"/>
                    <a:pt x="372" y="2242"/>
                    <a:pt x="518" y="2559"/>
                  </a:cubicBezTo>
                  <a:cubicBezTo>
                    <a:pt x="597" y="2736"/>
                    <a:pt x="683" y="2906"/>
                    <a:pt x="768" y="3077"/>
                  </a:cubicBezTo>
                  <a:cubicBezTo>
                    <a:pt x="792" y="3052"/>
                    <a:pt x="798" y="3034"/>
                    <a:pt x="798" y="3016"/>
                  </a:cubicBezTo>
                  <a:cubicBezTo>
                    <a:pt x="786" y="2796"/>
                    <a:pt x="768" y="2583"/>
                    <a:pt x="762" y="2364"/>
                  </a:cubicBezTo>
                  <a:cubicBezTo>
                    <a:pt x="750" y="2090"/>
                    <a:pt x="713" y="1810"/>
                    <a:pt x="731" y="1536"/>
                  </a:cubicBezTo>
                  <a:cubicBezTo>
                    <a:pt x="762" y="1140"/>
                    <a:pt x="835" y="750"/>
                    <a:pt x="890" y="354"/>
                  </a:cubicBezTo>
                  <a:cubicBezTo>
                    <a:pt x="896" y="311"/>
                    <a:pt x="932" y="269"/>
                    <a:pt x="951" y="226"/>
                  </a:cubicBezTo>
                  <a:cubicBezTo>
                    <a:pt x="969" y="232"/>
                    <a:pt x="987" y="238"/>
                    <a:pt x="1006" y="244"/>
                  </a:cubicBezTo>
                  <a:cubicBezTo>
                    <a:pt x="951" y="756"/>
                    <a:pt x="865" y="1268"/>
                    <a:pt x="853" y="1779"/>
                  </a:cubicBezTo>
                  <a:cubicBezTo>
                    <a:pt x="841" y="2297"/>
                    <a:pt x="896" y="2815"/>
                    <a:pt x="920" y="3363"/>
                  </a:cubicBezTo>
                  <a:cubicBezTo>
                    <a:pt x="975" y="3314"/>
                    <a:pt x="1006" y="3290"/>
                    <a:pt x="1036" y="3259"/>
                  </a:cubicBezTo>
                  <a:cubicBezTo>
                    <a:pt x="1475" y="2760"/>
                    <a:pt x="1785" y="2193"/>
                    <a:pt x="2023" y="1584"/>
                  </a:cubicBezTo>
                  <a:cubicBezTo>
                    <a:pt x="2071" y="1456"/>
                    <a:pt x="2163" y="1310"/>
                    <a:pt x="2138" y="1195"/>
                  </a:cubicBezTo>
                  <a:cubicBezTo>
                    <a:pt x="2114" y="1073"/>
                    <a:pt x="1980" y="975"/>
                    <a:pt x="1889" y="866"/>
                  </a:cubicBezTo>
                  <a:cubicBezTo>
                    <a:pt x="1883" y="853"/>
                    <a:pt x="1877" y="847"/>
                    <a:pt x="1864" y="835"/>
                  </a:cubicBezTo>
                  <a:cubicBezTo>
                    <a:pt x="1627" y="555"/>
                    <a:pt x="1395" y="263"/>
                    <a:pt x="1079" y="49"/>
                  </a:cubicBezTo>
                  <a:cubicBezTo>
                    <a:pt x="1032" y="17"/>
                    <a:pt x="995" y="1"/>
                    <a:pt x="961"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4"/>
            <p:cNvSpPr/>
            <p:nvPr/>
          </p:nvSpPr>
          <p:spPr>
            <a:xfrm>
              <a:off x="-7965200" y="-1566150"/>
              <a:ext cx="112400" cy="85150"/>
            </a:xfrm>
            <a:custGeom>
              <a:avLst/>
              <a:gdLst/>
              <a:ahLst/>
              <a:cxnLst/>
              <a:rect l="l" t="t" r="r" b="b"/>
              <a:pathLst>
                <a:path w="4496" h="3406" extrusionOk="0">
                  <a:moveTo>
                    <a:pt x="0" y="0"/>
                  </a:moveTo>
                  <a:lnTo>
                    <a:pt x="0" y="0"/>
                  </a:lnTo>
                  <a:cubicBezTo>
                    <a:pt x="122" y="189"/>
                    <a:pt x="244" y="348"/>
                    <a:pt x="341" y="518"/>
                  </a:cubicBezTo>
                  <a:cubicBezTo>
                    <a:pt x="414" y="646"/>
                    <a:pt x="512" y="725"/>
                    <a:pt x="652" y="780"/>
                  </a:cubicBezTo>
                  <a:cubicBezTo>
                    <a:pt x="1395" y="1078"/>
                    <a:pt x="2089" y="1456"/>
                    <a:pt x="2747" y="1907"/>
                  </a:cubicBezTo>
                  <a:cubicBezTo>
                    <a:pt x="3161" y="2193"/>
                    <a:pt x="3594" y="2461"/>
                    <a:pt x="3953" y="2827"/>
                  </a:cubicBezTo>
                  <a:cubicBezTo>
                    <a:pt x="4142" y="3009"/>
                    <a:pt x="4319" y="3210"/>
                    <a:pt x="4495" y="3405"/>
                  </a:cubicBezTo>
                  <a:cubicBezTo>
                    <a:pt x="4459" y="3289"/>
                    <a:pt x="4422" y="3162"/>
                    <a:pt x="4373" y="3046"/>
                  </a:cubicBezTo>
                  <a:cubicBezTo>
                    <a:pt x="4136" y="2492"/>
                    <a:pt x="3868" y="1956"/>
                    <a:pt x="3545" y="1450"/>
                  </a:cubicBezTo>
                  <a:cubicBezTo>
                    <a:pt x="3454" y="1316"/>
                    <a:pt x="3344" y="1194"/>
                    <a:pt x="3247" y="1072"/>
                  </a:cubicBezTo>
                  <a:cubicBezTo>
                    <a:pt x="3234" y="1054"/>
                    <a:pt x="3216" y="1030"/>
                    <a:pt x="3216" y="1024"/>
                  </a:cubicBezTo>
                  <a:cubicBezTo>
                    <a:pt x="3271" y="920"/>
                    <a:pt x="3180" y="896"/>
                    <a:pt x="3125" y="871"/>
                  </a:cubicBezTo>
                  <a:cubicBezTo>
                    <a:pt x="2979" y="798"/>
                    <a:pt x="2832" y="725"/>
                    <a:pt x="2680" y="683"/>
                  </a:cubicBezTo>
                  <a:cubicBezTo>
                    <a:pt x="2059" y="500"/>
                    <a:pt x="1431" y="329"/>
                    <a:pt x="804" y="171"/>
                  </a:cubicBezTo>
                  <a:cubicBezTo>
                    <a:pt x="548" y="98"/>
                    <a:pt x="280" y="61"/>
                    <a:pt x="0"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4"/>
            <p:cNvSpPr/>
            <p:nvPr/>
          </p:nvSpPr>
          <p:spPr>
            <a:xfrm>
              <a:off x="-7706350" y="-1578025"/>
              <a:ext cx="102200" cy="87275"/>
            </a:xfrm>
            <a:custGeom>
              <a:avLst/>
              <a:gdLst/>
              <a:ahLst/>
              <a:cxnLst/>
              <a:rect l="l" t="t" r="r" b="b"/>
              <a:pathLst>
                <a:path w="4088" h="3491" extrusionOk="0">
                  <a:moveTo>
                    <a:pt x="4002" y="0"/>
                  </a:moveTo>
                  <a:cubicBezTo>
                    <a:pt x="3180" y="213"/>
                    <a:pt x="2370" y="475"/>
                    <a:pt x="1651" y="944"/>
                  </a:cubicBezTo>
                  <a:cubicBezTo>
                    <a:pt x="1450" y="1078"/>
                    <a:pt x="1231" y="1176"/>
                    <a:pt x="1085" y="1377"/>
                  </a:cubicBezTo>
                  <a:cubicBezTo>
                    <a:pt x="738" y="1858"/>
                    <a:pt x="451" y="2370"/>
                    <a:pt x="220" y="2912"/>
                  </a:cubicBezTo>
                  <a:cubicBezTo>
                    <a:pt x="141" y="3101"/>
                    <a:pt x="74" y="3302"/>
                    <a:pt x="1" y="3490"/>
                  </a:cubicBezTo>
                  <a:cubicBezTo>
                    <a:pt x="135" y="3356"/>
                    <a:pt x="250" y="3204"/>
                    <a:pt x="372" y="3070"/>
                  </a:cubicBezTo>
                  <a:cubicBezTo>
                    <a:pt x="859" y="2522"/>
                    <a:pt x="1420" y="2065"/>
                    <a:pt x="2035" y="1669"/>
                  </a:cubicBezTo>
                  <a:cubicBezTo>
                    <a:pt x="2541" y="1346"/>
                    <a:pt x="3058" y="1048"/>
                    <a:pt x="3619" y="835"/>
                  </a:cubicBezTo>
                  <a:cubicBezTo>
                    <a:pt x="3661" y="823"/>
                    <a:pt x="3704" y="780"/>
                    <a:pt x="3722" y="743"/>
                  </a:cubicBezTo>
                  <a:cubicBezTo>
                    <a:pt x="3771" y="615"/>
                    <a:pt x="3801" y="488"/>
                    <a:pt x="3862" y="366"/>
                  </a:cubicBezTo>
                  <a:cubicBezTo>
                    <a:pt x="3923" y="238"/>
                    <a:pt x="4002" y="128"/>
                    <a:pt x="4088"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4"/>
            <p:cNvSpPr/>
            <p:nvPr/>
          </p:nvSpPr>
          <p:spPr>
            <a:xfrm>
              <a:off x="-7960350" y="-1385250"/>
              <a:ext cx="49075" cy="85150"/>
            </a:xfrm>
            <a:custGeom>
              <a:avLst/>
              <a:gdLst/>
              <a:ahLst/>
              <a:cxnLst/>
              <a:rect l="l" t="t" r="r" b="b"/>
              <a:pathLst>
                <a:path w="1963" h="3406" extrusionOk="0">
                  <a:moveTo>
                    <a:pt x="740" y="1014"/>
                  </a:moveTo>
                  <a:cubicBezTo>
                    <a:pt x="1026" y="1014"/>
                    <a:pt x="1550" y="1169"/>
                    <a:pt x="1737" y="1340"/>
                  </a:cubicBezTo>
                  <a:cubicBezTo>
                    <a:pt x="1694" y="1328"/>
                    <a:pt x="1646" y="1328"/>
                    <a:pt x="1603" y="1316"/>
                  </a:cubicBezTo>
                  <a:cubicBezTo>
                    <a:pt x="1359" y="1243"/>
                    <a:pt x="1110" y="1170"/>
                    <a:pt x="866" y="1097"/>
                  </a:cubicBezTo>
                  <a:cubicBezTo>
                    <a:pt x="811" y="1084"/>
                    <a:pt x="756" y="1091"/>
                    <a:pt x="708" y="1078"/>
                  </a:cubicBezTo>
                  <a:cubicBezTo>
                    <a:pt x="671" y="1072"/>
                    <a:pt x="634" y="1054"/>
                    <a:pt x="598" y="1036"/>
                  </a:cubicBezTo>
                  <a:cubicBezTo>
                    <a:pt x="632" y="1021"/>
                    <a:pt x="681" y="1014"/>
                    <a:pt x="740" y="1014"/>
                  </a:cubicBezTo>
                  <a:close/>
                  <a:moveTo>
                    <a:pt x="1152" y="0"/>
                  </a:moveTo>
                  <a:cubicBezTo>
                    <a:pt x="1128" y="31"/>
                    <a:pt x="1110" y="49"/>
                    <a:pt x="1097" y="67"/>
                  </a:cubicBezTo>
                  <a:cubicBezTo>
                    <a:pt x="902" y="372"/>
                    <a:pt x="714" y="682"/>
                    <a:pt x="519" y="987"/>
                  </a:cubicBezTo>
                  <a:cubicBezTo>
                    <a:pt x="500" y="1017"/>
                    <a:pt x="458" y="1030"/>
                    <a:pt x="427" y="1048"/>
                  </a:cubicBezTo>
                  <a:cubicBezTo>
                    <a:pt x="415" y="1011"/>
                    <a:pt x="391" y="963"/>
                    <a:pt x="403" y="932"/>
                  </a:cubicBezTo>
                  <a:cubicBezTo>
                    <a:pt x="440" y="847"/>
                    <a:pt x="482" y="762"/>
                    <a:pt x="531" y="682"/>
                  </a:cubicBezTo>
                  <a:cubicBezTo>
                    <a:pt x="647" y="506"/>
                    <a:pt x="762" y="329"/>
                    <a:pt x="884" y="146"/>
                  </a:cubicBezTo>
                  <a:lnTo>
                    <a:pt x="884" y="146"/>
                  </a:lnTo>
                  <a:cubicBezTo>
                    <a:pt x="549" y="457"/>
                    <a:pt x="263" y="798"/>
                    <a:pt x="68" y="1237"/>
                  </a:cubicBezTo>
                  <a:cubicBezTo>
                    <a:pt x="232" y="1131"/>
                    <a:pt x="283" y="1099"/>
                    <a:pt x="317" y="1099"/>
                  </a:cubicBezTo>
                  <a:cubicBezTo>
                    <a:pt x="332" y="1099"/>
                    <a:pt x="343" y="1105"/>
                    <a:pt x="360" y="1115"/>
                  </a:cubicBezTo>
                  <a:cubicBezTo>
                    <a:pt x="263" y="1237"/>
                    <a:pt x="147" y="1352"/>
                    <a:pt x="62" y="1480"/>
                  </a:cubicBezTo>
                  <a:cubicBezTo>
                    <a:pt x="19" y="1535"/>
                    <a:pt x="1" y="1627"/>
                    <a:pt x="13" y="1694"/>
                  </a:cubicBezTo>
                  <a:cubicBezTo>
                    <a:pt x="141" y="2254"/>
                    <a:pt x="342" y="2790"/>
                    <a:pt x="622" y="3295"/>
                  </a:cubicBezTo>
                  <a:cubicBezTo>
                    <a:pt x="641" y="3338"/>
                    <a:pt x="671" y="3368"/>
                    <a:pt x="695" y="3405"/>
                  </a:cubicBezTo>
                  <a:cubicBezTo>
                    <a:pt x="683" y="3314"/>
                    <a:pt x="653" y="3228"/>
                    <a:pt x="628" y="3149"/>
                  </a:cubicBezTo>
                  <a:cubicBezTo>
                    <a:pt x="580" y="2967"/>
                    <a:pt x="537" y="2790"/>
                    <a:pt x="488" y="2607"/>
                  </a:cubicBezTo>
                  <a:cubicBezTo>
                    <a:pt x="379" y="2199"/>
                    <a:pt x="306" y="1785"/>
                    <a:pt x="324" y="1359"/>
                  </a:cubicBezTo>
                  <a:cubicBezTo>
                    <a:pt x="329" y="1296"/>
                    <a:pt x="349" y="1267"/>
                    <a:pt x="399" y="1267"/>
                  </a:cubicBezTo>
                  <a:cubicBezTo>
                    <a:pt x="412" y="1267"/>
                    <a:pt x="428" y="1269"/>
                    <a:pt x="446" y="1273"/>
                  </a:cubicBezTo>
                  <a:cubicBezTo>
                    <a:pt x="403" y="1992"/>
                    <a:pt x="641" y="2656"/>
                    <a:pt x="805" y="3332"/>
                  </a:cubicBezTo>
                  <a:cubicBezTo>
                    <a:pt x="1274" y="2248"/>
                    <a:pt x="1603" y="1669"/>
                    <a:pt x="1962" y="1346"/>
                  </a:cubicBezTo>
                  <a:cubicBezTo>
                    <a:pt x="1725" y="926"/>
                    <a:pt x="1487" y="506"/>
                    <a:pt x="1250" y="92"/>
                  </a:cubicBezTo>
                  <a:cubicBezTo>
                    <a:pt x="1225" y="55"/>
                    <a:pt x="1189" y="31"/>
                    <a:pt x="1152"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4"/>
            <p:cNvSpPr/>
            <p:nvPr/>
          </p:nvSpPr>
          <p:spPr>
            <a:xfrm>
              <a:off x="-7726300" y="-1582900"/>
              <a:ext cx="45550" cy="100975"/>
            </a:xfrm>
            <a:custGeom>
              <a:avLst/>
              <a:gdLst/>
              <a:ahLst/>
              <a:cxnLst/>
              <a:rect l="l" t="t" r="r" b="b"/>
              <a:pathLst>
                <a:path w="1822" h="4039" extrusionOk="0">
                  <a:moveTo>
                    <a:pt x="1316" y="0"/>
                  </a:moveTo>
                  <a:cubicBezTo>
                    <a:pt x="1097" y="378"/>
                    <a:pt x="890" y="743"/>
                    <a:pt x="683" y="1109"/>
                  </a:cubicBezTo>
                  <a:cubicBezTo>
                    <a:pt x="445" y="1529"/>
                    <a:pt x="263" y="1968"/>
                    <a:pt x="123" y="2431"/>
                  </a:cubicBezTo>
                  <a:cubicBezTo>
                    <a:pt x="86" y="2565"/>
                    <a:pt x="56" y="2705"/>
                    <a:pt x="49" y="2845"/>
                  </a:cubicBezTo>
                  <a:cubicBezTo>
                    <a:pt x="37" y="3149"/>
                    <a:pt x="1" y="3460"/>
                    <a:pt x="287" y="3679"/>
                  </a:cubicBezTo>
                  <a:cubicBezTo>
                    <a:pt x="305" y="3691"/>
                    <a:pt x="317" y="3716"/>
                    <a:pt x="336" y="3734"/>
                  </a:cubicBezTo>
                  <a:cubicBezTo>
                    <a:pt x="421" y="3838"/>
                    <a:pt x="506" y="3941"/>
                    <a:pt x="592" y="4039"/>
                  </a:cubicBezTo>
                  <a:cubicBezTo>
                    <a:pt x="762" y="3040"/>
                    <a:pt x="1280" y="2211"/>
                    <a:pt x="1822" y="1389"/>
                  </a:cubicBezTo>
                  <a:cubicBezTo>
                    <a:pt x="1718" y="1267"/>
                    <a:pt x="1615" y="1139"/>
                    <a:pt x="1511" y="1005"/>
                  </a:cubicBezTo>
                  <a:cubicBezTo>
                    <a:pt x="1371" y="835"/>
                    <a:pt x="1268" y="640"/>
                    <a:pt x="1274" y="408"/>
                  </a:cubicBezTo>
                  <a:cubicBezTo>
                    <a:pt x="1280" y="281"/>
                    <a:pt x="1298" y="147"/>
                    <a:pt x="1316"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4"/>
            <p:cNvSpPr/>
            <p:nvPr/>
          </p:nvSpPr>
          <p:spPr>
            <a:xfrm>
              <a:off x="-7739700" y="-1620350"/>
              <a:ext cx="60475" cy="119850"/>
            </a:xfrm>
            <a:custGeom>
              <a:avLst/>
              <a:gdLst/>
              <a:ahLst/>
              <a:cxnLst/>
              <a:rect l="l" t="t" r="r" b="b"/>
              <a:pathLst>
                <a:path w="2419" h="4794" extrusionOk="0">
                  <a:moveTo>
                    <a:pt x="2419" y="0"/>
                  </a:moveTo>
                  <a:lnTo>
                    <a:pt x="2419" y="0"/>
                  </a:lnTo>
                  <a:cubicBezTo>
                    <a:pt x="2370" y="6"/>
                    <a:pt x="2364" y="6"/>
                    <a:pt x="2358" y="6"/>
                  </a:cubicBezTo>
                  <a:cubicBezTo>
                    <a:pt x="2334" y="18"/>
                    <a:pt x="2309" y="24"/>
                    <a:pt x="2291" y="37"/>
                  </a:cubicBezTo>
                  <a:cubicBezTo>
                    <a:pt x="1572" y="463"/>
                    <a:pt x="994" y="1023"/>
                    <a:pt x="610" y="1779"/>
                  </a:cubicBezTo>
                  <a:cubicBezTo>
                    <a:pt x="403" y="2193"/>
                    <a:pt x="281" y="2643"/>
                    <a:pt x="171" y="3088"/>
                  </a:cubicBezTo>
                  <a:cubicBezTo>
                    <a:pt x="80" y="3441"/>
                    <a:pt x="1" y="3795"/>
                    <a:pt x="92" y="4160"/>
                  </a:cubicBezTo>
                  <a:cubicBezTo>
                    <a:pt x="165" y="4446"/>
                    <a:pt x="293" y="4684"/>
                    <a:pt x="464" y="4794"/>
                  </a:cubicBezTo>
                  <a:cubicBezTo>
                    <a:pt x="409" y="4191"/>
                    <a:pt x="537" y="3624"/>
                    <a:pt x="817" y="3094"/>
                  </a:cubicBezTo>
                  <a:cubicBezTo>
                    <a:pt x="1280" y="2217"/>
                    <a:pt x="1761" y="1352"/>
                    <a:pt x="2230" y="475"/>
                  </a:cubicBezTo>
                  <a:cubicBezTo>
                    <a:pt x="2309" y="329"/>
                    <a:pt x="2352" y="171"/>
                    <a:pt x="2419"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4"/>
            <p:cNvSpPr/>
            <p:nvPr/>
          </p:nvSpPr>
          <p:spPr>
            <a:xfrm>
              <a:off x="-7700875" y="-1310175"/>
              <a:ext cx="24400" cy="433375"/>
            </a:xfrm>
            <a:custGeom>
              <a:avLst/>
              <a:gdLst/>
              <a:ahLst/>
              <a:cxnLst/>
              <a:rect l="l" t="t" r="r" b="b"/>
              <a:pathLst>
                <a:path w="976" h="17335" extrusionOk="0">
                  <a:moveTo>
                    <a:pt x="184" y="0"/>
                  </a:moveTo>
                  <a:cubicBezTo>
                    <a:pt x="1" y="98"/>
                    <a:pt x="1" y="98"/>
                    <a:pt x="50" y="250"/>
                  </a:cubicBezTo>
                  <a:cubicBezTo>
                    <a:pt x="312" y="1102"/>
                    <a:pt x="494" y="1973"/>
                    <a:pt x="580" y="2863"/>
                  </a:cubicBezTo>
                  <a:cubicBezTo>
                    <a:pt x="659" y="3655"/>
                    <a:pt x="695" y="4452"/>
                    <a:pt x="732" y="5250"/>
                  </a:cubicBezTo>
                  <a:cubicBezTo>
                    <a:pt x="750" y="5762"/>
                    <a:pt x="744" y="6274"/>
                    <a:pt x="738" y="6779"/>
                  </a:cubicBezTo>
                  <a:cubicBezTo>
                    <a:pt x="726" y="7595"/>
                    <a:pt x="701" y="8411"/>
                    <a:pt x="683" y="9222"/>
                  </a:cubicBezTo>
                  <a:cubicBezTo>
                    <a:pt x="677" y="9441"/>
                    <a:pt x="671" y="9654"/>
                    <a:pt x="659" y="9867"/>
                  </a:cubicBezTo>
                  <a:cubicBezTo>
                    <a:pt x="628" y="10470"/>
                    <a:pt x="598" y="11073"/>
                    <a:pt x="567" y="11676"/>
                  </a:cubicBezTo>
                  <a:cubicBezTo>
                    <a:pt x="549" y="11987"/>
                    <a:pt x="531" y="12297"/>
                    <a:pt x="519" y="12608"/>
                  </a:cubicBezTo>
                  <a:cubicBezTo>
                    <a:pt x="488" y="13175"/>
                    <a:pt x="464" y="13747"/>
                    <a:pt x="439" y="14313"/>
                  </a:cubicBezTo>
                  <a:cubicBezTo>
                    <a:pt x="433" y="14478"/>
                    <a:pt x="427" y="14642"/>
                    <a:pt x="415" y="14807"/>
                  </a:cubicBezTo>
                  <a:cubicBezTo>
                    <a:pt x="385" y="15245"/>
                    <a:pt x="354" y="15678"/>
                    <a:pt x="318" y="16110"/>
                  </a:cubicBezTo>
                  <a:cubicBezTo>
                    <a:pt x="299" y="16330"/>
                    <a:pt x="269" y="16543"/>
                    <a:pt x="251" y="16762"/>
                  </a:cubicBezTo>
                  <a:cubicBezTo>
                    <a:pt x="232" y="16951"/>
                    <a:pt x="220" y="17140"/>
                    <a:pt x="202" y="17335"/>
                  </a:cubicBezTo>
                  <a:cubicBezTo>
                    <a:pt x="214" y="17328"/>
                    <a:pt x="220" y="17328"/>
                    <a:pt x="220" y="17328"/>
                  </a:cubicBezTo>
                  <a:cubicBezTo>
                    <a:pt x="336" y="16920"/>
                    <a:pt x="488" y="16524"/>
                    <a:pt x="506" y="16098"/>
                  </a:cubicBezTo>
                  <a:cubicBezTo>
                    <a:pt x="525" y="15586"/>
                    <a:pt x="567" y="15075"/>
                    <a:pt x="598" y="14557"/>
                  </a:cubicBezTo>
                  <a:cubicBezTo>
                    <a:pt x="610" y="14265"/>
                    <a:pt x="610" y="13966"/>
                    <a:pt x="628" y="13674"/>
                  </a:cubicBezTo>
                  <a:cubicBezTo>
                    <a:pt x="634" y="13467"/>
                    <a:pt x="659" y="13266"/>
                    <a:pt x="677" y="13059"/>
                  </a:cubicBezTo>
                  <a:cubicBezTo>
                    <a:pt x="714" y="12620"/>
                    <a:pt x="756" y="12182"/>
                    <a:pt x="793" y="11743"/>
                  </a:cubicBezTo>
                  <a:cubicBezTo>
                    <a:pt x="811" y="11524"/>
                    <a:pt x="829" y="11305"/>
                    <a:pt x="841" y="11079"/>
                  </a:cubicBezTo>
                  <a:cubicBezTo>
                    <a:pt x="884" y="10537"/>
                    <a:pt x="939" y="9995"/>
                    <a:pt x="957" y="9447"/>
                  </a:cubicBezTo>
                  <a:cubicBezTo>
                    <a:pt x="975" y="9002"/>
                    <a:pt x="951" y="8552"/>
                    <a:pt x="939" y="8101"/>
                  </a:cubicBezTo>
                  <a:cubicBezTo>
                    <a:pt x="927" y="7327"/>
                    <a:pt x="915" y="6548"/>
                    <a:pt x="890" y="5774"/>
                  </a:cubicBezTo>
                  <a:cubicBezTo>
                    <a:pt x="878" y="5409"/>
                    <a:pt x="860" y="5037"/>
                    <a:pt x="829" y="4672"/>
                  </a:cubicBezTo>
                  <a:cubicBezTo>
                    <a:pt x="793" y="4197"/>
                    <a:pt x="744" y="3728"/>
                    <a:pt x="695" y="3259"/>
                  </a:cubicBezTo>
                  <a:cubicBezTo>
                    <a:pt x="647" y="2820"/>
                    <a:pt x="604" y="2388"/>
                    <a:pt x="543" y="1955"/>
                  </a:cubicBezTo>
                  <a:cubicBezTo>
                    <a:pt x="476" y="1480"/>
                    <a:pt x="385" y="1011"/>
                    <a:pt x="305" y="542"/>
                  </a:cubicBezTo>
                  <a:cubicBezTo>
                    <a:pt x="269" y="359"/>
                    <a:pt x="226" y="183"/>
                    <a:pt x="184"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4"/>
            <p:cNvSpPr/>
            <p:nvPr/>
          </p:nvSpPr>
          <p:spPr>
            <a:xfrm>
              <a:off x="-7959125" y="-1220950"/>
              <a:ext cx="44800" cy="80525"/>
            </a:xfrm>
            <a:custGeom>
              <a:avLst/>
              <a:gdLst/>
              <a:ahLst/>
              <a:cxnLst/>
              <a:rect l="l" t="t" r="r" b="b"/>
              <a:pathLst>
                <a:path w="1792" h="3221" extrusionOk="0">
                  <a:moveTo>
                    <a:pt x="1556" y="0"/>
                  </a:moveTo>
                  <a:cubicBezTo>
                    <a:pt x="1542" y="0"/>
                    <a:pt x="1528" y="3"/>
                    <a:pt x="1511" y="6"/>
                  </a:cubicBezTo>
                  <a:cubicBezTo>
                    <a:pt x="1365" y="43"/>
                    <a:pt x="1286" y="146"/>
                    <a:pt x="1213" y="256"/>
                  </a:cubicBezTo>
                  <a:cubicBezTo>
                    <a:pt x="1115" y="408"/>
                    <a:pt x="1030" y="567"/>
                    <a:pt x="933" y="713"/>
                  </a:cubicBezTo>
                  <a:cubicBezTo>
                    <a:pt x="805" y="899"/>
                    <a:pt x="658" y="983"/>
                    <a:pt x="481" y="983"/>
                  </a:cubicBezTo>
                  <a:cubicBezTo>
                    <a:pt x="438" y="983"/>
                    <a:pt x="394" y="978"/>
                    <a:pt x="348" y="969"/>
                  </a:cubicBezTo>
                  <a:cubicBezTo>
                    <a:pt x="250" y="1279"/>
                    <a:pt x="159" y="1590"/>
                    <a:pt x="56" y="1901"/>
                  </a:cubicBezTo>
                  <a:cubicBezTo>
                    <a:pt x="1" y="2053"/>
                    <a:pt x="13" y="2181"/>
                    <a:pt x="92" y="2315"/>
                  </a:cubicBezTo>
                  <a:cubicBezTo>
                    <a:pt x="190" y="2498"/>
                    <a:pt x="275" y="2686"/>
                    <a:pt x="372" y="2869"/>
                  </a:cubicBezTo>
                  <a:cubicBezTo>
                    <a:pt x="397" y="2912"/>
                    <a:pt x="433" y="2967"/>
                    <a:pt x="482" y="2991"/>
                  </a:cubicBezTo>
                  <a:cubicBezTo>
                    <a:pt x="659" y="3070"/>
                    <a:pt x="835" y="3143"/>
                    <a:pt x="1018" y="3210"/>
                  </a:cubicBezTo>
                  <a:cubicBezTo>
                    <a:pt x="1036" y="3218"/>
                    <a:pt x="1058" y="3220"/>
                    <a:pt x="1081" y="3220"/>
                  </a:cubicBezTo>
                  <a:cubicBezTo>
                    <a:pt x="1112" y="3220"/>
                    <a:pt x="1145" y="3216"/>
                    <a:pt x="1176" y="3216"/>
                  </a:cubicBezTo>
                  <a:cubicBezTo>
                    <a:pt x="1134" y="3180"/>
                    <a:pt x="1085" y="3180"/>
                    <a:pt x="1042" y="3155"/>
                  </a:cubicBezTo>
                  <a:cubicBezTo>
                    <a:pt x="957" y="3113"/>
                    <a:pt x="853" y="3070"/>
                    <a:pt x="805" y="2997"/>
                  </a:cubicBezTo>
                  <a:cubicBezTo>
                    <a:pt x="628" y="2747"/>
                    <a:pt x="470" y="2485"/>
                    <a:pt x="317" y="2223"/>
                  </a:cubicBezTo>
                  <a:cubicBezTo>
                    <a:pt x="275" y="2150"/>
                    <a:pt x="275" y="2047"/>
                    <a:pt x="263" y="1962"/>
                  </a:cubicBezTo>
                  <a:cubicBezTo>
                    <a:pt x="257" y="1943"/>
                    <a:pt x="287" y="1925"/>
                    <a:pt x="299" y="1907"/>
                  </a:cubicBezTo>
                  <a:cubicBezTo>
                    <a:pt x="311" y="1925"/>
                    <a:pt x="336" y="1937"/>
                    <a:pt x="342" y="1955"/>
                  </a:cubicBezTo>
                  <a:cubicBezTo>
                    <a:pt x="366" y="2016"/>
                    <a:pt x="366" y="2083"/>
                    <a:pt x="397" y="2138"/>
                  </a:cubicBezTo>
                  <a:cubicBezTo>
                    <a:pt x="573" y="2431"/>
                    <a:pt x="762" y="2723"/>
                    <a:pt x="945" y="3015"/>
                  </a:cubicBezTo>
                  <a:cubicBezTo>
                    <a:pt x="982" y="3071"/>
                    <a:pt x="1200" y="3123"/>
                    <a:pt x="1336" y="3123"/>
                  </a:cubicBezTo>
                  <a:cubicBezTo>
                    <a:pt x="1379" y="3123"/>
                    <a:pt x="1413" y="3118"/>
                    <a:pt x="1432" y="3107"/>
                  </a:cubicBezTo>
                  <a:cubicBezTo>
                    <a:pt x="1456" y="3088"/>
                    <a:pt x="1475" y="3058"/>
                    <a:pt x="1505" y="3021"/>
                  </a:cubicBezTo>
                  <a:cubicBezTo>
                    <a:pt x="1353" y="2979"/>
                    <a:pt x="1219" y="2936"/>
                    <a:pt x="1085" y="2900"/>
                  </a:cubicBezTo>
                  <a:cubicBezTo>
                    <a:pt x="975" y="2869"/>
                    <a:pt x="933" y="2802"/>
                    <a:pt x="914" y="2686"/>
                  </a:cubicBezTo>
                  <a:cubicBezTo>
                    <a:pt x="860" y="2345"/>
                    <a:pt x="793" y="2004"/>
                    <a:pt x="592" y="1706"/>
                  </a:cubicBezTo>
                  <a:cubicBezTo>
                    <a:pt x="579" y="1694"/>
                    <a:pt x="585" y="1675"/>
                    <a:pt x="579" y="1663"/>
                  </a:cubicBezTo>
                  <a:cubicBezTo>
                    <a:pt x="585" y="1651"/>
                    <a:pt x="598" y="1639"/>
                    <a:pt x="604" y="1633"/>
                  </a:cubicBezTo>
                  <a:cubicBezTo>
                    <a:pt x="646" y="1657"/>
                    <a:pt x="701" y="1681"/>
                    <a:pt x="726" y="1718"/>
                  </a:cubicBezTo>
                  <a:cubicBezTo>
                    <a:pt x="902" y="1955"/>
                    <a:pt x="969" y="2236"/>
                    <a:pt x="1018" y="2516"/>
                  </a:cubicBezTo>
                  <a:cubicBezTo>
                    <a:pt x="1073" y="2814"/>
                    <a:pt x="1061" y="2814"/>
                    <a:pt x="1353" y="2893"/>
                  </a:cubicBezTo>
                  <a:cubicBezTo>
                    <a:pt x="1439" y="2916"/>
                    <a:pt x="1501" y="2931"/>
                    <a:pt x="1549" y="2931"/>
                  </a:cubicBezTo>
                  <a:cubicBezTo>
                    <a:pt x="1654" y="2931"/>
                    <a:pt x="1695" y="2862"/>
                    <a:pt x="1791" y="2662"/>
                  </a:cubicBezTo>
                  <a:cubicBezTo>
                    <a:pt x="1718" y="2632"/>
                    <a:pt x="1651" y="2595"/>
                    <a:pt x="1584" y="2577"/>
                  </a:cubicBezTo>
                  <a:cubicBezTo>
                    <a:pt x="1481" y="2534"/>
                    <a:pt x="1396" y="2467"/>
                    <a:pt x="1377" y="2357"/>
                  </a:cubicBezTo>
                  <a:cubicBezTo>
                    <a:pt x="1322" y="2022"/>
                    <a:pt x="1274" y="1681"/>
                    <a:pt x="1231" y="1346"/>
                  </a:cubicBezTo>
                  <a:cubicBezTo>
                    <a:pt x="1220" y="1244"/>
                    <a:pt x="1222" y="1205"/>
                    <a:pt x="1266" y="1205"/>
                  </a:cubicBezTo>
                  <a:cubicBezTo>
                    <a:pt x="1292" y="1205"/>
                    <a:pt x="1333" y="1220"/>
                    <a:pt x="1396" y="1243"/>
                  </a:cubicBezTo>
                  <a:cubicBezTo>
                    <a:pt x="1517" y="1060"/>
                    <a:pt x="1633" y="877"/>
                    <a:pt x="1749" y="689"/>
                  </a:cubicBezTo>
                  <a:cubicBezTo>
                    <a:pt x="1773" y="658"/>
                    <a:pt x="1785" y="597"/>
                    <a:pt x="1773" y="561"/>
                  </a:cubicBezTo>
                  <a:cubicBezTo>
                    <a:pt x="1724" y="390"/>
                    <a:pt x="1670" y="226"/>
                    <a:pt x="1621" y="61"/>
                  </a:cubicBezTo>
                  <a:cubicBezTo>
                    <a:pt x="1608" y="14"/>
                    <a:pt x="1586" y="0"/>
                    <a:pt x="1556"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4"/>
            <p:cNvSpPr/>
            <p:nvPr/>
          </p:nvSpPr>
          <p:spPr>
            <a:xfrm>
              <a:off x="-7943750" y="-1309575"/>
              <a:ext cx="104350" cy="445875"/>
            </a:xfrm>
            <a:custGeom>
              <a:avLst/>
              <a:gdLst/>
              <a:ahLst/>
              <a:cxnLst/>
              <a:rect l="l" t="t" r="r" b="b"/>
              <a:pathLst>
                <a:path w="4174" h="17835" extrusionOk="0">
                  <a:moveTo>
                    <a:pt x="4118" y="0"/>
                  </a:moveTo>
                  <a:cubicBezTo>
                    <a:pt x="4094" y="55"/>
                    <a:pt x="4064" y="98"/>
                    <a:pt x="4045" y="153"/>
                  </a:cubicBezTo>
                  <a:cubicBezTo>
                    <a:pt x="3771" y="969"/>
                    <a:pt x="3485" y="1779"/>
                    <a:pt x="3235" y="2601"/>
                  </a:cubicBezTo>
                  <a:cubicBezTo>
                    <a:pt x="2912" y="3679"/>
                    <a:pt x="2620" y="4770"/>
                    <a:pt x="2322" y="5860"/>
                  </a:cubicBezTo>
                  <a:cubicBezTo>
                    <a:pt x="1980" y="7108"/>
                    <a:pt x="1639" y="8357"/>
                    <a:pt x="1323" y="9618"/>
                  </a:cubicBezTo>
                  <a:cubicBezTo>
                    <a:pt x="1109" y="10477"/>
                    <a:pt x="933" y="11348"/>
                    <a:pt x="756" y="12219"/>
                  </a:cubicBezTo>
                  <a:cubicBezTo>
                    <a:pt x="677" y="12615"/>
                    <a:pt x="628" y="13023"/>
                    <a:pt x="573" y="13425"/>
                  </a:cubicBezTo>
                  <a:cubicBezTo>
                    <a:pt x="519" y="13814"/>
                    <a:pt x="464" y="14204"/>
                    <a:pt x="409" y="14594"/>
                  </a:cubicBezTo>
                  <a:cubicBezTo>
                    <a:pt x="360" y="14972"/>
                    <a:pt x="305" y="15349"/>
                    <a:pt x="251" y="15721"/>
                  </a:cubicBezTo>
                  <a:cubicBezTo>
                    <a:pt x="208" y="16044"/>
                    <a:pt x="159" y="16360"/>
                    <a:pt x="117" y="16683"/>
                  </a:cubicBezTo>
                  <a:cubicBezTo>
                    <a:pt x="86" y="16957"/>
                    <a:pt x="86" y="17231"/>
                    <a:pt x="31" y="17499"/>
                  </a:cubicBezTo>
                  <a:cubicBezTo>
                    <a:pt x="1" y="17646"/>
                    <a:pt x="44" y="17737"/>
                    <a:pt x="147" y="17834"/>
                  </a:cubicBezTo>
                  <a:cubicBezTo>
                    <a:pt x="147" y="17786"/>
                    <a:pt x="147" y="17743"/>
                    <a:pt x="153" y="17694"/>
                  </a:cubicBezTo>
                  <a:cubicBezTo>
                    <a:pt x="220" y="17116"/>
                    <a:pt x="269" y="16531"/>
                    <a:pt x="366" y="15958"/>
                  </a:cubicBezTo>
                  <a:cubicBezTo>
                    <a:pt x="506" y="15118"/>
                    <a:pt x="695" y="14289"/>
                    <a:pt x="860" y="13449"/>
                  </a:cubicBezTo>
                  <a:cubicBezTo>
                    <a:pt x="1061" y="12389"/>
                    <a:pt x="1250" y="11323"/>
                    <a:pt x="1444" y="10257"/>
                  </a:cubicBezTo>
                  <a:cubicBezTo>
                    <a:pt x="1536" y="9770"/>
                    <a:pt x="1615" y="9277"/>
                    <a:pt x="1719" y="8796"/>
                  </a:cubicBezTo>
                  <a:cubicBezTo>
                    <a:pt x="1993" y="7565"/>
                    <a:pt x="2255" y="6329"/>
                    <a:pt x="2571" y="5111"/>
                  </a:cubicBezTo>
                  <a:cubicBezTo>
                    <a:pt x="2839" y="4087"/>
                    <a:pt x="3174" y="3082"/>
                    <a:pt x="3497" y="2077"/>
                  </a:cubicBezTo>
                  <a:cubicBezTo>
                    <a:pt x="3704" y="1420"/>
                    <a:pt x="3942" y="768"/>
                    <a:pt x="4167" y="116"/>
                  </a:cubicBezTo>
                  <a:cubicBezTo>
                    <a:pt x="4173" y="86"/>
                    <a:pt x="4161" y="43"/>
                    <a:pt x="4161" y="7"/>
                  </a:cubicBezTo>
                  <a:cubicBezTo>
                    <a:pt x="4143" y="7"/>
                    <a:pt x="4131" y="7"/>
                    <a:pt x="4118"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4"/>
            <p:cNvSpPr/>
            <p:nvPr/>
          </p:nvSpPr>
          <p:spPr>
            <a:xfrm>
              <a:off x="-7784150" y="-1070675"/>
              <a:ext cx="39600" cy="88200"/>
            </a:xfrm>
            <a:custGeom>
              <a:avLst/>
              <a:gdLst/>
              <a:ahLst/>
              <a:cxnLst/>
              <a:rect l="l" t="t" r="r" b="b"/>
              <a:pathLst>
                <a:path w="1584" h="3528" extrusionOk="0">
                  <a:moveTo>
                    <a:pt x="916" y="1553"/>
                  </a:moveTo>
                  <a:cubicBezTo>
                    <a:pt x="1051" y="1553"/>
                    <a:pt x="1161" y="1566"/>
                    <a:pt x="1206" y="1597"/>
                  </a:cubicBezTo>
                  <a:cubicBezTo>
                    <a:pt x="1097" y="1609"/>
                    <a:pt x="999" y="1609"/>
                    <a:pt x="908" y="1621"/>
                  </a:cubicBezTo>
                  <a:cubicBezTo>
                    <a:pt x="688" y="1652"/>
                    <a:pt x="469" y="1688"/>
                    <a:pt x="250" y="1719"/>
                  </a:cubicBezTo>
                  <a:cubicBezTo>
                    <a:pt x="213" y="1719"/>
                    <a:pt x="171" y="1706"/>
                    <a:pt x="134" y="1700"/>
                  </a:cubicBezTo>
                  <a:lnTo>
                    <a:pt x="146" y="1664"/>
                  </a:lnTo>
                  <a:cubicBezTo>
                    <a:pt x="339" y="1597"/>
                    <a:pt x="670" y="1553"/>
                    <a:pt x="916" y="1553"/>
                  </a:cubicBezTo>
                  <a:close/>
                  <a:moveTo>
                    <a:pt x="1279" y="1"/>
                  </a:moveTo>
                  <a:cubicBezTo>
                    <a:pt x="1231" y="62"/>
                    <a:pt x="1182" y="104"/>
                    <a:pt x="1145" y="159"/>
                  </a:cubicBezTo>
                  <a:cubicBezTo>
                    <a:pt x="822" y="640"/>
                    <a:pt x="481" y="1109"/>
                    <a:pt x="55" y="1499"/>
                  </a:cubicBezTo>
                  <a:cubicBezTo>
                    <a:pt x="31" y="1524"/>
                    <a:pt x="0" y="1566"/>
                    <a:pt x="0" y="1591"/>
                  </a:cubicBezTo>
                  <a:cubicBezTo>
                    <a:pt x="18" y="1773"/>
                    <a:pt x="25" y="1950"/>
                    <a:pt x="0" y="2127"/>
                  </a:cubicBezTo>
                  <a:cubicBezTo>
                    <a:pt x="0" y="2151"/>
                    <a:pt x="18" y="2181"/>
                    <a:pt x="25" y="2206"/>
                  </a:cubicBezTo>
                  <a:cubicBezTo>
                    <a:pt x="98" y="2395"/>
                    <a:pt x="171" y="2577"/>
                    <a:pt x="244" y="2760"/>
                  </a:cubicBezTo>
                  <a:cubicBezTo>
                    <a:pt x="347" y="3010"/>
                    <a:pt x="451" y="3260"/>
                    <a:pt x="561" y="3528"/>
                  </a:cubicBezTo>
                  <a:cubicBezTo>
                    <a:pt x="621" y="3406"/>
                    <a:pt x="682" y="3302"/>
                    <a:pt x="725" y="3186"/>
                  </a:cubicBezTo>
                  <a:cubicBezTo>
                    <a:pt x="871" y="2803"/>
                    <a:pt x="1005" y="2413"/>
                    <a:pt x="1151" y="2029"/>
                  </a:cubicBezTo>
                  <a:cubicBezTo>
                    <a:pt x="1164" y="1987"/>
                    <a:pt x="1206" y="1956"/>
                    <a:pt x="1231" y="1920"/>
                  </a:cubicBezTo>
                  <a:cubicBezTo>
                    <a:pt x="1249" y="1932"/>
                    <a:pt x="1267" y="1944"/>
                    <a:pt x="1285" y="1956"/>
                  </a:cubicBezTo>
                  <a:cubicBezTo>
                    <a:pt x="1188" y="2273"/>
                    <a:pt x="1090" y="2596"/>
                    <a:pt x="999" y="2918"/>
                  </a:cubicBezTo>
                  <a:cubicBezTo>
                    <a:pt x="1036" y="2888"/>
                    <a:pt x="1060" y="2851"/>
                    <a:pt x="1078" y="2809"/>
                  </a:cubicBezTo>
                  <a:cubicBezTo>
                    <a:pt x="1206" y="2510"/>
                    <a:pt x="1334" y="2212"/>
                    <a:pt x="1456" y="1913"/>
                  </a:cubicBezTo>
                  <a:cubicBezTo>
                    <a:pt x="1480" y="1853"/>
                    <a:pt x="1462" y="1779"/>
                    <a:pt x="1462" y="1700"/>
                  </a:cubicBezTo>
                  <a:cubicBezTo>
                    <a:pt x="1584" y="1609"/>
                    <a:pt x="1529" y="531"/>
                    <a:pt x="1365" y="305"/>
                  </a:cubicBezTo>
                  <a:lnTo>
                    <a:pt x="1365" y="1627"/>
                  </a:lnTo>
                  <a:lnTo>
                    <a:pt x="1316" y="1639"/>
                  </a:lnTo>
                  <a:cubicBezTo>
                    <a:pt x="1304" y="1597"/>
                    <a:pt x="1273" y="1554"/>
                    <a:pt x="1273" y="1518"/>
                  </a:cubicBezTo>
                  <a:cubicBezTo>
                    <a:pt x="1273" y="1262"/>
                    <a:pt x="1273" y="1012"/>
                    <a:pt x="1279" y="762"/>
                  </a:cubicBezTo>
                  <a:cubicBezTo>
                    <a:pt x="1279" y="513"/>
                    <a:pt x="1279" y="269"/>
                    <a:pt x="1279"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4"/>
            <p:cNvSpPr/>
            <p:nvPr/>
          </p:nvSpPr>
          <p:spPr>
            <a:xfrm>
              <a:off x="-7795125" y="-997125"/>
              <a:ext cx="27750" cy="154900"/>
            </a:xfrm>
            <a:custGeom>
              <a:avLst/>
              <a:gdLst/>
              <a:ahLst/>
              <a:cxnLst/>
              <a:rect l="l" t="t" r="r" b="b"/>
              <a:pathLst>
                <a:path w="1110" h="6196" extrusionOk="0">
                  <a:moveTo>
                    <a:pt x="403" y="1"/>
                  </a:moveTo>
                  <a:cubicBezTo>
                    <a:pt x="372" y="549"/>
                    <a:pt x="348" y="1073"/>
                    <a:pt x="317" y="1597"/>
                  </a:cubicBezTo>
                  <a:cubicBezTo>
                    <a:pt x="293" y="1962"/>
                    <a:pt x="275" y="2321"/>
                    <a:pt x="244" y="2687"/>
                  </a:cubicBezTo>
                  <a:cubicBezTo>
                    <a:pt x="208" y="3089"/>
                    <a:pt x="153" y="3485"/>
                    <a:pt x="122" y="3887"/>
                  </a:cubicBezTo>
                  <a:cubicBezTo>
                    <a:pt x="80" y="4368"/>
                    <a:pt x="55" y="4849"/>
                    <a:pt x="19" y="5330"/>
                  </a:cubicBezTo>
                  <a:cubicBezTo>
                    <a:pt x="13" y="5397"/>
                    <a:pt x="1" y="5458"/>
                    <a:pt x="1" y="5525"/>
                  </a:cubicBezTo>
                  <a:cubicBezTo>
                    <a:pt x="7" y="5738"/>
                    <a:pt x="7" y="5958"/>
                    <a:pt x="13" y="6195"/>
                  </a:cubicBezTo>
                  <a:cubicBezTo>
                    <a:pt x="104" y="6140"/>
                    <a:pt x="165" y="6104"/>
                    <a:pt x="220" y="6061"/>
                  </a:cubicBezTo>
                  <a:cubicBezTo>
                    <a:pt x="244" y="6043"/>
                    <a:pt x="269" y="6012"/>
                    <a:pt x="275" y="5982"/>
                  </a:cubicBezTo>
                  <a:cubicBezTo>
                    <a:pt x="366" y="5361"/>
                    <a:pt x="445" y="4746"/>
                    <a:pt x="543" y="4130"/>
                  </a:cubicBezTo>
                  <a:cubicBezTo>
                    <a:pt x="665" y="3412"/>
                    <a:pt x="799" y="2705"/>
                    <a:pt x="933" y="1992"/>
                  </a:cubicBezTo>
                  <a:cubicBezTo>
                    <a:pt x="981" y="1700"/>
                    <a:pt x="1048" y="1408"/>
                    <a:pt x="1109" y="1091"/>
                  </a:cubicBezTo>
                  <a:lnTo>
                    <a:pt x="1109" y="1091"/>
                  </a:lnTo>
                  <a:cubicBezTo>
                    <a:pt x="1073" y="1122"/>
                    <a:pt x="1060" y="1134"/>
                    <a:pt x="1048" y="1146"/>
                  </a:cubicBezTo>
                  <a:cubicBezTo>
                    <a:pt x="995" y="1196"/>
                    <a:pt x="953" y="1222"/>
                    <a:pt x="915" y="1222"/>
                  </a:cubicBezTo>
                  <a:cubicBezTo>
                    <a:pt x="870" y="1222"/>
                    <a:pt x="832" y="1185"/>
                    <a:pt x="792" y="1109"/>
                  </a:cubicBezTo>
                  <a:cubicBezTo>
                    <a:pt x="756" y="1024"/>
                    <a:pt x="719" y="939"/>
                    <a:pt x="689" y="854"/>
                  </a:cubicBezTo>
                  <a:cubicBezTo>
                    <a:pt x="591" y="573"/>
                    <a:pt x="500" y="293"/>
                    <a:pt x="403"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4"/>
            <p:cNvSpPr/>
            <p:nvPr/>
          </p:nvSpPr>
          <p:spPr>
            <a:xfrm>
              <a:off x="-7888150" y="-1608800"/>
              <a:ext cx="76600" cy="104350"/>
            </a:xfrm>
            <a:custGeom>
              <a:avLst/>
              <a:gdLst/>
              <a:ahLst/>
              <a:cxnLst/>
              <a:rect l="l" t="t" r="r" b="b"/>
              <a:pathLst>
                <a:path w="3064" h="4174" extrusionOk="0">
                  <a:moveTo>
                    <a:pt x="0" y="1"/>
                  </a:moveTo>
                  <a:lnTo>
                    <a:pt x="0" y="1"/>
                  </a:lnTo>
                  <a:cubicBezTo>
                    <a:pt x="37" y="214"/>
                    <a:pt x="146" y="354"/>
                    <a:pt x="299" y="476"/>
                  </a:cubicBezTo>
                  <a:cubicBezTo>
                    <a:pt x="646" y="768"/>
                    <a:pt x="993" y="1073"/>
                    <a:pt x="1334" y="1384"/>
                  </a:cubicBezTo>
                  <a:cubicBezTo>
                    <a:pt x="1925" y="1920"/>
                    <a:pt x="2333" y="2577"/>
                    <a:pt x="2577" y="3333"/>
                  </a:cubicBezTo>
                  <a:cubicBezTo>
                    <a:pt x="2625" y="3491"/>
                    <a:pt x="2680" y="3643"/>
                    <a:pt x="2619" y="3814"/>
                  </a:cubicBezTo>
                  <a:cubicBezTo>
                    <a:pt x="2583" y="3917"/>
                    <a:pt x="2589" y="4033"/>
                    <a:pt x="2564" y="4173"/>
                  </a:cubicBezTo>
                  <a:cubicBezTo>
                    <a:pt x="2637" y="4088"/>
                    <a:pt x="2686" y="4027"/>
                    <a:pt x="2735" y="3966"/>
                  </a:cubicBezTo>
                  <a:cubicBezTo>
                    <a:pt x="2954" y="3680"/>
                    <a:pt x="3064" y="3369"/>
                    <a:pt x="3009" y="3010"/>
                  </a:cubicBezTo>
                  <a:cubicBezTo>
                    <a:pt x="2936" y="2492"/>
                    <a:pt x="2723" y="2041"/>
                    <a:pt x="2400" y="1627"/>
                  </a:cubicBezTo>
                  <a:cubicBezTo>
                    <a:pt x="1852" y="921"/>
                    <a:pt x="1206" y="360"/>
                    <a:pt x="335" y="98"/>
                  </a:cubicBezTo>
                  <a:cubicBezTo>
                    <a:pt x="225" y="62"/>
                    <a:pt x="116" y="31"/>
                    <a:pt x="0"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4"/>
            <p:cNvSpPr/>
            <p:nvPr/>
          </p:nvSpPr>
          <p:spPr>
            <a:xfrm>
              <a:off x="-7735575" y="-1434600"/>
              <a:ext cx="36400" cy="83175"/>
            </a:xfrm>
            <a:custGeom>
              <a:avLst/>
              <a:gdLst/>
              <a:ahLst/>
              <a:cxnLst/>
              <a:rect l="l" t="t" r="r" b="b"/>
              <a:pathLst>
                <a:path w="1456" h="3327" extrusionOk="0">
                  <a:moveTo>
                    <a:pt x="1456" y="1"/>
                  </a:moveTo>
                  <a:lnTo>
                    <a:pt x="1456" y="1"/>
                  </a:lnTo>
                  <a:cubicBezTo>
                    <a:pt x="1255" y="98"/>
                    <a:pt x="1060" y="184"/>
                    <a:pt x="877" y="281"/>
                  </a:cubicBezTo>
                  <a:cubicBezTo>
                    <a:pt x="822" y="305"/>
                    <a:pt x="774" y="354"/>
                    <a:pt x="755" y="409"/>
                  </a:cubicBezTo>
                  <a:cubicBezTo>
                    <a:pt x="609" y="829"/>
                    <a:pt x="439" y="1237"/>
                    <a:pt x="219" y="1621"/>
                  </a:cubicBezTo>
                  <a:cubicBezTo>
                    <a:pt x="98" y="1846"/>
                    <a:pt x="37" y="2084"/>
                    <a:pt x="25" y="2340"/>
                  </a:cubicBezTo>
                  <a:cubicBezTo>
                    <a:pt x="0" y="2663"/>
                    <a:pt x="55" y="2949"/>
                    <a:pt x="293" y="3186"/>
                  </a:cubicBezTo>
                  <a:cubicBezTo>
                    <a:pt x="335" y="3235"/>
                    <a:pt x="390" y="3278"/>
                    <a:pt x="451" y="3326"/>
                  </a:cubicBezTo>
                  <a:cubicBezTo>
                    <a:pt x="621" y="2736"/>
                    <a:pt x="774" y="2181"/>
                    <a:pt x="938" y="1633"/>
                  </a:cubicBezTo>
                  <a:cubicBezTo>
                    <a:pt x="1103" y="1085"/>
                    <a:pt x="1285" y="543"/>
                    <a:pt x="1456" y="1"/>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4"/>
            <p:cNvSpPr/>
            <p:nvPr/>
          </p:nvSpPr>
          <p:spPr>
            <a:xfrm>
              <a:off x="-7671625" y="-1196300"/>
              <a:ext cx="34275" cy="80275"/>
            </a:xfrm>
            <a:custGeom>
              <a:avLst/>
              <a:gdLst/>
              <a:ahLst/>
              <a:cxnLst/>
              <a:rect l="l" t="t" r="r" b="b"/>
              <a:pathLst>
                <a:path w="1371" h="3211" extrusionOk="0">
                  <a:moveTo>
                    <a:pt x="348" y="1"/>
                  </a:moveTo>
                  <a:cubicBezTo>
                    <a:pt x="183" y="251"/>
                    <a:pt x="0" y="482"/>
                    <a:pt x="25" y="799"/>
                  </a:cubicBezTo>
                  <a:cubicBezTo>
                    <a:pt x="37" y="1012"/>
                    <a:pt x="49" y="1225"/>
                    <a:pt x="61" y="1438"/>
                  </a:cubicBezTo>
                  <a:cubicBezTo>
                    <a:pt x="104" y="1304"/>
                    <a:pt x="110" y="1164"/>
                    <a:pt x="165" y="1049"/>
                  </a:cubicBezTo>
                  <a:cubicBezTo>
                    <a:pt x="201" y="969"/>
                    <a:pt x="299" y="896"/>
                    <a:pt x="384" y="872"/>
                  </a:cubicBezTo>
                  <a:cubicBezTo>
                    <a:pt x="396" y="869"/>
                    <a:pt x="406" y="867"/>
                    <a:pt x="416" y="867"/>
                  </a:cubicBezTo>
                  <a:cubicBezTo>
                    <a:pt x="492" y="867"/>
                    <a:pt x="509" y="966"/>
                    <a:pt x="530" y="1036"/>
                  </a:cubicBezTo>
                  <a:cubicBezTo>
                    <a:pt x="561" y="1116"/>
                    <a:pt x="591" y="1189"/>
                    <a:pt x="609" y="1268"/>
                  </a:cubicBezTo>
                  <a:cubicBezTo>
                    <a:pt x="646" y="1426"/>
                    <a:pt x="695" y="1579"/>
                    <a:pt x="701" y="1743"/>
                  </a:cubicBezTo>
                  <a:cubicBezTo>
                    <a:pt x="713" y="1877"/>
                    <a:pt x="676" y="2011"/>
                    <a:pt x="658" y="2145"/>
                  </a:cubicBezTo>
                  <a:cubicBezTo>
                    <a:pt x="640" y="2303"/>
                    <a:pt x="622" y="2450"/>
                    <a:pt x="530" y="2590"/>
                  </a:cubicBezTo>
                  <a:cubicBezTo>
                    <a:pt x="402" y="2784"/>
                    <a:pt x="299" y="2992"/>
                    <a:pt x="177" y="3211"/>
                  </a:cubicBezTo>
                  <a:cubicBezTo>
                    <a:pt x="226" y="3199"/>
                    <a:pt x="262" y="3193"/>
                    <a:pt x="287" y="3174"/>
                  </a:cubicBezTo>
                  <a:cubicBezTo>
                    <a:pt x="482" y="3022"/>
                    <a:pt x="670" y="2870"/>
                    <a:pt x="865" y="2711"/>
                  </a:cubicBezTo>
                  <a:cubicBezTo>
                    <a:pt x="877" y="2699"/>
                    <a:pt x="890" y="2681"/>
                    <a:pt x="896" y="2663"/>
                  </a:cubicBezTo>
                  <a:cubicBezTo>
                    <a:pt x="944" y="2498"/>
                    <a:pt x="993" y="2334"/>
                    <a:pt x="1036" y="2175"/>
                  </a:cubicBezTo>
                  <a:cubicBezTo>
                    <a:pt x="1060" y="2084"/>
                    <a:pt x="1078" y="1993"/>
                    <a:pt x="1103" y="1901"/>
                  </a:cubicBezTo>
                  <a:cubicBezTo>
                    <a:pt x="1118" y="1840"/>
                    <a:pt x="1146" y="1810"/>
                    <a:pt x="1187" y="1810"/>
                  </a:cubicBezTo>
                  <a:cubicBezTo>
                    <a:pt x="1211" y="1810"/>
                    <a:pt x="1240" y="1820"/>
                    <a:pt x="1273" y="1840"/>
                  </a:cubicBezTo>
                  <a:cubicBezTo>
                    <a:pt x="1310" y="1548"/>
                    <a:pt x="1340" y="1262"/>
                    <a:pt x="1371" y="1012"/>
                  </a:cubicBezTo>
                  <a:cubicBezTo>
                    <a:pt x="1273" y="890"/>
                    <a:pt x="1182" y="805"/>
                    <a:pt x="1115" y="701"/>
                  </a:cubicBezTo>
                  <a:cubicBezTo>
                    <a:pt x="926" y="397"/>
                    <a:pt x="676" y="172"/>
                    <a:pt x="348" y="1"/>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4"/>
            <p:cNvSpPr/>
            <p:nvPr/>
          </p:nvSpPr>
          <p:spPr>
            <a:xfrm>
              <a:off x="-7854200" y="-1350275"/>
              <a:ext cx="54850" cy="55500"/>
            </a:xfrm>
            <a:custGeom>
              <a:avLst/>
              <a:gdLst/>
              <a:ahLst/>
              <a:cxnLst/>
              <a:rect l="l" t="t" r="r" b="b"/>
              <a:pathLst>
                <a:path w="2194" h="2220" extrusionOk="0">
                  <a:moveTo>
                    <a:pt x="1036" y="175"/>
                  </a:moveTo>
                  <a:cubicBezTo>
                    <a:pt x="1050" y="175"/>
                    <a:pt x="1062" y="176"/>
                    <a:pt x="1072" y="179"/>
                  </a:cubicBezTo>
                  <a:cubicBezTo>
                    <a:pt x="884" y="301"/>
                    <a:pt x="707" y="416"/>
                    <a:pt x="524" y="532"/>
                  </a:cubicBezTo>
                  <a:cubicBezTo>
                    <a:pt x="522" y="533"/>
                    <a:pt x="520" y="533"/>
                    <a:pt x="518" y="533"/>
                  </a:cubicBezTo>
                  <a:cubicBezTo>
                    <a:pt x="504" y="533"/>
                    <a:pt x="478" y="519"/>
                    <a:pt x="457" y="514"/>
                  </a:cubicBezTo>
                  <a:cubicBezTo>
                    <a:pt x="525" y="378"/>
                    <a:pt x="870" y="175"/>
                    <a:pt x="1036" y="175"/>
                  </a:cubicBezTo>
                  <a:close/>
                  <a:moveTo>
                    <a:pt x="80" y="313"/>
                  </a:moveTo>
                  <a:cubicBezTo>
                    <a:pt x="116" y="331"/>
                    <a:pt x="165" y="343"/>
                    <a:pt x="177" y="368"/>
                  </a:cubicBezTo>
                  <a:cubicBezTo>
                    <a:pt x="415" y="879"/>
                    <a:pt x="804" y="1245"/>
                    <a:pt x="1279" y="1537"/>
                  </a:cubicBezTo>
                  <a:cubicBezTo>
                    <a:pt x="1462" y="1653"/>
                    <a:pt x="1639" y="1787"/>
                    <a:pt x="1822" y="1915"/>
                  </a:cubicBezTo>
                  <a:cubicBezTo>
                    <a:pt x="1815" y="1927"/>
                    <a:pt x="1815" y="1939"/>
                    <a:pt x="1815" y="1951"/>
                  </a:cubicBezTo>
                  <a:cubicBezTo>
                    <a:pt x="1798" y="1951"/>
                    <a:pt x="1779" y="1952"/>
                    <a:pt x="1761" y="1952"/>
                  </a:cubicBezTo>
                  <a:cubicBezTo>
                    <a:pt x="1733" y="1952"/>
                    <a:pt x="1706" y="1950"/>
                    <a:pt x="1688" y="1939"/>
                  </a:cubicBezTo>
                  <a:cubicBezTo>
                    <a:pt x="1249" y="1647"/>
                    <a:pt x="774" y="1397"/>
                    <a:pt x="433" y="989"/>
                  </a:cubicBezTo>
                  <a:cubicBezTo>
                    <a:pt x="287" y="818"/>
                    <a:pt x="189" y="611"/>
                    <a:pt x="73" y="416"/>
                  </a:cubicBezTo>
                  <a:cubicBezTo>
                    <a:pt x="55" y="392"/>
                    <a:pt x="80" y="343"/>
                    <a:pt x="80" y="313"/>
                  </a:cubicBezTo>
                  <a:close/>
                  <a:moveTo>
                    <a:pt x="1104" y="1"/>
                  </a:moveTo>
                  <a:cubicBezTo>
                    <a:pt x="1070" y="1"/>
                    <a:pt x="1026" y="8"/>
                    <a:pt x="969" y="20"/>
                  </a:cubicBezTo>
                  <a:cubicBezTo>
                    <a:pt x="664" y="81"/>
                    <a:pt x="366" y="167"/>
                    <a:pt x="61" y="246"/>
                  </a:cubicBezTo>
                  <a:cubicBezTo>
                    <a:pt x="37" y="252"/>
                    <a:pt x="0" y="288"/>
                    <a:pt x="0" y="301"/>
                  </a:cubicBezTo>
                  <a:cubicBezTo>
                    <a:pt x="61" y="502"/>
                    <a:pt x="128" y="697"/>
                    <a:pt x="189" y="891"/>
                  </a:cubicBezTo>
                  <a:cubicBezTo>
                    <a:pt x="195" y="898"/>
                    <a:pt x="207" y="904"/>
                    <a:pt x="214" y="904"/>
                  </a:cubicBezTo>
                  <a:cubicBezTo>
                    <a:pt x="341" y="934"/>
                    <a:pt x="354" y="1032"/>
                    <a:pt x="366" y="1135"/>
                  </a:cubicBezTo>
                  <a:cubicBezTo>
                    <a:pt x="378" y="1306"/>
                    <a:pt x="457" y="1440"/>
                    <a:pt x="603" y="1519"/>
                  </a:cubicBezTo>
                  <a:cubicBezTo>
                    <a:pt x="646" y="1543"/>
                    <a:pt x="701" y="1549"/>
                    <a:pt x="737" y="1574"/>
                  </a:cubicBezTo>
                  <a:cubicBezTo>
                    <a:pt x="884" y="1665"/>
                    <a:pt x="1018" y="1775"/>
                    <a:pt x="1170" y="1854"/>
                  </a:cubicBezTo>
                  <a:cubicBezTo>
                    <a:pt x="1487" y="2024"/>
                    <a:pt x="1828" y="2128"/>
                    <a:pt x="2193" y="2219"/>
                  </a:cubicBezTo>
                  <a:cubicBezTo>
                    <a:pt x="2181" y="2195"/>
                    <a:pt x="2175" y="2183"/>
                    <a:pt x="2169" y="2177"/>
                  </a:cubicBezTo>
                  <a:cubicBezTo>
                    <a:pt x="1815" y="1769"/>
                    <a:pt x="1554" y="1312"/>
                    <a:pt x="1389" y="800"/>
                  </a:cubicBezTo>
                  <a:cubicBezTo>
                    <a:pt x="1334" y="630"/>
                    <a:pt x="1316" y="441"/>
                    <a:pt x="1267" y="264"/>
                  </a:cubicBezTo>
                  <a:cubicBezTo>
                    <a:pt x="1220" y="77"/>
                    <a:pt x="1217" y="1"/>
                    <a:pt x="1104"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4"/>
            <p:cNvSpPr/>
            <p:nvPr/>
          </p:nvSpPr>
          <p:spPr>
            <a:xfrm>
              <a:off x="-7728575" y="-1352850"/>
              <a:ext cx="42050" cy="55475"/>
            </a:xfrm>
            <a:custGeom>
              <a:avLst/>
              <a:gdLst/>
              <a:ahLst/>
              <a:cxnLst/>
              <a:rect l="l" t="t" r="r" b="b"/>
              <a:pathLst>
                <a:path w="1682" h="2219" extrusionOk="0">
                  <a:moveTo>
                    <a:pt x="567" y="26"/>
                  </a:moveTo>
                  <a:cubicBezTo>
                    <a:pt x="792" y="136"/>
                    <a:pt x="1042" y="203"/>
                    <a:pt x="1237" y="385"/>
                  </a:cubicBezTo>
                  <a:cubicBezTo>
                    <a:pt x="1225" y="398"/>
                    <a:pt x="1219" y="410"/>
                    <a:pt x="1212" y="428"/>
                  </a:cubicBezTo>
                  <a:cubicBezTo>
                    <a:pt x="987" y="312"/>
                    <a:pt x="762" y="197"/>
                    <a:pt x="530" y="81"/>
                  </a:cubicBezTo>
                  <a:cubicBezTo>
                    <a:pt x="542" y="63"/>
                    <a:pt x="555" y="44"/>
                    <a:pt x="567" y="26"/>
                  </a:cubicBezTo>
                  <a:close/>
                  <a:moveTo>
                    <a:pt x="711" y="1"/>
                  </a:moveTo>
                  <a:cubicBezTo>
                    <a:pt x="622" y="1"/>
                    <a:pt x="534" y="4"/>
                    <a:pt x="445" y="8"/>
                  </a:cubicBezTo>
                  <a:cubicBezTo>
                    <a:pt x="427" y="781"/>
                    <a:pt x="457" y="1098"/>
                    <a:pt x="134" y="1914"/>
                  </a:cubicBezTo>
                  <a:cubicBezTo>
                    <a:pt x="439" y="1622"/>
                    <a:pt x="737" y="1323"/>
                    <a:pt x="1018" y="1001"/>
                  </a:cubicBezTo>
                  <a:cubicBezTo>
                    <a:pt x="1170" y="824"/>
                    <a:pt x="1279" y="605"/>
                    <a:pt x="1413" y="410"/>
                  </a:cubicBezTo>
                  <a:cubicBezTo>
                    <a:pt x="1439" y="370"/>
                    <a:pt x="1464" y="350"/>
                    <a:pt x="1492" y="350"/>
                  </a:cubicBezTo>
                  <a:cubicBezTo>
                    <a:pt x="1511" y="350"/>
                    <a:pt x="1531" y="359"/>
                    <a:pt x="1554" y="379"/>
                  </a:cubicBezTo>
                  <a:cubicBezTo>
                    <a:pt x="1206" y="1141"/>
                    <a:pt x="567" y="1652"/>
                    <a:pt x="0" y="2219"/>
                  </a:cubicBezTo>
                  <a:cubicBezTo>
                    <a:pt x="37" y="2213"/>
                    <a:pt x="73" y="2200"/>
                    <a:pt x="110" y="2182"/>
                  </a:cubicBezTo>
                  <a:cubicBezTo>
                    <a:pt x="305" y="2079"/>
                    <a:pt x="512" y="1987"/>
                    <a:pt x="707" y="1884"/>
                  </a:cubicBezTo>
                  <a:cubicBezTo>
                    <a:pt x="957" y="1738"/>
                    <a:pt x="1206" y="1585"/>
                    <a:pt x="1456" y="1433"/>
                  </a:cubicBezTo>
                  <a:cubicBezTo>
                    <a:pt x="1541" y="1384"/>
                    <a:pt x="1572" y="1311"/>
                    <a:pt x="1535" y="1208"/>
                  </a:cubicBezTo>
                  <a:cubicBezTo>
                    <a:pt x="1505" y="1110"/>
                    <a:pt x="1480" y="1013"/>
                    <a:pt x="1462" y="915"/>
                  </a:cubicBezTo>
                  <a:cubicBezTo>
                    <a:pt x="1456" y="885"/>
                    <a:pt x="1474" y="848"/>
                    <a:pt x="1480" y="812"/>
                  </a:cubicBezTo>
                  <a:cubicBezTo>
                    <a:pt x="1511" y="836"/>
                    <a:pt x="1554" y="854"/>
                    <a:pt x="1572" y="885"/>
                  </a:cubicBezTo>
                  <a:cubicBezTo>
                    <a:pt x="1602" y="940"/>
                    <a:pt x="1614" y="1007"/>
                    <a:pt x="1633" y="1068"/>
                  </a:cubicBezTo>
                  <a:cubicBezTo>
                    <a:pt x="1645" y="1068"/>
                    <a:pt x="1657" y="1061"/>
                    <a:pt x="1675" y="1061"/>
                  </a:cubicBezTo>
                  <a:cubicBezTo>
                    <a:pt x="1675" y="806"/>
                    <a:pt x="1681" y="544"/>
                    <a:pt x="1669" y="288"/>
                  </a:cubicBezTo>
                  <a:cubicBezTo>
                    <a:pt x="1669" y="233"/>
                    <a:pt x="1633" y="148"/>
                    <a:pt x="1596" y="130"/>
                  </a:cubicBezTo>
                  <a:cubicBezTo>
                    <a:pt x="1309" y="31"/>
                    <a:pt x="1011" y="1"/>
                    <a:pt x="711"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4"/>
            <p:cNvSpPr/>
            <p:nvPr/>
          </p:nvSpPr>
          <p:spPr>
            <a:xfrm>
              <a:off x="-7843700" y="-1665125"/>
              <a:ext cx="28800" cy="103875"/>
            </a:xfrm>
            <a:custGeom>
              <a:avLst/>
              <a:gdLst/>
              <a:ahLst/>
              <a:cxnLst/>
              <a:rect l="l" t="t" r="r" b="b"/>
              <a:pathLst>
                <a:path w="1152" h="4155" extrusionOk="0">
                  <a:moveTo>
                    <a:pt x="323" y="0"/>
                  </a:moveTo>
                  <a:cubicBezTo>
                    <a:pt x="317" y="6"/>
                    <a:pt x="311" y="19"/>
                    <a:pt x="305" y="31"/>
                  </a:cubicBezTo>
                  <a:cubicBezTo>
                    <a:pt x="110" y="457"/>
                    <a:pt x="1" y="896"/>
                    <a:pt x="31" y="1377"/>
                  </a:cubicBezTo>
                  <a:cubicBezTo>
                    <a:pt x="74" y="2041"/>
                    <a:pt x="208" y="2674"/>
                    <a:pt x="524" y="3265"/>
                  </a:cubicBezTo>
                  <a:cubicBezTo>
                    <a:pt x="695" y="3588"/>
                    <a:pt x="920" y="3874"/>
                    <a:pt x="1152" y="4154"/>
                  </a:cubicBezTo>
                  <a:cubicBezTo>
                    <a:pt x="1097" y="3740"/>
                    <a:pt x="1048" y="3338"/>
                    <a:pt x="993" y="2924"/>
                  </a:cubicBezTo>
                  <a:cubicBezTo>
                    <a:pt x="989" y="2924"/>
                    <a:pt x="985" y="2924"/>
                    <a:pt x="981" y="2924"/>
                  </a:cubicBezTo>
                  <a:cubicBezTo>
                    <a:pt x="794" y="2924"/>
                    <a:pt x="688" y="2786"/>
                    <a:pt x="634" y="2613"/>
                  </a:cubicBezTo>
                  <a:cubicBezTo>
                    <a:pt x="573" y="2394"/>
                    <a:pt x="518" y="2163"/>
                    <a:pt x="494" y="1931"/>
                  </a:cubicBezTo>
                  <a:cubicBezTo>
                    <a:pt x="457" y="1535"/>
                    <a:pt x="494" y="1145"/>
                    <a:pt x="598" y="762"/>
                  </a:cubicBezTo>
                  <a:cubicBezTo>
                    <a:pt x="604" y="731"/>
                    <a:pt x="604" y="695"/>
                    <a:pt x="591" y="670"/>
                  </a:cubicBezTo>
                  <a:cubicBezTo>
                    <a:pt x="506" y="445"/>
                    <a:pt x="415" y="226"/>
                    <a:pt x="323"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4"/>
            <p:cNvSpPr/>
            <p:nvPr/>
          </p:nvSpPr>
          <p:spPr>
            <a:xfrm>
              <a:off x="-7901725" y="-1715675"/>
              <a:ext cx="55150" cy="86350"/>
            </a:xfrm>
            <a:custGeom>
              <a:avLst/>
              <a:gdLst/>
              <a:ahLst/>
              <a:cxnLst/>
              <a:rect l="l" t="t" r="r" b="b"/>
              <a:pathLst>
                <a:path w="2206" h="3454" extrusionOk="0">
                  <a:moveTo>
                    <a:pt x="1" y="0"/>
                  </a:moveTo>
                  <a:cubicBezTo>
                    <a:pt x="7" y="12"/>
                    <a:pt x="13" y="25"/>
                    <a:pt x="19" y="43"/>
                  </a:cubicBezTo>
                  <a:cubicBezTo>
                    <a:pt x="312" y="634"/>
                    <a:pt x="604" y="1231"/>
                    <a:pt x="896" y="1821"/>
                  </a:cubicBezTo>
                  <a:cubicBezTo>
                    <a:pt x="1219" y="2455"/>
                    <a:pt x="1682" y="2973"/>
                    <a:pt x="2206" y="3454"/>
                  </a:cubicBezTo>
                  <a:cubicBezTo>
                    <a:pt x="2206" y="3435"/>
                    <a:pt x="2206" y="3417"/>
                    <a:pt x="2200" y="3399"/>
                  </a:cubicBezTo>
                  <a:cubicBezTo>
                    <a:pt x="2157" y="2991"/>
                    <a:pt x="1993" y="2625"/>
                    <a:pt x="1804" y="2266"/>
                  </a:cubicBezTo>
                  <a:cubicBezTo>
                    <a:pt x="1347" y="1401"/>
                    <a:pt x="647" y="725"/>
                    <a:pt x="1"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4"/>
            <p:cNvSpPr/>
            <p:nvPr/>
          </p:nvSpPr>
          <p:spPr>
            <a:xfrm>
              <a:off x="-7856650" y="-1433375"/>
              <a:ext cx="40850" cy="84075"/>
            </a:xfrm>
            <a:custGeom>
              <a:avLst/>
              <a:gdLst/>
              <a:ahLst/>
              <a:cxnLst/>
              <a:rect l="l" t="t" r="r" b="b"/>
              <a:pathLst>
                <a:path w="1634" h="3363" extrusionOk="0">
                  <a:moveTo>
                    <a:pt x="1" y="1"/>
                  </a:moveTo>
                  <a:cubicBezTo>
                    <a:pt x="92" y="256"/>
                    <a:pt x="159" y="500"/>
                    <a:pt x="263" y="725"/>
                  </a:cubicBezTo>
                  <a:cubicBezTo>
                    <a:pt x="403" y="1030"/>
                    <a:pt x="561" y="1328"/>
                    <a:pt x="732" y="1615"/>
                  </a:cubicBezTo>
                  <a:cubicBezTo>
                    <a:pt x="1036" y="2114"/>
                    <a:pt x="1207" y="2668"/>
                    <a:pt x="1384" y="3217"/>
                  </a:cubicBezTo>
                  <a:cubicBezTo>
                    <a:pt x="1396" y="3259"/>
                    <a:pt x="1414" y="3296"/>
                    <a:pt x="1438" y="3363"/>
                  </a:cubicBezTo>
                  <a:cubicBezTo>
                    <a:pt x="1505" y="3229"/>
                    <a:pt x="1566" y="3119"/>
                    <a:pt x="1609" y="3009"/>
                  </a:cubicBezTo>
                  <a:cubicBezTo>
                    <a:pt x="1627" y="2967"/>
                    <a:pt x="1633" y="2912"/>
                    <a:pt x="1621" y="2869"/>
                  </a:cubicBezTo>
                  <a:cubicBezTo>
                    <a:pt x="1591" y="2687"/>
                    <a:pt x="1560" y="2498"/>
                    <a:pt x="1518" y="2321"/>
                  </a:cubicBezTo>
                  <a:cubicBezTo>
                    <a:pt x="1420" y="1968"/>
                    <a:pt x="1335" y="1609"/>
                    <a:pt x="1128" y="1292"/>
                  </a:cubicBezTo>
                  <a:cubicBezTo>
                    <a:pt x="963" y="1036"/>
                    <a:pt x="811" y="768"/>
                    <a:pt x="653" y="506"/>
                  </a:cubicBezTo>
                  <a:cubicBezTo>
                    <a:pt x="640" y="476"/>
                    <a:pt x="622" y="445"/>
                    <a:pt x="598" y="427"/>
                  </a:cubicBezTo>
                  <a:cubicBezTo>
                    <a:pt x="409" y="293"/>
                    <a:pt x="214" y="159"/>
                    <a:pt x="1" y="1"/>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4"/>
            <p:cNvSpPr/>
            <p:nvPr/>
          </p:nvSpPr>
          <p:spPr>
            <a:xfrm>
              <a:off x="-7755225" y="-1668625"/>
              <a:ext cx="25600" cy="107525"/>
            </a:xfrm>
            <a:custGeom>
              <a:avLst/>
              <a:gdLst/>
              <a:ahLst/>
              <a:cxnLst/>
              <a:rect l="l" t="t" r="r" b="b"/>
              <a:pathLst>
                <a:path w="1024" h="4301" extrusionOk="0">
                  <a:moveTo>
                    <a:pt x="195" y="0"/>
                  </a:moveTo>
                  <a:lnTo>
                    <a:pt x="195" y="0"/>
                  </a:lnTo>
                  <a:cubicBezTo>
                    <a:pt x="183" y="238"/>
                    <a:pt x="0" y="433"/>
                    <a:pt x="165" y="658"/>
                  </a:cubicBezTo>
                  <a:cubicBezTo>
                    <a:pt x="201" y="713"/>
                    <a:pt x="214" y="786"/>
                    <a:pt x="238" y="853"/>
                  </a:cubicBezTo>
                  <a:cubicBezTo>
                    <a:pt x="396" y="1322"/>
                    <a:pt x="512" y="1797"/>
                    <a:pt x="421" y="2290"/>
                  </a:cubicBezTo>
                  <a:cubicBezTo>
                    <a:pt x="367" y="2587"/>
                    <a:pt x="325" y="2705"/>
                    <a:pt x="75" y="2705"/>
                  </a:cubicBezTo>
                  <a:cubicBezTo>
                    <a:pt x="68" y="2705"/>
                    <a:pt x="62" y="2705"/>
                    <a:pt x="55" y="2705"/>
                  </a:cubicBezTo>
                  <a:lnTo>
                    <a:pt x="55" y="2705"/>
                  </a:lnTo>
                  <a:cubicBezTo>
                    <a:pt x="165" y="3241"/>
                    <a:pt x="159" y="3770"/>
                    <a:pt x="37" y="4300"/>
                  </a:cubicBezTo>
                  <a:cubicBezTo>
                    <a:pt x="1024" y="2893"/>
                    <a:pt x="908" y="1231"/>
                    <a:pt x="195"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4"/>
            <p:cNvSpPr/>
            <p:nvPr/>
          </p:nvSpPr>
          <p:spPr>
            <a:xfrm>
              <a:off x="-7734050" y="-1722525"/>
              <a:ext cx="52100" cy="88475"/>
            </a:xfrm>
            <a:custGeom>
              <a:avLst/>
              <a:gdLst/>
              <a:ahLst/>
              <a:cxnLst/>
              <a:rect l="l" t="t" r="r" b="b"/>
              <a:pathLst>
                <a:path w="2084" h="3539" extrusionOk="0">
                  <a:moveTo>
                    <a:pt x="2083" y="0"/>
                  </a:moveTo>
                  <a:lnTo>
                    <a:pt x="2083" y="0"/>
                  </a:lnTo>
                  <a:cubicBezTo>
                    <a:pt x="1797" y="195"/>
                    <a:pt x="810" y="1486"/>
                    <a:pt x="615" y="1870"/>
                  </a:cubicBezTo>
                  <a:cubicBezTo>
                    <a:pt x="341" y="2400"/>
                    <a:pt x="91" y="2936"/>
                    <a:pt x="0" y="3539"/>
                  </a:cubicBezTo>
                  <a:cubicBezTo>
                    <a:pt x="67" y="3466"/>
                    <a:pt x="128" y="3393"/>
                    <a:pt x="189" y="3320"/>
                  </a:cubicBezTo>
                  <a:cubicBezTo>
                    <a:pt x="554" y="2869"/>
                    <a:pt x="914" y="2418"/>
                    <a:pt x="1170" y="1894"/>
                  </a:cubicBezTo>
                  <a:cubicBezTo>
                    <a:pt x="1395" y="1431"/>
                    <a:pt x="1614" y="969"/>
                    <a:pt x="1833" y="506"/>
                  </a:cubicBezTo>
                  <a:cubicBezTo>
                    <a:pt x="1919" y="335"/>
                    <a:pt x="1998" y="171"/>
                    <a:pt x="2083"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4"/>
            <p:cNvSpPr/>
            <p:nvPr/>
          </p:nvSpPr>
          <p:spPr>
            <a:xfrm>
              <a:off x="-7752025" y="-1620200"/>
              <a:ext cx="63675" cy="114075"/>
            </a:xfrm>
            <a:custGeom>
              <a:avLst/>
              <a:gdLst/>
              <a:ahLst/>
              <a:cxnLst/>
              <a:rect l="l" t="t" r="r" b="b"/>
              <a:pathLst>
                <a:path w="2547" h="4563" extrusionOk="0">
                  <a:moveTo>
                    <a:pt x="2540" y="0"/>
                  </a:moveTo>
                  <a:cubicBezTo>
                    <a:pt x="2479" y="24"/>
                    <a:pt x="2425" y="37"/>
                    <a:pt x="2370" y="61"/>
                  </a:cubicBezTo>
                  <a:cubicBezTo>
                    <a:pt x="2303" y="98"/>
                    <a:pt x="2236" y="134"/>
                    <a:pt x="2169" y="177"/>
                  </a:cubicBezTo>
                  <a:cubicBezTo>
                    <a:pt x="1639" y="524"/>
                    <a:pt x="1225" y="987"/>
                    <a:pt x="865" y="1505"/>
                  </a:cubicBezTo>
                  <a:cubicBezTo>
                    <a:pt x="695" y="1754"/>
                    <a:pt x="549" y="2028"/>
                    <a:pt x="384" y="2284"/>
                  </a:cubicBezTo>
                  <a:cubicBezTo>
                    <a:pt x="274" y="2455"/>
                    <a:pt x="147" y="2619"/>
                    <a:pt x="43" y="2796"/>
                  </a:cubicBezTo>
                  <a:cubicBezTo>
                    <a:pt x="0" y="2863"/>
                    <a:pt x="0" y="2966"/>
                    <a:pt x="0" y="3046"/>
                  </a:cubicBezTo>
                  <a:cubicBezTo>
                    <a:pt x="6" y="3186"/>
                    <a:pt x="37" y="3320"/>
                    <a:pt x="55" y="3454"/>
                  </a:cubicBezTo>
                  <a:cubicBezTo>
                    <a:pt x="92" y="3758"/>
                    <a:pt x="171" y="4051"/>
                    <a:pt x="323" y="4319"/>
                  </a:cubicBezTo>
                  <a:cubicBezTo>
                    <a:pt x="378" y="4410"/>
                    <a:pt x="475" y="4483"/>
                    <a:pt x="555" y="4562"/>
                  </a:cubicBezTo>
                  <a:cubicBezTo>
                    <a:pt x="567" y="4556"/>
                    <a:pt x="573" y="4544"/>
                    <a:pt x="585" y="4538"/>
                  </a:cubicBezTo>
                  <a:cubicBezTo>
                    <a:pt x="567" y="4489"/>
                    <a:pt x="549" y="4446"/>
                    <a:pt x="530" y="4404"/>
                  </a:cubicBezTo>
                  <a:cubicBezTo>
                    <a:pt x="433" y="4154"/>
                    <a:pt x="366" y="3898"/>
                    <a:pt x="415" y="3630"/>
                  </a:cubicBezTo>
                  <a:cubicBezTo>
                    <a:pt x="469" y="3307"/>
                    <a:pt x="549" y="2991"/>
                    <a:pt x="628" y="2668"/>
                  </a:cubicBezTo>
                  <a:cubicBezTo>
                    <a:pt x="853" y="1766"/>
                    <a:pt x="1298" y="1005"/>
                    <a:pt x="2029" y="414"/>
                  </a:cubicBezTo>
                  <a:cubicBezTo>
                    <a:pt x="2193" y="274"/>
                    <a:pt x="2370" y="146"/>
                    <a:pt x="2546" y="18"/>
                  </a:cubicBezTo>
                  <a:lnTo>
                    <a:pt x="2540" y="0"/>
                  </a:ln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4"/>
            <p:cNvSpPr/>
            <p:nvPr/>
          </p:nvSpPr>
          <p:spPr>
            <a:xfrm>
              <a:off x="-7782325" y="-801000"/>
              <a:ext cx="36400" cy="46925"/>
            </a:xfrm>
            <a:custGeom>
              <a:avLst/>
              <a:gdLst/>
              <a:ahLst/>
              <a:cxnLst/>
              <a:rect l="l" t="t" r="r" b="b"/>
              <a:pathLst>
                <a:path w="1456" h="1877" extrusionOk="0">
                  <a:moveTo>
                    <a:pt x="445" y="1"/>
                  </a:moveTo>
                  <a:cubicBezTo>
                    <a:pt x="402" y="62"/>
                    <a:pt x="360" y="110"/>
                    <a:pt x="317" y="165"/>
                  </a:cubicBezTo>
                  <a:cubicBezTo>
                    <a:pt x="232" y="281"/>
                    <a:pt x="146" y="403"/>
                    <a:pt x="67" y="525"/>
                  </a:cubicBezTo>
                  <a:cubicBezTo>
                    <a:pt x="37" y="561"/>
                    <a:pt x="0" y="622"/>
                    <a:pt x="6" y="659"/>
                  </a:cubicBezTo>
                  <a:cubicBezTo>
                    <a:pt x="55" y="884"/>
                    <a:pt x="116" y="1103"/>
                    <a:pt x="177" y="1329"/>
                  </a:cubicBezTo>
                  <a:cubicBezTo>
                    <a:pt x="183" y="1353"/>
                    <a:pt x="213" y="1389"/>
                    <a:pt x="238" y="1402"/>
                  </a:cubicBezTo>
                  <a:cubicBezTo>
                    <a:pt x="481" y="1499"/>
                    <a:pt x="725" y="1603"/>
                    <a:pt x="969" y="1694"/>
                  </a:cubicBezTo>
                  <a:cubicBezTo>
                    <a:pt x="1127" y="1761"/>
                    <a:pt x="1285" y="1810"/>
                    <a:pt x="1456" y="1877"/>
                  </a:cubicBezTo>
                  <a:cubicBezTo>
                    <a:pt x="1401" y="1572"/>
                    <a:pt x="774" y="415"/>
                    <a:pt x="445"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4"/>
            <p:cNvSpPr/>
            <p:nvPr/>
          </p:nvSpPr>
          <p:spPr>
            <a:xfrm>
              <a:off x="-7836700" y="-1420575"/>
              <a:ext cx="33675" cy="56825"/>
            </a:xfrm>
            <a:custGeom>
              <a:avLst/>
              <a:gdLst/>
              <a:ahLst/>
              <a:cxnLst/>
              <a:rect l="l" t="t" r="r" b="b"/>
              <a:pathLst>
                <a:path w="1347" h="2273" extrusionOk="0">
                  <a:moveTo>
                    <a:pt x="1" y="0"/>
                  </a:moveTo>
                  <a:lnTo>
                    <a:pt x="1" y="0"/>
                  </a:lnTo>
                  <a:cubicBezTo>
                    <a:pt x="37" y="128"/>
                    <a:pt x="92" y="238"/>
                    <a:pt x="153" y="335"/>
                  </a:cubicBezTo>
                  <a:cubicBezTo>
                    <a:pt x="287" y="542"/>
                    <a:pt x="445" y="731"/>
                    <a:pt x="561" y="950"/>
                  </a:cubicBezTo>
                  <a:cubicBezTo>
                    <a:pt x="774" y="1352"/>
                    <a:pt x="854" y="1803"/>
                    <a:pt x="939" y="2272"/>
                  </a:cubicBezTo>
                  <a:cubicBezTo>
                    <a:pt x="1018" y="2156"/>
                    <a:pt x="1073" y="2047"/>
                    <a:pt x="1152" y="1961"/>
                  </a:cubicBezTo>
                  <a:cubicBezTo>
                    <a:pt x="1292" y="1809"/>
                    <a:pt x="1347" y="1645"/>
                    <a:pt x="1310" y="1438"/>
                  </a:cubicBezTo>
                  <a:cubicBezTo>
                    <a:pt x="1249" y="1121"/>
                    <a:pt x="1225" y="810"/>
                    <a:pt x="1042" y="512"/>
                  </a:cubicBezTo>
                  <a:cubicBezTo>
                    <a:pt x="908" y="299"/>
                    <a:pt x="762" y="189"/>
                    <a:pt x="531" y="140"/>
                  </a:cubicBezTo>
                  <a:cubicBezTo>
                    <a:pt x="348" y="110"/>
                    <a:pt x="177" y="49"/>
                    <a:pt x="1"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4"/>
            <p:cNvSpPr/>
            <p:nvPr/>
          </p:nvSpPr>
          <p:spPr>
            <a:xfrm>
              <a:off x="-7861525" y="-918700"/>
              <a:ext cx="35525" cy="76000"/>
            </a:xfrm>
            <a:custGeom>
              <a:avLst/>
              <a:gdLst/>
              <a:ahLst/>
              <a:cxnLst/>
              <a:rect l="l" t="t" r="r" b="b"/>
              <a:pathLst>
                <a:path w="1421" h="3040" extrusionOk="0">
                  <a:moveTo>
                    <a:pt x="13" y="1"/>
                  </a:moveTo>
                  <a:cubicBezTo>
                    <a:pt x="7" y="43"/>
                    <a:pt x="1" y="55"/>
                    <a:pt x="1" y="68"/>
                  </a:cubicBezTo>
                  <a:cubicBezTo>
                    <a:pt x="111" y="658"/>
                    <a:pt x="232" y="1255"/>
                    <a:pt x="427" y="1828"/>
                  </a:cubicBezTo>
                  <a:cubicBezTo>
                    <a:pt x="610" y="2358"/>
                    <a:pt x="963" y="2729"/>
                    <a:pt x="1420" y="3040"/>
                  </a:cubicBezTo>
                  <a:cubicBezTo>
                    <a:pt x="1122" y="1956"/>
                    <a:pt x="647" y="957"/>
                    <a:pt x="13"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4"/>
            <p:cNvSpPr/>
            <p:nvPr/>
          </p:nvSpPr>
          <p:spPr>
            <a:xfrm>
              <a:off x="-7791775" y="-1476775"/>
              <a:ext cx="27275" cy="74800"/>
            </a:xfrm>
            <a:custGeom>
              <a:avLst/>
              <a:gdLst/>
              <a:ahLst/>
              <a:cxnLst/>
              <a:rect l="l" t="t" r="r" b="b"/>
              <a:pathLst>
                <a:path w="1091" h="2992" extrusionOk="0">
                  <a:moveTo>
                    <a:pt x="1091" y="1"/>
                  </a:moveTo>
                  <a:lnTo>
                    <a:pt x="1091" y="1"/>
                  </a:lnTo>
                  <a:cubicBezTo>
                    <a:pt x="981" y="104"/>
                    <a:pt x="896" y="214"/>
                    <a:pt x="817" y="324"/>
                  </a:cubicBezTo>
                  <a:cubicBezTo>
                    <a:pt x="698" y="490"/>
                    <a:pt x="627" y="570"/>
                    <a:pt x="548" y="570"/>
                  </a:cubicBezTo>
                  <a:cubicBezTo>
                    <a:pt x="474" y="570"/>
                    <a:pt x="392" y="499"/>
                    <a:pt x="256" y="360"/>
                  </a:cubicBezTo>
                  <a:cubicBezTo>
                    <a:pt x="165" y="269"/>
                    <a:pt x="62" y="183"/>
                    <a:pt x="1" y="129"/>
                  </a:cubicBezTo>
                  <a:lnTo>
                    <a:pt x="1" y="129"/>
                  </a:lnTo>
                  <a:cubicBezTo>
                    <a:pt x="226" y="1048"/>
                    <a:pt x="464" y="2017"/>
                    <a:pt x="701" y="2991"/>
                  </a:cubicBezTo>
                  <a:cubicBezTo>
                    <a:pt x="732" y="2991"/>
                    <a:pt x="774" y="2985"/>
                    <a:pt x="792" y="2985"/>
                  </a:cubicBezTo>
                  <a:cubicBezTo>
                    <a:pt x="768" y="2924"/>
                    <a:pt x="732" y="2869"/>
                    <a:pt x="732" y="2815"/>
                  </a:cubicBezTo>
                  <a:cubicBezTo>
                    <a:pt x="732" y="2175"/>
                    <a:pt x="823" y="1542"/>
                    <a:pt x="933" y="914"/>
                  </a:cubicBezTo>
                  <a:cubicBezTo>
                    <a:pt x="951" y="805"/>
                    <a:pt x="933" y="683"/>
                    <a:pt x="951" y="573"/>
                  </a:cubicBezTo>
                  <a:cubicBezTo>
                    <a:pt x="981" y="427"/>
                    <a:pt x="1030" y="293"/>
                    <a:pt x="1060" y="153"/>
                  </a:cubicBezTo>
                  <a:cubicBezTo>
                    <a:pt x="1073" y="104"/>
                    <a:pt x="1079" y="49"/>
                    <a:pt x="1091"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4"/>
            <p:cNvSpPr/>
            <p:nvPr/>
          </p:nvSpPr>
          <p:spPr>
            <a:xfrm>
              <a:off x="-7749900" y="-1425450"/>
              <a:ext cx="30475" cy="55900"/>
            </a:xfrm>
            <a:custGeom>
              <a:avLst/>
              <a:gdLst/>
              <a:ahLst/>
              <a:cxnLst/>
              <a:rect l="l" t="t" r="r" b="b"/>
              <a:pathLst>
                <a:path w="1219" h="2236" extrusionOk="0">
                  <a:moveTo>
                    <a:pt x="1219" y="0"/>
                  </a:moveTo>
                  <a:lnTo>
                    <a:pt x="1219" y="0"/>
                  </a:lnTo>
                  <a:cubicBezTo>
                    <a:pt x="908" y="73"/>
                    <a:pt x="646" y="140"/>
                    <a:pt x="378" y="207"/>
                  </a:cubicBezTo>
                  <a:cubicBezTo>
                    <a:pt x="354" y="220"/>
                    <a:pt x="336" y="268"/>
                    <a:pt x="330" y="299"/>
                  </a:cubicBezTo>
                  <a:cubicBezTo>
                    <a:pt x="311" y="445"/>
                    <a:pt x="311" y="597"/>
                    <a:pt x="275" y="743"/>
                  </a:cubicBezTo>
                  <a:cubicBezTo>
                    <a:pt x="232" y="908"/>
                    <a:pt x="153" y="1066"/>
                    <a:pt x="86" y="1225"/>
                  </a:cubicBezTo>
                  <a:cubicBezTo>
                    <a:pt x="19" y="1401"/>
                    <a:pt x="1" y="1602"/>
                    <a:pt x="68" y="1754"/>
                  </a:cubicBezTo>
                  <a:cubicBezTo>
                    <a:pt x="153" y="1937"/>
                    <a:pt x="317" y="2077"/>
                    <a:pt x="445" y="2236"/>
                  </a:cubicBezTo>
                  <a:cubicBezTo>
                    <a:pt x="457" y="2236"/>
                    <a:pt x="464" y="2230"/>
                    <a:pt x="476" y="2230"/>
                  </a:cubicBezTo>
                  <a:cubicBezTo>
                    <a:pt x="476" y="2150"/>
                    <a:pt x="476" y="2071"/>
                    <a:pt x="476" y="1992"/>
                  </a:cubicBezTo>
                  <a:cubicBezTo>
                    <a:pt x="470" y="1754"/>
                    <a:pt x="512" y="1523"/>
                    <a:pt x="628" y="1310"/>
                  </a:cubicBezTo>
                  <a:cubicBezTo>
                    <a:pt x="695" y="1194"/>
                    <a:pt x="756" y="1072"/>
                    <a:pt x="811" y="944"/>
                  </a:cubicBezTo>
                  <a:cubicBezTo>
                    <a:pt x="945" y="640"/>
                    <a:pt x="1073" y="335"/>
                    <a:pt x="1219"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4"/>
            <p:cNvSpPr/>
            <p:nvPr/>
          </p:nvSpPr>
          <p:spPr>
            <a:xfrm>
              <a:off x="-7796650" y="-1513175"/>
              <a:ext cx="32475" cy="42825"/>
            </a:xfrm>
            <a:custGeom>
              <a:avLst/>
              <a:gdLst/>
              <a:ahLst/>
              <a:cxnLst/>
              <a:rect l="l" t="t" r="r" b="b"/>
              <a:pathLst>
                <a:path w="1299" h="1713" extrusionOk="0">
                  <a:moveTo>
                    <a:pt x="592" y="537"/>
                  </a:moveTo>
                  <a:lnTo>
                    <a:pt x="592" y="537"/>
                  </a:lnTo>
                  <a:cubicBezTo>
                    <a:pt x="504" y="633"/>
                    <a:pt x="344" y="689"/>
                    <a:pt x="227" y="689"/>
                  </a:cubicBezTo>
                  <a:cubicBezTo>
                    <a:pt x="174" y="689"/>
                    <a:pt x="129" y="678"/>
                    <a:pt x="104" y="653"/>
                  </a:cubicBezTo>
                  <a:cubicBezTo>
                    <a:pt x="269" y="610"/>
                    <a:pt x="427" y="574"/>
                    <a:pt x="592" y="537"/>
                  </a:cubicBezTo>
                  <a:close/>
                  <a:moveTo>
                    <a:pt x="689" y="1"/>
                  </a:moveTo>
                  <a:lnTo>
                    <a:pt x="689" y="1"/>
                  </a:lnTo>
                  <a:cubicBezTo>
                    <a:pt x="719" y="135"/>
                    <a:pt x="750" y="251"/>
                    <a:pt x="774" y="379"/>
                  </a:cubicBezTo>
                  <a:cubicBezTo>
                    <a:pt x="770" y="379"/>
                    <a:pt x="766" y="379"/>
                    <a:pt x="762" y="379"/>
                  </a:cubicBezTo>
                  <a:cubicBezTo>
                    <a:pt x="681" y="379"/>
                    <a:pt x="664" y="321"/>
                    <a:pt x="652" y="257"/>
                  </a:cubicBezTo>
                  <a:cubicBezTo>
                    <a:pt x="646" y="190"/>
                    <a:pt x="628" y="123"/>
                    <a:pt x="604" y="19"/>
                  </a:cubicBezTo>
                  <a:cubicBezTo>
                    <a:pt x="433" y="202"/>
                    <a:pt x="293" y="348"/>
                    <a:pt x="159" y="500"/>
                  </a:cubicBezTo>
                  <a:cubicBezTo>
                    <a:pt x="1" y="677"/>
                    <a:pt x="1" y="732"/>
                    <a:pt x="135" y="921"/>
                  </a:cubicBezTo>
                  <a:cubicBezTo>
                    <a:pt x="244" y="1067"/>
                    <a:pt x="348" y="1207"/>
                    <a:pt x="458" y="1353"/>
                  </a:cubicBezTo>
                  <a:cubicBezTo>
                    <a:pt x="543" y="1469"/>
                    <a:pt x="628" y="1591"/>
                    <a:pt x="713" y="1713"/>
                  </a:cubicBezTo>
                  <a:cubicBezTo>
                    <a:pt x="719" y="1706"/>
                    <a:pt x="732" y="1700"/>
                    <a:pt x="738" y="1700"/>
                  </a:cubicBezTo>
                  <a:cubicBezTo>
                    <a:pt x="732" y="1603"/>
                    <a:pt x="713" y="1512"/>
                    <a:pt x="713" y="1414"/>
                  </a:cubicBezTo>
                  <a:cubicBezTo>
                    <a:pt x="707" y="1189"/>
                    <a:pt x="701" y="963"/>
                    <a:pt x="701" y="738"/>
                  </a:cubicBezTo>
                  <a:cubicBezTo>
                    <a:pt x="695" y="714"/>
                    <a:pt x="726" y="689"/>
                    <a:pt x="738" y="665"/>
                  </a:cubicBezTo>
                  <a:cubicBezTo>
                    <a:pt x="756" y="689"/>
                    <a:pt x="780" y="714"/>
                    <a:pt x="780" y="738"/>
                  </a:cubicBezTo>
                  <a:cubicBezTo>
                    <a:pt x="786" y="811"/>
                    <a:pt x="780" y="884"/>
                    <a:pt x="786" y="957"/>
                  </a:cubicBezTo>
                  <a:cubicBezTo>
                    <a:pt x="793" y="1146"/>
                    <a:pt x="805" y="1341"/>
                    <a:pt x="817" y="1530"/>
                  </a:cubicBezTo>
                  <a:cubicBezTo>
                    <a:pt x="829" y="1530"/>
                    <a:pt x="841" y="1536"/>
                    <a:pt x="860" y="1536"/>
                  </a:cubicBezTo>
                  <a:cubicBezTo>
                    <a:pt x="1006" y="1244"/>
                    <a:pt x="1152" y="945"/>
                    <a:pt x="1298" y="659"/>
                  </a:cubicBezTo>
                  <a:cubicBezTo>
                    <a:pt x="1176" y="616"/>
                    <a:pt x="1067" y="580"/>
                    <a:pt x="957" y="549"/>
                  </a:cubicBezTo>
                  <a:cubicBezTo>
                    <a:pt x="963" y="531"/>
                    <a:pt x="969" y="513"/>
                    <a:pt x="975" y="494"/>
                  </a:cubicBezTo>
                  <a:cubicBezTo>
                    <a:pt x="1073" y="519"/>
                    <a:pt x="1170" y="543"/>
                    <a:pt x="1274" y="574"/>
                  </a:cubicBezTo>
                  <a:cubicBezTo>
                    <a:pt x="1097" y="306"/>
                    <a:pt x="890" y="50"/>
                    <a:pt x="689"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4"/>
            <p:cNvSpPr/>
            <p:nvPr/>
          </p:nvSpPr>
          <p:spPr>
            <a:xfrm>
              <a:off x="-7823900" y="-798700"/>
              <a:ext cx="44025" cy="38075"/>
            </a:xfrm>
            <a:custGeom>
              <a:avLst/>
              <a:gdLst/>
              <a:ahLst/>
              <a:cxnLst/>
              <a:rect l="l" t="t" r="r" b="b"/>
              <a:pathLst>
                <a:path w="1761" h="1523" extrusionOk="0">
                  <a:moveTo>
                    <a:pt x="664" y="0"/>
                  </a:moveTo>
                  <a:cubicBezTo>
                    <a:pt x="500" y="244"/>
                    <a:pt x="342" y="487"/>
                    <a:pt x="171" y="719"/>
                  </a:cubicBezTo>
                  <a:cubicBezTo>
                    <a:pt x="7" y="938"/>
                    <a:pt x="31" y="1200"/>
                    <a:pt x="0" y="1456"/>
                  </a:cubicBezTo>
                  <a:cubicBezTo>
                    <a:pt x="25" y="1425"/>
                    <a:pt x="49" y="1395"/>
                    <a:pt x="74" y="1364"/>
                  </a:cubicBezTo>
                  <a:cubicBezTo>
                    <a:pt x="208" y="1182"/>
                    <a:pt x="348" y="1005"/>
                    <a:pt x="476" y="816"/>
                  </a:cubicBezTo>
                  <a:cubicBezTo>
                    <a:pt x="540" y="724"/>
                    <a:pt x="592" y="691"/>
                    <a:pt x="645" y="691"/>
                  </a:cubicBezTo>
                  <a:cubicBezTo>
                    <a:pt x="696" y="691"/>
                    <a:pt x="747" y="722"/>
                    <a:pt x="811" y="761"/>
                  </a:cubicBezTo>
                  <a:cubicBezTo>
                    <a:pt x="1139" y="969"/>
                    <a:pt x="1450" y="1188"/>
                    <a:pt x="1712" y="1480"/>
                  </a:cubicBezTo>
                  <a:cubicBezTo>
                    <a:pt x="1718" y="1492"/>
                    <a:pt x="1736" y="1498"/>
                    <a:pt x="1761" y="1523"/>
                  </a:cubicBezTo>
                  <a:cubicBezTo>
                    <a:pt x="1730" y="1383"/>
                    <a:pt x="1682" y="1261"/>
                    <a:pt x="1669" y="1139"/>
                  </a:cubicBezTo>
                  <a:cubicBezTo>
                    <a:pt x="1657" y="999"/>
                    <a:pt x="1560" y="914"/>
                    <a:pt x="1493" y="804"/>
                  </a:cubicBezTo>
                  <a:cubicBezTo>
                    <a:pt x="1286" y="475"/>
                    <a:pt x="993" y="232"/>
                    <a:pt x="664"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4"/>
            <p:cNvSpPr/>
            <p:nvPr/>
          </p:nvSpPr>
          <p:spPr>
            <a:xfrm>
              <a:off x="-7644675" y="-1358625"/>
              <a:ext cx="24400" cy="45125"/>
            </a:xfrm>
            <a:custGeom>
              <a:avLst/>
              <a:gdLst/>
              <a:ahLst/>
              <a:cxnLst/>
              <a:rect l="l" t="t" r="r" b="b"/>
              <a:pathLst>
                <a:path w="976" h="1805" extrusionOk="0">
                  <a:moveTo>
                    <a:pt x="822" y="0"/>
                  </a:moveTo>
                  <a:cubicBezTo>
                    <a:pt x="805" y="0"/>
                    <a:pt x="784" y="3"/>
                    <a:pt x="762" y="7"/>
                  </a:cubicBezTo>
                  <a:cubicBezTo>
                    <a:pt x="512" y="68"/>
                    <a:pt x="256" y="129"/>
                    <a:pt x="0" y="190"/>
                  </a:cubicBezTo>
                  <a:cubicBezTo>
                    <a:pt x="268" y="732"/>
                    <a:pt x="536" y="1268"/>
                    <a:pt x="804" y="1804"/>
                  </a:cubicBezTo>
                  <a:cubicBezTo>
                    <a:pt x="804" y="1804"/>
                    <a:pt x="811" y="1798"/>
                    <a:pt x="811" y="1792"/>
                  </a:cubicBezTo>
                  <a:cubicBezTo>
                    <a:pt x="890" y="1244"/>
                    <a:pt x="975" y="696"/>
                    <a:pt x="938" y="135"/>
                  </a:cubicBezTo>
                  <a:cubicBezTo>
                    <a:pt x="934" y="42"/>
                    <a:pt x="897" y="0"/>
                    <a:pt x="822"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4"/>
            <p:cNvSpPr/>
            <p:nvPr/>
          </p:nvSpPr>
          <p:spPr>
            <a:xfrm>
              <a:off x="-7866075" y="-1218975"/>
              <a:ext cx="77825" cy="122450"/>
            </a:xfrm>
            <a:custGeom>
              <a:avLst/>
              <a:gdLst/>
              <a:ahLst/>
              <a:cxnLst/>
              <a:rect l="l" t="t" r="r" b="b"/>
              <a:pathLst>
                <a:path w="3113" h="4898" extrusionOk="0">
                  <a:moveTo>
                    <a:pt x="49" y="0"/>
                  </a:moveTo>
                  <a:cubicBezTo>
                    <a:pt x="25" y="67"/>
                    <a:pt x="6" y="110"/>
                    <a:pt x="0" y="122"/>
                  </a:cubicBezTo>
                  <a:cubicBezTo>
                    <a:pt x="262" y="348"/>
                    <a:pt x="524" y="543"/>
                    <a:pt x="749" y="780"/>
                  </a:cubicBezTo>
                  <a:cubicBezTo>
                    <a:pt x="1048" y="1085"/>
                    <a:pt x="1292" y="1432"/>
                    <a:pt x="1273" y="1889"/>
                  </a:cubicBezTo>
                  <a:cubicBezTo>
                    <a:pt x="1261" y="2181"/>
                    <a:pt x="1359" y="2419"/>
                    <a:pt x="1596" y="2589"/>
                  </a:cubicBezTo>
                  <a:cubicBezTo>
                    <a:pt x="1962" y="2839"/>
                    <a:pt x="2156" y="3192"/>
                    <a:pt x="2254" y="3612"/>
                  </a:cubicBezTo>
                  <a:cubicBezTo>
                    <a:pt x="2290" y="3765"/>
                    <a:pt x="2339" y="3923"/>
                    <a:pt x="2424" y="4045"/>
                  </a:cubicBezTo>
                  <a:cubicBezTo>
                    <a:pt x="2625" y="4337"/>
                    <a:pt x="2857" y="4611"/>
                    <a:pt x="3076" y="4897"/>
                  </a:cubicBezTo>
                  <a:cubicBezTo>
                    <a:pt x="3088" y="4891"/>
                    <a:pt x="3101" y="4885"/>
                    <a:pt x="3113" y="4879"/>
                  </a:cubicBezTo>
                  <a:cubicBezTo>
                    <a:pt x="3101" y="4818"/>
                    <a:pt x="3107" y="4745"/>
                    <a:pt x="3070" y="4703"/>
                  </a:cubicBezTo>
                  <a:cubicBezTo>
                    <a:pt x="2948" y="4520"/>
                    <a:pt x="2820" y="4343"/>
                    <a:pt x="2674" y="4185"/>
                  </a:cubicBezTo>
                  <a:cubicBezTo>
                    <a:pt x="2516" y="4014"/>
                    <a:pt x="2431" y="3825"/>
                    <a:pt x="2400" y="3606"/>
                  </a:cubicBezTo>
                  <a:cubicBezTo>
                    <a:pt x="2351" y="3223"/>
                    <a:pt x="2236" y="2869"/>
                    <a:pt x="1907" y="2626"/>
                  </a:cubicBezTo>
                  <a:cubicBezTo>
                    <a:pt x="1834" y="2571"/>
                    <a:pt x="1754" y="2516"/>
                    <a:pt x="1681" y="2461"/>
                  </a:cubicBezTo>
                  <a:cubicBezTo>
                    <a:pt x="1578" y="2376"/>
                    <a:pt x="1468" y="2291"/>
                    <a:pt x="1456" y="2144"/>
                  </a:cubicBezTo>
                  <a:cubicBezTo>
                    <a:pt x="1432" y="1950"/>
                    <a:pt x="1419" y="1755"/>
                    <a:pt x="1401" y="1566"/>
                  </a:cubicBezTo>
                  <a:cubicBezTo>
                    <a:pt x="1377" y="1286"/>
                    <a:pt x="1292" y="1030"/>
                    <a:pt x="1072" y="841"/>
                  </a:cubicBezTo>
                  <a:cubicBezTo>
                    <a:pt x="737" y="561"/>
                    <a:pt x="396" y="287"/>
                    <a:pt x="49"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4"/>
            <p:cNvSpPr/>
            <p:nvPr/>
          </p:nvSpPr>
          <p:spPr>
            <a:xfrm>
              <a:off x="-7827100" y="-779225"/>
              <a:ext cx="52100" cy="41450"/>
            </a:xfrm>
            <a:custGeom>
              <a:avLst/>
              <a:gdLst/>
              <a:ahLst/>
              <a:cxnLst/>
              <a:rect l="l" t="t" r="r" b="b"/>
              <a:pathLst>
                <a:path w="2084" h="1658" extrusionOk="0">
                  <a:moveTo>
                    <a:pt x="780" y="1"/>
                  </a:moveTo>
                  <a:cubicBezTo>
                    <a:pt x="561" y="293"/>
                    <a:pt x="348" y="573"/>
                    <a:pt x="147" y="860"/>
                  </a:cubicBezTo>
                  <a:cubicBezTo>
                    <a:pt x="49" y="1000"/>
                    <a:pt x="1" y="1164"/>
                    <a:pt x="13" y="1371"/>
                  </a:cubicBezTo>
                  <a:cubicBezTo>
                    <a:pt x="68" y="1298"/>
                    <a:pt x="98" y="1249"/>
                    <a:pt x="135" y="1207"/>
                  </a:cubicBezTo>
                  <a:cubicBezTo>
                    <a:pt x="317" y="981"/>
                    <a:pt x="506" y="756"/>
                    <a:pt x="701" y="543"/>
                  </a:cubicBezTo>
                  <a:cubicBezTo>
                    <a:pt x="734" y="503"/>
                    <a:pt x="774" y="487"/>
                    <a:pt x="816" y="487"/>
                  </a:cubicBezTo>
                  <a:cubicBezTo>
                    <a:pt x="858" y="487"/>
                    <a:pt x="902" y="503"/>
                    <a:pt x="945" y="531"/>
                  </a:cubicBezTo>
                  <a:cubicBezTo>
                    <a:pt x="1213" y="707"/>
                    <a:pt x="1450" y="914"/>
                    <a:pt x="1657" y="1170"/>
                  </a:cubicBezTo>
                  <a:cubicBezTo>
                    <a:pt x="1791" y="1335"/>
                    <a:pt x="1931" y="1493"/>
                    <a:pt x="2065" y="1657"/>
                  </a:cubicBezTo>
                  <a:cubicBezTo>
                    <a:pt x="2084" y="1590"/>
                    <a:pt x="2078" y="1530"/>
                    <a:pt x="2065" y="1469"/>
                  </a:cubicBezTo>
                  <a:cubicBezTo>
                    <a:pt x="2029" y="1335"/>
                    <a:pt x="2017" y="1188"/>
                    <a:pt x="1950" y="1067"/>
                  </a:cubicBezTo>
                  <a:cubicBezTo>
                    <a:pt x="1730" y="671"/>
                    <a:pt x="1383" y="397"/>
                    <a:pt x="1012" y="147"/>
                  </a:cubicBezTo>
                  <a:cubicBezTo>
                    <a:pt x="939" y="98"/>
                    <a:pt x="865" y="56"/>
                    <a:pt x="780"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4"/>
            <p:cNvSpPr/>
            <p:nvPr/>
          </p:nvSpPr>
          <p:spPr>
            <a:xfrm>
              <a:off x="-7815075" y="-1554275"/>
              <a:ext cx="19225" cy="48950"/>
            </a:xfrm>
            <a:custGeom>
              <a:avLst/>
              <a:gdLst/>
              <a:ahLst/>
              <a:cxnLst/>
              <a:rect l="l" t="t" r="r" b="b"/>
              <a:pathLst>
                <a:path w="769" h="1958" extrusionOk="0">
                  <a:moveTo>
                    <a:pt x="391" y="0"/>
                  </a:moveTo>
                  <a:cubicBezTo>
                    <a:pt x="372" y="98"/>
                    <a:pt x="354" y="183"/>
                    <a:pt x="342" y="268"/>
                  </a:cubicBezTo>
                  <a:cubicBezTo>
                    <a:pt x="305" y="494"/>
                    <a:pt x="244" y="713"/>
                    <a:pt x="244" y="938"/>
                  </a:cubicBezTo>
                  <a:cubicBezTo>
                    <a:pt x="238" y="1194"/>
                    <a:pt x="183" y="1432"/>
                    <a:pt x="56" y="1651"/>
                  </a:cubicBezTo>
                  <a:cubicBezTo>
                    <a:pt x="37" y="1688"/>
                    <a:pt x="19" y="1724"/>
                    <a:pt x="1" y="1755"/>
                  </a:cubicBezTo>
                  <a:cubicBezTo>
                    <a:pt x="214" y="1809"/>
                    <a:pt x="409" y="1852"/>
                    <a:pt x="604" y="1907"/>
                  </a:cubicBezTo>
                  <a:cubicBezTo>
                    <a:pt x="628" y="1913"/>
                    <a:pt x="640" y="1937"/>
                    <a:pt x="665" y="1950"/>
                  </a:cubicBezTo>
                  <a:lnTo>
                    <a:pt x="659" y="1950"/>
                  </a:lnTo>
                  <a:cubicBezTo>
                    <a:pt x="675" y="1955"/>
                    <a:pt x="690" y="1957"/>
                    <a:pt x="702" y="1957"/>
                  </a:cubicBezTo>
                  <a:cubicBezTo>
                    <a:pt x="760" y="1957"/>
                    <a:pt x="768" y="1903"/>
                    <a:pt x="768" y="1852"/>
                  </a:cubicBezTo>
                  <a:cubicBezTo>
                    <a:pt x="756" y="1590"/>
                    <a:pt x="750" y="1328"/>
                    <a:pt x="719" y="1066"/>
                  </a:cubicBezTo>
                  <a:cubicBezTo>
                    <a:pt x="689" y="798"/>
                    <a:pt x="622" y="536"/>
                    <a:pt x="579" y="268"/>
                  </a:cubicBezTo>
                  <a:cubicBezTo>
                    <a:pt x="561" y="147"/>
                    <a:pt x="482" y="74"/>
                    <a:pt x="391"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4"/>
            <p:cNvSpPr/>
            <p:nvPr/>
          </p:nvSpPr>
          <p:spPr>
            <a:xfrm>
              <a:off x="-7821925" y="-817125"/>
              <a:ext cx="36425" cy="33675"/>
            </a:xfrm>
            <a:custGeom>
              <a:avLst/>
              <a:gdLst/>
              <a:ahLst/>
              <a:cxnLst/>
              <a:rect l="l" t="t" r="r" b="b"/>
              <a:pathLst>
                <a:path w="1457" h="1347" extrusionOk="0">
                  <a:moveTo>
                    <a:pt x="567" y="0"/>
                  </a:moveTo>
                  <a:cubicBezTo>
                    <a:pt x="390" y="250"/>
                    <a:pt x="214" y="494"/>
                    <a:pt x="43" y="737"/>
                  </a:cubicBezTo>
                  <a:cubicBezTo>
                    <a:pt x="31" y="749"/>
                    <a:pt x="25" y="768"/>
                    <a:pt x="25" y="780"/>
                  </a:cubicBezTo>
                  <a:cubicBezTo>
                    <a:pt x="13" y="963"/>
                    <a:pt x="7" y="1151"/>
                    <a:pt x="1" y="1334"/>
                  </a:cubicBezTo>
                  <a:cubicBezTo>
                    <a:pt x="7" y="1334"/>
                    <a:pt x="19" y="1340"/>
                    <a:pt x="25" y="1340"/>
                  </a:cubicBezTo>
                  <a:cubicBezTo>
                    <a:pt x="129" y="1188"/>
                    <a:pt x="232" y="1042"/>
                    <a:pt x="330" y="889"/>
                  </a:cubicBezTo>
                  <a:cubicBezTo>
                    <a:pt x="445" y="721"/>
                    <a:pt x="505" y="641"/>
                    <a:pt x="582" y="641"/>
                  </a:cubicBezTo>
                  <a:cubicBezTo>
                    <a:pt x="648" y="641"/>
                    <a:pt x="725" y="698"/>
                    <a:pt x="859" y="810"/>
                  </a:cubicBezTo>
                  <a:cubicBezTo>
                    <a:pt x="1067" y="981"/>
                    <a:pt x="1261" y="1170"/>
                    <a:pt x="1456" y="1346"/>
                  </a:cubicBezTo>
                  <a:cubicBezTo>
                    <a:pt x="1408" y="1157"/>
                    <a:pt x="1365" y="950"/>
                    <a:pt x="1310" y="743"/>
                  </a:cubicBezTo>
                  <a:cubicBezTo>
                    <a:pt x="1304" y="713"/>
                    <a:pt x="1280" y="682"/>
                    <a:pt x="1255" y="658"/>
                  </a:cubicBezTo>
                  <a:cubicBezTo>
                    <a:pt x="1201" y="609"/>
                    <a:pt x="1134" y="567"/>
                    <a:pt x="1091" y="506"/>
                  </a:cubicBezTo>
                  <a:cubicBezTo>
                    <a:pt x="939" y="317"/>
                    <a:pt x="792" y="128"/>
                    <a:pt x="567"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4"/>
            <p:cNvSpPr/>
            <p:nvPr/>
          </p:nvSpPr>
          <p:spPr>
            <a:xfrm>
              <a:off x="-7965675" y="-1560975"/>
              <a:ext cx="32925" cy="40075"/>
            </a:xfrm>
            <a:custGeom>
              <a:avLst/>
              <a:gdLst/>
              <a:ahLst/>
              <a:cxnLst/>
              <a:rect l="l" t="t" r="r" b="b"/>
              <a:pathLst>
                <a:path w="1317" h="1603" extrusionOk="0">
                  <a:moveTo>
                    <a:pt x="1" y="0"/>
                  </a:moveTo>
                  <a:cubicBezTo>
                    <a:pt x="98" y="585"/>
                    <a:pt x="220" y="1158"/>
                    <a:pt x="646" y="1602"/>
                  </a:cubicBezTo>
                  <a:cubicBezTo>
                    <a:pt x="872" y="1389"/>
                    <a:pt x="1091" y="1188"/>
                    <a:pt x="1316" y="975"/>
                  </a:cubicBezTo>
                  <a:cubicBezTo>
                    <a:pt x="1061" y="859"/>
                    <a:pt x="805" y="731"/>
                    <a:pt x="537" y="634"/>
                  </a:cubicBezTo>
                  <a:cubicBezTo>
                    <a:pt x="397" y="579"/>
                    <a:pt x="311" y="494"/>
                    <a:pt x="238" y="372"/>
                  </a:cubicBezTo>
                  <a:cubicBezTo>
                    <a:pt x="165" y="244"/>
                    <a:pt x="80" y="122"/>
                    <a:pt x="1" y="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4"/>
            <p:cNvSpPr/>
            <p:nvPr/>
          </p:nvSpPr>
          <p:spPr>
            <a:xfrm>
              <a:off x="-7821625" y="-833975"/>
              <a:ext cx="31250" cy="30425"/>
            </a:xfrm>
            <a:custGeom>
              <a:avLst/>
              <a:gdLst/>
              <a:ahLst/>
              <a:cxnLst/>
              <a:rect l="l" t="t" r="r" b="b"/>
              <a:pathLst>
                <a:path w="1250" h="1217" extrusionOk="0">
                  <a:moveTo>
                    <a:pt x="454" y="0"/>
                  </a:moveTo>
                  <a:cubicBezTo>
                    <a:pt x="374" y="0"/>
                    <a:pt x="304" y="56"/>
                    <a:pt x="244" y="169"/>
                  </a:cubicBezTo>
                  <a:cubicBezTo>
                    <a:pt x="214" y="230"/>
                    <a:pt x="190" y="315"/>
                    <a:pt x="135" y="351"/>
                  </a:cubicBezTo>
                  <a:cubicBezTo>
                    <a:pt x="1" y="455"/>
                    <a:pt x="31" y="589"/>
                    <a:pt x="31" y="723"/>
                  </a:cubicBezTo>
                  <a:lnTo>
                    <a:pt x="31" y="1216"/>
                  </a:lnTo>
                  <a:cubicBezTo>
                    <a:pt x="147" y="1040"/>
                    <a:pt x="257" y="887"/>
                    <a:pt x="360" y="735"/>
                  </a:cubicBezTo>
                  <a:cubicBezTo>
                    <a:pt x="431" y="626"/>
                    <a:pt x="486" y="573"/>
                    <a:pt x="550" y="573"/>
                  </a:cubicBezTo>
                  <a:cubicBezTo>
                    <a:pt x="602" y="573"/>
                    <a:pt x="660" y="607"/>
                    <a:pt x="738" y="674"/>
                  </a:cubicBezTo>
                  <a:cubicBezTo>
                    <a:pt x="914" y="833"/>
                    <a:pt x="1079" y="1015"/>
                    <a:pt x="1249" y="1180"/>
                  </a:cubicBezTo>
                  <a:cubicBezTo>
                    <a:pt x="1195" y="936"/>
                    <a:pt x="1140" y="680"/>
                    <a:pt x="1085" y="424"/>
                  </a:cubicBezTo>
                  <a:cubicBezTo>
                    <a:pt x="1079" y="400"/>
                    <a:pt x="1055" y="364"/>
                    <a:pt x="1036" y="364"/>
                  </a:cubicBezTo>
                  <a:cubicBezTo>
                    <a:pt x="860" y="339"/>
                    <a:pt x="768" y="193"/>
                    <a:pt x="646" y="89"/>
                  </a:cubicBezTo>
                  <a:cubicBezTo>
                    <a:pt x="577" y="30"/>
                    <a:pt x="513" y="0"/>
                    <a:pt x="454"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4"/>
            <p:cNvSpPr/>
            <p:nvPr/>
          </p:nvSpPr>
          <p:spPr>
            <a:xfrm>
              <a:off x="-7780650" y="-1553050"/>
              <a:ext cx="17525" cy="45100"/>
            </a:xfrm>
            <a:custGeom>
              <a:avLst/>
              <a:gdLst/>
              <a:ahLst/>
              <a:cxnLst/>
              <a:rect l="l" t="t" r="r" b="b"/>
              <a:pathLst>
                <a:path w="701" h="1804" extrusionOk="0">
                  <a:moveTo>
                    <a:pt x="500" y="0"/>
                  </a:moveTo>
                  <a:lnTo>
                    <a:pt x="500" y="0"/>
                  </a:lnTo>
                  <a:cubicBezTo>
                    <a:pt x="317" y="122"/>
                    <a:pt x="201" y="250"/>
                    <a:pt x="134" y="427"/>
                  </a:cubicBezTo>
                  <a:cubicBezTo>
                    <a:pt x="0" y="762"/>
                    <a:pt x="61" y="1097"/>
                    <a:pt x="73" y="1432"/>
                  </a:cubicBezTo>
                  <a:cubicBezTo>
                    <a:pt x="73" y="1456"/>
                    <a:pt x="104" y="1480"/>
                    <a:pt x="128" y="1492"/>
                  </a:cubicBezTo>
                  <a:cubicBezTo>
                    <a:pt x="287" y="1590"/>
                    <a:pt x="439" y="1693"/>
                    <a:pt x="603" y="1785"/>
                  </a:cubicBezTo>
                  <a:cubicBezTo>
                    <a:pt x="622" y="1803"/>
                    <a:pt x="658" y="1797"/>
                    <a:pt x="689" y="1803"/>
                  </a:cubicBezTo>
                  <a:cubicBezTo>
                    <a:pt x="689" y="1779"/>
                    <a:pt x="701" y="1742"/>
                    <a:pt x="695" y="1718"/>
                  </a:cubicBezTo>
                  <a:cubicBezTo>
                    <a:pt x="524" y="1310"/>
                    <a:pt x="518" y="877"/>
                    <a:pt x="500" y="445"/>
                  </a:cubicBezTo>
                  <a:cubicBezTo>
                    <a:pt x="494" y="305"/>
                    <a:pt x="500" y="159"/>
                    <a:pt x="500"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4"/>
            <p:cNvSpPr/>
            <p:nvPr/>
          </p:nvSpPr>
          <p:spPr>
            <a:xfrm>
              <a:off x="-7810950" y="-1413425"/>
              <a:ext cx="25600" cy="30025"/>
            </a:xfrm>
            <a:custGeom>
              <a:avLst/>
              <a:gdLst/>
              <a:ahLst/>
              <a:cxnLst/>
              <a:rect l="l" t="t" r="r" b="b"/>
              <a:pathLst>
                <a:path w="1024" h="1201" extrusionOk="0">
                  <a:moveTo>
                    <a:pt x="0" y="0"/>
                  </a:moveTo>
                  <a:lnTo>
                    <a:pt x="0" y="0"/>
                  </a:lnTo>
                  <a:cubicBezTo>
                    <a:pt x="110" y="189"/>
                    <a:pt x="244" y="372"/>
                    <a:pt x="317" y="585"/>
                  </a:cubicBezTo>
                  <a:cubicBezTo>
                    <a:pt x="384" y="792"/>
                    <a:pt x="396" y="1018"/>
                    <a:pt x="427" y="1200"/>
                  </a:cubicBezTo>
                  <a:cubicBezTo>
                    <a:pt x="609" y="1012"/>
                    <a:pt x="810" y="817"/>
                    <a:pt x="1023" y="603"/>
                  </a:cubicBezTo>
                  <a:cubicBezTo>
                    <a:pt x="987" y="494"/>
                    <a:pt x="944" y="342"/>
                    <a:pt x="877" y="208"/>
                  </a:cubicBezTo>
                  <a:cubicBezTo>
                    <a:pt x="841" y="141"/>
                    <a:pt x="774" y="61"/>
                    <a:pt x="707" y="49"/>
                  </a:cubicBezTo>
                  <a:cubicBezTo>
                    <a:pt x="481" y="19"/>
                    <a:pt x="244" y="13"/>
                    <a:pt x="0"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4"/>
            <p:cNvSpPr/>
            <p:nvPr/>
          </p:nvSpPr>
          <p:spPr>
            <a:xfrm>
              <a:off x="-7683800" y="-1065650"/>
              <a:ext cx="11275" cy="140725"/>
            </a:xfrm>
            <a:custGeom>
              <a:avLst/>
              <a:gdLst/>
              <a:ahLst/>
              <a:cxnLst/>
              <a:rect l="l" t="t" r="r" b="b"/>
              <a:pathLst>
                <a:path w="451" h="5629" extrusionOk="0">
                  <a:moveTo>
                    <a:pt x="402" y="1"/>
                  </a:moveTo>
                  <a:cubicBezTo>
                    <a:pt x="384" y="330"/>
                    <a:pt x="366" y="665"/>
                    <a:pt x="341" y="1000"/>
                  </a:cubicBezTo>
                  <a:cubicBezTo>
                    <a:pt x="317" y="1341"/>
                    <a:pt x="280" y="1688"/>
                    <a:pt x="250" y="2029"/>
                  </a:cubicBezTo>
                  <a:cubicBezTo>
                    <a:pt x="225" y="2261"/>
                    <a:pt x="219" y="2498"/>
                    <a:pt x="195" y="2730"/>
                  </a:cubicBezTo>
                  <a:cubicBezTo>
                    <a:pt x="158" y="3144"/>
                    <a:pt x="110" y="3558"/>
                    <a:pt x="79" y="3978"/>
                  </a:cubicBezTo>
                  <a:cubicBezTo>
                    <a:pt x="55" y="4301"/>
                    <a:pt x="61" y="4630"/>
                    <a:pt x="49" y="4959"/>
                  </a:cubicBezTo>
                  <a:cubicBezTo>
                    <a:pt x="49" y="4995"/>
                    <a:pt x="37" y="5038"/>
                    <a:pt x="37" y="5081"/>
                  </a:cubicBezTo>
                  <a:cubicBezTo>
                    <a:pt x="24" y="5263"/>
                    <a:pt x="12" y="5446"/>
                    <a:pt x="0" y="5629"/>
                  </a:cubicBezTo>
                  <a:cubicBezTo>
                    <a:pt x="250" y="4709"/>
                    <a:pt x="280" y="3759"/>
                    <a:pt x="341" y="2821"/>
                  </a:cubicBezTo>
                  <a:cubicBezTo>
                    <a:pt x="420" y="1511"/>
                    <a:pt x="451" y="80"/>
                    <a:pt x="402"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4"/>
            <p:cNvSpPr/>
            <p:nvPr/>
          </p:nvSpPr>
          <p:spPr>
            <a:xfrm>
              <a:off x="-7763600" y="-1556100"/>
              <a:ext cx="14175" cy="46000"/>
            </a:xfrm>
            <a:custGeom>
              <a:avLst/>
              <a:gdLst/>
              <a:ahLst/>
              <a:cxnLst/>
              <a:rect l="l" t="t" r="r" b="b"/>
              <a:pathLst>
                <a:path w="567" h="1840" extrusionOk="0">
                  <a:moveTo>
                    <a:pt x="159" y="0"/>
                  </a:moveTo>
                  <a:cubicBezTo>
                    <a:pt x="25" y="153"/>
                    <a:pt x="0" y="341"/>
                    <a:pt x="7" y="530"/>
                  </a:cubicBezTo>
                  <a:cubicBezTo>
                    <a:pt x="7" y="835"/>
                    <a:pt x="25" y="1145"/>
                    <a:pt x="55" y="1450"/>
                  </a:cubicBezTo>
                  <a:cubicBezTo>
                    <a:pt x="67" y="1578"/>
                    <a:pt x="116" y="1706"/>
                    <a:pt x="147" y="1840"/>
                  </a:cubicBezTo>
                  <a:cubicBezTo>
                    <a:pt x="238" y="1809"/>
                    <a:pt x="311" y="1791"/>
                    <a:pt x="378" y="1773"/>
                  </a:cubicBezTo>
                  <a:cubicBezTo>
                    <a:pt x="451" y="1755"/>
                    <a:pt x="518" y="1730"/>
                    <a:pt x="567" y="1718"/>
                  </a:cubicBezTo>
                  <a:cubicBezTo>
                    <a:pt x="500" y="1389"/>
                    <a:pt x="427" y="1072"/>
                    <a:pt x="366" y="762"/>
                  </a:cubicBezTo>
                  <a:cubicBezTo>
                    <a:pt x="342" y="628"/>
                    <a:pt x="335" y="494"/>
                    <a:pt x="299" y="366"/>
                  </a:cubicBezTo>
                  <a:cubicBezTo>
                    <a:pt x="262" y="244"/>
                    <a:pt x="208" y="128"/>
                    <a:pt x="159"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4"/>
            <p:cNvSpPr/>
            <p:nvPr/>
          </p:nvSpPr>
          <p:spPr>
            <a:xfrm>
              <a:off x="-7694175" y="-1315200"/>
              <a:ext cx="24700" cy="236500"/>
            </a:xfrm>
            <a:custGeom>
              <a:avLst/>
              <a:gdLst/>
              <a:ahLst/>
              <a:cxnLst/>
              <a:rect l="l" t="t" r="r" b="b"/>
              <a:pathLst>
                <a:path w="988" h="9460" extrusionOk="0">
                  <a:moveTo>
                    <a:pt x="226" y="0"/>
                  </a:moveTo>
                  <a:cubicBezTo>
                    <a:pt x="141" y="61"/>
                    <a:pt x="1" y="49"/>
                    <a:pt x="31" y="201"/>
                  </a:cubicBezTo>
                  <a:cubicBezTo>
                    <a:pt x="165" y="932"/>
                    <a:pt x="305" y="1669"/>
                    <a:pt x="421" y="2406"/>
                  </a:cubicBezTo>
                  <a:cubicBezTo>
                    <a:pt x="513" y="2991"/>
                    <a:pt x="573" y="3575"/>
                    <a:pt x="628" y="4166"/>
                  </a:cubicBezTo>
                  <a:cubicBezTo>
                    <a:pt x="683" y="4702"/>
                    <a:pt x="726" y="5238"/>
                    <a:pt x="750" y="5774"/>
                  </a:cubicBezTo>
                  <a:cubicBezTo>
                    <a:pt x="787" y="6724"/>
                    <a:pt x="805" y="7674"/>
                    <a:pt x="829" y="8619"/>
                  </a:cubicBezTo>
                  <a:cubicBezTo>
                    <a:pt x="835" y="8899"/>
                    <a:pt x="829" y="9179"/>
                    <a:pt x="829" y="9459"/>
                  </a:cubicBezTo>
                  <a:cubicBezTo>
                    <a:pt x="988" y="6280"/>
                    <a:pt x="580" y="3143"/>
                    <a:pt x="226"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4"/>
            <p:cNvSpPr/>
            <p:nvPr/>
          </p:nvSpPr>
          <p:spPr>
            <a:xfrm>
              <a:off x="-7949975" y="-1303025"/>
              <a:ext cx="6575" cy="98375"/>
            </a:xfrm>
            <a:custGeom>
              <a:avLst/>
              <a:gdLst/>
              <a:ahLst/>
              <a:cxnLst/>
              <a:rect l="l" t="t" r="r" b="b"/>
              <a:pathLst>
                <a:path w="263" h="3935" extrusionOk="0">
                  <a:moveTo>
                    <a:pt x="37" y="0"/>
                  </a:moveTo>
                  <a:cubicBezTo>
                    <a:pt x="31" y="19"/>
                    <a:pt x="25" y="31"/>
                    <a:pt x="25" y="37"/>
                  </a:cubicBezTo>
                  <a:cubicBezTo>
                    <a:pt x="18" y="518"/>
                    <a:pt x="0" y="1005"/>
                    <a:pt x="6" y="1486"/>
                  </a:cubicBezTo>
                  <a:cubicBezTo>
                    <a:pt x="12" y="2065"/>
                    <a:pt x="37" y="2650"/>
                    <a:pt x="55" y="3235"/>
                  </a:cubicBezTo>
                  <a:cubicBezTo>
                    <a:pt x="61" y="3460"/>
                    <a:pt x="73" y="3691"/>
                    <a:pt x="85" y="3923"/>
                  </a:cubicBezTo>
                  <a:cubicBezTo>
                    <a:pt x="98" y="3929"/>
                    <a:pt x="110" y="3935"/>
                    <a:pt x="122" y="3935"/>
                  </a:cubicBezTo>
                  <a:cubicBezTo>
                    <a:pt x="134" y="3898"/>
                    <a:pt x="165" y="3862"/>
                    <a:pt x="165" y="3819"/>
                  </a:cubicBezTo>
                  <a:cubicBezTo>
                    <a:pt x="171" y="3527"/>
                    <a:pt x="177" y="3228"/>
                    <a:pt x="183" y="2930"/>
                  </a:cubicBezTo>
                  <a:cubicBezTo>
                    <a:pt x="195" y="2175"/>
                    <a:pt x="195" y="1413"/>
                    <a:pt x="244" y="658"/>
                  </a:cubicBezTo>
                  <a:cubicBezTo>
                    <a:pt x="262" y="390"/>
                    <a:pt x="171" y="207"/>
                    <a:pt x="37" y="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4"/>
            <p:cNvSpPr/>
            <p:nvPr/>
          </p:nvSpPr>
          <p:spPr>
            <a:xfrm>
              <a:off x="-7828475" y="-1642900"/>
              <a:ext cx="25925" cy="30325"/>
            </a:xfrm>
            <a:custGeom>
              <a:avLst/>
              <a:gdLst/>
              <a:ahLst/>
              <a:cxnLst/>
              <a:rect l="l" t="t" r="r" b="b"/>
              <a:pathLst>
                <a:path w="1037" h="1213" extrusionOk="0">
                  <a:moveTo>
                    <a:pt x="98" y="1"/>
                  </a:moveTo>
                  <a:cubicBezTo>
                    <a:pt x="1" y="342"/>
                    <a:pt x="1" y="683"/>
                    <a:pt x="19" y="993"/>
                  </a:cubicBezTo>
                  <a:cubicBezTo>
                    <a:pt x="378" y="1073"/>
                    <a:pt x="713" y="1146"/>
                    <a:pt x="1036" y="1213"/>
                  </a:cubicBezTo>
                  <a:cubicBezTo>
                    <a:pt x="987" y="1066"/>
                    <a:pt x="439" y="348"/>
                    <a:pt x="98" y="1"/>
                  </a:cubicBezTo>
                  <a:close/>
                </a:path>
              </a:pathLst>
            </a:custGeom>
            <a:solidFill>
              <a:srgbClr val="FDD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4"/>
            <p:cNvSpPr/>
            <p:nvPr/>
          </p:nvSpPr>
          <p:spPr>
            <a:xfrm>
              <a:off x="-7643000" y="-1388150"/>
              <a:ext cx="21050" cy="30675"/>
            </a:xfrm>
            <a:custGeom>
              <a:avLst/>
              <a:gdLst/>
              <a:ahLst/>
              <a:cxnLst/>
              <a:rect l="l" t="t" r="r" b="b"/>
              <a:pathLst>
                <a:path w="842" h="1227" extrusionOk="0">
                  <a:moveTo>
                    <a:pt x="549" y="1"/>
                  </a:moveTo>
                  <a:cubicBezTo>
                    <a:pt x="500" y="68"/>
                    <a:pt x="451" y="110"/>
                    <a:pt x="427" y="165"/>
                  </a:cubicBezTo>
                  <a:cubicBezTo>
                    <a:pt x="287" y="482"/>
                    <a:pt x="153" y="798"/>
                    <a:pt x="19" y="1115"/>
                  </a:cubicBezTo>
                  <a:cubicBezTo>
                    <a:pt x="7" y="1146"/>
                    <a:pt x="7" y="1182"/>
                    <a:pt x="0" y="1213"/>
                  </a:cubicBezTo>
                  <a:cubicBezTo>
                    <a:pt x="30" y="1218"/>
                    <a:pt x="60" y="1226"/>
                    <a:pt x="89" y="1226"/>
                  </a:cubicBezTo>
                  <a:cubicBezTo>
                    <a:pt x="96" y="1226"/>
                    <a:pt x="103" y="1226"/>
                    <a:pt x="110" y="1225"/>
                  </a:cubicBezTo>
                  <a:cubicBezTo>
                    <a:pt x="348" y="1176"/>
                    <a:pt x="585" y="1121"/>
                    <a:pt x="841" y="1066"/>
                  </a:cubicBezTo>
                  <a:cubicBezTo>
                    <a:pt x="750" y="725"/>
                    <a:pt x="646" y="366"/>
                    <a:pt x="549"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4"/>
            <p:cNvSpPr/>
            <p:nvPr/>
          </p:nvSpPr>
          <p:spPr>
            <a:xfrm>
              <a:off x="-7763000" y="-1418900"/>
              <a:ext cx="18450" cy="31700"/>
            </a:xfrm>
            <a:custGeom>
              <a:avLst/>
              <a:gdLst/>
              <a:ahLst/>
              <a:cxnLst/>
              <a:rect l="l" t="t" r="r" b="b"/>
              <a:pathLst>
                <a:path w="738" h="1268" extrusionOk="0">
                  <a:moveTo>
                    <a:pt x="720" y="0"/>
                  </a:moveTo>
                  <a:cubicBezTo>
                    <a:pt x="622" y="31"/>
                    <a:pt x="543" y="55"/>
                    <a:pt x="464" y="79"/>
                  </a:cubicBezTo>
                  <a:cubicBezTo>
                    <a:pt x="354" y="116"/>
                    <a:pt x="275" y="171"/>
                    <a:pt x="232" y="280"/>
                  </a:cubicBezTo>
                  <a:cubicBezTo>
                    <a:pt x="153" y="469"/>
                    <a:pt x="74" y="664"/>
                    <a:pt x="1" y="841"/>
                  </a:cubicBezTo>
                  <a:cubicBezTo>
                    <a:pt x="147" y="981"/>
                    <a:pt x="299" y="1127"/>
                    <a:pt x="445" y="1267"/>
                  </a:cubicBezTo>
                  <a:cubicBezTo>
                    <a:pt x="421" y="1078"/>
                    <a:pt x="512" y="896"/>
                    <a:pt x="592" y="707"/>
                  </a:cubicBezTo>
                  <a:cubicBezTo>
                    <a:pt x="677" y="494"/>
                    <a:pt x="738" y="262"/>
                    <a:pt x="720"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4"/>
            <p:cNvSpPr/>
            <p:nvPr/>
          </p:nvSpPr>
          <p:spPr>
            <a:xfrm>
              <a:off x="-7729800" y="-1664525"/>
              <a:ext cx="37950" cy="32625"/>
            </a:xfrm>
            <a:custGeom>
              <a:avLst/>
              <a:gdLst/>
              <a:ahLst/>
              <a:cxnLst/>
              <a:rect l="l" t="t" r="r" b="b"/>
              <a:pathLst>
                <a:path w="1518" h="1305" extrusionOk="0">
                  <a:moveTo>
                    <a:pt x="1517" y="1"/>
                  </a:moveTo>
                  <a:lnTo>
                    <a:pt x="1517" y="1"/>
                  </a:lnTo>
                  <a:cubicBezTo>
                    <a:pt x="933" y="342"/>
                    <a:pt x="384" y="732"/>
                    <a:pt x="1" y="1304"/>
                  </a:cubicBezTo>
                  <a:lnTo>
                    <a:pt x="1" y="1304"/>
                  </a:lnTo>
                  <a:cubicBezTo>
                    <a:pt x="677" y="1073"/>
                    <a:pt x="1188" y="640"/>
                    <a:pt x="1517"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4"/>
            <p:cNvSpPr/>
            <p:nvPr/>
          </p:nvSpPr>
          <p:spPr>
            <a:xfrm>
              <a:off x="-7886650" y="-1654625"/>
              <a:ext cx="39925" cy="33975"/>
            </a:xfrm>
            <a:custGeom>
              <a:avLst/>
              <a:gdLst/>
              <a:ahLst/>
              <a:cxnLst/>
              <a:rect l="l" t="t" r="r" b="b"/>
              <a:pathLst>
                <a:path w="1597" h="1359" extrusionOk="0">
                  <a:moveTo>
                    <a:pt x="1" y="1"/>
                  </a:moveTo>
                  <a:lnTo>
                    <a:pt x="1" y="1"/>
                  </a:lnTo>
                  <a:cubicBezTo>
                    <a:pt x="19" y="25"/>
                    <a:pt x="25" y="37"/>
                    <a:pt x="31" y="55"/>
                  </a:cubicBezTo>
                  <a:cubicBezTo>
                    <a:pt x="208" y="275"/>
                    <a:pt x="373" y="500"/>
                    <a:pt x="555" y="713"/>
                  </a:cubicBezTo>
                  <a:cubicBezTo>
                    <a:pt x="653" y="829"/>
                    <a:pt x="768" y="939"/>
                    <a:pt x="896" y="1012"/>
                  </a:cubicBezTo>
                  <a:cubicBezTo>
                    <a:pt x="1116" y="1140"/>
                    <a:pt x="1353" y="1237"/>
                    <a:pt x="1597" y="1359"/>
                  </a:cubicBezTo>
                  <a:cubicBezTo>
                    <a:pt x="1457" y="975"/>
                    <a:pt x="354" y="129"/>
                    <a:pt x="1"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4"/>
            <p:cNvSpPr/>
            <p:nvPr/>
          </p:nvSpPr>
          <p:spPr>
            <a:xfrm>
              <a:off x="-7948150" y="-1141200"/>
              <a:ext cx="20125" cy="32800"/>
            </a:xfrm>
            <a:custGeom>
              <a:avLst/>
              <a:gdLst/>
              <a:ahLst/>
              <a:cxnLst/>
              <a:rect l="l" t="t" r="r" b="b"/>
              <a:pathLst>
                <a:path w="805" h="1312" extrusionOk="0">
                  <a:moveTo>
                    <a:pt x="52" y="0"/>
                  </a:moveTo>
                  <a:cubicBezTo>
                    <a:pt x="35" y="0"/>
                    <a:pt x="18" y="1"/>
                    <a:pt x="0" y="2"/>
                  </a:cubicBezTo>
                  <a:cubicBezTo>
                    <a:pt x="226" y="471"/>
                    <a:pt x="457" y="909"/>
                    <a:pt x="756" y="1311"/>
                  </a:cubicBezTo>
                  <a:cubicBezTo>
                    <a:pt x="768" y="1305"/>
                    <a:pt x="780" y="1305"/>
                    <a:pt x="792" y="1299"/>
                  </a:cubicBezTo>
                  <a:cubicBezTo>
                    <a:pt x="792" y="1238"/>
                    <a:pt x="804" y="1177"/>
                    <a:pt x="792" y="1123"/>
                  </a:cubicBezTo>
                  <a:cubicBezTo>
                    <a:pt x="731" y="812"/>
                    <a:pt x="664" y="507"/>
                    <a:pt x="597" y="197"/>
                  </a:cubicBezTo>
                  <a:cubicBezTo>
                    <a:pt x="591" y="172"/>
                    <a:pt x="585" y="130"/>
                    <a:pt x="567" y="124"/>
                  </a:cubicBezTo>
                  <a:cubicBezTo>
                    <a:pt x="404" y="62"/>
                    <a:pt x="247" y="0"/>
                    <a:pt x="52" y="0"/>
                  </a:cubicBezTo>
                  <a:close/>
                </a:path>
              </a:pathLst>
            </a:custGeom>
            <a:solidFill>
              <a:srgbClr val="A3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4"/>
            <p:cNvSpPr/>
            <p:nvPr/>
          </p:nvSpPr>
          <p:spPr>
            <a:xfrm>
              <a:off x="-7795425" y="-1547725"/>
              <a:ext cx="13875" cy="38400"/>
            </a:xfrm>
            <a:custGeom>
              <a:avLst/>
              <a:gdLst/>
              <a:ahLst/>
              <a:cxnLst/>
              <a:rect l="l" t="t" r="r" b="b"/>
              <a:pathLst>
                <a:path w="555" h="1536" extrusionOk="0">
                  <a:moveTo>
                    <a:pt x="0" y="0"/>
                  </a:moveTo>
                  <a:cubicBezTo>
                    <a:pt x="122" y="512"/>
                    <a:pt x="159" y="1011"/>
                    <a:pt x="110" y="1535"/>
                  </a:cubicBezTo>
                  <a:cubicBezTo>
                    <a:pt x="177" y="1493"/>
                    <a:pt x="220" y="1450"/>
                    <a:pt x="275" y="1426"/>
                  </a:cubicBezTo>
                  <a:cubicBezTo>
                    <a:pt x="476" y="1328"/>
                    <a:pt x="555" y="1194"/>
                    <a:pt x="482" y="969"/>
                  </a:cubicBezTo>
                  <a:cubicBezTo>
                    <a:pt x="421" y="768"/>
                    <a:pt x="402" y="555"/>
                    <a:pt x="348" y="354"/>
                  </a:cubicBezTo>
                  <a:cubicBezTo>
                    <a:pt x="299" y="195"/>
                    <a:pt x="177" y="80"/>
                    <a:pt x="0"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4"/>
            <p:cNvSpPr/>
            <p:nvPr/>
          </p:nvSpPr>
          <p:spPr>
            <a:xfrm>
              <a:off x="-7650150" y="-1391050"/>
              <a:ext cx="25600" cy="95350"/>
            </a:xfrm>
            <a:custGeom>
              <a:avLst/>
              <a:gdLst/>
              <a:ahLst/>
              <a:cxnLst/>
              <a:rect l="l" t="t" r="r" b="b"/>
              <a:pathLst>
                <a:path w="1024" h="3814" extrusionOk="0">
                  <a:moveTo>
                    <a:pt x="585" y="1"/>
                  </a:moveTo>
                  <a:cubicBezTo>
                    <a:pt x="554" y="56"/>
                    <a:pt x="530" y="117"/>
                    <a:pt x="506" y="171"/>
                  </a:cubicBezTo>
                  <a:cubicBezTo>
                    <a:pt x="360" y="512"/>
                    <a:pt x="207" y="847"/>
                    <a:pt x="73" y="1189"/>
                  </a:cubicBezTo>
                  <a:cubicBezTo>
                    <a:pt x="25" y="1304"/>
                    <a:pt x="0" y="1432"/>
                    <a:pt x="12" y="1548"/>
                  </a:cubicBezTo>
                  <a:cubicBezTo>
                    <a:pt x="18" y="1658"/>
                    <a:pt x="92" y="1767"/>
                    <a:pt x="140" y="1871"/>
                  </a:cubicBezTo>
                  <a:cubicBezTo>
                    <a:pt x="244" y="2108"/>
                    <a:pt x="360" y="2340"/>
                    <a:pt x="463" y="2577"/>
                  </a:cubicBezTo>
                  <a:cubicBezTo>
                    <a:pt x="634" y="2973"/>
                    <a:pt x="804" y="3375"/>
                    <a:pt x="987" y="3814"/>
                  </a:cubicBezTo>
                  <a:cubicBezTo>
                    <a:pt x="1005" y="3759"/>
                    <a:pt x="1023" y="3741"/>
                    <a:pt x="1023" y="3728"/>
                  </a:cubicBezTo>
                  <a:cubicBezTo>
                    <a:pt x="987" y="3600"/>
                    <a:pt x="944" y="3479"/>
                    <a:pt x="908" y="3351"/>
                  </a:cubicBezTo>
                  <a:cubicBezTo>
                    <a:pt x="768" y="2778"/>
                    <a:pt x="463" y="2273"/>
                    <a:pt x="189" y="1761"/>
                  </a:cubicBezTo>
                  <a:cubicBezTo>
                    <a:pt x="79" y="1548"/>
                    <a:pt x="73" y="1371"/>
                    <a:pt x="171" y="1158"/>
                  </a:cubicBezTo>
                  <a:cubicBezTo>
                    <a:pt x="323" y="823"/>
                    <a:pt x="457" y="476"/>
                    <a:pt x="591" y="135"/>
                  </a:cubicBezTo>
                  <a:cubicBezTo>
                    <a:pt x="609" y="92"/>
                    <a:pt x="609" y="50"/>
                    <a:pt x="615" y="7"/>
                  </a:cubicBezTo>
                  <a:cubicBezTo>
                    <a:pt x="603" y="7"/>
                    <a:pt x="597" y="1"/>
                    <a:pt x="585"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4"/>
            <p:cNvSpPr/>
            <p:nvPr/>
          </p:nvSpPr>
          <p:spPr>
            <a:xfrm>
              <a:off x="-7767400" y="-1442825"/>
              <a:ext cx="69600" cy="43425"/>
            </a:xfrm>
            <a:custGeom>
              <a:avLst/>
              <a:gdLst/>
              <a:ahLst/>
              <a:cxnLst/>
              <a:rect l="l" t="t" r="r" b="b"/>
              <a:pathLst>
                <a:path w="2784" h="1737" extrusionOk="0">
                  <a:moveTo>
                    <a:pt x="2765" y="1"/>
                  </a:moveTo>
                  <a:cubicBezTo>
                    <a:pt x="2595" y="92"/>
                    <a:pt x="2437" y="190"/>
                    <a:pt x="2266" y="269"/>
                  </a:cubicBezTo>
                  <a:cubicBezTo>
                    <a:pt x="1858" y="464"/>
                    <a:pt x="1425" y="573"/>
                    <a:pt x="987" y="683"/>
                  </a:cubicBezTo>
                  <a:cubicBezTo>
                    <a:pt x="774" y="738"/>
                    <a:pt x="567" y="835"/>
                    <a:pt x="372" y="939"/>
                  </a:cubicBezTo>
                  <a:cubicBezTo>
                    <a:pt x="293" y="982"/>
                    <a:pt x="219" y="1085"/>
                    <a:pt x="177" y="1170"/>
                  </a:cubicBezTo>
                  <a:cubicBezTo>
                    <a:pt x="104" y="1335"/>
                    <a:pt x="61" y="1511"/>
                    <a:pt x="6" y="1682"/>
                  </a:cubicBezTo>
                  <a:cubicBezTo>
                    <a:pt x="0" y="1688"/>
                    <a:pt x="12" y="1700"/>
                    <a:pt x="31" y="1737"/>
                  </a:cubicBezTo>
                  <a:cubicBezTo>
                    <a:pt x="55" y="1694"/>
                    <a:pt x="79" y="1664"/>
                    <a:pt x="98" y="1633"/>
                  </a:cubicBezTo>
                  <a:cubicBezTo>
                    <a:pt x="159" y="1499"/>
                    <a:pt x="226" y="1365"/>
                    <a:pt x="274" y="1225"/>
                  </a:cubicBezTo>
                  <a:cubicBezTo>
                    <a:pt x="329" y="1079"/>
                    <a:pt x="420" y="994"/>
                    <a:pt x="567" y="951"/>
                  </a:cubicBezTo>
                  <a:cubicBezTo>
                    <a:pt x="877" y="866"/>
                    <a:pt x="1188" y="774"/>
                    <a:pt x="1499" y="689"/>
                  </a:cubicBezTo>
                  <a:cubicBezTo>
                    <a:pt x="1858" y="592"/>
                    <a:pt x="2217" y="488"/>
                    <a:pt x="2534" y="281"/>
                  </a:cubicBezTo>
                  <a:cubicBezTo>
                    <a:pt x="2631" y="214"/>
                    <a:pt x="2705" y="98"/>
                    <a:pt x="2784" y="7"/>
                  </a:cubicBezTo>
                  <a:cubicBezTo>
                    <a:pt x="2778" y="7"/>
                    <a:pt x="2772" y="1"/>
                    <a:pt x="2765"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4"/>
            <p:cNvSpPr/>
            <p:nvPr/>
          </p:nvSpPr>
          <p:spPr>
            <a:xfrm>
              <a:off x="-7884350" y="-1610500"/>
              <a:ext cx="53625" cy="34175"/>
            </a:xfrm>
            <a:custGeom>
              <a:avLst/>
              <a:gdLst/>
              <a:ahLst/>
              <a:cxnLst/>
              <a:rect l="l" t="t" r="r" b="b"/>
              <a:pathLst>
                <a:path w="2145" h="1367" extrusionOk="0">
                  <a:moveTo>
                    <a:pt x="195" y="0"/>
                  </a:moveTo>
                  <a:cubicBezTo>
                    <a:pt x="125" y="0"/>
                    <a:pt x="59" y="7"/>
                    <a:pt x="0" y="20"/>
                  </a:cubicBezTo>
                  <a:cubicBezTo>
                    <a:pt x="871" y="227"/>
                    <a:pt x="1554" y="721"/>
                    <a:pt x="2144" y="1366"/>
                  </a:cubicBezTo>
                  <a:cubicBezTo>
                    <a:pt x="1789" y="492"/>
                    <a:pt x="807" y="0"/>
                    <a:pt x="195"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4"/>
            <p:cNvSpPr/>
            <p:nvPr/>
          </p:nvSpPr>
          <p:spPr>
            <a:xfrm>
              <a:off x="-7669800" y="-1348275"/>
              <a:ext cx="22875" cy="10850"/>
            </a:xfrm>
            <a:custGeom>
              <a:avLst/>
              <a:gdLst/>
              <a:ahLst/>
              <a:cxnLst/>
              <a:rect l="l" t="t" r="r" b="b"/>
              <a:pathLst>
                <a:path w="915" h="434" extrusionOk="0">
                  <a:moveTo>
                    <a:pt x="654" y="0"/>
                  </a:moveTo>
                  <a:cubicBezTo>
                    <a:pt x="651" y="0"/>
                    <a:pt x="649" y="1"/>
                    <a:pt x="646" y="1"/>
                  </a:cubicBezTo>
                  <a:cubicBezTo>
                    <a:pt x="433" y="38"/>
                    <a:pt x="226" y="81"/>
                    <a:pt x="25" y="117"/>
                  </a:cubicBezTo>
                  <a:cubicBezTo>
                    <a:pt x="13" y="221"/>
                    <a:pt x="7" y="318"/>
                    <a:pt x="0" y="434"/>
                  </a:cubicBezTo>
                  <a:lnTo>
                    <a:pt x="914" y="434"/>
                  </a:lnTo>
                  <a:cubicBezTo>
                    <a:pt x="841" y="288"/>
                    <a:pt x="786" y="160"/>
                    <a:pt x="719" y="38"/>
                  </a:cubicBezTo>
                  <a:cubicBezTo>
                    <a:pt x="708" y="22"/>
                    <a:pt x="678" y="0"/>
                    <a:pt x="654" y="0"/>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4"/>
            <p:cNvSpPr/>
            <p:nvPr/>
          </p:nvSpPr>
          <p:spPr>
            <a:xfrm>
              <a:off x="-7856325" y="-1440525"/>
              <a:ext cx="75225" cy="41125"/>
            </a:xfrm>
            <a:custGeom>
              <a:avLst/>
              <a:gdLst/>
              <a:ahLst/>
              <a:cxnLst/>
              <a:rect l="l" t="t" r="r" b="b"/>
              <a:pathLst>
                <a:path w="3009" h="1645" extrusionOk="0">
                  <a:moveTo>
                    <a:pt x="31" y="0"/>
                  </a:moveTo>
                  <a:cubicBezTo>
                    <a:pt x="24" y="0"/>
                    <a:pt x="18" y="6"/>
                    <a:pt x="0" y="12"/>
                  </a:cubicBezTo>
                  <a:cubicBezTo>
                    <a:pt x="12" y="37"/>
                    <a:pt x="18" y="73"/>
                    <a:pt x="37" y="92"/>
                  </a:cubicBezTo>
                  <a:cubicBezTo>
                    <a:pt x="232" y="354"/>
                    <a:pt x="469" y="567"/>
                    <a:pt x="774" y="664"/>
                  </a:cubicBezTo>
                  <a:cubicBezTo>
                    <a:pt x="1188" y="792"/>
                    <a:pt x="1614" y="883"/>
                    <a:pt x="2028" y="981"/>
                  </a:cubicBezTo>
                  <a:cubicBezTo>
                    <a:pt x="2150" y="1011"/>
                    <a:pt x="2272" y="1024"/>
                    <a:pt x="2394" y="1024"/>
                  </a:cubicBezTo>
                  <a:cubicBezTo>
                    <a:pt x="2662" y="1024"/>
                    <a:pt x="2759" y="1084"/>
                    <a:pt x="2857" y="1346"/>
                  </a:cubicBezTo>
                  <a:cubicBezTo>
                    <a:pt x="2893" y="1450"/>
                    <a:pt x="2930" y="1547"/>
                    <a:pt x="2966" y="1645"/>
                  </a:cubicBezTo>
                  <a:cubicBezTo>
                    <a:pt x="2985" y="1639"/>
                    <a:pt x="2997" y="1633"/>
                    <a:pt x="3009" y="1633"/>
                  </a:cubicBezTo>
                  <a:cubicBezTo>
                    <a:pt x="2972" y="1493"/>
                    <a:pt x="2924" y="1359"/>
                    <a:pt x="2899" y="1218"/>
                  </a:cubicBezTo>
                  <a:cubicBezTo>
                    <a:pt x="2863" y="1024"/>
                    <a:pt x="2741" y="975"/>
                    <a:pt x="2570" y="950"/>
                  </a:cubicBezTo>
                  <a:cubicBezTo>
                    <a:pt x="2175" y="896"/>
                    <a:pt x="1785" y="835"/>
                    <a:pt x="1401" y="756"/>
                  </a:cubicBezTo>
                  <a:cubicBezTo>
                    <a:pt x="865" y="652"/>
                    <a:pt x="378" y="445"/>
                    <a:pt x="31"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4"/>
            <p:cNvSpPr/>
            <p:nvPr/>
          </p:nvSpPr>
          <p:spPr>
            <a:xfrm>
              <a:off x="-7784775" y="-1083600"/>
              <a:ext cx="37500" cy="47225"/>
            </a:xfrm>
            <a:custGeom>
              <a:avLst/>
              <a:gdLst/>
              <a:ahLst/>
              <a:cxnLst/>
              <a:rect l="l" t="t" r="r" b="b"/>
              <a:pathLst>
                <a:path w="1500" h="1889" extrusionOk="0">
                  <a:moveTo>
                    <a:pt x="1335" y="0"/>
                  </a:moveTo>
                  <a:cubicBezTo>
                    <a:pt x="1316" y="31"/>
                    <a:pt x="1298" y="49"/>
                    <a:pt x="1286" y="67"/>
                  </a:cubicBezTo>
                  <a:cubicBezTo>
                    <a:pt x="1079" y="347"/>
                    <a:pt x="872" y="628"/>
                    <a:pt x="665" y="908"/>
                  </a:cubicBezTo>
                  <a:cubicBezTo>
                    <a:pt x="476" y="1151"/>
                    <a:pt x="281" y="1395"/>
                    <a:pt x="92" y="1645"/>
                  </a:cubicBezTo>
                  <a:cubicBezTo>
                    <a:pt x="43" y="1706"/>
                    <a:pt x="1" y="1779"/>
                    <a:pt x="80" y="1888"/>
                  </a:cubicBezTo>
                  <a:cubicBezTo>
                    <a:pt x="324" y="1572"/>
                    <a:pt x="567" y="1279"/>
                    <a:pt x="799" y="969"/>
                  </a:cubicBezTo>
                  <a:cubicBezTo>
                    <a:pt x="951" y="768"/>
                    <a:pt x="1079" y="554"/>
                    <a:pt x="1219" y="347"/>
                  </a:cubicBezTo>
                  <a:cubicBezTo>
                    <a:pt x="1237" y="311"/>
                    <a:pt x="1268" y="286"/>
                    <a:pt x="1292" y="256"/>
                  </a:cubicBezTo>
                  <a:cubicBezTo>
                    <a:pt x="1323" y="286"/>
                    <a:pt x="1371" y="317"/>
                    <a:pt x="1383" y="353"/>
                  </a:cubicBezTo>
                  <a:cubicBezTo>
                    <a:pt x="1420" y="433"/>
                    <a:pt x="1438" y="518"/>
                    <a:pt x="1463" y="597"/>
                  </a:cubicBezTo>
                  <a:cubicBezTo>
                    <a:pt x="1499" y="384"/>
                    <a:pt x="1432" y="195"/>
                    <a:pt x="13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4"/>
            <p:cNvSpPr/>
            <p:nvPr/>
          </p:nvSpPr>
          <p:spPr>
            <a:xfrm>
              <a:off x="-7664175" y="-1205575"/>
              <a:ext cx="30025" cy="29875"/>
            </a:xfrm>
            <a:custGeom>
              <a:avLst/>
              <a:gdLst/>
              <a:ahLst/>
              <a:cxnLst/>
              <a:rect l="l" t="t" r="r" b="b"/>
              <a:pathLst>
                <a:path w="1201" h="1195" extrusionOk="0">
                  <a:moveTo>
                    <a:pt x="50" y="0"/>
                  </a:moveTo>
                  <a:cubicBezTo>
                    <a:pt x="37" y="25"/>
                    <a:pt x="25" y="37"/>
                    <a:pt x="25" y="49"/>
                  </a:cubicBezTo>
                  <a:cubicBezTo>
                    <a:pt x="1" y="208"/>
                    <a:pt x="123" y="281"/>
                    <a:pt x="232" y="342"/>
                  </a:cubicBezTo>
                  <a:cubicBezTo>
                    <a:pt x="470" y="482"/>
                    <a:pt x="689" y="652"/>
                    <a:pt x="847" y="878"/>
                  </a:cubicBezTo>
                  <a:cubicBezTo>
                    <a:pt x="914" y="969"/>
                    <a:pt x="963" y="1066"/>
                    <a:pt x="1030" y="1152"/>
                  </a:cubicBezTo>
                  <a:cubicBezTo>
                    <a:pt x="1048" y="1176"/>
                    <a:pt x="1097" y="1194"/>
                    <a:pt x="1128" y="1194"/>
                  </a:cubicBezTo>
                  <a:cubicBezTo>
                    <a:pt x="1152" y="1194"/>
                    <a:pt x="1195" y="1158"/>
                    <a:pt x="1195" y="1133"/>
                  </a:cubicBezTo>
                  <a:cubicBezTo>
                    <a:pt x="1201" y="1097"/>
                    <a:pt x="1182" y="1048"/>
                    <a:pt x="1164" y="1012"/>
                  </a:cubicBezTo>
                  <a:cubicBezTo>
                    <a:pt x="1134" y="963"/>
                    <a:pt x="1073" y="926"/>
                    <a:pt x="1048" y="871"/>
                  </a:cubicBezTo>
                  <a:cubicBezTo>
                    <a:pt x="835" y="439"/>
                    <a:pt x="433" y="238"/>
                    <a:pt x="50"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4"/>
            <p:cNvSpPr/>
            <p:nvPr/>
          </p:nvSpPr>
          <p:spPr>
            <a:xfrm>
              <a:off x="-7624125" y="-1378550"/>
              <a:ext cx="11450" cy="67325"/>
            </a:xfrm>
            <a:custGeom>
              <a:avLst/>
              <a:gdLst/>
              <a:ahLst/>
              <a:cxnLst/>
              <a:rect l="l" t="t" r="r" b="b"/>
              <a:pathLst>
                <a:path w="458" h="2693" extrusionOk="0">
                  <a:moveTo>
                    <a:pt x="62" y="0"/>
                  </a:moveTo>
                  <a:cubicBezTo>
                    <a:pt x="37" y="0"/>
                    <a:pt x="19" y="0"/>
                    <a:pt x="1" y="6"/>
                  </a:cubicBezTo>
                  <a:cubicBezTo>
                    <a:pt x="372" y="890"/>
                    <a:pt x="250" y="1791"/>
                    <a:pt x="104" y="2692"/>
                  </a:cubicBezTo>
                  <a:cubicBezTo>
                    <a:pt x="165" y="2540"/>
                    <a:pt x="208" y="2388"/>
                    <a:pt x="244" y="2230"/>
                  </a:cubicBezTo>
                  <a:cubicBezTo>
                    <a:pt x="305" y="1937"/>
                    <a:pt x="372" y="1645"/>
                    <a:pt x="415" y="1346"/>
                  </a:cubicBezTo>
                  <a:cubicBezTo>
                    <a:pt x="458" y="1060"/>
                    <a:pt x="397" y="786"/>
                    <a:pt x="275" y="524"/>
                  </a:cubicBezTo>
                  <a:cubicBezTo>
                    <a:pt x="196" y="347"/>
                    <a:pt x="129" y="171"/>
                    <a:pt x="62"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4"/>
            <p:cNvSpPr/>
            <p:nvPr/>
          </p:nvSpPr>
          <p:spPr>
            <a:xfrm>
              <a:off x="-7841100" y="-998325"/>
              <a:ext cx="40225" cy="35950"/>
            </a:xfrm>
            <a:custGeom>
              <a:avLst/>
              <a:gdLst/>
              <a:ahLst/>
              <a:cxnLst/>
              <a:rect l="l" t="t" r="r" b="b"/>
              <a:pathLst>
                <a:path w="1609" h="1438" extrusionOk="0">
                  <a:moveTo>
                    <a:pt x="0" y="0"/>
                  </a:moveTo>
                  <a:lnTo>
                    <a:pt x="0" y="0"/>
                  </a:lnTo>
                  <a:cubicBezTo>
                    <a:pt x="207" y="567"/>
                    <a:pt x="609" y="1005"/>
                    <a:pt x="1048" y="1437"/>
                  </a:cubicBezTo>
                  <a:cubicBezTo>
                    <a:pt x="1243" y="1096"/>
                    <a:pt x="1425" y="780"/>
                    <a:pt x="1608" y="463"/>
                  </a:cubicBezTo>
                  <a:cubicBezTo>
                    <a:pt x="1596" y="457"/>
                    <a:pt x="1590" y="451"/>
                    <a:pt x="1578" y="439"/>
                  </a:cubicBezTo>
                  <a:cubicBezTo>
                    <a:pt x="1462" y="621"/>
                    <a:pt x="1340" y="798"/>
                    <a:pt x="1224" y="975"/>
                  </a:cubicBezTo>
                  <a:cubicBezTo>
                    <a:pt x="1164" y="1077"/>
                    <a:pt x="1141" y="1118"/>
                    <a:pt x="1089" y="1118"/>
                  </a:cubicBezTo>
                  <a:cubicBezTo>
                    <a:pt x="1058" y="1118"/>
                    <a:pt x="1017" y="1103"/>
                    <a:pt x="950" y="1078"/>
                  </a:cubicBezTo>
                  <a:cubicBezTo>
                    <a:pt x="902" y="1060"/>
                    <a:pt x="859" y="1029"/>
                    <a:pt x="822" y="987"/>
                  </a:cubicBezTo>
                  <a:cubicBezTo>
                    <a:pt x="688" y="841"/>
                    <a:pt x="554" y="688"/>
                    <a:pt x="427" y="530"/>
                  </a:cubicBezTo>
                  <a:cubicBezTo>
                    <a:pt x="280" y="353"/>
                    <a:pt x="140" y="177"/>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4"/>
            <p:cNvSpPr/>
            <p:nvPr/>
          </p:nvSpPr>
          <p:spPr>
            <a:xfrm>
              <a:off x="-7922125" y="-1478900"/>
              <a:ext cx="65650" cy="60925"/>
            </a:xfrm>
            <a:custGeom>
              <a:avLst/>
              <a:gdLst/>
              <a:ahLst/>
              <a:cxnLst/>
              <a:rect l="l" t="t" r="r" b="b"/>
              <a:pathLst>
                <a:path w="2626" h="2437" extrusionOk="0">
                  <a:moveTo>
                    <a:pt x="2626" y="0"/>
                  </a:moveTo>
                  <a:lnTo>
                    <a:pt x="2626" y="0"/>
                  </a:lnTo>
                  <a:cubicBezTo>
                    <a:pt x="2492" y="74"/>
                    <a:pt x="2388" y="177"/>
                    <a:pt x="2273" y="262"/>
                  </a:cubicBezTo>
                  <a:cubicBezTo>
                    <a:pt x="1712" y="683"/>
                    <a:pt x="1134" y="1078"/>
                    <a:pt x="646" y="1590"/>
                  </a:cubicBezTo>
                  <a:cubicBezTo>
                    <a:pt x="397" y="1846"/>
                    <a:pt x="135" y="2090"/>
                    <a:pt x="1" y="2437"/>
                  </a:cubicBezTo>
                  <a:cubicBezTo>
                    <a:pt x="80" y="2339"/>
                    <a:pt x="153" y="2242"/>
                    <a:pt x="232" y="2157"/>
                  </a:cubicBezTo>
                  <a:cubicBezTo>
                    <a:pt x="738" y="1608"/>
                    <a:pt x="1298" y="1121"/>
                    <a:pt x="1865" y="646"/>
                  </a:cubicBezTo>
                  <a:cubicBezTo>
                    <a:pt x="2090" y="451"/>
                    <a:pt x="2334" y="268"/>
                    <a:pt x="2565" y="80"/>
                  </a:cubicBezTo>
                  <a:cubicBezTo>
                    <a:pt x="2589" y="61"/>
                    <a:pt x="2608" y="25"/>
                    <a:pt x="2626"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4"/>
            <p:cNvSpPr/>
            <p:nvPr/>
          </p:nvSpPr>
          <p:spPr>
            <a:xfrm>
              <a:off x="-7616650" y="-1574375"/>
              <a:ext cx="14625" cy="32750"/>
            </a:xfrm>
            <a:custGeom>
              <a:avLst/>
              <a:gdLst/>
              <a:ahLst/>
              <a:cxnLst/>
              <a:rect l="l" t="t" r="r" b="b"/>
              <a:pathLst>
                <a:path w="585" h="1310" extrusionOk="0">
                  <a:moveTo>
                    <a:pt x="585" y="0"/>
                  </a:moveTo>
                  <a:lnTo>
                    <a:pt x="585" y="0"/>
                  </a:lnTo>
                  <a:cubicBezTo>
                    <a:pt x="487" y="189"/>
                    <a:pt x="390" y="378"/>
                    <a:pt x="293" y="567"/>
                  </a:cubicBezTo>
                  <a:cubicBezTo>
                    <a:pt x="238" y="666"/>
                    <a:pt x="227" y="810"/>
                    <a:pt x="60" y="810"/>
                  </a:cubicBezTo>
                  <a:cubicBezTo>
                    <a:pt x="42" y="810"/>
                    <a:pt x="22" y="808"/>
                    <a:pt x="0" y="804"/>
                  </a:cubicBezTo>
                  <a:lnTo>
                    <a:pt x="0" y="804"/>
                  </a:lnTo>
                  <a:cubicBezTo>
                    <a:pt x="122" y="993"/>
                    <a:pt x="226" y="1139"/>
                    <a:pt x="335" y="1310"/>
                  </a:cubicBezTo>
                  <a:cubicBezTo>
                    <a:pt x="512" y="878"/>
                    <a:pt x="561" y="445"/>
                    <a:pt x="585" y="0"/>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4"/>
            <p:cNvSpPr/>
            <p:nvPr/>
          </p:nvSpPr>
          <p:spPr>
            <a:xfrm>
              <a:off x="-7854200" y="-859000"/>
              <a:ext cx="27275" cy="25450"/>
            </a:xfrm>
            <a:custGeom>
              <a:avLst/>
              <a:gdLst/>
              <a:ahLst/>
              <a:cxnLst/>
              <a:rect l="l" t="t" r="r" b="b"/>
              <a:pathLst>
                <a:path w="1091" h="1018" extrusionOk="0">
                  <a:moveTo>
                    <a:pt x="0" y="0"/>
                  </a:moveTo>
                  <a:lnTo>
                    <a:pt x="0" y="0"/>
                  </a:lnTo>
                  <a:cubicBezTo>
                    <a:pt x="183" y="500"/>
                    <a:pt x="512" y="810"/>
                    <a:pt x="1066" y="1017"/>
                  </a:cubicBezTo>
                  <a:cubicBezTo>
                    <a:pt x="1072" y="987"/>
                    <a:pt x="1091" y="950"/>
                    <a:pt x="1085" y="944"/>
                  </a:cubicBezTo>
                  <a:cubicBezTo>
                    <a:pt x="762" y="591"/>
                    <a:pt x="396" y="299"/>
                    <a:pt x="0"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4"/>
            <p:cNvSpPr/>
            <p:nvPr/>
          </p:nvSpPr>
          <p:spPr>
            <a:xfrm>
              <a:off x="-7782800" y="-910475"/>
              <a:ext cx="22425" cy="49500"/>
            </a:xfrm>
            <a:custGeom>
              <a:avLst/>
              <a:gdLst/>
              <a:ahLst/>
              <a:cxnLst/>
              <a:rect l="l" t="t" r="r" b="b"/>
              <a:pathLst>
                <a:path w="897" h="1980" extrusionOk="0">
                  <a:moveTo>
                    <a:pt x="860" y="0"/>
                  </a:moveTo>
                  <a:cubicBezTo>
                    <a:pt x="848" y="13"/>
                    <a:pt x="829" y="19"/>
                    <a:pt x="823" y="37"/>
                  </a:cubicBezTo>
                  <a:cubicBezTo>
                    <a:pt x="604" y="439"/>
                    <a:pt x="391" y="847"/>
                    <a:pt x="178" y="1249"/>
                  </a:cubicBezTo>
                  <a:cubicBezTo>
                    <a:pt x="62" y="1474"/>
                    <a:pt x="13" y="1718"/>
                    <a:pt x="1" y="1968"/>
                  </a:cubicBezTo>
                  <a:cubicBezTo>
                    <a:pt x="7" y="1974"/>
                    <a:pt x="19" y="1980"/>
                    <a:pt x="31" y="1980"/>
                  </a:cubicBezTo>
                  <a:lnTo>
                    <a:pt x="896" y="19"/>
                  </a:lnTo>
                  <a:cubicBezTo>
                    <a:pt x="884" y="13"/>
                    <a:pt x="872" y="7"/>
                    <a:pt x="860"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4"/>
            <p:cNvSpPr/>
            <p:nvPr/>
          </p:nvSpPr>
          <p:spPr>
            <a:xfrm>
              <a:off x="-7746550" y="-1180600"/>
              <a:ext cx="39150" cy="52700"/>
            </a:xfrm>
            <a:custGeom>
              <a:avLst/>
              <a:gdLst/>
              <a:ahLst/>
              <a:cxnLst/>
              <a:rect l="l" t="t" r="r" b="b"/>
              <a:pathLst>
                <a:path w="1566" h="2108" extrusionOk="0">
                  <a:moveTo>
                    <a:pt x="1566" y="0"/>
                  </a:moveTo>
                  <a:lnTo>
                    <a:pt x="1566" y="0"/>
                  </a:lnTo>
                  <a:cubicBezTo>
                    <a:pt x="1481" y="13"/>
                    <a:pt x="1408" y="55"/>
                    <a:pt x="1328" y="80"/>
                  </a:cubicBezTo>
                  <a:cubicBezTo>
                    <a:pt x="1146" y="140"/>
                    <a:pt x="1030" y="256"/>
                    <a:pt x="993" y="439"/>
                  </a:cubicBezTo>
                  <a:cubicBezTo>
                    <a:pt x="951" y="695"/>
                    <a:pt x="786" y="859"/>
                    <a:pt x="610" y="1036"/>
                  </a:cubicBezTo>
                  <a:cubicBezTo>
                    <a:pt x="330" y="1328"/>
                    <a:pt x="1" y="1614"/>
                    <a:pt x="165" y="2108"/>
                  </a:cubicBezTo>
                  <a:cubicBezTo>
                    <a:pt x="177" y="2047"/>
                    <a:pt x="214" y="1980"/>
                    <a:pt x="208" y="1925"/>
                  </a:cubicBezTo>
                  <a:cubicBezTo>
                    <a:pt x="189" y="1761"/>
                    <a:pt x="244" y="1633"/>
                    <a:pt x="348" y="1511"/>
                  </a:cubicBezTo>
                  <a:cubicBezTo>
                    <a:pt x="488" y="1365"/>
                    <a:pt x="622" y="1212"/>
                    <a:pt x="756" y="1060"/>
                  </a:cubicBezTo>
                  <a:cubicBezTo>
                    <a:pt x="878" y="932"/>
                    <a:pt x="975" y="786"/>
                    <a:pt x="1024" y="609"/>
                  </a:cubicBezTo>
                  <a:cubicBezTo>
                    <a:pt x="1054" y="494"/>
                    <a:pt x="1134" y="384"/>
                    <a:pt x="1213" y="293"/>
                  </a:cubicBezTo>
                  <a:cubicBezTo>
                    <a:pt x="1316" y="183"/>
                    <a:pt x="1444" y="98"/>
                    <a:pt x="1566" y="0"/>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4"/>
            <p:cNvSpPr/>
            <p:nvPr/>
          </p:nvSpPr>
          <p:spPr>
            <a:xfrm>
              <a:off x="-7919225" y="-1173450"/>
              <a:ext cx="13725" cy="16400"/>
            </a:xfrm>
            <a:custGeom>
              <a:avLst/>
              <a:gdLst/>
              <a:ahLst/>
              <a:cxnLst/>
              <a:rect l="l" t="t" r="r" b="b"/>
              <a:pathLst>
                <a:path w="549" h="656" extrusionOk="0">
                  <a:moveTo>
                    <a:pt x="530" y="1"/>
                  </a:moveTo>
                  <a:lnTo>
                    <a:pt x="530" y="1"/>
                  </a:lnTo>
                  <a:cubicBezTo>
                    <a:pt x="451" y="25"/>
                    <a:pt x="396" y="19"/>
                    <a:pt x="372" y="43"/>
                  </a:cubicBezTo>
                  <a:cubicBezTo>
                    <a:pt x="250" y="183"/>
                    <a:pt x="128" y="323"/>
                    <a:pt x="19" y="470"/>
                  </a:cubicBezTo>
                  <a:cubicBezTo>
                    <a:pt x="1" y="500"/>
                    <a:pt x="1" y="573"/>
                    <a:pt x="25" y="591"/>
                  </a:cubicBezTo>
                  <a:cubicBezTo>
                    <a:pt x="83" y="636"/>
                    <a:pt x="149" y="655"/>
                    <a:pt x="214" y="655"/>
                  </a:cubicBezTo>
                  <a:cubicBezTo>
                    <a:pt x="266" y="655"/>
                    <a:pt x="318" y="643"/>
                    <a:pt x="366" y="622"/>
                  </a:cubicBezTo>
                  <a:cubicBezTo>
                    <a:pt x="433" y="591"/>
                    <a:pt x="512" y="518"/>
                    <a:pt x="524" y="457"/>
                  </a:cubicBezTo>
                  <a:cubicBezTo>
                    <a:pt x="549" y="311"/>
                    <a:pt x="530" y="165"/>
                    <a:pt x="530" y="1"/>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4"/>
            <p:cNvSpPr/>
            <p:nvPr/>
          </p:nvSpPr>
          <p:spPr>
            <a:xfrm>
              <a:off x="-7754625" y="-1593250"/>
              <a:ext cx="22875" cy="41275"/>
            </a:xfrm>
            <a:custGeom>
              <a:avLst/>
              <a:gdLst/>
              <a:ahLst/>
              <a:cxnLst/>
              <a:rect l="l" t="t" r="r" b="b"/>
              <a:pathLst>
                <a:path w="915" h="1651" extrusionOk="0">
                  <a:moveTo>
                    <a:pt x="780" y="0"/>
                  </a:moveTo>
                  <a:cubicBezTo>
                    <a:pt x="774" y="12"/>
                    <a:pt x="768" y="25"/>
                    <a:pt x="762" y="37"/>
                  </a:cubicBezTo>
                  <a:cubicBezTo>
                    <a:pt x="579" y="554"/>
                    <a:pt x="330" y="1036"/>
                    <a:pt x="37" y="1499"/>
                  </a:cubicBezTo>
                  <a:cubicBezTo>
                    <a:pt x="13" y="1535"/>
                    <a:pt x="13" y="1590"/>
                    <a:pt x="1" y="1639"/>
                  </a:cubicBezTo>
                  <a:cubicBezTo>
                    <a:pt x="19" y="1639"/>
                    <a:pt x="31" y="1645"/>
                    <a:pt x="43" y="1651"/>
                  </a:cubicBezTo>
                  <a:cubicBezTo>
                    <a:pt x="50" y="1639"/>
                    <a:pt x="56" y="1633"/>
                    <a:pt x="62" y="1620"/>
                  </a:cubicBezTo>
                  <a:cubicBezTo>
                    <a:pt x="342" y="1176"/>
                    <a:pt x="616" y="737"/>
                    <a:pt x="896" y="293"/>
                  </a:cubicBezTo>
                  <a:cubicBezTo>
                    <a:pt x="908" y="274"/>
                    <a:pt x="914" y="232"/>
                    <a:pt x="902" y="207"/>
                  </a:cubicBezTo>
                  <a:cubicBezTo>
                    <a:pt x="866" y="140"/>
                    <a:pt x="823" y="73"/>
                    <a:pt x="780" y="0"/>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4"/>
            <p:cNvSpPr/>
            <p:nvPr/>
          </p:nvSpPr>
          <p:spPr>
            <a:xfrm>
              <a:off x="-7780800" y="-1124275"/>
              <a:ext cx="34575" cy="24550"/>
            </a:xfrm>
            <a:custGeom>
              <a:avLst/>
              <a:gdLst/>
              <a:ahLst/>
              <a:cxnLst/>
              <a:rect l="l" t="t" r="r" b="b"/>
              <a:pathLst>
                <a:path w="1383" h="982" extrusionOk="0">
                  <a:moveTo>
                    <a:pt x="1383" y="1"/>
                  </a:moveTo>
                  <a:cubicBezTo>
                    <a:pt x="816" y="135"/>
                    <a:pt x="61" y="689"/>
                    <a:pt x="0" y="982"/>
                  </a:cubicBezTo>
                  <a:cubicBezTo>
                    <a:pt x="457" y="659"/>
                    <a:pt x="920" y="330"/>
                    <a:pt x="1383"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4"/>
            <p:cNvSpPr/>
            <p:nvPr/>
          </p:nvSpPr>
          <p:spPr>
            <a:xfrm>
              <a:off x="-7683950" y="-1465950"/>
              <a:ext cx="51950" cy="38550"/>
            </a:xfrm>
            <a:custGeom>
              <a:avLst/>
              <a:gdLst/>
              <a:ahLst/>
              <a:cxnLst/>
              <a:rect l="l" t="t" r="r" b="b"/>
              <a:pathLst>
                <a:path w="2078" h="1542" extrusionOk="0">
                  <a:moveTo>
                    <a:pt x="0" y="0"/>
                  </a:moveTo>
                  <a:cubicBezTo>
                    <a:pt x="24" y="37"/>
                    <a:pt x="55" y="61"/>
                    <a:pt x="91" y="79"/>
                  </a:cubicBezTo>
                  <a:cubicBezTo>
                    <a:pt x="353" y="250"/>
                    <a:pt x="627" y="402"/>
                    <a:pt x="877" y="591"/>
                  </a:cubicBezTo>
                  <a:cubicBezTo>
                    <a:pt x="1224" y="865"/>
                    <a:pt x="1553" y="1170"/>
                    <a:pt x="1894" y="1456"/>
                  </a:cubicBezTo>
                  <a:cubicBezTo>
                    <a:pt x="1937" y="1492"/>
                    <a:pt x="1998" y="1511"/>
                    <a:pt x="2053" y="1541"/>
                  </a:cubicBezTo>
                  <a:cubicBezTo>
                    <a:pt x="2059" y="1523"/>
                    <a:pt x="2071" y="1511"/>
                    <a:pt x="2077" y="1498"/>
                  </a:cubicBezTo>
                  <a:cubicBezTo>
                    <a:pt x="1480" y="871"/>
                    <a:pt x="761" y="408"/>
                    <a:pt x="0"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4"/>
            <p:cNvSpPr/>
            <p:nvPr/>
          </p:nvSpPr>
          <p:spPr>
            <a:xfrm>
              <a:off x="-7908575" y="-1363025"/>
              <a:ext cx="8875" cy="21650"/>
            </a:xfrm>
            <a:custGeom>
              <a:avLst/>
              <a:gdLst/>
              <a:ahLst/>
              <a:cxnLst/>
              <a:rect l="l" t="t" r="r" b="b"/>
              <a:pathLst>
                <a:path w="355" h="866" extrusionOk="0">
                  <a:moveTo>
                    <a:pt x="25" y="1"/>
                  </a:moveTo>
                  <a:lnTo>
                    <a:pt x="25" y="1"/>
                  </a:lnTo>
                  <a:cubicBezTo>
                    <a:pt x="68" y="147"/>
                    <a:pt x="141" y="281"/>
                    <a:pt x="141" y="415"/>
                  </a:cubicBezTo>
                  <a:cubicBezTo>
                    <a:pt x="135" y="555"/>
                    <a:pt x="50" y="683"/>
                    <a:pt x="1" y="829"/>
                  </a:cubicBezTo>
                  <a:cubicBezTo>
                    <a:pt x="98" y="841"/>
                    <a:pt x="196" y="853"/>
                    <a:pt x="281" y="865"/>
                  </a:cubicBezTo>
                  <a:cubicBezTo>
                    <a:pt x="305" y="616"/>
                    <a:pt x="330" y="378"/>
                    <a:pt x="354" y="141"/>
                  </a:cubicBezTo>
                  <a:cubicBezTo>
                    <a:pt x="354" y="122"/>
                    <a:pt x="342" y="86"/>
                    <a:pt x="330" y="80"/>
                  </a:cubicBezTo>
                  <a:cubicBezTo>
                    <a:pt x="226" y="49"/>
                    <a:pt x="117" y="25"/>
                    <a:pt x="25" y="1"/>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4"/>
            <p:cNvSpPr/>
            <p:nvPr/>
          </p:nvSpPr>
          <p:spPr>
            <a:xfrm>
              <a:off x="-7802125" y="-1320400"/>
              <a:ext cx="40525" cy="26050"/>
            </a:xfrm>
            <a:custGeom>
              <a:avLst/>
              <a:gdLst/>
              <a:ahLst/>
              <a:cxnLst/>
              <a:rect l="l" t="t" r="r" b="b"/>
              <a:pathLst>
                <a:path w="1621" h="1042" extrusionOk="0">
                  <a:moveTo>
                    <a:pt x="0" y="1"/>
                  </a:moveTo>
                  <a:cubicBezTo>
                    <a:pt x="0" y="1"/>
                    <a:pt x="0" y="13"/>
                    <a:pt x="7" y="25"/>
                  </a:cubicBezTo>
                  <a:cubicBezTo>
                    <a:pt x="354" y="446"/>
                    <a:pt x="756" y="787"/>
                    <a:pt x="1249" y="1024"/>
                  </a:cubicBezTo>
                  <a:cubicBezTo>
                    <a:pt x="1267" y="1035"/>
                    <a:pt x="1293" y="1041"/>
                    <a:pt x="1315" y="1041"/>
                  </a:cubicBezTo>
                  <a:cubicBezTo>
                    <a:pt x="1331" y="1041"/>
                    <a:pt x="1345" y="1038"/>
                    <a:pt x="1353" y="1030"/>
                  </a:cubicBezTo>
                  <a:cubicBezTo>
                    <a:pt x="1450" y="957"/>
                    <a:pt x="1535" y="878"/>
                    <a:pt x="1621" y="799"/>
                  </a:cubicBezTo>
                  <a:lnTo>
                    <a:pt x="1621" y="799"/>
                  </a:lnTo>
                  <a:cubicBezTo>
                    <a:pt x="1541" y="823"/>
                    <a:pt x="1468" y="890"/>
                    <a:pt x="1395" y="890"/>
                  </a:cubicBezTo>
                  <a:cubicBezTo>
                    <a:pt x="1292" y="890"/>
                    <a:pt x="1170" y="866"/>
                    <a:pt x="1091" y="811"/>
                  </a:cubicBezTo>
                  <a:cubicBezTo>
                    <a:pt x="719" y="549"/>
                    <a:pt x="360" y="269"/>
                    <a:pt x="0"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4"/>
            <p:cNvSpPr/>
            <p:nvPr/>
          </p:nvSpPr>
          <p:spPr>
            <a:xfrm>
              <a:off x="-7937200" y="-1348550"/>
              <a:ext cx="27450" cy="50575"/>
            </a:xfrm>
            <a:custGeom>
              <a:avLst/>
              <a:gdLst/>
              <a:ahLst/>
              <a:cxnLst/>
              <a:rect l="l" t="t" r="r" b="b"/>
              <a:pathLst>
                <a:path w="1098" h="2023" extrusionOk="0">
                  <a:moveTo>
                    <a:pt x="1061" y="0"/>
                  </a:moveTo>
                  <a:cubicBezTo>
                    <a:pt x="604" y="634"/>
                    <a:pt x="208" y="1304"/>
                    <a:pt x="1" y="2022"/>
                  </a:cubicBezTo>
                  <a:cubicBezTo>
                    <a:pt x="354" y="1377"/>
                    <a:pt x="726" y="701"/>
                    <a:pt x="1097" y="18"/>
                  </a:cubicBezTo>
                  <a:cubicBezTo>
                    <a:pt x="1085" y="12"/>
                    <a:pt x="1073" y="6"/>
                    <a:pt x="1061"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4"/>
            <p:cNvSpPr/>
            <p:nvPr/>
          </p:nvSpPr>
          <p:spPr>
            <a:xfrm>
              <a:off x="-7801825" y="-1500375"/>
              <a:ext cx="26075" cy="35800"/>
            </a:xfrm>
            <a:custGeom>
              <a:avLst/>
              <a:gdLst/>
              <a:ahLst/>
              <a:cxnLst/>
              <a:rect l="l" t="t" r="r" b="b"/>
              <a:pathLst>
                <a:path w="1043" h="1432" extrusionOk="0">
                  <a:moveTo>
                    <a:pt x="183" y="1"/>
                  </a:moveTo>
                  <a:lnTo>
                    <a:pt x="183" y="1"/>
                  </a:lnTo>
                  <a:cubicBezTo>
                    <a:pt x="7" y="129"/>
                    <a:pt x="1" y="336"/>
                    <a:pt x="147" y="464"/>
                  </a:cubicBezTo>
                  <a:cubicBezTo>
                    <a:pt x="183" y="494"/>
                    <a:pt x="208" y="537"/>
                    <a:pt x="232" y="579"/>
                  </a:cubicBezTo>
                  <a:cubicBezTo>
                    <a:pt x="299" y="695"/>
                    <a:pt x="354" y="823"/>
                    <a:pt x="439" y="926"/>
                  </a:cubicBezTo>
                  <a:cubicBezTo>
                    <a:pt x="549" y="1067"/>
                    <a:pt x="683" y="1188"/>
                    <a:pt x="805" y="1316"/>
                  </a:cubicBezTo>
                  <a:cubicBezTo>
                    <a:pt x="847" y="1359"/>
                    <a:pt x="902" y="1389"/>
                    <a:pt x="951" y="1432"/>
                  </a:cubicBezTo>
                  <a:cubicBezTo>
                    <a:pt x="981" y="1389"/>
                    <a:pt x="1006" y="1365"/>
                    <a:pt x="1042" y="1310"/>
                  </a:cubicBezTo>
                  <a:lnTo>
                    <a:pt x="1042" y="1310"/>
                  </a:lnTo>
                  <a:cubicBezTo>
                    <a:pt x="1009" y="1322"/>
                    <a:pt x="980" y="1328"/>
                    <a:pt x="955" y="1328"/>
                  </a:cubicBezTo>
                  <a:cubicBezTo>
                    <a:pt x="878" y="1328"/>
                    <a:pt x="834" y="1278"/>
                    <a:pt x="792" y="1219"/>
                  </a:cubicBezTo>
                  <a:cubicBezTo>
                    <a:pt x="622" y="969"/>
                    <a:pt x="445" y="725"/>
                    <a:pt x="269" y="482"/>
                  </a:cubicBezTo>
                  <a:cubicBezTo>
                    <a:pt x="165" y="342"/>
                    <a:pt x="80" y="202"/>
                    <a:pt x="183" y="1"/>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4"/>
            <p:cNvSpPr/>
            <p:nvPr/>
          </p:nvSpPr>
          <p:spPr>
            <a:xfrm>
              <a:off x="-7948000" y="-1228275"/>
              <a:ext cx="30475" cy="29875"/>
            </a:xfrm>
            <a:custGeom>
              <a:avLst/>
              <a:gdLst/>
              <a:ahLst/>
              <a:cxnLst/>
              <a:rect l="l" t="t" r="r" b="b"/>
              <a:pathLst>
                <a:path w="1219" h="1195" extrusionOk="0">
                  <a:moveTo>
                    <a:pt x="1219" y="1"/>
                  </a:moveTo>
                  <a:cubicBezTo>
                    <a:pt x="1164" y="25"/>
                    <a:pt x="1145" y="31"/>
                    <a:pt x="1127" y="37"/>
                  </a:cubicBezTo>
                  <a:cubicBezTo>
                    <a:pt x="847" y="165"/>
                    <a:pt x="658" y="403"/>
                    <a:pt x="475" y="640"/>
                  </a:cubicBezTo>
                  <a:cubicBezTo>
                    <a:pt x="341" y="811"/>
                    <a:pt x="220" y="988"/>
                    <a:pt x="0" y="1055"/>
                  </a:cubicBezTo>
                  <a:cubicBezTo>
                    <a:pt x="13" y="1109"/>
                    <a:pt x="19" y="1146"/>
                    <a:pt x="31" y="1195"/>
                  </a:cubicBezTo>
                  <a:cubicBezTo>
                    <a:pt x="220" y="1170"/>
                    <a:pt x="317" y="1049"/>
                    <a:pt x="402" y="908"/>
                  </a:cubicBezTo>
                  <a:cubicBezTo>
                    <a:pt x="494" y="762"/>
                    <a:pt x="579" y="610"/>
                    <a:pt x="670" y="470"/>
                  </a:cubicBezTo>
                  <a:cubicBezTo>
                    <a:pt x="762" y="336"/>
                    <a:pt x="877" y="238"/>
                    <a:pt x="1048" y="214"/>
                  </a:cubicBezTo>
                  <a:cubicBezTo>
                    <a:pt x="1145" y="196"/>
                    <a:pt x="1164" y="104"/>
                    <a:pt x="1219"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4"/>
            <p:cNvSpPr/>
            <p:nvPr/>
          </p:nvSpPr>
          <p:spPr>
            <a:xfrm>
              <a:off x="-7901875" y="-1222175"/>
              <a:ext cx="12225" cy="13575"/>
            </a:xfrm>
            <a:custGeom>
              <a:avLst/>
              <a:gdLst/>
              <a:ahLst/>
              <a:cxnLst/>
              <a:rect l="l" t="t" r="r" b="b"/>
              <a:pathLst>
                <a:path w="489" h="543" extrusionOk="0">
                  <a:moveTo>
                    <a:pt x="409" y="1"/>
                  </a:moveTo>
                  <a:lnTo>
                    <a:pt x="409" y="1"/>
                  </a:lnTo>
                  <a:cubicBezTo>
                    <a:pt x="299" y="49"/>
                    <a:pt x="196" y="86"/>
                    <a:pt x="98" y="147"/>
                  </a:cubicBezTo>
                  <a:cubicBezTo>
                    <a:pt x="1" y="202"/>
                    <a:pt x="1" y="269"/>
                    <a:pt x="80" y="342"/>
                  </a:cubicBezTo>
                  <a:cubicBezTo>
                    <a:pt x="153" y="415"/>
                    <a:pt x="238" y="476"/>
                    <a:pt x="318" y="543"/>
                  </a:cubicBezTo>
                  <a:cubicBezTo>
                    <a:pt x="488" y="378"/>
                    <a:pt x="458" y="195"/>
                    <a:pt x="409" y="1"/>
                  </a:cubicBezTo>
                  <a:close/>
                </a:path>
              </a:pathLst>
            </a:custGeom>
            <a:solidFill>
              <a:srgbClr val="A3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4"/>
            <p:cNvSpPr/>
            <p:nvPr/>
          </p:nvSpPr>
          <p:spPr>
            <a:xfrm>
              <a:off x="-7928350" y="-1389375"/>
              <a:ext cx="20275" cy="36575"/>
            </a:xfrm>
            <a:custGeom>
              <a:avLst/>
              <a:gdLst/>
              <a:ahLst/>
              <a:cxnLst/>
              <a:rect l="l" t="t" r="r" b="b"/>
              <a:pathLst>
                <a:path w="811" h="1463" extrusionOk="0">
                  <a:moveTo>
                    <a:pt x="0" y="1"/>
                  </a:moveTo>
                  <a:lnTo>
                    <a:pt x="0" y="1"/>
                  </a:lnTo>
                  <a:cubicBezTo>
                    <a:pt x="6" y="62"/>
                    <a:pt x="0" y="104"/>
                    <a:pt x="18" y="129"/>
                  </a:cubicBezTo>
                  <a:cubicBezTo>
                    <a:pt x="189" y="433"/>
                    <a:pt x="366" y="732"/>
                    <a:pt x="542" y="1036"/>
                  </a:cubicBezTo>
                  <a:cubicBezTo>
                    <a:pt x="621" y="1170"/>
                    <a:pt x="701" y="1310"/>
                    <a:pt x="792" y="1463"/>
                  </a:cubicBezTo>
                  <a:cubicBezTo>
                    <a:pt x="810" y="1280"/>
                    <a:pt x="201" y="153"/>
                    <a:pt x="0" y="1"/>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4"/>
            <p:cNvSpPr/>
            <p:nvPr/>
          </p:nvSpPr>
          <p:spPr>
            <a:xfrm>
              <a:off x="-7818575" y="-1507875"/>
              <a:ext cx="20125" cy="8300"/>
            </a:xfrm>
            <a:custGeom>
              <a:avLst/>
              <a:gdLst/>
              <a:ahLst/>
              <a:cxnLst/>
              <a:rect l="l" t="t" r="r" b="b"/>
              <a:pathLst>
                <a:path w="805" h="332" extrusionOk="0">
                  <a:moveTo>
                    <a:pt x="799" y="94"/>
                  </a:moveTo>
                  <a:cubicBezTo>
                    <a:pt x="798" y="94"/>
                    <a:pt x="798" y="95"/>
                    <a:pt x="798" y="96"/>
                  </a:cubicBezTo>
                  <a:lnTo>
                    <a:pt x="798" y="96"/>
                  </a:lnTo>
                  <a:cubicBezTo>
                    <a:pt x="800" y="95"/>
                    <a:pt x="802" y="94"/>
                    <a:pt x="805" y="94"/>
                  </a:cubicBezTo>
                  <a:close/>
                  <a:moveTo>
                    <a:pt x="106" y="0"/>
                  </a:moveTo>
                  <a:cubicBezTo>
                    <a:pt x="53" y="0"/>
                    <a:pt x="37" y="26"/>
                    <a:pt x="1" y="112"/>
                  </a:cubicBezTo>
                  <a:cubicBezTo>
                    <a:pt x="208" y="185"/>
                    <a:pt x="409" y="258"/>
                    <a:pt x="616" y="331"/>
                  </a:cubicBezTo>
                  <a:cubicBezTo>
                    <a:pt x="658" y="295"/>
                    <a:pt x="713" y="264"/>
                    <a:pt x="750" y="215"/>
                  </a:cubicBezTo>
                  <a:cubicBezTo>
                    <a:pt x="774" y="185"/>
                    <a:pt x="786" y="138"/>
                    <a:pt x="798" y="96"/>
                  </a:cubicBezTo>
                  <a:lnTo>
                    <a:pt x="798" y="96"/>
                  </a:lnTo>
                  <a:cubicBezTo>
                    <a:pt x="769" y="106"/>
                    <a:pt x="744" y="119"/>
                    <a:pt x="720" y="119"/>
                  </a:cubicBezTo>
                  <a:cubicBezTo>
                    <a:pt x="715" y="119"/>
                    <a:pt x="711" y="119"/>
                    <a:pt x="707" y="118"/>
                  </a:cubicBezTo>
                  <a:cubicBezTo>
                    <a:pt x="531" y="87"/>
                    <a:pt x="354" y="45"/>
                    <a:pt x="177" y="8"/>
                  </a:cubicBezTo>
                  <a:cubicBezTo>
                    <a:pt x="147" y="4"/>
                    <a:pt x="124" y="0"/>
                    <a:pt x="106"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4"/>
            <p:cNvSpPr/>
            <p:nvPr/>
          </p:nvSpPr>
          <p:spPr>
            <a:xfrm>
              <a:off x="-7784775" y="-1007175"/>
              <a:ext cx="15400" cy="37350"/>
            </a:xfrm>
            <a:custGeom>
              <a:avLst/>
              <a:gdLst/>
              <a:ahLst/>
              <a:cxnLst/>
              <a:rect l="l" t="t" r="r" b="b"/>
              <a:pathLst>
                <a:path w="616" h="1494" extrusionOk="0">
                  <a:moveTo>
                    <a:pt x="62" y="1"/>
                  </a:moveTo>
                  <a:cubicBezTo>
                    <a:pt x="37" y="13"/>
                    <a:pt x="19" y="19"/>
                    <a:pt x="1" y="25"/>
                  </a:cubicBezTo>
                  <a:cubicBezTo>
                    <a:pt x="159" y="512"/>
                    <a:pt x="318" y="1000"/>
                    <a:pt x="482" y="1493"/>
                  </a:cubicBezTo>
                  <a:cubicBezTo>
                    <a:pt x="494" y="1493"/>
                    <a:pt x="512" y="1493"/>
                    <a:pt x="525" y="1487"/>
                  </a:cubicBezTo>
                  <a:cubicBezTo>
                    <a:pt x="555" y="1444"/>
                    <a:pt x="586" y="1396"/>
                    <a:pt x="616" y="1347"/>
                  </a:cubicBezTo>
                  <a:cubicBezTo>
                    <a:pt x="604" y="1347"/>
                    <a:pt x="598" y="1353"/>
                    <a:pt x="586" y="1353"/>
                  </a:cubicBezTo>
                  <a:cubicBezTo>
                    <a:pt x="543" y="1286"/>
                    <a:pt x="500" y="1225"/>
                    <a:pt x="470" y="1152"/>
                  </a:cubicBezTo>
                  <a:cubicBezTo>
                    <a:pt x="330" y="768"/>
                    <a:pt x="196" y="385"/>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4"/>
            <p:cNvSpPr/>
            <p:nvPr/>
          </p:nvSpPr>
          <p:spPr>
            <a:xfrm>
              <a:off x="-7791775" y="-826425"/>
              <a:ext cx="11450" cy="17550"/>
            </a:xfrm>
            <a:custGeom>
              <a:avLst/>
              <a:gdLst/>
              <a:ahLst/>
              <a:cxnLst/>
              <a:rect l="l" t="t" r="r" b="b"/>
              <a:pathLst>
                <a:path w="458" h="702" extrusionOk="0">
                  <a:moveTo>
                    <a:pt x="311" y="1"/>
                  </a:moveTo>
                  <a:lnTo>
                    <a:pt x="311" y="1"/>
                  </a:lnTo>
                  <a:cubicBezTo>
                    <a:pt x="147" y="202"/>
                    <a:pt x="1" y="415"/>
                    <a:pt x="183" y="701"/>
                  </a:cubicBezTo>
                  <a:cubicBezTo>
                    <a:pt x="220" y="640"/>
                    <a:pt x="244" y="561"/>
                    <a:pt x="293" y="506"/>
                  </a:cubicBezTo>
                  <a:cubicBezTo>
                    <a:pt x="433" y="348"/>
                    <a:pt x="457" y="183"/>
                    <a:pt x="311"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4"/>
            <p:cNvSpPr/>
            <p:nvPr/>
          </p:nvSpPr>
          <p:spPr>
            <a:xfrm>
              <a:off x="-7924700" y="-1188225"/>
              <a:ext cx="13125" cy="13575"/>
            </a:xfrm>
            <a:custGeom>
              <a:avLst/>
              <a:gdLst/>
              <a:ahLst/>
              <a:cxnLst/>
              <a:rect l="l" t="t" r="r" b="b"/>
              <a:pathLst>
                <a:path w="525" h="543" extrusionOk="0">
                  <a:moveTo>
                    <a:pt x="128" y="1"/>
                  </a:moveTo>
                  <a:lnTo>
                    <a:pt x="128" y="1"/>
                  </a:lnTo>
                  <a:cubicBezTo>
                    <a:pt x="0" y="141"/>
                    <a:pt x="104" y="354"/>
                    <a:pt x="414" y="543"/>
                  </a:cubicBezTo>
                  <a:cubicBezTo>
                    <a:pt x="451" y="482"/>
                    <a:pt x="488" y="433"/>
                    <a:pt x="518" y="372"/>
                  </a:cubicBezTo>
                  <a:cubicBezTo>
                    <a:pt x="524" y="354"/>
                    <a:pt x="524" y="305"/>
                    <a:pt x="506" y="293"/>
                  </a:cubicBezTo>
                  <a:cubicBezTo>
                    <a:pt x="384" y="196"/>
                    <a:pt x="256" y="98"/>
                    <a:pt x="128"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4"/>
            <p:cNvSpPr/>
            <p:nvPr/>
          </p:nvSpPr>
          <p:spPr>
            <a:xfrm>
              <a:off x="-7771525" y="-1505400"/>
              <a:ext cx="13275" cy="30950"/>
            </a:xfrm>
            <a:custGeom>
              <a:avLst/>
              <a:gdLst/>
              <a:ahLst/>
              <a:cxnLst/>
              <a:rect l="l" t="t" r="r" b="b"/>
              <a:pathLst>
                <a:path w="531" h="1238" extrusionOk="0">
                  <a:moveTo>
                    <a:pt x="244" y="1"/>
                  </a:moveTo>
                  <a:cubicBezTo>
                    <a:pt x="238" y="7"/>
                    <a:pt x="232" y="13"/>
                    <a:pt x="226" y="19"/>
                  </a:cubicBezTo>
                  <a:cubicBezTo>
                    <a:pt x="287" y="92"/>
                    <a:pt x="348" y="171"/>
                    <a:pt x="397" y="250"/>
                  </a:cubicBezTo>
                  <a:cubicBezTo>
                    <a:pt x="415" y="281"/>
                    <a:pt x="427" y="330"/>
                    <a:pt x="415" y="360"/>
                  </a:cubicBezTo>
                  <a:cubicBezTo>
                    <a:pt x="342" y="524"/>
                    <a:pt x="263" y="689"/>
                    <a:pt x="183" y="853"/>
                  </a:cubicBezTo>
                  <a:cubicBezTo>
                    <a:pt x="123" y="975"/>
                    <a:pt x="62" y="1097"/>
                    <a:pt x="1" y="1219"/>
                  </a:cubicBezTo>
                  <a:cubicBezTo>
                    <a:pt x="7" y="1225"/>
                    <a:pt x="19" y="1231"/>
                    <a:pt x="25" y="1237"/>
                  </a:cubicBezTo>
                  <a:cubicBezTo>
                    <a:pt x="226" y="975"/>
                    <a:pt x="439" y="713"/>
                    <a:pt x="518" y="378"/>
                  </a:cubicBezTo>
                  <a:cubicBezTo>
                    <a:pt x="531" y="336"/>
                    <a:pt x="531" y="269"/>
                    <a:pt x="506" y="244"/>
                  </a:cubicBezTo>
                  <a:cubicBezTo>
                    <a:pt x="427" y="153"/>
                    <a:pt x="336" y="80"/>
                    <a:pt x="244" y="1"/>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4"/>
            <p:cNvSpPr/>
            <p:nvPr/>
          </p:nvSpPr>
          <p:spPr>
            <a:xfrm>
              <a:off x="-7786600" y="-816225"/>
              <a:ext cx="10525" cy="17850"/>
            </a:xfrm>
            <a:custGeom>
              <a:avLst/>
              <a:gdLst/>
              <a:ahLst/>
              <a:cxnLst/>
              <a:rect l="l" t="t" r="r" b="b"/>
              <a:pathLst>
                <a:path w="421" h="714" extrusionOk="0">
                  <a:moveTo>
                    <a:pt x="275" y="1"/>
                  </a:moveTo>
                  <a:cubicBezTo>
                    <a:pt x="208" y="129"/>
                    <a:pt x="147" y="263"/>
                    <a:pt x="68" y="384"/>
                  </a:cubicBezTo>
                  <a:cubicBezTo>
                    <a:pt x="1" y="494"/>
                    <a:pt x="1" y="592"/>
                    <a:pt x="68" y="713"/>
                  </a:cubicBezTo>
                  <a:cubicBezTo>
                    <a:pt x="153" y="579"/>
                    <a:pt x="232" y="458"/>
                    <a:pt x="317" y="336"/>
                  </a:cubicBezTo>
                  <a:cubicBezTo>
                    <a:pt x="421" y="190"/>
                    <a:pt x="415" y="141"/>
                    <a:pt x="275"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4"/>
            <p:cNvSpPr/>
            <p:nvPr/>
          </p:nvSpPr>
          <p:spPr>
            <a:xfrm>
              <a:off x="-7920300" y="-1194450"/>
              <a:ext cx="13275" cy="12950"/>
            </a:xfrm>
            <a:custGeom>
              <a:avLst/>
              <a:gdLst/>
              <a:ahLst/>
              <a:cxnLst/>
              <a:rect l="l" t="t" r="r" b="b"/>
              <a:pathLst>
                <a:path w="531" h="518" extrusionOk="0">
                  <a:moveTo>
                    <a:pt x="129" y="0"/>
                  </a:moveTo>
                  <a:cubicBezTo>
                    <a:pt x="80" y="61"/>
                    <a:pt x="1" y="122"/>
                    <a:pt x="80" y="207"/>
                  </a:cubicBezTo>
                  <a:cubicBezTo>
                    <a:pt x="184" y="317"/>
                    <a:pt x="293" y="408"/>
                    <a:pt x="409" y="518"/>
                  </a:cubicBezTo>
                  <a:cubicBezTo>
                    <a:pt x="464" y="433"/>
                    <a:pt x="500" y="378"/>
                    <a:pt x="531" y="323"/>
                  </a:cubicBezTo>
                  <a:cubicBezTo>
                    <a:pt x="391" y="213"/>
                    <a:pt x="263" y="110"/>
                    <a:pt x="129" y="0"/>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4"/>
            <p:cNvSpPr/>
            <p:nvPr/>
          </p:nvSpPr>
          <p:spPr>
            <a:xfrm>
              <a:off x="-7784625" y="-808150"/>
              <a:ext cx="13125" cy="17525"/>
            </a:xfrm>
            <a:custGeom>
              <a:avLst/>
              <a:gdLst/>
              <a:ahLst/>
              <a:cxnLst/>
              <a:rect l="l" t="t" r="r" b="b"/>
              <a:pathLst>
                <a:path w="525" h="701" extrusionOk="0">
                  <a:moveTo>
                    <a:pt x="391" y="1"/>
                  </a:moveTo>
                  <a:cubicBezTo>
                    <a:pt x="281" y="165"/>
                    <a:pt x="184" y="317"/>
                    <a:pt x="80" y="470"/>
                  </a:cubicBezTo>
                  <a:cubicBezTo>
                    <a:pt x="1" y="585"/>
                    <a:pt x="1" y="585"/>
                    <a:pt x="62" y="701"/>
                  </a:cubicBezTo>
                  <a:cubicBezTo>
                    <a:pt x="226" y="555"/>
                    <a:pt x="287" y="311"/>
                    <a:pt x="525" y="226"/>
                  </a:cubicBezTo>
                  <a:cubicBezTo>
                    <a:pt x="488" y="159"/>
                    <a:pt x="446" y="86"/>
                    <a:pt x="391" y="1"/>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4"/>
            <p:cNvSpPr/>
            <p:nvPr/>
          </p:nvSpPr>
          <p:spPr>
            <a:xfrm>
              <a:off x="-7793000" y="-837225"/>
              <a:ext cx="8725" cy="14775"/>
            </a:xfrm>
            <a:custGeom>
              <a:avLst/>
              <a:gdLst/>
              <a:ahLst/>
              <a:cxnLst/>
              <a:rect l="l" t="t" r="r" b="b"/>
              <a:pathLst>
                <a:path w="349" h="591" extrusionOk="0">
                  <a:moveTo>
                    <a:pt x="245" y="0"/>
                  </a:moveTo>
                  <a:lnTo>
                    <a:pt x="245" y="0"/>
                  </a:lnTo>
                  <a:cubicBezTo>
                    <a:pt x="1" y="140"/>
                    <a:pt x="68" y="366"/>
                    <a:pt x="86" y="591"/>
                  </a:cubicBezTo>
                  <a:cubicBezTo>
                    <a:pt x="305" y="408"/>
                    <a:pt x="348" y="232"/>
                    <a:pt x="245" y="0"/>
                  </a:cubicBezTo>
                  <a:close/>
                </a:path>
              </a:pathLst>
            </a:custGeom>
            <a:solidFill>
              <a:srgbClr val="E3E3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4"/>
            <p:cNvSpPr/>
            <p:nvPr/>
          </p:nvSpPr>
          <p:spPr>
            <a:xfrm>
              <a:off x="-7783850" y="-864800"/>
              <a:ext cx="14325" cy="17850"/>
            </a:xfrm>
            <a:custGeom>
              <a:avLst/>
              <a:gdLst/>
              <a:ahLst/>
              <a:cxnLst/>
              <a:rect l="l" t="t" r="r" b="b"/>
              <a:pathLst>
                <a:path w="573" h="714" extrusionOk="0">
                  <a:moveTo>
                    <a:pt x="536" y="1"/>
                  </a:moveTo>
                  <a:cubicBezTo>
                    <a:pt x="372" y="183"/>
                    <a:pt x="201" y="360"/>
                    <a:pt x="43" y="543"/>
                  </a:cubicBezTo>
                  <a:cubicBezTo>
                    <a:pt x="13" y="579"/>
                    <a:pt x="13" y="646"/>
                    <a:pt x="0" y="701"/>
                  </a:cubicBezTo>
                  <a:lnTo>
                    <a:pt x="37" y="713"/>
                  </a:lnTo>
                  <a:cubicBezTo>
                    <a:pt x="244" y="512"/>
                    <a:pt x="457" y="305"/>
                    <a:pt x="573" y="31"/>
                  </a:cubicBezTo>
                  <a:cubicBezTo>
                    <a:pt x="561" y="19"/>
                    <a:pt x="549" y="13"/>
                    <a:pt x="536"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4"/>
            <p:cNvSpPr/>
            <p:nvPr/>
          </p:nvSpPr>
          <p:spPr>
            <a:xfrm>
              <a:off x="-7915725" y="-1200400"/>
              <a:ext cx="12525" cy="12675"/>
            </a:xfrm>
            <a:custGeom>
              <a:avLst/>
              <a:gdLst/>
              <a:ahLst/>
              <a:cxnLst/>
              <a:rect l="l" t="t" r="r" b="b"/>
              <a:pathLst>
                <a:path w="501" h="507" extrusionOk="0">
                  <a:moveTo>
                    <a:pt x="104" y="1"/>
                  </a:moveTo>
                  <a:cubicBezTo>
                    <a:pt x="49" y="55"/>
                    <a:pt x="1" y="116"/>
                    <a:pt x="68" y="189"/>
                  </a:cubicBezTo>
                  <a:cubicBezTo>
                    <a:pt x="165" y="293"/>
                    <a:pt x="275" y="396"/>
                    <a:pt x="390" y="506"/>
                  </a:cubicBezTo>
                  <a:cubicBezTo>
                    <a:pt x="439" y="439"/>
                    <a:pt x="470" y="403"/>
                    <a:pt x="500" y="366"/>
                  </a:cubicBezTo>
                  <a:cubicBezTo>
                    <a:pt x="360" y="238"/>
                    <a:pt x="232" y="122"/>
                    <a:pt x="104"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4"/>
            <p:cNvSpPr/>
            <p:nvPr/>
          </p:nvSpPr>
          <p:spPr>
            <a:xfrm>
              <a:off x="-7908575" y="-1210300"/>
              <a:ext cx="11150" cy="12825"/>
            </a:xfrm>
            <a:custGeom>
              <a:avLst/>
              <a:gdLst/>
              <a:ahLst/>
              <a:cxnLst/>
              <a:rect l="l" t="t" r="r" b="b"/>
              <a:pathLst>
                <a:path w="446" h="513" extrusionOk="0">
                  <a:moveTo>
                    <a:pt x="1" y="1"/>
                  </a:moveTo>
                  <a:lnTo>
                    <a:pt x="1" y="1"/>
                  </a:lnTo>
                  <a:cubicBezTo>
                    <a:pt x="13" y="62"/>
                    <a:pt x="13" y="135"/>
                    <a:pt x="44" y="183"/>
                  </a:cubicBezTo>
                  <a:cubicBezTo>
                    <a:pt x="123" y="299"/>
                    <a:pt x="208" y="403"/>
                    <a:pt x="305" y="500"/>
                  </a:cubicBezTo>
                  <a:cubicBezTo>
                    <a:pt x="313" y="510"/>
                    <a:pt x="328" y="513"/>
                    <a:pt x="346" y="513"/>
                  </a:cubicBezTo>
                  <a:cubicBezTo>
                    <a:pt x="374" y="513"/>
                    <a:pt x="410" y="506"/>
                    <a:pt x="439" y="506"/>
                  </a:cubicBezTo>
                  <a:cubicBezTo>
                    <a:pt x="433" y="464"/>
                    <a:pt x="446" y="409"/>
                    <a:pt x="421" y="384"/>
                  </a:cubicBezTo>
                  <a:cubicBezTo>
                    <a:pt x="293" y="256"/>
                    <a:pt x="147" y="135"/>
                    <a:pt x="1"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4"/>
            <p:cNvSpPr/>
            <p:nvPr/>
          </p:nvSpPr>
          <p:spPr>
            <a:xfrm>
              <a:off x="-7761925" y="-1510900"/>
              <a:ext cx="15700" cy="7725"/>
            </a:xfrm>
            <a:custGeom>
              <a:avLst/>
              <a:gdLst/>
              <a:ahLst/>
              <a:cxnLst/>
              <a:rect l="l" t="t" r="r" b="b"/>
              <a:pathLst>
                <a:path w="628" h="309" extrusionOk="0">
                  <a:moveTo>
                    <a:pt x="534" y="0"/>
                  </a:moveTo>
                  <a:cubicBezTo>
                    <a:pt x="531" y="0"/>
                    <a:pt x="528" y="1"/>
                    <a:pt x="524" y="1"/>
                  </a:cubicBezTo>
                  <a:cubicBezTo>
                    <a:pt x="463" y="14"/>
                    <a:pt x="396" y="32"/>
                    <a:pt x="342" y="56"/>
                  </a:cubicBezTo>
                  <a:cubicBezTo>
                    <a:pt x="226" y="99"/>
                    <a:pt x="116" y="148"/>
                    <a:pt x="0" y="190"/>
                  </a:cubicBezTo>
                  <a:cubicBezTo>
                    <a:pt x="37" y="275"/>
                    <a:pt x="78" y="308"/>
                    <a:pt x="127" y="308"/>
                  </a:cubicBezTo>
                  <a:cubicBezTo>
                    <a:pt x="158" y="308"/>
                    <a:pt x="193" y="294"/>
                    <a:pt x="232" y="269"/>
                  </a:cubicBezTo>
                  <a:cubicBezTo>
                    <a:pt x="354" y="190"/>
                    <a:pt x="488" y="129"/>
                    <a:pt x="616" y="62"/>
                  </a:cubicBezTo>
                  <a:cubicBezTo>
                    <a:pt x="616" y="50"/>
                    <a:pt x="622" y="38"/>
                    <a:pt x="628" y="26"/>
                  </a:cubicBezTo>
                  <a:cubicBezTo>
                    <a:pt x="595" y="20"/>
                    <a:pt x="563" y="0"/>
                    <a:pt x="534" y="0"/>
                  </a:cubicBezTo>
                  <a:close/>
                </a:path>
              </a:pathLst>
            </a:custGeom>
            <a:solidFill>
              <a:srgbClr val="AFAF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4"/>
            <p:cNvSpPr/>
            <p:nvPr/>
          </p:nvSpPr>
          <p:spPr>
            <a:xfrm>
              <a:off x="-7667975" y="-1142525"/>
              <a:ext cx="9175" cy="10375"/>
            </a:xfrm>
            <a:custGeom>
              <a:avLst/>
              <a:gdLst/>
              <a:ahLst/>
              <a:cxnLst/>
              <a:rect l="l" t="t" r="r" b="b"/>
              <a:pathLst>
                <a:path w="367" h="415" extrusionOk="0">
                  <a:moveTo>
                    <a:pt x="366" y="0"/>
                  </a:moveTo>
                  <a:lnTo>
                    <a:pt x="366" y="0"/>
                  </a:lnTo>
                  <a:cubicBezTo>
                    <a:pt x="226" y="122"/>
                    <a:pt x="1" y="165"/>
                    <a:pt x="1" y="414"/>
                  </a:cubicBezTo>
                  <a:cubicBezTo>
                    <a:pt x="57" y="397"/>
                    <a:pt x="103" y="365"/>
                    <a:pt x="143" y="365"/>
                  </a:cubicBezTo>
                  <a:cubicBezTo>
                    <a:pt x="146" y="365"/>
                    <a:pt x="150" y="365"/>
                    <a:pt x="153" y="365"/>
                  </a:cubicBezTo>
                  <a:cubicBezTo>
                    <a:pt x="168" y="369"/>
                    <a:pt x="182" y="370"/>
                    <a:pt x="194" y="370"/>
                  </a:cubicBezTo>
                  <a:cubicBezTo>
                    <a:pt x="282" y="370"/>
                    <a:pt x="308" y="299"/>
                    <a:pt x="329" y="219"/>
                  </a:cubicBezTo>
                  <a:cubicBezTo>
                    <a:pt x="342" y="146"/>
                    <a:pt x="354" y="73"/>
                    <a:pt x="366"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44"/>
            <p:cNvSpPr/>
            <p:nvPr/>
          </p:nvSpPr>
          <p:spPr>
            <a:xfrm>
              <a:off x="-7670875" y="-1335675"/>
              <a:ext cx="24850" cy="3500"/>
            </a:xfrm>
            <a:custGeom>
              <a:avLst/>
              <a:gdLst/>
              <a:ahLst/>
              <a:cxnLst/>
              <a:rect l="l" t="t" r="r" b="b"/>
              <a:pathLst>
                <a:path w="994" h="140" extrusionOk="0">
                  <a:moveTo>
                    <a:pt x="955" y="0"/>
                  </a:moveTo>
                  <a:cubicBezTo>
                    <a:pt x="950" y="0"/>
                    <a:pt x="944" y="1"/>
                    <a:pt x="939" y="3"/>
                  </a:cubicBezTo>
                  <a:cubicBezTo>
                    <a:pt x="775" y="35"/>
                    <a:pt x="612" y="50"/>
                    <a:pt x="447" y="50"/>
                  </a:cubicBezTo>
                  <a:cubicBezTo>
                    <a:pt x="329" y="50"/>
                    <a:pt x="211" y="42"/>
                    <a:pt x="92" y="27"/>
                  </a:cubicBezTo>
                  <a:cubicBezTo>
                    <a:pt x="89" y="27"/>
                    <a:pt x="86" y="26"/>
                    <a:pt x="82" y="26"/>
                  </a:cubicBezTo>
                  <a:cubicBezTo>
                    <a:pt x="55" y="26"/>
                    <a:pt x="28" y="47"/>
                    <a:pt x="1" y="58"/>
                  </a:cubicBezTo>
                  <a:cubicBezTo>
                    <a:pt x="31" y="82"/>
                    <a:pt x="56" y="113"/>
                    <a:pt x="92" y="119"/>
                  </a:cubicBezTo>
                  <a:cubicBezTo>
                    <a:pt x="168" y="133"/>
                    <a:pt x="243" y="140"/>
                    <a:pt x="317" y="140"/>
                  </a:cubicBezTo>
                  <a:cubicBezTo>
                    <a:pt x="546" y="140"/>
                    <a:pt x="768" y="81"/>
                    <a:pt x="994" y="39"/>
                  </a:cubicBezTo>
                  <a:cubicBezTo>
                    <a:pt x="994" y="27"/>
                    <a:pt x="994" y="21"/>
                    <a:pt x="994" y="9"/>
                  </a:cubicBezTo>
                  <a:cubicBezTo>
                    <a:pt x="981" y="5"/>
                    <a:pt x="968" y="0"/>
                    <a:pt x="955" y="0"/>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44"/>
            <p:cNvSpPr/>
            <p:nvPr/>
          </p:nvSpPr>
          <p:spPr>
            <a:xfrm>
              <a:off x="-7827700" y="-1613825"/>
              <a:ext cx="18450" cy="3700"/>
            </a:xfrm>
            <a:custGeom>
              <a:avLst/>
              <a:gdLst/>
              <a:ahLst/>
              <a:cxnLst/>
              <a:rect l="l" t="t" r="r" b="b"/>
              <a:pathLst>
                <a:path w="738" h="148" extrusionOk="0">
                  <a:moveTo>
                    <a:pt x="0" y="1"/>
                  </a:moveTo>
                  <a:lnTo>
                    <a:pt x="0" y="1"/>
                  </a:lnTo>
                  <a:cubicBezTo>
                    <a:pt x="6" y="44"/>
                    <a:pt x="12" y="104"/>
                    <a:pt x="18" y="147"/>
                  </a:cubicBezTo>
                  <a:cubicBezTo>
                    <a:pt x="261" y="135"/>
                    <a:pt x="492" y="129"/>
                    <a:pt x="717" y="118"/>
                  </a:cubicBezTo>
                  <a:lnTo>
                    <a:pt x="717" y="118"/>
                  </a:lnTo>
                  <a:cubicBezTo>
                    <a:pt x="724" y="119"/>
                    <a:pt x="730" y="121"/>
                    <a:pt x="737" y="123"/>
                  </a:cubicBezTo>
                  <a:lnTo>
                    <a:pt x="737" y="117"/>
                  </a:lnTo>
                  <a:cubicBezTo>
                    <a:pt x="730" y="117"/>
                    <a:pt x="724" y="117"/>
                    <a:pt x="717" y="118"/>
                  </a:cubicBezTo>
                  <a:lnTo>
                    <a:pt x="717" y="118"/>
                  </a:lnTo>
                  <a:cubicBezTo>
                    <a:pt x="578" y="82"/>
                    <a:pt x="444" y="42"/>
                    <a:pt x="311" y="19"/>
                  </a:cubicBezTo>
                  <a:cubicBezTo>
                    <a:pt x="213" y="1"/>
                    <a:pt x="110" y="7"/>
                    <a:pt x="0" y="1"/>
                  </a:cubicBezTo>
                  <a:close/>
                </a:path>
              </a:pathLst>
            </a:custGeom>
            <a:solidFill>
              <a:srgbClr val="FDD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4"/>
            <p:cNvSpPr/>
            <p:nvPr/>
          </p:nvSpPr>
          <p:spPr>
            <a:xfrm>
              <a:off x="-7904750" y="-1213200"/>
              <a:ext cx="10375" cy="10550"/>
            </a:xfrm>
            <a:custGeom>
              <a:avLst/>
              <a:gdLst/>
              <a:ahLst/>
              <a:cxnLst/>
              <a:rect l="l" t="t" r="r" b="b"/>
              <a:pathLst>
                <a:path w="415" h="422" extrusionOk="0">
                  <a:moveTo>
                    <a:pt x="25" y="1"/>
                  </a:moveTo>
                  <a:cubicBezTo>
                    <a:pt x="18" y="37"/>
                    <a:pt x="0" y="74"/>
                    <a:pt x="12" y="98"/>
                  </a:cubicBezTo>
                  <a:cubicBezTo>
                    <a:pt x="92" y="245"/>
                    <a:pt x="189" y="360"/>
                    <a:pt x="353" y="421"/>
                  </a:cubicBezTo>
                  <a:cubicBezTo>
                    <a:pt x="414" y="336"/>
                    <a:pt x="408" y="269"/>
                    <a:pt x="317" y="208"/>
                  </a:cubicBezTo>
                  <a:cubicBezTo>
                    <a:pt x="244" y="159"/>
                    <a:pt x="177" y="86"/>
                    <a:pt x="104" y="31"/>
                  </a:cubicBezTo>
                  <a:cubicBezTo>
                    <a:pt x="85" y="13"/>
                    <a:pt x="49" y="13"/>
                    <a:pt x="25"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4"/>
            <p:cNvSpPr/>
            <p:nvPr/>
          </p:nvSpPr>
          <p:spPr>
            <a:xfrm>
              <a:off x="-7924550" y="-1179550"/>
              <a:ext cx="8700" cy="10075"/>
            </a:xfrm>
            <a:custGeom>
              <a:avLst/>
              <a:gdLst/>
              <a:ahLst/>
              <a:cxnLst/>
              <a:rect l="l" t="t" r="r" b="b"/>
              <a:pathLst>
                <a:path w="348" h="403" extrusionOk="0">
                  <a:moveTo>
                    <a:pt x="19" y="1"/>
                  </a:moveTo>
                  <a:lnTo>
                    <a:pt x="19" y="1"/>
                  </a:lnTo>
                  <a:cubicBezTo>
                    <a:pt x="0" y="239"/>
                    <a:pt x="61" y="336"/>
                    <a:pt x="268" y="403"/>
                  </a:cubicBezTo>
                  <a:cubicBezTo>
                    <a:pt x="293" y="360"/>
                    <a:pt x="323" y="318"/>
                    <a:pt x="348" y="275"/>
                  </a:cubicBezTo>
                  <a:cubicBezTo>
                    <a:pt x="232" y="178"/>
                    <a:pt x="122" y="92"/>
                    <a:pt x="19"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4"/>
            <p:cNvSpPr/>
            <p:nvPr/>
          </p:nvSpPr>
          <p:spPr>
            <a:xfrm>
              <a:off x="-7818875" y="-1560825"/>
              <a:ext cx="9775" cy="18600"/>
            </a:xfrm>
            <a:custGeom>
              <a:avLst/>
              <a:gdLst/>
              <a:ahLst/>
              <a:cxnLst/>
              <a:rect l="l" t="t" r="r" b="b"/>
              <a:pathLst>
                <a:path w="391" h="744" extrusionOk="0">
                  <a:moveTo>
                    <a:pt x="0" y="1"/>
                  </a:moveTo>
                  <a:lnTo>
                    <a:pt x="0" y="1"/>
                  </a:lnTo>
                  <a:cubicBezTo>
                    <a:pt x="116" y="262"/>
                    <a:pt x="214" y="488"/>
                    <a:pt x="323" y="744"/>
                  </a:cubicBezTo>
                  <a:cubicBezTo>
                    <a:pt x="335" y="634"/>
                    <a:pt x="390" y="518"/>
                    <a:pt x="354" y="457"/>
                  </a:cubicBezTo>
                  <a:cubicBezTo>
                    <a:pt x="262" y="299"/>
                    <a:pt x="134" y="165"/>
                    <a:pt x="0" y="1"/>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4"/>
            <p:cNvSpPr/>
            <p:nvPr/>
          </p:nvSpPr>
          <p:spPr>
            <a:xfrm>
              <a:off x="-7670725" y="-1352675"/>
              <a:ext cx="17250" cy="4750"/>
            </a:xfrm>
            <a:custGeom>
              <a:avLst/>
              <a:gdLst/>
              <a:ahLst/>
              <a:cxnLst/>
              <a:rect l="l" t="t" r="r" b="b"/>
              <a:pathLst>
                <a:path w="690" h="190" extrusionOk="0">
                  <a:moveTo>
                    <a:pt x="683" y="1"/>
                  </a:moveTo>
                  <a:cubicBezTo>
                    <a:pt x="452" y="43"/>
                    <a:pt x="226" y="92"/>
                    <a:pt x="1" y="129"/>
                  </a:cubicBezTo>
                  <a:cubicBezTo>
                    <a:pt x="1" y="147"/>
                    <a:pt x="7" y="171"/>
                    <a:pt x="7" y="190"/>
                  </a:cubicBezTo>
                  <a:cubicBezTo>
                    <a:pt x="238" y="177"/>
                    <a:pt x="464" y="116"/>
                    <a:pt x="689" y="68"/>
                  </a:cubicBezTo>
                  <a:cubicBezTo>
                    <a:pt x="689" y="43"/>
                    <a:pt x="683" y="19"/>
                    <a:pt x="683" y="1"/>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4"/>
            <p:cNvSpPr/>
            <p:nvPr/>
          </p:nvSpPr>
          <p:spPr>
            <a:xfrm>
              <a:off x="-7830600" y="-1096850"/>
              <a:ext cx="16175" cy="13875"/>
            </a:xfrm>
            <a:custGeom>
              <a:avLst/>
              <a:gdLst/>
              <a:ahLst/>
              <a:cxnLst/>
              <a:rect l="l" t="t" r="r" b="b"/>
              <a:pathLst>
                <a:path w="647" h="555" extrusionOk="0">
                  <a:moveTo>
                    <a:pt x="238" y="0"/>
                  </a:moveTo>
                  <a:cubicBezTo>
                    <a:pt x="153" y="159"/>
                    <a:pt x="74" y="287"/>
                    <a:pt x="0" y="421"/>
                  </a:cubicBezTo>
                  <a:cubicBezTo>
                    <a:pt x="55" y="390"/>
                    <a:pt x="86" y="341"/>
                    <a:pt x="122" y="299"/>
                  </a:cubicBezTo>
                  <a:cubicBezTo>
                    <a:pt x="183" y="226"/>
                    <a:pt x="224" y="189"/>
                    <a:pt x="265" y="189"/>
                  </a:cubicBezTo>
                  <a:cubicBezTo>
                    <a:pt x="307" y="189"/>
                    <a:pt x="348" y="226"/>
                    <a:pt x="409" y="299"/>
                  </a:cubicBezTo>
                  <a:cubicBezTo>
                    <a:pt x="482" y="384"/>
                    <a:pt x="555" y="469"/>
                    <a:pt x="622" y="555"/>
                  </a:cubicBezTo>
                  <a:lnTo>
                    <a:pt x="646" y="536"/>
                  </a:lnTo>
                  <a:cubicBezTo>
                    <a:pt x="512" y="366"/>
                    <a:pt x="384" y="195"/>
                    <a:pt x="2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4"/>
            <p:cNvSpPr/>
            <p:nvPr/>
          </p:nvSpPr>
          <p:spPr>
            <a:xfrm>
              <a:off x="-7846750" y="-1607425"/>
              <a:ext cx="7025" cy="12050"/>
            </a:xfrm>
            <a:custGeom>
              <a:avLst/>
              <a:gdLst/>
              <a:ahLst/>
              <a:cxnLst/>
              <a:rect l="l" t="t" r="r" b="b"/>
              <a:pathLst>
                <a:path w="281" h="482" extrusionOk="0">
                  <a:moveTo>
                    <a:pt x="135" y="1"/>
                  </a:moveTo>
                  <a:cubicBezTo>
                    <a:pt x="80" y="110"/>
                    <a:pt x="37" y="177"/>
                    <a:pt x="1" y="250"/>
                  </a:cubicBezTo>
                  <a:cubicBezTo>
                    <a:pt x="86" y="324"/>
                    <a:pt x="171" y="391"/>
                    <a:pt x="281" y="482"/>
                  </a:cubicBezTo>
                  <a:cubicBezTo>
                    <a:pt x="226" y="311"/>
                    <a:pt x="184" y="171"/>
                    <a:pt x="135" y="1"/>
                  </a:cubicBezTo>
                  <a:close/>
                </a:path>
              </a:pathLst>
            </a:custGeom>
            <a:solidFill>
              <a:srgbClr val="F4E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4"/>
            <p:cNvSpPr/>
            <p:nvPr/>
          </p:nvSpPr>
          <p:spPr>
            <a:xfrm>
              <a:off x="-7786750" y="-1545750"/>
              <a:ext cx="7025" cy="8400"/>
            </a:xfrm>
            <a:custGeom>
              <a:avLst/>
              <a:gdLst/>
              <a:ahLst/>
              <a:cxnLst/>
              <a:rect l="l" t="t" r="r" b="b"/>
              <a:pathLst>
                <a:path w="281" h="336" extrusionOk="0">
                  <a:moveTo>
                    <a:pt x="281" y="1"/>
                  </a:moveTo>
                  <a:lnTo>
                    <a:pt x="281" y="1"/>
                  </a:lnTo>
                  <a:cubicBezTo>
                    <a:pt x="183" y="7"/>
                    <a:pt x="98" y="19"/>
                    <a:pt x="1" y="25"/>
                  </a:cubicBezTo>
                  <a:cubicBezTo>
                    <a:pt x="62" y="128"/>
                    <a:pt x="116" y="226"/>
                    <a:pt x="177" y="336"/>
                  </a:cubicBezTo>
                  <a:cubicBezTo>
                    <a:pt x="208" y="226"/>
                    <a:pt x="244" y="116"/>
                    <a:pt x="281" y="1"/>
                  </a:cubicBezTo>
                  <a:close/>
                </a:path>
              </a:pathLst>
            </a:custGeom>
            <a:solidFill>
              <a:srgbClr val="BE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4"/>
            <p:cNvSpPr/>
            <p:nvPr/>
          </p:nvSpPr>
          <p:spPr>
            <a:xfrm>
              <a:off x="-7670250" y="-1130500"/>
              <a:ext cx="7175" cy="9925"/>
            </a:xfrm>
            <a:custGeom>
              <a:avLst/>
              <a:gdLst/>
              <a:ahLst/>
              <a:cxnLst/>
              <a:rect l="l" t="t" r="r" b="b"/>
              <a:pathLst>
                <a:path w="287" h="397" extrusionOk="0">
                  <a:moveTo>
                    <a:pt x="286" y="0"/>
                  </a:moveTo>
                  <a:lnTo>
                    <a:pt x="286" y="0"/>
                  </a:lnTo>
                  <a:cubicBezTo>
                    <a:pt x="18" y="110"/>
                    <a:pt x="0" y="140"/>
                    <a:pt x="67" y="396"/>
                  </a:cubicBezTo>
                  <a:cubicBezTo>
                    <a:pt x="146" y="256"/>
                    <a:pt x="213" y="128"/>
                    <a:pt x="286" y="0"/>
                  </a:cubicBez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4"/>
            <p:cNvSpPr/>
            <p:nvPr/>
          </p:nvSpPr>
          <p:spPr>
            <a:xfrm>
              <a:off x="-7911600" y="-1204500"/>
              <a:ext cx="10075" cy="10525"/>
            </a:xfrm>
            <a:custGeom>
              <a:avLst/>
              <a:gdLst/>
              <a:ahLst/>
              <a:cxnLst/>
              <a:rect l="l" t="t" r="r" b="b"/>
              <a:pathLst>
                <a:path w="403" h="421" extrusionOk="0">
                  <a:moveTo>
                    <a:pt x="37" y="0"/>
                  </a:moveTo>
                  <a:lnTo>
                    <a:pt x="37" y="0"/>
                  </a:lnTo>
                  <a:cubicBezTo>
                    <a:pt x="0" y="104"/>
                    <a:pt x="201" y="347"/>
                    <a:pt x="390" y="420"/>
                  </a:cubicBezTo>
                  <a:cubicBezTo>
                    <a:pt x="396" y="414"/>
                    <a:pt x="402" y="402"/>
                    <a:pt x="402" y="402"/>
                  </a:cubicBezTo>
                  <a:cubicBezTo>
                    <a:pt x="280" y="268"/>
                    <a:pt x="165" y="140"/>
                    <a:pt x="37" y="0"/>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4"/>
            <p:cNvSpPr/>
            <p:nvPr/>
          </p:nvSpPr>
          <p:spPr>
            <a:xfrm>
              <a:off x="-7794200" y="-843025"/>
              <a:ext cx="7325" cy="8400"/>
            </a:xfrm>
            <a:custGeom>
              <a:avLst/>
              <a:gdLst/>
              <a:ahLst/>
              <a:cxnLst/>
              <a:rect l="l" t="t" r="r" b="b"/>
              <a:pathLst>
                <a:path w="293" h="336" extrusionOk="0">
                  <a:moveTo>
                    <a:pt x="293" y="1"/>
                  </a:moveTo>
                  <a:cubicBezTo>
                    <a:pt x="79" y="74"/>
                    <a:pt x="0" y="190"/>
                    <a:pt x="37" y="336"/>
                  </a:cubicBezTo>
                  <a:cubicBezTo>
                    <a:pt x="134" y="214"/>
                    <a:pt x="213" y="104"/>
                    <a:pt x="293" y="1"/>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4"/>
            <p:cNvSpPr/>
            <p:nvPr/>
          </p:nvSpPr>
          <p:spPr>
            <a:xfrm>
              <a:off x="-7911300" y="-1367125"/>
              <a:ext cx="13425" cy="3625"/>
            </a:xfrm>
            <a:custGeom>
              <a:avLst/>
              <a:gdLst/>
              <a:ahLst/>
              <a:cxnLst/>
              <a:rect l="l" t="t" r="r" b="b"/>
              <a:pathLst>
                <a:path w="537" h="145" extrusionOk="0">
                  <a:moveTo>
                    <a:pt x="0" y="0"/>
                  </a:moveTo>
                  <a:lnTo>
                    <a:pt x="0" y="0"/>
                  </a:lnTo>
                  <a:cubicBezTo>
                    <a:pt x="113" y="86"/>
                    <a:pt x="320" y="145"/>
                    <a:pt x="444" y="145"/>
                  </a:cubicBezTo>
                  <a:cubicBezTo>
                    <a:pt x="487" y="145"/>
                    <a:pt x="520" y="138"/>
                    <a:pt x="536" y="122"/>
                  </a:cubicBezTo>
                  <a:cubicBezTo>
                    <a:pt x="372" y="79"/>
                    <a:pt x="201" y="43"/>
                    <a:pt x="0" y="0"/>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4"/>
            <p:cNvSpPr/>
            <p:nvPr/>
          </p:nvSpPr>
          <p:spPr>
            <a:xfrm>
              <a:off x="-7663550" y="-1150000"/>
              <a:ext cx="4900" cy="5500"/>
            </a:xfrm>
            <a:custGeom>
              <a:avLst/>
              <a:gdLst/>
              <a:ahLst/>
              <a:cxnLst/>
              <a:rect l="l" t="t" r="r" b="b"/>
              <a:pathLst>
                <a:path w="196" h="220" extrusionOk="0">
                  <a:moveTo>
                    <a:pt x="195" y="1"/>
                  </a:moveTo>
                  <a:cubicBezTo>
                    <a:pt x="116" y="55"/>
                    <a:pt x="55" y="104"/>
                    <a:pt x="0" y="147"/>
                  </a:cubicBezTo>
                  <a:cubicBezTo>
                    <a:pt x="61" y="171"/>
                    <a:pt x="122" y="189"/>
                    <a:pt x="195" y="220"/>
                  </a:cubicBezTo>
                  <a:lnTo>
                    <a:pt x="195" y="1"/>
                  </a:lnTo>
                  <a:close/>
                </a:path>
              </a:pathLst>
            </a:custGeom>
            <a:solidFill>
              <a:srgbClr val="6800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4"/>
            <p:cNvSpPr/>
            <p:nvPr/>
          </p:nvSpPr>
          <p:spPr>
            <a:xfrm>
              <a:off x="-7837450" y="-1084825"/>
              <a:ext cx="6575" cy="11600"/>
            </a:xfrm>
            <a:custGeom>
              <a:avLst/>
              <a:gdLst/>
              <a:ahLst/>
              <a:cxnLst/>
              <a:rect l="l" t="t" r="r" b="b"/>
              <a:pathLst>
                <a:path w="263" h="464" extrusionOk="0">
                  <a:moveTo>
                    <a:pt x="232" y="0"/>
                  </a:moveTo>
                  <a:cubicBezTo>
                    <a:pt x="153" y="153"/>
                    <a:pt x="73" y="299"/>
                    <a:pt x="0" y="451"/>
                  </a:cubicBezTo>
                  <a:cubicBezTo>
                    <a:pt x="6" y="457"/>
                    <a:pt x="19" y="457"/>
                    <a:pt x="31" y="463"/>
                  </a:cubicBezTo>
                  <a:cubicBezTo>
                    <a:pt x="98" y="342"/>
                    <a:pt x="165" y="220"/>
                    <a:pt x="232" y="98"/>
                  </a:cubicBezTo>
                  <a:cubicBezTo>
                    <a:pt x="244" y="74"/>
                    <a:pt x="250" y="43"/>
                    <a:pt x="262" y="19"/>
                  </a:cubicBezTo>
                  <a:cubicBezTo>
                    <a:pt x="250" y="13"/>
                    <a:pt x="244" y="7"/>
                    <a:pt x="2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4"/>
            <p:cNvSpPr/>
            <p:nvPr/>
          </p:nvSpPr>
          <p:spPr>
            <a:xfrm>
              <a:off x="-7922875" y="-1169500"/>
              <a:ext cx="3525" cy="6275"/>
            </a:xfrm>
            <a:custGeom>
              <a:avLst/>
              <a:gdLst/>
              <a:ahLst/>
              <a:cxnLst/>
              <a:rect l="l" t="t" r="r" b="b"/>
              <a:pathLst>
                <a:path w="141" h="251" extrusionOk="0">
                  <a:moveTo>
                    <a:pt x="0" y="1"/>
                  </a:moveTo>
                  <a:lnTo>
                    <a:pt x="0" y="1"/>
                  </a:lnTo>
                  <a:cubicBezTo>
                    <a:pt x="13" y="86"/>
                    <a:pt x="31" y="153"/>
                    <a:pt x="49" y="251"/>
                  </a:cubicBezTo>
                  <a:cubicBezTo>
                    <a:pt x="92" y="178"/>
                    <a:pt x="116" y="129"/>
                    <a:pt x="140" y="80"/>
                  </a:cubicBezTo>
                  <a:cubicBezTo>
                    <a:pt x="92" y="50"/>
                    <a:pt x="55" y="31"/>
                    <a:pt x="0" y="1"/>
                  </a:cubicBezTo>
                  <a:close/>
                </a:path>
              </a:pathLst>
            </a:custGeom>
            <a:solidFill>
              <a:srgbClr val="5F38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4"/>
            <p:cNvSpPr/>
            <p:nvPr/>
          </p:nvSpPr>
          <p:spPr>
            <a:xfrm>
              <a:off x="-7809275" y="-1610925"/>
              <a:ext cx="9300" cy="3525"/>
            </a:xfrm>
            <a:custGeom>
              <a:avLst/>
              <a:gdLst/>
              <a:ahLst/>
              <a:cxnLst/>
              <a:rect l="l" t="t" r="r" b="b"/>
              <a:pathLst>
                <a:path w="372" h="141" extrusionOk="0">
                  <a:moveTo>
                    <a:pt x="0" y="1"/>
                  </a:moveTo>
                  <a:cubicBezTo>
                    <a:pt x="0" y="1"/>
                    <a:pt x="0" y="7"/>
                    <a:pt x="0" y="7"/>
                  </a:cubicBezTo>
                  <a:cubicBezTo>
                    <a:pt x="7" y="7"/>
                    <a:pt x="14" y="7"/>
                    <a:pt x="21" y="8"/>
                  </a:cubicBezTo>
                  <a:lnTo>
                    <a:pt x="21" y="8"/>
                  </a:lnTo>
                  <a:cubicBezTo>
                    <a:pt x="14" y="6"/>
                    <a:pt x="7" y="3"/>
                    <a:pt x="0" y="1"/>
                  </a:cubicBezTo>
                  <a:close/>
                  <a:moveTo>
                    <a:pt x="21" y="8"/>
                  </a:moveTo>
                  <a:cubicBezTo>
                    <a:pt x="135" y="49"/>
                    <a:pt x="245" y="95"/>
                    <a:pt x="372" y="141"/>
                  </a:cubicBezTo>
                  <a:cubicBezTo>
                    <a:pt x="343" y="77"/>
                    <a:pt x="164" y="19"/>
                    <a:pt x="21" y="8"/>
                  </a:cubicBezTo>
                  <a:close/>
                </a:path>
              </a:pathLst>
            </a:custGeom>
            <a:solidFill>
              <a:srgbClr val="FDD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4"/>
            <p:cNvSpPr/>
            <p:nvPr/>
          </p:nvSpPr>
          <p:spPr>
            <a:xfrm>
              <a:off x="-8051250" y="-1536375"/>
              <a:ext cx="85900" cy="233375"/>
            </a:xfrm>
            <a:custGeom>
              <a:avLst/>
              <a:gdLst/>
              <a:ahLst/>
              <a:cxnLst/>
              <a:rect l="l" t="t" r="r" b="b"/>
              <a:pathLst>
                <a:path w="3436" h="9335" extrusionOk="0">
                  <a:moveTo>
                    <a:pt x="3107" y="1"/>
                  </a:moveTo>
                  <a:cubicBezTo>
                    <a:pt x="3093" y="1"/>
                    <a:pt x="3079" y="1"/>
                    <a:pt x="3064" y="3"/>
                  </a:cubicBezTo>
                  <a:cubicBezTo>
                    <a:pt x="2955" y="21"/>
                    <a:pt x="2839" y="46"/>
                    <a:pt x="2729" y="64"/>
                  </a:cubicBezTo>
                  <a:cubicBezTo>
                    <a:pt x="2376" y="131"/>
                    <a:pt x="2023" y="192"/>
                    <a:pt x="1694" y="363"/>
                  </a:cubicBezTo>
                  <a:cubicBezTo>
                    <a:pt x="1274" y="576"/>
                    <a:pt x="1048" y="1069"/>
                    <a:pt x="1158" y="1532"/>
                  </a:cubicBezTo>
                  <a:cubicBezTo>
                    <a:pt x="1255" y="1958"/>
                    <a:pt x="1450" y="2342"/>
                    <a:pt x="1749" y="2659"/>
                  </a:cubicBezTo>
                  <a:cubicBezTo>
                    <a:pt x="2029" y="2969"/>
                    <a:pt x="2346" y="3250"/>
                    <a:pt x="2638" y="3554"/>
                  </a:cubicBezTo>
                  <a:cubicBezTo>
                    <a:pt x="2803" y="3731"/>
                    <a:pt x="2961" y="3913"/>
                    <a:pt x="3083" y="4114"/>
                  </a:cubicBezTo>
                  <a:cubicBezTo>
                    <a:pt x="3241" y="4358"/>
                    <a:pt x="3241" y="4632"/>
                    <a:pt x="3095" y="4900"/>
                  </a:cubicBezTo>
                  <a:cubicBezTo>
                    <a:pt x="2930" y="5193"/>
                    <a:pt x="2699" y="5430"/>
                    <a:pt x="2437" y="5637"/>
                  </a:cubicBezTo>
                  <a:cubicBezTo>
                    <a:pt x="2023" y="5960"/>
                    <a:pt x="1548" y="6155"/>
                    <a:pt x="1073" y="6350"/>
                  </a:cubicBezTo>
                  <a:cubicBezTo>
                    <a:pt x="853" y="6435"/>
                    <a:pt x="628" y="6514"/>
                    <a:pt x="421" y="6624"/>
                  </a:cubicBezTo>
                  <a:cubicBezTo>
                    <a:pt x="177" y="6752"/>
                    <a:pt x="1" y="6965"/>
                    <a:pt x="55" y="7263"/>
                  </a:cubicBezTo>
                  <a:cubicBezTo>
                    <a:pt x="80" y="7428"/>
                    <a:pt x="171" y="7592"/>
                    <a:pt x="269" y="7726"/>
                  </a:cubicBezTo>
                  <a:cubicBezTo>
                    <a:pt x="476" y="8025"/>
                    <a:pt x="780" y="8220"/>
                    <a:pt x="1079" y="8421"/>
                  </a:cubicBezTo>
                  <a:cubicBezTo>
                    <a:pt x="1426" y="8664"/>
                    <a:pt x="1804" y="8871"/>
                    <a:pt x="1992" y="9286"/>
                  </a:cubicBezTo>
                  <a:cubicBezTo>
                    <a:pt x="2005" y="9310"/>
                    <a:pt x="2053" y="9316"/>
                    <a:pt x="2090" y="9334"/>
                  </a:cubicBezTo>
                  <a:cubicBezTo>
                    <a:pt x="2023" y="9054"/>
                    <a:pt x="1864" y="8859"/>
                    <a:pt x="1651" y="8707"/>
                  </a:cubicBezTo>
                  <a:cubicBezTo>
                    <a:pt x="1414" y="8536"/>
                    <a:pt x="1170" y="8372"/>
                    <a:pt x="939" y="8201"/>
                  </a:cubicBezTo>
                  <a:cubicBezTo>
                    <a:pt x="658" y="8000"/>
                    <a:pt x="397" y="7787"/>
                    <a:pt x="238" y="7471"/>
                  </a:cubicBezTo>
                  <a:cubicBezTo>
                    <a:pt x="116" y="7227"/>
                    <a:pt x="165" y="6977"/>
                    <a:pt x="366" y="6801"/>
                  </a:cubicBezTo>
                  <a:cubicBezTo>
                    <a:pt x="457" y="6721"/>
                    <a:pt x="555" y="6660"/>
                    <a:pt x="665" y="6612"/>
                  </a:cubicBezTo>
                  <a:cubicBezTo>
                    <a:pt x="981" y="6478"/>
                    <a:pt x="1310" y="6356"/>
                    <a:pt x="1633" y="6222"/>
                  </a:cubicBezTo>
                  <a:cubicBezTo>
                    <a:pt x="2181" y="5984"/>
                    <a:pt x="2669" y="5674"/>
                    <a:pt x="3046" y="5199"/>
                  </a:cubicBezTo>
                  <a:cubicBezTo>
                    <a:pt x="3418" y="4736"/>
                    <a:pt x="3436" y="4297"/>
                    <a:pt x="3052" y="3846"/>
                  </a:cubicBezTo>
                  <a:cubicBezTo>
                    <a:pt x="2790" y="3542"/>
                    <a:pt x="2486" y="3280"/>
                    <a:pt x="2193" y="3000"/>
                  </a:cubicBezTo>
                  <a:cubicBezTo>
                    <a:pt x="1804" y="2616"/>
                    <a:pt x="1475" y="2202"/>
                    <a:pt x="1316" y="1666"/>
                  </a:cubicBezTo>
                  <a:cubicBezTo>
                    <a:pt x="1146" y="1087"/>
                    <a:pt x="1383" y="582"/>
                    <a:pt x="1944" y="369"/>
                  </a:cubicBezTo>
                  <a:cubicBezTo>
                    <a:pt x="2139" y="296"/>
                    <a:pt x="2346" y="253"/>
                    <a:pt x="2553" y="204"/>
                  </a:cubicBezTo>
                  <a:cubicBezTo>
                    <a:pt x="2772" y="155"/>
                    <a:pt x="2991" y="113"/>
                    <a:pt x="3211" y="64"/>
                  </a:cubicBezTo>
                  <a:cubicBezTo>
                    <a:pt x="3211" y="46"/>
                    <a:pt x="3211" y="28"/>
                    <a:pt x="3211" y="9"/>
                  </a:cubicBezTo>
                  <a:cubicBezTo>
                    <a:pt x="3176" y="5"/>
                    <a:pt x="3142" y="1"/>
                    <a:pt x="31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4"/>
            <p:cNvSpPr/>
            <p:nvPr/>
          </p:nvSpPr>
          <p:spPr>
            <a:xfrm>
              <a:off x="-7950450" y="-1497725"/>
              <a:ext cx="87275" cy="16400"/>
            </a:xfrm>
            <a:custGeom>
              <a:avLst/>
              <a:gdLst/>
              <a:ahLst/>
              <a:cxnLst/>
              <a:rect l="l" t="t" r="r" b="b"/>
              <a:pathLst>
                <a:path w="3491" h="656" extrusionOk="0">
                  <a:moveTo>
                    <a:pt x="970" y="0"/>
                  </a:moveTo>
                  <a:cubicBezTo>
                    <a:pt x="648" y="0"/>
                    <a:pt x="324" y="27"/>
                    <a:pt x="1" y="71"/>
                  </a:cubicBezTo>
                  <a:cubicBezTo>
                    <a:pt x="31" y="102"/>
                    <a:pt x="68" y="126"/>
                    <a:pt x="98" y="126"/>
                  </a:cubicBezTo>
                  <a:cubicBezTo>
                    <a:pt x="196" y="126"/>
                    <a:pt x="293" y="120"/>
                    <a:pt x="391" y="114"/>
                  </a:cubicBezTo>
                  <a:cubicBezTo>
                    <a:pt x="565" y="104"/>
                    <a:pt x="738" y="98"/>
                    <a:pt x="911" y="98"/>
                  </a:cubicBezTo>
                  <a:cubicBezTo>
                    <a:pt x="1662" y="98"/>
                    <a:pt x="2397" y="207"/>
                    <a:pt x="3095" y="534"/>
                  </a:cubicBezTo>
                  <a:cubicBezTo>
                    <a:pt x="3186" y="577"/>
                    <a:pt x="3284" y="607"/>
                    <a:pt x="3375" y="644"/>
                  </a:cubicBezTo>
                  <a:cubicBezTo>
                    <a:pt x="3412" y="650"/>
                    <a:pt x="3448" y="656"/>
                    <a:pt x="3485" y="656"/>
                  </a:cubicBezTo>
                  <a:cubicBezTo>
                    <a:pt x="3491" y="644"/>
                    <a:pt x="3491" y="632"/>
                    <a:pt x="3491" y="619"/>
                  </a:cubicBezTo>
                  <a:cubicBezTo>
                    <a:pt x="2900" y="297"/>
                    <a:pt x="2255" y="114"/>
                    <a:pt x="1585" y="35"/>
                  </a:cubicBezTo>
                  <a:cubicBezTo>
                    <a:pt x="1380" y="11"/>
                    <a:pt x="1175" y="0"/>
                    <a:pt x="97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4"/>
            <p:cNvSpPr/>
            <p:nvPr/>
          </p:nvSpPr>
          <p:spPr>
            <a:xfrm>
              <a:off x="-7795875" y="-1719500"/>
              <a:ext cx="9925" cy="106775"/>
            </a:xfrm>
            <a:custGeom>
              <a:avLst/>
              <a:gdLst/>
              <a:ahLst/>
              <a:cxnLst/>
              <a:rect l="l" t="t" r="r" b="b"/>
              <a:pathLst>
                <a:path w="397" h="4271" extrusionOk="0">
                  <a:moveTo>
                    <a:pt x="55" y="1"/>
                  </a:moveTo>
                  <a:cubicBezTo>
                    <a:pt x="37" y="31"/>
                    <a:pt x="18" y="56"/>
                    <a:pt x="12" y="86"/>
                  </a:cubicBezTo>
                  <a:cubicBezTo>
                    <a:pt x="6" y="184"/>
                    <a:pt x="0" y="275"/>
                    <a:pt x="6" y="366"/>
                  </a:cubicBezTo>
                  <a:cubicBezTo>
                    <a:pt x="31" y="811"/>
                    <a:pt x="49" y="1256"/>
                    <a:pt x="79" y="1700"/>
                  </a:cubicBezTo>
                  <a:cubicBezTo>
                    <a:pt x="122" y="2236"/>
                    <a:pt x="171" y="2772"/>
                    <a:pt x="219" y="3308"/>
                  </a:cubicBezTo>
                  <a:cubicBezTo>
                    <a:pt x="244" y="3540"/>
                    <a:pt x="274" y="3771"/>
                    <a:pt x="305" y="4003"/>
                  </a:cubicBezTo>
                  <a:cubicBezTo>
                    <a:pt x="317" y="4094"/>
                    <a:pt x="335" y="4179"/>
                    <a:pt x="353" y="4271"/>
                  </a:cubicBezTo>
                  <a:lnTo>
                    <a:pt x="378" y="4271"/>
                  </a:lnTo>
                  <a:cubicBezTo>
                    <a:pt x="384" y="4228"/>
                    <a:pt x="396" y="4191"/>
                    <a:pt x="390" y="4149"/>
                  </a:cubicBezTo>
                  <a:cubicBezTo>
                    <a:pt x="372" y="3942"/>
                    <a:pt x="347" y="3741"/>
                    <a:pt x="335" y="3534"/>
                  </a:cubicBezTo>
                  <a:cubicBezTo>
                    <a:pt x="262" y="2608"/>
                    <a:pt x="189" y="1682"/>
                    <a:pt x="122" y="756"/>
                  </a:cubicBezTo>
                  <a:cubicBezTo>
                    <a:pt x="104" y="537"/>
                    <a:pt x="110" y="312"/>
                    <a:pt x="104" y="86"/>
                  </a:cubicBezTo>
                  <a:cubicBezTo>
                    <a:pt x="104" y="56"/>
                    <a:pt x="73" y="31"/>
                    <a:pt x="5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4"/>
            <p:cNvSpPr/>
            <p:nvPr/>
          </p:nvSpPr>
          <p:spPr>
            <a:xfrm>
              <a:off x="-7773500" y="-1390425"/>
              <a:ext cx="6425" cy="79050"/>
            </a:xfrm>
            <a:custGeom>
              <a:avLst/>
              <a:gdLst/>
              <a:ahLst/>
              <a:cxnLst/>
              <a:rect l="l" t="t" r="r" b="b"/>
              <a:pathLst>
                <a:path w="257" h="3162" extrusionOk="0">
                  <a:moveTo>
                    <a:pt x="49" y="0"/>
                  </a:moveTo>
                  <a:cubicBezTo>
                    <a:pt x="37" y="37"/>
                    <a:pt x="25" y="61"/>
                    <a:pt x="25" y="92"/>
                  </a:cubicBezTo>
                  <a:cubicBezTo>
                    <a:pt x="37" y="378"/>
                    <a:pt x="68" y="670"/>
                    <a:pt x="74" y="963"/>
                  </a:cubicBezTo>
                  <a:cubicBezTo>
                    <a:pt x="86" y="1383"/>
                    <a:pt x="92" y="1803"/>
                    <a:pt x="86" y="2223"/>
                  </a:cubicBezTo>
                  <a:cubicBezTo>
                    <a:pt x="80" y="2491"/>
                    <a:pt x="37" y="2765"/>
                    <a:pt x="13" y="3033"/>
                  </a:cubicBezTo>
                  <a:cubicBezTo>
                    <a:pt x="7" y="3094"/>
                    <a:pt x="1" y="3155"/>
                    <a:pt x="92" y="3161"/>
                  </a:cubicBezTo>
                  <a:cubicBezTo>
                    <a:pt x="256" y="2625"/>
                    <a:pt x="232" y="201"/>
                    <a:pt x="4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4"/>
            <p:cNvSpPr/>
            <p:nvPr/>
          </p:nvSpPr>
          <p:spPr>
            <a:xfrm>
              <a:off x="-7631575" y="-1408550"/>
              <a:ext cx="43575" cy="146050"/>
            </a:xfrm>
            <a:custGeom>
              <a:avLst/>
              <a:gdLst/>
              <a:ahLst/>
              <a:cxnLst/>
              <a:rect l="l" t="t" r="r" b="b"/>
              <a:pathLst>
                <a:path w="1743" h="5842" extrusionOk="0">
                  <a:moveTo>
                    <a:pt x="25" y="0"/>
                  </a:moveTo>
                  <a:cubicBezTo>
                    <a:pt x="12" y="13"/>
                    <a:pt x="6" y="19"/>
                    <a:pt x="0" y="31"/>
                  </a:cubicBezTo>
                  <a:cubicBezTo>
                    <a:pt x="19" y="67"/>
                    <a:pt x="31" y="110"/>
                    <a:pt x="49" y="147"/>
                  </a:cubicBezTo>
                  <a:cubicBezTo>
                    <a:pt x="220" y="433"/>
                    <a:pt x="378" y="725"/>
                    <a:pt x="561" y="999"/>
                  </a:cubicBezTo>
                  <a:cubicBezTo>
                    <a:pt x="969" y="1596"/>
                    <a:pt x="1279" y="2230"/>
                    <a:pt x="1462" y="2930"/>
                  </a:cubicBezTo>
                  <a:cubicBezTo>
                    <a:pt x="1633" y="3564"/>
                    <a:pt x="1547" y="4142"/>
                    <a:pt x="1127" y="4660"/>
                  </a:cubicBezTo>
                  <a:cubicBezTo>
                    <a:pt x="993" y="4824"/>
                    <a:pt x="865" y="4983"/>
                    <a:pt x="731" y="5141"/>
                  </a:cubicBezTo>
                  <a:cubicBezTo>
                    <a:pt x="548" y="5354"/>
                    <a:pt x="360" y="5567"/>
                    <a:pt x="177" y="5781"/>
                  </a:cubicBezTo>
                  <a:cubicBezTo>
                    <a:pt x="183" y="5799"/>
                    <a:pt x="195" y="5817"/>
                    <a:pt x="201" y="5841"/>
                  </a:cubicBezTo>
                  <a:cubicBezTo>
                    <a:pt x="238" y="5829"/>
                    <a:pt x="287" y="5829"/>
                    <a:pt x="311" y="5805"/>
                  </a:cubicBezTo>
                  <a:cubicBezTo>
                    <a:pt x="366" y="5750"/>
                    <a:pt x="408" y="5683"/>
                    <a:pt x="457" y="5622"/>
                  </a:cubicBezTo>
                  <a:cubicBezTo>
                    <a:pt x="725" y="5318"/>
                    <a:pt x="993" y="5013"/>
                    <a:pt x="1255" y="4702"/>
                  </a:cubicBezTo>
                  <a:cubicBezTo>
                    <a:pt x="1578" y="4319"/>
                    <a:pt x="1742" y="3880"/>
                    <a:pt x="1681" y="3375"/>
                  </a:cubicBezTo>
                  <a:cubicBezTo>
                    <a:pt x="1614" y="2790"/>
                    <a:pt x="1426" y="2236"/>
                    <a:pt x="1133" y="1730"/>
                  </a:cubicBezTo>
                  <a:cubicBezTo>
                    <a:pt x="810" y="1164"/>
                    <a:pt x="451" y="609"/>
                    <a:pt x="104" y="55"/>
                  </a:cubicBezTo>
                  <a:cubicBezTo>
                    <a:pt x="92" y="31"/>
                    <a:pt x="49" y="19"/>
                    <a:pt x="2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4"/>
            <p:cNvSpPr/>
            <p:nvPr/>
          </p:nvSpPr>
          <p:spPr>
            <a:xfrm>
              <a:off x="-7816300" y="-952050"/>
              <a:ext cx="8100" cy="93525"/>
            </a:xfrm>
            <a:custGeom>
              <a:avLst/>
              <a:gdLst/>
              <a:ahLst/>
              <a:cxnLst/>
              <a:rect l="l" t="t" r="r" b="b"/>
              <a:pathLst>
                <a:path w="324" h="3741" extrusionOk="0">
                  <a:moveTo>
                    <a:pt x="68" y="1"/>
                  </a:moveTo>
                  <a:cubicBezTo>
                    <a:pt x="50" y="31"/>
                    <a:pt x="25" y="55"/>
                    <a:pt x="7" y="92"/>
                  </a:cubicBezTo>
                  <a:cubicBezTo>
                    <a:pt x="1" y="116"/>
                    <a:pt x="7" y="147"/>
                    <a:pt x="7" y="177"/>
                  </a:cubicBezTo>
                  <a:cubicBezTo>
                    <a:pt x="38" y="987"/>
                    <a:pt x="68" y="1797"/>
                    <a:pt x="105" y="2614"/>
                  </a:cubicBezTo>
                  <a:cubicBezTo>
                    <a:pt x="123" y="2943"/>
                    <a:pt x="165" y="3271"/>
                    <a:pt x="196" y="3606"/>
                  </a:cubicBezTo>
                  <a:cubicBezTo>
                    <a:pt x="208" y="3665"/>
                    <a:pt x="214" y="3741"/>
                    <a:pt x="312" y="3741"/>
                  </a:cubicBezTo>
                  <a:cubicBezTo>
                    <a:pt x="316" y="3741"/>
                    <a:pt x="320" y="3741"/>
                    <a:pt x="324" y="3740"/>
                  </a:cubicBezTo>
                  <a:cubicBezTo>
                    <a:pt x="306" y="3546"/>
                    <a:pt x="287" y="3357"/>
                    <a:pt x="275" y="3174"/>
                  </a:cubicBezTo>
                  <a:cubicBezTo>
                    <a:pt x="239" y="2528"/>
                    <a:pt x="196" y="1883"/>
                    <a:pt x="165" y="1237"/>
                  </a:cubicBezTo>
                  <a:cubicBezTo>
                    <a:pt x="141" y="853"/>
                    <a:pt x="147" y="476"/>
                    <a:pt x="135" y="92"/>
                  </a:cubicBezTo>
                  <a:cubicBezTo>
                    <a:pt x="129" y="62"/>
                    <a:pt x="92" y="31"/>
                    <a:pt x="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4"/>
            <p:cNvSpPr/>
            <p:nvPr/>
          </p:nvSpPr>
          <p:spPr>
            <a:xfrm>
              <a:off x="-7824825" y="-1037475"/>
              <a:ext cx="9475" cy="60475"/>
            </a:xfrm>
            <a:custGeom>
              <a:avLst/>
              <a:gdLst/>
              <a:ahLst/>
              <a:cxnLst/>
              <a:rect l="l" t="t" r="r" b="b"/>
              <a:pathLst>
                <a:path w="379" h="2419" extrusionOk="0">
                  <a:moveTo>
                    <a:pt x="62" y="1"/>
                  </a:moveTo>
                  <a:cubicBezTo>
                    <a:pt x="44" y="49"/>
                    <a:pt x="25" y="98"/>
                    <a:pt x="7" y="147"/>
                  </a:cubicBezTo>
                  <a:cubicBezTo>
                    <a:pt x="1" y="153"/>
                    <a:pt x="7" y="159"/>
                    <a:pt x="7" y="171"/>
                  </a:cubicBezTo>
                  <a:cubicBezTo>
                    <a:pt x="31" y="427"/>
                    <a:pt x="50" y="689"/>
                    <a:pt x="80" y="945"/>
                  </a:cubicBezTo>
                  <a:cubicBezTo>
                    <a:pt x="135" y="1396"/>
                    <a:pt x="202" y="1846"/>
                    <a:pt x="263" y="2291"/>
                  </a:cubicBezTo>
                  <a:cubicBezTo>
                    <a:pt x="275" y="2334"/>
                    <a:pt x="312" y="2376"/>
                    <a:pt x="336" y="2419"/>
                  </a:cubicBezTo>
                  <a:cubicBezTo>
                    <a:pt x="348" y="2413"/>
                    <a:pt x="360" y="2407"/>
                    <a:pt x="372" y="2401"/>
                  </a:cubicBezTo>
                  <a:cubicBezTo>
                    <a:pt x="372" y="2376"/>
                    <a:pt x="379" y="2352"/>
                    <a:pt x="372" y="2334"/>
                  </a:cubicBezTo>
                  <a:cubicBezTo>
                    <a:pt x="330" y="1974"/>
                    <a:pt x="287" y="1621"/>
                    <a:pt x="245" y="1262"/>
                  </a:cubicBezTo>
                  <a:cubicBezTo>
                    <a:pt x="196" y="890"/>
                    <a:pt x="159" y="512"/>
                    <a:pt x="111" y="141"/>
                  </a:cubicBezTo>
                  <a:cubicBezTo>
                    <a:pt x="104" y="92"/>
                    <a:pt x="80" y="49"/>
                    <a:pt x="6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4"/>
            <p:cNvSpPr/>
            <p:nvPr/>
          </p:nvSpPr>
          <p:spPr>
            <a:xfrm>
              <a:off x="-7825275" y="-1082400"/>
              <a:ext cx="3225" cy="30175"/>
            </a:xfrm>
            <a:custGeom>
              <a:avLst/>
              <a:gdLst/>
              <a:ahLst/>
              <a:cxnLst/>
              <a:rect l="l" t="t" r="r" b="b"/>
              <a:pathLst>
                <a:path w="129" h="1207" extrusionOk="0">
                  <a:moveTo>
                    <a:pt x="86" y="1"/>
                  </a:moveTo>
                  <a:cubicBezTo>
                    <a:pt x="62" y="25"/>
                    <a:pt x="25" y="50"/>
                    <a:pt x="25" y="74"/>
                  </a:cubicBezTo>
                  <a:cubicBezTo>
                    <a:pt x="13" y="403"/>
                    <a:pt x="7" y="732"/>
                    <a:pt x="1" y="1061"/>
                  </a:cubicBezTo>
                  <a:cubicBezTo>
                    <a:pt x="1" y="1109"/>
                    <a:pt x="19" y="1158"/>
                    <a:pt x="31" y="1207"/>
                  </a:cubicBezTo>
                  <a:cubicBezTo>
                    <a:pt x="49" y="1201"/>
                    <a:pt x="68" y="1201"/>
                    <a:pt x="86" y="1195"/>
                  </a:cubicBezTo>
                  <a:cubicBezTo>
                    <a:pt x="98" y="823"/>
                    <a:pt x="116" y="446"/>
                    <a:pt x="129" y="74"/>
                  </a:cubicBezTo>
                  <a:cubicBezTo>
                    <a:pt x="129" y="50"/>
                    <a:pt x="98" y="25"/>
                    <a:pt x="8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4"/>
            <p:cNvSpPr/>
            <p:nvPr/>
          </p:nvSpPr>
          <p:spPr>
            <a:xfrm>
              <a:off x="-7814775" y="-1047225"/>
              <a:ext cx="23800" cy="15725"/>
            </a:xfrm>
            <a:custGeom>
              <a:avLst/>
              <a:gdLst/>
              <a:ahLst/>
              <a:cxnLst/>
              <a:rect l="l" t="t" r="r" b="b"/>
              <a:pathLst>
                <a:path w="952" h="629" extrusionOk="0">
                  <a:moveTo>
                    <a:pt x="19" y="1"/>
                  </a:moveTo>
                  <a:cubicBezTo>
                    <a:pt x="13" y="13"/>
                    <a:pt x="7" y="31"/>
                    <a:pt x="1" y="44"/>
                  </a:cubicBezTo>
                  <a:cubicBezTo>
                    <a:pt x="7" y="56"/>
                    <a:pt x="7" y="68"/>
                    <a:pt x="13" y="74"/>
                  </a:cubicBezTo>
                  <a:cubicBezTo>
                    <a:pt x="324" y="190"/>
                    <a:pt x="586" y="379"/>
                    <a:pt x="829" y="592"/>
                  </a:cubicBezTo>
                  <a:cubicBezTo>
                    <a:pt x="860" y="616"/>
                    <a:pt x="902" y="616"/>
                    <a:pt x="939" y="628"/>
                  </a:cubicBezTo>
                  <a:cubicBezTo>
                    <a:pt x="945" y="616"/>
                    <a:pt x="945" y="604"/>
                    <a:pt x="951" y="598"/>
                  </a:cubicBezTo>
                  <a:cubicBezTo>
                    <a:pt x="677" y="342"/>
                    <a:pt x="385" y="117"/>
                    <a:pt x="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4"/>
            <p:cNvSpPr/>
            <p:nvPr/>
          </p:nvSpPr>
          <p:spPr>
            <a:xfrm>
              <a:off x="-7850250" y="-1462200"/>
              <a:ext cx="52575" cy="17875"/>
            </a:xfrm>
            <a:custGeom>
              <a:avLst/>
              <a:gdLst/>
              <a:ahLst/>
              <a:cxnLst/>
              <a:rect l="l" t="t" r="r" b="b"/>
              <a:pathLst>
                <a:path w="2103" h="715" extrusionOk="0">
                  <a:moveTo>
                    <a:pt x="2002" y="1"/>
                  </a:moveTo>
                  <a:cubicBezTo>
                    <a:pt x="1995" y="1"/>
                    <a:pt x="1987" y="1"/>
                    <a:pt x="1980" y="2"/>
                  </a:cubicBezTo>
                  <a:cubicBezTo>
                    <a:pt x="1590" y="112"/>
                    <a:pt x="1201" y="209"/>
                    <a:pt x="811" y="331"/>
                  </a:cubicBezTo>
                  <a:cubicBezTo>
                    <a:pt x="561" y="410"/>
                    <a:pt x="311" y="520"/>
                    <a:pt x="68" y="624"/>
                  </a:cubicBezTo>
                  <a:cubicBezTo>
                    <a:pt x="37" y="636"/>
                    <a:pt x="25" y="678"/>
                    <a:pt x="1" y="709"/>
                  </a:cubicBezTo>
                  <a:cubicBezTo>
                    <a:pt x="25" y="709"/>
                    <a:pt x="49" y="714"/>
                    <a:pt x="74" y="714"/>
                  </a:cubicBezTo>
                  <a:cubicBezTo>
                    <a:pt x="86" y="714"/>
                    <a:pt x="98" y="713"/>
                    <a:pt x="110" y="709"/>
                  </a:cubicBezTo>
                  <a:cubicBezTo>
                    <a:pt x="549" y="557"/>
                    <a:pt x="994" y="398"/>
                    <a:pt x="1438" y="252"/>
                  </a:cubicBezTo>
                  <a:cubicBezTo>
                    <a:pt x="1657" y="179"/>
                    <a:pt x="1877" y="124"/>
                    <a:pt x="2102" y="63"/>
                  </a:cubicBezTo>
                  <a:cubicBezTo>
                    <a:pt x="2102" y="45"/>
                    <a:pt x="2102" y="33"/>
                    <a:pt x="2102" y="15"/>
                  </a:cubicBezTo>
                  <a:cubicBezTo>
                    <a:pt x="2073" y="10"/>
                    <a:pt x="2035" y="1"/>
                    <a:pt x="20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4"/>
            <p:cNvSpPr/>
            <p:nvPr/>
          </p:nvSpPr>
          <p:spPr>
            <a:xfrm>
              <a:off x="-7777925" y="-1613300"/>
              <a:ext cx="26225" cy="10150"/>
            </a:xfrm>
            <a:custGeom>
              <a:avLst/>
              <a:gdLst/>
              <a:ahLst/>
              <a:cxnLst/>
              <a:rect l="l" t="t" r="r" b="b"/>
              <a:pathLst>
                <a:path w="1049" h="406" extrusionOk="0">
                  <a:moveTo>
                    <a:pt x="748" y="1"/>
                  </a:moveTo>
                  <a:cubicBezTo>
                    <a:pt x="506" y="1"/>
                    <a:pt x="286" y="94"/>
                    <a:pt x="62" y="187"/>
                  </a:cubicBezTo>
                  <a:cubicBezTo>
                    <a:pt x="37" y="199"/>
                    <a:pt x="19" y="248"/>
                    <a:pt x="1" y="278"/>
                  </a:cubicBezTo>
                  <a:cubicBezTo>
                    <a:pt x="28" y="278"/>
                    <a:pt x="56" y="289"/>
                    <a:pt x="81" y="289"/>
                  </a:cubicBezTo>
                  <a:cubicBezTo>
                    <a:pt x="89" y="289"/>
                    <a:pt x="97" y="288"/>
                    <a:pt x="104" y="284"/>
                  </a:cubicBezTo>
                  <a:cubicBezTo>
                    <a:pt x="134" y="271"/>
                    <a:pt x="160" y="264"/>
                    <a:pt x="183" y="264"/>
                  </a:cubicBezTo>
                  <a:cubicBezTo>
                    <a:pt x="222" y="264"/>
                    <a:pt x="255" y="283"/>
                    <a:pt x="293" y="321"/>
                  </a:cubicBezTo>
                  <a:cubicBezTo>
                    <a:pt x="347" y="379"/>
                    <a:pt x="406" y="406"/>
                    <a:pt x="475" y="406"/>
                  </a:cubicBezTo>
                  <a:cubicBezTo>
                    <a:pt x="508" y="406"/>
                    <a:pt x="542" y="400"/>
                    <a:pt x="580" y="388"/>
                  </a:cubicBezTo>
                  <a:cubicBezTo>
                    <a:pt x="732" y="339"/>
                    <a:pt x="756" y="211"/>
                    <a:pt x="805" y="120"/>
                  </a:cubicBezTo>
                  <a:cubicBezTo>
                    <a:pt x="896" y="108"/>
                    <a:pt x="969" y="102"/>
                    <a:pt x="1049" y="90"/>
                  </a:cubicBezTo>
                  <a:cubicBezTo>
                    <a:pt x="1049" y="71"/>
                    <a:pt x="1042" y="53"/>
                    <a:pt x="1042" y="29"/>
                  </a:cubicBezTo>
                  <a:cubicBezTo>
                    <a:pt x="975" y="23"/>
                    <a:pt x="902" y="10"/>
                    <a:pt x="829" y="4"/>
                  </a:cubicBezTo>
                  <a:cubicBezTo>
                    <a:pt x="802" y="2"/>
                    <a:pt x="775" y="1"/>
                    <a:pt x="74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4"/>
            <p:cNvSpPr/>
            <p:nvPr/>
          </p:nvSpPr>
          <p:spPr>
            <a:xfrm>
              <a:off x="-7794825" y="-1570200"/>
              <a:ext cx="18600" cy="3325"/>
            </a:xfrm>
            <a:custGeom>
              <a:avLst/>
              <a:gdLst/>
              <a:ahLst/>
              <a:cxnLst/>
              <a:rect l="l" t="t" r="r" b="b"/>
              <a:pathLst>
                <a:path w="744" h="133" extrusionOk="0">
                  <a:moveTo>
                    <a:pt x="419" y="0"/>
                  </a:moveTo>
                  <a:cubicBezTo>
                    <a:pt x="267" y="0"/>
                    <a:pt x="104" y="23"/>
                    <a:pt x="1" y="59"/>
                  </a:cubicBezTo>
                  <a:cubicBezTo>
                    <a:pt x="57" y="108"/>
                    <a:pt x="227" y="133"/>
                    <a:pt x="392" y="133"/>
                  </a:cubicBezTo>
                  <a:cubicBezTo>
                    <a:pt x="551" y="133"/>
                    <a:pt x="705" y="110"/>
                    <a:pt x="744" y="65"/>
                  </a:cubicBezTo>
                  <a:cubicBezTo>
                    <a:pt x="681" y="19"/>
                    <a:pt x="555" y="0"/>
                    <a:pt x="4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4"/>
            <p:cNvSpPr/>
            <p:nvPr/>
          </p:nvSpPr>
          <p:spPr>
            <a:xfrm>
              <a:off x="-7945425" y="-1359900"/>
              <a:ext cx="28500" cy="8175"/>
            </a:xfrm>
            <a:custGeom>
              <a:avLst/>
              <a:gdLst/>
              <a:ahLst/>
              <a:cxnLst/>
              <a:rect l="l" t="t" r="r" b="b"/>
              <a:pathLst>
                <a:path w="1140" h="327" extrusionOk="0">
                  <a:moveTo>
                    <a:pt x="143" y="0"/>
                  </a:moveTo>
                  <a:cubicBezTo>
                    <a:pt x="84" y="0"/>
                    <a:pt x="35" y="7"/>
                    <a:pt x="1" y="22"/>
                  </a:cubicBezTo>
                  <a:cubicBezTo>
                    <a:pt x="37" y="40"/>
                    <a:pt x="74" y="58"/>
                    <a:pt x="111" y="64"/>
                  </a:cubicBezTo>
                  <a:cubicBezTo>
                    <a:pt x="159" y="77"/>
                    <a:pt x="214" y="70"/>
                    <a:pt x="269" y="83"/>
                  </a:cubicBezTo>
                  <a:cubicBezTo>
                    <a:pt x="513" y="156"/>
                    <a:pt x="762" y="229"/>
                    <a:pt x="1006" y="302"/>
                  </a:cubicBezTo>
                  <a:cubicBezTo>
                    <a:pt x="1049" y="314"/>
                    <a:pt x="1097" y="314"/>
                    <a:pt x="1140" y="326"/>
                  </a:cubicBezTo>
                  <a:cubicBezTo>
                    <a:pt x="953" y="155"/>
                    <a:pt x="429" y="0"/>
                    <a:pt x="14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4"/>
            <p:cNvSpPr/>
            <p:nvPr/>
          </p:nvSpPr>
          <p:spPr>
            <a:xfrm>
              <a:off x="-7780800" y="-1031850"/>
              <a:ext cx="26825" cy="4150"/>
            </a:xfrm>
            <a:custGeom>
              <a:avLst/>
              <a:gdLst/>
              <a:ahLst/>
              <a:cxnLst/>
              <a:rect l="l" t="t" r="r" b="b"/>
              <a:pathLst>
                <a:path w="1073" h="166" extrusionOk="0">
                  <a:moveTo>
                    <a:pt x="782" y="0"/>
                  </a:moveTo>
                  <a:cubicBezTo>
                    <a:pt x="536" y="0"/>
                    <a:pt x="205" y="44"/>
                    <a:pt x="12" y="111"/>
                  </a:cubicBezTo>
                  <a:lnTo>
                    <a:pt x="0" y="147"/>
                  </a:lnTo>
                  <a:cubicBezTo>
                    <a:pt x="37" y="153"/>
                    <a:pt x="79" y="166"/>
                    <a:pt x="116" y="166"/>
                  </a:cubicBezTo>
                  <a:cubicBezTo>
                    <a:pt x="335" y="135"/>
                    <a:pt x="554" y="99"/>
                    <a:pt x="774" y="68"/>
                  </a:cubicBezTo>
                  <a:cubicBezTo>
                    <a:pt x="865" y="56"/>
                    <a:pt x="963" y="56"/>
                    <a:pt x="1072" y="44"/>
                  </a:cubicBezTo>
                  <a:cubicBezTo>
                    <a:pt x="1027" y="13"/>
                    <a:pt x="917" y="0"/>
                    <a:pt x="78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4"/>
            <p:cNvSpPr/>
            <p:nvPr/>
          </p:nvSpPr>
          <p:spPr>
            <a:xfrm>
              <a:off x="-7852825" y="-1342475"/>
              <a:ext cx="44175" cy="41025"/>
            </a:xfrm>
            <a:custGeom>
              <a:avLst/>
              <a:gdLst/>
              <a:ahLst/>
              <a:cxnLst/>
              <a:rect l="l" t="t" r="r" b="b"/>
              <a:pathLst>
                <a:path w="1767" h="1641" extrusionOk="0">
                  <a:moveTo>
                    <a:pt x="25" y="1"/>
                  </a:moveTo>
                  <a:cubicBezTo>
                    <a:pt x="25" y="31"/>
                    <a:pt x="0" y="80"/>
                    <a:pt x="18" y="104"/>
                  </a:cubicBezTo>
                  <a:cubicBezTo>
                    <a:pt x="134" y="299"/>
                    <a:pt x="232" y="506"/>
                    <a:pt x="378" y="677"/>
                  </a:cubicBezTo>
                  <a:cubicBezTo>
                    <a:pt x="719" y="1085"/>
                    <a:pt x="1194" y="1335"/>
                    <a:pt x="1633" y="1627"/>
                  </a:cubicBezTo>
                  <a:cubicBezTo>
                    <a:pt x="1651" y="1638"/>
                    <a:pt x="1678" y="1640"/>
                    <a:pt x="1706" y="1640"/>
                  </a:cubicBezTo>
                  <a:cubicBezTo>
                    <a:pt x="1724" y="1640"/>
                    <a:pt x="1743" y="1639"/>
                    <a:pt x="1760" y="1639"/>
                  </a:cubicBezTo>
                  <a:cubicBezTo>
                    <a:pt x="1760" y="1627"/>
                    <a:pt x="1760" y="1615"/>
                    <a:pt x="1767" y="1603"/>
                  </a:cubicBezTo>
                  <a:cubicBezTo>
                    <a:pt x="1584" y="1475"/>
                    <a:pt x="1407" y="1341"/>
                    <a:pt x="1224" y="1225"/>
                  </a:cubicBezTo>
                  <a:cubicBezTo>
                    <a:pt x="749" y="933"/>
                    <a:pt x="360" y="567"/>
                    <a:pt x="122" y="56"/>
                  </a:cubicBezTo>
                  <a:cubicBezTo>
                    <a:pt x="110" y="31"/>
                    <a:pt x="61" y="19"/>
                    <a:pt x="2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4"/>
            <p:cNvSpPr/>
            <p:nvPr/>
          </p:nvSpPr>
          <p:spPr>
            <a:xfrm>
              <a:off x="-7842775" y="-1345925"/>
              <a:ext cx="15400" cy="9000"/>
            </a:xfrm>
            <a:custGeom>
              <a:avLst/>
              <a:gdLst/>
              <a:ahLst/>
              <a:cxnLst/>
              <a:rect l="l" t="t" r="r" b="b"/>
              <a:pathLst>
                <a:path w="616" h="360" extrusionOk="0">
                  <a:moveTo>
                    <a:pt x="579" y="1"/>
                  </a:moveTo>
                  <a:cubicBezTo>
                    <a:pt x="413" y="1"/>
                    <a:pt x="68" y="204"/>
                    <a:pt x="0" y="340"/>
                  </a:cubicBezTo>
                  <a:cubicBezTo>
                    <a:pt x="21" y="345"/>
                    <a:pt x="47" y="359"/>
                    <a:pt x="61" y="359"/>
                  </a:cubicBezTo>
                  <a:cubicBezTo>
                    <a:pt x="63" y="359"/>
                    <a:pt x="65" y="359"/>
                    <a:pt x="67" y="358"/>
                  </a:cubicBezTo>
                  <a:cubicBezTo>
                    <a:pt x="250" y="242"/>
                    <a:pt x="427" y="127"/>
                    <a:pt x="615" y="5"/>
                  </a:cubicBezTo>
                  <a:cubicBezTo>
                    <a:pt x="605" y="2"/>
                    <a:pt x="593" y="1"/>
                    <a:pt x="57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4"/>
            <p:cNvSpPr/>
            <p:nvPr/>
          </p:nvSpPr>
          <p:spPr>
            <a:xfrm>
              <a:off x="-7715325" y="-1352225"/>
              <a:ext cx="17675" cy="10075"/>
            </a:xfrm>
            <a:custGeom>
              <a:avLst/>
              <a:gdLst/>
              <a:ahLst/>
              <a:cxnLst/>
              <a:rect l="l" t="t" r="r" b="b"/>
              <a:pathLst>
                <a:path w="707" h="403" extrusionOk="0">
                  <a:moveTo>
                    <a:pt x="37" y="1"/>
                  </a:moveTo>
                  <a:cubicBezTo>
                    <a:pt x="25" y="19"/>
                    <a:pt x="12" y="38"/>
                    <a:pt x="0" y="56"/>
                  </a:cubicBezTo>
                  <a:cubicBezTo>
                    <a:pt x="232" y="172"/>
                    <a:pt x="457" y="287"/>
                    <a:pt x="682" y="403"/>
                  </a:cubicBezTo>
                  <a:cubicBezTo>
                    <a:pt x="689" y="385"/>
                    <a:pt x="695" y="373"/>
                    <a:pt x="707" y="360"/>
                  </a:cubicBezTo>
                  <a:cubicBezTo>
                    <a:pt x="512" y="178"/>
                    <a:pt x="262" y="111"/>
                    <a:pt x="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4"/>
            <p:cNvSpPr/>
            <p:nvPr/>
          </p:nvSpPr>
          <p:spPr>
            <a:xfrm>
              <a:off x="-7794050" y="-1499775"/>
              <a:ext cx="12200" cy="3850"/>
            </a:xfrm>
            <a:custGeom>
              <a:avLst/>
              <a:gdLst/>
              <a:ahLst/>
              <a:cxnLst/>
              <a:rect l="l" t="t" r="r" b="b"/>
              <a:pathLst>
                <a:path w="488" h="154" extrusionOk="0">
                  <a:moveTo>
                    <a:pt x="488" y="1"/>
                  </a:moveTo>
                  <a:cubicBezTo>
                    <a:pt x="323" y="38"/>
                    <a:pt x="165" y="74"/>
                    <a:pt x="0" y="117"/>
                  </a:cubicBezTo>
                  <a:cubicBezTo>
                    <a:pt x="25" y="142"/>
                    <a:pt x="70" y="153"/>
                    <a:pt x="123" y="153"/>
                  </a:cubicBezTo>
                  <a:cubicBezTo>
                    <a:pt x="240" y="153"/>
                    <a:pt x="400" y="97"/>
                    <a:pt x="4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44"/>
          <p:cNvGrpSpPr/>
          <p:nvPr/>
        </p:nvGrpSpPr>
        <p:grpSpPr>
          <a:xfrm>
            <a:off x="5108923" y="1483415"/>
            <a:ext cx="612718" cy="1681608"/>
            <a:chOff x="-3571600" y="328425"/>
            <a:chExt cx="398050" cy="1092450"/>
          </a:xfrm>
        </p:grpSpPr>
        <p:sp>
          <p:nvSpPr>
            <p:cNvPr id="3642" name="Google Shape;3642;p44"/>
            <p:cNvSpPr/>
            <p:nvPr/>
          </p:nvSpPr>
          <p:spPr>
            <a:xfrm>
              <a:off x="-3571600" y="328425"/>
              <a:ext cx="398050" cy="1092450"/>
            </a:xfrm>
            <a:custGeom>
              <a:avLst/>
              <a:gdLst/>
              <a:ahLst/>
              <a:cxnLst/>
              <a:rect l="l" t="t" r="r" b="b"/>
              <a:pathLst>
                <a:path w="15922" h="43698" extrusionOk="0">
                  <a:moveTo>
                    <a:pt x="8364" y="0"/>
                  </a:moveTo>
                  <a:cubicBezTo>
                    <a:pt x="8279" y="0"/>
                    <a:pt x="8195" y="7"/>
                    <a:pt x="8104" y="26"/>
                  </a:cubicBezTo>
                  <a:cubicBezTo>
                    <a:pt x="6588" y="235"/>
                    <a:pt x="4208" y="1431"/>
                    <a:pt x="4058" y="3831"/>
                  </a:cubicBezTo>
                  <a:lnTo>
                    <a:pt x="3967" y="5346"/>
                  </a:lnTo>
                  <a:cubicBezTo>
                    <a:pt x="3949" y="5634"/>
                    <a:pt x="4178" y="5832"/>
                    <a:pt x="4421" y="5832"/>
                  </a:cubicBezTo>
                  <a:cubicBezTo>
                    <a:pt x="4525" y="5832"/>
                    <a:pt x="4631" y="5796"/>
                    <a:pt x="4722" y="5717"/>
                  </a:cubicBezTo>
                  <a:cubicBezTo>
                    <a:pt x="4754" y="5854"/>
                    <a:pt x="4793" y="5990"/>
                    <a:pt x="4839" y="6127"/>
                  </a:cubicBezTo>
                  <a:cubicBezTo>
                    <a:pt x="4891" y="6257"/>
                    <a:pt x="4884" y="6686"/>
                    <a:pt x="4884" y="6940"/>
                  </a:cubicBezTo>
                  <a:cubicBezTo>
                    <a:pt x="4878" y="7532"/>
                    <a:pt x="4878" y="8136"/>
                    <a:pt x="5151" y="8644"/>
                  </a:cubicBezTo>
                  <a:cubicBezTo>
                    <a:pt x="4631" y="8793"/>
                    <a:pt x="4065" y="9053"/>
                    <a:pt x="3688" y="9463"/>
                  </a:cubicBezTo>
                  <a:cubicBezTo>
                    <a:pt x="2745" y="10478"/>
                    <a:pt x="2367" y="11258"/>
                    <a:pt x="2465" y="11999"/>
                  </a:cubicBezTo>
                  <a:cubicBezTo>
                    <a:pt x="2498" y="12266"/>
                    <a:pt x="2589" y="12552"/>
                    <a:pt x="2719" y="12825"/>
                  </a:cubicBezTo>
                  <a:cubicBezTo>
                    <a:pt x="2751" y="13651"/>
                    <a:pt x="2745" y="14445"/>
                    <a:pt x="2517" y="15121"/>
                  </a:cubicBezTo>
                  <a:cubicBezTo>
                    <a:pt x="1743" y="16552"/>
                    <a:pt x="1353" y="18321"/>
                    <a:pt x="1314" y="20623"/>
                  </a:cubicBezTo>
                  <a:cubicBezTo>
                    <a:pt x="982" y="20773"/>
                    <a:pt x="781" y="21052"/>
                    <a:pt x="696" y="21312"/>
                  </a:cubicBezTo>
                  <a:cubicBezTo>
                    <a:pt x="677" y="21358"/>
                    <a:pt x="638" y="21456"/>
                    <a:pt x="592" y="21573"/>
                  </a:cubicBezTo>
                  <a:cubicBezTo>
                    <a:pt x="150" y="22711"/>
                    <a:pt x="0" y="23088"/>
                    <a:pt x="371" y="23608"/>
                  </a:cubicBezTo>
                  <a:cubicBezTo>
                    <a:pt x="455" y="23732"/>
                    <a:pt x="553" y="23803"/>
                    <a:pt x="579" y="23829"/>
                  </a:cubicBezTo>
                  <a:lnTo>
                    <a:pt x="592" y="23842"/>
                  </a:lnTo>
                  <a:lnTo>
                    <a:pt x="657" y="23888"/>
                  </a:lnTo>
                  <a:lnTo>
                    <a:pt x="729" y="23933"/>
                  </a:lnTo>
                  <a:lnTo>
                    <a:pt x="800" y="23985"/>
                  </a:lnTo>
                  <a:cubicBezTo>
                    <a:pt x="878" y="24037"/>
                    <a:pt x="982" y="24102"/>
                    <a:pt x="1093" y="24168"/>
                  </a:cubicBezTo>
                  <a:cubicBezTo>
                    <a:pt x="1158" y="24278"/>
                    <a:pt x="1229" y="24369"/>
                    <a:pt x="1307" y="24454"/>
                  </a:cubicBezTo>
                  <a:cubicBezTo>
                    <a:pt x="1314" y="24714"/>
                    <a:pt x="1405" y="24993"/>
                    <a:pt x="1665" y="25241"/>
                  </a:cubicBezTo>
                  <a:cubicBezTo>
                    <a:pt x="1672" y="25247"/>
                    <a:pt x="1685" y="25260"/>
                    <a:pt x="1698" y="25273"/>
                  </a:cubicBezTo>
                  <a:cubicBezTo>
                    <a:pt x="1756" y="25338"/>
                    <a:pt x="1815" y="25397"/>
                    <a:pt x="1854" y="25436"/>
                  </a:cubicBezTo>
                  <a:cubicBezTo>
                    <a:pt x="1971" y="25546"/>
                    <a:pt x="2127" y="25644"/>
                    <a:pt x="2309" y="25722"/>
                  </a:cubicBezTo>
                  <a:cubicBezTo>
                    <a:pt x="2296" y="25865"/>
                    <a:pt x="2283" y="26008"/>
                    <a:pt x="2270" y="26132"/>
                  </a:cubicBezTo>
                  <a:cubicBezTo>
                    <a:pt x="2250" y="26392"/>
                    <a:pt x="2237" y="26593"/>
                    <a:pt x="2237" y="26749"/>
                  </a:cubicBezTo>
                  <a:cubicBezTo>
                    <a:pt x="2237" y="27387"/>
                    <a:pt x="2498" y="27712"/>
                    <a:pt x="2758" y="27875"/>
                  </a:cubicBezTo>
                  <a:cubicBezTo>
                    <a:pt x="2719" y="27985"/>
                    <a:pt x="2680" y="28096"/>
                    <a:pt x="2647" y="28213"/>
                  </a:cubicBezTo>
                  <a:cubicBezTo>
                    <a:pt x="2361" y="28863"/>
                    <a:pt x="2361" y="29663"/>
                    <a:pt x="2647" y="30372"/>
                  </a:cubicBezTo>
                  <a:cubicBezTo>
                    <a:pt x="2680" y="30469"/>
                    <a:pt x="2719" y="30554"/>
                    <a:pt x="2764" y="30639"/>
                  </a:cubicBezTo>
                  <a:cubicBezTo>
                    <a:pt x="2777" y="30684"/>
                    <a:pt x="2790" y="30736"/>
                    <a:pt x="2803" y="30782"/>
                  </a:cubicBezTo>
                  <a:cubicBezTo>
                    <a:pt x="2914" y="31133"/>
                    <a:pt x="3063" y="31399"/>
                    <a:pt x="3232" y="31595"/>
                  </a:cubicBezTo>
                  <a:cubicBezTo>
                    <a:pt x="3265" y="32635"/>
                    <a:pt x="3278" y="33910"/>
                    <a:pt x="3284" y="34963"/>
                  </a:cubicBezTo>
                  <a:cubicBezTo>
                    <a:pt x="3291" y="35614"/>
                    <a:pt x="3297" y="36180"/>
                    <a:pt x="3304" y="36602"/>
                  </a:cubicBezTo>
                  <a:cubicBezTo>
                    <a:pt x="3311" y="36745"/>
                    <a:pt x="3311" y="36882"/>
                    <a:pt x="3317" y="37005"/>
                  </a:cubicBezTo>
                  <a:cubicBezTo>
                    <a:pt x="3187" y="37155"/>
                    <a:pt x="2933" y="37389"/>
                    <a:pt x="2439" y="37766"/>
                  </a:cubicBezTo>
                  <a:lnTo>
                    <a:pt x="2406" y="37792"/>
                  </a:lnTo>
                  <a:cubicBezTo>
                    <a:pt x="1678" y="38352"/>
                    <a:pt x="768" y="39054"/>
                    <a:pt x="644" y="40127"/>
                  </a:cubicBezTo>
                  <a:lnTo>
                    <a:pt x="559" y="40895"/>
                  </a:lnTo>
                  <a:lnTo>
                    <a:pt x="1255" y="41226"/>
                  </a:lnTo>
                  <a:cubicBezTo>
                    <a:pt x="1561" y="41369"/>
                    <a:pt x="1945" y="41441"/>
                    <a:pt x="2420" y="41441"/>
                  </a:cubicBezTo>
                  <a:cubicBezTo>
                    <a:pt x="3089" y="41441"/>
                    <a:pt x="4514" y="41265"/>
                    <a:pt x="5242" y="40582"/>
                  </a:cubicBezTo>
                  <a:cubicBezTo>
                    <a:pt x="5320" y="40537"/>
                    <a:pt x="5528" y="40472"/>
                    <a:pt x="5671" y="40426"/>
                  </a:cubicBezTo>
                  <a:cubicBezTo>
                    <a:pt x="6205" y="40251"/>
                    <a:pt x="7122" y="39952"/>
                    <a:pt x="7473" y="39119"/>
                  </a:cubicBezTo>
                  <a:cubicBezTo>
                    <a:pt x="8045" y="38508"/>
                    <a:pt x="7785" y="37760"/>
                    <a:pt x="7668" y="37428"/>
                  </a:cubicBezTo>
                  <a:cubicBezTo>
                    <a:pt x="7616" y="37266"/>
                    <a:pt x="7557" y="37103"/>
                    <a:pt x="7518" y="36895"/>
                  </a:cubicBezTo>
                  <a:cubicBezTo>
                    <a:pt x="7427" y="36466"/>
                    <a:pt x="7603" y="35158"/>
                    <a:pt x="7713" y="34294"/>
                  </a:cubicBezTo>
                  <a:cubicBezTo>
                    <a:pt x="7759" y="33962"/>
                    <a:pt x="7798" y="33643"/>
                    <a:pt x="7837" y="33344"/>
                  </a:cubicBezTo>
                  <a:cubicBezTo>
                    <a:pt x="7902" y="32733"/>
                    <a:pt x="7948" y="31913"/>
                    <a:pt x="7922" y="31035"/>
                  </a:cubicBezTo>
                  <a:lnTo>
                    <a:pt x="7922" y="31035"/>
                  </a:lnTo>
                  <a:cubicBezTo>
                    <a:pt x="8117" y="31243"/>
                    <a:pt x="8299" y="31445"/>
                    <a:pt x="8481" y="31640"/>
                  </a:cubicBezTo>
                  <a:cubicBezTo>
                    <a:pt x="8995" y="33702"/>
                    <a:pt x="9294" y="35171"/>
                    <a:pt x="9378" y="36017"/>
                  </a:cubicBezTo>
                  <a:cubicBezTo>
                    <a:pt x="9554" y="37766"/>
                    <a:pt x="9476" y="38391"/>
                    <a:pt x="9385" y="38599"/>
                  </a:cubicBezTo>
                  <a:cubicBezTo>
                    <a:pt x="9242" y="38924"/>
                    <a:pt x="9183" y="39223"/>
                    <a:pt x="9216" y="39490"/>
                  </a:cubicBezTo>
                  <a:cubicBezTo>
                    <a:pt x="9190" y="39542"/>
                    <a:pt x="9157" y="39587"/>
                    <a:pt x="9125" y="39639"/>
                  </a:cubicBezTo>
                  <a:cubicBezTo>
                    <a:pt x="8630" y="40465"/>
                    <a:pt x="7876" y="41721"/>
                    <a:pt x="8741" y="43171"/>
                  </a:cubicBezTo>
                  <a:lnTo>
                    <a:pt x="9053" y="43691"/>
                  </a:lnTo>
                  <a:lnTo>
                    <a:pt x="9658" y="43698"/>
                  </a:lnTo>
                  <a:lnTo>
                    <a:pt x="9775" y="43698"/>
                  </a:lnTo>
                  <a:cubicBezTo>
                    <a:pt x="11850" y="43698"/>
                    <a:pt x="13150" y="42397"/>
                    <a:pt x="13632" y="39828"/>
                  </a:cubicBezTo>
                  <a:cubicBezTo>
                    <a:pt x="13911" y="39386"/>
                    <a:pt x="13807" y="38892"/>
                    <a:pt x="13723" y="38521"/>
                  </a:cubicBezTo>
                  <a:cubicBezTo>
                    <a:pt x="13671" y="38248"/>
                    <a:pt x="13664" y="37383"/>
                    <a:pt x="13775" y="36030"/>
                  </a:cubicBezTo>
                  <a:cubicBezTo>
                    <a:pt x="14113" y="36102"/>
                    <a:pt x="14425" y="36134"/>
                    <a:pt x="14646" y="36134"/>
                  </a:cubicBezTo>
                  <a:cubicBezTo>
                    <a:pt x="14802" y="36134"/>
                    <a:pt x="14932" y="36121"/>
                    <a:pt x="15056" y="36088"/>
                  </a:cubicBezTo>
                  <a:cubicBezTo>
                    <a:pt x="15570" y="35952"/>
                    <a:pt x="15921" y="35516"/>
                    <a:pt x="15921" y="35002"/>
                  </a:cubicBezTo>
                  <a:cubicBezTo>
                    <a:pt x="15921" y="34463"/>
                    <a:pt x="15199" y="32804"/>
                    <a:pt x="14263" y="32043"/>
                  </a:cubicBezTo>
                  <a:cubicBezTo>
                    <a:pt x="14224" y="32017"/>
                    <a:pt x="14113" y="31920"/>
                    <a:pt x="13729" y="31575"/>
                  </a:cubicBezTo>
                  <a:cubicBezTo>
                    <a:pt x="13606" y="30717"/>
                    <a:pt x="13385" y="29591"/>
                    <a:pt x="12994" y="28551"/>
                  </a:cubicBezTo>
                  <a:cubicBezTo>
                    <a:pt x="12877" y="28239"/>
                    <a:pt x="12767" y="27894"/>
                    <a:pt x="12676" y="27523"/>
                  </a:cubicBezTo>
                  <a:cubicBezTo>
                    <a:pt x="12715" y="27380"/>
                    <a:pt x="12747" y="27153"/>
                    <a:pt x="12773" y="26736"/>
                  </a:cubicBezTo>
                  <a:cubicBezTo>
                    <a:pt x="12864" y="26632"/>
                    <a:pt x="12942" y="26509"/>
                    <a:pt x="13007" y="26379"/>
                  </a:cubicBezTo>
                  <a:cubicBezTo>
                    <a:pt x="13118" y="26223"/>
                    <a:pt x="13209" y="26002"/>
                    <a:pt x="13261" y="25715"/>
                  </a:cubicBezTo>
                  <a:cubicBezTo>
                    <a:pt x="13287" y="25592"/>
                    <a:pt x="13307" y="25462"/>
                    <a:pt x="13320" y="25325"/>
                  </a:cubicBezTo>
                  <a:cubicBezTo>
                    <a:pt x="13424" y="24753"/>
                    <a:pt x="13502" y="23940"/>
                    <a:pt x="13502" y="23322"/>
                  </a:cubicBezTo>
                  <a:cubicBezTo>
                    <a:pt x="14113" y="22216"/>
                    <a:pt x="15518" y="18971"/>
                    <a:pt x="15557" y="17710"/>
                  </a:cubicBezTo>
                  <a:lnTo>
                    <a:pt x="15563" y="17671"/>
                  </a:lnTo>
                  <a:lnTo>
                    <a:pt x="15557" y="17625"/>
                  </a:lnTo>
                  <a:cubicBezTo>
                    <a:pt x="15557" y="17534"/>
                    <a:pt x="15544" y="17443"/>
                    <a:pt x="15524" y="17345"/>
                  </a:cubicBezTo>
                  <a:cubicBezTo>
                    <a:pt x="15544" y="16097"/>
                    <a:pt x="15115" y="14321"/>
                    <a:pt x="14835" y="13313"/>
                  </a:cubicBezTo>
                  <a:cubicBezTo>
                    <a:pt x="14900" y="12936"/>
                    <a:pt x="14900" y="12305"/>
                    <a:pt x="14614" y="11252"/>
                  </a:cubicBezTo>
                  <a:cubicBezTo>
                    <a:pt x="14159" y="9580"/>
                    <a:pt x="13625" y="9177"/>
                    <a:pt x="13417" y="9047"/>
                  </a:cubicBezTo>
                  <a:cubicBezTo>
                    <a:pt x="13118" y="8832"/>
                    <a:pt x="12806" y="8663"/>
                    <a:pt x="12507" y="8540"/>
                  </a:cubicBezTo>
                  <a:cubicBezTo>
                    <a:pt x="12721" y="8357"/>
                    <a:pt x="12851" y="8130"/>
                    <a:pt x="12903" y="7915"/>
                  </a:cubicBezTo>
                  <a:cubicBezTo>
                    <a:pt x="12981" y="7597"/>
                    <a:pt x="13001" y="6985"/>
                    <a:pt x="12220" y="6432"/>
                  </a:cubicBezTo>
                  <a:cubicBezTo>
                    <a:pt x="12123" y="6198"/>
                    <a:pt x="12162" y="5411"/>
                    <a:pt x="12188" y="4839"/>
                  </a:cubicBezTo>
                  <a:cubicBezTo>
                    <a:pt x="12194" y="4702"/>
                    <a:pt x="12201" y="4566"/>
                    <a:pt x="12207" y="4423"/>
                  </a:cubicBezTo>
                  <a:cubicBezTo>
                    <a:pt x="12266" y="3005"/>
                    <a:pt x="11570" y="1951"/>
                    <a:pt x="10282" y="1470"/>
                  </a:cubicBezTo>
                  <a:cubicBezTo>
                    <a:pt x="9697" y="631"/>
                    <a:pt x="9209" y="202"/>
                    <a:pt x="8696" y="52"/>
                  </a:cubicBezTo>
                  <a:cubicBezTo>
                    <a:pt x="8591" y="20"/>
                    <a:pt x="8481" y="0"/>
                    <a:pt x="8364" y="0"/>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4"/>
            <p:cNvSpPr/>
            <p:nvPr/>
          </p:nvSpPr>
          <p:spPr>
            <a:xfrm>
              <a:off x="-3493075" y="915200"/>
              <a:ext cx="292350" cy="289550"/>
            </a:xfrm>
            <a:custGeom>
              <a:avLst/>
              <a:gdLst/>
              <a:ahLst/>
              <a:cxnLst/>
              <a:rect l="l" t="t" r="r" b="b"/>
              <a:pathLst>
                <a:path w="11694" h="11582" extrusionOk="0">
                  <a:moveTo>
                    <a:pt x="300" y="1"/>
                  </a:moveTo>
                  <a:lnTo>
                    <a:pt x="0" y="736"/>
                  </a:lnTo>
                  <a:cubicBezTo>
                    <a:pt x="540" y="1249"/>
                    <a:pt x="8767" y="10497"/>
                    <a:pt x="9749" y="11096"/>
                  </a:cubicBezTo>
                  <a:cubicBezTo>
                    <a:pt x="10261" y="11409"/>
                    <a:pt x="11127" y="11581"/>
                    <a:pt x="11506" y="11581"/>
                  </a:cubicBezTo>
                  <a:cubicBezTo>
                    <a:pt x="11623" y="11581"/>
                    <a:pt x="11694" y="11565"/>
                    <a:pt x="11694" y="11531"/>
                  </a:cubicBezTo>
                  <a:cubicBezTo>
                    <a:pt x="11694" y="11382"/>
                    <a:pt x="11193" y="10023"/>
                    <a:pt x="10439" y="9418"/>
                  </a:cubicBezTo>
                  <a:cubicBezTo>
                    <a:pt x="9684" y="8806"/>
                    <a:pt x="300" y="1"/>
                    <a:pt x="300"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4"/>
            <p:cNvSpPr/>
            <p:nvPr/>
          </p:nvSpPr>
          <p:spPr>
            <a:xfrm>
              <a:off x="-3414700" y="998600"/>
              <a:ext cx="205200" cy="198250"/>
            </a:xfrm>
            <a:custGeom>
              <a:avLst/>
              <a:gdLst/>
              <a:ahLst/>
              <a:cxnLst/>
              <a:rect l="l" t="t" r="r" b="b"/>
              <a:pathLst>
                <a:path w="8208" h="7930" extrusionOk="0">
                  <a:moveTo>
                    <a:pt x="7" y="1"/>
                  </a:moveTo>
                  <a:cubicBezTo>
                    <a:pt x="7" y="1"/>
                    <a:pt x="7" y="1"/>
                    <a:pt x="7" y="1"/>
                  </a:cubicBezTo>
                  <a:cubicBezTo>
                    <a:pt x="0" y="7"/>
                    <a:pt x="111" y="131"/>
                    <a:pt x="306" y="339"/>
                  </a:cubicBezTo>
                  <a:cubicBezTo>
                    <a:pt x="507" y="547"/>
                    <a:pt x="800" y="846"/>
                    <a:pt x="1164" y="1211"/>
                  </a:cubicBezTo>
                  <a:cubicBezTo>
                    <a:pt x="1893" y="1939"/>
                    <a:pt x="2907" y="2941"/>
                    <a:pt x="4045" y="4027"/>
                  </a:cubicBezTo>
                  <a:cubicBezTo>
                    <a:pt x="5177" y="5119"/>
                    <a:pt x="6211" y="6101"/>
                    <a:pt x="6966" y="6804"/>
                  </a:cubicBezTo>
                  <a:cubicBezTo>
                    <a:pt x="7343" y="7155"/>
                    <a:pt x="7648" y="7441"/>
                    <a:pt x="7857" y="7636"/>
                  </a:cubicBezTo>
                  <a:cubicBezTo>
                    <a:pt x="8065" y="7825"/>
                    <a:pt x="8187" y="7929"/>
                    <a:pt x="8200" y="7929"/>
                  </a:cubicBezTo>
                  <a:cubicBezTo>
                    <a:pt x="8201" y="7929"/>
                    <a:pt x="8201" y="7929"/>
                    <a:pt x="8201" y="7929"/>
                  </a:cubicBezTo>
                  <a:cubicBezTo>
                    <a:pt x="8208" y="7922"/>
                    <a:pt x="8097" y="7805"/>
                    <a:pt x="7896" y="7597"/>
                  </a:cubicBezTo>
                  <a:cubicBezTo>
                    <a:pt x="7700" y="7389"/>
                    <a:pt x="7401" y="7096"/>
                    <a:pt x="7037" y="6732"/>
                  </a:cubicBezTo>
                  <a:cubicBezTo>
                    <a:pt x="6302" y="6010"/>
                    <a:pt x="5275" y="5015"/>
                    <a:pt x="4143" y="3929"/>
                  </a:cubicBezTo>
                  <a:cubicBezTo>
                    <a:pt x="3005" y="2836"/>
                    <a:pt x="1977" y="1854"/>
                    <a:pt x="1236" y="1139"/>
                  </a:cubicBezTo>
                  <a:cubicBezTo>
                    <a:pt x="859" y="781"/>
                    <a:pt x="553" y="495"/>
                    <a:pt x="345" y="300"/>
                  </a:cubicBezTo>
                  <a:cubicBezTo>
                    <a:pt x="143" y="110"/>
                    <a:pt x="20" y="1"/>
                    <a:pt x="7"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4"/>
            <p:cNvSpPr/>
            <p:nvPr/>
          </p:nvSpPr>
          <p:spPr>
            <a:xfrm>
              <a:off x="-3525275" y="856950"/>
              <a:ext cx="47750" cy="75150"/>
            </a:xfrm>
            <a:custGeom>
              <a:avLst/>
              <a:gdLst/>
              <a:ahLst/>
              <a:cxnLst/>
              <a:rect l="l" t="t" r="r" b="b"/>
              <a:pathLst>
                <a:path w="1910" h="3006" extrusionOk="0">
                  <a:moveTo>
                    <a:pt x="1243" y="0"/>
                  </a:moveTo>
                  <a:cubicBezTo>
                    <a:pt x="976" y="0"/>
                    <a:pt x="692" y="142"/>
                    <a:pt x="488" y="666"/>
                  </a:cubicBezTo>
                  <a:cubicBezTo>
                    <a:pt x="131" y="1570"/>
                    <a:pt x="1" y="2480"/>
                    <a:pt x="788" y="2988"/>
                  </a:cubicBezTo>
                  <a:cubicBezTo>
                    <a:pt x="807" y="3000"/>
                    <a:pt x="828" y="3005"/>
                    <a:pt x="850" y="3005"/>
                  </a:cubicBezTo>
                  <a:cubicBezTo>
                    <a:pt x="1200" y="3005"/>
                    <a:pt x="1909" y="1569"/>
                    <a:pt x="1757" y="132"/>
                  </a:cubicBezTo>
                  <a:cubicBezTo>
                    <a:pt x="1620" y="75"/>
                    <a:pt x="1436" y="0"/>
                    <a:pt x="1243"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4"/>
            <p:cNvSpPr/>
            <p:nvPr/>
          </p:nvSpPr>
          <p:spPr>
            <a:xfrm>
              <a:off x="-3513575" y="715225"/>
              <a:ext cx="62300" cy="154475"/>
            </a:xfrm>
            <a:custGeom>
              <a:avLst/>
              <a:gdLst/>
              <a:ahLst/>
              <a:cxnLst/>
              <a:rect l="l" t="t" r="r" b="b"/>
              <a:pathLst>
                <a:path w="2492" h="6179" extrusionOk="0">
                  <a:moveTo>
                    <a:pt x="1243" y="0"/>
                  </a:moveTo>
                  <a:cubicBezTo>
                    <a:pt x="567" y="1177"/>
                    <a:pt x="1" y="2914"/>
                    <a:pt x="85" y="6179"/>
                  </a:cubicBezTo>
                  <a:cubicBezTo>
                    <a:pt x="369" y="5855"/>
                    <a:pt x="712" y="5783"/>
                    <a:pt x="960" y="5783"/>
                  </a:cubicBezTo>
                  <a:cubicBezTo>
                    <a:pt x="1154" y="5783"/>
                    <a:pt x="1289" y="5827"/>
                    <a:pt x="1289" y="5827"/>
                  </a:cubicBezTo>
                  <a:cubicBezTo>
                    <a:pt x="1874" y="4091"/>
                    <a:pt x="2492" y="1815"/>
                    <a:pt x="2459" y="1522"/>
                  </a:cubicBezTo>
                  <a:cubicBezTo>
                    <a:pt x="2433" y="1223"/>
                    <a:pt x="1451" y="800"/>
                    <a:pt x="1243"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4"/>
            <p:cNvSpPr/>
            <p:nvPr/>
          </p:nvSpPr>
          <p:spPr>
            <a:xfrm>
              <a:off x="-3528525" y="1245450"/>
              <a:ext cx="120675" cy="92000"/>
            </a:xfrm>
            <a:custGeom>
              <a:avLst/>
              <a:gdLst/>
              <a:ahLst/>
              <a:cxnLst/>
              <a:rect l="l" t="t" r="r" b="b"/>
              <a:pathLst>
                <a:path w="4827" h="3680" extrusionOk="0">
                  <a:moveTo>
                    <a:pt x="3323" y="0"/>
                  </a:moveTo>
                  <a:cubicBezTo>
                    <a:pt x="3111" y="0"/>
                    <a:pt x="2916" y="103"/>
                    <a:pt x="2771" y="351"/>
                  </a:cubicBezTo>
                  <a:cubicBezTo>
                    <a:pt x="2758" y="838"/>
                    <a:pt x="2004" y="1463"/>
                    <a:pt x="1379" y="1944"/>
                  </a:cubicBezTo>
                  <a:cubicBezTo>
                    <a:pt x="755" y="2425"/>
                    <a:pt x="72" y="2945"/>
                    <a:pt x="1" y="3570"/>
                  </a:cubicBezTo>
                  <a:cubicBezTo>
                    <a:pt x="159" y="3645"/>
                    <a:pt x="406" y="3680"/>
                    <a:pt x="690" y="3680"/>
                  </a:cubicBezTo>
                  <a:cubicBezTo>
                    <a:pt x="1434" y="3680"/>
                    <a:pt x="2436" y="3445"/>
                    <a:pt x="2784" y="3102"/>
                  </a:cubicBezTo>
                  <a:cubicBezTo>
                    <a:pt x="3265" y="2620"/>
                    <a:pt x="4826" y="2679"/>
                    <a:pt x="4800" y="1703"/>
                  </a:cubicBezTo>
                  <a:cubicBezTo>
                    <a:pt x="4786" y="972"/>
                    <a:pt x="3975" y="0"/>
                    <a:pt x="3323"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4"/>
            <p:cNvSpPr/>
            <p:nvPr/>
          </p:nvSpPr>
          <p:spPr>
            <a:xfrm>
              <a:off x="-3473900" y="939750"/>
              <a:ext cx="75325" cy="351350"/>
            </a:xfrm>
            <a:custGeom>
              <a:avLst/>
              <a:gdLst/>
              <a:ahLst/>
              <a:cxnLst/>
              <a:rect l="l" t="t" r="r" b="b"/>
              <a:pathLst>
                <a:path w="3013" h="14054" extrusionOk="0">
                  <a:moveTo>
                    <a:pt x="770" y="1"/>
                  </a:moveTo>
                  <a:cubicBezTo>
                    <a:pt x="428" y="1"/>
                    <a:pt x="141" y="313"/>
                    <a:pt x="14" y="1197"/>
                  </a:cubicBezTo>
                  <a:cubicBezTo>
                    <a:pt x="1" y="2557"/>
                    <a:pt x="14" y="3838"/>
                    <a:pt x="274" y="5262"/>
                  </a:cubicBezTo>
                  <a:cubicBezTo>
                    <a:pt x="528" y="6686"/>
                    <a:pt x="417" y="12741"/>
                    <a:pt x="528" y="12806"/>
                  </a:cubicBezTo>
                  <a:cubicBezTo>
                    <a:pt x="626" y="12790"/>
                    <a:pt x="716" y="12783"/>
                    <a:pt x="799" y="12783"/>
                  </a:cubicBezTo>
                  <a:cubicBezTo>
                    <a:pt x="1233" y="12783"/>
                    <a:pt x="1470" y="12994"/>
                    <a:pt x="1633" y="13398"/>
                  </a:cubicBezTo>
                  <a:cubicBezTo>
                    <a:pt x="1779" y="13771"/>
                    <a:pt x="2179" y="14054"/>
                    <a:pt x="2485" y="14054"/>
                  </a:cubicBezTo>
                  <a:cubicBezTo>
                    <a:pt x="2574" y="14054"/>
                    <a:pt x="2655" y="14030"/>
                    <a:pt x="2719" y="13977"/>
                  </a:cubicBezTo>
                  <a:cubicBezTo>
                    <a:pt x="3012" y="13736"/>
                    <a:pt x="2706" y="13443"/>
                    <a:pt x="2544" y="12663"/>
                  </a:cubicBezTo>
                  <a:cubicBezTo>
                    <a:pt x="2388" y="11876"/>
                    <a:pt x="2706" y="10036"/>
                    <a:pt x="2849" y="8767"/>
                  </a:cubicBezTo>
                  <a:cubicBezTo>
                    <a:pt x="2993" y="7506"/>
                    <a:pt x="2979" y="5698"/>
                    <a:pt x="2674" y="4274"/>
                  </a:cubicBezTo>
                  <a:cubicBezTo>
                    <a:pt x="2368" y="2843"/>
                    <a:pt x="2739" y="1822"/>
                    <a:pt x="2739" y="1822"/>
                  </a:cubicBezTo>
                  <a:cubicBezTo>
                    <a:pt x="2739" y="1822"/>
                    <a:pt x="1594" y="1"/>
                    <a:pt x="770"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4"/>
            <p:cNvSpPr/>
            <p:nvPr/>
          </p:nvSpPr>
          <p:spPr>
            <a:xfrm>
              <a:off x="-3435200" y="1042125"/>
              <a:ext cx="26525" cy="14650"/>
            </a:xfrm>
            <a:custGeom>
              <a:avLst/>
              <a:gdLst/>
              <a:ahLst/>
              <a:cxnLst/>
              <a:rect l="l" t="t" r="r" b="b"/>
              <a:pathLst>
                <a:path w="1061" h="586" extrusionOk="0">
                  <a:moveTo>
                    <a:pt x="981" y="0"/>
                  </a:moveTo>
                  <a:cubicBezTo>
                    <a:pt x="948" y="0"/>
                    <a:pt x="910" y="6"/>
                    <a:pt x="872" y="16"/>
                  </a:cubicBezTo>
                  <a:cubicBezTo>
                    <a:pt x="755" y="55"/>
                    <a:pt x="625" y="139"/>
                    <a:pt x="495" y="244"/>
                  </a:cubicBezTo>
                  <a:cubicBezTo>
                    <a:pt x="358" y="341"/>
                    <a:pt x="248" y="432"/>
                    <a:pt x="157" y="484"/>
                  </a:cubicBezTo>
                  <a:cubicBezTo>
                    <a:pt x="118" y="504"/>
                    <a:pt x="79" y="517"/>
                    <a:pt x="53" y="523"/>
                  </a:cubicBezTo>
                  <a:cubicBezTo>
                    <a:pt x="27" y="530"/>
                    <a:pt x="7" y="536"/>
                    <a:pt x="7" y="543"/>
                  </a:cubicBezTo>
                  <a:cubicBezTo>
                    <a:pt x="1" y="556"/>
                    <a:pt x="14" y="562"/>
                    <a:pt x="46" y="582"/>
                  </a:cubicBezTo>
                  <a:cubicBezTo>
                    <a:pt x="62" y="584"/>
                    <a:pt x="81" y="586"/>
                    <a:pt x="101" y="586"/>
                  </a:cubicBezTo>
                  <a:cubicBezTo>
                    <a:pt x="129" y="586"/>
                    <a:pt x="162" y="583"/>
                    <a:pt x="196" y="575"/>
                  </a:cubicBezTo>
                  <a:cubicBezTo>
                    <a:pt x="313" y="543"/>
                    <a:pt x="443" y="458"/>
                    <a:pt x="580" y="354"/>
                  </a:cubicBezTo>
                  <a:cubicBezTo>
                    <a:pt x="710" y="257"/>
                    <a:pt x="827" y="165"/>
                    <a:pt x="911" y="113"/>
                  </a:cubicBezTo>
                  <a:cubicBezTo>
                    <a:pt x="996" y="55"/>
                    <a:pt x="1054" y="55"/>
                    <a:pt x="1061" y="29"/>
                  </a:cubicBezTo>
                  <a:cubicBezTo>
                    <a:pt x="1061" y="22"/>
                    <a:pt x="1048" y="9"/>
                    <a:pt x="1015" y="3"/>
                  </a:cubicBezTo>
                  <a:cubicBezTo>
                    <a:pt x="1005" y="1"/>
                    <a:pt x="993" y="0"/>
                    <a:pt x="981"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4"/>
            <p:cNvSpPr/>
            <p:nvPr/>
          </p:nvSpPr>
          <p:spPr>
            <a:xfrm>
              <a:off x="-3434050" y="1051725"/>
              <a:ext cx="26675" cy="14650"/>
            </a:xfrm>
            <a:custGeom>
              <a:avLst/>
              <a:gdLst/>
              <a:ahLst/>
              <a:cxnLst/>
              <a:rect l="l" t="t" r="r" b="b"/>
              <a:pathLst>
                <a:path w="1067" h="586" extrusionOk="0">
                  <a:moveTo>
                    <a:pt x="987" y="0"/>
                  </a:moveTo>
                  <a:cubicBezTo>
                    <a:pt x="956" y="0"/>
                    <a:pt x="916" y="7"/>
                    <a:pt x="872" y="22"/>
                  </a:cubicBezTo>
                  <a:cubicBezTo>
                    <a:pt x="755" y="55"/>
                    <a:pt x="625" y="146"/>
                    <a:pt x="495" y="243"/>
                  </a:cubicBezTo>
                  <a:cubicBezTo>
                    <a:pt x="364" y="341"/>
                    <a:pt x="247" y="432"/>
                    <a:pt x="163" y="484"/>
                  </a:cubicBezTo>
                  <a:cubicBezTo>
                    <a:pt x="117" y="503"/>
                    <a:pt x="85" y="516"/>
                    <a:pt x="52" y="523"/>
                  </a:cubicBezTo>
                  <a:cubicBezTo>
                    <a:pt x="26" y="529"/>
                    <a:pt x="7" y="536"/>
                    <a:pt x="7" y="542"/>
                  </a:cubicBezTo>
                  <a:cubicBezTo>
                    <a:pt x="0" y="555"/>
                    <a:pt x="20" y="568"/>
                    <a:pt x="52" y="581"/>
                  </a:cubicBezTo>
                  <a:cubicBezTo>
                    <a:pt x="66" y="584"/>
                    <a:pt x="83" y="586"/>
                    <a:pt x="102" y="586"/>
                  </a:cubicBezTo>
                  <a:cubicBezTo>
                    <a:pt x="129" y="586"/>
                    <a:pt x="161" y="583"/>
                    <a:pt x="195" y="575"/>
                  </a:cubicBezTo>
                  <a:cubicBezTo>
                    <a:pt x="312" y="542"/>
                    <a:pt x="449" y="458"/>
                    <a:pt x="579" y="354"/>
                  </a:cubicBezTo>
                  <a:cubicBezTo>
                    <a:pt x="716" y="256"/>
                    <a:pt x="826" y="165"/>
                    <a:pt x="911" y="113"/>
                  </a:cubicBezTo>
                  <a:cubicBezTo>
                    <a:pt x="995" y="55"/>
                    <a:pt x="1060" y="55"/>
                    <a:pt x="1060" y="29"/>
                  </a:cubicBezTo>
                  <a:cubicBezTo>
                    <a:pt x="1067" y="22"/>
                    <a:pt x="1047" y="9"/>
                    <a:pt x="1015" y="3"/>
                  </a:cubicBezTo>
                  <a:cubicBezTo>
                    <a:pt x="1007" y="1"/>
                    <a:pt x="997" y="0"/>
                    <a:pt x="987"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4"/>
            <p:cNvSpPr/>
            <p:nvPr/>
          </p:nvSpPr>
          <p:spPr>
            <a:xfrm>
              <a:off x="-3353575" y="1271650"/>
              <a:ext cx="96450" cy="122100"/>
            </a:xfrm>
            <a:custGeom>
              <a:avLst/>
              <a:gdLst/>
              <a:ahLst/>
              <a:cxnLst/>
              <a:rect l="l" t="t" r="r" b="b"/>
              <a:pathLst>
                <a:path w="3858" h="4884" extrusionOk="0">
                  <a:moveTo>
                    <a:pt x="2684" y="0"/>
                  </a:moveTo>
                  <a:cubicBezTo>
                    <a:pt x="2363" y="0"/>
                    <a:pt x="2046" y="169"/>
                    <a:pt x="1874" y="727"/>
                  </a:cubicBezTo>
                  <a:cubicBezTo>
                    <a:pt x="2225" y="2073"/>
                    <a:pt x="1" y="3302"/>
                    <a:pt x="950" y="4883"/>
                  </a:cubicBezTo>
                  <a:cubicBezTo>
                    <a:pt x="984" y="4883"/>
                    <a:pt x="1020" y="4883"/>
                    <a:pt x="1056" y="4883"/>
                  </a:cubicBezTo>
                  <a:cubicBezTo>
                    <a:pt x="1897" y="4883"/>
                    <a:pt x="3340" y="4687"/>
                    <a:pt x="3857" y="1845"/>
                  </a:cubicBezTo>
                  <a:cubicBezTo>
                    <a:pt x="3760" y="623"/>
                    <a:pt x="3675" y="395"/>
                    <a:pt x="3675" y="395"/>
                  </a:cubicBezTo>
                  <a:cubicBezTo>
                    <a:pt x="3675" y="395"/>
                    <a:pt x="3176" y="0"/>
                    <a:pt x="2684"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4"/>
            <p:cNvSpPr/>
            <p:nvPr/>
          </p:nvSpPr>
          <p:spPr>
            <a:xfrm>
              <a:off x="-3378700" y="936600"/>
              <a:ext cx="130500" cy="377100"/>
            </a:xfrm>
            <a:custGeom>
              <a:avLst/>
              <a:gdLst/>
              <a:ahLst/>
              <a:cxnLst/>
              <a:rect l="l" t="t" r="r" b="b"/>
              <a:pathLst>
                <a:path w="5220" h="15084" extrusionOk="0">
                  <a:moveTo>
                    <a:pt x="350" y="1"/>
                  </a:moveTo>
                  <a:cubicBezTo>
                    <a:pt x="134" y="1"/>
                    <a:pt x="0" y="35"/>
                    <a:pt x="4" y="120"/>
                  </a:cubicBezTo>
                  <a:cubicBezTo>
                    <a:pt x="17" y="556"/>
                    <a:pt x="2449" y="8672"/>
                    <a:pt x="2742" y="11586"/>
                  </a:cubicBezTo>
                  <a:cubicBezTo>
                    <a:pt x="2911" y="13283"/>
                    <a:pt x="2885" y="14194"/>
                    <a:pt x="2657" y="14708"/>
                  </a:cubicBezTo>
                  <a:cubicBezTo>
                    <a:pt x="2559" y="14937"/>
                    <a:pt x="2555" y="15084"/>
                    <a:pt x="2614" y="15084"/>
                  </a:cubicBezTo>
                  <a:cubicBezTo>
                    <a:pt x="2686" y="15084"/>
                    <a:pt x="2856" y="14860"/>
                    <a:pt x="3061" y="14291"/>
                  </a:cubicBezTo>
                  <a:cubicBezTo>
                    <a:pt x="3152" y="14036"/>
                    <a:pt x="3380" y="13876"/>
                    <a:pt x="3650" y="13876"/>
                  </a:cubicBezTo>
                  <a:cubicBezTo>
                    <a:pt x="3916" y="13876"/>
                    <a:pt x="4224" y="14031"/>
                    <a:pt x="4485" y="14402"/>
                  </a:cubicBezTo>
                  <a:cubicBezTo>
                    <a:pt x="4744" y="14773"/>
                    <a:pt x="4896" y="14946"/>
                    <a:pt x="4967" y="14946"/>
                  </a:cubicBezTo>
                  <a:cubicBezTo>
                    <a:pt x="5040" y="14946"/>
                    <a:pt x="5026" y="14762"/>
                    <a:pt x="4953" y="14421"/>
                  </a:cubicBezTo>
                  <a:cubicBezTo>
                    <a:pt x="4804" y="13745"/>
                    <a:pt x="4934" y="11892"/>
                    <a:pt x="5077" y="10500"/>
                  </a:cubicBezTo>
                  <a:cubicBezTo>
                    <a:pt x="5220" y="9102"/>
                    <a:pt x="4966" y="6481"/>
                    <a:pt x="4264" y="4608"/>
                  </a:cubicBezTo>
                  <a:cubicBezTo>
                    <a:pt x="3555" y="2735"/>
                    <a:pt x="3444" y="556"/>
                    <a:pt x="3444" y="556"/>
                  </a:cubicBezTo>
                  <a:cubicBezTo>
                    <a:pt x="3444" y="556"/>
                    <a:pt x="1223" y="1"/>
                    <a:pt x="350"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4"/>
            <p:cNvSpPr/>
            <p:nvPr/>
          </p:nvSpPr>
          <p:spPr>
            <a:xfrm>
              <a:off x="-3511450" y="897975"/>
              <a:ext cx="41475" cy="51075"/>
            </a:xfrm>
            <a:custGeom>
              <a:avLst/>
              <a:gdLst/>
              <a:ahLst/>
              <a:cxnLst/>
              <a:rect l="l" t="t" r="r" b="b"/>
              <a:pathLst>
                <a:path w="1659" h="2043" extrusionOk="0">
                  <a:moveTo>
                    <a:pt x="1276" y="1"/>
                  </a:moveTo>
                  <a:cubicBezTo>
                    <a:pt x="1155" y="1"/>
                    <a:pt x="1037" y="51"/>
                    <a:pt x="996" y="78"/>
                  </a:cubicBezTo>
                  <a:cubicBezTo>
                    <a:pt x="918" y="130"/>
                    <a:pt x="404" y="1067"/>
                    <a:pt x="404" y="1067"/>
                  </a:cubicBezTo>
                  <a:cubicBezTo>
                    <a:pt x="293" y="1399"/>
                    <a:pt x="27" y="1490"/>
                    <a:pt x="7" y="1620"/>
                  </a:cubicBezTo>
                  <a:cubicBezTo>
                    <a:pt x="0" y="1659"/>
                    <a:pt x="170" y="1847"/>
                    <a:pt x="189" y="1867"/>
                  </a:cubicBezTo>
                  <a:cubicBezTo>
                    <a:pt x="251" y="1924"/>
                    <a:pt x="526" y="2043"/>
                    <a:pt x="714" y="2043"/>
                  </a:cubicBezTo>
                  <a:cubicBezTo>
                    <a:pt x="784" y="2043"/>
                    <a:pt x="842" y="2026"/>
                    <a:pt x="872" y="1984"/>
                  </a:cubicBezTo>
                  <a:cubicBezTo>
                    <a:pt x="976" y="1821"/>
                    <a:pt x="1659" y="358"/>
                    <a:pt x="1600" y="247"/>
                  </a:cubicBezTo>
                  <a:cubicBezTo>
                    <a:pt x="1587" y="221"/>
                    <a:pt x="1470" y="59"/>
                    <a:pt x="1425" y="33"/>
                  </a:cubicBezTo>
                  <a:cubicBezTo>
                    <a:pt x="1379" y="10"/>
                    <a:pt x="1327" y="1"/>
                    <a:pt x="1276"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4"/>
            <p:cNvSpPr/>
            <p:nvPr/>
          </p:nvSpPr>
          <p:spPr>
            <a:xfrm>
              <a:off x="-3513575" y="894550"/>
              <a:ext cx="39875" cy="50650"/>
            </a:xfrm>
            <a:custGeom>
              <a:avLst/>
              <a:gdLst/>
              <a:ahLst/>
              <a:cxnLst/>
              <a:rect l="l" t="t" r="r" b="b"/>
              <a:pathLst>
                <a:path w="1595" h="2026" extrusionOk="0">
                  <a:moveTo>
                    <a:pt x="994" y="1"/>
                  </a:moveTo>
                  <a:cubicBezTo>
                    <a:pt x="962" y="1"/>
                    <a:pt x="938" y="5"/>
                    <a:pt x="924" y="14"/>
                  </a:cubicBezTo>
                  <a:cubicBezTo>
                    <a:pt x="853" y="66"/>
                    <a:pt x="333" y="1002"/>
                    <a:pt x="333" y="1002"/>
                  </a:cubicBezTo>
                  <a:cubicBezTo>
                    <a:pt x="196" y="1431"/>
                    <a:pt x="1" y="1724"/>
                    <a:pt x="85" y="1802"/>
                  </a:cubicBezTo>
                  <a:cubicBezTo>
                    <a:pt x="150" y="1867"/>
                    <a:pt x="452" y="2025"/>
                    <a:pt x="639" y="2025"/>
                  </a:cubicBezTo>
                  <a:cubicBezTo>
                    <a:pt x="697" y="2025"/>
                    <a:pt x="744" y="2010"/>
                    <a:pt x="768" y="1971"/>
                  </a:cubicBezTo>
                  <a:cubicBezTo>
                    <a:pt x="879" y="1809"/>
                    <a:pt x="1594" y="293"/>
                    <a:pt x="1529" y="183"/>
                  </a:cubicBezTo>
                  <a:cubicBezTo>
                    <a:pt x="1481" y="96"/>
                    <a:pt x="1149" y="1"/>
                    <a:pt x="994"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4"/>
            <p:cNvSpPr/>
            <p:nvPr/>
          </p:nvSpPr>
          <p:spPr>
            <a:xfrm>
              <a:off x="-3541200" y="868225"/>
              <a:ext cx="52750" cy="59175"/>
            </a:xfrm>
            <a:custGeom>
              <a:avLst/>
              <a:gdLst/>
              <a:ahLst/>
              <a:cxnLst/>
              <a:rect l="l" t="t" r="r" b="b"/>
              <a:pathLst>
                <a:path w="2110" h="2367" extrusionOk="0">
                  <a:moveTo>
                    <a:pt x="640" y="0"/>
                  </a:moveTo>
                  <a:cubicBezTo>
                    <a:pt x="571" y="0"/>
                    <a:pt x="519" y="15"/>
                    <a:pt x="508" y="52"/>
                  </a:cubicBezTo>
                  <a:cubicBezTo>
                    <a:pt x="475" y="176"/>
                    <a:pt x="0" y="1333"/>
                    <a:pt x="39" y="1385"/>
                  </a:cubicBezTo>
                  <a:cubicBezTo>
                    <a:pt x="78" y="1444"/>
                    <a:pt x="1470" y="2283"/>
                    <a:pt x="1548" y="2341"/>
                  </a:cubicBezTo>
                  <a:cubicBezTo>
                    <a:pt x="1568" y="2359"/>
                    <a:pt x="1590" y="2366"/>
                    <a:pt x="1613" y="2366"/>
                  </a:cubicBezTo>
                  <a:cubicBezTo>
                    <a:pt x="1814" y="2366"/>
                    <a:pt x="2109" y="1755"/>
                    <a:pt x="2068" y="1574"/>
                  </a:cubicBezTo>
                  <a:cubicBezTo>
                    <a:pt x="1763" y="969"/>
                    <a:pt x="1223" y="156"/>
                    <a:pt x="1119" y="111"/>
                  </a:cubicBezTo>
                  <a:cubicBezTo>
                    <a:pt x="1047" y="74"/>
                    <a:pt x="798" y="0"/>
                    <a:pt x="640"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4"/>
            <p:cNvSpPr/>
            <p:nvPr/>
          </p:nvSpPr>
          <p:spPr>
            <a:xfrm>
              <a:off x="-3521700" y="880325"/>
              <a:ext cx="44400" cy="52375"/>
            </a:xfrm>
            <a:custGeom>
              <a:avLst/>
              <a:gdLst/>
              <a:ahLst/>
              <a:cxnLst/>
              <a:rect l="l" t="t" r="r" b="b"/>
              <a:pathLst>
                <a:path w="1776" h="2095" extrusionOk="0">
                  <a:moveTo>
                    <a:pt x="1081" y="0"/>
                  </a:moveTo>
                  <a:cubicBezTo>
                    <a:pt x="987" y="0"/>
                    <a:pt x="882" y="27"/>
                    <a:pt x="768" y="88"/>
                  </a:cubicBezTo>
                  <a:cubicBezTo>
                    <a:pt x="638" y="654"/>
                    <a:pt x="27" y="1181"/>
                    <a:pt x="14" y="1422"/>
                  </a:cubicBezTo>
                  <a:cubicBezTo>
                    <a:pt x="1" y="1669"/>
                    <a:pt x="274" y="1760"/>
                    <a:pt x="651" y="2033"/>
                  </a:cubicBezTo>
                  <a:cubicBezTo>
                    <a:pt x="709" y="2075"/>
                    <a:pt x="775" y="2094"/>
                    <a:pt x="846" y="2094"/>
                  </a:cubicBezTo>
                  <a:cubicBezTo>
                    <a:pt x="1240" y="2094"/>
                    <a:pt x="1775" y="1505"/>
                    <a:pt x="1770" y="888"/>
                  </a:cubicBezTo>
                  <a:cubicBezTo>
                    <a:pt x="1754" y="588"/>
                    <a:pt x="1525" y="0"/>
                    <a:pt x="1081"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4"/>
            <p:cNvSpPr/>
            <p:nvPr/>
          </p:nvSpPr>
          <p:spPr>
            <a:xfrm>
              <a:off x="-3541200" y="868225"/>
              <a:ext cx="28150" cy="41975"/>
            </a:xfrm>
            <a:custGeom>
              <a:avLst/>
              <a:gdLst/>
              <a:ahLst/>
              <a:cxnLst/>
              <a:rect l="l" t="t" r="r" b="b"/>
              <a:pathLst>
                <a:path w="1126" h="1679" extrusionOk="0">
                  <a:moveTo>
                    <a:pt x="640" y="0"/>
                  </a:moveTo>
                  <a:cubicBezTo>
                    <a:pt x="571" y="0"/>
                    <a:pt x="519" y="15"/>
                    <a:pt x="508" y="52"/>
                  </a:cubicBezTo>
                  <a:cubicBezTo>
                    <a:pt x="469" y="176"/>
                    <a:pt x="0" y="1333"/>
                    <a:pt x="39" y="1385"/>
                  </a:cubicBezTo>
                  <a:cubicBezTo>
                    <a:pt x="52" y="1405"/>
                    <a:pt x="241" y="1528"/>
                    <a:pt x="482" y="1678"/>
                  </a:cubicBezTo>
                  <a:cubicBezTo>
                    <a:pt x="761" y="1450"/>
                    <a:pt x="1034" y="995"/>
                    <a:pt x="1125" y="117"/>
                  </a:cubicBezTo>
                  <a:cubicBezTo>
                    <a:pt x="1125" y="111"/>
                    <a:pt x="1119" y="111"/>
                    <a:pt x="1119" y="111"/>
                  </a:cubicBezTo>
                  <a:cubicBezTo>
                    <a:pt x="1047" y="74"/>
                    <a:pt x="798" y="0"/>
                    <a:pt x="640"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4"/>
            <p:cNvSpPr/>
            <p:nvPr/>
          </p:nvSpPr>
          <p:spPr>
            <a:xfrm>
              <a:off x="-3490800" y="758800"/>
              <a:ext cx="215300" cy="258575"/>
            </a:xfrm>
            <a:custGeom>
              <a:avLst/>
              <a:gdLst/>
              <a:ahLst/>
              <a:cxnLst/>
              <a:rect l="l" t="t" r="r" b="b"/>
              <a:pathLst>
                <a:path w="8612" h="10343" extrusionOk="0">
                  <a:moveTo>
                    <a:pt x="1529" y="0"/>
                  </a:moveTo>
                  <a:cubicBezTo>
                    <a:pt x="774" y="1177"/>
                    <a:pt x="592" y="4754"/>
                    <a:pt x="423" y="6211"/>
                  </a:cubicBezTo>
                  <a:cubicBezTo>
                    <a:pt x="254" y="7661"/>
                    <a:pt x="0" y="9717"/>
                    <a:pt x="118" y="9749"/>
                  </a:cubicBezTo>
                  <a:cubicBezTo>
                    <a:pt x="119" y="9750"/>
                    <a:pt x="122" y="9750"/>
                    <a:pt x="124" y="9750"/>
                  </a:cubicBezTo>
                  <a:cubicBezTo>
                    <a:pt x="266" y="9750"/>
                    <a:pt x="1024" y="8569"/>
                    <a:pt x="1152" y="7609"/>
                  </a:cubicBezTo>
                  <a:cubicBezTo>
                    <a:pt x="1427" y="8685"/>
                    <a:pt x="2172" y="10213"/>
                    <a:pt x="3286" y="10213"/>
                  </a:cubicBezTo>
                  <a:cubicBezTo>
                    <a:pt x="3963" y="10213"/>
                    <a:pt x="4777" y="9648"/>
                    <a:pt x="5704" y="8071"/>
                  </a:cubicBezTo>
                  <a:cubicBezTo>
                    <a:pt x="6568" y="9594"/>
                    <a:pt x="7418" y="10342"/>
                    <a:pt x="7948" y="10342"/>
                  </a:cubicBezTo>
                  <a:cubicBezTo>
                    <a:pt x="8140" y="10342"/>
                    <a:pt x="8290" y="10244"/>
                    <a:pt x="8384" y="10048"/>
                  </a:cubicBezTo>
                  <a:cubicBezTo>
                    <a:pt x="8501" y="9808"/>
                    <a:pt x="8611" y="6953"/>
                    <a:pt x="8058" y="3974"/>
                  </a:cubicBezTo>
                  <a:cubicBezTo>
                    <a:pt x="7506" y="995"/>
                    <a:pt x="6693" y="456"/>
                    <a:pt x="6693" y="456"/>
                  </a:cubicBezTo>
                  <a:lnTo>
                    <a:pt x="1529" y="0"/>
                  </a:ln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4"/>
            <p:cNvSpPr/>
            <p:nvPr/>
          </p:nvSpPr>
          <p:spPr>
            <a:xfrm>
              <a:off x="-3486400" y="922950"/>
              <a:ext cx="195775" cy="77625"/>
            </a:xfrm>
            <a:custGeom>
              <a:avLst/>
              <a:gdLst/>
              <a:ahLst/>
              <a:cxnLst/>
              <a:rect l="l" t="t" r="r" b="b"/>
              <a:pathLst>
                <a:path w="7831" h="3105" extrusionOk="0">
                  <a:moveTo>
                    <a:pt x="1060" y="1"/>
                  </a:moveTo>
                  <a:cubicBezTo>
                    <a:pt x="1060" y="1"/>
                    <a:pt x="1059" y="9"/>
                    <a:pt x="1054" y="9"/>
                  </a:cubicBezTo>
                  <a:lnTo>
                    <a:pt x="1054" y="22"/>
                  </a:lnTo>
                  <a:lnTo>
                    <a:pt x="1041" y="81"/>
                  </a:lnTo>
                  <a:cubicBezTo>
                    <a:pt x="982" y="302"/>
                    <a:pt x="930" y="517"/>
                    <a:pt x="878" y="725"/>
                  </a:cubicBezTo>
                  <a:cubicBezTo>
                    <a:pt x="735" y="1310"/>
                    <a:pt x="559" y="1772"/>
                    <a:pt x="371" y="2045"/>
                  </a:cubicBezTo>
                  <a:cubicBezTo>
                    <a:pt x="280" y="2182"/>
                    <a:pt x="176" y="2266"/>
                    <a:pt x="111" y="2325"/>
                  </a:cubicBezTo>
                  <a:cubicBezTo>
                    <a:pt x="39" y="2370"/>
                    <a:pt x="0" y="2396"/>
                    <a:pt x="0" y="2396"/>
                  </a:cubicBezTo>
                  <a:cubicBezTo>
                    <a:pt x="0" y="2397"/>
                    <a:pt x="1" y="2397"/>
                    <a:pt x="2" y="2397"/>
                  </a:cubicBezTo>
                  <a:cubicBezTo>
                    <a:pt x="12" y="2397"/>
                    <a:pt x="55" y="2378"/>
                    <a:pt x="124" y="2344"/>
                  </a:cubicBezTo>
                  <a:cubicBezTo>
                    <a:pt x="202" y="2299"/>
                    <a:pt x="312" y="2214"/>
                    <a:pt x="416" y="2077"/>
                  </a:cubicBezTo>
                  <a:cubicBezTo>
                    <a:pt x="631" y="1804"/>
                    <a:pt x="820" y="1336"/>
                    <a:pt x="976" y="751"/>
                  </a:cubicBezTo>
                  <a:cubicBezTo>
                    <a:pt x="995" y="673"/>
                    <a:pt x="1015" y="601"/>
                    <a:pt x="1034" y="530"/>
                  </a:cubicBezTo>
                  <a:cubicBezTo>
                    <a:pt x="1041" y="510"/>
                    <a:pt x="1047" y="491"/>
                    <a:pt x="1047" y="471"/>
                  </a:cubicBezTo>
                  <a:cubicBezTo>
                    <a:pt x="1049" y="468"/>
                    <a:pt x="1050" y="467"/>
                    <a:pt x="1051" y="467"/>
                  </a:cubicBezTo>
                  <a:cubicBezTo>
                    <a:pt x="1054" y="467"/>
                    <a:pt x="1054" y="479"/>
                    <a:pt x="1054" y="484"/>
                  </a:cubicBezTo>
                  <a:lnTo>
                    <a:pt x="1060" y="517"/>
                  </a:lnTo>
                  <a:cubicBezTo>
                    <a:pt x="1060" y="515"/>
                    <a:pt x="1060" y="515"/>
                    <a:pt x="1061" y="515"/>
                  </a:cubicBezTo>
                  <a:cubicBezTo>
                    <a:pt x="1064" y="515"/>
                    <a:pt x="1088" y="632"/>
                    <a:pt x="1112" y="705"/>
                  </a:cubicBezTo>
                  <a:cubicBezTo>
                    <a:pt x="1203" y="1050"/>
                    <a:pt x="1333" y="1414"/>
                    <a:pt x="1522" y="1778"/>
                  </a:cubicBezTo>
                  <a:cubicBezTo>
                    <a:pt x="1613" y="1960"/>
                    <a:pt x="1724" y="2136"/>
                    <a:pt x="1860" y="2305"/>
                  </a:cubicBezTo>
                  <a:cubicBezTo>
                    <a:pt x="1984" y="2481"/>
                    <a:pt x="2146" y="2630"/>
                    <a:pt x="2328" y="2767"/>
                  </a:cubicBezTo>
                  <a:cubicBezTo>
                    <a:pt x="2380" y="2793"/>
                    <a:pt x="2426" y="2832"/>
                    <a:pt x="2478" y="2858"/>
                  </a:cubicBezTo>
                  <a:cubicBezTo>
                    <a:pt x="2530" y="2884"/>
                    <a:pt x="2582" y="2910"/>
                    <a:pt x="2628" y="2936"/>
                  </a:cubicBezTo>
                  <a:cubicBezTo>
                    <a:pt x="2738" y="2975"/>
                    <a:pt x="2849" y="3014"/>
                    <a:pt x="2966" y="3033"/>
                  </a:cubicBezTo>
                  <a:cubicBezTo>
                    <a:pt x="3017" y="3040"/>
                    <a:pt x="3069" y="3044"/>
                    <a:pt x="3122" y="3044"/>
                  </a:cubicBezTo>
                  <a:cubicBezTo>
                    <a:pt x="3313" y="3044"/>
                    <a:pt x="3506" y="2998"/>
                    <a:pt x="3675" y="2916"/>
                  </a:cubicBezTo>
                  <a:cubicBezTo>
                    <a:pt x="3928" y="2799"/>
                    <a:pt x="4136" y="2624"/>
                    <a:pt x="4318" y="2435"/>
                  </a:cubicBezTo>
                  <a:cubicBezTo>
                    <a:pt x="4507" y="2247"/>
                    <a:pt x="4657" y="2038"/>
                    <a:pt x="4793" y="1830"/>
                  </a:cubicBezTo>
                  <a:cubicBezTo>
                    <a:pt x="4930" y="1616"/>
                    <a:pt x="5047" y="1401"/>
                    <a:pt x="5144" y="1180"/>
                  </a:cubicBezTo>
                  <a:cubicBezTo>
                    <a:pt x="5190" y="1069"/>
                    <a:pt x="5235" y="959"/>
                    <a:pt x="5275" y="855"/>
                  </a:cubicBezTo>
                  <a:cubicBezTo>
                    <a:pt x="5288" y="822"/>
                    <a:pt x="5294" y="796"/>
                    <a:pt x="5301" y="770"/>
                  </a:cubicBezTo>
                  <a:lnTo>
                    <a:pt x="5314" y="725"/>
                  </a:lnTo>
                  <a:lnTo>
                    <a:pt x="5320" y="718"/>
                  </a:lnTo>
                  <a:lnTo>
                    <a:pt x="5327" y="699"/>
                  </a:lnTo>
                  <a:cubicBezTo>
                    <a:pt x="5359" y="764"/>
                    <a:pt x="5392" y="835"/>
                    <a:pt x="5424" y="900"/>
                  </a:cubicBezTo>
                  <a:cubicBezTo>
                    <a:pt x="5489" y="1017"/>
                    <a:pt x="5548" y="1134"/>
                    <a:pt x="5619" y="1238"/>
                  </a:cubicBezTo>
                  <a:cubicBezTo>
                    <a:pt x="5756" y="1460"/>
                    <a:pt x="5892" y="1655"/>
                    <a:pt x="6042" y="1837"/>
                  </a:cubicBezTo>
                  <a:cubicBezTo>
                    <a:pt x="6328" y="2195"/>
                    <a:pt x="6621" y="2474"/>
                    <a:pt x="6887" y="2676"/>
                  </a:cubicBezTo>
                  <a:cubicBezTo>
                    <a:pt x="7154" y="2871"/>
                    <a:pt x="7388" y="2994"/>
                    <a:pt x="7564" y="3046"/>
                  </a:cubicBezTo>
                  <a:cubicBezTo>
                    <a:pt x="7648" y="3079"/>
                    <a:pt x="7713" y="3085"/>
                    <a:pt x="7759" y="3098"/>
                  </a:cubicBezTo>
                  <a:cubicBezTo>
                    <a:pt x="7804" y="3105"/>
                    <a:pt x="7830" y="3105"/>
                    <a:pt x="7830" y="3105"/>
                  </a:cubicBezTo>
                  <a:cubicBezTo>
                    <a:pt x="7830" y="3098"/>
                    <a:pt x="7811" y="3092"/>
                    <a:pt x="7765" y="3079"/>
                  </a:cubicBezTo>
                  <a:cubicBezTo>
                    <a:pt x="7720" y="3059"/>
                    <a:pt x="7655" y="3046"/>
                    <a:pt x="7577" y="3007"/>
                  </a:cubicBezTo>
                  <a:cubicBezTo>
                    <a:pt x="7414" y="2949"/>
                    <a:pt x="7187" y="2819"/>
                    <a:pt x="6933" y="2611"/>
                  </a:cubicBezTo>
                  <a:cubicBezTo>
                    <a:pt x="6679" y="2409"/>
                    <a:pt x="6400" y="2129"/>
                    <a:pt x="6120" y="1772"/>
                  </a:cubicBezTo>
                  <a:cubicBezTo>
                    <a:pt x="5983" y="1590"/>
                    <a:pt x="5847" y="1395"/>
                    <a:pt x="5717" y="1180"/>
                  </a:cubicBezTo>
                  <a:cubicBezTo>
                    <a:pt x="5652" y="1069"/>
                    <a:pt x="5593" y="959"/>
                    <a:pt x="5535" y="842"/>
                  </a:cubicBezTo>
                  <a:cubicBezTo>
                    <a:pt x="5502" y="783"/>
                    <a:pt x="5476" y="718"/>
                    <a:pt x="5444" y="660"/>
                  </a:cubicBezTo>
                  <a:cubicBezTo>
                    <a:pt x="5398" y="543"/>
                    <a:pt x="5346" y="419"/>
                    <a:pt x="5294" y="302"/>
                  </a:cubicBezTo>
                  <a:cubicBezTo>
                    <a:pt x="5268" y="406"/>
                    <a:pt x="5242" y="510"/>
                    <a:pt x="5209" y="621"/>
                  </a:cubicBezTo>
                  <a:lnTo>
                    <a:pt x="5203" y="660"/>
                  </a:lnTo>
                  <a:lnTo>
                    <a:pt x="5190" y="686"/>
                  </a:lnTo>
                  <a:lnTo>
                    <a:pt x="5177" y="731"/>
                  </a:lnTo>
                  <a:cubicBezTo>
                    <a:pt x="5170" y="757"/>
                    <a:pt x="5157" y="783"/>
                    <a:pt x="5151" y="809"/>
                  </a:cubicBezTo>
                  <a:cubicBezTo>
                    <a:pt x="5112" y="913"/>
                    <a:pt x="5066" y="1017"/>
                    <a:pt x="5021" y="1128"/>
                  </a:cubicBezTo>
                  <a:cubicBezTo>
                    <a:pt x="4923" y="1336"/>
                    <a:pt x="4813" y="1544"/>
                    <a:pt x="4676" y="1752"/>
                  </a:cubicBezTo>
                  <a:cubicBezTo>
                    <a:pt x="4546" y="1954"/>
                    <a:pt x="4397" y="2155"/>
                    <a:pt x="4221" y="2338"/>
                  </a:cubicBezTo>
                  <a:cubicBezTo>
                    <a:pt x="4045" y="2513"/>
                    <a:pt x="3844" y="2682"/>
                    <a:pt x="3616" y="2786"/>
                  </a:cubicBezTo>
                  <a:cubicBezTo>
                    <a:pt x="3461" y="2861"/>
                    <a:pt x="3299" y="2902"/>
                    <a:pt x="3137" y="2902"/>
                  </a:cubicBezTo>
                  <a:cubicBezTo>
                    <a:pt x="3089" y="2902"/>
                    <a:pt x="3040" y="2898"/>
                    <a:pt x="2992" y="2890"/>
                  </a:cubicBezTo>
                  <a:cubicBezTo>
                    <a:pt x="2888" y="2877"/>
                    <a:pt x="2784" y="2838"/>
                    <a:pt x="2686" y="2806"/>
                  </a:cubicBezTo>
                  <a:cubicBezTo>
                    <a:pt x="2641" y="2780"/>
                    <a:pt x="2589" y="2754"/>
                    <a:pt x="2543" y="2734"/>
                  </a:cubicBezTo>
                  <a:cubicBezTo>
                    <a:pt x="2497" y="2708"/>
                    <a:pt x="2458" y="2676"/>
                    <a:pt x="2413" y="2650"/>
                  </a:cubicBezTo>
                  <a:cubicBezTo>
                    <a:pt x="2244" y="2526"/>
                    <a:pt x="2088" y="2383"/>
                    <a:pt x="1964" y="2221"/>
                  </a:cubicBezTo>
                  <a:cubicBezTo>
                    <a:pt x="1841" y="2058"/>
                    <a:pt x="1730" y="1889"/>
                    <a:pt x="1639" y="1713"/>
                  </a:cubicBezTo>
                  <a:cubicBezTo>
                    <a:pt x="1450" y="1369"/>
                    <a:pt x="1320" y="1011"/>
                    <a:pt x="1223" y="673"/>
                  </a:cubicBezTo>
                  <a:cubicBezTo>
                    <a:pt x="1210" y="627"/>
                    <a:pt x="1197" y="588"/>
                    <a:pt x="1190" y="549"/>
                  </a:cubicBezTo>
                  <a:cubicBezTo>
                    <a:pt x="1184" y="517"/>
                    <a:pt x="1158" y="432"/>
                    <a:pt x="1138" y="354"/>
                  </a:cubicBezTo>
                  <a:cubicBezTo>
                    <a:pt x="1125" y="276"/>
                    <a:pt x="1106" y="204"/>
                    <a:pt x="1093" y="133"/>
                  </a:cubicBezTo>
                  <a:lnTo>
                    <a:pt x="1067" y="29"/>
                  </a:lnTo>
                  <a:lnTo>
                    <a:pt x="1060" y="3"/>
                  </a:lnTo>
                  <a:cubicBezTo>
                    <a:pt x="1060" y="2"/>
                    <a:pt x="1060" y="1"/>
                    <a:pt x="1060"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4"/>
            <p:cNvSpPr/>
            <p:nvPr/>
          </p:nvSpPr>
          <p:spPr>
            <a:xfrm>
              <a:off x="-3487550" y="633475"/>
              <a:ext cx="44900" cy="121600"/>
            </a:xfrm>
            <a:custGeom>
              <a:avLst/>
              <a:gdLst/>
              <a:ahLst/>
              <a:cxnLst/>
              <a:rect l="l" t="t" r="r" b="b"/>
              <a:pathLst>
                <a:path w="1796" h="4864" extrusionOk="0">
                  <a:moveTo>
                    <a:pt x="687" y="0"/>
                  </a:moveTo>
                  <a:cubicBezTo>
                    <a:pt x="531" y="0"/>
                    <a:pt x="417" y="12"/>
                    <a:pt x="417" y="12"/>
                  </a:cubicBezTo>
                  <a:cubicBezTo>
                    <a:pt x="462" y="1150"/>
                    <a:pt x="560" y="2561"/>
                    <a:pt x="1" y="3726"/>
                  </a:cubicBezTo>
                  <a:cubicBezTo>
                    <a:pt x="547" y="4786"/>
                    <a:pt x="1360" y="4864"/>
                    <a:pt x="1360" y="4864"/>
                  </a:cubicBezTo>
                  <a:cubicBezTo>
                    <a:pt x="1796" y="4369"/>
                    <a:pt x="1633" y="656"/>
                    <a:pt x="1509" y="285"/>
                  </a:cubicBezTo>
                  <a:cubicBezTo>
                    <a:pt x="1424" y="42"/>
                    <a:pt x="982" y="0"/>
                    <a:pt x="687"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4"/>
            <p:cNvSpPr/>
            <p:nvPr/>
          </p:nvSpPr>
          <p:spPr>
            <a:xfrm>
              <a:off x="-3460725" y="567825"/>
              <a:ext cx="182625" cy="213475"/>
            </a:xfrm>
            <a:custGeom>
              <a:avLst/>
              <a:gdLst/>
              <a:ahLst/>
              <a:cxnLst/>
              <a:rect l="l" t="t" r="r" b="b"/>
              <a:pathLst>
                <a:path w="7305" h="8539" extrusionOk="0">
                  <a:moveTo>
                    <a:pt x="3996" y="0"/>
                  </a:moveTo>
                  <a:cubicBezTo>
                    <a:pt x="2932" y="0"/>
                    <a:pt x="1800" y="66"/>
                    <a:pt x="1535" y="193"/>
                  </a:cubicBezTo>
                  <a:cubicBezTo>
                    <a:pt x="1041" y="427"/>
                    <a:pt x="287" y="1324"/>
                    <a:pt x="176" y="2768"/>
                  </a:cubicBezTo>
                  <a:cubicBezTo>
                    <a:pt x="1" y="4290"/>
                    <a:pt x="228" y="7236"/>
                    <a:pt x="319" y="7730"/>
                  </a:cubicBezTo>
                  <a:cubicBezTo>
                    <a:pt x="629" y="8241"/>
                    <a:pt x="1672" y="8539"/>
                    <a:pt x="2824" y="8539"/>
                  </a:cubicBezTo>
                  <a:cubicBezTo>
                    <a:pt x="3944" y="8539"/>
                    <a:pt x="5169" y="8258"/>
                    <a:pt x="5925" y="7620"/>
                  </a:cubicBezTo>
                  <a:cubicBezTo>
                    <a:pt x="6615" y="5825"/>
                    <a:pt x="7304" y="3822"/>
                    <a:pt x="7285" y="3165"/>
                  </a:cubicBezTo>
                  <a:cubicBezTo>
                    <a:pt x="7272" y="2514"/>
                    <a:pt x="6387" y="381"/>
                    <a:pt x="6023" y="160"/>
                  </a:cubicBezTo>
                  <a:cubicBezTo>
                    <a:pt x="5848" y="53"/>
                    <a:pt x="4949" y="0"/>
                    <a:pt x="3996"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4"/>
            <p:cNvSpPr/>
            <p:nvPr/>
          </p:nvSpPr>
          <p:spPr>
            <a:xfrm>
              <a:off x="-3360725" y="763025"/>
              <a:ext cx="84075" cy="121375"/>
            </a:xfrm>
            <a:custGeom>
              <a:avLst/>
              <a:gdLst/>
              <a:ahLst/>
              <a:cxnLst/>
              <a:rect l="l" t="t" r="r" b="b"/>
              <a:pathLst>
                <a:path w="3363" h="4855" extrusionOk="0">
                  <a:moveTo>
                    <a:pt x="1828" y="0"/>
                  </a:moveTo>
                  <a:cubicBezTo>
                    <a:pt x="651" y="566"/>
                    <a:pt x="0" y="566"/>
                    <a:pt x="0" y="566"/>
                  </a:cubicBezTo>
                  <a:cubicBezTo>
                    <a:pt x="443" y="1295"/>
                    <a:pt x="1165" y="3389"/>
                    <a:pt x="1210" y="4767"/>
                  </a:cubicBezTo>
                  <a:cubicBezTo>
                    <a:pt x="1255" y="4828"/>
                    <a:pt x="1342" y="4854"/>
                    <a:pt x="1456" y="4854"/>
                  </a:cubicBezTo>
                  <a:cubicBezTo>
                    <a:pt x="2012" y="4854"/>
                    <a:pt x="3208" y="4225"/>
                    <a:pt x="3278" y="3928"/>
                  </a:cubicBezTo>
                  <a:cubicBezTo>
                    <a:pt x="3363" y="3564"/>
                    <a:pt x="3252" y="469"/>
                    <a:pt x="1828"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4"/>
            <p:cNvSpPr/>
            <p:nvPr/>
          </p:nvSpPr>
          <p:spPr>
            <a:xfrm>
              <a:off x="-3487050" y="758475"/>
              <a:ext cx="50750" cy="104000"/>
            </a:xfrm>
            <a:custGeom>
              <a:avLst/>
              <a:gdLst/>
              <a:ahLst/>
              <a:cxnLst/>
              <a:rect l="l" t="t" r="r" b="b"/>
              <a:pathLst>
                <a:path w="2030" h="4160" extrusionOk="0">
                  <a:moveTo>
                    <a:pt x="1327" y="0"/>
                  </a:moveTo>
                  <a:cubicBezTo>
                    <a:pt x="572" y="891"/>
                    <a:pt x="0" y="2836"/>
                    <a:pt x="20" y="3278"/>
                  </a:cubicBezTo>
                  <a:cubicBezTo>
                    <a:pt x="41" y="3648"/>
                    <a:pt x="700" y="4160"/>
                    <a:pt x="977" y="4160"/>
                  </a:cubicBezTo>
                  <a:cubicBezTo>
                    <a:pt x="1036" y="4160"/>
                    <a:pt x="1078" y="4137"/>
                    <a:pt x="1093" y="4084"/>
                  </a:cubicBezTo>
                  <a:cubicBezTo>
                    <a:pt x="1112" y="3037"/>
                    <a:pt x="1632" y="950"/>
                    <a:pt x="2029" y="410"/>
                  </a:cubicBezTo>
                  <a:cubicBezTo>
                    <a:pt x="2029" y="410"/>
                    <a:pt x="1548" y="280"/>
                    <a:pt x="1327"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4"/>
            <p:cNvSpPr/>
            <p:nvPr/>
          </p:nvSpPr>
          <p:spPr>
            <a:xfrm>
              <a:off x="-3455350" y="736025"/>
              <a:ext cx="146850" cy="47700"/>
            </a:xfrm>
            <a:custGeom>
              <a:avLst/>
              <a:gdLst/>
              <a:ahLst/>
              <a:cxnLst/>
              <a:rect l="l" t="t" r="r" b="b"/>
              <a:pathLst>
                <a:path w="5874" h="1908" extrusionOk="0">
                  <a:moveTo>
                    <a:pt x="1873" y="1"/>
                  </a:moveTo>
                  <a:cubicBezTo>
                    <a:pt x="1326" y="450"/>
                    <a:pt x="850" y="638"/>
                    <a:pt x="495" y="638"/>
                  </a:cubicBezTo>
                  <a:cubicBezTo>
                    <a:pt x="285" y="638"/>
                    <a:pt x="116" y="572"/>
                    <a:pt x="0" y="456"/>
                  </a:cubicBezTo>
                  <a:lnTo>
                    <a:pt x="0" y="456"/>
                  </a:lnTo>
                  <a:cubicBezTo>
                    <a:pt x="0" y="456"/>
                    <a:pt x="52" y="755"/>
                    <a:pt x="52" y="970"/>
                  </a:cubicBezTo>
                  <a:cubicBezTo>
                    <a:pt x="553" y="1644"/>
                    <a:pt x="1572" y="1908"/>
                    <a:pt x="2636" y="1908"/>
                  </a:cubicBezTo>
                  <a:cubicBezTo>
                    <a:pt x="3811" y="1908"/>
                    <a:pt x="5039" y="1586"/>
                    <a:pt x="5684" y="1139"/>
                  </a:cubicBezTo>
                  <a:cubicBezTo>
                    <a:pt x="5684" y="1139"/>
                    <a:pt x="5756" y="898"/>
                    <a:pt x="5873" y="404"/>
                  </a:cubicBezTo>
                  <a:lnTo>
                    <a:pt x="5873" y="404"/>
                  </a:lnTo>
                  <a:cubicBezTo>
                    <a:pt x="5388" y="679"/>
                    <a:pt x="4759" y="803"/>
                    <a:pt x="4139" y="803"/>
                  </a:cubicBezTo>
                  <a:cubicBezTo>
                    <a:pt x="3164" y="803"/>
                    <a:pt x="2211" y="498"/>
                    <a:pt x="1873"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4"/>
            <p:cNvSpPr/>
            <p:nvPr/>
          </p:nvSpPr>
          <p:spPr>
            <a:xfrm>
              <a:off x="-3345450" y="488900"/>
              <a:ext cx="69775" cy="39675"/>
            </a:xfrm>
            <a:custGeom>
              <a:avLst/>
              <a:gdLst/>
              <a:ahLst/>
              <a:cxnLst/>
              <a:rect l="l" t="t" r="r" b="b"/>
              <a:pathLst>
                <a:path w="2791" h="1587" extrusionOk="0">
                  <a:moveTo>
                    <a:pt x="1275" y="0"/>
                  </a:moveTo>
                  <a:cubicBezTo>
                    <a:pt x="1275" y="0"/>
                    <a:pt x="1" y="508"/>
                    <a:pt x="541" y="1210"/>
                  </a:cubicBezTo>
                  <a:cubicBezTo>
                    <a:pt x="751" y="1488"/>
                    <a:pt x="1132" y="1586"/>
                    <a:pt x="1522" y="1586"/>
                  </a:cubicBezTo>
                  <a:cubicBezTo>
                    <a:pt x="2119" y="1586"/>
                    <a:pt x="2736" y="1355"/>
                    <a:pt x="2791" y="1178"/>
                  </a:cubicBezTo>
                  <a:lnTo>
                    <a:pt x="2791" y="1178"/>
                  </a:lnTo>
                  <a:cubicBezTo>
                    <a:pt x="2787" y="1178"/>
                    <a:pt x="2782" y="1179"/>
                    <a:pt x="2778" y="1179"/>
                  </a:cubicBezTo>
                  <a:cubicBezTo>
                    <a:pt x="2523" y="1179"/>
                    <a:pt x="1275" y="0"/>
                    <a:pt x="1275"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4"/>
            <p:cNvSpPr/>
            <p:nvPr/>
          </p:nvSpPr>
          <p:spPr>
            <a:xfrm>
              <a:off x="-3414225" y="433625"/>
              <a:ext cx="114975" cy="174875"/>
            </a:xfrm>
            <a:custGeom>
              <a:avLst/>
              <a:gdLst/>
              <a:ahLst/>
              <a:cxnLst/>
              <a:rect l="l" t="t" r="r" b="b"/>
              <a:pathLst>
                <a:path w="4599" h="6995" extrusionOk="0">
                  <a:moveTo>
                    <a:pt x="3272" y="0"/>
                  </a:moveTo>
                  <a:cubicBezTo>
                    <a:pt x="3272" y="0"/>
                    <a:pt x="1360" y="3863"/>
                    <a:pt x="944" y="4123"/>
                  </a:cubicBezTo>
                  <a:cubicBezTo>
                    <a:pt x="976" y="4507"/>
                    <a:pt x="527" y="5203"/>
                    <a:pt x="1" y="5457"/>
                  </a:cubicBezTo>
                  <a:cubicBezTo>
                    <a:pt x="267" y="6367"/>
                    <a:pt x="710" y="6933"/>
                    <a:pt x="820" y="6991"/>
                  </a:cubicBezTo>
                  <a:cubicBezTo>
                    <a:pt x="825" y="6994"/>
                    <a:pt x="834" y="6995"/>
                    <a:pt x="848" y="6995"/>
                  </a:cubicBezTo>
                  <a:cubicBezTo>
                    <a:pt x="1156" y="6995"/>
                    <a:pt x="3677" y="6432"/>
                    <a:pt x="4599" y="5405"/>
                  </a:cubicBezTo>
                  <a:cubicBezTo>
                    <a:pt x="3591" y="4858"/>
                    <a:pt x="3662" y="3922"/>
                    <a:pt x="3682" y="3369"/>
                  </a:cubicBezTo>
                  <a:cubicBezTo>
                    <a:pt x="3695" y="2823"/>
                    <a:pt x="4261" y="1945"/>
                    <a:pt x="4124" y="1008"/>
                  </a:cubicBezTo>
                  <a:cubicBezTo>
                    <a:pt x="3987" y="72"/>
                    <a:pt x="3272" y="0"/>
                    <a:pt x="3272"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4"/>
            <p:cNvSpPr/>
            <p:nvPr/>
          </p:nvSpPr>
          <p:spPr>
            <a:xfrm>
              <a:off x="-3435850" y="567425"/>
              <a:ext cx="117100" cy="66375"/>
            </a:xfrm>
            <a:custGeom>
              <a:avLst/>
              <a:gdLst/>
              <a:ahLst/>
              <a:cxnLst/>
              <a:rect l="l" t="t" r="r" b="b"/>
              <a:pathLst>
                <a:path w="4684" h="2655" extrusionOk="0">
                  <a:moveTo>
                    <a:pt x="866" y="1"/>
                  </a:moveTo>
                  <a:lnTo>
                    <a:pt x="1" y="716"/>
                  </a:lnTo>
                  <a:cubicBezTo>
                    <a:pt x="176" y="1438"/>
                    <a:pt x="989" y="2556"/>
                    <a:pt x="1360" y="2654"/>
                  </a:cubicBezTo>
                  <a:cubicBezTo>
                    <a:pt x="1952" y="2609"/>
                    <a:pt x="4625" y="1470"/>
                    <a:pt x="4625" y="1470"/>
                  </a:cubicBezTo>
                  <a:lnTo>
                    <a:pt x="4683" y="293"/>
                  </a:lnTo>
                  <a:lnTo>
                    <a:pt x="4683" y="293"/>
                  </a:lnTo>
                  <a:cubicBezTo>
                    <a:pt x="4683" y="293"/>
                    <a:pt x="2185" y="1399"/>
                    <a:pt x="1688" y="1399"/>
                  </a:cubicBezTo>
                  <a:cubicBezTo>
                    <a:pt x="1683" y="1399"/>
                    <a:pt x="1677" y="1399"/>
                    <a:pt x="1672" y="1399"/>
                  </a:cubicBezTo>
                  <a:cubicBezTo>
                    <a:pt x="833" y="592"/>
                    <a:pt x="866" y="1"/>
                    <a:pt x="866"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4"/>
            <p:cNvSpPr/>
            <p:nvPr/>
          </p:nvSpPr>
          <p:spPr>
            <a:xfrm>
              <a:off x="-3431125" y="397575"/>
              <a:ext cx="103100" cy="147125"/>
            </a:xfrm>
            <a:custGeom>
              <a:avLst/>
              <a:gdLst/>
              <a:ahLst/>
              <a:cxnLst/>
              <a:rect l="l" t="t" r="r" b="b"/>
              <a:pathLst>
                <a:path w="4124" h="5885" extrusionOk="0">
                  <a:moveTo>
                    <a:pt x="1265" y="1"/>
                  </a:moveTo>
                  <a:cubicBezTo>
                    <a:pt x="868" y="1"/>
                    <a:pt x="538" y="147"/>
                    <a:pt x="371" y="538"/>
                  </a:cubicBezTo>
                  <a:cubicBezTo>
                    <a:pt x="52" y="1644"/>
                    <a:pt x="0" y="2327"/>
                    <a:pt x="241" y="2997"/>
                  </a:cubicBezTo>
                  <a:cubicBezTo>
                    <a:pt x="482" y="3666"/>
                    <a:pt x="195" y="4935"/>
                    <a:pt x="514" y="5416"/>
                  </a:cubicBezTo>
                  <a:cubicBezTo>
                    <a:pt x="678" y="5663"/>
                    <a:pt x="1252" y="5885"/>
                    <a:pt x="1943" y="5885"/>
                  </a:cubicBezTo>
                  <a:cubicBezTo>
                    <a:pt x="2598" y="5885"/>
                    <a:pt x="3357" y="5686"/>
                    <a:pt x="3974" y="5123"/>
                  </a:cubicBezTo>
                  <a:cubicBezTo>
                    <a:pt x="4124" y="4902"/>
                    <a:pt x="4072" y="1520"/>
                    <a:pt x="4039" y="1312"/>
                  </a:cubicBezTo>
                  <a:cubicBezTo>
                    <a:pt x="4015" y="1159"/>
                    <a:pt x="2378" y="1"/>
                    <a:pt x="1265" y="1"/>
                  </a:cubicBezTo>
                  <a:close/>
                </a:path>
              </a:pathLst>
            </a:custGeom>
            <a:solidFill>
              <a:srgbClr val="FED7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4"/>
            <p:cNvSpPr/>
            <p:nvPr/>
          </p:nvSpPr>
          <p:spPr>
            <a:xfrm>
              <a:off x="-3418875" y="498975"/>
              <a:ext cx="59650" cy="26875"/>
            </a:xfrm>
            <a:custGeom>
              <a:avLst/>
              <a:gdLst/>
              <a:ahLst/>
              <a:cxnLst/>
              <a:rect l="l" t="t" r="r" b="b"/>
              <a:pathLst>
                <a:path w="2386" h="1075" extrusionOk="0">
                  <a:moveTo>
                    <a:pt x="892" y="1"/>
                  </a:moveTo>
                  <a:cubicBezTo>
                    <a:pt x="454" y="1"/>
                    <a:pt x="1" y="282"/>
                    <a:pt x="512" y="1054"/>
                  </a:cubicBezTo>
                  <a:cubicBezTo>
                    <a:pt x="513" y="1055"/>
                    <a:pt x="515" y="1056"/>
                    <a:pt x="516" y="1056"/>
                  </a:cubicBezTo>
                  <a:cubicBezTo>
                    <a:pt x="574" y="1056"/>
                    <a:pt x="688" y="361"/>
                    <a:pt x="1056" y="361"/>
                  </a:cubicBezTo>
                  <a:cubicBezTo>
                    <a:pt x="1071" y="361"/>
                    <a:pt x="1087" y="362"/>
                    <a:pt x="1104" y="365"/>
                  </a:cubicBezTo>
                  <a:cubicBezTo>
                    <a:pt x="1219" y="575"/>
                    <a:pt x="1860" y="1074"/>
                    <a:pt x="2037" y="1074"/>
                  </a:cubicBezTo>
                  <a:cubicBezTo>
                    <a:pt x="2040" y="1074"/>
                    <a:pt x="2044" y="1074"/>
                    <a:pt x="2047" y="1074"/>
                  </a:cubicBezTo>
                  <a:cubicBezTo>
                    <a:pt x="2348" y="738"/>
                    <a:pt x="2386" y="10"/>
                    <a:pt x="1613" y="10"/>
                  </a:cubicBezTo>
                  <a:cubicBezTo>
                    <a:pt x="1502" y="10"/>
                    <a:pt x="1374" y="26"/>
                    <a:pt x="1227" y="59"/>
                  </a:cubicBezTo>
                  <a:cubicBezTo>
                    <a:pt x="1130" y="22"/>
                    <a:pt x="1011" y="1"/>
                    <a:pt x="892" y="1"/>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4"/>
            <p:cNvSpPr/>
            <p:nvPr/>
          </p:nvSpPr>
          <p:spPr>
            <a:xfrm>
              <a:off x="-3378700" y="440700"/>
              <a:ext cx="31175" cy="19750"/>
            </a:xfrm>
            <a:custGeom>
              <a:avLst/>
              <a:gdLst/>
              <a:ahLst/>
              <a:cxnLst/>
              <a:rect l="l" t="t" r="r" b="b"/>
              <a:pathLst>
                <a:path w="1247" h="790" extrusionOk="0">
                  <a:moveTo>
                    <a:pt x="642" y="1"/>
                  </a:moveTo>
                  <a:cubicBezTo>
                    <a:pt x="550" y="1"/>
                    <a:pt x="452" y="26"/>
                    <a:pt x="349" y="88"/>
                  </a:cubicBezTo>
                  <a:cubicBezTo>
                    <a:pt x="85" y="241"/>
                    <a:pt x="0" y="790"/>
                    <a:pt x="123" y="790"/>
                  </a:cubicBezTo>
                  <a:cubicBezTo>
                    <a:pt x="130" y="790"/>
                    <a:pt x="138" y="788"/>
                    <a:pt x="147" y="784"/>
                  </a:cubicBezTo>
                  <a:cubicBezTo>
                    <a:pt x="667" y="543"/>
                    <a:pt x="1246" y="608"/>
                    <a:pt x="1233" y="465"/>
                  </a:cubicBezTo>
                  <a:cubicBezTo>
                    <a:pt x="1228" y="352"/>
                    <a:pt x="984" y="1"/>
                    <a:pt x="642" y="1"/>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4"/>
            <p:cNvSpPr/>
            <p:nvPr/>
          </p:nvSpPr>
          <p:spPr>
            <a:xfrm>
              <a:off x="-3368525" y="465475"/>
              <a:ext cx="12700" cy="18925"/>
            </a:xfrm>
            <a:custGeom>
              <a:avLst/>
              <a:gdLst/>
              <a:ahLst/>
              <a:cxnLst/>
              <a:rect l="l" t="t" r="r" b="b"/>
              <a:pathLst>
                <a:path w="508" h="757" extrusionOk="0">
                  <a:moveTo>
                    <a:pt x="217" y="0"/>
                  </a:moveTo>
                  <a:cubicBezTo>
                    <a:pt x="212" y="0"/>
                    <a:pt x="207" y="0"/>
                    <a:pt x="202" y="1"/>
                  </a:cubicBezTo>
                  <a:cubicBezTo>
                    <a:pt x="78" y="20"/>
                    <a:pt x="0" y="203"/>
                    <a:pt x="26" y="411"/>
                  </a:cubicBezTo>
                  <a:cubicBezTo>
                    <a:pt x="51" y="604"/>
                    <a:pt x="166" y="756"/>
                    <a:pt x="285" y="756"/>
                  </a:cubicBezTo>
                  <a:cubicBezTo>
                    <a:pt x="290" y="756"/>
                    <a:pt x="295" y="756"/>
                    <a:pt x="299" y="755"/>
                  </a:cubicBezTo>
                  <a:cubicBezTo>
                    <a:pt x="423" y="736"/>
                    <a:pt x="507" y="554"/>
                    <a:pt x="475" y="352"/>
                  </a:cubicBezTo>
                  <a:cubicBezTo>
                    <a:pt x="450" y="152"/>
                    <a:pt x="341" y="0"/>
                    <a:pt x="217"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4"/>
            <p:cNvSpPr/>
            <p:nvPr/>
          </p:nvSpPr>
          <p:spPr>
            <a:xfrm>
              <a:off x="-3372275" y="463000"/>
              <a:ext cx="14175" cy="5825"/>
            </a:xfrm>
            <a:custGeom>
              <a:avLst/>
              <a:gdLst/>
              <a:ahLst/>
              <a:cxnLst/>
              <a:rect l="l" t="t" r="r" b="b"/>
              <a:pathLst>
                <a:path w="567" h="233" extrusionOk="0">
                  <a:moveTo>
                    <a:pt x="263" y="0"/>
                  </a:moveTo>
                  <a:cubicBezTo>
                    <a:pt x="175" y="0"/>
                    <a:pt x="99" y="40"/>
                    <a:pt x="53" y="80"/>
                  </a:cubicBezTo>
                  <a:cubicBezTo>
                    <a:pt x="7" y="126"/>
                    <a:pt x="1" y="171"/>
                    <a:pt x="14" y="184"/>
                  </a:cubicBezTo>
                  <a:cubicBezTo>
                    <a:pt x="18" y="188"/>
                    <a:pt x="24" y="189"/>
                    <a:pt x="31" y="189"/>
                  </a:cubicBezTo>
                  <a:cubicBezTo>
                    <a:pt x="70" y="189"/>
                    <a:pt x="147" y="142"/>
                    <a:pt x="245" y="142"/>
                  </a:cubicBezTo>
                  <a:cubicBezTo>
                    <a:pt x="258" y="142"/>
                    <a:pt x="272" y="143"/>
                    <a:pt x="287" y="145"/>
                  </a:cubicBezTo>
                  <a:cubicBezTo>
                    <a:pt x="417" y="151"/>
                    <a:pt x="499" y="233"/>
                    <a:pt x="542" y="233"/>
                  </a:cubicBezTo>
                  <a:cubicBezTo>
                    <a:pt x="546" y="233"/>
                    <a:pt x="550" y="232"/>
                    <a:pt x="553" y="230"/>
                  </a:cubicBezTo>
                  <a:cubicBezTo>
                    <a:pt x="566" y="223"/>
                    <a:pt x="566" y="178"/>
                    <a:pt x="527" y="119"/>
                  </a:cubicBezTo>
                  <a:cubicBezTo>
                    <a:pt x="495" y="67"/>
                    <a:pt x="404" y="9"/>
                    <a:pt x="300" y="2"/>
                  </a:cubicBezTo>
                  <a:cubicBezTo>
                    <a:pt x="287" y="1"/>
                    <a:pt x="275" y="0"/>
                    <a:pt x="263"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4"/>
            <p:cNvSpPr/>
            <p:nvPr/>
          </p:nvSpPr>
          <p:spPr>
            <a:xfrm>
              <a:off x="-3423325" y="440675"/>
              <a:ext cx="27600" cy="18150"/>
            </a:xfrm>
            <a:custGeom>
              <a:avLst/>
              <a:gdLst/>
              <a:ahLst/>
              <a:cxnLst/>
              <a:rect l="l" t="t" r="r" b="b"/>
              <a:pathLst>
                <a:path w="1104" h="726" extrusionOk="0">
                  <a:moveTo>
                    <a:pt x="435" y="1"/>
                  </a:moveTo>
                  <a:cubicBezTo>
                    <a:pt x="81" y="1"/>
                    <a:pt x="18" y="357"/>
                    <a:pt x="7" y="479"/>
                  </a:cubicBezTo>
                  <a:cubicBezTo>
                    <a:pt x="0" y="622"/>
                    <a:pt x="443" y="479"/>
                    <a:pt x="963" y="720"/>
                  </a:cubicBezTo>
                  <a:cubicBezTo>
                    <a:pt x="971" y="723"/>
                    <a:pt x="978" y="725"/>
                    <a:pt x="985" y="725"/>
                  </a:cubicBezTo>
                  <a:cubicBezTo>
                    <a:pt x="1104" y="725"/>
                    <a:pt x="959" y="136"/>
                    <a:pt x="651" y="37"/>
                  </a:cubicBezTo>
                  <a:cubicBezTo>
                    <a:pt x="569" y="12"/>
                    <a:pt x="498" y="1"/>
                    <a:pt x="435" y="1"/>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4"/>
            <p:cNvSpPr/>
            <p:nvPr/>
          </p:nvSpPr>
          <p:spPr>
            <a:xfrm>
              <a:off x="-3410800" y="463175"/>
              <a:ext cx="12700" cy="18775"/>
            </a:xfrm>
            <a:custGeom>
              <a:avLst/>
              <a:gdLst/>
              <a:ahLst/>
              <a:cxnLst/>
              <a:rect l="l" t="t" r="r" b="b"/>
              <a:pathLst>
                <a:path w="508" h="751" extrusionOk="0">
                  <a:moveTo>
                    <a:pt x="229" y="0"/>
                  </a:moveTo>
                  <a:cubicBezTo>
                    <a:pt x="222" y="0"/>
                    <a:pt x="215" y="1"/>
                    <a:pt x="208" y="2"/>
                  </a:cubicBezTo>
                  <a:cubicBezTo>
                    <a:pt x="78" y="15"/>
                    <a:pt x="0" y="197"/>
                    <a:pt x="26" y="405"/>
                  </a:cubicBezTo>
                  <a:cubicBezTo>
                    <a:pt x="51" y="605"/>
                    <a:pt x="166" y="751"/>
                    <a:pt x="284" y="751"/>
                  </a:cubicBezTo>
                  <a:cubicBezTo>
                    <a:pt x="289" y="751"/>
                    <a:pt x="294" y="750"/>
                    <a:pt x="299" y="750"/>
                  </a:cubicBezTo>
                  <a:cubicBezTo>
                    <a:pt x="429" y="737"/>
                    <a:pt x="508" y="555"/>
                    <a:pt x="482" y="347"/>
                  </a:cubicBezTo>
                  <a:cubicBezTo>
                    <a:pt x="457" y="150"/>
                    <a:pt x="346" y="0"/>
                    <a:pt x="229"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4"/>
            <p:cNvSpPr/>
            <p:nvPr/>
          </p:nvSpPr>
          <p:spPr>
            <a:xfrm>
              <a:off x="-3414550" y="460600"/>
              <a:ext cx="14325" cy="5775"/>
            </a:xfrm>
            <a:custGeom>
              <a:avLst/>
              <a:gdLst/>
              <a:ahLst/>
              <a:cxnLst/>
              <a:rect l="l" t="t" r="r" b="b"/>
              <a:pathLst>
                <a:path w="573" h="231" extrusionOk="0">
                  <a:moveTo>
                    <a:pt x="277" y="0"/>
                  </a:moveTo>
                  <a:cubicBezTo>
                    <a:pt x="183" y="0"/>
                    <a:pt x="101" y="37"/>
                    <a:pt x="59" y="79"/>
                  </a:cubicBezTo>
                  <a:cubicBezTo>
                    <a:pt x="7" y="131"/>
                    <a:pt x="1" y="170"/>
                    <a:pt x="14" y="183"/>
                  </a:cubicBezTo>
                  <a:cubicBezTo>
                    <a:pt x="18" y="187"/>
                    <a:pt x="25" y="188"/>
                    <a:pt x="32" y="188"/>
                  </a:cubicBezTo>
                  <a:cubicBezTo>
                    <a:pt x="73" y="188"/>
                    <a:pt x="154" y="142"/>
                    <a:pt x="261" y="142"/>
                  </a:cubicBezTo>
                  <a:cubicBezTo>
                    <a:pt x="271" y="142"/>
                    <a:pt x="282" y="143"/>
                    <a:pt x="293" y="144"/>
                  </a:cubicBezTo>
                  <a:cubicBezTo>
                    <a:pt x="418" y="150"/>
                    <a:pt x="499" y="231"/>
                    <a:pt x="542" y="231"/>
                  </a:cubicBezTo>
                  <a:cubicBezTo>
                    <a:pt x="546" y="231"/>
                    <a:pt x="550" y="230"/>
                    <a:pt x="553" y="228"/>
                  </a:cubicBezTo>
                  <a:cubicBezTo>
                    <a:pt x="573" y="222"/>
                    <a:pt x="573" y="176"/>
                    <a:pt x="534" y="124"/>
                  </a:cubicBezTo>
                  <a:cubicBezTo>
                    <a:pt x="495" y="66"/>
                    <a:pt x="410" y="7"/>
                    <a:pt x="300" y="1"/>
                  </a:cubicBezTo>
                  <a:cubicBezTo>
                    <a:pt x="292" y="0"/>
                    <a:pt x="285" y="0"/>
                    <a:pt x="277"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4"/>
            <p:cNvSpPr/>
            <p:nvPr/>
          </p:nvSpPr>
          <p:spPr>
            <a:xfrm>
              <a:off x="-3396175" y="452650"/>
              <a:ext cx="8800" cy="48150"/>
            </a:xfrm>
            <a:custGeom>
              <a:avLst/>
              <a:gdLst/>
              <a:ahLst/>
              <a:cxnLst/>
              <a:rect l="l" t="t" r="r" b="b"/>
              <a:pathLst>
                <a:path w="352" h="1926" extrusionOk="0">
                  <a:moveTo>
                    <a:pt x="94" y="1769"/>
                  </a:moveTo>
                  <a:cubicBezTo>
                    <a:pt x="93" y="1770"/>
                    <a:pt x="92" y="1770"/>
                    <a:pt x="91" y="1770"/>
                  </a:cubicBezTo>
                  <a:cubicBezTo>
                    <a:pt x="91" y="1770"/>
                    <a:pt x="91" y="1770"/>
                    <a:pt x="92" y="1769"/>
                  </a:cubicBezTo>
                  <a:close/>
                  <a:moveTo>
                    <a:pt x="306" y="0"/>
                  </a:moveTo>
                  <a:cubicBezTo>
                    <a:pt x="272" y="0"/>
                    <a:pt x="150" y="459"/>
                    <a:pt x="59" y="1041"/>
                  </a:cubicBezTo>
                  <a:cubicBezTo>
                    <a:pt x="40" y="1184"/>
                    <a:pt x="20" y="1320"/>
                    <a:pt x="14" y="1450"/>
                  </a:cubicBezTo>
                  <a:cubicBezTo>
                    <a:pt x="7" y="1515"/>
                    <a:pt x="1" y="1574"/>
                    <a:pt x="1" y="1632"/>
                  </a:cubicBezTo>
                  <a:cubicBezTo>
                    <a:pt x="1" y="1665"/>
                    <a:pt x="1" y="1691"/>
                    <a:pt x="1" y="1724"/>
                  </a:cubicBezTo>
                  <a:cubicBezTo>
                    <a:pt x="7" y="1737"/>
                    <a:pt x="7" y="1750"/>
                    <a:pt x="7" y="1769"/>
                  </a:cubicBezTo>
                  <a:cubicBezTo>
                    <a:pt x="14" y="1789"/>
                    <a:pt x="20" y="1808"/>
                    <a:pt x="33" y="1821"/>
                  </a:cubicBezTo>
                  <a:cubicBezTo>
                    <a:pt x="72" y="1873"/>
                    <a:pt x="124" y="1893"/>
                    <a:pt x="163" y="1906"/>
                  </a:cubicBezTo>
                  <a:cubicBezTo>
                    <a:pt x="202" y="1919"/>
                    <a:pt x="235" y="1919"/>
                    <a:pt x="267" y="1925"/>
                  </a:cubicBezTo>
                  <a:cubicBezTo>
                    <a:pt x="319" y="1925"/>
                    <a:pt x="352" y="1919"/>
                    <a:pt x="352" y="1912"/>
                  </a:cubicBezTo>
                  <a:cubicBezTo>
                    <a:pt x="352" y="1899"/>
                    <a:pt x="326" y="1886"/>
                    <a:pt x="280" y="1867"/>
                  </a:cubicBezTo>
                  <a:cubicBezTo>
                    <a:pt x="254" y="1860"/>
                    <a:pt x="222" y="1847"/>
                    <a:pt x="196" y="1828"/>
                  </a:cubicBezTo>
                  <a:cubicBezTo>
                    <a:pt x="163" y="1815"/>
                    <a:pt x="131" y="1789"/>
                    <a:pt x="118" y="1763"/>
                  </a:cubicBezTo>
                  <a:lnTo>
                    <a:pt x="111" y="1763"/>
                  </a:lnTo>
                  <a:cubicBezTo>
                    <a:pt x="115" y="1760"/>
                    <a:pt x="116" y="1759"/>
                    <a:pt x="116" y="1759"/>
                  </a:cubicBezTo>
                  <a:lnTo>
                    <a:pt x="116" y="1759"/>
                  </a:lnTo>
                  <a:cubicBezTo>
                    <a:pt x="115" y="1759"/>
                    <a:pt x="111" y="1761"/>
                    <a:pt x="106" y="1764"/>
                  </a:cubicBezTo>
                  <a:lnTo>
                    <a:pt x="106" y="1764"/>
                  </a:lnTo>
                  <a:cubicBezTo>
                    <a:pt x="116" y="1756"/>
                    <a:pt x="111" y="1756"/>
                    <a:pt x="111" y="1756"/>
                  </a:cubicBezTo>
                  <a:cubicBezTo>
                    <a:pt x="111" y="1756"/>
                    <a:pt x="111" y="1750"/>
                    <a:pt x="111" y="1750"/>
                  </a:cubicBezTo>
                  <a:cubicBezTo>
                    <a:pt x="111" y="1743"/>
                    <a:pt x="111" y="1730"/>
                    <a:pt x="111" y="1717"/>
                  </a:cubicBezTo>
                  <a:cubicBezTo>
                    <a:pt x="111" y="1698"/>
                    <a:pt x="118" y="1665"/>
                    <a:pt x="118" y="1639"/>
                  </a:cubicBezTo>
                  <a:cubicBezTo>
                    <a:pt x="124" y="1587"/>
                    <a:pt x="131" y="1528"/>
                    <a:pt x="144" y="1463"/>
                  </a:cubicBezTo>
                  <a:cubicBezTo>
                    <a:pt x="163" y="1340"/>
                    <a:pt x="183" y="1203"/>
                    <a:pt x="202" y="1060"/>
                  </a:cubicBezTo>
                  <a:cubicBezTo>
                    <a:pt x="293" y="481"/>
                    <a:pt x="352" y="7"/>
                    <a:pt x="306" y="0"/>
                  </a:cubicBezTo>
                  <a:cubicBezTo>
                    <a:pt x="306" y="0"/>
                    <a:pt x="306" y="0"/>
                    <a:pt x="306" y="0"/>
                  </a:cubicBezTo>
                  <a:close/>
                </a:path>
              </a:pathLst>
            </a:custGeom>
            <a:solidFill>
              <a:srgbClr val="A682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4"/>
            <p:cNvSpPr/>
            <p:nvPr/>
          </p:nvSpPr>
          <p:spPr>
            <a:xfrm>
              <a:off x="-3444300" y="418100"/>
              <a:ext cx="18550" cy="18800"/>
            </a:xfrm>
            <a:custGeom>
              <a:avLst/>
              <a:gdLst/>
              <a:ahLst/>
              <a:cxnLst/>
              <a:rect l="l" t="t" r="r" b="b"/>
              <a:pathLst>
                <a:path w="742" h="752" extrusionOk="0">
                  <a:moveTo>
                    <a:pt x="655" y="0"/>
                  </a:moveTo>
                  <a:cubicBezTo>
                    <a:pt x="497" y="0"/>
                    <a:pt x="168" y="29"/>
                    <a:pt x="66" y="264"/>
                  </a:cubicBezTo>
                  <a:cubicBezTo>
                    <a:pt x="0" y="550"/>
                    <a:pt x="625" y="751"/>
                    <a:pt x="625" y="751"/>
                  </a:cubicBezTo>
                  <a:lnTo>
                    <a:pt x="742" y="3"/>
                  </a:lnTo>
                  <a:cubicBezTo>
                    <a:pt x="742" y="3"/>
                    <a:pt x="708" y="0"/>
                    <a:pt x="655"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4"/>
            <p:cNvSpPr/>
            <p:nvPr/>
          </p:nvSpPr>
          <p:spPr>
            <a:xfrm>
              <a:off x="-3445450" y="413900"/>
              <a:ext cx="53850" cy="30775"/>
            </a:xfrm>
            <a:custGeom>
              <a:avLst/>
              <a:gdLst/>
              <a:ahLst/>
              <a:cxnLst/>
              <a:rect l="l" t="t" r="r" b="b"/>
              <a:pathLst>
                <a:path w="2154" h="1231" extrusionOk="0">
                  <a:moveTo>
                    <a:pt x="1633" y="0"/>
                  </a:moveTo>
                  <a:cubicBezTo>
                    <a:pt x="1217" y="0"/>
                    <a:pt x="749" y="35"/>
                    <a:pt x="749" y="35"/>
                  </a:cubicBezTo>
                  <a:cubicBezTo>
                    <a:pt x="749" y="35"/>
                    <a:pt x="1" y="1023"/>
                    <a:pt x="183" y="1205"/>
                  </a:cubicBezTo>
                  <a:cubicBezTo>
                    <a:pt x="200" y="1223"/>
                    <a:pt x="229" y="1231"/>
                    <a:pt x="267" y="1231"/>
                  </a:cubicBezTo>
                  <a:cubicBezTo>
                    <a:pt x="651" y="1231"/>
                    <a:pt x="2006" y="442"/>
                    <a:pt x="2154" y="35"/>
                  </a:cubicBezTo>
                  <a:cubicBezTo>
                    <a:pt x="2037" y="9"/>
                    <a:pt x="1841" y="0"/>
                    <a:pt x="1633"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4"/>
            <p:cNvSpPr/>
            <p:nvPr/>
          </p:nvSpPr>
          <p:spPr>
            <a:xfrm>
              <a:off x="-3340575" y="386150"/>
              <a:ext cx="69700" cy="136450"/>
            </a:xfrm>
            <a:custGeom>
              <a:avLst/>
              <a:gdLst/>
              <a:ahLst/>
              <a:cxnLst/>
              <a:rect l="l" t="t" r="r" b="b"/>
              <a:pathLst>
                <a:path w="2788" h="5458" extrusionOk="0">
                  <a:moveTo>
                    <a:pt x="1" y="0"/>
                  </a:moveTo>
                  <a:lnTo>
                    <a:pt x="1" y="0"/>
                  </a:lnTo>
                  <a:cubicBezTo>
                    <a:pt x="515" y="494"/>
                    <a:pt x="528" y="1873"/>
                    <a:pt x="729" y="3245"/>
                  </a:cubicBezTo>
                  <a:cubicBezTo>
                    <a:pt x="937" y="4618"/>
                    <a:pt x="1406" y="5190"/>
                    <a:pt x="1997" y="5398"/>
                  </a:cubicBezTo>
                  <a:cubicBezTo>
                    <a:pt x="2109" y="5438"/>
                    <a:pt x="2229" y="5458"/>
                    <a:pt x="2333" y="5458"/>
                  </a:cubicBezTo>
                  <a:cubicBezTo>
                    <a:pt x="2622" y="5458"/>
                    <a:pt x="2788" y="5304"/>
                    <a:pt x="2329" y="4988"/>
                  </a:cubicBezTo>
                  <a:cubicBezTo>
                    <a:pt x="1705" y="4553"/>
                    <a:pt x="1822" y="3499"/>
                    <a:pt x="1887" y="2068"/>
                  </a:cubicBezTo>
                  <a:cubicBezTo>
                    <a:pt x="1945" y="638"/>
                    <a:pt x="957" y="156"/>
                    <a:pt x="1"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4"/>
            <p:cNvSpPr/>
            <p:nvPr/>
          </p:nvSpPr>
          <p:spPr>
            <a:xfrm>
              <a:off x="-3443150" y="355575"/>
              <a:ext cx="141300" cy="115525"/>
            </a:xfrm>
            <a:custGeom>
              <a:avLst/>
              <a:gdLst/>
              <a:ahLst/>
              <a:cxnLst/>
              <a:rect l="l" t="t" r="r" b="b"/>
              <a:pathLst>
                <a:path w="5652" h="4621" extrusionOk="0">
                  <a:moveTo>
                    <a:pt x="3239" y="1"/>
                  </a:moveTo>
                  <a:cubicBezTo>
                    <a:pt x="2127" y="105"/>
                    <a:pt x="117" y="996"/>
                    <a:pt x="0" y="2810"/>
                  </a:cubicBezTo>
                  <a:cubicBezTo>
                    <a:pt x="144" y="2688"/>
                    <a:pt x="590" y="2473"/>
                    <a:pt x="1306" y="2473"/>
                  </a:cubicBezTo>
                  <a:cubicBezTo>
                    <a:pt x="2044" y="2473"/>
                    <a:pt x="3068" y="2701"/>
                    <a:pt x="4344" y="3493"/>
                  </a:cubicBezTo>
                  <a:cubicBezTo>
                    <a:pt x="4503" y="4415"/>
                    <a:pt x="4786" y="4621"/>
                    <a:pt x="5025" y="4621"/>
                  </a:cubicBezTo>
                  <a:cubicBezTo>
                    <a:pt x="5109" y="4621"/>
                    <a:pt x="5189" y="4595"/>
                    <a:pt x="5255" y="4566"/>
                  </a:cubicBezTo>
                  <a:cubicBezTo>
                    <a:pt x="5645" y="4390"/>
                    <a:pt x="5652" y="3584"/>
                    <a:pt x="5385" y="2966"/>
                  </a:cubicBezTo>
                  <a:cubicBezTo>
                    <a:pt x="5125" y="2348"/>
                    <a:pt x="3909" y="163"/>
                    <a:pt x="3239"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4"/>
            <p:cNvSpPr/>
            <p:nvPr/>
          </p:nvSpPr>
          <p:spPr>
            <a:xfrm>
              <a:off x="-3325275" y="439950"/>
              <a:ext cx="15625" cy="23450"/>
            </a:xfrm>
            <a:custGeom>
              <a:avLst/>
              <a:gdLst/>
              <a:ahLst/>
              <a:cxnLst/>
              <a:rect l="l" t="t" r="r" b="b"/>
              <a:pathLst>
                <a:path w="625" h="938" extrusionOk="0">
                  <a:moveTo>
                    <a:pt x="312" y="1"/>
                  </a:moveTo>
                  <a:cubicBezTo>
                    <a:pt x="137" y="1"/>
                    <a:pt x="0" y="209"/>
                    <a:pt x="0" y="469"/>
                  </a:cubicBezTo>
                  <a:cubicBezTo>
                    <a:pt x="0" y="729"/>
                    <a:pt x="137" y="937"/>
                    <a:pt x="312" y="937"/>
                  </a:cubicBezTo>
                  <a:cubicBezTo>
                    <a:pt x="481" y="937"/>
                    <a:pt x="625" y="729"/>
                    <a:pt x="625" y="469"/>
                  </a:cubicBezTo>
                  <a:cubicBezTo>
                    <a:pt x="625" y="209"/>
                    <a:pt x="481" y="1"/>
                    <a:pt x="312" y="1"/>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4"/>
            <p:cNvSpPr/>
            <p:nvPr/>
          </p:nvSpPr>
          <p:spPr>
            <a:xfrm>
              <a:off x="-3301875" y="642850"/>
              <a:ext cx="96925" cy="130600"/>
            </a:xfrm>
            <a:custGeom>
              <a:avLst/>
              <a:gdLst/>
              <a:ahLst/>
              <a:cxnLst/>
              <a:rect l="l" t="t" r="r" b="b"/>
              <a:pathLst>
                <a:path w="3877" h="5224" extrusionOk="0">
                  <a:moveTo>
                    <a:pt x="1263" y="0"/>
                  </a:moveTo>
                  <a:cubicBezTo>
                    <a:pt x="758" y="0"/>
                    <a:pt x="261" y="106"/>
                    <a:pt x="1" y="424"/>
                  </a:cubicBezTo>
                  <a:cubicBezTo>
                    <a:pt x="306" y="1432"/>
                    <a:pt x="1399" y="3708"/>
                    <a:pt x="1399" y="4456"/>
                  </a:cubicBezTo>
                  <a:cubicBezTo>
                    <a:pt x="1505" y="4385"/>
                    <a:pt x="1658" y="4353"/>
                    <a:pt x="1835" y="4353"/>
                  </a:cubicBezTo>
                  <a:cubicBezTo>
                    <a:pt x="2480" y="4353"/>
                    <a:pt x="3440" y="4774"/>
                    <a:pt x="3604" y="5224"/>
                  </a:cubicBezTo>
                  <a:cubicBezTo>
                    <a:pt x="3877" y="3864"/>
                    <a:pt x="2869" y="535"/>
                    <a:pt x="2804" y="346"/>
                  </a:cubicBezTo>
                  <a:cubicBezTo>
                    <a:pt x="2765" y="230"/>
                    <a:pt x="2006" y="0"/>
                    <a:pt x="1263"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4"/>
            <p:cNvSpPr/>
            <p:nvPr/>
          </p:nvSpPr>
          <p:spPr>
            <a:xfrm>
              <a:off x="-3338625" y="557675"/>
              <a:ext cx="116925" cy="112550"/>
            </a:xfrm>
            <a:custGeom>
              <a:avLst/>
              <a:gdLst/>
              <a:ahLst/>
              <a:cxnLst/>
              <a:rect l="l" t="t" r="r" b="b"/>
              <a:pathLst>
                <a:path w="4677" h="4502" extrusionOk="0">
                  <a:moveTo>
                    <a:pt x="1490" y="0"/>
                  </a:moveTo>
                  <a:cubicBezTo>
                    <a:pt x="430" y="306"/>
                    <a:pt x="1" y="2498"/>
                    <a:pt x="222" y="3831"/>
                  </a:cubicBezTo>
                  <a:cubicBezTo>
                    <a:pt x="222" y="4274"/>
                    <a:pt x="504" y="4502"/>
                    <a:pt x="941" y="4502"/>
                  </a:cubicBezTo>
                  <a:cubicBezTo>
                    <a:pt x="959" y="4502"/>
                    <a:pt x="977" y="4502"/>
                    <a:pt x="996" y="4501"/>
                  </a:cubicBezTo>
                  <a:cubicBezTo>
                    <a:pt x="1807" y="3957"/>
                    <a:pt x="2647" y="3737"/>
                    <a:pt x="3301" y="3737"/>
                  </a:cubicBezTo>
                  <a:cubicBezTo>
                    <a:pt x="3822" y="3737"/>
                    <a:pt x="4225" y="3876"/>
                    <a:pt x="4404" y="4104"/>
                  </a:cubicBezTo>
                  <a:cubicBezTo>
                    <a:pt x="4677" y="3571"/>
                    <a:pt x="4020" y="1106"/>
                    <a:pt x="3493" y="774"/>
                  </a:cubicBezTo>
                  <a:cubicBezTo>
                    <a:pt x="2739" y="228"/>
                    <a:pt x="1861" y="85"/>
                    <a:pt x="1490"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4"/>
            <p:cNvSpPr/>
            <p:nvPr/>
          </p:nvSpPr>
          <p:spPr>
            <a:xfrm>
              <a:off x="-3345275" y="643325"/>
              <a:ext cx="39050" cy="44150"/>
            </a:xfrm>
            <a:custGeom>
              <a:avLst/>
              <a:gdLst/>
              <a:ahLst/>
              <a:cxnLst/>
              <a:rect l="l" t="t" r="r" b="b"/>
              <a:pathLst>
                <a:path w="1562" h="1766" extrusionOk="0">
                  <a:moveTo>
                    <a:pt x="878" y="1"/>
                  </a:moveTo>
                  <a:cubicBezTo>
                    <a:pt x="563" y="1"/>
                    <a:pt x="249" y="286"/>
                    <a:pt x="130" y="704"/>
                  </a:cubicBezTo>
                  <a:cubicBezTo>
                    <a:pt x="0" y="1179"/>
                    <a:pt x="176" y="1647"/>
                    <a:pt x="534" y="1745"/>
                  </a:cubicBezTo>
                  <a:cubicBezTo>
                    <a:pt x="581" y="1758"/>
                    <a:pt x="629" y="1765"/>
                    <a:pt x="677" y="1765"/>
                  </a:cubicBezTo>
                  <a:cubicBezTo>
                    <a:pt x="993" y="1765"/>
                    <a:pt x="1312" y="1480"/>
                    <a:pt x="1425" y="1068"/>
                  </a:cubicBezTo>
                  <a:cubicBezTo>
                    <a:pt x="1561" y="594"/>
                    <a:pt x="1379" y="125"/>
                    <a:pt x="1021" y="21"/>
                  </a:cubicBezTo>
                  <a:cubicBezTo>
                    <a:pt x="974" y="8"/>
                    <a:pt x="926" y="1"/>
                    <a:pt x="87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4"/>
            <p:cNvSpPr/>
            <p:nvPr/>
          </p:nvSpPr>
          <p:spPr>
            <a:xfrm>
              <a:off x="-3335525" y="654475"/>
              <a:ext cx="19375" cy="21850"/>
            </a:xfrm>
            <a:custGeom>
              <a:avLst/>
              <a:gdLst/>
              <a:ahLst/>
              <a:cxnLst/>
              <a:rect l="l" t="t" r="r" b="b"/>
              <a:pathLst>
                <a:path w="775" h="874" extrusionOk="0">
                  <a:moveTo>
                    <a:pt x="438" y="1"/>
                  </a:moveTo>
                  <a:cubicBezTo>
                    <a:pt x="283" y="1"/>
                    <a:pt x="128" y="146"/>
                    <a:pt x="65" y="349"/>
                  </a:cubicBezTo>
                  <a:cubicBezTo>
                    <a:pt x="0" y="583"/>
                    <a:pt x="91" y="817"/>
                    <a:pt x="267" y="863"/>
                  </a:cubicBezTo>
                  <a:cubicBezTo>
                    <a:pt x="291" y="870"/>
                    <a:pt x="315" y="873"/>
                    <a:pt x="339" y="873"/>
                  </a:cubicBezTo>
                  <a:cubicBezTo>
                    <a:pt x="494" y="873"/>
                    <a:pt x="653" y="734"/>
                    <a:pt x="709" y="531"/>
                  </a:cubicBezTo>
                  <a:cubicBezTo>
                    <a:pt x="774" y="291"/>
                    <a:pt x="683" y="63"/>
                    <a:pt x="508" y="11"/>
                  </a:cubicBezTo>
                  <a:cubicBezTo>
                    <a:pt x="485" y="4"/>
                    <a:pt x="462" y="1"/>
                    <a:pt x="438" y="1"/>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4"/>
            <p:cNvSpPr/>
            <p:nvPr/>
          </p:nvSpPr>
          <p:spPr>
            <a:xfrm>
              <a:off x="-3323825" y="878300"/>
              <a:ext cx="64425" cy="104625"/>
            </a:xfrm>
            <a:custGeom>
              <a:avLst/>
              <a:gdLst/>
              <a:ahLst/>
              <a:cxnLst/>
              <a:rect l="l" t="t" r="r" b="b"/>
              <a:pathLst>
                <a:path w="2577" h="4185" extrusionOk="0">
                  <a:moveTo>
                    <a:pt x="1249" y="0"/>
                  </a:moveTo>
                  <a:cubicBezTo>
                    <a:pt x="931" y="547"/>
                    <a:pt x="1" y="1672"/>
                    <a:pt x="1" y="2615"/>
                  </a:cubicBezTo>
                  <a:cubicBezTo>
                    <a:pt x="32" y="2636"/>
                    <a:pt x="73" y="2647"/>
                    <a:pt x="119" y="2647"/>
                  </a:cubicBezTo>
                  <a:cubicBezTo>
                    <a:pt x="282" y="2647"/>
                    <a:pt x="511" y="2508"/>
                    <a:pt x="612" y="2199"/>
                  </a:cubicBezTo>
                  <a:cubicBezTo>
                    <a:pt x="693" y="1934"/>
                    <a:pt x="788" y="1843"/>
                    <a:pt x="857" y="1843"/>
                  </a:cubicBezTo>
                  <a:cubicBezTo>
                    <a:pt x="893" y="1843"/>
                    <a:pt x="922" y="1868"/>
                    <a:pt x="937" y="1906"/>
                  </a:cubicBezTo>
                  <a:cubicBezTo>
                    <a:pt x="983" y="2023"/>
                    <a:pt x="599" y="3447"/>
                    <a:pt x="697" y="3636"/>
                  </a:cubicBezTo>
                  <a:cubicBezTo>
                    <a:pt x="764" y="3770"/>
                    <a:pt x="1274" y="4184"/>
                    <a:pt x="1690" y="4184"/>
                  </a:cubicBezTo>
                  <a:cubicBezTo>
                    <a:pt x="1878" y="4184"/>
                    <a:pt x="2047" y="4099"/>
                    <a:pt x="2147" y="3863"/>
                  </a:cubicBezTo>
                  <a:cubicBezTo>
                    <a:pt x="2466" y="3109"/>
                    <a:pt x="2576" y="1054"/>
                    <a:pt x="2466" y="807"/>
                  </a:cubicBezTo>
                  <a:cubicBezTo>
                    <a:pt x="2192" y="182"/>
                    <a:pt x="1249" y="0"/>
                    <a:pt x="1249"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4"/>
            <p:cNvSpPr/>
            <p:nvPr/>
          </p:nvSpPr>
          <p:spPr>
            <a:xfrm>
              <a:off x="-3295850" y="739700"/>
              <a:ext cx="86200" cy="162675"/>
            </a:xfrm>
            <a:custGeom>
              <a:avLst/>
              <a:gdLst/>
              <a:ahLst/>
              <a:cxnLst/>
              <a:rect l="l" t="t" r="r" b="b"/>
              <a:pathLst>
                <a:path w="3448" h="6507" extrusionOk="0">
                  <a:moveTo>
                    <a:pt x="1717" y="1"/>
                  </a:moveTo>
                  <a:cubicBezTo>
                    <a:pt x="1390" y="1"/>
                    <a:pt x="1145" y="121"/>
                    <a:pt x="1138" y="394"/>
                  </a:cubicBezTo>
                  <a:cubicBezTo>
                    <a:pt x="1041" y="1226"/>
                    <a:pt x="950" y="2826"/>
                    <a:pt x="0" y="5674"/>
                  </a:cubicBezTo>
                  <a:cubicBezTo>
                    <a:pt x="63" y="5660"/>
                    <a:pt x="125" y="5654"/>
                    <a:pt x="186" y="5654"/>
                  </a:cubicBezTo>
                  <a:cubicBezTo>
                    <a:pt x="886" y="5654"/>
                    <a:pt x="1431" y="6507"/>
                    <a:pt x="1431" y="6507"/>
                  </a:cubicBezTo>
                  <a:cubicBezTo>
                    <a:pt x="1938" y="5707"/>
                    <a:pt x="3415" y="2247"/>
                    <a:pt x="3447" y="1226"/>
                  </a:cubicBezTo>
                  <a:cubicBezTo>
                    <a:pt x="3412" y="505"/>
                    <a:pt x="2390" y="1"/>
                    <a:pt x="1717"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4"/>
            <p:cNvSpPr/>
            <p:nvPr/>
          </p:nvSpPr>
          <p:spPr>
            <a:xfrm>
              <a:off x="-3484775" y="567125"/>
              <a:ext cx="70575" cy="89200"/>
            </a:xfrm>
            <a:custGeom>
              <a:avLst/>
              <a:gdLst/>
              <a:ahLst/>
              <a:cxnLst/>
              <a:rect l="l" t="t" r="r" b="b"/>
              <a:pathLst>
                <a:path w="2823" h="3568" extrusionOk="0">
                  <a:moveTo>
                    <a:pt x="2730" y="1"/>
                  </a:moveTo>
                  <a:cubicBezTo>
                    <a:pt x="2329" y="1"/>
                    <a:pt x="1391" y="237"/>
                    <a:pt x="1008" y="650"/>
                  </a:cubicBezTo>
                  <a:cubicBezTo>
                    <a:pt x="592" y="1099"/>
                    <a:pt x="0" y="1821"/>
                    <a:pt x="65" y="2315"/>
                  </a:cubicBezTo>
                  <a:cubicBezTo>
                    <a:pt x="128" y="2790"/>
                    <a:pt x="576" y="3567"/>
                    <a:pt x="1125" y="3567"/>
                  </a:cubicBezTo>
                  <a:cubicBezTo>
                    <a:pt x="1147" y="3567"/>
                    <a:pt x="1168" y="3566"/>
                    <a:pt x="1190" y="3564"/>
                  </a:cubicBezTo>
                  <a:cubicBezTo>
                    <a:pt x="1314" y="2315"/>
                    <a:pt x="1971" y="585"/>
                    <a:pt x="2530" y="312"/>
                  </a:cubicBezTo>
                  <a:cubicBezTo>
                    <a:pt x="2693" y="214"/>
                    <a:pt x="2823" y="6"/>
                    <a:pt x="2823" y="6"/>
                  </a:cubicBezTo>
                  <a:cubicBezTo>
                    <a:pt x="2797" y="2"/>
                    <a:pt x="2766" y="1"/>
                    <a:pt x="2730"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4"/>
            <p:cNvSpPr/>
            <p:nvPr/>
          </p:nvSpPr>
          <p:spPr>
            <a:xfrm>
              <a:off x="-3468375" y="641225"/>
              <a:ext cx="24925" cy="38750"/>
            </a:xfrm>
            <a:custGeom>
              <a:avLst/>
              <a:gdLst/>
              <a:ahLst/>
              <a:cxnLst/>
              <a:rect l="l" t="t" r="r" b="b"/>
              <a:pathLst>
                <a:path w="997" h="1550" extrusionOk="0">
                  <a:moveTo>
                    <a:pt x="465" y="0"/>
                  </a:moveTo>
                  <a:cubicBezTo>
                    <a:pt x="458" y="0"/>
                    <a:pt x="451" y="1"/>
                    <a:pt x="443" y="1"/>
                  </a:cubicBezTo>
                  <a:cubicBezTo>
                    <a:pt x="190" y="21"/>
                    <a:pt x="1" y="378"/>
                    <a:pt x="33" y="808"/>
                  </a:cubicBezTo>
                  <a:cubicBezTo>
                    <a:pt x="65" y="1225"/>
                    <a:pt x="281" y="1550"/>
                    <a:pt x="532" y="1550"/>
                  </a:cubicBezTo>
                  <a:cubicBezTo>
                    <a:pt x="539" y="1550"/>
                    <a:pt x="546" y="1550"/>
                    <a:pt x="554" y="1549"/>
                  </a:cubicBezTo>
                  <a:cubicBezTo>
                    <a:pt x="807" y="1530"/>
                    <a:pt x="996" y="1172"/>
                    <a:pt x="963" y="743"/>
                  </a:cubicBezTo>
                  <a:cubicBezTo>
                    <a:pt x="932" y="325"/>
                    <a:pt x="716" y="0"/>
                    <a:pt x="46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4"/>
            <p:cNvSpPr/>
            <p:nvPr/>
          </p:nvSpPr>
          <p:spPr>
            <a:xfrm>
              <a:off x="-3463650" y="650175"/>
              <a:ext cx="12225" cy="19225"/>
            </a:xfrm>
            <a:custGeom>
              <a:avLst/>
              <a:gdLst/>
              <a:ahLst/>
              <a:cxnLst/>
              <a:rect l="l" t="t" r="r" b="b"/>
              <a:pathLst>
                <a:path w="489" h="769" extrusionOk="0">
                  <a:moveTo>
                    <a:pt x="229" y="1"/>
                  </a:moveTo>
                  <a:cubicBezTo>
                    <a:pt x="226" y="1"/>
                    <a:pt x="224" y="1"/>
                    <a:pt x="222" y="1"/>
                  </a:cubicBezTo>
                  <a:cubicBezTo>
                    <a:pt x="92" y="14"/>
                    <a:pt x="1" y="190"/>
                    <a:pt x="14" y="404"/>
                  </a:cubicBezTo>
                  <a:cubicBezTo>
                    <a:pt x="33" y="608"/>
                    <a:pt x="139" y="769"/>
                    <a:pt x="266" y="769"/>
                  </a:cubicBezTo>
                  <a:cubicBezTo>
                    <a:pt x="269" y="769"/>
                    <a:pt x="271" y="768"/>
                    <a:pt x="274" y="768"/>
                  </a:cubicBezTo>
                  <a:cubicBezTo>
                    <a:pt x="397" y="762"/>
                    <a:pt x="488" y="580"/>
                    <a:pt x="475" y="372"/>
                  </a:cubicBezTo>
                  <a:cubicBezTo>
                    <a:pt x="463" y="161"/>
                    <a:pt x="350" y="1"/>
                    <a:pt x="229" y="1"/>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4"/>
            <p:cNvSpPr/>
            <p:nvPr/>
          </p:nvSpPr>
          <p:spPr>
            <a:xfrm>
              <a:off x="-3485925" y="1019425"/>
              <a:ext cx="56575" cy="86750"/>
            </a:xfrm>
            <a:custGeom>
              <a:avLst/>
              <a:gdLst/>
              <a:ahLst/>
              <a:cxnLst/>
              <a:rect l="l" t="t" r="r" b="b"/>
              <a:pathLst>
                <a:path w="2263" h="3470" extrusionOk="0">
                  <a:moveTo>
                    <a:pt x="1091" y="0"/>
                  </a:moveTo>
                  <a:cubicBezTo>
                    <a:pt x="1034" y="0"/>
                    <a:pt x="980" y="9"/>
                    <a:pt x="931" y="26"/>
                  </a:cubicBezTo>
                  <a:cubicBezTo>
                    <a:pt x="176" y="287"/>
                    <a:pt x="1" y="1451"/>
                    <a:pt x="417" y="2829"/>
                  </a:cubicBezTo>
                  <a:cubicBezTo>
                    <a:pt x="553" y="3281"/>
                    <a:pt x="802" y="3469"/>
                    <a:pt x="1071" y="3469"/>
                  </a:cubicBezTo>
                  <a:cubicBezTo>
                    <a:pt x="1625" y="3469"/>
                    <a:pt x="2262" y="2673"/>
                    <a:pt x="2179" y="1724"/>
                  </a:cubicBezTo>
                  <a:cubicBezTo>
                    <a:pt x="2065" y="482"/>
                    <a:pt x="1507" y="0"/>
                    <a:pt x="1091"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4"/>
            <p:cNvSpPr/>
            <p:nvPr/>
          </p:nvSpPr>
          <p:spPr>
            <a:xfrm>
              <a:off x="-3489100" y="1034050"/>
              <a:ext cx="41825" cy="59175"/>
            </a:xfrm>
            <a:custGeom>
              <a:avLst/>
              <a:gdLst/>
              <a:ahLst/>
              <a:cxnLst/>
              <a:rect l="l" t="t" r="r" b="b"/>
              <a:pathLst>
                <a:path w="1673" h="2367" extrusionOk="0">
                  <a:moveTo>
                    <a:pt x="783" y="1"/>
                  </a:moveTo>
                  <a:cubicBezTo>
                    <a:pt x="408" y="1"/>
                    <a:pt x="0" y="872"/>
                    <a:pt x="349" y="1750"/>
                  </a:cubicBezTo>
                  <a:cubicBezTo>
                    <a:pt x="526" y="2192"/>
                    <a:pt x="742" y="2366"/>
                    <a:pt x="945" y="2366"/>
                  </a:cubicBezTo>
                  <a:cubicBezTo>
                    <a:pt x="1332" y="2366"/>
                    <a:pt x="1672" y="1739"/>
                    <a:pt x="1617" y="1126"/>
                  </a:cubicBezTo>
                  <a:cubicBezTo>
                    <a:pt x="1532" y="196"/>
                    <a:pt x="1084" y="14"/>
                    <a:pt x="791" y="1"/>
                  </a:cubicBezTo>
                  <a:cubicBezTo>
                    <a:pt x="788" y="1"/>
                    <a:pt x="785" y="1"/>
                    <a:pt x="783" y="1"/>
                  </a:cubicBezTo>
                  <a:close/>
                </a:path>
              </a:pathLst>
            </a:custGeom>
            <a:solidFill>
              <a:srgbClr val="C8DE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4"/>
            <p:cNvSpPr/>
            <p:nvPr/>
          </p:nvSpPr>
          <p:spPr>
            <a:xfrm>
              <a:off x="-3294725" y="1051600"/>
              <a:ext cx="21125" cy="13700"/>
            </a:xfrm>
            <a:custGeom>
              <a:avLst/>
              <a:gdLst/>
              <a:ahLst/>
              <a:cxnLst/>
              <a:rect l="l" t="t" r="r" b="b"/>
              <a:pathLst>
                <a:path w="845" h="548" extrusionOk="0">
                  <a:moveTo>
                    <a:pt x="761" y="0"/>
                  </a:moveTo>
                  <a:cubicBezTo>
                    <a:pt x="737" y="0"/>
                    <a:pt x="709" y="4"/>
                    <a:pt x="677" y="14"/>
                  </a:cubicBezTo>
                  <a:cubicBezTo>
                    <a:pt x="580" y="40"/>
                    <a:pt x="476" y="131"/>
                    <a:pt x="378" y="229"/>
                  </a:cubicBezTo>
                  <a:cubicBezTo>
                    <a:pt x="280" y="320"/>
                    <a:pt x="196" y="411"/>
                    <a:pt x="131" y="443"/>
                  </a:cubicBezTo>
                  <a:cubicBezTo>
                    <a:pt x="66" y="489"/>
                    <a:pt x="14" y="482"/>
                    <a:pt x="7" y="502"/>
                  </a:cubicBezTo>
                  <a:cubicBezTo>
                    <a:pt x="1" y="508"/>
                    <a:pt x="14" y="521"/>
                    <a:pt x="40" y="534"/>
                  </a:cubicBezTo>
                  <a:cubicBezTo>
                    <a:pt x="56" y="542"/>
                    <a:pt x="82" y="548"/>
                    <a:pt x="112" y="548"/>
                  </a:cubicBezTo>
                  <a:cubicBezTo>
                    <a:pt x="130" y="548"/>
                    <a:pt x="150" y="546"/>
                    <a:pt x="170" y="541"/>
                  </a:cubicBezTo>
                  <a:cubicBezTo>
                    <a:pt x="274" y="515"/>
                    <a:pt x="378" y="424"/>
                    <a:pt x="476" y="326"/>
                  </a:cubicBezTo>
                  <a:cubicBezTo>
                    <a:pt x="573" y="235"/>
                    <a:pt x="658" y="144"/>
                    <a:pt x="723" y="105"/>
                  </a:cubicBezTo>
                  <a:cubicBezTo>
                    <a:pt x="788" y="60"/>
                    <a:pt x="840" y="53"/>
                    <a:pt x="840" y="34"/>
                  </a:cubicBezTo>
                  <a:cubicBezTo>
                    <a:pt x="844" y="20"/>
                    <a:pt x="814" y="0"/>
                    <a:pt x="761"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4"/>
            <p:cNvSpPr/>
            <p:nvPr/>
          </p:nvSpPr>
          <p:spPr>
            <a:xfrm>
              <a:off x="-3293425" y="1061200"/>
              <a:ext cx="21125" cy="13700"/>
            </a:xfrm>
            <a:custGeom>
              <a:avLst/>
              <a:gdLst/>
              <a:ahLst/>
              <a:cxnLst/>
              <a:rect l="l" t="t" r="r" b="b"/>
              <a:pathLst>
                <a:path w="845" h="548" extrusionOk="0">
                  <a:moveTo>
                    <a:pt x="761" y="0"/>
                  </a:moveTo>
                  <a:cubicBezTo>
                    <a:pt x="737" y="0"/>
                    <a:pt x="709" y="4"/>
                    <a:pt x="677" y="14"/>
                  </a:cubicBezTo>
                  <a:cubicBezTo>
                    <a:pt x="573" y="40"/>
                    <a:pt x="469" y="131"/>
                    <a:pt x="372" y="228"/>
                  </a:cubicBezTo>
                  <a:cubicBezTo>
                    <a:pt x="274" y="319"/>
                    <a:pt x="189" y="411"/>
                    <a:pt x="124" y="443"/>
                  </a:cubicBezTo>
                  <a:cubicBezTo>
                    <a:pt x="66" y="489"/>
                    <a:pt x="7" y="482"/>
                    <a:pt x="1" y="502"/>
                  </a:cubicBezTo>
                  <a:cubicBezTo>
                    <a:pt x="1" y="508"/>
                    <a:pt x="7" y="521"/>
                    <a:pt x="40" y="534"/>
                  </a:cubicBezTo>
                  <a:cubicBezTo>
                    <a:pt x="56" y="542"/>
                    <a:pt x="79" y="548"/>
                    <a:pt x="107" y="548"/>
                  </a:cubicBezTo>
                  <a:cubicBezTo>
                    <a:pt x="125" y="548"/>
                    <a:pt x="144" y="546"/>
                    <a:pt x="163" y="541"/>
                  </a:cubicBezTo>
                  <a:cubicBezTo>
                    <a:pt x="268" y="515"/>
                    <a:pt x="372" y="424"/>
                    <a:pt x="469" y="326"/>
                  </a:cubicBezTo>
                  <a:cubicBezTo>
                    <a:pt x="573" y="235"/>
                    <a:pt x="651" y="144"/>
                    <a:pt x="716" y="105"/>
                  </a:cubicBezTo>
                  <a:cubicBezTo>
                    <a:pt x="781" y="59"/>
                    <a:pt x="833" y="53"/>
                    <a:pt x="840" y="33"/>
                  </a:cubicBezTo>
                  <a:cubicBezTo>
                    <a:pt x="844" y="20"/>
                    <a:pt x="814" y="0"/>
                    <a:pt x="761"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4"/>
            <p:cNvSpPr/>
            <p:nvPr/>
          </p:nvSpPr>
          <p:spPr>
            <a:xfrm>
              <a:off x="-3348850" y="1028300"/>
              <a:ext cx="74150" cy="86150"/>
            </a:xfrm>
            <a:custGeom>
              <a:avLst/>
              <a:gdLst/>
              <a:ahLst/>
              <a:cxnLst/>
              <a:rect l="l" t="t" r="r" b="b"/>
              <a:pathLst>
                <a:path w="2966" h="3446" extrusionOk="0">
                  <a:moveTo>
                    <a:pt x="1400" y="0"/>
                  </a:moveTo>
                  <a:cubicBezTo>
                    <a:pt x="1319" y="0"/>
                    <a:pt x="1243" y="10"/>
                    <a:pt x="1177" y="29"/>
                  </a:cubicBezTo>
                  <a:cubicBezTo>
                    <a:pt x="273" y="289"/>
                    <a:pt x="0" y="1577"/>
                    <a:pt x="611" y="2709"/>
                  </a:cubicBezTo>
                  <a:cubicBezTo>
                    <a:pt x="898" y="3232"/>
                    <a:pt x="1262" y="3446"/>
                    <a:pt x="1613" y="3446"/>
                  </a:cubicBezTo>
                  <a:cubicBezTo>
                    <a:pt x="2314" y="3446"/>
                    <a:pt x="2966" y="2595"/>
                    <a:pt x="2862" y="1655"/>
                  </a:cubicBezTo>
                  <a:cubicBezTo>
                    <a:pt x="2726" y="436"/>
                    <a:pt x="1934" y="0"/>
                    <a:pt x="1400"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4"/>
            <p:cNvSpPr/>
            <p:nvPr/>
          </p:nvSpPr>
          <p:spPr>
            <a:xfrm>
              <a:off x="-3340000" y="1041850"/>
              <a:ext cx="50325" cy="59175"/>
            </a:xfrm>
            <a:custGeom>
              <a:avLst/>
              <a:gdLst/>
              <a:ahLst/>
              <a:cxnLst/>
              <a:rect l="l" t="t" r="r" b="b"/>
              <a:pathLst>
                <a:path w="2013" h="2367" extrusionOk="0">
                  <a:moveTo>
                    <a:pt x="943" y="1"/>
                  </a:moveTo>
                  <a:cubicBezTo>
                    <a:pt x="491" y="1"/>
                    <a:pt x="0" y="872"/>
                    <a:pt x="420" y="1750"/>
                  </a:cubicBezTo>
                  <a:cubicBezTo>
                    <a:pt x="633" y="2192"/>
                    <a:pt x="893" y="2367"/>
                    <a:pt x="1138" y="2367"/>
                  </a:cubicBezTo>
                  <a:cubicBezTo>
                    <a:pt x="1602" y="2367"/>
                    <a:pt x="2012" y="1739"/>
                    <a:pt x="1948" y="1126"/>
                  </a:cubicBezTo>
                  <a:cubicBezTo>
                    <a:pt x="1844" y="196"/>
                    <a:pt x="1305" y="14"/>
                    <a:pt x="953" y="1"/>
                  </a:cubicBezTo>
                  <a:cubicBezTo>
                    <a:pt x="950" y="1"/>
                    <a:pt x="947" y="1"/>
                    <a:pt x="943" y="1"/>
                  </a:cubicBezTo>
                  <a:close/>
                </a:path>
              </a:pathLst>
            </a:custGeom>
            <a:solidFill>
              <a:srgbClr val="C8DE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4"/>
            <p:cNvSpPr/>
            <p:nvPr/>
          </p:nvSpPr>
          <p:spPr>
            <a:xfrm>
              <a:off x="-3346900" y="791950"/>
              <a:ext cx="59325" cy="21550"/>
            </a:xfrm>
            <a:custGeom>
              <a:avLst/>
              <a:gdLst/>
              <a:ahLst/>
              <a:cxnLst/>
              <a:rect l="l" t="t" r="r" b="b"/>
              <a:pathLst>
                <a:path w="2373" h="862" extrusionOk="0">
                  <a:moveTo>
                    <a:pt x="2160" y="1"/>
                  </a:moveTo>
                  <a:cubicBezTo>
                    <a:pt x="2107" y="1"/>
                    <a:pt x="2046" y="6"/>
                    <a:pt x="1977" y="20"/>
                  </a:cubicBezTo>
                  <a:cubicBezTo>
                    <a:pt x="1860" y="47"/>
                    <a:pt x="1724" y="105"/>
                    <a:pt x="1587" y="183"/>
                  </a:cubicBezTo>
                  <a:cubicBezTo>
                    <a:pt x="1444" y="255"/>
                    <a:pt x="1307" y="352"/>
                    <a:pt x="1158" y="450"/>
                  </a:cubicBezTo>
                  <a:cubicBezTo>
                    <a:pt x="1015" y="547"/>
                    <a:pt x="872" y="638"/>
                    <a:pt x="735" y="690"/>
                  </a:cubicBezTo>
                  <a:cubicBezTo>
                    <a:pt x="631" y="732"/>
                    <a:pt x="527" y="753"/>
                    <a:pt x="433" y="753"/>
                  </a:cubicBezTo>
                  <a:cubicBezTo>
                    <a:pt x="409" y="753"/>
                    <a:pt x="386" y="751"/>
                    <a:pt x="364" y="749"/>
                  </a:cubicBezTo>
                  <a:cubicBezTo>
                    <a:pt x="176" y="726"/>
                    <a:pt x="58" y="653"/>
                    <a:pt x="23" y="653"/>
                  </a:cubicBezTo>
                  <a:cubicBezTo>
                    <a:pt x="18" y="653"/>
                    <a:pt x="15" y="655"/>
                    <a:pt x="13" y="658"/>
                  </a:cubicBezTo>
                  <a:cubicBezTo>
                    <a:pt x="0" y="664"/>
                    <a:pt x="104" y="788"/>
                    <a:pt x="351" y="846"/>
                  </a:cubicBezTo>
                  <a:cubicBezTo>
                    <a:pt x="397" y="856"/>
                    <a:pt x="448" y="861"/>
                    <a:pt x="501" y="861"/>
                  </a:cubicBezTo>
                  <a:cubicBezTo>
                    <a:pt x="590" y="861"/>
                    <a:pt x="687" y="847"/>
                    <a:pt x="781" y="814"/>
                  </a:cubicBezTo>
                  <a:cubicBezTo>
                    <a:pt x="937" y="762"/>
                    <a:pt x="1093" y="671"/>
                    <a:pt x="1236" y="573"/>
                  </a:cubicBezTo>
                  <a:cubicBezTo>
                    <a:pt x="1385" y="469"/>
                    <a:pt x="1522" y="372"/>
                    <a:pt x="1652" y="294"/>
                  </a:cubicBezTo>
                  <a:cubicBezTo>
                    <a:pt x="1782" y="216"/>
                    <a:pt x="1899" y="151"/>
                    <a:pt x="2003" y="118"/>
                  </a:cubicBezTo>
                  <a:cubicBezTo>
                    <a:pt x="2218" y="47"/>
                    <a:pt x="2361" y="73"/>
                    <a:pt x="2367" y="47"/>
                  </a:cubicBezTo>
                  <a:cubicBezTo>
                    <a:pt x="2372" y="37"/>
                    <a:pt x="2296" y="1"/>
                    <a:pt x="2160"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4"/>
            <p:cNvSpPr/>
            <p:nvPr/>
          </p:nvSpPr>
          <p:spPr>
            <a:xfrm>
              <a:off x="-3336675" y="827400"/>
              <a:ext cx="55975" cy="19775"/>
            </a:xfrm>
            <a:custGeom>
              <a:avLst/>
              <a:gdLst/>
              <a:ahLst/>
              <a:cxnLst/>
              <a:rect l="l" t="t" r="r" b="b"/>
              <a:pathLst>
                <a:path w="2239" h="791" extrusionOk="0">
                  <a:moveTo>
                    <a:pt x="2202" y="1"/>
                  </a:moveTo>
                  <a:cubicBezTo>
                    <a:pt x="2155" y="1"/>
                    <a:pt x="2039" y="24"/>
                    <a:pt x="1874" y="59"/>
                  </a:cubicBezTo>
                  <a:cubicBezTo>
                    <a:pt x="1770" y="85"/>
                    <a:pt x="1640" y="124"/>
                    <a:pt x="1503" y="189"/>
                  </a:cubicBezTo>
                  <a:cubicBezTo>
                    <a:pt x="1367" y="248"/>
                    <a:pt x="1230" y="352"/>
                    <a:pt x="1100" y="449"/>
                  </a:cubicBezTo>
                  <a:cubicBezTo>
                    <a:pt x="1035" y="495"/>
                    <a:pt x="970" y="541"/>
                    <a:pt x="905" y="580"/>
                  </a:cubicBezTo>
                  <a:cubicBezTo>
                    <a:pt x="892" y="586"/>
                    <a:pt x="872" y="599"/>
                    <a:pt x="859" y="606"/>
                  </a:cubicBezTo>
                  <a:cubicBezTo>
                    <a:pt x="853" y="612"/>
                    <a:pt x="840" y="619"/>
                    <a:pt x="840" y="619"/>
                  </a:cubicBezTo>
                  <a:lnTo>
                    <a:pt x="814" y="625"/>
                  </a:lnTo>
                  <a:cubicBezTo>
                    <a:pt x="781" y="638"/>
                    <a:pt x="749" y="645"/>
                    <a:pt x="716" y="651"/>
                  </a:cubicBezTo>
                  <a:cubicBezTo>
                    <a:pt x="664" y="664"/>
                    <a:pt x="613" y="669"/>
                    <a:pt x="564" y="669"/>
                  </a:cubicBezTo>
                  <a:cubicBezTo>
                    <a:pt x="493" y="669"/>
                    <a:pt x="424" y="659"/>
                    <a:pt x="359" y="651"/>
                  </a:cubicBezTo>
                  <a:cubicBezTo>
                    <a:pt x="240" y="626"/>
                    <a:pt x="144" y="617"/>
                    <a:pt x="81" y="617"/>
                  </a:cubicBezTo>
                  <a:cubicBezTo>
                    <a:pt x="30" y="617"/>
                    <a:pt x="1" y="623"/>
                    <a:pt x="1" y="632"/>
                  </a:cubicBezTo>
                  <a:cubicBezTo>
                    <a:pt x="1" y="651"/>
                    <a:pt x="131" y="684"/>
                    <a:pt x="339" y="749"/>
                  </a:cubicBezTo>
                  <a:cubicBezTo>
                    <a:pt x="416" y="768"/>
                    <a:pt x="515" y="791"/>
                    <a:pt x="624" y="791"/>
                  </a:cubicBezTo>
                  <a:cubicBezTo>
                    <a:pt x="662" y="791"/>
                    <a:pt x="702" y="788"/>
                    <a:pt x="742" y="781"/>
                  </a:cubicBezTo>
                  <a:cubicBezTo>
                    <a:pt x="781" y="775"/>
                    <a:pt x="820" y="768"/>
                    <a:pt x="859" y="755"/>
                  </a:cubicBezTo>
                  <a:lnTo>
                    <a:pt x="885" y="742"/>
                  </a:lnTo>
                  <a:cubicBezTo>
                    <a:pt x="905" y="736"/>
                    <a:pt x="911" y="736"/>
                    <a:pt x="918" y="729"/>
                  </a:cubicBezTo>
                  <a:cubicBezTo>
                    <a:pt x="937" y="723"/>
                    <a:pt x="957" y="710"/>
                    <a:pt x="976" y="703"/>
                  </a:cubicBezTo>
                  <a:cubicBezTo>
                    <a:pt x="1048" y="664"/>
                    <a:pt x="1120" y="612"/>
                    <a:pt x="1185" y="567"/>
                  </a:cubicBezTo>
                  <a:cubicBezTo>
                    <a:pt x="1321" y="462"/>
                    <a:pt x="1438" y="371"/>
                    <a:pt x="1562" y="306"/>
                  </a:cubicBezTo>
                  <a:cubicBezTo>
                    <a:pt x="1685" y="241"/>
                    <a:pt x="1802" y="196"/>
                    <a:pt x="1906" y="157"/>
                  </a:cubicBezTo>
                  <a:cubicBezTo>
                    <a:pt x="2108" y="85"/>
                    <a:pt x="2238" y="27"/>
                    <a:pt x="2225" y="7"/>
                  </a:cubicBezTo>
                  <a:cubicBezTo>
                    <a:pt x="2224" y="3"/>
                    <a:pt x="2216" y="1"/>
                    <a:pt x="2202"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4"/>
            <p:cNvSpPr/>
            <p:nvPr/>
          </p:nvSpPr>
          <p:spPr>
            <a:xfrm>
              <a:off x="-3328525" y="798725"/>
              <a:ext cx="12700" cy="22175"/>
            </a:xfrm>
            <a:custGeom>
              <a:avLst/>
              <a:gdLst/>
              <a:ahLst/>
              <a:cxnLst/>
              <a:rect l="l" t="t" r="r" b="b"/>
              <a:pathLst>
                <a:path w="508" h="887" extrusionOk="0">
                  <a:moveTo>
                    <a:pt x="226" y="1"/>
                  </a:moveTo>
                  <a:cubicBezTo>
                    <a:pt x="129" y="1"/>
                    <a:pt x="0" y="81"/>
                    <a:pt x="0" y="81"/>
                  </a:cubicBezTo>
                  <a:cubicBezTo>
                    <a:pt x="208" y="432"/>
                    <a:pt x="254" y="751"/>
                    <a:pt x="299" y="849"/>
                  </a:cubicBezTo>
                  <a:cubicBezTo>
                    <a:pt x="313" y="875"/>
                    <a:pt x="335" y="886"/>
                    <a:pt x="359" y="886"/>
                  </a:cubicBezTo>
                  <a:cubicBezTo>
                    <a:pt x="424" y="886"/>
                    <a:pt x="507" y="804"/>
                    <a:pt x="507" y="719"/>
                  </a:cubicBezTo>
                  <a:cubicBezTo>
                    <a:pt x="507" y="608"/>
                    <a:pt x="351" y="16"/>
                    <a:pt x="254" y="3"/>
                  </a:cubicBezTo>
                  <a:cubicBezTo>
                    <a:pt x="245" y="1"/>
                    <a:pt x="236" y="1"/>
                    <a:pt x="226"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4"/>
            <p:cNvSpPr/>
            <p:nvPr/>
          </p:nvSpPr>
          <p:spPr>
            <a:xfrm>
              <a:off x="-3307075" y="787875"/>
              <a:ext cx="12875" cy="22200"/>
            </a:xfrm>
            <a:custGeom>
              <a:avLst/>
              <a:gdLst/>
              <a:ahLst/>
              <a:cxnLst/>
              <a:rect l="l" t="t" r="r" b="b"/>
              <a:pathLst>
                <a:path w="515" h="888" extrusionOk="0">
                  <a:moveTo>
                    <a:pt x="240" y="0"/>
                  </a:moveTo>
                  <a:cubicBezTo>
                    <a:pt x="142" y="0"/>
                    <a:pt x="1" y="79"/>
                    <a:pt x="1" y="79"/>
                  </a:cubicBezTo>
                  <a:cubicBezTo>
                    <a:pt x="209" y="437"/>
                    <a:pt x="261" y="756"/>
                    <a:pt x="306" y="853"/>
                  </a:cubicBezTo>
                  <a:cubicBezTo>
                    <a:pt x="320" y="877"/>
                    <a:pt x="340" y="887"/>
                    <a:pt x="363" y="887"/>
                  </a:cubicBezTo>
                  <a:cubicBezTo>
                    <a:pt x="429" y="887"/>
                    <a:pt x="514" y="805"/>
                    <a:pt x="514" y="723"/>
                  </a:cubicBezTo>
                  <a:cubicBezTo>
                    <a:pt x="514" y="613"/>
                    <a:pt x="358" y="21"/>
                    <a:pt x="261" y="1"/>
                  </a:cubicBezTo>
                  <a:cubicBezTo>
                    <a:pt x="254" y="1"/>
                    <a:pt x="247" y="0"/>
                    <a:pt x="240"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4"/>
            <p:cNvSpPr/>
            <p:nvPr/>
          </p:nvSpPr>
          <p:spPr>
            <a:xfrm>
              <a:off x="-3319425" y="831900"/>
              <a:ext cx="12875" cy="22150"/>
            </a:xfrm>
            <a:custGeom>
              <a:avLst/>
              <a:gdLst/>
              <a:ahLst/>
              <a:cxnLst/>
              <a:rect l="l" t="t" r="r" b="b"/>
              <a:pathLst>
                <a:path w="515" h="886" extrusionOk="0">
                  <a:moveTo>
                    <a:pt x="232" y="0"/>
                  </a:moveTo>
                  <a:cubicBezTo>
                    <a:pt x="135" y="0"/>
                    <a:pt x="0" y="81"/>
                    <a:pt x="0" y="81"/>
                  </a:cubicBezTo>
                  <a:cubicBezTo>
                    <a:pt x="208" y="432"/>
                    <a:pt x="260" y="757"/>
                    <a:pt x="306" y="848"/>
                  </a:cubicBezTo>
                  <a:cubicBezTo>
                    <a:pt x="318" y="875"/>
                    <a:pt x="339" y="886"/>
                    <a:pt x="363" y="886"/>
                  </a:cubicBezTo>
                  <a:cubicBezTo>
                    <a:pt x="428" y="886"/>
                    <a:pt x="514" y="805"/>
                    <a:pt x="514" y="725"/>
                  </a:cubicBezTo>
                  <a:cubicBezTo>
                    <a:pt x="514" y="608"/>
                    <a:pt x="351" y="16"/>
                    <a:pt x="260" y="3"/>
                  </a:cubicBezTo>
                  <a:cubicBezTo>
                    <a:pt x="252" y="1"/>
                    <a:pt x="242" y="0"/>
                    <a:pt x="232"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4"/>
            <p:cNvSpPr/>
            <p:nvPr/>
          </p:nvSpPr>
          <p:spPr>
            <a:xfrm>
              <a:off x="-3297800" y="821025"/>
              <a:ext cx="12875" cy="22275"/>
            </a:xfrm>
            <a:custGeom>
              <a:avLst/>
              <a:gdLst/>
              <a:ahLst/>
              <a:cxnLst/>
              <a:rect l="l" t="t" r="r" b="b"/>
              <a:pathLst>
                <a:path w="515" h="891" extrusionOk="0">
                  <a:moveTo>
                    <a:pt x="236" y="1"/>
                  </a:moveTo>
                  <a:cubicBezTo>
                    <a:pt x="143" y="1"/>
                    <a:pt x="0" y="87"/>
                    <a:pt x="0" y="87"/>
                  </a:cubicBezTo>
                  <a:cubicBezTo>
                    <a:pt x="208" y="438"/>
                    <a:pt x="254" y="757"/>
                    <a:pt x="306" y="854"/>
                  </a:cubicBezTo>
                  <a:cubicBezTo>
                    <a:pt x="318" y="880"/>
                    <a:pt x="338" y="891"/>
                    <a:pt x="361" y="891"/>
                  </a:cubicBezTo>
                  <a:cubicBezTo>
                    <a:pt x="426" y="891"/>
                    <a:pt x="514" y="805"/>
                    <a:pt x="514" y="724"/>
                  </a:cubicBezTo>
                  <a:cubicBezTo>
                    <a:pt x="514" y="613"/>
                    <a:pt x="351" y="22"/>
                    <a:pt x="254" y="2"/>
                  </a:cubicBezTo>
                  <a:cubicBezTo>
                    <a:pt x="248" y="1"/>
                    <a:pt x="242" y="1"/>
                    <a:pt x="236"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4"/>
            <p:cNvSpPr/>
            <p:nvPr/>
          </p:nvSpPr>
          <p:spPr>
            <a:xfrm>
              <a:off x="-3472750" y="788850"/>
              <a:ext cx="23275" cy="15400"/>
            </a:xfrm>
            <a:custGeom>
              <a:avLst/>
              <a:gdLst/>
              <a:ahLst/>
              <a:cxnLst/>
              <a:rect l="l" t="t" r="r" b="b"/>
              <a:pathLst>
                <a:path w="931" h="616" extrusionOk="0">
                  <a:moveTo>
                    <a:pt x="17" y="1"/>
                  </a:moveTo>
                  <a:cubicBezTo>
                    <a:pt x="16" y="1"/>
                    <a:pt x="14" y="1"/>
                    <a:pt x="13" y="1"/>
                  </a:cubicBezTo>
                  <a:cubicBezTo>
                    <a:pt x="7" y="1"/>
                    <a:pt x="0" y="14"/>
                    <a:pt x="0" y="53"/>
                  </a:cubicBezTo>
                  <a:cubicBezTo>
                    <a:pt x="7" y="86"/>
                    <a:pt x="20" y="131"/>
                    <a:pt x="52" y="177"/>
                  </a:cubicBezTo>
                  <a:cubicBezTo>
                    <a:pt x="117" y="268"/>
                    <a:pt x="228" y="366"/>
                    <a:pt x="371" y="444"/>
                  </a:cubicBezTo>
                  <a:cubicBezTo>
                    <a:pt x="508" y="528"/>
                    <a:pt x="644" y="580"/>
                    <a:pt x="748" y="600"/>
                  </a:cubicBezTo>
                  <a:cubicBezTo>
                    <a:pt x="786" y="609"/>
                    <a:pt x="821" y="615"/>
                    <a:pt x="850" y="615"/>
                  </a:cubicBezTo>
                  <a:cubicBezTo>
                    <a:pt x="860" y="615"/>
                    <a:pt x="870" y="614"/>
                    <a:pt x="878" y="613"/>
                  </a:cubicBezTo>
                  <a:cubicBezTo>
                    <a:pt x="911" y="606"/>
                    <a:pt x="930" y="593"/>
                    <a:pt x="924" y="587"/>
                  </a:cubicBezTo>
                  <a:cubicBezTo>
                    <a:pt x="917" y="567"/>
                    <a:pt x="872" y="554"/>
                    <a:pt x="781" y="509"/>
                  </a:cubicBezTo>
                  <a:cubicBezTo>
                    <a:pt x="696" y="463"/>
                    <a:pt x="573" y="398"/>
                    <a:pt x="443" y="320"/>
                  </a:cubicBezTo>
                  <a:cubicBezTo>
                    <a:pt x="313" y="249"/>
                    <a:pt x="195" y="171"/>
                    <a:pt x="130" y="112"/>
                  </a:cubicBezTo>
                  <a:cubicBezTo>
                    <a:pt x="63" y="51"/>
                    <a:pt x="36" y="1"/>
                    <a:pt x="17"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4"/>
            <p:cNvSpPr/>
            <p:nvPr/>
          </p:nvSpPr>
          <p:spPr>
            <a:xfrm>
              <a:off x="-3482350" y="816675"/>
              <a:ext cx="23925" cy="19475"/>
            </a:xfrm>
            <a:custGeom>
              <a:avLst/>
              <a:gdLst/>
              <a:ahLst/>
              <a:cxnLst/>
              <a:rect l="l" t="t" r="r" b="b"/>
              <a:pathLst>
                <a:path w="957" h="779" extrusionOk="0">
                  <a:moveTo>
                    <a:pt x="23" y="0"/>
                  </a:moveTo>
                  <a:cubicBezTo>
                    <a:pt x="22" y="0"/>
                    <a:pt x="21" y="0"/>
                    <a:pt x="20" y="1"/>
                  </a:cubicBezTo>
                  <a:cubicBezTo>
                    <a:pt x="1" y="1"/>
                    <a:pt x="1" y="85"/>
                    <a:pt x="53" y="196"/>
                  </a:cubicBezTo>
                  <a:cubicBezTo>
                    <a:pt x="105" y="300"/>
                    <a:pt x="209" y="436"/>
                    <a:pt x="352" y="547"/>
                  </a:cubicBezTo>
                  <a:cubicBezTo>
                    <a:pt x="495" y="664"/>
                    <a:pt x="645" y="735"/>
                    <a:pt x="762" y="761"/>
                  </a:cubicBezTo>
                  <a:cubicBezTo>
                    <a:pt x="807" y="774"/>
                    <a:pt x="846" y="779"/>
                    <a:pt x="878" y="779"/>
                  </a:cubicBezTo>
                  <a:cubicBezTo>
                    <a:pt x="927" y="779"/>
                    <a:pt x="957" y="767"/>
                    <a:pt x="957" y="755"/>
                  </a:cubicBezTo>
                  <a:cubicBezTo>
                    <a:pt x="957" y="735"/>
                    <a:pt x="892" y="716"/>
                    <a:pt x="794" y="670"/>
                  </a:cubicBezTo>
                  <a:cubicBezTo>
                    <a:pt x="697" y="625"/>
                    <a:pt x="573" y="540"/>
                    <a:pt x="443" y="436"/>
                  </a:cubicBezTo>
                  <a:cubicBezTo>
                    <a:pt x="313" y="332"/>
                    <a:pt x="209" y="222"/>
                    <a:pt x="137" y="137"/>
                  </a:cubicBezTo>
                  <a:cubicBezTo>
                    <a:pt x="75" y="63"/>
                    <a:pt x="43" y="0"/>
                    <a:pt x="23"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4"/>
            <p:cNvSpPr/>
            <p:nvPr/>
          </p:nvSpPr>
          <p:spPr>
            <a:xfrm>
              <a:off x="-3471175" y="784650"/>
              <a:ext cx="12925" cy="21600"/>
            </a:xfrm>
            <a:custGeom>
              <a:avLst/>
              <a:gdLst/>
              <a:ahLst/>
              <a:cxnLst/>
              <a:rect l="l" t="t" r="r" b="b"/>
              <a:pathLst>
                <a:path w="517" h="864" extrusionOk="0">
                  <a:moveTo>
                    <a:pt x="368" y="0"/>
                  </a:moveTo>
                  <a:cubicBezTo>
                    <a:pt x="365" y="0"/>
                    <a:pt x="363" y="0"/>
                    <a:pt x="360" y="0"/>
                  </a:cubicBezTo>
                  <a:cubicBezTo>
                    <a:pt x="263" y="0"/>
                    <a:pt x="28" y="573"/>
                    <a:pt x="15" y="683"/>
                  </a:cubicBezTo>
                  <a:cubicBezTo>
                    <a:pt x="1" y="768"/>
                    <a:pt x="84" y="863"/>
                    <a:pt x="151" y="863"/>
                  </a:cubicBezTo>
                  <a:cubicBezTo>
                    <a:pt x="171" y="863"/>
                    <a:pt x="190" y="854"/>
                    <a:pt x="204" y="833"/>
                  </a:cubicBezTo>
                  <a:cubicBezTo>
                    <a:pt x="263" y="748"/>
                    <a:pt x="269" y="436"/>
                    <a:pt x="516" y="111"/>
                  </a:cubicBezTo>
                  <a:cubicBezTo>
                    <a:pt x="516" y="111"/>
                    <a:pt x="461" y="0"/>
                    <a:pt x="368"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4"/>
            <p:cNvSpPr/>
            <p:nvPr/>
          </p:nvSpPr>
          <p:spPr>
            <a:xfrm>
              <a:off x="-3479900" y="816950"/>
              <a:ext cx="10250" cy="22325"/>
            </a:xfrm>
            <a:custGeom>
              <a:avLst/>
              <a:gdLst/>
              <a:ahLst/>
              <a:cxnLst/>
              <a:rect l="l" t="t" r="r" b="b"/>
              <a:pathLst>
                <a:path w="410" h="893" extrusionOk="0">
                  <a:moveTo>
                    <a:pt x="259" y="0"/>
                  </a:moveTo>
                  <a:cubicBezTo>
                    <a:pt x="251" y="0"/>
                    <a:pt x="243" y="1"/>
                    <a:pt x="234" y="3"/>
                  </a:cubicBezTo>
                  <a:cubicBezTo>
                    <a:pt x="143" y="22"/>
                    <a:pt x="0" y="620"/>
                    <a:pt x="7" y="731"/>
                  </a:cubicBezTo>
                  <a:cubicBezTo>
                    <a:pt x="7" y="811"/>
                    <a:pt x="93" y="892"/>
                    <a:pt x="158" y="892"/>
                  </a:cubicBezTo>
                  <a:cubicBezTo>
                    <a:pt x="182" y="892"/>
                    <a:pt x="202" y="881"/>
                    <a:pt x="215" y="854"/>
                  </a:cubicBezTo>
                  <a:cubicBezTo>
                    <a:pt x="260" y="757"/>
                    <a:pt x="325" y="334"/>
                    <a:pt x="410" y="87"/>
                  </a:cubicBezTo>
                  <a:cubicBezTo>
                    <a:pt x="410" y="87"/>
                    <a:pt x="345" y="0"/>
                    <a:pt x="259"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4"/>
            <p:cNvSpPr/>
            <p:nvPr/>
          </p:nvSpPr>
          <p:spPr>
            <a:xfrm>
              <a:off x="-3328200" y="1288025"/>
              <a:ext cx="39850" cy="102450"/>
            </a:xfrm>
            <a:custGeom>
              <a:avLst/>
              <a:gdLst/>
              <a:ahLst/>
              <a:cxnLst/>
              <a:rect l="l" t="t" r="r" b="b"/>
              <a:pathLst>
                <a:path w="1594" h="4098" extrusionOk="0">
                  <a:moveTo>
                    <a:pt x="1548" y="0"/>
                  </a:moveTo>
                  <a:cubicBezTo>
                    <a:pt x="1522" y="0"/>
                    <a:pt x="1515" y="247"/>
                    <a:pt x="1418" y="631"/>
                  </a:cubicBezTo>
                  <a:cubicBezTo>
                    <a:pt x="1327" y="1015"/>
                    <a:pt x="1112" y="1522"/>
                    <a:pt x="826" y="2055"/>
                  </a:cubicBezTo>
                  <a:cubicBezTo>
                    <a:pt x="540" y="2589"/>
                    <a:pt x="247" y="3070"/>
                    <a:pt x="111" y="3447"/>
                  </a:cubicBezTo>
                  <a:cubicBezTo>
                    <a:pt x="39" y="3642"/>
                    <a:pt x="7" y="3805"/>
                    <a:pt x="0" y="3922"/>
                  </a:cubicBezTo>
                  <a:cubicBezTo>
                    <a:pt x="0" y="4039"/>
                    <a:pt x="26" y="4097"/>
                    <a:pt x="33" y="4097"/>
                  </a:cubicBezTo>
                  <a:cubicBezTo>
                    <a:pt x="46" y="4097"/>
                    <a:pt x="39" y="4032"/>
                    <a:pt x="59" y="3928"/>
                  </a:cubicBezTo>
                  <a:cubicBezTo>
                    <a:pt x="78" y="3818"/>
                    <a:pt x="124" y="3668"/>
                    <a:pt x="202" y="3486"/>
                  </a:cubicBezTo>
                  <a:cubicBezTo>
                    <a:pt x="364" y="3128"/>
                    <a:pt x="657" y="2660"/>
                    <a:pt x="950" y="2120"/>
                  </a:cubicBezTo>
                  <a:cubicBezTo>
                    <a:pt x="1242" y="1587"/>
                    <a:pt x="1444" y="1054"/>
                    <a:pt x="1515" y="657"/>
                  </a:cubicBezTo>
                  <a:cubicBezTo>
                    <a:pt x="1593" y="254"/>
                    <a:pt x="1561" y="0"/>
                    <a:pt x="1548"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4"/>
            <p:cNvSpPr/>
            <p:nvPr/>
          </p:nvSpPr>
          <p:spPr>
            <a:xfrm>
              <a:off x="-3525925" y="1263800"/>
              <a:ext cx="73525" cy="69300"/>
            </a:xfrm>
            <a:custGeom>
              <a:avLst/>
              <a:gdLst/>
              <a:ahLst/>
              <a:cxnLst/>
              <a:rect l="l" t="t" r="r" b="b"/>
              <a:pathLst>
                <a:path w="2941" h="2772" extrusionOk="0">
                  <a:moveTo>
                    <a:pt x="2927" y="0"/>
                  </a:moveTo>
                  <a:cubicBezTo>
                    <a:pt x="2921" y="0"/>
                    <a:pt x="2901" y="59"/>
                    <a:pt x="2875" y="156"/>
                  </a:cubicBezTo>
                  <a:cubicBezTo>
                    <a:pt x="2836" y="254"/>
                    <a:pt x="2778" y="390"/>
                    <a:pt x="2661" y="527"/>
                  </a:cubicBezTo>
                  <a:cubicBezTo>
                    <a:pt x="2544" y="664"/>
                    <a:pt x="2375" y="800"/>
                    <a:pt x="2166" y="930"/>
                  </a:cubicBezTo>
                  <a:cubicBezTo>
                    <a:pt x="1958" y="1054"/>
                    <a:pt x="1711" y="1171"/>
                    <a:pt x="1457" y="1294"/>
                  </a:cubicBezTo>
                  <a:cubicBezTo>
                    <a:pt x="924" y="1548"/>
                    <a:pt x="534" y="1932"/>
                    <a:pt x="313" y="2237"/>
                  </a:cubicBezTo>
                  <a:cubicBezTo>
                    <a:pt x="85" y="2543"/>
                    <a:pt x="1" y="2764"/>
                    <a:pt x="14" y="2771"/>
                  </a:cubicBezTo>
                  <a:cubicBezTo>
                    <a:pt x="14" y="2771"/>
                    <a:pt x="15" y="2771"/>
                    <a:pt x="16" y="2771"/>
                  </a:cubicBezTo>
                  <a:cubicBezTo>
                    <a:pt x="40" y="2771"/>
                    <a:pt x="158" y="2573"/>
                    <a:pt x="391" y="2296"/>
                  </a:cubicBezTo>
                  <a:cubicBezTo>
                    <a:pt x="632" y="2016"/>
                    <a:pt x="1009" y="1665"/>
                    <a:pt x="1516" y="1424"/>
                  </a:cubicBezTo>
                  <a:cubicBezTo>
                    <a:pt x="1776" y="1294"/>
                    <a:pt x="2023" y="1177"/>
                    <a:pt x="2238" y="1041"/>
                  </a:cubicBezTo>
                  <a:cubicBezTo>
                    <a:pt x="2453" y="904"/>
                    <a:pt x="2628" y="748"/>
                    <a:pt x="2739" y="586"/>
                  </a:cubicBezTo>
                  <a:cubicBezTo>
                    <a:pt x="2856" y="429"/>
                    <a:pt x="2908" y="273"/>
                    <a:pt x="2927" y="169"/>
                  </a:cubicBezTo>
                  <a:cubicBezTo>
                    <a:pt x="2940" y="65"/>
                    <a:pt x="2940" y="7"/>
                    <a:pt x="2927"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4"/>
            <p:cNvSpPr/>
            <p:nvPr/>
          </p:nvSpPr>
          <p:spPr>
            <a:xfrm>
              <a:off x="-3297800" y="925775"/>
              <a:ext cx="11550" cy="51275"/>
            </a:xfrm>
            <a:custGeom>
              <a:avLst/>
              <a:gdLst/>
              <a:ahLst/>
              <a:cxnLst/>
              <a:rect l="l" t="t" r="r" b="b"/>
              <a:pathLst>
                <a:path w="462" h="2051" extrusionOk="0">
                  <a:moveTo>
                    <a:pt x="378" y="0"/>
                  </a:moveTo>
                  <a:cubicBezTo>
                    <a:pt x="378" y="0"/>
                    <a:pt x="378" y="0"/>
                    <a:pt x="377" y="0"/>
                  </a:cubicBezTo>
                  <a:cubicBezTo>
                    <a:pt x="338" y="0"/>
                    <a:pt x="319" y="462"/>
                    <a:pt x="215" y="1028"/>
                  </a:cubicBezTo>
                  <a:cubicBezTo>
                    <a:pt x="169" y="1314"/>
                    <a:pt x="117" y="1568"/>
                    <a:pt x="72" y="1750"/>
                  </a:cubicBezTo>
                  <a:cubicBezTo>
                    <a:pt x="33" y="1932"/>
                    <a:pt x="0" y="2042"/>
                    <a:pt x="20" y="2049"/>
                  </a:cubicBezTo>
                  <a:cubicBezTo>
                    <a:pt x="21" y="2050"/>
                    <a:pt x="21" y="2050"/>
                    <a:pt x="22" y="2050"/>
                  </a:cubicBezTo>
                  <a:cubicBezTo>
                    <a:pt x="40" y="2050"/>
                    <a:pt x="102" y="1948"/>
                    <a:pt x="169" y="1776"/>
                  </a:cubicBezTo>
                  <a:cubicBezTo>
                    <a:pt x="241" y="1600"/>
                    <a:pt x="306" y="1340"/>
                    <a:pt x="358" y="1054"/>
                  </a:cubicBezTo>
                  <a:cubicBezTo>
                    <a:pt x="461" y="479"/>
                    <a:pt x="417" y="0"/>
                    <a:pt x="378"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4"/>
            <p:cNvSpPr/>
            <p:nvPr/>
          </p:nvSpPr>
          <p:spPr>
            <a:xfrm>
              <a:off x="-3282200" y="930800"/>
              <a:ext cx="7500" cy="51900"/>
            </a:xfrm>
            <a:custGeom>
              <a:avLst/>
              <a:gdLst/>
              <a:ahLst/>
              <a:cxnLst/>
              <a:rect l="l" t="t" r="r" b="b"/>
              <a:pathLst>
                <a:path w="300" h="2076" extrusionOk="0">
                  <a:moveTo>
                    <a:pt x="209" y="1"/>
                  </a:moveTo>
                  <a:cubicBezTo>
                    <a:pt x="189" y="1"/>
                    <a:pt x="176" y="118"/>
                    <a:pt x="170" y="307"/>
                  </a:cubicBezTo>
                  <a:cubicBezTo>
                    <a:pt x="157" y="502"/>
                    <a:pt x="157" y="762"/>
                    <a:pt x="144" y="1048"/>
                  </a:cubicBezTo>
                  <a:cubicBezTo>
                    <a:pt x="131" y="1334"/>
                    <a:pt x="98" y="1588"/>
                    <a:pt x="59" y="1770"/>
                  </a:cubicBezTo>
                  <a:cubicBezTo>
                    <a:pt x="27" y="1952"/>
                    <a:pt x="1" y="2069"/>
                    <a:pt x="20" y="2076"/>
                  </a:cubicBezTo>
                  <a:cubicBezTo>
                    <a:pt x="21" y="2076"/>
                    <a:pt x="21" y="2076"/>
                    <a:pt x="21" y="2076"/>
                  </a:cubicBezTo>
                  <a:cubicBezTo>
                    <a:pt x="37" y="2076"/>
                    <a:pt x="100" y="1973"/>
                    <a:pt x="157" y="1796"/>
                  </a:cubicBezTo>
                  <a:cubicBezTo>
                    <a:pt x="222" y="1614"/>
                    <a:pt x="274" y="1347"/>
                    <a:pt x="287" y="1055"/>
                  </a:cubicBezTo>
                  <a:cubicBezTo>
                    <a:pt x="300" y="762"/>
                    <a:pt x="287" y="495"/>
                    <a:pt x="267" y="307"/>
                  </a:cubicBezTo>
                  <a:cubicBezTo>
                    <a:pt x="248" y="118"/>
                    <a:pt x="228" y="1"/>
                    <a:pt x="209"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4"/>
            <p:cNvSpPr/>
            <p:nvPr/>
          </p:nvSpPr>
          <p:spPr>
            <a:xfrm>
              <a:off x="-3269850" y="930650"/>
              <a:ext cx="4900" cy="41800"/>
            </a:xfrm>
            <a:custGeom>
              <a:avLst/>
              <a:gdLst/>
              <a:ahLst/>
              <a:cxnLst/>
              <a:rect l="l" t="t" r="r" b="b"/>
              <a:pathLst>
                <a:path w="196" h="1672" extrusionOk="0">
                  <a:moveTo>
                    <a:pt x="33" y="0"/>
                  </a:moveTo>
                  <a:cubicBezTo>
                    <a:pt x="14" y="0"/>
                    <a:pt x="1" y="98"/>
                    <a:pt x="20" y="254"/>
                  </a:cubicBezTo>
                  <a:cubicBezTo>
                    <a:pt x="27" y="332"/>
                    <a:pt x="40" y="417"/>
                    <a:pt x="46" y="514"/>
                  </a:cubicBezTo>
                  <a:cubicBezTo>
                    <a:pt x="53" y="605"/>
                    <a:pt x="53" y="716"/>
                    <a:pt x="46" y="833"/>
                  </a:cubicBezTo>
                  <a:cubicBezTo>
                    <a:pt x="40" y="1061"/>
                    <a:pt x="27" y="1269"/>
                    <a:pt x="27" y="1425"/>
                  </a:cubicBezTo>
                  <a:cubicBezTo>
                    <a:pt x="20" y="1574"/>
                    <a:pt x="33" y="1672"/>
                    <a:pt x="53" y="1672"/>
                  </a:cubicBezTo>
                  <a:cubicBezTo>
                    <a:pt x="72" y="1672"/>
                    <a:pt x="98" y="1581"/>
                    <a:pt x="124" y="1431"/>
                  </a:cubicBezTo>
                  <a:cubicBezTo>
                    <a:pt x="150" y="1282"/>
                    <a:pt x="183" y="1074"/>
                    <a:pt x="189" y="833"/>
                  </a:cubicBezTo>
                  <a:cubicBezTo>
                    <a:pt x="196" y="716"/>
                    <a:pt x="189" y="605"/>
                    <a:pt x="176" y="501"/>
                  </a:cubicBezTo>
                  <a:cubicBezTo>
                    <a:pt x="163" y="397"/>
                    <a:pt x="137" y="306"/>
                    <a:pt x="118" y="235"/>
                  </a:cubicBezTo>
                  <a:cubicBezTo>
                    <a:pt x="72" y="92"/>
                    <a:pt x="53" y="0"/>
                    <a:pt x="33"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4"/>
            <p:cNvSpPr/>
            <p:nvPr/>
          </p:nvSpPr>
          <p:spPr>
            <a:xfrm>
              <a:off x="-3410325" y="355525"/>
              <a:ext cx="48325" cy="59900"/>
            </a:xfrm>
            <a:custGeom>
              <a:avLst/>
              <a:gdLst/>
              <a:ahLst/>
              <a:cxnLst/>
              <a:rect l="l" t="t" r="r" b="b"/>
              <a:pathLst>
                <a:path w="1933" h="2396" extrusionOk="0">
                  <a:moveTo>
                    <a:pt x="1916" y="0"/>
                  </a:moveTo>
                  <a:cubicBezTo>
                    <a:pt x="1875" y="0"/>
                    <a:pt x="1706" y="45"/>
                    <a:pt x="1471" y="165"/>
                  </a:cubicBezTo>
                  <a:cubicBezTo>
                    <a:pt x="1210" y="295"/>
                    <a:pt x="866" y="536"/>
                    <a:pt x="567" y="880"/>
                  </a:cubicBezTo>
                  <a:cubicBezTo>
                    <a:pt x="261" y="1225"/>
                    <a:pt x="98" y="1622"/>
                    <a:pt x="40" y="1915"/>
                  </a:cubicBezTo>
                  <a:cubicBezTo>
                    <a:pt x="14" y="2058"/>
                    <a:pt x="1" y="2181"/>
                    <a:pt x="7" y="2266"/>
                  </a:cubicBezTo>
                  <a:cubicBezTo>
                    <a:pt x="7" y="2350"/>
                    <a:pt x="14" y="2396"/>
                    <a:pt x="27" y="2396"/>
                  </a:cubicBezTo>
                  <a:cubicBezTo>
                    <a:pt x="33" y="2396"/>
                    <a:pt x="46" y="2350"/>
                    <a:pt x="59" y="2266"/>
                  </a:cubicBezTo>
                  <a:cubicBezTo>
                    <a:pt x="72" y="2188"/>
                    <a:pt x="98" y="2077"/>
                    <a:pt x="137" y="1934"/>
                  </a:cubicBezTo>
                  <a:cubicBezTo>
                    <a:pt x="215" y="1667"/>
                    <a:pt x="384" y="1303"/>
                    <a:pt x="677" y="972"/>
                  </a:cubicBezTo>
                  <a:cubicBezTo>
                    <a:pt x="957" y="640"/>
                    <a:pt x="1282" y="406"/>
                    <a:pt x="1523" y="250"/>
                  </a:cubicBezTo>
                  <a:cubicBezTo>
                    <a:pt x="1763" y="100"/>
                    <a:pt x="1932" y="22"/>
                    <a:pt x="1926" y="3"/>
                  </a:cubicBezTo>
                  <a:cubicBezTo>
                    <a:pt x="1925" y="1"/>
                    <a:pt x="1922" y="0"/>
                    <a:pt x="1916"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4"/>
            <p:cNvSpPr/>
            <p:nvPr/>
          </p:nvSpPr>
          <p:spPr>
            <a:xfrm>
              <a:off x="-3321550" y="448725"/>
              <a:ext cx="11250" cy="13625"/>
            </a:xfrm>
            <a:custGeom>
              <a:avLst/>
              <a:gdLst/>
              <a:ahLst/>
              <a:cxnLst/>
              <a:rect l="l" t="t" r="r" b="b"/>
              <a:pathLst>
                <a:path w="450" h="545" extrusionOk="0">
                  <a:moveTo>
                    <a:pt x="408" y="0"/>
                  </a:moveTo>
                  <a:cubicBezTo>
                    <a:pt x="406" y="0"/>
                    <a:pt x="405" y="1"/>
                    <a:pt x="404" y="1"/>
                  </a:cubicBezTo>
                  <a:cubicBezTo>
                    <a:pt x="403" y="1"/>
                    <a:pt x="403" y="1"/>
                    <a:pt x="402" y="1"/>
                  </a:cubicBezTo>
                  <a:cubicBezTo>
                    <a:pt x="364" y="1"/>
                    <a:pt x="337" y="167"/>
                    <a:pt x="254" y="326"/>
                  </a:cubicBezTo>
                  <a:cubicBezTo>
                    <a:pt x="235" y="359"/>
                    <a:pt x="215" y="391"/>
                    <a:pt x="189" y="411"/>
                  </a:cubicBezTo>
                  <a:cubicBezTo>
                    <a:pt x="170" y="430"/>
                    <a:pt x="144" y="430"/>
                    <a:pt x="118" y="437"/>
                  </a:cubicBezTo>
                  <a:cubicBezTo>
                    <a:pt x="84" y="437"/>
                    <a:pt x="55" y="433"/>
                    <a:pt x="35" y="433"/>
                  </a:cubicBezTo>
                  <a:cubicBezTo>
                    <a:pt x="20" y="433"/>
                    <a:pt x="10" y="435"/>
                    <a:pt x="7" y="443"/>
                  </a:cubicBezTo>
                  <a:cubicBezTo>
                    <a:pt x="1" y="456"/>
                    <a:pt x="7" y="469"/>
                    <a:pt x="20" y="482"/>
                  </a:cubicBezTo>
                  <a:cubicBezTo>
                    <a:pt x="33" y="502"/>
                    <a:pt x="59" y="521"/>
                    <a:pt x="98" y="534"/>
                  </a:cubicBezTo>
                  <a:cubicBezTo>
                    <a:pt x="116" y="540"/>
                    <a:pt x="140" y="545"/>
                    <a:pt x="165" y="545"/>
                  </a:cubicBezTo>
                  <a:cubicBezTo>
                    <a:pt x="195" y="545"/>
                    <a:pt x="226" y="539"/>
                    <a:pt x="254" y="521"/>
                  </a:cubicBezTo>
                  <a:cubicBezTo>
                    <a:pt x="313" y="495"/>
                    <a:pt x="352" y="443"/>
                    <a:pt x="384" y="391"/>
                  </a:cubicBezTo>
                  <a:cubicBezTo>
                    <a:pt x="443" y="287"/>
                    <a:pt x="449" y="190"/>
                    <a:pt x="449" y="112"/>
                  </a:cubicBezTo>
                  <a:cubicBezTo>
                    <a:pt x="443" y="45"/>
                    <a:pt x="426" y="0"/>
                    <a:pt x="408"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4"/>
            <p:cNvSpPr/>
            <p:nvPr/>
          </p:nvSpPr>
          <p:spPr>
            <a:xfrm>
              <a:off x="-3323500" y="441575"/>
              <a:ext cx="8000" cy="11575"/>
            </a:xfrm>
            <a:custGeom>
              <a:avLst/>
              <a:gdLst/>
              <a:ahLst/>
              <a:cxnLst/>
              <a:rect l="l" t="t" r="r" b="b"/>
              <a:pathLst>
                <a:path w="320" h="463" extrusionOk="0">
                  <a:moveTo>
                    <a:pt x="222" y="1"/>
                  </a:moveTo>
                  <a:cubicBezTo>
                    <a:pt x="189" y="1"/>
                    <a:pt x="150" y="7"/>
                    <a:pt x="111" y="40"/>
                  </a:cubicBezTo>
                  <a:cubicBezTo>
                    <a:pt x="72" y="72"/>
                    <a:pt x="46" y="111"/>
                    <a:pt x="33" y="157"/>
                  </a:cubicBezTo>
                  <a:cubicBezTo>
                    <a:pt x="1" y="248"/>
                    <a:pt x="7" y="326"/>
                    <a:pt x="20" y="378"/>
                  </a:cubicBezTo>
                  <a:cubicBezTo>
                    <a:pt x="33" y="430"/>
                    <a:pt x="46" y="463"/>
                    <a:pt x="66" y="463"/>
                  </a:cubicBezTo>
                  <a:cubicBezTo>
                    <a:pt x="111" y="463"/>
                    <a:pt x="131" y="326"/>
                    <a:pt x="170" y="202"/>
                  </a:cubicBezTo>
                  <a:cubicBezTo>
                    <a:pt x="189" y="144"/>
                    <a:pt x="209" y="118"/>
                    <a:pt x="248" y="98"/>
                  </a:cubicBezTo>
                  <a:cubicBezTo>
                    <a:pt x="280" y="79"/>
                    <a:pt x="313" y="66"/>
                    <a:pt x="319" y="46"/>
                  </a:cubicBezTo>
                  <a:cubicBezTo>
                    <a:pt x="319" y="27"/>
                    <a:pt x="287" y="1"/>
                    <a:pt x="22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4"/>
            <p:cNvSpPr/>
            <p:nvPr/>
          </p:nvSpPr>
          <p:spPr>
            <a:xfrm>
              <a:off x="-3423500" y="362900"/>
              <a:ext cx="39550" cy="49325"/>
            </a:xfrm>
            <a:custGeom>
              <a:avLst/>
              <a:gdLst/>
              <a:ahLst/>
              <a:cxnLst/>
              <a:rect l="l" t="t" r="r" b="b"/>
              <a:pathLst>
                <a:path w="1582" h="1973" extrusionOk="0">
                  <a:moveTo>
                    <a:pt x="1555" y="0"/>
                  </a:moveTo>
                  <a:cubicBezTo>
                    <a:pt x="1504" y="0"/>
                    <a:pt x="1363" y="36"/>
                    <a:pt x="1198" y="150"/>
                  </a:cubicBezTo>
                  <a:cubicBezTo>
                    <a:pt x="996" y="286"/>
                    <a:pt x="736" y="527"/>
                    <a:pt x="567" y="872"/>
                  </a:cubicBezTo>
                  <a:cubicBezTo>
                    <a:pt x="482" y="1047"/>
                    <a:pt x="430" y="1216"/>
                    <a:pt x="385" y="1372"/>
                  </a:cubicBezTo>
                  <a:cubicBezTo>
                    <a:pt x="326" y="1528"/>
                    <a:pt x="313" y="1678"/>
                    <a:pt x="281" y="1782"/>
                  </a:cubicBezTo>
                  <a:cubicBezTo>
                    <a:pt x="274" y="1795"/>
                    <a:pt x="274" y="1808"/>
                    <a:pt x="268" y="1815"/>
                  </a:cubicBezTo>
                  <a:cubicBezTo>
                    <a:pt x="261" y="1821"/>
                    <a:pt x="255" y="1834"/>
                    <a:pt x="248" y="1841"/>
                  </a:cubicBezTo>
                  <a:cubicBezTo>
                    <a:pt x="235" y="1860"/>
                    <a:pt x="222" y="1873"/>
                    <a:pt x="209" y="1886"/>
                  </a:cubicBezTo>
                  <a:cubicBezTo>
                    <a:pt x="177" y="1899"/>
                    <a:pt x="131" y="1906"/>
                    <a:pt x="99" y="1919"/>
                  </a:cubicBezTo>
                  <a:cubicBezTo>
                    <a:pt x="33" y="1932"/>
                    <a:pt x="1" y="1958"/>
                    <a:pt x="1" y="1964"/>
                  </a:cubicBezTo>
                  <a:cubicBezTo>
                    <a:pt x="1" y="1971"/>
                    <a:pt x="11" y="1972"/>
                    <a:pt x="29" y="1972"/>
                  </a:cubicBezTo>
                  <a:cubicBezTo>
                    <a:pt x="46" y="1972"/>
                    <a:pt x="73" y="1971"/>
                    <a:pt x="105" y="1971"/>
                  </a:cubicBezTo>
                  <a:cubicBezTo>
                    <a:pt x="121" y="1971"/>
                    <a:pt x="136" y="1972"/>
                    <a:pt x="153" y="1972"/>
                  </a:cubicBezTo>
                  <a:cubicBezTo>
                    <a:pt x="178" y="1972"/>
                    <a:pt x="206" y="1969"/>
                    <a:pt x="242" y="1958"/>
                  </a:cubicBezTo>
                  <a:cubicBezTo>
                    <a:pt x="268" y="1945"/>
                    <a:pt x="294" y="1925"/>
                    <a:pt x="320" y="1906"/>
                  </a:cubicBezTo>
                  <a:cubicBezTo>
                    <a:pt x="333" y="1893"/>
                    <a:pt x="339" y="1880"/>
                    <a:pt x="352" y="1867"/>
                  </a:cubicBezTo>
                  <a:cubicBezTo>
                    <a:pt x="365" y="1847"/>
                    <a:pt x="365" y="1834"/>
                    <a:pt x="378" y="1821"/>
                  </a:cubicBezTo>
                  <a:cubicBezTo>
                    <a:pt x="430" y="1698"/>
                    <a:pt x="450" y="1555"/>
                    <a:pt x="508" y="1411"/>
                  </a:cubicBezTo>
                  <a:cubicBezTo>
                    <a:pt x="560" y="1262"/>
                    <a:pt x="619" y="1099"/>
                    <a:pt x="697" y="937"/>
                  </a:cubicBezTo>
                  <a:cubicBezTo>
                    <a:pt x="853" y="618"/>
                    <a:pt x="1081" y="377"/>
                    <a:pt x="1256" y="228"/>
                  </a:cubicBezTo>
                  <a:cubicBezTo>
                    <a:pt x="1438" y="78"/>
                    <a:pt x="1581" y="26"/>
                    <a:pt x="1575" y="7"/>
                  </a:cubicBezTo>
                  <a:cubicBezTo>
                    <a:pt x="1575" y="3"/>
                    <a:pt x="1568" y="0"/>
                    <a:pt x="1555"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4"/>
            <p:cNvSpPr/>
            <p:nvPr/>
          </p:nvSpPr>
          <p:spPr>
            <a:xfrm>
              <a:off x="-3392275" y="377250"/>
              <a:ext cx="7025" cy="7875"/>
            </a:xfrm>
            <a:custGeom>
              <a:avLst/>
              <a:gdLst/>
              <a:ahLst/>
              <a:cxnLst/>
              <a:rect l="l" t="t" r="r" b="b"/>
              <a:pathLst>
                <a:path w="281" h="315" extrusionOk="0">
                  <a:moveTo>
                    <a:pt x="226" y="0"/>
                  </a:moveTo>
                  <a:cubicBezTo>
                    <a:pt x="187" y="0"/>
                    <a:pt x="122" y="39"/>
                    <a:pt x="72" y="109"/>
                  </a:cubicBezTo>
                  <a:cubicBezTo>
                    <a:pt x="14" y="200"/>
                    <a:pt x="1" y="291"/>
                    <a:pt x="40" y="311"/>
                  </a:cubicBezTo>
                  <a:cubicBezTo>
                    <a:pt x="44" y="313"/>
                    <a:pt x="49" y="314"/>
                    <a:pt x="54" y="314"/>
                  </a:cubicBezTo>
                  <a:cubicBezTo>
                    <a:pt x="89" y="314"/>
                    <a:pt x="144" y="261"/>
                    <a:pt x="189" y="194"/>
                  </a:cubicBezTo>
                  <a:cubicBezTo>
                    <a:pt x="241" y="116"/>
                    <a:pt x="280" y="44"/>
                    <a:pt x="254" y="11"/>
                  </a:cubicBezTo>
                  <a:cubicBezTo>
                    <a:pt x="248" y="4"/>
                    <a:pt x="239" y="0"/>
                    <a:pt x="226"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4"/>
            <p:cNvSpPr/>
            <p:nvPr/>
          </p:nvSpPr>
          <p:spPr>
            <a:xfrm>
              <a:off x="-3393400" y="533275"/>
              <a:ext cx="70575" cy="22200"/>
            </a:xfrm>
            <a:custGeom>
              <a:avLst/>
              <a:gdLst/>
              <a:ahLst/>
              <a:cxnLst/>
              <a:rect l="l" t="t" r="r" b="b"/>
              <a:pathLst>
                <a:path w="2823" h="888" extrusionOk="0">
                  <a:moveTo>
                    <a:pt x="2807" y="0"/>
                  </a:moveTo>
                  <a:cubicBezTo>
                    <a:pt x="2780" y="0"/>
                    <a:pt x="2669" y="131"/>
                    <a:pt x="2445" y="274"/>
                  </a:cubicBezTo>
                  <a:cubicBezTo>
                    <a:pt x="2218" y="430"/>
                    <a:pt x="1873" y="593"/>
                    <a:pt x="1457" y="677"/>
                  </a:cubicBezTo>
                  <a:cubicBezTo>
                    <a:pt x="1199" y="735"/>
                    <a:pt x="948" y="758"/>
                    <a:pt x="730" y="758"/>
                  </a:cubicBezTo>
                  <a:cubicBezTo>
                    <a:pt x="602" y="758"/>
                    <a:pt x="485" y="750"/>
                    <a:pt x="384" y="736"/>
                  </a:cubicBezTo>
                  <a:cubicBezTo>
                    <a:pt x="247" y="716"/>
                    <a:pt x="143" y="690"/>
                    <a:pt x="85" y="651"/>
                  </a:cubicBezTo>
                  <a:cubicBezTo>
                    <a:pt x="20" y="612"/>
                    <a:pt x="20" y="567"/>
                    <a:pt x="13" y="567"/>
                  </a:cubicBezTo>
                  <a:cubicBezTo>
                    <a:pt x="7" y="567"/>
                    <a:pt x="0" y="580"/>
                    <a:pt x="0" y="599"/>
                  </a:cubicBezTo>
                  <a:cubicBezTo>
                    <a:pt x="0" y="612"/>
                    <a:pt x="7" y="625"/>
                    <a:pt x="13" y="645"/>
                  </a:cubicBezTo>
                  <a:cubicBezTo>
                    <a:pt x="20" y="658"/>
                    <a:pt x="33" y="677"/>
                    <a:pt x="46" y="690"/>
                  </a:cubicBezTo>
                  <a:cubicBezTo>
                    <a:pt x="111" y="755"/>
                    <a:pt x="228" y="801"/>
                    <a:pt x="364" y="833"/>
                  </a:cubicBezTo>
                  <a:cubicBezTo>
                    <a:pt x="505" y="868"/>
                    <a:pt x="673" y="888"/>
                    <a:pt x="859" y="888"/>
                  </a:cubicBezTo>
                  <a:cubicBezTo>
                    <a:pt x="1053" y="888"/>
                    <a:pt x="1267" y="867"/>
                    <a:pt x="1489" y="820"/>
                  </a:cubicBezTo>
                  <a:cubicBezTo>
                    <a:pt x="1919" y="729"/>
                    <a:pt x="2283" y="541"/>
                    <a:pt x="2511" y="359"/>
                  </a:cubicBezTo>
                  <a:cubicBezTo>
                    <a:pt x="2732" y="176"/>
                    <a:pt x="2823" y="14"/>
                    <a:pt x="2810" y="1"/>
                  </a:cubicBezTo>
                  <a:cubicBezTo>
                    <a:pt x="2809" y="0"/>
                    <a:pt x="2808" y="0"/>
                    <a:pt x="2807"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4"/>
            <p:cNvSpPr/>
            <p:nvPr/>
          </p:nvSpPr>
          <p:spPr>
            <a:xfrm>
              <a:off x="-3399600" y="548550"/>
              <a:ext cx="80200" cy="21575"/>
            </a:xfrm>
            <a:custGeom>
              <a:avLst/>
              <a:gdLst/>
              <a:ahLst/>
              <a:cxnLst/>
              <a:rect l="l" t="t" r="r" b="b"/>
              <a:pathLst>
                <a:path w="3208" h="863" extrusionOk="0">
                  <a:moveTo>
                    <a:pt x="3197" y="0"/>
                  </a:moveTo>
                  <a:cubicBezTo>
                    <a:pt x="3167" y="0"/>
                    <a:pt x="3002" y="95"/>
                    <a:pt x="2739" y="242"/>
                  </a:cubicBezTo>
                  <a:cubicBezTo>
                    <a:pt x="2466" y="391"/>
                    <a:pt x="2076" y="593"/>
                    <a:pt x="1601" y="678"/>
                  </a:cubicBezTo>
                  <a:cubicBezTo>
                    <a:pt x="1413" y="712"/>
                    <a:pt x="1227" y="727"/>
                    <a:pt x="1053" y="727"/>
                  </a:cubicBezTo>
                  <a:cubicBezTo>
                    <a:pt x="801" y="727"/>
                    <a:pt x="574" y="695"/>
                    <a:pt x="404" y="645"/>
                  </a:cubicBezTo>
                  <a:cubicBezTo>
                    <a:pt x="255" y="600"/>
                    <a:pt x="151" y="528"/>
                    <a:pt x="92" y="469"/>
                  </a:cubicBezTo>
                  <a:cubicBezTo>
                    <a:pt x="79" y="450"/>
                    <a:pt x="66" y="437"/>
                    <a:pt x="60" y="424"/>
                  </a:cubicBezTo>
                  <a:cubicBezTo>
                    <a:pt x="47" y="411"/>
                    <a:pt x="40" y="398"/>
                    <a:pt x="34" y="391"/>
                  </a:cubicBezTo>
                  <a:cubicBezTo>
                    <a:pt x="21" y="372"/>
                    <a:pt x="7" y="365"/>
                    <a:pt x="7" y="365"/>
                  </a:cubicBezTo>
                  <a:cubicBezTo>
                    <a:pt x="1" y="365"/>
                    <a:pt x="1" y="378"/>
                    <a:pt x="7" y="404"/>
                  </a:cubicBezTo>
                  <a:cubicBezTo>
                    <a:pt x="7" y="417"/>
                    <a:pt x="14" y="430"/>
                    <a:pt x="21" y="443"/>
                  </a:cubicBezTo>
                  <a:cubicBezTo>
                    <a:pt x="27" y="463"/>
                    <a:pt x="40" y="482"/>
                    <a:pt x="53" y="502"/>
                  </a:cubicBezTo>
                  <a:cubicBezTo>
                    <a:pt x="99" y="587"/>
                    <a:pt x="209" y="678"/>
                    <a:pt x="365" y="736"/>
                  </a:cubicBezTo>
                  <a:cubicBezTo>
                    <a:pt x="565" y="815"/>
                    <a:pt x="825" y="862"/>
                    <a:pt x="1114" y="862"/>
                  </a:cubicBezTo>
                  <a:cubicBezTo>
                    <a:pt x="1278" y="862"/>
                    <a:pt x="1451" y="847"/>
                    <a:pt x="1627" y="814"/>
                  </a:cubicBezTo>
                  <a:cubicBezTo>
                    <a:pt x="2128" y="730"/>
                    <a:pt x="2524" y="502"/>
                    <a:pt x="2791" y="326"/>
                  </a:cubicBezTo>
                  <a:cubicBezTo>
                    <a:pt x="3058" y="151"/>
                    <a:pt x="3207" y="21"/>
                    <a:pt x="3201" y="1"/>
                  </a:cubicBezTo>
                  <a:cubicBezTo>
                    <a:pt x="3200" y="0"/>
                    <a:pt x="3199" y="0"/>
                    <a:pt x="3197"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4"/>
            <p:cNvSpPr/>
            <p:nvPr/>
          </p:nvSpPr>
          <p:spPr>
            <a:xfrm>
              <a:off x="-3408700" y="560250"/>
              <a:ext cx="97750" cy="26925"/>
            </a:xfrm>
            <a:custGeom>
              <a:avLst/>
              <a:gdLst/>
              <a:ahLst/>
              <a:cxnLst/>
              <a:rect l="l" t="t" r="r" b="b"/>
              <a:pathLst>
                <a:path w="3910" h="1077" extrusionOk="0">
                  <a:moveTo>
                    <a:pt x="3900" y="1"/>
                  </a:moveTo>
                  <a:cubicBezTo>
                    <a:pt x="3870" y="1"/>
                    <a:pt x="3665" y="121"/>
                    <a:pt x="3337" y="301"/>
                  </a:cubicBezTo>
                  <a:cubicBezTo>
                    <a:pt x="2992" y="483"/>
                    <a:pt x="2505" y="736"/>
                    <a:pt x="1926" y="866"/>
                  </a:cubicBezTo>
                  <a:cubicBezTo>
                    <a:pt x="1729" y="916"/>
                    <a:pt x="1535" y="940"/>
                    <a:pt x="1353" y="940"/>
                  </a:cubicBezTo>
                  <a:cubicBezTo>
                    <a:pt x="1271" y="940"/>
                    <a:pt x="1190" y="935"/>
                    <a:pt x="1113" y="925"/>
                  </a:cubicBezTo>
                  <a:cubicBezTo>
                    <a:pt x="983" y="905"/>
                    <a:pt x="872" y="873"/>
                    <a:pt x="762" y="840"/>
                  </a:cubicBezTo>
                  <a:cubicBezTo>
                    <a:pt x="664" y="795"/>
                    <a:pt x="567" y="756"/>
                    <a:pt x="489" y="697"/>
                  </a:cubicBezTo>
                  <a:cubicBezTo>
                    <a:pt x="177" y="498"/>
                    <a:pt x="45" y="293"/>
                    <a:pt x="11" y="293"/>
                  </a:cubicBezTo>
                  <a:cubicBezTo>
                    <a:pt x="10" y="293"/>
                    <a:pt x="8" y="293"/>
                    <a:pt x="7" y="294"/>
                  </a:cubicBezTo>
                  <a:cubicBezTo>
                    <a:pt x="1" y="301"/>
                    <a:pt x="27" y="353"/>
                    <a:pt x="92" y="444"/>
                  </a:cubicBezTo>
                  <a:cubicBezTo>
                    <a:pt x="157" y="535"/>
                    <a:pt x="267" y="665"/>
                    <a:pt x="430" y="782"/>
                  </a:cubicBezTo>
                  <a:cubicBezTo>
                    <a:pt x="508" y="847"/>
                    <a:pt x="612" y="899"/>
                    <a:pt x="723" y="951"/>
                  </a:cubicBezTo>
                  <a:cubicBezTo>
                    <a:pt x="833" y="990"/>
                    <a:pt x="957" y="1029"/>
                    <a:pt x="1093" y="1055"/>
                  </a:cubicBezTo>
                  <a:cubicBezTo>
                    <a:pt x="1191" y="1069"/>
                    <a:pt x="1293" y="1077"/>
                    <a:pt x="1398" y="1077"/>
                  </a:cubicBezTo>
                  <a:cubicBezTo>
                    <a:pt x="1579" y="1077"/>
                    <a:pt x="1769" y="1055"/>
                    <a:pt x="1958" y="1009"/>
                  </a:cubicBezTo>
                  <a:cubicBezTo>
                    <a:pt x="2563" y="866"/>
                    <a:pt x="3051" y="593"/>
                    <a:pt x="3383" y="385"/>
                  </a:cubicBezTo>
                  <a:cubicBezTo>
                    <a:pt x="3721" y="177"/>
                    <a:pt x="3909" y="21"/>
                    <a:pt x="3903" y="1"/>
                  </a:cubicBezTo>
                  <a:cubicBezTo>
                    <a:pt x="3902" y="1"/>
                    <a:pt x="3901" y="1"/>
                    <a:pt x="3900"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4"/>
            <p:cNvSpPr/>
            <p:nvPr/>
          </p:nvSpPr>
          <p:spPr>
            <a:xfrm>
              <a:off x="-3412750" y="638475"/>
              <a:ext cx="8625" cy="96300"/>
            </a:xfrm>
            <a:custGeom>
              <a:avLst/>
              <a:gdLst/>
              <a:ahLst/>
              <a:cxnLst/>
              <a:rect l="l" t="t" r="r" b="b"/>
              <a:pathLst>
                <a:path w="345" h="3852" extrusionOk="0">
                  <a:moveTo>
                    <a:pt x="324" y="0"/>
                  </a:moveTo>
                  <a:cubicBezTo>
                    <a:pt x="304" y="0"/>
                    <a:pt x="253" y="208"/>
                    <a:pt x="189" y="553"/>
                  </a:cubicBezTo>
                  <a:cubicBezTo>
                    <a:pt x="124" y="898"/>
                    <a:pt x="52" y="1379"/>
                    <a:pt x="26" y="1919"/>
                  </a:cubicBezTo>
                  <a:cubicBezTo>
                    <a:pt x="0" y="2452"/>
                    <a:pt x="33" y="2947"/>
                    <a:pt x="85" y="3291"/>
                  </a:cubicBezTo>
                  <a:cubicBezTo>
                    <a:pt x="111" y="3467"/>
                    <a:pt x="137" y="3604"/>
                    <a:pt x="150" y="3701"/>
                  </a:cubicBezTo>
                  <a:cubicBezTo>
                    <a:pt x="169" y="3799"/>
                    <a:pt x="176" y="3851"/>
                    <a:pt x="182" y="3851"/>
                  </a:cubicBezTo>
                  <a:cubicBezTo>
                    <a:pt x="183" y="3851"/>
                    <a:pt x="184" y="3851"/>
                    <a:pt x="184" y="3851"/>
                  </a:cubicBezTo>
                  <a:cubicBezTo>
                    <a:pt x="197" y="3851"/>
                    <a:pt x="208" y="3794"/>
                    <a:pt x="208" y="3701"/>
                  </a:cubicBezTo>
                  <a:cubicBezTo>
                    <a:pt x="208" y="3597"/>
                    <a:pt x="195" y="3454"/>
                    <a:pt x="189" y="3285"/>
                  </a:cubicBezTo>
                  <a:cubicBezTo>
                    <a:pt x="163" y="2934"/>
                    <a:pt x="143" y="2452"/>
                    <a:pt x="169" y="1926"/>
                  </a:cubicBezTo>
                  <a:cubicBezTo>
                    <a:pt x="189" y="1392"/>
                    <a:pt x="247" y="911"/>
                    <a:pt x="286" y="566"/>
                  </a:cubicBezTo>
                  <a:cubicBezTo>
                    <a:pt x="325" y="215"/>
                    <a:pt x="345" y="1"/>
                    <a:pt x="325" y="1"/>
                  </a:cubicBezTo>
                  <a:cubicBezTo>
                    <a:pt x="325" y="1"/>
                    <a:pt x="325" y="0"/>
                    <a:pt x="324"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4"/>
            <p:cNvSpPr/>
            <p:nvPr/>
          </p:nvSpPr>
          <p:spPr>
            <a:xfrm>
              <a:off x="-3402850" y="604150"/>
              <a:ext cx="9150" cy="27375"/>
            </a:xfrm>
            <a:custGeom>
              <a:avLst/>
              <a:gdLst/>
              <a:ahLst/>
              <a:cxnLst/>
              <a:rect l="l" t="t" r="r" b="b"/>
              <a:pathLst>
                <a:path w="366" h="1095" extrusionOk="0">
                  <a:moveTo>
                    <a:pt x="323" y="1"/>
                  </a:moveTo>
                  <a:cubicBezTo>
                    <a:pt x="287" y="1"/>
                    <a:pt x="168" y="224"/>
                    <a:pt x="92" y="522"/>
                  </a:cubicBezTo>
                  <a:cubicBezTo>
                    <a:pt x="14" y="827"/>
                    <a:pt x="1" y="1087"/>
                    <a:pt x="40" y="1094"/>
                  </a:cubicBezTo>
                  <a:cubicBezTo>
                    <a:pt x="40" y="1094"/>
                    <a:pt x="41" y="1094"/>
                    <a:pt x="42" y="1094"/>
                  </a:cubicBezTo>
                  <a:cubicBezTo>
                    <a:pt x="81" y="1094"/>
                    <a:pt x="152" y="856"/>
                    <a:pt x="229" y="561"/>
                  </a:cubicBezTo>
                  <a:cubicBezTo>
                    <a:pt x="307" y="262"/>
                    <a:pt x="365" y="14"/>
                    <a:pt x="326" y="1"/>
                  </a:cubicBezTo>
                  <a:cubicBezTo>
                    <a:pt x="325" y="1"/>
                    <a:pt x="324" y="1"/>
                    <a:pt x="323"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4"/>
            <p:cNvSpPr/>
            <p:nvPr/>
          </p:nvSpPr>
          <p:spPr>
            <a:xfrm>
              <a:off x="-3412550" y="585625"/>
              <a:ext cx="14950" cy="28175"/>
            </a:xfrm>
            <a:custGeom>
              <a:avLst/>
              <a:gdLst/>
              <a:ahLst/>
              <a:cxnLst/>
              <a:rect l="l" t="t" r="r" b="b"/>
              <a:pathLst>
                <a:path w="598" h="1127" extrusionOk="0">
                  <a:moveTo>
                    <a:pt x="34" y="1"/>
                  </a:moveTo>
                  <a:cubicBezTo>
                    <a:pt x="33" y="1"/>
                    <a:pt x="32" y="1"/>
                    <a:pt x="31" y="1"/>
                  </a:cubicBezTo>
                  <a:cubicBezTo>
                    <a:pt x="31" y="1"/>
                    <a:pt x="30" y="1"/>
                    <a:pt x="29" y="1"/>
                  </a:cubicBezTo>
                  <a:cubicBezTo>
                    <a:pt x="11" y="1"/>
                    <a:pt x="0" y="84"/>
                    <a:pt x="38" y="203"/>
                  </a:cubicBezTo>
                  <a:cubicBezTo>
                    <a:pt x="57" y="261"/>
                    <a:pt x="90" y="333"/>
                    <a:pt x="135" y="398"/>
                  </a:cubicBezTo>
                  <a:cubicBezTo>
                    <a:pt x="155" y="437"/>
                    <a:pt x="181" y="469"/>
                    <a:pt x="200" y="502"/>
                  </a:cubicBezTo>
                  <a:cubicBezTo>
                    <a:pt x="233" y="554"/>
                    <a:pt x="272" y="580"/>
                    <a:pt x="304" y="612"/>
                  </a:cubicBezTo>
                  <a:cubicBezTo>
                    <a:pt x="337" y="638"/>
                    <a:pt x="376" y="671"/>
                    <a:pt x="408" y="697"/>
                  </a:cubicBezTo>
                  <a:cubicBezTo>
                    <a:pt x="421" y="710"/>
                    <a:pt x="434" y="723"/>
                    <a:pt x="447" y="736"/>
                  </a:cubicBezTo>
                  <a:cubicBezTo>
                    <a:pt x="453" y="741"/>
                    <a:pt x="458" y="751"/>
                    <a:pt x="460" y="751"/>
                  </a:cubicBezTo>
                  <a:cubicBezTo>
                    <a:pt x="460" y="751"/>
                    <a:pt x="460" y="750"/>
                    <a:pt x="460" y="749"/>
                  </a:cubicBezTo>
                  <a:lnTo>
                    <a:pt x="460" y="749"/>
                  </a:lnTo>
                  <a:cubicBezTo>
                    <a:pt x="467" y="762"/>
                    <a:pt x="454" y="801"/>
                    <a:pt x="447" y="827"/>
                  </a:cubicBezTo>
                  <a:cubicBezTo>
                    <a:pt x="441" y="866"/>
                    <a:pt x="428" y="892"/>
                    <a:pt x="421" y="924"/>
                  </a:cubicBezTo>
                  <a:cubicBezTo>
                    <a:pt x="408" y="983"/>
                    <a:pt x="402" y="1035"/>
                    <a:pt x="402" y="1074"/>
                  </a:cubicBezTo>
                  <a:cubicBezTo>
                    <a:pt x="408" y="1107"/>
                    <a:pt x="421" y="1126"/>
                    <a:pt x="428" y="1126"/>
                  </a:cubicBezTo>
                  <a:cubicBezTo>
                    <a:pt x="447" y="1120"/>
                    <a:pt x="460" y="1061"/>
                    <a:pt x="519" y="957"/>
                  </a:cubicBezTo>
                  <a:cubicBezTo>
                    <a:pt x="532" y="931"/>
                    <a:pt x="545" y="905"/>
                    <a:pt x="558" y="866"/>
                  </a:cubicBezTo>
                  <a:cubicBezTo>
                    <a:pt x="571" y="833"/>
                    <a:pt x="597" y="801"/>
                    <a:pt x="591" y="729"/>
                  </a:cubicBezTo>
                  <a:cubicBezTo>
                    <a:pt x="584" y="690"/>
                    <a:pt x="565" y="664"/>
                    <a:pt x="552" y="645"/>
                  </a:cubicBezTo>
                  <a:cubicBezTo>
                    <a:pt x="532" y="625"/>
                    <a:pt x="519" y="606"/>
                    <a:pt x="499" y="593"/>
                  </a:cubicBezTo>
                  <a:cubicBezTo>
                    <a:pt x="467" y="560"/>
                    <a:pt x="434" y="534"/>
                    <a:pt x="395" y="502"/>
                  </a:cubicBezTo>
                  <a:cubicBezTo>
                    <a:pt x="363" y="476"/>
                    <a:pt x="330" y="450"/>
                    <a:pt x="317" y="424"/>
                  </a:cubicBezTo>
                  <a:cubicBezTo>
                    <a:pt x="291" y="391"/>
                    <a:pt x="265" y="359"/>
                    <a:pt x="246" y="326"/>
                  </a:cubicBezTo>
                  <a:cubicBezTo>
                    <a:pt x="200" y="268"/>
                    <a:pt x="161" y="209"/>
                    <a:pt x="129" y="164"/>
                  </a:cubicBezTo>
                  <a:cubicBezTo>
                    <a:pt x="73" y="70"/>
                    <a:pt x="52" y="1"/>
                    <a:pt x="34"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4"/>
            <p:cNvSpPr/>
            <p:nvPr/>
          </p:nvSpPr>
          <p:spPr>
            <a:xfrm>
              <a:off x="-3396800" y="606600"/>
              <a:ext cx="14625" cy="24950"/>
            </a:xfrm>
            <a:custGeom>
              <a:avLst/>
              <a:gdLst/>
              <a:ahLst/>
              <a:cxnLst/>
              <a:rect l="l" t="t" r="r" b="b"/>
              <a:pathLst>
                <a:path w="585" h="998" extrusionOk="0">
                  <a:moveTo>
                    <a:pt x="205" y="1"/>
                  </a:moveTo>
                  <a:cubicBezTo>
                    <a:pt x="186" y="1"/>
                    <a:pt x="154" y="78"/>
                    <a:pt x="123" y="203"/>
                  </a:cubicBezTo>
                  <a:cubicBezTo>
                    <a:pt x="84" y="333"/>
                    <a:pt x="39" y="515"/>
                    <a:pt x="26" y="723"/>
                  </a:cubicBezTo>
                  <a:cubicBezTo>
                    <a:pt x="19" y="749"/>
                    <a:pt x="19" y="775"/>
                    <a:pt x="19" y="801"/>
                  </a:cubicBezTo>
                  <a:lnTo>
                    <a:pt x="19" y="846"/>
                  </a:lnTo>
                  <a:cubicBezTo>
                    <a:pt x="19" y="872"/>
                    <a:pt x="19" y="892"/>
                    <a:pt x="19" y="918"/>
                  </a:cubicBezTo>
                  <a:cubicBezTo>
                    <a:pt x="0" y="980"/>
                    <a:pt x="22" y="998"/>
                    <a:pt x="57" y="998"/>
                  </a:cubicBezTo>
                  <a:cubicBezTo>
                    <a:pt x="96" y="998"/>
                    <a:pt x="151" y="977"/>
                    <a:pt x="188" y="970"/>
                  </a:cubicBezTo>
                  <a:cubicBezTo>
                    <a:pt x="292" y="937"/>
                    <a:pt x="351" y="892"/>
                    <a:pt x="409" y="859"/>
                  </a:cubicBezTo>
                  <a:cubicBezTo>
                    <a:pt x="526" y="781"/>
                    <a:pt x="585" y="723"/>
                    <a:pt x="578" y="710"/>
                  </a:cubicBezTo>
                  <a:cubicBezTo>
                    <a:pt x="577" y="705"/>
                    <a:pt x="571" y="703"/>
                    <a:pt x="563" y="703"/>
                  </a:cubicBezTo>
                  <a:cubicBezTo>
                    <a:pt x="532" y="703"/>
                    <a:pt x="460" y="728"/>
                    <a:pt x="364" y="768"/>
                  </a:cubicBezTo>
                  <a:cubicBezTo>
                    <a:pt x="305" y="788"/>
                    <a:pt x="227" y="820"/>
                    <a:pt x="162" y="840"/>
                  </a:cubicBezTo>
                  <a:cubicBezTo>
                    <a:pt x="161" y="838"/>
                    <a:pt x="160" y="837"/>
                    <a:pt x="159" y="837"/>
                  </a:cubicBezTo>
                  <a:cubicBezTo>
                    <a:pt x="159" y="837"/>
                    <a:pt x="158" y="838"/>
                    <a:pt x="158" y="838"/>
                  </a:cubicBezTo>
                  <a:cubicBezTo>
                    <a:pt x="157" y="838"/>
                    <a:pt x="160" y="829"/>
                    <a:pt x="169" y="736"/>
                  </a:cubicBezTo>
                  <a:cubicBezTo>
                    <a:pt x="182" y="534"/>
                    <a:pt x="208" y="352"/>
                    <a:pt x="221" y="222"/>
                  </a:cubicBezTo>
                  <a:cubicBezTo>
                    <a:pt x="234" y="85"/>
                    <a:pt x="227" y="1"/>
                    <a:pt x="208" y="1"/>
                  </a:cubicBezTo>
                  <a:cubicBezTo>
                    <a:pt x="207" y="1"/>
                    <a:pt x="206" y="1"/>
                    <a:pt x="205"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4"/>
            <p:cNvSpPr/>
            <p:nvPr/>
          </p:nvSpPr>
          <p:spPr>
            <a:xfrm>
              <a:off x="-3415825" y="636525"/>
              <a:ext cx="8125" cy="46850"/>
            </a:xfrm>
            <a:custGeom>
              <a:avLst/>
              <a:gdLst/>
              <a:ahLst/>
              <a:cxnLst/>
              <a:rect l="l" t="t" r="r" b="b"/>
              <a:pathLst>
                <a:path w="325" h="1874" extrusionOk="0">
                  <a:moveTo>
                    <a:pt x="279" y="1"/>
                  </a:moveTo>
                  <a:cubicBezTo>
                    <a:pt x="245" y="1"/>
                    <a:pt x="123" y="408"/>
                    <a:pt x="65" y="924"/>
                  </a:cubicBezTo>
                  <a:cubicBezTo>
                    <a:pt x="0" y="1447"/>
                    <a:pt x="38" y="1874"/>
                    <a:pt x="77" y="1874"/>
                  </a:cubicBezTo>
                  <a:cubicBezTo>
                    <a:pt x="77" y="1874"/>
                    <a:pt x="77" y="1874"/>
                    <a:pt x="78" y="1874"/>
                  </a:cubicBezTo>
                  <a:cubicBezTo>
                    <a:pt x="117" y="1874"/>
                    <a:pt x="143" y="1457"/>
                    <a:pt x="208" y="944"/>
                  </a:cubicBezTo>
                  <a:cubicBezTo>
                    <a:pt x="266" y="430"/>
                    <a:pt x="325" y="14"/>
                    <a:pt x="279" y="1"/>
                  </a:cubicBezTo>
                  <a:cubicBezTo>
                    <a:pt x="279" y="1"/>
                    <a:pt x="279" y="1"/>
                    <a:pt x="27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4"/>
            <p:cNvSpPr/>
            <p:nvPr/>
          </p:nvSpPr>
          <p:spPr>
            <a:xfrm>
              <a:off x="-3315850" y="576925"/>
              <a:ext cx="61975" cy="64175"/>
            </a:xfrm>
            <a:custGeom>
              <a:avLst/>
              <a:gdLst/>
              <a:ahLst/>
              <a:cxnLst/>
              <a:rect l="l" t="t" r="r" b="b"/>
              <a:pathLst>
                <a:path w="2479" h="2567" extrusionOk="0">
                  <a:moveTo>
                    <a:pt x="2455" y="0"/>
                  </a:moveTo>
                  <a:cubicBezTo>
                    <a:pt x="2410" y="0"/>
                    <a:pt x="2224" y="57"/>
                    <a:pt x="1964" y="186"/>
                  </a:cubicBezTo>
                  <a:cubicBezTo>
                    <a:pt x="1672" y="342"/>
                    <a:pt x="1295" y="629"/>
                    <a:pt x="969" y="1012"/>
                  </a:cubicBezTo>
                  <a:cubicBezTo>
                    <a:pt x="638" y="1403"/>
                    <a:pt x="378" y="1773"/>
                    <a:pt x="215" y="2066"/>
                  </a:cubicBezTo>
                  <a:cubicBezTo>
                    <a:pt x="52" y="2359"/>
                    <a:pt x="0" y="2560"/>
                    <a:pt x="20" y="2567"/>
                  </a:cubicBezTo>
                  <a:cubicBezTo>
                    <a:pt x="20" y="2567"/>
                    <a:pt x="21" y="2567"/>
                    <a:pt x="21" y="2567"/>
                  </a:cubicBezTo>
                  <a:cubicBezTo>
                    <a:pt x="42" y="2567"/>
                    <a:pt x="127" y="2380"/>
                    <a:pt x="300" y="2118"/>
                  </a:cubicBezTo>
                  <a:cubicBezTo>
                    <a:pt x="482" y="1845"/>
                    <a:pt x="755" y="1487"/>
                    <a:pt x="1073" y="1110"/>
                  </a:cubicBezTo>
                  <a:cubicBezTo>
                    <a:pt x="1399" y="733"/>
                    <a:pt x="1743" y="447"/>
                    <a:pt x="2016" y="277"/>
                  </a:cubicBezTo>
                  <a:cubicBezTo>
                    <a:pt x="2290" y="102"/>
                    <a:pt x="2478" y="24"/>
                    <a:pt x="2465" y="4"/>
                  </a:cubicBezTo>
                  <a:cubicBezTo>
                    <a:pt x="2465" y="2"/>
                    <a:pt x="2462" y="0"/>
                    <a:pt x="2455"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4"/>
            <p:cNvSpPr/>
            <p:nvPr/>
          </p:nvSpPr>
          <p:spPr>
            <a:xfrm>
              <a:off x="-3465275" y="583000"/>
              <a:ext cx="9125" cy="55175"/>
            </a:xfrm>
            <a:custGeom>
              <a:avLst/>
              <a:gdLst/>
              <a:ahLst/>
              <a:cxnLst/>
              <a:rect l="l" t="t" r="r" b="b"/>
              <a:pathLst>
                <a:path w="365" h="2207" extrusionOk="0">
                  <a:moveTo>
                    <a:pt x="309" y="1"/>
                  </a:moveTo>
                  <a:cubicBezTo>
                    <a:pt x="286" y="1"/>
                    <a:pt x="190" y="87"/>
                    <a:pt x="105" y="275"/>
                  </a:cubicBezTo>
                  <a:cubicBezTo>
                    <a:pt x="59" y="373"/>
                    <a:pt x="33" y="503"/>
                    <a:pt x="14" y="639"/>
                  </a:cubicBezTo>
                  <a:cubicBezTo>
                    <a:pt x="1" y="782"/>
                    <a:pt x="1" y="938"/>
                    <a:pt x="14" y="1101"/>
                  </a:cubicBezTo>
                  <a:cubicBezTo>
                    <a:pt x="53" y="1420"/>
                    <a:pt x="137" y="1699"/>
                    <a:pt x="202" y="1901"/>
                  </a:cubicBezTo>
                  <a:cubicBezTo>
                    <a:pt x="272" y="2091"/>
                    <a:pt x="323" y="2207"/>
                    <a:pt x="344" y="2207"/>
                  </a:cubicBezTo>
                  <a:cubicBezTo>
                    <a:pt x="344" y="2207"/>
                    <a:pt x="345" y="2207"/>
                    <a:pt x="345" y="2207"/>
                  </a:cubicBezTo>
                  <a:cubicBezTo>
                    <a:pt x="365" y="2200"/>
                    <a:pt x="345" y="2077"/>
                    <a:pt x="300" y="1875"/>
                  </a:cubicBezTo>
                  <a:cubicBezTo>
                    <a:pt x="261" y="1667"/>
                    <a:pt x="196" y="1394"/>
                    <a:pt x="157" y="1088"/>
                  </a:cubicBezTo>
                  <a:cubicBezTo>
                    <a:pt x="144" y="932"/>
                    <a:pt x="137" y="782"/>
                    <a:pt x="144" y="652"/>
                  </a:cubicBezTo>
                  <a:cubicBezTo>
                    <a:pt x="157" y="522"/>
                    <a:pt x="170" y="405"/>
                    <a:pt x="202" y="308"/>
                  </a:cubicBezTo>
                  <a:cubicBezTo>
                    <a:pt x="254" y="119"/>
                    <a:pt x="332" y="15"/>
                    <a:pt x="313" y="2"/>
                  </a:cubicBezTo>
                  <a:cubicBezTo>
                    <a:pt x="312" y="1"/>
                    <a:pt x="311" y="1"/>
                    <a:pt x="309"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4"/>
            <p:cNvSpPr/>
            <p:nvPr/>
          </p:nvSpPr>
          <p:spPr>
            <a:xfrm>
              <a:off x="-3444300" y="568825"/>
              <a:ext cx="25225" cy="40575"/>
            </a:xfrm>
            <a:custGeom>
              <a:avLst/>
              <a:gdLst/>
              <a:ahLst/>
              <a:cxnLst/>
              <a:rect l="l" t="t" r="r" b="b"/>
              <a:pathLst>
                <a:path w="1009" h="1623" extrusionOk="0">
                  <a:moveTo>
                    <a:pt x="988" y="1"/>
                  </a:moveTo>
                  <a:cubicBezTo>
                    <a:pt x="959" y="1"/>
                    <a:pt x="864" y="49"/>
                    <a:pt x="748" y="153"/>
                  </a:cubicBezTo>
                  <a:cubicBezTo>
                    <a:pt x="677" y="218"/>
                    <a:pt x="612" y="296"/>
                    <a:pt x="540" y="387"/>
                  </a:cubicBezTo>
                  <a:cubicBezTo>
                    <a:pt x="469" y="484"/>
                    <a:pt x="397" y="595"/>
                    <a:pt x="339" y="712"/>
                  </a:cubicBezTo>
                  <a:cubicBezTo>
                    <a:pt x="215" y="953"/>
                    <a:pt x="131" y="1180"/>
                    <a:pt x="79" y="1343"/>
                  </a:cubicBezTo>
                  <a:cubicBezTo>
                    <a:pt x="20" y="1512"/>
                    <a:pt x="0" y="1616"/>
                    <a:pt x="14" y="1623"/>
                  </a:cubicBezTo>
                  <a:cubicBezTo>
                    <a:pt x="14" y="1623"/>
                    <a:pt x="15" y="1623"/>
                    <a:pt x="16" y="1623"/>
                  </a:cubicBezTo>
                  <a:cubicBezTo>
                    <a:pt x="37" y="1623"/>
                    <a:pt x="94" y="1533"/>
                    <a:pt x="170" y="1382"/>
                  </a:cubicBezTo>
                  <a:cubicBezTo>
                    <a:pt x="248" y="1226"/>
                    <a:pt x="345" y="1011"/>
                    <a:pt x="462" y="777"/>
                  </a:cubicBezTo>
                  <a:cubicBezTo>
                    <a:pt x="586" y="549"/>
                    <a:pt x="709" y="354"/>
                    <a:pt x="820" y="224"/>
                  </a:cubicBezTo>
                  <a:cubicBezTo>
                    <a:pt x="924" y="94"/>
                    <a:pt x="1009" y="23"/>
                    <a:pt x="996" y="3"/>
                  </a:cubicBezTo>
                  <a:cubicBezTo>
                    <a:pt x="994" y="2"/>
                    <a:pt x="992" y="1"/>
                    <a:pt x="988"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4"/>
            <p:cNvSpPr/>
            <p:nvPr/>
          </p:nvSpPr>
          <p:spPr>
            <a:xfrm>
              <a:off x="-3334725" y="567250"/>
              <a:ext cx="18575" cy="64925"/>
            </a:xfrm>
            <a:custGeom>
              <a:avLst/>
              <a:gdLst/>
              <a:ahLst/>
              <a:cxnLst/>
              <a:rect l="l" t="t" r="r" b="b"/>
              <a:pathLst>
                <a:path w="743" h="2597" extrusionOk="0">
                  <a:moveTo>
                    <a:pt x="722" y="1"/>
                  </a:moveTo>
                  <a:cubicBezTo>
                    <a:pt x="704" y="1"/>
                    <a:pt x="603" y="117"/>
                    <a:pt x="482" y="326"/>
                  </a:cubicBezTo>
                  <a:cubicBezTo>
                    <a:pt x="359" y="547"/>
                    <a:pt x="235" y="866"/>
                    <a:pt x="151" y="1237"/>
                  </a:cubicBezTo>
                  <a:cubicBezTo>
                    <a:pt x="66" y="1607"/>
                    <a:pt x="33" y="1952"/>
                    <a:pt x="14" y="2199"/>
                  </a:cubicBezTo>
                  <a:cubicBezTo>
                    <a:pt x="1" y="2440"/>
                    <a:pt x="1" y="2596"/>
                    <a:pt x="20" y="2596"/>
                  </a:cubicBezTo>
                  <a:cubicBezTo>
                    <a:pt x="21" y="2596"/>
                    <a:pt x="21" y="2596"/>
                    <a:pt x="22" y="2596"/>
                  </a:cubicBezTo>
                  <a:cubicBezTo>
                    <a:pt x="41" y="2596"/>
                    <a:pt x="73" y="2448"/>
                    <a:pt x="112" y="2206"/>
                  </a:cubicBezTo>
                  <a:cubicBezTo>
                    <a:pt x="157" y="1965"/>
                    <a:pt x="209" y="1633"/>
                    <a:pt x="287" y="1269"/>
                  </a:cubicBezTo>
                  <a:cubicBezTo>
                    <a:pt x="372" y="912"/>
                    <a:pt x="476" y="593"/>
                    <a:pt x="573" y="372"/>
                  </a:cubicBezTo>
                  <a:cubicBezTo>
                    <a:pt x="671" y="151"/>
                    <a:pt x="742" y="14"/>
                    <a:pt x="723" y="1"/>
                  </a:cubicBezTo>
                  <a:cubicBezTo>
                    <a:pt x="723" y="1"/>
                    <a:pt x="722" y="1"/>
                    <a:pt x="722"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4"/>
            <p:cNvSpPr/>
            <p:nvPr/>
          </p:nvSpPr>
          <p:spPr>
            <a:xfrm>
              <a:off x="-3468050" y="642225"/>
              <a:ext cx="12875" cy="22950"/>
            </a:xfrm>
            <a:custGeom>
              <a:avLst/>
              <a:gdLst/>
              <a:ahLst/>
              <a:cxnLst/>
              <a:rect l="l" t="t" r="r" b="b"/>
              <a:pathLst>
                <a:path w="515" h="918" extrusionOk="0">
                  <a:moveTo>
                    <a:pt x="411" y="0"/>
                  </a:moveTo>
                  <a:cubicBezTo>
                    <a:pt x="388" y="0"/>
                    <a:pt x="362" y="3"/>
                    <a:pt x="333" y="13"/>
                  </a:cubicBezTo>
                  <a:cubicBezTo>
                    <a:pt x="268" y="26"/>
                    <a:pt x="209" y="72"/>
                    <a:pt x="164" y="130"/>
                  </a:cubicBezTo>
                  <a:cubicBezTo>
                    <a:pt x="112" y="189"/>
                    <a:pt x="79" y="267"/>
                    <a:pt x="53" y="345"/>
                  </a:cubicBezTo>
                  <a:cubicBezTo>
                    <a:pt x="7" y="501"/>
                    <a:pt x="1" y="644"/>
                    <a:pt x="7" y="748"/>
                  </a:cubicBezTo>
                  <a:cubicBezTo>
                    <a:pt x="14" y="852"/>
                    <a:pt x="33" y="917"/>
                    <a:pt x="53" y="917"/>
                  </a:cubicBezTo>
                  <a:cubicBezTo>
                    <a:pt x="73" y="917"/>
                    <a:pt x="92" y="852"/>
                    <a:pt x="112" y="755"/>
                  </a:cubicBezTo>
                  <a:cubicBezTo>
                    <a:pt x="131" y="657"/>
                    <a:pt x="151" y="521"/>
                    <a:pt x="190" y="384"/>
                  </a:cubicBezTo>
                  <a:cubicBezTo>
                    <a:pt x="216" y="319"/>
                    <a:pt x="235" y="254"/>
                    <a:pt x="268" y="208"/>
                  </a:cubicBezTo>
                  <a:cubicBezTo>
                    <a:pt x="300" y="163"/>
                    <a:pt x="333" y="124"/>
                    <a:pt x="372" y="104"/>
                  </a:cubicBezTo>
                  <a:cubicBezTo>
                    <a:pt x="443" y="65"/>
                    <a:pt x="508" y="65"/>
                    <a:pt x="508" y="39"/>
                  </a:cubicBezTo>
                  <a:cubicBezTo>
                    <a:pt x="515" y="33"/>
                    <a:pt x="495" y="20"/>
                    <a:pt x="469" y="7"/>
                  </a:cubicBezTo>
                  <a:cubicBezTo>
                    <a:pt x="453" y="3"/>
                    <a:pt x="433" y="0"/>
                    <a:pt x="411"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4"/>
            <p:cNvSpPr/>
            <p:nvPr/>
          </p:nvSpPr>
          <p:spPr>
            <a:xfrm>
              <a:off x="-3340725" y="644450"/>
              <a:ext cx="17900" cy="24950"/>
            </a:xfrm>
            <a:custGeom>
              <a:avLst/>
              <a:gdLst/>
              <a:ahLst/>
              <a:cxnLst/>
              <a:rect l="l" t="t" r="r" b="b"/>
              <a:pathLst>
                <a:path w="716" h="998" extrusionOk="0">
                  <a:moveTo>
                    <a:pt x="592" y="0"/>
                  </a:moveTo>
                  <a:cubicBezTo>
                    <a:pt x="568" y="0"/>
                    <a:pt x="542" y="4"/>
                    <a:pt x="514" y="15"/>
                  </a:cubicBezTo>
                  <a:cubicBezTo>
                    <a:pt x="378" y="61"/>
                    <a:pt x="267" y="204"/>
                    <a:pt x="182" y="366"/>
                  </a:cubicBezTo>
                  <a:cubicBezTo>
                    <a:pt x="20" y="692"/>
                    <a:pt x="0" y="991"/>
                    <a:pt x="39" y="997"/>
                  </a:cubicBezTo>
                  <a:cubicBezTo>
                    <a:pt x="40" y="997"/>
                    <a:pt x="40" y="997"/>
                    <a:pt x="41" y="997"/>
                  </a:cubicBezTo>
                  <a:cubicBezTo>
                    <a:pt x="80" y="997"/>
                    <a:pt x="165" y="727"/>
                    <a:pt x="312" y="432"/>
                  </a:cubicBezTo>
                  <a:cubicBezTo>
                    <a:pt x="384" y="282"/>
                    <a:pt x="475" y="158"/>
                    <a:pt x="553" y="106"/>
                  </a:cubicBezTo>
                  <a:cubicBezTo>
                    <a:pt x="631" y="54"/>
                    <a:pt x="703" y="80"/>
                    <a:pt x="716" y="61"/>
                  </a:cubicBezTo>
                  <a:cubicBezTo>
                    <a:pt x="716" y="48"/>
                    <a:pt x="703" y="35"/>
                    <a:pt x="670" y="15"/>
                  </a:cubicBezTo>
                  <a:cubicBezTo>
                    <a:pt x="651" y="8"/>
                    <a:pt x="624" y="0"/>
                    <a:pt x="592"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4"/>
            <p:cNvSpPr/>
            <p:nvPr/>
          </p:nvSpPr>
          <p:spPr>
            <a:xfrm>
              <a:off x="-3340900" y="671950"/>
              <a:ext cx="4250" cy="5000"/>
            </a:xfrm>
            <a:custGeom>
              <a:avLst/>
              <a:gdLst/>
              <a:ahLst/>
              <a:cxnLst/>
              <a:rect l="l" t="t" r="r" b="b"/>
              <a:pathLst>
                <a:path w="170" h="200" extrusionOk="0">
                  <a:moveTo>
                    <a:pt x="69" y="1"/>
                  </a:moveTo>
                  <a:cubicBezTo>
                    <a:pt x="66" y="1"/>
                    <a:pt x="63" y="1"/>
                    <a:pt x="59" y="1"/>
                  </a:cubicBezTo>
                  <a:cubicBezTo>
                    <a:pt x="20" y="8"/>
                    <a:pt x="1" y="66"/>
                    <a:pt x="20" y="125"/>
                  </a:cubicBezTo>
                  <a:cubicBezTo>
                    <a:pt x="31" y="169"/>
                    <a:pt x="71" y="199"/>
                    <a:pt x="102" y="199"/>
                  </a:cubicBezTo>
                  <a:cubicBezTo>
                    <a:pt x="108" y="199"/>
                    <a:pt x="113" y="198"/>
                    <a:pt x="118" y="196"/>
                  </a:cubicBezTo>
                  <a:cubicBezTo>
                    <a:pt x="157" y="183"/>
                    <a:pt x="170" y="131"/>
                    <a:pt x="150" y="79"/>
                  </a:cubicBezTo>
                  <a:cubicBezTo>
                    <a:pt x="138" y="32"/>
                    <a:pt x="105" y="1"/>
                    <a:pt x="69"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4"/>
            <p:cNvSpPr/>
            <p:nvPr/>
          </p:nvSpPr>
          <p:spPr>
            <a:xfrm>
              <a:off x="-3350800" y="786700"/>
              <a:ext cx="8625" cy="13575"/>
            </a:xfrm>
            <a:custGeom>
              <a:avLst/>
              <a:gdLst/>
              <a:ahLst/>
              <a:cxnLst/>
              <a:rect l="l" t="t" r="r" b="b"/>
              <a:pathLst>
                <a:path w="345" h="543" extrusionOk="0">
                  <a:moveTo>
                    <a:pt x="50" y="0"/>
                  </a:moveTo>
                  <a:cubicBezTo>
                    <a:pt x="46" y="0"/>
                    <a:pt x="42" y="1"/>
                    <a:pt x="39" y="3"/>
                  </a:cubicBezTo>
                  <a:cubicBezTo>
                    <a:pt x="0" y="22"/>
                    <a:pt x="59" y="159"/>
                    <a:pt x="137" y="296"/>
                  </a:cubicBezTo>
                  <a:cubicBezTo>
                    <a:pt x="219" y="435"/>
                    <a:pt x="270" y="543"/>
                    <a:pt x="309" y="543"/>
                  </a:cubicBezTo>
                  <a:cubicBezTo>
                    <a:pt x="310" y="543"/>
                    <a:pt x="311" y="543"/>
                    <a:pt x="312" y="543"/>
                  </a:cubicBezTo>
                  <a:cubicBezTo>
                    <a:pt x="332" y="543"/>
                    <a:pt x="345" y="504"/>
                    <a:pt x="338" y="445"/>
                  </a:cubicBezTo>
                  <a:cubicBezTo>
                    <a:pt x="332" y="380"/>
                    <a:pt x="306" y="302"/>
                    <a:pt x="260" y="224"/>
                  </a:cubicBezTo>
                  <a:cubicBezTo>
                    <a:pt x="183" y="88"/>
                    <a:pt x="90" y="0"/>
                    <a:pt x="50"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4"/>
            <p:cNvSpPr/>
            <p:nvPr/>
          </p:nvSpPr>
          <p:spPr>
            <a:xfrm>
              <a:off x="-3338300" y="815850"/>
              <a:ext cx="8825" cy="23850"/>
            </a:xfrm>
            <a:custGeom>
              <a:avLst/>
              <a:gdLst/>
              <a:ahLst/>
              <a:cxnLst/>
              <a:rect l="l" t="t" r="r" b="b"/>
              <a:pathLst>
                <a:path w="353" h="954" extrusionOk="0">
                  <a:moveTo>
                    <a:pt x="24" y="0"/>
                  </a:moveTo>
                  <a:cubicBezTo>
                    <a:pt x="23" y="0"/>
                    <a:pt x="21" y="0"/>
                    <a:pt x="20" y="1"/>
                  </a:cubicBezTo>
                  <a:cubicBezTo>
                    <a:pt x="1" y="14"/>
                    <a:pt x="27" y="66"/>
                    <a:pt x="40" y="151"/>
                  </a:cubicBezTo>
                  <a:cubicBezTo>
                    <a:pt x="59" y="235"/>
                    <a:pt x="72" y="359"/>
                    <a:pt x="92" y="495"/>
                  </a:cubicBezTo>
                  <a:cubicBezTo>
                    <a:pt x="111" y="632"/>
                    <a:pt x="144" y="768"/>
                    <a:pt x="209" y="853"/>
                  </a:cubicBezTo>
                  <a:cubicBezTo>
                    <a:pt x="258" y="924"/>
                    <a:pt x="312" y="954"/>
                    <a:pt x="332" y="954"/>
                  </a:cubicBezTo>
                  <a:cubicBezTo>
                    <a:pt x="335" y="954"/>
                    <a:pt x="338" y="953"/>
                    <a:pt x="339" y="951"/>
                  </a:cubicBezTo>
                  <a:cubicBezTo>
                    <a:pt x="352" y="931"/>
                    <a:pt x="320" y="885"/>
                    <a:pt x="294" y="807"/>
                  </a:cubicBezTo>
                  <a:cubicBezTo>
                    <a:pt x="268" y="729"/>
                    <a:pt x="248" y="612"/>
                    <a:pt x="228" y="476"/>
                  </a:cubicBezTo>
                  <a:cubicBezTo>
                    <a:pt x="215" y="339"/>
                    <a:pt x="183" y="203"/>
                    <a:pt x="137" y="118"/>
                  </a:cubicBezTo>
                  <a:cubicBezTo>
                    <a:pt x="90" y="34"/>
                    <a:pt x="42" y="0"/>
                    <a:pt x="24"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4"/>
            <p:cNvSpPr/>
            <p:nvPr/>
          </p:nvSpPr>
          <p:spPr>
            <a:xfrm>
              <a:off x="-3330650" y="851125"/>
              <a:ext cx="6525" cy="25300"/>
            </a:xfrm>
            <a:custGeom>
              <a:avLst/>
              <a:gdLst/>
              <a:ahLst/>
              <a:cxnLst/>
              <a:rect l="l" t="t" r="r" b="b"/>
              <a:pathLst>
                <a:path w="261" h="1012" extrusionOk="0">
                  <a:moveTo>
                    <a:pt x="23" y="1"/>
                  </a:moveTo>
                  <a:cubicBezTo>
                    <a:pt x="22" y="1"/>
                    <a:pt x="21" y="1"/>
                    <a:pt x="20" y="1"/>
                  </a:cubicBezTo>
                  <a:cubicBezTo>
                    <a:pt x="1" y="8"/>
                    <a:pt x="7" y="66"/>
                    <a:pt x="14" y="157"/>
                  </a:cubicBezTo>
                  <a:cubicBezTo>
                    <a:pt x="27" y="248"/>
                    <a:pt x="33" y="372"/>
                    <a:pt x="46" y="515"/>
                  </a:cubicBezTo>
                  <a:cubicBezTo>
                    <a:pt x="59" y="658"/>
                    <a:pt x="92" y="795"/>
                    <a:pt x="137" y="886"/>
                  </a:cubicBezTo>
                  <a:cubicBezTo>
                    <a:pt x="172" y="967"/>
                    <a:pt x="217" y="1011"/>
                    <a:pt x="235" y="1011"/>
                  </a:cubicBezTo>
                  <a:cubicBezTo>
                    <a:pt x="238" y="1011"/>
                    <a:pt x="240" y="1011"/>
                    <a:pt x="241" y="1009"/>
                  </a:cubicBezTo>
                  <a:cubicBezTo>
                    <a:pt x="261" y="1003"/>
                    <a:pt x="248" y="944"/>
                    <a:pt x="235" y="853"/>
                  </a:cubicBezTo>
                  <a:cubicBezTo>
                    <a:pt x="215" y="769"/>
                    <a:pt x="202" y="645"/>
                    <a:pt x="189" y="502"/>
                  </a:cubicBezTo>
                  <a:cubicBezTo>
                    <a:pt x="176" y="359"/>
                    <a:pt x="150" y="229"/>
                    <a:pt x="111" y="138"/>
                  </a:cubicBezTo>
                  <a:cubicBezTo>
                    <a:pt x="81" y="46"/>
                    <a:pt x="39" y="1"/>
                    <a:pt x="2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4"/>
            <p:cNvSpPr/>
            <p:nvPr/>
          </p:nvSpPr>
          <p:spPr>
            <a:xfrm>
              <a:off x="-3324800" y="877850"/>
              <a:ext cx="4900" cy="3800"/>
            </a:xfrm>
            <a:custGeom>
              <a:avLst/>
              <a:gdLst/>
              <a:ahLst/>
              <a:cxnLst/>
              <a:rect l="l" t="t" r="r" b="b"/>
              <a:pathLst>
                <a:path w="196" h="152" extrusionOk="0">
                  <a:moveTo>
                    <a:pt x="115" y="0"/>
                  </a:moveTo>
                  <a:cubicBezTo>
                    <a:pt x="97" y="0"/>
                    <a:pt x="79" y="5"/>
                    <a:pt x="66" y="12"/>
                  </a:cubicBezTo>
                  <a:cubicBezTo>
                    <a:pt x="53" y="18"/>
                    <a:pt x="46" y="25"/>
                    <a:pt x="40" y="38"/>
                  </a:cubicBezTo>
                  <a:cubicBezTo>
                    <a:pt x="27" y="51"/>
                    <a:pt x="14" y="64"/>
                    <a:pt x="7" y="83"/>
                  </a:cubicBezTo>
                  <a:cubicBezTo>
                    <a:pt x="1" y="103"/>
                    <a:pt x="7" y="122"/>
                    <a:pt x="33" y="142"/>
                  </a:cubicBezTo>
                  <a:cubicBezTo>
                    <a:pt x="43" y="148"/>
                    <a:pt x="58" y="152"/>
                    <a:pt x="74" y="152"/>
                  </a:cubicBezTo>
                  <a:cubicBezTo>
                    <a:pt x="90" y="152"/>
                    <a:pt x="108" y="148"/>
                    <a:pt x="124" y="142"/>
                  </a:cubicBezTo>
                  <a:cubicBezTo>
                    <a:pt x="196" y="103"/>
                    <a:pt x="196" y="44"/>
                    <a:pt x="170" y="18"/>
                  </a:cubicBezTo>
                  <a:cubicBezTo>
                    <a:pt x="154" y="5"/>
                    <a:pt x="134" y="0"/>
                    <a:pt x="11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4"/>
            <p:cNvSpPr/>
            <p:nvPr/>
          </p:nvSpPr>
          <p:spPr>
            <a:xfrm>
              <a:off x="-3456825" y="772250"/>
              <a:ext cx="11900" cy="24950"/>
            </a:xfrm>
            <a:custGeom>
              <a:avLst/>
              <a:gdLst/>
              <a:ahLst/>
              <a:cxnLst/>
              <a:rect l="l" t="t" r="r" b="b"/>
              <a:pathLst>
                <a:path w="476" h="998" extrusionOk="0">
                  <a:moveTo>
                    <a:pt x="431" y="1"/>
                  </a:moveTo>
                  <a:cubicBezTo>
                    <a:pt x="391" y="1"/>
                    <a:pt x="256" y="196"/>
                    <a:pt x="144" y="457"/>
                  </a:cubicBezTo>
                  <a:cubicBezTo>
                    <a:pt x="20" y="737"/>
                    <a:pt x="1" y="991"/>
                    <a:pt x="40" y="997"/>
                  </a:cubicBezTo>
                  <a:cubicBezTo>
                    <a:pt x="40" y="997"/>
                    <a:pt x="41" y="997"/>
                    <a:pt x="41" y="997"/>
                  </a:cubicBezTo>
                  <a:cubicBezTo>
                    <a:pt x="81" y="997"/>
                    <a:pt x="158" y="779"/>
                    <a:pt x="274" y="516"/>
                  </a:cubicBezTo>
                  <a:cubicBezTo>
                    <a:pt x="391" y="249"/>
                    <a:pt x="475" y="22"/>
                    <a:pt x="436" y="2"/>
                  </a:cubicBezTo>
                  <a:cubicBezTo>
                    <a:pt x="435" y="1"/>
                    <a:pt x="433" y="1"/>
                    <a:pt x="431"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4"/>
            <p:cNvSpPr/>
            <p:nvPr/>
          </p:nvSpPr>
          <p:spPr>
            <a:xfrm>
              <a:off x="-3464300" y="808325"/>
              <a:ext cx="7350" cy="21725"/>
            </a:xfrm>
            <a:custGeom>
              <a:avLst/>
              <a:gdLst/>
              <a:ahLst/>
              <a:cxnLst/>
              <a:rect l="l" t="t" r="r" b="b"/>
              <a:pathLst>
                <a:path w="294" h="869" extrusionOk="0">
                  <a:moveTo>
                    <a:pt x="265" y="0"/>
                  </a:moveTo>
                  <a:cubicBezTo>
                    <a:pt x="244" y="0"/>
                    <a:pt x="209" y="39"/>
                    <a:pt x="170" y="107"/>
                  </a:cubicBezTo>
                  <a:cubicBezTo>
                    <a:pt x="131" y="185"/>
                    <a:pt x="98" y="295"/>
                    <a:pt x="72" y="419"/>
                  </a:cubicBezTo>
                  <a:cubicBezTo>
                    <a:pt x="53" y="543"/>
                    <a:pt x="33" y="647"/>
                    <a:pt x="20" y="725"/>
                  </a:cubicBezTo>
                  <a:cubicBezTo>
                    <a:pt x="7" y="803"/>
                    <a:pt x="1" y="855"/>
                    <a:pt x="14" y="868"/>
                  </a:cubicBezTo>
                  <a:cubicBezTo>
                    <a:pt x="15" y="868"/>
                    <a:pt x="17" y="869"/>
                    <a:pt x="19" y="869"/>
                  </a:cubicBezTo>
                  <a:cubicBezTo>
                    <a:pt x="41" y="869"/>
                    <a:pt x="82" y="835"/>
                    <a:pt x="118" y="764"/>
                  </a:cubicBezTo>
                  <a:cubicBezTo>
                    <a:pt x="157" y="686"/>
                    <a:pt x="196" y="569"/>
                    <a:pt x="215" y="445"/>
                  </a:cubicBezTo>
                  <a:cubicBezTo>
                    <a:pt x="235" y="328"/>
                    <a:pt x="254" y="217"/>
                    <a:pt x="267" y="139"/>
                  </a:cubicBezTo>
                  <a:cubicBezTo>
                    <a:pt x="280" y="61"/>
                    <a:pt x="293" y="9"/>
                    <a:pt x="274" y="3"/>
                  </a:cubicBezTo>
                  <a:cubicBezTo>
                    <a:pt x="271" y="1"/>
                    <a:pt x="268" y="0"/>
                    <a:pt x="26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4"/>
            <p:cNvSpPr/>
            <p:nvPr/>
          </p:nvSpPr>
          <p:spPr>
            <a:xfrm>
              <a:off x="-3466575" y="839600"/>
              <a:ext cx="5075" cy="17425"/>
            </a:xfrm>
            <a:custGeom>
              <a:avLst/>
              <a:gdLst/>
              <a:ahLst/>
              <a:cxnLst/>
              <a:rect l="l" t="t" r="r" b="b"/>
              <a:pathLst>
                <a:path w="203" h="697" extrusionOk="0">
                  <a:moveTo>
                    <a:pt x="124" y="1"/>
                  </a:moveTo>
                  <a:cubicBezTo>
                    <a:pt x="79" y="1"/>
                    <a:pt x="59" y="170"/>
                    <a:pt x="59" y="358"/>
                  </a:cubicBezTo>
                  <a:cubicBezTo>
                    <a:pt x="53" y="456"/>
                    <a:pt x="46" y="534"/>
                    <a:pt x="33" y="586"/>
                  </a:cubicBezTo>
                  <a:cubicBezTo>
                    <a:pt x="27" y="638"/>
                    <a:pt x="1" y="664"/>
                    <a:pt x="14" y="690"/>
                  </a:cubicBezTo>
                  <a:cubicBezTo>
                    <a:pt x="14" y="694"/>
                    <a:pt x="19" y="696"/>
                    <a:pt x="29" y="696"/>
                  </a:cubicBezTo>
                  <a:cubicBezTo>
                    <a:pt x="51" y="696"/>
                    <a:pt x="92" y="682"/>
                    <a:pt x="124" y="631"/>
                  </a:cubicBezTo>
                  <a:cubicBezTo>
                    <a:pt x="170" y="566"/>
                    <a:pt x="196" y="469"/>
                    <a:pt x="202" y="365"/>
                  </a:cubicBezTo>
                  <a:cubicBezTo>
                    <a:pt x="202" y="157"/>
                    <a:pt x="157" y="1"/>
                    <a:pt x="124"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4"/>
            <p:cNvSpPr/>
            <p:nvPr/>
          </p:nvSpPr>
          <p:spPr>
            <a:xfrm>
              <a:off x="-3473725" y="1038200"/>
              <a:ext cx="17250" cy="17200"/>
            </a:xfrm>
            <a:custGeom>
              <a:avLst/>
              <a:gdLst/>
              <a:ahLst/>
              <a:cxnLst/>
              <a:rect l="l" t="t" r="r" b="b"/>
              <a:pathLst>
                <a:path w="690" h="688" extrusionOk="0">
                  <a:moveTo>
                    <a:pt x="163" y="1"/>
                  </a:moveTo>
                  <a:cubicBezTo>
                    <a:pt x="152" y="1"/>
                    <a:pt x="141" y="2"/>
                    <a:pt x="130" y="4"/>
                  </a:cubicBezTo>
                  <a:cubicBezTo>
                    <a:pt x="104" y="10"/>
                    <a:pt x="78" y="23"/>
                    <a:pt x="59" y="36"/>
                  </a:cubicBezTo>
                  <a:cubicBezTo>
                    <a:pt x="39" y="43"/>
                    <a:pt x="33" y="62"/>
                    <a:pt x="20" y="69"/>
                  </a:cubicBezTo>
                  <a:cubicBezTo>
                    <a:pt x="7" y="95"/>
                    <a:pt x="0" y="114"/>
                    <a:pt x="7" y="121"/>
                  </a:cubicBezTo>
                  <a:cubicBezTo>
                    <a:pt x="9" y="123"/>
                    <a:pt x="12" y="124"/>
                    <a:pt x="17" y="124"/>
                  </a:cubicBezTo>
                  <a:cubicBezTo>
                    <a:pt x="36" y="124"/>
                    <a:pt x="73" y="107"/>
                    <a:pt x="119" y="107"/>
                  </a:cubicBezTo>
                  <a:cubicBezTo>
                    <a:pt x="125" y="107"/>
                    <a:pt x="131" y="107"/>
                    <a:pt x="137" y="108"/>
                  </a:cubicBezTo>
                  <a:cubicBezTo>
                    <a:pt x="202" y="108"/>
                    <a:pt x="287" y="179"/>
                    <a:pt x="365" y="290"/>
                  </a:cubicBezTo>
                  <a:cubicBezTo>
                    <a:pt x="514" y="489"/>
                    <a:pt x="610" y="688"/>
                    <a:pt x="652" y="688"/>
                  </a:cubicBezTo>
                  <a:cubicBezTo>
                    <a:pt x="654" y="688"/>
                    <a:pt x="655" y="688"/>
                    <a:pt x="657" y="687"/>
                  </a:cubicBezTo>
                  <a:cubicBezTo>
                    <a:pt x="690" y="674"/>
                    <a:pt x="651" y="440"/>
                    <a:pt x="475" y="199"/>
                  </a:cubicBezTo>
                  <a:cubicBezTo>
                    <a:pt x="436" y="140"/>
                    <a:pt x="384" y="88"/>
                    <a:pt x="326" y="49"/>
                  </a:cubicBezTo>
                  <a:cubicBezTo>
                    <a:pt x="293" y="30"/>
                    <a:pt x="260" y="17"/>
                    <a:pt x="228" y="4"/>
                  </a:cubicBezTo>
                  <a:cubicBezTo>
                    <a:pt x="206" y="4"/>
                    <a:pt x="185" y="1"/>
                    <a:pt x="163"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4"/>
            <p:cNvSpPr/>
            <p:nvPr/>
          </p:nvSpPr>
          <p:spPr>
            <a:xfrm>
              <a:off x="-3463475" y="1024600"/>
              <a:ext cx="22450" cy="22650"/>
            </a:xfrm>
            <a:custGeom>
              <a:avLst/>
              <a:gdLst/>
              <a:ahLst/>
              <a:cxnLst/>
              <a:rect l="l" t="t" r="r" b="b"/>
              <a:pathLst>
                <a:path w="898" h="906" extrusionOk="0">
                  <a:moveTo>
                    <a:pt x="173" y="1"/>
                  </a:moveTo>
                  <a:cubicBezTo>
                    <a:pt x="112" y="1"/>
                    <a:pt x="62" y="23"/>
                    <a:pt x="39" y="41"/>
                  </a:cubicBezTo>
                  <a:cubicBezTo>
                    <a:pt x="7" y="67"/>
                    <a:pt x="0" y="86"/>
                    <a:pt x="0" y="93"/>
                  </a:cubicBezTo>
                  <a:cubicBezTo>
                    <a:pt x="4" y="97"/>
                    <a:pt x="11" y="98"/>
                    <a:pt x="19" y="98"/>
                  </a:cubicBezTo>
                  <a:cubicBezTo>
                    <a:pt x="39" y="98"/>
                    <a:pt x="70" y="90"/>
                    <a:pt x="111" y="90"/>
                  </a:cubicBezTo>
                  <a:cubicBezTo>
                    <a:pt x="132" y="90"/>
                    <a:pt x="156" y="92"/>
                    <a:pt x="182" y="99"/>
                  </a:cubicBezTo>
                  <a:cubicBezTo>
                    <a:pt x="273" y="132"/>
                    <a:pt x="397" y="236"/>
                    <a:pt x="507" y="372"/>
                  </a:cubicBezTo>
                  <a:cubicBezTo>
                    <a:pt x="618" y="502"/>
                    <a:pt x="702" y="645"/>
                    <a:pt x="761" y="743"/>
                  </a:cubicBezTo>
                  <a:cubicBezTo>
                    <a:pt x="817" y="836"/>
                    <a:pt x="849" y="906"/>
                    <a:pt x="869" y="906"/>
                  </a:cubicBezTo>
                  <a:cubicBezTo>
                    <a:pt x="870" y="906"/>
                    <a:pt x="871" y="906"/>
                    <a:pt x="872" y="906"/>
                  </a:cubicBezTo>
                  <a:cubicBezTo>
                    <a:pt x="891" y="906"/>
                    <a:pt x="898" y="821"/>
                    <a:pt x="852" y="704"/>
                  </a:cubicBezTo>
                  <a:cubicBezTo>
                    <a:pt x="813" y="580"/>
                    <a:pt x="735" y="431"/>
                    <a:pt x="618" y="281"/>
                  </a:cubicBezTo>
                  <a:cubicBezTo>
                    <a:pt x="494" y="132"/>
                    <a:pt x="345" y="15"/>
                    <a:pt x="195" y="2"/>
                  </a:cubicBezTo>
                  <a:cubicBezTo>
                    <a:pt x="188" y="1"/>
                    <a:pt x="180" y="1"/>
                    <a:pt x="173"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4"/>
            <p:cNvSpPr/>
            <p:nvPr/>
          </p:nvSpPr>
          <p:spPr>
            <a:xfrm>
              <a:off x="-3441850" y="1053975"/>
              <a:ext cx="4075" cy="8875"/>
            </a:xfrm>
            <a:custGeom>
              <a:avLst/>
              <a:gdLst/>
              <a:ahLst/>
              <a:cxnLst/>
              <a:rect l="l" t="t" r="r" b="b"/>
              <a:pathLst>
                <a:path w="163" h="355" extrusionOk="0">
                  <a:moveTo>
                    <a:pt x="45" y="0"/>
                  </a:moveTo>
                  <a:cubicBezTo>
                    <a:pt x="40" y="0"/>
                    <a:pt x="36" y="2"/>
                    <a:pt x="33" y="4"/>
                  </a:cubicBezTo>
                  <a:cubicBezTo>
                    <a:pt x="0" y="23"/>
                    <a:pt x="0" y="95"/>
                    <a:pt x="7" y="186"/>
                  </a:cubicBezTo>
                  <a:cubicBezTo>
                    <a:pt x="20" y="270"/>
                    <a:pt x="46" y="355"/>
                    <a:pt x="85" y="355"/>
                  </a:cubicBezTo>
                  <a:cubicBezTo>
                    <a:pt x="124" y="355"/>
                    <a:pt x="163" y="277"/>
                    <a:pt x="150" y="166"/>
                  </a:cubicBezTo>
                  <a:cubicBezTo>
                    <a:pt x="144" y="68"/>
                    <a:pt x="81" y="0"/>
                    <a:pt x="45"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4"/>
            <p:cNvSpPr/>
            <p:nvPr/>
          </p:nvSpPr>
          <p:spPr>
            <a:xfrm>
              <a:off x="-3319275" y="1046000"/>
              <a:ext cx="24425" cy="27750"/>
            </a:xfrm>
            <a:custGeom>
              <a:avLst/>
              <a:gdLst/>
              <a:ahLst/>
              <a:cxnLst/>
              <a:rect l="l" t="t" r="r" b="b"/>
              <a:pathLst>
                <a:path w="977" h="1110" extrusionOk="0">
                  <a:moveTo>
                    <a:pt x="256" y="1"/>
                  </a:moveTo>
                  <a:cubicBezTo>
                    <a:pt x="232" y="1"/>
                    <a:pt x="209" y="4"/>
                    <a:pt x="189" y="10"/>
                  </a:cubicBezTo>
                  <a:cubicBezTo>
                    <a:pt x="98" y="30"/>
                    <a:pt x="53" y="89"/>
                    <a:pt x="27" y="121"/>
                  </a:cubicBezTo>
                  <a:cubicBezTo>
                    <a:pt x="7" y="160"/>
                    <a:pt x="1" y="180"/>
                    <a:pt x="7" y="186"/>
                  </a:cubicBezTo>
                  <a:cubicBezTo>
                    <a:pt x="8" y="187"/>
                    <a:pt x="10" y="188"/>
                    <a:pt x="12" y="188"/>
                  </a:cubicBezTo>
                  <a:cubicBezTo>
                    <a:pt x="23" y="188"/>
                    <a:pt x="44" y="176"/>
                    <a:pt x="66" y="160"/>
                  </a:cubicBezTo>
                  <a:cubicBezTo>
                    <a:pt x="98" y="141"/>
                    <a:pt x="150" y="115"/>
                    <a:pt x="202" y="108"/>
                  </a:cubicBezTo>
                  <a:cubicBezTo>
                    <a:pt x="207" y="107"/>
                    <a:pt x="212" y="107"/>
                    <a:pt x="217" y="107"/>
                  </a:cubicBezTo>
                  <a:cubicBezTo>
                    <a:pt x="331" y="107"/>
                    <a:pt x="461" y="246"/>
                    <a:pt x="573" y="414"/>
                  </a:cubicBezTo>
                  <a:cubicBezTo>
                    <a:pt x="684" y="589"/>
                    <a:pt x="768" y="771"/>
                    <a:pt x="827" y="895"/>
                  </a:cubicBezTo>
                  <a:cubicBezTo>
                    <a:pt x="885" y="1025"/>
                    <a:pt x="911" y="1110"/>
                    <a:pt x="931" y="1110"/>
                  </a:cubicBezTo>
                  <a:cubicBezTo>
                    <a:pt x="976" y="1103"/>
                    <a:pt x="937" y="719"/>
                    <a:pt x="690" y="336"/>
                  </a:cubicBezTo>
                  <a:cubicBezTo>
                    <a:pt x="625" y="238"/>
                    <a:pt x="554" y="154"/>
                    <a:pt x="469" y="89"/>
                  </a:cubicBezTo>
                  <a:cubicBezTo>
                    <a:pt x="430" y="56"/>
                    <a:pt x="378" y="30"/>
                    <a:pt x="332" y="10"/>
                  </a:cubicBezTo>
                  <a:cubicBezTo>
                    <a:pt x="306" y="4"/>
                    <a:pt x="280" y="1"/>
                    <a:pt x="256"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4"/>
            <p:cNvSpPr/>
            <p:nvPr/>
          </p:nvSpPr>
          <p:spPr>
            <a:xfrm>
              <a:off x="-3300900" y="1079100"/>
              <a:ext cx="5400" cy="9650"/>
            </a:xfrm>
            <a:custGeom>
              <a:avLst/>
              <a:gdLst/>
              <a:ahLst/>
              <a:cxnLst/>
              <a:rect l="l" t="t" r="r" b="b"/>
              <a:pathLst>
                <a:path w="216" h="386" extrusionOk="0">
                  <a:moveTo>
                    <a:pt x="137" y="0"/>
                  </a:moveTo>
                  <a:cubicBezTo>
                    <a:pt x="98" y="0"/>
                    <a:pt x="72" y="85"/>
                    <a:pt x="46" y="182"/>
                  </a:cubicBezTo>
                  <a:cubicBezTo>
                    <a:pt x="27" y="273"/>
                    <a:pt x="1" y="351"/>
                    <a:pt x="33" y="377"/>
                  </a:cubicBezTo>
                  <a:cubicBezTo>
                    <a:pt x="37" y="383"/>
                    <a:pt x="44" y="385"/>
                    <a:pt x="51" y="385"/>
                  </a:cubicBezTo>
                  <a:cubicBezTo>
                    <a:pt x="89" y="385"/>
                    <a:pt x="161" y="318"/>
                    <a:pt x="183" y="215"/>
                  </a:cubicBezTo>
                  <a:cubicBezTo>
                    <a:pt x="215" y="98"/>
                    <a:pt x="176" y="0"/>
                    <a:pt x="137"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4"/>
            <p:cNvSpPr/>
            <p:nvPr/>
          </p:nvSpPr>
          <p:spPr>
            <a:xfrm>
              <a:off x="-3328050" y="1077750"/>
              <a:ext cx="11400" cy="14475"/>
            </a:xfrm>
            <a:custGeom>
              <a:avLst/>
              <a:gdLst/>
              <a:ahLst/>
              <a:cxnLst/>
              <a:rect l="l" t="t" r="r" b="b"/>
              <a:pathLst>
                <a:path w="456" h="579" extrusionOk="0">
                  <a:moveTo>
                    <a:pt x="41" y="0"/>
                  </a:moveTo>
                  <a:cubicBezTo>
                    <a:pt x="38" y="0"/>
                    <a:pt x="36" y="1"/>
                    <a:pt x="33" y="2"/>
                  </a:cubicBezTo>
                  <a:cubicBezTo>
                    <a:pt x="1" y="15"/>
                    <a:pt x="33" y="171"/>
                    <a:pt x="137" y="353"/>
                  </a:cubicBezTo>
                  <a:cubicBezTo>
                    <a:pt x="189" y="444"/>
                    <a:pt x="261" y="509"/>
                    <a:pt x="326" y="548"/>
                  </a:cubicBezTo>
                  <a:cubicBezTo>
                    <a:pt x="362" y="569"/>
                    <a:pt x="394" y="579"/>
                    <a:pt x="414" y="579"/>
                  </a:cubicBezTo>
                  <a:cubicBezTo>
                    <a:pt x="426" y="579"/>
                    <a:pt x="434" y="575"/>
                    <a:pt x="436" y="568"/>
                  </a:cubicBezTo>
                  <a:cubicBezTo>
                    <a:pt x="456" y="535"/>
                    <a:pt x="345" y="438"/>
                    <a:pt x="254" y="275"/>
                  </a:cubicBezTo>
                  <a:cubicBezTo>
                    <a:pt x="169" y="129"/>
                    <a:pt x="84" y="0"/>
                    <a:pt x="41"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4"/>
            <p:cNvSpPr/>
            <p:nvPr/>
          </p:nvSpPr>
          <p:spPr>
            <a:xfrm>
              <a:off x="-3312375" y="1032375"/>
              <a:ext cx="29725" cy="28550"/>
            </a:xfrm>
            <a:custGeom>
              <a:avLst/>
              <a:gdLst/>
              <a:ahLst/>
              <a:cxnLst/>
              <a:rect l="l" t="t" r="r" b="b"/>
              <a:pathLst>
                <a:path w="1189" h="1142" extrusionOk="0">
                  <a:moveTo>
                    <a:pt x="120" y="0"/>
                  </a:moveTo>
                  <a:cubicBezTo>
                    <a:pt x="44" y="0"/>
                    <a:pt x="0" y="16"/>
                    <a:pt x="4" y="29"/>
                  </a:cubicBezTo>
                  <a:cubicBezTo>
                    <a:pt x="4" y="48"/>
                    <a:pt x="95" y="61"/>
                    <a:pt x="232" y="113"/>
                  </a:cubicBezTo>
                  <a:cubicBezTo>
                    <a:pt x="304" y="139"/>
                    <a:pt x="375" y="185"/>
                    <a:pt x="453" y="237"/>
                  </a:cubicBezTo>
                  <a:cubicBezTo>
                    <a:pt x="531" y="295"/>
                    <a:pt x="609" y="367"/>
                    <a:pt x="687" y="451"/>
                  </a:cubicBezTo>
                  <a:cubicBezTo>
                    <a:pt x="837" y="621"/>
                    <a:pt x="941" y="803"/>
                    <a:pt x="1019" y="933"/>
                  </a:cubicBezTo>
                  <a:cubicBezTo>
                    <a:pt x="1094" y="1058"/>
                    <a:pt x="1145" y="1141"/>
                    <a:pt x="1166" y="1141"/>
                  </a:cubicBezTo>
                  <a:cubicBezTo>
                    <a:pt x="1167" y="1141"/>
                    <a:pt x="1168" y="1141"/>
                    <a:pt x="1169" y="1141"/>
                  </a:cubicBezTo>
                  <a:cubicBezTo>
                    <a:pt x="1188" y="1134"/>
                    <a:pt x="1169" y="1037"/>
                    <a:pt x="1110" y="887"/>
                  </a:cubicBezTo>
                  <a:cubicBezTo>
                    <a:pt x="1058" y="738"/>
                    <a:pt x="954" y="542"/>
                    <a:pt x="791" y="354"/>
                  </a:cubicBezTo>
                  <a:cubicBezTo>
                    <a:pt x="713" y="263"/>
                    <a:pt x="622" y="185"/>
                    <a:pt x="531" y="126"/>
                  </a:cubicBezTo>
                  <a:cubicBezTo>
                    <a:pt x="434" y="74"/>
                    <a:pt x="343" y="35"/>
                    <a:pt x="265" y="16"/>
                  </a:cubicBezTo>
                  <a:cubicBezTo>
                    <a:pt x="209" y="5"/>
                    <a:pt x="160" y="0"/>
                    <a:pt x="120"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4"/>
            <p:cNvSpPr/>
            <p:nvPr/>
          </p:nvSpPr>
          <p:spPr>
            <a:xfrm>
              <a:off x="-3284475" y="1068200"/>
              <a:ext cx="4425" cy="8975"/>
            </a:xfrm>
            <a:custGeom>
              <a:avLst/>
              <a:gdLst/>
              <a:ahLst/>
              <a:cxnLst/>
              <a:rect l="l" t="t" r="r" b="b"/>
              <a:pathLst>
                <a:path w="177" h="359" extrusionOk="0">
                  <a:moveTo>
                    <a:pt x="58" y="0"/>
                  </a:moveTo>
                  <a:cubicBezTo>
                    <a:pt x="56" y="0"/>
                    <a:pt x="54" y="0"/>
                    <a:pt x="53" y="0"/>
                  </a:cubicBezTo>
                  <a:cubicBezTo>
                    <a:pt x="14" y="13"/>
                    <a:pt x="1" y="98"/>
                    <a:pt x="20" y="189"/>
                  </a:cubicBezTo>
                  <a:cubicBezTo>
                    <a:pt x="33" y="280"/>
                    <a:pt x="66" y="352"/>
                    <a:pt x="105" y="358"/>
                  </a:cubicBezTo>
                  <a:cubicBezTo>
                    <a:pt x="144" y="358"/>
                    <a:pt x="176" y="267"/>
                    <a:pt x="157" y="163"/>
                  </a:cubicBezTo>
                  <a:cubicBezTo>
                    <a:pt x="144" y="70"/>
                    <a:pt x="96" y="0"/>
                    <a:pt x="58"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7" name="Google Shape;3747;p44"/>
          <p:cNvGrpSpPr/>
          <p:nvPr/>
        </p:nvGrpSpPr>
        <p:grpSpPr>
          <a:xfrm>
            <a:off x="3950875" y="1502711"/>
            <a:ext cx="703743" cy="1643021"/>
            <a:chOff x="-4655275" y="284025"/>
            <a:chExt cx="492025" cy="1148725"/>
          </a:xfrm>
        </p:grpSpPr>
        <p:sp>
          <p:nvSpPr>
            <p:cNvPr id="3748" name="Google Shape;3748;p44"/>
            <p:cNvSpPr/>
            <p:nvPr/>
          </p:nvSpPr>
          <p:spPr>
            <a:xfrm>
              <a:off x="-4655275" y="284025"/>
              <a:ext cx="492025" cy="1148725"/>
            </a:xfrm>
            <a:custGeom>
              <a:avLst/>
              <a:gdLst/>
              <a:ahLst/>
              <a:cxnLst/>
              <a:rect l="l" t="t" r="r" b="b"/>
              <a:pathLst>
                <a:path w="19681" h="45949" extrusionOk="0">
                  <a:moveTo>
                    <a:pt x="6010" y="1"/>
                  </a:moveTo>
                  <a:cubicBezTo>
                    <a:pt x="4254" y="1"/>
                    <a:pt x="2908" y="970"/>
                    <a:pt x="2810" y="2297"/>
                  </a:cubicBezTo>
                  <a:cubicBezTo>
                    <a:pt x="2784" y="2648"/>
                    <a:pt x="2804" y="2973"/>
                    <a:pt x="2830" y="3266"/>
                  </a:cubicBezTo>
                  <a:lnTo>
                    <a:pt x="2212" y="3962"/>
                  </a:lnTo>
                  <a:cubicBezTo>
                    <a:pt x="1802" y="4430"/>
                    <a:pt x="1711" y="5106"/>
                    <a:pt x="1971" y="5770"/>
                  </a:cubicBezTo>
                  <a:cubicBezTo>
                    <a:pt x="2062" y="6004"/>
                    <a:pt x="2205" y="6244"/>
                    <a:pt x="2387" y="6452"/>
                  </a:cubicBezTo>
                  <a:cubicBezTo>
                    <a:pt x="2446" y="6674"/>
                    <a:pt x="2550" y="6888"/>
                    <a:pt x="2706" y="7083"/>
                  </a:cubicBezTo>
                  <a:cubicBezTo>
                    <a:pt x="3142" y="7643"/>
                    <a:pt x="3922" y="7974"/>
                    <a:pt x="4787" y="7974"/>
                  </a:cubicBezTo>
                  <a:cubicBezTo>
                    <a:pt x="5080" y="7974"/>
                    <a:pt x="5359" y="7935"/>
                    <a:pt x="5626" y="7857"/>
                  </a:cubicBezTo>
                  <a:lnTo>
                    <a:pt x="5626" y="7857"/>
                  </a:lnTo>
                  <a:cubicBezTo>
                    <a:pt x="5633" y="8221"/>
                    <a:pt x="5620" y="8540"/>
                    <a:pt x="5561" y="8677"/>
                  </a:cubicBezTo>
                  <a:cubicBezTo>
                    <a:pt x="4787" y="9236"/>
                    <a:pt x="4800" y="9841"/>
                    <a:pt x="4885" y="10159"/>
                  </a:cubicBezTo>
                  <a:cubicBezTo>
                    <a:pt x="4930" y="10355"/>
                    <a:pt x="5041" y="10569"/>
                    <a:pt x="5223" y="10738"/>
                  </a:cubicBezTo>
                  <a:cubicBezTo>
                    <a:pt x="4020" y="11155"/>
                    <a:pt x="3207" y="11798"/>
                    <a:pt x="2791" y="12650"/>
                  </a:cubicBezTo>
                  <a:cubicBezTo>
                    <a:pt x="2374" y="13515"/>
                    <a:pt x="2407" y="14497"/>
                    <a:pt x="2882" y="15570"/>
                  </a:cubicBezTo>
                  <a:cubicBezTo>
                    <a:pt x="1919" y="16435"/>
                    <a:pt x="332" y="18113"/>
                    <a:pt x="144" y="19837"/>
                  </a:cubicBezTo>
                  <a:cubicBezTo>
                    <a:pt x="0" y="21124"/>
                    <a:pt x="371" y="23745"/>
                    <a:pt x="1009" y="25924"/>
                  </a:cubicBezTo>
                  <a:cubicBezTo>
                    <a:pt x="1913" y="29046"/>
                    <a:pt x="3155" y="30782"/>
                    <a:pt x="4690" y="31094"/>
                  </a:cubicBezTo>
                  <a:cubicBezTo>
                    <a:pt x="4013" y="33078"/>
                    <a:pt x="3760" y="35699"/>
                    <a:pt x="3916" y="37182"/>
                  </a:cubicBezTo>
                  <a:cubicBezTo>
                    <a:pt x="4117" y="39159"/>
                    <a:pt x="4130" y="40427"/>
                    <a:pt x="4059" y="40765"/>
                  </a:cubicBezTo>
                  <a:cubicBezTo>
                    <a:pt x="3981" y="41136"/>
                    <a:pt x="3877" y="41630"/>
                    <a:pt x="4150" y="42072"/>
                  </a:cubicBezTo>
                  <a:cubicBezTo>
                    <a:pt x="4638" y="44641"/>
                    <a:pt x="5932" y="45948"/>
                    <a:pt x="8013" y="45948"/>
                  </a:cubicBezTo>
                  <a:cubicBezTo>
                    <a:pt x="8052" y="45948"/>
                    <a:pt x="8091" y="45948"/>
                    <a:pt x="8130" y="45942"/>
                  </a:cubicBezTo>
                  <a:lnTo>
                    <a:pt x="8735" y="45935"/>
                  </a:lnTo>
                  <a:lnTo>
                    <a:pt x="9041" y="45415"/>
                  </a:lnTo>
                  <a:cubicBezTo>
                    <a:pt x="9912" y="43971"/>
                    <a:pt x="9158" y="42716"/>
                    <a:pt x="8657" y="41884"/>
                  </a:cubicBezTo>
                  <a:cubicBezTo>
                    <a:pt x="8631" y="41838"/>
                    <a:pt x="8598" y="41786"/>
                    <a:pt x="8566" y="41734"/>
                  </a:cubicBezTo>
                  <a:cubicBezTo>
                    <a:pt x="8598" y="41467"/>
                    <a:pt x="8546" y="41175"/>
                    <a:pt x="8403" y="40850"/>
                  </a:cubicBezTo>
                  <a:cubicBezTo>
                    <a:pt x="8306" y="40635"/>
                    <a:pt x="8234" y="40017"/>
                    <a:pt x="8410" y="38268"/>
                  </a:cubicBezTo>
                  <a:cubicBezTo>
                    <a:pt x="8423" y="38086"/>
                    <a:pt x="8455" y="37864"/>
                    <a:pt x="8494" y="37617"/>
                  </a:cubicBezTo>
                  <a:cubicBezTo>
                    <a:pt x="8995" y="37409"/>
                    <a:pt x="9561" y="37084"/>
                    <a:pt x="9951" y="36700"/>
                  </a:cubicBezTo>
                  <a:cubicBezTo>
                    <a:pt x="9990" y="36668"/>
                    <a:pt x="10029" y="36629"/>
                    <a:pt x="10075" y="36577"/>
                  </a:cubicBezTo>
                  <a:cubicBezTo>
                    <a:pt x="10192" y="37442"/>
                    <a:pt x="10354" y="38723"/>
                    <a:pt x="10270" y="39146"/>
                  </a:cubicBezTo>
                  <a:cubicBezTo>
                    <a:pt x="10224" y="39354"/>
                    <a:pt x="10172" y="39516"/>
                    <a:pt x="10114" y="39672"/>
                  </a:cubicBezTo>
                  <a:cubicBezTo>
                    <a:pt x="10003" y="40004"/>
                    <a:pt x="9736" y="40759"/>
                    <a:pt x="10315" y="41370"/>
                  </a:cubicBezTo>
                  <a:cubicBezTo>
                    <a:pt x="10666" y="42202"/>
                    <a:pt x="11583" y="42502"/>
                    <a:pt x="12117" y="42671"/>
                  </a:cubicBezTo>
                  <a:cubicBezTo>
                    <a:pt x="12253" y="42716"/>
                    <a:pt x="12461" y="42788"/>
                    <a:pt x="12546" y="42827"/>
                  </a:cubicBezTo>
                  <a:cubicBezTo>
                    <a:pt x="13268" y="43510"/>
                    <a:pt x="14699" y="43692"/>
                    <a:pt x="15362" y="43692"/>
                  </a:cubicBezTo>
                  <a:cubicBezTo>
                    <a:pt x="15843" y="43692"/>
                    <a:pt x="16227" y="43620"/>
                    <a:pt x="16533" y="43471"/>
                  </a:cubicBezTo>
                  <a:lnTo>
                    <a:pt x="17229" y="43139"/>
                  </a:lnTo>
                  <a:lnTo>
                    <a:pt x="17138" y="42371"/>
                  </a:lnTo>
                  <a:cubicBezTo>
                    <a:pt x="17014" y="41305"/>
                    <a:pt x="16103" y="40602"/>
                    <a:pt x="15375" y="40037"/>
                  </a:cubicBezTo>
                  <a:lnTo>
                    <a:pt x="15343" y="40017"/>
                  </a:lnTo>
                  <a:cubicBezTo>
                    <a:pt x="14848" y="39633"/>
                    <a:pt x="14595" y="39399"/>
                    <a:pt x="14465" y="39256"/>
                  </a:cubicBezTo>
                  <a:cubicBezTo>
                    <a:pt x="14471" y="39126"/>
                    <a:pt x="14478" y="38996"/>
                    <a:pt x="14478" y="38847"/>
                  </a:cubicBezTo>
                  <a:cubicBezTo>
                    <a:pt x="14491" y="38424"/>
                    <a:pt x="14491" y="37864"/>
                    <a:pt x="14497" y="37208"/>
                  </a:cubicBezTo>
                  <a:cubicBezTo>
                    <a:pt x="14510" y="36154"/>
                    <a:pt x="14517" y="34886"/>
                    <a:pt x="14556" y="33839"/>
                  </a:cubicBezTo>
                  <a:cubicBezTo>
                    <a:pt x="14718" y="33644"/>
                    <a:pt x="14874" y="33384"/>
                    <a:pt x="14978" y="33032"/>
                  </a:cubicBezTo>
                  <a:cubicBezTo>
                    <a:pt x="14991" y="32980"/>
                    <a:pt x="15011" y="32935"/>
                    <a:pt x="15024" y="32883"/>
                  </a:cubicBezTo>
                  <a:cubicBezTo>
                    <a:pt x="15063" y="32798"/>
                    <a:pt x="15102" y="32714"/>
                    <a:pt x="15141" y="32623"/>
                  </a:cubicBezTo>
                  <a:cubicBezTo>
                    <a:pt x="15427" y="31907"/>
                    <a:pt x="15421" y="31114"/>
                    <a:pt x="15134" y="30457"/>
                  </a:cubicBezTo>
                  <a:cubicBezTo>
                    <a:pt x="15082" y="30268"/>
                    <a:pt x="15017" y="30086"/>
                    <a:pt x="14933" y="29924"/>
                  </a:cubicBezTo>
                  <a:cubicBezTo>
                    <a:pt x="15466" y="29163"/>
                    <a:pt x="15947" y="28473"/>
                    <a:pt x="16338" y="27914"/>
                  </a:cubicBezTo>
                  <a:cubicBezTo>
                    <a:pt x="16552" y="28109"/>
                    <a:pt x="16832" y="28213"/>
                    <a:pt x="17131" y="28213"/>
                  </a:cubicBezTo>
                  <a:cubicBezTo>
                    <a:pt x="17820" y="28213"/>
                    <a:pt x="18640" y="27569"/>
                    <a:pt x="18809" y="27368"/>
                  </a:cubicBezTo>
                  <a:lnTo>
                    <a:pt x="18815" y="27355"/>
                  </a:lnTo>
                  <a:cubicBezTo>
                    <a:pt x="19004" y="27121"/>
                    <a:pt x="19082" y="26828"/>
                    <a:pt x="19050" y="26529"/>
                  </a:cubicBezTo>
                  <a:lnTo>
                    <a:pt x="19037" y="26464"/>
                  </a:lnTo>
                  <a:lnTo>
                    <a:pt x="19030" y="26412"/>
                  </a:lnTo>
                  <a:cubicBezTo>
                    <a:pt x="19011" y="26340"/>
                    <a:pt x="18991" y="26269"/>
                    <a:pt x="18959" y="26197"/>
                  </a:cubicBezTo>
                  <a:lnTo>
                    <a:pt x="18939" y="26152"/>
                  </a:lnTo>
                  <a:cubicBezTo>
                    <a:pt x="18933" y="26139"/>
                    <a:pt x="18926" y="26119"/>
                    <a:pt x="18920" y="26100"/>
                  </a:cubicBezTo>
                  <a:lnTo>
                    <a:pt x="18659" y="25566"/>
                  </a:lnTo>
                  <a:cubicBezTo>
                    <a:pt x="18887" y="25254"/>
                    <a:pt x="19121" y="24825"/>
                    <a:pt x="19141" y="24363"/>
                  </a:cubicBezTo>
                  <a:cubicBezTo>
                    <a:pt x="19316" y="24044"/>
                    <a:pt x="19420" y="23778"/>
                    <a:pt x="19479" y="23596"/>
                  </a:cubicBezTo>
                  <a:cubicBezTo>
                    <a:pt x="19648" y="23297"/>
                    <a:pt x="19680" y="22913"/>
                    <a:pt x="19557" y="22549"/>
                  </a:cubicBezTo>
                  <a:cubicBezTo>
                    <a:pt x="19388" y="22054"/>
                    <a:pt x="18920" y="21528"/>
                    <a:pt x="18282" y="21463"/>
                  </a:cubicBezTo>
                  <a:cubicBezTo>
                    <a:pt x="17872" y="18523"/>
                    <a:pt x="17281" y="16722"/>
                    <a:pt x="16318" y="15512"/>
                  </a:cubicBezTo>
                  <a:lnTo>
                    <a:pt x="15934" y="15031"/>
                  </a:lnTo>
                  <a:lnTo>
                    <a:pt x="15616" y="15070"/>
                  </a:lnTo>
                  <a:cubicBezTo>
                    <a:pt x="15544" y="14920"/>
                    <a:pt x="15479" y="14770"/>
                    <a:pt x="15414" y="14608"/>
                  </a:cubicBezTo>
                  <a:cubicBezTo>
                    <a:pt x="15434" y="14562"/>
                    <a:pt x="15447" y="14510"/>
                    <a:pt x="15460" y="14471"/>
                  </a:cubicBezTo>
                  <a:cubicBezTo>
                    <a:pt x="15882" y="13125"/>
                    <a:pt x="14790" y="11480"/>
                    <a:pt x="13879" y="10985"/>
                  </a:cubicBezTo>
                  <a:cubicBezTo>
                    <a:pt x="13639" y="10849"/>
                    <a:pt x="13352" y="10745"/>
                    <a:pt x="13060" y="10673"/>
                  </a:cubicBezTo>
                  <a:cubicBezTo>
                    <a:pt x="13138" y="10036"/>
                    <a:pt x="13079" y="9347"/>
                    <a:pt x="12904" y="8716"/>
                  </a:cubicBezTo>
                  <a:cubicBezTo>
                    <a:pt x="12917" y="8508"/>
                    <a:pt x="12930" y="8417"/>
                    <a:pt x="12943" y="8377"/>
                  </a:cubicBezTo>
                  <a:cubicBezTo>
                    <a:pt x="12995" y="8234"/>
                    <a:pt x="13040" y="8085"/>
                    <a:pt x="13073" y="7942"/>
                  </a:cubicBezTo>
                  <a:lnTo>
                    <a:pt x="13886" y="8644"/>
                  </a:lnTo>
                  <a:lnTo>
                    <a:pt x="13886" y="8644"/>
                  </a:lnTo>
                  <a:lnTo>
                    <a:pt x="13730" y="6075"/>
                  </a:lnTo>
                  <a:cubicBezTo>
                    <a:pt x="13580" y="3721"/>
                    <a:pt x="11278" y="2524"/>
                    <a:pt x="9762" y="2290"/>
                  </a:cubicBezTo>
                  <a:cubicBezTo>
                    <a:pt x="9574" y="1698"/>
                    <a:pt x="9080" y="944"/>
                    <a:pt x="7811" y="378"/>
                  </a:cubicBezTo>
                  <a:cubicBezTo>
                    <a:pt x="7265" y="131"/>
                    <a:pt x="6647" y="1"/>
                    <a:pt x="6010" y="1"/>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4"/>
            <p:cNvSpPr/>
            <p:nvPr/>
          </p:nvSpPr>
          <p:spPr>
            <a:xfrm>
              <a:off x="-4471050" y="897150"/>
              <a:ext cx="238700" cy="307025"/>
            </a:xfrm>
            <a:custGeom>
              <a:avLst/>
              <a:gdLst/>
              <a:ahLst/>
              <a:cxnLst/>
              <a:rect l="l" t="t" r="r" b="b"/>
              <a:pathLst>
                <a:path w="9548" h="12281" extrusionOk="0">
                  <a:moveTo>
                    <a:pt x="9092" y="1"/>
                  </a:moveTo>
                  <a:cubicBezTo>
                    <a:pt x="9092" y="1"/>
                    <a:pt x="1385" y="9151"/>
                    <a:pt x="787" y="9912"/>
                  </a:cubicBezTo>
                  <a:cubicBezTo>
                    <a:pt x="189" y="10673"/>
                    <a:pt x="0" y="12110"/>
                    <a:pt x="33" y="12253"/>
                  </a:cubicBezTo>
                  <a:cubicBezTo>
                    <a:pt x="36" y="12272"/>
                    <a:pt x="59" y="12280"/>
                    <a:pt x="97" y="12280"/>
                  </a:cubicBezTo>
                  <a:cubicBezTo>
                    <a:pt x="357" y="12280"/>
                    <a:pt x="1340" y="11878"/>
                    <a:pt x="1828" y="11401"/>
                  </a:cubicBezTo>
                  <a:cubicBezTo>
                    <a:pt x="2654" y="10602"/>
                    <a:pt x="9131" y="1275"/>
                    <a:pt x="9547" y="651"/>
                  </a:cubicBezTo>
                  <a:lnTo>
                    <a:pt x="9092" y="1"/>
                  </a:ln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4"/>
            <p:cNvSpPr/>
            <p:nvPr/>
          </p:nvSpPr>
          <p:spPr>
            <a:xfrm>
              <a:off x="-4463100" y="926725"/>
              <a:ext cx="207325" cy="268325"/>
            </a:xfrm>
            <a:custGeom>
              <a:avLst/>
              <a:gdLst/>
              <a:ahLst/>
              <a:cxnLst/>
              <a:rect l="l" t="t" r="r" b="b"/>
              <a:pathLst>
                <a:path w="8293" h="10733" extrusionOk="0">
                  <a:moveTo>
                    <a:pt x="8285" y="1"/>
                  </a:moveTo>
                  <a:cubicBezTo>
                    <a:pt x="8275" y="1"/>
                    <a:pt x="8244" y="39"/>
                    <a:pt x="8195" y="99"/>
                  </a:cubicBezTo>
                  <a:cubicBezTo>
                    <a:pt x="8137" y="170"/>
                    <a:pt x="8052" y="275"/>
                    <a:pt x="7942" y="405"/>
                  </a:cubicBezTo>
                  <a:cubicBezTo>
                    <a:pt x="7734" y="678"/>
                    <a:pt x="7421" y="1068"/>
                    <a:pt x="7044" y="1549"/>
                  </a:cubicBezTo>
                  <a:cubicBezTo>
                    <a:pt x="6283" y="2512"/>
                    <a:pt x="5236" y="3845"/>
                    <a:pt x="4079" y="5315"/>
                  </a:cubicBezTo>
                  <a:cubicBezTo>
                    <a:pt x="2927" y="6791"/>
                    <a:pt x="1893" y="8131"/>
                    <a:pt x="1152" y="9113"/>
                  </a:cubicBezTo>
                  <a:cubicBezTo>
                    <a:pt x="781" y="9601"/>
                    <a:pt x="489" y="10004"/>
                    <a:pt x="293" y="10283"/>
                  </a:cubicBezTo>
                  <a:cubicBezTo>
                    <a:pt x="196" y="10420"/>
                    <a:pt x="118" y="10531"/>
                    <a:pt x="72" y="10609"/>
                  </a:cubicBezTo>
                  <a:cubicBezTo>
                    <a:pt x="20" y="10687"/>
                    <a:pt x="1" y="10732"/>
                    <a:pt x="7" y="10732"/>
                  </a:cubicBezTo>
                  <a:cubicBezTo>
                    <a:pt x="7" y="10732"/>
                    <a:pt x="8" y="10732"/>
                    <a:pt x="8" y="10732"/>
                  </a:cubicBezTo>
                  <a:cubicBezTo>
                    <a:pt x="18" y="10732"/>
                    <a:pt x="129" y="10577"/>
                    <a:pt x="339" y="10316"/>
                  </a:cubicBezTo>
                  <a:cubicBezTo>
                    <a:pt x="547" y="10049"/>
                    <a:pt x="853" y="9653"/>
                    <a:pt x="1236" y="9171"/>
                  </a:cubicBezTo>
                  <a:cubicBezTo>
                    <a:pt x="1991" y="8209"/>
                    <a:pt x="3038" y="6876"/>
                    <a:pt x="4196" y="5406"/>
                  </a:cubicBezTo>
                  <a:cubicBezTo>
                    <a:pt x="5347" y="3930"/>
                    <a:pt x="6381" y="2590"/>
                    <a:pt x="7122" y="1608"/>
                  </a:cubicBezTo>
                  <a:cubicBezTo>
                    <a:pt x="7493" y="1120"/>
                    <a:pt x="7786" y="717"/>
                    <a:pt x="7987" y="444"/>
                  </a:cubicBezTo>
                  <a:cubicBezTo>
                    <a:pt x="8091" y="301"/>
                    <a:pt x="8163" y="190"/>
                    <a:pt x="8215" y="118"/>
                  </a:cubicBezTo>
                  <a:cubicBezTo>
                    <a:pt x="8267" y="40"/>
                    <a:pt x="8293" y="1"/>
                    <a:pt x="8286" y="1"/>
                  </a:cubicBezTo>
                  <a:cubicBezTo>
                    <a:pt x="8286" y="1"/>
                    <a:pt x="8285" y="1"/>
                    <a:pt x="8285"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4"/>
            <p:cNvSpPr/>
            <p:nvPr/>
          </p:nvSpPr>
          <p:spPr>
            <a:xfrm>
              <a:off x="-4251900" y="833075"/>
              <a:ext cx="48325" cy="66575"/>
            </a:xfrm>
            <a:custGeom>
              <a:avLst/>
              <a:gdLst/>
              <a:ahLst/>
              <a:cxnLst/>
              <a:rect l="l" t="t" r="r" b="b"/>
              <a:pathLst>
                <a:path w="1933" h="2663" extrusionOk="0">
                  <a:moveTo>
                    <a:pt x="622" y="0"/>
                  </a:moveTo>
                  <a:cubicBezTo>
                    <a:pt x="371" y="0"/>
                    <a:pt x="149" y="159"/>
                    <a:pt x="1" y="262"/>
                  </a:cubicBezTo>
                  <a:cubicBezTo>
                    <a:pt x="114" y="1833"/>
                    <a:pt x="669" y="2663"/>
                    <a:pt x="994" y="2663"/>
                  </a:cubicBezTo>
                  <a:cubicBezTo>
                    <a:pt x="1041" y="2663"/>
                    <a:pt x="1084" y="2645"/>
                    <a:pt x="1120" y="2609"/>
                  </a:cubicBezTo>
                  <a:cubicBezTo>
                    <a:pt x="1802" y="1920"/>
                    <a:pt x="1933" y="1666"/>
                    <a:pt x="1399" y="652"/>
                  </a:cubicBezTo>
                  <a:cubicBezTo>
                    <a:pt x="1139" y="151"/>
                    <a:pt x="867" y="0"/>
                    <a:pt x="622"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4"/>
            <p:cNvSpPr/>
            <p:nvPr/>
          </p:nvSpPr>
          <p:spPr>
            <a:xfrm>
              <a:off x="-4347975" y="621575"/>
              <a:ext cx="81800" cy="130750"/>
            </a:xfrm>
            <a:custGeom>
              <a:avLst/>
              <a:gdLst/>
              <a:ahLst/>
              <a:cxnLst/>
              <a:rect l="l" t="t" r="r" b="b"/>
              <a:pathLst>
                <a:path w="3272" h="5230" extrusionOk="0">
                  <a:moveTo>
                    <a:pt x="1659" y="0"/>
                  </a:moveTo>
                  <a:cubicBezTo>
                    <a:pt x="1659" y="0"/>
                    <a:pt x="46" y="1197"/>
                    <a:pt x="26" y="1587"/>
                  </a:cubicBezTo>
                  <a:cubicBezTo>
                    <a:pt x="0" y="1977"/>
                    <a:pt x="1451" y="4865"/>
                    <a:pt x="2003" y="5229"/>
                  </a:cubicBezTo>
                  <a:cubicBezTo>
                    <a:pt x="2003" y="5229"/>
                    <a:pt x="2387" y="3811"/>
                    <a:pt x="3272" y="3525"/>
                  </a:cubicBezTo>
                  <a:cubicBezTo>
                    <a:pt x="2420" y="2543"/>
                    <a:pt x="1912" y="1106"/>
                    <a:pt x="1659"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4"/>
            <p:cNvSpPr/>
            <p:nvPr/>
          </p:nvSpPr>
          <p:spPr>
            <a:xfrm>
              <a:off x="-4313350" y="688550"/>
              <a:ext cx="90275" cy="166350"/>
            </a:xfrm>
            <a:custGeom>
              <a:avLst/>
              <a:gdLst/>
              <a:ahLst/>
              <a:cxnLst/>
              <a:rect l="l" t="t" r="r" b="b"/>
              <a:pathLst>
                <a:path w="3611" h="6654" extrusionOk="0">
                  <a:moveTo>
                    <a:pt x="1796" y="1"/>
                  </a:moveTo>
                  <a:cubicBezTo>
                    <a:pt x="14" y="241"/>
                    <a:pt x="1" y="2134"/>
                    <a:pt x="14" y="2427"/>
                  </a:cubicBezTo>
                  <a:cubicBezTo>
                    <a:pt x="33" y="2726"/>
                    <a:pt x="1815" y="5743"/>
                    <a:pt x="2531" y="6654"/>
                  </a:cubicBezTo>
                  <a:cubicBezTo>
                    <a:pt x="2531" y="6654"/>
                    <a:pt x="2857" y="5928"/>
                    <a:pt x="3293" y="5928"/>
                  </a:cubicBezTo>
                  <a:cubicBezTo>
                    <a:pt x="3394" y="5928"/>
                    <a:pt x="3500" y="5967"/>
                    <a:pt x="3610" y="6062"/>
                  </a:cubicBezTo>
                  <a:cubicBezTo>
                    <a:pt x="3213" y="2810"/>
                    <a:pt x="2635" y="1067"/>
                    <a:pt x="1796" y="1"/>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4"/>
            <p:cNvSpPr/>
            <p:nvPr/>
          </p:nvSpPr>
          <p:spPr>
            <a:xfrm>
              <a:off x="-4374325" y="1257150"/>
              <a:ext cx="120675" cy="92100"/>
            </a:xfrm>
            <a:custGeom>
              <a:avLst/>
              <a:gdLst/>
              <a:ahLst/>
              <a:cxnLst/>
              <a:rect l="l" t="t" r="r" b="b"/>
              <a:pathLst>
                <a:path w="4827" h="3684" extrusionOk="0">
                  <a:moveTo>
                    <a:pt x="1501" y="1"/>
                  </a:moveTo>
                  <a:cubicBezTo>
                    <a:pt x="852" y="1"/>
                    <a:pt x="40" y="974"/>
                    <a:pt x="20" y="1710"/>
                  </a:cubicBezTo>
                  <a:cubicBezTo>
                    <a:pt x="1" y="2679"/>
                    <a:pt x="1562" y="2620"/>
                    <a:pt x="2036" y="3102"/>
                  </a:cubicBezTo>
                  <a:cubicBezTo>
                    <a:pt x="2383" y="3448"/>
                    <a:pt x="3378" y="3684"/>
                    <a:pt x="4123" y="3684"/>
                  </a:cubicBezTo>
                  <a:cubicBezTo>
                    <a:pt x="4413" y="3684"/>
                    <a:pt x="4665" y="3648"/>
                    <a:pt x="4826" y="3570"/>
                  </a:cubicBezTo>
                  <a:cubicBezTo>
                    <a:pt x="4755" y="2946"/>
                    <a:pt x="4066" y="2432"/>
                    <a:pt x="3441" y="1951"/>
                  </a:cubicBezTo>
                  <a:cubicBezTo>
                    <a:pt x="2817" y="1469"/>
                    <a:pt x="2062" y="845"/>
                    <a:pt x="2049" y="351"/>
                  </a:cubicBezTo>
                  <a:cubicBezTo>
                    <a:pt x="1906" y="103"/>
                    <a:pt x="1712" y="1"/>
                    <a:pt x="1501"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4"/>
            <p:cNvSpPr/>
            <p:nvPr/>
          </p:nvSpPr>
          <p:spPr>
            <a:xfrm>
              <a:off x="-4383575" y="948675"/>
              <a:ext cx="76425" cy="354200"/>
            </a:xfrm>
            <a:custGeom>
              <a:avLst/>
              <a:gdLst/>
              <a:ahLst/>
              <a:cxnLst/>
              <a:rect l="l" t="t" r="r" b="b"/>
              <a:pathLst>
                <a:path w="3057" h="14168" extrusionOk="0">
                  <a:moveTo>
                    <a:pt x="1677" y="0"/>
                  </a:moveTo>
                  <a:cubicBezTo>
                    <a:pt x="847" y="0"/>
                    <a:pt x="13" y="502"/>
                    <a:pt x="13" y="502"/>
                  </a:cubicBezTo>
                  <a:cubicBezTo>
                    <a:pt x="13" y="502"/>
                    <a:pt x="637" y="2960"/>
                    <a:pt x="338" y="4385"/>
                  </a:cubicBezTo>
                  <a:cubicBezTo>
                    <a:pt x="33" y="5809"/>
                    <a:pt x="13" y="7617"/>
                    <a:pt x="163" y="8885"/>
                  </a:cubicBezTo>
                  <a:cubicBezTo>
                    <a:pt x="306" y="10147"/>
                    <a:pt x="624" y="11994"/>
                    <a:pt x="462" y="12774"/>
                  </a:cubicBezTo>
                  <a:cubicBezTo>
                    <a:pt x="306" y="13561"/>
                    <a:pt x="0" y="13847"/>
                    <a:pt x="286" y="14088"/>
                  </a:cubicBezTo>
                  <a:cubicBezTo>
                    <a:pt x="353" y="14143"/>
                    <a:pt x="435" y="14168"/>
                    <a:pt x="526" y="14168"/>
                  </a:cubicBezTo>
                  <a:cubicBezTo>
                    <a:pt x="833" y="14168"/>
                    <a:pt x="1228" y="13881"/>
                    <a:pt x="1379" y="13509"/>
                  </a:cubicBezTo>
                  <a:cubicBezTo>
                    <a:pt x="1538" y="13107"/>
                    <a:pt x="1782" y="12896"/>
                    <a:pt x="2224" y="12896"/>
                  </a:cubicBezTo>
                  <a:cubicBezTo>
                    <a:pt x="2304" y="12896"/>
                    <a:pt x="2391" y="12903"/>
                    <a:pt x="2484" y="12917"/>
                  </a:cubicBezTo>
                  <a:cubicBezTo>
                    <a:pt x="2595" y="12859"/>
                    <a:pt x="2484" y="6804"/>
                    <a:pt x="2738" y="5380"/>
                  </a:cubicBezTo>
                  <a:cubicBezTo>
                    <a:pt x="2992" y="3956"/>
                    <a:pt x="3057" y="2226"/>
                    <a:pt x="3037" y="860"/>
                  </a:cubicBezTo>
                  <a:cubicBezTo>
                    <a:pt x="2727" y="202"/>
                    <a:pt x="2203" y="0"/>
                    <a:pt x="1677"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4"/>
            <p:cNvSpPr/>
            <p:nvPr/>
          </p:nvSpPr>
          <p:spPr>
            <a:xfrm>
              <a:off x="-4373675" y="1053950"/>
              <a:ext cx="26525" cy="14675"/>
            </a:xfrm>
            <a:custGeom>
              <a:avLst/>
              <a:gdLst/>
              <a:ahLst/>
              <a:cxnLst/>
              <a:rect l="l" t="t" r="r" b="b"/>
              <a:pathLst>
                <a:path w="1061" h="587" extrusionOk="0">
                  <a:moveTo>
                    <a:pt x="96" y="1"/>
                  </a:moveTo>
                  <a:cubicBezTo>
                    <a:pt x="79" y="1"/>
                    <a:pt x="65" y="2"/>
                    <a:pt x="53" y="5"/>
                  </a:cubicBezTo>
                  <a:cubicBezTo>
                    <a:pt x="20" y="11"/>
                    <a:pt x="1" y="18"/>
                    <a:pt x="1" y="31"/>
                  </a:cubicBezTo>
                  <a:cubicBezTo>
                    <a:pt x="7" y="50"/>
                    <a:pt x="66" y="57"/>
                    <a:pt x="157" y="109"/>
                  </a:cubicBezTo>
                  <a:cubicBezTo>
                    <a:pt x="241" y="161"/>
                    <a:pt x="352" y="258"/>
                    <a:pt x="489" y="356"/>
                  </a:cubicBezTo>
                  <a:cubicBezTo>
                    <a:pt x="619" y="453"/>
                    <a:pt x="755" y="544"/>
                    <a:pt x="872" y="577"/>
                  </a:cubicBezTo>
                  <a:cubicBezTo>
                    <a:pt x="902" y="583"/>
                    <a:pt x="929" y="587"/>
                    <a:pt x="954" y="587"/>
                  </a:cubicBezTo>
                  <a:cubicBezTo>
                    <a:pt x="978" y="587"/>
                    <a:pt x="999" y="583"/>
                    <a:pt x="1015" y="577"/>
                  </a:cubicBezTo>
                  <a:cubicBezTo>
                    <a:pt x="1048" y="564"/>
                    <a:pt x="1061" y="551"/>
                    <a:pt x="1061" y="544"/>
                  </a:cubicBezTo>
                  <a:cubicBezTo>
                    <a:pt x="1054" y="531"/>
                    <a:pt x="1035" y="525"/>
                    <a:pt x="1009" y="525"/>
                  </a:cubicBezTo>
                  <a:cubicBezTo>
                    <a:pt x="983" y="518"/>
                    <a:pt x="950" y="505"/>
                    <a:pt x="905" y="479"/>
                  </a:cubicBezTo>
                  <a:cubicBezTo>
                    <a:pt x="820" y="434"/>
                    <a:pt x="703" y="343"/>
                    <a:pt x="573" y="239"/>
                  </a:cubicBezTo>
                  <a:cubicBezTo>
                    <a:pt x="436" y="141"/>
                    <a:pt x="313" y="50"/>
                    <a:pt x="196" y="18"/>
                  </a:cubicBezTo>
                  <a:cubicBezTo>
                    <a:pt x="159" y="5"/>
                    <a:pt x="124" y="1"/>
                    <a:pt x="96"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4"/>
            <p:cNvSpPr/>
            <p:nvPr/>
          </p:nvSpPr>
          <p:spPr>
            <a:xfrm>
              <a:off x="-4374800" y="1063550"/>
              <a:ext cx="26525" cy="14675"/>
            </a:xfrm>
            <a:custGeom>
              <a:avLst/>
              <a:gdLst/>
              <a:ahLst/>
              <a:cxnLst/>
              <a:rect l="l" t="t" r="r" b="b"/>
              <a:pathLst>
                <a:path w="1061" h="587" extrusionOk="0">
                  <a:moveTo>
                    <a:pt x="95" y="0"/>
                  </a:moveTo>
                  <a:cubicBezTo>
                    <a:pt x="79" y="0"/>
                    <a:pt x="64" y="2"/>
                    <a:pt x="52" y="4"/>
                  </a:cubicBezTo>
                  <a:cubicBezTo>
                    <a:pt x="13" y="11"/>
                    <a:pt x="0" y="24"/>
                    <a:pt x="0" y="30"/>
                  </a:cubicBezTo>
                  <a:cubicBezTo>
                    <a:pt x="7" y="50"/>
                    <a:pt x="65" y="56"/>
                    <a:pt x="150" y="108"/>
                  </a:cubicBezTo>
                  <a:cubicBezTo>
                    <a:pt x="241" y="160"/>
                    <a:pt x="351" y="258"/>
                    <a:pt x="481" y="356"/>
                  </a:cubicBezTo>
                  <a:cubicBezTo>
                    <a:pt x="618" y="453"/>
                    <a:pt x="748" y="544"/>
                    <a:pt x="865" y="577"/>
                  </a:cubicBezTo>
                  <a:cubicBezTo>
                    <a:pt x="894" y="583"/>
                    <a:pt x="922" y="586"/>
                    <a:pt x="947" y="586"/>
                  </a:cubicBezTo>
                  <a:cubicBezTo>
                    <a:pt x="973" y="586"/>
                    <a:pt x="995" y="583"/>
                    <a:pt x="1015" y="577"/>
                  </a:cubicBezTo>
                  <a:cubicBezTo>
                    <a:pt x="1047" y="564"/>
                    <a:pt x="1060" y="551"/>
                    <a:pt x="1060" y="544"/>
                  </a:cubicBezTo>
                  <a:cubicBezTo>
                    <a:pt x="1054" y="531"/>
                    <a:pt x="1034" y="525"/>
                    <a:pt x="1008" y="525"/>
                  </a:cubicBezTo>
                  <a:cubicBezTo>
                    <a:pt x="982" y="518"/>
                    <a:pt x="950" y="505"/>
                    <a:pt x="904" y="479"/>
                  </a:cubicBezTo>
                  <a:cubicBezTo>
                    <a:pt x="813" y="434"/>
                    <a:pt x="703" y="343"/>
                    <a:pt x="573" y="238"/>
                  </a:cubicBezTo>
                  <a:cubicBezTo>
                    <a:pt x="436" y="141"/>
                    <a:pt x="306" y="56"/>
                    <a:pt x="195" y="17"/>
                  </a:cubicBezTo>
                  <a:cubicBezTo>
                    <a:pt x="158" y="5"/>
                    <a:pt x="124" y="0"/>
                    <a:pt x="9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4"/>
            <p:cNvSpPr/>
            <p:nvPr/>
          </p:nvSpPr>
          <p:spPr>
            <a:xfrm>
              <a:off x="-4525050" y="1283375"/>
              <a:ext cx="96300" cy="122250"/>
            </a:xfrm>
            <a:custGeom>
              <a:avLst/>
              <a:gdLst/>
              <a:ahLst/>
              <a:cxnLst/>
              <a:rect l="l" t="t" r="r" b="b"/>
              <a:pathLst>
                <a:path w="3852" h="4890" extrusionOk="0">
                  <a:moveTo>
                    <a:pt x="1167" y="1"/>
                  </a:moveTo>
                  <a:cubicBezTo>
                    <a:pt x="676" y="1"/>
                    <a:pt x="176" y="394"/>
                    <a:pt x="176" y="394"/>
                  </a:cubicBezTo>
                  <a:cubicBezTo>
                    <a:pt x="176" y="394"/>
                    <a:pt x="92" y="622"/>
                    <a:pt x="1" y="1851"/>
                  </a:cubicBezTo>
                  <a:cubicBezTo>
                    <a:pt x="518" y="4693"/>
                    <a:pt x="1961" y="4889"/>
                    <a:pt x="2796" y="4889"/>
                  </a:cubicBezTo>
                  <a:cubicBezTo>
                    <a:pt x="2832" y="4889"/>
                    <a:pt x="2868" y="4889"/>
                    <a:pt x="2901" y="4888"/>
                  </a:cubicBezTo>
                  <a:cubicBezTo>
                    <a:pt x="3851" y="3301"/>
                    <a:pt x="1633" y="2079"/>
                    <a:pt x="1978" y="733"/>
                  </a:cubicBezTo>
                  <a:cubicBezTo>
                    <a:pt x="1808" y="171"/>
                    <a:pt x="1490" y="1"/>
                    <a:pt x="1167"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4"/>
            <p:cNvSpPr/>
            <p:nvPr/>
          </p:nvSpPr>
          <p:spPr>
            <a:xfrm>
              <a:off x="-4534150" y="948400"/>
              <a:ext cx="130650" cy="377050"/>
            </a:xfrm>
            <a:custGeom>
              <a:avLst/>
              <a:gdLst/>
              <a:ahLst/>
              <a:cxnLst/>
              <a:rect l="l" t="t" r="r" b="b"/>
              <a:pathLst>
                <a:path w="5226" h="15082" extrusionOk="0">
                  <a:moveTo>
                    <a:pt x="4866" y="0"/>
                  </a:moveTo>
                  <a:cubicBezTo>
                    <a:pt x="3984" y="0"/>
                    <a:pt x="1776" y="552"/>
                    <a:pt x="1776" y="552"/>
                  </a:cubicBezTo>
                  <a:cubicBezTo>
                    <a:pt x="1776" y="552"/>
                    <a:pt x="1666" y="2731"/>
                    <a:pt x="963" y="4604"/>
                  </a:cubicBezTo>
                  <a:cubicBezTo>
                    <a:pt x="261" y="6477"/>
                    <a:pt x="1" y="9104"/>
                    <a:pt x="144" y="10496"/>
                  </a:cubicBezTo>
                  <a:cubicBezTo>
                    <a:pt x="287" y="11888"/>
                    <a:pt x="417" y="13748"/>
                    <a:pt x="274" y="14418"/>
                  </a:cubicBezTo>
                  <a:cubicBezTo>
                    <a:pt x="201" y="14762"/>
                    <a:pt x="185" y="14948"/>
                    <a:pt x="257" y="14948"/>
                  </a:cubicBezTo>
                  <a:cubicBezTo>
                    <a:pt x="326" y="14948"/>
                    <a:pt x="477" y="14775"/>
                    <a:pt x="736" y="14405"/>
                  </a:cubicBezTo>
                  <a:cubicBezTo>
                    <a:pt x="999" y="14031"/>
                    <a:pt x="1308" y="13876"/>
                    <a:pt x="1574" y="13876"/>
                  </a:cubicBezTo>
                  <a:cubicBezTo>
                    <a:pt x="1846" y="13876"/>
                    <a:pt x="2074" y="14038"/>
                    <a:pt x="2166" y="14294"/>
                  </a:cubicBezTo>
                  <a:cubicBezTo>
                    <a:pt x="2368" y="14859"/>
                    <a:pt x="2538" y="15082"/>
                    <a:pt x="2610" y="15082"/>
                  </a:cubicBezTo>
                  <a:cubicBezTo>
                    <a:pt x="2669" y="15082"/>
                    <a:pt x="2665" y="14937"/>
                    <a:pt x="2563" y="14710"/>
                  </a:cubicBezTo>
                  <a:cubicBezTo>
                    <a:pt x="2342" y="14197"/>
                    <a:pt x="2316" y="13286"/>
                    <a:pt x="2485" y="11589"/>
                  </a:cubicBezTo>
                  <a:cubicBezTo>
                    <a:pt x="2771" y="8669"/>
                    <a:pt x="5204" y="552"/>
                    <a:pt x="5223" y="123"/>
                  </a:cubicBezTo>
                  <a:cubicBezTo>
                    <a:pt x="5226" y="35"/>
                    <a:pt x="5088" y="0"/>
                    <a:pt x="4866"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4"/>
            <p:cNvSpPr/>
            <p:nvPr/>
          </p:nvSpPr>
          <p:spPr>
            <a:xfrm>
              <a:off x="-4285225" y="871550"/>
              <a:ext cx="81000" cy="90675"/>
            </a:xfrm>
            <a:custGeom>
              <a:avLst/>
              <a:gdLst/>
              <a:ahLst/>
              <a:cxnLst/>
              <a:rect l="l" t="t" r="r" b="b"/>
              <a:pathLst>
                <a:path w="3240" h="3627" extrusionOk="0">
                  <a:moveTo>
                    <a:pt x="867" y="1"/>
                  </a:moveTo>
                  <a:cubicBezTo>
                    <a:pt x="732" y="1"/>
                    <a:pt x="96" y="309"/>
                    <a:pt x="53" y="420"/>
                  </a:cubicBezTo>
                  <a:cubicBezTo>
                    <a:pt x="1" y="530"/>
                    <a:pt x="2127" y="3457"/>
                    <a:pt x="2251" y="3600"/>
                  </a:cubicBezTo>
                  <a:cubicBezTo>
                    <a:pt x="2268" y="3619"/>
                    <a:pt x="2294" y="3627"/>
                    <a:pt x="2328" y="3627"/>
                  </a:cubicBezTo>
                  <a:cubicBezTo>
                    <a:pt x="2555" y="3627"/>
                    <a:pt x="3106" y="3257"/>
                    <a:pt x="3168" y="3177"/>
                  </a:cubicBezTo>
                  <a:cubicBezTo>
                    <a:pt x="3240" y="3093"/>
                    <a:pt x="2394" y="1981"/>
                    <a:pt x="2199" y="1571"/>
                  </a:cubicBezTo>
                  <a:cubicBezTo>
                    <a:pt x="2199" y="1571"/>
                    <a:pt x="963" y="49"/>
                    <a:pt x="885" y="4"/>
                  </a:cubicBezTo>
                  <a:cubicBezTo>
                    <a:pt x="881" y="2"/>
                    <a:pt x="875" y="1"/>
                    <a:pt x="867"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4"/>
            <p:cNvSpPr/>
            <p:nvPr/>
          </p:nvSpPr>
          <p:spPr>
            <a:xfrm>
              <a:off x="-4285225" y="878775"/>
              <a:ext cx="79525" cy="83450"/>
            </a:xfrm>
            <a:custGeom>
              <a:avLst/>
              <a:gdLst/>
              <a:ahLst/>
              <a:cxnLst/>
              <a:rect l="l" t="t" r="r" b="b"/>
              <a:pathLst>
                <a:path w="3181" h="3338" extrusionOk="0">
                  <a:moveTo>
                    <a:pt x="202" y="1"/>
                  </a:moveTo>
                  <a:cubicBezTo>
                    <a:pt x="124" y="53"/>
                    <a:pt x="66" y="98"/>
                    <a:pt x="53" y="131"/>
                  </a:cubicBezTo>
                  <a:cubicBezTo>
                    <a:pt x="1" y="241"/>
                    <a:pt x="2127" y="3168"/>
                    <a:pt x="2251" y="3311"/>
                  </a:cubicBezTo>
                  <a:cubicBezTo>
                    <a:pt x="2268" y="3330"/>
                    <a:pt x="2294" y="3338"/>
                    <a:pt x="2328" y="3338"/>
                  </a:cubicBezTo>
                  <a:cubicBezTo>
                    <a:pt x="2555" y="3338"/>
                    <a:pt x="3106" y="2968"/>
                    <a:pt x="3168" y="2888"/>
                  </a:cubicBezTo>
                  <a:cubicBezTo>
                    <a:pt x="3181" y="2875"/>
                    <a:pt x="3168" y="2836"/>
                    <a:pt x="3135" y="2778"/>
                  </a:cubicBezTo>
                  <a:cubicBezTo>
                    <a:pt x="2947" y="2918"/>
                    <a:pt x="2612" y="3111"/>
                    <a:pt x="2447" y="3111"/>
                  </a:cubicBezTo>
                  <a:cubicBezTo>
                    <a:pt x="2412" y="3111"/>
                    <a:pt x="2385" y="3103"/>
                    <a:pt x="2368" y="3084"/>
                  </a:cubicBezTo>
                  <a:cubicBezTo>
                    <a:pt x="2251" y="2953"/>
                    <a:pt x="488" y="534"/>
                    <a:pt x="202"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4"/>
            <p:cNvSpPr/>
            <p:nvPr/>
          </p:nvSpPr>
          <p:spPr>
            <a:xfrm>
              <a:off x="-4250200" y="848300"/>
              <a:ext cx="58600" cy="70700"/>
            </a:xfrm>
            <a:custGeom>
              <a:avLst/>
              <a:gdLst/>
              <a:ahLst/>
              <a:cxnLst/>
              <a:rect l="l" t="t" r="r" b="b"/>
              <a:pathLst>
                <a:path w="2344" h="2828" extrusionOk="0">
                  <a:moveTo>
                    <a:pt x="1898" y="0"/>
                  </a:moveTo>
                  <a:cubicBezTo>
                    <a:pt x="1887" y="0"/>
                    <a:pt x="1878" y="3"/>
                    <a:pt x="1871" y="10"/>
                  </a:cubicBezTo>
                  <a:cubicBezTo>
                    <a:pt x="909" y="888"/>
                    <a:pt x="239" y="1565"/>
                    <a:pt x="18" y="2202"/>
                  </a:cubicBezTo>
                  <a:cubicBezTo>
                    <a:pt x="0" y="2385"/>
                    <a:pt x="334" y="2828"/>
                    <a:pt x="552" y="2828"/>
                  </a:cubicBezTo>
                  <a:cubicBezTo>
                    <a:pt x="583" y="2828"/>
                    <a:pt x="611" y="2819"/>
                    <a:pt x="635" y="2800"/>
                  </a:cubicBezTo>
                  <a:cubicBezTo>
                    <a:pt x="2073" y="1675"/>
                    <a:pt x="2281" y="537"/>
                    <a:pt x="2313" y="472"/>
                  </a:cubicBezTo>
                  <a:cubicBezTo>
                    <a:pt x="2343" y="418"/>
                    <a:pt x="2020" y="0"/>
                    <a:pt x="1898"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4"/>
            <p:cNvSpPr/>
            <p:nvPr/>
          </p:nvSpPr>
          <p:spPr>
            <a:xfrm>
              <a:off x="-4504075" y="579600"/>
              <a:ext cx="182625" cy="213550"/>
            </a:xfrm>
            <a:custGeom>
              <a:avLst/>
              <a:gdLst/>
              <a:ahLst/>
              <a:cxnLst/>
              <a:rect l="l" t="t" r="r" b="b"/>
              <a:pathLst>
                <a:path w="7305" h="8542" extrusionOk="0">
                  <a:moveTo>
                    <a:pt x="3324" y="0"/>
                  </a:moveTo>
                  <a:cubicBezTo>
                    <a:pt x="2365" y="0"/>
                    <a:pt x="1455" y="52"/>
                    <a:pt x="1282" y="157"/>
                  </a:cubicBezTo>
                  <a:cubicBezTo>
                    <a:pt x="911" y="385"/>
                    <a:pt x="33" y="2512"/>
                    <a:pt x="14" y="3169"/>
                  </a:cubicBezTo>
                  <a:cubicBezTo>
                    <a:pt x="1" y="3825"/>
                    <a:pt x="690" y="5829"/>
                    <a:pt x="1380" y="7617"/>
                  </a:cubicBezTo>
                  <a:cubicBezTo>
                    <a:pt x="2137" y="8259"/>
                    <a:pt x="3364" y="8541"/>
                    <a:pt x="4485" y="8541"/>
                  </a:cubicBezTo>
                  <a:cubicBezTo>
                    <a:pt x="5635" y="8541"/>
                    <a:pt x="6673" y="8244"/>
                    <a:pt x="6979" y="7734"/>
                  </a:cubicBezTo>
                  <a:cubicBezTo>
                    <a:pt x="7077" y="7233"/>
                    <a:pt x="7304" y="4287"/>
                    <a:pt x="7122" y="2765"/>
                  </a:cubicBezTo>
                  <a:cubicBezTo>
                    <a:pt x="7012" y="1328"/>
                    <a:pt x="6257" y="431"/>
                    <a:pt x="5763" y="190"/>
                  </a:cubicBezTo>
                  <a:cubicBezTo>
                    <a:pt x="5504" y="64"/>
                    <a:pt x="4383" y="0"/>
                    <a:pt x="3324"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4"/>
            <p:cNvSpPr/>
            <p:nvPr/>
          </p:nvSpPr>
          <p:spPr>
            <a:xfrm>
              <a:off x="-4506500" y="500775"/>
              <a:ext cx="69600" cy="39625"/>
            </a:xfrm>
            <a:custGeom>
              <a:avLst/>
              <a:gdLst/>
              <a:ahLst/>
              <a:cxnLst/>
              <a:rect l="l" t="t" r="r" b="b"/>
              <a:pathLst>
                <a:path w="2784" h="1585" extrusionOk="0">
                  <a:moveTo>
                    <a:pt x="1516" y="0"/>
                  </a:moveTo>
                  <a:cubicBezTo>
                    <a:pt x="1516" y="0"/>
                    <a:pt x="269" y="1172"/>
                    <a:pt x="15" y="1172"/>
                  </a:cubicBezTo>
                  <a:cubicBezTo>
                    <a:pt x="10" y="1172"/>
                    <a:pt x="5" y="1172"/>
                    <a:pt x="0" y="1171"/>
                  </a:cubicBezTo>
                  <a:lnTo>
                    <a:pt x="0" y="1171"/>
                  </a:lnTo>
                  <a:cubicBezTo>
                    <a:pt x="55" y="1351"/>
                    <a:pt x="668" y="1584"/>
                    <a:pt x="1263" y="1584"/>
                  </a:cubicBezTo>
                  <a:cubicBezTo>
                    <a:pt x="1653" y="1584"/>
                    <a:pt x="2037" y="1484"/>
                    <a:pt x="2251" y="1203"/>
                  </a:cubicBezTo>
                  <a:cubicBezTo>
                    <a:pt x="2784" y="501"/>
                    <a:pt x="1516" y="0"/>
                    <a:pt x="1516"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4"/>
            <p:cNvSpPr/>
            <p:nvPr/>
          </p:nvSpPr>
          <p:spPr>
            <a:xfrm>
              <a:off x="-4483100" y="445475"/>
              <a:ext cx="115150" cy="174750"/>
            </a:xfrm>
            <a:custGeom>
              <a:avLst/>
              <a:gdLst/>
              <a:ahLst/>
              <a:cxnLst/>
              <a:rect l="l" t="t" r="r" b="b"/>
              <a:pathLst>
                <a:path w="4606" h="6990" extrusionOk="0">
                  <a:moveTo>
                    <a:pt x="1328" y="1"/>
                  </a:moveTo>
                  <a:cubicBezTo>
                    <a:pt x="1328" y="1"/>
                    <a:pt x="619" y="72"/>
                    <a:pt x="482" y="1009"/>
                  </a:cubicBezTo>
                  <a:cubicBezTo>
                    <a:pt x="345" y="1946"/>
                    <a:pt x="905" y="2817"/>
                    <a:pt x="924" y="3370"/>
                  </a:cubicBezTo>
                  <a:cubicBezTo>
                    <a:pt x="937" y="3923"/>
                    <a:pt x="1009" y="4859"/>
                    <a:pt x="1" y="5405"/>
                  </a:cubicBezTo>
                  <a:cubicBezTo>
                    <a:pt x="924" y="6428"/>
                    <a:pt x="3419" y="6990"/>
                    <a:pt x="3753" y="6990"/>
                  </a:cubicBezTo>
                  <a:cubicBezTo>
                    <a:pt x="3769" y="6990"/>
                    <a:pt x="3780" y="6989"/>
                    <a:pt x="3786" y="6986"/>
                  </a:cubicBezTo>
                  <a:cubicBezTo>
                    <a:pt x="3896" y="6934"/>
                    <a:pt x="4332" y="6361"/>
                    <a:pt x="4605" y="5451"/>
                  </a:cubicBezTo>
                  <a:cubicBezTo>
                    <a:pt x="4079" y="5204"/>
                    <a:pt x="3630" y="4508"/>
                    <a:pt x="3662" y="4124"/>
                  </a:cubicBezTo>
                  <a:cubicBezTo>
                    <a:pt x="3246" y="3858"/>
                    <a:pt x="1328" y="1"/>
                    <a:pt x="1328" y="1"/>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4"/>
            <p:cNvSpPr/>
            <p:nvPr/>
          </p:nvSpPr>
          <p:spPr>
            <a:xfrm>
              <a:off x="-4454325" y="409450"/>
              <a:ext cx="103125" cy="146975"/>
            </a:xfrm>
            <a:custGeom>
              <a:avLst/>
              <a:gdLst/>
              <a:ahLst/>
              <a:cxnLst/>
              <a:rect l="l" t="t" r="r" b="b"/>
              <a:pathLst>
                <a:path w="4125" h="5879" extrusionOk="0">
                  <a:moveTo>
                    <a:pt x="2864" y="0"/>
                  </a:moveTo>
                  <a:cubicBezTo>
                    <a:pt x="1749" y="0"/>
                    <a:pt x="116" y="1158"/>
                    <a:pt x="92" y="1312"/>
                  </a:cubicBezTo>
                  <a:cubicBezTo>
                    <a:pt x="59" y="1520"/>
                    <a:pt x="1" y="4902"/>
                    <a:pt x="157" y="5123"/>
                  </a:cubicBezTo>
                  <a:cubicBezTo>
                    <a:pt x="769" y="5682"/>
                    <a:pt x="1525" y="5879"/>
                    <a:pt x="2179" y="5879"/>
                  </a:cubicBezTo>
                  <a:cubicBezTo>
                    <a:pt x="2872" y="5879"/>
                    <a:pt x="3450" y="5657"/>
                    <a:pt x="3617" y="5409"/>
                  </a:cubicBezTo>
                  <a:cubicBezTo>
                    <a:pt x="3936" y="4928"/>
                    <a:pt x="3643" y="3666"/>
                    <a:pt x="3884" y="2996"/>
                  </a:cubicBezTo>
                  <a:cubicBezTo>
                    <a:pt x="4124" y="2320"/>
                    <a:pt x="4079" y="1637"/>
                    <a:pt x="3760" y="538"/>
                  </a:cubicBezTo>
                  <a:cubicBezTo>
                    <a:pt x="3591" y="147"/>
                    <a:pt x="3260" y="0"/>
                    <a:pt x="2864" y="0"/>
                  </a:cubicBezTo>
                  <a:close/>
                </a:path>
              </a:pathLst>
            </a:custGeom>
            <a:solidFill>
              <a:srgbClr val="FED7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4"/>
            <p:cNvSpPr/>
            <p:nvPr/>
          </p:nvSpPr>
          <p:spPr>
            <a:xfrm>
              <a:off x="-4457900" y="422225"/>
              <a:ext cx="50100" cy="58900"/>
            </a:xfrm>
            <a:custGeom>
              <a:avLst/>
              <a:gdLst/>
              <a:ahLst/>
              <a:cxnLst/>
              <a:rect l="l" t="t" r="r" b="b"/>
              <a:pathLst>
                <a:path w="2004" h="2356" extrusionOk="0">
                  <a:moveTo>
                    <a:pt x="2004" y="1"/>
                  </a:moveTo>
                  <a:lnTo>
                    <a:pt x="255" y="1152"/>
                  </a:lnTo>
                  <a:cubicBezTo>
                    <a:pt x="255" y="1152"/>
                    <a:pt x="176" y="1763"/>
                    <a:pt x="1" y="2355"/>
                  </a:cubicBezTo>
                  <a:cubicBezTo>
                    <a:pt x="612" y="2290"/>
                    <a:pt x="1939" y="638"/>
                    <a:pt x="2004" y="1"/>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4"/>
            <p:cNvSpPr/>
            <p:nvPr/>
          </p:nvSpPr>
          <p:spPr>
            <a:xfrm>
              <a:off x="-4434800" y="452475"/>
              <a:ext cx="31300" cy="19700"/>
            </a:xfrm>
            <a:custGeom>
              <a:avLst/>
              <a:gdLst/>
              <a:ahLst/>
              <a:cxnLst/>
              <a:rect l="l" t="t" r="r" b="b"/>
              <a:pathLst>
                <a:path w="1252" h="788" extrusionOk="0">
                  <a:moveTo>
                    <a:pt x="610" y="1"/>
                  </a:moveTo>
                  <a:cubicBezTo>
                    <a:pt x="265" y="1"/>
                    <a:pt x="24" y="349"/>
                    <a:pt x="13" y="462"/>
                  </a:cubicBezTo>
                  <a:cubicBezTo>
                    <a:pt x="0" y="605"/>
                    <a:pt x="586" y="547"/>
                    <a:pt x="1106" y="781"/>
                  </a:cubicBezTo>
                  <a:cubicBezTo>
                    <a:pt x="1115" y="786"/>
                    <a:pt x="1124" y="788"/>
                    <a:pt x="1131" y="788"/>
                  </a:cubicBezTo>
                  <a:cubicBezTo>
                    <a:pt x="1251" y="788"/>
                    <a:pt x="1161" y="238"/>
                    <a:pt x="904" y="85"/>
                  </a:cubicBezTo>
                  <a:cubicBezTo>
                    <a:pt x="801" y="25"/>
                    <a:pt x="702" y="1"/>
                    <a:pt x="610" y="1"/>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4"/>
            <p:cNvSpPr/>
            <p:nvPr/>
          </p:nvSpPr>
          <p:spPr>
            <a:xfrm>
              <a:off x="-4426350" y="477325"/>
              <a:ext cx="12700" cy="18800"/>
            </a:xfrm>
            <a:custGeom>
              <a:avLst/>
              <a:gdLst/>
              <a:ahLst/>
              <a:cxnLst/>
              <a:rect l="l" t="t" r="r" b="b"/>
              <a:pathLst>
                <a:path w="508" h="752" extrusionOk="0">
                  <a:moveTo>
                    <a:pt x="279" y="0"/>
                  </a:moveTo>
                  <a:cubicBezTo>
                    <a:pt x="162" y="0"/>
                    <a:pt x="51" y="150"/>
                    <a:pt x="27" y="346"/>
                  </a:cubicBezTo>
                  <a:cubicBezTo>
                    <a:pt x="1" y="554"/>
                    <a:pt x="79" y="737"/>
                    <a:pt x="202" y="750"/>
                  </a:cubicBezTo>
                  <a:cubicBezTo>
                    <a:pt x="210" y="751"/>
                    <a:pt x="217" y="751"/>
                    <a:pt x="224" y="751"/>
                  </a:cubicBezTo>
                  <a:cubicBezTo>
                    <a:pt x="346" y="751"/>
                    <a:pt x="457" y="601"/>
                    <a:pt x="482" y="405"/>
                  </a:cubicBezTo>
                  <a:cubicBezTo>
                    <a:pt x="508" y="197"/>
                    <a:pt x="423" y="15"/>
                    <a:pt x="300" y="2"/>
                  </a:cubicBezTo>
                  <a:cubicBezTo>
                    <a:pt x="293" y="1"/>
                    <a:pt x="286" y="0"/>
                    <a:pt x="279"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4"/>
            <p:cNvSpPr/>
            <p:nvPr/>
          </p:nvSpPr>
          <p:spPr>
            <a:xfrm>
              <a:off x="-4424225" y="474725"/>
              <a:ext cx="14325" cy="5925"/>
            </a:xfrm>
            <a:custGeom>
              <a:avLst/>
              <a:gdLst/>
              <a:ahLst/>
              <a:cxnLst/>
              <a:rect l="l" t="t" r="r" b="b"/>
              <a:pathLst>
                <a:path w="573" h="237" extrusionOk="0">
                  <a:moveTo>
                    <a:pt x="288" y="1"/>
                  </a:moveTo>
                  <a:cubicBezTo>
                    <a:pt x="281" y="1"/>
                    <a:pt x="274" y="1"/>
                    <a:pt x="267" y="2"/>
                  </a:cubicBezTo>
                  <a:cubicBezTo>
                    <a:pt x="163" y="15"/>
                    <a:pt x="78" y="67"/>
                    <a:pt x="39" y="125"/>
                  </a:cubicBezTo>
                  <a:cubicBezTo>
                    <a:pt x="0" y="184"/>
                    <a:pt x="0" y="229"/>
                    <a:pt x="20" y="236"/>
                  </a:cubicBezTo>
                  <a:cubicBezTo>
                    <a:pt x="22" y="237"/>
                    <a:pt x="24" y="237"/>
                    <a:pt x="26" y="237"/>
                  </a:cubicBezTo>
                  <a:cubicBezTo>
                    <a:pt x="63" y="237"/>
                    <a:pt x="146" y="151"/>
                    <a:pt x="280" y="145"/>
                  </a:cubicBezTo>
                  <a:cubicBezTo>
                    <a:pt x="291" y="144"/>
                    <a:pt x="302" y="143"/>
                    <a:pt x="313" y="143"/>
                  </a:cubicBezTo>
                  <a:cubicBezTo>
                    <a:pt x="419" y="143"/>
                    <a:pt x="500" y="189"/>
                    <a:pt x="541" y="189"/>
                  </a:cubicBezTo>
                  <a:cubicBezTo>
                    <a:pt x="549" y="189"/>
                    <a:pt x="555" y="187"/>
                    <a:pt x="559" y="184"/>
                  </a:cubicBezTo>
                  <a:cubicBezTo>
                    <a:pt x="572" y="177"/>
                    <a:pt x="566" y="132"/>
                    <a:pt x="514" y="86"/>
                  </a:cubicBezTo>
                  <a:cubicBezTo>
                    <a:pt x="471" y="44"/>
                    <a:pt x="389" y="1"/>
                    <a:pt x="288" y="1"/>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4"/>
            <p:cNvSpPr/>
            <p:nvPr/>
          </p:nvSpPr>
          <p:spPr>
            <a:xfrm>
              <a:off x="-4386475" y="452500"/>
              <a:ext cx="27625" cy="18175"/>
            </a:xfrm>
            <a:custGeom>
              <a:avLst/>
              <a:gdLst/>
              <a:ahLst/>
              <a:cxnLst/>
              <a:rect l="l" t="t" r="r" b="b"/>
              <a:pathLst>
                <a:path w="1105" h="727" extrusionOk="0">
                  <a:moveTo>
                    <a:pt x="671" y="0"/>
                  </a:moveTo>
                  <a:cubicBezTo>
                    <a:pt x="608" y="0"/>
                    <a:pt x="537" y="12"/>
                    <a:pt x="454" y="39"/>
                  </a:cubicBezTo>
                  <a:cubicBezTo>
                    <a:pt x="140" y="137"/>
                    <a:pt x="1" y="727"/>
                    <a:pt x="120" y="727"/>
                  </a:cubicBezTo>
                  <a:cubicBezTo>
                    <a:pt x="127" y="727"/>
                    <a:pt x="134" y="725"/>
                    <a:pt x="142" y="722"/>
                  </a:cubicBezTo>
                  <a:cubicBezTo>
                    <a:pt x="662" y="481"/>
                    <a:pt x="1105" y="624"/>
                    <a:pt x="1092" y="481"/>
                  </a:cubicBezTo>
                  <a:cubicBezTo>
                    <a:pt x="1081" y="360"/>
                    <a:pt x="1018" y="0"/>
                    <a:pt x="671" y="0"/>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4"/>
            <p:cNvSpPr/>
            <p:nvPr/>
          </p:nvSpPr>
          <p:spPr>
            <a:xfrm>
              <a:off x="-4384075" y="474900"/>
              <a:ext cx="12550" cy="18925"/>
            </a:xfrm>
            <a:custGeom>
              <a:avLst/>
              <a:gdLst/>
              <a:ahLst/>
              <a:cxnLst/>
              <a:rect l="l" t="t" r="r" b="b"/>
              <a:pathLst>
                <a:path w="502" h="757" extrusionOk="0">
                  <a:moveTo>
                    <a:pt x="285" y="0"/>
                  </a:moveTo>
                  <a:cubicBezTo>
                    <a:pt x="167" y="0"/>
                    <a:pt x="52" y="152"/>
                    <a:pt x="27" y="346"/>
                  </a:cubicBezTo>
                  <a:cubicBezTo>
                    <a:pt x="1" y="554"/>
                    <a:pt x="79" y="736"/>
                    <a:pt x="202" y="756"/>
                  </a:cubicBezTo>
                  <a:cubicBezTo>
                    <a:pt x="207" y="756"/>
                    <a:pt x="212" y="756"/>
                    <a:pt x="217" y="756"/>
                  </a:cubicBezTo>
                  <a:cubicBezTo>
                    <a:pt x="335" y="756"/>
                    <a:pt x="450" y="604"/>
                    <a:pt x="475" y="404"/>
                  </a:cubicBezTo>
                  <a:cubicBezTo>
                    <a:pt x="501" y="196"/>
                    <a:pt x="423" y="21"/>
                    <a:pt x="300" y="1"/>
                  </a:cubicBezTo>
                  <a:cubicBezTo>
                    <a:pt x="295" y="1"/>
                    <a:pt x="290" y="0"/>
                    <a:pt x="285"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4"/>
            <p:cNvSpPr/>
            <p:nvPr/>
          </p:nvSpPr>
          <p:spPr>
            <a:xfrm>
              <a:off x="-4381950" y="472425"/>
              <a:ext cx="14325" cy="5825"/>
            </a:xfrm>
            <a:custGeom>
              <a:avLst/>
              <a:gdLst/>
              <a:ahLst/>
              <a:cxnLst/>
              <a:rect l="l" t="t" r="r" b="b"/>
              <a:pathLst>
                <a:path w="573" h="233" extrusionOk="0">
                  <a:moveTo>
                    <a:pt x="303" y="0"/>
                  </a:moveTo>
                  <a:cubicBezTo>
                    <a:pt x="291" y="0"/>
                    <a:pt x="279" y="1"/>
                    <a:pt x="267" y="3"/>
                  </a:cubicBezTo>
                  <a:cubicBezTo>
                    <a:pt x="163" y="9"/>
                    <a:pt x="78" y="68"/>
                    <a:pt x="39" y="120"/>
                  </a:cubicBezTo>
                  <a:cubicBezTo>
                    <a:pt x="0" y="178"/>
                    <a:pt x="0" y="224"/>
                    <a:pt x="13" y="230"/>
                  </a:cubicBezTo>
                  <a:cubicBezTo>
                    <a:pt x="17" y="232"/>
                    <a:pt x="20" y="233"/>
                    <a:pt x="25" y="233"/>
                  </a:cubicBezTo>
                  <a:cubicBezTo>
                    <a:pt x="68" y="233"/>
                    <a:pt x="150" y="151"/>
                    <a:pt x="280" y="139"/>
                  </a:cubicBezTo>
                  <a:cubicBezTo>
                    <a:pt x="291" y="138"/>
                    <a:pt x="302" y="138"/>
                    <a:pt x="312" y="138"/>
                  </a:cubicBezTo>
                  <a:cubicBezTo>
                    <a:pt x="423" y="138"/>
                    <a:pt x="507" y="188"/>
                    <a:pt x="546" y="188"/>
                  </a:cubicBezTo>
                  <a:cubicBezTo>
                    <a:pt x="551" y="188"/>
                    <a:pt x="556" y="187"/>
                    <a:pt x="559" y="185"/>
                  </a:cubicBezTo>
                  <a:cubicBezTo>
                    <a:pt x="572" y="172"/>
                    <a:pt x="559" y="126"/>
                    <a:pt x="514" y="81"/>
                  </a:cubicBezTo>
                  <a:cubicBezTo>
                    <a:pt x="474" y="40"/>
                    <a:pt x="393" y="0"/>
                    <a:pt x="303" y="0"/>
                  </a:cubicBezTo>
                  <a:close/>
                </a:path>
              </a:pathLst>
            </a:custGeom>
            <a:solidFill>
              <a:srgbClr val="301B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4"/>
            <p:cNvSpPr/>
            <p:nvPr/>
          </p:nvSpPr>
          <p:spPr>
            <a:xfrm>
              <a:off x="-4394975" y="464500"/>
              <a:ext cx="8975" cy="48050"/>
            </a:xfrm>
            <a:custGeom>
              <a:avLst/>
              <a:gdLst/>
              <a:ahLst/>
              <a:cxnLst/>
              <a:rect l="l" t="t" r="r" b="b"/>
              <a:pathLst>
                <a:path w="359" h="1922" extrusionOk="0">
                  <a:moveTo>
                    <a:pt x="47" y="1"/>
                  </a:moveTo>
                  <a:cubicBezTo>
                    <a:pt x="47" y="1"/>
                    <a:pt x="47" y="1"/>
                    <a:pt x="46" y="1"/>
                  </a:cubicBezTo>
                  <a:cubicBezTo>
                    <a:pt x="7" y="7"/>
                    <a:pt x="66" y="482"/>
                    <a:pt x="150" y="1054"/>
                  </a:cubicBezTo>
                  <a:cubicBezTo>
                    <a:pt x="176" y="1204"/>
                    <a:pt x="196" y="1341"/>
                    <a:pt x="215" y="1464"/>
                  </a:cubicBezTo>
                  <a:cubicBezTo>
                    <a:pt x="222" y="1523"/>
                    <a:pt x="228" y="1588"/>
                    <a:pt x="235" y="1640"/>
                  </a:cubicBezTo>
                  <a:cubicBezTo>
                    <a:pt x="241" y="1666"/>
                    <a:pt x="241" y="1692"/>
                    <a:pt x="241" y="1718"/>
                  </a:cubicBezTo>
                  <a:cubicBezTo>
                    <a:pt x="241" y="1724"/>
                    <a:pt x="241" y="1737"/>
                    <a:pt x="241" y="1744"/>
                  </a:cubicBezTo>
                  <a:cubicBezTo>
                    <a:pt x="241" y="1750"/>
                    <a:pt x="241" y="1750"/>
                    <a:pt x="241" y="1750"/>
                  </a:cubicBezTo>
                  <a:cubicBezTo>
                    <a:pt x="248" y="1757"/>
                    <a:pt x="235" y="1750"/>
                    <a:pt x="261" y="1763"/>
                  </a:cubicBezTo>
                  <a:lnTo>
                    <a:pt x="261" y="1770"/>
                  </a:lnTo>
                  <a:cubicBezTo>
                    <a:pt x="254" y="1765"/>
                    <a:pt x="241" y="1757"/>
                    <a:pt x="241" y="1757"/>
                  </a:cubicBezTo>
                  <a:lnTo>
                    <a:pt x="241" y="1763"/>
                  </a:lnTo>
                  <a:cubicBezTo>
                    <a:pt x="228" y="1789"/>
                    <a:pt x="196" y="1809"/>
                    <a:pt x="163" y="1828"/>
                  </a:cubicBezTo>
                  <a:cubicBezTo>
                    <a:pt x="131" y="1848"/>
                    <a:pt x="105" y="1854"/>
                    <a:pt x="79" y="1867"/>
                  </a:cubicBezTo>
                  <a:cubicBezTo>
                    <a:pt x="33" y="1887"/>
                    <a:pt x="1" y="1900"/>
                    <a:pt x="1" y="1906"/>
                  </a:cubicBezTo>
                  <a:cubicBezTo>
                    <a:pt x="1" y="1916"/>
                    <a:pt x="18" y="1922"/>
                    <a:pt x="51" y="1922"/>
                  </a:cubicBezTo>
                  <a:cubicBezTo>
                    <a:pt x="62" y="1922"/>
                    <a:pt x="76" y="1921"/>
                    <a:pt x="92" y="1919"/>
                  </a:cubicBezTo>
                  <a:cubicBezTo>
                    <a:pt x="118" y="1919"/>
                    <a:pt x="157" y="1913"/>
                    <a:pt x="196" y="1900"/>
                  </a:cubicBezTo>
                  <a:cubicBezTo>
                    <a:pt x="235" y="1887"/>
                    <a:pt x="280" y="1874"/>
                    <a:pt x="326" y="1822"/>
                  </a:cubicBezTo>
                  <a:cubicBezTo>
                    <a:pt x="332" y="1809"/>
                    <a:pt x="339" y="1783"/>
                    <a:pt x="345" y="1763"/>
                  </a:cubicBezTo>
                  <a:cubicBezTo>
                    <a:pt x="352" y="1750"/>
                    <a:pt x="352" y="1737"/>
                    <a:pt x="352" y="1718"/>
                  </a:cubicBezTo>
                  <a:cubicBezTo>
                    <a:pt x="358" y="1692"/>
                    <a:pt x="352" y="1666"/>
                    <a:pt x="358" y="1633"/>
                  </a:cubicBezTo>
                  <a:cubicBezTo>
                    <a:pt x="352" y="1575"/>
                    <a:pt x="352" y="1510"/>
                    <a:pt x="345" y="1451"/>
                  </a:cubicBezTo>
                  <a:cubicBezTo>
                    <a:pt x="332" y="1321"/>
                    <a:pt x="319" y="1178"/>
                    <a:pt x="293" y="1035"/>
                  </a:cubicBezTo>
                  <a:cubicBezTo>
                    <a:pt x="203" y="460"/>
                    <a:pt x="87" y="1"/>
                    <a:pt x="47" y="1"/>
                  </a:cubicBezTo>
                  <a:close/>
                </a:path>
              </a:pathLst>
            </a:custGeom>
            <a:solidFill>
              <a:srgbClr val="A682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4"/>
            <p:cNvSpPr/>
            <p:nvPr/>
          </p:nvSpPr>
          <p:spPr>
            <a:xfrm>
              <a:off x="-4356600" y="429925"/>
              <a:ext cx="18725" cy="18675"/>
            </a:xfrm>
            <a:custGeom>
              <a:avLst/>
              <a:gdLst/>
              <a:ahLst/>
              <a:cxnLst/>
              <a:rect l="l" t="t" r="r" b="b"/>
              <a:pathLst>
                <a:path w="749" h="747" extrusionOk="0">
                  <a:moveTo>
                    <a:pt x="103" y="1"/>
                  </a:moveTo>
                  <a:cubicBezTo>
                    <a:pt x="41" y="1"/>
                    <a:pt x="1" y="5"/>
                    <a:pt x="1" y="5"/>
                  </a:cubicBezTo>
                  <a:lnTo>
                    <a:pt x="124" y="747"/>
                  </a:lnTo>
                  <a:cubicBezTo>
                    <a:pt x="124" y="747"/>
                    <a:pt x="749" y="551"/>
                    <a:pt x="684" y="259"/>
                  </a:cubicBezTo>
                  <a:cubicBezTo>
                    <a:pt x="584" y="32"/>
                    <a:pt x="268" y="1"/>
                    <a:pt x="103" y="1"/>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4"/>
            <p:cNvSpPr/>
            <p:nvPr/>
          </p:nvSpPr>
          <p:spPr>
            <a:xfrm>
              <a:off x="-4378700" y="425925"/>
              <a:ext cx="37900" cy="36975"/>
            </a:xfrm>
            <a:custGeom>
              <a:avLst/>
              <a:gdLst/>
              <a:ahLst/>
              <a:cxnLst/>
              <a:rect l="l" t="t" r="r" b="b"/>
              <a:pathLst>
                <a:path w="1516" h="1479" extrusionOk="0">
                  <a:moveTo>
                    <a:pt x="247" y="1"/>
                  </a:moveTo>
                  <a:cubicBezTo>
                    <a:pt x="154" y="1"/>
                    <a:pt x="68" y="7"/>
                    <a:pt x="0" y="22"/>
                  </a:cubicBezTo>
                  <a:cubicBezTo>
                    <a:pt x="930" y="393"/>
                    <a:pt x="963" y="1024"/>
                    <a:pt x="1034" y="1479"/>
                  </a:cubicBezTo>
                  <a:cubicBezTo>
                    <a:pt x="1515" y="1154"/>
                    <a:pt x="1171" y="107"/>
                    <a:pt x="1171" y="107"/>
                  </a:cubicBezTo>
                  <a:cubicBezTo>
                    <a:pt x="1171" y="107"/>
                    <a:pt x="638" y="1"/>
                    <a:pt x="247" y="1"/>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4"/>
            <p:cNvSpPr/>
            <p:nvPr/>
          </p:nvSpPr>
          <p:spPr>
            <a:xfrm>
              <a:off x="-4588350" y="311150"/>
              <a:ext cx="166100" cy="145100"/>
            </a:xfrm>
            <a:custGeom>
              <a:avLst/>
              <a:gdLst/>
              <a:ahLst/>
              <a:cxnLst/>
              <a:rect l="l" t="t" r="r" b="b"/>
              <a:pathLst>
                <a:path w="6644" h="5804" extrusionOk="0">
                  <a:moveTo>
                    <a:pt x="3335" y="0"/>
                  </a:moveTo>
                  <a:cubicBezTo>
                    <a:pt x="2259" y="0"/>
                    <a:pt x="1272" y="492"/>
                    <a:pt x="1213" y="1290"/>
                  </a:cubicBezTo>
                  <a:cubicBezTo>
                    <a:pt x="1135" y="2428"/>
                    <a:pt x="1603" y="3345"/>
                    <a:pt x="1200" y="3690"/>
                  </a:cubicBezTo>
                  <a:cubicBezTo>
                    <a:pt x="1018" y="3846"/>
                    <a:pt x="870" y="3901"/>
                    <a:pt x="751" y="3901"/>
                  </a:cubicBezTo>
                  <a:cubicBezTo>
                    <a:pt x="470" y="3901"/>
                    <a:pt x="354" y="3592"/>
                    <a:pt x="354" y="3592"/>
                  </a:cubicBezTo>
                  <a:lnTo>
                    <a:pt x="354" y="3592"/>
                  </a:lnTo>
                  <a:cubicBezTo>
                    <a:pt x="1" y="3990"/>
                    <a:pt x="498" y="4795"/>
                    <a:pt x="761" y="4795"/>
                  </a:cubicBezTo>
                  <a:cubicBezTo>
                    <a:pt x="764" y="4795"/>
                    <a:pt x="767" y="4795"/>
                    <a:pt x="770" y="4795"/>
                  </a:cubicBezTo>
                  <a:lnTo>
                    <a:pt x="770" y="4795"/>
                  </a:lnTo>
                  <a:cubicBezTo>
                    <a:pt x="607" y="5386"/>
                    <a:pt x="1334" y="5804"/>
                    <a:pt x="2112" y="5804"/>
                  </a:cubicBezTo>
                  <a:cubicBezTo>
                    <a:pt x="2574" y="5804"/>
                    <a:pt x="3056" y="5656"/>
                    <a:pt x="3378" y="5309"/>
                  </a:cubicBezTo>
                  <a:cubicBezTo>
                    <a:pt x="4174" y="4453"/>
                    <a:pt x="4254" y="3345"/>
                    <a:pt x="4783" y="3345"/>
                  </a:cubicBezTo>
                  <a:cubicBezTo>
                    <a:pt x="4830" y="3345"/>
                    <a:pt x="4879" y="3353"/>
                    <a:pt x="4933" y="3371"/>
                  </a:cubicBezTo>
                  <a:cubicBezTo>
                    <a:pt x="4962" y="3381"/>
                    <a:pt x="4995" y="3385"/>
                    <a:pt x="5029" y="3385"/>
                  </a:cubicBezTo>
                  <a:cubicBezTo>
                    <a:pt x="5213" y="3385"/>
                    <a:pt x="5440" y="3260"/>
                    <a:pt x="5440" y="3260"/>
                  </a:cubicBezTo>
                  <a:cubicBezTo>
                    <a:pt x="6643" y="1960"/>
                    <a:pt x="6116" y="919"/>
                    <a:pt x="4692" y="282"/>
                  </a:cubicBezTo>
                  <a:cubicBezTo>
                    <a:pt x="4267" y="89"/>
                    <a:pt x="3793" y="0"/>
                    <a:pt x="3335" y="0"/>
                  </a:cubicBezTo>
                  <a:close/>
                </a:path>
              </a:pathLst>
            </a:custGeom>
            <a:solidFill>
              <a:srgbClr val="C027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4"/>
            <p:cNvSpPr/>
            <p:nvPr/>
          </p:nvSpPr>
          <p:spPr>
            <a:xfrm>
              <a:off x="-4467975" y="390300"/>
              <a:ext cx="22150" cy="16450"/>
            </a:xfrm>
            <a:custGeom>
              <a:avLst/>
              <a:gdLst/>
              <a:ahLst/>
              <a:cxnLst/>
              <a:rect l="l" t="t" r="r" b="b"/>
              <a:pathLst>
                <a:path w="886" h="658" extrusionOk="0">
                  <a:moveTo>
                    <a:pt x="554" y="0"/>
                  </a:moveTo>
                  <a:cubicBezTo>
                    <a:pt x="404" y="0"/>
                    <a:pt x="231" y="53"/>
                    <a:pt x="150" y="127"/>
                  </a:cubicBezTo>
                  <a:cubicBezTo>
                    <a:pt x="1" y="250"/>
                    <a:pt x="33" y="400"/>
                    <a:pt x="131" y="576"/>
                  </a:cubicBezTo>
                  <a:cubicBezTo>
                    <a:pt x="157" y="635"/>
                    <a:pt x="211" y="658"/>
                    <a:pt x="280" y="658"/>
                  </a:cubicBezTo>
                  <a:cubicBezTo>
                    <a:pt x="507" y="658"/>
                    <a:pt x="885" y="413"/>
                    <a:pt x="885" y="413"/>
                  </a:cubicBezTo>
                  <a:cubicBezTo>
                    <a:pt x="885" y="413"/>
                    <a:pt x="885" y="283"/>
                    <a:pt x="807" y="107"/>
                  </a:cubicBezTo>
                  <a:cubicBezTo>
                    <a:pt x="770" y="31"/>
                    <a:pt x="669" y="0"/>
                    <a:pt x="554"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4"/>
            <p:cNvSpPr/>
            <p:nvPr/>
          </p:nvSpPr>
          <p:spPr>
            <a:xfrm>
              <a:off x="-4511350" y="398000"/>
              <a:ext cx="69750" cy="136400"/>
            </a:xfrm>
            <a:custGeom>
              <a:avLst/>
              <a:gdLst/>
              <a:ahLst/>
              <a:cxnLst/>
              <a:rect l="l" t="t" r="r" b="b"/>
              <a:pathLst>
                <a:path w="2790" h="5456" extrusionOk="0">
                  <a:moveTo>
                    <a:pt x="2789" y="1"/>
                  </a:moveTo>
                  <a:lnTo>
                    <a:pt x="2789" y="1"/>
                  </a:lnTo>
                  <a:cubicBezTo>
                    <a:pt x="1827" y="157"/>
                    <a:pt x="845" y="638"/>
                    <a:pt x="903" y="2069"/>
                  </a:cubicBezTo>
                  <a:cubicBezTo>
                    <a:pt x="962" y="3493"/>
                    <a:pt x="1085" y="4553"/>
                    <a:pt x="461" y="4983"/>
                  </a:cubicBezTo>
                  <a:cubicBezTo>
                    <a:pt x="0" y="5304"/>
                    <a:pt x="170" y="5456"/>
                    <a:pt x="457" y="5456"/>
                  </a:cubicBezTo>
                  <a:cubicBezTo>
                    <a:pt x="560" y="5456"/>
                    <a:pt x="677" y="5436"/>
                    <a:pt x="786" y="5399"/>
                  </a:cubicBezTo>
                  <a:cubicBezTo>
                    <a:pt x="1384" y="5191"/>
                    <a:pt x="1853" y="4612"/>
                    <a:pt x="2054" y="3246"/>
                  </a:cubicBezTo>
                  <a:cubicBezTo>
                    <a:pt x="2262" y="1874"/>
                    <a:pt x="2269" y="495"/>
                    <a:pt x="2789"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4"/>
            <p:cNvSpPr/>
            <p:nvPr/>
          </p:nvSpPr>
          <p:spPr>
            <a:xfrm>
              <a:off x="-4480325" y="367450"/>
              <a:ext cx="141150" cy="115450"/>
            </a:xfrm>
            <a:custGeom>
              <a:avLst/>
              <a:gdLst/>
              <a:ahLst/>
              <a:cxnLst/>
              <a:rect l="l" t="t" r="r" b="b"/>
              <a:pathLst>
                <a:path w="5646" h="4618" extrusionOk="0">
                  <a:moveTo>
                    <a:pt x="2413" y="0"/>
                  </a:moveTo>
                  <a:cubicBezTo>
                    <a:pt x="1737" y="156"/>
                    <a:pt x="527" y="2348"/>
                    <a:pt x="261" y="2966"/>
                  </a:cubicBezTo>
                  <a:cubicBezTo>
                    <a:pt x="0" y="3584"/>
                    <a:pt x="0" y="4390"/>
                    <a:pt x="397" y="4559"/>
                  </a:cubicBezTo>
                  <a:cubicBezTo>
                    <a:pt x="465" y="4590"/>
                    <a:pt x="545" y="4618"/>
                    <a:pt x="632" y="4618"/>
                  </a:cubicBezTo>
                  <a:cubicBezTo>
                    <a:pt x="870" y="4618"/>
                    <a:pt x="1150" y="4409"/>
                    <a:pt x="1308" y="3493"/>
                  </a:cubicBezTo>
                  <a:cubicBezTo>
                    <a:pt x="2581" y="2701"/>
                    <a:pt x="3605" y="2473"/>
                    <a:pt x="4343" y="2473"/>
                  </a:cubicBezTo>
                  <a:cubicBezTo>
                    <a:pt x="5059" y="2473"/>
                    <a:pt x="5505" y="2688"/>
                    <a:pt x="5646" y="2810"/>
                  </a:cubicBezTo>
                  <a:cubicBezTo>
                    <a:pt x="5535" y="995"/>
                    <a:pt x="3525" y="104"/>
                    <a:pt x="2413"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4"/>
            <p:cNvSpPr/>
            <p:nvPr/>
          </p:nvSpPr>
          <p:spPr>
            <a:xfrm>
              <a:off x="-4472525" y="451675"/>
              <a:ext cx="15625" cy="23600"/>
            </a:xfrm>
            <a:custGeom>
              <a:avLst/>
              <a:gdLst/>
              <a:ahLst/>
              <a:cxnLst/>
              <a:rect l="l" t="t" r="r" b="b"/>
              <a:pathLst>
                <a:path w="625" h="944" extrusionOk="0">
                  <a:moveTo>
                    <a:pt x="313" y="0"/>
                  </a:moveTo>
                  <a:cubicBezTo>
                    <a:pt x="137" y="0"/>
                    <a:pt x="1" y="215"/>
                    <a:pt x="1" y="475"/>
                  </a:cubicBezTo>
                  <a:cubicBezTo>
                    <a:pt x="1" y="728"/>
                    <a:pt x="137" y="943"/>
                    <a:pt x="313" y="943"/>
                  </a:cubicBezTo>
                  <a:cubicBezTo>
                    <a:pt x="482" y="943"/>
                    <a:pt x="625" y="728"/>
                    <a:pt x="625" y="475"/>
                  </a:cubicBezTo>
                  <a:cubicBezTo>
                    <a:pt x="625" y="215"/>
                    <a:pt x="482" y="0"/>
                    <a:pt x="313" y="0"/>
                  </a:cubicBezTo>
                  <a:close/>
                </a:path>
              </a:pathLst>
            </a:custGeom>
            <a:solidFill>
              <a:srgbClr val="768C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4"/>
            <p:cNvSpPr/>
            <p:nvPr/>
          </p:nvSpPr>
          <p:spPr>
            <a:xfrm>
              <a:off x="-4577400" y="654675"/>
              <a:ext cx="96925" cy="130650"/>
            </a:xfrm>
            <a:custGeom>
              <a:avLst/>
              <a:gdLst/>
              <a:ahLst/>
              <a:cxnLst/>
              <a:rect l="l" t="t" r="r" b="b"/>
              <a:pathLst>
                <a:path w="3877" h="5226" extrusionOk="0">
                  <a:moveTo>
                    <a:pt x="2621" y="0"/>
                  </a:moveTo>
                  <a:cubicBezTo>
                    <a:pt x="1876" y="0"/>
                    <a:pt x="1113" y="229"/>
                    <a:pt x="1074" y="341"/>
                  </a:cubicBezTo>
                  <a:cubicBezTo>
                    <a:pt x="1009" y="536"/>
                    <a:pt x="1" y="3866"/>
                    <a:pt x="274" y="5225"/>
                  </a:cubicBezTo>
                  <a:lnTo>
                    <a:pt x="274" y="5225"/>
                  </a:lnTo>
                  <a:cubicBezTo>
                    <a:pt x="437" y="4773"/>
                    <a:pt x="1395" y="4352"/>
                    <a:pt x="2042" y="4352"/>
                  </a:cubicBezTo>
                  <a:cubicBezTo>
                    <a:pt x="2222" y="4352"/>
                    <a:pt x="2377" y="4384"/>
                    <a:pt x="2485" y="4458"/>
                  </a:cubicBezTo>
                  <a:cubicBezTo>
                    <a:pt x="2485" y="3704"/>
                    <a:pt x="3571" y="1427"/>
                    <a:pt x="3877" y="419"/>
                  </a:cubicBezTo>
                  <a:cubicBezTo>
                    <a:pt x="3620" y="105"/>
                    <a:pt x="3125" y="0"/>
                    <a:pt x="2621"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4"/>
            <p:cNvSpPr/>
            <p:nvPr/>
          </p:nvSpPr>
          <p:spPr>
            <a:xfrm>
              <a:off x="-4601625" y="569550"/>
              <a:ext cx="158075" cy="112550"/>
            </a:xfrm>
            <a:custGeom>
              <a:avLst/>
              <a:gdLst/>
              <a:ahLst/>
              <a:cxnLst/>
              <a:rect l="l" t="t" r="r" b="b"/>
              <a:pathLst>
                <a:path w="6323" h="4502" extrusionOk="0">
                  <a:moveTo>
                    <a:pt x="4833" y="0"/>
                  </a:moveTo>
                  <a:cubicBezTo>
                    <a:pt x="4462" y="78"/>
                    <a:pt x="1" y="592"/>
                    <a:pt x="1919" y="4097"/>
                  </a:cubicBezTo>
                  <a:lnTo>
                    <a:pt x="1919" y="4097"/>
                  </a:lnTo>
                  <a:cubicBezTo>
                    <a:pt x="2094" y="3871"/>
                    <a:pt x="2494" y="3733"/>
                    <a:pt x="3011" y="3733"/>
                  </a:cubicBezTo>
                  <a:cubicBezTo>
                    <a:pt x="3667" y="3733"/>
                    <a:pt x="4512" y="3955"/>
                    <a:pt x="5327" y="4501"/>
                  </a:cubicBezTo>
                  <a:cubicBezTo>
                    <a:pt x="5340" y="4501"/>
                    <a:pt x="5353" y="4501"/>
                    <a:pt x="5365" y="4501"/>
                  </a:cubicBezTo>
                  <a:cubicBezTo>
                    <a:pt x="5806" y="4501"/>
                    <a:pt x="6095" y="4279"/>
                    <a:pt x="6095" y="3824"/>
                  </a:cubicBezTo>
                  <a:cubicBezTo>
                    <a:pt x="6322" y="2498"/>
                    <a:pt x="5886" y="306"/>
                    <a:pt x="4833"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4"/>
            <p:cNvSpPr/>
            <p:nvPr/>
          </p:nvSpPr>
          <p:spPr>
            <a:xfrm>
              <a:off x="-4370375" y="575325"/>
              <a:ext cx="81925" cy="96425"/>
            </a:xfrm>
            <a:custGeom>
              <a:avLst/>
              <a:gdLst/>
              <a:ahLst/>
              <a:cxnLst/>
              <a:rect l="l" t="t" r="r" b="b"/>
              <a:pathLst>
                <a:path w="3277" h="3857" extrusionOk="0">
                  <a:moveTo>
                    <a:pt x="769" y="0"/>
                  </a:moveTo>
                  <a:cubicBezTo>
                    <a:pt x="467" y="0"/>
                    <a:pt x="188" y="59"/>
                    <a:pt x="5" y="198"/>
                  </a:cubicBezTo>
                  <a:cubicBezTo>
                    <a:pt x="5" y="198"/>
                    <a:pt x="4" y="198"/>
                    <a:pt x="3" y="198"/>
                  </a:cubicBezTo>
                  <a:lnTo>
                    <a:pt x="3" y="198"/>
                  </a:lnTo>
                  <a:cubicBezTo>
                    <a:pt x="0" y="198"/>
                    <a:pt x="7" y="206"/>
                    <a:pt x="135" y="283"/>
                  </a:cubicBezTo>
                  <a:cubicBezTo>
                    <a:pt x="695" y="556"/>
                    <a:pt x="1625" y="2156"/>
                    <a:pt x="1846" y="3853"/>
                  </a:cubicBezTo>
                  <a:cubicBezTo>
                    <a:pt x="1865" y="3856"/>
                    <a:pt x="1884" y="3857"/>
                    <a:pt x="1902" y="3857"/>
                  </a:cubicBezTo>
                  <a:cubicBezTo>
                    <a:pt x="2454" y="3857"/>
                    <a:pt x="2885" y="2953"/>
                    <a:pt x="3030" y="2488"/>
                  </a:cubicBezTo>
                  <a:cubicBezTo>
                    <a:pt x="3277" y="1707"/>
                    <a:pt x="2457" y="556"/>
                    <a:pt x="1963" y="283"/>
                  </a:cubicBezTo>
                  <a:cubicBezTo>
                    <a:pt x="1650" y="113"/>
                    <a:pt x="1187" y="0"/>
                    <a:pt x="769"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4"/>
            <p:cNvSpPr/>
            <p:nvPr/>
          </p:nvSpPr>
          <p:spPr>
            <a:xfrm>
              <a:off x="-4352925" y="1031250"/>
              <a:ext cx="56675" cy="86625"/>
            </a:xfrm>
            <a:custGeom>
              <a:avLst/>
              <a:gdLst/>
              <a:ahLst/>
              <a:cxnLst/>
              <a:rect l="l" t="t" r="r" b="b"/>
              <a:pathLst>
                <a:path w="2267" h="3465" extrusionOk="0">
                  <a:moveTo>
                    <a:pt x="1172" y="0"/>
                  </a:moveTo>
                  <a:cubicBezTo>
                    <a:pt x="755" y="0"/>
                    <a:pt x="196" y="488"/>
                    <a:pt x="88" y="1726"/>
                  </a:cubicBezTo>
                  <a:cubicBezTo>
                    <a:pt x="0" y="2670"/>
                    <a:pt x="639" y="3465"/>
                    <a:pt x="1194" y="3465"/>
                  </a:cubicBezTo>
                  <a:cubicBezTo>
                    <a:pt x="1464" y="3465"/>
                    <a:pt x="1714" y="3276"/>
                    <a:pt x="1850" y="2825"/>
                  </a:cubicBezTo>
                  <a:cubicBezTo>
                    <a:pt x="2266" y="1452"/>
                    <a:pt x="2084" y="288"/>
                    <a:pt x="1336" y="28"/>
                  </a:cubicBezTo>
                  <a:cubicBezTo>
                    <a:pt x="1285" y="10"/>
                    <a:pt x="1230" y="0"/>
                    <a:pt x="1172"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4"/>
            <p:cNvSpPr/>
            <p:nvPr/>
          </p:nvSpPr>
          <p:spPr>
            <a:xfrm>
              <a:off x="-4335050" y="1045925"/>
              <a:ext cx="41950" cy="59000"/>
            </a:xfrm>
            <a:custGeom>
              <a:avLst/>
              <a:gdLst/>
              <a:ahLst/>
              <a:cxnLst/>
              <a:rect l="l" t="t" r="r" b="b"/>
              <a:pathLst>
                <a:path w="1678" h="2360" extrusionOk="0">
                  <a:moveTo>
                    <a:pt x="894" y="0"/>
                  </a:moveTo>
                  <a:cubicBezTo>
                    <a:pt x="890" y="0"/>
                    <a:pt x="886" y="0"/>
                    <a:pt x="882" y="0"/>
                  </a:cubicBezTo>
                  <a:cubicBezTo>
                    <a:pt x="595" y="13"/>
                    <a:pt x="140" y="189"/>
                    <a:pt x="56" y="1126"/>
                  </a:cubicBezTo>
                  <a:cubicBezTo>
                    <a:pt x="0" y="1734"/>
                    <a:pt x="341" y="2360"/>
                    <a:pt x="727" y="2360"/>
                  </a:cubicBezTo>
                  <a:cubicBezTo>
                    <a:pt x="930" y="2360"/>
                    <a:pt x="1146" y="2186"/>
                    <a:pt x="1324" y="1743"/>
                  </a:cubicBezTo>
                  <a:cubicBezTo>
                    <a:pt x="1678" y="869"/>
                    <a:pt x="1268" y="0"/>
                    <a:pt x="894" y="0"/>
                  </a:cubicBezTo>
                  <a:close/>
                </a:path>
              </a:pathLst>
            </a:custGeom>
            <a:solidFill>
              <a:srgbClr val="C8DE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4"/>
            <p:cNvSpPr/>
            <p:nvPr/>
          </p:nvSpPr>
          <p:spPr>
            <a:xfrm>
              <a:off x="-4508725" y="1063325"/>
              <a:ext cx="21100" cy="13750"/>
            </a:xfrm>
            <a:custGeom>
              <a:avLst/>
              <a:gdLst/>
              <a:ahLst/>
              <a:cxnLst/>
              <a:rect l="l" t="t" r="r" b="b"/>
              <a:pathLst>
                <a:path w="844" h="550" extrusionOk="0">
                  <a:moveTo>
                    <a:pt x="90" y="1"/>
                  </a:moveTo>
                  <a:cubicBezTo>
                    <a:pt x="32" y="1"/>
                    <a:pt x="0" y="24"/>
                    <a:pt x="5" y="33"/>
                  </a:cubicBezTo>
                  <a:cubicBezTo>
                    <a:pt x="11" y="59"/>
                    <a:pt x="63" y="59"/>
                    <a:pt x="128" y="104"/>
                  </a:cubicBezTo>
                  <a:cubicBezTo>
                    <a:pt x="193" y="150"/>
                    <a:pt x="271" y="234"/>
                    <a:pt x="375" y="332"/>
                  </a:cubicBezTo>
                  <a:cubicBezTo>
                    <a:pt x="473" y="430"/>
                    <a:pt x="577" y="514"/>
                    <a:pt x="681" y="540"/>
                  </a:cubicBezTo>
                  <a:cubicBezTo>
                    <a:pt x="707" y="547"/>
                    <a:pt x="732" y="550"/>
                    <a:pt x="753" y="550"/>
                  </a:cubicBezTo>
                  <a:cubicBezTo>
                    <a:pt x="774" y="550"/>
                    <a:pt x="792" y="547"/>
                    <a:pt x="805" y="540"/>
                  </a:cubicBezTo>
                  <a:cubicBezTo>
                    <a:pt x="837" y="527"/>
                    <a:pt x="844" y="514"/>
                    <a:pt x="844" y="501"/>
                  </a:cubicBezTo>
                  <a:cubicBezTo>
                    <a:pt x="831" y="482"/>
                    <a:pt x="779" y="488"/>
                    <a:pt x="720" y="449"/>
                  </a:cubicBezTo>
                  <a:cubicBezTo>
                    <a:pt x="655" y="410"/>
                    <a:pt x="571" y="326"/>
                    <a:pt x="473" y="228"/>
                  </a:cubicBezTo>
                  <a:cubicBezTo>
                    <a:pt x="375" y="130"/>
                    <a:pt x="271" y="46"/>
                    <a:pt x="167" y="13"/>
                  </a:cubicBezTo>
                  <a:cubicBezTo>
                    <a:pt x="138" y="4"/>
                    <a:pt x="112" y="1"/>
                    <a:pt x="9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4"/>
            <p:cNvSpPr/>
            <p:nvPr/>
          </p:nvSpPr>
          <p:spPr>
            <a:xfrm>
              <a:off x="-4509875" y="1072925"/>
              <a:ext cx="21125" cy="13825"/>
            </a:xfrm>
            <a:custGeom>
              <a:avLst/>
              <a:gdLst/>
              <a:ahLst/>
              <a:cxnLst/>
              <a:rect l="l" t="t" r="r" b="b"/>
              <a:pathLst>
                <a:path w="845" h="553" extrusionOk="0">
                  <a:moveTo>
                    <a:pt x="90" y="0"/>
                  </a:moveTo>
                  <a:cubicBezTo>
                    <a:pt x="33" y="0"/>
                    <a:pt x="1" y="23"/>
                    <a:pt x="5" y="33"/>
                  </a:cubicBezTo>
                  <a:cubicBezTo>
                    <a:pt x="5" y="59"/>
                    <a:pt x="57" y="59"/>
                    <a:pt x="122" y="104"/>
                  </a:cubicBezTo>
                  <a:cubicBezTo>
                    <a:pt x="187" y="150"/>
                    <a:pt x="272" y="234"/>
                    <a:pt x="369" y="332"/>
                  </a:cubicBezTo>
                  <a:cubicBezTo>
                    <a:pt x="467" y="429"/>
                    <a:pt x="571" y="514"/>
                    <a:pt x="682" y="540"/>
                  </a:cubicBezTo>
                  <a:cubicBezTo>
                    <a:pt x="702" y="549"/>
                    <a:pt x="724" y="552"/>
                    <a:pt x="744" y="552"/>
                  </a:cubicBezTo>
                  <a:cubicBezTo>
                    <a:pt x="769" y="552"/>
                    <a:pt x="791" y="547"/>
                    <a:pt x="805" y="540"/>
                  </a:cubicBezTo>
                  <a:cubicBezTo>
                    <a:pt x="831" y="527"/>
                    <a:pt x="844" y="514"/>
                    <a:pt x="838" y="501"/>
                  </a:cubicBezTo>
                  <a:cubicBezTo>
                    <a:pt x="831" y="481"/>
                    <a:pt x="779" y="488"/>
                    <a:pt x="714" y="449"/>
                  </a:cubicBezTo>
                  <a:cubicBezTo>
                    <a:pt x="649" y="410"/>
                    <a:pt x="571" y="325"/>
                    <a:pt x="467" y="228"/>
                  </a:cubicBezTo>
                  <a:cubicBezTo>
                    <a:pt x="369" y="130"/>
                    <a:pt x="265" y="46"/>
                    <a:pt x="168" y="13"/>
                  </a:cubicBezTo>
                  <a:cubicBezTo>
                    <a:pt x="139" y="4"/>
                    <a:pt x="112" y="0"/>
                    <a:pt x="90"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4"/>
            <p:cNvSpPr/>
            <p:nvPr/>
          </p:nvSpPr>
          <p:spPr>
            <a:xfrm>
              <a:off x="-4507475" y="1040000"/>
              <a:ext cx="74000" cy="86275"/>
            </a:xfrm>
            <a:custGeom>
              <a:avLst/>
              <a:gdLst/>
              <a:ahLst/>
              <a:cxnLst/>
              <a:rect l="l" t="t" r="r" b="b"/>
              <a:pathLst>
                <a:path w="2960" h="3451" extrusionOk="0">
                  <a:moveTo>
                    <a:pt x="1560" y="0"/>
                  </a:moveTo>
                  <a:cubicBezTo>
                    <a:pt x="1026" y="0"/>
                    <a:pt x="234" y="436"/>
                    <a:pt x="104" y="1662"/>
                  </a:cubicBezTo>
                  <a:cubicBezTo>
                    <a:pt x="0" y="2601"/>
                    <a:pt x="651" y="3450"/>
                    <a:pt x="1349" y="3450"/>
                  </a:cubicBezTo>
                  <a:cubicBezTo>
                    <a:pt x="1700" y="3450"/>
                    <a:pt x="2063" y="3236"/>
                    <a:pt x="2348" y="2709"/>
                  </a:cubicBezTo>
                  <a:cubicBezTo>
                    <a:pt x="2959" y="1584"/>
                    <a:pt x="2693" y="290"/>
                    <a:pt x="1782" y="29"/>
                  </a:cubicBezTo>
                  <a:cubicBezTo>
                    <a:pt x="1716" y="11"/>
                    <a:pt x="1641" y="0"/>
                    <a:pt x="1560" y="0"/>
                  </a:cubicBezTo>
                  <a:close/>
                </a:path>
              </a:pathLst>
            </a:custGeom>
            <a:solidFill>
              <a:srgbClr val="B1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4"/>
            <p:cNvSpPr/>
            <p:nvPr/>
          </p:nvSpPr>
          <p:spPr>
            <a:xfrm>
              <a:off x="-4492600" y="1053725"/>
              <a:ext cx="50400" cy="59025"/>
            </a:xfrm>
            <a:custGeom>
              <a:avLst/>
              <a:gdLst/>
              <a:ahLst/>
              <a:cxnLst/>
              <a:rect l="l" t="t" r="r" b="b"/>
              <a:pathLst>
                <a:path w="2016" h="2361" extrusionOk="0">
                  <a:moveTo>
                    <a:pt x="1079" y="0"/>
                  </a:moveTo>
                  <a:cubicBezTo>
                    <a:pt x="1074" y="0"/>
                    <a:pt x="1069" y="0"/>
                    <a:pt x="1064" y="1"/>
                  </a:cubicBezTo>
                  <a:cubicBezTo>
                    <a:pt x="712" y="14"/>
                    <a:pt x="173" y="189"/>
                    <a:pt x="69" y="1126"/>
                  </a:cubicBezTo>
                  <a:cubicBezTo>
                    <a:pt x="1" y="1735"/>
                    <a:pt x="412" y="2360"/>
                    <a:pt x="876" y="2360"/>
                  </a:cubicBezTo>
                  <a:cubicBezTo>
                    <a:pt x="1120" y="2360"/>
                    <a:pt x="1379" y="2186"/>
                    <a:pt x="1590" y="1744"/>
                  </a:cubicBezTo>
                  <a:cubicBezTo>
                    <a:pt x="2015" y="869"/>
                    <a:pt x="1530" y="0"/>
                    <a:pt x="1079" y="0"/>
                  </a:cubicBezTo>
                  <a:close/>
                </a:path>
              </a:pathLst>
            </a:custGeom>
            <a:solidFill>
              <a:srgbClr val="C8DE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4"/>
            <p:cNvSpPr/>
            <p:nvPr/>
          </p:nvSpPr>
          <p:spPr>
            <a:xfrm>
              <a:off x="-4493825" y="1299900"/>
              <a:ext cx="39700" cy="102450"/>
            </a:xfrm>
            <a:custGeom>
              <a:avLst/>
              <a:gdLst/>
              <a:ahLst/>
              <a:cxnLst/>
              <a:rect l="l" t="t" r="r" b="b"/>
              <a:pathLst>
                <a:path w="1588" h="4098" extrusionOk="0">
                  <a:moveTo>
                    <a:pt x="46" y="0"/>
                  </a:moveTo>
                  <a:cubicBezTo>
                    <a:pt x="33" y="0"/>
                    <a:pt x="1" y="254"/>
                    <a:pt x="72" y="650"/>
                  </a:cubicBezTo>
                  <a:cubicBezTo>
                    <a:pt x="144" y="1054"/>
                    <a:pt x="345" y="1580"/>
                    <a:pt x="638" y="2120"/>
                  </a:cubicBezTo>
                  <a:cubicBezTo>
                    <a:pt x="931" y="2660"/>
                    <a:pt x="1230" y="3122"/>
                    <a:pt x="1386" y="3486"/>
                  </a:cubicBezTo>
                  <a:cubicBezTo>
                    <a:pt x="1470" y="3661"/>
                    <a:pt x="1516" y="3818"/>
                    <a:pt x="1535" y="3922"/>
                  </a:cubicBezTo>
                  <a:cubicBezTo>
                    <a:pt x="1548" y="4032"/>
                    <a:pt x="1548" y="4091"/>
                    <a:pt x="1561" y="4097"/>
                  </a:cubicBezTo>
                  <a:cubicBezTo>
                    <a:pt x="1568" y="4097"/>
                    <a:pt x="1587" y="4032"/>
                    <a:pt x="1587" y="3922"/>
                  </a:cubicBezTo>
                  <a:cubicBezTo>
                    <a:pt x="1587" y="3805"/>
                    <a:pt x="1555" y="3635"/>
                    <a:pt x="1483" y="3447"/>
                  </a:cubicBezTo>
                  <a:cubicBezTo>
                    <a:pt x="1340" y="3063"/>
                    <a:pt x="1054" y="2588"/>
                    <a:pt x="768" y="2055"/>
                  </a:cubicBezTo>
                  <a:cubicBezTo>
                    <a:pt x="475" y="1522"/>
                    <a:pt x="267" y="1015"/>
                    <a:pt x="170" y="631"/>
                  </a:cubicBezTo>
                  <a:cubicBezTo>
                    <a:pt x="72" y="247"/>
                    <a:pt x="72" y="0"/>
                    <a:pt x="46"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4"/>
            <p:cNvSpPr/>
            <p:nvPr/>
          </p:nvSpPr>
          <p:spPr>
            <a:xfrm>
              <a:off x="-4329925" y="1275650"/>
              <a:ext cx="73675" cy="69325"/>
            </a:xfrm>
            <a:custGeom>
              <a:avLst/>
              <a:gdLst/>
              <a:ahLst/>
              <a:cxnLst/>
              <a:rect l="l" t="t" r="r" b="b"/>
              <a:pathLst>
                <a:path w="2947" h="2773" extrusionOk="0">
                  <a:moveTo>
                    <a:pt x="13" y="1"/>
                  </a:moveTo>
                  <a:cubicBezTo>
                    <a:pt x="7" y="1"/>
                    <a:pt x="0" y="60"/>
                    <a:pt x="20" y="170"/>
                  </a:cubicBezTo>
                  <a:cubicBezTo>
                    <a:pt x="39" y="274"/>
                    <a:pt x="85" y="430"/>
                    <a:pt x="202" y="586"/>
                  </a:cubicBezTo>
                  <a:cubicBezTo>
                    <a:pt x="319" y="742"/>
                    <a:pt x="495" y="898"/>
                    <a:pt x="709" y="1035"/>
                  </a:cubicBezTo>
                  <a:cubicBezTo>
                    <a:pt x="917" y="1172"/>
                    <a:pt x="1171" y="1295"/>
                    <a:pt x="1425" y="1419"/>
                  </a:cubicBezTo>
                  <a:cubicBezTo>
                    <a:pt x="1932" y="1659"/>
                    <a:pt x="2316" y="2017"/>
                    <a:pt x="2556" y="2297"/>
                  </a:cubicBezTo>
                  <a:cubicBezTo>
                    <a:pt x="2783" y="2574"/>
                    <a:pt x="2900" y="2772"/>
                    <a:pt x="2925" y="2772"/>
                  </a:cubicBezTo>
                  <a:cubicBezTo>
                    <a:pt x="2926" y="2772"/>
                    <a:pt x="2926" y="2772"/>
                    <a:pt x="2927" y="2771"/>
                  </a:cubicBezTo>
                  <a:cubicBezTo>
                    <a:pt x="2946" y="2765"/>
                    <a:pt x="2855" y="2544"/>
                    <a:pt x="2634" y="2232"/>
                  </a:cubicBezTo>
                  <a:cubicBezTo>
                    <a:pt x="2407" y="1926"/>
                    <a:pt x="2023" y="1542"/>
                    <a:pt x="1490" y="1289"/>
                  </a:cubicBezTo>
                  <a:cubicBezTo>
                    <a:pt x="1229" y="1165"/>
                    <a:pt x="982" y="1048"/>
                    <a:pt x="774" y="924"/>
                  </a:cubicBezTo>
                  <a:cubicBezTo>
                    <a:pt x="566" y="801"/>
                    <a:pt x="397" y="664"/>
                    <a:pt x="280" y="521"/>
                  </a:cubicBezTo>
                  <a:cubicBezTo>
                    <a:pt x="169" y="385"/>
                    <a:pt x="104" y="248"/>
                    <a:pt x="72" y="157"/>
                  </a:cubicBezTo>
                  <a:cubicBezTo>
                    <a:pt x="39" y="60"/>
                    <a:pt x="26" y="1"/>
                    <a:pt x="13"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4"/>
            <p:cNvSpPr/>
            <p:nvPr/>
          </p:nvSpPr>
          <p:spPr>
            <a:xfrm>
              <a:off x="-4420175" y="367325"/>
              <a:ext cx="48325" cy="59825"/>
            </a:xfrm>
            <a:custGeom>
              <a:avLst/>
              <a:gdLst/>
              <a:ahLst/>
              <a:cxnLst/>
              <a:rect l="l" t="t" r="r" b="b"/>
              <a:pathLst>
                <a:path w="1933" h="2393" extrusionOk="0">
                  <a:moveTo>
                    <a:pt x="23" y="1"/>
                  </a:moveTo>
                  <a:cubicBezTo>
                    <a:pt x="14" y="1"/>
                    <a:pt x="8" y="2"/>
                    <a:pt x="7" y="5"/>
                  </a:cubicBezTo>
                  <a:cubicBezTo>
                    <a:pt x="1" y="25"/>
                    <a:pt x="163" y="96"/>
                    <a:pt x="410" y="252"/>
                  </a:cubicBezTo>
                  <a:cubicBezTo>
                    <a:pt x="651" y="402"/>
                    <a:pt x="970" y="643"/>
                    <a:pt x="1256" y="974"/>
                  </a:cubicBezTo>
                  <a:cubicBezTo>
                    <a:pt x="1542" y="1299"/>
                    <a:pt x="1711" y="1664"/>
                    <a:pt x="1796" y="1937"/>
                  </a:cubicBezTo>
                  <a:cubicBezTo>
                    <a:pt x="1828" y="2073"/>
                    <a:pt x="1854" y="2190"/>
                    <a:pt x="1867" y="2268"/>
                  </a:cubicBezTo>
                  <a:cubicBezTo>
                    <a:pt x="1880" y="2347"/>
                    <a:pt x="1893" y="2392"/>
                    <a:pt x="1906" y="2392"/>
                  </a:cubicBezTo>
                  <a:cubicBezTo>
                    <a:pt x="1913" y="2392"/>
                    <a:pt x="1919" y="2347"/>
                    <a:pt x="1926" y="2262"/>
                  </a:cubicBezTo>
                  <a:cubicBezTo>
                    <a:pt x="1932" y="2177"/>
                    <a:pt x="1919" y="2060"/>
                    <a:pt x="1893" y="1911"/>
                  </a:cubicBezTo>
                  <a:cubicBezTo>
                    <a:pt x="1835" y="1618"/>
                    <a:pt x="1666" y="1221"/>
                    <a:pt x="1366" y="883"/>
                  </a:cubicBezTo>
                  <a:cubicBezTo>
                    <a:pt x="1067" y="532"/>
                    <a:pt x="723" y="298"/>
                    <a:pt x="456" y="161"/>
                  </a:cubicBezTo>
                  <a:cubicBezTo>
                    <a:pt x="237" y="46"/>
                    <a:pt x="73" y="1"/>
                    <a:pt x="23"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4"/>
            <p:cNvSpPr/>
            <p:nvPr/>
          </p:nvSpPr>
          <p:spPr>
            <a:xfrm>
              <a:off x="-4472025" y="460450"/>
              <a:ext cx="11225" cy="13725"/>
            </a:xfrm>
            <a:custGeom>
              <a:avLst/>
              <a:gdLst/>
              <a:ahLst/>
              <a:cxnLst/>
              <a:rect l="l" t="t" r="r" b="b"/>
              <a:pathLst>
                <a:path w="449" h="549" extrusionOk="0">
                  <a:moveTo>
                    <a:pt x="46" y="0"/>
                  </a:moveTo>
                  <a:cubicBezTo>
                    <a:pt x="26" y="0"/>
                    <a:pt x="7" y="46"/>
                    <a:pt x="7" y="117"/>
                  </a:cubicBezTo>
                  <a:cubicBezTo>
                    <a:pt x="0" y="189"/>
                    <a:pt x="13" y="293"/>
                    <a:pt x="72" y="397"/>
                  </a:cubicBezTo>
                  <a:cubicBezTo>
                    <a:pt x="98" y="449"/>
                    <a:pt x="143" y="495"/>
                    <a:pt x="195" y="527"/>
                  </a:cubicBezTo>
                  <a:cubicBezTo>
                    <a:pt x="229" y="542"/>
                    <a:pt x="264" y="549"/>
                    <a:pt x="294" y="549"/>
                  </a:cubicBezTo>
                  <a:cubicBezTo>
                    <a:pt x="316" y="549"/>
                    <a:pt x="335" y="545"/>
                    <a:pt x="351" y="540"/>
                  </a:cubicBezTo>
                  <a:cubicBezTo>
                    <a:pt x="390" y="521"/>
                    <a:pt x="423" y="508"/>
                    <a:pt x="436" y="488"/>
                  </a:cubicBezTo>
                  <a:cubicBezTo>
                    <a:pt x="449" y="469"/>
                    <a:pt x="449" y="456"/>
                    <a:pt x="449" y="449"/>
                  </a:cubicBezTo>
                  <a:cubicBezTo>
                    <a:pt x="443" y="441"/>
                    <a:pt x="432" y="438"/>
                    <a:pt x="416" y="438"/>
                  </a:cubicBezTo>
                  <a:cubicBezTo>
                    <a:pt x="396" y="438"/>
                    <a:pt x="368" y="443"/>
                    <a:pt x="338" y="443"/>
                  </a:cubicBezTo>
                  <a:cubicBezTo>
                    <a:pt x="312" y="436"/>
                    <a:pt x="286" y="430"/>
                    <a:pt x="260" y="410"/>
                  </a:cubicBezTo>
                  <a:cubicBezTo>
                    <a:pt x="241" y="390"/>
                    <a:pt x="215" y="364"/>
                    <a:pt x="195" y="325"/>
                  </a:cubicBezTo>
                  <a:cubicBezTo>
                    <a:pt x="111" y="169"/>
                    <a:pt x="91" y="0"/>
                    <a:pt x="46"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4"/>
            <p:cNvSpPr/>
            <p:nvPr/>
          </p:nvSpPr>
          <p:spPr>
            <a:xfrm>
              <a:off x="-4466675" y="453300"/>
              <a:ext cx="7825" cy="11575"/>
            </a:xfrm>
            <a:custGeom>
              <a:avLst/>
              <a:gdLst/>
              <a:ahLst/>
              <a:cxnLst/>
              <a:rect l="l" t="t" r="r" b="b"/>
              <a:pathLst>
                <a:path w="313" h="463" extrusionOk="0">
                  <a:moveTo>
                    <a:pt x="92" y="0"/>
                  </a:moveTo>
                  <a:cubicBezTo>
                    <a:pt x="27" y="0"/>
                    <a:pt x="1" y="26"/>
                    <a:pt x="1" y="46"/>
                  </a:cubicBezTo>
                  <a:cubicBezTo>
                    <a:pt x="1" y="65"/>
                    <a:pt x="40" y="78"/>
                    <a:pt x="72" y="98"/>
                  </a:cubicBezTo>
                  <a:cubicBezTo>
                    <a:pt x="105" y="124"/>
                    <a:pt x="131" y="150"/>
                    <a:pt x="150" y="208"/>
                  </a:cubicBezTo>
                  <a:cubicBezTo>
                    <a:pt x="188" y="329"/>
                    <a:pt x="208" y="462"/>
                    <a:pt x="245" y="462"/>
                  </a:cubicBezTo>
                  <a:cubicBezTo>
                    <a:pt x="246" y="462"/>
                    <a:pt x="247" y="462"/>
                    <a:pt x="248" y="462"/>
                  </a:cubicBezTo>
                  <a:cubicBezTo>
                    <a:pt x="267" y="462"/>
                    <a:pt x="287" y="429"/>
                    <a:pt x="300" y="377"/>
                  </a:cubicBezTo>
                  <a:cubicBezTo>
                    <a:pt x="306" y="325"/>
                    <a:pt x="313" y="247"/>
                    <a:pt x="287" y="163"/>
                  </a:cubicBezTo>
                  <a:cubicBezTo>
                    <a:pt x="267" y="117"/>
                    <a:pt x="241" y="72"/>
                    <a:pt x="209" y="46"/>
                  </a:cubicBezTo>
                  <a:cubicBezTo>
                    <a:pt x="170" y="13"/>
                    <a:pt x="124" y="7"/>
                    <a:pt x="92"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4"/>
            <p:cNvSpPr/>
            <p:nvPr/>
          </p:nvSpPr>
          <p:spPr>
            <a:xfrm>
              <a:off x="-4419200" y="371625"/>
              <a:ext cx="19050" cy="14125"/>
            </a:xfrm>
            <a:custGeom>
              <a:avLst/>
              <a:gdLst/>
              <a:ahLst/>
              <a:cxnLst/>
              <a:rect l="l" t="t" r="r" b="b"/>
              <a:pathLst>
                <a:path w="762" h="565" extrusionOk="0">
                  <a:moveTo>
                    <a:pt x="63" y="1"/>
                  </a:moveTo>
                  <a:cubicBezTo>
                    <a:pt x="27" y="1"/>
                    <a:pt x="5" y="10"/>
                    <a:pt x="1" y="22"/>
                  </a:cubicBezTo>
                  <a:cubicBezTo>
                    <a:pt x="1" y="41"/>
                    <a:pt x="46" y="67"/>
                    <a:pt x="118" y="106"/>
                  </a:cubicBezTo>
                  <a:cubicBezTo>
                    <a:pt x="183" y="145"/>
                    <a:pt x="274" y="210"/>
                    <a:pt x="365" y="289"/>
                  </a:cubicBezTo>
                  <a:cubicBezTo>
                    <a:pt x="538" y="432"/>
                    <a:pt x="679" y="565"/>
                    <a:pt x="726" y="565"/>
                  </a:cubicBezTo>
                  <a:cubicBezTo>
                    <a:pt x="730" y="565"/>
                    <a:pt x="733" y="564"/>
                    <a:pt x="736" y="562"/>
                  </a:cubicBezTo>
                  <a:cubicBezTo>
                    <a:pt x="762" y="542"/>
                    <a:pt x="664" y="347"/>
                    <a:pt x="456" y="178"/>
                  </a:cubicBezTo>
                  <a:cubicBezTo>
                    <a:pt x="352" y="93"/>
                    <a:pt x="241" y="35"/>
                    <a:pt x="150" y="15"/>
                  </a:cubicBezTo>
                  <a:cubicBezTo>
                    <a:pt x="116" y="5"/>
                    <a:pt x="87" y="1"/>
                    <a:pt x="63"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4"/>
            <p:cNvSpPr/>
            <p:nvPr/>
          </p:nvSpPr>
          <p:spPr>
            <a:xfrm>
              <a:off x="-4396925" y="389025"/>
              <a:ext cx="6850" cy="7950"/>
            </a:xfrm>
            <a:custGeom>
              <a:avLst/>
              <a:gdLst/>
              <a:ahLst/>
              <a:cxnLst/>
              <a:rect l="l" t="t" r="r" b="b"/>
              <a:pathLst>
                <a:path w="274" h="318" extrusionOk="0">
                  <a:moveTo>
                    <a:pt x="50" y="0"/>
                  </a:moveTo>
                  <a:cubicBezTo>
                    <a:pt x="39" y="0"/>
                    <a:pt x="31" y="3"/>
                    <a:pt x="27" y="9"/>
                  </a:cubicBezTo>
                  <a:cubicBezTo>
                    <a:pt x="1" y="41"/>
                    <a:pt x="33" y="113"/>
                    <a:pt x="85" y="191"/>
                  </a:cubicBezTo>
                  <a:cubicBezTo>
                    <a:pt x="131" y="259"/>
                    <a:pt x="192" y="318"/>
                    <a:pt x="228" y="318"/>
                  </a:cubicBezTo>
                  <a:cubicBezTo>
                    <a:pt x="233" y="318"/>
                    <a:pt x="237" y="317"/>
                    <a:pt x="241" y="314"/>
                  </a:cubicBezTo>
                  <a:cubicBezTo>
                    <a:pt x="274" y="295"/>
                    <a:pt x="267" y="204"/>
                    <a:pt x="202" y="113"/>
                  </a:cubicBezTo>
                  <a:cubicBezTo>
                    <a:pt x="157" y="37"/>
                    <a:pt x="87" y="0"/>
                    <a:pt x="50"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4"/>
            <p:cNvSpPr/>
            <p:nvPr/>
          </p:nvSpPr>
          <p:spPr>
            <a:xfrm>
              <a:off x="-4459350" y="545100"/>
              <a:ext cx="70575" cy="22100"/>
            </a:xfrm>
            <a:custGeom>
              <a:avLst/>
              <a:gdLst/>
              <a:ahLst/>
              <a:cxnLst/>
              <a:rect l="l" t="t" r="r" b="b"/>
              <a:pathLst>
                <a:path w="2823" h="884" extrusionOk="0">
                  <a:moveTo>
                    <a:pt x="18" y="1"/>
                  </a:moveTo>
                  <a:cubicBezTo>
                    <a:pt x="16" y="1"/>
                    <a:pt x="15" y="1"/>
                    <a:pt x="13" y="3"/>
                  </a:cubicBezTo>
                  <a:cubicBezTo>
                    <a:pt x="0" y="9"/>
                    <a:pt x="85" y="172"/>
                    <a:pt x="313" y="354"/>
                  </a:cubicBezTo>
                  <a:cubicBezTo>
                    <a:pt x="534" y="542"/>
                    <a:pt x="904" y="725"/>
                    <a:pt x="1334" y="816"/>
                  </a:cubicBezTo>
                  <a:cubicBezTo>
                    <a:pt x="1557" y="863"/>
                    <a:pt x="1776" y="884"/>
                    <a:pt x="1973" y="884"/>
                  </a:cubicBezTo>
                  <a:cubicBezTo>
                    <a:pt x="2154" y="884"/>
                    <a:pt x="2318" y="866"/>
                    <a:pt x="2452" y="835"/>
                  </a:cubicBezTo>
                  <a:cubicBezTo>
                    <a:pt x="2595" y="803"/>
                    <a:pt x="2706" y="751"/>
                    <a:pt x="2771" y="692"/>
                  </a:cubicBezTo>
                  <a:cubicBezTo>
                    <a:pt x="2790" y="679"/>
                    <a:pt x="2797" y="659"/>
                    <a:pt x="2810" y="646"/>
                  </a:cubicBezTo>
                  <a:cubicBezTo>
                    <a:pt x="2816" y="627"/>
                    <a:pt x="2816" y="614"/>
                    <a:pt x="2823" y="601"/>
                  </a:cubicBezTo>
                  <a:cubicBezTo>
                    <a:pt x="2818" y="579"/>
                    <a:pt x="2817" y="567"/>
                    <a:pt x="2813" y="567"/>
                  </a:cubicBezTo>
                  <a:cubicBezTo>
                    <a:pt x="2812" y="567"/>
                    <a:pt x="2811" y="567"/>
                    <a:pt x="2810" y="568"/>
                  </a:cubicBezTo>
                  <a:cubicBezTo>
                    <a:pt x="2797" y="568"/>
                    <a:pt x="2803" y="614"/>
                    <a:pt x="2738" y="646"/>
                  </a:cubicBezTo>
                  <a:cubicBezTo>
                    <a:pt x="2680" y="685"/>
                    <a:pt x="2569" y="718"/>
                    <a:pt x="2433" y="738"/>
                  </a:cubicBezTo>
                  <a:cubicBezTo>
                    <a:pt x="2338" y="749"/>
                    <a:pt x="2228" y="756"/>
                    <a:pt x="2108" y="756"/>
                  </a:cubicBezTo>
                  <a:cubicBezTo>
                    <a:pt x="1887" y="756"/>
                    <a:pt x="1631" y="734"/>
                    <a:pt x="1366" y="679"/>
                  </a:cubicBezTo>
                  <a:cubicBezTo>
                    <a:pt x="950" y="588"/>
                    <a:pt x="599" y="432"/>
                    <a:pt x="371" y="276"/>
                  </a:cubicBezTo>
                  <a:cubicBezTo>
                    <a:pt x="158" y="130"/>
                    <a:pt x="48" y="1"/>
                    <a:pt x="18"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4"/>
            <p:cNvSpPr/>
            <p:nvPr/>
          </p:nvSpPr>
          <p:spPr>
            <a:xfrm>
              <a:off x="-4462925" y="560375"/>
              <a:ext cx="80350" cy="21600"/>
            </a:xfrm>
            <a:custGeom>
              <a:avLst/>
              <a:gdLst/>
              <a:ahLst/>
              <a:cxnLst/>
              <a:rect l="l" t="t" r="r" b="b"/>
              <a:pathLst>
                <a:path w="3214" h="864" extrusionOk="0">
                  <a:moveTo>
                    <a:pt x="18" y="1"/>
                  </a:moveTo>
                  <a:cubicBezTo>
                    <a:pt x="15" y="1"/>
                    <a:pt x="14" y="1"/>
                    <a:pt x="13" y="3"/>
                  </a:cubicBezTo>
                  <a:cubicBezTo>
                    <a:pt x="0" y="16"/>
                    <a:pt x="150" y="146"/>
                    <a:pt x="416" y="328"/>
                  </a:cubicBezTo>
                  <a:cubicBezTo>
                    <a:pt x="683" y="497"/>
                    <a:pt x="1086" y="725"/>
                    <a:pt x="1581" y="816"/>
                  </a:cubicBezTo>
                  <a:cubicBezTo>
                    <a:pt x="1759" y="849"/>
                    <a:pt x="1934" y="864"/>
                    <a:pt x="2098" y="864"/>
                  </a:cubicBezTo>
                  <a:cubicBezTo>
                    <a:pt x="2388" y="864"/>
                    <a:pt x="2647" y="817"/>
                    <a:pt x="2842" y="738"/>
                  </a:cubicBezTo>
                  <a:cubicBezTo>
                    <a:pt x="2998" y="673"/>
                    <a:pt x="3109" y="582"/>
                    <a:pt x="3161" y="504"/>
                  </a:cubicBezTo>
                  <a:cubicBezTo>
                    <a:pt x="3174" y="478"/>
                    <a:pt x="3181" y="458"/>
                    <a:pt x="3194" y="445"/>
                  </a:cubicBezTo>
                  <a:cubicBezTo>
                    <a:pt x="3200" y="426"/>
                    <a:pt x="3200" y="413"/>
                    <a:pt x="3207" y="400"/>
                  </a:cubicBezTo>
                  <a:cubicBezTo>
                    <a:pt x="3207" y="380"/>
                    <a:pt x="3213" y="367"/>
                    <a:pt x="3207" y="361"/>
                  </a:cubicBezTo>
                  <a:cubicBezTo>
                    <a:pt x="3200" y="361"/>
                    <a:pt x="3194" y="374"/>
                    <a:pt x="3181" y="387"/>
                  </a:cubicBezTo>
                  <a:cubicBezTo>
                    <a:pt x="3168" y="400"/>
                    <a:pt x="3161" y="413"/>
                    <a:pt x="3155" y="426"/>
                  </a:cubicBezTo>
                  <a:cubicBezTo>
                    <a:pt x="3142" y="439"/>
                    <a:pt x="3129" y="452"/>
                    <a:pt x="3115" y="465"/>
                  </a:cubicBezTo>
                  <a:cubicBezTo>
                    <a:pt x="3057" y="530"/>
                    <a:pt x="2953" y="595"/>
                    <a:pt x="2810" y="640"/>
                  </a:cubicBezTo>
                  <a:cubicBezTo>
                    <a:pt x="2638" y="694"/>
                    <a:pt x="2415" y="727"/>
                    <a:pt x="2165" y="727"/>
                  </a:cubicBezTo>
                  <a:cubicBezTo>
                    <a:pt x="1989" y="727"/>
                    <a:pt x="1800" y="710"/>
                    <a:pt x="1607" y="673"/>
                  </a:cubicBezTo>
                  <a:cubicBezTo>
                    <a:pt x="1138" y="595"/>
                    <a:pt x="748" y="387"/>
                    <a:pt x="469" y="237"/>
                  </a:cubicBezTo>
                  <a:cubicBezTo>
                    <a:pt x="217" y="100"/>
                    <a:pt x="49" y="1"/>
                    <a:pt x="18"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4"/>
            <p:cNvSpPr/>
            <p:nvPr/>
          </p:nvSpPr>
          <p:spPr>
            <a:xfrm>
              <a:off x="-4471375" y="572100"/>
              <a:ext cx="97725" cy="26850"/>
            </a:xfrm>
            <a:custGeom>
              <a:avLst/>
              <a:gdLst/>
              <a:ahLst/>
              <a:cxnLst/>
              <a:rect l="l" t="t" r="r" b="b"/>
              <a:pathLst>
                <a:path w="3909" h="1074" extrusionOk="0">
                  <a:moveTo>
                    <a:pt x="18" y="0"/>
                  </a:moveTo>
                  <a:cubicBezTo>
                    <a:pt x="16" y="0"/>
                    <a:pt x="14" y="1"/>
                    <a:pt x="13" y="2"/>
                  </a:cubicBezTo>
                  <a:cubicBezTo>
                    <a:pt x="0" y="15"/>
                    <a:pt x="189" y="171"/>
                    <a:pt x="527" y="386"/>
                  </a:cubicBezTo>
                  <a:cubicBezTo>
                    <a:pt x="865" y="594"/>
                    <a:pt x="1353" y="867"/>
                    <a:pt x="1958" y="1004"/>
                  </a:cubicBezTo>
                  <a:cubicBezTo>
                    <a:pt x="2148" y="1049"/>
                    <a:pt x="2339" y="1074"/>
                    <a:pt x="2521" y="1074"/>
                  </a:cubicBezTo>
                  <a:cubicBezTo>
                    <a:pt x="2625" y="1074"/>
                    <a:pt x="2726" y="1066"/>
                    <a:pt x="2823" y="1049"/>
                  </a:cubicBezTo>
                  <a:cubicBezTo>
                    <a:pt x="2959" y="1030"/>
                    <a:pt x="3083" y="991"/>
                    <a:pt x="3193" y="945"/>
                  </a:cubicBezTo>
                  <a:cubicBezTo>
                    <a:pt x="3304" y="893"/>
                    <a:pt x="3401" y="841"/>
                    <a:pt x="3486" y="783"/>
                  </a:cubicBezTo>
                  <a:cubicBezTo>
                    <a:pt x="3649" y="659"/>
                    <a:pt x="3753" y="535"/>
                    <a:pt x="3818" y="444"/>
                  </a:cubicBezTo>
                  <a:cubicBezTo>
                    <a:pt x="3883" y="353"/>
                    <a:pt x="3909" y="295"/>
                    <a:pt x="3902" y="288"/>
                  </a:cubicBezTo>
                  <a:cubicBezTo>
                    <a:pt x="3901" y="288"/>
                    <a:pt x="3900" y="287"/>
                    <a:pt x="3899" y="287"/>
                  </a:cubicBezTo>
                  <a:cubicBezTo>
                    <a:pt x="3871" y="287"/>
                    <a:pt x="3733" y="499"/>
                    <a:pt x="3427" y="698"/>
                  </a:cubicBezTo>
                  <a:cubicBezTo>
                    <a:pt x="3349" y="750"/>
                    <a:pt x="3252" y="796"/>
                    <a:pt x="3148" y="835"/>
                  </a:cubicBezTo>
                  <a:cubicBezTo>
                    <a:pt x="3044" y="874"/>
                    <a:pt x="2927" y="906"/>
                    <a:pt x="2803" y="919"/>
                  </a:cubicBezTo>
                  <a:cubicBezTo>
                    <a:pt x="2724" y="930"/>
                    <a:pt x="2642" y="935"/>
                    <a:pt x="2556" y="935"/>
                  </a:cubicBezTo>
                  <a:cubicBezTo>
                    <a:pt x="2374" y="935"/>
                    <a:pt x="2179" y="911"/>
                    <a:pt x="1984" y="867"/>
                  </a:cubicBezTo>
                  <a:cubicBezTo>
                    <a:pt x="1411" y="731"/>
                    <a:pt x="924" y="483"/>
                    <a:pt x="579" y="301"/>
                  </a:cubicBezTo>
                  <a:cubicBezTo>
                    <a:pt x="257" y="125"/>
                    <a:pt x="54" y="0"/>
                    <a:pt x="18"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4"/>
            <p:cNvSpPr/>
            <p:nvPr/>
          </p:nvSpPr>
          <p:spPr>
            <a:xfrm>
              <a:off x="-4386525" y="624800"/>
              <a:ext cx="16625" cy="121825"/>
            </a:xfrm>
            <a:custGeom>
              <a:avLst/>
              <a:gdLst/>
              <a:ahLst/>
              <a:cxnLst/>
              <a:rect l="l" t="t" r="r" b="b"/>
              <a:pathLst>
                <a:path w="665" h="4873" extrusionOk="0">
                  <a:moveTo>
                    <a:pt x="15" y="1"/>
                  </a:moveTo>
                  <a:cubicBezTo>
                    <a:pt x="15" y="1"/>
                    <a:pt x="14" y="1"/>
                    <a:pt x="14" y="1"/>
                  </a:cubicBezTo>
                  <a:cubicBezTo>
                    <a:pt x="1" y="1"/>
                    <a:pt x="27" y="73"/>
                    <a:pt x="66" y="190"/>
                  </a:cubicBezTo>
                  <a:cubicBezTo>
                    <a:pt x="105" y="307"/>
                    <a:pt x="164" y="476"/>
                    <a:pt x="209" y="691"/>
                  </a:cubicBezTo>
                  <a:cubicBezTo>
                    <a:pt x="313" y="1126"/>
                    <a:pt x="411" y="1731"/>
                    <a:pt x="476" y="2408"/>
                  </a:cubicBezTo>
                  <a:cubicBezTo>
                    <a:pt x="502" y="2746"/>
                    <a:pt x="521" y="3071"/>
                    <a:pt x="528" y="3364"/>
                  </a:cubicBezTo>
                  <a:cubicBezTo>
                    <a:pt x="534" y="3656"/>
                    <a:pt x="521" y="3923"/>
                    <a:pt x="508" y="4144"/>
                  </a:cubicBezTo>
                  <a:cubicBezTo>
                    <a:pt x="495" y="4372"/>
                    <a:pt x="482" y="4547"/>
                    <a:pt x="476" y="4677"/>
                  </a:cubicBezTo>
                  <a:cubicBezTo>
                    <a:pt x="476" y="4801"/>
                    <a:pt x="489" y="4872"/>
                    <a:pt x="495" y="4872"/>
                  </a:cubicBezTo>
                  <a:cubicBezTo>
                    <a:pt x="508" y="4872"/>
                    <a:pt x="508" y="4801"/>
                    <a:pt x="534" y="4677"/>
                  </a:cubicBezTo>
                  <a:cubicBezTo>
                    <a:pt x="554" y="4560"/>
                    <a:pt x="586" y="4378"/>
                    <a:pt x="612" y="4157"/>
                  </a:cubicBezTo>
                  <a:cubicBezTo>
                    <a:pt x="638" y="3929"/>
                    <a:pt x="658" y="3663"/>
                    <a:pt x="658" y="3364"/>
                  </a:cubicBezTo>
                  <a:cubicBezTo>
                    <a:pt x="664" y="3065"/>
                    <a:pt x="645" y="2739"/>
                    <a:pt x="619" y="2395"/>
                  </a:cubicBezTo>
                  <a:cubicBezTo>
                    <a:pt x="554" y="1712"/>
                    <a:pt x="437" y="1100"/>
                    <a:pt x="307" y="665"/>
                  </a:cubicBezTo>
                  <a:cubicBezTo>
                    <a:pt x="248" y="450"/>
                    <a:pt x="170" y="281"/>
                    <a:pt x="118" y="164"/>
                  </a:cubicBezTo>
                  <a:cubicBezTo>
                    <a:pt x="62" y="59"/>
                    <a:pt x="24" y="1"/>
                    <a:pt x="15"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4"/>
            <p:cNvSpPr/>
            <p:nvPr/>
          </p:nvSpPr>
          <p:spPr>
            <a:xfrm>
              <a:off x="-4371225" y="648400"/>
              <a:ext cx="7975" cy="46850"/>
            </a:xfrm>
            <a:custGeom>
              <a:avLst/>
              <a:gdLst/>
              <a:ahLst/>
              <a:cxnLst/>
              <a:rect l="l" t="t" r="r" b="b"/>
              <a:pathLst>
                <a:path w="319" h="1874" extrusionOk="0">
                  <a:moveTo>
                    <a:pt x="40" y="0"/>
                  </a:moveTo>
                  <a:cubicBezTo>
                    <a:pt x="40" y="0"/>
                    <a:pt x="40" y="0"/>
                    <a:pt x="39" y="0"/>
                  </a:cubicBezTo>
                  <a:cubicBezTo>
                    <a:pt x="0" y="7"/>
                    <a:pt x="52" y="430"/>
                    <a:pt x="111" y="943"/>
                  </a:cubicBezTo>
                  <a:cubicBezTo>
                    <a:pt x="176" y="1451"/>
                    <a:pt x="202" y="1873"/>
                    <a:pt x="241" y="1873"/>
                  </a:cubicBezTo>
                  <a:cubicBezTo>
                    <a:pt x="280" y="1873"/>
                    <a:pt x="319" y="1444"/>
                    <a:pt x="254" y="924"/>
                  </a:cubicBezTo>
                  <a:cubicBezTo>
                    <a:pt x="196" y="408"/>
                    <a:pt x="74" y="0"/>
                    <a:pt x="40"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4"/>
            <p:cNvSpPr/>
            <p:nvPr/>
          </p:nvSpPr>
          <p:spPr>
            <a:xfrm>
              <a:off x="-4337250" y="784125"/>
              <a:ext cx="11900" cy="24775"/>
            </a:xfrm>
            <a:custGeom>
              <a:avLst/>
              <a:gdLst/>
              <a:ahLst/>
              <a:cxnLst/>
              <a:rect l="l" t="t" r="r" b="b"/>
              <a:pathLst>
                <a:path w="476" h="991" extrusionOk="0">
                  <a:moveTo>
                    <a:pt x="39" y="0"/>
                  </a:moveTo>
                  <a:cubicBezTo>
                    <a:pt x="37" y="0"/>
                    <a:pt x="35" y="1"/>
                    <a:pt x="33" y="2"/>
                  </a:cubicBezTo>
                  <a:cubicBezTo>
                    <a:pt x="1" y="15"/>
                    <a:pt x="85" y="242"/>
                    <a:pt x="202" y="509"/>
                  </a:cubicBezTo>
                  <a:cubicBezTo>
                    <a:pt x="318" y="772"/>
                    <a:pt x="395" y="990"/>
                    <a:pt x="435" y="990"/>
                  </a:cubicBezTo>
                  <a:cubicBezTo>
                    <a:pt x="435" y="990"/>
                    <a:pt x="436" y="990"/>
                    <a:pt x="436" y="990"/>
                  </a:cubicBezTo>
                  <a:cubicBezTo>
                    <a:pt x="475" y="984"/>
                    <a:pt x="456" y="730"/>
                    <a:pt x="332" y="457"/>
                  </a:cubicBezTo>
                  <a:cubicBezTo>
                    <a:pt x="214" y="190"/>
                    <a:pt x="85" y="0"/>
                    <a:pt x="39"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4"/>
            <p:cNvSpPr/>
            <p:nvPr/>
          </p:nvSpPr>
          <p:spPr>
            <a:xfrm>
              <a:off x="-4325225" y="820075"/>
              <a:ext cx="7350" cy="21725"/>
            </a:xfrm>
            <a:custGeom>
              <a:avLst/>
              <a:gdLst/>
              <a:ahLst/>
              <a:cxnLst/>
              <a:rect l="l" t="t" r="r" b="b"/>
              <a:pathLst>
                <a:path w="294" h="869" extrusionOk="0">
                  <a:moveTo>
                    <a:pt x="24" y="0"/>
                  </a:moveTo>
                  <a:cubicBezTo>
                    <a:pt x="23" y="0"/>
                    <a:pt x="21" y="1"/>
                    <a:pt x="20" y="1"/>
                  </a:cubicBezTo>
                  <a:cubicBezTo>
                    <a:pt x="1" y="14"/>
                    <a:pt x="7" y="66"/>
                    <a:pt x="27" y="138"/>
                  </a:cubicBezTo>
                  <a:cubicBezTo>
                    <a:pt x="40" y="222"/>
                    <a:pt x="53" y="326"/>
                    <a:pt x="79" y="450"/>
                  </a:cubicBezTo>
                  <a:cubicBezTo>
                    <a:pt x="98" y="573"/>
                    <a:pt x="131" y="684"/>
                    <a:pt x="176" y="762"/>
                  </a:cubicBezTo>
                  <a:cubicBezTo>
                    <a:pt x="210" y="830"/>
                    <a:pt x="250" y="869"/>
                    <a:pt x="268" y="869"/>
                  </a:cubicBezTo>
                  <a:cubicBezTo>
                    <a:pt x="270" y="869"/>
                    <a:pt x="272" y="868"/>
                    <a:pt x="274" y="866"/>
                  </a:cubicBezTo>
                  <a:cubicBezTo>
                    <a:pt x="293" y="860"/>
                    <a:pt x="280" y="808"/>
                    <a:pt x="267" y="729"/>
                  </a:cubicBezTo>
                  <a:cubicBezTo>
                    <a:pt x="254" y="651"/>
                    <a:pt x="235" y="541"/>
                    <a:pt x="215" y="424"/>
                  </a:cubicBezTo>
                  <a:cubicBezTo>
                    <a:pt x="196" y="300"/>
                    <a:pt x="163" y="183"/>
                    <a:pt x="118" y="105"/>
                  </a:cubicBezTo>
                  <a:cubicBezTo>
                    <a:pt x="82" y="34"/>
                    <a:pt x="41" y="0"/>
                    <a:pt x="24"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4"/>
            <p:cNvSpPr/>
            <p:nvPr/>
          </p:nvSpPr>
          <p:spPr>
            <a:xfrm>
              <a:off x="-4320825" y="851300"/>
              <a:ext cx="5075" cy="17500"/>
            </a:xfrm>
            <a:custGeom>
              <a:avLst/>
              <a:gdLst/>
              <a:ahLst/>
              <a:cxnLst/>
              <a:rect l="l" t="t" r="r" b="b"/>
              <a:pathLst>
                <a:path w="203" h="700" extrusionOk="0">
                  <a:moveTo>
                    <a:pt x="85" y="1"/>
                  </a:moveTo>
                  <a:cubicBezTo>
                    <a:pt x="46" y="1"/>
                    <a:pt x="0" y="157"/>
                    <a:pt x="7" y="365"/>
                  </a:cubicBezTo>
                  <a:cubicBezTo>
                    <a:pt x="13" y="469"/>
                    <a:pt x="33" y="573"/>
                    <a:pt x="78" y="638"/>
                  </a:cubicBezTo>
                  <a:cubicBezTo>
                    <a:pt x="114" y="683"/>
                    <a:pt x="153" y="700"/>
                    <a:pt x="176" y="700"/>
                  </a:cubicBezTo>
                  <a:cubicBezTo>
                    <a:pt x="186" y="700"/>
                    <a:pt x="193" y="696"/>
                    <a:pt x="196" y="690"/>
                  </a:cubicBezTo>
                  <a:cubicBezTo>
                    <a:pt x="202" y="671"/>
                    <a:pt x="183" y="645"/>
                    <a:pt x="170" y="593"/>
                  </a:cubicBezTo>
                  <a:cubicBezTo>
                    <a:pt x="163" y="541"/>
                    <a:pt x="150" y="456"/>
                    <a:pt x="150" y="358"/>
                  </a:cubicBezTo>
                  <a:cubicBezTo>
                    <a:pt x="144" y="170"/>
                    <a:pt x="124" y="1"/>
                    <a:pt x="85"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4"/>
            <p:cNvSpPr/>
            <p:nvPr/>
          </p:nvSpPr>
          <p:spPr>
            <a:xfrm>
              <a:off x="-4403750" y="519950"/>
              <a:ext cx="24425" cy="13200"/>
            </a:xfrm>
            <a:custGeom>
              <a:avLst/>
              <a:gdLst/>
              <a:ahLst/>
              <a:cxnLst/>
              <a:rect l="l" t="t" r="r" b="b"/>
              <a:pathLst>
                <a:path w="977" h="528" extrusionOk="0">
                  <a:moveTo>
                    <a:pt x="963" y="1"/>
                  </a:moveTo>
                  <a:cubicBezTo>
                    <a:pt x="944" y="7"/>
                    <a:pt x="918" y="7"/>
                    <a:pt x="898" y="14"/>
                  </a:cubicBezTo>
                  <a:cubicBezTo>
                    <a:pt x="866" y="14"/>
                    <a:pt x="827" y="20"/>
                    <a:pt x="788" y="27"/>
                  </a:cubicBezTo>
                  <a:cubicBezTo>
                    <a:pt x="742" y="40"/>
                    <a:pt x="696" y="46"/>
                    <a:pt x="651" y="59"/>
                  </a:cubicBezTo>
                  <a:cubicBezTo>
                    <a:pt x="456" y="105"/>
                    <a:pt x="293" y="170"/>
                    <a:pt x="176" y="228"/>
                  </a:cubicBezTo>
                  <a:cubicBezTo>
                    <a:pt x="59" y="293"/>
                    <a:pt x="1" y="352"/>
                    <a:pt x="14" y="365"/>
                  </a:cubicBezTo>
                  <a:cubicBezTo>
                    <a:pt x="15" y="369"/>
                    <a:pt x="21" y="371"/>
                    <a:pt x="30" y="371"/>
                  </a:cubicBezTo>
                  <a:cubicBezTo>
                    <a:pt x="60" y="371"/>
                    <a:pt x="126" y="351"/>
                    <a:pt x="215" y="326"/>
                  </a:cubicBezTo>
                  <a:cubicBezTo>
                    <a:pt x="332" y="287"/>
                    <a:pt x="501" y="241"/>
                    <a:pt x="683" y="196"/>
                  </a:cubicBezTo>
                  <a:cubicBezTo>
                    <a:pt x="729" y="189"/>
                    <a:pt x="775" y="176"/>
                    <a:pt x="814" y="170"/>
                  </a:cubicBezTo>
                  <a:lnTo>
                    <a:pt x="833" y="163"/>
                  </a:lnTo>
                  <a:cubicBezTo>
                    <a:pt x="840" y="163"/>
                    <a:pt x="840" y="157"/>
                    <a:pt x="840" y="157"/>
                  </a:cubicBezTo>
                  <a:cubicBezTo>
                    <a:pt x="840" y="163"/>
                    <a:pt x="840" y="163"/>
                    <a:pt x="846" y="163"/>
                  </a:cubicBezTo>
                  <a:cubicBezTo>
                    <a:pt x="846" y="183"/>
                    <a:pt x="846" y="202"/>
                    <a:pt x="846" y="215"/>
                  </a:cubicBezTo>
                  <a:cubicBezTo>
                    <a:pt x="846" y="254"/>
                    <a:pt x="846" y="287"/>
                    <a:pt x="853" y="319"/>
                  </a:cubicBezTo>
                  <a:cubicBezTo>
                    <a:pt x="859" y="449"/>
                    <a:pt x="872" y="527"/>
                    <a:pt x="892" y="527"/>
                  </a:cubicBezTo>
                  <a:cubicBezTo>
                    <a:pt x="911" y="527"/>
                    <a:pt x="931" y="449"/>
                    <a:pt x="950" y="326"/>
                  </a:cubicBezTo>
                  <a:cubicBezTo>
                    <a:pt x="957" y="293"/>
                    <a:pt x="957" y="261"/>
                    <a:pt x="963" y="222"/>
                  </a:cubicBezTo>
                  <a:cubicBezTo>
                    <a:pt x="963" y="202"/>
                    <a:pt x="970" y="183"/>
                    <a:pt x="970" y="163"/>
                  </a:cubicBezTo>
                  <a:cubicBezTo>
                    <a:pt x="970" y="124"/>
                    <a:pt x="976" y="85"/>
                    <a:pt x="976" y="46"/>
                  </a:cubicBezTo>
                  <a:lnTo>
                    <a:pt x="976" y="14"/>
                  </a:lnTo>
                  <a:cubicBezTo>
                    <a:pt x="976" y="7"/>
                    <a:pt x="976" y="1"/>
                    <a:pt x="976" y="1"/>
                  </a:cubicBezTo>
                  <a:close/>
                </a:path>
              </a:pathLst>
            </a:custGeom>
            <a:solidFill>
              <a:srgbClr val="A682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4"/>
            <p:cNvSpPr/>
            <p:nvPr/>
          </p:nvSpPr>
          <p:spPr>
            <a:xfrm>
              <a:off x="-4424225" y="377525"/>
              <a:ext cx="35625" cy="47000"/>
            </a:xfrm>
            <a:custGeom>
              <a:avLst/>
              <a:gdLst/>
              <a:ahLst/>
              <a:cxnLst/>
              <a:rect l="l" t="t" r="r" b="b"/>
              <a:pathLst>
                <a:path w="1425" h="1880" extrusionOk="0">
                  <a:moveTo>
                    <a:pt x="189" y="0"/>
                  </a:moveTo>
                  <a:cubicBezTo>
                    <a:pt x="0" y="98"/>
                    <a:pt x="13" y="176"/>
                    <a:pt x="13" y="176"/>
                  </a:cubicBezTo>
                  <a:cubicBezTo>
                    <a:pt x="364" y="547"/>
                    <a:pt x="976" y="970"/>
                    <a:pt x="1151" y="1834"/>
                  </a:cubicBezTo>
                  <a:cubicBezTo>
                    <a:pt x="1173" y="1867"/>
                    <a:pt x="1204" y="1879"/>
                    <a:pt x="1238" y="1879"/>
                  </a:cubicBezTo>
                  <a:cubicBezTo>
                    <a:pt x="1324" y="1879"/>
                    <a:pt x="1424" y="1802"/>
                    <a:pt x="1424" y="1802"/>
                  </a:cubicBezTo>
                  <a:cubicBezTo>
                    <a:pt x="1327" y="1087"/>
                    <a:pt x="670" y="209"/>
                    <a:pt x="189"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4"/>
            <p:cNvSpPr/>
            <p:nvPr/>
          </p:nvSpPr>
          <p:spPr>
            <a:xfrm>
              <a:off x="-4386200" y="380300"/>
              <a:ext cx="31250" cy="43000"/>
            </a:xfrm>
            <a:custGeom>
              <a:avLst/>
              <a:gdLst/>
              <a:ahLst/>
              <a:cxnLst/>
              <a:rect l="l" t="t" r="r" b="b"/>
              <a:pathLst>
                <a:path w="1250" h="1720" extrusionOk="0">
                  <a:moveTo>
                    <a:pt x="1" y="0"/>
                  </a:moveTo>
                  <a:cubicBezTo>
                    <a:pt x="352" y="371"/>
                    <a:pt x="814" y="826"/>
                    <a:pt x="990" y="1691"/>
                  </a:cubicBezTo>
                  <a:cubicBezTo>
                    <a:pt x="1013" y="1714"/>
                    <a:pt x="1102" y="1719"/>
                    <a:pt x="1169" y="1719"/>
                  </a:cubicBezTo>
                  <a:cubicBezTo>
                    <a:pt x="1214" y="1719"/>
                    <a:pt x="1250" y="1717"/>
                    <a:pt x="1250" y="1717"/>
                  </a:cubicBezTo>
                  <a:cubicBezTo>
                    <a:pt x="1152" y="995"/>
                    <a:pt x="502" y="267"/>
                    <a:pt x="261" y="111"/>
                  </a:cubicBezTo>
                  <a:cubicBezTo>
                    <a:pt x="118" y="0"/>
                    <a:pt x="1" y="0"/>
                    <a:pt x="1"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4"/>
            <p:cNvSpPr/>
            <p:nvPr/>
          </p:nvSpPr>
          <p:spPr>
            <a:xfrm>
              <a:off x="-4435000" y="389050"/>
              <a:ext cx="29550" cy="39675"/>
            </a:xfrm>
            <a:custGeom>
              <a:avLst/>
              <a:gdLst/>
              <a:ahLst/>
              <a:cxnLst/>
              <a:rect l="l" t="t" r="r" b="b"/>
              <a:pathLst>
                <a:path w="1182" h="1587" extrusionOk="0">
                  <a:moveTo>
                    <a:pt x="175" y="0"/>
                  </a:moveTo>
                  <a:cubicBezTo>
                    <a:pt x="61" y="0"/>
                    <a:pt x="0" y="67"/>
                    <a:pt x="28" y="105"/>
                  </a:cubicBezTo>
                  <a:cubicBezTo>
                    <a:pt x="184" y="300"/>
                    <a:pt x="789" y="912"/>
                    <a:pt x="906" y="1562"/>
                  </a:cubicBezTo>
                  <a:cubicBezTo>
                    <a:pt x="923" y="1579"/>
                    <a:pt x="953" y="1586"/>
                    <a:pt x="987" y="1586"/>
                  </a:cubicBezTo>
                  <a:cubicBezTo>
                    <a:pt x="1072" y="1586"/>
                    <a:pt x="1182" y="1542"/>
                    <a:pt x="1173" y="1491"/>
                  </a:cubicBezTo>
                  <a:cubicBezTo>
                    <a:pt x="1160" y="1412"/>
                    <a:pt x="821" y="372"/>
                    <a:pt x="243" y="8"/>
                  </a:cubicBezTo>
                  <a:cubicBezTo>
                    <a:pt x="218" y="3"/>
                    <a:pt x="196" y="0"/>
                    <a:pt x="175"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4"/>
            <p:cNvSpPr/>
            <p:nvPr/>
          </p:nvSpPr>
          <p:spPr>
            <a:xfrm>
              <a:off x="-4444975" y="401050"/>
              <a:ext cx="24650" cy="33550"/>
            </a:xfrm>
            <a:custGeom>
              <a:avLst/>
              <a:gdLst/>
              <a:ahLst/>
              <a:cxnLst/>
              <a:rect l="l" t="t" r="r" b="b"/>
              <a:pathLst>
                <a:path w="986" h="1342" extrusionOk="0">
                  <a:moveTo>
                    <a:pt x="111" y="1"/>
                  </a:moveTo>
                  <a:cubicBezTo>
                    <a:pt x="1" y="1"/>
                    <a:pt x="11" y="120"/>
                    <a:pt x="11" y="120"/>
                  </a:cubicBezTo>
                  <a:cubicBezTo>
                    <a:pt x="115" y="308"/>
                    <a:pt x="635" y="926"/>
                    <a:pt x="739" y="1323"/>
                  </a:cubicBezTo>
                  <a:cubicBezTo>
                    <a:pt x="760" y="1336"/>
                    <a:pt x="790" y="1342"/>
                    <a:pt x="821" y="1342"/>
                  </a:cubicBezTo>
                  <a:cubicBezTo>
                    <a:pt x="898" y="1342"/>
                    <a:pt x="985" y="1305"/>
                    <a:pt x="967" y="1245"/>
                  </a:cubicBezTo>
                  <a:cubicBezTo>
                    <a:pt x="947" y="1167"/>
                    <a:pt x="466" y="302"/>
                    <a:pt x="167" y="9"/>
                  </a:cubicBezTo>
                  <a:cubicBezTo>
                    <a:pt x="145" y="3"/>
                    <a:pt x="127" y="1"/>
                    <a:pt x="111" y="1"/>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4"/>
            <p:cNvSpPr/>
            <p:nvPr/>
          </p:nvSpPr>
          <p:spPr>
            <a:xfrm>
              <a:off x="-4452050" y="413975"/>
              <a:ext cx="18075" cy="26575"/>
            </a:xfrm>
            <a:custGeom>
              <a:avLst/>
              <a:gdLst/>
              <a:ahLst/>
              <a:cxnLst/>
              <a:rect l="l" t="t" r="r" b="b"/>
              <a:pathLst>
                <a:path w="723" h="1063" extrusionOk="0">
                  <a:moveTo>
                    <a:pt x="112" y="0"/>
                  </a:moveTo>
                  <a:cubicBezTo>
                    <a:pt x="21" y="0"/>
                    <a:pt x="1" y="168"/>
                    <a:pt x="1" y="168"/>
                  </a:cubicBezTo>
                  <a:cubicBezTo>
                    <a:pt x="144" y="324"/>
                    <a:pt x="411" y="780"/>
                    <a:pt x="541" y="1053"/>
                  </a:cubicBezTo>
                  <a:cubicBezTo>
                    <a:pt x="552" y="1060"/>
                    <a:pt x="564" y="1063"/>
                    <a:pt x="575" y="1063"/>
                  </a:cubicBezTo>
                  <a:cubicBezTo>
                    <a:pt x="650" y="1063"/>
                    <a:pt x="723" y="936"/>
                    <a:pt x="723" y="936"/>
                  </a:cubicBezTo>
                  <a:cubicBezTo>
                    <a:pt x="534" y="526"/>
                    <a:pt x="294" y="71"/>
                    <a:pt x="157" y="12"/>
                  </a:cubicBezTo>
                  <a:cubicBezTo>
                    <a:pt x="140" y="4"/>
                    <a:pt x="125" y="0"/>
                    <a:pt x="112"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4"/>
            <p:cNvSpPr/>
            <p:nvPr/>
          </p:nvSpPr>
          <p:spPr>
            <a:xfrm>
              <a:off x="-4456750" y="496700"/>
              <a:ext cx="106525" cy="83950"/>
            </a:xfrm>
            <a:custGeom>
              <a:avLst/>
              <a:gdLst/>
              <a:ahLst/>
              <a:cxnLst/>
              <a:rect l="l" t="t" r="r" b="b"/>
              <a:pathLst>
                <a:path w="4261" h="3358" extrusionOk="0">
                  <a:moveTo>
                    <a:pt x="143" y="1"/>
                  </a:moveTo>
                  <a:lnTo>
                    <a:pt x="143" y="1"/>
                  </a:lnTo>
                  <a:cubicBezTo>
                    <a:pt x="0" y="846"/>
                    <a:pt x="72" y="1802"/>
                    <a:pt x="514" y="2179"/>
                  </a:cubicBezTo>
                  <a:cubicBezTo>
                    <a:pt x="909" y="2510"/>
                    <a:pt x="2244" y="3357"/>
                    <a:pt x="3040" y="3357"/>
                  </a:cubicBezTo>
                  <a:cubicBezTo>
                    <a:pt x="3137" y="3357"/>
                    <a:pt x="3226" y="3345"/>
                    <a:pt x="3304" y="3317"/>
                  </a:cubicBezTo>
                  <a:cubicBezTo>
                    <a:pt x="4020" y="3064"/>
                    <a:pt x="4260" y="1639"/>
                    <a:pt x="3890" y="391"/>
                  </a:cubicBezTo>
                  <a:lnTo>
                    <a:pt x="3890" y="391"/>
                  </a:lnTo>
                  <a:cubicBezTo>
                    <a:pt x="3890" y="391"/>
                    <a:pt x="3759" y="1347"/>
                    <a:pt x="3636" y="1373"/>
                  </a:cubicBezTo>
                  <a:cubicBezTo>
                    <a:pt x="3632" y="1374"/>
                    <a:pt x="3628" y="1374"/>
                    <a:pt x="3624" y="1374"/>
                  </a:cubicBezTo>
                  <a:cubicBezTo>
                    <a:pt x="3512" y="1374"/>
                    <a:pt x="3407" y="1019"/>
                    <a:pt x="3363" y="950"/>
                  </a:cubicBezTo>
                  <a:cubicBezTo>
                    <a:pt x="3360" y="947"/>
                    <a:pt x="3358" y="945"/>
                    <a:pt x="3356" y="945"/>
                  </a:cubicBezTo>
                  <a:cubicBezTo>
                    <a:pt x="3316" y="945"/>
                    <a:pt x="3353" y="1630"/>
                    <a:pt x="2882" y="1711"/>
                  </a:cubicBezTo>
                  <a:cubicBezTo>
                    <a:pt x="2846" y="1717"/>
                    <a:pt x="2810" y="1720"/>
                    <a:pt x="2773" y="1720"/>
                  </a:cubicBezTo>
                  <a:cubicBezTo>
                    <a:pt x="2331" y="1720"/>
                    <a:pt x="1783" y="1324"/>
                    <a:pt x="1621" y="1324"/>
                  </a:cubicBezTo>
                  <a:cubicBezTo>
                    <a:pt x="1607" y="1324"/>
                    <a:pt x="1595" y="1327"/>
                    <a:pt x="1587" y="1334"/>
                  </a:cubicBezTo>
                  <a:cubicBezTo>
                    <a:pt x="1541" y="1374"/>
                    <a:pt x="1466" y="1402"/>
                    <a:pt x="1363" y="1402"/>
                  </a:cubicBezTo>
                  <a:cubicBezTo>
                    <a:pt x="1219" y="1402"/>
                    <a:pt x="1019" y="1347"/>
                    <a:pt x="768" y="1191"/>
                  </a:cubicBezTo>
                  <a:cubicBezTo>
                    <a:pt x="332" y="931"/>
                    <a:pt x="326" y="339"/>
                    <a:pt x="143" y="1"/>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4"/>
            <p:cNvSpPr/>
            <p:nvPr/>
          </p:nvSpPr>
          <p:spPr>
            <a:xfrm>
              <a:off x="-4418050" y="509325"/>
              <a:ext cx="50550" cy="26150"/>
            </a:xfrm>
            <a:custGeom>
              <a:avLst/>
              <a:gdLst/>
              <a:ahLst/>
              <a:cxnLst/>
              <a:rect l="l" t="t" r="r" b="b"/>
              <a:pathLst>
                <a:path w="2022" h="1046" extrusionOk="0">
                  <a:moveTo>
                    <a:pt x="1575" y="1"/>
                  </a:moveTo>
                  <a:cubicBezTo>
                    <a:pt x="1445" y="1"/>
                    <a:pt x="1278" y="60"/>
                    <a:pt x="1080" y="198"/>
                  </a:cubicBezTo>
                  <a:cubicBezTo>
                    <a:pt x="974" y="152"/>
                    <a:pt x="857" y="126"/>
                    <a:pt x="741" y="126"/>
                  </a:cubicBezTo>
                  <a:cubicBezTo>
                    <a:pt x="401" y="126"/>
                    <a:pt x="63" y="343"/>
                    <a:pt x="0" y="881"/>
                  </a:cubicBezTo>
                  <a:cubicBezTo>
                    <a:pt x="90" y="983"/>
                    <a:pt x="253" y="1045"/>
                    <a:pt x="428" y="1045"/>
                  </a:cubicBezTo>
                  <a:cubicBezTo>
                    <a:pt x="723" y="1045"/>
                    <a:pt x="1051" y="867"/>
                    <a:pt x="1112" y="393"/>
                  </a:cubicBezTo>
                  <a:cubicBezTo>
                    <a:pt x="1163" y="387"/>
                    <a:pt x="1221" y="381"/>
                    <a:pt x="1281" y="381"/>
                  </a:cubicBezTo>
                  <a:cubicBezTo>
                    <a:pt x="1490" y="381"/>
                    <a:pt x="1720" y="463"/>
                    <a:pt x="1730" y="959"/>
                  </a:cubicBezTo>
                  <a:cubicBezTo>
                    <a:pt x="2022" y="457"/>
                    <a:pt x="1937" y="1"/>
                    <a:pt x="1575" y="1"/>
                  </a:cubicBezTo>
                  <a:close/>
                </a:path>
              </a:pathLst>
            </a:custGeom>
            <a:solidFill>
              <a:srgbClr val="C38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4"/>
            <p:cNvSpPr/>
            <p:nvPr/>
          </p:nvSpPr>
          <p:spPr>
            <a:xfrm>
              <a:off x="-4472650" y="776850"/>
              <a:ext cx="177050" cy="223750"/>
            </a:xfrm>
            <a:custGeom>
              <a:avLst/>
              <a:gdLst/>
              <a:ahLst/>
              <a:cxnLst/>
              <a:rect l="l" t="t" r="r" b="b"/>
              <a:pathLst>
                <a:path w="7082" h="8950" extrusionOk="0">
                  <a:moveTo>
                    <a:pt x="5690" y="0"/>
                  </a:moveTo>
                  <a:cubicBezTo>
                    <a:pt x="3643" y="505"/>
                    <a:pt x="2485" y="638"/>
                    <a:pt x="2146" y="638"/>
                  </a:cubicBezTo>
                  <a:cubicBezTo>
                    <a:pt x="2079" y="638"/>
                    <a:pt x="2044" y="633"/>
                    <a:pt x="2041" y="624"/>
                  </a:cubicBezTo>
                  <a:cubicBezTo>
                    <a:pt x="2041" y="624"/>
                    <a:pt x="2041" y="624"/>
                    <a:pt x="2041" y="624"/>
                  </a:cubicBezTo>
                  <a:cubicBezTo>
                    <a:pt x="2002" y="624"/>
                    <a:pt x="0" y="7787"/>
                    <a:pt x="409" y="8338"/>
                  </a:cubicBezTo>
                  <a:cubicBezTo>
                    <a:pt x="791" y="8776"/>
                    <a:pt x="1403" y="8949"/>
                    <a:pt x="1951" y="8949"/>
                  </a:cubicBezTo>
                  <a:cubicBezTo>
                    <a:pt x="2362" y="8949"/>
                    <a:pt x="2737" y="8852"/>
                    <a:pt x="2952" y="8695"/>
                  </a:cubicBezTo>
                  <a:cubicBezTo>
                    <a:pt x="3337" y="8424"/>
                    <a:pt x="3636" y="8148"/>
                    <a:pt x="3914" y="8148"/>
                  </a:cubicBezTo>
                  <a:cubicBezTo>
                    <a:pt x="4002" y="8148"/>
                    <a:pt x="4088" y="8176"/>
                    <a:pt x="4174" y="8240"/>
                  </a:cubicBezTo>
                  <a:cubicBezTo>
                    <a:pt x="4416" y="8417"/>
                    <a:pt x="4646" y="8580"/>
                    <a:pt x="4886" y="8580"/>
                  </a:cubicBezTo>
                  <a:cubicBezTo>
                    <a:pt x="5008" y="8580"/>
                    <a:pt x="5131" y="8538"/>
                    <a:pt x="5260" y="8435"/>
                  </a:cubicBezTo>
                  <a:cubicBezTo>
                    <a:pt x="5904" y="7902"/>
                    <a:pt x="6698" y="8019"/>
                    <a:pt x="6893" y="7973"/>
                  </a:cubicBezTo>
                  <a:cubicBezTo>
                    <a:pt x="7081" y="7934"/>
                    <a:pt x="7010" y="3031"/>
                    <a:pt x="5690" y="0"/>
                  </a:cubicBezTo>
                  <a:close/>
                </a:path>
              </a:pathLst>
            </a:custGeom>
            <a:solidFill>
              <a:srgbClr val="5C70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4"/>
            <p:cNvSpPr/>
            <p:nvPr/>
          </p:nvSpPr>
          <p:spPr>
            <a:xfrm>
              <a:off x="-4474475" y="758800"/>
              <a:ext cx="150750" cy="40075"/>
            </a:xfrm>
            <a:custGeom>
              <a:avLst/>
              <a:gdLst/>
              <a:ahLst/>
              <a:cxnLst/>
              <a:rect l="l" t="t" r="r" b="b"/>
              <a:pathLst>
                <a:path w="6030" h="1603" extrusionOk="0">
                  <a:moveTo>
                    <a:pt x="5886" y="0"/>
                  </a:moveTo>
                  <a:cubicBezTo>
                    <a:pt x="5420" y="410"/>
                    <a:pt x="4312" y="581"/>
                    <a:pt x="3153" y="581"/>
                  </a:cubicBezTo>
                  <a:cubicBezTo>
                    <a:pt x="1920" y="581"/>
                    <a:pt x="631" y="387"/>
                    <a:pt x="0" y="78"/>
                  </a:cubicBezTo>
                  <a:lnTo>
                    <a:pt x="0" y="78"/>
                  </a:lnTo>
                  <a:cubicBezTo>
                    <a:pt x="1" y="78"/>
                    <a:pt x="72" y="338"/>
                    <a:pt x="189" y="703"/>
                  </a:cubicBezTo>
                  <a:cubicBezTo>
                    <a:pt x="926" y="1290"/>
                    <a:pt x="2231" y="1603"/>
                    <a:pt x="3425" y="1603"/>
                  </a:cubicBezTo>
                  <a:cubicBezTo>
                    <a:pt x="4572" y="1603"/>
                    <a:pt x="5617" y="1314"/>
                    <a:pt x="5958" y="703"/>
                  </a:cubicBezTo>
                  <a:cubicBezTo>
                    <a:pt x="5958" y="703"/>
                    <a:pt x="6029" y="364"/>
                    <a:pt x="5886"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4"/>
            <p:cNvSpPr/>
            <p:nvPr/>
          </p:nvSpPr>
          <p:spPr>
            <a:xfrm>
              <a:off x="-4630400" y="652500"/>
              <a:ext cx="238225" cy="382700"/>
            </a:xfrm>
            <a:custGeom>
              <a:avLst/>
              <a:gdLst/>
              <a:ahLst/>
              <a:cxnLst/>
              <a:rect l="l" t="t" r="r" b="b"/>
              <a:pathLst>
                <a:path w="9529" h="15308" extrusionOk="0">
                  <a:moveTo>
                    <a:pt x="5256" y="1"/>
                  </a:moveTo>
                  <a:cubicBezTo>
                    <a:pt x="4259" y="1"/>
                    <a:pt x="463" y="2996"/>
                    <a:pt x="222" y="5215"/>
                  </a:cubicBezTo>
                  <a:cubicBezTo>
                    <a:pt x="1" y="7263"/>
                    <a:pt x="1412" y="14918"/>
                    <a:pt x="3981" y="15302"/>
                  </a:cubicBezTo>
                  <a:cubicBezTo>
                    <a:pt x="4019" y="15305"/>
                    <a:pt x="4058" y="15307"/>
                    <a:pt x="4097" y="15307"/>
                  </a:cubicBezTo>
                  <a:cubicBezTo>
                    <a:pt x="6232" y="15307"/>
                    <a:pt x="9407" y="10156"/>
                    <a:pt x="9528" y="5839"/>
                  </a:cubicBezTo>
                  <a:cubicBezTo>
                    <a:pt x="9315" y="3235"/>
                    <a:pt x="6404" y="5"/>
                    <a:pt x="5333" y="5"/>
                  </a:cubicBezTo>
                  <a:cubicBezTo>
                    <a:pt x="5329" y="5"/>
                    <a:pt x="5325" y="5"/>
                    <a:pt x="5320" y="5"/>
                  </a:cubicBezTo>
                  <a:cubicBezTo>
                    <a:pt x="5301" y="2"/>
                    <a:pt x="5279" y="1"/>
                    <a:pt x="5256" y="1"/>
                  </a:cubicBezTo>
                  <a:close/>
                </a:path>
              </a:pathLst>
            </a:custGeom>
            <a:solidFill>
              <a:srgbClr val="DAE7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4"/>
            <p:cNvSpPr/>
            <p:nvPr/>
          </p:nvSpPr>
          <p:spPr>
            <a:xfrm>
              <a:off x="-4537550" y="655500"/>
              <a:ext cx="136600" cy="372250"/>
            </a:xfrm>
            <a:custGeom>
              <a:avLst/>
              <a:gdLst/>
              <a:ahLst/>
              <a:cxnLst/>
              <a:rect l="l" t="t" r="r" b="b"/>
              <a:pathLst>
                <a:path w="5464" h="14890" extrusionOk="0">
                  <a:moveTo>
                    <a:pt x="1542" y="0"/>
                  </a:moveTo>
                  <a:cubicBezTo>
                    <a:pt x="1533" y="0"/>
                    <a:pt x="1524" y="1"/>
                    <a:pt x="1515" y="3"/>
                  </a:cubicBezTo>
                  <a:lnTo>
                    <a:pt x="1463" y="3"/>
                  </a:lnTo>
                  <a:cubicBezTo>
                    <a:pt x="1463" y="9"/>
                    <a:pt x="1483" y="9"/>
                    <a:pt x="1515" y="16"/>
                  </a:cubicBezTo>
                  <a:cubicBezTo>
                    <a:pt x="1541" y="16"/>
                    <a:pt x="1587" y="29"/>
                    <a:pt x="1646" y="48"/>
                  </a:cubicBezTo>
                  <a:cubicBezTo>
                    <a:pt x="1763" y="87"/>
                    <a:pt x="1925" y="165"/>
                    <a:pt x="2114" y="302"/>
                  </a:cubicBezTo>
                  <a:cubicBezTo>
                    <a:pt x="2491" y="568"/>
                    <a:pt x="2979" y="1043"/>
                    <a:pt x="3493" y="1700"/>
                  </a:cubicBezTo>
                  <a:cubicBezTo>
                    <a:pt x="4000" y="2363"/>
                    <a:pt x="4546" y="3202"/>
                    <a:pt x="4949" y="4223"/>
                  </a:cubicBezTo>
                  <a:cubicBezTo>
                    <a:pt x="5047" y="4483"/>
                    <a:pt x="5131" y="4750"/>
                    <a:pt x="5203" y="5030"/>
                  </a:cubicBezTo>
                  <a:cubicBezTo>
                    <a:pt x="5236" y="5166"/>
                    <a:pt x="5262" y="5309"/>
                    <a:pt x="5281" y="5452"/>
                  </a:cubicBezTo>
                  <a:cubicBezTo>
                    <a:pt x="5301" y="5524"/>
                    <a:pt x="5307" y="5596"/>
                    <a:pt x="5314" y="5674"/>
                  </a:cubicBezTo>
                  <a:lnTo>
                    <a:pt x="5320" y="5778"/>
                  </a:lnTo>
                  <a:lnTo>
                    <a:pt x="5320" y="5888"/>
                  </a:lnTo>
                  <a:cubicBezTo>
                    <a:pt x="5294" y="6480"/>
                    <a:pt x="5209" y="7098"/>
                    <a:pt x="5073" y="7722"/>
                  </a:cubicBezTo>
                  <a:cubicBezTo>
                    <a:pt x="4800" y="8964"/>
                    <a:pt x="4351" y="10096"/>
                    <a:pt x="3850" y="11078"/>
                  </a:cubicBezTo>
                  <a:cubicBezTo>
                    <a:pt x="3343" y="12054"/>
                    <a:pt x="2777" y="12880"/>
                    <a:pt x="2224" y="13504"/>
                  </a:cubicBezTo>
                  <a:cubicBezTo>
                    <a:pt x="1951" y="13816"/>
                    <a:pt x="1678" y="14076"/>
                    <a:pt x="1418" y="14278"/>
                  </a:cubicBezTo>
                  <a:cubicBezTo>
                    <a:pt x="1158" y="14486"/>
                    <a:pt x="911" y="14629"/>
                    <a:pt x="696" y="14720"/>
                  </a:cubicBezTo>
                  <a:cubicBezTo>
                    <a:pt x="644" y="14740"/>
                    <a:pt x="598" y="14766"/>
                    <a:pt x="546" y="14779"/>
                  </a:cubicBezTo>
                  <a:cubicBezTo>
                    <a:pt x="494" y="14792"/>
                    <a:pt x="449" y="14805"/>
                    <a:pt x="410" y="14818"/>
                  </a:cubicBezTo>
                  <a:cubicBezTo>
                    <a:pt x="325" y="14844"/>
                    <a:pt x="247" y="14850"/>
                    <a:pt x="189" y="14863"/>
                  </a:cubicBezTo>
                  <a:cubicBezTo>
                    <a:pt x="65" y="14863"/>
                    <a:pt x="0" y="14870"/>
                    <a:pt x="0" y="14870"/>
                  </a:cubicBezTo>
                  <a:cubicBezTo>
                    <a:pt x="0" y="14876"/>
                    <a:pt x="65" y="14883"/>
                    <a:pt x="189" y="14889"/>
                  </a:cubicBezTo>
                  <a:cubicBezTo>
                    <a:pt x="254" y="14883"/>
                    <a:pt x="332" y="14876"/>
                    <a:pt x="416" y="14863"/>
                  </a:cubicBezTo>
                  <a:cubicBezTo>
                    <a:pt x="462" y="14850"/>
                    <a:pt x="507" y="14837"/>
                    <a:pt x="559" y="14824"/>
                  </a:cubicBezTo>
                  <a:cubicBezTo>
                    <a:pt x="611" y="14811"/>
                    <a:pt x="663" y="14792"/>
                    <a:pt x="722" y="14772"/>
                  </a:cubicBezTo>
                  <a:cubicBezTo>
                    <a:pt x="943" y="14687"/>
                    <a:pt x="1197" y="14544"/>
                    <a:pt x="1463" y="14343"/>
                  </a:cubicBezTo>
                  <a:cubicBezTo>
                    <a:pt x="1737" y="14141"/>
                    <a:pt x="2016" y="13881"/>
                    <a:pt x="2302" y="13569"/>
                  </a:cubicBezTo>
                  <a:cubicBezTo>
                    <a:pt x="2868" y="12951"/>
                    <a:pt x="3447" y="12125"/>
                    <a:pt x="3967" y="11137"/>
                  </a:cubicBezTo>
                  <a:cubicBezTo>
                    <a:pt x="4481" y="10155"/>
                    <a:pt x="4936" y="9010"/>
                    <a:pt x="5216" y="7748"/>
                  </a:cubicBezTo>
                  <a:cubicBezTo>
                    <a:pt x="5353" y="7124"/>
                    <a:pt x="5437" y="6500"/>
                    <a:pt x="5457" y="5888"/>
                  </a:cubicBezTo>
                  <a:lnTo>
                    <a:pt x="5463" y="5771"/>
                  </a:lnTo>
                  <a:lnTo>
                    <a:pt x="5450" y="5654"/>
                  </a:lnTo>
                  <a:cubicBezTo>
                    <a:pt x="5444" y="5583"/>
                    <a:pt x="5437" y="5505"/>
                    <a:pt x="5424" y="5433"/>
                  </a:cubicBezTo>
                  <a:cubicBezTo>
                    <a:pt x="5398" y="5283"/>
                    <a:pt x="5366" y="5140"/>
                    <a:pt x="5333" y="4997"/>
                  </a:cubicBezTo>
                  <a:cubicBezTo>
                    <a:pt x="5262" y="4711"/>
                    <a:pt x="5170" y="4438"/>
                    <a:pt x="5073" y="4178"/>
                  </a:cubicBezTo>
                  <a:cubicBezTo>
                    <a:pt x="4657" y="3137"/>
                    <a:pt x="4097" y="2298"/>
                    <a:pt x="3571" y="1641"/>
                  </a:cubicBezTo>
                  <a:cubicBezTo>
                    <a:pt x="3044" y="985"/>
                    <a:pt x="2543" y="516"/>
                    <a:pt x="2146" y="256"/>
                  </a:cubicBezTo>
                  <a:cubicBezTo>
                    <a:pt x="1945" y="126"/>
                    <a:pt x="1776" y="48"/>
                    <a:pt x="1652" y="22"/>
                  </a:cubicBezTo>
                  <a:cubicBezTo>
                    <a:pt x="1608" y="7"/>
                    <a:pt x="1572" y="0"/>
                    <a:pt x="1542"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4"/>
            <p:cNvSpPr/>
            <p:nvPr/>
          </p:nvSpPr>
          <p:spPr>
            <a:xfrm>
              <a:off x="-4623250" y="672550"/>
              <a:ext cx="199200" cy="332125"/>
            </a:xfrm>
            <a:custGeom>
              <a:avLst/>
              <a:gdLst/>
              <a:ahLst/>
              <a:cxnLst/>
              <a:rect l="l" t="t" r="r" b="b"/>
              <a:pathLst>
                <a:path w="7968" h="13285" extrusionOk="0">
                  <a:moveTo>
                    <a:pt x="4453" y="1"/>
                  </a:moveTo>
                  <a:cubicBezTo>
                    <a:pt x="3784" y="1"/>
                    <a:pt x="495" y="2510"/>
                    <a:pt x="163" y="4374"/>
                  </a:cubicBezTo>
                  <a:cubicBezTo>
                    <a:pt x="1" y="7073"/>
                    <a:pt x="1796" y="12783"/>
                    <a:pt x="3187" y="13284"/>
                  </a:cubicBezTo>
                  <a:cubicBezTo>
                    <a:pt x="3191" y="13284"/>
                    <a:pt x="3195" y="13284"/>
                    <a:pt x="3199" y="13284"/>
                  </a:cubicBezTo>
                  <a:cubicBezTo>
                    <a:pt x="3836" y="13284"/>
                    <a:pt x="7851" y="9153"/>
                    <a:pt x="7968" y="4809"/>
                  </a:cubicBezTo>
                  <a:cubicBezTo>
                    <a:pt x="7870" y="2163"/>
                    <a:pt x="5060" y="101"/>
                    <a:pt x="4488" y="3"/>
                  </a:cubicBezTo>
                  <a:cubicBezTo>
                    <a:pt x="4477" y="2"/>
                    <a:pt x="4466" y="1"/>
                    <a:pt x="4453"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4"/>
            <p:cNvSpPr/>
            <p:nvPr/>
          </p:nvSpPr>
          <p:spPr>
            <a:xfrm>
              <a:off x="-4482600" y="573900"/>
              <a:ext cx="24900" cy="69000"/>
            </a:xfrm>
            <a:custGeom>
              <a:avLst/>
              <a:gdLst/>
              <a:ahLst/>
              <a:cxnLst/>
              <a:rect l="l" t="t" r="r" b="b"/>
              <a:pathLst>
                <a:path w="996" h="2760" extrusionOk="0">
                  <a:moveTo>
                    <a:pt x="19" y="0"/>
                  </a:moveTo>
                  <a:cubicBezTo>
                    <a:pt x="16" y="0"/>
                    <a:pt x="14" y="1"/>
                    <a:pt x="13" y="2"/>
                  </a:cubicBezTo>
                  <a:cubicBezTo>
                    <a:pt x="0" y="21"/>
                    <a:pt x="143" y="112"/>
                    <a:pt x="312" y="320"/>
                  </a:cubicBezTo>
                  <a:cubicBezTo>
                    <a:pt x="332" y="346"/>
                    <a:pt x="352" y="372"/>
                    <a:pt x="378" y="405"/>
                  </a:cubicBezTo>
                  <a:cubicBezTo>
                    <a:pt x="397" y="437"/>
                    <a:pt x="417" y="463"/>
                    <a:pt x="436" y="503"/>
                  </a:cubicBezTo>
                  <a:cubicBezTo>
                    <a:pt x="482" y="561"/>
                    <a:pt x="514" y="639"/>
                    <a:pt x="560" y="717"/>
                  </a:cubicBezTo>
                  <a:cubicBezTo>
                    <a:pt x="631" y="880"/>
                    <a:pt x="696" y="1062"/>
                    <a:pt x="742" y="1263"/>
                  </a:cubicBezTo>
                  <a:cubicBezTo>
                    <a:pt x="839" y="1660"/>
                    <a:pt x="865" y="2037"/>
                    <a:pt x="878" y="2310"/>
                  </a:cubicBezTo>
                  <a:cubicBezTo>
                    <a:pt x="891" y="2584"/>
                    <a:pt x="885" y="2753"/>
                    <a:pt x="911" y="2759"/>
                  </a:cubicBezTo>
                  <a:cubicBezTo>
                    <a:pt x="924" y="2759"/>
                    <a:pt x="963" y="2590"/>
                    <a:pt x="982" y="2310"/>
                  </a:cubicBezTo>
                  <a:cubicBezTo>
                    <a:pt x="995" y="2037"/>
                    <a:pt x="982" y="1647"/>
                    <a:pt x="885" y="1231"/>
                  </a:cubicBezTo>
                  <a:cubicBezTo>
                    <a:pt x="833" y="1023"/>
                    <a:pt x="761" y="828"/>
                    <a:pt x="677" y="659"/>
                  </a:cubicBezTo>
                  <a:cubicBezTo>
                    <a:pt x="631" y="581"/>
                    <a:pt x="592" y="503"/>
                    <a:pt x="534" y="431"/>
                  </a:cubicBezTo>
                  <a:cubicBezTo>
                    <a:pt x="514" y="398"/>
                    <a:pt x="488" y="366"/>
                    <a:pt x="462" y="333"/>
                  </a:cubicBezTo>
                  <a:cubicBezTo>
                    <a:pt x="436" y="307"/>
                    <a:pt x="410" y="281"/>
                    <a:pt x="391" y="255"/>
                  </a:cubicBezTo>
                  <a:cubicBezTo>
                    <a:pt x="206" y="65"/>
                    <a:pt x="49" y="0"/>
                    <a:pt x="19"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4"/>
            <p:cNvSpPr/>
            <p:nvPr/>
          </p:nvSpPr>
          <p:spPr>
            <a:xfrm>
              <a:off x="-4565200" y="586425"/>
              <a:ext cx="54475" cy="46025"/>
            </a:xfrm>
            <a:custGeom>
              <a:avLst/>
              <a:gdLst/>
              <a:ahLst/>
              <a:cxnLst/>
              <a:rect l="l" t="t" r="r" b="b"/>
              <a:pathLst>
                <a:path w="2179" h="1841" extrusionOk="0">
                  <a:moveTo>
                    <a:pt x="1679" y="1"/>
                  </a:moveTo>
                  <a:cubicBezTo>
                    <a:pt x="1586" y="1"/>
                    <a:pt x="1476" y="25"/>
                    <a:pt x="1347" y="80"/>
                  </a:cubicBezTo>
                  <a:lnTo>
                    <a:pt x="1360" y="80"/>
                  </a:lnTo>
                  <a:cubicBezTo>
                    <a:pt x="657" y="398"/>
                    <a:pt x="0" y="1452"/>
                    <a:pt x="703" y="1790"/>
                  </a:cubicBezTo>
                  <a:cubicBezTo>
                    <a:pt x="776" y="1825"/>
                    <a:pt x="852" y="1840"/>
                    <a:pt x="927" y="1840"/>
                  </a:cubicBezTo>
                  <a:cubicBezTo>
                    <a:pt x="1343" y="1840"/>
                    <a:pt x="1762" y="1366"/>
                    <a:pt x="1939" y="1068"/>
                  </a:cubicBezTo>
                  <a:cubicBezTo>
                    <a:pt x="2179" y="653"/>
                    <a:pt x="2162" y="1"/>
                    <a:pt x="1679" y="1"/>
                  </a:cubicBezTo>
                  <a:close/>
                </a:path>
              </a:pathLst>
            </a:custGeom>
            <a:solidFill>
              <a:srgbClr val="DAE7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4"/>
            <p:cNvSpPr/>
            <p:nvPr/>
          </p:nvSpPr>
          <p:spPr>
            <a:xfrm>
              <a:off x="-4250475" y="869175"/>
              <a:ext cx="47725" cy="48950"/>
            </a:xfrm>
            <a:custGeom>
              <a:avLst/>
              <a:gdLst/>
              <a:ahLst/>
              <a:cxnLst/>
              <a:rect l="l" t="t" r="r" b="b"/>
              <a:pathLst>
                <a:path w="1909" h="1958" extrusionOk="0">
                  <a:moveTo>
                    <a:pt x="717" y="0"/>
                  </a:moveTo>
                  <a:cubicBezTo>
                    <a:pt x="221" y="0"/>
                    <a:pt x="1" y="574"/>
                    <a:pt x="29" y="886"/>
                  </a:cubicBezTo>
                  <a:cubicBezTo>
                    <a:pt x="107" y="1468"/>
                    <a:pt x="664" y="1957"/>
                    <a:pt x="1054" y="1957"/>
                  </a:cubicBezTo>
                  <a:cubicBezTo>
                    <a:pt x="1148" y="1957"/>
                    <a:pt x="1231" y="1929"/>
                    <a:pt x="1297" y="1868"/>
                  </a:cubicBezTo>
                  <a:cubicBezTo>
                    <a:pt x="1628" y="1542"/>
                    <a:pt x="1908" y="1074"/>
                    <a:pt x="1863" y="834"/>
                  </a:cubicBezTo>
                  <a:cubicBezTo>
                    <a:pt x="1811" y="593"/>
                    <a:pt x="1199" y="599"/>
                    <a:pt x="991" y="53"/>
                  </a:cubicBezTo>
                  <a:cubicBezTo>
                    <a:pt x="892" y="17"/>
                    <a:pt x="800" y="0"/>
                    <a:pt x="717" y="0"/>
                  </a:cubicBezTo>
                  <a:close/>
                </a:path>
              </a:pathLst>
            </a:custGeom>
            <a:solidFill>
              <a:srgbClr val="445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4"/>
            <p:cNvSpPr/>
            <p:nvPr/>
          </p:nvSpPr>
          <p:spPr>
            <a:xfrm>
              <a:off x="-4208125" y="847550"/>
              <a:ext cx="19175" cy="14425"/>
            </a:xfrm>
            <a:custGeom>
              <a:avLst/>
              <a:gdLst/>
              <a:ahLst/>
              <a:cxnLst/>
              <a:rect l="l" t="t" r="r" b="b"/>
              <a:pathLst>
                <a:path w="767" h="577" extrusionOk="0">
                  <a:moveTo>
                    <a:pt x="269" y="1"/>
                  </a:moveTo>
                  <a:cubicBezTo>
                    <a:pt x="246" y="1"/>
                    <a:pt x="223" y="5"/>
                    <a:pt x="201" y="14"/>
                  </a:cubicBezTo>
                  <a:cubicBezTo>
                    <a:pt x="0" y="103"/>
                    <a:pt x="383" y="576"/>
                    <a:pt x="572" y="576"/>
                  </a:cubicBezTo>
                  <a:cubicBezTo>
                    <a:pt x="592" y="576"/>
                    <a:pt x="609" y="571"/>
                    <a:pt x="624" y="560"/>
                  </a:cubicBezTo>
                  <a:cubicBezTo>
                    <a:pt x="766" y="454"/>
                    <a:pt x="508" y="1"/>
                    <a:pt x="269"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4"/>
            <p:cNvSpPr/>
            <p:nvPr/>
          </p:nvSpPr>
          <p:spPr>
            <a:xfrm>
              <a:off x="-4362625" y="894550"/>
              <a:ext cx="9150" cy="80500"/>
            </a:xfrm>
            <a:custGeom>
              <a:avLst/>
              <a:gdLst/>
              <a:ahLst/>
              <a:cxnLst/>
              <a:rect l="l" t="t" r="r" b="b"/>
              <a:pathLst>
                <a:path w="366" h="3220" extrusionOk="0">
                  <a:moveTo>
                    <a:pt x="235" y="1"/>
                  </a:moveTo>
                  <a:cubicBezTo>
                    <a:pt x="216" y="1"/>
                    <a:pt x="203" y="183"/>
                    <a:pt x="209" y="475"/>
                  </a:cubicBezTo>
                  <a:cubicBezTo>
                    <a:pt x="216" y="625"/>
                    <a:pt x="216" y="801"/>
                    <a:pt x="222" y="989"/>
                  </a:cubicBezTo>
                  <a:cubicBezTo>
                    <a:pt x="216" y="1184"/>
                    <a:pt x="222" y="1392"/>
                    <a:pt x="190" y="1607"/>
                  </a:cubicBezTo>
                  <a:cubicBezTo>
                    <a:pt x="131" y="2043"/>
                    <a:pt x="47" y="2446"/>
                    <a:pt x="27" y="2739"/>
                  </a:cubicBezTo>
                  <a:cubicBezTo>
                    <a:pt x="1" y="3038"/>
                    <a:pt x="21" y="3220"/>
                    <a:pt x="40" y="3220"/>
                  </a:cubicBezTo>
                  <a:cubicBezTo>
                    <a:pt x="60" y="3220"/>
                    <a:pt x="73" y="3038"/>
                    <a:pt x="125" y="2752"/>
                  </a:cubicBezTo>
                  <a:cubicBezTo>
                    <a:pt x="170" y="2466"/>
                    <a:pt x="274" y="2075"/>
                    <a:pt x="333" y="1627"/>
                  </a:cubicBezTo>
                  <a:cubicBezTo>
                    <a:pt x="365" y="1399"/>
                    <a:pt x="359" y="1184"/>
                    <a:pt x="352" y="989"/>
                  </a:cubicBezTo>
                  <a:cubicBezTo>
                    <a:pt x="339" y="794"/>
                    <a:pt x="326" y="619"/>
                    <a:pt x="313" y="469"/>
                  </a:cubicBezTo>
                  <a:cubicBezTo>
                    <a:pt x="281" y="183"/>
                    <a:pt x="255" y="1"/>
                    <a:pt x="235"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4"/>
            <p:cNvSpPr/>
            <p:nvPr/>
          </p:nvSpPr>
          <p:spPr>
            <a:xfrm>
              <a:off x="-4343425" y="943825"/>
              <a:ext cx="3925" cy="37250"/>
            </a:xfrm>
            <a:custGeom>
              <a:avLst/>
              <a:gdLst/>
              <a:ahLst/>
              <a:cxnLst/>
              <a:rect l="l" t="t" r="r" b="b"/>
              <a:pathLst>
                <a:path w="157" h="1490" extrusionOk="0">
                  <a:moveTo>
                    <a:pt x="91" y="0"/>
                  </a:moveTo>
                  <a:cubicBezTo>
                    <a:pt x="52" y="0"/>
                    <a:pt x="13" y="332"/>
                    <a:pt x="7" y="742"/>
                  </a:cubicBezTo>
                  <a:cubicBezTo>
                    <a:pt x="0" y="1158"/>
                    <a:pt x="26" y="1490"/>
                    <a:pt x="65" y="1490"/>
                  </a:cubicBezTo>
                  <a:cubicBezTo>
                    <a:pt x="104" y="1490"/>
                    <a:pt x="144" y="1158"/>
                    <a:pt x="150" y="748"/>
                  </a:cubicBezTo>
                  <a:cubicBezTo>
                    <a:pt x="157" y="338"/>
                    <a:pt x="130" y="0"/>
                    <a:pt x="91"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4"/>
            <p:cNvSpPr/>
            <p:nvPr/>
          </p:nvSpPr>
          <p:spPr>
            <a:xfrm>
              <a:off x="-4401150" y="833900"/>
              <a:ext cx="15625" cy="151400"/>
            </a:xfrm>
            <a:custGeom>
              <a:avLst/>
              <a:gdLst/>
              <a:ahLst/>
              <a:cxnLst/>
              <a:rect l="l" t="t" r="r" b="b"/>
              <a:pathLst>
                <a:path w="625" h="6056" extrusionOk="0">
                  <a:moveTo>
                    <a:pt x="527" y="1"/>
                  </a:moveTo>
                  <a:lnTo>
                    <a:pt x="527" y="1"/>
                  </a:lnTo>
                  <a:cubicBezTo>
                    <a:pt x="501" y="7"/>
                    <a:pt x="553" y="346"/>
                    <a:pt x="521" y="892"/>
                  </a:cubicBezTo>
                  <a:cubicBezTo>
                    <a:pt x="501" y="1159"/>
                    <a:pt x="462" y="1484"/>
                    <a:pt x="404" y="1841"/>
                  </a:cubicBezTo>
                  <a:cubicBezTo>
                    <a:pt x="352" y="2199"/>
                    <a:pt x="280" y="2596"/>
                    <a:pt x="222" y="3012"/>
                  </a:cubicBezTo>
                  <a:cubicBezTo>
                    <a:pt x="105" y="3851"/>
                    <a:pt x="46" y="4612"/>
                    <a:pt x="27" y="5158"/>
                  </a:cubicBezTo>
                  <a:cubicBezTo>
                    <a:pt x="1" y="5711"/>
                    <a:pt x="1" y="6056"/>
                    <a:pt x="20" y="6056"/>
                  </a:cubicBezTo>
                  <a:cubicBezTo>
                    <a:pt x="40" y="6056"/>
                    <a:pt x="72" y="5717"/>
                    <a:pt x="124" y="5165"/>
                  </a:cubicBezTo>
                  <a:cubicBezTo>
                    <a:pt x="176" y="4618"/>
                    <a:pt x="248" y="3864"/>
                    <a:pt x="365" y="3032"/>
                  </a:cubicBezTo>
                  <a:cubicBezTo>
                    <a:pt x="423" y="2615"/>
                    <a:pt x="482" y="2225"/>
                    <a:pt x="534" y="1861"/>
                  </a:cubicBezTo>
                  <a:cubicBezTo>
                    <a:pt x="586" y="1503"/>
                    <a:pt x="612" y="1172"/>
                    <a:pt x="618" y="892"/>
                  </a:cubicBezTo>
                  <a:cubicBezTo>
                    <a:pt x="625" y="612"/>
                    <a:pt x="605" y="391"/>
                    <a:pt x="579" y="235"/>
                  </a:cubicBezTo>
                  <a:cubicBezTo>
                    <a:pt x="553" y="85"/>
                    <a:pt x="534" y="1"/>
                    <a:pt x="527" y="1"/>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4"/>
            <p:cNvSpPr/>
            <p:nvPr/>
          </p:nvSpPr>
          <p:spPr>
            <a:xfrm>
              <a:off x="-4330250" y="811150"/>
              <a:ext cx="15950" cy="135625"/>
            </a:xfrm>
            <a:custGeom>
              <a:avLst/>
              <a:gdLst/>
              <a:ahLst/>
              <a:cxnLst/>
              <a:rect l="l" t="t" r="r" b="b"/>
              <a:pathLst>
                <a:path w="638" h="5425" extrusionOk="0">
                  <a:moveTo>
                    <a:pt x="20" y="0"/>
                  </a:moveTo>
                  <a:cubicBezTo>
                    <a:pt x="20" y="0"/>
                    <a:pt x="20" y="0"/>
                    <a:pt x="20" y="0"/>
                  </a:cubicBezTo>
                  <a:cubicBezTo>
                    <a:pt x="0" y="0"/>
                    <a:pt x="46" y="306"/>
                    <a:pt x="104" y="794"/>
                  </a:cubicBezTo>
                  <a:cubicBezTo>
                    <a:pt x="169" y="1282"/>
                    <a:pt x="241" y="1964"/>
                    <a:pt x="299" y="2712"/>
                  </a:cubicBezTo>
                  <a:cubicBezTo>
                    <a:pt x="364" y="3460"/>
                    <a:pt x="423" y="4143"/>
                    <a:pt x="488" y="4637"/>
                  </a:cubicBezTo>
                  <a:cubicBezTo>
                    <a:pt x="546" y="5120"/>
                    <a:pt x="597" y="5424"/>
                    <a:pt x="617" y="5424"/>
                  </a:cubicBezTo>
                  <a:cubicBezTo>
                    <a:pt x="618" y="5424"/>
                    <a:pt x="618" y="5424"/>
                    <a:pt x="618" y="5424"/>
                  </a:cubicBezTo>
                  <a:cubicBezTo>
                    <a:pt x="638" y="5424"/>
                    <a:pt x="618" y="5119"/>
                    <a:pt x="586" y="4624"/>
                  </a:cubicBezTo>
                  <a:cubicBezTo>
                    <a:pt x="553" y="4137"/>
                    <a:pt x="508" y="3454"/>
                    <a:pt x="442" y="2699"/>
                  </a:cubicBezTo>
                  <a:cubicBezTo>
                    <a:pt x="377" y="1945"/>
                    <a:pt x="293" y="1269"/>
                    <a:pt x="208" y="781"/>
                  </a:cubicBezTo>
                  <a:cubicBezTo>
                    <a:pt x="118" y="298"/>
                    <a:pt x="41" y="0"/>
                    <a:pt x="20" y="0"/>
                  </a:cubicBezTo>
                  <a:close/>
                </a:path>
              </a:pathLst>
            </a:custGeom>
            <a:solidFill>
              <a:srgbClr val="99A9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4"/>
            <p:cNvSpPr/>
            <p:nvPr/>
          </p:nvSpPr>
          <p:spPr>
            <a:xfrm>
              <a:off x="-4572525" y="392650"/>
              <a:ext cx="34825" cy="46900"/>
            </a:xfrm>
            <a:custGeom>
              <a:avLst/>
              <a:gdLst/>
              <a:ahLst/>
              <a:cxnLst/>
              <a:rect l="l" t="t" r="r" b="b"/>
              <a:pathLst>
                <a:path w="1393" h="1876" extrusionOk="0">
                  <a:moveTo>
                    <a:pt x="945" y="0"/>
                  </a:moveTo>
                  <a:cubicBezTo>
                    <a:pt x="945" y="0"/>
                    <a:pt x="944" y="0"/>
                    <a:pt x="944" y="0"/>
                  </a:cubicBezTo>
                  <a:cubicBezTo>
                    <a:pt x="924" y="7"/>
                    <a:pt x="970" y="176"/>
                    <a:pt x="1061" y="449"/>
                  </a:cubicBezTo>
                  <a:cubicBezTo>
                    <a:pt x="1100" y="586"/>
                    <a:pt x="1152" y="748"/>
                    <a:pt x="1191" y="924"/>
                  </a:cubicBezTo>
                  <a:cubicBezTo>
                    <a:pt x="1210" y="1015"/>
                    <a:pt x="1230" y="1112"/>
                    <a:pt x="1236" y="1210"/>
                  </a:cubicBezTo>
                  <a:cubicBezTo>
                    <a:pt x="1250" y="1308"/>
                    <a:pt x="1243" y="1405"/>
                    <a:pt x="1223" y="1496"/>
                  </a:cubicBezTo>
                  <a:cubicBezTo>
                    <a:pt x="1197" y="1587"/>
                    <a:pt x="1139" y="1659"/>
                    <a:pt x="1067" y="1698"/>
                  </a:cubicBezTo>
                  <a:cubicBezTo>
                    <a:pt x="989" y="1730"/>
                    <a:pt x="898" y="1743"/>
                    <a:pt x="814" y="1743"/>
                  </a:cubicBezTo>
                  <a:cubicBezTo>
                    <a:pt x="638" y="1743"/>
                    <a:pt x="482" y="1678"/>
                    <a:pt x="365" y="1620"/>
                  </a:cubicBezTo>
                  <a:cubicBezTo>
                    <a:pt x="132" y="1497"/>
                    <a:pt x="37" y="1345"/>
                    <a:pt x="11" y="1345"/>
                  </a:cubicBezTo>
                  <a:cubicBezTo>
                    <a:pt x="10" y="1345"/>
                    <a:pt x="8" y="1345"/>
                    <a:pt x="7" y="1347"/>
                  </a:cubicBezTo>
                  <a:cubicBezTo>
                    <a:pt x="1" y="1347"/>
                    <a:pt x="14" y="1392"/>
                    <a:pt x="59" y="1464"/>
                  </a:cubicBezTo>
                  <a:cubicBezTo>
                    <a:pt x="105" y="1529"/>
                    <a:pt x="183" y="1620"/>
                    <a:pt x="313" y="1704"/>
                  </a:cubicBezTo>
                  <a:cubicBezTo>
                    <a:pt x="437" y="1782"/>
                    <a:pt x="599" y="1867"/>
                    <a:pt x="807" y="1873"/>
                  </a:cubicBezTo>
                  <a:cubicBezTo>
                    <a:pt x="827" y="1875"/>
                    <a:pt x="847" y="1875"/>
                    <a:pt x="868" y="1875"/>
                  </a:cubicBezTo>
                  <a:cubicBezTo>
                    <a:pt x="951" y="1875"/>
                    <a:pt x="1044" y="1863"/>
                    <a:pt x="1132" y="1821"/>
                  </a:cubicBezTo>
                  <a:cubicBezTo>
                    <a:pt x="1243" y="1769"/>
                    <a:pt x="1328" y="1659"/>
                    <a:pt x="1360" y="1535"/>
                  </a:cubicBezTo>
                  <a:cubicBezTo>
                    <a:pt x="1393" y="1418"/>
                    <a:pt x="1386" y="1301"/>
                    <a:pt x="1380" y="1197"/>
                  </a:cubicBezTo>
                  <a:cubicBezTo>
                    <a:pt x="1367" y="1086"/>
                    <a:pt x="1347" y="989"/>
                    <a:pt x="1321" y="891"/>
                  </a:cubicBezTo>
                  <a:cubicBezTo>
                    <a:pt x="1269" y="709"/>
                    <a:pt x="1210" y="547"/>
                    <a:pt x="1152" y="417"/>
                  </a:cubicBezTo>
                  <a:cubicBezTo>
                    <a:pt x="1044" y="155"/>
                    <a:pt x="966" y="0"/>
                    <a:pt x="945" y="0"/>
                  </a:cubicBezTo>
                  <a:close/>
                </a:path>
              </a:pathLst>
            </a:custGeom>
            <a:solidFill>
              <a:srgbClr val="D841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4"/>
            <p:cNvSpPr/>
            <p:nvPr/>
          </p:nvSpPr>
          <p:spPr>
            <a:xfrm>
              <a:off x="-4466025" y="351775"/>
              <a:ext cx="16125" cy="34275"/>
            </a:xfrm>
            <a:custGeom>
              <a:avLst/>
              <a:gdLst/>
              <a:ahLst/>
              <a:cxnLst/>
              <a:rect l="l" t="t" r="r" b="b"/>
              <a:pathLst>
                <a:path w="645" h="1371" extrusionOk="0">
                  <a:moveTo>
                    <a:pt x="99" y="1"/>
                  </a:moveTo>
                  <a:cubicBezTo>
                    <a:pt x="87" y="1"/>
                    <a:pt x="76" y="1"/>
                    <a:pt x="66" y="3"/>
                  </a:cubicBezTo>
                  <a:cubicBezTo>
                    <a:pt x="20" y="9"/>
                    <a:pt x="1" y="16"/>
                    <a:pt x="1" y="22"/>
                  </a:cubicBezTo>
                  <a:cubicBezTo>
                    <a:pt x="1" y="35"/>
                    <a:pt x="20" y="48"/>
                    <a:pt x="59" y="61"/>
                  </a:cubicBezTo>
                  <a:cubicBezTo>
                    <a:pt x="98" y="68"/>
                    <a:pt x="150" y="87"/>
                    <a:pt x="209" y="126"/>
                  </a:cubicBezTo>
                  <a:cubicBezTo>
                    <a:pt x="267" y="159"/>
                    <a:pt x="326" y="218"/>
                    <a:pt x="371" y="289"/>
                  </a:cubicBezTo>
                  <a:cubicBezTo>
                    <a:pt x="410" y="374"/>
                    <a:pt x="449" y="465"/>
                    <a:pt x="462" y="575"/>
                  </a:cubicBezTo>
                  <a:cubicBezTo>
                    <a:pt x="501" y="783"/>
                    <a:pt x="482" y="991"/>
                    <a:pt x="449" y="1128"/>
                  </a:cubicBezTo>
                  <a:cubicBezTo>
                    <a:pt x="423" y="1271"/>
                    <a:pt x="384" y="1356"/>
                    <a:pt x="404" y="1369"/>
                  </a:cubicBezTo>
                  <a:cubicBezTo>
                    <a:pt x="405" y="1370"/>
                    <a:pt x="406" y="1370"/>
                    <a:pt x="408" y="1370"/>
                  </a:cubicBezTo>
                  <a:cubicBezTo>
                    <a:pt x="429" y="1370"/>
                    <a:pt x="499" y="1299"/>
                    <a:pt x="547" y="1161"/>
                  </a:cubicBezTo>
                  <a:cubicBezTo>
                    <a:pt x="606" y="1011"/>
                    <a:pt x="645" y="790"/>
                    <a:pt x="606" y="549"/>
                  </a:cubicBezTo>
                  <a:cubicBezTo>
                    <a:pt x="586" y="426"/>
                    <a:pt x="540" y="315"/>
                    <a:pt x="482" y="224"/>
                  </a:cubicBezTo>
                  <a:cubicBezTo>
                    <a:pt x="417" y="133"/>
                    <a:pt x="332" y="61"/>
                    <a:pt x="254" y="35"/>
                  </a:cubicBezTo>
                  <a:cubicBezTo>
                    <a:pt x="194" y="10"/>
                    <a:pt x="141" y="1"/>
                    <a:pt x="99" y="1"/>
                  </a:cubicBezTo>
                  <a:close/>
                </a:path>
              </a:pathLst>
            </a:custGeom>
            <a:solidFill>
              <a:srgbClr val="D841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4"/>
            <p:cNvSpPr/>
            <p:nvPr/>
          </p:nvSpPr>
          <p:spPr>
            <a:xfrm>
              <a:off x="-4491700" y="387200"/>
              <a:ext cx="29450" cy="12025"/>
            </a:xfrm>
            <a:custGeom>
              <a:avLst/>
              <a:gdLst/>
              <a:ahLst/>
              <a:cxnLst/>
              <a:rect l="l" t="t" r="r" b="b"/>
              <a:pathLst>
                <a:path w="1178" h="481" extrusionOk="0">
                  <a:moveTo>
                    <a:pt x="700" y="1"/>
                  </a:moveTo>
                  <a:cubicBezTo>
                    <a:pt x="644" y="1"/>
                    <a:pt x="585" y="8"/>
                    <a:pt x="527" y="23"/>
                  </a:cubicBezTo>
                  <a:cubicBezTo>
                    <a:pt x="325" y="69"/>
                    <a:pt x="182" y="192"/>
                    <a:pt x="104" y="290"/>
                  </a:cubicBezTo>
                  <a:cubicBezTo>
                    <a:pt x="20" y="394"/>
                    <a:pt x="0" y="472"/>
                    <a:pt x="13" y="478"/>
                  </a:cubicBezTo>
                  <a:cubicBezTo>
                    <a:pt x="15" y="480"/>
                    <a:pt x="17" y="480"/>
                    <a:pt x="20" y="480"/>
                  </a:cubicBezTo>
                  <a:cubicBezTo>
                    <a:pt x="43" y="480"/>
                    <a:pt x="93" y="426"/>
                    <a:pt x="176" y="361"/>
                  </a:cubicBezTo>
                  <a:cubicBezTo>
                    <a:pt x="260" y="290"/>
                    <a:pt x="397" y="199"/>
                    <a:pt x="559" y="160"/>
                  </a:cubicBezTo>
                  <a:cubicBezTo>
                    <a:pt x="621" y="143"/>
                    <a:pt x="681" y="136"/>
                    <a:pt x="738" y="136"/>
                  </a:cubicBezTo>
                  <a:cubicBezTo>
                    <a:pt x="832" y="136"/>
                    <a:pt x="917" y="155"/>
                    <a:pt x="982" y="179"/>
                  </a:cubicBezTo>
                  <a:cubicBezTo>
                    <a:pt x="1067" y="211"/>
                    <a:pt x="1126" y="243"/>
                    <a:pt x="1155" y="243"/>
                  </a:cubicBezTo>
                  <a:cubicBezTo>
                    <a:pt x="1162" y="243"/>
                    <a:pt x="1167" y="241"/>
                    <a:pt x="1171" y="238"/>
                  </a:cubicBezTo>
                  <a:cubicBezTo>
                    <a:pt x="1177" y="231"/>
                    <a:pt x="1138" y="160"/>
                    <a:pt x="1028" y="88"/>
                  </a:cubicBezTo>
                  <a:cubicBezTo>
                    <a:pt x="950" y="38"/>
                    <a:pt x="831" y="1"/>
                    <a:pt x="700" y="1"/>
                  </a:cubicBezTo>
                  <a:close/>
                </a:path>
              </a:pathLst>
            </a:custGeom>
            <a:solidFill>
              <a:srgbClr val="D841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4"/>
            <p:cNvSpPr/>
            <p:nvPr/>
          </p:nvSpPr>
          <p:spPr>
            <a:xfrm>
              <a:off x="-4319375" y="592525"/>
              <a:ext cx="18900" cy="46300"/>
            </a:xfrm>
            <a:custGeom>
              <a:avLst/>
              <a:gdLst/>
              <a:ahLst/>
              <a:cxnLst/>
              <a:rect l="l" t="t" r="r" b="b"/>
              <a:pathLst>
                <a:path w="756" h="1852" extrusionOk="0">
                  <a:moveTo>
                    <a:pt x="23" y="1"/>
                  </a:moveTo>
                  <a:cubicBezTo>
                    <a:pt x="19" y="1"/>
                    <a:pt x="16" y="2"/>
                    <a:pt x="14" y="5"/>
                  </a:cubicBezTo>
                  <a:cubicBezTo>
                    <a:pt x="1" y="18"/>
                    <a:pt x="79" y="102"/>
                    <a:pt x="190" y="245"/>
                  </a:cubicBezTo>
                  <a:cubicBezTo>
                    <a:pt x="300" y="388"/>
                    <a:pt x="437" y="603"/>
                    <a:pt x="521" y="857"/>
                  </a:cubicBezTo>
                  <a:cubicBezTo>
                    <a:pt x="606" y="1117"/>
                    <a:pt x="632" y="1370"/>
                    <a:pt x="638" y="1552"/>
                  </a:cubicBezTo>
                  <a:cubicBezTo>
                    <a:pt x="645" y="1735"/>
                    <a:pt x="645" y="1845"/>
                    <a:pt x="664" y="1852"/>
                  </a:cubicBezTo>
                  <a:cubicBezTo>
                    <a:pt x="684" y="1852"/>
                    <a:pt x="723" y="1741"/>
                    <a:pt x="736" y="1552"/>
                  </a:cubicBezTo>
                  <a:cubicBezTo>
                    <a:pt x="755" y="1364"/>
                    <a:pt x="749" y="1097"/>
                    <a:pt x="658" y="811"/>
                  </a:cubicBezTo>
                  <a:cubicBezTo>
                    <a:pt x="567" y="531"/>
                    <a:pt x="398" y="317"/>
                    <a:pt x="268" y="180"/>
                  </a:cubicBezTo>
                  <a:cubicBezTo>
                    <a:pt x="148" y="61"/>
                    <a:pt x="53" y="1"/>
                    <a:pt x="23"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4"/>
            <p:cNvSpPr/>
            <p:nvPr/>
          </p:nvSpPr>
          <p:spPr>
            <a:xfrm>
              <a:off x="-4302125" y="696325"/>
              <a:ext cx="32550" cy="30150"/>
            </a:xfrm>
            <a:custGeom>
              <a:avLst/>
              <a:gdLst/>
              <a:ahLst/>
              <a:cxnLst/>
              <a:rect l="l" t="t" r="r" b="b"/>
              <a:pathLst>
                <a:path w="1302" h="1206" extrusionOk="0">
                  <a:moveTo>
                    <a:pt x="1051" y="1"/>
                  </a:moveTo>
                  <a:cubicBezTo>
                    <a:pt x="1042" y="1"/>
                    <a:pt x="1032" y="1"/>
                    <a:pt x="1021" y="2"/>
                  </a:cubicBezTo>
                  <a:cubicBezTo>
                    <a:pt x="833" y="15"/>
                    <a:pt x="605" y="158"/>
                    <a:pt x="430" y="353"/>
                  </a:cubicBezTo>
                  <a:cubicBezTo>
                    <a:pt x="247" y="548"/>
                    <a:pt x="124" y="763"/>
                    <a:pt x="65" y="925"/>
                  </a:cubicBezTo>
                  <a:cubicBezTo>
                    <a:pt x="0" y="1088"/>
                    <a:pt x="0" y="1205"/>
                    <a:pt x="20" y="1205"/>
                  </a:cubicBezTo>
                  <a:cubicBezTo>
                    <a:pt x="39" y="1205"/>
                    <a:pt x="72" y="1108"/>
                    <a:pt x="156" y="964"/>
                  </a:cubicBezTo>
                  <a:cubicBezTo>
                    <a:pt x="234" y="821"/>
                    <a:pt x="365" y="633"/>
                    <a:pt x="534" y="451"/>
                  </a:cubicBezTo>
                  <a:cubicBezTo>
                    <a:pt x="703" y="269"/>
                    <a:pt x="885" y="138"/>
                    <a:pt x="1034" y="106"/>
                  </a:cubicBezTo>
                  <a:cubicBezTo>
                    <a:pt x="1076" y="96"/>
                    <a:pt x="1113" y="92"/>
                    <a:pt x="1146" y="92"/>
                  </a:cubicBezTo>
                  <a:cubicBezTo>
                    <a:pt x="1212" y="92"/>
                    <a:pt x="1259" y="106"/>
                    <a:pt x="1281" y="106"/>
                  </a:cubicBezTo>
                  <a:cubicBezTo>
                    <a:pt x="1289" y="106"/>
                    <a:pt x="1293" y="105"/>
                    <a:pt x="1295" y="99"/>
                  </a:cubicBezTo>
                  <a:cubicBezTo>
                    <a:pt x="1301" y="93"/>
                    <a:pt x="1282" y="67"/>
                    <a:pt x="1236" y="47"/>
                  </a:cubicBezTo>
                  <a:cubicBezTo>
                    <a:pt x="1195" y="24"/>
                    <a:pt x="1134" y="1"/>
                    <a:pt x="1051"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4"/>
            <p:cNvSpPr/>
            <p:nvPr/>
          </p:nvSpPr>
          <p:spPr>
            <a:xfrm>
              <a:off x="-4495600" y="1125600"/>
              <a:ext cx="15625" cy="166025"/>
            </a:xfrm>
            <a:custGeom>
              <a:avLst/>
              <a:gdLst/>
              <a:ahLst/>
              <a:cxnLst/>
              <a:rect l="l" t="t" r="r" b="b"/>
              <a:pathLst>
                <a:path w="625" h="6641" extrusionOk="0">
                  <a:moveTo>
                    <a:pt x="598" y="0"/>
                  </a:moveTo>
                  <a:cubicBezTo>
                    <a:pt x="572" y="0"/>
                    <a:pt x="566" y="371"/>
                    <a:pt x="514" y="969"/>
                  </a:cubicBezTo>
                  <a:cubicBezTo>
                    <a:pt x="462" y="1574"/>
                    <a:pt x="358" y="2400"/>
                    <a:pt x="234" y="3311"/>
                  </a:cubicBezTo>
                  <a:cubicBezTo>
                    <a:pt x="111" y="4221"/>
                    <a:pt x="26" y="5060"/>
                    <a:pt x="7" y="5665"/>
                  </a:cubicBezTo>
                  <a:cubicBezTo>
                    <a:pt x="0" y="5964"/>
                    <a:pt x="0" y="6211"/>
                    <a:pt x="13" y="6380"/>
                  </a:cubicBezTo>
                  <a:cubicBezTo>
                    <a:pt x="20" y="6549"/>
                    <a:pt x="26" y="6640"/>
                    <a:pt x="39" y="6640"/>
                  </a:cubicBezTo>
                  <a:cubicBezTo>
                    <a:pt x="59" y="6640"/>
                    <a:pt x="65" y="6270"/>
                    <a:pt x="111" y="5671"/>
                  </a:cubicBezTo>
                  <a:cubicBezTo>
                    <a:pt x="150" y="5066"/>
                    <a:pt x="247" y="4241"/>
                    <a:pt x="377" y="3330"/>
                  </a:cubicBezTo>
                  <a:cubicBezTo>
                    <a:pt x="501" y="2413"/>
                    <a:pt x="592" y="1581"/>
                    <a:pt x="611" y="976"/>
                  </a:cubicBezTo>
                  <a:cubicBezTo>
                    <a:pt x="624" y="677"/>
                    <a:pt x="624" y="429"/>
                    <a:pt x="618" y="260"/>
                  </a:cubicBezTo>
                  <a:cubicBezTo>
                    <a:pt x="611" y="91"/>
                    <a:pt x="605" y="0"/>
                    <a:pt x="598"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4"/>
            <p:cNvSpPr/>
            <p:nvPr/>
          </p:nvSpPr>
          <p:spPr>
            <a:xfrm>
              <a:off x="-4333825" y="1112750"/>
              <a:ext cx="6675" cy="153675"/>
            </a:xfrm>
            <a:custGeom>
              <a:avLst/>
              <a:gdLst/>
              <a:ahLst/>
              <a:cxnLst/>
              <a:rect l="l" t="t" r="r" b="b"/>
              <a:pathLst>
                <a:path w="267" h="6147" extrusionOk="0">
                  <a:moveTo>
                    <a:pt x="208" y="0"/>
                  </a:moveTo>
                  <a:cubicBezTo>
                    <a:pt x="189" y="0"/>
                    <a:pt x="163" y="345"/>
                    <a:pt x="143" y="904"/>
                  </a:cubicBezTo>
                  <a:cubicBezTo>
                    <a:pt x="124" y="1457"/>
                    <a:pt x="124" y="2231"/>
                    <a:pt x="91" y="3077"/>
                  </a:cubicBezTo>
                  <a:cubicBezTo>
                    <a:pt x="72" y="3499"/>
                    <a:pt x="39" y="3903"/>
                    <a:pt x="20" y="4273"/>
                  </a:cubicBezTo>
                  <a:cubicBezTo>
                    <a:pt x="7" y="4644"/>
                    <a:pt x="0" y="4976"/>
                    <a:pt x="20" y="5255"/>
                  </a:cubicBezTo>
                  <a:cubicBezTo>
                    <a:pt x="33" y="5535"/>
                    <a:pt x="72" y="5763"/>
                    <a:pt x="111" y="5912"/>
                  </a:cubicBezTo>
                  <a:cubicBezTo>
                    <a:pt x="150" y="6068"/>
                    <a:pt x="189" y="6146"/>
                    <a:pt x="195" y="6146"/>
                  </a:cubicBezTo>
                  <a:cubicBezTo>
                    <a:pt x="208" y="6140"/>
                    <a:pt x="189" y="6055"/>
                    <a:pt x="169" y="5906"/>
                  </a:cubicBezTo>
                  <a:cubicBezTo>
                    <a:pt x="143" y="5750"/>
                    <a:pt x="124" y="5528"/>
                    <a:pt x="117" y="5255"/>
                  </a:cubicBezTo>
                  <a:cubicBezTo>
                    <a:pt x="117" y="4976"/>
                    <a:pt x="130" y="4644"/>
                    <a:pt x="156" y="4280"/>
                  </a:cubicBezTo>
                  <a:cubicBezTo>
                    <a:pt x="176" y="3916"/>
                    <a:pt x="215" y="3512"/>
                    <a:pt x="234" y="3083"/>
                  </a:cubicBezTo>
                  <a:cubicBezTo>
                    <a:pt x="267" y="2231"/>
                    <a:pt x="254" y="1457"/>
                    <a:pt x="247" y="904"/>
                  </a:cubicBezTo>
                  <a:cubicBezTo>
                    <a:pt x="234" y="345"/>
                    <a:pt x="228" y="0"/>
                    <a:pt x="208"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4"/>
            <p:cNvSpPr/>
            <p:nvPr/>
          </p:nvSpPr>
          <p:spPr>
            <a:xfrm>
              <a:off x="-4339850" y="1036000"/>
              <a:ext cx="19850" cy="21025"/>
            </a:xfrm>
            <a:custGeom>
              <a:avLst/>
              <a:gdLst/>
              <a:ahLst/>
              <a:cxnLst/>
              <a:rect l="l" t="t" r="r" b="b"/>
              <a:pathLst>
                <a:path w="794" h="841" extrusionOk="0">
                  <a:moveTo>
                    <a:pt x="605" y="1"/>
                  </a:moveTo>
                  <a:cubicBezTo>
                    <a:pt x="540" y="7"/>
                    <a:pt x="469" y="27"/>
                    <a:pt x="397" y="66"/>
                  </a:cubicBezTo>
                  <a:cubicBezTo>
                    <a:pt x="326" y="105"/>
                    <a:pt x="254" y="163"/>
                    <a:pt x="202" y="235"/>
                  </a:cubicBezTo>
                  <a:cubicBezTo>
                    <a:pt x="85" y="384"/>
                    <a:pt x="40" y="541"/>
                    <a:pt x="20" y="651"/>
                  </a:cubicBezTo>
                  <a:cubicBezTo>
                    <a:pt x="1" y="768"/>
                    <a:pt x="14" y="840"/>
                    <a:pt x="33" y="840"/>
                  </a:cubicBezTo>
                  <a:cubicBezTo>
                    <a:pt x="34" y="840"/>
                    <a:pt x="35" y="840"/>
                    <a:pt x="36" y="840"/>
                  </a:cubicBezTo>
                  <a:cubicBezTo>
                    <a:pt x="55" y="840"/>
                    <a:pt x="80" y="776"/>
                    <a:pt x="118" y="677"/>
                  </a:cubicBezTo>
                  <a:cubicBezTo>
                    <a:pt x="157" y="580"/>
                    <a:pt x="215" y="450"/>
                    <a:pt x="313" y="326"/>
                  </a:cubicBezTo>
                  <a:cubicBezTo>
                    <a:pt x="358" y="261"/>
                    <a:pt x="410" y="215"/>
                    <a:pt x="462" y="176"/>
                  </a:cubicBezTo>
                  <a:cubicBezTo>
                    <a:pt x="521" y="137"/>
                    <a:pt x="573" y="118"/>
                    <a:pt x="618" y="105"/>
                  </a:cubicBezTo>
                  <a:cubicBezTo>
                    <a:pt x="716" y="79"/>
                    <a:pt x="787" y="79"/>
                    <a:pt x="787" y="53"/>
                  </a:cubicBezTo>
                  <a:cubicBezTo>
                    <a:pt x="794" y="40"/>
                    <a:pt x="729" y="1"/>
                    <a:pt x="605"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4"/>
            <p:cNvSpPr/>
            <p:nvPr/>
          </p:nvSpPr>
          <p:spPr>
            <a:xfrm>
              <a:off x="-4344400" y="1062500"/>
              <a:ext cx="4575" cy="12875"/>
            </a:xfrm>
            <a:custGeom>
              <a:avLst/>
              <a:gdLst/>
              <a:ahLst/>
              <a:cxnLst/>
              <a:rect l="l" t="t" r="r" b="b"/>
              <a:pathLst>
                <a:path w="183" h="515" extrusionOk="0">
                  <a:moveTo>
                    <a:pt x="127" y="1"/>
                  </a:moveTo>
                  <a:cubicBezTo>
                    <a:pt x="89" y="1"/>
                    <a:pt x="45" y="109"/>
                    <a:pt x="20" y="248"/>
                  </a:cubicBezTo>
                  <a:cubicBezTo>
                    <a:pt x="0" y="385"/>
                    <a:pt x="13" y="508"/>
                    <a:pt x="52" y="515"/>
                  </a:cubicBezTo>
                  <a:cubicBezTo>
                    <a:pt x="54" y="515"/>
                    <a:pt x="55" y="515"/>
                    <a:pt x="56" y="515"/>
                  </a:cubicBezTo>
                  <a:cubicBezTo>
                    <a:pt x="94" y="515"/>
                    <a:pt x="138" y="407"/>
                    <a:pt x="163" y="267"/>
                  </a:cubicBezTo>
                  <a:cubicBezTo>
                    <a:pt x="183" y="124"/>
                    <a:pt x="169" y="7"/>
                    <a:pt x="130" y="1"/>
                  </a:cubicBezTo>
                  <a:cubicBezTo>
                    <a:pt x="129" y="1"/>
                    <a:pt x="128" y="1"/>
                    <a:pt x="127"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4"/>
            <p:cNvSpPr/>
            <p:nvPr/>
          </p:nvSpPr>
          <p:spPr>
            <a:xfrm>
              <a:off x="-4496575" y="1044625"/>
              <a:ext cx="27500" cy="19900"/>
            </a:xfrm>
            <a:custGeom>
              <a:avLst/>
              <a:gdLst/>
              <a:ahLst/>
              <a:cxnLst/>
              <a:rect l="l" t="t" r="r" b="b"/>
              <a:pathLst>
                <a:path w="1100" h="796" extrusionOk="0">
                  <a:moveTo>
                    <a:pt x="966" y="1"/>
                  </a:moveTo>
                  <a:cubicBezTo>
                    <a:pt x="942" y="1"/>
                    <a:pt x="915" y="3"/>
                    <a:pt x="884" y="7"/>
                  </a:cubicBezTo>
                  <a:cubicBezTo>
                    <a:pt x="754" y="20"/>
                    <a:pt x="579" y="105"/>
                    <a:pt x="429" y="228"/>
                  </a:cubicBezTo>
                  <a:cubicBezTo>
                    <a:pt x="280" y="358"/>
                    <a:pt x="169" y="501"/>
                    <a:pt x="98" y="605"/>
                  </a:cubicBezTo>
                  <a:cubicBezTo>
                    <a:pt x="26" y="709"/>
                    <a:pt x="0" y="781"/>
                    <a:pt x="13" y="794"/>
                  </a:cubicBezTo>
                  <a:cubicBezTo>
                    <a:pt x="15" y="795"/>
                    <a:pt x="17" y="796"/>
                    <a:pt x="19" y="796"/>
                  </a:cubicBezTo>
                  <a:cubicBezTo>
                    <a:pt x="65" y="796"/>
                    <a:pt x="255" y="567"/>
                    <a:pt x="520" y="339"/>
                  </a:cubicBezTo>
                  <a:cubicBezTo>
                    <a:pt x="657" y="222"/>
                    <a:pt x="800" y="144"/>
                    <a:pt x="911" y="105"/>
                  </a:cubicBezTo>
                  <a:cubicBezTo>
                    <a:pt x="1021" y="65"/>
                    <a:pt x="1099" y="59"/>
                    <a:pt x="1099" y="33"/>
                  </a:cubicBezTo>
                  <a:cubicBezTo>
                    <a:pt x="1099" y="23"/>
                    <a:pt x="1052" y="1"/>
                    <a:pt x="966" y="1"/>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4"/>
            <p:cNvSpPr/>
            <p:nvPr/>
          </p:nvSpPr>
          <p:spPr>
            <a:xfrm>
              <a:off x="-4484225" y="1057625"/>
              <a:ext cx="13800" cy="15000"/>
            </a:xfrm>
            <a:custGeom>
              <a:avLst/>
              <a:gdLst/>
              <a:ahLst/>
              <a:cxnLst/>
              <a:rect l="l" t="t" r="r" b="b"/>
              <a:pathLst>
                <a:path w="552" h="600" extrusionOk="0">
                  <a:moveTo>
                    <a:pt x="473" y="0"/>
                  </a:moveTo>
                  <a:cubicBezTo>
                    <a:pt x="457" y="0"/>
                    <a:pt x="438" y="2"/>
                    <a:pt x="417" y="7"/>
                  </a:cubicBezTo>
                  <a:cubicBezTo>
                    <a:pt x="332" y="20"/>
                    <a:pt x="221" y="85"/>
                    <a:pt x="150" y="183"/>
                  </a:cubicBezTo>
                  <a:cubicBezTo>
                    <a:pt x="0" y="384"/>
                    <a:pt x="0" y="593"/>
                    <a:pt x="33" y="599"/>
                  </a:cubicBezTo>
                  <a:cubicBezTo>
                    <a:pt x="34" y="599"/>
                    <a:pt x="34" y="599"/>
                    <a:pt x="35" y="599"/>
                  </a:cubicBezTo>
                  <a:cubicBezTo>
                    <a:pt x="74" y="599"/>
                    <a:pt x="139" y="433"/>
                    <a:pt x="260" y="274"/>
                  </a:cubicBezTo>
                  <a:cubicBezTo>
                    <a:pt x="325" y="189"/>
                    <a:pt x="390" y="131"/>
                    <a:pt x="449" y="98"/>
                  </a:cubicBezTo>
                  <a:cubicBezTo>
                    <a:pt x="501" y="66"/>
                    <a:pt x="547" y="53"/>
                    <a:pt x="547" y="33"/>
                  </a:cubicBezTo>
                  <a:cubicBezTo>
                    <a:pt x="551" y="19"/>
                    <a:pt x="523" y="0"/>
                    <a:pt x="473" y="0"/>
                  </a:cubicBezTo>
                  <a:close/>
                </a:path>
              </a:pathLst>
            </a:custGeom>
            <a:solidFill>
              <a:srgbClr val="E9F1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8" name="Google Shape;3838;p44"/>
          <p:cNvGrpSpPr/>
          <p:nvPr/>
        </p:nvGrpSpPr>
        <p:grpSpPr>
          <a:xfrm>
            <a:off x="1370835" y="1416929"/>
            <a:ext cx="1065144" cy="1731342"/>
            <a:chOff x="-6736125" y="224050"/>
            <a:chExt cx="744700" cy="1210475"/>
          </a:xfrm>
        </p:grpSpPr>
        <p:sp>
          <p:nvSpPr>
            <p:cNvPr id="3839" name="Google Shape;3839;p44"/>
            <p:cNvSpPr/>
            <p:nvPr/>
          </p:nvSpPr>
          <p:spPr>
            <a:xfrm>
              <a:off x="-6736125" y="224050"/>
              <a:ext cx="744700" cy="1210475"/>
            </a:xfrm>
            <a:custGeom>
              <a:avLst/>
              <a:gdLst/>
              <a:ahLst/>
              <a:cxnLst/>
              <a:rect l="l" t="t" r="r" b="b"/>
              <a:pathLst>
                <a:path w="29788" h="48419" extrusionOk="0">
                  <a:moveTo>
                    <a:pt x="15343" y="0"/>
                  </a:moveTo>
                  <a:cubicBezTo>
                    <a:pt x="15200" y="0"/>
                    <a:pt x="15057" y="26"/>
                    <a:pt x="14927" y="72"/>
                  </a:cubicBezTo>
                  <a:cubicBezTo>
                    <a:pt x="14732" y="150"/>
                    <a:pt x="14446" y="325"/>
                    <a:pt x="14263" y="716"/>
                  </a:cubicBezTo>
                  <a:lnTo>
                    <a:pt x="14257" y="735"/>
                  </a:lnTo>
                  <a:cubicBezTo>
                    <a:pt x="14153" y="976"/>
                    <a:pt x="14062" y="1229"/>
                    <a:pt x="13984" y="1489"/>
                  </a:cubicBezTo>
                  <a:cubicBezTo>
                    <a:pt x="13945" y="1509"/>
                    <a:pt x="13899" y="1528"/>
                    <a:pt x="13860" y="1548"/>
                  </a:cubicBezTo>
                  <a:cubicBezTo>
                    <a:pt x="13639" y="1171"/>
                    <a:pt x="13255" y="943"/>
                    <a:pt x="12826" y="943"/>
                  </a:cubicBezTo>
                  <a:cubicBezTo>
                    <a:pt x="12761" y="943"/>
                    <a:pt x="12703" y="950"/>
                    <a:pt x="12644" y="956"/>
                  </a:cubicBezTo>
                  <a:cubicBezTo>
                    <a:pt x="12410" y="995"/>
                    <a:pt x="12026" y="1125"/>
                    <a:pt x="11753" y="1594"/>
                  </a:cubicBezTo>
                  <a:lnTo>
                    <a:pt x="11747" y="1607"/>
                  </a:lnTo>
                  <a:cubicBezTo>
                    <a:pt x="11623" y="1821"/>
                    <a:pt x="11545" y="1990"/>
                    <a:pt x="11499" y="2153"/>
                  </a:cubicBezTo>
                  <a:cubicBezTo>
                    <a:pt x="11467" y="2257"/>
                    <a:pt x="11447" y="2367"/>
                    <a:pt x="11428" y="2484"/>
                  </a:cubicBezTo>
                  <a:lnTo>
                    <a:pt x="11421" y="2498"/>
                  </a:lnTo>
                  <a:cubicBezTo>
                    <a:pt x="11376" y="2862"/>
                    <a:pt x="11389" y="3226"/>
                    <a:pt x="11480" y="3584"/>
                  </a:cubicBezTo>
                  <a:cubicBezTo>
                    <a:pt x="11519" y="3759"/>
                    <a:pt x="11584" y="3922"/>
                    <a:pt x="11669" y="4071"/>
                  </a:cubicBezTo>
                  <a:cubicBezTo>
                    <a:pt x="11714" y="4149"/>
                    <a:pt x="11766" y="4221"/>
                    <a:pt x="11838" y="4305"/>
                  </a:cubicBezTo>
                  <a:cubicBezTo>
                    <a:pt x="11831" y="4384"/>
                    <a:pt x="11825" y="4468"/>
                    <a:pt x="11818" y="4546"/>
                  </a:cubicBezTo>
                  <a:cubicBezTo>
                    <a:pt x="11799" y="4936"/>
                    <a:pt x="11838" y="5353"/>
                    <a:pt x="11935" y="5782"/>
                  </a:cubicBezTo>
                  <a:cubicBezTo>
                    <a:pt x="11922" y="5775"/>
                    <a:pt x="11916" y="5775"/>
                    <a:pt x="11903" y="5769"/>
                  </a:cubicBezTo>
                  <a:cubicBezTo>
                    <a:pt x="11675" y="5710"/>
                    <a:pt x="11415" y="5678"/>
                    <a:pt x="11109" y="5678"/>
                  </a:cubicBezTo>
                  <a:lnTo>
                    <a:pt x="11031" y="5678"/>
                  </a:lnTo>
                  <a:cubicBezTo>
                    <a:pt x="10517" y="5684"/>
                    <a:pt x="9997" y="5736"/>
                    <a:pt x="9490" y="5840"/>
                  </a:cubicBezTo>
                  <a:cubicBezTo>
                    <a:pt x="9379" y="5866"/>
                    <a:pt x="9275" y="5899"/>
                    <a:pt x="9178" y="5944"/>
                  </a:cubicBezTo>
                  <a:cubicBezTo>
                    <a:pt x="9093" y="5795"/>
                    <a:pt x="9002" y="5626"/>
                    <a:pt x="8911" y="5444"/>
                  </a:cubicBezTo>
                  <a:cubicBezTo>
                    <a:pt x="8683" y="4949"/>
                    <a:pt x="8508" y="4585"/>
                    <a:pt x="8391" y="4345"/>
                  </a:cubicBezTo>
                  <a:cubicBezTo>
                    <a:pt x="8163" y="3857"/>
                    <a:pt x="7890" y="3336"/>
                    <a:pt x="7591" y="2803"/>
                  </a:cubicBezTo>
                  <a:lnTo>
                    <a:pt x="7591" y="2797"/>
                  </a:lnTo>
                  <a:cubicBezTo>
                    <a:pt x="7591" y="2550"/>
                    <a:pt x="7513" y="2309"/>
                    <a:pt x="7363" y="2081"/>
                  </a:cubicBezTo>
                  <a:cubicBezTo>
                    <a:pt x="7370" y="1932"/>
                    <a:pt x="7350" y="1769"/>
                    <a:pt x="7311" y="1587"/>
                  </a:cubicBezTo>
                  <a:cubicBezTo>
                    <a:pt x="7259" y="1359"/>
                    <a:pt x="7168" y="1151"/>
                    <a:pt x="7044" y="976"/>
                  </a:cubicBezTo>
                  <a:cubicBezTo>
                    <a:pt x="6986" y="891"/>
                    <a:pt x="6914" y="813"/>
                    <a:pt x="6804" y="696"/>
                  </a:cubicBezTo>
                  <a:lnTo>
                    <a:pt x="6778" y="677"/>
                  </a:lnTo>
                  <a:lnTo>
                    <a:pt x="6758" y="657"/>
                  </a:lnTo>
                  <a:cubicBezTo>
                    <a:pt x="6661" y="566"/>
                    <a:pt x="6596" y="514"/>
                    <a:pt x="6537" y="475"/>
                  </a:cubicBezTo>
                  <a:lnTo>
                    <a:pt x="6518" y="462"/>
                  </a:lnTo>
                  <a:lnTo>
                    <a:pt x="6498" y="449"/>
                  </a:lnTo>
                  <a:cubicBezTo>
                    <a:pt x="6401" y="384"/>
                    <a:pt x="6284" y="332"/>
                    <a:pt x="6127" y="273"/>
                  </a:cubicBezTo>
                  <a:cubicBezTo>
                    <a:pt x="5906" y="189"/>
                    <a:pt x="5718" y="150"/>
                    <a:pt x="5529" y="143"/>
                  </a:cubicBezTo>
                  <a:lnTo>
                    <a:pt x="5503" y="143"/>
                  </a:lnTo>
                  <a:cubicBezTo>
                    <a:pt x="5217" y="143"/>
                    <a:pt x="4924" y="234"/>
                    <a:pt x="4645" y="403"/>
                  </a:cubicBezTo>
                  <a:cubicBezTo>
                    <a:pt x="4280" y="624"/>
                    <a:pt x="4007" y="911"/>
                    <a:pt x="3819" y="1268"/>
                  </a:cubicBezTo>
                  <a:cubicBezTo>
                    <a:pt x="3598" y="1678"/>
                    <a:pt x="3519" y="2127"/>
                    <a:pt x="3598" y="2569"/>
                  </a:cubicBezTo>
                  <a:cubicBezTo>
                    <a:pt x="3650" y="2881"/>
                    <a:pt x="3773" y="3148"/>
                    <a:pt x="3968" y="3375"/>
                  </a:cubicBezTo>
                  <a:lnTo>
                    <a:pt x="3988" y="3395"/>
                  </a:lnTo>
                  <a:lnTo>
                    <a:pt x="4007" y="3415"/>
                  </a:lnTo>
                  <a:cubicBezTo>
                    <a:pt x="4163" y="3577"/>
                    <a:pt x="4358" y="3701"/>
                    <a:pt x="4606" y="3798"/>
                  </a:cubicBezTo>
                  <a:cubicBezTo>
                    <a:pt x="4729" y="4000"/>
                    <a:pt x="4892" y="4149"/>
                    <a:pt x="5067" y="4234"/>
                  </a:cubicBezTo>
                  <a:cubicBezTo>
                    <a:pt x="5113" y="4423"/>
                    <a:pt x="5139" y="4527"/>
                    <a:pt x="5145" y="4559"/>
                  </a:cubicBezTo>
                  <a:lnTo>
                    <a:pt x="5152" y="4585"/>
                  </a:lnTo>
                  <a:lnTo>
                    <a:pt x="5165" y="4611"/>
                  </a:lnTo>
                  <a:cubicBezTo>
                    <a:pt x="5236" y="4845"/>
                    <a:pt x="5340" y="5112"/>
                    <a:pt x="5484" y="5418"/>
                  </a:cubicBezTo>
                  <a:cubicBezTo>
                    <a:pt x="5646" y="5769"/>
                    <a:pt x="5744" y="5970"/>
                    <a:pt x="5770" y="6035"/>
                  </a:cubicBezTo>
                  <a:lnTo>
                    <a:pt x="5783" y="6055"/>
                  </a:lnTo>
                  <a:cubicBezTo>
                    <a:pt x="5802" y="6094"/>
                    <a:pt x="5841" y="6198"/>
                    <a:pt x="5939" y="6458"/>
                  </a:cubicBezTo>
                  <a:lnTo>
                    <a:pt x="5945" y="6465"/>
                  </a:lnTo>
                  <a:cubicBezTo>
                    <a:pt x="6030" y="6679"/>
                    <a:pt x="6101" y="6848"/>
                    <a:pt x="6153" y="6972"/>
                  </a:cubicBezTo>
                  <a:cubicBezTo>
                    <a:pt x="6238" y="7154"/>
                    <a:pt x="6355" y="7375"/>
                    <a:pt x="6505" y="7635"/>
                  </a:cubicBezTo>
                  <a:cubicBezTo>
                    <a:pt x="6336" y="7830"/>
                    <a:pt x="6199" y="8032"/>
                    <a:pt x="6095" y="8253"/>
                  </a:cubicBezTo>
                  <a:cubicBezTo>
                    <a:pt x="6095" y="8253"/>
                    <a:pt x="6082" y="8279"/>
                    <a:pt x="6075" y="8286"/>
                  </a:cubicBezTo>
                  <a:lnTo>
                    <a:pt x="6062" y="8299"/>
                  </a:lnTo>
                  <a:cubicBezTo>
                    <a:pt x="5640" y="8715"/>
                    <a:pt x="5379" y="9261"/>
                    <a:pt x="5288" y="9931"/>
                  </a:cubicBezTo>
                  <a:cubicBezTo>
                    <a:pt x="5256" y="10185"/>
                    <a:pt x="5249" y="10471"/>
                    <a:pt x="5269" y="10803"/>
                  </a:cubicBezTo>
                  <a:cubicBezTo>
                    <a:pt x="5249" y="10822"/>
                    <a:pt x="5230" y="10842"/>
                    <a:pt x="5217" y="10861"/>
                  </a:cubicBezTo>
                  <a:cubicBezTo>
                    <a:pt x="5067" y="11024"/>
                    <a:pt x="4970" y="11206"/>
                    <a:pt x="4918" y="11414"/>
                  </a:cubicBezTo>
                  <a:cubicBezTo>
                    <a:pt x="4859" y="11641"/>
                    <a:pt x="4872" y="11876"/>
                    <a:pt x="4957" y="12103"/>
                  </a:cubicBezTo>
                  <a:lnTo>
                    <a:pt x="4976" y="12155"/>
                  </a:lnTo>
                  <a:lnTo>
                    <a:pt x="5002" y="12207"/>
                  </a:lnTo>
                  <a:cubicBezTo>
                    <a:pt x="5028" y="12266"/>
                    <a:pt x="5061" y="12324"/>
                    <a:pt x="5100" y="12370"/>
                  </a:cubicBezTo>
                  <a:cubicBezTo>
                    <a:pt x="5113" y="12493"/>
                    <a:pt x="5139" y="12610"/>
                    <a:pt x="5171" y="12734"/>
                  </a:cubicBezTo>
                  <a:lnTo>
                    <a:pt x="5178" y="12754"/>
                  </a:lnTo>
                  <a:cubicBezTo>
                    <a:pt x="5230" y="12903"/>
                    <a:pt x="5275" y="13020"/>
                    <a:pt x="5340" y="13124"/>
                  </a:cubicBezTo>
                  <a:cubicBezTo>
                    <a:pt x="5425" y="13280"/>
                    <a:pt x="5549" y="13436"/>
                    <a:pt x="5724" y="13599"/>
                  </a:cubicBezTo>
                  <a:cubicBezTo>
                    <a:pt x="5750" y="13677"/>
                    <a:pt x="5789" y="13762"/>
                    <a:pt x="5828" y="13833"/>
                  </a:cubicBezTo>
                  <a:lnTo>
                    <a:pt x="5744" y="14288"/>
                  </a:lnTo>
                  <a:cubicBezTo>
                    <a:pt x="5659" y="14340"/>
                    <a:pt x="5581" y="14405"/>
                    <a:pt x="5510" y="14477"/>
                  </a:cubicBezTo>
                  <a:cubicBezTo>
                    <a:pt x="5288" y="14698"/>
                    <a:pt x="5145" y="15004"/>
                    <a:pt x="5087" y="15368"/>
                  </a:cubicBezTo>
                  <a:cubicBezTo>
                    <a:pt x="5022" y="15732"/>
                    <a:pt x="5022" y="16090"/>
                    <a:pt x="5080" y="16448"/>
                  </a:cubicBezTo>
                  <a:cubicBezTo>
                    <a:pt x="5015" y="16487"/>
                    <a:pt x="4957" y="16526"/>
                    <a:pt x="4885" y="16578"/>
                  </a:cubicBezTo>
                  <a:lnTo>
                    <a:pt x="4449" y="16883"/>
                  </a:lnTo>
                  <a:lnTo>
                    <a:pt x="4423" y="16903"/>
                  </a:lnTo>
                  <a:cubicBezTo>
                    <a:pt x="3955" y="17254"/>
                    <a:pt x="3799" y="17852"/>
                    <a:pt x="4053" y="18360"/>
                  </a:cubicBezTo>
                  <a:lnTo>
                    <a:pt x="4059" y="18379"/>
                  </a:lnTo>
                  <a:lnTo>
                    <a:pt x="4072" y="18399"/>
                  </a:lnTo>
                  <a:cubicBezTo>
                    <a:pt x="4163" y="18568"/>
                    <a:pt x="4443" y="18945"/>
                    <a:pt x="5028" y="18984"/>
                  </a:cubicBezTo>
                  <a:cubicBezTo>
                    <a:pt x="5041" y="18990"/>
                    <a:pt x="5061" y="18997"/>
                    <a:pt x="5074" y="19003"/>
                  </a:cubicBezTo>
                  <a:cubicBezTo>
                    <a:pt x="5126" y="19023"/>
                    <a:pt x="5171" y="19049"/>
                    <a:pt x="5217" y="19068"/>
                  </a:cubicBezTo>
                  <a:cubicBezTo>
                    <a:pt x="5217" y="19088"/>
                    <a:pt x="5210" y="19108"/>
                    <a:pt x="5210" y="19127"/>
                  </a:cubicBezTo>
                  <a:cubicBezTo>
                    <a:pt x="5210" y="19153"/>
                    <a:pt x="5210" y="19173"/>
                    <a:pt x="5210" y="19199"/>
                  </a:cubicBezTo>
                  <a:cubicBezTo>
                    <a:pt x="5184" y="19186"/>
                    <a:pt x="5158" y="19173"/>
                    <a:pt x="5126" y="19160"/>
                  </a:cubicBezTo>
                  <a:cubicBezTo>
                    <a:pt x="4898" y="19055"/>
                    <a:pt x="4658" y="19003"/>
                    <a:pt x="4410" y="19003"/>
                  </a:cubicBezTo>
                  <a:cubicBezTo>
                    <a:pt x="4248" y="19003"/>
                    <a:pt x="4079" y="19029"/>
                    <a:pt x="3916" y="19075"/>
                  </a:cubicBezTo>
                  <a:cubicBezTo>
                    <a:pt x="3558" y="19186"/>
                    <a:pt x="3266" y="19407"/>
                    <a:pt x="3071" y="19712"/>
                  </a:cubicBezTo>
                  <a:lnTo>
                    <a:pt x="3064" y="19725"/>
                  </a:lnTo>
                  <a:cubicBezTo>
                    <a:pt x="2895" y="19999"/>
                    <a:pt x="2824" y="20317"/>
                    <a:pt x="2856" y="20642"/>
                  </a:cubicBezTo>
                  <a:cubicBezTo>
                    <a:pt x="2843" y="20662"/>
                    <a:pt x="2830" y="20688"/>
                    <a:pt x="2817" y="20707"/>
                  </a:cubicBezTo>
                  <a:cubicBezTo>
                    <a:pt x="2635" y="21013"/>
                    <a:pt x="2570" y="21377"/>
                    <a:pt x="2615" y="21761"/>
                  </a:cubicBezTo>
                  <a:cubicBezTo>
                    <a:pt x="2648" y="22047"/>
                    <a:pt x="2752" y="22307"/>
                    <a:pt x="2915" y="22528"/>
                  </a:cubicBezTo>
                  <a:lnTo>
                    <a:pt x="2941" y="22554"/>
                  </a:lnTo>
                  <a:cubicBezTo>
                    <a:pt x="3214" y="22893"/>
                    <a:pt x="3617" y="23081"/>
                    <a:pt x="4072" y="23081"/>
                  </a:cubicBezTo>
                  <a:lnTo>
                    <a:pt x="4196" y="23081"/>
                  </a:lnTo>
                  <a:cubicBezTo>
                    <a:pt x="4248" y="23075"/>
                    <a:pt x="4293" y="23068"/>
                    <a:pt x="4345" y="23062"/>
                  </a:cubicBezTo>
                  <a:cubicBezTo>
                    <a:pt x="4365" y="23081"/>
                    <a:pt x="4384" y="23094"/>
                    <a:pt x="4410" y="23114"/>
                  </a:cubicBezTo>
                  <a:cubicBezTo>
                    <a:pt x="3474" y="23322"/>
                    <a:pt x="2596" y="23595"/>
                    <a:pt x="1770" y="23927"/>
                  </a:cubicBezTo>
                  <a:cubicBezTo>
                    <a:pt x="1328" y="24109"/>
                    <a:pt x="990" y="24284"/>
                    <a:pt x="736" y="24460"/>
                  </a:cubicBezTo>
                  <a:cubicBezTo>
                    <a:pt x="1" y="24980"/>
                    <a:pt x="79" y="25663"/>
                    <a:pt x="118" y="25858"/>
                  </a:cubicBezTo>
                  <a:lnTo>
                    <a:pt x="268" y="26587"/>
                  </a:lnTo>
                  <a:lnTo>
                    <a:pt x="1003" y="26710"/>
                  </a:lnTo>
                  <a:cubicBezTo>
                    <a:pt x="1425" y="26775"/>
                    <a:pt x="1737" y="26827"/>
                    <a:pt x="1952" y="26847"/>
                  </a:cubicBezTo>
                  <a:cubicBezTo>
                    <a:pt x="2316" y="26892"/>
                    <a:pt x="2654" y="26918"/>
                    <a:pt x="2954" y="26918"/>
                  </a:cubicBezTo>
                  <a:lnTo>
                    <a:pt x="2999" y="26918"/>
                  </a:lnTo>
                  <a:cubicBezTo>
                    <a:pt x="3389" y="26918"/>
                    <a:pt x="3858" y="26879"/>
                    <a:pt x="4430" y="26801"/>
                  </a:cubicBezTo>
                  <a:cubicBezTo>
                    <a:pt x="4937" y="26730"/>
                    <a:pt x="5705" y="26606"/>
                    <a:pt x="6706" y="26443"/>
                  </a:cubicBezTo>
                  <a:cubicBezTo>
                    <a:pt x="6810" y="26424"/>
                    <a:pt x="6908" y="26404"/>
                    <a:pt x="7005" y="26391"/>
                  </a:cubicBezTo>
                  <a:cubicBezTo>
                    <a:pt x="7025" y="26430"/>
                    <a:pt x="7044" y="26470"/>
                    <a:pt x="7064" y="26509"/>
                  </a:cubicBezTo>
                  <a:cubicBezTo>
                    <a:pt x="7168" y="26691"/>
                    <a:pt x="7311" y="26840"/>
                    <a:pt x="7480" y="26951"/>
                  </a:cubicBezTo>
                  <a:cubicBezTo>
                    <a:pt x="7493" y="26957"/>
                    <a:pt x="7506" y="26964"/>
                    <a:pt x="7519" y="26970"/>
                  </a:cubicBezTo>
                  <a:cubicBezTo>
                    <a:pt x="7558" y="27029"/>
                    <a:pt x="7597" y="27087"/>
                    <a:pt x="7649" y="27139"/>
                  </a:cubicBezTo>
                  <a:cubicBezTo>
                    <a:pt x="7760" y="27269"/>
                    <a:pt x="7903" y="27387"/>
                    <a:pt x="8072" y="27478"/>
                  </a:cubicBezTo>
                  <a:lnTo>
                    <a:pt x="7929" y="28297"/>
                  </a:lnTo>
                  <a:lnTo>
                    <a:pt x="7929" y="28336"/>
                  </a:lnTo>
                  <a:cubicBezTo>
                    <a:pt x="7890" y="28720"/>
                    <a:pt x="8020" y="29077"/>
                    <a:pt x="8287" y="29325"/>
                  </a:cubicBezTo>
                  <a:cubicBezTo>
                    <a:pt x="8397" y="29429"/>
                    <a:pt x="8534" y="29513"/>
                    <a:pt x="8683" y="29559"/>
                  </a:cubicBezTo>
                  <a:cubicBezTo>
                    <a:pt x="8677" y="29903"/>
                    <a:pt x="8690" y="30216"/>
                    <a:pt x="8709" y="30495"/>
                  </a:cubicBezTo>
                  <a:lnTo>
                    <a:pt x="8560" y="31698"/>
                  </a:lnTo>
                  <a:cubicBezTo>
                    <a:pt x="8508" y="32095"/>
                    <a:pt x="8475" y="32394"/>
                    <a:pt x="8456" y="32622"/>
                  </a:cubicBezTo>
                  <a:cubicBezTo>
                    <a:pt x="8423" y="33025"/>
                    <a:pt x="8436" y="33357"/>
                    <a:pt x="8501" y="33630"/>
                  </a:cubicBezTo>
                  <a:cubicBezTo>
                    <a:pt x="8553" y="33845"/>
                    <a:pt x="8638" y="34059"/>
                    <a:pt x="8755" y="34274"/>
                  </a:cubicBezTo>
                  <a:cubicBezTo>
                    <a:pt x="8618" y="34573"/>
                    <a:pt x="8599" y="34853"/>
                    <a:pt x="8625" y="35054"/>
                  </a:cubicBezTo>
                  <a:cubicBezTo>
                    <a:pt x="8651" y="35353"/>
                    <a:pt x="8774" y="35646"/>
                    <a:pt x="9002" y="35952"/>
                  </a:cubicBezTo>
                  <a:cubicBezTo>
                    <a:pt x="9048" y="36017"/>
                    <a:pt x="9093" y="36075"/>
                    <a:pt x="9139" y="36127"/>
                  </a:cubicBezTo>
                  <a:cubicBezTo>
                    <a:pt x="9009" y="36478"/>
                    <a:pt x="8930" y="36817"/>
                    <a:pt x="8904" y="37142"/>
                  </a:cubicBezTo>
                  <a:cubicBezTo>
                    <a:pt x="8878" y="37486"/>
                    <a:pt x="8904" y="37864"/>
                    <a:pt x="8989" y="38306"/>
                  </a:cubicBezTo>
                  <a:cubicBezTo>
                    <a:pt x="9028" y="38508"/>
                    <a:pt x="9087" y="38794"/>
                    <a:pt x="9171" y="39190"/>
                  </a:cubicBezTo>
                  <a:cubicBezTo>
                    <a:pt x="9217" y="39425"/>
                    <a:pt x="9249" y="39704"/>
                    <a:pt x="9269" y="40010"/>
                  </a:cubicBezTo>
                  <a:cubicBezTo>
                    <a:pt x="9275" y="40179"/>
                    <a:pt x="9288" y="40426"/>
                    <a:pt x="9295" y="40745"/>
                  </a:cubicBezTo>
                  <a:cubicBezTo>
                    <a:pt x="9152" y="40914"/>
                    <a:pt x="9048" y="41115"/>
                    <a:pt x="8976" y="41350"/>
                  </a:cubicBezTo>
                  <a:lnTo>
                    <a:pt x="8976" y="41363"/>
                  </a:lnTo>
                  <a:cubicBezTo>
                    <a:pt x="8937" y="41486"/>
                    <a:pt x="8911" y="41629"/>
                    <a:pt x="8885" y="41811"/>
                  </a:cubicBezTo>
                  <a:lnTo>
                    <a:pt x="8761" y="42735"/>
                  </a:lnTo>
                  <a:cubicBezTo>
                    <a:pt x="8709" y="43080"/>
                    <a:pt x="8677" y="43372"/>
                    <a:pt x="8664" y="43626"/>
                  </a:cubicBezTo>
                  <a:cubicBezTo>
                    <a:pt x="8618" y="43717"/>
                    <a:pt x="8579" y="43808"/>
                    <a:pt x="8547" y="43892"/>
                  </a:cubicBezTo>
                  <a:lnTo>
                    <a:pt x="8423" y="44211"/>
                  </a:lnTo>
                  <a:lnTo>
                    <a:pt x="8417" y="44231"/>
                  </a:lnTo>
                  <a:cubicBezTo>
                    <a:pt x="8326" y="44497"/>
                    <a:pt x="8313" y="44757"/>
                    <a:pt x="8391" y="45005"/>
                  </a:cubicBezTo>
                  <a:cubicBezTo>
                    <a:pt x="8430" y="45135"/>
                    <a:pt x="8488" y="45252"/>
                    <a:pt x="8566" y="45356"/>
                  </a:cubicBezTo>
                  <a:cubicBezTo>
                    <a:pt x="8547" y="45726"/>
                    <a:pt x="8540" y="46091"/>
                    <a:pt x="8540" y="46442"/>
                  </a:cubicBezTo>
                  <a:lnTo>
                    <a:pt x="8540" y="46455"/>
                  </a:lnTo>
                  <a:cubicBezTo>
                    <a:pt x="8547" y="46617"/>
                    <a:pt x="8553" y="46741"/>
                    <a:pt x="8573" y="46845"/>
                  </a:cubicBezTo>
                  <a:cubicBezTo>
                    <a:pt x="8612" y="47099"/>
                    <a:pt x="8703" y="47320"/>
                    <a:pt x="8846" y="47515"/>
                  </a:cubicBezTo>
                  <a:cubicBezTo>
                    <a:pt x="8983" y="47717"/>
                    <a:pt x="9171" y="47873"/>
                    <a:pt x="9412" y="48003"/>
                  </a:cubicBezTo>
                  <a:cubicBezTo>
                    <a:pt x="9516" y="48055"/>
                    <a:pt x="9639" y="48107"/>
                    <a:pt x="9808" y="48165"/>
                  </a:cubicBezTo>
                  <a:cubicBezTo>
                    <a:pt x="10173" y="48282"/>
                    <a:pt x="10309" y="48321"/>
                    <a:pt x="10394" y="48334"/>
                  </a:cubicBezTo>
                  <a:cubicBezTo>
                    <a:pt x="10641" y="48393"/>
                    <a:pt x="10895" y="48419"/>
                    <a:pt x="11148" y="48419"/>
                  </a:cubicBezTo>
                  <a:cubicBezTo>
                    <a:pt x="11324" y="48419"/>
                    <a:pt x="11493" y="48406"/>
                    <a:pt x="11669" y="48380"/>
                  </a:cubicBezTo>
                  <a:cubicBezTo>
                    <a:pt x="11714" y="48373"/>
                    <a:pt x="11792" y="48360"/>
                    <a:pt x="11948" y="48334"/>
                  </a:cubicBezTo>
                  <a:cubicBezTo>
                    <a:pt x="12039" y="48315"/>
                    <a:pt x="12085" y="48308"/>
                    <a:pt x="12104" y="48308"/>
                  </a:cubicBezTo>
                  <a:cubicBezTo>
                    <a:pt x="12137" y="48302"/>
                    <a:pt x="12176" y="48302"/>
                    <a:pt x="12241" y="48295"/>
                  </a:cubicBezTo>
                  <a:cubicBezTo>
                    <a:pt x="12345" y="48282"/>
                    <a:pt x="12436" y="48269"/>
                    <a:pt x="12520" y="48250"/>
                  </a:cubicBezTo>
                  <a:lnTo>
                    <a:pt x="12546" y="48243"/>
                  </a:lnTo>
                  <a:cubicBezTo>
                    <a:pt x="12677" y="48217"/>
                    <a:pt x="12820" y="48159"/>
                    <a:pt x="13021" y="48068"/>
                  </a:cubicBezTo>
                  <a:lnTo>
                    <a:pt x="13490" y="47847"/>
                  </a:lnTo>
                  <a:cubicBezTo>
                    <a:pt x="13795" y="47717"/>
                    <a:pt x="13964" y="47508"/>
                    <a:pt x="14055" y="47359"/>
                  </a:cubicBezTo>
                  <a:lnTo>
                    <a:pt x="14068" y="47339"/>
                  </a:lnTo>
                  <a:lnTo>
                    <a:pt x="14075" y="47313"/>
                  </a:lnTo>
                  <a:cubicBezTo>
                    <a:pt x="14179" y="47125"/>
                    <a:pt x="14315" y="46728"/>
                    <a:pt x="14101" y="46227"/>
                  </a:cubicBezTo>
                  <a:lnTo>
                    <a:pt x="14088" y="46195"/>
                  </a:lnTo>
                  <a:cubicBezTo>
                    <a:pt x="13971" y="45961"/>
                    <a:pt x="13945" y="45896"/>
                    <a:pt x="13945" y="45896"/>
                  </a:cubicBezTo>
                  <a:lnTo>
                    <a:pt x="13938" y="45876"/>
                  </a:lnTo>
                  <a:lnTo>
                    <a:pt x="13932" y="45857"/>
                  </a:lnTo>
                  <a:cubicBezTo>
                    <a:pt x="13893" y="45759"/>
                    <a:pt x="13880" y="45700"/>
                    <a:pt x="13873" y="45687"/>
                  </a:cubicBezTo>
                  <a:cubicBezTo>
                    <a:pt x="13873" y="45687"/>
                    <a:pt x="13867" y="45622"/>
                    <a:pt x="13860" y="45427"/>
                  </a:cubicBezTo>
                  <a:cubicBezTo>
                    <a:pt x="13912" y="45330"/>
                    <a:pt x="13958" y="45226"/>
                    <a:pt x="13997" y="45115"/>
                  </a:cubicBezTo>
                  <a:cubicBezTo>
                    <a:pt x="14081" y="44829"/>
                    <a:pt x="14094" y="44543"/>
                    <a:pt x="14036" y="44250"/>
                  </a:cubicBezTo>
                  <a:cubicBezTo>
                    <a:pt x="14029" y="44205"/>
                    <a:pt x="14016" y="44159"/>
                    <a:pt x="14003" y="44107"/>
                  </a:cubicBezTo>
                  <a:cubicBezTo>
                    <a:pt x="14003" y="44029"/>
                    <a:pt x="13997" y="43944"/>
                    <a:pt x="13990" y="43860"/>
                  </a:cubicBezTo>
                  <a:cubicBezTo>
                    <a:pt x="13984" y="43775"/>
                    <a:pt x="13964" y="43678"/>
                    <a:pt x="13867" y="43262"/>
                  </a:cubicBezTo>
                  <a:cubicBezTo>
                    <a:pt x="13847" y="43151"/>
                    <a:pt x="13821" y="42904"/>
                    <a:pt x="13841" y="42436"/>
                  </a:cubicBezTo>
                  <a:cubicBezTo>
                    <a:pt x="13873" y="41831"/>
                    <a:pt x="13932" y="41233"/>
                    <a:pt x="14029" y="40654"/>
                  </a:cubicBezTo>
                  <a:lnTo>
                    <a:pt x="14029" y="40641"/>
                  </a:lnTo>
                  <a:cubicBezTo>
                    <a:pt x="14062" y="40413"/>
                    <a:pt x="14094" y="40316"/>
                    <a:pt x="14101" y="40290"/>
                  </a:cubicBezTo>
                  <a:cubicBezTo>
                    <a:pt x="14114" y="40257"/>
                    <a:pt x="14140" y="40198"/>
                    <a:pt x="14192" y="40107"/>
                  </a:cubicBezTo>
                  <a:cubicBezTo>
                    <a:pt x="14270" y="39958"/>
                    <a:pt x="14335" y="39847"/>
                    <a:pt x="14374" y="39769"/>
                  </a:cubicBezTo>
                  <a:cubicBezTo>
                    <a:pt x="14797" y="38976"/>
                    <a:pt x="15011" y="38111"/>
                    <a:pt x="15005" y="37200"/>
                  </a:cubicBezTo>
                  <a:cubicBezTo>
                    <a:pt x="15122" y="37083"/>
                    <a:pt x="15219" y="36947"/>
                    <a:pt x="15291" y="36804"/>
                  </a:cubicBezTo>
                  <a:cubicBezTo>
                    <a:pt x="15408" y="36582"/>
                    <a:pt x="15467" y="36329"/>
                    <a:pt x="15467" y="36049"/>
                  </a:cubicBezTo>
                  <a:cubicBezTo>
                    <a:pt x="15473" y="35945"/>
                    <a:pt x="15467" y="35815"/>
                    <a:pt x="15447" y="35626"/>
                  </a:cubicBezTo>
                  <a:cubicBezTo>
                    <a:pt x="15428" y="35470"/>
                    <a:pt x="15428" y="35282"/>
                    <a:pt x="15434" y="35074"/>
                  </a:cubicBezTo>
                  <a:cubicBezTo>
                    <a:pt x="15441" y="34937"/>
                    <a:pt x="15454" y="34716"/>
                    <a:pt x="15473" y="34410"/>
                  </a:cubicBezTo>
                  <a:cubicBezTo>
                    <a:pt x="15480" y="34358"/>
                    <a:pt x="15480" y="34306"/>
                    <a:pt x="15480" y="34254"/>
                  </a:cubicBezTo>
                  <a:cubicBezTo>
                    <a:pt x="15623" y="33897"/>
                    <a:pt x="15785" y="33545"/>
                    <a:pt x="15954" y="33194"/>
                  </a:cubicBezTo>
                  <a:cubicBezTo>
                    <a:pt x="16110" y="32888"/>
                    <a:pt x="16163" y="32784"/>
                    <a:pt x="16189" y="32732"/>
                  </a:cubicBezTo>
                  <a:lnTo>
                    <a:pt x="16195" y="32713"/>
                  </a:lnTo>
                  <a:cubicBezTo>
                    <a:pt x="16208" y="32680"/>
                    <a:pt x="16228" y="32641"/>
                    <a:pt x="16241" y="32596"/>
                  </a:cubicBezTo>
                  <a:cubicBezTo>
                    <a:pt x="16455" y="32524"/>
                    <a:pt x="16657" y="32407"/>
                    <a:pt x="16845" y="32251"/>
                  </a:cubicBezTo>
                  <a:cubicBezTo>
                    <a:pt x="16904" y="32193"/>
                    <a:pt x="16982" y="32128"/>
                    <a:pt x="17073" y="32030"/>
                  </a:cubicBezTo>
                  <a:cubicBezTo>
                    <a:pt x="17086" y="32082"/>
                    <a:pt x="17106" y="32173"/>
                    <a:pt x="17138" y="32323"/>
                  </a:cubicBezTo>
                  <a:cubicBezTo>
                    <a:pt x="17164" y="32433"/>
                    <a:pt x="17190" y="32537"/>
                    <a:pt x="17216" y="32628"/>
                  </a:cubicBezTo>
                  <a:cubicBezTo>
                    <a:pt x="17099" y="32823"/>
                    <a:pt x="17008" y="33032"/>
                    <a:pt x="16936" y="33246"/>
                  </a:cubicBezTo>
                  <a:cubicBezTo>
                    <a:pt x="16683" y="33975"/>
                    <a:pt x="16858" y="34488"/>
                    <a:pt x="17054" y="34794"/>
                  </a:cubicBezTo>
                  <a:lnTo>
                    <a:pt x="17060" y="34801"/>
                  </a:lnTo>
                  <a:cubicBezTo>
                    <a:pt x="17210" y="35035"/>
                    <a:pt x="17418" y="35217"/>
                    <a:pt x="17697" y="35366"/>
                  </a:cubicBezTo>
                  <a:cubicBezTo>
                    <a:pt x="17678" y="35418"/>
                    <a:pt x="17665" y="35477"/>
                    <a:pt x="17658" y="35535"/>
                  </a:cubicBezTo>
                  <a:lnTo>
                    <a:pt x="17626" y="35666"/>
                  </a:lnTo>
                  <a:cubicBezTo>
                    <a:pt x="17587" y="35841"/>
                    <a:pt x="17561" y="35978"/>
                    <a:pt x="17548" y="36095"/>
                  </a:cubicBezTo>
                  <a:cubicBezTo>
                    <a:pt x="17522" y="36309"/>
                    <a:pt x="17522" y="36517"/>
                    <a:pt x="17541" y="36700"/>
                  </a:cubicBezTo>
                  <a:cubicBezTo>
                    <a:pt x="17554" y="36797"/>
                    <a:pt x="17580" y="36914"/>
                    <a:pt x="17626" y="37096"/>
                  </a:cubicBezTo>
                  <a:lnTo>
                    <a:pt x="17678" y="37298"/>
                  </a:lnTo>
                  <a:cubicBezTo>
                    <a:pt x="17775" y="37649"/>
                    <a:pt x="17860" y="37890"/>
                    <a:pt x="17958" y="38072"/>
                  </a:cubicBezTo>
                  <a:lnTo>
                    <a:pt x="18016" y="38332"/>
                  </a:lnTo>
                  <a:cubicBezTo>
                    <a:pt x="18016" y="38345"/>
                    <a:pt x="18023" y="38358"/>
                    <a:pt x="18023" y="38371"/>
                  </a:cubicBezTo>
                  <a:cubicBezTo>
                    <a:pt x="18029" y="38462"/>
                    <a:pt x="18036" y="38514"/>
                    <a:pt x="18036" y="38534"/>
                  </a:cubicBezTo>
                  <a:lnTo>
                    <a:pt x="18042" y="38566"/>
                  </a:lnTo>
                  <a:cubicBezTo>
                    <a:pt x="18068" y="38696"/>
                    <a:pt x="18107" y="38833"/>
                    <a:pt x="18179" y="38989"/>
                  </a:cubicBezTo>
                  <a:lnTo>
                    <a:pt x="18335" y="39360"/>
                  </a:lnTo>
                  <a:cubicBezTo>
                    <a:pt x="18426" y="39587"/>
                    <a:pt x="18465" y="39698"/>
                    <a:pt x="18484" y="39743"/>
                  </a:cubicBezTo>
                  <a:lnTo>
                    <a:pt x="18484" y="39756"/>
                  </a:lnTo>
                  <a:cubicBezTo>
                    <a:pt x="18504" y="39802"/>
                    <a:pt x="18536" y="39906"/>
                    <a:pt x="18588" y="40127"/>
                  </a:cubicBezTo>
                  <a:lnTo>
                    <a:pt x="18595" y="40146"/>
                  </a:lnTo>
                  <a:cubicBezTo>
                    <a:pt x="18575" y="40237"/>
                    <a:pt x="18562" y="40329"/>
                    <a:pt x="18556" y="40420"/>
                  </a:cubicBezTo>
                  <a:cubicBezTo>
                    <a:pt x="18497" y="40855"/>
                    <a:pt x="18523" y="41213"/>
                    <a:pt x="18640" y="41525"/>
                  </a:cubicBezTo>
                  <a:lnTo>
                    <a:pt x="18653" y="41545"/>
                  </a:lnTo>
                  <a:cubicBezTo>
                    <a:pt x="18699" y="41662"/>
                    <a:pt x="18764" y="41785"/>
                    <a:pt x="18855" y="41941"/>
                  </a:cubicBezTo>
                  <a:cubicBezTo>
                    <a:pt x="18855" y="41941"/>
                    <a:pt x="18875" y="41967"/>
                    <a:pt x="18875" y="41967"/>
                  </a:cubicBezTo>
                  <a:cubicBezTo>
                    <a:pt x="18875" y="41993"/>
                    <a:pt x="18868" y="42032"/>
                    <a:pt x="18862" y="42084"/>
                  </a:cubicBezTo>
                  <a:cubicBezTo>
                    <a:pt x="18803" y="42540"/>
                    <a:pt x="18699" y="42995"/>
                    <a:pt x="18556" y="43450"/>
                  </a:cubicBezTo>
                  <a:cubicBezTo>
                    <a:pt x="18458" y="43788"/>
                    <a:pt x="18471" y="44101"/>
                    <a:pt x="18601" y="44380"/>
                  </a:cubicBezTo>
                  <a:lnTo>
                    <a:pt x="18614" y="44406"/>
                  </a:lnTo>
                  <a:cubicBezTo>
                    <a:pt x="18666" y="44504"/>
                    <a:pt x="18725" y="44595"/>
                    <a:pt x="18796" y="44673"/>
                  </a:cubicBezTo>
                  <a:cubicBezTo>
                    <a:pt x="18836" y="45518"/>
                    <a:pt x="19291" y="45889"/>
                    <a:pt x="19570" y="46039"/>
                  </a:cubicBezTo>
                  <a:cubicBezTo>
                    <a:pt x="19727" y="46117"/>
                    <a:pt x="19902" y="46175"/>
                    <a:pt x="20084" y="46195"/>
                  </a:cubicBezTo>
                  <a:cubicBezTo>
                    <a:pt x="20149" y="46201"/>
                    <a:pt x="20221" y="46208"/>
                    <a:pt x="20312" y="46208"/>
                  </a:cubicBezTo>
                  <a:cubicBezTo>
                    <a:pt x="20338" y="46214"/>
                    <a:pt x="20429" y="46221"/>
                    <a:pt x="20631" y="46266"/>
                  </a:cubicBezTo>
                  <a:lnTo>
                    <a:pt x="21385" y="46435"/>
                  </a:lnTo>
                  <a:cubicBezTo>
                    <a:pt x="21756" y="46520"/>
                    <a:pt x="22042" y="46572"/>
                    <a:pt x="22256" y="46591"/>
                  </a:cubicBezTo>
                  <a:cubicBezTo>
                    <a:pt x="22458" y="46617"/>
                    <a:pt x="22692" y="46624"/>
                    <a:pt x="22978" y="46624"/>
                  </a:cubicBezTo>
                  <a:cubicBezTo>
                    <a:pt x="23115" y="46624"/>
                    <a:pt x="23258" y="46624"/>
                    <a:pt x="23408" y="46617"/>
                  </a:cubicBezTo>
                  <a:cubicBezTo>
                    <a:pt x="23720" y="46611"/>
                    <a:pt x="23986" y="46598"/>
                    <a:pt x="24201" y="46578"/>
                  </a:cubicBezTo>
                  <a:cubicBezTo>
                    <a:pt x="24260" y="46572"/>
                    <a:pt x="24383" y="46559"/>
                    <a:pt x="24825" y="46507"/>
                  </a:cubicBezTo>
                  <a:lnTo>
                    <a:pt x="25625" y="46403"/>
                  </a:lnTo>
                  <a:cubicBezTo>
                    <a:pt x="25924" y="46364"/>
                    <a:pt x="26165" y="46266"/>
                    <a:pt x="26360" y="46110"/>
                  </a:cubicBezTo>
                  <a:cubicBezTo>
                    <a:pt x="26549" y="45961"/>
                    <a:pt x="26698" y="45759"/>
                    <a:pt x="26796" y="45505"/>
                  </a:cubicBezTo>
                  <a:cubicBezTo>
                    <a:pt x="26887" y="45271"/>
                    <a:pt x="26952" y="45031"/>
                    <a:pt x="26985" y="44796"/>
                  </a:cubicBezTo>
                  <a:cubicBezTo>
                    <a:pt x="27037" y="44478"/>
                    <a:pt x="26972" y="44166"/>
                    <a:pt x="26802" y="43912"/>
                  </a:cubicBezTo>
                  <a:cubicBezTo>
                    <a:pt x="26659" y="43710"/>
                    <a:pt x="26367" y="43411"/>
                    <a:pt x="25807" y="43379"/>
                  </a:cubicBezTo>
                  <a:lnTo>
                    <a:pt x="25781" y="43379"/>
                  </a:lnTo>
                  <a:cubicBezTo>
                    <a:pt x="25599" y="43379"/>
                    <a:pt x="25424" y="43359"/>
                    <a:pt x="25255" y="43340"/>
                  </a:cubicBezTo>
                  <a:cubicBezTo>
                    <a:pt x="24949" y="43294"/>
                    <a:pt x="24819" y="43236"/>
                    <a:pt x="24786" y="43216"/>
                  </a:cubicBezTo>
                  <a:cubicBezTo>
                    <a:pt x="24767" y="43203"/>
                    <a:pt x="24695" y="43151"/>
                    <a:pt x="24559" y="43014"/>
                  </a:cubicBezTo>
                  <a:lnTo>
                    <a:pt x="24136" y="42605"/>
                  </a:lnTo>
                  <a:cubicBezTo>
                    <a:pt x="24155" y="42475"/>
                    <a:pt x="24149" y="42345"/>
                    <a:pt x="24129" y="42208"/>
                  </a:cubicBezTo>
                  <a:lnTo>
                    <a:pt x="24123" y="42189"/>
                  </a:lnTo>
                  <a:cubicBezTo>
                    <a:pt x="24051" y="41844"/>
                    <a:pt x="23837" y="41551"/>
                    <a:pt x="23525" y="41376"/>
                  </a:cubicBezTo>
                  <a:cubicBezTo>
                    <a:pt x="23486" y="40257"/>
                    <a:pt x="23466" y="39320"/>
                    <a:pt x="23466" y="38586"/>
                  </a:cubicBezTo>
                  <a:cubicBezTo>
                    <a:pt x="23479" y="37441"/>
                    <a:pt x="23544" y="36394"/>
                    <a:pt x="23661" y="35464"/>
                  </a:cubicBezTo>
                  <a:cubicBezTo>
                    <a:pt x="23681" y="35288"/>
                    <a:pt x="23674" y="35126"/>
                    <a:pt x="23635" y="34970"/>
                  </a:cubicBezTo>
                  <a:cubicBezTo>
                    <a:pt x="23622" y="34820"/>
                    <a:pt x="23609" y="34677"/>
                    <a:pt x="23596" y="34527"/>
                  </a:cubicBezTo>
                  <a:cubicBezTo>
                    <a:pt x="24123" y="34306"/>
                    <a:pt x="24305" y="33916"/>
                    <a:pt x="24364" y="33701"/>
                  </a:cubicBezTo>
                  <a:lnTo>
                    <a:pt x="24370" y="33695"/>
                  </a:lnTo>
                  <a:cubicBezTo>
                    <a:pt x="24422" y="33487"/>
                    <a:pt x="24422" y="33272"/>
                    <a:pt x="24370" y="33038"/>
                  </a:cubicBezTo>
                  <a:lnTo>
                    <a:pt x="24364" y="33025"/>
                  </a:lnTo>
                  <a:cubicBezTo>
                    <a:pt x="24129" y="32082"/>
                    <a:pt x="23772" y="31152"/>
                    <a:pt x="23317" y="30281"/>
                  </a:cubicBezTo>
                  <a:cubicBezTo>
                    <a:pt x="23271" y="30196"/>
                    <a:pt x="23219" y="30118"/>
                    <a:pt x="23167" y="30046"/>
                  </a:cubicBezTo>
                  <a:lnTo>
                    <a:pt x="23160" y="30027"/>
                  </a:lnTo>
                  <a:cubicBezTo>
                    <a:pt x="23160" y="30027"/>
                    <a:pt x="23095" y="29871"/>
                    <a:pt x="23089" y="29851"/>
                  </a:cubicBezTo>
                  <a:lnTo>
                    <a:pt x="22939" y="29318"/>
                  </a:lnTo>
                  <a:lnTo>
                    <a:pt x="22887" y="29201"/>
                  </a:lnTo>
                  <a:cubicBezTo>
                    <a:pt x="23037" y="29045"/>
                    <a:pt x="23186" y="28882"/>
                    <a:pt x="23343" y="28720"/>
                  </a:cubicBezTo>
                  <a:lnTo>
                    <a:pt x="23356" y="28707"/>
                  </a:lnTo>
                  <a:cubicBezTo>
                    <a:pt x="23577" y="28466"/>
                    <a:pt x="23707" y="28219"/>
                    <a:pt x="23752" y="27965"/>
                  </a:cubicBezTo>
                  <a:lnTo>
                    <a:pt x="23759" y="27939"/>
                  </a:lnTo>
                  <a:lnTo>
                    <a:pt x="23765" y="27913"/>
                  </a:lnTo>
                  <a:cubicBezTo>
                    <a:pt x="23811" y="27575"/>
                    <a:pt x="23726" y="27237"/>
                    <a:pt x="23512" y="26879"/>
                  </a:cubicBezTo>
                  <a:cubicBezTo>
                    <a:pt x="23395" y="26697"/>
                    <a:pt x="23271" y="26463"/>
                    <a:pt x="23134" y="26190"/>
                  </a:cubicBezTo>
                  <a:cubicBezTo>
                    <a:pt x="23102" y="26118"/>
                    <a:pt x="23069" y="26047"/>
                    <a:pt x="23037" y="25982"/>
                  </a:cubicBezTo>
                  <a:cubicBezTo>
                    <a:pt x="23056" y="25975"/>
                    <a:pt x="23076" y="25969"/>
                    <a:pt x="23095" y="25962"/>
                  </a:cubicBezTo>
                  <a:cubicBezTo>
                    <a:pt x="23115" y="25962"/>
                    <a:pt x="23141" y="25956"/>
                    <a:pt x="23160" y="25956"/>
                  </a:cubicBezTo>
                  <a:cubicBezTo>
                    <a:pt x="23173" y="25956"/>
                    <a:pt x="23186" y="25956"/>
                    <a:pt x="23199" y="25962"/>
                  </a:cubicBezTo>
                  <a:cubicBezTo>
                    <a:pt x="23277" y="25975"/>
                    <a:pt x="23349" y="25982"/>
                    <a:pt x="23427" y="25982"/>
                  </a:cubicBezTo>
                  <a:cubicBezTo>
                    <a:pt x="23720" y="25982"/>
                    <a:pt x="23999" y="25871"/>
                    <a:pt x="24214" y="25670"/>
                  </a:cubicBezTo>
                  <a:cubicBezTo>
                    <a:pt x="24513" y="25396"/>
                    <a:pt x="24637" y="24980"/>
                    <a:pt x="24539" y="24551"/>
                  </a:cubicBezTo>
                  <a:lnTo>
                    <a:pt x="24533" y="24512"/>
                  </a:lnTo>
                  <a:lnTo>
                    <a:pt x="24520" y="24473"/>
                  </a:lnTo>
                  <a:cubicBezTo>
                    <a:pt x="24481" y="24330"/>
                    <a:pt x="24416" y="24109"/>
                    <a:pt x="24338" y="23803"/>
                  </a:cubicBezTo>
                  <a:lnTo>
                    <a:pt x="24747" y="23601"/>
                  </a:lnTo>
                  <a:cubicBezTo>
                    <a:pt x="24845" y="23549"/>
                    <a:pt x="24968" y="23484"/>
                    <a:pt x="25085" y="23374"/>
                  </a:cubicBezTo>
                  <a:cubicBezTo>
                    <a:pt x="25164" y="23309"/>
                    <a:pt x="25235" y="23231"/>
                    <a:pt x="25294" y="23140"/>
                  </a:cubicBezTo>
                  <a:lnTo>
                    <a:pt x="25300" y="23127"/>
                  </a:lnTo>
                  <a:cubicBezTo>
                    <a:pt x="25404" y="22977"/>
                    <a:pt x="25489" y="22795"/>
                    <a:pt x="25573" y="22554"/>
                  </a:cubicBezTo>
                  <a:lnTo>
                    <a:pt x="25612" y="22431"/>
                  </a:lnTo>
                  <a:cubicBezTo>
                    <a:pt x="25768" y="22418"/>
                    <a:pt x="25918" y="22385"/>
                    <a:pt x="26061" y="22327"/>
                  </a:cubicBezTo>
                  <a:cubicBezTo>
                    <a:pt x="26204" y="22275"/>
                    <a:pt x="26354" y="22190"/>
                    <a:pt x="26542" y="22060"/>
                  </a:cubicBezTo>
                  <a:cubicBezTo>
                    <a:pt x="26620" y="22008"/>
                    <a:pt x="26705" y="21963"/>
                    <a:pt x="26783" y="21924"/>
                  </a:cubicBezTo>
                  <a:cubicBezTo>
                    <a:pt x="27004" y="21813"/>
                    <a:pt x="27206" y="21754"/>
                    <a:pt x="27401" y="21754"/>
                  </a:cubicBezTo>
                  <a:lnTo>
                    <a:pt x="27433" y="21754"/>
                  </a:lnTo>
                  <a:cubicBezTo>
                    <a:pt x="27479" y="21761"/>
                    <a:pt x="27583" y="21767"/>
                    <a:pt x="27752" y="21780"/>
                  </a:cubicBezTo>
                  <a:cubicBezTo>
                    <a:pt x="27882" y="21793"/>
                    <a:pt x="27999" y="21800"/>
                    <a:pt x="28110" y="21800"/>
                  </a:cubicBezTo>
                  <a:cubicBezTo>
                    <a:pt x="28181" y="21800"/>
                    <a:pt x="28253" y="21800"/>
                    <a:pt x="28318" y="21793"/>
                  </a:cubicBezTo>
                  <a:cubicBezTo>
                    <a:pt x="28975" y="21741"/>
                    <a:pt x="29326" y="21390"/>
                    <a:pt x="29482" y="21176"/>
                  </a:cubicBezTo>
                  <a:cubicBezTo>
                    <a:pt x="29638" y="20961"/>
                    <a:pt x="29729" y="20694"/>
                    <a:pt x="29762" y="20376"/>
                  </a:cubicBezTo>
                  <a:lnTo>
                    <a:pt x="29768" y="20350"/>
                  </a:lnTo>
                  <a:cubicBezTo>
                    <a:pt x="29788" y="20070"/>
                    <a:pt x="29781" y="19803"/>
                    <a:pt x="29736" y="19563"/>
                  </a:cubicBezTo>
                  <a:cubicBezTo>
                    <a:pt x="29684" y="19199"/>
                    <a:pt x="29521" y="18964"/>
                    <a:pt x="29378" y="18828"/>
                  </a:cubicBezTo>
                  <a:cubicBezTo>
                    <a:pt x="29222" y="18665"/>
                    <a:pt x="28955" y="18490"/>
                    <a:pt x="28526" y="18457"/>
                  </a:cubicBezTo>
                  <a:cubicBezTo>
                    <a:pt x="28402" y="18451"/>
                    <a:pt x="28292" y="18444"/>
                    <a:pt x="28188" y="18444"/>
                  </a:cubicBezTo>
                  <a:cubicBezTo>
                    <a:pt x="28058" y="18444"/>
                    <a:pt x="27947" y="18451"/>
                    <a:pt x="27843" y="18464"/>
                  </a:cubicBezTo>
                  <a:cubicBezTo>
                    <a:pt x="27466" y="18516"/>
                    <a:pt x="27134" y="18652"/>
                    <a:pt x="26867" y="18880"/>
                  </a:cubicBezTo>
                  <a:lnTo>
                    <a:pt x="26815" y="18919"/>
                  </a:lnTo>
                  <a:lnTo>
                    <a:pt x="26776" y="18958"/>
                  </a:lnTo>
                  <a:cubicBezTo>
                    <a:pt x="26627" y="18990"/>
                    <a:pt x="26373" y="19029"/>
                    <a:pt x="25950" y="19082"/>
                  </a:cubicBezTo>
                  <a:cubicBezTo>
                    <a:pt x="25762" y="19108"/>
                    <a:pt x="25684" y="19114"/>
                    <a:pt x="25671" y="19114"/>
                  </a:cubicBezTo>
                  <a:lnTo>
                    <a:pt x="25625" y="19114"/>
                  </a:lnTo>
                  <a:cubicBezTo>
                    <a:pt x="25599" y="19114"/>
                    <a:pt x="25580" y="19114"/>
                    <a:pt x="25567" y="19108"/>
                  </a:cubicBezTo>
                  <a:cubicBezTo>
                    <a:pt x="25502" y="19095"/>
                    <a:pt x="25456" y="19088"/>
                    <a:pt x="25417" y="19075"/>
                  </a:cubicBezTo>
                  <a:cubicBezTo>
                    <a:pt x="25300" y="19049"/>
                    <a:pt x="25196" y="19036"/>
                    <a:pt x="25092" y="19036"/>
                  </a:cubicBezTo>
                  <a:cubicBezTo>
                    <a:pt x="24923" y="18886"/>
                    <a:pt x="24741" y="18756"/>
                    <a:pt x="24539" y="18639"/>
                  </a:cubicBezTo>
                  <a:cubicBezTo>
                    <a:pt x="24364" y="18347"/>
                    <a:pt x="24155" y="18080"/>
                    <a:pt x="23928" y="17839"/>
                  </a:cubicBezTo>
                  <a:lnTo>
                    <a:pt x="23921" y="17833"/>
                  </a:lnTo>
                  <a:cubicBezTo>
                    <a:pt x="23837" y="17748"/>
                    <a:pt x="23791" y="17696"/>
                    <a:pt x="23765" y="17664"/>
                  </a:cubicBezTo>
                  <a:cubicBezTo>
                    <a:pt x="23648" y="17475"/>
                    <a:pt x="23544" y="17326"/>
                    <a:pt x="23440" y="17215"/>
                  </a:cubicBezTo>
                  <a:lnTo>
                    <a:pt x="23421" y="17195"/>
                  </a:lnTo>
                  <a:cubicBezTo>
                    <a:pt x="23310" y="17085"/>
                    <a:pt x="23173" y="16974"/>
                    <a:pt x="22959" y="16825"/>
                  </a:cubicBezTo>
                  <a:lnTo>
                    <a:pt x="22946" y="16818"/>
                  </a:lnTo>
                  <a:cubicBezTo>
                    <a:pt x="22926" y="16805"/>
                    <a:pt x="22913" y="16799"/>
                    <a:pt x="22900" y="16786"/>
                  </a:cubicBezTo>
                  <a:cubicBezTo>
                    <a:pt x="22816" y="16682"/>
                    <a:pt x="22783" y="16643"/>
                    <a:pt x="22744" y="16597"/>
                  </a:cubicBezTo>
                  <a:lnTo>
                    <a:pt x="22718" y="16578"/>
                  </a:lnTo>
                  <a:cubicBezTo>
                    <a:pt x="22601" y="16467"/>
                    <a:pt x="22419" y="16331"/>
                    <a:pt x="22165" y="16252"/>
                  </a:cubicBezTo>
                  <a:cubicBezTo>
                    <a:pt x="22165" y="16220"/>
                    <a:pt x="22165" y="16200"/>
                    <a:pt x="22165" y="16181"/>
                  </a:cubicBezTo>
                  <a:cubicBezTo>
                    <a:pt x="22185" y="16070"/>
                    <a:pt x="22191" y="15992"/>
                    <a:pt x="22191" y="15921"/>
                  </a:cubicBezTo>
                  <a:cubicBezTo>
                    <a:pt x="22198" y="15706"/>
                    <a:pt x="22159" y="15498"/>
                    <a:pt x="22068" y="15303"/>
                  </a:cubicBezTo>
                  <a:cubicBezTo>
                    <a:pt x="22042" y="15244"/>
                    <a:pt x="22009" y="15186"/>
                    <a:pt x="21970" y="15127"/>
                  </a:cubicBezTo>
                  <a:cubicBezTo>
                    <a:pt x="22081" y="15075"/>
                    <a:pt x="22191" y="15010"/>
                    <a:pt x="22302" y="14939"/>
                  </a:cubicBezTo>
                  <a:cubicBezTo>
                    <a:pt x="22731" y="14653"/>
                    <a:pt x="23017" y="14295"/>
                    <a:pt x="23134" y="13866"/>
                  </a:cubicBezTo>
                  <a:cubicBezTo>
                    <a:pt x="23186" y="13690"/>
                    <a:pt x="23212" y="13488"/>
                    <a:pt x="23199" y="13287"/>
                  </a:cubicBezTo>
                  <a:cubicBezTo>
                    <a:pt x="23199" y="13215"/>
                    <a:pt x="23186" y="13118"/>
                    <a:pt x="23173" y="12975"/>
                  </a:cubicBezTo>
                  <a:lnTo>
                    <a:pt x="23167" y="12962"/>
                  </a:lnTo>
                  <a:lnTo>
                    <a:pt x="23089" y="12383"/>
                  </a:lnTo>
                  <a:lnTo>
                    <a:pt x="23082" y="12357"/>
                  </a:lnTo>
                  <a:cubicBezTo>
                    <a:pt x="23063" y="12233"/>
                    <a:pt x="22998" y="11876"/>
                    <a:pt x="22725" y="11589"/>
                  </a:cubicBezTo>
                  <a:cubicBezTo>
                    <a:pt x="22640" y="11498"/>
                    <a:pt x="22523" y="11401"/>
                    <a:pt x="22360" y="11323"/>
                  </a:cubicBezTo>
                  <a:cubicBezTo>
                    <a:pt x="22360" y="11251"/>
                    <a:pt x="22367" y="11186"/>
                    <a:pt x="22367" y="11128"/>
                  </a:cubicBezTo>
                  <a:cubicBezTo>
                    <a:pt x="22367" y="10770"/>
                    <a:pt x="22321" y="10445"/>
                    <a:pt x="22237" y="10159"/>
                  </a:cubicBezTo>
                  <a:cubicBezTo>
                    <a:pt x="22048" y="9521"/>
                    <a:pt x="21619" y="8929"/>
                    <a:pt x="20969" y="8396"/>
                  </a:cubicBezTo>
                  <a:cubicBezTo>
                    <a:pt x="21014" y="8208"/>
                    <a:pt x="21040" y="8019"/>
                    <a:pt x="21060" y="7824"/>
                  </a:cubicBezTo>
                  <a:cubicBezTo>
                    <a:pt x="21151" y="6900"/>
                    <a:pt x="20631" y="6478"/>
                    <a:pt x="20403" y="6335"/>
                  </a:cubicBezTo>
                  <a:lnTo>
                    <a:pt x="20390" y="6328"/>
                  </a:lnTo>
                  <a:cubicBezTo>
                    <a:pt x="20188" y="6211"/>
                    <a:pt x="19948" y="6146"/>
                    <a:pt x="19668" y="6133"/>
                  </a:cubicBezTo>
                  <a:lnTo>
                    <a:pt x="19642" y="6133"/>
                  </a:lnTo>
                  <a:lnTo>
                    <a:pt x="19603" y="6126"/>
                  </a:lnTo>
                  <a:cubicBezTo>
                    <a:pt x="19258" y="6126"/>
                    <a:pt x="18920" y="6185"/>
                    <a:pt x="18582" y="6296"/>
                  </a:cubicBezTo>
                  <a:lnTo>
                    <a:pt x="18582" y="6283"/>
                  </a:lnTo>
                  <a:cubicBezTo>
                    <a:pt x="18588" y="6087"/>
                    <a:pt x="18569" y="5912"/>
                    <a:pt x="18530" y="5749"/>
                  </a:cubicBezTo>
                  <a:lnTo>
                    <a:pt x="18582" y="5333"/>
                  </a:lnTo>
                  <a:cubicBezTo>
                    <a:pt x="18621" y="5040"/>
                    <a:pt x="18640" y="4793"/>
                    <a:pt x="18647" y="4579"/>
                  </a:cubicBezTo>
                  <a:cubicBezTo>
                    <a:pt x="18660" y="4338"/>
                    <a:pt x="18653" y="4097"/>
                    <a:pt x="18634" y="3876"/>
                  </a:cubicBezTo>
                  <a:cubicBezTo>
                    <a:pt x="18725" y="3746"/>
                    <a:pt x="18803" y="3597"/>
                    <a:pt x="18868" y="3428"/>
                  </a:cubicBezTo>
                  <a:cubicBezTo>
                    <a:pt x="18914" y="3323"/>
                    <a:pt x="18940" y="3232"/>
                    <a:pt x="18966" y="3141"/>
                  </a:cubicBezTo>
                  <a:cubicBezTo>
                    <a:pt x="19005" y="2979"/>
                    <a:pt x="19024" y="2803"/>
                    <a:pt x="19024" y="2589"/>
                  </a:cubicBezTo>
                  <a:cubicBezTo>
                    <a:pt x="19024" y="2302"/>
                    <a:pt x="18985" y="2062"/>
                    <a:pt x="18914" y="1847"/>
                  </a:cubicBezTo>
                  <a:cubicBezTo>
                    <a:pt x="18783" y="1457"/>
                    <a:pt x="18543" y="1145"/>
                    <a:pt x="18211" y="950"/>
                  </a:cubicBezTo>
                  <a:lnTo>
                    <a:pt x="18198" y="943"/>
                  </a:lnTo>
                  <a:cubicBezTo>
                    <a:pt x="18062" y="859"/>
                    <a:pt x="17905" y="807"/>
                    <a:pt x="17749" y="781"/>
                  </a:cubicBezTo>
                  <a:lnTo>
                    <a:pt x="17730" y="781"/>
                  </a:lnTo>
                  <a:cubicBezTo>
                    <a:pt x="17671" y="768"/>
                    <a:pt x="17613" y="768"/>
                    <a:pt x="17554" y="768"/>
                  </a:cubicBezTo>
                  <a:cubicBezTo>
                    <a:pt x="17275" y="768"/>
                    <a:pt x="17001" y="865"/>
                    <a:pt x="16787" y="1047"/>
                  </a:cubicBezTo>
                  <a:lnTo>
                    <a:pt x="16780" y="1060"/>
                  </a:lnTo>
                  <a:cubicBezTo>
                    <a:pt x="16754" y="1080"/>
                    <a:pt x="16728" y="1106"/>
                    <a:pt x="16702" y="1138"/>
                  </a:cubicBezTo>
                  <a:cubicBezTo>
                    <a:pt x="16527" y="572"/>
                    <a:pt x="16182" y="286"/>
                    <a:pt x="15909" y="143"/>
                  </a:cubicBezTo>
                  <a:cubicBezTo>
                    <a:pt x="15727" y="46"/>
                    <a:pt x="15538" y="0"/>
                    <a:pt x="15343" y="0"/>
                  </a:cubicBezTo>
                  <a:close/>
                </a:path>
              </a:pathLst>
            </a:custGeom>
            <a:solidFill>
              <a:srgbClr val="FFFFFF"/>
            </a:solidFill>
            <a:ln>
              <a:noFill/>
            </a:ln>
            <a:effectLst>
              <a:outerShdw blurRad="57150" dist="47625" dir="7920000" algn="bl" rotWithShape="0">
                <a:srgbClr val="000000">
                  <a:alpha val="2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4"/>
            <p:cNvSpPr/>
            <p:nvPr/>
          </p:nvSpPr>
          <p:spPr>
            <a:xfrm>
              <a:off x="-6707175" y="251100"/>
              <a:ext cx="688600" cy="1156300"/>
            </a:xfrm>
            <a:custGeom>
              <a:avLst/>
              <a:gdLst/>
              <a:ahLst/>
              <a:cxnLst/>
              <a:rect l="l" t="t" r="r" b="b"/>
              <a:pathLst>
                <a:path w="27544" h="46252" extrusionOk="0">
                  <a:moveTo>
                    <a:pt x="4610" y="757"/>
                  </a:moveTo>
                  <a:cubicBezTo>
                    <a:pt x="4576" y="757"/>
                    <a:pt x="4542" y="776"/>
                    <a:pt x="4514" y="804"/>
                  </a:cubicBezTo>
                  <a:cubicBezTo>
                    <a:pt x="4495" y="824"/>
                    <a:pt x="4482" y="850"/>
                    <a:pt x="4475" y="882"/>
                  </a:cubicBezTo>
                  <a:cubicBezTo>
                    <a:pt x="4462" y="921"/>
                    <a:pt x="4456" y="960"/>
                    <a:pt x="4462" y="1006"/>
                  </a:cubicBezTo>
                  <a:cubicBezTo>
                    <a:pt x="4462" y="1019"/>
                    <a:pt x="4462" y="1032"/>
                    <a:pt x="4475" y="1045"/>
                  </a:cubicBezTo>
                  <a:cubicBezTo>
                    <a:pt x="4482" y="1051"/>
                    <a:pt x="4495" y="1064"/>
                    <a:pt x="4527" y="1077"/>
                  </a:cubicBezTo>
                  <a:lnTo>
                    <a:pt x="4586" y="1116"/>
                  </a:lnTo>
                  <a:cubicBezTo>
                    <a:pt x="4601" y="1124"/>
                    <a:pt x="4616" y="1127"/>
                    <a:pt x="4629" y="1127"/>
                  </a:cubicBezTo>
                  <a:cubicBezTo>
                    <a:pt x="4638" y="1127"/>
                    <a:pt x="4645" y="1126"/>
                    <a:pt x="4651" y="1123"/>
                  </a:cubicBezTo>
                  <a:cubicBezTo>
                    <a:pt x="4683" y="1110"/>
                    <a:pt x="4709" y="1090"/>
                    <a:pt x="4722" y="1071"/>
                  </a:cubicBezTo>
                  <a:cubicBezTo>
                    <a:pt x="4742" y="1051"/>
                    <a:pt x="4755" y="1019"/>
                    <a:pt x="4761" y="980"/>
                  </a:cubicBezTo>
                  <a:cubicBezTo>
                    <a:pt x="4774" y="915"/>
                    <a:pt x="4761" y="856"/>
                    <a:pt x="4735" y="817"/>
                  </a:cubicBezTo>
                  <a:cubicBezTo>
                    <a:pt x="4709" y="778"/>
                    <a:pt x="4677" y="759"/>
                    <a:pt x="4625" y="759"/>
                  </a:cubicBezTo>
                  <a:cubicBezTo>
                    <a:pt x="4620" y="758"/>
                    <a:pt x="4615" y="757"/>
                    <a:pt x="4610" y="757"/>
                  </a:cubicBezTo>
                  <a:close/>
                  <a:moveTo>
                    <a:pt x="4078" y="1097"/>
                  </a:moveTo>
                  <a:cubicBezTo>
                    <a:pt x="4059" y="1097"/>
                    <a:pt x="4039" y="1103"/>
                    <a:pt x="4020" y="1110"/>
                  </a:cubicBezTo>
                  <a:cubicBezTo>
                    <a:pt x="4000" y="1123"/>
                    <a:pt x="3987" y="1162"/>
                    <a:pt x="3987" y="1220"/>
                  </a:cubicBezTo>
                  <a:cubicBezTo>
                    <a:pt x="3987" y="1253"/>
                    <a:pt x="3987" y="1272"/>
                    <a:pt x="3994" y="1285"/>
                  </a:cubicBezTo>
                  <a:cubicBezTo>
                    <a:pt x="4007" y="1318"/>
                    <a:pt x="4026" y="1344"/>
                    <a:pt x="4065" y="1363"/>
                  </a:cubicBezTo>
                  <a:cubicBezTo>
                    <a:pt x="4109" y="1388"/>
                    <a:pt x="4152" y="1401"/>
                    <a:pt x="4196" y="1401"/>
                  </a:cubicBezTo>
                  <a:cubicBezTo>
                    <a:pt x="4211" y="1401"/>
                    <a:pt x="4226" y="1399"/>
                    <a:pt x="4241" y="1396"/>
                  </a:cubicBezTo>
                  <a:cubicBezTo>
                    <a:pt x="4267" y="1383"/>
                    <a:pt x="4287" y="1363"/>
                    <a:pt x="4300" y="1337"/>
                  </a:cubicBezTo>
                  <a:cubicBezTo>
                    <a:pt x="4313" y="1324"/>
                    <a:pt x="4319" y="1311"/>
                    <a:pt x="4319" y="1298"/>
                  </a:cubicBezTo>
                  <a:cubicBezTo>
                    <a:pt x="4319" y="1285"/>
                    <a:pt x="4319" y="1259"/>
                    <a:pt x="4306" y="1227"/>
                  </a:cubicBezTo>
                  <a:cubicBezTo>
                    <a:pt x="4280" y="1168"/>
                    <a:pt x="4248" y="1136"/>
                    <a:pt x="4221" y="1116"/>
                  </a:cubicBezTo>
                  <a:cubicBezTo>
                    <a:pt x="4195" y="1103"/>
                    <a:pt x="4143" y="1097"/>
                    <a:pt x="4078" y="1097"/>
                  </a:cubicBezTo>
                  <a:close/>
                  <a:moveTo>
                    <a:pt x="4356" y="271"/>
                  </a:moveTo>
                  <a:cubicBezTo>
                    <a:pt x="4396" y="271"/>
                    <a:pt x="4443" y="280"/>
                    <a:pt x="4495" y="297"/>
                  </a:cubicBezTo>
                  <a:cubicBezTo>
                    <a:pt x="4657" y="342"/>
                    <a:pt x="4781" y="427"/>
                    <a:pt x="4865" y="557"/>
                  </a:cubicBezTo>
                  <a:cubicBezTo>
                    <a:pt x="4930" y="642"/>
                    <a:pt x="4969" y="746"/>
                    <a:pt x="4989" y="876"/>
                  </a:cubicBezTo>
                  <a:cubicBezTo>
                    <a:pt x="5002" y="941"/>
                    <a:pt x="5002" y="986"/>
                    <a:pt x="4989" y="1025"/>
                  </a:cubicBezTo>
                  <a:cubicBezTo>
                    <a:pt x="4982" y="1038"/>
                    <a:pt x="4950" y="1077"/>
                    <a:pt x="4904" y="1136"/>
                  </a:cubicBezTo>
                  <a:cubicBezTo>
                    <a:pt x="4865" y="1181"/>
                    <a:pt x="4852" y="1220"/>
                    <a:pt x="4859" y="1259"/>
                  </a:cubicBezTo>
                  <a:cubicBezTo>
                    <a:pt x="4865" y="1279"/>
                    <a:pt x="4891" y="1305"/>
                    <a:pt x="4924" y="1337"/>
                  </a:cubicBezTo>
                  <a:cubicBezTo>
                    <a:pt x="5021" y="1442"/>
                    <a:pt x="5106" y="1552"/>
                    <a:pt x="5178" y="1676"/>
                  </a:cubicBezTo>
                  <a:cubicBezTo>
                    <a:pt x="5191" y="1689"/>
                    <a:pt x="5197" y="1708"/>
                    <a:pt x="5191" y="1721"/>
                  </a:cubicBezTo>
                  <a:cubicBezTo>
                    <a:pt x="5191" y="1734"/>
                    <a:pt x="5178" y="1747"/>
                    <a:pt x="5152" y="1760"/>
                  </a:cubicBezTo>
                  <a:cubicBezTo>
                    <a:pt x="5139" y="1773"/>
                    <a:pt x="5132" y="1786"/>
                    <a:pt x="5126" y="1799"/>
                  </a:cubicBezTo>
                  <a:cubicBezTo>
                    <a:pt x="5106" y="1799"/>
                    <a:pt x="5086" y="1799"/>
                    <a:pt x="5073" y="1806"/>
                  </a:cubicBezTo>
                  <a:lnTo>
                    <a:pt x="5073" y="1799"/>
                  </a:lnTo>
                  <a:lnTo>
                    <a:pt x="4995" y="1669"/>
                  </a:lnTo>
                  <a:cubicBezTo>
                    <a:pt x="4930" y="1552"/>
                    <a:pt x="4859" y="1448"/>
                    <a:pt x="4781" y="1357"/>
                  </a:cubicBezTo>
                  <a:cubicBezTo>
                    <a:pt x="4768" y="1344"/>
                    <a:pt x="4761" y="1331"/>
                    <a:pt x="4748" y="1331"/>
                  </a:cubicBezTo>
                  <a:cubicBezTo>
                    <a:pt x="4735" y="1331"/>
                    <a:pt x="4722" y="1344"/>
                    <a:pt x="4716" y="1363"/>
                  </a:cubicBezTo>
                  <a:cubicBezTo>
                    <a:pt x="4716" y="1376"/>
                    <a:pt x="4722" y="1396"/>
                    <a:pt x="4729" y="1409"/>
                  </a:cubicBezTo>
                  <a:cubicBezTo>
                    <a:pt x="4748" y="1455"/>
                    <a:pt x="4787" y="1520"/>
                    <a:pt x="4839" y="1617"/>
                  </a:cubicBezTo>
                  <a:cubicBezTo>
                    <a:pt x="4891" y="1702"/>
                    <a:pt x="4924" y="1773"/>
                    <a:pt x="4943" y="1825"/>
                  </a:cubicBezTo>
                  <a:cubicBezTo>
                    <a:pt x="4943" y="1832"/>
                    <a:pt x="4950" y="1838"/>
                    <a:pt x="4956" y="1845"/>
                  </a:cubicBezTo>
                  <a:cubicBezTo>
                    <a:pt x="4891" y="1877"/>
                    <a:pt x="4839" y="1903"/>
                    <a:pt x="4807" y="1916"/>
                  </a:cubicBezTo>
                  <a:cubicBezTo>
                    <a:pt x="4807" y="1916"/>
                    <a:pt x="4807" y="1916"/>
                    <a:pt x="4807" y="1923"/>
                  </a:cubicBezTo>
                  <a:cubicBezTo>
                    <a:pt x="4794" y="1890"/>
                    <a:pt x="4774" y="1858"/>
                    <a:pt x="4748" y="1819"/>
                  </a:cubicBezTo>
                  <a:lnTo>
                    <a:pt x="4644" y="1663"/>
                  </a:lnTo>
                  <a:cubicBezTo>
                    <a:pt x="4605" y="1611"/>
                    <a:pt x="4586" y="1572"/>
                    <a:pt x="4579" y="1546"/>
                  </a:cubicBezTo>
                  <a:cubicBezTo>
                    <a:pt x="4576" y="1542"/>
                    <a:pt x="4571" y="1541"/>
                    <a:pt x="4565" y="1541"/>
                  </a:cubicBezTo>
                  <a:cubicBezTo>
                    <a:pt x="4560" y="1541"/>
                    <a:pt x="4553" y="1542"/>
                    <a:pt x="4547" y="1546"/>
                  </a:cubicBezTo>
                  <a:cubicBezTo>
                    <a:pt x="4540" y="1552"/>
                    <a:pt x="4534" y="1565"/>
                    <a:pt x="4527" y="1578"/>
                  </a:cubicBezTo>
                  <a:cubicBezTo>
                    <a:pt x="4527" y="1598"/>
                    <a:pt x="4521" y="1617"/>
                    <a:pt x="4527" y="1630"/>
                  </a:cubicBezTo>
                  <a:cubicBezTo>
                    <a:pt x="4534" y="1650"/>
                    <a:pt x="4540" y="1669"/>
                    <a:pt x="4560" y="1695"/>
                  </a:cubicBezTo>
                  <a:cubicBezTo>
                    <a:pt x="4618" y="1806"/>
                    <a:pt x="4664" y="1897"/>
                    <a:pt x="4703" y="1981"/>
                  </a:cubicBezTo>
                  <a:cubicBezTo>
                    <a:pt x="4696" y="1981"/>
                    <a:pt x="4690" y="1988"/>
                    <a:pt x="4677" y="1994"/>
                  </a:cubicBezTo>
                  <a:cubicBezTo>
                    <a:pt x="4618" y="2033"/>
                    <a:pt x="4553" y="2053"/>
                    <a:pt x="4475" y="2059"/>
                  </a:cubicBezTo>
                  <a:cubicBezTo>
                    <a:pt x="4482" y="1962"/>
                    <a:pt x="4475" y="1877"/>
                    <a:pt x="4456" y="1799"/>
                  </a:cubicBezTo>
                  <a:cubicBezTo>
                    <a:pt x="4443" y="1734"/>
                    <a:pt x="4417" y="1689"/>
                    <a:pt x="4384" y="1669"/>
                  </a:cubicBezTo>
                  <a:cubicBezTo>
                    <a:pt x="4365" y="1656"/>
                    <a:pt x="4339" y="1650"/>
                    <a:pt x="4313" y="1650"/>
                  </a:cubicBezTo>
                  <a:cubicBezTo>
                    <a:pt x="4306" y="1650"/>
                    <a:pt x="4287" y="1650"/>
                    <a:pt x="4241" y="1656"/>
                  </a:cubicBezTo>
                  <a:cubicBezTo>
                    <a:pt x="4156" y="1656"/>
                    <a:pt x="4046" y="1637"/>
                    <a:pt x="3922" y="1598"/>
                  </a:cubicBezTo>
                  <a:cubicBezTo>
                    <a:pt x="3812" y="1559"/>
                    <a:pt x="3734" y="1507"/>
                    <a:pt x="3695" y="1448"/>
                  </a:cubicBezTo>
                  <a:cubicBezTo>
                    <a:pt x="3669" y="1416"/>
                    <a:pt x="3649" y="1370"/>
                    <a:pt x="3643" y="1311"/>
                  </a:cubicBezTo>
                  <a:cubicBezTo>
                    <a:pt x="3604" y="1129"/>
                    <a:pt x="3630" y="947"/>
                    <a:pt x="3721" y="765"/>
                  </a:cubicBezTo>
                  <a:cubicBezTo>
                    <a:pt x="3805" y="609"/>
                    <a:pt x="3935" y="472"/>
                    <a:pt x="4104" y="355"/>
                  </a:cubicBezTo>
                  <a:cubicBezTo>
                    <a:pt x="4176" y="310"/>
                    <a:pt x="4241" y="284"/>
                    <a:pt x="4300" y="277"/>
                  </a:cubicBezTo>
                  <a:cubicBezTo>
                    <a:pt x="4317" y="273"/>
                    <a:pt x="4336" y="271"/>
                    <a:pt x="4356" y="271"/>
                  </a:cubicBezTo>
                  <a:close/>
                  <a:moveTo>
                    <a:pt x="16422" y="908"/>
                  </a:moveTo>
                  <a:cubicBezTo>
                    <a:pt x="16565" y="993"/>
                    <a:pt x="16643" y="1149"/>
                    <a:pt x="16663" y="1363"/>
                  </a:cubicBezTo>
                  <a:cubicBezTo>
                    <a:pt x="16676" y="1500"/>
                    <a:pt x="16669" y="1630"/>
                    <a:pt x="16637" y="1767"/>
                  </a:cubicBezTo>
                  <a:lnTo>
                    <a:pt x="16611" y="1851"/>
                  </a:lnTo>
                  <a:lnTo>
                    <a:pt x="16474" y="2059"/>
                  </a:lnTo>
                  <a:cubicBezTo>
                    <a:pt x="16435" y="2111"/>
                    <a:pt x="16377" y="2170"/>
                    <a:pt x="16305" y="2228"/>
                  </a:cubicBezTo>
                  <a:lnTo>
                    <a:pt x="16195" y="2157"/>
                  </a:lnTo>
                  <a:cubicBezTo>
                    <a:pt x="16188" y="2157"/>
                    <a:pt x="16182" y="2163"/>
                    <a:pt x="16182" y="2170"/>
                  </a:cubicBezTo>
                  <a:cubicBezTo>
                    <a:pt x="16175" y="2176"/>
                    <a:pt x="16175" y="2183"/>
                    <a:pt x="16182" y="2189"/>
                  </a:cubicBezTo>
                  <a:cubicBezTo>
                    <a:pt x="16182" y="2196"/>
                    <a:pt x="16188" y="2209"/>
                    <a:pt x="16201" y="2222"/>
                  </a:cubicBezTo>
                  <a:lnTo>
                    <a:pt x="16260" y="2274"/>
                  </a:lnTo>
                  <a:cubicBezTo>
                    <a:pt x="16234" y="2293"/>
                    <a:pt x="16201" y="2319"/>
                    <a:pt x="16169" y="2352"/>
                  </a:cubicBezTo>
                  <a:lnTo>
                    <a:pt x="16136" y="2313"/>
                  </a:lnTo>
                  <a:cubicBezTo>
                    <a:pt x="16052" y="2209"/>
                    <a:pt x="15993" y="2124"/>
                    <a:pt x="15974" y="2053"/>
                  </a:cubicBezTo>
                  <a:cubicBezTo>
                    <a:pt x="15969" y="2038"/>
                    <a:pt x="15964" y="2031"/>
                    <a:pt x="15956" y="2031"/>
                  </a:cubicBezTo>
                  <a:cubicBezTo>
                    <a:pt x="15954" y="2031"/>
                    <a:pt x="15951" y="2032"/>
                    <a:pt x="15948" y="2033"/>
                  </a:cubicBezTo>
                  <a:lnTo>
                    <a:pt x="15941" y="2046"/>
                  </a:lnTo>
                  <a:cubicBezTo>
                    <a:pt x="15935" y="2079"/>
                    <a:pt x="15948" y="2111"/>
                    <a:pt x="15967" y="2144"/>
                  </a:cubicBezTo>
                  <a:cubicBezTo>
                    <a:pt x="16000" y="2209"/>
                    <a:pt x="16058" y="2287"/>
                    <a:pt x="16130" y="2378"/>
                  </a:cubicBezTo>
                  <a:lnTo>
                    <a:pt x="16052" y="2437"/>
                  </a:lnTo>
                  <a:cubicBezTo>
                    <a:pt x="16026" y="2456"/>
                    <a:pt x="16000" y="2476"/>
                    <a:pt x="15980" y="2489"/>
                  </a:cubicBezTo>
                  <a:cubicBezTo>
                    <a:pt x="15961" y="2495"/>
                    <a:pt x="15941" y="2508"/>
                    <a:pt x="15922" y="2521"/>
                  </a:cubicBezTo>
                  <a:cubicBezTo>
                    <a:pt x="15902" y="2521"/>
                    <a:pt x="15889" y="2521"/>
                    <a:pt x="15876" y="2515"/>
                  </a:cubicBezTo>
                  <a:cubicBezTo>
                    <a:pt x="15863" y="2489"/>
                    <a:pt x="15843" y="2456"/>
                    <a:pt x="15811" y="2417"/>
                  </a:cubicBezTo>
                  <a:cubicBezTo>
                    <a:pt x="15765" y="2365"/>
                    <a:pt x="15746" y="2333"/>
                    <a:pt x="15739" y="2326"/>
                  </a:cubicBezTo>
                  <a:cubicBezTo>
                    <a:pt x="15700" y="2267"/>
                    <a:pt x="15681" y="2189"/>
                    <a:pt x="15668" y="2098"/>
                  </a:cubicBezTo>
                  <a:cubicBezTo>
                    <a:pt x="15661" y="2027"/>
                    <a:pt x="15668" y="1975"/>
                    <a:pt x="15687" y="1929"/>
                  </a:cubicBezTo>
                  <a:cubicBezTo>
                    <a:pt x="15694" y="1910"/>
                    <a:pt x="15713" y="1884"/>
                    <a:pt x="15752" y="1851"/>
                  </a:cubicBezTo>
                  <a:cubicBezTo>
                    <a:pt x="15778" y="1819"/>
                    <a:pt x="15817" y="1786"/>
                    <a:pt x="15869" y="1747"/>
                  </a:cubicBezTo>
                  <a:cubicBezTo>
                    <a:pt x="15869" y="1747"/>
                    <a:pt x="15876" y="1741"/>
                    <a:pt x="15876" y="1741"/>
                  </a:cubicBezTo>
                  <a:lnTo>
                    <a:pt x="15876" y="1734"/>
                  </a:lnTo>
                  <a:cubicBezTo>
                    <a:pt x="15883" y="1734"/>
                    <a:pt x="15889" y="1734"/>
                    <a:pt x="15896" y="1728"/>
                  </a:cubicBezTo>
                  <a:lnTo>
                    <a:pt x="15896" y="1715"/>
                  </a:lnTo>
                  <a:cubicBezTo>
                    <a:pt x="15902" y="1715"/>
                    <a:pt x="15909" y="1708"/>
                    <a:pt x="15915" y="1708"/>
                  </a:cubicBezTo>
                  <a:lnTo>
                    <a:pt x="15967" y="1663"/>
                  </a:lnTo>
                  <a:cubicBezTo>
                    <a:pt x="15980" y="1650"/>
                    <a:pt x="16000" y="1630"/>
                    <a:pt x="16019" y="1617"/>
                  </a:cubicBezTo>
                  <a:cubicBezTo>
                    <a:pt x="16234" y="1422"/>
                    <a:pt x="16370" y="1188"/>
                    <a:pt x="16422" y="908"/>
                  </a:cubicBezTo>
                  <a:close/>
                  <a:moveTo>
                    <a:pt x="11664" y="1098"/>
                  </a:moveTo>
                  <a:cubicBezTo>
                    <a:pt x="11667" y="1098"/>
                    <a:pt x="11668" y="1100"/>
                    <a:pt x="11668" y="1103"/>
                  </a:cubicBezTo>
                  <a:cubicBezTo>
                    <a:pt x="11714" y="1402"/>
                    <a:pt x="11798" y="1630"/>
                    <a:pt x="11922" y="1786"/>
                  </a:cubicBezTo>
                  <a:cubicBezTo>
                    <a:pt x="11935" y="1799"/>
                    <a:pt x="11948" y="1819"/>
                    <a:pt x="11961" y="1832"/>
                  </a:cubicBezTo>
                  <a:cubicBezTo>
                    <a:pt x="11870" y="1916"/>
                    <a:pt x="11798" y="2007"/>
                    <a:pt x="11746" y="2118"/>
                  </a:cubicBezTo>
                  <a:cubicBezTo>
                    <a:pt x="11740" y="2131"/>
                    <a:pt x="11740" y="2137"/>
                    <a:pt x="11740" y="2137"/>
                  </a:cubicBezTo>
                  <a:cubicBezTo>
                    <a:pt x="11744" y="2145"/>
                    <a:pt x="11747" y="2148"/>
                    <a:pt x="11752" y="2148"/>
                  </a:cubicBezTo>
                  <a:cubicBezTo>
                    <a:pt x="11756" y="2148"/>
                    <a:pt x="11760" y="2147"/>
                    <a:pt x="11766" y="2144"/>
                  </a:cubicBezTo>
                  <a:lnTo>
                    <a:pt x="11785" y="2124"/>
                  </a:lnTo>
                  <a:cubicBezTo>
                    <a:pt x="11857" y="2007"/>
                    <a:pt x="11928" y="1916"/>
                    <a:pt x="11987" y="1858"/>
                  </a:cubicBezTo>
                  <a:cubicBezTo>
                    <a:pt x="12006" y="1877"/>
                    <a:pt x="12026" y="1903"/>
                    <a:pt x="12052" y="1923"/>
                  </a:cubicBezTo>
                  <a:cubicBezTo>
                    <a:pt x="12045" y="1936"/>
                    <a:pt x="12032" y="1949"/>
                    <a:pt x="12019" y="1962"/>
                  </a:cubicBezTo>
                  <a:lnTo>
                    <a:pt x="12000" y="1988"/>
                  </a:lnTo>
                  <a:lnTo>
                    <a:pt x="11961" y="2059"/>
                  </a:lnTo>
                  <a:cubicBezTo>
                    <a:pt x="11967" y="2059"/>
                    <a:pt x="11980" y="2059"/>
                    <a:pt x="11987" y="2046"/>
                  </a:cubicBezTo>
                  <a:cubicBezTo>
                    <a:pt x="12000" y="2040"/>
                    <a:pt x="12013" y="2033"/>
                    <a:pt x="12019" y="2033"/>
                  </a:cubicBezTo>
                  <a:cubicBezTo>
                    <a:pt x="12052" y="2001"/>
                    <a:pt x="12071" y="1975"/>
                    <a:pt x="12084" y="1955"/>
                  </a:cubicBezTo>
                  <a:cubicBezTo>
                    <a:pt x="12104" y="1968"/>
                    <a:pt x="12117" y="1981"/>
                    <a:pt x="12136" y="1994"/>
                  </a:cubicBezTo>
                  <a:cubicBezTo>
                    <a:pt x="12156" y="2007"/>
                    <a:pt x="12175" y="2027"/>
                    <a:pt x="12201" y="2040"/>
                  </a:cubicBezTo>
                  <a:lnTo>
                    <a:pt x="12156" y="2105"/>
                  </a:lnTo>
                  <a:cubicBezTo>
                    <a:pt x="12117" y="2144"/>
                    <a:pt x="12091" y="2170"/>
                    <a:pt x="12078" y="2189"/>
                  </a:cubicBezTo>
                  <a:lnTo>
                    <a:pt x="11902" y="2547"/>
                  </a:lnTo>
                  <a:cubicBezTo>
                    <a:pt x="11883" y="2593"/>
                    <a:pt x="11863" y="2638"/>
                    <a:pt x="11857" y="2671"/>
                  </a:cubicBezTo>
                  <a:lnTo>
                    <a:pt x="11850" y="2671"/>
                  </a:lnTo>
                  <a:cubicBezTo>
                    <a:pt x="11805" y="2638"/>
                    <a:pt x="11740" y="2586"/>
                    <a:pt x="11662" y="2508"/>
                  </a:cubicBezTo>
                  <a:cubicBezTo>
                    <a:pt x="11610" y="2456"/>
                    <a:pt x="11584" y="2417"/>
                    <a:pt x="11571" y="2398"/>
                  </a:cubicBezTo>
                  <a:cubicBezTo>
                    <a:pt x="11538" y="2346"/>
                    <a:pt x="11512" y="2280"/>
                    <a:pt x="11493" y="2189"/>
                  </a:cubicBezTo>
                  <a:cubicBezTo>
                    <a:pt x="11447" y="1994"/>
                    <a:pt x="11434" y="1799"/>
                    <a:pt x="11460" y="1604"/>
                  </a:cubicBezTo>
                  <a:cubicBezTo>
                    <a:pt x="11467" y="1533"/>
                    <a:pt x="11480" y="1474"/>
                    <a:pt x="11499" y="1429"/>
                  </a:cubicBezTo>
                  <a:cubicBezTo>
                    <a:pt x="11499" y="1422"/>
                    <a:pt x="11519" y="1376"/>
                    <a:pt x="11558" y="1292"/>
                  </a:cubicBezTo>
                  <a:lnTo>
                    <a:pt x="11642" y="1116"/>
                  </a:lnTo>
                  <a:cubicBezTo>
                    <a:pt x="11642" y="1110"/>
                    <a:pt x="11649" y="1103"/>
                    <a:pt x="11655" y="1103"/>
                  </a:cubicBezTo>
                  <a:cubicBezTo>
                    <a:pt x="11658" y="1100"/>
                    <a:pt x="11662" y="1098"/>
                    <a:pt x="11664" y="1098"/>
                  </a:cubicBezTo>
                  <a:close/>
                  <a:moveTo>
                    <a:pt x="5085" y="1933"/>
                  </a:moveTo>
                  <a:cubicBezTo>
                    <a:pt x="5093" y="1933"/>
                    <a:pt x="5100" y="1934"/>
                    <a:pt x="5106" y="1936"/>
                  </a:cubicBezTo>
                  <a:cubicBezTo>
                    <a:pt x="5112" y="1936"/>
                    <a:pt x="5126" y="1942"/>
                    <a:pt x="5139" y="1949"/>
                  </a:cubicBezTo>
                  <a:cubicBezTo>
                    <a:pt x="5132" y="1975"/>
                    <a:pt x="5132" y="1994"/>
                    <a:pt x="5126" y="2027"/>
                  </a:cubicBezTo>
                  <a:lnTo>
                    <a:pt x="5145" y="2131"/>
                  </a:lnTo>
                  <a:cubicBezTo>
                    <a:pt x="5145" y="2144"/>
                    <a:pt x="5145" y="2183"/>
                    <a:pt x="5139" y="2235"/>
                  </a:cubicBezTo>
                  <a:lnTo>
                    <a:pt x="5106" y="2443"/>
                  </a:lnTo>
                  <a:cubicBezTo>
                    <a:pt x="5086" y="2541"/>
                    <a:pt x="5060" y="2632"/>
                    <a:pt x="5021" y="2716"/>
                  </a:cubicBezTo>
                  <a:cubicBezTo>
                    <a:pt x="5021" y="2710"/>
                    <a:pt x="5015" y="2697"/>
                    <a:pt x="5015" y="2684"/>
                  </a:cubicBezTo>
                  <a:cubicBezTo>
                    <a:pt x="4943" y="2430"/>
                    <a:pt x="4859" y="2228"/>
                    <a:pt x="4774" y="2079"/>
                  </a:cubicBezTo>
                  <a:cubicBezTo>
                    <a:pt x="4781" y="2072"/>
                    <a:pt x="4794" y="2072"/>
                    <a:pt x="4800" y="2066"/>
                  </a:cubicBezTo>
                  <a:lnTo>
                    <a:pt x="4995" y="1962"/>
                  </a:lnTo>
                  <a:cubicBezTo>
                    <a:pt x="5030" y="1942"/>
                    <a:pt x="5061" y="1933"/>
                    <a:pt x="5085" y="1933"/>
                  </a:cubicBezTo>
                  <a:close/>
                  <a:moveTo>
                    <a:pt x="15419" y="1912"/>
                  </a:moveTo>
                  <a:cubicBezTo>
                    <a:pt x="15415" y="1912"/>
                    <a:pt x="15412" y="1915"/>
                    <a:pt x="15408" y="1923"/>
                  </a:cubicBezTo>
                  <a:lnTo>
                    <a:pt x="15401" y="1942"/>
                  </a:lnTo>
                  <a:lnTo>
                    <a:pt x="15401" y="2072"/>
                  </a:lnTo>
                  <a:cubicBezTo>
                    <a:pt x="15401" y="2144"/>
                    <a:pt x="15401" y="2189"/>
                    <a:pt x="15401" y="2202"/>
                  </a:cubicBezTo>
                  <a:lnTo>
                    <a:pt x="15479" y="2469"/>
                  </a:lnTo>
                  <a:cubicBezTo>
                    <a:pt x="15499" y="2528"/>
                    <a:pt x="15518" y="2567"/>
                    <a:pt x="15531" y="2586"/>
                  </a:cubicBezTo>
                  <a:lnTo>
                    <a:pt x="15570" y="2625"/>
                  </a:lnTo>
                  <a:lnTo>
                    <a:pt x="15622" y="2690"/>
                  </a:lnTo>
                  <a:cubicBezTo>
                    <a:pt x="15661" y="2736"/>
                    <a:pt x="15713" y="2768"/>
                    <a:pt x="15791" y="2794"/>
                  </a:cubicBezTo>
                  <a:lnTo>
                    <a:pt x="15856" y="2814"/>
                  </a:lnTo>
                  <a:cubicBezTo>
                    <a:pt x="15876" y="2820"/>
                    <a:pt x="15899" y="2824"/>
                    <a:pt x="15923" y="2824"/>
                  </a:cubicBezTo>
                  <a:cubicBezTo>
                    <a:pt x="15948" y="2824"/>
                    <a:pt x="15974" y="2820"/>
                    <a:pt x="16000" y="2814"/>
                  </a:cubicBezTo>
                  <a:cubicBezTo>
                    <a:pt x="16032" y="2807"/>
                    <a:pt x="16052" y="2794"/>
                    <a:pt x="16065" y="2775"/>
                  </a:cubicBezTo>
                  <a:cubicBezTo>
                    <a:pt x="16071" y="2768"/>
                    <a:pt x="16078" y="2755"/>
                    <a:pt x="16065" y="2742"/>
                  </a:cubicBezTo>
                  <a:cubicBezTo>
                    <a:pt x="16061" y="2735"/>
                    <a:pt x="16053" y="2731"/>
                    <a:pt x="16040" y="2731"/>
                  </a:cubicBezTo>
                  <a:cubicBezTo>
                    <a:pt x="16031" y="2731"/>
                    <a:pt x="16020" y="2733"/>
                    <a:pt x="16006" y="2736"/>
                  </a:cubicBezTo>
                  <a:cubicBezTo>
                    <a:pt x="15969" y="2747"/>
                    <a:pt x="15933" y="2753"/>
                    <a:pt x="15897" y="2753"/>
                  </a:cubicBezTo>
                  <a:cubicBezTo>
                    <a:pt x="15832" y="2753"/>
                    <a:pt x="15770" y="2734"/>
                    <a:pt x="15707" y="2697"/>
                  </a:cubicBezTo>
                  <a:lnTo>
                    <a:pt x="15661" y="2651"/>
                  </a:lnTo>
                  <a:cubicBezTo>
                    <a:pt x="15642" y="2625"/>
                    <a:pt x="15629" y="2606"/>
                    <a:pt x="15616" y="2593"/>
                  </a:cubicBezTo>
                  <a:lnTo>
                    <a:pt x="15577" y="2554"/>
                  </a:lnTo>
                  <a:cubicBezTo>
                    <a:pt x="15557" y="2528"/>
                    <a:pt x="15538" y="2495"/>
                    <a:pt x="15525" y="2450"/>
                  </a:cubicBezTo>
                  <a:lnTo>
                    <a:pt x="15473" y="2280"/>
                  </a:lnTo>
                  <a:cubicBezTo>
                    <a:pt x="15460" y="2228"/>
                    <a:pt x="15453" y="2183"/>
                    <a:pt x="15447" y="2144"/>
                  </a:cubicBezTo>
                  <a:cubicBezTo>
                    <a:pt x="15453" y="2053"/>
                    <a:pt x="15447" y="1981"/>
                    <a:pt x="15440" y="1929"/>
                  </a:cubicBezTo>
                  <a:cubicBezTo>
                    <a:pt x="15434" y="1923"/>
                    <a:pt x="15427" y="1916"/>
                    <a:pt x="15427" y="1916"/>
                  </a:cubicBezTo>
                  <a:cubicBezTo>
                    <a:pt x="15425" y="1914"/>
                    <a:pt x="15422" y="1912"/>
                    <a:pt x="15419" y="1912"/>
                  </a:cubicBezTo>
                  <a:close/>
                  <a:moveTo>
                    <a:pt x="13392" y="1858"/>
                  </a:moveTo>
                  <a:cubicBezTo>
                    <a:pt x="13444" y="1858"/>
                    <a:pt x="13496" y="1871"/>
                    <a:pt x="13561" y="1890"/>
                  </a:cubicBezTo>
                  <a:cubicBezTo>
                    <a:pt x="13593" y="1897"/>
                    <a:pt x="13658" y="1923"/>
                    <a:pt x="13756" y="1962"/>
                  </a:cubicBezTo>
                  <a:cubicBezTo>
                    <a:pt x="13801" y="1975"/>
                    <a:pt x="13834" y="1994"/>
                    <a:pt x="13860" y="2020"/>
                  </a:cubicBezTo>
                  <a:cubicBezTo>
                    <a:pt x="13879" y="2040"/>
                    <a:pt x="13899" y="2066"/>
                    <a:pt x="13918" y="2098"/>
                  </a:cubicBezTo>
                  <a:cubicBezTo>
                    <a:pt x="13977" y="2189"/>
                    <a:pt x="14016" y="2261"/>
                    <a:pt x="14029" y="2313"/>
                  </a:cubicBezTo>
                  <a:cubicBezTo>
                    <a:pt x="14042" y="2339"/>
                    <a:pt x="14048" y="2359"/>
                    <a:pt x="14048" y="2378"/>
                  </a:cubicBezTo>
                  <a:lnTo>
                    <a:pt x="14055" y="2450"/>
                  </a:lnTo>
                  <a:cubicBezTo>
                    <a:pt x="14055" y="2463"/>
                    <a:pt x="14048" y="2508"/>
                    <a:pt x="14035" y="2573"/>
                  </a:cubicBezTo>
                  <a:lnTo>
                    <a:pt x="14022" y="2632"/>
                  </a:lnTo>
                  <a:cubicBezTo>
                    <a:pt x="14016" y="2684"/>
                    <a:pt x="14009" y="2716"/>
                    <a:pt x="13996" y="2736"/>
                  </a:cubicBezTo>
                  <a:lnTo>
                    <a:pt x="13970" y="2781"/>
                  </a:lnTo>
                  <a:lnTo>
                    <a:pt x="13925" y="2846"/>
                  </a:lnTo>
                  <a:cubicBezTo>
                    <a:pt x="13912" y="2866"/>
                    <a:pt x="13886" y="2885"/>
                    <a:pt x="13860" y="2905"/>
                  </a:cubicBezTo>
                  <a:cubicBezTo>
                    <a:pt x="13840" y="2918"/>
                    <a:pt x="13827" y="2931"/>
                    <a:pt x="13814" y="2931"/>
                  </a:cubicBezTo>
                  <a:cubicBezTo>
                    <a:pt x="13801" y="2937"/>
                    <a:pt x="13782" y="2937"/>
                    <a:pt x="13756" y="2937"/>
                  </a:cubicBezTo>
                  <a:cubicBezTo>
                    <a:pt x="13691" y="2937"/>
                    <a:pt x="13652" y="2924"/>
                    <a:pt x="13639" y="2898"/>
                  </a:cubicBezTo>
                  <a:cubicBezTo>
                    <a:pt x="13626" y="2885"/>
                    <a:pt x="13626" y="2859"/>
                    <a:pt x="13626" y="2820"/>
                  </a:cubicBezTo>
                  <a:cubicBezTo>
                    <a:pt x="13626" y="2801"/>
                    <a:pt x="13626" y="2788"/>
                    <a:pt x="13626" y="2775"/>
                  </a:cubicBezTo>
                  <a:lnTo>
                    <a:pt x="13671" y="2755"/>
                  </a:lnTo>
                  <a:lnTo>
                    <a:pt x="13704" y="2742"/>
                  </a:lnTo>
                  <a:cubicBezTo>
                    <a:pt x="13717" y="2736"/>
                    <a:pt x="13736" y="2723"/>
                    <a:pt x="13756" y="2703"/>
                  </a:cubicBezTo>
                  <a:cubicBezTo>
                    <a:pt x="13762" y="2684"/>
                    <a:pt x="13769" y="2677"/>
                    <a:pt x="13769" y="2677"/>
                  </a:cubicBezTo>
                  <a:cubicBezTo>
                    <a:pt x="13769" y="2671"/>
                    <a:pt x="13769" y="2664"/>
                    <a:pt x="13762" y="2658"/>
                  </a:cubicBezTo>
                  <a:lnTo>
                    <a:pt x="13749" y="2658"/>
                  </a:lnTo>
                  <a:lnTo>
                    <a:pt x="13684" y="2710"/>
                  </a:lnTo>
                  <a:lnTo>
                    <a:pt x="13645" y="2729"/>
                  </a:lnTo>
                  <a:cubicBezTo>
                    <a:pt x="13632" y="2736"/>
                    <a:pt x="13626" y="2742"/>
                    <a:pt x="13619" y="2742"/>
                  </a:cubicBezTo>
                  <a:lnTo>
                    <a:pt x="13593" y="2716"/>
                  </a:lnTo>
                  <a:cubicBezTo>
                    <a:pt x="13587" y="2710"/>
                    <a:pt x="13580" y="2690"/>
                    <a:pt x="13580" y="2671"/>
                  </a:cubicBezTo>
                  <a:cubicBezTo>
                    <a:pt x="13574" y="2651"/>
                    <a:pt x="13567" y="2625"/>
                    <a:pt x="13561" y="2606"/>
                  </a:cubicBezTo>
                  <a:lnTo>
                    <a:pt x="13665" y="2534"/>
                  </a:lnTo>
                  <a:cubicBezTo>
                    <a:pt x="13684" y="2515"/>
                    <a:pt x="13697" y="2495"/>
                    <a:pt x="13704" y="2482"/>
                  </a:cubicBezTo>
                  <a:lnTo>
                    <a:pt x="13704" y="2463"/>
                  </a:lnTo>
                  <a:cubicBezTo>
                    <a:pt x="13700" y="2455"/>
                    <a:pt x="13694" y="2452"/>
                    <a:pt x="13688" y="2452"/>
                  </a:cubicBezTo>
                  <a:cubicBezTo>
                    <a:pt x="13684" y="2452"/>
                    <a:pt x="13680" y="2453"/>
                    <a:pt x="13678" y="2456"/>
                  </a:cubicBezTo>
                  <a:lnTo>
                    <a:pt x="13658" y="2476"/>
                  </a:lnTo>
                  <a:cubicBezTo>
                    <a:pt x="13639" y="2495"/>
                    <a:pt x="13619" y="2515"/>
                    <a:pt x="13587" y="2534"/>
                  </a:cubicBezTo>
                  <a:cubicBezTo>
                    <a:pt x="13574" y="2547"/>
                    <a:pt x="13561" y="2554"/>
                    <a:pt x="13548" y="2560"/>
                  </a:cubicBezTo>
                  <a:cubicBezTo>
                    <a:pt x="13541" y="2554"/>
                    <a:pt x="13541" y="2547"/>
                    <a:pt x="13535" y="2541"/>
                  </a:cubicBezTo>
                  <a:cubicBezTo>
                    <a:pt x="13515" y="2495"/>
                    <a:pt x="13509" y="2469"/>
                    <a:pt x="13509" y="2450"/>
                  </a:cubicBezTo>
                  <a:lnTo>
                    <a:pt x="13502" y="2411"/>
                  </a:lnTo>
                  <a:cubicBezTo>
                    <a:pt x="13502" y="2391"/>
                    <a:pt x="13496" y="2372"/>
                    <a:pt x="13483" y="2346"/>
                  </a:cubicBezTo>
                  <a:cubicBezTo>
                    <a:pt x="13470" y="2319"/>
                    <a:pt x="13457" y="2274"/>
                    <a:pt x="13450" y="2215"/>
                  </a:cubicBezTo>
                  <a:cubicBezTo>
                    <a:pt x="13437" y="2157"/>
                    <a:pt x="13431" y="2111"/>
                    <a:pt x="13418" y="2085"/>
                  </a:cubicBezTo>
                  <a:cubicBezTo>
                    <a:pt x="13411" y="2053"/>
                    <a:pt x="13405" y="2033"/>
                    <a:pt x="13398" y="2020"/>
                  </a:cubicBezTo>
                  <a:cubicBezTo>
                    <a:pt x="13405" y="1988"/>
                    <a:pt x="13405" y="1962"/>
                    <a:pt x="13398" y="1942"/>
                  </a:cubicBezTo>
                  <a:lnTo>
                    <a:pt x="13392" y="1903"/>
                  </a:lnTo>
                  <a:cubicBezTo>
                    <a:pt x="13385" y="1884"/>
                    <a:pt x="13385" y="1864"/>
                    <a:pt x="13392" y="1858"/>
                  </a:cubicBezTo>
                  <a:close/>
                  <a:moveTo>
                    <a:pt x="13372" y="1747"/>
                  </a:moveTo>
                  <a:cubicBezTo>
                    <a:pt x="13340" y="1747"/>
                    <a:pt x="13320" y="1754"/>
                    <a:pt x="13307" y="1767"/>
                  </a:cubicBezTo>
                  <a:cubicBezTo>
                    <a:pt x="13294" y="1773"/>
                    <a:pt x="13288" y="1793"/>
                    <a:pt x="13288" y="1819"/>
                  </a:cubicBezTo>
                  <a:lnTo>
                    <a:pt x="13314" y="2066"/>
                  </a:lnTo>
                  <a:cubicBezTo>
                    <a:pt x="13333" y="2150"/>
                    <a:pt x="13359" y="2274"/>
                    <a:pt x="13398" y="2424"/>
                  </a:cubicBezTo>
                  <a:lnTo>
                    <a:pt x="13444" y="2560"/>
                  </a:lnTo>
                  <a:cubicBezTo>
                    <a:pt x="13476" y="2645"/>
                    <a:pt x="13496" y="2697"/>
                    <a:pt x="13496" y="2710"/>
                  </a:cubicBezTo>
                  <a:cubicBezTo>
                    <a:pt x="13515" y="2768"/>
                    <a:pt x="13522" y="2820"/>
                    <a:pt x="13522" y="2866"/>
                  </a:cubicBezTo>
                  <a:cubicBezTo>
                    <a:pt x="13522" y="2905"/>
                    <a:pt x="13522" y="2931"/>
                    <a:pt x="13528" y="2944"/>
                  </a:cubicBezTo>
                  <a:cubicBezTo>
                    <a:pt x="13535" y="2957"/>
                    <a:pt x="13548" y="2976"/>
                    <a:pt x="13574" y="2996"/>
                  </a:cubicBezTo>
                  <a:cubicBezTo>
                    <a:pt x="13593" y="3015"/>
                    <a:pt x="13619" y="3035"/>
                    <a:pt x="13645" y="3041"/>
                  </a:cubicBezTo>
                  <a:cubicBezTo>
                    <a:pt x="13658" y="3041"/>
                    <a:pt x="13678" y="3048"/>
                    <a:pt x="13704" y="3048"/>
                  </a:cubicBezTo>
                  <a:lnTo>
                    <a:pt x="13847" y="3041"/>
                  </a:lnTo>
                  <a:cubicBezTo>
                    <a:pt x="13866" y="3035"/>
                    <a:pt x="13892" y="3028"/>
                    <a:pt x="13918" y="3009"/>
                  </a:cubicBezTo>
                  <a:cubicBezTo>
                    <a:pt x="13983" y="2950"/>
                    <a:pt x="14042" y="2892"/>
                    <a:pt x="14074" y="2833"/>
                  </a:cubicBezTo>
                  <a:cubicBezTo>
                    <a:pt x="14101" y="2788"/>
                    <a:pt x="14120" y="2723"/>
                    <a:pt x="14140" y="2632"/>
                  </a:cubicBezTo>
                  <a:lnTo>
                    <a:pt x="14166" y="2456"/>
                  </a:lnTo>
                  <a:cubicBezTo>
                    <a:pt x="14172" y="2430"/>
                    <a:pt x="14172" y="2404"/>
                    <a:pt x="14172" y="2391"/>
                  </a:cubicBezTo>
                  <a:cubicBezTo>
                    <a:pt x="14172" y="2372"/>
                    <a:pt x="14166" y="2352"/>
                    <a:pt x="14153" y="2326"/>
                  </a:cubicBezTo>
                  <a:lnTo>
                    <a:pt x="14101" y="2209"/>
                  </a:lnTo>
                  <a:cubicBezTo>
                    <a:pt x="14074" y="2150"/>
                    <a:pt x="14042" y="2098"/>
                    <a:pt x="14016" y="2059"/>
                  </a:cubicBezTo>
                  <a:cubicBezTo>
                    <a:pt x="13990" y="2007"/>
                    <a:pt x="13964" y="1975"/>
                    <a:pt x="13944" y="1955"/>
                  </a:cubicBezTo>
                  <a:cubicBezTo>
                    <a:pt x="13892" y="1903"/>
                    <a:pt x="13808" y="1858"/>
                    <a:pt x="13684" y="1819"/>
                  </a:cubicBezTo>
                  <a:cubicBezTo>
                    <a:pt x="13554" y="1773"/>
                    <a:pt x="13450" y="1747"/>
                    <a:pt x="13372" y="1747"/>
                  </a:cubicBezTo>
                  <a:close/>
                  <a:moveTo>
                    <a:pt x="14205" y="2580"/>
                  </a:moveTo>
                  <a:cubicBezTo>
                    <a:pt x="14192" y="2606"/>
                    <a:pt x="14185" y="2651"/>
                    <a:pt x="14179" y="2716"/>
                  </a:cubicBezTo>
                  <a:cubicBezTo>
                    <a:pt x="14172" y="2775"/>
                    <a:pt x="14159" y="2820"/>
                    <a:pt x="14146" y="2846"/>
                  </a:cubicBezTo>
                  <a:cubicBezTo>
                    <a:pt x="14133" y="2879"/>
                    <a:pt x="14107" y="2911"/>
                    <a:pt x="14068" y="2950"/>
                  </a:cubicBezTo>
                  <a:cubicBezTo>
                    <a:pt x="14055" y="2970"/>
                    <a:pt x="14035" y="2989"/>
                    <a:pt x="14016" y="3002"/>
                  </a:cubicBezTo>
                  <a:cubicBezTo>
                    <a:pt x="14009" y="3009"/>
                    <a:pt x="13996" y="3022"/>
                    <a:pt x="13970" y="3035"/>
                  </a:cubicBezTo>
                  <a:lnTo>
                    <a:pt x="13912" y="3067"/>
                  </a:lnTo>
                  <a:cubicBezTo>
                    <a:pt x="13866" y="3074"/>
                    <a:pt x="13834" y="3087"/>
                    <a:pt x="13808" y="3093"/>
                  </a:cubicBezTo>
                  <a:cubicBezTo>
                    <a:pt x="13788" y="3100"/>
                    <a:pt x="13775" y="3106"/>
                    <a:pt x="13762" y="3106"/>
                  </a:cubicBezTo>
                  <a:cubicBezTo>
                    <a:pt x="13756" y="3106"/>
                    <a:pt x="13736" y="3106"/>
                    <a:pt x="13704" y="3100"/>
                  </a:cubicBezTo>
                  <a:lnTo>
                    <a:pt x="13606" y="3100"/>
                  </a:lnTo>
                  <a:cubicBezTo>
                    <a:pt x="13554" y="3093"/>
                    <a:pt x="13509" y="3067"/>
                    <a:pt x="13476" y="3015"/>
                  </a:cubicBezTo>
                  <a:lnTo>
                    <a:pt x="13463" y="3028"/>
                  </a:lnTo>
                  <a:cubicBezTo>
                    <a:pt x="13463" y="3028"/>
                    <a:pt x="13463" y="3035"/>
                    <a:pt x="13463" y="3048"/>
                  </a:cubicBezTo>
                  <a:cubicBezTo>
                    <a:pt x="13476" y="3074"/>
                    <a:pt x="13502" y="3100"/>
                    <a:pt x="13541" y="3119"/>
                  </a:cubicBezTo>
                  <a:cubicBezTo>
                    <a:pt x="13567" y="3132"/>
                    <a:pt x="13587" y="3139"/>
                    <a:pt x="13600" y="3139"/>
                  </a:cubicBezTo>
                  <a:lnTo>
                    <a:pt x="13665" y="3139"/>
                  </a:lnTo>
                  <a:cubicBezTo>
                    <a:pt x="13684" y="3139"/>
                    <a:pt x="13710" y="3145"/>
                    <a:pt x="13749" y="3152"/>
                  </a:cubicBezTo>
                  <a:cubicBezTo>
                    <a:pt x="13762" y="3152"/>
                    <a:pt x="13801" y="3145"/>
                    <a:pt x="13853" y="3132"/>
                  </a:cubicBezTo>
                  <a:cubicBezTo>
                    <a:pt x="13873" y="3126"/>
                    <a:pt x="13899" y="3119"/>
                    <a:pt x="13938" y="3113"/>
                  </a:cubicBezTo>
                  <a:cubicBezTo>
                    <a:pt x="13951" y="3106"/>
                    <a:pt x="13977" y="3093"/>
                    <a:pt x="14009" y="3074"/>
                  </a:cubicBezTo>
                  <a:cubicBezTo>
                    <a:pt x="14042" y="3061"/>
                    <a:pt x="14068" y="3048"/>
                    <a:pt x="14074" y="3041"/>
                  </a:cubicBezTo>
                  <a:cubicBezTo>
                    <a:pt x="14081" y="3035"/>
                    <a:pt x="14094" y="3022"/>
                    <a:pt x="14114" y="2989"/>
                  </a:cubicBezTo>
                  <a:cubicBezTo>
                    <a:pt x="14146" y="2957"/>
                    <a:pt x="14166" y="2931"/>
                    <a:pt x="14185" y="2898"/>
                  </a:cubicBezTo>
                  <a:lnTo>
                    <a:pt x="14224" y="2762"/>
                  </a:lnTo>
                  <a:cubicBezTo>
                    <a:pt x="14224" y="2729"/>
                    <a:pt x="14231" y="2697"/>
                    <a:pt x="14231" y="2684"/>
                  </a:cubicBezTo>
                  <a:cubicBezTo>
                    <a:pt x="14244" y="2651"/>
                    <a:pt x="14244" y="2632"/>
                    <a:pt x="14244" y="2619"/>
                  </a:cubicBezTo>
                  <a:cubicBezTo>
                    <a:pt x="14244" y="2606"/>
                    <a:pt x="14237" y="2599"/>
                    <a:pt x="14231" y="2593"/>
                  </a:cubicBezTo>
                  <a:cubicBezTo>
                    <a:pt x="14224" y="2580"/>
                    <a:pt x="14211" y="2580"/>
                    <a:pt x="14205" y="2580"/>
                  </a:cubicBezTo>
                  <a:close/>
                  <a:moveTo>
                    <a:pt x="5230" y="2066"/>
                  </a:moveTo>
                  <a:cubicBezTo>
                    <a:pt x="5340" y="2235"/>
                    <a:pt x="5451" y="2430"/>
                    <a:pt x="5568" y="2651"/>
                  </a:cubicBezTo>
                  <a:cubicBezTo>
                    <a:pt x="5613" y="2736"/>
                    <a:pt x="5672" y="2840"/>
                    <a:pt x="5737" y="2976"/>
                  </a:cubicBezTo>
                  <a:cubicBezTo>
                    <a:pt x="5730" y="2976"/>
                    <a:pt x="5724" y="2983"/>
                    <a:pt x="5717" y="2989"/>
                  </a:cubicBezTo>
                  <a:lnTo>
                    <a:pt x="5652" y="3054"/>
                  </a:lnTo>
                  <a:lnTo>
                    <a:pt x="5633" y="3074"/>
                  </a:lnTo>
                  <a:lnTo>
                    <a:pt x="5600" y="3100"/>
                  </a:lnTo>
                  <a:cubicBezTo>
                    <a:pt x="5548" y="3126"/>
                    <a:pt x="5464" y="3152"/>
                    <a:pt x="5347" y="3191"/>
                  </a:cubicBezTo>
                  <a:cubicBezTo>
                    <a:pt x="5269" y="3210"/>
                    <a:pt x="5210" y="3223"/>
                    <a:pt x="5165" y="3223"/>
                  </a:cubicBezTo>
                  <a:cubicBezTo>
                    <a:pt x="5145" y="3145"/>
                    <a:pt x="5112" y="3035"/>
                    <a:pt x="5073" y="2885"/>
                  </a:cubicBezTo>
                  <a:lnTo>
                    <a:pt x="5073" y="2872"/>
                  </a:lnTo>
                  <a:lnTo>
                    <a:pt x="5093" y="2820"/>
                  </a:lnTo>
                  <a:cubicBezTo>
                    <a:pt x="5139" y="2703"/>
                    <a:pt x="5171" y="2606"/>
                    <a:pt x="5191" y="2534"/>
                  </a:cubicBezTo>
                  <a:lnTo>
                    <a:pt x="5197" y="2502"/>
                  </a:lnTo>
                  <a:lnTo>
                    <a:pt x="5223" y="2319"/>
                  </a:lnTo>
                  <a:cubicBezTo>
                    <a:pt x="5230" y="2215"/>
                    <a:pt x="5236" y="2144"/>
                    <a:pt x="5230" y="2105"/>
                  </a:cubicBezTo>
                  <a:cubicBezTo>
                    <a:pt x="5230" y="2092"/>
                    <a:pt x="5230" y="2079"/>
                    <a:pt x="5230" y="2066"/>
                  </a:cubicBezTo>
                  <a:close/>
                  <a:moveTo>
                    <a:pt x="5678" y="3113"/>
                  </a:moveTo>
                  <a:lnTo>
                    <a:pt x="5620" y="3230"/>
                  </a:lnTo>
                  <a:cubicBezTo>
                    <a:pt x="5587" y="3289"/>
                    <a:pt x="5522" y="3367"/>
                    <a:pt x="5425" y="3477"/>
                  </a:cubicBezTo>
                  <a:lnTo>
                    <a:pt x="5314" y="3601"/>
                  </a:lnTo>
                  <a:cubicBezTo>
                    <a:pt x="5308" y="3607"/>
                    <a:pt x="5308" y="3607"/>
                    <a:pt x="5308" y="3607"/>
                  </a:cubicBezTo>
                  <a:cubicBezTo>
                    <a:pt x="5262" y="3510"/>
                    <a:pt x="5230" y="3412"/>
                    <a:pt x="5197" y="3334"/>
                  </a:cubicBezTo>
                  <a:cubicBezTo>
                    <a:pt x="5197" y="3328"/>
                    <a:pt x="5191" y="3308"/>
                    <a:pt x="5178" y="3269"/>
                  </a:cubicBezTo>
                  <a:lnTo>
                    <a:pt x="5236" y="3269"/>
                  </a:lnTo>
                  <a:cubicBezTo>
                    <a:pt x="5308" y="3263"/>
                    <a:pt x="5379" y="3250"/>
                    <a:pt x="5457" y="3223"/>
                  </a:cubicBezTo>
                  <a:lnTo>
                    <a:pt x="5600" y="3165"/>
                  </a:lnTo>
                  <a:lnTo>
                    <a:pt x="5646" y="3145"/>
                  </a:lnTo>
                  <a:lnTo>
                    <a:pt x="5678" y="3113"/>
                  </a:lnTo>
                  <a:close/>
                  <a:moveTo>
                    <a:pt x="13268" y="3354"/>
                  </a:moveTo>
                  <a:lnTo>
                    <a:pt x="13476" y="3399"/>
                  </a:lnTo>
                  <a:cubicBezTo>
                    <a:pt x="13483" y="3399"/>
                    <a:pt x="13509" y="3412"/>
                    <a:pt x="13554" y="3438"/>
                  </a:cubicBezTo>
                  <a:cubicBezTo>
                    <a:pt x="13619" y="3464"/>
                    <a:pt x="13671" y="3484"/>
                    <a:pt x="13723" y="3490"/>
                  </a:cubicBezTo>
                  <a:cubicBezTo>
                    <a:pt x="13756" y="3529"/>
                    <a:pt x="13769" y="3581"/>
                    <a:pt x="13769" y="3633"/>
                  </a:cubicBezTo>
                  <a:cubicBezTo>
                    <a:pt x="13769" y="3692"/>
                    <a:pt x="13749" y="3737"/>
                    <a:pt x="13717" y="3783"/>
                  </a:cubicBezTo>
                  <a:cubicBezTo>
                    <a:pt x="13684" y="3783"/>
                    <a:pt x="13632" y="3763"/>
                    <a:pt x="13574" y="3737"/>
                  </a:cubicBezTo>
                  <a:lnTo>
                    <a:pt x="13580" y="3724"/>
                  </a:lnTo>
                  <a:cubicBezTo>
                    <a:pt x="13580" y="3718"/>
                    <a:pt x="13587" y="3711"/>
                    <a:pt x="13600" y="3698"/>
                  </a:cubicBezTo>
                  <a:lnTo>
                    <a:pt x="13606" y="3679"/>
                  </a:lnTo>
                  <a:lnTo>
                    <a:pt x="13613" y="3633"/>
                  </a:lnTo>
                  <a:cubicBezTo>
                    <a:pt x="13608" y="3629"/>
                    <a:pt x="13604" y="3624"/>
                    <a:pt x="13597" y="3624"/>
                  </a:cubicBezTo>
                  <a:cubicBezTo>
                    <a:pt x="13594" y="3624"/>
                    <a:pt x="13591" y="3625"/>
                    <a:pt x="13587" y="3627"/>
                  </a:cubicBezTo>
                  <a:cubicBezTo>
                    <a:pt x="13574" y="3633"/>
                    <a:pt x="13567" y="3640"/>
                    <a:pt x="13567" y="3646"/>
                  </a:cubicBezTo>
                  <a:lnTo>
                    <a:pt x="13528" y="3705"/>
                  </a:lnTo>
                  <a:lnTo>
                    <a:pt x="13528" y="3711"/>
                  </a:lnTo>
                  <a:cubicBezTo>
                    <a:pt x="13450" y="3666"/>
                    <a:pt x="13398" y="3627"/>
                    <a:pt x="13372" y="3594"/>
                  </a:cubicBezTo>
                  <a:cubicBezTo>
                    <a:pt x="13340" y="3555"/>
                    <a:pt x="13314" y="3503"/>
                    <a:pt x="13281" y="3438"/>
                  </a:cubicBezTo>
                  <a:cubicBezTo>
                    <a:pt x="13268" y="3399"/>
                    <a:pt x="13262" y="3373"/>
                    <a:pt x="13268" y="3354"/>
                  </a:cubicBezTo>
                  <a:close/>
                  <a:moveTo>
                    <a:pt x="13262" y="3250"/>
                  </a:moveTo>
                  <a:cubicBezTo>
                    <a:pt x="13229" y="3250"/>
                    <a:pt x="13203" y="3256"/>
                    <a:pt x="13190" y="3269"/>
                  </a:cubicBezTo>
                  <a:cubicBezTo>
                    <a:pt x="13177" y="3282"/>
                    <a:pt x="13164" y="3302"/>
                    <a:pt x="13157" y="3334"/>
                  </a:cubicBezTo>
                  <a:cubicBezTo>
                    <a:pt x="13144" y="3373"/>
                    <a:pt x="13138" y="3393"/>
                    <a:pt x="13144" y="3406"/>
                  </a:cubicBezTo>
                  <a:cubicBezTo>
                    <a:pt x="13144" y="3425"/>
                    <a:pt x="13164" y="3458"/>
                    <a:pt x="13190" y="3497"/>
                  </a:cubicBezTo>
                  <a:lnTo>
                    <a:pt x="13210" y="3555"/>
                  </a:lnTo>
                  <a:lnTo>
                    <a:pt x="13301" y="3692"/>
                  </a:lnTo>
                  <a:cubicBezTo>
                    <a:pt x="13320" y="3718"/>
                    <a:pt x="13340" y="3737"/>
                    <a:pt x="13346" y="3744"/>
                  </a:cubicBezTo>
                  <a:lnTo>
                    <a:pt x="13398" y="3763"/>
                  </a:lnTo>
                  <a:lnTo>
                    <a:pt x="13463" y="3802"/>
                  </a:lnTo>
                  <a:cubicBezTo>
                    <a:pt x="13528" y="3841"/>
                    <a:pt x="13580" y="3867"/>
                    <a:pt x="13626" y="3887"/>
                  </a:cubicBezTo>
                  <a:cubicBezTo>
                    <a:pt x="13665" y="3900"/>
                    <a:pt x="13697" y="3906"/>
                    <a:pt x="13717" y="3906"/>
                  </a:cubicBezTo>
                  <a:cubicBezTo>
                    <a:pt x="13743" y="3906"/>
                    <a:pt x="13762" y="3900"/>
                    <a:pt x="13782" y="3893"/>
                  </a:cubicBezTo>
                  <a:cubicBezTo>
                    <a:pt x="13801" y="3887"/>
                    <a:pt x="13814" y="3867"/>
                    <a:pt x="13834" y="3841"/>
                  </a:cubicBezTo>
                  <a:lnTo>
                    <a:pt x="13866" y="3776"/>
                  </a:lnTo>
                  <a:lnTo>
                    <a:pt x="13886" y="3731"/>
                  </a:lnTo>
                  <a:cubicBezTo>
                    <a:pt x="13892" y="3698"/>
                    <a:pt x="13899" y="3672"/>
                    <a:pt x="13899" y="3653"/>
                  </a:cubicBezTo>
                  <a:cubicBezTo>
                    <a:pt x="13899" y="3640"/>
                    <a:pt x="13899" y="3620"/>
                    <a:pt x="13892" y="3601"/>
                  </a:cubicBezTo>
                  <a:cubicBezTo>
                    <a:pt x="13879" y="3562"/>
                    <a:pt x="13879" y="3542"/>
                    <a:pt x="13879" y="3542"/>
                  </a:cubicBezTo>
                  <a:lnTo>
                    <a:pt x="13866" y="3484"/>
                  </a:lnTo>
                  <a:cubicBezTo>
                    <a:pt x="13860" y="3438"/>
                    <a:pt x="13834" y="3399"/>
                    <a:pt x="13788" y="3373"/>
                  </a:cubicBezTo>
                  <a:cubicBezTo>
                    <a:pt x="13758" y="3356"/>
                    <a:pt x="13728" y="3347"/>
                    <a:pt x="13697" y="3347"/>
                  </a:cubicBezTo>
                  <a:cubicBezTo>
                    <a:pt x="13682" y="3347"/>
                    <a:pt x="13667" y="3349"/>
                    <a:pt x="13652" y="3354"/>
                  </a:cubicBezTo>
                  <a:lnTo>
                    <a:pt x="13619" y="3360"/>
                  </a:lnTo>
                  <a:cubicBezTo>
                    <a:pt x="13613" y="3360"/>
                    <a:pt x="13593" y="3354"/>
                    <a:pt x="13567" y="3328"/>
                  </a:cubicBezTo>
                  <a:cubicBezTo>
                    <a:pt x="13554" y="3321"/>
                    <a:pt x="13528" y="3308"/>
                    <a:pt x="13489" y="3302"/>
                  </a:cubicBezTo>
                  <a:lnTo>
                    <a:pt x="13372" y="3269"/>
                  </a:lnTo>
                  <a:cubicBezTo>
                    <a:pt x="13327" y="3256"/>
                    <a:pt x="13288" y="3250"/>
                    <a:pt x="13262" y="3250"/>
                  </a:cubicBezTo>
                  <a:close/>
                  <a:moveTo>
                    <a:pt x="13892" y="3341"/>
                  </a:moveTo>
                  <a:cubicBezTo>
                    <a:pt x="13879" y="3341"/>
                    <a:pt x="13866" y="3347"/>
                    <a:pt x="13860" y="3360"/>
                  </a:cubicBezTo>
                  <a:cubicBezTo>
                    <a:pt x="13853" y="3373"/>
                    <a:pt x="13853" y="3386"/>
                    <a:pt x="13860" y="3406"/>
                  </a:cubicBezTo>
                  <a:cubicBezTo>
                    <a:pt x="13866" y="3412"/>
                    <a:pt x="13873" y="3425"/>
                    <a:pt x="13886" y="3445"/>
                  </a:cubicBezTo>
                  <a:cubicBezTo>
                    <a:pt x="13931" y="3497"/>
                    <a:pt x="13951" y="3542"/>
                    <a:pt x="13951" y="3581"/>
                  </a:cubicBezTo>
                  <a:lnTo>
                    <a:pt x="13951" y="3640"/>
                  </a:lnTo>
                  <a:cubicBezTo>
                    <a:pt x="13951" y="3646"/>
                    <a:pt x="13957" y="3666"/>
                    <a:pt x="13964" y="3711"/>
                  </a:cubicBezTo>
                  <a:cubicBezTo>
                    <a:pt x="13964" y="3737"/>
                    <a:pt x="13957" y="3757"/>
                    <a:pt x="13951" y="3776"/>
                  </a:cubicBezTo>
                  <a:cubicBezTo>
                    <a:pt x="13951" y="3802"/>
                    <a:pt x="13944" y="3815"/>
                    <a:pt x="13938" y="3828"/>
                  </a:cubicBezTo>
                  <a:cubicBezTo>
                    <a:pt x="13925" y="3841"/>
                    <a:pt x="13912" y="3861"/>
                    <a:pt x="13892" y="3880"/>
                  </a:cubicBezTo>
                  <a:lnTo>
                    <a:pt x="13821" y="3926"/>
                  </a:lnTo>
                  <a:cubicBezTo>
                    <a:pt x="13814" y="3932"/>
                    <a:pt x="13795" y="3939"/>
                    <a:pt x="13762" y="3952"/>
                  </a:cubicBezTo>
                  <a:cubicBezTo>
                    <a:pt x="13726" y="3956"/>
                    <a:pt x="13698" y="3961"/>
                    <a:pt x="13679" y="3961"/>
                  </a:cubicBezTo>
                  <a:cubicBezTo>
                    <a:pt x="13671" y="3961"/>
                    <a:pt x="13664" y="3960"/>
                    <a:pt x="13658" y="3958"/>
                  </a:cubicBezTo>
                  <a:cubicBezTo>
                    <a:pt x="13652" y="3955"/>
                    <a:pt x="13645" y="3954"/>
                    <a:pt x="13640" y="3954"/>
                  </a:cubicBezTo>
                  <a:cubicBezTo>
                    <a:pt x="13636" y="3954"/>
                    <a:pt x="13632" y="3955"/>
                    <a:pt x="13632" y="3958"/>
                  </a:cubicBezTo>
                  <a:cubicBezTo>
                    <a:pt x="13626" y="3958"/>
                    <a:pt x="13619" y="3965"/>
                    <a:pt x="13626" y="3978"/>
                  </a:cubicBezTo>
                  <a:cubicBezTo>
                    <a:pt x="13626" y="3984"/>
                    <a:pt x="13626" y="3991"/>
                    <a:pt x="13632" y="3997"/>
                  </a:cubicBezTo>
                  <a:lnTo>
                    <a:pt x="13678" y="4010"/>
                  </a:lnTo>
                  <a:cubicBezTo>
                    <a:pt x="13690" y="4011"/>
                    <a:pt x="13701" y="4012"/>
                    <a:pt x="13713" y="4012"/>
                  </a:cubicBezTo>
                  <a:cubicBezTo>
                    <a:pt x="13771" y="4012"/>
                    <a:pt x="13823" y="3998"/>
                    <a:pt x="13866" y="3971"/>
                  </a:cubicBezTo>
                  <a:lnTo>
                    <a:pt x="13931" y="3926"/>
                  </a:lnTo>
                  <a:cubicBezTo>
                    <a:pt x="13951" y="3900"/>
                    <a:pt x="13970" y="3880"/>
                    <a:pt x="13983" y="3854"/>
                  </a:cubicBezTo>
                  <a:lnTo>
                    <a:pt x="13996" y="3828"/>
                  </a:lnTo>
                  <a:lnTo>
                    <a:pt x="14009" y="3744"/>
                  </a:lnTo>
                  <a:lnTo>
                    <a:pt x="14009" y="3594"/>
                  </a:lnTo>
                  <a:cubicBezTo>
                    <a:pt x="14009" y="3575"/>
                    <a:pt x="14009" y="3555"/>
                    <a:pt x="14003" y="3536"/>
                  </a:cubicBezTo>
                  <a:lnTo>
                    <a:pt x="13977" y="3458"/>
                  </a:lnTo>
                  <a:lnTo>
                    <a:pt x="13957" y="3425"/>
                  </a:lnTo>
                  <a:lnTo>
                    <a:pt x="13918" y="3367"/>
                  </a:lnTo>
                  <a:lnTo>
                    <a:pt x="13892" y="3341"/>
                  </a:lnTo>
                  <a:close/>
                  <a:moveTo>
                    <a:pt x="5769" y="3035"/>
                  </a:moveTo>
                  <a:cubicBezTo>
                    <a:pt x="5808" y="3119"/>
                    <a:pt x="5854" y="3217"/>
                    <a:pt x="5906" y="3328"/>
                  </a:cubicBezTo>
                  <a:lnTo>
                    <a:pt x="6030" y="3575"/>
                  </a:lnTo>
                  <a:lnTo>
                    <a:pt x="6010" y="3620"/>
                  </a:lnTo>
                  <a:lnTo>
                    <a:pt x="5984" y="3659"/>
                  </a:lnTo>
                  <a:cubicBezTo>
                    <a:pt x="5977" y="3672"/>
                    <a:pt x="5977" y="3679"/>
                    <a:pt x="5977" y="3685"/>
                  </a:cubicBezTo>
                  <a:cubicBezTo>
                    <a:pt x="5971" y="3692"/>
                    <a:pt x="5971" y="3692"/>
                    <a:pt x="5971" y="3692"/>
                  </a:cubicBezTo>
                  <a:lnTo>
                    <a:pt x="5971" y="3718"/>
                  </a:lnTo>
                  <a:lnTo>
                    <a:pt x="5951" y="3744"/>
                  </a:lnTo>
                  <a:cubicBezTo>
                    <a:pt x="5945" y="3763"/>
                    <a:pt x="5938" y="3776"/>
                    <a:pt x="5932" y="3789"/>
                  </a:cubicBezTo>
                  <a:lnTo>
                    <a:pt x="5899" y="3841"/>
                  </a:lnTo>
                  <a:cubicBezTo>
                    <a:pt x="5886" y="3861"/>
                    <a:pt x="5873" y="3880"/>
                    <a:pt x="5867" y="3893"/>
                  </a:cubicBezTo>
                  <a:cubicBezTo>
                    <a:pt x="5854" y="3913"/>
                    <a:pt x="5834" y="3932"/>
                    <a:pt x="5808" y="3952"/>
                  </a:cubicBezTo>
                  <a:cubicBezTo>
                    <a:pt x="5717" y="4010"/>
                    <a:pt x="5626" y="4049"/>
                    <a:pt x="5522" y="4062"/>
                  </a:cubicBezTo>
                  <a:cubicBezTo>
                    <a:pt x="5496" y="4010"/>
                    <a:pt x="5464" y="3945"/>
                    <a:pt x="5431" y="3880"/>
                  </a:cubicBezTo>
                  <a:cubicBezTo>
                    <a:pt x="5399" y="3809"/>
                    <a:pt x="5366" y="3737"/>
                    <a:pt x="5340" y="3672"/>
                  </a:cubicBezTo>
                  <a:cubicBezTo>
                    <a:pt x="5340" y="3672"/>
                    <a:pt x="5347" y="3666"/>
                    <a:pt x="5347" y="3659"/>
                  </a:cubicBezTo>
                  <a:lnTo>
                    <a:pt x="5665" y="3269"/>
                  </a:lnTo>
                  <a:lnTo>
                    <a:pt x="5756" y="3041"/>
                  </a:lnTo>
                  <a:cubicBezTo>
                    <a:pt x="5756" y="3041"/>
                    <a:pt x="5763" y="3035"/>
                    <a:pt x="5769" y="3035"/>
                  </a:cubicBezTo>
                  <a:close/>
                  <a:moveTo>
                    <a:pt x="6056" y="3633"/>
                  </a:moveTo>
                  <a:lnTo>
                    <a:pt x="6088" y="3692"/>
                  </a:lnTo>
                  <a:cubicBezTo>
                    <a:pt x="6082" y="3705"/>
                    <a:pt x="6082" y="3718"/>
                    <a:pt x="6075" y="3731"/>
                  </a:cubicBezTo>
                  <a:lnTo>
                    <a:pt x="6049" y="3802"/>
                  </a:lnTo>
                  <a:cubicBezTo>
                    <a:pt x="6036" y="3854"/>
                    <a:pt x="6010" y="3913"/>
                    <a:pt x="5977" y="3991"/>
                  </a:cubicBezTo>
                  <a:lnTo>
                    <a:pt x="5906" y="4127"/>
                  </a:lnTo>
                  <a:cubicBezTo>
                    <a:pt x="5893" y="4160"/>
                    <a:pt x="5880" y="4186"/>
                    <a:pt x="5860" y="4212"/>
                  </a:cubicBezTo>
                  <a:cubicBezTo>
                    <a:pt x="5847" y="4232"/>
                    <a:pt x="5834" y="4251"/>
                    <a:pt x="5815" y="4277"/>
                  </a:cubicBezTo>
                  <a:lnTo>
                    <a:pt x="5789" y="4336"/>
                  </a:lnTo>
                  <a:lnTo>
                    <a:pt x="5750" y="4381"/>
                  </a:lnTo>
                  <a:cubicBezTo>
                    <a:pt x="5737" y="4401"/>
                    <a:pt x="5737" y="4420"/>
                    <a:pt x="5743" y="4440"/>
                  </a:cubicBezTo>
                  <a:cubicBezTo>
                    <a:pt x="5743" y="4443"/>
                    <a:pt x="5745" y="4445"/>
                    <a:pt x="5748" y="4445"/>
                  </a:cubicBezTo>
                  <a:cubicBezTo>
                    <a:pt x="5751" y="4445"/>
                    <a:pt x="5756" y="4443"/>
                    <a:pt x="5763" y="4440"/>
                  </a:cubicBezTo>
                  <a:lnTo>
                    <a:pt x="5776" y="4420"/>
                  </a:lnTo>
                  <a:lnTo>
                    <a:pt x="5867" y="4264"/>
                  </a:lnTo>
                  <a:lnTo>
                    <a:pt x="5893" y="4225"/>
                  </a:lnTo>
                  <a:lnTo>
                    <a:pt x="5958" y="4108"/>
                  </a:lnTo>
                  <a:cubicBezTo>
                    <a:pt x="5990" y="4043"/>
                    <a:pt x="6023" y="3971"/>
                    <a:pt x="6056" y="3900"/>
                  </a:cubicBezTo>
                  <a:cubicBezTo>
                    <a:pt x="6075" y="3854"/>
                    <a:pt x="6088" y="3809"/>
                    <a:pt x="6101" y="3757"/>
                  </a:cubicBezTo>
                  <a:cubicBezTo>
                    <a:pt x="6108" y="3750"/>
                    <a:pt x="6108" y="3750"/>
                    <a:pt x="6108" y="3744"/>
                  </a:cubicBezTo>
                  <a:lnTo>
                    <a:pt x="6381" y="4303"/>
                  </a:lnTo>
                  <a:cubicBezTo>
                    <a:pt x="6374" y="4310"/>
                    <a:pt x="6368" y="4323"/>
                    <a:pt x="6368" y="4342"/>
                  </a:cubicBezTo>
                  <a:cubicBezTo>
                    <a:pt x="6355" y="4375"/>
                    <a:pt x="6355" y="4401"/>
                    <a:pt x="6355" y="4414"/>
                  </a:cubicBezTo>
                  <a:cubicBezTo>
                    <a:pt x="6348" y="4420"/>
                    <a:pt x="6348" y="4440"/>
                    <a:pt x="6348" y="4459"/>
                  </a:cubicBezTo>
                  <a:cubicBezTo>
                    <a:pt x="6342" y="4466"/>
                    <a:pt x="6335" y="4472"/>
                    <a:pt x="6322" y="4485"/>
                  </a:cubicBezTo>
                  <a:lnTo>
                    <a:pt x="6296" y="4544"/>
                  </a:lnTo>
                  <a:cubicBezTo>
                    <a:pt x="6290" y="4563"/>
                    <a:pt x="6270" y="4596"/>
                    <a:pt x="6231" y="4635"/>
                  </a:cubicBezTo>
                  <a:lnTo>
                    <a:pt x="6212" y="4667"/>
                  </a:lnTo>
                  <a:cubicBezTo>
                    <a:pt x="6192" y="4680"/>
                    <a:pt x="6179" y="4687"/>
                    <a:pt x="6166" y="4693"/>
                  </a:cubicBezTo>
                  <a:lnTo>
                    <a:pt x="6134" y="4726"/>
                  </a:lnTo>
                  <a:lnTo>
                    <a:pt x="6082" y="4752"/>
                  </a:lnTo>
                  <a:cubicBezTo>
                    <a:pt x="6010" y="4791"/>
                    <a:pt x="5971" y="4810"/>
                    <a:pt x="5958" y="4810"/>
                  </a:cubicBezTo>
                  <a:cubicBezTo>
                    <a:pt x="5925" y="4830"/>
                    <a:pt x="5893" y="4843"/>
                    <a:pt x="5867" y="4849"/>
                  </a:cubicBezTo>
                  <a:cubicBezTo>
                    <a:pt x="5776" y="4635"/>
                    <a:pt x="5717" y="4485"/>
                    <a:pt x="5685" y="4407"/>
                  </a:cubicBezTo>
                  <a:cubicBezTo>
                    <a:pt x="5672" y="4388"/>
                    <a:pt x="5633" y="4297"/>
                    <a:pt x="5555" y="4134"/>
                  </a:cubicBezTo>
                  <a:lnTo>
                    <a:pt x="5600" y="4127"/>
                  </a:lnTo>
                  <a:lnTo>
                    <a:pt x="5756" y="4062"/>
                  </a:lnTo>
                  <a:cubicBezTo>
                    <a:pt x="5828" y="4030"/>
                    <a:pt x="5886" y="3984"/>
                    <a:pt x="5919" y="3939"/>
                  </a:cubicBezTo>
                  <a:lnTo>
                    <a:pt x="5951" y="3893"/>
                  </a:lnTo>
                  <a:lnTo>
                    <a:pt x="6036" y="3737"/>
                  </a:lnTo>
                  <a:cubicBezTo>
                    <a:pt x="6043" y="3718"/>
                    <a:pt x="6036" y="3705"/>
                    <a:pt x="6036" y="3698"/>
                  </a:cubicBezTo>
                  <a:lnTo>
                    <a:pt x="6056" y="3633"/>
                  </a:lnTo>
                  <a:close/>
                  <a:moveTo>
                    <a:pt x="13795" y="4297"/>
                  </a:moveTo>
                  <a:cubicBezTo>
                    <a:pt x="13840" y="4401"/>
                    <a:pt x="13860" y="4511"/>
                    <a:pt x="13853" y="4628"/>
                  </a:cubicBezTo>
                  <a:cubicBezTo>
                    <a:pt x="13853" y="4680"/>
                    <a:pt x="13860" y="4713"/>
                    <a:pt x="13879" y="4726"/>
                  </a:cubicBezTo>
                  <a:cubicBezTo>
                    <a:pt x="13892" y="4739"/>
                    <a:pt x="13912" y="4739"/>
                    <a:pt x="13944" y="4739"/>
                  </a:cubicBezTo>
                  <a:cubicBezTo>
                    <a:pt x="14068" y="4732"/>
                    <a:pt x="14270" y="4693"/>
                    <a:pt x="14543" y="4635"/>
                  </a:cubicBezTo>
                  <a:lnTo>
                    <a:pt x="15642" y="4388"/>
                  </a:lnTo>
                  <a:lnTo>
                    <a:pt x="15642" y="4388"/>
                  </a:lnTo>
                  <a:cubicBezTo>
                    <a:pt x="15596" y="4589"/>
                    <a:pt x="15512" y="4726"/>
                    <a:pt x="15395" y="4817"/>
                  </a:cubicBezTo>
                  <a:cubicBezTo>
                    <a:pt x="15349" y="4849"/>
                    <a:pt x="15271" y="4888"/>
                    <a:pt x="15167" y="4921"/>
                  </a:cubicBezTo>
                  <a:cubicBezTo>
                    <a:pt x="15025" y="4961"/>
                    <a:pt x="14858" y="4981"/>
                    <a:pt x="14674" y="4981"/>
                  </a:cubicBezTo>
                  <a:cubicBezTo>
                    <a:pt x="14648" y="4981"/>
                    <a:pt x="14622" y="4980"/>
                    <a:pt x="14595" y="4979"/>
                  </a:cubicBezTo>
                  <a:cubicBezTo>
                    <a:pt x="14387" y="4966"/>
                    <a:pt x="14192" y="4934"/>
                    <a:pt x="14022" y="4882"/>
                  </a:cubicBezTo>
                  <a:cubicBezTo>
                    <a:pt x="13938" y="4849"/>
                    <a:pt x="13879" y="4836"/>
                    <a:pt x="13847" y="4830"/>
                  </a:cubicBezTo>
                  <a:cubicBezTo>
                    <a:pt x="13831" y="4828"/>
                    <a:pt x="13813" y="4827"/>
                    <a:pt x="13794" y="4827"/>
                  </a:cubicBezTo>
                  <a:cubicBezTo>
                    <a:pt x="13738" y="4827"/>
                    <a:pt x="13670" y="4835"/>
                    <a:pt x="13587" y="4849"/>
                  </a:cubicBezTo>
                  <a:cubicBezTo>
                    <a:pt x="13365" y="4883"/>
                    <a:pt x="13188" y="4903"/>
                    <a:pt x="13056" y="4903"/>
                  </a:cubicBezTo>
                  <a:cubicBezTo>
                    <a:pt x="13037" y="4903"/>
                    <a:pt x="13019" y="4902"/>
                    <a:pt x="13001" y="4901"/>
                  </a:cubicBezTo>
                  <a:cubicBezTo>
                    <a:pt x="12780" y="4901"/>
                    <a:pt x="12598" y="4862"/>
                    <a:pt x="12442" y="4791"/>
                  </a:cubicBezTo>
                  <a:cubicBezTo>
                    <a:pt x="12403" y="4771"/>
                    <a:pt x="12384" y="4758"/>
                    <a:pt x="12371" y="4739"/>
                  </a:cubicBezTo>
                  <a:cubicBezTo>
                    <a:pt x="12351" y="4706"/>
                    <a:pt x="12351" y="4680"/>
                    <a:pt x="12371" y="4661"/>
                  </a:cubicBezTo>
                  <a:cubicBezTo>
                    <a:pt x="12384" y="4648"/>
                    <a:pt x="12410" y="4641"/>
                    <a:pt x="12442" y="4641"/>
                  </a:cubicBezTo>
                  <a:cubicBezTo>
                    <a:pt x="12520" y="4638"/>
                    <a:pt x="12598" y="4636"/>
                    <a:pt x="12676" y="4636"/>
                  </a:cubicBezTo>
                  <a:cubicBezTo>
                    <a:pt x="13016" y="4636"/>
                    <a:pt x="13348" y="4671"/>
                    <a:pt x="13671" y="4745"/>
                  </a:cubicBezTo>
                  <a:cubicBezTo>
                    <a:pt x="13691" y="4750"/>
                    <a:pt x="13709" y="4752"/>
                    <a:pt x="13725" y="4752"/>
                  </a:cubicBezTo>
                  <a:cubicBezTo>
                    <a:pt x="13757" y="4752"/>
                    <a:pt x="13782" y="4743"/>
                    <a:pt x="13795" y="4726"/>
                  </a:cubicBezTo>
                  <a:cubicBezTo>
                    <a:pt x="13808" y="4706"/>
                    <a:pt x="13808" y="4674"/>
                    <a:pt x="13795" y="4622"/>
                  </a:cubicBezTo>
                  <a:cubicBezTo>
                    <a:pt x="13769" y="4511"/>
                    <a:pt x="13769" y="4401"/>
                    <a:pt x="13795" y="4297"/>
                  </a:cubicBezTo>
                  <a:close/>
                  <a:moveTo>
                    <a:pt x="15896" y="4082"/>
                  </a:moveTo>
                  <a:lnTo>
                    <a:pt x="15752" y="4121"/>
                  </a:lnTo>
                  <a:cubicBezTo>
                    <a:pt x="15733" y="4127"/>
                    <a:pt x="15726" y="4127"/>
                    <a:pt x="15726" y="4134"/>
                  </a:cubicBezTo>
                  <a:cubicBezTo>
                    <a:pt x="15720" y="4134"/>
                    <a:pt x="15720" y="4140"/>
                    <a:pt x="15720" y="4147"/>
                  </a:cubicBezTo>
                  <a:cubicBezTo>
                    <a:pt x="15720" y="4153"/>
                    <a:pt x="15720" y="4153"/>
                    <a:pt x="15726" y="4160"/>
                  </a:cubicBezTo>
                  <a:lnTo>
                    <a:pt x="15746" y="4160"/>
                  </a:lnTo>
                  <a:cubicBezTo>
                    <a:pt x="15759" y="4153"/>
                    <a:pt x="15811" y="4140"/>
                    <a:pt x="15909" y="4121"/>
                  </a:cubicBezTo>
                  <a:cubicBezTo>
                    <a:pt x="15909" y="4134"/>
                    <a:pt x="15915" y="4173"/>
                    <a:pt x="15922" y="4251"/>
                  </a:cubicBezTo>
                  <a:lnTo>
                    <a:pt x="15928" y="4394"/>
                  </a:lnTo>
                  <a:cubicBezTo>
                    <a:pt x="15922" y="4563"/>
                    <a:pt x="15869" y="4693"/>
                    <a:pt x="15778" y="4784"/>
                  </a:cubicBezTo>
                  <a:lnTo>
                    <a:pt x="15518" y="4999"/>
                  </a:lnTo>
                  <a:cubicBezTo>
                    <a:pt x="15492" y="5018"/>
                    <a:pt x="15479" y="5031"/>
                    <a:pt x="15479" y="5044"/>
                  </a:cubicBezTo>
                  <a:cubicBezTo>
                    <a:pt x="15512" y="5044"/>
                    <a:pt x="15551" y="5025"/>
                    <a:pt x="15603" y="4979"/>
                  </a:cubicBezTo>
                  <a:lnTo>
                    <a:pt x="15830" y="4784"/>
                  </a:lnTo>
                  <a:cubicBezTo>
                    <a:pt x="15843" y="4771"/>
                    <a:pt x="15856" y="4752"/>
                    <a:pt x="15876" y="4726"/>
                  </a:cubicBezTo>
                  <a:cubicBezTo>
                    <a:pt x="15902" y="4687"/>
                    <a:pt x="15922" y="4641"/>
                    <a:pt x="15941" y="4589"/>
                  </a:cubicBezTo>
                  <a:cubicBezTo>
                    <a:pt x="15954" y="4524"/>
                    <a:pt x="15961" y="4420"/>
                    <a:pt x="15961" y="4284"/>
                  </a:cubicBezTo>
                  <a:cubicBezTo>
                    <a:pt x="15954" y="4193"/>
                    <a:pt x="15948" y="4134"/>
                    <a:pt x="15948" y="4114"/>
                  </a:cubicBezTo>
                  <a:cubicBezTo>
                    <a:pt x="15941" y="4101"/>
                    <a:pt x="15935" y="4088"/>
                    <a:pt x="15928" y="4082"/>
                  </a:cubicBezTo>
                  <a:close/>
                  <a:moveTo>
                    <a:pt x="6426" y="4394"/>
                  </a:moveTo>
                  <a:lnTo>
                    <a:pt x="6452" y="4446"/>
                  </a:lnTo>
                  <a:cubicBezTo>
                    <a:pt x="6634" y="4836"/>
                    <a:pt x="6797" y="5149"/>
                    <a:pt x="6927" y="5376"/>
                  </a:cubicBezTo>
                  <a:cubicBezTo>
                    <a:pt x="6947" y="5415"/>
                    <a:pt x="6966" y="5454"/>
                    <a:pt x="6992" y="5493"/>
                  </a:cubicBezTo>
                  <a:cubicBezTo>
                    <a:pt x="6986" y="5493"/>
                    <a:pt x="6979" y="5500"/>
                    <a:pt x="6966" y="5500"/>
                  </a:cubicBezTo>
                  <a:cubicBezTo>
                    <a:pt x="6921" y="5519"/>
                    <a:pt x="6842" y="5526"/>
                    <a:pt x="6732" y="5526"/>
                  </a:cubicBezTo>
                  <a:lnTo>
                    <a:pt x="6400" y="5532"/>
                  </a:lnTo>
                  <a:cubicBezTo>
                    <a:pt x="6368" y="5532"/>
                    <a:pt x="6348" y="5532"/>
                    <a:pt x="6329" y="5526"/>
                  </a:cubicBezTo>
                  <a:cubicBezTo>
                    <a:pt x="6290" y="5526"/>
                    <a:pt x="6251" y="5513"/>
                    <a:pt x="6199" y="5493"/>
                  </a:cubicBezTo>
                  <a:lnTo>
                    <a:pt x="6160" y="5474"/>
                  </a:lnTo>
                  <a:lnTo>
                    <a:pt x="6121" y="5461"/>
                  </a:lnTo>
                  <a:cubicBezTo>
                    <a:pt x="6062" y="5331"/>
                    <a:pt x="5990" y="5168"/>
                    <a:pt x="5912" y="4966"/>
                  </a:cubicBezTo>
                  <a:cubicBezTo>
                    <a:pt x="5906" y="4947"/>
                    <a:pt x="5899" y="4934"/>
                    <a:pt x="5893" y="4914"/>
                  </a:cubicBezTo>
                  <a:cubicBezTo>
                    <a:pt x="5906" y="4908"/>
                    <a:pt x="5925" y="4901"/>
                    <a:pt x="5945" y="4888"/>
                  </a:cubicBezTo>
                  <a:lnTo>
                    <a:pt x="6114" y="4823"/>
                  </a:lnTo>
                  <a:cubicBezTo>
                    <a:pt x="6153" y="4797"/>
                    <a:pt x="6179" y="4784"/>
                    <a:pt x="6179" y="4778"/>
                  </a:cubicBezTo>
                  <a:lnTo>
                    <a:pt x="6212" y="4752"/>
                  </a:lnTo>
                  <a:lnTo>
                    <a:pt x="6257" y="4719"/>
                  </a:lnTo>
                  <a:cubicBezTo>
                    <a:pt x="6270" y="4713"/>
                    <a:pt x="6283" y="4693"/>
                    <a:pt x="6296" y="4661"/>
                  </a:cubicBezTo>
                  <a:cubicBezTo>
                    <a:pt x="6309" y="4641"/>
                    <a:pt x="6335" y="4615"/>
                    <a:pt x="6368" y="4576"/>
                  </a:cubicBezTo>
                  <a:lnTo>
                    <a:pt x="6394" y="4518"/>
                  </a:lnTo>
                  <a:lnTo>
                    <a:pt x="6413" y="4479"/>
                  </a:lnTo>
                  <a:lnTo>
                    <a:pt x="6420" y="4440"/>
                  </a:lnTo>
                  <a:lnTo>
                    <a:pt x="6426" y="4394"/>
                  </a:lnTo>
                  <a:close/>
                  <a:moveTo>
                    <a:pt x="9939" y="6002"/>
                  </a:moveTo>
                  <a:cubicBezTo>
                    <a:pt x="9932" y="6002"/>
                    <a:pt x="9925" y="6004"/>
                    <a:pt x="9919" y="6007"/>
                  </a:cubicBezTo>
                  <a:cubicBezTo>
                    <a:pt x="9906" y="6007"/>
                    <a:pt x="9893" y="6014"/>
                    <a:pt x="9886" y="6027"/>
                  </a:cubicBezTo>
                  <a:cubicBezTo>
                    <a:pt x="9880" y="6040"/>
                    <a:pt x="9886" y="6053"/>
                    <a:pt x="9899" y="6066"/>
                  </a:cubicBezTo>
                  <a:cubicBezTo>
                    <a:pt x="9906" y="6072"/>
                    <a:pt x="9919" y="6079"/>
                    <a:pt x="9945" y="6085"/>
                  </a:cubicBezTo>
                  <a:lnTo>
                    <a:pt x="10029" y="6098"/>
                  </a:lnTo>
                  <a:cubicBezTo>
                    <a:pt x="10059" y="6101"/>
                    <a:pt x="10085" y="6103"/>
                    <a:pt x="10106" y="6103"/>
                  </a:cubicBezTo>
                  <a:cubicBezTo>
                    <a:pt x="10128" y="6103"/>
                    <a:pt x="10146" y="6101"/>
                    <a:pt x="10159" y="6098"/>
                  </a:cubicBezTo>
                  <a:lnTo>
                    <a:pt x="10172" y="6085"/>
                  </a:lnTo>
                  <a:cubicBezTo>
                    <a:pt x="10172" y="6079"/>
                    <a:pt x="10172" y="6072"/>
                    <a:pt x="10166" y="6066"/>
                  </a:cubicBezTo>
                  <a:cubicBezTo>
                    <a:pt x="10159" y="6053"/>
                    <a:pt x="10133" y="6040"/>
                    <a:pt x="10101" y="6040"/>
                  </a:cubicBezTo>
                  <a:cubicBezTo>
                    <a:pt x="10055" y="6033"/>
                    <a:pt x="10010" y="6020"/>
                    <a:pt x="9964" y="6007"/>
                  </a:cubicBezTo>
                  <a:cubicBezTo>
                    <a:pt x="9954" y="6004"/>
                    <a:pt x="9946" y="6002"/>
                    <a:pt x="9939" y="6002"/>
                  </a:cubicBezTo>
                  <a:close/>
                  <a:moveTo>
                    <a:pt x="13163" y="5556"/>
                  </a:moveTo>
                  <a:cubicBezTo>
                    <a:pt x="13151" y="5556"/>
                    <a:pt x="13141" y="5563"/>
                    <a:pt x="13131" y="5578"/>
                  </a:cubicBezTo>
                  <a:cubicBezTo>
                    <a:pt x="13118" y="5584"/>
                    <a:pt x="13112" y="5604"/>
                    <a:pt x="13112" y="5623"/>
                  </a:cubicBezTo>
                  <a:cubicBezTo>
                    <a:pt x="13079" y="5760"/>
                    <a:pt x="13066" y="5903"/>
                    <a:pt x="13060" y="6053"/>
                  </a:cubicBezTo>
                  <a:lnTo>
                    <a:pt x="13060" y="6098"/>
                  </a:lnTo>
                  <a:cubicBezTo>
                    <a:pt x="13066" y="6111"/>
                    <a:pt x="13079" y="6124"/>
                    <a:pt x="13092" y="6124"/>
                  </a:cubicBezTo>
                  <a:cubicBezTo>
                    <a:pt x="13112" y="6124"/>
                    <a:pt x="13125" y="6111"/>
                    <a:pt x="13131" y="6085"/>
                  </a:cubicBezTo>
                  <a:cubicBezTo>
                    <a:pt x="13151" y="6053"/>
                    <a:pt x="13157" y="5994"/>
                    <a:pt x="13170" y="5922"/>
                  </a:cubicBezTo>
                  <a:lnTo>
                    <a:pt x="13203" y="5636"/>
                  </a:lnTo>
                  <a:cubicBezTo>
                    <a:pt x="13203" y="5591"/>
                    <a:pt x="13197" y="5571"/>
                    <a:pt x="13177" y="5558"/>
                  </a:cubicBezTo>
                  <a:cubicBezTo>
                    <a:pt x="13172" y="5557"/>
                    <a:pt x="13168" y="5556"/>
                    <a:pt x="13163" y="5556"/>
                  </a:cubicBezTo>
                  <a:close/>
                  <a:moveTo>
                    <a:pt x="14478" y="5643"/>
                  </a:moveTo>
                  <a:cubicBezTo>
                    <a:pt x="14458" y="5643"/>
                    <a:pt x="14452" y="5649"/>
                    <a:pt x="14445" y="5662"/>
                  </a:cubicBezTo>
                  <a:cubicBezTo>
                    <a:pt x="14439" y="5669"/>
                    <a:pt x="14439" y="5682"/>
                    <a:pt x="14439" y="5701"/>
                  </a:cubicBezTo>
                  <a:cubicBezTo>
                    <a:pt x="14432" y="5766"/>
                    <a:pt x="14432" y="5890"/>
                    <a:pt x="14439" y="6059"/>
                  </a:cubicBezTo>
                  <a:cubicBezTo>
                    <a:pt x="14445" y="6098"/>
                    <a:pt x="14452" y="6118"/>
                    <a:pt x="14471" y="6124"/>
                  </a:cubicBezTo>
                  <a:cubicBezTo>
                    <a:pt x="14475" y="6125"/>
                    <a:pt x="14478" y="6126"/>
                    <a:pt x="14482" y="6126"/>
                  </a:cubicBezTo>
                  <a:cubicBezTo>
                    <a:pt x="14497" y="6126"/>
                    <a:pt x="14513" y="6114"/>
                    <a:pt x="14523" y="6098"/>
                  </a:cubicBezTo>
                  <a:cubicBezTo>
                    <a:pt x="14523" y="6085"/>
                    <a:pt x="14530" y="6066"/>
                    <a:pt x="14530" y="6040"/>
                  </a:cubicBezTo>
                  <a:lnTo>
                    <a:pt x="14523" y="5805"/>
                  </a:lnTo>
                  <a:cubicBezTo>
                    <a:pt x="14517" y="5740"/>
                    <a:pt x="14510" y="5695"/>
                    <a:pt x="14510" y="5682"/>
                  </a:cubicBezTo>
                  <a:cubicBezTo>
                    <a:pt x="14504" y="5662"/>
                    <a:pt x="14491" y="5649"/>
                    <a:pt x="14478" y="5643"/>
                  </a:cubicBezTo>
                  <a:close/>
                  <a:moveTo>
                    <a:pt x="9821" y="6131"/>
                  </a:moveTo>
                  <a:lnTo>
                    <a:pt x="9789" y="6137"/>
                  </a:lnTo>
                  <a:cubicBezTo>
                    <a:pt x="9776" y="6144"/>
                    <a:pt x="9769" y="6157"/>
                    <a:pt x="9769" y="6163"/>
                  </a:cubicBezTo>
                  <a:cubicBezTo>
                    <a:pt x="9776" y="6176"/>
                    <a:pt x="9782" y="6176"/>
                    <a:pt x="9789" y="6183"/>
                  </a:cubicBezTo>
                  <a:lnTo>
                    <a:pt x="9815" y="6196"/>
                  </a:lnTo>
                  <a:lnTo>
                    <a:pt x="9828" y="6196"/>
                  </a:lnTo>
                  <a:cubicBezTo>
                    <a:pt x="9860" y="6196"/>
                    <a:pt x="9899" y="6202"/>
                    <a:pt x="9932" y="6215"/>
                  </a:cubicBezTo>
                  <a:cubicBezTo>
                    <a:pt x="9958" y="6222"/>
                    <a:pt x="9971" y="6222"/>
                    <a:pt x="9977" y="6222"/>
                  </a:cubicBezTo>
                  <a:cubicBezTo>
                    <a:pt x="9997" y="6222"/>
                    <a:pt x="10003" y="6209"/>
                    <a:pt x="10003" y="6196"/>
                  </a:cubicBezTo>
                  <a:cubicBezTo>
                    <a:pt x="10003" y="6189"/>
                    <a:pt x="9997" y="6183"/>
                    <a:pt x="9990" y="6170"/>
                  </a:cubicBezTo>
                  <a:cubicBezTo>
                    <a:pt x="9971" y="6163"/>
                    <a:pt x="9951" y="6150"/>
                    <a:pt x="9925" y="6150"/>
                  </a:cubicBezTo>
                  <a:lnTo>
                    <a:pt x="9821" y="6131"/>
                  </a:lnTo>
                  <a:close/>
                  <a:moveTo>
                    <a:pt x="6173" y="5558"/>
                  </a:moveTo>
                  <a:lnTo>
                    <a:pt x="6173" y="5558"/>
                  </a:lnTo>
                  <a:cubicBezTo>
                    <a:pt x="6192" y="5571"/>
                    <a:pt x="6212" y="5578"/>
                    <a:pt x="6231" y="5578"/>
                  </a:cubicBezTo>
                  <a:lnTo>
                    <a:pt x="6309" y="5597"/>
                  </a:lnTo>
                  <a:lnTo>
                    <a:pt x="6374" y="5597"/>
                  </a:lnTo>
                  <a:lnTo>
                    <a:pt x="6543" y="5604"/>
                  </a:lnTo>
                  <a:cubicBezTo>
                    <a:pt x="6725" y="5604"/>
                    <a:pt x="6868" y="5597"/>
                    <a:pt x="6973" y="5584"/>
                  </a:cubicBezTo>
                  <a:cubicBezTo>
                    <a:pt x="6999" y="5578"/>
                    <a:pt x="7018" y="5571"/>
                    <a:pt x="7031" y="5565"/>
                  </a:cubicBezTo>
                  <a:cubicBezTo>
                    <a:pt x="7122" y="5721"/>
                    <a:pt x="7239" y="5903"/>
                    <a:pt x="7376" y="6111"/>
                  </a:cubicBezTo>
                  <a:cubicBezTo>
                    <a:pt x="7363" y="6118"/>
                    <a:pt x="7350" y="6131"/>
                    <a:pt x="7324" y="6157"/>
                  </a:cubicBezTo>
                  <a:cubicBezTo>
                    <a:pt x="7304" y="6170"/>
                    <a:pt x="7265" y="6189"/>
                    <a:pt x="7220" y="6209"/>
                  </a:cubicBezTo>
                  <a:lnTo>
                    <a:pt x="7142" y="6248"/>
                  </a:lnTo>
                  <a:lnTo>
                    <a:pt x="7005" y="6280"/>
                  </a:lnTo>
                  <a:cubicBezTo>
                    <a:pt x="6953" y="6287"/>
                    <a:pt x="6904" y="6290"/>
                    <a:pt x="6859" y="6290"/>
                  </a:cubicBezTo>
                  <a:cubicBezTo>
                    <a:pt x="6813" y="6290"/>
                    <a:pt x="6771" y="6287"/>
                    <a:pt x="6732" y="6280"/>
                  </a:cubicBezTo>
                  <a:cubicBezTo>
                    <a:pt x="6680" y="6274"/>
                    <a:pt x="6641" y="6261"/>
                    <a:pt x="6615" y="6261"/>
                  </a:cubicBezTo>
                  <a:cubicBezTo>
                    <a:pt x="6595" y="6254"/>
                    <a:pt x="6582" y="6254"/>
                    <a:pt x="6569" y="6254"/>
                  </a:cubicBezTo>
                  <a:cubicBezTo>
                    <a:pt x="6537" y="6209"/>
                    <a:pt x="6511" y="6157"/>
                    <a:pt x="6478" y="6105"/>
                  </a:cubicBezTo>
                  <a:cubicBezTo>
                    <a:pt x="6413" y="6000"/>
                    <a:pt x="6355" y="5903"/>
                    <a:pt x="6309" y="5812"/>
                  </a:cubicBezTo>
                  <a:lnTo>
                    <a:pt x="6309" y="5812"/>
                  </a:lnTo>
                  <a:cubicBezTo>
                    <a:pt x="6335" y="5825"/>
                    <a:pt x="6374" y="5838"/>
                    <a:pt x="6420" y="5844"/>
                  </a:cubicBezTo>
                  <a:cubicBezTo>
                    <a:pt x="6517" y="5864"/>
                    <a:pt x="6602" y="5877"/>
                    <a:pt x="6667" y="5877"/>
                  </a:cubicBezTo>
                  <a:cubicBezTo>
                    <a:pt x="6686" y="5877"/>
                    <a:pt x="6699" y="5877"/>
                    <a:pt x="6706" y="5870"/>
                  </a:cubicBezTo>
                  <a:cubicBezTo>
                    <a:pt x="6719" y="5864"/>
                    <a:pt x="6719" y="5857"/>
                    <a:pt x="6719" y="5844"/>
                  </a:cubicBezTo>
                  <a:cubicBezTo>
                    <a:pt x="6712" y="5838"/>
                    <a:pt x="6706" y="5831"/>
                    <a:pt x="6693" y="5825"/>
                  </a:cubicBezTo>
                  <a:cubicBezTo>
                    <a:pt x="6673" y="5818"/>
                    <a:pt x="6595" y="5805"/>
                    <a:pt x="6452" y="5786"/>
                  </a:cubicBezTo>
                  <a:cubicBezTo>
                    <a:pt x="6374" y="5773"/>
                    <a:pt x="6309" y="5753"/>
                    <a:pt x="6257" y="5721"/>
                  </a:cubicBezTo>
                  <a:cubicBezTo>
                    <a:pt x="6225" y="5662"/>
                    <a:pt x="6199" y="5610"/>
                    <a:pt x="6173" y="5558"/>
                  </a:cubicBezTo>
                  <a:close/>
                  <a:moveTo>
                    <a:pt x="9698" y="6280"/>
                  </a:moveTo>
                  <a:lnTo>
                    <a:pt x="9691" y="6287"/>
                  </a:lnTo>
                  <a:cubicBezTo>
                    <a:pt x="9672" y="6287"/>
                    <a:pt x="9665" y="6293"/>
                    <a:pt x="9665" y="6313"/>
                  </a:cubicBezTo>
                  <a:cubicBezTo>
                    <a:pt x="9672" y="6326"/>
                    <a:pt x="9678" y="6332"/>
                    <a:pt x="9685" y="6339"/>
                  </a:cubicBezTo>
                  <a:lnTo>
                    <a:pt x="9717" y="6352"/>
                  </a:lnTo>
                  <a:lnTo>
                    <a:pt x="9782" y="6371"/>
                  </a:lnTo>
                  <a:cubicBezTo>
                    <a:pt x="9786" y="6373"/>
                    <a:pt x="9790" y="6374"/>
                    <a:pt x="9793" y="6374"/>
                  </a:cubicBezTo>
                  <a:cubicBezTo>
                    <a:pt x="9802" y="6374"/>
                    <a:pt x="9810" y="6369"/>
                    <a:pt x="9815" y="6365"/>
                  </a:cubicBezTo>
                  <a:cubicBezTo>
                    <a:pt x="9821" y="6358"/>
                    <a:pt x="9828" y="6352"/>
                    <a:pt x="9821" y="6339"/>
                  </a:cubicBezTo>
                  <a:cubicBezTo>
                    <a:pt x="9821" y="6332"/>
                    <a:pt x="9815" y="6326"/>
                    <a:pt x="9802" y="6319"/>
                  </a:cubicBezTo>
                  <a:lnTo>
                    <a:pt x="9776" y="6306"/>
                  </a:lnTo>
                  <a:lnTo>
                    <a:pt x="9698" y="6280"/>
                  </a:lnTo>
                  <a:close/>
                  <a:moveTo>
                    <a:pt x="14217" y="5445"/>
                  </a:moveTo>
                  <a:cubicBezTo>
                    <a:pt x="14202" y="5445"/>
                    <a:pt x="14188" y="5454"/>
                    <a:pt x="14179" y="5474"/>
                  </a:cubicBezTo>
                  <a:cubicBezTo>
                    <a:pt x="14172" y="5493"/>
                    <a:pt x="14172" y="5513"/>
                    <a:pt x="14172" y="5532"/>
                  </a:cubicBezTo>
                  <a:cubicBezTo>
                    <a:pt x="14185" y="5818"/>
                    <a:pt x="14192" y="6072"/>
                    <a:pt x="14192" y="6293"/>
                  </a:cubicBezTo>
                  <a:cubicBezTo>
                    <a:pt x="14192" y="6326"/>
                    <a:pt x="14192" y="6345"/>
                    <a:pt x="14198" y="6352"/>
                  </a:cubicBezTo>
                  <a:cubicBezTo>
                    <a:pt x="14203" y="6373"/>
                    <a:pt x="14218" y="6386"/>
                    <a:pt x="14234" y="6386"/>
                  </a:cubicBezTo>
                  <a:cubicBezTo>
                    <a:pt x="14237" y="6386"/>
                    <a:pt x="14240" y="6385"/>
                    <a:pt x="14244" y="6384"/>
                  </a:cubicBezTo>
                  <a:cubicBezTo>
                    <a:pt x="14263" y="6384"/>
                    <a:pt x="14270" y="6371"/>
                    <a:pt x="14276" y="6358"/>
                  </a:cubicBezTo>
                  <a:cubicBezTo>
                    <a:pt x="14289" y="6345"/>
                    <a:pt x="14289" y="6326"/>
                    <a:pt x="14289" y="6313"/>
                  </a:cubicBezTo>
                  <a:lnTo>
                    <a:pt x="14296" y="6176"/>
                  </a:lnTo>
                  <a:cubicBezTo>
                    <a:pt x="14296" y="5909"/>
                    <a:pt x="14289" y="5682"/>
                    <a:pt x="14263" y="5506"/>
                  </a:cubicBezTo>
                  <a:cubicBezTo>
                    <a:pt x="14257" y="5474"/>
                    <a:pt x="14250" y="5454"/>
                    <a:pt x="14231" y="5448"/>
                  </a:cubicBezTo>
                  <a:cubicBezTo>
                    <a:pt x="14226" y="5446"/>
                    <a:pt x="14221" y="5445"/>
                    <a:pt x="14217" y="5445"/>
                  </a:cubicBezTo>
                  <a:close/>
                  <a:moveTo>
                    <a:pt x="8872" y="6326"/>
                  </a:moveTo>
                  <a:lnTo>
                    <a:pt x="8859" y="6332"/>
                  </a:lnTo>
                  <a:lnTo>
                    <a:pt x="8813" y="6339"/>
                  </a:lnTo>
                  <a:cubicBezTo>
                    <a:pt x="8807" y="6345"/>
                    <a:pt x="8800" y="6352"/>
                    <a:pt x="8794" y="6358"/>
                  </a:cubicBezTo>
                  <a:lnTo>
                    <a:pt x="8794" y="6378"/>
                  </a:lnTo>
                  <a:lnTo>
                    <a:pt x="8807" y="6397"/>
                  </a:lnTo>
                  <a:cubicBezTo>
                    <a:pt x="8814" y="6405"/>
                    <a:pt x="8822" y="6408"/>
                    <a:pt x="8831" y="6408"/>
                  </a:cubicBezTo>
                  <a:cubicBezTo>
                    <a:pt x="8837" y="6408"/>
                    <a:pt x="8844" y="6406"/>
                    <a:pt x="8852" y="6404"/>
                  </a:cubicBezTo>
                  <a:cubicBezTo>
                    <a:pt x="8859" y="6404"/>
                    <a:pt x="8878" y="6404"/>
                    <a:pt x="8891" y="6391"/>
                  </a:cubicBezTo>
                  <a:lnTo>
                    <a:pt x="8911" y="6378"/>
                  </a:lnTo>
                  <a:cubicBezTo>
                    <a:pt x="8917" y="6371"/>
                    <a:pt x="8917" y="6365"/>
                    <a:pt x="8917" y="6358"/>
                  </a:cubicBezTo>
                  <a:lnTo>
                    <a:pt x="8911" y="6352"/>
                  </a:lnTo>
                  <a:lnTo>
                    <a:pt x="8911" y="6345"/>
                  </a:lnTo>
                  <a:lnTo>
                    <a:pt x="8898" y="6339"/>
                  </a:lnTo>
                  <a:lnTo>
                    <a:pt x="8872" y="6326"/>
                  </a:lnTo>
                  <a:close/>
                  <a:moveTo>
                    <a:pt x="13360" y="5391"/>
                  </a:moveTo>
                  <a:cubicBezTo>
                    <a:pt x="13354" y="5391"/>
                    <a:pt x="13349" y="5392"/>
                    <a:pt x="13346" y="5396"/>
                  </a:cubicBezTo>
                  <a:cubicBezTo>
                    <a:pt x="13333" y="5402"/>
                    <a:pt x="13327" y="5422"/>
                    <a:pt x="13320" y="5448"/>
                  </a:cubicBezTo>
                  <a:lnTo>
                    <a:pt x="13255" y="6131"/>
                  </a:lnTo>
                  <a:cubicBezTo>
                    <a:pt x="13255" y="6163"/>
                    <a:pt x="13249" y="6215"/>
                    <a:pt x="13242" y="6274"/>
                  </a:cubicBezTo>
                  <a:cubicBezTo>
                    <a:pt x="13242" y="6332"/>
                    <a:pt x="13255" y="6384"/>
                    <a:pt x="13268" y="6417"/>
                  </a:cubicBezTo>
                  <a:cubicBezTo>
                    <a:pt x="13288" y="6417"/>
                    <a:pt x="13301" y="6410"/>
                    <a:pt x="13314" y="6391"/>
                  </a:cubicBezTo>
                  <a:cubicBezTo>
                    <a:pt x="13333" y="6371"/>
                    <a:pt x="13340" y="6339"/>
                    <a:pt x="13346" y="6287"/>
                  </a:cubicBezTo>
                  <a:lnTo>
                    <a:pt x="13366" y="6046"/>
                  </a:lnTo>
                  <a:cubicBezTo>
                    <a:pt x="13392" y="5792"/>
                    <a:pt x="13405" y="5604"/>
                    <a:pt x="13411" y="5487"/>
                  </a:cubicBezTo>
                  <a:cubicBezTo>
                    <a:pt x="13418" y="5454"/>
                    <a:pt x="13411" y="5435"/>
                    <a:pt x="13398" y="5415"/>
                  </a:cubicBezTo>
                  <a:cubicBezTo>
                    <a:pt x="13398" y="5409"/>
                    <a:pt x="13392" y="5396"/>
                    <a:pt x="13379" y="5396"/>
                  </a:cubicBezTo>
                  <a:cubicBezTo>
                    <a:pt x="13372" y="5392"/>
                    <a:pt x="13366" y="5391"/>
                    <a:pt x="13360" y="5391"/>
                  </a:cubicBezTo>
                  <a:close/>
                  <a:moveTo>
                    <a:pt x="7499" y="6313"/>
                  </a:moveTo>
                  <a:lnTo>
                    <a:pt x="7551" y="6391"/>
                  </a:lnTo>
                  <a:cubicBezTo>
                    <a:pt x="7493" y="6410"/>
                    <a:pt x="7441" y="6436"/>
                    <a:pt x="7395" y="6456"/>
                  </a:cubicBezTo>
                  <a:cubicBezTo>
                    <a:pt x="7402" y="6443"/>
                    <a:pt x="7421" y="6423"/>
                    <a:pt x="7441" y="6397"/>
                  </a:cubicBezTo>
                  <a:cubicBezTo>
                    <a:pt x="7460" y="6371"/>
                    <a:pt x="7473" y="6352"/>
                    <a:pt x="7480" y="6345"/>
                  </a:cubicBezTo>
                  <a:cubicBezTo>
                    <a:pt x="7486" y="6339"/>
                    <a:pt x="7493" y="6326"/>
                    <a:pt x="7499" y="6313"/>
                  </a:cubicBezTo>
                  <a:close/>
                  <a:moveTo>
                    <a:pt x="10823" y="6339"/>
                  </a:moveTo>
                  <a:cubicBezTo>
                    <a:pt x="10810" y="6339"/>
                    <a:pt x="10797" y="6345"/>
                    <a:pt x="10784" y="6358"/>
                  </a:cubicBezTo>
                  <a:cubicBezTo>
                    <a:pt x="10777" y="6371"/>
                    <a:pt x="10777" y="6378"/>
                    <a:pt x="10784" y="6378"/>
                  </a:cubicBezTo>
                  <a:cubicBezTo>
                    <a:pt x="10784" y="6384"/>
                    <a:pt x="10784" y="6384"/>
                    <a:pt x="10790" y="6391"/>
                  </a:cubicBezTo>
                  <a:cubicBezTo>
                    <a:pt x="10810" y="6404"/>
                    <a:pt x="10842" y="6423"/>
                    <a:pt x="10888" y="6436"/>
                  </a:cubicBezTo>
                  <a:lnTo>
                    <a:pt x="10946" y="6469"/>
                  </a:lnTo>
                  <a:cubicBezTo>
                    <a:pt x="10954" y="6470"/>
                    <a:pt x="10961" y="6471"/>
                    <a:pt x="10967" y="6471"/>
                  </a:cubicBezTo>
                  <a:cubicBezTo>
                    <a:pt x="10987" y="6471"/>
                    <a:pt x="11000" y="6463"/>
                    <a:pt x="11005" y="6443"/>
                  </a:cubicBezTo>
                  <a:cubicBezTo>
                    <a:pt x="11005" y="6430"/>
                    <a:pt x="11005" y="6417"/>
                    <a:pt x="10992" y="6410"/>
                  </a:cubicBezTo>
                  <a:cubicBezTo>
                    <a:pt x="10985" y="6404"/>
                    <a:pt x="10972" y="6397"/>
                    <a:pt x="10959" y="6391"/>
                  </a:cubicBezTo>
                  <a:cubicBezTo>
                    <a:pt x="10933" y="6378"/>
                    <a:pt x="10901" y="6365"/>
                    <a:pt x="10862" y="6345"/>
                  </a:cubicBezTo>
                  <a:lnTo>
                    <a:pt x="10823" y="6339"/>
                  </a:lnTo>
                  <a:close/>
                  <a:moveTo>
                    <a:pt x="9463" y="6488"/>
                  </a:moveTo>
                  <a:cubicBezTo>
                    <a:pt x="9457" y="6488"/>
                    <a:pt x="9450" y="6495"/>
                    <a:pt x="9444" y="6508"/>
                  </a:cubicBezTo>
                  <a:cubicBezTo>
                    <a:pt x="9437" y="6521"/>
                    <a:pt x="9437" y="6534"/>
                    <a:pt x="9444" y="6547"/>
                  </a:cubicBezTo>
                  <a:cubicBezTo>
                    <a:pt x="9444" y="6553"/>
                    <a:pt x="9457" y="6560"/>
                    <a:pt x="9476" y="6560"/>
                  </a:cubicBezTo>
                  <a:lnTo>
                    <a:pt x="9567" y="6579"/>
                  </a:lnTo>
                  <a:lnTo>
                    <a:pt x="9587" y="6579"/>
                  </a:lnTo>
                  <a:lnTo>
                    <a:pt x="9600" y="6573"/>
                  </a:lnTo>
                  <a:cubicBezTo>
                    <a:pt x="9607" y="6573"/>
                    <a:pt x="9607" y="6566"/>
                    <a:pt x="9607" y="6553"/>
                  </a:cubicBezTo>
                  <a:cubicBezTo>
                    <a:pt x="9613" y="6540"/>
                    <a:pt x="9607" y="6534"/>
                    <a:pt x="9587" y="6521"/>
                  </a:cubicBezTo>
                  <a:cubicBezTo>
                    <a:pt x="9548" y="6514"/>
                    <a:pt x="9522" y="6501"/>
                    <a:pt x="9502" y="6495"/>
                  </a:cubicBezTo>
                  <a:cubicBezTo>
                    <a:pt x="9483" y="6488"/>
                    <a:pt x="9470" y="6488"/>
                    <a:pt x="9463" y="6488"/>
                  </a:cubicBezTo>
                  <a:close/>
                  <a:moveTo>
                    <a:pt x="8689" y="6495"/>
                  </a:moveTo>
                  <a:lnTo>
                    <a:pt x="8637" y="6508"/>
                  </a:lnTo>
                  <a:lnTo>
                    <a:pt x="8611" y="6521"/>
                  </a:lnTo>
                  <a:cubicBezTo>
                    <a:pt x="8585" y="6527"/>
                    <a:pt x="8572" y="6534"/>
                    <a:pt x="8566" y="6534"/>
                  </a:cubicBezTo>
                  <a:cubicBezTo>
                    <a:pt x="8553" y="6547"/>
                    <a:pt x="8553" y="6553"/>
                    <a:pt x="8559" y="6566"/>
                  </a:cubicBezTo>
                  <a:cubicBezTo>
                    <a:pt x="8566" y="6579"/>
                    <a:pt x="8579" y="6586"/>
                    <a:pt x="8598" y="6592"/>
                  </a:cubicBezTo>
                  <a:cubicBezTo>
                    <a:pt x="8605" y="6592"/>
                    <a:pt x="8618" y="6592"/>
                    <a:pt x="8637" y="6586"/>
                  </a:cubicBezTo>
                  <a:lnTo>
                    <a:pt x="8709" y="6547"/>
                  </a:lnTo>
                  <a:lnTo>
                    <a:pt x="8716" y="6527"/>
                  </a:lnTo>
                  <a:lnTo>
                    <a:pt x="8716" y="6501"/>
                  </a:lnTo>
                  <a:lnTo>
                    <a:pt x="8689" y="6495"/>
                  </a:lnTo>
                  <a:close/>
                  <a:moveTo>
                    <a:pt x="13593" y="5279"/>
                  </a:moveTo>
                  <a:cubicBezTo>
                    <a:pt x="13574" y="5279"/>
                    <a:pt x="13561" y="5292"/>
                    <a:pt x="13554" y="5331"/>
                  </a:cubicBezTo>
                  <a:lnTo>
                    <a:pt x="13515" y="5974"/>
                  </a:lnTo>
                  <a:cubicBezTo>
                    <a:pt x="13496" y="6222"/>
                    <a:pt x="13489" y="6417"/>
                    <a:pt x="13496" y="6540"/>
                  </a:cubicBezTo>
                  <a:cubicBezTo>
                    <a:pt x="13496" y="6566"/>
                    <a:pt x="13496" y="6586"/>
                    <a:pt x="13502" y="6592"/>
                  </a:cubicBezTo>
                  <a:cubicBezTo>
                    <a:pt x="13509" y="6612"/>
                    <a:pt x="13522" y="6625"/>
                    <a:pt x="13541" y="6625"/>
                  </a:cubicBezTo>
                  <a:cubicBezTo>
                    <a:pt x="13567" y="6618"/>
                    <a:pt x="13580" y="6599"/>
                    <a:pt x="13587" y="6553"/>
                  </a:cubicBezTo>
                  <a:lnTo>
                    <a:pt x="13587" y="6430"/>
                  </a:lnTo>
                  <a:cubicBezTo>
                    <a:pt x="13587" y="6358"/>
                    <a:pt x="13600" y="6176"/>
                    <a:pt x="13626" y="5883"/>
                  </a:cubicBezTo>
                  <a:cubicBezTo>
                    <a:pt x="13639" y="5649"/>
                    <a:pt x="13639" y="5467"/>
                    <a:pt x="13626" y="5324"/>
                  </a:cubicBezTo>
                  <a:cubicBezTo>
                    <a:pt x="13619" y="5292"/>
                    <a:pt x="13613" y="5279"/>
                    <a:pt x="13593" y="5279"/>
                  </a:cubicBezTo>
                  <a:close/>
                  <a:moveTo>
                    <a:pt x="13991" y="5283"/>
                  </a:moveTo>
                  <a:cubicBezTo>
                    <a:pt x="13971" y="5283"/>
                    <a:pt x="13956" y="5297"/>
                    <a:pt x="13951" y="5324"/>
                  </a:cubicBezTo>
                  <a:cubicBezTo>
                    <a:pt x="13944" y="5337"/>
                    <a:pt x="13944" y="5357"/>
                    <a:pt x="13951" y="5389"/>
                  </a:cubicBezTo>
                  <a:cubicBezTo>
                    <a:pt x="13951" y="5428"/>
                    <a:pt x="13951" y="5467"/>
                    <a:pt x="13951" y="5506"/>
                  </a:cubicBezTo>
                  <a:cubicBezTo>
                    <a:pt x="13938" y="5766"/>
                    <a:pt x="13918" y="6046"/>
                    <a:pt x="13886" y="6352"/>
                  </a:cubicBezTo>
                  <a:cubicBezTo>
                    <a:pt x="13879" y="6404"/>
                    <a:pt x="13873" y="6456"/>
                    <a:pt x="13879" y="6501"/>
                  </a:cubicBezTo>
                  <a:cubicBezTo>
                    <a:pt x="13879" y="6553"/>
                    <a:pt x="13899" y="6592"/>
                    <a:pt x="13918" y="6618"/>
                  </a:cubicBezTo>
                  <a:lnTo>
                    <a:pt x="13931" y="6625"/>
                  </a:lnTo>
                  <a:cubicBezTo>
                    <a:pt x="13931" y="6625"/>
                    <a:pt x="13938" y="6618"/>
                    <a:pt x="13944" y="6612"/>
                  </a:cubicBezTo>
                  <a:lnTo>
                    <a:pt x="13970" y="6579"/>
                  </a:lnTo>
                  <a:cubicBezTo>
                    <a:pt x="13983" y="6566"/>
                    <a:pt x="13990" y="6527"/>
                    <a:pt x="13996" y="6475"/>
                  </a:cubicBezTo>
                  <a:cubicBezTo>
                    <a:pt x="13996" y="6436"/>
                    <a:pt x="14003" y="6339"/>
                    <a:pt x="14016" y="6196"/>
                  </a:cubicBezTo>
                  <a:cubicBezTo>
                    <a:pt x="14042" y="5987"/>
                    <a:pt x="14055" y="5799"/>
                    <a:pt x="14055" y="5617"/>
                  </a:cubicBezTo>
                  <a:cubicBezTo>
                    <a:pt x="14061" y="5506"/>
                    <a:pt x="14055" y="5415"/>
                    <a:pt x="14042" y="5344"/>
                  </a:cubicBezTo>
                  <a:cubicBezTo>
                    <a:pt x="14035" y="5305"/>
                    <a:pt x="14022" y="5285"/>
                    <a:pt x="14003" y="5285"/>
                  </a:cubicBezTo>
                  <a:cubicBezTo>
                    <a:pt x="13999" y="5284"/>
                    <a:pt x="13994" y="5283"/>
                    <a:pt x="13991" y="5283"/>
                  </a:cubicBezTo>
                  <a:close/>
                  <a:moveTo>
                    <a:pt x="10621" y="6527"/>
                  </a:moveTo>
                  <a:cubicBezTo>
                    <a:pt x="10615" y="6527"/>
                    <a:pt x="10608" y="6527"/>
                    <a:pt x="10595" y="6534"/>
                  </a:cubicBezTo>
                  <a:cubicBezTo>
                    <a:pt x="10589" y="6540"/>
                    <a:pt x="10582" y="6547"/>
                    <a:pt x="10582" y="6553"/>
                  </a:cubicBezTo>
                  <a:cubicBezTo>
                    <a:pt x="10582" y="6566"/>
                    <a:pt x="10582" y="6573"/>
                    <a:pt x="10595" y="6579"/>
                  </a:cubicBezTo>
                  <a:cubicBezTo>
                    <a:pt x="10602" y="6586"/>
                    <a:pt x="10608" y="6592"/>
                    <a:pt x="10621" y="6599"/>
                  </a:cubicBezTo>
                  <a:cubicBezTo>
                    <a:pt x="10686" y="6618"/>
                    <a:pt x="10745" y="6631"/>
                    <a:pt x="10797" y="6631"/>
                  </a:cubicBezTo>
                  <a:cubicBezTo>
                    <a:pt x="10810" y="6631"/>
                    <a:pt x="10823" y="6631"/>
                    <a:pt x="10836" y="6625"/>
                  </a:cubicBezTo>
                  <a:cubicBezTo>
                    <a:pt x="10849" y="6618"/>
                    <a:pt x="10855" y="6612"/>
                    <a:pt x="10855" y="6599"/>
                  </a:cubicBezTo>
                  <a:cubicBezTo>
                    <a:pt x="10855" y="6579"/>
                    <a:pt x="10842" y="6566"/>
                    <a:pt x="10816" y="6560"/>
                  </a:cubicBezTo>
                  <a:cubicBezTo>
                    <a:pt x="10751" y="6560"/>
                    <a:pt x="10706" y="6553"/>
                    <a:pt x="10680" y="6540"/>
                  </a:cubicBezTo>
                  <a:cubicBezTo>
                    <a:pt x="10654" y="6534"/>
                    <a:pt x="10634" y="6527"/>
                    <a:pt x="10621" y="6527"/>
                  </a:cubicBezTo>
                  <a:close/>
                  <a:moveTo>
                    <a:pt x="7584" y="6651"/>
                  </a:moveTo>
                  <a:lnTo>
                    <a:pt x="7577" y="6657"/>
                  </a:lnTo>
                  <a:cubicBezTo>
                    <a:pt x="7577" y="6657"/>
                    <a:pt x="7571" y="6657"/>
                    <a:pt x="7564" y="6670"/>
                  </a:cubicBezTo>
                  <a:lnTo>
                    <a:pt x="7571" y="6690"/>
                  </a:lnTo>
                  <a:lnTo>
                    <a:pt x="7590" y="6703"/>
                  </a:lnTo>
                  <a:lnTo>
                    <a:pt x="7610" y="6709"/>
                  </a:lnTo>
                  <a:lnTo>
                    <a:pt x="7701" y="6709"/>
                  </a:lnTo>
                  <a:cubicBezTo>
                    <a:pt x="7707" y="6709"/>
                    <a:pt x="7714" y="6709"/>
                    <a:pt x="7720" y="6703"/>
                  </a:cubicBezTo>
                  <a:cubicBezTo>
                    <a:pt x="7727" y="6696"/>
                    <a:pt x="7727" y="6690"/>
                    <a:pt x="7727" y="6683"/>
                  </a:cubicBezTo>
                  <a:cubicBezTo>
                    <a:pt x="7727" y="6677"/>
                    <a:pt x="7720" y="6670"/>
                    <a:pt x="7714" y="6670"/>
                  </a:cubicBezTo>
                  <a:cubicBezTo>
                    <a:pt x="7701" y="6657"/>
                    <a:pt x="7681" y="6657"/>
                    <a:pt x="7649" y="6657"/>
                  </a:cubicBezTo>
                  <a:cubicBezTo>
                    <a:pt x="7623" y="6657"/>
                    <a:pt x="7597" y="6657"/>
                    <a:pt x="7584" y="6651"/>
                  </a:cubicBezTo>
                  <a:close/>
                  <a:moveTo>
                    <a:pt x="7428" y="6202"/>
                  </a:moveTo>
                  <a:lnTo>
                    <a:pt x="7447" y="6235"/>
                  </a:lnTo>
                  <a:lnTo>
                    <a:pt x="7428" y="6274"/>
                  </a:lnTo>
                  <a:cubicBezTo>
                    <a:pt x="7421" y="6300"/>
                    <a:pt x="7408" y="6319"/>
                    <a:pt x="7389" y="6339"/>
                  </a:cubicBezTo>
                  <a:lnTo>
                    <a:pt x="7350" y="6384"/>
                  </a:lnTo>
                  <a:lnTo>
                    <a:pt x="7317" y="6443"/>
                  </a:lnTo>
                  <a:cubicBezTo>
                    <a:pt x="7311" y="6462"/>
                    <a:pt x="7304" y="6482"/>
                    <a:pt x="7304" y="6495"/>
                  </a:cubicBezTo>
                  <a:cubicBezTo>
                    <a:pt x="7122" y="6579"/>
                    <a:pt x="6973" y="6657"/>
                    <a:pt x="6842" y="6729"/>
                  </a:cubicBezTo>
                  <a:cubicBezTo>
                    <a:pt x="6842" y="6709"/>
                    <a:pt x="6829" y="6696"/>
                    <a:pt x="6816" y="6677"/>
                  </a:cubicBezTo>
                  <a:cubicBezTo>
                    <a:pt x="6784" y="6612"/>
                    <a:pt x="6719" y="6501"/>
                    <a:pt x="6621" y="6339"/>
                  </a:cubicBezTo>
                  <a:lnTo>
                    <a:pt x="6621" y="6339"/>
                  </a:lnTo>
                  <a:cubicBezTo>
                    <a:pt x="6647" y="6345"/>
                    <a:pt x="6667" y="6352"/>
                    <a:pt x="6686" y="6352"/>
                  </a:cubicBezTo>
                  <a:lnTo>
                    <a:pt x="6855" y="6384"/>
                  </a:lnTo>
                  <a:cubicBezTo>
                    <a:pt x="6907" y="6384"/>
                    <a:pt x="6960" y="6378"/>
                    <a:pt x="6999" y="6371"/>
                  </a:cubicBezTo>
                  <a:cubicBezTo>
                    <a:pt x="7135" y="6352"/>
                    <a:pt x="7246" y="6319"/>
                    <a:pt x="7337" y="6267"/>
                  </a:cubicBezTo>
                  <a:cubicBezTo>
                    <a:pt x="7376" y="6248"/>
                    <a:pt x="7408" y="6222"/>
                    <a:pt x="7428" y="6202"/>
                  </a:cubicBezTo>
                  <a:close/>
                  <a:moveTo>
                    <a:pt x="9299" y="6700"/>
                  </a:moveTo>
                  <a:cubicBezTo>
                    <a:pt x="9295" y="6700"/>
                    <a:pt x="9292" y="6701"/>
                    <a:pt x="9288" y="6703"/>
                  </a:cubicBezTo>
                  <a:lnTo>
                    <a:pt x="9275" y="6703"/>
                  </a:lnTo>
                  <a:cubicBezTo>
                    <a:pt x="9262" y="6703"/>
                    <a:pt x="9255" y="6703"/>
                    <a:pt x="9255" y="6709"/>
                  </a:cubicBezTo>
                  <a:cubicBezTo>
                    <a:pt x="9242" y="6716"/>
                    <a:pt x="9236" y="6729"/>
                    <a:pt x="9236" y="6742"/>
                  </a:cubicBezTo>
                  <a:cubicBezTo>
                    <a:pt x="9236" y="6755"/>
                    <a:pt x="9249" y="6768"/>
                    <a:pt x="9262" y="6774"/>
                  </a:cubicBezTo>
                  <a:lnTo>
                    <a:pt x="9294" y="6774"/>
                  </a:lnTo>
                  <a:lnTo>
                    <a:pt x="9320" y="6787"/>
                  </a:lnTo>
                  <a:cubicBezTo>
                    <a:pt x="9333" y="6787"/>
                    <a:pt x="9346" y="6787"/>
                    <a:pt x="9359" y="6781"/>
                  </a:cubicBezTo>
                  <a:lnTo>
                    <a:pt x="9372" y="6774"/>
                  </a:lnTo>
                  <a:cubicBezTo>
                    <a:pt x="9385" y="6761"/>
                    <a:pt x="9385" y="6748"/>
                    <a:pt x="9379" y="6735"/>
                  </a:cubicBezTo>
                  <a:cubicBezTo>
                    <a:pt x="9372" y="6729"/>
                    <a:pt x="9366" y="6722"/>
                    <a:pt x="9346" y="6716"/>
                  </a:cubicBezTo>
                  <a:lnTo>
                    <a:pt x="9333" y="6709"/>
                  </a:lnTo>
                  <a:cubicBezTo>
                    <a:pt x="9320" y="6705"/>
                    <a:pt x="9309" y="6700"/>
                    <a:pt x="9299" y="6700"/>
                  </a:cubicBezTo>
                  <a:close/>
                  <a:moveTo>
                    <a:pt x="10360" y="6757"/>
                  </a:moveTo>
                  <a:cubicBezTo>
                    <a:pt x="10337" y="6757"/>
                    <a:pt x="10309" y="6758"/>
                    <a:pt x="10276" y="6761"/>
                  </a:cubicBezTo>
                  <a:lnTo>
                    <a:pt x="10250" y="6768"/>
                  </a:lnTo>
                  <a:lnTo>
                    <a:pt x="10231" y="6781"/>
                  </a:lnTo>
                  <a:cubicBezTo>
                    <a:pt x="10224" y="6794"/>
                    <a:pt x="10224" y="6807"/>
                    <a:pt x="10231" y="6820"/>
                  </a:cubicBezTo>
                  <a:lnTo>
                    <a:pt x="10250" y="6826"/>
                  </a:lnTo>
                  <a:cubicBezTo>
                    <a:pt x="10269" y="6828"/>
                    <a:pt x="10288" y="6829"/>
                    <a:pt x="10308" y="6829"/>
                  </a:cubicBezTo>
                  <a:cubicBezTo>
                    <a:pt x="10353" y="6829"/>
                    <a:pt x="10399" y="6825"/>
                    <a:pt x="10445" y="6820"/>
                  </a:cubicBezTo>
                  <a:cubicBezTo>
                    <a:pt x="10445" y="6813"/>
                    <a:pt x="10452" y="6807"/>
                    <a:pt x="10458" y="6807"/>
                  </a:cubicBezTo>
                  <a:cubicBezTo>
                    <a:pt x="10471" y="6794"/>
                    <a:pt x="10465" y="6781"/>
                    <a:pt x="10452" y="6774"/>
                  </a:cubicBezTo>
                  <a:lnTo>
                    <a:pt x="10419" y="6761"/>
                  </a:lnTo>
                  <a:cubicBezTo>
                    <a:pt x="10403" y="6758"/>
                    <a:pt x="10384" y="6757"/>
                    <a:pt x="10360" y="6757"/>
                  </a:cubicBezTo>
                  <a:close/>
                  <a:moveTo>
                    <a:pt x="11467" y="6748"/>
                  </a:moveTo>
                  <a:cubicBezTo>
                    <a:pt x="11447" y="6755"/>
                    <a:pt x="11441" y="6768"/>
                    <a:pt x="11447" y="6787"/>
                  </a:cubicBezTo>
                  <a:cubicBezTo>
                    <a:pt x="11447" y="6787"/>
                    <a:pt x="11454" y="6794"/>
                    <a:pt x="11473" y="6807"/>
                  </a:cubicBezTo>
                  <a:lnTo>
                    <a:pt x="11551" y="6846"/>
                  </a:lnTo>
                  <a:lnTo>
                    <a:pt x="11571" y="6846"/>
                  </a:lnTo>
                  <a:lnTo>
                    <a:pt x="11577" y="6839"/>
                  </a:lnTo>
                  <a:cubicBezTo>
                    <a:pt x="11584" y="6833"/>
                    <a:pt x="11590" y="6820"/>
                    <a:pt x="11590" y="6807"/>
                  </a:cubicBezTo>
                  <a:lnTo>
                    <a:pt x="11577" y="6807"/>
                  </a:lnTo>
                  <a:cubicBezTo>
                    <a:pt x="11577" y="6800"/>
                    <a:pt x="11577" y="6800"/>
                    <a:pt x="11577" y="6794"/>
                  </a:cubicBezTo>
                  <a:cubicBezTo>
                    <a:pt x="11538" y="6774"/>
                    <a:pt x="11506" y="6755"/>
                    <a:pt x="11467" y="6748"/>
                  </a:cubicBezTo>
                  <a:close/>
                  <a:moveTo>
                    <a:pt x="8507" y="6755"/>
                  </a:moveTo>
                  <a:lnTo>
                    <a:pt x="8475" y="6761"/>
                  </a:lnTo>
                  <a:lnTo>
                    <a:pt x="8449" y="6768"/>
                  </a:lnTo>
                  <a:lnTo>
                    <a:pt x="8410" y="6800"/>
                  </a:lnTo>
                  <a:cubicBezTo>
                    <a:pt x="8403" y="6807"/>
                    <a:pt x="8403" y="6820"/>
                    <a:pt x="8403" y="6833"/>
                  </a:cubicBezTo>
                  <a:cubicBezTo>
                    <a:pt x="8410" y="6839"/>
                    <a:pt x="8416" y="6846"/>
                    <a:pt x="8429" y="6852"/>
                  </a:cubicBezTo>
                  <a:cubicBezTo>
                    <a:pt x="8436" y="6856"/>
                    <a:pt x="8441" y="6857"/>
                    <a:pt x="8445" y="6857"/>
                  </a:cubicBezTo>
                  <a:cubicBezTo>
                    <a:pt x="8449" y="6857"/>
                    <a:pt x="8452" y="6856"/>
                    <a:pt x="8455" y="6852"/>
                  </a:cubicBezTo>
                  <a:cubicBezTo>
                    <a:pt x="8462" y="6852"/>
                    <a:pt x="8475" y="6846"/>
                    <a:pt x="8488" y="6833"/>
                  </a:cubicBezTo>
                  <a:lnTo>
                    <a:pt x="8520" y="6813"/>
                  </a:lnTo>
                  <a:lnTo>
                    <a:pt x="8527" y="6800"/>
                  </a:lnTo>
                  <a:cubicBezTo>
                    <a:pt x="8533" y="6787"/>
                    <a:pt x="8533" y="6781"/>
                    <a:pt x="8533" y="6781"/>
                  </a:cubicBezTo>
                  <a:cubicBezTo>
                    <a:pt x="8533" y="6768"/>
                    <a:pt x="8520" y="6755"/>
                    <a:pt x="8507" y="6755"/>
                  </a:cubicBezTo>
                  <a:close/>
                  <a:moveTo>
                    <a:pt x="7577" y="6898"/>
                  </a:moveTo>
                  <a:cubicBezTo>
                    <a:pt x="7545" y="6898"/>
                    <a:pt x="7512" y="6898"/>
                    <a:pt x="7499" y="6904"/>
                  </a:cubicBezTo>
                  <a:cubicBezTo>
                    <a:pt x="7480" y="6904"/>
                    <a:pt x="7473" y="6917"/>
                    <a:pt x="7473" y="6924"/>
                  </a:cubicBezTo>
                  <a:cubicBezTo>
                    <a:pt x="7467" y="6930"/>
                    <a:pt x="7473" y="6937"/>
                    <a:pt x="7480" y="6950"/>
                  </a:cubicBezTo>
                  <a:lnTo>
                    <a:pt x="7506" y="6957"/>
                  </a:lnTo>
                  <a:cubicBezTo>
                    <a:pt x="7526" y="6961"/>
                    <a:pt x="7545" y="6964"/>
                    <a:pt x="7563" y="6964"/>
                  </a:cubicBezTo>
                  <a:cubicBezTo>
                    <a:pt x="7594" y="6964"/>
                    <a:pt x="7623" y="6958"/>
                    <a:pt x="7655" y="6950"/>
                  </a:cubicBezTo>
                  <a:cubicBezTo>
                    <a:pt x="7668" y="6944"/>
                    <a:pt x="7675" y="6937"/>
                    <a:pt x="7675" y="6930"/>
                  </a:cubicBezTo>
                  <a:cubicBezTo>
                    <a:pt x="7675" y="6924"/>
                    <a:pt x="7668" y="6917"/>
                    <a:pt x="7662" y="6911"/>
                  </a:cubicBezTo>
                  <a:cubicBezTo>
                    <a:pt x="7649" y="6904"/>
                    <a:pt x="7636" y="6898"/>
                    <a:pt x="7610" y="6898"/>
                  </a:cubicBezTo>
                  <a:close/>
                  <a:moveTo>
                    <a:pt x="6966" y="6970"/>
                  </a:moveTo>
                  <a:lnTo>
                    <a:pt x="6921" y="6983"/>
                  </a:lnTo>
                  <a:lnTo>
                    <a:pt x="6914" y="6989"/>
                  </a:lnTo>
                  <a:lnTo>
                    <a:pt x="6907" y="6996"/>
                  </a:lnTo>
                  <a:lnTo>
                    <a:pt x="6901" y="7009"/>
                  </a:lnTo>
                  <a:cubicBezTo>
                    <a:pt x="6901" y="7015"/>
                    <a:pt x="6901" y="7022"/>
                    <a:pt x="6901" y="7028"/>
                  </a:cubicBezTo>
                  <a:lnTo>
                    <a:pt x="6907" y="7028"/>
                  </a:lnTo>
                  <a:cubicBezTo>
                    <a:pt x="6914" y="7035"/>
                    <a:pt x="6927" y="7035"/>
                    <a:pt x="6940" y="7035"/>
                  </a:cubicBezTo>
                  <a:lnTo>
                    <a:pt x="6940" y="7028"/>
                  </a:lnTo>
                  <a:cubicBezTo>
                    <a:pt x="6953" y="7028"/>
                    <a:pt x="6966" y="7028"/>
                    <a:pt x="6973" y="7022"/>
                  </a:cubicBezTo>
                  <a:lnTo>
                    <a:pt x="6979" y="7015"/>
                  </a:lnTo>
                  <a:lnTo>
                    <a:pt x="6986" y="6989"/>
                  </a:lnTo>
                  <a:cubicBezTo>
                    <a:pt x="6992" y="6989"/>
                    <a:pt x="6992" y="6983"/>
                    <a:pt x="6986" y="6976"/>
                  </a:cubicBezTo>
                  <a:cubicBezTo>
                    <a:pt x="6986" y="6976"/>
                    <a:pt x="6979" y="6970"/>
                    <a:pt x="6966" y="6970"/>
                  </a:cubicBezTo>
                  <a:close/>
                  <a:moveTo>
                    <a:pt x="11375" y="6917"/>
                  </a:moveTo>
                  <a:lnTo>
                    <a:pt x="11356" y="6924"/>
                  </a:lnTo>
                  <a:cubicBezTo>
                    <a:pt x="11349" y="6937"/>
                    <a:pt x="11349" y="6950"/>
                    <a:pt x="11349" y="6963"/>
                  </a:cubicBezTo>
                  <a:cubicBezTo>
                    <a:pt x="11349" y="6970"/>
                    <a:pt x="11362" y="6983"/>
                    <a:pt x="11382" y="7002"/>
                  </a:cubicBezTo>
                  <a:lnTo>
                    <a:pt x="11408" y="7035"/>
                  </a:lnTo>
                  <a:cubicBezTo>
                    <a:pt x="11421" y="7041"/>
                    <a:pt x="11434" y="7048"/>
                    <a:pt x="11447" y="7048"/>
                  </a:cubicBezTo>
                  <a:cubicBezTo>
                    <a:pt x="11460" y="7048"/>
                    <a:pt x="11473" y="7035"/>
                    <a:pt x="11473" y="7015"/>
                  </a:cubicBezTo>
                  <a:cubicBezTo>
                    <a:pt x="11473" y="7002"/>
                    <a:pt x="11467" y="6996"/>
                    <a:pt x="11460" y="6983"/>
                  </a:cubicBezTo>
                  <a:cubicBezTo>
                    <a:pt x="11447" y="6963"/>
                    <a:pt x="11434" y="6950"/>
                    <a:pt x="11421" y="6937"/>
                  </a:cubicBezTo>
                  <a:cubicBezTo>
                    <a:pt x="11408" y="6924"/>
                    <a:pt x="11395" y="6917"/>
                    <a:pt x="11382" y="6917"/>
                  </a:cubicBezTo>
                  <a:cubicBezTo>
                    <a:pt x="11382" y="6921"/>
                    <a:pt x="11382" y="6922"/>
                    <a:pt x="11381" y="6922"/>
                  </a:cubicBezTo>
                  <a:cubicBezTo>
                    <a:pt x="11380" y="6922"/>
                    <a:pt x="11379" y="6921"/>
                    <a:pt x="11375" y="6917"/>
                  </a:cubicBezTo>
                  <a:close/>
                  <a:moveTo>
                    <a:pt x="8995" y="6976"/>
                  </a:moveTo>
                  <a:lnTo>
                    <a:pt x="8969" y="6996"/>
                  </a:lnTo>
                  <a:cubicBezTo>
                    <a:pt x="8969" y="7002"/>
                    <a:pt x="8969" y="7009"/>
                    <a:pt x="8969" y="7015"/>
                  </a:cubicBezTo>
                  <a:cubicBezTo>
                    <a:pt x="8969" y="7028"/>
                    <a:pt x="8976" y="7035"/>
                    <a:pt x="8976" y="7035"/>
                  </a:cubicBezTo>
                  <a:cubicBezTo>
                    <a:pt x="8982" y="7041"/>
                    <a:pt x="8989" y="7041"/>
                    <a:pt x="8995" y="7048"/>
                  </a:cubicBezTo>
                  <a:cubicBezTo>
                    <a:pt x="9015" y="7054"/>
                    <a:pt x="9047" y="7054"/>
                    <a:pt x="9086" y="7054"/>
                  </a:cubicBezTo>
                  <a:lnTo>
                    <a:pt x="9119" y="7054"/>
                  </a:lnTo>
                  <a:cubicBezTo>
                    <a:pt x="9132" y="7048"/>
                    <a:pt x="9145" y="7041"/>
                    <a:pt x="9151" y="7035"/>
                  </a:cubicBezTo>
                  <a:cubicBezTo>
                    <a:pt x="9151" y="7028"/>
                    <a:pt x="9151" y="7022"/>
                    <a:pt x="9145" y="7002"/>
                  </a:cubicBezTo>
                  <a:cubicBezTo>
                    <a:pt x="9125" y="6983"/>
                    <a:pt x="9099" y="6976"/>
                    <a:pt x="9067" y="6976"/>
                  </a:cubicBezTo>
                  <a:close/>
                  <a:moveTo>
                    <a:pt x="8364" y="6970"/>
                  </a:moveTo>
                  <a:lnTo>
                    <a:pt x="8325" y="6989"/>
                  </a:lnTo>
                  <a:lnTo>
                    <a:pt x="8293" y="7009"/>
                  </a:lnTo>
                  <a:lnTo>
                    <a:pt x="8254" y="7028"/>
                  </a:lnTo>
                  <a:cubicBezTo>
                    <a:pt x="8247" y="7035"/>
                    <a:pt x="8241" y="7048"/>
                    <a:pt x="8241" y="7061"/>
                  </a:cubicBezTo>
                  <a:cubicBezTo>
                    <a:pt x="8247" y="7074"/>
                    <a:pt x="8254" y="7080"/>
                    <a:pt x="8260" y="7087"/>
                  </a:cubicBezTo>
                  <a:cubicBezTo>
                    <a:pt x="8273" y="7093"/>
                    <a:pt x="8286" y="7093"/>
                    <a:pt x="8299" y="7093"/>
                  </a:cubicBezTo>
                  <a:cubicBezTo>
                    <a:pt x="8306" y="7093"/>
                    <a:pt x="8319" y="7087"/>
                    <a:pt x="8338" y="7080"/>
                  </a:cubicBezTo>
                  <a:lnTo>
                    <a:pt x="8377" y="7048"/>
                  </a:lnTo>
                  <a:cubicBezTo>
                    <a:pt x="8397" y="7028"/>
                    <a:pt x="8403" y="7015"/>
                    <a:pt x="8397" y="7002"/>
                  </a:cubicBezTo>
                  <a:cubicBezTo>
                    <a:pt x="8397" y="6989"/>
                    <a:pt x="8397" y="6983"/>
                    <a:pt x="8390" y="6976"/>
                  </a:cubicBezTo>
                  <a:cubicBezTo>
                    <a:pt x="8384" y="6970"/>
                    <a:pt x="8377" y="6970"/>
                    <a:pt x="8364" y="6970"/>
                  </a:cubicBezTo>
                  <a:close/>
                  <a:moveTo>
                    <a:pt x="10075" y="7028"/>
                  </a:moveTo>
                  <a:cubicBezTo>
                    <a:pt x="10023" y="7028"/>
                    <a:pt x="9984" y="7028"/>
                    <a:pt x="9964" y="7035"/>
                  </a:cubicBezTo>
                  <a:cubicBezTo>
                    <a:pt x="9945" y="7035"/>
                    <a:pt x="9932" y="7035"/>
                    <a:pt x="9925" y="7041"/>
                  </a:cubicBezTo>
                  <a:cubicBezTo>
                    <a:pt x="9919" y="7048"/>
                    <a:pt x="9912" y="7054"/>
                    <a:pt x="9912" y="7067"/>
                  </a:cubicBezTo>
                  <a:cubicBezTo>
                    <a:pt x="9912" y="7080"/>
                    <a:pt x="9919" y="7087"/>
                    <a:pt x="9932" y="7093"/>
                  </a:cubicBezTo>
                  <a:lnTo>
                    <a:pt x="9964" y="7100"/>
                  </a:lnTo>
                  <a:cubicBezTo>
                    <a:pt x="9977" y="7101"/>
                    <a:pt x="9990" y="7102"/>
                    <a:pt x="10002" y="7102"/>
                  </a:cubicBezTo>
                  <a:cubicBezTo>
                    <a:pt x="10039" y="7102"/>
                    <a:pt x="10072" y="7095"/>
                    <a:pt x="10101" y="7080"/>
                  </a:cubicBezTo>
                  <a:cubicBezTo>
                    <a:pt x="10114" y="7074"/>
                    <a:pt x="10120" y="7061"/>
                    <a:pt x="10120" y="7048"/>
                  </a:cubicBezTo>
                  <a:cubicBezTo>
                    <a:pt x="10120" y="7041"/>
                    <a:pt x="10114" y="7035"/>
                    <a:pt x="10101" y="7028"/>
                  </a:cubicBezTo>
                  <a:close/>
                  <a:moveTo>
                    <a:pt x="11197" y="7063"/>
                  </a:moveTo>
                  <a:cubicBezTo>
                    <a:pt x="11189" y="7063"/>
                    <a:pt x="11181" y="7066"/>
                    <a:pt x="11174" y="7074"/>
                  </a:cubicBezTo>
                  <a:cubicBezTo>
                    <a:pt x="11167" y="7080"/>
                    <a:pt x="11161" y="7093"/>
                    <a:pt x="11161" y="7106"/>
                  </a:cubicBezTo>
                  <a:lnTo>
                    <a:pt x="11167" y="7126"/>
                  </a:lnTo>
                  <a:lnTo>
                    <a:pt x="11180" y="7139"/>
                  </a:lnTo>
                  <a:cubicBezTo>
                    <a:pt x="11187" y="7145"/>
                    <a:pt x="11193" y="7152"/>
                    <a:pt x="11200" y="7152"/>
                  </a:cubicBezTo>
                  <a:lnTo>
                    <a:pt x="11213" y="7158"/>
                  </a:lnTo>
                  <a:lnTo>
                    <a:pt x="11219" y="7165"/>
                  </a:lnTo>
                  <a:lnTo>
                    <a:pt x="11226" y="7171"/>
                  </a:lnTo>
                  <a:cubicBezTo>
                    <a:pt x="11252" y="7171"/>
                    <a:pt x="11258" y="7165"/>
                    <a:pt x="11258" y="7145"/>
                  </a:cubicBezTo>
                  <a:lnTo>
                    <a:pt x="11258" y="7132"/>
                  </a:lnTo>
                  <a:lnTo>
                    <a:pt x="11252" y="7119"/>
                  </a:lnTo>
                  <a:lnTo>
                    <a:pt x="11232" y="7087"/>
                  </a:lnTo>
                  <a:lnTo>
                    <a:pt x="11213" y="7067"/>
                  </a:lnTo>
                  <a:cubicBezTo>
                    <a:pt x="11208" y="7064"/>
                    <a:pt x="11202" y="7063"/>
                    <a:pt x="11197" y="7063"/>
                  </a:cubicBezTo>
                  <a:close/>
                  <a:moveTo>
                    <a:pt x="6887" y="7084"/>
                  </a:moveTo>
                  <a:cubicBezTo>
                    <a:pt x="6885" y="7084"/>
                    <a:pt x="6883" y="7085"/>
                    <a:pt x="6881" y="7087"/>
                  </a:cubicBezTo>
                  <a:cubicBezTo>
                    <a:pt x="6849" y="7100"/>
                    <a:pt x="6816" y="7113"/>
                    <a:pt x="6790" y="7132"/>
                  </a:cubicBezTo>
                  <a:cubicBezTo>
                    <a:pt x="6771" y="7145"/>
                    <a:pt x="6758" y="7158"/>
                    <a:pt x="6751" y="7171"/>
                  </a:cubicBezTo>
                  <a:cubicBezTo>
                    <a:pt x="6745" y="7184"/>
                    <a:pt x="6738" y="7191"/>
                    <a:pt x="6745" y="7197"/>
                  </a:cubicBezTo>
                  <a:cubicBezTo>
                    <a:pt x="6745" y="7210"/>
                    <a:pt x="6750" y="7217"/>
                    <a:pt x="6759" y="7217"/>
                  </a:cubicBezTo>
                  <a:cubicBezTo>
                    <a:pt x="6764" y="7217"/>
                    <a:pt x="6771" y="7215"/>
                    <a:pt x="6777" y="7210"/>
                  </a:cubicBezTo>
                  <a:lnTo>
                    <a:pt x="6803" y="7191"/>
                  </a:lnTo>
                  <a:lnTo>
                    <a:pt x="6836" y="7178"/>
                  </a:lnTo>
                  <a:lnTo>
                    <a:pt x="6862" y="7158"/>
                  </a:lnTo>
                  <a:lnTo>
                    <a:pt x="6881" y="7152"/>
                  </a:lnTo>
                  <a:cubicBezTo>
                    <a:pt x="6888" y="7152"/>
                    <a:pt x="6894" y="7139"/>
                    <a:pt x="6901" y="7126"/>
                  </a:cubicBezTo>
                  <a:cubicBezTo>
                    <a:pt x="6907" y="7113"/>
                    <a:pt x="6907" y="7100"/>
                    <a:pt x="6901" y="7093"/>
                  </a:cubicBezTo>
                  <a:cubicBezTo>
                    <a:pt x="6896" y="7088"/>
                    <a:pt x="6892" y="7084"/>
                    <a:pt x="6887" y="7084"/>
                  </a:cubicBezTo>
                  <a:close/>
                  <a:moveTo>
                    <a:pt x="13723" y="4147"/>
                  </a:moveTo>
                  <a:cubicBezTo>
                    <a:pt x="13684" y="4153"/>
                    <a:pt x="13671" y="4186"/>
                    <a:pt x="13671" y="4258"/>
                  </a:cubicBezTo>
                  <a:lnTo>
                    <a:pt x="13678" y="4635"/>
                  </a:lnTo>
                  <a:cubicBezTo>
                    <a:pt x="13314" y="4570"/>
                    <a:pt x="12950" y="4543"/>
                    <a:pt x="12582" y="4543"/>
                  </a:cubicBezTo>
                  <a:cubicBezTo>
                    <a:pt x="12542" y="4543"/>
                    <a:pt x="12502" y="4543"/>
                    <a:pt x="12462" y="4544"/>
                  </a:cubicBezTo>
                  <a:cubicBezTo>
                    <a:pt x="12397" y="4544"/>
                    <a:pt x="12358" y="4557"/>
                    <a:pt x="12332" y="4576"/>
                  </a:cubicBezTo>
                  <a:cubicBezTo>
                    <a:pt x="12312" y="4589"/>
                    <a:pt x="12293" y="4628"/>
                    <a:pt x="12273" y="4687"/>
                  </a:cubicBezTo>
                  <a:cubicBezTo>
                    <a:pt x="12260" y="4745"/>
                    <a:pt x="12260" y="4784"/>
                    <a:pt x="12266" y="4810"/>
                  </a:cubicBezTo>
                  <a:cubicBezTo>
                    <a:pt x="12279" y="4849"/>
                    <a:pt x="12319" y="4882"/>
                    <a:pt x="12384" y="4908"/>
                  </a:cubicBezTo>
                  <a:cubicBezTo>
                    <a:pt x="12553" y="4986"/>
                    <a:pt x="12754" y="5025"/>
                    <a:pt x="12995" y="5025"/>
                  </a:cubicBezTo>
                  <a:cubicBezTo>
                    <a:pt x="13015" y="5026"/>
                    <a:pt x="13035" y="5026"/>
                    <a:pt x="13057" y="5026"/>
                  </a:cubicBezTo>
                  <a:cubicBezTo>
                    <a:pt x="13206" y="5026"/>
                    <a:pt x="13399" y="5007"/>
                    <a:pt x="13632" y="4973"/>
                  </a:cubicBezTo>
                  <a:cubicBezTo>
                    <a:pt x="13678" y="4966"/>
                    <a:pt x="13723" y="4960"/>
                    <a:pt x="13762" y="4960"/>
                  </a:cubicBezTo>
                  <a:lnTo>
                    <a:pt x="13730" y="6020"/>
                  </a:lnTo>
                  <a:cubicBezTo>
                    <a:pt x="13723" y="6313"/>
                    <a:pt x="13736" y="6579"/>
                    <a:pt x="13756" y="6833"/>
                  </a:cubicBezTo>
                  <a:cubicBezTo>
                    <a:pt x="13769" y="6963"/>
                    <a:pt x="13775" y="7067"/>
                    <a:pt x="13769" y="7132"/>
                  </a:cubicBezTo>
                  <a:cubicBezTo>
                    <a:pt x="13762" y="7171"/>
                    <a:pt x="13769" y="7197"/>
                    <a:pt x="13775" y="7217"/>
                  </a:cubicBezTo>
                  <a:cubicBezTo>
                    <a:pt x="13782" y="7230"/>
                    <a:pt x="13788" y="7243"/>
                    <a:pt x="13808" y="7249"/>
                  </a:cubicBezTo>
                  <a:cubicBezTo>
                    <a:pt x="13817" y="7254"/>
                    <a:pt x="13826" y="7258"/>
                    <a:pt x="13835" y="7258"/>
                  </a:cubicBezTo>
                  <a:cubicBezTo>
                    <a:pt x="13839" y="7258"/>
                    <a:pt x="13843" y="7258"/>
                    <a:pt x="13847" y="7256"/>
                  </a:cubicBezTo>
                  <a:cubicBezTo>
                    <a:pt x="13847" y="7236"/>
                    <a:pt x="13847" y="7204"/>
                    <a:pt x="13847" y="7165"/>
                  </a:cubicBezTo>
                  <a:lnTo>
                    <a:pt x="13808" y="6612"/>
                  </a:lnTo>
                  <a:lnTo>
                    <a:pt x="13795" y="5825"/>
                  </a:lnTo>
                  <a:cubicBezTo>
                    <a:pt x="13795" y="5649"/>
                    <a:pt x="13795" y="5519"/>
                    <a:pt x="13801" y="5428"/>
                  </a:cubicBezTo>
                  <a:cubicBezTo>
                    <a:pt x="13808" y="5324"/>
                    <a:pt x="13808" y="5246"/>
                    <a:pt x="13814" y="5194"/>
                  </a:cubicBezTo>
                  <a:cubicBezTo>
                    <a:pt x="13814" y="5097"/>
                    <a:pt x="13814" y="5025"/>
                    <a:pt x="13808" y="4960"/>
                  </a:cubicBezTo>
                  <a:lnTo>
                    <a:pt x="13840" y="4960"/>
                  </a:lnTo>
                  <a:cubicBezTo>
                    <a:pt x="13873" y="4966"/>
                    <a:pt x="13918" y="4979"/>
                    <a:pt x="13970" y="4999"/>
                  </a:cubicBezTo>
                  <a:cubicBezTo>
                    <a:pt x="14166" y="5064"/>
                    <a:pt x="14406" y="5097"/>
                    <a:pt x="14692" y="5103"/>
                  </a:cubicBezTo>
                  <a:cubicBezTo>
                    <a:pt x="15070" y="5103"/>
                    <a:pt x="15349" y="5025"/>
                    <a:pt x="15525" y="4862"/>
                  </a:cubicBezTo>
                  <a:cubicBezTo>
                    <a:pt x="15661" y="4739"/>
                    <a:pt x="15739" y="4583"/>
                    <a:pt x="15772" y="4381"/>
                  </a:cubicBezTo>
                  <a:cubicBezTo>
                    <a:pt x="15772" y="4336"/>
                    <a:pt x="15765" y="4303"/>
                    <a:pt x="15752" y="4284"/>
                  </a:cubicBezTo>
                  <a:cubicBezTo>
                    <a:pt x="15738" y="4269"/>
                    <a:pt x="15709" y="4262"/>
                    <a:pt x="15667" y="4262"/>
                  </a:cubicBezTo>
                  <a:cubicBezTo>
                    <a:pt x="15654" y="4262"/>
                    <a:pt x="15639" y="4262"/>
                    <a:pt x="15622" y="4264"/>
                  </a:cubicBezTo>
                  <a:cubicBezTo>
                    <a:pt x="15512" y="4284"/>
                    <a:pt x="15239" y="4349"/>
                    <a:pt x="14803" y="4453"/>
                  </a:cubicBezTo>
                  <a:cubicBezTo>
                    <a:pt x="14465" y="4531"/>
                    <a:pt x="14185" y="4583"/>
                    <a:pt x="13970" y="4609"/>
                  </a:cubicBezTo>
                  <a:lnTo>
                    <a:pt x="13938" y="4284"/>
                  </a:lnTo>
                  <a:cubicBezTo>
                    <a:pt x="13931" y="4238"/>
                    <a:pt x="13918" y="4212"/>
                    <a:pt x="13899" y="4193"/>
                  </a:cubicBezTo>
                  <a:cubicBezTo>
                    <a:pt x="13886" y="4186"/>
                    <a:pt x="13873" y="4186"/>
                    <a:pt x="13847" y="4186"/>
                  </a:cubicBezTo>
                  <a:cubicBezTo>
                    <a:pt x="13827" y="4180"/>
                    <a:pt x="13808" y="4180"/>
                    <a:pt x="13801" y="4180"/>
                  </a:cubicBezTo>
                  <a:lnTo>
                    <a:pt x="13762" y="4160"/>
                  </a:lnTo>
                  <a:cubicBezTo>
                    <a:pt x="13743" y="4147"/>
                    <a:pt x="13730" y="4147"/>
                    <a:pt x="13723" y="4147"/>
                  </a:cubicBezTo>
                  <a:close/>
                  <a:moveTo>
                    <a:pt x="7499" y="7269"/>
                  </a:moveTo>
                  <a:cubicBezTo>
                    <a:pt x="7486" y="7269"/>
                    <a:pt x="7467" y="7269"/>
                    <a:pt x="7441" y="7275"/>
                  </a:cubicBezTo>
                  <a:lnTo>
                    <a:pt x="7369" y="7282"/>
                  </a:lnTo>
                  <a:lnTo>
                    <a:pt x="7343" y="7288"/>
                  </a:lnTo>
                  <a:cubicBezTo>
                    <a:pt x="7337" y="7301"/>
                    <a:pt x="7337" y="7308"/>
                    <a:pt x="7337" y="7314"/>
                  </a:cubicBezTo>
                  <a:lnTo>
                    <a:pt x="7350" y="7321"/>
                  </a:lnTo>
                  <a:lnTo>
                    <a:pt x="7395" y="7334"/>
                  </a:lnTo>
                  <a:cubicBezTo>
                    <a:pt x="7408" y="7334"/>
                    <a:pt x="7441" y="7334"/>
                    <a:pt x="7486" y="7321"/>
                  </a:cubicBezTo>
                  <a:cubicBezTo>
                    <a:pt x="7525" y="7314"/>
                    <a:pt x="7545" y="7308"/>
                    <a:pt x="7558" y="7295"/>
                  </a:cubicBezTo>
                  <a:cubicBezTo>
                    <a:pt x="7558" y="7288"/>
                    <a:pt x="7551" y="7282"/>
                    <a:pt x="7538" y="7275"/>
                  </a:cubicBezTo>
                  <a:lnTo>
                    <a:pt x="7499" y="7269"/>
                  </a:lnTo>
                  <a:close/>
                  <a:moveTo>
                    <a:pt x="8820" y="7236"/>
                  </a:moveTo>
                  <a:lnTo>
                    <a:pt x="8813" y="7243"/>
                  </a:lnTo>
                  <a:cubicBezTo>
                    <a:pt x="8800" y="7243"/>
                    <a:pt x="8794" y="7249"/>
                    <a:pt x="8794" y="7256"/>
                  </a:cubicBezTo>
                  <a:cubicBezTo>
                    <a:pt x="8787" y="7262"/>
                    <a:pt x="8787" y="7269"/>
                    <a:pt x="8787" y="7282"/>
                  </a:cubicBezTo>
                  <a:cubicBezTo>
                    <a:pt x="8787" y="7301"/>
                    <a:pt x="8800" y="7314"/>
                    <a:pt x="8813" y="7321"/>
                  </a:cubicBezTo>
                  <a:lnTo>
                    <a:pt x="8846" y="7321"/>
                  </a:lnTo>
                  <a:cubicBezTo>
                    <a:pt x="8852" y="7321"/>
                    <a:pt x="8865" y="7327"/>
                    <a:pt x="8878" y="7340"/>
                  </a:cubicBezTo>
                  <a:lnTo>
                    <a:pt x="8911" y="7340"/>
                  </a:lnTo>
                  <a:cubicBezTo>
                    <a:pt x="8924" y="7340"/>
                    <a:pt x="8937" y="7334"/>
                    <a:pt x="8937" y="7321"/>
                  </a:cubicBezTo>
                  <a:cubicBezTo>
                    <a:pt x="8943" y="7314"/>
                    <a:pt x="8943" y="7301"/>
                    <a:pt x="8937" y="7288"/>
                  </a:cubicBezTo>
                  <a:cubicBezTo>
                    <a:pt x="8930" y="7275"/>
                    <a:pt x="8924" y="7269"/>
                    <a:pt x="8911" y="7269"/>
                  </a:cubicBezTo>
                  <a:cubicBezTo>
                    <a:pt x="8898" y="7256"/>
                    <a:pt x="8885" y="7249"/>
                    <a:pt x="8872" y="7249"/>
                  </a:cubicBezTo>
                  <a:lnTo>
                    <a:pt x="8846" y="7249"/>
                  </a:lnTo>
                  <a:lnTo>
                    <a:pt x="8820" y="7236"/>
                  </a:lnTo>
                  <a:close/>
                  <a:moveTo>
                    <a:pt x="10790" y="7236"/>
                  </a:moveTo>
                  <a:cubicBezTo>
                    <a:pt x="10790" y="7243"/>
                    <a:pt x="10790" y="7243"/>
                    <a:pt x="10790" y="7243"/>
                  </a:cubicBezTo>
                  <a:lnTo>
                    <a:pt x="10784" y="7243"/>
                  </a:lnTo>
                  <a:lnTo>
                    <a:pt x="10764" y="7249"/>
                  </a:lnTo>
                  <a:cubicBezTo>
                    <a:pt x="10758" y="7262"/>
                    <a:pt x="10758" y="7275"/>
                    <a:pt x="10764" y="7288"/>
                  </a:cubicBezTo>
                  <a:lnTo>
                    <a:pt x="10777" y="7308"/>
                  </a:lnTo>
                  <a:lnTo>
                    <a:pt x="10803" y="7321"/>
                  </a:lnTo>
                  <a:lnTo>
                    <a:pt x="10829" y="7340"/>
                  </a:lnTo>
                  <a:lnTo>
                    <a:pt x="10842" y="7340"/>
                  </a:lnTo>
                  <a:cubicBezTo>
                    <a:pt x="10855" y="7340"/>
                    <a:pt x="10855" y="7327"/>
                    <a:pt x="10855" y="7314"/>
                  </a:cubicBezTo>
                  <a:cubicBezTo>
                    <a:pt x="10855" y="7308"/>
                    <a:pt x="10849" y="7301"/>
                    <a:pt x="10842" y="7288"/>
                  </a:cubicBezTo>
                  <a:lnTo>
                    <a:pt x="10823" y="7269"/>
                  </a:lnTo>
                  <a:lnTo>
                    <a:pt x="10810" y="7249"/>
                  </a:lnTo>
                  <a:cubicBezTo>
                    <a:pt x="10810" y="7249"/>
                    <a:pt x="10803" y="7243"/>
                    <a:pt x="10790" y="7236"/>
                  </a:cubicBezTo>
                  <a:close/>
                  <a:moveTo>
                    <a:pt x="9802" y="7249"/>
                  </a:moveTo>
                  <a:lnTo>
                    <a:pt x="9769" y="7256"/>
                  </a:lnTo>
                  <a:lnTo>
                    <a:pt x="9730" y="7256"/>
                  </a:lnTo>
                  <a:lnTo>
                    <a:pt x="9652" y="7282"/>
                  </a:lnTo>
                  <a:cubicBezTo>
                    <a:pt x="9633" y="7295"/>
                    <a:pt x="9620" y="7301"/>
                    <a:pt x="9620" y="7314"/>
                  </a:cubicBezTo>
                  <a:cubicBezTo>
                    <a:pt x="9620" y="7327"/>
                    <a:pt x="9626" y="7334"/>
                    <a:pt x="9639" y="7340"/>
                  </a:cubicBezTo>
                  <a:cubicBezTo>
                    <a:pt x="9642" y="7343"/>
                    <a:pt x="9647" y="7345"/>
                    <a:pt x="9653" y="7345"/>
                  </a:cubicBezTo>
                  <a:cubicBezTo>
                    <a:pt x="9659" y="7345"/>
                    <a:pt x="9665" y="7343"/>
                    <a:pt x="9672" y="7340"/>
                  </a:cubicBezTo>
                  <a:cubicBezTo>
                    <a:pt x="9678" y="7340"/>
                    <a:pt x="9711" y="7334"/>
                    <a:pt x="9750" y="7321"/>
                  </a:cubicBezTo>
                  <a:lnTo>
                    <a:pt x="9789" y="7308"/>
                  </a:lnTo>
                  <a:lnTo>
                    <a:pt x="9815" y="7288"/>
                  </a:lnTo>
                  <a:cubicBezTo>
                    <a:pt x="9821" y="7282"/>
                    <a:pt x="9828" y="7275"/>
                    <a:pt x="9828" y="7269"/>
                  </a:cubicBezTo>
                  <a:cubicBezTo>
                    <a:pt x="9834" y="7256"/>
                    <a:pt x="9821" y="7249"/>
                    <a:pt x="9802" y="7249"/>
                  </a:cubicBezTo>
                  <a:close/>
                  <a:moveTo>
                    <a:pt x="8234" y="7243"/>
                  </a:moveTo>
                  <a:cubicBezTo>
                    <a:pt x="8228" y="7249"/>
                    <a:pt x="8221" y="7249"/>
                    <a:pt x="8221" y="7249"/>
                  </a:cubicBezTo>
                  <a:lnTo>
                    <a:pt x="8182" y="7262"/>
                  </a:lnTo>
                  <a:lnTo>
                    <a:pt x="8143" y="7295"/>
                  </a:lnTo>
                  <a:cubicBezTo>
                    <a:pt x="8124" y="7308"/>
                    <a:pt x="8117" y="7321"/>
                    <a:pt x="8117" y="7340"/>
                  </a:cubicBezTo>
                  <a:cubicBezTo>
                    <a:pt x="8111" y="7353"/>
                    <a:pt x="8117" y="7366"/>
                    <a:pt x="8124" y="7373"/>
                  </a:cubicBezTo>
                  <a:lnTo>
                    <a:pt x="8143" y="7386"/>
                  </a:lnTo>
                  <a:cubicBezTo>
                    <a:pt x="8156" y="7386"/>
                    <a:pt x="8169" y="7386"/>
                    <a:pt x="8182" y="7373"/>
                  </a:cubicBezTo>
                  <a:lnTo>
                    <a:pt x="8208" y="7347"/>
                  </a:lnTo>
                  <a:lnTo>
                    <a:pt x="8247" y="7321"/>
                  </a:lnTo>
                  <a:lnTo>
                    <a:pt x="8260" y="7295"/>
                  </a:lnTo>
                  <a:cubicBezTo>
                    <a:pt x="8267" y="7288"/>
                    <a:pt x="8267" y="7282"/>
                    <a:pt x="8267" y="7275"/>
                  </a:cubicBezTo>
                  <a:cubicBezTo>
                    <a:pt x="8267" y="7275"/>
                    <a:pt x="8260" y="7262"/>
                    <a:pt x="8254" y="7249"/>
                  </a:cubicBezTo>
                  <a:lnTo>
                    <a:pt x="8234" y="7243"/>
                  </a:lnTo>
                  <a:close/>
                  <a:moveTo>
                    <a:pt x="12000" y="7275"/>
                  </a:moveTo>
                  <a:cubicBezTo>
                    <a:pt x="11993" y="7275"/>
                    <a:pt x="11987" y="7282"/>
                    <a:pt x="11980" y="7295"/>
                  </a:cubicBezTo>
                  <a:lnTo>
                    <a:pt x="11980" y="7334"/>
                  </a:lnTo>
                  <a:cubicBezTo>
                    <a:pt x="11980" y="7340"/>
                    <a:pt x="11980" y="7360"/>
                    <a:pt x="11974" y="7379"/>
                  </a:cubicBezTo>
                  <a:cubicBezTo>
                    <a:pt x="11974" y="7392"/>
                    <a:pt x="11980" y="7405"/>
                    <a:pt x="11980" y="7418"/>
                  </a:cubicBezTo>
                  <a:cubicBezTo>
                    <a:pt x="11993" y="7431"/>
                    <a:pt x="11993" y="7438"/>
                    <a:pt x="11993" y="7444"/>
                  </a:cubicBezTo>
                  <a:cubicBezTo>
                    <a:pt x="12000" y="7451"/>
                    <a:pt x="12000" y="7464"/>
                    <a:pt x="12000" y="7483"/>
                  </a:cubicBezTo>
                  <a:cubicBezTo>
                    <a:pt x="12006" y="7490"/>
                    <a:pt x="12013" y="7490"/>
                    <a:pt x="12026" y="7490"/>
                  </a:cubicBezTo>
                  <a:cubicBezTo>
                    <a:pt x="12032" y="7490"/>
                    <a:pt x="12039" y="7483"/>
                    <a:pt x="12039" y="7477"/>
                  </a:cubicBezTo>
                  <a:lnTo>
                    <a:pt x="12045" y="7444"/>
                  </a:lnTo>
                  <a:cubicBezTo>
                    <a:pt x="12052" y="7431"/>
                    <a:pt x="12052" y="7418"/>
                    <a:pt x="12045" y="7412"/>
                  </a:cubicBezTo>
                  <a:lnTo>
                    <a:pt x="12039" y="7386"/>
                  </a:lnTo>
                  <a:lnTo>
                    <a:pt x="12039" y="7353"/>
                  </a:lnTo>
                  <a:lnTo>
                    <a:pt x="12026" y="7301"/>
                  </a:lnTo>
                  <a:cubicBezTo>
                    <a:pt x="12026" y="7288"/>
                    <a:pt x="12013" y="7275"/>
                    <a:pt x="12000" y="7275"/>
                  </a:cubicBezTo>
                  <a:close/>
                  <a:moveTo>
                    <a:pt x="10445" y="7431"/>
                  </a:moveTo>
                  <a:cubicBezTo>
                    <a:pt x="10426" y="7431"/>
                    <a:pt x="10413" y="7438"/>
                    <a:pt x="10406" y="7457"/>
                  </a:cubicBezTo>
                  <a:cubicBezTo>
                    <a:pt x="10393" y="7470"/>
                    <a:pt x="10400" y="7483"/>
                    <a:pt x="10419" y="7496"/>
                  </a:cubicBezTo>
                  <a:lnTo>
                    <a:pt x="10445" y="7509"/>
                  </a:lnTo>
                  <a:lnTo>
                    <a:pt x="10465" y="7535"/>
                  </a:lnTo>
                  <a:cubicBezTo>
                    <a:pt x="10475" y="7539"/>
                    <a:pt x="10481" y="7540"/>
                    <a:pt x="10486" y="7540"/>
                  </a:cubicBezTo>
                  <a:cubicBezTo>
                    <a:pt x="10491" y="7540"/>
                    <a:pt x="10494" y="7539"/>
                    <a:pt x="10498" y="7535"/>
                  </a:cubicBezTo>
                  <a:lnTo>
                    <a:pt x="10504" y="7529"/>
                  </a:lnTo>
                  <a:lnTo>
                    <a:pt x="10504" y="7516"/>
                  </a:lnTo>
                  <a:lnTo>
                    <a:pt x="10498" y="7490"/>
                  </a:lnTo>
                  <a:lnTo>
                    <a:pt x="10484" y="7470"/>
                  </a:lnTo>
                  <a:lnTo>
                    <a:pt x="10471" y="7457"/>
                  </a:lnTo>
                  <a:lnTo>
                    <a:pt x="10465" y="7444"/>
                  </a:lnTo>
                  <a:cubicBezTo>
                    <a:pt x="10458" y="7431"/>
                    <a:pt x="10452" y="7431"/>
                    <a:pt x="10445" y="7431"/>
                  </a:cubicBezTo>
                  <a:close/>
                  <a:moveTo>
                    <a:pt x="7363" y="7503"/>
                  </a:moveTo>
                  <a:lnTo>
                    <a:pt x="7337" y="7509"/>
                  </a:lnTo>
                  <a:cubicBezTo>
                    <a:pt x="7330" y="7516"/>
                    <a:pt x="7324" y="7522"/>
                    <a:pt x="7324" y="7529"/>
                  </a:cubicBezTo>
                  <a:cubicBezTo>
                    <a:pt x="7324" y="7535"/>
                    <a:pt x="7330" y="7548"/>
                    <a:pt x="7337" y="7555"/>
                  </a:cubicBezTo>
                  <a:cubicBezTo>
                    <a:pt x="7343" y="7561"/>
                    <a:pt x="7363" y="7568"/>
                    <a:pt x="7389" y="7568"/>
                  </a:cubicBezTo>
                  <a:cubicBezTo>
                    <a:pt x="7402" y="7561"/>
                    <a:pt x="7428" y="7561"/>
                    <a:pt x="7460" y="7561"/>
                  </a:cubicBezTo>
                  <a:lnTo>
                    <a:pt x="7473" y="7548"/>
                  </a:lnTo>
                  <a:cubicBezTo>
                    <a:pt x="7480" y="7548"/>
                    <a:pt x="7480" y="7542"/>
                    <a:pt x="7480" y="7535"/>
                  </a:cubicBezTo>
                  <a:lnTo>
                    <a:pt x="7473" y="7529"/>
                  </a:lnTo>
                  <a:cubicBezTo>
                    <a:pt x="7467" y="7516"/>
                    <a:pt x="7447" y="7509"/>
                    <a:pt x="7415" y="7509"/>
                  </a:cubicBezTo>
                  <a:cubicBezTo>
                    <a:pt x="7389" y="7509"/>
                    <a:pt x="7376" y="7503"/>
                    <a:pt x="7363" y="7503"/>
                  </a:cubicBezTo>
                  <a:close/>
                  <a:moveTo>
                    <a:pt x="6797" y="7438"/>
                  </a:moveTo>
                  <a:lnTo>
                    <a:pt x="6771" y="7444"/>
                  </a:lnTo>
                  <a:cubicBezTo>
                    <a:pt x="6751" y="7457"/>
                    <a:pt x="6706" y="7483"/>
                    <a:pt x="6641" y="7535"/>
                  </a:cubicBezTo>
                  <a:lnTo>
                    <a:pt x="6621" y="7555"/>
                  </a:lnTo>
                  <a:cubicBezTo>
                    <a:pt x="6615" y="7568"/>
                    <a:pt x="6615" y="7574"/>
                    <a:pt x="6621" y="7581"/>
                  </a:cubicBezTo>
                  <a:cubicBezTo>
                    <a:pt x="6626" y="7590"/>
                    <a:pt x="6638" y="7596"/>
                    <a:pt x="6654" y="7596"/>
                  </a:cubicBezTo>
                  <a:cubicBezTo>
                    <a:pt x="6660" y="7596"/>
                    <a:pt x="6666" y="7596"/>
                    <a:pt x="6673" y="7594"/>
                  </a:cubicBezTo>
                  <a:cubicBezTo>
                    <a:pt x="6680" y="7587"/>
                    <a:pt x="6699" y="7581"/>
                    <a:pt x="6725" y="7555"/>
                  </a:cubicBezTo>
                  <a:cubicBezTo>
                    <a:pt x="6771" y="7516"/>
                    <a:pt x="6797" y="7496"/>
                    <a:pt x="6803" y="7483"/>
                  </a:cubicBezTo>
                  <a:lnTo>
                    <a:pt x="6810" y="7457"/>
                  </a:lnTo>
                  <a:cubicBezTo>
                    <a:pt x="6810" y="7444"/>
                    <a:pt x="6803" y="7438"/>
                    <a:pt x="6797" y="7438"/>
                  </a:cubicBezTo>
                  <a:close/>
                  <a:moveTo>
                    <a:pt x="9463" y="7529"/>
                  </a:moveTo>
                  <a:cubicBezTo>
                    <a:pt x="9463" y="7529"/>
                    <a:pt x="9457" y="7535"/>
                    <a:pt x="9457" y="7535"/>
                  </a:cubicBezTo>
                  <a:cubicBezTo>
                    <a:pt x="9449" y="7534"/>
                    <a:pt x="9441" y="7533"/>
                    <a:pt x="9435" y="7533"/>
                  </a:cubicBezTo>
                  <a:cubicBezTo>
                    <a:pt x="9415" y="7533"/>
                    <a:pt x="9400" y="7540"/>
                    <a:pt x="9385" y="7555"/>
                  </a:cubicBezTo>
                  <a:lnTo>
                    <a:pt x="9366" y="7581"/>
                  </a:lnTo>
                  <a:cubicBezTo>
                    <a:pt x="9359" y="7594"/>
                    <a:pt x="9366" y="7607"/>
                    <a:pt x="9385" y="7613"/>
                  </a:cubicBezTo>
                  <a:cubicBezTo>
                    <a:pt x="9392" y="7613"/>
                    <a:pt x="9405" y="7613"/>
                    <a:pt x="9431" y="7607"/>
                  </a:cubicBezTo>
                  <a:lnTo>
                    <a:pt x="9463" y="7600"/>
                  </a:lnTo>
                  <a:cubicBezTo>
                    <a:pt x="9470" y="7594"/>
                    <a:pt x="9476" y="7594"/>
                    <a:pt x="9489" y="7581"/>
                  </a:cubicBezTo>
                  <a:lnTo>
                    <a:pt x="9509" y="7561"/>
                  </a:lnTo>
                  <a:cubicBezTo>
                    <a:pt x="9509" y="7555"/>
                    <a:pt x="9509" y="7542"/>
                    <a:pt x="9502" y="7535"/>
                  </a:cubicBezTo>
                  <a:cubicBezTo>
                    <a:pt x="9483" y="7535"/>
                    <a:pt x="9470" y="7529"/>
                    <a:pt x="9463" y="7529"/>
                  </a:cubicBezTo>
                  <a:close/>
                  <a:moveTo>
                    <a:pt x="8130" y="7520"/>
                  </a:moveTo>
                  <a:cubicBezTo>
                    <a:pt x="8126" y="7520"/>
                    <a:pt x="8122" y="7521"/>
                    <a:pt x="8117" y="7522"/>
                  </a:cubicBezTo>
                  <a:lnTo>
                    <a:pt x="8111" y="7522"/>
                  </a:lnTo>
                  <a:lnTo>
                    <a:pt x="8026" y="7555"/>
                  </a:lnTo>
                  <a:lnTo>
                    <a:pt x="8007" y="7574"/>
                  </a:lnTo>
                  <a:lnTo>
                    <a:pt x="8000" y="7594"/>
                  </a:lnTo>
                  <a:cubicBezTo>
                    <a:pt x="7994" y="7600"/>
                    <a:pt x="7994" y="7613"/>
                    <a:pt x="8000" y="7620"/>
                  </a:cubicBezTo>
                  <a:cubicBezTo>
                    <a:pt x="8000" y="7626"/>
                    <a:pt x="8013" y="7633"/>
                    <a:pt x="8033" y="7633"/>
                  </a:cubicBezTo>
                  <a:lnTo>
                    <a:pt x="8059" y="7626"/>
                  </a:lnTo>
                  <a:lnTo>
                    <a:pt x="8111" y="7607"/>
                  </a:lnTo>
                  <a:cubicBezTo>
                    <a:pt x="8124" y="7594"/>
                    <a:pt x="8137" y="7587"/>
                    <a:pt x="8143" y="7581"/>
                  </a:cubicBezTo>
                  <a:cubicBezTo>
                    <a:pt x="8150" y="7568"/>
                    <a:pt x="8150" y="7555"/>
                    <a:pt x="8150" y="7542"/>
                  </a:cubicBezTo>
                  <a:cubicBezTo>
                    <a:pt x="8145" y="7527"/>
                    <a:pt x="8140" y="7520"/>
                    <a:pt x="8130" y="7520"/>
                  </a:cubicBezTo>
                  <a:close/>
                  <a:moveTo>
                    <a:pt x="11743" y="7465"/>
                  </a:moveTo>
                  <a:cubicBezTo>
                    <a:pt x="11738" y="7465"/>
                    <a:pt x="11733" y="7467"/>
                    <a:pt x="11727" y="7470"/>
                  </a:cubicBezTo>
                  <a:cubicBezTo>
                    <a:pt x="11720" y="7470"/>
                    <a:pt x="11714" y="7477"/>
                    <a:pt x="11707" y="7490"/>
                  </a:cubicBezTo>
                  <a:cubicBezTo>
                    <a:pt x="11707" y="7503"/>
                    <a:pt x="11714" y="7516"/>
                    <a:pt x="11727" y="7522"/>
                  </a:cubicBezTo>
                  <a:lnTo>
                    <a:pt x="11779" y="7581"/>
                  </a:lnTo>
                  <a:lnTo>
                    <a:pt x="11818" y="7613"/>
                  </a:lnTo>
                  <a:cubicBezTo>
                    <a:pt x="11834" y="7629"/>
                    <a:pt x="11845" y="7641"/>
                    <a:pt x="11853" y="7641"/>
                  </a:cubicBezTo>
                  <a:cubicBezTo>
                    <a:pt x="11854" y="7641"/>
                    <a:pt x="11856" y="7641"/>
                    <a:pt x="11857" y="7639"/>
                  </a:cubicBezTo>
                  <a:lnTo>
                    <a:pt x="11870" y="7620"/>
                  </a:lnTo>
                  <a:lnTo>
                    <a:pt x="11844" y="7561"/>
                  </a:lnTo>
                  <a:lnTo>
                    <a:pt x="11824" y="7522"/>
                  </a:lnTo>
                  <a:cubicBezTo>
                    <a:pt x="11798" y="7490"/>
                    <a:pt x="11779" y="7470"/>
                    <a:pt x="11759" y="7470"/>
                  </a:cubicBezTo>
                  <a:cubicBezTo>
                    <a:pt x="11753" y="7467"/>
                    <a:pt x="11748" y="7465"/>
                    <a:pt x="11743" y="7465"/>
                  </a:cubicBezTo>
                  <a:close/>
                  <a:moveTo>
                    <a:pt x="8618" y="7552"/>
                  </a:moveTo>
                  <a:cubicBezTo>
                    <a:pt x="8612" y="7552"/>
                    <a:pt x="8605" y="7553"/>
                    <a:pt x="8598" y="7555"/>
                  </a:cubicBezTo>
                  <a:cubicBezTo>
                    <a:pt x="8592" y="7555"/>
                    <a:pt x="8585" y="7561"/>
                    <a:pt x="8572" y="7568"/>
                  </a:cubicBezTo>
                  <a:cubicBezTo>
                    <a:pt x="8566" y="7574"/>
                    <a:pt x="8559" y="7587"/>
                    <a:pt x="8559" y="7600"/>
                  </a:cubicBezTo>
                  <a:cubicBezTo>
                    <a:pt x="8559" y="7613"/>
                    <a:pt x="8566" y="7620"/>
                    <a:pt x="8579" y="7626"/>
                  </a:cubicBezTo>
                  <a:cubicBezTo>
                    <a:pt x="8579" y="7626"/>
                    <a:pt x="8592" y="7626"/>
                    <a:pt x="8611" y="7633"/>
                  </a:cubicBezTo>
                  <a:cubicBezTo>
                    <a:pt x="8624" y="7633"/>
                    <a:pt x="8637" y="7639"/>
                    <a:pt x="8657" y="7646"/>
                  </a:cubicBezTo>
                  <a:cubicBezTo>
                    <a:pt x="8676" y="7646"/>
                    <a:pt x="8689" y="7633"/>
                    <a:pt x="8696" y="7613"/>
                  </a:cubicBezTo>
                  <a:lnTo>
                    <a:pt x="8702" y="7607"/>
                  </a:lnTo>
                  <a:cubicBezTo>
                    <a:pt x="8702" y="7600"/>
                    <a:pt x="8696" y="7594"/>
                    <a:pt x="8689" y="7587"/>
                  </a:cubicBezTo>
                  <a:lnTo>
                    <a:pt x="8670" y="7581"/>
                  </a:lnTo>
                  <a:lnTo>
                    <a:pt x="8657" y="7568"/>
                  </a:lnTo>
                  <a:cubicBezTo>
                    <a:pt x="8647" y="7558"/>
                    <a:pt x="8634" y="7552"/>
                    <a:pt x="8618" y="7552"/>
                  </a:cubicBezTo>
                  <a:close/>
                  <a:moveTo>
                    <a:pt x="14127" y="7561"/>
                  </a:moveTo>
                  <a:cubicBezTo>
                    <a:pt x="14120" y="7568"/>
                    <a:pt x="14114" y="7574"/>
                    <a:pt x="14101" y="7574"/>
                  </a:cubicBezTo>
                  <a:cubicBezTo>
                    <a:pt x="14107" y="7587"/>
                    <a:pt x="14101" y="7600"/>
                    <a:pt x="14081" y="7620"/>
                  </a:cubicBezTo>
                  <a:lnTo>
                    <a:pt x="14074" y="7633"/>
                  </a:lnTo>
                  <a:cubicBezTo>
                    <a:pt x="14074" y="7639"/>
                    <a:pt x="14068" y="7646"/>
                    <a:pt x="14061" y="7652"/>
                  </a:cubicBezTo>
                  <a:lnTo>
                    <a:pt x="14055" y="7678"/>
                  </a:lnTo>
                  <a:lnTo>
                    <a:pt x="14042" y="7698"/>
                  </a:lnTo>
                  <a:cubicBezTo>
                    <a:pt x="14035" y="7711"/>
                    <a:pt x="14035" y="7717"/>
                    <a:pt x="14035" y="7730"/>
                  </a:cubicBezTo>
                  <a:lnTo>
                    <a:pt x="14055" y="7730"/>
                  </a:lnTo>
                  <a:cubicBezTo>
                    <a:pt x="14068" y="7717"/>
                    <a:pt x="14074" y="7704"/>
                    <a:pt x="14081" y="7685"/>
                  </a:cubicBezTo>
                  <a:lnTo>
                    <a:pt x="14088" y="7672"/>
                  </a:lnTo>
                  <a:lnTo>
                    <a:pt x="14101" y="7652"/>
                  </a:lnTo>
                  <a:cubicBezTo>
                    <a:pt x="14114" y="7639"/>
                    <a:pt x="14120" y="7613"/>
                    <a:pt x="14127" y="7594"/>
                  </a:cubicBezTo>
                  <a:cubicBezTo>
                    <a:pt x="14146" y="7581"/>
                    <a:pt x="14146" y="7568"/>
                    <a:pt x="14133" y="7561"/>
                  </a:cubicBezTo>
                  <a:close/>
                  <a:moveTo>
                    <a:pt x="10179" y="7620"/>
                  </a:moveTo>
                  <a:cubicBezTo>
                    <a:pt x="10166" y="7620"/>
                    <a:pt x="10153" y="7626"/>
                    <a:pt x="10146" y="7646"/>
                  </a:cubicBezTo>
                  <a:cubicBezTo>
                    <a:pt x="10140" y="7652"/>
                    <a:pt x="10140" y="7665"/>
                    <a:pt x="10146" y="7678"/>
                  </a:cubicBezTo>
                  <a:lnTo>
                    <a:pt x="10153" y="7691"/>
                  </a:lnTo>
                  <a:lnTo>
                    <a:pt x="10166" y="7704"/>
                  </a:lnTo>
                  <a:cubicBezTo>
                    <a:pt x="10166" y="7704"/>
                    <a:pt x="10172" y="7711"/>
                    <a:pt x="10185" y="7724"/>
                  </a:cubicBezTo>
                  <a:cubicBezTo>
                    <a:pt x="10192" y="7737"/>
                    <a:pt x="10198" y="7743"/>
                    <a:pt x="10205" y="7743"/>
                  </a:cubicBezTo>
                  <a:cubicBezTo>
                    <a:pt x="10205" y="7747"/>
                    <a:pt x="10208" y="7748"/>
                    <a:pt x="10213" y="7748"/>
                  </a:cubicBezTo>
                  <a:cubicBezTo>
                    <a:pt x="10218" y="7748"/>
                    <a:pt x="10224" y="7747"/>
                    <a:pt x="10231" y="7743"/>
                  </a:cubicBezTo>
                  <a:lnTo>
                    <a:pt x="10244" y="7724"/>
                  </a:lnTo>
                  <a:cubicBezTo>
                    <a:pt x="10250" y="7717"/>
                    <a:pt x="10250" y="7711"/>
                    <a:pt x="10244" y="7698"/>
                  </a:cubicBezTo>
                  <a:cubicBezTo>
                    <a:pt x="10237" y="7678"/>
                    <a:pt x="10224" y="7659"/>
                    <a:pt x="10224" y="7652"/>
                  </a:cubicBezTo>
                  <a:lnTo>
                    <a:pt x="10211" y="7626"/>
                  </a:lnTo>
                  <a:cubicBezTo>
                    <a:pt x="10198" y="7620"/>
                    <a:pt x="10192" y="7620"/>
                    <a:pt x="10185" y="7620"/>
                  </a:cubicBezTo>
                  <a:close/>
                  <a:moveTo>
                    <a:pt x="11480" y="7615"/>
                  </a:moveTo>
                  <a:cubicBezTo>
                    <a:pt x="11475" y="7615"/>
                    <a:pt x="11470" y="7617"/>
                    <a:pt x="11467" y="7620"/>
                  </a:cubicBezTo>
                  <a:cubicBezTo>
                    <a:pt x="11447" y="7633"/>
                    <a:pt x="11441" y="7639"/>
                    <a:pt x="11447" y="7652"/>
                  </a:cubicBezTo>
                  <a:lnTo>
                    <a:pt x="11454" y="7665"/>
                  </a:lnTo>
                  <a:lnTo>
                    <a:pt x="11460" y="7678"/>
                  </a:lnTo>
                  <a:cubicBezTo>
                    <a:pt x="11460" y="7691"/>
                    <a:pt x="11467" y="7698"/>
                    <a:pt x="11480" y="7704"/>
                  </a:cubicBezTo>
                  <a:cubicBezTo>
                    <a:pt x="11480" y="7711"/>
                    <a:pt x="11493" y="7717"/>
                    <a:pt x="11506" y="7743"/>
                  </a:cubicBezTo>
                  <a:cubicBezTo>
                    <a:pt x="11519" y="7756"/>
                    <a:pt x="11538" y="7763"/>
                    <a:pt x="11551" y="7763"/>
                  </a:cubicBezTo>
                  <a:lnTo>
                    <a:pt x="11558" y="7750"/>
                  </a:lnTo>
                  <a:cubicBezTo>
                    <a:pt x="11564" y="7750"/>
                    <a:pt x="11571" y="7743"/>
                    <a:pt x="11571" y="7730"/>
                  </a:cubicBezTo>
                  <a:cubicBezTo>
                    <a:pt x="11571" y="7711"/>
                    <a:pt x="11564" y="7698"/>
                    <a:pt x="11558" y="7685"/>
                  </a:cubicBezTo>
                  <a:cubicBezTo>
                    <a:pt x="11551" y="7672"/>
                    <a:pt x="11538" y="7659"/>
                    <a:pt x="11525" y="7633"/>
                  </a:cubicBezTo>
                  <a:lnTo>
                    <a:pt x="11499" y="7620"/>
                  </a:lnTo>
                  <a:cubicBezTo>
                    <a:pt x="11493" y="7617"/>
                    <a:pt x="11486" y="7615"/>
                    <a:pt x="11480" y="7615"/>
                  </a:cubicBezTo>
                  <a:close/>
                  <a:moveTo>
                    <a:pt x="11219" y="7691"/>
                  </a:moveTo>
                  <a:cubicBezTo>
                    <a:pt x="11213" y="7691"/>
                    <a:pt x="11206" y="7691"/>
                    <a:pt x="11193" y="7704"/>
                  </a:cubicBezTo>
                  <a:lnTo>
                    <a:pt x="11193" y="7730"/>
                  </a:lnTo>
                  <a:lnTo>
                    <a:pt x="11213" y="7756"/>
                  </a:lnTo>
                  <a:lnTo>
                    <a:pt x="11232" y="7776"/>
                  </a:lnTo>
                  <a:lnTo>
                    <a:pt x="11252" y="7782"/>
                  </a:lnTo>
                  <a:lnTo>
                    <a:pt x="11291" y="7782"/>
                  </a:lnTo>
                  <a:lnTo>
                    <a:pt x="11297" y="7769"/>
                  </a:lnTo>
                  <a:cubicBezTo>
                    <a:pt x="11304" y="7750"/>
                    <a:pt x="11304" y="7737"/>
                    <a:pt x="11291" y="7724"/>
                  </a:cubicBezTo>
                  <a:lnTo>
                    <a:pt x="11265" y="7698"/>
                  </a:lnTo>
                  <a:cubicBezTo>
                    <a:pt x="11258" y="7691"/>
                    <a:pt x="11245" y="7691"/>
                    <a:pt x="11232" y="7691"/>
                  </a:cubicBezTo>
                  <a:close/>
                  <a:moveTo>
                    <a:pt x="7356" y="7763"/>
                  </a:moveTo>
                  <a:lnTo>
                    <a:pt x="7285" y="7769"/>
                  </a:lnTo>
                  <a:lnTo>
                    <a:pt x="7252" y="7782"/>
                  </a:lnTo>
                  <a:cubicBezTo>
                    <a:pt x="7239" y="7795"/>
                    <a:pt x="7239" y="7808"/>
                    <a:pt x="7246" y="7821"/>
                  </a:cubicBezTo>
                  <a:cubicBezTo>
                    <a:pt x="7252" y="7834"/>
                    <a:pt x="7265" y="7841"/>
                    <a:pt x="7285" y="7841"/>
                  </a:cubicBezTo>
                  <a:lnTo>
                    <a:pt x="7317" y="7834"/>
                  </a:lnTo>
                  <a:lnTo>
                    <a:pt x="7363" y="7834"/>
                  </a:lnTo>
                  <a:cubicBezTo>
                    <a:pt x="7376" y="7828"/>
                    <a:pt x="7395" y="7821"/>
                    <a:pt x="7415" y="7808"/>
                  </a:cubicBezTo>
                  <a:lnTo>
                    <a:pt x="7428" y="7789"/>
                  </a:lnTo>
                  <a:cubicBezTo>
                    <a:pt x="7428" y="7782"/>
                    <a:pt x="7428" y="7769"/>
                    <a:pt x="7408" y="7769"/>
                  </a:cubicBezTo>
                  <a:cubicBezTo>
                    <a:pt x="7402" y="7763"/>
                    <a:pt x="7389" y="7763"/>
                    <a:pt x="7356" y="7763"/>
                  </a:cubicBezTo>
                  <a:close/>
                  <a:moveTo>
                    <a:pt x="7994" y="7769"/>
                  </a:moveTo>
                  <a:cubicBezTo>
                    <a:pt x="7994" y="7776"/>
                    <a:pt x="7994" y="7776"/>
                    <a:pt x="7994" y="7776"/>
                  </a:cubicBezTo>
                  <a:cubicBezTo>
                    <a:pt x="7981" y="7776"/>
                    <a:pt x="7974" y="7776"/>
                    <a:pt x="7961" y="7782"/>
                  </a:cubicBezTo>
                  <a:lnTo>
                    <a:pt x="7948" y="7795"/>
                  </a:lnTo>
                  <a:cubicBezTo>
                    <a:pt x="7935" y="7802"/>
                    <a:pt x="7929" y="7808"/>
                    <a:pt x="7929" y="7808"/>
                  </a:cubicBezTo>
                  <a:cubicBezTo>
                    <a:pt x="7922" y="7815"/>
                    <a:pt x="7922" y="7821"/>
                    <a:pt x="7922" y="7834"/>
                  </a:cubicBezTo>
                  <a:cubicBezTo>
                    <a:pt x="7922" y="7841"/>
                    <a:pt x="7922" y="7854"/>
                    <a:pt x="7922" y="7861"/>
                  </a:cubicBezTo>
                  <a:cubicBezTo>
                    <a:pt x="7929" y="7874"/>
                    <a:pt x="7942" y="7874"/>
                    <a:pt x="7961" y="7874"/>
                  </a:cubicBezTo>
                  <a:lnTo>
                    <a:pt x="7974" y="7874"/>
                  </a:lnTo>
                  <a:lnTo>
                    <a:pt x="7987" y="7861"/>
                  </a:lnTo>
                  <a:cubicBezTo>
                    <a:pt x="7994" y="7854"/>
                    <a:pt x="8000" y="7841"/>
                    <a:pt x="8007" y="7828"/>
                  </a:cubicBezTo>
                  <a:lnTo>
                    <a:pt x="8013" y="7802"/>
                  </a:lnTo>
                  <a:lnTo>
                    <a:pt x="8013" y="7782"/>
                  </a:lnTo>
                  <a:lnTo>
                    <a:pt x="7994" y="7769"/>
                  </a:lnTo>
                  <a:close/>
                  <a:moveTo>
                    <a:pt x="9275" y="7782"/>
                  </a:moveTo>
                  <a:lnTo>
                    <a:pt x="9249" y="7789"/>
                  </a:lnTo>
                  <a:cubicBezTo>
                    <a:pt x="9223" y="7789"/>
                    <a:pt x="9203" y="7789"/>
                    <a:pt x="9190" y="7795"/>
                  </a:cubicBezTo>
                  <a:cubicBezTo>
                    <a:pt x="9164" y="7802"/>
                    <a:pt x="9145" y="7821"/>
                    <a:pt x="9145" y="7847"/>
                  </a:cubicBezTo>
                  <a:cubicBezTo>
                    <a:pt x="9145" y="7861"/>
                    <a:pt x="9151" y="7867"/>
                    <a:pt x="9151" y="7874"/>
                  </a:cubicBezTo>
                  <a:cubicBezTo>
                    <a:pt x="9158" y="7880"/>
                    <a:pt x="9171" y="7880"/>
                    <a:pt x="9190" y="7880"/>
                  </a:cubicBezTo>
                  <a:lnTo>
                    <a:pt x="9197" y="7880"/>
                  </a:lnTo>
                  <a:lnTo>
                    <a:pt x="9236" y="7874"/>
                  </a:lnTo>
                  <a:cubicBezTo>
                    <a:pt x="9236" y="7867"/>
                    <a:pt x="9242" y="7867"/>
                    <a:pt x="9255" y="7867"/>
                  </a:cubicBezTo>
                  <a:cubicBezTo>
                    <a:pt x="9268" y="7867"/>
                    <a:pt x="9275" y="7861"/>
                    <a:pt x="9288" y="7847"/>
                  </a:cubicBezTo>
                  <a:cubicBezTo>
                    <a:pt x="9294" y="7834"/>
                    <a:pt x="9301" y="7821"/>
                    <a:pt x="9301" y="7808"/>
                  </a:cubicBezTo>
                  <a:cubicBezTo>
                    <a:pt x="9301" y="7795"/>
                    <a:pt x="9288" y="7782"/>
                    <a:pt x="9275" y="7782"/>
                  </a:cubicBezTo>
                  <a:close/>
                  <a:moveTo>
                    <a:pt x="10862" y="7795"/>
                  </a:moveTo>
                  <a:lnTo>
                    <a:pt x="10836" y="7808"/>
                  </a:lnTo>
                  <a:lnTo>
                    <a:pt x="10823" y="7821"/>
                  </a:lnTo>
                  <a:cubicBezTo>
                    <a:pt x="10816" y="7828"/>
                    <a:pt x="10816" y="7834"/>
                    <a:pt x="10823" y="7841"/>
                  </a:cubicBezTo>
                  <a:lnTo>
                    <a:pt x="10829" y="7854"/>
                  </a:lnTo>
                  <a:cubicBezTo>
                    <a:pt x="10836" y="7867"/>
                    <a:pt x="10842" y="7880"/>
                    <a:pt x="10855" y="7880"/>
                  </a:cubicBezTo>
                  <a:lnTo>
                    <a:pt x="10888" y="7880"/>
                  </a:lnTo>
                  <a:lnTo>
                    <a:pt x="10907" y="7867"/>
                  </a:lnTo>
                  <a:lnTo>
                    <a:pt x="10920" y="7841"/>
                  </a:lnTo>
                  <a:lnTo>
                    <a:pt x="10914" y="7828"/>
                  </a:lnTo>
                  <a:cubicBezTo>
                    <a:pt x="10901" y="7815"/>
                    <a:pt x="10881" y="7802"/>
                    <a:pt x="10862" y="7795"/>
                  </a:cubicBezTo>
                  <a:close/>
                  <a:moveTo>
                    <a:pt x="8449" y="7815"/>
                  </a:moveTo>
                  <a:cubicBezTo>
                    <a:pt x="8449" y="7821"/>
                    <a:pt x="8449" y="7821"/>
                    <a:pt x="8436" y="7821"/>
                  </a:cubicBezTo>
                  <a:lnTo>
                    <a:pt x="8423" y="7834"/>
                  </a:lnTo>
                  <a:lnTo>
                    <a:pt x="8416" y="7854"/>
                  </a:lnTo>
                  <a:cubicBezTo>
                    <a:pt x="8416" y="7861"/>
                    <a:pt x="8416" y="7867"/>
                    <a:pt x="8416" y="7880"/>
                  </a:cubicBezTo>
                  <a:lnTo>
                    <a:pt x="8436" y="7900"/>
                  </a:lnTo>
                  <a:lnTo>
                    <a:pt x="8475" y="7926"/>
                  </a:lnTo>
                  <a:lnTo>
                    <a:pt x="8501" y="7939"/>
                  </a:lnTo>
                  <a:cubicBezTo>
                    <a:pt x="8507" y="7939"/>
                    <a:pt x="8514" y="7939"/>
                    <a:pt x="8520" y="7932"/>
                  </a:cubicBezTo>
                  <a:cubicBezTo>
                    <a:pt x="8527" y="7926"/>
                    <a:pt x="8527" y="7913"/>
                    <a:pt x="8527" y="7893"/>
                  </a:cubicBezTo>
                  <a:lnTo>
                    <a:pt x="8520" y="7880"/>
                  </a:lnTo>
                  <a:lnTo>
                    <a:pt x="8514" y="7874"/>
                  </a:lnTo>
                  <a:lnTo>
                    <a:pt x="8507" y="7861"/>
                  </a:lnTo>
                  <a:lnTo>
                    <a:pt x="8488" y="7847"/>
                  </a:lnTo>
                  <a:lnTo>
                    <a:pt x="8475" y="7828"/>
                  </a:lnTo>
                  <a:cubicBezTo>
                    <a:pt x="8468" y="7821"/>
                    <a:pt x="8455" y="7815"/>
                    <a:pt x="8449" y="7815"/>
                  </a:cubicBezTo>
                  <a:close/>
                  <a:moveTo>
                    <a:pt x="10576" y="7880"/>
                  </a:moveTo>
                  <a:cubicBezTo>
                    <a:pt x="10563" y="7880"/>
                    <a:pt x="10550" y="7880"/>
                    <a:pt x="10543" y="7893"/>
                  </a:cubicBezTo>
                  <a:cubicBezTo>
                    <a:pt x="10537" y="7913"/>
                    <a:pt x="10537" y="7926"/>
                    <a:pt x="10543" y="7932"/>
                  </a:cubicBezTo>
                  <a:lnTo>
                    <a:pt x="10556" y="7939"/>
                  </a:lnTo>
                  <a:cubicBezTo>
                    <a:pt x="10569" y="7945"/>
                    <a:pt x="10589" y="7958"/>
                    <a:pt x="10608" y="7965"/>
                  </a:cubicBezTo>
                  <a:cubicBezTo>
                    <a:pt x="10615" y="7958"/>
                    <a:pt x="10615" y="7958"/>
                    <a:pt x="10621" y="7958"/>
                  </a:cubicBezTo>
                  <a:lnTo>
                    <a:pt x="10647" y="7945"/>
                  </a:lnTo>
                  <a:cubicBezTo>
                    <a:pt x="10660" y="7945"/>
                    <a:pt x="10667" y="7939"/>
                    <a:pt x="10660" y="7926"/>
                  </a:cubicBezTo>
                  <a:cubicBezTo>
                    <a:pt x="10660" y="7919"/>
                    <a:pt x="10654" y="7913"/>
                    <a:pt x="10647" y="7906"/>
                  </a:cubicBezTo>
                  <a:lnTo>
                    <a:pt x="10621" y="7893"/>
                  </a:lnTo>
                  <a:cubicBezTo>
                    <a:pt x="10602" y="7887"/>
                    <a:pt x="10589" y="7880"/>
                    <a:pt x="10582" y="7880"/>
                  </a:cubicBezTo>
                  <a:close/>
                  <a:moveTo>
                    <a:pt x="12175" y="7841"/>
                  </a:moveTo>
                  <a:cubicBezTo>
                    <a:pt x="12169" y="7841"/>
                    <a:pt x="12169" y="7847"/>
                    <a:pt x="12175" y="7847"/>
                  </a:cubicBezTo>
                  <a:cubicBezTo>
                    <a:pt x="12169" y="7847"/>
                    <a:pt x="12162" y="7847"/>
                    <a:pt x="12156" y="7854"/>
                  </a:cubicBezTo>
                  <a:cubicBezTo>
                    <a:pt x="12149" y="7861"/>
                    <a:pt x="12149" y="7861"/>
                    <a:pt x="12149" y="7867"/>
                  </a:cubicBezTo>
                  <a:cubicBezTo>
                    <a:pt x="12149" y="7874"/>
                    <a:pt x="12149" y="7887"/>
                    <a:pt x="12162" y="7900"/>
                  </a:cubicBezTo>
                  <a:lnTo>
                    <a:pt x="12188" y="7932"/>
                  </a:lnTo>
                  <a:lnTo>
                    <a:pt x="12214" y="7958"/>
                  </a:lnTo>
                  <a:lnTo>
                    <a:pt x="12227" y="7971"/>
                  </a:lnTo>
                  <a:lnTo>
                    <a:pt x="12273" y="7971"/>
                  </a:lnTo>
                  <a:lnTo>
                    <a:pt x="12279" y="7952"/>
                  </a:lnTo>
                  <a:cubicBezTo>
                    <a:pt x="12279" y="7939"/>
                    <a:pt x="12273" y="7926"/>
                    <a:pt x="12260" y="7913"/>
                  </a:cubicBezTo>
                  <a:lnTo>
                    <a:pt x="12227" y="7887"/>
                  </a:lnTo>
                  <a:cubicBezTo>
                    <a:pt x="12214" y="7861"/>
                    <a:pt x="12195" y="7847"/>
                    <a:pt x="12175" y="7841"/>
                  </a:cubicBezTo>
                  <a:close/>
                  <a:moveTo>
                    <a:pt x="9769" y="7867"/>
                  </a:moveTo>
                  <a:cubicBezTo>
                    <a:pt x="9763" y="7867"/>
                    <a:pt x="9756" y="7874"/>
                    <a:pt x="9750" y="7880"/>
                  </a:cubicBezTo>
                  <a:lnTo>
                    <a:pt x="9743" y="7906"/>
                  </a:lnTo>
                  <a:lnTo>
                    <a:pt x="9743" y="7919"/>
                  </a:lnTo>
                  <a:cubicBezTo>
                    <a:pt x="9750" y="7926"/>
                    <a:pt x="9756" y="7939"/>
                    <a:pt x="9763" y="7945"/>
                  </a:cubicBezTo>
                  <a:lnTo>
                    <a:pt x="9815" y="7978"/>
                  </a:lnTo>
                  <a:cubicBezTo>
                    <a:pt x="9822" y="7982"/>
                    <a:pt x="9827" y="7984"/>
                    <a:pt x="9831" y="7984"/>
                  </a:cubicBezTo>
                  <a:cubicBezTo>
                    <a:pt x="9839" y="7984"/>
                    <a:pt x="9843" y="7977"/>
                    <a:pt x="9847" y="7965"/>
                  </a:cubicBezTo>
                  <a:cubicBezTo>
                    <a:pt x="9847" y="7958"/>
                    <a:pt x="9847" y="7945"/>
                    <a:pt x="9834" y="7926"/>
                  </a:cubicBezTo>
                  <a:lnTo>
                    <a:pt x="9808" y="7893"/>
                  </a:lnTo>
                  <a:lnTo>
                    <a:pt x="9808" y="7880"/>
                  </a:lnTo>
                  <a:cubicBezTo>
                    <a:pt x="9802" y="7874"/>
                    <a:pt x="9795" y="7874"/>
                    <a:pt x="9776" y="7867"/>
                  </a:cubicBezTo>
                  <a:close/>
                  <a:moveTo>
                    <a:pt x="6758" y="7880"/>
                  </a:moveTo>
                  <a:lnTo>
                    <a:pt x="6732" y="7887"/>
                  </a:lnTo>
                  <a:lnTo>
                    <a:pt x="6608" y="7945"/>
                  </a:lnTo>
                  <a:cubicBezTo>
                    <a:pt x="6589" y="7958"/>
                    <a:pt x="6582" y="7971"/>
                    <a:pt x="6582" y="7984"/>
                  </a:cubicBezTo>
                  <a:cubicBezTo>
                    <a:pt x="6576" y="8004"/>
                    <a:pt x="6589" y="8017"/>
                    <a:pt x="6602" y="8023"/>
                  </a:cubicBezTo>
                  <a:cubicBezTo>
                    <a:pt x="6605" y="8025"/>
                    <a:pt x="6609" y="8026"/>
                    <a:pt x="6614" y="8026"/>
                  </a:cubicBezTo>
                  <a:cubicBezTo>
                    <a:pt x="6626" y="8026"/>
                    <a:pt x="6641" y="8020"/>
                    <a:pt x="6660" y="8010"/>
                  </a:cubicBezTo>
                  <a:cubicBezTo>
                    <a:pt x="6719" y="7978"/>
                    <a:pt x="6751" y="7958"/>
                    <a:pt x="6758" y="7952"/>
                  </a:cubicBezTo>
                  <a:cubicBezTo>
                    <a:pt x="6771" y="7945"/>
                    <a:pt x="6777" y="7932"/>
                    <a:pt x="6777" y="7913"/>
                  </a:cubicBezTo>
                  <a:cubicBezTo>
                    <a:pt x="6777" y="7893"/>
                    <a:pt x="6771" y="7880"/>
                    <a:pt x="6758" y="7880"/>
                  </a:cubicBezTo>
                  <a:close/>
                  <a:moveTo>
                    <a:pt x="13867" y="7955"/>
                  </a:moveTo>
                  <a:cubicBezTo>
                    <a:pt x="13864" y="7955"/>
                    <a:pt x="13862" y="7956"/>
                    <a:pt x="13860" y="7958"/>
                  </a:cubicBezTo>
                  <a:cubicBezTo>
                    <a:pt x="13840" y="7978"/>
                    <a:pt x="13827" y="7997"/>
                    <a:pt x="13808" y="8010"/>
                  </a:cubicBezTo>
                  <a:lnTo>
                    <a:pt x="13782" y="8036"/>
                  </a:lnTo>
                  <a:lnTo>
                    <a:pt x="13782" y="8056"/>
                  </a:lnTo>
                  <a:lnTo>
                    <a:pt x="13762" y="8082"/>
                  </a:lnTo>
                  <a:cubicBezTo>
                    <a:pt x="13756" y="8088"/>
                    <a:pt x="13749" y="8095"/>
                    <a:pt x="13756" y="8101"/>
                  </a:cubicBezTo>
                  <a:cubicBezTo>
                    <a:pt x="13762" y="8108"/>
                    <a:pt x="13769" y="8108"/>
                    <a:pt x="13782" y="8108"/>
                  </a:cubicBezTo>
                  <a:lnTo>
                    <a:pt x="13801" y="8095"/>
                  </a:lnTo>
                  <a:cubicBezTo>
                    <a:pt x="13814" y="8075"/>
                    <a:pt x="13821" y="8062"/>
                    <a:pt x="13821" y="8056"/>
                  </a:cubicBezTo>
                  <a:cubicBezTo>
                    <a:pt x="13834" y="8043"/>
                    <a:pt x="13853" y="8017"/>
                    <a:pt x="13879" y="7978"/>
                  </a:cubicBezTo>
                  <a:cubicBezTo>
                    <a:pt x="13879" y="7971"/>
                    <a:pt x="13886" y="7971"/>
                    <a:pt x="13879" y="7965"/>
                  </a:cubicBezTo>
                  <a:cubicBezTo>
                    <a:pt x="13879" y="7960"/>
                    <a:pt x="13873" y="7955"/>
                    <a:pt x="13867" y="7955"/>
                  </a:cubicBezTo>
                  <a:close/>
                  <a:moveTo>
                    <a:pt x="9099" y="8017"/>
                  </a:moveTo>
                  <a:lnTo>
                    <a:pt x="9080" y="8023"/>
                  </a:lnTo>
                  <a:lnTo>
                    <a:pt x="9008" y="8056"/>
                  </a:lnTo>
                  <a:lnTo>
                    <a:pt x="8989" y="8062"/>
                  </a:lnTo>
                  <a:lnTo>
                    <a:pt x="8989" y="8082"/>
                  </a:lnTo>
                  <a:cubicBezTo>
                    <a:pt x="8989" y="8108"/>
                    <a:pt x="9002" y="8121"/>
                    <a:pt x="9028" y="8121"/>
                  </a:cubicBezTo>
                  <a:lnTo>
                    <a:pt x="9073" y="8108"/>
                  </a:lnTo>
                  <a:lnTo>
                    <a:pt x="9112" y="8069"/>
                  </a:lnTo>
                  <a:lnTo>
                    <a:pt x="9119" y="8043"/>
                  </a:lnTo>
                  <a:lnTo>
                    <a:pt x="9119" y="8030"/>
                  </a:lnTo>
                  <a:cubicBezTo>
                    <a:pt x="9119" y="8023"/>
                    <a:pt x="9112" y="8017"/>
                    <a:pt x="9099" y="8017"/>
                  </a:cubicBezTo>
                  <a:close/>
                  <a:moveTo>
                    <a:pt x="7252" y="8075"/>
                  </a:moveTo>
                  <a:lnTo>
                    <a:pt x="7207" y="8095"/>
                  </a:lnTo>
                  <a:cubicBezTo>
                    <a:pt x="7194" y="8095"/>
                    <a:pt x="7181" y="8101"/>
                    <a:pt x="7181" y="8114"/>
                  </a:cubicBezTo>
                  <a:cubicBezTo>
                    <a:pt x="7181" y="8121"/>
                    <a:pt x="7187" y="8134"/>
                    <a:pt x="7194" y="8140"/>
                  </a:cubicBezTo>
                  <a:cubicBezTo>
                    <a:pt x="7200" y="8140"/>
                    <a:pt x="7207" y="8147"/>
                    <a:pt x="7220" y="8147"/>
                  </a:cubicBezTo>
                  <a:lnTo>
                    <a:pt x="7259" y="8147"/>
                  </a:lnTo>
                  <a:lnTo>
                    <a:pt x="7291" y="8134"/>
                  </a:lnTo>
                  <a:lnTo>
                    <a:pt x="7317" y="8127"/>
                  </a:lnTo>
                  <a:cubicBezTo>
                    <a:pt x="7324" y="8121"/>
                    <a:pt x="7330" y="8114"/>
                    <a:pt x="7330" y="8108"/>
                  </a:cubicBezTo>
                  <a:cubicBezTo>
                    <a:pt x="7330" y="8101"/>
                    <a:pt x="7324" y="8095"/>
                    <a:pt x="7311" y="8088"/>
                  </a:cubicBezTo>
                  <a:cubicBezTo>
                    <a:pt x="7285" y="8082"/>
                    <a:pt x="7265" y="8075"/>
                    <a:pt x="7252" y="8075"/>
                  </a:cubicBezTo>
                  <a:close/>
                  <a:moveTo>
                    <a:pt x="7942" y="8056"/>
                  </a:moveTo>
                  <a:lnTo>
                    <a:pt x="7922" y="8062"/>
                  </a:lnTo>
                  <a:cubicBezTo>
                    <a:pt x="7909" y="8062"/>
                    <a:pt x="7903" y="8069"/>
                    <a:pt x="7903" y="8075"/>
                  </a:cubicBezTo>
                  <a:lnTo>
                    <a:pt x="7857" y="8101"/>
                  </a:lnTo>
                  <a:cubicBezTo>
                    <a:pt x="7844" y="8101"/>
                    <a:pt x="7838" y="8108"/>
                    <a:pt x="7838" y="8108"/>
                  </a:cubicBezTo>
                  <a:cubicBezTo>
                    <a:pt x="7831" y="8114"/>
                    <a:pt x="7831" y="8121"/>
                    <a:pt x="7831" y="8134"/>
                  </a:cubicBezTo>
                  <a:lnTo>
                    <a:pt x="7838" y="8147"/>
                  </a:lnTo>
                  <a:cubicBezTo>
                    <a:pt x="7844" y="8153"/>
                    <a:pt x="7851" y="8160"/>
                    <a:pt x="7864" y="8160"/>
                  </a:cubicBezTo>
                  <a:lnTo>
                    <a:pt x="7890" y="8153"/>
                  </a:lnTo>
                  <a:lnTo>
                    <a:pt x="7935" y="8121"/>
                  </a:lnTo>
                  <a:cubicBezTo>
                    <a:pt x="7942" y="8114"/>
                    <a:pt x="7948" y="8101"/>
                    <a:pt x="7955" y="8088"/>
                  </a:cubicBezTo>
                  <a:lnTo>
                    <a:pt x="7961" y="8075"/>
                  </a:lnTo>
                  <a:lnTo>
                    <a:pt x="7955" y="8062"/>
                  </a:lnTo>
                  <a:lnTo>
                    <a:pt x="7942" y="8056"/>
                  </a:lnTo>
                  <a:close/>
                  <a:moveTo>
                    <a:pt x="8377" y="8082"/>
                  </a:moveTo>
                  <a:cubicBezTo>
                    <a:pt x="8371" y="8088"/>
                    <a:pt x="8364" y="8095"/>
                    <a:pt x="8358" y="8095"/>
                  </a:cubicBezTo>
                  <a:lnTo>
                    <a:pt x="8358" y="8114"/>
                  </a:lnTo>
                  <a:lnTo>
                    <a:pt x="8358" y="8134"/>
                  </a:lnTo>
                  <a:lnTo>
                    <a:pt x="8377" y="8153"/>
                  </a:lnTo>
                  <a:lnTo>
                    <a:pt x="8403" y="8179"/>
                  </a:lnTo>
                  <a:lnTo>
                    <a:pt x="8423" y="8186"/>
                  </a:lnTo>
                  <a:cubicBezTo>
                    <a:pt x="8426" y="8187"/>
                    <a:pt x="8429" y="8188"/>
                    <a:pt x="8432" y="8188"/>
                  </a:cubicBezTo>
                  <a:cubicBezTo>
                    <a:pt x="8439" y="8188"/>
                    <a:pt x="8442" y="8182"/>
                    <a:pt x="8442" y="8173"/>
                  </a:cubicBezTo>
                  <a:lnTo>
                    <a:pt x="8442" y="8147"/>
                  </a:lnTo>
                  <a:lnTo>
                    <a:pt x="8442" y="8134"/>
                  </a:lnTo>
                  <a:cubicBezTo>
                    <a:pt x="8442" y="8114"/>
                    <a:pt x="8436" y="8108"/>
                    <a:pt x="8423" y="8101"/>
                  </a:cubicBezTo>
                  <a:cubicBezTo>
                    <a:pt x="8416" y="8095"/>
                    <a:pt x="8403" y="8088"/>
                    <a:pt x="8384" y="8082"/>
                  </a:cubicBezTo>
                  <a:close/>
                  <a:moveTo>
                    <a:pt x="11834" y="8072"/>
                  </a:moveTo>
                  <a:cubicBezTo>
                    <a:pt x="11832" y="8072"/>
                    <a:pt x="11831" y="8073"/>
                    <a:pt x="11831" y="8075"/>
                  </a:cubicBezTo>
                  <a:lnTo>
                    <a:pt x="11818" y="8075"/>
                  </a:lnTo>
                  <a:cubicBezTo>
                    <a:pt x="11798" y="8075"/>
                    <a:pt x="11792" y="8088"/>
                    <a:pt x="11792" y="8101"/>
                  </a:cubicBezTo>
                  <a:lnTo>
                    <a:pt x="11798" y="8127"/>
                  </a:lnTo>
                  <a:cubicBezTo>
                    <a:pt x="11805" y="8147"/>
                    <a:pt x="11818" y="8160"/>
                    <a:pt x="11831" y="8166"/>
                  </a:cubicBezTo>
                  <a:lnTo>
                    <a:pt x="11876" y="8192"/>
                  </a:lnTo>
                  <a:lnTo>
                    <a:pt x="11896" y="8199"/>
                  </a:lnTo>
                  <a:lnTo>
                    <a:pt x="11915" y="8192"/>
                  </a:lnTo>
                  <a:cubicBezTo>
                    <a:pt x="11928" y="8186"/>
                    <a:pt x="11935" y="8179"/>
                    <a:pt x="11935" y="8173"/>
                  </a:cubicBezTo>
                  <a:cubicBezTo>
                    <a:pt x="11941" y="8160"/>
                    <a:pt x="11941" y="8153"/>
                    <a:pt x="11935" y="8140"/>
                  </a:cubicBezTo>
                  <a:lnTo>
                    <a:pt x="11909" y="8127"/>
                  </a:lnTo>
                  <a:cubicBezTo>
                    <a:pt x="11889" y="8114"/>
                    <a:pt x="11876" y="8108"/>
                    <a:pt x="11870" y="8101"/>
                  </a:cubicBezTo>
                  <a:lnTo>
                    <a:pt x="11850" y="8082"/>
                  </a:lnTo>
                  <a:cubicBezTo>
                    <a:pt x="11846" y="8077"/>
                    <a:pt x="11838" y="8072"/>
                    <a:pt x="11834" y="8072"/>
                  </a:cubicBezTo>
                  <a:close/>
                  <a:moveTo>
                    <a:pt x="9509" y="8127"/>
                  </a:moveTo>
                  <a:lnTo>
                    <a:pt x="9509" y="8134"/>
                  </a:lnTo>
                  <a:cubicBezTo>
                    <a:pt x="9509" y="8130"/>
                    <a:pt x="9507" y="8129"/>
                    <a:pt x="9505" y="8129"/>
                  </a:cubicBezTo>
                  <a:cubicBezTo>
                    <a:pt x="9502" y="8129"/>
                    <a:pt x="9499" y="8130"/>
                    <a:pt x="9496" y="8134"/>
                  </a:cubicBezTo>
                  <a:lnTo>
                    <a:pt x="9489" y="8147"/>
                  </a:lnTo>
                  <a:cubicBezTo>
                    <a:pt x="9483" y="8147"/>
                    <a:pt x="9476" y="8153"/>
                    <a:pt x="9476" y="8160"/>
                  </a:cubicBezTo>
                  <a:lnTo>
                    <a:pt x="9476" y="8166"/>
                  </a:lnTo>
                  <a:lnTo>
                    <a:pt x="9483" y="8192"/>
                  </a:lnTo>
                  <a:lnTo>
                    <a:pt x="9509" y="8218"/>
                  </a:lnTo>
                  <a:lnTo>
                    <a:pt x="9515" y="8218"/>
                  </a:lnTo>
                  <a:lnTo>
                    <a:pt x="9522" y="8225"/>
                  </a:lnTo>
                  <a:lnTo>
                    <a:pt x="9541" y="8225"/>
                  </a:lnTo>
                  <a:lnTo>
                    <a:pt x="9541" y="8160"/>
                  </a:lnTo>
                  <a:lnTo>
                    <a:pt x="9535" y="8140"/>
                  </a:lnTo>
                  <a:cubicBezTo>
                    <a:pt x="9535" y="8134"/>
                    <a:pt x="9528" y="8127"/>
                    <a:pt x="9509" y="8127"/>
                  </a:cubicBezTo>
                  <a:close/>
                  <a:moveTo>
                    <a:pt x="5990" y="8153"/>
                  </a:moveTo>
                  <a:lnTo>
                    <a:pt x="5951" y="8173"/>
                  </a:lnTo>
                  <a:lnTo>
                    <a:pt x="5906" y="8218"/>
                  </a:lnTo>
                  <a:cubicBezTo>
                    <a:pt x="5906" y="8218"/>
                    <a:pt x="5899" y="8225"/>
                    <a:pt x="5893" y="8231"/>
                  </a:cubicBezTo>
                  <a:cubicBezTo>
                    <a:pt x="5893" y="8238"/>
                    <a:pt x="5893" y="8244"/>
                    <a:pt x="5899" y="8251"/>
                  </a:cubicBezTo>
                  <a:cubicBezTo>
                    <a:pt x="5906" y="8254"/>
                    <a:pt x="5912" y="8256"/>
                    <a:pt x="5919" y="8256"/>
                  </a:cubicBezTo>
                  <a:cubicBezTo>
                    <a:pt x="5925" y="8256"/>
                    <a:pt x="5932" y="8254"/>
                    <a:pt x="5938" y="8251"/>
                  </a:cubicBezTo>
                  <a:lnTo>
                    <a:pt x="5971" y="8225"/>
                  </a:lnTo>
                  <a:lnTo>
                    <a:pt x="6003" y="8212"/>
                  </a:lnTo>
                  <a:lnTo>
                    <a:pt x="6030" y="8192"/>
                  </a:lnTo>
                  <a:cubicBezTo>
                    <a:pt x="6036" y="8192"/>
                    <a:pt x="6036" y="8186"/>
                    <a:pt x="6036" y="8173"/>
                  </a:cubicBezTo>
                  <a:cubicBezTo>
                    <a:pt x="6036" y="8160"/>
                    <a:pt x="6030" y="8153"/>
                    <a:pt x="6016" y="8153"/>
                  </a:cubicBezTo>
                  <a:close/>
                  <a:moveTo>
                    <a:pt x="14218" y="154"/>
                  </a:moveTo>
                  <a:cubicBezTo>
                    <a:pt x="14296" y="206"/>
                    <a:pt x="14354" y="290"/>
                    <a:pt x="14393" y="407"/>
                  </a:cubicBezTo>
                  <a:cubicBezTo>
                    <a:pt x="14413" y="472"/>
                    <a:pt x="14432" y="583"/>
                    <a:pt x="14452" y="733"/>
                  </a:cubicBezTo>
                  <a:cubicBezTo>
                    <a:pt x="14471" y="876"/>
                    <a:pt x="14497" y="986"/>
                    <a:pt x="14523" y="1077"/>
                  </a:cubicBezTo>
                  <a:cubicBezTo>
                    <a:pt x="14543" y="1142"/>
                    <a:pt x="14562" y="1188"/>
                    <a:pt x="14588" y="1207"/>
                  </a:cubicBezTo>
                  <a:cubicBezTo>
                    <a:pt x="14614" y="1227"/>
                    <a:pt x="14660" y="1240"/>
                    <a:pt x="14731" y="1253"/>
                  </a:cubicBezTo>
                  <a:cubicBezTo>
                    <a:pt x="15005" y="1279"/>
                    <a:pt x="15239" y="1337"/>
                    <a:pt x="15440" y="1429"/>
                  </a:cubicBezTo>
                  <a:cubicBezTo>
                    <a:pt x="15577" y="1494"/>
                    <a:pt x="15687" y="1578"/>
                    <a:pt x="15791" y="1669"/>
                  </a:cubicBezTo>
                  <a:lnTo>
                    <a:pt x="15674" y="1767"/>
                  </a:lnTo>
                  <a:cubicBezTo>
                    <a:pt x="15616" y="1819"/>
                    <a:pt x="15583" y="1864"/>
                    <a:pt x="15570" y="1897"/>
                  </a:cubicBezTo>
                  <a:cubicBezTo>
                    <a:pt x="15564" y="1923"/>
                    <a:pt x="15557" y="1962"/>
                    <a:pt x="15557" y="2014"/>
                  </a:cubicBezTo>
                  <a:cubicBezTo>
                    <a:pt x="15557" y="2131"/>
                    <a:pt x="15570" y="2215"/>
                    <a:pt x="15596" y="2274"/>
                  </a:cubicBezTo>
                  <a:cubicBezTo>
                    <a:pt x="15609" y="2306"/>
                    <a:pt x="15629" y="2352"/>
                    <a:pt x="15661" y="2411"/>
                  </a:cubicBezTo>
                  <a:lnTo>
                    <a:pt x="15694" y="2489"/>
                  </a:lnTo>
                  <a:cubicBezTo>
                    <a:pt x="15707" y="2502"/>
                    <a:pt x="15720" y="2521"/>
                    <a:pt x="15739" y="2541"/>
                  </a:cubicBezTo>
                  <a:cubicBezTo>
                    <a:pt x="15746" y="2554"/>
                    <a:pt x="15759" y="2573"/>
                    <a:pt x="15772" y="2599"/>
                  </a:cubicBezTo>
                  <a:cubicBezTo>
                    <a:pt x="15798" y="2625"/>
                    <a:pt x="15843" y="2638"/>
                    <a:pt x="15915" y="2638"/>
                  </a:cubicBezTo>
                  <a:cubicBezTo>
                    <a:pt x="16000" y="2638"/>
                    <a:pt x="16052" y="2632"/>
                    <a:pt x="16078" y="2625"/>
                  </a:cubicBezTo>
                  <a:cubicBezTo>
                    <a:pt x="16117" y="2612"/>
                    <a:pt x="16156" y="2586"/>
                    <a:pt x="16208" y="2547"/>
                  </a:cubicBezTo>
                  <a:cubicBezTo>
                    <a:pt x="16273" y="2846"/>
                    <a:pt x="16299" y="3152"/>
                    <a:pt x="16286" y="3471"/>
                  </a:cubicBezTo>
                  <a:cubicBezTo>
                    <a:pt x="16279" y="3620"/>
                    <a:pt x="16253" y="3841"/>
                    <a:pt x="16214" y="4134"/>
                  </a:cubicBezTo>
                  <a:cubicBezTo>
                    <a:pt x="16169" y="4427"/>
                    <a:pt x="16149" y="4648"/>
                    <a:pt x="16143" y="4791"/>
                  </a:cubicBezTo>
                  <a:cubicBezTo>
                    <a:pt x="16143" y="4843"/>
                    <a:pt x="16149" y="4875"/>
                    <a:pt x="16169" y="4882"/>
                  </a:cubicBezTo>
                  <a:cubicBezTo>
                    <a:pt x="16169" y="4888"/>
                    <a:pt x="16169" y="4888"/>
                    <a:pt x="16175" y="4888"/>
                  </a:cubicBezTo>
                  <a:cubicBezTo>
                    <a:pt x="16175" y="4908"/>
                    <a:pt x="16188" y="4934"/>
                    <a:pt x="16208" y="4960"/>
                  </a:cubicBezTo>
                  <a:cubicBezTo>
                    <a:pt x="16214" y="4966"/>
                    <a:pt x="16221" y="4992"/>
                    <a:pt x="16227" y="5031"/>
                  </a:cubicBezTo>
                  <a:cubicBezTo>
                    <a:pt x="16240" y="5129"/>
                    <a:pt x="16227" y="5227"/>
                    <a:pt x="16188" y="5318"/>
                  </a:cubicBezTo>
                  <a:cubicBezTo>
                    <a:pt x="16182" y="5337"/>
                    <a:pt x="16169" y="5370"/>
                    <a:pt x="16143" y="5409"/>
                  </a:cubicBezTo>
                  <a:cubicBezTo>
                    <a:pt x="16130" y="5448"/>
                    <a:pt x="16117" y="5480"/>
                    <a:pt x="16123" y="5506"/>
                  </a:cubicBezTo>
                  <a:cubicBezTo>
                    <a:pt x="16123" y="5526"/>
                    <a:pt x="16123" y="5545"/>
                    <a:pt x="16130" y="5578"/>
                  </a:cubicBezTo>
                  <a:cubicBezTo>
                    <a:pt x="16136" y="5604"/>
                    <a:pt x="16143" y="5630"/>
                    <a:pt x="16143" y="5649"/>
                  </a:cubicBezTo>
                  <a:lnTo>
                    <a:pt x="16143" y="5714"/>
                  </a:lnTo>
                  <a:lnTo>
                    <a:pt x="16156" y="5760"/>
                  </a:lnTo>
                  <a:lnTo>
                    <a:pt x="16162" y="5818"/>
                  </a:lnTo>
                  <a:cubicBezTo>
                    <a:pt x="16162" y="5825"/>
                    <a:pt x="16175" y="5877"/>
                    <a:pt x="16195" y="5968"/>
                  </a:cubicBezTo>
                  <a:lnTo>
                    <a:pt x="16214" y="6072"/>
                  </a:lnTo>
                  <a:cubicBezTo>
                    <a:pt x="16221" y="6085"/>
                    <a:pt x="16227" y="6098"/>
                    <a:pt x="16234" y="6111"/>
                  </a:cubicBezTo>
                  <a:lnTo>
                    <a:pt x="16078" y="6293"/>
                  </a:lnTo>
                  <a:cubicBezTo>
                    <a:pt x="16065" y="6313"/>
                    <a:pt x="16058" y="6332"/>
                    <a:pt x="16071" y="6339"/>
                  </a:cubicBezTo>
                  <a:cubicBezTo>
                    <a:pt x="16074" y="6340"/>
                    <a:pt x="16078" y="6341"/>
                    <a:pt x="16082" y="6341"/>
                  </a:cubicBezTo>
                  <a:cubicBezTo>
                    <a:pt x="16094" y="6341"/>
                    <a:pt x="16109" y="6334"/>
                    <a:pt x="16123" y="6319"/>
                  </a:cubicBezTo>
                  <a:cubicBezTo>
                    <a:pt x="16143" y="6300"/>
                    <a:pt x="16195" y="6241"/>
                    <a:pt x="16279" y="6144"/>
                  </a:cubicBezTo>
                  <a:cubicBezTo>
                    <a:pt x="16286" y="6144"/>
                    <a:pt x="16292" y="6144"/>
                    <a:pt x="16299" y="6150"/>
                  </a:cubicBezTo>
                  <a:cubicBezTo>
                    <a:pt x="16305" y="6150"/>
                    <a:pt x="16318" y="6157"/>
                    <a:pt x="16331" y="6157"/>
                  </a:cubicBezTo>
                  <a:lnTo>
                    <a:pt x="16331" y="6163"/>
                  </a:lnTo>
                  <a:cubicBezTo>
                    <a:pt x="16338" y="6170"/>
                    <a:pt x="16344" y="6183"/>
                    <a:pt x="16357" y="6196"/>
                  </a:cubicBezTo>
                  <a:cubicBezTo>
                    <a:pt x="16299" y="6287"/>
                    <a:pt x="16214" y="6404"/>
                    <a:pt x="16097" y="6534"/>
                  </a:cubicBezTo>
                  <a:lnTo>
                    <a:pt x="15577" y="7041"/>
                  </a:lnTo>
                  <a:cubicBezTo>
                    <a:pt x="15557" y="7061"/>
                    <a:pt x="15551" y="7074"/>
                    <a:pt x="15557" y="7087"/>
                  </a:cubicBezTo>
                  <a:cubicBezTo>
                    <a:pt x="15562" y="7096"/>
                    <a:pt x="15570" y="7102"/>
                    <a:pt x="15580" y="7102"/>
                  </a:cubicBezTo>
                  <a:cubicBezTo>
                    <a:pt x="15583" y="7102"/>
                    <a:pt x="15586" y="7101"/>
                    <a:pt x="15590" y="7100"/>
                  </a:cubicBezTo>
                  <a:cubicBezTo>
                    <a:pt x="15603" y="7100"/>
                    <a:pt x="15609" y="7093"/>
                    <a:pt x="15622" y="7080"/>
                  </a:cubicBezTo>
                  <a:cubicBezTo>
                    <a:pt x="15811" y="6917"/>
                    <a:pt x="15967" y="6781"/>
                    <a:pt x="16078" y="6670"/>
                  </a:cubicBezTo>
                  <a:cubicBezTo>
                    <a:pt x="16214" y="6521"/>
                    <a:pt x="16331" y="6378"/>
                    <a:pt x="16416" y="6235"/>
                  </a:cubicBezTo>
                  <a:cubicBezTo>
                    <a:pt x="16513" y="6287"/>
                    <a:pt x="16611" y="6319"/>
                    <a:pt x="16721" y="6332"/>
                  </a:cubicBezTo>
                  <a:cubicBezTo>
                    <a:pt x="16741" y="6332"/>
                    <a:pt x="16754" y="6339"/>
                    <a:pt x="16754" y="6352"/>
                  </a:cubicBezTo>
                  <a:cubicBezTo>
                    <a:pt x="16754" y="6365"/>
                    <a:pt x="16754" y="6371"/>
                    <a:pt x="16747" y="6378"/>
                  </a:cubicBezTo>
                  <a:lnTo>
                    <a:pt x="16559" y="6638"/>
                  </a:lnTo>
                  <a:cubicBezTo>
                    <a:pt x="16487" y="6729"/>
                    <a:pt x="16448" y="6787"/>
                    <a:pt x="16429" y="6807"/>
                  </a:cubicBezTo>
                  <a:cubicBezTo>
                    <a:pt x="16409" y="6826"/>
                    <a:pt x="16357" y="6878"/>
                    <a:pt x="16279" y="6963"/>
                  </a:cubicBezTo>
                  <a:cubicBezTo>
                    <a:pt x="16006" y="7223"/>
                    <a:pt x="15746" y="7457"/>
                    <a:pt x="15499" y="7665"/>
                  </a:cubicBezTo>
                  <a:cubicBezTo>
                    <a:pt x="15336" y="7802"/>
                    <a:pt x="15200" y="7913"/>
                    <a:pt x="15089" y="7997"/>
                  </a:cubicBezTo>
                  <a:cubicBezTo>
                    <a:pt x="15031" y="8043"/>
                    <a:pt x="14926" y="8101"/>
                    <a:pt x="14783" y="8173"/>
                  </a:cubicBezTo>
                  <a:cubicBezTo>
                    <a:pt x="14635" y="8252"/>
                    <a:pt x="14537" y="8292"/>
                    <a:pt x="14485" y="8292"/>
                  </a:cubicBezTo>
                  <a:cubicBezTo>
                    <a:pt x="14477" y="8292"/>
                    <a:pt x="14470" y="8291"/>
                    <a:pt x="14465" y="8290"/>
                  </a:cubicBezTo>
                  <a:cubicBezTo>
                    <a:pt x="14452" y="8286"/>
                    <a:pt x="14442" y="8285"/>
                    <a:pt x="14434" y="8285"/>
                  </a:cubicBezTo>
                  <a:cubicBezTo>
                    <a:pt x="14426" y="8285"/>
                    <a:pt x="14419" y="8286"/>
                    <a:pt x="14413" y="8290"/>
                  </a:cubicBezTo>
                  <a:cubicBezTo>
                    <a:pt x="14328" y="8225"/>
                    <a:pt x="14237" y="8186"/>
                    <a:pt x="14140" y="8179"/>
                  </a:cubicBezTo>
                  <a:cubicBezTo>
                    <a:pt x="14166" y="8134"/>
                    <a:pt x="14192" y="8088"/>
                    <a:pt x="14211" y="8043"/>
                  </a:cubicBezTo>
                  <a:lnTo>
                    <a:pt x="14218" y="8043"/>
                  </a:lnTo>
                  <a:cubicBezTo>
                    <a:pt x="14231" y="8043"/>
                    <a:pt x="14250" y="8049"/>
                    <a:pt x="14276" y="8056"/>
                  </a:cubicBezTo>
                  <a:cubicBezTo>
                    <a:pt x="14289" y="8059"/>
                    <a:pt x="14304" y="8060"/>
                    <a:pt x="14321" y="8060"/>
                  </a:cubicBezTo>
                  <a:cubicBezTo>
                    <a:pt x="14338" y="8060"/>
                    <a:pt x="14357" y="8059"/>
                    <a:pt x="14380" y="8056"/>
                  </a:cubicBezTo>
                  <a:cubicBezTo>
                    <a:pt x="14458" y="8049"/>
                    <a:pt x="14517" y="8036"/>
                    <a:pt x="14556" y="8023"/>
                  </a:cubicBezTo>
                  <a:cubicBezTo>
                    <a:pt x="14614" y="8010"/>
                    <a:pt x="14673" y="7978"/>
                    <a:pt x="14744" y="7932"/>
                  </a:cubicBezTo>
                  <a:cubicBezTo>
                    <a:pt x="14783" y="7906"/>
                    <a:pt x="14842" y="7867"/>
                    <a:pt x="14920" y="7815"/>
                  </a:cubicBezTo>
                  <a:lnTo>
                    <a:pt x="15031" y="7756"/>
                  </a:lnTo>
                  <a:cubicBezTo>
                    <a:pt x="15076" y="7730"/>
                    <a:pt x="15141" y="7685"/>
                    <a:pt x="15226" y="7620"/>
                  </a:cubicBezTo>
                  <a:cubicBezTo>
                    <a:pt x="15222" y="7617"/>
                    <a:pt x="15218" y="7615"/>
                    <a:pt x="15211" y="7615"/>
                  </a:cubicBezTo>
                  <a:cubicBezTo>
                    <a:pt x="15205" y="7615"/>
                    <a:pt x="15196" y="7617"/>
                    <a:pt x="15187" y="7620"/>
                  </a:cubicBezTo>
                  <a:lnTo>
                    <a:pt x="15148" y="7646"/>
                  </a:lnTo>
                  <a:cubicBezTo>
                    <a:pt x="15115" y="7672"/>
                    <a:pt x="15070" y="7698"/>
                    <a:pt x="15005" y="7724"/>
                  </a:cubicBezTo>
                  <a:cubicBezTo>
                    <a:pt x="14920" y="7763"/>
                    <a:pt x="14874" y="7782"/>
                    <a:pt x="14848" y="7802"/>
                  </a:cubicBezTo>
                  <a:cubicBezTo>
                    <a:pt x="14790" y="7847"/>
                    <a:pt x="14738" y="7874"/>
                    <a:pt x="14712" y="7893"/>
                  </a:cubicBezTo>
                  <a:cubicBezTo>
                    <a:pt x="14653" y="7932"/>
                    <a:pt x="14595" y="7958"/>
                    <a:pt x="14536" y="7971"/>
                  </a:cubicBezTo>
                  <a:lnTo>
                    <a:pt x="14452" y="7984"/>
                  </a:lnTo>
                  <a:cubicBezTo>
                    <a:pt x="14422" y="7989"/>
                    <a:pt x="14393" y="7991"/>
                    <a:pt x="14367" y="7991"/>
                  </a:cubicBezTo>
                  <a:cubicBezTo>
                    <a:pt x="14319" y="7991"/>
                    <a:pt x="14277" y="7984"/>
                    <a:pt x="14244" y="7971"/>
                  </a:cubicBezTo>
                  <a:cubicBezTo>
                    <a:pt x="14270" y="7913"/>
                    <a:pt x="14289" y="7847"/>
                    <a:pt x="14309" y="7776"/>
                  </a:cubicBezTo>
                  <a:cubicBezTo>
                    <a:pt x="14335" y="7672"/>
                    <a:pt x="14361" y="7522"/>
                    <a:pt x="14387" y="7321"/>
                  </a:cubicBezTo>
                  <a:cubicBezTo>
                    <a:pt x="14393" y="7282"/>
                    <a:pt x="14393" y="7256"/>
                    <a:pt x="14387" y="7236"/>
                  </a:cubicBezTo>
                  <a:cubicBezTo>
                    <a:pt x="14365" y="7203"/>
                    <a:pt x="14325" y="7189"/>
                    <a:pt x="14263" y="7189"/>
                  </a:cubicBezTo>
                  <a:cubicBezTo>
                    <a:pt x="14251" y="7189"/>
                    <a:pt x="14238" y="7190"/>
                    <a:pt x="14224" y="7191"/>
                  </a:cubicBezTo>
                  <a:cubicBezTo>
                    <a:pt x="14107" y="7204"/>
                    <a:pt x="13977" y="7243"/>
                    <a:pt x="13840" y="7295"/>
                  </a:cubicBezTo>
                  <a:cubicBezTo>
                    <a:pt x="13749" y="7334"/>
                    <a:pt x="13626" y="7392"/>
                    <a:pt x="13476" y="7470"/>
                  </a:cubicBezTo>
                  <a:lnTo>
                    <a:pt x="13164" y="7639"/>
                  </a:lnTo>
                  <a:cubicBezTo>
                    <a:pt x="12982" y="7750"/>
                    <a:pt x="12845" y="7861"/>
                    <a:pt x="12754" y="7971"/>
                  </a:cubicBezTo>
                  <a:lnTo>
                    <a:pt x="12683" y="7392"/>
                  </a:lnTo>
                  <a:cubicBezTo>
                    <a:pt x="12670" y="7236"/>
                    <a:pt x="12637" y="7126"/>
                    <a:pt x="12592" y="7054"/>
                  </a:cubicBezTo>
                  <a:cubicBezTo>
                    <a:pt x="12553" y="6983"/>
                    <a:pt x="12475" y="6911"/>
                    <a:pt x="12351" y="6833"/>
                  </a:cubicBezTo>
                  <a:cubicBezTo>
                    <a:pt x="12275" y="6774"/>
                    <a:pt x="12215" y="6747"/>
                    <a:pt x="12161" y="6747"/>
                  </a:cubicBezTo>
                  <a:cubicBezTo>
                    <a:pt x="12155" y="6747"/>
                    <a:pt x="12149" y="6748"/>
                    <a:pt x="12143" y="6748"/>
                  </a:cubicBezTo>
                  <a:cubicBezTo>
                    <a:pt x="12123" y="6748"/>
                    <a:pt x="12104" y="6755"/>
                    <a:pt x="12091" y="6755"/>
                  </a:cubicBezTo>
                  <a:cubicBezTo>
                    <a:pt x="12078" y="6755"/>
                    <a:pt x="12058" y="6755"/>
                    <a:pt x="12045" y="6748"/>
                  </a:cubicBezTo>
                  <a:cubicBezTo>
                    <a:pt x="12026" y="6742"/>
                    <a:pt x="12006" y="6722"/>
                    <a:pt x="11987" y="6683"/>
                  </a:cubicBezTo>
                  <a:cubicBezTo>
                    <a:pt x="11987" y="6677"/>
                    <a:pt x="11980" y="6670"/>
                    <a:pt x="11980" y="6670"/>
                  </a:cubicBezTo>
                  <a:cubicBezTo>
                    <a:pt x="11987" y="6664"/>
                    <a:pt x="11987" y="6657"/>
                    <a:pt x="11993" y="6651"/>
                  </a:cubicBezTo>
                  <a:cubicBezTo>
                    <a:pt x="12006" y="6631"/>
                    <a:pt x="12013" y="6592"/>
                    <a:pt x="12013" y="6534"/>
                  </a:cubicBezTo>
                  <a:lnTo>
                    <a:pt x="12039" y="6436"/>
                  </a:lnTo>
                  <a:cubicBezTo>
                    <a:pt x="12065" y="6365"/>
                    <a:pt x="12071" y="6300"/>
                    <a:pt x="12071" y="6241"/>
                  </a:cubicBezTo>
                  <a:cubicBezTo>
                    <a:pt x="12078" y="6228"/>
                    <a:pt x="12078" y="6222"/>
                    <a:pt x="12071" y="6209"/>
                  </a:cubicBezTo>
                  <a:lnTo>
                    <a:pt x="12071" y="6163"/>
                  </a:lnTo>
                  <a:lnTo>
                    <a:pt x="12071" y="6066"/>
                  </a:lnTo>
                  <a:cubicBezTo>
                    <a:pt x="12084" y="6014"/>
                    <a:pt x="12091" y="5974"/>
                    <a:pt x="12097" y="5948"/>
                  </a:cubicBezTo>
                  <a:lnTo>
                    <a:pt x="12169" y="5578"/>
                  </a:lnTo>
                  <a:cubicBezTo>
                    <a:pt x="12175" y="5552"/>
                    <a:pt x="12182" y="5526"/>
                    <a:pt x="12175" y="5513"/>
                  </a:cubicBezTo>
                  <a:cubicBezTo>
                    <a:pt x="12149" y="5487"/>
                    <a:pt x="12136" y="5467"/>
                    <a:pt x="12123" y="5454"/>
                  </a:cubicBezTo>
                  <a:cubicBezTo>
                    <a:pt x="12110" y="5422"/>
                    <a:pt x="12097" y="5396"/>
                    <a:pt x="12084" y="5383"/>
                  </a:cubicBezTo>
                  <a:cubicBezTo>
                    <a:pt x="12058" y="5357"/>
                    <a:pt x="12045" y="5337"/>
                    <a:pt x="12039" y="5324"/>
                  </a:cubicBezTo>
                  <a:cubicBezTo>
                    <a:pt x="12032" y="5311"/>
                    <a:pt x="12032" y="5285"/>
                    <a:pt x="12039" y="5246"/>
                  </a:cubicBezTo>
                  <a:cubicBezTo>
                    <a:pt x="12058" y="5201"/>
                    <a:pt x="12071" y="5162"/>
                    <a:pt x="12084" y="5136"/>
                  </a:cubicBezTo>
                  <a:cubicBezTo>
                    <a:pt x="12091" y="5123"/>
                    <a:pt x="12097" y="5070"/>
                    <a:pt x="12097" y="4992"/>
                  </a:cubicBezTo>
                  <a:cubicBezTo>
                    <a:pt x="12000" y="4680"/>
                    <a:pt x="11935" y="4414"/>
                    <a:pt x="11896" y="4199"/>
                  </a:cubicBezTo>
                  <a:cubicBezTo>
                    <a:pt x="11850" y="3939"/>
                    <a:pt x="11831" y="3705"/>
                    <a:pt x="11844" y="3503"/>
                  </a:cubicBezTo>
                  <a:cubicBezTo>
                    <a:pt x="11863" y="3217"/>
                    <a:pt x="11922" y="2957"/>
                    <a:pt x="12019" y="2710"/>
                  </a:cubicBezTo>
                  <a:cubicBezTo>
                    <a:pt x="12130" y="2450"/>
                    <a:pt x="12273" y="2222"/>
                    <a:pt x="12462" y="2033"/>
                  </a:cubicBezTo>
                  <a:cubicBezTo>
                    <a:pt x="12618" y="1884"/>
                    <a:pt x="12819" y="1741"/>
                    <a:pt x="13053" y="1617"/>
                  </a:cubicBezTo>
                  <a:cubicBezTo>
                    <a:pt x="13223" y="1533"/>
                    <a:pt x="13450" y="1435"/>
                    <a:pt x="13736" y="1324"/>
                  </a:cubicBezTo>
                  <a:cubicBezTo>
                    <a:pt x="13788" y="1305"/>
                    <a:pt x="13821" y="1285"/>
                    <a:pt x="13840" y="1266"/>
                  </a:cubicBezTo>
                  <a:cubicBezTo>
                    <a:pt x="13860" y="1246"/>
                    <a:pt x="13873" y="1207"/>
                    <a:pt x="13879" y="1155"/>
                  </a:cubicBezTo>
                  <a:cubicBezTo>
                    <a:pt x="13951" y="830"/>
                    <a:pt x="14048" y="518"/>
                    <a:pt x="14172" y="219"/>
                  </a:cubicBezTo>
                  <a:lnTo>
                    <a:pt x="14172" y="219"/>
                  </a:lnTo>
                  <a:cubicBezTo>
                    <a:pt x="14153" y="564"/>
                    <a:pt x="14159" y="908"/>
                    <a:pt x="14205" y="1253"/>
                  </a:cubicBezTo>
                  <a:cubicBezTo>
                    <a:pt x="14211" y="1285"/>
                    <a:pt x="14211" y="1311"/>
                    <a:pt x="14205" y="1324"/>
                  </a:cubicBezTo>
                  <a:cubicBezTo>
                    <a:pt x="14205" y="1337"/>
                    <a:pt x="14198" y="1357"/>
                    <a:pt x="14179" y="1396"/>
                  </a:cubicBezTo>
                  <a:cubicBezTo>
                    <a:pt x="14166" y="1429"/>
                    <a:pt x="14146" y="1494"/>
                    <a:pt x="14114" y="1598"/>
                  </a:cubicBezTo>
                  <a:lnTo>
                    <a:pt x="14088" y="1715"/>
                  </a:lnTo>
                  <a:cubicBezTo>
                    <a:pt x="14088" y="1734"/>
                    <a:pt x="14088" y="1747"/>
                    <a:pt x="14094" y="1754"/>
                  </a:cubicBezTo>
                  <a:cubicBezTo>
                    <a:pt x="14099" y="1756"/>
                    <a:pt x="14105" y="1758"/>
                    <a:pt x="14110" y="1758"/>
                  </a:cubicBezTo>
                  <a:cubicBezTo>
                    <a:pt x="14118" y="1758"/>
                    <a:pt x="14125" y="1755"/>
                    <a:pt x="14133" y="1747"/>
                  </a:cubicBezTo>
                  <a:lnTo>
                    <a:pt x="14146" y="1715"/>
                  </a:lnTo>
                  <a:lnTo>
                    <a:pt x="14237" y="1416"/>
                  </a:lnTo>
                  <a:cubicBezTo>
                    <a:pt x="14250" y="1376"/>
                    <a:pt x="14257" y="1350"/>
                    <a:pt x="14257" y="1331"/>
                  </a:cubicBezTo>
                  <a:cubicBezTo>
                    <a:pt x="14257" y="1311"/>
                    <a:pt x="14257" y="1285"/>
                    <a:pt x="14250" y="1246"/>
                  </a:cubicBezTo>
                  <a:cubicBezTo>
                    <a:pt x="14237" y="1103"/>
                    <a:pt x="14224" y="960"/>
                    <a:pt x="14211" y="817"/>
                  </a:cubicBezTo>
                  <a:cubicBezTo>
                    <a:pt x="14192" y="538"/>
                    <a:pt x="14198" y="316"/>
                    <a:pt x="14218" y="154"/>
                  </a:cubicBezTo>
                  <a:close/>
                  <a:moveTo>
                    <a:pt x="6753" y="8194"/>
                  </a:moveTo>
                  <a:cubicBezTo>
                    <a:pt x="6747" y="8194"/>
                    <a:pt x="6740" y="8198"/>
                    <a:pt x="6732" y="8205"/>
                  </a:cubicBezTo>
                  <a:cubicBezTo>
                    <a:pt x="6686" y="8225"/>
                    <a:pt x="6647" y="8244"/>
                    <a:pt x="6608" y="8270"/>
                  </a:cubicBezTo>
                  <a:cubicBezTo>
                    <a:pt x="6595" y="8283"/>
                    <a:pt x="6582" y="8296"/>
                    <a:pt x="6576" y="8303"/>
                  </a:cubicBezTo>
                  <a:cubicBezTo>
                    <a:pt x="6569" y="8322"/>
                    <a:pt x="6569" y="8342"/>
                    <a:pt x="6589" y="8348"/>
                  </a:cubicBezTo>
                  <a:cubicBezTo>
                    <a:pt x="6593" y="8350"/>
                    <a:pt x="6596" y="8351"/>
                    <a:pt x="6600" y="8351"/>
                  </a:cubicBezTo>
                  <a:cubicBezTo>
                    <a:pt x="6610" y="8351"/>
                    <a:pt x="6621" y="8346"/>
                    <a:pt x="6634" y="8342"/>
                  </a:cubicBezTo>
                  <a:lnTo>
                    <a:pt x="6712" y="8303"/>
                  </a:lnTo>
                  <a:cubicBezTo>
                    <a:pt x="6745" y="8283"/>
                    <a:pt x="6758" y="8257"/>
                    <a:pt x="6771" y="8238"/>
                  </a:cubicBezTo>
                  <a:cubicBezTo>
                    <a:pt x="6777" y="8218"/>
                    <a:pt x="6777" y="8205"/>
                    <a:pt x="6764" y="8199"/>
                  </a:cubicBezTo>
                  <a:cubicBezTo>
                    <a:pt x="6762" y="8196"/>
                    <a:pt x="6758" y="8194"/>
                    <a:pt x="6753" y="8194"/>
                  </a:cubicBezTo>
                  <a:close/>
                  <a:moveTo>
                    <a:pt x="11392" y="8287"/>
                  </a:moveTo>
                  <a:cubicBezTo>
                    <a:pt x="11382" y="8287"/>
                    <a:pt x="11374" y="8295"/>
                    <a:pt x="11369" y="8309"/>
                  </a:cubicBezTo>
                  <a:lnTo>
                    <a:pt x="11369" y="8322"/>
                  </a:lnTo>
                  <a:cubicBezTo>
                    <a:pt x="11362" y="8329"/>
                    <a:pt x="11362" y="8335"/>
                    <a:pt x="11369" y="8342"/>
                  </a:cubicBezTo>
                  <a:cubicBezTo>
                    <a:pt x="11369" y="8348"/>
                    <a:pt x="11375" y="8355"/>
                    <a:pt x="11388" y="8361"/>
                  </a:cubicBezTo>
                  <a:cubicBezTo>
                    <a:pt x="11421" y="8381"/>
                    <a:pt x="11454" y="8387"/>
                    <a:pt x="11493" y="8387"/>
                  </a:cubicBezTo>
                  <a:lnTo>
                    <a:pt x="11506" y="8374"/>
                  </a:lnTo>
                  <a:cubicBezTo>
                    <a:pt x="11512" y="8368"/>
                    <a:pt x="11506" y="8361"/>
                    <a:pt x="11499" y="8348"/>
                  </a:cubicBezTo>
                  <a:cubicBezTo>
                    <a:pt x="11493" y="8335"/>
                    <a:pt x="11486" y="8329"/>
                    <a:pt x="11486" y="8329"/>
                  </a:cubicBezTo>
                  <a:lnTo>
                    <a:pt x="11441" y="8303"/>
                  </a:lnTo>
                  <a:cubicBezTo>
                    <a:pt x="11421" y="8296"/>
                    <a:pt x="11408" y="8290"/>
                    <a:pt x="11402" y="8290"/>
                  </a:cubicBezTo>
                  <a:cubicBezTo>
                    <a:pt x="11398" y="8288"/>
                    <a:pt x="11395" y="8287"/>
                    <a:pt x="11392" y="8287"/>
                  </a:cubicBezTo>
                  <a:close/>
                  <a:moveTo>
                    <a:pt x="8885" y="8309"/>
                  </a:moveTo>
                  <a:lnTo>
                    <a:pt x="8878" y="8316"/>
                  </a:lnTo>
                  <a:lnTo>
                    <a:pt x="8839" y="8316"/>
                  </a:lnTo>
                  <a:cubicBezTo>
                    <a:pt x="8813" y="8316"/>
                    <a:pt x="8800" y="8316"/>
                    <a:pt x="8794" y="8322"/>
                  </a:cubicBezTo>
                  <a:cubicBezTo>
                    <a:pt x="8774" y="8329"/>
                    <a:pt x="8768" y="8342"/>
                    <a:pt x="8761" y="8355"/>
                  </a:cubicBezTo>
                  <a:cubicBezTo>
                    <a:pt x="8761" y="8368"/>
                    <a:pt x="8768" y="8381"/>
                    <a:pt x="8781" y="8387"/>
                  </a:cubicBezTo>
                  <a:cubicBezTo>
                    <a:pt x="8787" y="8387"/>
                    <a:pt x="8794" y="8394"/>
                    <a:pt x="8807" y="8394"/>
                  </a:cubicBezTo>
                  <a:cubicBezTo>
                    <a:pt x="8859" y="8394"/>
                    <a:pt x="8898" y="8394"/>
                    <a:pt x="8917" y="8381"/>
                  </a:cubicBezTo>
                  <a:cubicBezTo>
                    <a:pt x="8930" y="8374"/>
                    <a:pt x="8930" y="8368"/>
                    <a:pt x="8937" y="8368"/>
                  </a:cubicBezTo>
                  <a:cubicBezTo>
                    <a:pt x="8943" y="8355"/>
                    <a:pt x="8943" y="8342"/>
                    <a:pt x="8937" y="8329"/>
                  </a:cubicBezTo>
                  <a:cubicBezTo>
                    <a:pt x="8924" y="8316"/>
                    <a:pt x="8904" y="8309"/>
                    <a:pt x="8885" y="8309"/>
                  </a:cubicBezTo>
                  <a:close/>
                  <a:moveTo>
                    <a:pt x="7234" y="8319"/>
                  </a:moveTo>
                  <a:cubicBezTo>
                    <a:pt x="7226" y="8319"/>
                    <a:pt x="7220" y="8322"/>
                    <a:pt x="7213" y="8329"/>
                  </a:cubicBezTo>
                  <a:lnTo>
                    <a:pt x="7194" y="8335"/>
                  </a:lnTo>
                  <a:cubicBezTo>
                    <a:pt x="7181" y="8335"/>
                    <a:pt x="7168" y="8342"/>
                    <a:pt x="7168" y="8348"/>
                  </a:cubicBezTo>
                  <a:cubicBezTo>
                    <a:pt x="7161" y="8348"/>
                    <a:pt x="7161" y="8355"/>
                    <a:pt x="7161" y="8368"/>
                  </a:cubicBezTo>
                  <a:cubicBezTo>
                    <a:pt x="7161" y="8374"/>
                    <a:pt x="7168" y="8381"/>
                    <a:pt x="7174" y="8387"/>
                  </a:cubicBezTo>
                  <a:cubicBezTo>
                    <a:pt x="7181" y="8394"/>
                    <a:pt x="7187" y="8400"/>
                    <a:pt x="7200" y="8400"/>
                  </a:cubicBezTo>
                  <a:lnTo>
                    <a:pt x="7226" y="8400"/>
                  </a:lnTo>
                  <a:lnTo>
                    <a:pt x="7265" y="8387"/>
                  </a:lnTo>
                  <a:lnTo>
                    <a:pt x="7291" y="8368"/>
                  </a:lnTo>
                  <a:lnTo>
                    <a:pt x="7291" y="8355"/>
                  </a:lnTo>
                  <a:lnTo>
                    <a:pt x="7291" y="8342"/>
                  </a:lnTo>
                  <a:cubicBezTo>
                    <a:pt x="7285" y="8335"/>
                    <a:pt x="7278" y="8329"/>
                    <a:pt x="7265" y="8329"/>
                  </a:cubicBezTo>
                  <a:cubicBezTo>
                    <a:pt x="7252" y="8322"/>
                    <a:pt x="7242" y="8319"/>
                    <a:pt x="7234" y="8319"/>
                  </a:cubicBezTo>
                  <a:close/>
                  <a:moveTo>
                    <a:pt x="12592" y="8316"/>
                  </a:moveTo>
                  <a:cubicBezTo>
                    <a:pt x="12585" y="8316"/>
                    <a:pt x="12579" y="8322"/>
                    <a:pt x="12572" y="8322"/>
                  </a:cubicBezTo>
                  <a:lnTo>
                    <a:pt x="12566" y="8342"/>
                  </a:lnTo>
                  <a:lnTo>
                    <a:pt x="12579" y="8361"/>
                  </a:lnTo>
                  <a:lnTo>
                    <a:pt x="12605" y="8394"/>
                  </a:lnTo>
                  <a:lnTo>
                    <a:pt x="12618" y="8400"/>
                  </a:lnTo>
                  <a:lnTo>
                    <a:pt x="12631" y="8407"/>
                  </a:lnTo>
                  <a:lnTo>
                    <a:pt x="12631" y="8400"/>
                  </a:lnTo>
                  <a:cubicBezTo>
                    <a:pt x="12637" y="8400"/>
                    <a:pt x="12644" y="8394"/>
                    <a:pt x="12650" y="8387"/>
                  </a:cubicBezTo>
                  <a:lnTo>
                    <a:pt x="12644" y="8361"/>
                  </a:lnTo>
                  <a:lnTo>
                    <a:pt x="12618" y="8322"/>
                  </a:lnTo>
                  <a:lnTo>
                    <a:pt x="12592" y="8316"/>
                  </a:lnTo>
                  <a:close/>
                  <a:moveTo>
                    <a:pt x="8319" y="8348"/>
                  </a:moveTo>
                  <a:cubicBezTo>
                    <a:pt x="8306" y="8355"/>
                    <a:pt x="8299" y="8361"/>
                    <a:pt x="8299" y="8381"/>
                  </a:cubicBezTo>
                  <a:cubicBezTo>
                    <a:pt x="8299" y="8387"/>
                    <a:pt x="8306" y="8394"/>
                    <a:pt x="8312" y="8407"/>
                  </a:cubicBezTo>
                  <a:lnTo>
                    <a:pt x="8325" y="8420"/>
                  </a:lnTo>
                  <a:lnTo>
                    <a:pt x="8364" y="8426"/>
                  </a:lnTo>
                  <a:lnTo>
                    <a:pt x="8390" y="8426"/>
                  </a:lnTo>
                  <a:cubicBezTo>
                    <a:pt x="8410" y="8413"/>
                    <a:pt x="8410" y="8400"/>
                    <a:pt x="8403" y="8387"/>
                  </a:cubicBezTo>
                  <a:cubicBezTo>
                    <a:pt x="8403" y="8374"/>
                    <a:pt x="8397" y="8374"/>
                    <a:pt x="8384" y="8368"/>
                  </a:cubicBezTo>
                  <a:lnTo>
                    <a:pt x="8364" y="8361"/>
                  </a:lnTo>
                  <a:lnTo>
                    <a:pt x="8319" y="8348"/>
                  </a:lnTo>
                  <a:close/>
                  <a:moveTo>
                    <a:pt x="5997" y="8348"/>
                  </a:moveTo>
                  <a:lnTo>
                    <a:pt x="5977" y="8361"/>
                  </a:lnTo>
                  <a:lnTo>
                    <a:pt x="5886" y="8433"/>
                  </a:lnTo>
                  <a:lnTo>
                    <a:pt x="5880" y="8452"/>
                  </a:lnTo>
                  <a:cubicBezTo>
                    <a:pt x="5880" y="8459"/>
                    <a:pt x="5886" y="8472"/>
                    <a:pt x="5899" y="8472"/>
                  </a:cubicBezTo>
                  <a:cubicBezTo>
                    <a:pt x="5912" y="8472"/>
                    <a:pt x="5925" y="8465"/>
                    <a:pt x="5945" y="8459"/>
                  </a:cubicBezTo>
                  <a:lnTo>
                    <a:pt x="5984" y="8433"/>
                  </a:lnTo>
                  <a:cubicBezTo>
                    <a:pt x="6016" y="8407"/>
                    <a:pt x="6036" y="8387"/>
                    <a:pt x="6043" y="8368"/>
                  </a:cubicBezTo>
                  <a:cubicBezTo>
                    <a:pt x="6030" y="8355"/>
                    <a:pt x="6016" y="8348"/>
                    <a:pt x="5997" y="8348"/>
                  </a:cubicBezTo>
                  <a:close/>
                  <a:moveTo>
                    <a:pt x="13645" y="8238"/>
                  </a:moveTo>
                  <a:lnTo>
                    <a:pt x="13411" y="8452"/>
                  </a:lnTo>
                  <a:cubicBezTo>
                    <a:pt x="13398" y="8465"/>
                    <a:pt x="13398" y="8478"/>
                    <a:pt x="13398" y="8485"/>
                  </a:cubicBezTo>
                  <a:cubicBezTo>
                    <a:pt x="13402" y="8492"/>
                    <a:pt x="13408" y="8496"/>
                    <a:pt x="13415" y="8496"/>
                  </a:cubicBezTo>
                  <a:cubicBezTo>
                    <a:pt x="13420" y="8496"/>
                    <a:pt x="13425" y="8494"/>
                    <a:pt x="13431" y="8491"/>
                  </a:cubicBezTo>
                  <a:cubicBezTo>
                    <a:pt x="13470" y="8472"/>
                    <a:pt x="13509" y="8439"/>
                    <a:pt x="13567" y="8387"/>
                  </a:cubicBezTo>
                  <a:lnTo>
                    <a:pt x="13639" y="8316"/>
                  </a:lnTo>
                  <a:cubicBezTo>
                    <a:pt x="13652" y="8296"/>
                    <a:pt x="13665" y="8283"/>
                    <a:pt x="13665" y="8277"/>
                  </a:cubicBezTo>
                  <a:cubicBezTo>
                    <a:pt x="13671" y="8251"/>
                    <a:pt x="13665" y="8238"/>
                    <a:pt x="13645" y="8238"/>
                  </a:cubicBezTo>
                  <a:close/>
                  <a:moveTo>
                    <a:pt x="11057" y="8394"/>
                  </a:moveTo>
                  <a:cubicBezTo>
                    <a:pt x="11044" y="8394"/>
                    <a:pt x="11037" y="8400"/>
                    <a:pt x="11037" y="8420"/>
                  </a:cubicBezTo>
                  <a:lnTo>
                    <a:pt x="11050" y="8439"/>
                  </a:lnTo>
                  <a:cubicBezTo>
                    <a:pt x="11063" y="8452"/>
                    <a:pt x="11076" y="8465"/>
                    <a:pt x="11096" y="8478"/>
                  </a:cubicBezTo>
                  <a:lnTo>
                    <a:pt x="11135" y="8498"/>
                  </a:lnTo>
                  <a:cubicBezTo>
                    <a:pt x="11161" y="8504"/>
                    <a:pt x="11187" y="8504"/>
                    <a:pt x="11213" y="8504"/>
                  </a:cubicBezTo>
                  <a:lnTo>
                    <a:pt x="11245" y="8498"/>
                  </a:lnTo>
                  <a:cubicBezTo>
                    <a:pt x="11258" y="8491"/>
                    <a:pt x="11265" y="8478"/>
                    <a:pt x="11258" y="8472"/>
                  </a:cubicBezTo>
                  <a:cubicBezTo>
                    <a:pt x="11258" y="8459"/>
                    <a:pt x="11252" y="8446"/>
                    <a:pt x="11232" y="8446"/>
                  </a:cubicBezTo>
                  <a:lnTo>
                    <a:pt x="11193" y="8446"/>
                  </a:lnTo>
                  <a:lnTo>
                    <a:pt x="11135" y="8433"/>
                  </a:lnTo>
                  <a:cubicBezTo>
                    <a:pt x="11122" y="8433"/>
                    <a:pt x="11109" y="8426"/>
                    <a:pt x="11102" y="8426"/>
                  </a:cubicBezTo>
                  <a:cubicBezTo>
                    <a:pt x="11083" y="8407"/>
                    <a:pt x="11070" y="8400"/>
                    <a:pt x="11057" y="8394"/>
                  </a:cubicBezTo>
                  <a:close/>
                  <a:moveTo>
                    <a:pt x="9210" y="8433"/>
                  </a:moveTo>
                  <a:cubicBezTo>
                    <a:pt x="9203" y="8433"/>
                    <a:pt x="9197" y="8439"/>
                    <a:pt x="9190" y="8446"/>
                  </a:cubicBezTo>
                  <a:lnTo>
                    <a:pt x="9171" y="8465"/>
                  </a:lnTo>
                  <a:lnTo>
                    <a:pt x="9171" y="8485"/>
                  </a:lnTo>
                  <a:lnTo>
                    <a:pt x="9171" y="8498"/>
                  </a:lnTo>
                  <a:lnTo>
                    <a:pt x="9177" y="8504"/>
                  </a:lnTo>
                  <a:cubicBezTo>
                    <a:pt x="9190" y="8517"/>
                    <a:pt x="9203" y="8530"/>
                    <a:pt x="9216" y="8530"/>
                  </a:cubicBezTo>
                  <a:cubicBezTo>
                    <a:pt x="9236" y="8530"/>
                    <a:pt x="9242" y="8530"/>
                    <a:pt x="9249" y="8511"/>
                  </a:cubicBezTo>
                  <a:cubicBezTo>
                    <a:pt x="9249" y="8504"/>
                    <a:pt x="9249" y="8498"/>
                    <a:pt x="9249" y="8485"/>
                  </a:cubicBezTo>
                  <a:lnTo>
                    <a:pt x="9242" y="8472"/>
                  </a:lnTo>
                  <a:lnTo>
                    <a:pt x="9236" y="8452"/>
                  </a:lnTo>
                  <a:cubicBezTo>
                    <a:pt x="9236" y="8446"/>
                    <a:pt x="9223" y="8439"/>
                    <a:pt x="9210" y="8433"/>
                  </a:cubicBezTo>
                  <a:close/>
                  <a:moveTo>
                    <a:pt x="7812" y="8465"/>
                  </a:moveTo>
                  <a:cubicBezTo>
                    <a:pt x="7798" y="8472"/>
                    <a:pt x="7792" y="8478"/>
                    <a:pt x="7792" y="8491"/>
                  </a:cubicBezTo>
                  <a:cubicBezTo>
                    <a:pt x="7785" y="8498"/>
                    <a:pt x="7785" y="8511"/>
                    <a:pt x="7798" y="8524"/>
                  </a:cubicBezTo>
                  <a:lnTo>
                    <a:pt x="7825" y="8537"/>
                  </a:lnTo>
                  <a:lnTo>
                    <a:pt x="7857" y="8537"/>
                  </a:lnTo>
                  <a:lnTo>
                    <a:pt x="7877" y="8530"/>
                  </a:lnTo>
                  <a:cubicBezTo>
                    <a:pt x="7883" y="8530"/>
                    <a:pt x="7896" y="8517"/>
                    <a:pt x="7903" y="8498"/>
                  </a:cubicBezTo>
                  <a:lnTo>
                    <a:pt x="7909" y="8485"/>
                  </a:lnTo>
                  <a:cubicBezTo>
                    <a:pt x="7909" y="8478"/>
                    <a:pt x="7903" y="8472"/>
                    <a:pt x="7896" y="8465"/>
                  </a:cubicBezTo>
                  <a:close/>
                  <a:moveTo>
                    <a:pt x="12335" y="8430"/>
                  </a:moveTo>
                  <a:cubicBezTo>
                    <a:pt x="12330" y="8430"/>
                    <a:pt x="12325" y="8433"/>
                    <a:pt x="12319" y="8439"/>
                  </a:cubicBezTo>
                  <a:cubicBezTo>
                    <a:pt x="12306" y="8446"/>
                    <a:pt x="12306" y="8452"/>
                    <a:pt x="12306" y="8465"/>
                  </a:cubicBezTo>
                  <a:cubicBezTo>
                    <a:pt x="12299" y="8472"/>
                    <a:pt x="12299" y="8478"/>
                    <a:pt x="12306" y="8491"/>
                  </a:cubicBezTo>
                  <a:lnTo>
                    <a:pt x="12306" y="8498"/>
                  </a:lnTo>
                  <a:cubicBezTo>
                    <a:pt x="12306" y="8511"/>
                    <a:pt x="12319" y="8517"/>
                    <a:pt x="12332" y="8530"/>
                  </a:cubicBezTo>
                  <a:lnTo>
                    <a:pt x="12358" y="8550"/>
                  </a:lnTo>
                  <a:lnTo>
                    <a:pt x="12377" y="8556"/>
                  </a:lnTo>
                  <a:cubicBezTo>
                    <a:pt x="12397" y="8556"/>
                    <a:pt x="12403" y="8550"/>
                    <a:pt x="12410" y="8543"/>
                  </a:cubicBezTo>
                  <a:cubicBezTo>
                    <a:pt x="12423" y="8537"/>
                    <a:pt x="12423" y="8524"/>
                    <a:pt x="12416" y="8511"/>
                  </a:cubicBezTo>
                  <a:cubicBezTo>
                    <a:pt x="12416" y="8504"/>
                    <a:pt x="12410" y="8498"/>
                    <a:pt x="12397" y="8498"/>
                  </a:cubicBezTo>
                  <a:cubicBezTo>
                    <a:pt x="12384" y="8485"/>
                    <a:pt x="12377" y="8478"/>
                    <a:pt x="12371" y="8478"/>
                  </a:cubicBezTo>
                  <a:cubicBezTo>
                    <a:pt x="12364" y="8452"/>
                    <a:pt x="12358" y="8439"/>
                    <a:pt x="12351" y="8439"/>
                  </a:cubicBezTo>
                  <a:cubicBezTo>
                    <a:pt x="12345" y="8433"/>
                    <a:pt x="12340" y="8430"/>
                    <a:pt x="12335" y="8430"/>
                  </a:cubicBezTo>
                  <a:close/>
                  <a:moveTo>
                    <a:pt x="6699" y="8478"/>
                  </a:moveTo>
                  <a:lnTo>
                    <a:pt x="6641" y="8498"/>
                  </a:lnTo>
                  <a:cubicBezTo>
                    <a:pt x="6621" y="8511"/>
                    <a:pt x="6608" y="8517"/>
                    <a:pt x="6595" y="8537"/>
                  </a:cubicBezTo>
                  <a:cubicBezTo>
                    <a:pt x="6589" y="8550"/>
                    <a:pt x="6582" y="8563"/>
                    <a:pt x="6582" y="8576"/>
                  </a:cubicBezTo>
                  <a:cubicBezTo>
                    <a:pt x="6582" y="8595"/>
                    <a:pt x="6589" y="8602"/>
                    <a:pt x="6602" y="8602"/>
                  </a:cubicBezTo>
                  <a:cubicBezTo>
                    <a:pt x="6606" y="8604"/>
                    <a:pt x="6609" y="8605"/>
                    <a:pt x="6612" y="8605"/>
                  </a:cubicBezTo>
                  <a:cubicBezTo>
                    <a:pt x="6619" y="8605"/>
                    <a:pt x="6625" y="8600"/>
                    <a:pt x="6634" y="8595"/>
                  </a:cubicBezTo>
                  <a:cubicBezTo>
                    <a:pt x="6641" y="8595"/>
                    <a:pt x="6647" y="8589"/>
                    <a:pt x="6660" y="8576"/>
                  </a:cubicBezTo>
                  <a:lnTo>
                    <a:pt x="6699" y="8563"/>
                  </a:lnTo>
                  <a:lnTo>
                    <a:pt x="6725" y="8543"/>
                  </a:lnTo>
                  <a:lnTo>
                    <a:pt x="6738" y="8517"/>
                  </a:lnTo>
                  <a:cubicBezTo>
                    <a:pt x="6745" y="8511"/>
                    <a:pt x="6745" y="8504"/>
                    <a:pt x="6738" y="8491"/>
                  </a:cubicBezTo>
                  <a:lnTo>
                    <a:pt x="6725" y="8478"/>
                  </a:lnTo>
                  <a:close/>
                  <a:moveTo>
                    <a:pt x="7246" y="8543"/>
                  </a:moveTo>
                  <a:lnTo>
                    <a:pt x="7207" y="8563"/>
                  </a:lnTo>
                  <a:cubicBezTo>
                    <a:pt x="7187" y="8576"/>
                    <a:pt x="7174" y="8582"/>
                    <a:pt x="7174" y="8595"/>
                  </a:cubicBezTo>
                  <a:lnTo>
                    <a:pt x="7181" y="8608"/>
                  </a:lnTo>
                  <a:cubicBezTo>
                    <a:pt x="7185" y="8621"/>
                    <a:pt x="7192" y="8625"/>
                    <a:pt x="7201" y="8625"/>
                  </a:cubicBezTo>
                  <a:cubicBezTo>
                    <a:pt x="7206" y="8625"/>
                    <a:pt x="7213" y="8624"/>
                    <a:pt x="7220" y="8621"/>
                  </a:cubicBezTo>
                  <a:lnTo>
                    <a:pt x="7259" y="8608"/>
                  </a:lnTo>
                  <a:lnTo>
                    <a:pt x="7278" y="8608"/>
                  </a:lnTo>
                  <a:cubicBezTo>
                    <a:pt x="7285" y="8608"/>
                    <a:pt x="7285" y="8608"/>
                    <a:pt x="7291" y="8602"/>
                  </a:cubicBezTo>
                  <a:cubicBezTo>
                    <a:pt x="7304" y="8595"/>
                    <a:pt x="7304" y="8589"/>
                    <a:pt x="7298" y="8576"/>
                  </a:cubicBezTo>
                  <a:lnTo>
                    <a:pt x="7272" y="8550"/>
                  </a:lnTo>
                  <a:cubicBezTo>
                    <a:pt x="7259" y="8543"/>
                    <a:pt x="7252" y="8543"/>
                    <a:pt x="7246" y="8543"/>
                  </a:cubicBezTo>
                  <a:close/>
                  <a:moveTo>
                    <a:pt x="8325" y="8589"/>
                  </a:moveTo>
                  <a:cubicBezTo>
                    <a:pt x="8312" y="8589"/>
                    <a:pt x="8306" y="8589"/>
                    <a:pt x="8299" y="8595"/>
                  </a:cubicBezTo>
                  <a:lnTo>
                    <a:pt x="8293" y="8602"/>
                  </a:lnTo>
                  <a:lnTo>
                    <a:pt x="8286" y="8615"/>
                  </a:lnTo>
                  <a:lnTo>
                    <a:pt x="8293" y="8634"/>
                  </a:lnTo>
                  <a:lnTo>
                    <a:pt x="8299" y="8641"/>
                  </a:lnTo>
                  <a:lnTo>
                    <a:pt x="8306" y="8654"/>
                  </a:lnTo>
                  <a:lnTo>
                    <a:pt x="8319" y="8660"/>
                  </a:lnTo>
                  <a:lnTo>
                    <a:pt x="8338" y="8660"/>
                  </a:lnTo>
                  <a:lnTo>
                    <a:pt x="8364" y="8654"/>
                  </a:lnTo>
                  <a:cubicBezTo>
                    <a:pt x="8384" y="8647"/>
                    <a:pt x="8384" y="8634"/>
                    <a:pt x="8377" y="8621"/>
                  </a:cubicBezTo>
                  <a:cubicBezTo>
                    <a:pt x="8371" y="8615"/>
                    <a:pt x="8364" y="8608"/>
                    <a:pt x="8351" y="8595"/>
                  </a:cubicBezTo>
                  <a:lnTo>
                    <a:pt x="8325" y="8589"/>
                  </a:lnTo>
                  <a:close/>
                  <a:moveTo>
                    <a:pt x="12032" y="8621"/>
                  </a:moveTo>
                  <a:cubicBezTo>
                    <a:pt x="12019" y="8621"/>
                    <a:pt x="12013" y="8628"/>
                    <a:pt x="12006" y="8641"/>
                  </a:cubicBezTo>
                  <a:cubicBezTo>
                    <a:pt x="12000" y="8654"/>
                    <a:pt x="12000" y="8667"/>
                    <a:pt x="12006" y="8680"/>
                  </a:cubicBezTo>
                  <a:lnTo>
                    <a:pt x="12026" y="8699"/>
                  </a:lnTo>
                  <a:cubicBezTo>
                    <a:pt x="12045" y="8719"/>
                    <a:pt x="12065" y="8725"/>
                    <a:pt x="12071" y="8732"/>
                  </a:cubicBezTo>
                  <a:cubicBezTo>
                    <a:pt x="12081" y="8734"/>
                    <a:pt x="12090" y="8736"/>
                    <a:pt x="12097" y="8736"/>
                  </a:cubicBezTo>
                  <a:cubicBezTo>
                    <a:pt x="12111" y="8736"/>
                    <a:pt x="12122" y="8731"/>
                    <a:pt x="12130" y="8719"/>
                  </a:cubicBezTo>
                  <a:lnTo>
                    <a:pt x="12143" y="8699"/>
                  </a:lnTo>
                  <a:cubicBezTo>
                    <a:pt x="12143" y="8699"/>
                    <a:pt x="12136" y="8693"/>
                    <a:pt x="12130" y="8680"/>
                  </a:cubicBezTo>
                  <a:lnTo>
                    <a:pt x="12104" y="8673"/>
                  </a:lnTo>
                  <a:cubicBezTo>
                    <a:pt x="12078" y="8647"/>
                    <a:pt x="12052" y="8628"/>
                    <a:pt x="12032" y="8621"/>
                  </a:cubicBezTo>
                  <a:close/>
                  <a:moveTo>
                    <a:pt x="6036" y="8656"/>
                  </a:moveTo>
                  <a:cubicBezTo>
                    <a:pt x="6031" y="8656"/>
                    <a:pt x="6026" y="8657"/>
                    <a:pt x="6023" y="8660"/>
                  </a:cubicBezTo>
                  <a:cubicBezTo>
                    <a:pt x="6010" y="8660"/>
                    <a:pt x="5997" y="8667"/>
                    <a:pt x="5977" y="8673"/>
                  </a:cubicBezTo>
                  <a:cubicBezTo>
                    <a:pt x="5958" y="8680"/>
                    <a:pt x="5938" y="8693"/>
                    <a:pt x="5912" y="8712"/>
                  </a:cubicBezTo>
                  <a:cubicBezTo>
                    <a:pt x="5899" y="8725"/>
                    <a:pt x="5893" y="8732"/>
                    <a:pt x="5893" y="8738"/>
                  </a:cubicBezTo>
                  <a:cubicBezTo>
                    <a:pt x="5893" y="8758"/>
                    <a:pt x="5906" y="8771"/>
                    <a:pt x="5925" y="8771"/>
                  </a:cubicBezTo>
                  <a:cubicBezTo>
                    <a:pt x="5938" y="8771"/>
                    <a:pt x="5951" y="8771"/>
                    <a:pt x="5964" y="8758"/>
                  </a:cubicBezTo>
                  <a:lnTo>
                    <a:pt x="6049" y="8706"/>
                  </a:lnTo>
                  <a:cubicBezTo>
                    <a:pt x="6056" y="8706"/>
                    <a:pt x="6062" y="8699"/>
                    <a:pt x="6062" y="8686"/>
                  </a:cubicBezTo>
                  <a:cubicBezTo>
                    <a:pt x="6069" y="8673"/>
                    <a:pt x="6062" y="8667"/>
                    <a:pt x="6049" y="8660"/>
                  </a:cubicBezTo>
                  <a:cubicBezTo>
                    <a:pt x="6046" y="8657"/>
                    <a:pt x="6041" y="8656"/>
                    <a:pt x="6036" y="8656"/>
                  </a:cubicBezTo>
                  <a:close/>
                  <a:moveTo>
                    <a:pt x="9821" y="8680"/>
                  </a:moveTo>
                  <a:cubicBezTo>
                    <a:pt x="9828" y="8686"/>
                    <a:pt x="9828" y="8686"/>
                    <a:pt x="9821" y="8686"/>
                  </a:cubicBezTo>
                  <a:cubicBezTo>
                    <a:pt x="9789" y="8686"/>
                    <a:pt x="9763" y="8686"/>
                    <a:pt x="9750" y="8693"/>
                  </a:cubicBezTo>
                  <a:lnTo>
                    <a:pt x="9730" y="8699"/>
                  </a:lnTo>
                  <a:lnTo>
                    <a:pt x="9711" y="8706"/>
                  </a:lnTo>
                  <a:cubicBezTo>
                    <a:pt x="9698" y="8719"/>
                    <a:pt x="9691" y="8732"/>
                    <a:pt x="9691" y="8745"/>
                  </a:cubicBezTo>
                  <a:cubicBezTo>
                    <a:pt x="9698" y="8771"/>
                    <a:pt x="9711" y="8778"/>
                    <a:pt x="9724" y="8778"/>
                  </a:cubicBezTo>
                  <a:lnTo>
                    <a:pt x="9730" y="8784"/>
                  </a:lnTo>
                  <a:lnTo>
                    <a:pt x="9769" y="8784"/>
                  </a:lnTo>
                  <a:lnTo>
                    <a:pt x="9782" y="8778"/>
                  </a:lnTo>
                  <a:cubicBezTo>
                    <a:pt x="9795" y="8778"/>
                    <a:pt x="9802" y="8771"/>
                    <a:pt x="9815" y="8758"/>
                  </a:cubicBezTo>
                  <a:lnTo>
                    <a:pt x="9828" y="8738"/>
                  </a:lnTo>
                  <a:lnTo>
                    <a:pt x="9847" y="8706"/>
                  </a:lnTo>
                  <a:cubicBezTo>
                    <a:pt x="9847" y="8699"/>
                    <a:pt x="9834" y="8693"/>
                    <a:pt x="9821" y="8680"/>
                  </a:cubicBezTo>
                  <a:close/>
                  <a:moveTo>
                    <a:pt x="12949" y="8667"/>
                  </a:moveTo>
                  <a:cubicBezTo>
                    <a:pt x="12949" y="8673"/>
                    <a:pt x="12949" y="8673"/>
                    <a:pt x="12943" y="8673"/>
                  </a:cubicBezTo>
                  <a:cubicBezTo>
                    <a:pt x="12930" y="8673"/>
                    <a:pt x="12917" y="8680"/>
                    <a:pt x="12917" y="8693"/>
                  </a:cubicBezTo>
                  <a:cubicBezTo>
                    <a:pt x="12917" y="8699"/>
                    <a:pt x="12917" y="8706"/>
                    <a:pt x="12923" y="8712"/>
                  </a:cubicBezTo>
                  <a:lnTo>
                    <a:pt x="12943" y="8745"/>
                  </a:lnTo>
                  <a:lnTo>
                    <a:pt x="12969" y="8771"/>
                  </a:lnTo>
                  <a:cubicBezTo>
                    <a:pt x="12975" y="8791"/>
                    <a:pt x="12982" y="8804"/>
                    <a:pt x="12988" y="8804"/>
                  </a:cubicBezTo>
                  <a:cubicBezTo>
                    <a:pt x="12993" y="8813"/>
                    <a:pt x="13001" y="8819"/>
                    <a:pt x="13011" y="8819"/>
                  </a:cubicBezTo>
                  <a:cubicBezTo>
                    <a:pt x="13014" y="8819"/>
                    <a:pt x="13017" y="8818"/>
                    <a:pt x="13021" y="8817"/>
                  </a:cubicBezTo>
                  <a:lnTo>
                    <a:pt x="13034" y="8797"/>
                  </a:lnTo>
                  <a:lnTo>
                    <a:pt x="13040" y="8778"/>
                  </a:lnTo>
                  <a:lnTo>
                    <a:pt x="13034" y="8751"/>
                  </a:lnTo>
                  <a:lnTo>
                    <a:pt x="13008" y="8712"/>
                  </a:lnTo>
                  <a:lnTo>
                    <a:pt x="12988" y="8699"/>
                  </a:lnTo>
                  <a:lnTo>
                    <a:pt x="12982" y="8680"/>
                  </a:lnTo>
                  <a:cubicBezTo>
                    <a:pt x="12969" y="8673"/>
                    <a:pt x="12956" y="8673"/>
                    <a:pt x="12949" y="8667"/>
                  </a:cubicBezTo>
                  <a:close/>
                  <a:moveTo>
                    <a:pt x="6686" y="8745"/>
                  </a:moveTo>
                  <a:lnTo>
                    <a:pt x="6647" y="8751"/>
                  </a:lnTo>
                  <a:lnTo>
                    <a:pt x="6634" y="8758"/>
                  </a:lnTo>
                  <a:cubicBezTo>
                    <a:pt x="6628" y="8764"/>
                    <a:pt x="6628" y="8771"/>
                    <a:pt x="6621" y="8784"/>
                  </a:cubicBezTo>
                  <a:lnTo>
                    <a:pt x="6621" y="8804"/>
                  </a:lnTo>
                  <a:lnTo>
                    <a:pt x="6628" y="8810"/>
                  </a:lnTo>
                  <a:cubicBezTo>
                    <a:pt x="6641" y="8817"/>
                    <a:pt x="6647" y="8823"/>
                    <a:pt x="6654" y="8823"/>
                  </a:cubicBezTo>
                  <a:lnTo>
                    <a:pt x="6693" y="8810"/>
                  </a:lnTo>
                  <a:lnTo>
                    <a:pt x="6719" y="8791"/>
                  </a:lnTo>
                  <a:cubicBezTo>
                    <a:pt x="6725" y="8778"/>
                    <a:pt x="6725" y="8771"/>
                    <a:pt x="6725" y="8764"/>
                  </a:cubicBezTo>
                  <a:lnTo>
                    <a:pt x="6719" y="8751"/>
                  </a:lnTo>
                  <a:lnTo>
                    <a:pt x="6706" y="8751"/>
                  </a:lnTo>
                  <a:lnTo>
                    <a:pt x="6686" y="8745"/>
                  </a:lnTo>
                  <a:close/>
                  <a:moveTo>
                    <a:pt x="11694" y="8738"/>
                  </a:moveTo>
                  <a:cubicBezTo>
                    <a:pt x="11675" y="8751"/>
                    <a:pt x="11675" y="8771"/>
                    <a:pt x="11688" y="8784"/>
                  </a:cubicBezTo>
                  <a:cubicBezTo>
                    <a:pt x="11688" y="8797"/>
                    <a:pt x="11701" y="8810"/>
                    <a:pt x="11720" y="8823"/>
                  </a:cubicBezTo>
                  <a:cubicBezTo>
                    <a:pt x="11746" y="8843"/>
                    <a:pt x="11772" y="8849"/>
                    <a:pt x="11798" y="8856"/>
                  </a:cubicBezTo>
                  <a:lnTo>
                    <a:pt x="11844" y="8849"/>
                  </a:lnTo>
                  <a:lnTo>
                    <a:pt x="11857" y="8836"/>
                  </a:lnTo>
                  <a:cubicBezTo>
                    <a:pt x="11863" y="8830"/>
                    <a:pt x="11863" y="8830"/>
                    <a:pt x="11857" y="8823"/>
                  </a:cubicBezTo>
                  <a:cubicBezTo>
                    <a:pt x="11857" y="8817"/>
                    <a:pt x="11850" y="8810"/>
                    <a:pt x="11844" y="8810"/>
                  </a:cubicBezTo>
                  <a:cubicBezTo>
                    <a:pt x="11844" y="8810"/>
                    <a:pt x="11831" y="8804"/>
                    <a:pt x="11811" y="8797"/>
                  </a:cubicBezTo>
                  <a:cubicBezTo>
                    <a:pt x="11792" y="8791"/>
                    <a:pt x="11766" y="8778"/>
                    <a:pt x="11740" y="8751"/>
                  </a:cubicBezTo>
                  <a:cubicBezTo>
                    <a:pt x="11727" y="8745"/>
                    <a:pt x="11714" y="8738"/>
                    <a:pt x="11707" y="8738"/>
                  </a:cubicBezTo>
                  <a:close/>
                  <a:moveTo>
                    <a:pt x="7259" y="8784"/>
                  </a:moveTo>
                  <a:lnTo>
                    <a:pt x="7239" y="8797"/>
                  </a:lnTo>
                  <a:cubicBezTo>
                    <a:pt x="7226" y="8804"/>
                    <a:pt x="7220" y="8810"/>
                    <a:pt x="7220" y="8823"/>
                  </a:cubicBezTo>
                  <a:cubicBezTo>
                    <a:pt x="7220" y="8830"/>
                    <a:pt x="7226" y="8836"/>
                    <a:pt x="7239" y="8849"/>
                  </a:cubicBezTo>
                  <a:cubicBezTo>
                    <a:pt x="7259" y="8856"/>
                    <a:pt x="7272" y="8862"/>
                    <a:pt x="7285" y="8862"/>
                  </a:cubicBezTo>
                  <a:cubicBezTo>
                    <a:pt x="7291" y="8862"/>
                    <a:pt x="7298" y="8862"/>
                    <a:pt x="7304" y="8856"/>
                  </a:cubicBezTo>
                  <a:cubicBezTo>
                    <a:pt x="7317" y="8856"/>
                    <a:pt x="7324" y="8856"/>
                    <a:pt x="7324" y="8849"/>
                  </a:cubicBezTo>
                  <a:cubicBezTo>
                    <a:pt x="7337" y="8843"/>
                    <a:pt x="7343" y="8830"/>
                    <a:pt x="7337" y="8817"/>
                  </a:cubicBezTo>
                  <a:cubicBezTo>
                    <a:pt x="7337" y="8804"/>
                    <a:pt x="7324" y="8797"/>
                    <a:pt x="7311" y="8797"/>
                  </a:cubicBezTo>
                  <a:lnTo>
                    <a:pt x="7259" y="8784"/>
                  </a:lnTo>
                  <a:close/>
                  <a:moveTo>
                    <a:pt x="14931" y="8364"/>
                  </a:moveTo>
                  <a:cubicBezTo>
                    <a:pt x="14973" y="8364"/>
                    <a:pt x="15009" y="8367"/>
                    <a:pt x="15044" y="8374"/>
                  </a:cubicBezTo>
                  <a:cubicBezTo>
                    <a:pt x="15109" y="8387"/>
                    <a:pt x="15187" y="8426"/>
                    <a:pt x="15278" y="8485"/>
                  </a:cubicBezTo>
                  <a:cubicBezTo>
                    <a:pt x="15388" y="8556"/>
                    <a:pt x="15518" y="8660"/>
                    <a:pt x="15661" y="8797"/>
                  </a:cubicBezTo>
                  <a:cubicBezTo>
                    <a:pt x="15661" y="8797"/>
                    <a:pt x="15655" y="8797"/>
                    <a:pt x="15655" y="8804"/>
                  </a:cubicBezTo>
                  <a:lnTo>
                    <a:pt x="15557" y="8882"/>
                  </a:lnTo>
                  <a:cubicBezTo>
                    <a:pt x="15499" y="8836"/>
                    <a:pt x="15447" y="8784"/>
                    <a:pt x="15388" y="8725"/>
                  </a:cubicBezTo>
                  <a:cubicBezTo>
                    <a:pt x="15323" y="8660"/>
                    <a:pt x="15278" y="8621"/>
                    <a:pt x="15252" y="8602"/>
                  </a:cubicBezTo>
                  <a:cubicBezTo>
                    <a:pt x="15168" y="8536"/>
                    <a:pt x="15068" y="8504"/>
                    <a:pt x="14957" y="8504"/>
                  </a:cubicBezTo>
                  <a:cubicBezTo>
                    <a:pt x="14947" y="8504"/>
                    <a:pt x="14937" y="8504"/>
                    <a:pt x="14926" y="8504"/>
                  </a:cubicBezTo>
                  <a:cubicBezTo>
                    <a:pt x="14822" y="8504"/>
                    <a:pt x="14731" y="8537"/>
                    <a:pt x="14653" y="8589"/>
                  </a:cubicBezTo>
                  <a:cubicBezTo>
                    <a:pt x="14614" y="8511"/>
                    <a:pt x="14562" y="8439"/>
                    <a:pt x="14510" y="8374"/>
                  </a:cubicBezTo>
                  <a:lnTo>
                    <a:pt x="14510" y="8374"/>
                  </a:lnTo>
                  <a:lnTo>
                    <a:pt x="14543" y="8381"/>
                  </a:lnTo>
                  <a:cubicBezTo>
                    <a:pt x="14569" y="8387"/>
                    <a:pt x="14595" y="8394"/>
                    <a:pt x="14634" y="8394"/>
                  </a:cubicBezTo>
                  <a:cubicBezTo>
                    <a:pt x="14679" y="8394"/>
                    <a:pt x="14751" y="8387"/>
                    <a:pt x="14835" y="8368"/>
                  </a:cubicBezTo>
                  <a:cubicBezTo>
                    <a:pt x="14870" y="8365"/>
                    <a:pt x="14902" y="8364"/>
                    <a:pt x="14931" y="8364"/>
                  </a:cubicBezTo>
                  <a:close/>
                  <a:moveTo>
                    <a:pt x="18263" y="7321"/>
                  </a:moveTo>
                  <a:cubicBezTo>
                    <a:pt x="18224" y="7451"/>
                    <a:pt x="18178" y="7561"/>
                    <a:pt x="18139" y="7646"/>
                  </a:cubicBezTo>
                  <a:cubicBezTo>
                    <a:pt x="18107" y="7711"/>
                    <a:pt x="18048" y="7802"/>
                    <a:pt x="17964" y="7919"/>
                  </a:cubicBezTo>
                  <a:cubicBezTo>
                    <a:pt x="17853" y="8082"/>
                    <a:pt x="17762" y="8199"/>
                    <a:pt x="17691" y="8270"/>
                  </a:cubicBezTo>
                  <a:cubicBezTo>
                    <a:pt x="17658" y="8309"/>
                    <a:pt x="17586" y="8381"/>
                    <a:pt x="17463" y="8491"/>
                  </a:cubicBezTo>
                  <a:cubicBezTo>
                    <a:pt x="17365" y="8576"/>
                    <a:pt x="17294" y="8654"/>
                    <a:pt x="17248" y="8712"/>
                  </a:cubicBezTo>
                  <a:cubicBezTo>
                    <a:pt x="17229" y="8732"/>
                    <a:pt x="17222" y="8751"/>
                    <a:pt x="17216" y="8778"/>
                  </a:cubicBezTo>
                  <a:cubicBezTo>
                    <a:pt x="17196" y="8791"/>
                    <a:pt x="17183" y="8810"/>
                    <a:pt x="17177" y="8843"/>
                  </a:cubicBezTo>
                  <a:cubicBezTo>
                    <a:pt x="17164" y="8869"/>
                    <a:pt x="17164" y="8895"/>
                    <a:pt x="17164" y="8921"/>
                  </a:cubicBezTo>
                  <a:cubicBezTo>
                    <a:pt x="17157" y="8875"/>
                    <a:pt x="17157" y="8836"/>
                    <a:pt x="17151" y="8791"/>
                  </a:cubicBezTo>
                  <a:cubicBezTo>
                    <a:pt x="17144" y="8693"/>
                    <a:pt x="17125" y="8543"/>
                    <a:pt x="17086" y="8335"/>
                  </a:cubicBezTo>
                  <a:cubicBezTo>
                    <a:pt x="17066" y="8231"/>
                    <a:pt x="17053" y="8166"/>
                    <a:pt x="17047" y="8140"/>
                  </a:cubicBezTo>
                  <a:cubicBezTo>
                    <a:pt x="17047" y="8134"/>
                    <a:pt x="17047" y="8127"/>
                    <a:pt x="17040" y="8121"/>
                  </a:cubicBezTo>
                  <a:cubicBezTo>
                    <a:pt x="17073" y="8030"/>
                    <a:pt x="17151" y="7932"/>
                    <a:pt x="17261" y="7808"/>
                  </a:cubicBezTo>
                  <a:cubicBezTo>
                    <a:pt x="17333" y="7724"/>
                    <a:pt x="17404" y="7665"/>
                    <a:pt x="17463" y="7620"/>
                  </a:cubicBezTo>
                  <a:cubicBezTo>
                    <a:pt x="17528" y="7574"/>
                    <a:pt x="17625" y="7522"/>
                    <a:pt x="17762" y="7464"/>
                  </a:cubicBezTo>
                  <a:cubicBezTo>
                    <a:pt x="17866" y="7412"/>
                    <a:pt x="17944" y="7379"/>
                    <a:pt x="17996" y="7366"/>
                  </a:cubicBezTo>
                  <a:cubicBezTo>
                    <a:pt x="18081" y="7334"/>
                    <a:pt x="18165" y="7321"/>
                    <a:pt x="18237" y="7321"/>
                  </a:cubicBezTo>
                  <a:close/>
                  <a:moveTo>
                    <a:pt x="6140" y="8862"/>
                  </a:moveTo>
                  <a:lnTo>
                    <a:pt x="6121" y="8869"/>
                  </a:lnTo>
                  <a:lnTo>
                    <a:pt x="6069" y="8888"/>
                  </a:lnTo>
                  <a:lnTo>
                    <a:pt x="6062" y="8901"/>
                  </a:lnTo>
                  <a:cubicBezTo>
                    <a:pt x="6056" y="8908"/>
                    <a:pt x="6056" y="8914"/>
                    <a:pt x="6056" y="8927"/>
                  </a:cubicBezTo>
                  <a:cubicBezTo>
                    <a:pt x="6056" y="8940"/>
                    <a:pt x="6062" y="8947"/>
                    <a:pt x="6075" y="8947"/>
                  </a:cubicBezTo>
                  <a:lnTo>
                    <a:pt x="6095" y="8947"/>
                  </a:lnTo>
                  <a:cubicBezTo>
                    <a:pt x="6121" y="8940"/>
                    <a:pt x="6147" y="8934"/>
                    <a:pt x="6166" y="8927"/>
                  </a:cubicBezTo>
                  <a:lnTo>
                    <a:pt x="6179" y="8921"/>
                  </a:lnTo>
                  <a:lnTo>
                    <a:pt x="6192" y="8895"/>
                  </a:lnTo>
                  <a:cubicBezTo>
                    <a:pt x="6192" y="8888"/>
                    <a:pt x="6192" y="8882"/>
                    <a:pt x="6186" y="8875"/>
                  </a:cubicBezTo>
                  <a:lnTo>
                    <a:pt x="6166" y="8862"/>
                  </a:lnTo>
                  <a:close/>
                  <a:moveTo>
                    <a:pt x="12663" y="8901"/>
                  </a:moveTo>
                  <a:cubicBezTo>
                    <a:pt x="12657" y="8901"/>
                    <a:pt x="12650" y="8908"/>
                    <a:pt x="12644" y="8914"/>
                  </a:cubicBezTo>
                  <a:cubicBezTo>
                    <a:pt x="12637" y="8921"/>
                    <a:pt x="12637" y="8927"/>
                    <a:pt x="12644" y="8940"/>
                  </a:cubicBezTo>
                  <a:lnTo>
                    <a:pt x="12644" y="8947"/>
                  </a:lnTo>
                  <a:lnTo>
                    <a:pt x="12650" y="8960"/>
                  </a:lnTo>
                  <a:cubicBezTo>
                    <a:pt x="12650" y="8966"/>
                    <a:pt x="12657" y="8966"/>
                    <a:pt x="12670" y="8973"/>
                  </a:cubicBezTo>
                  <a:lnTo>
                    <a:pt x="12696" y="8973"/>
                  </a:lnTo>
                  <a:cubicBezTo>
                    <a:pt x="12702" y="8976"/>
                    <a:pt x="12709" y="8977"/>
                    <a:pt x="12714" y="8977"/>
                  </a:cubicBezTo>
                  <a:cubicBezTo>
                    <a:pt x="12720" y="8977"/>
                    <a:pt x="12725" y="8976"/>
                    <a:pt x="12728" y="8973"/>
                  </a:cubicBezTo>
                  <a:cubicBezTo>
                    <a:pt x="12741" y="8960"/>
                    <a:pt x="12741" y="8953"/>
                    <a:pt x="12728" y="8940"/>
                  </a:cubicBezTo>
                  <a:lnTo>
                    <a:pt x="12702" y="8921"/>
                  </a:lnTo>
                  <a:cubicBezTo>
                    <a:pt x="12702" y="8921"/>
                    <a:pt x="12696" y="8914"/>
                    <a:pt x="12689" y="8908"/>
                  </a:cubicBezTo>
                  <a:cubicBezTo>
                    <a:pt x="12676" y="8901"/>
                    <a:pt x="12670" y="8901"/>
                    <a:pt x="12663" y="8901"/>
                  </a:cubicBezTo>
                  <a:close/>
                  <a:moveTo>
                    <a:pt x="6680" y="8960"/>
                  </a:moveTo>
                  <a:lnTo>
                    <a:pt x="6680" y="8966"/>
                  </a:lnTo>
                  <a:lnTo>
                    <a:pt x="6660" y="8966"/>
                  </a:lnTo>
                  <a:lnTo>
                    <a:pt x="6654" y="8979"/>
                  </a:lnTo>
                  <a:lnTo>
                    <a:pt x="6654" y="8992"/>
                  </a:lnTo>
                  <a:lnTo>
                    <a:pt x="6673" y="8999"/>
                  </a:lnTo>
                  <a:lnTo>
                    <a:pt x="6693" y="8999"/>
                  </a:lnTo>
                  <a:lnTo>
                    <a:pt x="6699" y="8992"/>
                  </a:lnTo>
                  <a:lnTo>
                    <a:pt x="6699" y="8986"/>
                  </a:lnTo>
                  <a:lnTo>
                    <a:pt x="6699" y="8973"/>
                  </a:lnTo>
                  <a:lnTo>
                    <a:pt x="6680" y="8960"/>
                  </a:lnTo>
                  <a:close/>
                  <a:moveTo>
                    <a:pt x="9607" y="8914"/>
                  </a:moveTo>
                  <a:cubicBezTo>
                    <a:pt x="9593" y="8914"/>
                    <a:pt x="9587" y="8914"/>
                    <a:pt x="9580" y="8927"/>
                  </a:cubicBezTo>
                  <a:cubicBezTo>
                    <a:pt x="9567" y="8934"/>
                    <a:pt x="9567" y="8947"/>
                    <a:pt x="9567" y="8953"/>
                  </a:cubicBezTo>
                  <a:cubicBezTo>
                    <a:pt x="9574" y="8960"/>
                    <a:pt x="9574" y="8966"/>
                    <a:pt x="9587" y="8986"/>
                  </a:cubicBezTo>
                  <a:lnTo>
                    <a:pt x="9600" y="8999"/>
                  </a:lnTo>
                  <a:cubicBezTo>
                    <a:pt x="9607" y="8999"/>
                    <a:pt x="9620" y="9005"/>
                    <a:pt x="9633" y="9005"/>
                  </a:cubicBezTo>
                  <a:cubicBezTo>
                    <a:pt x="9652" y="9005"/>
                    <a:pt x="9665" y="8999"/>
                    <a:pt x="9678" y="8999"/>
                  </a:cubicBezTo>
                  <a:cubicBezTo>
                    <a:pt x="9685" y="8999"/>
                    <a:pt x="9698" y="8992"/>
                    <a:pt x="9704" y="8986"/>
                  </a:cubicBezTo>
                  <a:cubicBezTo>
                    <a:pt x="9711" y="8979"/>
                    <a:pt x="9711" y="8966"/>
                    <a:pt x="9711" y="8960"/>
                  </a:cubicBezTo>
                  <a:cubicBezTo>
                    <a:pt x="9711" y="8947"/>
                    <a:pt x="9704" y="8940"/>
                    <a:pt x="9691" y="8934"/>
                  </a:cubicBezTo>
                  <a:lnTo>
                    <a:pt x="9659" y="8921"/>
                  </a:lnTo>
                  <a:cubicBezTo>
                    <a:pt x="9639" y="8921"/>
                    <a:pt x="9620" y="8921"/>
                    <a:pt x="9607" y="8914"/>
                  </a:cubicBezTo>
                  <a:close/>
                  <a:moveTo>
                    <a:pt x="5516" y="8973"/>
                  </a:moveTo>
                  <a:lnTo>
                    <a:pt x="5509" y="8979"/>
                  </a:lnTo>
                  <a:cubicBezTo>
                    <a:pt x="5503" y="8979"/>
                    <a:pt x="5490" y="8986"/>
                    <a:pt x="5470" y="8999"/>
                  </a:cubicBezTo>
                  <a:cubicBezTo>
                    <a:pt x="5451" y="9012"/>
                    <a:pt x="5438" y="9031"/>
                    <a:pt x="5431" y="9044"/>
                  </a:cubicBezTo>
                  <a:cubicBezTo>
                    <a:pt x="5431" y="9064"/>
                    <a:pt x="5444" y="9083"/>
                    <a:pt x="5464" y="9090"/>
                  </a:cubicBezTo>
                  <a:cubicBezTo>
                    <a:pt x="5469" y="9091"/>
                    <a:pt x="5473" y="9092"/>
                    <a:pt x="5478" y="9092"/>
                  </a:cubicBezTo>
                  <a:cubicBezTo>
                    <a:pt x="5493" y="9092"/>
                    <a:pt x="5508" y="9085"/>
                    <a:pt x="5522" y="9070"/>
                  </a:cubicBezTo>
                  <a:lnTo>
                    <a:pt x="5548" y="9044"/>
                  </a:lnTo>
                  <a:lnTo>
                    <a:pt x="5568" y="9018"/>
                  </a:lnTo>
                  <a:cubicBezTo>
                    <a:pt x="5568" y="9005"/>
                    <a:pt x="5561" y="8999"/>
                    <a:pt x="5555" y="8992"/>
                  </a:cubicBezTo>
                  <a:lnTo>
                    <a:pt x="5516" y="8973"/>
                  </a:lnTo>
                  <a:close/>
                  <a:moveTo>
                    <a:pt x="12325" y="9057"/>
                  </a:moveTo>
                  <a:lnTo>
                    <a:pt x="12319" y="9064"/>
                  </a:lnTo>
                  <a:cubicBezTo>
                    <a:pt x="12312" y="9064"/>
                    <a:pt x="12306" y="9070"/>
                    <a:pt x="12306" y="9077"/>
                  </a:cubicBezTo>
                  <a:cubicBezTo>
                    <a:pt x="12299" y="9077"/>
                    <a:pt x="12299" y="9083"/>
                    <a:pt x="12306" y="9090"/>
                  </a:cubicBezTo>
                  <a:lnTo>
                    <a:pt x="12306" y="9096"/>
                  </a:lnTo>
                  <a:lnTo>
                    <a:pt x="12312" y="9109"/>
                  </a:lnTo>
                  <a:lnTo>
                    <a:pt x="12319" y="9122"/>
                  </a:lnTo>
                  <a:lnTo>
                    <a:pt x="12345" y="9148"/>
                  </a:lnTo>
                  <a:lnTo>
                    <a:pt x="12377" y="9155"/>
                  </a:lnTo>
                  <a:lnTo>
                    <a:pt x="12390" y="9155"/>
                  </a:lnTo>
                  <a:cubicBezTo>
                    <a:pt x="12410" y="9155"/>
                    <a:pt x="12416" y="9142"/>
                    <a:pt x="12410" y="9129"/>
                  </a:cubicBezTo>
                  <a:cubicBezTo>
                    <a:pt x="12410" y="9116"/>
                    <a:pt x="12403" y="9109"/>
                    <a:pt x="12390" y="9109"/>
                  </a:cubicBezTo>
                  <a:lnTo>
                    <a:pt x="12371" y="9096"/>
                  </a:lnTo>
                  <a:lnTo>
                    <a:pt x="12364" y="9083"/>
                  </a:lnTo>
                  <a:lnTo>
                    <a:pt x="12358" y="9070"/>
                  </a:lnTo>
                  <a:cubicBezTo>
                    <a:pt x="12351" y="9070"/>
                    <a:pt x="12345" y="9064"/>
                    <a:pt x="12325" y="9057"/>
                  </a:cubicBezTo>
                  <a:close/>
                  <a:moveTo>
                    <a:pt x="6231" y="9090"/>
                  </a:moveTo>
                  <a:lnTo>
                    <a:pt x="6231" y="9096"/>
                  </a:lnTo>
                  <a:cubicBezTo>
                    <a:pt x="6231" y="9096"/>
                    <a:pt x="6225" y="9096"/>
                    <a:pt x="6218" y="9103"/>
                  </a:cubicBezTo>
                  <a:lnTo>
                    <a:pt x="6205" y="9109"/>
                  </a:lnTo>
                  <a:lnTo>
                    <a:pt x="6192" y="9122"/>
                  </a:lnTo>
                  <a:lnTo>
                    <a:pt x="6192" y="9129"/>
                  </a:lnTo>
                  <a:lnTo>
                    <a:pt x="6192" y="9148"/>
                  </a:lnTo>
                  <a:lnTo>
                    <a:pt x="6205" y="9161"/>
                  </a:lnTo>
                  <a:cubicBezTo>
                    <a:pt x="6215" y="9168"/>
                    <a:pt x="6223" y="9171"/>
                    <a:pt x="6230" y="9171"/>
                  </a:cubicBezTo>
                  <a:cubicBezTo>
                    <a:pt x="6238" y="9171"/>
                    <a:pt x="6244" y="9168"/>
                    <a:pt x="6251" y="9161"/>
                  </a:cubicBezTo>
                  <a:lnTo>
                    <a:pt x="6270" y="9142"/>
                  </a:lnTo>
                  <a:lnTo>
                    <a:pt x="6277" y="9135"/>
                  </a:lnTo>
                  <a:cubicBezTo>
                    <a:pt x="6277" y="9129"/>
                    <a:pt x="6277" y="9122"/>
                    <a:pt x="6270" y="9109"/>
                  </a:cubicBezTo>
                  <a:cubicBezTo>
                    <a:pt x="6264" y="9103"/>
                    <a:pt x="6251" y="9096"/>
                    <a:pt x="6231" y="9090"/>
                  </a:cubicBezTo>
                  <a:close/>
                  <a:moveTo>
                    <a:pt x="9468" y="9089"/>
                  </a:moveTo>
                  <a:cubicBezTo>
                    <a:pt x="9460" y="9089"/>
                    <a:pt x="9452" y="9095"/>
                    <a:pt x="9444" y="9103"/>
                  </a:cubicBezTo>
                  <a:cubicBezTo>
                    <a:pt x="9431" y="9116"/>
                    <a:pt x="9431" y="9129"/>
                    <a:pt x="9437" y="9142"/>
                  </a:cubicBezTo>
                  <a:lnTo>
                    <a:pt x="9444" y="9155"/>
                  </a:lnTo>
                  <a:lnTo>
                    <a:pt x="9450" y="9168"/>
                  </a:lnTo>
                  <a:lnTo>
                    <a:pt x="9463" y="9181"/>
                  </a:lnTo>
                  <a:cubicBezTo>
                    <a:pt x="9476" y="9194"/>
                    <a:pt x="9496" y="9194"/>
                    <a:pt x="9522" y="9194"/>
                  </a:cubicBezTo>
                  <a:lnTo>
                    <a:pt x="9554" y="9187"/>
                  </a:lnTo>
                  <a:cubicBezTo>
                    <a:pt x="9561" y="9181"/>
                    <a:pt x="9567" y="9174"/>
                    <a:pt x="9567" y="9161"/>
                  </a:cubicBezTo>
                  <a:cubicBezTo>
                    <a:pt x="9567" y="9148"/>
                    <a:pt x="9567" y="9135"/>
                    <a:pt x="9554" y="9129"/>
                  </a:cubicBezTo>
                  <a:cubicBezTo>
                    <a:pt x="9535" y="9129"/>
                    <a:pt x="9515" y="9122"/>
                    <a:pt x="9509" y="9116"/>
                  </a:cubicBezTo>
                  <a:cubicBezTo>
                    <a:pt x="9496" y="9103"/>
                    <a:pt x="9489" y="9096"/>
                    <a:pt x="9483" y="9096"/>
                  </a:cubicBezTo>
                  <a:cubicBezTo>
                    <a:pt x="9478" y="9091"/>
                    <a:pt x="9473" y="9089"/>
                    <a:pt x="9468" y="9089"/>
                  </a:cubicBezTo>
                  <a:close/>
                  <a:moveTo>
                    <a:pt x="13138" y="9122"/>
                  </a:moveTo>
                  <a:cubicBezTo>
                    <a:pt x="13138" y="9129"/>
                    <a:pt x="13138" y="9129"/>
                    <a:pt x="13131" y="9129"/>
                  </a:cubicBezTo>
                  <a:cubicBezTo>
                    <a:pt x="13125" y="9129"/>
                    <a:pt x="13112" y="9135"/>
                    <a:pt x="13112" y="9142"/>
                  </a:cubicBezTo>
                  <a:cubicBezTo>
                    <a:pt x="13105" y="9148"/>
                    <a:pt x="13105" y="9161"/>
                    <a:pt x="13105" y="9174"/>
                  </a:cubicBezTo>
                  <a:cubicBezTo>
                    <a:pt x="13105" y="9187"/>
                    <a:pt x="13105" y="9200"/>
                    <a:pt x="13112" y="9207"/>
                  </a:cubicBezTo>
                  <a:lnTo>
                    <a:pt x="13131" y="9226"/>
                  </a:lnTo>
                  <a:cubicBezTo>
                    <a:pt x="13144" y="9233"/>
                    <a:pt x="13151" y="9233"/>
                    <a:pt x="13157" y="9233"/>
                  </a:cubicBezTo>
                  <a:cubicBezTo>
                    <a:pt x="13164" y="9233"/>
                    <a:pt x="13177" y="9226"/>
                    <a:pt x="13183" y="9220"/>
                  </a:cubicBezTo>
                  <a:cubicBezTo>
                    <a:pt x="13190" y="9213"/>
                    <a:pt x="13197" y="9200"/>
                    <a:pt x="13197" y="9187"/>
                  </a:cubicBezTo>
                  <a:lnTo>
                    <a:pt x="13183" y="9168"/>
                  </a:lnTo>
                  <a:lnTo>
                    <a:pt x="13183" y="9155"/>
                  </a:lnTo>
                  <a:lnTo>
                    <a:pt x="13177" y="9148"/>
                  </a:lnTo>
                  <a:cubicBezTo>
                    <a:pt x="13170" y="9129"/>
                    <a:pt x="13151" y="9122"/>
                    <a:pt x="13138" y="9122"/>
                  </a:cubicBezTo>
                  <a:close/>
                  <a:moveTo>
                    <a:pt x="6329" y="9174"/>
                  </a:moveTo>
                  <a:cubicBezTo>
                    <a:pt x="6322" y="9181"/>
                    <a:pt x="6309" y="9187"/>
                    <a:pt x="6303" y="9187"/>
                  </a:cubicBezTo>
                  <a:lnTo>
                    <a:pt x="6290" y="9200"/>
                  </a:lnTo>
                  <a:cubicBezTo>
                    <a:pt x="6283" y="9200"/>
                    <a:pt x="6277" y="9213"/>
                    <a:pt x="6277" y="9239"/>
                  </a:cubicBezTo>
                  <a:cubicBezTo>
                    <a:pt x="6277" y="9246"/>
                    <a:pt x="6277" y="9252"/>
                    <a:pt x="6283" y="9259"/>
                  </a:cubicBezTo>
                  <a:cubicBezTo>
                    <a:pt x="6290" y="9265"/>
                    <a:pt x="6296" y="9265"/>
                    <a:pt x="6309" y="9265"/>
                  </a:cubicBezTo>
                  <a:lnTo>
                    <a:pt x="6329" y="9265"/>
                  </a:lnTo>
                  <a:lnTo>
                    <a:pt x="6361" y="9252"/>
                  </a:lnTo>
                  <a:lnTo>
                    <a:pt x="6374" y="9239"/>
                  </a:lnTo>
                  <a:cubicBezTo>
                    <a:pt x="6381" y="9233"/>
                    <a:pt x="6387" y="9220"/>
                    <a:pt x="6387" y="9213"/>
                  </a:cubicBezTo>
                  <a:cubicBezTo>
                    <a:pt x="6387" y="9200"/>
                    <a:pt x="6381" y="9194"/>
                    <a:pt x="6374" y="9187"/>
                  </a:cubicBezTo>
                  <a:lnTo>
                    <a:pt x="6342" y="9174"/>
                  </a:lnTo>
                  <a:lnTo>
                    <a:pt x="6335" y="9181"/>
                  </a:lnTo>
                  <a:lnTo>
                    <a:pt x="6329" y="9174"/>
                  </a:lnTo>
                  <a:close/>
                  <a:moveTo>
                    <a:pt x="5600" y="9207"/>
                  </a:moveTo>
                  <a:cubicBezTo>
                    <a:pt x="5604" y="9214"/>
                    <a:pt x="5606" y="9218"/>
                    <a:pt x="5604" y="9218"/>
                  </a:cubicBezTo>
                  <a:cubicBezTo>
                    <a:pt x="5602" y="9218"/>
                    <a:pt x="5599" y="9216"/>
                    <a:pt x="5594" y="9213"/>
                  </a:cubicBezTo>
                  <a:cubicBezTo>
                    <a:pt x="5587" y="9213"/>
                    <a:pt x="5574" y="9220"/>
                    <a:pt x="5561" y="9226"/>
                  </a:cubicBezTo>
                  <a:lnTo>
                    <a:pt x="5542" y="9252"/>
                  </a:lnTo>
                  <a:lnTo>
                    <a:pt x="5529" y="9278"/>
                  </a:lnTo>
                  <a:lnTo>
                    <a:pt x="5535" y="9298"/>
                  </a:lnTo>
                  <a:cubicBezTo>
                    <a:pt x="5542" y="9311"/>
                    <a:pt x="5555" y="9317"/>
                    <a:pt x="5561" y="9317"/>
                  </a:cubicBezTo>
                  <a:cubicBezTo>
                    <a:pt x="5568" y="9317"/>
                    <a:pt x="5574" y="9317"/>
                    <a:pt x="5587" y="9311"/>
                  </a:cubicBezTo>
                  <a:lnTo>
                    <a:pt x="5626" y="9278"/>
                  </a:lnTo>
                  <a:cubicBezTo>
                    <a:pt x="5639" y="9272"/>
                    <a:pt x="5646" y="9259"/>
                    <a:pt x="5652" y="9246"/>
                  </a:cubicBezTo>
                  <a:cubicBezTo>
                    <a:pt x="5652" y="9239"/>
                    <a:pt x="5652" y="9233"/>
                    <a:pt x="5646" y="9226"/>
                  </a:cubicBezTo>
                  <a:cubicBezTo>
                    <a:pt x="5639" y="9213"/>
                    <a:pt x="5633" y="9213"/>
                    <a:pt x="5626" y="9213"/>
                  </a:cubicBezTo>
                  <a:lnTo>
                    <a:pt x="5600" y="9207"/>
                  </a:lnTo>
                  <a:close/>
                  <a:moveTo>
                    <a:pt x="11954" y="9220"/>
                  </a:moveTo>
                  <a:lnTo>
                    <a:pt x="11948" y="9226"/>
                  </a:lnTo>
                  <a:cubicBezTo>
                    <a:pt x="11928" y="9226"/>
                    <a:pt x="11928" y="9239"/>
                    <a:pt x="11935" y="9259"/>
                  </a:cubicBezTo>
                  <a:lnTo>
                    <a:pt x="11967" y="9304"/>
                  </a:lnTo>
                  <a:cubicBezTo>
                    <a:pt x="11974" y="9311"/>
                    <a:pt x="11987" y="9317"/>
                    <a:pt x="12006" y="9317"/>
                  </a:cubicBezTo>
                  <a:lnTo>
                    <a:pt x="12039" y="9317"/>
                  </a:lnTo>
                  <a:cubicBezTo>
                    <a:pt x="12052" y="9311"/>
                    <a:pt x="12058" y="9298"/>
                    <a:pt x="12045" y="9285"/>
                  </a:cubicBezTo>
                  <a:lnTo>
                    <a:pt x="12039" y="9272"/>
                  </a:lnTo>
                  <a:cubicBezTo>
                    <a:pt x="12006" y="9246"/>
                    <a:pt x="11980" y="9226"/>
                    <a:pt x="11954" y="9220"/>
                  </a:cubicBezTo>
                  <a:close/>
                  <a:moveTo>
                    <a:pt x="12904" y="9252"/>
                  </a:moveTo>
                  <a:cubicBezTo>
                    <a:pt x="12897" y="9252"/>
                    <a:pt x="12897" y="9259"/>
                    <a:pt x="12897" y="9259"/>
                  </a:cubicBezTo>
                  <a:cubicBezTo>
                    <a:pt x="12884" y="9259"/>
                    <a:pt x="12871" y="9265"/>
                    <a:pt x="12865" y="9272"/>
                  </a:cubicBezTo>
                  <a:cubicBezTo>
                    <a:pt x="12858" y="9285"/>
                    <a:pt x="12858" y="9291"/>
                    <a:pt x="12865" y="9304"/>
                  </a:cubicBezTo>
                  <a:cubicBezTo>
                    <a:pt x="12865" y="9317"/>
                    <a:pt x="12865" y="9324"/>
                    <a:pt x="12878" y="9330"/>
                  </a:cubicBezTo>
                  <a:lnTo>
                    <a:pt x="12897" y="9343"/>
                  </a:lnTo>
                  <a:cubicBezTo>
                    <a:pt x="12904" y="9343"/>
                    <a:pt x="12910" y="9343"/>
                    <a:pt x="12923" y="9337"/>
                  </a:cubicBezTo>
                  <a:cubicBezTo>
                    <a:pt x="12930" y="9337"/>
                    <a:pt x="12936" y="9337"/>
                    <a:pt x="12949" y="9324"/>
                  </a:cubicBezTo>
                  <a:cubicBezTo>
                    <a:pt x="12956" y="9317"/>
                    <a:pt x="12962" y="9311"/>
                    <a:pt x="12956" y="9298"/>
                  </a:cubicBezTo>
                  <a:cubicBezTo>
                    <a:pt x="12956" y="9291"/>
                    <a:pt x="12949" y="9285"/>
                    <a:pt x="12936" y="9272"/>
                  </a:cubicBezTo>
                  <a:cubicBezTo>
                    <a:pt x="12917" y="9259"/>
                    <a:pt x="12910" y="9252"/>
                    <a:pt x="12904" y="9252"/>
                  </a:cubicBezTo>
                  <a:close/>
                  <a:moveTo>
                    <a:pt x="16143" y="7243"/>
                  </a:moveTo>
                  <a:cubicBezTo>
                    <a:pt x="16195" y="7314"/>
                    <a:pt x="16273" y="7418"/>
                    <a:pt x="16377" y="7561"/>
                  </a:cubicBezTo>
                  <a:cubicBezTo>
                    <a:pt x="16481" y="7711"/>
                    <a:pt x="16565" y="7821"/>
                    <a:pt x="16617" y="7900"/>
                  </a:cubicBezTo>
                  <a:cubicBezTo>
                    <a:pt x="16793" y="8173"/>
                    <a:pt x="16884" y="8426"/>
                    <a:pt x="16891" y="8667"/>
                  </a:cubicBezTo>
                  <a:cubicBezTo>
                    <a:pt x="16897" y="8751"/>
                    <a:pt x="16884" y="8849"/>
                    <a:pt x="16865" y="8973"/>
                  </a:cubicBezTo>
                  <a:cubicBezTo>
                    <a:pt x="16839" y="9174"/>
                    <a:pt x="16767" y="9298"/>
                    <a:pt x="16656" y="9337"/>
                  </a:cubicBezTo>
                  <a:cubicBezTo>
                    <a:pt x="16628" y="9348"/>
                    <a:pt x="16597" y="9352"/>
                    <a:pt x="16566" y="9352"/>
                  </a:cubicBezTo>
                  <a:cubicBezTo>
                    <a:pt x="16540" y="9352"/>
                    <a:pt x="16514" y="9349"/>
                    <a:pt x="16487" y="9343"/>
                  </a:cubicBezTo>
                  <a:cubicBezTo>
                    <a:pt x="16494" y="9330"/>
                    <a:pt x="16500" y="9311"/>
                    <a:pt x="16507" y="9291"/>
                  </a:cubicBezTo>
                  <a:cubicBezTo>
                    <a:pt x="16526" y="9246"/>
                    <a:pt x="16539" y="9187"/>
                    <a:pt x="16552" y="9129"/>
                  </a:cubicBezTo>
                  <a:cubicBezTo>
                    <a:pt x="16559" y="9096"/>
                    <a:pt x="16559" y="9070"/>
                    <a:pt x="16559" y="9038"/>
                  </a:cubicBezTo>
                  <a:cubicBezTo>
                    <a:pt x="16559" y="8986"/>
                    <a:pt x="16552" y="8927"/>
                    <a:pt x="16539" y="8862"/>
                  </a:cubicBezTo>
                  <a:cubicBezTo>
                    <a:pt x="16513" y="8738"/>
                    <a:pt x="16487" y="8654"/>
                    <a:pt x="16468" y="8595"/>
                  </a:cubicBezTo>
                  <a:cubicBezTo>
                    <a:pt x="16455" y="8556"/>
                    <a:pt x="16416" y="8478"/>
                    <a:pt x="16357" y="8368"/>
                  </a:cubicBezTo>
                  <a:lnTo>
                    <a:pt x="16331" y="8329"/>
                  </a:lnTo>
                  <a:cubicBezTo>
                    <a:pt x="16318" y="8322"/>
                    <a:pt x="16305" y="8316"/>
                    <a:pt x="16292" y="8316"/>
                  </a:cubicBezTo>
                  <a:cubicBezTo>
                    <a:pt x="16279" y="8322"/>
                    <a:pt x="16273" y="8335"/>
                    <a:pt x="16266" y="8348"/>
                  </a:cubicBezTo>
                  <a:cubicBezTo>
                    <a:pt x="16266" y="8361"/>
                    <a:pt x="16266" y="8374"/>
                    <a:pt x="16266" y="8394"/>
                  </a:cubicBezTo>
                  <a:cubicBezTo>
                    <a:pt x="16273" y="8413"/>
                    <a:pt x="16292" y="8459"/>
                    <a:pt x="16325" y="8530"/>
                  </a:cubicBezTo>
                  <a:cubicBezTo>
                    <a:pt x="16364" y="8608"/>
                    <a:pt x="16403" y="8719"/>
                    <a:pt x="16429" y="8869"/>
                  </a:cubicBezTo>
                  <a:cubicBezTo>
                    <a:pt x="16448" y="8953"/>
                    <a:pt x="16461" y="9018"/>
                    <a:pt x="16448" y="9064"/>
                  </a:cubicBezTo>
                  <a:lnTo>
                    <a:pt x="16422" y="9207"/>
                  </a:lnTo>
                  <a:cubicBezTo>
                    <a:pt x="16409" y="9239"/>
                    <a:pt x="16396" y="9265"/>
                    <a:pt x="16383" y="9285"/>
                  </a:cubicBezTo>
                  <a:cubicBezTo>
                    <a:pt x="16383" y="9291"/>
                    <a:pt x="16383" y="9291"/>
                    <a:pt x="16377" y="9291"/>
                  </a:cubicBezTo>
                  <a:cubicBezTo>
                    <a:pt x="16338" y="9272"/>
                    <a:pt x="16299" y="9239"/>
                    <a:pt x="16253" y="9207"/>
                  </a:cubicBezTo>
                  <a:cubicBezTo>
                    <a:pt x="16188" y="9155"/>
                    <a:pt x="16110" y="9077"/>
                    <a:pt x="16006" y="8986"/>
                  </a:cubicBezTo>
                  <a:cubicBezTo>
                    <a:pt x="15889" y="8875"/>
                    <a:pt x="15811" y="8797"/>
                    <a:pt x="15765" y="8758"/>
                  </a:cubicBezTo>
                  <a:cubicBezTo>
                    <a:pt x="15648" y="8654"/>
                    <a:pt x="15505" y="8537"/>
                    <a:pt x="15330" y="8413"/>
                  </a:cubicBezTo>
                  <a:cubicBezTo>
                    <a:pt x="15219" y="8335"/>
                    <a:pt x="15135" y="8296"/>
                    <a:pt x="15070" y="8283"/>
                  </a:cubicBezTo>
                  <a:cubicBezTo>
                    <a:pt x="15040" y="8277"/>
                    <a:pt x="15008" y="8273"/>
                    <a:pt x="14972" y="8273"/>
                  </a:cubicBezTo>
                  <a:cubicBezTo>
                    <a:pt x="14936" y="8273"/>
                    <a:pt x="14897" y="8277"/>
                    <a:pt x="14855" y="8283"/>
                  </a:cubicBezTo>
                  <a:cubicBezTo>
                    <a:pt x="14835" y="8283"/>
                    <a:pt x="14816" y="8283"/>
                    <a:pt x="14796" y="8290"/>
                  </a:cubicBezTo>
                  <a:lnTo>
                    <a:pt x="14829" y="8264"/>
                  </a:lnTo>
                  <a:lnTo>
                    <a:pt x="14887" y="8238"/>
                  </a:lnTo>
                  <a:cubicBezTo>
                    <a:pt x="14900" y="8231"/>
                    <a:pt x="14907" y="8231"/>
                    <a:pt x="14913" y="8225"/>
                  </a:cubicBezTo>
                  <a:cubicBezTo>
                    <a:pt x="14972" y="8199"/>
                    <a:pt x="15044" y="8160"/>
                    <a:pt x="15122" y="8101"/>
                  </a:cubicBezTo>
                  <a:cubicBezTo>
                    <a:pt x="15310" y="7958"/>
                    <a:pt x="15486" y="7821"/>
                    <a:pt x="15655" y="7678"/>
                  </a:cubicBezTo>
                  <a:lnTo>
                    <a:pt x="15726" y="7717"/>
                  </a:lnTo>
                  <a:lnTo>
                    <a:pt x="15752" y="7737"/>
                  </a:lnTo>
                  <a:lnTo>
                    <a:pt x="15778" y="7763"/>
                  </a:lnTo>
                  <a:cubicBezTo>
                    <a:pt x="15778" y="7769"/>
                    <a:pt x="15791" y="7776"/>
                    <a:pt x="15811" y="7795"/>
                  </a:cubicBezTo>
                  <a:lnTo>
                    <a:pt x="15876" y="7841"/>
                  </a:lnTo>
                  <a:cubicBezTo>
                    <a:pt x="15915" y="7874"/>
                    <a:pt x="15941" y="7900"/>
                    <a:pt x="15954" y="7906"/>
                  </a:cubicBezTo>
                  <a:cubicBezTo>
                    <a:pt x="15980" y="7932"/>
                    <a:pt x="16006" y="7952"/>
                    <a:pt x="16019" y="7965"/>
                  </a:cubicBezTo>
                  <a:cubicBezTo>
                    <a:pt x="16052" y="8004"/>
                    <a:pt x="16078" y="8030"/>
                    <a:pt x="16097" y="8030"/>
                  </a:cubicBezTo>
                  <a:cubicBezTo>
                    <a:pt x="16104" y="8030"/>
                    <a:pt x="16104" y="8017"/>
                    <a:pt x="16104" y="8004"/>
                  </a:cubicBezTo>
                  <a:lnTo>
                    <a:pt x="16065" y="7926"/>
                  </a:lnTo>
                  <a:lnTo>
                    <a:pt x="16032" y="7893"/>
                  </a:lnTo>
                  <a:cubicBezTo>
                    <a:pt x="15987" y="7841"/>
                    <a:pt x="15928" y="7795"/>
                    <a:pt x="15863" y="7756"/>
                  </a:cubicBezTo>
                  <a:lnTo>
                    <a:pt x="15830" y="7730"/>
                  </a:lnTo>
                  <a:cubicBezTo>
                    <a:pt x="15824" y="7730"/>
                    <a:pt x="15811" y="7717"/>
                    <a:pt x="15798" y="7698"/>
                  </a:cubicBezTo>
                  <a:lnTo>
                    <a:pt x="15700" y="7639"/>
                  </a:lnTo>
                  <a:cubicBezTo>
                    <a:pt x="15739" y="7607"/>
                    <a:pt x="15778" y="7574"/>
                    <a:pt x="15817" y="7542"/>
                  </a:cubicBezTo>
                  <a:lnTo>
                    <a:pt x="16143" y="7243"/>
                  </a:lnTo>
                  <a:close/>
                  <a:moveTo>
                    <a:pt x="5725" y="9293"/>
                  </a:moveTo>
                  <a:cubicBezTo>
                    <a:pt x="5717" y="9293"/>
                    <a:pt x="5711" y="9295"/>
                    <a:pt x="5704" y="9298"/>
                  </a:cubicBezTo>
                  <a:cubicBezTo>
                    <a:pt x="5685" y="9304"/>
                    <a:pt x="5672" y="9317"/>
                    <a:pt x="5665" y="9330"/>
                  </a:cubicBezTo>
                  <a:lnTo>
                    <a:pt x="5652" y="9350"/>
                  </a:lnTo>
                  <a:lnTo>
                    <a:pt x="5646" y="9382"/>
                  </a:lnTo>
                  <a:cubicBezTo>
                    <a:pt x="5646" y="9395"/>
                    <a:pt x="5646" y="9408"/>
                    <a:pt x="5659" y="9415"/>
                  </a:cubicBezTo>
                  <a:cubicBezTo>
                    <a:pt x="5665" y="9418"/>
                    <a:pt x="5672" y="9420"/>
                    <a:pt x="5678" y="9420"/>
                  </a:cubicBezTo>
                  <a:cubicBezTo>
                    <a:pt x="5685" y="9420"/>
                    <a:pt x="5691" y="9418"/>
                    <a:pt x="5698" y="9415"/>
                  </a:cubicBezTo>
                  <a:lnTo>
                    <a:pt x="5730" y="9376"/>
                  </a:lnTo>
                  <a:lnTo>
                    <a:pt x="5743" y="9369"/>
                  </a:lnTo>
                  <a:cubicBezTo>
                    <a:pt x="5750" y="9369"/>
                    <a:pt x="5763" y="9363"/>
                    <a:pt x="5776" y="9350"/>
                  </a:cubicBezTo>
                  <a:cubicBezTo>
                    <a:pt x="5782" y="9337"/>
                    <a:pt x="5782" y="9330"/>
                    <a:pt x="5776" y="9317"/>
                  </a:cubicBezTo>
                  <a:cubicBezTo>
                    <a:pt x="5769" y="9311"/>
                    <a:pt x="5756" y="9304"/>
                    <a:pt x="5750" y="9298"/>
                  </a:cubicBezTo>
                  <a:cubicBezTo>
                    <a:pt x="5740" y="9295"/>
                    <a:pt x="5732" y="9293"/>
                    <a:pt x="5725" y="9293"/>
                  </a:cubicBezTo>
                  <a:close/>
                  <a:moveTo>
                    <a:pt x="13665" y="9226"/>
                  </a:moveTo>
                  <a:cubicBezTo>
                    <a:pt x="13652" y="9226"/>
                    <a:pt x="13645" y="9233"/>
                    <a:pt x="13639" y="9246"/>
                  </a:cubicBezTo>
                  <a:cubicBezTo>
                    <a:pt x="13632" y="9259"/>
                    <a:pt x="13626" y="9278"/>
                    <a:pt x="13626" y="9298"/>
                  </a:cubicBezTo>
                  <a:cubicBezTo>
                    <a:pt x="13619" y="9330"/>
                    <a:pt x="13613" y="9363"/>
                    <a:pt x="13619" y="9402"/>
                  </a:cubicBezTo>
                  <a:cubicBezTo>
                    <a:pt x="13619" y="9421"/>
                    <a:pt x="13619" y="9428"/>
                    <a:pt x="13626" y="9434"/>
                  </a:cubicBezTo>
                  <a:cubicBezTo>
                    <a:pt x="13631" y="9444"/>
                    <a:pt x="13639" y="9450"/>
                    <a:pt x="13645" y="9450"/>
                  </a:cubicBezTo>
                  <a:cubicBezTo>
                    <a:pt x="13648" y="9450"/>
                    <a:pt x="13650" y="9449"/>
                    <a:pt x="13652" y="9447"/>
                  </a:cubicBezTo>
                  <a:cubicBezTo>
                    <a:pt x="13665" y="9441"/>
                    <a:pt x="13671" y="9428"/>
                    <a:pt x="13671" y="9408"/>
                  </a:cubicBezTo>
                  <a:lnTo>
                    <a:pt x="13678" y="9356"/>
                  </a:lnTo>
                  <a:cubicBezTo>
                    <a:pt x="13678" y="9337"/>
                    <a:pt x="13678" y="9317"/>
                    <a:pt x="13684" y="9291"/>
                  </a:cubicBezTo>
                  <a:lnTo>
                    <a:pt x="13691" y="9272"/>
                  </a:lnTo>
                  <a:cubicBezTo>
                    <a:pt x="13691" y="9265"/>
                    <a:pt x="13691" y="9252"/>
                    <a:pt x="13684" y="9239"/>
                  </a:cubicBezTo>
                  <a:cubicBezTo>
                    <a:pt x="13678" y="9233"/>
                    <a:pt x="13671" y="9226"/>
                    <a:pt x="13665" y="9226"/>
                  </a:cubicBezTo>
                  <a:close/>
                  <a:moveTo>
                    <a:pt x="12644" y="9382"/>
                  </a:moveTo>
                  <a:lnTo>
                    <a:pt x="12631" y="9389"/>
                  </a:lnTo>
                  <a:cubicBezTo>
                    <a:pt x="12624" y="9389"/>
                    <a:pt x="12618" y="9395"/>
                    <a:pt x="12611" y="9408"/>
                  </a:cubicBezTo>
                  <a:cubicBezTo>
                    <a:pt x="12605" y="9415"/>
                    <a:pt x="12605" y="9421"/>
                    <a:pt x="12605" y="9434"/>
                  </a:cubicBezTo>
                  <a:lnTo>
                    <a:pt x="12605" y="9454"/>
                  </a:lnTo>
                  <a:cubicBezTo>
                    <a:pt x="12611" y="9460"/>
                    <a:pt x="12618" y="9467"/>
                    <a:pt x="12624" y="9473"/>
                  </a:cubicBezTo>
                  <a:lnTo>
                    <a:pt x="12644" y="9493"/>
                  </a:lnTo>
                  <a:lnTo>
                    <a:pt x="12683" y="9493"/>
                  </a:lnTo>
                  <a:cubicBezTo>
                    <a:pt x="12696" y="9480"/>
                    <a:pt x="12702" y="9473"/>
                    <a:pt x="12702" y="9460"/>
                  </a:cubicBezTo>
                  <a:cubicBezTo>
                    <a:pt x="12702" y="9454"/>
                    <a:pt x="12696" y="9441"/>
                    <a:pt x="12676" y="9408"/>
                  </a:cubicBezTo>
                  <a:lnTo>
                    <a:pt x="12663" y="9395"/>
                  </a:lnTo>
                  <a:lnTo>
                    <a:pt x="12644" y="9382"/>
                  </a:lnTo>
                  <a:close/>
                  <a:moveTo>
                    <a:pt x="16357" y="7048"/>
                  </a:moveTo>
                  <a:cubicBezTo>
                    <a:pt x="16364" y="7054"/>
                    <a:pt x="16364" y="7061"/>
                    <a:pt x="16370" y="7074"/>
                  </a:cubicBezTo>
                  <a:cubicBezTo>
                    <a:pt x="16383" y="7087"/>
                    <a:pt x="16403" y="7113"/>
                    <a:pt x="16429" y="7139"/>
                  </a:cubicBezTo>
                  <a:lnTo>
                    <a:pt x="16546" y="7379"/>
                  </a:lnTo>
                  <a:cubicBezTo>
                    <a:pt x="16565" y="7431"/>
                    <a:pt x="16585" y="7464"/>
                    <a:pt x="16598" y="7483"/>
                  </a:cubicBezTo>
                  <a:lnTo>
                    <a:pt x="16643" y="7535"/>
                  </a:lnTo>
                  <a:cubicBezTo>
                    <a:pt x="16663" y="7568"/>
                    <a:pt x="16774" y="7769"/>
                    <a:pt x="16962" y="8147"/>
                  </a:cubicBezTo>
                  <a:cubicBezTo>
                    <a:pt x="16982" y="8205"/>
                    <a:pt x="16995" y="8270"/>
                    <a:pt x="17001" y="8348"/>
                  </a:cubicBezTo>
                  <a:lnTo>
                    <a:pt x="17060" y="8686"/>
                  </a:lnTo>
                  <a:cubicBezTo>
                    <a:pt x="17086" y="8823"/>
                    <a:pt x="17092" y="8921"/>
                    <a:pt x="17086" y="8986"/>
                  </a:cubicBezTo>
                  <a:cubicBezTo>
                    <a:pt x="17079" y="9051"/>
                    <a:pt x="17073" y="9109"/>
                    <a:pt x="17053" y="9181"/>
                  </a:cubicBezTo>
                  <a:cubicBezTo>
                    <a:pt x="17027" y="9298"/>
                    <a:pt x="16995" y="9376"/>
                    <a:pt x="16949" y="9421"/>
                  </a:cubicBezTo>
                  <a:cubicBezTo>
                    <a:pt x="16891" y="9480"/>
                    <a:pt x="16806" y="9519"/>
                    <a:pt x="16689" y="9538"/>
                  </a:cubicBezTo>
                  <a:cubicBezTo>
                    <a:pt x="16648" y="9544"/>
                    <a:pt x="16609" y="9546"/>
                    <a:pt x="16572" y="9546"/>
                  </a:cubicBezTo>
                  <a:cubicBezTo>
                    <a:pt x="16419" y="9546"/>
                    <a:pt x="16295" y="9502"/>
                    <a:pt x="16201" y="9408"/>
                  </a:cubicBezTo>
                  <a:lnTo>
                    <a:pt x="16091" y="9278"/>
                  </a:lnTo>
                  <a:cubicBezTo>
                    <a:pt x="16045" y="9226"/>
                    <a:pt x="15948" y="9155"/>
                    <a:pt x="15811" y="9070"/>
                  </a:cubicBezTo>
                  <a:cubicBezTo>
                    <a:pt x="15739" y="9018"/>
                    <a:pt x="15668" y="8966"/>
                    <a:pt x="15596" y="8914"/>
                  </a:cubicBezTo>
                  <a:cubicBezTo>
                    <a:pt x="15609" y="8901"/>
                    <a:pt x="15629" y="8888"/>
                    <a:pt x="15648" y="8869"/>
                  </a:cubicBezTo>
                  <a:lnTo>
                    <a:pt x="15700" y="8823"/>
                  </a:lnTo>
                  <a:cubicBezTo>
                    <a:pt x="15804" y="8921"/>
                    <a:pt x="15922" y="9031"/>
                    <a:pt x="16052" y="9161"/>
                  </a:cubicBezTo>
                  <a:cubicBezTo>
                    <a:pt x="16182" y="9291"/>
                    <a:pt x="16286" y="9376"/>
                    <a:pt x="16370" y="9415"/>
                  </a:cubicBezTo>
                  <a:cubicBezTo>
                    <a:pt x="16435" y="9447"/>
                    <a:pt x="16500" y="9460"/>
                    <a:pt x="16572" y="9460"/>
                  </a:cubicBezTo>
                  <a:cubicBezTo>
                    <a:pt x="16581" y="9461"/>
                    <a:pt x="16590" y="9462"/>
                    <a:pt x="16599" y="9462"/>
                  </a:cubicBezTo>
                  <a:cubicBezTo>
                    <a:pt x="16660" y="9462"/>
                    <a:pt x="16716" y="9443"/>
                    <a:pt x="16767" y="9415"/>
                  </a:cubicBezTo>
                  <a:cubicBezTo>
                    <a:pt x="16865" y="9350"/>
                    <a:pt x="16936" y="9220"/>
                    <a:pt x="16969" y="9018"/>
                  </a:cubicBezTo>
                  <a:cubicBezTo>
                    <a:pt x="17027" y="8680"/>
                    <a:pt x="16995" y="8381"/>
                    <a:pt x="16871" y="8127"/>
                  </a:cubicBezTo>
                  <a:cubicBezTo>
                    <a:pt x="16845" y="8069"/>
                    <a:pt x="16806" y="7997"/>
                    <a:pt x="16747" y="7906"/>
                  </a:cubicBezTo>
                  <a:cubicBezTo>
                    <a:pt x="16591" y="7659"/>
                    <a:pt x="16422" y="7412"/>
                    <a:pt x="16227" y="7165"/>
                  </a:cubicBezTo>
                  <a:lnTo>
                    <a:pt x="16357" y="7048"/>
                  </a:lnTo>
                  <a:close/>
                  <a:moveTo>
                    <a:pt x="5808" y="9512"/>
                  </a:moveTo>
                  <a:lnTo>
                    <a:pt x="5808" y="9519"/>
                  </a:lnTo>
                  <a:cubicBezTo>
                    <a:pt x="5795" y="9519"/>
                    <a:pt x="5782" y="9519"/>
                    <a:pt x="5769" y="9532"/>
                  </a:cubicBezTo>
                  <a:cubicBezTo>
                    <a:pt x="5763" y="9538"/>
                    <a:pt x="5763" y="9538"/>
                    <a:pt x="5763" y="9545"/>
                  </a:cubicBezTo>
                  <a:lnTo>
                    <a:pt x="5756" y="9558"/>
                  </a:lnTo>
                  <a:lnTo>
                    <a:pt x="5763" y="9571"/>
                  </a:lnTo>
                  <a:lnTo>
                    <a:pt x="5769" y="9577"/>
                  </a:lnTo>
                  <a:cubicBezTo>
                    <a:pt x="5776" y="9584"/>
                    <a:pt x="5789" y="9584"/>
                    <a:pt x="5802" y="9584"/>
                  </a:cubicBezTo>
                  <a:lnTo>
                    <a:pt x="5821" y="9584"/>
                  </a:lnTo>
                  <a:cubicBezTo>
                    <a:pt x="5828" y="9577"/>
                    <a:pt x="5834" y="9564"/>
                    <a:pt x="5841" y="9551"/>
                  </a:cubicBezTo>
                  <a:lnTo>
                    <a:pt x="5841" y="9538"/>
                  </a:lnTo>
                  <a:lnTo>
                    <a:pt x="5834" y="9525"/>
                  </a:lnTo>
                  <a:cubicBezTo>
                    <a:pt x="5834" y="9525"/>
                    <a:pt x="5821" y="9519"/>
                    <a:pt x="5808" y="9512"/>
                  </a:cubicBezTo>
                  <a:close/>
                  <a:moveTo>
                    <a:pt x="13353" y="9421"/>
                  </a:moveTo>
                  <a:cubicBezTo>
                    <a:pt x="13346" y="9421"/>
                    <a:pt x="13340" y="9428"/>
                    <a:pt x="13333" y="9441"/>
                  </a:cubicBezTo>
                  <a:cubicBezTo>
                    <a:pt x="13327" y="9454"/>
                    <a:pt x="13327" y="9460"/>
                    <a:pt x="13327" y="9467"/>
                  </a:cubicBezTo>
                  <a:lnTo>
                    <a:pt x="13340" y="9486"/>
                  </a:lnTo>
                  <a:lnTo>
                    <a:pt x="13353" y="9558"/>
                  </a:lnTo>
                  <a:cubicBezTo>
                    <a:pt x="13366" y="9571"/>
                    <a:pt x="13372" y="9584"/>
                    <a:pt x="13372" y="9584"/>
                  </a:cubicBezTo>
                  <a:lnTo>
                    <a:pt x="13411" y="9584"/>
                  </a:lnTo>
                  <a:cubicBezTo>
                    <a:pt x="13418" y="9584"/>
                    <a:pt x="13418" y="9577"/>
                    <a:pt x="13424" y="9564"/>
                  </a:cubicBezTo>
                  <a:lnTo>
                    <a:pt x="13405" y="9473"/>
                  </a:lnTo>
                  <a:cubicBezTo>
                    <a:pt x="13405" y="9460"/>
                    <a:pt x="13398" y="9454"/>
                    <a:pt x="13398" y="9447"/>
                  </a:cubicBezTo>
                  <a:cubicBezTo>
                    <a:pt x="13392" y="9434"/>
                    <a:pt x="13379" y="9421"/>
                    <a:pt x="13359" y="9421"/>
                  </a:cubicBezTo>
                  <a:lnTo>
                    <a:pt x="13359" y="9428"/>
                  </a:lnTo>
                  <a:lnTo>
                    <a:pt x="13353" y="9421"/>
                  </a:lnTo>
                  <a:close/>
                  <a:moveTo>
                    <a:pt x="12234" y="9603"/>
                  </a:moveTo>
                  <a:cubicBezTo>
                    <a:pt x="12221" y="9610"/>
                    <a:pt x="12214" y="9623"/>
                    <a:pt x="12214" y="9642"/>
                  </a:cubicBezTo>
                  <a:cubicBezTo>
                    <a:pt x="12214" y="9649"/>
                    <a:pt x="12221" y="9662"/>
                    <a:pt x="12234" y="9675"/>
                  </a:cubicBezTo>
                  <a:lnTo>
                    <a:pt x="12253" y="9694"/>
                  </a:lnTo>
                  <a:cubicBezTo>
                    <a:pt x="12266" y="9694"/>
                    <a:pt x="12279" y="9694"/>
                    <a:pt x="12293" y="9688"/>
                  </a:cubicBezTo>
                  <a:lnTo>
                    <a:pt x="12306" y="9675"/>
                  </a:lnTo>
                  <a:lnTo>
                    <a:pt x="12293" y="9649"/>
                  </a:lnTo>
                  <a:lnTo>
                    <a:pt x="12266" y="9623"/>
                  </a:lnTo>
                  <a:cubicBezTo>
                    <a:pt x="12260" y="9610"/>
                    <a:pt x="12247" y="9603"/>
                    <a:pt x="12240" y="9603"/>
                  </a:cubicBezTo>
                  <a:close/>
                  <a:moveTo>
                    <a:pt x="5899" y="9655"/>
                  </a:moveTo>
                  <a:lnTo>
                    <a:pt x="5899" y="9662"/>
                  </a:lnTo>
                  <a:cubicBezTo>
                    <a:pt x="5899" y="9659"/>
                    <a:pt x="5898" y="9657"/>
                    <a:pt x="5895" y="9657"/>
                  </a:cubicBezTo>
                  <a:cubicBezTo>
                    <a:pt x="5893" y="9657"/>
                    <a:pt x="5890" y="9659"/>
                    <a:pt x="5886" y="9662"/>
                  </a:cubicBezTo>
                  <a:lnTo>
                    <a:pt x="5860" y="9688"/>
                  </a:lnTo>
                  <a:cubicBezTo>
                    <a:pt x="5854" y="9688"/>
                    <a:pt x="5854" y="9694"/>
                    <a:pt x="5854" y="9701"/>
                  </a:cubicBezTo>
                  <a:lnTo>
                    <a:pt x="5847" y="9721"/>
                  </a:lnTo>
                  <a:lnTo>
                    <a:pt x="5860" y="9734"/>
                  </a:lnTo>
                  <a:cubicBezTo>
                    <a:pt x="5867" y="9740"/>
                    <a:pt x="5873" y="9740"/>
                    <a:pt x="5886" y="9740"/>
                  </a:cubicBezTo>
                  <a:cubicBezTo>
                    <a:pt x="5893" y="9740"/>
                    <a:pt x="5899" y="9734"/>
                    <a:pt x="5906" y="9721"/>
                  </a:cubicBezTo>
                  <a:lnTo>
                    <a:pt x="5919" y="9714"/>
                  </a:lnTo>
                  <a:lnTo>
                    <a:pt x="5925" y="9701"/>
                  </a:lnTo>
                  <a:cubicBezTo>
                    <a:pt x="5932" y="9688"/>
                    <a:pt x="5932" y="9681"/>
                    <a:pt x="5932" y="9681"/>
                  </a:cubicBezTo>
                  <a:lnTo>
                    <a:pt x="5925" y="9668"/>
                  </a:lnTo>
                  <a:lnTo>
                    <a:pt x="5899" y="9655"/>
                  </a:lnTo>
                  <a:close/>
                  <a:moveTo>
                    <a:pt x="12969" y="9668"/>
                  </a:moveTo>
                  <a:cubicBezTo>
                    <a:pt x="12949" y="9668"/>
                    <a:pt x="12936" y="9675"/>
                    <a:pt x="12936" y="9688"/>
                  </a:cubicBezTo>
                  <a:cubicBezTo>
                    <a:pt x="12930" y="9694"/>
                    <a:pt x="12930" y="9708"/>
                    <a:pt x="12936" y="9721"/>
                  </a:cubicBezTo>
                  <a:cubicBezTo>
                    <a:pt x="12943" y="9734"/>
                    <a:pt x="12956" y="9747"/>
                    <a:pt x="12969" y="9760"/>
                  </a:cubicBezTo>
                  <a:lnTo>
                    <a:pt x="12995" y="9786"/>
                  </a:lnTo>
                  <a:cubicBezTo>
                    <a:pt x="13027" y="9805"/>
                    <a:pt x="13053" y="9812"/>
                    <a:pt x="13066" y="9812"/>
                  </a:cubicBezTo>
                  <a:cubicBezTo>
                    <a:pt x="13079" y="9812"/>
                    <a:pt x="13092" y="9812"/>
                    <a:pt x="13092" y="9805"/>
                  </a:cubicBezTo>
                  <a:cubicBezTo>
                    <a:pt x="13105" y="9799"/>
                    <a:pt x="13105" y="9792"/>
                    <a:pt x="13105" y="9786"/>
                  </a:cubicBezTo>
                  <a:lnTo>
                    <a:pt x="13092" y="9760"/>
                  </a:lnTo>
                  <a:lnTo>
                    <a:pt x="13053" y="9740"/>
                  </a:lnTo>
                  <a:lnTo>
                    <a:pt x="13001" y="9688"/>
                  </a:lnTo>
                  <a:cubicBezTo>
                    <a:pt x="12988" y="9675"/>
                    <a:pt x="12975" y="9668"/>
                    <a:pt x="12969" y="9668"/>
                  </a:cubicBezTo>
                  <a:close/>
                  <a:moveTo>
                    <a:pt x="13783" y="9697"/>
                  </a:moveTo>
                  <a:cubicBezTo>
                    <a:pt x="13778" y="9697"/>
                    <a:pt x="13774" y="9698"/>
                    <a:pt x="13769" y="9701"/>
                  </a:cubicBezTo>
                  <a:cubicBezTo>
                    <a:pt x="13762" y="9701"/>
                    <a:pt x="13756" y="9714"/>
                    <a:pt x="13749" y="9727"/>
                  </a:cubicBezTo>
                  <a:cubicBezTo>
                    <a:pt x="13736" y="9753"/>
                    <a:pt x="13736" y="9792"/>
                    <a:pt x="13743" y="9844"/>
                  </a:cubicBezTo>
                  <a:lnTo>
                    <a:pt x="13743" y="9870"/>
                  </a:lnTo>
                  <a:cubicBezTo>
                    <a:pt x="13743" y="9883"/>
                    <a:pt x="13749" y="9890"/>
                    <a:pt x="13762" y="9890"/>
                  </a:cubicBezTo>
                  <a:cubicBezTo>
                    <a:pt x="13769" y="9890"/>
                    <a:pt x="13775" y="9883"/>
                    <a:pt x="13782" y="9877"/>
                  </a:cubicBezTo>
                  <a:lnTo>
                    <a:pt x="13788" y="9773"/>
                  </a:lnTo>
                  <a:lnTo>
                    <a:pt x="13801" y="9721"/>
                  </a:lnTo>
                  <a:lnTo>
                    <a:pt x="13801" y="9708"/>
                  </a:lnTo>
                  <a:cubicBezTo>
                    <a:pt x="13794" y="9700"/>
                    <a:pt x="13788" y="9697"/>
                    <a:pt x="13783" y="9697"/>
                  </a:cubicBezTo>
                  <a:close/>
                  <a:moveTo>
                    <a:pt x="5501" y="9807"/>
                  </a:moveTo>
                  <a:cubicBezTo>
                    <a:pt x="5495" y="9807"/>
                    <a:pt x="5486" y="9808"/>
                    <a:pt x="5477" y="9812"/>
                  </a:cubicBezTo>
                  <a:cubicBezTo>
                    <a:pt x="5457" y="9818"/>
                    <a:pt x="5444" y="9831"/>
                    <a:pt x="5438" y="9857"/>
                  </a:cubicBezTo>
                  <a:cubicBezTo>
                    <a:pt x="5438" y="9864"/>
                    <a:pt x="5438" y="9870"/>
                    <a:pt x="5438" y="9877"/>
                  </a:cubicBezTo>
                  <a:lnTo>
                    <a:pt x="5438" y="9890"/>
                  </a:lnTo>
                  <a:lnTo>
                    <a:pt x="5457" y="9916"/>
                  </a:lnTo>
                  <a:cubicBezTo>
                    <a:pt x="5465" y="9918"/>
                    <a:pt x="5472" y="9920"/>
                    <a:pt x="5478" y="9920"/>
                  </a:cubicBezTo>
                  <a:cubicBezTo>
                    <a:pt x="5486" y="9920"/>
                    <a:pt x="5492" y="9917"/>
                    <a:pt x="5496" y="9909"/>
                  </a:cubicBezTo>
                  <a:lnTo>
                    <a:pt x="5509" y="9890"/>
                  </a:lnTo>
                  <a:cubicBezTo>
                    <a:pt x="5529" y="9870"/>
                    <a:pt x="5535" y="9864"/>
                    <a:pt x="5535" y="9857"/>
                  </a:cubicBezTo>
                  <a:cubicBezTo>
                    <a:pt x="5548" y="9838"/>
                    <a:pt x="5542" y="9825"/>
                    <a:pt x="5516" y="9812"/>
                  </a:cubicBezTo>
                  <a:cubicBezTo>
                    <a:pt x="5512" y="9808"/>
                    <a:pt x="5508" y="9807"/>
                    <a:pt x="5501" y="9807"/>
                  </a:cubicBezTo>
                  <a:close/>
                  <a:moveTo>
                    <a:pt x="19115" y="8309"/>
                  </a:moveTo>
                  <a:cubicBezTo>
                    <a:pt x="19258" y="8426"/>
                    <a:pt x="19381" y="8550"/>
                    <a:pt x="19486" y="8673"/>
                  </a:cubicBezTo>
                  <a:cubicBezTo>
                    <a:pt x="19739" y="8973"/>
                    <a:pt x="19895" y="9278"/>
                    <a:pt x="19960" y="9603"/>
                  </a:cubicBezTo>
                  <a:cubicBezTo>
                    <a:pt x="19980" y="9708"/>
                    <a:pt x="19993" y="9831"/>
                    <a:pt x="19999" y="9974"/>
                  </a:cubicBezTo>
                  <a:cubicBezTo>
                    <a:pt x="19993" y="9968"/>
                    <a:pt x="19980" y="9968"/>
                    <a:pt x="19973" y="9961"/>
                  </a:cubicBezTo>
                  <a:cubicBezTo>
                    <a:pt x="19934" y="9935"/>
                    <a:pt x="19908" y="9909"/>
                    <a:pt x="19889" y="9877"/>
                  </a:cubicBezTo>
                  <a:cubicBezTo>
                    <a:pt x="19863" y="9831"/>
                    <a:pt x="19863" y="9792"/>
                    <a:pt x="19876" y="9760"/>
                  </a:cubicBezTo>
                  <a:cubicBezTo>
                    <a:pt x="19902" y="9714"/>
                    <a:pt x="19915" y="9694"/>
                    <a:pt x="19915" y="9694"/>
                  </a:cubicBezTo>
                  <a:cubicBezTo>
                    <a:pt x="19921" y="9668"/>
                    <a:pt x="19908" y="9636"/>
                    <a:pt x="19882" y="9597"/>
                  </a:cubicBezTo>
                  <a:lnTo>
                    <a:pt x="19655" y="9233"/>
                  </a:lnTo>
                  <a:cubicBezTo>
                    <a:pt x="19635" y="9200"/>
                    <a:pt x="19622" y="9181"/>
                    <a:pt x="19603" y="9181"/>
                  </a:cubicBezTo>
                  <a:cubicBezTo>
                    <a:pt x="19595" y="9178"/>
                    <a:pt x="19585" y="9176"/>
                    <a:pt x="19575" y="9176"/>
                  </a:cubicBezTo>
                  <a:cubicBezTo>
                    <a:pt x="19559" y="9176"/>
                    <a:pt x="19541" y="9180"/>
                    <a:pt x="19518" y="9187"/>
                  </a:cubicBezTo>
                  <a:cubicBezTo>
                    <a:pt x="19446" y="9220"/>
                    <a:pt x="19381" y="9252"/>
                    <a:pt x="19303" y="9291"/>
                  </a:cubicBezTo>
                  <a:cubicBezTo>
                    <a:pt x="19284" y="9311"/>
                    <a:pt x="19271" y="9317"/>
                    <a:pt x="19271" y="9324"/>
                  </a:cubicBezTo>
                  <a:cubicBezTo>
                    <a:pt x="19264" y="9337"/>
                    <a:pt x="19264" y="9350"/>
                    <a:pt x="19271" y="9369"/>
                  </a:cubicBezTo>
                  <a:cubicBezTo>
                    <a:pt x="19277" y="9382"/>
                    <a:pt x="19277" y="9402"/>
                    <a:pt x="19284" y="9421"/>
                  </a:cubicBezTo>
                  <a:cubicBezTo>
                    <a:pt x="19290" y="9447"/>
                    <a:pt x="19284" y="9467"/>
                    <a:pt x="19271" y="9486"/>
                  </a:cubicBezTo>
                  <a:cubicBezTo>
                    <a:pt x="19258" y="9506"/>
                    <a:pt x="19245" y="9519"/>
                    <a:pt x="19225" y="9532"/>
                  </a:cubicBezTo>
                  <a:cubicBezTo>
                    <a:pt x="19205" y="9544"/>
                    <a:pt x="19179" y="9549"/>
                    <a:pt x="19149" y="9549"/>
                  </a:cubicBezTo>
                  <a:cubicBezTo>
                    <a:pt x="19133" y="9549"/>
                    <a:pt x="19114" y="9547"/>
                    <a:pt x="19095" y="9545"/>
                  </a:cubicBezTo>
                  <a:cubicBezTo>
                    <a:pt x="19017" y="9532"/>
                    <a:pt x="18952" y="9493"/>
                    <a:pt x="18900" y="9421"/>
                  </a:cubicBezTo>
                  <a:cubicBezTo>
                    <a:pt x="18848" y="9356"/>
                    <a:pt x="18822" y="9291"/>
                    <a:pt x="18822" y="9213"/>
                  </a:cubicBezTo>
                  <a:cubicBezTo>
                    <a:pt x="18822" y="9187"/>
                    <a:pt x="18829" y="9168"/>
                    <a:pt x="18842" y="9155"/>
                  </a:cubicBezTo>
                  <a:cubicBezTo>
                    <a:pt x="18848" y="9142"/>
                    <a:pt x="18874" y="9135"/>
                    <a:pt x="18900" y="9135"/>
                  </a:cubicBezTo>
                  <a:lnTo>
                    <a:pt x="18998" y="9142"/>
                  </a:lnTo>
                  <a:cubicBezTo>
                    <a:pt x="19024" y="9155"/>
                    <a:pt x="19043" y="9161"/>
                    <a:pt x="19063" y="9168"/>
                  </a:cubicBezTo>
                  <a:cubicBezTo>
                    <a:pt x="19082" y="9187"/>
                    <a:pt x="19082" y="9207"/>
                    <a:pt x="19076" y="9233"/>
                  </a:cubicBezTo>
                  <a:cubicBezTo>
                    <a:pt x="19086" y="9239"/>
                    <a:pt x="19098" y="9242"/>
                    <a:pt x="19112" y="9242"/>
                  </a:cubicBezTo>
                  <a:cubicBezTo>
                    <a:pt x="19145" y="9242"/>
                    <a:pt x="19190" y="9226"/>
                    <a:pt x="19245" y="9194"/>
                  </a:cubicBezTo>
                  <a:cubicBezTo>
                    <a:pt x="19297" y="9168"/>
                    <a:pt x="19355" y="9148"/>
                    <a:pt x="19420" y="9135"/>
                  </a:cubicBezTo>
                  <a:cubicBezTo>
                    <a:pt x="19440" y="9135"/>
                    <a:pt x="19453" y="9122"/>
                    <a:pt x="19460" y="9116"/>
                  </a:cubicBezTo>
                  <a:cubicBezTo>
                    <a:pt x="19466" y="9103"/>
                    <a:pt x="19460" y="9090"/>
                    <a:pt x="19453" y="9083"/>
                  </a:cubicBezTo>
                  <a:lnTo>
                    <a:pt x="19251" y="8608"/>
                  </a:lnTo>
                  <a:cubicBezTo>
                    <a:pt x="19238" y="8582"/>
                    <a:pt x="19225" y="8563"/>
                    <a:pt x="19219" y="8550"/>
                  </a:cubicBezTo>
                  <a:cubicBezTo>
                    <a:pt x="19206" y="8543"/>
                    <a:pt x="19180" y="8530"/>
                    <a:pt x="19134" y="8511"/>
                  </a:cubicBezTo>
                  <a:cubicBezTo>
                    <a:pt x="19082" y="8491"/>
                    <a:pt x="19050" y="8459"/>
                    <a:pt x="19037" y="8420"/>
                  </a:cubicBezTo>
                  <a:cubicBezTo>
                    <a:pt x="19030" y="8394"/>
                    <a:pt x="19037" y="8374"/>
                    <a:pt x="19043" y="8348"/>
                  </a:cubicBezTo>
                  <a:cubicBezTo>
                    <a:pt x="19056" y="8329"/>
                    <a:pt x="19076" y="8309"/>
                    <a:pt x="19095" y="8309"/>
                  </a:cubicBezTo>
                  <a:close/>
                  <a:moveTo>
                    <a:pt x="13496" y="9841"/>
                  </a:moveTo>
                  <a:cubicBezTo>
                    <a:pt x="13494" y="9841"/>
                    <a:pt x="13491" y="9842"/>
                    <a:pt x="13489" y="9844"/>
                  </a:cubicBezTo>
                  <a:lnTo>
                    <a:pt x="13476" y="9844"/>
                  </a:lnTo>
                  <a:cubicBezTo>
                    <a:pt x="13457" y="9870"/>
                    <a:pt x="13450" y="9890"/>
                    <a:pt x="13457" y="9922"/>
                  </a:cubicBezTo>
                  <a:lnTo>
                    <a:pt x="13476" y="9948"/>
                  </a:lnTo>
                  <a:lnTo>
                    <a:pt x="13502" y="9974"/>
                  </a:lnTo>
                  <a:cubicBezTo>
                    <a:pt x="13522" y="9987"/>
                    <a:pt x="13535" y="9987"/>
                    <a:pt x="13541" y="9987"/>
                  </a:cubicBezTo>
                  <a:cubicBezTo>
                    <a:pt x="13548" y="9987"/>
                    <a:pt x="13554" y="9981"/>
                    <a:pt x="13567" y="9968"/>
                  </a:cubicBezTo>
                  <a:cubicBezTo>
                    <a:pt x="13567" y="9955"/>
                    <a:pt x="13567" y="9942"/>
                    <a:pt x="13567" y="9935"/>
                  </a:cubicBezTo>
                  <a:cubicBezTo>
                    <a:pt x="13567" y="9929"/>
                    <a:pt x="13554" y="9916"/>
                    <a:pt x="13541" y="9903"/>
                  </a:cubicBezTo>
                  <a:lnTo>
                    <a:pt x="13522" y="9870"/>
                  </a:lnTo>
                  <a:lnTo>
                    <a:pt x="13515" y="9851"/>
                  </a:lnTo>
                  <a:cubicBezTo>
                    <a:pt x="13511" y="9846"/>
                    <a:pt x="13503" y="9841"/>
                    <a:pt x="13496" y="9841"/>
                  </a:cubicBezTo>
                  <a:close/>
                  <a:moveTo>
                    <a:pt x="12781" y="9887"/>
                  </a:moveTo>
                  <a:cubicBezTo>
                    <a:pt x="12769" y="9887"/>
                    <a:pt x="12757" y="9892"/>
                    <a:pt x="12748" y="9896"/>
                  </a:cubicBezTo>
                  <a:cubicBezTo>
                    <a:pt x="12741" y="9903"/>
                    <a:pt x="12735" y="9909"/>
                    <a:pt x="12735" y="9909"/>
                  </a:cubicBezTo>
                  <a:cubicBezTo>
                    <a:pt x="12735" y="9922"/>
                    <a:pt x="12741" y="9935"/>
                    <a:pt x="12754" y="9935"/>
                  </a:cubicBezTo>
                  <a:lnTo>
                    <a:pt x="12832" y="9981"/>
                  </a:lnTo>
                  <a:lnTo>
                    <a:pt x="12852" y="9994"/>
                  </a:lnTo>
                  <a:lnTo>
                    <a:pt x="12871" y="9994"/>
                  </a:lnTo>
                  <a:cubicBezTo>
                    <a:pt x="12897" y="9994"/>
                    <a:pt x="12910" y="9994"/>
                    <a:pt x="12917" y="9987"/>
                  </a:cubicBezTo>
                  <a:cubicBezTo>
                    <a:pt x="12923" y="9974"/>
                    <a:pt x="12917" y="9968"/>
                    <a:pt x="12910" y="9955"/>
                  </a:cubicBezTo>
                  <a:lnTo>
                    <a:pt x="12884" y="9935"/>
                  </a:lnTo>
                  <a:lnTo>
                    <a:pt x="12832" y="9916"/>
                  </a:lnTo>
                  <a:cubicBezTo>
                    <a:pt x="12819" y="9903"/>
                    <a:pt x="12806" y="9896"/>
                    <a:pt x="12793" y="9890"/>
                  </a:cubicBezTo>
                  <a:cubicBezTo>
                    <a:pt x="12789" y="9888"/>
                    <a:pt x="12785" y="9887"/>
                    <a:pt x="12781" y="9887"/>
                  </a:cubicBezTo>
                  <a:close/>
                  <a:moveTo>
                    <a:pt x="10231" y="8478"/>
                  </a:moveTo>
                  <a:cubicBezTo>
                    <a:pt x="10322" y="8543"/>
                    <a:pt x="10413" y="8621"/>
                    <a:pt x="10491" y="8712"/>
                  </a:cubicBezTo>
                  <a:cubicBezTo>
                    <a:pt x="10569" y="8810"/>
                    <a:pt x="10667" y="8960"/>
                    <a:pt x="10784" y="9174"/>
                  </a:cubicBezTo>
                  <a:cubicBezTo>
                    <a:pt x="10829" y="9252"/>
                    <a:pt x="10862" y="9317"/>
                    <a:pt x="10888" y="9376"/>
                  </a:cubicBezTo>
                  <a:cubicBezTo>
                    <a:pt x="10901" y="9408"/>
                    <a:pt x="10914" y="9460"/>
                    <a:pt x="10933" y="9538"/>
                  </a:cubicBezTo>
                  <a:cubicBezTo>
                    <a:pt x="10966" y="9649"/>
                    <a:pt x="10979" y="9727"/>
                    <a:pt x="10979" y="9779"/>
                  </a:cubicBezTo>
                  <a:cubicBezTo>
                    <a:pt x="10914" y="9701"/>
                    <a:pt x="10836" y="9623"/>
                    <a:pt x="10751" y="9551"/>
                  </a:cubicBezTo>
                  <a:cubicBezTo>
                    <a:pt x="10699" y="9519"/>
                    <a:pt x="10667" y="9499"/>
                    <a:pt x="10660" y="9493"/>
                  </a:cubicBezTo>
                  <a:cubicBezTo>
                    <a:pt x="10595" y="9473"/>
                    <a:pt x="10543" y="9454"/>
                    <a:pt x="10517" y="9434"/>
                  </a:cubicBezTo>
                  <a:cubicBezTo>
                    <a:pt x="10491" y="9415"/>
                    <a:pt x="10465" y="9408"/>
                    <a:pt x="10452" y="9408"/>
                  </a:cubicBezTo>
                  <a:cubicBezTo>
                    <a:pt x="10432" y="9415"/>
                    <a:pt x="10426" y="9428"/>
                    <a:pt x="10426" y="9454"/>
                  </a:cubicBezTo>
                  <a:cubicBezTo>
                    <a:pt x="10432" y="9473"/>
                    <a:pt x="10439" y="9493"/>
                    <a:pt x="10452" y="9512"/>
                  </a:cubicBezTo>
                  <a:lnTo>
                    <a:pt x="10654" y="9799"/>
                  </a:lnTo>
                  <a:cubicBezTo>
                    <a:pt x="10641" y="9805"/>
                    <a:pt x="10621" y="9805"/>
                    <a:pt x="10582" y="9805"/>
                  </a:cubicBezTo>
                  <a:cubicBezTo>
                    <a:pt x="10550" y="9805"/>
                    <a:pt x="10530" y="9812"/>
                    <a:pt x="10517" y="9825"/>
                  </a:cubicBezTo>
                  <a:cubicBezTo>
                    <a:pt x="10511" y="9838"/>
                    <a:pt x="10504" y="9864"/>
                    <a:pt x="10511" y="9896"/>
                  </a:cubicBezTo>
                  <a:lnTo>
                    <a:pt x="10524" y="10000"/>
                  </a:lnTo>
                  <a:cubicBezTo>
                    <a:pt x="10478" y="9955"/>
                    <a:pt x="10432" y="9909"/>
                    <a:pt x="10400" y="9851"/>
                  </a:cubicBezTo>
                  <a:cubicBezTo>
                    <a:pt x="10367" y="9805"/>
                    <a:pt x="10322" y="9721"/>
                    <a:pt x="10270" y="9597"/>
                  </a:cubicBezTo>
                  <a:cubicBezTo>
                    <a:pt x="10172" y="9369"/>
                    <a:pt x="10120" y="9187"/>
                    <a:pt x="10114" y="9057"/>
                  </a:cubicBezTo>
                  <a:cubicBezTo>
                    <a:pt x="10101" y="8882"/>
                    <a:pt x="10140" y="8686"/>
                    <a:pt x="10231" y="8478"/>
                  </a:cubicBezTo>
                  <a:close/>
                  <a:moveTo>
                    <a:pt x="14146" y="9584"/>
                  </a:moveTo>
                  <a:lnTo>
                    <a:pt x="14146" y="9584"/>
                  </a:lnTo>
                  <a:cubicBezTo>
                    <a:pt x="14172" y="9603"/>
                    <a:pt x="14198" y="9636"/>
                    <a:pt x="14224" y="9668"/>
                  </a:cubicBezTo>
                  <a:lnTo>
                    <a:pt x="14250" y="9694"/>
                  </a:lnTo>
                  <a:cubicBezTo>
                    <a:pt x="14270" y="9714"/>
                    <a:pt x="14283" y="9747"/>
                    <a:pt x="14302" y="9779"/>
                  </a:cubicBezTo>
                  <a:lnTo>
                    <a:pt x="14322" y="9818"/>
                  </a:lnTo>
                  <a:lnTo>
                    <a:pt x="14335" y="9877"/>
                  </a:lnTo>
                  <a:cubicBezTo>
                    <a:pt x="14335" y="9883"/>
                    <a:pt x="14335" y="9896"/>
                    <a:pt x="14328" y="9916"/>
                  </a:cubicBezTo>
                  <a:lnTo>
                    <a:pt x="14322" y="9942"/>
                  </a:lnTo>
                  <a:lnTo>
                    <a:pt x="14302" y="9981"/>
                  </a:lnTo>
                  <a:cubicBezTo>
                    <a:pt x="14289" y="10000"/>
                    <a:pt x="14276" y="10007"/>
                    <a:pt x="14257" y="10007"/>
                  </a:cubicBezTo>
                  <a:cubicBezTo>
                    <a:pt x="14250" y="10007"/>
                    <a:pt x="14244" y="10000"/>
                    <a:pt x="14237" y="10000"/>
                  </a:cubicBezTo>
                  <a:cubicBezTo>
                    <a:pt x="14237" y="9961"/>
                    <a:pt x="14224" y="9916"/>
                    <a:pt x="14211" y="9864"/>
                  </a:cubicBezTo>
                  <a:lnTo>
                    <a:pt x="14211" y="9864"/>
                  </a:lnTo>
                  <a:lnTo>
                    <a:pt x="14231" y="9870"/>
                  </a:lnTo>
                  <a:lnTo>
                    <a:pt x="14263" y="9877"/>
                  </a:lnTo>
                  <a:lnTo>
                    <a:pt x="14289" y="9877"/>
                  </a:lnTo>
                  <a:lnTo>
                    <a:pt x="14309" y="9870"/>
                  </a:lnTo>
                  <a:cubicBezTo>
                    <a:pt x="14315" y="9864"/>
                    <a:pt x="14315" y="9851"/>
                    <a:pt x="14302" y="9844"/>
                  </a:cubicBezTo>
                  <a:cubicBezTo>
                    <a:pt x="14289" y="9831"/>
                    <a:pt x="14270" y="9818"/>
                    <a:pt x="14250" y="9812"/>
                  </a:cubicBezTo>
                  <a:cubicBezTo>
                    <a:pt x="14224" y="9805"/>
                    <a:pt x="14205" y="9799"/>
                    <a:pt x="14192" y="9799"/>
                  </a:cubicBezTo>
                  <a:cubicBezTo>
                    <a:pt x="14166" y="9708"/>
                    <a:pt x="14153" y="9636"/>
                    <a:pt x="14146" y="9584"/>
                  </a:cubicBezTo>
                  <a:close/>
                  <a:moveTo>
                    <a:pt x="5581" y="9922"/>
                  </a:moveTo>
                  <a:cubicBezTo>
                    <a:pt x="5561" y="9935"/>
                    <a:pt x="5542" y="9942"/>
                    <a:pt x="5535" y="9955"/>
                  </a:cubicBezTo>
                  <a:cubicBezTo>
                    <a:pt x="5522" y="9968"/>
                    <a:pt x="5522" y="9987"/>
                    <a:pt x="5535" y="10000"/>
                  </a:cubicBezTo>
                  <a:lnTo>
                    <a:pt x="5548" y="10013"/>
                  </a:lnTo>
                  <a:cubicBezTo>
                    <a:pt x="5553" y="10015"/>
                    <a:pt x="5558" y="10016"/>
                    <a:pt x="5563" y="10016"/>
                  </a:cubicBezTo>
                  <a:cubicBezTo>
                    <a:pt x="5575" y="10016"/>
                    <a:pt x="5584" y="10010"/>
                    <a:pt x="5594" y="10000"/>
                  </a:cubicBezTo>
                  <a:lnTo>
                    <a:pt x="5600" y="9987"/>
                  </a:lnTo>
                  <a:lnTo>
                    <a:pt x="5626" y="9968"/>
                  </a:lnTo>
                  <a:cubicBezTo>
                    <a:pt x="5626" y="9961"/>
                    <a:pt x="5626" y="9955"/>
                    <a:pt x="5620" y="9942"/>
                  </a:cubicBezTo>
                  <a:cubicBezTo>
                    <a:pt x="5613" y="9929"/>
                    <a:pt x="5607" y="9922"/>
                    <a:pt x="5594" y="9922"/>
                  </a:cubicBezTo>
                  <a:close/>
                  <a:moveTo>
                    <a:pt x="5672" y="10020"/>
                  </a:moveTo>
                  <a:cubicBezTo>
                    <a:pt x="5672" y="10020"/>
                    <a:pt x="5672" y="10026"/>
                    <a:pt x="5665" y="10026"/>
                  </a:cubicBezTo>
                  <a:lnTo>
                    <a:pt x="5620" y="10033"/>
                  </a:lnTo>
                  <a:cubicBezTo>
                    <a:pt x="5607" y="10033"/>
                    <a:pt x="5600" y="10039"/>
                    <a:pt x="5594" y="10046"/>
                  </a:cubicBezTo>
                  <a:cubicBezTo>
                    <a:pt x="5594" y="10052"/>
                    <a:pt x="5594" y="10059"/>
                    <a:pt x="5594" y="10065"/>
                  </a:cubicBezTo>
                  <a:cubicBezTo>
                    <a:pt x="5594" y="10072"/>
                    <a:pt x="5600" y="10078"/>
                    <a:pt x="5607" y="10085"/>
                  </a:cubicBezTo>
                  <a:cubicBezTo>
                    <a:pt x="5613" y="10091"/>
                    <a:pt x="5626" y="10098"/>
                    <a:pt x="5646" y="10098"/>
                  </a:cubicBezTo>
                  <a:cubicBezTo>
                    <a:pt x="5652" y="10098"/>
                    <a:pt x="5659" y="10098"/>
                    <a:pt x="5672" y="10091"/>
                  </a:cubicBezTo>
                  <a:cubicBezTo>
                    <a:pt x="5678" y="10091"/>
                    <a:pt x="5685" y="10085"/>
                    <a:pt x="5691" y="10078"/>
                  </a:cubicBezTo>
                  <a:lnTo>
                    <a:pt x="5704" y="10059"/>
                  </a:lnTo>
                  <a:cubicBezTo>
                    <a:pt x="5704" y="10052"/>
                    <a:pt x="5704" y="10046"/>
                    <a:pt x="5704" y="10039"/>
                  </a:cubicBezTo>
                  <a:cubicBezTo>
                    <a:pt x="5698" y="10033"/>
                    <a:pt x="5691" y="10033"/>
                    <a:pt x="5685" y="10026"/>
                  </a:cubicBezTo>
                  <a:lnTo>
                    <a:pt x="5672" y="10020"/>
                  </a:lnTo>
                  <a:close/>
                  <a:moveTo>
                    <a:pt x="14950" y="8569"/>
                  </a:moveTo>
                  <a:cubicBezTo>
                    <a:pt x="14997" y="8569"/>
                    <a:pt x="15041" y="8576"/>
                    <a:pt x="15083" y="8589"/>
                  </a:cubicBezTo>
                  <a:cubicBezTo>
                    <a:pt x="15141" y="8608"/>
                    <a:pt x="15200" y="8647"/>
                    <a:pt x="15265" y="8712"/>
                  </a:cubicBezTo>
                  <a:cubicBezTo>
                    <a:pt x="15304" y="8751"/>
                    <a:pt x="15356" y="8804"/>
                    <a:pt x="15427" y="8882"/>
                  </a:cubicBezTo>
                  <a:cubicBezTo>
                    <a:pt x="15447" y="8901"/>
                    <a:pt x="15479" y="8927"/>
                    <a:pt x="15512" y="8953"/>
                  </a:cubicBezTo>
                  <a:lnTo>
                    <a:pt x="15512" y="8966"/>
                  </a:lnTo>
                  <a:lnTo>
                    <a:pt x="15525" y="8992"/>
                  </a:lnTo>
                  <a:lnTo>
                    <a:pt x="15531" y="9031"/>
                  </a:lnTo>
                  <a:cubicBezTo>
                    <a:pt x="15538" y="9070"/>
                    <a:pt x="15538" y="9161"/>
                    <a:pt x="15531" y="9298"/>
                  </a:cubicBezTo>
                  <a:cubicBezTo>
                    <a:pt x="15531" y="9402"/>
                    <a:pt x="15544" y="9493"/>
                    <a:pt x="15557" y="9558"/>
                  </a:cubicBezTo>
                  <a:lnTo>
                    <a:pt x="15564" y="9577"/>
                  </a:lnTo>
                  <a:cubicBezTo>
                    <a:pt x="15569" y="9580"/>
                    <a:pt x="15575" y="9582"/>
                    <a:pt x="15580" y="9582"/>
                  </a:cubicBezTo>
                  <a:cubicBezTo>
                    <a:pt x="15586" y="9582"/>
                    <a:pt x="15593" y="9579"/>
                    <a:pt x="15596" y="9571"/>
                  </a:cubicBezTo>
                  <a:cubicBezTo>
                    <a:pt x="15596" y="9564"/>
                    <a:pt x="15603" y="9558"/>
                    <a:pt x="15603" y="9538"/>
                  </a:cubicBezTo>
                  <a:lnTo>
                    <a:pt x="15603" y="9116"/>
                  </a:lnTo>
                  <a:cubicBezTo>
                    <a:pt x="15603" y="9090"/>
                    <a:pt x="15603" y="9070"/>
                    <a:pt x="15596" y="9057"/>
                  </a:cubicBezTo>
                  <a:lnTo>
                    <a:pt x="15583" y="9012"/>
                  </a:lnTo>
                  <a:lnTo>
                    <a:pt x="15583" y="9005"/>
                  </a:lnTo>
                  <a:cubicBezTo>
                    <a:pt x="15629" y="9038"/>
                    <a:pt x="15674" y="9070"/>
                    <a:pt x="15733" y="9103"/>
                  </a:cubicBezTo>
                  <a:cubicBezTo>
                    <a:pt x="15869" y="9194"/>
                    <a:pt x="15967" y="9272"/>
                    <a:pt x="16032" y="9330"/>
                  </a:cubicBezTo>
                  <a:cubicBezTo>
                    <a:pt x="16039" y="9343"/>
                    <a:pt x="16071" y="9369"/>
                    <a:pt x="16110" y="9415"/>
                  </a:cubicBezTo>
                  <a:cubicBezTo>
                    <a:pt x="16143" y="9454"/>
                    <a:pt x="16169" y="9480"/>
                    <a:pt x="16195" y="9499"/>
                  </a:cubicBezTo>
                  <a:cubicBezTo>
                    <a:pt x="16266" y="9558"/>
                    <a:pt x="16357" y="9597"/>
                    <a:pt x="16461" y="9616"/>
                  </a:cubicBezTo>
                  <a:cubicBezTo>
                    <a:pt x="16496" y="9621"/>
                    <a:pt x="16530" y="9623"/>
                    <a:pt x="16565" y="9623"/>
                  </a:cubicBezTo>
                  <a:cubicBezTo>
                    <a:pt x="16628" y="9623"/>
                    <a:pt x="16691" y="9616"/>
                    <a:pt x="16754" y="9603"/>
                  </a:cubicBezTo>
                  <a:cubicBezTo>
                    <a:pt x="16878" y="9577"/>
                    <a:pt x="16962" y="9525"/>
                    <a:pt x="17021" y="9454"/>
                  </a:cubicBezTo>
                  <a:cubicBezTo>
                    <a:pt x="17060" y="9408"/>
                    <a:pt x="17092" y="9350"/>
                    <a:pt x="17112" y="9272"/>
                  </a:cubicBezTo>
                  <a:lnTo>
                    <a:pt x="17112" y="9272"/>
                  </a:lnTo>
                  <a:cubicBezTo>
                    <a:pt x="17105" y="9363"/>
                    <a:pt x="17079" y="9467"/>
                    <a:pt x="17034" y="9584"/>
                  </a:cubicBezTo>
                  <a:cubicBezTo>
                    <a:pt x="16995" y="9688"/>
                    <a:pt x="16949" y="9766"/>
                    <a:pt x="16904" y="9812"/>
                  </a:cubicBezTo>
                  <a:cubicBezTo>
                    <a:pt x="16878" y="9831"/>
                    <a:pt x="16819" y="9870"/>
                    <a:pt x="16728" y="9929"/>
                  </a:cubicBezTo>
                  <a:cubicBezTo>
                    <a:pt x="16663" y="9968"/>
                    <a:pt x="16617" y="9994"/>
                    <a:pt x="16585" y="10013"/>
                  </a:cubicBezTo>
                  <a:cubicBezTo>
                    <a:pt x="16533" y="10046"/>
                    <a:pt x="16481" y="10072"/>
                    <a:pt x="16442" y="10085"/>
                  </a:cubicBezTo>
                  <a:cubicBezTo>
                    <a:pt x="16391" y="10100"/>
                    <a:pt x="16342" y="10108"/>
                    <a:pt x="16293" y="10108"/>
                  </a:cubicBezTo>
                  <a:cubicBezTo>
                    <a:pt x="16235" y="10108"/>
                    <a:pt x="16177" y="10096"/>
                    <a:pt x="16117" y="10072"/>
                  </a:cubicBezTo>
                  <a:cubicBezTo>
                    <a:pt x="16091" y="10065"/>
                    <a:pt x="16058" y="10046"/>
                    <a:pt x="16019" y="10020"/>
                  </a:cubicBezTo>
                  <a:cubicBezTo>
                    <a:pt x="15974" y="9994"/>
                    <a:pt x="15941" y="9974"/>
                    <a:pt x="15915" y="9961"/>
                  </a:cubicBezTo>
                  <a:cubicBezTo>
                    <a:pt x="15837" y="9916"/>
                    <a:pt x="15778" y="9883"/>
                    <a:pt x="15739" y="9864"/>
                  </a:cubicBezTo>
                  <a:cubicBezTo>
                    <a:pt x="15557" y="9753"/>
                    <a:pt x="15414" y="9616"/>
                    <a:pt x="15304" y="9434"/>
                  </a:cubicBezTo>
                  <a:cubicBezTo>
                    <a:pt x="15258" y="9363"/>
                    <a:pt x="15219" y="9317"/>
                    <a:pt x="15193" y="9298"/>
                  </a:cubicBezTo>
                  <a:cubicBezTo>
                    <a:pt x="15160" y="9279"/>
                    <a:pt x="15130" y="9267"/>
                    <a:pt x="15098" y="9267"/>
                  </a:cubicBezTo>
                  <a:cubicBezTo>
                    <a:pt x="15087" y="9267"/>
                    <a:pt x="15075" y="9268"/>
                    <a:pt x="15063" y="9272"/>
                  </a:cubicBezTo>
                  <a:cubicBezTo>
                    <a:pt x="15037" y="9116"/>
                    <a:pt x="14979" y="9012"/>
                    <a:pt x="14887" y="8960"/>
                  </a:cubicBezTo>
                  <a:cubicBezTo>
                    <a:pt x="14861" y="8947"/>
                    <a:pt x="14842" y="8934"/>
                    <a:pt x="14822" y="8927"/>
                  </a:cubicBezTo>
                  <a:cubicBezTo>
                    <a:pt x="14803" y="8914"/>
                    <a:pt x="14783" y="8901"/>
                    <a:pt x="14770" y="8888"/>
                  </a:cubicBezTo>
                  <a:cubicBezTo>
                    <a:pt x="14751" y="8862"/>
                    <a:pt x="14731" y="8823"/>
                    <a:pt x="14718" y="8771"/>
                  </a:cubicBezTo>
                  <a:cubicBezTo>
                    <a:pt x="14705" y="8719"/>
                    <a:pt x="14692" y="8673"/>
                    <a:pt x="14673" y="8634"/>
                  </a:cubicBezTo>
                  <a:cubicBezTo>
                    <a:pt x="14692" y="8634"/>
                    <a:pt x="14705" y="8628"/>
                    <a:pt x="14731" y="8615"/>
                  </a:cubicBezTo>
                  <a:cubicBezTo>
                    <a:pt x="14809" y="8584"/>
                    <a:pt x="14882" y="8569"/>
                    <a:pt x="14950" y="8569"/>
                  </a:cubicBezTo>
                  <a:close/>
                  <a:moveTo>
                    <a:pt x="12488" y="10052"/>
                  </a:moveTo>
                  <a:cubicBezTo>
                    <a:pt x="12481" y="10052"/>
                    <a:pt x="12475" y="10052"/>
                    <a:pt x="12462" y="10059"/>
                  </a:cubicBezTo>
                  <a:cubicBezTo>
                    <a:pt x="12462" y="10065"/>
                    <a:pt x="12462" y="10072"/>
                    <a:pt x="12468" y="10078"/>
                  </a:cubicBezTo>
                  <a:cubicBezTo>
                    <a:pt x="12475" y="10091"/>
                    <a:pt x="12494" y="10104"/>
                    <a:pt x="12527" y="10104"/>
                  </a:cubicBezTo>
                  <a:cubicBezTo>
                    <a:pt x="12559" y="10111"/>
                    <a:pt x="12611" y="10117"/>
                    <a:pt x="12676" y="10130"/>
                  </a:cubicBezTo>
                  <a:cubicBezTo>
                    <a:pt x="12689" y="10124"/>
                    <a:pt x="12689" y="10111"/>
                    <a:pt x="12689" y="10104"/>
                  </a:cubicBezTo>
                  <a:cubicBezTo>
                    <a:pt x="12689" y="10104"/>
                    <a:pt x="12683" y="10098"/>
                    <a:pt x="12676" y="10091"/>
                  </a:cubicBezTo>
                  <a:cubicBezTo>
                    <a:pt x="12670" y="10085"/>
                    <a:pt x="12644" y="10078"/>
                    <a:pt x="12605" y="10072"/>
                  </a:cubicBezTo>
                  <a:lnTo>
                    <a:pt x="12540" y="10052"/>
                  </a:lnTo>
                  <a:close/>
                  <a:moveTo>
                    <a:pt x="13156" y="10017"/>
                  </a:moveTo>
                  <a:cubicBezTo>
                    <a:pt x="13152" y="10017"/>
                    <a:pt x="13148" y="10018"/>
                    <a:pt x="13144" y="10020"/>
                  </a:cubicBezTo>
                  <a:cubicBezTo>
                    <a:pt x="13118" y="10033"/>
                    <a:pt x="13112" y="10052"/>
                    <a:pt x="13125" y="10072"/>
                  </a:cubicBezTo>
                  <a:lnTo>
                    <a:pt x="13138" y="10085"/>
                  </a:lnTo>
                  <a:lnTo>
                    <a:pt x="13203" y="10137"/>
                  </a:lnTo>
                  <a:cubicBezTo>
                    <a:pt x="13210" y="10143"/>
                    <a:pt x="13223" y="10143"/>
                    <a:pt x="13236" y="10143"/>
                  </a:cubicBezTo>
                  <a:lnTo>
                    <a:pt x="13268" y="10137"/>
                  </a:lnTo>
                  <a:cubicBezTo>
                    <a:pt x="13281" y="10130"/>
                    <a:pt x="13281" y="10117"/>
                    <a:pt x="13281" y="10104"/>
                  </a:cubicBezTo>
                  <a:cubicBezTo>
                    <a:pt x="13275" y="10091"/>
                    <a:pt x="13268" y="10085"/>
                    <a:pt x="13262" y="10078"/>
                  </a:cubicBezTo>
                  <a:lnTo>
                    <a:pt x="13216" y="10052"/>
                  </a:lnTo>
                  <a:lnTo>
                    <a:pt x="13197" y="10033"/>
                  </a:lnTo>
                  <a:cubicBezTo>
                    <a:pt x="13182" y="10023"/>
                    <a:pt x="13168" y="10017"/>
                    <a:pt x="13156" y="10017"/>
                  </a:cubicBezTo>
                  <a:close/>
                  <a:moveTo>
                    <a:pt x="10247" y="8342"/>
                  </a:moveTo>
                  <a:cubicBezTo>
                    <a:pt x="10206" y="8342"/>
                    <a:pt x="10175" y="8352"/>
                    <a:pt x="10153" y="8374"/>
                  </a:cubicBezTo>
                  <a:cubicBezTo>
                    <a:pt x="10140" y="8387"/>
                    <a:pt x="10127" y="8413"/>
                    <a:pt x="10114" y="8452"/>
                  </a:cubicBezTo>
                  <a:cubicBezTo>
                    <a:pt x="10042" y="8673"/>
                    <a:pt x="10003" y="8849"/>
                    <a:pt x="9997" y="8979"/>
                  </a:cubicBezTo>
                  <a:cubicBezTo>
                    <a:pt x="9997" y="9070"/>
                    <a:pt x="10010" y="9181"/>
                    <a:pt x="10036" y="9298"/>
                  </a:cubicBezTo>
                  <a:cubicBezTo>
                    <a:pt x="10114" y="9629"/>
                    <a:pt x="10263" y="9916"/>
                    <a:pt x="10491" y="10169"/>
                  </a:cubicBezTo>
                  <a:cubicBezTo>
                    <a:pt x="10524" y="10195"/>
                    <a:pt x="10543" y="10215"/>
                    <a:pt x="10563" y="10215"/>
                  </a:cubicBezTo>
                  <a:cubicBezTo>
                    <a:pt x="10568" y="10217"/>
                    <a:pt x="10573" y="10217"/>
                    <a:pt x="10578" y="10217"/>
                  </a:cubicBezTo>
                  <a:cubicBezTo>
                    <a:pt x="10593" y="10217"/>
                    <a:pt x="10607" y="10211"/>
                    <a:pt x="10621" y="10202"/>
                  </a:cubicBezTo>
                  <a:cubicBezTo>
                    <a:pt x="10641" y="10189"/>
                    <a:pt x="10654" y="10169"/>
                    <a:pt x="10654" y="10150"/>
                  </a:cubicBezTo>
                  <a:cubicBezTo>
                    <a:pt x="10654" y="10130"/>
                    <a:pt x="10647" y="10111"/>
                    <a:pt x="10628" y="10091"/>
                  </a:cubicBezTo>
                  <a:cubicBezTo>
                    <a:pt x="10628" y="10085"/>
                    <a:pt x="10621" y="10078"/>
                    <a:pt x="10615" y="10065"/>
                  </a:cubicBezTo>
                  <a:cubicBezTo>
                    <a:pt x="10589" y="10007"/>
                    <a:pt x="10576" y="9948"/>
                    <a:pt x="10582" y="9883"/>
                  </a:cubicBezTo>
                  <a:cubicBezTo>
                    <a:pt x="10606" y="9874"/>
                    <a:pt x="10628" y="9869"/>
                    <a:pt x="10647" y="9869"/>
                  </a:cubicBezTo>
                  <a:cubicBezTo>
                    <a:pt x="10670" y="9869"/>
                    <a:pt x="10691" y="9876"/>
                    <a:pt x="10712" y="9890"/>
                  </a:cubicBezTo>
                  <a:cubicBezTo>
                    <a:pt x="10732" y="9904"/>
                    <a:pt x="10744" y="9912"/>
                    <a:pt x="10754" y="9912"/>
                  </a:cubicBezTo>
                  <a:cubicBezTo>
                    <a:pt x="10758" y="9912"/>
                    <a:pt x="10761" y="9911"/>
                    <a:pt x="10764" y="9909"/>
                  </a:cubicBezTo>
                  <a:cubicBezTo>
                    <a:pt x="10771" y="9909"/>
                    <a:pt x="10784" y="9903"/>
                    <a:pt x="10790" y="9890"/>
                  </a:cubicBezTo>
                  <a:cubicBezTo>
                    <a:pt x="10797" y="9883"/>
                    <a:pt x="10797" y="9870"/>
                    <a:pt x="10790" y="9864"/>
                  </a:cubicBezTo>
                  <a:cubicBezTo>
                    <a:pt x="10790" y="9851"/>
                    <a:pt x="10777" y="9838"/>
                    <a:pt x="10758" y="9812"/>
                  </a:cubicBezTo>
                  <a:cubicBezTo>
                    <a:pt x="10686" y="9727"/>
                    <a:pt x="10621" y="9636"/>
                    <a:pt x="10556" y="9532"/>
                  </a:cubicBezTo>
                  <a:lnTo>
                    <a:pt x="10556" y="9532"/>
                  </a:lnTo>
                  <a:cubicBezTo>
                    <a:pt x="10732" y="9610"/>
                    <a:pt x="10868" y="9734"/>
                    <a:pt x="10966" y="9903"/>
                  </a:cubicBezTo>
                  <a:lnTo>
                    <a:pt x="10998" y="9942"/>
                  </a:lnTo>
                  <a:cubicBezTo>
                    <a:pt x="11010" y="9945"/>
                    <a:pt x="11019" y="9949"/>
                    <a:pt x="11027" y="9949"/>
                  </a:cubicBezTo>
                  <a:cubicBezTo>
                    <a:pt x="11033" y="9949"/>
                    <a:pt x="11038" y="9947"/>
                    <a:pt x="11044" y="9942"/>
                  </a:cubicBezTo>
                  <a:cubicBezTo>
                    <a:pt x="11057" y="9935"/>
                    <a:pt x="11057" y="9922"/>
                    <a:pt x="11057" y="9896"/>
                  </a:cubicBezTo>
                  <a:cubicBezTo>
                    <a:pt x="11057" y="9675"/>
                    <a:pt x="11011" y="9467"/>
                    <a:pt x="10907" y="9259"/>
                  </a:cubicBezTo>
                  <a:cubicBezTo>
                    <a:pt x="10894" y="9226"/>
                    <a:pt x="10855" y="9155"/>
                    <a:pt x="10784" y="9038"/>
                  </a:cubicBezTo>
                  <a:lnTo>
                    <a:pt x="10660" y="8849"/>
                  </a:lnTo>
                  <a:lnTo>
                    <a:pt x="10569" y="8738"/>
                  </a:lnTo>
                  <a:cubicBezTo>
                    <a:pt x="10478" y="8628"/>
                    <a:pt x="10380" y="8537"/>
                    <a:pt x="10289" y="8459"/>
                  </a:cubicBezTo>
                  <a:lnTo>
                    <a:pt x="10289" y="8459"/>
                  </a:lnTo>
                  <a:cubicBezTo>
                    <a:pt x="10322" y="8465"/>
                    <a:pt x="10367" y="8478"/>
                    <a:pt x="10413" y="8511"/>
                  </a:cubicBezTo>
                  <a:cubicBezTo>
                    <a:pt x="10484" y="8550"/>
                    <a:pt x="10595" y="8602"/>
                    <a:pt x="10745" y="8667"/>
                  </a:cubicBezTo>
                  <a:cubicBezTo>
                    <a:pt x="10875" y="8732"/>
                    <a:pt x="10979" y="8791"/>
                    <a:pt x="11057" y="8849"/>
                  </a:cubicBezTo>
                  <a:cubicBezTo>
                    <a:pt x="11115" y="8888"/>
                    <a:pt x="11187" y="8947"/>
                    <a:pt x="11271" y="9031"/>
                  </a:cubicBezTo>
                  <a:cubicBezTo>
                    <a:pt x="11375" y="9122"/>
                    <a:pt x="11447" y="9181"/>
                    <a:pt x="11486" y="9213"/>
                  </a:cubicBezTo>
                  <a:cubicBezTo>
                    <a:pt x="11538" y="9259"/>
                    <a:pt x="11590" y="9298"/>
                    <a:pt x="11649" y="9330"/>
                  </a:cubicBezTo>
                  <a:cubicBezTo>
                    <a:pt x="11665" y="9343"/>
                    <a:pt x="11680" y="9350"/>
                    <a:pt x="11691" y="9350"/>
                  </a:cubicBezTo>
                  <a:cubicBezTo>
                    <a:pt x="11697" y="9350"/>
                    <a:pt x="11703" y="9348"/>
                    <a:pt x="11707" y="9343"/>
                  </a:cubicBezTo>
                  <a:cubicBezTo>
                    <a:pt x="11727" y="9324"/>
                    <a:pt x="11720" y="9304"/>
                    <a:pt x="11688" y="9272"/>
                  </a:cubicBezTo>
                  <a:lnTo>
                    <a:pt x="11415" y="9005"/>
                  </a:lnTo>
                  <a:cubicBezTo>
                    <a:pt x="11284" y="8882"/>
                    <a:pt x="11187" y="8797"/>
                    <a:pt x="11115" y="8751"/>
                  </a:cubicBezTo>
                  <a:cubicBezTo>
                    <a:pt x="11083" y="8732"/>
                    <a:pt x="11011" y="8686"/>
                    <a:pt x="10894" y="8621"/>
                  </a:cubicBezTo>
                  <a:lnTo>
                    <a:pt x="10556" y="8452"/>
                  </a:lnTo>
                  <a:cubicBezTo>
                    <a:pt x="10439" y="8394"/>
                    <a:pt x="10354" y="8361"/>
                    <a:pt x="10309" y="8348"/>
                  </a:cubicBezTo>
                  <a:cubicBezTo>
                    <a:pt x="10286" y="8344"/>
                    <a:pt x="10266" y="8342"/>
                    <a:pt x="10247" y="8342"/>
                  </a:cubicBezTo>
                  <a:close/>
                  <a:moveTo>
                    <a:pt x="13866" y="10039"/>
                  </a:moveTo>
                  <a:cubicBezTo>
                    <a:pt x="13847" y="10046"/>
                    <a:pt x="13834" y="10065"/>
                    <a:pt x="13834" y="10085"/>
                  </a:cubicBezTo>
                  <a:lnTo>
                    <a:pt x="13827" y="10143"/>
                  </a:lnTo>
                  <a:cubicBezTo>
                    <a:pt x="13834" y="10195"/>
                    <a:pt x="13840" y="10221"/>
                    <a:pt x="13840" y="10228"/>
                  </a:cubicBezTo>
                  <a:cubicBezTo>
                    <a:pt x="13847" y="10241"/>
                    <a:pt x="13853" y="10247"/>
                    <a:pt x="13860" y="10254"/>
                  </a:cubicBezTo>
                  <a:cubicBezTo>
                    <a:pt x="13863" y="10257"/>
                    <a:pt x="13866" y="10259"/>
                    <a:pt x="13870" y="10259"/>
                  </a:cubicBezTo>
                  <a:cubicBezTo>
                    <a:pt x="13875" y="10259"/>
                    <a:pt x="13879" y="10257"/>
                    <a:pt x="13886" y="10254"/>
                  </a:cubicBezTo>
                  <a:lnTo>
                    <a:pt x="13899" y="10241"/>
                  </a:lnTo>
                  <a:cubicBezTo>
                    <a:pt x="13905" y="10228"/>
                    <a:pt x="13905" y="10215"/>
                    <a:pt x="13905" y="10195"/>
                  </a:cubicBezTo>
                  <a:lnTo>
                    <a:pt x="13912" y="10091"/>
                  </a:lnTo>
                  <a:cubicBezTo>
                    <a:pt x="13912" y="10078"/>
                    <a:pt x="13918" y="10065"/>
                    <a:pt x="13912" y="10059"/>
                  </a:cubicBezTo>
                  <a:cubicBezTo>
                    <a:pt x="13912" y="10052"/>
                    <a:pt x="13905" y="10046"/>
                    <a:pt x="13892" y="10039"/>
                  </a:cubicBezTo>
                  <a:close/>
                  <a:moveTo>
                    <a:pt x="12995" y="10197"/>
                  </a:moveTo>
                  <a:cubicBezTo>
                    <a:pt x="12984" y="10197"/>
                    <a:pt x="12972" y="10199"/>
                    <a:pt x="12962" y="10202"/>
                  </a:cubicBezTo>
                  <a:cubicBezTo>
                    <a:pt x="12943" y="10215"/>
                    <a:pt x="12936" y="10215"/>
                    <a:pt x="12936" y="10215"/>
                  </a:cubicBezTo>
                  <a:cubicBezTo>
                    <a:pt x="12923" y="10228"/>
                    <a:pt x="12923" y="10234"/>
                    <a:pt x="12930" y="10247"/>
                  </a:cubicBezTo>
                  <a:lnTo>
                    <a:pt x="12956" y="10260"/>
                  </a:lnTo>
                  <a:cubicBezTo>
                    <a:pt x="12982" y="10260"/>
                    <a:pt x="13014" y="10267"/>
                    <a:pt x="13047" y="10280"/>
                  </a:cubicBezTo>
                  <a:cubicBezTo>
                    <a:pt x="13060" y="10286"/>
                    <a:pt x="13073" y="10293"/>
                    <a:pt x="13086" y="10293"/>
                  </a:cubicBezTo>
                  <a:cubicBezTo>
                    <a:pt x="13099" y="10293"/>
                    <a:pt x="13112" y="10293"/>
                    <a:pt x="13125" y="10286"/>
                  </a:cubicBezTo>
                  <a:cubicBezTo>
                    <a:pt x="13138" y="10280"/>
                    <a:pt x="13144" y="10267"/>
                    <a:pt x="13138" y="10247"/>
                  </a:cubicBezTo>
                  <a:cubicBezTo>
                    <a:pt x="13138" y="10241"/>
                    <a:pt x="13131" y="10234"/>
                    <a:pt x="13118" y="10228"/>
                  </a:cubicBezTo>
                  <a:lnTo>
                    <a:pt x="13027" y="10202"/>
                  </a:lnTo>
                  <a:cubicBezTo>
                    <a:pt x="13018" y="10199"/>
                    <a:pt x="13006" y="10197"/>
                    <a:pt x="12995" y="10197"/>
                  </a:cubicBezTo>
                  <a:close/>
                  <a:moveTo>
                    <a:pt x="14926" y="9799"/>
                  </a:moveTo>
                  <a:cubicBezTo>
                    <a:pt x="15005" y="9916"/>
                    <a:pt x="15063" y="10033"/>
                    <a:pt x="15115" y="10150"/>
                  </a:cubicBezTo>
                  <a:cubicBezTo>
                    <a:pt x="15128" y="10176"/>
                    <a:pt x="15141" y="10195"/>
                    <a:pt x="15148" y="10215"/>
                  </a:cubicBezTo>
                  <a:lnTo>
                    <a:pt x="15135" y="10221"/>
                  </a:lnTo>
                  <a:cubicBezTo>
                    <a:pt x="15089" y="10228"/>
                    <a:pt x="15057" y="10241"/>
                    <a:pt x="15037" y="10247"/>
                  </a:cubicBezTo>
                  <a:cubicBezTo>
                    <a:pt x="14998" y="10267"/>
                    <a:pt x="14972" y="10280"/>
                    <a:pt x="14959" y="10286"/>
                  </a:cubicBezTo>
                  <a:cubicBezTo>
                    <a:pt x="14959" y="10286"/>
                    <a:pt x="14946" y="10293"/>
                    <a:pt x="14926" y="10299"/>
                  </a:cubicBezTo>
                  <a:cubicBezTo>
                    <a:pt x="14913" y="10267"/>
                    <a:pt x="14907" y="10234"/>
                    <a:pt x="14894" y="10195"/>
                  </a:cubicBezTo>
                  <a:cubicBezTo>
                    <a:pt x="14861" y="10078"/>
                    <a:pt x="14855" y="9994"/>
                    <a:pt x="14861" y="9948"/>
                  </a:cubicBezTo>
                  <a:cubicBezTo>
                    <a:pt x="14868" y="9909"/>
                    <a:pt x="14887" y="9857"/>
                    <a:pt x="14926" y="9799"/>
                  </a:cubicBezTo>
                  <a:close/>
                  <a:moveTo>
                    <a:pt x="14276" y="9044"/>
                  </a:moveTo>
                  <a:cubicBezTo>
                    <a:pt x="14263" y="9051"/>
                    <a:pt x="14237" y="9064"/>
                    <a:pt x="14211" y="9096"/>
                  </a:cubicBezTo>
                  <a:cubicBezTo>
                    <a:pt x="14146" y="9174"/>
                    <a:pt x="14094" y="9265"/>
                    <a:pt x="14068" y="9369"/>
                  </a:cubicBezTo>
                  <a:cubicBezTo>
                    <a:pt x="14048" y="9473"/>
                    <a:pt x="14042" y="9577"/>
                    <a:pt x="14068" y="9681"/>
                  </a:cubicBezTo>
                  <a:cubicBezTo>
                    <a:pt x="14074" y="9714"/>
                    <a:pt x="14088" y="9766"/>
                    <a:pt x="14114" y="9831"/>
                  </a:cubicBezTo>
                  <a:cubicBezTo>
                    <a:pt x="14133" y="9896"/>
                    <a:pt x="14146" y="9948"/>
                    <a:pt x="14153" y="9981"/>
                  </a:cubicBezTo>
                  <a:cubicBezTo>
                    <a:pt x="14166" y="10072"/>
                    <a:pt x="14159" y="10163"/>
                    <a:pt x="14133" y="10241"/>
                  </a:cubicBezTo>
                  <a:cubicBezTo>
                    <a:pt x="14127" y="10267"/>
                    <a:pt x="14114" y="10286"/>
                    <a:pt x="14094" y="10299"/>
                  </a:cubicBezTo>
                  <a:lnTo>
                    <a:pt x="14074" y="10312"/>
                  </a:lnTo>
                  <a:cubicBezTo>
                    <a:pt x="14068" y="10325"/>
                    <a:pt x="14074" y="10338"/>
                    <a:pt x="14094" y="10345"/>
                  </a:cubicBezTo>
                  <a:cubicBezTo>
                    <a:pt x="14098" y="10347"/>
                    <a:pt x="14101" y="10348"/>
                    <a:pt x="14104" y="10348"/>
                  </a:cubicBezTo>
                  <a:cubicBezTo>
                    <a:pt x="14111" y="10348"/>
                    <a:pt x="14117" y="10343"/>
                    <a:pt x="14127" y="10338"/>
                  </a:cubicBezTo>
                  <a:cubicBezTo>
                    <a:pt x="14179" y="10319"/>
                    <a:pt x="14211" y="10260"/>
                    <a:pt x="14224" y="10169"/>
                  </a:cubicBezTo>
                  <a:cubicBezTo>
                    <a:pt x="14231" y="10137"/>
                    <a:pt x="14237" y="10111"/>
                    <a:pt x="14237" y="10085"/>
                  </a:cubicBezTo>
                  <a:cubicBezTo>
                    <a:pt x="14247" y="10090"/>
                    <a:pt x="14257" y="10092"/>
                    <a:pt x="14267" y="10092"/>
                  </a:cubicBezTo>
                  <a:cubicBezTo>
                    <a:pt x="14283" y="10092"/>
                    <a:pt x="14299" y="10086"/>
                    <a:pt x="14315" y="10078"/>
                  </a:cubicBezTo>
                  <a:cubicBezTo>
                    <a:pt x="14341" y="10065"/>
                    <a:pt x="14367" y="10046"/>
                    <a:pt x="14393" y="10007"/>
                  </a:cubicBezTo>
                  <a:cubicBezTo>
                    <a:pt x="14406" y="9981"/>
                    <a:pt x="14419" y="9948"/>
                    <a:pt x="14426" y="9916"/>
                  </a:cubicBezTo>
                  <a:cubicBezTo>
                    <a:pt x="14432" y="9864"/>
                    <a:pt x="14419" y="9792"/>
                    <a:pt x="14380" y="9708"/>
                  </a:cubicBezTo>
                  <a:lnTo>
                    <a:pt x="14341" y="9636"/>
                  </a:lnTo>
                  <a:lnTo>
                    <a:pt x="14211" y="9473"/>
                  </a:lnTo>
                  <a:lnTo>
                    <a:pt x="14172" y="9441"/>
                  </a:lnTo>
                  <a:cubicBezTo>
                    <a:pt x="14166" y="9441"/>
                    <a:pt x="14159" y="9434"/>
                    <a:pt x="14153" y="9434"/>
                  </a:cubicBezTo>
                  <a:cubicBezTo>
                    <a:pt x="14166" y="9376"/>
                    <a:pt x="14185" y="9311"/>
                    <a:pt x="14218" y="9252"/>
                  </a:cubicBezTo>
                  <a:cubicBezTo>
                    <a:pt x="14237" y="9213"/>
                    <a:pt x="14263" y="9187"/>
                    <a:pt x="14283" y="9168"/>
                  </a:cubicBezTo>
                  <a:lnTo>
                    <a:pt x="14328" y="9135"/>
                  </a:lnTo>
                  <a:cubicBezTo>
                    <a:pt x="14341" y="9116"/>
                    <a:pt x="14348" y="9096"/>
                    <a:pt x="14348" y="9077"/>
                  </a:cubicBezTo>
                  <a:cubicBezTo>
                    <a:pt x="14348" y="9064"/>
                    <a:pt x="14335" y="9057"/>
                    <a:pt x="14322" y="9051"/>
                  </a:cubicBezTo>
                  <a:cubicBezTo>
                    <a:pt x="14309" y="9044"/>
                    <a:pt x="14296" y="9044"/>
                    <a:pt x="14276" y="9044"/>
                  </a:cubicBezTo>
                  <a:close/>
                  <a:moveTo>
                    <a:pt x="13573" y="10264"/>
                  </a:moveTo>
                  <a:cubicBezTo>
                    <a:pt x="13571" y="10264"/>
                    <a:pt x="13569" y="10265"/>
                    <a:pt x="13567" y="10267"/>
                  </a:cubicBezTo>
                  <a:cubicBezTo>
                    <a:pt x="13554" y="10267"/>
                    <a:pt x="13541" y="10267"/>
                    <a:pt x="13535" y="10280"/>
                  </a:cubicBezTo>
                  <a:cubicBezTo>
                    <a:pt x="13528" y="10286"/>
                    <a:pt x="13528" y="10299"/>
                    <a:pt x="13535" y="10319"/>
                  </a:cubicBezTo>
                  <a:lnTo>
                    <a:pt x="13554" y="10345"/>
                  </a:lnTo>
                  <a:lnTo>
                    <a:pt x="13587" y="10371"/>
                  </a:lnTo>
                  <a:lnTo>
                    <a:pt x="13632" y="10371"/>
                  </a:lnTo>
                  <a:lnTo>
                    <a:pt x="13645" y="10364"/>
                  </a:lnTo>
                  <a:cubicBezTo>
                    <a:pt x="13652" y="10358"/>
                    <a:pt x="13652" y="10345"/>
                    <a:pt x="13652" y="10332"/>
                  </a:cubicBezTo>
                  <a:cubicBezTo>
                    <a:pt x="13639" y="10319"/>
                    <a:pt x="13632" y="10312"/>
                    <a:pt x="13626" y="10306"/>
                  </a:cubicBezTo>
                  <a:lnTo>
                    <a:pt x="13587" y="10273"/>
                  </a:lnTo>
                  <a:cubicBezTo>
                    <a:pt x="13582" y="10269"/>
                    <a:pt x="13578" y="10264"/>
                    <a:pt x="13573" y="10264"/>
                  </a:cubicBezTo>
                  <a:close/>
                  <a:moveTo>
                    <a:pt x="5366" y="10384"/>
                  </a:moveTo>
                  <a:cubicBezTo>
                    <a:pt x="5347" y="10384"/>
                    <a:pt x="5340" y="10397"/>
                    <a:pt x="5327" y="10416"/>
                  </a:cubicBezTo>
                  <a:cubicBezTo>
                    <a:pt x="5321" y="10423"/>
                    <a:pt x="5321" y="10436"/>
                    <a:pt x="5321" y="10449"/>
                  </a:cubicBezTo>
                  <a:cubicBezTo>
                    <a:pt x="5321" y="10462"/>
                    <a:pt x="5321" y="10468"/>
                    <a:pt x="5327" y="10475"/>
                  </a:cubicBezTo>
                  <a:cubicBezTo>
                    <a:pt x="5340" y="10488"/>
                    <a:pt x="5347" y="10488"/>
                    <a:pt x="5366" y="10488"/>
                  </a:cubicBezTo>
                  <a:cubicBezTo>
                    <a:pt x="5379" y="10488"/>
                    <a:pt x="5386" y="10475"/>
                    <a:pt x="5392" y="10462"/>
                  </a:cubicBezTo>
                  <a:lnTo>
                    <a:pt x="5392" y="10449"/>
                  </a:lnTo>
                  <a:lnTo>
                    <a:pt x="5405" y="10442"/>
                  </a:lnTo>
                  <a:cubicBezTo>
                    <a:pt x="5418" y="10423"/>
                    <a:pt x="5418" y="10410"/>
                    <a:pt x="5412" y="10397"/>
                  </a:cubicBezTo>
                  <a:cubicBezTo>
                    <a:pt x="5405" y="10384"/>
                    <a:pt x="5392" y="10384"/>
                    <a:pt x="5373" y="10384"/>
                  </a:cubicBezTo>
                  <a:close/>
                  <a:moveTo>
                    <a:pt x="13357" y="10403"/>
                  </a:moveTo>
                  <a:cubicBezTo>
                    <a:pt x="13350" y="10403"/>
                    <a:pt x="13345" y="10405"/>
                    <a:pt x="13340" y="10410"/>
                  </a:cubicBezTo>
                  <a:lnTo>
                    <a:pt x="13333" y="10436"/>
                  </a:lnTo>
                  <a:lnTo>
                    <a:pt x="13346" y="10462"/>
                  </a:lnTo>
                  <a:cubicBezTo>
                    <a:pt x="13359" y="10481"/>
                    <a:pt x="13379" y="10494"/>
                    <a:pt x="13392" y="10501"/>
                  </a:cubicBezTo>
                  <a:cubicBezTo>
                    <a:pt x="13405" y="10514"/>
                    <a:pt x="13418" y="10514"/>
                    <a:pt x="13424" y="10514"/>
                  </a:cubicBezTo>
                  <a:cubicBezTo>
                    <a:pt x="13444" y="10514"/>
                    <a:pt x="13450" y="10507"/>
                    <a:pt x="13457" y="10494"/>
                  </a:cubicBezTo>
                  <a:lnTo>
                    <a:pt x="13463" y="10481"/>
                  </a:lnTo>
                  <a:cubicBezTo>
                    <a:pt x="13457" y="10475"/>
                    <a:pt x="13457" y="10468"/>
                    <a:pt x="13450" y="10468"/>
                  </a:cubicBezTo>
                  <a:lnTo>
                    <a:pt x="13450" y="10455"/>
                  </a:lnTo>
                  <a:lnTo>
                    <a:pt x="13392" y="10416"/>
                  </a:lnTo>
                  <a:cubicBezTo>
                    <a:pt x="13380" y="10408"/>
                    <a:pt x="13367" y="10403"/>
                    <a:pt x="13357" y="10403"/>
                  </a:cubicBezTo>
                  <a:close/>
                  <a:moveTo>
                    <a:pt x="18360" y="7978"/>
                  </a:moveTo>
                  <a:cubicBezTo>
                    <a:pt x="18295" y="8101"/>
                    <a:pt x="18191" y="8238"/>
                    <a:pt x="18042" y="8374"/>
                  </a:cubicBezTo>
                  <a:cubicBezTo>
                    <a:pt x="17866" y="8530"/>
                    <a:pt x="17736" y="8647"/>
                    <a:pt x="17651" y="8725"/>
                  </a:cubicBezTo>
                  <a:cubicBezTo>
                    <a:pt x="17586" y="8791"/>
                    <a:pt x="17541" y="8856"/>
                    <a:pt x="17521" y="8921"/>
                  </a:cubicBezTo>
                  <a:cubicBezTo>
                    <a:pt x="17495" y="8992"/>
                    <a:pt x="17502" y="9070"/>
                    <a:pt x="17534" y="9161"/>
                  </a:cubicBezTo>
                  <a:cubicBezTo>
                    <a:pt x="17554" y="9207"/>
                    <a:pt x="17599" y="9278"/>
                    <a:pt x="17658" y="9369"/>
                  </a:cubicBezTo>
                  <a:cubicBezTo>
                    <a:pt x="17944" y="9779"/>
                    <a:pt x="18269" y="10163"/>
                    <a:pt x="18634" y="10527"/>
                  </a:cubicBezTo>
                  <a:cubicBezTo>
                    <a:pt x="18647" y="10494"/>
                    <a:pt x="18634" y="10462"/>
                    <a:pt x="18595" y="10416"/>
                  </a:cubicBezTo>
                  <a:cubicBezTo>
                    <a:pt x="18380" y="10176"/>
                    <a:pt x="18217" y="9994"/>
                    <a:pt x="18107" y="9864"/>
                  </a:cubicBezTo>
                  <a:cubicBezTo>
                    <a:pt x="17931" y="9655"/>
                    <a:pt x="17782" y="9460"/>
                    <a:pt x="17665" y="9278"/>
                  </a:cubicBezTo>
                  <a:cubicBezTo>
                    <a:pt x="17586" y="9155"/>
                    <a:pt x="17554" y="9051"/>
                    <a:pt x="17567" y="8973"/>
                  </a:cubicBezTo>
                  <a:cubicBezTo>
                    <a:pt x="17573" y="8901"/>
                    <a:pt x="17632" y="8823"/>
                    <a:pt x="17723" y="8732"/>
                  </a:cubicBezTo>
                  <a:lnTo>
                    <a:pt x="18009" y="8459"/>
                  </a:lnTo>
                  <a:cubicBezTo>
                    <a:pt x="18100" y="8368"/>
                    <a:pt x="18172" y="8296"/>
                    <a:pt x="18211" y="8257"/>
                  </a:cubicBezTo>
                  <a:cubicBezTo>
                    <a:pt x="18276" y="8173"/>
                    <a:pt x="18334" y="8095"/>
                    <a:pt x="18373" y="8023"/>
                  </a:cubicBezTo>
                  <a:cubicBezTo>
                    <a:pt x="18373" y="8010"/>
                    <a:pt x="18380" y="8004"/>
                    <a:pt x="18373" y="7991"/>
                  </a:cubicBezTo>
                  <a:cubicBezTo>
                    <a:pt x="18373" y="7978"/>
                    <a:pt x="18367" y="7978"/>
                    <a:pt x="18360" y="7978"/>
                  </a:cubicBezTo>
                  <a:close/>
                  <a:moveTo>
                    <a:pt x="13743" y="10494"/>
                  </a:moveTo>
                  <a:cubicBezTo>
                    <a:pt x="13736" y="10494"/>
                    <a:pt x="13730" y="10494"/>
                    <a:pt x="13723" y="10501"/>
                  </a:cubicBezTo>
                  <a:lnTo>
                    <a:pt x="13710" y="10507"/>
                  </a:lnTo>
                  <a:lnTo>
                    <a:pt x="13704" y="10527"/>
                  </a:lnTo>
                  <a:lnTo>
                    <a:pt x="13710" y="10540"/>
                  </a:lnTo>
                  <a:cubicBezTo>
                    <a:pt x="13710" y="10546"/>
                    <a:pt x="13710" y="10546"/>
                    <a:pt x="13717" y="10553"/>
                  </a:cubicBezTo>
                  <a:lnTo>
                    <a:pt x="13736" y="10579"/>
                  </a:lnTo>
                  <a:lnTo>
                    <a:pt x="13769" y="10598"/>
                  </a:lnTo>
                  <a:cubicBezTo>
                    <a:pt x="13775" y="10598"/>
                    <a:pt x="13788" y="10598"/>
                    <a:pt x="13795" y="10592"/>
                  </a:cubicBezTo>
                  <a:cubicBezTo>
                    <a:pt x="13808" y="10585"/>
                    <a:pt x="13808" y="10572"/>
                    <a:pt x="13808" y="10566"/>
                  </a:cubicBezTo>
                  <a:cubicBezTo>
                    <a:pt x="13808" y="10553"/>
                    <a:pt x="13801" y="10540"/>
                    <a:pt x="13788" y="10527"/>
                  </a:cubicBezTo>
                  <a:lnTo>
                    <a:pt x="13775" y="10507"/>
                  </a:lnTo>
                  <a:cubicBezTo>
                    <a:pt x="13769" y="10494"/>
                    <a:pt x="13756" y="10494"/>
                    <a:pt x="13749" y="10494"/>
                  </a:cubicBezTo>
                  <a:close/>
                  <a:moveTo>
                    <a:pt x="5457" y="10514"/>
                  </a:moveTo>
                  <a:cubicBezTo>
                    <a:pt x="5457" y="10514"/>
                    <a:pt x="5451" y="10520"/>
                    <a:pt x="5438" y="10527"/>
                  </a:cubicBezTo>
                  <a:cubicBezTo>
                    <a:pt x="5425" y="10533"/>
                    <a:pt x="5412" y="10546"/>
                    <a:pt x="5392" y="10559"/>
                  </a:cubicBezTo>
                  <a:lnTo>
                    <a:pt x="5392" y="10572"/>
                  </a:lnTo>
                  <a:cubicBezTo>
                    <a:pt x="5392" y="10579"/>
                    <a:pt x="5392" y="10585"/>
                    <a:pt x="5392" y="10585"/>
                  </a:cubicBezTo>
                  <a:cubicBezTo>
                    <a:pt x="5399" y="10598"/>
                    <a:pt x="5405" y="10611"/>
                    <a:pt x="5418" y="10611"/>
                  </a:cubicBezTo>
                  <a:cubicBezTo>
                    <a:pt x="5422" y="10613"/>
                    <a:pt x="5426" y="10614"/>
                    <a:pt x="5429" y="10614"/>
                  </a:cubicBezTo>
                  <a:cubicBezTo>
                    <a:pt x="5438" y="10614"/>
                    <a:pt x="5446" y="10610"/>
                    <a:pt x="5451" y="10605"/>
                  </a:cubicBezTo>
                  <a:lnTo>
                    <a:pt x="5483" y="10579"/>
                  </a:lnTo>
                  <a:lnTo>
                    <a:pt x="5496" y="10559"/>
                  </a:lnTo>
                  <a:cubicBezTo>
                    <a:pt x="5503" y="10546"/>
                    <a:pt x="5503" y="10533"/>
                    <a:pt x="5490" y="10527"/>
                  </a:cubicBezTo>
                  <a:cubicBezTo>
                    <a:pt x="5483" y="10514"/>
                    <a:pt x="5470" y="10514"/>
                    <a:pt x="5457" y="10514"/>
                  </a:cubicBezTo>
                  <a:close/>
                  <a:moveTo>
                    <a:pt x="18907" y="8140"/>
                  </a:moveTo>
                  <a:cubicBezTo>
                    <a:pt x="18959" y="8179"/>
                    <a:pt x="19011" y="8225"/>
                    <a:pt x="19056" y="8264"/>
                  </a:cubicBezTo>
                  <a:lnTo>
                    <a:pt x="19037" y="8277"/>
                  </a:lnTo>
                  <a:cubicBezTo>
                    <a:pt x="19004" y="8303"/>
                    <a:pt x="18985" y="8335"/>
                    <a:pt x="18978" y="8374"/>
                  </a:cubicBezTo>
                  <a:cubicBezTo>
                    <a:pt x="18978" y="8407"/>
                    <a:pt x="18985" y="8446"/>
                    <a:pt x="19004" y="8485"/>
                  </a:cubicBezTo>
                  <a:cubicBezTo>
                    <a:pt x="19030" y="8517"/>
                    <a:pt x="19056" y="8543"/>
                    <a:pt x="19089" y="8563"/>
                  </a:cubicBezTo>
                  <a:cubicBezTo>
                    <a:pt x="19147" y="8589"/>
                    <a:pt x="19173" y="8608"/>
                    <a:pt x="19180" y="8608"/>
                  </a:cubicBezTo>
                  <a:cubicBezTo>
                    <a:pt x="19193" y="8621"/>
                    <a:pt x="19206" y="8647"/>
                    <a:pt x="19225" y="8686"/>
                  </a:cubicBezTo>
                  <a:cubicBezTo>
                    <a:pt x="19271" y="8823"/>
                    <a:pt x="19323" y="8947"/>
                    <a:pt x="19381" y="9070"/>
                  </a:cubicBezTo>
                  <a:lnTo>
                    <a:pt x="19193" y="9142"/>
                  </a:lnTo>
                  <a:cubicBezTo>
                    <a:pt x="19186" y="9148"/>
                    <a:pt x="19173" y="9155"/>
                    <a:pt x="19154" y="9155"/>
                  </a:cubicBezTo>
                  <a:cubicBezTo>
                    <a:pt x="19141" y="9148"/>
                    <a:pt x="19121" y="9135"/>
                    <a:pt x="19095" y="9116"/>
                  </a:cubicBezTo>
                  <a:cubicBezTo>
                    <a:pt x="19056" y="9083"/>
                    <a:pt x="18991" y="9070"/>
                    <a:pt x="18894" y="9070"/>
                  </a:cubicBezTo>
                  <a:cubicBezTo>
                    <a:pt x="18855" y="9070"/>
                    <a:pt x="18822" y="9077"/>
                    <a:pt x="18803" y="9090"/>
                  </a:cubicBezTo>
                  <a:cubicBezTo>
                    <a:pt x="18770" y="9116"/>
                    <a:pt x="18751" y="9155"/>
                    <a:pt x="18751" y="9213"/>
                  </a:cubicBezTo>
                  <a:cubicBezTo>
                    <a:pt x="18751" y="9278"/>
                    <a:pt x="18777" y="9350"/>
                    <a:pt x="18822" y="9428"/>
                  </a:cubicBezTo>
                  <a:cubicBezTo>
                    <a:pt x="18907" y="9564"/>
                    <a:pt x="19017" y="9629"/>
                    <a:pt x="19141" y="9629"/>
                  </a:cubicBezTo>
                  <a:cubicBezTo>
                    <a:pt x="19212" y="9623"/>
                    <a:pt x="19271" y="9597"/>
                    <a:pt x="19316" y="9551"/>
                  </a:cubicBezTo>
                  <a:cubicBezTo>
                    <a:pt x="19368" y="9493"/>
                    <a:pt x="19381" y="9434"/>
                    <a:pt x="19362" y="9363"/>
                  </a:cubicBezTo>
                  <a:cubicBezTo>
                    <a:pt x="19420" y="9317"/>
                    <a:pt x="19492" y="9291"/>
                    <a:pt x="19577" y="9278"/>
                  </a:cubicBezTo>
                  <a:cubicBezTo>
                    <a:pt x="19661" y="9402"/>
                    <a:pt x="19746" y="9532"/>
                    <a:pt x="19817" y="9675"/>
                  </a:cubicBezTo>
                  <a:cubicBezTo>
                    <a:pt x="19798" y="9708"/>
                    <a:pt x="19785" y="9753"/>
                    <a:pt x="19785" y="9799"/>
                  </a:cubicBezTo>
                  <a:cubicBezTo>
                    <a:pt x="19778" y="9844"/>
                    <a:pt x="19791" y="9890"/>
                    <a:pt x="19817" y="9929"/>
                  </a:cubicBezTo>
                  <a:cubicBezTo>
                    <a:pt x="19843" y="9968"/>
                    <a:pt x="19882" y="10013"/>
                    <a:pt x="19947" y="10059"/>
                  </a:cubicBezTo>
                  <a:cubicBezTo>
                    <a:pt x="19967" y="10072"/>
                    <a:pt x="19986" y="10078"/>
                    <a:pt x="19999" y="10085"/>
                  </a:cubicBezTo>
                  <a:cubicBezTo>
                    <a:pt x="19999" y="10195"/>
                    <a:pt x="19986" y="10319"/>
                    <a:pt x="19973" y="10449"/>
                  </a:cubicBezTo>
                  <a:cubicBezTo>
                    <a:pt x="19960" y="10605"/>
                    <a:pt x="19947" y="10735"/>
                    <a:pt x="19941" y="10846"/>
                  </a:cubicBezTo>
                  <a:lnTo>
                    <a:pt x="19928" y="10846"/>
                  </a:lnTo>
                  <a:lnTo>
                    <a:pt x="19882" y="10852"/>
                  </a:lnTo>
                  <a:cubicBezTo>
                    <a:pt x="19863" y="10852"/>
                    <a:pt x="19843" y="10852"/>
                    <a:pt x="19830" y="10846"/>
                  </a:cubicBezTo>
                  <a:lnTo>
                    <a:pt x="19765" y="10273"/>
                  </a:lnTo>
                  <a:cubicBezTo>
                    <a:pt x="19765" y="10233"/>
                    <a:pt x="19750" y="10214"/>
                    <a:pt x="19729" y="10214"/>
                  </a:cubicBezTo>
                  <a:cubicBezTo>
                    <a:pt x="19726" y="10214"/>
                    <a:pt x="19723" y="10214"/>
                    <a:pt x="19720" y="10215"/>
                  </a:cubicBezTo>
                  <a:cubicBezTo>
                    <a:pt x="19707" y="10221"/>
                    <a:pt x="19700" y="10234"/>
                    <a:pt x="19700" y="10260"/>
                  </a:cubicBezTo>
                  <a:lnTo>
                    <a:pt x="19681" y="10872"/>
                  </a:lnTo>
                  <a:cubicBezTo>
                    <a:pt x="19659" y="10874"/>
                    <a:pt x="19638" y="10876"/>
                    <a:pt x="19616" y="10876"/>
                  </a:cubicBezTo>
                  <a:cubicBezTo>
                    <a:pt x="19585" y="10876"/>
                    <a:pt x="19555" y="10873"/>
                    <a:pt x="19525" y="10865"/>
                  </a:cubicBezTo>
                  <a:lnTo>
                    <a:pt x="19570" y="10007"/>
                  </a:lnTo>
                  <a:cubicBezTo>
                    <a:pt x="19577" y="9974"/>
                    <a:pt x="19570" y="9955"/>
                    <a:pt x="19564" y="9935"/>
                  </a:cubicBezTo>
                  <a:cubicBezTo>
                    <a:pt x="19551" y="9929"/>
                    <a:pt x="19531" y="9916"/>
                    <a:pt x="19499" y="9909"/>
                  </a:cubicBezTo>
                  <a:cubicBezTo>
                    <a:pt x="19277" y="9864"/>
                    <a:pt x="19108" y="9799"/>
                    <a:pt x="18985" y="9721"/>
                  </a:cubicBezTo>
                  <a:cubicBezTo>
                    <a:pt x="18835" y="9623"/>
                    <a:pt x="18705" y="9480"/>
                    <a:pt x="18595" y="9298"/>
                  </a:cubicBezTo>
                  <a:cubicBezTo>
                    <a:pt x="18542" y="9200"/>
                    <a:pt x="18503" y="9103"/>
                    <a:pt x="18490" y="9018"/>
                  </a:cubicBezTo>
                  <a:cubicBezTo>
                    <a:pt x="18464" y="8856"/>
                    <a:pt x="18497" y="8693"/>
                    <a:pt x="18601" y="8517"/>
                  </a:cubicBezTo>
                  <a:cubicBezTo>
                    <a:pt x="18653" y="8426"/>
                    <a:pt x="18757" y="8296"/>
                    <a:pt x="18907" y="8140"/>
                  </a:cubicBezTo>
                  <a:close/>
                  <a:moveTo>
                    <a:pt x="14041" y="10720"/>
                  </a:moveTo>
                  <a:cubicBezTo>
                    <a:pt x="14035" y="10720"/>
                    <a:pt x="14029" y="10720"/>
                    <a:pt x="14022" y="10722"/>
                  </a:cubicBezTo>
                  <a:lnTo>
                    <a:pt x="13983" y="10742"/>
                  </a:lnTo>
                  <a:cubicBezTo>
                    <a:pt x="13951" y="10755"/>
                    <a:pt x="13918" y="10761"/>
                    <a:pt x="13905" y="10774"/>
                  </a:cubicBezTo>
                  <a:lnTo>
                    <a:pt x="13866" y="10807"/>
                  </a:lnTo>
                  <a:lnTo>
                    <a:pt x="13821" y="10833"/>
                  </a:lnTo>
                  <a:cubicBezTo>
                    <a:pt x="13788" y="10865"/>
                    <a:pt x="13769" y="10885"/>
                    <a:pt x="13756" y="10898"/>
                  </a:cubicBezTo>
                  <a:cubicBezTo>
                    <a:pt x="13756" y="10904"/>
                    <a:pt x="13756" y="10911"/>
                    <a:pt x="13769" y="10911"/>
                  </a:cubicBezTo>
                  <a:lnTo>
                    <a:pt x="13788" y="10904"/>
                  </a:lnTo>
                  <a:lnTo>
                    <a:pt x="13827" y="10878"/>
                  </a:lnTo>
                  <a:cubicBezTo>
                    <a:pt x="13879" y="10846"/>
                    <a:pt x="13931" y="10820"/>
                    <a:pt x="13990" y="10794"/>
                  </a:cubicBezTo>
                  <a:cubicBezTo>
                    <a:pt x="14029" y="10774"/>
                    <a:pt x="14055" y="10755"/>
                    <a:pt x="14061" y="10735"/>
                  </a:cubicBezTo>
                  <a:cubicBezTo>
                    <a:pt x="14061" y="10726"/>
                    <a:pt x="14055" y="10720"/>
                    <a:pt x="14041" y="10720"/>
                  </a:cubicBezTo>
                  <a:close/>
                  <a:moveTo>
                    <a:pt x="12442" y="10566"/>
                  </a:moveTo>
                  <a:lnTo>
                    <a:pt x="12442" y="10566"/>
                  </a:lnTo>
                  <a:cubicBezTo>
                    <a:pt x="12475" y="10572"/>
                    <a:pt x="12514" y="10585"/>
                    <a:pt x="12553" y="10605"/>
                  </a:cubicBezTo>
                  <a:cubicBezTo>
                    <a:pt x="12553" y="10611"/>
                    <a:pt x="12553" y="10611"/>
                    <a:pt x="12553" y="10611"/>
                  </a:cubicBezTo>
                  <a:lnTo>
                    <a:pt x="12546" y="10657"/>
                  </a:lnTo>
                  <a:cubicBezTo>
                    <a:pt x="12546" y="10709"/>
                    <a:pt x="12546" y="10761"/>
                    <a:pt x="12546" y="10807"/>
                  </a:cubicBezTo>
                  <a:lnTo>
                    <a:pt x="12592" y="10865"/>
                  </a:lnTo>
                  <a:cubicBezTo>
                    <a:pt x="12598" y="10878"/>
                    <a:pt x="12605" y="10885"/>
                    <a:pt x="12611" y="10885"/>
                  </a:cubicBezTo>
                  <a:cubicBezTo>
                    <a:pt x="12624" y="10878"/>
                    <a:pt x="12631" y="10872"/>
                    <a:pt x="12624" y="10859"/>
                  </a:cubicBezTo>
                  <a:lnTo>
                    <a:pt x="12618" y="10839"/>
                  </a:lnTo>
                  <a:lnTo>
                    <a:pt x="12611" y="10813"/>
                  </a:lnTo>
                  <a:lnTo>
                    <a:pt x="12605" y="10787"/>
                  </a:lnTo>
                  <a:cubicBezTo>
                    <a:pt x="12605" y="10781"/>
                    <a:pt x="12598" y="10774"/>
                    <a:pt x="12598" y="10755"/>
                  </a:cubicBezTo>
                  <a:lnTo>
                    <a:pt x="12598" y="10657"/>
                  </a:lnTo>
                  <a:lnTo>
                    <a:pt x="12605" y="10631"/>
                  </a:lnTo>
                  <a:cubicBezTo>
                    <a:pt x="12618" y="10638"/>
                    <a:pt x="12637" y="10644"/>
                    <a:pt x="12650" y="10657"/>
                  </a:cubicBezTo>
                  <a:cubicBezTo>
                    <a:pt x="12702" y="10683"/>
                    <a:pt x="12754" y="10716"/>
                    <a:pt x="12813" y="10742"/>
                  </a:cubicBezTo>
                  <a:cubicBezTo>
                    <a:pt x="12813" y="10742"/>
                    <a:pt x="12806" y="10748"/>
                    <a:pt x="12806" y="10748"/>
                  </a:cubicBezTo>
                  <a:lnTo>
                    <a:pt x="12761" y="10839"/>
                  </a:lnTo>
                  <a:cubicBezTo>
                    <a:pt x="12735" y="10885"/>
                    <a:pt x="12702" y="10904"/>
                    <a:pt x="12676" y="10911"/>
                  </a:cubicBezTo>
                  <a:cubicBezTo>
                    <a:pt x="12670" y="10912"/>
                    <a:pt x="12663" y="10913"/>
                    <a:pt x="12657" y="10913"/>
                  </a:cubicBezTo>
                  <a:cubicBezTo>
                    <a:pt x="12637" y="10913"/>
                    <a:pt x="12616" y="10906"/>
                    <a:pt x="12592" y="10891"/>
                  </a:cubicBezTo>
                  <a:cubicBezTo>
                    <a:pt x="12540" y="10872"/>
                    <a:pt x="12507" y="10852"/>
                    <a:pt x="12494" y="10826"/>
                  </a:cubicBezTo>
                  <a:cubicBezTo>
                    <a:pt x="12468" y="10800"/>
                    <a:pt x="12455" y="10768"/>
                    <a:pt x="12455" y="10722"/>
                  </a:cubicBezTo>
                  <a:lnTo>
                    <a:pt x="12442" y="10566"/>
                  </a:lnTo>
                  <a:close/>
                  <a:moveTo>
                    <a:pt x="5262" y="10846"/>
                  </a:moveTo>
                  <a:cubicBezTo>
                    <a:pt x="5249" y="10846"/>
                    <a:pt x="5236" y="10852"/>
                    <a:pt x="5230" y="10852"/>
                  </a:cubicBezTo>
                  <a:cubicBezTo>
                    <a:pt x="5217" y="10859"/>
                    <a:pt x="5210" y="10872"/>
                    <a:pt x="5210" y="10891"/>
                  </a:cubicBezTo>
                  <a:lnTo>
                    <a:pt x="5217" y="10904"/>
                  </a:lnTo>
                  <a:cubicBezTo>
                    <a:pt x="5217" y="10917"/>
                    <a:pt x="5223" y="10924"/>
                    <a:pt x="5236" y="10924"/>
                  </a:cubicBezTo>
                  <a:lnTo>
                    <a:pt x="5256" y="10924"/>
                  </a:lnTo>
                  <a:lnTo>
                    <a:pt x="5275" y="10917"/>
                  </a:lnTo>
                  <a:cubicBezTo>
                    <a:pt x="5282" y="10911"/>
                    <a:pt x="5295" y="10904"/>
                    <a:pt x="5295" y="10898"/>
                  </a:cubicBezTo>
                  <a:lnTo>
                    <a:pt x="5301" y="10878"/>
                  </a:lnTo>
                  <a:lnTo>
                    <a:pt x="5295" y="10865"/>
                  </a:lnTo>
                  <a:lnTo>
                    <a:pt x="5282" y="10852"/>
                  </a:lnTo>
                  <a:lnTo>
                    <a:pt x="5262" y="10846"/>
                  </a:lnTo>
                  <a:close/>
                  <a:moveTo>
                    <a:pt x="12358" y="10468"/>
                  </a:moveTo>
                  <a:cubicBezTo>
                    <a:pt x="12286" y="10475"/>
                    <a:pt x="12214" y="10488"/>
                    <a:pt x="12149" y="10520"/>
                  </a:cubicBezTo>
                  <a:cubicBezTo>
                    <a:pt x="12084" y="10553"/>
                    <a:pt x="12013" y="10605"/>
                    <a:pt x="11928" y="10677"/>
                  </a:cubicBezTo>
                  <a:cubicBezTo>
                    <a:pt x="11876" y="10729"/>
                    <a:pt x="11844" y="10781"/>
                    <a:pt x="11844" y="10826"/>
                  </a:cubicBezTo>
                  <a:cubicBezTo>
                    <a:pt x="11844" y="10852"/>
                    <a:pt x="11850" y="10865"/>
                    <a:pt x="11863" y="10865"/>
                  </a:cubicBezTo>
                  <a:cubicBezTo>
                    <a:pt x="11876" y="10865"/>
                    <a:pt x="11889" y="10859"/>
                    <a:pt x="11902" y="10839"/>
                  </a:cubicBezTo>
                  <a:cubicBezTo>
                    <a:pt x="12000" y="10703"/>
                    <a:pt x="12123" y="10611"/>
                    <a:pt x="12286" y="10572"/>
                  </a:cubicBezTo>
                  <a:cubicBezTo>
                    <a:pt x="12299" y="10566"/>
                    <a:pt x="12306" y="10566"/>
                    <a:pt x="12319" y="10566"/>
                  </a:cubicBezTo>
                  <a:lnTo>
                    <a:pt x="12332" y="10729"/>
                  </a:lnTo>
                  <a:lnTo>
                    <a:pt x="12338" y="10794"/>
                  </a:lnTo>
                  <a:cubicBezTo>
                    <a:pt x="12351" y="10846"/>
                    <a:pt x="12384" y="10891"/>
                    <a:pt x="12423" y="10930"/>
                  </a:cubicBezTo>
                  <a:cubicBezTo>
                    <a:pt x="12462" y="10969"/>
                    <a:pt x="12514" y="10995"/>
                    <a:pt x="12566" y="11015"/>
                  </a:cubicBezTo>
                  <a:lnTo>
                    <a:pt x="12631" y="11034"/>
                  </a:lnTo>
                  <a:cubicBezTo>
                    <a:pt x="12639" y="11035"/>
                    <a:pt x="12647" y="11035"/>
                    <a:pt x="12655" y="11035"/>
                  </a:cubicBezTo>
                  <a:cubicBezTo>
                    <a:pt x="12710" y="11035"/>
                    <a:pt x="12760" y="11016"/>
                    <a:pt x="12800" y="10976"/>
                  </a:cubicBezTo>
                  <a:lnTo>
                    <a:pt x="12839" y="10924"/>
                  </a:lnTo>
                  <a:cubicBezTo>
                    <a:pt x="12871" y="10878"/>
                    <a:pt x="12891" y="10833"/>
                    <a:pt x="12910" y="10787"/>
                  </a:cubicBezTo>
                  <a:cubicBezTo>
                    <a:pt x="13021" y="10839"/>
                    <a:pt x="13138" y="10878"/>
                    <a:pt x="13262" y="10917"/>
                  </a:cubicBezTo>
                  <a:cubicBezTo>
                    <a:pt x="13278" y="10920"/>
                    <a:pt x="13292" y="10922"/>
                    <a:pt x="13305" y="10922"/>
                  </a:cubicBezTo>
                  <a:cubicBezTo>
                    <a:pt x="13318" y="10922"/>
                    <a:pt x="13330" y="10920"/>
                    <a:pt x="13340" y="10917"/>
                  </a:cubicBezTo>
                  <a:cubicBezTo>
                    <a:pt x="13366" y="10911"/>
                    <a:pt x="13372" y="10891"/>
                    <a:pt x="13372" y="10865"/>
                  </a:cubicBezTo>
                  <a:cubicBezTo>
                    <a:pt x="13372" y="10839"/>
                    <a:pt x="13359" y="10820"/>
                    <a:pt x="13333" y="10807"/>
                  </a:cubicBezTo>
                  <a:cubicBezTo>
                    <a:pt x="13320" y="10800"/>
                    <a:pt x="13301" y="10800"/>
                    <a:pt x="13268" y="10800"/>
                  </a:cubicBezTo>
                  <a:cubicBezTo>
                    <a:pt x="13249" y="10800"/>
                    <a:pt x="13223" y="10787"/>
                    <a:pt x="13183" y="10774"/>
                  </a:cubicBezTo>
                  <a:cubicBezTo>
                    <a:pt x="12995" y="10709"/>
                    <a:pt x="12871" y="10657"/>
                    <a:pt x="12806" y="10631"/>
                  </a:cubicBezTo>
                  <a:cubicBezTo>
                    <a:pt x="12722" y="10585"/>
                    <a:pt x="12657" y="10553"/>
                    <a:pt x="12611" y="10527"/>
                  </a:cubicBezTo>
                  <a:cubicBezTo>
                    <a:pt x="12540" y="10494"/>
                    <a:pt x="12468" y="10475"/>
                    <a:pt x="12410" y="10468"/>
                  </a:cubicBezTo>
                  <a:close/>
                  <a:moveTo>
                    <a:pt x="5347" y="10938"/>
                  </a:moveTo>
                  <a:cubicBezTo>
                    <a:pt x="5342" y="10938"/>
                    <a:pt x="5337" y="10940"/>
                    <a:pt x="5334" y="10943"/>
                  </a:cubicBezTo>
                  <a:cubicBezTo>
                    <a:pt x="5327" y="10943"/>
                    <a:pt x="5321" y="10950"/>
                    <a:pt x="5308" y="10963"/>
                  </a:cubicBezTo>
                  <a:lnTo>
                    <a:pt x="5295" y="10982"/>
                  </a:lnTo>
                  <a:lnTo>
                    <a:pt x="5288" y="11002"/>
                  </a:lnTo>
                  <a:lnTo>
                    <a:pt x="5295" y="11021"/>
                  </a:lnTo>
                  <a:cubicBezTo>
                    <a:pt x="5301" y="11028"/>
                    <a:pt x="5308" y="11028"/>
                    <a:pt x="5321" y="11028"/>
                  </a:cubicBezTo>
                  <a:lnTo>
                    <a:pt x="5353" y="11028"/>
                  </a:lnTo>
                  <a:cubicBezTo>
                    <a:pt x="5353" y="11028"/>
                    <a:pt x="5360" y="11034"/>
                    <a:pt x="5360" y="11041"/>
                  </a:cubicBezTo>
                  <a:cubicBezTo>
                    <a:pt x="5366" y="11047"/>
                    <a:pt x="5379" y="11047"/>
                    <a:pt x="5386" y="11047"/>
                  </a:cubicBezTo>
                  <a:lnTo>
                    <a:pt x="5405" y="11047"/>
                  </a:lnTo>
                  <a:lnTo>
                    <a:pt x="5431" y="11041"/>
                  </a:lnTo>
                  <a:lnTo>
                    <a:pt x="5444" y="11021"/>
                  </a:lnTo>
                  <a:cubicBezTo>
                    <a:pt x="5451" y="11015"/>
                    <a:pt x="5451" y="11002"/>
                    <a:pt x="5438" y="10989"/>
                  </a:cubicBezTo>
                  <a:cubicBezTo>
                    <a:pt x="5431" y="10982"/>
                    <a:pt x="5418" y="10976"/>
                    <a:pt x="5405" y="10976"/>
                  </a:cubicBezTo>
                  <a:lnTo>
                    <a:pt x="5405" y="10982"/>
                  </a:lnTo>
                  <a:lnTo>
                    <a:pt x="5392" y="10982"/>
                  </a:lnTo>
                  <a:cubicBezTo>
                    <a:pt x="5392" y="10976"/>
                    <a:pt x="5392" y="10976"/>
                    <a:pt x="5386" y="10969"/>
                  </a:cubicBezTo>
                  <a:lnTo>
                    <a:pt x="5379" y="10950"/>
                  </a:lnTo>
                  <a:lnTo>
                    <a:pt x="5366" y="10943"/>
                  </a:lnTo>
                  <a:cubicBezTo>
                    <a:pt x="5360" y="10940"/>
                    <a:pt x="5353" y="10938"/>
                    <a:pt x="5347" y="10938"/>
                  </a:cubicBezTo>
                  <a:close/>
                  <a:moveTo>
                    <a:pt x="6745" y="9317"/>
                  </a:moveTo>
                  <a:lnTo>
                    <a:pt x="6745" y="9317"/>
                  </a:lnTo>
                  <a:cubicBezTo>
                    <a:pt x="6686" y="9441"/>
                    <a:pt x="6621" y="9603"/>
                    <a:pt x="6556" y="9805"/>
                  </a:cubicBezTo>
                  <a:cubicBezTo>
                    <a:pt x="6524" y="9890"/>
                    <a:pt x="6504" y="9968"/>
                    <a:pt x="6491" y="10026"/>
                  </a:cubicBezTo>
                  <a:cubicBezTo>
                    <a:pt x="6472" y="10130"/>
                    <a:pt x="6465" y="10234"/>
                    <a:pt x="6478" y="10338"/>
                  </a:cubicBezTo>
                  <a:cubicBezTo>
                    <a:pt x="6244" y="10397"/>
                    <a:pt x="6010" y="10559"/>
                    <a:pt x="5782" y="10833"/>
                  </a:cubicBezTo>
                  <a:cubicBezTo>
                    <a:pt x="5717" y="10911"/>
                    <a:pt x="5665" y="10989"/>
                    <a:pt x="5620" y="11060"/>
                  </a:cubicBezTo>
                  <a:cubicBezTo>
                    <a:pt x="5626" y="11008"/>
                    <a:pt x="5633" y="10950"/>
                    <a:pt x="5646" y="10885"/>
                  </a:cubicBezTo>
                  <a:cubicBezTo>
                    <a:pt x="5691" y="10605"/>
                    <a:pt x="5737" y="10403"/>
                    <a:pt x="5782" y="10273"/>
                  </a:cubicBezTo>
                  <a:cubicBezTo>
                    <a:pt x="5854" y="10085"/>
                    <a:pt x="5964" y="9909"/>
                    <a:pt x="6108" y="9753"/>
                  </a:cubicBezTo>
                  <a:cubicBezTo>
                    <a:pt x="6251" y="9603"/>
                    <a:pt x="6413" y="9480"/>
                    <a:pt x="6602" y="9382"/>
                  </a:cubicBezTo>
                  <a:cubicBezTo>
                    <a:pt x="6647" y="9363"/>
                    <a:pt x="6699" y="9337"/>
                    <a:pt x="6745" y="9317"/>
                  </a:cubicBezTo>
                  <a:close/>
                  <a:moveTo>
                    <a:pt x="14335" y="10709"/>
                  </a:moveTo>
                  <a:lnTo>
                    <a:pt x="14335" y="10709"/>
                  </a:lnTo>
                  <a:cubicBezTo>
                    <a:pt x="14250" y="10722"/>
                    <a:pt x="14172" y="10755"/>
                    <a:pt x="14094" y="10794"/>
                  </a:cubicBezTo>
                  <a:cubicBezTo>
                    <a:pt x="14055" y="10813"/>
                    <a:pt x="13990" y="10852"/>
                    <a:pt x="13912" y="10911"/>
                  </a:cubicBezTo>
                  <a:cubicBezTo>
                    <a:pt x="13821" y="10976"/>
                    <a:pt x="13749" y="11028"/>
                    <a:pt x="13710" y="11067"/>
                  </a:cubicBezTo>
                  <a:cubicBezTo>
                    <a:pt x="13652" y="11119"/>
                    <a:pt x="13606" y="11177"/>
                    <a:pt x="13567" y="11249"/>
                  </a:cubicBezTo>
                  <a:cubicBezTo>
                    <a:pt x="13570" y="11252"/>
                    <a:pt x="13573" y="11253"/>
                    <a:pt x="13576" y="11253"/>
                  </a:cubicBezTo>
                  <a:cubicBezTo>
                    <a:pt x="13580" y="11253"/>
                    <a:pt x="13586" y="11250"/>
                    <a:pt x="13593" y="11242"/>
                  </a:cubicBezTo>
                  <a:lnTo>
                    <a:pt x="13613" y="11216"/>
                  </a:lnTo>
                  <a:lnTo>
                    <a:pt x="13691" y="11138"/>
                  </a:lnTo>
                  <a:cubicBezTo>
                    <a:pt x="13704" y="11119"/>
                    <a:pt x="13723" y="11099"/>
                    <a:pt x="13756" y="11080"/>
                  </a:cubicBezTo>
                  <a:cubicBezTo>
                    <a:pt x="13925" y="10950"/>
                    <a:pt x="14061" y="10859"/>
                    <a:pt x="14172" y="10807"/>
                  </a:cubicBezTo>
                  <a:cubicBezTo>
                    <a:pt x="14257" y="10774"/>
                    <a:pt x="14315" y="10742"/>
                    <a:pt x="14335" y="10709"/>
                  </a:cubicBezTo>
                  <a:close/>
                  <a:moveTo>
                    <a:pt x="5340" y="11190"/>
                  </a:moveTo>
                  <a:lnTo>
                    <a:pt x="5340" y="11197"/>
                  </a:lnTo>
                  <a:cubicBezTo>
                    <a:pt x="5338" y="11195"/>
                    <a:pt x="5336" y="11194"/>
                    <a:pt x="5334" y="11194"/>
                  </a:cubicBezTo>
                  <a:cubicBezTo>
                    <a:pt x="5330" y="11194"/>
                    <a:pt x="5325" y="11199"/>
                    <a:pt x="5321" y="11203"/>
                  </a:cubicBezTo>
                  <a:cubicBezTo>
                    <a:pt x="5308" y="11216"/>
                    <a:pt x="5301" y="11229"/>
                    <a:pt x="5301" y="11242"/>
                  </a:cubicBezTo>
                  <a:cubicBezTo>
                    <a:pt x="5301" y="11249"/>
                    <a:pt x="5308" y="11262"/>
                    <a:pt x="5321" y="11268"/>
                  </a:cubicBezTo>
                  <a:lnTo>
                    <a:pt x="5340" y="11275"/>
                  </a:lnTo>
                  <a:cubicBezTo>
                    <a:pt x="5353" y="11275"/>
                    <a:pt x="5366" y="11268"/>
                    <a:pt x="5373" y="11262"/>
                  </a:cubicBezTo>
                  <a:lnTo>
                    <a:pt x="5386" y="11242"/>
                  </a:lnTo>
                  <a:cubicBezTo>
                    <a:pt x="5399" y="11229"/>
                    <a:pt x="5392" y="11210"/>
                    <a:pt x="5373" y="11197"/>
                  </a:cubicBezTo>
                  <a:cubicBezTo>
                    <a:pt x="5366" y="11197"/>
                    <a:pt x="5360" y="11190"/>
                    <a:pt x="5340" y="11190"/>
                  </a:cubicBezTo>
                  <a:close/>
                  <a:moveTo>
                    <a:pt x="15092" y="9349"/>
                  </a:moveTo>
                  <a:cubicBezTo>
                    <a:pt x="15135" y="9349"/>
                    <a:pt x="15183" y="9388"/>
                    <a:pt x="15226" y="9467"/>
                  </a:cubicBezTo>
                  <a:cubicBezTo>
                    <a:pt x="15291" y="9584"/>
                    <a:pt x="15362" y="9681"/>
                    <a:pt x="15447" y="9760"/>
                  </a:cubicBezTo>
                  <a:cubicBezTo>
                    <a:pt x="15518" y="9831"/>
                    <a:pt x="15642" y="9916"/>
                    <a:pt x="15817" y="10020"/>
                  </a:cubicBezTo>
                  <a:lnTo>
                    <a:pt x="16039" y="10150"/>
                  </a:lnTo>
                  <a:cubicBezTo>
                    <a:pt x="16110" y="10182"/>
                    <a:pt x="16182" y="10202"/>
                    <a:pt x="16260" y="10208"/>
                  </a:cubicBezTo>
                  <a:lnTo>
                    <a:pt x="16052" y="10507"/>
                  </a:lnTo>
                  <a:cubicBezTo>
                    <a:pt x="15961" y="10638"/>
                    <a:pt x="15902" y="10729"/>
                    <a:pt x="15876" y="10768"/>
                  </a:cubicBezTo>
                  <a:cubicBezTo>
                    <a:pt x="15798" y="10891"/>
                    <a:pt x="15733" y="11021"/>
                    <a:pt x="15674" y="11164"/>
                  </a:cubicBezTo>
                  <a:lnTo>
                    <a:pt x="15518" y="11633"/>
                  </a:lnTo>
                  <a:cubicBezTo>
                    <a:pt x="15518" y="11646"/>
                    <a:pt x="15512" y="11665"/>
                    <a:pt x="15505" y="11678"/>
                  </a:cubicBezTo>
                  <a:cubicBezTo>
                    <a:pt x="15505" y="11652"/>
                    <a:pt x="15499" y="11626"/>
                    <a:pt x="15499" y="11607"/>
                  </a:cubicBezTo>
                  <a:lnTo>
                    <a:pt x="15486" y="11450"/>
                  </a:lnTo>
                  <a:lnTo>
                    <a:pt x="15252" y="10254"/>
                  </a:lnTo>
                  <a:cubicBezTo>
                    <a:pt x="15252" y="10254"/>
                    <a:pt x="15252" y="10247"/>
                    <a:pt x="15252" y="10247"/>
                  </a:cubicBezTo>
                  <a:cubicBezTo>
                    <a:pt x="15278" y="10234"/>
                    <a:pt x="15304" y="10228"/>
                    <a:pt x="15323" y="10215"/>
                  </a:cubicBezTo>
                  <a:cubicBezTo>
                    <a:pt x="15330" y="10202"/>
                    <a:pt x="15323" y="10195"/>
                    <a:pt x="15310" y="10189"/>
                  </a:cubicBezTo>
                  <a:cubicBezTo>
                    <a:pt x="15307" y="10186"/>
                    <a:pt x="15302" y="10184"/>
                    <a:pt x="15296" y="10184"/>
                  </a:cubicBezTo>
                  <a:cubicBezTo>
                    <a:pt x="15291" y="10184"/>
                    <a:pt x="15284" y="10186"/>
                    <a:pt x="15278" y="10189"/>
                  </a:cubicBezTo>
                  <a:lnTo>
                    <a:pt x="15232" y="10195"/>
                  </a:lnTo>
                  <a:cubicBezTo>
                    <a:pt x="15213" y="10143"/>
                    <a:pt x="15180" y="10085"/>
                    <a:pt x="15135" y="10007"/>
                  </a:cubicBezTo>
                  <a:lnTo>
                    <a:pt x="14979" y="9734"/>
                  </a:lnTo>
                  <a:cubicBezTo>
                    <a:pt x="15024" y="9668"/>
                    <a:pt x="15050" y="9623"/>
                    <a:pt x="15063" y="9597"/>
                  </a:cubicBezTo>
                  <a:cubicBezTo>
                    <a:pt x="15083" y="9538"/>
                    <a:pt x="15089" y="9454"/>
                    <a:pt x="15076" y="9356"/>
                  </a:cubicBezTo>
                  <a:lnTo>
                    <a:pt x="15076" y="9350"/>
                  </a:lnTo>
                  <a:lnTo>
                    <a:pt x="15083" y="9350"/>
                  </a:lnTo>
                  <a:cubicBezTo>
                    <a:pt x="15086" y="9349"/>
                    <a:pt x="15089" y="9349"/>
                    <a:pt x="15092" y="9349"/>
                  </a:cubicBezTo>
                  <a:close/>
                  <a:moveTo>
                    <a:pt x="14868" y="11587"/>
                  </a:moveTo>
                  <a:cubicBezTo>
                    <a:pt x="14868" y="11600"/>
                    <a:pt x="14874" y="11607"/>
                    <a:pt x="14881" y="11620"/>
                  </a:cubicBezTo>
                  <a:cubicBezTo>
                    <a:pt x="14874" y="11626"/>
                    <a:pt x="14868" y="11639"/>
                    <a:pt x="14868" y="11665"/>
                  </a:cubicBezTo>
                  <a:cubicBezTo>
                    <a:pt x="14868" y="11672"/>
                    <a:pt x="14868" y="11691"/>
                    <a:pt x="14868" y="11711"/>
                  </a:cubicBezTo>
                  <a:lnTo>
                    <a:pt x="14855" y="11756"/>
                  </a:lnTo>
                  <a:lnTo>
                    <a:pt x="14822" y="11841"/>
                  </a:lnTo>
                  <a:cubicBezTo>
                    <a:pt x="14751" y="11828"/>
                    <a:pt x="14699" y="11789"/>
                    <a:pt x="14673" y="11717"/>
                  </a:cubicBezTo>
                  <a:cubicBezTo>
                    <a:pt x="14673" y="11711"/>
                    <a:pt x="14679" y="11711"/>
                    <a:pt x="14679" y="11711"/>
                  </a:cubicBezTo>
                  <a:cubicBezTo>
                    <a:pt x="14712" y="11691"/>
                    <a:pt x="14751" y="11665"/>
                    <a:pt x="14803" y="11626"/>
                  </a:cubicBezTo>
                  <a:cubicBezTo>
                    <a:pt x="14809" y="11620"/>
                    <a:pt x="14829" y="11607"/>
                    <a:pt x="14868" y="11587"/>
                  </a:cubicBezTo>
                  <a:close/>
                  <a:moveTo>
                    <a:pt x="7382" y="10930"/>
                  </a:moveTo>
                  <a:cubicBezTo>
                    <a:pt x="7421" y="10930"/>
                    <a:pt x="7460" y="10937"/>
                    <a:pt x="7493" y="10950"/>
                  </a:cubicBezTo>
                  <a:cubicBezTo>
                    <a:pt x="7564" y="10969"/>
                    <a:pt x="7668" y="11021"/>
                    <a:pt x="7792" y="11099"/>
                  </a:cubicBezTo>
                  <a:cubicBezTo>
                    <a:pt x="7870" y="11145"/>
                    <a:pt x="7948" y="11197"/>
                    <a:pt x="8013" y="11249"/>
                  </a:cubicBezTo>
                  <a:lnTo>
                    <a:pt x="7968" y="11704"/>
                  </a:lnTo>
                  <a:cubicBezTo>
                    <a:pt x="7945" y="11701"/>
                    <a:pt x="7922" y="11699"/>
                    <a:pt x="7898" y="11699"/>
                  </a:cubicBezTo>
                  <a:cubicBezTo>
                    <a:pt x="7833" y="11699"/>
                    <a:pt x="7764" y="11711"/>
                    <a:pt x="7688" y="11730"/>
                  </a:cubicBezTo>
                  <a:cubicBezTo>
                    <a:pt x="7603" y="11750"/>
                    <a:pt x="7480" y="11795"/>
                    <a:pt x="7324" y="11867"/>
                  </a:cubicBezTo>
                  <a:lnTo>
                    <a:pt x="7200" y="11685"/>
                  </a:lnTo>
                  <a:cubicBezTo>
                    <a:pt x="7155" y="11620"/>
                    <a:pt x="7116" y="11574"/>
                    <a:pt x="7077" y="11535"/>
                  </a:cubicBezTo>
                  <a:cubicBezTo>
                    <a:pt x="7083" y="11515"/>
                    <a:pt x="7103" y="11489"/>
                    <a:pt x="7122" y="11444"/>
                  </a:cubicBezTo>
                  <a:lnTo>
                    <a:pt x="7168" y="11320"/>
                  </a:lnTo>
                  <a:lnTo>
                    <a:pt x="7194" y="11275"/>
                  </a:lnTo>
                  <a:cubicBezTo>
                    <a:pt x="7213" y="11242"/>
                    <a:pt x="7233" y="11216"/>
                    <a:pt x="7239" y="11197"/>
                  </a:cubicBezTo>
                  <a:lnTo>
                    <a:pt x="7252" y="11164"/>
                  </a:lnTo>
                  <a:lnTo>
                    <a:pt x="7382" y="10930"/>
                  </a:lnTo>
                  <a:close/>
                  <a:moveTo>
                    <a:pt x="12689" y="11568"/>
                  </a:moveTo>
                  <a:cubicBezTo>
                    <a:pt x="12689" y="11568"/>
                    <a:pt x="12676" y="11574"/>
                    <a:pt x="12663" y="11574"/>
                  </a:cubicBezTo>
                  <a:lnTo>
                    <a:pt x="12611" y="11607"/>
                  </a:lnTo>
                  <a:cubicBezTo>
                    <a:pt x="12488" y="11691"/>
                    <a:pt x="12371" y="11782"/>
                    <a:pt x="12266" y="11880"/>
                  </a:cubicBezTo>
                  <a:cubicBezTo>
                    <a:pt x="12319" y="11854"/>
                    <a:pt x="12390" y="11815"/>
                    <a:pt x="12475" y="11763"/>
                  </a:cubicBezTo>
                  <a:cubicBezTo>
                    <a:pt x="12572" y="11704"/>
                    <a:pt x="12644" y="11652"/>
                    <a:pt x="12683" y="11613"/>
                  </a:cubicBezTo>
                  <a:lnTo>
                    <a:pt x="12696" y="11594"/>
                  </a:lnTo>
                  <a:cubicBezTo>
                    <a:pt x="12696" y="11581"/>
                    <a:pt x="12696" y="11574"/>
                    <a:pt x="12689" y="11568"/>
                  </a:cubicBezTo>
                  <a:close/>
                  <a:moveTo>
                    <a:pt x="14432" y="11639"/>
                  </a:moveTo>
                  <a:cubicBezTo>
                    <a:pt x="14439" y="11639"/>
                    <a:pt x="14445" y="11646"/>
                    <a:pt x="14458" y="11646"/>
                  </a:cubicBezTo>
                  <a:cubicBezTo>
                    <a:pt x="14471" y="11652"/>
                    <a:pt x="14484" y="11665"/>
                    <a:pt x="14504" y="11685"/>
                  </a:cubicBezTo>
                  <a:cubicBezTo>
                    <a:pt x="14530" y="11704"/>
                    <a:pt x="14543" y="11711"/>
                    <a:pt x="14556" y="11717"/>
                  </a:cubicBezTo>
                  <a:cubicBezTo>
                    <a:pt x="14556" y="11717"/>
                    <a:pt x="14562" y="11724"/>
                    <a:pt x="14562" y="11724"/>
                  </a:cubicBezTo>
                  <a:lnTo>
                    <a:pt x="14582" y="11769"/>
                  </a:lnTo>
                  <a:cubicBezTo>
                    <a:pt x="14582" y="11782"/>
                    <a:pt x="14582" y="11808"/>
                    <a:pt x="14569" y="11841"/>
                  </a:cubicBezTo>
                  <a:cubicBezTo>
                    <a:pt x="14556" y="11867"/>
                    <a:pt x="14549" y="11893"/>
                    <a:pt x="14556" y="11906"/>
                  </a:cubicBezTo>
                  <a:cubicBezTo>
                    <a:pt x="14471" y="11899"/>
                    <a:pt x="14400" y="11880"/>
                    <a:pt x="14341" y="11841"/>
                  </a:cubicBezTo>
                  <a:cubicBezTo>
                    <a:pt x="14374" y="11776"/>
                    <a:pt x="14400" y="11717"/>
                    <a:pt x="14419" y="11678"/>
                  </a:cubicBezTo>
                  <a:cubicBezTo>
                    <a:pt x="14419" y="11665"/>
                    <a:pt x="14426" y="11652"/>
                    <a:pt x="14432" y="11639"/>
                  </a:cubicBezTo>
                  <a:close/>
                  <a:moveTo>
                    <a:pt x="7317" y="10924"/>
                  </a:moveTo>
                  <a:lnTo>
                    <a:pt x="7311" y="10943"/>
                  </a:lnTo>
                  <a:lnTo>
                    <a:pt x="7298" y="10982"/>
                  </a:lnTo>
                  <a:lnTo>
                    <a:pt x="7278" y="11015"/>
                  </a:lnTo>
                  <a:cubicBezTo>
                    <a:pt x="7265" y="11028"/>
                    <a:pt x="7259" y="11041"/>
                    <a:pt x="7252" y="11067"/>
                  </a:cubicBezTo>
                  <a:cubicBezTo>
                    <a:pt x="7239" y="11093"/>
                    <a:pt x="7233" y="11106"/>
                    <a:pt x="7226" y="11119"/>
                  </a:cubicBezTo>
                  <a:lnTo>
                    <a:pt x="7207" y="11151"/>
                  </a:lnTo>
                  <a:lnTo>
                    <a:pt x="7194" y="11177"/>
                  </a:lnTo>
                  <a:cubicBezTo>
                    <a:pt x="7181" y="11216"/>
                    <a:pt x="7168" y="11242"/>
                    <a:pt x="7155" y="11262"/>
                  </a:cubicBezTo>
                  <a:lnTo>
                    <a:pt x="7135" y="11288"/>
                  </a:lnTo>
                  <a:lnTo>
                    <a:pt x="7044" y="11496"/>
                  </a:lnTo>
                  <a:cubicBezTo>
                    <a:pt x="7044" y="11502"/>
                    <a:pt x="7044" y="11502"/>
                    <a:pt x="7038" y="11509"/>
                  </a:cubicBezTo>
                  <a:cubicBezTo>
                    <a:pt x="7018" y="11496"/>
                    <a:pt x="6999" y="11483"/>
                    <a:pt x="6973" y="11470"/>
                  </a:cubicBezTo>
                  <a:cubicBezTo>
                    <a:pt x="6947" y="11461"/>
                    <a:pt x="6917" y="11457"/>
                    <a:pt x="6884" y="11457"/>
                  </a:cubicBezTo>
                  <a:cubicBezTo>
                    <a:pt x="6819" y="11457"/>
                    <a:pt x="6741" y="11474"/>
                    <a:pt x="6654" y="11509"/>
                  </a:cubicBezTo>
                  <a:cubicBezTo>
                    <a:pt x="6478" y="11581"/>
                    <a:pt x="6316" y="11678"/>
                    <a:pt x="6166" y="11789"/>
                  </a:cubicBezTo>
                  <a:cubicBezTo>
                    <a:pt x="6075" y="11854"/>
                    <a:pt x="6016" y="11919"/>
                    <a:pt x="5977" y="11984"/>
                  </a:cubicBezTo>
                  <a:cubicBezTo>
                    <a:pt x="5977" y="11964"/>
                    <a:pt x="5977" y="11951"/>
                    <a:pt x="5984" y="11932"/>
                  </a:cubicBezTo>
                  <a:cubicBezTo>
                    <a:pt x="5984" y="11880"/>
                    <a:pt x="5997" y="11821"/>
                    <a:pt x="6023" y="11756"/>
                  </a:cubicBezTo>
                  <a:cubicBezTo>
                    <a:pt x="6108" y="11522"/>
                    <a:pt x="6264" y="11327"/>
                    <a:pt x="6491" y="11177"/>
                  </a:cubicBezTo>
                  <a:cubicBezTo>
                    <a:pt x="6706" y="11034"/>
                    <a:pt x="6947" y="10950"/>
                    <a:pt x="7207" y="10930"/>
                  </a:cubicBezTo>
                  <a:cubicBezTo>
                    <a:pt x="7246" y="10930"/>
                    <a:pt x="7285" y="10924"/>
                    <a:pt x="7317" y="10924"/>
                  </a:cubicBezTo>
                  <a:close/>
                  <a:moveTo>
                    <a:pt x="9333" y="10033"/>
                  </a:moveTo>
                  <a:cubicBezTo>
                    <a:pt x="9509" y="10254"/>
                    <a:pt x="9698" y="10514"/>
                    <a:pt x="9886" y="10800"/>
                  </a:cubicBezTo>
                  <a:cubicBezTo>
                    <a:pt x="9977" y="10930"/>
                    <a:pt x="10133" y="11177"/>
                    <a:pt x="10354" y="11528"/>
                  </a:cubicBezTo>
                  <a:cubicBezTo>
                    <a:pt x="10341" y="11535"/>
                    <a:pt x="10335" y="11542"/>
                    <a:pt x="10322" y="11555"/>
                  </a:cubicBezTo>
                  <a:lnTo>
                    <a:pt x="9834" y="12029"/>
                  </a:lnTo>
                  <a:cubicBezTo>
                    <a:pt x="9607" y="11782"/>
                    <a:pt x="9418" y="11509"/>
                    <a:pt x="9275" y="11210"/>
                  </a:cubicBezTo>
                  <a:cubicBezTo>
                    <a:pt x="9236" y="11119"/>
                    <a:pt x="9203" y="11054"/>
                    <a:pt x="9177" y="11015"/>
                  </a:cubicBezTo>
                  <a:cubicBezTo>
                    <a:pt x="9125" y="10930"/>
                    <a:pt x="9041" y="10846"/>
                    <a:pt x="8924" y="10761"/>
                  </a:cubicBezTo>
                  <a:cubicBezTo>
                    <a:pt x="8904" y="10755"/>
                    <a:pt x="8898" y="10742"/>
                    <a:pt x="8891" y="10729"/>
                  </a:cubicBezTo>
                  <a:cubicBezTo>
                    <a:pt x="8885" y="10716"/>
                    <a:pt x="8891" y="10696"/>
                    <a:pt x="8911" y="10670"/>
                  </a:cubicBezTo>
                  <a:cubicBezTo>
                    <a:pt x="9054" y="10468"/>
                    <a:pt x="9190" y="10254"/>
                    <a:pt x="9333" y="10033"/>
                  </a:cubicBezTo>
                  <a:close/>
                  <a:moveTo>
                    <a:pt x="14270" y="11958"/>
                  </a:moveTo>
                  <a:lnTo>
                    <a:pt x="14276" y="11984"/>
                  </a:lnTo>
                  <a:cubicBezTo>
                    <a:pt x="14289" y="12023"/>
                    <a:pt x="14296" y="12062"/>
                    <a:pt x="14289" y="12088"/>
                  </a:cubicBezTo>
                  <a:cubicBezTo>
                    <a:pt x="14270" y="12088"/>
                    <a:pt x="14237" y="12088"/>
                    <a:pt x="14205" y="12075"/>
                  </a:cubicBezTo>
                  <a:cubicBezTo>
                    <a:pt x="14198" y="12068"/>
                    <a:pt x="14185" y="12068"/>
                    <a:pt x="14179" y="12062"/>
                  </a:cubicBezTo>
                  <a:cubicBezTo>
                    <a:pt x="14192" y="12055"/>
                    <a:pt x="14205" y="12036"/>
                    <a:pt x="14218" y="12010"/>
                  </a:cubicBezTo>
                  <a:lnTo>
                    <a:pt x="14270" y="11958"/>
                  </a:lnTo>
                  <a:close/>
                  <a:moveTo>
                    <a:pt x="8072" y="11288"/>
                  </a:moveTo>
                  <a:cubicBezTo>
                    <a:pt x="8189" y="11379"/>
                    <a:pt x="8286" y="11476"/>
                    <a:pt x="8351" y="11561"/>
                  </a:cubicBezTo>
                  <a:cubicBezTo>
                    <a:pt x="8410" y="11639"/>
                    <a:pt x="8481" y="11763"/>
                    <a:pt x="8566" y="11932"/>
                  </a:cubicBezTo>
                  <a:cubicBezTo>
                    <a:pt x="8611" y="12003"/>
                    <a:pt x="8670" y="12081"/>
                    <a:pt x="8742" y="12172"/>
                  </a:cubicBezTo>
                  <a:cubicBezTo>
                    <a:pt x="8650" y="12101"/>
                    <a:pt x="8527" y="12010"/>
                    <a:pt x="8371" y="11893"/>
                  </a:cubicBezTo>
                  <a:cubicBezTo>
                    <a:pt x="8241" y="11795"/>
                    <a:pt x="8137" y="11743"/>
                    <a:pt x="8065" y="11724"/>
                  </a:cubicBezTo>
                  <a:cubicBezTo>
                    <a:pt x="8059" y="11717"/>
                    <a:pt x="8046" y="11711"/>
                    <a:pt x="8033" y="11711"/>
                  </a:cubicBezTo>
                  <a:cubicBezTo>
                    <a:pt x="8046" y="11568"/>
                    <a:pt x="8059" y="11431"/>
                    <a:pt x="8072" y="11288"/>
                  </a:cubicBezTo>
                  <a:close/>
                  <a:moveTo>
                    <a:pt x="11636" y="11958"/>
                  </a:moveTo>
                  <a:cubicBezTo>
                    <a:pt x="11623" y="11958"/>
                    <a:pt x="11616" y="11971"/>
                    <a:pt x="11616" y="11990"/>
                  </a:cubicBezTo>
                  <a:lnTo>
                    <a:pt x="11616" y="12133"/>
                  </a:lnTo>
                  <a:cubicBezTo>
                    <a:pt x="11616" y="12172"/>
                    <a:pt x="11616" y="12205"/>
                    <a:pt x="11623" y="12224"/>
                  </a:cubicBezTo>
                  <a:cubicBezTo>
                    <a:pt x="11623" y="12231"/>
                    <a:pt x="11629" y="12237"/>
                    <a:pt x="11629" y="12237"/>
                  </a:cubicBezTo>
                  <a:cubicBezTo>
                    <a:pt x="11632" y="12239"/>
                    <a:pt x="11635" y="12240"/>
                    <a:pt x="11638" y="12240"/>
                  </a:cubicBezTo>
                  <a:cubicBezTo>
                    <a:pt x="11645" y="12240"/>
                    <a:pt x="11649" y="12233"/>
                    <a:pt x="11649" y="12218"/>
                  </a:cubicBezTo>
                  <a:cubicBezTo>
                    <a:pt x="11655" y="12133"/>
                    <a:pt x="11655" y="12049"/>
                    <a:pt x="11649" y="11964"/>
                  </a:cubicBezTo>
                  <a:lnTo>
                    <a:pt x="11636" y="11958"/>
                  </a:lnTo>
                  <a:close/>
                  <a:moveTo>
                    <a:pt x="13957" y="12133"/>
                  </a:moveTo>
                  <a:lnTo>
                    <a:pt x="13983" y="12192"/>
                  </a:lnTo>
                  <a:cubicBezTo>
                    <a:pt x="14016" y="12244"/>
                    <a:pt x="14029" y="12289"/>
                    <a:pt x="14035" y="12341"/>
                  </a:cubicBezTo>
                  <a:cubicBezTo>
                    <a:pt x="14025" y="12343"/>
                    <a:pt x="14014" y="12343"/>
                    <a:pt x="14004" y="12343"/>
                  </a:cubicBezTo>
                  <a:cubicBezTo>
                    <a:pt x="13951" y="12343"/>
                    <a:pt x="13904" y="12330"/>
                    <a:pt x="13866" y="12302"/>
                  </a:cubicBezTo>
                  <a:cubicBezTo>
                    <a:pt x="13834" y="12289"/>
                    <a:pt x="13801" y="12257"/>
                    <a:pt x="13756" y="12205"/>
                  </a:cubicBezTo>
                  <a:lnTo>
                    <a:pt x="13736" y="12185"/>
                  </a:lnTo>
                  <a:cubicBezTo>
                    <a:pt x="13736" y="12185"/>
                    <a:pt x="13743" y="12185"/>
                    <a:pt x="13749" y="12179"/>
                  </a:cubicBezTo>
                  <a:lnTo>
                    <a:pt x="13853" y="12133"/>
                  </a:lnTo>
                  <a:close/>
                  <a:moveTo>
                    <a:pt x="13658" y="12198"/>
                  </a:moveTo>
                  <a:lnTo>
                    <a:pt x="13665" y="12205"/>
                  </a:lnTo>
                  <a:cubicBezTo>
                    <a:pt x="13645" y="12257"/>
                    <a:pt x="13619" y="12302"/>
                    <a:pt x="13593" y="12341"/>
                  </a:cubicBezTo>
                  <a:cubicBezTo>
                    <a:pt x="13593" y="12348"/>
                    <a:pt x="13587" y="12354"/>
                    <a:pt x="13580" y="12354"/>
                  </a:cubicBezTo>
                  <a:lnTo>
                    <a:pt x="13567" y="12348"/>
                  </a:lnTo>
                  <a:cubicBezTo>
                    <a:pt x="13548" y="12315"/>
                    <a:pt x="13535" y="12289"/>
                    <a:pt x="13522" y="12276"/>
                  </a:cubicBezTo>
                  <a:cubicBezTo>
                    <a:pt x="13509" y="12263"/>
                    <a:pt x="13496" y="12250"/>
                    <a:pt x="13483" y="12237"/>
                  </a:cubicBezTo>
                  <a:lnTo>
                    <a:pt x="13496" y="12237"/>
                  </a:lnTo>
                  <a:cubicBezTo>
                    <a:pt x="13561" y="12224"/>
                    <a:pt x="13619" y="12211"/>
                    <a:pt x="13658" y="12198"/>
                  </a:cubicBezTo>
                  <a:close/>
                  <a:moveTo>
                    <a:pt x="6876" y="11545"/>
                  </a:moveTo>
                  <a:cubicBezTo>
                    <a:pt x="6900" y="11545"/>
                    <a:pt x="6921" y="11548"/>
                    <a:pt x="6940" y="11555"/>
                  </a:cubicBezTo>
                  <a:cubicBezTo>
                    <a:pt x="6992" y="11574"/>
                    <a:pt x="7044" y="11613"/>
                    <a:pt x="7090" y="11678"/>
                  </a:cubicBezTo>
                  <a:lnTo>
                    <a:pt x="6999" y="11847"/>
                  </a:lnTo>
                  <a:cubicBezTo>
                    <a:pt x="6940" y="11958"/>
                    <a:pt x="6894" y="12049"/>
                    <a:pt x="6862" y="12107"/>
                  </a:cubicBezTo>
                  <a:cubicBezTo>
                    <a:pt x="6784" y="12055"/>
                    <a:pt x="6693" y="12029"/>
                    <a:pt x="6602" y="12029"/>
                  </a:cubicBezTo>
                  <a:cubicBezTo>
                    <a:pt x="6530" y="12036"/>
                    <a:pt x="6439" y="12062"/>
                    <a:pt x="6329" y="12114"/>
                  </a:cubicBezTo>
                  <a:cubicBezTo>
                    <a:pt x="6160" y="12198"/>
                    <a:pt x="6030" y="12283"/>
                    <a:pt x="5938" y="12367"/>
                  </a:cubicBezTo>
                  <a:lnTo>
                    <a:pt x="5971" y="12153"/>
                  </a:lnTo>
                  <a:cubicBezTo>
                    <a:pt x="5977" y="12127"/>
                    <a:pt x="5977" y="12094"/>
                    <a:pt x="5977" y="12068"/>
                  </a:cubicBezTo>
                  <a:lnTo>
                    <a:pt x="5984" y="12068"/>
                  </a:lnTo>
                  <a:cubicBezTo>
                    <a:pt x="5984" y="12062"/>
                    <a:pt x="5990" y="12062"/>
                    <a:pt x="5990" y="12062"/>
                  </a:cubicBezTo>
                  <a:lnTo>
                    <a:pt x="5990" y="12055"/>
                  </a:lnTo>
                  <a:cubicBezTo>
                    <a:pt x="6186" y="11841"/>
                    <a:pt x="6426" y="11685"/>
                    <a:pt x="6699" y="11581"/>
                  </a:cubicBezTo>
                  <a:cubicBezTo>
                    <a:pt x="6766" y="11558"/>
                    <a:pt x="6826" y="11545"/>
                    <a:pt x="6876" y="11545"/>
                  </a:cubicBezTo>
                  <a:close/>
                  <a:moveTo>
                    <a:pt x="7135" y="11743"/>
                  </a:moveTo>
                  <a:cubicBezTo>
                    <a:pt x="7187" y="11815"/>
                    <a:pt x="7233" y="11899"/>
                    <a:pt x="7272" y="11997"/>
                  </a:cubicBezTo>
                  <a:cubicBezTo>
                    <a:pt x="7279" y="11998"/>
                    <a:pt x="7286" y="11999"/>
                    <a:pt x="7293" y="11999"/>
                  </a:cubicBezTo>
                  <a:cubicBezTo>
                    <a:pt x="7312" y="11999"/>
                    <a:pt x="7332" y="11993"/>
                    <a:pt x="7356" y="11984"/>
                  </a:cubicBezTo>
                  <a:lnTo>
                    <a:pt x="7428" y="11938"/>
                  </a:lnTo>
                  <a:cubicBezTo>
                    <a:pt x="7473" y="11906"/>
                    <a:pt x="7538" y="11880"/>
                    <a:pt x="7623" y="11854"/>
                  </a:cubicBezTo>
                  <a:cubicBezTo>
                    <a:pt x="7701" y="11828"/>
                    <a:pt x="7766" y="11815"/>
                    <a:pt x="7831" y="11808"/>
                  </a:cubicBezTo>
                  <a:lnTo>
                    <a:pt x="7831" y="11808"/>
                  </a:lnTo>
                  <a:lnTo>
                    <a:pt x="7825" y="11821"/>
                  </a:lnTo>
                  <a:cubicBezTo>
                    <a:pt x="7825" y="11828"/>
                    <a:pt x="7831" y="11834"/>
                    <a:pt x="7838" y="11847"/>
                  </a:cubicBezTo>
                  <a:cubicBezTo>
                    <a:pt x="7838" y="11854"/>
                    <a:pt x="7844" y="11867"/>
                    <a:pt x="7844" y="11880"/>
                  </a:cubicBezTo>
                  <a:lnTo>
                    <a:pt x="7838" y="12016"/>
                  </a:lnTo>
                  <a:lnTo>
                    <a:pt x="7831" y="12049"/>
                  </a:lnTo>
                  <a:lnTo>
                    <a:pt x="7831" y="12276"/>
                  </a:lnTo>
                  <a:lnTo>
                    <a:pt x="7818" y="12276"/>
                  </a:lnTo>
                  <a:cubicBezTo>
                    <a:pt x="7733" y="12283"/>
                    <a:pt x="7642" y="12309"/>
                    <a:pt x="7538" y="12348"/>
                  </a:cubicBezTo>
                  <a:cubicBezTo>
                    <a:pt x="7421" y="12413"/>
                    <a:pt x="7330" y="12452"/>
                    <a:pt x="7272" y="12478"/>
                  </a:cubicBezTo>
                  <a:cubicBezTo>
                    <a:pt x="7233" y="12491"/>
                    <a:pt x="7207" y="12498"/>
                    <a:pt x="7194" y="12498"/>
                  </a:cubicBezTo>
                  <a:cubicBezTo>
                    <a:pt x="7174" y="12491"/>
                    <a:pt x="7148" y="12465"/>
                    <a:pt x="7129" y="12419"/>
                  </a:cubicBezTo>
                  <a:cubicBezTo>
                    <a:pt x="7070" y="12302"/>
                    <a:pt x="6999" y="12218"/>
                    <a:pt x="6921" y="12153"/>
                  </a:cubicBezTo>
                  <a:cubicBezTo>
                    <a:pt x="6927" y="12140"/>
                    <a:pt x="6934" y="12127"/>
                    <a:pt x="6940" y="12107"/>
                  </a:cubicBezTo>
                  <a:cubicBezTo>
                    <a:pt x="6960" y="12055"/>
                    <a:pt x="6992" y="11977"/>
                    <a:pt x="7051" y="11880"/>
                  </a:cubicBezTo>
                  <a:lnTo>
                    <a:pt x="7135" y="11743"/>
                  </a:lnTo>
                  <a:close/>
                  <a:moveTo>
                    <a:pt x="20552" y="11776"/>
                  </a:moveTo>
                  <a:cubicBezTo>
                    <a:pt x="20546" y="11776"/>
                    <a:pt x="20533" y="11782"/>
                    <a:pt x="20520" y="11802"/>
                  </a:cubicBezTo>
                  <a:cubicBezTo>
                    <a:pt x="20474" y="11880"/>
                    <a:pt x="20409" y="11951"/>
                    <a:pt x="20331" y="12003"/>
                  </a:cubicBezTo>
                  <a:cubicBezTo>
                    <a:pt x="20305" y="12016"/>
                    <a:pt x="20259" y="12042"/>
                    <a:pt x="20194" y="12075"/>
                  </a:cubicBezTo>
                  <a:lnTo>
                    <a:pt x="19473" y="12498"/>
                  </a:lnTo>
                  <a:cubicBezTo>
                    <a:pt x="19433" y="12517"/>
                    <a:pt x="19407" y="12537"/>
                    <a:pt x="19388" y="12563"/>
                  </a:cubicBezTo>
                  <a:cubicBezTo>
                    <a:pt x="19401" y="12576"/>
                    <a:pt x="19414" y="12582"/>
                    <a:pt x="19433" y="12582"/>
                  </a:cubicBezTo>
                  <a:cubicBezTo>
                    <a:pt x="19440" y="12582"/>
                    <a:pt x="19453" y="12576"/>
                    <a:pt x="19473" y="12563"/>
                  </a:cubicBezTo>
                  <a:cubicBezTo>
                    <a:pt x="19538" y="12524"/>
                    <a:pt x="19642" y="12465"/>
                    <a:pt x="19772" y="12387"/>
                  </a:cubicBezTo>
                  <a:lnTo>
                    <a:pt x="20149" y="12153"/>
                  </a:lnTo>
                  <a:cubicBezTo>
                    <a:pt x="20298" y="12062"/>
                    <a:pt x="20409" y="11977"/>
                    <a:pt x="20468" y="11912"/>
                  </a:cubicBezTo>
                  <a:cubicBezTo>
                    <a:pt x="20500" y="11867"/>
                    <a:pt x="20526" y="11821"/>
                    <a:pt x="20552" y="11776"/>
                  </a:cubicBezTo>
                  <a:close/>
                  <a:moveTo>
                    <a:pt x="18712" y="10683"/>
                  </a:moveTo>
                  <a:cubicBezTo>
                    <a:pt x="18738" y="10774"/>
                    <a:pt x="18777" y="10891"/>
                    <a:pt x="18842" y="11034"/>
                  </a:cubicBezTo>
                  <a:cubicBezTo>
                    <a:pt x="18920" y="11203"/>
                    <a:pt x="18965" y="11320"/>
                    <a:pt x="18985" y="11385"/>
                  </a:cubicBezTo>
                  <a:cubicBezTo>
                    <a:pt x="19017" y="11489"/>
                    <a:pt x="19043" y="11587"/>
                    <a:pt x="19063" y="11678"/>
                  </a:cubicBezTo>
                  <a:cubicBezTo>
                    <a:pt x="19121" y="11984"/>
                    <a:pt x="19141" y="12296"/>
                    <a:pt x="19121" y="12615"/>
                  </a:cubicBezTo>
                  <a:cubicBezTo>
                    <a:pt x="19121" y="12628"/>
                    <a:pt x="19121" y="12641"/>
                    <a:pt x="19128" y="12654"/>
                  </a:cubicBezTo>
                  <a:cubicBezTo>
                    <a:pt x="19134" y="12667"/>
                    <a:pt x="19141" y="12673"/>
                    <a:pt x="19154" y="12673"/>
                  </a:cubicBezTo>
                  <a:cubicBezTo>
                    <a:pt x="19173" y="12667"/>
                    <a:pt x="19180" y="12654"/>
                    <a:pt x="19180" y="12621"/>
                  </a:cubicBezTo>
                  <a:cubicBezTo>
                    <a:pt x="19186" y="12049"/>
                    <a:pt x="19121" y="11587"/>
                    <a:pt x="18972" y="11242"/>
                  </a:cubicBezTo>
                  <a:lnTo>
                    <a:pt x="18751" y="10729"/>
                  </a:lnTo>
                  <a:cubicBezTo>
                    <a:pt x="18731" y="10703"/>
                    <a:pt x="18718" y="10683"/>
                    <a:pt x="18712" y="10683"/>
                  </a:cubicBezTo>
                  <a:close/>
                  <a:moveTo>
                    <a:pt x="10524" y="11802"/>
                  </a:moveTo>
                  <a:cubicBezTo>
                    <a:pt x="10530" y="11808"/>
                    <a:pt x="10537" y="11815"/>
                    <a:pt x="10537" y="11828"/>
                  </a:cubicBezTo>
                  <a:cubicBezTo>
                    <a:pt x="10654" y="12003"/>
                    <a:pt x="10738" y="12127"/>
                    <a:pt x="10797" y="12198"/>
                  </a:cubicBezTo>
                  <a:cubicBezTo>
                    <a:pt x="10875" y="12296"/>
                    <a:pt x="10979" y="12393"/>
                    <a:pt x="11102" y="12498"/>
                  </a:cubicBezTo>
                  <a:cubicBezTo>
                    <a:pt x="11174" y="12556"/>
                    <a:pt x="11284" y="12641"/>
                    <a:pt x="11441" y="12751"/>
                  </a:cubicBezTo>
                  <a:cubicBezTo>
                    <a:pt x="11395" y="12771"/>
                    <a:pt x="11336" y="12784"/>
                    <a:pt x="11265" y="12790"/>
                  </a:cubicBezTo>
                  <a:cubicBezTo>
                    <a:pt x="11148" y="12810"/>
                    <a:pt x="11050" y="12816"/>
                    <a:pt x="10979" y="12816"/>
                  </a:cubicBezTo>
                  <a:cubicBezTo>
                    <a:pt x="10907" y="12803"/>
                    <a:pt x="10816" y="12784"/>
                    <a:pt x="10719" y="12751"/>
                  </a:cubicBezTo>
                  <a:cubicBezTo>
                    <a:pt x="10530" y="12693"/>
                    <a:pt x="10393" y="12628"/>
                    <a:pt x="10302" y="12556"/>
                  </a:cubicBezTo>
                  <a:cubicBezTo>
                    <a:pt x="10237" y="12491"/>
                    <a:pt x="10179" y="12419"/>
                    <a:pt x="10140" y="12335"/>
                  </a:cubicBezTo>
                  <a:cubicBezTo>
                    <a:pt x="10133" y="12315"/>
                    <a:pt x="10133" y="12309"/>
                    <a:pt x="10133" y="12302"/>
                  </a:cubicBezTo>
                  <a:cubicBezTo>
                    <a:pt x="10133" y="12296"/>
                    <a:pt x="10140" y="12283"/>
                    <a:pt x="10153" y="12263"/>
                  </a:cubicBezTo>
                  <a:cubicBezTo>
                    <a:pt x="10179" y="12237"/>
                    <a:pt x="10211" y="12185"/>
                    <a:pt x="10257" y="12120"/>
                  </a:cubicBezTo>
                  <a:cubicBezTo>
                    <a:pt x="10296" y="12055"/>
                    <a:pt x="10328" y="12003"/>
                    <a:pt x="10354" y="11977"/>
                  </a:cubicBezTo>
                  <a:lnTo>
                    <a:pt x="10439" y="11893"/>
                  </a:lnTo>
                  <a:cubicBezTo>
                    <a:pt x="10445" y="11886"/>
                    <a:pt x="10452" y="11873"/>
                    <a:pt x="10458" y="11867"/>
                  </a:cubicBezTo>
                  <a:cubicBezTo>
                    <a:pt x="10465" y="11860"/>
                    <a:pt x="10465" y="11860"/>
                    <a:pt x="10465" y="11860"/>
                  </a:cubicBezTo>
                  <a:cubicBezTo>
                    <a:pt x="10471" y="11854"/>
                    <a:pt x="10478" y="11847"/>
                    <a:pt x="10478" y="11841"/>
                  </a:cubicBezTo>
                  <a:cubicBezTo>
                    <a:pt x="10484" y="11828"/>
                    <a:pt x="10491" y="11821"/>
                    <a:pt x="10491" y="11821"/>
                  </a:cubicBezTo>
                  <a:cubicBezTo>
                    <a:pt x="10504" y="11815"/>
                    <a:pt x="10517" y="11808"/>
                    <a:pt x="10524" y="11802"/>
                  </a:cubicBezTo>
                  <a:close/>
                  <a:moveTo>
                    <a:pt x="6622" y="12117"/>
                  </a:moveTo>
                  <a:cubicBezTo>
                    <a:pt x="6638" y="12117"/>
                    <a:pt x="6653" y="12118"/>
                    <a:pt x="6667" y="12120"/>
                  </a:cubicBezTo>
                  <a:cubicBezTo>
                    <a:pt x="6764" y="12140"/>
                    <a:pt x="6855" y="12198"/>
                    <a:pt x="6940" y="12309"/>
                  </a:cubicBezTo>
                  <a:lnTo>
                    <a:pt x="6927" y="12335"/>
                  </a:lnTo>
                  <a:cubicBezTo>
                    <a:pt x="6901" y="12445"/>
                    <a:pt x="6855" y="12550"/>
                    <a:pt x="6790" y="12654"/>
                  </a:cubicBezTo>
                  <a:cubicBezTo>
                    <a:pt x="6784" y="12667"/>
                    <a:pt x="6777" y="12680"/>
                    <a:pt x="6777" y="12686"/>
                  </a:cubicBezTo>
                  <a:cubicBezTo>
                    <a:pt x="6626" y="12605"/>
                    <a:pt x="6497" y="12564"/>
                    <a:pt x="6386" y="12564"/>
                  </a:cubicBezTo>
                  <a:cubicBezTo>
                    <a:pt x="6364" y="12564"/>
                    <a:pt x="6343" y="12566"/>
                    <a:pt x="6322" y="12569"/>
                  </a:cubicBezTo>
                  <a:cubicBezTo>
                    <a:pt x="6251" y="12576"/>
                    <a:pt x="6173" y="12608"/>
                    <a:pt x="6095" y="12660"/>
                  </a:cubicBezTo>
                  <a:cubicBezTo>
                    <a:pt x="6049" y="12686"/>
                    <a:pt x="5984" y="12738"/>
                    <a:pt x="5899" y="12810"/>
                  </a:cubicBezTo>
                  <a:cubicBezTo>
                    <a:pt x="5880" y="12836"/>
                    <a:pt x="5867" y="12849"/>
                    <a:pt x="5860" y="12862"/>
                  </a:cubicBezTo>
                  <a:lnTo>
                    <a:pt x="5925" y="12445"/>
                  </a:lnTo>
                  <a:cubicBezTo>
                    <a:pt x="6056" y="12348"/>
                    <a:pt x="6192" y="12263"/>
                    <a:pt x="6335" y="12198"/>
                  </a:cubicBezTo>
                  <a:cubicBezTo>
                    <a:pt x="6449" y="12144"/>
                    <a:pt x="6545" y="12117"/>
                    <a:pt x="6622" y="12117"/>
                  </a:cubicBezTo>
                  <a:close/>
                  <a:moveTo>
                    <a:pt x="9971" y="5805"/>
                  </a:moveTo>
                  <a:cubicBezTo>
                    <a:pt x="10198" y="5812"/>
                    <a:pt x="10380" y="5838"/>
                    <a:pt x="10530" y="5883"/>
                  </a:cubicBezTo>
                  <a:cubicBezTo>
                    <a:pt x="10563" y="5896"/>
                    <a:pt x="10608" y="5909"/>
                    <a:pt x="10654" y="5935"/>
                  </a:cubicBezTo>
                  <a:cubicBezTo>
                    <a:pt x="10543" y="5981"/>
                    <a:pt x="10458" y="6014"/>
                    <a:pt x="10406" y="6046"/>
                  </a:cubicBezTo>
                  <a:cubicBezTo>
                    <a:pt x="10335" y="6092"/>
                    <a:pt x="10270" y="6144"/>
                    <a:pt x="10211" y="6209"/>
                  </a:cubicBezTo>
                  <a:lnTo>
                    <a:pt x="10120" y="6306"/>
                  </a:lnTo>
                  <a:cubicBezTo>
                    <a:pt x="10042" y="6371"/>
                    <a:pt x="9990" y="6423"/>
                    <a:pt x="9964" y="6456"/>
                  </a:cubicBezTo>
                  <a:lnTo>
                    <a:pt x="9945" y="6495"/>
                  </a:lnTo>
                  <a:cubicBezTo>
                    <a:pt x="9945" y="6514"/>
                    <a:pt x="9945" y="6527"/>
                    <a:pt x="9958" y="6534"/>
                  </a:cubicBezTo>
                  <a:cubicBezTo>
                    <a:pt x="9962" y="6538"/>
                    <a:pt x="9968" y="6541"/>
                    <a:pt x="9974" y="6541"/>
                  </a:cubicBezTo>
                  <a:cubicBezTo>
                    <a:pt x="9985" y="6541"/>
                    <a:pt x="9997" y="6533"/>
                    <a:pt x="10010" y="6521"/>
                  </a:cubicBezTo>
                  <a:cubicBezTo>
                    <a:pt x="10016" y="6521"/>
                    <a:pt x="10036" y="6495"/>
                    <a:pt x="10075" y="6456"/>
                  </a:cubicBezTo>
                  <a:cubicBezTo>
                    <a:pt x="10127" y="6397"/>
                    <a:pt x="10224" y="6319"/>
                    <a:pt x="10354" y="6215"/>
                  </a:cubicBezTo>
                  <a:cubicBezTo>
                    <a:pt x="10478" y="6131"/>
                    <a:pt x="10569" y="6072"/>
                    <a:pt x="10634" y="6059"/>
                  </a:cubicBezTo>
                  <a:cubicBezTo>
                    <a:pt x="10641" y="6059"/>
                    <a:pt x="10693" y="6053"/>
                    <a:pt x="10797" y="6040"/>
                  </a:cubicBezTo>
                  <a:cubicBezTo>
                    <a:pt x="10816" y="6033"/>
                    <a:pt x="10836" y="6033"/>
                    <a:pt x="10849" y="6027"/>
                  </a:cubicBezTo>
                  <a:lnTo>
                    <a:pt x="11213" y="6196"/>
                  </a:lnTo>
                  <a:cubicBezTo>
                    <a:pt x="11408" y="6293"/>
                    <a:pt x="11538" y="6371"/>
                    <a:pt x="11616" y="6430"/>
                  </a:cubicBezTo>
                  <a:cubicBezTo>
                    <a:pt x="11714" y="6508"/>
                    <a:pt x="11792" y="6599"/>
                    <a:pt x="11870" y="6716"/>
                  </a:cubicBezTo>
                  <a:cubicBezTo>
                    <a:pt x="11909" y="6768"/>
                    <a:pt x="11935" y="6807"/>
                    <a:pt x="11954" y="6833"/>
                  </a:cubicBezTo>
                  <a:cubicBezTo>
                    <a:pt x="11980" y="6859"/>
                    <a:pt x="12000" y="6878"/>
                    <a:pt x="12026" y="6885"/>
                  </a:cubicBezTo>
                  <a:lnTo>
                    <a:pt x="11961" y="6937"/>
                  </a:lnTo>
                  <a:lnTo>
                    <a:pt x="11915" y="6957"/>
                  </a:lnTo>
                  <a:cubicBezTo>
                    <a:pt x="11850" y="6976"/>
                    <a:pt x="11798" y="6996"/>
                    <a:pt x="11746" y="7028"/>
                  </a:cubicBezTo>
                  <a:lnTo>
                    <a:pt x="11525" y="7191"/>
                  </a:lnTo>
                  <a:cubicBezTo>
                    <a:pt x="11512" y="7197"/>
                    <a:pt x="11506" y="7204"/>
                    <a:pt x="11506" y="7210"/>
                  </a:cubicBezTo>
                  <a:cubicBezTo>
                    <a:pt x="11499" y="7223"/>
                    <a:pt x="11506" y="7230"/>
                    <a:pt x="11512" y="7236"/>
                  </a:cubicBezTo>
                  <a:cubicBezTo>
                    <a:pt x="11515" y="7241"/>
                    <a:pt x="11518" y="7243"/>
                    <a:pt x="11522" y="7243"/>
                  </a:cubicBezTo>
                  <a:cubicBezTo>
                    <a:pt x="11529" y="7243"/>
                    <a:pt x="11539" y="7238"/>
                    <a:pt x="11551" y="7230"/>
                  </a:cubicBezTo>
                  <a:lnTo>
                    <a:pt x="11662" y="7165"/>
                  </a:lnTo>
                  <a:cubicBezTo>
                    <a:pt x="11727" y="7132"/>
                    <a:pt x="11772" y="7106"/>
                    <a:pt x="11798" y="7093"/>
                  </a:cubicBezTo>
                  <a:cubicBezTo>
                    <a:pt x="11926" y="7038"/>
                    <a:pt x="12077" y="7006"/>
                    <a:pt x="12249" y="7006"/>
                  </a:cubicBezTo>
                  <a:cubicBezTo>
                    <a:pt x="12278" y="7006"/>
                    <a:pt x="12308" y="7007"/>
                    <a:pt x="12338" y="7009"/>
                  </a:cubicBezTo>
                  <a:cubicBezTo>
                    <a:pt x="12371" y="7009"/>
                    <a:pt x="12397" y="7009"/>
                    <a:pt x="12410" y="7002"/>
                  </a:cubicBezTo>
                  <a:lnTo>
                    <a:pt x="12416" y="7002"/>
                  </a:lnTo>
                  <a:cubicBezTo>
                    <a:pt x="12514" y="7106"/>
                    <a:pt x="12579" y="7262"/>
                    <a:pt x="12598" y="7477"/>
                  </a:cubicBezTo>
                  <a:cubicBezTo>
                    <a:pt x="12611" y="7548"/>
                    <a:pt x="12618" y="7659"/>
                    <a:pt x="12631" y="7802"/>
                  </a:cubicBezTo>
                  <a:cubicBezTo>
                    <a:pt x="12644" y="7900"/>
                    <a:pt x="12663" y="7984"/>
                    <a:pt x="12689" y="8062"/>
                  </a:cubicBezTo>
                  <a:cubicBezTo>
                    <a:pt x="12683" y="8075"/>
                    <a:pt x="12683" y="8088"/>
                    <a:pt x="12683" y="8101"/>
                  </a:cubicBezTo>
                  <a:cubicBezTo>
                    <a:pt x="12683" y="8114"/>
                    <a:pt x="12689" y="8127"/>
                    <a:pt x="12696" y="8140"/>
                  </a:cubicBezTo>
                  <a:cubicBezTo>
                    <a:pt x="12709" y="8147"/>
                    <a:pt x="12722" y="8153"/>
                    <a:pt x="12735" y="8153"/>
                  </a:cubicBezTo>
                  <a:cubicBezTo>
                    <a:pt x="12793" y="8030"/>
                    <a:pt x="12910" y="7919"/>
                    <a:pt x="13092" y="7808"/>
                  </a:cubicBezTo>
                  <a:cubicBezTo>
                    <a:pt x="13255" y="7704"/>
                    <a:pt x="13437" y="7607"/>
                    <a:pt x="13632" y="7516"/>
                  </a:cubicBezTo>
                  <a:cubicBezTo>
                    <a:pt x="13892" y="7386"/>
                    <a:pt x="14107" y="7314"/>
                    <a:pt x="14276" y="7314"/>
                  </a:cubicBezTo>
                  <a:cubicBezTo>
                    <a:pt x="14257" y="7347"/>
                    <a:pt x="14237" y="7418"/>
                    <a:pt x="14231" y="7516"/>
                  </a:cubicBezTo>
                  <a:cubicBezTo>
                    <a:pt x="14205" y="7750"/>
                    <a:pt x="14127" y="7952"/>
                    <a:pt x="14009" y="8127"/>
                  </a:cubicBezTo>
                  <a:cubicBezTo>
                    <a:pt x="13977" y="8173"/>
                    <a:pt x="13951" y="8212"/>
                    <a:pt x="13938" y="8238"/>
                  </a:cubicBezTo>
                  <a:cubicBezTo>
                    <a:pt x="13905" y="8277"/>
                    <a:pt x="13886" y="8316"/>
                    <a:pt x="13866" y="8348"/>
                  </a:cubicBezTo>
                  <a:cubicBezTo>
                    <a:pt x="13834" y="8426"/>
                    <a:pt x="13814" y="8472"/>
                    <a:pt x="13801" y="8485"/>
                  </a:cubicBezTo>
                  <a:cubicBezTo>
                    <a:pt x="13769" y="8517"/>
                    <a:pt x="13743" y="8550"/>
                    <a:pt x="13730" y="8569"/>
                  </a:cubicBezTo>
                  <a:cubicBezTo>
                    <a:pt x="13704" y="8608"/>
                    <a:pt x="13710" y="8641"/>
                    <a:pt x="13736" y="8667"/>
                  </a:cubicBezTo>
                  <a:cubicBezTo>
                    <a:pt x="13748" y="8682"/>
                    <a:pt x="13761" y="8688"/>
                    <a:pt x="13777" y="8688"/>
                  </a:cubicBezTo>
                  <a:cubicBezTo>
                    <a:pt x="13789" y="8688"/>
                    <a:pt x="13801" y="8685"/>
                    <a:pt x="13814" y="8680"/>
                  </a:cubicBezTo>
                  <a:cubicBezTo>
                    <a:pt x="13834" y="8673"/>
                    <a:pt x="13853" y="8654"/>
                    <a:pt x="13879" y="8621"/>
                  </a:cubicBezTo>
                  <a:cubicBezTo>
                    <a:pt x="13899" y="8595"/>
                    <a:pt x="13918" y="8556"/>
                    <a:pt x="13944" y="8498"/>
                  </a:cubicBezTo>
                  <a:cubicBezTo>
                    <a:pt x="13977" y="8433"/>
                    <a:pt x="13996" y="8387"/>
                    <a:pt x="14009" y="8368"/>
                  </a:cubicBezTo>
                  <a:cubicBezTo>
                    <a:pt x="14022" y="8342"/>
                    <a:pt x="14048" y="8309"/>
                    <a:pt x="14074" y="8264"/>
                  </a:cubicBezTo>
                  <a:cubicBezTo>
                    <a:pt x="14088" y="8270"/>
                    <a:pt x="14114" y="8283"/>
                    <a:pt x="14146" y="8283"/>
                  </a:cubicBezTo>
                  <a:cubicBezTo>
                    <a:pt x="14250" y="8303"/>
                    <a:pt x="14348" y="8361"/>
                    <a:pt x="14432" y="8452"/>
                  </a:cubicBezTo>
                  <a:cubicBezTo>
                    <a:pt x="14439" y="8459"/>
                    <a:pt x="14445" y="8465"/>
                    <a:pt x="14452" y="8478"/>
                  </a:cubicBezTo>
                  <a:cubicBezTo>
                    <a:pt x="14419" y="8504"/>
                    <a:pt x="14393" y="8524"/>
                    <a:pt x="14380" y="8530"/>
                  </a:cubicBezTo>
                  <a:lnTo>
                    <a:pt x="14088" y="8725"/>
                  </a:lnTo>
                  <a:cubicBezTo>
                    <a:pt x="14042" y="8758"/>
                    <a:pt x="13983" y="8804"/>
                    <a:pt x="13905" y="8869"/>
                  </a:cubicBezTo>
                  <a:cubicBezTo>
                    <a:pt x="13886" y="8882"/>
                    <a:pt x="13873" y="8901"/>
                    <a:pt x="13873" y="8914"/>
                  </a:cubicBezTo>
                  <a:cubicBezTo>
                    <a:pt x="13860" y="8934"/>
                    <a:pt x="13866" y="8953"/>
                    <a:pt x="13892" y="8960"/>
                  </a:cubicBezTo>
                  <a:cubicBezTo>
                    <a:pt x="13905" y="8960"/>
                    <a:pt x="13925" y="8953"/>
                    <a:pt x="13944" y="8927"/>
                  </a:cubicBezTo>
                  <a:cubicBezTo>
                    <a:pt x="13964" y="8908"/>
                    <a:pt x="14003" y="8875"/>
                    <a:pt x="14055" y="8843"/>
                  </a:cubicBezTo>
                  <a:cubicBezTo>
                    <a:pt x="14140" y="8784"/>
                    <a:pt x="14218" y="8738"/>
                    <a:pt x="14276" y="8712"/>
                  </a:cubicBezTo>
                  <a:cubicBezTo>
                    <a:pt x="14289" y="8712"/>
                    <a:pt x="14335" y="8699"/>
                    <a:pt x="14419" y="8673"/>
                  </a:cubicBezTo>
                  <a:lnTo>
                    <a:pt x="14497" y="8654"/>
                  </a:lnTo>
                  <a:lnTo>
                    <a:pt x="14536" y="8634"/>
                  </a:lnTo>
                  <a:lnTo>
                    <a:pt x="14543" y="8628"/>
                  </a:lnTo>
                  <a:cubicBezTo>
                    <a:pt x="14562" y="8667"/>
                    <a:pt x="14575" y="8706"/>
                    <a:pt x="14588" y="8751"/>
                  </a:cubicBezTo>
                  <a:cubicBezTo>
                    <a:pt x="14595" y="8784"/>
                    <a:pt x="14608" y="8830"/>
                    <a:pt x="14621" y="8888"/>
                  </a:cubicBezTo>
                  <a:cubicBezTo>
                    <a:pt x="14634" y="8934"/>
                    <a:pt x="14660" y="8973"/>
                    <a:pt x="14686" y="8999"/>
                  </a:cubicBezTo>
                  <a:cubicBezTo>
                    <a:pt x="14640" y="9025"/>
                    <a:pt x="14608" y="9044"/>
                    <a:pt x="14595" y="9057"/>
                  </a:cubicBezTo>
                  <a:cubicBezTo>
                    <a:pt x="14582" y="9070"/>
                    <a:pt x="14575" y="9083"/>
                    <a:pt x="14575" y="9096"/>
                  </a:cubicBezTo>
                  <a:cubicBezTo>
                    <a:pt x="14582" y="9116"/>
                    <a:pt x="14595" y="9122"/>
                    <a:pt x="14614" y="9122"/>
                  </a:cubicBezTo>
                  <a:cubicBezTo>
                    <a:pt x="14627" y="9122"/>
                    <a:pt x="14647" y="9116"/>
                    <a:pt x="14692" y="9103"/>
                  </a:cubicBezTo>
                  <a:lnTo>
                    <a:pt x="14816" y="9070"/>
                  </a:lnTo>
                  <a:lnTo>
                    <a:pt x="14822" y="9070"/>
                  </a:lnTo>
                  <a:cubicBezTo>
                    <a:pt x="14829" y="9070"/>
                    <a:pt x="14829" y="9077"/>
                    <a:pt x="14835" y="9077"/>
                  </a:cubicBezTo>
                  <a:cubicBezTo>
                    <a:pt x="14868" y="9109"/>
                    <a:pt x="14900" y="9155"/>
                    <a:pt x="14920" y="9220"/>
                  </a:cubicBezTo>
                  <a:cubicBezTo>
                    <a:pt x="14959" y="9343"/>
                    <a:pt x="14959" y="9447"/>
                    <a:pt x="14933" y="9538"/>
                  </a:cubicBezTo>
                  <a:cubicBezTo>
                    <a:pt x="14920" y="9577"/>
                    <a:pt x="14887" y="9629"/>
                    <a:pt x="14835" y="9701"/>
                  </a:cubicBezTo>
                  <a:cubicBezTo>
                    <a:pt x="14790" y="9766"/>
                    <a:pt x="14757" y="9818"/>
                    <a:pt x="14744" y="9857"/>
                  </a:cubicBezTo>
                  <a:cubicBezTo>
                    <a:pt x="14725" y="9916"/>
                    <a:pt x="14718" y="9981"/>
                    <a:pt x="14731" y="10059"/>
                  </a:cubicBezTo>
                  <a:cubicBezTo>
                    <a:pt x="14738" y="10098"/>
                    <a:pt x="14751" y="10169"/>
                    <a:pt x="14777" y="10260"/>
                  </a:cubicBezTo>
                  <a:cubicBezTo>
                    <a:pt x="14790" y="10286"/>
                    <a:pt x="14796" y="10319"/>
                    <a:pt x="14803" y="10345"/>
                  </a:cubicBezTo>
                  <a:lnTo>
                    <a:pt x="14647" y="10429"/>
                  </a:lnTo>
                  <a:lnTo>
                    <a:pt x="14621" y="10442"/>
                  </a:lnTo>
                  <a:cubicBezTo>
                    <a:pt x="14614" y="10455"/>
                    <a:pt x="14614" y="10462"/>
                    <a:pt x="14621" y="10475"/>
                  </a:cubicBezTo>
                  <a:lnTo>
                    <a:pt x="14738" y="10429"/>
                  </a:lnTo>
                  <a:cubicBezTo>
                    <a:pt x="14764" y="10423"/>
                    <a:pt x="14790" y="10410"/>
                    <a:pt x="14816" y="10397"/>
                  </a:cubicBezTo>
                  <a:cubicBezTo>
                    <a:pt x="14829" y="10455"/>
                    <a:pt x="14842" y="10514"/>
                    <a:pt x="14855" y="10566"/>
                  </a:cubicBezTo>
                  <a:cubicBezTo>
                    <a:pt x="14822" y="10585"/>
                    <a:pt x="14783" y="10618"/>
                    <a:pt x="14738" y="10664"/>
                  </a:cubicBezTo>
                  <a:cubicBezTo>
                    <a:pt x="14725" y="10683"/>
                    <a:pt x="14718" y="10703"/>
                    <a:pt x="14725" y="10709"/>
                  </a:cubicBezTo>
                  <a:cubicBezTo>
                    <a:pt x="14729" y="10717"/>
                    <a:pt x="14735" y="10720"/>
                    <a:pt x="14743" y="10720"/>
                  </a:cubicBezTo>
                  <a:cubicBezTo>
                    <a:pt x="14749" y="10720"/>
                    <a:pt x="14756" y="10718"/>
                    <a:pt x="14764" y="10716"/>
                  </a:cubicBezTo>
                  <a:lnTo>
                    <a:pt x="14881" y="10690"/>
                  </a:lnTo>
                  <a:cubicBezTo>
                    <a:pt x="14907" y="10813"/>
                    <a:pt x="14926" y="10937"/>
                    <a:pt x="14939" y="11060"/>
                  </a:cubicBezTo>
                  <a:cubicBezTo>
                    <a:pt x="14952" y="11119"/>
                    <a:pt x="14952" y="11171"/>
                    <a:pt x="14952" y="11223"/>
                  </a:cubicBezTo>
                  <a:cubicBezTo>
                    <a:pt x="14946" y="11210"/>
                    <a:pt x="14939" y="11203"/>
                    <a:pt x="14933" y="11197"/>
                  </a:cubicBezTo>
                  <a:lnTo>
                    <a:pt x="14920" y="11177"/>
                  </a:lnTo>
                  <a:lnTo>
                    <a:pt x="14900" y="11164"/>
                  </a:lnTo>
                  <a:cubicBezTo>
                    <a:pt x="14894" y="11158"/>
                    <a:pt x="14887" y="11151"/>
                    <a:pt x="14887" y="11145"/>
                  </a:cubicBezTo>
                  <a:cubicBezTo>
                    <a:pt x="14878" y="11140"/>
                    <a:pt x="14872" y="11136"/>
                    <a:pt x="14867" y="11136"/>
                  </a:cubicBezTo>
                  <a:cubicBezTo>
                    <a:pt x="14865" y="11136"/>
                    <a:pt x="14863" y="11136"/>
                    <a:pt x="14861" y="11138"/>
                  </a:cubicBezTo>
                  <a:lnTo>
                    <a:pt x="14855" y="11151"/>
                  </a:lnTo>
                  <a:lnTo>
                    <a:pt x="14939" y="11307"/>
                  </a:lnTo>
                  <a:cubicBezTo>
                    <a:pt x="14926" y="11340"/>
                    <a:pt x="14913" y="11372"/>
                    <a:pt x="14894" y="11392"/>
                  </a:cubicBezTo>
                  <a:cubicBezTo>
                    <a:pt x="14874" y="11418"/>
                    <a:pt x="14842" y="11437"/>
                    <a:pt x="14803" y="11463"/>
                  </a:cubicBezTo>
                  <a:cubicBezTo>
                    <a:pt x="14751" y="11502"/>
                    <a:pt x="14712" y="11522"/>
                    <a:pt x="14705" y="11528"/>
                  </a:cubicBezTo>
                  <a:cubicBezTo>
                    <a:pt x="14666" y="11561"/>
                    <a:pt x="14640" y="11574"/>
                    <a:pt x="14621" y="11574"/>
                  </a:cubicBezTo>
                  <a:cubicBezTo>
                    <a:pt x="14601" y="11574"/>
                    <a:pt x="14575" y="11561"/>
                    <a:pt x="14543" y="11535"/>
                  </a:cubicBezTo>
                  <a:cubicBezTo>
                    <a:pt x="14523" y="11522"/>
                    <a:pt x="14504" y="11515"/>
                    <a:pt x="14484" y="11509"/>
                  </a:cubicBezTo>
                  <a:cubicBezTo>
                    <a:pt x="14491" y="11496"/>
                    <a:pt x="14497" y="11470"/>
                    <a:pt x="14504" y="11444"/>
                  </a:cubicBezTo>
                  <a:cubicBezTo>
                    <a:pt x="14517" y="11398"/>
                    <a:pt x="14517" y="11320"/>
                    <a:pt x="14517" y="11216"/>
                  </a:cubicBezTo>
                  <a:cubicBezTo>
                    <a:pt x="14517" y="11151"/>
                    <a:pt x="14517" y="11099"/>
                    <a:pt x="14510" y="11067"/>
                  </a:cubicBezTo>
                  <a:lnTo>
                    <a:pt x="14491" y="10917"/>
                  </a:lnTo>
                  <a:cubicBezTo>
                    <a:pt x="14484" y="10885"/>
                    <a:pt x="14478" y="10865"/>
                    <a:pt x="14471" y="10852"/>
                  </a:cubicBezTo>
                  <a:cubicBezTo>
                    <a:pt x="14455" y="10836"/>
                    <a:pt x="14430" y="10824"/>
                    <a:pt x="14400" y="10824"/>
                  </a:cubicBezTo>
                  <a:cubicBezTo>
                    <a:pt x="14394" y="10824"/>
                    <a:pt x="14387" y="10825"/>
                    <a:pt x="14380" y="10826"/>
                  </a:cubicBezTo>
                  <a:cubicBezTo>
                    <a:pt x="14328" y="10833"/>
                    <a:pt x="14250" y="10865"/>
                    <a:pt x="14146" y="10924"/>
                  </a:cubicBezTo>
                  <a:cubicBezTo>
                    <a:pt x="14068" y="10976"/>
                    <a:pt x="13957" y="11060"/>
                    <a:pt x="13814" y="11184"/>
                  </a:cubicBezTo>
                  <a:cubicBezTo>
                    <a:pt x="13697" y="11281"/>
                    <a:pt x="13626" y="11346"/>
                    <a:pt x="13600" y="11372"/>
                  </a:cubicBezTo>
                  <a:cubicBezTo>
                    <a:pt x="13580" y="11392"/>
                    <a:pt x="13574" y="11418"/>
                    <a:pt x="13587" y="11444"/>
                  </a:cubicBezTo>
                  <a:cubicBezTo>
                    <a:pt x="13593" y="11463"/>
                    <a:pt x="13606" y="11483"/>
                    <a:pt x="13632" y="11496"/>
                  </a:cubicBezTo>
                  <a:cubicBezTo>
                    <a:pt x="13678" y="11528"/>
                    <a:pt x="13723" y="11548"/>
                    <a:pt x="13769" y="11555"/>
                  </a:cubicBezTo>
                  <a:lnTo>
                    <a:pt x="13860" y="11574"/>
                  </a:lnTo>
                  <a:cubicBezTo>
                    <a:pt x="13886" y="11581"/>
                    <a:pt x="13925" y="11600"/>
                    <a:pt x="13983" y="11620"/>
                  </a:cubicBezTo>
                  <a:cubicBezTo>
                    <a:pt x="14040" y="11644"/>
                    <a:pt x="14098" y="11656"/>
                    <a:pt x="14160" y="11656"/>
                  </a:cubicBezTo>
                  <a:cubicBezTo>
                    <a:pt x="14213" y="11656"/>
                    <a:pt x="14269" y="11647"/>
                    <a:pt x="14328" y="11633"/>
                  </a:cubicBezTo>
                  <a:lnTo>
                    <a:pt x="14328" y="11633"/>
                  </a:lnTo>
                  <a:cubicBezTo>
                    <a:pt x="14315" y="11672"/>
                    <a:pt x="14289" y="11717"/>
                    <a:pt x="14257" y="11776"/>
                  </a:cubicBezTo>
                  <a:cubicBezTo>
                    <a:pt x="14218" y="11834"/>
                    <a:pt x="14179" y="11893"/>
                    <a:pt x="14133" y="11938"/>
                  </a:cubicBezTo>
                  <a:cubicBezTo>
                    <a:pt x="14114" y="11964"/>
                    <a:pt x="14088" y="11984"/>
                    <a:pt x="14061" y="11997"/>
                  </a:cubicBezTo>
                  <a:lnTo>
                    <a:pt x="14016" y="12003"/>
                  </a:lnTo>
                  <a:cubicBezTo>
                    <a:pt x="13978" y="12013"/>
                    <a:pt x="13943" y="12019"/>
                    <a:pt x="13915" y="12019"/>
                  </a:cubicBezTo>
                  <a:cubicBezTo>
                    <a:pt x="13904" y="12019"/>
                    <a:pt x="13895" y="12018"/>
                    <a:pt x="13886" y="12016"/>
                  </a:cubicBezTo>
                  <a:cubicBezTo>
                    <a:pt x="13866" y="12010"/>
                    <a:pt x="13847" y="12010"/>
                    <a:pt x="13840" y="12010"/>
                  </a:cubicBezTo>
                  <a:cubicBezTo>
                    <a:pt x="13834" y="12010"/>
                    <a:pt x="13814" y="12023"/>
                    <a:pt x="13769" y="12036"/>
                  </a:cubicBezTo>
                  <a:cubicBezTo>
                    <a:pt x="13756" y="12042"/>
                    <a:pt x="13743" y="12049"/>
                    <a:pt x="13723" y="12055"/>
                  </a:cubicBezTo>
                  <a:cubicBezTo>
                    <a:pt x="13704" y="12049"/>
                    <a:pt x="13684" y="12042"/>
                    <a:pt x="13665" y="12042"/>
                  </a:cubicBezTo>
                  <a:cubicBezTo>
                    <a:pt x="13645" y="12049"/>
                    <a:pt x="13626" y="12055"/>
                    <a:pt x="13600" y="12068"/>
                  </a:cubicBezTo>
                  <a:cubicBezTo>
                    <a:pt x="13567" y="12081"/>
                    <a:pt x="13541" y="12094"/>
                    <a:pt x="13535" y="12094"/>
                  </a:cubicBezTo>
                  <a:cubicBezTo>
                    <a:pt x="13535" y="12088"/>
                    <a:pt x="13528" y="12081"/>
                    <a:pt x="13522" y="12068"/>
                  </a:cubicBezTo>
                  <a:cubicBezTo>
                    <a:pt x="13509" y="12049"/>
                    <a:pt x="13502" y="12036"/>
                    <a:pt x="13496" y="12029"/>
                  </a:cubicBezTo>
                  <a:lnTo>
                    <a:pt x="13489" y="11997"/>
                  </a:lnTo>
                  <a:cubicBezTo>
                    <a:pt x="13489" y="11984"/>
                    <a:pt x="13489" y="11977"/>
                    <a:pt x="13476" y="11971"/>
                  </a:cubicBezTo>
                  <a:cubicBezTo>
                    <a:pt x="13470" y="11964"/>
                    <a:pt x="13465" y="11961"/>
                    <a:pt x="13461" y="11961"/>
                  </a:cubicBezTo>
                  <a:cubicBezTo>
                    <a:pt x="13457" y="11961"/>
                    <a:pt x="13453" y="11964"/>
                    <a:pt x="13450" y="11971"/>
                  </a:cubicBezTo>
                  <a:cubicBezTo>
                    <a:pt x="13437" y="11977"/>
                    <a:pt x="13437" y="11984"/>
                    <a:pt x="13450" y="12003"/>
                  </a:cubicBezTo>
                  <a:lnTo>
                    <a:pt x="13476" y="12088"/>
                  </a:lnTo>
                  <a:lnTo>
                    <a:pt x="13483" y="12107"/>
                  </a:lnTo>
                  <a:cubicBezTo>
                    <a:pt x="13469" y="12110"/>
                    <a:pt x="13456" y="12112"/>
                    <a:pt x="13442" y="12112"/>
                  </a:cubicBezTo>
                  <a:cubicBezTo>
                    <a:pt x="13423" y="12112"/>
                    <a:pt x="13404" y="12108"/>
                    <a:pt x="13385" y="12101"/>
                  </a:cubicBezTo>
                  <a:cubicBezTo>
                    <a:pt x="13333" y="12088"/>
                    <a:pt x="13294" y="12062"/>
                    <a:pt x="13262" y="12029"/>
                  </a:cubicBezTo>
                  <a:cubicBezTo>
                    <a:pt x="13255" y="12016"/>
                    <a:pt x="13249" y="12010"/>
                    <a:pt x="13242" y="12003"/>
                  </a:cubicBezTo>
                  <a:cubicBezTo>
                    <a:pt x="13236" y="11977"/>
                    <a:pt x="13229" y="11951"/>
                    <a:pt x="13229" y="11919"/>
                  </a:cubicBezTo>
                  <a:lnTo>
                    <a:pt x="13216" y="11750"/>
                  </a:lnTo>
                  <a:cubicBezTo>
                    <a:pt x="13223" y="11743"/>
                    <a:pt x="13229" y="11730"/>
                    <a:pt x="13229" y="11717"/>
                  </a:cubicBezTo>
                  <a:cubicBezTo>
                    <a:pt x="13236" y="11698"/>
                    <a:pt x="13236" y="11685"/>
                    <a:pt x="13249" y="11685"/>
                  </a:cubicBezTo>
                  <a:cubicBezTo>
                    <a:pt x="13242" y="11678"/>
                    <a:pt x="13242" y="11672"/>
                    <a:pt x="13236" y="11672"/>
                  </a:cubicBezTo>
                  <a:cubicBezTo>
                    <a:pt x="13223" y="11672"/>
                    <a:pt x="13216" y="11672"/>
                    <a:pt x="13210" y="11678"/>
                  </a:cubicBezTo>
                  <a:cubicBezTo>
                    <a:pt x="13203" y="11685"/>
                    <a:pt x="13197" y="11698"/>
                    <a:pt x="13190" y="11717"/>
                  </a:cubicBezTo>
                  <a:cubicBezTo>
                    <a:pt x="13183" y="11776"/>
                    <a:pt x="13177" y="11821"/>
                    <a:pt x="13183" y="11854"/>
                  </a:cubicBezTo>
                  <a:lnTo>
                    <a:pt x="13190" y="11932"/>
                  </a:lnTo>
                  <a:cubicBezTo>
                    <a:pt x="13190" y="11932"/>
                    <a:pt x="13190" y="11932"/>
                    <a:pt x="13190" y="11933"/>
                  </a:cubicBezTo>
                  <a:lnTo>
                    <a:pt x="13190" y="11933"/>
                  </a:lnTo>
                  <a:cubicBezTo>
                    <a:pt x="13167" y="11916"/>
                    <a:pt x="13150" y="11899"/>
                    <a:pt x="13138" y="11893"/>
                  </a:cubicBezTo>
                  <a:cubicBezTo>
                    <a:pt x="13127" y="11890"/>
                    <a:pt x="13113" y="11888"/>
                    <a:pt x="13096" y="11888"/>
                  </a:cubicBezTo>
                  <a:cubicBezTo>
                    <a:pt x="13071" y="11888"/>
                    <a:pt x="13039" y="11892"/>
                    <a:pt x="13001" y="11899"/>
                  </a:cubicBezTo>
                  <a:cubicBezTo>
                    <a:pt x="12806" y="11951"/>
                    <a:pt x="12650" y="11977"/>
                    <a:pt x="12527" y="11990"/>
                  </a:cubicBezTo>
                  <a:lnTo>
                    <a:pt x="12501" y="11990"/>
                  </a:lnTo>
                  <a:cubicBezTo>
                    <a:pt x="12722" y="11776"/>
                    <a:pt x="12891" y="11620"/>
                    <a:pt x="13021" y="11509"/>
                  </a:cubicBezTo>
                  <a:cubicBezTo>
                    <a:pt x="13040" y="11496"/>
                    <a:pt x="13040" y="11483"/>
                    <a:pt x="13034" y="11470"/>
                  </a:cubicBezTo>
                  <a:cubicBezTo>
                    <a:pt x="13032" y="11468"/>
                    <a:pt x="13030" y="11467"/>
                    <a:pt x="13027" y="11467"/>
                  </a:cubicBezTo>
                  <a:cubicBezTo>
                    <a:pt x="13020" y="11467"/>
                    <a:pt x="13011" y="11472"/>
                    <a:pt x="13001" y="11476"/>
                  </a:cubicBezTo>
                  <a:cubicBezTo>
                    <a:pt x="12839" y="11594"/>
                    <a:pt x="12644" y="11763"/>
                    <a:pt x="12429" y="11997"/>
                  </a:cubicBezTo>
                  <a:cubicBezTo>
                    <a:pt x="12406" y="11998"/>
                    <a:pt x="12384" y="11998"/>
                    <a:pt x="12362" y="11998"/>
                  </a:cubicBezTo>
                  <a:cubicBezTo>
                    <a:pt x="12252" y="11998"/>
                    <a:pt x="12151" y="11985"/>
                    <a:pt x="12058" y="11958"/>
                  </a:cubicBezTo>
                  <a:cubicBezTo>
                    <a:pt x="11980" y="11945"/>
                    <a:pt x="11915" y="11912"/>
                    <a:pt x="11857" y="11880"/>
                  </a:cubicBezTo>
                  <a:cubicBezTo>
                    <a:pt x="11785" y="11821"/>
                    <a:pt x="11733" y="11782"/>
                    <a:pt x="11694" y="11763"/>
                  </a:cubicBezTo>
                  <a:cubicBezTo>
                    <a:pt x="11655" y="11743"/>
                    <a:pt x="11610" y="11730"/>
                    <a:pt x="11551" y="11717"/>
                  </a:cubicBezTo>
                  <a:cubicBezTo>
                    <a:pt x="11480" y="11704"/>
                    <a:pt x="11428" y="11698"/>
                    <a:pt x="11395" y="11691"/>
                  </a:cubicBezTo>
                  <a:cubicBezTo>
                    <a:pt x="11382" y="11691"/>
                    <a:pt x="11369" y="11685"/>
                    <a:pt x="11356" y="11685"/>
                  </a:cubicBezTo>
                  <a:lnTo>
                    <a:pt x="11356" y="11652"/>
                  </a:lnTo>
                  <a:cubicBezTo>
                    <a:pt x="11349" y="11607"/>
                    <a:pt x="11349" y="11568"/>
                    <a:pt x="11356" y="11528"/>
                  </a:cubicBezTo>
                  <a:cubicBezTo>
                    <a:pt x="11362" y="11502"/>
                    <a:pt x="11369" y="11476"/>
                    <a:pt x="11382" y="11444"/>
                  </a:cubicBezTo>
                  <a:lnTo>
                    <a:pt x="11408" y="11353"/>
                  </a:lnTo>
                  <a:lnTo>
                    <a:pt x="11506" y="11119"/>
                  </a:lnTo>
                  <a:cubicBezTo>
                    <a:pt x="11558" y="11002"/>
                    <a:pt x="11610" y="10924"/>
                    <a:pt x="11655" y="10878"/>
                  </a:cubicBezTo>
                  <a:cubicBezTo>
                    <a:pt x="11668" y="10865"/>
                    <a:pt x="11675" y="10852"/>
                    <a:pt x="11675" y="10839"/>
                  </a:cubicBezTo>
                  <a:cubicBezTo>
                    <a:pt x="11668" y="10826"/>
                    <a:pt x="11655" y="10820"/>
                    <a:pt x="11636" y="10820"/>
                  </a:cubicBezTo>
                  <a:cubicBezTo>
                    <a:pt x="11629" y="10826"/>
                    <a:pt x="11616" y="10833"/>
                    <a:pt x="11603" y="10846"/>
                  </a:cubicBezTo>
                  <a:cubicBezTo>
                    <a:pt x="11577" y="10872"/>
                    <a:pt x="11551" y="10911"/>
                    <a:pt x="11519" y="10963"/>
                  </a:cubicBezTo>
                  <a:lnTo>
                    <a:pt x="11252" y="11353"/>
                  </a:lnTo>
                  <a:cubicBezTo>
                    <a:pt x="11232" y="11385"/>
                    <a:pt x="11219" y="11418"/>
                    <a:pt x="11213" y="11437"/>
                  </a:cubicBezTo>
                  <a:cubicBezTo>
                    <a:pt x="11206" y="11457"/>
                    <a:pt x="11200" y="11476"/>
                    <a:pt x="11193" y="11509"/>
                  </a:cubicBezTo>
                  <a:lnTo>
                    <a:pt x="11174" y="11542"/>
                  </a:lnTo>
                  <a:cubicBezTo>
                    <a:pt x="11174" y="11548"/>
                    <a:pt x="11167" y="11561"/>
                    <a:pt x="11161" y="11574"/>
                  </a:cubicBezTo>
                  <a:cubicBezTo>
                    <a:pt x="11154" y="11568"/>
                    <a:pt x="11148" y="11555"/>
                    <a:pt x="11141" y="11542"/>
                  </a:cubicBezTo>
                  <a:cubicBezTo>
                    <a:pt x="11135" y="11528"/>
                    <a:pt x="11115" y="11476"/>
                    <a:pt x="11096" y="11379"/>
                  </a:cubicBezTo>
                  <a:cubicBezTo>
                    <a:pt x="11076" y="11314"/>
                    <a:pt x="11050" y="11275"/>
                    <a:pt x="11018" y="11255"/>
                  </a:cubicBezTo>
                  <a:cubicBezTo>
                    <a:pt x="11001" y="11247"/>
                    <a:pt x="10980" y="11242"/>
                    <a:pt x="10956" y="11242"/>
                  </a:cubicBezTo>
                  <a:cubicBezTo>
                    <a:pt x="10924" y="11242"/>
                    <a:pt x="10886" y="11250"/>
                    <a:pt x="10842" y="11268"/>
                  </a:cubicBezTo>
                  <a:lnTo>
                    <a:pt x="10751" y="11301"/>
                  </a:lnTo>
                  <a:lnTo>
                    <a:pt x="10751" y="11294"/>
                  </a:lnTo>
                  <a:cubicBezTo>
                    <a:pt x="10732" y="11158"/>
                    <a:pt x="10797" y="11002"/>
                    <a:pt x="10940" y="10813"/>
                  </a:cubicBezTo>
                  <a:cubicBezTo>
                    <a:pt x="11174" y="10507"/>
                    <a:pt x="11473" y="10260"/>
                    <a:pt x="11824" y="10059"/>
                  </a:cubicBezTo>
                  <a:cubicBezTo>
                    <a:pt x="11863" y="10039"/>
                    <a:pt x="11876" y="10020"/>
                    <a:pt x="11863" y="9994"/>
                  </a:cubicBezTo>
                  <a:cubicBezTo>
                    <a:pt x="11859" y="9984"/>
                    <a:pt x="11850" y="9978"/>
                    <a:pt x="11839" y="9978"/>
                  </a:cubicBezTo>
                  <a:cubicBezTo>
                    <a:pt x="11834" y="9978"/>
                    <a:pt x="11829" y="9979"/>
                    <a:pt x="11824" y="9981"/>
                  </a:cubicBezTo>
                  <a:lnTo>
                    <a:pt x="11779" y="10000"/>
                  </a:lnTo>
                  <a:lnTo>
                    <a:pt x="11616" y="10111"/>
                  </a:lnTo>
                  <a:cubicBezTo>
                    <a:pt x="11428" y="10241"/>
                    <a:pt x="11278" y="10351"/>
                    <a:pt x="11180" y="10436"/>
                  </a:cubicBezTo>
                  <a:cubicBezTo>
                    <a:pt x="11083" y="10520"/>
                    <a:pt x="10985" y="10625"/>
                    <a:pt x="10881" y="10735"/>
                  </a:cubicBezTo>
                  <a:cubicBezTo>
                    <a:pt x="10784" y="10839"/>
                    <a:pt x="10706" y="10924"/>
                    <a:pt x="10660" y="11002"/>
                  </a:cubicBezTo>
                  <a:cubicBezTo>
                    <a:pt x="10602" y="11093"/>
                    <a:pt x="10569" y="11184"/>
                    <a:pt x="10556" y="11275"/>
                  </a:cubicBezTo>
                  <a:cubicBezTo>
                    <a:pt x="10524" y="11138"/>
                    <a:pt x="10517" y="10969"/>
                    <a:pt x="10550" y="10748"/>
                  </a:cubicBezTo>
                  <a:cubicBezTo>
                    <a:pt x="10556" y="10722"/>
                    <a:pt x="10556" y="10696"/>
                    <a:pt x="10550" y="10683"/>
                  </a:cubicBezTo>
                  <a:cubicBezTo>
                    <a:pt x="10540" y="10659"/>
                    <a:pt x="10527" y="10646"/>
                    <a:pt x="10510" y="10646"/>
                  </a:cubicBezTo>
                  <a:cubicBezTo>
                    <a:pt x="10504" y="10646"/>
                    <a:pt x="10498" y="10647"/>
                    <a:pt x="10491" y="10651"/>
                  </a:cubicBezTo>
                  <a:cubicBezTo>
                    <a:pt x="10471" y="10657"/>
                    <a:pt x="10465" y="10677"/>
                    <a:pt x="10458" y="10703"/>
                  </a:cubicBezTo>
                  <a:cubicBezTo>
                    <a:pt x="10413" y="10904"/>
                    <a:pt x="10413" y="11106"/>
                    <a:pt x="10445" y="11307"/>
                  </a:cubicBezTo>
                  <a:cubicBezTo>
                    <a:pt x="10458" y="11405"/>
                    <a:pt x="10498" y="11470"/>
                    <a:pt x="10563" y="11483"/>
                  </a:cubicBezTo>
                  <a:cubicBezTo>
                    <a:pt x="10570" y="11485"/>
                    <a:pt x="10576" y="11486"/>
                    <a:pt x="10584" y="11486"/>
                  </a:cubicBezTo>
                  <a:cubicBezTo>
                    <a:pt x="10603" y="11486"/>
                    <a:pt x="10623" y="11479"/>
                    <a:pt x="10647" y="11470"/>
                  </a:cubicBezTo>
                  <a:cubicBezTo>
                    <a:pt x="10654" y="11470"/>
                    <a:pt x="10686" y="11457"/>
                    <a:pt x="10732" y="11431"/>
                  </a:cubicBezTo>
                  <a:cubicBezTo>
                    <a:pt x="10797" y="11398"/>
                    <a:pt x="10875" y="11379"/>
                    <a:pt x="10953" y="11379"/>
                  </a:cubicBezTo>
                  <a:cubicBezTo>
                    <a:pt x="10966" y="11489"/>
                    <a:pt x="11018" y="11594"/>
                    <a:pt x="11102" y="11678"/>
                  </a:cubicBezTo>
                  <a:cubicBezTo>
                    <a:pt x="11187" y="11763"/>
                    <a:pt x="11284" y="11815"/>
                    <a:pt x="11395" y="11834"/>
                  </a:cubicBezTo>
                  <a:cubicBezTo>
                    <a:pt x="11512" y="11854"/>
                    <a:pt x="11577" y="11860"/>
                    <a:pt x="11577" y="11860"/>
                  </a:cubicBezTo>
                  <a:cubicBezTo>
                    <a:pt x="11603" y="11867"/>
                    <a:pt x="11629" y="11886"/>
                    <a:pt x="11662" y="11912"/>
                  </a:cubicBezTo>
                  <a:cubicBezTo>
                    <a:pt x="11675" y="11919"/>
                    <a:pt x="11701" y="11938"/>
                    <a:pt x="11740" y="11964"/>
                  </a:cubicBezTo>
                  <a:cubicBezTo>
                    <a:pt x="11746" y="11971"/>
                    <a:pt x="11759" y="11977"/>
                    <a:pt x="11766" y="11984"/>
                  </a:cubicBezTo>
                  <a:lnTo>
                    <a:pt x="11766" y="12068"/>
                  </a:lnTo>
                  <a:cubicBezTo>
                    <a:pt x="11766" y="12101"/>
                    <a:pt x="11766" y="12120"/>
                    <a:pt x="11772" y="12140"/>
                  </a:cubicBezTo>
                  <a:cubicBezTo>
                    <a:pt x="11779" y="12159"/>
                    <a:pt x="11779" y="12166"/>
                    <a:pt x="11785" y="12166"/>
                  </a:cubicBezTo>
                  <a:cubicBezTo>
                    <a:pt x="11793" y="12174"/>
                    <a:pt x="11799" y="12179"/>
                    <a:pt x="11805" y="12179"/>
                  </a:cubicBezTo>
                  <a:cubicBezTo>
                    <a:pt x="11809" y="12179"/>
                    <a:pt x="11813" y="12177"/>
                    <a:pt x="11818" y="12172"/>
                  </a:cubicBezTo>
                  <a:cubicBezTo>
                    <a:pt x="11818" y="12166"/>
                    <a:pt x="11824" y="12153"/>
                    <a:pt x="11824" y="12133"/>
                  </a:cubicBezTo>
                  <a:cubicBezTo>
                    <a:pt x="11818" y="12107"/>
                    <a:pt x="11818" y="12068"/>
                    <a:pt x="11818" y="12016"/>
                  </a:cubicBezTo>
                  <a:lnTo>
                    <a:pt x="11818" y="12016"/>
                  </a:lnTo>
                  <a:cubicBezTo>
                    <a:pt x="11954" y="12088"/>
                    <a:pt x="12117" y="12127"/>
                    <a:pt x="12306" y="12133"/>
                  </a:cubicBezTo>
                  <a:cubicBezTo>
                    <a:pt x="12293" y="12140"/>
                    <a:pt x="12286" y="12153"/>
                    <a:pt x="12279" y="12159"/>
                  </a:cubicBezTo>
                  <a:cubicBezTo>
                    <a:pt x="12175" y="12270"/>
                    <a:pt x="12097" y="12367"/>
                    <a:pt x="12045" y="12452"/>
                  </a:cubicBezTo>
                  <a:lnTo>
                    <a:pt x="12345" y="12146"/>
                  </a:lnTo>
                  <a:cubicBezTo>
                    <a:pt x="12351" y="12140"/>
                    <a:pt x="12358" y="12140"/>
                    <a:pt x="12358" y="12133"/>
                  </a:cubicBezTo>
                  <a:cubicBezTo>
                    <a:pt x="12449" y="12127"/>
                    <a:pt x="12572" y="12114"/>
                    <a:pt x="12728" y="12094"/>
                  </a:cubicBezTo>
                  <a:lnTo>
                    <a:pt x="12728" y="12094"/>
                  </a:lnTo>
                  <a:cubicBezTo>
                    <a:pt x="12709" y="12159"/>
                    <a:pt x="12670" y="12218"/>
                    <a:pt x="12611" y="12276"/>
                  </a:cubicBezTo>
                  <a:cubicBezTo>
                    <a:pt x="12579" y="12309"/>
                    <a:pt x="12553" y="12322"/>
                    <a:pt x="12527" y="12322"/>
                  </a:cubicBezTo>
                  <a:cubicBezTo>
                    <a:pt x="12498" y="12312"/>
                    <a:pt x="12476" y="12306"/>
                    <a:pt x="12462" y="12306"/>
                  </a:cubicBezTo>
                  <a:cubicBezTo>
                    <a:pt x="12456" y="12306"/>
                    <a:pt x="12452" y="12307"/>
                    <a:pt x="12449" y="12309"/>
                  </a:cubicBezTo>
                  <a:cubicBezTo>
                    <a:pt x="12429" y="12315"/>
                    <a:pt x="12416" y="12335"/>
                    <a:pt x="12403" y="12367"/>
                  </a:cubicBezTo>
                  <a:lnTo>
                    <a:pt x="12201" y="12745"/>
                  </a:lnTo>
                  <a:cubicBezTo>
                    <a:pt x="12182" y="12745"/>
                    <a:pt x="12169" y="12732"/>
                    <a:pt x="12169" y="12706"/>
                  </a:cubicBezTo>
                  <a:cubicBezTo>
                    <a:pt x="12162" y="12667"/>
                    <a:pt x="12156" y="12634"/>
                    <a:pt x="12162" y="12608"/>
                  </a:cubicBezTo>
                  <a:cubicBezTo>
                    <a:pt x="12162" y="12576"/>
                    <a:pt x="12156" y="12556"/>
                    <a:pt x="12149" y="12550"/>
                  </a:cubicBezTo>
                  <a:cubicBezTo>
                    <a:pt x="12136" y="12532"/>
                    <a:pt x="12123" y="12524"/>
                    <a:pt x="12110" y="12524"/>
                  </a:cubicBezTo>
                  <a:cubicBezTo>
                    <a:pt x="12104" y="12524"/>
                    <a:pt x="12097" y="12526"/>
                    <a:pt x="12091" y="12530"/>
                  </a:cubicBezTo>
                  <a:cubicBezTo>
                    <a:pt x="12071" y="12537"/>
                    <a:pt x="12058" y="12563"/>
                    <a:pt x="12045" y="12602"/>
                  </a:cubicBezTo>
                  <a:lnTo>
                    <a:pt x="12006" y="12771"/>
                  </a:lnTo>
                  <a:cubicBezTo>
                    <a:pt x="11993" y="12842"/>
                    <a:pt x="11980" y="12901"/>
                    <a:pt x="11961" y="12940"/>
                  </a:cubicBezTo>
                  <a:cubicBezTo>
                    <a:pt x="11954" y="12933"/>
                    <a:pt x="11941" y="12927"/>
                    <a:pt x="11928" y="12914"/>
                  </a:cubicBezTo>
                  <a:lnTo>
                    <a:pt x="11675" y="12712"/>
                  </a:lnTo>
                  <a:cubicBezTo>
                    <a:pt x="11642" y="12693"/>
                    <a:pt x="11616" y="12680"/>
                    <a:pt x="11597" y="12673"/>
                  </a:cubicBezTo>
                  <a:cubicBezTo>
                    <a:pt x="11590" y="12673"/>
                    <a:pt x="11590" y="12673"/>
                    <a:pt x="11590" y="12667"/>
                  </a:cubicBezTo>
                  <a:cubicBezTo>
                    <a:pt x="11330" y="12550"/>
                    <a:pt x="11089" y="12354"/>
                    <a:pt x="10868" y="12075"/>
                  </a:cubicBezTo>
                  <a:cubicBezTo>
                    <a:pt x="10751" y="11932"/>
                    <a:pt x="10582" y="11672"/>
                    <a:pt x="10348" y="11294"/>
                  </a:cubicBezTo>
                  <a:cubicBezTo>
                    <a:pt x="9984" y="10696"/>
                    <a:pt x="9626" y="10195"/>
                    <a:pt x="9275" y="9786"/>
                  </a:cubicBezTo>
                  <a:cubicBezTo>
                    <a:pt x="9268" y="9779"/>
                    <a:pt x="9255" y="9766"/>
                    <a:pt x="9249" y="9753"/>
                  </a:cubicBezTo>
                  <a:cubicBezTo>
                    <a:pt x="9255" y="9753"/>
                    <a:pt x="9262" y="9747"/>
                    <a:pt x="9268" y="9747"/>
                  </a:cubicBezTo>
                  <a:cubicBezTo>
                    <a:pt x="9281" y="9734"/>
                    <a:pt x="9281" y="9714"/>
                    <a:pt x="9281" y="9681"/>
                  </a:cubicBezTo>
                  <a:lnTo>
                    <a:pt x="9268" y="9564"/>
                  </a:lnTo>
                  <a:cubicBezTo>
                    <a:pt x="9268" y="9493"/>
                    <a:pt x="9268" y="9415"/>
                    <a:pt x="9268" y="9343"/>
                  </a:cubicBezTo>
                  <a:lnTo>
                    <a:pt x="9294" y="9122"/>
                  </a:lnTo>
                  <a:cubicBezTo>
                    <a:pt x="9301" y="9090"/>
                    <a:pt x="9307" y="9057"/>
                    <a:pt x="9314" y="9038"/>
                  </a:cubicBezTo>
                  <a:lnTo>
                    <a:pt x="9327" y="8992"/>
                  </a:lnTo>
                  <a:cubicBezTo>
                    <a:pt x="9340" y="8960"/>
                    <a:pt x="9346" y="8947"/>
                    <a:pt x="9346" y="8940"/>
                  </a:cubicBezTo>
                  <a:lnTo>
                    <a:pt x="9359" y="8921"/>
                  </a:lnTo>
                  <a:cubicBezTo>
                    <a:pt x="9359" y="8914"/>
                    <a:pt x="9359" y="8914"/>
                    <a:pt x="9359" y="8908"/>
                  </a:cubicBezTo>
                  <a:cubicBezTo>
                    <a:pt x="9385" y="8869"/>
                    <a:pt x="9418" y="8830"/>
                    <a:pt x="9450" y="8791"/>
                  </a:cubicBezTo>
                  <a:cubicBezTo>
                    <a:pt x="9483" y="8738"/>
                    <a:pt x="9561" y="8667"/>
                    <a:pt x="9672" y="8563"/>
                  </a:cubicBezTo>
                  <a:cubicBezTo>
                    <a:pt x="10003" y="8264"/>
                    <a:pt x="10244" y="8056"/>
                    <a:pt x="10393" y="7932"/>
                  </a:cubicBezTo>
                  <a:cubicBezTo>
                    <a:pt x="10595" y="7782"/>
                    <a:pt x="10829" y="7620"/>
                    <a:pt x="11089" y="7444"/>
                  </a:cubicBezTo>
                  <a:cubicBezTo>
                    <a:pt x="11102" y="7438"/>
                    <a:pt x="11109" y="7425"/>
                    <a:pt x="11115" y="7412"/>
                  </a:cubicBezTo>
                  <a:cubicBezTo>
                    <a:pt x="11122" y="7392"/>
                    <a:pt x="11122" y="7386"/>
                    <a:pt x="11109" y="7379"/>
                  </a:cubicBezTo>
                  <a:cubicBezTo>
                    <a:pt x="11070" y="7399"/>
                    <a:pt x="10998" y="7444"/>
                    <a:pt x="10888" y="7516"/>
                  </a:cubicBezTo>
                  <a:cubicBezTo>
                    <a:pt x="10550" y="7737"/>
                    <a:pt x="10289" y="7919"/>
                    <a:pt x="10107" y="8069"/>
                  </a:cubicBezTo>
                  <a:cubicBezTo>
                    <a:pt x="9971" y="8173"/>
                    <a:pt x="9808" y="8309"/>
                    <a:pt x="9620" y="8472"/>
                  </a:cubicBezTo>
                  <a:cubicBezTo>
                    <a:pt x="9483" y="8589"/>
                    <a:pt x="9379" y="8693"/>
                    <a:pt x="9314" y="8784"/>
                  </a:cubicBezTo>
                  <a:cubicBezTo>
                    <a:pt x="9158" y="8986"/>
                    <a:pt x="9080" y="9239"/>
                    <a:pt x="9067" y="9538"/>
                  </a:cubicBezTo>
                  <a:cubicBezTo>
                    <a:pt x="9067" y="9551"/>
                    <a:pt x="9073" y="9558"/>
                    <a:pt x="9073" y="9571"/>
                  </a:cubicBezTo>
                  <a:cubicBezTo>
                    <a:pt x="8982" y="9486"/>
                    <a:pt x="8898" y="9428"/>
                    <a:pt x="8820" y="9382"/>
                  </a:cubicBezTo>
                  <a:cubicBezTo>
                    <a:pt x="8781" y="9356"/>
                    <a:pt x="8735" y="9337"/>
                    <a:pt x="8683" y="9317"/>
                  </a:cubicBezTo>
                  <a:cubicBezTo>
                    <a:pt x="8676" y="9298"/>
                    <a:pt x="8670" y="9272"/>
                    <a:pt x="8663" y="9239"/>
                  </a:cubicBezTo>
                  <a:cubicBezTo>
                    <a:pt x="8605" y="9051"/>
                    <a:pt x="8598" y="8836"/>
                    <a:pt x="8631" y="8602"/>
                  </a:cubicBezTo>
                  <a:cubicBezTo>
                    <a:pt x="8657" y="8439"/>
                    <a:pt x="8716" y="8231"/>
                    <a:pt x="8800" y="7984"/>
                  </a:cubicBezTo>
                  <a:cubicBezTo>
                    <a:pt x="8826" y="7913"/>
                    <a:pt x="8852" y="7847"/>
                    <a:pt x="8885" y="7789"/>
                  </a:cubicBezTo>
                  <a:cubicBezTo>
                    <a:pt x="8911" y="7737"/>
                    <a:pt x="8963" y="7678"/>
                    <a:pt x="9028" y="7600"/>
                  </a:cubicBezTo>
                  <a:lnTo>
                    <a:pt x="9307" y="7269"/>
                  </a:lnTo>
                  <a:cubicBezTo>
                    <a:pt x="9327" y="7249"/>
                    <a:pt x="9333" y="7236"/>
                    <a:pt x="9327" y="7223"/>
                  </a:cubicBezTo>
                  <a:cubicBezTo>
                    <a:pt x="9322" y="7209"/>
                    <a:pt x="9313" y="7201"/>
                    <a:pt x="9298" y="7201"/>
                  </a:cubicBezTo>
                  <a:cubicBezTo>
                    <a:pt x="9294" y="7201"/>
                    <a:pt x="9288" y="7202"/>
                    <a:pt x="9281" y="7204"/>
                  </a:cubicBezTo>
                  <a:cubicBezTo>
                    <a:pt x="9268" y="7210"/>
                    <a:pt x="9255" y="7217"/>
                    <a:pt x="9236" y="7236"/>
                  </a:cubicBezTo>
                  <a:cubicBezTo>
                    <a:pt x="8930" y="7548"/>
                    <a:pt x="8735" y="7847"/>
                    <a:pt x="8637" y="8127"/>
                  </a:cubicBezTo>
                  <a:lnTo>
                    <a:pt x="8585" y="8316"/>
                  </a:lnTo>
                  <a:cubicBezTo>
                    <a:pt x="8488" y="8699"/>
                    <a:pt x="8442" y="9005"/>
                    <a:pt x="8449" y="9233"/>
                  </a:cubicBezTo>
                  <a:cubicBezTo>
                    <a:pt x="8416" y="9226"/>
                    <a:pt x="8384" y="9213"/>
                    <a:pt x="8345" y="9207"/>
                  </a:cubicBezTo>
                  <a:cubicBezTo>
                    <a:pt x="8078" y="9135"/>
                    <a:pt x="7877" y="9096"/>
                    <a:pt x="7740" y="9077"/>
                  </a:cubicBezTo>
                  <a:cubicBezTo>
                    <a:pt x="7720" y="9077"/>
                    <a:pt x="7701" y="9077"/>
                    <a:pt x="7681" y="9070"/>
                  </a:cubicBezTo>
                  <a:cubicBezTo>
                    <a:pt x="7675" y="9038"/>
                    <a:pt x="7662" y="8999"/>
                    <a:pt x="7649" y="8973"/>
                  </a:cubicBezTo>
                  <a:lnTo>
                    <a:pt x="7603" y="8856"/>
                  </a:lnTo>
                  <a:cubicBezTo>
                    <a:pt x="7597" y="8830"/>
                    <a:pt x="7590" y="8797"/>
                    <a:pt x="7590" y="8751"/>
                  </a:cubicBezTo>
                  <a:cubicBezTo>
                    <a:pt x="7584" y="8589"/>
                    <a:pt x="7603" y="8387"/>
                    <a:pt x="7649" y="8147"/>
                  </a:cubicBezTo>
                  <a:cubicBezTo>
                    <a:pt x="7733" y="7672"/>
                    <a:pt x="7851" y="7288"/>
                    <a:pt x="8000" y="6996"/>
                  </a:cubicBezTo>
                  <a:cubicBezTo>
                    <a:pt x="8007" y="6970"/>
                    <a:pt x="8013" y="6957"/>
                    <a:pt x="8013" y="6944"/>
                  </a:cubicBezTo>
                  <a:cubicBezTo>
                    <a:pt x="8013" y="6924"/>
                    <a:pt x="8000" y="6911"/>
                    <a:pt x="7981" y="6911"/>
                  </a:cubicBezTo>
                  <a:cubicBezTo>
                    <a:pt x="7974" y="6911"/>
                    <a:pt x="7961" y="6917"/>
                    <a:pt x="7942" y="6944"/>
                  </a:cubicBezTo>
                  <a:lnTo>
                    <a:pt x="7857" y="7093"/>
                  </a:lnTo>
                  <a:cubicBezTo>
                    <a:pt x="7785" y="7217"/>
                    <a:pt x="7740" y="7308"/>
                    <a:pt x="7714" y="7373"/>
                  </a:cubicBezTo>
                  <a:cubicBezTo>
                    <a:pt x="7694" y="7431"/>
                    <a:pt x="7675" y="7490"/>
                    <a:pt x="7655" y="7555"/>
                  </a:cubicBezTo>
                  <a:cubicBezTo>
                    <a:pt x="7551" y="7906"/>
                    <a:pt x="7493" y="8173"/>
                    <a:pt x="7467" y="8361"/>
                  </a:cubicBezTo>
                  <a:cubicBezTo>
                    <a:pt x="7460" y="8439"/>
                    <a:pt x="7454" y="8589"/>
                    <a:pt x="7447" y="8823"/>
                  </a:cubicBezTo>
                  <a:cubicBezTo>
                    <a:pt x="7447" y="8940"/>
                    <a:pt x="7454" y="9018"/>
                    <a:pt x="7460" y="9064"/>
                  </a:cubicBezTo>
                  <a:cubicBezTo>
                    <a:pt x="7343" y="9064"/>
                    <a:pt x="7233" y="9077"/>
                    <a:pt x="7122" y="9096"/>
                  </a:cubicBezTo>
                  <a:cubicBezTo>
                    <a:pt x="7109" y="9083"/>
                    <a:pt x="7096" y="9064"/>
                    <a:pt x="7077" y="9044"/>
                  </a:cubicBezTo>
                  <a:cubicBezTo>
                    <a:pt x="7025" y="8992"/>
                    <a:pt x="6999" y="8927"/>
                    <a:pt x="6986" y="8843"/>
                  </a:cubicBezTo>
                  <a:cubicBezTo>
                    <a:pt x="6979" y="8791"/>
                    <a:pt x="6979" y="8719"/>
                    <a:pt x="6979" y="8615"/>
                  </a:cubicBezTo>
                  <a:lnTo>
                    <a:pt x="7005" y="8238"/>
                  </a:lnTo>
                  <a:cubicBezTo>
                    <a:pt x="7012" y="8134"/>
                    <a:pt x="7018" y="8062"/>
                    <a:pt x="7025" y="8010"/>
                  </a:cubicBezTo>
                  <a:cubicBezTo>
                    <a:pt x="7044" y="7874"/>
                    <a:pt x="7083" y="7691"/>
                    <a:pt x="7148" y="7470"/>
                  </a:cubicBezTo>
                  <a:cubicBezTo>
                    <a:pt x="7155" y="7451"/>
                    <a:pt x="7155" y="7438"/>
                    <a:pt x="7155" y="7431"/>
                  </a:cubicBezTo>
                  <a:cubicBezTo>
                    <a:pt x="7150" y="7417"/>
                    <a:pt x="7141" y="7409"/>
                    <a:pt x="7132" y="7409"/>
                  </a:cubicBezTo>
                  <a:cubicBezTo>
                    <a:pt x="7129" y="7409"/>
                    <a:pt x="7125" y="7410"/>
                    <a:pt x="7122" y="7412"/>
                  </a:cubicBezTo>
                  <a:cubicBezTo>
                    <a:pt x="7018" y="7704"/>
                    <a:pt x="6960" y="7958"/>
                    <a:pt x="6947" y="8173"/>
                  </a:cubicBezTo>
                  <a:cubicBezTo>
                    <a:pt x="6947" y="8225"/>
                    <a:pt x="6940" y="8296"/>
                    <a:pt x="6934" y="8400"/>
                  </a:cubicBezTo>
                  <a:lnTo>
                    <a:pt x="6894" y="8634"/>
                  </a:lnTo>
                  <a:cubicBezTo>
                    <a:pt x="6888" y="8751"/>
                    <a:pt x="6888" y="8849"/>
                    <a:pt x="6901" y="8927"/>
                  </a:cubicBezTo>
                  <a:cubicBezTo>
                    <a:pt x="6894" y="8940"/>
                    <a:pt x="6894" y="8960"/>
                    <a:pt x="6894" y="8986"/>
                  </a:cubicBezTo>
                  <a:cubicBezTo>
                    <a:pt x="6901" y="9025"/>
                    <a:pt x="6907" y="9051"/>
                    <a:pt x="6901" y="9064"/>
                  </a:cubicBezTo>
                  <a:lnTo>
                    <a:pt x="6901" y="9116"/>
                  </a:lnTo>
                  <a:cubicBezTo>
                    <a:pt x="6901" y="9122"/>
                    <a:pt x="6901" y="9135"/>
                    <a:pt x="6907" y="9142"/>
                  </a:cubicBezTo>
                  <a:cubicBezTo>
                    <a:pt x="6810" y="9168"/>
                    <a:pt x="6719" y="9200"/>
                    <a:pt x="6628" y="9246"/>
                  </a:cubicBezTo>
                  <a:cubicBezTo>
                    <a:pt x="6621" y="9233"/>
                    <a:pt x="6615" y="9220"/>
                    <a:pt x="6608" y="9213"/>
                  </a:cubicBezTo>
                  <a:cubicBezTo>
                    <a:pt x="6582" y="9181"/>
                    <a:pt x="6556" y="9122"/>
                    <a:pt x="6537" y="9038"/>
                  </a:cubicBezTo>
                  <a:lnTo>
                    <a:pt x="6465" y="8738"/>
                  </a:lnTo>
                  <a:cubicBezTo>
                    <a:pt x="6439" y="8634"/>
                    <a:pt x="6426" y="8504"/>
                    <a:pt x="6413" y="8342"/>
                  </a:cubicBezTo>
                  <a:cubicBezTo>
                    <a:pt x="6387" y="8095"/>
                    <a:pt x="6374" y="7965"/>
                    <a:pt x="6374" y="7945"/>
                  </a:cubicBezTo>
                  <a:cubicBezTo>
                    <a:pt x="6369" y="7923"/>
                    <a:pt x="6359" y="7911"/>
                    <a:pt x="6348" y="7911"/>
                  </a:cubicBezTo>
                  <a:cubicBezTo>
                    <a:pt x="6346" y="7911"/>
                    <a:pt x="6344" y="7911"/>
                    <a:pt x="6342" y="7913"/>
                  </a:cubicBezTo>
                  <a:cubicBezTo>
                    <a:pt x="6335" y="7913"/>
                    <a:pt x="6329" y="7926"/>
                    <a:pt x="6329" y="7945"/>
                  </a:cubicBezTo>
                  <a:lnTo>
                    <a:pt x="6342" y="8251"/>
                  </a:lnTo>
                  <a:cubicBezTo>
                    <a:pt x="6348" y="8446"/>
                    <a:pt x="6361" y="8589"/>
                    <a:pt x="6381" y="8680"/>
                  </a:cubicBezTo>
                  <a:lnTo>
                    <a:pt x="6485" y="9148"/>
                  </a:lnTo>
                  <a:cubicBezTo>
                    <a:pt x="6491" y="9187"/>
                    <a:pt x="6498" y="9213"/>
                    <a:pt x="6498" y="9233"/>
                  </a:cubicBezTo>
                  <a:cubicBezTo>
                    <a:pt x="6498" y="9272"/>
                    <a:pt x="6498" y="9298"/>
                    <a:pt x="6504" y="9304"/>
                  </a:cubicBezTo>
                  <a:cubicBezTo>
                    <a:pt x="6407" y="9356"/>
                    <a:pt x="6316" y="9421"/>
                    <a:pt x="6231" y="9493"/>
                  </a:cubicBezTo>
                  <a:lnTo>
                    <a:pt x="6186" y="9467"/>
                  </a:lnTo>
                  <a:cubicBezTo>
                    <a:pt x="6166" y="9460"/>
                    <a:pt x="6140" y="9441"/>
                    <a:pt x="6108" y="9408"/>
                  </a:cubicBezTo>
                  <a:cubicBezTo>
                    <a:pt x="5951" y="9226"/>
                    <a:pt x="5828" y="9018"/>
                    <a:pt x="5743" y="8791"/>
                  </a:cubicBezTo>
                  <a:lnTo>
                    <a:pt x="5698" y="8641"/>
                  </a:lnTo>
                  <a:cubicBezTo>
                    <a:pt x="5695" y="8638"/>
                    <a:pt x="5691" y="8636"/>
                    <a:pt x="5688" y="8636"/>
                  </a:cubicBezTo>
                  <a:cubicBezTo>
                    <a:pt x="5685" y="8636"/>
                    <a:pt x="5682" y="8638"/>
                    <a:pt x="5678" y="8641"/>
                  </a:cubicBezTo>
                  <a:cubicBezTo>
                    <a:pt x="5678" y="8647"/>
                    <a:pt x="5678" y="8654"/>
                    <a:pt x="5678" y="8660"/>
                  </a:cubicBezTo>
                  <a:cubicBezTo>
                    <a:pt x="5685" y="8771"/>
                    <a:pt x="5737" y="8914"/>
                    <a:pt x="5821" y="9083"/>
                  </a:cubicBezTo>
                  <a:lnTo>
                    <a:pt x="5860" y="9168"/>
                  </a:lnTo>
                  <a:cubicBezTo>
                    <a:pt x="5880" y="9207"/>
                    <a:pt x="5912" y="9252"/>
                    <a:pt x="5958" y="9304"/>
                  </a:cubicBezTo>
                  <a:cubicBezTo>
                    <a:pt x="6003" y="9369"/>
                    <a:pt x="6036" y="9415"/>
                    <a:pt x="6049" y="9441"/>
                  </a:cubicBezTo>
                  <a:cubicBezTo>
                    <a:pt x="6062" y="9460"/>
                    <a:pt x="6075" y="9486"/>
                    <a:pt x="6082" y="9506"/>
                  </a:cubicBezTo>
                  <a:cubicBezTo>
                    <a:pt x="6082" y="9519"/>
                    <a:pt x="6082" y="9532"/>
                    <a:pt x="6088" y="9551"/>
                  </a:cubicBezTo>
                  <a:cubicBezTo>
                    <a:pt x="6088" y="9571"/>
                    <a:pt x="6088" y="9584"/>
                    <a:pt x="6101" y="9590"/>
                  </a:cubicBezTo>
                  <a:cubicBezTo>
                    <a:pt x="6101" y="9590"/>
                    <a:pt x="6108" y="9597"/>
                    <a:pt x="6108" y="9597"/>
                  </a:cubicBezTo>
                  <a:cubicBezTo>
                    <a:pt x="6075" y="9623"/>
                    <a:pt x="6049" y="9649"/>
                    <a:pt x="6023" y="9681"/>
                  </a:cubicBezTo>
                  <a:cubicBezTo>
                    <a:pt x="5958" y="9747"/>
                    <a:pt x="5899" y="9825"/>
                    <a:pt x="5854" y="9903"/>
                  </a:cubicBezTo>
                  <a:cubicBezTo>
                    <a:pt x="5841" y="9896"/>
                    <a:pt x="5834" y="9890"/>
                    <a:pt x="5821" y="9883"/>
                  </a:cubicBezTo>
                  <a:cubicBezTo>
                    <a:pt x="5795" y="9877"/>
                    <a:pt x="5782" y="9877"/>
                    <a:pt x="5782" y="9877"/>
                  </a:cubicBezTo>
                  <a:cubicBezTo>
                    <a:pt x="5756" y="9851"/>
                    <a:pt x="5730" y="9838"/>
                    <a:pt x="5717" y="9838"/>
                  </a:cubicBezTo>
                  <a:lnTo>
                    <a:pt x="5678" y="9825"/>
                  </a:lnTo>
                  <a:cubicBezTo>
                    <a:pt x="5659" y="9818"/>
                    <a:pt x="5639" y="9805"/>
                    <a:pt x="5626" y="9779"/>
                  </a:cubicBezTo>
                  <a:cubicBezTo>
                    <a:pt x="5594" y="9747"/>
                    <a:pt x="5561" y="9688"/>
                    <a:pt x="5516" y="9603"/>
                  </a:cubicBezTo>
                  <a:lnTo>
                    <a:pt x="5490" y="9558"/>
                  </a:lnTo>
                  <a:lnTo>
                    <a:pt x="5438" y="9493"/>
                  </a:lnTo>
                  <a:cubicBezTo>
                    <a:pt x="5430" y="9489"/>
                    <a:pt x="5423" y="9485"/>
                    <a:pt x="5415" y="9485"/>
                  </a:cubicBezTo>
                  <a:cubicBezTo>
                    <a:pt x="5410" y="9485"/>
                    <a:pt x="5404" y="9487"/>
                    <a:pt x="5399" y="9493"/>
                  </a:cubicBezTo>
                  <a:cubicBezTo>
                    <a:pt x="5392" y="9493"/>
                    <a:pt x="5386" y="9506"/>
                    <a:pt x="5392" y="9525"/>
                  </a:cubicBezTo>
                  <a:lnTo>
                    <a:pt x="5405" y="9558"/>
                  </a:lnTo>
                  <a:cubicBezTo>
                    <a:pt x="5425" y="9577"/>
                    <a:pt x="5444" y="9616"/>
                    <a:pt x="5470" y="9675"/>
                  </a:cubicBezTo>
                  <a:cubicBezTo>
                    <a:pt x="5496" y="9727"/>
                    <a:pt x="5516" y="9773"/>
                    <a:pt x="5535" y="9799"/>
                  </a:cubicBezTo>
                  <a:cubicBezTo>
                    <a:pt x="5542" y="9812"/>
                    <a:pt x="5561" y="9831"/>
                    <a:pt x="5587" y="9857"/>
                  </a:cubicBezTo>
                  <a:cubicBezTo>
                    <a:pt x="5607" y="9877"/>
                    <a:pt x="5626" y="9890"/>
                    <a:pt x="5639" y="9903"/>
                  </a:cubicBezTo>
                  <a:cubicBezTo>
                    <a:pt x="5659" y="9916"/>
                    <a:pt x="5698" y="9935"/>
                    <a:pt x="5743" y="9955"/>
                  </a:cubicBezTo>
                  <a:lnTo>
                    <a:pt x="5776" y="9981"/>
                  </a:lnTo>
                  <a:cubicBezTo>
                    <a:pt x="5782" y="9987"/>
                    <a:pt x="5789" y="9987"/>
                    <a:pt x="5802" y="9987"/>
                  </a:cubicBezTo>
                  <a:cubicBezTo>
                    <a:pt x="5756" y="10059"/>
                    <a:pt x="5717" y="10130"/>
                    <a:pt x="5691" y="10208"/>
                  </a:cubicBezTo>
                  <a:cubicBezTo>
                    <a:pt x="5665" y="10267"/>
                    <a:pt x="5646" y="10332"/>
                    <a:pt x="5626" y="10410"/>
                  </a:cubicBezTo>
                  <a:lnTo>
                    <a:pt x="5587" y="10377"/>
                  </a:lnTo>
                  <a:cubicBezTo>
                    <a:pt x="5574" y="10364"/>
                    <a:pt x="5561" y="10345"/>
                    <a:pt x="5542" y="10312"/>
                  </a:cubicBezTo>
                  <a:lnTo>
                    <a:pt x="5509" y="10247"/>
                  </a:lnTo>
                  <a:cubicBezTo>
                    <a:pt x="5496" y="10221"/>
                    <a:pt x="5483" y="10215"/>
                    <a:pt x="5470" y="10215"/>
                  </a:cubicBezTo>
                  <a:cubicBezTo>
                    <a:pt x="5467" y="10214"/>
                    <a:pt x="5464" y="10213"/>
                    <a:pt x="5461" y="10213"/>
                  </a:cubicBezTo>
                  <a:cubicBezTo>
                    <a:pt x="5446" y="10213"/>
                    <a:pt x="5437" y="10226"/>
                    <a:pt x="5431" y="10247"/>
                  </a:cubicBezTo>
                  <a:cubicBezTo>
                    <a:pt x="5431" y="10267"/>
                    <a:pt x="5438" y="10286"/>
                    <a:pt x="5444" y="10306"/>
                  </a:cubicBezTo>
                  <a:cubicBezTo>
                    <a:pt x="5477" y="10371"/>
                    <a:pt x="5503" y="10416"/>
                    <a:pt x="5529" y="10442"/>
                  </a:cubicBezTo>
                  <a:lnTo>
                    <a:pt x="5587" y="10501"/>
                  </a:lnTo>
                  <a:lnTo>
                    <a:pt x="5600" y="10514"/>
                  </a:lnTo>
                  <a:cubicBezTo>
                    <a:pt x="5594" y="10533"/>
                    <a:pt x="5587" y="10559"/>
                    <a:pt x="5581" y="10579"/>
                  </a:cubicBezTo>
                  <a:cubicBezTo>
                    <a:pt x="5568" y="10638"/>
                    <a:pt x="5555" y="10742"/>
                    <a:pt x="5529" y="10878"/>
                  </a:cubicBezTo>
                  <a:cubicBezTo>
                    <a:pt x="5509" y="10878"/>
                    <a:pt x="5496" y="10872"/>
                    <a:pt x="5490" y="10865"/>
                  </a:cubicBezTo>
                  <a:cubicBezTo>
                    <a:pt x="5470" y="10865"/>
                    <a:pt x="5451" y="10852"/>
                    <a:pt x="5431" y="10833"/>
                  </a:cubicBezTo>
                  <a:cubicBezTo>
                    <a:pt x="5379" y="10800"/>
                    <a:pt x="5327" y="10755"/>
                    <a:pt x="5269" y="10703"/>
                  </a:cubicBezTo>
                  <a:cubicBezTo>
                    <a:pt x="5257" y="10695"/>
                    <a:pt x="5248" y="10692"/>
                    <a:pt x="5241" y="10692"/>
                  </a:cubicBezTo>
                  <a:cubicBezTo>
                    <a:pt x="5236" y="10692"/>
                    <a:pt x="5232" y="10693"/>
                    <a:pt x="5230" y="10696"/>
                  </a:cubicBezTo>
                  <a:lnTo>
                    <a:pt x="5223" y="10716"/>
                  </a:lnTo>
                  <a:cubicBezTo>
                    <a:pt x="5230" y="10735"/>
                    <a:pt x="5243" y="10755"/>
                    <a:pt x="5275" y="10781"/>
                  </a:cubicBezTo>
                  <a:cubicBezTo>
                    <a:pt x="5327" y="10826"/>
                    <a:pt x="5379" y="10865"/>
                    <a:pt x="5425" y="10898"/>
                  </a:cubicBezTo>
                  <a:cubicBezTo>
                    <a:pt x="5444" y="10917"/>
                    <a:pt x="5464" y="10930"/>
                    <a:pt x="5483" y="10930"/>
                  </a:cubicBezTo>
                  <a:lnTo>
                    <a:pt x="5522" y="10943"/>
                  </a:lnTo>
                  <a:cubicBezTo>
                    <a:pt x="5522" y="10950"/>
                    <a:pt x="5516" y="10956"/>
                    <a:pt x="5516" y="10963"/>
                  </a:cubicBezTo>
                  <a:cubicBezTo>
                    <a:pt x="5496" y="11132"/>
                    <a:pt x="5483" y="11249"/>
                    <a:pt x="5477" y="11320"/>
                  </a:cubicBezTo>
                  <a:cubicBezTo>
                    <a:pt x="5464" y="11457"/>
                    <a:pt x="5464" y="11581"/>
                    <a:pt x="5470" y="11685"/>
                  </a:cubicBezTo>
                  <a:cubicBezTo>
                    <a:pt x="5470" y="11691"/>
                    <a:pt x="5477" y="11704"/>
                    <a:pt x="5477" y="11717"/>
                  </a:cubicBezTo>
                  <a:cubicBezTo>
                    <a:pt x="5438" y="11672"/>
                    <a:pt x="5405" y="11639"/>
                    <a:pt x="5386" y="11613"/>
                  </a:cubicBezTo>
                  <a:cubicBezTo>
                    <a:pt x="5340" y="11581"/>
                    <a:pt x="5308" y="11555"/>
                    <a:pt x="5288" y="11535"/>
                  </a:cubicBezTo>
                  <a:cubicBezTo>
                    <a:pt x="5230" y="11470"/>
                    <a:pt x="5184" y="11353"/>
                    <a:pt x="5152" y="11184"/>
                  </a:cubicBezTo>
                  <a:lnTo>
                    <a:pt x="5139" y="11073"/>
                  </a:lnTo>
                  <a:cubicBezTo>
                    <a:pt x="5126" y="10930"/>
                    <a:pt x="5139" y="10787"/>
                    <a:pt x="5191" y="10644"/>
                  </a:cubicBezTo>
                  <a:cubicBezTo>
                    <a:pt x="5210" y="10572"/>
                    <a:pt x="5210" y="10527"/>
                    <a:pt x="5184" y="10501"/>
                  </a:cubicBezTo>
                  <a:cubicBezTo>
                    <a:pt x="5172" y="10493"/>
                    <a:pt x="5157" y="10487"/>
                    <a:pt x="5139" y="10487"/>
                  </a:cubicBezTo>
                  <a:cubicBezTo>
                    <a:pt x="5127" y="10487"/>
                    <a:pt x="5114" y="10489"/>
                    <a:pt x="5099" y="10494"/>
                  </a:cubicBezTo>
                  <a:cubicBezTo>
                    <a:pt x="5047" y="10501"/>
                    <a:pt x="5015" y="10507"/>
                    <a:pt x="5008" y="10507"/>
                  </a:cubicBezTo>
                  <a:cubicBezTo>
                    <a:pt x="5099" y="10403"/>
                    <a:pt x="5204" y="10312"/>
                    <a:pt x="5308" y="10221"/>
                  </a:cubicBezTo>
                  <a:cubicBezTo>
                    <a:pt x="5327" y="10221"/>
                    <a:pt x="5347" y="10215"/>
                    <a:pt x="5366" y="10195"/>
                  </a:cubicBezTo>
                  <a:cubicBezTo>
                    <a:pt x="5392" y="10176"/>
                    <a:pt x="5405" y="10150"/>
                    <a:pt x="5405" y="10117"/>
                  </a:cubicBezTo>
                  <a:cubicBezTo>
                    <a:pt x="5412" y="10098"/>
                    <a:pt x="5405" y="10065"/>
                    <a:pt x="5392" y="10033"/>
                  </a:cubicBezTo>
                  <a:cubicBezTo>
                    <a:pt x="5379" y="10000"/>
                    <a:pt x="5366" y="9968"/>
                    <a:pt x="5353" y="9948"/>
                  </a:cubicBezTo>
                  <a:cubicBezTo>
                    <a:pt x="5314" y="9857"/>
                    <a:pt x="5301" y="9721"/>
                    <a:pt x="5301" y="9532"/>
                  </a:cubicBezTo>
                  <a:cubicBezTo>
                    <a:pt x="5308" y="9330"/>
                    <a:pt x="5314" y="9168"/>
                    <a:pt x="5334" y="9044"/>
                  </a:cubicBezTo>
                  <a:cubicBezTo>
                    <a:pt x="5353" y="8862"/>
                    <a:pt x="5386" y="8706"/>
                    <a:pt x="5438" y="8563"/>
                  </a:cubicBezTo>
                  <a:cubicBezTo>
                    <a:pt x="5496" y="8407"/>
                    <a:pt x="5581" y="8264"/>
                    <a:pt x="5685" y="8147"/>
                  </a:cubicBezTo>
                  <a:cubicBezTo>
                    <a:pt x="5802" y="8017"/>
                    <a:pt x="5932" y="7926"/>
                    <a:pt x="6075" y="7867"/>
                  </a:cubicBezTo>
                  <a:cubicBezTo>
                    <a:pt x="6127" y="7854"/>
                    <a:pt x="6153" y="7834"/>
                    <a:pt x="6160" y="7808"/>
                  </a:cubicBezTo>
                  <a:cubicBezTo>
                    <a:pt x="6166" y="7795"/>
                    <a:pt x="6160" y="7776"/>
                    <a:pt x="6147" y="7763"/>
                  </a:cubicBezTo>
                  <a:cubicBezTo>
                    <a:pt x="6134" y="7743"/>
                    <a:pt x="6121" y="7737"/>
                    <a:pt x="6101" y="7730"/>
                  </a:cubicBezTo>
                  <a:cubicBezTo>
                    <a:pt x="6075" y="7730"/>
                    <a:pt x="6043" y="7730"/>
                    <a:pt x="5997" y="7743"/>
                  </a:cubicBezTo>
                  <a:cubicBezTo>
                    <a:pt x="6114" y="7477"/>
                    <a:pt x="6316" y="7236"/>
                    <a:pt x="6615" y="7022"/>
                  </a:cubicBezTo>
                  <a:cubicBezTo>
                    <a:pt x="6803" y="6885"/>
                    <a:pt x="7083" y="6729"/>
                    <a:pt x="7454" y="6560"/>
                  </a:cubicBezTo>
                  <a:cubicBezTo>
                    <a:pt x="7499" y="6540"/>
                    <a:pt x="7551" y="6521"/>
                    <a:pt x="7597" y="6501"/>
                  </a:cubicBezTo>
                  <a:lnTo>
                    <a:pt x="7616" y="6501"/>
                  </a:lnTo>
                  <a:cubicBezTo>
                    <a:pt x="7668" y="6505"/>
                    <a:pt x="7712" y="6506"/>
                    <a:pt x="7748" y="6506"/>
                  </a:cubicBezTo>
                  <a:cubicBezTo>
                    <a:pt x="7784" y="6506"/>
                    <a:pt x="7812" y="6505"/>
                    <a:pt x="7831" y="6501"/>
                  </a:cubicBezTo>
                  <a:cubicBezTo>
                    <a:pt x="7857" y="6501"/>
                    <a:pt x="7877" y="6488"/>
                    <a:pt x="7883" y="6475"/>
                  </a:cubicBezTo>
                  <a:cubicBezTo>
                    <a:pt x="7883" y="6456"/>
                    <a:pt x="7877" y="6443"/>
                    <a:pt x="7864" y="6436"/>
                  </a:cubicBezTo>
                  <a:cubicBezTo>
                    <a:pt x="7857" y="6430"/>
                    <a:pt x="7844" y="6430"/>
                    <a:pt x="7818" y="6423"/>
                  </a:cubicBezTo>
                  <a:lnTo>
                    <a:pt x="7785" y="6423"/>
                  </a:lnTo>
                  <a:cubicBezTo>
                    <a:pt x="7883" y="6378"/>
                    <a:pt x="7981" y="6339"/>
                    <a:pt x="8085" y="6300"/>
                  </a:cubicBezTo>
                  <a:cubicBezTo>
                    <a:pt x="8189" y="6254"/>
                    <a:pt x="8280" y="6228"/>
                    <a:pt x="8345" y="6215"/>
                  </a:cubicBezTo>
                  <a:cubicBezTo>
                    <a:pt x="8406" y="6200"/>
                    <a:pt x="8462" y="6194"/>
                    <a:pt x="8514" y="6194"/>
                  </a:cubicBezTo>
                  <a:cubicBezTo>
                    <a:pt x="8551" y="6194"/>
                    <a:pt x="8586" y="6197"/>
                    <a:pt x="8618" y="6202"/>
                  </a:cubicBezTo>
                  <a:cubicBezTo>
                    <a:pt x="8663" y="6202"/>
                    <a:pt x="8696" y="6202"/>
                    <a:pt x="8709" y="6196"/>
                  </a:cubicBezTo>
                  <a:cubicBezTo>
                    <a:pt x="8729" y="6183"/>
                    <a:pt x="8742" y="6163"/>
                    <a:pt x="8742" y="6137"/>
                  </a:cubicBezTo>
                  <a:cubicBezTo>
                    <a:pt x="8742" y="6111"/>
                    <a:pt x="8735" y="6085"/>
                    <a:pt x="8722" y="6066"/>
                  </a:cubicBezTo>
                  <a:cubicBezTo>
                    <a:pt x="8702" y="6033"/>
                    <a:pt x="8689" y="6014"/>
                    <a:pt x="8683" y="6000"/>
                  </a:cubicBezTo>
                  <a:cubicBezTo>
                    <a:pt x="8670" y="5974"/>
                    <a:pt x="8657" y="5955"/>
                    <a:pt x="8657" y="5935"/>
                  </a:cubicBezTo>
                  <a:cubicBezTo>
                    <a:pt x="8924" y="5877"/>
                    <a:pt x="9203" y="5838"/>
                    <a:pt x="9496" y="5818"/>
                  </a:cubicBezTo>
                  <a:lnTo>
                    <a:pt x="9496" y="5818"/>
                  </a:lnTo>
                  <a:lnTo>
                    <a:pt x="9437" y="5883"/>
                  </a:lnTo>
                  <a:cubicBezTo>
                    <a:pt x="9424" y="5896"/>
                    <a:pt x="9385" y="5922"/>
                    <a:pt x="9320" y="5974"/>
                  </a:cubicBezTo>
                  <a:cubicBezTo>
                    <a:pt x="9255" y="6020"/>
                    <a:pt x="9197" y="6085"/>
                    <a:pt x="9138" y="6170"/>
                  </a:cubicBezTo>
                  <a:cubicBezTo>
                    <a:pt x="9106" y="6222"/>
                    <a:pt x="9054" y="6300"/>
                    <a:pt x="8995" y="6397"/>
                  </a:cubicBezTo>
                  <a:lnTo>
                    <a:pt x="8846" y="6670"/>
                  </a:lnTo>
                  <a:cubicBezTo>
                    <a:pt x="8833" y="6696"/>
                    <a:pt x="8826" y="6716"/>
                    <a:pt x="8833" y="6729"/>
                  </a:cubicBezTo>
                  <a:cubicBezTo>
                    <a:pt x="8839" y="6742"/>
                    <a:pt x="8852" y="6748"/>
                    <a:pt x="8865" y="6748"/>
                  </a:cubicBezTo>
                  <a:cubicBezTo>
                    <a:pt x="8885" y="6748"/>
                    <a:pt x="8898" y="6748"/>
                    <a:pt x="8911" y="6735"/>
                  </a:cubicBezTo>
                  <a:cubicBezTo>
                    <a:pt x="8911" y="6729"/>
                    <a:pt x="8930" y="6703"/>
                    <a:pt x="8950" y="6657"/>
                  </a:cubicBezTo>
                  <a:lnTo>
                    <a:pt x="8995" y="6586"/>
                  </a:lnTo>
                  <a:cubicBezTo>
                    <a:pt x="9002" y="6579"/>
                    <a:pt x="9021" y="6534"/>
                    <a:pt x="9060" y="6456"/>
                  </a:cubicBezTo>
                  <a:cubicBezTo>
                    <a:pt x="9080" y="6417"/>
                    <a:pt x="9112" y="6371"/>
                    <a:pt x="9158" y="6319"/>
                  </a:cubicBezTo>
                  <a:lnTo>
                    <a:pt x="9314" y="6131"/>
                  </a:lnTo>
                  <a:cubicBezTo>
                    <a:pt x="9340" y="6098"/>
                    <a:pt x="9366" y="6066"/>
                    <a:pt x="9392" y="6046"/>
                  </a:cubicBezTo>
                  <a:lnTo>
                    <a:pt x="9561" y="5935"/>
                  </a:lnTo>
                  <a:cubicBezTo>
                    <a:pt x="9685" y="5870"/>
                    <a:pt x="9789" y="5838"/>
                    <a:pt x="9873" y="5831"/>
                  </a:cubicBezTo>
                  <a:cubicBezTo>
                    <a:pt x="9906" y="5831"/>
                    <a:pt x="9925" y="5831"/>
                    <a:pt x="9945" y="5825"/>
                  </a:cubicBezTo>
                  <a:cubicBezTo>
                    <a:pt x="9958" y="5818"/>
                    <a:pt x="9964" y="5812"/>
                    <a:pt x="9971" y="5805"/>
                  </a:cubicBezTo>
                  <a:close/>
                  <a:moveTo>
                    <a:pt x="13879" y="12927"/>
                  </a:moveTo>
                  <a:cubicBezTo>
                    <a:pt x="13886" y="12927"/>
                    <a:pt x="13892" y="12933"/>
                    <a:pt x="13905" y="12940"/>
                  </a:cubicBezTo>
                  <a:lnTo>
                    <a:pt x="13938" y="12985"/>
                  </a:lnTo>
                  <a:lnTo>
                    <a:pt x="13944" y="13005"/>
                  </a:lnTo>
                  <a:lnTo>
                    <a:pt x="13938" y="13031"/>
                  </a:lnTo>
                  <a:lnTo>
                    <a:pt x="13925" y="13050"/>
                  </a:lnTo>
                  <a:cubicBezTo>
                    <a:pt x="13918" y="13057"/>
                    <a:pt x="13905" y="13063"/>
                    <a:pt x="13886" y="13063"/>
                  </a:cubicBezTo>
                  <a:lnTo>
                    <a:pt x="13847" y="13057"/>
                  </a:lnTo>
                  <a:cubicBezTo>
                    <a:pt x="13834" y="13050"/>
                    <a:pt x="13827" y="13044"/>
                    <a:pt x="13821" y="13037"/>
                  </a:cubicBezTo>
                  <a:cubicBezTo>
                    <a:pt x="13814" y="13031"/>
                    <a:pt x="13808" y="13024"/>
                    <a:pt x="13814" y="13011"/>
                  </a:cubicBezTo>
                  <a:lnTo>
                    <a:pt x="13821" y="12998"/>
                  </a:lnTo>
                  <a:lnTo>
                    <a:pt x="13827" y="12985"/>
                  </a:lnTo>
                  <a:lnTo>
                    <a:pt x="13860" y="12940"/>
                  </a:lnTo>
                  <a:cubicBezTo>
                    <a:pt x="13866" y="12933"/>
                    <a:pt x="13873" y="12927"/>
                    <a:pt x="13879" y="12927"/>
                  </a:cubicBezTo>
                  <a:close/>
                  <a:moveTo>
                    <a:pt x="18393" y="6235"/>
                  </a:moveTo>
                  <a:cubicBezTo>
                    <a:pt x="18536" y="6235"/>
                    <a:pt x="18634" y="6267"/>
                    <a:pt x="18686" y="6332"/>
                  </a:cubicBezTo>
                  <a:cubicBezTo>
                    <a:pt x="18718" y="6384"/>
                    <a:pt x="18731" y="6469"/>
                    <a:pt x="18725" y="6579"/>
                  </a:cubicBezTo>
                  <a:cubicBezTo>
                    <a:pt x="18692" y="6911"/>
                    <a:pt x="18614" y="7223"/>
                    <a:pt x="18484" y="7522"/>
                  </a:cubicBezTo>
                  <a:cubicBezTo>
                    <a:pt x="18445" y="7620"/>
                    <a:pt x="18419" y="7672"/>
                    <a:pt x="18412" y="7691"/>
                  </a:cubicBezTo>
                  <a:cubicBezTo>
                    <a:pt x="18393" y="7756"/>
                    <a:pt x="18380" y="7815"/>
                    <a:pt x="18373" y="7867"/>
                  </a:cubicBezTo>
                  <a:cubicBezTo>
                    <a:pt x="18373" y="7893"/>
                    <a:pt x="18373" y="7919"/>
                    <a:pt x="18386" y="7939"/>
                  </a:cubicBezTo>
                  <a:cubicBezTo>
                    <a:pt x="18399" y="7965"/>
                    <a:pt x="18412" y="7971"/>
                    <a:pt x="18432" y="7971"/>
                  </a:cubicBezTo>
                  <a:cubicBezTo>
                    <a:pt x="18436" y="7973"/>
                    <a:pt x="18440" y="7974"/>
                    <a:pt x="18443" y="7974"/>
                  </a:cubicBezTo>
                  <a:cubicBezTo>
                    <a:pt x="18453" y="7974"/>
                    <a:pt x="18462" y="7969"/>
                    <a:pt x="18471" y="7965"/>
                  </a:cubicBezTo>
                  <a:cubicBezTo>
                    <a:pt x="18484" y="7958"/>
                    <a:pt x="18497" y="7952"/>
                    <a:pt x="18510" y="7939"/>
                  </a:cubicBezTo>
                  <a:cubicBezTo>
                    <a:pt x="18522" y="7934"/>
                    <a:pt x="18534" y="7931"/>
                    <a:pt x="18548" y="7931"/>
                  </a:cubicBezTo>
                  <a:cubicBezTo>
                    <a:pt x="18587" y="7931"/>
                    <a:pt x="18634" y="7952"/>
                    <a:pt x="18692" y="7991"/>
                  </a:cubicBezTo>
                  <a:cubicBezTo>
                    <a:pt x="18751" y="8030"/>
                    <a:pt x="18809" y="8075"/>
                    <a:pt x="18868" y="8114"/>
                  </a:cubicBezTo>
                  <a:cubicBezTo>
                    <a:pt x="18861" y="8121"/>
                    <a:pt x="18848" y="8127"/>
                    <a:pt x="18842" y="8134"/>
                  </a:cubicBezTo>
                  <a:cubicBezTo>
                    <a:pt x="18705" y="8264"/>
                    <a:pt x="18608" y="8387"/>
                    <a:pt x="18549" y="8491"/>
                  </a:cubicBezTo>
                  <a:cubicBezTo>
                    <a:pt x="18464" y="8641"/>
                    <a:pt x="18425" y="8791"/>
                    <a:pt x="18425" y="8934"/>
                  </a:cubicBezTo>
                  <a:cubicBezTo>
                    <a:pt x="18425" y="9083"/>
                    <a:pt x="18477" y="9239"/>
                    <a:pt x="18575" y="9389"/>
                  </a:cubicBezTo>
                  <a:cubicBezTo>
                    <a:pt x="18679" y="9551"/>
                    <a:pt x="18809" y="9681"/>
                    <a:pt x="18978" y="9786"/>
                  </a:cubicBezTo>
                  <a:cubicBezTo>
                    <a:pt x="19147" y="9890"/>
                    <a:pt x="19323" y="9955"/>
                    <a:pt x="19512" y="9974"/>
                  </a:cubicBezTo>
                  <a:cubicBezTo>
                    <a:pt x="19499" y="10176"/>
                    <a:pt x="19479" y="10468"/>
                    <a:pt x="19466" y="10852"/>
                  </a:cubicBezTo>
                  <a:cubicBezTo>
                    <a:pt x="19466" y="10885"/>
                    <a:pt x="19466" y="10904"/>
                    <a:pt x="19479" y="10911"/>
                  </a:cubicBezTo>
                  <a:cubicBezTo>
                    <a:pt x="19486" y="10924"/>
                    <a:pt x="19512" y="10924"/>
                    <a:pt x="19551" y="10924"/>
                  </a:cubicBezTo>
                  <a:cubicBezTo>
                    <a:pt x="19570" y="10930"/>
                    <a:pt x="19609" y="10930"/>
                    <a:pt x="19648" y="10937"/>
                  </a:cubicBezTo>
                  <a:cubicBezTo>
                    <a:pt x="19687" y="10937"/>
                    <a:pt x="19713" y="10924"/>
                    <a:pt x="19733" y="10904"/>
                  </a:cubicBezTo>
                  <a:cubicBezTo>
                    <a:pt x="19746" y="10891"/>
                    <a:pt x="19746" y="10859"/>
                    <a:pt x="19746" y="10813"/>
                  </a:cubicBezTo>
                  <a:cubicBezTo>
                    <a:pt x="19739" y="10774"/>
                    <a:pt x="19746" y="10742"/>
                    <a:pt x="19752" y="10722"/>
                  </a:cubicBezTo>
                  <a:cubicBezTo>
                    <a:pt x="19752" y="10807"/>
                    <a:pt x="19772" y="10865"/>
                    <a:pt x="19804" y="10891"/>
                  </a:cubicBezTo>
                  <a:cubicBezTo>
                    <a:pt x="19830" y="10911"/>
                    <a:pt x="19876" y="10924"/>
                    <a:pt x="19934" y="10924"/>
                  </a:cubicBezTo>
                  <a:cubicBezTo>
                    <a:pt x="19921" y="11106"/>
                    <a:pt x="19915" y="11229"/>
                    <a:pt x="19915" y="11301"/>
                  </a:cubicBezTo>
                  <a:cubicBezTo>
                    <a:pt x="19915" y="11340"/>
                    <a:pt x="19921" y="11359"/>
                    <a:pt x="19934" y="11372"/>
                  </a:cubicBezTo>
                  <a:cubicBezTo>
                    <a:pt x="19941" y="11377"/>
                    <a:pt x="19950" y="11379"/>
                    <a:pt x="19960" y="11379"/>
                  </a:cubicBezTo>
                  <a:cubicBezTo>
                    <a:pt x="19978" y="11379"/>
                    <a:pt x="20000" y="11372"/>
                    <a:pt x="20025" y="11359"/>
                  </a:cubicBezTo>
                  <a:cubicBezTo>
                    <a:pt x="20103" y="11333"/>
                    <a:pt x="20188" y="11314"/>
                    <a:pt x="20285" y="11307"/>
                  </a:cubicBezTo>
                  <a:cubicBezTo>
                    <a:pt x="20344" y="11307"/>
                    <a:pt x="20435" y="11307"/>
                    <a:pt x="20546" y="11320"/>
                  </a:cubicBezTo>
                  <a:cubicBezTo>
                    <a:pt x="20585" y="11320"/>
                    <a:pt x="20617" y="11327"/>
                    <a:pt x="20637" y="11333"/>
                  </a:cubicBezTo>
                  <a:lnTo>
                    <a:pt x="20637" y="11340"/>
                  </a:lnTo>
                  <a:lnTo>
                    <a:pt x="20663" y="11405"/>
                  </a:lnTo>
                  <a:lnTo>
                    <a:pt x="20669" y="11450"/>
                  </a:lnTo>
                  <a:lnTo>
                    <a:pt x="20669" y="11555"/>
                  </a:lnTo>
                  <a:cubicBezTo>
                    <a:pt x="20671" y="11556"/>
                    <a:pt x="20673" y="11557"/>
                    <a:pt x="20675" y="11557"/>
                  </a:cubicBezTo>
                  <a:cubicBezTo>
                    <a:pt x="20679" y="11557"/>
                    <a:pt x="20684" y="11553"/>
                    <a:pt x="20689" y="11548"/>
                  </a:cubicBezTo>
                  <a:lnTo>
                    <a:pt x="20695" y="11528"/>
                  </a:lnTo>
                  <a:lnTo>
                    <a:pt x="20702" y="11489"/>
                  </a:lnTo>
                  <a:lnTo>
                    <a:pt x="20689" y="11411"/>
                  </a:lnTo>
                  <a:lnTo>
                    <a:pt x="20669" y="11353"/>
                  </a:lnTo>
                  <a:lnTo>
                    <a:pt x="20676" y="11353"/>
                  </a:lnTo>
                  <a:cubicBezTo>
                    <a:pt x="20702" y="11379"/>
                    <a:pt x="20721" y="11424"/>
                    <a:pt x="20728" y="11489"/>
                  </a:cubicBezTo>
                  <a:lnTo>
                    <a:pt x="20819" y="12075"/>
                  </a:lnTo>
                  <a:cubicBezTo>
                    <a:pt x="20838" y="12224"/>
                    <a:pt x="20838" y="12328"/>
                    <a:pt x="20825" y="12393"/>
                  </a:cubicBezTo>
                  <a:cubicBezTo>
                    <a:pt x="20799" y="12504"/>
                    <a:pt x="20741" y="12608"/>
                    <a:pt x="20643" y="12706"/>
                  </a:cubicBezTo>
                  <a:cubicBezTo>
                    <a:pt x="20442" y="12927"/>
                    <a:pt x="20142" y="13044"/>
                    <a:pt x="19765" y="13070"/>
                  </a:cubicBezTo>
                  <a:cubicBezTo>
                    <a:pt x="19714" y="13074"/>
                    <a:pt x="19661" y="13077"/>
                    <a:pt x="19606" y="13077"/>
                  </a:cubicBezTo>
                  <a:cubicBezTo>
                    <a:pt x="19504" y="13077"/>
                    <a:pt x="19395" y="13069"/>
                    <a:pt x="19277" y="13057"/>
                  </a:cubicBezTo>
                  <a:cubicBezTo>
                    <a:pt x="19167" y="13044"/>
                    <a:pt x="19004" y="13018"/>
                    <a:pt x="18796" y="12979"/>
                  </a:cubicBezTo>
                  <a:cubicBezTo>
                    <a:pt x="18816" y="12810"/>
                    <a:pt x="18822" y="12576"/>
                    <a:pt x="18803" y="12270"/>
                  </a:cubicBezTo>
                  <a:cubicBezTo>
                    <a:pt x="18796" y="12088"/>
                    <a:pt x="18783" y="11938"/>
                    <a:pt x="18770" y="11802"/>
                  </a:cubicBezTo>
                  <a:cubicBezTo>
                    <a:pt x="18718" y="11379"/>
                    <a:pt x="18582" y="10982"/>
                    <a:pt x="18360" y="10605"/>
                  </a:cubicBezTo>
                  <a:cubicBezTo>
                    <a:pt x="18263" y="10429"/>
                    <a:pt x="18100" y="10208"/>
                    <a:pt x="17892" y="9942"/>
                  </a:cubicBezTo>
                  <a:cubicBezTo>
                    <a:pt x="17638" y="9629"/>
                    <a:pt x="17476" y="9415"/>
                    <a:pt x="17398" y="9298"/>
                  </a:cubicBezTo>
                  <a:cubicBezTo>
                    <a:pt x="17313" y="9168"/>
                    <a:pt x="17274" y="9064"/>
                    <a:pt x="17294" y="8986"/>
                  </a:cubicBezTo>
                  <a:cubicBezTo>
                    <a:pt x="17307" y="8927"/>
                    <a:pt x="17320" y="8882"/>
                    <a:pt x="17320" y="8856"/>
                  </a:cubicBezTo>
                  <a:lnTo>
                    <a:pt x="17320" y="8849"/>
                  </a:lnTo>
                  <a:cubicBezTo>
                    <a:pt x="17333" y="8830"/>
                    <a:pt x="17352" y="8810"/>
                    <a:pt x="17372" y="8784"/>
                  </a:cubicBezTo>
                  <a:cubicBezTo>
                    <a:pt x="17417" y="8719"/>
                    <a:pt x="17482" y="8641"/>
                    <a:pt x="17567" y="8556"/>
                  </a:cubicBezTo>
                  <a:cubicBezTo>
                    <a:pt x="17697" y="8439"/>
                    <a:pt x="17769" y="8368"/>
                    <a:pt x="17788" y="8348"/>
                  </a:cubicBezTo>
                  <a:cubicBezTo>
                    <a:pt x="17853" y="8270"/>
                    <a:pt x="17938" y="8166"/>
                    <a:pt x="18035" y="8030"/>
                  </a:cubicBezTo>
                  <a:cubicBezTo>
                    <a:pt x="18159" y="7867"/>
                    <a:pt x="18237" y="7730"/>
                    <a:pt x="18282" y="7626"/>
                  </a:cubicBezTo>
                  <a:cubicBezTo>
                    <a:pt x="18321" y="7548"/>
                    <a:pt x="18360" y="7431"/>
                    <a:pt x="18393" y="7288"/>
                  </a:cubicBezTo>
                  <a:cubicBezTo>
                    <a:pt x="18438" y="7139"/>
                    <a:pt x="18458" y="7022"/>
                    <a:pt x="18458" y="6924"/>
                  </a:cubicBezTo>
                  <a:cubicBezTo>
                    <a:pt x="18451" y="6781"/>
                    <a:pt x="18412" y="6670"/>
                    <a:pt x="18328" y="6592"/>
                  </a:cubicBezTo>
                  <a:cubicBezTo>
                    <a:pt x="18243" y="6514"/>
                    <a:pt x="18120" y="6475"/>
                    <a:pt x="17962" y="6475"/>
                  </a:cubicBezTo>
                  <a:cubicBezTo>
                    <a:pt x="17950" y="6475"/>
                    <a:pt x="17937" y="6475"/>
                    <a:pt x="17925" y="6475"/>
                  </a:cubicBezTo>
                  <a:cubicBezTo>
                    <a:pt x="17749" y="6488"/>
                    <a:pt x="17560" y="6540"/>
                    <a:pt x="17372" y="6644"/>
                  </a:cubicBezTo>
                  <a:cubicBezTo>
                    <a:pt x="17222" y="6716"/>
                    <a:pt x="17060" y="6826"/>
                    <a:pt x="16878" y="6970"/>
                  </a:cubicBezTo>
                  <a:cubicBezTo>
                    <a:pt x="16741" y="7074"/>
                    <a:pt x="16650" y="7165"/>
                    <a:pt x="16598" y="7243"/>
                  </a:cubicBezTo>
                  <a:lnTo>
                    <a:pt x="16598" y="7249"/>
                  </a:lnTo>
                  <a:lnTo>
                    <a:pt x="16546" y="7145"/>
                  </a:lnTo>
                  <a:cubicBezTo>
                    <a:pt x="16806" y="6872"/>
                    <a:pt x="17092" y="6664"/>
                    <a:pt x="17385" y="6508"/>
                  </a:cubicBezTo>
                  <a:cubicBezTo>
                    <a:pt x="17723" y="6332"/>
                    <a:pt x="18055" y="6241"/>
                    <a:pt x="18393" y="6235"/>
                  </a:cubicBezTo>
                  <a:close/>
                  <a:moveTo>
                    <a:pt x="6979" y="12367"/>
                  </a:moveTo>
                  <a:cubicBezTo>
                    <a:pt x="7005" y="12406"/>
                    <a:pt x="7031" y="12452"/>
                    <a:pt x="7064" y="12498"/>
                  </a:cubicBezTo>
                  <a:cubicBezTo>
                    <a:pt x="7103" y="12569"/>
                    <a:pt x="7142" y="12615"/>
                    <a:pt x="7187" y="12621"/>
                  </a:cubicBezTo>
                  <a:cubicBezTo>
                    <a:pt x="7213" y="12621"/>
                    <a:pt x="7259" y="12608"/>
                    <a:pt x="7311" y="12576"/>
                  </a:cubicBezTo>
                  <a:cubicBezTo>
                    <a:pt x="7447" y="12491"/>
                    <a:pt x="7571" y="12432"/>
                    <a:pt x="7688" y="12406"/>
                  </a:cubicBezTo>
                  <a:lnTo>
                    <a:pt x="7688" y="12413"/>
                  </a:lnTo>
                  <a:cubicBezTo>
                    <a:pt x="7688" y="12426"/>
                    <a:pt x="7688" y="12439"/>
                    <a:pt x="7688" y="12458"/>
                  </a:cubicBezTo>
                  <a:lnTo>
                    <a:pt x="7701" y="12485"/>
                  </a:lnTo>
                  <a:lnTo>
                    <a:pt x="7701" y="12524"/>
                  </a:lnTo>
                  <a:lnTo>
                    <a:pt x="7701" y="12823"/>
                  </a:lnTo>
                  <a:lnTo>
                    <a:pt x="7701" y="12855"/>
                  </a:lnTo>
                  <a:lnTo>
                    <a:pt x="7714" y="12875"/>
                  </a:lnTo>
                  <a:cubicBezTo>
                    <a:pt x="7642" y="12888"/>
                    <a:pt x="7558" y="12914"/>
                    <a:pt x="7473" y="12946"/>
                  </a:cubicBezTo>
                  <a:cubicBezTo>
                    <a:pt x="7337" y="13005"/>
                    <a:pt x="7233" y="13057"/>
                    <a:pt x="7148" y="13102"/>
                  </a:cubicBezTo>
                  <a:cubicBezTo>
                    <a:pt x="7142" y="12972"/>
                    <a:pt x="7038" y="12842"/>
                    <a:pt x="6829" y="12719"/>
                  </a:cubicBezTo>
                  <a:cubicBezTo>
                    <a:pt x="6836" y="12706"/>
                    <a:pt x="6842" y="12693"/>
                    <a:pt x="6855" y="12673"/>
                  </a:cubicBezTo>
                  <a:cubicBezTo>
                    <a:pt x="6907" y="12582"/>
                    <a:pt x="6947" y="12485"/>
                    <a:pt x="6979" y="12367"/>
                  </a:cubicBezTo>
                  <a:close/>
                  <a:moveTo>
                    <a:pt x="13847" y="12875"/>
                  </a:moveTo>
                  <a:cubicBezTo>
                    <a:pt x="13840" y="12881"/>
                    <a:pt x="13821" y="12894"/>
                    <a:pt x="13795" y="12927"/>
                  </a:cubicBezTo>
                  <a:lnTo>
                    <a:pt x="13769" y="12959"/>
                  </a:lnTo>
                  <a:cubicBezTo>
                    <a:pt x="13762" y="12972"/>
                    <a:pt x="13762" y="12992"/>
                    <a:pt x="13762" y="13024"/>
                  </a:cubicBezTo>
                  <a:cubicBezTo>
                    <a:pt x="13762" y="13057"/>
                    <a:pt x="13769" y="13083"/>
                    <a:pt x="13782" y="13089"/>
                  </a:cubicBezTo>
                  <a:cubicBezTo>
                    <a:pt x="13795" y="13102"/>
                    <a:pt x="13814" y="13109"/>
                    <a:pt x="13840" y="13115"/>
                  </a:cubicBezTo>
                  <a:lnTo>
                    <a:pt x="13892" y="13115"/>
                  </a:lnTo>
                  <a:cubicBezTo>
                    <a:pt x="13918" y="13115"/>
                    <a:pt x="13931" y="13109"/>
                    <a:pt x="13944" y="13096"/>
                  </a:cubicBezTo>
                  <a:lnTo>
                    <a:pt x="13964" y="13057"/>
                  </a:lnTo>
                  <a:cubicBezTo>
                    <a:pt x="13977" y="13024"/>
                    <a:pt x="13977" y="13005"/>
                    <a:pt x="13977" y="12992"/>
                  </a:cubicBezTo>
                  <a:lnTo>
                    <a:pt x="13957" y="12959"/>
                  </a:lnTo>
                  <a:lnTo>
                    <a:pt x="13912" y="12907"/>
                  </a:lnTo>
                  <a:cubicBezTo>
                    <a:pt x="13892" y="12881"/>
                    <a:pt x="13866" y="12875"/>
                    <a:pt x="13847" y="12875"/>
                  </a:cubicBezTo>
                  <a:close/>
                  <a:moveTo>
                    <a:pt x="7473" y="9174"/>
                  </a:moveTo>
                  <a:cubicBezTo>
                    <a:pt x="7580" y="9174"/>
                    <a:pt x="7688" y="9183"/>
                    <a:pt x="7798" y="9200"/>
                  </a:cubicBezTo>
                  <a:cubicBezTo>
                    <a:pt x="7935" y="9220"/>
                    <a:pt x="8117" y="9259"/>
                    <a:pt x="8332" y="9317"/>
                  </a:cubicBezTo>
                  <a:cubicBezTo>
                    <a:pt x="8436" y="9350"/>
                    <a:pt x="8520" y="9376"/>
                    <a:pt x="8585" y="9395"/>
                  </a:cubicBezTo>
                  <a:lnTo>
                    <a:pt x="8618" y="9408"/>
                  </a:lnTo>
                  <a:cubicBezTo>
                    <a:pt x="8670" y="9428"/>
                    <a:pt x="8716" y="9447"/>
                    <a:pt x="8748" y="9467"/>
                  </a:cubicBezTo>
                  <a:cubicBezTo>
                    <a:pt x="8813" y="9499"/>
                    <a:pt x="8885" y="9558"/>
                    <a:pt x="8963" y="9629"/>
                  </a:cubicBezTo>
                  <a:cubicBezTo>
                    <a:pt x="8956" y="9629"/>
                    <a:pt x="8950" y="9636"/>
                    <a:pt x="8937" y="9649"/>
                  </a:cubicBezTo>
                  <a:cubicBezTo>
                    <a:pt x="8722" y="9903"/>
                    <a:pt x="8566" y="10195"/>
                    <a:pt x="8468" y="10527"/>
                  </a:cubicBezTo>
                  <a:cubicBezTo>
                    <a:pt x="8013" y="10338"/>
                    <a:pt x="7551" y="10228"/>
                    <a:pt x="7077" y="10195"/>
                  </a:cubicBezTo>
                  <a:cubicBezTo>
                    <a:pt x="7064" y="10085"/>
                    <a:pt x="7070" y="9961"/>
                    <a:pt x="7103" y="9825"/>
                  </a:cubicBezTo>
                  <a:cubicBezTo>
                    <a:pt x="7122" y="9740"/>
                    <a:pt x="7161" y="9616"/>
                    <a:pt x="7220" y="9467"/>
                  </a:cubicBezTo>
                  <a:lnTo>
                    <a:pt x="7317" y="9200"/>
                  </a:lnTo>
                  <a:lnTo>
                    <a:pt x="7317" y="9200"/>
                  </a:lnTo>
                  <a:cubicBezTo>
                    <a:pt x="7304" y="9207"/>
                    <a:pt x="7278" y="9233"/>
                    <a:pt x="7259" y="9272"/>
                  </a:cubicBezTo>
                  <a:cubicBezTo>
                    <a:pt x="7070" y="9571"/>
                    <a:pt x="6986" y="9896"/>
                    <a:pt x="7005" y="10254"/>
                  </a:cubicBezTo>
                  <a:cubicBezTo>
                    <a:pt x="7012" y="10280"/>
                    <a:pt x="7012" y="10299"/>
                    <a:pt x="7018" y="10306"/>
                  </a:cubicBezTo>
                  <a:cubicBezTo>
                    <a:pt x="7026" y="10318"/>
                    <a:pt x="7038" y="10326"/>
                    <a:pt x="7050" y="10326"/>
                  </a:cubicBezTo>
                  <a:cubicBezTo>
                    <a:pt x="7056" y="10326"/>
                    <a:pt x="7063" y="10323"/>
                    <a:pt x="7070" y="10319"/>
                  </a:cubicBezTo>
                  <a:cubicBezTo>
                    <a:pt x="7077" y="10319"/>
                    <a:pt x="7083" y="10306"/>
                    <a:pt x="7096" y="10293"/>
                  </a:cubicBezTo>
                  <a:cubicBezTo>
                    <a:pt x="7106" y="10278"/>
                    <a:pt x="7119" y="10271"/>
                    <a:pt x="7139" y="10271"/>
                  </a:cubicBezTo>
                  <a:cubicBezTo>
                    <a:pt x="7146" y="10271"/>
                    <a:pt x="7153" y="10272"/>
                    <a:pt x="7161" y="10273"/>
                  </a:cubicBezTo>
                  <a:cubicBezTo>
                    <a:pt x="7382" y="10286"/>
                    <a:pt x="7701" y="10351"/>
                    <a:pt x="8117" y="10468"/>
                  </a:cubicBezTo>
                  <a:cubicBezTo>
                    <a:pt x="8280" y="10514"/>
                    <a:pt x="8390" y="10566"/>
                    <a:pt x="8455" y="10618"/>
                  </a:cubicBezTo>
                  <a:cubicBezTo>
                    <a:pt x="8465" y="10633"/>
                    <a:pt x="8475" y="10640"/>
                    <a:pt x="8487" y="10640"/>
                  </a:cubicBezTo>
                  <a:cubicBezTo>
                    <a:pt x="8492" y="10640"/>
                    <a:pt x="8496" y="10639"/>
                    <a:pt x="8501" y="10638"/>
                  </a:cubicBezTo>
                  <a:cubicBezTo>
                    <a:pt x="8514" y="10638"/>
                    <a:pt x="8520" y="10625"/>
                    <a:pt x="8527" y="10598"/>
                  </a:cubicBezTo>
                  <a:cubicBezTo>
                    <a:pt x="8611" y="10260"/>
                    <a:pt x="8761" y="9968"/>
                    <a:pt x="8976" y="9714"/>
                  </a:cubicBezTo>
                  <a:cubicBezTo>
                    <a:pt x="8989" y="9694"/>
                    <a:pt x="9002" y="9675"/>
                    <a:pt x="9008" y="9668"/>
                  </a:cubicBezTo>
                  <a:cubicBezTo>
                    <a:pt x="9054" y="9714"/>
                    <a:pt x="9106" y="9773"/>
                    <a:pt x="9158" y="9831"/>
                  </a:cubicBezTo>
                  <a:cubicBezTo>
                    <a:pt x="9203" y="9883"/>
                    <a:pt x="9255" y="9942"/>
                    <a:pt x="9301" y="10000"/>
                  </a:cubicBezTo>
                  <a:lnTo>
                    <a:pt x="8826" y="10690"/>
                  </a:lnTo>
                  <a:cubicBezTo>
                    <a:pt x="8813" y="10716"/>
                    <a:pt x="8807" y="10735"/>
                    <a:pt x="8807" y="10742"/>
                  </a:cubicBezTo>
                  <a:cubicBezTo>
                    <a:pt x="8813" y="10755"/>
                    <a:pt x="8826" y="10774"/>
                    <a:pt x="8846" y="10794"/>
                  </a:cubicBezTo>
                  <a:cubicBezTo>
                    <a:pt x="8969" y="10885"/>
                    <a:pt x="9060" y="10969"/>
                    <a:pt x="9112" y="11047"/>
                  </a:cubicBezTo>
                  <a:cubicBezTo>
                    <a:pt x="9119" y="11054"/>
                    <a:pt x="9158" y="11119"/>
                    <a:pt x="9223" y="11255"/>
                  </a:cubicBezTo>
                  <a:cubicBezTo>
                    <a:pt x="9288" y="11398"/>
                    <a:pt x="9379" y="11548"/>
                    <a:pt x="9489" y="11711"/>
                  </a:cubicBezTo>
                  <a:cubicBezTo>
                    <a:pt x="9554" y="11808"/>
                    <a:pt x="9659" y="11951"/>
                    <a:pt x="9808" y="12133"/>
                  </a:cubicBezTo>
                  <a:cubicBezTo>
                    <a:pt x="9815" y="12146"/>
                    <a:pt x="9828" y="12159"/>
                    <a:pt x="9834" y="12159"/>
                  </a:cubicBezTo>
                  <a:cubicBezTo>
                    <a:pt x="9854" y="12159"/>
                    <a:pt x="9867" y="12146"/>
                    <a:pt x="9886" y="12120"/>
                  </a:cubicBezTo>
                  <a:cubicBezTo>
                    <a:pt x="9932" y="12049"/>
                    <a:pt x="10016" y="11964"/>
                    <a:pt x="10133" y="11860"/>
                  </a:cubicBezTo>
                  <a:cubicBezTo>
                    <a:pt x="10257" y="11750"/>
                    <a:pt x="10341" y="11665"/>
                    <a:pt x="10387" y="11607"/>
                  </a:cubicBezTo>
                  <a:cubicBezTo>
                    <a:pt x="10387" y="11607"/>
                    <a:pt x="10393" y="11600"/>
                    <a:pt x="10393" y="11594"/>
                  </a:cubicBezTo>
                  <a:cubicBezTo>
                    <a:pt x="10426" y="11646"/>
                    <a:pt x="10458" y="11698"/>
                    <a:pt x="10491" y="11750"/>
                  </a:cubicBezTo>
                  <a:cubicBezTo>
                    <a:pt x="10471" y="11763"/>
                    <a:pt x="10458" y="11776"/>
                    <a:pt x="10445" y="11789"/>
                  </a:cubicBezTo>
                  <a:cubicBezTo>
                    <a:pt x="10432" y="11802"/>
                    <a:pt x="10419" y="11821"/>
                    <a:pt x="10413" y="11834"/>
                  </a:cubicBezTo>
                  <a:lnTo>
                    <a:pt x="10380" y="11867"/>
                  </a:lnTo>
                  <a:cubicBezTo>
                    <a:pt x="10309" y="11945"/>
                    <a:pt x="10257" y="12003"/>
                    <a:pt x="10237" y="12029"/>
                  </a:cubicBezTo>
                  <a:cubicBezTo>
                    <a:pt x="10159" y="12146"/>
                    <a:pt x="10120" y="12211"/>
                    <a:pt x="10107" y="12224"/>
                  </a:cubicBezTo>
                  <a:cubicBezTo>
                    <a:pt x="10081" y="12250"/>
                    <a:pt x="10068" y="12270"/>
                    <a:pt x="10062" y="12283"/>
                  </a:cubicBezTo>
                  <a:cubicBezTo>
                    <a:pt x="10055" y="12302"/>
                    <a:pt x="10062" y="12335"/>
                    <a:pt x="10088" y="12380"/>
                  </a:cubicBezTo>
                  <a:cubicBezTo>
                    <a:pt x="10159" y="12504"/>
                    <a:pt x="10250" y="12608"/>
                    <a:pt x="10374" y="12680"/>
                  </a:cubicBezTo>
                  <a:cubicBezTo>
                    <a:pt x="10432" y="12712"/>
                    <a:pt x="10517" y="12751"/>
                    <a:pt x="10641" y="12797"/>
                  </a:cubicBezTo>
                  <a:cubicBezTo>
                    <a:pt x="10790" y="12855"/>
                    <a:pt x="10901" y="12881"/>
                    <a:pt x="10972" y="12888"/>
                  </a:cubicBezTo>
                  <a:cubicBezTo>
                    <a:pt x="10998" y="12890"/>
                    <a:pt x="11029" y="12892"/>
                    <a:pt x="11063" y="12892"/>
                  </a:cubicBezTo>
                  <a:cubicBezTo>
                    <a:pt x="11123" y="12892"/>
                    <a:pt x="11193" y="12887"/>
                    <a:pt x="11271" y="12875"/>
                  </a:cubicBezTo>
                  <a:cubicBezTo>
                    <a:pt x="11369" y="12862"/>
                    <a:pt x="11447" y="12849"/>
                    <a:pt x="11493" y="12829"/>
                  </a:cubicBezTo>
                  <a:cubicBezTo>
                    <a:pt x="11512" y="12823"/>
                    <a:pt x="11525" y="12810"/>
                    <a:pt x="11538" y="12803"/>
                  </a:cubicBezTo>
                  <a:lnTo>
                    <a:pt x="11545" y="12803"/>
                  </a:lnTo>
                  <a:cubicBezTo>
                    <a:pt x="11558" y="12816"/>
                    <a:pt x="11577" y="12829"/>
                    <a:pt x="11597" y="12849"/>
                  </a:cubicBezTo>
                  <a:cubicBezTo>
                    <a:pt x="11610" y="12855"/>
                    <a:pt x="11629" y="12868"/>
                    <a:pt x="11655" y="12881"/>
                  </a:cubicBezTo>
                  <a:cubicBezTo>
                    <a:pt x="11720" y="12920"/>
                    <a:pt x="11779" y="12972"/>
                    <a:pt x="11824" y="13031"/>
                  </a:cubicBezTo>
                  <a:cubicBezTo>
                    <a:pt x="11772" y="13076"/>
                    <a:pt x="11694" y="13141"/>
                    <a:pt x="11584" y="13219"/>
                  </a:cubicBezTo>
                  <a:cubicBezTo>
                    <a:pt x="11545" y="13232"/>
                    <a:pt x="11499" y="13239"/>
                    <a:pt x="11454" y="13252"/>
                  </a:cubicBezTo>
                  <a:cubicBezTo>
                    <a:pt x="11330" y="13284"/>
                    <a:pt x="11226" y="13310"/>
                    <a:pt x="11141" y="13317"/>
                  </a:cubicBezTo>
                  <a:cubicBezTo>
                    <a:pt x="11104" y="13320"/>
                    <a:pt x="11060" y="13321"/>
                    <a:pt x="11010" y="13321"/>
                  </a:cubicBezTo>
                  <a:cubicBezTo>
                    <a:pt x="10939" y="13321"/>
                    <a:pt x="10854" y="13318"/>
                    <a:pt x="10751" y="13310"/>
                  </a:cubicBezTo>
                  <a:cubicBezTo>
                    <a:pt x="10589" y="13297"/>
                    <a:pt x="10471" y="13278"/>
                    <a:pt x="10400" y="13245"/>
                  </a:cubicBezTo>
                  <a:cubicBezTo>
                    <a:pt x="10328" y="13219"/>
                    <a:pt x="10231" y="13148"/>
                    <a:pt x="10101" y="13044"/>
                  </a:cubicBezTo>
                  <a:cubicBezTo>
                    <a:pt x="9932" y="12901"/>
                    <a:pt x="9821" y="12797"/>
                    <a:pt x="9763" y="12738"/>
                  </a:cubicBezTo>
                  <a:cubicBezTo>
                    <a:pt x="9665" y="12647"/>
                    <a:pt x="9522" y="12472"/>
                    <a:pt x="9333" y="12224"/>
                  </a:cubicBezTo>
                  <a:cubicBezTo>
                    <a:pt x="9138" y="11984"/>
                    <a:pt x="9002" y="11789"/>
                    <a:pt x="8904" y="11633"/>
                  </a:cubicBezTo>
                  <a:cubicBezTo>
                    <a:pt x="8813" y="11489"/>
                    <a:pt x="8748" y="11385"/>
                    <a:pt x="8702" y="11314"/>
                  </a:cubicBezTo>
                  <a:cubicBezTo>
                    <a:pt x="8618" y="11197"/>
                    <a:pt x="8533" y="11099"/>
                    <a:pt x="8449" y="11034"/>
                  </a:cubicBezTo>
                  <a:cubicBezTo>
                    <a:pt x="8403" y="11002"/>
                    <a:pt x="8332" y="10956"/>
                    <a:pt x="8234" y="10898"/>
                  </a:cubicBezTo>
                  <a:cubicBezTo>
                    <a:pt x="8059" y="10800"/>
                    <a:pt x="7916" y="10722"/>
                    <a:pt x="7805" y="10664"/>
                  </a:cubicBezTo>
                  <a:cubicBezTo>
                    <a:pt x="7727" y="10631"/>
                    <a:pt x="7662" y="10605"/>
                    <a:pt x="7610" y="10592"/>
                  </a:cubicBezTo>
                  <a:cubicBezTo>
                    <a:pt x="7568" y="10579"/>
                    <a:pt x="7515" y="10572"/>
                    <a:pt x="7450" y="10572"/>
                  </a:cubicBezTo>
                  <a:cubicBezTo>
                    <a:pt x="7414" y="10572"/>
                    <a:pt x="7374" y="10574"/>
                    <a:pt x="7330" y="10579"/>
                  </a:cubicBezTo>
                  <a:cubicBezTo>
                    <a:pt x="7096" y="10598"/>
                    <a:pt x="6868" y="10664"/>
                    <a:pt x="6641" y="10781"/>
                  </a:cubicBezTo>
                  <a:cubicBezTo>
                    <a:pt x="6426" y="10885"/>
                    <a:pt x="6225" y="11028"/>
                    <a:pt x="6043" y="11197"/>
                  </a:cubicBezTo>
                  <a:cubicBezTo>
                    <a:pt x="5964" y="11275"/>
                    <a:pt x="5899" y="11353"/>
                    <a:pt x="5854" y="11424"/>
                  </a:cubicBezTo>
                  <a:cubicBezTo>
                    <a:pt x="5782" y="11548"/>
                    <a:pt x="5750" y="11698"/>
                    <a:pt x="5756" y="11873"/>
                  </a:cubicBezTo>
                  <a:cubicBezTo>
                    <a:pt x="5756" y="11971"/>
                    <a:pt x="5776" y="12120"/>
                    <a:pt x="5815" y="12335"/>
                  </a:cubicBezTo>
                  <a:cubicBezTo>
                    <a:pt x="5821" y="12361"/>
                    <a:pt x="5828" y="12374"/>
                    <a:pt x="5834" y="12387"/>
                  </a:cubicBezTo>
                  <a:cubicBezTo>
                    <a:pt x="5834" y="12387"/>
                    <a:pt x="5834" y="12393"/>
                    <a:pt x="5834" y="12400"/>
                  </a:cubicBezTo>
                  <a:lnTo>
                    <a:pt x="5828" y="12439"/>
                  </a:lnTo>
                  <a:cubicBezTo>
                    <a:pt x="5730" y="12237"/>
                    <a:pt x="5665" y="12088"/>
                    <a:pt x="5633" y="11977"/>
                  </a:cubicBezTo>
                  <a:cubicBezTo>
                    <a:pt x="5587" y="11821"/>
                    <a:pt x="5568" y="11639"/>
                    <a:pt x="5581" y="11437"/>
                  </a:cubicBezTo>
                  <a:cubicBezTo>
                    <a:pt x="5581" y="11366"/>
                    <a:pt x="5587" y="11288"/>
                    <a:pt x="5600" y="11197"/>
                  </a:cubicBezTo>
                  <a:cubicBezTo>
                    <a:pt x="5646" y="11112"/>
                    <a:pt x="5704" y="11028"/>
                    <a:pt x="5776" y="10930"/>
                  </a:cubicBezTo>
                  <a:cubicBezTo>
                    <a:pt x="6010" y="10631"/>
                    <a:pt x="6251" y="10455"/>
                    <a:pt x="6485" y="10403"/>
                  </a:cubicBezTo>
                  <a:cubicBezTo>
                    <a:pt x="6517" y="10397"/>
                    <a:pt x="6537" y="10390"/>
                    <a:pt x="6543" y="10377"/>
                  </a:cubicBezTo>
                  <a:cubicBezTo>
                    <a:pt x="6550" y="10364"/>
                    <a:pt x="6550" y="10345"/>
                    <a:pt x="6543" y="10325"/>
                  </a:cubicBezTo>
                  <a:cubicBezTo>
                    <a:pt x="6530" y="10241"/>
                    <a:pt x="6530" y="10163"/>
                    <a:pt x="6543" y="10098"/>
                  </a:cubicBezTo>
                  <a:cubicBezTo>
                    <a:pt x="6550" y="10039"/>
                    <a:pt x="6576" y="9948"/>
                    <a:pt x="6621" y="9812"/>
                  </a:cubicBezTo>
                  <a:cubicBezTo>
                    <a:pt x="6706" y="9571"/>
                    <a:pt x="6784" y="9395"/>
                    <a:pt x="6855" y="9278"/>
                  </a:cubicBezTo>
                  <a:cubicBezTo>
                    <a:pt x="7055" y="9209"/>
                    <a:pt x="7260" y="9174"/>
                    <a:pt x="7473" y="9174"/>
                  </a:cubicBezTo>
                  <a:close/>
                  <a:moveTo>
                    <a:pt x="7883" y="11802"/>
                  </a:moveTo>
                  <a:cubicBezTo>
                    <a:pt x="7922" y="11802"/>
                    <a:pt x="7961" y="11802"/>
                    <a:pt x="7994" y="11808"/>
                  </a:cubicBezTo>
                  <a:cubicBezTo>
                    <a:pt x="8065" y="11821"/>
                    <a:pt x="8156" y="11867"/>
                    <a:pt x="8254" y="11938"/>
                  </a:cubicBezTo>
                  <a:cubicBezTo>
                    <a:pt x="8351" y="11997"/>
                    <a:pt x="8501" y="12107"/>
                    <a:pt x="8696" y="12270"/>
                  </a:cubicBezTo>
                  <a:cubicBezTo>
                    <a:pt x="8722" y="12296"/>
                    <a:pt x="8755" y="12315"/>
                    <a:pt x="8787" y="12341"/>
                  </a:cubicBezTo>
                  <a:cubicBezTo>
                    <a:pt x="8833" y="12387"/>
                    <a:pt x="8885" y="12426"/>
                    <a:pt x="8930" y="12465"/>
                  </a:cubicBezTo>
                  <a:cubicBezTo>
                    <a:pt x="8995" y="12517"/>
                    <a:pt x="9054" y="12569"/>
                    <a:pt x="9112" y="12615"/>
                  </a:cubicBezTo>
                  <a:cubicBezTo>
                    <a:pt x="9158" y="12673"/>
                    <a:pt x="9197" y="12719"/>
                    <a:pt x="9242" y="12758"/>
                  </a:cubicBezTo>
                  <a:cubicBezTo>
                    <a:pt x="9294" y="12823"/>
                    <a:pt x="9353" y="12881"/>
                    <a:pt x="9411" y="12933"/>
                  </a:cubicBezTo>
                  <a:lnTo>
                    <a:pt x="9249" y="13486"/>
                  </a:lnTo>
                  <a:cubicBezTo>
                    <a:pt x="9151" y="13375"/>
                    <a:pt x="9086" y="13284"/>
                    <a:pt x="9041" y="13213"/>
                  </a:cubicBezTo>
                  <a:cubicBezTo>
                    <a:pt x="8989" y="13115"/>
                    <a:pt x="8950" y="13044"/>
                    <a:pt x="8917" y="12998"/>
                  </a:cubicBezTo>
                  <a:cubicBezTo>
                    <a:pt x="8878" y="12940"/>
                    <a:pt x="8820" y="12868"/>
                    <a:pt x="8748" y="12797"/>
                  </a:cubicBezTo>
                  <a:cubicBezTo>
                    <a:pt x="8709" y="12758"/>
                    <a:pt x="8663" y="12719"/>
                    <a:pt x="8624" y="12680"/>
                  </a:cubicBezTo>
                  <a:cubicBezTo>
                    <a:pt x="8611" y="12673"/>
                    <a:pt x="8598" y="12660"/>
                    <a:pt x="8585" y="12654"/>
                  </a:cubicBezTo>
                  <a:cubicBezTo>
                    <a:pt x="8455" y="12537"/>
                    <a:pt x="8338" y="12445"/>
                    <a:pt x="8234" y="12387"/>
                  </a:cubicBezTo>
                  <a:cubicBezTo>
                    <a:pt x="8117" y="12315"/>
                    <a:pt x="8000" y="12283"/>
                    <a:pt x="7883" y="12276"/>
                  </a:cubicBezTo>
                  <a:lnTo>
                    <a:pt x="7896" y="11899"/>
                  </a:lnTo>
                  <a:cubicBezTo>
                    <a:pt x="7896" y="11867"/>
                    <a:pt x="7890" y="11841"/>
                    <a:pt x="7890" y="11828"/>
                  </a:cubicBezTo>
                  <a:lnTo>
                    <a:pt x="7883" y="11802"/>
                  </a:lnTo>
                  <a:close/>
                  <a:moveTo>
                    <a:pt x="7436" y="10628"/>
                  </a:moveTo>
                  <a:cubicBezTo>
                    <a:pt x="7488" y="10628"/>
                    <a:pt x="7535" y="10631"/>
                    <a:pt x="7577" y="10638"/>
                  </a:cubicBezTo>
                  <a:cubicBezTo>
                    <a:pt x="7623" y="10651"/>
                    <a:pt x="7688" y="10677"/>
                    <a:pt x="7785" y="10716"/>
                  </a:cubicBezTo>
                  <a:cubicBezTo>
                    <a:pt x="7896" y="10774"/>
                    <a:pt x="8033" y="10846"/>
                    <a:pt x="8189" y="10937"/>
                  </a:cubicBezTo>
                  <a:cubicBezTo>
                    <a:pt x="8306" y="11002"/>
                    <a:pt x="8377" y="11054"/>
                    <a:pt x="8416" y="11086"/>
                  </a:cubicBezTo>
                  <a:cubicBezTo>
                    <a:pt x="8501" y="11151"/>
                    <a:pt x="8592" y="11249"/>
                    <a:pt x="8676" y="11372"/>
                  </a:cubicBezTo>
                  <a:cubicBezTo>
                    <a:pt x="8722" y="11444"/>
                    <a:pt x="8794" y="11555"/>
                    <a:pt x="8885" y="11704"/>
                  </a:cubicBezTo>
                  <a:cubicBezTo>
                    <a:pt x="8956" y="11815"/>
                    <a:pt x="9080" y="11984"/>
                    <a:pt x="9249" y="12205"/>
                  </a:cubicBezTo>
                  <a:cubicBezTo>
                    <a:pt x="9489" y="12530"/>
                    <a:pt x="9685" y="12758"/>
                    <a:pt x="9828" y="12901"/>
                  </a:cubicBezTo>
                  <a:cubicBezTo>
                    <a:pt x="9860" y="12927"/>
                    <a:pt x="9945" y="12998"/>
                    <a:pt x="10088" y="13122"/>
                  </a:cubicBezTo>
                  <a:cubicBezTo>
                    <a:pt x="10198" y="13213"/>
                    <a:pt x="10289" y="13271"/>
                    <a:pt x="10367" y="13304"/>
                  </a:cubicBezTo>
                  <a:cubicBezTo>
                    <a:pt x="10432" y="13330"/>
                    <a:pt x="10543" y="13349"/>
                    <a:pt x="10693" y="13369"/>
                  </a:cubicBezTo>
                  <a:cubicBezTo>
                    <a:pt x="10832" y="13389"/>
                    <a:pt x="10948" y="13397"/>
                    <a:pt x="11036" y="13397"/>
                  </a:cubicBezTo>
                  <a:cubicBezTo>
                    <a:pt x="11063" y="13397"/>
                    <a:pt x="11087" y="13397"/>
                    <a:pt x="11109" y="13395"/>
                  </a:cubicBezTo>
                  <a:cubicBezTo>
                    <a:pt x="11187" y="13389"/>
                    <a:pt x="11271" y="13375"/>
                    <a:pt x="11362" y="13356"/>
                  </a:cubicBezTo>
                  <a:lnTo>
                    <a:pt x="11362" y="13356"/>
                  </a:lnTo>
                  <a:cubicBezTo>
                    <a:pt x="11271" y="13402"/>
                    <a:pt x="11206" y="13441"/>
                    <a:pt x="11154" y="13454"/>
                  </a:cubicBezTo>
                  <a:cubicBezTo>
                    <a:pt x="11060" y="13486"/>
                    <a:pt x="10957" y="13504"/>
                    <a:pt x="10843" y="13504"/>
                  </a:cubicBezTo>
                  <a:cubicBezTo>
                    <a:pt x="10778" y="13504"/>
                    <a:pt x="10708" y="13498"/>
                    <a:pt x="10634" y="13486"/>
                  </a:cubicBezTo>
                  <a:cubicBezTo>
                    <a:pt x="10302" y="13428"/>
                    <a:pt x="9971" y="13265"/>
                    <a:pt x="9639" y="12985"/>
                  </a:cubicBezTo>
                  <a:cubicBezTo>
                    <a:pt x="9613" y="12959"/>
                    <a:pt x="9509" y="12855"/>
                    <a:pt x="9333" y="12667"/>
                  </a:cubicBezTo>
                  <a:cubicBezTo>
                    <a:pt x="9132" y="12445"/>
                    <a:pt x="8982" y="12276"/>
                    <a:pt x="8878" y="12146"/>
                  </a:cubicBezTo>
                  <a:cubicBezTo>
                    <a:pt x="8761" y="12003"/>
                    <a:pt x="8676" y="11886"/>
                    <a:pt x="8631" y="11808"/>
                  </a:cubicBezTo>
                  <a:cubicBezTo>
                    <a:pt x="8546" y="11652"/>
                    <a:pt x="8481" y="11542"/>
                    <a:pt x="8429" y="11470"/>
                  </a:cubicBezTo>
                  <a:cubicBezTo>
                    <a:pt x="8371" y="11392"/>
                    <a:pt x="8293" y="11314"/>
                    <a:pt x="8195" y="11236"/>
                  </a:cubicBezTo>
                  <a:cubicBezTo>
                    <a:pt x="8143" y="11197"/>
                    <a:pt x="8052" y="11132"/>
                    <a:pt x="7922" y="11047"/>
                  </a:cubicBezTo>
                  <a:cubicBezTo>
                    <a:pt x="7733" y="10924"/>
                    <a:pt x="7597" y="10859"/>
                    <a:pt x="7499" y="10833"/>
                  </a:cubicBezTo>
                  <a:cubicBezTo>
                    <a:pt x="7438" y="10817"/>
                    <a:pt x="7373" y="10810"/>
                    <a:pt x="7305" y="10810"/>
                  </a:cubicBezTo>
                  <a:cubicBezTo>
                    <a:pt x="7200" y="10810"/>
                    <a:pt x="7086" y="10827"/>
                    <a:pt x="6960" y="10859"/>
                  </a:cubicBezTo>
                  <a:cubicBezTo>
                    <a:pt x="6777" y="10904"/>
                    <a:pt x="6628" y="10963"/>
                    <a:pt x="6511" y="11034"/>
                  </a:cubicBezTo>
                  <a:cubicBezTo>
                    <a:pt x="6355" y="11125"/>
                    <a:pt x="6218" y="11242"/>
                    <a:pt x="6108" y="11398"/>
                  </a:cubicBezTo>
                  <a:cubicBezTo>
                    <a:pt x="6003" y="11548"/>
                    <a:pt x="5925" y="11711"/>
                    <a:pt x="5893" y="11893"/>
                  </a:cubicBezTo>
                  <a:cubicBezTo>
                    <a:pt x="5880" y="11938"/>
                    <a:pt x="5880" y="11984"/>
                    <a:pt x="5893" y="12010"/>
                  </a:cubicBezTo>
                  <a:cubicBezTo>
                    <a:pt x="5893" y="12016"/>
                    <a:pt x="5893" y="12016"/>
                    <a:pt x="5899" y="12023"/>
                  </a:cubicBezTo>
                  <a:cubicBezTo>
                    <a:pt x="5886" y="12094"/>
                    <a:pt x="5867" y="12185"/>
                    <a:pt x="5854" y="12289"/>
                  </a:cubicBezTo>
                  <a:cubicBezTo>
                    <a:pt x="5841" y="12237"/>
                    <a:pt x="5834" y="12198"/>
                    <a:pt x="5834" y="12166"/>
                  </a:cubicBezTo>
                  <a:cubicBezTo>
                    <a:pt x="5815" y="12081"/>
                    <a:pt x="5808" y="12003"/>
                    <a:pt x="5802" y="11945"/>
                  </a:cubicBezTo>
                  <a:cubicBezTo>
                    <a:pt x="5789" y="11763"/>
                    <a:pt x="5815" y="11613"/>
                    <a:pt x="5873" y="11496"/>
                  </a:cubicBezTo>
                  <a:cubicBezTo>
                    <a:pt x="5912" y="11424"/>
                    <a:pt x="5971" y="11340"/>
                    <a:pt x="6056" y="11249"/>
                  </a:cubicBezTo>
                  <a:cubicBezTo>
                    <a:pt x="6218" y="11086"/>
                    <a:pt x="6407" y="10956"/>
                    <a:pt x="6615" y="10846"/>
                  </a:cubicBezTo>
                  <a:cubicBezTo>
                    <a:pt x="6823" y="10742"/>
                    <a:pt x="7038" y="10670"/>
                    <a:pt x="7265" y="10638"/>
                  </a:cubicBezTo>
                  <a:cubicBezTo>
                    <a:pt x="7327" y="10631"/>
                    <a:pt x="7384" y="10628"/>
                    <a:pt x="7436" y="10628"/>
                  </a:cubicBezTo>
                  <a:close/>
                  <a:moveTo>
                    <a:pt x="14439" y="13746"/>
                  </a:moveTo>
                  <a:lnTo>
                    <a:pt x="14445" y="13753"/>
                  </a:lnTo>
                  <a:cubicBezTo>
                    <a:pt x="14452" y="13759"/>
                    <a:pt x="14458" y="13766"/>
                    <a:pt x="14465" y="13772"/>
                  </a:cubicBezTo>
                  <a:lnTo>
                    <a:pt x="14471" y="13798"/>
                  </a:lnTo>
                  <a:cubicBezTo>
                    <a:pt x="14471" y="13805"/>
                    <a:pt x="14471" y="13805"/>
                    <a:pt x="14478" y="13811"/>
                  </a:cubicBezTo>
                  <a:cubicBezTo>
                    <a:pt x="14478" y="13824"/>
                    <a:pt x="14471" y="13831"/>
                    <a:pt x="14458" y="13844"/>
                  </a:cubicBezTo>
                  <a:lnTo>
                    <a:pt x="14452" y="13857"/>
                  </a:lnTo>
                  <a:lnTo>
                    <a:pt x="14393" y="13857"/>
                  </a:lnTo>
                  <a:cubicBezTo>
                    <a:pt x="14374" y="13857"/>
                    <a:pt x="14361" y="13850"/>
                    <a:pt x="14361" y="13837"/>
                  </a:cubicBezTo>
                  <a:cubicBezTo>
                    <a:pt x="14361" y="13824"/>
                    <a:pt x="14354" y="13818"/>
                    <a:pt x="14354" y="13811"/>
                  </a:cubicBezTo>
                  <a:cubicBezTo>
                    <a:pt x="14354" y="13811"/>
                    <a:pt x="14348" y="13805"/>
                    <a:pt x="14341" y="13798"/>
                  </a:cubicBezTo>
                  <a:cubicBezTo>
                    <a:pt x="14341" y="13792"/>
                    <a:pt x="14341" y="13785"/>
                    <a:pt x="14354" y="13772"/>
                  </a:cubicBezTo>
                  <a:lnTo>
                    <a:pt x="14380" y="13753"/>
                  </a:lnTo>
                  <a:cubicBezTo>
                    <a:pt x="14387" y="13746"/>
                    <a:pt x="14387" y="13746"/>
                    <a:pt x="14393" y="13746"/>
                  </a:cubicBezTo>
                  <a:close/>
                  <a:moveTo>
                    <a:pt x="14385" y="13684"/>
                  </a:moveTo>
                  <a:cubicBezTo>
                    <a:pt x="14376" y="13684"/>
                    <a:pt x="14368" y="13685"/>
                    <a:pt x="14361" y="13688"/>
                  </a:cubicBezTo>
                  <a:lnTo>
                    <a:pt x="14335" y="13714"/>
                  </a:lnTo>
                  <a:cubicBezTo>
                    <a:pt x="14309" y="13733"/>
                    <a:pt x="14302" y="13746"/>
                    <a:pt x="14302" y="13753"/>
                  </a:cubicBezTo>
                  <a:lnTo>
                    <a:pt x="14309" y="13805"/>
                  </a:lnTo>
                  <a:cubicBezTo>
                    <a:pt x="14309" y="13811"/>
                    <a:pt x="14309" y="13824"/>
                    <a:pt x="14315" y="13837"/>
                  </a:cubicBezTo>
                  <a:cubicBezTo>
                    <a:pt x="14322" y="13844"/>
                    <a:pt x="14328" y="13857"/>
                    <a:pt x="14335" y="13876"/>
                  </a:cubicBezTo>
                  <a:cubicBezTo>
                    <a:pt x="14348" y="13889"/>
                    <a:pt x="14367" y="13896"/>
                    <a:pt x="14400" y="13896"/>
                  </a:cubicBezTo>
                  <a:cubicBezTo>
                    <a:pt x="14411" y="13897"/>
                    <a:pt x="14421" y="13898"/>
                    <a:pt x="14430" y="13898"/>
                  </a:cubicBezTo>
                  <a:cubicBezTo>
                    <a:pt x="14458" y="13898"/>
                    <a:pt x="14476" y="13891"/>
                    <a:pt x="14491" y="13876"/>
                  </a:cubicBezTo>
                  <a:lnTo>
                    <a:pt x="14510" y="13850"/>
                  </a:lnTo>
                  <a:cubicBezTo>
                    <a:pt x="14517" y="13837"/>
                    <a:pt x="14517" y="13831"/>
                    <a:pt x="14517" y="13818"/>
                  </a:cubicBezTo>
                  <a:lnTo>
                    <a:pt x="14510" y="13785"/>
                  </a:lnTo>
                  <a:lnTo>
                    <a:pt x="14497" y="13753"/>
                  </a:lnTo>
                  <a:cubicBezTo>
                    <a:pt x="14491" y="13740"/>
                    <a:pt x="14491" y="13727"/>
                    <a:pt x="14484" y="13720"/>
                  </a:cubicBezTo>
                  <a:lnTo>
                    <a:pt x="14452" y="13701"/>
                  </a:lnTo>
                  <a:cubicBezTo>
                    <a:pt x="14423" y="13688"/>
                    <a:pt x="14402" y="13684"/>
                    <a:pt x="14385" y="13684"/>
                  </a:cubicBezTo>
                  <a:close/>
                  <a:moveTo>
                    <a:pt x="7906" y="12385"/>
                  </a:moveTo>
                  <a:cubicBezTo>
                    <a:pt x="7964" y="12385"/>
                    <a:pt x="8018" y="12398"/>
                    <a:pt x="8072" y="12419"/>
                  </a:cubicBezTo>
                  <a:cubicBezTo>
                    <a:pt x="8137" y="12439"/>
                    <a:pt x="8215" y="12485"/>
                    <a:pt x="8319" y="12563"/>
                  </a:cubicBezTo>
                  <a:cubicBezTo>
                    <a:pt x="8559" y="12738"/>
                    <a:pt x="8735" y="12914"/>
                    <a:pt x="8846" y="13083"/>
                  </a:cubicBezTo>
                  <a:cubicBezTo>
                    <a:pt x="8878" y="13141"/>
                    <a:pt x="8930" y="13226"/>
                    <a:pt x="8995" y="13336"/>
                  </a:cubicBezTo>
                  <a:cubicBezTo>
                    <a:pt x="9021" y="13369"/>
                    <a:pt x="9060" y="13421"/>
                    <a:pt x="9119" y="13493"/>
                  </a:cubicBezTo>
                  <a:cubicBezTo>
                    <a:pt x="9158" y="13538"/>
                    <a:pt x="9184" y="13577"/>
                    <a:pt x="9210" y="13610"/>
                  </a:cubicBezTo>
                  <a:lnTo>
                    <a:pt x="9067" y="14097"/>
                  </a:lnTo>
                  <a:cubicBezTo>
                    <a:pt x="8956" y="13883"/>
                    <a:pt x="8839" y="13694"/>
                    <a:pt x="8735" y="13545"/>
                  </a:cubicBezTo>
                  <a:cubicBezTo>
                    <a:pt x="8579" y="13330"/>
                    <a:pt x="8416" y="13148"/>
                    <a:pt x="8234" y="13011"/>
                  </a:cubicBezTo>
                  <a:cubicBezTo>
                    <a:pt x="8150" y="12940"/>
                    <a:pt x="8072" y="12894"/>
                    <a:pt x="8000" y="12875"/>
                  </a:cubicBezTo>
                  <a:cubicBezTo>
                    <a:pt x="7959" y="12862"/>
                    <a:pt x="7912" y="12858"/>
                    <a:pt x="7862" y="12858"/>
                  </a:cubicBezTo>
                  <a:cubicBezTo>
                    <a:pt x="7834" y="12858"/>
                    <a:pt x="7803" y="12859"/>
                    <a:pt x="7772" y="12862"/>
                  </a:cubicBezTo>
                  <a:cubicBezTo>
                    <a:pt x="7766" y="12855"/>
                    <a:pt x="7766" y="12842"/>
                    <a:pt x="7759" y="12823"/>
                  </a:cubicBezTo>
                  <a:lnTo>
                    <a:pt x="7759" y="12634"/>
                  </a:lnTo>
                  <a:cubicBezTo>
                    <a:pt x="7759" y="12569"/>
                    <a:pt x="7759" y="12524"/>
                    <a:pt x="7753" y="12491"/>
                  </a:cubicBezTo>
                  <a:cubicBezTo>
                    <a:pt x="7746" y="12445"/>
                    <a:pt x="7740" y="12413"/>
                    <a:pt x="7740" y="12400"/>
                  </a:cubicBezTo>
                  <a:cubicBezTo>
                    <a:pt x="7779" y="12387"/>
                    <a:pt x="7812" y="12387"/>
                    <a:pt x="7851" y="12387"/>
                  </a:cubicBezTo>
                  <a:lnTo>
                    <a:pt x="7870" y="12387"/>
                  </a:lnTo>
                  <a:cubicBezTo>
                    <a:pt x="7882" y="12386"/>
                    <a:pt x="7894" y="12385"/>
                    <a:pt x="7906" y="12385"/>
                  </a:cubicBezTo>
                  <a:close/>
                  <a:moveTo>
                    <a:pt x="13348" y="13605"/>
                  </a:moveTo>
                  <a:cubicBezTo>
                    <a:pt x="13341" y="13605"/>
                    <a:pt x="13332" y="13609"/>
                    <a:pt x="13320" y="13616"/>
                  </a:cubicBezTo>
                  <a:cubicBezTo>
                    <a:pt x="13314" y="13623"/>
                    <a:pt x="13307" y="13636"/>
                    <a:pt x="13307" y="13655"/>
                  </a:cubicBezTo>
                  <a:lnTo>
                    <a:pt x="13177" y="14136"/>
                  </a:lnTo>
                  <a:cubicBezTo>
                    <a:pt x="13177" y="14143"/>
                    <a:pt x="13177" y="14149"/>
                    <a:pt x="13177" y="14149"/>
                  </a:cubicBezTo>
                  <a:cubicBezTo>
                    <a:pt x="13181" y="14157"/>
                    <a:pt x="13185" y="14160"/>
                    <a:pt x="13190" y="14160"/>
                  </a:cubicBezTo>
                  <a:cubicBezTo>
                    <a:pt x="13193" y="14160"/>
                    <a:pt x="13198" y="14159"/>
                    <a:pt x="13203" y="14156"/>
                  </a:cubicBezTo>
                  <a:lnTo>
                    <a:pt x="13216" y="14136"/>
                  </a:lnTo>
                  <a:cubicBezTo>
                    <a:pt x="13242" y="14084"/>
                    <a:pt x="13262" y="14026"/>
                    <a:pt x="13288" y="13961"/>
                  </a:cubicBezTo>
                  <a:lnTo>
                    <a:pt x="13353" y="13733"/>
                  </a:lnTo>
                  <a:cubicBezTo>
                    <a:pt x="13366" y="13694"/>
                    <a:pt x="13372" y="13668"/>
                    <a:pt x="13372" y="13649"/>
                  </a:cubicBezTo>
                  <a:cubicBezTo>
                    <a:pt x="13372" y="13629"/>
                    <a:pt x="13366" y="13616"/>
                    <a:pt x="13359" y="13610"/>
                  </a:cubicBezTo>
                  <a:cubicBezTo>
                    <a:pt x="13356" y="13607"/>
                    <a:pt x="13353" y="13605"/>
                    <a:pt x="13348" y="13605"/>
                  </a:cubicBezTo>
                  <a:close/>
                  <a:moveTo>
                    <a:pt x="17074" y="9946"/>
                  </a:moveTo>
                  <a:cubicBezTo>
                    <a:pt x="17067" y="9946"/>
                    <a:pt x="17060" y="9950"/>
                    <a:pt x="17053" y="9961"/>
                  </a:cubicBezTo>
                  <a:cubicBezTo>
                    <a:pt x="16871" y="10117"/>
                    <a:pt x="16734" y="10247"/>
                    <a:pt x="16637" y="10351"/>
                  </a:cubicBezTo>
                  <a:cubicBezTo>
                    <a:pt x="16487" y="10494"/>
                    <a:pt x="16364" y="10638"/>
                    <a:pt x="16260" y="10774"/>
                  </a:cubicBezTo>
                  <a:cubicBezTo>
                    <a:pt x="16091" y="11015"/>
                    <a:pt x="15948" y="11294"/>
                    <a:pt x="15830" y="11620"/>
                  </a:cubicBezTo>
                  <a:cubicBezTo>
                    <a:pt x="15739" y="11880"/>
                    <a:pt x="15661" y="12185"/>
                    <a:pt x="15590" y="12543"/>
                  </a:cubicBezTo>
                  <a:cubicBezTo>
                    <a:pt x="15512" y="12953"/>
                    <a:pt x="15473" y="13304"/>
                    <a:pt x="15473" y="13590"/>
                  </a:cubicBezTo>
                  <a:cubicBezTo>
                    <a:pt x="15479" y="13980"/>
                    <a:pt x="15557" y="14325"/>
                    <a:pt x="15700" y="14618"/>
                  </a:cubicBezTo>
                  <a:cubicBezTo>
                    <a:pt x="15707" y="14631"/>
                    <a:pt x="15713" y="14637"/>
                    <a:pt x="15726" y="14644"/>
                  </a:cubicBezTo>
                  <a:cubicBezTo>
                    <a:pt x="15731" y="14648"/>
                    <a:pt x="15739" y="14653"/>
                    <a:pt x="15745" y="14653"/>
                  </a:cubicBezTo>
                  <a:cubicBezTo>
                    <a:pt x="15748" y="14653"/>
                    <a:pt x="15751" y="14652"/>
                    <a:pt x="15752" y="14650"/>
                  </a:cubicBezTo>
                  <a:cubicBezTo>
                    <a:pt x="15739" y="14585"/>
                    <a:pt x="15726" y="14514"/>
                    <a:pt x="15694" y="14429"/>
                  </a:cubicBezTo>
                  <a:cubicBezTo>
                    <a:pt x="15668" y="14332"/>
                    <a:pt x="15642" y="14260"/>
                    <a:pt x="15629" y="14214"/>
                  </a:cubicBezTo>
                  <a:cubicBezTo>
                    <a:pt x="15570" y="13980"/>
                    <a:pt x="15544" y="13714"/>
                    <a:pt x="15551" y="13415"/>
                  </a:cubicBezTo>
                  <a:cubicBezTo>
                    <a:pt x="15557" y="13193"/>
                    <a:pt x="15590" y="12927"/>
                    <a:pt x="15642" y="12615"/>
                  </a:cubicBezTo>
                  <a:cubicBezTo>
                    <a:pt x="15713" y="12231"/>
                    <a:pt x="15791" y="11912"/>
                    <a:pt x="15883" y="11646"/>
                  </a:cubicBezTo>
                  <a:cubicBezTo>
                    <a:pt x="15993" y="11301"/>
                    <a:pt x="16143" y="11015"/>
                    <a:pt x="16325" y="10768"/>
                  </a:cubicBezTo>
                  <a:cubicBezTo>
                    <a:pt x="16383" y="10703"/>
                    <a:pt x="16448" y="10618"/>
                    <a:pt x="16539" y="10527"/>
                  </a:cubicBezTo>
                  <a:cubicBezTo>
                    <a:pt x="16708" y="10332"/>
                    <a:pt x="16891" y="10150"/>
                    <a:pt x="17079" y="9987"/>
                  </a:cubicBezTo>
                  <a:cubicBezTo>
                    <a:pt x="17099" y="9974"/>
                    <a:pt x="17099" y="9968"/>
                    <a:pt x="17086" y="9955"/>
                  </a:cubicBezTo>
                  <a:cubicBezTo>
                    <a:pt x="17083" y="9949"/>
                    <a:pt x="17079" y="9946"/>
                    <a:pt x="17074" y="9946"/>
                  </a:cubicBezTo>
                  <a:close/>
                  <a:moveTo>
                    <a:pt x="6374" y="12654"/>
                  </a:moveTo>
                  <a:cubicBezTo>
                    <a:pt x="6439" y="12654"/>
                    <a:pt x="6504" y="12667"/>
                    <a:pt x="6576" y="12699"/>
                  </a:cubicBezTo>
                  <a:cubicBezTo>
                    <a:pt x="6615" y="12712"/>
                    <a:pt x="6693" y="12764"/>
                    <a:pt x="6816" y="12862"/>
                  </a:cubicBezTo>
                  <a:cubicBezTo>
                    <a:pt x="6953" y="12972"/>
                    <a:pt x="7025" y="13044"/>
                    <a:pt x="7031" y="13083"/>
                  </a:cubicBezTo>
                  <a:cubicBezTo>
                    <a:pt x="7038" y="13102"/>
                    <a:pt x="7038" y="13135"/>
                    <a:pt x="7051" y="13180"/>
                  </a:cubicBezTo>
                  <a:cubicBezTo>
                    <a:pt x="7057" y="13213"/>
                    <a:pt x="7070" y="13232"/>
                    <a:pt x="7096" y="13239"/>
                  </a:cubicBezTo>
                  <a:cubicBezTo>
                    <a:pt x="7122" y="13239"/>
                    <a:pt x="7148" y="13232"/>
                    <a:pt x="7187" y="13213"/>
                  </a:cubicBezTo>
                  <a:lnTo>
                    <a:pt x="7402" y="13096"/>
                  </a:lnTo>
                  <a:cubicBezTo>
                    <a:pt x="7564" y="13025"/>
                    <a:pt x="7707" y="12989"/>
                    <a:pt x="7832" y="12989"/>
                  </a:cubicBezTo>
                  <a:cubicBezTo>
                    <a:pt x="7903" y="12989"/>
                    <a:pt x="7967" y="13001"/>
                    <a:pt x="8026" y="13024"/>
                  </a:cubicBezTo>
                  <a:cubicBezTo>
                    <a:pt x="8078" y="13044"/>
                    <a:pt x="8143" y="13089"/>
                    <a:pt x="8228" y="13161"/>
                  </a:cubicBezTo>
                  <a:cubicBezTo>
                    <a:pt x="8299" y="13219"/>
                    <a:pt x="8371" y="13291"/>
                    <a:pt x="8442" y="13369"/>
                  </a:cubicBezTo>
                  <a:cubicBezTo>
                    <a:pt x="8520" y="13460"/>
                    <a:pt x="8592" y="13551"/>
                    <a:pt x="8670" y="13662"/>
                  </a:cubicBezTo>
                  <a:cubicBezTo>
                    <a:pt x="8787" y="13844"/>
                    <a:pt x="8904" y="14052"/>
                    <a:pt x="9008" y="14286"/>
                  </a:cubicBezTo>
                  <a:cubicBezTo>
                    <a:pt x="9015" y="14292"/>
                    <a:pt x="9015" y="14292"/>
                    <a:pt x="9015" y="14299"/>
                  </a:cubicBezTo>
                  <a:cubicBezTo>
                    <a:pt x="8989" y="14410"/>
                    <a:pt x="8956" y="14527"/>
                    <a:pt x="8930" y="14637"/>
                  </a:cubicBezTo>
                  <a:cubicBezTo>
                    <a:pt x="8833" y="14540"/>
                    <a:pt x="8702" y="14468"/>
                    <a:pt x="8553" y="14436"/>
                  </a:cubicBezTo>
                  <a:cubicBezTo>
                    <a:pt x="8507" y="14429"/>
                    <a:pt x="8455" y="14423"/>
                    <a:pt x="8403" y="14416"/>
                  </a:cubicBezTo>
                  <a:lnTo>
                    <a:pt x="8280" y="14416"/>
                  </a:lnTo>
                  <a:cubicBezTo>
                    <a:pt x="8221" y="14416"/>
                    <a:pt x="8156" y="14423"/>
                    <a:pt x="8091" y="14436"/>
                  </a:cubicBezTo>
                  <a:lnTo>
                    <a:pt x="7896" y="14475"/>
                  </a:lnTo>
                  <a:cubicBezTo>
                    <a:pt x="7851" y="14481"/>
                    <a:pt x="7812" y="14494"/>
                    <a:pt x="7766" y="14501"/>
                  </a:cubicBezTo>
                  <a:cubicBezTo>
                    <a:pt x="7636" y="14540"/>
                    <a:pt x="7551" y="14579"/>
                    <a:pt x="7499" y="14631"/>
                  </a:cubicBezTo>
                  <a:cubicBezTo>
                    <a:pt x="7473" y="14650"/>
                    <a:pt x="7460" y="14657"/>
                    <a:pt x="7454" y="14657"/>
                  </a:cubicBezTo>
                  <a:cubicBezTo>
                    <a:pt x="7441" y="14657"/>
                    <a:pt x="7428" y="14644"/>
                    <a:pt x="7408" y="14618"/>
                  </a:cubicBezTo>
                  <a:cubicBezTo>
                    <a:pt x="7369" y="14566"/>
                    <a:pt x="7311" y="14527"/>
                    <a:pt x="7233" y="14488"/>
                  </a:cubicBezTo>
                  <a:cubicBezTo>
                    <a:pt x="7135" y="14449"/>
                    <a:pt x="7070" y="14423"/>
                    <a:pt x="7018" y="14397"/>
                  </a:cubicBezTo>
                  <a:cubicBezTo>
                    <a:pt x="6986" y="14377"/>
                    <a:pt x="6914" y="14332"/>
                    <a:pt x="6803" y="14253"/>
                  </a:cubicBezTo>
                  <a:cubicBezTo>
                    <a:pt x="6524" y="14071"/>
                    <a:pt x="6225" y="13935"/>
                    <a:pt x="5899" y="13850"/>
                  </a:cubicBezTo>
                  <a:cubicBezTo>
                    <a:pt x="5849" y="13838"/>
                    <a:pt x="5801" y="13830"/>
                    <a:pt x="5760" y="13830"/>
                  </a:cubicBezTo>
                  <a:cubicBezTo>
                    <a:pt x="5737" y="13830"/>
                    <a:pt x="5716" y="13833"/>
                    <a:pt x="5698" y="13837"/>
                  </a:cubicBezTo>
                  <a:cubicBezTo>
                    <a:pt x="5730" y="13662"/>
                    <a:pt x="5776" y="13375"/>
                    <a:pt x="5841" y="12959"/>
                  </a:cubicBezTo>
                  <a:cubicBezTo>
                    <a:pt x="5854" y="12959"/>
                    <a:pt x="5880" y="12940"/>
                    <a:pt x="5925" y="12901"/>
                  </a:cubicBezTo>
                  <a:cubicBezTo>
                    <a:pt x="6016" y="12823"/>
                    <a:pt x="6088" y="12771"/>
                    <a:pt x="6134" y="12738"/>
                  </a:cubicBezTo>
                  <a:cubicBezTo>
                    <a:pt x="6218" y="12686"/>
                    <a:pt x="6296" y="12660"/>
                    <a:pt x="6374" y="12654"/>
                  </a:cubicBezTo>
                  <a:close/>
                  <a:moveTo>
                    <a:pt x="6127" y="14527"/>
                  </a:moveTo>
                  <a:cubicBezTo>
                    <a:pt x="6136" y="14527"/>
                    <a:pt x="6144" y="14529"/>
                    <a:pt x="6153" y="14533"/>
                  </a:cubicBezTo>
                  <a:cubicBezTo>
                    <a:pt x="6160" y="14540"/>
                    <a:pt x="6166" y="14546"/>
                    <a:pt x="6173" y="14559"/>
                  </a:cubicBezTo>
                  <a:cubicBezTo>
                    <a:pt x="6205" y="14592"/>
                    <a:pt x="6225" y="14618"/>
                    <a:pt x="6231" y="14637"/>
                  </a:cubicBezTo>
                  <a:cubicBezTo>
                    <a:pt x="6238" y="14657"/>
                    <a:pt x="6238" y="14670"/>
                    <a:pt x="6238" y="14676"/>
                  </a:cubicBezTo>
                  <a:cubicBezTo>
                    <a:pt x="6238" y="14702"/>
                    <a:pt x="6218" y="14722"/>
                    <a:pt x="6192" y="14741"/>
                  </a:cubicBezTo>
                  <a:cubicBezTo>
                    <a:pt x="6186" y="14748"/>
                    <a:pt x="6179" y="14754"/>
                    <a:pt x="6173" y="14754"/>
                  </a:cubicBezTo>
                  <a:lnTo>
                    <a:pt x="6160" y="14748"/>
                  </a:lnTo>
                  <a:lnTo>
                    <a:pt x="6121" y="14722"/>
                  </a:lnTo>
                  <a:cubicBezTo>
                    <a:pt x="6095" y="14702"/>
                    <a:pt x="6075" y="14689"/>
                    <a:pt x="6069" y="14683"/>
                  </a:cubicBezTo>
                  <a:lnTo>
                    <a:pt x="6049" y="14650"/>
                  </a:lnTo>
                  <a:cubicBezTo>
                    <a:pt x="6043" y="14644"/>
                    <a:pt x="6043" y="14637"/>
                    <a:pt x="6043" y="14631"/>
                  </a:cubicBezTo>
                  <a:lnTo>
                    <a:pt x="6049" y="14618"/>
                  </a:lnTo>
                  <a:lnTo>
                    <a:pt x="6049" y="14592"/>
                  </a:lnTo>
                  <a:cubicBezTo>
                    <a:pt x="6049" y="14585"/>
                    <a:pt x="6056" y="14572"/>
                    <a:pt x="6069" y="14553"/>
                  </a:cubicBezTo>
                  <a:cubicBezTo>
                    <a:pt x="6090" y="14535"/>
                    <a:pt x="6109" y="14527"/>
                    <a:pt x="6127" y="14527"/>
                  </a:cubicBezTo>
                  <a:close/>
                  <a:moveTo>
                    <a:pt x="6124" y="14476"/>
                  </a:moveTo>
                  <a:cubicBezTo>
                    <a:pt x="6114" y="14476"/>
                    <a:pt x="6104" y="14478"/>
                    <a:pt x="6095" y="14481"/>
                  </a:cubicBezTo>
                  <a:cubicBezTo>
                    <a:pt x="6062" y="14494"/>
                    <a:pt x="6036" y="14507"/>
                    <a:pt x="6016" y="14527"/>
                  </a:cubicBezTo>
                  <a:cubicBezTo>
                    <a:pt x="6010" y="14540"/>
                    <a:pt x="6003" y="14553"/>
                    <a:pt x="6010" y="14559"/>
                  </a:cubicBezTo>
                  <a:lnTo>
                    <a:pt x="6016" y="14585"/>
                  </a:lnTo>
                  <a:cubicBezTo>
                    <a:pt x="6016" y="14585"/>
                    <a:pt x="6016" y="14598"/>
                    <a:pt x="6010" y="14618"/>
                  </a:cubicBezTo>
                  <a:cubicBezTo>
                    <a:pt x="5997" y="14650"/>
                    <a:pt x="6003" y="14683"/>
                    <a:pt x="6043" y="14715"/>
                  </a:cubicBezTo>
                  <a:cubicBezTo>
                    <a:pt x="6056" y="14728"/>
                    <a:pt x="6088" y="14754"/>
                    <a:pt x="6127" y="14780"/>
                  </a:cubicBezTo>
                  <a:cubicBezTo>
                    <a:pt x="6153" y="14793"/>
                    <a:pt x="6173" y="14800"/>
                    <a:pt x="6179" y="14800"/>
                  </a:cubicBezTo>
                  <a:cubicBezTo>
                    <a:pt x="6192" y="14800"/>
                    <a:pt x="6199" y="14793"/>
                    <a:pt x="6212" y="14780"/>
                  </a:cubicBezTo>
                  <a:cubicBezTo>
                    <a:pt x="6257" y="14741"/>
                    <a:pt x="6277" y="14702"/>
                    <a:pt x="6277" y="14670"/>
                  </a:cubicBezTo>
                  <a:cubicBezTo>
                    <a:pt x="6277" y="14650"/>
                    <a:pt x="6277" y="14637"/>
                    <a:pt x="6264" y="14624"/>
                  </a:cubicBezTo>
                  <a:cubicBezTo>
                    <a:pt x="6251" y="14579"/>
                    <a:pt x="6225" y="14540"/>
                    <a:pt x="6192" y="14507"/>
                  </a:cubicBezTo>
                  <a:cubicBezTo>
                    <a:pt x="6179" y="14494"/>
                    <a:pt x="6166" y="14488"/>
                    <a:pt x="6153" y="14481"/>
                  </a:cubicBezTo>
                  <a:cubicBezTo>
                    <a:pt x="6143" y="14478"/>
                    <a:pt x="6134" y="14476"/>
                    <a:pt x="6124" y="14476"/>
                  </a:cubicBezTo>
                  <a:close/>
                  <a:moveTo>
                    <a:pt x="9231" y="14693"/>
                  </a:moveTo>
                  <a:cubicBezTo>
                    <a:pt x="9230" y="14693"/>
                    <a:pt x="9229" y="14694"/>
                    <a:pt x="9229" y="14696"/>
                  </a:cubicBezTo>
                  <a:lnTo>
                    <a:pt x="9216" y="14696"/>
                  </a:lnTo>
                  <a:cubicBezTo>
                    <a:pt x="9203" y="14702"/>
                    <a:pt x="9203" y="14709"/>
                    <a:pt x="9203" y="14722"/>
                  </a:cubicBezTo>
                  <a:lnTo>
                    <a:pt x="9275" y="14845"/>
                  </a:lnTo>
                  <a:cubicBezTo>
                    <a:pt x="9285" y="14860"/>
                    <a:pt x="9294" y="14867"/>
                    <a:pt x="9310" y="14867"/>
                  </a:cubicBezTo>
                  <a:cubicBezTo>
                    <a:pt x="9315" y="14867"/>
                    <a:pt x="9320" y="14866"/>
                    <a:pt x="9327" y="14865"/>
                  </a:cubicBezTo>
                  <a:cubicBezTo>
                    <a:pt x="9333" y="14865"/>
                    <a:pt x="9333" y="14858"/>
                    <a:pt x="9327" y="14845"/>
                  </a:cubicBezTo>
                  <a:lnTo>
                    <a:pt x="9314" y="14819"/>
                  </a:lnTo>
                  <a:lnTo>
                    <a:pt x="9307" y="14793"/>
                  </a:lnTo>
                  <a:cubicBezTo>
                    <a:pt x="9294" y="14774"/>
                    <a:pt x="9288" y="14761"/>
                    <a:pt x="9281" y="14754"/>
                  </a:cubicBezTo>
                  <a:lnTo>
                    <a:pt x="9275" y="14728"/>
                  </a:lnTo>
                  <a:lnTo>
                    <a:pt x="9249" y="14709"/>
                  </a:lnTo>
                  <a:cubicBezTo>
                    <a:pt x="9239" y="14699"/>
                    <a:pt x="9233" y="14693"/>
                    <a:pt x="9231" y="14693"/>
                  </a:cubicBezTo>
                  <a:close/>
                  <a:moveTo>
                    <a:pt x="5756" y="13876"/>
                  </a:moveTo>
                  <a:cubicBezTo>
                    <a:pt x="5803" y="13876"/>
                    <a:pt x="5858" y="13885"/>
                    <a:pt x="5919" y="13902"/>
                  </a:cubicBezTo>
                  <a:cubicBezTo>
                    <a:pt x="6212" y="13987"/>
                    <a:pt x="6491" y="14117"/>
                    <a:pt x="6751" y="14292"/>
                  </a:cubicBezTo>
                  <a:cubicBezTo>
                    <a:pt x="6888" y="14384"/>
                    <a:pt x="6973" y="14436"/>
                    <a:pt x="7005" y="14449"/>
                  </a:cubicBezTo>
                  <a:cubicBezTo>
                    <a:pt x="7012" y="14455"/>
                    <a:pt x="7064" y="14475"/>
                    <a:pt x="7161" y="14520"/>
                  </a:cubicBezTo>
                  <a:cubicBezTo>
                    <a:pt x="7226" y="14546"/>
                    <a:pt x="7278" y="14572"/>
                    <a:pt x="7311" y="14605"/>
                  </a:cubicBezTo>
                  <a:lnTo>
                    <a:pt x="7376" y="14676"/>
                  </a:lnTo>
                  <a:cubicBezTo>
                    <a:pt x="7402" y="14702"/>
                    <a:pt x="7428" y="14715"/>
                    <a:pt x="7454" y="14728"/>
                  </a:cubicBezTo>
                  <a:lnTo>
                    <a:pt x="7486" y="14728"/>
                  </a:lnTo>
                  <a:cubicBezTo>
                    <a:pt x="7493" y="14728"/>
                    <a:pt x="7506" y="14722"/>
                    <a:pt x="7525" y="14702"/>
                  </a:cubicBezTo>
                  <a:cubicBezTo>
                    <a:pt x="7584" y="14650"/>
                    <a:pt x="7668" y="14598"/>
                    <a:pt x="7779" y="14559"/>
                  </a:cubicBezTo>
                  <a:cubicBezTo>
                    <a:pt x="7935" y="14494"/>
                    <a:pt x="8085" y="14468"/>
                    <a:pt x="8234" y="14462"/>
                  </a:cubicBezTo>
                  <a:cubicBezTo>
                    <a:pt x="8286" y="14462"/>
                    <a:pt x="8338" y="14462"/>
                    <a:pt x="8384" y="14468"/>
                  </a:cubicBezTo>
                  <a:cubicBezTo>
                    <a:pt x="8429" y="14475"/>
                    <a:pt x="8475" y="14481"/>
                    <a:pt x="8514" y="14494"/>
                  </a:cubicBezTo>
                  <a:cubicBezTo>
                    <a:pt x="8663" y="14527"/>
                    <a:pt x="8800" y="14598"/>
                    <a:pt x="8917" y="14702"/>
                  </a:cubicBezTo>
                  <a:cubicBezTo>
                    <a:pt x="8898" y="14774"/>
                    <a:pt x="8885" y="14852"/>
                    <a:pt x="8865" y="14923"/>
                  </a:cubicBezTo>
                  <a:cubicBezTo>
                    <a:pt x="8735" y="14865"/>
                    <a:pt x="8605" y="14819"/>
                    <a:pt x="8468" y="14787"/>
                  </a:cubicBezTo>
                  <a:cubicBezTo>
                    <a:pt x="8410" y="14774"/>
                    <a:pt x="8351" y="14761"/>
                    <a:pt x="8293" y="14754"/>
                  </a:cubicBezTo>
                  <a:cubicBezTo>
                    <a:pt x="8254" y="14748"/>
                    <a:pt x="8215" y="14741"/>
                    <a:pt x="8176" y="14741"/>
                  </a:cubicBezTo>
                  <a:cubicBezTo>
                    <a:pt x="8124" y="14737"/>
                    <a:pt x="8073" y="14735"/>
                    <a:pt x="8021" y="14735"/>
                  </a:cubicBezTo>
                  <a:cubicBezTo>
                    <a:pt x="7910" y="14735"/>
                    <a:pt x="7799" y="14745"/>
                    <a:pt x="7688" y="14767"/>
                  </a:cubicBezTo>
                  <a:cubicBezTo>
                    <a:pt x="7636" y="14774"/>
                    <a:pt x="7603" y="14793"/>
                    <a:pt x="7577" y="14819"/>
                  </a:cubicBezTo>
                  <a:cubicBezTo>
                    <a:pt x="7571" y="14826"/>
                    <a:pt x="7571" y="14832"/>
                    <a:pt x="7564" y="14832"/>
                  </a:cubicBezTo>
                  <a:cubicBezTo>
                    <a:pt x="7558" y="14839"/>
                    <a:pt x="7551" y="14839"/>
                    <a:pt x="7538" y="14845"/>
                  </a:cubicBezTo>
                  <a:cubicBezTo>
                    <a:pt x="7532" y="14858"/>
                    <a:pt x="7525" y="14865"/>
                    <a:pt x="7519" y="14865"/>
                  </a:cubicBezTo>
                  <a:cubicBezTo>
                    <a:pt x="7512" y="14871"/>
                    <a:pt x="7499" y="14878"/>
                    <a:pt x="7480" y="14878"/>
                  </a:cubicBezTo>
                  <a:cubicBezTo>
                    <a:pt x="7467" y="14884"/>
                    <a:pt x="7460" y="14897"/>
                    <a:pt x="7460" y="14910"/>
                  </a:cubicBezTo>
                  <a:lnTo>
                    <a:pt x="7382" y="14865"/>
                  </a:lnTo>
                  <a:cubicBezTo>
                    <a:pt x="7350" y="14845"/>
                    <a:pt x="7311" y="14806"/>
                    <a:pt x="7259" y="14761"/>
                  </a:cubicBezTo>
                  <a:cubicBezTo>
                    <a:pt x="7200" y="14702"/>
                    <a:pt x="7155" y="14670"/>
                    <a:pt x="7135" y="14650"/>
                  </a:cubicBezTo>
                  <a:cubicBezTo>
                    <a:pt x="7038" y="14572"/>
                    <a:pt x="6914" y="14494"/>
                    <a:pt x="6751" y="14416"/>
                  </a:cubicBezTo>
                  <a:cubicBezTo>
                    <a:pt x="6569" y="14338"/>
                    <a:pt x="6433" y="14279"/>
                    <a:pt x="6342" y="14234"/>
                  </a:cubicBezTo>
                  <a:cubicBezTo>
                    <a:pt x="6251" y="14182"/>
                    <a:pt x="6179" y="14149"/>
                    <a:pt x="6127" y="14123"/>
                  </a:cubicBezTo>
                  <a:cubicBezTo>
                    <a:pt x="6049" y="14084"/>
                    <a:pt x="5971" y="14058"/>
                    <a:pt x="5906" y="14045"/>
                  </a:cubicBezTo>
                  <a:cubicBezTo>
                    <a:pt x="5743" y="14026"/>
                    <a:pt x="5659" y="14013"/>
                    <a:pt x="5665" y="14006"/>
                  </a:cubicBezTo>
                  <a:cubicBezTo>
                    <a:pt x="5665" y="14000"/>
                    <a:pt x="5678" y="13961"/>
                    <a:pt x="5691" y="13883"/>
                  </a:cubicBezTo>
                  <a:cubicBezTo>
                    <a:pt x="5711" y="13878"/>
                    <a:pt x="5733" y="13876"/>
                    <a:pt x="5756" y="13876"/>
                  </a:cubicBezTo>
                  <a:close/>
                  <a:moveTo>
                    <a:pt x="5313" y="14680"/>
                  </a:moveTo>
                  <a:cubicBezTo>
                    <a:pt x="5316" y="14680"/>
                    <a:pt x="5319" y="14681"/>
                    <a:pt x="5321" y="14683"/>
                  </a:cubicBezTo>
                  <a:cubicBezTo>
                    <a:pt x="5347" y="14683"/>
                    <a:pt x="5366" y="14683"/>
                    <a:pt x="5379" y="14689"/>
                  </a:cubicBezTo>
                  <a:cubicBezTo>
                    <a:pt x="5392" y="14689"/>
                    <a:pt x="5405" y="14689"/>
                    <a:pt x="5412" y="14696"/>
                  </a:cubicBezTo>
                  <a:lnTo>
                    <a:pt x="5418" y="14728"/>
                  </a:lnTo>
                  <a:cubicBezTo>
                    <a:pt x="5431" y="14819"/>
                    <a:pt x="5431" y="14884"/>
                    <a:pt x="5405" y="14923"/>
                  </a:cubicBezTo>
                  <a:cubicBezTo>
                    <a:pt x="5386" y="14956"/>
                    <a:pt x="5360" y="14975"/>
                    <a:pt x="5327" y="14975"/>
                  </a:cubicBezTo>
                  <a:cubicBezTo>
                    <a:pt x="5321" y="14977"/>
                    <a:pt x="5316" y="14978"/>
                    <a:pt x="5310" y="14978"/>
                  </a:cubicBezTo>
                  <a:cubicBezTo>
                    <a:pt x="5296" y="14978"/>
                    <a:pt x="5280" y="14973"/>
                    <a:pt x="5262" y="14969"/>
                  </a:cubicBezTo>
                  <a:cubicBezTo>
                    <a:pt x="5243" y="14962"/>
                    <a:pt x="5236" y="14956"/>
                    <a:pt x="5230" y="14949"/>
                  </a:cubicBezTo>
                  <a:lnTo>
                    <a:pt x="5204" y="14884"/>
                  </a:lnTo>
                  <a:cubicBezTo>
                    <a:pt x="5204" y="14878"/>
                    <a:pt x="5204" y="14865"/>
                    <a:pt x="5210" y="14845"/>
                  </a:cubicBezTo>
                  <a:cubicBezTo>
                    <a:pt x="5210" y="14819"/>
                    <a:pt x="5217" y="14793"/>
                    <a:pt x="5223" y="14780"/>
                  </a:cubicBezTo>
                  <a:cubicBezTo>
                    <a:pt x="5230" y="14761"/>
                    <a:pt x="5243" y="14735"/>
                    <a:pt x="5269" y="14709"/>
                  </a:cubicBezTo>
                  <a:lnTo>
                    <a:pt x="5288" y="14689"/>
                  </a:lnTo>
                  <a:cubicBezTo>
                    <a:pt x="5297" y="14685"/>
                    <a:pt x="5306" y="14680"/>
                    <a:pt x="5313" y="14680"/>
                  </a:cubicBezTo>
                  <a:close/>
                  <a:moveTo>
                    <a:pt x="5319" y="14630"/>
                  </a:moveTo>
                  <a:cubicBezTo>
                    <a:pt x="5287" y="14630"/>
                    <a:pt x="5260" y="14636"/>
                    <a:pt x="5236" y="14644"/>
                  </a:cubicBezTo>
                  <a:cubicBezTo>
                    <a:pt x="5217" y="14650"/>
                    <a:pt x="5204" y="14663"/>
                    <a:pt x="5204" y="14676"/>
                  </a:cubicBezTo>
                  <a:cubicBezTo>
                    <a:pt x="5191" y="14696"/>
                    <a:pt x="5197" y="14709"/>
                    <a:pt x="5210" y="14722"/>
                  </a:cubicBezTo>
                  <a:cubicBezTo>
                    <a:pt x="5184" y="14754"/>
                    <a:pt x="5171" y="14800"/>
                    <a:pt x="5165" y="14845"/>
                  </a:cubicBezTo>
                  <a:cubicBezTo>
                    <a:pt x="5158" y="14917"/>
                    <a:pt x="5171" y="14962"/>
                    <a:pt x="5217" y="14995"/>
                  </a:cubicBezTo>
                  <a:cubicBezTo>
                    <a:pt x="5230" y="15008"/>
                    <a:pt x="5249" y="15021"/>
                    <a:pt x="5275" y="15021"/>
                  </a:cubicBezTo>
                  <a:cubicBezTo>
                    <a:pt x="5289" y="15025"/>
                    <a:pt x="5306" y="15030"/>
                    <a:pt x="5324" y="15030"/>
                  </a:cubicBezTo>
                  <a:cubicBezTo>
                    <a:pt x="5331" y="15030"/>
                    <a:pt x="5339" y="15029"/>
                    <a:pt x="5347" y="15027"/>
                  </a:cubicBezTo>
                  <a:cubicBezTo>
                    <a:pt x="5412" y="15014"/>
                    <a:pt x="5451" y="14969"/>
                    <a:pt x="5464" y="14897"/>
                  </a:cubicBezTo>
                  <a:cubicBezTo>
                    <a:pt x="5477" y="14858"/>
                    <a:pt x="5477" y="14793"/>
                    <a:pt x="5464" y="14715"/>
                  </a:cubicBezTo>
                  <a:cubicBezTo>
                    <a:pt x="5464" y="14689"/>
                    <a:pt x="5457" y="14670"/>
                    <a:pt x="5438" y="14657"/>
                  </a:cubicBezTo>
                  <a:cubicBezTo>
                    <a:pt x="5431" y="14644"/>
                    <a:pt x="5412" y="14637"/>
                    <a:pt x="5386" y="14637"/>
                  </a:cubicBezTo>
                  <a:cubicBezTo>
                    <a:pt x="5361" y="14632"/>
                    <a:pt x="5339" y="14630"/>
                    <a:pt x="5319" y="14630"/>
                  </a:cubicBezTo>
                  <a:close/>
                  <a:moveTo>
                    <a:pt x="13039" y="12046"/>
                  </a:moveTo>
                  <a:cubicBezTo>
                    <a:pt x="13070" y="12046"/>
                    <a:pt x="13094" y="12051"/>
                    <a:pt x="13112" y="12062"/>
                  </a:cubicBezTo>
                  <a:cubicBezTo>
                    <a:pt x="13131" y="12075"/>
                    <a:pt x="13151" y="12094"/>
                    <a:pt x="13177" y="12127"/>
                  </a:cubicBezTo>
                  <a:cubicBezTo>
                    <a:pt x="13203" y="12166"/>
                    <a:pt x="13223" y="12192"/>
                    <a:pt x="13229" y="12205"/>
                  </a:cubicBezTo>
                  <a:cubicBezTo>
                    <a:pt x="13268" y="12231"/>
                    <a:pt x="13320" y="12250"/>
                    <a:pt x="13385" y="12250"/>
                  </a:cubicBezTo>
                  <a:cubicBezTo>
                    <a:pt x="13392" y="12257"/>
                    <a:pt x="13398" y="12270"/>
                    <a:pt x="13411" y="12276"/>
                  </a:cubicBezTo>
                  <a:cubicBezTo>
                    <a:pt x="13424" y="12289"/>
                    <a:pt x="13444" y="12302"/>
                    <a:pt x="13470" y="12322"/>
                  </a:cubicBezTo>
                  <a:cubicBezTo>
                    <a:pt x="13489" y="12335"/>
                    <a:pt x="13509" y="12361"/>
                    <a:pt x="13528" y="12393"/>
                  </a:cubicBezTo>
                  <a:cubicBezTo>
                    <a:pt x="13547" y="12413"/>
                    <a:pt x="13570" y="12425"/>
                    <a:pt x="13591" y="12425"/>
                  </a:cubicBezTo>
                  <a:cubicBezTo>
                    <a:pt x="13598" y="12425"/>
                    <a:pt x="13606" y="12423"/>
                    <a:pt x="13613" y="12419"/>
                  </a:cubicBezTo>
                  <a:cubicBezTo>
                    <a:pt x="13619" y="12413"/>
                    <a:pt x="13632" y="12393"/>
                    <a:pt x="13652" y="12367"/>
                  </a:cubicBezTo>
                  <a:cubicBezTo>
                    <a:pt x="13671" y="12322"/>
                    <a:pt x="13691" y="12283"/>
                    <a:pt x="13704" y="12250"/>
                  </a:cubicBezTo>
                  <a:cubicBezTo>
                    <a:pt x="13736" y="12289"/>
                    <a:pt x="13762" y="12315"/>
                    <a:pt x="13782" y="12328"/>
                  </a:cubicBezTo>
                  <a:cubicBezTo>
                    <a:pt x="13853" y="12388"/>
                    <a:pt x="13952" y="12420"/>
                    <a:pt x="14068" y="12420"/>
                  </a:cubicBezTo>
                  <a:cubicBezTo>
                    <a:pt x="14079" y="12420"/>
                    <a:pt x="14090" y="12420"/>
                    <a:pt x="14101" y="12419"/>
                  </a:cubicBezTo>
                  <a:cubicBezTo>
                    <a:pt x="14120" y="12413"/>
                    <a:pt x="14133" y="12413"/>
                    <a:pt x="14146" y="12413"/>
                  </a:cubicBezTo>
                  <a:lnTo>
                    <a:pt x="14790" y="13499"/>
                  </a:lnTo>
                  <a:cubicBezTo>
                    <a:pt x="14992" y="13837"/>
                    <a:pt x="15167" y="14130"/>
                    <a:pt x="15304" y="14371"/>
                  </a:cubicBezTo>
                  <a:cubicBezTo>
                    <a:pt x="15304" y="14384"/>
                    <a:pt x="15304" y="14390"/>
                    <a:pt x="15310" y="14403"/>
                  </a:cubicBezTo>
                  <a:cubicBezTo>
                    <a:pt x="15330" y="14442"/>
                    <a:pt x="15343" y="14494"/>
                    <a:pt x="15362" y="14579"/>
                  </a:cubicBezTo>
                  <a:lnTo>
                    <a:pt x="15369" y="14637"/>
                  </a:lnTo>
                  <a:cubicBezTo>
                    <a:pt x="15369" y="14683"/>
                    <a:pt x="15362" y="14735"/>
                    <a:pt x="15336" y="14793"/>
                  </a:cubicBezTo>
                  <a:lnTo>
                    <a:pt x="15304" y="14865"/>
                  </a:lnTo>
                  <a:cubicBezTo>
                    <a:pt x="15265" y="14930"/>
                    <a:pt x="15180" y="14982"/>
                    <a:pt x="15050" y="15040"/>
                  </a:cubicBezTo>
                  <a:cubicBezTo>
                    <a:pt x="14998" y="15060"/>
                    <a:pt x="14965" y="15066"/>
                    <a:pt x="14946" y="15073"/>
                  </a:cubicBezTo>
                  <a:lnTo>
                    <a:pt x="14731" y="15092"/>
                  </a:lnTo>
                  <a:cubicBezTo>
                    <a:pt x="14627" y="15092"/>
                    <a:pt x="14556" y="15086"/>
                    <a:pt x="14510" y="15073"/>
                  </a:cubicBezTo>
                  <a:cubicBezTo>
                    <a:pt x="14426" y="15053"/>
                    <a:pt x="14367" y="15014"/>
                    <a:pt x="14328" y="14962"/>
                  </a:cubicBezTo>
                  <a:lnTo>
                    <a:pt x="14322" y="14956"/>
                  </a:lnTo>
                  <a:lnTo>
                    <a:pt x="13899" y="14227"/>
                  </a:lnTo>
                  <a:cubicBezTo>
                    <a:pt x="13645" y="13792"/>
                    <a:pt x="13444" y="13467"/>
                    <a:pt x="13294" y="13258"/>
                  </a:cubicBezTo>
                  <a:cubicBezTo>
                    <a:pt x="13066" y="12927"/>
                    <a:pt x="12832" y="12654"/>
                    <a:pt x="12585" y="12445"/>
                  </a:cubicBezTo>
                  <a:cubicBezTo>
                    <a:pt x="12631" y="12426"/>
                    <a:pt x="12670" y="12387"/>
                    <a:pt x="12715" y="12341"/>
                  </a:cubicBezTo>
                  <a:cubicBezTo>
                    <a:pt x="12787" y="12263"/>
                    <a:pt x="12839" y="12172"/>
                    <a:pt x="12878" y="12068"/>
                  </a:cubicBezTo>
                  <a:lnTo>
                    <a:pt x="12884" y="12068"/>
                  </a:lnTo>
                  <a:lnTo>
                    <a:pt x="12949" y="12055"/>
                  </a:lnTo>
                  <a:cubicBezTo>
                    <a:pt x="12984" y="12049"/>
                    <a:pt x="13014" y="12046"/>
                    <a:pt x="13039" y="12046"/>
                  </a:cubicBezTo>
                  <a:close/>
                  <a:moveTo>
                    <a:pt x="6914" y="14904"/>
                  </a:moveTo>
                  <a:cubicBezTo>
                    <a:pt x="6947" y="14904"/>
                    <a:pt x="6973" y="14917"/>
                    <a:pt x="6992" y="14936"/>
                  </a:cubicBezTo>
                  <a:lnTo>
                    <a:pt x="7038" y="15027"/>
                  </a:lnTo>
                  <a:lnTo>
                    <a:pt x="7044" y="15060"/>
                  </a:lnTo>
                  <a:lnTo>
                    <a:pt x="7031" y="15079"/>
                  </a:lnTo>
                  <a:lnTo>
                    <a:pt x="7012" y="15099"/>
                  </a:lnTo>
                  <a:cubicBezTo>
                    <a:pt x="7008" y="15102"/>
                    <a:pt x="7003" y="15104"/>
                    <a:pt x="6996" y="15104"/>
                  </a:cubicBezTo>
                  <a:cubicBezTo>
                    <a:pt x="6989" y="15104"/>
                    <a:pt x="6979" y="15102"/>
                    <a:pt x="6966" y="15099"/>
                  </a:cubicBezTo>
                  <a:lnTo>
                    <a:pt x="6881" y="15073"/>
                  </a:lnTo>
                  <a:cubicBezTo>
                    <a:pt x="6875" y="15060"/>
                    <a:pt x="6868" y="15053"/>
                    <a:pt x="6868" y="15047"/>
                  </a:cubicBezTo>
                  <a:cubicBezTo>
                    <a:pt x="6868" y="15034"/>
                    <a:pt x="6862" y="15021"/>
                    <a:pt x="6862" y="14995"/>
                  </a:cubicBezTo>
                  <a:lnTo>
                    <a:pt x="6868" y="14930"/>
                  </a:lnTo>
                  <a:cubicBezTo>
                    <a:pt x="6881" y="14930"/>
                    <a:pt x="6888" y="14930"/>
                    <a:pt x="6894" y="14923"/>
                  </a:cubicBezTo>
                  <a:cubicBezTo>
                    <a:pt x="6907" y="14923"/>
                    <a:pt x="6914" y="14910"/>
                    <a:pt x="6914" y="14904"/>
                  </a:cubicBezTo>
                  <a:close/>
                  <a:moveTo>
                    <a:pt x="6911" y="14860"/>
                  </a:moveTo>
                  <a:cubicBezTo>
                    <a:pt x="6901" y="14860"/>
                    <a:pt x="6891" y="14862"/>
                    <a:pt x="6881" y="14865"/>
                  </a:cubicBezTo>
                  <a:cubicBezTo>
                    <a:pt x="6868" y="14871"/>
                    <a:pt x="6855" y="14878"/>
                    <a:pt x="6849" y="14878"/>
                  </a:cubicBezTo>
                  <a:cubicBezTo>
                    <a:pt x="6849" y="14884"/>
                    <a:pt x="6842" y="14891"/>
                    <a:pt x="6836" y="14897"/>
                  </a:cubicBezTo>
                  <a:cubicBezTo>
                    <a:pt x="6836" y="14910"/>
                    <a:pt x="6829" y="14949"/>
                    <a:pt x="6829" y="15014"/>
                  </a:cubicBezTo>
                  <a:cubicBezTo>
                    <a:pt x="6829" y="15047"/>
                    <a:pt x="6829" y="15066"/>
                    <a:pt x="6836" y="15073"/>
                  </a:cubicBezTo>
                  <a:cubicBezTo>
                    <a:pt x="6849" y="15099"/>
                    <a:pt x="6868" y="15112"/>
                    <a:pt x="6901" y="15118"/>
                  </a:cubicBezTo>
                  <a:lnTo>
                    <a:pt x="6947" y="15138"/>
                  </a:lnTo>
                  <a:cubicBezTo>
                    <a:pt x="6970" y="15143"/>
                    <a:pt x="6986" y="15147"/>
                    <a:pt x="6998" y="15147"/>
                  </a:cubicBezTo>
                  <a:cubicBezTo>
                    <a:pt x="7003" y="15147"/>
                    <a:pt x="7008" y="15146"/>
                    <a:pt x="7012" y="15144"/>
                  </a:cubicBezTo>
                  <a:cubicBezTo>
                    <a:pt x="7051" y="15138"/>
                    <a:pt x="7077" y="15105"/>
                    <a:pt x="7077" y="15060"/>
                  </a:cubicBezTo>
                  <a:cubicBezTo>
                    <a:pt x="7077" y="15034"/>
                    <a:pt x="7064" y="14995"/>
                    <a:pt x="7044" y="14956"/>
                  </a:cubicBezTo>
                  <a:cubicBezTo>
                    <a:pt x="7031" y="14930"/>
                    <a:pt x="7018" y="14910"/>
                    <a:pt x="7005" y="14891"/>
                  </a:cubicBezTo>
                  <a:cubicBezTo>
                    <a:pt x="6992" y="14878"/>
                    <a:pt x="6966" y="14865"/>
                    <a:pt x="6940" y="14865"/>
                  </a:cubicBezTo>
                  <a:cubicBezTo>
                    <a:pt x="6930" y="14862"/>
                    <a:pt x="6921" y="14860"/>
                    <a:pt x="6911" y="14860"/>
                  </a:cubicBezTo>
                  <a:close/>
                  <a:moveTo>
                    <a:pt x="15447" y="14650"/>
                  </a:moveTo>
                  <a:cubicBezTo>
                    <a:pt x="15479" y="14702"/>
                    <a:pt x="15505" y="14754"/>
                    <a:pt x="15525" y="14806"/>
                  </a:cubicBezTo>
                  <a:cubicBezTo>
                    <a:pt x="15551" y="14845"/>
                    <a:pt x="15557" y="14884"/>
                    <a:pt x="15557" y="14910"/>
                  </a:cubicBezTo>
                  <a:cubicBezTo>
                    <a:pt x="15551" y="14930"/>
                    <a:pt x="15538" y="14962"/>
                    <a:pt x="15505" y="15001"/>
                  </a:cubicBezTo>
                  <a:cubicBezTo>
                    <a:pt x="15473" y="15034"/>
                    <a:pt x="15447" y="15066"/>
                    <a:pt x="15421" y="15092"/>
                  </a:cubicBezTo>
                  <a:cubicBezTo>
                    <a:pt x="15408" y="15092"/>
                    <a:pt x="15395" y="15099"/>
                    <a:pt x="15382" y="15112"/>
                  </a:cubicBezTo>
                  <a:cubicBezTo>
                    <a:pt x="15343" y="15144"/>
                    <a:pt x="15297" y="15177"/>
                    <a:pt x="15245" y="15203"/>
                  </a:cubicBezTo>
                  <a:cubicBezTo>
                    <a:pt x="15213" y="15222"/>
                    <a:pt x="15187" y="15236"/>
                    <a:pt x="15161" y="15242"/>
                  </a:cubicBezTo>
                  <a:cubicBezTo>
                    <a:pt x="15128" y="15249"/>
                    <a:pt x="15089" y="15255"/>
                    <a:pt x="15050" y="15262"/>
                  </a:cubicBezTo>
                  <a:cubicBezTo>
                    <a:pt x="15009" y="15266"/>
                    <a:pt x="14963" y="15268"/>
                    <a:pt x="14913" y="15268"/>
                  </a:cubicBezTo>
                  <a:cubicBezTo>
                    <a:pt x="14821" y="15268"/>
                    <a:pt x="14714" y="15261"/>
                    <a:pt x="14588" y="15249"/>
                  </a:cubicBezTo>
                  <a:cubicBezTo>
                    <a:pt x="14556" y="15249"/>
                    <a:pt x="14523" y="15242"/>
                    <a:pt x="14504" y="15236"/>
                  </a:cubicBezTo>
                  <a:cubicBezTo>
                    <a:pt x="14471" y="15209"/>
                    <a:pt x="14439" y="15164"/>
                    <a:pt x="14413" y="15105"/>
                  </a:cubicBezTo>
                  <a:lnTo>
                    <a:pt x="14393" y="15073"/>
                  </a:lnTo>
                  <a:lnTo>
                    <a:pt x="14393" y="15073"/>
                  </a:lnTo>
                  <a:cubicBezTo>
                    <a:pt x="14400" y="15079"/>
                    <a:pt x="14406" y="15079"/>
                    <a:pt x="14413" y="15086"/>
                  </a:cubicBezTo>
                  <a:cubicBezTo>
                    <a:pt x="14432" y="15092"/>
                    <a:pt x="14465" y="15105"/>
                    <a:pt x="14510" y="15112"/>
                  </a:cubicBezTo>
                  <a:cubicBezTo>
                    <a:pt x="14569" y="15118"/>
                    <a:pt x="14653" y="15118"/>
                    <a:pt x="14770" y="15118"/>
                  </a:cubicBezTo>
                  <a:cubicBezTo>
                    <a:pt x="14848" y="15118"/>
                    <a:pt x="14913" y="15112"/>
                    <a:pt x="14965" y="15099"/>
                  </a:cubicBezTo>
                  <a:cubicBezTo>
                    <a:pt x="14998" y="15092"/>
                    <a:pt x="15037" y="15079"/>
                    <a:pt x="15089" y="15060"/>
                  </a:cubicBezTo>
                  <a:lnTo>
                    <a:pt x="15187" y="15021"/>
                  </a:lnTo>
                  <a:lnTo>
                    <a:pt x="15343" y="14910"/>
                  </a:lnTo>
                  <a:cubicBezTo>
                    <a:pt x="15362" y="14884"/>
                    <a:pt x="15382" y="14852"/>
                    <a:pt x="15401" y="14819"/>
                  </a:cubicBezTo>
                  <a:cubicBezTo>
                    <a:pt x="15434" y="14761"/>
                    <a:pt x="15447" y="14702"/>
                    <a:pt x="15447" y="14650"/>
                  </a:cubicBezTo>
                  <a:close/>
                  <a:moveTo>
                    <a:pt x="9450" y="15138"/>
                  </a:moveTo>
                  <a:lnTo>
                    <a:pt x="9437" y="15144"/>
                  </a:lnTo>
                  <a:lnTo>
                    <a:pt x="9437" y="15203"/>
                  </a:lnTo>
                  <a:lnTo>
                    <a:pt x="9450" y="15229"/>
                  </a:lnTo>
                  <a:cubicBezTo>
                    <a:pt x="9457" y="15242"/>
                    <a:pt x="9463" y="15255"/>
                    <a:pt x="9483" y="15275"/>
                  </a:cubicBezTo>
                  <a:cubicBezTo>
                    <a:pt x="9483" y="15281"/>
                    <a:pt x="9489" y="15294"/>
                    <a:pt x="9502" y="15307"/>
                  </a:cubicBezTo>
                  <a:cubicBezTo>
                    <a:pt x="9512" y="15317"/>
                    <a:pt x="9521" y="15323"/>
                    <a:pt x="9534" y="15323"/>
                  </a:cubicBezTo>
                  <a:cubicBezTo>
                    <a:pt x="9538" y="15323"/>
                    <a:pt x="9543" y="15322"/>
                    <a:pt x="9548" y="15320"/>
                  </a:cubicBezTo>
                  <a:cubicBezTo>
                    <a:pt x="9554" y="15307"/>
                    <a:pt x="9554" y="15294"/>
                    <a:pt x="9548" y="15275"/>
                  </a:cubicBezTo>
                  <a:cubicBezTo>
                    <a:pt x="9548" y="15268"/>
                    <a:pt x="9541" y="15255"/>
                    <a:pt x="9528" y="15236"/>
                  </a:cubicBezTo>
                  <a:lnTo>
                    <a:pt x="9502" y="15183"/>
                  </a:lnTo>
                  <a:cubicBezTo>
                    <a:pt x="9496" y="15164"/>
                    <a:pt x="9489" y="15151"/>
                    <a:pt x="9483" y="15144"/>
                  </a:cubicBezTo>
                  <a:cubicBezTo>
                    <a:pt x="9470" y="15138"/>
                    <a:pt x="9463" y="15138"/>
                    <a:pt x="9450" y="15138"/>
                  </a:cubicBezTo>
                  <a:close/>
                  <a:moveTo>
                    <a:pt x="17021" y="9851"/>
                  </a:moveTo>
                  <a:lnTo>
                    <a:pt x="17053" y="9890"/>
                  </a:lnTo>
                  <a:lnTo>
                    <a:pt x="17079" y="9903"/>
                  </a:lnTo>
                  <a:cubicBezTo>
                    <a:pt x="17086" y="9909"/>
                    <a:pt x="17092" y="9922"/>
                    <a:pt x="17092" y="9942"/>
                  </a:cubicBezTo>
                  <a:lnTo>
                    <a:pt x="17170" y="10033"/>
                  </a:lnTo>
                  <a:lnTo>
                    <a:pt x="17300" y="10124"/>
                  </a:lnTo>
                  <a:cubicBezTo>
                    <a:pt x="17326" y="10143"/>
                    <a:pt x="17352" y="10156"/>
                    <a:pt x="17372" y="10176"/>
                  </a:cubicBezTo>
                  <a:lnTo>
                    <a:pt x="17437" y="10234"/>
                  </a:lnTo>
                  <a:lnTo>
                    <a:pt x="17476" y="10267"/>
                  </a:lnTo>
                  <a:lnTo>
                    <a:pt x="17560" y="10351"/>
                  </a:lnTo>
                  <a:cubicBezTo>
                    <a:pt x="17586" y="10371"/>
                    <a:pt x="17599" y="10384"/>
                    <a:pt x="17619" y="10390"/>
                  </a:cubicBezTo>
                  <a:cubicBezTo>
                    <a:pt x="17612" y="10397"/>
                    <a:pt x="17619" y="10403"/>
                    <a:pt x="17625" y="10416"/>
                  </a:cubicBezTo>
                  <a:cubicBezTo>
                    <a:pt x="17632" y="10423"/>
                    <a:pt x="17638" y="10423"/>
                    <a:pt x="17651" y="10429"/>
                  </a:cubicBezTo>
                  <a:cubicBezTo>
                    <a:pt x="17651" y="10436"/>
                    <a:pt x="17651" y="10449"/>
                    <a:pt x="17658" y="10462"/>
                  </a:cubicBezTo>
                  <a:cubicBezTo>
                    <a:pt x="17710" y="10598"/>
                    <a:pt x="17788" y="10800"/>
                    <a:pt x="17892" y="11073"/>
                  </a:cubicBezTo>
                  <a:cubicBezTo>
                    <a:pt x="17977" y="11307"/>
                    <a:pt x="18042" y="11515"/>
                    <a:pt x="18081" y="11704"/>
                  </a:cubicBezTo>
                  <a:cubicBezTo>
                    <a:pt x="18139" y="11964"/>
                    <a:pt x="18178" y="12302"/>
                    <a:pt x="18198" y="12725"/>
                  </a:cubicBezTo>
                  <a:cubicBezTo>
                    <a:pt x="18211" y="12894"/>
                    <a:pt x="18211" y="13057"/>
                    <a:pt x="18204" y="13213"/>
                  </a:cubicBezTo>
                  <a:cubicBezTo>
                    <a:pt x="18185" y="13746"/>
                    <a:pt x="18029" y="14286"/>
                    <a:pt x="17736" y="14832"/>
                  </a:cubicBezTo>
                  <a:cubicBezTo>
                    <a:pt x="17638" y="15008"/>
                    <a:pt x="17541" y="15164"/>
                    <a:pt x="17437" y="15294"/>
                  </a:cubicBezTo>
                  <a:cubicBezTo>
                    <a:pt x="17274" y="15411"/>
                    <a:pt x="17092" y="15483"/>
                    <a:pt x="16878" y="15509"/>
                  </a:cubicBezTo>
                  <a:cubicBezTo>
                    <a:pt x="16818" y="15518"/>
                    <a:pt x="16759" y="15522"/>
                    <a:pt x="16700" y="15522"/>
                  </a:cubicBezTo>
                  <a:cubicBezTo>
                    <a:pt x="16554" y="15522"/>
                    <a:pt x="16412" y="15495"/>
                    <a:pt x="16273" y="15444"/>
                  </a:cubicBezTo>
                  <a:cubicBezTo>
                    <a:pt x="16201" y="15418"/>
                    <a:pt x="16123" y="15372"/>
                    <a:pt x="16026" y="15314"/>
                  </a:cubicBezTo>
                  <a:cubicBezTo>
                    <a:pt x="15935" y="15262"/>
                    <a:pt x="15843" y="15196"/>
                    <a:pt x="15759" y="15118"/>
                  </a:cubicBezTo>
                  <a:cubicBezTo>
                    <a:pt x="15726" y="15079"/>
                    <a:pt x="15700" y="15034"/>
                    <a:pt x="15668" y="14995"/>
                  </a:cubicBezTo>
                  <a:cubicBezTo>
                    <a:pt x="15668" y="14988"/>
                    <a:pt x="15661" y="14988"/>
                    <a:pt x="15661" y="14988"/>
                  </a:cubicBezTo>
                  <a:cubicBezTo>
                    <a:pt x="15681" y="14949"/>
                    <a:pt x="15687" y="14917"/>
                    <a:pt x="15687" y="14884"/>
                  </a:cubicBezTo>
                  <a:cubicBezTo>
                    <a:pt x="15694" y="14839"/>
                    <a:pt x="15674" y="14780"/>
                    <a:pt x="15629" y="14709"/>
                  </a:cubicBezTo>
                  <a:cubicBezTo>
                    <a:pt x="15564" y="14585"/>
                    <a:pt x="15466" y="14403"/>
                    <a:pt x="15323" y="14162"/>
                  </a:cubicBezTo>
                  <a:lnTo>
                    <a:pt x="14153" y="12153"/>
                  </a:lnTo>
                  <a:cubicBezTo>
                    <a:pt x="14153" y="12153"/>
                    <a:pt x="14153" y="12146"/>
                    <a:pt x="14146" y="12140"/>
                  </a:cubicBezTo>
                  <a:lnTo>
                    <a:pt x="14146" y="12140"/>
                  </a:lnTo>
                  <a:cubicBezTo>
                    <a:pt x="14153" y="12146"/>
                    <a:pt x="14153" y="12146"/>
                    <a:pt x="14153" y="12146"/>
                  </a:cubicBezTo>
                  <a:cubicBezTo>
                    <a:pt x="14198" y="12159"/>
                    <a:pt x="14263" y="12166"/>
                    <a:pt x="14348" y="12166"/>
                  </a:cubicBezTo>
                  <a:cubicBezTo>
                    <a:pt x="14361" y="12159"/>
                    <a:pt x="14367" y="12140"/>
                    <a:pt x="14374" y="12107"/>
                  </a:cubicBezTo>
                  <a:cubicBezTo>
                    <a:pt x="14380" y="12049"/>
                    <a:pt x="14367" y="11997"/>
                    <a:pt x="14348" y="11951"/>
                  </a:cubicBezTo>
                  <a:lnTo>
                    <a:pt x="14348" y="11951"/>
                  </a:lnTo>
                  <a:lnTo>
                    <a:pt x="14530" y="12010"/>
                  </a:lnTo>
                  <a:cubicBezTo>
                    <a:pt x="14549" y="12016"/>
                    <a:pt x="14569" y="12016"/>
                    <a:pt x="14582" y="12016"/>
                  </a:cubicBezTo>
                  <a:cubicBezTo>
                    <a:pt x="14595" y="12010"/>
                    <a:pt x="14608" y="11997"/>
                    <a:pt x="14621" y="11984"/>
                  </a:cubicBezTo>
                  <a:cubicBezTo>
                    <a:pt x="14647" y="11951"/>
                    <a:pt x="14653" y="11925"/>
                    <a:pt x="14647" y="11886"/>
                  </a:cubicBezTo>
                  <a:cubicBezTo>
                    <a:pt x="14650" y="11884"/>
                    <a:pt x="14653" y="11884"/>
                    <a:pt x="14656" y="11884"/>
                  </a:cubicBezTo>
                  <a:cubicBezTo>
                    <a:pt x="14664" y="11884"/>
                    <a:pt x="14672" y="11890"/>
                    <a:pt x="14686" y="11899"/>
                  </a:cubicBezTo>
                  <a:cubicBezTo>
                    <a:pt x="14699" y="11912"/>
                    <a:pt x="14731" y="11925"/>
                    <a:pt x="14770" y="11932"/>
                  </a:cubicBezTo>
                  <a:lnTo>
                    <a:pt x="14809" y="11958"/>
                  </a:lnTo>
                  <a:cubicBezTo>
                    <a:pt x="14829" y="11971"/>
                    <a:pt x="14842" y="11971"/>
                    <a:pt x="14855" y="11971"/>
                  </a:cubicBezTo>
                  <a:cubicBezTo>
                    <a:pt x="14868" y="11964"/>
                    <a:pt x="14881" y="11958"/>
                    <a:pt x="14887" y="11938"/>
                  </a:cubicBezTo>
                  <a:cubicBezTo>
                    <a:pt x="14907" y="11906"/>
                    <a:pt x="14926" y="11867"/>
                    <a:pt x="14933" y="11821"/>
                  </a:cubicBezTo>
                  <a:lnTo>
                    <a:pt x="14972" y="11620"/>
                  </a:lnTo>
                  <a:cubicBezTo>
                    <a:pt x="14972" y="11574"/>
                    <a:pt x="14965" y="11548"/>
                    <a:pt x="14959" y="11528"/>
                  </a:cubicBezTo>
                  <a:cubicBezTo>
                    <a:pt x="14979" y="11509"/>
                    <a:pt x="14992" y="11496"/>
                    <a:pt x="15005" y="11483"/>
                  </a:cubicBezTo>
                  <a:cubicBezTo>
                    <a:pt x="15057" y="11411"/>
                    <a:pt x="15083" y="11301"/>
                    <a:pt x="15076" y="11138"/>
                  </a:cubicBezTo>
                  <a:cubicBezTo>
                    <a:pt x="15063" y="10976"/>
                    <a:pt x="15037" y="10813"/>
                    <a:pt x="15011" y="10657"/>
                  </a:cubicBezTo>
                  <a:cubicBezTo>
                    <a:pt x="15031" y="10651"/>
                    <a:pt x="15050" y="10638"/>
                    <a:pt x="15057" y="10631"/>
                  </a:cubicBezTo>
                  <a:cubicBezTo>
                    <a:pt x="15063" y="10618"/>
                    <a:pt x="15070" y="10611"/>
                    <a:pt x="15070" y="10605"/>
                  </a:cubicBezTo>
                  <a:cubicBezTo>
                    <a:pt x="15070" y="10598"/>
                    <a:pt x="15070" y="10585"/>
                    <a:pt x="15057" y="10572"/>
                  </a:cubicBezTo>
                  <a:cubicBezTo>
                    <a:pt x="15037" y="10553"/>
                    <a:pt x="15011" y="10540"/>
                    <a:pt x="14985" y="10533"/>
                  </a:cubicBezTo>
                  <a:cubicBezTo>
                    <a:pt x="14972" y="10475"/>
                    <a:pt x="14959" y="10410"/>
                    <a:pt x="14939" y="10351"/>
                  </a:cubicBezTo>
                  <a:lnTo>
                    <a:pt x="14939" y="10345"/>
                  </a:lnTo>
                  <a:cubicBezTo>
                    <a:pt x="14972" y="10338"/>
                    <a:pt x="15011" y="10319"/>
                    <a:pt x="15063" y="10299"/>
                  </a:cubicBezTo>
                  <a:cubicBezTo>
                    <a:pt x="15076" y="10293"/>
                    <a:pt x="15109" y="10286"/>
                    <a:pt x="15167" y="10273"/>
                  </a:cubicBezTo>
                  <a:cubicBezTo>
                    <a:pt x="15167" y="10273"/>
                    <a:pt x="15167" y="10273"/>
                    <a:pt x="15167" y="10280"/>
                  </a:cubicBezTo>
                  <a:cubicBezTo>
                    <a:pt x="15180" y="10319"/>
                    <a:pt x="15193" y="10364"/>
                    <a:pt x="15200" y="10410"/>
                  </a:cubicBezTo>
                  <a:lnTo>
                    <a:pt x="15226" y="10553"/>
                  </a:lnTo>
                  <a:cubicBezTo>
                    <a:pt x="15265" y="10729"/>
                    <a:pt x="15284" y="10865"/>
                    <a:pt x="15297" y="10969"/>
                  </a:cubicBezTo>
                  <a:cubicBezTo>
                    <a:pt x="15317" y="11099"/>
                    <a:pt x="15323" y="11177"/>
                    <a:pt x="15330" y="11203"/>
                  </a:cubicBezTo>
                  <a:cubicBezTo>
                    <a:pt x="15362" y="11333"/>
                    <a:pt x="15382" y="11405"/>
                    <a:pt x="15382" y="11411"/>
                  </a:cubicBezTo>
                  <a:lnTo>
                    <a:pt x="15388" y="11548"/>
                  </a:lnTo>
                  <a:cubicBezTo>
                    <a:pt x="15388" y="11620"/>
                    <a:pt x="15408" y="11730"/>
                    <a:pt x="15434" y="11873"/>
                  </a:cubicBezTo>
                  <a:cubicBezTo>
                    <a:pt x="15447" y="11932"/>
                    <a:pt x="15466" y="11958"/>
                    <a:pt x="15499" y="11958"/>
                  </a:cubicBezTo>
                  <a:cubicBezTo>
                    <a:pt x="15518" y="11951"/>
                    <a:pt x="15531" y="11945"/>
                    <a:pt x="15538" y="11925"/>
                  </a:cubicBezTo>
                  <a:cubicBezTo>
                    <a:pt x="15544" y="11925"/>
                    <a:pt x="15544" y="11919"/>
                    <a:pt x="15544" y="11912"/>
                  </a:cubicBezTo>
                  <a:cubicBezTo>
                    <a:pt x="15551" y="11893"/>
                    <a:pt x="15551" y="11880"/>
                    <a:pt x="15544" y="11860"/>
                  </a:cubicBezTo>
                  <a:cubicBezTo>
                    <a:pt x="15551" y="11841"/>
                    <a:pt x="15551" y="11821"/>
                    <a:pt x="15557" y="11802"/>
                  </a:cubicBezTo>
                  <a:lnTo>
                    <a:pt x="15629" y="11581"/>
                  </a:lnTo>
                  <a:cubicBezTo>
                    <a:pt x="15707" y="11353"/>
                    <a:pt x="15772" y="11184"/>
                    <a:pt x="15824" y="11080"/>
                  </a:cubicBezTo>
                  <a:cubicBezTo>
                    <a:pt x="15922" y="10865"/>
                    <a:pt x="16104" y="10592"/>
                    <a:pt x="16364" y="10260"/>
                  </a:cubicBezTo>
                  <a:cubicBezTo>
                    <a:pt x="16383" y="10234"/>
                    <a:pt x="16390" y="10215"/>
                    <a:pt x="16396" y="10202"/>
                  </a:cubicBezTo>
                  <a:cubicBezTo>
                    <a:pt x="16442" y="10202"/>
                    <a:pt x="16474" y="10195"/>
                    <a:pt x="16500" y="10182"/>
                  </a:cubicBezTo>
                  <a:cubicBezTo>
                    <a:pt x="16526" y="10176"/>
                    <a:pt x="16565" y="10156"/>
                    <a:pt x="16617" y="10124"/>
                  </a:cubicBezTo>
                  <a:lnTo>
                    <a:pt x="16819" y="10000"/>
                  </a:lnTo>
                  <a:cubicBezTo>
                    <a:pt x="16904" y="9955"/>
                    <a:pt x="16969" y="9903"/>
                    <a:pt x="17008" y="9864"/>
                  </a:cubicBezTo>
                  <a:cubicBezTo>
                    <a:pt x="17014" y="9857"/>
                    <a:pt x="17021" y="9857"/>
                    <a:pt x="17021" y="9851"/>
                  </a:cubicBezTo>
                  <a:close/>
                  <a:moveTo>
                    <a:pt x="7571" y="15427"/>
                  </a:moveTo>
                  <a:cubicBezTo>
                    <a:pt x="7585" y="15427"/>
                    <a:pt x="7598" y="15431"/>
                    <a:pt x="7610" y="15444"/>
                  </a:cubicBezTo>
                  <a:lnTo>
                    <a:pt x="7623" y="15457"/>
                  </a:lnTo>
                  <a:cubicBezTo>
                    <a:pt x="7642" y="15483"/>
                    <a:pt x="7655" y="15502"/>
                    <a:pt x="7655" y="15509"/>
                  </a:cubicBezTo>
                  <a:lnTo>
                    <a:pt x="7662" y="15528"/>
                  </a:lnTo>
                  <a:lnTo>
                    <a:pt x="7675" y="15541"/>
                  </a:lnTo>
                  <a:cubicBezTo>
                    <a:pt x="7675" y="15548"/>
                    <a:pt x="7675" y="15561"/>
                    <a:pt x="7668" y="15574"/>
                  </a:cubicBezTo>
                  <a:cubicBezTo>
                    <a:pt x="7662" y="15593"/>
                    <a:pt x="7649" y="15606"/>
                    <a:pt x="7636" y="15613"/>
                  </a:cubicBezTo>
                  <a:cubicBezTo>
                    <a:pt x="7628" y="15615"/>
                    <a:pt x="7621" y="15617"/>
                    <a:pt x="7614" y="15617"/>
                  </a:cubicBezTo>
                  <a:cubicBezTo>
                    <a:pt x="7605" y="15617"/>
                    <a:pt x="7595" y="15614"/>
                    <a:pt x="7584" y="15606"/>
                  </a:cubicBezTo>
                  <a:cubicBezTo>
                    <a:pt x="7577" y="15606"/>
                    <a:pt x="7564" y="15593"/>
                    <a:pt x="7558" y="15574"/>
                  </a:cubicBezTo>
                  <a:lnTo>
                    <a:pt x="7519" y="15535"/>
                  </a:lnTo>
                  <a:cubicBezTo>
                    <a:pt x="7499" y="15522"/>
                    <a:pt x="7493" y="15502"/>
                    <a:pt x="7499" y="15489"/>
                  </a:cubicBezTo>
                  <a:cubicBezTo>
                    <a:pt x="7512" y="15489"/>
                    <a:pt x="7519" y="15483"/>
                    <a:pt x="7525" y="15470"/>
                  </a:cubicBezTo>
                  <a:lnTo>
                    <a:pt x="7525" y="15444"/>
                  </a:lnTo>
                  <a:cubicBezTo>
                    <a:pt x="7532" y="15437"/>
                    <a:pt x="7538" y="15437"/>
                    <a:pt x="7545" y="15431"/>
                  </a:cubicBezTo>
                  <a:cubicBezTo>
                    <a:pt x="7554" y="15428"/>
                    <a:pt x="7563" y="15427"/>
                    <a:pt x="7571" y="15427"/>
                  </a:cubicBezTo>
                  <a:close/>
                  <a:moveTo>
                    <a:pt x="7551" y="15372"/>
                  </a:moveTo>
                  <a:cubicBezTo>
                    <a:pt x="7525" y="15372"/>
                    <a:pt x="7506" y="15372"/>
                    <a:pt x="7499" y="15385"/>
                  </a:cubicBezTo>
                  <a:cubicBezTo>
                    <a:pt x="7486" y="15392"/>
                    <a:pt x="7473" y="15405"/>
                    <a:pt x="7473" y="15431"/>
                  </a:cubicBezTo>
                  <a:lnTo>
                    <a:pt x="7460" y="15489"/>
                  </a:lnTo>
                  <a:cubicBezTo>
                    <a:pt x="7460" y="15502"/>
                    <a:pt x="7460" y="15515"/>
                    <a:pt x="7460" y="15528"/>
                  </a:cubicBezTo>
                  <a:lnTo>
                    <a:pt x="7506" y="15587"/>
                  </a:lnTo>
                  <a:cubicBezTo>
                    <a:pt x="7532" y="15626"/>
                    <a:pt x="7558" y="15645"/>
                    <a:pt x="7584" y="15652"/>
                  </a:cubicBezTo>
                  <a:cubicBezTo>
                    <a:pt x="7597" y="15658"/>
                    <a:pt x="7608" y="15661"/>
                    <a:pt x="7620" y="15661"/>
                  </a:cubicBezTo>
                  <a:cubicBezTo>
                    <a:pt x="7631" y="15661"/>
                    <a:pt x="7642" y="15658"/>
                    <a:pt x="7655" y="15652"/>
                  </a:cubicBezTo>
                  <a:cubicBezTo>
                    <a:pt x="7681" y="15645"/>
                    <a:pt x="7694" y="15632"/>
                    <a:pt x="7701" y="15613"/>
                  </a:cubicBezTo>
                  <a:cubicBezTo>
                    <a:pt x="7720" y="15580"/>
                    <a:pt x="7727" y="15548"/>
                    <a:pt x="7714" y="15509"/>
                  </a:cubicBezTo>
                  <a:cubicBezTo>
                    <a:pt x="7707" y="15489"/>
                    <a:pt x="7694" y="15470"/>
                    <a:pt x="7681" y="15450"/>
                  </a:cubicBezTo>
                  <a:lnTo>
                    <a:pt x="7668" y="15431"/>
                  </a:lnTo>
                  <a:cubicBezTo>
                    <a:pt x="7642" y="15398"/>
                    <a:pt x="7623" y="15385"/>
                    <a:pt x="7610" y="15379"/>
                  </a:cubicBezTo>
                  <a:cubicBezTo>
                    <a:pt x="7590" y="15372"/>
                    <a:pt x="7571" y="15372"/>
                    <a:pt x="7551" y="15372"/>
                  </a:cubicBezTo>
                  <a:close/>
                  <a:moveTo>
                    <a:pt x="9698" y="15535"/>
                  </a:moveTo>
                  <a:cubicBezTo>
                    <a:pt x="9698" y="15535"/>
                    <a:pt x="9691" y="15541"/>
                    <a:pt x="9685" y="15541"/>
                  </a:cubicBezTo>
                  <a:cubicBezTo>
                    <a:pt x="9678" y="15548"/>
                    <a:pt x="9672" y="15554"/>
                    <a:pt x="9672" y="15561"/>
                  </a:cubicBezTo>
                  <a:cubicBezTo>
                    <a:pt x="9672" y="15574"/>
                    <a:pt x="9672" y="15587"/>
                    <a:pt x="9685" y="15600"/>
                  </a:cubicBezTo>
                  <a:lnTo>
                    <a:pt x="9730" y="15671"/>
                  </a:lnTo>
                  <a:cubicBezTo>
                    <a:pt x="9750" y="15710"/>
                    <a:pt x="9763" y="15730"/>
                    <a:pt x="9776" y="15743"/>
                  </a:cubicBezTo>
                  <a:cubicBezTo>
                    <a:pt x="9782" y="15749"/>
                    <a:pt x="9789" y="15756"/>
                    <a:pt x="9795" y="15756"/>
                  </a:cubicBezTo>
                  <a:cubicBezTo>
                    <a:pt x="9802" y="15760"/>
                    <a:pt x="9807" y="15763"/>
                    <a:pt x="9812" y="15763"/>
                  </a:cubicBezTo>
                  <a:cubicBezTo>
                    <a:pt x="9819" y="15763"/>
                    <a:pt x="9823" y="15755"/>
                    <a:pt x="9828" y="15743"/>
                  </a:cubicBezTo>
                  <a:cubicBezTo>
                    <a:pt x="9828" y="15736"/>
                    <a:pt x="9828" y="15723"/>
                    <a:pt x="9821" y="15704"/>
                  </a:cubicBezTo>
                  <a:lnTo>
                    <a:pt x="9789" y="15639"/>
                  </a:lnTo>
                  <a:cubicBezTo>
                    <a:pt x="9756" y="15587"/>
                    <a:pt x="9730" y="15548"/>
                    <a:pt x="9698" y="15535"/>
                  </a:cubicBezTo>
                  <a:close/>
                  <a:moveTo>
                    <a:pt x="15876" y="15281"/>
                  </a:moveTo>
                  <a:cubicBezTo>
                    <a:pt x="15889" y="15294"/>
                    <a:pt x="15902" y="15301"/>
                    <a:pt x="15915" y="15314"/>
                  </a:cubicBezTo>
                  <a:cubicBezTo>
                    <a:pt x="15954" y="15340"/>
                    <a:pt x="16006" y="15372"/>
                    <a:pt x="16078" y="15411"/>
                  </a:cubicBezTo>
                  <a:cubicBezTo>
                    <a:pt x="16188" y="15463"/>
                    <a:pt x="16279" y="15502"/>
                    <a:pt x="16344" y="15528"/>
                  </a:cubicBezTo>
                  <a:cubicBezTo>
                    <a:pt x="16462" y="15566"/>
                    <a:pt x="16585" y="15587"/>
                    <a:pt x="16713" y="15587"/>
                  </a:cubicBezTo>
                  <a:cubicBezTo>
                    <a:pt x="16784" y="15587"/>
                    <a:pt x="16856" y="15581"/>
                    <a:pt x="16930" y="15567"/>
                  </a:cubicBezTo>
                  <a:cubicBezTo>
                    <a:pt x="17047" y="15548"/>
                    <a:pt x="17164" y="15515"/>
                    <a:pt x="17281" y="15470"/>
                  </a:cubicBezTo>
                  <a:lnTo>
                    <a:pt x="17281" y="15470"/>
                  </a:lnTo>
                  <a:cubicBezTo>
                    <a:pt x="17248" y="15496"/>
                    <a:pt x="17216" y="15522"/>
                    <a:pt x="17190" y="15548"/>
                  </a:cubicBezTo>
                  <a:cubicBezTo>
                    <a:pt x="17073" y="15645"/>
                    <a:pt x="16943" y="15723"/>
                    <a:pt x="16800" y="15775"/>
                  </a:cubicBezTo>
                  <a:cubicBezTo>
                    <a:pt x="16676" y="15818"/>
                    <a:pt x="16556" y="15844"/>
                    <a:pt x="16437" y="15844"/>
                  </a:cubicBezTo>
                  <a:cubicBezTo>
                    <a:pt x="16413" y="15844"/>
                    <a:pt x="16388" y="15843"/>
                    <a:pt x="16364" y="15840"/>
                  </a:cubicBezTo>
                  <a:cubicBezTo>
                    <a:pt x="16338" y="15840"/>
                    <a:pt x="16312" y="15840"/>
                    <a:pt x="16299" y="15847"/>
                  </a:cubicBezTo>
                  <a:cubicBezTo>
                    <a:pt x="16156" y="15658"/>
                    <a:pt x="16013" y="15470"/>
                    <a:pt x="15876" y="15281"/>
                  </a:cubicBezTo>
                  <a:close/>
                  <a:moveTo>
                    <a:pt x="8058" y="14868"/>
                  </a:moveTo>
                  <a:cubicBezTo>
                    <a:pt x="8228" y="14868"/>
                    <a:pt x="8406" y="14898"/>
                    <a:pt x="8592" y="14956"/>
                  </a:cubicBezTo>
                  <a:lnTo>
                    <a:pt x="8592" y="14969"/>
                  </a:lnTo>
                  <a:lnTo>
                    <a:pt x="8585" y="15359"/>
                  </a:lnTo>
                  <a:cubicBezTo>
                    <a:pt x="8579" y="15385"/>
                    <a:pt x="8579" y="15405"/>
                    <a:pt x="8585" y="15431"/>
                  </a:cubicBezTo>
                  <a:lnTo>
                    <a:pt x="8598" y="15496"/>
                  </a:lnTo>
                  <a:cubicBezTo>
                    <a:pt x="8598" y="15528"/>
                    <a:pt x="8598" y="15593"/>
                    <a:pt x="8598" y="15678"/>
                  </a:cubicBezTo>
                  <a:cubicBezTo>
                    <a:pt x="8598" y="15756"/>
                    <a:pt x="8605" y="15821"/>
                    <a:pt x="8611" y="15860"/>
                  </a:cubicBezTo>
                  <a:lnTo>
                    <a:pt x="8611" y="15866"/>
                  </a:lnTo>
                  <a:cubicBezTo>
                    <a:pt x="8585" y="15827"/>
                    <a:pt x="8559" y="15795"/>
                    <a:pt x="8533" y="15769"/>
                  </a:cubicBezTo>
                  <a:cubicBezTo>
                    <a:pt x="8475" y="15704"/>
                    <a:pt x="8384" y="15619"/>
                    <a:pt x="8260" y="15509"/>
                  </a:cubicBezTo>
                  <a:cubicBezTo>
                    <a:pt x="8000" y="15275"/>
                    <a:pt x="7792" y="15105"/>
                    <a:pt x="7629" y="15014"/>
                  </a:cubicBezTo>
                  <a:lnTo>
                    <a:pt x="7577" y="14982"/>
                  </a:lnTo>
                  <a:lnTo>
                    <a:pt x="7590" y="14975"/>
                  </a:lnTo>
                  <a:cubicBezTo>
                    <a:pt x="7603" y="14962"/>
                    <a:pt x="7616" y="14949"/>
                    <a:pt x="7616" y="14943"/>
                  </a:cubicBezTo>
                  <a:lnTo>
                    <a:pt x="7623" y="14936"/>
                  </a:lnTo>
                  <a:cubicBezTo>
                    <a:pt x="7636" y="14936"/>
                    <a:pt x="7649" y="14930"/>
                    <a:pt x="7668" y="14923"/>
                  </a:cubicBezTo>
                  <a:cubicBezTo>
                    <a:pt x="7794" y="14886"/>
                    <a:pt x="7924" y="14868"/>
                    <a:pt x="8058" y="14868"/>
                  </a:cubicBezTo>
                  <a:close/>
                  <a:moveTo>
                    <a:pt x="17261" y="15749"/>
                  </a:moveTo>
                  <a:cubicBezTo>
                    <a:pt x="17248" y="15756"/>
                    <a:pt x="17242" y="15762"/>
                    <a:pt x="17235" y="15769"/>
                  </a:cubicBezTo>
                  <a:lnTo>
                    <a:pt x="17222" y="15795"/>
                  </a:lnTo>
                  <a:lnTo>
                    <a:pt x="17222" y="15814"/>
                  </a:lnTo>
                  <a:lnTo>
                    <a:pt x="17216" y="15834"/>
                  </a:lnTo>
                  <a:lnTo>
                    <a:pt x="17209" y="15866"/>
                  </a:lnTo>
                  <a:cubicBezTo>
                    <a:pt x="17209" y="15886"/>
                    <a:pt x="17209" y="15905"/>
                    <a:pt x="17203" y="15938"/>
                  </a:cubicBezTo>
                  <a:lnTo>
                    <a:pt x="17222" y="15938"/>
                  </a:lnTo>
                  <a:cubicBezTo>
                    <a:pt x="17229" y="15931"/>
                    <a:pt x="17235" y="15918"/>
                    <a:pt x="17242" y="15912"/>
                  </a:cubicBezTo>
                  <a:cubicBezTo>
                    <a:pt x="17248" y="15905"/>
                    <a:pt x="17248" y="15892"/>
                    <a:pt x="17255" y="15860"/>
                  </a:cubicBezTo>
                  <a:lnTo>
                    <a:pt x="17274" y="15788"/>
                  </a:lnTo>
                  <a:cubicBezTo>
                    <a:pt x="17274" y="15782"/>
                    <a:pt x="17274" y="15775"/>
                    <a:pt x="17274" y="15762"/>
                  </a:cubicBezTo>
                  <a:cubicBezTo>
                    <a:pt x="17274" y="15756"/>
                    <a:pt x="17268" y="15749"/>
                    <a:pt x="17261" y="15749"/>
                  </a:cubicBezTo>
                  <a:close/>
                  <a:moveTo>
                    <a:pt x="12481" y="12485"/>
                  </a:moveTo>
                  <a:cubicBezTo>
                    <a:pt x="12676" y="12660"/>
                    <a:pt x="12871" y="12875"/>
                    <a:pt x="13060" y="13128"/>
                  </a:cubicBezTo>
                  <a:lnTo>
                    <a:pt x="13060" y="13135"/>
                  </a:lnTo>
                  <a:cubicBezTo>
                    <a:pt x="13060" y="13297"/>
                    <a:pt x="13040" y="13454"/>
                    <a:pt x="13014" y="13603"/>
                  </a:cubicBezTo>
                  <a:cubicBezTo>
                    <a:pt x="12988" y="13727"/>
                    <a:pt x="12949" y="13889"/>
                    <a:pt x="12891" y="14091"/>
                  </a:cubicBezTo>
                  <a:lnTo>
                    <a:pt x="12819" y="14299"/>
                  </a:lnTo>
                  <a:cubicBezTo>
                    <a:pt x="12800" y="14390"/>
                    <a:pt x="12774" y="14475"/>
                    <a:pt x="12741" y="14553"/>
                  </a:cubicBezTo>
                  <a:cubicBezTo>
                    <a:pt x="12631" y="14852"/>
                    <a:pt x="12475" y="15079"/>
                    <a:pt x="12279" y="15229"/>
                  </a:cubicBezTo>
                  <a:cubicBezTo>
                    <a:pt x="12240" y="15255"/>
                    <a:pt x="12227" y="15281"/>
                    <a:pt x="12247" y="15301"/>
                  </a:cubicBezTo>
                  <a:lnTo>
                    <a:pt x="12234" y="15301"/>
                  </a:lnTo>
                  <a:lnTo>
                    <a:pt x="12227" y="15314"/>
                  </a:lnTo>
                  <a:lnTo>
                    <a:pt x="12266" y="15314"/>
                  </a:lnTo>
                  <a:cubicBezTo>
                    <a:pt x="12279" y="15314"/>
                    <a:pt x="12293" y="15307"/>
                    <a:pt x="12319" y="15288"/>
                  </a:cubicBezTo>
                  <a:cubicBezTo>
                    <a:pt x="12332" y="15281"/>
                    <a:pt x="12364" y="15255"/>
                    <a:pt x="12403" y="15222"/>
                  </a:cubicBezTo>
                  <a:lnTo>
                    <a:pt x="12579" y="15079"/>
                  </a:lnTo>
                  <a:lnTo>
                    <a:pt x="13034" y="14559"/>
                  </a:lnTo>
                  <a:lnTo>
                    <a:pt x="13079" y="14481"/>
                  </a:lnTo>
                  <a:cubicBezTo>
                    <a:pt x="13076" y="14479"/>
                    <a:pt x="13073" y="14479"/>
                    <a:pt x="13070" y="14479"/>
                  </a:cubicBezTo>
                  <a:cubicBezTo>
                    <a:pt x="13060" y="14479"/>
                    <a:pt x="13049" y="14486"/>
                    <a:pt x="13034" y="14501"/>
                  </a:cubicBezTo>
                  <a:lnTo>
                    <a:pt x="12637" y="14956"/>
                  </a:lnTo>
                  <a:cubicBezTo>
                    <a:pt x="12605" y="14995"/>
                    <a:pt x="12572" y="15027"/>
                    <a:pt x="12546" y="15053"/>
                  </a:cubicBezTo>
                  <a:cubicBezTo>
                    <a:pt x="12533" y="15066"/>
                    <a:pt x="12520" y="15079"/>
                    <a:pt x="12494" y="15099"/>
                  </a:cubicBezTo>
                  <a:cubicBezTo>
                    <a:pt x="12579" y="15001"/>
                    <a:pt x="12644" y="14904"/>
                    <a:pt x="12689" y="14813"/>
                  </a:cubicBezTo>
                  <a:cubicBezTo>
                    <a:pt x="12741" y="14709"/>
                    <a:pt x="12800" y="14559"/>
                    <a:pt x="12865" y="14345"/>
                  </a:cubicBezTo>
                  <a:lnTo>
                    <a:pt x="12936" y="14123"/>
                  </a:lnTo>
                  <a:cubicBezTo>
                    <a:pt x="12995" y="13915"/>
                    <a:pt x="13040" y="13746"/>
                    <a:pt x="13066" y="13623"/>
                  </a:cubicBezTo>
                  <a:cubicBezTo>
                    <a:pt x="13092" y="13467"/>
                    <a:pt x="13112" y="13323"/>
                    <a:pt x="13105" y="13193"/>
                  </a:cubicBezTo>
                  <a:lnTo>
                    <a:pt x="13105" y="13193"/>
                  </a:lnTo>
                  <a:cubicBezTo>
                    <a:pt x="13131" y="13226"/>
                    <a:pt x="13157" y="13265"/>
                    <a:pt x="13183" y="13297"/>
                  </a:cubicBezTo>
                  <a:cubicBezTo>
                    <a:pt x="13327" y="13506"/>
                    <a:pt x="13522" y="13811"/>
                    <a:pt x="13762" y="14227"/>
                  </a:cubicBezTo>
                  <a:lnTo>
                    <a:pt x="14048" y="14722"/>
                  </a:lnTo>
                  <a:cubicBezTo>
                    <a:pt x="14127" y="14852"/>
                    <a:pt x="14205" y="14995"/>
                    <a:pt x="14296" y="15144"/>
                  </a:cubicBezTo>
                  <a:cubicBezTo>
                    <a:pt x="14348" y="15249"/>
                    <a:pt x="14393" y="15320"/>
                    <a:pt x="14439" y="15359"/>
                  </a:cubicBezTo>
                  <a:cubicBezTo>
                    <a:pt x="14465" y="15379"/>
                    <a:pt x="14491" y="15398"/>
                    <a:pt x="14530" y="15418"/>
                  </a:cubicBezTo>
                  <a:cubicBezTo>
                    <a:pt x="14484" y="15457"/>
                    <a:pt x="14406" y="15509"/>
                    <a:pt x="14302" y="15561"/>
                  </a:cubicBezTo>
                  <a:lnTo>
                    <a:pt x="13938" y="15749"/>
                  </a:lnTo>
                  <a:cubicBezTo>
                    <a:pt x="13808" y="15814"/>
                    <a:pt x="13710" y="15860"/>
                    <a:pt x="13645" y="15879"/>
                  </a:cubicBezTo>
                  <a:cubicBezTo>
                    <a:pt x="13509" y="15928"/>
                    <a:pt x="13365" y="15953"/>
                    <a:pt x="13211" y="15953"/>
                  </a:cubicBezTo>
                  <a:cubicBezTo>
                    <a:pt x="13079" y="15953"/>
                    <a:pt x="12940" y="15935"/>
                    <a:pt x="12793" y="15899"/>
                  </a:cubicBezTo>
                  <a:cubicBezTo>
                    <a:pt x="12293" y="15782"/>
                    <a:pt x="11811" y="15463"/>
                    <a:pt x="11349" y="14949"/>
                  </a:cubicBezTo>
                  <a:cubicBezTo>
                    <a:pt x="11226" y="14819"/>
                    <a:pt x="11122" y="14689"/>
                    <a:pt x="11044" y="14572"/>
                  </a:cubicBezTo>
                  <a:cubicBezTo>
                    <a:pt x="11018" y="14533"/>
                    <a:pt x="10972" y="14449"/>
                    <a:pt x="10894" y="14312"/>
                  </a:cubicBezTo>
                  <a:lnTo>
                    <a:pt x="10725" y="14006"/>
                  </a:lnTo>
                  <a:cubicBezTo>
                    <a:pt x="10628" y="13837"/>
                    <a:pt x="10563" y="13701"/>
                    <a:pt x="10530" y="13597"/>
                  </a:cubicBezTo>
                  <a:lnTo>
                    <a:pt x="10530" y="13597"/>
                  </a:lnTo>
                  <a:cubicBezTo>
                    <a:pt x="10615" y="13616"/>
                    <a:pt x="10706" y="13629"/>
                    <a:pt x="10790" y="13636"/>
                  </a:cubicBezTo>
                  <a:cubicBezTo>
                    <a:pt x="10829" y="13639"/>
                    <a:pt x="10865" y="13641"/>
                    <a:pt x="10899" y="13641"/>
                  </a:cubicBezTo>
                  <a:cubicBezTo>
                    <a:pt x="10992" y="13641"/>
                    <a:pt x="11070" y="13629"/>
                    <a:pt x="11141" y="13610"/>
                  </a:cubicBezTo>
                  <a:cubicBezTo>
                    <a:pt x="11219" y="13584"/>
                    <a:pt x="11323" y="13532"/>
                    <a:pt x="11473" y="13447"/>
                  </a:cubicBezTo>
                  <a:cubicBezTo>
                    <a:pt x="11694" y="13310"/>
                    <a:pt x="11857" y="13193"/>
                    <a:pt x="11941" y="13102"/>
                  </a:cubicBezTo>
                  <a:cubicBezTo>
                    <a:pt x="11967" y="13083"/>
                    <a:pt x="11980" y="13063"/>
                    <a:pt x="11987" y="13044"/>
                  </a:cubicBezTo>
                  <a:cubicBezTo>
                    <a:pt x="11993" y="13044"/>
                    <a:pt x="12006" y="13037"/>
                    <a:pt x="12013" y="13031"/>
                  </a:cubicBezTo>
                  <a:cubicBezTo>
                    <a:pt x="12019" y="13031"/>
                    <a:pt x="12032" y="13011"/>
                    <a:pt x="12045" y="12985"/>
                  </a:cubicBezTo>
                  <a:cubicBezTo>
                    <a:pt x="12071" y="12927"/>
                    <a:pt x="12091" y="12868"/>
                    <a:pt x="12097" y="12816"/>
                  </a:cubicBezTo>
                  <a:lnTo>
                    <a:pt x="12162" y="12862"/>
                  </a:lnTo>
                  <a:cubicBezTo>
                    <a:pt x="12172" y="12868"/>
                    <a:pt x="12184" y="12871"/>
                    <a:pt x="12195" y="12871"/>
                  </a:cubicBezTo>
                  <a:cubicBezTo>
                    <a:pt x="12206" y="12871"/>
                    <a:pt x="12218" y="12868"/>
                    <a:pt x="12227" y="12862"/>
                  </a:cubicBezTo>
                  <a:cubicBezTo>
                    <a:pt x="12240" y="12855"/>
                    <a:pt x="12253" y="12849"/>
                    <a:pt x="12266" y="12829"/>
                  </a:cubicBezTo>
                  <a:cubicBezTo>
                    <a:pt x="12306" y="12784"/>
                    <a:pt x="12345" y="12732"/>
                    <a:pt x="12364" y="12680"/>
                  </a:cubicBezTo>
                  <a:lnTo>
                    <a:pt x="12403" y="12595"/>
                  </a:lnTo>
                  <a:cubicBezTo>
                    <a:pt x="12416" y="12563"/>
                    <a:pt x="12442" y="12524"/>
                    <a:pt x="12481" y="12485"/>
                  </a:cubicBezTo>
                  <a:close/>
                  <a:moveTo>
                    <a:pt x="8137" y="15827"/>
                  </a:moveTo>
                  <a:cubicBezTo>
                    <a:pt x="8169" y="15827"/>
                    <a:pt x="8189" y="15827"/>
                    <a:pt x="8202" y="15834"/>
                  </a:cubicBezTo>
                  <a:lnTo>
                    <a:pt x="8208" y="15847"/>
                  </a:lnTo>
                  <a:lnTo>
                    <a:pt x="8228" y="15879"/>
                  </a:lnTo>
                  <a:lnTo>
                    <a:pt x="8241" y="15905"/>
                  </a:lnTo>
                  <a:cubicBezTo>
                    <a:pt x="8241" y="15918"/>
                    <a:pt x="8247" y="15931"/>
                    <a:pt x="8241" y="15938"/>
                  </a:cubicBezTo>
                  <a:lnTo>
                    <a:pt x="8234" y="15964"/>
                  </a:lnTo>
                  <a:cubicBezTo>
                    <a:pt x="8234" y="15970"/>
                    <a:pt x="8228" y="15977"/>
                    <a:pt x="8221" y="15977"/>
                  </a:cubicBezTo>
                  <a:cubicBezTo>
                    <a:pt x="8221" y="15983"/>
                    <a:pt x="8208" y="15983"/>
                    <a:pt x="8195" y="15983"/>
                  </a:cubicBezTo>
                  <a:lnTo>
                    <a:pt x="8176" y="15983"/>
                  </a:lnTo>
                  <a:lnTo>
                    <a:pt x="8124" y="15951"/>
                  </a:lnTo>
                  <a:lnTo>
                    <a:pt x="8111" y="15931"/>
                  </a:lnTo>
                  <a:lnTo>
                    <a:pt x="8111" y="15918"/>
                  </a:lnTo>
                  <a:lnTo>
                    <a:pt x="8104" y="15899"/>
                  </a:lnTo>
                  <a:lnTo>
                    <a:pt x="8098" y="15866"/>
                  </a:lnTo>
                  <a:cubicBezTo>
                    <a:pt x="8098" y="15853"/>
                    <a:pt x="8104" y="15847"/>
                    <a:pt x="8111" y="15834"/>
                  </a:cubicBezTo>
                  <a:cubicBezTo>
                    <a:pt x="8117" y="15827"/>
                    <a:pt x="8124" y="15827"/>
                    <a:pt x="8137" y="15827"/>
                  </a:cubicBezTo>
                  <a:close/>
                  <a:moveTo>
                    <a:pt x="15570" y="15346"/>
                  </a:moveTo>
                  <a:cubicBezTo>
                    <a:pt x="15583" y="15346"/>
                    <a:pt x="15590" y="15353"/>
                    <a:pt x="15590" y="15359"/>
                  </a:cubicBezTo>
                  <a:cubicBezTo>
                    <a:pt x="15616" y="15398"/>
                    <a:pt x="15655" y="15437"/>
                    <a:pt x="15700" y="15483"/>
                  </a:cubicBezTo>
                  <a:cubicBezTo>
                    <a:pt x="15726" y="15502"/>
                    <a:pt x="15739" y="15522"/>
                    <a:pt x="15752" y="15535"/>
                  </a:cubicBezTo>
                  <a:lnTo>
                    <a:pt x="15765" y="15580"/>
                  </a:lnTo>
                  <a:lnTo>
                    <a:pt x="15785" y="15613"/>
                  </a:lnTo>
                  <a:lnTo>
                    <a:pt x="15798" y="15639"/>
                  </a:lnTo>
                  <a:cubicBezTo>
                    <a:pt x="15798" y="15652"/>
                    <a:pt x="15811" y="15671"/>
                    <a:pt x="15824" y="15691"/>
                  </a:cubicBezTo>
                  <a:lnTo>
                    <a:pt x="15863" y="15736"/>
                  </a:lnTo>
                  <a:cubicBezTo>
                    <a:pt x="15889" y="15775"/>
                    <a:pt x="15909" y="15795"/>
                    <a:pt x="15928" y="15801"/>
                  </a:cubicBezTo>
                  <a:lnTo>
                    <a:pt x="15811" y="15938"/>
                  </a:lnTo>
                  <a:lnTo>
                    <a:pt x="15778" y="15970"/>
                  </a:lnTo>
                  <a:cubicBezTo>
                    <a:pt x="15765" y="15983"/>
                    <a:pt x="15752" y="15990"/>
                    <a:pt x="15739" y="15990"/>
                  </a:cubicBezTo>
                  <a:cubicBezTo>
                    <a:pt x="15733" y="15990"/>
                    <a:pt x="15726" y="15983"/>
                    <a:pt x="15713" y="15970"/>
                  </a:cubicBezTo>
                  <a:cubicBezTo>
                    <a:pt x="15700" y="15951"/>
                    <a:pt x="15681" y="15925"/>
                    <a:pt x="15655" y="15905"/>
                  </a:cubicBezTo>
                  <a:lnTo>
                    <a:pt x="15622" y="15873"/>
                  </a:lnTo>
                  <a:cubicBezTo>
                    <a:pt x="15590" y="15827"/>
                    <a:pt x="15564" y="15795"/>
                    <a:pt x="15544" y="15769"/>
                  </a:cubicBezTo>
                  <a:cubicBezTo>
                    <a:pt x="15505" y="15710"/>
                    <a:pt x="15460" y="15658"/>
                    <a:pt x="15427" y="15619"/>
                  </a:cubicBezTo>
                  <a:lnTo>
                    <a:pt x="15388" y="15574"/>
                  </a:lnTo>
                  <a:lnTo>
                    <a:pt x="15375" y="15535"/>
                  </a:lnTo>
                  <a:cubicBezTo>
                    <a:pt x="15369" y="15528"/>
                    <a:pt x="15369" y="15515"/>
                    <a:pt x="15375" y="15509"/>
                  </a:cubicBezTo>
                  <a:lnTo>
                    <a:pt x="15388" y="15489"/>
                  </a:lnTo>
                  <a:lnTo>
                    <a:pt x="15551" y="15353"/>
                  </a:lnTo>
                  <a:cubicBezTo>
                    <a:pt x="15564" y="15346"/>
                    <a:pt x="15570" y="15346"/>
                    <a:pt x="15570" y="15346"/>
                  </a:cubicBezTo>
                  <a:close/>
                  <a:moveTo>
                    <a:pt x="14829" y="15769"/>
                  </a:moveTo>
                  <a:cubicBezTo>
                    <a:pt x="14829" y="15775"/>
                    <a:pt x="14822" y="15788"/>
                    <a:pt x="14816" y="15821"/>
                  </a:cubicBezTo>
                  <a:lnTo>
                    <a:pt x="14809" y="15925"/>
                  </a:lnTo>
                  <a:cubicBezTo>
                    <a:pt x="14809" y="15951"/>
                    <a:pt x="14809" y="15964"/>
                    <a:pt x="14803" y="15977"/>
                  </a:cubicBezTo>
                  <a:lnTo>
                    <a:pt x="14803" y="15996"/>
                  </a:lnTo>
                  <a:cubicBezTo>
                    <a:pt x="14803" y="16009"/>
                    <a:pt x="14803" y="16016"/>
                    <a:pt x="14809" y="16016"/>
                  </a:cubicBezTo>
                  <a:cubicBezTo>
                    <a:pt x="14815" y="16019"/>
                    <a:pt x="14820" y="16020"/>
                    <a:pt x="14825" y="16020"/>
                  </a:cubicBezTo>
                  <a:cubicBezTo>
                    <a:pt x="14832" y="16020"/>
                    <a:pt x="14838" y="16017"/>
                    <a:pt x="14842" y="16009"/>
                  </a:cubicBezTo>
                  <a:cubicBezTo>
                    <a:pt x="14848" y="15996"/>
                    <a:pt x="14855" y="15983"/>
                    <a:pt x="14855" y="15964"/>
                  </a:cubicBezTo>
                  <a:lnTo>
                    <a:pt x="14855" y="15918"/>
                  </a:lnTo>
                  <a:lnTo>
                    <a:pt x="14861" y="15886"/>
                  </a:lnTo>
                  <a:cubicBezTo>
                    <a:pt x="14868" y="15866"/>
                    <a:pt x="14868" y="15853"/>
                    <a:pt x="14861" y="15840"/>
                  </a:cubicBezTo>
                  <a:cubicBezTo>
                    <a:pt x="14861" y="15814"/>
                    <a:pt x="14855" y="15795"/>
                    <a:pt x="14848" y="15775"/>
                  </a:cubicBezTo>
                  <a:lnTo>
                    <a:pt x="14829" y="15769"/>
                  </a:lnTo>
                  <a:close/>
                  <a:moveTo>
                    <a:pt x="8124" y="15769"/>
                  </a:moveTo>
                  <a:cubicBezTo>
                    <a:pt x="8104" y="15769"/>
                    <a:pt x="8085" y="15775"/>
                    <a:pt x="8072" y="15782"/>
                  </a:cubicBezTo>
                  <a:cubicBezTo>
                    <a:pt x="8052" y="15801"/>
                    <a:pt x="8046" y="15814"/>
                    <a:pt x="8046" y="15821"/>
                  </a:cubicBezTo>
                  <a:cubicBezTo>
                    <a:pt x="8039" y="15834"/>
                    <a:pt x="8046" y="15860"/>
                    <a:pt x="8059" y="15892"/>
                  </a:cubicBezTo>
                  <a:lnTo>
                    <a:pt x="8078" y="15964"/>
                  </a:lnTo>
                  <a:cubicBezTo>
                    <a:pt x="8091" y="15983"/>
                    <a:pt x="8111" y="16003"/>
                    <a:pt x="8143" y="16016"/>
                  </a:cubicBezTo>
                  <a:cubicBezTo>
                    <a:pt x="8164" y="16028"/>
                    <a:pt x="8184" y="16033"/>
                    <a:pt x="8203" y="16033"/>
                  </a:cubicBezTo>
                  <a:cubicBezTo>
                    <a:pt x="8214" y="16033"/>
                    <a:pt x="8225" y="16031"/>
                    <a:pt x="8234" y="16029"/>
                  </a:cubicBezTo>
                  <a:cubicBezTo>
                    <a:pt x="8260" y="16016"/>
                    <a:pt x="8273" y="15996"/>
                    <a:pt x="8280" y="15970"/>
                  </a:cubicBezTo>
                  <a:cubicBezTo>
                    <a:pt x="8286" y="15951"/>
                    <a:pt x="8293" y="15931"/>
                    <a:pt x="8286" y="15905"/>
                  </a:cubicBezTo>
                  <a:cubicBezTo>
                    <a:pt x="8280" y="15873"/>
                    <a:pt x="8267" y="15853"/>
                    <a:pt x="8260" y="15834"/>
                  </a:cubicBezTo>
                  <a:cubicBezTo>
                    <a:pt x="8247" y="15808"/>
                    <a:pt x="8234" y="15795"/>
                    <a:pt x="8215" y="15782"/>
                  </a:cubicBezTo>
                  <a:lnTo>
                    <a:pt x="8163" y="15775"/>
                  </a:lnTo>
                  <a:lnTo>
                    <a:pt x="8124" y="15769"/>
                  </a:lnTo>
                  <a:close/>
                  <a:moveTo>
                    <a:pt x="15583" y="15291"/>
                  </a:moveTo>
                  <a:cubicBezTo>
                    <a:pt x="15575" y="15291"/>
                    <a:pt x="15563" y="15298"/>
                    <a:pt x="15544" y="15307"/>
                  </a:cubicBezTo>
                  <a:cubicBezTo>
                    <a:pt x="15466" y="15366"/>
                    <a:pt x="15388" y="15431"/>
                    <a:pt x="15323" y="15509"/>
                  </a:cubicBezTo>
                  <a:lnTo>
                    <a:pt x="15304" y="15541"/>
                  </a:lnTo>
                  <a:lnTo>
                    <a:pt x="15310" y="15574"/>
                  </a:lnTo>
                  <a:cubicBezTo>
                    <a:pt x="15317" y="15593"/>
                    <a:pt x="15330" y="15619"/>
                    <a:pt x="15356" y="15652"/>
                  </a:cubicBezTo>
                  <a:cubicBezTo>
                    <a:pt x="15369" y="15665"/>
                    <a:pt x="15388" y="15684"/>
                    <a:pt x="15421" y="15717"/>
                  </a:cubicBezTo>
                  <a:cubicBezTo>
                    <a:pt x="15453" y="15756"/>
                    <a:pt x="15505" y="15821"/>
                    <a:pt x="15570" y="15912"/>
                  </a:cubicBezTo>
                  <a:lnTo>
                    <a:pt x="15674" y="16022"/>
                  </a:lnTo>
                  <a:cubicBezTo>
                    <a:pt x="15713" y="16055"/>
                    <a:pt x="15752" y="16074"/>
                    <a:pt x="15778" y="16074"/>
                  </a:cubicBezTo>
                  <a:cubicBezTo>
                    <a:pt x="15785" y="16048"/>
                    <a:pt x="15804" y="16016"/>
                    <a:pt x="15837" y="15977"/>
                  </a:cubicBezTo>
                  <a:cubicBezTo>
                    <a:pt x="15876" y="15938"/>
                    <a:pt x="15902" y="15905"/>
                    <a:pt x="15909" y="15892"/>
                  </a:cubicBezTo>
                  <a:cubicBezTo>
                    <a:pt x="15922" y="15873"/>
                    <a:pt x="15935" y="15860"/>
                    <a:pt x="15948" y="15853"/>
                  </a:cubicBezTo>
                  <a:lnTo>
                    <a:pt x="15974" y="15834"/>
                  </a:lnTo>
                  <a:cubicBezTo>
                    <a:pt x="15987" y="15814"/>
                    <a:pt x="15987" y="15795"/>
                    <a:pt x="15974" y="15775"/>
                  </a:cubicBezTo>
                  <a:cubicBezTo>
                    <a:pt x="15961" y="15769"/>
                    <a:pt x="15954" y="15762"/>
                    <a:pt x="15948" y="15756"/>
                  </a:cubicBezTo>
                  <a:cubicBezTo>
                    <a:pt x="15928" y="15743"/>
                    <a:pt x="15915" y="15730"/>
                    <a:pt x="15909" y="15717"/>
                  </a:cubicBezTo>
                  <a:cubicBezTo>
                    <a:pt x="15876" y="15671"/>
                    <a:pt x="15863" y="15645"/>
                    <a:pt x="15856" y="15639"/>
                  </a:cubicBezTo>
                  <a:lnTo>
                    <a:pt x="15824" y="15574"/>
                  </a:lnTo>
                  <a:cubicBezTo>
                    <a:pt x="15798" y="15528"/>
                    <a:pt x="15785" y="15502"/>
                    <a:pt x="15778" y="15496"/>
                  </a:cubicBezTo>
                  <a:cubicBezTo>
                    <a:pt x="15772" y="15483"/>
                    <a:pt x="15746" y="15457"/>
                    <a:pt x="15700" y="15418"/>
                  </a:cubicBezTo>
                  <a:cubicBezTo>
                    <a:pt x="15674" y="15392"/>
                    <a:pt x="15655" y="15359"/>
                    <a:pt x="15629" y="15327"/>
                  </a:cubicBezTo>
                  <a:cubicBezTo>
                    <a:pt x="15616" y="15307"/>
                    <a:pt x="15603" y="15294"/>
                    <a:pt x="15590" y="15294"/>
                  </a:cubicBezTo>
                  <a:cubicBezTo>
                    <a:pt x="15588" y="15292"/>
                    <a:pt x="15586" y="15291"/>
                    <a:pt x="15583" y="15291"/>
                  </a:cubicBezTo>
                  <a:close/>
                  <a:moveTo>
                    <a:pt x="10927" y="15951"/>
                  </a:moveTo>
                  <a:lnTo>
                    <a:pt x="10920" y="15957"/>
                  </a:lnTo>
                  <a:cubicBezTo>
                    <a:pt x="10914" y="15957"/>
                    <a:pt x="10914" y="15964"/>
                    <a:pt x="10914" y="15970"/>
                  </a:cubicBezTo>
                  <a:cubicBezTo>
                    <a:pt x="10907" y="15977"/>
                    <a:pt x="10907" y="15983"/>
                    <a:pt x="10914" y="15990"/>
                  </a:cubicBezTo>
                  <a:lnTo>
                    <a:pt x="10914" y="16009"/>
                  </a:lnTo>
                  <a:lnTo>
                    <a:pt x="10933" y="16100"/>
                  </a:lnTo>
                  <a:cubicBezTo>
                    <a:pt x="10940" y="16107"/>
                    <a:pt x="10946" y="16113"/>
                    <a:pt x="10946" y="16113"/>
                  </a:cubicBezTo>
                  <a:lnTo>
                    <a:pt x="10959" y="16107"/>
                  </a:lnTo>
                  <a:lnTo>
                    <a:pt x="10966" y="16074"/>
                  </a:lnTo>
                  <a:lnTo>
                    <a:pt x="10959" y="16061"/>
                  </a:lnTo>
                  <a:lnTo>
                    <a:pt x="10959" y="16016"/>
                  </a:lnTo>
                  <a:lnTo>
                    <a:pt x="10959" y="15996"/>
                  </a:lnTo>
                  <a:cubicBezTo>
                    <a:pt x="10953" y="15990"/>
                    <a:pt x="10946" y="15983"/>
                    <a:pt x="10946" y="15977"/>
                  </a:cubicBezTo>
                  <a:lnTo>
                    <a:pt x="10946" y="15964"/>
                  </a:lnTo>
                  <a:cubicBezTo>
                    <a:pt x="10940" y="15957"/>
                    <a:pt x="10933" y="15951"/>
                    <a:pt x="10927" y="15951"/>
                  </a:cubicBezTo>
                  <a:close/>
                  <a:moveTo>
                    <a:pt x="10192" y="13486"/>
                  </a:moveTo>
                  <a:lnTo>
                    <a:pt x="10192" y="13486"/>
                  </a:lnTo>
                  <a:cubicBezTo>
                    <a:pt x="10296" y="13532"/>
                    <a:pt x="10400" y="13571"/>
                    <a:pt x="10511" y="13597"/>
                  </a:cubicBezTo>
                  <a:cubicBezTo>
                    <a:pt x="10511" y="13623"/>
                    <a:pt x="10517" y="13649"/>
                    <a:pt x="10537" y="13681"/>
                  </a:cubicBezTo>
                  <a:lnTo>
                    <a:pt x="10628" y="13896"/>
                  </a:lnTo>
                  <a:cubicBezTo>
                    <a:pt x="10868" y="14403"/>
                    <a:pt x="11115" y="14793"/>
                    <a:pt x="11375" y="15073"/>
                  </a:cubicBezTo>
                  <a:cubicBezTo>
                    <a:pt x="11467" y="15170"/>
                    <a:pt x="11577" y="15268"/>
                    <a:pt x="11701" y="15372"/>
                  </a:cubicBezTo>
                  <a:cubicBezTo>
                    <a:pt x="12013" y="15639"/>
                    <a:pt x="12319" y="15821"/>
                    <a:pt x="12605" y="15918"/>
                  </a:cubicBezTo>
                  <a:cubicBezTo>
                    <a:pt x="12780" y="15983"/>
                    <a:pt x="12956" y="16016"/>
                    <a:pt x="13131" y="16029"/>
                  </a:cubicBezTo>
                  <a:cubicBezTo>
                    <a:pt x="13154" y="16030"/>
                    <a:pt x="13176" y="16030"/>
                    <a:pt x="13197" y="16030"/>
                  </a:cubicBezTo>
                  <a:cubicBezTo>
                    <a:pt x="13356" y="16030"/>
                    <a:pt x="13509" y="16009"/>
                    <a:pt x="13652" y="15957"/>
                  </a:cubicBezTo>
                  <a:cubicBezTo>
                    <a:pt x="13736" y="15931"/>
                    <a:pt x="13866" y="15879"/>
                    <a:pt x="14035" y="15788"/>
                  </a:cubicBezTo>
                  <a:lnTo>
                    <a:pt x="14348" y="15632"/>
                  </a:lnTo>
                  <a:cubicBezTo>
                    <a:pt x="14465" y="15574"/>
                    <a:pt x="14549" y="15522"/>
                    <a:pt x="14601" y="15483"/>
                  </a:cubicBezTo>
                  <a:cubicBezTo>
                    <a:pt x="14614" y="15470"/>
                    <a:pt x="14621" y="15457"/>
                    <a:pt x="14634" y="15450"/>
                  </a:cubicBezTo>
                  <a:cubicBezTo>
                    <a:pt x="14647" y="15450"/>
                    <a:pt x="14660" y="15450"/>
                    <a:pt x="14679" y="15457"/>
                  </a:cubicBezTo>
                  <a:cubicBezTo>
                    <a:pt x="14718" y="15463"/>
                    <a:pt x="14764" y="15463"/>
                    <a:pt x="14809" y="15470"/>
                  </a:cubicBezTo>
                  <a:cubicBezTo>
                    <a:pt x="14731" y="15548"/>
                    <a:pt x="14666" y="15613"/>
                    <a:pt x="14621" y="15652"/>
                  </a:cubicBezTo>
                  <a:cubicBezTo>
                    <a:pt x="14536" y="15730"/>
                    <a:pt x="14452" y="15788"/>
                    <a:pt x="14380" y="15827"/>
                  </a:cubicBezTo>
                  <a:cubicBezTo>
                    <a:pt x="14322" y="15860"/>
                    <a:pt x="14224" y="15892"/>
                    <a:pt x="14081" y="15931"/>
                  </a:cubicBezTo>
                  <a:cubicBezTo>
                    <a:pt x="13749" y="16035"/>
                    <a:pt x="13535" y="16094"/>
                    <a:pt x="13431" y="16120"/>
                  </a:cubicBezTo>
                  <a:cubicBezTo>
                    <a:pt x="13249" y="16157"/>
                    <a:pt x="13069" y="16176"/>
                    <a:pt x="12891" y="16176"/>
                  </a:cubicBezTo>
                  <a:cubicBezTo>
                    <a:pt x="12638" y="16176"/>
                    <a:pt x="12390" y="16138"/>
                    <a:pt x="12149" y="16061"/>
                  </a:cubicBezTo>
                  <a:cubicBezTo>
                    <a:pt x="11714" y="15918"/>
                    <a:pt x="11356" y="15684"/>
                    <a:pt x="11076" y="15353"/>
                  </a:cubicBezTo>
                  <a:cubicBezTo>
                    <a:pt x="10953" y="15209"/>
                    <a:pt x="10836" y="15027"/>
                    <a:pt x="10725" y="14813"/>
                  </a:cubicBezTo>
                  <a:cubicBezTo>
                    <a:pt x="10660" y="14683"/>
                    <a:pt x="10569" y="14488"/>
                    <a:pt x="10452" y="14221"/>
                  </a:cubicBezTo>
                  <a:cubicBezTo>
                    <a:pt x="10322" y="13915"/>
                    <a:pt x="10237" y="13668"/>
                    <a:pt x="10192" y="13486"/>
                  </a:cubicBezTo>
                  <a:close/>
                  <a:moveTo>
                    <a:pt x="9971" y="16061"/>
                  </a:moveTo>
                  <a:cubicBezTo>
                    <a:pt x="9958" y="16061"/>
                    <a:pt x="9945" y="16074"/>
                    <a:pt x="9945" y="16094"/>
                  </a:cubicBezTo>
                  <a:cubicBezTo>
                    <a:pt x="9945" y="16100"/>
                    <a:pt x="9951" y="16107"/>
                    <a:pt x="9964" y="16126"/>
                  </a:cubicBezTo>
                  <a:lnTo>
                    <a:pt x="9971" y="16146"/>
                  </a:lnTo>
                  <a:lnTo>
                    <a:pt x="9977" y="16166"/>
                  </a:lnTo>
                  <a:lnTo>
                    <a:pt x="9990" y="16185"/>
                  </a:lnTo>
                  <a:cubicBezTo>
                    <a:pt x="10003" y="16198"/>
                    <a:pt x="10016" y="16211"/>
                    <a:pt x="10029" y="16211"/>
                  </a:cubicBezTo>
                  <a:cubicBezTo>
                    <a:pt x="10042" y="16211"/>
                    <a:pt x="10055" y="16211"/>
                    <a:pt x="10062" y="16205"/>
                  </a:cubicBezTo>
                  <a:cubicBezTo>
                    <a:pt x="10062" y="16198"/>
                    <a:pt x="10062" y="16192"/>
                    <a:pt x="10062" y="16179"/>
                  </a:cubicBezTo>
                  <a:lnTo>
                    <a:pt x="10049" y="16153"/>
                  </a:lnTo>
                  <a:lnTo>
                    <a:pt x="10049" y="16139"/>
                  </a:lnTo>
                  <a:lnTo>
                    <a:pt x="10036" y="16120"/>
                  </a:lnTo>
                  <a:cubicBezTo>
                    <a:pt x="10029" y="16100"/>
                    <a:pt x="10023" y="16094"/>
                    <a:pt x="10016" y="16087"/>
                  </a:cubicBezTo>
                  <a:cubicBezTo>
                    <a:pt x="10003" y="16074"/>
                    <a:pt x="9990" y="16061"/>
                    <a:pt x="9971" y="16061"/>
                  </a:cubicBezTo>
                  <a:close/>
                  <a:moveTo>
                    <a:pt x="17547" y="15353"/>
                  </a:moveTo>
                  <a:cubicBezTo>
                    <a:pt x="17547" y="15385"/>
                    <a:pt x="17547" y="15424"/>
                    <a:pt x="17547" y="15470"/>
                  </a:cubicBezTo>
                  <a:cubicBezTo>
                    <a:pt x="17554" y="15587"/>
                    <a:pt x="17554" y="15665"/>
                    <a:pt x="17554" y="15697"/>
                  </a:cubicBezTo>
                  <a:cubicBezTo>
                    <a:pt x="17554" y="15756"/>
                    <a:pt x="17547" y="15834"/>
                    <a:pt x="17534" y="15944"/>
                  </a:cubicBezTo>
                  <a:lnTo>
                    <a:pt x="17515" y="16185"/>
                  </a:lnTo>
                  <a:cubicBezTo>
                    <a:pt x="17507" y="16177"/>
                    <a:pt x="17500" y="16174"/>
                    <a:pt x="17491" y="16174"/>
                  </a:cubicBezTo>
                  <a:cubicBezTo>
                    <a:pt x="17484" y="16174"/>
                    <a:pt x="17477" y="16176"/>
                    <a:pt x="17469" y="16179"/>
                  </a:cubicBezTo>
                  <a:lnTo>
                    <a:pt x="17450" y="16198"/>
                  </a:lnTo>
                  <a:cubicBezTo>
                    <a:pt x="17411" y="16211"/>
                    <a:pt x="17385" y="16218"/>
                    <a:pt x="17365" y="16231"/>
                  </a:cubicBezTo>
                  <a:cubicBezTo>
                    <a:pt x="17372" y="16205"/>
                    <a:pt x="17378" y="16179"/>
                    <a:pt x="17391" y="16146"/>
                  </a:cubicBezTo>
                  <a:cubicBezTo>
                    <a:pt x="17417" y="16068"/>
                    <a:pt x="17450" y="15925"/>
                    <a:pt x="17482" y="15723"/>
                  </a:cubicBezTo>
                  <a:lnTo>
                    <a:pt x="17534" y="15372"/>
                  </a:lnTo>
                  <a:cubicBezTo>
                    <a:pt x="17534" y="15366"/>
                    <a:pt x="17541" y="15359"/>
                    <a:pt x="17547" y="15353"/>
                  </a:cubicBezTo>
                  <a:close/>
                  <a:moveTo>
                    <a:pt x="15154" y="16042"/>
                  </a:moveTo>
                  <a:cubicBezTo>
                    <a:pt x="15148" y="16048"/>
                    <a:pt x="15141" y="16055"/>
                    <a:pt x="15128" y="16055"/>
                  </a:cubicBezTo>
                  <a:lnTo>
                    <a:pt x="15128" y="16068"/>
                  </a:lnTo>
                  <a:cubicBezTo>
                    <a:pt x="15128" y="16068"/>
                    <a:pt x="15122" y="16081"/>
                    <a:pt x="15115" y="16094"/>
                  </a:cubicBezTo>
                  <a:cubicBezTo>
                    <a:pt x="15102" y="16107"/>
                    <a:pt x="15102" y="16139"/>
                    <a:pt x="15109" y="16179"/>
                  </a:cubicBezTo>
                  <a:cubicBezTo>
                    <a:pt x="15102" y="16192"/>
                    <a:pt x="15096" y="16205"/>
                    <a:pt x="15102" y="16211"/>
                  </a:cubicBezTo>
                  <a:cubicBezTo>
                    <a:pt x="15102" y="16224"/>
                    <a:pt x="15109" y="16231"/>
                    <a:pt x="15122" y="16237"/>
                  </a:cubicBezTo>
                  <a:cubicBezTo>
                    <a:pt x="15126" y="16242"/>
                    <a:pt x="15132" y="16244"/>
                    <a:pt x="15137" y="16244"/>
                  </a:cubicBezTo>
                  <a:cubicBezTo>
                    <a:pt x="15148" y="16244"/>
                    <a:pt x="15159" y="16237"/>
                    <a:pt x="15167" y="16224"/>
                  </a:cubicBezTo>
                  <a:cubicBezTo>
                    <a:pt x="15174" y="16218"/>
                    <a:pt x="15174" y="16198"/>
                    <a:pt x="15180" y="16179"/>
                  </a:cubicBezTo>
                  <a:lnTo>
                    <a:pt x="15180" y="16081"/>
                  </a:lnTo>
                  <a:cubicBezTo>
                    <a:pt x="15174" y="16061"/>
                    <a:pt x="15167" y="16048"/>
                    <a:pt x="15154" y="16042"/>
                  </a:cubicBezTo>
                  <a:close/>
                  <a:moveTo>
                    <a:pt x="17229" y="9272"/>
                  </a:moveTo>
                  <a:cubicBezTo>
                    <a:pt x="17268" y="9356"/>
                    <a:pt x="17346" y="9467"/>
                    <a:pt x="17456" y="9616"/>
                  </a:cubicBezTo>
                  <a:cubicBezTo>
                    <a:pt x="17775" y="10007"/>
                    <a:pt x="17977" y="10267"/>
                    <a:pt x="18061" y="10384"/>
                  </a:cubicBezTo>
                  <a:cubicBezTo>
                    <a:pt x="18269" y="10683"/>
                    <a:pt x="18419" y="10969"/>
                    <a:pt x="18510" y="11236"/>
                  </a:cubicBezTo>
                  <a:cubicBezTo>
                    <a:pt x="18575" y="11431"/>
                    <a:pt x="18621" y="11659"/>
                    <a:pt x="18653" y="11912"/>
                  </a:cubicBezTo>
                  <a:cubicBezTo>
                    <a:pt x="18666" y="12075"/>
                    <a:pt x="18679" y="12309"/>
                    <a:pt x="18692" y="12615"/>
                  </a:cubicBezTo>
                  <a:cubicBezTo>
                    <a:pt x="18699" y="12751"/>
                    <a:pt x="18686" y="12849"/>
                    <a:pt x="18666" y="12914"/>
                  </a:cubicBezTo>
                  <a:cubicBezTo>
                    <a:pt x="18653" y="12959"/>
                    <a:pt x="18647" y="12985"/>
                    <a:pt x="18647" y="12998"/>
                  </a:cubicBezTo>
                  <a:cubicBezTo>
                    <a:pt x="18640" y="13031"/>
                    <a:pt x="18647" y="13057"/>
                    <a:pt x="18660" y="13076"/>
                  </a:cubicBezTo>
                  <a:cubicBezTo>
                    <a:pt x="18673" y="13096"/>
                    <a:pt x="18712" y="13115"/>
                    <a:pt x="18770" y="13128"/>
                  </a:cubicBezTo>
                  <a:cubicBezTo>
                    <a:pt x="18920" y="13148"/>
                    <a:pt x="19050" y="13161"/>
                    <a:pt x="19173" y="13174"/>
                  </a:cubicBezTo>
                  <a:cubicBezTo>
                    <a:pt x="19258" y="13180"/>
                    <a:pt x="19329" y="13193"/>
                    <a:pt x="19401" y="13200"/>
                  </a:cubicBezTo>
                  <a:cubicBezTo>
                    <a:pt x="19362" y="13551"/>
                    <a:pt x="19375" y="13896"/>
                    <a:pt x="19446" y="14240"/>
                  </a:cubicBezTo>
                  <a:lnTo>
                    <a:pt x="19446" y="14247"/>
                  </a:lnTo>
                  <a:cubicBezTo>
                    <a:pt x="19440" y="14247"/>
                    <a:pt x="19440" y="14260"/>
                    <a:pt x="19433" y="14273"/>
                  </a:cubicBezTo>
                  <a:cubicBezTo>
                    <a:pt x="19420" y="14299"/>
                    <a:pt x="19407" y="14325"/>
                    <a:pt x="19394" y="14345"/>
                  </a:cubicBezTo>
                  <a:lnTo>
                    <a:pt x="19349" y="14410"/>
                  </a:lnTo>
                  <a:lnTo>
                    <a:pt x="19349" y="14403"/>
                  </a:lnTo>
                  <a:lnTo>
                    <a:pt x="19316" y="14449"/>
                  </a:lnTo>
                  <a:cubicBezTo>
                    <a:pt x="19284" y="14488"/>
                    <a:pt x="19238" y="14533"/>
                    <a:pt x="19186" y="14579"/>
                  </a:cubicBezTo>
                  <a:lnTo>
                    <a:pt x="18835" y="14871"/>
                  </a:lnTo>
                  <a:cubicBezTo>
                    <a:pt x="18790" y="14910"/>
                    <a:pt x="18744" y="14936"/>
                    <a:pt x="18712" y="14943"/>
                  </a:cubicBezTo>
                  <a:cubicBezTo>
                    <a:pt x="18716" y="14952"/>
                    <a:pt x="18725" y="14958"/>
                    <a:pt x="18734" y="14958"/>
                  </a:cubicBezTo>
                  <a:cubicBezTo>
                    <a:pt x="18737" y="14958"/>
                    <a:pt x="18741" y="14958"/>
                    <a:pt x="18744" y="14956"/>
                  </a:cubicBezTo>
                  <a:cubicBezTo>
                    <a:pt x="18751" y="14956"/>
                    <a:pt x="18764" y="14956"/>
                    <a:pt x="18783" y="14949"/>
                  </a:cubicBezTo>
                  <a:lnTo>
                    <a:pt x="18978" y="14826"/>
                  </a:lnTo>
                  <a:cubicBezTo>
                    <a:pt x="19017" y="14800"/>
                    <a:pt x="19043" y="14774"/>
                    <a:pt x="19063" y="14761"/>
                  </a:cubicBezTo>
                  <a:lnTo>
                    <a:pt x="19121" y="14702"/>
                  </a:lnTo>
                  <a:cubicBezTo>
                    <a:pt x="19134" y="14689"/>
                    <a:pt x="19173" y="14657"/>
                    <a:pt x="19238" y="14605"/>
                  </a:cubicBezTo>
                  <a:cubicBezTo>
                    <a:pt x="19284" y="14566"/>
                    <a:pt x="19323" y="14533"/>
                    <a:pt x="19349" y="14501"/>
                  </a:cubicBezTo>
                  <a:lnTo>
                    <a:pt x="19375" y="14475"/>
                  </a:lnTo>
                  <a:lnTo>
                    <a:pt x="19466" y="14358"/>
                  </a:lnTo>
                  <a:cubicBezTo>
                    <a:pt x="19466" y="14364"/>
                    <a:pt x="19473" y="14364"/>
                    <a:pt x="19473" y="14371"/>
                  </a:cubicBezTo>
                  <a:cubicBezTo>
                    <a:pt x="19473" y="14397"/>
                    <a:pt x="19479" y="14416"/>
                    <a:pt x="19492" y="14436"/>
                  </a:cubicBezTo>
                  <a:cubicBezTo>
                    <a:pt x="19492" y="14481"/>
                    <a:pt x="19499" y="14520"/>
                    <a:pt x="19499" y="14572"/>
                  </a:cubicBezTo>
                  <a:cubicBezTo>
                    <a:pt x="19492" y="14605"/>
                    <a:pt x="19492" y="14637"/>
                    <a:pt x="19486" y="14670"/>
                  </a:cubicBezTo>
                  <a:cubicBezTo>
                    <a:pt x="19479" y="14683"/>
                    <a:pt x="19479" y="14702"/>
                    <a:pt x="19473" y="14722"/>
                  </a:cubicBezTo>
                  <a:cubicBezTo>
                    <a:pt x="19440" y="14845"/>
                    <a:pt x="19368" y="14956"/>
                    <a:pt x="19271" y="15047"/>
                  </a:cubicBezTo>
                  <a:cubicBezTo>
                    <a:pt x="19206" y="15112"/>
                    <a:pt x="19121" y="15177"/>
                    <a:pt x="19017" y="15236"/>
                  </a:cubicBezTo>
                  <a:cubicBezTo>
                    <a:pt x="18946" y="15275"/>
                    <a:pt x="18855" y="15320"/>
                    <a:pt x="18731" y="15372"/>
                  </a:cubicBezTo>
                  <a:cubicBezTo>
                    <a:pt x="18510" y="15470"/>
                    <a:pt x="18347" y="15548"/>
                    <a:pt x="18237" y="15606"/>
                  </a:cubicBezTo>
                  <a:cubicBezTo>
                    <a:pt x="18224" y="15619"/>
                    <a:pt x="18217" y="15626"/>
                    <a:pt x="18211" y="15639"/>
                  </a:cubicBezTo>
                  <a:cubicBezTo>
                    <a:pt x="18211" y="15645"/>
                    <a:pt x="18211" y="15652"/>
                    <a:pt x="18224" y="15658"/>
                  </a:cubicBezTo>
                  <a:cubicBezTo>
                    <a:pt x="18230" y="15665"/>
                    <a:pt x="18237" y="15671"/>
                    <a:pt x="18243" y="15671"/>
                  </a:cubicBezTo>
                  <a:cubicBezTo>
                    <a:pt x="18263" y="15671"/>
                    <a:pt x="18276" y="15665"/>
                    <a:pt x="18295" y="15652"/>
                  </a:cubicBezTo>
                  <a:cubicBezTo>
                    <a:pt x="18451" y="15567"/>
                    <a:pt x="18555" y="15509"/>
                    <a:pt x="18608" y="15489"/>
                  </a:cubicBezTo>
                  <a:lnTo>
                    <a:pt x="18731" y="15444"/>
                  </a:lnTo>
                  <a:cubicBezTo>
                    <a:pt x="18783" y="15418"/>
                    <a:pt x="18835" y="15385"/>
                    <a:pt x="18887" y="15346"/>
                  </a:cubicBezTo>
                  <a:cubicBezTo>
                    <a:pt x="19030" y="15255"/>
                    <a:pt x="19141" y="15177"/>
                    <a:pt x="19219" y="15118"/>
                  </a:cubicBezTo>
                  <a:cubicBezTo>
                    <a:pt x="19310" y="15047"/>
                    <a:pt x="19381" y="14982"/>
                    <a:pt x="19427" y="14910"/>
                  </a:cubicBezTo>
                  <a:cubicBezTo>
                    <a:pt x="19453" y="14871"/>
                    <a:pt x="19479" y="14819"/>
                    <a:pt x="19505" y="14748"/>
                  </a:cubicBezTo>
                  <a:cubicBezTo>
                    <a:pt x="19505" y="14735"/>
                    <a:pt x="19512" y="14715"/>
                    <a:pt x="19518" y="14702"/>
                  </a:cubicBezTo>
                  <a:cubicBezTo>
                    <a:pt x="19531" y="14637"/>
                    <a:pt x="19538" y="14572"/>
                    <a:pt x="19538" y="14514"/>
                  </a:cubicBezTo>
                  <a:cubicBezTo>
                    <a:pt x="19564" y="14533"/>
                    <a:pt x="19609" y="14559"/>
                    <a:pt x="19668" y="14579"/>
                  </a:cubicBezTo>
                  <a:cubicBezTo>
                    <a:pt x="19739" y="14618"/>
                    <a:pt x="19785" y="14689"/>
                    <a:pt x="19811" y="14787"/>
                  </a:cubicBezTo>
                  <a:cubicBezTo>
                    <a:pt x="19824" y="14826"/>
                    <a:pt x="19824" y="14884"/>
                    <a:pt x="19824" y="14949"/>
                  </a:cubicBezTo>
                  <a:cubicBezTo>
                    <a:pt x="19824" y="14982"/>
                    <a:pt x="19824" y="15008"/>
                    <a:pt x="19817" y="15040"/>
                  </a:cubicBezTo>
                  <a:cubicBezTo>
                    <a:pt x="19811" y="15151"/>
                    <a:pt x="19798" y="15255"/>
                    <a:pt x="19778" y="15372"/>
                  </a:cubicBezTo>
                  <a:cubicBezTo>
                    <a:pt x="19772" y="15424"/>
                    <a:pt x="19759" y="15476"/>
                    <a:pt x="19746" y="15522"/>
                  </a:cubicBezTo>
                  <a:cubicBezTo>
                    <a:pt x="19746" y="15522"/>
                    <a:pt x="19733" y="15541"/>
                    <a:pt x="19720" y="15574"/>
                  </a:cubicBezTo>
                  <a:cubicBezTo>
                    <a:pt x="19700" y="15613"/>
                    <a:pt x="19694" y="15632"/>
                    <a:pt x="19700" y="15639"/>
                  </a:cubicBezTo>
                  <a:cubicBezTo>
                    <a:pt x="19655" y="15697"/>
                    <a:pt x="19596" y="15756"/>
                    <a:pt x="19525" y="15808"/>
                  </a:cubicBezTo>
                  <a:cubicBezTo>
                    <a:pt x="19486" y="15834"/>
                    <a:pt x="19407" y="15873"/>
                    <a:pt x="19277" y="15938"/>
                  </a:cubicBezTo>
                  <a:cubicBezTo>
                    <a:pt x="19121" y="16022"/>
                    <a:pt x="18998" y="16087"/>
                    <a:pt x="18920" y="16126"/>
                  </a:cubicBezTo>
                  <a:cubicBezTo>
                    <a:pt x="18777" y="16192"/>
                    <a:pt x="18653" y="16244"/>
                    <a:pt x="18542" y="16276"/>
                  </a:cubicBezTo>
                  <a:cubicBezTo>
                    <a:pt x="18441" y="16300"/>
                    <a:pt x="18340" y="16314"/>
                    <a:pt x="18241" y="16314"/>
                  </a:cubicBezTo>
                  <a:cubicBezTo>
                    <a:pt x="18207" y="16314"/>
                    <a:pt x="18173" y="16312"/>
                    <a:pt x="18139" y="16309"/>
                  </a:cubicBezTo>
                  <a:cubicBezTo>
                    <a:pt x="17996" y="16289"/>
                    <a:pt x="17873" y="16237"/>
                    <a:pt x="17775" y="16159"/>
                  </a:cubicBezTo>
                  <a:cubicBezTo>
                    <a:pt x="17821" y="16139"/>
                    <a:pt x="17847" y="16120"/>
                    <a:pt x="17860" y="16100"/>
                  </a:cubicBezTo>
                  <a:cubicBezTo>
                    <a:pt x="17866" y="16094"/>
                    <a:pt x="17795" y="15860"/>
                    <a:pt x="17638" y="15398"/>
                  </a:cubicBezTo>
                  <a:cubicBezTo>
                    <a:pt x="17638" y="15398"/>
                    <a:pt x="17651" y="15359"/>
                    <a:pt x="17671" y="15281"/>
                  </a:cubicBezTo>
                  <a:cubicBezTo>
                    <a:pt x="17691" y="15216"/>
                    <a:pt x="17697" y="15177"/>
                    <a:pt x="17684" y="15170"/>
                  </a:cubicBezTo>
                  <a:cubicBezTo>
                    <a:pt x="17691" y="15164"/>
                    <a:pt x="17691" y="15151"/>
                    <a:pt x="17697" y="15144"/>
                  </a:cubicBezTo>
                  <a:cubicBezTo>
                    <a:pt x="17866" y="14897"/>
                    <a:pt x="18022" y="14553"/>
                    <a:pt x="18165" y="14117"/>
                  </a:cubicBezTo>
                  <a:cubicBezTo>
                    <a:pt x="18165" y="14110"/>
                    <a:pt x="18165" y="14104"/>
                    <a:pt x="18172" y="14097"/>
                  </a:cubicBezTo>
                  <a:cubicBezTo>
                    <a:pt x="18178" y="14162"/>
                    <a:pt x="18191" y="14240"/>
                    <a:pt x="18204" y="14351"/>
                  </a:cubicBezTo>
                  <a:cubicBezTo>
                    <a:pt x="18224" y="14494"/>
                    <a:pt x="18250" y="14611"/>
                    <a:pt x="18276" y="14702"/>
                  </a:cubicBezTo>
                  <a:cubicBezTo>
                    <a:pt x="18289" y="14728"/>
                    <a:pt x="18289" y="14748"/>
                    <a:pt x="18289" y="14761"/>
                  </a:cubicBezTo>
                  <a:cubicBezTo>
                    <a:pt x="18289" y="14774"/>
                    <a:pt x="18276" y="14793"/>
                    <a:pt x="18250" y="14826"/>
                  </a:cubicBezTo>
                  <a:lnTo>
                    <a:pt x="18048" y="15053"/>
                  </a:lnTo>
                  <a:cubicBezTo>
                    <a:pt x="18022" y="15086"/>
                    <a:pt x="18003" y="15112"/>
                    <a:pt x="17996" y="15125"/>
                  </a:cubicBezTo>
                  <a:cubicBezTo>
                    <a:pt x="17990" y="15151"/>
                    <a:pt x="17990" y="15183"/>
                    <a:pt x="17996" y="15229"/>
                  </a:cubicBezTo>
                  <a:cubicBezTo>
                    <a:pt x="18016" y="15418"/>
                    <a:pt x="18042" y="15567"/>
                    <a:pt x="18074" y="15671"/>
                  </a:cubicBezTo>
                  <a:lnTo>
                    <a:pt x="18100" y="15665"/>
                  </a:lnTo>
                  <a:cubicBezTo>
                    <a:pt x="18087" y="15483"/>
                    <a:pt x="18074" y="15314"/>
                    <a:pt x="18048" y="15164"/>
                  </a:cubicBezTo>
                  <a:cubicBezTo>
                    <a:pt x="18133" y="15047"/>
                    <a:pt x="18204" y="14962"/>
                    <a:pt x="18256" y="14910"/>
                  </a:cubicBezTo>
                  <a:cubicBezTo>
                    <a:pt x="18315" y="14852"/>
                    <a:pt x="18347" y="14806"/>
                    <a:pt x="18354" y="14767"/>
                  </a:cubicBezTo>
                  <a:cubicBezTo>
                    <a:pt x="18354" y="14748"/>
                    <a:pt x="18347" y="14709"/>
                    <a:pt x="18328" y="14650"/>
                  </a:cubicBezTo>
                  <a:cubicBezTo>
                    <a:pt x="18295" y="14566"/>
                    <a:pt x="18269" y="14442"/>
                    <a:pt x="18250" y="14273"/>
                  </a:cubicBezTo>
                  <a:cubicBezTo>
                    <a:pt x="18237" y="14156"/>
                    <a:pt x="18224" y="14065"/>
                    <a:pt x="18204" y="13993"/>
                  </a:cubicBezTo>
                  <a:cubicBezTo>
                    <a:pt x="18243" y="13863"/>
                    <a:pt x="18269" y="13753"/>
                    <a:pt x="18289" y="13662"/>
                  </a:cubicBezTo>
                  <a:cubicBezTo>
                    <a:pt x="18315" y="13499"/>
                    <a:pt x="18334" y="13323"/>
                    <a:pt x="18334" y="13122"/>
                  </a:cubicBezTo>
                  <a:cubicBezTo>
                    <a:pt x="18334" y="12992"/>
                    <a:pt x="18328" y="12810"/>
                    <a:pt x="18315" y="12576"/>
                  </a:cubicBezTo>
                  <a:cubicBezTo>
                    <a:pt x="18302" y="12341"/>
                    <a:pt x="18289" y="12146"/>
                    <a:pt x="18263" y="11990"/>
                  </a:cubicBezTo>
                  <a:cubicBezTo>
                    <a:pt x="18230" y="11743"/>
                    <a:pt x="18159" y="11470"/>
                    <a:pt x="18061" y="11171"/>
                  </a:cubicBezTo>
                  <a:cubicBezTo>
                    <a:pt x="18003" y="10995"/>
                    <a:pt x="17905" y="10729"/>
                    <a:pt x="17769" y="10371"/>
                  </a:cubicBezTo>
                  <a:cubicBezTo>
                    <a:pt x="17749" y="10332"/>
                    <a:pt x="17730" y="10306"/>
                    <a:pt x="17710" y="10306"/>
                  </a:cubicBezTo>
                  <a:cubicBezTo>
                    <a:pt x="17707" y="10303"/>
                    <a:pt x="17704" y="10301"/>
                    <a:pt x="17699" y="10301"/>
                  </a:cubicBezTo>
                  <a:cubicBezTo>
                    <a:pt x="17695" y="10301"/>
                    <a:pt x="17691" y="10303"/>
                    <a:pt x="17684" y="10306"/>
                  </a:cubicBezTo>
                  <a:cubicBezTo>
                    <a:pt x="17678" y="10299"/>
                    <a:pt x="17671" y="10286"/>
                    <a:pt x="17658" y="10280"/>
                  </a:cubicBezTo>
                  <a:lnTo>
                    <a:pt x="17495" y="10143"/>
                  </a:lnTo>
                  <a:lnTo>
                    <a:pt x="17456" y="10104"/>
                  </a:lnTo>
                  <a:lnTo>
                    <a:pt x="17417" y="10078"/>
                  </a:lnTo>
                  <a:lnTo>
                    <a:pt x="17378" y="10046"/>
                  </a:lnTo>
                  <a:lnTo>
                    <a:pt x="17320" y="10013"/>
                  </a:lnTo>
                  <a:cubicBezTo>
                    <a:pt x="17300" y="10007"/>
                    <a:pt x="17281" y="9994"/>
                    <a:pt x="17268" y="9981"/>
                  </a:cubicBezTo>
                  <a:cubicBezTo>
                    <a:pt x="17261" y="9981"/>
                    <a:pt x="17235" y="9948"/>
                    <a:pt x="17190" y="9890"/>
                  </a:cubicBezTo>
                  <a:cubicBezTo>
                    <a:pt x="17177" y="9870"/>
                    <a:pt x="17151" y="9851"/>
                    <a:pt x="17125" y="9838"/>
                  </a:cubicBezTo>
                  <a:cubicBezTo>
                    <a:pt x="17112" y="9818"/>
                    <a:pt x="17092" y="9805"/>
                    <a:pt x="17066" y="9786"/>
                  </a:cubicBezTo>
                  <a:cubicBezTo>
                    <a:pt x="17086" y="9753"/>
                    <a:pt x="17105" y="9721"/>
                    <a:pt x="17125" y="9681"/>
                  </a:cubicBezTo>
                  <a:cubicBezTo>
                    <a:pt x="17183" y="9558"/>
                    <a:pt x="17216" y="9428"/>
                    <a:pt x="17222" y="9304"/>
                  </a:cubicBezTo>
                  <a:cubicBezTo>
                    <a:pt x="17222" y="9291"/>
                    <a:pt x="17222" y="9285"/>
                    <a:pt x="17229" y="9272"/>
                  </a:cubicBezTo>
                  <a:close/>
                  <a:moveTo>
                    <a:pt x="14770" y="16276"/>
                  </a:moveTo>
                  <a:cubicBezTo>
                    <a:pt x="14764" y="16276"/>
                    <a:pt x="14751" y="16283"/>
                    <a:pt x="14751" y="16289"/>
                  </a:cubicBezTo>
                  <a:lnTo>
                    <a:pt x="14744" y="16315"/>
                  </a:lnTo>
                  <a:lnTo>
                    <a:pt x="14738" y="16354"/>
                  </a:lnTo>
                  <a:lnTo>
                    <a:pt x="14744" y="16380"/>
                  </a:lnTo>
                  <a:lnTo>
                    <a:pt x="14757" y="16400"/>
                  </a:lnTo>
                  <a:cubicBezTo>
                    <a:pt x="14761" y="16407"/>
                    <a:pt x="14765" y="16410"/>
                    <a:pt x="14769" y="16410"/>
                  </a:cubicBezTo>
                  <a:cubicBezTo>
                    <a:pt x="14772" y="16410"/>
                    <a:pt x="14774" y="16409"/>
                    <a:pt x="14777" y="16406"/>
                  </a:cubicBezTo>
                  <a:cubicBezTo>
                    <a:pt x="14796" y="16400"/>
                    <a:pt x="14803" y="16387"/>
                    <a:pt x="14809" y="16374"/>
                  </a:cubicBezTo>
                  <a:cubicBezTo>
                    <a:pt x="14816" y="16354"/>
                    <a:pt x="14816" y="16341"/>
                    <a:pt x="14809" y="16322"/>
                  </a:cubicBezTo>
                  <a:cubicBezTo>
                    <a:pt x="14809" y="16315"/>
                    <a:pt x="14809" y="16302"/>
                    <a:pt x="14803" y="16289"/>
                  </a:cubicBezTo>
                  <a:cubicBezTo>
                    <a:pt x="14796" y="16283"/>
                    <a:pt x="14790" y="16276"/>
                    <a:pt x="14777" y="16276"/>
                  </a:cubicBezTo>
                  <a:cubicBezTo>
                    <a:pt x="14777" y="16279"/>
                    <a:pt x="14777" y="16281"/>
                    <a:pt x="14776" y="16281"/>
                  </a:cubicBezTo>
                  <a:cubicBezTo>
                    <a:pt x="14775" y="16281"/>
                    <a:pt x="14774" y="16279"/>
                    <a:pt x="14770" y="16276"/>
                  </a:cubicBezTo>
                  <a:close/>
                  <a:moveTo>
                    <a:pt x="13970" y="16302"/>
                  </a:moveTo>
                  <a:cubicBezTo>
                    <a:pt x="13964" y="16302"/>
                    <a:pt x="13957" y="16302"/>
                    <a:pt x="13951" y="16309"/>
                  </a:cubicBezTo>
                  <a:lnTo>
                    <a:pt x="13944" y="16315"/>
                  </a:lnTo>
                  <a:lnTo>
                    <a:pt x="13912" y="16387"/>
                  </a:lnTo>
                  <a:lnTo>
                    <a:pt x="13912" y="16413"/>
                  </a:lnTo>
                  <a:cubicBezTo>
                    <a:pt x="13905" y="16426"/>
                    <a:pt x="13905" y="16432"/>
                    <a:pt x="13899" y="16452"/>
                  </a:cubicBezTo>
                  <a:cubicBezTo>
                    <a:pt x="13899" y="16465"/>
                    <a:pt x="13905" y="16484"/>
                    <a:pt x="13912" y="16504"/>
                  </a:cubicBezTo>
                  <a:cubicBezTo>
                    <a:pt x="13914" y="16505"/>
                    <a:pt x="13916" y="16506"/>
                    <a:pt x="13918" y="16506"/>
                  </a:cubicBezTo>
                  <a:cubicBezTo>
                    <a:pt x="13925" y="16506"/>
                    <a:pt x="13933" y="16500"/>
                    <a:pt x="13938" y="16491"/>
                  </a:cubicBezTo>
                  <a:cubicBezTo>
                    <a:pt x="13951" y="16471"/>
                    <a:pt x="13964" y="16445"/>
                    <a:pt x="13970" y="16419"/>
                  </a:cubicBezTo>
                  <a:lnTo>
                    <a:pt x="13983" y="16361"/>
                  </a:lnTo>
                  <a:cubicBezTo>
                    <a:pt x="13983" y="16341"/>
                    <a:pt x="13990" y="16328"/>
                    <a:pt x="13983" y="16322"/>
                  </a:cubicBezTo>
                  <a:lnTo>
                    <a:pt x="13970" y="16302"/>
                  </a:lnTo>
                  <a:close/>
                  <a:moveTo>
                    <a:pt x="13574" y="16313"/>
                  </a:moveTo>
                  <a:cubicBezTo>
                    <a:pt x="13572" y="16313"/>
                    <a:pt x="13570" y="16314"/>
                    <a:pt x="13567" y="16315"/>
                  </a:cubicBezTo>
                  <a:lnTo>
                    <a:pt x="13554" y="16315"/>
                  </a:lnTo>
                  <a:lnTo>
                    <a:pt x="13535" y="16400"/>
                  </a:lnTo>
                  <a:lnTo>
                    <a:pt x="13515" y="16452"/>
                  </a:lnTo>
                  <a:lnTo>
                    <a:pt x="13509" y="16478"/>
                  </a:lnTo>
                  <a:cubicBezTo>
                    <a:pt x="13509" y="16491"/>
                    <a:pt x="13509" y="16497"/>
                    <a:pt x="13509" y="16504"/>
                  </a:cubicBezTo>
                  <a:cubicBezTo>
                    <a:pt x="13509" y="16510"/>
                    <a:pt x="13515" y="16517"/>
                    <a:pt x="13522" y="16517"/>
                  </a:cubicBezTo>
                  <a:cubicBezTo>
                    <a:pt x="13527" y="16519"/>
                    <a:pt x="13531" y="16521"/>
                    <a:pt x="13535" y="16521"/>
                  </a:cubicBezTo>
                  <a:cubicBezTo>
                    <a:pt x="13541" y="16521"/>
                    <a:pt x="13547" y="16518"/>
                    <a:pt x="13554" y="16510"/>
                  </a:cubicBezTo>
                  <a:lnTo>
                    <a:pt x="13567" y="16491"/>
                  </a:lnTo>
                  <a:lnTo>
                    <a:pt x="13587" y="16432"/>
                  </a:lnTo>
                  <a:cubicBezTo>
                    <a:pt x="13593" y="16400"/>
                    <a:pt x="13600" y="16374"/>
                    <a:pt x="13593" y="16341"/>
                  </a:cubicBezTo>
                  <a:cubicBezTo>
                    <a:pt x="13588" y="16325"/>
                    <a:pt x="13583" y="16313"/>
                    <a:pt x="13574" y="16313"/>
                  </a:cubicBezTo>
                  <a:close/>
                  <a:moveTo>
                    <a:pt x="11990" y="16339"/>
                  </a:moveTo>
                  <a:cubicBezTo>
                    <a:pt x="11987" y="16339"/>
                    <a:pt x="11984" y="16339"/>
                    <a:pt x="11980" y="16341"/>
                  </a:cubicBezTo>
                  <a:cubicBezTo>
                    <a:pt x="11967" y="16341"/>
                    <a:pt x="11954" y="16348"/>
                    <a:pt x="11948" y="16367"/>
                  </a:cubicBezTo>
                  <a:cubicBezTo>
                    <a:pt x="11935" y="16380"/>
                    <a:pt x="11928" y="16413"/>
                    <a:pt x="11922" y="16458"/>
                  </a:cubicBezTo>
                  <a:lnTo>
                    <a:pt x="11922" y="16556"/>
                  </a:lnTo>
                  <a:cubicBezTo>
                    <a:pt x="11922" y="16569"/>
                    <a:pt x="11922" y="16582"/>
                    <a:pt x="11928" y="16595"/>
                  </a:cubicBezTo>
                  <a:cubicBezTo>
                    <a:pt x="11937" y="16607"/>
                    <a:pt x="11945" y="16612"/>
                    <a:pt x="11953" y="16612"/>
                  </a:cubicBezTo>
                  <a:cubicBezTo>
                    <a:pt x="11958" y="16612"/>
                    <a:pt x="11963" y="16610"/>
                    <a:pt x="11967" y="16608"/>
                  </a:cubicBezTo>
                  <a:cubicBezTo>
                    <a:pt x="11987" y="16575"/>
                    <a:pt x="12000" y="16543"/>
                    <a:pt x="12000" y="16497"/>
                  </a:cubicBezTo>
                  <a:lnTo>
                    <a:pt x="12006" y="16452"/>
                  </a:lnTo>
                  <a:cubicBezTo>
                    <a:pt x="12013" y="16419"/>
                    <a:pt x="12019" y="16400"/>
                    <a:pt x="12019" y="16387"/>
                  </a:cubicBezTo>
                  <a:cubicBezTo>
                    <a:pt x="12019" y="16374"/>
                    <a:pt x="12013" y="16361"/>
                    <a:pt x="12006" y="16354"/>
                  </a:cubicBezTo>
                  <a:cubicBezTo>
                    <a:pt x="12002" y="16345"/>
                    <a:pt x="11997" y="16339"/>
                    <a:pt x="11990" y="16339"/>
                  </a:cubicBezTo>
                  <a:close/>
                  <a:moveTo>
                    <a:pt x="10185" y="16471"/>
                  </a:moveTo>
                  <a:lnTo>
                    <a:pt x="10185" y="16478"/>
                  </a:lnTo>
                  <a:lnTo>
                    <a:pt x="10179" y="16478"/>
                  </a:lnTo>
                  <a:lnTo>
                    <a:pt x="10166" y="16484"/>
                  </a:lnTo>
                  <a:lnTo>
                    <a:pt x="10159" y="16497"/>
                  </a:lnTo>
                  <a:lnTo>
                    <a:pt x="10159" y="16530"/>
                  </a:lnTo>
                  <a:lnTo>
                    <a:pt x="10159" y="16549"/>
                  </a:lnTo>
                  <a:cubicBezTo>
                    <a:pt x="10166" y="16575"/>
                    <a:pt x="10185" y="16595"/>
                    <a:pt x="10211" y="16608"/>
                  </a:cubicBezTo>
                  <a:cubicBezTo>
                    <a:pt x="10218" y="16611"/>
                    <a:pt x="10224" y="16613"/>
                    <a:pt x="10231" y="16613"/>
                  </a:cubicBezTo>
                  <a:cubicBezTo>
                    <a:pt x="10237" y="16613"/>
                    <a:pt x="10244" y="16611"/>
                    <a:pt x="10250" y="16608"/>
                  </a:cubicBezTo>
                  <a:lnTo>
                    <a:pt x="10263" y="16595"/>
                  </a:lnTo>
                  <a:lnTo>
                    <a:pt x="10270" y="16582"/>
                  </a:lnTo>
                  <a:lnTo>
                    <a:pt x="10263" y="16562"/>
                  </a:lnTo>
                  <a:lnTo>
                    <a:pt x="10257" y="16543"/>
                  </a:lnTo>
                  <a:lnTo>
                    <a:pt x="10244" y="16530"/>
                  </a:lnTo>
                  <a:lnTo>
                    <a:pt x="10231" y="16517"/>
                  </a:lnTo>
                  <a:cubicBezTo>
                    <a:pt x="10224" y="16497"/>
                    <a:pt x="10205" y="16478"/>
                    <a:pt x="10185" y="16471"/>
                  </a:cubicBezTo>
                  <a:close/>
                  <a:moveTo>
                    <a:pt x="15115" y="16653"/>
                  </a:moveTo>
                  <a:cubicBezTo>
                    <a:pt x="15102" y="16660"/>
                    <a:pt x="15096" y="16666"/>
                    <a:pt x="15089" y="16666"/>
                  </a:cubicBezTo>
                  <a:lnTo>
                    <a:pt x="15083" y="16673"/>
                  </a:lnTo>
                  <a:lnTo>
                    <a:pt x="15076" y="16686"/>
                  </a:lnTo>
                  <a:lnTo>
                    <a:pt x="15076" y="16705"/>
                  </a:lnTo>
                  <a:cubicBezTo>
                    <a:pt x="15076" y="16725"/>
                    <a:pt x="15089" y="16731"/>
                    <a:pt x="15102" y="16738"/>
                  </a:cubicBezTo>
                  <a:lnTo>
                    <a:pt x="15115" y="16738"/>
                  </a:lnTo>
                  <a:lnTo>
                    <a:pt x="15141" y="16718"/>
                  </a:lnTo>
                  <a:lnTo>
                    <a:pt x="15154" y="16699"/>
                  </a:lnTo>
                  <a:lnTo>
                    <a:pt x="15154" y="16686"/>
                  </a:lnTo>
                  <a:cubicBezTo>
                    <a:pt x="15148" y="16673"/>
                    <a:pt x="15135" y="16660"/>
                    <a:pt x="15115" y="16653"/>
                  </a:cubicBezTo>
                  <a:close/>
                  <a:moveTo>
                    <a:pt x="12371" y="16504"/>
                  </a:moveTo>
                  <a:cubicBezTo>
                    <a:pt x="12358" y="16504"/>
                    <a:pt x="12351" y="16510"/>
                    <a:pt x="12351" y="16517"/>
                  </a:cubicBezTo>
                  <a:cubicBezTo>
                    <a:pt x="12345" y="16523"/>
                    <a:pt x="12338" y="16536"/>
                    <a:pt x="12338" y="16549"/>
                  </a:cubicBezTo>
                  <a:cubicBezTo>
                    <a:pt x="12338" y="16575"/>
                    <a:pt x="12332" y="16608"/>
                    <a:pt x="12332" y="16653"/>
                  </a:cubicBezTo>
                  <a:cubicBezTo>
                    <a:pt x="12325" y="16686"/>
                    <a:pt x="12325" y="16705"/>
                    <a:pt x="12325" y="16705"/>
                  </a:cubicBezTo>
                  <a:cubicBezTo>
                    <a:pt x="12325" y="16727"/>
                    <a:pt x="12334" y="16739"/>
                    <a:pt x="12348" y="16739"/>
                  </a:cubicBezTo>
                  <a:cubicBezTo>
                    <a:pt x="12351" y="16739"/>
                    <a:pt x="12354" y="16739"/>
                    <a:pt x="12358" y="16738"/>
                  </a:cubicBezTo>
                  <a:cubicBezTo>
                    <a:pt x="12371" y="16738"/>
                    <a:pt x="12377" y="16725"/>
                    <a:pt x="12390" y="16699"/>
                  </a:cubicBezTo>
                  <a:lnTo>
                    <a:pt x="12403" y="16666"/>
                  </a:lnTo>
                  <a:lnTo>
                    <a:pt x="12397" y="16530"/>
                  </a:lnTo>
                  <a:cubicBezTo>
                    <a:pt x="12390" y="16517"/>
                    <a:pt x="12377" y="16504"/>
                    <a:pt x="12371" y="16504"/>
                  </a:cubicBezTo>
                  <a:close/>
                  <a:moveTo>
                    <a:pt x="11018" y="16497"/>
                  </a:moveTo>
                  <a:lnTo>
                    <a:pt x="10992" y="16504"/>
                  </a:lnTo>
                  <a:cubicBezTo>
                    <a:pt x="10992" y="16523"/>
                    <a:pt x="10985" y="16549"/>
                    <a:pt x="10979" y="16588"/>
                  </a:cubicBezTo>
                  <a:lnTo>
                    <a:pt x="10985" y="16614"/>
                  </a:lnTo>
                  <a:lnTo>
                    <a:pt x="10992" y="16634"/>
                  </a:lnTo>
                  <a:lnTo>
                    <a:pt x="10998" y="16666"/>
                  </a:lnTo>
                  <a:cubicBezTo>
                    <a:pt x="10998" y="16673"/>
                    <a:pt x="11005" y="16686"/>
                    <a:pt x="11011" y="16699"/>
                  </a:cubicBezTo>
                  <a:cubicBezTo>
                    <a:pt x="11018" y="16718"/>
                    <a:pt x="11024" y="16725"/>
                    <a:pt x="11024" y="16731"/>
                  </a:cubicBezTo>
                  <a:cubicBezTo>
                    <a:pt x="11031" y="16744"/>
                    <a:pt x="11037" y="16744"/>
                    <a:pt x="11050" y="16744"/>
                  </a:cubicBezTo>
                  <a:cubicBezTo>
                    <a:pt x="11070" y="16731"/>
                    <a:pt x="11070" y="16712"/>
                    <a:pt x="11070" y="16692"/>
                  </a:cubicBezTo>
                  <a:lnTo>
                    <a:pt x="11057" y="16647"/>
                  </a:lnTo>
                  <a:lnTo>
                    <a:pt x="11050" y="16608"/>
                  </a:lnTo>
                  <a:cubicBezTo>
                    <a:pt x="11044" y="16588"/>
                    <a:pt x="11037" y="16569"/>
                    <a:pt x="11031" y="16556"/>
                  </a:cubicBezTo>
                  <a:lnTo>
                    <a:pt x="11031" y="16523"/>
                  </a:lnTo>
                  <a:cubicBezTo>
                    <a:pt x="11031" y="16510"/>
                    <a:pt x="11024" y="16504"/>
                    <a:pt x="11018" y="16497"/>
                  </a:cubicBezTo>
                  <a:close/>
                  <a:moveTo>
                    <a:pt x="16083" y="16098"/>
                  </a:moveTo>
                  <a:cubicBezTo>
                    <a:pt x="16087" y="16098"/>
                    <a:pt x="16092" y="16099"/>
                    <a:pt x="16097" y="16100"/>
                  </a:cubicBezTo>
                  <a:lnTo>
                    <a:pt x="16117" y="16120"/>
                  </a:lnTo>
                  <a:lnTo>
                    <a:pt x="16201" y="16211"/>
                  </a:lnTo>
                  <a:cubicBezTo>
                    <a:pt x="16227" y="16237"/>
                    <a:pt x="16247" y="16263"/>
                    <a:pt x="16260" y="16283"/>
                  </a:cubicBezTo>
                  <a:lnTo>
                    <a:pt x="16286" y="16322"/>
                  </a:lnTo>
                  <a:cubicBezTo>
                    <a:pt x="16299" y="16341"/>
                    <a:pt x="16344" y="16400"/>
                    <a:pt x="16416" y="16478"/>
                  </a:cubicBezTo>
                  <a:lnTo>
                    <a:pt x="16468" y="16543"/>
                  </a:lnTo>
                  <a:lnTo>
                    <a:pt x="16364" y="16660"/>
                  </a:lnTo>
                  <a:lnTo>
                    <a:pt x="16325" y="16686"/>
                  </a:lnTo>
                  <a:lnTo>
                    <a:pt x="16286" y="16744"/>
                  </a:lnTo>
                  <a:cubicBezTo>
                    <a:pt x="16279" y="16751"/>
                    <a:pt x="16260" y="16764"/>
                    <a:pt x="16234" y="16783"/>
                  </a:cubicBezTo>
                  <a:cubicBezTo>
                    <a:pt x="16227" y="16790"/>
                    <a:pt x="16221" y="16790"/>
                    <a:pt x="16214" y="16790"/>
                  </a:cubicBezTo>
                  <a:cubicBezTo>
                    <a:pt x="16208" y="16790"/>
                    <a:pt x="16201" y="16783"/>
                    <a:pt x="16195" y="16770"/>
                  </a:cubicBezTo>
                  <a:lnTo>
                    <a:pt x="16175" y="16731"/>
                  </a:lnTo>
                  <a:lnTo>
                    <a:pt x="16071" y="16575"/>
                  </a:lnTo>
                  <a:cubicBezTo>
                    <a:pt x="16045" y="16543"/>
                    <a:pt x="16026" y="16517"/>
                    <a:pt x="16026" y="16504"/>
                  </a:cubicBezTo>
                  <a:cubicBezTo>
                    <a:pt x="16006" y="16497"/>
                    <a:pt x="15987" y="16478"/>
                    <a:pt x="15980" y="16458"/>
                  </a:cubicBezTo>
                  <a:cubicBezTo>
                    <a:pt x="15954" y="16419"/>
                    <a:pt x="15928" y="16393"/>
                    <a:pt x="15915" y="16367"/>
                  </a:cubicBezTo>
                  <a:cubicBezTo>
                    <a:pt x="15889" y="16335"/>
                    <a:pt x="15869" y="16309"/>
                    <a:pt x="15850" y="16289"/>
                  </a:cubicBezTo>
                  <a:cubicBezTo>
                    <a:pt x="15863" y="16283"/>
                    <a:pt x="15876" y="16276"/>
                    <a:pt x="15876" y="16257"/>
                  </a:cubicBezTo>
                  <a:lnTo>
                    <a:pt x="15876" y="16237"/>
                  </a:lnTo>
                  <a:cubicBezTo>
                    <a:pt x="15883" y="16231"/>
                    <a:pt x="15889" y="16224"/>
                    <a:pt x="15902" y="16218"/>
                  </a:cubicBezTo>
                  <a:lnTo>
                    <a:pt x="16006" y="16153"/>
                  </a:lnTo>
                  <a:lnTo>
                    <a:pt x="16045" y="16113"/>
                  </a:lnTo>
                  <a:cubicBezTo>
                    <a:pt x="16059" y="16104"/>
                    <a:pt x="16070" y="16098"/>
                    <a:pt x="16083" y="16098"/>
                  </a:cubicBezTo>
                  <a:close/>
                  <a:moveTo>
                    <a:pt x="17424" y="15489"/>
                  </a:moveTo>
                  <a:lnTo>
                    <a:pt x="17248" y="16244"/>
                  </a:lnTo>
                  <a:lnTo>
                    <a:pt x="17151" y="16081"/>
                  </a:lnTo>
                  <a:cubicBezTo>
                    <a:pt x="17118" y="16029"/>
                    <a:pt x="17092" y="15996"/>
                    <a:pt x="17079" y="15983"/>
                  </a:cubicBezTo>
                  <a:lnTo>
                    <a:pt x="17027" y="15925"/>
                  </a:lnTo>
                  <a:lnTo>
                    <a:pt x="16995" y="15899"/>
                  </a:lnTo>
                  <a:cubicBezTo>
                    <a:pt x="16991" y="15897"/>
                    <a:pt x="16987" y="15896"/>
                    <a:pt x="16983" y="15896"/>
                  </a:cubicBezTo>
                  <a:cubicBezTo>
                    <a:pt x="16974" y="15896"/>
                    <a:pt x="16965" y="15901"/>
                    <a:pt x="16956" y="15905"/>
                  </a:cubicBezTo>
                  <a:lnTo>
                    <a:pt x="17209" y="16322"/>
                  </a:lnTo>
                  <a:lnTo>
                    <a:pt x="17021" y="16413"/>
                  </a:lnTo>
                  <a:lnTo>
                    <a:pt x="16943" y="16439"/>
                  </a:lnTo>
                  <a:cubicBezTo>
                    <a:pt x="16923" y="16445"/>
                    <a:pt x="16917" y="16452"/>
                    <a:pt x="16917" y="16465"/>
                  </a:cubicBezTo>
                  <a:cubicBezTo>
                    <a:pt x="16917" y="16471"/>
                    <a:pt x="16917" y="16478"/>
                    <a:pt x="16930" y="16484"/>
                  </a:cubicBezTo>
                  <a:cubicBezTo>
                    <a:pt x="16937" y="16489"/>
                    <a:pt x="16945" y="16491"/>
                    <a:pt x="16955" y="16491"/>
                  </a:cubicBezTo>
                  <a:cubicBezTo>
                    <a:pt x="16971" y="16491"/>
                    <a:pt x="16990" y="16486"/>
                    <a:pt x="17014" y="16478"/>
                  </a:cubicBezTo>
                  <a:lnTo>
                    <a:pt x="17216" y="16387"/>
                  </a:lnTo>
                  <a:lnTo>
                    <a:pt x="17105" y="16829"/>
                  </a:lnTo>
                  <a:cubicBezTo>
                    <a:pt x="16858" y="16543"/>
                    <a:pt x="16617" y="16250"/>
                    <a:pt x="16377" y="15944"/>
                  </a:cubicBezTo>
                  <a:lnTo>
                    <a:pt x="16377" y="15944"/>
                  </a:lnTo>
                  <a:cubicBezTo>
                    <a:pt x="16415" y="15951"/>
                    <a:pt x="16454" y="15954"/>
                    <a:pt x="16493" y="15954"/>
                  </a:cubicBezTo>
                  <a:cubicBezTo>
                    <a:pt x="16610" y="15954"/>
                    <a:pt x="16734" y="15926"/>
                    <a:pt x="16865" y="15873"/>
                  </a:cubicBezTo>
                  <a:cubicBezTo>
                    <a:pt x="17066" y="15788"/>
                    <a:pt x="17255" y="15658"/>
                    <a:pt x="17424" y="15489"/>
                  </a:cubicBezTo>
                  <a:close/>
                  <a:moveTo>
                    <a:pt x="17508" y="16244"/>
                  </a:moveTo>
                  <a:lnTo>
                    <a:pt x="17502" y="16354"/>
                  </a:lnTo>
                  <a:cubicBezTo>
                    <a:pt x="17489" y="16530"/>
                    <a:pt x="17482" y="16660"/>
                    <a:pt x="17482" y="16751"/>
                  </a:cubicBezTo>
                  <a:cubicBezTo>
                    <a:pt x="17482" y="16770"/>
                    <a:pt x="17482" y="16796"/>
                    <a:pt x="17482" y="16829"/>
                  </a:cubicBezTo>
                  <a:cubicBezTo>
                    <a:pt x="17476" y="16809"/>
                    <a:pt x="17469" y="16790"/>
                    <a:pt x="17463" y="16777"/>
                  </a:cubicBezTo>
                  <a:cubicBezTo>
                    <a:pt x="17456" y="16764"/>
                    <a:pt x="17450" y="16731"/>
                    <a:pt x="17430" y="16673"/>
                  </a:cubicBezTo>
                  <a:lnTo>
                    <a:pt x="17411" y="16621"/>
                  </a:lnTo>
                  <a:lnTo>
                    <a:pt x="17391" y="16582"/>
                  </a:lnTo>
                  <a:lnTo>
                    <a:pt x="17372" y="16523"/>
                  </a:lnTo>
                  <a:cubicBezTo>
                    <a:pt x="17365" y="16497"/>
                    <a:pt x="17359" y="16465"/>
                    <a:pt x="17352" y="16445"/>
                  </a:cubicBezTo>
                  <a:lnTo>
                    <a:pt x="17352" y="16426"/>
                  </a:lnTo>
                  <a:cubicBezTo>
                    <a:pt x="17346" y="16387"/>
                    <a:pt x="17346" y="16348"/>
                    <a:pt x="17352" y="16322"/>
                  </a:cubicBezTo>
                  <a:lnTo>
                    <a:pt x="17398" y="16289"/>
                  </a:lnTo>
                  <a:lnTo>
                    <a:pt x="17508" y="16244"/>
                  </a:lnTo>
                  <a:close/>
                  <a:moveTo>
                    <a:pt x="20454" y="16295"/>
                  </a:moveTo>
                  <a:cubicBezTo>
                    <a:pt x="20570" y="16295"/>
                    <a:pt x="20669" y="16327"/>
                    <a:pt x="20741" y="16387"/>
                  </a:cubicBezTo>
                  <a:cubicBezTo>
                    <a:pt x="20780" y="16419"/>
                    <a:pt x="20832" y="16478"/>
                    <a:pt x="20890" y="16556"/>
                  </a:cubicBezTo>
                  <a:cubicBezTo>
                    <a:pt x="20858" y="16549"/>
                    <a:pt x="20825" y="16543"/>
                    <a:pt x="20786" y="16543"/>
                  </a:cubicBezTo>
                  <a:lnTo>
                    <a:pt x="20767" y="16543"/>
                  </a:lnTo>
                  <a:cubicBezTo>
                    <a:pt x="20715" y="16543"/>
                    <a:pt x="20637" y="16556"/>
                    <a:pt x="20546" y="16569"/>
                  </a:cubicBezTo>
                  <a:cubicBezTo>
                    <a:pt x="20422" y="16595"/>
                    <a:pt x="20337" y="16634"/>
                    <a:pt x="20305" y="16692"/>
                  </a:cubicBezTo>
                  <a:cubicBezTo>
                    <a:pt x="20285" y="16725"/>
                    <a:pt x="20272" y="16770"/>
                    <a:pt x="20272" y="16829"/>
                  </a:cubicBezTo>
                  <a:cubicBezTo>
                    <a:pt x="20266" y="16822"/>
                    <a:pt x="20266" y="16816"/>
                    <a:pt x="20259" y="16816"/>
                  </a:cubicBezTo>
                  <a:lnTo>
                    <a:pt x="20012" y="16712"/>
                  </a:lnTo>
                  <a:cubicBezTo>
                    <a:pt x="19986" y="16705"/>
                    <a:pt x="19954" y="16699"/>
                    <a:pt x="19915" y="16692"/>
                  </a:cubicBezTo>
                  <a:cubicBezTo>
                    <a:pt x="19817" y="16679"/>
                    <a:pt x="19746" y="16673"/>
                    <a:pt x="19700" y="16673"/>
                  </a:cubicBezTo>
                  <a:cubicBezTo>
                    <a:pt x="19668" y="16673"/>
                    <a:pt x="19629" y="16679"/>
                    <a:pt x="19583" y="16686"/>
                  </a:cubicBezTo>
                  <a:lnTo>
                    <a:pt x="19590" y="16679"/>
                  </a:lnTo>
                  <a:cubicBezTo>
                    <a:pt x="19674" y="16647"/>
                    <a:pt x="19785" y="16582"/>
                    <a:pt x="19921" y="16491"/>
                  </a:cubicBezTo>
                  <a:lnTo>
                    <a:pt x="20045" y="16400"/>
                  </a:lnTo>
                  <a:lnTo>
                    <a:pt x="20071" y="16387"/>
                  </a:lnTo>
                  <a:cubicBezTo>
                    <a:pt x="20084" y="16380"/>
                    <a:pt x="20097" y="16374"/>
                    <a:pt x="20110" y="16361"/>
                  </a:cubicBezTo>
                  <a:cubicBezTo>
                    <a:pt x="20240" y="16322"/>
                    <a:pt x="20344" y="16296"/>
                    <a:pt x="20422" y="16296"/>
                  </a:cubicBezTo>
                  <a:cubicBezTo>
                    <a:pt x="20433" y="16295"/>
                    <a:pt x="20444" y="16295"/>
                    <a:pt x="20454" y="16295"/>
                  </a:cubicBezTo>
                  <a:close/>
                  <a:moveTo>
                    <a:pt x="16086" y="16033"/>
                  </a:moveTo>
                  <a:cubicBezTo>
                    <a:pt x="16072" y="16033"/>
                    <a:pt x="16056" y="16038"/>
                    <a:pt x="16039" y="16048"/>
                  </a:cubicBezTo>
                  <a:cubicBezTo>
                    <a:pt x="16019" y="16055"/>
                    <a:pt x="16000" y="16074"/>
                    <a:pt x="15974" y="16100"/>
                  </a:cubicBezTo>
                  <a:cubicBezTo>
                    <a:pt x="15941" y="16126"/>
                    <a:pt x="15909" y="16153"/>
                    <a:pt x="15876" y="16172"/>
                  </a:cubicBezTo>
                  <a:cubicBezTo>
                    <a:pt x="15843" y="16192"/>
                    <a:pt x="15824" y="16205"/>
                    <a:pt x="15811" y="16211"/>
                  </a:cubicBezTo>
                  <a:cubicBezTo>
                    <a:pt x="15785" y="16231"/>
                    <a:pt x="15765" y="16244"/>
                    <a:pt x="15765" y="16244"/>
                  </a:cubicBezTo>
                  <a:cubicBezTo>
                    <a:pt x="15752" y="16257"/>
                    <a:pt x="15752" y="16276"/>
                    <a:pt x="15765" y="16296"/>
                  </a:cubicBezTo>
                  <a:cubicBezTo>
                    <a:pt x="15772" y="16315"/>
                    <a:pt x="15778" y="16328"/>
                    <a:pt x="15798" y="16341"/>
                  </a:cubicBezTo>
                  <a:cubicBezTo>
                    <a:pt x="15856" y="16413"/>
                    <a:pt x="15954" y="16536"/>
                    <a:pt x="16078" y="16699"/>
                  </a:cubicBezTo>
                  <a:cubicBezTo>
                    <a:pt x="16091" y="16718"/>
                    <a:pt x="16110" y="16751"/>
                    <a:pt x="16130" y="16783"/>
                  </a:cubicBezTo>
                  <a:cubicBezTo>
                    <a:pt x="16136" y="16790"/>
                    <a:pt x="16143" y="16809"/>
                    <a:pt x="16156" y="16829"/>
                  </a:cubicBezTo>
                  <a:cubicBezTo>
                    <a:pt x="16169" y="16842"/>
                    <a:pt x="16182" y="16855"/>
                    <a:pt x="16201" y="16855"/>
                  </a:cubicBezTo>
                  <a:cubicBezTo>
                    <a:pt x="16206" y="16856"/>
                    <a:pt x="16210" y="16857"/>
                    <a:pt x="16214" y="16857"/>
                  </a:cubicBezTo>
                  <a:cubicBezTo>
                    <a:pt x="16236" y="16857"/>
                    <a:pt x="16259" y="16843"/>
                    <a:pt x="16286" y="16816"/>
                  </a:cubicBezTo>
                  <a:cubicBezTo>
                    <a:pt x="16364" y="16744"/>
                    <a:pt x="16435" y="16673"/>
                    <a:pt x="16500" y="16588"/>
                  </a:cubicBezTo>
                  <a:cubicBezTo>
                    <a:pt x="16507" y="16575"/>
                    <a:pt x="16513" y="16562"/>
                    <a:pt x="16513" y="16556"/>
                  </a:cubicBezTo>
                  <a:cubicBezTo>
                    <a:pt x="16513" y="16543"/>
                    <a:pt x="16507" y="16523"/>
                    <a:pt x="16494" y="16504"/>
                  </a:cubicBezTo>
                  <a:lnTo>
                    <a:pt x="16383" y="16367"/>
                  </a:lnTo>
                  <a:cubicBezTo>
                    <a:pt x="16344" y="16322"/>
                    <a:pt x="16325" y="16289"/>
                    <a:pt x="16318" y="16276"/>
                  </a:cubicBezTo>
                  <a:lnTo>
                    <a:pt x="16279" y="16218"/>
                  </a:lnTo>
                  <a:lnTo>
                    <a:pt x="16149" y="16068"/>
                  </a:lnTo>
                  <a:cubicBezTo>
                    <a:pt x="16143" y="16055"/>
                    <a:pt x="16130" y="16048"/>
                    <a:pt x="16117" y="16042"/>
                  </a:cubicBezTo>
                  <a:cubicBezTo>
                    <a:pt x="16108" y="16036"/>
                    <a:pt x="16098" y="16033"/>
                    <a:pt x="16086" y="16033"/>
                  </a:cubicBezTo>
                  <a:close/>
                  <a:moveTo>
                    <a:pt x="19765" y="15756"/>
                  </a:moveTo>
                  <a:cubicBezTo>
                    <a:pt x="19778" y="15782"/>
                    <a:pt x="19798" y="15814"/>
                    <a:pt x="19811" y="15853"/>
                  </a:cubicBezTo>
                  <a:lnTo>
                    <a:pt x="19824" y="15873"/>
                  </a:lnTo>
                  <a:cubicBezTo>
                    <a:pt x="19824" y="15873"/>
                    <a:pt x="19817" y="15866"/>
                    <a:pt x="19817" y="15866"/>
                  </a:cubicBezTo>
                  <a:cubicBezTo>
                    <a:pt x="19810" y="15859"/>
                    <a:pt x="19802" y="15856"/>
                    <a:pt x="19793" y="15856"/>
                  </a:cubicBezTo>
                  <a:cubicBezTo>
                    <a:pt x="19787" y="15856"/>
                    <a:pt x="19780" y="15857"/>
                    <a:pt x="19772" y="15860"/>
                  </a:cubicBezTo>
                  <a:cubicBezTo>
                    <a:pt x="19765" y="15866"/>
                    <a:pt x="19752" y="15873"/>
                    <a:pt x="19739" y="15886"/>
                  </a:cubicBezTo>
                  <a:cubicBezTo>
                    <a:pt x="19681" y="15944"/>
                    <a:pt x="19622" y="15996"/>
                    <a:pt x="19557" y="16035"/>
                  </a:cubicBezTo>
                  <a:lnTo>
                    <a:pt x="19486" y="16074"/>
                  </a:lnTo>
                  <a:cubicBezTo>
                    <a:pt x="19245" y="16218"/>
                    <a:pt x="19011" y="16335"/>
                    <a:pt x="18783" y="16426"/>
                  </a:cubicBezTo>
                  <a:cubicBezTo>
                    <a:pt x="18725" y="16452"/>
                    <a:pt x="18686" y="16458"/>
                    <a:pt x="18653" y="16465"/>
                  </a:cubicBezTo>
                  <a:cubicBezTo>
                    <a:pt x="18608" y="16465"/>
                    <a:pt x="18582" y="16471"/>
                    <a:pt x="18575" y="16484"/>
                  </a:cubicBezTo>
                  <a:cubicBezTo>
                    <a:pt x="18599" y="16494"/>
                    <a:pt x="18626" y="16500"/>
                    <a:pt x="18657" y="16500"/>
                  </a:cubicBezTo>
                  <a:cubicBezTo>
                    <a:pt x="18668" y="16500"/>
                    <a:pt x="18680" y="16499"/>
                    <a:pt x="18692" y="16497"/>
                  </a:cubicBezTo>
                  <a:cubicBezTo>
                    <a:pt x="18718" y="16491"/>
                    <a:pt x="18751" y="16484"/>
                    <a:pt x="18796" y="16465"/>
                  </a:cubicBezTo>
                  <a:cubicBezTo>
                    <a:pt x="18972" y="16393"/>
                    <a:pt x="19147" y="16315"/>
                    <a:pt x="19323" y="16231"/>
                  </a:cubicBezTo>
                  <a:cubicBezTo>
                    <a:pt x="19505" y="16146"/>
                    <a:pt x="19642" y="16068"/>
                    <a:pt x="19733" y="15996"/>
                  </a:cubicBezTo>
                  <a:lnTo>
                    <a:pt x="19791" y="15938"/>
                  </a:lnTo>
                  <a:cubicBezTo>
                    <a:pt x="19804" y="15931"/>
                    <a:pt x="19811" y="15918"/>
                    <a:pt x="19817" y="15905"/>
                  </a:cubicBezTo>
                  <a:cubicBezTo>
                    <a:pt x="19824" y="15899"/>
                    <a:pt x="19824" y="15892"/>
                    <a:pt x="19824" y="15879"/>
                  </a:cubicBezTo>
                  <a:lnTo>
                    <a:pt x="19934" y="16146"/>
                  </a:lnTo>
                  <a:cubicBezTo>
                    <a:pt x="19967" y="16205"/>
                    <a:pt x="19986" y="16250"/>
                    <a:pt x="19999" y="16270"/>
                  </a:cubicBezTo>
                  <a:cubicBezTo>
                    <a:pt x="19973" y="16289"/>
                    <a:pt x="19902" y="16341"/>
                    <a:pt x="19798" y="16419"/>
                  </a:cubicBezTo>
                  <a:cubicBezTo>
                    <a:pt x="19713" y="16484"/>
                    <a:pt x="19648" y="16530"/>
                    <a:pt x="19590" y="16556"/>
                  </a:cubicBezTo>
                  <a:cubicBezTo>
                    <a:pt x="19564" y="16569"/>
                    <a:pt x="19499" y="16595"/>
                    <a:pt x="19394" y="16627"/>
                  </a:cubicBezTo>
                  <a:cubicBezTo>
                    <a:pt x="19349" y="16647"/>
                    <a:pt x="19271" y="16679"/>
                    <a:pt x="19173" y="16725"/>
                  </a:cubicBezTo>
                  <a:cubicBezTo>
                    <a:pt x="19082" y="16770"/>
                    <a:pt x="19004" y="16803"/>
                    <a:pt x="18952" y="16822"/>
                  </a:cubicBezTo>
                  <a:cubicBezTo>
                    <a:pt x="18835" y="16861"/>
                    <a:pt x="18699" y="16887"/>
                    <a:pt x="18542" y="16900"/>
                  </a:cubicBezTo>
                  <a:cubicBezTo>
                    <a:pt x="18464" y="16907"/>
                    <a:pt x="18354" y="16907"/>
                    <a:pt x="18224" y="16907"/>
                  </a:cubicBezTo>
                  <a:lnTo>
                    <a:pt x="18217" y="16907"/>
                  </a:lnTo>
                  <a:cubicBezTo>
                    <a:pt x="18204" y="16894"/>
                    <a:pt x="18191" y="16894"/>
                    <a:pt x="18165" y="16894"/>
                  </a:cubicBezTo>
                  <a:cubicBezTo>
                    <a:pt x="18139" y="16900"/>
                    <a:pt x="18120" y="16900"/>
                    <a:pt x="18107" y="16900"/>
                  </a:cubicBezTo>
                  <a:cubicBezTo>
                    <a:pt x="18087" y="16900"/>
                    <a:pt x="18061" y="16894"/>
                    <a:pt x="18029" y="16881"/>
                  </a:cubicBezTo>
                  <a:cubicBezTo>
                    <a:pt x="17996" y="16861"/>
                    <a:pt x="17970" y="16855"/>
                    <a:pt x="17957" y="16848"/>
                  </a:cubicBezTo>
                  <a:cubicBezTo>
                    <a:pt x="17905" y="16835"/>
                    <a:pt x="17866" y="16829"/>
                    <a:pt x="17840" y="16816"/>
                  </a:cubicBezTo>
                  <a:cubicBezTo>
                    <a:pt x="17808" y="16790"/>
                    <a:pt x="17782" y="16777"/>
                    <a:pt x="17762" y="16770"/>
                  </a:cubicBezTo>
                  <a:cubicBezTo>
                    <a:pt x="17759" y="16767"/>
                    <a:pt x="17754" y="16765"/>
                    <a:pt x="17749" y="16765"/>
                  </a:cubicBezTo>
                  <a:cubicBezTo>
                    <a:pt x="17744" y="16765"/>
                    <a:pt x="17739" y="16767"/>
                    <a:pt x="17736" y="16770"/>
                  </a:cubicBezTo>
                  <a:cubicBezTo>
                    <a:pt x="17743" y="16751"/>
                    <a:pt x="17743" y="16731"/>
                    <a:pt x="17749" y="16712"/>
                  </a:cubicBezTo>
                  <a:cubicBezTo>
                    <a:pt x="17775" y="16647"/>
                    <a:pt x="17788" y="16575"/>
                    <a:pt x="17795" y="16504"/>
                  </a:cubicBezTo>
                  <a:cubicBezTo>
                    <a:pt x="17908" y="16530"/>
                    <a:pt x="18013" y="16544"/>
                    <a:pt x="18111" y="16544"/>
                  </a:cubicBezTo>
                  <a:cubicBezTo>
                    <a:pt x="18180" y="16544"/>
                    <a:pt x="18246" y="16537"/>
                    <a:pt x="18308" y="16523"/>
                  </a:cubicBezTo>
                  <a:cubicBezTo>
                    <a:pt x="18321" y="16523"/>
                    <a:pt x="18334" y="16517"/>
                    <a:pt x="18334" y="16510"/>
                  </a:cubicBezTo>
                  <a:cubicBezTo>
                    <a:pt x="18308" y="16504"/>
                    <a:pt x="18276" y="16497"/>
                    <a:pt x="18237" y="16497"/>
                  </a:cubicBezTo>
                  <a:cubicBezTo>
                    <a:pt x="18198" y="16504"/>
                    <a:pt x="18165" y="16504"/>
                    <a:pt x="18139" y="16504"/>
                  </a:cubicBezTo>
                  <a:cubicBezTo>
                    <a:pt x="18130" y="16505"/>
                    <a:pt x="18119" y="16506"/>
                    <a:pt x="18106" y="16506"/>
                  </a:cubicBezTo>
                  <a:cubicBezTo>
                    <a:pt x="18070" y="16506"/>
                    <a:pt x="18024" y="16499"/>
                    <a:pt x="17970" y="16484"/>
                  </a:cubicBezTo>
                  <a:cubicBezTo>
                    <a:pt x="17892" y="16471"/>
                    <a:pt x="17840" y="16465"/>
                    <a:pt x="17801" y="16465"/>
                  </a:cubicBezTo>
                  <a:cubicBezTo>
                    <a:pt x="17801" y="16419"/>
                    <a:pt x="17801" y="16374"/>
                    <a:pt x="17795" y="16335"/>
                  </a:cubicBezTo>
                  <a:lnTo>
                    <a:pt x="17795" y="16335"/>
                  </a:lnTo>
                  <a:cubicBezTo>
                    <a:pt x="17879" y="16380"/>
                    <a:pt x="17977" y="16413"/>
                    <a:pt x="18087" y="16432"/>
                  </a:cubicBezTo>
                  <a:cubicBezTo>
                    <a:pt x="18144" y="16443"/>
                    <a:pt x="18202" y="16448"/>
                    <a:pt x="18261" y="16448"/>
                  </a:cubicBezTo>
                  <a:cubicBezTo>
                    <a:pt x="18343" y="16448"/>
                    <a:pt x="18427" y="16438"/>
                    <a:pt x="18510" y="16419"/>
                  </a:cubicBezTo>
                  <a:cubicBezTo>
                    <a:pt x="18634" y="16393"/>
                    <a:pt x="18803" y="16328"/>
                    <a:pt x="19011" y="16224"/>
                  </a:cubicBezTo>
                  <a:cubicBezTo>
                    <a:pt x="19186" y="16133"/>
                    <a:pt x="19342" y="16055"/>
                    <a:pt x="19486" y="15970"/>
                  </a:cubicBezTo>
                  <a:cubicBezTo>
                    <a:pt x="19616" y="15899"/>
                    <a:pt x="19700" y="15834"/>
                    <a:pt x="19752" y="15775"/>
                  </a:cubicBezTo>
                  <a:cubicBezTo>
                    <a:pt x="19759" y="15769"/>
                    <a:pt x="19765" y="15762"/>
                    <a:pt x="19765" y="15756"/>
                  </a:cubicBezTo>
                  <a:close/>
                  <a:moveTo>
                    <a:pt x="20741" y="16679"/>
                  </a:moveTo>
                  <a:cubicBezTo>
                    <a:pt x="20851" y="16679"/>
                    <a:pt x="20929" y="16705"/>
                    <a:pt x="20975" y="16764"/>
                  </a:cubicBezTo>
                  <a:cubicBezTo>
                    <a:pt x="21001" y="16796"/>
                    <a:pt x="21020" y="16861"/>
                    <a:pt x="21027" y="16959"/>
                  </a:cubicBezTo>
                  <a:cubicBezTo>
                    <a:pt x="21033" y="16983"/>
                    <a:pt x="21033" y="17007"/>
                    <a:pt x="21033" y="17037"/>
                  </a:cubicBezTo>
                  <a:lnTo>
                    <a:pt x="21033" y="17037"/>
                  </a:lnTo>
                  <a:cubicBezTo>
                    <a:pt x="21027" y="17024"/>
                    <a:pt x="21014" y="16998"/>
                    <a:pt x="20994" y="16972"/>
                  </a:cubicBezTo>
                  <a:cubicBezTo>
                    <a:pt x="20968" y="16939"/>
                    <a:pt x="20936" y="16920"/>
                    <a:pt x="20903" y="16900"/>
                  </a:cubicBezTo>
                  <a:lnTo>
                    <a:pt x="20838" y="16881"/>
                  </a:lnTo>
                  <a:cubicBezTo>
                    <a:pt x="20793" y="16874"/>
                    <a:pt x="20749" y="16871"/>
                    <a:pt x="20707" y="16871"/>
                  </a:cubicBezTo>
                  <a:cubicBezTo>
                    <a:pt x="20664" y="16871"/>
                    <a:pt x="20624" y="16874"/>
                    <a:pt x="20585" y="16881"/>
                  </a:cubicBezTo>
                  <a:lnTo>
                    <a:pt x="20526" y="16894"/>
                  </a:lnTo>
                  <a:cubicBezTo>
                    <a:pt x="20487" y="16900"/>
                    <a:pt x="20442" y="16920"/>
                    <a:pt x="20390" y="16959"/>
                  </a:cubicBezTo>
                  <a:cubicBezTo>
                    <a:pt x="20383" y="16959"/>
                    <a:pt x="20377" y="16965"/>
                    <a:pt x="20377" y="16972"/>
                  </a:cubicBezTo>
                  <a:lnTo>
                    <a:pt x="20351" y="16842"/>
                  </a:lnTo>
                  <a:cubicBezTo>
                    <a:pt x="20461" y="16744"/>
                    <a:pt x="20591" y="16692"/>
                    <a:pt x="20741" y="16679"/>
                  </a:cubicBezTo>
                  <a:close/>
                  <a:moveTo>
                    <a:pt x="7587" y="16831"/>
                  </a:moveTo>
                  <a:cubicBezTo>
                    <a:pt x="7607" y="16831"/>
                    <a:pt x="7626" y="16836"/>
                    <a:pt x="7642" y="16848"/>
                  </a:cubicBezTo>
                  <a:cubicBezTo>
                    <a:pt x="7662" y="16855"/>
                    <a:pt x="7668" y="16868"/>
                    <a:pt x="7675" y="16881"/>
                  </a:cubicBezTo>
                  <a:cubicBezTo>
                    <a:pt x="7681" y="16900"/>
                    <a:pt x="7675" y="16920"/>
                    <a:pt x="7649" y="16952"/>
                  </a:cubicBezTo>
                  <a:lnTo>
                    <a:pt x="7597" y="17024"/>
                  </a:lnTo>
                  <a:cubicBezTo>
                    <a:pt x="7584" y="17030"/>
                    <a:pt x="7558" y="17037"/>
                    <a:pt x="7519" y="17037"/>
                  </a:cubicBezTo>
                  <a:cubicBezTo>
                    <a:pt x="7499" y="17037"/>
                    <a:pt x="7486" y="17030"/>
                    <a:pt x="7473" y="17024"/>
                  </a:cubicBezTo>
                  <a:cubicBezTo>
                    <a:pt x="7473" y="17017"/>
                    <a:pt x="7467" y="17011"/>
                    <a:pt x="7454" y="16998"/>
                  </a:cubicBezTo>
                  <a:cubicBezTo>
                    <a:pt x="7441" y="16972"/>
                    <a:pt x="7434" y="16952"/>
                    <a:pt x="7434" y="16933"/>
                  </a:cubicBezTo>
                  <a:cubicBezTo>
                    <a:pt x="7434" y="16913"/>
                    <a:pt x="7447" y="16894"/>
                    <a:pt x="7460" y="16874"/>
                  </a:cubicBezTo>
                  <a:cubicBezTo>
                    <a:pt x="7486" y="16848"/>
                    <a:pt x="7512" y="16835"/>
                    <a:pt x="7551" y="16835"/>
                  </a:cubicBezTo>
                  <a:cubicBezTo>
                    <a:pt x="7563" y="16833"/>
                    <a:pt x="7575" y="16831"/>
                    <a:pt x="7587" y="16831"/>
                  </a:cubicBezTo>
                  <a:close/>
                  <a:moveTo>
                    <a:pt x="7547" y="16776"/>
                  </a:moveTo>
                  <a:cubicBezTo>
                    <a:pt x="7522" y="16776"/>
                    <a:pt x="7497" y="16781"/>
                    <a:pt x="7473" y="16790"/>
                  </a:cubicBezTo>
                  <a:cubicBezTo>
                    <a:pt x="7441" y="16803"/>
                    <a:pt x="7421" y="16816"/>
                    <a:pt x="7415" y="16835"/>
                  </a:cubicBezTo>
                  <a:cubicBezTo>
                    <a:pt x="7402" y="16848"/>
                    <a:pt x="7402" y="16868"/>
                    <a:pt x="7402" y="16894"/>
                  </a:cubicBezTo>
                  <a:cubicBezTo>
                    <a:pt x="7395" y="16933"/>
                    <a:pt x="7395" y="16965"/>
                    <a:pt x="7408" y="16991"/>
                  </a:cubicBezTo>
                  <a:cubicBezTo>
                    <a:pt x="7421" y="17030"/>
                    <a:pt x="7447" y="17056"/>
                    <a:pt x="7473" y="17069"/>
                  </a:cubicBezTo>
                  <a:cubicBezTo>
                    <a:pt x="7486" y="17069"/>
                    <a:pt x="7506" y="17076"/>
                    <a:pt x="7532" y="17076"/>
                  </a:cubicBezTo>
                  <a:cubicBezTo>
                    <a:pt x="7558" y="17076"/>
                    <a:pt x="7577" y="17069"/>
                    <a:pt x="7597" y="17063"/>
                  </a:cubicBezTo>
                  <a:cubicBezTo>
                    <a:pt x="7623" y="17056"/>
                    <a:pt x="7649" y="17030"/>
                    <a:pt x="7668" y="16998"/>
                  </a:cubicBezTo>
                  <a:cubicBezTo>
                    <a:pt x="7694" y="16972"/>
                    <a:pt x="7707" y="16946"/>
                    <a:pt x="7714" y="16920"/>
                  </a:cubicBezTo>
                  <a:cubicBezTo>
                    <a:pt x="7720" y="16881"/>
                    <a:pt x="7714" y="16848"/>
                    <a:pt x="7694" y="16829"/>
                  </a:cubicBezTo>
                  <a:cubicBezTo>
                    <a:pt x="7688" y="16816"/>
                    <a:pt x="7668" y="16809"/>
                    <a:pt x="7642" y="16796"/>
                  </a:cubicBezTo>
                  <a:cubicBezTo>
                    <a:pt x="7608" y="16782"/>
                    <a:pt x="7576" y="16776"/>
                    <a:pt x="7547" y="16776"/>
                  </a:cubicBezTo>
                  <a:close/>
                  <a:moveTo>
                    <a:pt x="10276" y="16855"/>
                  </a:moveTo>
                  <a:lnTo>
                    <a:pt x="10257" y="16868"/>
                  </a:lnTo>
                  <a:cubicBezTo>
                    <a:pt x="10244" y="16881"/>
                    <a:pt x="10237" y="16900"/>
                    <a:pt x="10237" y="16920"/>
                  </a:cubicBezTo>
                  <a:cubicBezTo>
                    <a:pt x="10237" y="16952"/>
                    <a:pt x="10244" y="16998"/>
                    <a:pt x="10270" y="17056"/>
                  </a:cubicBezTo>
                  <a:cubicBezTo>
                    <a:pt x="10283" y="17076"/>
                    <a:pt x="10289" y="17083"/>
                    <a:pt x="10296" y="17089"/>
                  </a:cubicBezTo>
                  <a:cubicBezTo>
                    <a:pt x="10309" y="17089"/>
                    <a:pt x="10315" y="17083"/>
                    <a:pt x="10322" y="17069"/>
                  </a:cubicBezTo>
                  <a:cubicBezTo>
                    <a:pt x="10341" y="17043"/>
                    <a:pt x="10341" y="17017"/>
                    <a:pt x="10328" y="16978"/>
                  </a:cubicBezTo>
                  <a:lnTo>
                    <a:pt x="10315" y="16933"/>
                  </a:lnTo>
                  <a:lnTo>
                    <a:pt x="10309" y="16887"/>
                  </a:lnTo>
                  <a:cubicBezTo>
                    <a:pt x="10296" y="16868"/>
                    <a:pt x="10289" y="16855"/>
                    <a:pt x="10276" y="16855"/>
                  </a:cubicBezTo>
                  <a:close/>
                  <a:moveTo>
                    <a:pt x="11909" y="16959"/>
                  </a:moveTo>
                  <a:lnTo>
                    <a:pt x="11896" y="16965"/>
                  </a:lnTo>
                  <a:cubicBezTo>
                    <a:pt x="11889" y="16965"/>
                    <a:pt x="11883" y="16972"/>
                    <a:pt x="11870" y="16991"/>
                  </a:cubicBezTo>
                  <a:lnTo>
                    <a:pt x="11863" y="17083"/>
                  </a:lnTo>
                  <a:cubicBezTo>
                    <a:pt x="11863" y="17115"/>
                    <a:pt x="11870" y="17135"/>
                    <a:pt x="11876" y="17141"/>
                  </a:cubicBezTo>
                  <a:cubicBezTo>
                    <a:pt x="11886" y="17151"/>
                    <a:pt x="11895" y="17157"/>
                    <a:pt x="11902" y="17157"/>
                  </a:cubicBezTo>
                  <a:cubicBezTo>
                    <a:pt x="11905" y="17157"/>
                    <a:pt x="11907" y="17156"/>
                    <a:pt x="11909" y="17154"/>
                  </a:cubicBezTo>
                  <a:lnTo>
                    <a:pt x="11922" y="17141"/>
                  </a:lnTo>
                  <a:lnTo>
                    <a:pt x="11941" y="17122"/>
                  </a:lnTo>
                  <a:lnTo>
                    <a:pt x="11941" y="17096"/>
                  </a:lnTo>
                  <a:lnTo>
                    <a:pt x="11935" y="16972"/>
                  </a:lnTo>
                  <a:cubicBezTo>
                    <a:pt x="11928" y="16959"/>
                    <a:pt x="11922" y="16959"/>
                    <a:pt x="11909" y="16959"/>
                  </a:cubicBezTo>
                  <a:close/>
                  <a:moveTo>
                    <a:pt x="15814" y="16980"/>
                  </a:moveTo>
                  <a:cubicBezTo>
                    <a:pt x="15809" y="16980"/>
                    <a:pt x="15804" y="16982"/>
                    <a:pt x="15798" y="16985"/>
                  </a:cubicBezTo>
                  <a:lnTo>
                    <a:pt x="15785" y="16998"/>
                  </a:lnTo>
                  <a:lnTo>
                    <a:pt x="15778" y="17024"/>
                  </a:lnTo>
                  <a:cubicBezTo>
                    <a:pt x="15778" y="17102"/>
                    <a:pt x="15778" y="17148"/>
                    <a:pt x="15785" y="17167"/>
                  </a:cubicBezTo>
                  <a:cubicBezTo>
                    <a:pt x="15785" y="17174"/>
                    <a:pt x="15785" y="17180"/>
                    <a:pt x="15791" y="17187"/>
                  </a:cubicBezTo>
                  <a:cubicBezTo>
                    <a:pt x="15795" y="17190"/>
                    <a:pt x="15798" y="17191"/>
                    <a:pt x="15803" y="17191"/>
                  </a:cubicBezTo>
                  <a:cubicBezTo>
                    <a:pt x="15808" y="17191"/>
                    <a:pt x="15814" y="17190"/>
                    <a:pt x="15824" y="17187"/>
                  </a:cubicBezTo>
                  <a:cubicBezTo>
                    <a:pt x="15830" y="17154"/>
                    <a:pt x="15837" y="17115"/>
                    <a:pt x="15837" y="17083"/>
                  </a:cubicBezTo>
                  <a:lnTo>
                    <a:pt x="15837" y="17004"/>
                  </a:lnTo>
                  <a:lnTo>
                    <a:pt x="15830" y="16985"/>
                  </a:lnTo>
                  <a:cubicBezTo>
                    <a:pt x="15824" y="16982"/>
                    <a:pt x="15819" y="16980"/>
                    <a:pt x="15814" y="16980"/>
                  </a:cubicBezTo>
                  <a:close/>
                  <a:moveTo>
                    <a:pt x="11037" y="16978"/>
                  </a:moveTo>
                  <a:cubicBezTo>
                    <a:pt x="11031" y="16985"/>
                    <a:pt x="11024" y="16991"/>
                    <a:pt x="11018" y="17004"/>
                  </a:cubicBezTo>
                  <a:lnTo>
                    <a:pt x="11011" y="17030"/>
                  </a:lnTo>
                  <a:cubicBezTo>
                    <a:pt x="10998" y="17069"/>
                    <a:pt x="10998" y="17089"/>
                    <a:pt x="11005" y="17109"/>
                  </a:cubicBezTo>
                  <a:lnTo>
                    <a:pt x="11011" y="17128"/>
                  </a:lnTo>
                  <a:lnTo>
                    <a:pt x="11011" y="17174"/>
                  </a:lnTo>
                  <a:cubicBezTo>
                    <a:pt x="11011" y="17187"/>
                    <a:pt x="11018" y="17200"/>
                    <a:pt x="11031" y="17206"/>
                  </a:cubicBezTo>
                  <a:cubicBezTo>
                    <a:pt x="11036" y="17208"/>
                    <a:pt x="11041" y="17209"/>
                    <a:pt x="11045" y="17209"/>
                  </a:cubicBezTo>
                  <a:cubicBezTo>
                    <a:pt x="11057" y="17209"/>
                    <a:pt x="11065" y="17203"/>
                    <a:pt x="11070" y="17193"/>
                  </a:cubicBezTo>
                  <a:cubicBezTo>
                    <a:pt x="11076" y="17180"/>
                    <a:pt x="11076" y="17167"/>
                    <a:pt x="11076" y="17154"/>
                  </a:cubicBezTo>
                  <a:cubicBezTo>
                    <a:pt x="11076" y="17122"/>
                    <a:pt x="11070" y="17089"/>
                    <a:pt x="11063" y="17056"/>
                  </a:cubicBezTo>
                  <a:lnTo>
                    <a:pt x="11057" y="17030"/>
                  </a:lnTo>
                  <a:lnTo>
                    <a:pt x="11063" y="16998"/>
                  </a:lnTo>
                  <a:cubicBezTo>
                    <a:pt x="11063" y="16985"/>
                    <a:pt x="11057" y="16978"/>
                    <a:pt x="11044" y="16978"/>
                  </a:cubicBezTo>
                  <a:close/>
                  <a:moveTo>
                    <a:pt x="5496" y="16005"/>
                  </a:moveTo>
                  <a:cubicBezTo>
                    <a:pt x="5514" y="16005"/>
                    <a:pt x="5533" y="16007"/>
                    <a:pt x="5555" y="16009"/>
                  </a:cubicBezTo>
                  <a:cubicBezTo>
                    <a:pt x="5776" y="16016"/>
                    <a:pt x="5977" y="16074"/>
                    <a:pt x="6160" y="16198"/>
                  </a:cubicBezTo>
                  <a:cubicBezTo>
                    <a:pt x="6251" y="16257"/>
                    <a:pt x="6309" y="16315"/>
                    <a:pt x="6329" y="16374"/>
                  </a:cubicBezTo>
                  <a:cubicBezTo>
                    <a:pt x="6355" y="16445"/>
                    <a:pt x="6348" y="16536"/>
                    <a:pt x="6296" y="16634"/>
                  </a:cubicBezTo>
                  <a:cubicBezTo>
                    <a:pt x="6231" y="16809"/>
                    <a:pt x="6121" y="16946"/>
                    <a:pt x="5971" y="17063"/>
                  </a:cubicBezTo>
                  <a:cubicBezTo>
                    <a:pt x="5821" y="17180"/>
                    <a:pt x="5659" y="17252"/>
                    <a:pt x="5477" y="17271"/>
                  </a:cubicBezTo>
                  <a:cubicBezTo>
                    <a:pt x="5483" y="17252"/>
                    <a:pt x="5477" y="17232"/>
                    <a:pt x="5470" y="17213"/>
                  </a:cubicBezTo>
                  <a:lnTo>
                    <a:pt x="5490" y="17206"/>
                  </a:lnTo>
                  <a:cubicBezTo>
                    <a:pt x="5561" y="17180"/>
                    <a:pt x="5659" y="17128"/>
                    <a:pt x="5782" y="17056"/>
                  </a:cubicBezTo>
                  <a:cubicBezTo>
                    <a:pt x="5860" y="17004"/>
                    <a:pt x="5912" y="16972"/>
                    <a:pt x="5938" y="16946"/>
                  </a:cubicBezTo>
                  <a:cubicBezTo>
                    <a:pt x="5977" y="16907"/>
                    <a:pt x="6016" y="16855"/>
                    <a:pt x="6062" y="16783"/>
                  </a:cubicBezTo>
                  <a:cubicBezTo>
                    <a:pt x="6101" y="16725"/>
                    <a:pt x="6121" y="16673"/>
                    <a:pt x="6127" y="16627"/>
                  </a:cubicBezTo>
                  <a:cubicBezTo>
                    <a:pt x="6140" y="16575"/>
                    <a:pt x="6134" y="16491"/>
                    <a:pt x="6095" y="16387"/>
                  </a:cubicBezTo>
                  <a:cubicBezTo>
                    <a:pt x="6082" y="16348"/>
                    <a:pt x="6069" y="16322"/>
                    <a:pt x="6069" y="16322"/>
                  </a:cubicBezTo>
                  <a:lnTo>
                    <a:pt x="6010" y="16270"/>
                  </a:lnTo>
                  <a:lnTo>
                    <a:pt x="5945" y="16218"/>
                  </a:lnTo>
                  <a:cubicBezTo>
                    <a:pt x="5932" y="16218"/>
                    <a:pt x="5925" y="16224"/>
                    <a:pt x="5919" y="16237"/>
                  </a:cubicBezTo>
                  <a:lnTo>
                    <a:pt x="5925" y="16257"/>
                  </a:lnTo>
                  <a:lnTo>
                    <a:pt x="5984" y="16296"/>
                  </a:lnTo>
                  <a:cubicBezTo>
                    <a:pt x="6016" y="16328"/>
                    <a:pt x="6049" y="16387"/>
                    <a:pt x="6075" y="16465"/>
                  </a:cubicBezTo>
                  <a:cubicBezTo>
                    <a:pt x="6088" y="16523"/>
                    <a:pt x="6101" y="16569"/>
                    <a:pt x="6095" y="16601"/>
                  </a:cubicBezTo>
                  <a:cubicBezTo>
                    <a:pt x="6088" y="16627"/>
                    <a:pt x="6069" y="16666"/>
                    <a:pt x="6043" y="16718"/>
                  </a:cubicBezTo>
                  <a:cubicBezTo>
                    <a:pt x="5990" y="16803"/>
                    <a:pt x="5945" y="16868"/>
                    <a:pt x="5886" y="16920"/>
                  </a:cubicBezTo>
                  <a:cubicBezTo>
                    <a:pt x="5860" y="16946"/>
                    <a:pt x="5795" y="16985"/>
                    <a:pt x="5711" y="17030"/>
                  </a:cubicBezTo>
                  <a:cubicBezTo>
                    <a:pt x="5600" y="17089"/>
                    <a:pt x="5509" y="17128"/>
                    <a:pt x="5431" y="17148"/>
                  </a:cubicBezTo>
                  <a:cubicBezTo>
                    <a:pt x="5425" y="17141"/>
                    <a:pt x="5412" y="17135"/>
                    <a:pt x="5399" y="17128"/>
                  </a:cubicBezTo>
                  <a:cubicBezTo>
                    <a:pt x="5373" y="17115"/>
                    <a:pt x="5321" y="17096"/>
                    <a:pt x="5243" y="17076"/>
                  </a:cubicBezTo>
                  <a:cubicBezTo>
                    <a:pt x="4852" y="17004"/>
                    <a:pt x="4469" y="16874"/>
                    <a:pt x="4098" y="16686"/>
                  </a:cubicBezTo>
                  <a:cubicBezTo>
                    <a:pt x="4156" y="16653"/>
                    <a:pt x="4319" y="16543"/>
                    <a:pt x="4586" y="16354"/>
                  </a:cubicBezTo>
                  <a:cubicBezTo>
                    <a:pt x="4787" y="16218"/>
                    <a:pt x="4956" y="16126"/>
                    <a:pt x="5099" y="16081"/>
                  </a:cubicBezTo>
                  <a:cubicBezTo>
                    <a:pt x="5132" y="16068"/>
                    <a:pt x="5243" y="16048"/>
                    <a:pt x="5425" y="16016"/>
                  </a:cubicBezTo>
                  <a:cubicBezTo>
                    <a:pt x="5448" y="16008"/>
                    <a:pt x="5470" y="16005"/>
                    <a:pt x="5496" y="16005"/>
                  </a:cubicBezTo>
                  <a:close/>
                  <a:moveTo>
                    <a:pt x="17313" y="16556"/>
                  </a:moveTo>
                  <a:lnTo>
                    <a:pt x="17326" y="16627"/>
                  </a:lnTo>
                  <a:lnTo>
                    <a:pt x="17346" y="16653"/>
                  </a:lnTo>
                  <a:lnTo>
                    <a:pt x="17404" y="16829"/>
                  </a:lnTo>
                  <a:cubicBezTo>
                    <a:pt x="17411" y="16842"/>
                    <a:pt x="17417" y="16855"/>
                    <a:pt x="17424" y="16861"/>
                  </a:cubicBezTo>
                  <a:cubicBezTo>
                    <a:pt x="17430" y="16874"/>
                    <a:pt x="17443" y="16874"/>
                    <a:pt x="17456" y="16874"/>
                  </a:cubicBezTo>
                  <a:cubicBezTo>
                    <a:pt x="17469" y="16874"/>
                    <a:pt x="17482" y="16861"/>
                    <a:pt x="17482" y="16848"/>
                  </a:cubicBezTo>
                  <a:cubicBezTo>
                    <a:pt x="17489" y="16933"/>
                    <a:pt x="17495" y="17063"/>
                    <a:pt x="17502" y="17232"/>
                  </a:cubicBezTo>
                  <a:lnTo>
                    <a:pt x="17502" y="17278"/>
                  </a:lnTo>
                  <a:cubicBezTo>
                    <a:pt x="17391" y="17154"/>
                    <a:pt x="17287" y="17037"/>
                    <a:pt x="17183" y="16920"/>
                  </a:cubicBezTo>
                  <a:cubicBezTo>
                    <a:pt x="17183" y="16913"/>
                    <a:pt x="17183" y="16913"/>
                    <a:pt x="17190" y="16913"/>
                  </a:cubicBezTo>
                  <a:cubicBezTo>
                    <a:pt x="17209" y="16900"/>
                    <a:pt x="17222" y="16874"/>
                    <a:pt x="17235" y="16842"/>
                  </a:cubicBezTo>
                  <a:cubicBezTo>
                    <a:pt x="17255" y="16803"/>
                    <a:pt x="17268" y="16751"/>
                    <a:pt x="17281" y="16692"/>
                  </a:cubicBezTo>
                  <a:lnTo>
                    <a:pt x="17287" y="16621"/>
                  </a:lnTo>
                  <a:cubicBezTo>
                    <a:pt x="17294" y="16608"/>
                    <a:pt x="17300" y="16588"/>
                    <a:pt x="17313" y="16556"/>
                  </a:cubicBezTo>
                  <a:close/>
                  <a:moveTo>
                    <a:pt x="14946" y="17174"/>
                  </a:moveTo>
                  <a:lnTo>
                    <a:pt x="14926" y="17187"/>
                  </a:lnTo>
                  <a:lnTo>
                    <a:pt x="14920" y="17200"/>
                  </a:lnTo>
                  <a:cubicBezTo>
                    <a:pt x="14920" y="17206"/>
                    <a:pt x="14920" y="17219"/>
                    <a:pt x="14913" y="17219"/>
                  </a:cubicBezTo>
                  <a:lnTo>
                    <a:pt x="14907" y="17226"/>
                  </a:lnTo>
                  <a:lnTo>
                    <a:pt x="14900" y="17239"/>
                  </a:lnTo>
                  <a:cubicBezTo>
                    <a:pt x="14900" y="17252"/>
                    <a:pt x="14907" y="17265"/>
                    <a:pt x="14907" y="17271"/>
                  </a:cubicBezTo>
                  <a:cubicBezTo>
                    <a:pt x="14913" y="17284"/>
                    <a:pt x="14926" y="17284"/>
                    <a:pt x="14933" y="17284"/>
                  </a:cubicBezTo>
                  <a:lnTo>
                    <a:pt x="14946" y="17271"/>
                  </a:lnTo>
                  <a:cubicBezTo>
                    <a:pt x="14965" y="17258"/>
                    <a:pt x="14972" y="17245"/>
                    <a:pt x="14972" y="17226"/>
                  </a:cubicBezTo>
                  <a:cubicBezTo>
                    <a:pt x="14972" y="17219"/>
                    <a:pt x="14972" y="17213"/>
                    <a:pt x="14972" y="17206"/>
                  </a:cubicBezTo>
                  <a:lnTo>
                    <a:pt x="14979" y="17200"/>
                  </a:lnTo>
                  <a:cubicBezTo>
                    <a:pt x="14979" y="17187"/>
                    <a:pt x="14979" y="17180"/>
                    <a:pt x="14972" y="17180"/>
                  </a:cubicBezTo>
                  <a:lnTo>
                    <a:pt x="14952" y="17174"/>
                  </a:lnTo>
                  <a:close/>
                  <a:moveTo>
                    <a:pt x="14679" y="17050"/>
                  </a:moveTo>
                  <a:cubicBezTo>
                    <a:pt x="14666" y="17050"/>
                    <a:pt x="14660" y="17056"/>
                    <a:pt x="14653" y="17069"/>
                  </a:cubicBezTo>
                  <a:lnTo>
                    <a:pt x="14647" y="17109"/>
                  </a:lnTo>
                  <a:lnTo>
                    <a:pt x="14640" y="17128"/>
                  </a:lnTo>
                  <a:lnTo>
                    <a:pt x="14634" y="17154"/>
                  </a:lnTo>
                  <a:lnTo>
                    <a:pt x="14634" y="17258"/>
                  </a:lnTo>
                  <a:cubicBezTo>
                    <a:pt x="14640" y="17278"/>
                    <a:pt x="14647" y="17291"/>
                    <a:pt x="14653" y="17291"/>
                  </a:cubicBezTo>
                  <a:cubicBezTo>
                    <a:pt x="14658" y="17292"/>
                    <a:pt x="14662" y="17293"/>
                    <a:pt x="14666" y="17293"/>
                  </a:cubicBezTo>
                  <a:cubicBezTo>
                    <a:pt x="14676" y="17293"/>
                    <a:pt x="14681" y="17286"/>
                    <a:pt x="14686" y="17271"/>
                  </a:cubicBezTo>
                  <a:cubicBezTo>
                    <a:pt x="14692" y="17265"/>
                    <a:pt x="14692" y="17252"/>
                    <a:pt x="14692" y="17226"/>
                  </a:cubicBezTo>
                  <a:lnTo>
                    <a:pt x="14692" y="17174"/>
                  </a:lnTo>
                  <a:lnTo>
                    <a:pt x="14692" y="17148"/>
                  </a:lnTo>
                  <a:lnTo>
                    <a:pt x="14699" y="17122"/>
                  </a:lnTo>
                  <a:cubicBezTo>
                    <a:pt x="14705" y="17109"/>
                    <a:pt x="14699" y="17096"/>
                    <a:pt x="14692" y="17076"/>
                  </a:cubicBezTo>
                  <a:cubicBezTo>
                    <a:pt x="14692" y="17063"/>
                    <a:pt x="14686" y="17056"/>
                    <a:pt x="14679" y="17050"/>
                  </a:cubicBezTo>
                  <a:close/>
                  <a:moveTo>
                    <a:pt x="6019" y="15308"/>
                  </a:moveTo>
                  <a:cubicBezTo>
                    <a:pt x="6086" y="15308"/>
                    <a:pt x="6160" y="15323"/>
                    <a:pt x="6238" y="15353"/>
                  </a:cubicBezTo>
                  <a:cubicBezTo>
                    <a:pt x="6374" y="15405"/>
                    <a:pt x="6563" y="15515"/>
                    <a:pt x="6803" y="15684"/>
                  </a:cubicBezTo>
                  <a:lnTo>
                    <a:pt x="7447" y="16153"/>
                  </a:lnTo>
                  <a:cubicBezTo>
                    <a:pt x="7350" y="16179"/>
                    <a:pt x="7252" y="16237"/>
                    <a:pt x="7148" y="16315"/>
                  </a:cubicBezTo>
                  <a:cubicBezTo>
                    <a:pt x="7090" y="16354"/>
                    <a:pt x="6999" y="16432"/>
                    <a:pt x="6881" y="16543"/>
                  </a:cubicBezTo>
                  <a:lnTo>
                    <a:pt x="6446" y="16965"/>
                  </a:lnTo>
                  <a:cubicBezTo>
                    <a:pt x="6355" y="17043"/>
                    <a:pt x="6290" y="17102"/>
                    <a:pt x="6244" y="17135"/>
                  </a:cubicBezTo>
                  <a:cubicBezTo>
                    <a:pt x="6166" y="17200"/>
                    <a:pt x="6095" y="17245"/>
                    <a:pt x="6023" y="17271"/>
                  </a:cubicBezTo>
                  <a:cubicBezTo>
                    <a:pt x="5973" y="17291"/>
                    <a:pt x="5927" y="17299"/>
                    <a:pt x="5885" y="17299"/>
                  </a:cubicBezTo>
                  <a:cubicBezTo>
                    <a:pt x="5872" y="17299"/>
                    <a:pt x="5860" y="17299"/>
                    <a:pt x="5847" y="17297"/>
                  </a:cubicBezTo>
                  <a:cubicBezTo>
                    <a:pt x="5899" y="17271"/>
                    <a:pt x="5951" y="17245"/>
                    <a:pt x="5997" y="17213"/>
                  </a:cubicBezTo>
                  <a:cubicBezTo>
                    <a:pt x="6166" y="17096"/>
                    <a:pt x="6290" y="16952"/>
                    <a:pt x="6381" y="16783"/>
                  </a:cubicBezTo>
                  <a:cubicBezTo>
                    <a:pt x="6459" y="16627"/>
                    <a:pt x="6485" y="16491"/>
                    <a:pt x="6459" y="16367"/>
                  </a:cubicBezTo>
                  <a:cubicBezTo>
                    <a:pt x="6420" y="16198"/>
                    <a:pt x="6277" y="16068"/>
                    <a:pt x="6036" y="15970"/>
                  </a:cubicBezTo>
                  <a:cubicBezTo>
                    <a:pt x="5873" y="15912"/>
                    <a:pt x="5711" y="15879"/>
                    <a:pt x="5542" y="15873"/>
                  </a:cubicBezTo>
                  <a:cubicBezTo>
                    <a:pt x="5542" y="15821"/>
                    <a:pt x="5568" y="15749"/>
                    <a:pt x="5607" y="15665"/>
                  </a:cubicBezTo>
                  <a:cubicBezTo>
                    <a:pt x="5691" y="15489"/>
                    <a:pt x="5782" y="15379"/>
                    <a:pt x="5880" y="15333"/>
                  </a:cubicBezTo>
                  <a:cubicBezTo>
                    <a:pt x="5922" y="15316"/>
                    <a:pt x="5968" y="15308"/>
                    <a:pt x="6019" y="15308"/>
                  </a:cubicBezTo>
                  <a:close/>
                  <a:moveTo>
                    <a:pt x="8676" y="16803"/>
                  </a:moveTo>
                  <a:cubicBezTo>
                    <a:pt x="8696" y="16887"/>
                    <a:pt x="8709" y="16933"/>
                    <a:pt x="8709" y="16933"/>
                  </a:cubicBezTo>
                  <a:cubicBezTo>
                    <a:pt x="8709" y="16972"/>
                    <a:pt x="8702" y="17030"/>
                    <a:pt x="8696" y="17109"/>
                  </a:cubicBezTo>
                  <a:lnTo>
                    <a:pt x="8644" y="17499"/>
                  </a:lnTo>
                  <a:cubicBezTo>
                    <a:pt x="8618" y="17466"/>
                    <a:pt x="8592" y="17440"/>
                    <a:pt x="8566" y="17414"/>
                  </a:cubicBezTo>
                  <a:cubicBezTo>
                    <a:pt x="8540" y="17395"/>
                    <a:pt x="8507" y="17362"/>
                    <a:pt x="8462" y="17330"/>
                  </a:cubicBezTo>
                  <a:cubicBezTo>
                    <a:pt x="8410" y="17291"/>
                    <a:pt x="8371" y="17265"/>
                    <a:pt x="8351" y="17245"/>
                  </a:cubicBezTo>
                  <a:cubicBezTo>
                    <a:pt x="8273" y="17174"/>
                    <a:pt x="8215" y="17122"/>
                    <a:pt x="8169" y="17089"/>
                  </a:cubicBezTo>
                  <a:cubicBezTo>
                    <a:pt x="8137" y="17063"/>
                    <a:pt x="8104" y="17043"/>
                    <a:pt x="8072" y="17024"/>
                  </a:cubicBezTo>
                  <a:cubicBezTo>
                    <a:pt x="8098" y="17011"/>
                    <a:pt x="8124" y="16998"/>
                    <a:pt x="8143" y="16985"/>
                  </a:cubicBezTo>
                  <a:cubicBezTo>
                    <a:pt x="8260" y="16926"/>
                    <a:pt x="8358" y="16881"/>
                    <a:pt x="8442" y="16861"/>
                  </a:cubicBezTo>
                  <a:cubicBezTo>
                    <a:pt x="8494" y="16842"/>
                    <a:pt x="8572" y="16822"/>
                    <a:pt x="8676" y="16803"/>
                  </a:cubicBezTo>
                  <a:close/>
                  <a:moveTo>
                    <a:pt x="10309" y="17369"/>
                  </a:moveTo>
                  <a:lnTo>
                    <a:pt x="10289" y="17375"/>
                  </a:lnTo>
                  <a:lnTo>
                    <a:pt x="10289" y="17382"/>
                  </a:lnTo>
                  <a:cubicBezTo>
                    <a:pt x="10283" y="17421"/>
                    <a:pt x="10276" y="17460"/>
                    <a:pt x="10283" y="17492"/>
                  </a:cubicBezTo>
                  <a:cubicBezTo>
                    <a:pt x="10283" y="17499"/>
                    <a:pt x="10283" y="17512"/>
                    <a:pt x="10289" y="17518"/>
                  </a:cubicBezTo>
                  <a:cubicBezTo>
                    <a:pt x="10293" y="17526"/>
                    <a:pt x="10299" y="17529"/>
                    <a:pt x="10305" y="17529"/>
                  </a:cubicBezTo>
                  <a:cubicBezTo>
                    <a:pt x="10309" y="17529"/>
                    <a:pt x="10313" y="17527"/>
                    <a:pt x="10315" y="17525"/>
                  </a:cubicBezTo>
                  <a:lnTo>
                    <a:pt x="10328" y="17518"/>
                  </a:lnTo>
                  <a:cubicBezTo>
                    <a:pt x="10335" y="17505"/>
                    <a:pt x="10335" y="17492"/>
                    <a:pt x="10335" y="17479"/>
                  </a:cubicBezTo>
                  <a:cubicBezTo>
                    <a:pt x="10341" y="17466"/>
                    <a:pt x="10335" y="17440"/>
                    <a:pt x="10335" y="17408"/>
                  </a:cubicBezTo>
                  <a:lnTo>
                    <a:pt x="10328" y="17382"/>
                  </a:lnTo>
                  <a:cubicBezTo>
                    <a:pt x="10322" y="17375"/>
                    <a:pt x="10315" y="17369"/>
                    <a:pt x="10309" y="17369"/>
                  </a:cubicBezTo>
                  <a:close/>
                  <a:moveTo>
                    <a:pt x="6927" y="17291"/>
                  </a:moveTo>
                  <a:cubicBezTo>
                    <a:pt x="6979" y="17291"/>
                    <a:pt x="7018" y="17310"/>
                    <a:pt x="7044" y="17356"/>
                  </a:cubicBezTo>
                  <a:cubicBezTo>
                    <a:pt x="7051" y="17375"/>
                    <a:pt x="7051" y="17388"/>
                    <a:pt x="7051" y="17395"/>
                  </a:cubicBezTo>
                  <a:cubicBezTo>
                    <a:pt x="7051" y="17408"/>
                    <a:pt x="7038" y="17427"/>
                    <a:pt x="7018" y="17447"/>
                  </a:cubicBezTo>
                  <a:cubicBezTo>
                    <a:pt x="6999" y="17473"/>
                    <a:pt x="6973" y="17499"/>
                    <a:pt x="6953" y="17512"/>
                  </a:cubicBezTo>
                  <a:cubicBezTo>
                    <a:pt x="6934" y="17518"/>
                    <a:pt x="6914" y="17525"/>
                    <a:pt x="6894" y="17531"/>
                  </a:cubicBezTo>
                  <a:cubicBezTo>
                    <a:pt x="6881" y="17534"/>
                    <a:pt x="6869" y="17536"/>
                    <a:pt x="6857" y="17536"/>
                  </a:cubicBezTo>
                  <a:cubicBezTo>
                    <a:pt x="6842" y="17536"/>
                    <a:pt x="6828" y="17532"/>
                    <a:pt x="6816" y="17525"/>
                  </a:cubicBezTo>
                  <a:cubicBezTo>
                    <a:pt x="6803" y="17505"/>
                    <a:pt x="6797" y="17479"/>
                    <a:pt x="6797" y="17447"/>
                  </a:cubicBezTo>
                  <a:cubicBezTo>
                    <a:pt x="6803" y="17401"/>
                    <a:pt x="6810" y="17375"/>
                    <a:pt x="6810" y="17369"/>
                  </a:cubicBezTo>
                  <a:cubicBezTo>
                    <a:pt x="6810" y="17356"/>
                    <a:pt x="6816" y="17349"/>
                    <a:pt x="6823" y="17349"/>
                  </a:cubicBezTo>
                  <a:lnTo>
                    <a:pt x="6842" y="17349"/>
                  </a:lnTo>
                  <a:cubicBezTo>
                    <a:pt x="6849" y="17349"/>
                    <a:pt x="6855" y="17343"/>
                    <a:pt x="6875" y="17323"/>
                  </a:cubicBezTo>
                  <a:cubicBezTo>
                    <a:pt x="6907" y="17317"/>
                    <a:pt x="6927" y="17304"/>
                    <a:pt x="6927" y="17291"/>
                  </a:cubicBezTo>
                  <a:close/>
                  <a:moveTo>
                    <a:pt x="16650" y="16816"/>
                  </a:moveTo>
                  <a:lnTo>
                    <a:pt x="16741" y="16894"/>
                  </a:lnTo>
                  <a:cubicBezTo>
                    <a:pt x="16800" y="16952"/>
                    <a:pt x="16839" y="16985"/>
                    <a:pt x="16852" y="16991"/>
                  </a:cubicBezTo>
                  <a:lnTo>
                    <a:pt x="16878" y="17011"/>
                  </a:lnTo>
                  <a:cubicBezTo>
                    <a:pt x="16884" y="17017"/>
                    <a:pt x="16891" y="17024"/>
                    <a:pt x="16897" y="17043"/>
                  </a:cubicBezTo>
                  <a:cubicBezTo>
                    <a:pt x="16904" y="17063"/>
                    <a:pt x="16936" y="17102"/>
                    <a:pt x="16988" y="17174"/>
                  </a:cubicBezTo>
                  <a:cubicBezTo>
                    <a:pt x="17021" y="17213"/>
                    <a:pt x="17047" y="17252"/>
                    <a:pt x="17060" y="17291"/>
                  </a:cubicBezTo>
                  <a:lnTo>
                    <a:pt x="16774" y="17551"/>
                  </a:lnTo>
                  <a:lnTo>
                    <a:pt x="16617" y="17304"/>
                  </a:lnTo>
                  <a:lnTo>
                    <a:pt x="16559" y="17239"/>
                  </a:lnTo>
                  <a:cubicBezTo>
                    <a:pt x="16539" y="17219"/>
                    <a:pt x="16526" y="17200"/>
                    <a:pt x="16520" y="17193"/>
                  </a:cubicBezTo>
                  <a:lnTo>
                    <a:pt x="16507" y="17161"/>
                  </a:lnTo>
                  <a:cubicBezTo>
                    <a:pt x="16474" y="17122"/>
                    <a:pt x="16448" y="17096"/>
                    <a:pt x="16429" y="17076"/>
                  </a:cubicBezTo>
                  <a:lnTo>
                    <a:pt x="16422" y="17056"/>
                  </a:lnTo>
                  <a:cubicBezTo>
                    <a:pt x="16422" y="17050"/>
                    <a:pt x="16429" y="17043"/>
                    <a:pt x="16448" y="17030"/>
                  </a:cubicBezTo>
                  <a:cubicBezTo>
                    <a:pt x="16461" y="17024"/>
                    <a:pt x="16474" y="16998"/>
                    <a:pt x="16487" y="16959"/>
                  </a:cubicBezTo>
                  <a:cubicBezTo>
                    <a:pt x="16487" y="16946"/>
                    <a:pt x="16507" y="16933"/>
                    <a:pt x="16533" y="16907"/>
                  </a:cubicBezTo>
                  <a:lnTo>
                    <a:pt x="16650" y="16816"/>
                  </a:lnTo>
                  <a:close/>
                  <a:moveTo>
                    <a:pt x="12240" y="17362"/>
                  </a:moveTo>
                  <a:lnTo>
                    <a:pt x="12227" y="17369"/>
                  </a:lnTo>
                  <a:cubicBezTo>
                    <a:pt x="12221" y="17375"/>
                    <a:pt x="12214" y="17395"/>
                    <a:pt x="12208" y="17414"/>
                  </a:cubicBezTo>
                  <a:lnTo>
                    <a:pt x="12201" y="17434"/>
                  </a:lnTo>
                  <a:lnTo>
                    <a:pt x="12195" y="17473"/>
                  </a:lnTo>
                  <a:cubicBezTo>
                    <a:pt x="12195" y="17499"/>
                    <a:pt x="12195" y="17512"/>
                    <a:pt x="12201" y="17525"/>
                  </a:cubicBezTo>
                  <a:cubicBezTo>
                    <a:pt x="12201" y="17544"/>
                    <a:pt x="12214" y="17557"/>
                    <a:pt x="12227" y="17564"/>
                  </a:cubicBezTo>
                  <a:cubicBezTo>
                    <a:pt x="12240" y="17564"/>
                    <a:pt x="12253" y="17551"/>
                    <a:pt x="12260" y="17538"/>
                  </a:cubicBezTo>
                  <a:cubicBezTo>
                    <a:pt x="12266" y="17525"/>
                    <a:pt x="12266" y="17512"/>
                    <a:pt x="12266" y="17499"/>
                  </a:cubicBezTo>
                  <a:lnTo>
                    <a:pt x="12279" y="17414"/>
                  </a:lnTo>
                  <a:lnTo>
                    <a:pt x="12273" y="17395"/>
                  </a:lnTo>
                  <a:lnTo>
                    <a:pt x="12266" y="17369"/>
                  </a:lnTo>
                  <a:cubicBezTo>
                    <a:pt x="12260" y="17362"/>
                    <a:pt x="12247" y="17362"/>
                    <a:pt x="12240" y="17362"/>
                  </a:cubicBezTo>
                  <a:close/>
                  <a:moveTo>
                    <a:pt x="6947" y="17236"/>
                  </a:moveTo>
                  <a:cubicBezTo>
                    <a:pt x="6932" y="17236"/>
                    <a:pt x="6919" y="17239"/>
                    <a:pt x="6907" y="17245"/>
                  </a:cubicBezTo>
                  <a:cubicBezTo>
                    <a:pt x="6888" y="17258"/>
                    <a:pt x="6868" y="17265"/>
                    <a:pt x="6855" y="17265"/>
                  </a:cubicBezTo>
                  <a:lnTo>
                    <a:pt x="6836" y="17258"/>
                  </a:lnTo>
                  <a:cubicBezTo>
                    <a:pt x="6829" y="17258"/>
                    <a:pt x="6823" y="17265"/>
                    <a:pt x="6810" y="17271"/>
                  </a:cubicBezTo>
                  <a:cubicBezTo>
                    <a:pt x="6777" y="17310"/>
                    <a:pt x="6751" y="17369"/>
                    <a:pt x="6751" y="17447"/>
                  </a:cubicBezTo>
                  <a:cubicBezTo>
                    <a:pt x="6745" y="17486"/>
                    <a:pt x="6751" y="17512"/>
                    <a:pt x="6764" y="17531"/>
                  </a:cubicBezTo>
                  <a:cubicBezTo>
                    <a:pt x="6777" y="17557"/>
                    <a:pt x="6803" y="17577"/>
                    <a:pt x="6842" y="17590"/>
                  </a:cubicBezTo>
                  <a:cubicBezTo>
                    <a:pt x="6875" y="17590"/>
                    <a:pt x="6907" y="17583"/>
                    <a:pt x="6940" y="17570"/>
                  </a:cubicBezTo>
                  <a:cubicBezTo>
                    <a:pt x="6973" y="17557"/>
                    <a:pt x="7005" y="17538"/>
                    <a:pt x="7051" y="17505"/>
                  </a:cubicBezTo>
                  <a:cubicBezTo>
                    <a:pt x="7077" y="17473"/>
                    <a:pt x="7096" y="17440"/>
                    <a:pt x="7103" y="17414"/>
                  </a:cubicBezTo>
                  <a:cubicBezTo>
                    <a:pt x="7109" y="17382"/>
                    <a:pt x="7103" y="17349"/>
                    <a:pt x="7083" y="17317"/>
                  </a:cubicBezTo>
                  <a:cubicBezTo>
                    <a:pt x="7064" y="17291"/>
                    <a:pt x="7038" y="17271"/>
                    <a:pt x="7005" y="17252"/>
                  </a:cubicBezTo>
                  <a:cubicBezTo>
                    <a:pt x="6984" y="17241"/>
                    <a:pt x="6964" y="17236"/>
                    <a:pt x="6947" y="17236"/>
                  </a:cubicBezTo>
                  <a:close/>
                  <a:moveTo>
                    <a:pt x="13665" y="17401"/>
                  </a:moveTo>
                  <a:cubicBezTo>
                    <a:pt x="13645" y="17401"/>
                    <a:pt x="13632" y="17414"/>
                    <a:pt x="13626" y="17440"/>
                  </a:cubicBezTo>
                  <a:lnTo>
                    <a:pt x="13626" y="17479"/>
                  </a:lnTo>
                  <a:lnTo>
                    <a:pt x="13613" y="17499"/>
                  </a:lnTo>
                  <a:lnTo>
                    <a:pt x="13613" y="17525"/>
                  </a:lnTo>
                  <a:lnTo>
                    <a:pt x="13606" y="17557"/>
                  </a:lnTo>
                  <a:cubicBezTo>
                    <a:pt x="13606" y="17564"/>
                    <a:pt x="13606" y="17570"/>
                    <a:pt x="13613" y="17583"/>
                  </a:cubicBezTo>
                  <a:cubicBezTo>
                    <a:pt x="13613" y="17596"/>
                    <a:pt x="13626" y="17603"/>
                    <a:pt x="13639" y="17603"/>
                  </a:cubicBezTo>
                  <a:lnTo>
                    <a:pt x="13665" y="17564"/>
                  </a:lnTo>
                  <a:lnTo>
                    <a:pt x="13671" y="17551"/>
                  </a:lnTo>
                  <a:lnTo>
                    <a:pt x="13671" y="17525"/>
                  </a:lnTo>
                  <a:lnTo>
                    <a:pt x="13684" y="17499"/>
                  </a:lnTo>
                  <a:cubicBezTo>
                    <a:pt x="13684" y="17479"/>
                    <a:pt x="13684" y="17466"/>
                    <a:pt x="13684" y="17447"/>
                  </a:cubicBezTo>
                  <a:cubicBezTo>
                    <a:pt x="13691" y="17440"/>
                    <a:pt x="13691" y="17434"/>
                    <a:pt x="13684" y="17421"/>
                  </a:cubicBezTo>
                  <a:cubicBezTo>
                    <a:pt x="13678" y="17408"/>
                    <a:pt x="13671" y="17401"/>
                    <a:pt x="13665" y="17401"/>
                  </a:cubicBezTo>
                  <a:close/>
                  <a:moveTo>
                    <a:pt x="13327" y="17427"/>
                  </a:moveTo>
                  <a:lnTo>
                    <a:pt x="13314" y="17434"/>
                  </a:lnTo>
                  <a:lnTo>
                    <a:pt x="13301" y="17460"/>
                  </a:lnTo>
                  <a:lnTo>
                    <a:pt x="13288" y="17473"/>
                  </a:lnTo>
                  <a:lnTo>
                    <a:pt x="13288" y="17505"/>
                  </a:lnTo>
                  <a:lnTo>
                    <a:pt x="13281" y="17525"/>
                  </a:lnTo>
                  <a:cubicBezTo>
                    <a:pt x="13281" y="17538"/>
                    <a:pt x="13281" y="17564"/>
                    <a:pt x="13288" y="17590"/>
                  </a:cubicBezTo>
                  <a:lnTo>
                    <a:pt x="13294" y="17609"/>
                  </a:lnTo>
                  <a:cubicBezTo>
                    <a:pt x="13301" y="17616"/>
                    <a:pt x="13307" y="17616"/>
                    <a:pt x="13314" y="17616"/>
                  </a:cubicBezTo>
                  <a:lnTo>
                    <a:pt x="13327" y="17603"/>
                  </a:lnTo>
                  <a:lnTo>
                    <a:pt x="13333" y="17583"/>
                  </a:lnTo>
                  <a:lnTo>
                    <a:pt x="13346" y="17518"/>
                  </a:lnTo>
                  <a:lnTo>
                    <a:pt x="13346" y="17460"/>
                  </a:lnTo>
                  <a:cubicBezTo>
                    <a:pt x="13353" y="17453"/>
                    <a:pt x="13353" y="17447"/>
                    <a:pt x="13346" y="17440"/>
                  </a:cubicBezTo>
                  <a:cubicBezTo>
                    <a:pt x="13346" y="17440"/>
                    <a:pt x="13340" y="17434"/>
                    <a:pt x="13327" y="17427"/>
                  </a:cubicBezTo>
                  <a:close/>
                  <a:moveTo>
                    <a:pt x="14575" y="17447"/>
                  </a:moveTo>
                  <a:cubicBezTo>
                    <a:pt x="14569" y="17453"/>
                    <a:pt x="14562" y="17460"/>
                    <a:pt x="14562" y="17466"/>
                  </a:cubicBezTo>
                  <a:lnTo>
                    <a:pt x="14562" y="17486"/>
                  </a:lnTo>
                  <a:lnTo>
                    <a:pt x="14549" y="17512"/>
                  </a:lnTo>
                  <a:lnTo>
                    <a:pt x="14543" y="17538"/>
                  </a:lnTo>
                  <a:lnTo>
                    <a:pt x="14543" y="17583"/>
                  </a:lnTo>
                  <a:cubicBezTo>
                    <a:pt x="14543" y="17603"/>
                    <a:pt x="14543" y="17609"/>
                    <a:pt x="14543" y="17616"/>
                  </a:cubicBezTo>
                  <a:cubicBezTo>
                    <a:pt x="14549" y="17629"/>
                    <a:pt x="14556" y="17629"/>
                    <a:pt x="14569" y="17629"/>
                  </a:cubicBezTo>
                  <a:lnTo>
                    <a:pt x="14582" y="17603"/>
                  </a:lnTo>
                  <a:cubicBezTo>
                    <a:pt x="14588" y="17590"/>
                    <a:pt x="14595" y="17577"/>
                    <a:pt x="14595" y="17570"/>
                  </a:cubicBezTo>
                  <a:lnTo>
                    <a:pt x="14595" y="17538"/>
                  </a:lnTo>
                  <a:lnTo>
                    <a:pt x="14608" y="17505"/>
                  </a:lnTo>
                  <a:lnTo>
                    <a:pt x="14608" y="17479"/>
                  </a:lnTo>
                  <a:lnTo>
                    <a:pt x="14601" y="17460"/>
                  </a:lnTo>
                  <a:cubicBezTo>
                    <a:pt x="14595" y="17453"/>
                    <a:pt x="14595" y="17447"/>
                    <a:pt x="14582" y="17447"/>
                  </a:cubicBezTo>
                  <a:close/>
                  <a:moveTo>
                    <a:pt x="16648" y="16753"/>
                  </a:moveTo>
                  <a:cubicBezTo>
                    <a:pt x="16636" y="16753"/>
                    <a:pt x="16623" y="16758"/>
                    <a:pt x="16611" y="16770"/>
                  </a:cubicBezTo>
                  <a:lnTo>
                    <a:pt x="16572" y="16816"/>
                  </a:lnTo>
                  <a:cubicBezTo>
                    <a:pt x="16533" y="16842"/>
                    <a:pt x="16507" y="16861"/>
                    <a:pt x="16487" y="16874"/>
                  </a:cubicBezTo>
                  <a:cubicBezTo>
                    <a:pt x="16468" y="16900"/>
                    <a:pt x="16455" y="16913"/>
                    <a:pt x="16448" y="16920"/>
                  </a:cubicBezTo>
                  <a:cubicBezTo>
                    <a:pt x="16442" y="16933"/>
                    <a:pt x="16416" y="16946"/>
                    <a:pt x="16377" y="16972"/>
                  </a:cubicBezTo>
                  <a:cubicBezTo>
                    <a:pt x="16344" y="16998"/>
                    <a:pt x="16331" y="17024"/>
                    <a:pt x="16331" y="17043"/>
                  </a:cubicBezTo>
                  <a:cubicBezTo>
                    <a:pt x="16331" y="17063"/>
                    <a:pt x="16338" y="17083"/>
                    <a:pt x="16344" y="17096"/>
                  </a:cubicBezTo>
                  <a:lnTo>
                    <a:pt x="16403" y="17187"/>
                  </a:lnTo>
                  <a:lnTo>
                    <a:pt x="16643" y="17479"/>
                  </a:lnTo>
                  <a:cubicBezTo>
                    <a:pt x="16663" y="17512"/>
                    <a:pt x="16682" y="17531"/>
                    <a:pt x="16689" y="17551"/>
                  </a:cubicBezTo>
                  <a:cubicBezTo>
                    <a:pt x="16715" y="17603"/>
                    <a:pt x="16734" y="17629"/>
                    <a:pt x="16754" y="17635"/>
                  </a:cubicBezTo>
                  <a:cubicBezTo>
                    <a:pt x="16774" y="17635"/>
                    <a:pt x="16800" y="17629"/>
                    <a:pt x="16832" y="17603"/>
                  </a:cubicBezTo>
                  <a:cubicBezTo>
                    <a:pt x="16943" y="17512"/>
                    <a:pt x="17034" y="17427"/>
                    <a:pt x="17099" y="17349"/>
                  </a:cubicBezTo>
                  <a:cubicBezTo>
                    <a:pt x="17118" y="17336"/>
                    <a:pt x="17125" y="17317"/>
                    <a:pt x="17125" y="17304"/>
                  </a:cubicBezTo>
                  <a:cubicBezTo>
                    <a:pt x="17125" y="17291"/>
                    <a:pt x="17125" y="17278"/>
                    <a:pt x="17118" y="17265"/>
                  </a:cubicBezTo>
                  <a:cubicBezTo>
                    <a:pt x="17092" y="17219"/>
                    <a:pt x="17066" y="17174"/>
                    <a:pt x="17034" y="17135"/>
                  </a:cubicBezTo>
                  <a:cubicBezTo>
                    <a:pt x="16995" y="17089"/>
                    <a:pt x="16969" y="17063"/>
                    <a:pt x="16962" y="17043"/>
                  </a:cubicBezTo>
                  <a:cubicBezTo>
                    <a:pt x="16936" y="17004"/>
                    <a:pt x="16923" y="16978"/>
                    <a:pt x="16917" y="16978"/>
                  </a:cubicBezTo>
                  <a:lnTo>
                    <a:pt x="16819" y="16900"/>
                  </a:lnTo>
                  <a:cubicBezTo>
                    <a:pt x="16793" y="16861"/>
                    <a:pt x="16767" y="16842"/>
                    <a:pt x="16760" y="16835"/>
                  </a:cubicBezTo>
                  <a:lnTo>
                    <a:pt x="16669" y="16757"/>
                  </a:lnTo>
                  <a:cubicBezTo>
                    <a:pt x="16662" y="16755"/>
                    <a:pt x="16655" y="16753"/>
                    <a:pt x="16648" y="16753"/>
                  </a:cubicBezTo>
                  <a:close/>
                  <a:moveTo>
                    <a:pt x="17983" y="17017"/>
                  </a:moveTo>
                  <a:cubicBezTo>
                    <a:pt x="18113" y="17025"/>
                    <a:pt x="18227" y="17028"/>
                    <a:pt x="18325" y="17028"/>
                  </a:cubicBezTo>
                  <a:cubicBezTo>
                    <a:pt x="18394" y="17028"/>
                    <a:pt x="18456" y="17027"/>
                    <a:pt x="18510" y="17024"/>
                  </a:cubicBezTo>
                  <a:lnTo>
                    <a:pt x="18510" y="17024"/>
                  </a:lnTo>
                  <a:cubicBezTo>
                    <a:pt x="18464" y="17050"/>
                    <a:pt x="18425" y="17069"/>
                    <a:pt x="18393" y="17096"/>
                  </a:cubicBezTo>
                  <a:cubicBezTo>
                    <a:pt x="18302" y="17161"/>
                    <a:pt x="18224" y="17226"/>
                    <a:pt x="18165" y="17297"/>
                  </a:cubicBezTo>
                  <a:cubicBezTo>
                    <a:pt x="18146" y="17323"/>
                    <a:pt x="18120" y="17349"/>
                    <a:pt x="18100" y="17388"/>
                  </a:cubicBezTo>
                  <a:cubicBezTo>
                    <a:pt x="18055" y="17460"/>
                    <a:pt x="18003" y="17544"/>
                    <a:pt x="17951" y="17642"/>
                  </a:cubicBezTo>
                  <a:cubicBezTo>
                    <a:pt x="17905" y="17538"/>
                    <a:pt x="17879" y="17434"/>
                    <a:pt x="17879" y="17317"/>
                  </a:cubicBezTo>
                  <a:cubicBezTo>
                    <a:pt x="17879" y="17271"/>
                    <a:pt x="17886" y="17213"/>
                    <a:pt x="17899" y="17148"/>
                  </a:cubicBezTo>
                  <a:cubicBezTo>
                    <a:pt x="17905" y="17096"/>
                    <a:pt x="17918" y="17050"/>
                    <a:pt x="17925" y="17017"/>
                  </a:cubicBezTo>
                  <a:close/>
                  <a:moveTo>
                    <a:pt x="10972" y="17479"/>
                  </a:moveTo>
                  <a:cubicBezTo>
                    <a:pt x="10959" y="17479"/>
                    <a:pt x="10953" y="17486"/>
                    <a:pt x="10953" y="17492"/>
                  </a:cubicBezTo>
                  <a:lnTo>
                    <a:pt x="10946" y="17512"/>
                  </a:lnTo>
                  <a:cubicBezTo>
                    <a:pt x="10946" y="17518"/>
                    <a:pt x="10940" y="17531"/>
                    <a:pt x="10920" y="17551"/>
                  </a:cubicBezTo>
                  <a:lnTo>
                    <a:pt x="10920" y="17629"/>
                  </a:lnTo>
                  <a:cubicBezTo>
                    <a:pt x="10920" y="17635"/>
                    <a:pt x="10927" y="17642"/>
                    <a:pt x="10933" y="17655"/>
                  </a:cubicBezTo>
                  <a:lnTo>
                    <a:pt x="10959" y="17661"/>
                  </a:lnTo>
                  <a:cubicBezTo>
                    <a:pt x="10966" y="17655"/>
                    <a:pt x="10972" y="17635"/>
                    <a:pt x="10979" y="17616"/>
                  </a:cubicBezTo>
                  <a:lnTo>
                    <a:pt x="10979" y="17564"/>
                  </a:lnTo>
                  <a:lnTo>
                    <a:pt x="10998" y="17518"/>
                  </a:lnTo>
                  <a:cubicBezTo>
                    <a:pt x="10998" y="17492"/>
                    <a:pt x="10985" y="17479"/>
                    <a:pt x="10972" y="17479"/>
                  </a:cubicBezTo>
                  <a:close/>
                  <a:moveTo>
                    <a:pt x="11849" y="17448"/>
                  </a:moveTo>
                  <a:cubicBezTo>
                    <a:pt x="11844" y="17448"/>
                    <a:pt x="11837" y="17450"/>
                    <a:pt x="11831" y="17453"/>
                  </a:cubicBezTo>
                  <a:lnTo>
                    <a:pt x="11805" y="17492"/>
                  </a:lnTo>
                  <a:lnTo>
                    <a:pt x="11792" y="17525"/>
                  </a:lnTo>
                  <a:cubicBezTo>
                    <a:pt x="11792" y="17538"/>
                    <a:pt x="11785" y="17557"/>
                    <a:pt x="11785" y="17590"/>
                  </a:cubicBezTo>
                  <a:cubicBezTo>
                    <a:pt x="11785" y="17603"/>
                    <a:pt x="11792" y="17616"/>
                    <a:pt x="11792" y="17629"/>
                  </a:cubicBezTo>
                  <a:lnTo>
                    <a:pt x="11811" y="17661"/>
                  </a:lnTo>
                  <a:lnTo>
                    <a:pt x="11831" y="17681"/>
                  </a:lnTo>
                  <a:lnTo>
                    <a:pt x="11850" y="17681"/>
                  </a:lnTo>
                  <a:cubicBezTo>
                    <a:pt x="11870" y="17661"/>
                    <a:pt x="11883" y="17642"/>
                    <a:pt x="11883" y="17629"/>
                  </a:cubicBezTo>
                  <a:lnTo>
                    <a:pt x="11876" y="17596"/>
                  </a:lnTo>
                  <a:cubicBezTo>
                    <a:pt x="11870" y="17583"/>
                    <a:pt x="11870" y="17564"/>
                    <a:pt x="11876" y="17544"/>
                  </a:cubicBezTo>
                  <a:cubicBezTo>
                    <a:pt x="11883" y="17518"/>
                    <a:pt x="11883" y="17499"/>
                    <a:pt x="11883" y="17492"/>
                  </a:cubicBezTo>
                  <a:cubicBezTo>
                    <a:pt x="11883" y="17473"/>
                    <a:pt x="11876" y="17460"/>
                    <a:pt x="11863" y="17453"/>
                  </a:cubicBezTo>
                  <a:cubicBezTo>
                    <a:pt x="11860" y="17450"/>
                    <a:pt x="11855" y="17448"/>
                    <a:pt x="11849" y="17448"/>
                  </a:cubicBezTo>
                  <a:close/>
                  <a:moveTo>
                    <a:pt x="14900" y="17570"/>
                  </a:moveTo>
                  <a:cubicBezTo>
                    <a:pt x="14900" y="17570"/>
                    <a:pt x="14900" y="17577"/>
                    <a:pt x="14894" y="17577"/>
                  </a:cubicBezTo>
                  <a:cubicBezTo>
                    <a:pt x="14887" y="17577"/>
                    <a:pt x="14881" y="17583"/>
                    <a:pt x="14874" y="17596"/>
                  </a:cubicBezTo>
                  <a:cubicBezTo>
                    <a:pt x="14874" y="17609"/>
                    <a:pt x="14874" y="17622"/>
                    <a:pt x="14868" y="17629"/>
                  </a:cubicBezTo>
                  <a:lnTo>
                    <a:pt x="14855" y="17648"/>
                  </a:lnTo>
                  <a:lnTo>
                    <a:pt x="14855" y="17668"/>
                  </a:lnTo>
                  <a:lnTo>
                    <a:pt x="14861" y="17713"/>
                  </a:lnTo>
                  <a:lnTo>
                    <a:pt x="14881" y="17726"/>
                  </a:lnTo>
                  <a:cubicBezTo>
                    <a:pt x="14894" y="17726"/>
                    <a:pt x="14900" y="17720"/>
                    <a:pt x="14900" y="17713"/>
                  </a:cubicBezTo>
                  <a:cubicBezTo>
                    <a:pt x="14907" y="17713"/>
                    <a:pt x="14907" y="17700"/>
                    <a:pt x="14907" y="17687"/>
                  </a:cubicBezTo>
                  <a:cubicBezTo>
                    <a:pt x="14907" y="17674"/>
                    <a:pt x="14907" y="17668"/>
                    <a:pt x="14907" y="17661"/>
                  </a:cubicBezTo>
                  <a:lnTo>
                    <a:pt x="14913" y="17648"/>
                  </a:lnTo>
                  <a:lnTo>
                    <a:pt x="14913" y="17583"/>
                  </a:lnTo>
                  <a:cubicBezTo>
                    <a:pt x="14913" y="17577"/>
                    <a:pt x="14913" y="17570"/>
                    <a:pt x="14900" y="17570"/>
                  </a:cubicBezTo>
                  <a:close/>
                  <a:moveTo>
                    <a:pt x="6004" y="14990"/>
                  </a:moveTo>
                  <a:cubicBezTo>
                    <a:pt x="6043" y="14990"/>
                    <a:pt x="6084" y="14994"/>
                    <a:pt x="6127" y="15001"/>
                  </a:cubicBezTo>
                  <a:cubicBezTo>
                    <a:pt x="6231" y="15021"/>
                    <a:pt x="6355" y="15073"/>
                    <a:pt x="6504" y="15151"/>
                  </a:cubicBezTo>
                  <a:cubicBezTo>
                    <a:pt x="6751" y="15288"/>
                    <a:pt x="7051" y="15502"/>
                    <a:pt x="7402" y="15795"/>
                  </a:cubicBezTo>
                  <a:cubicBezTo>
                    <a:pt x="7668" y="16022"/>
                    <a:pt x="7864" y="16172"/>
                    <a:pt x="7981" y="16250"/>
                  </a:cubicBezTo>
                  <a:cubicBezTo>
                    <a:pt x="7207" y="16588"/>
                    <a:pt x="6530" y="17069"/>
                    <a:pt x="5958" y="17700"/>
                  </a:cubicBezTo>
                  <a:cubicBezTo>
                    <a:pt x="5912" y="17752"/>
                    <a:pt x="5880" y="17785"/>
                    <a:pt x="5854" y="17798"/>
                  </a:cubicBezTo>
                  <a:cubicBezTo>
                    <a:pt x="5816" y="17825"/>
                    <a:pt x="5778" y="17839"/>
                    <a:pt x="5740" y="17839"/>
                  </a:cubicBezTo>
                  <a:cubicBezTo>
                    <a:pt x="5733" y="17839"/>
                    <a:pt x="5725" y="17838"/>
                    <a:pt x="5717" y="17837"/>
                  </a:cubicBezTo>
                  <a:cubicBezTo>
                    <a:pt x="5659" y="17830"/>
                    <a:pt x="5600" y="17791"/>
                    <a:pt x="5555" y="17707"/>
                  </a:cubicBezTo>
                  <a:cubicBezTo>
                    <a:pt x="5509" y="17635"/>
                    <a:pt x="5483" y="17564"/>
                    <a:pt x="5464" y="17486"/>
                  </a:cubicBezTo>
                  <a:cubicBezTo>
                    <a:pt x="5470" y="17460"/>
                    <a:pt x="5477" y="17440"/>
                    <a:pt x="5483" y="17421"/>
                  </a:cubicBezTo>
                  <a:cubicBezTo>
                    <a:pt x="5483" y="17414"/>
                    <a:pt x="5483" y="17414"/>
                    <a:pt x="5483" y="17408"/>
                  </a:cubicBezTo>
                  <a:cubicBezTo>
                    <a:pt x="5561" y="17401"/>
                    <a:pt x="5639" y="17382"/>
                    <a:pt x="5717" y="17356"/>
                  </a:cubicBezTo>
                  <a:cubicBezTo>
                    <a:pt x="5730" y="17362"/>
                    <a:pt x="5750" y="17369"/>
                    <a:pt x="5776" y="17369"/>
                  </a:cubicBezTo>
                  <a:cubicBezTo>
                    <a:pt x="5800" y="17373"/>
                    <a:pt x="5824" y="17375"/>
                    <a:pt x="5848" y="17375"/>
                  </a:cubicBezTo>
                  <a:cubicBezTo>
                    <a:pt x="5937" y="17375"/>
                    <a:pt x="6030" y="17347"/>
                    <a:pt x="6127" y="17291"/>
                  </a:cubicBezTo>
                  <a:cubicBezTo>
                    <a:pt x="6212" y="17245"/>
                    <a:pt x="6309" y="17167"/>
                    <a:pt x="6426" y="17063"/>
                  </a:cubicBezTo>
                  <a:cubicBezTo>
                    <a:pt x="6556" y="16939"/>
                    <a:pt x="6719" y="16790"/>
                    <a:pt x="6901" y="16608"/>
                  </a:cubicBezTo>
                  <a:cubicBezTo>
                    <a:pt x="7025" y="16491"/>
                    <a:pt x="7116" y="16413"/>
                    <a:pt x="7174" y="16367"/>
                  </a:cubicBezTo>
                  <a:cubicBezTo>
                    <a:pt x="7278" y="16289"/>
                    <a:pt x="7389" y="16237"/>
                    <a:pt x="7493" y="16218"/>
                  </a:cubicBezTo>
                  <a:cubicBezTo>
                    <a:pt x="7545" y="16198"/>
                    <a:pt x="7571" y="16179"/>
                    <a:pt x="7558" y="16153"/>
                  </a:cubicBezTo>
                  <a:cubicBezTo>
                    <a:pt x="7558" y="16146"/>
                    <a:pt x="7545" y="16133"/>
                    <a:pt x="7532" y="16126"/>
                  </a:cubicBezTo>
                  <a:lnTo>
                    <a:pt x="6816" y="15632"/>
                  </a:lnTo>
                  <a:cubicBezTo>
                    <a:pt x="6589" y="15476"/>
                    <a:pt x="6407" y="15372"/>
                    <a:pt x="6270" y="15320"/>
                  </a:cubicBezTo>
                  <a:cubicBezTo>
                    <a:pt x="6179" y="15286"/>
                    <a:pt x="6099" y="15269"/>
                    <a:pt x="6029" y="15269"/>
                  </a:cubicBezTo>
                  <a:cubicBezTo>
                    <a:pt x="5979" y="15269"/>
                    <a:pt x="5934" y="15278"/>
                    <a:pt x="5893" y="15294"/>
                  </a:cubicBezTo>
                  <a:cubicBezTo>
                    <a:pt x="5815" y="15320"/>
                    <a:pt x="5750" y="15372"/>
                    <a:pt x="5691" y="15450"/>
                  </a:cubicBezTo>
                  <a:cubicBezTo>
                    <a:pt x="5646" y="15509"/>
                    <a:pt x="5600" y="15587"/>
                    <a:pt x="5555" y="15684"/>
                  </a:cubicBezTo>
                  <a:cubicBezTo>
                    <a:pt x="5516" y="15762"/>
                    <a:pt x="5503" y="15827"/>
                    <a:pt x="5516" y="15873"/>
                  </a:cubicBezTo>
                  <a:cubicBezTo>
                    <a:pt x="5464" y="15873"/>
                    <a:pt x="5412" y="15873"/>
                    <a:pt x="5353" y="15879"/>
                  </a:cubicBezTo>
                  <a:cubicBezTo>
                    <a:pt x="5327" y="15717"/>
                    <a:pt x="5379" y="15535"/>
                    <a:pt x="5496" y="15333"/>
                  </a:cubicBezTo>
                  <a:cubicBezTo>
                    <a:pt x="5574" y="15203"/>
                    <a:pt x="5652" y="15112"/>
                    <a:pt x="5737" y="15060"/>
                  </a:cubicBezTo>
                  <a:cubicBezTo>
                    <a:pt x="5816" y="15013"/>
                    <a:pt x="5905" y="14990"/>
                    <a:pt x="6004" y="14990"/>
                  </a:cubicBezTo>
                  <a:close/>
                  <a:moveTo>
                    <a:pt x="19694" y="16731"/>
                  </a:moveTo>
                  <a:lnTo>
                    <a:pt x="19993" y="16777"/>
                  </a:lnTo>
                  <a:cubicBezTo>
                    <a:pt x="20051" y="16790"/>
                    <a:pt x="20129" y="16822"/>
                    <a:pt x="20227" y="16887"/>
                  </a:cubicBezTo>
                  <a:cubicBezTo>
                    <a:pt x="20246" y="16894"/>
                    <a:pt x="20259" y="16900"/>
                    <a:pt x="20266" y="16900"/>
                  </a:cubicBezTo>
                  <a:cubicBezTo>
                    <a:pt x="20272" y="16900"/>
                    <a:pt x="20272" y="16907"/>
                    <a:pt x="20279" y="16907"/>
                  </a:cubicBezTo>
                  <a:cubicBezTo>
                    <a:pt x="20279" y="16913"/>
                    <a:pt x="20279" y="16920"/>
                    <a:pt x="20279" y="16926"/>
                  </a:cubicBezTo>
                  <a:cubicBezTo>
                    <a:pt x="20285" y="16985"/>
                    <a:pt x="20298" y="17037"/>
                    <a:pt x="20305" y="17096"/>
                  </a:cubicBezTo>
                  <a:cubicBezTo>
                    <a:pt x="20240" y="17043"/>
                    <a:pt x="20188" y="17011"/>
                    <a:pt x="20149" y="16985"/>
                  </a:cubicBezTo>
                  <a:cubicBezTo>
                    <a:pt x="20071" y="16939"/>
                    <a:pt x="19993" y="16907"/>
                    <a:pt x="19915" y="16894"/>
                  </a:cubicBezTo>
                  <a:cubicBezTo>
                    <a:pt x="19882" y="16887"/>
                    <a:pt x="19791" y="16887"/>
                    <a:pt x="19648" y="16887"/>
                  </a:cubicBezTo>
                  <a:cubicBezTo>
                    <a:pt x="19615" y="16886"/>
                    <a:pt x="19585" y="16885"/>
                    <a:pt x="19557" y="16885"/>
                  </a:cubicBezTo>
                  <a:cubicBezTo>
                    <a:pt x="19482" y="16885"/>
                    <a:pt x="19428" y="16891"/>
                    <a:pt x="19394" y="16900"/>
                  </a:cubicBezTo>
                  <a:cubicBezTo>
                    <a:pt x="19362" y="16907"/>
                    <a:pt x="19310" y="16920"/>
                    <a:pt x="19245" y="16952"/>
                  </a:cubicBezTo>
                  <a:cubicBezTo>
                    <a:pt x="19180" y="16978"/>
                    <a:pt x="19134" y="16998"/>
                    <a:pt x="19095" y="17004"/>
                  </a:cubicBezTo>
                  <a:cubicBezTo>
                    <a:pt x="19069" y="17011"/>
                    <a:pt x="19017" y="17011"/>
                    <a:pt x="18946" y="17017"/>
                  </a:cubicBezTo>
                  <a:cubicBezTo>
                    <a:pt x="18881" y="17017"/>
                    <a:pt x="18829" y="17030"/>
                    <a:pt x="18796" y="17037"/>
                  </a:cubicBezTo>
                  <a:cubicBezTo>
                    <a:pt x="18757" y="17050"/>
                    <a:pt x="18699" y="17083"/>
                    <a:pt x="18621" y="17141"/>
                  </a:cubicBezTo>
                  <a:cubicBezTo>
                    <a:pt x="18490" y="17239"/>
                    <a:pt x="18393" y="17317"/>
                    <a:pt x="18334" y="17375"/>
                  </a:cubicBezTo>
                  <a:cubicBezTo>
                    <a:pt x="18237" y="17473"/>
                    <a:pt x="18172" y="17570"/>
                    <a:pt x="18133" y="17674"/>
                  </a:cubicBezTo>
                  <a:cubicBezTo>
                    <a:pt x="18120" y="17707"/>
                    <a:pt x="18100" y="17765"/>
                    <a:pt x="18087" y="17850"/>
                  </a:cubicBezTo>
                  <a:cubicBezTo>
                    <a:pt x="18087" y="17843"/>
                    <a:pt x="18081" y="17843"/>
                    <a:pt x="18081" y="17843"/>
                  </a:cubicBezTo>
                  <a:cubicBezTo>
                    <a:pt x="18035" y="17791"/>
                    <a:pt x="18003" y="17739"/>
                    <a:pt x="17977" y="17687"/>
                  </a:cubicBezTo>
                  <a:cubicBezTo>
                    <a:pt x="17996" y="17648"/>
                    <a:pt x="18022" y="17603"/>
                    <a:pt x="18055" y="17544"/>
                  </a:cubicBezTo>
                  <a:lnTo>
                    <a:pt x="18074" y="17518"/>
                  </a:lnTo>
                  <a:cubicBezTo>
                    <a:pt x="18126" y="17414"/>
                    <a:pt x="18178" y="17343"/>
                    <a:pt x="18230" y="17284"/>
                  </a:cubicBezTo>
                  <a:lnTo>
                    <a:pt x="18321" y="17213"/>
                  </a:lnTo>
                  <a:cubicBezTo>
                    <a:pt x="18425" y="17135"/>
                    <a:pt x="18529" y="17069"/>
                    <a:pt x="18647" y="17011"/>
                  </a:cubicBezTo>
                  <a:cubicBezTo>
                    <a:pt x="18822" y="16991"/>
                    <a:pt x="18978" y="16946"/>
                    <a:pt x="19115" y="16887"/>
                  </a:cubicBezTo>
                  <a:lnTo>
                    <a:pt x="19199" y="16848"/>
                  </a:lnTo>
                  <a:cubicBezTo>
                    <a:pt x="19290" y="16816"/>
                    <a:pt x="19401" y="16783"/>
                    <a:pt x="19544" y="16751"/>
                  </a:cubicBezTo>
                  <a:cubicBezTo>
                    <a:pt x="19603" y="16738"/>
                    <a:pt x="19655" y="16731"/>
                    <a:pt x="19694" y="16731"/>
                  </a:cubicBezTo>
                  <a:close/>
                  <a:moveTo>
                    <a:pt x="12227" y="17765"/>
                  </a:moveTo>
                  <a:cubicBezTo>
                    <a:pt x="12221" y="17772"/>
                    <a:pt x="12214" y="17778"/>
                    <a:pt x="12208" y="17791"/>
                  </a:cubicBezTo>
                  <a:cubicBezTo>
                    <a:pt x="12201" y="17804"/>
                    <a:pt x="12201" y="17837"/>
                    <a:pt x="12201" y="17869"/>
                  </a:cubicBezTo>
                  <a:lnTo>
                    <a:pt x="12208" y="17882"/>
                  </a:lnTo>
                  <a:lnTo>
                    <a:pt x="12214" y="17889"/>
                  </a:lnTo>
                  <a:lnTo>
                    <a:pt x="12240" y="17889"/>
                  </a:lnTo>
                  <a:lnTo>
                    <a:pt x="12253" y="17882"/>
                  </a:lnTo>
                  <a:cubicBezTo>
                    <a:pt x="12260" y="17869"/>
                    <a:pt x="12266" y="17856"/>
                    <a:pt x="12260" y="17843"/>
                  </a:cubicBezTo>
                  <a:lnTo>
                    <a:pt x="12260" y="17798"/>
                  </a:lnTo>
                  <a:lnTo>
                    <a:pt x="12253" y="17778"/>
                  </a:lnTo>
                  <a:lnTo>
                    <a:pt x="12227" y="17765"/>
                  </a:lnTo>
                  <a:close/>
                  <a:moveTo>
                    <a:pt x="10263" y="17707"/>
                  </a:moveTo>
                  <a:cubicBezTo>
                    <a:pt x="10263" y="17713"/>
                    <a:pt x="10263" y="17713"/>
                    <a:pt x="10257" y="17713"/>
                  </a:cubicBezTo>
                  <a:cubicBezTo>
                    <a:pt x="10250" y="17713"/>
                    <a:pt x="10244" y="17720"/>
                    <a:pt x="10237" y="17733"/>
                  </a:cubicBezTo>
                  <a:lnTo>
                    <a:pt x="10218" y="17778"/>
                  </a:lnTo>
                  <a:cubicBezTo>
                    <a:pt x="10205" y="17798"/>
                    <a:pt x="10205" y="17811"/>
                    <a:pt x="10211" y="17824"/>
                  </a:cubicBezTo>
                  <a:cubicBezTo>
                    <a:pt x="10211" y="17824"/>
                    <a:pt x="10218" y="17830"/>
                    <a:pt x="10224" y="17843"/>
                  </a:cubicBezTo>
                  <a:lnTo>
                    <a:pt x="10224" y="17863"/>
                  </a:lnTo>
                  <a:lnTo>
                    <a:pt x="10244" y="17889"/>
                  </a:lnTo>
                  <a:lnTo>
                    <a:pt x="10263" y="17895"/>
                  </a:lnTo>
                  <a:cubicBezTo>
                    <a:pt x="10269" y="17897"/>
                    <a:pt x="10273" y="17898"/>
                    <a:pt x="10278" y="17898"/>
                  </a:cubicBezTo>
                  <a:cubicBezTo>
                    <a:pt x="10290" y="17898"/>
                    <a:pt x="10299" y="17892"/>
                    <a:pt x="10309" y="17882"/>
                  </a:cubicBezTo>
                  <a:cubicBezTo>
                    <a:pt x="10315" y="17869"/>
                    <a:pt x="10315" y="17863"/>
                    <a:pt x="10315" y="17843"/>
                  </a:cubicBezTo>
                  <a:lnTo>
                    <a:pt x="10302" y="17817"/>
                  </a:lnTo>
                  <a:lnTo>
                    <a:pt x="10296" y="17739"/>
                  </a:lnTo>
                  <a:cubicBezTo>
                    <a:pt x="10296" y="17726"/>
                    <a:pt x="10283" y="17720"/>
                    <a:pt x="10263" y="17707"/>
                  </a:cubicBezTo>
                  <a:close/>
                  <a:moveTo>
                    <a:pt x="13554" y="17765"/>
                  </a:moveTo>
                  <a:cubicBezTo>
                    <a:pt x="13541" y="17765"/>
                    <a:pt x="13528" y="17778"/>
                    <a:pt x="13522" y="17791"/>
                  </a:cubicBezTo>
                  <a:cubicBezTo>
                    <a:pt x="13515" y="17798"/>
                    <a:pt x="13515" y="17811"/>
                    <a:pt x="13515" y="17830"/>
                  </a:cubicBezTo>
                  <a:cubicBezTo>
                    <a:pt x="13515" y="17843"/>
                    <a:pt x="13515" y="17863"/>
                    <a:pt x="13515" y="17876"/>
                  </a:cubicBezTo>
                  <a:cubicBezTo>
                    <a:pt x="13515" y="17895"/>
                    <a:pt x="13522" y="17908"/>
                    <a:pt x="13528" y="17921"/>
                  </a:cubicBezTo>
                  <a:cubicBezTo>
                    <a:pt x="13535" y="17928"/>
                    <a:pt x="13548" y="17928"/>
                    <a:pt x="13561" y="17928"/>
                  </a:cubicBezTo>
                  <a:lnTo>
                    <a:pt x="13580" y="17915"/>
                  </a:lnTo>
                  <a:lnTo>
                    <a:pt x="13587" y="17889"/>
                  </a:lnTo>
                  <a:cubicBezTo>
                    <a:pt x="13587" y="17876"/>
                    <a:pt x="13587" y="17856"/>
                    <a:pt x="13587" y="17837"/>
                  </a:cubicBezTo>
                  <a:lnTo>
                    <a:pt x="13587" y="17817"/>
                  </a:lnTo>
                  <a:lnTo>
                    <a:pt x="13587" y="17804"/>
                  </a:lnTo>
                  <a:cubicBezTo>
                    <a:pt x="13587" y="17791"/>
                    <a:pt x="13587" y="17785"/>
                    <a:pt x="13580" y="17778"/>
                  </a:cubicBezTo>
                  <a:cubicBezTo>
                    <a:pt x="13574" y="17765"/>
                    <a:pt x="13567" y="17765"/>
                    <a:pt x="13554" y="17765"/>
                  </a:cubicBezTo>
                  <a:close/>
                  <a:moveTo>
                    <a:pt x="7415" y="17801"/>
                  </a:moveTo>
                  <a:cubicBezTo>
                    <a:pt x="7430" y="17801"/>
                    <a:pt x="7444" y="17805"/>
                    <a:pt x="7460" y="17817"/>
                  </a:cubicBezTo>
                  <a:cubicBezTo>
                    <a:pt x="7473" y="17830"/>
                    <a:pt x="7493" y="17850"/>
                    <a:pt x="7499" y="17876"/>
                  </a:cubicBezTo>
                  <a:cubicBezTo>
                    <a:pt x="7519" y="17908"/>
                    <a:pt x="7525" y="17941"/>
                    <a:pt x="7525" y="17960"/>
                  </a:cubicBezTo>
                  <a:cubicBezTo>
                    <a:pt x="7525" y="17993"/>
                    <a:pt x="7519" y="18026"/>
                    <a:pt x="7493" y="18058"/>
                  </a:cubicBezTo>
                  <a:cubicBezTo>
                    <a:pt x="7480" y="18084"/>
                    <a:pt x="7460" y="18104"/>
                    <a:pt x="7447" y="18110"/>
                  </a:cubicBezTo>
                  <a:cubicBezTo>
                    <a:pt x="7424" y="18126"/>
                    <a:pt x="7400" y="18134"/>
                    <a:pt x="7376" y="18134"/>
                  </a:cubicBezTo>
                  <a:cubicBezTo>
                    <a:pt x="7361" y="18134"/>
                    <a:pt x="7346" y="18131"/>
                    <a:pt x="7330" y="18123"/>
                  </a:cubicBezTo>
                  <a:cubicBezTo>
                    <a:pt x="7291" y="18110"/>
                    <a:pt x="7259" y="18084"/>
                    <a:pt x="7239" y="18039"/>
                  </a:cubicBezTo>
                  <a:cubicBezTo>
                    <a:pt x="7233" y="18026"/>
                    <a:pt x="7226" y="18006"/>
                    <a:pt x="7226" y="17986"/>
                  </a:cubicBezTo>
                  <a:lnTo>
                    <a:pt x="7246" y="17947"/>
                  </a:lnTo>
                  <a:cubicBezTo>
                    <a:pt x="7259" y="17908"/>
                    <a:pt x="7278" y="17882"/>
                    <a:pt x="7304" y="17863"/>
                  </a:cubicBezTo>
                  <a:cubicBezTo>
                    <a:pt x="7324" y="17843"/>
                    <a:pt x="7343" y="17830"/>
                    <a:pt x="7356" y="17824"/>
                  </a:cubicBezTo>
                  <a:cubicBezTo>
                    <a:pt x="7382" y="17817"/>
                    <a:pt x="7389" y="17804"/>
                    <a:pt x="7389" y="17804"/>
                  </a:cubicBezTo>
                  <a:cubicBezTo>
                    <a:pt x="7398" y="17802"/>
                    <a:pt x="7407" y="17801"/>
                    <a:pt x="7415" y="17801"/>
                  </a:cubicBezTo>
                  <a:close/>
                  <a:moveTo>
                    <a:pt x="11228" y="17163"/>
                  </a:moveTo>
                  <a:cubicBezTo>
                    <a:pt x="11222" y="17163"/>
                    <a:pt x="11214" y="17166"/>
                    <a:pt x="11206" y="17174"/>
                  </a:cubicBezTo>
                  <a:cubicBezTo>
                    <a:pt x="11200" y="17187"/>
                    <a:pt x="11193" y="17200"/>
                    <a:pt x="11193" y="17213"/>
                  </a:cubicBezTo>
                  <a:cubicBezTo>
                    <a:pt x="11193" y="17219"/>
                    <a:pt x="11187" y="17252"/>
                    <a:pt x="11174" y="17323"/>
                  </a:cubicBezTo>
                  <a:lnTo>
                    <a:pt x="11109" y="17902"/>
                  </a:lnTo>
                  <a:cubicBezTo>
                    <a:pt x="11096" y="17960"/>
                    <a:pt x="11089" y="18006"/>
                    <a:pt x="11076" y="18032"/>
                  </a:cubicBezTo>
                  <a:cubicBezTo>
                    <a:pt x="11070" y="18045"/>
                    <a:pt x="11063" y="18065"/>
                    <a:pt x="11057" y="18084"/>
                  </a:cubicBezTo>
                  <a:cubicBezTo>
                    <a:pt x="11044" y="18110"/>
                    <a:pt x="11050" y="18130"/>
                    <a:pt x="11070" y="18136"/>
                  </a:cubicBezTo>
                  <a:cubicBezTo>
                    <a:pt x="11079" y="18142"/>
                    <a:pt x="11087" y="18145"/>
                    <a:pt x="11096" y="18145"/>
                  </a:cubicBezTo>
                  <a:cubicBezTo>
                    <a:pt x="11106" y="18145"/>
                    <a:pt x="11115" y="18140"/>
                    <a:pt x="11122" y="18130"/>
                  </a:cubicBezTo>
                  <a:cubicBezTo>
                    <a:pt x="11141" y="18123"/>
                    <a:pt x="11148" y="18104"/>
                    <a:pt x="11154" y="18084"/>
                  </a:cubicBezTo>
                  <a:lnTo>
                    <a:pt x="11180" y="17986"/>
                  </a:lnTo>
                  <a:lnTo>
                    <a:pt x="11232" y="17661"/>
                  </a:lnTo>
                  <a:lnTo>
                    <a:pt x="11232" y="17596"/>
                  </a:lnTo>
                  <a:lnTo>
                    <a:pt x="11252" y="17525"/>
                  </a:lnTo>
                  <a:lnTo>
                    <a:pt x="11258" y="17447"/>
                  </a:lnTo>
                  <a:cubicBezTo>
                    <a:pt x="11265" y="17375"/>
                    <a:pt x="11265" y="17297"/>
                    <a:pt x="11252" y="17200"/>
                  </a:cubicBezTo>
                  <a:cubicBezTo>
                    <a:pt x="11245" y="17180"/>
                    <a:pt x="11245" y="17174"/>
                    <a:pt x="11239" y="17167"/>
                  </a:cubicBezTo>
                  <a:cubicBezTo>
                    <a:pt x="11236" y="17164"/>
                    <a:pt x="11232" y="17163"/>
                    <a:pt x="11228" y="17163"/>
                  </a:cubicBezTo>
                  <a:close/>
                  <a:moveTo>
                    <a:pt x="6316" y="17856"/>
                  </a:moveTo>
                  <a:cubicBezTo>
                    <a:pt x="6355" y="17869"/>
                    <a:pt x="6387" y="17895"/>
                    <a:pt x="6400" y="17934"/>
                  </a:cubicBezTo>
                  <a:cubicBezTo>
                    <a:pt x="6413" y="17967"/>
                    <a:pt x="6413" y="18013"/>
                    <a:pt x="6400" y="18058"/>
                  </a:cubicBezTo>
                  <a:lnTo>
                    <a:pt x="6381" y="18097"/>
                  </a:lnTo>
                  <a:cubicBezTo>
                    <a:pt x="6368" y="18123"/>
                    <a:pt x="6355" y="18143"/>
                    <a:pt x="6342" y="18149"/>
                  </a:cubicBezTo>
                  <a:cubicBezTo>
                    <a:pt x="6329" y="18156"/>
                    <a:pt x="6309" y="18156"/>
                    <a:pt x="6283" y="18156"/>
                  </a:cubicBezTo>
                  <a:lnTo>
                    <a:pt x="6244" y="18156"/>
                  </a:lnTo>
                  <a:cubicBezTo>
                    <a:pt x="6225" y="18156"/>
                    <a:pt x="6205" y="18149"/>
                    <a:pt x="6192" y="18143"/>
                  </a:cubicBezTo>
                  <a:cubicBezTo>
                    <a:pt x="6186" y="18136"/>
                    <a:pt x="6179" y="18123"/>
                    <a:pt x="6173" y="18104"/>
                  </a:cubicBezTo>
                  <a:cubicBezTo>
                    <a:pt x="6160" y="18065"/>
                    <a:pt x="6160" y="18026"/>
                    <a:pt x="6166" y="17980"/>
                  </a:cubicBezTo>
                  <a:lnTo>
                    <a:pt x="6173" y="17941"/>
                  </a:lnTo>
                  <a:cubicBezTo>
                    <a:pt x="6179" y="17941"/>
                    <a:pt x="6192" y="17934"/>
                    <a:pt x="6205" y="17915"/>
                  </a:cubicBezTo>
                  <a:cubicBezTo>
                    <a:pt x="6225" y="17895"/>
                    <a:pt x="6244" y="17882"/>
                    <a:pt x="6277" y="17869"/>
                  </a:cubicBezTo>
                  <a:cubicBezTo>
                    <a:pt x="6296" y="17869"/>
                    <a:pt x="6309" y="17869"/>
                    <a:pt x="6316" y="17856"/>
                  </a:cubicBezTo>
                  <a:close/>
                  <a:moveTo>
                    <a:pt x="7392" y="17758"/>
                  </a:moveTo>
                  <a:cubicBezTo>
                    <a:pt x="7370" y="17758"/>
                    <a:pt x="7349" y="17762"/>
                    <a:pt x="7330" y="17765"/>
                  </a:cubicBezTo>
                  <a:cubicBezTo>
                    <a:pt x="7298" y="17778"/>
                    <a:pt x="7265" y="17791"/>
                    <a:pt x="7239" y="17817"/>
                  </a:cubicBezTo>
                  <a:cubicBezTo>
                    <a:pt x="7187" y="17869"/>
                    <a:pt x="7168" y="17934"/>
                    <a:pt x="7168" y="18006"/>
                  </a:cubicBezTo>
                  <a:cubicBezTo>
                    <a:pt x="7168" y="18039"/>
                    <a:pt x="7168" y="18065"/>
                    <a:pt x="7181" y="18084"/>
                  </a:cubicBezTo>
                  <a:cubicBezTo>
                    <a:pt x="7200" y="18130"/>
                    <a:pt x="7239" y="18156"/>
                    <a:pt x="7291" y="18175"/>
                  </a:cubicBezTo>
                  <a:cubicBezTo>
                    <a:pt x="7324" y="18188"/>
                    <a:pt x="7363" y="18195"/>
                    <a:pt x="7395" y="18195"/>
                  </a:cubicBezTo>
                  <a:cubicBezTo>
                    <a:pt x="7434" y="18188"/>
                    <a:pt x="7467" y="18175"/>
                    <a:pt x="7493" y="18149"/>
                  </a:cubicBezTo>
                  <a:cubicBezTo>
                    <a:pt x="7506" y="18136"/>
                    <a:pt x="7525" y="18123"/>
                    <a:pt x="7532" y="18104"/>
                  </a:cubicBezTo>
                  <a:cubicBezTo>
                    <a:pt x="7551" y="18071"/>
                    <a:pt x="7564" y="18026"/>
                    <a:pt x="7571" y="17980"/>
                  </a:cubicBezTo>
                  <a:cubicBezTo>
                    <a:pt x="7577" y="17915"/>
                    <a:pt x="7564" y="17863"/>
                    <a:pt x="7532" y="17824"/>
                  </a:cubicBezTo>
                  <a:cubicBezTo>
                    <a:pt x="7506" y="17791"/>
                    <a:pt x="7480" y="17772"/>
                    <a:pt x="7441" y="17765"/>
                  </a:cubicBezTo>
                  <a:cubicBezTo>
                    <a:pt x="7424" y="17760"/>
                    <a:pt x="7408" y="17758"/>
                    <a:pt x="7392" y="17758"/>
                  </a:cubicBezTo>
                  <a:close/>
                  <a:moveTo>
                    <a:pt x="15618" y="17930"/>
                  </a:moveTo>
                  <a:cubicBezTo>
                    <a:pt x="15614" y="17930"/>
                    <a:pt x="15609" y="17931"/>
                    <a:pt x="15603" y="17934"/>
                  </a:cubicBezTo>
                  <a:cubicBezTo>
                    <a:pt x="15596" y="17934"/>
                    <a:pt x="15590" y="17941"/>
                    <a:pt x="15583" y="17947"/>
                  </a:cubicBezTo>
                  <a:cubicBezTo>
                    <a:pt x="15570" y="17967"/>
                    <a:pt x="15564" y="17980"/>
                    <a:pt x="15557" y="17986"/>
                  </a:cubicBezTo>
                  <a:cubicBezTo>
                    <a:pt x="15551" y="18006"/>
                    <a:pt x="15544" y="18032"/>
                    <a:pt x="15538" y="18065"/>
                  </a:cubicBezTo>
                  <a:lnTo>
                    <a:pt x="15525" y="18084"/>
                  </a:lnTo>
                  <a:lnTo>
                    <a:pt x="15518" y="18110"/>
                  </a:lnTo>
                  <a:cubicBezTo>
                    <a:pt x="15518" y="18136"/>
                    <a:pt x="15518" y="18156"/>
                    <a:pt x="15518" y="18169"/>
                  </a:cubicBezTo>
                  <a:cubicBezTo>
                    <a:pt x="15525" y="18182"/>
                    <a:pt x="15531" y="18195"/>
                    <a:pt x="15538" y="18195"/>
                  </a:cubicBezTo>
                  <a:cubicBezTo>
                    <a:pt x="15551" y="18195"/>
                    <a:pt x="15564" y="18182"/>
                    <a:pt x="15570" y="18156"/>
                  </a:cubicBezTo>
                  <a:lnTo>
                    <a:pt x="15629" y="17967"/>
                  </a:lnTo>
                  <a:cubicBezTo>
                    <a:pt x="15635" y="17954"/>
                    <a:pt x="15635" y="17941"/>
                    <a:pt x="15629" y="17934"/>
                  </a:cubicBezTo>
                  <a:cubicBezTo>
                    <a:pt x="15626" y="17931"/>
                    <a:pt x="15622" y="17930"/>
                    <a:pt x="15618" y="17930"/>
                  </a:cubicBezTo>
                  <a:close/>
                  <a:moveTo>
                    <a:pt x="11766" y="18013"/>
                  </a:moveTo>
                  <a:cubicBezTo>
                    <a:pt x="11759" y="18013"/>
                    <a:pt x="11753" y="18013"/>
                    <a:pt x="11746" y="18019"/>
                  </a:cubicBezTo>
                  <a:cubicBezTo>
                    <a:pt x="11733" y="18039"/>
                    <a:pt x="11727" y="18052"/>
                    <a:pt x="11720" y="18058"/>
                  </a:cubicBezTo>
                  <a:lnTo>
                    <a:pt x="11720" y="18136"/>
                  </a:lnTo>
                  <a:lnTo>
                    <a:pt x="11727" y="18156"/>
                  </a:lnTo>
                  <a:lnTo>
                    <a:pt x="11733" y="18169"/>
                  </a:lnTo>
                  <a:cubicBezTo>
                    <a:pt x="11733" y="18175"/>
                    <a:pt x="11740" y="18182"/>
                    <a:pt x="11753" y="18188"/>
                  </a:cubicBezTo>
                  <a:lnTo>
                    <a:pt x="11772" y="18201"/>
                  </a:lnTo>
                  <a:cubicBezTo>
                    <a:pt x="11779" y="18201"/>
                    <a:pt x="11785" y="18195"/>
                    <a:pt x="11798" y="18182"/>
                  </a:cubicBezTo>
                  <a:cubicBezTo>
                    <a:pt x="11805" y="18169"/>
                    <a:pt x="11805" y="18149"/>
                    <a:pt x="11805" y="18136"/>
                  </a:cubicBezTo>
                  <a:cubicBezTo>
                    <a:pt x="11798" y="18104"/>
                    <a:pt x="11792" y="18078"/>
                    <a:pt x="11792" y="18058"/>
                  </a:cubicBezTo>
                  <a:lnTo>
                    <a:pt x="11792" y="18032"/>
                  </a:lnTo>
                  <a:cubicBezTo>
                    <a:pt x="11792" y="18019"/>
                    <a:pt x="11785" y="18013"/>
                    <a:pt x="11766" y="18013"/>
                  </a:cubicBezTo>
                  <a:close/>
                  <a:moveTo>
                    <a:pt x="6342" y="17804"/>
                  </a:moveTo>
                  <a:cubicBezTo>
                    <a:pt x="6303" y="17804"/>
                    <a:pt x="6251" y="17811"/>
                    <a:pt x="6192" y="17837"/>
                  </a:cubicBezTo>
                  <a:cubicBezTo>
                    <a:pt x="6173" y="17850"/>
                    <a:pt x="6160" y="17856"/>
                    <a:pt x="6160" y="17856"/>
                  </a:cubicBezTo>
                  <a:cubicBezTo>
                    <a:pt x="6153" y="17869"/>
                    <a:pt x="6147" y="17882"/>
                    <a:pt x="6140" y="17902"/>
                  </a:cubicBezTo>
                  <a:cubicBezTo>
                    <a:pt x="6134" y="17967"/>
                    <a:pt x="6127" y="18013"/>
                    <a:pt x="6127" y="18039"/>
                  </a:cubicBezTo>
                  <a:cubicBezTo>
                    <a:pt x="6127" y="18104"/>
                    <a:pt x="6140" y="18149"/>
                    <a:pt x="6173" y="18182"/>
                  </a:cubicBezTo>
                  <a:cubicBezTo>
                    <a:pt x="6192" y="18195"/>
                    <a:pt x="6231" y="18208"/>
                    <a:pt x="6277" y="18208"/>
                  </a:cubicBezTo>
                  <a:cubicBezTo>
                    <a:pt x="6316" y="18208"/>
                    <a:pt x="6342" y="18208"/>
                    <a:pt x="6368" y="18195"/>
                  </a:cubicBezTo>
                  <a:cubicBezTo>
                    <a:pt x="6381" y="18182"/>
                    <a:pt x="6394" y="18169"/>
                    <a:pt x="6407" y="18149"/>
                  </a:cubicBezTo>
                  <a:cubicBezTo>
                    <a:pt x="6446" y="18078"/>
                    <a:pt x="6465" y="18013"/>
                    <a:pt x="6459" y="17954"/>
                  </a:cubicBezTo>
                  <a:cubicBezTo>
                    <a:pt x="6459" y="17921"/>
                    <a:pt x="6446" y="17889"/>
                    <a:pt x="6420" y="17863"/>
                  </a:cubicBezTo>
                  <a:cubicBezTo>
                    <a:pt x="6400" y="17830"/>
                    <a:pt x="6374" y="17817"/>
                    <a:pt x="6342" y="17804"/>
                  </a:cubicBezTo>
                  <a:close/>
                  <a:moveTo>
                    <a:pt x="15811" y="18097"/>
                  </a:moveTo>
                  <a:lnTo>
                    <a:pt x="15811" y="18104"/>
                  </a:lnTo>
                  <a:cubicBezTo>
                    <a:pt x="15798" y="18110"/>
                    <a:pt x="15785" y="18123"/>
                    <a:pt x="15778" y="18136"/>
                  </a:cubicBezTo>
                  <a:lnTo>
                    <a:pt x="15765" y="18162"/>
                  </a:lnTo>
                  <a:lnTo>
                    <a:pt x="15765" y="18182"/>
                  </a:lnTo>
                  <a:cubicBezTo>
                    <a:pt x="15765" y="18188"/>
                    <a:pt x="15759" y="18195"/>
                    <a:pt x="15752" y="18201"/>
                  </a:cubicBezTo>
                  <a:cubicBezTo>
                    <a:pt x="15752" y="18208"/>
                    <a:pt x="15752" y="18214"/>
                    <a:pt x="15752" y="18221"/>
                  </a:cubicBezTo>
                  <a:lnTo>
                    <a:pt x="15772" y="18234"/>
                  </a:lnTo>
                  <a:lnTo>
                    <a:pt x="15785" y="18240"/>
                  </a:lnTo>
                  <a:lnTo>
                    <a:pt x="15804" y="18227"/>
                  </a:lnTo>
                  <a:lnTo>
                    <a:pt x="15824" y="18208"/>
                  </a:lnTo>
                  <a:lnTo>
                    <a:pt x="15824" y="18188"/>
                  </a:lnTo>
                  <a:cubicBezTo>
                    <a:pt x="15830" y="18175"/>
                    <a:pt x="15830" y="18169"/>
                    <a:pt x="15837" y="18169"/>
                  </a:cubicBezTo>
                  <a:cubicBezTo>
                    <a:pt x="15843" y="18149"/>
                    <a:pt x="15843" y="18136"/>
                    <a:pt x="15843" y="18130"/>
                  </a:cubicBezTo>
                  <a:cubicBezTo>
                    <a:pt x="15837" y="18117"/>
                    <a:pt x="15830" y="18104"/>
                    <a:pt x="15811" y="18097"/>
                  </a:cubicBezTo>
                  <a:close/>
                  <a:moveTo>
                    <a:pt x="17281" y="17557"/>
                  </a:moveTo>
                  <a:cubicBezTo>
                    <a:pt x="17385" y="17596"/>
                    <a:pt x="17456" y="17648"/>
                    <a:pt x="17482" y="17700"/>
                  </a:cubicBezTo>
                  <a:lnTo>
                    <a:pt x="17352" y="18292"/>
                  </a:lnTo>
                  <a:cubicBezTo>
                    <a:pt x="17339" y="18279"/>
                    <a:pt x="17326" y="18266"/>
                    <a:pt x="17313" y="18253"/>
                  </a:cubicBezTo>
                  <a:cubicBezTo>
                    <a:pt x="17255" y="18201"/>
                    <a:pt x="17222" y="18175"/>
                    <a:pt x="17216" y="18162"/>
                  </a:cubicBezTo>
                  <a:cubicBezTo>
                    <a:pt x="17157" y="18084"/>
                    <a:pt x="17112" y="18026"/>
                    <a:pt x="17079" y="17993"/>
                  </a:cubicBezTo>
                  <a:cubicBezTo>
                    <a:pt x="17066" y="17973"/>
                    <a:pt x="17053" y="17960"/>
                    <a:pt x="17053" y="17947"/>
                  </a:cubicBezTo>
                  <a:cubicBezTo>
                    <a:pt x="17047" y="17928"/>
                    <a:pt x="17053" y="17895"/>
                    <a:pt x="17066" y="17863"/>
                  </a:cubicBezTo>
                  <a:cubicBezTo>
                    <a:pt x="17105" y="17778"/>
                    <a:pt x="17131" y="17739"/>
                    <a:pt x="17138" y="17726"/>
                  </a:cubicBezTo>
                  <a:lnTo>
                    <a:pt x="17229" y="17603"/>
                  </a:lnTo>
                  <a:cubicBezTo>
                    <a:pt x="17235" y="17590"/>
                    <a:pt x="17255" y="17577"/>
                    <a:pt x="17281" y="17557"/>
                  </a:cubicBezTo>
                  <a:close/>
                  <a:moveTo>
                    <a:pt x="5542" y="18078"/>
                  </a:moveTo>
                  <a:cubicBezTo>
                    <a:pt x="5561" y="18078"/>
                    <a:pt x="5587" y="18084"/>
                    <a:pt x="5607" y="18097"/>
                  </a:cubicBezTo>
                  <a:cubicBezTo>
                    <a:pt x="5607" y="18104"/>
                    <a:pt x="5613" y="18110"/>
                    <a:pt x="5620" y="18117"/>
                  </a:cubicBezTo>
                  <a:lnTo>
                    <a:pt x="5620" y="18143"/>
                  </a:lnTo>
                  <a:lnTo>
                    <a:pt x="5633" y="18169"/>
                  </a:lnTo>
                  <a:cubicBezTo>
                    <a:pt x="5633" y="18169"/>
                    <a:pt x="5639" y="18182"/>
                    <a:pt x="5639" y="18195"/>
                  </a:cubicBezTo>
                  <a:lnTo>
                    <a:pt x="5639" y="18247"/>
                  </a:lnTo>
                  <a:cubicBezTo>
                    <a:pt x="5639" y="18266"/>
                    <a:pt x="5633" y="18279"/>
                    <a:pt x="5633" y="18286"/>
                  </a:cubicBezTo>
                  <a:lnTo>
                    <a:pt x="5620" y="18305"/>
                  </a:lnTo>
                  <a:cubicBezTo>
                    <a:pt x="5613" y="18318"/>
                    <a:pt x="5607" y="18331"/>
                    <a:pt x="5594" y="18338"/>
                  </a:cubicBezTo>
                  <a:cubicBezTo>
                    <a:pt x="5581" y="18344"/>
                    <a:pt x="5568" y="18344"/>
                    <a:pt x="5555" y="18344"/>
                  </a:cubicBezTo>
                  <a:cubicBezTo>
                    <a:pt x="5529" y="18344"/>
                    <a:pt x="5509" y="18331"/>
                    <a:pt x="5490" y="18318"/>
                  </a:cubicBezTo>
                  <a:cubicBezTo>
                    <a:pt x="5464" y="18299"/>
                    <a:pt x="5451" y="18279"/>
                    <a:pt x="5444" y="18260"/>
                  </a:cubicBezTo>
                  <a:cubicBezTo>
                    <a:pt x="5444" y="18234"/>
                    <a:pt x="5444" y="18214"/>
                    <a:pt x="5451" y="18188"/>
                  </a:cubicBezTo>
                  <a:lnTo>
                    <a:pt x="5464" y="18149"/>
                  </a:lnTo>
                  <a:cubicBezTo>
                    <a:pt x="5470" y="18136"/>
                    <a:pt x="5477" y="18117"/>
                    <a:pt x="5496" y="18097"/>
                  </a:cubicBezTo>
                  <a:lnTo>
                    <a:pt x="5516" y="18084"/>
                  </a:lnTo>
                  <a:cubicBezTo>
                    <a:pt x="5529" y="18078"/>
                    <a:pt x="5535" y="18078"/>
                    <a:pt x="5542" y="18078"/>
                  </a:cubicBezTo>
                  <a:close/>
                  <a:moveTo>
                    <a:pt x="7538" y="18276"/>
                  </a:moveTo>
                  <a:cubicBezTo>
                    <a:pt x="7540" y="18276"/>
                    <a:pt x="7543" y="18277"/>
                    <a:pt x="7545" y="18279"/>
                  </a:cubicBezTo>
                  <a:lnTo>
                    <a:pt x="7584" y="18299"/>
                  </a:lnTo>
                  <a:lnTo>
                    <a:pt x="7616" y="18292"/>
                  </a:lnTo>
                  <a:cubicBezTo>
                    <a:pt x="7636" y="18292"/>
                    <a:pt x="7649" y="18299"/>
                    <a:pt x="7649" y="18305"/>
                  </a:cubicBezTo>
                  <a:lnTo>
                    <a:pt x="7454" y="18344"/>
                  </a:lnTo>
                  <a:cubicBezTo>
                    <a:pt x="7389" y="18351"/>
                    <a:pt x="7291" y="18351"/>
                    <a:pt x="7161" y="18351"/>
                  </a:cubicBezTo>
                  <a:lnTo>
                    <a:pt x="7161" y="18325"/>
                  </a:lnTo>
                  <a:lnTo>
                    <a:pt x="7395" y="18305"/>
                  </a:lnTo>
                  <a:cubicBezTo>
                    <a:pt x="7447" y="18299"/>
                    <a:pt x="7486" y="18292"/>
                    <a:pt x="7512" y="18286"/>
                  </a:cubicBezTo>
                  <a:cubicBezTo>
                    <a:pt x="7522" y="18281"/>
                    <a:pt x="7531" y="18276"/>
                    <a:pt x="7538" y="18276"/>
                  </a:cubicBezTo>
                  <a:close/>
                  <a:moveTo>
                    <a:pt x="5555" y="18019"/>
                  </a:moveTo>
                  <a:cubicBezTo>
                    <a:pt x="5522" y="18019"/>
                    <a:pt x="5496" y="18026"/>
                    <a:pt x="5464" y="18039"/>
                  </a:cubicBezTo>
                  <a:cubicBezTo>
                    <a:pt x="5451" y="18045"/>
                    <a:pt x="5438" y="18052"/>
                    <a:pt x="5438" y="18058"/>
                  </a:cubicBezTo>
                  <a:cubicBezTo>
                    <a:pt x="5431" y="18071"/>
                    <a:pt x="5431" y="18084"/>
                    <a:pt x="5431" y="18097"/>
                  </a:cubicBezTo>
                  <a:cubicBezTo>
                    <a:pt x="5431" y="18110"/>
                    <a:pt x="5425" y="18123"/>
                    <a:pt x="5412" y="18149"/>
                  </a:cubicBezTo>
                  <a:cubicBezTo>
                    <a:pt x="5399" y="18188"/>
                    <a:pt x="5399" y="18221"/>
                    <a:pt x="5399" y="18253"/>
                  </a:cubicBezTo>
                  <a:cubicBezTo>
                    <a:pt x="5405" y="18292"/>
                    <a:pt x="5418" y="18318"/>
                    <a:pt x="5438" y="18344"/>
                  </a:cubicBezTo>
                  <a:cubicBezTo>
                    <a:pt x="5470" y="18370"/>
                    <a:pt x="5503" y="18390"/>
                    <a:pt x="5548" y="18396"/>
                  </a:cubicBezTo>
                  <a:cubicBezTo>
                    <a:pt x="5574" y="18396"/>
                    <a:pt x="5594" y="18390"/>
                    <a:pt x="5600" y="18390"/>
                  </a:cubicBezTo>
                  <a:cubicBezTo>
                    <a:pt x="5639" y="18377"/>
                    <a:pt x="5659" y="18351"/>
                    <a:pt x="5678" y="18312"/>
                  </a:cubicBezTo>
                  <a:cubicBezTo>
                    <a:pt x="5685" y="18286"/>
                    <a:pt x="5685" y="18253"/>
                    <a:pt x="5685" y="18208"/>
                  </a:cubicBezTo>
                  <a:cubicBezTo>
                    <a:pt x="5678" y="18136"/>
                    <a:pt x="5665" y="18084"/>
                    <a:pt x="5639" y="18058"/>
                  </a:cubicBezTo>
                  <a:cubicBezTo>
                    <a:pt x="5620" y="18039"/>
                    <a:pt x="5594" y="18026"/>
                    <a:pt x="5555" y="18019"/>
                  </a:cubicBezTo>
                  <a:close/>
                  <a:moveTo>
                    <a:pt x="14662" y="18281"/>
                  </a:moveTo>
                  <a:cubicBezTo>
                    <a:pt x="14660" y="18281"/>
                    <a:pt x="14657" y="18282"/>
                    <a:pt x="14653" y="18286"/>
                  </a:cubicBezTo>
                  <a:lnTo>
                    <a:pt x="14640" y="18292"/>
                  </a:lnTo>
                  <a:lnTo>
                    <a:pt x="14634" y="18305"/>
                  </a:lnTo>
                  <a:lnTo>
                    <a:pt x="14627" y="18364"/>
                  </a:lnTo>
                  <a:lnTo>
                    <a:pt x="14634" y="18383"/>
                  </a:lnTo>
                  <a:lnTo>
                    <a:pt x="14640" y="18390"/>
                  </a:lnTo>
                  <a:lnTo>
                    <a:pt x="14653" y="18396"/>
                  </a:lnTo>
                  <a:lnTo>
                    <a:pt x="14653" y="18383"/>
                  </a:lnTo>
                  <a:lnTo>
                    <a:pt x="14666" y="18370"/>
                  </a:lnTo>
                  <a:cubicBezTo>
                    <a:pt x="14679" y="18357"/>
                    <a:pt x="14679" y="18331"/>
                    <a:pt x="14673" y="18299"/>
                  </a:cubicBezTo>
                  <a:cubicBezTo>
                    <a:pt x="14673" y="18292"/>
                    <a:pt x="14666" y="18286"/>
                    <a:pt x="14666" y="18286"/>
                  </a:cubicBezTo>
                  <a:cubicBezTo>
                    <a:pt x="14666" y="18282"/>
                    <a:pt x="14665" y="18281"/>
                    <a:pt x="14662" y="18281"/>
                  </a:cubicBezTo>
                  <a:close/>
                  <a:moveTo>
                    <a:pt x="7512" y="18221"/>
                  </a:moveTo>
                  <a:lnTo>
                    <a:pt x="7434" y="18234"/>
                  </a:lnTo>
                  <a:lnTo>
                    <a:pt x="7285" y="18234"/>
                  </a:lnTo>
                  <a:cubicBezTo>
                    <a:pt x="7259" y="18234"/>
                    <a:pt x="7246" y="18234"/>
                    <a:pt x="7233" y="18240"/>
                  </a:cubicBezTo>
                  <a:lnTo>
                    <a:pt x="7168" y="18247"/>
                  </a:lnTo>
                  <a:lnTo>
                    <a:pt x="7129" y="18247"/>
                  </a:lnTo>
                  <a:cubicBezTo>
                    <a:pt x="7109" y="18253"/>
                    <a:pt x="7096" y="18260"/>
                    <a:pt x="7090" y="18273"/>
                  </a:cubicBezTo>
                  <a:lnTo>
                    <a:pt x="7090" y="18312"/>
                  </a:lnTo>
                  <a:cubicBezTo>
                    <a:pt x="7090" y="18325"/>
                    <a:pt x="7083" y="18338"/>
                    <a:pt x="7070" y="18364"/>
                  </a:cubicBezTo>
                  <a:cubicBezTo>
                    <a:pt x="7064" y="18390"/>
                    <a:pt x="7077" y="18416"/>
                    <a:pt x="7103" y="18422"/>
                  </a:cubicBezTo>
                  <a:lnTo>
                    <a:pt x="7421" y="18429"/>
                  </a:lnTo>
                  <a:lnTo>
                    <a:pt x="7467" y="18429"/>
                  </a:lnTo>
                  <a:lnTo>
                    <a:pt x="7519" y="18409"/>
                  </a:lnTo>
                  <a:cubicBezTo>
                    <a:pt x="7558" y="18396"/>
                    <a:pt x="7597" y="18390"/>
                    <a:pt x="7642" y="18390"/>
                  </a:cubicBezTo>
                  <a:cubicBezTo>
                    <a:pt x="7675" y="18383"/>
                    <a:pt x="7701" y="18370"/>
                    <a:pt x="7707" y="18357"/>
                  </a:cubicBezTo>
                  <a:lnTo>
                    <a:pt x="7720" y="18292"/>
                  </a:lnTo>
                  <a:cubicBezTo>
                    <a:pt x="7720" y="18279"/>
                    <a:pt x="7714" y="18266"/>
                    <a:pt x="7694" y="18253"/>
                  </a:cubicBezTo>
                  <a:cubicBezTo>
                    <a:pt x="7688" y="18240"/>
                    <a:pt x="7675" y="18234"/>
                    <a:pt x="7662" y="18234"/>
                  </a:cubicBezTo>
                  <a:lnTo>
                    <a:pt x="7610" y="18234"/>
                  </a:lnTo>
                  <a:lnTo>
                    <a:pt x="7545" y="18221"/>
                  </a:lnTo>
                  <a:close/>
                  <a:moveTo>
                    <a:pt x="9008" y="14917"/>
                  </a:moveTo>
                  <a:cubicBezTo>
                    <a:pt x="9008" y="14923"/>
                    <a:pt x="9015" y="14930"/>
                    <a:pt x="9015" y="14943"/>
                  </a:cubicBezTo>
                  <a:cubicBezTo>
                    <a:pt x="9041" y="15027"/>
                    <a:pt x="9060" y="15086"/>
                    <a:pt x="9073" y="15118"/>
                  </a:cubicBezTo>
                  <a:cubicBezTo>
                    <a:pt x="9093" y="15157"/>
                    <a:pt x="9132" y="15229"/>
                    <a:pt x="9203" y="15340"/>
                  </a:cubicBezTo>
                  <a:cubicBezTo>
                    <a:pt x="9262" y="15437"/>
                    <a:pt x="9333" y="15567"/>
                    <a:pt x="9411" y="15736"/>
                  </a:cubicBezTo>
                  <a:lnTo>
                    <a:pt x="9854" y="16686"/>
                  </a:lnTo>
                  <a:cubicBezTo>
                    <a:pt x="9899" y="16790"/>
                    <a:pt x="9932" y="16868"/>
                    <a:pt x="9945" y="16926"/>
                  </a:cubicBezTo>
                  <a:cubicBezTo>
                    <a:pt x="9951" y="16978"/>
                    <a:pt x="9951" y="17063"/>
                    <a:pt x="9945" y="17174"/>
                  </a:cubicBezTo>
                  <a:lnTo>
                    <a:pt x="9873" y="17954"/>
                  </a:lnTo>
                  <a:lnTo>
                    <a:pt x="9873" y="17980"/>
                  </a:lnTo>
                  <a:lnTo>
                    <a:pt x="9639" y="17954"/>
                  </a:lnTo>
                  <a:cubicBezTo>
                    <a:pt x="9599" y="17951"/>
                    <a:pt x="9565" y="17950"/>
                    <a:pt x="9536" y="17950"/>
                  </a:cubicBezTo>
                  <a:cubicBezTo>
                    <a:pt x="9496" y="17950"/>
                    <a:pt x="9467" y="17953"/>
                    <a:pt x="9444" y="17960"/>
                  </a:cubicBezTo>
                  <a:cubicBezTo>
                    <a:pt x="9411" y="17980"/>
                    <a:pt x="9372" y="18013"/>
                    <a:pt x="9327" y="18058"/>
                  </a:cubicBezTo>
                  <a:cubicBezTo>
                    <a:pt x="9229" y="18175"/>
                    <a:pt x="9151" y="18305"/>
                    <a:pt x="9106" y="18442"/>
                  </a:cubicBezTo>
                  <a:cubicBezTo>
                    <a:pt x="9099" y="18448"/>
                    <a:pt x="9093" y="18468"/>
                    <a:pt x="9086" y="18487"/>
                  </a:cubicBezTo>
                  <a:cubicBezTo>
                    <a:pt x="9060" y="18416"/>
                    <a:pt x="9028" y="18344"/>
                    <a:pt x="8995" y="18260"/>
                  </a:cubicBezTo>
                  <a:lnTo>
                    <a:pt x="8839" y="17876"/>
                  </a:lnTo>
                  <a:cubicBezTo>
                    <a:pt x="8787" y="17765"/>
                    <a:pt x="8755" y="17681"/>
                    <a:pt x="8729" y="17629"/>
                  </a:cubicBezTo>
                  <a:cubicBezTo>
                    <a:pt x="8729" y="17629"/>
                    <a:pt x="8722" y="17629"/>
                    <a:pt x="8722" y="17622"/>
                  </a:cubicBezTo>
                  <a:cubicBezTo>
                    <a:pt x="8729" y="17622"/>
                    <a:pt x="8735" y="17616"/>
                    <a:pt x="8735" y="17609"/>
                  </a:cubicBezTo>
                  <a:cubicBezTo>
                    <a:pt x="8742" y="17603"/>
                    <a:pt x="8748" y="17577"/>
                    <a:pt x="8755" y="17544"/>
                  </a:cubicBezTo>
                  <a:lnTo>
                    <a:pt x="8794" y="17161"/>
                  </a:lnTo>
                  <a:cubicBezTo>
                    <a:pt x="8807" y="17069"/>
                    <a:pt x="8813" y="16991"/>
                    <a:pt x="8813" y="16946"/>
                  </a:cubicBezTo>
                  <a:cubicBezTo>
                    <a:pt x="8807" y="16881"/>
                    <a:pt x="8800" y="16822"/>
                    <a:pt x="8781" y="16770"/>
                  </a:cubicBezTo>
                  <a:cubicBezTo>
                    <a:pt x="8865" y="16744"/>
                    <a:pt x="8937" y="16705"/>
                    <a:pt x="8989" y="16660"/>
                  </a:cubicBezTo>
                  <a:cubicBezTo>
                    <a:pt x="8989" y="16660"/>
                    <a:pt x="8995" y="16653"/>
                    <a:pt x="8995" y="16653"/>
                  </a:cubicBezTo>
                  <a:cubicBezTo>
                    <a:pt x="9002" y="16647"/>
                    <a:pt x="9002" y="16640"/>
                    <a:pt x="9008" y="16634"/>
                  </a:cubicBezTo>
                  <a:cubicBezTo>
                    <a:pt x="9034" y="16608"/>
                    <a:pt x="9034" y="16588"/>
                    <a:pt x="9015" y="16575"/>
                  </a:cubicBezTo>
                  <a:cubicBezTo>
                    <a:pt x="9015" y="16569"/>
                    <a:pt x="9008" y="16569"/>
                    <a:pt x="8995" y="16569"/>
                  </a:cubicBezTo>
                  <a:cubicBezTo>
                    <a:pt x="8989" y="16523"/>
                    <a:pt x="8963" y="16471"/>
                    <a:pt x="8930" y="16413"/>
                  </a:cubicBezTo>
                  <a:cubicBezTo>
                    <a:pt x="8846" y="16244"/>
                    <a:pt x="8768" y="16100"/>
                    <a:pt x="8689" y="15983"/>
                  </a:cubicBezTo>
                  <a:cubicBezTo>
                    <a:pt x="8709" y="15964"/>
                    <a:pt x="8722" y="15938"/>
                    <a:pt x="8722" y="15899"/>
                  </a:cubicBezTo>
                  <a:cubicBezTo>
                    <a:pt x="8722" y="15879"/>
                    <a:pt x="8716" y="15853"/>
                    <a:pt x="8709" y="15808"/>
                  </a:cubicBezTo>
                  <a:cubicBezTo>
                    <a:pt x="8702" y="15769"/>
                    <a:pt x="8702" y="15723"/>
                    <a:pt x="8702" y="15658"/>
                  </a:cubicBezTo>
                  <a:cubicBezTo>
                    <a:pt x="8702" y="15587"/>
                    <a:pt x="8702" y="15535"/>
                    <a:pt x="8702" y="15509"/>
                  </a:cubicBezTo>
                  <a:lnTo>
                    <a:pt x="8689" y="15379"/>
                  </a:lnTo>
                  <a:cubicBezTo>
                    <a:pt x="8683" y="15346"/>
                    <a:pt x="8683" y="15294"/>
                    <a:pt x="8683" y="15229"/>
                  </a:cubicBezTo>
                  <a:lnTo>
                    <a:pt x="8683" y="15008"/>
                  </a:lnTo>
                  <a:lnTo>
                    <a:pt x="8683" y="14988"/>
                  </a:lnTo>
                  <a:cubicBezTo>
                    <a:pt x="8696" y="14995"/>
                    <a:pt x="8716" y="15001"/>
                    <a:pt x="8735" y="15008"/>
                  </a:cubicBezTo>
                  <a:cubicBezTo>
                    <a:pt x="8774" y="15027"/>
                    <a:pt x="8800" y="15047"/>
                    <a:pt x="8813" y="15066"/>
                  </a:cubicBezTo>
                  <a:cubicBezTo>
                    <a:pt x="8820" y="15073"/>
                    <a:pt x="8820" y="15086"/>
                    <a:pt x="8826" y="15105"/>
                  </a:cubicBezTo>
                  <a:cubicBezTo>
                    <a:pt x="8826" y="15118"/>
                    <a:pt x="8833" y="15131"/>
                    <a:pt x="8839" y="15138"/>
                  </a:cubicBezTo>
                  <a:cubicBezTo>
                    <a:pt x="8850" y="15149"/>
                    <a:pt x="8862" y="15155"/>
                    <a:pt x="8874" y="15155"/>
                  </a:cubicBezTo>
                  <a:cubicBezTo>
                    <a:pt x="8889" y="15155"/>
                    <a:pt x="8905" y="15146"/>
                    <a:pt x="8924" y="15131"/>
                  </a:cubicBezTo>
                  <a:cubicBezTo>
                    <a:pt x="8943" y="15118"/>
                    <a:pt x="8956" y="15092"/>
                    <a:pt x="8969" y="15053"/>
                  </a:cubicBezTo>
                  <a:cubicBezTo>
                    <a:pt x="8982" y="15014"/>
                    <a:pt x="8995" y="14969"/>
                    <a:pt x="9008" y="14917"/>
                  </a:cubicBezTo>
                  <a:close/>
                  <a:moveTo>
                    <a:pt x="12221" y="18396"/>
                  </a:moveTo>
                  <a:cubicBezTo>
                    <a:pt x="12214" y="18396"/>
                    <a:pt x="12201" y="18396"/>
                    <a:pt x="12195" y="18409"/>
                  </a:cubicBezTo>
                  <a:lnTo>
                    <a:pt x="12182" y="18435"/>
                  </a:lnTo>
                  <a:cubicBezTo>
                    <a:pt x="12175" y="18448"/>
                    <a:pt x="12175" y="18461"/>
                    <a:pt x="12182" y="18474"/>
                  </a:cubicBezTo>
                  <a:lnTo>
                    <a:pt x="12188" y="18494"/>
                  </a:lnTo>
                  <a:lnTo>
                    <a:pt x="12201" y="18513"/>
                  </a:lnTo>
                  <a:cubicBezTo>
                    <a:pt x="12206" y="18528"/>
                    <a:pt x="12215" y="18535"/>
                    <a:pt x="12227" y="18535"/>
                  </a:cubicBezTo>
                  <a:cubicBezTo>
                    <a:pt x="12231" y="18535"/>
                    <a:pt x="12236" y="18534"/>
                    <a:pt x="12240" y="18533"/>
                  </a:cubicBezTo>
                  <a:cubicBezTo>
                    <a:pt x="12247" y="18533"/>
                    <a:pt x="12253" y="18533"/>
                    <a:pt x="12260" y="18520"/>
                  </a:cubicBezTo>
                  <a:lnTo>
                    <a:pt x="12266" y="18513"/>
                  </a:lnTo>
                  <a:cubicBezTo>
                    <a:pt x="12273" y="18494"/>
                    <a:pt x="12273" y="18481"/>
                    <a:pt x="12273" y="18474"/>
                  </a:cubicBezTo>
                  <a:lnTo>
                    <a:pt x="12253" y="18416"/>
                  </a:lnTo>
                  <a:cubicBezTo>
                    <a:pt x="12247" y="18403"/>
                    <a:pt x="12234" y="18396"/>
                    <a:pt x="12221" y="18396"/>
                  </a:cubicBezTo>
                  <a:close/>
                  <a:moveTo>
                    <a:pt x="15596" y="15086"/>
                  </a:moveTo>
                  <a:cubicBezTo>
                    <a:pt x="16169" y="15899"/>
                    <a:pt x="16787" y="16673"/>
                    <a:pt x="17463" y="17408"/>
                  </a:cubicBezTo>
                  <a:cubicBezTo>
                    <a:pt x="17489" y="17440"/>
                    <a:pt x="17508" y="17466"/>
                    <a:pt x="17515" y="17492"/>
                  </a:cubicBezTo>
                  <a:cubicBezTo>
                    <a:pt x="17521" y="17512"/>
                    <a:pt x="17521" y="17544"/>
                    <a:pt x="17508" y="17590"/>
                  </a:cubicBezTo>
                  <a:lnTo>
                    <a:pt x="17508" y="17596"/>
                  </a:lnTo>
                  <a:cubicBezTo>
                    <a:pt x="17476" y="17564"/>
                    <a:pt x="17443" y="17538"/>
                    <a:pt x="17411" y="17518"/>
                  </a:cubicBezTo>
                  <a:lnTo>
                    <a:pt x="17339" y="17479"/>
                  </a:lnTo>
                  <a:cubicBezTo>
                    <a:pt x="17313" y="17466"/>
                    <a:pt x="17294" y="17466"/>
                    <a:pt x="17287" y="17466"/>
                  </a:cubicBezTo>
                  <a:cubicBezTo>
                    <a:pt x="17268" y="17466"/>
                    <a:pt x="17248" y="17473"/>
                    <a:pt x="17229" y="17486"/>
                  </a:cubicBezTo>
                  <a:cubicBezTo>
                    <a:pt x="17196" y="17512"/>
                    <a:pt x="17164" y="17544"/>
                    <a:pt x="17125" y="17596"/>
                  </a:cubicBezTo>
                  <a:cubicBezTo>
                    <a:pt x="17060" y="17681"/>
                    <a:pt x="17008" y="17772"/>
                    <a:pt x="16975" y="17863"/>
                  </a:cubicBezTo>
                  <a:cubicBezTo>
                    <a:pt x="16956" y="17895"/>
                    <a:pt x="16949" y="17934"/>
                    <a:pt x="16956" y="17960"/>
                  </a:cubicBezTo>
                  <a:cubicBezTo>
                    <a:pt x="16962" y="17980"/>
                    <a:pt x="16982" y="18006"/>
                    <a:pt x="17014" y="18052"/>
                  </a:cubicBezTo>
                  <a:cubicBezTo>
                    <a:pt x="17021" y="18058"/>
                    <a:pt x="17053" y="18097"/>
                    <a:pt x="17112" y="18175"/>
                  </a:cubicBezTo>
                  <a:cubicBezTo>
                    <a:pt x="17151" y="18221"/>
                    <a:pt x="17190" y="18260"/>
                    <a:pt x="17222" y="18286"/>
                  </a:cubicBezTo>
                  <a:lnTo>
                    <a:pt x="17300" y="18338"/>
                  </a:lnTo>
                  <a:lnTo>
                    <a:pt x="17333" y="18370"/>
                  </a:lnTo>
                  <a:lnTo>
                    <a:pt x="17281" y="18585"/>
                  </a:lnTo>
                  <a:cubicBezTo>
                    <a:pt x="17125" y="18435"/>
                    <a:pt x="16949" y="18227"/>
                    <a:pt x="16754" y="17960"/>
                  </a:cubicBezTo>
                  <a:cubicBezTo>
                    <a:pt x="16253" y="17271"/>
                    <a:pt x="15772" y="16556"/>
                    <a:pt x="15323" y="15801"/>
                  </a:cubicBezTo>
                  <a:cubicBezTo>
                    <a:pt x="15232" y="15639"/>
                    <a:pt x="15154" y="15515"/>
                    <a:pt x="15089" y="15431"/>
                  </a:cubicBezTo>
                  <a:cubicBezTo>
                    <a:pt x="15128" y="15418"/>
                    <a:pt x="15174" y="15398"/>
                    <a:pt x="15213" y="15385"/>
                  </a:cubicBezTo>
                  <a:cubicBezTo>
                    <a:pt x="15375" y="15314"/>
                    <a:pt x="15499" y="15216"/>
                    <a:pt x="15596" y="15086"/>
                  </a:cubicBezTo>
                  <a:close/>
                  <a:moveTo>
                    <a:pt x="14627" y="18500"/>
                  </a:moveTo>
                  <a:cubicBezTo>
                    <a:pt x="14621" y="18500"/>
                    <a:pt x="14614" y="18507"/>
                    <a:pt x="14608" y="18513"/>
                  </a:cubicBezTo>
                  <a:lnTo>
                    <a:pt x="14601" y="18539"/>
                  </a:lnTo>
                  <a:lnTo>
                    <a:pt x="14608" y="18559"/>
                  </a:lnTo>
                  <a:lnTo>
                    <a:pt x="14608" y="18591"/>
                  </a:lnTo>
                  <a:cubicBezTo>
                    <a:pt x="14614" y="18598"/>
                    <a:pt x="14614" y="18604"/>
                    <a:pt x="14614" y="18611"/>
                  </a:cubicBezTo>
                  <a:lnTo>
                    <a:pt x="14647" y="18611"/>
                  </a:lnTo>
                  <a:lnTo>
                    <a:pt x="14660" y="18585"/>
                  </a:lnTo>
                  <a:lnTo>
                    <a:pt x="14666" y="18572"/>
                  </a:lnTo>
                  <a:cubicBezTo>
                    <a:pt x="14660" y="18559"/>
                    <a:pt x="14660" y="18546"/>
                    <a:pt x="14666" y="18539"/>
                  </a:cubicBezTo>
                  <a:lnTo>
                    <a:pt x="14666" y="18520"/>
                  </a:lnTo>
                  <a:cubicBezTo>
                    <a:pt x="14666" y="18513"/>
                    <a:pt x="14660" y="18507"/>
                    <a:pt x="14653" y="18507"/>
                  </a:cubicBezTo>
                  <a:lnTo>
                    <a:pt x="14634" y="18500"/>
                  </a:lnTo>
                  <a:close/>
                  <a:moveTo>
                    <a:pt x="14302" y="18388"/>
                  </a:moveTo>
                  <a:cubicBezTo>
                    <a:pt x="14300" y="18388"/>
                    <a:pt x="14298" y="18389"/>
                    <a:pt x="14296" y="18390"/>
                  </a:cubicBezTo>
                  <a:lnTo>
                    <a:pt x="14276" y="18390"/>
                  </a:lnTo>
                  <a:cubicBezTo>
                    <a:pt x="14270" y="18403"/>
                    <a:pt x="14270" y="18409"/>
                    <a:pt x="14263" y="18416"/>
                  </a:cubicBezTo>
                  <a:lnTo>
                    <a:pt x="14250" y="18435"/>
                  </a:lnTo>
                  <a:lnTo>
                    <a:pt x="14231" y="18565"/>
                  </a:lnTo>
                  <a:lnTo>
                    <a:pt x="14237" y="18598"/>
                  </a:lnTo>
                  <a:cubicBezTo>
                    <a:pt x="14244" y="18604"/>
                    <a:pt x="14244" y="18611"/>
                    <a:pt x="14250" y="18611"/>
                  </a:cubicBezTo>
                  <a:cubicBezTo>
                    <a:pt x="14257" y="18614"/>
                    <a:pt x="14261" y="18616"/>
                    <a:pt x="14265" y="18616"/>
                  </a:cubicBezTo>
                  <a:cubicBezTo>
                    <a:pt x="14268" y="18616"/>
                    <a:pt x="14270" y="18614"/>
                    <a:pt x="14270" y="18611"/>
                  </a:cubicBezTo>
                  <a:cubicBezTo>
                    <a:pt x="14276" y="18604"/>
                    <a:pt x="14276" y="18598"/>
                    <a:pt x="14276" y="18591"/>
                  </a:cubicBezTo>
                  <a:cubicBezTo>
                    <a:pt x="14296" y="18578"/>
                    <a:pt x="14302" y="18559"/>
                    <a:pt x="14302" y="18552"/>
                  </a:cubicBezTo>
                  <a:lnTo>
                    <a:pt x="14309" y="18520"/>
                  </a:lnTo>
                  <a:lnTo>
                    <a:pt x="14315" y="18487"/>
                  </a:lnTo>
                  <a:lnTo>
                    <a:pt x="14322" y="18416"/>
                  </a:lnTo>
                  <a:cubicBezTo>
                    <a:pt x="14316" y="18400"/>
                    <a:pt x="14311" y="18388"/>
                    <a:pt x="14302" y="18388"/>
                  </a:cubicBezTo>
                  <a:close/>
                  <a:moveTo>
                    <a:pt x="9496" y="13018"/>
                  </a:moveTo>
                  <a:cubicBezTo>
                    <a:pt x="9561" y="13076"/>
                    <a:pt x="9620" y="13128"/>
                    <a:pt x="9685" y="13174"/>
                  </a:cubicBezTo>
                  <a:cubicBezTo>
                    <a:pt x="9828" y="13284"/>
                    <a:pt x="9977" y="13382"/>
                    <a:pt x="10127" y="13454"/>
                  </a:cubicBezTo>
                  <a:cubicBezTo>
                    <a:pt x="10107" y="13532"/>
                    <a:pt x="10120" y="13636"/>
                    <a:pt x="10172" y="13766"/>
                  </a:cubicBezTo>
                  <a:cubicBezTo>
                    <a:pt x="10218" y="13902"/>
                    <a:pt x="10283" y="14078"/>
                    <a:pt x="10367" y="14286"/>
                  </a:cubicBezTo>
                  <a:cubicBezTo>
                    <a:pt x="10465" y="14533"/>
                    <a:pt x="10556" y="14735"/>
                    <a:pt x="10641" y="14891"/>
                  </a:cubicBezTo>
                  <a:cubicBezTo>
                    <a:pt x="10732" y="15066"/>
                    <a:pt x="10829" y="15222"/>
                    <a:pt x="10933" y="15366"/>
                  </a:cubicBezTo>
                  <a:cubicBezTo>
                    <a:pt x="10933" y="15366"/>
                    <a:pt x="10927" y="15366"/>
                    <a:pt x="10927" y="15372"/>
                  </a:cubicBezTo>
                  <a:cubicBezTo>
                    <a:pt x="10920" y="15379"/>
                    <a:pt x="10920" y="15398"/>
                    <a:pt x="10927" y="15418"/>
                  </a:cubicBezTo>
                  <a:cubicBezTo>
                    <a:pt x="10940" y="15483"/>
                    <a:pt x="10966" y="15587"/>
                    <a:pt x="11005" y="15717"/>
                  </a:cubicBezTo>
                  <a:cubicBezTo>
                    <a:pt x="11031" y="15821"/>
                    <a:pt x="11057" y="15977"/>
                    <a:pt x="11083" y="16192"/>
                  </a:cubicBezTo>
                  <a:lnTo>
                    <a:pt x="11102" y="16322"/>
                  </a:lnTo>
                  <a:cubicBezTo>
                    <a:pt x="11128" y="16523"/>
                    <a:pt x="11154" y="16673"/>
                    <a:pt x="11174" y="16777"/>
                  </a:cubicBezTo>
                  <a:cubicBezTo>
                    <a:pt x="11180" y="16790"/>
                    <a:pt x="11187" y="16803"/>
                    <a:pt x="11187" y="16803"/>
                  </a:cubicBezTo>
                  <a:cubicBezTo>
                    <a:pt x="11193" y="16816"/>
                    <a:pt x="11206" y="16816"/>
                    <a:pt x="11219" y="16816"/>
                  </a:cubicBezTo>
                  <a:cubicBezTo>
                    <a:pt x="11232" y="16809"/>
                    <a:pt x="11232" y="16783"/>
                    <a:pt x="11232" y="16751"/>
                  </a:cubicBezTo>
                  <a:lnTo>
                    <a:pt x="11167" y="16192"/>
                  </a:lnTo>
                  <a:cubicBezTo>
                    <a:pt x="11128" y="15918"/>
                    <a:pt x="11089" y="15710"/>
                    <a:pt x="11044" y="15567"/>
                  </a:cubicBezTo>
                  <a:lnTo>
                    <a:pt x="10998" y="15444"/>
                  </a:lnTo>
                  <a:lnTo>
                    <a:pt x="10998" y="15444"/>
                  </a:lnTo>
                  <a:cubicBezTo>
                    <a:pt x="11297" y="15795"/>
                    <a:pt x="11668" y="16042"/>
                    <a:pt x="12123" y="16185"/>
                  </a:cubicBezTo>
                  <a:cubicBezTo>
                    <a:pt x="12143" y="16192"/>
                    <a:pt x="12162" y="16198"/>
                    <a:pt x="12188" y="16205"/>
                  </a:cubicBezTo>
                  <a:lnTo>
                    <a:pt x="12091" y="16829"/>
                  </a:lnTo>
                  <a:cubicBezTo>
                    <a:pt x="12084" y="16822"/>
                    <a:pt x="12065" y="16809"/>
                    <a:pt x="12032" y="16790"/>
                  </a:cubicBezTo>
                  <a:lnTo>
                    <a:pt x="11883" y="16705"/>
                  </a:lnTo>
                  <a:cubicBezTo>
                    <a:pt x="11844" y="16686"/>
                    <a:pt x="11811" y="16673"/>
                    <a:pt x="11785" y="16666"/>
                  </a:cubicBezTo>
                  <a:cubicBezTo>
                    <a:pt x="11772" y="16660"/>
                    <a:pt x="11759" y="16660"/>
                    <a:pt x="11746" y="16660"/>
                  </a:cubicBezTo>
                  <a:cubicBezTo>
                    <a:pt x="11727" y="16673"/>
                    <a:pt x="11727" y="16686"/>
                    <a:pt x="11733" y="16692"/>
                  </a:cubicBezTo>
                  <a:cubicBezTo>
                    <a:pt x="11746" y="16699"/>
                    <a:pt x="11779" y="16718"/>
                    <a:pt x="11818" y="16751"/>
                  </a:cubicBezTo>
                  <a:cubicBezTo>
                    <a:pt x="11844" y="16770"/>
                    <a:pt x="11883" y="16790"/>
                    <a:pt x="11941" y="16816"/>
                  </a:cubicBezTo>
                  <a:cubicBezTo>
                    <a:pt x="11993" y="16842"/>
                    <a:pt x="12032" y="16868"/>
                    <a:pt x="12058" y="16887"/>
                  </a:cubicBezTo>
                  <a:cubicBezTo>
                    <a:pt x="12065" y="16894"/>
                    <a:pt x="12071" y="16900"/>
                    <a:pt x="12078" y="16907"/>
                  </a:cubicBezTo>
                  <a:lnTo>
                    <a:pt x="12052" y="17115"/>
                  </a:lnTo>
                  <a:lnTo>
                    <a:pt x="11714" y="17401"/>
                  </a:lnTo>
                  <a:cubicBezTo>
                    <a:pt x="11707" y="17408"/>
                    <a:pt x="11707" y="17414"/>
                    <a:pt x="11707" y="17414"/>
                  </a:cubicBezTo>
                  <a:cubicBezTo>
                    <a:pt x="11707" y="17421"/>
                    <a:pt x="11714" y="17427"/>
                    <a:pt x="11727" y="17427"/>
                  </a:cubicBezTo>
                  <a:cubicBezTo>
                    <a:pt x="11746" y="17427"/>
                    <a:pt x="11779" y="17408"/>
                    <a:pt x="11818" y="17382"/>
                  </a:cubicBezTo>
                  <a:lnTo>
                    <a:pt x="11948" y="17271"/>
                  </a:lnTo>
                  <a:cubicBezTo>
                    <a:pt x="11980" y="17245"/>
                    <a:pt x="12013" y="17226"/>
                    <a:pt x="12039" y="17200"/>
                  </a:cubicBezTo>
                  <a:lnTo>
                    <a:pt x="12039" y="17200"/>
                  </a:lnTo>
                  <a:cubicBezTo>
                    <a:pt x="11993" y="17505"/>
                    <a:pt x="11974" y="17739"/>
                    <a:pt x="11980" y="17908"/>
                  </a:cubicBezTo>
                  <a:cubicBezTo>
                    <a:pt x="11974" y="17895"/>
                    <a:pt x="11961" y="17889"/>
                    <a:pt x="11948" y="17882"/>
                  </a:cubicBezTo>
                  <a:cubicBezTo>
                    <a:pt x="11935" y="17869"/>
                    <a:pt x="11915" y="17856"/>
                    <a:pt x="11896" y="17843"/>
                  </a:cubicBezTo>
                  <a:cubicBezTo>
                    <a:pt x="11837" y="17811"/>
                    <a:pt x="11772" y="17785"/>
                    <a:pt x="11707" y="17772"/>
                  </a:cubicBezTo>
                  <a:lnTo>
                    <a:pt x="11681" y="17772"/>
                  </a:lnTo>
                  <a:cubicBezTo>
                    <a:pt x="11668" y="17778"/>
                    <a:pt x="11662" y="17785"/>
                    <a:pt x="11668" y="17798"/>
                  </a:cubicBezTo>
                  <a:cubicBezTo>
                    <a:pt x="11668" y="17798"/>
                    <a:pt x="11675" y="17804"/>
                    <a:pt x="11688" y="17811"/>
                  </a:cubicBezTo>
                  <a:lnTo>
                    <a:pt x="11759" y="17837"/>
                  </a:lnTo>
                  <a:cubicBezTo>
                    <a:pt x="11811" y="17869"/>
                    <a:pt x="11889" y="17915"/>
                    <a:pt x="11980" y="17993"/>
                  </a:cubicBezTo>
                  <a:cubicBezTo>
                    <a:pt x="11987" y="18026"/>
                    <a:pt x="11987" y="18065"/>
                    <a:pt x="11993" y="18110"/>
                  </a:cubicBezTo>
                  <a:lnTo>
                    <a:pt x="11993" y="18156"/>
                  </a:lnTo>
                  <a:cubicBezTo>
                    <a:pt x="11889" y="18247"/>
                    <a:pt x="11805" y="18325"/>
                    <a:pt x="11746" y="18390"/>
                  </a:cubicBezTo>
                  <a:cubicBezTo>
                    <a:pt x="11714" y="18416"/>
                    <a:pt x="11701" y="18442"/>
                    <a:pt x="11707" y="18474"/>
                  </a:cubicBezTo>
                  <a:lnTo>
                    <a:pt x="11727" y="18468"/>
                  </a:lnTo>
                  <a:cubicBezTo>
                    <a:pt x="11733" y="18461"/>
                    <a:pt x="11746" y="18448"/>
                    <a:pt x="11759" y="18435"/>
                  </a:cubicBezTo>
                  <a:lnTo>
                    <a:pt x="11824" y="18377"/>
                  </a:lnTo>
                  <a:cubicBezTo>
                    <a:pt x="11883" y="18325"/>
                    <a:pt x="11941" y="18279"/>
                    <a:pt x="11987" y="18240"/>
                  </a:cubicBezTo>
                  <a:lnTo>
                    <a:pt x="11987" y="18240"/>
                  </a:lnTo>
                  <a:cubicBezTo>
                    <a:pt x="11987" y="18260"/>
                    <a:pt x="11987" y="18279"/>
                    <a:pt x="11980" y="18299"/>
                  </a:cubicBezTo>
                  <a:cubicBezTo>
                    <a:pt x="11980" y="18325"/>
                    <a:pt x="11967" y="18364"/>
                    <a:pt x="11954" y="18422"/>
                  </a:cubicBezTo>
                  <a:cubicBezTo>
                    <a:pt x="11948" y="18468"/>
                    <a:pt x="11941" y="18507"/>
                    <a:pt x="11941" y="18539"/>
                  </a:cubicBezTo>
                  <a:cubicBezTo>
                    <a:pt x="11948" y="18585"/>
                    <a:pt x="11961" y="18604"/>
                    <a:pt x="11987" y="18611"/>
                  </a:cubicBezTo>
                  <a:cubicBezTo>
                    <a:pt x="11993" y="18617"/>
                    <a:pt x="12000" y="18617"/>
                    <a:pt x="12000" y="18617"/>
                  </a:cubicBezTo>
                  <a:cubicBezTo>
                    <a:pt x="12000" y="18624"/>
                    <a:pt x="12000" y="18630"/>
                    <a:pt x="12000" y="18630"/>
                  </a:cubicBezTo>
                  <a:cubicBezTo>
                    <a:pt x="11837" y="18585"/>
                    <a:pt x="11688" y="18539"/>
                    <a:pt x="11538" y="18481"/>
                  </a:cubicBezTo>
                  <a:cubicBezTo>
                    <a:pt x="11402" y="18435"/>
                    <a:pt x="11226" y="18357"/>
                    <a:pt x="10998" y="18260"/>
                  </a:cubicBezTo>
                  <a:cubicBezTo>
                    <a:pt x="10894" y="18214"/>
                    <a:pt x="10810" y="18188"/>
                    <a:pt x="10751" y="18182"/>
                  </a:cubicBezTo>
                  <a:cubicBezTo>
                    <a:pt x="10660" y="18175"/>
                    <a:pt x="10602" y="18169"/>
                    <a:pt x="10563" y="18162"/>
                  </a:cubicBezTo>
                  <a:cubicBezTo>
                    <a:pt x="10530" y="18156"/>
                    <a:pt x="10491" y="18143"/>
                    <a:pt x="10445" y="18117"/>
                  </a:cubicBezTo>
                  <a:cubicBezTo>
                    <a:pt x="10380" y="18084"/>
                    <a:pt x="10341" y="18065"/>
                    <a:pt x="10335" y="18065"/>
                  </a:cubicBezTo>
                  <a:cubicBezTo>
                    <a:pt x="10263" y="18039"/>
                    <a:pt x="10159" y="18013"/>
                    <a:pt x="10016" y="17993"/>
                  </a:cubicBezTo>
                  <a:lnTo>
                    <a:pt x="10003" y="17993"/>
                  </a:lnTo>
                  <a:cubicBezTo>
                    <a:pt x="10016" y="17967"/>
                    <a:pt x="10023" y="17934"/>
                    <a:pt x="10023" y="17889"/>
                  </a:cubicBezTo>
                  <a:cubicBezTo>
                    <a:pt x="10029" y="17596"/>
                    <a:pt x="10049" y="17336"/>
                    <a:pt x="10081" y="17109"/>
                  </a:cubicBezTo>
                  <a:cubicBezTo>
                    <a:pt x="10088" y="17017"/>
                    <a:pt x="10088" y="16959"/>
                    <a:pt x="10088" y="16926"/>
                  </a:cubicBezTo>
                  <a:cubicBezTo>
                    <a:pt x="10081" y="16874"/>
                    <a:pt x="10055" y="16809"/>
                    <a:pt x="10016" y="16731"/>
                  </a:cubicBezTo>
                  <a:lnTo>
                    <a:pt x="9593" y="15840"/>
                  </a:lnTo>
                  <a:cubicBezTo>
                    <a:pt x="9502" y="15645"/>
                    <a:pt x="9424" y="15496"/>
                    <a:pt x="9366" y="15392"/>
                  </a:cubicBezTo>
                  <a:cubicBezTo>
                    <a:pt x="9294" y="15275"/>
                    <a:pt x="9249" y="15183"/>
                    <a:pt x="9210" y="15125"/>
                  </a:cubicBezTo>
                  <a:cubicBezTo>
                    <a:pt x="9158" y="15021"/>
                    <a:pt x="9119" y="14930"/>
                    <a:pt x="9093" y="14845"/>
                  </a:cubicBezTo>
                  <a:cubicBezTo>
                    <a:pt x="9073" y="14787"/>
                    <a:pt x="9060" y="14748"/>
                    <a:pt x="9047" y="14722"/>
                  </a:cubicBezTo>
                  <a:cubicBezTo>
                    <a:pt x="9073" y="14579"/>
                    <a:pt x="9093" y="14481"/>
                    <a:pt x="9106" y="14429"/>
                  </a:cubicBezTo>
                  <a:cubicBezTo>
                    <a:pt x="9119" y="14397"/>
                    <a:pt x="9145" y="14292"/>
                    <a:pt x="9190" y="14123"/>
                  </a:cubicBezTo>
                  <a:cubicBezTo>
                    <a:pt x="9275" y="13863"/>
                    <a:pt x="9314" y="13733"/>
                    <a:pt x="9320" y="13733"/>
                  </a:cubicBezTo>
                  <a:lnTo>
                    <a:pt x="9353" y="13610"/>
                  </a:lnTo>
                  <a:cubicBezTo>
                    <a:pt x="9353" y="13603"/>
                    <a:pt x="9346" y="13603"/>
                    <a:pt x="9346" y="13597"/>
                  </a:cubicBezTo>
                  <a:cubicBezTo>
                    <a:pt x="9398" y="13402"/>
                    <a:pt x="9450" y="13206"/>
                    <a:pt x="9496" y="13018"/>
                  </a:cubicBezTo>
                  <a:close/>
                  <a:moveTo>
                    <a:pt x="13151" y="18552"/>
                  </a:moveTo>
                  <a:cubicBezTo>
                    <a:pt x="13144" y="18559"/>
                    <a:pt x="13138" y="18565"/>
                    <a:pt x="13138" y="18578"/>
                  </a:cubicBezTo>
                  <a:lnTo>
                    <a:pt x="13131" y="18585"/>
                  </a:lnTo>
                  <a:lnTo>
                    <a:pt x="13125" y="18598"/>
                  </a:lnTo>
                  <a:lnTo>
                    <a:pt x="13125" y="18650"/>
                  </a:lnTo>
                  <a:cubicBezTo>
                    <a:pt x="13125" y="18663"/>
                    <a:pt x="13131" y="18669"/>
                    <a:pt x="13131" y="18676"/>
                  </a:cubicBezTo>
                  <a:cubicBezTo>
                    <a:pt x="13138" y="18689"/>
                    <a:pt x="13144" y="18695"/>
                    <a:pt x="13157" y="18695"/>
                  </a:cubicBezTo>
                  <a:lnTo>
                    <a:pt x="13164" y="18689"/>
                  </a:lnTo>
                  <a:cubicBezTo>
                    <a:pt x="13170" y="18689"/>
                    <a:pt x="13177" y="18682"/>
                    <a:pt x="13177" y="18663"/>
                  </a:cubicBezTo>
                  <a:lnTo>
                    <a:pt x="13183" y="18598"/>
                  </a:lnTo>
                  <a:cubicBezTo>
                    <a:pt x="13190" y="18585"/>
                    <a:pt x="13190" y="18572"/>
                    <a:pt x="13190" y="18572"/>
                  </a:cubicBezTo>
                  <a:cubicBezTo>
                    <a:pt x="13190" y="18559"/>
                    <a:pt x="13177" y="18552"/>
                    <a:pt x="13164" y="18552"/>
                  </a:cubicBezTo>
                  <a:close/>
                  <a:moveTo>
                    <a:pt x="13476" y="18539"/>
                  </a:moveTo>
                  <a:cubicBezTo>
                    <a:pt x="13463" y="18552"/>
                    <a:pt x="13450" y="18565"/>
                    <a:pt x="13444" y="18578"/>
                  </a:cubicBezTo>
                  <a:lnTo>
                    <a:pt x="13444" y="18617"/>
                  </a:lnTo>
                  <a:lnTo>
                    <a:pt x="13444" y="18650"/>
                  </a:lnTo>
                  <a:lnTo>
                    <a:pt x="13457" y="18682"/>
                  </a:lnTo>
                  <a:lnTo>
                    <a:pt x="13457" y="18715"/>
                  </a:lnTo>
                  <a:lnTo>
                    <a:pt x="13476" y="18741"/>
                  </a:lnTo>
                  <a:cubicBezTo>
                    <a:pt x="13485" y="18746"/>
                    <a:pt x="13491" y="18750"/>
                    <a:pt x="13494" y="18750"/>
                  </a:cubicBezTo>
                  <a:cubicBezTo>
                    <a:pt x="13495" y="18750"/>
                    <a:pt x="13496" y="18749"/>
                    <a:pt x="13496" y="18747"/>
                  </a:cubicBezTo>
                  <a:lnTo>
                    <a:pt x="13509" y="18721"/>
                  </a:lnTo>
                  <a:cubicBezTo>
                    <a:pt x="13522" y="18702"/>
                    <a:pt x="13522" y="18682"/>
                    <a:pt x="13515" y="18663"/>
                  </a:cubicBezTo>
                  <a:lnTo>
                    <a:pt x="13509" y="18617"/>
                  </a:lnTo>
                  <a:lnTo>
                    <a:pt x="13515" y="18572"/>
                  </a:lnTo>
                  <a:cubicBezTo>
                    <a:pt x="13515" y="18546"/>
                    <a:pt x="13509" y="18539"/>
                    <a:pt x="13489" y="18539"/>
                  </a:cubicBezTo>
                  <a:close/>
                  <a:moveTo>
                    <a:pt x="7454" y="18520"/>
                  </a:moveTo>
                  <a:cubicBezTo>
                    <a:pt x="7460" y="18539"/>
                    <a:pt x="7467" y="18565"/>
                    <a:pt x="7460" y="18611"/>
                  </a:cubicBezTo>
                  <a:lnTo>
                    <a:pt x="7467" y="18663"/>
                  </a:lnTo>
                  <a:lnTo>
                    <a:pt x="7473" y="18689"/>
                  </a:lnTo>
                  <a:cubicBezTo>
                    <a:pt x="7480" y="18708"/>
                    <a:pt x="7480" y="18728"/>
                    <a:pt x="7473" y="18747"/>
                  </a:cubicBezTo>
                  <a:lnTo>
                    <a:pt x="7356" y="18754"/>
                  </a:lnTo>
                  <a:cubicBezTo>
                    <a:pt x="7363" y="18695"/>
                    <a:pt x="7363" y="18624"/>
                    <a:pt x="7363" y="18546"/>
                  </a:cubicBezTo>
                  <a:cubicBezTo>
                    <a:pt x="7363" y="18533"/>
                    <a:pt x="7363" y="18526"/>
                    <a:pt x="7369" y="18520"/>
                  </a:cubicBezTo>
                  <a:close/>
                  <a:moveTo>
                    <a:pt x="21189" y="17941"/>
                  </a:moveTo>
                  <a:lnTo>
                    <a:pt x="21241" y="18117"/>
                  </a:lnTo>
                  <a:lnTo>
                    <a:pt x="21320" y="18708"/>
                  </a:lnTo>
                  <a:cubicBezTo>
                    <a:pt x="21320" y="18715"/>
                    <a:pt x="21320" y="18715"/>
                    <a:pt x="21320" y="18715"/>
                  </a:cubicBezTo>
                  <a:cubicBezTo>
                    <a:pt x="21287" y="18728"/>
                    <a:pt x="21268" y="18741"/>
                    <a:pt x="21248" y="18754"/>
                  </a:cubicBezTo>
                  <a:cubicBezTo>
                    <a:pt x="21222" y="18507"/>
                    <a:pt x="21202" y="18234"/>
                    <a:pt x="21189" y="17941"/>
                  </a:cubicBezTo>
                  <a:close/>
                  <a:moveTo>
                    <a:pt x="5674" y="14160"/>
                  </a:moveTo>
                  <a:cubicBezTo>
                    <a:pt x="5699" y="14160"/>
                    <a:pt x="5720" y="14160"/>
                    <a:pt x="5737" y="14162"/>
                  </a:cubicBezTo>
                  <a:cubicBezTo>
                    <a:pt x="5828" y="14162"/>
                    <a:pt x="5912" y="14175"/>
                    <a:pt x="5977" y="14195"/>
                  </a:cubicBezTo>
                  <a:cubicBezTo>
                    <a:pt x="6049" y="14214"/>
                    <a:pt x="6127" y="14253"/>
                    <a:pt x="6225" y="14305"/>
                  </a:cubicBezTo>
                  <a:cubicBezTo>
                    <a:pt x="6368" y="14384"/>
                    <a:pt x="6446" y="14429"/>
                    <a:pt x="6465" y="14436"/>
                  </a:cubicBezTo>
                  <a:lnTo>
                    <a:pt x="6745" y="14553"/>
                  </a:lnTo>
                  <a:cubicBezTo>
                    <a:pt x="6855" y="14598"/>
                    <a:pt x="6940" y="14644"/>
                    <a:pt x="7005" y="14696"/>
                  </a:cubicBezTo>
                  <a:cubicBezTo>
                    <a:pt x="7038" y="14722"/>
                    <a:pt x="7083" y="14761"/>
                    <a:pt x="7135" y="14819"/>
                  </a:cubicBezTo>
                  <a:cubicBezTo>
                    <a:pt x="7194" y="14878"/>
                    <a:pt x="7233" y="14917"/>
                    <a:pt x="7265" y="14943"/>
                  </a:cubicBezTo>
                  <a:cubicBezTo>
                    <a:pt x="7330" y="14988"/>
                    <a:pt x="7428" y="15040"/>
                    <a:pt x="7564" y="15105"/>
                  </a:cubicBezTo>
                  <a:cubicBezTo>
                    <a:pt x="7636" y="15151"/>
                    <a:pt x="7733" y="15222"/>
                    <a:pt x="7844" y="15320"/>
                  </a:cubicBezTo>
                  <a:lnTo>
                    <a:pt x="8286" y="15684"/>
                  </a:lnTo>
                  <a:cubicBezTo>
                    <a:pt x="8377" y="15756"/>
                    <a:pt x="8436" y="15814"/>
                    <a:pt x="8475" y="15860"/>
                  </a:cubicBezTo>
                  <a:cubicBezTo>
                    <a:pt x="8520" y="15912"/>
                    <a:pt x="8572" y="15996"/>
                    <a:pt x="8637" y="16107"/>
                  </a:cubicBezTo>
                  <a:lnTo>
                    <a:pt x="8898" y="16556"/>
                  </a:lnTo>
                  <a:cubicBezTo>
                    <a:pt x="8911" y="16575"/>
                    <a:pt x="8917" y="16588"/>
                    <a:pt x="8924" y="16601"/>
                  </a:cubicBezTo>
                  <a:cubicBezTo>
                    <a:pt x="8872" y="16627"/>
                    <a:pt x="8807" y="16653"/>
                    <a:pt x="8729" y="16673"/>
                  </a:cubicBezTo>
                  <a:lnTo>
                    <a:pt x="8696" y="16673"/>
                  </a:lnTo>
                  <a:cubicBezTo>
                    <a:pt x="8683" y="16679"/>
                    <a:pt x="8676" y="16686"/>
                    <a:pt x="8670" y="16692"/>
                  </a:cubicBezTo>
                  <a:cubicBezTo>
                    <a:pt x="8650" y="16699"/>
                    <a:pt x="8637" y="16699"/>
                    <a:pt x="8624" y="16705"/>
                  </a:cubicBezTo>
                  <a:cubicBezTo>
                    <a:pt x="8436" y="16751"/>
                    <a:pt x="8325" y="16783"/>
                    <a:pt x="8273" y="16803"/>
                  </a:cubicBezTo>
                  <a:cubicBezTo>
                    <a:pt x="8143" y="16848"/>
                    <a:pt x="8000" y="16926"/>
                    <a:pt x="7831" y="17043"/>
                  </a:cubicBezTo>
                  <a:cubicBezTo>
                    <a:pt x="7311" y="17388"/>
                    <a:pt x="6868" y="17811"/>
                    <a:pt x="6498" y="18325"/>
                  </a:cubicBezTo>
                  <a:cubicBezTo>
                    <a:pt x="6420" y="18435"/>
                    <a:pt x="6368" y="18507"/>
                    <a:pt x="6335" y="18546"/>
                  </a:cubicBezTo>
                  <a:cubicBezTo>
                    <a:pt x="6270" y="18624"/>
                    <a:pt x="6199" y="18682"/>
                    <a:pt x="6127" y="18721"/>
                  </a:cubicBezTo>
                  <a:cubicBezTo>
                    <a:pt x="6049" y="18763"/>
                    <a:pt x="5967" y="18784"/>
                    <a:pt x="5874" y="18784"/>
                  </a:cubicBezTo>
                  <a:cubicBezTo>
                    <a:pt x="5851" y="18784"/>
                    <a:pt x="5827" y="18783"/>
                    <a:pt x="5802" y="18780"/>
                  </a:cubicBezTo>
                  <a:cubicBezTo>
                    <a:pt x="5685" y="18767"/>
                    <a:pt x="5581" y="18728"/>
                    <a:pt x="5490" y="18656"/>
                  </a:cubicBezTo>
                  <a:cubicBezTo>
                    <a:pt x="5405" y="18585"/>
                    <a:pt x="5340" y="18494"/>
                    <a:pt x="5301" y="18383"/>
                  </a:cubicBezTo>
                  <a:cubicBezTo>
                    <a:pt x="5256" y="18273"/>
                    <a:pt x="5249" y="18156"/>
                    <a:pt x="5262" y="18045"/>
                  </a:cubicBezTo>
                  <a:cubicBezTo>
                    <a:pt x="5275" y="17967"/>
                    <a:pt x="5314" y="17863"/>
                    <a:pt x="5366" y="17733"/>
                  </a:cubicBezTo>
                  <a:cubicBezTo>
                    <a:pt x="5392" y="17687"/>
                    <a:pt x="5412" y="17642"/>
                    <a:pt x="5425" y="17603"/>
                  </a:cubicBezTo>
                  <a:cubicBezTo>
                    <a:pt x="5457" y="17765"/>
                    <a:pt x="5516" y="17863"/>
                    <a:pt x="5620" y="17908"/>
                  </a:cubicBezTo>
                  <a:cubicBezTo>
                    <a:pt x="5657" y="17924"/>
                    <a:pt x="5695" y="17933"/>
                    <a:pt x="5733" y="17933"/>
                  </a:cubicBezTo>
                  <a:cubicBezTo>
                    <a:pt x="5790" y="17933"/>
                    <a:pt x="5848" y="17915"/>
                    <a:pt x="5906" y="17876"/>
                  </a:cubicBezTo>
                  <a:cubicBezTo>
                    <a:pt x="5964" y="17843"/>
                    <a:pt x="6036" y="17772"/>
                    <a:pt x="6134" y="17668"/>
                  </a:cubicBezTo>
                  <a:cubicBezTo>
                    <a:pt x="6686" y="17076"/>
                    <a:pt x="7337" y="16634"/>
                    <a:pt x="8085" y="16335"/>
                  </a:cubicBezTo>
                  <a:cubicBezTo>
                    <a:pt x="8150" y="16309"/>
                    <a:pt x="8176" y="16276"/>
                    <a:pt x="8163" y="16237"/>
                  </a:cubicBezTo>
                  <a:cubicBezTo>
                    <a:pt x="8163" y="16224"/>
                    <a:pt x="8143" y="16211"/>
                    <a:pt x="8117" y="16198"/>
                  </a:cubicBezTo>
                  <a:cubicBezTo>
                    <a:pt x="7961" y="16100"/>
                    <a:pt x="7772" y="15964"/>
                    <a:pt x="7545" y="15775"/>
                  </a:cubicBezTo>
                  <a:cubicBezTo>
                    <a:pt x="7252" y="15535"/>
                    <a:pt x="7070" y="15385"/>
                    <a:pt x="6986" y="15327"/>
                  </a:cubicBezTo>
                  <a:cubicBezTo>
                    <a:pt x="6816" y="15196"/>
                    <a:pt x="6641" y="15092"/>
                    <a:pt x="6472" y="15001"/>
                  </a:cubicBezTo>
                  <a:cubicBezTo>
                    <a:pt x="6316" y="14923"/>
                    <a:pt x="6186" y="14878"/>
                    <a:pt x="6088" y="14871"/>
                  </a:cubicBezTo>
                  <a:cubicBezTo>
                    <a:pt x="6072" y="14870"/>
                    <a:pt x="6056" y="14870"/>
                    <a:pt x="6040" y="14870"/>
                  </a:cubicBezTo>
                  <a:cubicBezTo>
                    <a:pt x="5960" y="14870"/>
                    <a:pt x="5883" y="14883"/>
                    <a:pt x="5802" y="14910"/>
                  </a:cubicBezTo>
                  <a:cubicBezTo>
                    <a:pt x="5711" y="14943"/>
                    <a:pt x="5626" y="14995"/>
                    <a:pt x="5555" y="15060"/>
                  </a:cubicBezTo>
                  <a:cubicBezTo>
                    <a:pt x="5418" y="15183"/>
                    <a:pt x="5321" y="15353"/>
                    <a:pt x="5269" y="15561"/>
                  </a:cubicBezTo>
                  <a:cubicBezTo>
                    <a:pt x="5262" y="15580"/>
                    <a:pt x="5256" y="15606"/>
                    <a:pt x="5256" y="15626"/>
                  </a:cubicBezTo>
                  <a:cubicBezTo>
                    <a:pt x="5178" y="15457"/>
                    <a:pt x="5126" y="15281"/>
                    <a:pt x="5099" y="15092"/>
                  </a:cubicBezTo>
                  <a:cubicBezTo>
                    <a:pt x="5067" y="14884"/>
                    <a:pt x="5073" y="14670"/>
                    <a:pt x="5119" y="14462"/>
                  </a:cubicBezTo>
                  <a:cubicBezTo>
                    <a:pt x="5145" y="14345"/>
                    <a:pt x="5184" y="14266"/>
                    <a:pt x="5236" y="14227"/>
                  </a:cubicBezTo>
                  <a:cubicBezTo>
                    <a:pt x="5288" y="14188"/>
                    <a:pt x="5366" y="14169"/>
                    <a:pt x="5483" y="14162"/>
                  </a:cubicBezTo>
                  <a:cubicBezTo>
                    <a:pt x="5561" y="14162"/>
                    <a:pt x="5625" y="14160"/>
                    <a:pt x="5674" y="14160"/>
                  </a:cubicBezTo>
                  <a:close/>
                  <a:moveTo>
                    <a:pt x="7304" y="18448"/>
                  </a:moveTo>
                  <a:cubicBezTo>
                    <a:pt x="7291" y="18455"/>
                    <a:pt x="7285" y="18474"/>
                    <a:pt x="7285" y="18507"/>
                  </a:cubicBezTo>
                  <a:cubicBezTo>
                    <a:pt x="7298" y="18598"/>
                    <a:pt x="7298" y="18676"/>
                    <a:pt x="7291" y="18747"/>
                  </a:cubicBezTo>
                  <a:cubicBezTo>
                    <a:pt x="7291" y="18793"/>
                    <a:pt x="7298" y="18812"/>
                    <a:pt x="7311" y="18819"/>
                  </a:cubicBezTo>
                  <a:cubicBezTo>
                    <a:pt x="7317" y="18825"/>
                    <a:pt x="7330" y="18825"/>
                    <a:pt x="7350" y="18825"/>
                  </a:cubicBezTo>
                  <a:lnTo>
                    <a:pt x="7519" y="18812"/>
                  </a:lnTo>
                  <a:cubicBezTo>
                    <a:pt x="7532" y="18806"/>
                    <a:pt x="7538" y="18786"/>
                    <a:pt x="7538" y="18747"/>
                  </a:cubicBezTo>
                  <a:lnTo>
                    <a:pt x="7525" y="18546"/>
                  </a:lnTo>
                  <a:cubicBezTo>
                    <a:pt x="7525" y="18533"/>
                    <a:pt x="7519" y="18513"/>
                    <a:pt x="7512" y="18494"/>
                  </a:cubicBezTo>
                  <a:cubicBezTo>
                    <a:pt x="7512" y="18481"/>
                    <a:pt x="7506" y="18474"/>
                    <a:pt x="7499" y="18468"/>
                  </a:cubicBezTo>
                  <a:cubicBezTo>
                    <a:pt x="7486" y="18461"/>
                    <a:pt x="7473" y="18461"/>
                    <a:pt x="7454" y="18461"/>
                  </a:cubicBezTo>
                  <a:lnTo>
                    <a:pt x="7356" y="18461"/>
                  </a:lnTo>
                  <a:cubicBezTo>
                    <a:pt x="7330" y="18448"/>
                    <a:pt x="7311" y="18448"/>
                    <a:pt x="7304" y="18448"/>
                  </a:cubicBezTo>
                  <a:close/>
                  <a:moveTo>
                    <a:pt x="15265" y="18676"/>
                  </a:moveTo>
                  <a:cubicBezTo>
                    <a:pt x="15258" y="18676"/>
                    <a:pt x="15245" y="18682"/>
                    <a:pt x="15245" y="18695"/>
                  </a:cubicBezTo>
                  <a:lnTo>
                    <a:pt x="15232" y="18728"/>
                  </a:lnTo>
                  <a:cubicBezTo>
                    <a:pt x="15226" y="18734"/>
                    <a:pt x="15219" y="18741"/>
                    <a:pt x="15213" y="18754"/>
                  </a:cubicBezTo>
                  <a:lnTo>
                    <a:pt x="15200" y="18786"/>
                  </a:lnTo>
                  <a:cubicBezTo>
                    <a:pt x="15200" y="18806"/>
                    <a:pt x="15200" y="18812"/>
                    <a:pt x="15200" y="18812"/>
                  </a:cubicBezTo>
                  <a:cubicBezTo>
                    <a:pt x="15204" y="18820"/>
                    <a:pt x="15210" y="18826"/>
                    <a:pt x="15219" y="18826"/>
                  </a:cubicBezTo>
                  <a:cubicBezTo>
                    <a:pt x="15225" y="18826"/>
                    <a:pt x="15231" y="18824"/>
                    <a:pt x="15239" y="18819"/>
                  </a:cubicBezTo>
                  <a:lnTo>
                    <a:pt x="15265" y="18793"/>
                  </a:lnTo>
                  <a:lnTo>
                    <a:pt x="15310" y="18689"/>
                  </a:lnTo>
                  <a:cubicBezTo>
                    <a:pt x="15304" y="18682"/>
                    <a:pt x="15291" y="18676"/>
                    <a:pt x="15271" y="18676"/>
                  </a:cubicBezTo>
                  <a:close/>
                  <a:moveTo>
                    <a:pt x="16325" y="18715"/>
                  </a:moveTo>
                  <a:lnTo>
                    <a:pt x="16305" y="18734"/>
                  </a:lnTo>
                  <a:lnTo>
                    <a:pt x="16273" y="18780"/>
                  </a:lnTo>
                  <a:lnTo>
                    <a:pt x="16273" y="18799"/>
                  </a:lnTo>
                  <a:lnTo>
                    <a:pt x="16266" y="18819"/>
                  </a:lnTo>
                  <a:cubicBezTo>
                    <a:pt x="16266" y="18825"/>
                    <a:pt x="16266" y="18838"/>
                    <a:pt x="16273" y="18845"/>
                  </a:cubicBezTo>
                  <a:cubicBezTo>
                    <a:pt x="16277" y="18853"/>
                    <a:pt x="16283" y="18856"/>
                    <a:pt x="16288" y="18856"/>
                  </a:cubicBezTo>
                  <a:cubicBezTo>
                    <a:pt x="16292" y="18856"/>
                    <a:pt x="16296" y="18854"/>
                    <a:pt x="16299" y="18851"/>
                  </a:cubicBezTo>
                  <a:lnTo>
                    <a:pt x="16318" y="18838"/>
                  </a:lnTo>
                  <a:lnTo>
                    <a:pt x="16325" y="18832"/>
                  </a:lnTo>
                  <a:lnTo>
                    <a:pt x="16331" y="18806"/>
                  </a:lnTo>
                  <a:cubicBezTo>
                    <a:pt x="16331" y="18799"/>
                    <a:pt x="16338" y="18786"/>
                    <a:pt x="16344" y="18773"/>
                  </a:cubicBezTo>
                  <a:cubicBezTo>
                    <a:pt x="16351" y="18760"/>
                    <a:pt x="16357" y="18747"/>
                    <a:pt x="16351" y="18741"/>
                  </a:cubicBezTo>
                  <a:cubicBezTo>
                    <a:pt x="16351" y="18728"/>
                    <a:pt x="16338" y="18721"/>
                    <a:pt x="16325" y="18715"/>
                  </a:cubicBezTo>
                  <a:close/>
                  <a:moveTo>
                    <a:pt x="14630" y="18743"/>
                  </a:moveTo>
                  <a:cubicBezTo>
                    <a:pt x="14625" y="18743"/>
                    <a:pt x="14620" y="18745"/>
                    <a:pt x="14614" y="18747"/>
                  </a:cubicBezTo>
                  <a:lnTo>
                    <a:pt x="14601" y="18780"/>
                  </a:lnTo>
                  <a:lnTo>
                    <a:pt x="14595" y="18786"/>
                  </a:lnTo>
                  <a:lnTo>
                    <a:pt x="14588" y="18806"/>
                  </a:lnTo>
                  <a:lnTo>
                    <a:pt x="14588" y="18832"/>
                  </a:lnTo>
                  <a:lnTo>
                    <a:pt x="14595" y="18851"/>
                  </a:lnTo>
                  <a:cubicBezTo>
                    <a:pt x="14601" y="18858"/>
                    <a:pt x="14608" y="18864"/>
                    <a:pt x="14608" y="18864"/>
                  </a:cubicBezTo>
                  <a:lnTo>
                    <a:pt x="14634" y="18871"/>
                  </a:lnTo>
                  <a:cubicBezTo>
                    <a:pt x="14640" y="18858"/>
                    <a:pt x="14647" y="18851"/>
                    <a:pt x="14653" y="18845"/>
                  </a:cubicBezTo>
                  <a:lnTo>
                    <a:pt x="14660" y="18786"/>
                  </a:lnTo>
                  <a:cubicBezTo>
                    <a:pt x="14660" y="18780"/>
                    <a:pt x="14660" y="18773"/>
                    <a:pt x="14653" y="18767"/>
                  </a:cubicBezTo>
                  <a:lnTo>
                    <a:pt x="14647" y="18754"/>
                  </a:lnTo>
                  <a:cubicBezTo>
                    <a:pt x="14643" y="18746"/>
                    <a:pt x="14637" y="18743"/>
                    <a:pt x="14630" y="18743"/>
                  </a:cubicBezTo>
                  <a:close/>
                  <a:moveTo>
                    <a:pt x="14933" y="15548"/>
                  </a:moveTo>
                  <a:cubicBezTo>
                    <a:pt x="14933" y="15567"/>
                    <a:pt x="14933" y="15580"/>
                    <a:pt x="14933" y="15600"/>
                  </a:cubicBezTo>
                  <a:cubicBezTo>
                    <a:pt x="14952" y="15775"/>
                    <a:pt x="14946" y="15990"/>
                    <a:pt x="14907" y="16244"/>
                  </a:cubicBezTo>
                  <a:cubicBezTo>
                    <a:pt x="14894" y="16335"/>
                    <a:pt x="14868" y="16458"/>
                    <a:pt x="14842" y="16621"/>
                  </a:cubicBezTo>
                  <a:cubicBezTo>
                    <a:pt x="14751" y="16491"/>
                    <a:pt x="14653" y="16374"/>
                    <a:pt x="14543" y="16276"/>
                  </a:cubicBezTo>
                  <a:cubicBezTo>
                    <a:pt x="14518" y="16251"/>
                    <a:pt x="14492" y="16241"/>
                    <a:pt x="14473" y="16241"/>
                  </a:cubicBezTo>
                  <a:cubicBezTo>
                    <a:pt x="14468" y="16241"/>
                    <a:pt x="14463" y="16242"/>
                    <a:pt x="14458" y="16244"/>
                  </a:cubicBezTo>
                  <a:cubicBezTo>
                    <a:pt x="14465" y="16270"/>
                    <a:pt x="14504" y="16315"/>
                    <a:pt x="14569" y="16374"/>
                  </a:cubicBezTo>
                  <a:lnTo>
                    <a:pt x="14640" y="16445"/>
                  </a:lnTo>
                  <a:cubicBezTo>
                    <a:pt x="14679" y="16497"/>
                    <a:pt x="14731" y="16569"/>
                    <a:pt x="14796" y="16660"/>
                  </a:cubicBezTo>
                  <a:lnTo>
                    <a:pt x="14673" y="16751"/>
                  </a:lnTo>
                  <a:lnTo>
                    <a:pt x="14504" y="16913"/>
                  </a:lnTo>
                  <a:lnTo>
                    <a:pt x="14465" y="16972"/>
                  </a:lnTo>
                  <a:cubicBezTo>
                    <a:pt x="14439" y="16998"/>
                    <a:pt x="14426" y="17017"/>
                    <a:pt x="14426" y="17037"/>
                  </a:cubicBezTo>
                  <a:cubicBezTo>
                    <a:pt x="14419" y="17050"/>
                    <a:pt x="14419" y="17063"/>
                    <a:pt x="14426" y="17069"/>
                  </a:cubicBezTo>
                  <a:cubicBezTo>
                    <a:pt x="14432" y="17076"/>
                    <a:pt x="14439" y="17079"/>
                    <a:pt x="14445" y="17079"/>
                  </a:cubicBezTo>
                  <a:cubicBezTo>
                    <a:pt x="14452" y="17079"/>
                    <a:pt x="14458" y="17076"/>
                    <a:pt x="14465" y="17069"/>
                  </a:cubicBezTo>
                  <a:cubicBezTo>
                    <a:pt x="14471" y="17063"/>
                    <a:pt x="14478" y="17056"/>
                    <a:pt x="14484" y="17037"/>
                  </a:cubicBezTo>
                  <a:cubicBezTo>
                    <a:pt x="14504" y="16998"/>
                    <a:pt x="14536" y="16959"/>
                    <a:pt x="14575" y="16926"/>
                  </a:cubicBezTo>
                  <a:lnTo>
                    <a:pt x="14692" y="16816"/>
                  </a:lnTo>
                  <a:cubicBezTo>
                    <a:pt x="14738" y="16783"/>
                    <a:pt x="14777" y="16751"/>
                    <a:pt x="14822" y="16718"/>
                  </a:cubicBezTo>
                  <a:lnTo>
                    <a:pt x="14822" y="16718"/>
                  </a:lnTo>
                  <a:cubicBezTo>
                    <a:pt x="14816" y="16770"/>
                    <a:pt x="14809" y="16822"/>
                    <a:pt x="14796" y="16881"/>
                  </a:cubicBezTo>
                  <a:cubicBezTo>
                    <a:pt x="14783" y="16946"/>
                    <a:pt x="14770" y="17050"/>
                    <a:pt x="14751" y="17180"/>
                  </a:cubicBezTo>
                  <a:cubicBezTo>
                    <a:pt x="14731" y="17304"/>
                    <a:pt x="14673" y="17512"/>
                    <a:pt x="14575" y="17817"/>
                  </a:cubicBezTo>
                  <a:cubicBezTo>
                    <a:pt x="14569" y="17837"/>
                    <a:pt x="14562" y="17856"/>
                    <a:pt x="14556" y="17876"/>
                  </a:cubicBezTo>
                  <a:cubicBezTo>
                    <a:pt x="14406" y="17759"/>
                    <a:pt x="14302" y="17661"/>
                    <a:pt x="14231" y="17596"/>
                  </a:cubicBezTo>
                  <a:cubicBezTo>
                    <a:pt x="14226" y="17584"/>
                    <a:pt x="14220" y="17579"/>
                    <a:pt x="14212" y="17579"/>
                  </a:cubicBezTo>
                  <a:cubicBezTo>
                    <a:pt x="14208" y="17579"/>
                    <a:pt x="14203" y="17581"/>
                    <a:pt x="14198" y="17583"/>
                  </a:cubicBezTo>
                  <a:cubicBezTo>
                    <a:pt x="14185" y="17590"/>
                    <a:pt x="14185" y="17603"/>
                    <a:pt x="14198" y="17622"/>
                  </a:cubicBezTo>
                  <a:cubicBezTo>
                    <a:pt x="14218" y="17655"/>
                    <a:pt x="14263" y="17707"/>
                    <a:pt x="14328" y="17759"/>
                  </a:cubicBezTo>
                  <a:lnTo>
                    <a:pt x="14491" y="17902"/>
                  </a:lnTo>
                  <a:cubicBezTo>
                    <a:pt x="14504" y="17915"/>
                    <a:pt x="14517" y="17928"/>
                    <a:pt x="14536" y="17941"/>
                  </a:cubicBezTo>
                  <a:cubicBezTo>
                    <a:pt x="14530" y="17954"/>
                    <a:pt x="14530" y="17967"/>
                    <a:pt x="14523" y="17980"/>
                  </a:cubicBezTo>
                  <a:lnTo>
                    <a:pt x="14510" y="17986"/>
                  </a:lnTo>
                  <a:cubicBezTo>
                    <a:pt x="14341" y="18091"/>
                    <a:pt x="14231" y="18182"/>
                    <a:pt x="14179" y="18260"/>
                  </a:cubicBezTo>
                  <a:cubicBezTo>
                    <a:pt x="14172" y="18273"/>
                    <a:pt x="14166" y="18286"/>
                    <a:pt x="14166" y="18292"/>
                  </a:cubicBezTo>
                  <a:cubicBezTo>
                    <a:pt x="14166" y="18312"/>
                    <a:pt x="14172" y="18325"/>
                    <a:pt x="14185" y="18325"/>
                  </a:cubicBezTo>
                  <a:cubicBezTo>
                    <a:pt x="14198" y="18325"/>
                    <a:pt x="14205" y="18318"/>
                    <a:pt x="14211" y="18305"/>
                  </a:cubicBezTo>
                  <a:lnTo>
                    <a:pt x="14289" y="18227"/>
                  </a:lnTo>
                  <a:cubicBezTo>
                    <a:pt x="14322" y="18201"/>
                    <a:pt x="14361" y="18169"/>
                    <a:pt x="14419" y="18136"/>
                  </a:cubicBezTo>
                  <a:lnTo>
                    <a:pt x="14491" y="18097"/>
                  </a:lnTo>
                  <a:lnTo>
                    <a:pt x="14491" y="18097"/>
                  </a:lnTo>
                  <a:cubicBezTo>
                    <a:pt x="14452" y="18234"/>
                    <a:pt x="14432" y="18351"/>
                    <a:pt x="14432" y="18448"/>
                  </a:cubicBezTo>
                  <a:cubicBezTo>
                    <a:pt x="14426" y="18487"/>
                    <a:pt x="14426" y="18546"/>
                    <a:pt x="14419" y="18617"/>
                  </a:cubicBezTo>
                  <a:cubicBezTo>
                    <a:pt x="14413" y="18682"/>
                    <a:pt x="14400" y="18734"/>
                    <a:pt x="14380" y="18773"/>
                  </a:cubicBezTo>
                  <a:cubicBezTo>
                    <a:pt x="14361" y="18819"/>
                    <a:pt x="14348" y="18845"/>
                    <a:pt x="14348" y="18851"/>
                  </a:cubicBezTo>
                  <a:cubicBezTo>
                    <a:pt x="14335" y="18877"/>
                    <a:pt x="14341" y="18903"/>
                    <a:pt x="14354" y="18923"/>
                  </a:cubicBezTo>
                  <a:cubicBezTo>
                    <a:pt x="14354" y="18923"/>
                    <a:pt x="14361" y="18930"/>
                    <a:pt x="14367" y="18930"/>
                  </a:cubicBezTo>
                  <a:cubicBezTo>
                    <a:pt x="14179" y="18930"/>
                    <a:pt x="14003" y="18923"/>
                    <a:pt x="13834" y="18917"/>
                  </a:cubicBezTo>
                  <a:cubicBezTo>
                    <a:pt x="13183" y="18877"/>
                    <a:pt x="12592" y="18793"/>
                    <a:pt x="12052" y="18650"/>
                  </a:cubicBezTo>
                  <a:lnTo>
                    <a:pt x="12058" y="18617"/>
                  </a:lnTo>
                  <a:lnTo>
                    <a:pt x="12052" y="18591"/>
                  </a:lnTo>
                  <a:cubicBezTo>
                    <a:pt x="12065" y="18572"/>
                    <a:pt x="12071" y="18552"/>
                    <a:pt x="12078" y="18533"/>
                  </a:cubicBezTo>
                  <a:cubicBezTo>
                    <a:pt x="12104" y="18435"/>
                    <a:pt x="12117" y="18318"/>
                    <a:pt x="12117" y="18182"/>
                  </a:cubicBezTo>
                  <a:cubicBezTo>
                    <a:pt x="12117" y="18162"/>
                    <a:pt x="12117" y="18149"/>
                    <a:pt x="12117" y="18130"/>
                  </a:cubicBezTo>
                  <a:cubicBezTo>
                    <a:pt x="12123" y="18130"/>
                    <a:pt x="12130" y="18123"/>
                    <a:pt x="12136" y="18117"/>
                  </a:cubicBezTo>
                  <a:lnTo>
                    <a:pt x="12247" y="18247"/>
                  </a:lnTo>
                  <a:cubicBezTo>
                    <a:pt x="12286" y="18299"/>
                    <a:pt x="12306" y="18331"/>
                    <a:pt x="12319" y="18351"/>
                  </a:cubicBezTo>
                  <a:cubicBezTo>
                    <a:pt x="12332" y="18390"/>
                    <a:pt x="12345" y="18416"/>
                    <a:pt x="12358" y="18429"/>
                  </a:cubicBezTo>
                  <a:cubicBezTo>
                    <a:pt x="12371" y="18435"/>
                    <a:pt x="12382" y="18438"/>
                    <a:pt x="12392" y="18438"/>
                  </a:cubicBezTo>
                  <a:cubicBezTo>
                    <a:pt x="12401" y="18438"/>
                    <a:pt x="12410" y="18435"/>
                    <a:pt x="12416" y="18429"/>
                  </a:cubicBezTo>
                  <a:cubicBezTo>
                    <a:pt x="12429" y="18416"/>
                    <a:pt x="12429" y="18396"/>
                    <a:pt x="12429" y="18377"/>
                  </a:cubicBezTo>
                  <a:lnTo>
                    <a:pt x="12403" y="18331"/>
                  </a:lnTo>
                  <a:lnTo>
                    <a:pt x="12286" y="18182"/>
                  </a:lnTo>
                  <a:cubicBezTo>
                    <a:pt x="12266" y="18169"/>
                    <a:pt x="12247" y="18143"/>
                    <a:pt x="12221" y="18110"/>
                  </a:cubicBezTo>
                  <a:lnTo>
                    <a:pt x="12188" y="18078"/>
                  </a:lnTo>
                  <a:cubicBezTo>
                    <a:pt x="12208" y="18058"/>
                    <a:pt x="12234" y="18039"/>
                    <a:pt x="12253" y="18019"/>
                  </a:cubicBezTo>
                  <a:cubicBezTo>
                    <a:pt x="12345" y="17941"/>
                    <a:pt x="12429" y="17895"/>
                    <a:pt x="12494" y="17876"/>
                  </a:cubicBezTo>
                  <a:lnTo>
                    <a:pt x="12540" y="17856"/>
                  </a:lnTo>
                  <a:cubicBezTo>
                    <a:pt x="12553" y="17850"/>
                    <a:pt x="12559" y="17837"/>
                    <a:pt x="12559" y="17824"/>
                  </a:cubicBezTo>
                  <a:cubicBezTo>
                    <a:pt x="12559" y="17798"/>
                    <a:pt x="12546" y="17791"/>
                    <a:pt x="12520" y="17791"/>
                  </a:cubicBezTo>
                  <a:cubicBezTo>
                    <a:pt x="12515" y="17790"/>
                    <a:pt x="12510" y="17789"/>
                    <a:pt x="12506" y="17789"/>
                  </a:cubicBezTo>
                  <a:cubicBezTo>
                    <a:pt x="12493" y="17789"/>
                    <a:pt x="12482" y="17795"/>
                    <a:pt x="12468" y="17804"/>
                  </a:cubicBezTo>
                  <a:cubicBezTo>
                    <a:pt x="12377" y="17843"/>
                    <a:pt x="12266" y="17915"/>
                    <a:pt x="12136" y="18032"/>
                  </a:cubicBezTo>
                  <a:lnTo>
                    <a:pt x="12136" y="18026"/>
                  </a:lnTo>
                  <a:cubicBezTo>
                    <a:pt x="12130" y="18019"/>
                    <a:pt x="12117" y="18013"/>
                    <a:pt x="12110" y="18006"/>
                  </a:cubicBezTo>
                  <a:cubicBezTo>
                    <a:pt x="12104" y="17934"/>
                    <a:pt x="12104" y="17869"/>
                    <a:pt x="12104" y="17824"/>
                  </a:cubicBezTo>
                  <a:cubicBezTo>
                    <a:pt x="12104" y="17668"/>
                    <a:pt x="12123" y="17447"/>
                    <a:pt x="12169" y="17141"/>
                  </a:cubicBezTo>
                  <a:lnTo>
                    <a:pt x="12175" y="17096"/>
                  </a:lnTo>
                  <a:cubicBezTo>
                    <a:pt x="12188" y="17083"/>
                    <a:pt x="12201" y="17069"/>
                    <a:pt x="12214" y="17063"/>
                  </a:cubicBezTo>
                  <a:cubicBezTo>
                    <a:pt x="12240" y="17089"/>
                    <a:pt x="12279" y="17115"/>
                    <a:pt x="12325" y="17154"/>
                  </a:cubicBezTo>
                  <a:cubicBezTo>
                    <a:pt x="12384" y="17206"/>
                    <a:pt x="12442" y="17265"/>
                    <a:pt x="12488" y="17336"/>
                  </a:cubicBezTo>
                  <a:lnTo>
                    <a:pt x="12540" y="17401"/>
                  </a:lnTo>
                  <a:cubicBezTo>
                    <a:pt x="12553" y="17414"/>
                    <a:pt x="12559" y="17421"/>
                    <a:pt x="12566" y="17421"/>
                  </a:cubicBezTo>
                  <a:cubicBezTo>
                    <a:pt x="12571" y="17422"/>
                    <a:pt x="12576" y="17423"/>
                    <a:pt x="12581" y="17423"/>
                  </a:cubicBezTo>
                  <a:cubicBezTo>
                    <a:pt x="12595" y="17423"/>
                    <a:pt x="12606" y="17417"/>
                    <a:pt x="12611" y="17408"/>
                  </a:cubicBezTo>
                  <a:cubicBezTo>
                    <a:pt x="12624" y="17401"/>
                    <a:pt x="12624" y="17388"/>
                    <a:pt x="12618" y="17369"/>
                  </a:cubicBezTo>
                  <a:cubicBezTo>
                    <a:pt x="12618" y="17362"/>
                    <a:pt x="12605" y="17349"/>
                    <a:pt x="12585" y="17330"/>
                  </a:cubicBezTo>
                  <a:lnTo>
                    <a:pt x="12533" y="17271"/>
                  </a:lnTo>
                  <a:cubicBezTo>
                    <a:pt x="12481" y="17206"/>
                    <a:pt x="12429" y="17154"/>
                    <a:pt x="12371" y="17102"/>
                  </a:cubicBezTo>
                  <a:cubicBezTo>
                    <a:pt x="12332" y="17063"/>
                    <a:pt x="12299" y="17037"/>
                    <a:pt x="12273" y="17017"/>
                  </a:cubicBezTo>
                  <a:cubicBezTo>
                    <a:pt x="12293" y="17004"/>
                    <a:pt x="12312" y="16991"/>
                    <a:pt x="12332" y="16978"/>
                  </a:cubicBezTo>
                  <a:lnTo>
                    <a:pt x="12423" y="16920"/>
                  </a:lnTo>
                  <a:cubicBezTo>
                    <a:pt x="12481" y="16881"/>
                    <a:pt x="12546" y="16855"/>
                    <a:pt x="12611" y="16829"/>
                  </a:cubicBezTo>
                  <a:cubicBezTo>
                    <a:pt x="12644" y="16809"/>
                    <a:pt x="12663" y="16803"/>
                    <a:pt x="12663" y="16796"/>
                  </a:cubicBezTo>
                  <a:cubicBezTo>
                    <a:pt x="12683" y="16770"/>
                    <a:pt x="12683" y="16751"/>
                    <a:pt x="12663" y="16738"/>
                  </a:cubicBezTo>
                  <a:cubicBezTo>
                    <a:pt x="12657" y="16735"/>
                    <a:pt x="12649" y="16733"/>
                    <a:pt x="12639" y="16733"/>
                  </a:cubicBezTo>
                  <a:cubicBezTo>
                    <a:pt x="12629" y="16733"/>
                    <a:pt x="12618" y="16735"/>
                    <a:pt x="12605" y="16738"/>
                  </a:cubicBezTo>
                  <a:lnTo>
                    <a:pt x="12442" y="16822"/>
                  </a:lnTo>
                  <a:cubicBezTo>
                    <a:pt x="12390" y="16855"/>
                    <a:pt x="12312" y="16900"/>
                    <a:pt x="12221" y="16972"/>
                  </a:cubicBezTo>
                  <a:cubicBezTo>
                    <a:pt x="12208" y="16959"/>
                    <a:pt x="12201" y="16946"/>
                    <a:pt x="12195" y="16939"/>
                  </a:cubicBezTo>
                  <a:lnTo>
                    <a:pt x="12208" y="16829"/>
                  </a:lnTo>
                  <a:cubicBezTo>
                    <a:pt x="12247" y="16562"/>
                    <a:pt x="12266" y="16367"/>
                    <a:pt x="12273" y="16224"/>
                  </a:cubicBezTo>
                  <a:cubicBezTo>
                    <a:pt x="12479" y="16276"/>
                    <a:pt x="12688" y="16302"/>
                    <a:pt x="12901" y="16302"/>
                  </a:cubicBezTo>
                  <a:cubicBezTo>
                    <a:pt x="13085" y="16302"/>
                    <a:pt x="13273" y="16283"/>
                    <a:pt x="13463" y="16244"/>
                  </a:cubicBezTo>
                  <a:cubicBezTo>
                    <a:pt x="13535" y="16224"/>
                    <a:pt x="13639" y="16198"/>
                    <a:pt x="13782" y="16166"/>
                  </a:cubicBezTo>
                  <a:lnTo>
                    <a:pt x="13782" y="16166"/>
                  </a:lnTo>
                  <a:cubicBezTo>
                    <a:pt x="13704" y="16374"/>
                    <a:pt x="13626" y="16627"/>
                    <a:pt x="13554" y="16926"/>
                  </a:cubicBezTo>
                  <a:cubicBezTo>
                    <a:pt x="13554" y="16926"/>
                    <a:pt x="13554" y="16920"/>
                    <a:pt x="13554" y="16920"/>
                  </a:cubicBezTo>
                  <a:lnTo>
                    <a:pt x="13489" y="16842"/>
                  </a:lnTo>
                  <a:cubicBezTo>
                    <a:pt x="13450" y="16796"/>
                    <a:pt x="13379" y="16744"/>
                    <a:pt x="13275" y="16692"/>
                  </a:cubicBezTo>
                  <a:cubicBezTo>
                    <a:pt x="13255" y="16686"/>
                    <a:pt x="13242" y="16679"/>
                    <a:pt x="13229" y="16679"/>
                  </a:cubicBezTo>
                  <a:cubicBezTo>
                    <a:pt x="13203" y="16686"/>
                    <a:pt x="13197" y="16692"/>
                    <a:pt x="13197" y="16712"/>
                  </a:cubicBezTo>
                  <a:cubicBezTo>
                    <a:pt x="13203" y="16725"/>
                    <a:pt x="13210" y="16731"/>
                    <a:pt x="13223" y="16738"/>
                  </a:cubicBezTo>
                  <a:cubicBezTo>
                    <a:pt x="13301" y="16783"/>
                    <a:pt x="13366" y="16829"/>
                    <a:pt x="13398" y="16874"/>
                  </a:cubicBezTo>
                  <a:cubicBezTo>
                    <a:pt x="13411" y="16881"/>
                    <a:pt x="13437" y="16913"/>
                    <a:pt x="13483" y="16972"/>
                  </a:cubicBezTo>
                  <a:cubicBezTo>
                    <a:pt x="13489" y="16978"/>
                    <a:pt x="13496" y="16991"/>
                    <a:pt x="13509" y="17004"/>
                  </a:cubicBezTo>
                  <a:cubicBezTo>
                    <a:pt x="13502" y="17004"/>
                    <a:pt x="13496" y="17011"/>
                    <a:pt x="13489" y="17017"/>
                  </a:cubicBezTo>
                  <a:cubicBezTo>
                    <a:pt x="13385" y="17083"/>
                    <a:pt x="13281" y="17148"/>
                    <a:pt x="13183" y="17219"/>
                  </a:cubicBezTo>
                  <a:cubicBezTo>
                    <a:pt x="13060" y="17310"/>
                    <a:pt x="12982" y="17388"/>
                    <a:pt x="12949" y="17460"/>
                  </a:cubicBezTo>
                  <a:cubicBezTo>
                    <a:pt x="12936" y="17479"/>
                    <a:pt x="12936" y="17492"/>
                    <a:pt x="12949" y="17499"/>
                  </a:cubicBezTo>
                  <a:cubicBezTo>
                    <a:pt x="12951" y="17500"/>
                    <a:pt x="12953" y="17501"/>
                    <a:pt x="12955" y="17501"/>
                  </a:cubicBezTo>
                  <a:cubicBezTo>
                    <a:pt x="12963" y="17501"/>
                    <a:pt x="12974" y="17494"/>
                    <a:pt x="12988" y="17479"/>
                  </a:cubicBezTo>
                  <a:cubicBezTo>
                    <a:pt x="13027" y="17421"/>
                    <a:pt x="13112" y="17349"/>
                    <a:pt x="13242" y="17265"/>
                  </a:cubicBezTo>
                  <a:cubicBezTo>
                    <a:pt x="13346" y="17193"/>
                    <a:pt x="13437" y="17135"/>
                    <a:pt x="13515" y="17089"/>
                  </a:cubicBezTo>
                  <a:lnTo>
                    <a:pt x="13515" y="17089"/>
                  </a:lnTo>
                  <a:cubicBezTo>
                    <a:pt x="13431" y="17447"/>
                    <a:pt x="13366" y="17765"/>
                    <a:pt x="13320" y="18045"/>
                  </a:cubicBezTo>
                  <a:lnTo>
                    <a:pt x="13301" y="18019"/>
                  </a:lnTo>
                  <a:cubicBezTo>
                    <a:pt x="13255" y="17973"/>
                    <a:pt x="13210" y="17941"/>
                    <a:pt x="13151" y="17908"/>
                  </a:cubicBezTo>
                  <a:cubicBezTo>
                    <a:pt x="13112" y="17889"/>
                    <a:pt x="13079" y="17869"/>
                    <a:pt x="13053" y="17863"/>
                  </a:cubicBezTo>
                  <a:cubicBezTo>
                    <a:pt x="13014" y="17843"/>
                    <a:pt x="12988" y="17824"/>
                    <a:pt x="12969" y="17798"/>
                  </a:cubicBezTo>
                  <a:cubicBezTo>
                    <a:pt x="12956" y="17791"/>
                    <a:pt x="12949" y="17785"/>
                    <a:pt x="12949" y="17778"/>
                  </a:cubicBezTo>
                  <a:cubicBezTo>
                    <a:pt x="12936" y="17778"/>
                    <a:pt x="12930" y="17785"/>
                    <a:pt x="12923" y="17804"/>
                  </a:cubicBezTo>
                  <a:lnTo>
                    <a:pt x="12936" y="17830"/>
                  </a:lnTo>
                  <a:cubicBezTo>
                    <a:pt x="12956" y="17869"/>
                    <a:pt x="12995" y="17902"/>
                    <a:pt x="13060" y="17941"/>
                  </a:cubicBezTo>
                  <a:cubicBezTo>
                    <a:pt x="13138" y="17980"/>
                    <a:pt x="13183" y="18013"/>
                    <a:pt x="13210" y="18032"/>
                  </a:cubicBezTo>
                  <a:cubicBezTo>
                    <a:pt x="13229" y="18052"/>
                    <a:pt x="13255" y="18084"/>
                    <a:pt x="13288" y="18130"/>
                  </a:cubicBezTo>
                  <a:lnTo>
                    <a:pt x="13301" y="18136"/>
                  </a:lnTo>
                  <a:cubicBezTo>
                    <a:pt x="13164" y="18227"/>
                    <a:pt x="13034" y="18331"/>
                    <a:pt x="12897" y="18448"/>
                  </a:cubicBezTo>
                  <a:lnTo>
                    <a:pt x="12871" y="18481"/>
                  </a:lnTo>
                  <a:cubicBezTo>
                    <a:pt x="12865" y="18500"/>
                    <a:pt x="12871" y="18513"/>
                    <a:pt x="12884" y="18513"/>
                  </a:cubicBezTo>
                  <a:cubicBezTo>
                    <a:pt x="12888" y="18515"/>
                    <a:pt x="12892" y="18516"/>
                    <a:pt x="12896" y="18516"/>
                  </a:cubicBezTo>
                  <a:cubicBezTo>
                    <a:pt x="12905" y="18516"/>
                    <a:pt x="12914" y="18511"/>
                    <a:pt x="12923" y="18507"/>
                  </a:cubicBezTo>
                  <a:cubicBezTo>
                    <a:pt x="13008" y="18448"/>
                    <a:pt x="13131" y="18357"/>
                    <a:pt x="13294" y="18240"/>
                  </a:cubicBezTo>
                  <a:lnTo>
                    <a:pt x="13294" y="18240"/>
                  </a:lnTo>
                  <a:cubicBezTo>
                    <a:pt x="13275" y="18351"/>
                    <a:pt x="13268" y="18461"/>
                    <a:pt x="13255" y="18572"/>
                  </a:cubicBezTo>
                  <a:cubicBezTo>
                    <a:pt x="13249" y="18656"/>
                    <a:pt x="13249" y="18728"/>
                    <a:pt x="13268" y="18780"/>
                  </a:cubicBezTo>
                  <a:cubicBezTo>
                    <a:pt x="13275" y="18780"/>
                    <a:pt x="13281" y="18780"/>
                    <a:pt x="13294" y="18773"/>
                  </a:cubicBezTo>
                  <a:cubicBezTo>
                    <a:pt x="13301" y="18767"/>
                    <a:pt x="13307" y="18760"/>
                    <a:pt x="13314" y="18747"/>
                  </a:cubicBezTo>
                  <a:cubicBezTo>
                    <a:pt x="13320" y="18741"/>
                    <a:pt x="13320" y="18721"/>
                    <a:pt x="13320" y="18689"/>
                  </a:cubicBezTo>
                  <a:cubicBezTo>
                    <a:pt x="13314" y="18643"/>
                    <a:pt x="13320" y="18559"/>
                    <a:pt x="13333" y="18435"/>
                  </a:cubicBezTo>
                  <a:cubicBezTo>
                    <a:pt x="13346" y="18357"/>
                    <a:pt x="13359" y="18279"/>
                    <a:pt x="13372" y="18208"/>
                  </a:cubicBezTo>
                  <a:cubicBezTo>
                    <a:pt x="13418" y="18247"/>
                    <a:pt x="13476" y="18305"/>
                    <a:pt x="13554" y="18383"/>
                  </a:cubicBezTo>
                  <a:cubicBezTo>
                    <a:pt x="13587" y="18409"/>
                    <a:pt x="13606" y="18435"/>
                    <a:pt x="13619" y="18455"/>
                  </a:cubicBezTo>
                  <a:cubicBezTo>
                    <a:pt x="13626" y="18468"/>
                    <a:pt x="13639" y="18494"/>
                    <a:pt x="13645" y="18533"/>
                  </a:cubicBezTo>
                  <a:lnTo>
                    <a:pt x="13665" y="18611"/>
                  </a:lnTo>
                  <a:cubicBezTo>
                    <a:pt x="13671" y="18643"/>
                    <a:pt x="13684" y="18663"/>
                    <a:pt x="13704" y="18669"/>
                  </a:cubicBezTo>
                  <a:cubicBezTo>
                    <a:pt x="13707" y="18670"/>
                    <a:pt x="13710" y="18671"/>
                    <a:pt x="13714" y="18671"/>
                  </a:cubicBezTo>
                  <a:cubicBezTo>
                    <a:pt x="13730" y="18671"/>
                    <a:pt x="13745" y="18658"/>
                    <a:pt x="13756" y="18637"/>
                  </a:cubicBezTo>
                  <a:cubicBezTo>
                    <a:pt x="13762" y="18624"/>
                    <a:pt x="13762" y="18604"/>
                    <a:pt x="13756" y="18572"/>
                  </a:cubicBezTo>
                  <a:cubicBezTo>
                    <a:pt x="13736" y="18494"/>
                    <a:pt x="13704" y="18416"/>
                    <a:pt x="13658" y="18351"/>
                  </a:cubicBezTo>
                  <a:lnTo>
                    <a:pt x="13606" y="18299"/>
                  </a:lnTo>
                  <a:lnTo>
                    <a:pt x="13431" y="18143"/>
                  </a:lnTo>
                  <a:cubicBezTo>
                    <a:pt x="13548" y="18071"/>
                    <a:pt x="13652" y="18013"/>
                    <a:pt x="13749" y="17967"/>
                  </a:cubicBezTo>
                  <a:lnTo>
                    <a:pt x="13912" y="17902"/>
                  </a:lnTo>
                  <a:cubicBezTo>
                    <a:pt x="13938" y="17895"/>
                    <a:pt x="13964" y="17882"/>
                    <a:pt x="13977" y="17869"/>
                  </a:cubicBezTo>
                  <a:cubicBezTo>
                    <a:pt x="13990" y="17837"/>
                    <a:pt x="13990" y="17817"/>
                    <a:pt x="13977" y="17798"/>
                  </a:cubicBezTo>
                  <a:cubicBezTo>
                    <a:pt x="13970" y="17793"/>
                    <a:pt x="13961" y="17791"/>
                    <a:pt x="13952" y="17791"/>
                  </a:cubicBezTo>
                  <a:cubicBezTo>
                    <a:pt x="13934" y="17791"/>
                    <a:pt x="13911" y="17798"/>
                    <a:pt x="13886" y="17811"/>
                  </a:cubicBezTo>
                  <a:cubicBezTo>
                    <a:pt x="13873" y="17824"/>
                    <a:pt x="13827" y="17843"/>
                    <a:pt x="13762" y="17876"/>
                  </a:cubicBezTo>
                  <a:cubicBezTo>
                    <a:pt x="13639" y="17928"/>
                    <a:pt x="13522" y="17993"/>
                    <a:pt x="13398" y="18071"/>
                  </a:cubicBezTo>
                  <a:cubicBezTo>
                    <a:pt x="13457" y="17733"/>
                    <a:pt x="13528" y="17408"/>
                    <a:pt x="13606" y="17102"/>
                  </a:cubicBezTo>
                  <a:cubicBezTo>
                    <a:pt x="13619" y="17122"/>
                    <a:pt x="13632" y="17135"/>
                    <a:pt x="13645" y="17148"/>
                  </a:cubicBezTo>
                  <a:cubicBezTo>
                    <a:pt x="13665" y="17174"/>
                    <a:pt x="13684" y="17200"/>
                    <a:pt x="13704" y="17232"/>
                  </a:cubicBezTo>
                  <a:lnTo>
                    <a:pt x="13730" y="17284"/>
                  </a:lnTo>
                  <a:cubicBezTo>
                    <a:pt x="13736" y="17297"/>
                    <a:pt x="13749" y="17330"/>
                    <a:pt x="13775" y="17375"/>
                  </a:cubicBezTo>
                  <a:lnTo>
                    <a:pt x="13860" y="17518"/>
                  </a:lnTo>
                  <a:cubicBezTo>
                    <a:pt x="13866" y="17531"/>
                    <a:pt x="13873" y="17538"/>
                    <a:pt x="13886" y="17551"/>
                  </a:cubicBezTo>
                  <a:cubicBezTo>
                    <a:pt x="13892" y="17554"/>
                    <a:pt x="13899" y="17556"/>
                    <a:pt x="13905" y="17556"/>
                  </a:cubicBezTo>
                  <a:cubicBezTo>
                    <a:pt x="13912" y="17556"/>
                    <a:pt x="13918" y="17554"/>
                    <a:pt x="13925" y="17551"/>
                  </a:cubicBezTo>
                  <a:cubicBezTo>
                    <a:pt x="13944" y="17531"/>
                    <a:pt x="13951" y="17512"/>
                    <a:pt x="13944" y="17492"/>
                  </a:cubicBezTo>
                  <a:cubicBezTo>
                    <a:pt x="13938" y="17479"/>
                    <a:pt x="13931" y="17460"/>
                    <a:pt x="13918" y="17440"/>
                  </a:cubicBezTo>
                  <a:lnTo>
                    <a:pt x="13801" y="17258"/>
                  </a:lnTo>
                  <a:lnTo>
                    <a:pt x="13788" y="17200"/>
                  </a:lnTo>
                  <a:cubicBezTo>
                    <a:pt x="13782" y="17187"/>
                    <a:pt x="13762" y="17161"/>
                    <a:pt x="13743" y="17128"/>
                  </a:cubicBezTo>
                  <a:lnTo>
                    <a:pt x="13710" y="17089"/>
                  </a:lnTo>
                  <a:cubicBezTo>
                    <a:pt x="13684" y="17063"/>
                    <a:pt x="13658" y="17043"/>
                    <a:pt x="13639" y="17017"/>
                  </a:cubicBezTo>
                  <a:cubicBezTo>
                    <a:pt x="13658" y="17004"/>
                    <a:pt x="13678" y="16998"/>
                    <a:pt x="13697" y="16985"/>
                  </a:cubicBezTo>
                  <a:cubicBezTo>
                    <a:pt x="13866" y="16894"/>
                    <a:pt x="14029" y="16829"/>
                    <a:pt x="14185" y="16796"/>
                  </a:cubicBezTo>
                  <a:cubicBezTo>
                    <a:pt x="14205" y="16790"/>
                    <a:pt x="14224" y="16783"/>
                    <a:pt x="14231" y="16777"/>
                  </a:cubicBezTo>
                  <a:cubicBezTo>
                    <a:pt x="14237" y="16764"/>
                    <a:pt x="14244" y="16757"/>
                    <a:pt x="14237" y="16744"/>
                  </a:cubicBezTo>
                  <a:cubicBezTo>
                    <a:pt x="14237" y="16731"/>
                    <a:pt x="14237" y="16718"/>
                    <a:pt x="14224" y="16712"/>
                  </a:cubicBezTo>
                  <a:cubicBezTo>
                    <a:pt x="14218" y="16709"/>
                    <a:pt x="14208" y="16707"/>
                    <a:pt x="14196" y="16707"/>
                  </a:cubicBezTo>
                  <a:cubicBezTo>
                    <a:pt x="14183" y="16707"/>
                    <a:pt x="14169" y="16709"/>
                    <a:pt x="14153" y="16712"/>
                  </a:cubicBezTo>
                  <a:cubicBezTo>
                    <a:pt x="13977" y="16770"/>
                    <a:pt x="13814" y="16842"/>
                    <a:pt x="13652" y="16926"/>
                  </a:cubicBezTo>
                  <a:cubicBezTo>
                    <a:pt x="13730" y="16640"/>
                    <a:pt x="13814" y="16380"/>
                    <a:pt x="13905" y="16126"/>
                  </a:cubicBezTo>
                  <a:lnTo>
                    <a:pt x="14218" y="16035"/>
                  </a:lnTo>
                  <a:cubicBezTo>
                    <a:pt x="14302" y="16016"/>
                    <a:pt x="14374" y="15990"/>
                    <a:pt x="14432" y="15957"/>
                  </a:cubicBezTo>
                  <a:cubicBezTo>
                    <a:pt x="14497" y="15925"/>
                    <a:pt x="14601" y="15853"/>
                    <a:pt x="14731" y="15730"/>
                  </a:cubicBezTo>
                  <a:lnTo>
                    <a:pt x="14913" y="15567"/>
                  </a:lnTo>
                  <a:cubicBezTo>
                    <a:pt x="14920" y="15561"/>
                    <a:pt x="14926" y="15554"/>
                    <a:pt x="14933" y="15548"/>
                  </a:cubicBezTo>
                  <a:close/>
                  <a:moveTo>
                    <a:pt x="16760" y="18156"/>
                  </a:moveTo>
                  <a:cubicBezTo>
                    <a:pt x="16897" y="18344"/>
                    <a:pt x="17034" y="18520"/>
                    <a:pt x="17164" y="18676"/>
                  </a:cubicBezTo>
                  <a:cubicBezTo>
                    <a:pt x="17203" y="18721"/>
                    <a:pt x="17235" y="18741"/>
                    <a:pt x="17255" y="18747"/>
                  </a:cubicBezTo>
                  <a:lnTo>
                    <a:pt x="17261" y="18747"/>
                  </a:lnTo>
                  <a:cubicBezTo>
                    <a:pt x="17255" y="18754"/>
                    <a:pt x="17255" y="18767"/>
                    <a:pt x="17261" y="18773"/>
                  </a:cubicBezTo>
                  <a:lnTo>
                    <a:pt x="17274" y="18871"/>
                  </a:lnTo>
                  <a:lnTo>
                    <a:pt x="17294" y="18936"/>
                  </a:lnTo>
                  <a:lnTo>
                    <a:pt x="16865" y="18936"/>
                  </a:lnTo>
                  <a:cubicBezTo>
                    <a:pt x="16767" y="18936"/>
                    <a:pt x="16676" y="18936"/>
                    <a:pt x="16578" y="18943"/>
                  </a:cubicBezTo>
                  <a:lnTo>
                    <a:pt x="16507" y="18949"/>
                  </a:lnTo>
                  <a:lnTo>
                    <a:pt x="16611" y="18715"/>
                  </a:lnTo>
                  <a:cubicBezTo>
                    <a:pt x="16630" y="18630"/>
                    <a:pt x="16643" y="18585"/>
                    <a:pt x="16650" y="18585"/>
                  </a:cubicBezTo>
                  <a:lnTo>
                    <a:pt x="16669" y="18624"/>
                  </a:lnTo>
                  <a:lnTo>
                    <a:pt x="16702" y="18682"/>
                  </a:lnTo>
                  <a:cubicBezTo>
                    <a:pt x="16734" y="18734"/>
                    <a:pt x="16754" y="18780"/>
                    <a:pt x="16760" y="18819"/>
                  </a:cubicBezTo>
                  <a:lnTo>
                    <a:pt x="16767" y="18858"/>
                  </a:lnTo>
                  <a:cubicBezTo>
                    <a:pt x="16777" y="18873"/>
                    <a:pt x="16787" y="18880"/>
                    <a:pt x="16796" y="18880"/>
                  </a:cubicBezTo>
                  <a:cubicBezTo>
                    <a:pt x="16800" y="18880"/>
                    <a:pt x="16803" y="18879"/>
                    <a:pt x="16806" y="18877"/>
                  </a:cubicBezTo>
                  <a:cubicBezTo>
                    <a:pt x="16813" y="18877"/>
                    <a:pt x="16826" y="18871"/>
                    <a:pt x="16826" y="18851"/>
                  </a:cubicBezTo>
                  <a:lnTo>
                    <a:pt x="16813" y="18786"/>
                  </a:lnTo>
                  <a:cubicBezTo>
                    <a:pt x="16806" y="18773"/>
                    <a:pt x="16787" y="18721"/>
                    <a:pt x="16754" y="18637"/>
                  </a:cubicBezTo>
                  <a:lnTo>
                    <a:pt x="16689" y="18487"/>
                  </a:lnTo>
                  <a:lnTo>
                    <a:pt x="16695" y="18487"/>
                  </a:lnTo>
                  <a:cubicBezTo>
                    <a:pt x="16734" y="18468"/>
                    <a:pt x="16767" y="18461"/>
                    <a:pt x="16774" y="18461"/>
                  </a:cubicBezTo>
                  <a:cubicBezTo>
                    <a:pt x="16787" y="18455"/>
                    <a:pt x="16806" y="18455"/>
                    <a:pt x="16832" y="18455"/>
                  </a:cubicBezTo>
                  <a:cubicBezTo>
                    <a:pt x="16858" y="18442"/>
                    <a:pt x="16871" y="18429"/>
                    <a:pt x="16871" y="18416"/>
                  </a:cubicBezTo>
                  <a:cubicBezTo>
                    <a:pt x="16871" y="18396"/>
                    <a:pt x="16858" y="18383"/>
                    <a:pt x="16839" y="18377"/>
                  </a:cubicBezTo>
                  <a:cubicBezTo>
                    <a:pt x="16829" y="18373"/>
                    <a:pt x="16821" y="18372"/>
                    <a:pt x="16813" y="18372"/>
                  </a:cubicBezTo>
                  <a:cubicBezTo>
                    <a:pt x="16804" y="18372"/>
                    <a:pt x="16796" y="18373"/>
                    <a:pt x="16787" y="18377"/>
                  </a:cubicBezTo>
                  <a:lnTo>
                    <a:pt x="16702" y="18403"/>
                  </a:lnTo>
                  <a:cubicBezTo>
                    <a:pt x="16702" y="18364"/>
                    <a:pt x="16708" y="18338"/>
                    <a:pt x="16715" y="18318"/>
                  </a:cubicBezTo>
                  <a:lnTo>
                    <a:pt x="16741" y="18279"/>
                  </a:lnTo>
                  <a:cubicBezTo>
                    <a:pt x="16741" y="18266"/>
                    <a:pt x="16747" y="18247"/>
                    <a:pt x="16747" y="18221"/>
                  </a:cubicBezTo>
                  <a:cubicBezTo>
                    <a:pt x="16747" y="18195"/>
                    <a:pt x="16754" y="18175"/>
                    <a:pt x="16760" y="18156"/>
                  </a:cubicBezTo>
                  <a:close/>
                  <a:moveTo>
                    <a:pt x="14992" y="15457"/>
                  </a:moveTo>
                  <a:lnTo>
                    <a:pt x="15492" y="16309"/>
                  </a:lnTo>
                  <a:cubicBezTo>
                    <a:pt x="15629" y="16523"/>
                    <a:pt x="15752" y="16725"/>
                    <a:pt x="15876" y="16907"/>
                  </a:cubicBezTo>
                  <a:cubicBezTo>
                    <a:pt x="15896" y="16939"/>
                    <a:pt x="15915" y="16972"/>
                    <a:pt x="15941" y="17004"/>
                  </a:cubicBezTo>
                  <a:cubicBezTo>
                    <a:pt x="15915" y="17011"/>
                    <a:pt x="15902" y="17043"/>
                    <a:pt x="15896" y="17089"/>
                  </a:cubicBezTo>
                  <a:lnTo>
                    <a:pt x="15804" y="17551"/>
                  </a:lnTo>
                  <a:lnTo>
                    <a:pt x="15791" y="17525"/>
                  </a:lnTo>
                  <a:cubicBezTo>
                    <a:pt x="15791" y="17518"/>
                    <a:pt x="15778" y="17492"/>
                    <a:pt x="15752" y="17460"/>
                  </a:cubicBezTo>
                  <a:lnTo>
                    <a:pt x="15609" y="17252"/>
                  </a:lnTo>
                  <a:cubicBezTo>
                    <a:pt x="15600" y="17242"/>
                    <a:pt x="15594" y="17236"/>
                    <a:pt x="15589" y="17236"/>
                  </a:cubicBezTo>
                  <a:cubicBezTo>
                    <a:pt x="15587" y="17236"/>
                    <a:pt x="15585" y="17237"/>
                    <a:pt x="15583" y="17239"/>
                  </a:cubicBezTo>
                  <a:cubicBezTo>
                    <a:pt x="15570" y="17252"/>
                    <a:pt x="15570" y="17271"/>
                    <a:pt x="15577" y="17297"/>
                  </a:cubicBezTo>
                  <a:lnTo>
                    <a:pt x="15668" y="17473"/>
                  </a:lnTo>
                  <a:lnTo>
                    <a:pt x="15713" y="17538"/>
                  </a:lnTo>
                  <a:cubicBezTo>
                    <a:pt x="15726" y="17564"/>
                    <a:pt x="15746" y="17596"/>
                    <a:pt x="15772" y="17648"/>
                  </a:cubicBezTo>
                  <a:lnTo>
                    <a:pt x="15778" y="17655"/>
                  </a:lnTo>
                  <a:lnTo>
                    <a:pt x="15512" y="17785"/>
                  </a:lnTo>
                  <a:lnTo>
                    <a:pt x="15369" y="17889"/>
                  </a:lnTo>
                  <a:lnTo>
                    <a:pt x="15356" y="17908"/>
                  </a:lnTo>
                  <a:cubicBezTo>
                    <a:pt x="15349" y="17921"/>
                    <a:pt x="15349" y="17928"/>
                    <a:pt x="15356" y="17934"/>
                  </a:cubicBezTo>
                  <a:cubicBezTo>
                    <a:pt x="15359" y="17938"/>
                    <a:pt x="15364" y="17939"/>
                    <a:pt x="15370" y="17939"/>
                  </a:cubicBezTo>
                  <a:cubicBezTo>
                    <a:pt x="15377" y="17939"/>
                    <a:pt x="15385" y="17938"/>
                    <a:pt x="15395" y="17934"/>
                  </a:cubicBezTo>
                  <a:lnTo>
                    <a:pt x="15765" y="17726"/>
                  </a:lnTo>
                  <a:lnTo>
                    <a:pt x="15674" y="17986"/>
                  </a:lnTo>
                  <a:cubicBezTo>
                    <a:pt x="15616" y="18130"/>
                    <a:pt x="15557" y="18266"/>
                    <a:pt x="15492" y="18403"/>
                  </a:cubicBezTo>
                  <a:lnTo>
                    <a:pt x="15479" y="18403"/>
                  </a:lnTo>
                  <a:lnTo>
                    <a:pt x="15453" y="18364"/>
                  </a:lnTo>
                  <a:lnTo>
                    <a:pt x="15323" y="18208"/>
                  </a:lnTo>
                  <a:cubicBezTo>
                    <a:pt x="15304" y="18188"/>
                    <a:pt x="15271" y="18175"/>
                    <a:pt x="15232" y="18156"/>
                  </a:cubicBezTo>
                  <a:lnTo>
                    <a:pt x="15213" y="18156"/>
                  </a:lnTo>
                  <a:cubicBezTo>
                    <a:pt x="15206" y="18162"/>
                    <a:pt x="15200" y="18175"/>
                    <a:pt x="15206" y="18188"/>
                  </a:cubicBezTo>
                  <a:lnTo>
                    <a:pt x="15226" y="18208"/>
                  </a:lnTo>
                  <a:cubicBezTo>
                    <a:pt x="15258" y="18227"/>
                    <a:pt x="15304" y="18279"/>
                    <a:pt x="15356" y="18357"/>
                  </a:cubicBezTo>
                  <a:lnTo>
                    <a:pt x="15414" y="18435"/>
                  </a:lnTo>
                  <a:cubicBezTo>
                    <a:pt x="15388" y="18442"/>
                    <a:pt x="15375" y="18448"/>
                    <a:pt x="15362" y="18455"/>
                  </a:cubicBezTo>
                  <a:cubicBezTo>
                    <a:pt x="15336" y="18468"/>
                    <a:pt x="15297" y="18494"/>
                    <a:pt x="15245" y="18533"/>
                  </a:cubicBezTo>
                  <a:cubicBezTo>
                    <a:pt x="15193" y="18565"/>
                    <a:pt x="15154" y="18591"/>
                    <a:pt x="15128" y="18611"/>
                  </a:cubicBezTo>
                  <a:cubicBezTo>
                    <a:pt x="15109" y="18611"/>
                    <a:pt x="15102" y="18624"/>
                    <a:pt x="15102" y="18630"/>
                  </a:cubicBezTo>
                  <a:cubicBezTo>
                    <a:pt x="15096" y="18643"/>
                    <a:pt x="15102" y="18656"/>
                    <a:pt x="15122" y="18656"/>
                  </a:cubicBezTo>
                  <a:cubicBezTo>
                    <a:pt x="15127" y="18659"/>
                    <a:pt x="15133" y="18661"/>
                    <a:pt x="15141" y="18661"/>
                  </a:cubicBezTo>
                  <a:cubicBezTo>
                    <a:pt x="15152" y="18661"/>
                    <a:pt x="15165" y="18657"/>
                    <a:pt x="15180" y="18650"/>
                  </a:cubicBezTo>
                  <a:cubicBezTo>
                    <a:pt x="15226" y="18630"/>
                    <a:pt x="15291" y="18591"/>
                    <a:pt x="15382" y="18533"/>
                  </a:cubicBezTo>
                  <a:cubicBezTo>
                    <a:pt x="15388" y="18533"/>
                    <a:pt x="15408" y="18520"/>
                    <a:pt x="15440" y="18507"/>
                  </a:cubicBezTo>
                  <a:lnTo>
                    <a:pt x="15440" y="18507"/>
                  </a:lnTo>
                  <a:cubicBezTo>
                    <a:pt x="15388" y="18611"/>
                    <a:pt x="15336" y="18715"/>
                    <a:pt x="15278" y="18819"/>
                  </a:cubicBezTo>
                  <a:cubicBezTo>
                    <a:pt x="15265" y="18838"/>
                    <a:pt x="15258" y="18858"/>
                    <a:pt x="15258" y="18871"/>
                  </a:cubicBezTo>
                  <a:cubicBezTo>
                    <a:pt x="15264" y="18898"/>
                    <a:pt x="15274" y="18912"/>
                    <a:pt x="15288" y="18912"/>
                  </a:cubicBezTo>
                  <a:cubicBezTo>
                    <a:pt x="15291" y="18912"/>
                    <a:pt x="15294" y="18911"/>
                    <a:pt x="15297" y="18910"/>
                  </a:cubicBezTo>
                  <a:cubicBezTo>
                    <a:pt x="15330" y="18884"/>
                    <a:pt x="15362" y="18838"/>
                    <a:pt x="15401" y="18767"/>
                  </a:cubicBezTo>
                  <a:lnTo>
                    <a:pt x="15499" y="18559"/>
                  </a:lnTo>
                  <a:lnTo>
                    <a:pt x="15518" y="18598"/>
                  </a:lnTo>
                  <a:lnTo>
                    <a:pt x="15544" y="18637"/>
                  </a:lnTo>
                  <a:lnTo>
                    <a:pt x="15603" y="18741"/>
                  </a:lnTo>
                  <a:cubicBezTo>
                    <a:pt x="15616" y="18767"/>
                    <a:pt x="15629" y="18780"/>
                    <a:pt x="15642" y="18780"/>
                  </a:cubicBezTo>
                  <a:cubicBezTo>
                    <a:pt x="15661" y="18780"/>
                    <a:pt x="15674" y="18773"/>
                    <a:pt x="15681" y="18754"/>
                  </a:cubicBezTo>
                  <a:cubicBezTo>
                    <a:pt x="15687" y="18741"/>
                    <a:pt x="15687" y="18721"/>
                    <a:pt x="15674" y="18708"/>
                  </a:cubicBezTo>
                  <a:lnTo>
                    <a:pt x="15538" y="18494"/>
                  </a:lnTo>
                  <a:lnTo>
                    <a:pt x="15551" y="18461"/>
                  </a:lnTo>
                  <a:lnTo>
                    <a:pt x="15629" y="18435"/>
                  </a:lnTo>
                  <a:lnTo>
                    <a:pt x="15856" y="18403"/>
                  </a:lnTo>
                  <a:cubicBezTo>
                    <a:pt x="15883" y="18396"/>
                    <a:pt x="15896" y="18390"/>
                    <a:pt x="15896" y="18390"/>
                  </a:cubicBezTo>
                  <a:cubicBezTo>
                    <a:pt x="15909" y="18383"/>
                    <a:pt x="15915" y="18370"/>
                    <a:pt x="15915" y="18357"/>
                  </a:cubicBezTo>
                  <a:cubicBezTo>
                    <a:pt x="15915" y="18338"/>
                    <a:pt x="15909" y="18325"/>
                    <a:pt x="15896" y="18318"/>
                  </a:cubicBezTo>
                  <a:cubicBezTo>
                    <a:pt x="15886" y="18315"/>
                    <a:pt x="15876" y="18313"/>
                    <a:pt x="15865" y="18313"/>
                  </a:cubicBezTo>
                  <a:cubicBezTo>
                    <a:pt x="15853" y="18313"/>
                    <a:pt x="15840" y="18315"/>
                    <a:pt x="15824" y="18318"/>
                  </a:cubicBezTo>
                  <a:cubicBezTo>
                    <a:pt x="15733" y="18331"/>
                    <a:pt x="15661" y="18344"/>
                    <a:pt x="15616" y="18357"/>
                  </a:cubicBezTo>
                  <a:lnTo>
                    <a:pt x="15596" y="18364"/>
                  </a:lnTo>
                  <a:lnTo>
                    <a:pt x="15752" y="18052"/>
                  </a:lnTo>
                  <a:cubicBezTo>
                    <a:pt x="15778" y="17993"/>
                    <a:pt x="15804" y="17941"/>
                    <a:pt x="15824" y="17882"/>
                  </a:cubicBezTo>
                  <a:cubicBezTo>
                    <a:pt x="15824" y="17876"/>
                    <a:pt x="15830" y="17843"/>
                    <a:pt x="15850" y="17791"/>
                  </a:cubicBezTo>
                  <a:cubicBezTo>
                    <a:pt x="15863" y="17811"/>
                    <a:pt x="15876" y="17843"/>
                    <a:pt x="15889" y="17876"/>
                  </a:cubicBezTo>
                  <a:lnTo>
                    <a:pt x="15909" y="17941"/>
                  </a:lnTo>
                  <a:cubicBezTo>
                    <a:pt x="15922" y="17973"/>
                    <a:pt x="15935" y="18013"/>
                    <a:pt x="15948" y="18071"/>
                  </a:cubicBezTo>
                  <a:cubicBezTo>
                    <a:pt x="15961" y="18123"/>
                    <a:pt x="15980" y="18169"/>
                    <a:pt x="16000" y="18201"/>
                  </a:cubicBezTo>
                  <a:cubicBezTo>
                    <a:pt x="16013" y="18221"/>
                    <a:pt x="16026" y="18240"/>
                    <a:pt x="16032" y="18247"/>
                  </a:cubicBezTo>
                  <a:cubicBezTo>
                    <a:pt x="16042" y="18253"/>
                    <a:pt x="16050" y="18256"/>
                    <a:pt x="16058" y="18256"/>
                  </a:cubicBezTo>
                  <a:cubicBezTo>
                    <a:pt x="16066" y="18256"/>
                    <a:pt x="16074" y="18253"/>
                    <a:pt x="16084" y="18247"/>
                  </a:cubicBezTo>
                  <a:cubicBezTo>
                    <a:pt x="16097" y="18234"/>
                    <a:pt x="16097" y="18221"/>
                    <a:pt x="16097" y="18201"/>
                  </a:cubicBezTo>
                  <a:cubicBezTo>
                    <a:pt x="16097" y="18195"/>
                    <a:pt x="16091" y="18182"/>
                    <a:pt x="16078" y="18156"/>
                  </a:cubicBezTo>
                  <a:cubicBezTo>
                    <a:pt x="16052" y="18117"/>
                    <a:pt x="16026" y="18039"/>
                    <a:pt x="15987" y="17934"/>
                  </a:cubicBezTo>
                  <a:lnTo>
                    <a:pt x="15935" y="17772"/>
                  </a:lnTo>
                  <a:cubicBezTo>
                    <a:pt x="15915" y="17739"/>
                    <a:pt x="15896" y="17713"/>
                    <a:pt x="15883" y="17687"/>
                  </a:cubicBezTo>
                  <a:lnTo>
                    <a:pt x="15889" y="17668"/>
                  </a:lnTo>
                  <a:cubicBezTo>
                    <a:pt x="15902" y="17655"/>
                    <a:pt x="15922" y="17648"/>
                    <a:pt x="15948" y="17642"/>
                  </a:cubicBezTo>
                  <a:cubicBezTo>
                    <a:pt x="15987" y="17622"/>
                    <a:pt x="16013" y="17609"/>
                    <a:pt x="16026" y="17603"/>
                  </a:cubicBezTo>
                  <a:lnTo>
                    <a:pt x="16052" y="17590"/>
                  </a:lnTo>
                  <a:cubicBezTo>
                    <a:pt x="16065" y="17583"/>
                    <a:pt x="16084" y="17583"/>
                    <a:pt x="16117" y="17583"/>
                  </a:cubicBezTo>
                  <a:cubicBezTo>
                    <a:pt x="16143" y="17577"/>
                    <a:pt x="16156" y="17564"/>
                    <a:pt x="16162" y="17551"/>
                  </a:cubicBezTo>
                  <a:cubicBezTo>
                    <a:pt x="16169" y="17525"/>
                    <a:pt x="16162" y="17512"/>
                    <a:pt x="16149" y="17499"/>
                  </a:cubicBezTo>
                  <a:cubicBezTo>
                    <a:pt x="16144" y="17494"/>
                    <a:pt x="16137" y="17492"/>
                    <a:pt x="16129" y="17492"/>
                  </a:cubicBezTo>
                  <a:cubicBezTo>
                    <a:pt x="16114" y="17492"/>
                    <a:pt x="16095" y="17497"/>
                    <a:pt x="16071" y="17505"/>
                  </a:cubicBezTo>
                  <a:lnTo>
                    <a:pt x="15902" y="17590"/>
                  </a:lnTo>
                  <a:lnTo>
                    <a:pt x="15902" y="17590"/>
                  </a:lnTo>
                  <a:lnTo>
                    <a:pt x="16013" y="17135"/>
                  </a:lnTo>
                  <a:cubicBezTo>
                    <a:pt x="16013" y="17128"/>
                    <a:pt x="16013" y="17122"/>
                    <a:pt x="16019" y="17115"/>
                  </a:cubicBezTo>
                  <a:cubicBezTo>
                    <a:pt x="16253" y="17473"/>
                    <a:pt x="16481" y="17791"/>
                    <a:pt x="16695" y="18071"/>
                  </a:cubicBezTo>
                  <a:cubicBezTo>
                    <a:pt x="16689" y="18078"/>
                    <a:pt x="16682" y="18091"/>
                    <a:pt x="16676" y="18104"/>
                  </a:cubicBezTo>
                  <a:cubicBezTo>
                    <a:pt x="16669" y="18123"/>
                    <a:pt x="16663" y="18149"/>
                    <a:pt x="16656" y="18188"/>
                  </a:cubicBezTo>
                  <a:cubicBezTo>
                    <a:pt x="16650" y="18227"/>
                    <a:pt x="16637" y="18253"/>
                    <a:pt x="16630" y="18273"/>
                  </a:cubicBezTo>
                  <a:cubicBezTo>
                    <a:pt x="16617" y="18292"/>
                    <a:pt x="16611" y="18312"/>
                    <a:pt x="16611" y="18331"/>
                  </a:cubicBezTo>
                  <a:lnTo>
                    <a:pt x="16611" y="18338"/>
                  </a:lnTo>
                  <a:cubicBezTo>
                    <a:pt x="16591" y="18312"/>
                    <a:pt x="16578" y="18286"/>
                    <a:pt x="16572" y="18273"/>
                  </a:cubicBezTo>
                  <a:cubicBezTo>
                    <a:pt x="16559" y="18234"/>
                    <a:pt x="16546" y="18208"/>
                    <a:pt x="16539" y="18188"/>
                  </a:cubicBezTo>
                  <a:cubicBezTo>
                    <a:pt x="16533" y="18149"/>
                    <a:pt x="16520" y="18123"/>
                    <a:pt x="16513" y="18104"/>
                  </a:cubicBezTo>
                  <a:lnTo>
                    <a:pt x="16487" y="18052"/>
                  </a:lnTo>
                  <a:lnTo>
                    <a:pt x="16474" y="18019"/>
                  </a:lnTo>
                  <a:cubicBezTo>
                    <a:pt x="16468" y="18006"/>
                    <a:pt x="16455" y="18000"/>
                    <a:pt x="16448" y="18000"/>
                  </a:cubicBezTo>
                  <a:cubicBezTo>
                    <a:pt x="16435" y="18000"/>
                    <a:pt x="16429" y="18006"/>
                    <a:pt x="16422" y="18026"/>
                  </a:cubicBezTo>
                  <a:lnTo>
                    <a:pt x="16429" y="18065"/>
                  </a:lnTo>
                  <a:lnTo>
                    <a:pt x="16481" y="18214"/>
                  </a:lnTo>
                  <a:lnTo>
                    <a:pt x="16546" y="18331"/>
                  </a:lnTo>
                  <a:cubicBezTo>
                    <a:pt x="16552" y="18351"/>
                    <a:pt x="16565" y="18383"/>
                    <a:pt x="16585" y="18429"/>
                  </a:cubicBezTo>
                  <a:cubicBezTo>
                    <a:pt x="16578" y="18435"/>
                    <a:pt x="16578" y="18435"/>
                    <a:pt x="16578" y="18442"/>
                  </a:cubicBezTo>
                  <a:lnTo>
                    <a:pt x="16520" y="18455"/>
                  </a:lnTo>
                  <a:lnTo>
                    <a:pt x="16487" y="18474"/>
                  </a:lnTo>
                  <a:lnTo>
                    <a:pt x="16435" y="18487"/>
                  </a:lnTo>
                  <a:cubicBezTo>
                    <a:pt x="16396" y="18500"/>
                    <a:pt x="16344" y="18520"/>
                    <a:pt x="16292" y="18546"/>
                  </a:cubicBezTo>
                  <a:lnTo>
                    <a:pt x="16260" y="18565"/>
                  </a:lnTo>
                  <a:cubicBezTo>
                    <a:pt x="16253" y="18578"/>
                    <a:pt x="16253" y="18591"/>
                    <a:pt x="16260" y="18604"/>
                  </a:cubicBezTo>
                  <a:cubicBezTo>
                    <a:pt x="16266" y="18604"/>
                    <a:pt x="16279" y="18611"/>
                    <a:pt x="16299" y="18611"/>
                  </a:cubicBezTo>
                  <a:cubicBezTo>
                    <a:pt x="16318" y="18604"/>
                    <a:pt x="16344" y="18598"/>
                    <a:pt x="16377" y="18585"/>
                  </a:cubicBezTo>
                  <a:cubicBezTo>
                    <a:pt x="16416" y="18572"/>
                    <a:pt x="16442" y="18565"/>
                    <a:pt x="16461" y="18559"/>
                  </a:cubicBezTo>
                  <a:lnTo>
                    <a:pt x="16507" y="18552"/>
                  </a:lnTo>
                  <a:lnTo>
                    <a:pt x="16559" y="18526"/>
                  </a:lnTo>
                  <a:lnTo>
                    <a:pt x="16559" y="18526"/>
                  </a:lnTo>
                  <a:cubicBezTo>
                    <a:pt x="16552" y="18539"/>
                    <a:pt x="16539" y="18552"/>
                    <a:pt x="16533" y="18565"/>
                  </a:cubicBezTo>
                  <a:cubicBezTo>
                    <a:pt x="16526" y="18578"/>
                    <a:pt x="16520" y="18604"/>
                    <a:pt x="16520" y="18630"/>
                  </a:cubicBezTo>
                  <a:cubicBezTo>
                    <a:pt x="16513" y="18650"/>
                    <a:pt x="16500" y="18676"/>
                    <a:pt x="16481" y="18708"/>
                  </a:cubicBezTo>
                  <a:lnTo>
                    <a:pt x="16403" y="18864"/>
                  </a:lnTo>
                  <a:cubicBezTo>
                    <a:pt x="16396" y="18884"/>
                    <a:pt x="16390" y="18897"/>
                    <a:pt x="16383" y="18917"/>
                  </a:cubicBezTo>
                  <a:cubicBezTo>
                    <a:pt x="16383" y="18923"/>
                    <a:pt x="16390" y="18936"/>
                    <a:pt x="16390" y="18943"/>
                  </a:cubicBezTo>
                  <a:cubicBezTo>
                    <a:pt x="16357" y="18943"/>
                    <a:pt x="16331" y="18949"/>
                    <a:pt x="16312" y="18956"/>
                  </a:cubicBezTo>
                  <a:cubicBezTo>
                    <a:pt x="16312" y="18949"/>
                    <a:pt x="16312" y="18943"/>
                    <a:pt x="16305" y="18936"/>
                  </a:cubicBezTo>
                  <a:cubicBezTo>
                    <a:pt x="16305" y="18917"/>
                    <a:pt x="16292" y="18903"/>
                    <a:pt x="16279" y="18897"/>
                  </a:cubicBezTo>
                  <a:cubicBezTo>
                    <a:pt x="16266" y="18884"/>
                    <a:pt x="16234" y="18877"/>
                    <a:pt x="16182" y="18877"/>
                  </a:cubicBezTo>
                  <a:cubicBezTo>
                    <a:pt x="15603" y="18903"/>
                    <a:pt x="15213" y="18917"/>
                    <a:pt x="15011" y="18923"/>
                  </a:cubicBezTo>
                  <a:cubicBezTo>
                    <a:pt x="14809" y="18930"/>
                    <a:pt x="14621" y="18930"/>
                    <a:pt x="14439" y="18930"/>
                  </a:cubicBezTo>
                  <a:cubicBezTo>
                    <a:pt x="14458" y="18917"/>
                    <a:pt x="14478" y="18897"/>
                    <a:pt x="14497" y="18864"/>
                  </a:cubicBezTo>
                  <a:cubicBezTo>
                    <a:pt x="14517" y="18819"/>
                    <a:pt x="14536" y="18754"/>
                    <a:pt x="14543" y="18682"/>
                  </a:cubicBezTo>
                  <a:cubicBezTo>
                    <a:pt x="14543" y="18591"/>
                    <a:pt x="14549" y="18526"/>
                    <a:pt x="14549" y="18487"/>
                  </a:cubicBezTo>
                  <a:cubicBezTo>
                    <a:pt x="14562" y="18370"/>
                    <a:pt x="14588" y="18227"/>
                    <a:pt x="14634" y="18058"/>
                  </a:cubicBezTo>
                  <a:lnTo>
                    <a:pt x="14887" y="18552"/>
                  </a:lnTo>
                  <a:cubicBezTo>
                    <a:pt x="14900" y="18585"/>
                    <a:pt x="14913" y="18598"/>
                    <a:pt x="14926" y="18598"/>
                  </a:cubicBezTo>
                  <a:cubicBezTo>
                    <a:pt x="14931" y="18599"/>
                    <a:pt x="14936" y="18600"/>
                    <a:pt x="14940" y="18600"/>
                  </a:cubicBezTo>
                  <a:cubicBezTo>
                    <a:pt x="14952" y="18600"/>
                    <a:pt x="14962" y="18593"/>
                    <a:pt x="14972" y="18578"/>
                  </a:cubicBezTo>
                  <a:cubicBezTo>
                    <a:pt x="14979" y="18565"/>
                    <a:pt x="14979" y="18552"/>
                    <a:pt x="14972" y="18533"/>
                  </a:cubicBezTo>
                  <a:lnTo>
                    <a:pt x="14946" y="18481"/>
                  </a:lnTo>
                  <a:lnTo>
                    <a:pt x="14933" y="18448"/>
                  </a:lnTo>
                  <a:cubicBezTo>
                    <a:pt x="14926" y="18435"/>
                    <a:pt x="14920" y="18416"/>
                    <a:pt x="14900" y="18396"/>
                  </a:cubicBezTo>
                  <a:cubicBezTo>
                    <a:pt x="14874" y="18357"/>
                    <a:pt x="14835" y="18286"/>
                    <a:pt x="14783" y="18182"/>
                  </a:cubicBezTo>
                  <a:cubicBezTo>
                    <a:pt x="14744" y="18097"/>
                    <a:pt x="14705" y="18032"/>
                    <a:pt x="14666" y="17986"/>
                  </a:cubicBezTo>
                  <a:lnTo>
                    <a:pt x="14842" y="17882"/>
                  </a:lnTo>
                  <a:cubicBezTo>
                    <a:pt x="14939" y="17824"/>
                    <a:pt x="15018" y="17778"/>
                    <a:pt x="15083" y="17759"/>
                  </a:cubicBezTo>
                  <a:cubicBezTo>
                    <a:pt x="15109" y="17746"/>
                    <a:pt x="15128" y="17739"/>
                    <a:pt x="15141" y="17726"/>
                  </a:cubicBezTo>
                  <a:cubicBezTo>
                    <a:pt x="15161" y="17713"/>
                    <a:pt x="15167" y="17694"/>
                    <a:pt x="15161" y="17668"/>
                  </a:cubicBezTo>
                  <a:cubicBezTo>
                    <a:pt x="15152" y="17650"/>
                    <a:pt x="15140" y="17642"/>
                    <a:pt x="15124" y="17642"/>
                  </a:cubicBezTo>
                  <a:cubicBezTo>
                    <a:pt x="15116" y="17642"/>
                    <a:pt x="15106" y="17644"/>
                    <a:pt x="15096" y="17648"/>
                  </a:cubicBezTo>
                  <a:cubicBezTo>
                    <a:pt x="15083" y="17648"/>
                    <a:pt x="15063" y="17661"/>
                    <a:pt x="15031" y="17681"/>
                  </a:cubicBezTo>
                  <a:cubicBezTo>
                    <a:pt x="14972" y="17713"/>
                    <a:pt x="14926" y="17739"/>
                    <a:pt x="14894" y="17752"/>
                  </a:cubicBezTo>
                  <a:cubicBezTo>
                    <a:pt x="14881" y="17765"/>
                    <a:pt x="14848" y="17785"/>
                    <a:pt x="14790" y="17817"/>
                  </a:cubicBezTo>
                  <a:lnTo>
                    <a:pt x="14686" y="17882"/>
                  </a:lnTo>
                  <a:cubicBezTo>
                    <a:pt x="14783" y="17577"/>
                    <a:pt x="14842" y="17375"/>
                    <a:pt x="14861" y="17278"/>
                  </a:cubicBezTo>
                  <a:cubicBezTo>
                    <a:pt x="14887" y="17102"/>
                    <a:pt x="14907" y="16972"/>
                    <a:pt x="14920" y="16887"/>
                  </a:cubicBezTo>
                  <a:cubicBezTo>
                    <a:pt x="14920" y="16881"/>
                    <a:pt x="14926" y="16881"/>
                    <a:pt x="14926" y="16881"/>
                  </a:cubicBezTo>
                  <a:lnTo>
                    <a:pt x="15200" y="17401"/>
                  </a:lnTo>
                  <a:cubicBezTo>
                    <a:pt x="15219" y="17427"/>
                    <a:pt x="15226" y="17440"/>
                    <a:pt x="15232" y="17440"/>
                  </a:cubicBezTo>
                  <a:cubicBezTo>
                    <a:pt x="15239" y="17447"/>
                    <a:pt x="15252" y="17447"/>
                    <a:pt x="15265" y="17447"/>
                  </a:cubicBezTo>
                  <a:cubicBezTo>
                    <a:pt x="15278" y="17440"/>
                    <a:pt x="15291" y="17434"/>
                    <a:pt x="15297" y="17421"/>
                  </a:cubicBezTo>
                  <a:cubicBezTo>
                    <a:pt x="15304" y="17401"/>
                    <a:pt x="15297" y="17369"/>
                    <a:pt x="15278" y="17330"/>
                  </a:cubicBezTo>
                  <a:lnTo>
                    <a:pt x="15115" y="17017"/>
                  </a:lnTo>
                  <a:cubicBezTo>
                    <a:pt x="15083" y="16959"/>
                    <a:pt x="15063" y="16920"/>
                    <a:pt x="15050" y="16900"/>
                  </a:cubicBezTo>
                  <a:cubicBezTo>
                    <a:pt x="15005" y="16855"/>
                    <a:pt x="14979" y="16822"/>
                    <a:pt x="14959" y="16803"/>
                  </a:cubicBezTo>
                  <a:cubicBezTo>
                    <a:pt x="14952" y="16796"/>
                    <a:pt x="14946" y="16790"/>
                    <a:pt x="14939" y="16783"/>
                  </a:cubicBezTo>
                  <a:cubicBezTo>
                    <a:pt x="14952" y="16718"/>
                    <a:pt x="14959" y="16660"/>
                    <a:pt x="14972" y="16608"/>
                  </a:cubicBezTo>
                  <a:cubicBezTo>
                    <a:pt x="15011" y="16582"/>
                    <a:pt x="15050" y="16556"/>
                    <a:pt x="15089" y="16530"/>
                  </a:cubicBezTo>
                  <a:cubicBezTo>
                    <a:pt x="15141" y="16491"/>
                    <a:pt x="15187" y="16465"/>
                    <a:pt x="15219" y="16445"/>
                  </a:cubicBezTo>
                  <a:lnTo>
                    <a:pt x="15278" y="16426"/>
                  </a:lnTo>
                  <a:cubicBezTo>
                    <a:pt x="15304" y="16419"/>
                    <a:pt x="15317" y="16413"/>
                    <a:pt x="15323" y="16406"/>
                  </a:cubicBezTo>
                  <a:cubicBezTo>
                    <a:pt x="15330" y="16393"/>
                    <a:pt x="15330" y="16380"/>
                    <a:pt x="15317" y="16367"/>
                  </a:cubicBezTo>
                  <a:cubicBezTo>
                    <a:pt x="15310" y="16354"/>
                    <a:pt x="15297" y="16348"/>
                    <a:pt x="15284" y="16341"/>
                  </a:cubicBezTo>
                  <a:cubicBezTo>
                    <a:pt x="15265" y="16341"/>
                    <a:pt x="15239" y="16348"/>
                    <a:pt x="15206" y="16367"/>
                  </a:cubicBezTo>
                  <a:lnTo>
                    <a:pt x="14985" y="16530"/>
                  </a:lnTo>
                  <a:cubicBezTo>
                    <a:pt x="15005" y="16400"/>
                    <a:pt x="15018" y="16302"/>
                    <a:pt x="15031" y="16218"/>
                  </a:cubicBezTo>
                  <a:cubicBezTo>
                    <a:pt x="15063" y="15957"/>
                    <a:pt x="15063" y="15736"/>
                    <a:pt x="15031" y="15554"/>
                  </a:cubicBezTo>
                  <a:cubicBezTo>
                    <a:pt x="15024" y="15522"/>
                    <a:pt x="15011" y="15502"/>
                    <a:pt x="14992" y="15496"/>
                  </a:cubicBezTo>
                  <a:cubicBezTo>
                    <a:pt x="14985" y="15489"/>
                    <a:pt x="14979" y="15489"/>
                    <a:pt x="14972" y="15489"/>
                  </a:cubicBezTo>
                  <a:lnTo>
                    <a:pt x="14972" y="15483"/>
                  </a:lnTo>
                  <a:cubicBezTo>
                    <a:pt x="14979" y="15470"/>
                    <a:pt x="14979" y="15463"/>
                    <a:pt x="14979" y="15457"/>
                  </a:cubicBezTo>
                  <a:close/>
                  <a:moveTo>
                    <a:pt x="5236" y="18780"/>
                  </a:moveTo>
                  <a:cubicBezTo>
                    <a:pt x="5230" y="18786"/>
                    <a:pt x="5217" y="18799"/>
                    <a:pt x="5210" y="18819"/>
                  </a:cubicBezTo>
                  <a:cubicBezTo>
                    <a:pt x="5191" y="18871"/>
                    <a:pt x="5171" y="18936"/>
                    <a:pt x="5165" y="19014"/>
                  </a:cubicBezTo>
                  <a:cubicBezTo>
                    <a:pt x="5165" y="19034"/>
                    <a:pt x="5165" y="19047"/>
                    <a:pt x="5178" y="19053"/>
                  </a:cubicBezTo>
                  <a:cubicBezTo>
                    <a:pt x="5179" y="19055"/>
                    <a:pt x="5182" y="19056"/>
                    <a:pt x="5185" y="19056"/>
                  </a:cubicBezTo>
                  <a:cubicBezTo>
                    <a:pt x="5191" y="19056"/>
                    <a:pt x="5199" y="19051"/>
                    <a:pt x="5204" y="19047"/>
                  </a:cubicBezTo>
                  <a:cubicBezTo>
                    <a:pt x="5210" y="19040"/>
                    <a:pt x="5217" y="19034"/>
                    <a:pt x="5217" y="19021"/>
                  </a:cubicBezTo>
                  <a:lnTo>
                    <a:pt x="5236" y="18930"/>
                  </a:lnTo>
                  <a:lnTo>
                    <a:pt x="5262" y="18864"/>
                  </a:lnTo>
                  <a:lnTo>
                    <a:pt x="5262" y="18832"/>
                  </a:lnTo>
                  <a:cubicBezTo>
                    <a:pt x="5275" y="18819"/>
                    <a:pt x="5282" y="18806"/>
                    <a:pt x="5275" y="18793"/>
                  </a:cubicBezTo>
                  <a:cubicBezTo>
                    <a:pt x="5275" y="18786"/>
                    <a:pt x="5269" y="18780"/>
                    <a:pt x="5262" y="18780"/>
                  </a:cubicBezTo>
                  <a:close/>
                  <a:moveTo>
                    <a:pt x="6316" y="18741"/>
                  </a:moveTo>
                  <a:lnTo>
                    <a:pt x="6199" y="18982"/>
                  </a:lnTo>
                  <a:cubicBezTo>
                    <a:pt x="6179" y="19034"/>
                    <a:pt x="6160" y="19079"/>
                    <a:pt x="6147" y="19118"/>
                  </a:cubicBezTo>
                  <a:lnTo>
                    <a:pt x="6088" y="18877"/>
                  </a:lnTo>
                  <a:cubicBezTo>
                    <a:pt x="6173" y="18851"/>
                    <a:pt x="6244" y="18806"/>
                    <a:pt x="6309" y="18747"/>
                  </a:cubicBezTo>
                  <a:lnTo>
                    <a:pt x="6316" y="18741"/>
                  </a:lnTo>
                  <a:close/>
                  <a:moveTo>
                    <a:pt x="21098" y="16731"/>
                  </a:moveTo>
                  <a:lnTo>
                    <a:pt x="21098" y="16731"/>
                  </a:lnTo>
                  <a:cubicBezTo>
                    <a:pt x="21118" y="16744"/>
                    <a:pt x="21144" y="16757"/>
                    <a:pt x="21163" y="16770"/>
                  </a:cubicBezTo>
                  <a:cubicBezTo>
                    <a:pt x="21241" y="16822"/>
                    <a:pt x="21352" y="16933"/>
                    <a:pt x="21489" y="17102"/>
                  </a:cubicBezTo>
                  <a:lnTo>
                    <a:pt x="22146" y="17895"/>
                  </a:lnTo>
                  <a:cubicBezTo>
                    <a:pt x="22237" y="18013"/>
                    <a:pt x="22295" y="18091"/>
                    <a:pt x="22321" y="18136"/>
                  </a:cubicBezTo>
                  <a:cubicBezTo>
                    <a:pt x="22347" y="18182"/>
                    <a:pt x="22386" y="18253"/>
                    <a:pt x="22438" y="18351"/>
                  </a:cubicBezTo>
                  <a:cubicBezTo>
                    <a:pt x="22484" y="18435"/>
                    <a:pt x="22536" y="18487"/>
                    <a:pt x="22588" y="18526"/>
                  </a:cubicBezTo>
                  <a:cubicBezTo>
                    <a:pt x="22633" y="18552"/>
                    <a:pt x="22705" y="18578"/>
                    <a:pt x="22802" y="18611"/>
                  </a:cubicBezTo>
                  <a:cubicBezTo>
                    <a:pt x="22861" y="18637"/>
                    <a:pt x="22926" y="18689"/>
                    <a:pt x="23010" y="18754"/>
                  </a:cubicBezTo>
                  <a:cubicBezTo>
                    <a:pt x="23108" y="18851"/>
                    <a:pt x="23173" y="18903"/>
                    <a:pt x="23199" y="18923"/>
                  </a:cubicBezTo>
                  <a:cubicBezTo>
                    <a:pt x="23245" y="18956"/>
                    <a:pt x="23271" y="18988"/>
                    <a:pt x="23277" y="19008"/>
                  </a:cubicBezTo>
                  <a:cubicBezTo>
                    <a:pt x="23290" y="19034"/>
                    <a:pt x="23284" y="19066"/>
                    <a:pt x="23264" y="19112"/>
                  </a:cubicBezTo>
                  <a:cubicBezTo>
                    <a:pt x="23251" y="19112"/>
                    <a:pt x="23232" y="19118"/>
                    <a:pt x="23212" y="19125"/>
                  </a:cubicBezTo>
                  <a:cubicBezTo>
                    <a:pt x="23193" y="19131"/>
                    <a:pt x="23173" y="19138"/>
                    <a:pt x="23154" y="19138"/>
                  </a:cubicBezTo>
                  <a:cubicBezTo>
                    <a:pt x="23121" y="19151"/>
                    <a:pt x="23102" y="19157"/>
                    <a:pt x="23089" y="19164"/>
                  </a:cubicBezTo>
                  <a:cubicBezTo>
                    <a:pt x="22822" y="18903"/>
                    <a:pt x="22529" y="18689"/>
                    <a:pt x="22204" y="18520"/>
                  </a:cubicBezTo>
                  <a:cubicBezTo>
                    <a:pt x="22146" y="18487"/>
                    <a:pt x="22100" y="18474"/>
                    <a:pt x="22067" y="18468"/>
                  </a:cubicBezTo>
                  <a:cubicBezTo>
                    <a:pt x="22028" y="18468"/>
                    <a:pt x="21957" y="18487"/>
                    <a:pt x="21859" y="18533"/>
                  </a:cubicBezTo>
                  <a:cubicBezTo>
                    <a:pt x="21768" y="18578"/>
                    <a:pt x="21619" y="18630"/>
                    <a:pt x="21398" y="18695"/>
                  </a:cubicBezTo>
                  <a:cubicBezTo>
                    <a:pt x="21398" y="18695"/>
                    <a:pt x="21398" y="18689"/>
                    <a:pt x="21398" y="18689"/>
                  </a:cubicBezTo>
                  <a:lnTo>
                    <a:pt x="21378" y="18637"/>
                  </a:lnTo>
                  <a:cubicBezTo>
                    <a:pt x="21372" y="18617"/>
                    <a:pt x="21372" y="18591"/>
                    <a:pt x="21365" y="18559"/>
                  </a:cubicBezTo>
                  <a:lnTo>
                    <a:pt x="21333" y="18331"/>
                  </a:lnTo>
                  <a:cubicBezTo>
                    <a:pt x="21326" y="18273"/>
                    <a:pt x="21313" y="18214"/>
                    <a:pt x="21300" y="18162"/>
                  </a:cubicBezTo>
                  <a:lnTo>
                    <a:pt x="21241" y="17960"/>
                  </a:lnTo>
                  <a:cubicBezTo>
                    <a:pt x="21228" y="17908"/>
                    <a:pt x="21209" y="17863"/>
                    <a:pt x="21189" y="17824"/>
                  </a:cubicBezTo>
                  <a:lnTo>
                    <a:pt x="21183" y="17824"/>
                  </a:lnTo>
                  <a:cubicBezTo>
                    <a:pt x="21170" y="17590"/>
                    <a:pt x="21163" y="17343"/>
                    <a:pt x="21157" y="17089"/>
                  </a:cubicBezTo>
                  <a:cubicBezTo>
                    <a:pt x="21157" y="17043"/>
                    <a:pt x="21157" y="16998"/>
                    <a:pt x="21157" y="16965"/>
                  </a:cubicBezTo>
                  <a:lnTo>
                    <a:pt x="21150" y="16965"/>
                  </a:lnTo>
                  <a:cubicBezTo>
                    <a:pt x="21150" y="16933"/>
                    <a:pt x="21150" y="16907"/>
                    <a:pt x="21144" y="16887"/>
                  </a:cubicBezTo>
                  <a:lnTo>
                    <a:pt x="21137" y="16829"/>
                  </a:lnTo>
                  <a:cubicBezTo>
                    <a:pt x="21131" y="16829"/>
                    <a:pt x="21131" y="16822"/>
                    <a:pt x="21131" y="16822"/>
                  </a:cubicBezTo>
                  <a:cubicBezTo>
                    <a:pt x="21124" y="16790"/>
                    <a:pt x="21111" y="16757"/>
                    <a:pt x="21098" y="16731"/>
                  </a:cubicBezTo>
                  <a:close/>
                  <a:moveTo>
                    <a:pt x="8020" y="18871"/>
                  </a:moveTo>
                  <a:cubicBezTo>
                    <a:pt x="8046" y="18871"/>
                    <a:pt x="8091" y="18877"/>
                    <a:pt x="8143" y="18877"/>
                  </a:cubicBezTo>
                  <a:cubicBezTo>
                    <a:pt x="8182" y="18884"/>
                    <a:pt x="8208" y="18890"/>
                    <a:pt x="8221" y="18903"/>
                  </a:cubicBezTo>
                  <a:cubicBezTo>
                    <a:pt x="8254" y="18917"/>
                    <a:pt x="8273" y="18936"/>
                    <a:pt x="8273" y="18962"/>
                  </a:cubicBezTo>
                  <a:cubicBezTo>
                    <a:pt x="8280" y="18995"/>
                    <a:pt x="8260" y="19021"/>
                    <a:pt x="8228" y="19047"/>
                  </a:cubicBezTo>
                  <a:cubicBezTo>
                    <a:pt x="8202" y="19060"/>
                    <a:pt x="8169" y="19066"/>
                    <a:pt x="8130" y="19073"/>
                  </a:cubicBezTo>
                  <a:cubicBezTo>
                    <a:pt x="8121" y="19074"/>
                    <a:pt x="8112" y="19075"/>
                    <a:pt x="8105" y="19075"/>
                  </a:cubicBezTo>
                  <a:cubicBezTo>
                    <a:pt x="8087" y="19075"/>
                    <a:pt x="8074" y="19071"/>
                    <a:pt x="8065" y="19066"/>
                  </a:cubicBezTo>
                  <a:cubicBezTo>
                    <a:pt x="8059" y="19060"/>
                    <a:pt x="8046" y="19034"/>
                    <a:pt x="8033" y="19001"/>
                  </a:cubicBezTo>
                  <a:cubicBezTo>
                    <a:pt x="8020" y="18975"/>
                    <a:pt x="8000" y="18949"/>
                    <a:pt x="7968" y="18936"/>
                  </a:cubicBezTo>
                  <a:cubicBezTo>
                    <a:pt x="7948" y="18930"/>
                    <a:pt x="7916" y="18923"/>
                    <a:pt x="7870" y="18923"/>
                  </a:cubicBezTo>
                  <a:cubicBezTo>
                    <a:pt x="7785" y="18923"/>
                    <a:pt x="7707" y="18930"/>
                    <a:pt x="7629" y="18936"/>
                  </a:cubicBezTo>
                  <a:cubicBezTo>
                    <a:pt x="7473" y="18949"/>
                    <a:pt x="7233" y="18988"/>
                    <a:pt x="6901" y="19066"/>
                  </a:cubicBezTo>
                  <a:lnTo>
                    <a:pt x="6790" y="19092"/>
                  </a:lnTo>
                  <a:cubicBezTo>
                    <a:pt x="6745" y="19099"/>
                    <a:pt x="6719" y="19118"/>
                    <a:pt x="6719" y="19144"/>
                  </a:cubicBezTo>
                  <a:lnTo>
                    <a:pt x="6712" y="19190"/>
                  </a:lnTo>
                  <a:cubicBezTo>
                    <a:pt x="6706" y="19203"/>
                    <a:pt x="6686" y="19209"/>
                    <a:pt x="6660" y="19209"/>
                  </a:cubicBezTo>
                  <a:cubicBezTo>
                    <a:pt x="6615" y="19196"/>
                    <a:pt x="6602" y="19183"/>
                    <a:pt x="6602" y="19151"/>
                  </a:cubicBezTo>
                  <a:cubicBezTo>
                    <a:pt x="6608" y="19138"/>
                    <a:pt x="6615" y="19118"/>
                    <a:pt x="6641" y="19105"/>
                  </a:cubicBezTo>
                  <a:cubicBezTo>
                    <a:pt x="6712" y="19053"/>
                    <a:pt x="6836" y="19014"/>
                    <a:pt x="7005" y="18982"/>
                  </a:cubicBezTo>
                  <a:cubicBezTo>
                    <a:pt x="7226" y="18943"/>
                    <a:pt x="7447" y="18917"/>
                    <a:pt x="7675" y="18890"/>
                  </a:cubicBezTo>
                  <a:cubicBezTo>
                    <a:pt x="7825" y="18877"/>
                    <a:pt x="7942" y="18871"/>
                    <a:pt x="8020" y="18871"/>
                  </a:cubicBezTo>
                  <a:close/>
                  <a:moveTo>
                    <a:pt x="8104" y="18812"/>
                  </a:moveTo>
                  <a:cubicBezTo>
                    <a:pt x="7890" y="18812"/>
                    <a:pt x="7590" y="18838"/>
                    <a:pt x="7213" y="18890"/>
                  </a:cubicBezTo>
                  <a:cubicBezTo>
                    <a:pt x="6986" y="18917"/>
                    <a:pt x="6810" y="18962"/>
                    <a:pt x="6686" y="19014"/>
                  </a:cubicBezTo>
                  <a:cubicBezTo>
                    <a:pt x="6595" y="19047"/>
                    <a:pt x="6550" y="19092"/>
                    <a:pt x="6543" y="19151"/>
                  </a:cubicBezTo>
                  <a:cubicBezTo>
                    <a:pt x="6537" y="19190"/>
                    <a:pt x="6556" y="19229"/>
                    <a:pt x="6602" y="19248"/>
                  </a:cubicBezTo>
                  <a:cubicBezTo>
                    <a:pt x="6619" y="19260"/>
                    <a:pt x="6636" y="19265"/>
                    <a:pt x="6653" y="19265"/>
                  </a:cubicBezTo>
                  <a:cubicBezTo>
                    <a:pt x="6675" y="19265"/>
                    <a:pt x="6697" y="19256"/>
                    <a:pt x="6719" y="19242"/>
                  </a:cubicBezTo>
                  <a:lnTo>
                    <a:pt x="6771" y="19196"/>
                  </a:lnTo>
                  <a:cubicBezTo>
                    <a:pt x="6803" y="19170"/>
                    <a:pt x="6862" y="19151"/>
                    <a:pt x="6934" y="19138"/>
                  </a:cubicBezTo>
                  <a:cubicBezTo>
                    <a:pt x="7194" y="19079"/>
                    <a:pt x="7382" y="19040"/>
                    <a:pt x="7506" y="19027"/>
                  </a:cubicBezTo>
                  <a:cubicBezTo>
                    <a:pt x="7606" y="19010"/>
                    <a:pt x="7699" y="19001"/>
                    <a:pt x="7786" y="19001"/>
                  </a:cubicBezTo>
                  <a:cubicBezTo>
                    <a:pt x="7829" y="19001"/>
                    <a:pt x="7870" y="19003"/>
                    <a:pt x="7909" y="19008"/>
                  </a:cubicBezTo>
                  <a:cubicBezTo>
                    <a:pt x="7929" y="19008"/>
                    <a:pt x="7942" y="19008"/>
                    <a:pt x="7955" y="19021"/>
                  </a:cubicBezTo>
                  <a:cubicBezTo>
                    <a:pt x="7968" y="19027"/>
                    <a:pt x="7981" y="19053"/>
                    <a:pt x="7994" y="19092"/>
                  </a:cubicBezTo>
                  <a:cubicBezTo>
                    <a:pt x="8005" y="19126"/>
                    <a:pt x="8041" y="19145"/>
                    <a:pt x="8093" y="19145"/>
                  </a:cubicBezTo>
                  <a:cubicBezTo>
                    <a:pt x="8101" y="19145"/>
                    <a:pt x="8109" y="19145"/>
                    <a:pt x="8117" y="19144"/>
                  </a:cubicBezTo>
                  <a:cubicBezTo>
                    <a:pt x="8189" y="19144"/>
                    <a:pt x="8247" y="19125"/>
                    <a:pt x="8293" y="19079"/>
                  </a:cubicBezTo>
                  <a:cubicBezTo>
                    <a:pt x="8319" y="19060"/>
                    <a:pt x="8332" y="19034"/>
                    <a:pt x="8338" y="19001"/>
                  </a:cubicBezTo>
                  <a:cubicBezTo>
                    <a:pt x="8345" y="18962"/>
                    <a:pt x="8345" y="18930"/>
                    <a:pt x="8325" y="18903"/>
                  </a:cubicBezTo>
                  <a:cubicBezTo>
                    <a:pt x="8312" y="18871"/>
                    <a:pt x="8280" y="18845"/>
                    <a:pt x="8228" y="18825"/>
                  </a:cubicBezTo>
                  <a:cubicBezTo>
                    <a:pt x="8215" y="18819"/>
                    <a:pt x="8169" y="18819"/>
                    <a:pt x="8104" y="18812"/>
                  </a:cubicBezTo>
                  <a:close/>
                  <a:moveTo>
                    <a:pt x="5392" y="19019"/>
                  </a:moveTo>
                  <a:cubicBezTo>
                    <a:pt x="5390" y="19019"/>
                    <a:pt x="5388" y="19019"/>
                    <a:pt x="5386" y="19021"/>
                  </a:cubicBezTo>
                  <a:lnTo>
                    <a:pt x="5366" y="19034"/>
                  </a:lnTo>
                  <a:cubicBezTo>
                    <a:pt x="5353" y="19040"/>
                    <a:pt x="5347" y="19053"/>
                    <a:pt x="5327" y="19086"/>
                  </a:cubicBezTo>
                  <a:lnTo>
                    <a:pt x="5321" y="19112"/>
                  </a:lnTo>
                  <a:lnTo>
                    <a:pt x="5321" y="19144"/>
                  </a:lnTo>
                  <a:lnTo>
                    <a:pt x="5321" y="19235"/>
                  </a:lnTo>
                  <a:lnTo>
                    <a:pt x="5334" y="19261"/>
                  </a:lnTo>
                  <a:cubicBezTo>
                    <a:pt x="5340" y="19268"/>
                    <a:pt x="5347" y="19274"/>
                    <a:pt x="5360" y="19274"/>
                  </a:cubicBezTo>
                  <a:cubicBezTo>
                    <a:pt x="5366" y="19268"/>
                    <a:pt x="5373" y="19261"/>
                    <a:pt x="5379" y="19248"/>
                  </a:cubicBezTo>
                  <a:cubicBezTo>
                    <a:pt x="5386" y="19235"/>
                    <a:pt x="5386" y="19216"/>
                    <a:pt x="5379" y="19190"/>
                  </a:cubicBezTo>
                  <a:cubicBezTo>
                    <a:pt x="5379" y="19164"/>
                    <a:pt x="5386" y="19144"/>
                    <a:pt x="5386" y="19131"/>
                  </a:cubicBezTo>
                  <a:lnTo>
                    <a:pt x="5392" y="19105"/>
                  </a:lnTo>
                  <a:lnTo>
                    <a:pt x="5392" y="19086"/>
                  </a:lnTo>
                  <a:lnTo>
                    <a:pt x="5405" y="19047"/>
                  </a:lnTo>
                  <a:cubicBezTo>
                    <a:pt x="5405" y="19031"/>
                    <a:pt x="5401" y="19019"/>
                    <a:pt x="5392" y="19019"/>
                  </a:cubicBezTo>
                  <a:close/>
                  <a:moveTo>
                    <a:pt x="7961" y="17089"/>
                  </a:moveTo>
                  <a:cubicBezTo>
                    <a:pt x="7968" y="17089"/>
                    <a:pt x="7968" y="17089"/>
                    <a:pt x="7974" y="17096"/>
                  </a:cubicBezTo>
                  <a:cubicBezTo>
                    <a:pt x="8020" y="17109"/>
                    <a:pt x="8065" y="17141"/>
                    <a:pt x="8117" y="17187"/>
                  </a:cubicBezTo>
                  <a:cubicBezTo>
                    <a:pt x="8143" y="17213"/>
                    <a:pt x="8189" y="17252"/>
                    <a:pt x="8241" y="17304"/>
                  </a:cubicBezTo>
                  <a:cubicBezTo>
                    <a:pt x="8254" y="17317"/>
                    <a:pt x="8306" y="17356"/>
                    <a:pt x="8397" y="17421"/>
                  </a:cubicBezTo>
                  <a:cubicBezTo>
                    <a:pt x="8462" y="17466"/>
                    <a:pt x="8514" y="17512"/>
                    <a:pt x="8546" y="17551"/>
                  </a:cubicBezTo>
                  <a:cubicBezTo>
                    <a:pt x="8579" y="17596"/>
                    <a:pt x="8611" y="17661"/>
                    <a:pt x="8644" y="17746"/>
                  </a:cubicBezTo>
                  <a:lnTo>
                    <a:pt x="8670" y="17817"/>
                  </a:lnTo>
                  <a:lnTo>
                    <a:pt x="8924" y="18422"/>
                  </a:lnTo>
                  <a:cubicBezTo>
                    <a:pt x="8930" y="18442"/>
                    <a:pt x="8937" y="18461"/>
                    <a:pt x="8943" y="18474"/>
                  </a:cubicBezTo>
                  <a:cubicBezTo>
                    <a:pt x="8976" y="18552"/>
                    <a:pt x="8995" y="18617"/>
                    <a:pt x="9008" y="18669"/>
                  </a:cubicBezTo>
                  <a:cubicBezTo>
                    <a:pt x="9021" y="18741"/>
                    <a:pt x="9028" y="18832"/>
                    <a:pt x="9028" y="18949"/>
                  </a:cubicBezTo>
                  <a:cubicBezTo>
                    <a:pt x="9034" y="19047"/>
                    <a:pt x="9034" y="19170"/>
                    <a:pt x="9034" y="19320"/>
                  </a:cubicBezTo>
                  <a:cubicBezTo>
                    <a:pt x="8995" y="19183"/>
                    <a:pt x="8943" y="19040"/>
                    <a:pt x="8878" y="18890"/>
                  </a:cubicBezTo>
                  <a:cubicBezTo>
                    <a:pt x="8872" y="18877"/>
                    <a:pt x="8865" y="18864"/>
                    <a:pt x="8859" y="18851"/>
                  </a:cubicBezTo>
                  <a:cubicBezTo>
                    <a:pt x="8794" y="18721"/>
                    <a:pt x="8696" y="18526"/>
                    <a:pt x="8559" y="18273"/>
                  </a:cubicBezTo>
                  <a:cubicBezTo>
                    <a:pt x="8546" y="18247"/>
                    <a:pt x="8527" y="18221"/>
                    <a:pt x="8514" y="18195"/>
                  </a:cubicBezTo>
                  <a:cubicBezTo>
                    <a:pt x="8442" y="18065"/>
                    <a:pt x="8377" y="17967"/>
                    <a:pt x="8319" y="17902"/>
                  </a:cubicBezTo>
                  <a:cubicBezTo>
                    <a:pt x="8267" y="17856"/>
                    <a:pt x="8228" y="17817"/>
                    <a:pt x="8202" y="17791"/>
                  </a:cubicBezTo>
                  <a:cubicBezTo>
                    <a:pt x="8189" y="17772"/>
                    <a:pt x="8156" y="17726"/>
                    <a:pt x="8091" y="17635"/>
                  </a:cubicBezTo>
                  <a:cubicBezTo>
                    <a:pt x="8033" y="17551"/>
                    <a:pt x="7903" y="17427"/>
                    <a:pt x="7707" y="17271"/>
                  </a:cubicBezTo>
                  <a:cubicBezTo>
                    <a:pt x="7707" y="17271"/>
                    <a:pt x="7701" y="17265"/>
                    <a:pt x="7701" y="17265"/>
                  </a:cubicBezTo>
                  <a:cubicBezTo>
                    <a:pt x="7714" y="17258"/>
                    <a:pt x="7720" y="17245"/>
                    <a:pt x="7733" y="17239"/>
                  </a:cubicBezTo>
                  <a:cubicBezTo>
                    <a:pt x="7812" y="17187"/>
                    <a:pt x="7883" y="17135"/>
                    <a:pt x="7961" y="17089"/>
                  </a:cubicBezTo>
                  <a:close/>
                  <a:moveTo>
                    <a:pt x="6049" y="19255"/>
                  </a:moveTo>
                  <a:cubicBezTo>
                    <a:pt x="6049" y="19261"/>
                    <a:pt x="6043" y="19261"/>
                    <a:pt x="6036" y="19261"/>
                  </a:cubicBezTo>
                  <a:cubicBezTo>
                    <a:pt x="6036" y="19261"/>
                    <a:pt x="6030" y="19261"/>
                    <a:pt x="6023" y="19274"/>
                  </a:cubicBezTo>
                  <a:lnTo>
                    <a:pt x="6016" y="19287"/>
                  </a:lnTo>
                  <a:lnTo>
                    <a:pt x="6010" y="19333"/>
                  </a:lnTo>
                  <a:cubicBezTo>
                    <a:pt x="6010" y="19346"/>
                    <a:pt x="6016" y="19359"/>
                    <a:pt x="6016" y="19365"/>
                  </a:cubicBezTo>
                  <a:lnTo>
                    <a:pt x="6036" y="19378"/>
                  </a:lnTo>
                  <a:lnTo>
                    <a:pt x="6056" y="19385"/>
                  </a:lnTo>
                  <a:lnTo>
                    <a:pt x="6069" y="19385"/>
                  </a:lnTo>
                  <a:lnTo>
                    <a:pt x="6075" y="19372"/>
                  </a:lnTo>
                  <a:lnTo>
                    <a:pt x="6082" y="19326"/>
                  </a:lnTo>
                  <a:lnTo>
                    <a:pt x="6075" y="19287"/>
                  </a:lnTo>
                  <a:lnTo>
                    <a:pt x="6062" y="19268"/>
                  </a:lnTo>
                  <a:cubicBezTo>
                    <a:pt x="6062" y="19261"/>
                    <a:pt x="6056" y="19255"/>
                    <a:pt x="6049" y="19255"/>
                  </a:cubicBezTo>
                  <a:close/>
                  <a:moveTo>
                    <a:pt x="21677" y="18747"/>
                  </a:moveTo>
                  <a:lnTo>
                    <a:pt x="21619" y="18806"/>
                  </a:lnTo>
                  <a:lnTo>
                    <a:pt x="21586" y="18858"/>
                  </a:lnTo>
                  <a:lnTo>
                    <a:pt x="21528" y="18923"/>
                  </a:lnTo>
                  <a:cubicBezTo>
                    <a:pt x="21489" y="18969"/>
                    <a:pt x="21456" y="19014"/>
                    <a:pt x="21430" y="19066"/>
                  </a:cubicBezTo>
                  <a:cubicBezTo>
                    <a:pt x="21424" y="19086"/>
                    <a:pt x="21411" y="19112"/>
                    <a:pt x="21398" y="19157"/>
                  </a:cubicBezTo>
                  <a:lnTo>
                    <a:pt x="21339" y="19346"/>
                  </a:lnTo>
                  <a:cubicBezTo>
                    <a:pt x="21339" y="19352"/>
                    <a:pt x="21333" y="19378"/>
                    <a:pt x="21333" y="19404"/>
                  </a:cubicBezTo>
                  <a:cubicBezTo>
                    <a:pt x="21320" y="19313"/>
                    <a:pt x="21307" y="19229"/>
                    <a:pt x="21294" y="19144"/>
                  </a:cubicBezTo>
                  <a:cubicBezTo>
                    <a:pt x="21287" y="19060"/>
                    <a:pt x="21274" y="18969"/>
                    <a:pt x="21261" y="18877"/>
                  </a:cubicBezTo>
                  <a:lnTo>
                    <a:pt x="21261" y="18877"/>
                  </a:lnTo>
                  <a:cubicBezTo>
                    <a:pt x="21271" y="18880"/>
                    <a:pt x="21281" y="18881"/>
                    <a:pt x="21292" y="18881"/>
                  </a:cubicBezTo>
                  <a:cubicBezTo>
                    <a:pt x="21312" y="18881"/>
                    <a:pt x="21334" y="18877"/>
                    <a:pt x="21359" y="18864"/>
                  </a:cubicBezTo>
                  <a:lnTo>
                    <a:pt x="21677" y="18747"/>
                  </a:lnTo>
                  <a:close/>
                  <a:moveTo>
                    <a:pt x="5847" y="19190"/>
                  </a:moveTo>
                  <a:cubicBezTo>
                    <a:pt x="5847" y="19196"/>
                    <a:pt x="5841" y="19196"/>
                    <a:pt x="5834" y="19196"/>
                  </a:cubicBezTo>
                  <a:cubicBezTo>
                    <a:pt x="5834" y="19196"/>
                    <a:pt x="5828" y="19203"/>
                    <a:pt x="5821" y="19209"/>
                  </a:cubicBezTo>
                  <a:lnTo>
                    <a:pt x="5815" y="19287"/>
                  </a:lnTo>
                  <a:lnTo>
                    <a:pt x="5815" y="19307"/>
                  </a:lnTo>
                  <a:cubicBezTo>
                    <a:pt x="5821" y="19339"/>
                    <a:pt x="5834" y="19359"/>
                    <a:pt x="5847" y="19385"/>
                  </a:cubicBezTo>
                  <a:cubicBezTo>
                    <a:pt x="5854" y="19398"/>
                    <a:pt x="5860" y="19404"/>
                    <a:pt x="5860" y="19404"/>
                  </a:cubicBezTo>
                  <a:cubicBezTo>
                    <a:pt x="5867" y="19411"/>
                    <a:pt x="5880" y="19411"/>
                    <a:pt x="5886" y="19411"/>
                  </a:cubicBezTo>
                  <a:cubicBezTo>
                    <a:pt x="5899" y="19411"/>
                    <a:pt x="5906" y="19404"/>
                    <a:pt x="5912" y="19398"/>
                  </a:cubicBezTo>
                  <a:cubicBezTo>
                    <a:pt x="5919" y="19391"/>
                    <a:pt x="5919" y="19378"/>
                    <a:pt x="5912" y="19359"/>
                  </a:cubicBezTo>
                  <a:cubicBezTo>
                    <a:pt x="5912" y="19346"/>
                    <a:pt x="5906" y="19326"/>
                    <a:pt x="5899" y="19300"/>
                  </a:cubicBezTo>
                  <a:cubicBezTo>
                    <a:pt x="5886" y="19274"/>
                    <a:pt x="5886" y="19255"/>
                    <a:pt x="5880" y="19242"/>
                  </a:cubicBezTo>
                  <a:cubicBezTo>
                    <a:pt x="5880" y="19229"/>
                    <a:pt x="5873" y="19216"/>
                    <a:pt x="5873" y="19209"/>
                  </a:cubicBezTo>
                  <a:cubicBezTo>
                    <a:pt x="5867" y="19196"/>
                    <a:pt x="5860" y="19190"/>
                    <a:pt x="5847" y="19190"/>
                  </a:cubicBezTo>
                  <a:close/>
                  <a:moveTo>
                    <a:pt x="5620" y="19170"/>
                  </a:moveTo>
                  <a:lnTo>
                    <a:pt x="5600" y="19190"/>
                  </a:lnTo>
                  <a:cubicBezTo>
                    <a:pt x="5594" y="19203"/>
                    <a:pt x="5587" y="19229"/>
                    <a:pt x="5581" y="19274"/>
                  </a:cubicBezTo>
                  <a:lnTo>
                    <a:pt x="5581" y="19352"/>
                  </a:lnTo>
                  <a:cubicBezTo>
                    <a:pt x="5581" y="19372"/>
                    <a:pt x="5587" y="19385"/>
                    <a:pt x="5594" y="19391"/>
                  </a:cubicBezTo>
                  <a:cubicBezTo>
                    <a:pt x="5599" y="19406"/>
                    <a:pt x="5607" y="19413"/>
                    <a:pt x="5619" y="19413"/>
                  </a:cubicBezTo>
                  <a:cubicBezTo>
                    <a:pt x="5623" y="19413"/>
                    <a:pt x="5628" y="19412"/>
                    <a:pt x="5633" y="19411"/>
                  </a:cubicBezTo>
                  <a:cubicBezTo>
                    <a:pt x="5639" y="19404"/>
                    <a:pt x="5639" y="19398"/>
                    <a:pt x="5646" y="19391"/>
                  </a:cubicBezTo>
                  <a:lnTo>
                    <a:pt x="5652" y="19372"/>
                  </a:lnTo>
                  <a:cubicBezTo>
                    <a:pt x="5646" y="19307"/>
                    <a:pt x="5646" y="19255"/>
                    <a:pt x="5652" y="19216"/>
                  </a:cubicBezTo>
                  <a:lnTo>
                    <a:pt x="5652" y="19190"/>
                  </a:lnTo>
                  <a:cubicBezTo>
                    <a:pt x="5646" y="19177"/>
                    <a:pt x="5639" y="19170"/>
                    <a:pt x="5633" y="19170"/>
                  </a:cubicBezTo>
                  <a:close/>
                  <a:moveTo>
                    <a:pt x="15837" y="19190"/>
                  </a:moveTo>
                  <a:lnTo>
                    <a:pt x="15837" y="19190"/>
                  </a:lnTo>
                  <a:cubicBezTo>
                    <a:pt x="15843" y="19242"/>
                    <a:pt x="15837" y="19300"/>
                    <a:pt x="15830" y="19359"/>
                  </a:cubicBezTo>
                  <a:cubicBezTo>
                    <a:pt x="15830" y="19378"/>
                    <a:pt x="15824" y="19398"/>
                    <a:pt x="15824" y="19417"/>
                  </a:cubicBezTo>
                  <a:cubicBezTo>
                    <a:pt x="15791" y="19398"/>
                    <a:pt x="15765" y="19378"/>
                    <a:pt x="15746" y="19365"/>
                  </a:cubicBezTo>
                  <a:cubicBezTo>
                    <a:pt x="15694" y="19339"/>
                    <a:pt x="15655" y="19313"/>
                    <a:pt x="15629" y="19281"/>
                  </a:cubicBezTo>
                  <a:cubicBezTo>
                    <a:pt x="15603" y="19255"/>
                    <a:pt x="15583" y="19229"/>
                    <a:pt x="15564" y="19216"/>
                  </a:cubicBezTo>
                  <a:cubicBezTo>
                    <a:pt x="15655" y="19209"/>
                    <a:pt x="15746" y="19203"/>
                    <a:pt x="15837" y="19190"/>
                  </a:cubicBezTo>
                  <a:close/>
                  <a:moveTo>
                    <a:pt x="27270" y="18598"/>
                  </a:moveTo>
                  <a:cubicBezTo>
                    <a:pt x="27296" y="18598"/>
                    <a:pt x="27322" y="18604"/>
                    <a:pt x="27355" y="18604"/>
                  </a:cubicBezTo>
                  <a:cubicBezTo>
                    <a:pt x="27420" y="18793"/>
                    <a:pt x="27439" y="18975"/>
                    <a:pt x="27413" y="19164"/>
                  </a:cubicBezTo>
                  <a:cubicBezTo>
                    <a:pt x="27400" y="19261"/>
                    <a:pt x="27374" y="19339"/>
                    <a:pt x="27322" y="19391"/>
                  </a:cubicBezTo>
                  <a:cubicBezTo>
                    <a:pt x="27296" y="19417"/>
                    <a:pt x="27270" y="19437"/>
                    <a:pt x="27231" y="19456"/>
                  </a:cubicBezTo>
                  <a:cubicBezTo>
                    <a:pt x="27212" y="19417"/>
                    <a:pt x="27192" y="19365"/>
                    <a:pt x="27179" y="19294"/>
                  </a:cubicBezTo>
                  <a:cubicBezTo>
                    <a:pt x="27166" y="19242"/>
                    <a:pt x="27153" y="19183"/>
                    <a:pt x="27147" y="19131"/>
                  </a:cubicBezTo>
                  <a:cubicBezTo>
                    <a:pt x="27147" y="19092"/>
                    <a:pt x="27147" y="19040"/>
                    <a:pt x="27153" y="18969"/>
                  </a:cubicBezTo>
                  <a:lnTo>
                    <a:pt x="27160" y="18793"/>
                  </a:lnTo>
                  <a:lnTo>
                    <a:pt x="27179" y="18708"/>
                  </a:lnTo>
                  <a:cubicBezTo>
                    <a:pt x="27192" y="18676"/>
                    <a:pt x="27212" y="18650"/>
                    <a:pt x="27231" y="18630"/>
                  </a:cubicBezTo>
                  <a:cubicBezTo>
                    <a:pt x="27244" y="18617"/>
                    <a:pt x="27257" y="18604"/>
                    <a:pt x="27270" y="18598"/>
                  </a:cubicBezTo>
                  <a:close/>
                  <a:moveTo>
                    <a:pt x="26165" y="19008"/>
                  </a:moveTo>
                  <a:lnTo>
                    <a:pt x="26139" y="19092"/>
                  </a:lnTo>
                  <a:cubicBezTo>
                    <a:pt x="26132" y="19118"/>
                    <a:pt x="26126" y="19151"/>
                    <a:pt x="26119" y="19183"/>
                  </a:cubicBezTo>
                  <a:lnTo>
                    <a:pt x="26119" y="19255"/>
                  </a:lnTo>
                  <a:cubicBezTo>
                    <a:pt x="26119" y="19313"/>
                    <a:pt x="26119" y="19352"/>
                    <a:pt x="26126" y="19378"/>
                  </a:cubicBezTo>
                  <a:lnTo>
                    <a:pt x="26152" y="19463"/>
                  </a:lnTo>
                  <a:cubicBezTo>
                    <a:pt x="26074" y="19463"/>
                    <a:pt x="25996" y="19469"/>
                    <a:pt x="25918" y="19482"/>
                  </a:cubicBezTo>
                  <a:cubicBezTo>
                    <a:pt x="25866" y="19378"/>
                    <a:pt x="25846" y="19261"/>
                    <a:pt x="25866" y="19138"/>
                  </a:cubicBezTo>
                  <a:cubicBezTo>
                    <a:pt x="25866" y="19112"/>
                    <a:pt x="25872" y="19092"/>
                    <a:pt x="25879" y="19079"/>
                  </a:cubicBezTo>
                  <a:cubicBezTo>
                    <a:pt x="25911" y="19073"/>
                    <a:pt x="25944" y="19066"/>
                    <a:pt x="25976" y="19060"/>
                  </a:cubicBezTo>
                  <a:cubicBezTo>
                    <a:pt x="26048" y="19047"/>
                    <a:pt x="26113" y="19027"/>
                    <a:pt x="26165" y="19008"/>
                  </a:cubicBezTo>
                  <a:close/>
                  <a:moveTo>
                    <a:pt x="26977" y="18581"/>
                  </a:moveTo>
                  <a:cubicBezTo>
                    <a:pt x="27037" y="18581"/>
                    <a:pt x="27106" y="18584"/>
                    <a:pt x="27186" y="18591"/>
                  </a:cubicBezTo>
                  <a:cubicBezTo>
                    <a:pt x="27173" y="18604"/>
                    <a:pt x="27160" y="18630"/>
                    <a:pt x="27147" y="18650"/>
                  </a:cubicBezTo>
                  <a:cubicBezTo>
                    <a:pt x="27127" y="18682"/>
                    <a:pt x="27114" y="18715"/>
                    <a:pt x="27108" y="18747"/>
                  </a:cubicBezTo>
                  <a:cubicBezTo>
                    <a:pt x="27108" y="18767"/>
                    <a:pt x="27101" y="18819"/>
                    <a:pt x="27101" y="18903"/>
                  </a:cubicBezTo>
                  <a:cubicBezTo>
                    <a:pt x="27101" y="18943"/>
                    <a:pt x="27095" y="19008"/>
                    <a:pt x="27088" y="19099"/>
                  </a:cubicBezTo>
                  <a:cubicBezTo>
                    <a:pt x="27095" y="19157"/>
                    <a:pt x="27101" y="19216"/>
                    <a:pt x="27114" y="19281"/>
                  </a:cubicBezTo>
                  <a:cubicBezTo>
                    <a:pt x="27127" y="19352"/>
                    <a:pt x="27140" y="19404"/>
                    <a:pt x="27153" y="19437"/>
                  </a:cubicBezTo>
                  <a:cubicBezTo>
                    <a:pt x="27160" y="19450"/>
                    <a:pt x="27166" y="19463"/>
                    <a:pt x="27173" y="19476"/>
                  </a:cubicBezTo>
                  <a:cubicBezTo>
                    <a:pt x="27153" y="19482"/>
                    <a:pt x="27127" y="19489"/>
                    <a:pt x="27095" y="19489"/>
                  </a:cubicBezTo>
                  <a:cubicBezTo>
                    <a:pt x="27048" y="19500"/>
                    <a:pt x="26994" y="19504"/>
                    <a:pt x="26931" y="19504"/>
                  </a:cubicBezTo>
                  <a:cubicBezTo>
                    <a:pt x="26881" y="19504"/>
                    <a:pt x="26824" y="19501"/>
                    <a:pt x="26763" y="19495"/>
                  </a:cubicBezTo>
                  <a:cubicBezTo>
                    <a:pt x="26613" y="19482"/>
                    <a:pt x="26503" y="19469"/>
                    <a:pt x="26431" y="19463"/>
                  </a:cubicBezTo>
                  <a:cubicBezTo>
                    <a:pt x="26366" y="19456"/>
                    <a:pt x="26295" y="19456"/>
                    <a:pt x="26230" y="19456"/>
                  </a:cubicBezTo>
                  <a:lnTo>
                    <a:pt x="26223" y="19443"/>
                  </a:lnTo>
                  <a:lnTo>
                    <a:pt x="26204" y="19391"/>
                  </a:lnTo>
                  <a:cubicBezTo>
                    <a:pt x="26191" y="19365"/>
                    <a:pt x="26184" y="19313"/>
                    <a:pt x="26184" y="19248"/>
                  </a:cubicBezTo>
                  <a:lnTo>
                    <a:pt x="26184" y="19170"/>
                  </a:lnTo>
                  <a:lnTo>
                    <a:pt x="26210" y="19027"/>
                  </a:lnTo>
                  <a:cubicBezTo>
                    <a:pt x="26217" y="19008"/>
                    <a:pt x="26217" y="18995"/>
                    <a:pt x="26223" y="18982"/>
                  </a:cubicBezTo>
                  <a:cubicBezTo>
                    <a:pt x="26230" y="18975"/>
                    <a:pt x="26243" y="18962"/>
                    <a:pt x="26256" y="18956"/>
                  </a:cubicBezTo>
                  <a:cubicBezTo>
                    <a:pt x="26295" y="18923"/>
                    <a:pt x="26347" y="18864"/>
                    <a:pt x="26412" y="18780"/>
                  </a:cubicBezTo>
                  <a:cubicBezTo>
                    <a:pt x="26522" y="18676"/>
                    <a:pt x="26672" y="18611"/>
                    <a:pt x="26861" y="18585"/>
                  </a:cubicBezTo>
                  <a:cubicBezTo>
                    <a:pt x="26896" y="18582"/>
                    <a:pt x="26934" y="18581"/>
                    <a:pt x="26977" y="18581"/>
                  </a:cubicBezTo>
                  <a:close/>
                  <a:moveTo>
                    <a:pt x="5315" y="19395"/>
                  </a:moveTo>
                  <a:cubicBezTo>
                    <a:pt x="5310" y="19395"/>
                    <a:pt x="5306" y="19400"/>
                    <a:pt x="5301" y="19404"/>
                  </a:cubicBezTo>
                  <a:lnTo>
                    <a:pt x="5295" y="19417"/>
                  </a:lnTo>
                  <a:lnTo>
                    <a:pt x="5288" y="19437"/>
                  </a:lnTo>
                  <a:cubicBezTo>
                    <a:pt x="5282" y="19443"/>
                    <a:pt x="5282" y="19456"/>
                    <a:pt x="5282" y="19476"/>
                  </a:cubicBezTo>
                  <a:cubicBezTo>
                    <a:pt x="5282" y="19495"/>
                    <a:pt x="5282" y="19515"/>
                    <a:pt x="5288" y="19521"/>
                  </a:cubicBezTo>
                  <a:lnTo>
                    <a:pt x="5295" y="19541"/>
                  </a:lnTo>
                  <a:lnTo>
                    <a:pt x="5295" y="19567"/>
                  </a:lnTo>
                  <a:cubicBezTo>
                    <a:pt x="5301" y="19580"/>
                    <a:pt x="5308" y="19586"/>
                    <a:pt x="5321" y="19586"/>
                  </a:cubicBezTo>
                  <a:cubicBezTo>
                    <a:pt x="5334" y="19586"/>
                    <a:pt x="5340" y="19573"/>
                    <a:pt x="5340" y="19560"/>
                  </a:cubicBezTo>
                  <a:lnTo>
                    <a:pt x="5347" y="19528"/>
                  </a:lnTo>
                  <a:lnTo>
                    <a:pt x="5334" y="19508"/>
                  </a:lnTo>
                  <a:lnTo>
                    <a:pt x="5334" y="19482"/>
                  </a:lnTo>
                  <a:lnTo>
                    <a:pt x="5334" y="19443"/>
                  </a:lnTo>
                  <a:cubicBezTo>
                    <a:pt x="5340" y="19430"/>
                    <a:pt x="5340" y="19424"/>
                    <a:pt x="5340" y="19411"/>
                  </a:cubicBezTo>
                  <a:cubicBezTo>
                    <a:pt x="5334" y="19404"/>
                    <a:pt x="5327" y="19398"/>
                    <a:pt x="5321" y="19398"/>
                  </a:cubicBezTo>
                  <a:cubicBezTo>
                    <a:pt x="5319" y="19396"/>
                    <a:pt x="5317" y="19395"/>
                    <a:pt x="5315" y="19395"/>
                  </a:cubicBezTo>
                  <a:close/>
                  <a:moveTo>
                    <a:pt x="19603" y="17011"/>
                  </a:moveTo>
                  <a:cubicBezTo>
                    <a:pt x="19707" y="17011"/>
                    <a:pt x="19791" y="17011"/>
                    <a:pt x="19850" y="17017"/>
                  </a:cubicBezTo>
                  <a:cubicBezTo>
                    <a:pt x="19941" y="17030"/>
                    <a:pt x="20012" y="17056"/>
                    <a:pt x="20077" y="17096"/>
                  </a:cubicBezTo>
                  <a:cubicBezTo>
                    <a:pt x="20097" y="17109"/>
                    <a:pt x="20129" y="17135"/>
                    <a:pt x="20175" y="17180"/>
                  </a:cubicBezTo>
                  <a:cubicBezTo>
                    <a:pt x="20220" y="17219"/>
                    <a:pt x="20253" y="17245"/>
                    <a:pt x="20285" y="17258"/>
                  </a:cubicBezTo>
                  <a:cubicBezTo>
                    <a:pt x="20298" y="17265"/>
                    <a:pt x="20318" y="17271"/>
                    <a:pt x="20331" y="17278"/>
                  </a:cubicBezTo>
                  <a:cubicBezTo>
                    <a:pt x="20396" y="17694"/>
                    <a:pt x="20461" y="18110"/>
                    <a:pt x="20533" y="18539"/>
                  </a:cubicBezTo>
                  <a:cubicBezTo>
                    <a:pt x="20585" y="18812"/>
                    <a:pt x="20630" y="19040"/>
                    <a:pt x="20676" y="19209"/>
                  </a:cubicBezTo>
                  <a:cubicBezTo>
                    <a:pt x="20682" y="19235"/>
                    <a:pt x="20715" y="19333"/>
                    <a:pt x="20760" y="19489"/>
                  </a:cubicBezTo>
                  <a:cubicBezTo>
                    <a:pt x="20708" y="19495"/>
                    <a:pt x="20637" y="19515"/>
                    <a:pt x="20552" y="19541"/>
                  </a:cubicBezTo>
                  <a:cubicBezTo>
                    <a:pt x="20442" y="19580"/>
                    <a:pt x="20370" y="19599"/>
                    <a:pt x="20331" y="19606"/>
                  </a:cubicBezTo>
                  <a:cubicBezTo>
                    <a:pt x="20240" y="19619"/>
                    <a:pt x="20175" y="19625"/>
                    <a:pt x="20129" y="19632"/>
                  </a:cubicBezTo>
                  <a:lnTo>
                    <a:pt x="20116" y="19632"/>
                  </a:lnTo>
                  <a:cubicBezTo>
                    <a:pt x="20090" y="19612"/>
                    <a:pt x="20058" y="19593"/>
                    <a:pt x="20006" y="19567"/>
                  </a:cubicBezTo>
                  <a:cubicBezTo>
                    <a:pt x="19772" y="19463"/>
                    <a:pt x="19590" y="19404"/>
                    <a:pt x="19466" y="19391"/>
                  </a:cubicBezTo>
                  <a:cubicBezTo>
                    <a:pt x="19446" y="19391"/>
                    <a:pt x="19427" y="19385"/>
                    <a:pt x="19414" y="19385"/>
                  </a:cubicBezTo>
                  <a:lnTo>
                    <a:pt x="19420" y="19365"/>
                  </a:lnTo>
                  <a:lnTo>
                    <a:pt x="19427" y="19333"/>
                  </a:lnTo>
                  <a:lnTo>
                    <a:pt x="19453" y="19300"/>
                  </a:lnTo>
                  <a:cubicBezTo>
                    <a:pt x="19460" y="19268"/>
                    <a:pt x="19466" y="19248"/>
                    <a:pt x="19473" y="19235"/>
                  </a:cubicBezTo>
                  <a:lnTo>
                    <a:pt x="19505" y="19177"/>
                  </a:lnTo>
                  <a:lnTo>
                    <a:pt x="19538" y="19105"/>
                  </a:lnTo>
                  <a:lnTo>
                    <a:pt x="19603" y="19001"/>
                  </a:lnTo>
                  <a:cubicBezTo>
                    <a:pt x="19648" y="18943"/>
                    <a:pt x="19674" y="18903"/>
                    <a:pt x="19687" y="18871"/>
                  </a:cubicBezTo>
                  <a:cubicBezTo>
                    <a:pt x="19700" y="18845"/>
                    <a:pt x="19700" y="18825"/>
                    <a:pt x="19681" y="18812"/>
                  </a:cubicBezTo>
                  <a:cubicBezTo>
                    <a:pt x="19677" y="18809"/>
                    <a:pt x="19671" y="18808"/>
                    <a:pt x="19664" y="18808"/>
                  </a:cubicBezTo>
                  <a:cubicBezTo>
                    <a:pt x="19656" y="18808"/>
                    <a:pt x="19648" y="18809"/>
                    <a:pt x="19642" y="18812"/>
                  </a:cubicBezTo>
                  <a:cubicBezTo>
                    <a:pt x="19629" y="18819"/>
                    <a:pt x="19616" y="18832"/>
                    <a:pt x="19609" y="18845"/>
                  </a:cubicBezTo>
                  <a:lnTo>
                    <a:pt x="19499" y="19021"/>
                  </a:lnTo>
                  <a:lnTo>
                    <a:pt x="19433" y="19151"/>
                  </a:lnTo>
                  <a:cubicBezTo>
                    <a:pt x="19427" y="19164"/>
                    <a:pt x="19414" y="19177"/>
                    <a:pt x="19401" y="19196"/>
                  </a:cubicBezTo>
                  <a:cubicBezTo>
                    <a:pt x="19401" y="19209"/>
                    <a:pt x="19394" y="19229"/>
                    <a:pt x="19394" y="19255"/>
                  </a:cubicBezTo>
                  <a:cubicBezTo>
                    <a:pt x="19394" y="19261"/>
                    <a:pt x="19388" y="19274"/>
                    <a:pt x="19381" y="19287"/>
                  </a:cubicBezTo>
                  <a:cubicBezTo>
                    <a:pt x="19375" y="19294"/>
                    <a:pt x="19368" y="19307"/>
                    <a:pt x="19368" y="19313"/>
                  </a:cubicBezTo>
                  <a:lnTo>
                    <a:pt x="19368" y="19346"/>
                  </a:lnTo>
                  <a:lnTo>
                    <a:pt x="19355" y="19385"/>
                  </a:lnTo>
                  <a:cubicBezTo>
                    <a:pt x="19303" y="19378"/>
                    <a:pt x="19264" y="19372"/>
                    <a:pt x="19232" y="19365"/>
                  </a:cubicBezTo>
                  <a:cubicBezTo>
                    <a:pt x="19154" y="19339"/>
                    <a:pt x="19063" y="19294"/>
                    <a:pt x="18952" y="19222"/>
                  </a:cubicBezTo>
                  <a:cubicBezTo>
                    <a:pt x="18796" y="19112"/>
                    <a:pt x="18660" y="18982"/>
                    <a:pt x="18536" y="18845"/>
                  </a:cubicBezTo>
                  <a:lnTo>
                    <a:pt x="18549" y="18741"/>
                  </a:lnTo>
                  <a:cubicBezTo>
                    <a:pt x="18582" y="18591"/>
                    <a:pt x="18653" y="18442"/>
                    <a:pt x="18777" y="18279"/>
                  </a:cubicBezTo>
                  <a:cubicBezTo>
                    <a:pt x="18848" y="18188"/>
                    <a:pt x="18972" y="18065"/>
                    <a:pt x="19141" y="17908"/>
                  </a:cubicBezTo>
                  <a:lnTo>
                    <a:pt x="19212" y="17837"/>
                  </a:lnTo>
                  <a:cubicBezTo>
                    <a:pt x="19212" y="17824"/>
                    <a:pt x="19206" y="17824"/>
                    <a:pt x="19193" y="17824"/>
                  </a:cubicBezTo>
                  <a:lnTo>
                    <a:pt x="19173" y="17830"/>
                  </a:lnTo>
                  <a:cubicBezTo>
                    <a:pt x="18991" y="17967"/>
                    <a:pt x="18835" y="18117"/>
                    <a:pt x="18718" y="18286"/>
                  </a:cubicBezTo>
                  <a:cubicBezTo>
                    <a:pt x="18588" y="18448"/>
                    <a:pt x="18516" y="18604"/>
                    <a:pt x="18497" y="18760"/>
                  </a:cubicBezTo>
                  <a:cubicBezTo>
                    <a:pt x="18497" y="18760"/>
                    <a:pt x="18497" y="18773"/>
                    <a:pt x="18490" y="18793"/>
                  </a:cubicBezTo>
                  <a:cubicBezTo>
                    <a:pt x="18393" y="18676"/>
                    <a:pt x="18302" y="18552"/>
                    <a:pt x="18230" y="18416"/>
                  </a:cubicBezTo>
                  <a:cubicBezTo>
                    <a:pt x="18185" y="18338"/>
                    <a:pt x="18159" y="18273"/>
                    <a:pt x="18152" y="18227"/>
                  </a:cubicBezTo>
                  <a:cubicBezTo>
                    <a:pt x="18146" y="18182"/>
                    <a:pt x="18152" y="18104"/>
                    <a:pt x="18172" y="18000"/>
                  </a:cubicBezTo>
                  <a:cubicBezTo>
                    <a:pt x="18191" y="17895"/>
                    <a:pt x="18211" y="17824"/>
                    <a:pt x="18224" y="17778"/>
                  </a:cubicBezTo>
                  <a:cubicBezTo>
                    <a:pt x="18250" y="17694"/>
                    <a:pt x="18282" y="17629"/>
                    <a:pt x="18328" y="17577"/>
                  </a:cubicBezTo>
                  <a:cubicBezTo>
                    <a:pt x="18360" y="17531"/>
                    <a:pt x="18419" y="17473"/>
                    <a:pt x="18503" y="17401"/>
                  </a:cubicBezTo>
                  <a:cubicBezTo>
                    <a:pt x="18582" y="17336"/>
                    <a:pt x="18640" y="17284"/>
                    <a:pt x="18679" y="17258"/>
                  </a:cubicBezTo>
                  <a:cubicBezTo>
                    <a:pt x="18751" y="17206"/>
                    <a:pt x="18816" y="17180"/>
                    <a:pt x="18881" y="17161"/>
                  </a:cubicBezTo>
                  <a:cubicBezTo>
                    <a:pt x="18907" y="17161"/>
                    <a:pt x="18946" y="17154"/>
                    <a:pt x="19004" y="17148"/>
                  </a:cubicBezTo>
                  <a:cubicBezTo>
                    <a:pt x="19056" y="17148"/>
                    <a:pt x="19095" y="17141"/>
                    <a:pt x="19121" y="17135"/>
                  </a:cubicBezTo>
                  <a:cubicBezTo>
                    <a:pt x="19160" y="17128"/>
                    <a:pt x="19206" y="17109"/>
                    <a:pt x="19271" y="17083"/>
                  </a:cubicBezTo>
                  <a:cubicBezTo>
                    <a:pt x="19342" y="17056"/>
                    <a:pt x="19394" y="17037"/>
                    <a:pt x="19427" y="17030"/>
                  </a:cubicBezTo>
                  <a:cubicBezTo>
                    <a:pt x="19453" y="17024"/>
                    <a:pt x="19512" y="17017"/>
                    <a:pt x="19603" y="17011"/>
                  </a:cubicBezTo>
                  <a:close/>
                  <a:moveTo>
                    <a:pt x="25814" y="19092"/>
                  </a:moveTo>
                  <a:lnTo>
                    <a:pt x="25814" y="19092"/>
                  </a:lnTo>
                  <a:cubicBezTo>
                    <a:pt x="25807" y="19125"/>
                    <a:pt x="25801" y="19177"/>
                    <a:pt x="25794" y="19248"/>
                  </a:cubicBezTo>
                  <a:cubicBezTo>
                    <a:pt x="25794" y="19320"/>
                    <a:pt x="25801" y="19372"/>
                    <a:pt x="25807" y="19404"/>
                  </a:cubicBezTo>
                  <a:lnTo>
                    <a:pt x="25840" y="19489"/>
                  </a:lnTo>
                  <a:cubicBezTo>
                    <a:pt x="25840" y="19495"/>
                    <a:pt x="25846" y="19495"/>
                    <a:pt x="25846" y="19495"/>
                  </a:cubicBezTo>
                  <a:cubicBezTo>
                    <a:pt x="25755" y="19515"/>
                    <a:pt x="25670" y="19534"/>
                    <a:pt x="25579" y="19560"/>
                  </a:cubicBezTo>
                  <a:cubicBezTo>
                    <a:pt x="25501" y="19580"/>
                    <a:pt x="25430" y="19606"/>
                    <a:pt x="25352" y="19638"/>
                  </a:cubicBezTo>
                  <a:cubicBezTo>
                    <a:pt x="25326" y="19599"/>
                    <a:pt x="25313" y="19580"/>
                    <a:pt x="25306" y="19573"/>
                  </a:cubicBezTo>
                  <a:cubicBezTo>
                    <a:pt x="25300" y="19567"/>
                    <a:pt x="25293" y="19541"/>
                    <a:pt x="25280" y="19495"/>
                  </a:cubicBezTo>
                  <a:lnTo>
                    <a:pt x="25274" y="19450"/>
                  </a:lnTo>
                  <a:cubicBezTo>
                    <a:pt x="25280" y="19430"/>
                    <a:pt x="25287" y="19411"/>
                    <a:pt x="25287" y="19398"/>
                  </a:cubicBezTo>
                  <a:cubicBezTo>
                    <a:pt x="25287" y="19385"/>
                    <a:pt x="25287" y="19365"/>
                    <a:pt x="25280" y="19346"/>
                  </a:cubicBezTo>
                  <a:lnTo>
                    <a:pt x="25313" y="19164"/>
                  </a:lnTo>
                  <a:cubicBezTo>
                    <a:pt x="25508" y="19138"/>
                    <a:pt x="25677" y="19112"/>
                    <a:pt x="25814" y="19092"/>
                  </a:cubicBezTo>
                  <a:close/>
                  <a:moveTo>
                    <a:pt x="5626" y="19482"/>
                  </a:moveTo>
                  <a:cubicBezTo>
                    <a:pt x="5613" y="19489"/>
                    <a:pt x="5607" y="19502"/>
                    <a:pt x="5594" y="19515"/>
                  </a:cubicBezTo>
                  <a:lnTo>
                    <a:pt x="5587" y="19619"/>
                  </a:lnTo>
                  <a:lnTo>
                    <a:pt x="5594" y="19664"/>
                  </a:lnTo>
                  <a:lnTo>
                    <a:pt x="5620" y="19723"/>
                  </a:lnTo>
                  <a:cubicBezTo>
                    <a:pt x="5624" y="19728"/>
                    <a:pt x="5629" y="19732"/>
                    <a:pt x="5636" y="19732"/>
                  </a:cubicBezTo>
                  <a:cubicBezTo>
                    <a:pt x="5639" y="19732"/>
                    <a:pt x="5642" y="19731"/>
                    <a:pt x="5646" y="19729"/>
                  </a:cubicBezTo>
                  <a:cubicBezTo>
                    <a:pt x="5659" y="19723"/>
                    <a:pt x="5665" y="19703"/>
                    <a:pt x="5672" y="19684"/>
                  </a:cubicBezTo>
                  <a:lnTo>
                    <a:pt x="5672" y="19632"/>
                  </a:lnTo>
                  <a:cubicBezTo>
                    <a:pt x="5665" y="19560"/>
                    <a:pt x="5659" y="19521"/>
                    <a:pt x="5659" y="19515"/>
                  </a:cubicBezTo>
                  <a:cubicBezTo>
                    <a:pt x="5646" y="19502"/>
                    <a:pt x="5639" y="19489"/>
                    <a:pt x="5626" y="19482"/>
                  </a:cubicBezTo>
                  <a:close/>
                  <a:moveTo>
                    <a:pt x="14647" y="19187"/>
                  </a:moveTo>
                  <a:cubicBezTo>
                    <a:pt x="14695" y="19187"/>
                    <a:pt x="14744" y="19193"/>
                    <a:pt x="14796" y="19203"/>
                  </a:cubicBezTo>
                  <a:lnTo>
                    <a:pt x="14887" y="19222"/>
                  </a:lnTo>
                  <a:cubicBezTo>
                    <a:pt x="14920" y="19229"/>
                    <a:pt x="14979" y="19235"/>
                    <a:pt x="15050" y="19235"/>
                  </a:cubicBezTo>
                  <a:cubicBezTo>
                    <a:pt x="15122" y="19229"/>
                    <a:pt x="15193" y="19229"/>
                    <a:pt x="15265" y="19229"/>
                  </a:cubicBezTo>
                  <a:cubicBezTo>
                    <a:pt x="15122" y="19307"/>
                    <a:pt x="15011" y="19372"/>
                    <a:pt x="14926" y="19424"/>
                  </a:cubicBezTo>
                  <a:cubicBezTo>
                    <a:pt x="14796" y="19521"/>
                    <a:pt x="14686" y="19619"/>
                    <a:pt x="14601" y="19716"/>
                  </a:cubicBezTo>
                  <a:cubicBezTo>
                    <a:pt x="14582" y="19736"/>
                    <a:pt x="14569" y="19755"/>
                    <a:pt x="14556" y="19781"/>
                  </a:cubicBezTo>
                  <a:lnTo>
                    <a:pt x="14517" y="19703"/>
                  </a:lnTo>
                  <a:lnTo>
                    <a:pt x="14497" y="19645"/>
                  </a:lnTo>
                  <a:lnTo>
                    <a:pt x="14478" y="19606"/>
                  </a:lnTo>
                  <a:lnTo>
                    <a:pt x="14452" y="19528"/>
                  </a:lnTo>
                  <a:lnTo>
                    <a:pt x="14426" y="19482"/>
                  </a:lnTo>
                  <a:lnTo>
                    <a:pt x="14387" y="19359"/>
                  </a:lnTo>
                  <a:cubicBezTo>
                    <a:pt x="14413" y="19307"/>
                    <a:pt x="14432" y="19274"/>
                    <a:pt x="14458" y="19255"/>
                  </a:cubicBezTo>
                  <a:lnTo>
                    <a:pt x="14497" y="19229"/>
                  </a:lnTo>
                  <a:cubicBezTo>
                    <a:pt x="14517" y="19216"/>
                    <a:pt x="14523" y="19203"/>
                    <a:pt x="14536" y="19196"/>
                  </a:cubicBezTo>
                  <a:cubicBezTo>
                    <a:pt x="14536" y="19190"/>
                    <a:pt x="14536" y="19190"/>
                    <a:pt x="14536" y="19190"/>
                  </a:cubicBezTo>
                  <a:lnTo>
                    <a:pt x="14595" y="19190"/>
                  </a:lnTo>
                  <a:cubicBezTo>
                    <a:pt x="14612" y="19188"/>
                    <a:pt x="14630" y="19187"/>
                    <a:pt x="14647" y="19187"/>
                  </a:cubicBezTo>
                  <a:close/>
                  <a:moveTo>
                    <a:pt x="20702" y="19744"/>
                  </a:moveTo>
                  <a:cubicBezTo>
                    <a:pt x="20695" y="19744"/>
                    <a:pt x="20689" y="19746"/>
                    <a:pt x="20682" y="19749"/>
                  </a:cubicBezTo>
                  <a:lnTo>
                    <a:pt x="20663" y="19755"/>
                  </a:lnTo>
                  <a:lnTo>
                    <a:pt x="20650" y="19768"/>
                  </a:lnTo>
                  <a:cubicBezTo>
                    <a:pt x="20643" y="19775"/>
                    <a:pt x="20643" y="19781"/>
                    <a:pt x="20643" y="19794"/>
                  </a:cubicBezTo>
                  <a:lnTo>
                    <a:pt x="20656" y="19814"/>
                  </a:lnTo>
                  <a:lnTo>
                    <a:pt x="20708" y="19814"/>
                  </a:lnTo>
                  <a:lnTo>
                    <a:pt x="20728" y="19801"/>
                  </a:lnTo>
                  <a:cubicBezTo>
                    <a:pt x="20747" y="19794"/>
                    <a:pt x="20754" y="19781"/>
                    <a:pt x="20747" y="19768"/>
                  </a:cubicBezTo>
                  <a:cubicBezTo>
                    <a:pt x="20747" y="19755"/>
                    <a:pt x="20734" y="19749"/>
                    <a:pt x="20721" y="19749"/>
                  </a:cubicBezTo>
                  <a:cubicBezTo>
                    <a:pt x="20715" y="19746"/>
                    <a:pt x="20708" y="19744"/>
                    <a:pt x="20702" y="19744"/>
                  </a:cubicBezTo>
                  <a:close/>
                  <a:moveTo>
                    <a:pt x="20448" y="19814"/>
                  </a:moveTo>
                  <a:lnTo>
                    <a:pt x="20448" y="19820"/>
                  </a:lnTo>
                  <a:lnTo>
                    <a:pt x="20481" y="19820"/>
                  </a:lnTo>
                  <a:cubicBezTo>
                    <a:pt x="20487" y="19820"/>
                    <a:pt x="20487" y="19820"/>
                    <a:pt x="20487" y="19814"/>
                  </a:cubicBezTo>
                  <a:close/>
                  <a:moveTo>
                    <a:pt x="5854" y="19645"/>
                  </a:moveTo>
                  <a:cubicBezTo>
                    <a:pt x="5847" y="19645"/>
                    <a:pt x="5841" y="19645"/>
                    <a:pt x="5834" y="19651"/>
                  </a:cubicBezTo>
                  <a:lnTo>
                    <a:pt x="5828" y="19671"/>
                  </a:lnTo>
                  <a:lnTo>
                    <a:pt x="5821" y="19768"/>
                  </a:lnTo>
                  <a:cubicBezTo>
                    <a:pt x="5821" y="19788"/>
                    <a:pt x="5821" y="19807"/>
                    <a:pt x="5834" y="19820"/>
                  </a:cubicBezTo>
                  <a:cubicBezTo>
                    <a:pt x="5834" y="19833"/>
                    <a:pt x="5841" y="19840"/>
                    <a:pt x="5854" y="19847"/>
                  </a:cubicBezTo>
                  <a:cubicBezTo>
                    <a:pt x="5868" y="19851"/>
                    <a:pt x="5878" y="19856"/>
                    <a:pt x="5888" y="19856"/>
                  </a:cubicBezTo>
                  <a:cubicBezTo>
                    <a:pt x="5892" y="19856"/>
                    <a:pt x="5896" y="19855"/>
                    <a:pt x="5899" y="19853"/>
                  </a:cubicBezTo>
                  <a:cubicBezTo>
                    <a:pt x="5912" y="19840"/>
                    <a:pt x="5919" y="19827"/>
                    <a:pt x="5912" y="19807"/>
                  </a:cubicBezTo>
                  <a:lnTo>
                    <a:pt x="5899" y="19768"/>
                  </a:lnTo>
                  <a:cubicBezTo>
                    <a:pt x="5899" y="19716"/>
                    <a:pt x="5899" y="19684"/>
                    <a:pt x="5886" y="19664"/>
                  </a:cubicBezTo>
                  <a:cubicBezTo>
                    <a:pt x="5886" y="19651"/>
                    <a:pt x="5880" y="19645"/>
                    <a:pt x="5867" y="19645"/>
                  </a:cubicBezTo>
                  <a:close/>
                  <a:moveTo>
                    <a:pt x="20266" y="19820"/>
                  </a:moveTo>
                  <a:cubicBezTo>
                    <a:pt x="20253" y="19820"/>
                    <a:pt x="20240" y="19820"/>
                    <a:pt x="20227" y="19827"/>
                  </a:cubicBezTo>
                  <a:lnTo>
                    <a:pt x="20142" y="19853"/>
                  </a:lnTo>
                  <a:cubicBezTo>
                    <a:pt x="20142" y="19873"/>
                    <a:pt x="20149" y="19886"/>
                    <a:pt x="20155" y="19892"/>
                  </a:cubicBezTo>
                  <a:lnTo>
                    <a:pt x="20181" y="19899"/>
                  </a:lnTo>
                  <a:lnTo>
                    <a:pt x="20220" y="19886"/>
                  </a:lnTo>
                  <a:lnTo>
                    <a:pt x="20233" y="19879"/>
                  </a:lnTo>
                  <a:cubicBezTo>
                    <a:pt x="20259" y="19873"/>
                    <a:pt x="20272" y="19853"/>
                    <a:pt x="20285" y="19840"/>
                  </a:cubicBezTo>
                  <a:lnTo>
                    <a:pt x="20266" y="19820"/>
                  </a:lnTo>
                  <a:close/>
                  <a:moveTo>
                    <a:pt x="25248" y="19177"/>
                  </a:moveTo>
                  <a:lnTo>
                    <a:pt x="25222" y="19268"/>
                  </a:lnTo>
                  <a:cubicBezTo>
                    <a:pt x="25215" y="19287"/>
                    <a:pt x="25209" y="19300"/>
                    <a:pt x="25209" y="19300"/>
                  </a:cubicBezTo>
                  <a:lnTo>
                    <a:pt x="25209" y="19352"/>
                  </a:lnTo>
                  <a:cubicBezTo>
                    <a:pt x="25209" y="19372"/>
                    <a:pt x="25209" y="19404"/>
                    <a:pt x="25202" y="19443"/>
                  </a:cubicBezTo>
                  <a:cubicBezTo>
                    <a:pt x="25189" y="19534"/>
                    <a:pt x="25215" y="19606"/>
                    <a:pt x="25267" y="19671"/>
                  </a:cubicBezTo>
                  <a:cubicBezTo>
                    <a:pt x="25105" y="19736"/>
                    <a:pt x="24942" y="19820"/>
                    <a:pt x="24786" y="19918"/>
                  </a:cubicBezTo>
                  <a:cubicBezTo>
                    <a:pt x="24773" y="19931"/>
                    <a:pt x="24760" y="19938"/>
                    <a:pt x="24747" y="19944"/>
                  </a:cubicBezTo>
                  <a:cubicBezTo>
                    <a:pt x="24747" y="19938"/>
                    <a:pt x="24740" y="19925"/>
                    <a:pt x="24734" y="19912"/>
                  </a:cubicBezTo>
                  <a:cubicBezTo>
                    <a:pt x="24714" y="19892"/>
                    <a:pt x="24695" y="19853"/>
                    <a:pt x="24669" y="19801"/>
                  </a:cubicBezTo>
                  <a:lnTo>
                    <a:pt x="24643" y="19749"/>
                  </a:lnTo>
                  <a:lnTo>
                    <a:pt x="24610" y="19586"/>
                  </a:lnTo>
                  <a:cubicBezTo>
                    <a:pt x="24604" y="19547"/>
                    <a:pt x="24604" y="19521"/>
                    <a:pt x="24610" y="19508"/>
                  </a:cubicBezTo>
                  <a:cubicBezTo>
                    <a:pt x="24617" y="19482"/>
                    <a:pt x="24617" y="19463"/>
                    <a:pt x="24623" y="19443"/>
                  </a:cubicBezTo>
                  <a:cubicBezTo>
                    <a:pt x="24617" y="19398"/>
                    <a:pt x="24617" y="19365"/>
                    <a:pt x="24623" y="19346"/>
                  </a:cubicBezTo>
                  <a:lnTo>
                    <a:pt x="24636" y="19287"/>
                  </a:lnTo>
                  <a:cubicBezTo>
                    <a:pt x="24636" y="19268"/>
                    <a:pt x="24643" y="19255"/>
                    <a:pt x="24649" y="19235"/>
                  </a:cubicBezTo>
                  <a:cubicBezTo>
                    <a:pt x="24799" y="19229"/>
                    <a:pt x="24975" y="19209"/>
                    <a:pt x="25183" y="19183"/>
                  </a:cubicBezTo>
                  <a:cubicBezTo>
                    <a:pt x="25202" y="19177"/>
                    <a:pt x="25222" y="19177"/>
                    <a:pt x="25248" y="19177"/>
                  </a:cubicBezTo>
                  <a:close/>
                  <a:moveTo>
                    <a:pt x="16344" y="19027"/>
                  </a:moveTo>
                  <a:cubicBezTo>
                    <a:pt x="16344" y="19027"/>
                    <a:pt x="16383" y="19034"/>
                    <a:pt x="16455" y="19047"/>
                  </a:cubicBezTo>
                  <a:lnTo>
                    <a:pt x="16604" y="19047"/>
                  </a:lnTo>
                  <a:cubicBezTo>
                    <a:pt x="16650" y="19042"/>
                    <a:pt x="16700" y="19037"/>
                    <a:pt x="16752" y="19037"/>
                  </a:cubicBezTo>
                  <a:cubicBezTo>
                    <a:pt x="16774" y="19037"/>
                    <a:pt x="16796" y="19038"/>
                    <a:pt x="16819" y="19040"/>
                  </a:cubicBezTo>
                  <a:lnTo>
                    <a:pt x="17047" y="19040"/>
                  </a:lnTo>
                  <a:cubicBezTo>
                    <a:pt x="17086" y="19040"/>
                    <a:pt x="17170" y="19047"/>
                    <a:pt x="17300" y="19060"/>
                  </a:cubicBezTo>
                  <a:cubicBezTo>
                    <a:pt x="17424" y="19073"/>
                    <a:pt x="17495" y="19086"/>
                    <a:pt x="17521" y="19092"/>
                  </a:cubicBezTo>
                  <a:cubicBezTo>
                    <a:pt x="17573" y="19378"/>
                    <a:pt x="17599" y="19554"/>
                    <a:pt x="17599" y="19619"/>
                  </a:cubicBezTo>
                  <a:cubicBezTo>
                    <a:pt x="17560" y="19632"/>
                    <a:pt x="17456" y="19664"/>
                    <a:pt x="17294" y="19710"/>
                  </a:cubicBezTo>
                  <a:cubicBezTo>
                    <a:pt x="17092" y="19762"/>
                    <a:pt x="16956" y="19801"/>
                    <a:pt x="16884" y="19814"/>
                  </a:cubicBezTo>
                  <a:lnTo>
                    <a:pt x="16715" y="19840"/>
                  </a:lnTo>
                  <a:cubicBezTo>
                    <a:pt x="16552" y="19866"/>
                    <a:pt x="16396" y="19905"/>
                    <a:pt x="16240" y="19944"/>
                  </a:cubicBezTo>
                  <a:cubicBezTo>
                    <a:pt x="16240" y="19951"/>
                    <a:pt x="16234" y="19951"/>
                    <a:pt x="16234" y="19951"/>
                  </a:cubicBezTo>
                  <a:cubicBezTo>
                    <a:pt x="16234" y="19944"/>
                    <a:pt x="16240" y="19847"/>
                    <a:pt x="16266" y="19645"/>
                  </a:cubicBezTo>
                  <a:cubicBezTo>
                    <a:pt x="16292" y="19651"/>
                    <a:pt x="16318" y="19651"/>
                    <a:pt x="16344" y="19651"/>
                  </a:cubicBezTo>
                  <a:cubicBezTo>
                    <a:pt x="16409" y="19651"/>
                    <a:pt x="16500" y="19638"/>
                    <a:pt x="16630" y="19606"/>
                  </a:cubicBezTo>
                  <a:lnTo>
                    <a:pt x="16865" y="19560"/>
                  </a:lnTo>
                  <a:cubicBezTo>
                    <a:pt x="16962" y="19541"/>
                    <a:pt x="17034" y="19515"/>
                    <a:pt x="17079" y="19495"/>
                  </a:cubicBezTo>
                  <a:cubicBezTo>
                    <a:pt x="17125" y="19476"/>
                    <a:pt x="17151" y="19463"/>
                    <a:pt x="17164" y="19463"/>
                  </a:cubicBezTo>
                  <a:lnTo>
                    <a:pt x="17216" y="19450"/>
                  </a:lnTo>
                  <a:cubicBezTo>
                    <a:pt x="17229" y="19437"/>
                    <a:pt x="17235" y="19424"/>
                    <a:pt x="17235" y="19404"/>
                  </a:cubicBezTo>
                  <a:cubicBezTo>
                    <a:pt x="17229" y="19391"/>
                    <a:pt x="17222" y="19385"/>
                    <a:pt x="17203" y="19378"/>
                  </a:cubicBezTo>
                  <a:lnTo>
                    <a:pt x="17164" y="19385"/>
                  </a:lnTo>
                  <a:cubicBezTo>
                    <a:pt x="17144" y="19391"/>
                    <a:pt x="17131" y="19391"/>
                    <a:pt x="17118" y="19398"/>
                  </a:cubicBezTo>
                  <a:lnTo>
                    <a:pt x="17092" y="19424"/>
                  </a:lnTo>
                  <a:cubicBezTo>
                    <a:pt x="17079" y="19443"/>
                    <a:pt x="17060" y="19456"/>
                    <a:pt x="17027" y="19463"/>
                  </a:cubicBezTo>
                  <a:cubicBezTo>
                    <a:pt x="16995" y="19482"/>
                    <a:pt x="16936" y="19495"/>
                    <a:pt x="16858" y="19502"/>
                  </a:cubicBezTo>
                  <a:cubicBezTo>
                    <a:pt x="16774" y="19515"/>
                    <a:pt x="16702" y="19528"/>
                    <a:pt x="16656" y="19534"/>
                  </a:cubicBezTo>
                  <a:lnTo>
                    <a:pt x="16552" y="19560"/>
                  </a:lnTo>
                  <a:cubicBezTo>
                    <a:pt x="16481" y="19580"/>
                    <a:pt x="16409" y="19586"/>
                    <a:pt x="16338" y="19586"/>
                  </a:cubicBezTo>
                  <a:cubicBezTo>
                    <a:pt x="16327" y="19589"/>
                    <a:pt x="16317" y="19591"/>
                    <a:pt x="16308" y="19591"/>
                  </a:cubicBezTo>
                  <a:cubicBezTo>
                    <a:pt x="16296" y="19591"/>
                    <a:pt x="16284" y="19587"/>
                    <a:pt x="16273" y="19580"/>
                  </a:cubicBezTo>
                  <a:cubicBezTo>
                    <a:pt x="16279" y="19521"/>
                    <a:pt x="16292" y="19450"/>
                    <a:pt x="16299" y="19365"/>
                  </a:cubicBezTo>
                  <a:cubicBezTo>
                    <a:pt x="16305" y="19346"/>
                    <a:pt x="16312" y="19326"/>
                    <a:pt x="16312" y="19313"/>
                  </a:cubicBezTo>
                  <a:lnTo>
                    <a:pt x="16312" y="19248"/>
                  </a:lnTo>
                  <a:lnTo>
                    <a:pt x="16325" y="19190"/>
                  </a:lnTo>
                  <a:cubicBezTo>
                    <a:pt x="16344" y="19138"/>
                    <a:pt x="16351" y="19099"/>
                    <a:pt x="16344" y="19060"/>
                  </a:cubicBezTo>
                  <a:lnTo>
                    <a:pt x="16338" y="19027"/>
                  </a:lnTo>
                  <a:close/>
                  <a:moveTo>
                    <a:pt x="19843" y="19892"/>
                  </a:moveTo>
                  <a:lnTo>
                    <a:pt x="19804" y="19918"/>
                  </a:lnTo>
                  <a:lnTo>
                    <a:pt x="19798" y="19931"/>
                  </a:lnTo>
                  <a:lnTo>
                    <a:pt x="19804" y="19938"/>
                  </a:lnTo>
                  <a:cubicBezTo>
                    <a:pt x="19811" y="19951"/>
                    <a:pt x="19817" y="19951"/>
                    <a:pt x="19830" y="19951"/>
                  </a:cubicBezTo>
                  <a:lnTo>
                    <a:pt x="19850" y="19951"/>
                  </a:lnTo>
                  <a:cubicBezTo>
                    <a:pt x="19856" y="19944"/>
                    <a:pt x="19869" y="19944"/>
                    <a:pt x="19889" y="19944"/>
                  </a:cubicBezTo>
                  <a:lnTo>
                    <a:pt x="19908" y="19925"/>
                  </a:lnTo>
                  <a:cubicBezTo>
                    <a:pt x="19915" y="19918"/>
                    <a:pt x="19915" y="19912"/>
                    <a:pt x="19908" y="19905"/>
                  </a:cubicBezTo>
                  <a:lnTo>
                    <a:pt x="19908" y="19899"/>
                  </a:lnTo>
                  <a:lnTo>
                    <a:pt x="19895" y="19892"/>
                  </a:lnTo>
                  <a:close/>
                  <a:moveTo>
                    <a:pt x="6082" y="19736"/>
                  </a:moveTo>
                  <a:cubicBezTo>
                    <a:pt x="6075" y="19742"/>
                    <a:pt x="6075" y="19742"/>
                    <a:pt x="6069" y="19742"/>
                  </a:cubicBezTo>
                  <a:cubicBezTo>
                    <a:pt x="6056" y="19749"/>
                    <a:pt x="6049" y="19755"/>
                    <a:pt x="6049" y="19775"/>
                  </a:cubicBezTo>
                  <a:cubicBezTo>
                    <a:pt x="6036" y="19833"/>
                    <a:pt x="6049" y="19886"/>
                    <a:pt x="6088" y="19938"/>
                  </a:cubicBezTo>
                  <a:cubicBezTo>
                    <a:pt x="6101" y="19951"/>
                    <a:pt x="6114" y="19964"/>
                    <a:pt x="6127" y="19964"/>
                  </a:cubicBezTo>
                  <a:cubicBezTo>
                    <a:pt x="6140" y="19964"/>
                    <a:pt x="6153" y="19957"/>
                    <a:pt x="6160" y="19944"/>
                  </a:cubicBezTo>
                  <a:cubicBezTo>
                    <a:pt x="6166" y="19931"/>
                    <a:pt x="6166" y="19918"/>
                    <a:pt x="6160" y="19912"/>
                  </a:cubicBezTo>
                  <a:lnTo>
                    <a:pt x="6114" y="19775"/>
                  </a:lnTo>
                  <a:cubicBezTo>
                    <a:pt x="6108" y="19749"/>
                    <a:pt x="6095" y="19736"/>
                    <a:pt x="6082" y="19736"/>
                  </a:cubicBezTo>
                  <a:close/>
                  <a:moveTo>
                    <a:pt x="7575" y="19133"/>
                  </a:moveTo>
                  <a:cubicBezTo>
                    <a:pt x="7588" y="19133"/>
                    <a:pt x="7598" y="19135"/>
                    <a:pt x="7603" y="19138"/>
                  </a:cubicBezTo>
                  <a:cubicBezTo>
                    <a:pt x="7610" y="19144"/>
                    <a:pt x="7623" y="19170"/>
                    <a:pt x="7629" y="19203"/>
                  </a:cubicBezTo>
                  <a:lnTo>
                    <a:pt x="7675" y="19489"/>
                  </a:lnTo>
                  <a:cubicBezTo>
                    <a:pt x="7681" y="19528"/>
                    <a:pt x="7688" y="19554"/>
                    <a:pt x="7694" y="19573"/>
                  </a:cubicBezTo>
                  <a:lnTo>
                    <a:pt x="7707" y="19619"/>
                  </a:lnTo>
                  <a:cubicBezTo>
                    <a:pt x="7714" y="19645"/>
                    <a:pt x="7720" y="19671"/>
                    <a:pt x="7727" y="19703"/>
                  </a:cubicBezTo>
                  <a:lnTo>
                    <a:pt x="7746" y="19775"/>
                  </a:lnTo>
                  <a:cubicBezTo>
                    <a:pt x="7740" y="19775"/>
                    <a:pt x="7740" y="19768"/>
                    <a:pt x="7733" y="19768"/>
                  </a:cubicBezTo>
                  <a:cubicBezTo>
                    <a:pt x="7701" y="19755"/>
                    <a:pt x="7681" y="19742"/>
                    <a:pt x="7675" y="19742"/>
                  </a:cubicBezTo>
                  <a:cubicBezTo>
                    <a:pt x="7669" y="19741"/>
                    <a:pt x="7664" y="19741"/>
                    <a:pt x="7659" y="19741"/>
                  </a:cubicBezTo>
                  <a:cubicBezTo>
                    <a:pt x="7636" y="19741"/>
                    <a:pt x="7622" y="19752"/>
                    <a:pt x="7616" y="19768"/>
                  </a:cubicBezTo>
                  <a:cubicBezTo>
                    <a:pt x="7610" y="19775"/>
                    <a:pt x="7603" y="19794"/>
                    <a:pt x="7603" y="19814"/>
                  </a:cubicBezTo>
                  <a:lnTo>
                    <a:pt x="7590" y="19990"/>
                  </a:lnTo>
                  <a:cubicBezTo>
                    <a:pt x="7584" y="19912"/>
                    <a:pt x="7571" y="19801"/>
                    <a:pt x="7545" y="19658"/>
                  </a:cubicBezTo>
                  <a:cubicBezTo>
                    <a:pt x="7519" y="19482"/>
                    <a:pt x="7506" y="19339"/>
                    <a:pt x="7512" y="19235"/>
                  </a:cubicBezTo>
                  <a:cubicBezTo>
                    <a:pt x="7512" y="19196"/>
                    <a:pt x="7512" y="19164"/>
                    <a:pt x="7499" y="19144"/>
                  </a:cubicBezTo>
                  <a:cubicBezTo>
                    <a:pt x="7530" y="19137"/>
                    <a:pt x="7556" y="19133"/>
                    <a:pt x="7575" y="19133"/>
                  </a:cubicBezTo>
                  <a:close/>
                  <a:moveTo>
                    <a:pt x="7460" y="19151"/>
                  </a:moveTo>
                  <a:cubicBezTo>
                    <a:pt x="7460" y="19242"/>
                    <a:pt x="7460" y="19346"/>
                    <a:pt x="7467" y="19456"/>
                  </a:cubicBezTo>
                  <a:cubicBezTo>
                    <a:pt x="7480" y="19567"/>
                    <a:pt x="7499" y="19736"/>
                    <a:pt x="7525" y="19964"/>
                  </a:cubicBezTo>
                  <a:cubicBezTo>
                    <a:pt x="7525" y="19970"/>
                    <a:pt x="7525" y="19983"/>
                    <a:pt x="7532" y="19996"/>
                  </a:cubicBezTo>
                  <a:cubicBezTo>
                    <a:pt x="7512" y="19957"/>
                    <a:pt x="7499" y="19918"/>
                    <a:pt x="7480" y="19879"/>
                  </a:cubicBezTo>
                  <a:cubicBezTo>
                    <a:pt x="7467" y="19833"/>
                    <a:pt x="7447" y="19807"/>
                    <a:pt x="7428" y="19794"/>
                  </a:cubicBezTo>
                  <a:cubicBezTo>
                    <a:pt x="7403" y="19780"/>
                    <a:pt x="7379" y="19773"/>
                    <a:pt x="7352" y="19773"/>
                  </a:cubicBezTo>
                  <a:cubicBezTo>
                    <a:pt x="7343" y="19773"/>
                    <a:pt x="7333" y="19773"/>
                    <a:pt x="7324" y="19775"/>
                  </a:cubicBezTo>
                  <a:cubicBezTo>
                    <a:pt x="7304" y="19781"/>
                    <a:pt x="7291" y="19788"/>
                    <a:pt x="7272" y="19794"/>
                  </a:cubicBezTo>
                  <a:lnTo>
                    <a:pt x="7272" y="19781"/>
                  </a:lnTo>
                  <a:lnTo>
                    <a:pt x="7285" y="19723"/>
                  </a:lnTo>
                  <a:lnTo>
                    <a:pt x="7285" y="19664"/>
                  </a:lnTo>
                  <a:cubicBezTo>
                    <a:pt x="7291" y="19619"/>
                    <a:pt x="7298" y="19580"/>
                    <a:pt x="7298" y="19554"/>
                  </a:cubicBezTo>
                  <a:lnTo>
                    <a:pt x="7317" y="19346"/>
                  </a:lnTo>
                  <a:cubicBezTo>
                    <a:pt x="7324" y="19294"/>
                    <a:pt x="7324" y="19235"/>
                    <a:pt x="7311" y="19164"/>
                  </a:cubicBezTo>
                  <a:cubicBezTo>
                    <a:pt x="7363" y="19164"/>
                    <a:pt x="7415" y="19157"/>
                    <a:pt x="7460" y="19151"/>
                  </a:cubicBezTo>
                  <a:close/>
                  <a:moveTo>
                    <a:pt x="19505" y="19970"/>
                  </a:moveTo>
                  <a:cubicBezTo>
                    <a:pt x="19505" y="19977"/>
                    <a:pt x="19505" y="19977"/>
                    <a:pt x="19499" y="19977"/>
                  </a:cubicBezTo>
                  <a:cubicBezTo>
                    <a:pt x="19473" y="19977"/>
                    <a:pt x="19460" y="19983"/>
                    <a:pt x="19446" y="19983"/>
                  </a:cubicBezTo>
                  <a:lnTo>
                    <a:pt x="19394" y="20003"/>
                  </a:lnTo>
                  <a:cubicBezTo>
                    <a:pt x="19381" y="20016"/>
                    <a:pt x="19381" y="20022"/>
                    <a:pt x="19388" y="20029"/>
                  </a:cubicBezTo>
                  <a:cubicBezTo>
                    <a:pt x="19394" y="20029"/>
                    <a:pt x="19414" y="20029"/>
                    <a:pt x="19433" y="20035"/>
                  </a:cubicBezTo>
                  <a:lnTo>
                    <a:pt x="19460" y="20029"/>
                  </a:lnTo>
                  <a:lnTo>
                    <a:pt x="19492" y="20029"/>
                  </a:lnTo>
                  <a:lnTo>
                    <a:pt x="19512" y="20016"/>
                  </a:lnTo>
                  <a:lnTo>
                    <a:pt x="19525" y="20016"/>
                  </a:lnTo>
                  <a:cubicBezTo>
                    <a:pt x="19531" y="20009"/>
                    <a:pt x="19538" y="20009"/>
                    <a:pt x="19538" y="19996"/>
                  </a:cubicBezTo>
                  <a:lnTo>
                    <a:pt x="19538" y="19977"/>
                  </a:lnTo>
                  <a:lnTo>
                    <a:pt x="19505" y="19970"/>
                  </a:lnTo>
                  <a:close/>
                  <a:moveTo>
                    <a:pt x="9595" y="18062"/>
                  </a:moveTo>
                  <a:cubicBezTo>
                    <a:pt x="9615" y="18062"/>
                    <a:pt x="9636" y="18063"/>
                    <a:pt x="9659" y="18065"/>
                  </a:cubicBezTo>
                  <a:lnTo>
                    <a:pt x="10023" y="18117"/>
                  </a:lnTo>
                  <a:cubicBezTo>
                    <a:pt x="10127" y="18130"/>
                    <a:pt x="10211" y="18149"/>
                    <a:pt x="10270" y="18175"/>
                  </a:cubicBezTo>
                  <a:cubicBezTo>
                    <a:pt x="10283" y="18182"/>
                    <a:pt x="10315" y="18195"/>
                    <a:pt x="10361" y="18221"/>
                  </a:cubicBezTo>
                  <a:cubicBezTo>
                    <a:pt x="10400" y="18240"/>
                    <a:pt x="10432" y="18260"/>
                    <a:pt x="10452" y="18266"/>
                  </a:cubicBezTo>
                  <a:cubicBezTo>
                    <a:pt x="10491" y="18279"/>
                    <a:pt x="10530" y="18286"/>
                    <a:pt x="10582" y="18292"/>
                  </a:cubicBezTo>
                  <a:lnTo>
                    <a:pt x="10719" y="18305"/>
                  </a:lnTo>
                  <a:cubicBezTo>
                    <a:pt x="10810" y="18318"/>
                    <a:pt x="10914" y="18351"/>
                    <a:pt x="11037" y="18403"/>
                  </a:cubicBezTo>
                  <a:cubicBezTo>
                    <a:pt x="11102" y="18429"/>
                    <a:pt x="11206" y="18481"/>
                    <a:pt x="11336" y="18546"/>
                  </a:cubicBezTo>
                  <a:cubicBezTo>
                    <a:pt x="11428" y="18585"/>
                    <a:pt x="11571" y="18630"/>
                    <a:pt x="11759" y="18695"/>
                  </a:cubicBezTo>
                  <a:cubicBezTo>
                    <a:pt x="12104" y="18799"/>
                    <a:pt x="12423" y="18877"/>
                    <a:pt x="12702" y="18930"/>
                  </a:cubicBezTo>
                  <a:cubicBezTo>
                    <a:pt x="12956" y="18969"/>
                    <a:pt x="13229" y="18995"/>
                    <a:pt x="13541" y="19014"/>
                  </a:cubicBezTo>
                  <a:cubicBezTo>
                    <a:pt x="13684" y="19021"/>
                    <a:pt x="13827" y="19034"/>
                    <a:pt x="13964" y="19040"/>
                  </a:cubicBezTo>
                  <a:cubicBezTo>
                    <a:pt x="13925" y="19060"/>
                    <a:pt x="13899" y="19079"/>
                    <a:pt x="13886" y="19092"/>
                  </a:cubicBezTo>
                  <a:cubicBezTo>
                    <a:pt x="13866" y="19112"/>
                    <a:pt x="13853" y="19138"/>
                    <a:pt x="13840" y="19170"/>
                  </a:cubicBezTo>
                  <a:cubicBezTo>
                    <a:pt x="13782" y="19294"/>
                    <a:pt x="13743" y="19450"/>
                    <a:pt x="13710" y="19645"/>
                  </a:cubicBezTo>
                  <a:cubicBezTo>
                    <a:pt x="13697" y="19716"/>
                    <a:pt x="13684" y="19781"/>
                    <a:pt x="13678" y="19853"/>
                  </a:cubicBezTo>
                  <a:lnTo>
                    <a:pt x="13515" y="19847"/>
                  </a:lnTo>
                  <a:cubicBezTo>
                    <a:pt x="13301" y="19840"/>
                    <a:pt x="13164" y="19840"/>
                    <a:pt x="13099" y="19833"/>
                  </a:cubicBezTo>
                  <a:cubicBezTo>
                    <a:pt x="12975" y="19820"/>
                    <a:pt x="12839" y="19801"/>
                    <a:pt x="12689" y="19775"/>
                  </a:cubicBezTo>
                  <a:cubicBezTo>
                    <a:pt x="12618" y="19755"/>
                    <a:pt x="12481" y="19729"/>
                    <a:pt x="12279" y="19684"/>
                  </a:cubicBezTo>
                  <a:lnTo>
                    <a:pt x="10426" y="19248"/>
                  </a:lnTo>
                  <a:cubicBezTo>
                    <a:pt x="10159" y="19183"/>
                    <a:pt x="9964" y="19118"/>
                    <a:pt x="9834" y="19053"/>
                  </a:cubicBezTo>
                  <a:cubicBezTo>
                    <a:pt x="9821" y="19047"/>
                    <a:pt x="9808" y="19047"/>
                    <a:pt x="9795" y="19047"/>
                  </a:cubicBezTo>
                  <a:cubicBezTo>
                    <a:pt x="9782" y="19047"/>
                    <a:pt x="9776" y="19053"/>
                    <a:pt x="9776" y="19066"/>
                  </a:cubicBezTo>
                  <a:cubicBezTo>
                    <a:pt x="9932" y="19131"/>
                    <a:pt x="10107" y="19196"/>
                    <a:pt x="10315" y="19255"/>
                  </a:cubicBezTo>
                  <a:cubicBezTo>
                    <a:pt x="10432" y="19287"/>
                    <a:pt x="10615" y="19333"/>
                    <a:pt x="10868" y="19398"/>
                  </a:cubicBezTo>
                  <a:lnTo>
                    <a:pt x="12306" y="19736"/>
                  </a:lnTo>
                  <a:cubicBezTo>
                    <a:pt x="12488" y="19781"/>
                    <a:pt x="12644" y="19814"/>
                    <a:pt x="12774" y="19840"/>
                  </a:cubicBezTo>
                  <a:cubicBezTo>
                    <a:pt x="12982" y="19873"/>
                    <a:pt x="13190" y="19892"/>
                    <a:pt x="13405" y="19899"/>
                  </a:cubicBezTo>
                  <a:cubicBezTo>
                    <a:pt x="13515" y="19899"/>
                    <a:pt x="13606" y="19892"/>
                    <a:pt x="13678" y="19879"/>
                  </a:cubicBezTo>
                  <a:lnTo>
                    <a:pt x="13678" y="19879"/>
                  </a:lnTo>
                  <a:cubicBezTo>
                    <a:pt x="13665" y="19951"/>
                    <a:pt x="13658" y="20016"/>
                    <a:pt x="13652" y="20087"/>
                  </a:cubicBezTo>
                  <a:cubicBezTo>
                    <a:pt x="13457" y="20074"/>
                    <a:pt x="13112" y="20042"/>
                    <a:pt x="12611" y="19983"/>
                  </a:cubicBezTo>
                  <a:cubicBezTo>
                    <a:pt x="12156" y="19931"/>
                    <a:pt x="11870" y="19892"/>
                    <a:pt x="11753" y="19873"/>
                  </a:cubicBezTo>
                  <a:cubicBezTo>
                    <a:pt x="11571" y="19840"/>
                    <a:pt x="11239" y="19755"/>
                    <a:pt x="10758" y="19625"/>
                  </a:cubicBezTo>
                  <a:cubicBezTo>
                    <a:pt x="10309" y="19502"/>
                    <a:pt x="10029" y="19417"/>
                    <a:pt x="9919" y="19378"/>
                  </a:cubicBezTo>
                  <a:cubicBezTo>
                    <a:pt x="9893" y="19365"/>
                    <a:pt x="9867" y="19359"/>
                    <a:pt x="9841" y="19359"/>
                  </a:cubicBezTo>
                  <a:cubicBezTo>
                    <a:pt x="9834" y="19359"/>
                    <a:pt x="9834" y="19359"/>
                    <a:pt x="9828" y="19365"/>
                  </a:cubicBezTo>
                  <a:cubicBezTo>
                    <a:pt x="9808" y="19346"/>
                    <a:pt x="9789" y="19326"/>
                    <a:pt x="9763" y="19300"/>
                  </a:cubicBezTo>
                  <a:cubicBezTo>
                    <a:pt x="9717" y="19261"/>
                    <a:pt x="9685" y="19235"/>
                    <a:pt x="9659" y="19216"/>
                  </a:cubicBezTo>
                  <a:lnTo>
                    <a:pt x="9593" y="19170"/>
                  </a:lnTo>
                  <a:cubicBezTo>
                    <a:pt x="9567" y="19157"/>
                    <a:pt x="9548" y="19138"/>
                    <a:pt x="9535" y="19118"/>
                  </a:cubicBezTo>
                  <a:cubicBezTo>
                    <a:pt x="9502" y="19073"/>
                    <a:pt x="9476" y="19040"/>
                    <a:pt x="9457" y="19021"/>
                  </a:cubicBezTo>
                  <a:lnTo>
                    <a:pt x="9398" y="18975"/>
                  </a:lnTo>
                  <a:cubicBezTo>
                    <a:pt x="9372" y="18956"/>
                    <a:pt x="9353" y="18930"/>
                    <a:pt x="9327" y="18884"/>
                  </a:cubicBezTo>
                  <a:cubicBezTo>
                    <a:pt x="9294" y="18838"/>
                    <a:pt x="9268" y="18806"/>
                    <a:pt x="9255" y="18786"/>
                  </a:cubicBezTo>
                  <a:cubicBezTo>
                    <a:pt x="9203" y="18747"/>
                    <a:pt x="9177" y="18721"/>
                    <a:pt x="9177" y="18715"/>
                  </a:cubicBezTo>
                  <a:cubicBezTo>
                    <a:pt x="9171" y="18708"/>
                    <a:pt x="9164" y="18702"/>
                    <a:pt x="9164" y="18689"/>
                  </a:cubicBezTo>
                  <a:lnTo>
                    <a:pt x="9177" y="18663"/>
                  </a:lnTo>
                  <a:cubicBezTo>
                    <a:pt x="9184" y="18656"/>
                    <a:pt x="9184" y="18643"/>
                    <a:pt x="9177" y="18624"/>
                  </a:cubicBezTo>
                  <a:cubicBezTo>
                    <a:pt x="9171" y="18591"/>
                    <a:pt x="9177" y="18559"/>
                    <a:pt x="9184" y="18533"/>
                  </a:cubicBezTo>
                  <a:cubicBezTo>
                    <a:pt x="9190" y="18500"/>
                    <a:pt x="9197" y="18481"/>
                    <a:pt x="9197" y="18468"/>
                  </a:cubicBezTo>
                  <a:cubicBezTo>
                    <a:pt x="9229" y="18390"/>
                    <a:pt x="9268" y="18312"/>
                    <a:pt x="9320" y="18234"/>
                  </a:cubicBezTo>
                  <a:cubicBezTo>
                    <a:pt x="9372" y="18149"/>
                    <a:pt x="9418" y="18097"/>
                    <a:pt x="9470" y="18078"/>
                  </a:cubicBezTo>
                  <a:cubicBezTo>
                    <a:pt x="9498" y="18068"/>
                    <a:pt x="9541" y="18062"/>
                    <a:pt x="9595" y="18062"/>
                  </a:cubicBezTo>
                  <a:close/>
                  <a:moveTo>
                    <a:pt x="19193" y="20048"/>
                  </a:moveTo>
                  <a:cubicBezTo>
                    <a:pt x="19193" y="20048"/>
                    <a:pt x="19193" y="20055"/>
                    <a:pt x="19186" y="20055"/>
                  </a:cubicBezTo>
                  <a:cubicBezTo>
                    <a:pt x="19177" y="20052"/>
                    <a:pt x="19166" y="20051"/>
                    <a:pt x="19155" y="20051"/>
                  </a:cubicBezTo>
                  <a:cubicBezTo>
                    <a:pt x="19137" y="20051"/>
                    <a:pt x="19116" y="20055"/>
                    <a:pt x="19095" y="20068"/>
                  </a:cubicBezTo>
                  <a:cubicBezTo>
                    <a:pt x="19076" y="20074"/>
                    <a:pt x="19069" y="20081"/>
                    <a:pt x="19056" y="20081"/>
                  </a:cubicBezTo>
                  <a:lnTo>
                    <a:pt x="19037" y="20087"/>
                  </a:lnTo>
                  <a:lnTo>
                    <a:pt x="19030" y="20100"/>
                  </a:lnTo>
                  <a:cubicBezTo>
                    <a:pt x="19024" y="20107"/>
                    <a:pt x="19024" y="20107"/>
                    <a:pt x="19017" y="20113"/>
                  </a:cubicBezTo>
                  <a:cubicBezTo>
                    <a:pt x="19017" y="20120"/>
                    <a:pt x="19024" y="20126"/>
                    <a:pt x="19030" y="20133"/>
                  </a:cubicBezTo>
                  <a:lnTo>
                    <a:pt x="19056" y="20133"/>
                  </a:lnTo>
                  <a:lnTo>
                    <a:pt x="19115" y="20120"/>
                  </a:lnTo>
                  <a:lnTo>
                    <a:pt x="19128" y="20113"/>
                  </a:lnTo>
                  <a:lnTo>
                    <a:pt x="19147" y="20107"/>
                  </a:lnTo>
                  <a:lnTo>
                    <a:pt x="19160" y="20094"/>
                  </a:lnTo>
                  <a:cubicBezTo>
                    <a:pt x="19173" y="20081"/>
                    <a:pt x="19193" y="20074"/>
                    <a:pt x="19206" y="20074"/>
                  </a:cubicBezTo>
                  <a:lnTo>
                    <a:pt x="19212" y="20048"/>
                  </a:lnTo>
                  <a:close/>
                  <a:moveTo>
                    <a:pt x="23849" y="19170"/>
                  </a:moveTo>
                  <a:cubicBezTo>
                    <a:pt x="23921" y="19170"/>
                    <a:pt x="24006" y="19170"/>
                    <a:pt x="24110" y="19190"/>
                  </a:cubicBezTo>
                  <a:cubicBezTo>
                    <a:pt x="24168" y="19196"/>
                    <a:pt x="24253" y="19209"/>
                    <a:pt x="24370" y="19229"/>
                  </a:cubicBezTo>
                  <a:cubicBezTo>
                    <a:pt x="24435" y="19235"/>
                    <a:pt x="24506" y="19235"/>
                    <a:pt x="24584" y="19235"/>
                  </a:cubicBezTo>
                  <a:lnTo>
                    <a:pt x="24571" y="19268"/>
                  </a:lnTo>
                  <a:lnTo>
                    <a:pt x="24545" y="19469"/>
                  </a:lnTo>
                  <a:cubicBezTo>
                    <a:pt x="24539" y="19489"/>
                    <a:pt x="24539" y="19521"/>
                    <a:pt x="24532" y="19554"/>
                  </a:cubicBezTo>
                  <a:cubicBezTo>
                    <a:pt x="24532" y="19580"/>
                    <a:pt x="24539" y="19625"/>
                    <a:pt x="24552" y="19677"/>
                  </a:cubicBezTo>
                  <a:lnTo>
                    <a:pt x="24558" y="19729"/>
                  </a:lnTo>
                  <a:lnTo>
                    <a:pt x="24578" y="19781"/>
                  </a:lnTo>
                  <a:lnTo>
                    <a:pt x="24662" y="19951"/>
                  </a:lnTo>
                  <a:cubicBezTo>
                    <a:pt x="24669" y="19964"/>
                    <a:pt x="24682" y="19977"/>
                    <a:pt x="24695" y="19983"/>
                  </a:cubicBezTo>
                  <a:cubicBezTo>
                    <a:pt x="24656" y="20009"/>
                    <a:pt x="24630" y="20022"/>
                    <a:pt x="24617" y="20029"/>
                  </a:cubicBezTo>
                  <a:cubicBezTo>
                    <a:pt x="24545" y="20068"/>
                    <a:pt x="24487" y="20100"/>
                    <a:pt x="24428" y="20113"/>
                  </a:cubicBezTo>
                  <a:cubicBezTo>
                    <a:pt x="24357" y="20133"/>
                    <a:pt x="24279" y="20139"/>
                    <a:pt x="24188" y="20139"/>
                  </a:cubicBezTo>
                  <a:lnTo>
                    <a:pt x="24155" y="20139"/>
                  </a:lnTo>
                  <a:lnTo>
                    <a:pt x="24149" y="20133"/>
                  </a:lnTo>
                  <a:cubicBezTo>
                    <a:pt x="24142" y="20126"/>
                    <a:pt x="24123" y="20113"/>
                    <a:pt x="24110" y="20087"/>
                  </a:cubicBezTo>
                  <a:lnTo>
                    <a:pt x="23901" y="19820"/>
                  </a:lnTo>
                  <a:cubicBezTo>
                    <a:pt x="23862" y="19755"/>
                    <a:pt x="23843" y="19677"/>
                    <a:pt x="23836" y="19593"/>
                  </a:cubicBezTo>
                  <a:cubicBezTo>
                    <a:pt x="23830" y="19567"/>
                    <a:pt x="23830" y="19521"/>
                    <a:pt x="23830" y="19456"/>
                  </a:cubicBezTo>
                  <a:cubicBezTo>
                    <a:pt x="23823" y="19339"/>
                    <a:pt x="23830" y="19242"/>
                    <a:pt x="23843" y="19170"/>
                  </a:cubicBezTo>
                  <a:close/>
                  <a:moveTo>
                    <a:pt x="16917" y="20029"/>
                  </a:moveTo>
                  <a:cubicBezTo>
                    <a:pt x="16917" y="20029"/>
                    <a:pt x="16917" y="20035"/>
                    <a:pt x="16910" y="20042"/>
                  </a:cubicBezTo>
                  <a:lnTo>
                    <a:pt x="16904" y="20055"/>
                  </a:lnTo>
                  <a:cubicBezTo>
                    <a:pt x="16904" y="20061"/>
                    <a:pt x="16904" y="20068"/>
                    <a:pt x="16904" y="20081"/>
                  </a:cubicBezTo>
                  <a:cubicBezTo>
                    <a:pt x="16904" y="20087"/>
                    <a:pt x="16910" y="20100"/>
                    <a:pt x="16923" y="20107"/>
                  </a:cubicBezTo>
                  <a:lnTo>
                    <a:pt x="16969" y="20146"/>
                  </a:lnTo>
                  <a:lnTo>
                    <a:pt x="16988" y="20159"/>
                  </a:lnTo>
                  <a:cubicBezTo>
                    <a:pt x="16992" y="20160"/>
                    <a:pt x="16995" y="20161"/>
                    <a:pt x="16997" y="20161"/>
                  </a:cubicBezTo>
                  <a:cubicBezTo>
                    <a:pt x="17004" y="20161"/>
                    <a:pt x="17008" y="20155"/>
                    <a:pt x="17008" y="20146"/>
                  </a:cubicBezTo>
                  <a:cubicBezTo>
                    <a:pt x="17014" y="20139"/>
                    <a:pt x="17014" y="20133"/>
                    <a:pt x="17008" y="20120"/>
                  </a:cubicBezTo>
                  <a:cubicBezTo>
                    <a:pt x="17008" y="20107"/>
                    <a:pt x="17001" y="20100"/>
                    <a:pt x="17001" y="20094"/>
                  </a:cubicBezTo>
                  <a:cubicBezTo>
                    <a:pt x="16988" y="20081"/>
                    <a:pt x="16975" y="20068"/>
                    <a:pt x="16969" y="20061"/>
                  </a:cubicBezTo>
                  <a:lnTo>
                    <a:pt x="16949" y="20042"/>
                  </a:lnTo>
                  <a:cubicBezTo>
                    <a:pt x="16943" y="20029"/>
                    <a:pt x="16936" y="20029"/>
                    <a:pt x="16930" y="20029"/>
                  </a:cubicBezTo>
                  <a:close/>
                  <a:moveTo>
                    <a:pt x="5808" y="19983"/>
                  </a:moveTo>
                  <a:lnTo>
                    <a:pt x="5795" y="19990"/>
                  </a:lnTo>
                  <a:cubicBezTo>
                    <a:pt x="5782" y="19990"/>
                    <a:pt x="5776" y="19996"/>
                    <a:pt x="5776" y="20016"/>
                  </a:cubicBezTo>
                  <a:cubicBezTo>
                    <a:pt x="5769" y="20048"/>
                    <a:pt x="5769" y="20068"/>
                    <a:pt x="5776" y="20081"/>
                  </a:cubicBezTo>
                  <a:lnTo>
                    <a:pt x="5789" y="20120"/>
                  </a:lnTo>
                  <a:lnTo>
                    <a:pt x="5795" y="20152"/>
                  </a:lnTo>
                  <a:cubicBezTo>
                    <a:pt x="5802" y="20191"/>
                    <a:pt x="5828" y="20217"/>
                    <a:pt x="5867" y="20224"/>
                  </a:cubicBezTo>
                  <a:cubicBezTo>
                    <a:pt x="5880" y="20217"/>
                    <a:pt x="5886" y="20204"/>
                    <a:pt x="5880" y="20185"/>
                  </a:cubicBezTo>
                  <a:lnTo>
                    <a:pt x="5854" y="20107"/>
                  </a:lnTo>
                  <a:cubicBezTo>
                    <a:pt x="5847" y="20087"/>
                    <a:pt x="5847" y="20074"/>
                    <a:pt x="5847" y="20074"/>
                  </a:cubicBezTo>
                  <a:lnTo>
                    <a:pt x="5834" y="20022"/>
                  </a:lnTo>
                  <a:cubicBezTo>
                    <a:pt x="5828" y="20003"/>
                    <a:pt x="5821" y="19990"/>
                    <a:pt x="5808" y="19983"/>
                  </a:cubicBezTo>
                  <a:close/>
                  <a:moveTo>
                    <a:pt x="14354" y="19443"/>
                  </a:moveTo>
                  <a:cubicBezTo>
                    <a:pt x="14354" y="19463"/>
                    <a:pt x="14361" y="19482"/>
                    <a:pt x="14374" y="19508"/>
                  </a:cubicBezTo>
                  <a:lnTo>
                    <a:pt x="14419" y="19632"/>
                  </a:lnTo>
                  <a:lnTo>
                    <a:pt x="14445" y="19677"/>
                  </a:lnTo>
                  <a:lnTo>
                    <a:pt x="14465" y="19729"/>
                  </a:lnTo>
                  <a:cubicBezTo>
                    <a:pt x="14471" y="19742"/>
                    <a:pt x="14484" y="19775"/>
                    <a:pt x="14510" y="19820"/>
                  </a:cubicBezTo>
                  <a:lnTo>
                    <a:pt x="14523" y="19840"/>
                  </a:lnTo>
                  <a:cubicBezTo>
                    <a:pt x="14517" y="19860"/>
                    <a:pt x="14510" y="19879"/>
                    <a:pt x="14510" y="19899"/>
                  </a:cubicBezTo>
                  <a:cubicBezTo>
                    <a:pt x="14510" y="19957"/>
                    <a:pt x="14543" y="20022"/>
                    <a:pt x="14601" y="20107"/>
                  </a:cubicBezTo>
                  <a:lnTo>
                    <a:pt x="14692" y="20224"/>
                  </a:lnTo>
                  <a:cubicBezTo>
                    <a:pt x="14660" y="20224"/>
                    <a:pt x="14627" y="20224"/>
                    <a:pt x="14582" y="20211"/>
                  </a:cubicBezTo>
                  <a:lnTo>
                    <a:pt x="14289" y="20146"/>
                  </a:lnTo>
                  <a:cubicBezTo>
                    <a:pt x="14270" y="20139"/>
                    <a:pt x="14257" y="20133"/>
                    <a:pt x="14244" y="20126"/>
                  </a:cubicBezTo>
                  <a:cubicBezTo>
                    <a:pt x="14237" y="20120"/>
                    <a:pt x="14231" y="20107"/>
                    <a:pt x="14231" y="20087"/>
                  </a:cubicBezTo>
                  <a:cubicBezTo>
                    <a:pt x="14231" y="20061"/>
                    <a:pt x="14231" y="20035"/>
                    <a:pt x="14237" y="20009"/>
                  </a:cubicBezTo>
                  <a:cubicBezTo>
                    <a:pt x="14250" y="19957"/>
                    <a:pt x="14250" y="19931"/>
                    <a:pt x="14250" y="19925"/>
                  </a:cubicBezTo>
                  <a:lnTo>
                    <a:pt x="14257" y="19820"/>
                  </a:lnTo>
                  <a:cubicBezTo>
                    <a:pt x="14263" y="19723"/>
                    <a:pt x="14289" y="19606"/>
                    <a:pt x="14341" y="19469"/>
                  </a:cubicBezTo>
                  <a:lnTo>
                    <a:pt x="14354" y="19443"/>
                  </a:lnTo>
                  <a:close/>
                  <a:moveTo>
                    <a:pt x="18803" y="20146"/>
                  </a:moveTo>
                  <a:lnTo>
                    <a:pt x="18738" y="20165"/>
                  </a:lnTo>
                  <a:cubicBezTo>
                    <a:pt x="18705" y="20178"/>
                    <a:pt x="18686" y="20191"/>
                    <a:pt x="18673" y="20204"/>
                  </a:cubicBezTo>
                  <a:lnTo>
                    <a:pt x="18666" y="20217"/>
                  </a:lnTo>
                  <a:cubicBezTo>
                    <a:pt x="18666" y="20224"/>
                    <a:pt x="18673" y="20230"/>
                    <a:pt x="18692" y="20230"/>
                  </a:cubicBezTo>
                  <a:cubicBezTo>
                    <a:pt x="18712" y="20230"/>
                    <a:pt x="18738" y="20224"/>
                    <a:pt x="18757" y="20217"/>
                  </a:cubicBezTo>
                  <a:lnTo>
                    <a:pt x="18783" y="20211"/>
                  </a:lnTo>
                  <a:lnTo>
                    <a:pt x="18796" y="20204"/>
                  </a:lnTo>
                  <a:lnTo>
                    <a:pt x="18816" y="20191"/>
                  </a:lnTo>
                  <a:lnTo>
                    <a:pt x="18835" y="20185"/>
                  </a:lnTo>
                  <a:cubicBezTo>
                    <a:pt x="18842" y="20185"/>
                    <a:pt x="18842" y="20178"/>
                    <a:pt x="18842" y="20172"/>
                  </a:cubicBezTo>
                  <a:lnTo>
                    <a:pt x="18835" y="20152"/>
                  </a:lnTo>
                  <a:lnTo>
                    <a:pt x="18803" y="20146"/>
                  </a:lnTo>
                  <a:close/>
                  <a:moveTo>
                    <a:pt x="17632" y="15749"/>
                  </a:moveTo>
                  <a:cubicBezTo>
                    <a:pt x="17658" y="15827"/>
                    <a:pt x="17678" y="15879"/>
                    <a:pt x="17684" y="15899"/>
                  </a:cubicBezTo>
                  <a:cubicBezTo>
                    <a:pt x="17704" y="15957"/>
                    <a:pt x="17723" y="16003"/>
                    <a:pt x="17730" y="16035"/>
                  </a:cubicBezTo>
                  <a:cubicBezTo>
                    <a:pt x="17665" y="16061"/>
                    <a:pt x="17632" y="16100"/>
                    <a:pt x="17632" y="16153"/>
                  </a:cubicBezTo>
                  <a:cubicBezTo>
                    <a:pt x="17632" y="16185"/>
                    <a:pt x="17658" y="16224"/>
                    <a:pt x="17704" y="16263"/>
                  </a:cubicBezTo>
                  <a:cubicBezTo>
                    <a:pt x="17717" y="16276"/>
                    <a:pt x="17736" y="16289"/>
                    <a:pt x="17749" y="16302"/>
                  </a:cubicBezTo>
                  <a:cubicBezTo>
                    <a:pt x="17743" y="16309"/>
                    <a:pt x="17736" y="16322"/>
                    <a:pt x="17730" y="16335"/>
                  </a:cubicBezTo>
                  <a:cubicBezTo>
                    <a:pt x="17730" y="16341"/>
                    <a:pt x="17730" y="16374"/>
                    <a:pt x="17730" y="16426"/>
                  </a:cubicBezTo>
                  <a:cubicBezTo>
                    <a:pt x="17730" y="16471"/>
                    <a:pt x="17710" y="16562"/>
                    <a:pt x="17671" y="16692"/>
                  </a:cubicBezTo>
                  <a:cubicBezTo>
                    <a:pt x="17638" y="16803"/>
                    <a:pt x="17632" y="16887"/>
                    <a:pt x="17651" y="16952"/>
                  </a:cubicBezTo>
                  <a:cubicBezTo>
                    <a:pt x="17691" y="16972"/>
                    <a:pt x="17736" y="16985"/>
                    <a:pt x="17795" y="16998"/>
                  </a:cubicBezTo>
                  <a:lnTo>
                    <a:pt x="17782" y="17115"/>
                  </a:lnTo>
                  <a:cubicBezTo>
                    <a:pt x="17749" y="17310"/>
                    <a:pt x="17769" y="17499"/>
                    <a:pt x="17840" y="17681"/>
                  </a:cubicBezTo>
                  <a:cubicBezTo>
                    <a:pt x="17866" y="17746"/>
                    <a:pt x="17899" y="17804"/>
                    <a:pt x="17938" y="17843"/>
                  </a:cubicBezTo>
                  <a:cubicBezTo>
                    <a:pt x="17951" y="17856"/>
                    <a:pt x="17970" y="17876"/>
                    <a:pt x="17996" y="17902"/>
                  </a:cubicBezTo>
                  <a:cubicBezTo>
                    <a:pt x="18016" y="17928"/>
                    <a:pt x="18035" y="17947"/>
                    <a:pt x="18042" y="17967"/>
                  </a:cubicBezTo>
                  <a:lnTo>
                    <a:pt x="18061" y="17973"/>
                  </a:lnTo>
                  <a:lnTo>
                    <a:pt x="18029" y="18182"/>
                  </a:lnTo>
                  <a:cubicBezTo>
                    <a:pt x="18016" y="18234"/>
                    <a:pt x="18016" y="18279"/>
                    <a:pt x="18022" y="18305"/>
                  </a:cubicBezTo>
                  <a:cubicBezTo>
                    <a:pt x="18029" y="18344"/>
                    <a:pt x="18048" y="18396"/>
                    <a:pt x="18094" y="18455"/>
                  </a:cubicBezTo>
                  <a:cubicBezTo>
                    <a:pt x="18334" y="18799"/>
                    <a:pt x="18582" y="19073"/>
                    <a:pt x="18842" y="19274"/>
                  </a:cubicBezTo>
                  <a:cubicBezTo>
                    <a:pt x="18972" y="19378"/>
                    <a:pt x="19095" y="19443"/>
                    <a:pt x="19199" y="19469"/>
                  </a:cubicBezTo>
                  <a:lnTo>
                    <a:pt x="19427" y="19502"/>
                  </a:lnTo>
                  <a:cubicBezTo>
                    <a:pt x="19609" y="19521"/>
                    <a:pt x="19785" y="19573"/>
                    <a:pt x="19947" y="19658"/>
                  </a:cubicBezTo>
                  <a:cubicBezTo>
                    <a:pt x="19889" y="19664"/>
                    <a:pt x="19817" y="19677"/>
                    <a:pt x="19733" y="19697"/>
                  </a:cubicBezTo>
                  <a:lnTo>
                    <a:pt x="19375" y="19775"/>
                  </a:lnTo>
                  <a:cubicBezTo>
                    <a:pt x="19043" y="19847"/>
                    <a:pt x="18816" y="19905"/>
                    <a:pt x="18686" y="19951"/>
                  </a:cubicBezTo>
                  <a:cubicBezTo>
                    <a:pt x="18569" y="19990"/>
                    <a:pt x="18419" y="20048"/>
                    <a:pt x="18230" y="20126"/>
                  </a:cubicBezTo>
                  <a:lnTo>
                    <a:pt x="17925" y="20256"/>
                  </a:lnTo>
                  <a:cubicBezTo>
                    <a:pt x="17795" y="20094"/>
                    <a:pt x="17671" y="19925"/>
                    <a:pt x="17541" y="19762"/>
                  </a:cubicBezTo>
                  <a:cubicBezTo>
                    <a:pt x="17580" y="19749"/>
                    <a:pt x="17619" y="19736"/>
                    <a:pt x="17658" y="19723"/>
                  </a:cubicBezTo>
                  <a:cubicBezTo>
                    <a:pt x="17704" y="19703"/>
                    <a:pt x="17730" y="19684"/>
                    <a:pt x="17736" y="19664"/>
                  </a:cubicBezTo>
                  <a:cubicBezTo>
                    <a:pt x="17743" y="19645"/>
                    <a:pt x="17736" y="19625"/>
                    <a:pt x="17730" y="19599"/>
                  </a:cubicBezTo>
                  <a:cubicBezTo>
                    <a:pt x="17717" y="19554"/>
                    <a:pt x="17704" y="19495"/>
                    <a:pt x="17697" y="19411"/>
                  </a:cubicBezTo>
                  <a:cubicBezTo>
                    <a:pt x="17691" y="19320"/>
                    <a:pt x="17684" y="19261"/>
                    <a:pt x="17671" y="19222"/>
                  </a:cubicBezTo>
                  <a:cubicBezTo>
                    <a:pt x="17651" y="19144"/>
                    <a:pt x="17638" y="19099"/>
                    <a:pt x="17638" y="19086"/>
                  </a:cubicBezTo>
                  <a:cubicBezTo>
                    <a:pt x="17638" y="19060"/>
                    <a:pt x="17638" y="19040"/>
                    <a:pt x="17638" y="19034"/>
                  </a:cubicBezTo>
                  <a:cubicBezTo>
                    <a:pt x="17638" y="19008"/>
                    <a:pt x="17632" y="18988"/>
                    <a:pt x="17619" y="18982"/>
                  </a:cubicBezTo>
                  <a:cubicBezTo>
                    <a:pt x="17606" y="18975"/>
                    <a:pt x="17593" y="18969"/>
                    <a:pt x="17567" y="18969"/>
                  </a:cubicBezTo>
                  <a:lnTo>
                    <a:pt x="17443" y="18962"/>
                  </a:lnTo>
                  <a:cubicBezTo>
                    <a:pt x="17437" y="18956"/>
                    <a:pt x="17424" y="18949"/>
                    <a:pt x="17417" y="18943"/>
                  </a:cubicBezTo>
                  <a:lnTo>
                    <a:pt x="17417" y="18923"/>
                  </a:lnTo>
                  <a:cubicBezTo>
                    <a:pt x="17417" y="18910"/>
                    <a:pt x="17411" y="18897"/>
                    <a:pt x="17398" y="18884"/>
                  </a:cubicBezTo>
                  <a:cubicBezTo>
                    <a:pt x="17385" y="18864"/>
                    <a:pt x="17372" y="18851"/>
                    <a:pt x="17372" y="18845"/>
                  </a:cubicBezTo>
                  <a:lnTo>
                    <a:pt x="17372" y="18786"/>
                  </a:lnTo>
                  <a:cubicBezTo>
                    <a:pt x="17372" y="18780"/>
                    <a:pt x="17365" y="18767"/>
                    <a:pt x="17365" y="18760"/>
                  </a:cubicBezTo>
                  <a:cubicBezTo>
                    <a:pt x="17378" y="18747"/>
                    <a:pt x="17385" y="18728"/>
                    <a:pt x="17391" y="18695"/>
                  </a:cubicBezTo>
                  <a:cubicBezTo>
                    <a:pt x="17443" y="18507"/>
                    <a:pt x="17476" y="18331"/>
                    <a:pt x="17508" y="18156"/>
                  </a:cubicBezTo>
                  <a:cubicBezTo>
                    <a:pt x="17534" y="18006"/>
                    <a:pt x="17547" y="17908"/>
                    <a:pt x="17560" y="17869"/>
                  </a:cubicBezTo>
                  <a:cubicBezTo>
                    <a:pt x="17586" y="17759"/>
                    <a:pt x="17625" y="17674"/>
                    <a:pt x="17671" y="17603"/>
                  </a:cubicBezTo>
                  <a:cubicBezTo>
                    <a:pt x="17697" y="17564"/>
                    <a:pt x="17704" y="17538"/>
                    <a:pt x="17704" y="17525"/>
                  </a:cubicBezTo>
                  <a:cubicBezTo>
                    <a:pt x="17704" y="17505"/>
                    <a:pt x="17691" y="17479"/>
                    <a:pt x="17665" y="17453"/>
                  </a:cubicBezTo>
                  <a:cubicBezTo>
                    <a:pt x="17645" y="17427"/>
                    <a:pt x="17625" y="17408"/>
                    <a:pt x="17606" y="17382"/>
                  </a:cubicBezTo>
                  <a:cubicBezTo>
                    <a:pt x="17612" y="17356"/>
                    <a:pt x="17619" y="17330"/>
                    <a:pt x="17619" y="17304"/>
                  </a:cubicBezTo>
                  <a:lnTo>
                    <a:pt x="17599" y="17219"/>
                  </a:lnTo>
                  <a:cubicBezTo>
                    <a:pt x="17593" y="17206"/>
                    <a:pt x="17593" y="17161"/>
                    <a:pt x="17593" y="17069"/>
                  </a:cubicBezTo>
                  <a:cubicBezTo>
                    <a:pt x="17593" y="17056"/>
                    <a:pt x="17586" y="16978"/>
                    <a:pt x="17580" y="16855"/>
                  </a:cubicBezTo>
                  <a:cubicBezTo>
                    <a:pt x="17567" y="16731"/>
                    <a:pt x="17573" y="16582"/>
                    <a:pt x="17586" y="16413"/>
                  </a:cubicBezTo>
                  <a:cubicBezTo>
                    <a:pt x="17612" y="16055"/>
                    <a:pt x="17625" y="15860"/>
                    <a:pt x="17632" y="15821"/>
                  </a:cubicBezTo>
                  <a:cubicBezTo>
                    <a:pt x="17632" y="15795"/>
                    <a:pt x="17632" y="15775"/>
                    <a:pt x="17632" y="15749"/>
                  </a:cubicBezTo>
                  <a:close/>
                  <a:moveTo>
                    <a:pt x="23784" y="19183"/>
                  </a:moveTo>
                  <a:cubicBezTo>
                    <a:pt x="23771" y="19229"/>
                    <a:pt x="23765" y="19281"/>
                    <a:pt x="23765" y="19333"/>
                  </a:cubicBezTo>
                  <a:lnTo>
                    <a:pt x="23758" y="19508"/>
                  </a:lnTo>
                  <a:cubicBezTo>
                    <a:pt x="23765" y="19619"/>
                    <a:pt x="23771" y="19690"/>
                    <a:pt x="23784" y="19729"/>
                  </a:cubicBezTo>
                  <a:cubicBezTo>
                    <a:pt x="23804" y="19814"/>
                    <a:pt x="23856" y="19905"/>
                    <a:pt x="23947" y="20016"/>
                  </a:cubicBezTo>
                  <a:cubicBezTo>
                    <a:pt x="23980" y="20048"/>
                    <a:pt x="23999" y="20074"/>
                    <a:pt x="24012" y="20094"/>
                  </a:cubicBezTo>
                  <a:cubicBezTo>
                    <a:pt x="24019" y="20107"/>
                    <a:pt x="24025" y="20113"/>
                    <a:pt x="24038" y="20126"/>
                  </a:cubicBezTo>
                  <a:cubicBezTo>
                    <a:pt x="24006" y="20126"/>
                    <a:pt x="23980" y="20126"/>
                    <a:pt x="23941" y="20120"/>
                  </a:cubicBezTo>
                  <a:cubicBezTo>
                    <a:pt x="23780" y="20103"/>
                    <a:pt x="23623" y="20095"/>
                    <a:pt x="23471" y="20095"/>
                  </a:cubicBezTo>
                  <a:cubicBezTo>
                    <a:pt x="23016" y="20095"/>
                    <a:pt x="22602" y="20168"/>
                    <a:pt x="22237" y="20315"/>
                  </a:cubicBezTo>
                  <a:lnTo>
                    <a:pt x="22295" y="20035"/>
                  </a:lnTo>
                  <a:cubicBezTo>
                    <a:pt x="22308" y="19970"/>
                    <a:pt x="22321" y="19905"/>
                    <a:pt x="22341" y="19847"/>
                  </a:cubicBezTo>
                  <a:cubicBezTo>
                    <a:pt x="22373" y="19736"/>
                    <a:pt x="22412" y="19612"/>
                    <a:pt x="22471" y="19476"/>
                  </a:cubicBezTo>
                  <a:cubicBezTo>
                    <a:pt x="22640" y="19463"/>
                    <a:pt x="22802" y="19437"/>
                    <a:pt x="22965" y="19398"/>
                  </a:cubicBezTo>
                  <a:lnTo>
                    <a:pt x="23368" y="19287"/>
                  </a:lnTo>
                  <a:cubicBezTo>
                    <a:pt x="23563" y="19235"/>
                    <a:pt x="23700" y="19203"/>
                    <a:pt x="23784" y="19183"/>
                  </a:cubicBezTo>
                  <a:close/>
                  <a:moveTo>
                    <a:pt x="9158" y="18917"/>
                  </a:moveTo>
                  <a:cubicBezTo>
                    <a:pt x="9184" y="18949"/>
                    <a:pt x="9216" y="18988"/>
                    <a:pt x="9255" y="19034"/>
                  </a:cubicBezTo>
                  <a:cubicBezTo>
                    <a:pt x="9294" y="19079"/>
                    <a:pt x="9359" y="19144"/>
                    <a:pt x="9450" y="19229"/>
                  </a:cubicBezTo>
                  <a:lnTo>
                    <a:pt x="9535" y="19326"/>
                  </a:lnTo>
                  <a:cubicBezTo>
                    <a:pt x="9607" y="19404"/>
                    <a:pt x="9652" y="19463"/>
                    <a:pt x="9685" y="19508"/>
                  </a:cubicBezTo>
                  <a:cubicBezTo>
                    <a:pt x="9756" y="19606"/>
                    <a:pt x="9808" y="19716"/>
                    <a:pt x="9834" y="19833"/>
                  </a:cubicBezTo>
                  <a:cubicBezTo>
                    <a:pt x="9841" y="19860"/>
                    <a:pt x="9854" y="19931"/>
                    <a:pt x="9873" y="20029"/>
                  </a:cubicBezTo>
                  <a:cubicBezTo>
                    <a:pt x="9893" y="20113"/>
                    <a:pt x="9906" y="20185"/>
                    <a:pt x="9925" y="20230"/>
                  </a:cubicBezTo>
                  <a:cubicBezTo>
                    <a:pt x="9932" y="20237"/>
                    <a:pt x="9932" y="20243"/>
                    <a:pt x="9932" y="20250"/>
                  </a:cubicBezTo>
                  <a:lnTo>
                    <a:pt x="9463" y="20328"/>
                  </a:lnTo>
                  <a:cubicBezTo>
                    <a:pt x="9402" y="20340"/>
                    <a:pt x="9350" y="20345"/>
                    <a:pt x="9311" y="20345"/>
                  </a:cubicBezTo>
                  <a:cubicBezTo>
                    <a:pt x="9288" y="20345"/>
                    <a:pt x="9270" y="20343"/>
                    <a:pt x="9255" y="20341"/>
                  </a:cubicBezTo>
                  <a:cubicBezTo>
                    <a:pt x="9210" y="20328"/>
                    <a:pt x="9177" y="20321"/>
                    <a:pt x="9145" y="20315"/>
                  </a:cubicBezTo>
                  <a:cubicBezTo>
                    <a:pt x="9158" y="20009"/>
                    <a:pt x="9164" y="19580"/>
                    <a:pt x="9158" y="19021"/>
                  </a:cubicBezTo>
                  <a:lnTo>
                    <a:pt x="9158" y="18917"/>
                  </a:lnTo>
                  <a:close/>
                  <a:moveTo>
                    <a:pt x="11083" y="20126"/>
                  </a:moveTo>
                  <a:cubicBezTo>
                    <a:pt x="11076" y="20133"/>
                    <a:pt x="11070" y="20139"/>
                    <a:pt x="11057" y="20139"/>
                  </a:cubicBezTo>
                  <a:cubicBezTo>
                    <a:pt x="11050" y="20146"/>
                    <a:pt x="11050" y="20159"/>
                    <a:pt x="11044" y="20191"/>
                  </a:cubicBezTo>
                  <a:lnTo>
                    <a:pt x="11031" y="20217"/>
                  </a:lnTo>
                  <a:cubicBezTo>
                    <a:pt x="11031" y="20230"/>
                    <a:pt x="11024" y="20250"/>
                    <a:pt x="11031" y="20282"/>
                  </a:cubicBezTo>
                  <a:lnTo>
                    <a:pt x="11024" y="20302"/>
                  </a:lnTo>
                  <a:cubicBezTo>
                    <a:pt x="11024" y="20315"/>
                    <a:pt x="11031" y="20328"/>
                    <a:pt x="11044" y="20341"/>
                  </a:cubicBezTo>
                  <a:cubicBezTo>
                    <a:pt x="11044" y="20344"/>
                    <a:pt x="11045" y="20346"/>
                    <a:pt x="11049" y="20346"/>
                  </a:cubicBezTo>
                  <a:cubicBezTo>
                    <a:pt x="11052" y="20346"/>
                    <a:pt x="11057" y="20344"/>
                    <a:pt x="11063" y="20341"/>
                  </a:cubicBezTo>
                  <a:lnTo>
                    <a:pt x="11076" y="20321"/>
                  </a:lnTo>
                  <a:lnTo>
                    <a:pt x="11096" y="20263"/>
                  </a:lnTo>
                  <a:lnTo>
                    <a:pt x="11102" y="20152"/>
                  </a:lnTo>
                  <a:lnTo>
                    <a:pt x="11096" y="20139"/>
                  </a:lnTo>
                  <a:lnTo>
                    <a:pt x="11083" y="20126"/>
                  </a:lnTo>
                  <a:close/>
                  <a:moveTo>
                    <a:pt x="6069" y="20152"/>
                  </a:moveTo>
                  <a:lnTo>
                    <a:pt x="6056" y="20159"/>
                  </a:lnTo>
                  <a:cubicBezTo>
                    <a:pt x="6043" y="20165"/>
                    <a:pt x="6036" y="20178"/>
                    <a:pt x="6030" y="20198"/>
                  </a:cubicBezTo>
                  <a:lnTo>
                    <a:pt x="6036" y="20243"/>
                  </a:lnTo>
                  <a:cubicBezTo>
                    <a:pt x="6056" y="20289"/>
                    <a:pt x="6069" y="20321"/>
                    <a:pt x="6075" y="20334"/>
                  </a:cubicBezTo>
                  <a:cubicBezTo>
                    <a:pt x="6095" y="20354"/>
                    <a:pt x="6114" y="20360"/>
                    <a:pt x="6127" y="20360"/>
                  </a:cubicBezTo>
                  <a:cubicBezTo>
                    <a:pt x="6160" y="20354"/>
                    <a:pt x="6166" y="20341"/>
                    <a:pt x="6160" y="20315"/>
                  </a:cubicBezTo>
                  <a:lnTo>
                    <a:pt x="6147" y="20295"/>
                  </a:lnTo>
                  <a:lnTo>
                    <a:pt x="6095" y="20172"/>
                  </a:lnTo>
                  <a:cubicBezTo>
                    <a:pt x="6088" y="20159"/>
                    <a:pt x="6082" y="20152"/>
                    <a:pt x="6069" y="20152"/>
                  </a:cubicBezTo>
                  <a:close/>
                  <a:moveTo>
                    <a:pt x="18347" y="20295"/>
                  </a:moveTo>
                  <a:cubicBezTo>
                    <a:pt x="18315" y="20308"/>
                    <a:pt x="18295" y="20308"/>
                    <a:pt x="18276" y="20308"/>
                  </a:cubicBezTo>
                  <a:lnTo>
                    <a:pt x="18256" y="20315"/>
                  </a:lnTo>
                  <a:lnTo>
                    <a:pt x="18237" y="20321"/>
                  </a:lnTo>
                  <a:cubicBezTo>
                    <a:pt x="18230" y="20328"/>
                    <a:pt x="18224" y="20334"/>
                    <a:pt x="18217" y="20341"/>
                  </a:cubicBezTo>
                  <a:cubicBezTo>
                    <a:pt x="18211" y="20347"/>
                    <a:pt x="18204" y="20354"/>
                    <a:pt x="18204" y="20360"/>
                  </a:cubicBezTo>
                  <a:cubicBezTo>
                    <a:pt x="18211" y="20367"/>
                    <a:pt x="18217" y="20373"/>
                    <a:pt x="18224" y="20380"/>
                  </a:cubicBezTo>
                  <a:lnTo>
                    <a:pt x="18321" y="20360"/>
                  </a:lnTo>
                  <a:lnTo>
                    <a:pt x="18367" y="20347"/>
                  </a:lnTo>
                  <a:cubicBezTo>
                    <a:pt x="18386" y="20341"/>
                    <a:pt x="18393" y="20328"/>
                    <a:pt x="18399" y="20315"/>
                  </a:cubicBezTo>
                  <a:cubicBezTo>
                    <a:pt x="18399" y="20308"/>
                    <a:pt x="18393" y="20302"/>
                    <a:pt x="18380" y="20302"/>
                  </a:cubicBezTo>
                  <a:lnTo>
                    <a:pt x="18347" y="20295"/>
                  </a:lnTo>
                  <a:close/>
                  <a:moveTo>
                    <a:pt x="16195" y="19008"/>
                  </a:moveTo>
                  <a:cubicBezTo>
                    <a:pt x="16214" y="19021"/>
                    <a:pt x="16227" y="19027"/>
                    <a:pt x="16234" y="19040"/>
                  </a:cubicBezTo>
                  <a:cubicBezTo>
                    <a:pt x="16247" y="19047"/>
                    <a:pt x="16247" y="19073"/>
                    <a:pt x="16234" y="19112"/>
                  </a:cubicBezTo>
                  <a:lnTo>
                    <a:pt x="16208" y="19203"/>
                  </a:lnTo>
                  <a:cubicBezTo>
                    <a:pt x="16208" y="19222"/>
                    <a:pt x="16208" y="19248"/>
                    <a:pt x="16201" y="19294"/>
                  </a:cubicBezTo>
                  <a:lnTo>
                    <a:pt x="16188" y="19339"/>
                  </a:lnTo>
                  <a:cubicBezTo>
                    <a:pt x="16188" y="19346"/>
                    <a:pt x="16188" y="19378"/>
                    <a:pt x="16195" y="19424"/>
                  </a:cubicBezTo>
                  <a:cubicBezTo>
                    <a:pt x="16195" y="19456"/>
                    <a:pt x="16188" y="19502"/>
                    <a:pt x="16175" y="19567"/>
                  </a:cubicBezTo>
                  <a:lnTo>
                    <a:pt x="16162" y="19736"/>
                  </a:lnTo>
                  <a:lnTo>
                    <a:pt x="16156" y="19768"/>
                  </a:lnTo>
                  <a:cubicBezTo>
                    <a:pt x="16091" y="19651"/>
                    <a:pt x="16019" y="19554"/>
                    <a:pt x="15922" y="19482"/>
                  </a:cubicBezTo>
                  <a:lnTo>
                    <a:pt x="15928" y="19417"/>
                  </a:lnTo>
                  <a:cubicBezTo>
                    <a:pt x="15935" y="19300"/>
                    <a:pt x="15935" y="19209"/>
                    <a:pt x="15935" y="19151"/>
                  </a:cubicBezTo>
                  <a:cubicBezTo>
                    <a:pt x="15928" y="19118"/>
                    <a:pt x="15922" y="19099"/>
                    <a:pt x="15915" y="19092"/>
                  </a:cubicBezTo>
                  <a:cubicBezTo>
                    <a:pt x="15907" y="19080"/>
                    <a:pt x="15893" y="19075"/>
                    <a:pt x="15875" y="19075"/>
                  </a:cubicBezTo>
                  <a:cubicBezTo>
                    <a:pt x="15864" y="19075"/>
                    <a:pt x="15851" y="19077"/>
                    <a:pt x="15837" y="19079"/>
                  </a:cubicBezTo>
                  <a:cubicBezTo>
                    <a:pt x="15609" y="19112"/>
                    <a:pt x="15395" y="19131"/>
                    <a:pt x="15187" y="19138"/>
                  </a:cubicBezTo>
                  <a:lnTo>
                    <a:pt x="14992" y="19144"/>
                  </a:lnTo>
                  <a:lnTo>
                    <a:pt x="14666" y="19105"/>
                  </a:lnTo>
                  <a:cubicBezTo>
                    <a:pt x="14644" y="19102"/>
                    <a:pt x="14624" y="19100"/>
                    <a:pt x="14607" y="19100"/>
                  </a:cubicBezTo>
                  <a:cubicBezTo>
                    <a:pt x="14590" y="19100"/>
                    <a:pt x="14575" y="19102"/>
                    <a:pt x="14562" y="19105"/>
                  </a:cubicBezTo>
                  <a:cubicBezTo>
                    <a:pt x="14556" y="19105"/>
                    <a:pt x="14517" y="19112"/>
                    <a:pt x="14458" y="19131"/>
                  </a:cubicBezTo>
                  <a:cubicBezTo>
                    <a:pt x="14387" y="19144"/>
                    <a:pt x="14348" y="19157"/>
                    <a:pt x="14341" y="19170"/>
                  </a:cubicBezTo>
                  <a:cubicBezTo>
                    <a:pt x="14328" y="19177"/>
                    <a:pt x="14322" y="19196"/>
                    <a:pt x="14309" y="19216"/>
                  </a:cubicBezTo>
                  <a:cubicBezTo>
                    <a:pt x="14302" y="19216"/>
                    <a:pt x="14296" y="19222"/>
                    <a:pt x="14296" y="19229"/>
                  </a:cubicBezTo>
                  <a:cubicBezTo>
                    <a:pt x="14289" y="19235"/>
                    <a:pt x="14289" y="19242"/>
                    <a:pt x="14289" y="19255"/>
                  </a:cubicBezTo>
                  <a:cubicBezTo>
                    <a:pt x="14283" y="19261"/>
                    <a:pt x="14283" y="19274"/>
                    <a:pt x="14276" y="19281"/>
                  </a:cubicBezTo>
                  <a:lnTo>
                    <a:pt x="14198" y="19489"/>
                  </a:lnTo>
                  <a:cubicBezTo>
                    <a:pt x="14179" y="19554"/>
                    <a:pt x="14159" y="19612"/>
                    <a:pt x="14153" y="19671"/>
                  </a:cubicBezTo>
                  <a:cubicBezTo>
                    <a:pt x="14146" y="19703"/>
                    <a:pt x="14140" y="19749"/>
                    <a:pt x="14133" y="19814"/>
                  </a:cubicBezTo>
                  <a:lnTo>
                    <a:pt x="14120" y="20074"/>
                  </a:lnTo>
                  <a:cubicBezTo>
                    <a:pt x="14120" y="20133"/>
                    <a:pt x="14127" y="20178"/>
                    <a:pt x="14146" y="20198"/>
                  </a:cubicBezTo>
                  <a:cubicBezTo>
                    <a:pt x="14166" y="20224"/>
                    <a:pt x="14198" y="20237"/>
                    <a:pt x="14244" y="20250"/>
                  </a:cubicBezTo>
                  <a:cubicBezTo>
                    <a:pt x="14361" y="20282"/>
                    <a:pt x="14478" y="20308"/>
                    <a:pt x="14595" y="20321"/>
                  </a:cubicBezTo>
                  <a:cubicBezTo>
                    <a:pt x="14621" y="20325"/>
                    <a:pt x="14645" y="20326"/>
                    <a:pt x="14666" y="20326"/>
                  </a:cubicBezTo>
                  <a:cubicBezTo>
                    <a:pt x="14687" y="20326"/>
                    <a:pt x="14705" y="20325"/>
                    <a:pt x="14718" y="20321"/>
                  </a:cubicBezTo>
                  <a:lnTo>
                    <a:pt x="14718" y="20328"/>
                  </a:lnTo>
                  <a:cubicBezTo>
                    <a:pt x="14712" y="20328"/>
                    <a:pt x="14718" y="20354"/>
                    <a:pt x="14731" y="20393"/>
                  </a:cubicBezTo>
                  <a:cubicBezTo>
                    <a:pt x="14744" y="20432"/>
                    <a:pt x="14751" y="20451"/>
                    <a:pt x="14751" y="20451"/>
                  </a:cubicBezTo>
                  <a:cubicBezTo>
                    <a:pt x="14696" y="20455"/>
                    <a:pt x="14634" y="20456"/>
                    <a:pt x="14565" y="20456"/>
                  </a:cubicBezTo>
                  <a:cubicBezTo>
                    <a:pt x="14496" y="20456"/>
                    <a:pt x="14419" y="20455"/>
                    <a:pt x="14335" y="20451"/>
                  </a:cubicBezTo>
                  <a:cubicBezTo>
                    <a:pt x="14159" y="20445"/>
                    <a:pt x="14022" y="20432"/>
                    <a:pt x="13931" y="20419"/>
                  </a:cubicBezTo>
                  <a:cubicBezTo>
                    <a:pt x="13905" y="20412"/>
                    <a:pt x="13886" y="20412"/>
                    <a:pt x="13866" y="20406"/>
                  </a:cubicBezTo>
                  <a:cubicBezTo>
                    <a:pt x="13866" y="20399"/>
                    <a:pt x="13866" y="20393"/>
                    <a:pt x="13866" y="20386"/>
                  </a:cubicBezTo>
                  <a:lnTo>
                    <a:pt x="13860" y="20406"/>
                  </a:lnTo>
                  <a:cubicBezTo>
                    <a:pt x="13814" y="20393"/>
                    <a:pt x="13782" y="20367"/>
                    <a:pt x="13769" y="20334"/>
                  </a:cubicBezTo>
                  <a:cubicBezTo>
                    <a:pt x="13762" y="20315"/>
                    <a:pt x="13756" y="20282"/>
                    <a:pt x="13762" y="20230"/>
                  </a:cubicBezTo>
                  <a:lnTo>
                    <a:pt x="13801" y="19905"/>
                  </a:lnTo>
                  <a:cubicBezTo>
                    <a:pt x="13821" y="19736"/>
                    <a:pt x="13840" y="19619"/>
                    <a:pt x="13847" y="19547"/>
                  </a:cubicBezTo>
                  <a:cubicBezTo>
                    <a:pt x="13873" y="19417"/>
                    <a:pt x="13905" y="19307"/>
                    <a:pt x="13944" y="19209"/>
                  </a:cubicBezTo>
                  <a:cubicBezTo>
                    <a:pt x="13957" y="19190"/>
                    <a:pt x="13964" y="19170"/>
                    <a:pt x="13977" y="19157"/>
                  </a:cubicBezTo>
                  <a:cubicBezTo>
                    <a:pt x="13990" y="19144"/>
                    <a:pt x="14009" y="19138"/>
                    <a:pt x="14035" y="19125"/>
                  </a:cubicBezTo>
                  <a:lnTo>
                    <a:pt x="14179" y="19079"/>
                  </a:lnTo>
                  <a:cubicBezTo>
                    <a:pt x="14198" y="19066"/>
                    <a:pt x="14218" y="19060"/>
                    <a:pt x="14224" y="19053"/>
                  </a:cubicBezTo>
                  <a:cubicBezTo>
                    <a:pt x="14382" y="19056"/>
                    <a:pt x="14540" y="19058"/>
                    <a:pt x="14699" y="19058"/>
                  </a:cubicBezTo>
                  <a:cubicBezTo>
                    <a:pt x="15193" y="19058"/>
                    <a:pt x="15691" y="19042"/>
                    <a:pt x="16188" y="19008"/>
                  </a:cubicBezTo>
                  <a:close/>
                  <a:moveTo>
                    <a:pt x="6277" y="20295"/>
                  </a:moveTo>
                  <a:lnTo>
                    <a:pt x="6251" y="20308"/>
                  </a:lnTo>
                  <a:lnTo>
                    <a:pt x="6244" y="20328"/>
                  </a:lnTo>
                  <a:cubicBezTo>
                    <a:pt x="6238" y="20341"/>
                    <a:pt x="6238" y="20360"/>
                    <a:pt x="6244" y="20373"/>
                  </a:cubicBezTo>
                  <a:lnTo>
                    <a:pt x="6251" y="20399"/>
                  </a:lnTo>
                  <a:lnTo>
                    <a:pt x="6270" y="20445"/>
                  </a:lnTo>
                  <a:cubicBezTo>
                    <a:pt x="6283" y="20451"/>
                    <a:pt x="6303" y="20458"/>
                    <a:pt x="6322" y="20458"/>
                  </a:cubicBezTo>
                  <a:lnTo>
                    <a:pt x="6335" y="20451"/>
                  </a:lnTo>
                  <a:cubicBezTo>
                    <a:pt x="6342" y="20445"/>
                    <a:pt x="6348" y="20425"/>
                    <a:pt x="6342" y="20406"/>
                  </a:cubicBezTo>
                  <a:lnTo>
                    <a:pt x="6322" y="20354"/>
                  </a:lnTo>
                  <a:cubicBezTo>
                    <a:pt x="6316" y="20347"/>
                    <a:pt x="6309" y="20341"/>
                    <a:pt x="6309" y="20334"/>
                  </a:cubicBezTo>
                  <a:lnTo>
                    <a:pt x="6303" y="20308"/>
                  </a:lnTo>
                  <a:lnTo>
                    <a:pt x="6277" y="20295"/>
                  </a:lnTo>
                  <a:close/>
                  <a:moveTo>
                    <a:pt x="7668" y="17284"/>
                  </a:moveTo>
                  <a:cubicBezTo>
                    <a:pt x="7844" y="17434"/>
                    <a:pt x="7974" y="17564"/>
                    <a:pt x="8052" y="17674"/>
                  </a:cubicBezTo>
                  <a:cubicBezTo>
                    <a:pt x="8124" y="17772"/>
                    <a:pt x="8163" y="17830"/>
                    <a:pt x="8176" y="17843"/>
                  </a:cubicBezTo>
                  <a:cubicBezTo>
                    <a:pt x="8202" y="17869"/>
                    <a:pt x="8241" y="17915"/>
                    <a:pt x="8299" y="17967"/>
                  </a:cubicBezTo>
                  <a:cubicBezTo>
                    <a:pt x="8325" y="18000"/>
                    <a:pt x="8358" y="18052"/>
                    <a:pt x="8403" y="18136"/>
                  </a:cubicBezTo>
                  <a:cubicBezTo>
                    <a:pt x="8449" y="18214"/>
                    <a:pt x="8488" y="18286"/>
                    <a:pt x="8520" y="18351"/>
                  </a:cubicBezTo>
                  <a:cubicBezTo>
                    <a:pt x="8520" y="18357"/>
                    <a:pt x="8527" y="18357"/>
                    <a:pt x="8533" y="18364"/>
                  </a:cubicBezTo>
                  <a:lnTo>
                    <a:pt x="8774" y="18838"/>
                  </a:lnTo>
                  <a:cubicBezTo>
                    <a:pt x="8774" y="18845"/>
                    <a:pt x="8774" y="18845"/>
                    <a:pt x="8774" y="18851"/>
                  </a:cubicBezTo>
                  <a:cubicBezTo>
                    <a:pt x="8781" y="18858"/>
                    <a:pt x="8781" y="18858"/>
                    <a:pt x="8781" y="18864"/>
                  </a:cubicBezTo>
                  <a:cubicBezTo>
                    <a:pt x="8898" y="19131"/>
                    <a:pt x="8982" y="19372"/>
                    <a:pt x="9028" y="19599"/>
                  </a:cubicBezTo>
                  <a:cubicBezTo>
                    <a:pt x="9028" y="19612"/>
                    <a:pt x="9034" y="19625"/>
                    <a:pt x="9034" y="19632"/>
                  </a:cubicBezTo>
                  <a:lnTo>
                    <a:pt x="9034" y="19892"/>
                  </a:lnTo>
                  <a:cubicBezTo>
                    <a:pt x="9041" y="20087"/>
                    <a:pt x="9034" y="20243"/>
                    <a:pt x="9015" y="20360"/>
                  </a:cubicBezTo>
                  <a:cubicBezTo>
                    <a:pt x="9008" y="20367"/>
                    <a:pt x="9002" y="20380"/>
                    <a:pt x="9002" y="20393"/>
                  </a:cubicBezTo>
                  <a:cubicBezTo>
                    <a:pt x="9002" y="20399"/>
                    <a:pt x="9002" y="20412"/>
                    <a:pt x="9002" y="20419"/>
                  </a:cubicBezTo>
                  <a:cubicBezTo>
                    <a:pt x="9002" y="20438"/>
                    <a:pt x="9002" y="20451"/>
                    <a:pt x="9002" y="20464"/>
                  </a:cubicBezTo>
                  <a:cubicBezTo>
                    <a:pt x="9002" y="20464"/>
                    <a:pt x="8995" y="20458"/>
                    <a:pt x="8989" y="20458"/>
                  </a:cubicBezTo>
                  <a:cubicBezTo>
                    <a:pt x="8898" y="20406"/>
                    <a:pt x="8839" y="20367"/>
                    <a:pt x="8813" y="20341"/>
                  </a:cubicBezTo>
                  <a:cubicBezTo>
                    <a:pt x="8774" y="20308"/>
                    <a:pt x="8742" y="20282"/>
                    <a:pt x="8709" y="20256"/>
                  </a:cubicBezTo>
                  <a:cubicBezTo>
                    <a:pt x="8657" y="20211"/>
                    <a:pt x="8611" y="20178"/>
                    <a:pt x="8572" y="20152"/>
                  </a:cubicBezTo>
                  <a:cubicBezTo>
                    <a:pt x="8553" y="20139"/>
                    <a:pt x="8507" y="20120"/>
                    <a:pt x="8442" y="20094"/>
                  </a:cubicBezTo>
                  <a:cubicBezTo>
                    <a:pt x="8410" y="20081"/>
                    <a:pt x="8364" y="20061"/>
                    <a:pt x="8319" y="20048"/>
                  </a:cubicBezTo>
                  <a:cubicBezTo>
                    <a:pt x="8163" y="19990"/>
                    <a:pt x="8000" y="19918"/>
                    <a:pt x="7838" y="19827"/>
                  </a:cubicBezTo>
                  <a:cubicBezTo>
                    <a:pt x="7838" y="19814"/>
                    <a:pt x="7838" y="19801"/>
                    <a:pt x="7831" y="19788"/>
                  </a:cubicBezTo>
                  <a:lnTo>
                    <a:pt x="7772" y="19599"/>
                  </a:lnTo>
                  <a:cubicBezTo>
                    <a:pt x="7759" y="19560"/>
                    <a:pt x="7753" y="19528"/>
                    <a:pt x="7753" y="19502"/>
                  </a:cubicBezTo>
                  <a:lnTo>
                    <a:pt x="7701" y="19203"/>
                  </a:lnTo>
                  <a:cubicBezTo>
                    <a:pt x="7694" y="19164"/>
                    <a:pt x="7681" y="19131"/>
                    <a:pt x="7675" y="19112"/>
                  </a:cubicBezTo>
                  <a:cubicBezTo>
                    <a:pt x="7668" y="19092"/>
                    <a:pt x="7655" y="19079"/>
                    <a:pt x="7649" y="19079"/>
                  </a:cubicBezTo>
                  <a:cubicBezTo>
                    <a:pt x="7642" y="19073"/>
                    <a:pt x="7623" y="19073"/>
                    <a:pt x="7597" y="19073"/>
                  </a:cubicBezTo>
                  <a:lnTo>
                    <a:pt x="7304" y="19118"/>
                  </a:lnTo>
                  <a:cubicBezTo>
                    <a:pt x="7298" y="19112"/>
                    <a:pt x="7291" y="19105"/>
                    <a:pt x="7278" y="19105"/>
                  </a:cubicBezTo>
                  <a:cubicBezTo>
                    <a:pt x="7265" y="19105"/>
                    <a:pt x="7259" y="19112"/>
                    <a:pt x="7252" y="19125"/>
                  </a:cubicBezTo>
                  <a:cubicBezTo>
                    <a:pt x="7246" y="19125"/>
                    <a:pt x="7246" y="19125"/>
                    <a:pt x="7246" y="19131"/>
                  </a:cubicBezTo>
                  <a:cubicBezTo>
                    <a:pt x="7239" y="19138"/>
                    <a:pt x="7233" y="19144"/>
                    <a:pt x="7239" y="19151"/>
                  </a:cubicBezTo>
                  <a:lnTo>
                    <a:pt x="7239" y="19157"/>
                  </a:lnTo>
                  <a:cubicBezTo>
                    <a:pt x="7233" y="19196"/>
                    <a:pt x="7233" y="19235"/>
                    <a:pt x="7239" y="19268"/>
                  </a:cubicBezTo>
                  <a:cubicBezTo>
                    <a:pt x="7239" y="19300"/>
                    <a:pt x="7239" y="19320"/>
                    <a:pt x="7233" y="19339"/>
                  </a:cubicBezTo>
                  <a:lnTo>
                    <a:pt x="7226" y="19365"/>
                  </a:lnTo>
                  <a:lnTo>
                    <a:pt x="7220" y="19404"/>
                  </a:lnTo>
                  <a:lnTo>
                    <a:pt x="7200" y="19697"/>
                  </a:lnTo>
                  <a:cubicBezTo>
                    <a:pt x="7194" y="19716"/>
                    <a:pt x="7187" y="19736"/>
                    <a:pt x="7187" y="19749"/>
                  </a:cubicBezTo>
                  <a:lnTo>
                    <a:pt x="7187" y="19794"/>
                  </a:lnTo>
                  <a:cubicBezTo>
                    <a:pt x="7187" y="19801"/>
                    <a:pt x="7181" y="19814"/>
                    <a:pt x="7174" y="19833"/>
                  </a:cubicBezTo>
                  <a:cubicBezTo>
                    <a:pt x="7174" y="19840"/>
                    <a:pt x="7174" y="19847"/>
                    <a:pt x="7174" y="19853"/>
                  </a:cubicBezTo>
                  <a:cubicBezTo>
                    <a:pt x="7012" y="19951"/>
                    <a:pt x="6842" y="20081"/>
                    <a:pt x="6667" y="20250"/>
                  </a:cubicBezTo>
                  <a:cubicBezTo>
                    <a:pt x="6628" y="20295"/>
                    <a:pt x="6595" y="20328"/>
                    <a:pt x="6569" y="20354"/>
                  </a:cubicBezTo>
                  <a:cubicBezTo>
                    <a:pt x="6556" y="20295"/>
                    <a:pt x="6530" y="20230"/>
                    <a:pt x="6498" y="20146"/>
                  </a:cubicBezTo>
                  <a:lnTo>
                    <a:pt x="6446" y="20016"/>
                  </a:lnTo>
                  <a:cubicBezTo>
                    <a:pt x="6413" y="19944"/>
                    <a:pt x="6394" y="19892"/>
                    <a:pt x="6387" y="19866"/>
                  </a:cubicBezTo>
                  <a:lnTo>
                    <a:pt x="6329" y="19677"/>
                  </a:lnTo>
                  <a:cubicBezTo>
                    <a:pt x="6322" y="19645"/>
                    <a:pt x="6309" y="19599"/>
                    <a:pt x="6283" y="19547"/>
                  </a:cubicBezTo>
                  <a:cubicBezTo>
                    <a:pt x="6257" y="19482"/>
                    <a:pt x="6244" y="19437"/>
                    <a:pt x="6238" y="19417"/>
                  </a:cubicBezTo>
                  <a:cubicBezTo>
                    <a:pt x="6218" y="19359"/>
                    <a:pt x="6199" y="19294"/>
                    <a:pt x="6179" y="19222"/>
                  </a:cubicBezTo>
                  <a:lnTo>
                    <a:pt x="6179" y="19216"/>
                  </a:lnTo>
                  <a:cubicBezTo>
                    <a:pt x="6179" y="19209"/>
                    <a:pt x="6186" y="19196"/>
                    <a:pt x="6186" y="19190"/>
                  </a:cubicBezTo>
                  <a:cubicBezTo>
                    <a:pt x="6192" y="19164"/>
                    <a:pt x="6199" y="19144"/>
                    <a:pt x="6205" y="19118"/>
                  </a:cubicBezTo>
                  <a:cubicBezTo>
                    <a:pt x="6218" y="19073"/>
                    <a:pt x="6244" y="19021"/>
                    <a:pt x="6283" y="18962"/>
                  </a:cubicBezTo>
                  <a:lnTo>
                    <a:pt x="6303" y="18923"/>
                  </a:lnTo>
                  <a:lnTo>
                    <a:pt x="6316" y="18884"/>
                  </a:lnTo>
                  <a:lnTo>
                    <a:pt x="6329" y="18851"/>
                  </a:lnTo>
                  <a:cubicBezTo>
                    <a:pt x="6342" y="18845"/>
                    <a:pt x="6348" y="18825"/>
                    <a:pt x="6361" y="18793"/>
                  </a:cubicBezTo>
                  <a:lnTo>
                    <a:pt x="6465" y="18604"/>
                  </a:lnTo>
                  <a:cubicBezTo>
                    <a:pt x="6478" y="18585"/>
                    <a:pt x="6485" y="18565"/>
                    <a:pt x="6485" y="18559"/>
                  </a:cubicBezTo>
                  <a:cubicBezTo>
                    <a:pt x="6485" y="18552"/>
                    <a:pt x="6491" y="18546"/>
                    <a:pt x="6491" y="18546"/>
                  </a:cubicBezTo>
                  <a:cubicBezTo>
                    <a:pt x="6491" y="18533"/>
                    <a:pt x="6498" y="18526"/>
                    <a:pt x="6504" y="18520"/>
                  </a:cubicBezTo>
                  <a:cubicBezTo>
                    <a:pt x="6914" y="17973"/>
                    <a:pt x="7298" y="17564"/>
                    <a:pt x="7668" y="17284"/>
                  </a:cubicBezTo>
                  <a:close/>
                  <a:moveTo>
                    <a:pt x="15037" y="20198"/>
                  </a:moveTo>
                  <a:cubicBezTo>
                    <a:pt x="15115" y="20211"/>
                    <a:pt x="15167" y="20243"/>
                    <a:pt x="15206" y="20289"/>
                  </a:cubicBezTo>
                  <a:cubicBezTo>
                    <a:pt x="15213" y="20295"/>
                    <a:pt x="15219" y="20308"/>
                    <a:pt x="15219" y="20321"/>
                  </a:cubicBezTo>
                  <a:cubicBezTo>
                    <a:pt x="15219" y="20334"/>
                    <a:pt x="15213" y="20347"/>
                    <a:pt x="15200" y="20360"/>
                  </a:cubicBezTo>
                  <a:lnTo>
                    <a:pt x="15089" y="20464"/>
                  </a:lnTo>
                  <a:cubicBezTo>
                    <a:pt x="15070" y="20477"/>
                    <a:pt x="15063" y="20490"/>
                    <a:pt x="15063" y="20503"/>
                  </a:cubicBezTo>
                  <a:cubicBezTo>
                    <a:pt x="15057" y="20503"/>
                    <a:pt x="15044" y="20503"/>
                    <a:pt x="15031" y="20490"/>
                  </a:cubicBezTo>
                  <a:cubicBezTo>
                    <a:pt x="14998" y="20458"/>
                    <a:pt x="14979" y="20438"/>
                    <a:pt x="14972" y="20432"/>
                  </a:cubicBezTo>
                  <a:cubicBezTo>
                    <a:pt x="14952" y="20406"/>
                    <a:pt x="14926" y="20367"/>
                    <a:pt x="14887" y="20315"/>
                  </a:cubicBezTo>
                  <a:lnTo>
                    <a:pt x="14848" y="20250"/>
                  </a:lnTo>
                  <a:cubicBezTo>
                    <a:pt x="14842" y="20237"/>
                    <a:pt x="14835" y="20224"/>
                    <a:pt x="14835" y="20217"/>
                  </a:cubicBezTo>
                  <a:cubicBezTo>
                    <a:pt x="14887" y="20211"/>
                    <a:pt x="14926" y="20204"/>
                    <a:pt x="14959" y="20198"/>
                  </a:cubicBezTo>
                  <a:lnTo>
                    <a:pt x="14965" y="20250"/>
                  </a:lnTo>
                  <a:lnTo>
                    <a:pt x="14979" y="20302"/>
                  </a:lnTo>
                  <a:lnTo>
                    <a:pt x="15005" y="20334"/>
                  </a:lnTo>
                  <a:cubicBezTo>
                    <a:pt x="15011" y="20347"/>
                    <a:pt x="15024" y="20360"/>
                    <a:pt x="15037" y="20373"/>
                  </a:cubicBezTo>
                  <a:cubicBezTo>
                    <a:pt x="15046" y="20378"/>
                    <a:pt x="15055" y="20382"/>
                    <a:pt x="15065" y="20382"/>
                  </a:cubicBezTo>
                  <a:cubicBezTo>
                    <a:pt x="15068" y="20382"/>
                    <a:pt x="15072" y="20382"/>
                    <a:pt x="15076" y="20380"/>
                  </a:cubicBezTo>
                  <a:cubicBezTo>
                    <a:pt x="15083" y="20373"/>
                    <a:pt x="15089" y="20360"/>
                    <a:pt x="15083" y="20354"/>
                  </a:cubicBezTo>
                  <a:cubicBezTo>
                    <a:pt x="15083" y="20347"/>
                    <a:pt x="15076" y="20334"/>
                    <a:pt x="15070" y="20321"/>
                  </a:cubicBezTo>
                  <a:lnTo>
                    <a:pt x="15037" y="20263"/>
                  </a:lnTo>
                  <a:cubicBezTo>
                    <a:pt x="15031" y="20237"/>
                    <a:pt x="15024" y="20217"/>
                    <a:pt x="15018" y="20204"/>
                  </a:cubicBezTo>
                  <a:lnTo>
                    <a:pt x="15018" y="20198"/>
                  </a:lnTo>
                  <a:close/>
                  <a:moveTo>
                    <a:pt x="15849" y="20291"/>
                  </a:moveTo>
                  <a:cubicBezTo>
                    <a:pt x="15843" y="20291"/>
                    <a:pt x="15838" y="20294"/>
                    <a:pt x="15830" y="20302"/>
                  </a:cubicBezTo>
                  <a:cubicBezTo>
                    <a:pt x="15824" y="20308"/>
                    <a:pt x="15817" y="20321"/>
                    <a:pt x="15811" y="20341"/>
                  </a:cubicBezTo>
                  <a:cubicBezTo>
                    <a:pt x="15804" y="20360"/>
                    <a:pt x="15804" y="20380"/>
                    <a:pt x="15811" y="20393"/>
                  </a:cubicBezTo>
                  <a:lnTo>
                    <a:pt x="15824" y="20425"/>
                  </a:lnTo>
                  <a:lnTo>
                    <a:pt x="15830" y="20464"/>
                  </a:lnTo>
                  <a:lnTo>
                    <a:pt x="15837" y="20490"/>
                  </a:lnTo>
                  <a:lnTo>
                    <a:pt x="15843" y="20516"/>
                  </a:lnTo>
                  <a:cubicBezTo>
                    <a:pt x="15843" y="20523"/>
                    <a:pt x="15850" y="20529"/>
                    <a:pt x="15863" y="20542"/>
                  </a:cubicBezTo>
                  <a:lnTo>
                    <a:pt x="15896" y="20542"/>
                  </a:lnTo>
                  <a:cubicBezTo>
                    <a:pt x="15909" y="20542"/>
                    <a:pt x="15922" y="20529"/>
                    <a:pt x="15928" y="20503"/>
                  </a:cubicBezTo>
                  <a:cubicBezTo>
                    <a:pt x="15928" y="20490"/>
                    <a:pt x="15928" y="20477"/>
                    <a:pt x="15922" y="20451"/>
                  </a:cubicBezTo>
                  <a:cubicBezTo>
                    <a:pt x="15915" y="20419"/>
                    <a:pt x="15902" y="20373"/>
                    <a:pt x="15883" y="20315"/>
                  </a:cubicBezTo>
                  <a:lnTo>
                    <a:pt x="15863" y="20295"/>
                  </a:lnTo>
                  <a:cubicBezTo>
                    <a:pt x="15858" y="20293"/>
                    <a:pt x="15853" y="20291"/>
                    <a:pt x="15849" y="20291"/>
                  </a:cubicBezTo>
                  <a:close/>
                  <a:moveTo>
                    <a:pt x="11477" y="20368"/>
                  </a:moveTo>
                  <a:cubicBezTo>
                    <a:pt x="11473" y="20368"/>
                    <a:pt x="11470" y="20370"/>
                    <a:pt x="11467" y="20373"/>
                  </a:cubicBezTo>
                  <a:cubicBezTo>
                    <a:pt x="11460" y="20373"/>
                    <a:pt x="11460" y="20380"/>
                    <a:pt x="11454" y="20393"/>
                  </a:cubicBezTo>
                  <a:lnTo>
                    <a:pt x="11428" y="20471"/>
                  </a:lnTo>
                  <a:lnTo>
                    <a:pt x="11421" y="20510"/>
                  </a:lnTo>
                  <a:cubicBezTo>
                    <a:pt x="11421" y="20549"/>
                    <a:pt x="11421" y="20588"/>
                    <a:pt x="11421" y="20620"/>
                  </a:cubicBezTo>
                  <a:cubicBezTo>
                    <a:pt x="11426" y="20623"/>
                    <a:pt x="11431" y="20624"/>
                    <a:pt x="11435" y="20624"/>
                  </a:cubicBezTo>
                  <a:cubicBezTo>
                    <a:pt x="11444" y="20624"/>
                    <a:pt x="11452" y="20620"/>
                    <a:pt x="11460" y="20607"/>
                  </a:cubicBezTo>
                  <a:cubicBezTo>
                    <a:pt x="11467" y="20601"/>
                    <a:pt x="11473" y="20575"/>
                    <a:pt x="11486" y="20542"/>
                  </a:cubicBezTo>
                  <a:lnTo>
                    <a:pt x="11499" y="20412"/>
                  </a:lnTo>
                  <a:cubicBezTo>
                    <a:pt x="11499" y="20393"/>
                    <a:pt x="11499" y="20380"/>
                    <a:pt x="11493" y="20373"/>
                  </a:cubicBezTo>
                  <a:cubicBezTo>
                    <a:pt x="11486" y="20370"/>
                    <a:pt x="11481" y="20368"/>
                    <a:pt x="11477" y="20368"/>
                  </a:cubicBezTo>
                  <a:close/>
                  <a:moveTo>
                    <a:pt x="15453" y="19248"/>
                  </a:moveTo>
                  <a:cubicBezTo>
                    <a:pt x="15479" y="19307"/>
                    <a:pt x="15544" y="19365"/>
                    <a:pt x="15635" y="19424"/>
                  </a:cubicBezTo>
                  <a:cubicBezTo>
                    <a:pt x="15661" y="19437"/>
                    <a:pt x="15694" y="19456"/>
                    <a:pt x="15746" y="19482"/>
                  </a:cubicBezTo>
                  <a:cubicBezTo>
                    <a:pt x="15765" y="19495"/>
                    <a:pt x="15785" y="19508"/>
                    <a:pt x="15804" y="19521"/>
                  </a:cubicBezTo>
                  <a:cubicBezTo>
                    <a:pt x="15804" y="19521"/>
                    <a:pt x="15837" y="19554"/>
                    <a:pt x="15902" y="19625"/>
                  </a:cubicBezTo>
                  <a:cubicBezTo>
                    <a:pt x="15967" y="19697"/>
                    <a:pt x="16013" y="19749"/>
                    <a:pt x="16032" y="19781"/>
                  </a:cubicBezTo>
                  <a:cubicBezTo>
                    <a:pt x="16078" y="19860"/>
                    <a:pt x="16110" y="19925"/>
                    <a:pt x="16130" y="19977"/>
                  </a:cubicBezTo>
                  <a:cubicBezTo>
                    <a:pt x="16130" y="19990"/>
                    <a:pt x="16149" y="20048"/>
                    <a:pt x="16169" y="20152"/>
                  </a:cubicBezTo>
                  <a:cubicBezTo>
                    <a:pt x="16188" y="20282"/>
                    <a:pt x="16195" y="20380"/>
                    <a:pt x="16188" y="20432"/>
                  </a:cubicBezTo>
                  <a:cubicBezTo>
                    <a:pt x="16169" y="20451"/>
                    <a:pt x="16123" y="20471"/>
                    <a:pt x="16052" y="20503"/>
                  </a:cubicBezTo>
                  <a:cubicBezTo>
                    <a:pt x="15993" y="20523"/>
                    <a:pt x="15961" y="20536"/>
                    <a:pt x="15961" y="20542"/>
                  </a:cubicBezTo>
                  <a:cubicBezTo>
                    <a:pt x="15954" y="20542"/>
                    <a:pt x="15941" y="20555"/>
                    <a:pt x="15915" y="20575"/>
                  </a:cubicBezTo>
                  <a:cubicBezTo>
                    <a:pt x="15889" y="20601"/>
                    <a:pt x="15869" y="20614"/>
                    <a:pt x="15869" y="20620"/>
                  </a:cubicBezTo>
                  <a:cubicBezTo>
                    <a:pt x="15863" y="20640"/>
                    <a:pt x="15850" y="20653"/>
                    <a:pt x="15830" y="20672"/>
                  </a:cubicBezTo>
                  <a:lnTo>
                    <a:pt x="15778" y="20718"/>
                  </a:lnTo>
                  <a:cubicBezTo>
                    <a:pt x="15765" y="20731"/>
                    <a:pt x="15752" y="20737"/>
                    <a:pt x="15746" y="20737"/>
                  </a:cubicBezTo>
                  <a:cubicBezTo>
                    <a:pt x="15726" y="20737"/>
                    <a:pt x="15707" y="20718"/>
                    <a:pt x="15694" y="20685"/>
                  </a:cubicBezTo>
                  <a:cubicBezTo>
                    <a:pt x="15681" y="20653"/>
                    <a:pt x="15661" y="20607"/>
                    <a:pt x="15622" y="20549"/>
                  </a:cubicBezTo>
                  <a:cubicBezTo>
                    <a:pt x="15590" y="20490"/>
                    <a:pt x="15557" y="20451"/>
                    <a:pt x="15531" y="20425"/>
                  </a:cubicBezTo>
                  <a:cubicBezTo>
                    <a:pt x="15525" y="20419"/>
                    <a:pt x="15473" y="20373"/>
                    <a:pt x="15375" y="20295"/>
                  </a:cubicBezTo>
                  <a:cubicBezTo>
                    <a:pt x="15330" y="20250"/>
                    <a:pt x="15291" y="20211"/>
                    <a:pt x="15265" y="20185"/>
                  </a:cubicBezTo>
                  <a:cubicBezTo>
                    <a:pt x="15219" y="20146"/>
                    <a:pt x="15174" y="20120"/>
                    <a:pt x="15135" y="20100"/>
                  </a:cubicBezTo>
                  <a:cubicBezTo>
                    <a:pt x="15096" y="20087"/>
                    <a:pt x="15050" y="20081"/>
                    <a:pt x="14997" y="20081"/>
                  </a:cubicBezTo>
                  <a:cubicBezTo>
                    <a:pt x="14944" y="20081"/>
                    <a:pt x="14884" y="20087"/>
                    <a:pt x="14816" y="20100"/>
                  </a:cubicBezTo>
                  <a:cubicBezTo>
                    <a:pt x="14796" y="20107"/>
                    <a:pt x="14779" y="20110"/>
                    <a:pt x="14764" y="20110"/>
                  </a:cubicBezTo>
                  <a:cubicBezTo>
                    <a:pt x="14749" y="20110"/>
                    <a:pt x="14738" y="20107"/>
                    <a:pt x="14731" y="20100"/>
                  </a:cubicBezTo>
                  <a:cubicBezTo>
                    <a:pt x="14718" y="20094"/>
                    <a:pt x="14705" y="20081"/>
                    <a:pt x="14699" y="20061"/>
                  </a:cubicBezTo>
                  <a:cubicBezTo>
                    <a:pt x="14686" y="20035"/>
                    <a:pt x="14679" y="20016"/>
                    <a:pt x="14673" y="20009"/>
                  </a:cubicBezTo>
                  <a:cubicBezTo>
                    <a:pt x="14640" y="19970"/>
                    <a:pt x="14621" y="19944"/>
                    <a:pt x="14621" y="19925"/>
                  </a:cubicBezTo>
                  <a:cubicBezTo>
                    <a:pt x="14614" y="19899"/>
                    <a:pt x="14627" y="19866"/>
                    <a:pt x="14647" y="19833"/>
                  </a:cubicBezTo>
                  <a:cubicBezTo>
                    <a:pt x="14725" y="19723"/>
                    <a:pt x="14816" y="19632"/>
                    <a:pt x="14920" y="19560"/>
                  </a:cubicBezTo>
                  <a:cubicBezTo>
                    <a:pt x="14933" y="19560"/>
                    <a:pt x="14946" y="19567"/>
                    <a:pt x="14959" y="19567"/>
                  </a:cubicBezTo>
                  <a:cubicBezTo>
                    <a:pt x="15024" y="19593"/>
                    <a:pt x="15089" y="19625"/>
                    <a:pt x="15161" y="19671"/>
                  </a:cubicBezTo>
                  <a:cubicBezTo>
                    <a:pt x="15362" y="19794"/>
                    <a:pt x="15505" y="19912"/>
                    <a:pt x="15577" y="20009"/>
                  </a:cubicBezTo>
                  <a:cubicBezTo>
                    <a:pt x="15590" y="20022"/>
                    <a:pt x="15616" y="20068"/>
                    <a:pt x="15668" y="20146"/>
                  </a:cubicBezTo>
                  <a:cubicBezTo>
                    <a:pt x="15678" y="20160"/>
                    <a:pt x="15687" y="20168"/>
                    <a:pt x="15697" y="20168"/>
                  </a:cubicBezTo>
                  <a:cubicBezTo>
                    <a:pt x="15700" y="20168"/>
                    <a:pt x="15704" y="20167"/>
                    <a:pt x="15707" y="20165"/>
                  </a:cubicBezTo>
                  <a:cubicBezTo>
                    <a:pt x="15713" y="20159"/>
                    <a:pt x="15720" y="20146"/>
                    <a:pt x="15713" y="20126"/>
                  </a:cubicBezTo>
                  <a:cubicBezTo>
                    <a:pt x="15700" y="20081"/>
                    <a:pt x="15681" y="20035"/>
                    <a:pt x="15648" y="19990"/>
                  </a:cubicBezTo>
                  <a:lnTo>
                    <a:pt x="15609" y="19944"/>
                  </a:lnTo>
                  <a:cubicBezTo>
                    <a:pt x="15544" y="19860"/>
                    <a:pt x="15466" y="19781"/>
                    <a:pt x="15375" y="19716"/>
                  </a:cubicBezTo>
                  <a:cubicBezTo>
                    <a:pt x="15297" y="19664"/>
                    <a:pt x="15206" y="19606"/>
                    <a:pt x="15102" y="19554"/>
                  </a:cubicBezTo>
                  <a:cubicBezTo>
                    <a:pt x="15057" y="19534"/>
                    <a:pt x="15024" y="19521"/>
                    <a:pt x="14992" y="19508"/>
                  </a:cubicBezTo>
                  <a:cubicBezTo>
                    <a:pt x="15018" y="19495"/>
                    <a:pt x="15037" y="19482"/>
                    <a:pt x="15063" y="19469"/>
                  </a:cubicBezTo>
                  <a:lnTo>
                    <a:pt x="15453" y="19248"/>
                  </a:lnTo>
                  <a:close/>
                  <a:moveTo>
                    <a:pt x="22067" y="18624"/>
                  </a:moveTo>
                  <a:cubicBezTo>
                    <a:pt x="22119" y="18630"/>
                    <a:pt x="22185" y="18656"/>
                    <a:pt x="22269" y="18702"/>
                  </a:cubicBezTo>
                  <a:cubicBezTo>
                    <a:pt x="22536" y="18851"/>
                    <a:pt x="22776" y="19034"/>
                    <a:pt x="22984" y="19242"/>
                  </a:cubicBezTo>
                  <a:cubicBezTo>
                    <a:pt x="22965" y="19248"/>
                    <a:pt x="22893" y="19268"/>
                    <a:pt x="22757" y="19300"/>
                  </a:cubicBezTo>
                  <a:cubicBezTo>
                    <a:pt x="22687" y="19320"/>
                    <a:pt x="22625" y="19329"/>
                    <a:pt x="22574" y="19329"/>
                  </a:cubicBezTo>
                  <a:cubicBezTo>
                    <a:pt x="22558" y="19329"/>
                    <a:pt x="22543" y="19328"/>
                    <a:pt x="22529" y="19326"/>
                  </a:cubicBezTo>
                  <a:cubicBezTo>
                    <a:pt x="22503" y="19320"/>
                    <a:pt x="22484" y="19320"/>
                    <a:pt x="22464" y="19320"/>
                  </a:cubicBezTo>
                  <a:cubicBezTo>
                    <a:pt x="22438" y="19320"/>
                    <a:pt x="22425" y="19320"/>
                    <a:pt x="22412" y="19333"/>
                  </a:cubicBezTo>
                  <a:cubicBezTo>
                    <a:pt x="22393" y="19339"/>
                    <a:pt x="22380" y="19359"/>
                    <a:pt x="22373" y="19391"/>
                  </a:cubicBezTo>
                  <a:cubicBezTo>
                    <a:pt x="22328" y="19495"/>
                    <a:pt x="22282" y="19625"/>
                    <a:pt x="22230" y="19768"/>
                  </a:cubicBezTo>
                  <a:cubicBezTo>
                    <a:pt x="22211" y="19853"/>
                    <a:pt x="22198" y="19912"/>
                    <a:pt x="22191" y="19944"/>
                  </a:cubicBezTo>
                  <a:cubicBezTo>
                    <a:pt x="22191" y="19957"/>
                    <a:pt x="22185" y="19990"/>
                    <a:pt x="22178" y="20042"/>
                  </a:cubicBezTo>
                  <a:cubicBezTo>
                    <a:pt x="22172" y="20081"/>
                    <a:pt x="22165" y="20113"/>
                    <a:pt x="22159" y="20133"/>
                  </a:cubicBezTo>
                  <a:cubicBezTo>
                    <a:pt x="22152" y="20159"/>
                    <a:pt x="22139" y="20198"/>
                    <a:pt x="22119" y="20250"/>
                  </a:cubicBezTo>
                  <a:cubicBezTo>
                    <a:pt x="22119" y="20282"/>
                    <a:pt x="22113" y="20321"/>
                    <a:pt x="22113" y="20380"/>
                  </a:cubicBezTo>
                  <a:lnTo>
                    <a:pt x="22093" y="20477"/>
                  </a:lnTo>
                  <a:cubicBezTo>
                    <a:pt x="22074" y="20542"/>
                    <a:pt x="22061" y="20588"/>
                    <a:pt x="22048" y="20620"/>
                  </a:cubicBezTo>
                  <a:cubicBezTo>
                    <a:pt x="22028" y="20666"/>
                    <a:pt x="22022" y="20698"/>
                    <a:pt x="22022" y="20718"/>
                  </a:cubicBezTo>
                  <a:cubicBezTo>
                    <a:pt x="22022" y="20750"/>
                    <a:pt x="22022" y="20770"/>
                    <a:pt x="22015" y="20770"/>
                  </a:cubicBezTo>
                  <a:cubicBezTo>
                    <a:pt x="22009" y="20796"/>
                    <a:pt x="21976" y="20809"/>
                    <a:pt x="21924" y="20809"/>
                  </a:cubicBezTo>
                  <a:cubicBezTo>
                    <a:pt x="21807" y="20809"/>
                    <a:pt x="21697" y="20796"/>
                    <a:pt x="21606" y="20777"/>
                  </a:cubicBezTo>
                  <a:cubicBezTo>
                    <a:pt x="21606" y="20777"/>
                    <a:pt x="21599" y="20783"/>
                    <a:pt x="21599" y="20783"/>
                  </a:cubicBezTo>
                  <a:cubicBezTo>
                    <a:pt x="21573" y="20659"/>
                    <a:pt x="21547" y="20549"/>
                    <a:pt x="21528" y="20451"/>
                  </a:cubicBezTo>
                  <a:cubicBezTo>
                    <a:pt x="21469" y="20172"/>
                    <a:pt x="21417" y="19905"/>
                    <a:pt x="21372" y="19651"/>
                  </a:cubicBezTo>
                  <a:lnTo>
                    <a:pt x="21385" y="19651"/>
                  </a:lnTo>
                  <a:cubicBezTo>
                    <a:pt x="21391" y="19645"/>
                    <a:pt x="21398" y="19632"/>
                    <a:pt x="21404" y="19619"/>
                  </a:cubicBezTo>
                  <a:lnTo>
                    <a:pt x="21424" y="19469"/>
                  </a:lnTo>
                  <a:cubicBezTo>
                    <a:pt x="21450" y="19352"/>
                    <a:pt x="21482" y="19242"/>
                    <a:pt x="21534" y="19131"/>
                  </a:cubicBezTo>
                  <a:cubicBezTo>
                    <a:pt x="21554" y="19086"/>
                    <a:pt x="21573" y="19060"/>
                    <a:pt x="21586" y="19040"/>
                  </a:cubicBezTo>
                  <a:cubicBezTo>
                    <a:pt x="21606" y="19008"/>
                    <a:pt x="21645" y="18969"/>
                    <a:pt x="21690" y="18923"/>
                  </a:cubicBezTo>
                  <a:lnTo>
                    <a:pt x="21723" y="18864"/>
                  </a:lnTo>
                  <a:cubicBezTo>
                    <a:pt x="21736" y="18845"/>
                    <a:pt x="21768" y="18825"/>
                    <a:pt x="21807" y="18799"/>
                  </a:cubicBezTo>
                  <a:cubicBezTo>
                    <a:pt x="21846" y="18767"/>
                    <a:pt x="21859" y="18734"/>
                    <a:pt x="21840" y="18702"/>
                  </a:cubicBezTo>
                  <a:cubicBezTo>
                    <a:pt x="21833" y="18695"/>
                    <a:pt x="21833" y="18695"/>
                    <a:pt x="21827" y="18689"/>
                  </a:cubicBezTo>
                  <a:lnTo>
                    <a:pt x="21866" y="18669"/>
                  </a:lnTo>
                  <a:cubicBezTo>
                    <a:pt x="21963" y="18637"/>
                    <a:pt x="22028" y="18624"/>
                    <a:pt x="22067" y="18624"/>
                  </a:cubicBezTo>
                  <a:close/>
                  <a:moveTo>
                    <a:pt x="5223" y="18513"/>
                  </a:moveTo>
                  <a:cubicBezTo>
                    <a:pt x="5295" y="18650"/>
                    <a:pt x="5392" y="18747"/>
                    <a:pt x="5516" y="18819"/>
                  </a:cubicBezTo>
                  <a:cubicBezTo>
                    <a:pt x="5627" y="18883"/>
                    <a:pt x="5749" y="18911"/>
                    <a:pt x="5882" y="18911"/>
                  </a:cubicBezTo>
                  <a:cubicBezTo>
                    <a:pt x="5896" y="18911"/>
                    <a:pt x="5911" y="18911"/>
                    <a:pt x="5925" y="18910"/>
                  </a:cubicBezTo>
                  <a:cubicBezTo>
                    <a:pt x="5945" y="18903"/>
                    <a:pt x="5971" y="18903"/>
                    <a:pt x="5997" y="18897"/>
                  </a:cubicBezTo>
                  <a:cubicBezTo>
                    <a:pt x="6036" y="19138"/>
                    <a:pt x="6108" y="19385"/>
                    <a:pt x="6199" y="19645"/>
                  </a:cubicBezTo>
                  <a:cubicBezTo>
                    <a:pt x="6225" y="19697"/>
                    <a:pt x="6238" y="19736"/>
                    <a:pt x="6244" y="19762"/>
                  </a:cubicBezTo>
                  <a:lnTo>
                    <a:pt x="6264" y="19853"/>
                  </a:lnTo>
                  <a:cubicBezTo>
                    <a:pt x="6277" y="19905"/>
                    <a:pt x="6290" y="19944"/>
                    <a:pt x="6303" y="19970"/>
                  </a:cubicBezTo>
                  <a:lnTo>
                    <a:pt x="6413" y="20256"/>
                  </a:lnTo>
                  <a:cubicBezTo>
                    <a:pt x="6433" y="20308"/>
                    <a:pt x="6439" y="20341"/>
                    <a:pt x="6446" y="20360"/>
                  </a:cubicBezTo>
                  <a:cubicBezTo>
                    <a:pt x="6446" y="20373"/>
                    <a:pt x="6452" y="20393"/>
                    <a:pt x="6452" y="20419"/>
                  </a:cubicBezTo>
                  <a:cubicBezTo>
                    <a:pt x="6452" y="20445"/>
                    <a:pt x="6459" y="20464"/>
                    <a:pt x="6472" y="20477"/>
                  </a:cubicBezTo>
                  <a:cubicBezTo>
                    <a:pt x="6472" y="20477"/>
                    <a:pt x="6472" y="20484"/>
                    <a:pt x="6472" y="20484"/>
                  </a:cubicBezTo>
                  <a:cubicBezTo>
                    <a:pt x="6472" y="20484"/>
                    <a:pt x="6465" y="20490"/>
                    <a:pt x="6465" y="20497"/>
                  </a:cubicBezTo>
                  <a:lnTo>
                    <a:pt x="6381" y="20588"/>
                  </a:lnTo>
                  <a:cubicBezTo>
                    <a:pt x="6355" y="20633"/>
                    <a:pt x="6348" y="20679"/>
                    <a:pt x="6361" y="20737"/>
                  </a:cubicBezTo>
                  <a:cubicBezTo>
                    <a:pt x="6368" y="20764"/>
                    <a:pt x="6368" y="20796"/>
                    <a:pt x="6374" y="20835"/>
                  </a:cubicBezTo>
                  <a:cubicBezTo>
                    <a:pt x="6355" y="20822"/>
                    <a:pt x="6342" y="20816"/>
                    <a:pt x="6316" y="20803"/>
                  </a:cubicBezTo>
                  <a:cubicBezTo>
                    <a:pt x="6264" y="20770"/>
                    <a:pt x="6212" y="20737"/>
                    <a:pt x="6160" y="20705"/>
                  </a:cubicBezTo>
                  <a:lnTo>
                    <a:pt x="6173" y="20698"/>
                  </a:lnTo>
                  <a:cubicBezTo>
                    <a:pt x="6179" y="20692"/>
                    <a:pt x="6179" y="20692"/>
                    <a:pt x="6179" y="20679"/>
                  </a:cubicBezTo>
                  <a:lnTo>
                    <a:pt x="6173" y="20653"/>
                  </a:lnTo>
                  <a:cubicBezTo>
                    <a:pt x="6166" y="20627"/>
                    <a:pt x="6160" y="20620"/>
                    <a:pt x="6160" y="20614"/>
                  </a:cubicBezTo>
                  <a:cubicBezTo>
                    <a:pt x="6140" y="20607"/>
                    <a:pt x="6127" y="20594"/>
                    <a:pt x="6114" y="20575"/>
                  </a:cubicBezTo>
                  <a:lnTo>
                    <a:pt x="6101" y="20555"/>
                  </a:lnTo>
                  <a:cubicBezTo>
                    <a:pt x="6101" y="20549"/>
                    <a:pt x="6088" y="20542"/>
                    <a:pt x="6075" y="20542"/>
                  </a:cubicBezTo>
                  <a:cubicBezTo>
                    <a:pt x="6069" y="20542"/>
                    <a:pt x="6062" y="20549"/>
                    <a:pt x="6056" y="20555"/>
                  </a:cubicBezTo>
                  <a:cubicBezTo>
                    <a:pt x="6056" y="20562"/>
                    <a:pt x="6049" y="20568"/>
                    <a:pt x="6049" y="20581"/>
                  </a:cubicBezTo>
                  <a:cubicBezTo>
                    <a:pt x="6049" y="20601"/>
                    <a:pt x="6056" y="20620"/>
                    <a:pt x="6062" y="20633"/>
                  </a:cubicBezTo>
                  <a:cubicBezTo>
                    <a:pt x="5971" y="20562"/>
                    <a:pt x="5893" y="20490"/>
                    <a:pt x="5821" y="20412"/>
                  </a:cubicBezTo>
                  <a:cubicBezTo>
                    <a:pt x="5672" y="20243"/>
                    <a:pt x="5574" y="20061"/>
                    <a:pt x="5522" y="19873"/>
                  </a:cubicBezTo>
                  <a:cubicBezTo>
                    <a:pt x="5516" y="19827"/>
                    <a:pt x="5503" y="19794"/>
                    <a:pt x="5490" y="19781"/>
                  </a:cubicBezTo>
                  <a:cubicBezTo>
                    <a:pt x="5477" y="19768"/>
                    <a:pt x="5464" y="19755"/>
                    <a:pt x="5444" y="19755"/>
                  </a:cubicBezTo>
                  <a:cubicBezTo>
                    <a:pt x="5439" y="19754"/>
                    <a:pt x="5434" y="19753"/>
                    <a:pt x="5430" y="19753"/>
                  </a:cubicBezTo>
                  <a:cubicBezTo>
                    <a:pt x="5418" y="19753"/>
                    <a:pt x="5408" y="19759"/>
                    <a:pt x="5399" y="19768"/>
                  </a:cubicBezTo>
                  <a:cubicBezTo>
                    <a:pt x="5392" y="19775"/>
                    <a:pt x="5386" y="19794"/>
                    <a:pt x="5379" y="19820"/>
                  </a:cubicBezTo>
                  <a:cubicBezTo>
                    <a:pt x="5340" y="20009"/>
                    <a:pt x="5275" y="20191"/>
                    <a:pt x="5178" y="20367"/>
                  </a:cubicBezTo>
                  <a:cubicBezTo>
                    <a:pt x="5139" y="20276"/>
                    <a:pt x="5112" y="20172"/>
                    <a:pt x="5099" y="20048"/>
                  </a:cubicBezTo>
                  <a:cubicBezTo>
                    <a:pt x="5086" y="19970"/>
                    <a:pt x="5086" y="19853"/>
                    <a:pt x="5086" y="19710"/>
                  </a:cubicBezTo>
                  <a:cubicBezTo>
                    <a:pt x="5086" y="19567"/>
                    <a:pt x="5093" y="19450"/>
                    <a:pt x="5106" y="19359"/>
                  </a:cubicBezTo>
                  <a:cubicBezTo>
                    <a:pt x="5119" y="19287"/>
                    <a:pt x="5119" y="19235"/>
                    <a:pt x="5099" y="19203"/>
                  </a:cubicBezTo>
                  <a:cubicBezTo>
                    <a:pt x="5021" y="19216"/>
                    <a:pt x="4956" y="19255"/>
                    <a:pt x="4917" y="19326"/>
                  </a:cubicBezTo>
                  <a:cubicBezTo>
                    <a:pt x="4911" y="19300"/>
                    <a:pt x="4917" y="19268"/>
                    <a:pt x="4937" y="19229"/>
                  </a:cubicBezTo>
                  <a:cubicBezTo>
                    <a:pt x="4956" y="19190"/>
                    <a:pt x="4969" y="19164"/>
                    <a:pt x="4982" y="19138"/>
                  </a:cubicBezTo>
                  <a:cubicBezTo>
                    <a:pt x="4989" y="19118"/>
                    <a:pt x="4995" y="19086"/>
                    <a:pt x="5008" y="19040"/>
                  </a:cubicBezTo>
                  <a:cubicBezTo>
                    <a:pt x="5015" y="18995"/>
                    <a:pt x="5021" y="18956"/>
                    <a:pt x="5034" y="18936"/>
                  </a:cubicBezTo>
                  <a:cubicBezTo>
                    <a:pt x="5041" y="18917"/>
                    <a:pt x="5054" y="18890"/>
                    <a:pt x="5073" y="18864"/>
                  </a:cubicBezTo>
                  <a:cubicBezTo>
                    <a:pt x="5093" y="18832"/>
                    <a:pt x="5112" y="18812"/>
                    <a:pt x="5119" y="18799"/>
                  </a:cubicBezTo>
                  <a:cubicBezTo>
                    <a:pt x="5126" y="18780"/>
                    <a:pt x="5139" y="18747"/>
                    <a:pt x="5152" y="18702"/>
                  </a:cubicBezTo>
                  <a:cubicBezTo>
                    <a:pt x="5158" y="18656"/>
                    <a:pt x="5171" y="18624"/>
                    <a:pt x="5178" y="18604"/>
                  </a:cubicBezTo>
                  <a:lnTo>
                    <a:pt x="5223" y="18513"/>
                  </a:lnTo>
                  <a:close/>
                  <a:moveTo>
                    <a:pt x="7363" y="19892"/>
                  </a:moveTo>
                  <a:lnTo>
                    <a:pt x="7454" y="20159"/>
                  </a:lnTo>
                  <a:lnTo>
                    <a:pt x="7278" y="20263"/>
                  </a:lnTo>
                  <a:cubicBezTo>
                    <a:pt x="7194" y="20315"/>
                    <a:pt x="7116" y="20367"/>
                    <a:pt x="7051" y="20419"/>
                  </a:cubicBezTo>
                  <a:cubicBezTo>
                    <a:pt x="6947" y="20490"/>
                    <a:pt x="6842" y="20575"/>
                    <a:pt x="6732" y="20672"/>
                  </a:cubicBezTo>
                  <a:cubicBezTo>
                    <a:pt x="6641" y="20750"/>
                    <a:pt x="6569" y="20816"/>
                    <a:pt x="6530" y="20861"/>
                  </a:cubicBezTo>
                  <a:cubicBezTo>
                    <a:pt x="6511" y="20842"/>
                    <a:pt x="6491" y="20803"/>
                    <a:pt x="6478" y="20750"/>
                  </a:cubicBezTo>
                  <a:cubicBezTo>
                    <a:pt x="6472" y="20731"/>
                    <a:pt x="6465" y="20711"/>
                    <a:pt x="6465" y="20692"/>
                  </a:cubicBezTo>
                  <a:cubicBezTo>
                    <a:pt x="6465" y="20672"/>
                    <a:pt x="6485" y="20646"/>
                    <a:pt x="6511" y="20620"/>
                  </a:cubicBezTo>
                  <a:cubicBezTo>
                    <a:pt x="6556" y="20568"/>
                    <a:pt x="6589" y="20529"/>
                    <a:pt x="6608" y="20503"/>
                  </a:cubicBezTo>
                  <a:lnTo>
                    <a:pt x="6654" y="20432"/>
                  </a:lnTo>
                  <a:lnTo>
                    <a:pt x="6907" y="20185"/>
                  </a:lnTo>
                  <a:cubicBezTo>
                    <a:pt x="6999" y="20107"/>
                    <a:pt x="7103" y="20035"/>
                    <a:pt x="7207" y="19964"/>
                  </a:cubicBezTo>
                  <a:cubicBezTo>
                    <a:pt x="7272" y="19925"/>
                    <a:pt x="7324" y="19905"/>
                    <a:pt x="7363" y="19892"/>
                  </a:cubicBezTo>
                  <a:close/>
                  <a:moveTo>
                    <a:pt x="7720" y="19899"/>
                  </a:moveTo>
                  <a:cubicBezTo>
                    <a:pt x="7746" y="19918"/>
                    <a:pt x="7772" y="19931"/>
                    <a:pt x="7798" y="19944"/>
                  </a:cubicBezTo>
                  <a:cubicBezTo>
                    <a:pt x="7825" y="19957"/>
                    <a:pt x="7864" y="19977"/>
                    <a:pt x="7922" y="19996"/>
                  </a:cubicBezTo>
                  <a:lnTo>
                    <a:pt x="8026" y="20048"/>
                  </a:lnTo>
                  <a:cubicBezTo>
                    <a:pt x="8104" y="20087"/>
                    <a:pt x="8221" y="20139"/>
                    <a:pt x="8377" y="20191"/>
                  </a:cubicBezTo>
                  <a:cubicBezTo>
                    <a:pt x="8390" y="20198"/>
                    <a:pt x="8403" y="20204"/>
                    <a:pt x="8416" y="20204"/>
                  </a:cubicBezTo>
                  <a:cubicBezTo>
                    <a:pt x="8429" y="20211"/>
                    <a:pt x="8436" y="20217"/>
                    <a:pt x="8449" y="20217"/>
                  </a:cubicBezTo>
                  <a:cubicBezTo>
                    <a:pt x="8488" y="20230"/>
                    <a:pt x="8514" y="20243"/>
                    <a:pt x="8527" y="20256"/>
                  </a:cubicBezTo>
                  <a:lnTo>
                    <a:pt x="8579" y="20308"/>
                  </a:lnTo>
                  <a:cubicBezTo>
                    <a:pt x="8592" y="20328"/>
                    <a:pt x="8624" y="20347"/>
                    <a:pt x="8670" y="20373"/>
                  </a:cubicBezTo>
                  <a:cubicBezTo>
                    <a:pt x="8689" y="20386"/>
                    <a:pt x="8709" y="20412"/>
                    <a:pt x="8742" y="20451"/>
                  </a:cubicBezTo>
                  <a:cubicBezTo>
                    <a:pt x="8748" y="20458"/>
                    <a:pt x="8755" y="20464"/>
                    <a:pt x="8768" y="20471"/>
                  </a:cubicBezTo>
                  <a:cubicBezTo>
                    <a:pt x="8781" y="20490"/>
                    <a:pt x="8807" y="20503"/>
                    <a:pt x="8839" y="20523"/>
                  </a:cubicBezTo>
                  <a:cubicBezTo>
                    <a:pt x="8852" y="20529"/>
                    <a:pt x="8872" y="20542"/>
                    <a:pt x="8891" y="20555"/>
                  </a:cubicBezTo>
                  <a:cubicBezTo>
                    <a:pt x="8969" y="20588"/>
                    <a:pt x="9021" y="20620"/>
                    <a:pt x="9047" y="20646"/>
                  </a:cubicBezTo>
                  <a:cubicBezTo>
                    <a:pt x="9067" y="20659"/>
                    <a:pt x="9073" y="20672"/>
                    <a:pt x="9080" y="20698"/>
                  </a:cubicBezTo>
                  <a:cubicBezTo>
                    <a:pt x="9086" y="20705"/>
                    <a:pt x="9086" y="20731"/>
                    <a:pt x="9080" y="20764"/>
                  </a:cubicBezTo>
                  <a:lnTo>
                    <a:pt x="9028" y="20952"/>
                  </a:lnTo>
                  <a:cubicBezTo>
                    <a:pt x="9028" y="20946"/>
                    <a:pt x="9028" y="20939"/>
                    <a:pt x="9021" y="20933"/>
                  </a:cubicBezTo>
                  <a:cubicBezTo>
                    <a:pt x="9017" y="20928"/>
                    <a:pt x="9009" y="20923"/>
                    <a:pt x="8998" y="20923"/>
                  </a:cubicBezTo>
                  <a:cubicBezTo>
                    <a:pt x="8993" y="20923"/>
                    <a:pt x="8988" y="20924"/>
                    <a:pt x="8982" y="20926"/>
                  </a:cubicBezTo>
                  <a:cubicBezTo>
                    <a:pt x="8930" y="20894"/>
                    <a:pt x="8872" y="20855"/>
                    <a:pt x="8807" y="20803"/>
                  </a:cubicBezTo>
                  <a:cubicBezTo>
                    <a:pt x="8781" y="20783"/>
                    <a:pt x="8755" y="20764"/>
                    <a:pt x="8735" y="20750"/>
                  </a:cubicBezTo>
                  <a:cubicBezTo>
                    <a:pt x="8729" y="20744"/>
                    <a:pt x="8716" y="20737"/>
                    <a:pt x="8709" y="20731"/>
                  </a:cubicBezTo>
                  <a:cubicBezTo>
                    <a:pt x="8702" y="20731"/>
                    <a:pt x="8702" y="20724"/>
                    <a:pt x="8702" y="20724"/>
                  </a:cubicBezTo>
                  <a:cubicBezTo>
                    <a:pt x="8696" y="20718"/>
                    <a:pt x="8689" y="20718"/>
                    <a:pt x="8683" y="20711"/>
                  </a:cubicBezTo>
                  <a:lnTo>
                    <a:pt x="8416" y="20542"/>
                  </a:lnTo>
                  <a:lnTo>
                    <a:pt x="8384" y="20523"/>
                  </a:lnTo>
                  <a:lnTo>
                    <a:pt x="8377" y="20523"/>
                  </a:lnTo>
                  <a:cubicBezTo>
                    <a:pt x="8319" y="20490"/>
                    <a:pt x="8273" y="20464"/>
                    <a:pt x="8241" y="20451"/>
                  </a:cubicBezTo>
                  <a:cubicBezTo>
                    <a:pt x="8221" y="20438"/>
                    <a:pt x="8169" y="20425"/>
                    <a:pt x="8091" y="20399"/>
                  </a:cubicBezTo>
                  <a:lnTo>
                    <a:pt x="7720" y="20295"/>
                  </a:lnTo>
                  <a:cubicBezTo>
                    <a:pt x="7701" y="20289"/>
                    <a:pt x="7688" y="20282"/>
                    <a:pt x="7675" y="20269"/>
                  </a:cubicBezTo>
                  <a:cubicBezTo>
                    <a:pt x="7675" y="20269"/>
                    <a:pt x="7675" y="20256"/>
                    <a:pt x="7675" y="20230"/>
                  </a:cubicBezTo>
                  <a:lnTo>
                    <a:pt x="7694" y="20022"/>
                  </a:lnTo>
                  <a:cubicBezTo>
                    <a:pt x="7701" y="19970"/>
                    <a:pt x="7707" y="19931"/>
                    <a:pt x="7720" y="19899"/>
                  </a:cubicBezTo>
                  <a:close/>
                  <a:moveTo>
                    <a:pt x="9854" y="20783"/>
                  </a:moveTo>
                  <a:cubicBezTo>
                    <a:pt x="9847" y="20790"/>
                    <a:pt x="9841" y="20790"/>
                    <a:pt x="9834" y="20796"/>
                  </a:cubicBezTo>
                  <a:lnTo>
                    <a:pt x="9821" y="20809"/>
                  </a:lnTo>
                  <a:lnTo>
                    <a:pt x="9789" y="20861"/>
                  </a:lnTo>
                  <a:lnTo>
                    <a:pt x="9782" y="20887"/>
                  </a:lnTo>
                  <a:cubicBezTo>
                    <a:pt x="9776" y="20907"/>
                    <a:pt x="9776" y="20920"/>
                    <a:pt x="9782" y="20933"/>
                  </a:cubicBezTo>
                  <a:cubicBezTo>
                    <a:pt x="9782" y="20939"/>
                    <a:pt x="9789" y="20946"/>
                    <a:pt x="9795" y="20952"/>
                  </a:cubicBezTo>
                  <a:cubicBezTo>
                    <a:pt x="9802" y="20959"/>
                    <a:pt x="9808" y="20959"/>
                    <a:pt x="9821" y="20959"/>
                  </a:cubicBezTo>
                  <a:lnTo>
                    <a:pt x="9841" y="20933"/>
                  </a:lnTo>
                  <a:lnTo>
                    <a:pt x="9854" y="20913"/>
                  </a:lnTo>
                  <a:lnTo>
                    <a:pt x="9860" y="20874"/>
                  </a:lnTo>
                  <a:cubicBezTo>
                    <a:pt x="9873" y="20842"/>
                    <a:pt x="9880" y="20829"/>
                    <a:pt x="9880" y="20822"/>
                  </a:cubicBezTo>
                  <a:lnTo>
                    <a:pt x="9880" y="20809"/>
                  </a:lnTo>
                  <a:cubicBezTo>
                    <a:pt x="9873" y="20796"/>
                    <a:pt x="9867" y="20790"/>
                    <a:pt x="9854" y="20783"/>
                  </a:cubicBezTo>
                  <a:close/>
                  <a:moveTo>
                    <a:pt x="16494" y="20861"/>
                  </a:moveTo>
                  <a:cubicBezTo>
                    <a:pt x="16487" y="20861"/>
                    <a:pt x="16481" y="20868"/>
                    <a:pt x="16481" y="20881"/>
                  </a:cubicBezTo>
                  <a:cubicBezTo>
                    <a:pt x="16481" y="20887"/>
                    <a:pt x="16481" y="20894"/>
                    <a:pt x="16487" y="20907"/>
                  </a:cubicBezTo>
                  <a:lnTo>
                    <a:pt x="16585" y="21102"/>
                  </a:lnTo>
                  <a:cubicBezTo>
                    <a:pt x="16604" y="21141"/>
                    <a:pt x="16617" y="21167"/>
                    <a:pt x="16637" y="21180"/>
                  </a:cubicBezTo>
                  <a:lnTo>
                    <a:pt x="16669" y="21199"/>
                  </a:lnTo>
                  <a:cubicBezTo>
                    <a:pt x="16669" y="21167"/>
                    <a:pt x="16656" y="21128"/>
                    <a:pt x="16637" y="21082"/>
                  </a:cubicBezTo>
                  <a:lnTo>
                    <a:pt x="16565" y="20933"/>
                  </a:lnTo>
                  <a:cubicBezTo>
                    <a:pt x="16539" y="20894"/>
                    <a:pt x="16520" y="20868"/>
                    <a:pt x="16494" y="20861"/>
                  </a:cubicBezTo>
                  <a:close/>
                  <a:moveTo>
                    <a:pt x="20839" y="21130"/>
                  </a:moveTo>
                  <a:cubicBezTo>
                    <a:pt x="20835" y="21130"/>
                    <a:pt x="20831" y="21132"/>
                    <a:pt x="20825" y="21134"/>
                  </a:cubicBezTo>
                  <a:cubicBezTo>
                    <a:pt x="20823" y="21132"/>
                    <a:pt x="20821" y="21132"/>
                    <a:pt x="20820" y="21132"/>
                  </a:cubicBezTo>
                  <a:cubicBezTo>
                    <a:pt x="20815" y="21132"/>
                    <a:pt x="20810" y="21136"/>
                    <a:pt x="20806" y="21141"/>
                  </a:cubicBezTo>
                  <a:lnTo>
                    <a:pt x="20786" y="21160"/>
                  </a:lnTo>
                  <a:lnTo>
                    <a:pt x="20780" y="21180"/>
                  </a:lnTo>
                  <a:lnTo>
                    <a:pt x="20793" y="21199"/>
                  </a:lnTo>
                  <a:lnTo>
                    <a:pt x="20806" y="21206"/>
                  </a:lnTo>
                  <a:lnTo>
                    <a:pt x="20845" y="21206"/>
                  </a:lnTo>
                  <a:cubicBezTo>
                    <a:pt x="20864" y="21186"/>
                    <a:pt x="20877" y="21167"/>
                    <a:pt x="20877" y="21160"/>
                  </a:cubicBezTo>
                  <a:lnTo>
                    <a:pt x="20858" y="21141"/>
                  </a:lnTo>
                  <a:cubicBezTo>
                    <a:pt x="20850" y="21133"/>
                    <a:pt x="20845" y="21130"/>
                    <a:pt x="20839" y="21130"/>
                  </a:cubicBezTo>
                  <a:close/>
                  <a:moveTo>
                    <a:pt x="22939" y="20276"/>
                  </a:moveTo>
                  <a:lnTo>
                    <a:pt x="22939" y="20276"/>
                  </a:lnTo>
                  <a:cubicBezTo>
                    <a:pt x="22932" y="20295"/>
                    <a:pt x="22919" y="20315"/>
                    <a:pt x="22913" y="20347"/>
                  </a:cubicBezTo>
                  <a:cubicBezTo>
                    <a:pt x="22900" y="20406"/>
                    <a:pt x="22880" y="20471"/>
                    <a:pt x="22848" y="20542"/>
                  </a:cubicBezTo>
                  <a:cubicBezTo>
                    <a:pt x="22835" y="20575"/>
                    <a:pt x="22822" y="20607"/>
                    <a:pt x="22809" y="20627"/>
                  </a:cubicBezTo>
                  <a:cubicBezTo>
                    <a:pt x="22796" y="20646"/>
                    <a:pt x="22770" y="20685"/>
                    <a:pt x="22724" y="20744"/>
                  </a:cubicBezTo>
                  <a:cubicBezTo>
                    <a:pt x="22679" y="20796"/>
                    <a:pt x="22633" y="20855"/>
                    <a:pt x="22594" y="20913"/>
                  </a:cubicBezTo>
                  <a:cubicBezTo>
                    <a:pt x="22529" y="21017"/>
                    <a:pt x="22464" y="21115"/>
                    <a:pt x="22412" y="21212"/>
                  </a:cubicBezTo>
                  <a:cubicBezTo>
                    <a:pt x="22399" y="21212"/>
                    <a:pt x="22393" y="21212"/>
                    <a:pt x="22380" y="21219"/>
                  </a:cubicBezTo>
                  <a:cubicBezTo>
                    <a:pt x="22357" y="21222"/>
                    <a:pt x="22335" y="21224"/>
                    <a:pt x="22313" y="21224"/>
                  </a:cubicBezTo>
                  <a:cubicBezTo>
                    <a:pt x="22247" y="21224"/>
                    <a:pt x="22185" y="21209"/>
                    <a:pt x="22126" y="21180"/>
                  </a:cubicBezTo>
                  <a:cubicBezTo>
                    <a:pt x="22087" y="21160"/>
                    <a:pt x="22061" y="21134"/>
                    <a:pt x="22035" y="21095"/>
                  </a:cubicBezTo>
                  <a:cubicBezTo>
                    <a:pt x="22009" y="21056"/>
                    <a:pt x="21996" y="21017"/>
                    <a:pt x="21989" y="20978"/>
                  </a:cubicBezTo>
                  <a:lnTo>
                    <a:pt x="21983" y="20933"/>
                  </a:lnTo>
                  <a:cubicBezTo>
                    <a:pt x="22015" y="20926"/>
                    <a:pt x="22041" y="20913"/>
                    <a:pt x="22054" y="20900"/>
                  </a:cubicBezTo>
                  <a:cubicBezTo>
                    <a:pt x="22080" y="20887"/>
                    <a:pt x="22100" y="20861"/>
                    <a:pt x="22113" y="20816"/>
                  </a:cubicBezTo>
                  <a:cubicBezTo>
                    <a:pt x="22132" y="20777"/>
                    <a:pt x="22152" y="20718"/>
                    <a:pt x="22172" y="20640"/>
                  </a:cubicBezTo>
                  <a:lnTo>
                    <a:pt x="22211" y="20445"/>
                  </a:lnTo>
                  <a:cubicBezTo>
                    <a:pt x="22218" y="20447"/>
                    <a:pt x="22226" y="20448"/>
                    <a:pt x="22234" y="20448"/>
                  </a:cubicBezTo>
                  <a:cubicBezTo>
                    <a:pt x="22252" y="20448"/>
                    <a:pt x="22272" y="20443"/>
                    <a:pt x="22295" y="20438"/>
                  </a:cubicBezTo>
                  <a:cubicBezTo>
                    <a:pt x="22503" y="20360"/>
                    <a:pt x="22724" y="20308"/>
                    <a:pt x="22939" y="20276"/>
                  </a:cubicBezTo>
                  <a:close/>
                  <a:moveTo>
                    <a:pt x="20537" y="21220"/>
                  </a:moveTo>
                  <a:cubicBezTo>
                    <a:pt x="20531" y="21220"/>
                    <a:pt x="20523" y="21222"/>
                    <a:pt x="20513" y="21225"/>
                  </a:cubicBezTo>
                  <a:lnTo>
                    <a:pt x="20500" y="21232"/>
                  </a:lnTo>
                  <a:lnTo>
                    <a:pt x="20474" y="21245"/>
                  </a:lnTo>
                  <a:lnTo>
                    <a:pt x="20468" y="21251"/>
                  </a:lnTo>
                  <a:lnTo>
                    <a:pt x="20468" y="21264"/>
                  </a:lnTo>
                  <a:cubicBezTo>
                    <a:pt x="20468" y="21271"/>
                    <a:pt x="20468" y="21284"/>
                    <a:pt x="20474" y="21290"/>
                  </a:cubicBezTo>
                  <a:lnTo>
                    <a:pt x="20533" y="21290"/>
                  </a:lnTo>
                  <a:lnTo>
                    <a:pt x="20533" y="21284"/>
                  </a:lnTo>
                  <a:lnTo>
                    <a:pt x="20546" y="21284"/>
                  </a:lnTo>
                  <a:lnTo>
                    <a:pt x="20559" y="21271"/>
                  </a:lnTo>
                  <a:lnTo>
                    <a:pt x="20572" y="21258"/>
                  </a:lnTo>
                  <a:cubicBezTo>
                    <a:pt x="20572" y="21245"/>
                    <a:pt x="20565" y="21232"/>
                    <a:pt x="20552" y="21225"/>
                  </a:cubicBezTo>
                  <a:cubicBezTo>
                    <a:pt x="20549" y="21222"/>
                    <a:pt x="20544" y="21220"/>
                    <a:pt x="20537" y="21220"/>
                  </a:cubicBezTo>
                  <a:close/>
                  <a:moveTo>
                    <a:pt x="17746" y="21169"/>
                  </a:moveTo>
                  <a:cubicBezTo>
                    <a:pt x="17742" y="21169"/>
                    <a:pt x="17737" y="21171"/>
                    <a:pt x="17730" y="21173"/>
                  </a:cubicBezTo>
                  <a:lnTo>
                    <a:pt x="17717" y="21193"/>
                  </a:lnTo>
                  <a:cubicBezTo>
                    <a:pt x="17710" y="21199"/>
                    <a:pt x="17717" y="21219"/>
                    <a:pt x="17723" y="21251"/>
                  </a:cubicBezTo>
                  <a:lnTo>
                    <a:pt x="17775" y="21342"/>
                  </a:lnTo>
                  <a:cubicBezTo>
                    <a:pt x="17795" y="21368"/>
                    <a:pt x="17808" y="21381"/>
                    <a:pt x="17827" y="21381"/>
                  </a:cubicBezTo>
                  <a:cubicBezTo>
                    <a:pt x="17840" y="21375"/>
                    <a:pt x="17840" y="21362"/>
                    <a:pt x="17834" y="21342"/>
                  </a:cubicBezTo>
                  <a:cubicBezTo>
                    <a:pt x="17834" y="21336"/>
                    <a:pt x="17834" y="21323"/>
                    <a:pt x="17821" y="21310"/>
                  </a:cubicBezTo>
                  <a:lnTo>
                    <a:pt x="17769" y="21206"/>
                  </a:lnTo>
                  <a:lnTo>
                    <a:pt x="17762" y="21186"/>
                  </a:lnTo>
                  <a:cubicBezTo>
                    <a:pt x="17758" y="21174"/>
                    <a:pt x="17754" y="21169"/>
                    <a:pt x="17746" y="21169"/>
                  </a:cubicBezTo>
                  <a:close/>
                  <a:moveTo>
                    <a:pt x="20194" y="21323"/>
                  </a:moveTo>
                  <a:lnTo>
                    <a:pt x="20168" y="21336"/>
                  </a:lnTo>
                  <a:lnTo>
                    <a:pt x="20149" y="21336"/>
                  </a:lnTo>
                  <a:lnTo>
                    <a:pt x="20129" y="21349"/>
                  </a:lnTo>
                  <a:lnTo>
                    <a:pt x="20129" y="21362"/>
                  </a:lnTo>
                  <a:lnTo>
                    <a:pt x="20129" y="21381"/>
                  </a:lnTo>
                  <a:lnTo>
                    <a:pt x="20142" y="21394"/>
                  </a:lnTo>
                  <a:lnTo>
                    <a:pt x="20175" y="21394"/>
                  </a:lnTo>
                  <a:lnTo>
                    <a:pt x="20188" y="21388"/>
                  </a:lnTo>
                  <a:lnTo>
                    <a:pt x="20214" y="21381"/>
                  </a:lnTo>
                  <a:lnTo>
                    <a:pt x="20227" y="21375"/>
                  </a:lnTo>
                  <a:lnTo>
                    <a:pt x="20246" y="21362"/>
                  </a:lnTo>
                  <a:lnTo>
                    <a:pt x="20253" y="21336"/>
                  </a:lnTo>
                  <a:cubicBezTo>
                    <a:pt x="20246" y="21329"/>
                    <a:pt x="20240" y="21323"/>
                    <a:pt x="20227" y="21323"/>
                  </a:cubicBezTo>
                  <a:close/>
                  <a:moveTo>
                    <a:pt x="13401" y="21262"/>
                  </a:moveTo>
                  <a:cubicBezTo>
                    <a:pt x="13398" y="21262"/>
                    <a:pt x="13395" y="21263"/>
                    <a:pt x="13392" y="21264"/>
                  </a:cubicBezTo>
                  <a:lnTo>
                    <a:pt x="13366" y="21342"/>
                  </a:lnTo>
                  <a:lnTo>
                    <a:pt x="13359" y="21407"/>
                  </a:lnTo>
                  <a:lnTo>
                    <a:pt x="13366" y="21420"/>
                  </a:lnTo>
                  <a:lnTo>
                    <a:pt x="13379" y="21427"/>
                  </a:lnTo>
                  <a:cubicBezTo>
                    <a:pt x="13383" y="21428"/>
                    <a:pt x="13388" y="21429"/>
                    <a:pt x="13392" y="21429"/>
                  </a:cubicBezTo>
                  <a:cubicBezTo>
                    <a:pt x="13404" y="21429"/>
                    <a:pt x="13413" y="21422"/>
                    <a:pt x="13418" y="21407"/>
                  </a:cubicBezTo>
                  <a:lnTo>
                    <a:pt x="13424" y="21362"/>
                  </a:lnTo>
                  <a:cubicBezTo>
                    <a:pt x="13431" y="21349"/>
                    <a:pt x="13437" y="21336"/>
                    <a:pt x="13437" y="21329"/>
                  </a:cubicBezTo>
                  <a:lnTo>
                    <a:pt x="13431" y="21310"/>
                  </a:lnTo>
                  <a:cubicBezTo>
                    <a:pt x="13431" y="21290"/>
                    <a:pt x="13424" y="21284"/>
                    <a:pt x="13418" y="21277"/>
                  </a:cubicBezTo>
                  <a:cubicBezTo>
                    <a:pt x="13413" y="21268"/>
                    <a:pt x="13408" y="21262"/>
                    <a:pt x="13401" y="21262"/>
                  </a:cubicBezTo>
                  <a:close/>
                  <a:moveTo>
                    <a:pt x="19811" y="21427"/>
                  </a:moveTo>
                  <a:lnTo>
                    <a:pt x="19765" y="21446"/>
                  </a:lnTo>
                  <a:lnTo>
                    <a:pt x="19707" y="21479"/>
                  </a:lnTo>
                  <a:lnTo>
                    <a:pt x="19694" y="21492"/>
                  </a:lnTo>
                  <a:cubicBezTo>
                    <a:pt x="19687" y="21498"/>
                    <a:pt x="19687" y="21505"/>
                    <a:pt x="19694" y="21505"/>
                  </a:cubicBezTo>
                  <a:lnTo>
                    <a:pt x="19772" y="21511"/>
                  </a:lnTo>
                  <a:cubicBezTo>
                    <a:pt x="19798" y="21511"/>
                    <a:pt x="19824" y="21498"/>
                    <a:pt x="19843" y="21492"/>
                  </a:cubicBezTo>
                  <a:cubicBezTo>
                    <a:pt x="19856" y="21479"/>
                    <a:pt x="19863" y="21466"/>
                    <a:pt x="19863" y="21453"/>
                  </a:cubicBezTo>
                  <a:cubicBezTo>
                    <a:pt x="19863" y="21446"/>
                    <a:pt x="19850" y="21440"/>
                    <a:pt x="19837" y="21433"/>
                  </a:cubicBezTo>
                  <a:lnTo>
                    <a:pt x="19811" y="21427"/>
                  </a:lnTo>
                  <a:close/>
                  <a:moveTo>
                    <a:pt x="21625" y="20887"/>
                  </a:moveTo>
                  <a:cubicBezTo>
                    <a:pt x="21703" y="20907"/>
                    <a:pt x="21775" y="20920"/>
                    <a:pt x="21846" y="20926"/>
                  </a:cubicBezTo>
                  <a:cubicBezTo>
                    <a:pt x="21853" y="20946"/>
                    <a:pt x="21859" y="20965"/>
                    <a:pt x="21879" y="20991"/>
                  </a:cubicBezTo>
                  <a:cubicBezTo>
                    <a:pt x="21879" y="21004"/>
                    <a:pt x="21879" y="21024"/>
                    <a:pt x="21879" y="21050"/>
                  </a:cubicBezTo>
                  <a:cubicBezTo>
                    <a:pt x="21872" y="21082"/>
                    <a:pt x="21879" y="21102"/>
                    <a:pt x="21885" y="21115"/>
                  </a:cubicBezTo>
                  <a:cubicBezTo>
                    <a:pt x="21892" y="21128"/>
                    <a:pt x="21905" y="21141"/>
                    <a:pt x="21931" y="21160"/>
                  </a:cubicBezTo>
                  <a:cubicBezTo>
                    <a:pt x="21937" y="21173"/>
                    <a:pt x="21950" y="21193"/>
                    <a:pt x="21957" y="21219"/>
                  </a:cubicBezTo>
                  <a:cubicBezTo>
                    <a:pt x="21970" y="21232"/>
                    <a:pt x="21996" y="21251"/>
                    <a:pt x="22035" y="21271"/>
                  </a:cubicBezTo>
                  <a:cubicBezTo>
                    <a:pt x="22074" y="21284"/>
                    <a:pt x="22106" y="21290"/>
                    <a:pt x="22132" y="21303"/>
                  </a:cubicBezTo>
                  <a:cubicBezTo>
                    <a:pt x="22126" y="21310"/>
                    <a:pt x="22113" y="21310"/>
                    <a:pt x="22100" y="21316"/>
                  </a:cubicBezTo>
                  <a:cubicBezTo>
                    <a:pt x="22093" y="21323"/>
                    <a:pt x="22080" y="21336"/>
                    <a:pt x="22054" y="21368"/>
                  </a:cubicBezTo>
                  <a:lnTo>
                    <a:pt x="21905" y="21524"/>
                  </a:lnTo>
                  <a:cubicBezTo>
                    <a:pt x="21885" y="21550"/>
                    <a:pt x="21859" y="21563"/>
                    <a:pt x="21840" y="21570"/>
                  </a:cubicBezTo>
                  <a:cubicBezTo>
                    <a:pt x="21820" y="21576"/>
                    <a:pt x="21801" y="21576"/>
                    <a:pt x="21788" y="21583"/>
                  </a:cubicBezTo>
                  <a:cubicBezTo>
                    <a:pt x="21723" y="21316"/>
                    <a:pt x="21671" y="21089"/>
                    <a:pt x="21625" y="20887"/>
                  </a:cubicBezTo>
                  <a:close/>
                  <a:moveTo>
                    <a:pt x="19180" y="21544"/>
                  </a:moveTo>
                  <a:lnTo>
                    <a:pt x="19134" y="21557"/>
                  </a:lnTo>
                  <a:lnTo>
                    <a:pt x="19108" y="21570"/>
                  </a:lnTo>
                  <a:cubicBezTo>
                    <a:pt x="19102" y="21583"/>
                    <a:pt x="19102" y="21596"/>
                    <a:pt x="19115" y="21602"/>
                  </a:cubicBezTo>
                  <a:lnTo>
                    <a:pt x="19134" y="21609"/>
                  </a:lnTo>
                  <a:lnTo>
                    <a:pt x="19186" y="21609"/>
                  </a:lnTo>
                  <a:lnTo>
                    <a:pt x="19193" y="21602"/>
                  </a:lnTo>
                  <a:lnTo>
                    <a:pt x="19264" y="21589"/>
                  </a:lnTo>
                  <a:cubicBezTo>
                    <a:pt x="19277" y="21589"/>
                    <a:pt x="19277" y="21583"/>
                    <a:pt x="19277" y="21576"/>
                  </a:cubicBezTo>
                  <a:cubicBezTo>
                    <a:pt x="19284" y="21570"/>
                    <a:pt x="19277" y="21563"/>
                    <a:pt x="19271" y="21557"/>
                  </a:cubicBezTo>
                  <a:lnTo>
                    <a:pt x="19251" y="21550"/>
                  </a:lnTo>
                  <a:lnTo>
                    <a:pt x="19186" y="21544"/>
                  </a:lnTo>
                  <a:close/>
                  <a:moveTo>
                    <a:pt x="16858" y="21511"/>
                  </a:moveTo>
                  <a:lnTo>
                    <a:pt x="16839" y="21518"/>
                  </a:lnTo>
                  <a:cubicBezTo>
                    <a:pt x="16839" y="21550"/>
                    <a:pt x="16845" y="21570"/>
                    <a:pt x="16852" y="21583"/>
                  </a:cubicBezTo>
                  <a:cubicBezTo>
                    <a:pt x="16858" y="21596"/>
                    <a:pt x="16871" y="21609"/>
                    <a:pt x="16884" y="21628"/>
                  </a:cubicBezTo>
                  <a:lnTo>
                    <a:pt x="16891" y="21648"/>
                  </a:lnTo>
                  <a:lnTo>
                    <a:pt x="16904" y="21661"/>
                  </a:lnTo>
                  <a:lnTo>
                    <a:pt x="16923" y="21681"/>
                  </a:lnTo>
                  <a:cubicBezTo>
                    <a:pt x="16930" y="21684"/>
                    <a:pt x="16934" y="21685"/>
                    <a:pt x="16939" y="21685"/>
                  </a:cubicBezTo>
                  <a:cubicBezTo>
                    <a:pt x="16943" y="21685"/>
                    <a:pt x="16946" y="21684"/>
                    <a:pt x="16949" y="21681"/>
                  </a:cubicBezTo>
                  <a:cubicBezTo>
                    <a:pt x="16956" y="21674"/>
                    <a:pt x="16956" y="21667"/>
                    <a:pt x="16949" y="21654"/>
                  </a:cubicBezTo>
                  <a:lnTo>
                    <a:pt x="16943" y="21635"/>
                  </a:lnTo>
                  <a:lnTo>
                    <a:pt x="16936" y="21615"/>
                  </a:lnTo>
                  <a:cubicBezTo>
                    <a:pt x="16936" y="21602"/>
                    <a:pt x="16930" y="21589"/>
                    <a:pt x="16917" y="21576"/>
                  </a:cubicBezTo>
                  <a:lnTo>
                    <a:pt x="16897" y="21544"/>
                  </a:lnTo>
                  <a:cubicBezTo>
                    <a:pt x="16884" y="21524"/>
                    <a:pt x="16871" y="21518"/>
                    <a:pt x="16858" y="21511"/>
                  </a:cubicBezTo>
                  <a:close/>
                  <a:moveTo>
                    <a:pt x="23531" y="20224"/>
                  </a:moveTo>
                  <a:cubicBezTo>
                    <a:pt x="23531" y="20230"/>
                    <a:pt x="23531" y="20237"/>
                    <a:pt x="23524" y="20237"/>
                  </a:cubicBezTo>
                  <a:cubicBezTo>
                    <a:pt x="23524" y="20263"/>
                    <a:pt x="23524" y="20295"/>
                    <a:pt x="23524" y="20341"/>
                  </a:cubicBezTo>
                  <a:cubicBezTo>
                    <a:pt x="23524" y="20360"/>
                    <a:pt x="23518" y="20386"/>
                    <a:pt x="23505" y="20412"/>
                  </a:cubicBezTo>
                  <a:cubicBezTo>
                    <a:pt x="23498" y="20425"/>
                    <a:pt x="23485" y="20451"/>
                    <a:pt x="23472" y="20484"/>
                  </a:cubicBezTo>
                  <a:cubicBezTo>
                    <a:pt x="23459" y="20516"/>
                    <a:pt x="23446" y="20555"/>
                    <a:pt x="23440" y="20607"/>
                  </a:cubicBezTo>
                  <a:cubicBezTo>
                    <a:pt x="23427" y="20659"/>
                    <a:pt x="23420" y="20692"/>
                    <a:pt x="23407" y="20718"/>
                  </a:cubicBezTo>
                  <a:lnTo>
                    <a:pt x="23368" y="20796"/>
                  </a:lnTo>
                  <a:lnTo>
                    <a:pt x="23342" y="20868"/>
                  </a:lnTo>
                  <a:cubicBezTo>
                    <a:pt x="23329" y="20939"/>
                    <a:pt x="23290" y="21050"/>
                    <a:pt x="23232" y="21206"/>
                  </a:cubicBezTo>
                  <a:cubicBezTo>
                    <a:pt x="23199" y="21284"/>
                    <a:pt x="23167" y="21336"/>
                    <a:pt x="23141" y="21375"/>
                  </a:cubicBezTo>
                  <a:cubicBezTo>
                    <a:pt x="23115" y="21394"/>
                    <a:pt x="23063" y="21427"/>
                    <a:pt x="22991" y="21472"/>
                  </a:cubicBezTo>
                  <a:cubicBezTo>
                    <a:pt x="22789" y="21576"/>
                    <a:pt x="22633" y="21648"/>
                    <a:pt x="22523" y="21687"/>
                  </a:cubicBezTo>
                  <a:cubicBezTo>
                    <a:pt x="22504" y="21692"/>
                    <a:pt x="22489" y="21696"/>
                    <a:pt x="22480" y="21696"/>
                  </a:cubicBezTo>
                  <a:cubicBezTo>
                    <a:pt x="22476" y="21696"/>
                    <a:pt x="22473" y="21695"/>
                    <a:pt x="22471" y="21694"/>
                  </a:cubicBezTo>
                  <a:cubicBezTo>
                    <a:pt x="22445" y="21694"/>
                    <a:pt x="22425" y="21687"/>
                    <a:pt x="22412" y="21661"/>
                  </a:cubicBezTo>
                  <a:cubicBezTo>
                    <a:pt x="22386" y="21628"/>
                    <a:pt x="22380" y="21583"/>
                    <a:pt x="22393" y="21524"/>
                  </a:cubicBezTo>
                  <a:cubicBezTo>
                    <a:pt x="22399" y="21485"/>
                    <a:pt x="22425" y="21446"/>
                    <a:pt x="22458" y="21394"/>
                  </a:cubicBezTo>
                  <a:lnTo>
                    <a:pt x="22497" y="21329"/>
                  </a:lnTo>
                  <a:lnTo>
                    <a:pt x="22510" y="21329"/>
                  </a:lnTo>
                  <a:cubicBezTo>
                    <a:pt x="22523" y="21316"/>
                    <a:pt x="22529" y="21297"/>
                    <a:pt x="22529" y="21277"/>
                  </a:cubicBezTo>
                  <a:lnTo>
                    <a:pt x="22880" y="20711"/>
                  </a:lnTo>
                  <a:cubicBezTo>
                    <a:pt x="22939" y="20627"/>
                    <a:pt x="22984" y="20549"/>
                    <a:pt x="23010" y="20484"/>
                  </a:cubicBezTo>
                  <a:cubicBezTo>
                    <a:pt x="23043" y="20419"/>
                    <a:pt x="23063" y="20354"/>
                    <a:pt x="23076" y="20289"/>
                  </a:cubicBezTo>
                  <a:cubicBezTo>
                    <a:pt x="23082" y="20276"/>
                    <a:pt x="23082" y="20263"/>
                    <a:pt x="23082" y="20250"/>
                  </a:cubicBezTo>
                  <a:cubicBezTo>
                    <a:pt x="23232" y="20237"/>
                    <a:pt x="23381" y="20224"/>
                    <a:pt x="23531" y="20224"/>
                  </a:cubicBezTo>
                  <a:close/>
                  <a:moveTo>
                    <a:pt x="20806" y="19632"/>
                  </a:moveTo>
                  <a:cubicBezTo>
                    <a:pt x="20825" y="19703"/>
                    <a:pt x="20845" y="19768"/>
                    <a:pt x="20858" y="19827"/>
                  </a:cubicBezTo>
                  <a:cubicBezTo>
                    <a:pt x="20871" y="19918"/>
                    <a:pt x="20890" y="20022"/>
                    <a:pt x="20903" y="20146"/>
                  </a:cubicBezTo>
                  <a:cubicBezTo>
                    <a:pt x="20910" y="20217"/>
                    <a:pt x="20923" y="20328"/>
                    <a:pt x="20936" y="20471"/>
                  </a:cubicBezTo>
                  <a:cubicBezTo>
                    <a:pt x="20955" y="20672"/>
                    <a:pt x="21001" y="20920"/>
                    <a:pt x="21059" y="21206"/>
                  </a:cubicBezTo>
                  <a:cubicBezTo>
                    <a:pt x="21053" y="21206"/>
                    <a:pt x="21046" y="21206"/>
                    <a:pt x="21040" y="21212"/>
                  </a:cubicBezTo>
                  <a:cubicBezTo>
                    <a:pt x="21020" y="21219"/>
                    <a:pt x="21001" y="21232"/>
                    <a:pt x="20968" y="21251"/>
                  </a:cubicBezTo>
                  <a:cubicBezTo>
                    <a:pt x="20903" y="21303"/>
                    <a:pt x="20806" y="21349"/>
                    <a:pt x="20689" y="21388"/>
                  </a:cubicBezTo>
                  <a:cubicBezTo>
                    <a:pt x="20552" y="21427"/>
                    <a:pt x="20448" y="21459"/>
                    <a:pt x="20383" y="21485"/>
                  </a:cubicBezTo>
                  <a:cubicBezTo>
                    <a:pt x="20305" y="21518"/>
                    <a:pt x="20240" y="21544"/>
                    <a:pt x="20201" y="21557"/>
                  </a:cubicBezTo>
                  <a:cubicBezTo>
                    <a:pt x="20162" y="21570"/>
                    <a:pt x="20097" y="21589"/>
                    <a:pt x="20012" y="21602"/>
                  </a:cubicBezTo>
                  <a:cubicBezTo>
                    <a:pt x="19830" y="21648"/>
                    <a:pt x="19687" y="21674"/>
                    <a:pt x="19590" y="21687"/>
                  </a:cubicBezTo>
                  <a:cubicBezTo>
                    <a:pt x="19453" y="21707"/>
                    <a:pt x="19284" y="21713"/>
                    <a:pt x="19076" y="21720"/>
                  </a:cubicBezTo>
                  <a:lnTo>
                    <a:pt x="19024" y="21720"/>
                  </a:lnTo>
                  <a:cubicBezTo>
                    <a:pt x="19024" y="21720"/>
                    <a:pt x="19024" y="21713"/>
                    <a:pt x="19017" y="21707"/>
                  </a:cubicBezTo>
                  <a:cubicBezTo>
                    <a:pt x="19017" y="21687"/>
                    <a:pt x="19004" y="21667"/>
                    <a:pt x="18978" y="21635"/>
                  </a:cubicBezTo>
                  <a:cubicBezTo>
                    <a:pt x="18842" y="21446"/>
                    <a:pt x="18744" y="21310"/>
                    <a:pt x="18699" y="21225"/>
                  </a:cubicBezTo>
                  <a:lnTo>
                    <a:pt x="18621" y="21089"/>
                  </a:lnTo>
                  <a:cubicBezTo>
                    <a:pt x="18595" y="21037"/>
                    <a:pt x="18549" y="20972"/>
                    <a:pt x="18484" y="20887"/>
                  </a:cubicBezTo>
                  <a:lnTo>
                    <a:pt x="18055" y="20328"/>
                  </a:lnTo>
                  <a:cubicBezTo>
                    <a:pt x="18087" y="20315"/>
                    <a:pt x="18120" y="20302"/>
                    <a:pt x="18159" y="20289"/>
                  </a:cubicBezTo>
                  <a:cubicBezTo>
                    <a:pt x="18165" y="20289"/>
                    <a:pt x="18250" y="20250"/>
                    <a:pt x="18399" y="20185"/>
                  </a:cubicBezTo>
                  <a:cubicBezTo>
                    <a:pt x="18673" y="20068"/>
                    <a:pt x="18978" y="19970"/>
                    <a:pt x="19323" y="19892"/>
                  </a:cubicBezTo>
                  <a:cubicBezTo>
                    <a:pt x="19577" y="19840"/>
                    <a:pt x="19895" y="19788"/>
                    <a:pt x="20285" y="19736"/>
                  </a:cubicBezTo>
                  <a:cubicBezTo>
                    <a:pt x="20377" y="19723"/>
                    <a:pt x="20455" y="19710"/>
                    <a:pt x="20500" y="19697"/>
                  </a:cubicBezTo>
                  <a:cubicBezTo>
                    <a:pt x="20591" y="19664"/>
                    <a:pt x="20656" y="19651"/>
                    <a:pt x="20682" y="19645"/>
                  </a:cubicBezTo>
                  <a:cubicBezTo>
                    <a:pt x="20695" y="19645"/>
                    <a:pt x="20721" y="19638"/>
                    <a:pt x="20747" y="19638"/>
                  </a:cubicBezTo>
                  <a:cubicBezTo>
                    <a:pt x="20773" y="19638"/>
                    <a:pt x="20793" y="19632"/>
                    <a:pt x="20806" y="19632"/>
                  </a:cubicBezTo>
                  <a:close/>
                  <a:moveTo>
                    <a:pt x="17378" y="21609"/>
                  </a:moveTo>
                  <a:cubicBezTo>
                    <a:pt x="17359" y="21609"/>
                    <a:pt x="17352" y="21622"/>
                    <a:pt x="17359" y="21635"/>
                  </a:cubicBezTo>
                  <a:lnTo>
                    <a:pt x="17372" y="21654"/>
                  </a:lnTo>
                  <a:lnTo>
                    <a:pt x="17378" y="21694"/>
                  </a:lnTo>
                  <a:lnTo>
                    <a:pt x="17404" y="21713"/>
                  </a:lnTo>
                  <a:lnTo>
                    <a:pt x="17417" y="21733"/>
                  </a:lnTo>
                  <a:cubicBezTo>
                    <a:pt x="17430" y="21759"/>
                    <a:pt x="17450" y="21772"/>
                    <a:pt x="17476" y="21778"/>
                  </a:cubicBezTo>
                  <a:cubicBezTo>
                    <a:pt x="17489" y="21759"/>
                    <a:pt x="17489" y="21739"/>
                    <a:pt x="17489" y="21726"/>
                  </a:cubicBezTo>
                  <a:cubicBezTo>
                    <a:pt x="17489" y="21726"/>
                    <a:pt x="17482" y="21720"/>
                    <a:pt x="17469" y="21707"/>
                  </a:cubicBezTo>
                  <a:cubicBezTo>
                    <a:pt x="17450" y="21687"/>
                    <a:pt x="17437" y="21674"/>
                    <a:pt x="17430" y="21661"/>
                  </a:cubicBezTo>
                  <a:cubicBezTo>
                    <a:pt x="17411" y="21628"/>
                    <a:pt x="17391" y="21615"/>
                    <a:pt x="17378" y="21609"/>
                  </a:cubicBezTo>
                  <a:close/>
                  <a:moveTo>
                    <a:pt x="16013" y="20724"/>
                  </a:moveTo>
                  <a:cubicBezTo>
                    <a:pt x="16026" y="20744"/>
                    <a:pt x="16032" y="20770"/>
                    <a:pt x="16045" y="20790"/>
                  </a:cubicBezTo>
                  <a:cubicBezTo>
                    <a:pt x="16143" y="20991"/>
                    <a:pt x="16279" y="21251"/>
                    <a:pt x="16461" y="21570"/>
                  </a:cubicBezTo>
                  <a:cubicBezTo>
                    <a:pt x="16455" y="21576"/>
                    <a:pt x="16455" y="21576"/>
                    <a:pt x="16448" y="21583"/>
                  </a:cubicBezTo>
                  <a:cubicBezTo>
                    <a:pt x="16448" y="21602"/>
                    <a:pt x="16455" y="21628"/>
                    <a:pt x="16461" y="21667"/>
                  </a:cubicBezTo>
                  <a:cubicBezTo>
                    <a:pt x="16468" y="21713"/>
                    <a:pt x="16468" y="21752"/>
                    <a:pt x="16448" y="21798"/>
                  </a:cubicBezTo>
                  <a:cubicBezTo>
                    <a:pt x="16442" y="21817"/>
                    <a:pt x="16435" y="21830"/>
                    <a:pt x="16422" y="21843"/>
                  </a:cubicBezTo>
                  <a:cubicBezTo>
                    <a:pt x="16403" y="21863"/>
                    <a:pt x="16377" y="21869"/>
                    <a:pt x="16344" y="21869"/>
                  </a:cubicBezTo>
                  <a:cubicBezTo>
                    <a:pt x="16318" y="21869"/>
                    <a:pt x="16292" y="21863"/>
                    <a:pt x="16260" y="21850"/>
                  </a:cubicBezTo>
                  <a:cubicBezTo>
                    <a:pt x="16188" y="21811"/>
                    <a:pt x="16149" y="21772"/>
                    <a:pt x="16143" y="21720"/>
                  </a:cubicBezTo>
                  <a:lnTo>
                    <a:pt x="16143" y="21713"/>
                  </a:lnTo>
                  <a:cubicBezTo>
                    <a:pt x="16097" y="21342"/>
                    <a:pt x="16058" y="21050"/>
                    <a:pt x="16019" y="20842"/>
                  </a:cubicBezTo>
                  <a:cubicBezTo>
                    <a:pt x="16013" y="20796"/>
                    <a:pt x="16006" y="20757"/>
                    <a:pt x="16013" y="20724"/>
                  </a:cubicBezTo>
                  <a:close/>
                  <a:moveTo>
                    <a:pt x="9522" y="21648"/>
                  </a:moveTo>
                  <a:cubicBezTo>
                    <a:pt x="9509" y="21661"/>
                    <a:pt x="9496" y="21694"/>
                    <a:pt x="9470" y="21746"/>
                  </a:cubicBezTo>
                  <a:cubicBezTo>
                    <a:pt x="9470" y="21752"/>
                    <a:pt x="9457" y="21772"/>
                    <a:pt x="9444" y="21811"/>
                  </a:cubicBezTo>
                  <a:cubicBezTo>
                    <a:pt x="9431" y="21837"/>
                    <a:pt x="9424" y="21856"/>
                    <a:pt x="9424" y="21876"/>
                  </a:cubicBezTo>
                  <a:lnTo>
                    <a:pt x="9424" y="21895"/>
                  </a:lnTo>
                  <a:cubicBezTo>
                    <a:pt x="9429" y="21905"/>
                    <a:pt x="9437" y="21911"/>
                    <a:pt x="9449" y="21911"/>
                  </a:cubicBezTo>
                  <a:cubicBezTo>
                    <a:pt x="9453" y="21911"/>
                    <a:pt x="9458" y="21910"/>
                    <a:pt x="9463" y="21908"/>
                  </a:cubicBezTo>
                  <a:cubicBezTo>
                    <a:pt x="9476" y="21902"/>
                    <a:pt x="9489" y="21882"/>
                    <a:pt x="9509" y="21850"/>
                  </a:cubicBezTo>
                  <a:lnTo>
                    <a:pt x="9541" y="21739"/>
                  </a:lnTo>
                  <a:cubicBezTo>
                    <a:pt x="9541" y="21707"/>
                    <a:pt x="9548" y="21681"/>
                    <a:pt x="9541" y="21661"/>
                  </a:cubicBezTo>
                  <a:cubicBezTo>
                    <a:pt x="9541" y="21654"/>
                    <a:pt x="9535" y="21648"/>
                    <a:pt x="9535" y="21648"/>
                  </a:cubicBezTo>
                  <a:close/>
                  <a:moveTo>
                    <a:pt x="7623" y="20412"/>
                  </a:moveTo>
                  <a:lnTo>
                    <a:pt x="7922" y="20497"/>
                  </a:lnTo>
                  <a:cubicBezTo>
                    <a:pt x="7916" y="20510"/>
                    <a:pt x="7922" y="20529"/>
                    <a:pt x="7929" y="20555"/>
                  </a:cubicBezTo>
                  <a:cubicBezTo>
                    <a:pt x="7987" y="20790"/>
                    <a:pt x="8033" y="21050"/>
                    <a:pt x="8072" y="21336"/>
                  </a:cubicBezTo>
                  <a:cubicBezTo>
                    <a:pt x="8072" y="21368"/>
                    <a:pt x="8072" y="21401"/>
                    <a:pt x="8065" y="21420"/>
                  </a:cubicBezTo>
                  <a:cubicBezTo>
                    <a:pt x="8065" y="21427"/>
                    <a:pt x="8052" y="21453"/>
                    <a:pt x="8033" y="21485"/>
                  </a:cubicBezTo>
                  <a:lnTo>
                    <a:pt x="7922" y="21667"/>
                  </a:lnTo>
                  <a:cubicBezTo>
                    <a:pt x="7890" y="21726"/>
                    <a:pt x="7864" y="21765"/>
                    <a:pt x="7857" y="21785"/>
                  </a:cubicBezTo>
                  <a:cubicBezTo>
                    <a:pt x="7805" y="21876"/>
                    <a:pt x="7759" y="21973"/>
                    <a:pt x="7727" y="22077"/>
                  </a:cubicBezTo>
                  <a:cubicBezTo>
                    <a:pt x="7714" y="21941"/>
                    <a:pt x="7688" y="21720"/>
                    <a:pt x="7655" y="21414"/>
                  </a:cubicBezTo>
                  <a:cubicBezTo>
                    <a:pt x="7623" y="21082"/>
                    <a:pt x="7603" y="20809"/>
                    <a:pt x="7603" y="20594"/>
                  </a:cubicBezTo>
                  <a:lnTo>
                    <a:pt x="7603" y="20412"/>
                  </a:lnTo>
                  <a:close/>
                  <a:moveTo>
                    <a:pt x="7532" y="20256"/>
                  </a:moveTo>
                  <a:lnTo>
                    <a:pt x="7532" y="20464"/>
                  </a:lnTo>
                  <a:cubicBezTo>
                    <a:pt x="7525" y="20705"/>
                    <a:pt x="7545" y="20978"/>
                    <a:pt x="7571" y="21284"/>
                  </a:cubicBezTo>
                  <a:cubicBezTo>
                    <a:pt x="7584" y="21453"/>
                    <a:pt x="7610" y="21720"/>
                    <a:pt x="7655" y="22097"/>
                  </a:cubicBezTo>
                  <a:cubicBezTo>
                    <a:pt x="7525" y="21902"/>
                    <a:pt x="7389" y="21720"/>
                    <a:pt x="7246" y="21557"/>
                  </a:cubicBezTo>
                  <a:cubicBezTo>
                    <a:pt x="7213" y="21524"/>
                    <a:pt x="7194" y="21498"/>
                    <a:pt x="7181" y="21466"/>
                  </a:cubicBezTo>
                  <a:cubicBezTo>
                    <a:pt x="7168" y="21440"/>
                    <a:pt x="7168" y="21407"/>
                    <a:pt x="7174" y="21375"/>
                  </a:cubicBezTo>
                  <a:cubicBezTo>
                    <a:pt x="7174" y="21336"/>
                    <a:pt x="7174" y="21284"/>
                    <a:pt x="7187" y="21206"/>
                  </a:cubicBezTo>
                  <a:cubicBezTo>
                    <a:pt x="7200" y="21134"/>
                    <a:pt x="7207" y="21082"/>
                    <a:pt x="7207" y="21037"/>
                  </a:cubicBezTo>
                  <a:cubicBezTo>
                    <a:pt x="7200" y="20939"/>
                    <a:pt x="7194" y="20861"/>
                    <a:pt x="7200" y="20809"/>
                  </a:cubicBezTo>
                  <a:cubicBezTo>
                    <a:pt x="7207" y="20731"/>
                    <a:pt x="7213" y="20666"/>
                    <a:pt x="7220" y="20627"/>
                  </a:cubicBezTo>
                  <a:cubicBezTo>
                    <a:pt x="7226" y="20555"/>
                    <a:pt x="7226" y="20503"/>
                    <a:pt x="7213" y="20458"/>
                  </a:cubicBezTo>
                  <a:lnTo>
                    <a:pt x="7499" y="20269"/>
                  </a:lnTo>
                  <a:cubicBezTo>
                    <a:pt x="7512" y="20263"/>
                    <a:pt x="7525" y="20263"/>
                    <a:pt x="7532" y="20256"/>
                  </a:cubicBezTo>
                  <a:close/>
                  <a:moveTo>
                    <a:pt x="16526" y="21681"/>
                  </a:moveTo>
                  <a:cubicBezTo>
                    <a:pt x="16598" y="21811"/>
                    <a:pt x="16676" y="21941"/>
                    <a:pt x="16760" y="22084"/>
                  </a:cubicBezTo>
                  <a:cubicBezTo>
                    <a:pt x="16774" y="22110"/>
                    <a:pt x="16793" y="22136"/>
                    <a:pt x="16806" y="22168"/>
                  </a:cubicBezTo>
                  <a:lnTo>
                    <a:pt x="16682" y="22162"/>
                  </a:lnTo>
                  <a:lnTo>
                    <a:pt x="16637" y="22149"/>
                  </a:lnTo>
                  <a:cubicBezTo>
                    <a:pt x="16611" y="22136"/>
                    <a:pt x="16598" y="22129"/>
                    <a:pt x="16598" y="22129"/>
                  </a:cubicBezTo>
                  <a:cubicBezTo>
                    <a:pt x="16578" y="22116"/>
                    <a:pt x="16565" y="22103"/>
                    <a:pt x="16552" y="22084"/>
                  </a:cubicBezTo>
                  <a:cubicBezTo>
                    <a:pt x="16526" y="22051"/>
                    <a:pt x="16513" y="22025"/>
                    <a:pt x="16500" y="21993"/>
                  </a:cubicBezTo>
                  <a:lnTo>
                    <a:pt x="16481" y="21941"/>
                  </a:lnTo>
                  <a:cubicBezTo>
                    <a:pt x="16474" y="21928"/>
                    <a:pt x="16468" y="21915"/>
                    <a:pt x="16455" y="21908"/>
                  </a:cubicBezTo>
                  <a:cubicBezTo>
                    <a:pt x="16468" y="21895"/>
                    <a:pt x="16481" y="21889"/>
                    <a:pt x="16487" y="21876"/>
                  </a:cubicBezTo>
                  <a:cubicBezTo>
                    <a:pt x="16507" y="21837"/>
                    <a:pt x="16520" y="21785"/>
                    <a:pt x="16526" y="21713"/>
                  </a:cubicBezTo>
                  <a:lnTo>
                    <a:pt x="16526" y="21681"/>
                  </a:lnTo>
                  <a:close/>
                  <a:moveTo>
                    <a:pt x="12392" y="21994"/>
                  </a:moveTo>
                  <a:cubicBezTo>
                    <a:pt x="12388" y="21994"/>
                    <a:pt x="12384" y="21996"/>
                    <a:pt x="12377" y="21999"/>
                  </a:cubicBezTo>
                  <a:cubicBezTo>
                    <a:pt x="12371" y="22006"/>
                    <a:pt x="12364" y="22012"/>
                    <a:pt x="12364" y="22025"/>
                  </a:cubicBezTo>
                  <a:cubicBezTo>
                    <a:pt x="12351" y="22058"/>
                    <a:pt x="12351" y="22097"/>
                    <a:pt x="12351" y="22155"/>
                  </a:cubicBezTo>
                  <a:lnTo>
                    <a:pt x="12358" y="22194"/>
                  </a:lnTo>
                  <a:cubicBezTo>
                    <a:pt x="12358" y="22207"/>
                    <a:pt x="12371" y="22214"/>
                    <a:pt x="12384" y="22214"/>
                  </a:cubicBezTo>
                  <a:cubicBezTo>
                    <a:pt x="12390" y="22214"/>
                    <a:pt x="12397" y="22207"/>
                    <a:pt x="12403" y="22201"/>
                  </a:cubicBezTo>
                  <a:lnTo>
                    <a:pt x="12410" y="22175"/>
                  </a:lnTo>
                  <a:cubicBezTo>
                    <a:pt x="12410" y="22103"/>
                    <a:pt x="12410" y="22071"/>
                    <a:pt x="12410" y="22058"/>
                  </a:cubicBezTo>
                  <a:lnTo>
                    <a:pt x="12416" y="22025"/>
                  </a:lnTo>
                  <a:cubicBezTo>
                    <a:pt x="12416" y="22012"/>
                    <a:pt x="12416" y="21999"/>
                    <a:pt x="12403" y="21999"/>
                  </a:cubicBezTo>
                  <a:cubicBezTo>
                    <a:pt x="12400" y="21996"/>
                    <a:pt x="12397" y="21994"/>
                    <a:pt x="12392" y="21994"/>
                  </a:cubicBezTo>
                  <a:close/>
                  <a:moveTo>
                    <a:pt x="10670" y="21897"/>
                  </a:moveTo>
                  <a:cubicBezTo>
                    <a:pt x="10663" y="21897"/>
                    <a:pt x="10657" y="21901"/>
                    <a:pt x="10654" y="21908"/>
                  </a:cubicBezTo>
                  <a:cubicBezTo>
                    <a:pt x="10654" y="21915"/>
                    <a:pt x="10647" y="21921"/>
                    <a:pt x="10641" y="21941"/>
                  </a:cubicBezTo>
                  <a:lnTo>
                    <a:pt x="10628" y="22071"/>
                  </a:lnTo>
                  <a:lnTo>
                    <a:pt x="10628" y="22110"/>
                  </a:lnTo>
                  <a:cubicBezTo>
                    <a:pt x="10621" y="22168"/>
                    <a:pt x="10628" y="22207"/>
                    <a:pt x="10634" y="22240"/>
                  </a:cubicBezTo>
                  <a:lnTo>
                    <a:pt x="10647" y="22233"/>
                  </a:lnTo>
                  <a:cubicBezTo>
                    <a:pt x="10667" y="22207"/>
                    <a:pt x="10680" y="22162"/>
                    <a:pt x="10693" y="22103"/>
                  </a:cubicBezTo>
                  <a:lnTo>
                    <a:pt x="10699" y="22038"/>
                  </a:lnTo>
                  <a:cubicBezTo>
                    <a:pt x="10706" y="21986"/>
                    <a:pt x="10706" y="21947"/>
                    <a:pt x="10699" y="21921"/>
                  </a:cubicBezTo>
                  <a:lnTo>
                    <a:pt x="10686" y="21902"/>
                  </a:lnTo>
                  <a:cubicBezTo>
                    <a:pt x="10681" y="21899"/>
                    <a:pt x="10675" y="21897"/>
                    <a:pt x="10670" y="21897"/>
                  </a:cubicBezTo>
                  <a:close/>
                  <a:moveTo>
                    <a:pt x="13288" y="22038"/>
                  </a:moveTo>
                  <a:lnTo>
                    <a:pt x="13275" y="22045"/>
                  </a:lnTo>
                  <a:lnTo>
                    <a:pt x="13255" y="22064"/>
                  </a:lnTo>
                  <a:cubicBezTo>
                    <a:pt x="13249" y="22077"/>
                    <a:pt x="13242" y="22084"/>
                    <a:pt x="13236" y="22090"/>
                  </a:cubicBezTo>
                  <a:lnTo>
                    <a:pt x="13236" y="22123"/>
                  </a:lnTo>
                  <a:lnTo>
                    <a:pt x="13236" y="22220"/>
                  </a:lnTo>
                  <a:lnTo>
                    <a:pt x="13242" y="22233"/>
                  </a:lnTo>
                  <a:cubicBezTo>
                    <a:pt x="13249" y="22240"/>
                    <a:pt x="13255" y="22240"/>
                    <a:pt x="13262" y="22240"/>
                  </a:cubicBezTo>
                  <a:cubicBezTo>
                    <a:pt x="13281" y="22233"/>
                    <a:pt x="13294" y="22220"/>
                    <a:pt x="13301" y="22194"/>
                  </a:cubicBezTo>
                  <a:lnTo>
                    <a:pt x="13301" y="22129"/>
                  </a:lnTo>
                  <a:lnTo>
                    <a:pt x="13301" y="22103"/>
                  </a:lnTo>
                  <a:lnTo>
                    <a:pt x="13307" y="22090"/>
                  </a:lnTo>
                  <a:lnTo>
                    <a:pt x="13307" y="22077"/>
                  </a:lnTo>
                  <a:lnTo>
                    <a:pt x="13314" y="22064"/>
                  </a:lnTo>
                  <a:cubicBezTo>
                    <a:pt x="13314" y="22051"/>
                    <a:pt x="13307" y="22045"/>
                    <a:pt x="13288" y="22038"/>
                  </a:cubicBezTo>
                  <a:close/>
                  <a:moveTo>
                    <a:pt x="11054" y="21964"/>
                  </a:moveTo>
                  <a:cubicBezTo>
                    <a:pt x="11051" y="21964"/>
                    <a:pt x="11047" y="21965"/>
                    <a:pt x="11044" y="21967"/>
                  </a:cubicBezTo>
                  <a:cubicBezTo>
                    <a:pt x="11044" y="21967"/>
                    <a:pt x="11031" y="21980"/>
                    <a:pt x="11024" y="21999"/>
                  </a:cubicBezTo>
                  <a:cubicBezTo>
                    <a:pt x="11018" y="22012"/>
                    <a:pt x="11011" y="22032"/>
                    <a:pt x="11005" y="22058"/>
                  </a:cubicBezTo>
                  <a:lnTo>
                    <a:pt x="10998" y="22110"/>
                  </a:lnTo>
                  <a:cubicBezTo>
                    <a:pt x="10992" y="22142"/>
                    <a:pt x="10985" y="22181"/>
                    <a:pt x="10972" y="22240"/>
                  </a:cubicBezTo>
                  <a:cubicBezTo>
                    <a:pt x="10972" y="22253"/>
                    <a:pt x="10972" y="22272"/>
                    <a:pt x="10979" y="22279"/>
                  </a:cubicBezTo>
                  <a:cubicBezTo>
                    <a:pt x="10979" y="22292"/>
                    <a:pt x="10992" y="22298"/>
                    <a:pt x="11005" y="22305"/>
                  </a:cubicBezTo>
                  <a:cubicBezTo>
                    <a:pt x="11024" y="22279"/>
                    <a:pt x="11037" y="22246"/>
                    <a:pt x="11044" y="22220"/>
                  </a:cubicBezTo>
                  <a:cubicBezTo>
                    <a:pt x="11057" y="22188"/>
                    <a:pt x="11063" y="22149"/>
                    <a:pt x="11070" y="22110"/>
                  </a:cubicBezTo>
                  <a:cubicBezTo>
                    <a:pt x="11070" y="22084"/>
                    <a:pt x="11076" y="22058"/>
                    <a:pt x="11076" y="22012"/>
                  </a:cubicBezTo>
                  <a:cubicBezTo>
                    <a:pt x="11076" y="21993"/>
                    <a:pt x="11076" y="21980"/>
                    <a:pt x="11070" y="21980"/>
                  </a:cubicBezTo>
                  <a:cubicBezTo>
                    <a:pt x="11070" y="21970"/>
                    <a:pt x="11063" y="21964"/>
                    <a:pt x="11054" y="21964"/>
                  </a:cubicBezTo>
                  <a:close/>
                  <a:moveTo>
                    <a:pt x="3256" y="19132"/>
                  </a:moveTo>
                  <a:cubicBezTo>
                    <a:pt x="3364" y="19132"/>
                    <a:pt x="3465" y="19166"/>
                    <a:pt x="3571" y="19235"/>
                  </a:cubicBezTo>
                  <a:cubicBezTo>
                    <a:pt x="3688" y="19326"/>
                    <a:pt x="3766" y="19437"/>
                    <a:pt x="3792" y="19567"/>
                  </a:cubicBezTo>
                  <a:cubicBezTo>
                    <a:pt x="3805" y="19632"/>
                    <a:pt x="3818" y="19729"/>
                    <a:pt x="3818" y="19860"/>
                  </a:cubicBezTo>
                  <a:cubicBezTo>
                    <a:pt x="3825" y="19905"/>
                    <a:pt x="3838" y="19964"/>
                    <a:pt x="3851" y="20042"/>
                  </a:cubicBezTo>
                  <a:cubicBezTo>
                    <a:pt x="3851" y="20061"/>
                    <a:pt x="3851" y="20081"/>
                    <a:pt x="3857" y="20113"/>
                  </a:cubicBezTo>
                  <a:cubicBezTo>
                    <a:pt x="3857" y="20139"/>
                    <a:pt x="3864" y="20159"/>
                    <a:pt x="3870" y="20172"/>
                  </a:cubicBezTo>
                  <a:cubicBezTo>
                    <a:pt x="3877" y="20204"/>
                    <a:pt x="3909" y="20250"/>
                    <a:pt x="3968" y="20295"/>
                  </a:cubicBezTo>
                  <a:lnTo>
                    <a:pt x="5282" y="21485"/>
                  </a:lnTo>
                  <a:cubicBezTo>
                    <a:pt x="5321" y="21511"/>
                    <a:pt x="5353" y="21531"/>
                    <a:pt x="5379" y="21537"/>
                  </a:cubicBezTo>
                  <a:lnTo>
                    <a:pt x="5379" y="21557"/>
                  </a:lnTo>
                  <a:cubicBezTo>
                    <a:pt x="5392" y="21615"/>
                    <a:pt x="5392" y="21654"/>
                    <a:pt x="5392" y="21681"/>
                  </a:cubicBezTo>
                  <a:lnTo>
                    <a:pt x="5399" y="21759"/>
                  </a:lnTo>
                  <a:lnTo>
                    <a:pt x="5399" y="21915"/>
                  </a:lnTo>
                  <a:cubicBezTo>
                    <a:pt x="5405" y="21934"/>
                    <a:pt x="5412" y="21960"/>
                    <a:pt x="5425" y="21993"/>
                  </a:cubicBezTo>
                  <a:lnTo>
                    <a:pt x="5425" y="22051"/>
                  </a:lnTo>
                  <a:lnTo>
                    <a:pt x="5438" y="22077"/>
                  </a:lnTo>
                  <a:lnTo>
                    <a:pt x="5438" y="22116"/>
                  </a:lnTo>
                  <a:cubicBezTo>
                    <a:pt x="5438" y="22142"/>
                    <a:pt x="5444" y="22188"/>
                    <a:pt x="5457" y="22240"/>
                  </a:cubicBezTo>
                  <a:lnTo>
                    <a:pt x="5457" y="22292"/>
                  </a:lnTo>
                  <a:cubicBezTo>
                    <a:pt x="5464" y="22298"/>
                    <a:pt x="5464" y="22305"/>
                    <a:pt x="5464" y="22311"/>
                  </a:cubicBezTo>
                  <a:cubicBezTo>
                    <a:pt x="4826" y="21811"/>
                    <a:pt x="4208" y="21284"/>
                    <a:pt x="3604" y="20744"/>
                  </a:cubicBezTo>
                  <a:cubicBezTo>
                    <a:pt x="3518" y="20664"/>
                    <a:pt x="3438" y="20624"/>
                    <a:pt x="3371" y="20624"/>
                  </a:cubicBezTo>
                  <a:cubicBezTo>
                    <a:pt x="3362" y="20624"/>
                    <a:pt x="3352" y="20625"/>
                    <a:pt x="3344" y="20627"/>
                  </a:cubicBezTo>
                  <a:cubicBezTo>
                    <a:pt x="3311" y="20633"/>
                    <a:pt x="3272" y="20653"/>
                    <a:pt x="3213" y="20692"/>
                  </a:cubicBezTo>
                  <a:cubicBezTo>
                    <a:pt x="3101" y="20768"/>
                    <a:pt x="3004" y="20804"/>
                    <a:pt x="2919" y="20804"/>
                  </a:cubicBezTo>
                  <a:cubicBezTo>
                    <a:pt x="2881" y="20804"/>
                    <a:pt x="2844" y="20797"/>
                    <a:pt x="2810" y="20783"/>
                  </a:cubicBezTo>
                  <a:cubicBezTo>
                    <a:pt x="2732" y="20744"/>
                    <a:pt x="2680" y="20679"/>
                    <a:pt x="2654" y="20581"/>
                  </a:cubicBezTo>
                  <a:cubicBezTo>
                    <a:pt x="2635" y="20510"/>
                    <a:pt x="2641" y="20425"/>
                    <a:pt x="2661" y="20321"/>
                  </a:cubicBezTo>
                  <a:cubicBezTo>
                    <a:pt x="2700" y="20172"/>
                    <a:pt x="2765" y="20087"/>
                    <a:pt x="2869" y="20074"/>
                  </a:cubicBezTo>
                  <a:cubicBezTo>
                    <a:pt x="2878" y="20071"/>
                    <a:pt x="2892" y="20069"/>
                    <a:pt x="2906" y="20069"/>
                  </a:cubicBezTo>
                  <a:cubicBezTo>
                    <a:pt x="2921" y="20069"/>
                    <a:pt x="2937" y="20071"/>
                    <a:pt x="2953" y="20074"/>
                  </a:cubicBezTo>
                  <a:cubicBezTo>
                    <a:pt x="2999" y="20074"/>
                    <a:pt x="3025" y="20081"/>
                    <a:pt x="3038" y="20081"/>
                  </a:cubicBezTo>
                  <a:cubicBezTo>
                    <a:pt x="3083" y="20074"/>
                    <a:pt x="3116" y="20068"/>
                    <a:pt x="3135" y="20048"/>
                  </a:cubicBezTo>
                  <a:lnTo>
                    <a:pt x="3135" y="20048"/>
                  </a:lnTo>
                  <a:cubicBezTo>
                    <a:pt x="3135" y="20061"/>
                    <a:pt x="3122" y="20081"/>
                    <a:pt x="3109" y="20107"/>
                  </a:cubicBezTo>
                  <a:cubicBezTo>
                    <a:pt x="3077" y="20159"/>
                    <a:pt x="3051" y="20198"/>
                    <a:pt x="3031" y="20237"/>
                  </a:cubicBezTo>
                  <a:cubicBezTo>
                    <a:pt x="3018" y="20269"/>
                    <a:pt x="3018" y="20295"/>
                    <a:pt x="3018" y="20308"/>
                  </a:cubicBezTo>
                  <a:cubicBezTo>
                    <a:pt x="3025" y="20321"/>
                    <a:pt x="3031" y="20328"/>
                    <a:pt x="3044" y="20341"/>
                  </a:cubicBezTo>
                  <a:cubicBezTo>
                    <a:pt x="3048" y="20344"/>
                    <a:pt x="3052" y="20346"/>
                    <a:pt x="3057" y="20346"/>
                  </a:cubicBezTo>
                  <a:cubicBezTo>
                    <a:pt x="3062" y="20346"/>
                    <a:pt x="3067" y="20344"/>
                    <a:pt x="3070" y="20341"/>
                  </a:cubicBezTo>
                  <a:cubicBezTo>
                    <a:pt x="3083" y="20334"/>
                    <a:pt x="3090" y="20321"/>
                    <a:pt x="3103" y="20289"/>
                  </a:cubicBezTo>
                  <a:lnTo>
                    <a:pt x="3142" y="20172"/>
                  </a:lnTo>
                  <a:cubicBezTo>
                    <a:pt x="3161" y="20139"/>
                    <a:pt x="3168" y="20126"/>
                    <a:pt x="3174" y="20120"/>
                  </a:cubicBezTo>
                  <a:cubicBezTo>
                    <a:pt x="3194" y="20100"/>
                    <a:pt x="3200" y="20081"/>
                    <a:pt x="3200" y="20068"/>
                  </a:cubicBezTo>
                  <a:lnTo>
                    <a:pt x="3187" y="20029"/>
                  </a:lnTo>
                  <a:cubicBezTo>
                    <a:pt x="3187" y="20029"/>
                    <a:pt x="3181" y="20009"/>
                    <a:pt x="3168" y="19964"/>
                  </a:cubicBezTo>
                  <a:lnTo>
                    <a:pt x="3135" y="19736"/>
                  </a:lnTo>
                  <a:cubicBezTo>
                    <a:pt x="3129" y="19645"/>
                    <a:pt x="3148" y="19534"/>
                    <a:pt x="3194" y="19404"/>
                  </a:cubicBezTo>
                  <a:cubicBezTo>
                    <a:pt x="3200" y="19391"/>
                    <a:pt x="3200" y="19378"/>
                    <a:pt x="3200" y="19372"/>
                  </a:cubicBezTo>
                  <a:cubicBezTo>
                    <a:pt x="3200" y="19352"/>
                    <a:pt x="3194" y="19352"/>
                    <a:pt x="3181" y="19352"/>
                  </a:cubicBezTo>
                  <a:cubicBezTo>
                    <a:pt x="3168" y="19352"/>
                    <a:pt x="3161" y="19365"/>
                    <a:pt x="3155" y="19378"/>
                  </a:cubicBezTo>
                  <a:lnTo>
                    <a:pt x="3096" y="19586"/>
                  </a:lnTo>
                  <a:lnTo>
                    <a:pt x="3096" y="19651"/>
                  </a:lnTo>
                  <a:cubicBezTo>
                    <a:pt x="3090" y="19703"/>
                    <a:pt x="3090" y="19749"/>
                    <a:pt x="3096" y="19794"/>
                  </a:cubicBezTo>
                  <a:lnTo>
                    <a:pt x="3116" y="19879"/>
                  </a:lnTo>
                  <a:cubicBezTo>
                    <a:pt x="3070" y="19820"/>
                    <a:pt x="3038" y="19775"/>
                    <a:pt x="3018" y="19749"/>
                  </a:cubicBezTo>
                  <a:cubicBezTo>
                    <a:pt x="2979" y="19690"/>
                    <a:pt x="2953" y="19638"/>
                    <a:pt x="2934" y="19593"/>
                  </a:cubicBezTo>
                  <a:cubicBezTo>
                    <a:pt x="2908" y="19534"/>
                    <a:pt x="2895" y="19476"/>
                    <a:pt x="2901" y="19417"/>
                  </a:cubicBezTo>
                  <a:cubicBezTo>
                    <a:pt x="2901" y="19352"/>
                    <a:pt x="2921" y="19294"/>
                    <a:pt x="2953" y="19248"/>
                  </a:cubicBezTo>
                  <a:cubicBezTo>
                    <a:pt x="2999" y="19190"/>
                    <a:pt x="3077" y="19151"/>
                    <a:pt x="3181" y="19138"/>
                  </a:cubicBezTo>
                  <a:cubicBezTo>
                    <a:pt x="3207" y="19134"/>
                    <a:pt x="3232" y="19132"/>
                    <a:pt x="3256" y="19132"/>
                  </a:cubicBezTo>
                  <a:close/>
                  <a:moveTo>
                    <a:pt x="11857" y="22136"/>
                  </a:moveTo>
                  <a:cubicBezTo>
                    <a:pt x="11844" y="22136"/>
                    <a:pt x="11831" y="22142"/>
                    <a:pt x="11824" y="22162"/>
                  </a:cubicBezTo>
                  <a:cubicBezTo>
                    <a:pt x="11818" y="22175"/>
                    <a:pt x="11811" y="22194"/>
                    <a:pt x="11811" y="22227"/>
                  </a:cubicBezTo>
                  <a:lnTo>
                    <a:pt x="11811" y="22279"/>
                  </a:lnTo>
                  <a:cubicBezTo>
                    <a:pt x="11811" y="22318"/>
                    <a:pt x="11818" y="22344"/>
                    <a:pt x="11831" y="22357"/>
                  </a:cubicBezTo>
                  <a:cubicBezTo>
                    <a:pt x="11837" y="22370"/>
                    <a:pt x="11844" y="22370"/>
                    <a:pt x="11850" y="22370"/>
                  </a:cubicBezTo>
                  <a:cubicBezTo>
                    <a:pt x="11853" y="22373"/>
                    <a:pt x="11857" y="22374"/>
                    <a:pt x="11861" y="22374"/>
                  </a:cubicBezTo>
                  <a:cubicBezTo>
                    <a:pt x="11866" y="22374"/>
                    <a:pt x="11872" y="22371"/>
                    <a:pt x="11876" y="22363"/>
                  </a:cubicBezTo>
                  <a:cubicBezTo>
                    <a:pt x="11883" y="22363"/>
                    <a:pt x="11883" y="22350"/>
                    <a:pt x="11883" y="22331"/>
                  </a:cubicBezTo>
                  <a:lnTo>
                    <a:pt x="11889" y="22279"/>
                  </a:lnTo>
                  <a:cubicBezTo>
                    <a:pt x="11883" y="22240"/>
                    <a:pt x="11883" y="22207"/>
                    <a:pt x="11883" y="22181"/>
                  </a:cubicBezTo>
                  <a:lnTo>
                    <a:pt x="11876" y="22149"/>
                  </a:lnTo>
                  <a:cubicBezTo>
                    <a:pt x="11876" y="22142"/>
                    <a:pt x="11870" y="22136"/>
                    <a:pt x="11857" y="22136"/>
                  </a:cubicBezTo>
                  <a:close/>
                  <a:moveTo>
                    <a:pt x="17232" y="22185"/>
                  </a:moveTo>
                  <a:cubicBezTo>
                    <a:pt x="17229" y="22185"/>
                    <a:pt x="17226" y="22186"/>
                    <a:pt x="17222" y="22188"/>
                  </a:cubicBezTo>
                  <a:lnTo>
                    <a:pt x="17216" y="22188"/>
                  </a:lnTo>
                  <a:cubicBezTo>
                    <a:pt x="17209" y="22194"/>
                    <a:pt x="17203" y="22201"/>
                    <a:pt x="17203" y="22207"/>
                  </a:cubicBezTo>
                  <a:cubicBezTo>
                    <a:pt x="17203" y="22233"/>
                    <a:pt x="17209" y="22253"/>
                    <a:pt x="17216" y="22266"/>
                  </a:cubicBezTo>
                  <a:lnTo>
                    <a:pt x="17242" y="22298"/>
                  </a:lnTo>
                  <a:cubicBezTo>
                    <a:pt x="17248" y="22311"/>
                    <a:pt x="17261" y="22324"/>
                    <a:pt x="17274" y="22344"/>
                  </a:cubicBezTo>
                  <a:lnTo>
                    <a:pt x="17300" y="22370"/>
                  </a:lnTo>
                  <a:cubicBezTo>
                    <a:pt x="17314" y="22374"/>
                    <a:pt x="17325" y="22379"/>
                    <a:pt x="17332" y="22379"/>
                  </a:cubicBezTo>
                  <a:cubicBezTo>
                    <a:pt x="17335" y="22379"/>
                    <a:pt x="17337" y="22378"/>
                    <a:pt x="17339" y="22376"/>
                  </a:cubicBezTo>
                  <a:cubicBezTo>
                    <a:pt x="17333" y="22337"/>
                    <a:pt x="17313" y="22298"/>
                    <a:pt x="17294" y="22259"/>
                  </a:cubicBezTo>
                  <a:cubicBezTo>
                    <a:pt x="17281" y="22253"/>
                    <a:pt x="17274" y="22240"/>
                    <a:pt x="17274" y="22233"/>
                  </a:cubicBezTo>
                  <a:cubicBezTo>
                    <a:pt x="17268" y="22220"/>
                    <a:pt x="17261" y="22207"/>
                    <a:pt x="17255" y="22201"/>
                  </a:cubicBezTo>
                  <a:cubicBezTo>
                    <a:pt x="17245" y="22191"/>
                    <a:pt x="17239" y="22185"/>
                    <a:pt x="17232" y="22185"/>
                  </a:cubicBezTo>
                  <a:close/>
                  <a:moveTo>
                    <a:pt x="5737" y="21674"/>
                  </a:moveTo>
                  <a:lnTo>
                    <a:pt x="6140" y="21967"/>
                  </a:lnTo>
                  <a:cubicBezTo>
                    <a:pt x="6166" y="21986"/>
                    <a:pt x="6205" y="22012"/>
                    <a:pt x="6244" y="22051"/>
                  </a:cubicBezTo>
                  <a:cubicBezTo>
                    <a:pt x="6244" y="22051"/>
                    <a:pt x="6238" y="22051"/>
                    <a:pt x="6238" y="22058"/>
                  </a:cubicBezTo>
                  <a:lnTo>
                    <a:pt x="6173" y="22123"/>
                  </a:lnTo>
                  <a:cubicBezTo>
                    <a:pt x="6166" y="22136"/>
                    <a:pt x="6147" y="22155"/>
                    <a:pt x="6121" y="22168"/>
                  </a:cubicBezTo>
                  <a:cubicBezTo>
                    <a:pt x="6088" y="22201"/>
                    <a:pt x="6062" y="22220"/>
                    <a:pt x="6056" y="22233"/>
                  </a:cubicBezTo>
                  <a:lnTo>
                    <a:pt x="6036" y="22266"/>
                  </a:lnTo>
                  <a:lnTo>
                    <a:pt x="5971" y="22331"/>
                  </a:lnTo>
                  <a:lnTo>
                    <a:pt x="5925" y="22389"/>
                  </a:lnTo>
                  <a:cubicBezTo>
                    <a:pt x="5925" y="22370"/>
                    <a:pt x="5919" y="22350"/>
                    <a:pt x="5912" y="22324"/>
                  </a:cubicBezTo>
                  <a:cubicBezTo>
                    <a:pt x="5893" y="22246"/>
                    <a:pt x="5880" y="22194"/>
                    <a:pt x="5873" y="22155"/>
                  </a:cubicBezTo>
                  <a:lnTo>
                    <a:pt x="5841" y="22006"/>
                  </a:lnTo>
                  <a:lnTo>
                    <a:pt x="5737" y="21674"/>
                  </a:lnTo>
                  <a:close/>
                  <a:moveTo>
                    <a:pt x="16156" y="21852"/>
                  </a:moveTo>
                  <a:lnTo>
                    <a:pt x="16156" y="21852"/>
                  </a:lnTo>
                  <a:cubicBezTo>
                    <a:pt x="16157" y="21856"/>
                    <a:pt x="16163" y="21857"/>
                    <a:pt x="16169" y="21863"/>
                  </a:cubicBezTo>
                  <a:cubicBezTo>
                    <a:pt x="16227" y="21903"/>
                    <a:pt x="16285" y="21929"/>
                    <a:pt x="16353" y="21929"/>
                  </a:cubicBezTo>
                  <a:cubicBezTo>
                    <a:pt x="16361" y="21929"/>
                    <a:pt x="16369" y="21928"/>
                    <a:pt x="16377" y="21928"/>
                  </a:cubicBezTo>
                  <a:lnTo>
                    <a:pt x="16390" y="21928"/>
                  </a:lnTo>
                  <a:cubicBezTo>
                    <a:pt x="16390" y="21934"/>
                    <a:pt x="16390" y="21947"/>
                    <a:pt x="16390" y="21967"/>
                  </a:cubicBezTo>
                  <a:lnTo>
                    <a:pt x="16435" y="22123"/>
                  </a:lnTo>
                  <a:cubicBezTo>
                    <a:pt x="16442" y="22129"/>
                    <a:pt x="16442" y="22142"/>
                    <a:pt x="16435" y="22142"/>
                  </a:cubicBezTo>
                  <a:lnTo>
                    <a:pt x="16429" y="22175"/>
                  </a:lnTo>
                  <a:lnTo>
                    <a:pt x="16429" y="22220"/>
                  </a:lnTo>
                  <a:cubicBezTo>
                    <a:pt x="16429" y="22227"/>
                    <a:pt x="16422" y="22240"/>
                    <a:pt x="16416" y="22259"/>
                  </a:cubicBezTo>
                  <a:cubicBezTo>
                    <a:pt x="16396" y="22298"/>
                    <a:pt x="16383" y="22331"/>
                    <a:pt x="16364" y="22357"/>
                  </a:cubicBezTo>
                  <a:cubicBezTo>
                    <a:pt x="16351" y="22376"/>
                    <a:pt x="16338" y="22383"/>
                    <a:pt x="16325" y="22389"/>
                  </a:cubicBezTo>
                  <a:cubicBezTo>
                    <a:pt x="16318" y="22396"/>
                    <a:pt x="16299" y="22396"/>
                    <a:pt x="16273" y="22396"/>
                  </a:cubicBezTo>
                  <a:cubicBezTo>
                    <a:pt x="16240" y="22389"/>
                    <a:pt x="16227" y="22389"/>
                    <a:pt x="16221" y="22383"/>
                  </a:cubicBezTo>
                  <a:lnTo>
                    <a:pt x="16214" y="22383"/>
                  </a:lnTo>
                  <a:cubicBezTo>
                    <a:pt x="16195" y="22195"/>
                    <a:pt x="16175" y="22014"/>
                    <a:pt x="16156" y="21852"/>
                  </a:cubicBezTo>
                  <a:close/>
                  <a:moveTo>
                    <a:pt x="6855" y="22435"/>
                  </a:moveTo>
                  <a:cubicBezTo>
                    <a:pt x="6875" y="22454"/>
                    <a:pt x="6901" y="22467"/>
                    <a:pt x="6934" y="22480"/>
                  </a:cubicBezTo>
                  <a:cubicBezTo>
                    <a:pt x="6934" y="22487"/>
                    <a:pt x="6927" y="22487"/>
                    <a:pt x="6927" y="22487"/>
                  </a:cubicBezTo>
                  <a:cubicBezTo>
                    <a:pt x="6927" y="22493"/>
                    <a:pt x="6927" y="22500"/>
                    <a:pt x="6927" y="22500"/>
                  </a:cubicBezTo>
                  <a:lnTo>
                    <a:pt x="6849" y="22435"/>
                  </a:lnTo>
                  <a:close/>
                  <a:moveTo>
                    <a:pt x="7161" y="20490"/>
                  </a:moveTo>
                  <a:lnTo>
                    <a:pt x="7161" y="20490"/>
                  </a:lnTo>
                  <a:cubicBezTo>
                    <a:pt x="7142" y="20575"/>
                    <a:pt x="7129" y="20692"/>
                    <a:pt x="7116" y="20829"/>
                  </a:cubicBezTo>
                  <a:cubicBezTo>
                    <a:pt x="7116" y="20855"/>
                    <a:pt x="7109" y="20952"/>
                    <a:pt x="7103" y="21115"/>
                  </a:cubicBezTo>
                  <a:cubicBezTo>
                    <a:pt x="7096" y="21232"/>
                    <a:pt x="7090" y="21323"/>
                    <a:pt x="7083" y="21401"/>
                  </a:cubicBezTo>
                  <a:cubicBezTo>
                    <a:pt x="7077" y="21446"/>
                    <a:pt x="7077" y="21479"/>
                    <a:pt x="7083" y="21492"/>
                  </a:cubicBezTo>
                  <a:cubicBezTo>
                    <a:pt x="7090" y="21518"/>
                    <a:pt x="7103" y="21544"/>
                    <a:pt x="7129" y="21570"/>
                  </a:cubicBezTo>
                  <a:cubicBezTo>
                    <a:pt x="7304" y="21778"/>
                    <a:pt x="7408" y="21902"/>
                    <a:pt x="7441" y="21947"/>
                  </a:cubicBezTo>
                  <a:cubicBezTo>
                    <a:pt x="7519" y="22051"/>
                    <a:pt x="7590" y="22168"/>
                    <a:pt x="7655" y="22292"/>
                  </a:cubicBezTo>
                  <a:cubicBezTo>
                    <a:pt x="7678" y="22332"/>
                    <a:pt x="7696" y="22352"/>
                    <a:pt x="7717" y="22352"/>
                  </a:cubicBezTo>
                  <a:cubicBezTo>
                    <a:pt x="7721" y="22352"/>
                    <a:pt x="7724" y="22351"/>
                    <a:pt x="7727" y="22350"/>
                  </a:cubicBezTo>
                  <a:cubicBezTo>
                    <a:pt x="7753" y="22350"/>
                    <a:pt x="7766" y="22318"/>
                    <a:pt x="7779" y="22266"/>
                  </a:cubicBezTo>
                  <a:cubicBezTo>
                    <a:pt x="7792" y="22142"/>
                    <a:pt x="7838" y="22012"/>
                    <a:pt x="7916" y="21869"/>
                  </a:cubicBezTo>
                  <a:cubicBezTo>
                    <a:pt x="7935" y="21837"/>
                    <a:pt x="8013" y="21713"/>
                    <a:pt x="8143" y="21498"/>
                  </a:cubicBezTo>
                  <a:cubicBezTo>
                    <a:pt x="8163" y="21466"/>
                    <a:pt x="8176" y="21433"/>
                    <a:pt x="8182" y="21407"/>
                  </a:cubicBezTo>
                  <a:cubicBezTo>
                    <a:pt x="8182" y="21401"/>
                    <a:pt x="8176" y="21368"/>
                    <a:pt x="8163" y="21316"/>
                  </a:cubicBezTo>
                  <a:cubicBezTo>
                    <a:pt x="8156" y="21284"/>
                    <a:pt x="8150" y="21238"/>
                    <a:pt x="8137" y="21173"/>
                  </a:cubicBezTo>
                  <a:cubicBezTo>
                    <a:pt x="8124" y="21024"/>
                    <a:pt x="8085" y="20803"/>
                    <a:pt x="8020" y="20523"/>
                  </a:cubicBezTo>
                  <a:lnTo>
                    <a:pt x="8026" y="20523"/>
                  </a:lnTo>
                  <a:cubicBezTo>
                    <a:pt x="8111" y="20549"/>
                    <a:pt x="8169" y="20568"/>
                    <a:pt x="8208" y="20581"/>
                  </a:cubicBezTo>
                  <a:cubicBezTo>
                    <a:pt x="8234" y="20594"/>
                    <a:pt x="8280" y="20620"/>
                    <a:pt x="8345" y="20653"/>
                  </a:cubicBezTo>
                  <a:cubicBezTo>
                    <a:pt x="8371" y="20672"/>
                    <a:pt x="8397" y="20692"/>
                    <a:pt x="8423" y="20705"/>
                  </a:cubicBezTo>
                  <a:cubicBezTo>
                    <a:pt x="8507" y="20757"/>
                    <a:pt x="8585" y="20809"/>
                    <a:pt x="8670" y="20861"/>
                  </a:cubicBezTo>
                  <a:cubicBezTo>
                    <a:pt x="8755" y="20920"/>
                    <a:pt x="8839" y="20985"/>
                    <a:pt x="8924" y="21043"/>
                  </a:cubicBezTo>
                  <a:cubicBezTo>
                    <a:pt x="8924" y="21082"/>
                    <a:pt x="8924" y="21121"/>
                    <a:pt x="8924" y="21167"/>
                  </a:cubicBezTo>
                  <a:cubicBezTo>
                    <a:pt x="8924" y="21186"/>
                    <a:pt x="8917" y="21225"/>
                    <a:pt x="8904" y="21271"/>
                  </a:cubicBezTo>
                  <a:cubicBezTo>
                    <a:pt x="8904" y="21284"/>
                    <a:pt x="8898" y="21310"/>
                    <a:pt x="8898" y="21349"/>
                  </a:cubicBezTo>
                  <a:lnTo>
                    <a:pt x="8833" y="21726"/>
                  </a:lnTo>
                  <a:cubicBezTo>
                    <a:pt x="8833" y="21759"/>
                    <a:pt x="8826" y="21811"/>
                    <a:pt x="8826" y="21882"/>
                  </a:cubicBezTo>
                  <a:cubicBezTo>
                    <a:pt x="8826" y="21921"/>
                    <a:pt x="8833" y="21947"/>
                    <a:pt x="8846" y="21960"/>
                  </a:cubicBezTo>
                  <a:cubicBezTo>
                    <a:pt x="8813" y="21993"/>
                    <a:pt x="8781" y="22025"/>
                    <a:pt x="8748" y="22058"/>
                  </a:cubicBezTo>
                  <a:cubicBezTo>
                    <a:pt x="8735" y="22064"/>
                    <a:pt x="8729" y="22077"/>
                    <a:pt x="8716" y="22084"/>
                  </a:cubicBezTo>
                  <a:lnTo>
                    <a:pt x="8507" y="22240"/>
                  </a:lnTo>
                  <a:cubicBezTo>
                    <a:pt x="8436" y="22285"/>
                    <a:pt x="8358" y="22324"/>
                    <a:pt x="8273" y="22363"/>
                  </a:cubicBezTo>
                  <a:cubicBezTo>
                    <a:pt x="8189" y="22402"/>
                    <a:pt x="8059" y="22454"/>
                    <a:pt x="7890" y="22526"/>
                  </a:cubicBezTo>
                  <a:cubicBezTo>
                    <a:pt x="7798" y="22558"/>
                    <a:pt x="7720" y="22578"/>
                    <a:pt x="7662" y="22578"/>
                  </a:cubicBezTo>
                  <a:cubicBezTo>
                    <a:pt x="7623" y="22578"/>
                    <a:pt x="7564" y="22565"/>
                    <a:pt x="7493" y="22545"/>
                  </a:cubicBezTo>
                  <a:lnTo>
                    <a:pt x="7038" y="22409"/>
                  </a:lnTo>
                  <a:cubicBezTo>
                    <a:pt x="6973" y="22389"/>
                    <a:pt x="6934" y="22363"/>
                    <a:pt x="6907" y="22344"/>
                  </a:cubicBezTo>
                  <a:cubicBezTo>
                    <a:pt x="6901" y="22337"/>
                    <a:pt x="6894" y="22324"/>
                    <a:pt x="6888" y="22318"/>
                  </a:cubicBezTo>
                  <a:cubicBezTo>
                    <a:pt x="6875" y="22292"/>
                    <a:pt x="6862" y="22272"/>
                    <a:pt x="6855" y="22259"/>
                  </a:cubicBezTo>
                  <a:cubicBezTo>
                    <a:pt x="6849" y="22233"/>
                    <a:pt x="6842" y="22207"/>
                    <a:pt x="6836" y="22175"/>
                  </a:cubicBezTo>
                  <a:lnTo>
                    <a:pt x="6816" y="22090"/>
                  </a:lnTo>
                  <a:cubicBezTo>
                    <a:pt x="6810" y="22064"/>
                    <a:pt x="6797" y="22019"/>
                    <a:pt x="6777" y="21967"/>
                  </a:cubicBezTo>
                  <a:lnTo>
                    <a:pt x="6673" y="21733"/>
                  </a:lnTo>
                  <a:cubicBezTo>
                    <a:pt x="6634" y="21635"/>
                    <a:pt x="6595" y="21537"/>
                    <a:pt x="6569" y="21446"/>
                  </a:cubicBezTo>
                  <a:lnTo>
                    <a:pt x="6537" y="21329"/>
                  </a:lnTo>
                  <a:cubicBezTo>
                    <a:pt x="6517" y="21258"/>
                    <a:pt x="6511" y="21206"/>
                    <a:pt x="6511" y="21167"/>
                  </a:cubicBezTo>
                  <a:cubicBezTo>
                    <a:pt x="6511" y="21141"/>
                    <a:pt x="6511" y="21121"/>
                    <a:pt x="6511" y="21108"/>
                  </a:cubicBezTo>
                  <a:cubicBezTo>
                    <a:pt x="6504" y="21095"/>
                    <a:pt x="6504" y="21082"/>
                    <a:pt x="6504" y="21069"/>
                  </a:cubicBezTo>
                  <a:lnTo>
                    <a:pt x="6504" y="21069"/>
                  </a:lnTo>
                  <a:cubicBezTo>
                    <a:pt x="6511" y="21076"/>
                    <a:pt x="6517" y="21082"/>
                    <a:pt x="6530" y="21089"/>
                  </a:cubicBezTo>
                  <a:cubicBezTo>
                    <a:pt x="6536" y="21090"/>
                    <a:pt x="6541" y="21090"/>
                    <a:pt x="6546" y="21090"/>
                  </a:cubicBezTo>
                  <a:cubicBezTo>
                    <a:pt x="6571" y="21090"/>
                    <a:pt x="6591" y="21076"/>
                    <a:pt x="6602" y="21043"/>
                  </a:cubicBezTo>
                  <a:cubicBezTo>
                    <a:pt x="6615" y="21004"/>
                    <a:pt x="6628" y="20972"/>
                    <a:pt x="6634" y="20952"/>
                  </a:cubicBezTo>
                  <a:cubicBezTo>
                    <a:pt x="6654" y="20907"/>
                    <a:pt x="6693" y="20861"/>
                    <a:pt x="6758" y="20803"/>
                  </a:cubicBezTo>
                  <a:cubicBezTo>
                    <a:pt x="6907" y="20672"/>
                    <a:pt x="7031" y="20575"/>
                    <a:pt x="7135" y="20503"/>
                  </a:cubicBezTo>
                  <a:lnTo>
                    <a:pt x="7161" y="20490"/>
                  </a:lnTo>
                  <a:close/>
                  <a:moveTo>
                    <a:pt x="5542" y="21537"/>
                  </a:moveTo>
                  <a:lnTo>
                    <a:pt x="5659" y="21622"/>
                  </a:lnTo>
                  <a:lnTo>
                    <a:pt x="5665" y="21648"/>
                  </a:lnTo>
                  <a:cubicBezTo>
                    <a:pt x="5685" y="21720"/>
                    <a:pt x="5704" y="21798"/>
                    <a:pt x="5730" y="21876"/>
                  </a:cubicBezTo>
                  <a:lnTo>
                    <a:pt x="5828" y="22188"/>
                  </a:lnTo>
                  <a:cubicBezTo>
                    <a:pt x="5867" y="22292"/>
                    <a:pt x="5886" y="22363"/>
                    <a:pt x="5893" y="22409"/>
                  </a:cubicBezTo>
                  <a:cubicBezTo>
                    <a:pt x="5893" y="22415"/>
                    <a:pt x="5893" y="22415"/>
                    <a:pt x="5893" y="22422"/>
                  </a:cubicBezTo>
                  <a:lnTo>
                    <a:pt x="5873" y="22441"/>
                  </a:lnTo>
                  <a:cubicBezTo>
                    <a:pt x="5847" y="22474"/>
                    <a:pt x="5828" y="22500"/>
                    <a:pt x="5815" y="22526"/>
                  </a:cubicBezTo>
                  <a:lnTo>
                    <a:pt x="5750" y="22617"/>
                  </a:lnTo>
                  <a:cubicBezTo>
                    <a:pt x="5737" y="22584"/>
                    <a:pt x="5724" y="22539"/>
                    <a:pt x="5711" y="22487"/>
                  </a:cubicBezTo>
                  <a:cubicBezTo>
                    <a:pt x="5659" y="22285"/>
                    <a:pt x="5620" y="22123"/>
                    <a:pt x="5594" y="22019"/>
                  </a:cubicBezTo>
                  <a:cubicBezTo>
                    <a:pt x="5561" y="21843"/>
                    <a:pt x="5542" y="21681"/>
                    <a:pt x="5542" y="21537"/>
                  </a:cubicBezTo>
                  <a:close/>
                  <a:moveTo>
                    <a:pt x="13554" y="22558"/>
                  </a:moveTo>
                  <a:lnTo>
                    <a:pt x="13541" y="22565"/>
                  </a:lnTo>
                  <a:lnTo>
                    <a:pt x="13522" y="22584"/>
                  </a:lnTo>
                  <a:lnTo>
                    <a:pt x="13502" y="22624"/>
                  </a:lnTo>
                  <a:lnTo>
                    <a:pt x="13496" y="22650"/>
                  </a:lnTo>
                  <a:lnTo>
                    <a:pt x="13483" y="22682"/>
                  </a:lnTo>
                  <a:cubicBezTo>
                    <a:pt x="13476" y="22702"/>
                    <a:pt x="13476" y="22741"/>
                    <a:pt x="13483" y="22786"/>
                  </a:cubicBezTo>
                  <a:lnTo>
                    <a:pt x="13502" y="22786"/>
                  </a:lnTo>
                  <a:lnTo>
                    <a:pt x="13515" y="22767"/>
                  </a:lnTo>
                  <a:lnTo>
                    <a:pt x="13554" y="22676"/>
                  </a:lnTo>
                  <a:lnTo>
                    <a:pt x="13567" y="22637"/>
                  </a:lnTo>
                  <a:cubicBezTo>
                    <a:pt x="13574" y="22617"/>
                    <a:pt x="13580" y="22604"/>
                    <a:pt x="13580" y="22591"/>
                  </a:cubicBezTo>
                  <a:cubicBezTo>
                    <a:pt x="13580" y="22565"/>
                    <a:pt x="13574" y="22558"/>
                    <a:pt x="13554" y="22558"/>
                  </a:cubicBezTo>
                  <a:close/>
                  <a:moveTo>
                    <a:pt x="13151" y="22656"/>
                  </a:moveTo>
                  <a:lnTo>
                    <a:pt x="13151" y="22663"/>
                  </a:lnTo>
                  <a:lnTo>
                    <a:pt x="13144" y="22663"/>
                  </a:lnTo>
                  <a:cubicBezTo>
                    <a:pt x="13138" y="22663"/>
                    <a:pt x="13138" y="22663"/>
                    <a:pt x="13138" y="22669"/>
                  </a:cubicBezTo>
                  <a:lnTo>
                    <a:pt x="13131" y="22682"/>
                  </a:lnTo>
                  <a:lnTo>
                    <a:pt x="13118" y="22721"/>
                  </a:lnTo>
                  <a:cubicBezTo>
                    <a:pt x="13112" y="22728"/>
                    <a:pt x="13112" y="22741"/>
                    <a:pt x="13118" y="22747"/>
                  </a:cubicBezTo>
                  <a:lnTo>
                    <a:pt x="13125" y="22780"/>
                  </a:lnTo>
                  <a:cubicBezTo>
                    <a:pt x="13131" y="22786"/>
                    <a:pt x="13138" y="22793"/>
                    <a:pt x="13144" y="22793"/>
                  </a:cubicBezTo>
                  <a:cubicBezTo>
                    <a:pt x="13157" y="22786"/>
                    <a:pt x="13164" y="22780"/>
                    <a:pt x="13164" y="22767"/>
                  </a:cubicBezTo>
                  <a:lnTo>
                    <a:pt x="13170" y="22747"/>
                  </a:lnTo>
                  <a:lnTo>
                    <a:pt x="13183" y="22721"/>
                  </a:lnTo>
                  <a:cubicBezTo>
                    <a:pt x="13177" y="22702"/>
                    <a:pt x="13177" y="22689"/>
                    <a:pt x="13177" y="22682"/>
                  </a:cubicBezTo>
                  <a:lnTo>
                    <a:pt x="13177" y="22669"/>
                  </a:lnTo>
                  <a:lnTo>
                    <a:pt x="13151" y="22656"/>
                  </a:lnTo>
                  <a:close/>
                  <a:moveTo>
                    <a:pt x="16500" y="22162"/>
                  </a:moveTo>
                  <a:cubicBezTo>
                    <a:pt x="16513" y="22175"/>
                    <a:pt x="16533" y="22194"/>
                    <a:pt x="16565" y="22207"/>
                  </a:cubicBezTo>
                  <a:cubicBezTo>
                    <a:pt x="16617" y="22240"/>
                    <a:pt x="16656" y="22253"/>
                    <a:pt x="16682" y="22259"/>
                  </a:cubicBezTo>
                  <a:lnTo>
                    <a:pt x="16845" y="22259"/>
                  </a:lnTo>
                  <a:cubicBezTo>
                    <a:pt x="16852" y="22253"/>
                    <a:pt x="16858" y="22253"/>
                    <a:pt x="16858" y="22253"/>
                  </a:cubicBezTo>
                  <a:cubicBezTo>
                    <a:pt x="16917" y="22344"/>
                    <a:pt x="16969" y="22435"/>
                    <a:pt x="17014" y="22519"/>
                  </a:cubicBezTo>
                  <a:cubicBezTo>
                    <a:pt x="16995" y="22552"/>
                    <a:pt x="16956" y="22578"/>
                    <a:pt x="16910" y="22591"/>
                  </a:cubicBezTo>
                  <a:cubicBezTo>
                    <a:pt x="16878" y="22597"/>
                    <a:pt x="16839" y="22597"/>
                    <a:pt x="16774" y="22597"/>
                  </a:cubicBezTo>
                  <a:cubicBezTo>
                    <a:pt x="16734" y="22591"/>
                    <a:pt x="16708" y="22584"/>
                    <a:pt x="16702" y="22584"/>
                  </a:cubicBezTo>
                  <a:cubicBezTo>
                    <a:pt x="16669" y="22571"/>
                    <a:pt x="16637" y="22545"/>
                    <a:pt x="16617" y="22513"/>
                  </a:cubicBezTo>
                  <a:cubicBezTo>
                    <a:pt x="16598" y="22487"/>
                    <a:pt x="16585" y="22454"/>
                    <a:pt x="16565" y="22415"/>
                  </a:cubicBezTo>
                  <a:lnTo>
                    <a:pt x="16546" y="22376"/>
                  </a:lnTo>
                  <a:cubicBezTo>
                    <a:pt x="16533" y="22363"/>
                    <a:pt x="16520" y="22363"/>
                    <a:pt x="16507" y="22363"/>
                  </a:cubicBezTo>
                  <a:cubicBezTo>
                    <a:pt x="16494" y="22370"/>
                    <a:pt x="16481" y="22376"/>
                    <a:pt x="16481" y="22396"/>
                  </a:cubicBezTo>
                  <a:cubicBezTo>
                    <a:pt x="16474" y="22409"/>
                    <a:pt x="16474" y="22422"/>
                    <a:pt x="16481" y="22435"/>
                  </a:cubicBezTo>
                  <a:cubicBezTo>
                    <a:pt x="16500" y="22532"/>
                    <a:pt x="16507" y="22591"/>
                    <a:pt x="16507" y="22630"/>
                  </a:cubicBezTo>
                  <a:cubicBezTo>
                    <a:pt x="16507" y="22708"/>
                    <a:pt x="16481" y="22767"/>
                    <a:pt x="16429" y="22799"/>
                  </a:cubicBezTo>
                  <a:cubicBezTo>
                    <a:pt x="16400" y="22824"/>
                    <a:pt x="16365" y="22836"/>
                    <a:pt x="16327" y="22836"/>
                  </a:cubicBezTo>
                  <a:cubicBezTo>
                    <a:pt x="16306" y="22836"/>
                    <a:pt x="16283" y="22832"/>
                    <a:pt x="16260" y="22825"/>
                  </a:cubicBezTo>
                  <a:lnTo>
                    <a:pt x="16253" y="22825"/>
                  </a:lnTo>
                  <a:lnTo>
                    <a:pt x="16221" y="22441"/>
                  </a:lnTo>
                  <a:lnTo>
                    <a:pt x="16221" y="22441"/>
                  </a:lnTo>
                  <a:cubicBezTo>
                    <a:pt x="16244" y="22446"/>
                    <a:pt x="16263" y="22451"/>
                    <a:pt x="16280" y="22451"/>
                  </a:cubicBezTo>
                  <a:cubicBezTo>
                    <a:pt x="16287" y="22451"/>
                    <a:pt x="16293" y="22450"/>
                    <a:pt x="16299" y="22448"/>
                  </a:cubicBezTo>
                  <a:lnTo>
                    <a:pt x="16344" y="22448"/>
                  </a:lnTo>
                  <a:cubicBezTo>
                    <a:pt x="16364" y="22441"/>
                    <a:pt x="16377" y="22428"/>
                    <a:pt x="16390" y="22415"/>
                  </a:cubicBezTo>
                  <a:cubicBezTo>
                    <a:pt x="16422" y="22389"/>
                    <a:pt x="16448" y="22344"/>
                    <a:pt x="16474" y="22292"/>
                  </a:cubicBezTo>
                  <a:lnTo>
                    <a:pt x="16487" y="22240"/>
                  </a:lnTo>
                  <a:lnTo>
                    <a:pt x="16487" y="22201"/>
                  </a:lnTo>
                  <a:cubicBezTo>
                    <a:pt x="16487" y="22181"/>
                    <a:pt x="16494" y="22175"/>
                    <a:pt x="16500" y="22162"/>
                  </a:cubicBezTo>
                  <a:close/>
                  <a:moveTo>
                    <a:pt x="18731" y="22773"/>
                  </a:moveTo>
                  <a:lnTo>
                    <a:pt x="18712" y="22780"/>
                  </a:lnTo>
                  <a:lnTo>
                    <a:pt x="18705" y="22799"/>
                  </a:lnTo>
                  <a:cubicBezTo>
                    <a:pt x="18705" y="22812"/>
                    <a:pt x="18705" y="22825"/>
                    <a:pt x="18712" y="22845"/>
                  </a:cubicBezTo>
                  <a:lnTo>
                    <a:pt x="18777" y="22916"/>
                  </a:lnTo>
                  <a:cubicBezTo>
                    <a:pt x="18783" y="22923"/>
                    <a:pt x="18796" y="22923"/>
                    <a:pt x="18803" y="22923"/>
                  </a:cubicBezTo>
                  <a:cubicBezTo>
                    <a:pt x="18809" y="22916"/>
                    <a:pt x="18816" y="22910"/>
                    <a:pt x="18816" y="22903"/>
                  </a:cubicBezTo>
                  <a:lnTo>
                    <a:pt x="18816" y="22884"/>
                  </a:lnTo>
                  <a:lnTo>
                    <a:pt x="18803" y="22851"/>
                  </a:lnTo>
                  <a:cubicBezTo>
                    <a:pt x="18783" y="22825"/>
                    <a:pt x="18770" y="22812"/>
                    <a:pt x="18764" y="22799"/>
                  </a:cubicBezTo>
                  <a:lnTo>
                    <a:pt x="18751" y="22780"/>
                  </a:lnTo>
                  <a:cubicBezTo>
                    <a:pt x="18751" y="22773"/>
                    <a:pt x="18744" y="22773"/>
                    <a:pt x="18731" y="22773"/>
                  </a:cubicBezTo>
                  <a:close/>
                  <a:moveTo>
                    <a:pt x="5737" y="22942"/>
                  </a:moveTo>
                  <a:lnTo>
                    <a:pt x="5717" y="22949"/>
                  </a:lnTo>
                  <a:lnTo>
                    <a:pt x="5678" y="22975"/>
                  </a:lnTo>
                  <a:cubicBezTo>
                    <a:pt x="5672" y="22981"/>
                    <a:pt x="5672" y="22988"/>
                    <a:pt x="5672" y="22994"/>
                  </a:cubicBezTo>
                  <a:cubicBezTo>
                    <a:pt x="5672" y="23007"/>
                    <a:pt x="5672" y="23014"/>
                    <a:pt x="5678" y="23014"/>
                  </a:cubicBezTo>
                  <a:cubicBezTo>
                    <a:pt x="5685" y="23020"/>
                    <a:pt x="5691" y="23020"/>
                    <a:pt x="5698" y="23020"/>
                  </a:cubicBezTo>
                  <a:cubicBezTo>
                    <a:pt x="5711" y="23020"/>
                    <a:pt x="5724" y="23020"/>
                    <a:pt x="5737" y="23014"/>
                  </a:cubicBezTo>
                  <a:lnTo>
                    <a:pt x="5763" y="22988"/>
                  </a:lnTo>
                  <a:lnTo>
                    <a:pt x="5769" y="22962"/>
                  </a:lnTo>
                  <a:cubicBezTo>
                    <a:pt x="5763" y="22955"/>
                    <a:pt x="5756" y="22942"/>
                    <a:pt x="5737" y="22942"/>
                  </a:cubicBezTo>
                  <a:close/>
                  <a:moveTo>
                    <a:pt x="5314" y="23001"/>
                  </a:moveTo>
                  <a:lnTo>
                    <a:pt x="5288" y="23027"/>
                  </a:lnTo>
                  <a:cubicBezTo>
                    <a:pt x="5275" y="23040"/>
                    <a:pt x="5275" y="23046"/>
                    <a:pt x="5288" y="23046"/>
                  </a:cubicBezTo>
                  <a:cubicBezTo>
                    <a:pt x="5288" y="23049"/>
                    <a:pt x="5291" y="23051"/>
                    <a:pt x="5296" y="23051"/>
                  </a:cubicBezTo>
                  <a:cubicBezTo>
                    <a:pt x="5301" y="23051"/>
                    <a:pt x="5308" y="23049"/>
                    <a:pt x="5314" y="23046"/>
                  </a:cubicBezTo>
                  <a:cubicBezTo>
                    <a:pt x="5334" y="23046"/>
                    <a:pt x="5353" y="23046"/>
                    <a:pt x="5379" y="23053"/>
                  </a:cubicBezTo>
                  <a:cubicBezTo>
                    <a:pt x="5386" y="23046"/>
                    <a:pt x="5392" y="23040"/>
                    <a:pt x="5399" y="23040"/>
                  </a:cubicBezTo>
                  <a:lnTo>
                    <a:pt x="5418" y="23040"/>
                  </a:lnTo>
                  <a:cubicBezTo>
                    <a:pt x="5431" y="23033"/>
                    <a:pt x="5431" y="23027"/>
                    <a:pt x="5431" y="23020"/>
                  </a:cubicBezTo>
                  <a:cubicBezTo>
                    <a:pt x="5431" y="23014"/>
                    <a:pt x="5425" y="23007"/>
                    <a:pt x="5418" y="23007"/>
                  </a:cubicBezTo>
                  <a:cubicBezTo>
                    <a:pt x="5399" y="23001"/>
                    <a:pt x="5366" y="23001"/>
                    <a:pt x="5327" y="23001"/>
                  </a:cubicBezTo>
                  <a:close/>
                  <a:moveTo>
                    <a:pt x="17524" y="22733"/>
                  </a:moveTo>
                  <a:cubicBezTo>
                    <a:pt x="17521" y="22733"/>
                    <a:pt x="17517" y="22736"/>
                    <a:pt x="17515" y="22741"/>
                  </a:cubicBezTo>
                  <a:lnTo>
                    <a:pt x="17502" y="22760"/>
                  </a:lnTo>
                  <a:cubicBezTo>
                    <a:pt x="17502" y="22786"/>
                    <a:pt x="17508" y="22799"/>
                    <a:pt x="17515" y="22819"/>
                  </a:cubicBezTo>
                  <a:lnTo>
                    <a:pt x="17593" y="22975"/>
                  </a:lnTo>
                  <a:lnTo>
                    <a:pt x="17632" y="23040"/>
                  </a:lnTo>
                  <a:cubicBezTo>
                    <a:pt x="17644" y="23048"/>
                    <a:pt x="17654" y="23053"/>
                    <a:pt x="17661" y="23053"/>
                  </a:cubicBezTo>
                  <a:cubicBezTo>
                    <a:pt x="17665" y="23053"/>
                    <a:pt x="17669" y="23051"/>
                    <a:pt x="17671" y="23046"/>
                  </a:cubicBezTo>
                  <a:cubicBezTo>
                    <a:pt x="17678" y="23040"/>
                    <a:pt x="17678" y="23033"/>
                    <a:pt x="17671" y="23014"/>
                  </a:cubicBezTo>
                  <a:cubicBezTo>
                    <a:pt x="17665" y="22988"/>
                    <a:pt x="17658" y="22968"/>
                    <a:pt x="17658" y="22968"/>
                  </a:cubicBezTo>
                  <a:lnTo>
                    <a:pt x="17632" y="22929"/>
                  </a:lnTo>
                  <a:cubicBezTo>
                    <a:pt x="17625" y="22923"/>
                    <a:pt x="17619" y="22903"/>
                    <a:pt x="17612" y="22877"/>
                  </a:cubicBezTo>
                  <a:cubicBezTo>
                    <a:pt x="17599" y="22858"/>
                    <a:pt x="17593" y="22838"/>
                    <a:pt x="17586" y="22825"/>
                  </a:cubicBezTo>
                  <a:cubicBezTo>
                    <a:pt x="17573" y="22806"/>
                    <a:pt x="17560" y="22793"/>
                    <a:pt x="17554" y="22780"/>
                  </a:cubicBezTo>
                  <a:lnTo>
                    <a:pt x="17541" y="22747"/>
                  </a:lnTo>
                  <a:cubicBezTo>
                    <a:pt x="17537" y="22739"/>
                    <a:pt x="17530" y="22733"/>
                    <a:pt x="17524" y="22733"/>
                  </a:cubicBezTo>
                  <a:close/>
                  <a:moveTo>
                    <a:pt x="4995" y="23053"/>
                  </a:moveTo>
                  <a:lnTo>
                    <a:pt x="4878" y="23079"/>
                  </a:lnTo>
                  <a:lnTo>
                    <a:pt x="4865" y="23085"/>
                  </a:lnTo>
                  <a:cubicBezTo>
                    <a:pt x="4859" y="23092"/>
                    <a:pt x="4865" y="23098"/>
                    <a:pt x="4872" y="23105"/>
                  </a:cubicBezTo>
                  <a:lnTo>
                    <a:pt x="4995" y="23105"/>
                  </a:lnTo>
                  <a:lnTo>
                    <a:pt x="5015" y="23098"/>
                  </a:lnTo>
                  <a:lnTo>
                    <a:pt x="5067" y="23085"/>
                  </a:lnTo>
                  <a:lnTo>
                    <a:pt x="5073" y="23059"/>
                  </a:lnTo>
                  <a:lnTo>
                    <a:pt x="5021" y="23053"/>
                  </a:lnTo>
                  <a:close/>
                  <a:moveTo>
                    <a:pt x="9971" y="19541"/>
                  </a:moveTo>
                  <a:lnTo>
                    <a:pt x="9971" y="19541"/>
                  </a:lnTo>
                  <a:cubicBezTo>
                    <a:pt x="10101" y="19599"/>
                    <a:pt x="10257" y="19651"/>
                    <a:pt x="10432" y="19710"/>
                  </a:cubicBezTo>
                  <a:cubicBezTo>
                    <a:pt x="10289" y="20074"/>
                    <a:pt x="10153" y="20458"/>
                    <a:pt x="10029" y="20861"/>
                  </a:cubicBezTo>
                  <a:cubicBezTo>
                    <a:pt x="9997" y="20790"/>
                    <a:pt x="9977" y="20737"/>
                    <a:pt x="9964" y="20711"/>
                  </a:cubicBezTo>
                  <a:cubicBezTo>
                    <a:pt x="9919" y="20640"/>
                    <a:pt x="9873" y="20588"/>
                    <a:pt x="9821" y="20549"/>
                  </a:cubicBezTo>
                  <a:cubicBezTo>
                    <a:pt x="9813" y="20537"/>
                    <a:pt x="9805" y="20532"/>
                    <a:pt x="9796" y="20532"/>
                  </a:cubicBezTo>
                  <a:cubicBezTo>
                    <a:pt x="9792" y="20532"/>
                    <a:pt x="9787" y="20533"/>
                    <a:pt x="9782" y="20536"/>
                  </a:cubicBezTo>
                  <a:cubicBezTo>
                    <a:pt x="9769" y="20549"/>
                    <a:pt x="9769" y="20568"/>
                    <a:pt x="9789" y="20594"/>
                  </a:cubicBezTo>
                  <a:cubicBezTo>
                    <a:pt x="9847" y="20659"/>
                    <a:pt x="9899" y="20757"/>
                    <a:pt x="9951" y="20881"/>
                  </a:cubicBezTo>
                  <a:cubicBezTo>
                    <a:pt x="9964" y="20913"/>
                    <a:pt x="9977" y="20946"/>
                    <a:pt x="9990" y="20972"/>
                  </a:cubicBezTo>
                  <a:cubicBezTo>
                    <a:pt x="9886" y="21030"/>
                    <a:pt x="9795" y="21089"/>
                    <a:pt x="9724" y="21134"/>
                  </a:cubicBezTo>
                  <a:cubicBezTo>
                    <a:pt x="9639" y="21193"/>
                    <a:pt x="9574" y="21245"/>
                    <a:pt x="9535" y="21277"/>
                  </a:cubicBezTo>
                  <a:cubicBezTo>
                    <a:pt x="9483" y="21323"/>
                    <a:pt x="9457" y="21355"/>
                    <a:pt x="9457" y="21388"/>
                  </a:cubicBezTo>
                  <a:cubicBezTo>
                    <a:pt x="9457" y="21401"/>
                    <a:pt x="9463" y="21407"/>
                    <a:pt x="9470" y="21407"/>
                  </a:cubicBezTo>
                  <a:cubicBezTo>
                    <a:pt x="9472" y="21412"/>
                    <a:pt x="9477" y="21414"/>
                    <a:pt x="9482" y="21414"/>
                  </a:cubicBezTo>
                  <a:cubicBezTo>
                    <a:pt x="9490" y="21414"/>
                    <a:pt x="9501" y="21409"/>
                    <a:pt x="9509" y="21401"/>
                  </a:cubicBezTo>
                  <a:cubicBezTo>
                    <a:pt x="9607" y="21310"/>
                    <a:pt x="9756" y="21212"/>
                    <a:pt x="9958" y="21095"/>
                  </a:cubicBezTo>
                  <a:lnTo>
                    <a:pt x="9958" y="21095"/>
                  </a:lnTo>
                  <a:lnTo>
                    <a:pt x="9652" y="22123"/>
                  </a:lnTo>
                  <a:cubicBezTo>
                    <a:pt x="9633" y="22194"/>
                    <a:pt x="9613" y="22272"/>
                    <a:pt x="9587" y="22350"/>
                  </a:cubicBezTo>
                  <a:lnTo>
                    <a:pt x="9340" y="22019"/>
                  </a:lnTo>
                  <a:cubicBezTo>
                    <a:pt x="9320" y="21999"/>
                    <a:pt x="9307" y="21986"/>
                    <a:pt x="9301" y="21986"/>
                  </a:cubicBezTo>
                  <a:cubicBezTo>
                    <a:pt x="9294" y="21983"/>
                    <a:pt x="9289" y="21981"/>
                    <a:pt x="9285" y="21981"/>
                  </a:cubicBezTo>
                  <a:cubicBezTo>
                    <a:pt x="9281" y="21981"/>
                    <a:pt x="9278" y="21983"/>
                    <a:pt x="9275" y="21986"/>
                  </a:cubicBezTo>
                  <a:cubicBezTo>
                    <a:pt x="9262" y="21993"/>
                    <a:pt x="9262" y="21999"/>
                    <a:pt x="9262" y="22006"/>
                  </a:cubicBezTo>
                  <a:cubicBezTo>
                    <a:pt x="9255" y="22012"/>
                    <a:pt x="9262" y="22025"/>
                    <a:pt x="9268" y="22038"/>
                  </a:cubicBezTo>
                  <a:cubicBezTo>
                    <a:pt x="9314" y="22110"/>
                    <a:pt x="9392" y="22227"/>
                    <a:pt x="9502" y="22370"/>
                  </a:cubicBezTo>
                  <a:cubicBezTo>
                    <a:pt x="9509" y="22383"/>
                    <a:pt x="9515" y="22389"/>
                    <a:pt x="9528" y="22402"/>
                  </a:cubicBezTo>
                  <a:lnTo>
                    <a:pt x="9190" y="22578"/>
                  </a:lnTo>
                  <a:cubicBezTo>
                    <a:pt x="9164" y="22591"/>
                    <a:pt x="9158" y="22604"/>
                    <a:pt x="9164" y="22624"/>
                  </a:cubicBezTo>
                  <a:cubicBezTo>
                    <a:pt x="9171" y="22630"/>
                    <a:pt x="9177" y="22637"/>
                    <a:pt x="9190" y="22637"/>
                  </a:cubicBezTo>
                  <a:cubicBezTo>
                    <a:pt x="9203" y="22637"/>
                    <a:pt x="9210" y="22637"/>
                    <a:pt x="9223" y="22630"/>
                  </a:cubicBezTo>
                  <a:lnTo>
                    <a:pt x="9554" y="22467"/>
                  </a:lnTo>
                  <a:lnTo>
                    <a:pt x="9554" y="22467"/>
                  </a:lnTo>
                  <a:cubicBezTo>
                    <a:pt x="9509" y="22624"/>
                    <a:pt x="9463" y="22786"/>
                    <a:pt x="9418" y="22955"/>
                  </a:cubicBezTo>
                  <a:cubicBezTo>
                    <a:pt x="9398" y="23040"/>
                    <a:pt x="9392" y="23105"/>
                    <a:pt x="9411" y="23157"/>
                  </a:cubicBezTo>
                  <a:cubicBezTo>
                    <a:pt x="9385" y="23124"/>
                    <a:pt x="9359" y="23085"/>
                    <a:pt x="9327" y="23046"/>
                  </a:cubicBezTo>
                  <a:cubicBezTo>
                    <a:pt x="9255" y="22949"/>
                    <a:pt x="9184" y="22877"/>
                    <a:pt x="9125" y="22838"/>
                  </a:cubicBezTo>
                  <a:cubicBezTo>
                    <a:pt x="9086" y="22812"/>
                    <a:pt x="9060" y="22799"/>
                    <a:pt x="9041" y="22786"/>
                  </a:cubicBezTo>
                  <a:cubicBezTo>
                    <a:pt x="9015" y="22767"/>
                    <a:pt x="8989" y="22747"/>
                    <a:pt x="8976" y="22728"/>
                  </a:cubicBezTo>
                  <a:cubicBezTo>
                    <a:pt x="8950" y="22702"/>
                    <a:pt x="8937" y="22656"/>
                    <a:pt x="8930" y="22597"/>
                  </a:cubicBezTo>
                  <a:lnTo>
                    <a:pt x="8839" y="22162"/>
                  </a:lnTo>
                  <a:cubicBezTo>
                    <a:pt x="8872" y="22136"/>
                    <a:pt x="8898" y="22110"/>
                    <a:pt x="8930" y="22084"/>
                  </a:cubicBezTo>
                  <a:cubicBezTo>
                    <a:pt x="8969" y="22051"/>
                    <a:pt x="9002" y="22019"/>
                    <a:pt x="9008" y="21986"/>
                  </a:cubicBezTo>
                  <a:cubicBezTo>
                    <a:pt x="9015" y="21960"/>
                    <a:pt x="9008" y="21941"/>
                    <a:pt x="8995" y="21921"/>
                  </a:cubicBezTo>
                  <a:cubicBezTo>
                    <a:pt x="8989" y="21902"/>
                    <a:pt x="8969" y="21889"/>
                    <a:pt x="8950" y="21889"/>
                  </a:cubicBezTo>
                  <a:lnTo>
                    <a:pt x="8943" y="21889"/>
                  </a:lnTo>
                  <a:cubicBezTo>
                    <a:pt x="8943" y="21876"/>
                    <a:pt x="8943" y="21869"/>
                    <a:pt x="8943" y="21856"/>
                  </a:cubicBezTo>
                  <a:cubicBezTo>
                    <a:pt x="8937" y="21817"/>
                    <a:pt x="8943" y="21772"/>
                    <a:pt x="8950" y="21733"/>
                  </a:cubicBezTo>
                  <a:lnTo>
                    <a:pt x="8969" y="21674"/>
                  </a:lnTo>
                  <a:lnTo>
                    <a:pt x="8976" y="21557"/>
                  </a:lnTo>
                  <a:lnTo>
                    <a:pt x="8989" y="21505"/>
                  </a:lnTo>
                  <a:lnTo>
                    <a:pt x="9021" y="21180"/>
                  </a:lnTo>
                  <a:lnTo>
                    <a:pt x="9021" y="21108"/>
                  </a:lnTo>
                  <a:cubicBezTo>
                    <a:pt x="9040" y="21118"/>
                    <a:pt x="9059" y="21124"/>
                    <a:pt x="9073" y="21124"/>
                  </a:cubicBezTo>
                  <a:cubicBezTo>
                    <a:pt x="9078" y="21124"/>
                    <a:pt x="9083" y="21123"/>
                    <a:pt x="9086" y="21121"/>
                  </a:cubicBezTo>
                  <a:cubicBezTo>
                    <a:pt x="9119" y="21108"/>
                    <a:pt x="9145" y="21069"/>
                    <a:pt x="9158" y="21004"/>
                  </a:cubicBezTo>
                  <a:lnTo>
                    <a:pt x="9210" y="20744"/>
                  </a:lnTo>
                  <a:cubicBezTo>
                    <a:pt x="9223" y="20698"/>
                    <a:pt x="9223" y="20666"/>
                    <a:pt x="9210" y="20640"/>
                  </a:cubicBezTo>
                  <a:cubicBezTo>
                    <a:pt x="9203" y="20620"/>
                    <a:pt x="9190" y="20601"/>
                    <a:pt x="9164" y="20581"/>
                  </a:cubicBezTo>
                  <a:cubicBezTo>
                    <a:pt x="9145" y="20562"/>
                    <a:pt x="9119" y="20542"/>
                    <a:pt x="9086" y="20523"/>
                  </a:cubicBezTo>
                  <a:cubicBezTo>
                    <a:pt x="9099" y="20516"/>
                    <a:pt x="9112" y="20503"/>
                    <a:pt x="9125" y="20490"/>
                  </a:cubicBezTo>
                  <a:lnTo>
                    <a:pt x="9164" y="20490"/>
                  </a:lnTo>
                  <a:cubicBezTo>
                    <a:pt x="9340" y="20484"/>
                    <a:pt x="9613" y="20451"/>
                    <a:pt x="9997" y="20380"/>
                  </a:cubicBezTo>
                  <a:cubicBezTo>
                    <a:pt x="10036" y="20367"/>
                    <a:pt x="10062" y="20354"/>
                    <a:pt x="10081" y="20334"/>
                  </a:cubicBezTo>
                  <a:cubicBezTo>
                    <a:pt x="10094" y="20315"/>
                    <a:pt x="10101" y="20289"/>
                    <a:pt x="10094" y="20243"/>
                  </a:cubicBezTo>
                  <a:cubicBezTo>
                    <a:pt x="10081" y="20009"/>
                    <a:pt x="10042" y="19775"/>
                    <a:pt x="9971" y="19541"/>
                  </a:cubicBezTo>
                  <a:close/>
                  <a:moveTo>
                    <a:pt x="4592" y="23105"/>
                  </a:moveTo>
                  <a:lnTo>
                    <a:pt x="4566" y="23111"/>
                  </a:lnTo>
                  <a:cubicBezTo>
                    <a:pt x="4514" y="23118"/>
                    <a:pt x="4482" y="23118"/>
                    <a:pt x="4462" y="23124"/>
                  </a:cubicBezTo>
                  <a:cubicBezTo>
                    <a:pt x="4449" y="23124"/>
                    <a:pt x="4443" y="23131"/>
                    <a:pt x="4443" y="23137"/>
                  </a:cubicBezTo>
                  <a:cubicBezTo>
                    <a:pt x="4436" y="23150"/>
                    <a:pt x="4436" y="23157"/>
                    <a:pt x="4449" y="23157"/>
                  </a:cubicBezTo>
                  <a:cubicBezTo>
                    <a:pt x="4449" y="23163"/>
                    <a:pt x="4462" y="23170"/>
                    <a:pt x="4475" y="23170"/>
                  </a:cubicBezTo>
                  <a:lnTo>
                    <a:pt x="4508" y="23170"/>
                  </a:lnTo>
                  <a:lnTo>
                    <a:pt x="4547" y="23163"/>
                  </a:lnTo>
                  <a:cubicBezTo>
                    <a:pt x="4579" y="23150"/>
                    <a:pt x="4599" y="23144"/>
                    <a:pt x="4599" y="23144"/>
                  </a:cubicBezTo>
                  <a:cubicBezTo>
                    <a:pt x="4612" y="23137"/>
                    <a:pt x="4618" y="23131"/>
                    <a:pt x="4618" y="23124"/>
                  </a:cubicBezTo>
                  <a:cubicBezTo>
                    <a:pt x="4612" y="23118"/>
                    <a:pt x="4605" y="23111"/>
                    <a:pt x="4592" y="23105"/>
                  </a:cubicBezTo>
                  <a:close/>
                  <a:moveTo>
                    <a:pt x="18328" y="23072"/>
                  </a:moveTo>
                  <a:cubicBezTo>
                    <a:pt x="18308" y="23072"/>
                    <a:pt x="18302" y="23085"/>
                    <a:pt x="18302" y="23098"/>
                  </a:cubicBezTo>
                  <a:lnTo>
                    <a:pt x="18334" y="23157"/>
                  </a:lnTo>
                  <a:cubicBezTo>
                    <a:pt x="18334" y="23163"/>
                    <a:pt x="18354" y="23176"/>
                    <a:pt x="18373" y="23196"/>
                  </a:cubicBezTo>
                  <a:lnTo>
                    <a:pt x="18406" y="23215"/>
                  </a:lnTo>
                  <a:cubicBezTo>
                    <a:pt x="18419" y="23215"/>
                    <a:pt x="18432" y="23209"/>
                    <a:pt x="18432" y="23202"/>
                  </a:cubicBezTo>
                  <a:cubicBezTo>
                    <a:pt x="18432" y="23196"/>
                    <a:pt x="18432" y="23183"/>
                    <a:pt x="18425" y="23170"/>
                  </a:cubicBezTo>
                  <a:lnTo>
                    <a:pt x="18367" y="23105"/>
                  </a:lnTo>
                  <a:cubicBezTo>
                    <a:pt x="18354" y="23085"/>
                    <a:pt x="18341" y="23072"/>
                    <a:pt x="18328" y="23072"/>
                  </a:cubicBezTo>
                  <a:close/>
                  <a:moveTo>
                    <a:pt x="8748" y="22233"/>
                  </a:moveTo>
                  <a:lnTo>
                    <a:pt x="8755" y="22272"/>
                  </a:lnTo>
                  <a:cubicBezTo>
                    <a:pt x="8748" y="22279"/>
                    <a:pt x="8735" y="22292"/>
                    <a:pt x="8722" y="22305"/>
                  </a:cubicBezTo>
                  <a:cubicBezTo>
                    <a:pt x="8683" y="22344"/>
                    <a:pt x="8618" y="22389"/>
                    <a:pt x="8527" y="22454"/>
                  </a:cubicBezTo>
                  <a:cubicBezTo>
                    <a:pt x="8332" y="22604"/>
                    <a:pt x="8169" y="22702"/>
                    <a:pt x="8052" y="22754"/>
                  </a:cubicBezTo>
                  <a:cubicBezTo>
                    <a:pt x="8020" y="22767"/>
                    <a:pt x="8007" y="22780"/>
                    <a:pt x="8000" y="22786"/>
                  </a:cubicBezTo>
                  <a:cubicBezTo>
                    <a:pt x="7987" y="22806"/>
                    <a:pt x="7987" y="22825"/>
                    <a:pt x="8000" y="22858"/>
                  </a:cubicBezTo>
                  <a:lnTo>
                    <a:pt x="8052" y="23059"/>
                  </a:lnTo>
                  <a:cubicBezTo>
                    <a:pt x="8059" y="23085"/>
                    <a:pt x="8059" y="23105"/>
                    <a:pt x="8059" y="23118"/>
                  </a:cubicBezTo>
                  <a:cubicBezTo>
                    <a:pt x="8052" y="23163"/>
                    <a:pt x="8007" y="23196"/>
                    <a:pt x="7935" y="23215"/>
                  </a:cubicBezTo>
                  <a:cubicBezTo>
                    <a:pt x="7922" y="23219"/>
                    <a:pt x="7912" y="23220"/>
                    <a:pt x="7905" y="23220"/>
                  </a:cubicBezTo>
                  <a:cubicBezTo>
                    <a:pt x="7898" y="23220"/>
                    <a:pt x="7893" y="23219"/>
                    <a:pt x="7890" y="23215"/>
                  </a:cubicBezTo>
                  <a:cubicBezTo>
                    <a:pt x="7883" y="23215"/>
                    <a:pt x="7877" y="23209"/>
                    <a:pt x="7870" y="23189"/>
                  </a:cubicBezTo>
                  <a:lnTo>
                    <a:pt x="7825" y="23092"/>
                  </a:lnTo>
                  <a:cubicBezTo>
                    <a:pt x="7798" y="23014"/>
                    <a:pt x="7779" y="22962"/>
                    <a:pt x="7779" y="22929"/>
                  </a:cubicBezTo>
                  <a:cubicBezTo>
                    <a:pt x="7779" y="22890"/>
                    <a:pt x="7772" y="22864"/>
                    <a:pt x="7759" y="22851"/>
                  </a:cubicBezTo>
                  <a:cubicBezTo>
                    <a:pt x="7753" y="22838"/>
                    <a:pt x="7733" y="22825"/>
                    <a:pt x="7701" y="22819"/>
                  </a:cubicBezTo>
                  <a:lnTo>
                    <a:pt x="7434" y="22773"/>
                  </a:lnTo>
                  <a:cubicBezTo>
                    <a:pt x="7272" y="22741"/>
                    <a:pt x="7129" y="22676"/>
                    <a:pt x="6999" y="22578"/>
                  </a:cubicBezTo>
                  <a:cubicBezTo>
                    <a:pt x="6999" y="22571"/>
                    <a:pt x="6992" y="22565"/>
                    <a:pt x="6986" y="22558"/>
                  </a:cubicBezTo>
                  <a:cubicBezTo>
                    <a:pt x="6992" y="22545"/>
                    <a:pt x="6999" y="22532"/>
                    <a:pt x="6999" y="22519"/>
                  </a:cubicBezTo>
                  <a:lnTo>
                    <a:pt x="7005" y="22519"/>
                  </a:lnTo>
                  <a:cubicBezTo>
                    <a:pt x="7012" y="22519"/>
                    <a:pt x="7025" y="22519"/>
                    <a:pt x="7031" y="22526"/>
                  </a:cubicBezTo>
                  <a:cubicBezTo>
                    <a:pt x="7057" y="22532"/>
                    <a:pt x="7103" y="22545"/>
                    <a:pt x="7161" y="22558"/>
                  </a:cubicBezTo>
                  <a:cubicBezTo>
                    <a:pt x="7213" y="22571"/>
                    <a:pt x="7259" y="22584"/>
                    <a:pt x="7291" y="22597"/>
                  </a:cubicBezTo>
                  <a:cubicBezTo>
                    <a:pt x="7324" y="22611"/>
                    <a:pt x="7369" y="22630"/>
                    <a:pt x="7428" y="22656"/>
                  </a:cubicBezTo>
                  <a:cubicBezTo>
                    <a:pt x="7486" y="22676"/>
                    <a:pt x="7532" y="22689"/>
                    <a:pt x="7571" y="22702"/>
                  </a:cubicBezTo>
                  <a:cubicBezTo>
                    <a:pt x="7588" y="22704"/>
                    <a:pt x="7607" y="22705"/>
                    <a:pt x="7626" y="22705"/>
                  </a:cubicBezTo>
                  <a:cubicBezTo>
                    <a:pt x="7724" y="22705"/>
                    <a:pt x="7847" y="22678"/>
                    <a:pt x="7994" y="22624"/>
                  </a:cubicBezTo>
                  <a:lnTo>
                    <a:pt x="8169" y="22558"/>
                  </a:lnTo>
                  <a:cubicBezTo>
                    <a:pt x="8377" y="22467"/>
                    <a:pt x="8572" y="22363"/>
                    <a:pt x="8748" y="22233"/>
                  </a:cubicBezTo>
                  <a:close/>
                  <a:moveTo>
                    <a:pt x="16565" y="22597"/>
                  </a:moveTo>
                  <a:cubicBezTo>
                    <a:pt x="16617" y="22643"/>
                    <a:pt x="16663" y="22669"/>
                    <a:pt x="16695" y="22676"/>
                  </a:cubicBezTo>
                  <a:cubicBezTo>
                    <a:pt x="16715" y="22682"/>
                    <a:pt x="16754" y="22689"/>
                    <a:pt x="16813" y="22689"/>
                  </a:cubicBezTo>
                  <a:cubicBezTo>
                    <a:pt x="16871" y="22689"/>
                    <a:pt x="16917" y="22682"/>
                    <a:pt x="16943" y="22676"/>
                  </a:cubicBezTo>
                  <a:cubicBezTo>
                    <a:pt x="16982" y="22669"/>
                    <a:pt x="17027" y="22643"/>
                    <a:pt x="17066" y="22611"/>
                  </a:cubicBezTo>
                  <a:cubicBezTo>
                    <a:pt x="17118" y="22708"/>
                    <a:pt x="17170" y="22799"/>
                    <a:pt x="17222" y="22884"/>
                  </a:cubicBezTo>
                  <a:lnTo>
                    <a:pt x="17209" y="22923"/>
                  </a:lnTo>
                  <a:lnTo>
                    <a:pt x="17190" y="22955"/>
                  </a:lnTo>
                  <a:cubicBezTo>
                    <a:pt x="17183" y="22968"/>
                    <a:pt x="17170" y="22981"/>
                    <a:pt x="17157" y="23001"/>
                  </a:cubicBezTo>
                  <a:cubicBezTo>
                    <a:pt x="17144" y="23027"/>
                    <a:pt x="17138" y="23040"/>
                    <a:pt x="17125" y="23046"/>
                  </a:cubicBezTo>
                  <a:cubicBezTo>
                    <a:pt x="17118" y="23059"/>
                    <a:pt x="17099" y="23072"/>
                    <a:pt x="17073" y="23085"/>
                  </a:cubicBezTo>
                  <a:cubicBezTo>
                    <a:pt x="17042" y="23098"/>
                    <a:pt x="17007" y="23104"/>
                    <a:pt x="16969" y="23104"/>
                  </a:cubicBezTo>
                  <a:cubicBezTo>
                    <a:pt x="16926" y="23104"/>
                    <a:pt x="16880" y="23096"/>
                    <a:pt x="16832" y="23079"/>
                  </a:cubicBezTo>
                  <a:cubicBezTo>
                    <a:pt x="16780" y="23066"/>
                    <a:pt x="16747" y="23053"/>
                    <a:pt x="16728" y="23027"/>
                  </a:cubicBezTo>
                  <a:cubicBezTo>
                    <a:pt x="16715" y="23014"/>
                    <a:pt x="16702" y="22981"/>
                    <a:pt x="16689" y="22929"/>
                  </a:cubicBezTo>
                  <a:cubicBezTo>
                    <a:pt x="16682" y="22910"/>
                    <a:pt x="16676" y="22897"/>
                    <a:pt x="16669" y="22884"/>
                  </a:cubicBezTo>
                  <a:cubicBezTo>
                    <a:pt x="16655" y="22874"/>
                    <a:pt x="16644" y="22868"/>
                    <a:pt x="16635" y="22868"/>
                  </a:cubicBezTo>
                  <a:cubicBezTo>
                    <a:pt x="16631" y="22868"/>
                    <a:pt x="16627" y="22869"/>
                    <a:pt x="16624" y="22871"/>
                  </a:cubicBezTo>
                  <a:cubicBezTo>
                    <a:pt x="16604" y="22884"/>
                    <a:pt x="16598" y="22903"/>
                    <a:pt x="16604" y="22936"/>
                  </a:cubicBezTo>
                  <a:cubicBezTo>
                    <a:pt x="16611" y="23007"/>
                    <a:pt x="16611" y="23053"/>
                    <a:pt x="16598" y="23079"/>
                  </a:cubicBezTo>
                  <a:lnTo>
                    <a:pt x="16578" y="23111"/>
                  </a:lnTo>
                  <a:lnTo>
                    <a:pt x="16565" y="23144"/>
                  </a:lnTo>
                  <a:cubicBezTo>
                    <a:pt x="16546" y="23215"/>
                    <a:pt x="16487" y="23261"/>
                    <a:pt x="16383" y="23274"/>
                  </a:cubicBezTo>
                  <a:cubicBezTo>
                    <a:pt x="16344" y="23274"/>
                    <a:pt x="16318" y="23267"/>
                    <a:pt x="16299" y="23254"/>
                  </a:cubicBezTo>
                  <a:lnTo>
                    <a:pt x="16260" y="22884"/>
                  </a:lnTo>
                  <a:lnTo>
                    <a:pt x="16260" y="22884"/>
                  </a:lnTo>
                  <a:cubicBezTo>
                    <a:pt x="16286" y="22893"/>
                    <a:pt x="16312" y="22898"/>
                    <a:pt x="16338" y="22898"/>
                  </a:cubicBezTo>
                  <a:cubicBezTo>
                    <a:pt x="16364" y="22898"/>
                    <a:pt x="16390" y="22893"/>
                    <a:pt x="16416" y="22884"/>
                  </a:cubicBezTo>
                  <a:cubicBezTo>
                    <a:pt x="16474" y="22858"/>
                    <a:pt x="16520" y="22819"/>
                    <a:pt x="16546" y="22767"/>
                  </a:cubicBezTo>
                  <a:cubicBezTo>
                    <a:pt x="16559" y="22741"/>
                    <a:pt x="16565" y="22721"/>
                    <a:pt x="16565" y="22702"/>
                  </a:cubicBezTo>
                  <a:cubicBezTo>
                    <a:pt x="16572" y="22669"/>
                    <a:pt x="16572" y="22630"/>
                    <a:pt x="16565" y="22597"/>
                  </a:cubicBezTo>
                  <a:close/>
                  <a:moveTo>
                    <a:pt x="4059" y="23196"/>
                  </a:moveTo>
                  <a:lnTo>
                    <a:pt x="4000" y="23202"/>
                  </a:lnTo>
                  <a:cubicBezTo>
                    <a:pt x="3961" y="23215"/>
                    <a:pt x="3922" y="23228"/>
                    <a:pt x="3890" y="23254"/>
                  </a:cubicBezTo>
                  <a:cubicBezTo>
                    <a:pt x="3883" y="23261"/>
                    <a:pt x="3890" y="23267"/>
                    <a:pt x="3903" y="23280"/>
                  </a:cubicBezTo>
                  <a:lnTo>
                    <a:pt x="3935" y="23287"/>
                  </a:lnTo>
                  <a:cubicBezTo>
                    <a:pt x="3942" y="23280"/>
                    <a:pt x="3948" y="23280"/>
                    <a:pt x="3968" y="23274"/>
                  </a:cubicBezTo>
                  <a:lnTo>
                    <a:pt x="3994" y="23261"/>
                  </a:lnTo>
                  <a:cubicBezTo>
                    <a:pt x="4000" y="23254"/>
                    <a:pt x="4013" y="23254"/>
                    <a:pt x="4033" y="23248"/>
                  </a:cubicBezTo>
                  <a:cubicBezTo>
                    <a:pt x="4052" y="23241"/>
                    <a:pt x="4065" y="23241"/>
                    <a:pt x="4072" y="23235"/>
                  </a:cubicBezTo>
                  <a:cubicBezTo>
                    <a:pt x="4078" y="23228"/>
                    <a:pt x="4085" y="23222"/>
                    <a:pt x="4085" y="23215"/>
                  </a:cubicBezTo>
                  <a:cubicBezTo>
                    <a:pt x="4085" y="23202"/>
                    <a:pt x="4078" y="23196"/>
                    <a:pt x="4059" y="23196"/>
                  </a:cubicBezTo>
                  <a:close/>
                  <a:moveTo>
                    <a:pt x="6296" y="22103"/>
                  </a:moveTo>
                  <a:lnTo>
                    <a:pt x="6309" y="22116"/>
                  </a:lnTo>
                  <a:lnTo>
                    <a:pt x="6309" y="22123"/>
                  </a:lnTo>
                  <a:cubicBezTo>
                    <a:pt x="6309" y="22136"/>
                    <a:pt x="6309" y="22149"/>
                    <a:pt x="6316" y="22175"/>
                  </a:cubicBezTo>
                  <a:cubicBezTo>
                    <a:pt x="6335" y="22279"/>
                    <a:pt x="6348" y="22402"/>
                    <a:pt x="6361" y="22552"/>
                  </a:cubicBezTo>
                  <a:cubicBezTo>
                    <a:pt x="6368" y="22624"/>
                    <a:pt x="6374" y="22682"/>
                    <a:pt x="6381" y="22721"/>
                  </a:cubicBezTo>
                  <a:lnTo>
                    <a:pt x="6413" y="22851"/>
                  </a:lnTo>
                  <a:cubicBezTo>
                    <a:pt x="6446" y="22962"/>
                    <a:pt x="6465" y="23059"/>
                    <a:pt x="6478" y="23137"/>
                  </a:cubicBezTo>
                  <a:cubicBezTo>
                    <a:pt x="6485" y="23202"/>
                    <a:pt x="6491" y="23248"/>
                    <a:pt x="6491" y="23280"/>
                  </a:cubicBezTo>
                  <a:lnTo>
                    <a:pt x="6491" y="23293"/>
                  </a:lnTo>
                  <a:lnTo>
                    <a:pt x="6108" y="23001"/>
                  </a:lnTo>
                  <a:cubicBezTo>
                    <a:pt x="6003" y="22923"/>
                    <a:pt x="5932" y="22858"/>
                    <a:pt x="5886" y="22812"/>
                  </a:cubicBezTo>
                  <a:cubicBezTo>
                    <a:pt x="5841" y="22767"/>
                    <a:pt x="5802" y="22715"/>
                    <a:pt x="5776" y="22669"/>
                  </a:cubicBezTo>
                  <a:lnTo>
                    <a:pt x="5821" y="22604"/>
                  </a:lnTo>
                  <a:cubicBezTo>
                    <a:pt x="5847" y="22565"/>
                    <a:pt x="5880" y="22526"/>
                    <a:pt x="5919" y="22480"/>
                  </a:cubicBezTo>
                  <a:lnTo>
                    <a:pt x="5925" y="22493"/>
                  </a:lnTo>
                  <a:cubicBezTo>
                    <a:pt x="5925" y="22487"/>
                    <a:pt x="5925" y="22480"/>
                    <a:pt x="5932" y="22467"/>
                  </a:cubicBezTo>
                  <a:cubicBezTo>
                    <a:pt x="5938" y="22461"/>
                    <a:pt x="5945" y="22454"/>
                    <a:pt x="5951" y="22448"/>
                  </a:cubicBezTo>
                  <a:lnTo>
                    <a:pt x="6134" y="22240"/>
                  </a:lnTo>
                  <a:lnTo>
                    <a:pt x="6166" y="22220"/>
                  </a:lnTo>
                  <a:cubicBezTo>
                    <a:pt x="6205" y="22175"/>
                    <a:pt x="6238" y="22142"/>
                    <a:pt x="6264" y="22129"/>
                  </a:cubicBezTo>
                  <a:lnTo>
                    <a:pt x="6296" y="22103"/>
                  </a:lnTo>
                  <a:close/>
                  <a:moveTo>
                    <a:pt x="3597" y="23300"/>
                  </a:moveTo>
                  <a:lnTo>
                    <a:pt x="3526" y="23332"/>
                  </a:lnTo>
                  <a:cubicBezTo>
                    <a:pt x="3519" y="23332"/>
                    <a:pt x="3519" y="23339"/>
                    <a:pt x="3519" y="23345"/>
                  </a:cubicBezTo>
                  <a:cubicBezTo>
                    <a:pt x="3513" y="23345"/>
                    <a:pt x="3513" y="23352"/>
                    <a:pt x="3519" y="23358"/>
                  </a:cubicBezTo>
                  <a:cubicBezTo>
                    <a:pt x="3529" y="23368"/>
                    <a:pt x="3538" y="23374"/>
                    <a:pt x="3550" y="23374"/>
                  </a:cubicBezTo>
                  <a:cubicBezTo>
                    <a:pt x="3555" y="23374"/>
                    <a:pt x="3559" y="23373"/>
                    <a:pt x="3565" y="23371"/>
                  </a:cubicBezTo>
                  <a:cubicBezTo>
                    <a:pt x="3578" y="23365"/>
                    <a:pt x="3584" y="23365"/>
                    <a:pt x="3597" y="23365"/>
                  </a:cubicBezTo>
                  <a:lnTo>
                    <a:pt x="3597" y="23358"/>
                  </a:lnTo>
                  <a:lnTo>
                    <a:pt x="3604" y="23358"/>
                  </a:lnTo>
                  <a:lnTo>
                    <a:pt x="3610" y="23345"/>
                  </a:lnTo>
                  <a:lnTo>
                    <a:pt x="3623" y="23339"/>
                  </a:lnTo>
                  <a:cubicBezTo>
                    <a:pt x="3630" y="23339"/>
                    <a:pt x="3630" y="23332"/>
                    <a:pt x="3630" y="23319"/>
                  </a:cubicBezTo>
                  <a:cubicBezTo>
                    <a:pt x="3623" y="23306"/>
                    <a:pt x="3610" y="23300"/>
                    <a:pt x="3597" y="23300"/>
                  </a:cubicBezTo>
                  <a:close/>
                  <a:moveTo>
                    <a:pt x="3220" y="23384"/>
                  </a:moveTo>
                  <a:lnTo>
                    <a:pt x="3222" y="23385"/>
                  </a:lnTo>
                  <a:lnTo>
                    <a:pt x="3222" y="23385"/>
                  </a:lnTo>
                  <a:cubicBezTo>
                    <a:pt x="3221" y="23384"/>
                    <a:pt x="3221" y="23384"/>
                    <a:pt x="3220" y="23384"/>
                  </a:cubicBezTo>
                  <a:close/>
                  <a:moveTo>
                    <a:pt x="6355" y="22155"/>
                  </a:moveTo>
                  <a:lnTo>
                    <a:pt x="6849" y="22597"/>
                  </a:lnTo>
                  <a:cubicBezTo>
                    <a:pt x="6862" y="22604"/>
                    <a:pt x="6868" y="22617"/>
                    <a:pt x="6875" y="22624"/>
                  </a:cubicBezTo>
                  <a:cubicBezTo>
                    <a:pt x="6842" y="22721"/>
                    <a:pt x="6816" y="22838"/>
                    <a:pt x="6784" y="22981"/>
                  </a:cubicBezTo>
                  <a:cubicBezTo>
                    <a:pt x="6738" y="23183"/>
                    <a:pt x="6699" y="23332"/>
                    <a:pt x="6660" y="23436"/>
                  </a:cubicBezTo>
                  <a:cubicBezTo>
                    <a:pt x="6654" y="23423"/>
                    <a:pt x="6634" y="23404"/>
                    <a:pt x="6621" y="23391"/>
                  </a:cubicBezTo>
                  <a:lnTo>
                    <a:pt x="6556" y="23339"/>
                  </a:lnTo>
                  <a:cubicBezTo>
                    <a:pt x="6556" y="23332"/>
                    <a:pt x="6556" y="23319"/>
                    <a:pt x="6556" y="23306"/>
                  </a:cubicBezTo>
                  <a:lnTo>
                    <a:pt x="6530" y="23111"/>
                  </a:lnTo>
                  <a:cubicBezTo>
                    <a:pt x="6524" y="23046"/>
                    <a:pt x="6504" y="22962"/>
                    <a:pt x="6478" y="22871"/>
                  </a:cubicBezTo>
                  <a:lnTo>
                    <a:pt x="6420" y="22663"/>
                  </a:lnTo>
                  <a:cubicBezTo>
                    <a:pt x="6413" y="22617"/>
                    <a:pt x="6407" y="22558"/>
                    <a:pt x="6407" y="22467"/>
                  </a:cubicBezTo>
                  <a:cubicBezTo>
                    <a:pt x="6400" y="22370"/>
                    <a:pt x="6381" y="22259"/>
                    <a:pt x="6355" y="22155"/>
                  </a:cubicBezTo>
                  <a:close/>
                  <a:moveTo>
                    <a:pt x="3222" y="23385"/>
                  </a:moveTo>
                  <a:lnTo>
                    <a:pt x="3222" y="23385"/>
                  </a:lnTo>
                  <a:cubicBezTo>
                    <a:pt x="3226" y="23386"/>
                    <a:pt x="3226" y="23391"/>
                    <a:pt x="3220" y="23391"/>
                  </a:cubicBezTo>
                  <a:cubicBezTo>
                    <a:pt x="3207" y="23388"/>
                    <a:pt x="3196" y="23386"/>
                    <a:pt x="3185" y="23386"/>
                  </a:cubicBezTo>
                  <a:cubicBezTo>
                    <a:pt x="3174" y="23386"/>
                    <a:pt x="3165" y="23388"/>
                    <a:pt x="3155" y="23391"/>
                  </a:cubicBezTo>
                  <a:lnTo>
                    <a:pt x="3142" y="23410"/>
                  </a:lnTo>
                  <a:cubicBezTo>
                    <a:pt x="3135" y="23417"/>
                    <a:pt x="3129" y="23430"/>
                    <a:pt x="3135" y="23436"/>
                  </a:cubicBezTo>
                  <a:cubicBezTo>
                    <a:pt x="3135" y="23443"/>
                    <a:pt x="3142" y="23449"/>
                    <a:pt x="3155" y="23449"/>
                  </a:cubicBezTo>
                  <a:lnTo>
                    <a:pt x="3181" y="23449"/>
                  </a:lnTo>
                  <a:lnTo>
                    <a:pt x="3187" y="23443"/>
                  </a:lnTo>
                  <a:lnTo>
                    <a:pt x="3239" y="23423"/>
                  </a:lnTo>
                  <a:lnTo>
                    <a:pt x="3252" y="23417"/>
                  </a:lnTo>
                  <a:cubicBezTo>
                    <a:pt x="3265" y="23410"/>
                    <a:pt x="3278" y="23397"/>
                    <a:pt x="3278" y="23391"/>
                  </a:cubicBezTo>
                  <a:lnTo>
                    <a:pt x="3222" y="23385"/>
                  </a:lnTo>
                  <a:close/>
                  <a:moveTo>
                    <a:pt x="2836" y="23475"/>
                  </a:moveTo>
                  <a:lnTo>
                    <a:pt x="2836" y="23482"/>
                  </a:lnTo>
                  <a:lnTo>
                    <a:pt x="2791" y="23495"/>
                  </a:lnTo>
                  <a:cubicBezTo>
                    <a:pt x="2784" y="23495"/>
                    <a:pt x="2778" y="23501"/>
                    <a:pt x="2778" y="23508"/>
                  </a:cubicBezTo>
                  <a:lnTo>
                    <a:pt x="2778" y="23521"/>
                  </a:lnTo>
                  <a:lnTo>
                    <a:pt x="2784" y="23534"/>
                  </a:lnTo>
                  <a:cubicBezTo>
                    <a:pt x="2787" y="23537"/>
                    <a:pt x="2791" y="23539"/>
                    <a:pt x="2795" y="23539"/>
                  </a:cubicBezTo>
                  <a:cubicBezTo>
                    <a:pt x="2799" y="23539"/>
                    <a:pt x="2804" y="23537"/>
                    <a:pt x="2810" y="23534"/>
                  </a:cubicBezTo>
                  <a:lnTo>
                    <a:pt x="2817" y="23534"/>
                  </a:lnTo>
                  <a:lnTo>
                    <a:pt x="2836" y="23528"/>
                  </a:lnTo>
                  <a:lnTo>
                    <a:pt x="2836" y="23521"/>
                  </a:lnTo>
                  <a:lnTo>
                    <a:pt x="2849" y="23514"/>
                  </a:lnTo>
                  <a:cubicBezTo>
                    <a:pt x="2862" y="23514"/>
                    <a:pt x="2862" y="23501"/>
                    <a:pt x="2862" y="23488"/>
                  </a:cubicBezTo>
                  <a:lnTo>
                    <a:pt x="2836" y="23475"/>
                  </a:lnTo>
                  <a:close/>
                  <a:moveTo>
                    <a:pt x="17814" y="23296"/>
                  </a:moveTo>
                  <a:cubicBezTo>
                    <a:pt x="17808" y="23296"/>
                    <a:pt x="17802" y="23297"/>
                    <a:pt x="17795" y="23300"/>
                  </a:cubicBezTo>
                  <a:cubicBezTo>
                    <a:pt x="17795" y="23313"/>
                    <a:pt x="17795" y="23332"/>
                    <a:pt x="17801" y="23365"/>
                  </a:cubicBezTo>
                  <a:cubicBezTo>
                    <a:pt x="17808" y="23384"/>
                    <a:pt x="17814" y="23391"/>
                    <a:pt x="17814" y="23397"/>
                  </a:cubicBezTo>
                  <a:cubicBezTo>
                    <a:pt x="17821" y="23404"/>
                    <a:pt x="17827" y="23417"/>
                    <a:pt x="17840" y="23430"/>
                  </a:cubicBezTo>
                  <a:lnTo>
                    <a:pt x="17866" y="23462"/>
                  </a:lnTo>
                  <a:cubicBezTo>
                    <a:pt x="17873" y="23488"/>
                    <a:pt x="17879" y="23501"/>
                    <a:pt x="17899" y="23521"/>
                  </a:cubicBezTo>
                  <a:cubicBezTo>
                    <a:pt x="17912" y="23534"/>
                    <a:pt x="17925" y="23547"/>
                    <a:pt x="17951" y="23547"/>
                  </a:cubicBezTo>
                  <a:lnTo>
                    <a:pt x="17957" y="23534"/>
                  </a:lnTo>
                  <a:cubicBezTo>
                    <a:pt x="17957" y="23521"/>
                    <a:pt x="17951" y="23501"/>
                    <a:pt x="17938" y="23475"/>
                  </a:cubicBezTo>
                  <a:lnTo>
                    <a:pt x="17899" y="23397"/>
                  </a:lnTo>
                  <a:lnTo>
                    <a:pt x="17860" y="23358"/>
                  </a:lnTo>
                  <a:lnTo>
                    <a:pt x="17840" y="23313"/>
                  </a:lnTo>
                  <a:cubicBezTo>
                    <a:pt x="17832" y="23301"/>
                    <a:pt x="17824" y="23296"/>
                    <a:pt x="17814" y="23296"/>
                  </a:cubicBezTo>
                  <a:close/>
                  <a:moveTo>
                    <a:pt x="20657" y="16920"/>
                  </a:moveTo>
                  <a:cubicBezTo>
                    <a:pt x="20692" y="16920"/>
                    <a:pt x="20729" y="16924"/>
                    <a:pt x="20767" y="16933"/>
                  </a:cubicBezTo>
                  <a:cubicBezTo>
                    <a:pt x="20799" y="16939"/>
                    <a:pt x="20832" y="16946"/>
                    <a:pt x="20864" y="16959"/>
                  </a:cubicBezTo>
                  <a:lnTo>
                    <a:pt x="20890" y="16972"/>
                  </a:lnTo>
                  <a:cubicBezTo>
                    <a:pt x="20903" y="16978"/>
                    <a:pt x="20916" y="16991"/>
                    <a:pt x="20929" y="17004"/>
                  </a:cubicBezTo>
                  <a:cubicBezTo>
                    <a:pt x="20936" y="17024"/>
                    <a:pt x="20949" y="17050"/>
                    <a:pt x="20962" y="17089"/>
                  </a:cubicBezTo>
                  <a:lnTo>
                    <a:pt x="21053" y="17297"/>
                  </a:lnTo>
                  <a:cubicBezTo>
                    <a:pt x="21066" y="17609"/>
                    <a:pt x="21092" y="18000"/>
                    <a:pt x="21118" y="18474"/>
                  </a:cubicBezTo>
                  <a:cubicBezTo>
                    <a:pt x="21157" y="19053"/>
                    <a:pt x="21222" y="19554"/>
                    <a:pt x="21300" y="19970"/>
                  </a:cubicBezTo>
                  <a:cubicBezTo>
                    <a:pt x="21326" y="20094"/>
                    <a:pt x="21365" y="20269"/>
                    <a:pt x="21424" y="20503"/>
                  </a:cubicBezTo>
                  <a:lnTo>
                    <a:pt x="22100" y="23397"/>
                  </a:lnTo>
                  <a:cubicBezTo>
                    <a:pt x="22093" y="23404"/>
                    <a:pt x="22087" y="23410"/>
                    <a:pt x="22080" y="23417"/>
                  </a:cubicBezTo>
                  <a:lnTo>
                    <a:pt x="22022" y="23456"/>
                  </a:lnTo>
                  <a:lnTo>
                    <a:pt x="21983" y="23469"/>
                  </a:lnTo>
                  <a:lnTo>
                    <a:pt x="21957" y="23469"/>
                  </a:lnTo>
                  <a:cubicBezTo>
                    <a:pt x="21924" y="23475"/>
                    <a:pt x="21879" y="23482"/>
                    <a:pt x="21814" y="23495"/>
                  </a:cubicBezTo>
                  <a:cubicBezTo>
                    <a:pt x="21755" y="23514"/>
                    <a:pt x="21703" y="23521"/>
                    <a:pt x="21677" y="23521"/>
                  </a:cubicBezTo>
                  <a:lnTo>
                    <a:pt x="21580" y="23541"/>
                  </a:lnTo>
                  <a:cubicBezTo>
                    <a:pt x="21567" y="23541"/>
                    <a:pt x="21560" y="23541"/>
                    <a:pt x="21554" y="23547"/>
                  </a:cubicBezTo>
                  <a:cubicBezTo>
                    <a:pt x="21489" y="22981"/>
                    <a:pt x="21378" y="22214"/>
                    <a:pt x="21209" y="21238"/>
                  </a:cubicBezTo>
                  <a:lnTo>
                    <a:pt x="21111" y="20679"/>
                  </a:lnTo>
                  <a:cubicBezTo>
                    <a:pt x="21020" y="20126"/>
                    <a:pt x="20936" y="19716"/>
                    <a:pt x="20871" y="19437"/>
                  </a:cubicBezTo>
                  <a:cubicBezTo>
                    <a:pt x="20806" y="19190"/>
                    <a:pt x="20760" y="19001"/>
                    <a:pt x="20728" y="18871"/>
                  </a:cubicBezTo>
                  <a:cubicBezTo>
                    <a:pt x="20689" y="18702"/>
                    <a:pt x="20637" y="18429"/>
                    <a:pt x="20565" y="18052"/>
                  </a:cubicBezTo>
                  <a:lnTo>
                    <a:pt x="20383" y="17011"/>
                  </a:lnTo>
                  <a:lnTo>
                    <a:pt x="20396" y="16998"/>
                  </a:lnTo>
                  <a:lnTo>
                    <a:pt x="20461" y="16965"/>
                  </a:lnTo>
                  <a:cubicBezTo>
                    <a:pt x="20525" y="16936"/>
                    <a:pt x="20589" y="16920"/>
                    <a:pt x="20657" y="16920"/>
                  </a:cubicBezTo>
                  <a:close/>
                  <a:moveTo>
                    <a:pt x="2460" y="23557"/>
                  </a:moveTo>
                  <a:cubicBezTo>
                    <a:pt x="2457" y="23557"/>
                    <a:pt x="2454" y="23558"/>
                    <a:pt x="2453" y="23560"/>
                  </a:cubicBezTo>
                  <a:lnTo>
                    <a:pt x="2400" y="23567"/>
                  </a:lnTo>
                  <a:lnTo>
                    <a:pt x="2381" y="23573"/>
                  </a:lnTo>
                  <a:lnTo>
                    <a:pt x="2361" y="23586"/>
                  </a:lnTo>
                  <a:lnTo>
                    <a:pt x="2316" y="23606"/>
                  </a:lnTo>
                  <a:lnTo>
                    <a:pt x="2316" y="23619"/>
                  </a:lnTo>
                  <a:lnTo>
                    <a:pt x="2329" y="23625"/>
                  </a:lnTo>
                  <a:cubicBezTo>
                    <a:pt x="2343" y="23630"/>
                    <a:pt x="2357" y="23634"/>
                    <a:pt x="2370" y="23634"/>
                  </a:cubicBezTo>
                  <a:cubicBezTo>
                    <a:pt x="2376" y="23634"/>
                    <a:pt x="2382" y="23633"/>
                    <a:pt x="2387" y="23632"/>
                  </a:cubicBezTo>
                  <a:cubicBezTo>
                    <a:pt x="2407" y="23619"/>
                    <a:pt x="2426" y="23606"/>
                    <a:pt x="2453" y="23599"/>
                  </a:cubicBezTo>
                  <a:lnTo>
                    <a:pt x="2466" y="23599"/>
                  </a:lnTo>
                  <a:lnTo>
                    <a:pt x="2472" y="23586"/>
                  </a:lnTo>
                  <a:cubicBezTo>
                    <a:pt x="2485" y="23573"/>
                    <a:pt x="2485" y="23567"/>
                    <a:pt x="2485" y="23567"/>
                  </a:cubicBezTo>
                  <a:cubicBezTo>
                    <a:pt x="2476" y="23562"/>
                    <a:pt x="2467" y="23557"/>
                    <a:pt x="2460" y="23557"/>
                  </a:cubicBezTo>
                  <a:close/>
                  <a:moveTo>
                    <a:pt x="10387" y="23469"/>
                  </a:moveTo>
                  <a:cubicBezTo>
                    <a:pt x="10380" y="23475"/>
                    <a:pt x="10380" y="23482"/>
                    <a:pt x="10380" y="23495"/>
                  </a:cubicBezTo>
                  <a:lnTo>
                    <a:pt x="10374" y="23508"/>
                  </a:lnTo>
                  <a:lnTo>
                    <a:pt x="10374" y="23534"/>
                  </a:lnTo>
                  <a:lnTo>
                    <a:pt x="10367" y="23554"/>
                  </a:lnTo>
                  <a:cubicBezTo>
                    <a:pt x="10361" y="23580"/>
                    <a:pt x="10361" y="23599"/>
                    <a:pt x="10374" y="23625"/>
                  </a:cubicBezTo>
                  <a:cubicBezTo>
                    <a:pt x="10374" y="23632"/>
                    <a:pt x="10380" y="23638"/>
                    <a:pt x="10387" y="23638"/>
                  </a:cubicBezTo>
                  <a:lnTo>
                    <a:pt x="10400" y="23632"/>
                  </a:lnTo>
                  <a:cubicBezTo>
                    <a:pt x="10406" y="23619"/>
                    <a:pt x="10413" y="23606"/>
                    <a:pt x="10413" y="23599"/>
                  </a:cubicBezTo>
                  <a:lnTo>
                    <a:pt x="10419" y="23541"/>
                  </a:lnTo>
                  <a:cubicBezTo>
                    <a:pt x="10426" y="23528"/>
                    <a:pt x="10426" y="23514"/>
                    <a:pt x="10419" y="23501"/>
                  </a:cubicBezTo>
                  <a:lnTo>
                    <a:pt x="10413" y="23475"/>
                  </a:lnTo>
                  <a:cubicBezTo>
                    <a:pt x="10413" y="23469"/>
                    <a:pt x="10406" y="23469"/>
                    <a:pt x="10400" y="23469"/>
                  </a:cubicBezTo>
                  <a:close/>
                  <a:moveTo>
                    <a:pt x="22113" y="23456"/>
                  </a:moveTo>
                  <a:lnTo>
                    <a:pt x="22159" y="23658"/>
                  </a:lnTo>
                  <a:lnTo>
                    <a:pt x="21567" y="23690"/>
                  </a:lnTo>
                  <a:cubicBezTo>
                    <a:pt x="21560" y="23658"/>
                    <a:pt x="21554" y="23625"/>
                    <a:pt x="21554" y="23586"/>
                  </a:cubicBezTo>
                  <a:lnTo>
                    <a:pt x="21554" y="23586"/>
                  </a:lnTo>
                  <a:cubicBezTo>
                    <a:pt x="21567" y="23589"/>
                    <a:pt x="21578" y="23591"/>
                    <a:pt x="21589" y="23591"/>
                  </a:cubicBezTo>
                  <a:cubicBezTo>
                    <a:pt x="21601" y="23591"/>
                    <a:pt x="21612" y="23589"/>
                    <a:pt x="21625" y="23586"/>
                  </a:cubicBezTo>
                  <a:cubicBezTo>
                    <a:pt x="21625" y="23586"/>
                    <a:pt x="21632" y="23580"/>
                    <a:pt x="21645" y="23580"/>
                  </a:cubicBezTo>
                  <a:cubicBezTo>
                    <a:pt x="21671" y="23580"/>
                    <a:pt x="21749" y="23567"/>
                    <a:pt x="21879" y="23541"/>
                  </a:cubicBezTo>
                  <a:cubicBezTo>
                    <a:pt x="21898" y="23534"/>
                    <a:pt x="21931" y="23528"/>
                    <a:pt x="21970" y="23521"/>
                  </a:cubicBezTo>
                  <a:lnTo>
                    <a:pt x="22015" y="23521"/>
                  </a:lnTo>
                  <a:lnTo>
                    <a:pt x="22093" y="23475"/>
                  </a:lnTo>
                  <a:cubicBezTo>
                    <a:pt x="22100" y="23475"/>
                    <a:pt x="22106" y="23469"/>
                    <a:pt x="22113" y="23456"/>
                  </a:cubicBezTo>
                  <a:close/>
                  <a:moveTo>
                    <a:pt x="2069" y="23651"/>
                  </a:moveTo>
                  <a:lnTo>
                    <a:pt x="2049" y="23658"/>
                  </a:lnTo>
                  <a:lnTo>
                    <a:pt x="1978" y="23684"/>
                  </a:lnTo>
                  <a:cubicBezTo>
                    <a:pt x="1971" y="23690"/>
                    <a:pt x="1971" y="23697"/>
                    <a:pt x="1971" y="23697"/>
                  </a:cubicBezTo>
                  <a:cubicBezTo>
                    <a:pt x="1971" y="23710"/>
                    <a:pt x="1971" y="23710"/>
                    <a:pt x="1978" y="23716"/>
                  </a:cubicBezTo>
                  <a:lnTo>
                    <a:pt x="1997" y="23723"/>
                  </a:lnTo>
                  <a:lnTo>
                    <a:pt x="2010" y="23723"/>
                  </a:lnTo>
                  <a:lnTo>
                    <a:pt x="2023" y="23716"/>
                  </a:lnTo>
                  <a:lnTo>
                    <a:pt x="2056" y="23703"/>
                  </a:lnTo>
                  <a:lnTo>
                    <a:pt x="2062" y="23697"/>
                  </a:lnTo>
                  <a:lnTo>
                    <a:pt x="2082" y="23690"/>
                  </a:lnTo>
                  <a:lnTo>
                    <a:pt x="2095" y="23664"/>
                  </a:lnTo>
                  <a:cubicBezTo>
                    <a:pt x="2088" y="23658"/>
                    <a:pt x="2082" y="23651"/>
                    <a:pt x="2069" y="23651"/>
                  </a:cubicBezTo>
                  <a:close/>
                  <a:moveTo>
                    <a:pt x="17274" y="22988"/>
                  </a:moveTo>
                  <a:cubicBezTo>
                    <a:pt x="17339" y="23105"/>
                    <a:pt x="17391" y="23202"/>
                    <a:pt x="17437" y="23300"/>
                  </a:cubicBezTo>
                  <a:cubicBezTo>
                    <a:pt x="17430" y="23300"/>
                    <a:pt x="17424" y="23306"/>
                    <a:pt x="17417" y="23319"/>
                  </a:cubicBezTo>
                  <a:cubicBezTo>
                    <a:pt x="17404" y="23332"/>
                    <a:pt x="17398" y="23352"/>
                    <a:pt x="17398" y="23378"/>
                  </a:cubicBezTo>
                  <a:cubicBezTo>
                    <a:pt x="17372" y="23495"/>
                    <a:pt x="17333" y="23573"/>
                    <a:pt x="17274" y="23606"/>
                  </a:cubicBezTo>
                  <a:cubicBezTo>
                    <a:pt x="17248" y="23619"/>
                    <a:pt x="17222" y="23625"/>
                    <a:pt x="17196" y="23632"/>
                  </a:cubicBezTo>
                  <a:cubicBezTo>
                    <a:pt x="17147" y="23641"/>
                    <a:pt x="17107" y="23646"/>
                    <a:pt x="17073" y="23646"/>
                  </a:cubicBezTo>
                  <a:cubicBezTo>
                    <a:pt x="17039" y="23646"/>
                    <a:pt x="17011" y="23641"/>
                    <a:pt x="16988" y="23632"/>
                  </a:cubicBezTo>
                  <a:cubicBezTo>
                    <a:pt x="16962" y="23625"/>
                    <a:pt x="16930" y="23606"/>
                    <a:pt x="16897" y="23580"/>
                  </a:cubicBezTo>
                  <a:cubicBezTo>
                    <a:pt x="16858" y="23541"/>
                    <a:pt x="16832" y="23514"/>
                    <a:pt x="16819" y="23495"/>
                  </a:cubicBezTo>
                  <a:cubicBezTo>
                    <a:pt x="16793" y="23449"/>
                    <a:pt x="16774" y="23430"/>
                    <a:pt x="16754" y="23430"/>
                  </a:cubicBezTo>
                  <a:cubicBezTo>
                    <a:pt x="16741" y="23430"/>
                    <a:pt x="16728" y="23436"/>
                    <a:pt x="16721" y="23449"/>
                  </a:cubicBezTo>
                  <a:cubicBezTo>
                    <a:pt x="16715" y="23462"/>
                    <a:pt x="16715" y="23482"/>
                    <a:pt x="16721" y="23488"/>
                  </a:cubicBezTo>
                  <a:lnTo>
                    <a:pt x="16734" y="23508"/>
                  </a:lnTo>
                  <a:lnTo>
                    <a:pt x="16728" y="23534"/>
                  </a:lnTo>
                  <a:cubicBezTo>
                    <a:pt x="16695" y="23593"/>
                    <a:pt x="16669" y="23638"/>
                    <a:pt x="16650" y="23664"/>
                  </a:cubicBezTo>
                  <a:cubicBezTo>
                    <a:pt x="16624" y="23703"/>
                    <a:pt x="16598" y="23723"/>
                    <a:pt x="16572" y="23736"/>
                  </a:cubicBezTo>
                  <a:cubicBezTo>
                    <a:pt x="16546" y="23749"/>
                    <a:pt x="16520" y="23749"/>
                    <a:pt x="16487" y="23749"/>
                  </a:cubicBezTo>
                  <a:cubicBezTo>
                    <a:pt x="16448" y="23749"/>
                    <a:pt x="16416" y="23749"/>
                    <a:pt x="16390" y="23736"/>
                  </a:cubicBezTo>
                  <a:cubicBezTo>
                    <a:pt x="16370" y="23729"/>
                    <a:pt x="16351" y="23716"/>
                    <a:pt x="16338" y="23703"/>
                  </a:cubicBezTo>
                  <a:lnTo>
                    <a:pt x="16305" y="23319"/>
                  </a:lnTo>
                  <a:lnTo>
                    <a:pt x="16305" y="23319"/>
                  </a:lnTo>
                  <a:cubicBezTo>
                    <a:pt x="16331" y="23326"/>
                    <a:pt x="16364" y="23332"/>
                    <a:pt x="16396" y="23332"/>
                  </a:cubicBezTo>
                  <a:cubicBezTo>
                    <a:pt x="16448" y="23326"/>
                    <a:pt x="16481" y="23319"/>
                    <a:pt x="16500" y="23313"/>
                  </a:cubicBezTo>
                  <a:cubicBezTo>
                    <a:pt x="16539" y="23293"/>
                    <a:pt x="16585" y="23235"/>
                    <a:pt x="16630" y="23150"/>
                  </a:cubicBezTo>
                  <a:lnTo>
                    <a:pt x="16663" y="23085"/>
                  </a:lnTo>
                  <a:cubicBezTo>
                    <a:pt x="16689" y="23118"/>
                    <a:pt x="16734" y="23144"/>
                    <a:pt x="16819" y="23163"/>
                  </a:cubicBezTo>
                  <a:cubicBezTo>
                    <a:pt x="16873" y="23179"/>
                    <a:pt x="16922" y="23191"/>
                    <a:pt x="16963" y="23191"/>
                  </a:cubicBezTo>
                  <a:cubicBezTo>
                    <a:pt x="16972" y="23191"/>
                    <a:pt x="16980" y="23190"/>
                    <a:pt x="16988" y="23189"/>
                  </a:cubicBezTo>
                  <a:cubicBezTo>
                    <a:pt x="17021" y="23189"/>
                    <a:pt x="17053" y="23183"/>
                    <a:pt x="17079" y="23170"/>
                  </a:cubicBezTo>
                  <a:cubicBezTo>
                    <a:pt x="17125" y="23157"/>
                    <a:pt x="17164" y="23131"/>
                    <a:pt x="17196" y="23105"/>
                  </a:cubicBezTo>
                  <a:cubicBezTo>
                    <a:pt x="17216" y="23085"/>
                    <a:pt x="17242" y="23046"/>
                    <a:pt x="17268" y="23001"/>
                  </a:cubicBezTo>
                  <a:lnTo>
                    <a:pt x="17274" y="22988"/>
                  </a:lnTo>
                  <a:close/>
                  <a:moveTo>
                    <a:pt x="8774" y="22389"/>
                  </a:moveTo>
                  <a:lnTo>
                    <a:pt x="8820" y="22676"/>
                  </a:lnTo>
                  <a:cubicBezTo>
                    <a:pt x="8833" y="22754"/>
                    <a:pt x="8852" y="22806"/>
                    <a:pt x="8878" y="22832"/>
                  </a:cubicBezTo>
                  <a:cubicBezTo>
                    <a:pt x="8891" y="22851"/>
                    <a:pt x="8911" y="22864"/>
                    <a:pt x="8930" y="22877"/>
                  </a:cubicBezTo>
                  <a:cubicBezTo>
                    <a:pt x="8950" y="22884"/>
                    <a:pt x="8969" y="22897"/>
                    <a:pt x="8995" y="22910"/>
                  </a:cubicBezTo>
                  <a:cubicBezTo>
                    <a:pt x="9034" y="22929"/>
                    <a:pt x="9080" y="22962"/>
                    <a:pt x="9125" y="23007"/>
                  </a:cubicBezTo>
                  <a:cubicBezTo>
                    <a:pt x="9112" y="23007"/>
                    <a:pt x="9099" y="23014"/>
                    <a:pt x="9086" y="23014"/>
                  </a:cubicBezTo>
                  <a:cubicBezTo>
                    <a:pt x="9021" y="23046"/>
                    <a:pt x="8937" y="23118"/>
                    <a:pt x="8839" y="23228"/>
                  </a:cubicBezTo>
                  <a:cubicBezTo>
                    <a:pt x="8755" y="23326"/>
                    <a:pt x="8689" y="23410"/>
                    <a:pt x="8650" y="23475"/>
                  </a:cubicBezTo>
                  <a:cubicBezTo>
                    <a:pt x="8592" y="23573"/>
                    <a:pt x="8559" y="23671"/>
                    <a:pt x="8559" y="23762"/>
                  </a:cubicBezTo>
                  <a:cubicBezTo>
                    <a:pt x="8526" y="23774"/>
                    <a:pt x="8479" y="23781"/>
                    <a:pt x="8418" y="23781"/>
                  </a:cubicBezTo>
                  <a:cubicBezTo>
                    <a:pt x="8385" y="23781"/>
                    <a:pt x="8347" y="23779"/>
                    <a:pt x="8306" y="23775"/>
                  </a:cubicBezTo>
                  <a:cubicBezTo>
                    <a:pt x="8013" y="23742"/>
                    <a:pt x="7610" y="23651"/>
                    <a:pt x="7096" y="23514"/>
                  </a:cubicBezTo>
                  <a:cubicBezTo>
                    <a:pt x="6947" y="23475"/>
                    <a:pt x="6842" y="23430"/>
                    <a:pt x="6784" y="23378"/>
                  </a:cubicBezTo>
                  <a:cubicBezTo>
                    <a:pt x="6810" y="23287"/>
                    <a:pt x="6836" y="23170"/>
                    <a:pt x="6862" y="23033"/>
                  </a:cubicBezTo>
                  <a:cubicBezTo>
                    <a:pt x="6894" y="22877"/>
                    <a:pt x="6921" y="22754"/>
                    <a:pt x="6953" y="22656"/>
                  </a:cubicBezTo>
                  <a:cubicBezTo>
                    <a:pt x="6960" y="22650"/>
                    <a:pt x="6973" y="22650"/>
                    <a:pt x="6979" y="22650"/>
                  </a:cubicBezTo>
                  <a:cubicBezTo>
                    <a:pt x="7038" y="22695"/>
                    <a:pt x="7103" y="22734"/>
                    <a:pt x="7168" y="22767"/>
                  </a:cubicBezTo>
                  <a:cubicBezTo>
                    <a:pt x="7278" y="22819"/>
                    <a:pt x="7454" y="22864"/>
                    <a:pt x="7701" y="22897"/>
                  </a:cubicBezTo>
                  <a:cubicBezTo>
                    <a:pt x="7694" y="22942"/>
                    <a:pt x="7701" y="22994"/>
                    <a:pt x="7720" y="23053"/>
                  </a:cubicBezTo>
                  <a:cubicBezTo>
                    <a:pt x="7733" y="23085"/>
                    <a:pt x="7759" y="23137"/>
                    <a:pt x="7785" y="23202"/>
                  </a:cubicBezTo>
                  <a:cubicBezTo>
                    <a:pt x="7798" y="23254"/>
                    <a:pt x="7812" y="23280"/>
                    <a:pt x="7825" y="23293"/>
                  </a:cubicBezTo>
                  <a:cubicBezTo>
                    <a:pt x="7837" y="23302"/>
                    <a:pt x="7853" y="23307"/>
                    <a:pt x="7873" y="23307"/>
                  </a:cubicBezTo>
                  <a:cubicBezTo>
                    <a:pt x="7897" y="23307"/>
                    <a:pt x="7926" y="23301"/>
                    <a:pt x="7961" y="23287"/>
                  </a:cubicBezTo>
                  <a:cubicBezTo>
                    <a:pt x="8065" y="23248"/>
                    <a:pt x="8124" y="23202"/>
                    <a:pt x="8137" y="23137"/>
                  </a:cubicBezTo>
                  <a:cubicBezTo>
                    <a:pt x="8137" y="23124"/>
                    <a:pt x="8137" y="23092"/>
                    <a:pt x="8124" y="23040"/>
                  </a:cubicBezTo>
                  <a:lnTo>
                    <a:pt x="8091" y="22897"/>
                  </a:lnTo>
                  <a:cubicBezTo>
                    <a:pt x="8078" y="22877"/>
                    <a:pt x="8078" y="22864"/>
                    <a:pt x="8085" y="22851"/>
                  </a:cubicBezTo>
                  <a:cubicBezTo>
                    <a:pt x="8091" y="22832"/>
                    <a:pt x="8104" y="22825"/>
                    <a:pt x="8130" y="22812"/>
                  </a:cubicBezTo>
                  <a:cubicBezTo>
                    <a:pt x="8273" y="22741"/>
                    <a:pt x="8488" y="22597"/>
                    <a:pt x="8774" y="22389"/>
                  </a:cubicBezTo>
                  <a:close/>
                  <a:moveTo>
                    <a:pt x="12214" y="23567"/>
                  </a:moveTo>
                  <a:cubicBezTo>
                    <a:pt x="12201" y="23573"/>
                    <a:pt x="12195" y="23586"/>
                    <a:pt x="12195" y="23606"/>
                  </a:cubicBezTo>
                  <a:cubicBezTo>
                    <a:pt x="12188" y="23710"/>
                    <a:pt x="12195" y="23788"/>
                    <a:pt x="12214" y="23840"/>
                  </a:cubicBezTo>
                  <a:lnTo>
                    <a:pt x="12234" y="23840"/>
                  </a:lnTo>
                  <a:cubicBezTo>
                    <a:pt x="12240" y="23833"/>
                    <a:pt x="12240" y="23827"/>
                    <a:pt x="12240" y="23807"/>
                  </a:cubicBezTo>
                  <a:cubicBezTo>
                    <a:pt x="12253" y="23736"/>
                    <a:pt x="12260" y="23664"/>
                    <a:pt x="12253" y="23606"/>
                  </a:cubicBezTo>
                  <a:cubicBezTo>
                    <a:pt x="12247" y="23593"/>
                    <a:pt x="12240" y="23586"/>
                    <a:pt x="12240" y="23580"/>
                  </a:cubicBezTo>
                  <a:cubicBezTo>
                    <a:pt x="12234" y="23573"/>
                    <a:pt x="12227" y="23567"/>
                    <a:pt x="12214" y="23567"/>
                  </a:cubicBezTo>
                  <a:close/>
                  <a:moveTo>
                    <a:pt x="6446" y="23781"/>
                  </a:moveTo>
                  <a:lnTo>
                    <a:pt x="6381" y="23794"/>
                  </a:lnTo>
                  <a:lnTo>
                    <a:pt x="6361" y="23807"/>
                  </a:lnTo>
                  <a:lnTo>
                    <a:pt x="6348" y="23814"/>
                  </a:lnTo>
                  <a:cubicBezTo>
                    <a:pt x="6342" y="23820"/>
                    <a:pt x="6335" y="23827"/>
                    <a:pt x="6342" y="23840"/>
                  </a:cubicBezTo>
                  <a:cubicBezTo>
                    <a:pt x="6348" y="23853"/>
                    <a:pt x="6355" y="23853"/>
                    <a:pt x="6361" y="23853"/>
                  </a:cubicBezTo>
                  <a:lnTo>
                    <a:pt x="6374" y="23859"/>
                  </a:lnTo>
                  <a:lnTo>
                    <a:pt x="6400" y="23859"/>
                  </a:lnTo>
                  <a:cubicBezTo>
                    <a:pt x="6407" y="23853"/>
                    <a:pt x="6407" y="23853"/>
                    <a:pt x="6413" y="23853"/>
                  </a:cubicBezTo>
                  <a:lnTo>
                    <a:pt x="6433" y="23846"/>
                  </a:lnTo>
                  <a:cubicBezTo>
                    <a:pt x="6446" y="23846"/>
                    <a:pt x="6459" y="23833"/>
                    <a:pt x="6472" y="23807"/>
                  </a:cubicBezTo>
                  <a:cubicBezTo>
                    <a:pt x="6472" y="23794"/>
                    <a:pt x="6465" y="23788"/>
                    <a:pt x="6446" y="23781"/>
                  </a:cubicBezTo>
                  <a:close/>
                  <a:moveTo>
                    <a:pt x="1692" y="23788"/>
                  </a:moveTo>
                  <a:cubicBezTo>
                    <a:pt x="1692" y="23794"/>
                    <a:pt x="1692" y="23794"/>
                    <a:pt x="1692" y="23794"/>
                  </a:cubicBezTo>
                  <a:lnTo>
                    <a:pt x="1653" y="23794"/>
                  </a:lnTo>
                  <a:lnTo>
                    <a:pt x="1627" y="23801"/>
                  </a:lnTo>
                  <a:lnTo>
                    <a:pt x="1594" y="23827"/>
                  </a:lnTo>
                  <a:lnTo>
                    <a:pt x="1588" y="23833"/>
                  </a:lnTo>
                  <a:lnTo>
                    <a:pt x="1588" y="23853"/>
                  </a:lnTo>
                  <a:cubicBezTo>
                    <a:pt x="1588" y="23866"/>
                    <a:pt x="1594" y="23866"/>
                    <a:pt x="1594" y="23866"/>
                  </a:cubicBezTo>
                  <a:lnTo>
                    <a:pt x="1607" y="23866"/>
                  </a:lnTo>
                  <a:lnTo>
                    <a:pt x="1646" y="23853"/>
                  </a:lnTo>
                  <a:lnTo>
                    <a:pt x="1659" y="23846"/>
                  </a:lnTo>
                  <a:lnTo>
                    <a:pt x="1679" y="23840"/>
                  </a:lnTo>
                  <a:lnTo>
                    <a:pt x="1698" y="23833"/>
                  </a:lnTo>
                  <a:lnTo>
                    <a:pt x="1711" y="23807"/>
                  </a:lnTo>
                  <a:lnTo>
                    <a:pt x="1705" y="23794"/>
                  </a:lnTo>
                  <a:lnTo>
                    <a:pt x="1692" y="23788"/>
                  </a:lnTo>
                  <a:close/>
                  <a:moveTo>
                    <a:pt x="6179" y="23833"/>
                  </a:moveTo>
                  <a:lnTo>
                    <a:pt x="6114" y="23846"/>
                  </a:lnTo>
                  <a:cubicBezTo>
                    <a:pt x="6082" y="23853"/>
                    <a:pt x="6062" y="23853"/>
                    <a:pt x="6056" y="23859"/>
                  </a:cubicBezTo>
                  <a:lnTo>
                    <a:pt x="6043" y="23872"/>
                  </a:lnTo>
                  <a:lnTo>
                    <a:pt x="6036" y="23885"/>
                  </a:lnTo>
                  <a:cubicBezTo>
                    <a:pt x="6043" y="23898"/>
                    <a:pt x="6043" y="23905"/>
                    <a:pt x="6049" y="23905"/>
                  </a:cubicBezTo>
                  <a:cubicBezTo>
                    <a:pt x="6049" y="23911"/>
                    <a:pt x="6056" y="23911"/>
                    <a:pt x="6069" y="23911"/>
                  </a:cubicBezTo>
                  <a:lnTo>
                    <a:pt x="6127" y="23898"/>
                  </a:lnTo>
                  <a:lnTo>
                    <a:pt x="6134" y="23898"/>
                  </a:lnTo>
                  <a:cubicBezTo>
                    <a:pt x="6166" y="23892"/>
                    <a:pt x="6186" y="23879"/>
                    <a:pt x="6192" y="23846"/>
                  </a:cubicBezTo>
                  <a:cubicBezTo>
                    <a:pt x="6186" y="23840"/>
                    <a:pt x="6186" y="23833"/>
                    <a:pt x="6179" y="23833"/>
                  </a:cubicBezTo>
                  <a:close/>
                  <a:moveTo>
                    <a:pt x="5763" y="23918"/>
                  </a:moveTo>
                  <a:cubicBezTo>
                    <a:pt x="5743" y="23918"/>
                    <a:pt x="5717" y="23918"/>
                    <a:pt x="5678" y="23924"/>
                  </a:cubicBezTo>
                  <a:cubicBezTo>
                    <a:pt x="5633" y="23931"/>
                    <a:pt x="5600" y="23937"/>
                    <a:pt x="5581" y="23944"/>
                  </a:cubicBezTo>
                  <a:lnTo>
                    <a:pt x="5568" y="23957"/>
                  </a:lnTo>
                  <a:cubicBezTo>
                    <a:pt x="5561" y="23963"/>
                    <a:pt x="5568" y="23976"/>
                    <a:pt x="5581" y="23989"/>
                  </a:cubicBezTo>
                  <a:lnTo>
                    <a:pt x="5620" y="23989"/>
                  </a:lnTo>
                  <a:lnTo>
                    <a:pt x="5665" y="23983"/>
                  </a:lnTo>
                  <a:cubicBezTo>
                    <a:pt x="5704" y="23976"/>
                    <a:pt x="5730" y="23970"/>
                    <a:pt x="5750" y="23963"/>
                  </a:cubicBezTo>
                  <a:cubicBezTo>
                    <a:pt x="5763" y="23957"/>
                    <a:pt x="5776" y="23944"/>
                    <a:pt x="5782" y="23931"/>
                  </a:cubicBezTo>
                  <a:cubicBezTo>
                    <a:pt x="5782" y="23924"/>
                    <a:pt x="5776" y="23918"/>
                    <a:pt x="5763" y="23918"/>
                  </a:cubicBezTo>
                  <a:close/>
                  <a:moveTo>
                    <a:pt x="5327" y="23970"/>
                  </a:moveTo>
                  <a:cubicBezTo>
                    <a:pt x="5262" y="23976"/>
                    <a:pt x="5210" y="23989"/>
                    <a:pt x="5152" y="24002"/>
                  </a:cubicBezTo>
                  <a:lnTo>
                    <a:pt x="5139" y="24015"/>
                  </a:lnTo>
                  <a:cubicBezTo>
                    <a:pt x="5139" y="24022"/>
                    <a:pt x="5139" y="24028"/>
                    <a:pt x="5145" y="24035"/>
                  </a:cubicBezTo>
                  <a:cubicBezTo>
                    <a:pt x="5145" y="24035"/>
                    <a:pt x="5158" y="24041"/>
                    <a:pt x="5165" y="24041"/>
                  </a:cubicBezTo>
                  <a:cubicBezTo>
                    <a:pt x="5191" y="24041"/>
                    <a:pt x="5230" y="24035"/>
                    <a:pt x="5282" y="24022"/>
                  </a:cubicBezTo>
                  <a:lnTo>
                    <a:pt x="5321" y="24022"/>
                  </a:lnTo>
                  <a:cubicBezTo>
                    <a:pt x="5340" y="24015"/>
                    <a:pt x="5353" y="24002"/>
                    <a:pt x="5360" y="23989"/>
                  </a:cubicBezTo>
                  <a:cubicBezTo>
                    <a:pt x="5360" y="23983"/>
                    <a:pt x="5360" y="23976"/>
                    <a:pt x="5347" y="23970"/>
                  </a:cubicBezTo>
                  <a:close/>
                  <a:moveTo>
                    <a:pt x="11839" y="23778"/>
                  </a:moveTo>
                  <a:cubicBezTo>
                    <a:pt x="11830" y="23778"/>
                    <a:pt x="11822" y="23783"/>
                    <a:pt x="11818" y="23788"/>
                  </a:cubicBezTo>
                  <a:lnTo>
                    <a:pt x="11805" y="23814"/>
                  </a:lnTo>
                  <a:lnTo>
                    <a:pt x="11785" y="23970"/>
                  </a:lnTo>
                  <a:cubicBezTo>
                    <a:pt x="11785" y="23996"/>
                    <a:pt x="11785" y="24015"/>
                    <a:pt x="11792" y="24028"/>
                  </a:cubicBezTo>
                  <a:cubicBezTo>
                    <a:pt x="11798" y="24041"/>
                    <a:pt x="11805" y="24048"/>
                    <a:pt x="11818" y="24048"/>
                  </a:cubicBezTo>
                  <a:cubicBezTo>
                    <a:pt x="11820" y="24049"/>
                    <a:pt x="11822" y="24049"/>
                    <a:pt x="11825" y="24049"/>
                  </a:cubicBezTo>
                  <a:cubicBezTo>
                    <a:pt x="11835" y="24049"/>
                    <a:pt x="11845" y="24038"/>
                    <a:pt x="11850" y="24022"/>
                  </a:cubicBezTo>
                  <a:lnTo>
                    <a:pt x="11870" y="23866"/>
                  </a:lnTo>
                  <a:cubicBezTo>
                    <a:pt x="11876" y="23840"/>
                    <a:pt x="11883" y="23820"/>
                    <a:pt x="11876" y="23807"/>
                  </a:cubicBezTo>
                  <a:cubicBezTo>
                    <a:pt x="11870" y="23801"/>
                    <a:pt x="11863" y="23788"/>
                    <a:pt x="11850" y="23781"/>
                  </a:cubicBezTo>
                  <a:cubicBezTo>
                    <a:pt x="11846" y="23779"/>
                    <a:pt x="11843" y="23778"/>
                    <a:pt x="11839" y="23778"/>
                  </a:cubicBezTo>
                  <a:close/>
                  <a:moveTo>
                    <a:pt x="18081" y="23859"/>
                  </a:moveTo>
                  <a:lnTo>
                    <a:pt x="18074" y="23866"/>
                  </a:lnTo>
                  <a:cubicBezTo>
                    <a:pt x="18061" y="23872"/>
                    <a:pt x="18055" y="23885"/>
                    <a:pt x="18055" y="23898"/>
                  </a:cubicBezTo>
                  <a:cubicBezTo>
                    <a:pt x="18055" y="23918"/>
                    <a:pt x="18061" y="23937"/>
                    <a:pt x="18074" y="23957"/>
                  </a:cubicBezTo>
                  <a:lnTo>
                    <a:pt x="18094" y="23996"/>
                  </a:lnTo>
                  <a:lnTo>
                    <a:pt x="18120" y="24041"/>
                  </a:lnTo>
                  <a:cubicBezTo>
                    <a:pt x="18126" y="24048"/>
                    <a:pt x="18133" y="24054"/>
                    <a:pt x="18146" y="24061"/>
                  </a:cubicBezTo>
                  <a:cubicBezTo>
                    <a:pt x="18150" y="24063"/>
                    <a:pt x="18153" y="24063"/>
                    <a:pt x="18156" y="24063"/>
                  </a:cubicBezTo>
                  <a:cubicBezTo>
                    <a:pt x="18163" y="24063"/>
                    <a:pt x="18167" y="24059"/>
                    <a:pt x="18172" y="24054"/>
                  </a:cubicBezTo>
                  <a:cubicBezTo>
                    <a:pt x="18178" y="24048"/>
                    <a:pt x="18178" y="24035"/>
                    <a:pt x="18172" y="24015"/>
                  </a:cubicBezTo>
                  <a:lnTo>
                    <a:pt x="18152" y="23970"/>
                  </a:lnTo>
                  <a:lnTo>
                    <a:pt x="18126" y="23918"/>
                  </a:lnTo>
                  <a:cubicBezTo>
                    <a:pt x="18120" y="23898"/>
                    <a:pt x="18113" y="23885"/>
                    <a:pt x="18100" y="23879"/>
                  </a:cubicBezTo>
                  <a:cubicBezTo>
                    <a:pt x="18100" y="23866"/>
                    <a:pt x="18094" y="23859"/>
                    <a:pt x="18081" y="23859"/>
                  </a:cubicBezTo>
                  <a:close/>
                  <a:moveTo>
                    <a:pt x="7043" y="23824"/>
                  </a:moveTo>
                  <a:cubicBezTo>
                    <a:pt x="7051" y="23824"/>
                    <a:pt x="7060" y="23825"/>
                    <a:pt x="7070" y="23827"/>
                  </a:cubicBezTo>
                  <a:cubicBezTo>
                    <a:pt x="7103" y="23840"/>
                    <a:pt x="7129" y="23859"/>
                    <a:pt x="7148" y="23885"/>
                  </a:cubicBezTo>
                  <a:cubicBezTo>
                    <a:pt x="7161" y="23898"/>
                    <a:pt x="7168" y="23911"/>
                    <a:pt x="7168" y="23924"/>
                  </a:cubicBezTo>
                  <a:lnTo>
                    <a:pt x="7181" y="23970"/>
                  </a:lnTo>
                  <a:cubicBezTo>
                    <a:pt x="7181" y="24002"/>
                    <a:pt x="7161" y="24041"/>
                    <a:pt x="7129" y="24080"/>
                  </a:cubicBezTo>
                  <a:cubicBezTo>
                    <a:pt x="7117" y="24088"/>
                    <a:pt x="7104" y="24091"/>
                    <a:pt x="7090" y="24091"/>
                  </a:cubicBezTo>
                  <a:cubicBezTo>
                    <a:pt x="7081" y="24091"/>
                    <a:pt x="7072" y="24090"/>
                    <a:pt x="7064" y="24087"/>
                  </a:cubicBezTo>
                  <a:cubicBezTo>
                    <a:pt x="7051" y="24080"/>
                    <a:pt x="7031" y="24067"/>
                    <a:pt x="7005" y="24054"/>
                  </a:cubicBezTo>
                  <a:cubicBezTo>
                    <a:pt x="6979" y="24035"/>
                    <a:pt x="6960" y="24015"/>
                    <a:pt x="6953" y="23996"/>
                  </a:cubicBezTo>
                  <a:cubicBezTo>
                    <a:pt x="6940" y="23963"/>
                    <a:pt x="6947" y="23937"/>
                    <a:pt x="6960" y="23918"/>
                  </a:cubicBezTo>
                  <a:lnTo>
                    <a:pt x="6979" y="23898"/>
                  </a:lnTo>
                  <a:cubicBezTo>
                    <a:pt x="6986" y="23879"/>
                    <a:pt x="6986" y="23859"/>
                    <a:pt x="6992" y="23846"/>
                  </a:cubicBezTo>
                  <a:cubicBezTo>
                    <a:pt x="7002" y="23832"/>
                    <a:pt x="7019" y="23824"/>
                    <a:pt x="7043" y="23824"/>
                  </a:cubicBezTo>
                  <a:close/>
                  <a:moveTo>
                    <a:pt x="4872" y="24032"/>
                  </a:moveTo>
                  <a:cubicBezTo>
                    <a:pt x="4864" y="24032"/>
                    <a:pt x="4855" y="24033"/>
                    <a:pt x="4846" y="24035"/>
                  </a:cubicBezTo>
                  <a:lnTo>
                    <a:pt x="4709" y="24074"/>
                  </a:lnTo>
                  <a:cubicBezTo>
                    <a:pt x="4696" y="24080"/>
                    <a:pt x="4690" y="24087"/>
                    <a:pt x="4690" y="24100"/>
                  </a:cubicBezTo>
                  <a:cubicBezTo>
                    <a:pt x="4696" y="24106"/>
                    <a:pt x="4703" y="24113"/>
                    <a:pt x="4722" y="24113"/>
                  </a:cubicBezTo>
                  <a:lnTo>
                    <a:pt x="4865" y="24080"/>
                  </a:lnTo>
                  <a:cubicBezTo>
                    <a:pt x="4885" y="24074"/>
                    <a:pt x="4898" y="24074"/>
                    <a:pt x="4898" y="24067"/>
                  </a:cubicBezTo>
                  <a:cubicBezTo>
                    <a:pt x="4911" y="24061"/>
                    <a:pt x="4917" y="24054"/>
                    <a:pt x="4911" y="24041"/>
                  </a:cubicBezTo>
                  <a:cubicBezTo>
                    <a:pt x="4906" y="24037"/>
                    <a:pt x="4892" y="24032"/>
                    <a:pt x="4872" y="24032"/>
                  </a:cubicBezTo>
                  <a:close/>
                  <a:moveTo>
                    <a:pt x="7038" y="23742"/>
                  </a:moveTo>
                  <a:cubicBezTo>
                    <a:pt x="7005" y="23742"/>
                    <a:pt x="6986" y="23749"/>
                    <a:pt x="6966" y="23755"/>
                  </a:cubicBezTo>
                  <a:cubicBezTo>
                    <a:pt x="6940" y="23768"/>
                    <a:pt x="6921" y="23801"/>
                    <a:pt x="6907" y="23840"/>
                  </a:cubicBezTo>
                  <a:cubicBezTo>
                    <a:pt x="6907" y="23859"/>
                    <a:pt x="6901" y="23892"/>
                    <a:pt x="6901" y="23950"/>
                  </a:cubicBezTo>
                  <a:cubicBezTo>
                    <a:pt x="6901" y="23976"/>
                    <a:pt x="6901" y="24002"/>
                    <a:pt x="6907" y="24022"/>
                  </a:cubicBezTo>
                  <a:cubicBezTo>
                    <a:pt x="6914" y="24041"/>
                    <a:pt x="6934" y="24061"/>
                    <a:pt x="6966" y="24093"/>
                  </a:cubicBezTo>
                  <a:cubicBezTo>
                    <a:pt x="6999" y="24119"/>
                    <a:pt x="7025" y="24132"/>
                    <a:pt x="7044" y="24139"/>
                  </a:cubicBezTo>
                  <a:cubicBezTo>
                    <a:pt x="7058" y="24142"/>
                    <a:pt x="7071" y="24143"/>
                    <a:pt x="7084" y="24143"/>
                  </a:cubicBezTo>
                  <a:cubicBezTo>
                    <a:pt x="7104" y="24143"/>
                    <a:pt x="7123" y="24140"/>
                    <a:pt x="7142" y="24132"/>
                  </a:cubicBezTo>
                  <a:cubicBezTo>
                    <a:pt x="7168" y="24119"/>
                    <a:pt x="7194" y="24100"/>
                    <a:pt x="7213" y="24074"/>
                  </a:cubicBezTo>
                  <a:cubicBezTo>
                    <a:pt x="7246" y="24022"/>
                    <a:pt x="7252" y="23957"/>
                    <a:pt x="7226" y="23885"/>
                  </a:cubicBezTo>
                  <a:cubicBezTo>
                    <a:pt x="7213" y="23866"/>
                    <a:pt x="7200" y="23840"/>
                    <a:pt x="7181" y="23807"/>
                  </a:cubicBezTo>
                  <a:lnTo>
                    <a:pt x="7148" y="23762"/>
                  </a:lnTo>
                  <a:cubicBezTo>
                    <a:pt x="7129" y="23749"/>
                    <a:pt x="7096" y="23742"/>
                    <a:pt x="7038" y="23742"/>
                  </a:cubicBezTo>
                  <a:close/>
                  <a:moveTo>
                    <a:pt x="15980" y="23742"/>
                  </a:moveTo>
                  <a:cubicBezTo>
                    <a:pt x="15961" y="23742"/>
                    <a:pt x="15948" y="23755"/>
                    <a:pt x="15948" y="23781"/>
                  </a:cubicBezTo>
                  <a:lnTo>
                    <a:pt x="15948" y="23892"/>
                  </a:lnTo>
                  <a:cubicBezTo>
                    <a:pt x="15948" y="23905"/>
                    <a:pt x="15935" y="23963"/>
                    <a:pt x="15922" y="24054"/>
                  </a:cubicBezTo>
                  <a:cubicBezTo>
                    <a:pt x="15909" y="24119"/>
                    <a:pt x="15909" y="24171"/>
                    <a:pt x="15922" y="24217"/>
                  </a:cubicBezTo>
                  <a:lnTo>
                    <a:pt x="15941" y="24217"/>
                  </a:lnTo>
                  <a:cubicBezTo>
                    <a:pt x="16000" y="24035"/>
                    <a:pt x="16019" y="23892"/>
                    <a:pt x="16000" y="23781"/>
                  </a:cubicBezTo>
                  <a:cubicBezTo>
                    <a:pt x="16000" y="23755"/>
                    <a:pt x="15993" y="23742"/>
                    <a:pt x="15980" y="23742"/>
                  </a:cubicBezTo>
                  <a:close/>
                  <a:moveTo>
                    <a:pt x="17495" y="23410"/>
                  </a:moveTo>
                  <a:cubicBezTo>
                    <a:pt x="17554" y="23534"/>
                    <a:pt x="17619" y="23671"/>
                    <a:pt x="17678" y="23814"/>
                  </a:cubicBezTo>
                  <a:cubicBezTo>
                    <a:pt x="17658" y="23827"/>
                    <a:pt x="17638" y="23853"/>
                    <a:pt x="17625" y="23892"/>
                  </a:cubicBezTo>
                  <a:cubicBezTo>
                    <a:pt x="17606" y="23950"/>
                    <a:pt x="17573" y="23996"/>
                    <a:pt x="17541" y="24028"/>
                  </a:cubicBezTo>
                  <a:cubicBezTo>
                    <a:pt x="17502" y="24061"/>
                    <a:pt x="17443" y="24087"/>
                    <a:pt x="17365" y="24106"/>
                  </a:cubicBezTo>
                  <a:cubicBezTo>
                    <a:pt x="17303" y="24116"/>
                    <a:pt x="17245" y="24122"/>
                    <a:pt x="17190" y="24122"/>
                  </a:cubicBezTo>
                  <a:cubicBezTo>
                    <a:pt x="17170" y="24122"/>
                    <a:pt x="17150" y="24121"/>
                    <a:pt x="17131" y="24119"/>
                  </a:cubicBezTo>
                  <a:cubicBezTo>
                    <a:pt x="17040" y="24106"/>
                    <a:pt x="16982" y="24074"/>
                    <a:pt x="16956" y="24022"/>
                  </a:cubicBezTo>
                  <a:lnTo>
                    <a:pt x="16930" y="23970"/>
                  </a:lnTo>
                  <a:cubicBezTo>
                    <a:pt x="16920" y="23955"/>
                    <a:pt x="16910" y="23948"/>
                    <a:pt x="16898" y="23948"/>
                  </a:cubicBezTo>
                  <a:cubicBezTo>
                    <a:pt x="16893" y="23948"/>
                    <a:pt x="16889" y="23949"/>
                    <a:pt x="16884" y="23950"/>
                  </a:cubicBezTo>
                  <a:cubicBezTo>
                    <a:pt x="16871" y="23950"/>
                    <a:pt x="16858" y="23976"/>
                    <a:pt x="16839" y="24022"/>
                  </a:cubicBezTo>
                  <a:cubicBezTo>
                    <a:pt x="16832" y="24041"/>
                    <a:pt x="16819" y="24074"/>
                    <a:pt x="16793" y="24113"/>
                  </a:cubicBezTo>
                  <a:cubicBezTo>
                    <a:pt x="16760" y="24158"/>
                    <a:pt x="16734" y="24191"/>
                    <a:pt x="16708" y="24210"/>
                  </a:cubicBezTo>
                  <a:cubicBezTo>
                    <a:pt x="16676" y="24226"/>
                    <a:pt x="16627" y="24238"/>
                    <a:pt x="16567" y="24238"/>
                  </a:cubicBezTo>
                  <a:cubicBezTo>
                    <a:pt x="16554" y="24238"/>
                    <a:pt x="16540" y="24238"/>
                    <a:pt x="16526" y="24236"/>
                  </a:cubicBezTo>
                  <a:cubicBezTo>
                    <a:pt x="16494" y="24236"/>
                    <a:pt x="16474" y="24230"/>
                    <a:pt x="16455" y="24223"/>
                  </a:cubicBezTo>
                  <a:lnTo>
                    <a:pt x="16416" y="24191"/>
                  </a:lnTo>
                  <a:cubicBezTo>
                    <a:pt x="16407" y="24186"/>
                    <a:pt x="16401" y="24182"/>
                    <a:pt x="16396" y="24182"/>
                  </a:cubicBezTo>
                  <a:cubicBezTo>
                    <a:pt x="16394" y="24182"/>
                    <a:pt x="16392" y="24182"/>
                    <a:pt x="16390" y="24184"/>
                  </a:cubicBezTo>
                  <a:lnTo>
                    <a:pt x="16351" y="23781"/>
                  </a:lnTo>
                  <a:lnTo>
                    <a:pt x="16351" y="23781"/>
                  </a:lnTo>
                  <a:cubicBezTo>
                    <a:pt x="16357" y="23788"/>
                    <a:pt x="16364" y="23794"/>
                    <a:pt x="16377" y="23801"/>
                  </a:cubicBezTo>
                  <a:cubicBezTo>
                    <a:pt x="16403" y="23807"/>
                    <a:pt x="16429" y="23814"/>
                    <a:pt x="16461" y="23814"/>
                  </a:cubicBezTo>
                  <a:cubicBezTo>
                    <a:pt x="16520" y="23814"/>
                    <a:pt x="16565" y="23807"/>
                    <a:pt x="16591" y="23801"/>
                  </a:cubicBezTo>
                  <a:cubicBezTo>
                    <a:pt x="16611" y="23788"/>
                    <a:pt x="16637" y="23768"/>
                    <a:pt x="16669" y="23742"/>
                  </a:cubicBezTo>
                  <a:cubicBezTo>
                    <a:pt x="16715" y="23697"/>
                    <a:pt x="16747" y="23638"/>
                    <a:pt x="16767" y="23580"/>
                  </a:cubicBezTo>
                  <a:lnTo>
                    <a:pt x="16852" y="23645"/>
                  </a:lnTo>
                  <a:cubicBezTo>
                    <a:pt x="16891" y="23677"/>
                    <a:pt x="16923" y="23703"/>
                    <a:pt x="16949" y="23716"/>
                  </a:cubicBezTo>
                  <a:cubicBezTo>
                    <a:pt x="16983" y="23733"/>
                    <a:pt x="17023" y="23741"/>
                    <a:pt x="17068" y="23741"/>
                  </a:cubicBezTo>
                  <a:cubicBezTo>
                    <a:pt x="17109" y="23741"/>
                    <a:pt x="17154" y="23735"/>
                    <a:pt x="17203" y="23723"/>
                  </a:cubicBezTo>
                  <a:cubicBezTo>
                    <a:pt x="17248" y="23716"/>
                    <a:pt x="17294" y="23697"/>
                    <a:pt x="17339" y="23677"/>
                  </a:cubicBezTo>
                  <a:cubicBezTo>
                    <a:pt x="17411" y="23625"/>
                    <a:pt x="17463" y="23534"/>
                    <a:pt x="17495" y="23410"/>
                  </a:cubicBezTo>
                  <a:close/>
                  <a:moveTo>
                    <a:pt x="4384" y="24178"/>
                  </a:moveTo>
                  <a:cubicBezTo>
                    <a:pt x="4365" y="24178"/>
                    <a:pt x="4332" y="24178"/>
                    <a:pt x="4293" y="24184"/>
                  </a:cubicBezTo>
                  <a:lnTo>
                    <a:pt x="4065" y="24204"/>
                  </a:lnTo>
                  <a:lnTo>
                    <a:pt x="4039" y="24210"/>
                  </a:lnTo>
                  <a:cubicBezTo>
                    <a:pt x="4033" y="24223"/>
                    <a:pt x="4033" y="24230"/>
                    <a:pt x="4033" y="24236"/>
                  </a:cubicBezTo>
                  <a:cubicBezTo>
                    <a:pt x="4033" y="24249"/>
                    <a:pt x="4046" y="24256"/>
                    <a:pt x="4065" y="24256"/>
                  </a:cubicBezTo>
                  <a:cubicBezTo>
                    <a:pt x="4215" y="24249"/>
                    <a:pt x="4319" y="24236"/>
                    <a:pt x="4384" y="24217"/>
                  </a:cubicBezTo>
                  <a:cubicBezTo>
                    <a:pt x="4404" y="24210"/>
                    <a:pt x="4410" y="24204"/>
                    <a:pt x="4410" y="24191"/>
                  </a:cubicBezTo>
                  <a:cubicBezTo>
                    <a:pt x="4404" y="24184"/>
                    <a:pt x="4397" y="24178"/>
                    <a:pt x="4384" y="24178"/>
                  </a:cubicBezTo>
                  <a:close/>
                  <a:moveTo>
                    <a:pt x="12949" y="24028"/>
                  </a:moveTo>
                  <a:cubicBezTo>
                    <a:pt x="12923" y="24035"/>
                    <a:pt x="12910" y="24048"/>
                    <a:pt x="12910" y="24074"/>
                  </a:cubicBezTo>
                  <a:lnTo>
                    <a:pt x="12910" y="24119"/>
                  </a:lnTo>
                  <a:lnTo>
                    <a:pt x="12897" y="24178"/>
                  </a:lnTo>
                  <a:lnTo>
                    <a:pt x="12897" y="24262"/>
                  </a:lnTo>
                  <a:cubicBezTo>
                    <a:pt x="12902" y="24272"/>
                    <a:pt x="12907" y="24278"/>
                    <a:pt x="12917" y="24278"/>
                  </a:cubicBezTo>
                  <a:cubicBezTo>
                    <a:pt x="12920" y="24278"/>
                    <a:pt x="12925" y="24277"/>
                    <a:pt x="12930" y="24275"/>
                  </a:cubicBezTo>
                  <a:cubicBezTo>
                    <a:pt x="12943" y="24262"/>
                    <a:pt x="12956" y="24230"/>
                    <a:pt x="12969" y="24184"/>
                  </a:cubicBezTo>
                  <a:lnTo>
                    <a:pt x="12975" y="24074"/>
                  </a:lnTo>
                  <a:lnTo>
                    <a:pt x="12969" y="24054"/>
                  </a:lnTo>
                  <a:cubicBezTo>
                    <a:pt x="12969" y="24041"/>
                    <a:pt x="12962" y="24028"/>
                    <a:pt x="12949" y="24028"/>
                  </a:cubicBezTo>
                  <a:close/>
                  <a:moveTo>
                    <a:pt x="12247" y="24126"/>
                  </a:moveTo>
                  <a:cubicBezTo>
                    <a:pt x="12240" y="24126"/>
                    <a:pt x="12240" y="24132"/>
                    <a:pt x="12234" y="24139"/>
                  </a:cubicBezTo>
                  <a:lnTo>
                    <a:pt x="12227" y="24158"/>
                  </a:lnTo>
                  <a:lnTo>
                    <a:pt x="12221" y="24165"/>
                  </a:lnTo>
                  <a:cubicBezTo>
                    <a:pt x="12214" y="24171"/>
                    <a:pt x="12214" y="24178"/>
                    <a:pt x="12214" y="24191"/>
                  </a:cubicBezTo>
                  <a:lnTo>
                    <a:pt x="12221" y="24256"/>
                  </a:lnTo>
                  <a:lnTo>
                    <a:pt x="12221" y="24275"/>
                  </a:lnTo>
                  <a:cubicBezTo>
                    <a:pt x="12226" y="24285"/>
                    <a:pt x="12234" y="24291"/>
                    <a:pt x="12243" y="24291"/>
                  </a:cubicBezTo>
                  <a:cubicBezTo>
                    <a:pt x="12247" y="24291"/>
                    <a:pt x="12250" y="24290"/>
                    <a:pt x="12253" y="24288"/>
                  </a:cubicBezTo>
                  <a:cubicBezTo>
                    <a:pt x="12260" y="24288"/>
                    <a:pt x="12266" y="24282"/>
                    <a:pt x="12266" y="24282"/>
                  </a:cubicBezTo>
                  <a:lnTo>
                    <a:pt x="12273" y="24269"/>
                  </a:lnTo>
                  <a:lnTo>
                    <a:pt x="12279" y="24197"/>
                  </a:lnTo>
                  <a:lnTo>
                    <a:pt x="12279" y="24178"/>
                  </a:lnTo>
                  <a:cubicBezTo>
                    <a:pt x="12286" y="24171"/>
                    <a:pt x="12286" y="24165"/>
                    <a:pt x="12279" y="24158"/>
                  </a:cubicBezTo>
                  <a:cubicBezTo>
                    <a:pt x="12273" y="24139"/>
                    <a:pt x="12266" y="24126"/>
                    <a:pt x="12253" y="24126"/>
                  </a:cubicBezTo>
                  <a:close/>
                  <a:moveTo>
                    <a:pt x="3675" y="24269"/>
                  </a:moveTo>
                  <a:lnTo>
                    <a:pt x="3539" y="24275"/>
                  </a:lnTo>
                  <a:lnTo>
                    <a:pt x="3493" y="24288"/>
                  </a:lnTo>
                  <a:lnTo>
                    <a:pt x="3474" y="24288"/>
                  </a:lnTo>
                  <a:cubicBezTo>
                    <a:pt x="3461" y="24295"/>
                    <a:pt x="3461" y="24301"/>
                    <a:pt x="3461" y="24308"/>
                  </a:cubicBezTo>
                  <a:cubicBezTo>
                    <a:pt x="3461" y="24321"/>
                    <a:pt x="3467" y="24327"/>
                    <a:pt x="3487" y="24327"/>
                  </a:cubicBezTo>
                  <a:cubicBezTo>
                    <a:pt x="3500" y="24327"/>
                    <a:pt x="3526" y="24327"/>
                    <a:pt x="3565" y="24321"/>
                  </a:cubicBezTo>
                  <a:lnTo>
                    <a:pt x="3669" y="24301"/>
                  </a:lnTo>
                  <a:cubicBezTo>
                    <a:pt x="3688" y="24301"/>
                    <a:pt x="3695" y="24295"/>
                    <a:pt x="3695" y="24282"/>
                  </a:cubicBezTo>
                  <a:cubicBezTo>
                    <a:pt x="3695" y="24275"/>
                    <a:pt x="3688" y="24269"/>
                    <a:pt x="3675" y="24269"/>
                  </a:cubicBezTo>
                  <a:close/>
                  <a:moveTo>
                    <a:pt x="13431" y="24152"/>
                  </a:moveTo>
                  <a:cubicBezTo>
                    <a:pt x="13424" y="24152"/>
                    <a:pt x="13411" y="24158"/>
                    <a:pt x="13405" y="24171"/>
                  </a:cubicBezTo>
                  <a:lnTo>
                    <a:pt x="13398" y="24191"/>
                  </a:lnTo>
                  <a:lnTo>
                    <a:pt x="13392" y="24210"/>
                  </a:lnTo>
                  <a:lnTo>
                    <a:pt x="13392" y="24262"/>
                  </a:lnTo>
                  <a:cubicBezTo>
                    <a:pt x="13392" y="24275"/>
                    <a:pt x="13385" y="24288"/>
                    <a:pt x="13379" y="24314"/>
                  </a:cubicBezTo>
                  <a:lnTo>
                    <a:pt x="13385" y="24347"/>
                  </a:lnTo>
                  <a:cubicBezTo>
                    <a:pt x="13392" y="24360"/>
                    <a:pt x="13392" y="24366"/>
                    <a:pt x="13392" y="24373"/>
                  </a:cubicBezTo>
                  <a:cubicBezTo>
                    <a:pt x="13398" y="24379"/>
                    <a:pt x="13411" y="24386"/>
                    <a:pt x="13418" y="24386"/>
                  </a:cubicBezTo>
                  <a:cubicBezTo>
                    <a:pt x="13431" y="24379"/>
                    <a:pt x="13437" y="24366"/>
                    <a:pt x="13444" y="24353"/>
                  </a:cubicBezTo>
                  <a:cubicBezTo>
                    <a:pt x="13457" y="24327"/>
                    <a:pt x="13463" y="24308"/>
                    <a:pt x="13463" y="24282"/>
                  </a:cubicBezTo>
                  <a:lnTo>
                    <a:pt x="13463" y="24236"/>
                  </a:lnTo>
                  <a:lnTo>
                    <a:pt x="13463" y="24184"/>
                  </a:lnTo>
                  <a:cubicBezTo>
                    <a:pt x="13457" y="24165"/>
                    <a:pt x="13450" y="24158"/>
                    <a:pt x="13431" y="24152"/>
                  </a:cubicBezTo>
                  <a:close/>
                  <a:moveTo>
                    <a:pt x="7694" y="24087"/>
                  </a:moveTo>
                  <a:cubicBezTo>
                    <a:pt x="7725" y="24087"/>
                    <a:pt x="7755" y="24095"/>
                    <a:pt x="7785" y="24113"/>
                  </a:cubicBezTo>
                  <a:cubicBezTo>
                    <a:pt x="7825" y="24139"/>
                    <a:pt x="7851" y="24171"/>
                    <a:pt x="7870" y="24217"/>
                  </a:cubicBezTo>
                  <a:cubicBezTo>
                    <a:pt x="7877" y="24236"/>
                    <a:pt x="7877" y="24256"/>
                    <a:pt x="7877" y="24262"/>
                  </a:cubicBezTo>
                  <a:cubicBezTo>
                    <a:pt x="7877" y="24275"/>
                    <a:pt x="7870" y="24288"/>
                    <a:pt x="7864" y="24308"/>
                  </a:cubicBezTo>
                  <a:cubicBezTo>
                    <a:pt x="7851" y="24340"/>
                    <a:pt x="7838" y="24366"/>
                    <a:pt x="7818" y="24379"/>
                  </a:cubicBezTo>
                  <a:cubicBezTo>
                    <a:pt x="7805" y="24386"/>
                    <a:pt x="7779" y="24392"/>
                    <a:pt x="7746" y="24392"/>
                  </a:cubicBezTo>
                  <a:lnTo>
                    <a:pt x="7675" y="24379"/>
                  </a:lnTo>
                  <a:cubicBezTo>
                    <a:pt x="7636" y="24366"/>
                    <a:pt x="7610" y="24340"/>
                    <a:pt x="7584" y="24301"/>
                  </a:cubicBezTo>
                  <a:cubicBezTo>
                    <a:pt x="7558" y="24262"/>
                    <a:pt x="7551" y="24223"/>
                    <a:pt x="7551" y="24178"/>
                  </a:cubicBezTo>
                  <a:lnTo>
                    <a:pt x="7551" y="24178"/>
                  </a:lnTo>
                  <a:cubicBezTo>
                    <a:pt x="7556" y="24182"/>
                    <a:pt x="7561" y="24185"/>
                    <a:pt x="7565" y="24185"/>
                  </a:cubicBezTo>
                  <a:cubicBezTo>
                    <a:pt x="7574" y="24185"/>
                    <a:pt x="7582" y="24177"/>
                    <a:pt x="7590" y="24165"/>
                  </a:cubicBezTo>
                  <a:lnTo>
                    <a:pt x="7610" y="24113"/>
                  </a:lnTo>
                  <a:cubicBezTo>
                    <a:pt x="7623" y="24100"/>
                    <a:pt x="7636" y="24093"/>
                    <a:pt x="7649" y="24093"/>
                  </a:cubicBezTo>
                  <a:cubicBezTo>
                    <a:pt x="7664" y="24089"/>
                    <a:pt x="7679" y="24087"/>
                    <a:pt x="7694" y="24087"/>
                  </a:cubicBezTo>
                  <a:close/>
                  <a:moveTo>
                    <a:pt x="3099" y="24318"/>
                  </a:moveTo>
                  <a:cubicBezTo>
                    <a:pt x="3092" y="24318"/>
                    <a:pt x="3085" y="24319"/>
                    <a:pt x="3077" y="24321"/>
                  </a:cubicBezTo>
                  <a:cubicBezTo>
                    <a:pt x="2940" y="24327"/>
                    <a:pt x="2823" y="24347"/>
                    <a:pt x="2719" y="24360"/>
                  </a:cubicBezTo>
                  <a:cubicBezTo>
                    <a:pt x="2706" y="24366"/>
                    <a:pt x="2700" y="24373"/>
                    <a:pt x="2700" y="24379"/>
                  </a:cubicBezTo>
                  <a:cubicBezTo>
                    <a:pt x="2700" y="24386"/>
                    <a:pt x="2706" y="24392"/>
                    <a:pt x="2719" y="24399"/>
                  </a:cubicBezTo>
                  <a:cubicBezTo>
                    <a:pt x="2732" y="24402"/>
                    <a:pt x="2747" y="24404"/>
                    <a:pt x="2765" y="24404"/>
                  </a:cubicBezTo>
                  <a:cubicBezTo>
                    <a:pt x="2783" y="24404"/>
                    <a:pt x="2804" y="24402"/>
                    <a:pt x="2830" y="24399"/>
                  </a:cubicBezTo>
                  <a:cubicBezTo>
                    <a:pt x="2901" y="24399"/>
                    <a:pt x="2973" y="24386"/>
                    <a:pt x="3031" y="24379"/>
                  </a:cubicBezTo>
                  <a:cubicBezTo>
                    <a:pt x="3083" y="24366"/>
                    <a:pt x="3116" y="24360"/>
                    <a:pt x="3142" y="24340"/>
                  </a:cubicBezTo>
                  <a:cubicBezTo>
                    <a:pt x="3132" y="24326"/>
                    <a:pt x="3119" y="24318"/>
                    <a:pt x="3099" y="24318"/>
                  </a:cubicBezTo>
                  <a:close/>
                  <a:moveTo>
                    <a:pt x="8387" y="24144"/>
                  </a:moveTo>
                  <a:cubicBezTo>
                    <a:pt x="8404" y="24144"/>
                    <a:pt x="8420" y="24156"/>
                    <a:pt x="8436" y="24178"/>
                  </a:cubicBezTo>
                  <a:cubicBezTo>
                    <a:pt x="8488" y="24243"/>
                    <a:pt x="8494" y="24314"/>
                    <a:pt x="8468" y="24392"/>
                  </a:cubicBezTo>
                  <a:cubicBezTo>
                    <a:pt x="8462" y="24412"/>
                    <a:pt x="8449" y="24431"/>
                    <a:pt x="8429" y="24438"/>
                  </a:cubicBezTo>
                  <a:cubicBezTo>
                    <a:pt x="8423" y="24445"/>
                    <a:pt x="8410" y="24445"/>
                    <a:pt x="8390" y="24445"/>
                  </a:cubicBezTo>
                  <a:lnTo>
                    <a:pt x="8332" y="24445"/>
                  </a:lnTo>
                  <a:cubicBezTo>
                    <a:pt x="8306" y="24445"/>
                    <a:pt x="8280" y="24438"/>
                    <a:pt x="8260" y="24431"/>
                  </a:cubicBezTo>
                  <a:cubicBezTo>
                    <a:pt x="8247" y="24418"/>
                    <a:pt x="8234" y="24405"/>
                    <a:pt x="8221" y="24373"/>
                  </a:cubicBezTo>
                  <a:cubicBezTo>
                    <a:pt x="8221" y="24366"/>
                    <a:pt x="8221" y="24347"/>
                    <a:pt x="8221" y="24308"/>
                  </a:cubicBezTo>
                  <a:cubicBezTo>
                    <a:pt x="8221" y="24282"/>
                    <a:pt x="8228" y="24269"/>
                    <a:pt x="8234" y="24262"/>
                  </a:cubicBezTo>
                  <a:cubicBezTo>
                    <a:pt x="8241" y="24249"/>
                    <a:pt x="8254" y="24243"/>
                    <a:pt x="8273" y="24223"/>
                  </a:cubicBezTo>
                  <a:lnTo>
                    <a:pt x="8338" y="24165"/>
                  </a:lnTo>
                  <a:cubicBezTo>
                    <a:pt x="8351" y="24152"/>
                    <a:pt x="8364" y="24145"/>
                    <a:pt x="8377" y="24145"/>
                  </a:cubicBezTo>
                  <a:cubicBezTo>
                    <a:pt x="8381" y="24144"/>
                    <a:pt x="8384" y="24144"/>
                    <a:pt x="8387" y="24144"/>
                  </a:cubicBezTo>
                  <a:close/>
                  <a:moveTo>
                    <a:pt x="2004" y="24386"/>
                  </a:moveTo>
                  <a:lnTo>
                    <a:pt x="1984" y="24399"/>
                  </a:lnTo>
                  <a:cubicBezTo>
                    <a:pt x="1984" y="24405"/>
                    <a:pt x="1984" y="24412"/>
                    <a:pt x="1997" y="24418"/>
                  </a:cubicBezTo>
                  <a:lnTo>
                    <a:pt x="2017" y="24431"/>
                  </a:lnTo>
                  <a:cubicBezTo>
                    <a:pt x="2072" y="24445"/>
                    <a:pt x="2129" y="24451"/>
                    <a:pt x="2186" y="24451"/>
                  </a:cubicBezTo>
                  <a:cubicBezTo>
                    <a:pt x="2243" y="24451"/>
                    <a:pt x="2300" y="24445"/>
                    <a:pt x="2355" y="24431"/>
                  </a:cubicBezTo>
                  <a:cubicBezTo>
                    <a:pt x="2374" y="24431"/>
                    <a:pt x="2381" y="24425"/>
                    <a:pt x="2381" y="24418"/>
                  </a:cubicBezTo>
                  <a:cubicBezTo>
                    <a:pt x="2381" y="24405"/>
                    <a:pt x="2381" y="24399"/>
                    <a:pt x="2374" y="24399"/>
                  </a:cubicBezTo>
                  <a:lnTo>
                    <a:pt x="2348" y="24392"/>
                  </a:lnTo>
                  <a:cubicBezTo>
                    <a:pt x="2280" y="24400"/>
                    <a:pt x="2222" y="24403"/>
                    <a:pt x="2175" y="24403"/>
                  </a:cubicBezTo>
                  <a:cubicBezTo>
                    <a:pt x="2141" y="24403"/>
                    <a:pt x="2113" y="24402"/>
                    <a:pt x="2088" y="24399"/>
                  </a:cubicBezTo>
                  <a:cubicBezTo>
                    <a:pt x="2049" y="24386"/>
                    <a:pt x="2017" y="24386"/>
                    <a:pt x="2004" y="24386"/>
                  </a:cubicBezTo>
                  <a:close/>
                  <a:moveTo>
                    <a:pt x="7700" y="24006"/>
                  </a:moveTo>
                  <a:cubicBezTo>
                    <a:pt x="7679" y="24006"/>
                    <a:pt x="7656" y="24009"/>
                    <a:pt x="7629" y="24015"/>
                  </a:cubicBezTo>
                  <a:cubicBezTo>
                    <a:pt x="7616" y="24015"/>
                    <a:pt x="7610" y="24022"/>
                    <a:pt x="7597" y="24028"/>
                  </a:cubicBezTo>
                  <a:cubicBezTo>
                    <a:pt x="7584" y="24035"/>
                    <a:pt x="7571" y="24041"/>
                    <a:pt x="7564" y="24048"/>
                  </a:cubicBezTo>
                  <a:cubicBezTo>
                    <a:pt x="7558" y="24054"/>
                    <a:pt x="7545" y="24061"/>
                    <a:pt x="7525" y="24074"/>
                  </a:cubicBezTo>
                  <a:cubicBezTo>
                    <a:pt x="7519" y="24080"/>
                    <a:pt x="7512" y="24087"/>
                    <a:pt x="7506" y="24106"/>
                  </a:cubicBezTo>
                  <a:lnTo>
                    <a:pt x="7486" y="24191"/>
                  </a:lnTo>
                  <a:cubicBezTo>
                    <a:pt x="7486" y="24210"/>
                    <a:pt x="7486" y="24223"/>
                    <a:pt x="7486" y="24236"/>
                  </a:cubicBezTo>
                  <a:lnTo>
                    <a:pt x="7506" y="24308"/>
                  </a:lnTo>
                  <a:lnTo>
                    <a:pt x="7519" y="24334"/>
                  </a:lnTo>
                  <a:cubicBezTo>
                    <a:pt x="7525" y="24347"/>
                    <a:pt x="7538" y="24360"/>
                    <a:pt x="7551" y="24379"/>
                  </a:cubicBezTo>
                  <a:cubicBezTo>
                    <a:pt x="7571" y="24399"/>
                    <a:pt x="7590" y="24412"/>
                    <a:pt x="7610" y="24425"/>
                  </a:cubicBezTo>
                  <a:lnTo>
                    <a:pt x="7668" y="24451"/>
                  </a:lnTo>
                  <a:cubicBezTo>
                    <a:pt x="7668" y="24451"/>
                    <a:pt x="7701" y="24451"/>
                    <a:pt x="7753" y="24458"/>
                  </a:cubicBezTo>
                  <a:lnTo>
                    <a:pt x="7825" y="24458"/>
                  </a:lnTo>
                  <a:cubicBezTo>
                    <a:pt x="7838" y="24458"/>
                    <a:pt x="7851" y="24445"/>
                    <a:pt x="7870" y="24431"/>
                  </a:cubicBezTo>
                  <a:lnTo>
                    <a:pt x="7903" y="24399"/>
                  </a:lnTo>
                  <a:cubicBezTo>
                    <a:pt x="7916" y="24373"/>
                    <a:pt x="7929" y="24340"/>
                    <a:pt x="7942" y="24301"/>
                  </a:cubicBezTo>
                  <a:lnTo>
                    <a:pt x="7948" y="24275"/>
                  </a:lnTo>
                  <a:cubicBezTo>
                    <a:pt x="7948" y="24243"/>
                    <a:pt x="7942" y="24204"/>
                    <a:pt x="7922" y="24165"/>
                  </a:cubicBezTo>
                  <a:cubicBezTo>
                    <a:pt x="7909" y="24132"/>
                    <a:pt x="7890" y="24106"/>
                    <a:pt x="7870" y="24080"/>
                  </a:cubicBezTo>
                  <a:lnTo>
                    <a:pt x="7844" y="24061"/>
                  </a:lnTo>
                  <a:lnTo>
                    <a:pt x="7766" y="24022"/>
                  </a:lnTo>
                  <a:cubicBezTo>
                    <a:pt x="7748" y="24011"/>
                    <a:pt x="7726" y="24006"/>
                    <a:pt x="7700" y="24006"/>
                  </a:cubicBezTo>
                  <a:close/>
                  <a:moveTo>
                    <a:pt x="19622" y="24269"/>
                  </a:moveTo>
                  <a:cubicBezTo>
                    <a:pt x="19609" y="24269"/>
                    <a:pt x="19603" y="24269"/>
                    <a:pt x="19590" y="24282"/>
                  </a:cubicBezTo>
                  <a:cubicBezTo>
                    <a:pt x="19583" y="24295"/>
                    <a:pt x="19583" y="24308"/>
                    <a:pt x="19583" y="24321"/>
                  </a:cubicBezTo>
                  <a:lnTo>
                    <a:pt x="19596" y="24379"/>
                  </a:lnTo>
                  <a:cubicBezTo>
                    <a:pt x="19609" y="24392"/>
                    <a:pt x="19609" y="24405"/>
                    <a:pt x="19609" y="24412"/>
                  </a:cubicBezTo>
                  <a:lnTo>
                    <a:pt x="19616" y="24438"/>
                  </a:lnTo>
                  <a:cubicBezTo>
                    <a:pt x="19616" y="24445"/>
                    <a:pt x="19622" y="24451"/>
                    <a:pt x="19635" y="24458"/>
                  </a:cubicBezTo>
                  <a:cubicBezTo>
                    <a:pt x="19655" y="24477"/>
                    <a:pt x="19668" y="24490"/>
                    <a:pt x="19674" y="24490"/>
                  </a:cubicBezTo>
                  <a:cubicBezTo>
                    <a:pt x="19681" y="24497"/>
                    <a:pt x="19687" y="24497"/>
                    <a:pt x="19694" y="24497"/>
                  </a:cubicBezTo>
                  <a:cubicBezTo>
                    <a:pt x="19707" y="24497"/>
                    <a:pt x="19713" y="24490"/>
                    <a:pt x="19713" y="24484"/>
                  </a:cubicBezTo>
                  <a:lnTo>
                    <a:pt x="19713" y="24458"/>
                  </a:lnTo>
                  <a:lnTo>
                    <a:pt x="19720" y="24431"/>
                  </a:lnTo>
                  <a:cubicBezTo>
                    <a:pt x="19720" y="24425"/>
                    <a:pt x="19713" y="24412"/>
                    <a:pt x="19700" y="24392"/>
                  </a:cubicBezTo>
                  <a:lnTo>
                    <a:pt x="19642" y="24288"/>
                  </a:lnTo>
                  <a:lnTo>
                    <a:pt x="19622" y="24269"/>
                  </a:lnTo>
                  <a:close/>
                  <a:moveTo>
                    <a:pt x="8389" y="24060"/>
                  </a:moveTo>
                  <a:cubicBezTo>
                    <a:pt x="8353" y="24060"/>
                    <a:pt x="8312" y="24080"/>
                    <a:pt x="8260" y="24126"/>
                  </a:cubicBezTo>
                  <a:cubicBezTo>
                    <a:pt x="8202" y="24191"/>
                    <a:pt x="8163" y="24249"/>
                    <a:pt x="8156" y="24308"/>
                  </a:cubicBezTo>
                  <a:cubicBezTo>
                    <a:pt x="8150" y="24340"/>
                    <a:pt x="8150" y="24373"/>
                    <a:pt x="8163" y="24412"/>
                  </a:cubicBezTo>
                  <a:cubicBezTo>
                    <a:pt x="8176" y="24451"/>
                    <a:pt x="8195" y="24477"/>
                    <a:pt x="8221" y="24497"/>
                  </a:cubicBezTo>
                  <a:cubicBezTo>
                    <a:pt x="8253" y="24513"/>
                    <a:pt x="8299" y="24524"/>
                    <a:pt x="8357" y="24524"/>
                  </a:cubicBezTo>
                  <a:cubicBezTo>
                    <a:pt x="8370" y="24524"/>
                    <a:pt x="8383" y="24524"/>
                    <a:pt x="8397" y="24523"/>
                  </a:cubicBezTo>
                  <a:cubicBezTo>
                    <a:pt x="8429" y="24516"/>
                    <a:pt x="8455" y="24516"/>
                    <a:pt x="8462" y="24510"/>
                  </a:cubicBezTo>
                  <a:cubicBezTo>
                    <a:pt x="8488" y="24497"/>
                    <a:pt x="8507" y="24477"/>
                    <a:pt x="8527" y="24445"/>
                  </a:cubicBezTo>
                  <a:cubicBezTo>
                    <a:pt x="8546" y="24392"/>
                    <a:pt x="8559" y="24340"/>
                    <a:pt x="8553" y="24282"/>
                  </a:cubicBezTo>
                  <a:cubicBezTo>
                    <a:pt x="8546" y="24223"/>
                    <a:pt x="8527" y="24171"/>
                    <a:pt x="8494" y="24126"/>
                  </a:cubicBezTo>
                  <a:cubicBezTo>
                    <a:pt x="8468" y="24087"/>
                    <a:pt x="8436" y="24067"/>
                    <a:pt x="8403" y="24061"/>
                  </a:cubicBezTo>
                  <a:cubicBezTo>
                    <a:pt x="8399" y="24060"/>
                    <a:pt x="8394" y="24060"/>
                    <a:pt x="8389" y="24060"/>
                  </a:cubicBezTo>
                  <a:close/>
                  <a:moveTo>
                    <a:pt x="18263" y="24308"/>
                  </a:moveTo>
                  <a:cubicBezTo>
                    <a:pt x="18256" y="24308"/>
                    <a:pt x="18256" y="24314"/>
                    <a:pt x="18250" y="24314"/>
                  </a:cubicBezTo>
                  <a:cubicBezTo>
                    <a:pt x="18243" y="24321"/>
                    <a:pt x="18243" y="24334"/>
                    <a:pt x="18250" y="24340"/>
                  </a:cubicBezTo>
                  <a:cubicBezTo>
                    <a:pt x="18250" y="24366"/>
                    <a:pt x="18263" y="24392"/>
                    <a:pt x="18269" y="24405"/>
                  </a:cubicBezTo>
                  <a:lnTo>
                    <a:pt x="18302" y="24464"/>
                  </a:lnTo>
                  <a:lnTo>
                    <a:pt x="18308" y="24497"/>
                  </a:lnTo>
                  <a:cubicBezTo>
                    <a:pt x="18315" y="24510"/>
                    <a:pt x="18328" y="24523"/>
                    <a:pt x="18341" y="24536"/>
                  </a:cubicBezTo>
                  <a:cubicBezTo>
                    <a:pt x="18354" y="24555"/>
                    <a:pt x="18360" y="24562"/>
                    <a:pt x="18367" y="24562"/>
                  </a:cubicBezTo>
                  <a:cubicBezTo>
                    <a:pt x="18371" y="24563"/>
                    <a:pt x="18376" y="24564"/>
                    <a:pt x="18380" y="24564"/>
                  </a:cubicBezTo>
                  <a:cubicBezTo>
                    <a:pt x="18392" y="24564"/>
                    <a:pt x="18399" y="24555"/>
                    <a:pt x="18399" y="24536"/>
                  </a:cubicBezTo>
                  <a:cubicBezTo>
                    <a:pt x="18399" y="24523"/>
                    <a:pt x="18399" y="24510"/>
                    <a:pt x="18386" y="24490"/>
                  </a:cubicBezTo>
                  <a:lnTo>
                    <a:pt x="18347" y="24399"/>
                  </a:lnTo>
                  <a:cubicBezTo>
                    <a:pt x="18334" y="24373"/>
                    <a:pt x="18321" y="24353"/>
                    <a:pt x="18308" y="24334"/>
                  </a:cubicBezTo>
                  <a:cubicBezTo>
                    <a:pt x="18295" y="24321"/>
                    <a:pt x="18289" y="24314"/>
                    <a:pt x="18282" y="24308"/>
                  </a:cubicBezTo>
                  <a:close/>
                  <a:moveTo>
                    <a:pt x="5737" y="22825"/>
                  </a:moveTo>
                  <a:cubicBezTo>
                    <a:pt x="5756" y="22851"/>
                    <a:pt x="5789" y="22877"/>
                    <a:pt x="5828" y="22910"/>
                  </a:cubicBezTo>
                  <a:cubicBezTo>
                    <a:pt x="6043" y="23092"/>
                    <a:pt x="6270" y="23261"/>
                    <a:pt x="6504" y="23423"/>
                  </a:cubicBezTo>
                  <a:cubicBezTo>
                    <a:pt x="6556" y="23456"/>
                    <a:pt x="6602" y="23482"/>
                    <a:pt x="6641" y="23495"/>
                  </a:cubicBezTo>
                  <a:cubicBezTo>
                    <a:pt x="6628" y="23514"/>
                    <a:pt x="6615" y="23547"/>
                    <a:pt x="6602" y="23580"/>
                  </a:cubicBezTo>
                  <a:cubicBezTo>
                    <a:pt x="6582" y="23625"/>
                    <a:pt x="6576" y="23658"/>
                    <a:pt x="6576" y="23690"/>
                  </a:cubicBezTo>
                  <a:cubicBezTo>
                    <a:pt x="6576" y="23749"/>
                    <a:pt x="6595" y="23827"/>
                    <a:pt x="6641" y="23911"/>
                  </a:cubicBezTo>
                  <a:cubicBezTo>
                    <a:pt x="5867" y="24054"/>
                    <a:pt x="5288" y="24158"/>
                    <a:pt x="4904" y="24230"/>
                  </a:cubicBezTo>
                  <a:cubicBezTo>
                    <a:pt x="4221" y="24347"/>
                    <a:pt x="3643" y="24445"/>
                    <a:pt x="3161" y="24510"/>
                  </a:cubicBezTo>
                  <a:cubicBezTo>
                    <a:pt x="2596" y="24588"/>
                    <a:pt x="2147" y="24627"/>
                    <a:pt x="1815" y="24627"/>
                  </a:cubicBezTo>
                  <a:cubicBezTo>
                    <a:pt x="1568" y="24627"/>
                    <a:pt x="1295" y="24607"/>
                    <a:pt x="983" y="24575"/>
                  </a:cubicBezTo>
                  <a:cubicBezTo>
                    <a:pt x="801" y="24555"/>
                    <a:pt x="527" y="24516"/>
                    <a:pt x="163" y="24458"/>
                  </a:cubicBezTo>
                  <a:cubicBezTo>
                    <a:pt x="209" y="24418"/>
                    <a:pt x="261" y="24373"/>
                    <a:pt x="326" y="24327"/>
                  </a:cubicBezTo>
                  <a:cubicBezTo>
                    <a:pt x="352" y="24353"/>
                    <a:pt x="391" y="24379"/>
                    <a:pt x="436" y="24399"/>
                  </a:cubicBezTo>
                  <a:cubicBezTo>
                    <a:pt x="482" y="24412"/>
                    <a:pt x="540" y="24425"/>
                    <a:pt x="618" y="24438"/>
                  </a:cubicBezTo>
                  <a:cubicBezTo>
                    <a:pt x="697" y="24446"/>
                    <a:pt x="795" y="24450"/>
                    <a:pt x="910" y="24450"/>
                  </a:cubicBezTo>
                  <a:cubicBezTo>
                    <a:pt x="1069" y="24450"/>
                    <a:pt x="1263" y="24443"/>
                    <a:pt x="1490" y="24431"/>
                  </a:cubicBezTo>
                  <a:cubicBezTo>
                    <a:pt x="1588" y="24418"/>
                    <a:pt x="1646" y="24412"/>
                    <a:pt x="1679" y="24392"/>
                  </a:cubicBezTo>
                  <a:cubicBezTo>
                    <a:pt x="1607" y="24392"/>
                    <a:pt x="1444" y="24392"/>
                    <a:pt x="1204" y="24405"/>
                  </a:cubicBezTo>
                  <a:cubicBezTo>
                    <a:pt x="1149" y="24407"/>
                    <a:pt x="1092" y="24408"/>
                    <a:pt x="1033" y="24408"/>
                  </a:cubicBezTo>
                  <a:cubicBezTo>
                    <a:pt x="892" y="24408"/>
                    <a:pt x="742" y="24404"/>
                    <a:pt x="586" y="24399"/>
                  </a:cubicBezTo>
                  <a:cubicBezTo>
                    <a:pt x="514" y="24392"/>
                    <a:pt x="462" y="24386"/>
                    <a:pt x="430" y="24366"/>
                  </a:cubicBezTo>
                  <a:cubicBezTo>
                    <a:pt x="397" y="24353"/>
                    <a:pt x="365" y="24334"/>
                    <a:pt x="345" y="24314"/>
                  </a:cubicBezTo>
                  <a:cubicBezTo>
                    <a:pt x="488" y="24223"/>
                    <a:pt x="671" y="24126"/>
                    <a:pt x="898" y="24028"/>
                  </a:cubicBezTo>
                  <a:cubicBezTo>
                    <a:pt x="2257" y="23443"/>
                    <a:pt x="3669" y="23072"/>
                    <a:pt x="5132" y="22916"/>
                  </a:cubicBezTo>
                  <a:cubicBezTo>
                    <a:pt x="5269" y="22903"/>
                    <a:pt x="5373" y="22884"/>
                    <a:pt x="5444" y="22871"/>
                  </a:cubicBezTo>
                  <a:cubicBezTo>
                    <a:pt x="5477" y="22858"/>
                    <a:pt x="5503" y="22851"/>
                    <a:pt x="5535" y="22845"/>
                  </a:cubicBezTo>
                  <a:lnTo>
                    <a:pt x="5620" y="22845"/>
                  </a:lnTo>
                  <a:cubicBezTo>
                    <a:pt x="5665" y="22845"/>
                    <a:pt x="5698" y="22845"/>
                    <a:pt x="5717" y="22832"/>
                  </a:cubicBezTo>
                  <a:cubicBezTo>
                    <a:pt x="5724" y="22832"/>
                    <a:pt x="5730" y="22832"/>
                    <a:pt x="5737" y="22825"/>
                  </a:cubicBezTo>
                  <a:close/>
                  <a:moveTo>
                    <a:pt x="9184" y="23072"/>
                  </a:moveTo>
                  <a:cubicBezTo>
                    <a:pt x="9197" y="23092"/>
                    <a:pt x="9210" y="23105"/>
                    <a:pt x="9223" y="23124"/>
                  </a:cubicBezTo>
                  <a:cubicBezTo>
                    <a:pt x="9281" y="23196"/>
                    <a:pt x="9320" y="23254"/>
                    <a:pt x="9359" y="23293"/>
                  </a:cubicBezTo>
                  <a:cubicBezTo>
                    <a:pt x="9353" y="23293"/>
                    <a:pt x="9346" y="23300"/>
                    <a:pt x="9340" y="23306"/>
                  </a:cubicBezTo>
                  <a:lnTo>
                    <a:pt x="9132" y="23436"/>
                  </a:lnTo>
                  <a:cubicBezTo>
                    <a:pt x="9086" y="23462"/>
                    <a:pt x="9054" y="23488"/>
                    <a:pt x="9034" y="23508"/>
                  </a:cubicBezTo>
                  <a:cubicBezTo>
                    <a:pt x="8995" y="23547"/>
                    <a:pt x="8963" y="23612"/>
                    <a:pt x="8930" y="23690"/>
                  </a:cubicBezTo>
                  <a:lnTo>
                    <a:pt x="8748" y="24145"/>
                  </a:lnTo>
                  <a:cubicBezTo>
                    <a:pt x="8663" y="24366"/>
                    <a:pt x="8618" y="24529"/>
                    <a:pt x="8618" y="24646"/>
                  </a:cubicBezTo>
                  <a:cubicBezTo>
                    <a:pt x="8592" y="24646"/>
                    <a:pt x="8481" y="24653"/>
                    <a:pt x="8280" y="24659"/>
                  </a:cubicBezTo>
                  <a:cubicBezTo>
                    <a:pt x="8231" y="24664"/>
                    <a:pt x="8186" y="24666"/>
                    <a:pt x="8144" y="24666"/>
                  </a:cubicBezTo>
                  <a:cubicBezTo>
                    <a:pt x="8068" y="24666"/>
                    <a:pt x="8003" y="24659"/>
                    <a:pt x="7948" y="24646"/>
                  </a:cubicBezTo>
                  <a:cubicBezTo>
                    <a:pt x="7844" y="24633"/>
                    <a:pt x="7707" y="24588"/>
                    <a:pt x="7538" y="24510"/>
                  </a:cubicBezTo>
                  <a:cubicBezTo>
                    <a:pt x="7369" y="24431"/>
                    <a:pt x="7220" y="24360"/>
                    <a:pt x="7096" y="24295"/>
                  </a:cubicBezTo>
                  <a:cubicBezTo>
                    <a:pt x="7031" y="24262"/>
                    <a:pt x="6986" y="24230"/>
                    <a:pt x="6960" y="24204"/>
                  </a:cubicBezTo>
                  <a:cubicBezTo>
                    <a:pt x="6934" y="24178"/>
                    <a:pt x="6901" y="24132"/>
                    <a:pt x="6868" y="24074"/>
                  </a:cubicBezTo>
                  <a:lnTo>
                    <a:pt x="6738" y="23846"/>
                  </a:lnTo>
                  <a:cubicBezTo>
                    <a:pt x="6706" y="23788"/>
                    <a:pt x="6686" y="23736"/>
                    <a:pt x="6686" y="23697"/>
                  </a:cubicBezTo>
                  <a:cubicBezTo>
                    <a:pt x="6680" y="23664"/>
                    <a:pt x="6693" y="23619"/>
                    <a:pt x="6725" y="23554"/>
                  </a:cubicBezTo>
                  <a:cubicBezTo>
                    <a:pt x="6738" y="23514"/>
                    <a:pt x="6751" y="23475"/>
                    <a:pt x="6771" y="23423"/>
                  </a:cubicBezTo>
                  <a:cubicBezTo>
                    <a:pt x="6797" y="23449"/>
                    <a:pt x="6829" y="23475"/>
                    <a:pt x="6868" y="23495"/>
                  </a:cubicBezTo>
                  <a:cubicBezTo>
                    <a:pt x="6907" y="23514"/>
                    <a:pt x="6966" y="23534"/>
                    <a:pt x="7051" y="23560"/>
                  </a:cubicBezTo>
                  <a:cubicBezTo>
                    <a:pt x="7512" y="23690"/>
                    <a:pt x="7857" y="23775"/>
                    <a:pt x="8091" y="23814"/>
                  </a:cubicBezTo>
                  <a:cubicBezTo>
                    <a:pt x="8220" y="23836"/>
                    <a:pt x="8331" y="23846"/>
                    <a:pt x="8427" y="23846"/>
                  </a:cubicBezTo>
                  <a:cubicBezTo>
                    <a:pt x="8472" y="23846"/>
                    <a:pt x="8514" y="23844"/>
                    <a:pt x="8553" y="23840"/>
                  </a:cubicBezTo>
                  <a:cubicBezTo>
                    <a:pt x="8579" y="23840"/>
                    <a:pt x="8598" y="23833"/>
                    <a:pt x="8611" y="23820"/>
                  </a:cubicBezTo>
                  <a:cubicBezTo>
                    <a:pt x="8618" y="23814"/>
                    <a:pt x="8624" y="23794"/>
                    <a:pt x="8631" y="23755"/>
                  </a:cubicBezTo>
                  <a:cubicBezTo>
                    <a:pt x="8631" y="23671"/>
                    <a:pt x="8657" y="23586"/>
                    <a:pt x="8716" y="23495"/>
                  </a:cubicBezTo>
                  <a:cubicBezTo>
                    <a:pt x="8755" y="23436"/>
                    <a:pt x="8807" y="23365"/>
                    <a:pt x="8891" y="23274"/>
                  </a:cubicBezTo>
                  <a:cubicBezTo>
                    <a:pt x="8976" y="23176"/>
                    <a:pt x="9047" y="23118"/>
                    <a:pt x="9112" y="23105"/>
                  </a:cubicBezTo>
                  <a:cubicBezTo>
                    <a:pt x="9145" y="23092"/>
                    <a:pt x="9171" y="23085"/>
                    <a:pt x="9184" y="23072"/>
                  </a:cubicBezTo>
                  <a:close/>
                  <a:moveTo>
                    <a:pt x="12891" y="24601"/>
                  </a:moveTo>
                  <a:cubicBezTo>
                    <a:pt x="12891" y="24614"/>
                    <a:pt x="12891" y="24633"/>
                    <a:pt x="12891" y="24653"/>
                  </a:cubicBezTo>
                  <a:lnTo>
                    <a:pt x="12891" y="24666"/>
                  </a:lnTo>
                  <a:lnTo>
                    <a:pt x="12897" y="24666"/>
                  </a:lnTo>
                  <a:lnTo>
                    <a:pt x="12917" y="24672"/>
                  </a:lnTo>
                  <a:lnTo>
                    <a:pt x="12917" y="24659"/>
                  </a:lnTo>
                  <a:lnTo>
                    <a:pt x="12923" y="24646"/>
                  </a:lnTo>
                  <a:lnTo>
                    <a:pt x="12923" y="24627"/>
                  </a:lnTo>
                  <a:lnTo>
                    <a:pt x="12923" y="24614"/>
                  </a:lnTo>
                  <a:cubicBezTo>
                    <a:pt x="12923" y="24607"/>
                    <a:pt x="12917" y="24601"/>
                    <a:pt x="12904" y="24601"/>
                  </a:cubicBezTo>
                  <a:close/>
                  <a:moveTo>
                    <a:pt x="17723" y="23911"/>
                  </a:moveTo>
                  <a:cubicBezTo>
                    <a:pt x="17795" y="24074"/>
                    <a:pt x="17860" y="24249"/>
                    <a:pt x="17931" y="24438"/>
                  </a:cubicBezTo>
                  <a:cubicBezTo>
                    <a:pt x="17925" y="24438"/>
                    <a:pt x="17918" y="24431"/>
                    <a:pt x="17912" y="24431"/>
                  </a:cubicBezTo>
                  <a:cubicBezTo>
                    <a:pt x="17834" y="24418"/>
                    <a:pt x="17775" y="24386"/>
                    <a:pt x="17730" y="24321"/>
                  </a:cubicBezTo>
                  <a:cubicBezTo>
                    <a:pt x="17717" y="24301"/>
                    <a:pt x="17710" y="24288"/>
                    <a:pt x="17697" y="24275"/>
                  </a:cubicBezTo>
                  <a:cubicBezTo>
                    <a:pt x="17683" y="24266"/>
                    <a:pt x="17668" y="24260"/>
                    <a:pt x="17654" y="24260"/>
                  </a:cubicBezTo>
                  <a:cubicBezTo>
                    <a:pt x="17649" y="24260"/>
                    <a:pt x="17644" y="24261"/>
                    <a:pt x="17638" y="24262"/>
                  </a:cubicBezTo>
                  <a:cubicBezTo>
                    <a:pt x="17619" y="24275"/>
                    <a:pt x="17612" y="24308"/>
                    <a:pt x="17625" y="24353"/>
                  </a:cubicBezTo>
                  <a:cubicBezTo>
                    <a:pt x="17638" y="24425"/>
                    <a:pt x="17651" y="24484"/>
                    <a:pt x="17645" y="24523"/>
                  </a:cubicBezTo>
                  <a:cubicBezTo>
                    <a:pt x="17638" y="24594"/>
                    <a:pt x="17612" y="24646"/>
                    <a:pt x="17560" y="24672"/>
                  </a:cubicBezTo>
                  <a:cubicBezTo>
                    <a:pt x="17547" y="24685"/>
                    <a:pt x="17521" y="24698"/>
                    <a:pt x="17482" y="24705"/>
                  </a:cubicBezTo>
                  <a:cubicBezTo>
                    <a:pt x="17454" y="24709"/>
                    <a:pt x="17425" y="24711"/>
                    <a:pt x="17398" y="24711"/>
                  </a:cubicBezTo>
                  <a:cubicBezTo>
                    <a:pt x="17338" y="24711"/>
                    <a:pt x="17282" y="24701"/>
                    <a:pt x="17229" y="24679"/>
                  </a:cubicBezTo>
                  <a:cubicBezTo>
                    <a:pt x="17144" y="24646"/>
                    <a:pt x="17086" y="24588"/>
                    <a:pt x="17047" y="24510"/>
                  </a:cubicBezTo>
                  <a:lnTo>
                    <a:pt x="17021" y="24458"/>
                  </a:lnTo>
                  <a:cubicBezTo>
                    <a:pt x="17011" y="24443"/>
                    <a:pt x="16997" y="24436"/>
                    <a:pt x="16983" y="24436"/>
                  </a:cubicBezTo>
                  <a:cubicBezTo>
                    <a:pt x="16978" y="24436"/>
                    <a:pt x="16973" y="24436"/>
                    <a:pt x="16969" y="24438"/>
                  </a:cubicBezTo>
                  <a:cubicBezTo>
                    <a:pt x="16956" y="24445"/>
                    <a:pt x="16943" y="24471"/>
                    <a:pt x="16936" y="24510"/>
                  </a:cubicBezTo>
                  <a:cubicBezTo>
                    <a:pt x="16936" y="24536"/>
                    <a:pt x="16923" y="24588"/>
                    <a:pt x="16897" y="24659"/>
                  </a:cubicBezTo>
                  <a:cubicBezTo>
                    <a:pt x="16871" y="24718"/>
                    <a:pt x="16852" y="24750"/>
                    <a:pt x="16826" y="24770"/>
                  </a:cubicBezTo>
                  <a:cubicBezTo>
                    <a:pt x="16806" y="24783"/>
                    <a:pt x="16767" y="24796"/>
                    <a:pt x="16715" y="24796"/>
                  </a:cubicBezTo>
                  <a:cubicBezTo>
                    <a:pt x="16578" y="24796"/>
                    <a:pt x="16487" y="24757"/>
                    <a:pt x="16435" y="24685"/>
                  </a:cubicBezTo>
                  <a:cubicBezTo>
                    <a:pt x="16435" y="24679"/>
                    <a:pt x="16435" y="24679"/>
                    <a:pt x="16429" y="24679"/>
                  </a:cubicBezTo>
                  <a:cubicBezTo>
                    <a:pt x="16422" y="24607"/>
                    <a:pt x="16416" y="24523"/>
                    <a:pt x="16409" y="24412"/>
                  </a:cubicBezTo>
                  <a:lnTo>
                    <a:pt x="16396" y="24256"/>
                  </a:lnTo>
                  <a:lnTo>
                    <a:pt x="16396" y="24256"/>
                  </a:lnTo>
                  <a:cubicBezTo>
                    <a:pt x="16409" y="24275"/>
                    <a:pt x="16435" y="24288"/>
                    <a:pt x="16461" y="24295"/>
                  </a:cubicBezTo>
                  <a:cubicBezTo>
                    <a:pt x="16487" y="24308"/>
                    <a:pt x="16526" y="24308"/>
                    <a:pt x="16578" y="24308"/>
                  </a:cubicBezTo>
                  <a:cubicBezTo>
                    <a:pt x="16637" y="24308"/>
                    <a:pt x="16689" y="24301"/>
                    <a:pt x="16728" y="24282"/>
                  </a:cubicBezTo>
                  <a:cubicBezTo>
                    <a:pt x="16767" y="24262"/>
                    <a:pt x="16813" y="24217"/>
                    <a:pt x="16858" y="24145"/>
                  </a:cubicBezTo>
                  <a:lnTo>
                    <a:pt x="16897" y="24093"/>
                  </a:lnTo>
                  <a:cubicBezTo>
                    <a:pt x="16936" y="24152"/>
                    <a:pt x="17008" y="24184"/>
                    <a:pt x="17118" y="24197"/>
                  </a:cubicBezTo>
                  <a:cubicBezTo>
                    <a:pt x="17163" y="24204"/>
                    <a:pt x="17206" y="24208"/>
                    <a:pt x="17246" y="24208"/>
                  </a:cubicBezTo>
                  <a:cubicBezTo>
                    <a:pt x="17397" y="24208"/>
                    <a:pt x="17522" y="24162"/>
                    <a:pt x="17619" y="24080"/>
                  </a:cubicBezTo>
                  <a:cubicBezTo>
                    <a:pt x="17638" y="24067"/>
                    <a:pt x="17651" y="24048"/>
                    <a:pt x="17665" y="24022"/>
                  </a:cubicBezTo>
                  <a:cubicBezTo>
                    <a:pt x="17684" y="23976"/>
                    <a:pt x="17697" y="23944"/>
                    <a:pt x="17710" y="23924"/>
                  </a:cubicBezTo>
                  <a:cubicBezTo>
                    <a:pt x="17717" y="23918"/>
                    <a:pt x="17717" y="23918"/>
                    <a:pt x="17723" y="23911"/>
                  </a:cubicBezTo>
                  <a:close/>
                  <a:moveTo>
                    <a:pt x="19134" y="24588"/>
                  </a:moveTo>
                  <a:cubicBezTo>
                    <a:pt x="19128" y="24588"/>
                    <a:pt x="19121" y="24594"/>
                    <a:pt x="19115" y="24601"/>
                  </a:cubicBezTo>
                  <a:cubicBezTo>
                    <a:pt x="19115" y="24607"/>
                    <a:pt x="19115" y="24614"/>
                    <a:pt x="19115" y="24620"/>
                  </a:cubicBezTo>
                  <a:cubicBezTo>
                    <a:pt x="19115" y="24653"/>
                    <a:pt x="19121" y="24672"/>
                    <a:pt x="19128" y="24698"/>
                  </a:cubicBezTo>
                  <a:lnTo>
                    <a:pt x="19167" y="24776"/>
                  </a:lnTo>
                  <a:lnTo>
                    <a:pt x="19186" y="24802"/>
                  </a:lnTo>
                  <a:lnTo>
                    <a:pt x="19193" y="24828"/>
                  </a:lnTo>
                  <a:cubicBezTo>
                    <a:pt x="19199" y="24835"/>
                    <a:pt x="19206" y="24841"/>
                    <a:pt x="19219" y="24854"/>
                  </a:cubicBezTo>
                  <a:lnTo>
                    <a:pt x="19258" y="24861"/>
                  </a:lnTo>
                  <a:cubicBezTo>
                    <a:pt x="19271" y="24854"/>
                    <a:pt x="19277" y="24848"/>
                    <a:pt x="19277" y="24841"/>
                  </a:cubicBezTo>
                  <a:lnTo>
                    <a:pt x="19271" y="24815"/>
                  </a:lnTo>
                  <a:lnTo>
                    <a:pt x="19180" y="24633"/>
                  </a:lnTo>
                  <a:cubicBezTo>
                    <a:pt x="19173" y="24614"/>
                    <a:pt x="19167" y="24601"/>
                    <a:pt x="19160" y="24594"/>
                  </a:cubicBezTo>
                  <a:cubicBezTo>
                    <a:pt x="19154" y="24594"/>
                    <a:pt x="19147" y="24588"/>
                    <a:pt x="19134" y="24588"/>
                  </a:cubicBezTo>
                  <a:close/>
                  <a:moveTo>
                    <a:pt x="6927" y="24334"/>
                  </a:moveTo>
                  <a:lnTo>
                    <a:pt x="6927" y="24334"/>
                  </a:lnTo>
                  <a:cubicBezTo>
                    <a:pt x="6979" y="24373"/>
                    <a:pt x="7070" y="24425"/>
                    <a:pt x="7187" y="24490"/>
                  </a:cubicBezTo>
                  <a:cubicBezTo>
                    <a:pt x="7233" y="24516"/>
                    <a:pt x="7278" y="24542"/>
                    <a:pt x="7324" y="24562"/>
                  </a:cubicBezTo>
                  <a:cubicBezTo>
                    <a:pt x="7304" y="24562"/>
                    <a:pt x="7285" y="24562"/>
                    <a:pt x="7272" y="24575"/>
                  </a:cubicBezTo>
                  <a:cubicBezTo>
                    <a:pt x="7252" y="24594"/>
                    <a:pt x="7239" y="24614"/>
                    <a:pt x="7246" y="24640"/>
                  </a:cubicBezTo>
                  <a:cubicBezTo>
                    <a:pt x="7246" y="24653"/>
                    <a:pt x="7259" y="24666"/>
                    <a:pt x="7272" y="24692"/>
                  </a:cubicBezTo>
                  <a:cubicBezTo>
                    <a:pt x="7278" y="24711"/>
                    <a:pt x="7285" y="24731"/>
                    <a:pt x="7291" y="24744"/>
                  </a:cubicBezTo>
                  <a:cubicBezTo>
                    <a:pt x="7291" y="24763"/>
                    <a:pt x="7291" y="24789"/>
                    <a:pt x="7278" y="24828"/>
                  </a:cubicBezTo>
                  <a:cubicBezTo>
                    <a:pt x="7272" y="24854"/>
                    <a:pt x="7272" y="24893"/>
                    <a:pt x="7278" y="24945"/>
                  </a:cubicBezTo>
                  <a:cubicBezTo>
                    <a:pt x="7278" y="24952"/>
                    <a:pt x="7278" y="24971"/>
                    <a:pt x="7272" y="24984"/>
                  </a:cubicBezTo>
                  <a:cubicBezTo>
                    <a:pt x="7246" y="24965"/>
                    <a:pt x="7213" y="24939"/>
                    <a:pt x="7181" y="24919"/>
                  </a:cubicBezTo>
                  <a:cubicBezTo>
                    <a:pt x="7148" y="24906"/>
                    <a:pt x="7096" y="24887"/>
                    <a:pt x="7018" y="24861"/>
                  </a:cubicBezTo>
                  <a:cubicBezTo>
                    <a:pt x="6986" y="24848"/>
                    <a:pt x="6966" y="24835"/>
                    <a:pt x="6960" y="24822"/>
                  </a:cubicBezTo>
                  <a:cubicBezTo>
                    <a:pt x="6953" y="24809"/>
                    <a:pt x="6947" y="24796"/>
                    <a:pt x="6947" y="24770"/>
                  </a:cubicBezTo>
                  <a:cubicBezTo>
                    <a:pt x="6947" y="24737"/>
                    <a:pt x="6947" y="24718"/>
                    <a:pt x="6947" y="24711"/>
                  </a:cubicBezTo>
                  <a:cubicBezTo>
                    <a:pt x="6947" y="24711"/>
                    <a:pt x="6940" y="24692"/>
                    <a:pt x="6934" y="24659"/>
                  </a:cubicBezTo>
                  <a:cubicBezTo>
                    <a:pt x="6927" y="24633"/>
                    <a:pt x="6927" y="24601"/>
                    <a:pt x="6934" y="24555"/>
                  </a:cubicBezTo>
                  <a:cubicBezTo>
                    <a:pt x="6940" y="24484"/>
                    <a:pt x="6934" y="24405"/>
                    <a:pt x="6927" y="24334"/>
                  </a:cubicBezTo>
                  <a:close/>
                  <a:moveTo>
                    <a:pt x="14900" y="20516"/>
                  </a:moveTo>
                  <a:lnTo>
                    <a:pt x="14952" y="20588"/>
                  </a:lnTo>
                  <a:cubicBezTo>
                    <a:pt x="14965" y="20607"/>
                    <a:pt x="14972" y="20620"/>
                    <a:pt x="14972" y="20633"/>
                  </a:cubicBezTo>
                  <a:cubicBezTo>
                    <a:pt x="14979" y="20653"/>
                    <a:pt x="14972" y="20679"/>
                    <a:pt x="14952" y="20698"/>
                  </a:cubicBezTo>
                  <a:cubicBezTo>
                    <a:pt x="14686" y="21186"/>
                    <a:pt x="14452" y="21622"/>
                    <a:pt x="14263" y="22006"/>
                  </a:cubicBezTo>
                  <a:cubicBezTo>
                    <a:pt x="14192" y="22149"/>
                    <a:pt x="14133" y="22272"/>
                    <a:pt x="14094" y="22370"/>
                  </a:cubicBezTo>
                  <a:cubicBezTo>
                    <a:pt x="14022" y="22545"/>
                    <a:pt x="13964" y="22799"/>
                    <a:pt x="13905" y="23131"/>
                  </a:cubicBezTo>
                  <a:lnTo>
                    <a:pt x="13658" y="24471"/>
                  </a:lnTo>
                  <a:cubicBezTo>
                    <a:pt x="13639" y="24549"/>
                    <a:pt x="13626" y="24620"/>
                    <a:pt x="13619" y="24692"/>
                  </a:cubicBezTo>
                  <a:cubicBezTo>
                    <a:pt x="13616" y="24688"/>
                    <a:pt x="13613" y="24687"/>
                    <a:pt x="13609" y="24687"/>
                  </a:cubicBezTo>
                  <a:cubicBezTo>
                    <a:pt x="13605" y="24687"/>
                    <a:pt x="13600" y="24688"/>
                    <a:pt x="13593" y="24692"/>
                  </a:cubicBezTo>
                  <a:cubicBezTo>
                    <a:pt x="13574" y="24698"/>
                    <a:pt x="13541" y="24711"/>
                    <a:pt x="13502" y="24737"/>
                  </a:cubicBezTo>
                  <a:cubicBezTo>
                    <a:pt x="13359" y="24835"/>
                    <a:pt x="13229" y="24945"/>
                    <a:pt x="13112" y="25069"/>
                  </a:cubicBezTo>
                  <a:cubicBezTo>
                    <a:pt x="13144" y="24575"/>
                    <a:pt x="13190" y="24093"/>
                    <a:pt x="13255" y="23606"/>
                  </a:cubicBezTo>
                  <a:lnTo>
                    <a:pt x="13320" y="23703"/>
                  </a:lnTo>
                  <a:cubicBezTo>
                    <a:pt x="13372" y="23794"/>
                    <a:pt x="13405" y="23853"/>
                    <a:pt x="13411" y="23879"/>
                  </a:cubicBezTo>
                  <a:cubicBezTo>
                    <a:pt x="13418" y="23898"/>
                    <a:pt x="13431" y="23931"/>
                    <a:pt x="13437" y="23976"/>
                  </a:cubicBezTo>
                  <a:cubicBezTo>
                    <a:pt x="13450" y="24015"/>
                    <a:pt x="13470" y="24048"/>
                    <a:pt x="13489" y="24067"/>
                  </a:cubicBezTo>
                  <a:lnTo>
                    <a:pt x="13502" y="24061"/>
                  </a:lnTo>
                  <a:cubicBezTo>
                    <a:pt x="13515" y="24015"/>
                    <a:pt x="13515" y="23963"/>
                    <a:pt x="13489" y="23885"/>
                  </a:cubicBezTo>
                  <a:cubicBezTo>
                    <a:pt x="13470" y="23827"/>
                    <a:pt x="13424" y="23736"/>
                    <a:pt x="13353" y="23612"/>
                  </a:cubicBezTo>
                  <a:cubicBezTo>
                    <a:pt x="13320" y="23554"/>
                    <a:pt x="13294" y="23514"/>
                    <a:pt x="13275" y="23482"/>
                  </a:cubicBezTo>
                  <a:cubicBezTo>
                    <a:pt x="13275" y="23469"/>
                    <a:pt x="13275" y="23456"/>
                    <a:pt x="13281" y="23443"/>
                  </a:cubicBezTo>
                  <a:cubicBezTo>
                    <a:pt x="13333" y="23404"/>
                    <a:pt x="13437" y="23319"/>
                    <a:pt x="13613" y="23189"/>
                  </a:cubicBezTo>
                  <a:cubicBezTo>
                    <a:pt x="13652" y="23157"/>
                    <a:pt x="13665" y="23131"/>
                    <a:pt x="13658" y="23105"/>
                  </a:cubicBezTo>
                  <a:cubicBezTo>
                    <a:pt x="13658" y="23098"/>
                    <a:pt x="13652" y="23092"/>
                    <a:pt x="13645" y="23079"/>
                  </a:cubicBezTo>
                  <a:cubicBezTo>
                    <a:pt x="13632" y="23072"/>
                    <a:pt x="13626" y="23072"/>
                    <a:pt x="13613" y="23072"/>
                  </a:cubicBezTo>
                  <a:cubicBezTo>
                    <a:pt x="13600" y="23072"/>
                    <a:pt x="13587" y="23085"/>
                    <a:pt x="13567" y="23098"/>
                  </a:cubicBezTo>
                  <a:cubicBezTo>
                    <a:pt x="13502" y="23150"/>
                    <a:pt x="13411" y="23222"/>
                    <a:pt x="13294" y="23313"/>
                  </a:cubicBezTo>
                  <a:cubicBezTo>
                    <a:pt x="13392" y="22669"/>
                    <a:pt x="13509" y="22090"/>
                    <a:pt x="13658" y="21563"/>
                  </a:cubicBezTo>
                  <a:cubicBezTo>
                    <a:pt x="13665" y="21531"/>
                    <a:pt x="13671" y="21505"/>
                    <a:pt x="13684" y="21472"/>
                  </a:cubicBezTo>
                  <a:cubicBezTo>
                    <a:pt x="13691" y="21492"/>
                    <a:pt x="13697" y="21505"/>
                    <a:pt x="13704" y="21518"/>
                  </a:cubicBezTo>
                  <a:cubicBezTo>
                    <a:pt x="13723" y="21570"/>
                    <a:pt x="13762" y="21674"/>
                    <a:pt x="13821" y="21830"/>
                  </a:cubicBezTo>
                  <a:cubicBezTo>
                    <a:pt x="13840" y="21882"/>
                    <a:pt x="13847" y="21921"/>
                    <a:pt x="13853" y="21941"/>
                  </a:cubicBezTo>
                  <a:cubicBezTo>
                    <a:pt x="13853" y="21960"/>
                    <a:pt x="13860" y="21986"/>
                    <a:pt x="13866" y="22025"/>
                  </a:cubicBezTo>
                  <a:cubicBezTo>
                    <a:pt x="13873" y="22058"/>
                    <a:pt x="13886" y="22071"/>
                    <a:pt x="13899" y="22071"/>
                  </a:cubicBezTo>
                  <a:cubicBezTo>
                    <a:pt x="13918" y="22071"/>
                    <a:pt x="13931" y="22058"/>
                    <a:pt x="13938" y="22045"/>
                  </a:cubicBezTo>
                  <a:cubicBezTo>
                    <a:pt x="13938" y="22038"/>
                    <a:pt x="13938" y="22025"/>
                    <a:pt x="13938" y="21999"/>
                  </a:cubicBezTo>
                  <a:cubicBezTo>
                    <a:pt x="13931" y="21934"/>
                    <a:pt x="13918" y="21882"/>
                    <a:pt x="13905" y="21843"/>
                  </a:cubicBezTo>
                  <a:cubicBezTo>
                    <a:pt x="13879" y="21772"/>
                    <a:pt x="13853" y="21720"/>
                    <a:pt x="13847" y="21687"/>
                  </a:cubicBezTo>
                  <a:lnTo>
                    <a:pt x="13821" y="21596"/>
                  </a:lnTo>
                  <a:lnTo>
                    <a:pt x="13775" y="21492"/>
                  </a:lnTo>
                  <a:cubicBezTo>
                    <a:pt x="13762" y="21472"/>
                    <a:pt x="13743" y="21446"/>
                    <a:pt x="13730" y="21414"/>
                  </a:cubicBezTo>
                  <a:cubicBezTo>
                    <a:pt x="13892" y="21290"/>
                    <a:pt x="14048" y="21199"/>
                    <a:pt x="14198" y="21134"/>
                  </a:cubicBezTo>
                  <a:lnTo>
                    <a:pt x="14244" y="21115"/>
                  </a:lnTo>
                  <a:cubicBezTo>
                    <a:pt x="14263" y="21095"/>
                    <a:pt x="14270" y="21076"/>
                    <a:pt x="14263" y="21063"/>
                  </a:cubicBezTo>
                  <a:cubicBezTo>
                    <a:pt x="14257" y="21043"/>
                    <a:pt x="14244" y="21037"/>
                    <a:pt x="14218" y="21037"/>
                  </a:cubicBezTo>
                  <a:cubicBezTo>
                    <a:pt x="14205" y="21037"/>
                    <a:pt x="14185" y="21043"/>
                    <a:pt x="14166" y="21050"/>
                  </a:cubicBezTo>
                  <a:cubicBezTo>
                    <a:pt x="14016" y="21121"/>
                    <a:pt x="13873" y="21206"/>
                    <a:pt x="13723" y="21316"/>
                  </a:cubicBezTo>
                  <a:cubicBezTo>
                    <a:pt x="13769" y="21141"/>
                    <a:pt x="13801" y="21024"/>
                    <a:pt x="13808" y="20978"/>
                  </a:cubicBezTo>
                  <a:cubicBezTo>
                    <a:pt x="13847" y="20822"/>
                    <a:pt x="13866" y="20679"/>
                    <a:pt x="13866" y="20549"/>
                  </a:cubicBezTo>
                  <a:cubicBezTo>
                    <a:pt x="13899" y="20555"/>
                    <a:pt x="13938" y="20555"/>
                    <a:pt x="13990" y="20562"/>
                  </a:cubicBezTo>
                  <a:lnTo>
                    <a:pt x="14549" y="20588"/>
                  </a:lnTo>
                  <a:cubicBezTo>
                    <a:pt x="14565" y="20591"/>
                    <a:pt x="14580" y="20592"/>
                    <a:pt x="14594" y="20592"/>
                  </a:cubicBezTo>
                  <a:cubicBezTo>
                    <a:pt x="14614" y="20592"/>
                    <a:pt x="14632" y="20589"/>
                    <a:pt x="14647" y="20581"/>
                  </a:cubicBezTo>
                  <a:cubicBezTo>
                    <a:pt x="14653" y="20575"/>
                    <a:pt x="14666" y="20575"/>
                    <a:pt x="14673" y="20568"/>
                  </a:cubicBezTo>
                  <a:cubicBezTo>
                    <a:pt x="14718" y="20562"/>
                    <a:pt x="14777" y="20555"/>
                    <a:pt x="14848" y="20542"/>
                  </a:cubicBezTo>
                  <a:cubicBezTo>
                    <a:pt x="14874" y="20536"/>
                    <a:pt x="14887" y="20529"/>
                    <a:pt x="14894" y="20523"/>
                  </a:cubicBezTo>
                  <a:cubicBezTo>
                    <a:pt x="14900" y="20523"/>
                    <a:pt x="14900" y="20516"/>
                    <a:pt x="14900" y="20516"/>
                  </a:cubicBezTo>
                  <a:close/>
                  <a:moveTo>
                    <a:pt x="18537" y="24883"/>
                  </a:moveTo>
                  <a:cubicBezTo>
                    <a:pt x="18527" y="24883"/>
                    <a:pt x="18521" y="24887"/>
                    <a:pt x="18516" y="24900"/>
                  </a:cubicBezTo>
                  <a:cubicBezTo>
                    <a:pt x="18516" y="24900"/>
                    <a:pt x="18510" y="24906"/>
                    <a:pt x="18510" y="24926"/>
                  </a:cubicBezTo>
                  <a:cubicBezTo>
                    <a:pt x="18529" y="24991"/>
                    <a:pt x="18549" y="25043"/>
                    <a:pt x="18575" y="25062"/>
                  </a:cubicBezTo>
                  <a:cubicBezTo>
                    <a:pt x="18588" y="25082"/>
                    <a:pt x="18601" y="25088"/>
                    <a:pt x="18601" y="25095"/>
                  </a:cubicBezTo>
                  <a:lnTo>
                    <a:pt x="18608" y="25108"/>
                  </a:lnTo>
                  <a:cubicBezTo>
                    <a:pt x="18611" y="25111"/>
                    <a:pt x="18614" y="25113"/>
                    <a:pt x="18618" y="25113"/>
                  </a:cubicBezTo>
                  <a:cubicBezTo>
                    <a:pt x="18622" y="25113"/>
                    <a:pt x="18627" y="25111"/>
                    <a:pt x="18634" y="25108"/>
                  </a:cubicBezTo>
                  <a:lnTo>
                    <a:pt x="18647" y="25095"/>
                  </a:lnTo>
                  <a:lnTo>
                    <a:pt x="18653" y="25062"/>
                  </a:lnTo>
                  <a:cubicBezTo>
                    <a:pt x="18647" y="25049"/>
                    <a:pt x="18640" y="25030"/>
                    <a:pt x="18634" y="25017"/>
                  </a:cubicBezTo>
                  <a:lnTo>
                    <a:pt x="18582" y="24926"/>
                  </a:lnTo>
                  <a:cubicBezTo>
                    <a:pt x="18575" y="24906"/>
                    <a:pt x="18562" y="24893"/>
                    <a:pt x="18555" y="24887"/>
                  </a:cubicBezTo>
                  <a:cubicBezTo>
                    <a:pt x="18548" y="24884"/>
                    <a:pt x="18542" y="24883"/>
                    <a:pt x="18537" y="24883"/>
                  </a:cubicBezTo>
                  <a:close/>
                  <a:moveTo>
                    <a:pt x="9626" y="24503"/>
                  </a:moveTo>
                  <a:lnTo>
                    <a:pt x="9626" y="24503"/>
                  </a:lnTo>
                  <a:cubicBezTo>
                    <a:pt x="9613" y="24542"/>
                    <a:pt x="9587" y="24607"/>
                    <a:pt x="9554" y="24698"/>
                  </a:cubicBezTo>
                  <a:cubicBezTo>
                    <a:pt x="9522" y="24783"/>
                    <a:pt x="9496" y="24848"/>
                    <a:pt x="9489" y="24906"/>
                  </a:cubicBezTo>
                  <a:lnTo>
                    <a:pt x="9476" y="24978"/>
                  </a:lnTo>
                  <a:lnTo>
                    <a:pt x="9444" y="25290"/>
                  </a:lnTo>
                  <a:cubicBezTo>
                    <a:pt x="9437" y="25335"/>
                    <a:pt x="9444" y="25381"/>
                    <a:pt x="9450" y="25433"/>
                  </a:cubicBezTo>
                  <a:lnTo>
                    <a:pt x="9073" y="25004"/>
                  </a:lnTo>
                  <a:lnTo>
                    <a:pt x="9099" y="24919"/>
                  </a:lnTo>
                  <a:cubicBezTo>
                    <a:pt x="9125" y="24861"/>
                    <a:pt x="9145" y="24815"/>
                    <a:pt x="9171" y="24783"/>
                  </a:cubicBezTo>
                  <a:cubicBezTo>
                    <a:pt x="9216" y="24731"/>
                    <a:pt x="9275" y="24679"/>
                    <a:pt x="9359" y="24627"/>
                  </a:cubicBezTo>
                  <a:cubicBezTo>
                    <a:pt x="9444" y="24581"/>
                    <a:pt x="9535" y="24536"/>
                    <a:pt x="9626" y="24503"/>
                  </a:cubicBezTo>
                  <a:close/>
                  <a:moveTo>
                    <a:pt x="17743" y="24477"/>
                  </a:moveTo>
                  <a:cubicBezTo>
                    <a:pt x="17788" y="24503"/>
                    <a:pt x="17847" y="24529"/>
                    <a:pt x="17918" y="24542"/>
                  </a:cubicBezTo>
                  <a:cubicBezTo>
                    <a:pt x="17928" y="24545"/>
                    <a:pt x="17938" y="24547"/>
                    <a:pt x="17947" y="24547"/>
                  </a:cubicBezTo>
                  <a:cubicBezTo>
                    <a:pt x="17956" y="24547"/>
                    <a:pt x="17964" y="24545"/>
                    <a:pt x="17970" y="24542"/>
                  </a:cubicBezTo>
                  <a:cubicBezTo>
                    <a:pt x="17970" y="24549"/>
                    <a:pt x="17977" y="24549"/>
                    <a:pt x="17977" y="24555"/>
                  </a:cubicBezTo>
                  <a:cubicBezTo>
                    <a:pt x="18029" y="24692"/>
                    <a:pt x="18087" y="24867"/>
                    <a:pt x="18165" y="25075"/>
                  </a:cubicBezTo>
                  <a:lnTo>
                    <a:pt x="18113" y="25075"/>
                  </a:lnTo>
                  <a:cubicBezTo>
                    <a:pt x="18107" y="25077"/>
                    <a:pt x="18099" y="25078"/>
                    <a:pt x="18090" y="25078"/>
                  </a:cubicBezTo>
                  <a:cubicBezTo>
                    <a:pt x="18063" y="25078"/>
                    <a:pt x="18025" y="25070"/>
                    <a:pt x="17977" y="25056"/>
                  </a:cubicBezTo>
                  <a:cubicBezTo>
                    <a:pt x="17899" y="25043"/>
                    <a:pt x="17847" y="25010"/>
                    <a:pt x="17821" y="24971"/>
                  </a:cubicBezTo>
                  <a:lnTo>
                    <a:pt x="17795" y="24906"/>
                  </a:lnTo>
                  <a:cubicBezTo>
                    <a:pt x="17780" y="24886"/>
                    <a:pt x="17765" y="24878"/>
                    <a:pt x="17750" y="24878"/>
                  </a:cubicBezTo>
                  <a:cubicBezTo>
                    <a:pt x="17745" y="24878"/>
                    <a:pt x="17741" y="24879"/>
                    <a:pt x="17736" y="24880"/>
                  </a:cubicBezTo>
                  <a:cubicBezTo>
                    <a:pt x="17717" y="24887"/>
                    <a:pt x="17704" y="24900"/>
                    <a:pt x="17697" y="24932"/>
                  </a:cubicBezTo>
                  <a:cubicBezTo>
                    <a:pt x="17697" y="24945"/>
                    <a:pt x="17697" y="24991"/>
                    <a:pt x="17691" y="25069"/>
                  </a:cubicBezTo>
                  <a:cubicBezTo>
                    <a:pt x="17684" y="25121"/>
                    <a:pt x="17678" y="25166"/>
                    <a:pt x="17658" y="25199"/>
                  </a:cubicBezTo>
                  <a:cubicBezTo>
                    <a:pt x="17638" y="25238"/>
                    <a:pt x="17606" y="25270"/>
                    <a:pt x="17560" y="25290"/>
                  </a:cubicBezTo>
                  <a:cubicBezTo>
                    <a:pt x="17521" y="25316"/>
                    <a:pt x="17469" y="25322"/>
                    <a:pt x="17424" y="25322"/>
                  </a:cubicBezTo>
                  <a:cubicBezTo>
                    <a:pt x="17346" y="25322"/>
                    <a:pt x="17255" y="25283"/>
                    <a:pt x="17164" y="25218"/>
                  </a:cubicBezTo>
                  <a:cubicBezTo>
                    <a:pt x="17079" y="25166"/>
                    <a:pt x="17027" y="25101"/>
                    <a:pt x="17014" y="25036"/>
                  </a:cubicBezTo>
                  <a:lnTo>
                    <a:pt x="17001" y="24984"/>
                  </a:lnTo>
                  <a:cubicBezTo>
                    <a:pt x="16988" y="24965"/>
                    <a:pt x="16975" y="24958"/>
                    <a:pt x="16956" y="24958"/>
                  </a:cubicBezTo>
                  <a:cubicBezTo>
                    <a:pt x="16936" y="24958"/>
                    <a:pt x="16917" y="24978"/>
                    <a:pt x="16917" y="25023"/>
                  </a:cubicBezTo>
                  <a:cubicBezTo>
                    <a:pt x="16891" y="25179"/>
                    <a:pt x="16865" y="25290"/>
                    <a:pt x="16832" y="25348"/>
                  </a:cubicBezTo>
                  <a:cubicBezTo>
                    <a:pt x="16806" y="25394"/>
                    <a:pt x="16780" y="25420"/>
                    <a:pt x="16754" y="25433"/>
                  </a:cubicBezTo>
                  <a:cubicBezTo>
                    <a:pt x="16728" y="25446"/>
                    <a:pt x="16695" y="25453"/>
                    <a:pt x="16650" y="25453"/>
                  </a:cubicBezTo>
                  <a:cubicBezTo>
                    <a:pt x="16598" y="25453"/>
                    <a:pt x="16559" y="25446"/>
                    <a:pt x="16526" y="25433"/>
                  </a:cubicBezTo>
                  <a:cubicBezTo>
                    <a:pt x="16500" y="25414"/>
                    <a:pt x="16481" y="25394"/>
                    <a:pt x="16461" y="25381"/>
                  </a:cubicBezTo>
                  <a:cubicBezTo>
                    <a:pt x="16461" y="25348"/>
                    <a:pt x="16461" y="25309"/>
                    <a:pt x="16461" y="25270"/>
                  </a:cubicBezTo>
                  <a:cubicBezTo>
                    <a:pt x="16455" y="25062"/>
                    <a:pt x="16448" y="24926"/>
                    <a:pt x="16448" y="24848"/>
                  </a:cubicBezTo>
                  <a:cubicBezTo>
                    <a:pt x="16448" y="24835"/>
                    <a:pt x="16442" y="24815"/>
                    <a:pt x="16442" y="24796"/>
                  </a:cubicBezTo>
                  <a:lnTo>
                    <a:pt x="16442" y="24796"/>
                  </a:lnTo>
                  <a:cubicBezTo>
                    <a:pt x="16461" y="24809"/>
                    <a:pt x="16487" y="24822"/>
                    <a:pt x="16513" y="24835"/>
                  </a:cubicBezTo>
                  <a:cubicBezTo>
                    <a:pt x="16565" y="24854"/>
                    <a:pt x="16630" y="24867"/>
                    <a:pt x="16708" y="24874"/>
                  </a:cubicBezTo>
                  <a:cubicBezTo>
                    <a:pt x="16719" y="24875"/>
                    <a:pt x="16730" y="24875"/>
                    <a:pt x="16740" y="24875"/>
                  </a:cubicBezTo>
                  <a:cubicBezTo>
                    <a:pt x="16809" y="24875"/>
                    <a:pt x="16863" y="24857"/>
                    <a:pt x="16897" y="24828"/>
                  </a:cubicBezTo>
                  <a:cubicBezTo>
                    <a:pt x="16917" y="24809"/>
                    <a:pt x="16943" y="24770"/>
                    <a:pt x="16969" y="24711"/>
                  </a:cubicBezTo>
                  <a:lnTo>
                    <a:pt x="17008" y="24607"/>
                  </a:lnTo>
                  <a:cubicBezTo>
                    <a:pt x="17040" y="24672"/>
                    <a:pt x="17099" y="24724"/>
                    <a:pt x="17177" y="24763"/>
                  </a:cubicBezTo>
                  <a:cubicBezTo>
                    <a:pt x="17235" y="24789"/>
                    <a:pt x="17307" y="24809"/>
                    <a:pt x="17391" y="24809"/>
                  </a:cubicBezTo>
                  <a:cubicBezTo>
                    <a:pt x="17534" y="24809"/>
                    <a:pt x="17632" y="24763"/>
                    <a:pt x="17684" y="24685"/>
                  </a:cubicBezTo>
                  <a:cubicBezTo>
                    <a:pt x="17717" y="24646"/>
                    <a:pt x="17736" y="24575"/>
                    <a:pt x="17743" y="24477"/>
                  </a:cubicBezTo>
                  <a:close/>
                  <a:moveTo>
                    <a:pt x="12253" y="25511"/>
                  </a:moveTo>
                  <a:lnTo>
                    <a:pt x="12253" y="25518"/>
                  </a:lnTo>
                  <a:lnTo>
                    <a:pt x="12240" y="25518"/>
                  </a:lnTo>
                  <a:cubicBezTo>
                    <a:pt x="12247" y="25531"/>
                    <a:pt x="12240" y="25544"/>
                    <a:pt x="12234" y="25570"/>
                  </a:cubicBezTo>
                  <a:lnTo>
                    <a:pt x="12240" y="25596"/>
                  </a:lnTo>
                  <a:lnTo>
                    <a:pt x="12240" y="25622"/>
                  </a:lnTo>
                  <a:lnTo>
                    <a:pt x="12266" y="25628"/>
                  </a:lnTo>
                  <a:lnTo>
                    <a:pt x="12273" y="25615"/>
                  </a:lnTo>
                  <a:lnTo>
                    <a:pt x="12273" y="25596"/>
                  </a:lnTo>
                  <a:lnTo>
                    <a:pt x="12273" y="25570"/>
                  </a:lnTo>
                  <a:lnTo>
                    <a:pt x="12273" y="25550"/>
                  </a:lnTo>
                  <a:cubicBezTo>
                    <a:pt x="12266" y="25537"/>
                    <a:pt x="12266" y="25531"/>
                    <a:pt x="12273" y="25518"/>
                  </a:cubicBezTo>
                  <a:lnTo>
                    <a:pt x="12253" y="25511"/>
                  </a:lnTo>
                  <a:close/>
                  <a:moveTo>
                    <a:pt x="9678" y="24490"/>
                  </a:moveTo>
                  <a:cubicBezTo>
                    <a:pt x="9724" y="24529"/>
                    <a:pt x="9808" y="24594"/>
                    <a:pt x="9932" y="24692"/>
                  </a:cubicBezTo>
                  <a:cubicBezTo>
                    <a:pt x="10049" y="24776"/>
                    <a:pt x="10133" y="24848"/>
                    <a:pt x="10198" y="24906"/>
                  </a:cubicBezTo>
                  <a:cubicBezTo>
                    <a:pt x="10211" y="24919"/>
                    <a:pt x="10237" y="24945"/>
                    <a:pt x="10263" y="24971"/>
                  </a:cubicBezTo>
                  <a:cubicBezTo>
                    <a:pt x="10257" y="24978"/>
                    <a:pt x="10250" y="24991"/>
                    <a:pt x="10244" y="25010"/>
                  </a:cubicBezTo>
                  <a:lnTo>
                    <a:pt x="10107" y="25095"/>
                  </a:lnTo>
                  <a:lnTo>
                    <a:pt x="10036" y="25147"/>
                  </a:lnTo>
                  <a:cubicBezTo>
                    <a:pt x="10023" y="25153"/>
                    <a:pt x="9997" y="25186"/>
                    <a:pt x="9951" y="25244"/>
                  </a:cubicBezTo>
                  <a:lnTo>
                    <a:pt x="9828" y="25420"/>
                  </a:lnTo>
                  <a:lnTo>
                    <a:pt x="9782" y="25511"/>
                  </a:lnTo>
                  <a:lnTo>
                    <a:pt x="9743" y="25622"/>
                  </a:lnTo>
                  <a:cubicBezTo>
                    <a:pt x="9737" y="25635"/>
                    <a:pt x="9737" y="25648"/>
                    <a:pt x="9737" y="25667"/>
                  </a:cubicBezTo>
                  <a:cubicBezTo>
                    <a:pt x="9730" y="25661"/>
                    <a:pt x="9724" y="25654"/>
                    <a:pt x="9717" y="25654"/>
                  </a:cubicBezTo>
                  <a:cubicBezTo>
                    <a:pt x="9659" y="25622"/>
                    <a:pt x="9626" y="25602"/>
                    <a:pt x="9613" y="25589"/>
                  </a:cubicBezTo>
                  <a:cubicBezTo>
                    <a:pt x="9593" y="25576"/>
                    <a:pt x="9574" y="25563"/>
                    <a:pt x="9554" y="25544"/>
                  </a:cubicBezTo>
                  <a:lnTo>
                    <a:pt x="9548" y="25505"/>
                  </a:lnTo>
                  <a:lnTo>
                    <a:pt x="9502" y="25348"/>
                  </a:lnTo>
                  <a:cubicBezTo>
                    <a:pt x="9502" y="25335"/>
                    <a:pt x="9509" y="25303"/>
                    <a:pt x="9515" y="25238"/>
                  </a:cubicBezTo>
                  <a:cubicBezTo>
                    <a:pt x="9522" y="25218"/>
                    <a:pt x="9522" y="25192"/>
                    <a:pt x="9522" y="25153"/>
                  </a:cubicBezTo>
                  <a:lnTo>
                    <a:pt x="9541" y="24945"/>
                  </a:lnTo>
                  <a:cubicBezTo>
                    <a:pt x="9541" y="24906"/>
                    <a:pt x="9554" y="24854"/>
                    <a:pt x="9580" y="24789"/>
                  </a:cubicBezTo>
                  <a:cubicBezTo>
                    <a:pt x="9600" y="24718"/>
                    <a:pt x="9620" y="24640"/>
                    <a:pt x="9646" y="24568"/>
                  </a:cubicBezTo>
                  <a:cubicBezTo>
                    <a:pt x="9659" y="24536"/>
                    <a:pt x="9672" y="24510"/>
                    <a:pt x="9672" y="24490"/>
                  </a:cubicBezTo>
                  <a:close/>
                  <a:moveTo>
                    <a:pt x="11805" y="25589"/>
                  </a:moveTo>
                  <a:lnTo>
                    <a:pt x="11792" y="25622"/>
                  </a:lnTo>
                  <a:cubicBezTo>
                    <a:pt x="11785" y="25622"/>
                    <a:pt x="11779" y="25628"/>
                    <a:pt x="11772" y="25641"/>
                  </a:cubicBezTo>
                  <a:lnTo>
                    <a:pt x="11766" y="25667"/>
                  </a:lnTo>
                  <a:cubicBezTo>
                    <a:pt x="11759" y="25726"/>
                    <a:pt x="11753" y="25752"/>
                    <a:pt x="11753" y="25758"/>
                  </a:cubicBezTo>
                  <a:cubicBezTo>
                    <a:pt x="11753" y="25771"/>
                    <a:pt x="11753" y="25784"/>
                    <a:pt x="11759" y="25791"/>
                  </a:cubicBezTo>
                  <a:cubicBezTo>
                    <a:pt x="11766" y="25810"/>
                    <a:pt x="11772" y="25810"/>
                    <a:pt x="11785" y="25810"/>
                  </a:cubicBezTo>
                  <a:cubicBezTo>
                    <a:pt x="11792" y="25804"/>
                    <a:pt x="11798" y="25791"/>
                    <a:pt x="11805" y="25778"/>
                  </a:cubicBezTo>
                  <a:lnTo>
                    <a:pt x="11818" y="25732"/>
                  </a:lnTo>
                  <a:lnTo>
                    <a:pt x="11818" y="25693"/>
                  </a:lnTo>
                  <a:lnTo>
                    <a:pt x="11824" y="25661"/>
                  </a:lnTo>
                  <a:lnTo>
                    <a:pt x="11824" y="25635"/>
                  </a:lnTo>
                  <a:cubicBezTo>
                    <a:pt x="11818" y="25609"/>
                    <a:pt x="11811" y="25596"/>
                    <a:pt x="11811" y="25589"/>
                  </a:cubicBezTo>
                  <a:close/>
                  <a:moveTo>
                    <a:pt x="18819" y="25480"/>
                  </a:moveTo>
                  <a:cubicBezTo>
                    <a:pt x="18816" y="25480"/>
                    <a:pt x="18812" y="25482"/>
                    <a:pt x="18809" y="25485"/>
                  </a:cubicBezTo>
                  <a:cubicBezTo>
                    <a:pt x="18796" y="25505"/>
                    <a:pt x="18796" y="25537"/>
                    <a:pt x="18803" y="25596"/>
                  </a:cubicBezTo>
                  <a:lnTo>
                    <a:pt x="18829" y="25693"/>
                  </a:lnTo>
                  <a:cubicBezTo>
                    <a:pt x="18842" y="25752"/>
                    <a:pt x="18855" y="25791"/>
                    <a:pt x="18881" y="25817"/>
                  </a:cubicBezTo>
                  <a:lnTo>
                    <a:pt x="18894" y="25830"/>
                  </a:lnTo>
                  <a:cubicBezTo>
                    <a:pt x="18907" y="25830"/>
                    <a:pt x="18913" y="25830"/>
                    <a:pt x="18913" y="25823"/>
                  </a:cubicBezTo>
                  <a:lnTo>
                    <a:pt x="18913" y="25804"/>
                  </a:lnTo>
                  <a:cubicBezTo>
                    <a:pt x="18900" y="25758"/>
                    <a:pt x="18894" y="25719"/>
                    <a:pt x="18887" y="25693"/>
                  </a:cubicBezTo>
                  <a:lnTo>
                    <a:pt x="18842" y="25511"/>
                  </a:lnTo>
                  <a:cubicBezTo>
                    <a:pt x="18835" y="25498"/>
                    <a:pt x="18829" y="25485"/>
                    <a:pt x="18829" y="25485"/>
                  </a:cubicBezTo>
                  <a:cubicBezTo>
                    <a:pt x="18825" y="25482"/>
                    <a:pt x="18822" y="25480"/>
                    <a:pt x="18819" y="25480"/>
                  </a:cubicBezTo>
                  <a:close/>
                  <a:moveTo>
                    <a:pt x="9457" y="23391"/>
                  </a:moveTo>
                  <a:cubicBezTo>
                    <a:pt x="9476" y="23404"/>
                    <a:pt x="9502" y="23430"/>
                    <a:pt x="9541" y="23456"/>
                  </a:cubicBezTo>
                  <a:cubicBezTo>
                    <a:pt x="9580" y="23488"/>
                    <a:pt x="9607" y="23521"/>
                    <a:pt x="9626" y="23554"/>
                  </a:cubicBezTo>
                  <a:cubicBezTo>
                    <a:pt x="9646" y="23593"/>
                    <a:pt x="9665" y="23664"/>
                    <a:pt x="9672" y="23749"/>
                  </a:cubicBezTo>
                  <a:lnTo>
                    <a:pt x="9730" y="24340"/>
                  </a:lnTo>
                  <a:cubicBezTo>
                    <a:pt x="9633" y="24353"/>
                    <a:pt x="9528" y="24386"/>
                    <a:pt x="9424" y="24445"/>
                  </a:cubicBezTo>
                  <a:cubicBezTo>
                    <a:pt x="9359" y="24484"/>
                    <a:pt x="9262" y="24542"/>
                    <a:pt x="9138" y="24620"/>
                  </a:cubicBezTo>
                  <a:cubicBezTo>
                    <a:pt x="9093" y="24659"/>
                    <a:pt x="9067" y="24685"/>
                    <a:pt x="9054" y="24698"/>
                  </a:cubicBezTo>
                  <a:cubicBezTo>
                    <a:pt x="9028" y="24724"/>
                    <a:pt x="9008" y="24776"/>
                    <a:pt x="8982" y="24854"/>
                  </a:cubicBezTo>
                  <a:cubicBezTo>
                    <a:pt x="8885" y="25205"/>
                    <a:pt x="8722" y="25544"/>
                    <a:pt x="8507" y="25862"/>
                  </a:cubicBezTo>
                  <a:cubicBezTo>
                    <a:pt x="8454" y="25875"/>
                    <a:pt x="8405" y="25879"/>
                    <a:pt x="8362" y="25879"/>
                  </a:cubicBezTo>
                  <a:cubicBezTo>
                    <a:pt x="8337" y="25879"/>
                    <a:pt x="8314" y="25878"/>
                    <a:pt x="8293" y="25875"/>
                  </a:cubicBezTo>
                  <a:lnTo>
                    <a:pt x="8273" y="25875"/>
                  </a:lnTo>
                  <a:cubicBezTo>
                    <a:pt x="8247" y="25869"/>
                    <a:pt x="8221" y="25862"/>
                    <a:pt x="8202" y="25849"/>
                  </a:cubicBezTo>
                  <a:cubicBezTo>
                    <a:pt x="8195" y="25843"/>
                    <a:pt x="8182" y="25836"/>
                    <a:pt x="8169" y="25830"/>
                  </a:cubicBezTo>
                  <a:cubicBezTo>
                    <a:pt x="8130" y="25797"/>
                    <a:pt x="8104" y="25752"/>
                    <a:pt x="8085" y="25693"/>
                  </a:cubicBezTo>
                  <a:cubicBezTo>
                    <a:pt x="8072" y="25648"/>
                    <a:pt x="8065" y="25583"/>
                    <a:pt x="8059" y="25505"/>
                  </a:cubicBezTo>
                  <a:lnTo>
                    <a:pt x="8046" y="25179"/>
                  </a:lnTo>
                  <a:cubicBezTo>
                    <a:pt x="8046" y="25127"/>
                    <a:pt x="8039" y="25095"/>
                    <a:pt x="8026" y="25082"/>
                  </a:cubicBezTo>
                  <a:cubicBezTo>
                    <a:pt x="8011" y="25047"/>
                    <a:pt x="7993" y="25032"/>
                    <a:pt x="7971" y="25032"/>
                  </a:cubicBezTo>
                  <a:cubicBezTo>
                    <a:pt x="7963" y="25032"/>
                    <a:pt x="7956" y="25033"/>
                    <a:pt x="7948" y="25036"/>
                  </a:cubicBezTo>
                  <a:cubicBezTo>
                    <a:pt x="7896" y="25043"/>
                    <a:pt x="7877" y="25095"/>
                    <a:pt x="7903" y="25192"/>
                  </a:cubicBezTo>
                  <a:cubicBezTo>
                    <a:pt x="7922" y="25283"/>
                    <a:pt x="7935" y="25375"/>
                    <a:pt x="7942" y="25479"/>
                  </a:cubicBezTo>
                  <a:cubicBezTo>
                    <a:pt x="7844" y="25453"/>
                    <a:pt x="7772" y="25440"/>
                    <a:pt x="7727" y="25427"/>
                  </a:cubicBezTo>
                  <a:cubicBezTo>
                    <a:pt x="7642" y="25407"/>
                    <a:pt x="7577" y="25381"/>
                    <a:pt x="7519" y="25348"/>
                  </a:cubicBezTo>
                  <a:cubicBezTo>
                    <a:pt x="7473" y="25329"/>
                    <a:pt x="7441" y="25303"/>
                    <a:pt x="7421" y="25277"/>
                  </a:cubicBezTo>
                  <a:cubicBezTo>
                    <a:pt x="7389" y="25251"/>
                    <a:pt x="7376" y="25218"/>
                    <a:pt x="7369" y="25179"/>
                  </a:cubicBezTo>
                  <a:cubicBezTo>
                    <a:pt x="7369" y="25160"/>
                    <a:pt x="7369" y="25134"/>
                    <a:pt x="7376" y="25101"/>
                  </a:cubicBezTo>
                  <a:cubicBezTo>
                    <a:pt x="7389" y="25056"/>
                    <a:pt x="7395" y="25023"/>
                    <a:pt x="7395" y="25023"/>
                  </a:cubicBezTo>
                  <a:cubicBezTo>
                    <a:pt x="7395" y="24991"/>
                    <a:pt x="7402" y="24952"/>
                    <a:pt x="7402" y="24900"/>
                  </a:cubicBezTo>
                  <a:cubicBezTo>
                    <a:pt x="7408" y="24841"/>
                    <a:pt x="7408" y="24796"/>
                    <a:pt x="7415" y="24763"/>
                  </a:cubicBezTo>
                  <a:cubicBezTo>
                    <a:pt x="7415" y="24711"/>
                    <a:pt x="7415" y="24666"/>
                    <a:pt x="7402" y="24627"/>
                  </a:cubicBezTo>
                  <a:cubicBezTo>
                    <a:pt x="7389" y="24607"/>
                    <a:pt x="7376" y="24594"/>
                    <a:pt x="7369" y="24581"/>
                  </a:cubicBezTo>
                  <a:lnTo>
                    <a:pt x="7369" y="24581"/>
                  </a:lnTo>
                  <a:cubicBezTo>
                    <a:pt x="7447" y="24620"/>
                    <a:pt x="7512" y="24646"/>
                    <a:pt x="7564" y="24672"/>
                  </a:cubicBezTo>
                  <a:cubicBezTo>
                    <a:pt x="7707" y="24731"/>
                    <a:pt x="7844" y="24763"/>
                    <a:pt x="7968" y="24783"/>
                  </a:cubicBezTo>
                  <a:cubicBezTo>
                    <a:pt x="8034" y="24795"/>
                    <a:pt x="8115" y="24800"/>
                    <a:pt x="8214" y="24800"/>
                  </a:cubicBezTo>
                  <a:cubicBezTo>
                    <a:pt x="8271" y="24800"/>
                    <a:pt x="8334" y="24798"/>
                    <a:pt x="8403" y="24796"/>
                  </a:cubicBezTo>
                  <a:lnTo>
                    <a:pt x="8657" y="24789"/>
                  </a:lnTo>
                  <a:cubicBezTo>
                    <a:pt x="8716" y="24789"/>
                    <a:pt x="8755" y="24776"/>
                    <a:pt x="8768" y="24744"/>
                  </a:cubicBezTo>
                  <a:cubicBezTo>
                    <a:pt x="8774" y="24731"/>
                    <a:pt x="8774" y="24711"/>
                    <a:pt x="8768" y="24685"/>
                  </a:cubicBezTo>
                  <a:cubicBezTo>
                    <a:pt x="8761" y="24659"/>
                    <a:pt x="8748" y="24640"/>
                    <a:pt x="8748" y="24627"/>
                  </a:cubicBezTo>
                  <a:cubicBezTo>
                    <a:pt x="8735" y="24588"/>
                    <a:pt x="8748" y="24536"/>
                    <a:pt x="8774" y="24464"/>
                  </a:cubicBezTo>
                  <a:lnTo>
                    <a:pt x="8995" y="23872"/>
                  </a:lnTo>
                  <a:cubicBezTo>
                    <a:pt x="9041" y="23762"/>
                    <a:pt x="9086" y="23677"/>
                    <a:pt x="9125" y="23632"/>
                  </a:cubicBezTo>
                  <a:cubicBezTo>
                    <a:pt x="9158" y="23593"/>
                    <a:pt x="9203" y="23554"/>
                    <a:pt x="9262" y="23514"/>
                  </a:cubicBezTo>
                  <a:cubicBezTo>
                    <a:pt x="9268" y="23514"/>
                    <a:pt x="9314" y="23482"/>
                    <a:pt x="9411" y="23430"/>
                  </a:cubicBezTo>
                  <a:cubicBezTo>
                    <a:pt x="9424" y="23417"/>
                    <a:pt x="9444" y="23404"/>
                    <a:pt x="9457" y="23391"/>
                  </a:cubicBezTo>
                  <a:close/>
                  <a:moveTo>
                    <a:pt x="12851" y="25762"/>
                  </a:moveTo>
                  <a:cubicBezTo>
                    <a:pt x="12849" y="25762"/>
                    <a:pt x="12847" y="25763"/>
                    <a:pt x="12845" y="25765"/>
                  </a:cubicBezTo>
                  <a:lnTo>
                    <a:pt x="12832" y="25765"/>
                  </a:lnTo>
                  <a:lnTo>
                    <a:pt x="12819" y="25778"/>
                  </a:lnTo>
                  <a:cubicBezTo>
                    <a:pt x="12806" y="25804"/>
                    <a:pt x="12806" y="25830"/>
                    <a:pt x="12813" y="25862"/>
                  </a:cubicBezTo>
                  <a:lnTo>
                    <a:pt x="12813" y="25882"/>
                  </a:lnTo>
                  <a:cubicBezTo>
                    <a:pt x="12819" y="25888"/>
                    <a:pt x="12819" y="25901"/>
                    <a:pt x="12819" y="25914"/>
                  </a:cubicBezTo>
                  <a:cubicBezTo>
                    <a:pt x="12826" y="25921"/>
                    <a:pt x="12832" y="25927"/>
                    <a:pt x="12845" y="25927"/>
                  </a:cubicBezTo>
                  <a:cubicBezTo>
                    <a:pt x="12852" y="25927"/>
                    <a:pt x="12858" y="25921"/>
                    <a:pt x="12858" y="25914"/>
                  </a:cubicBezTo>
                  <a:cubicBezTo>
                    <a:pt x="12865" y="25914"/>
                    <a:pt x="12865" y="25908"/>
                    <a:pt x="12865" y="25901"/>
                  </a:cubicBezTo>
                  <a:lnTo>
                    <a:pt x="12878" y="25843"/>
                  </a:lnTo>
                  <a:cubicBezTo>
                    <a:pt x="12878" y="25823"/>
                    <a:pt x="12878" y="25804"/>
                    <a:pt x="12871" y="25791"/>
                  </a:cubicBezTo>
                  <a:lnTo>
                    <a:pt x="12865" y="25771"/>
                  </a:lnTo>
                  <a:cubicBezTo>
                    <a:pt x="12860" y="25767"/>
                    <a:pt x="12856" y="25762"/>
                    <a:pt x="12851" y="25762"/>
                  </a:cubicBezTo>
                  <a:close/>
                  <a:moveTo>
                    <a:pt x="15922" y="21004"/>
                  </a:moveTo>
                  <a:cubicBezTo>
                    <a:pt x="15967" y="21316"/>
                    <a:pt x="16013" y="21615"/>
                    <a:pt x="16039" y="21889"/>
                  </a:cubicBezTo>
                  <a:lnTo>
                    <a:pt x="16305" y="24555"/>
                  </a:lnTo>
                  <a:cubicBezTo>
                    <a:pt x="16325" y="24718"/>
                    <a:pt x="16331" y="24861"/>
                    <a:pt x="16338" y="24984"/>
                  </a:cubicBezTo>
                  <a:cubicBezTo>
                    <a:pt x="16344" y="25101"/>
                    <a:pt x="16351" y="25283"/>
                    <a:pt x="16351" y="25524"/>
                  </a:cubicBezTo>
                  <a:cubicBezTo>
                    <a:pt x="16357" y="25635"/>
                    <a:pt x="16364" y="25739"/>
                    <a:pt x="16370" y="25843"/>
                  </a:cubicBezTo>
                  <a:lnTo>
                    <a:pt x="16364" y="25843"/>
                  </a:lnTo>
                  <a:lnTo>
                    <a:pt x="16247" y="25862"/>
                  </a:lnTo>
                  <a:cubicBezTo>
                    <a:pt x="16227" y="25859"/>
                    <a:pt x="16209" y="25857"/>
                    <a:pt x="16193" y="25857"/>
                  </a:cubicBezTo>
                  <a:cubicBezTo>
                    <a:pt x="16177" y="25857"/>
                    <a:pt x="16162" y="25859"/>
                    <a:pt x="16149" y="25862"/>
                  </a:cubicBezTo>
                  <a:lnTo>
                    <a:pt x="16104" y="25875"/>
                  </a:lnTo>
                  <a:cubicBezTo>
                    <a:pt x="16078" y="25888"/>
                    <a:pt x="16039" y="25895"/>
                    <a:pt x="15987" y="25895"/>
                  </a:cubicBezTo>
                  <a:lnTo>
                    <a:pt x="15896" y="25901"/>
                  </a:lnTo>
                  <a:lnTo>
                    <a:pt x="15843" y="25901"/>
                  </a:lnTo>
                  <a:cubicBezTo>
                    <a:pt x="15817" y="25901"/>
                    <a:pt x="15778" y="25901"/>
                    <a:pt x="15726" y="25908"/>
                  </a:cubicBezTo>
                  <a:lnTo>
                    <a:pt x="15590" y="25921"/>
                  </a:lnTo>
                  <a:cubicBezTo>
                    <a:pt x="15570" y="25927"/>
                    <a:pt x="15557" y="25927"/>
                    <a:pt x="15544" y="25927"/>
                  </a:cubicBezTo>
                  <a:cubicBezTo>
                    <a:pt x="15544" y="25882"/>
                    <a:pt x="15544" y="25849"/>
                    <a:pt x="15544" y="25817"/>
                  </a:cubicBezTo>
                  <a:cubicBezTo>
                    <a:pt x="15544" y="25797"/>
                    <a:pt x="15557" y="25745"/>
                    <a:pt x="15570" y="25667"/>
                  </a:cubicBezTo>
                  <a:cubicBezTo>
                    <a:pt x="15583" y="25609"/>
                    <a:pt x="15590" y="25563"/>
                    <a:pt x="15590" y="25531"/>
                  </a:cubicBezTo>
                  <a:lnTo>
                    <a:pt x="15752" y="25205"/>
                  </a:lnTo>
                  <a:cubicBezTo>
                    <a:pt x="15778" y="25166"/>
                    <a:pt x="15791" y="25134"/>
                    <a:pt x="15798" y="25121"/>
                  </a:cubicBezTo>
                  <a:lnTo>
                    <a:pt x="15824" y="25049"/>
                  </a:lnTo>
                  <a:lnTo>
                    <a:pt x="15856" y="24971"/>
                  </a:lnTo>
                  <a:cubicBezTo>
                    <a:pt x="15883" y="24926"/>
                    <a:pt x="15902" y="24854"/>
                    <a:pt x="15915" y="24770"/>
                  </a:cubicBezTo>
                  <a:lnTo>
                    <a:pt x="15928" y="24653"/>
                  </a:lnTo>
                  <a:lnTo>
                    <a:pt x="15928" y="24653"/>
                  </a:lnTo>
                  <a:cubicBezTo>
                    <a:pt x="15915" y="24659"/>
                    <a:pt x="15909" y="24672"/>
                    <a:pt x="15909" y="24705"/>
                  </a:cubicBezTo>
                  <a:cubicBezTo>
                    <a:pt x="15902" y="24718"/>
                    <a:pt x="15889" y="24744"/>
                    <a:pt x="15869" y="24783"/>
                  </a:cubicBezTo>
                  <a:cubicBezTo>
                    <a:pt x="15850" y="24822"/>
                    <a:pt x="15824" y="24880"/>
                    <a:pt x="15798" y="24965"/>
                  </a:cubicBezTo>
                  <a:lnTo>
                    <a:pt x="15674" y="25231"/>
                  </a:lnTo>
                  <a:cubicBezTo>
                    <a:pt x="15642" y="25296"/>
                    <a:pt x="15590" y="25388"/>
                    <a:pt x="15531" y="25518"/>
                  </a:cubicBezTo>
                  <a:cubicBezTo>
                    <a:pt x="15531" y="25518"/>
                    <a:pt x="15525" y="25518"/>
                    <a:pt x="15525" y="25524"/>
                  </a:cubicBezTo>
                  <a:cubicBezTo>
                    <a:pt x="15525" y="25192"/>
                    <a:pt x="15538" y="24809"/>
                    <a:pt x="15570" y="24373"/>
                  </a:cubicBezTo>
                  <a:cubicBezTo>
                    <a:pt x="15635" y="23475"/>
                    <a:pt x="15668" y="22916"/>
                    <a:pt x="15668" y="22708"/>
                  </a:cubicBezTo>
                  <a:lnTo>
                    <a:pt x="15681" y="22214"/>
                  </a:lnTo>
                  <a:cubicBezTo>
                    <a:pt x="15707" y="21921"/>
                    <a:pt x="15726" y="21707"/>
                    <a:pt x="15739" y="21563"/>
                  </a:cubicBezTo>
                  <a:cubicBezTo>
                    <a:pt x="15746" y="21459"/>
                    <a:pt x="15752" y="21362"/>
                    <a:pt x="15759" y="21271"/>
                  </a:cubicBezTo>
                  <a:cubicBezTo>
                    <a:pt x="15772" y="21264"/>
                    <a:pt x="15785" y="21258"/>
                    <a:pt x="15791" y="21245"/>
                  </a:cubicBezTo>
                  <a:lnTo>
                    <a:pt x="15922" y="21004"/>
                  </a:lnTo>
                  <a:close/>
                  <a:moveTo>
                    <a:pt x="17775" y="25075"/>
                  </a:moveTo>
                  <a:lnTo>
                    <a:pt x="17775" y="25075"/>
                  </a:lnTo>
                  <a:cubicBezTo>
                    <a:pt x="17866" y="25140"/>
                    <a:pt x="17977" y="25179"/>
                    <a:pt x="18100" y="25192"/>
                  </a:cubicBezTo>
                  <a:cubicBezTo>
                    <a:pt x="18112" y="25194"/>
                    <a:pt x="18124" y="25195"/>
                    <a:pt x="18134" y="25195"/>
                  </a:cubicBezTo>
                  <a:cubicBezTo>
                    <a:pt x="18162" y="25195"/>
                    <a:pt x="18184" y="25189"/>
                    <a:pt x="18198" y="25179"/>
                  </a:cubicBezTo>
                  <a:cubicBezTo>
                    <a:pt x="18204" y="25192"/>
                    <a:pt x="18211" y="25205"/>
                    <a:pt x="18217" y="25218"/>
                  </a:cubicBezTo>
                  <a:lnTo>
                    <a:pt x="18094" y="25583"/>
                  </a:lnTo>
                  <a:cubicBezTo>
                    <a:pt x="18083" y="25583"/>
                    <a:pt x="18073" y="25584"/>
                    <a:pt x="18063" y="25584"/>
                  </a:cubicBezTo>
                  <a:cubicBezTo>
                    <a:pt x="17995" y="25584"/>
                    <a:pt x="17947" y="25565"/>
                    <a:pt x="17918" y="25531"/>
                  </a:cubicBezTo>
                  <a:cubicBezTo>
                    <a:pt x="17899" y="25505"/>
                    <a:pt x="17886" y="25485"/>
                    <a:pt x="17879" y="25472"/>
                  </a:cubicBezTo>
                  <a:cubicBezTo>
                    <a:pt x="17863" y="25451"/>
                    <a:pt x="17847" y="25438"/>
                    <a:pt x="17831" y="25438"/>
                  </a:cubicBezTo>
                  <a:cubicBezTo>
                    <a:pt x="17827" y="25438"/>
                    <a:pt x="17824" y="25438"/>
                    <a:pt x="17821" y="25440"/>
                  </a:cubicBezTo>
                  <a:cubicBezTo>
                    <a:pt x="17795" y="25440"/>
                    <a:pt x="17775" y="25459"/>
                    <a:pt x="17769" y="25505"/>
                  </a:cubicBezTo>
                  <a:cubicBezTo>
                    <a:pt x="17769" y="25518"/>
                    <a:pt x="17769" y="25544"/>
                    <a:pt x="17769" y="25583"/>
                  </a:cubicBezTo>
                  <a:cubicBezTo>
                    <a:pt x="17769" y="25615"/>
                    <a:pt x="17762" y="25648"/>
                    <a:pt x="17756" y="25667"/>
                  </a:cubicBezTo>
                  <a:cubicBezTo>
                    <a:pt x="17736" y="25745"/>
                    <a:pt x="17665" y="25797"/>
                    <a:pt x="17554" y="25810"/>
                  </a:cubicBezTo>
                  <a:cubicBezTo>
                    <a:pt x="17534" y="25813"/>
                    <a:pt x="17515" y="25815"/>
                    <a:pt x="17497" y="25815"/>
                  </a:cubicBezTo>
                  <a:cubicBezTo>
                    <a:pt x="17441" y="25815"/>
                    <a:pt x="17388" y="25800"/>
                    <a:pt x="17339" y="25771"/>
                  </a:cubicBezTo>
                  <a:cubicBezTo>
                    <a:pt x="17268" y="25739"/>
                    <a:pt x="17216" y="25687"/>
                    <a:pt x="17190" y="25622"/>
                  </a:cubicBezTo>
                  <a:cubicBezTo>
                    <a:pt x="17177" y="25602"/>
                    <a:pt x="17170" y="25589"/>
                    <a:pt x="17157" y="25583"/>
                  </a:cubicBezTo>
                  <a:cubicBezTo>
                    <a:pt x="17150" y="25578"/>
                    <a:pt x="17143" y="25576"/>
                    <a:pt x="17136" y="25576"/>
                  </a:cubicBezTo>
                  <a:cubicBezTo>
                    <a:pt x="17124" y="25576"/>
                    <a:pt x="17111" y="25583"/>
                    <a:pt x="17099" y="25596"/>
                  </a:cubicBezTo>
                  <a:cubicBezTo>
                    <a:pt x="17092" y="25602"/>
                    <a:pt x="17086" y="25622"/>
                    <a:pt x="17079" y="25648"/>
                  </a:cubicBezTo>
                  <a:cubicBezTo>
                    <a:pt x="17053" y="25745"/>
                    <a:pt x="17008" y="25817"/>
                    <a:pt x="16956" y="25862"/>
                  </a:cubicBezTo>
                  <a:cubicBezTo>
                    <a:pt x="16897" y="25914"/>
                    <a:pt x="16819" y="25940"/>
                    <a:pt x="16715" y="25940"/>
                  </a:cubicBezTo>
                  <a:cubicBezTo>
                    <a:pt x="16617" y="25940"/>
                    <a:pt x="16552" y="25908"/>
                    <a:pt x="16520" y="25843"/>
                  </a:cubicBezTo>
                  <a:cubicBezTo>
                    <a:pt x="16513" y="25836"/>
                    <a:pt x="16507" y="25830"/>
                    <a:pt x="16500" y="25823"/>
                  </a:cubicBezTo>
                  <a:lnTo>
                    <a:pt x="16494" y="25823"/>
                  </a:lnTo>
                  <a:cubicBezTo>
                    <a:pt x="16487" y="25778"/>
                    <a:pt x="16481" y="25732"/>
                    <a:pt x="16481" y="25693"/>
                  </a:cubicBezTo>
                  <a:cubicBezTo>
                    <a:pt x="16474" y="25635"/>
                    <a:pt x="16468" y="25563"/>
                    <a:pt x="16468" y="25479"/>
                  </a:cubicBezTo>
                  <a:lnTo>
                    <a:pt x="16468" y="25479"/>
                  </a:lnTo>
                  <a:cubicBezTo>
                    <a:pt x="16474" y="25485"/>
                    <a:pt x="16487" y="25492"/>
                    <a:pt x="16494" y="25498"/>
                  </a:cubicBezTo>
                  <a:cubicBezTo>
                    <a:pt x="16526" y="25518"/>
                    <a:pt x="16572" y="25531"/>
                    <a:pt x="16637" y="25531"/>
                  </a:cubicBezTo>
                  <a:cubicBezTo>
                    <a:pt x="16702" y="25524"/>
                    <a:pt x="16747" y="25518"/>
                    <a:pt x="16774" y="25505"/>
                  </a:cubicBezTo>
                  <a:cubicBezTo>
                    <a:pt x="16832" y="25472"/>
                    <a:pt x="16878" y="25427"/>
                    <a:pt x="16910" y="25361"/>
                  </a:cubicBezTo>
                  <a:cubicBezTo>
                    <a:pt x="16930" y="25329"/>
                    <a:pt x="16956" y="25270"/>
                    <a:pt x="16982" y="25173"/>
                  </a:cubicBezTo>
                  <a:cubicBezTo>
                    <a:pt x="17073" y="25277"/>
                    <a:pt x="17164" y="25342"/>
                    <a:pt x="17268" y="25381"/>
                  </a:cubicBezTo>
                  <a:cubicBezTo>
                    <a:pt x="17323" y="25402"/>
                    <a:pt x="17378" y="25411"/>
                    <a:pt x="17430" y="25411"/>
                  </a:cubicBezTo>
                  <a:cubicBezTo>
                    <a:pt x="17494" y="25411"/>
                    <a:pt x="17555" y="25397"/>
                    <a:pt x="17612" y="25368"/>
                  </a:cubicBezTo>
                  <a:cubicBezTo>
                    <a:pt x="17665" y="25342"/>
                    <a:pt x="17710" y="25296"/>
                    <a:pt x="17736" y="25244"/>
                  </a:cubicBezTo>
                  <a:cubicBezTo>
                    <a:pt x="17769" y="25192"/>
                    <a:pt x="17782" y="25134"/>
                    <a:pt x="17775" y="25075"/>
                  </a:cubicBezTo>
                  <a:close/>
                  <a:moveTo>
                    <a:pt x="13278" y="25825"/>
                  </a:moveTo>
                  <a:cubicBezTo>
                    <a:pt x="13271" y="25825"/>
                    <a:pt x="13265" y="25829"/>
                    <a:pt x="13262" y="25836"/>
                  </a:cubicBezTo>
                  <a:cubicBezTo>
                    <a:pt x="13262" y="25836"/>
                    <a:pt x="13255" y="25849"/>
                    <a:pt x="13249" y="25862"/>
                  </a:cubicBezTo>
                  <a:lnTo>
                    <a:pt x="13242" y="25875"/>
                  </a:lnTo>
                  <a:lnTo>
                    <a:pt x="13236" y="25895"/>
                  </a:lnTo>
                  <a:lnTo>
                    <a:pt x="13242" y="25992"/>
                  </a:lnTo>
                  <a:cubicBezTo>
                    <a:pt x="13242" y="25999"/>
                    <a:pt x="13249" y="26005"/>
                    <a:pt x="13262" y="26005"/>
                  </a:cubicBezTo>
                  <a:lnTo>
                    <a:pt x="13281" y="25986"/>
                  </a:lnTo>
                  <a:cubicBezTo>
                    <a:pt x="13294" y="25979"/>
                    <a:pt x="13294" y="25960"/>
                    <a:pt x="13294" y="25940"/>
                  </a:cubicBezTo>
                  <a:cubicBezTo>
                    <a:pt x="13294" y="25927"/>
                    <a:pt x="13294" y="25914"/>
                    <a:pt x="13294" y="25895"/>
                  </a:cubicBezTo>
                  <a:lnTo>
                    <a:pt x="13301" y="25882"/>
                  </a:lnTo>
                  <a:lnTo>
                    <a:pt x="13301" y="25856"/>
                  </a:lnTo>
                  <a:cubicBezTo>
                    <a:pt x="13301" y="25849"/>
                    <a:pt x="13301" y="25836"/>
                    <a:pt x="13294" y="25830"/>
                  </a:cubicBezTo>
                  <a:cubicBezTo>
                    <a:pt x="13289" y="25827"/>
                    <a:pt x="13283" y="25825"/>
                    <a:pt x="13278" y="25825"/>
                  </a:cubicBezTo>
                  <a:close/>
                  <a:moveTo>
                    <a:pt x="16377" y="25908"/>
                  </a:moveTo>
                  <a:cubicBezTo>
                    <a:pt x="16383" y="25986"/>
                    <a:pt x="16390" y="26057"/>
                    <a:pt x="16403" y="26129"/>
                  </a:cubicBezTo>
                  <a:cubicBezTo>
                    <a:pt x="16189" y="26061"/>
                    <a:pt x="15975" y="26026"/>
                    <a:pt x="15764" y="26026"/>
                  </a:cubicBezTo>
                  <a:cubicBezTo>
                    <a:pt x="15693" y="26026"/>
                    <a:pt x="15622" y="26030"/>
                    <a:pt x="15551" y="26038"/>
                  </a:cubicBezTo>
                  <a:cubicBezTo>
                    <a:pt x="15551" y="26018"/>
                    <a:pt x="15544" y="25992"/>
                    <a:pt x="15544" y="25966"/>
                  </a:cubicBezTo>
                  <a:lnTo>
                    <a:pt x="15596" y="25966"/>
                  </a:lnTo>
                  <a:lnTo>
                    <a:pt x="15876" y="25953"/>
                  </a:lnTo>
                  <a:cubicBezTo>
                    <a:pt x="15896" y="25960"/>
                    <a:pt x="15909" y="25960"/>
                    <a:pt x="15922" y="25960"/>
                  </a:cubicBezTo>
                  <a:cubicBezTo>
                    <a:pt x="15941" y="25960"/>
                    <a:pt x="15967" y="25953"/>
                    <a:pt x="16006" y="25947"/>
                  </a:cubicBezTo>
                  <a:lnTo>
                    <a:pt x="16091" y="25940"/>
                  </a:lnTo>
                  <a:lnTo>
                    <a:pt x="16162" y="25921"/>
                  </a:lnTo>
                  <a:lnTo>
                    <a:pt x="16247" y="25921"/>
                  </a:lnTo>
                  <a:cubicBezTo>
                    <a:pt x="16260" y="25921"/>
                    <a:pt x="16279" y="25914"/>
                    <a:pt x="16305" y="25908"/>
                  </a:cubicBezTo>
                  <a:close/>
                  <a:moveTo>
                    <a:pt x="10315" y="25023"/>
                  </a:moveTo>
                  <a:cubicBezTo>
                    <a:pt x="10367" y="25075"/>
                    <a:pt x="10432" y="25140"/>
                    <a:pt x="10504" y="25218"/>
                  </a:cubicBezTo>
                  <a:lnTo>
                    <a:pt x="10576" y="25296"/>
                  </a:lnTo>
                  <a:cubicBezTo>
                    <a:pt x="10576" y="25296"/>
                    <a:pt x="10569" y="25303"/>
                    <a:pt x="10569" y="25309"/>
                  </a:cubicBezTo>
                  <a:cubicBezTo>
                    <a:pt x="10530" y="25453"/>
                    <a:pt x="10504" y="25602"/>
                    <a:pt x="10491" y="25752"/>
                  </a:cubicBezTo>
                  <a:lnTo>
                    <a:pt x="10498" y="26285"/>
                  </a:lnTo>
                  <a:cubicBezTo>
                    <a:pt x="10498" y="26311"/>
                    <a:pt x="10504" y="26337"/>
                    <a:pt x="10504" y="26357"/>
                  </a:cubicBezTo>
                  <a:lnTo>
                    <a:pt x="10003" y="25914"/>
                  </a:lnTo>
                  <a:cubicBezTo>
                    <a:pt x="9964" y="25882"/>
                    <a:pt x="9932" y="25849"/>
                    <a:pt x="9906" y="25823"/>
                  </a:cubicBezTo>
                  <a:cubicBezTo>
                    <a:pt x="9860" y="25765"/>
                    <a:pt x="9828" y="25732"/>
                    <a:pt x="9815" y="25719"/>
                  </a:cubicBezTo>
                  <a:cubicBezTo>
                    <a:pt x="9808" y="25713"/>
                    <a:pt x="9802" y="25706"/>
                    <a:pt x="9789" y="25700"/>
                  </a:cubicBezTo>
                  <a:lnTo>
                    <a:pt x="9789" y="25648"/>
                  </a:lnTo>
                  <a:lnTo>
                    <a:pt x="9808" y="25576"/>
                  </a:lnTo>
                  <a:lnTo>
                    <a:pt x="9841" y="25511"/>
                  </a:lnTo>
                  <a:cubicBezTo>
                    <a:pt x="9867" y="25466"/>
                    <a:pt x="9925" y="25375"/>
                    <a:pt x="10029" y="25238"/>
                  </a:cubicBezTo>
                  <a:cubicBezTo>
                    <a:pt x="10042" y="25218"/>
                    <a:pt x="10055" y="25205"/>
                    <a:pt x="10068" y="25199"/>
                  </a:cubicBezTo>
                  <a:cubicBezTo>
                    <a:pt x="10081" y="25179"/>
                    <a:pt x="10107" y="25166"/>
                    <a:pt x="10133" y="25147"/>
                  </a:cubicBezTo>
                  <a:lnTo>
                    <a:pt x="10296" y="25043"/>
                  </a:lnTo>
                  <a:lnTo>
                    <a:pt x="10315" y="25023"/>
                  </a:lnTo>
                  <a:close/>
                  <a:moveTo>
                    <a:pt x="17658" y="26213"/>
                  </a:moveTo>
                  <a:lnTo>
                    <a:pt x="17795" y="26311"/>
                  </a:lnTo>
                  <a:cubicBezTo>
                    <a:pt x="17814" y="26324"/>
                    <a:pt x="17834" y="26337"/>
                    <a:pt x="17853" y="26344"/>
                  </a:cubicBezTo>
                  <a:cubicBezTo>
                    <a:pt x="17821" y="26363"/>
                    <a:pt x="17762" y="26376"/>
                    <a:pt x="17691" y="26383"/>
                  </a:cubicBezTo>
                  <a:cubicBezTo>
                    <a:pt x="17638" y="26389"/>
                    <a:pt x="17593" y="26396"/>
                    <a:pt x="17541" y="26415"/>
                  </a:cubicBezTo>
                  <a:lnTo>
                    <a:pt x="17541" y="26409"/>
                  </a:lnTo>
                  <a:cubicBezTo>
                    <a:pt x="17586" y="26363"/>
                    <a:pt x="17625" y="26298"/>
                    <a:pt x="17658" y="26213"/>
                  </a:cubicBezTo>
                  <a:close/>
                  <a:moveTo>
                    <a:pt x="20470" y="26151"/>
                  </a:moveTo>
                  <a:cubicBezTo>
                    <a:pt x="20466" y="26151"/>
                    <a:pt x="20464" y="26152"/>
                    <a:pt x="20461" y="26155"/>
                  </a:cubicBezTo>
                  <a:lnTo>
                    <a:pt x="20526" y="26363"/>
                  </a:lnTo>
                  <a:lnTo>
                    <a:pt x="20552" y="26402"/>
                  </a:lnTo>
                  <a:cubicBezTo>
                    <a:pt x="20566" y="26412"/>
                    <a:pt x="20577" y="26418"/>
                    <a:pt x="20585" y="26418"/>
                  </a:cubicBezTo>
                  <a:cubicBezTo>
                    <a:pt x="20587" y="26418"/>
                    <a:pt x="20589" y="26417"/>
                    <a:pt x="20591" y="26415"/>
                  </a:cubicBezTo>
                  <a:cubicBezTo>
                    <a:pt x="20598" y="26402"/>
                    <a:pt x="20598" y="26376"/>
                    <a:pt x="20591" y="26350"/>
                  </a:cubicBezTo>
                  <a:lnTo>
                    <a:pt x="20552" y="26233"/>
                  </a:lnTo>
                  <a:cubicBezTo>
                    <a:pt x="20533" y="26200"/>
                    <a:pt x="20513" y="26174"/>
                    <a:pt x="20487" y="26161"/>
                  </a:cubicBezTo>
                  <a:cubicBezTo>
                    <a:pt x="20479" y="26154"/>
                    <a:pt x="20474" y="26151"/>
                    <a:pt x="20470" y="26151"/>
                  </a:cubicBezTo>
                  <a:close/>
                  <a:moveTo>
                    <a:pt x="20019" y="26461"/>
                  </a:moveTo>
                  <a:lnTo>
                    <a:pt x="20006" y="26467"/>
                  </a:lnTo>
                  <a:lnTo>
                    <a:pt x="20012" y="26480"/>
                  </a:lnTo>
                  <a:lnTo>
                    <a:pt x="20012" y="26500"/>
                  </a:lnTo>
                  <a:lnTo>
                    <a:pt x="20045" y="26506"/>
                  </a:lnTo>
                  <a:lnTo>
                    <a:pt x="20045" y="26493"/>
                  </a:lnTo>
                  <a:lnTo>
                    <a:pt x="20045" y="26487"/>
                  </a:lnTo>
                  <a:lnTo>
                    <a:pt x="20038" y="26480"/>
                  </a:lnTo>
                  <a:cubicBezTo>
                    <a:pt x="20032" y="26480"/>
                    <a:pt x="20025" y="26474"/>
                    <a:pt x="20019" y="26461"/>
                  </a:cubicBezTo>
                  <a:close/>
                  <a:moveTo>
                    <a:pt x="10615" y="25342"/>
                  </a:moveTo>
                  <a:lnTo>
                    <a:pt x="10979" y="25732"/>
                  </a:lnTo>
                  <a:cubicBezTo>
                    <a:pt x="11024" y="25771"/>
                    <a:pt x="11050" y="25810"/>
                    <a:pt x="11057" y="25843"/>
                  </a:cubicBezTo>
                  <a:cubicBezTo>
                    <a:pt x="11070" y="25869"/>
                    <a:pt x="11070" y="25914"/>
                    <a:pt x="11063" y="25986"/>
                  </a:cubicBezTo>
                  <a:cubicBezTo>
                    <a:pt x="11050" y="26096"/>
                    <a:pt x="11031" y="26174"/>
                    <a:pt x="11005" y="26220"/>
                  </a:cubicBezTo>
                  <a:cubicBezTo>
                    <a:pt x="10979" y="26259"/>
                    <a:pt x="10927" y="26305"/>
                    <a:pt x="10842" y="26370"/>
                  </a:cubicBezTo>
                  <a:lnTo>
                    <a:pt x="10641" y="26500"/>
                  </a:lnTo>
                  <a:cubicBezTo>
                    <a:pt x="10634" y="26500"/>
                    <a:pt x="10628" y="26506"/>
                    <a:pt x="10621" y="26513"/>
                  </a:cubicBezTo>
                  <a:cubicBezTo>
                    <a:pt x="10595" y="26441"/>
                    <a:pt x="10576" y="26337"/>
                    <a:pt x="10569" y="26200"/>
                  </a:cubicBezTo>
                  <a:lnTo>
                    <a:pt x="10550" y="25836"/>
                  </a:lnTo>
                  <a:lnTo>
                    <a:pt x="10556" y="25771"/>
                  </a:lnTo>
                  <a:cubicBezTo>
                    <a:pt x="10569" y="25628"/>
                    <a:pt x="10589" y="25485"/>
                    <a:pt x="10615" y="25342"/>
                  </a:cubicBezTo>
                  <a:close/>
                  <a:moveTo>
                    <a:pt x="19108" y="26383"/>
                  </a:moveTo>
                  <a:cubicBezTo>
                    <a:pt x="19102" y="26389"/>
                    <a:pt x="19102" y="26396"/>
                    <a:pt x="19102" y="26402"/>
                  </a:cubicBezTo>
                  <a:lnTo>
                    <a:pt x="19108" y="26422"/>
                  </a:lnTo>
                  <a:lnTo>
                    <a:pt x="19108" y="26454"/>
                  </a:lnTo>
                  <a:cubicBezTo>
                    <a:pt x="19108" y="26461"/>
                    <a:pt x="19115" y="26474"/>
                    <a:pt x="19121" y="26487"/>
                  </a:cubicBezTo>
                  <a:cubicBezTo>
                    <a:pt x="19134" y="26500"/>
                    <a:pt x="19147" y="26519"/>
                    <a:pt x="19147" y="26532"/>
                  </a:cubicBezTo>
                  <a:lnTo>
                    <a:pt x="19154" y="26545"/>
                  </a:lnTo>
                  <a:cubicBezTo>
                    <a:pt x="19160" y="26545"/>
                    <a:pt x="19167" y="26545"/>
                    <a:pt x="19167" y="26532"/>
                  </a:cubicBezTo>
                  <a:cubicBezTo>
                    <a:pt x="19173" y="26532"/>
                    <a:pt x="19173" y="26526"/>
                    <a:pt x="19173" y="26519"/>
                  </a:cubicBezTo>
                  <a:lnTo>
                    <a:pt x="19167" y="26506"/>
                  </a:lnTo>
                  <a:lnTo>
                    <a:pt x="19160" y="26487"/>
                  </a:lnTo>
                  <a:cubicBezTo>
                    <a:pt x="19160" y="26480"/>
                    <a:pt x="19154" y="26467"/>
                    <a:pt x="19154" y="26461"/>
                  </a:cubicBezTo>
                  <a:lnTo>
                    <a:pt x="19141" y="26402"/>
                  </a:lnTo>
                  <a:cubicBezTo>
                    <a:pt x="19134" y="26389"/>
                    <a:pt x="19128" y="26383"/>
                    <a:pt x="19121" y="26383"/>
                  </a:cubicBezTo>
                  <a:close/>
                  <a:moveTo>
                    <a:pt x="17866" y="25641"/>
                  </a:moveTo>
                  <a:cubicBezTo>
                    <a:pt x="17905" y="25674"/>
                    <a:pt x="17970" y="25693"/>
                    <a:pt x="18055" y="25700"/>
                  </a:cubicBezTo>
                  <a:lnTo>
                    <a:pt x="18035" y="25758"/>
                  </a:lnTo>
                  <a:cubicBezTo>
                    <a:pt x="17970" y="25953"/>
                    <a:pt x="17931" y="26096"/>
                    <a:pt x="17925" y="26181"/>
                  </a:cubicBezTo>
                  <a:cubicBezTo>
                    <a:pt x="17918" y="26200"/>
                    <a:pt x="17918" y="26220"/>
                    <a:pt x="17912" y="26239"/>
                  </a:cubicBezTo>
                  <a:cubicBezTo>
                    <a:pt x="17905" y="26233"/>
                    <a:pt x="17892" y="26226"/>
                    <a:pt x="17879" y="26226"/>
                  </a:cubicBezTo>
                  <a:cubicBezTo>
                    <a:pt x="17801" y="26194"/>
                    <a:pt x="17743" y="26148"/>
                    <a:pt x="17697" y="26077"/>
                  </a:cubicBezTo>
                  <a:cubicBezTo>
                    <a:pt x="17684" y="26051"/>
                    <a:pt x="17671" y="26031"/>
                    <a:pt x="17651" y="26031"/>
                  </a:cubicBezTo>
                  <a:cubicBezTo>
                    <a:pt x="17647" y="26029"/>
                    <a:pt x="17643" y="26028"/>
                    <a:pt x="17638" y="26028"/>
                  </a:cubicBezTo>
                  <a:cubicBezTo>
                    <a:pt x="17617" y="26028"/>
                    <a:pt x="17595" y="26055"/>
                    <a:pt x="17573" y="26109"/>
                  </a:cubicBezTo>
                  <a:cubicBezTo>
                    <a:pt x="17554" y="26194"/>
                    <a:pt x="17528" y="26259"/>
                    <a:pt x="17495" y="26305"/>
                  </a:cubicBezTo>
                  <a:cubicBezTo>
                    <a:pt x="17443" y="26370"/>
                    <a:pt x="17385" y="26402"/>
                    <a:pt x="17320" y="26409"/>
                  </a:cubicBezTo>
                  <a:cubicBezTo>
                    <a:pt x="17274" y="26409"/>
                    <a:pt x="17216" y="26389"/>
                    <a:pt x="17144" y="26350"/>
                  </a:cubicBezTo>
                  <a:cubicBezTo>
                    <a:pt x="17086" y="26311"/>
                    <a:pt x="17047" y="26278"/>
                    <a:pt x="17034" y="26252"/>
                  </a:cubicBezTo>
                  <a:cubicBezTo>
                    <a:pt x="17014" y="26213"/>
                    <a:pt x="17001" y="26194"/>
                    <a:pt x="16995" y="26194"/>
                  </a:cubicBezTo>
                  <a:cubicBezTo>
                    <a:pt x="16987" y="26188"/>
                    <a:pt x="16978" y="26185"/>
                    <a:pt x="16969" y="26185"/>
                  </a:cubicBezTo>
                  <a:cubicBezTo>
                    <a:pt x="16948" y="26185"/>
                    <a:pt x="16926" y="26200"/>
                    <a:pt x="16904" y="26226"/>
                  </a:cubicBezTo>
                  <a:cubicBezTo>
                    <a:pt x="16897" y="26239"/>
                    <a:pt x="16878" y="26272"/>
                    <a:pt x="16858" y="26324"/>
                  </a:cubicBezTo>
                  <a:cubicBezTo>
                    <a:pt x="16839" y="26370"/>
                    <a:pt x="16819" y="26396"/>
                    <a:pt x="16800" y="26415"/>
                  </a:cubicBezTo>
                  <a:cubicBezTo>
                    <a:pt x="16760" y="26454"/>
                    <a:pt x="16702" y="26474"/>
                    <a:pt x="16611" y="26487"/>
                  </a:cubicBezTo>
                  <a:cubicBezTo>
                    <a:pt x="16558" y="26494"/>
                    <a:pt x="16511" y="26497"/>
                    <a:pt x="16472" y="26497"/>
                  </a:cubicBezTo>
                  <a:cubicBezTo>
                    <a:pt x="16445" y="26497"/>
                    <a:pt x="16422" y="26496"/>
                    <a:pt x="16403" y="26493"/>
                  </a:cubicBezTo>
                  <a:cubicBezTo>
                    <a:pt x="16318" y="26467"/>
                    <a:pt x="16273" y="26422"/>
                    <a:pt x="16253" y="26357"/>
                  </a:cubicBezTo>
                  <a:cubicBezTo>
                    <a:pt x="16253" y="26324"/>
                    <a:pt x="16247" y="26298"/>
                    <a:pt x="16240" y="26285"/>
                  </a:cubicBezTo>
                  <a:cubicBezTo>
                    <a:pt x="16234" y="26272"/>
                    <a:pt x="16227" y="26265"/>
                    <a:pt x="16214" y="26259"/>
                  </a:cubicBezTo>
                  <a:cubicBezTo>
                    <a:pt x="16205" y="26254"/>
                    <a:pt x="16196" y="26250"/>
                    <a:pt x="16189" y="26250"/>
                  </a:cubicBezTo>
                  <a:cubicBezTo>
                    <a:pt x="16186" y="26250"/>
                    <a:pt x="16184" y="26251"/>
                    <a:pt x="16182" y="26252"/>
                  </a:cubicBezTo>
                  <a:cubicBezTo>
                    <a:pt x="16169" y="26259"/>
                    <a:pt x="16162" y="26272"/>
                    <a:pt x="16149" y="26298"/>
                  </a:cubicBezTo>
                  <a:cubicBezTo>
                    <a:pt x="16130" y="26363"/>
                    <a:pt x="16097" y="26415"/>
                    <a:pt x="16052" y="26467"/>
                  </a:cubicBezTo>
                  <a:cubicBezTo>
                    <a:pt x="16006" y="26513"/>
                    <a:pt x="15948" y="26545"/>
                    <a:pt x="15889" y="26565"/>
                  </a:cubicBezTo>
                  <a:cubicBezTo>
                    <a:pt x="15862" y="26570"/>
                    <a:pt x="15835" y="26573"/>
                    <a:pt x="15808" y="26573"/>
                  </a:cubicBezTo>
                  <a:cubicBezTo>
                    <a:pt x="15770" y="26573"/>
                    <a:pt x="15732" y="26567"/>
                    <a:pt x="15694" y="26552"/>
                  </a:cubicBezTo>
                  <a:cubicBezTo>
                    <a:pt x="15629" y="26526"/>
                    <a:pt x="15583" y="26487"/>
                    <a:pt x="15551" y="26428"/>
                  </a:cubicBezTo>
                  <a:cubicBezTo>
                    <a:pt x="15531" y="26409"/>
                    <a:pt x="15518" y="26396"/>
                    <a:pt x="15505" y="26396"/>
                  </a:cubicBezTo>
                  <a:cubicBezTo>
                    <a:pt x="15512" y="26350"/>
                    <a:pt x="15518" y="26305"/>
                    <a:pt x="15525" y="26265"/>
                  </a:cubicBezTo>
                  <a:cubicBezTo>
                    <a:pt x="15531" y="26226"/>
                    <a:pt x="15538" y="26187"/>
                    <a:pt x="15544" y="26161"/>
                  </a:cubicBezTo>
                  <a:lnTo>
                    <a:pt x="15557" y="26161"/>
                  </a:lnTo>
                  <a:cubicBezTo>
                    <a:pt x="15574" y="26165"/>
                    <a:pt x="15593" y="26166"/>
                    <a:pt x="15616" y="26166"/>
                  </a:cubicBezTo>
                  <a:cubicBezTo>
                    <a:pt x="15639" y="26166"/>
                    <a:pt x="15665" y="26165"/>
                    <a:pt x="15694" y="26161"/>
                  </a:cubicBezTo>
                  <a:cubicBezTo>
                    <a:pt x="15737" y="26158"/>
                    <a:pt x="15780" y="26156"/>
                    <a:pt x="15822" y="26156"/>
                  </a:cubicBezTo>
                  <a:cubicBezTo>
                    <a:pt x="16003" y="26156"/>
                    <a:pt x="16177" y="26189"/>
                    <a:pt x="16351" y="26252"/>
                  </a:cubicBezTo>
                  <a:cubicBezTo>
                    <a:pt x="16387" y="26267"/>
                    <a:pt x="16418" y="26273"/>
                    <a:pt x="16443" y="26273"/>
                  </a:cubicBezTo>
                  <a:cubicBezTo>
                    <a:pt x="16477" y="26273"/>
                    <a:pt x="16501" y="26262"/>
                    <a:pt x="16520" y="26239"/>
                  </a:cubicBezTo>
                  <a:cubicBezTo>
                    <a:pt x="16533" y="26220"/>
                    <a:pt x="16533" y="26194"/>
                    <a:pt x="16533" y="26148"/>
                  </a:cubicBezTo>
                  <a:cubicBezTo>
                    <a:pt x="16520" y="26077"/>
                    <a:pt x="16513" y="26005"/>
                    <a:pt x="16507" y="25947"/>
                  </a:cubicBezTo>
                  <a:lnTo>
                    <a:pt x="16507" y="25947"/>
                  </a:lnTo>
                  <a:cubicBezTo>
                    <a:pt x="16513" y="25953"/>
                    <a:pt x="16520" y="25953"/>
                    <a:pt x="16526" y="25960"/>
                  </a:cubicBezTo>
                  <a:cubicBezTo>
                    <a:pt x="16588" y="26005"/>
                    <a:pt x="16659" y="26030"/>
                    <a:pt x="16733" y="26030"/>
                  </a:cubicBezTo>
                  <a:cubicBezTo>
                    <a:pt x="16776" y="26030"/>
                    <a:pt x="16820" y="26022"/>
                    <a:pt x="16865" y="26005"/>
                  </a:cubicBezTo>
                  <a:cubicBezTo>
                    <a:pt x="16982" y="25966"/>
                    <a:pt x="17073" y="25888"/>
                    <a:pt x="17125" y="25771"/>
                  </a:cubicBezTo>
                  <a:lnTo>
                    <a:pt x="17131" y="25758"/>
                  </a:lnTo>
                  <a:cubicBezTo>
                    <a:pt x="17135" y="25756"/>
                    <a:pt x="17138" y="25756"/>
                    <a:pt x="17141" y="25756"/>
                  </a:cubicBezTo>
                  <a:cubicBezTo>
                    <a:pt x="17147" y="25756"/>
                    <a:pt x="17151" y="25760"/>
                    <a:pt x="17151" y="25765"/>
                  </a:cubicBezTo>
                  <a:cubicBezTo>
                    <a:pt x="17255" y="25862"/>
                    <a:pt x="17365" y="25914"/>
                    <a:pt x="17495" y="25921"/>
                  </a:cubicBezTo>
                  <a:cubicBezTo>
                    <a:pt x="17503" y="25921"/>
                    <a:pt x="17511" y="25921"/>
                    <a:pt x="17519" y="25921"/>
                  </a:cubicBezTo>
                  <a:cubicBezTo>
                    <a:pt x="17651" y="25921"/>
                    <a:pt x="17753" y="25869"/>
                    <a:pt x="17827" y="25771"/>
                  </a:cubicBezTo>
                  <a:cubicBezTo>
                    <a:pt x="17860" y="25726"/>
                    <a:pt x="17873" y="25680"/>
                    <a:pt x="17866" y="25641"/>
                  </a:cubicBezTo>
                  <a:close/>
                  <a:moveTo>
                    <a:pt x="15310" y="20399"/>
                  </a:moveTo>
                  <a:cubicBezTo>
                    <a:pt x="15414" y="20451"/>
                    <a:pt x="15492" y="20523"/>
                    <a:pt x="15544" y="20620"/>
                  </a:cubicBezTo>
                  <a:cubicBezTo>
                    <a:pt x="15577" y="20672"/>
                    <a:pt x="15596" y="20724"/>
                    <a:pt x="15596" y="20770"/>
                  </a:cubicBezTo>
                  <a:cubicBezTo>
                    <a:pt x="15596" y="20809"/>
                    <a:pt x="15577" y="20881"/>
                    <a:pt x="15544" y="20978"/>
                  </a:cubicBezTo>
                  <a:cubicBezTo>
                    <a:pt x="15499" y="21095"/>
                    <a:pt x="15460" y="21245"/>
                    <a:pt x="15427" y="21427"/>
                  </a:cubicBezTo>
                  <a:cubicBezTo>
                    <a:pt x="15408" y="21531"/>
                    <a:pt x="15375" y="21681"/>
                    <a:pt x="15336" y="21889"/>
                  </a:cubicBezTo>
                  <a:cubicBezTo>
                    <a:pt x="15310" y="22006"/>
                    <a:pt x="15265" y="22175"/>
                    <a:pt x="15206" y="22383"/>
                  </a:cubicBezTo>
                  <a:lnTo>
                    <a:pt x="15154" y="22337"/>
                  </a:lnTo>
                  <a:cubicBezTo>
                    <a:pt x="15089" y="22279"/>
                    <a:pt x="15024" y="22227"/>
                    <a:pt x="14952" y="22188"/>
                  </a:cubicBezTo>
                  <a:lnTo>
                    <a:pt x="14874" y="22142"/>
                  </a:lnTo>
                  <a:cubicBezTo>
                    <a:pt x="14848" y="22123"/>
                    <a:pt x="14816" y="22090"/>
                    <a:pt x="14790" y="22058"/>
                  </a:cubicBezTo>
                  <a:cubicBezTo>
                    <a:pt x="14790" y="22051"/>
                    <a:pt x="14790" y="22045"/>
                    <a:pt x="14783" y="22045"/>
                  </a:cubicBezTo>
                  <a:cubicBezTo>
                    <a:pt x="14780" y="22041"/>
                    <a:pt x="14777" y="22040"/>
                    <a:pt x="14774" y="22040"/>
                  </a:cubicBezTo>
                  <a:cubicBezTo>
                    <a:pt x="14770" y="22040"/>
                    <a:pt x="14767" y="22041"/>
                    <a:pt x="14764" y="22045"/>
                  </a:cubicBezTo>
                  <a:cubicBezTo>
                    <a:pt x="14764" y="22045"/>
                    <a:pt x="14757" y="22051"/>
                    <a:pt x="14751" y="22058"/>
                  </a:cubicBezTo>
                  <a:cubicBezTo>
                    <a:pt x="14751" y="22077"/>
                    <a:pt x="14751" y="22090"/>
                    <a:pt x="14757" y="22110"/>
                  </a:cubicBezTo>
                  <a:lnTo>
                    <a:pt x="14803" y="22162"/>
                  </a:lnTo>
                  <a:cubicBezTo>
                    <a:pt x="14809" y="22175"/>
                    <a:pt x="14829" y="22188"/>
                    <a:pt x="14861" y="22207"/>
                  </a:cubicBezTo>
                  <a:lnTo>
                    <a:pt x="15005" y="22298"/>
                  </a:lnTo>
                  <a:lnTo>
                    <a:pt x="15167" y="22448"/>
                  </a:lnTo>
                  <a:lnTo>
                    <a:pt x="15187" y="22461"/>
                  </a:lnTo>
                  <a:cubicBezTo>
                    <a:pt x="15174" y="22506"/>
                    <a:pt x="15161" y="22552"/>
                    <a:pt x="15148" y="22597"/>
                  </a:cubicBezTo>
                  <a:cubicBezTo>
                    <a:pt x="15135" y="22584"/>
                    <a:pt x="15128" y="22578"/>
                    <a:pt x="15122" y="22571"/>
                  </a:cubicBezTo>
                  <a:cubicBezTo>
                    <a:pt x="15102" y="22565"/>
                    <a:pt x="15089" y="22558"/>
                    <a:pt x="15083" y="22552"/>
                  </a:cubicBezTo>
                  <a:cubicBezTo>
                    <a:pt x="15070" y="22532"/>
                    <a:pt x="15063" y="22519"/>
                    <a:pt x="15050" y="22513"/>
                  </a:cubicBezTo>
                  <a:cubicBezTo>
                    <a:pt x="15047" y="22510"/>
                    <a:pt x="15044" y="22508"/>
                    <a:pt x="15040" y="22508"/>
                  </a:cubicBezTo>
                  <a:cubicBezTo>
                    <a:pt x="15037" y="22508"/>
                    <a:pt x="15034" y="22510"/>
                    <a:pt x="15031" y="22513"/>
                  </a:cubicBezTo>
                  <a:cubicBezTo>
                    <a:pt x="15024" y="22513"/>
                    <a:pt x="15018" y="22519"/>
                    <a:pt x="15018" y="22532"/>
                  </a:cubicBezTo>
                  <a:cubicBezTo>
                    <a:pt x="15011" y="22545"/>
                    <a:pt x="15011" y="22558"/>
                    <a:pt x="15018" y="22571"/>
                  </a:cubicBezTo>
                  <a:cubicBezTo>
                    <a:pt x="15024" y="22591"/>
                    <a:pt x="15044" y="22611"/>
                    <a:pt x="15076" y="22637"/>
                  </a:cubicBezTo>
                  <a:lnTo>
                    <a:pt x="15109" y="22669"/>
                  </a:lnTo>
                  <a:lnTo>
                    <a:pt x="15122" y="22676"/>
                  </a:lnTo>
                  <a:cubicBezTo>
                    <a:pt x="15050" y="22949"/>
                    <a:pt x="14998" y="23261"/>
                    <a:pt x="14959" y="23606"/>
                  </a:cubicBezTo>
                  <a:cubicBezTo>
                    <a:pt x="14939" y="23840"/>
                    <a:pt x="14913" y="24158"/>
                    <a:pt x="14887" y="24575"/>
                  </a:cubicBezTo>
                  <a:cubicBezTo>
                    <a:pt x="14861" y="25108"/>
                    <a:pt x="14848" y="25524"/>
                    <a:pt x="14848" y="25823"/>
                  </a:cubicBezTo>
                  <a:cubicBezTo>
                    <a:pt x="14848" y="26103"/>
                    <a:pt x="14861" y="26370"/>
                    <a:pt x="14881" y="26610"/>
                  </a:cubicBezTo>
                  <a:cubicBezTo>
                    <a:pt x="14861" y="26597"/>
                    <a:pt x="14835" y="26578"/>
                    <a:pt x="14809" y="26552"/>
                  </a:cubicBezTo>
                  <a:cubicBezTo>
                    <a:pt x="14725" y="26480"/>
                    <a:pt x="14640" y="26422"/>
                    <a:pt x="14549" y="26376"/>
                  </a:cubicBezTo>
                  <a:cubicBezTo>
                    <a:pt x="14556" y="26285"/>
                    <a:pt x="14549" y="26187"/>
                    <a:pt x="14536" y="26083"/>
                  </a:cubicBezTo>
                  <a:lnTo>
                    <a:pt x="14517" y="25986"/>
                  </a:lnTo>
                  <a:cubicBezTo>
                    <a:pt x="14510" y="25960"/>
                    <a:pt x="14497" y="25940"/>
                    <a:pt x="14484" y="25940"/>
                  </a:cubicBezTo>
                  <a:cubicBezTo>
                    <a:pt x="14471" y="25940"/>
                    <a:pt x="14458" y="25947"/>
                    <a:pt x="14445" y="25966"/>
                  </a:cubicBezTo>
                  <a:cubicBezTo>
                    <a:pt x="14393" y="26038"/>
                    <a:pt x="14354" y="26122"/>
                    <a:pt x="14315" y="26213"/>
                  </a:cubicBezTo>
                  <a:cubicBezTo>
                    <a:pt x="14296" y="26207"/>
                    <a:pt x="14283" y="26200"/>
                    <a:pt x="14263" y="26187"/>
                  </a:cubicBezTo>
                  <a:cubicBezTo>
                    <a:pt x="14244" y="26161"/>
                    <a:pt x="14231" y="26148"/>
                    <a:pt x="14218" y="26142"/>
                  </a:cubicBezTo>
                  <a:cubicBezTo>
                    <a:pt x="14211" y="26135"/>
                    <a:pt x="14185" y="26122"/>
                    <a:pt x="14140" y="26103"/>
                  </a:cubicBezTo>
                  <a:cubicBezTo>
                    <a:pt x="14120" y="26096"/>
                    <a:pt x="14088" y="26077"/>
                    <a:pt x="14042" y="26044"/>
                  </a:cubicBezTo>
                  <a:cubicBezTo>
                    <a:pt x="14003" y="26012"/>
                    <a:pt x="13970" y="25992"/>
                    <a:pt x="13944" y="25979"/>
                  </a:cubicBezTo>
                  <a:cubicBezTo>
                    <a:pt x="13892" y="25966"/>
                    <a:pt x="13847" y="25953"/>
                    <a:pt x="13814" y="25940"/>
                  </a:cubicBezTo>
                  <a:cubicBezTo>
                    <a:pt x="13756" y="25927"/>
                    <a:pt x="13704" y="25901"/>
                    <a:pt x="13652" y="25856"/>
                  </a:cubicBezTo>
                  <a:cubicBezTo>
                    <a:pt x="13665" y="25778"/>
                    <a:pt x="13671" y="25693"/>
                    <a:pt x="13671" y="25596"/>
                  </a:cubicBezTo>
                  <a:cubicBezTo>
                    <a:pt x="13665" y="25414"/>
                    <a:pt x="13658" y="25277"/>
                    <a:pt x="13665" y="25186"/>
                  </a:cubicBezTo>
                  <a:cubicBezTo>
                    <a:pt x="13671" y="25082"/>
                    <a:pt x="13691" y="24913"/>
                    <a:pt x="13736" y="24672"/>
                  </a:cubicBezTo>
                  <a:lnTo>
                    <a:pt x="14022" y="23105"/>
                  </a:lnTo>
                  <a:cubicBezTo>
                    <a:pt x="14029" y="23072"/>
                    <a:pt x="14035" y="23046"/>
                    <a:pt x="14035" y="23020"/>
                  </a:cubicBezTo>
                  <a:cubicBezTo>
                    <a:pt x="14068" y="23046"/>
                    <a:pt x="14101" y="23066"/>
                    <a:pt x="14127" y="23085"/>
                  </a:cubicBezTo>
                  <a:cubicBezTo>
                    <a:pt x="14172" y="23111"/>
                    <a:pt x="14257" y="23150"/>
                    <a:pt x="14393" y="23196"/>
                  </a:cubicBezTo>
                  <a:cubicBezTo>
                    <a:pt x="14412" y="23203"/>
                    <a:pt x="14429" y="23207"/>
                    <a:pt x="14442" y="23207"/>
                  </a:cubicBezTo>
                  <a:cubicBezTo>
                    <a:pt x="14452" y="23207"/>
                    <a:pt x="14459" y="23205"/>
                    <a:pt x="14465" y="23202"/>
                  </a:cubicBezTo>
                  <a:cubicBezTo>
                    <a:pt x="14432" y="23176"/>
                    <a:pt x="14400" y="23157"/>
                    <a:pt x="14367" y="23137"/>
                  </a:cubicBezTo>
                  <a:lnTo>
                    <a:pt x="14114" y="23014"/>
                  </a:lnTo>
                  <a:cubicBezTo>
                    <a:pt x="14088" y="23001"/>
                    <a:pt x="14068" y="22981"/>
                    <a:pt x="14048" y="22962"/>
                  </a:cubicBezTo>
                  <a:cubicBezTo>
                    <a:pt x="14081" y="22812"/>
                    <a:pt x="14107" y="22682"/>
                    <a:pt x="14140" y="22584"/>
                  </a:cubicBezTo>
                  <a:lnTo>
                    <a:pt x="14146" y="22591"/>
                  </a:lnTo>
                  <a:lnTo>
                    <a:pt x="14263" y="22630"/>
                  </a:lnTo>
                  <a:cubicBezTo>
                    <a:pt x="14289" y="22643"/>
                    <a:pt x="14302" y="22643"/>
                    <a:pt x="14315" y="22643"/>
                  </a:cubicBezTo>
                  <a:cubicBezTo>
                    <a:pt x="14328" y="22643"/>
                    <a:pt x="14335" y="22630"/>
                    <a:pt x="14341" y="22604"/>
                  </a:cubicBezTo>
                  <a:cubicBezTo>
                    <a:pt x="14341" y="22591"/>
                    <a:pt x="14341" y="22578"/>
                    <a:pt x="14335" y="22571"/>
                  </a:cubicBezTo>
                  <a:cubicBezTo>
                    <a:pt x="14322" y="22565"/>
                    <a:pt x="14309" y="22558"/>
                    <a:pt x="14296" y="22558"/>
                  </a:cubicBezTo>
                  <a:lnTo>
                    <a:pt x="14211" y="22539"/>
                  </a:lnTo>
                  <a:cubicBezTo>
                    <a:pt x="14192" y="22526"/>
                    <a:pt x="14179" y="22519"/>
                    <a:pt x="14172" y="22519"/>
                  </a:cubicBezTo>
                  <a:lnTo>
                    <a:pt x="14159" y="22506"/>
                  </a:lnTo>
                  <a:cubicBezTo>
                    <a:pt x="14172" y="22474"/>
                    <a:pt x="14179" y="22448"/>
                    <a:pt x="14185" y="22422"/>
                  </a:cubicBezTo>
                  <a:cubicBezTo>
                    <a:pt x="14231" y="22311"/>
                    <a:pt x="14289" y="22194"/>
                    <a:pt x="14354" y="22071"/>
                  </a:cubicBezTo>
                  <a:cubicBezTo>
                    <a:pt x="14543" y="21687"/>
                    <a:pt x="14692" y="21401"/>
                    <a:pt x="14796" y="21219"/>
                  </a:cubicBezTo>
                  <a:cubicBezTo>
                    <a:pt x="14972" y="20907"/>
                    <a:pt x="15141" y="20633"/>
                    <a:pt x="15310" y="20399"/>
                  </a:cubicBezTo>
                  <a:close/>
                  <a:moveTo>
                    <a:pt x="10393" y="26630"/>
                  </a:moveTo>
                  <a:cubicBezTo>
                    <a:pt x="10393" y="26636"/>
                    <a:pt x="10393" y="26636"/>
                    <a:pt x="10393" y="26643"/>
                  </a:cubicBezTo>
                  <a:cubicBezTo>
                    <a:pt x="10393" y="26649"/>
                    <a:pt x="10393" y="26649"/>
                    <a:pt x="10387" y="26656"/>
                  </a:cubicBezTo>
                  <a:lnTo>
                    <a:pt x="10387" y="26630"/>
                  </a:lnTo>
                  <a:close/>
                  <a:moveTo>
                    <a:pt x="11213" y="25784"/>
                  </a:moveTo>
                  <a:cubicBezTo>
                    <a:pt x="11219" y="25784"/>
                    <a:pt x="11226" y="25784"/>
                    <a:pt x="11239" y="25791"/>
                  </a:cubicBezTo>
                  <a:cubicBezTo>
                    <a:pt x="11252" y="25797"/>
                    <a:pt x="11265" y="25810"/>
                    <a:pt x="11284" y="25817"/>
                  </a:cubicBezTo>
                  <a:cubicBezTo>
                    <a:pt x="11297" y="25830"/>
                    <a:pt x="11310" y="25849"/>
                    <a:pt x="11323" y="25875"/>
                  </a:cubicBezTo>
                  <a:cubicBezTo>
                    <a:pt x="11343" y="25921"/>
                    <a:pt x="11349" y="25953"/>
                    <a:pt x="11343" y="25979"/>
                  </a:cubicBezTo>
                  <a:cubicBezTo>
                    <a:pt x="11343" y="25992"/>
                    <a:pt x="11336" y="26012"/>
                    <a:pt x="11330" y="26038"/>
                  </a:cubicBezTo>
                  <a:cubicBezTo>
                    <a:pt x="11323" y="26057"/>
                    <a:pt x="11297" y="26103"/>
                    <a:pt x="11245" y="26187"/>
                  </a:cubicBezTo>
                  <a:lnTo>
                    <a:pt x="11148" y="26331"/>
                  </a:lnTo>
                  <a:cubicBezTo>
                    <a:pt x="11089" y="26428"/>
                    <a:pt x="11031" y="26487"/>
                    <a:pt x="10985" y="26513"/>
                  </a:cubicBezTo>
                  <a:lnTo>
                    <a:pt x="10907" y="26558"/>
                  </a:lnTo>
                  <a:cubicBezTo>
                    <a:pt x="10888" y="26571"/>
                    <a:pt x="10862" y="26591"/>
                    <a:pt x="10829" y="26623"/>
                  </a:cubicBezTo>
                  <a:cubicBezTo>
                    <a:pt x="10810" y="26636"/>
                    <a:pt x="10777" y="26643"/>
                    <a:pt x="10738" y="26649"/>
                  </a:cubicBezTo>
                  <a:cubicBezTo>
                    <a:pt x="10680" y="26656"/>
                    <a:pt x="10647" y="26662"/>
                    <a:pt x="10634" y="26662"/>
                  </a:cubicBezTo>
                  <a:cubicBezTo>
                    <a:pt x="10634" y="26643"/>
                    <a:pt x="10654" y="26630"/>
                    <a:pt x="10680" y="26623"/>
                  </a:cubicBezTo>
                  <a:cubicBezTo>
                    <a:pt x="10738" y="26604"/>
                    <a:pt x="10816" y="26545"/>
                    <a:pt x="10914" y="26461"/>
                  </a:cubicBezTo>
                  <a:lnTo>
                    <a:pt x="10985" y="26415"/>
                  </a:lnTo>
                  <a:lnTo>
                    <a:pt x="11115" y="26278"/>
                  </a:lnTo>
                  <a:lnTo>
                    <a:pt x="11148" y="26226"/>
                  </a:lnTo>
                  <a:cubicBezTo>
                    <a:pt x="11154" y="26194"/>
                    <a:pt x="11161" y="26168"/>
                    <a:pt x="11161" y="26155"/>
                  </a:cubicBezTo>
                  <a:lnTo>
                    <a:pt x="11161" y="26057"/>
                  </a:lnTo>
                  <a:cubicBezTo>
                    <a:pt x="11161" y="26031"/>
                    <a:pt x="11161" y="26005"/>
                    <a:pt x="11167" y="25992"/>
                  </a:cubicBezTo>
                  <a:lnTo>
                    <a:pt x="11193" y="25960"/>
                  </a:lnTo>
                  <a:cubicBezTo>
                    <a:pt x="11213" y="25927"/>
                    <a:pt x="11213" y="25895"/>
                    <a:pt x="11193" y="25856"/>
                  </a:cubicBezTo>
                  <a:cubicBezTo>
                    <a:pt x="11180" y="25830"/>
                    <a:pt x="11180" y="25817"/>
                    <a:pt x="11180" y="25817"/>
                  </a:cubicBezTo>
                  <a:cubicBezTo>
                    <a:pt x="11180" y="25804"/>
                    <a:pt x="11187" y="25797"/>
                    <a:pt x="11193" y="25791"/>
                  </a:cubicBezTo>
                  <a:lnTo>
                    <a:pt x="11213" y="25784"/>
                  </a:lnTo>
                  <a:close/>
                  <a:moveTo>
                    <a:pt x="21150" y="26623"/>
                  </a:moveTo>
                  <a:lnTo>
                    <a:pt x="21150" y="26643"/>
                  </a:lnTo>
                  <a:lnTo>
                    <a:pt x="21144" y="26649"/>
                  </a:lnTo>
                  <a:lnTo>
                    <a:pt x="21150" y="26656"/>
                  </a:lnTo>
                  <a:lnTo>
                    <a:pt x="21150" y="26662"/>
                  </a:lnTo>
                  <a:cubicBezTo>
                    <a:pt x="21157" y="26669"/>
                    <a:pt x="21163" y="26669"/>
                    <a:pt x="21170" y="26669"/>
                  </a:cubicBezTo>
                  <a:lnTo>
                    <a:pt x="21189" y="26669"/>
                  </a:lnTo>
                  <a:cubicBezTo>
                    <a:pt x="21196" y="26669"/>
                    <a:pt x="21196" y="26662"/>
                    <a:pt x="21196" y="26649"/>
                  </a:cubicBezTo>
                  <a:lnTo>
                    <a:pt x="21196" y="26643"/>
                  </a:lnTo>
                  <a:lnTo>
                    <a:pt x="21183" y="26636"/>
                  </a:lnTo>
                  <a:cubicBezTo>
                    <a:pt x="21176" y="26630"/>
                    <a:pt x="21170" y="26623"/>
                    <a:pt x="21170" y="26623"/>
                  </a:cubicBezTo>
                  <a:close/>
                  <a:moveTo>
                    <a:pt x="20757" y="26679"/>
                  </a:moveTo>
                  <a:cubicBezTo>
                    <a:pt x="20750" y="26679"/>
                    <a:pt x="20745" y="26684"/>
                    <a:pt x="20741" y="26688"/>
                  </a:cubicBezTo>
                  <a:lnTo>
                    <a:pt x="20741" y="26701"/>
                  </a:lnTo>
                  <a:lnTo>
                    <a:pt x="20734" y="26714"/>
                  </a:lnTo>
                  <a:lnTo>
                    <a:pt x="20741" y="26734"/>
                  </a:lnTo>
                  <a:lnTo>
                    <a:pt x="20747" y="26753"/>
                  </a:lnTo>
                  <a:cubicBezTo>
                    <a:pt x="20747" y="26760"/>
                    <a:pt x="20754" y="26773"/>
                    <a:pt x="20760" y="26779"/>
                  </a:cubicBezTo>
                  <a:lnTo>
                    <a:pt x="20806" y="26844"/>
                  </a:lnTo>
                  <a:cubicBezTo>
                    <a:pt x="20812" y="26857"/>
                    <a:pt x="20819" y="26864"/>
                    <a:pt x="20838" y="26870"/>
                  </a:cubicBezTo>
                  <a:cubicBezTo>
                    <a:pt x="20858" y="26870"/>
                    <a:pt x="20864" y="26864"/>
                    <a:pt x="20864" y="26857"/>
                  </a:cubicBezTo>
                  <a:lnTo>
                    <a:pt x="20832" y="26760"/>
                  </a:lnTo>
                  <a:lnTo>
                    <a:pt x="20812" y="26740"/>
                  </a:lnTo>
                  <a:lnTo>
                    <a:pt x="20767" y="26682"/>
                  </a:lnTo>
                  <a:cubicBezTo>
                    <a:pt x="20763" y="26680"/>
                    <a:pt x="20760" y="26679"/>
                    <a:pt x="20757" y="26679"/>
                  </a:cubicBezTo>
                  <a:close/>
                  <a:moveTo>
                    <a:pt x="21137" y="26727"/>
                  </a:moveTo>
                  <a:cubicBezTo>
                    <a:pt x="21111" y="26727"/>
                    <a:pt x="21092" y="26734"/>
                    <a:pt x="21072" y="26753"/>
                  </a:cubicBezTo>
                  <a:lnTo>
                    <a:pt x="21046" y="26779"/>
                  </a:lnTo>
                  <a:cubicBezTo>
                    <a:pt x="21027" y="26799"/>
                    <a:pt x="21014" y="26818"/>
                    <a:pt x="21014" y="26831"/>
                  </a:cubicBezTo>
                  <a:cubicBezTo>
                    <a:pt x="21007" y="26844"/>
                    <a:pt x="21007" y="26851"/>
                    <a:pt x="21014" y="26864"/>
                  </a:cubicBezTo>
                  <a:cubicBezTo>
                    <a:pt x="21014" y="26870"/>
                    <a:pt x="21020" y="26877"/>
                    <a:pt x="21033" y="26877"/>
                  </a:cubicBezTo>
                  <a:cubicBezTo>
                    <a:pt x="21040" y="26877"/>
                    <a:pt x="21046" y="26870"/>
                    <a:pt x="21053" y="26864"/>
                  </a:cubicBezTo>
                  <a:lnTo>
                    <a:pt x="21137" y="26786"/>
                  </a:lnTo>
                  <a:lnTo>
                    <a:pt x="21157" y="26760"/>
                  </a:lnTo>
                  <a:lnTo>
                    <a:pt x="21157" y="26747"/>
                  </a:lnTo>
                  <a:cubicBezTo>
                    <a:pt x="21150" y="26740"/>
                    <a:pt x="21144" y="26734"/>
                    <a:pt x="21137" y="26727"/>
                  </a:cubicBezTo>
                  <a:close/>
                  <a:moveTo>
                    <a:pt x="20139" y="26699"/>
                  </a:moveTo>
                  <a:cubicBezTo>
                    <a:pt x="20133" y="26699"/>
                    <a:pt x="20129" y="26703"/>
                    <a:pt x="20129" y="26708"/>
                  </a:cubicBezTo>
                  <a:lnTo>
                    <a:pt x="20123" y="26734"/>
                  </a:lnTo>
                  <a:lnTo>
                    <a:pt x="20149" y="26812"/>
                  </a:lnTo>
                  <a:lnTo>
                    <a:pt x="20162" y="26831"/>
                  </a:lnTo>
                  <a:lnTo>
                    <a:pt x="20181" y="26864"/>
                  </a:lnTo>
                  <a:cubicBezTo>
                    <a:pt x="20192" y="26885"/>
                    <a:pt x="20207" y="26898"/>
                    <a:pt x="20223" y="26898"/>
                  </a:cubicBezTo>
                  <a:cubicBezTo>
                    <a:pt x="20227" y="26898"/>
                    <a:pt x="20230" y="26897"/>
                    <a:pt x="20233" y="26896"/>
                  </a:cubicBezTo>
                  <a:lnTo>
                    <a:pt x="20246" y="26883"/>
                  </a:lnTo>
                  <a:lnTo>
                    <a:pt x="20246" y="26870"/>
                  </a:lnTo>
                  <a:cubicBezTo>
                    <a:pt x="20240" y="26844"/>
                    <a:pt x="20233" y="26831"/>
                    <a:pt x="20227" y="26825"/>
                  </a:cubicBezTo>
                  <a:lnTo>
                    <a:pt x="20214" y="26812"/>
                  </a:lnTo>
                  <a:lnTo>
                    <a:pt x="20214" y="26792"/>
                  </a:lnTo>
                  <a:cubicBezTo>
                    <a:pt x="20207" y="26773"/>
                    <a:pt x="20194" y="26753"/>
                    <a:pt x="20188" y="26740"/>
                  </a:cubicBezTo>
                  <a:lnTo>
                    <a:pt x="20162" y="26708"/>
                  </a:lnTo>
                  <a:cubicBezTo>
                    <a:pt x="20155" y="26701"/>
                    <a:pt x="20149" y="26701"/>
                    <a:pt x="20149" y="26701"/>
                  </a:cubicBezTo>
                  <a:cubicBezTo>
                    <a:pt x="20145" y="26699"/>
                    <a:pt x="20142" y="26699"/>
                    <a:pt x="20139" y="26699"/>
                  </a:cubicBezTo>
                  <a:close/>
                  <a:moveTo>
                    <a:pt x="13645" y="25914"/>
                  </a:moveTo>
                  <a:cubicBezTo>
                    <a:pt x="13697" y="25960"/>
                    <a:pt x="13756" y="25992"/>
                    <a:pt x="13821" y="26005"/>
                  </a:cubicBezTo>
                  <a:lnTo>
                    <a:pt x="13886" y="26018"/>
                  </a:lnTo>
                  <a:cubicBezTo>
                    <a:pt x="13912" y="26025"/>
                    <a:pt x="13931" y="26038"/>
                    <a:pt x="13944" y="26044"/>
                  </a:cubicBezTo>
                  <a:cubicBezTo>
                    <a:pt x="13970" y="26057"/>
                    <a:pt x="13996" y="26083"/>
                    <a:pt x="14035" y="26116"/>
                  </a:cubicBezTo>
                  <a:lnTo>
                    <a:pt x="14107" y="26155"/>
                  </a:lnTo>
                  <a:cubicBezTo>
                    <a:pt x="14127" y="26161"/>
                    <a:pt x="14172" y="26187"/>
                    <a:pt x="14237" y="26233"/>
                  </a:cubicBezTo>
                  <a:lnTo>
                    <a:pt x="14315" y="26298"/>
                  </a:lnTo>
                  <a:cubicBezTo>
                    <a:pt x="14329" y="26308"/>
                    <a:pt x="14340" y="26314"/>
                    <a:pt x="14350" y="26314"/>
                  </a:cubicBezTo>
                  <a:cubicBezTo>
                    <a:pt x="14354" y="26314"/>
                    <a:pt x="14357" y="26313"/>
                    <a:pt x="14361" y="26311"/>
                  </a:cubicBezTo>
                  <a:cubicBezTo>
                    <a:pt x="14367" y="26305"/>
                    <a:pt x="14374" y="26292"/>
                    <a:pt x="14380" y="26272"/>
                  </a:cubicBezTo>
                  <a:cubicBezTo>
                    <a:pt x="14380" y="26194"/>
                    <a:pt x="14413" y="26135"/>
                    <a:pt x="14465" y="26083"/>
                  </a:cubicBezTo>
                  <a:cubicBezTo>
                    <a:pt x="14478" y="26161"/>
                    <a:pt x="14484" y="26246"/>
                    <a:pt x="14478" y="26331"/>
                  </a:cubicBezTo>
                  <a:cubicBezTo>
                    <a:pt x="14471" y="26370"/>
                    <a:pt x="14471" y="26402"/>
                    <a:pt x="14484" y="26415"/>
                  </a:cubicBezTo>
                  <a:cubicBezTo>
                    <a:pt x="14491" y="26428"/>
                    <a:pt x="14504" y="26435"/>
                    <a:pt x="14530" y="26454"/>
                  </a:cubicBezTo>
                  <a:cubicBezTo>
                    <a:pt x="14634" y="26513"/>
                    <a:pt x="14738" y="26591"/>
                    <a:pt x="14848" y="26695"/>
                  </a:cubicBezTo>
                  <a:cubicBezTo>
                    <a:pt x="14861" y="26708"/>
                    <a:pt x="14874" y="26721"/>
                    <a:pt x="14887" y="26727"/>
                  </a:cubicBezTo>
                  <a:cubicBezTo>
                    <a:pt x="14900" y="26844"/>
                    <a:pt x="14913" y="26955"/>
                    <a:pt x="14926" y="27059"/>
                  </a:cubicBezTo>
                  <a:cubicBezTo>
                    <a:pt x="14777" y="26857"/>
                    <a:pt x="14582" y="26662"/>
                    <a:pt x="14328" y="26474"/>
                  </a:cubicBezTo>
                  <a:cubicBezTo>
                    <a:pt x="14179" y="26357"/>
                    <a:pt x="13938" y="26200"/>
                    <a:pt x="13626" y="25999"/>
                  </a:cubicBezTo>
                  <a:cubicBezTo>
                    <a:pt x="13632" y="25973"/>
                    <a:pt x="13639" y="25947"/>
                    <a:pt x="13645" y="25914"/>
                  </a:cubicBezTo>
                  <a:close/>
                  <a:moveTo>
                    <a:pt x="16956" y="26331"/>
                  </a:moveTo>
                  <a:cubicBezTo>
                    <a:pt x="17008" y="26383"/>
                    <a:pt x="17073" y="26428"/>
                    <a:pt x="17151" y="26467"/>
                  </a:cubicBezTo>
                  <a:cubicBezTo>
                    <a:pt x="17196" y="26487"/>
                    <a:pt x="17242" y="26500"/>
                    <a:pt x="17281" y="26513"/>
                  </a:cubicBezTo>
                  <a:cubicBezTo>
                    <a:pt x="17242" y="26526"/>
                    <a:pt x="17203" y="26545"/>
                    <a:pt x="17164" y="26565"/>
                  </a:cubicBezTo>
                  <a:cubicBezTo>
                    <a:pt x="16865" y="26721"/>
                    <a:pt x="16695" y="26805"/>
                    <a:pt x="16656" y="26818"/>
                  </a:cubicBezTo>
                  <a:cubicBezTo>
                    <a:pt x="16507" y="26877"/>
                    <a:pt x="16390" y="26916"/>
                    <a:pt x="16318" y="26948"/>
                  </a:cubicBezTo>
                  <a:cubicBezTo>
                    <a:pt x="16312" y="26948"/>
                    <a:pt x="16299" y="26955"/>
                    <a:pt x="16286" y="26961"/>
                  </a:cubicBezTo>
                  <a:cubicBezTo>
                    <a:pt x="16279" y="26948"/>
                    <a:pt x="16273" y="26942"/>
                    <a:pt x="16260" y="26935"/>
                  </a:cubicBezTo>
                  <a:lnTo>
                    <a:pt x="16201" y="26890"/>
                  </a:lnTo>
                  <a:cubicBezTo>
                    <a:pt x="16175" y="26870"/>
                    <a:pt x="16156" y="26844"/>
                    <a:pt x="16149" y="26812"/>
                  </a:cubicBezTo>
                  <a:cubicBezTo>
                    <a:pt x="16143" y="26773"/>
                    <a:pt x="16130" y="26753"/>
                    <a:pt x="16123" y="26747"/>
                  </a:cubicBezTo>
                  <a:cubicBezTo>
                    <a:pt x="16117" y="26740"/>
                    <a:pt x="16110" y="26740"/>
                    <a:pt x="16097" y="26740"/>
                  </a:cubicBezTo>
                  <a:cubicBezTo>
                    <a:pt x="16078" y="26740"/>
                    <a:pt x="16058" y="26760"/>
                    <a:pt x="16045" y="26799"/>
                  </a:cubicBezTo>
                  <a:lnTo>
                    <a:pt x="16013" y="26890"/>
                  </a:lnTo>
                  <a:cubicBezTo>
                    <a:pt x="15993" y="26935"/>
                    <a:pt x="15967" y="26968"/>
                    <a:pt x="15941" y="26987"/>
                  </a:cubicBezTo>
                  <a:lnTo>
                    <a:pt x="15876" y="27026"/>
                  </a:lnTo>
                  <a:cubicBezTo>
                    <a:pt x="15821" y="27049"/>
                    <a:pt x="15765" y="27060"/>
                    <a:pt x="15709" y="27060"/>
                  </a:cubicBezTo>
                  <a:cubicBezTo>
                    <a:pt x="15666" y="27060"/>
                    <a:pt x="15622" y="27053"/>
                    <a:pt x="15577" y="27039"/>
                  </a:cubicBezTo>
                  <a:cubicBezTo>
                    <a:pt x="15551" y="27026"/>
                    <a:pt x="15538" y="27020"/>
                    <a:pt x="15538" y="27020"/>
                  </a:cubicBezTo>
                  <a:lnTo>
                    <a:pt x="15512" y="26994"/>
                  </a:lnTo>
                  <a:cubicBezTo>
                    <a:pt x="15499" y="26981"/>
                    <a:pt x="15486" y="26981"/>
                    <a:pt x="15479" y="26981"/>
                  </a:cubicBezTo>
                  <a:cubicBezTo>
                    <a:pt x="15466" y="26877"/>
                    <a:pt x="15466" y="26773"/>
                    <a:pt x="15466" y="26675"/>
                  </a:cubicBezTo>
                  <a:cubicBezTo>
                    <a:pt x="15473" y="26604"/>
                    <a:pt x="15486" y="26532"/>
                    <a:pt x="15492" y="26461"/>
                  </a:cubicBezTo>
                  <a:cubicBezTo>
                    <a:pt x="15518" y="26519"/>
                    <a:pt x="15564" y="26565"/>
                    <a:pt x="15622" y="26604"/>
                  </a:cubicBezTo>
                  <a:cubicBezTo>
                    <a:pt x="15677" y="26636"/>
                    <a:pt x="15736" y="26651"/>
                    <a:pt x="15800" y="26651"/>
                  </a:cubicBezTo>
                  <a:cubicBezTo>
                    <a:pt x="15812" y="26651"/>
                    <a:pt x="15824" y="26650"/>
                    <a:pt x="15837" y="26649"/>
                  </a:cubicBezTo>
                  <a:cubicBezTo>
                    <a:pt x="15974" y="26636"/>
                    <a:pt x="16091" y="26565"/>
                    <a:pt x="16195" y="26428"/>
                  </a:cubicBezTo>
                  <a:cubicBezTo>
                    <a:pt x="16227" y="26506"/>
                    <a:pt x="16286" y="26558"/>
                    <a:pt x="16377" y="26578"/>
                  </a:cubicBezTo>
                  <a:cubicBezTo>
                    <a:pt x="16416" y="26588"/>
                    <a:pt x="16458" y="26593"/>
                    <a:pt x="16504" y="26593"/>
                  </a:cubicBezTo>
                  <a:cubicBezTo>
                    <a:pt x="16542" y="26593"/>
                    <a:pt x="16584" y="26590"/>
                    <a:pt x="16630" y="26584"/>
                  </a:cubicBezTo>
                  <a:cubicBezTo>
                    <a:pt x="16728" y="26565"/>
                    <a:pt x="16800" y="26539"/>
                    <a:pt x="16845" y="26500"/>
                  </a:cubicBezTo>
                  <a:cubicBezTo>
                    <a:pt x="16878" y="26467"/>
                    <a:pt x="16917" y="26409"/>
                    <a:pt x="16956" y="26331"/>
                  </a:cubicBezTo>
                  <a:close/>
                  <a:moveTo>
                    <a:pt x="19273" y="26945"/>
                  </a:moveTo>
                  <a:cubicBezTo>
                    <a:pt x="19269" y="26945"/>
                    <a:pt x="19264" y="26948"/>
                    <a:pt x="19258" y="26955"/>
                  </a:cubicBezTo>
                  <a:lnTo>
                    <a:pt x="19251" y="26974"/>
                  </a:lnTo>
                  <a:lnTo>
                    <a:pt x="19251" y="27033"/>
                  </a:lnTo>
                  <a:lnTo>
                    <a:pt x="19290" y="27169"/>
                  </a:lnTo>
                  <a:cubicBezTo>
                    <a:pt x="19303" y="27202"/>
                    <a:pt x="19323" y="27222"/>
                    <a:pt x="19336" y="27228"/>
                  </a:cubicBezTo>
                  <a:cubicBezTo>
                    <a:pt x="19339" y="27231"/>
                    <a:pt x="19344" y="27233"/>
                    <a:pt x="19349" y="27233"/>
                  </a:cubicBezTo>
                  <a:cubicBezTo>
                    <a:pt x="19354" y="27233"/>
                    <a:pt x="19359" y="27231"/>
                    <a:pt x="19362" y="27228"/>
                  </a:cubicBezTo>
                  <a:cubicBezTo>
                    <a:pt x="19368" y="27222"/>
                    <a:pt x="19368" y="27215"/>
                    <a:pt x="19362" y="27202"/>
                  </a:cubicBezTo>
                  <a:lnTo>
                    <a:pt x="19355" y="27163"/>
                  </a:lnTo>
                  <a:cubicBezTo>
                    <a:pt x="19355" y="27150"/>
                    <a:pt x="19349" y="27130"/>
                    <a:pt x="19342" y="27104"/>
                  </a:cubicBezTo>
                  <a:cubicBezTo>
                    <a:pt x="19329" y="27072"/>
                    <a:pt x="19316" y="27052"/>
                    <a:pt x="19316" y="27033"/>
                  </a:cubicBezTo>
                  <a:cubicBezTo>
                    <a:pt x="19316" y="27020"/>
                    <a:pt x="19310" y="27007"/>
                    <a:pt x="19303" y="27000"/>
                  </a:cubicBezTo>
                  <a:lnTo>
                    <a:pt x="19290" y="26974"/>
                  </a:lnTo>
                  <a:lnTo>
                    <a:pt x="19284" y="26955"/>
                  </a:lnTo>
                  <a:cubicBezTo>
                    <a:pt x="19281" y="26948"/>
                    <a:pt x="19277" y="26945"/>
                    <a:pt x="19273" y="26945"/>
                  </a:cubicBezTo>
                  <a:close/>
                  <a:moveTo>
                    <a:pt x="13203" y="27254"/>
                  </a:moveTo>
                  <a:lnTo>
                    <a:pt x="13190" y="27261"/>
                  </a:lnTo>
                  <a:lnTo>
                    <a:pt x="13183" y="27267"/>
                  </a:lnTo>
                  <a:lnTo>
                    <a:pt x="13177" y="27293"/>
                  </a:lnTo>
                  <a:lnTo>
                    <a:pt x="13183" y="27306"/>
                  </a:lnTo>
                  <a:cubicBezTo>
                    <a:pt x="13183" y="27306"/>
                    <a:pt x="13183" y="27313"/>
                    <a:pt x="13190" y="27319"/>
                  </a:cubicBezTo>
                  <a:lnTo>
                    <a:pt x="13223" y="27319"/>
                  </a:lnTo>
                  <a:cubicBezTo>
                    <a:pt x="13229" y="27313"/>
                    <a:pt x="13229" y="27306"/>
                    <a:pt x="13229" y="27293"/>
                  </a:cubicBezTo>
                  <a:cubicBezTo>
                    <a:pt x="13229" y="27280"/>
                    <a:pt x="13229" y="27274"/>
                    <a:pt x="13223" y="27267"/>
                  </a:cubicBezTo>
                  <a:cubicBezTo>
                    <a:pt x="13216" y="27261"/>
                    <a:pt x="13210" y="27254"/>
                    <a:pt x="13203" y="27254"/>
                  </a:cubicBezTo>
                  <a:close/>
                  <a:moveTo>
                    <a:pt x="17437" y="19794"/>
                  </a:moveTo>
                  <a:cubicBezTo>
                    <a:pt x="18477" y="21154"/>
                    <a:pt x="19388" y="22597"/>
                    <a:pt x="20162" y="24119"/>
                  </a:cubicBezTo>
                  <a:lnTo>
                    <a:pt x="21417" y="26675"/>
                  </a:lnTo>
                  <a:lnTo>
                    <a:pt x="20897" y="27228"/>
                  </a:lnTo>
                  <a:cubicBezTo>
                    <a:pt x="20864" y="27267"/>
                    <a:pt x="20832" y="27300"/>
                    <a:pt x="20799" y="27332"/>
                  </a:cubicBezTo>
                  <a:cubicBezTo>
                    <a:pt x="20539" y="26675"/>
                    <a:pt x="20253" y="26031"/>
                    <a:pt x="19928" y="25394"/>
                  </a:cubicBezTo>
                  <a:lnTo>
                    <a:pt x="19928" y="25394"/>
                  </a:lnTo>
                  <a:cubicBezTo>
                    <a:pt x="20116" y="25446"/>
                    <a:pt x="20292" y="25498"/>
                    <a:pt x="20461" y="25557"/>
                  </a:cubicBezTo>
                  <a:cubicBezTo>
                    <a:pt x="20513" y="25576"/>
                    <a:pt x="20559" y="25583"/>
                    <a:pt x="20585" y="25589"/>
                  </a:cubicBezTo>
                  <a:cubicBezTo>
                    <a:pt x="20591" y="25550"/>
                    <a:pt x="20565" y="25518"/>
                    <a:pt x="20507" y="25485"/>
                  </a:cubicBezTo>
                  <a:cubicBezTo>
                    <a:pt x="20455" y="25459"/>
                    <a:pt x="20370" y="25433"/>
                    <a:pt x="20253" y="25394"/>
                  </a:cubicBezTo>
                  <a:lnTo>
                    <a:pt x="19986" y="25316"/>
                  </a:lnTo>
                  <a:cubicBezTo>
                    <a:pt x="19954" y="25303"/>
                    <a:pt x="19915" y="25296"/>
                    <a:pt x="19882" y="25283"/>
                  </a:cubicBezTo>
                  <a:cubicBezTo>
                    <a:pt x="19921" y="25056"/>
                    <a:pt x="19947" y="24887"/>
                    <a:pt x="19960" y="24770"/>
                  </a:cubicBezTo>
                  <a:cubicBezTo>
                    <a:pt x="19967" y="24731"/>
                    <a:pt x="19973" y="24698"/>
                    <a:pt x="19967" y="24672"/>
                  </a:cubicBezTo>
                  <a:cubicBezTo>
                    <a:pt x="19967" y="24645"/>
                    <a:pt x="19958" y="24631"/>
                    <a:pt x="19943" y="24631"/>
                  </a:cubicBezTo>
                  <a:cubicBezTo>
                    <a:pt x="19941" y="24631"/>
                    <a:pt x="19938" y="24632"/>
                    <a:pt x="19934" y="24633"/>
                  </a:cubicBezTo>
                  <a:cubicBezTo>
                    <a:pt x="19895" y="24835"/>
                    <a:pt x="19856" y="25023"/>
                    <a:pt x="19830" y="25192"/>
                  </a:cubicBezTo>
                  <a:cubicBezTo>
                    <a:pt x="19655" y="24861"/>
                    <a:pt x="19407" y="24418"/>
                    <a:pt x="19095" y="23853"/>
                  </a:cubicBezTo>
                  <a:lnTo>
                    <a:pt x="19095" y="23853"/>
                  </a:lnTo>
                  <a:cubicBezTo>
                    <a:pt x="19147" y="23859"/>
                    <a:pt x="19193" y="23866"/>
                    <a:pt x="19232" y="23866"/>
                  </a:cubicBezTo>
                  <a:lnTo>
                    <a:pt x="19375" y="23859"/>
                  </a:lnTo>
                  <a:cubicBezTo>
                    <a:pt x="19388" y="23861"/>
                    <a:pt x="19400" y="23862"/>
                    <a:pt x="19410" y="23862"/>
                  </a:cubicBezTo>
                  <a:cubicBezTo>
                    <a:pt x="19442" y="23862"/>
                    <a:pt x="19464" y="23854"/>
                    <a:pt x="19479" y="23840"/>
                  </a:cubicBezTo>
                  <a:cubicBezTo>
                    <a:pt x="19440" y="23807"/>
                    <a:pt x="19375" y="23788"/>
                    <a:pt x="19271" y="23781"/>
                  </a:cubicBezTo>
                  <a:cubicBezTo>
                    <a:pt x="19193" y="23781"/>
                    <a:pt x="19115" y="23775"/>
                    <a:pt x="19043" y="23762"/>
                  </a:cubicBezTo>
                  <a:cubicBezTo>
                    <a:pt x="19037" y="23749"/>
                    <a:pt x="19030" y="23736"/>
                    <a:pt x="19017" y="23723"/>
                  </a:cubicBezTo>
                  <a:cubicBezTo>
                    <a:pt x="19056" y="23488"/>
                    <a:pt x="19076" y="23306"/>
                    <a:pt x="19082" y="23170"/>
                  </a:cubicBezTo>
                  <a:cubicBezTo>
                    <a:pt x="19082" y="23157"/>
                    <a:pt x="19076" y="23150"/>
                    <a:pt x="19076" y="23144"/>
                  </a:cubicBezTo>
                  <a:cubicBezTo>
                    <a:pt x="19069" y="23131"/>
                    <a:pt x="19063" y="23131"/>
                    <a:pt x="19050" y="23131"/>
                  </a:cubicBezTo>
                  <a:cubicBezTo>
                    <a:pt x="19050" y="23137"/>
                    <a:pt x="19043" y="23144"/>
                    <a:pt x="19037" y="23157"/>
                  </a:cubicBezTo>
                  <a:lnTo>
                    <a:pt x="18959" y="23619"/>
                  </a:lnTo>
                  <a:cubicBezTo>
                    <a:pt x="18673" y="23105"/>
                    <a:pt x="18419" y="22669"/>
                    <a:pt x="18211" y="22318"/>
                  </a:cubicBezTo>
                  <a:lnTo>
                    <a:pt x="18211" y="22318"/>
                  </a:lnTo>
                  <a:lnTo>
                    <a:pt x="18230" y="22324"/>
                  </a:lnTo>
                  <a:cubicBezTo>
                    <a:pt x="18328" y="22350"/>
                    <a:pt x="18399" y="22363"/>
                    <a:pt x="18451" y="22370"/>
                  </a:cubicBezTo>
                  <a:cubicBezTo>
                    <a:pt x="18458" y="22371"/>
                    <a:pt x="18464" y="22372"/>
                    <a:pt x="18470" y="22372"/>
                  </a:cubicBezTo>
                  <a:cubicBezTo>
                    <a:pt x="18499" y="22372"/>
                    <a:pt x="18518" y="22359"/>
                    <a:pt x="18523" y="22337"/>
                  </a:cubicBezTo>
                  <a:cubicBezTo>
                    <a:pt x="18523" y="22324"/>
                    <a:pt x="18510" y="22318"/>
                    <a:pt x="18484" y="22311"/>
                  </a:cubicBezTo>
                  <a:lnTo>
                    <a:pt x="18152" y="22220"/>
                  </a:lnTo>
                  <a:cubicBezTo>
                    <a:pt x="18133" y="22188"/>
                    <a:pt x="18113" y="22162"/>
                    <a:pt x="18100" y="22129"/>
                  </a:cubicBezTo>
                  <a:cubicBezTo>
                    <a:pt x="18120" y="21947"/>
                    <a:pt x="18139" y="21765"/>
                    <a:pt x="18159" y="21583"/>
                  </a:cubicBezTo>
                  <a:cubicBezTo>
                    <a:pt x="18165" y="21563"/>
                    <a:pt x="18159" y="21550"/>
                    <a:pt x="18146" y="21544"/>
                  </a:cubicBezTo>
                  <a:cubicBezTo>
                    <a:pt x="18139" y="21544"/>
                    <a:pt x="18126" y="21550"/>
                    <a:pt x="18113" y="21570"/>
                  </a:cubicBezTo>
                  <a:cubicBezTo>
                    <a:pt x="18094" y="21628"/>
                    <a:pt x="18081" y="21707"/>
                    <a:pt x="18068" y="21811"/>
                  </a:cubicBezTo>
                  <a:lnTo>
                    <a:pt x="18035" y="22025"/>
                  </a:lnTo>
                  <a:cubicBezTo>
                    <a:pt x="17983" y="21934"/>
                    <a:pt x="17931" y="21856"/>
                    <a:pt x="17879" y="21778"/>
                  </a:cubicBezTo>
                  <a:cubicBezTo>
                    <a:pt x="17665" y="21433"/>
                    <a:pt x="17450" y="21108"/>
                    <a:pt x="17242" y="20803"/>
                  </a:cubicBezTo>
                  <a:lnTo>
                    <a:pt x="17242" y="20803"/>
                  </a:lnTo>
                  <a:cubicBezTo>
                    <a:pt x="17274" y="20809"/>
                    <a:pt x="17320" y="20809"/>
                    <a:pt x="17372" y="20809"/>
                  </a:cubicBezTo>
                  <a:cubicBezTo>
                    <a:pt x="17489" y="20809"/>
                    <a:pt x="17586" y="20796"/>
                    <a:pt x="17651" y="20764"/>
                  </a:cubicBezTo>
                  <a:cubicBezTo>
                    <a:pt x="17665" y="20757"/>
                    <a:pt x="17671" y="20750"/>
                    <a:pt x="17671" y="20744"/>
                  </a:cubicBezTo>
                  <a:cubicBezTo>
                    <a:pt x="17671" y="20737"/>
                    <a:pt x="17671" y="20737"/>
                    <a:pt x="17658" y="20724"/>
                  </a:cubicBezTo>
                  <a:cubicBezTo>
                    <a:pt x="17638" y="20711"/>
                    <a:pt x="17612" y="20705"/>
                    <a:pt x="17586" y="20705"/>
                  </a:cubicBezTo>
                  <a:cubicBezTo>
                    <a:pt x="17567" y="20705"/>
                    <a:pt x="17541" y="20711"/>
                    <a:pt x="17502" y="20711"/>
                  </a:cubicBezTo>
                  <a:cubicBezTo>
                    <a:pt x="17455" y="20717"/>
                    <a:pt x="17407" y="20721"/>
                    <a:pt x="17358" y="20721"/>
                  </a:cubicBezTo>
                  <a:cubicBezTo>
                    <a:pt x="17297" y="20721"/>
                    <a:pt x="17235" y="20716"/>
                    <a:pt x="17170" y="20705"/>
                  </a:cubicBezTo>
                  <a:cubicBezTo>
                    <a:pt x="17164" y="20698"/>
                    <a:pt x="17151" y="20685"/>
                    <a:pt x="17144" y="20672"/>
                  </a:cubicBezTo>
                  <a:lnTo>
                    <a:pt x="17131" y="20178"/>
                  </a:lnTo>
                  <a:cubicBezTo>
                    <a:pt x="17131" y="20152"/>
                    <a:pt x="17125" y="20139"/>
                    <a:pt x="17118" y="20126"/>
                  </a:cubicBezTo>
                  <a:cubicBezTo>
                    <a:pt x="17112" y="20126"/>
                    <a:pt x="17105" y="20139"/>
                    <a:pt x="17092" y="20159"/>
                  </a:cubicBezTo>
                  <a:cubicBezTo>
                    <a:pt x="17079" y="20211"/>
                    <a:pt x="17073" y="20295"/>
                    <a:pt x="17073" y="20425"/>
                  </a:cubicBezTo>
                  <a:lnTo>
                    <a:pt x="17079" y="20581"/>
                  </a:lnTo>
                  <a:cubicBezTo>
                    <a:pt x="16923" y="20367"/>
                    <a:pt x="16767" y="20159"/>
                    <a:pt x="16611" y="19970"/>
                  </a:cubicBezTo>
                  <a:lnTo>
                    <a:pt x="17001" y="19899"/>
                  </a:lnTo>
                  <a:cubicBezTo>
                    <a:pt x="17105" y="19879"/>
                    <a:pt x="17216" y="19853"/>
                    <a:pt x="17326" y="19820"/>
                  </a:cubicBezTo>
                  <a:cubicBezTo>
                    <a:pt x="17365" y="19814"/>
                    <a:pt x="17398" y="19801"/>
                    <a:pt x="17437" y="19794"/>
                  </a:cubicBezTo>
                  <a:close/>
                  <a:moveTo>
                    <a:pt x="20292" y="27072"/>
                  </a:moveTo>
                  <a:lnTo>
                    <a:pt x="20318" y="27182"/>
                  </a:lnTo>
                  <a:cubicBezTo>
                    <a:pt x="20337" y="27254"/>
                    <a:pt x="20357" y="27300"/>
                    <a:pt x="20377" y="27326"/>
                  </a:cubicBezTo>
                  <a:cubicBezTo>
                    <a:pt x="20390" y="27339"/>
                    <a:pt x="20396" y="27345"/>
                    <a:pt x="20403" y="27345"/>
                  </a:cubicBezTo>
                  <a:cubicBezTo>
                    <a:pt x="20410" y="27350"/>
                    <a:pt x="20416" y="27352"/>
                    <a:pt x="20420" y="27352"/>
                  </a:cubicBezTo>
                  <a:cubicBezTo>
                    <a:pt x="20428" y="27352"/>
                    <a:pt x="20434" y="27347"/>
                    <a:pt x="20442" y="27339"/>
                  </a:cubicBezTo>
                  <a:cubicBezTo>
                    <a:pt x="20448" y="27332"/>
                    <a:pt x="20442" y="27313"/>
                    <a:pt x="20435" y="27293"/>
                  </a:cubicBezTo>
                  <a:cubicBezTo>
                    <a:pt x="20416" y="27254"/>
                    <a:pt x="20403" y="27222"/>
                    <a:pt x="20390" y="27189"/>
                  </a:cubicBezTo>
                  <a:cubicBezTo>
                    <a:pt x="20377" y="27150"/>
                    <a:pt x="20364" y="27117"/>
                    <a:pt x="20351" y="27098"/>
                  </a:cubicBezTo>
                  <a:cubicBezTo>
                    <a:pt x="20331" y="27085"/>
                    <a:pt x="20318" y="27072"/>
                    <a:pt x="20292" y="27072"/>
                  </a:cubicBezTo>
                  <a:close/>
                  <a:moveTo>
                    <a:pt x="10563" y="19742"/>
                  </a:moveTo>
                  <a:cubicBezTo>
                    <a:pt x="10641" y="19762"/>
                    <a:pt x="10719" y="19788"/>
                    <a:pt x="10803" y="19807"/>
                  </a:cubicBezTo>
                  <a:cubicBezTo>
                    <a:pt x="10992" y="19853"/>
                    <a:pt x="11174" y="19892"/>
                    <a:pt x="11356" y="19931"/>
                  </a:cubicBezTo>
                  <a:lnTo>
                    <a:pt x="11174" y="20484"/>
                  </a:lnTo>
                  <a:cubicBezTo>
                    <a:pt x="11089" y="20724"/>
                    <a:pt x="11031" y="20933"/>
                    <a:pt x="10979" y="21108"/>
                  </a:cubicBezTo>
                  <a:cubicBezTo>
                    <a:pt x="10894" y="20985"/>
                    <a:pt x="10816" y="20894"/>
                    <a:pt x="10745" y="20829"/>
                  </a:cubicBezTo>
                  <a:cubicBezTo>
                    <a:pt x="10728" y="20816"/>
                    <a:pt x="10717" y="20812"/>
                    <a:pt x="10708" y="20812"/>
                  </a:cubicBezTo>
                  <a:cubicBezTo>
                    <a:pt x="10702" y="20812"/>
                    <a:pt x="10697" y="20813"/>
                    <a:pt x="10693" y="20816"/>
                  </a:cubicBezTo>
                  <a:cubicBezTo>
                    <a:pt x="10680" y="20822"/>
                    <a:pt x="10673" y="20835"/>
                    <a:pt x="10680" y="20855"/>
                  </a:cubicBezTo>
                  <a:cubicBezTo>
                    <a:pt x="10680" y="20868"/>
                    <a:pt x="10693" y="20874"/>
                    <a:pt x="10706" y="20887"/>
                  </a:cubicBezTo>
                  <a:cubicBezTo>
                    <a:pt x="10790" y="20998"/>
                    <a:pt x="10868" y="21108"/>
                    <a:pt x="10946" y="21225"/>
                  </a:cubicBezTo>
                  <a:cubicBezTo>
                    <a:pt x="10946" y="21232"/>
                    <a:pt x="10946" y="21238"/>
                    <a:pt x="10946" y="21245"/>
                  </a:cubicBezTo>
                  <a:lnTo>
                    <a:pt x="10940" y="21245"/>
                  </a:lnTo>
                  <a:cubicBezTo>
                    <a:pt x="10920" y="21264"/>
                    <a:pt x="10875" y="21290"/>
                    <a:pt x="10823" y="21329"/>
                  </a:cubicBezTo>
                  <a:lnTo>
                    <a:pt x="10589" y="21537"/>
                  </a:lnTo>
                  <a:cubicBezTo>
                    <a:pt x="10556" y="21570"/>
                    <a:pt x="10550" y="21596"/>
                    <a:pt x="10556" y="21622"/>
                  </a:cubicBezTo>
                  <a:cubicBezTo>
                    <a:pt x="10559" y="21628"/>
                    <a:pt x="10563" y="21631"/>
                    <a:pt x="10569" y="21631"/>
                  </a:cubicBezTo>
                  <a:cubicBezTo>
                    <a:pt x="10576" y="21631"/>
                    <a:pt x="10584" y="21626"/>
                    <a:pt x="10595" y="21615"/>
                  </a:cubicBezTo>
                  <a:cubicBezTo>
                    <a:pt x="10621" y="21596"/>
                    <a:pt x="10673" y="21550"/>
                    <a:pt x="10751" y="21492"/>
                  </a:cubicBezTo>
                  <a:lnTo>
                    <a:pt x="10914" y="21381"/>
                  </a:lnTo>
                  <a:lnTo>
                    <a:pt x="10914" y="21381"/>
                  </a:lnTo>
                  <a:cubicBezTo>
                    <a:pt x="10907" y="21394"/>
                    <a:pt x="10901" y="21414"/>
                    <a:pt x="10901" y="21427"/>
                  </a:cubicBezTo>
                  <a:cubicBezTo>
                    <a:pt x="10881" y="21518"/>
                    <a:pt x="10855" y="21667"/>
                    <a:pt x="10823" y="21863"/>
                  </a:cubicBezTo>
                  <a:lnTo>
                    <a:pt x="10686" y="22702"/>
                  </a:lnTo>
                  <a:cubicBezTo>
                    <a:pt x="10686" y="22715"/>
                    <a:pt x="10680" y="22728"/>
                    <a:pt x="10680" y="22741"/>
                  </a:cubicBezTo>
                  <a:cubicBezTo>
                    <a:pt x="10647" y="22695"/>
                    <a:pt x="10589" y="22630"/>
                    <a:pt x="10517" y="22552"/>
                  </a:cubicBezTo>
                  <a:cubicBezTo>
                    <a:pt x="10439" y="22461"/>
                    <a:pt x="10380" y="22396"/>
                    <a:pt x="10341" y="22344"/>
                  </a:cubicBezTo>
                  <a:cubicBezTo>
                    <a:pt x="10322" y="22331"/>
                    <a:pt x="10309" y="22318"/>
                    <a:pt x="10302" y="22318"/>
                  </a:cubicBezTo>
                  <a:cubicBezTo>
                    <a:pt x="10297" y="22315"/>
                    <a:pt x="10292" y="22314"/>
                    <a:pt x="10286" y="22314"/>
                  </a:cubicBezTo>
                  <a:cubicBezTo>
                    <a:pt x="10279" y="22314"/>
                    <a:pt x="10271" y="22317"/>
                    <a:pt x="10263" y="22324"/>
                  </a:cubicBezTo>
                  <a:cubicBezTo>
                    <a:pt x="10263" y="22337"/>
                    <a:pt x="10263" y="22350"/>
                    <a:pt x="10283" y="22370"/>
                  </a:cubicBezTo>
                  <a:lnTo>
                    <a:pt x="10660" y="22871"/>
                  </a:lnTo>
                  <a:cubicBezTo>
                    <a:pt x="10595" y="23306"/>
                    <a:pt x="10550" y="23645"/>
                    <a:pt x="10524" y="23879"/>
                  </a:cubicBezTo>
                  <a:cubicBezTo>
                    <a:pt x="10517" y="23976"/>
                    <a:pt x="10511" y="24061"/>
                    <a:pt x="10504" y="24152"/>
                  </a:cubicBezTo>
                  <a:cubicBezTo>
                    <a:pt x="10504" y="24152"/>
                    <a:pt x="10504" y="24152"/>
                    <a:pt x="10504" y="24158"/>
                  </a:cubicBezTo>
                  <a:lnTo>
                    <a:pt x="10458" y="24113"/>
                  </a:lnTo>
                  <a:cubicBezTo>
                    <a:pt x="10302" y="23957"/>
                    <a:pt x="10211" y="23872"/>
                    <a:pt x="10192" y="23853"/>
                  </a:cubicBezTo>
                  <a:cubicBezTo>
                    <a:pt x="10179" y="23846"/>
                    <a:pt x="10166" y="23833"/>
                    <a:pt x="10153" y="23827"/>
                  </a:cubicBezTo>
                  <a:cubicBezTo>
                    <a:pt x="10127" y="23827"/>
                    <a:pt x="10114" y="23827"/>
                    <a:pt x="10107" y="23840"/>
                  </a:cubicBezTo>
                  <a:cubicBezTo>
                    <a:pt x="10101" y="23853"/>
                    <a:pt x="10101" y="23859"/>
                    <a:pt x="10107" y="23872"/>
                  </a:cubicBezTo>
                  <a:cubicBezTo>
                    <a:pt x="10114" y="23879"/>
                    <a:pt x="10120" y="23885"/>
                    <a:pt x="10127" y="23885"/>
                  </a:cubicBezTo>
                  <a:lnTo>
                    <a:pt x="10140" y="23866"/>
                  </a:lnTo>
                  <a:cubicBezTo>
                    <a:pt x="10192" y="23924"/>
                    <a:pt x="10296" y="24035"/>
                    <a:pt x="10445" y="24197"/>
                  </a:cubicBezTo>
                  <a:cubicBezTo>
                    <a:pt x="10354" y="24262"/>
                    <a:pt x="10276" y="24327"/>
                    <a:pt x="10211" y="24399"/>
                  </a:cubicBezTo>
                  <a:cubicBezTo>
                    <a:pt x="10179" y="24425"/>
                    <a:pt x="10166" y="24458"/>
                    <a:pt x="10166" y="24477"/>
                  </a:cubicBezTo>
                  <a:lnTo>
                    <a:pt x="10172" y="24497"/>
                  </a:lnTo>
                  <a:cubicBezTo>
                    <a:pt x="10175" y="24499"/>
                    <a:pt x="10178" y="24501"/>
                    <a:pt x="10181" y="24501"/>
                  </a:cubicBezTo>
                  <a:cubicBezTo>
                    <a:pt x="10186" y="24501"/>
                    <a:pt x="10193" y="24498"/>
                    <a:pt x="10205" y="24490"/>
                  </a:cubicBezTo>
                  <a:lnTo>
                    <a:pt x="10328" y="24386"/>
                  </a:lnTo>
                  <a:cubicBezTo>
                    <a:pt x="10387" y="24347"/>
                    <a:pt x="10439" y="24301"/>
                    <a:pt x="10498" y="24262"/>
                  </a:cubicBezTo>
                  <a:lnTo>
                    <a:pt x="10504" y="24262"/>
                  </a:lnTo>
                  <a:cubicBezTo>
                    <a:pt x="10491" y="24549"/>
                    <a:pt x="10498" y="24815"/>
                    <a:pt x="10524" y="25062"/>
                  </a:cubicBezTo>
                  <a:cubicBezTo>
                    <a:pt x="10556" y="25056"/>
                    <a:pt x="10569" y="25023"/>
                    <a:pt x="10569" y="24958"/>
                  </a:cubicBezTo>
                  <a:cubicBezTo>
                    <a:pt x="10569" y="24763"/>
                    <a:pt x="10576" y="24562"/>
                    <a:pt x="10589" y="24353"/>
                  </a:cubicBezTo>
                  <a:cubicBezTo>
                    <a:pt x="10667" y="24438"/>
                    <a:pt x="10738" y="24510"/>
                    <a:pt x="10803" y="24555"/>
                  </a:cubicBezTo>
                  <a:lnTo>
                    <a:pt x="10855" y="24607"/>
                  </a:lnTo>
                  <a:cubicBezTo>
                    <a:pt x="10868" y="24627"/>
                    <a:pt x="10888" y="24653"/>
                    <a:pt x="10907" y="24685"/>
                  </a:cubicBezTo>
                  <a:lnTo>
                    <a:pt x="10953" y="24763"/>
                  </a:lnTo>
                  <a:cubicBezTo>
                    <a:pt x="10956" y="24766"/>
                    <a:pt x="10961" y="24768"/>
                    <a:pt x="10966" y="24768"/>
                  </a:cubicBezTo>
                  <a:cubicBezTo>
                    <a:pt x="10971" y="24768"/>
                    <a:pt x="10976" y="24766"/>
                    <a:pt x="10979" y="24763"/>
                  </a:cubicBezTo>
                  <a:cubicBezTo>
                    <a:pt x="10992" y="24757"/>
                    <a:pt x="10998" y="24744"/>
                    <a:pt x="10998" y="24737"/>
                  </a:cubicBezTo>
                  <a:cubicBezTo>
                    <a:pt x="11005" y="24724"/>
                    <a:pt x="10998" y="24705"/>
                    <a:pt x="10979" y="24672"/>
                  </a:cubicBezTo>
                  <a:lnTo>
                    <a:pt x="10940" y="24607"/>
                  </a:lnTo>
                  <a:cubicBezTo>
                    <a:pt x="10914" y="24581"/>
                    <a:pt x="10875" y="24536"/>
                    <a:pt x="10816" y="24477"/>
                  </a:cubicBezTo>
                  <a:lnTo>
                    <a:pt x="10595" y="24256"/>
                  </a:lnTo>
                  <a:cubicBezTo>
                    <a:pt x="10595" y="24230"/>
                    <a:pt x="10602" y="24210"/>
                    <a:pt x="10602" y="24191"/>
                  </a:cubicBezTo>
                  <a:cubicBezTo>
                    <a:pt x="10647" y="24158"/>
                    <a:pt x="10693" y="24132"/>
                    <a:pt x="10745" y="24100"/>
                  </a:cubicBezTo>
                  <a:lnTo>
                    <a:pt x="10927" y="23996"/>
                  </a:lnTo>
                  <a:cubicBezTo>
                    <a:pt x="10946" y="23989"/>
                    <a:pt x="10953" y="23976"/>
                    <a:pt x="10966" y="23963"/>
                  </a:cubicBezTo>
                  <a:cubicBezTo>
                    <a:pt x="10972" y="23950"/>
                    <a:pt x="10972" y="23931"/>
                    <a:pt x="10966" y="23918"/>
                  </a:cubicBezTo>
                  <a:cubicBezTo>
                    <a:pt x="10959" y="23898"/>
                    <a:pt x="10946" y="23892"/>
                    <a:pt x="10927" y="23892"/>
                  </a:cubicBezTo>
                  <a:cubicBezTo>
                    <a:pt x="10907" y="23892"/>
                    <a:pt x="10888" y="23898"/>
                    <a:pt x="10868" y="23918"/>
                  </a:cubicBezTo>
                  <a:cubicBezTo>
                    <a:pt x="10829" y="23944"/>
                    <a:pt x="10777" y="23976"/>
                    <a:pt x="10719" y="24015"/>
                  </a:cubicBezTo>
                  <a:cubicBezTo>
                    <a:pt x="10680" y="24035"/>
                    <a:pt x="10641" y="24061"/>
                    <a:pt x="10608" y="24087"/>
                  </a:cubicBezTo>
                  <a:cubicBezTo>
                    <a:pt x="10628" y="23814"/>
                    <a:pt x="10660" y="23534"/>
                    <a:pt x="10706" y="23241"/>
                  </a:cubicBezTo>
                  <a:cubicBezTo>
                    <a:pt x="10712" y="23163"/>
                    <a:pt x="10725" y="23079"/>
                    <a:pt x="10745" y="22981"/>
                  </a:cubicBezTo>
                  <a:lnTo>
                    <a:pt x="10894" y="23176"/>
                  </a:lnTo>
                  <a:cubicBezTo>
                    <a:pt x="10966" y="23287"/>
                    <a:pt x="11011" y="23371"/>
                    <a:pt x="11024" y="23436"/>
                  </a:cubicBezTo>
                  <a:cubicBezTo>
                    <a:pt x="11031" y="23443"/>
                    <a:pt x="11037" y="23462"/>
                    <a:pt x="11044" y="23488"/>
                  </a:cubicBezTo>
                  <a:cubicBezTo>
                    <a:pt x="11052" y="23501"/>
                    <a:pt x="11063" y="23508"/>
                    <a:pt x="11075" y="23508"/>
                  </a:cubicBezTo>
                  <a:cubicBezTo>
                    <a:pt x="11082" y="23508"/>
                    <a:pt x="11089" y="23506"/>
                    <a:pt x="11096" y="23501"/>
                  </a:cubicBezTo>
                  <a:cubicBezTo>
                    <a:pt x="11102" y="23495"/>
                    <a:pt x="11115" y="23482"/>
                    <a:pt x="11115" y="23462"/>
                  </a:cubicBezTo>
                  <a:cubicBezTo>
                    <a:pt x="11128" y="23391"/>
                    <a:pt x="11096" y="23300"/>
                    <a:pt x="11011" y="23189"/>
                  </a:cubicBezTo>
                  <a:lnTo>
                    <a:pt x="10829" y="22929"/>
                  </a:lnTo>
                  <a:cubicBezTo>
                    <a:pt x="10803" y="22897"/>
                    <a:pt x="10784" y="22871"/>
                    <a:pt x="10764" y="22845"/>
                  </a:cubicBezTo>
                  <a:cubicBezTo>
                    <a:pt x="10823" y="22500"/>
                    <a:pt x="10901" y="22071"/>
                    <a:pt x="10998" y="21544"/>
                  </a:cubicBezTo>
                  <a:cubicBezTo>
                    <a:pt x="11011" y="21479"/>
                    <a:pt x="11024" y="21420"/>
                    <a:pt x="11031" y="21368"/>
                  </a:cubicBezTo>
                  <a:cubicBezTo>
                    <a:pt x="11050" y="21401"/>
                    <a:pt x="11063" y="21427"/>
                    <a:pt x="11076" y="21459"/>
                  </a:cubicBezTo>
                  <a:cubicBezTo>
                    <a:pt x="11089" y="21505"/>
                    <a:pt x="11122" y="21615"/>
                    <a:pt x="11161" y="21791"/>
                  </a:cubicBezTo>
                  <a:cubicBezTo>
                    <a:pt x="11193" y="21928"/>
                    <a:pt x="11232" y="22032"/>
                    <a:pt x="11291" y="22110"/>
                  </a:cubicBezTo>
                  <a:cubicBezTo>
                    <a:pt x="11302" y="22126"/>
                    <a:pt x="11312" y="22137"/>
                    <a:pt x="11323" y="22137"/>
                  </a:cubicBezTo>
                  <a:cubicBezTo>
                    <a:pt x="11325" y="22137"/>
                    <a:pt x="11328" y="22137"/>
                    <a:pt x="11330" y="22136"/>
                  </a:cubicBezTo>
                  <a:cubicBezTo>
                    <a:pt x="11343" y="22136"/>
                    <a:pt x="11349" y="22129"/>
                    <a:pt x="11356" y="22123"/>
                  </a:cubicBezTo>
                  <a:cubicBezTo>
                    <a:pt x="11362" y="22110"/>
                    <a:pt x="11369" y="22097"/>
                    <a:pt x="11362" y="22084"/>
                  </a:cubicBezTo>
                  <a:cubicBezTo>
                    <a:pt x="11362" y="22058"/>
                    <a:pt x="11356" y="22032"/>
                    <a:pt x="11330" y="21993"/>
                  </a:cubicBezTo>
                  <a:cubicBezTo>
                    <a:pt x="11304" y="21928"/>
                    <a:pt x="11271" y="21830"/>
                    <a:pt x="11245" y="21707"/>
                  </a:cubicBezTo>
                  <a:cubicBezTo>
                    <a:pt x="11213" y="21576"/>
                    <a:pt x="11187" y="21479"/>
                    <a:pt x="11161" y="21420"/>
                  </a:cubicBezTo>
                  <a:cubicBezTo>
                    <a:pt x="11141" y="21368"/>
                    <a:pt x="11109" y="21316"/>
                    <a:pt x="11076" y="21258"/>
                  </a:cubicBezTo>
                  <a:lnTo>
                    <a:pt x="11102" y="21238"/>
                  </a:lnTo>
                  <a:cubicBezTo>
                    <a:pt x="11239" y="21141"/>
                    <a:pt x="11356" y="21063"/>
                    <a:pt x="11454" y="21011"/>
                  </a:cubicBezTo>
                  <a:cubicBezTo>
                    <a:pt x="11480" y="20998"/>
                    <a:pt x="11499" y="20991"/>
                    <a:pt x="11512" y="20985"/>
                  </a:cubicBezTo>
                  <a:lnTo>
                    <a:pt x="11551" y="20985"/>
                  </a:lnTo>
                  <a:cubicBezTo>
                    <a:pt x="11571" y="20985"/>
                    <a:pt x="11584" y="20972"/>
                    <a:pt x="11597" y="20959"/>
                  </a:cubicBezTo>
                  <a:cubicBezTo>
                    <a:pt x="11623" y="20933"/>
                    <a:pt x="11636" y="20907"/>
                    <a:pt x="11623" y="20887"/>
                  </a:cubicBezTo>
                  <a:cubicBezTo>
                    <a:pt x="11612" y="20871"/>
                    <a:pt x="11601" y="20859"/>
                    <a:pt x="11583" y="20859"/>
                  </a:cubicBezTo>
                  <a:cubicBezTo>
                    <a:pt x="11579" y="20859"/>
                    <a:pt x="11575" y="20860"/>
                    <a:pt x="11571" y="20861"/>
                  </a:cubicBezTo>
                  <a:cubicBezTo>
                    <a:pt x="11558" y="20861"/>
                    <a:pt x="11538" y="20868"/>
                    <a:pt x="11512" y="20881"/>
                  </a:cubicBezTo>
                  <a:lnTo>
                    <a:pt x="11408" y="20926"/>
                  </a:lnTo>
                  <a:cubicBezTo>
                    <a:pt x="11349" y="20959"/>
                    <a:pt x="11310" y="20978"/>
                    <a:pt x="11297" y="20985"/>
                  </a:cubicBezTo>
                  <a:lnTo>
                    <a:pt x="11154" y="21095"/>
                  </a:lnTo>
                  <a:cubicBezTo>
                    <a:pt x="11128" y="21108"/>
                    <a:pt x="11102" y="21121"/>
                    <a:pt x="11089" y="21134"/>
                  </a:cubicBezTo>
                  <a:cubicBezTo>
                    <a:pt x="11089" y="21121"/>
                    <a:pt x="11089" y="21115"/>
                    <a:pt x="11096" y="21108"/>
                  </a:cubicBezTo>
                  <a:cubicBezTo>
                    <a:pt x="11122" y="20998"/>
                    <a:pt x="11187" y="20809"/>
                    <a:pt x="11284" y="20542"/>
                  </a:cubicBezTo>
                  <a:cubicBezTo>
                    <a:pt x="11375" y="20308"/>
                    <a:pt x="11434" y="20120"/>
                    <a:pt x="11460" y="19977"/>
                  </a:cubicBezTo>
                  <a:cubicBezTo>
                    <a:pt x="11460" y="19970"/>
                    <a:pt x="11467" y="19964"/>
                    <a:pt x="11467" y="19957"/>
                  </a:cubicBezTo>
                  <a:cubicBezTo>
                    <a:pt x="11759" y="20009"/>
                    <a:pt x="12045" y="20061"/>
                    <a:pt x="12325" y="20094"/>
                  </a:cubicBezTo>
                  <a:lnTo>
                    <a:pt x="12214" y="20887"/>
                  </a:lnTo>
                  <a:cubicBezTo>
                    <a:pt x="12084" y="20731"/>
                    <a:pt x="11974" y="20614"/>
                    <a:pt x="11883" y="20536"/>
                  </a:cubicBezTo>
                  <a:cubicBezTo>
                    <a:pt x="11873" y="20526"/>
                    <a:pt x="11864" y="20520"/>
                    <a:pt x="11857" y="20520"/>
                  </a:cubicBezTo>
                  <a:cubicBezTo>
                    <a:pt x="11854" y="20520"/>
                    <a:pt x="11852" y="20521"/>
                    <a:pt x="11850" y="20523"/>
                  </a:cubicBezTo>
                  <a:cubicBezTo>
                    <a:pt x="11831" y="20529"/>
                    <a:pt x="11831" y="20536"/>
                    <a:pt x="11831" y="20555"/>
                  </a:cubicBezTo>
                  <a:cubicBezTo>
                    <a:pt x="11837" y="20568"/>
                    <a:pt x="11844" y="20581"/>
                    <a:pt x="11857" y="20594"/>
                  </a:cubicBezTo>
                  <a:cubicBezTo>
                    <a:pt x="11935" y="20679"/>
                    <a:pt x="12045" y="20809"/>
                    <a:pt x="12188" y="20985"/>
                  </a:cubicBezTo>
                  <a:cubicBezTo>
                    <a:pt x="12071" y="21069"/>
                    <a:pt x="11967" y="21154"/>
                    <a:pt x="11870" y="21251"/>
                  </a:cubicBezTo>
                  <a:cubicBezTo>
                    <a:pt x="11837" y="21284"/>
                    <a:pt x="11805" y="21323"/>
                    <a:pt x="11779" y="21362"/>
                  </a:cubicBezTo>
                  <a:cubicBezTo>
                    <a:pt x="11759" y="21388"/>
                    <a:pt x="11746" y="21433"/>
                    <a:pt x="11720" y="21485"/>
                  </a:cubicBezTo>
                  <a:cubicBezTo>
                    <a:pt x="11714" y="21511"/>
                    <a:pt x="11714" y="21524"/>
                    <a:pt x="11727" y="21531"/>
                  </a:cubicBezTo>
                  <a:cubicBezTo>
                    <a:pt x="11740" y="21531"/>
                    <a:pt x="11753" y="21524"/>
                    <a:pt x="11759" y="21505"/>
                  </a:cubicBezTo>
                  <a:cubicBezTo>
                    <a:pt x="11792" y="21446"/>
                    <a:pt x="11850" y="21381"/>
                    <a:pt x="11935" y="21303"/>
                  </a:cubicBezTo>
                  <a:cubicBezTo>
                    <a:pt x="12006" y="21238"/>
                    <a:pt x="12091" y="21173"/>
                    <a:pt x="12182" y="21108"/>
                  </a:cubicBezTo>
                  <a:lnTo>
                    <a:pt x="12182" y="21108"/>
                  </a:lnTo>
                  <a:lnTo>
                    <a:pt x="12097" y="21681"/>
                  </a:lnTo>
                  <a:cubicBezTo>
                    <a:pt x="12065" y="21934"/>
                    <a:pt x="12052" y="22084"/>
                    <a:pt x="12045" y="22136"/>
                  </a:cubicBezTo>
                  <a:cubicBezTo>
                    <a:pt x="12026" y="22331"/>
                    <a:pt x="12013" y="22584"/>
                    <a:pt x="12006" y="22897"/>
                  </a:cubicBezTo>
                  <a:cubicBezTo>
                    <a:pt x="11915" y="22799"/>
                    <a:pt x="11805" y="22663"/>
                    <a:pt x="11668" y="22480"/>
                  </a:cubicBezTo>
                  <a:cubicBezTo>
                    <a:pt x="11655" y="22461"/>
                    <a:pt x="11642" y="22454"/>
                    <a:pt x="11629" y="22448"/>
                  </a:cubicBezTo>
                  <a:cubicBezTo>
                    <a:pt x="11623" y="22448"/>
                    <a:pt x="11616" y="22448"/>
                    <a:pt x="11610" y="22454"/>
                  </a:cubicBezTo>
                  <a:cubicBezTo>
                    <a:pt x="11597" y="22461"/>
                    <a:pt x="11597" y="22461"/>
                    <a:pt x="11597" y="22467"/>
                  </a:cubicBezTo>
                  <a:lnTo>
                    <a:pt x="11603" y="22487"/>
                  </a:lnTo>
                  <a:cubicBezTo>
                    <a:pt x="11655" y="22591"/>
                    <a:pt x="11720" y="22682"/>
                    <a:pt x="11798" y="22780"/>
                  </a:cubicBezTo>
                  <a:cubicBezTo>
                    <a:pt x="11863" y="22858"/>
                    <a:pt x="11928" y="22936"/>
                    <a:pt x="12000" y="23001"/>
                  </a:cubicBezTo>
                  <a:cubicBezTo>
                    <a:pt x="11980" y="23020"/>
                    <a:pt x="11954" y="23040"/>
                    <a:pt x="11935" y="23059"/>
                  </a:cubicBezTo>
                  <a:cubicBezTo>
                    <a:pt x="11889" y="23105"/>
                    <a:pt x="11850" y="23157"/>
                    <a:pt x="11811" y="23209"/>
                  </a:cubicBezTo>
                  <a:cubicBezTo>
                    <a:pt x="11798" y="23222"/>
                    <a:pt x="11766" y="23267"/>
                    <a:pt x="11714" y="23352"/>
                  </a:cubicBezTo>
                  <a:lnTo>
                    <a:pt x="11642" y="23469"/>
                  </a:lnTo>
                  <a:cubicBezTo>
                    <a:pt x="11636" y="23475"/>
                    <a:pt x="11636" y="23482"/>
                    <a:pt x="11636" y="23488"/>
                  </a:cubicBezTo>
                  <a:cubicBezTo>
                    <a:pt x="11636" y="23495"/>
                    <a:pt x="11642" y="23495"/>
                    <a:pt x="11649" y="23501"/>
                  </a:cubicBezTo>
                  <a:lnTo>
                    <a:pt x="11662" y="23501"/>
                  </a:lnTo>
                  <a:cubicBezTo>
                    <a:pt x="11668" y="23501"/>
                    <a:pt x="11675" y="23495"/>
                    <a:pt x="11688" y="23482"/>
                  </a:cubicBezTo>
                  <a:lnTo>
                    <a:pt x="11935" y="23189"/>
                  </a:lnTo>
                  <a:lnTo>
                    <a:pt x="12006" y="23111"/>
                  </a:lnTo>
                  <a:lnTo>
                    <a:pt x="11980" y="24633"/>
                  </a:lnTo>
                  <a:cubicBezTo>
                    <a:pt x="11961" y="24614"/>
                    <a:pt x="11935" y="24581"/>
                    <a:pt x="11902" y="24549"/>
                  </a:cubicBezTo>
                  <a:cubicBezTo>
                    <a:pt x="11837" y="24477"/>
                    <a:pt x="11792" y="24425"/>
                    <a:pt x="11759" y="24392"/>
                  </a:cubicBezTo>
                  <a:cubicBezTo>
                    <a:pt x="11694" y="24327"/>
                    <a:pt x="11623" y="24269"/>
                    <a:pt x="11551" y="24217"/>
                  </a:cubicBezTo>
                  <a:cubicBezTo>
                    <a:pt x="11533" y="24206"/>
                    <a:pt x="11519" y="24201"/>
                    <a:pt x="11508" y="24201"/>
                  </a:cubicBezTo>
                  <a:cubicBezTo>
                    <a:pt x="11499" y="24201"/>
                    <a:pt x="11492" y="24205"/>
                    <a:pt x="11486" y="24210"/>
                  </a:cubicBezTo>
                  <a:cubicBezTo>
                    <a:pt x="11493" y="24236"/>
                    <a:pt x="11519" y="24262"/>
                    <a:pt x="11558" y="24295"/>
                  </a:cubicBezTo>
                  <a:lnTo>
                    <a:pt x="11922" y="24692"/>
                  </a:lnTo>
                  <a:cubicBezTo>
                    <a:pt x="11896" y="24718"/>
                    <a:pt x="11870" y="24750"/>
                    <a:pt x="11837" y="24776"/>
                  </a:cubicBezTo>
                  <a:cubicBezTo>
                    <a:pt x="11746" y="24874"/>
                    <a:pt x="11681" y="24952"/>
                    <a:pt x="11636" y="25023"/>
                  </a:cubicBezTo>
                  <a:cubicBezTo>
                    <a:pt x="11597" y="25075"/>
                    <a:pt x="11564" y="25140"/>
                    <a:pt x="11538" y="25212"/>
                  </a:cubicBezTo>
                  <a:cubicBezTo>
                    <a:pt x="11542" y="25220"/>
                    <a:pt x="11546" y="25223"/>
                    <a:pt x="11552" y="25223"/>
                  </a:cubicBezTo>
                  <a:cubicBezTo>
                    <a:pt x="11557" y="25223"/>
                    <a:pt x="11563" y="25221"/>
                    <a:pt x="11571" y="25218"/>
                  </a:cubicBezTo>
                  <a:cubicBezTo>
                    <a:pt x="11577" y="25218"/>
                    <a:pt x="11584" y="25205"/>
                    <a:pt x="11597" y="25186"/>
                  </a:cubicBezTo>
                  <a:cubicBezTo>
                    <a:pt x="11688" y="25069"/>
                    <a:pt x="11798" y="24939"/>
                    <a:pt x="11935" y="24802"/>
                  </a:cubicBezTo>
                  <a:cubicBezTo>
                    <a:pt x="11948" y="24789"/>
                    <a:pt x="11961" y="24776"/>
                    <a:pt x="11980" y="24763"/>
                  </a:cubicBezTo>
                  <a:lnTo>
                    <a:pt x="11980" y="24763"/>
                  </a:lnTo>
                  <a:lnTo>
                    <a:pt x="11974" y="24945"/>
                  </a:lnTo>
                  <a:cubicBezTo>
                    <a:pt x="11967" y="25212"/>
                    <a:pt x="11967" y="25485"/>
                    <a:pt x="11967" y="25758"/>
                  </a:cubicBezTo>
                  <a:cubicBezTo>
                    <a:pt x="11967" y="25901"/>
                    <a:pt x="11974" y="26005"/>
                    <a:pt x="11980" y="26083"/>
                  </a:cubicBezTo>
                  <a:cubicBezTo>
                    <a:pt x="11993" y="26200"/>
                    <a:pt x="12019" y="26305"/>
                    <a:pt x="12058" y="26396"/>
                  </a:cubicBezTo>
                  <a:lnTo>
                    <a:pt x="12071" y="24854"/>
                  </a:lnTo>
                  <a:lnTo>
                    <a:pt x="12221" y="25010"/>
                  </a:lnTo>
                  <a:lnTo>
                    <a:pt x="12266" y="25101"/>
                  </a:lnTo>
                  <a:cubicBezTo>
                    <a:pt x="12293" y="25147"/>
                    <a:pt x="12306" y="25186"/>
                    <a:pt x="12312" y="25212"/>
                  </a:cubicBezTo>
                  <a:cubicBezTo>
                    <a:pt x="12312" y="25257"/>
                    <a:pt x="12325" y="25277"/>
                    <a:pt x="12338" y="25283"/>
                  </a:cubicBezTo>
                  <a:cubicBezTo>
                    <a:pt x="12344" y="25288"/>
                    <a:pt x="12350" y="25290"/>
                    <a:pt x="12356" y="25290"/>
                  </a:cubicBezTo>
                  <a:cubicBezTo>
                    <a:pt x="12369" y="25290"/>
                    <a:pt x="12381" y="25280"/>
                    <a:pt x="12390" y="25257"/>
                  </a:cubicBezTo>
                  <a:cubicBezTo>
                    <a:pt x="12403" y="25244"/>
                    <a:pt x="12403" y="25218"/>
                    <a:pt x="12390" y="25192"/>
                  </a:cubicBezTo>
                  <a:cubicBezTo>
                    <a:pt x="12364" y="25062"/>
                    <a:pt x="12279" y="24939"/>
                    <a:pt x="12149" y="24802"/>
                  </a:cubicBezTo>
                  <a:lnTo>
                    <a:pt x="12071" y="24737"/>
                  </a:lnTo>
                  <a:lnTo>
                    <a:pt x="12071" y="24672"/>
                  </a:lnTo>
                  <a:cubicBezTo>
                    <a:pt x="12136" y="24607"/>
                    <a:pt x="12221" y="24536"/>
                    <a:pt x="12319" y="24445"/>
                  </a:cubicBezTo>
                  <a:cubicBezTo>
                    <a:pt x="12390" y="24379"/>
                    <a:pt x="12442" y="24327"/>
                    <a:pt x="12468" y="24288"/>
                  </a:cubicBezTo>
                  <a:cubicBezTo>
                    <a:pt x="12488" y="24262"/>
                    <a:pt x="12494" y="24236"/>
                    <a:pt x="12494" y="24223"/>
                  </a:cubicBezTo>
                  <a:cubicBezTo>
                    <a:pt x="12488" y="24204"/>
                    <a:pt x="12475" y="24197"/>
                    <a:pt x="12455" y="24191"/>
                  </a:cubicBezTo>
                  <a:cubicBezTo>
                    <a:pt x="12450" y="24189"/>
                    <a:pt x="12445" y="24188"/>
                    <a:pt x="12441" y="24188"/>
                  </a:cubicBezTo>
                  <a:cubicBezTo>
                    <a:pt x="12429" y="24188"/>
                    <a:pt x="12419" y="24194"/>
                    <a:pt x="12410" y="24204"/>
                  </a:cubicBezTo>
                  <a:cubicBezTo>
                    <a:pt x="12403" y="24210"/>
                    <a:pt x="12390" y="24223"/>
                    <a:pt x="12384" y="24243"/>
                  </a:cubicBezTo>
                  <a:cubicBezTo>
                    <a:pt x="12364" y="24275"/>
                    <a:pt x="12325" y="24321"/>
                    <a:pt x="12266" y="24373"/>
                  </a:cubicBezTo>
                  <a:cubicBezTo>
                    <a:pt x="12201" y="24431"/>
                    <a:pt x="12143" y="24484"/>
                    <a:pt x="12078" y="24542"/>
                  </a:cubicBezTo>
                  <a:lnTo>
                    <a:pt x="12084" y="23430"/>
                  </a:lnTo>
                  <a:cubicBezTo>
                    <a:pt x="12091" y="23306"/>
                    <a:pt x="12091" y="23189"/>
                    <a:pt x="12091" y="23079"/>
                  </a:cubicBezTo>
                  <a:cubicBezTo>
                    <a:pt x="12117" y="23092"/>
                    <a:pt x="12143" y="23111"/>
                    <a:pt x="12175" y="23137"/>
                  </a:cubicBezTo>
                  <a:cubicBezTo>
                    <a:pt x="12221" y="23176"/>
                    <a:pt x="12253" y="23209"/>
                    <a:pt x="12286" y="23235"/>
                  </a:cubicBezTo>
                  <a:cubicBezTo>
                    <a:pt x="12364" y="23313"/>
                    <a:pt x="12410" y="23391"/>
                    <a:pt x="12416" y="23482"/>
                  </a:cubicBezTo>
                  <a:cubicBezTo>
                    <a:pt x="12423" y="23514"/>
                    <a:pt x="12429" y="23534"/>
                    <a:pt x="12442" y="23541"/>
                  </a:cubicBezTo>
                  <a:cubicBezTo>
                    <a:pt x="12447" y="23542"/>
                    <a:pt x="12452" y="23543"/>
                    <a:pt x="12457" y="23543"/>
                  </a:cubicBezTo>
                  <a:cubicBezTo>
                    <a:pt x="12471" y="23543"/>
                    <a:pt x="12484" y="23536"/>
                    <a:pt x="12494" y="23521"/>
                  </a:cubicBezTo>
                  <a:cubicBezTo>
                    <a:pt x="12501" y="23508"/>
                    <a:pt x="12501" y="23488"/>
                    <a:pt x="12501" y="23462"/>
                  </a:cubicBezTo>
                  <a:cubicBezTo>
                    <a:pt x="12488" y="23365"/>
                    <a:pt x="12442" y="23274"/>
                    <a:pt x="12351" y="23183"/>
                  </a:cubicBezTo>
                  <a:cubicBezTo>
                    <a:pt x="12319" y="23157"/>
                    <a:pt x="12279" y="23118"/>
                    <a:pt x="12227" y="23079"/>
                  </a:cubicBezTo>
                  <a:cubicBezTo>
                    <a:pt x="12175" y="23040"/>
                    <a:pt x="12136" y="23014"/>
                    <a:pt x="12117" y="22994"/>
                  </a:cubicBezTo>
                  <a:cubicBezTo>
                    <a:pt x="12247" y="22851"/>
                    <a:pt x="12390" y="22721"/>
                    <a:pt x="12533" y="22604"/>
                  </a:cubicBezTo>
                  <a:cubicBezTo>
                    <a:pt x="12592" y="22558"/>
                    <a:pt x="12631" y="22526"/>
                    <a:pt x="12663" y="22506"/>
                  </a:cubicBezTo>
                  <a:cubicBezTo>
                    <a:pt x="12689" y="22493"/>
                    <a:pt x="12709" y="22480"/>
                    <a:pt x="12715" y="22467"/>
                  </a:cubicBezTo>
                  <a:cubicBezTo>
                    <a:pt x="12735" y="22454"/>
                    <a:pt x="12735" y="22435"/>
                    <a:pt x="12722" y="22415"/>
                  </a:cubicBezTo>
                  <a:cubicBezTo>
                    <a:pt x="12715" y="22402"/>
                    <a:pt x="12702" y="22396"/>
                    <a:pt x="12676" y="22396"/>
                  </a:cubicBezTo>
                  <a:cubicBezTo>
                    <a:pt x="12663" y="22402"/>
                    <a:pt x="12650" y="22409"/>
                    <a:pt x="12624" y="22422"/>
                  </a:cubicBezTo>
                  <a:cubicBezTo>
                    <a:pt x="12481" y="22519"/>
                    <a:pt x="12306" y="22676"/>
                    <a:pt x="12097" y="22890"/>
                  </a:cubicBezTo>
                  <a:cubicBezTo>
                    <a:pt x="12104" y="22682"/>
                    <a:pt x="12117" y="22500"/>
                    <a:pt x="12136" y="22350"/>
                  </a:cubicBezTo>
                  <a:cubicBezTo>
                    <a:pt x="12149" y="22220"/>
                    <a:pt x="12175" y="22012"/>
                    <a:pt x="12221" y="21733"/>
                  </a:cubicBezTo>
                  <a:cubicBezTo>
                    <a:pt x="12253" y="21531"/>
                    <a:pt x="12279" y="21329"/>
                    <a:pt x="12312" y="21134"/>
                  </a:cubicBezTo>
                  <a:cubicBezTo>
                    <a:pt x="12332" y="21160"/>
                    <a:pt x="12358" y="21193"/>
                    <a:pt x="12390" y="21232"/>
                  </a:cubicBezTo>
                  <a:cubicBezTo>
                    <a:pt x="12468" y="21336"/>
                    <a:pt x="12527" y="21414"/>
                    <a:pt x="12553" y="21472"/>
                  </a:cubicBezTo>
                  <a:cubicBezTo>
                    <a:pt x="12585" y="21544"/>
                    <a:pt x="12618" y="21667"/>
                    <a:pt x="12650" y="21843"/>
                  </a:cubicBezTo>
                  <a:cubicBezTo>
                    <a:pt x="12657" y="21869"/>
                    <a:pt x="12663" y="21882"/>
                    <a:pt x="12676" y="21889"/>
                  </a:cubicBezTo>
                  <a:cubicBezTo>
                    <a:pt x="12681" y="21890"/>
                    <a:pt x="12686" y="21891"/>
                    <a:pt x="12690" y="21891"/>
                  </a:cubicBezTo>
                  <a:cubicBezTo>
                    <a:pt x="12702" y="21891"/>
                    <a:pt x="12710" y="21884"/>
                    <a:pt x="12715" y="21869"/>
                  </a:cubicBezTo>
                  <a:cubicBezTo>
                    <a:pt x="12722" y="21863"/>
                    <a:pt x="12722" y="21850"/>
                    <a:pt x="12722" y="21830"/>
                  </a:cubicBezTo>
                  <a:cubicBezTo>
                    <a:pt x="12728" y="21726"/>
                    <a:pt x="12709" y="21628"/>
                    <a:pt x="12670" y="21537"/>
                  </a:cubicBezTo>
                  <a:cubicBezTo>
                    <a:pt x="12631" y="21433"/>
                    <a:pt x="12546" y="21297"/>
                    <a:pt x="12410" y="21121"/>
                  </a:cubicBezTo>
                  <a:cubicBezTo>
                    <a:pt x="12377" y="21082"/>
                    <a:pt x="12351" y="21050"/>
                    <a:pt x="12325" y="21017"/>
                  </a:cubicBezTo>
                  <a:cubicBezTo>
                    <a:pt x="12325" y="21011"/>
                    <a:pt x="12325" y="21011"/>
                    <a:pt x="12325" y="21004"/>
                  </a:cubicBezTo>
                  <a:cubicBezTo>
                    <a:pt x="12468" y="20913"/>
                    <a:pt x="12631" y="20816"/>
                    <a:pt x="12813" y="20718"/>
                  </a:cubicBezTo>
                  <a:cubicBezTo>
                    <a:pt x="12845" y="20698"/>
                    <a:pt x="12865" y="20685"/>
                    <a:pt x="12878" y="20672"/>
                  </a:cubicBezTo>
                  <a:cubicBezTo>
                    <a:pt x="12897" y="20640"/>
                    <a:pt x="12897" y="20614"/>
                    <a:pt x="12878" y="20601"/>
                  </a:cubicBezTo>
                  <a:cubicBezTo>
                    <a:pt x="12866" y="20593"/>
                    <a:pt x="12855" y="20590"/>
                    <a:pt x="12844" y="20590"/>
                  </a:cubicBezTo>
                  <a:cubicBezTo>
                    <a:pt x="12835" y="20590"/>
                    <a:pt x="12827" y="20592"/>
                    <a:pt x="12819" y="20594"/>
                  </a:cubicBezTo>
                  <a:cubicBezTo>
                    <a:pt x="12806" y="20594"/>
                    <a:pt x="12787" y="20607"/>
                    <a:pt x="12767" y="20620"/>
                  </a:cubicBezTo>
                  <a:cubicBezTo>
                    <a:pt x="12735" y="20646"/>
                    <a:pt x="12644" y="20705"/>
                    <a:pt x="12501" y="20783"/>
                  </a:cubicBezTo>
                  <a:cubicBezTo>
                    <a:pt x="12449" y="20816"/>
                    <a:pt x="12397" y="20848"/>
                    <a:pt x="12345" y="20881"/>
                  </a:cubicBezTo>
                  <a:cubicBezTo>
                    <a:pt x="12377" y="20620"/>
                    <a:pt x="12410" y="20360"/>
                    <a:pt x="12436" y="20113"/>
                  </a:cubicBezTo>
                  <a:cubicBezTo>
                    <a:pt x="12813" y="20159"/>
                    <a:pt x="13183" y="20178"/>
                    <a:pt x="13535" y="20185"/>
                  </a:cubicBezTo>
                  <a:cubicBezTo>
                    <a:pt x="13574" y="20185"/>
                    <a:pt x="13613" y="20185"/>
                    <a:pt x="13645" y="20178"/>
                  </a:cubicBezTo>
                  <a:lnTo>
                    <a:pt x="13645" y="20178"/>
                  </a:lnTo>
                  <a:cubicBezTo>
                    <a:pt x="13639" y="20198"/>
                    <a:pt x="13639" y="20211"/>
                    <a:pt x="13639" y="20224"/>
                  </a:cubicBezTo>
                  <a:cubicBezTo>
                    <a:pt x="13632" y="20315"/>
                    <a:pt x="13639" y="20380"/>
                    <a:pt x="13665" y="20425"/>
                  </a:cubicBezTo>
                  <a:cubicBezTo>
                    <a:pt x="13691" y="20477"/>
                    <a:pt x="13743" y="20516"/>
                    <a:pt x="13808" y="20536"/>
                  </a:cubicBezTo>
                  <a:cubicBezTo>
                    <a:pt x="13814" y="20536"/>
                    <a:pt x="13821" y="20536"/>
                    <a:pt x="13827" y="20542"/>
                  </a:cubicBezTo>
                  <a:lnTo>
                    <a:pt x="13645" y="21193"/>
                  </a:lnTo>
                  <a:cubicBezTo>
                    <a:pt x="13639" y="21212"/>
                    <a:pt x="13639" y="21232"/>
                    <a:pt x="13632" y="21251"/>
                  </a:cubicBezTo>
                  <a:cubicBezTo>
                    <a:pt x="13593" y="21186"/>
                    <a:pt x="13554" y="21115"/>
                    <a:pt x="13502" y="21037"/>
                  </a:cubicBezTo>
                  <a:cubicBezTo>
                    <a:pt x="13463" y="20965"/>
                    <a:pt x="13437" y="20920"/>
                    <a:pt x="13418" y="20894"/>
                  </a:cubicBezTo>
                  <a:cubicBezTo>
                    <a:pt x="13392" y="20868"/>
                    <a:pt x="13372" y="20842"/>
                    <a:pt x="13366" y="20822"/>
                  </a:cubicBezTo>
                  <a:lnTo>
                    <a:pt x="13353" y="20796"/>
                  </a:lnTo>
                  <a:cubicBezTo>
                    <a:pt x="13346" y="20790"/>
                    <a:pt x="13340" y="20790"/>
                    <a:pt x="13327" y="20790"/>
                  </a:cubicBezTo>
                  <a:cubicBezTo>
                    <a:pt x="13320" y="20796"/>
                    <a:pt x="13320" y="20809"/>
                    <a:pt x="13320" y="20822"/>
                  </a:cubicBezTo>
                  <a:cubicBezTo>
                    <a:pt x="13327" y="20848"/>
                    <a:pt x="13340" y="20881"/>
                    <a:pt x="13359" y="20920"/>
                  </a:cubicBezTo>
                  <a:lnTo>
                    <a:pt x="13548" y="21238"/>
                  </a:lnTo>
                  <a:cubicBezTo>
                    <a:pt x="13567" y="21277"/>
                    <a:pt x="13587" y="21310"/>
                    <a:pt x="13606" y="21342"/>
                  </a:cubicBezTo>
                  <a:cubicBezTo>
                    <a:pt x="13600" y="21368"/>
                    <a:pt x="13593" y="21394"/>
                    <a:pt x="13587" y="21427"/>
                  </a:cubicBezTo>
                  <a:cubicBezTo>
                    <a:pt x="13424" y="21563"/>
                    <a:pt x="13255" y="21720"/>
                    <a:pt x="13099" y="21908"/>
                  </a:cubicBezTo>
                  <a:lnTo>
                    <a:pt x="13079" y="21934"/>
                  </a:lnTo>
                  <a:cubicBezTo>
                    <a:pt x="13079" y="21947"/>
                    <a:pt x="13079" y="21954"/>
                    <a:pt x="13092" y="21960"/>
                  </a:cubicBezTo>
                  <a:cubicBezTo>
                    <a:pt x="13094" y="21962"/>
                    <a:pt x="13096" y="21963"/>
                    <a:pt x="13099" y="21963"/>
                  </a:cubicBezTo>
                  <a:cubicBezTo>
                    <a:pt x="13106" y="21963"/>
                    <a:pt x="13115" y="21957"/>
                    <a:pt x="13125" y="21947"/>
                  </a:cubicBezTo>
                  <a:lnTo>
                    <a:pt x="13216" y="21863"/>
                  </a:lnTo>
                  <a:cubicBezTo>
                    <a:pt x="13346" y="21739"/>
                    <a:pt x="13457" y="21641"/>
                    <a:pt x="13548" y="21563"/>
                  </a:cubicBezTo>
                  <a:lnTo>
                    <a:pt x="13548" y="21563"/>
                  </a:lnTo>
                  <a:cubicBezTo>
                    <a:pt x="13515" y="21687"/>
                    <a:pt x="13496" y="21778"/>
                    <a:pt x="13476" y="21850"/>
                  </a:cubicBezTo>
                  <a:cubicBezTo>
                    <a:pt x="13359" y="22331"/>
                    <a:pt x="13262" y="22838"/>
                    <a:pt x="13183" y="23365"/>
                  </a:cubicBezTo>
                  <a:lnTo>
                    <a:pt x="13151" y="23319"/>
                  </a:lnTo>
                  <a:cubicBezTo>
                    <a:pt x="13131" y="23293"/>
                    <a:pt x="13105" y="23254"/>
                    <a:pt x="13066" y="23196"/>
                  </a:cubicBezTo>
                  <a:lnTo>
                    <a:pt x="12943" y="22981"/>
                  </a:lnTo>
                  <a:cubicBezTo>
                    <a:pt x="12936" y="22968"/>
                    <a:pt x="12930" y="22962"/>
                    <a:pt x="12923" y="22962"/>
                  </a:cubicBezTo>
                  <a:cubicBezTo>
                    <a:pt x="12904" y="22962"/>
                    <a:pt x="12897" y="22968"/>
                    <a:pt x="12891" y="22988"/>
                  </a:cubicBezTo>
                  <a:cubicBezTo>
                    <a:pt x="12891" y="23001"/>
                    <a:pt x="12897" y="23014"/>
                    <a:pt x="12904" y="23027"/>
                  </a:cubicBezTo>
                  <a:cubicBezTo>
                    <a:pt x="12943" y="23124"/>
                    <a:pt x="12988" y="23215"/>
                    <a:pt x="13047" y="23306"/>
                  </a:cubicBezTo>
                  <a:lnTo>
                    <a:pt x="13138" y="23436"/>
                  </a:lnTo>
                  <a:cubicBezTo>
                    <a:pt x="13118" y="23449"/>
                    <a:pt x="13099" y="23462"/>
                    <a:pt x="13079" y="23482"/>
                  </a:cubicBezTo>
                  <a:cubicBezTo>
                    <a:pt x="12897" y="23638"/>
                    <a:pt x="12761" y="23794"/>
                    <a:pt x="12670" y="23950"/>
                  </a:cubicBezTo>
                  <a:cubicBezTo>
                    <a:pt x="12663" y="23963"/>
                    <a:pt x="12657" y="23976"/>
                    <a:pt x="12657" y="23983"/>
                  </a:cubicBezTo>
                  <a:cubicBezTo>
                    <a:pt x="12663" y="23989"/>
                    <a:pt x="12663" y="23996"/>
                    <a:pt x="12670" y="24002"/>
                  </a:cubicBezTo>
                  <a:lnTo>
                    <a:pt x="12689" y="24002"/>
                  </a:lnTo>
                  <a:cubicBezTo>
                    <a:pt x="12761" y="23918"/>
                    <a:pt x="12832" y="23833"/>
                    <a:pt x="12917" y="23749"/>
                  </a:cubicBezTo>
                  <a:cubicBezTo>
                    <a:pt x="12988" y="23684"/>
                    <a:pt x="13066" y="23612"/>
                    <a:pt x="13164" y="23534"/>
                  </a:cubicBezTo>
                  <a:lnTo>
                    <a:pt x="13164" y="23534"/>
                  </a:lnTo>
                  <a:cubicBezTo>
                    <a:pt x="13092" y="24041"/>
                    <a:pt x="13040" y="24562"/>
                    <a:pt x="13014" y="25108"/>
                  </a:cubicBezTo>
                  <a:cubicBezTo>
                    <a:pt x="12949" y="25017"/>
                    <a:pt x="12891" y="24939"/>
                    <a:pt x="12832" y="24874"/>
                  </a:cubicBezTo>
                  <a:lnTo>
                    <a:pt x="12754" y="24783"/>
                  </a:lnTo>
                  <a:cubicBezTo>
                    <a:pt x="12748" y="24776"/>
                    <a:pt x="12741" y="24776"/>
                    <a:pt x="12735" y="24776"/>
                  </a:cubicBezTo>
                  <a:cubicBezTo>
                    <a:pt x="12731" y="24775"/>
                    <a:pt x="12729" y="24774"/>
                    <a:pt x="12726" y="24774"/>
                  </a:cubicBezTo>
                  <a:cubicBezTo>
                    <a:pt x="12719" y="24774"/>
                    <a:pt x="12715" y="24781"/>
                    <a:pt x="12715" y="24796"/>
                  </a:cubicBezTo>
                  <a:cubicBezTo>
                    <a:pt x="12715" y="24802"/>
                    <a:pt x="12722" y="24815"/>
                    <a:pt x="12728" y="24835"/>
                  </a:cubicBezTo>
                  <a:lnTo>
                    <a:pt x="12865" y="25017"/>
                  </a:lnTo>
                  <a:cubicBezTo>
                    <a:pt x="12917" y="25082"/>
                    <a:pt x="12956" y="25147"/>
                    <a:pt x="12995" y="25199"/>
                  </a:cubicBezTo>
                  <a:cubicBezTo>
                    <a:pt x="12988" y="25205"/>
                    <a:pt x="12982" y="25212"/>
                    <a:pt x="12975" y="25218"/>
                  </a:cubicBezTo>
                  <a:cubicBezTo>
                    <a:pt x="12865" y="25355"/>
                    <a:pt x="12787" y="25485"/>
                    <a:pt x="12741" y="25609"/>
                  </a:cubicBezTo>
                  <a:cubicBezTo>
                    <a:pt x="12741" y="25615"/>
                    <a:pt x="12741" y="25622"/>
                    <a:pt x="12741" y="25628"/>
                  </a:cubicBezTo>
                  <a:cubicBezTo>
                    <a:pt x="12745" y="25636"/>
                    <a:pt x="12749" y="25639"/>
                    <a:pt x="12754" y="25639"/>
                  </a:cubicBezTo>
                  <a:cubicBezTo>
                    <a:pt x="12758" y="25639"/>
                    <a:pt x="12762" y="25637"/>
                    <a:pt x="12767" y="25635"/>
                  </a:cubicBezTo>
                  <a:lnTo>
                    <a:pt x="12780" y="25615"/>
                  </a:lnTo>
                  <a:cubicBezTo>
                    <a:pt x="12852" y="25498"/>
                    <a:pt x="12923" y="25394"/>
                    <a:pt x="13008" y="25296"/>
                  </a:cubicBezTo>
                  <a:lnTo>
                    <a:pt x="13008" y="25296"/>
                  </a:lnTo>
                  <a:cubicBezTo>
                    <a:pt x="12988" y="25700"/>
                    <a:pt x="12982" y="26109"/>
                    <a:pt x="12988" y="26526"/>
                  </a:cubicBezTo>
                  <a:lnTo>
                    <a:pt x="12962" y="26506"/>
                  </a:lnTo>
                  <a:cubicBezTo>
                    <a:pt x="12852" y="26402"/>
                    <a:pt x="12774" y="26324"/>
                    <a:pt x="12735" y="26278"/>
                  </a:cubicBezTo>
                  <a:cubicBezTo>
                    <a:pt x="12722" y="26259"/>
                    <a:pt x="12709" y="26246"/>
                    <a:pt x="12696" y="26239"/>
                  </a:cubicBezTo>
                  <a:cubicBezTo>
                    <a:pt x="12691" y="26238"/>
                    <a:pt x="12686" y="26237"/>
                    <a:pt x="12682" y="26237"/>
                  </a:cubicBezTo>
                  <a:cubicBezTo>
                    <a:pt x="12670" y="26237"/>
                    <a:pt x="12662" y="26244"/>
                    <a:pt x="12657" y="26259"/>
                  </a:cubicBezTo>
                  <a:cubicBezTo>
                    <a:pt x="12657" y="26265"/>
                    <a:pt x="12663" y="26278"/>
                    <a:pt x="12670" y="26292"/>
                  </a:cubicBezTo>
                  <a:cubicBezTo>
                    <a:pt x="12728" y="26363"/>
                    <a:pt x="12787" y="26435"/>
                    <a:pt x="12852" y="26500"/>
                  </a:cubicBezTo>
                  <a:lnTo>
                    <a:pt x="12923" y="26565"/>
                  </a:lnTo>
                  <a:cubicBezTo>
                    <a:pt x="12943" y="26584"/>
                    <a:pt x="12962" y="26604"/>
                    <a:pt x="12988" y="26623"/>
                  </a:cubicBezTo>
                  <a:lnTo>
                    <a:pt x="12988" y="26636"/>
                  </a:lnTo>
                  <a:lnTo>
                    <a:pt x="12982" y="26643"/>
                  </a:lnTo>
                  <a:cubicBezTo>
                    <a:pt x="12865" y="26740"/>
                    <a:pt x="12787" y="26818"/>
                    <a:pt x="12748" y="26883"/>
                  </a:cubicBezTo>
                  <a:cubicBezTo>
                    <a:pt x="12741" y="26890"/>
                    <a:pt x="12741" y="26896"/>
                    <a:pt x="12741" y="26903"/>
                  </a:cubicBezTo>
                  <a:cubicBezTo>
                    <a:pt x="12748" y="26909"/>
                    <a:pt x="12754" y="26909"/>
                    <a:pt x="12761" y="26909"/>
                  </a:cubicBezTo>
                  <a:cubicBezTo>
                    <a:pt x="12761" y="26909"/>
                    <a:pt x="12767" y="26909"/>
                    <a:pt x="12780" y="26903"/>
                  </a:cubicBezTo>
                  <a:lnTo>
                    <a:pt x="12988" y="26734"/>
                  </a:lnTo>
                  <a:cubicBezTo>
                    <a:pt x="12988" y="26948"/>
                    <a:pt x="12995" y="27163"/>
                    <a:pt x="13008" y="27378"/>
                  </a:cubicBezTo>
                  <a:cubicBezTo>
                    <a:pt x="12904" y="27274"/>
                    <a:pt x="12826" y="27195"/>
                    <a:pt x="12767" y="27150"/>
                  </a:cubicBezTo>
                  <a:cubicBezTo>
                    <a:pt x="12592" y="26994"/>
                    <a:pt x="12494" y="26903"/>
                    <a:pt x="12475" y="26883"/>
                  </a:cubicBezTo>
                  <a:lnTo>
                    <a:pt x="12260" y="26630"/>
                  </a:lnTo>
                  <a:cubicBezTo>
                    <a:pt x="12162" y="26513"/>
                    <a:pt x="11987" y="26324"/>
                    <a:pt x="11733" y="26070"/>
                  </a:cubicBezTo>
                  <a:lnTo>
                    <a:pt x="11336" y="25667"/>
                  </a:lnTo>
                  <a:cubicBezTo>
                    <a:pt x="11317" y="25653"/>
                    <a:pt x="11301" y="25645"/>
                    <a:pt x="11286" y="25645"/>
                  </a:cubicBezTo>
                  <a:cubicBezTo>
                    <a:pt x="11281" y="25645"/>
                    <a:pt x="11276" y="25646"/>
                    <a:pt x="11271" y="25648"/>
                  </a:cubicBezTo>
                  <a:cubicBezTo>
                    <a:pt x="11265" y="25654"/>
                    <a:pt x="11265" y="25654"/>
                    <a:pt x="11265" y="25661"/>
                  </a:cubicBezTo>
                  <a:cubicBezTo>
                    <a:pt x="11251" y="25658"/>
                    <a:pt x="11236" y="25657"/>
                    <a:pt x="11222" y="25657"/>
                  </a:cubicBezTo>
                  <a:cubicBezTo>
                    <a:pt x="11197" y="25657"/>
                    <a:pt x="11173" y="25661"/>
                    <a:pt x="11148" y="25674"/>
                  </a:cubicBezTo>
                  <a:cubicBezTo>
                    <a:pt x="11135" y="25687"/>
                    <a:pt x="11128" y="25687"/>
                    <a:pt x="11122" y="25687"/>
                  </a:cubicBezTo>
                  <a:cubicBezTo>
                    <a:pt x="11109" y="25687"/>
                    <a:pt x="11096" y="25680"/>
                    <a:pt x="11083" y="25667"/>
                  </a:cubicBezTo>
                  <a:lnTo>
                    <a:pt x="10842" y="25407"/>
                  </a:lnTo>
                  <a:cubicBezTo>
                    <a:pt x="10621" y="25179"/>
                    <a:pt x="10458" y="25010"/>
                    <a:pt x="10341" y="24900"/>
                  </a:cubicBezTo>
                  <a:cubicBezTo>
                    <a:pt x="10244" y="24809"/>
                    <a:pt x="10153" y="24724"/>
                    <a:pt x="10055" y="24646"/>
                  </a:cubicBezTo>
                  <a:cubicBezTo>
                    <a:pt x="10055" y="24646"/>
                    <a:pt x="10055" y="24646"/>
                    <a:pt x="10062" y="24640"/>
                  </a:cubicBezTo>
                  <a:cubicBezTo>
                    <a:pt x="10068" y="24620"/>
                    <a:pt x="10068" y="24601"/>
                    <a:pt x="10068" y="24568"/>
                  </a:cubicBezTo>
                  <a:cubicBezTo>
                    <a:pt x="10062" y="24529"/>
                    <a:pt x="10049" y="24464"/>
                    <a:pt x="10029" y="24373"/>
                  </a:cubicBezTo>
                  <a:lnTo>
                    <a:pt x="9945" y="24074"/>
                  </a:lnTo>
                  <a:cubicBezTo>
                    <a:pt x="9906" y="23931"/>
                    <a:pt x="9873" y="23827"/>
                    <a:pt x="9847" y="23755"/>
                  </a:cubicBezTo>
                  <a:cubicBezTo>
                    <a:pt x="9841" y="23723"/>
                    <a:pt x="9815" y="23664"/>
                    <a:pt x="9769" y="23573"/>
                  </a:cubicBezTo>
                  <a:cubicBezTo>
                    <a:pt x="9763" y="23521"/>
                    <a:pt x="9743" y="23482"/>
                    <a:pt x="9724" y="23456"/>
                  </a:cubicBezTo>
                  <a:cubicBezTo>
                    <a:pt x="9698" y="23423"/>
                    <a:pt x="9665" y="23397"/>
                    <a:pt x="9626" y="23365"/>
                  </a:cubicBezTo>
                  <a:lnTo>
                    <a:pt x="9515" y="23280"/>
                  </a:lnTo>
                  <a:cubicBezTo>
                    <a:pt x="9502" y="23261"/>
                    <a:pt x="9476" y="23241"/>
                    <a:pt x="9450" y="23209"/>
                  </a:cubicBezTo>
                  <a:lnTo>
                    <a:pt x="9489" y="23072"/>
                  </a:lnTo>
                  <a:cubicBezTo>
                    <a:pt x="9535" y="22910"/>
                    <a:pt x="9580" y="22741"/>
                    <a:pt x="9633" y="22571"/>
                  </a:cubicBezTo>
                  <a:cubicBezTo>
                    <a:pt x="9652" y="22597"/>
                    <a:pt x="9665" y="22624"/>
                    <a:pt x="9685" y="22656"/>
                  </a:cubicBezTo>
                  <a:cubicBezTo>
                    <a:pt x="9711" y="22702"/>
                    <a:pt x="9737" y="22754"/>
                    <a:pt x="9763" y="22812"/>
                  </a:cubicBezTo>
                  <a:lnTo>
                    <a:pt x="9789" y="22910"/>
                  </a:lnTo>
                  <a:cubicBezTo>
                    <a:pt x="9802" y="22929"/>
                    <a:pt x="9808" y="22942"/>
                    <a:pt x="9821" y="22942"/>
                  </a:cubicBezTo>
                  <a:cubicBezTo>
                    <a:pt x="9841" y="22942"/>
                    <a:pt x="9854" y="22936"/>
                    <a:pt x="9860" y="22916"/>
                  </a:cubicBezTo>
                  <a:cubicBezTo>
                    <a:pt x="9867" y="22910"/>
                    <a:pt x="9873" y="22890"/>
                    <a:pt x="9873" y="22871"/>
                  </a:cubicBezTo>
                  <a:lnTo>
                    <a:pt x="9841" y="22780"/>
                  </a:lnTo>
                  <a:cubicBezTo>
                    <a:pt x="9789" y="22669"/>
                    <a:pt x="9730" y="22558"/>
                    <a:pt x="9665" y="22461"/>
                  </a:cubicBezTo>
                  <a:cubicBezTo>
                    <a:pt x="9665" y="22441"/>
                    <a:pt x="9672" y="22428"/>
                    <a:pt x="9678" y="22409"/>
                  </a:cubicBezTo>
                  <a:lnTo>
                    <a:pt x="9945" y="22279"/>
                  </a:lnTo>
                  <a:cubicBezTo>
                    <a:pt x="10016" y="22253"/>
                    <a:pt x="10055" y="22233"/>
                    <a:pt x="10081" y="22227"/>
                  </a:cubicBezTo>
                  <a:cubicBezTo>
                    <a:pt x="10101" y="22220"/>
                    <a:pt x="10114" y="22214"/>
                    <a:pt x="10120" y="22207"/>
                  </a:cubicBezTo>
                  <a:cubicBezTo>
                    <a:pt x="10133" y="22194"/>
                    <a:pt x="10140" y="22181"/>
                    <a:pt x="10133" y="22162"/>
                  </a:cubicBezTo>
                  <a:cubicBezTo>
                    <a:pt x="10133" y="22142"/>
                    <a:pt x="10127" y="22129"/>
                    <a:pt x="10120" y="22123"/>
                  </a:cubicBezTo>
                  <a:cubicBezTo>
                    <a:pt x="10115" y="22120"/>
                    <a:pt x="10107" y="22118"/>
                    <a:pt x="10098" y="22118"/>
                  </a:cubicBezTo>
                  <a:cubicBezTo>
                    <a:pt x="10085" y="22118"/>
                    <a:pt x="10068" y="22122"/>
                    <a:pt x="10049" y="22129"/>
                  </a:cubicBezTo>
                  <a:lnTo>
                    <a:pt x="9711" y="22305"/>
                  </a:lnTo>
                  <a:cubicBezTo>
                    <a:pt x="9750" y="22162"/>
                    <a:pt x="9795" y="22012"/>
                    <a:pt x="9841" y="21863"/>
                  </a:cubicBezTo>
                  <a:lnTo>
                    <a:pt x="10055" y="21167"/>
                  </a:lnTo>
                  <a:cubicBezTo>
                    <a:pt x="10055" y="21160"/>
                    <a:pt x="10062" y="21154"/>
                    <a:pt x="10062" y="21147"/>
                  </a:cubicBezTo>
                  <a:cubicBezTo>
                    <a:pt x="10068" y="21167"/>
                    <a:pt x="10081" y="21180"/>
                    <a:pt x="10088" y="21193"/>
                  </a:cubicBezTo>
                  <a:lnTo>
                    <a:pt x="10205" y="21394"/>
                  </a:lnTo>
                  <a:cubicBezTo>
                    <a:pt x="10237" y="21446"/>
                    <a:pt x="10270" y="21524"/>
                    <a:pt x="10322" y="21635"/>
                  </a:cubicBezTo>
                  <a:cubicBezTo>
                    <a:pt x="10348" y="21694"/>
                    <a:pt x="10374" y="21752"/>
                    <a:pt x="10406" y="21804"/>
                  </a:cubicBezTo>
                  <a:cubicBezTo>
                    <a:pt x="10419" y="21778"/>
                    <a:pt x="10419" y="21739"/>
                    <a:pt x="10406" y="21687"/>
                  </a:cubicBezTo>
                  <a:cubicBezTo>
                    <a:pt x="10380" y="21570"/>
                    <a:pt x="10341" y="21459"/>
                    <a:pt x="10283" y="21355"/>
                  </a:cubicBezTo>
                  <a:lnTo>
                    <a:pt x="10166" y="21160"/>
                  </a:lnTo>
                  <a:cubicBezTo>
                    <a:pt x="10140" y="21121"/>
                    <a:pt x="10120" y="21076"/>
                    <a:pt x="10101" y="21030"/>
                  </a:cubicBezTo>
                  <a:cubicBezTo>
                    <a:pt x="10101" y="21024"/>
                    <a:pt x="10101" y="21017"/>
                    <a:pt x="10107" y="21004"/>
                  </a:cubicBezTo>
                  <a:lnTo>
                    <a:pt x="10621" y="20718"/>
                  </a:lnTo>
                  <a:cubicBezTo>
                    <a:pt x="10654" y="20705"/>
                    <a:pt x="10673" y="20685"/>
                    <a:pt x="10686" y="20672"/>
                  </a:cubicBezTo>
                  <a:cubicBezTo>
                    <a:pt x="10699" y="20646"/>
                    <a:pt x="10699" y="20620"/>
                    <a:pt x="10680" y="20601"/>
                  </a:cubicBezTo>
                  <a:cubicBezTo>
                    <a:pt x="10668" y="20593"/>
                    <a:pt x="10657" y="20590"/>
                    <a:pt x="10644" y="20590"/>
                  </a:cubicBezTo>
                  <a:cubicBezTo>
                    <a:pt x="10635" y="20590"/>
                    <a:pt x="10625" y="20592"/>
                    <a:pt x="10615" y="20594"/>
                  </a:cubicBezTo>
                  <a:cubicBezTo>
                    <a:pt x="10602" y="20601"/>
                    <a:pt x="10582" y="20614"/>
                    <a:pt x="10556" y="20640"/>
                  </a:cubicBezTo>
                  <a:cubicBezTo>
                    <a:pt x="10530" y="20666"/>
                    <a:pt x="10478" y="20705"/>
                    <a:pt x="10406" y="20737"/>
                  </a:cubicBezTo>
                  <a:cubicBezTo>
                    <a:pt x="10348" y="20777"/>
                    <a:pt x="10257" y="20822"/>
                    <a:pt x="10146" y="20887"/>
                  </a:cubicBezTo>
                  <a:cubicBezTo>
                    <a:pt x="10296" y="20399"/>
                    <a:pt x="10439" y="20016"/>
                    <a:pt x="10563" y="19742"/>
                  </a:cubicBezTo>
                  <a:close/>
                  <a:moveTo>
                    <a:pt x="16091" y="26922"/>
                  </a:moveTo>
                  <a:cubicBezTo>
                    <a:pt x="16104" y="26929"/>
                    <a:pt x="16136" y="26961"/>
                    <a:pt x="16188" y="27013"/>
                  </a:cubicBezTo>
                  <a:cubicBezTo>
                    <a:pt x="16117" y="27052"/>
                    <a:pt x="16032" y="27111"/>
                    <a:pt x="15954" y="27176"/>
                  </a:cubicBezTo>
                  <a:cubicBezTo>
                    <a:pt x="15928" y="27195"/>
                    <a:pt x="15811" y="27293"/>
                    <a:pt x="15616" y="27456"/>
                  </a:cubicBezTo>
                  <a:cubicBezTo>
                    <a:pt x="15603" y="27475"/>
                    <a:pt x="15583" y="27482"/>
                    <a:pt x="15570" y="27482"/>
                  </a:cubicBezTo>
                  <a:cubicBezTo>
                    <a:pt x="15544" y="27482"/>
                    <a:pt x="15531" y="27456"/>
                    <a:pt x="15525" y="27410"/>
                  </a:cubicBezTo>
                  <a:cubicBezTo>
                    <a:pt x="15512" y="27293"/>
                    <a:pt x="15499" y="27169"/>
                    <a:pt x="15486" y="27052"/>
                  </a:cubicBezTo>
                  <a:lnTo>
                    <a:pt x="15486" y="27052"/>
                  </a:lnTo>
                  <a:cubicBezTo>
                    <a:pt x="15505" y="27072"/>
                    <a:pt x="15525" y="27091"/>
                    <a:pt x="15551" y="27104"/>
                  </a:cubicBezTo>
                  <a:cubicBezTo>
                    <a:pt x="15557" y="27104"/>
                    <a:pt x="15577" y="27111"/>
                    <a:pt x="15603" y="27124"/>
                  </a:cubicBezTo>
                  <a:lnTo>
                    <a:pt x="15681" y="27137"/>
                  </a:lnTo>
                  <a:cubicBezTo>
                    <a:pt x="15700" y="27140"/>
                    <a:pt x="15720" y="27141"/>
                    <a:pt x="15739" y="27141"/>
                  </a:cubicBezTo>
                  <a:cubicBezTo>
                    <a:pt x="15817" y="27141"/>
                    <a:pt x="15894" y="27120"/>
                    <a:pt x="15967" y="27078"/>
                  </a:cubicBezTo>
                  <a:cubicBezTo>
                    <a:pt x="15993" y="27059"/>
                    <a:pt x="16013" y="27046"/>
                    <a:pt x="16019" y="27033"/>
                  </a:cubicBezTo>
                  <a:cubicBezTo>
                    <a:pt x="16052" y="26981"/>
                    <a:pt x="16071" y="26942"/>
                    <a:pt x="16091" y="26922"/>
                  </a:cubicBezTo>
                  <a:close/>
                  <a:moveTo>
                    <a:pt x="20403" y="27462"/>
                  </a:moveTo>
                  <a:cubicBezTo>
                    <a:pt x="20357" y="27469"/>
                    <a:pt x="20318" y="27495"/>
                    <a:pt x="20292" y="27540"/>
                  </a:cubicBezTo>
                  <a:cubicBezTo>
                    <a:pt x="20285" y="27547"/>
                    <a:pt x="20285" y="27553"/>
                    <a:pt x="20285" y="27560"/>
                  </a:cubicBezTo>
                  <a:cubicBezTo>
                    <a:pt x="20285" y="27566"/>
                    <a:pt x="20292" y="27573"/>
                    <a:pt x="20305" y="27579"/>
                  </a:cubicBezTo>
                  <a:lnTo>
                    <a:pt x="20324" y="27579"/>
                  </a:lnTo>
                  <a:lnTo>
                    <a:pt x="20357" y="27553"/>
                  </a:lnTo>
                  <a:cubicBezTo>
                    <a:pt x="20390" y="27534"/>
                    <a:pt x="20409" y="27521"/>
                    <a:pt x="20416" y="27501"/>
                  </a:cubicBezTo>
                  <a:lnTo>
                    <a:pt x="20422" y="27482"/>
                  </a:lnTo>
                  <a:cubicBezTo>
                    <a:pt x="20422" y="27475"/>
                    <a:pt x="20416" y="27469"/>
                    <a:pt x="20403" y="27462"/>
                  </a:cubicBezTo>
                  <a:close/>
                  <a:moveTo>
                    <a:pt x="19407" y="27547"/>
                  </a:moveTo>
                  <a:cubicBezTo>
                    <a:pt x="19401" y="27547"/>
                    <a:pt x="19394" y="27553"/>
                    <a:pt x="19388" y="27560"/>
                  </a:cubicBezTo>
                  <a:lnTo>
                    <a:pt x="19388" y="27586"/>
                  </a:lnTo>
                  <a:lnTo>
                    <a:pt x="19394" y="27625"/>
                  </a:lnTo>
                  <a:lnTo>
                    <a:pt x="19440" y="27755"/>
                  </a:lnTo>
                  <a:cubicBezTo>
                    <a:pt x="19453" y="27787"/>
                    <a:pt x="19466" y="27813"/>
                    <a:pt x="19479" y="27833"/>
                  </a:cubicBezTo>
                  <a:lnTo>
                    <a:pt x="19499" y="27846"/>
                  </a:lnTo>
                  <a:cubicBezTo>
                    <a:pt x="19501" y="27847"/>
                    <a:pt x="19503" y="27848"/>
                    <a:pt x="19505" y="27848"/>
                  </a:cubicBezTo>
                  <a:cubicBezTo>
                    <a:pt x="19514" y="27848"/>
                    <a:pt x="19519" y="27836"/>
                    <a:pt x="19525" y="27820"/>
                  </a:cubicBezTo>
                  <a:cubicBezTo>
                    <a:pt x="19525" y="27794"/>
                    <a:pt x="19525" y="27781"/>
                    <a:pt x="19518" y="27768"/>
                  </a:cubicBezTo>
                  <a:lnTo>
                    <a:pt x="19505" y="27748"/>
                  </a:lnTo>
                  <a:lnTo>
                    <a:pt x="19433" y="27566"/>
                  </a:lnTo>
                  <a:cubicBezTo>
                    <a:pt x="19427" y="27553"/>
                    <a:pt x="19420" y="27547"/>
                    <a:pt x="19407" y="27547"/>
                  </a:cubicBezTo>
                  <a:close/>
                  <a:moveTo>
                    <a:pt x="11727" y="27033"/>
                  </a:moveTo>
                  <a:cubicBezTo>
                    <a:pt x="11727" y="27033"/>
                    <a:pt x="11720" y="27033"/>
                    <a:pt x="11714" y="27039"/>
                  </a:cubicBezTo>
                  <a:cubicBezTo>
                    <a:pt x="11714" y="27039"/>
                    <a:pt x="11707" y="27039"/>
                    <a:pt x="11714" y="27046"/>
                  </a:cubicBezTo>
                  <a:cubicBezTo>
                    <a:pt x="11902" y="27208"/>
                    <a:pt x="12110" y="27384"/>
                    <a:pt x="12345" y="27579"/>
                  </a:cubicBezTo>
                  <a:lnTo>
                    <a:pt x="12702" y="27859"/>
                  </a:lnTo>
                  <a:cubicBezTo>
                    <a:pt x="12728" y="27885"/>
                    <a:pt x="12754" y="27898"/>
                    <a:pt x="12774" y="27898"/>
                  </a:cubicBezTo>
                  <a:cubicBezTo>
                    <a:pt x="12722" y="27852"/>
                    <a:pt x="12644" y="27781"/>
                    <a:pt x="12527" y="27690"/>
                  </a:cubicBezTo>
                  <a:lnTo>
                    <a:pt x="12371" y="27560"/>
                  </a:lnTo>
                  <a:cubicBezTo>
                    <a:pt x="12091" y="27332"/>
                    <a:pt x="11889" y="27163"/>
                    <a:pt x="11753" y="27046"/>
                  </a:cubicBezTo>
                  <a:cubicBezTo>
                    <a:pt x="11740" y="27039"/>
                    <a:pt x="11733" y="27033"/>
                    <a:pt x="11727" y="27033"/>
                  </a:cubicBezTo>
                  <a:close/>
                  <a:moveTo>
                    <a:pt x="20007" y="27808"/>
                  </a:moveTo>
                  <a:cubicBezTo>
                    <a:pt x="20003" y="27808"/>
                    <a:pt x="19996" y="27810"/>
                    <a:pt x="19986" y="27813"/>
                  </a:cubicBezTo>
                  <a:cubicBezTo>
                    <a:pt x="19967" y="27820"/>
                    <a:pt x="19941" y="27833"/>
                    <a:pt x="19908" y="27846"/>
                  </a:cubicBezTo>
                  <a:cubicBezTo>
                    <a:pt x="19876" y="27872"/>
                    <a:pt x="19856" y="27885"/>
                    <a:pt x="19843" y="27885"/>
                  </a:cubicBezTo>
                  <a:lnTo>
                    <a:pt x="19798" y="27898"/>
                  </a:lnTo>
                  <a:cubicBezTo>
                    <a:pt x="19778" y="27911"/>
                    <a:pt x="19772" y="27917"/>
                    <a:pt x="19772" y="27937"/>
                  </a:cubicBezTo>
                  <a:cubicBezTo>
                    <a:pt x="19772" y="27950"/>
                    <a:pt x="19778" y="27956"/>
                    <a:pt x="19791" y="27956"/>
                  </a:cubicBezTo>
                  <a:cubicBezTo>
                    <a:pt x="19798" y="27963"/>
                    <a:pt x="19804" y="27963"/>
                    <a:pt x="19824" y="27963"/>
                  </a:cubicBezTo>
                  <a:lnTo>
                    <a:pt x="19863" y="27963"/>
                  </a:lnTo>
                  <a:cubicBezTo>
                    <a:pt x="19869" y="27963"/>
                    <a:pt x="19882" y="27950"/>
                    <a:pt x="19915" y="27937"/>
                  </a:cubicBezTo>
                  <a:lnTo>
                    <a:pt x="19967" y="27891"/>
                  </a:lnTo>
                  <a:cubicBezTo>
                    <a:pt x="19999" y="27865"/>
                    <a:pt x="20019" y="27833"/>
                    <a:pt x="20019" y="27813"/>
                  </a:cubicBezTo>
                  <a:cubicBezTo>
                    <a:pt x="20016" y="27810"/>
                    <a:pt x="20012" y="27808"/>
                    <a:pt x="20007" y="27808"/>
                  </a:cubicBezTo>
                  <a:close/>
                  <a:moveTo>
                    <a:pt x="9535" y="25661"/>
                  </a:moveTo>
                  <a:cubicBezTo>
                    <a:pt x="9541" y="25667"/>
                    <a:pt x="9548" y="25674"/>
                    <a:pt x="9554" y="25674"/>
                  </a:cubicBezTo>
                  <a:lnTo>
                    <a:pt x="9567" y="25680"/>
                  </a:lnTo>
                  <a:cubicBezTo>
                    <a:pt x="9554" y="25687"/>
                    <a:pt x="9548" y="25700"/>
                    <a:pt x="9541" y="25706"/>
                  </a:cubicBezTo>
                  <a:cubicBezTo>
                    <a:pt x="9535" y="25726"/>
                    <a:pt x="9535" y="25752"/>
                    <a:pt x="9541" y="25784"/>
                  </a:cubicBezTo>
                  <a:cubicBezTo>
                    <a:pt x="9554" y="25908"/>
                    <a:pt x="9548" y="26044"/>
                    <a:pt x="9528" y="26200"/>
                  </a:cubicBezTo>
                  <a:cubicBezTo>
                    <a:pt x="9522" y="26220"/>
                    <a:pt x="9522" y="26246"/>
                    <a:pt x="9515" y="26278"/>
                  </a:cubicBezTo>
                  <a:lnTo>
                    <a:pt x="9470" y="26213"/>
                  </a:lnTo>
                  <a:cubicBezTo>
                    <a:pt x="9405" y="26129"/>
                    <a:pt x="9346" y="26070"/>
                    <a:pt x="9301" y="26031"/>
                  </a:cubicBezTo>
                  <a:cubicBezTo>
                    <a:pt x="9288" y="26025"/>
                    <a:pt x="9281" y="26018"/>
                    <a:pt x="9275" y="26018"/>
                  </a:cubicBezTo>
                  <a:cubicBezTo>
                    <a:pt x="9271" y="26016"/>
                    <a:pt x="9268" y="26016"/>
                    <a:pt x="9265" y="26016"/>
                  </a:cubicBezTo>
                  <a:cubicBezTo>
                    <a:pt x="9259" y="26016"/>
                    <a:pt x="9255" y="26020"/>
                    <a:pt x="9255" y="26025"/>
                  </a:cubicBezTo>
                  <a:cubicBezTo>
                    <a:pt x="9249" y="26038"/>
                    <a:pt x="9255" y="26051"/>
                    <a:pt x="9275" y="26064"/>
                  </a:cubicBezTo>
                  <a:cubicBezTo>
                    <a:pt x="9281" y="26077"/>
                    <a:pt x="9307" y="26096"/>
                    <a:pt x="9340" y="26142"/>
                  </a:cubicBezTo>
                  <a:cubicBezTo>
                    <a:pt x="9392" y="26207"/>
                    <a:pt x="9444" y="26278"/>
                    <a:pt x="9496" y="26357"/>
                  </a:cubicBezTo>
                  <a:lnTo>
                    <a:pt x="9457" y="26389"/>
                  </a:lnTo>
                  <a:cubicBezTo>
                    <a:pt x="9424" y="26409"/>
                    <a:pt x="9372" y="26441"/>
                    <a:pt x="9307" y="26487"/>
                  </a:cubicBezTo>
                  <a:cubicBezTo>
                    <a:pt x="9275" y="26506"/>
                    <a:pt x="9249" y="26526"/>
                    <a:pt x="9229" y="26545"/>
                  </a:cubicBezTo>
                  <a:lnTo>
                    <a:pt x="9086" y="26662"/>
                  </a:lnTo>
                  <a:lnTo>
                    <a:pt x="9080" y="26669"/>
                  </a:lnTo>
                  <a:cubicBezTo>
                    <a:pt x="9080" y="26675"/>
                    <a:pt x="9080" y="26682"/>
                    <a:pt x="9086" y="26682"/>
                  </a:cubicBezTo>
                  <a:cubicBezTo>
                    <a:pt x="9090" y="26683"/>
                    <a:pt x="9094" y="26684"/>
                    <a:pt x="9098" y="26684"/>
                  </a:cubicBezTo>
                  <a:cubicBezTo>
                    <a:pt x="9110" y="26684"/>
                    <a:pt x="9124" y="26678"/>
                    <a:pt x="9138" y="26669"/>
                  </a:cubicBezTo>
                  <a:cubicBezTo>
                    <a:pt x="9190" y="26643"/>
                    <a:pt x="9223" y="26617"/>
                    <a:pt x="9236" y="26604"/>
                  </a:cubicBezTo>
                  <a:lnTo>
                    <a:pt x="9307" y="26558"/>
                  </a:lnTo>
                  <a:cubicBezTo>
                    <a:pt x="9333" y="26539"/>
                    <a:pt x="9372" y="26513"/>
                    <a:pt x="9424" y="26480"/>
                  </a:cubicBezTo>
                  <a:lnTo>
                    <a:pt x="9476" y="26448"/>
                  </a:lnTo>
                  <a:lnTo>
                    <a:pt x="9476" y="26448"/>
                  </a:lnTo>
                  <a:cubicBezTo>
                    <a:pt x="9470" y="26493"/>
                    <a:pt x="9450" y="26552"/>
                    <a:pt x="9437" y="26617"/>
                  </a:cubicBezTo>
                  <a:cubicBezTo>
                    <a:pt x="9385" y="26838"/>
                    <a:pt x="9340" y="27072"/>
                    <a:pt x="9307" y="27319"/>
                  </a:cubicBezTo>
                  <a:cubicBezTo>
                    <a:pt x="9313" y="27325"/>
                    <a:pt x="9319" y="27328"/>
                    <a:pt x="9325" y="27328"/>
                  </a:cubicBezTo>
                  <a:cubicBezTo>
                    <a:pt x="9333" y="27328"/>
                    <a:pt x="9342" y="27323"/>
                    <a:pt x="9353" y="27313"/>
                  </a:cubicBezTo>
                  <a:cubicBezTo>
                    <a:pt x="9366" y="27293"/>
                    <a:pt x="9372" y="27280"/>
                    <a:pt x="9379" y="27261"/>
                  </a:cubicBezTo>
                  <a:lnTo>
                    <a:pt x="9457" y="26916"/>
                  </a:lnTo>
                  <a:cubicBezTo>
                    <a:pt x="9502" y="26727"/>
                    <a:pt x="9535" y="26578"/>
                    <a:pt x="9554" y="26461"/>
                  </a:cubicBezTo>
                  <a:cubicBezTo>
                    <a:pt x="9593" y="26532"/>
                    <a:pt x="9633" y="26604"/>
                    <a:pt x="9665" y="26675"/>
                  </a:cubicBezTo>
                  <a:lnTo>
                    <a:pt x="9769" y="26922"/>
                  </a:lnTo>
                  <a:cubicBezTo>
                    <a:pt x="9782" y="26955"/>
                    <a:pt x="9789" y="26974"/>
                    <a:pt x="9802" y="26987"/>
                  </a:cubicBezTo>
                  <a:cubicBezTo>
                    <a:pt x="9811" y="27002"/>
                    <a:pt x="9825" y="27009"/>
                    <a:pt x="9836" y="27009"/>
                  </a:cubicBezTo>
                  <a:cubicBezTo>
                    <a:pt x="9840" y="27009"/>
                    <a:pt x="9844" y="27009"/>
                    <a:pt x="9847" y="27007"/>
                  </a:cubicBezTo>
                  <a:cubicBezTo>
                    <a:pt x="9854" y="27000"/>
                    <a:pt x="9854" y="26981"/>
                    <a:pt x="9847" y="26955"/>
                  </a:cubicBezTo>
                  <a:lnTo>
                    <a:pt x="9763" y="26747"/>
                  </a:lnTo>
                  <a:cubicBezTo>
                    <a:pt x="9698" y="26604"/>
                    <a:pt x="9639" y="26480"/>
                    <a:pt x="9574" y="26376"/>
                  </a:cubicBezTo>
                  <a:lnTo>
                    <a:pt x="9730" y="26265"/>
                  </a:lnTo>
                  <a:cubicBezTo>
                    <a:pt x="9743" y="26252"/>
                    <a:pt x="9756" y="26246"/>
                    <a:pt x="9756" y="26239"/>
                  </a:cubicBezTo>
                  <a:cubicBezTo>
                    <a:pt x="9769" y="26226"/>
                    <a:pt x="9769" y="26213"/>
                    <a:pt x="9763" y="26200"/>
                  </a:cubicBezTo>
                  <a:cubicBezTo>
                    <a:pt x="9756" y="26194"/>
                    <a:pt x="9750" y="26187"/>
                    <a:pt x="9737" y="26187"/>
                  </a:cubicBezTo>
                  <a:cubicBezTo>
                    <a:pt x="9730" y="26184"/>
                    <a:pt x="9724" y="26183"/>
                    <a:pt x="9718" y="26183"/>
                  </a:cubicBezTo>
                  <a:cubicBezTo>
                    <a:pt x="9712" y="26183"/>
                    <a:pt x="9707" y="26184"/>
                    <a:pt x="9704" y="26187"/>
                  </a:cubicBezTo>
                  <a:cubicBezTo>
                    <a:pt x="9698" y="26187"/>
                    <a:pt x="9685" y="26200"/>
                    <a:pt x="9665" y="26220"/>
                  </a:cubicBezTo>
                  <a:lnTo>
                    <a:pt x="9587" y="26292"/>
                  </a:lnTo>
                  <a:cubicBezTo>
                    <a:pt x="9620" y="26090"/>
                    <a:pt x="9633" y="25908"/>
                    <a:pt x="9633" y="25745"/>
                  </a:cubicBezTo>
                  <a:lnTo>
                    <a:pt x="9633" y="25726"/>
                  </a:lnTo>
                  <a:lnTo>
                    <a:pt x="9672" y="25745"/>
                  </a:lnTo>
                  <a:cubicBezTo>
                    <a:pt x="9717" y="25771"/>
                    <a:pt x="9782" y="25830"/>
                    <a:pt x="9867" y="25921"/>
                  </a:cubicBezTo>
                  <a:cubicBezTo>
                    <a:pt x="9938" y="25992"/>
                    <a:pt x="10023" y="26077"/>
                    <a:pt x="10133" y="26174"/>
                  </a:cubicBezTo>
                  <a:lnTo>
                    <a:pt x="10276" y="26305"/>
                  </a:lnTo>
                  <a:cubicBezTo>
                    <a:pt x="10270" y="26337"/>
                    <a:pt x="10276" y="26376"/>
                    <a:pt x="10276" y="26422"/>
                  </a:cubicBezTo>
                  <a:cubicBezTo>
                    <a:pt x="10283" y="26493"/>
                    <a:pt x="10289" y="26545"/>
                    <a:pt x="10283" y="26578"/>
                  </a:cubicBezTo>
                  <a:cubicBezTo>
                    <a:pt x="10283" y="26591"/>
                    <a:pt x="10276" y="26617"/>
                    <a:pt x="10276" y="26643"/>
                  </a:cubicBezTo>
                  <a:lnTo>
                    <a:pt x="10114" y="26435"/>
                  </a:lnTo>
                  <a:cubicBezTo>
                    <a:pt x="10094" y="26415"/>
                    <a:pt x="10074" y="26406"/>
                    <a:pt x="10060" y="26406"/>
                  </a:cubicBezTo>
                  <a:cubicBezTo>
                    <a:pt x="10056" y="26406"/>
                    <a:pt x="10052" y="26407"/>
                    <a:pt x="10049" y="26409"/>
                  </a:cubicBezTo>
                  <a:cubicBezTo>
                    <a:pt x="10055" y="26435"/>
                    <a:pt x="10068" y="26454"/>
                    <a:pt x="10088" y="26480"/>
                  </a:cubicBezTo>
                  <a:cubicBezTo>
                    <a:pt x="10146" y="26552"/>
                    <a:pt x="10205" y="26630"/>
                    <a:pt x="10263" y="26708"/>
                  </a:cubicBezTo>
                  <a:cubicBezTo>
                    <a:pt x="10257" y="26721"/>
                    <a:pt x="10257" y="26727"/>
                    <a:pt x="10250" y="26740"/>
                  </a:cubicBezTo>
                  <a:cubicBezTo>
                    <a:pt x="10250" y="26760"/>
                    <a:pt x="10250" y="26786"/>
                    <a:pt x="10250" y="26812"/>
                  </a:cubicBezTo>
                  <a:cubicBezTo>
                    <a:pt x="10211" y="26844"/>
                    <a:pt x="10172" y="26883"/>
                    <a:pt x="10133" y="26929"/>
                  </a:cubicBezTo>
                  <a:lnTo>
                    <a:pt x="10081" y="26981"/>
                  </a:lnTo>
                  <a:lnTo>
                    <a:pt x="9971" y="27163"/>
                  </a:lnTo>
                  <a:cubicBezTo>
                    <a:pt x="9964" y="27182"/>
                    <a:pt x="9964" y="27189"/>
                    <a:pt x="9971" y="27195"/>
                  </a:cubicBezTo>
                  <a:lnTo>
                    <a:pt x="9990" y="27195"/>
                  </a:lnTo>
                  <a:lnTo>
                    <a:pt x="10088" y="27059"/>
                  </a:lnTo>
                  <a:lnTo>
                    <a:pt x="10244" y="26896"/>
                  </a:lnTo>
                  <a:lnTo>
                    <a:pt x="10244" y="26903"/>
                  </a:lnTo>
                  <a:cubicBezTo>
                    <a:pt x="10244" y="27052"/>
                    <a:pt x="10250" y="27150"/>
                    <a:pt x="10257" y="27202"/>
                  </a:cubicBezTo>
                  <a:lnTo>
                    <a:pt x="10302" y="27573"/>
                  </a:lnTo>
                  <a:cubicBezTo>
                    <a:pt x="10315" y="27657"/>
                    <a:pt x="10322" y="27794"/>
                    <a:pt x="10309" y="27989"/>
                  </a:cubicBezTo>
                  <a:cubicBezTo>
                    <a:pt x="10231" y="27937"/>
                    <a:pt x="10153" y="27891"/>
                    <a:pt x="10075" y="27859"/>
                  </a:cubicBezTo>
                  <a:cubicBezTo>
                    <a:pt x="10023" y="27826"/>
                    <a:pt x="9938" y="27787"/>
                    <a:pt x="9821" y="27742"/>
                  </a:cubicBezTo>
                  <a:lnTo>
                    <a:pt x="9489" y="27605"/>
                  </a:lnTo>
                  <a:cubicBezTo>
                    <a:pt x="9437" y="27579"/>
                    <a:pt x="9398" y="27566"/>
                    <a:pt x="9359" y="27566"/>
                  </a:cubicBezTo>
                  <a:lnTo>
                    <a:pt x="9268" y="27566"/>
                  </a:lnTo>
                  <a:cubicBezTo>
                    <a:pt x="9236" y="27547"/>
                    <a:pt x="9216" y="27534"/>
                    <a:pt x="9210" y="27534"/>
                  </a:cubicBezTo>
                  <a:cubicBezTo>
                    <a:pt x="9203" y="27534"/>
                    <a:pt x="9190" y="27540"/>
                    <a:pt x="9184" y="27553"/>
                  </a:cubicBezTo>
                  <a:cubicBezTo>
                    <a:pt x="9177" y="27560"/>
                    <a:pt x="9171" y="27573"/>
                    <a:pt x="9171" y="27579"/>
                  </a:cubicBezTo>
                  <a:cubicBezTo>
                    <a:pt x="9008" y="27345"/>
                    <a:pt x="8859" y="27111"/>
                    <a:pt x="8735" y="26870"/>
                  </a:cubicBezTo>
                  <a:cubicBezTo>
                    <a:pt x="8708" y="26816"/>
                    <a:pt x="8681" y="26789"/>
                    <a:pt x="8650" y="26789"/>
                  </a:cubicBezTo>
                  <a:cubicBezTo>
                    <a:pt x="8644" y="26789"/>
                    <a:pt x="8637" y="26790"/>
                    <a:pt x="8631" y="26792"/>
                  </a:cubicBezTo>
                  <a:cubicBezTo>
                    <a:pt x="8592" y="26805"/>
                    <a:pt x="8579" y="26851"/>
                    <a:pt x="8598" y="26929"/>
                  </a:cubicBezTo>
                  <a:cubicBezTo>
                    <a:pt x="8618" y="27013"/>
                    <a:pt x="8624" y="27117"/>
                    <a:pt x="8631" y="27235"/>
                  </a:cubicBezTo>
                  <a:cubicBezTo>
                    <a:pt x="8631" y="27274"/>
                    <a:pt x="8631" y="27332"/>
                    <a:pt x="8631" y="27410"/>
                  </a:cubicBezTo>
                  <a:cubicBezTo>
                    <a:pt x="8624" y="27410"/>
                    <a:pt x="8624" y="27404"/>
                    <a:pt x="8618" y="27404"/>
                  </a:cubicBezTo>
                  <a:cubicBezTo>
                    <a:pt x="8611" y="27397"/>
                    <a:pt x="8585" y="27391"/>
                    <a:pt x="8540" y="27378"/>
                  </a:cubicBezTo>
                  <a:lnTo>
                    <a:pt x="7974" y="27300"/>
                  </a:lnTo>
                  <a:lnTo>
                    <a:pt x="8156" y="26116"/>
                  </a:lnTo>
                  <a:cubicBezTo>
                    <a:pt x="8163" y="26064"/>
                    <a:pt x="8169" y="26012"/>
                    <a:pt x="8169" y="25973"/>
                  </a:cubicBezTo>
                  <a:cubicBezTo>
                    <a:pt x="8182" y="25979"/>
                    <a:pt x="8189" y="25986"/>
                    <a:pt x="8195" y="25986"/>
                  </a:cubicBezTo>
                  <a:cubicBezTo>
                    <a:pt x="8254" y="26007"/>
                    <a:pt x="8332" y="26020"/>
                    <a:pt x="8423" y="26020"/>
                  </a:cubicBezTo>
                  <a:cubicBezTo>
                    <a:pt x="8442" y="26020"/>
                    <a:pt x="8461" y="26019"/>
                    <a:pt x="8481" y="26018"/>
                  </a:cubicBezTo>
                  <a:cubicBezTo>
                    <a:pt x="8514" y="26018"/>
                    <a:pt x="8533" y="26012"/>
                    <a:pt x="8553" y="26005"/>
                  </a:cubicBezTo>
                  <a:cubicBezTo>
                    <a:pt x="8572" y="26012"/>
                    <a:pt x="8598" y="26012"/>
                    <a:pt x="8618" y="26012"/>
                  </a:cubicBezTo>
                  <a:cubicBezTo>
                    <a:pt x="8657" y="26012"/>
                    <a:pt x="8716" y="26005"/>
                    <a:pt x="8794" y="25992"/>
                  </a:cubicBezTo>
                  <a:cubicBezTo>
                    <a:pt x="8950" y="25966"/>
                    <a:pt x="9080" y="25934"/>
                    <a:pt x="9171" y="25901"/>
                  </a:cubicBezTo>
                  <a:cubicBezTo>
                    <a:pt x="9314" y="25849"/>
                    <a:pt x="9418" y="25778"/>
                    <a:pt x="9502" y="25693"/>
                  </a:cubicBezTo>
                  <a:cubicBezTo>
                    <a:pt x="9515" y="25680"/>
                    <a:pt x="9522" y="25674"/>
                    <a:pt x="9535" y="25661"/>
                  </a:cubicBezTo>
                  <a:close/>
                  <a:moveTo>
                    <a:pt x="13613" y="24744"/>
                  </a:moveTo>
                  <a:cubicBezTo>
                    <a:pt x="13574" y="24965"/>
                    <a:pt x="13554" y="25140"/>
                    <a:pt x="13554" y="25277"/>
                  </a:cubicBezTo>
                  <a:cubicBezTo>
                    <a:pt x="13554" y="25348"/>
                    <a:pt x="13554" y="25453"/>
                    <a:pt x="13554" y="25596"/>
                  </a:cubicBezTo>
                  <a:cubicBezTo>
                    <a:pt x="13554" y="25726"/>
                    <a:pt x="13548" y="25830"/>
                    <a:pt x="13522" y="25914"/>
                  </a:cubicBezTo>
                  <a:cubicBezTo>
                    <a:pt x="13509" y="25973"/>
                    <a:pt x="13509" y="26012"/>
                    <a:pt x="13515" y="26031"/>
                  </a:cubicBezTo>
                  <a:cubicBezTo>
                    <a:pt x="13522" y="26064"/>
                    <a:pt x="13554" y="26103"/>
                    <a:pt x="13613" y="26135"/>
                  </a:cubicBezTo>
                  <a:cubicBezTo>
                    <a:pt x="13873" y="26292"/>
                    <a:pt x="14035" y="26402"/>
                    <a:pt x="14107" y="26448"/>
                  </a:cubicBezTo>
                  <a:cubicBezTo>
                    <a:pt x="14153" y="26480"/>
                    <a:pt x="14198" y="26513"/>
                    <a:pt x="14244" y="26552"/>
                  </a:cubicBezTo>
                  <a:cubicBezTo>
                    <a:pt x="14231" y="26695"/>
                    <a:pt x="14224" y="26825"/>
                    <a:pt x="14231" y="26948"/>
                  </a:cubicBezTo>
                  <a:cubicBezTo>
                    <a:pt x="14231" y="27026"/>
                    <a:pt x="14231" y="27085"/>
                    <a:pt x="14224" y="27111"/>
                  </a:cubicBezTo>
                  <a:lnTo>
                    <a:pt x="14198" y="27195"/>
                  </a:lnTo>
                  <a:cubicBezTo>
                    <a:pt x="14192" y="27228"/>
                    <a:pt x="14185" y="27274"/>
                    <a:pt x="14185" y="27332"/>
                  </a:cubicBezTo>
                  <a:lnTo>
                    <a:pt x="14192" y="27813"/>
                  </a:lnTo>
                  <a:cubicBezTo>
                    <a:pt x="14192" y="27865"/>
                    <a:pt x="14185" y="27904"/>
                    <a:pt x="14179" y="27930"/>
                  </a:cubicBezTo>
                  <a:lnTo>
                    <a:pt x="14159" y="27995"/>
                  </a:lnTo>
                  <a:cubicBezTo>
                    <a:pt x="14153" y="28028"/>
                    <a:pt x="14153" y="28067"/>
                    <a:pt x="14153" y="28125"/>
                  </a:cubicBezTo>
                  <a:lnTo>
                    <a:pt x="14159" y="28425"/>
                  </a:lnTo>
                  <a:cubicBezTo>
                    <a:pt x="14140" y="28405"/>
                    <a:pt x="14114" y="28386"/>
                    <a:pt x="14081" y="28366"/>
                  </a:cubicBezTo>
                  <a:cubicBezTo>
                    <a:pt x="14029" y="28334"/>
                    <a:pt x="13990" y="28301"/>
                    <a:pt x="13964" y="28275"/>
                  </a:cubicBezTo>
                  <a:cubicBezTo>
                    <a:pt x="13944" y="28256"/>
                    <a:pt x="13925" y="28243"/>
                    <a:pt x="13912" y="28230"/>
                  </a:cubicBezTo>
                  <a:cubicBezTo>
                    <a:pt x="13892" y="28210"/>
                    <a:pt x="13873" y="28197"/>
                    <a:pt x="13853" y="28191"/>
                  </a:cubicBezTo>
                  <a:lnTo>
                    <a:pt x="13827" y="28191"/>
                  </a:lnTo>
                  <a:cubicBezTo>
                    <a:pt x="13827" y="28171"/>
                    <a:pt x="13808" y="28152"/>
                    <a:pt x="13782" y="28125"/>
                  </a:cubicBezTo>
                  <a:cubicBezTo>
                    <a:pt x="13645" y="28021"/>
                    <a:pt x="13476" y="27859"/>
                    <a:pt x="13268" y="27644"/>
                  </a:cubicBezTo>
                  <a:cubicBezTo>
                    <a:pt x="13210" y="27579"/>
                    <a:pt x="13151" y="27527"/>
                    <a:pt x="13105" y="27475"/>
                  </a:cubicBezTo>
                  <a:cubicBezTo>
                    <a:pt x="13105" y="27469"/>
                    <a:pt x="13105" y="27469"/>
                    <a:pt x="13105" y="27462"/>
                  </a:cubicBezTo>
                  <a:cubicBezTo>
                    <a:pt x="13092" y="27208"/>
                    <a:pt x="13079" y="26961"/>
                    <a:pt x="13079" y="26714"/>
                  </a:cubicBezTo>
                  <a:lnTo>
                    <a:pt x="13079" y="26714"/>
                  </a:lnTo>
                  <a:cubicBezTo>
                    <a:pt x="13105" y="26740"/>
                    <a:pt x="13125" y="26766"/>
                    <a:pt x="13151" y="26792"/>
                  </a:cubicBezTo>
                  <a:lnTo>
                    <a:pt x="13190" y="26838"/>
                  </a:lnTo>
                  <a:cubicBezTo>
                    <a:pt x="13223" y="26883"/>
                    <a:pt x="13249" y="26916"/>
                    <a:pt x="13262" y="26942"/>
                  </a:cubicBezTo>
                  <a:cubicBezTo>
                    <a:pt x="13275" y="26974"/>
                    <a:pt x="13288" y="27007"/>
                    <a:pt x="13294" y="27052"/>
                  </a:cubicBezTo>
                  <a:cubicBezTo>
                    <a:pt x="13294" y="27078"/>
                    <a:pt x="13307" y="27091"/>
                    <a:pt x="13320" y="27091"/>
                  </a:cubicBezTo>
                  <a:lnTo>
                    <a:pt x="13340" y="27072"/>
                  </a:lnTo>
                  <a:cubicBezTo>
                    <a:pt x="13366" y="27013"/>
                    <a:pt x="13353" y="26948"/>
                    <a:pt x="13307" y="26870"/>
                  </a:cubicBezTo>
                  <a:cubicBezTo>
                    <a:pt x="13288" y="26838"/>
                    <a:pt x="13262" y="26805"/>
                    <a:pt x="13223" y="26766"/>
                  </a:cubicBezTo>
                  <a:cubicBezTo>
                    <a:pt x="13197" y="26727"/>
                    <a:pt x="13164" y="26695"/>
                    <a:pt x="13138" y="26669"/>
                  </a:cubicBezTo>
                  <a:cubicBezTo>
                    <a:pt x="13131" y="26662"/>
                    <a:pt x="13118" y="26656"/>
                    <a:pt x="13105" y="26643"/>
                  </a:cubicBezTo>
                  <a:lnTo>
                    <a:pt x="13314" y="26474"/>
                  </a:lnTo>
                  <a:lnTo>
                    <a:pt x="13359" y="26428"/>
                  </a:lnTo>
                  <a:lnTo>
                    <a:pt x="13392" y="26402"/>
                  </a:lnTo>
                  <a:cubicBezTo>
                    <a:pt x="13405" y="26383"/>
                    <a:pt x="13405" y="26370"/>
                    <a:pt x="13405" y="26357"/>
                  </a:cubicBezTo>
                  <a:cubicBezTo>
                    <a:pt x="13399" y="26340"/>
                    <a:pt x="13390" y="26329"/>
                    <a:pt x="13372" y="26329"/>
                  </a:cubicBezTo>
                  <a:cubicBezTo>
                    <a:pt x="13368" y="26329"/>
                    <a:pt x="13364" y="26329"/>
                    <a:pt x="13359" y="26331"/>
                  </a:cubicBezTo>
                  <a:cubicBezTo>
                    <a:pt x="13346" y="26331"/>
                    <a:pt x="13327" y="26344"/>
                    <a:pt x="13307" y="26363"/>
                  </a:cubicBezTo>
                  <a:lnTo>
                    <a:pt x="13262" y="26402"/>
                  </a:lnTo>
                  <a:lnTo>
                    <a:pt x="13210" y="26435"/>
                  </a:lnTo>
                  <a:lnTo>
                    <a:pt x="13177" y="26480"/>
                  </a:lnTo>
                  <a:lnTo>
                    <a:pt x="13079" y="26565"/>
                  </a:lnTo>
                  <a:cubicBezTo>
                    <a:pt x="13073" y="26161"/>
                    <a:pt x="13079" y="25758"/>
                    <a:pt x="13099" y="25361"/>
                  </a:cubicBezTo>
                  <a:lnTo>
                    <a:pt x="13131" y="25420"/>
                  </a:lnTo>
                  <a:cubicBezTo>
                    <a:pt x="13177" y="25485"/>
                    <a:pt x="13216" y="25550"/>
                    <a:pt x="13236" y="25602"/>
                  </a:cubicBezTo>
                  <a:lnTo>
                    <a:pt x="13281" y="25706"/>
                  </a:lnTo>
                  <a:cubicBezTo>
                    <a:pt x="13301" y="25752"/>
                    <a:pt x="13320" y="25784"/>
                    <a:pt x="13346" y="25817"/>
                  </a:cubicBezTo>
                  <a:lnTo>
                    <a:pt x="13359" y="25817"/>
                  </a:lnTo>
                  <a:cubicBezTo>
                    <a:pt x="13372" y="25791"/>
                    <a:pt x="13372" y="25752"/>
                    <a:pt x="13353" y="25700"/>
                  </a:cubicBezTo>
                  <a:cubicBezTo>
                    <a:pt x="13307" y="25583"/>
                    <a:pt x="13229" y="25427"/>
                    <a:pt x="13105" y="25231"/>
                  </a:cubicBezTo>
                  <a:cubicBezTo>
                    <a:pt x="13105" y="25218"/>
                    <a:pt x="13105" y="25199"/>
                    <a:pt x="13105" y="25186"/>
                  </a:cubicBezTo>
                  <a:cubicBezTo>
                    <a:pt x="13223" y="25056"/>
                    <a:pt x="13359" y="24939"/>
                    <a:pt x="13502" y="24841"/>
                  </a:cubicBezTo>
                  <a:cubicBezTo>
                    <a:pt x="13554" y="24802"/>
                    <a:pt x="13593" y="24770"/>
                    <a:pt x="13613" y="24744"/>
                  </a:cubicBezTo>
                  <a:close/>
                  <a:moveTo>
                    <a:pt x="16552" y="19977"/>
                  </a:moveTo>
                  <a:cubicBezTo>
                    <a:pt x="16578" y="20029"/>
                    <a:pt x="16611" y="20081"/>
                    <a:pt x="16650" y="20139"/>
                  </a:cubicBezTo>
                  <a:cubicBezTo>
                    <a:pt x="16780" y="20321"/>
                    <a:pt x="16904" y="20503"/>
                    <a:pt x="17027" y="20685"/>
                  </a:cubicBezTo>
                  <a:lnTo>
                    <a:pt x="16949" y="20666"/>
                  </a:lnTo>
                  <a:cubicBezTo>
                    <a:pt x="16845" y="20659"/>
                    <a:pt x="16767" y="20653"/>
                    <a:pt x="16715" y="20640"/>
                  </a:cubicBezTo>
                  <a:lnTo>
                    <a:pt x="16682" y="20640"/>
                  </a:lnTo>
                  <a:cubicBezTo>
                    <a:pt x="16669" y="20640"/>
                    <a:pt x="16663" y="20646"/>
                    <a:pt x="16656" y="20659"/>
                  </a:cubicBezTo>
                  <a:cubicBezTo>
                    <a:pt x="16656" y="20666"/>
                    <a:pt x="16656" y="20679"/>
                    <a:pt x="16669" y="20685"/>
                  </a:cubicBezTo>
                  <a:lnTo>
                    <a:pt x="16695" y="20698"/>
                  </a:lnTo>
                  <a:cubicBezTo>
                    <a:pt x="16767" y="20718"/>
                    <a:pt x="16865" y="20744"/>
                    <a:pt x="17001" y="20770"/>
                  </a:cubicBezTo>
                  <a:lnTo>
                    <a:pt x="17086" y="20783"/>
                  </a:lnTo>
                  <a:lnTo>
                    <a:pt x="17086" y="20868"/>
                  </a:lnTo>
                  <a:cubicBezTo>
                    <a:pt x="17092" y="21063"/>
                    <a:pt x="17099" y="21199"/>
                    <a:pt x="17112" y="21297"/>
                  </a:cubicBezTo>
                  <a:lnTo>
                    <a:pt x="17144" y="21492"/>
                  </a:lnTo>
                  <a:cubicBezTo>
                    <a:pt x="17151" y="21505"/>
                    <a:pt x="17164" y="21518"/>
                    <a:pt x="17164" y="21518"/>
                  </a:cubicBezTo>
                  <a:cubicBezTo>
                    <a:pt x="17177" y="21518"/>
                    <a:pt x="17183" y="21511"/>
                    <a:pt x="17190" y="21492"/>
                  </a:cubicBezTo>
                  <a:cubicBezTo>
                    <a:pt x="17196" y="21453"/>
                    <a:pt x="17196" y="21420"/>
                    <a:pt x="17196" y="21394"/>
                  </a:cubicBezTo>
                  <a:lnTo>
                    <a:pt x="17157" y="21017"/>
                  </a:lnTo>
                  <a:cubicBezTo>
                    <a:pt x="17157" y="20959"/>
                    <a:pt x="17151" y="20907"/>
                    <a:pt x="17151" y="20868"/>
                  </a:cubicBezTo>
                  <a:lnTo>
                    <a:pt x="17151" y="20868"/>
                  </a:lnTo>
                  <a:cubicBezTo>
                    <a:pt x="17437" y="21303"/>
                    <a:pt x="17717" y="21739"/>
                    <a:pt x="17990" y="22181"/>
                  </a:cubicBezTo>
                  <a:lnTo>
                    <a:pt x="17853" y="22142"/>
                  </a:lnTo>
                  <a:cubicBezTo>
                    <a:pt x="17697" y="22103"/>
                    <a:pt x="17573" y="22064"/>
                    <a:pt x="17495" y="22032"/>
                  </a:cubicBezTo>
                  <a:cubicBezTo>
                    <a:pt x="17482" y="22025"/>
                    <a:pt x="17469" y="22025"/>
                    <a:pt x="17469" y="22025"/>
                  </a:cubicBezTo>
                  <a:cubicBezTo>
                    <a:pt x="17450" y="22032"/>
                    <a:pt x="17450" y="22045"/>
                    <a:pt x="17456" y="22064"/>
                  </a:cubicBezTo>
                  <a:cubicBezTo>
                    <a:pt x="17463" y="22071"/>
                    <a:pt x="17476" y="22077"/>
                    <a:pt x="17489" y="22090"/>
                  </a:cubicBezTo>
                  <a:cubicBezTo>
                    <a:pt x="17567" y="22136"/>
                    <a:pt x="17697" y="22181"/>
                    <a:pt x="17879" y="22227"/>
                  </a:cubicBezTo>
                  <a:lnTo>
                    <a:pt x="18003" y="22259"/>
                  </a:lnTo>
                  <a:lnTo>
                    <a:pt x="17925" y="22812"/>
                  </a:lnTo>
                  <a:cubicBezTo>
                    <a:pt x="17899" y="22988"/>
                    <a:pt x="17886" y="23124"/>
                    <a:pt x="17899" y="23215"/>
                  </a:cubicBezTo>
                  <a:cubicBezTo>
                    <a:pt x="17899" y="23222"/>
                    <a:pt x="17899" y="23235"/>
                    <a:pt x="17905" y="23248"/>
                  </a:cubicBezTo>
                  <a:cubicBezTo>
                    <a:pt x="17909" y="23255"/>
                    <a:pt x="17915" y="23259"/>
                    <a:pt x="17922" y="23259"/>
                  </a:cubicBezTo>
                  <a:cubicBezTo>
                    <a:pt x="17927" y="23259"/>
                    <a:pt x="17932" y="23257"/>
                    <a:pt x="17938" y="23254"/>
                  </a:cubicBezTo>
                  <a:cubicBezTo>
                    <a:pt x="17944" y="23254"/>
                    <a:pt x="17944" y="23248"/>
                    <a:pt x="17944" y="23235"/>
                  </a:cubicBezTo>
                  <a:cubicBezTo>
                    <a:pt x="17990" y="22929"/>
                    <a:pt x="18035" y="22624"/>
                    <a:pt x="18074" y="22318"/>
                  </a:cubicBezTo>
                  <a:cubicBezTo>
                    <a:pt x="18360" y="22786"/>
                    <a:pt x="18640" y="23261"/>
                    <a:pt x="18907" y="23736"/>
                  </a:cubicBezTo>
                  <a:lnTo>
                    <a:pt x="18868" y="23729"/>
                  </a:lnTo>
                  <a:lnTo>
                    <a:pt x="18432" y="23573"/>
                  </a:lnTo>
                  <a:lnTo>
                    <a:pt x="18399" y="23567"/>
                  </a:lnTo>
                  <a:cubicBezTo>
                    <a:pt x="18393" y="23567"/>
                    <a:pt x="18386" y="23573"/>
                    <a:pt x="18380" y="23586"/>
                  </a:cubicBezTo>
                  <a:cubicBezTo>
                    <a:pt x="18373" y="23599"/>
                    <a:pt x="18380" y="23612"/>
                    <a:pt x="18406" y="23625"/>
                  </a:cubicBezTo>
                  <a:cubicBezTo>
                    <a:pt x="18569" y="23716"/>
                    <a:pt x="18744" y="23781"/>
                    <a:pt x="18926" y="23827"/>
                  </a:cubicBezTo>
                  <a:lnTo>
                    <a:pt x="18829" y="24373"/>
                  </a:lnTo>
                  <a:cubicBezTo>
                    <a:pt x="18809" y="24497"/>
                    <a:pt x="18803" y="24594"/>
                    <a:pt x="18822" y="24653"/>
                  </a:cubicBezTo>
                  <a:cubicBezTo>
                    <a:pt x="18824" y="24654"/>
                    <a:pt x="18825" y="24655"/>
                    <a:pt x="18827" y="24655"/>
                  </a:cubicBezTo>
                  <a:cubicBezTo>
                    <a:pt x="18832" y="24655"/>
                    <a:pt x="18837" y="24648"/>
                    <a:pt x="18842" y="24633"/>
                  </a:cubicBezTo>
                  <a:cubicBezTo>
                    <a:pt x="18868" y="24555"/>
                    <a:pt x="18887" y="24458"/>
                    <a:pt x="18907" y="24340"/>
                  </a:cubicBezTo>
                  <a:lnTo>
                    <a:pt x="18985" y="23931"/>
                  </a:lnTo>
                  <a:cubicBezTo>
                    <a:pt x="18985" y="23918"/>
                    <a:pt x="18985" y="23905"/>
                    <a:pt x="18991" y="23892"/>
                  </a:cubicBezTo>
                  <a:cubicBezTo>
                    <a:pt x="19232" y="24334"/>
                    <a:pt x="19473" y="24783"/>
                    <a:pt x="19700" y="25231"/>
                  </a:cubicBezTo>
                  <a:cubicBezTo>
                    <a:pt x="19492" y="25173"/>
                    <a:pt x="19323" y="25134"/>
                    <a:pt x="19193" y="25114"/>
                  </a:cubicBezTo>
                  <a:lnTo>
                    <a:pt x="19141" y="25114"/>
                  </a:lnTo>
                  <a:cubicBezTo>
                    <a:pt x="19121" y="25127"/>
                    <a:pt x="19115" y="25147"/>
                    <a:pt x="19128" y="25160"/>
                  </a:cubicBezTo>
                  <a:lnTo>
                    <a:pt x="19154" y="25173"/>
                  </a:lnTo>
                  <a:cubicBezTo>
                    <a:pt x="19362" y="25225"/>
                    <a:pt x="19557" y="25283"/>
                    <a:pt x="19752" y="25342"/>
                  </a:cubicBezTo>
                  <a:cubicBezTo>
                    <a:pt x="19765" y="25368"/>
                    <a:pt x="19778" y="25394"/>
                    <a:pt x="19791" y="25420"/>
                  </a:cubicBezTo>
                  <a:cubicBezTo>
                    <a:pt x="19772" y="25602"/>
                    <a:pt x="19752" y="25765"/>
                    <a:pt x="19752" y="25914"/>
                  </a:cubicBezTo>
                  <a:cubicBezTo>
                    <a:pt x="19746" y="26044"/>
                    <a:pt x="19759" y="26142"/>
                    <a:pt x="19791" y="26213"/>
                  </a:cubicBezTo>
                  <a:lnTo>
                    <a:pt x="19804" y="26142"/>
                  </a:lnTo>
                  <a:cubicBezTo>
                    <a:pt x="19804" y="26109"/>
                    <a:pt x="19817" y="25999"/>
                    <a:pt x="19824" y="25817"/>
                  </a:cubicBezTo>
                  <a:cubicBezTo>
                    <a:pt x="19830" y="25732"/>
                    <a:pt x="19837" y="25641"/>
                    <a:pt x="19850" y="25537"/>
                  </a:cubicBezTo>
                  <a:cubicBezTo>
                    <a:pt x="20012" y="25856"/>
                    <a:pt x="20168" y="26181"/>
                    <a:pt x="20324" y="26506"/>
                  </a:cubicBezTo>
                  <a:cubicBezTo>
                    <a:pt x="20494" y="26883"/>
                    <a:pt x="20604" y="27176"/>
                    <a:pt x="20643" y="27391"/>
                  </a:cubicBezTo>
                  <a:cubicBezTo>
                    <a:pt x="20650" y="27423"/>
                    <a:pt x="20663" y="27449"/>
                    <a:pt x="20669" y="27469"/>
                  </a:cubicBezTo>
                  <a:cubicBezTo>
                    <a:pt x="20565" y="27586"/>
                    <a:pt x="20448" y="27709"/>
                    <a:pt x="20318" y="27839"/>
                  </a:cubicBezTo>
                  <a:cubicBezTo>
                    <a:pt x="20064" y="28106"/>
                    <a:pt x="19804" y="28373"/>
                    <a:pt x="19544" y="28633"/>
                  </a:cubicBezTo>
                  <a:cubicBezTo>
                    <a:pt x="19538" y="28600"/>
                    <a:pt x="19525" y="28574"/>
                    <a:pt x="19512" y="28548"/>
                  </a:cubicBezTo>
                  <a:cubicBezTo>
                    <a:pt x="19505" y="28535"/>
                    <a:pt x="19505" y="28529"/>
                    <a:pt x="19505" y="28516"/>
                  </a:cubicBezTo>
                  <a:lnTo>
                    <a:pt x="18334" y="25212"/>
                  </a:lnTo>
                  <a:cubicBezTo>
                    <a:pt x="18334" y="25192"/>
                    <a:pt x="18334" y="25179"/>
                    <a:pt x="18328" y="25166"/>
                  </a:cubicBezTo>
                  <a:cubicBezTo>
                    <a:pt x="18328" y="25160"/>
                    <a:pt x="18321" y="25153"/>
                    <a:pt x="18315" y="25147"/>
                  </a:cubicBezTo>
                  <a:lnTo>
                    <a:pt x="18308" y="25140"/>
                  </a:lnTo>
                  <a:cubicBezTo>
                    <a:pt x="18055" y="24425"/>
                    <a:pt x="17847" y="23898"/>
                    <a:pt x="17691" y="23567"/>
                  </a:cubicBezTo>
                  <a:cubicBezTo>
                    <a:pt x="17580" y="23319"/>
                    <a:pt x="17385" y="22962"/>
                    <a:pt x="17125" y="22500"/>
                  </a:cubicBezTo>
                  <a:cubicBezTo>
                    <a:pt x="17125" y="22487"/>
                    <a:pt x="17118" y="22480"/>
                    <a:pt x="17112" y="22467"/>
                  </a:cubicBezTo>
                  <a:cubicBezTo>
                    <a:pt x="17105" y="22461"/>
                    <a:pt x="17099" y="22461"/>
                    <a:pt x="17092" y="22454"/>
                  </a:cubicBezTo>
                  <a:cubicBezTo>
                    <a:pt x="17060" y="22389"/>
                    <a:pt x="17021" y="22324"/>
                    <a:pt x="16982" y="22259"/>
                  </a:cubicBezTo>
                  <a:lnTo>
                    <a:pt x="16045" y="20646"/>
                  </a:lnTo>
                  <a:cubicBezTo>
                    <a:pt x="16078" y="20614"/>
                    <a:pt x="16123" y="20588"/>
                    <a:pt x="16195" y="20581"/>
                  </a:cubicBezTo>
                  <a:cubicBezTo>
                    <a:pt x="16253" y="20568"/>
                    <a:pt x="16286" y="20555"/>
                    <a:pt x="16299" y="20536"/>
                  </a:cubicBezTo>
                  <a:cubicBezTo>
                    <a:pt x="16312" y="20516"/>
                    <a:pt x="16312" y="20497"/>
                    <a:pt x="16305" y="20471"/>
                  </a:cubicBezTo>
                  <a:cubicBezTo>
                    <a:pt x="16305" y="20302"/>
                    <a:pt x="16286" y="20159"/>
                    <a:pt x="16253" y="20029"/>
                  </a:cubicBezTo>
                  <a:lnTo>
                    <a:pt x="16266" y="20029"/>
                  </a:lnTo>
                  <a:lnTo>
                    <a:pt x="16552" y="19977"/>
                  </a:lnTo>
                  <a:close/>
                  <a:moveTo>
                    <a:pt x="13294" y="28607"/>
                  </a:moveTo>
                  <a:cubicBezTo>
                    <a:pt x="13275" y="28607"/>
                    <a:pt x="13262" y="28613"/>
                    <a:pt x="13249" y="28626"/>
                  </a:cubicBezTo>
                  <a:lnTo>
                    <a:pt x="13216" y="28672"/>
                  </a:lnTo>
                  <a:cubicBezTo>
                    <a:pt x="13210" y="28678"/>
                    <a:pt x="13203" y="28691"/>
                    <a:pt x="13190" y="28704"/>
                  </a:cubicBezTo>
                  <a:cubicBezTo>
                    <a:pt x="13164" y="28737"/>
                    <a:pt x="13131" y="28776"/>
                    <a:pt x="13086" y="28815"/>
                  </a:cubicBezTo>
                  <a:lnTo>
                    <a:pt x="13027" y="28873"/>
                  </a:lnTo>
                  <a:lnTo>
                    <a:pt x="12956" y="28932"/>
                  </a:lnTo>
                  <a:cubicBezTo>
                    <a:pt x="12964" y="28937"/>
                    <a:pt x="12973" y="28940"/>
                    <a:pt x="12983" y="28940"/>
                  </a:cubicBezTo>
                  <a:cubicBezTo>
                    <a:pt x="12998" y="28940"/>
                    <a:pt x="13015" y="28934"/>
                    <a:pt x="13034" y="28919"/>
                  </a:cubicBezTo>
                  <a:cubicBezTo>
                    <a:pt x="13040" y="28912"/>
                    <a:pt x="13047" y="28906"/>
                    <a:pt x="13060" y="28899"/>
                  </a:cubicBezTo>
                  <a:cubicBezTo>
                    <a:pt x="13131" y="28841"/>
                    <a:pt x="13190" y="28789"/>
                    <a:pt x="13229" y="28743"/>
                  </a:cubicBezTo>
                  <a:lnTo>
                    <a:pt x="13229" y="28737"/>
                  </a:lnTo>
                  <a:cubicBezTo>
                    <a:pt x="13262" y="28691"/>
                    <a:pt x="13281" y="28646"/>
                    <a:pt x="13294" y="28607"/>
                  </a:cubicBezTo>
                  <a:close/>
                  <a:moveTo>
                    <a:pt x="11467" y="25934"/>
                  </a:moveTo>
                  <a:cubicBezTo>
                    <a:pt x="11538" y="26005"/>
                    <a:pt x="11584" y="26051"/>
                    <a:pt x="11610" y="26070"/>
                  </a:cubicBezTo>
                  <a:cubicBezTo>
                    <a:pt x="11597" y="26070"/>
                    <a:pt x="11590" y="26077"/>
                    <a:pt x="11584" y="26077"/>
                  </a:cubicBezTo>
                  <a:cubicBezTo>
                    <a:pt x="11577" y="26083"/>
                    <a:pt x="11584" y="26096"/>
                    <a:pt x="11597" y="26122"/>
                  </a:cubicBezTo>
                  <a:cubicBezTo>
                    <a:pt x="11616" y="26148"/>
                    <a:pt x="11616" y="26194"/>
                    <a:pt x="11603" y="26252"/>
                  </a:cubicBezTo>
                  <a:cubicBezTo>
                    <a:pt x="11571" y="26376"/>
                    <a:pt x="11532" y="26474"/>
                    <a:pt x="11499" y="26539"/>
                  </a:cubicBezTo>
                  <a:cubicBezTo>
                    <a:pt x="11493" y="26558"/>
                    <a:pt x="11493" y="26571"/>
                    <a:pt x="11499" y="26578"/>
                  </a:cubicBezTo>
                  <a:cubicBezTo>
                    <a:pt x="11499" y="26578"/>
                    <a:pt x="11506" y="26584"/>
                    <a:pt x="11519" y="26584"/>
                  </a:cubicBezTo>
                  <a:cubicBezTo>
                    <a:pt x="11538" y="26578"/>
                    <a:pt x="11551" y="26558"/>
                    <a:pt x="11564" y="26526"/>
                  </a:cubicBezTo>
                  <a:lnTo>
                    <a:pt x="11642" y="26278"/>
                  </a:lnTo>
                  <a:cubicBezTo>
                    <a:pt x="11655" y="26213"/>
                    <a:pt x="11662" y="26155"/>
                    <a:pt x="11649" y="26116"/>
                  </a:cubicBezTo>
                  <a:lnTo>
                    <a:pt x="11649" y="26116"/>
                  </a:lnTo>
                  <a:cubicBezTo>
                    <a:pt x="11688" y="26161"/>
                    <a:pt x="11733" y="26220"/>
                    <a:pt x="11798" y="26298"/>
                  </a:cubicBezTo>
                  <a:cubicBezTo>
                    <a:pt x="11844" y="26350"/>
                    <a:pt x="11922" y="26422"/>
                    <a:pt x="12026" y="26513"/>
                  </a:cubicBezTo>
                  <a:cubicBezTo>
                    <a:pt x="12078" y="26565"/>
                    <a:pt x="12136" y="26630"/>
                    <a:pt x="12208" y="26721"/>
                  </a:cubicBezTo>
                  <a:cubicBezTo>
                    <a:pt x="12293" y="26825"/>
                    <a:pt x="12351" y="26896"/>
                    <a:pt x="12390" y="26942"/>
                  </a:cubicBezTo>
                  <a:cubicBezTo>
                    <a:pt x="12462" y="27020"/>
                    <a:pt x="12585" y="27130"/>
                    <a:pt x="12754" y="27280"/>
                  </a:cubicBezTo>
                  <a:cubicBezTo>
                    <a:pt x="12839" y="27352"/>
                    <a:pt x="12995" y="27508"/>
                    <a:pt x="13223" y="27755"/>
                  </a:cubicBezTo>
                  <a:cubicBezTo>
                    <a:pt x="13359" y="27891"/>
                    <a:pt x="13483" y="28008"/>
                    <a:pt x="13587" y="28106"/>
                  </a:cubicBezTo>
                  <a:lnTo>
                    <a:pt x="13567" y="28106"/>
                  </a:lnTo>
                  <a:cubicBezTo>
                    <a:pt x="13548" y="28112"/>
                    <a:pt x="13528" y="28132"/>
                    <a:pt x="13509" y="28158"/>
                  </a:cubicBezTo>
                  <a:lnTo>
                    <a:pt x="13463" y="28197"/>
                  </a:lnTo>
                  <a:cubicBezTo>
                    <a:pt x="13431" y="28223"/>
                    <a:pt x="13405" y="28262"/>
                    <a:pt x="13385" y="28314"/>
                  </a:cubicBezTo>
                  <a:cubicBezTo>
                    <a:pt x="13379" y="28353"/>
                    <a:pt x="13379" y="28392"/>
                    <a:pt x="13385" y="28425"/>
                  </a:cubicBezTo>
                  <a:cubicBezTo>
                    <a:pt x="13392" y="28464"/>
                    <a:pt x="13411" y="28477"/>
                    <a:pt x="13437" y="28477"/>
                  </a:cubicBezTo>
                  <a:lnTo>
                    <a:pt x="13444" y="28360"/>
                  </a:lnTo>
                  <a:cubicBezTo>
                    <a:pt x="13450" y="28321"/>
                    <a:pt x="13470" y="28288"/>
                    <a:pt x="13496" y="28249"/>
                  </a:cubicBezTo>
                  <a:lnTo>
                    <a:pt x="13593" y="28178"/>
                  </a:lnTo>
                  <a:cubicBezTo>
                    <a:pt x="13613" y="28165"/>
                    <a:pt x="13626" y="28152"/>
                    <a:pt x="13626" y="28139"/>
                  </a:cubicBezTo>
                  <a:cubicBezTo>
                    <a:pt x="13652" y="28165"/>
                    <a:pt x="13684" y="28184"/>
                    <a:pt x="13710" y="28204"/>
                  </a:cubicBezTo>
                  <a:cubicBezTo>
                    <a:pt x="13717" y="28210"/>
                    <a:pt x="13723" y="28217"/>
                    <a:pt x="13730" y="28217"/>
                  </a:cubicBezTo>
                  <a:cubicBezTo>
                    <a:pt x="13704" y="28236"/>
                    <a:pt x="13678" y="28256"/>
                    <a:pt x="13652" y="28275"/>
                  </a:cubicBezTo>
                  <a:cubicBezTo>
                    <a:pt x="13600" y="28327"/>
                    <a:pt x="13554" y="28366"/>
                    <a:pt x="13528" y="28399"/>
                  </a:cubicBezTo>
                  <a:cubicBezTo>
                    <a:pt x="13496" y="28457"/>
                    <a:pt x="13476" y="28509"/>
                    <a:pt x="13476" y="28561"/>
                  </a:cubicBezTo>
                  <a:cubicBezTo>
                    <a:pt x="13483" y="28581"/>
                    <a:pt x="13489" y="28594"/>
                    <a:pt x="13496" y="28607"/>
                  </a:cubicBezTo>
                  <a:cubicBezTo>
                    <a:pt x="13431" y="28678"/>
                    <a:pt x="13372" y="28743"/>
                    <a:pt x="13307" y="28808"/>
                  </a:cubicBezTo>
                  <a:cubicBezTo>
                    <a:pt x="13255" y="28867"/>
                    <a:pt x="13203" y="28925"/>
                    <a:pt x="13151" y="28984"/>
                  </a:cubicBezTo>
                  <a:cubicBezTo>
                    <a:pt x="13125" y="29010"/>
                    <a:pt x="13099" y="29036"/>
                    <a:pt x="13073" y="29069"/>
                  </a:cubicBezTo>
                  <a:cubicBezTo>
                    <a:pt x="13066" y="29062"/>
                    <a:pt x="13060" y="29056"/>
                    <a:pt x="13060" y="29049"/>
                  </a:cubicBezTo>
                  <a:cubicBezTo>
                    <a:pt x="12910" y="28886"/>
                    <a:pt x="12715" y="28698"/>
                    <a:pt x="12475" y="28477"/>
                  </a:cubicBezTo>
                  <a:cubicBezTo>
                    <a:pt x="12201" y="28243"/>
                    <a:pt x="11993" y="28060"/>
                    <a:pt x="11863" y="27937"/>
                  </a:cubicBezTo>
                  <a:cubicBezTo>
                    <a:pt x="11766" y="27846"/>
                    <a:pt x="11538" y="27618"/>
                    <a:pt x="11167" y="27248"/>
                  </a:cubicBezTo>
                  <a:cubicBezTo>
                    <a:pt x="11044" y="27124"/>
                    <a:pt x="10927" y="27013"/>
                    <a:pt x="10823" y="26909"/>
                  </a:cubicBezTo>
                  <a:lnTo>
                    <a:pt x="10823" y="26909"/>
                  </a:lnTo>
                  <a:cubicBezTo>
                    <a:pt x="10849" y="26916"/>
                    <a:pt x="10868" y="26922"/>
                    <a:pt x="10881" y="26922"/>
                  </a:cubicBezTo>
                  <a:cubicBezTo>
                    <a:pt x="10901" y="26922"/>
                    <a:pt x="10920" y="26916"/>
                    <a:pt x="10946" y="26903"/>
                  </a:cubicBezTo>
                  <a:lnTo>
                    <a:pt x="10953" y="26903"/>
                  </a:lnTo>
                  <a:cubicBezTo>
                    <a:pt x="11024" y="26870"/>
                    <a:pt x="11089" y="26831"/>
                    <a:pt x="11154" y="26786"/>
                  </a:cubicBezTo>
                  <a:cubicBezTo>
                    <a:pt x="11161" y="26786"/>
                    <a:pt x="11161" y="26779"/>
                    <a:pt x="11167" y="26779"/>
                  </a:cubicBezTo>
                  <a:cubicBezTo>
                    <a:pt x="11193" y="26760"/>
                    <a:pt x="11206" y="26740"/>
                    <a:pt x="11219" y="26727"/>
                  </a:cubicBezTo>
                  <a:cubicBezTo>
                    <a:pt x="11216" y="26724"/>
                    <a:pt x="11210" y="26722"/>
                    <a:pt x="11202" y="26722"/>
                  </a:cubicBezTo>
                  <a:cubicBezTo>
                    <a:pt x="11193" y="26722"/>
                    <a:pt x="11184" y="26724"/>
                    <a:pt x="11174" y="26727"/>
                  </a:cubicBezTo>
                  <a:cubicBezTo>
                    <a:pt x="11161" y="26734"/>
                    <a:pt x="11148" y="26740"/>
                    <a:pt x="11135" y="26747"/>
                  </a:cubicBezTo>
                  <a:cubicBezTo>
                    <a:pt x="11115" y="26760"/>
                    <a:pt x="11089" y="26779"/>
                    <a:pt x="11057" y="26799"/>
                  </a:cubicBezTo>
                  <a:lnTo>
                    <a:pt x="10953" y="26857"/>
                  </a:lnTo>
                  <a:cubicBezTo>
                    <a:pt x="10933" y="26864"/>
                    <a:pt x="10920" y="26870"/>
                    <a:pt x="10914" y="26877"/>
                  </a:cubicBezTo>
                  <a:lnTo>
                    <a:pt x="10881" y="26877"/>
                  </a:lnTo>
                  <a:cubicBezTo>
                    <a:pt x="10855" y="26869"/>
                    <a:pt x="10832" y="26866"/>
                    <a:pt x="10813" y="26866"/>
                  </a:cubicBezTo>
                  <a:cubicBezTo>
                    <a:pt x="10800" y="26866"/>
                    <a:pt x="10788" y="26868"/>
                    <a:pt x="10777" y="26870"/>
                  </a:cubicBezTo>
                  <a:cubicBezTo>
                    <a:pt x="10745" y="26838"/>
                    <a:pt x="10712" y="26812"/>
                    <a:pt x="10686" y="26786"/>
                  </a:cubicBezTo>
                  <a:cubicBezTo>
                    <a:pt x="10732" y="26786"/>
                    <a:pt x="10771" y="26773"/>
                    <a:pt x="10816" y="26760"/>
                  </a:cubicBezTo>
                  <a:cubicBezTo>
                    <a:pt x="10875" y="26740"/>
                    <a:pt x="10933" y="26714"/>
                    <a:pt x="10985" y="26675"/>
                  </a:cubicBezTo>
                  <a:lnTo>
                    <a:pt x="11031" y="26643"/>
                  </a:lnTo>
                  <a:cubicBezTo>
                    <a:pt x="11109" y="26578"/>
                    <a:pt x="11180" y="26500"/>
                    <a:pt x="11245" y="26402"/>
                  </a:cubicBezTo>
                  <a:cubicBezTo>
                    <a:pt x="11284" y="26350"/>
                    <a:pt x="11323" y="26285"/>
                    <a:pt x="11362" y="26220"/>
                  </a:cubicBezTo>
                  <a:cubicBezTo>
                    <a:pt x="11415" y="26142"/>
                    <a:pt x="11447" y="26077"/>
                    <a:pt x="11460" y="26025"/>
                  </a:cubicBezTo>
                  <a:cubicBezTo>
                    <a:pt x="11467" y="25999"/>
                    <a:pt x="11467" y="25966"/>
                    <a:pt x="11467" y="25934"/>
                  </a:cubicBezTo>
                  <a:close/>
                  <a:moveTo>
                    <a:pt x="15642" y="21082"/>
                  </a:moveTo>
                  <a:lnTo>
                    <a:pt x="15453" y="24288"/>
                  </a:lnTo>
                  <a:cubicBezTo>
                    <a:pt x="15408" y="25017"/>
                    <a:pt x="15395" y="25576"/>
                    <a:pt x="15414" y="25973"/>
                  </a:cubicBezTo>
                  <a:cubicBezTo>
                    <a:pt x="15414" y="26025"/>
                    <a:pt x="15421" y="26070"/>
                    <a:pt x="15440" y="26096"/>
                  </a:cubicBezTo>
                  <a:lnTo>
                    <a:pt x="15414" y="26265"/>
                  </a:lnTo>
                  <a:cubicBezTo>
                    <a:pt x="15382" y="26513"/>
                    <a:pt x="15349" y="26747"/>
                    <a:pt x="15317" y="26974"/>
                  </a:cubicBezTo>
                  <a:cubicBezTo>
                    <a:pt x="15271" y="27352"/>
                    <a:pt x="15239" y="27709"/>
                    <a:pt x="15213" y="28041"/>
                  </a:cubicBezTo>
                  <a:cubicBezTo>
                    <a:pt x="15180" y="28451"/>
                    <a:pt x="15167" y="28802"/>
                    <a:pt x="15167" y="29095"/>
                  </a:cubicBezTo>
                  <a:cubicBezTo>
                    <a:pt x="15127" y="29092"/>
                    <a:pt x="15087" y="29090"/>
                    <a:pt x="15049" y="29090"/>
                  </a:cubicBezTo>
                  <a:cubicBezTo>
                    <a:pt x="14994" y="29090"/>
                    <a:pt x="14941" y="29093"/>
                    <a:pt x="14887" y="29101"/>
                  </a:cubicBezTo>
                  <a:cubicBezTo>
                    <a:pt x="14816" y="29036"/>
                    <a:pt x="14738" y="28971"/>
                    <a:pt x="14660" y="28912"/>
                  </a:cubicBezTo>
                  <a:cubicBezTo>
                    <a:pt x="14530" y="28821"/>
                    <a:pt x="14452" y="28756"/>
                    <a:pt x="14419" y="28724"/>
                  </a:cubicBezTo>
                  <a:cubicBezTo>
                    <a:pt x="14400" y="28704"/>
                    <a:pt x="14374" y="28672"/>
                    <a:pt x="14341" y="28626"/>
                  </a:cubicBezTo>
                  <a:cubicBezTo>
                    <a:pt x="14328" y="28600"/>
                    <a:pt x="14322" y="28587"/>
                    <a:pt x="14309" y="28581"/>
                  </a:cubicBezTo>
                  <a:cubicBezTo>
                    <a:pt x="14283" y="28548"/>
                    <a:pt x="14263" y="28529"/>
                    <a:pt x="14244" y="28509"/>
                  </a:cubicBezTo>
                  <a:cubicBezTo>
                    <a:pt x="14250" y="28470"/>
                    <a:pt x="14250" y="28425"/>
                    <a:pt x="14250" y="28379"/>
                  </a:cubicBezTo>
                  <a:cubicBezTo>
                    <a:pt x="14250" y="28301"/>
                    <a:pt x="14244" y="28236"/>
                    <a:pt x="14244" y="28197"/>
                  </a:cubicBezTo>
                  <a:cubicBezTo>
                    <a:pt x="14244" y="28132"/>
                    <a:pt x="14250" y="28080"/>
                    <a:pt x="14250" y="28047"/>
                  </a:cubicBezTo>
                  <a:lnTo>
                    <a:pt x="14263" y="27956"/>
                  </a:lnTo>
                  <a:cubicBezTo>
                    <a:pt x="14270" y="27937"/>
                    <a:pt x="14276" y="27885"/>
                    <a:pt x="14276" y="27787"/>
                  </a:cubicBezTo>
                  <a:lnTo>
                    <a:pt x="14302" y="27111"/>
                  </a:lnTo>
                  <a:cubicBezTo>
                    <a:pt x="14309" y="26948"/>
                    <a:pt x="14309" y="26773"/>
                    <a:pt x="14302" y="26591"/>
                  </a:cubicBezTo>
                  <a:lnTo>
                    <a:pt x="14302" y="26591"/>
                  </a:lnTo>
                  <a:cubicBezTo>
                    <a:pt x="14400" y="26669"/>
                    <a:pt x="14484" y="26740"/>
                    <a:pt x="14556" y="26812"/>
                  </a:cubicBezTo>
                  <a:cubicBezTo>
                    <a:pt x="14595" y="26851"/>
                    <a:pt x="14653" y="26916"/>
                    <a:pt x="14738" y="27013"/>
                  </a:cubicBezTo>
                  <a:cubicBezTo>
                    <a:pt x="14816" y="27104"/>
                    <a:pt x="14881" y="27169"/>
                    <a:pt x="14926" y="27208"/>
                  </a:cubicBezTo>
                  <a:cubicBezTo>
                    <a:pt x="14956" y="27238"/>
                    <a:pt x="14985" y="27252"/>
                    <a:pt x="15009" y="27252"/>
                  </a:cubicBezTo>
                  <a:cubicBezTo>
                    <a:pt x="15017" y="27252"/>
                    <a:pt x="15024" y="27251"/>
                    <a:pt x="15031" y="27248"/>
                  </a:cubicBezTo>
                  <a:cubicBezTo>
                    <a:pt x="15070" y="27235"/>
                    <a:pt x="15076" y="27189"/>
                    <a:pt x="15063" y="27117"/>
                  </a:cubicBezTo>
                  <a:cubicBezTo>
                    <a:pt x="15005" y="26805"/>
                    <a:pt x="14965" y="26448"/>
                    <a:pt x="14959" y="26051"/>
                  </a:cubicBezTo>
                  <a:cubicBezTo>
                    <a:pt x="14952" y="25797"/>
                    <a:pt x="14959" y="25440"/>
                    <a:pt x="14972" y="24971"/>
                  </a:cubicBezTo>
                  <a:cubicBezTo>
                    <a:pt x="15005" y="24269"/>
                    <a:pt x="15044" y="23742"/>
                    <a:pt x="15102" y="23397"/>
                  </a:cubicBezTo>
                  <a:cubicBezTo>
                    <a:pt x="15141" y="23163"/>
                    <a:pt x="15206" y="22851"/>
                    <a:pt x="15304" y="22461"/>
                  </a:cubicBezTo>
                  <a:lnTo>
                    <a:pt x="15642" y="21082"/>
                  </a:lnTo>
                  <a:close/>
                  <a:moveTo>
                    <a:pt x="10432" y="26701"/>
                  </a:moveTo>
                  <a:cubicBezTo>
                    <a:pt x="10458" y="26727"/>
                    <a:pt x="10484" y="26747"/>
                    <a:pt x="10517" y="26760"/>
                  </a:cubicBezTo>
                  <a:lnTo>
                    <a:pt x="11564" y="27807"/>
                  </a:lnTo>
                  <a:lnTo>
                    <a:pt x="11558" y="28574"/>
                  </a:lnTo>
                  <a:lnTo>
                    <a:pt x="11636" y="28587"/>
                  </a:lnTo>
                  <a:cubicBezTo>
                    <a:pt x="11642" y="28555"/>
                    <a:pt x="11642" y="28496"/>
                    <a:pt x="11642" y="28418"/>
                  </a:cubicBezTo>
                  <a:lnTo>
                    <a:pt x="11636" y="27963"/>
                  </a:lnTo>
                  <a:lnTo>
                    <a:pt x="11636" y="27878"/>
                  </a:lnTo>
                  <a:lnTo>
                    <a:pt x="11863" y="28106"/>
                  </a:lnTo>
                  <a:cubicBezTo>
                    <a:pt x="11980" y="28217"/>
                    <a:pt x="12162" y="28373"/>
                    <a:pt x="12403" y="28574"/>
                  </a:cubicBezTo>
                  <a:cubicBezTo>
                    <a:pt x="12449" y="28620"/>
                    <a:pt x="12494" y="28659"/>
                    <a:pt x="12540" y="28704"/>
                  </a:cubicBezTo>
                  <a:cubicBezTo>
                    <a:pt x="12530" y="28700"/>
                    <a:pt x="12518" y="28695"/>
                    <a:pt x="12507" y="28695"/>
                  </a:cubicBezTo>
                  <a:cubicBezTo>
                    <a:pt x="12502" y="28695"/>
                    <a:pt x="12498" y="28696"/>
                    <a:pt x="12494" y="28698"/>
                  </a:cubicBezTo>
                  <a:cubicBezTo>
                    <a:pt x="12468" y="28698"/>
                    <a:pt x="12449" y="28711"/>
                    <a:pt x="12442" y="28730"/>
                  </a:cubicBezTo>
                  <a:cubicBezTo>
                    <a:pt x="12442" y="28743"/>
                    <a:pt x="12442" y="28763"/>
                    <a:pt x="12449" y="28782"/>
                  </a:cubicBezTo>
                  <a:cubicBezTo>
                    <a:pt x="12449" y="28795"/>
                    <a:pt x="12455" y="28815"/>
                    <a:pt x="12462" y="28834"/>
                  </a:cubicBezTo>
                  <a:cubicBezTo>
                    <a:pt x="12468" y="28854"/>
                    <a:pt x="12462" y="28886"/>
                    <a:pt x="12449" y="28945"/>
                  </a:cubicBezTo>
                  <a:cubicBezTo>
                    <a:pt x="12429" y="28997"/>
                    <a:pt x="12416" y="29069"/>
                    <a:pt x="12403" y="29160"/>
                  </a:cubicBezTo>
                  <a:lnTo>
                    <a:pt x="12384" y="29257"/>
                  </a:lnTo>
                  <a:cubicBezTo>
                    <a:pt x="12371" y="29335"/>
                    <a:pt x="12364" y="29387"/>
                    <a:pt x="12358" y="29426"/>
                  </a:cubicBezTo>
                  <a:cubicBezTo>
                    <a:pt x="12312" y="29387"/>
                    <a:pt x="12247" y="29335"/>
                    <a:pt x="12162" y="29283"/>
                  </a:cubicBezTo>
                  <a:cubicBezTo>
                    <a:pt x="12052" y="29212"/>
                    <a:pt x="11980" y="29173"/>
                    <a:pt x="11954" y="29153"/>
                  </a:cubicBezTo>
                  <a:cubicBezTo>
                    <a:pt x="11857" y="29075"/>
                    <a:pt x="11785" y="29016"/>
                    <a:pt x="11733" y="28971"/>
                  </a:cubicBezTo>
                  <a:lnTo>
                    <a:pt x="11584" y="28860"/>
                  </a:lnTo>
                  <a:cubicBezTo>
                    <a:pt x="11512" y="28821"/>
                    <a:pt x="11460" y="28789"/>
                    <a:pt x="11428" y="28763"/>
                  </a:cubicBezTo>
                  <a:cubicBezTo>
                    <a:pt x="11369" y="28724"/>
                    <a:pt x="11317" y="28685"/>
                    <a:pt x="11278" y="28652"/>
                  </a:cubicBezTo>
                  <a:lnTo>
                    <a:pt x="11128" y="28522"/>
                  </a:lnTo>
                  <a:cubicBezTo>
                    <a:pt x="11044" y="28470"/>
                    <a:pt x="10979" y="28431"/>
                    <a:pt x="10933" y="28405"/>
                  </a:cubicBezTo>
                  <a:cubicBezTo>
                    <a:pt x="10823" y="28321"/>
                    <a:pt x="10732" y="28262"/>
                    <a:pt x="10673" y="28230"/>
                  </a:cubicBezTo>
                  <a:cubicBezTo>
                    <a:pt x="10608" y="28204"/>
                    <a:pt x="10556" y="28178"/>
                    <a:pt x="10524" y="28165"/>
                  </a:cubicBezTo>
                  <a:cubicBezTo>
                    <a:pt x="10504" y="28152"/>
                    <a:pt x="10484" y="28139"/>
                    <a:pt x="10465" y="28125"/>
                  </a:cubicBezTo>
                  <a:cubicBezTo>
                    <a:pt x="10465" y="28112"/>
                    <a:pt x="10465" y="28099"/>
                    <a:pt x="10465" y="28086"/>
                  </a:cubicBezTo>
                  <a:cubicBezTo>
                    <a:pt x="10452" y="28041"/>
                    <a:pt x="10439" y="28002"/>
                    <a:pt x="10432" y="27982"/>
                  </a:cubicBezTo>
                  <a:cubicBezTo>
                    <a:pt x="10426" y="27943"/>
                    <a:pt x="10419" y="27891"/>
                    <a:pt x="10426" y="27826"/>
                  </a:cubicBezTo>
                  <a:cubicBezTo>
                    <a:pt x="10432" y="27735"/>
                    <a:pt x="10432" y="27677"/>
                    <a:pt x="10432" y="27664"/>
                  </a:cubicBezTo>
                  <a:cubicBezTo>
                    <a:pt x="10432" y="27625"/>
                    <a:pt x="10426" y="27579"/>
                    <a:pt x="10413" y="27521"/>
                  </a:cubicBezTo>
                  <a:cubicBezTo>
                    <a:pt x="10400" y="27449"/>
                    <a:pt x="10393" y="27397"/>
                    <a:pt x="10393" y="27371"/>
                  </a:cubicBezTo>
                  <a:lnTo>
                    <a:pt x="10367" y="27111"/>
                  </a:lnTo>
                  <a:cubicBezTo>
                    <a:pt x="10354" y="27033"/>
                    <a:pt x="10354" y="26955"/>
                    <a:pt x="10361" y="26870"/>
                  </a:cubicBezTo>
                  <a:lnTo>
                    <a:pt x="10361" y="26870"/>
                  </a:lnTo>
                  <a:cubicBezTo>
                    <a:pt x="10380" y="26903"/>
                    <a:pt x="10400" y="26935"/>
                    <a:pt x="10413" y="26968"/>
                  </a:cubicBezTo>
                  <a:lnTo>
                    <a:pt x="10621" y="27397"/>
                  </a:lnTo>
                  <a:lnTo>
                    <a:pt x="10660" y="27443"/>
                  </a:lnTo>
                  <a:cubicBezTo>
                    <a:pt x="10668" y="27451"/>
                    <a:pt x="10676" y="27454"/>
                    <a:pt x="10684" y="27454"/>
                  </a:cubicBezTo>
                  <a:cubicBezTo>
                    <a:pt x="10695" y="27454"/>
                    <a:pt x="10705" y="27447"/>
                    <a:pt x="10712" y="27436"/>
                  </a:cubicBezTo>
                  <a:cubicBezTo>
                    <a:pt x="10719" y="27423"/>
                    <a:pt x="10719" y="27404"/>
                    <a:pt x="10699" y="27378"/>
                  </a:cubicBezTo>
                  <a:cubicBezTo>
                    <a:pt x="10686" y="27358"/>
                    <a:pt x="10641" y="27274"/>
                    <a:pt x="10563" y="27130"/>
                  </a:cubicBezTo>
                  <a:lnTo>
                    <a:pt x="10465" y="26935"/>
                  </a:lnTo>
                  <a:cubicBezTo>
                    <a:pt x="10432" y="26870"/>
                    <a:pt x="10400" y="26818"/>
                    <a:pt x="10374" y="26773"/>
                  </a:cubicBezTo>
                  <a:lnTo>
                    <a:pt x="10374" y="26760"/>
                  </a:lnTo>
                  <a:lnTo>
                    <a:pt x="10432" y="26701"/>
                  </a:lnTo>
                  <a:close/>
                  <a:moveTo>
                    <a:pt x="9236" y="27657"/>
                  </a:moveTo>
                  <a:cubicBezTo>
                    <a:pt x="9268" y="27664"/>
                    <a:pt x="9314" y="27670"/>
                    <a:pt x="9372" y="27683"/>
                  </a:cubicBezTo>
                  <a:cubicBezTo>
                    <a:pt x="9457" y="27709"/>
                    <a:pt x="9548" y="27742"/>
                    <a:pt x="9633" y="27787"/>
                  </a:cubicBezTo>
                  <a:lnTo>
                    <a:pt x="9756" y="27852"/>
                  </a:lnTo>
                  <a:lnTo>
                    <a:pt x="9925" y="27911"/>
                  </a:lnTo>
                  <a:cubicBezTo>
                    <a:pt x="9971" y="27924"/>
                    <a:pt x="10010" y="27943"/>
                    <a:pt x="10049" y="27969"/>
                  </a:cubicBezTo>
                  <a:cubicBezTo>
                    <a:pt x="10120" y="28002"/>
                    <a:pt x="10198" y="28060"/>
                    <a:pt x="10283" y="28132"/>
                  </a:cubicBezTo>
                  <a:cubicBezTo>
                    <a:pt x="10315" y="28165"/>
                    <a:pt x="10348" y="28184"/>
                    <a:pt x="10374" y="28191"/>
                  </a:cubicBezTo>
                  <a:cubicBezTo>
                    <a:pt x="10380" y="28204"/>
                    <a:pt x="10393" y="28210"/>
                    <a:pt x="10413" y="28223"/>
                  </a:cubicBezTo>
                  <a:cubicBezTo>
                    <a:pt x="10484" y="28275"/>
                    <a:pt x="10602" y="28340"/>
                    <a:pt x="10758" y="28425"/>
                  </a:cubicBezTo>
                  <a:cubicBezTo>
                    <a:pt x="10829" y="28470"/>
                    <a:pt x="10901" y="28516"/>
                    <a:pt x="10959" y="28561"/>
                  </a:cubicBezTo>
                  <a:lnTo>
                    <a:pt x="11447" y="28906"/>
                  </a:lnTo>
                  <a:cubicBezTo>
                    <a:pt x="11564" y="28997"/>
                    <a:pt x="11675" y="29088"/>
                    <a:pt x="11772" y="29179"/>
                  </a:cubicBezTo>
                  <a:cubicBezTo>
                    <a:pt x="11844" y="29238"/>
                    <a:pt x="11883" y="29270"/>
                    <a:pt x="11889" y="29270"/>
                  </a:cubicBezTo>
                  <a:cubicBezTo>
                    <a:pt x="11915" y="29290"/>
                    <a:pt x="11954" y="29309"/>
                    <a:pt x="12013" y="29335"/>
                  </a:cubicBezTo>
                  <a:cubicBezTo>
                    <a:pt x="12078" y="29368"/>
                    <a:pt x="12143" y="29413"/>
                    <a:pt x="12208" y="29472"/>
                  </a:cubicBezTo>
                  <a:cubicBezTo>
                    <a:pt x="12273" y="29537"/>
                    <a:pt x="12325" y="29569"/>
                    <a:pt x="12358" y="29582"/>
                  </a:cubicBezTo>
                  <a:cubicBezTo>
                    <a:pt x="12373" y="29590"/>
                    <a:pt x="12386" y="29593"/>
                    <a:pt x="12398" y="29593"/>
                  </a:cubicBezTo>
                  <a:cubicBezTo>
                    <a:pt x="12406" y="29593"/>
                    <a:pt x="12414" y="29591"/>
                    <a:pt x="12423" y="29589"/>
                  </a:cubicBezTo>
                  <a:cubicBezTo>
                    <a:pt x="12449" y="29589"/>
                    <a:pt x="12462" y="29576"/>
                    <a:pt x="12475" y="29556"/>
                  </a:cubicBezTo>
                  <a:cubicBezTo>
                    <a:pt x="12481" y="29550"/>
                    <a:pt x="12481" y="29517"/>
                    <a:pt x="12475" y="29465"/>
                  </a:cubicBezTo>
                  <a:cubicBezTo>
                    <a:pt x="12475" y="29420"/>
                    <a:pt x="12481" y="29355"/>
                    <a:pt x="12501" y="29277"/>
                  </a:cubicBezTo>
                  <a:lnTo>
                    <a:pt x="12566" y="28964"/>
                  </a:lnTo>
                  <a:cubicBezTo>
                    <a:pt x="12579" y="28912"/>
                    <a:pt x="12592" y="28873"/>
                    <a:pt x="12592" y="28847"/>
                  </a:cubicBezTo>
                  <a:cubicBezTo>
                    <a:pt x="12592" y="28795"/>
                    <a:pt x="12585" y="28756"/>
                    <a:pt x="12566" y="28730"/>
                  </a:cubicBezTo>
                  <a:lnTo>
                    <a:pt x="12566" y="28730"/>
                  </a:lnTo>
                  <a:cubicBezTo>
                    <a:pt x="12702" y="28854"/>
                    <a:pt x="12813" y="28971"/>
                    <a:pt x="12897" y="29075"/>
                  </a:cubicBezTo>
                  <a:cubicBezTo>
                    <a:pt x="12930" y="29114"/>
                    <a:pt x="12956" y="29140"/>
                    <a:pt x="12982" y="29153"/>
                  </a:cubicBezTo>
                  <a:cubicBezTo>
                    <a:pt x="12917" y="29218"/>
                    <a:pt x="12845" y="29290"/>
                    <a:pt x="12780" y="29355"/>
                  </a:cubicBezTo>
                  <a:cubicBezTo>
                    <a:pt x="12592" y="29537"/>
                    <a:pt x="12429" y="29667"/>
                    <a:pt x="12299" y="29732"/>
                  </a:cubicBezTo>
                  <a:cubicBezTo>
                    <a:pt x="12159" y="29806"/>
                    <a:pt x="12026" y="29842"/>
                    <a:pt x="11896" y="29842"/>
                  </a:cubicBezTo>
                  <a:cubicBezTo>
                    <a:pt x="11832" y="29842"/>
                    <a:pt x="11769" y="29834"/>
                    <a:pt x="11707" y="29816"/>
                  </a:cubicBezTo>
                  <a:cubicBezTo>
                    <a:pt x="11629" y="29790"/>
                    <a:pt x="11519" y="29732"/>
                    <a:pt x="11395" y="29647"/>
                  </a:cubicBezTo>
                  <a:cubicBezTo>
                    <a:pt x="10491" y="29036"/>
                    <a:pt x="9769" y="28379"/>
                    <a:pt x="9242" y="27677"/>
                  </a:cubicBezTo>
                  <a:lnTo>
                    <a:pt x="9242" y="27670"/>
                  </a:lnTo>
                  <a:cubicBezTo>
                    <a:pt x="9236" y="27664"/>
                    <a:pt x="9236" y="27664"/>
                    <a:pt x="9236" y="27657"/>
                  </a:cubicBezTo>
                  <a:close/>
                  <a:moveTo>
                    <a:pt x="18310" y="28383"/>
                  </a:moveTo>
                  <a:cubicBezTo>
                    <a:pt x="18308" y="28383"/>
                    <a:pt x="18305" y="28384"/>
                    <a:pt x="18302" y="28386"/>
                  </a:cubicBezTo>
                  <a:cubicBezTo>
                    <a:pt x="18321" y="28587"/>
                    <a:pt x="18399" y="28795"/>
                    <a:pt x="18516" y="29003"/>
                  </a:cubicBezTo>
                  <a:cubicBezTo>
                    <a:pt x="18595" y="29147"/>
                    <a:pt x="18725" y="29322"/>
                    <a:pt x="18907" y="29543"/>
                  </a:cubicBezTo>
                  <a:cubicBezTo>
                    <a:pt x="19141" y="29836"/>
                    <a:pt x="19342" y="30051"/>
                    <a:pt x="19512" y="30174"/>
                  </a:cubicBezTo>
                  <a:cubicBezTo>
                    <a:pt x="19635" y="30265"/>
                    <a:pt x="19739" y="30324"/>
                    <a:pt x="19837" y="30343"/>
                  </a:cubicBezTo>
                  <a:cubicBezTo>
                    <a:pt x="19837" y="30330"/>
                    <a:pt x="19824" y="30311"/>
                    <a:pt x="19798" y="30291"/>
                  </a:cubicBezTo>
                  <a:cubicBezTo>
                    <a:pt x="19642" y="30194"/>
                    <a:pt x="19531" y="30109"/>
                    <a:pt x="19453" y="30044"/>
                  </a:cubicBezTo>
                  <a:cubicBezTo>
                    <a:pt x="19349" y="29953"/>
                    <a:pt x="19199" y="29797"/>
                    <a:pt x="19004" y="29563"/>
                  </a:cubicBezTo>
                  <a:cubicBezTo>
                    <a:pt x="18809" y="29335"/>
                    <a:pt x="18673" y="29153"/>
                    <a:pt x="18595" y="29029"/>
                  </a:cubicBezTo>
                  <a:cubicBezTo>
                    <a:pt x="18458" y="28821"/>
                    <a:pt x="18373" y="28613"/>
                    <a:pt x="18328" y="28418"/>
                  </a:cubicBezTo>
                  <a:cubicBezTo>
                    <a:pt x="18328" y="28393"/>
                    <a:pt x="18320" y="28383"/>
                    <a:pt x="18310" y="28383"/>
                  </a:cubicBezTo>
                  <a:close/>
                  <a:moveTo>
                    <a:pt x="15187" y="29595"/>
                  </a:moveTo>
                  <a:cubicBezTo>
                    <a:pt x="15193" y="29602"/>
                    <a:pt x="15206" y="29608"/>
                    <a:pt x="15219" y="29615"/>
                  </a:cubicBezTo>
                  <a:cubicBezTo>
                    <a:pt x="15226" y="29628"/>
                    <a:pt x="15232" y="29647"/>
                    <a:pt x="15245" y="29673"/>
                  </a:cubicBezTo>
                  <a:cubicBezTo>
                    <a:pt x="15252" y="29686"/>
                    <a:pt x="15258" y="29706"/>
                    <a:pt x="15278" y="29738"/>
                  </a:cubicBezTo>
                  <a:cubicBezTo>
                    <a:pt x="15284" y="29764"/>
                    <a:pt x="15278" y="29803"/>
                    <a:pt x="15258" y="29849"/>
                  </a:cubicBezTo>
                  <a:cubicBezTo>
                    <a:pt x="15206" y="29946"/>
                    <a:pt x="15122" y="30051"/>
                    <a:pt x="15005" y="30168"/>
                  </a:cubicBezTo>
                  <a:cubicBezTo>
                    <a:pt x="14972" y="30200"/>
                    <a:pt x="14946" y="30226"/>
                    <a:pt x="14920" y="30246"/>
                  </a:cubicBezTo>
                  <a:lnTo>
                    <a:pt x="14907" y="30259"/>
                  </a:lnTo>
                  <a:lnTo>
                    <a:pt x="14861" y="30291"/>
                  </a:lnTo>
                  <a:cubicBezTo>
                    <a:pt x="14861" y="30298"/>
                    <a:pt x="14855" y="30298"/>
                    <a:pt x="14855" y="30304"/>
                  </a:cubicBezTo>
                  <a:cubicBezTo>
                    <a:pt x="14848" y="30304"/>
                    <a:pt x="14848" y="30311"/>
                    <a:pt x="14842" y="30311"/>
                  </a:cubicBezTo>
                  <a:cubicBezTo>
                    <a:pt x="14835" y="30311"/>
                    <a:pt x="14829" y="30317"/>
                    <a:pt x="14822" y="30317"/>
                  </a:cubicBezTo>
                  <a:cubicBezTo>
                    <a:pt x="14809" y="30330"/>
                    <a:pt x="14796" y="30337"/>
                    <a:pt x="14783" y="30343"/>
                  </a:cubicBezTo>
                  <a:lnTo>
                    <a:pt x="14718" y="30369"/>
                  </a:lnTo>
                  <a:cubicBezTo>
                    <a:pt x="14712" y="30369"/>
                    <a:pt x="14705" y="30376"/>
                    <a:pt x="14699" y="30376"/>
                  </a:cubicBezTo>
                  <a:cubicBezTo>
                    <a:pt x="14692" y="30376"/>
                    <a:pt x="14686" y="30382"/>
                    <a:pt x="14679" y="30382"/>
                  </a:cubicBezTo>
                  <a:cubicBezTo>
                    <a:pt x="14660" y="30389"/>
                    <a:pt x="14647" y="30389"/>
                    <a:pt x="14627" y="30389"/>
                  </a:cubicBezTo>
                  <a:cubicBezTo>
                    <a:pt x="14604" y="30394"/>
                    <a:pt x="14581" y="30396"/>
                    <a:pt x="14560" y="30396"/>
                  </a:cubicBezTo>
                  <a:cubicBezTo>
                    <a:pt x="14501" y="30396"/>
                    <a:pt x="14453" y="30377"/>
                    <a:pt x="14419" y="30343"/>
                  </a:cubicBezTo>
                  <a:cubicBezTo>
                    <a:pt x="14432" y="30330"/>
                    <a:pt x="14439" y="30317"/>
                    <a:pt x="14452" y="30304"/>
                  </a:cubicBezTo>
                  <a:cubicBezTo>
                    <a:pt x="14478" y="30278"/>
                    <a:pt x="14517" y="30252"/>
                    <a:pt x="14562" y="30226"/>
                  </a:cubicBezTo>
                  <a:lnTo>
                    <a:pt x="14562" y="30220"/>
                  </a:lnTo>
                  <a:cubicBezTo>
                    <a:pt x="14562" y="30220"/>
                    <a:pt x="14569" y="30213"/>
                    <a:pt x="14575" y="30213"/>
                  </a:cubicBezTo>
                  <a:lnTo>
                    <a:pt x="14582" y="30207"/>
                  </a:lnTo>
                  <a:cubicBezTo>
                    <a:pt x="14640" y="30174"/>
                    <a:pt x="14686" y="30148"/>
                    <a:pt x="14712" y="30129"/>
                  </a:cubicBezTo>
                  <a:lnTo>
                    <a:pt x="14718" y="30129"/>
                  </a:lnTo>
                  <a:cubicBezTo>
                    <a:pt x="14718" y="30122"/>
                    <a:pt x="14718" y="30122"/>
                    <a:pt x="14718" y="30122"/>
                  </a:cubicBezTo>
                  <a:cubicBezTo>
                    <a:pt x="14926" y="29986"/>
                    <a:pt x="15076" y="29810"/>
                    <a:pt x="15187" y="29595"/>
                  </a:cubicBezTo>
                  <a:close/>
                  <a:moveTo>
                    <a:pt x="13539" y="29090"/>
                  </a:moveTo>
                  <a:cubicBezTo>
                    <a:pt x="13532" y="29090"/>
                    <a:pt x="13524" y="29091"/>
                    <a:pt x="13515" y="29095"/>
                  </a:cubicBezTo>
                  <a:cubicBezTo>
                    <a:pt x="13496" y="29095"/>
                    <a:pt x="13483" y="29114"/>
                    <a:pt x="13470" y="29147"/>
                  </a:cubicBezTo>
                  <a:cubicBezTo>
                    <a:pt x="13411" y="29251"/>
                    <a:pt x="13307" y="29374"/>
                    <a:pt x="13144" y="29511"/>
                  </a:cubicBezTo>
                  <a:cubicBezTo>
                    <a:pt x="12897" y="29719"/>
                    <a:pt x="12598" y="29946"/>
                    <a:pt x="12260" y="30194"/>
                  </a:cubicBezTo>
                  <a:cubicBezTo>
                    <a:pt x="12091" y="30317"/>
                    <a:pt x="11961" y="30402"/>
                    <a:pt x="11870" y="30447"/>
                  </a:cubicBezTo>
                  <a:cubicBezTo>
                    <a:pt x="11753" y="30506"/>
                    <a:pt x="11629" y="30558"/>
                    <a:pt x="11493" y="30597"/>
                  </a:cubicBezTo>
                  <a:cubicBezTo>
                    <a:pt x="11514" y="30600"/>
                    <a:pt x="11535" y="30602"/>
                    <a:pt x="11557" y="30602"/>
                  </a:cubicBezTo>
                  <a:cubicBezTo>
                    <a:pt x="11623" y="30602"/>
                    <a:pt x="11693" y="30587"/>
                    <a:pt x="11766" y="30558"/>
                  </a:cubicBezTo>
                  <a:cubicBezTo>
                    <a:pt x="11837" y="30532"/>
                    <a:pt x="11922" y="30486"/>
                    <a:pt x="12019" y="30415"/>
                  </a:cubicBezTo>
                  <a:cubicBezTo>
                    <a:pt x="12371" y="30174"/>
                    <a:pt x="12637" y="29986"/>
                    <a:pt x="12826" y="29842"/>
                  </a:cubicBezTo>
                  <a:cubicBezTo>
                    <a:pt x="13112" y="29615"/>
                    <a:pt x="13353" y="29394"/>
                    <a:pt x="13554" y="29179"/>
                  </a:cubicBezTo>
                  <a:cubicBezTo>
                    <a:pt x="13652" y="29329"/>
                    <a:pt x="13775" y="29459"/>
                    <a:pt x="13931" y="29563"/>
                  </a:cubicBezTo>
                  <a:cubicBezTo>
                    <a:pt x="13951" y="29576"/>
                    <a:pt x="13977" y="29595"/>
                    <a:pt x="14022" y="29621"/>
                  </a:cubicBezTo>
                  <a:cubicBezTo>
                    <a:pt x="14055" y="29647"/>
                    <a:pt x="14081" y="29673"/>
                    <a:pt x="14101" y="29699"/>
                  </a:cubicBezTo>
                  <a:cubicBezTo>
                    <a:pt x="14114" y="29719"/>
                    <a:pt x="14133" y="29745"/>
                    <a:pt x="14153" y="29784"/>
                  </a:cubicBezTo>
                  <a:cubicBezTo>
                    <a:pt x="14179" y="29810"/>
                    <a:pt x="14205" y="29829"/>
                    <a:pt x="14231" y="29836"/>
                  </a:cubicBezTo>
                  <a:cubicBezTo>
                    <a:pt x="13853" y="30317"/>
                    <a:pt x="13548" y="30831"/>
                    <a:pt x="13301" y="31390"/>
                  </a:cubicBezTo>
                  <a:cubicBezTo>
                    <a:pt x="13294" y="31403"/>
                    <a:pt x="13288" y="31416"/>
                    <a:pt x="13294" y="31429"/>
                  </a:cubicBezTo>
                  <a:cubicBezTo>
                    <a:pt x="13298" y="31437"/>
                    <a:pt x="13304" y="31440"/>
                    <a:pt x="13311" y="31440"/>
                  </a:cubicBezTo>
                  <a:cubicBezTo>
                    <a:pt x="13316" y="31440"/>
                    <a:pt x="13321" y="31438"/>
                    <a:pt x="13327" y="31436"/>
                  </a:cubicBezTo>
                  <a:cubicBezTo>
                    <a:pt x="13346" y="31423"/>
                    <a:pt x="13359" y="31410"/>
                    <a:pt x="13366" y="31397"/>
                  </a:cubicBezTo>
                  <a:cubicBezTo>
                    <a:pt x="13541" y="31065"/>
                    <a:pt x="13730" y="30733"/>
                    <a:pt x="13931" y="30402"/>
                  </a:cubicBezTo>
                  <a:cubicBezTo>
                    <a:pt x="14068" y="30181"/>
                    <a:pt x="14192" y="30018"/>
                    <a:pt x="14302" y="29914"/>
                  </a:cubicBezTo>
                  <a:cubicBezTo>
                    <a:pt x="14348" y="29868"/>
                    <a:pt x="14361" y="29836"/>
                    <a:pt x="14348" y="29810"/>
                  </a:cubicBezTo>
                  <a:cubicBezTo>
                    <a:pt x="14341" y="29797"/>
                    <a:pt x="14322" y="29777"/>
                    <a:pt x="14289" y="29758"/>
                  </a:cubicBezTo>
                  <a:cubicBezTo>
                    <a:pt x="14257" y="29745"/>
                    <a:pt x="14224" y="29719"/>
                    <a:pt x="14192" y="29680"/>
                  </a:cubicBezTo>
                  <a:cubicBezTo>
                    <a:pt x="14159" y="29641"/>
                    <a:pt x="14133" y="29608"/>
                    <a:pt x="14114" y="29589"/>
                  </a:cubicBezTo>
                  <a:cubicBezTo>
                    <a:pt x="14081" y="29563"/>
                    <a:pt x="14035" y="29524"/>
                    <a:pt x="13977" y="29485"/>
                  </a:cubicBezTo>
                  <a:cubicBezTo>
                    <a:pt x="13912" y="29433"/>
                    <a:pt x="13866" y="29400"/>
                    <a:pt x="13840" y="29381"/>
                  </a:cubicBezTo>
                  <a:cubicBezTo>
                    <a:pt x="13808" y="29348"/>
                    <a:pt x="13769" y="29309"/>
                    <a:pt x="13723" y="29257"/>
                  </a:cubicBezTo>
                  <a:cubicBezTo>
                    <a:pt x="13665" y="29192"/>
                    <a:pt x="13626" y="29147"/>
                    <a:pt x="13606" y="29127"/>
                  </a:cubicBezTo>
                  <a:cubicBezTo>
                    <a:pt x="13582" y="29103"/>
                    <a:pt x="13562" y="29090"/>
                    <a:pt x="13539" y="29090"/>
                  </a:cubicBezTo>
                  <a:close/>
                  <a:moveTo>
                    <a:pt x="19720" y="31657"/>
                  </a:moveTo>
                  <a:lnTo>
                    <a:pt x="19837" y="31689"/>
                  </a:lnTo>
                  <a:cubicBezTo>
                    <a:pt x="19895" y="31702"/>
                    <a:pt x="19934" y="31728"/>
                    <a:pt x="19954" y="31754"/>
                  </a:cubicBezTo>
                  <a:cubicBezTo>
                    <a:pt x="19967" y="31767"/>
                    <a:pt x="19980" y="31793"/>
                    <a:pt x="19986" y="31826"/>
                  </a:cubicBezTo>
                  <a:cubicBezTo>
                    <a:pt x="20012" y="31898"/>
                    <a:pt x="20032" y="31989"/>
                    <a:pt x="20045" y="32099"/>
                  </a:cubicBezTo>
                  <a:cubicBezTo>
                    <a:pt x="20058" y="32184"/>
                    <a:pt x="20058" y="32327"/>
                    <a:pt x="20058" y="32541"/>
                  </a:cubicBezTo>
                  <a:cubicBezTo>
                    <a:pt x="20064" y="32730"/>
                    <a:pt x="20077" y="32873"/>
                    <a:pt x="20097" y="32977"/>
                  </a:cubicBezTo>
                  <a:cubicBezTo>
                    <a:pt x="20103" y="33036"/>
                    <a:pt x="20116" y="33075"/>
                    <a:pt x="20136" y="33107"/>
                  </a:cubicBezTo>
                  <a:cubicBezTo>
                    <a:pt x="20149" y="33133"/>
                    <a:pt x="20181" y="33159"/>
                    <a:pt x="20233" y="33198"/>
                  </a:cubicBezTo>
                  <a:cubicBezTo>
                    <a:pt x="20279" y="33237"/>
                    <a:pt x="20311" y="33270"/>
                    <a:pt x="20324" y="33296"/>
                  </a:cubicBezTo>
                  <a:cubicBezTo>
                    <a:pt x="20168" y="33244"/>
                    <a:pt x="20019" y="33172"/>
                    <a:pt x="19882" y="33075"/>
                  </a:cubicBezTo>
                  <a:cubicBezTo>
                    <a:pt x="19798" y="33016"/>
                    <a:pt x="19752" y="32984"/>
                    <a:pt x="19739" y="32977"/>
                  </a:cubicBezTo>
                  <a:lnTo>
                    <a:pt x="19603" y="32912"/>
                  </a:lnTo>
                  <a:cubicBezTo>
                    <a:pt x="19538" y="32867"/>
                    <a:pt x="19492" y="32808"/>
                    <a:pt x="19460" y="32723"/>
                  </a:cubicBezTo>
                  <a:cubicBezTo>
                    <a:pt x="19446" y="32691"/>
                    <a:pt x="19433" y="32658"/>
                    <a:pt x="19420" y="32606"/>
                  </a:cubicBezTo>
                  <a:cubicBezTo>
                    <a:pt x="19401" y="32541"/>
                    <a:pt x="19388" y="32509"/>
                    <a:pt x="19381" y="32496"/>
                  </a:cubicBezTo>
                  <a:cubicBezTo>
                    <a:pt x="19362" y="32431"/>
                    <a:pt x="19329" y="32385"/>
                    <a:pt x="19297" y="32372"/>
                  </a:cubicBezTo>
                  <a:cubicBezTo>
                    <a:pt x="19284" y="32366"/>
                    <a:pt x="19264" y="32359"/>
                    <a:pt x="19245" y="32359"/>
                  </a:cubicBezTo>
                  <a:cubicBezTo>
                    <a:pt x="19284" y="32333"/>
                    <a:pt x="19316" y="32307"/>
                    <a:pt x="19362" y="32281"/>
                  </a:cubicBezTo>
                  <a:cubicBezTo>
                    <a:pt x="19441" y="32227"/>
                    <a:pt x="19509" y="32203"/>
                    <a:pt x="19562" y="32203"/>
                  </a:cubicBezTo>
                  <a:cubicBezTo>
                    <a:pt x="19579" y="32203"/>
                    <a:pt x="19595" y="32205"/>
                    <a:pt x="19609" y="32210"/>
                  </a:cubicBezTo>
                  <a:cubicBezTo>
                    <a:pt x="19622" y="32216"/>
                    <a:pt x="19642" y="32229"/>
                    <a:pt x="19668" y="32242"/>
                  </a:cubicBezTo>
                  <a:cubicBezTo>
                    <a:pt x="19679" y="32250"/>
                    <a:pt x="19690" y="32253"/>
                    <a:pt x="19702" y="32253"/>
                  </a:cubicBezTo>
                  <a:cubicBezTo>
                    <a:pt x="19710" y="32253"/>
                    <a:pt x="19718" y="32251"/>
                    <a:pt x="19726" y="32249"/>
                  </a:cubicBezTo>
                  <a:cubicBezTo>
                    <a:pt x="19752" y="32242"/>
                    <a:pt x="19765" y="32210"/>
                    <a:pt x="19772" y="32158"/>
                  </a:cubicBezTo>
                  <a:cubicBezTo>
                    <a:pt x="19778" y="32067"/>
                    <a:pt x="19778" y="32002"/>
                    <a:pt x="19765" y="31969"/>
                  </a:cubicBezTo>
                  <a:cubicBezTo>
                    <a:pt x="19746" y="31885"/>
                    <a:pt x="19707" y="31839"/>
                    <a:pt x="19642" y="31826"/>
                  </a:cubicBezTo>
                  <a:cubicBezTo>
                    <a:pt x="19668" y="31774"/>
                    <a:pt x="19694" y="31715"/>
                    <a:pt x="19720" y="31657"/>
                  </a:cubicBezTo>
                  <a:close/>
                  <a:moveTo>
                    <a:pt x="18282" y="25433"/>
                  </a:moveTo>
                  <a:cubicBezTo>
                    <a:pt x="18321" y="25537"/>
                    <a:pt x="18360" y="25654"/>
                    <a:pt x="18399" y="25771"/>
                  </a:cubicBezTo>
                  <a:lnTo>
                    <a:pt x="19349" y="28581"/>
                  </a:lnTo>
                  <a:cubicBezTo>
                    <a:pt x="19368" y="28633"/>
                    <a:pt x="19394" y="28672"/>
                    <a:pt x="19420" y="28685"/>
                  </a:cubicBezTo>
                  <a:cubicBezTo>
                    <a:pt x="19433" y="28724"/>
                    <a:pt x="19453" y="28756"/>
                    <a:pt x="19473" y="28795"/>
                  </a:cubicBezTo>
                  <a:cubicBezTo>
                    <a:pt x="19505" y="28847"/>
                    <a:pt x="19538" y="28873"/>
                    <a:pt x="19570" y="28873"/>
                  </a:cubicBezTo>
                  <a:cubicBezTo>
                    <a:pt x="19603" y="28873"/>
                    <a:pt x="19622" y="28860"/>
                    <a:pt x="19642" y="28828"/>
                  </a:cubicBezTo>
                  <a:cubicBezTo>
                    <a:pt x="19655" y="28808"/>
                    <a:pt x="19661" y="28782"/>
                    <a:pt x="19681" y="28737"/>
                  </a:cubicBezTo>
                  <a:cubicBezTo>
                    <a:pt x="19707" y="28652"/>
                    <a:pt x="19785" y="28555"/>
                    <a:pt x="19895" y="28444"/>
                  </a:cubicBezTo>
                  <a:cubicBezTo>
                    <a:pt x="20058" y="28288"/>
                    <a:pt x="20220" y="28125"/>
                    <a:pt x="20383" y="27956"/>
                  </a:cubicBezTo>
                  <a:lnTo>
                    <a:pt x="20383" y="27969"/>
                  </a:lnTo>
                  <a:cubicBezTo>
                    <a:pt x="20390" y="27995"/>
                    <a:pt x="20403" y="28028"/>
                    <a:pt x="20429" y="28073"/>
                  </a:cubicBezTo>
                  <a:cubicBezTo>
                    <a:pt x="20435" y="28099"/>
                    <a:pt x="20442" y="28132"/>
                    <a:pt x="20455" y="28184"/>
                  </a:cubicBezTo>
                  <a:cubicBezTo>
                    <a:pt x="20461" y="28230"/>
                    <a:pt x="20474" y="28275"/>
                    <a:pt x="20494" y="28314"/>
                  </a:cubicBezTo>
                  <a:lnTo>
                    <a:pt x="20598" y="28555"/>
                  </a:lnTo>
                  <a:cubicBezTo>
                    <a:pt x="20624" y="28613"/>
                    <a:pt x="20650" y="28665"/>
                    <a:pt x="20663" y="28717"/>
                  </a:cubicBezTo>
                  <a:lnTo>
                    <a:pt x="20715" y="28880"/>
                  </a:lnTo>
                  <a:cubicBezTo>
                    <a:pt x="20734" y="28971"/>
                    <a:pt x="20754" y="29042"/>
                    <a:pt x="20767" y="29088"/>
                  </a:cubicBezTo>
                  <a:lnTo>
                    <a:pt x="20825" y="29264"/>
                  </a:lnTo>
                  <a:cubicBezTo>
                    <a:pt x="20825" y="29277"/>
                    <a:pt x="20832" y="29290"/>
                    <a:pt x="20838" y="29303"/>
                  </a:cubicBezTo>
                  <a:cubicBezTo>
                    <a:pt x="20831" y="29301"/>
                    <a:pt x="20823" y="29300"/>
                    <a:pt x="20815" y="29300"/>
                  </a:cubicBezTo>
                  <a:cubicBezTo>
                    <a:pt x="20791" y="29300"/>
                    <a:pt x="20763" y="29306"/>
                    <a:pt x="20734" y="29316"/>
                  </a:cubicBezTo>
                  <a:cubicBezTo>
                    <a:pt x="20598" y="29374"/>
                    <a:pt x="20429" y="29478"/>
                    <a:pt x="20214" y="29621"/>
                  </a:cubicBezTo>
                  <a:lnTo>
                    <a:pt x="20064" y="29725"/>
                  </a:lnTo>
                  <a:cubicBezTo>
                    <a:pt x="20006" y="29771"/>
                    <a:pt x="19928" y="29849"/>
                    <a:pt x="19824" y="29959"/>
                  </a:cubicBezTo>
                  <a:cubicBezTo>
                    <a:pt x="19785" y="29999"/>
                    <a:pt x="19759" y="30038"/>
                    <a:pt x="19752" y="30070"/>
                  </a:cubicBezTo>
                  <a:cubicBezTo>
                    <a:pt x="19798" y="30044"/>
                    <a:pt x="19843" y="30012"/>
                    <a:pt x="19895" y="29972"/>
                  </a:cubicBezTo>
                  <a:cubicBezTo>
                    <a:pt x="19960" y="29914"/>
                    <a:pt x="20006" y="29875"/>
                    <a:pt x="20032" y="29849"/>
                  </a:cubicBezTo>
                  <a:cubicBezTo>
                    <a:pt x="20155" y="29745"/>
                    <a:pt x="20324" y="29621"/>
                    <a:pt x="20552" y="29485"/>
                  </a:cubicBezTo>
                  <a:cubicBezTo>
                    <a:pt x="20676" y="29420"/>
                    <a:pt x="20760" y="29374"/>
                    <a:pt x="20819" y="29348"/>
                  </a:cubicBezTo>
                  <a:cubicBezTo>
                    <a:pt x="20825" y="29348"/>
                    <a:pt x="20838" y="29342"/>
                    <a:pt x="20845" y="29335"/>
                  </a:cubicBezTo>
                  <a:cubicBezTo>
                    <a:pt x="20845" y="29348"/>
                    <a:pt x="20851" y="29361"/>
                    <a:pt x="20851" y="29374"/>
                  </a:cubicBezTo>
                  <a:cubicBezTo>
                    <a:pt x="20851" y="29394"/>
                    <a:pt x="20858" y="29420"/>
                    <a:pt x="20858" y="29459"/>
                  </a:cubicBezTo>
                  <a:lnTo>
                    <a:pt x="20819" y="29485"/>
                  </a:lnTo>
                  <a:cubicBezTo>
                    <a:pt x="20812" y="29491"/>
                    <a:pt x="20799" y="29498"/>
                    <a:pt x="20780" y="29511"/>
                  </a:cubicBezTo>
                  <a:lnTo>
                    <a:pt x="20708" y="29563"/>
                  </a:lnTo>
                  <a:cubicBezTo>
                    <a:pt x="20656" y="29602"/>
                    <a:pt x="20617" y="29641"/>
                    <a:pt x="20591" y="29667"/>
                  </a:cubicBezTo>
                  <a:cubicBezTo>
                    <a:pt x="20578" y="29680"/>
                    <a:pt x="20572" y="29693"/>
                    <a:pt x="20565" y="29699"/>
                  </a:cubicBezTo>
                  <a:lnTo>
                    <a:pt x="20552" y="29719"/>
                  </a:lnTo>
                  <a:lnTo>
                    <a:pt x="20539" y="29732"/>
                  </a:lnTo>
                  <a:cubicBezTo>
                    <a:pt x="20513" y="29751"/>
                    <a:pt x="20474" y="29803"/>
                    <a:pt x="20409" y="29881"/>
                  </a:cubicBezTo>
                  <a:cubicBezTo>
                    <a:pt x="20364" y="29946"/>
                    <a:pt x="20311" y="29986"/>
                    <a:pt x="20266" y="30012"/>
                  </a:cubicBezTo>
                  <a:cubicBezTo>
                    <a:pt x="20272" y="30018"/>
                    <a:pt x="20279" y="30025"/>
                    <a:pt x="20292" y="30025"/>
                  </a:cubicBezTo>
                  <a:cubicBezTo>
                    <a:pt x="20298" y="30025"/>
                    <a:pt x="20311" y="30025"/>
                    <a:pt x="20324" y="30012"/>
                  </a:cubicBezTo>
                  <a:cubicBezTo>
                    <a:pt x="20331" y="30012"/>
                    <a:pt x="20351" y="29999"/>
                    <a:pt x="20383" y="29966"/>
                  </a:cubicBezTo>
                  <a:lnTo>
                    <a:pt x="20487" y="29862"/>
                  </a:lnTo>
                  <a:cubicBezTo>
                    <a:pt x="20513" y="29829"/>
                    <a:pt x="20526" y="29810"/>
                    <a:pt x="20533" y="29803"/>
                  </a:cubicBezTo>
                  <a:lnTo>
                    <a:pt x="20585" y="29764"/>
                  </a:lnTo>
                  <a:lnTo>
                    <a:pt x="20617" y="29725"/>
                  </a:lnTo>
                  <a:cubicBezTo>
                    <a:pt x="20650" y="29693"/>
                    <a:pt x="20695" y="29660"/>
                    <a:pt x="20741" y="29621"/>
                  </a:cubicBezTo>
                  <a:lnTo>
                    <a:pt x="20806" y="29582"/>
                  </a:lnTo>
                  <a:cubicBezTo>
                    <a:pt x="20832" y="29569"/>
                    <a:pt x="20851" y="29556"/>
                    <a:pt x="20864" y="29543"/>
                  </a:cubicBezTo>
                  <a:cubicBezTo>
                    <a:pt x="20871" y="29550"/>
                    <a:pt x="20871" y="29556"/>
                    <a:pt x="20877" y="29563"/>
                  </a:cubicBezTo>
                  <a:cubicBezTo>
                    <a:pt x="20858" y="29569"/>
                    <a:pt x="20845" y="29595"/>
                    <a:pt x="20845" y="29634"/>
                  </a:cubicBezTo>
                  <a:cubicBezTo>
                    <a:pt x="20845" y="29680"/>
                    <a:pt x="20851" y="29719"/>
                    <a:pt x="20871" y="29738"/>
                  </a:cubicBezTo>
                  <a:lnTo>
                    <a:pt x="20877" y="29745"/>
                  </a:lnTo>
                  <a:cubicBezTo>
                    <a:pt x="20572" y="30129"/>
                    <a:pt x="20337" y="30428"/>
                    <a:pt x="20188" y="30649"/>
                  </a:cubicBezTo>
                  <a:cubicBezTo>
                    <a:pt x="19921" y="31026"/>
                    <a:pt x="19713" y="31384"/>
                    <a:pt x="19557" y="31715"/>
                  </a:cubicBezTo>
                  <a:cubicBezTo>
                    <a:pt x="19512" y="31806"/>
                    <a:pt x="19505" y="31878"/>
                    <a:pt x="19538" y="31924"/>
                  </a:cubicBezTo>
                  <a:cubicBezTo>
                    <a:pt x="19557" y="31943"/>
                    <a:pt x="19590" y="31976"/>
                    <a:pt x="19635" y="32015"/>
                  </a:cubicBezTo>
                  <a:cubicBezTo>
                    <a:pt x="19668" y="32047"/>
                    <a:pt x="19674" y="32073"/>
                    <a:pt x="19648" y="32099"/>
                  </a:cubicBezTo>
                  <a:cubicBezTo>
                    <a:pt x="19635" y="32060"/>
                    <a:pt x="19603" y="32047"/>
                    <a:pt x="19551" y="32047"/>
                  </a:cubicBezTo>
                  <a:cubicBezTo>
                    <a:pt x="19512" y="32047"/>
                    <a:pt x="19466" y="32060"/>
                    <a:pt x="19427" y="32086"/>
                  </a:cubicBezTo>
                  <a:cubicBezTo>
                    <a:pt x="19284" y="32171"/>
                    <a:pt x="19134" y="32275"/>
                    <a:pt x="18985" y="32411"/>
                  </a:cubicBezTo>
                  <a:cubicBezTo>
                    <a:pt x="18887" y="32496"/>
                    <a:pt x="18757" y="32619"/>
                    <a:pt x="18582" y="32789"/>
                  </a:cubicBezTo>
                  <a:lnTo>
                    <a:pt x="18393" y="32977"/>
                  </a:lnTo>
                  <a:cubicBezTo>
                    <a:pt x="18360" y="33010"/>
                    <a:pt x="18334" y="33042"/>
                    <a:pt x="18315" y="33068"/>
                  </a:cubicBezTo>
                  <a:cubicBezTo>
                    <a:pt x="18276" y="33120"/>
                    <a:pt x="18250" y="33192"/>
                    <a:pt x="18230" y="33283"/>
                  </a:cubicBezTo>
                  <a:cubicBezTo>
                    <a:pt x="18204" y="33393"/>
                    <a:pt x="18185" y="33465"/>
                    <a:pt x="18165" y="33504"/>
                  </a:cubicBezTo>
                  <a:cubicBezTo>
                    <a:pt x="18159" y="33497"/>
                    <a:pt x="18146" y="33497"/>
                    <a:pt x="18126" y="33497"/>
                  </a:cubicBezTo>
                  <a:cubicBezTo>
                    <a:pt x="18120" y="33497"/>
                    <a:pt x="18113" y="33497"/>
                    <a:pt x="18107" y="33504"/>
                  </a:cubicBezTo>
                  <a:cubicBezTo>
                    <a:pt x="17808" y="33458"/>
                    <a:pt x="17521" y="33380"/>
                    <a:pt x="17248" y="33283"/>
                  </a:cubicBezTo>
                  <a:cubicBezTo>
                    <a:pt x="17060" y="33218"/>
                    <a:pt x="16943" y="33133"/>
                    <a:pt x="16897" y="33036"/>
                  </a:cubicBezTo>
                  <a:cubicBezTo>
                    <a:pt x="16845" y="32945"/>
                    <a:pt x="16845" y="32815"/>
                    <a:pt x="16891" y="32645"/>
                  </a:cubicBezTo>
                  <a:cubicBezTo>
                    <a:pt x="16910" y="32593"/>
                    <a:pt x="16923" y="32541"/>
                    <a:pt x="16943" y="32489"/>
                  </a:cubicBezTo>
                  <a:cubicBezTo>
                    <a:pt x="16949" y="32502"/>
                    <a:pt x="16949" y="32515"/>
                    <a:pt x="16956" y="32522"/>
                  </a:cubicBezTo>
                  <a:cubicBezTo>
                    <a:pt x="16982" y="32567"/>
                    <a:pt x="17014" y="32606"/>
                    <a:pt x="17053" y="32632"/>
                  </a:cubicBezTo>
                  <a:cubicBezTo>
                    <a:pt x="17110" y="32663"/>
                    <a:pt x="17183" y="32682"/>
                    <a:pt x="17269" y="32682"/>
                  </a:cubicBezTo>
                  <a:cubicBezTo>
                    <a:pt x="17291" y="32682"/>
                    <a:pt x="17315" y="32681"/>
                    <a:pt x="17339" y="32678"/>
                  </a:cubicBezTo>
                  <a:cubicBezTo>
                    <a:pt x="17437" y="32665"/>
                    <a:pt x="17560" y="32626"/>
                    <a:pt x="17710" y="32561"/>
                  </a:cubicBezTo>
                  <a:cubicBezTo>
                    <a:pt x="18035" y="32418"/>
                    <a:pt x="18308" y="32229"/>
                    <a:pt x="18516" y="31995"/>
                  </a:cubicBezTo>
                  <a:cubicBezTo>
                    <a:pt x="18764" y="31722"/>
                    <a:pt x="18900" y="31429"/>
                    <a:pt x="18946" y="31104"/>
                  </a:cubicBezTo>
                  <a:cubicBezTo>
                    <a:pt x="18959" y="31000"/>
                    <a:pt x="18959" y="30903"/>
                    <a:pt x="18946" y="30818"/>
                  </a:cubicBezTo>
                  <a:cubicBezTo>
                    <a:pt x="18926" y="30675"/>
                    <a:pt x="18861" y="30525"/>
                    <a:pt x="18764" y="30369"/>
                  </a:cubicBezTo>
                  <a:cubicBezTo>
                    <a:pt x="18718" y="30304"/>
                    <a:pt x="18621" y="30168"/>
                    <a:pt x="18458" y="29979"/>
                  </a:cubicBezTo>
                  <a:cubicBezTo>
                    <a:pt x="18237" y="29706"/>
                    <a:pt x="18074" y="29472"/>
                    <a:pt x="17964" y="29257"/>
                  </a:cubicBezTo>
                  <a:cubicBezTo>
                    <a:pt x="17814" y="28977"/>
                    <a:pt x="17730" y="28698"/>
                    <a:pt x="17710" y="28425"/>
                  </a:cubicBezTo>
                  <a:cubicBezTo>
                    <a:pt x="17710" y="28314"/>
                    <a:pt x="17710" y="28230"/>
                    <a:pt x="17704" y="28171"/>
                  </a:cubicBezTo>
                  <a:cubicBezTo>
                    <a:pt x="17704" y="28073"/>
                    <a:pt x="17697" y="27989"/>
                    <a:pt x="17678" y="27924"/>
                  </a:cubicBezTo>
                  <a:lnTo>
                    <a:pt x="17678" y="27924"/>
                  </a:lnTo>
                  <a:cubicBezTo>
                    <a:pt x="17586" y="28282"/>
                    <a:pt x="17625" y="28659"/>
                    <a:pt x="17788" y="29069"/>
                  </a:cubicBezTo>
                  <a:cubicBezTo>
                    <a:pt x="17905" y="29361"/>
                    <a:pt x="18113" y="29686"/>
                    <a:pt x="18406" y="30044"/>
                  </a:cubicBezTo>
                  <a:cubicBezTo>
                    <a:pt x="18562" y="30233"/>
                    <a:pt x="18666" y="30356"/>
                    <a:pt x="18705" y="30415"/>
                  </a:cubicBezTo>
                  <a:cubicBezTo>
                    <a:pt x="18803" y="30564"/>
                    <a:pt x="18868" y="30714"/>
                    <a:pt x="18881" y="30857"/>
                  </a:cubicBezTo>
                  <a:cubicBezTo>
                    <a:pt x="18894" y="30955"/>
                    <a:pt x="18887" y="31059"/>
                    <a:pt x="18861" y="31189"/>
                  </a:cubicBezTo>
                  <a:cubicBezTo>
                    <a:pt x="18796" y="31481"/>
                    <a:pt x="18660" y="31741"/>
                    <a:pt x="18458" y="31963"/>
                  </a:cubicBezTo>
                  <a:cubicBezTo>
                    <a:pt x="18250" y="32197"/>
                    <a:pt x="17951" y="32392"/>
                    <a:pt x="17567" y="32548"/>
                  </a:cubicBezTo>
                  <a:cubicBezTo>
                    <a:pt x="17442" y="32608"/>
                    <a:pt x="17335" y="32636"/>
                    <a:pt x="17246" y="32636"/>
                  </a:cubicBezTo>
                  <a:cubicBezTo>
                    <a:pt x="17229" y="32636"/>
                    <a:pt x="17212" y="32635"/>
                    <a:pt x="17196" y="32632"/>
                  </a:cubicBezTo>
                  <a:cubicBezTo>
                    <a:pt x="17125" y="32619"/>
                    <a:pt x="17066" y="32593"/>
                    <a:pt x="17021" y="32548"/>
                  </a:cubicBezTo>
                  <a:cubicBezTo>
                    <a:pt x="16988" y="32522"/>
                    <a:pt x="16969" y="32496"/>
                    <a:pt x="16956" y="32463"/>
                  </a:cubicBezTo>
                  <a:cubicBezTo>
                    <a:pt x="17008" y="32320"/>
                    <a:pt x="17073" y="32190"/>
                    <a:pt x="17151" y="32073"/>
                  </a:cubicBezTo>
                  <a:cubicBezTo>
                    <a:pt x="17216" y="31976"/>
                    <a:pt x="17255" y="31924"/>
                    <a:pt x="17261" y="31911"/>
                  </a:cubicBezTo>
                  <a:cubicBezTo>
                    <a:pt x="17294" y="31852"/>
                    <a:pt x="17313" y="31793"/>
                    <a:pt x="17326" y="31735"/>
                  </a:cubicBezTo>
                  <a:cubicBezTo>
                    <a:pt x="17339" y="31663"/>
                    <a:pt x="17326" y="31559"/>
                    <a:pt x="17294" y="31429"/>
                  </a:cubicBezTo>
                  <a:cubicBezTo>
                    <a:pt x="17021" y="30317"/>
                    <a:pt x="16591" y="29270"/>
                    <a:pt x="16006" y="28275"/>
                  </a:cubicBezTo>
                  <a:cubicBezTo>
                    <a:pt x="15993" y="28256"/>
                    <a:pt x="15987" y="28230"/>
                    <a:pt x="15974" y="28204"/>
                  </a:cubicBezTo>
                  <a:cubicBezTo>
                    <a:pt x="15967" y="28204"/>
                    <a:pt x="15967" y="28197"/>
                    <a:pt x="15967" y="28197"/>
                  </a:cubicBezTo>
                  <a:lnTo>
                    <a:pt x="15961" y="28152"/>
                  </a:lnTo>
                  <a:cubicBezTo>
                    <a:pt x="15948" y="28112"/>
                    <a:pt x="15928" y="28067"/>
                    <a:pt x="15902" y="28015"/>
                  </a:cubicBezTo>
                  <a:cubicBezTo>
                    <a:pt x="15869" y="27963"/>
                    <a:pt x="15843" y="27917"/>
                    <a:pt x="15830" y="27885"/>
                  </a:cubicBezTo>
                  <a:cubicBezTo>
                    <a:pt x="15824" y="27872"/>
                    <a:pt x="15817" y="27865"/>
                    <a:pt x="15811" y="27852"/>
                  </a:cubicBezTo>
                  <a:cubicBezTo>
                    <a:pt x="15785" y="27794"/>
                    <a:pt x="15772" y="27742"/>
                    <a:pt x="15759" y="27690"/>
                  </a:cubicBezTo>
                  <a:cubicBezTo>
                    <a:pt x="15752" y="27644"/>
                    <a:pt x="15746" y="27612"/>
                    <a:pt x="15752" y="27586"/>
                  </a:cubicBezTo>
                  <a:cubicBezTo>
                    <a:pt x="15759" y="27566"/>
                    <a:pt x="15759" y="27547"/>
                    <a:pt x="15759" y="27534"/>
                  </a:cubicBezTo>
                  <a:cubicBezTo>
                    <a:pt x="15759" y="27514"/>
                    <a:pt x="15759" y="27501"/>
                    <a:pt x="15752" y="27488"/>
                  </a:cubicBezTo>
                  <a:cubicBezTo>
                    <a:pt x="15824" y="27417"/>
                    <a:pt x="15922" y="27339"/>
                    <a:pt x="16045" y="27248"/>
                  </a:cubicBezTo>
                  <a:cubicBezTo>
                    <a:pt x="16169" y="27156"/>
                    <a:pt x="16273" y="27085"/>
                    <a:pt x="16357" y="27046"/>
                  </a:cubicBezTo>
                  <a:cubicBezTo>
                    <a:pt x="16396" y="27026"/>
                    <a:pt x="16448" y="27013"/>
                    <a:pt x="16507" y="26994"/>
                  </a:cubicBezTo>
                  <a:cubicBezTo>
                    <a:pt x="16539" y="26981"/>
                    <a:pt x="16585" y="26968"/>
                    <a:pt x="16650" y="26948"/>
                  </a:cubicBezTo>
                  <a:cubicBezTo>
                    <a:pt x="16728" y="26922"/>
                    <a:pt x="16832" y="26870"/>
                    <a:pt x="16956" y="26799"/>
                  </a:cubicBezTo>
                  <a:cubicBezTo>
                    <a:pt x="17099" y="26721"/>
                    <a:pt x="17203" y="26669"/>
                    <a:pt x="17261" y="26643"/>
                  </a:cubicBezTo>
                  <a:cubicBezTo>
                    <a:pt x="17398" y="26584"/>
                    <a:pt x="17547" y="26545"/>
                    <a:pt x="17710" y="26526"/>
                  </a:cubicBezTo>
                  <a:cubicBezTo>
                    <a:pt x="17788" y="26513"/>
                    <a:pt x="17840" y="26506"/>
                    <a:pt x="17873" y="26493"/>
                  </a:cubicBezTo>
                  <a:cubicBezTo>
                    <a:pt x="17938" y="26480"/>
                    <a:pt x="17977" y="26448"/>
                    <a:pt x="18003" y="26409"/>
                  </a:cubicBezTo>
                  <a:cubicBezTo>
                    <a:pt x="18016" y="26376"/>
                    <a:pt x="18029" y="26324"/>
                    <a:pt x="18035" y="26239"/>
                  </a:cubicBezTo>
                  <a:cubicBezTo>
                    <a:pt x="18042" y="26116"/>
                    <a:pt x="18087" y="25953"/>
                    <a:pt x="18172" y="25745"/>
                  </a:cubicBezTo>
                  <a:cubicBezTo>
                    <a:pt x="18178" y="25719"/>
                    <a:pt x="18191" y="25693"/>
                    <a:pt x="18198" y="25674"/>
                  </a:cubicBezTo>
                  <a:cubicBezTo>
                    <a:pt x="18211" y="25661"/>
                    <a:pt x="18217" y="25648"/>
                    <a:pt x="18217" y="25635"/>
                  </a:cubicBezTo>
                  <a:lnTo>
                    <a:pt x="18217" y="25628"/>
                  </a:lnTo>
                  <a:cubicBezTo>
                    <a:pt x="18243" y="25550"/>
                    <a:pt x="18269" y="25485"/>
                    <a:pt x="18282" y="25433"/>
                  </a:cubicBezTo>
                  <a:close/>
                  <a:moveTo>
                    <a:pt x="21046" y="29725"/>
                  </a:moveTo>
                  <a:cubicBezTo>
                    <a:pt x="21261" y="30077"/>
                    <a:pt x="21456" y="30486"/>
                    <a:pt x="21638" y="30961"/>
                  </a:cubicBezTo>
                  <a:cubicBezTo>
                    <a:pt x="21749" y="31267"/>
                    <a:pt x="21892" y="31702"/>
                    <a:pt x="22054" y="32275"/>
                  </a:cubicBezTo>
                  <a:lnTo>
                    <a:pt x="21157" y="32678"/>
                  </a:lnTo>
                  <a:cubicBezTo>
                    <a:pt x="21118" y="32691"/>
                    <a:pt x="21092" y="32710"/>
                    <a:pt x="21072" y="32736"/>
                  </a:cubicBezTo>
                  <a:cubicBezTo>
                    <a:pt x="21053" y="32769"/>
                    <a:pt x="21053" y="32821"/>
                    <a:pt x="21085" y="32899"/>
                  </a:cubicBezTo>
                  <a:cubicBezTo>
                    <a:pt x="21202" y="33231"/>
                    <a:pt x="21268" y="33582"/>
                    <a:pt x="21268" y="33940"/>
                  </a:cubicBezTo>
                  <a:cubicBezTo>
                    <a:pt x="21163" y="33946"/>
                    <a:pt x="21033" y="33966"/>
                    <a:pt x="20871" y="34005"/>
                  </a:cubicBezTo>
                  <a:cubicBezTo>
                    <a:pt x="20669" y="34050"/>
                    <a:pt x="20539" y="34076"/>
                    <a:pt x="20474" y="34089"/>
                  </a:cubicBezTo>
                  <a:cubicBezTo>
                    <a:pt x="20377" y="34103"/>
                    <a:pt x="20281" y="34109"/>
                    <a:pt x="20185" y="34109"/>
                  </a:cubicBezTo>
                  <a:cubicBezTo>
                    <a:pt x="19953" y="34109"/>
                    <a:pt x="19722" y="34070"/>
                    <a:pt x="19492" y="33992"/>
                  </a:cubicBezTo>
                  <a:cubicBezTo>
                    <a:pt x="19160" y="33888"/>
                    <a:pt x="18881" y="33712"/>
                    <a:pt x="18647" y="33478"/>
                  </a:cubicBezTo>
                  <a:cubicBezTo>
                    <a:pt x="18536" y="33367"/>
                    <a:pt x="18484" y="33270"/>
                    <a:pt x="18490" y="33179"/>
                  </a:cubicBezTo>
                  <a:lnTo>
                    <a:pt x="18490" y="33179"/>
                  </a:lnTo>
                  <a:cubicBezTo>
                    <a:pt x="18575" y="33283"/>
                    <a:pt x="18679" y="33361"/>
                    <a:pt x="18796" y="33426"/>
                  </a:cubicBezTo>
                  <a:cubicBezTo>
                    <a:pt x="18809" y="33432"/>
                    <a:pt x="18874" y="33465"/>
                    <a:pt x="18991" y="33517"/>
                  </a:cubicBezTo>
                  <a:lnTo>
                    <a:pt x="19414" y="33680"/>
                  </a:lnTo>
                  <a:cubicBezTo>
                    <a:pt x="19564" y="33732"/>
                    <a:pt x="19687" y="33771"/>
                    <a:pt x="19798" y="33790"/>
                  </a:cubicBezTo>
                  <a:cubicBezTo>
                    <a:pt x="19895" y="33812"/>
                    <a:pt x="19987" y="33822"/>
                    <a:pt x="20073" y="33822"/>
                  </a:cubicBezTo>
                  <a:cubicBezTo>
                    <a:pt x="20112" y="33822"/>
                    <a:pt x="20151" y="33820"/>
                    <a:pt x="20188" y="33816"/>
                  </a:cubicBezTo>
                  <a:lnTo>
                    <a:pt x="19746" y="33719"/>
                  </a:lnTo>
                  <a:cubicBezTo>
                    <a:pt x="19577" y="33673"/>
                    <a:pt x="19329" y="33588"/>
                    <a:pt x="19011" y="33458"/>
                  </a:cubicBezTo>
                  <a:cubicBezTo>
                    <a:pt x="18907" y="33413"/>
                    <a:pt x="18829" y="33374"/>
                    <a:pt x="18783" y="33348"/>
                  </a:cubicBezTo>
                  <a:cubicBezTo>
                    <a:pt x="18718" y="33309"/>
                    <a:pt x="18653" y="33263"/>
                    <a:pt x="18582" y="33198"/>
                  </a:cubicBezTo>
                  <a:cubicBezTo>
                    <a:pt x="18555" y="33179"/>
                    <a:pt x="18529" y="33153"/>
                    <a:pt x="18503" y="33120"/>
                  </a:cubicBezTo>
                  <a:cubicBezTo>
                    <a:pt x="18516" y="33081"/>
                    <a:pt x="18536" y="33029"/>
                    <a:pt x="18575" y="32971"/>
                  </a:cubicBezTo>
                  <a:cubicBezTo>
                    <a:pt x="18666" y="32847"/>
                    <a:pt x="18790" y="32723"/>
                    <a:pt x="18939" y="32593"/>
                  </a:cubicBezTo>
                  <a:cubicBezTo>
                    <a:pt x="18972" y="32567"/>
                    <a:pt x="19024" y="32528"/>
                    <a:pt x="19076" y="32483"/>
                  </a:cubicBezTo>
                  <a:cubicBezTo>
                    <a:pt x="19089" y="32489"/>
                    <a:pt x="19095" y="32489"/>
                    <a:pt x="19115" y="32489"/>
                  </a:cubicBezTo>
                  <a:cubicBezTo>
                    <a:pt x="19128" y="32489"/>
                    <a:pt x="19154" y="32483"/>
                    <a:pt x="19186" y="32463"/>
                  </a:cubicBezTo>
                  <a:cubicBezTo>
                    <a:pt x="19205" y="32456"/>
                    <a:pt x="19222" y="32453"/>
                    <a:pt x="19237" y="32453"/>
                  </a:cubicBezTo>
                  <a:cubicBezTo>
                    <a:pt x="19247" y="32453"/>
                    <a:pt x="19256" y="32454"/>
                    <a:pt x="19264" y="32457"/>
                  </a:cubicBezTo>
                  <a:cubicBezTo>
                    <a:pt x="19290" y="32470"/>
                    <a:pt x="19303" y="32489"/>
                    <a:pt x="19310" y="32528"/>
                  </a:cubicBezTo>
                  <a:cubicBezTo>
                    <a:pt x="19342" y="32639"/>
                    <a:pt x="19368" y="32710"/>
                    <a:pt x="19388" y="32763"/>
                  </a:cubicBezTo>
                  <a:cubicBezTo>
                    <a:pt x="19427" y="32841"/>
                    <a:pt x="19473" y="32906"/>
                    <a:pt x="19525" y="32951"/>
                  </a:cubicBezTo>
                  <a:cubicBezTo>
                    <a:pt x="19564" y="32984"/>
                    <a:pt x="19635" y="33023"/>
                    <a:pt x="19726" y="33062"/>
                  </a:cubicBezTo>
                  <a:cubicBezTo>
                    <a:pt x="19765" y="33088"/>
                    <a:pt x="19824" y="33127"/>
                    <a:pt x="19895" y="33179"/>
                  </a:cubicBezTo>
                  <a:cubicBezTo>
                    <a:pt x="19993" y="33244"/>
                    <a:pt x="20142" y="33315"/>
                    <a:pt x="20337" y="33387"/>
                  </a:cubicBezTo>
                  <a:cubicBezTo>
                    <a:pt x="20363" y="33398"/>
                    <a:pt x="20384" y="33403"/>
                    <a:pt x="20401" y="33403"/>
                  </a:cubicBezTo>
                  <a:cubicBezTo>
                    <a:pt x="20422" y="33403"/>
                    <a:pt x="20437" y="33395"/>
                    <a:pt x="20448" y="33380"/>
                  </a:cubicBezTo>
                  <a:cubicBezTo>
                    <a:pt x="20455" y="33361"/>
                    <a:pt x="20455" y="33328"/>
                    <a:pt x="20429" y="33296"/>
                  </a:cubicBezTo>
                  <a:cubicBezTo>
                    <a:pt x="20396" y="33244"/>
                    <a:pt x="20351" y="33192"/>
                    <a:pt x="20298" y="33146"/>
                  </a:cubicBezTo>
                  <a:cubicBezTo>
                    <a:pt x="20253" y="33114"/>
                    <a:pt x="20220" y="33088"/>
                    <a:pt x="20207" y="33062"/>
                  </a:cubicBezTo>
                  <a:cubicBezTo>
                    <a:pt x="20181" y="33029"/>
                    <a:pt x="20162" y="32971"/>
                    <a:pt x="20149" y="32886"/>
                  </a:cubicBezTo>
                  <a:cubicBezTo>
                    <a:pt x="20142" y="32821"/>
                    <a:pt x="20136" y="32658"/>
                    <a:pt x="20123" y="32385"/>
                  </a:cubicBezTo>
                  <a:cubicBezTo>
                    <a:pt x="20116" y="32177"/>
                    <a:pt x="20097" y="32008"/>
                    <a:pt x="20058" y="31885"/>
                  </a:cubicBezTo>
                  <a:cubicBezTo>
                    <a:pt x="20038" y="31800"/>
                    <a:pt x="20012" y="31735"/>
                    <a:pt x="19967" y="31696"/>
                  </a:cubicBezTo>
                  <a:cubicBezTo>
                    <a:pt x="19941" y="31676"/>
                    <a:pt x="19895" y="31650"/>
                    <a:pt x="19837" y="31637"/>
                  </a:cubicBezTo>
                  <a:cubicBezTo>
                    <a:pt x="19811" y="31624"/>
                    <a:pt x="19778" y="31618"/>
                    <a:pt x="19739" y="31611"/>
                  </a:cubicBezTo>
                  <a:cubicBezTo>
                    <a:pt x="19882" y="31332"/>
                    <a:pt x="20058" y="31039"/>
                    <a:pt x="20272" y="30733"/>
                  </a:cubicBezTo>
                  <a:cubicBezTo>
                    <a:pt x="20357" y="30610"/>
                    <a:pt x="20474" y="30460"/>
                    <a:pt x="20611" y="30278"/>
                  </a:cubicBezTo>
                  <a:cubicBezTo>
                    <a:pt x="20695" y="30441"/>
                    <a:pt x="20799" y="30629"/>
                    <a:pt x="20910" y="30857"/>
                  </a:cubicBezTo>
                  <a:cubicBezTo>
                    <a:pt x="20968" y="30987"/>
                    <a:pt x="21020" y="31098"/>
                    <a:pt x="21053" y="31195"/>
                  </a:cubicBezTo>
                  <a:cubicBezTo>
                    <a:pt x="21092" y="31293"/>
                    <a:pt x="21105" y="31377"/>
                    <a:pt x="21111" y="31449"/>
                  </a:cubicBezTo>
                  <a:cubicBezTo>
                    <a:pt x="21111" y="31494"/>
                    <a:pt x="21105" y="31553"/>
                    <a:pt x="21092" y="31637"/>
                  </a:cubicBezTo>
                  <a:lnTo>
                    <a:pt x="21046" y="31943"/>
                  </a:lnTo>
                  <a:cubicBezTo>
                    <a:pt x="21020" y="32132"/>
                    <a:pt x="21001" y="32320"/>
                    <a:pt x="20988" y="32509"/>
                  </a:cubicBezTo>
                  <a:cubicBezTo>
                    <a:pt x="20988" y="32528"/>
                    <a:pt x="20988" y="32535"/>
                    <a:pt x="20994" y="32541"/>
                  </a:cubicBezTo>
                  <a:cubicBezTo>
                    <a:pt x="20994" y="32548"/>
                    <a:pt x="21001" y="32554"/>
                    <a:pt x="21007" y="32554"/>
                  </a:cubicBezTo>
                  <a:lnTo>
                    <a:pt x="21020" y="32554"/>
                  </a:lnTo>
                  <a:lnTo>
                    <a:pt x="21170" y="31546"/>
                  </a:lnTo>
                  <a:cubicBezTo>
                    <a:pt x="21176" y="31462"/>
                    <a:pt x="21176" y="31403"/>
                    <a:pt x="21176" y="31371"/>
                  </a:cubicBezTo>
                  <a:lnTo>
                    <a:pt x="21150" y="31280"/>
                  </a:lnTo>
                  <a:cubicBezTo>
                    <a:pt x="21020" y="30909"/>
                    <a:pt x="20858" y="30558"/>
                    <a:pt x="20650" y="30226"/>
                  </a:cubicBezTo>
                  <a:cubicBezTo>
                    <a:pt x="20767" y="30077"/>
                    <a:pt x="20897" y="29914"/>
                    <a:pt x="21046" y="29725"/>
                  </a:cubicBezTo>
                  <a:close/>
                  <a:moveTo>
                    <a:pt x="9255" y="27865"/>
                  </a:moveTo>
                  <a:cubicBezTo>
                    <a:pt x="9776" y="28529"/>
                    <a:pt x="10465" y="29153"/>
                    <a:pt x="11317" y="29738"/>
                  </a:cubicBezTo>
                  <a:cubicBezTo>
                    <a:pt x="11402" y="29797"/>
                    <a:pt x="11473" y="29836"/>
                    <a:pt x="11538" y="29868"/>
                  </a:cubicBezTo>
                  <a:cubicBezTo>
                    <a:pt x="11642" y="29920"/>
                    <a:pt x="11759" y="29946"/>
                    <a:pt x="11889" y="29946"/>
                  </a:cubicBezTo>
                  <a:cubicBezTo>
                    <a:pt x="11902" y="29947"/>
                    <a:pt x="11914" y="29947"/>
                    <a:pt x="11927" y="29947"/>
                  </a:cubicBezTo>
                  <a:cubicBezTo>
                    <a:pt x="12037" y="29947"/>
                    <a:pt x="12142" y="29922"/>
                    <a:pt x="12247" y="29881"/>
                  </a:cubicBezTo>
                  <a:cubicBezTo>
                    <a:pt x="12358" y="29836"/>
                    <a:pt x="12501" y="29745"/>
                    <a:pt x="12657" y="29602"/>
                  </a:cubicBezTo>
                  <a:cubicBezTo>
                    <a:pt x="12956" y="29342"/>
                    <a:pt x="13262" y="29016"/>
                    <a:pt x="13587" y="28607"/>
                  </a:cubicBezTo>
                  <a:cubicBezTo>
                    <a:pt x="13600" y="28587"/>
                    <a:pt x="13613" y="28568"/>
                    <a:pt x="13613" y="28548"/>
                  </a:cubicBezTo>
                  <a:cubicBezTo>
                    <a:pt x="13619" y="28522"/>
                    <a:pt x="13613" y="28509"/>
                    <a:pt x="13600" y="28503"/>
                  </a:cubicBezTo>
                  <a:cubicBezTo>
                    <a:pt x="13626" y="28451"/>
                    <a:pt x="13678" y="28399"/>
                    <a:pt x="13749" y="28340"/>
                  </a:cubicBezTo>
                  <a:cubicBezTo>
                    <a:pt x="13769" y="28321"/>
                    <a:pt x="13788" y="28314"/>
                    <a:pt x="13808" y="28314"/>
                  </a:cubicBezTo>
                  <a:cubicBezTo>
                    <a:pt x="13827" y="28314"/>
                    <a:pt x="13847" y="28327"/>
                    <a:pt x="13866" y="28353"/>
                  </a:cubicBezTo>
                  <a:cubicBezTo>
                    <a:pt x="13892" y="28373"/>
                    <a:pt x="13925" y="28405"/>
                    <a:pt x="13977" y="28438"/>
                  </a:cubicBezTo>
                  <a:cubicBezTo>
                    <a:pt x="14029" y="28470"/>
                    <a:pt x="14068" y="28496"/>
                    <a:pt x="14088" y="28516"/>
                  </a:cubicBezTo>
                  <a:cubicBezTo>
                    <a:pt x="14120" y="28542"/>
                    <a:pt x="14159" y="28587"/>
                    <a:pt x="14205" y="28646"/>
                  </a:cubicBezTo>
                  <a:cubicBezTo>
                    <a:pt x="14231" y="28678"/>
                    <a:pt x="14250" y="28704"/>
                    <a:pt x="14263" y="28724"/>
                  </a:cubicBezTo>
                  <a:lnTo>
                    <a:pt x="14263" y="28743"/>
                  </a:lnTo>
                  <a:cubicBezTo>
                    <a:pt x="14263" y="28763"/>
                    <a:pt x="14270" y="28782"/>
                    <a:pt x="14270" y="28815"/>
                  </a:cubicBezTo>
                  <a:cubicBezTo>
                    <a:pt x="14270" y="28841"/>
                    <a:pt x="14263" y="28867"/>
                    <a:pt x="14257" y="28880"/>
                  </a:cubicBezTo>
                  <a:cubicBezTo>
                    <a:pt x="14250" y="28899"/>
                    <a:pt x="14231" y="28925"/>
                    <a:pt x="14211" y="28951"/>
                  </a:cubicBezTo>
                  <a:cubicBezTo>
                    <a:pt x="14205" y="28971"/>
                    <a:pt x="14205" y="28984"/>
                    <a:pt x="14205" y="28997"/>
                  </a:cubicBezTo>
                  <a:cubicBezTo>
                    <a:pt x="14211" y="29016"/>
                    <a:pt x="14218" y="29023"/>
                    <a:pt x="14231" y="29029"/>
                  </a:cubicBezTo>
                  <a:cubicBezTo>
                    <a:pt x="14234" y="29031"/>
                    <a:pt x="14237" y="29031"/>
                    <a:pt x="14240" y="29031"/>
                  </a:cubicBezTo>
                  <a:cubicBezTo>
                    <a:pt x="14257" y="29031"/>
                    <a:pt x="14273" y="29018"/>
                    <a:pt x="14289" y="28990"/>
                  </a:cubicBezTo>
                  <a:cubicBezTo>
                    <a:pt x="14302" y="28964"/>
                    <a:pt x="14315" y="28938"/>
                    <a:pt x="14328" y="28906"/>
                  </a:cubicBezTo>
                  <a:cubicBezTo>
                    <a:pt x="14341" y="28880"/>
                    <a:pt x="14348" y="28854"/>
                    <a:pt x="14361" y="28821"/>
                  </a:cubicBezTo>
                  <a:cubicBezTo>
                    <a:pt x="14393" y="28854"/>
                    <a:pt x="14458" y="28906"/>
                    <a:pt x="14549" y="28971"/>
                  </a:cubicBezTo>
                  <a:cubicBezTo>
                    <a:pt x="14588" y="29003"/>
                    <a:pt x="14634" y="29036"/>
                    <a:pt x="14673" y="29075"/>
                  </a:cubicBezTo>
                  <a:cubicBezTo>
                    <a:pt x="14673" y="29088"/>
                    <a:pt x="14679" y="29101"/>
                    <a:pt x="14679" y="29108"/>
                  </a:cubicBezTo>
                  <a:lnTo>
                    <a:pt x="14692" y="29134"/>
                  </a:lnTo>
                  <a:cubicBezTo>
                    <a:pt x="14699" y="29140"/>
                    <a:pt x="14692" y="29153"/>
                    <a:pt x="14692" y="29173"/>
                  </a:cubicBezTo>
                  <a:cubicBezTo>
                    <a:pt x="14692" y="29179"/>
                    <a:pt x="14692" y="29192"/>
                    <a:pt x="14692" y="29212"/>
                  </a:cubicBezTo>
                  <a:cubicBezTo>
                    <a:pt x="14692" y="29225"/>
                    <a:pt x="14692" y="29238"/>
                    <a:pt x="14686" y="29244"/>
                  </a:cubicBezTo>
                  <a:cubicBezTo>
                    <a:pt x="14686" y="29251"/>
                    <a:pt x="14679" y="29264"/>
                    <a:pt x="14666" y="29277"/>
                  </a:cubicBezTo>
                  <a:lnTo>
                    <a:pt x="14653" y="29309"/>
                  </a:lnTo>
                  <a:cubicBezTo>
                    <a:pt x="14653" y="29329"/>
                    <a:pt x="14640" y="29355"/>
                    <a:pt x="14621" y="29381"/>
                  </a:cubicBezTo>
                  <a:lnTo>
                    <a:pt x="14601" y="29426"/>
                  </a:lnTo>
                  <a:lnTo>
                    <a:pt x="14484" y="29556"/>
                  </a:lnTo>
                  <a:cubicBezTo>
                    <a:pt x="14471" y="29576"/>
                    <a:pt x="14471" y="29589"/>
                    <a:pt x="14478" y="29595"/>
                  </a:cubicBezTo>
                  <a:cubicBezTo>
                    <a:pt x="14478" y="29608"/>
                    <a:pt x="14491" y="29615"/>
                    <a:pt x="14510" y="29615"/>
                  </a:cubicBezTo>
                  <a:cubicBezTo>
                    <a:pt x="14514" y="29617"/>
                    <a:pt x="14518" y="29617"/>
                    <a:pt x="14522" y="29617"/>
                  </a:cubicBezTo>
                  <a:cubicBezTo>
                    <a:pt x="14531" y="29617"/>
                    <a:pt x="14542" y="29613"/>
                    <a:pt x="14556" y="29608"/>
                  </a:cubicBezTo>
                  <a:cubicBezTo>
                    <a:pt x="14582" y="29589"/>
                    <a:pt x="14595" y="29576"/>
                    <a:pt x="14608" y="29563"/>
                  </a:cubicBezTo>
                  <a:lnTo>
                    <a:pt x="14653" y="29517"/>
                  </a:lnTo>
                  <a:lnTo>
                    <a:pt x="14692" y="29465"/>
                  </a:lnTo>
                  <a:lnTo>
                    <a:pt x="14770" y="29303"/>
                  </a:lnTo>
                  <a:cubicBezTo>
                    <a:pt x="14777" y="29283"/>
                    <a:pt x="14783" y="29270"/>
                    <a:pt x="14790" y="29251"/>
                  </a:cubicBezTo>
                  <a:lnTo>
                    <a:pt x="14796" y="29244"/>
                  </a:lnTo>
                  <a:lnTo>
                    <a:pt x="14861" y="29244"/>
                  </a:lnTo>
                  <a:cubicBezTo>
                    <a:pt x="14933" y="29322"/>
                    <a:pt x="14998" y="29394"/>
                    <a:pt x="15050" y="29472"/>
                  </a:cubicBezTo>
                  <a:cubicBezTo>
                    <a:pt x="15050" y="29472"/>
                    <a:pt x="15057" y="29478"/>
                    <a:pt x="15057" y="29478"/>
                  </a:cubicBezTo>
                  <a:cubicBezTo>
                    <a:pt x="15057" y="29491"/>
                    <a:pt x="15057" y="29498"/>
                    <a:pt x="15063" y="29511"/>
                  </a:cubicBezTo>
                  <a:cubicBezTo>
                    <a:pt x="15057" y="29524"/>
                    <a:pt x="15050" y="29530"/>
                    <a:pt x="15050" y="29543"/>
                  </a:cubicBezTo>
                  <a:cubicBezTo>
                    <a:pt x="14998" y="29706"/>
                    <a:pt x="14894" y="29842"/>
                    <a:pt x="14738" y="29953"/>
                  </a:cubicBezTo>
                  <a:cubicBezTo>
                    <a:pt x="14718" y="29966"/>
                    <a:pt x="14666" y="29999"/>
                    <a:pt x="14588" y="30044"/>
                  </a:cubicBezTo>
                  <a:cubicBezTo>
                    <a:pt x="14530" y="30077"/>
                    <a:pt x="14478" y="30109"/>
                    <a:pt x="14445" y="30135"/>
                  </a:cubicBezTo>
                  <a:cubicBezTo>
                    <a:pt x="14354" y="30213"/>
                    <a:pt x="14276" y="30317"/>
                    <a:pt x="14205" y="30447"/>
                  </a:cubicBezTo>
                  <a:cubicBezTo>
                    <a:pt x="14172" y="30512"/>
                    <a:pt x="14120" y="30636"/>
                    <a:pt x="14048" y="30818"/>
                  </a:cubicBezTo>
                  <a:cubicBezTo>
                    <a:pt x="13957" y="31059"/>
                    <a:pt x="13788" y="31429"/>
                    <a:pt x="13554" y="31930"/>
                  </a:cubicBezTo>
                  <a:cubicBezTo>
                    <a:pt x="13327" y="32411"/>
                    <a:pt x="13164" y="32789"/>
                    <a:pt x="13066" y="33049"/>
                  </a:cubicBezTo>
                  <a:cubicBezTo>
                    <a:pt x="13001" y="33224"/>
                    <a:pt x="12904" y="33510"/>
                    <a:pt x="12780" y="33901"/>
                  </a:cubicBezTo>
                  <a:cubicBezTo>
                    <a:pt x="12754" y="33998"/>
                    <a:pt x="12728" y="34083"/>
                    <a:pt x="12709" y="34154"/>
                  </a:cubicBezTo>
                  <a:cubicBezTo>
                    <a:pt x="12481" y="33992"/>
                    <a:pt x="12306" y="33868"/>
                    <a:pt x="12195" y="33784"/>
                  </a:cubicBezTo>
                  <a:cubicBezTo>
                    <a:pt x="11993" y="33640"/>
                    <a:pt x="11831" y="33497"/>
                    <a:pt x="11707" y="33367"/>
                  </a:cubicBezTo>
                  <a:cubicBezTo>
                    <a:pt x="11668" y="33328"/>
                    <a:pt x="11590" y="33231"/>
                    <a:pt x="11467" y="33075"/>
                  </a:cubicBezTo>
                  <a:cubicBezTo>
                    <a:pt x="11362" y="32958"/>
                    <a:pt x="11278" y="32867"/>
                    <a:pt x="11206" y="32802"/>
                  </a:cubicBezTo>
                  <a:cubicBezTo>
                    <a:pt x="11174" y="32769"/>
                    <a:pt x="11141" y="32756"/>
                    <a:pt x="11115" y="32756"/>
                  </a:cubicBezTo>
                  <a:cubicBezTo>
                    <a:pt x="11083" y="32756"/>
                    <a:pt x="11057" y="32776"/>
                    <a:pt x="11037" y="32821"/>
                  </a:cubicBezTo>
                  <a:cubicBezTo>
                    <a:pt x="11024" y="32854"/>
                    <a:pt x="11018" y="32893"/>
                    <a:pt x="11018" y="32938"/>
                  </a:cubicBezTo>
                  <a:cubicBezTo>
                    <a:pt x="10849" y="32769"/>
                    <a:pt x="10686" y="32561"/>
                    <a:pt x="10537" y="32314"/>
                  </a:cubicBezTo>
                  <a:cubicBezTo>
                    <a:pt x="10426" y="32132"/>
                    <a:pt x="10302" y="31891"/>
                    <a:pt x="10172" y="31605"/>
                  </a:cubicBezTo>
                  <a:cubicBezTo>
                    <a:pt x="9841" y="30889"/>
                    <a:pt x="9600" y="30265"/>
                    <a:pt x="9450" y="29719"/>
                  </a:cubicBezTo>
                  <a:cubicBezTo>
                    <a:pt x="9392" y="29517"/>
                    <a:pt x="9353" y="29342"/>
                    <a:pt x="9333" y="29179"/>
                  </a:cubicBezTo>
                  <a:cubicBezTo>
                    <a:pt x="9314" y="29036"/>
                    <a:pt x="9294" y="28828"/>
                    <a:pt x="9281" y="28542"/>
                  </a:cubicBezTo>
                  <a:lnTo>
                    <a:pt x="9255" y="27865"/>
                  </a:lnTo>
                  <a:close/>
                  <a:moveTo>
                    <a:pt x="8748" y="27130"/>
                  </a:moveTo>
                  <a:cubicBezTo>
                    <a:pt x="8885" y="27365"/>
                    <a:pt x="9034" y="27592"/>
                    <a:pt x="9203" y="27813"/>
                  </a:cubicBezTo>
                  <a:lnTo>
                    <a:pt x="9216" y="28386"/>
                  </a:lnTo>
                  <a:cubicBezTo>
                    <a:pt x="9223" y="28620"/>
                    <a:pt x="9229" y="28795"/>
                    <a:pt x="9242" y="28912"/>
                  </a:cubicBezTo>
                  <a:cubicBezTo>
                    <a:pt x="9262" y="29140"/>
                    <a:pt x="9314" y="29420"/>
                    <a:pt x="9405" y="29745"/>
                  </a:cubicBezTo>
                  <a:cubicBezTo>
                    <a:pt x="9646" y="30629"/>
                    <a:pt x="9990" y="31475"/>
                    <a:pt x="10432" y="32275"/>
                  </a:cubicBezTo>
                  <a:cubicBezTo>
                    <a:pt x="10582" y="32541"/>
                    <a:pt x="10712" y="32730"/>
                    <a:pt x="10823" y="32854"/>
                  </a:cubicBezTo>
                  <a:cubicBezTo>
                    <a:pt x="10894" y="32925"/>
                    <a:pt x="10940" y="32971"/>
                    <a:pt x="10953" y="32990"/>
                  </a:cubicBezTo>
                  <a:cubicBezTo>
                    <a:pt x="10998" y="33042"/>
                    <a:pt x="11024" y="33094"/>
                    <a:pt x="11044" y="33146"/>
                  </a:cubicBezTo>
                  <a:cubicBezTo>
                    <a:pt x="11070" y="33146"/>
                    <a:pt x="11089" y="33127"/>
                    <a:pt x="11102" y="33094"/>
                  </a:cubicBezTo>
                  <a:cubicBezTo>
                    <a:pt x="11109" y="33068"/>
                    <a:pt x="11115" y="33042"/>
                    <a:pt x="11109" y="33010"/>
                  </a:cubicBezTo>
                  <a:cubicBezTo>
                    <a:pt x="11109" y="32977"/>
                    <a:pt x="11102" y="32945"/>
                    <a:pt x="11102" y="32925"/>
                  </a:cubicBezTo>
                  <a:cubicBezTo>
                    <a:pt x="11096" y="32893"/>
                    <a:pt x="11102" y="32867"/>
                    <a:pt x="11109" y="32847"/>
                  </a:cubicBezTo>
                  <a:cubicBezTo>
                    <a:pt x="11180" y="32893"/>
                    <a:pt x="11278" y="32990"/>
                    <a:pt x="11402" y="33140"/>
                  </a:cubicBezTo>
                  <a:cubicBezTo>
                    <a:pt x="11772" y="33588"/>
                    <a:pt x="12201" y="33953"/>
                    <a:pt x="12689" y="34239"/>
                  </a:cubicBezTo>
                  <a:cubicBezTo>
                    <a:pt x="12683" y="34265"/>
                    <a:pt x="12676" y="34291"/>
                    <a:pt x="12670" y="34310"/>
                  </a:cubicBezTo>
                  <a:cubicBezTo>
                    <a:pt x="12631" y="34466"/>
                    <a:pt x="12611" y="34603"/>
                    <a:pt x="12605" y="34727"/>
                  </a:cubicBezTo>
                  <a:cubicBezTo>
                    <a:pt x="12501" y="34655"/>
                    <a:pt x="12299" y="34544"/>
                    <a:pt x="12000" y="34388"/>
                  </a:cubicBezTo>
                  <a:cubicBezTo>
                    <a:pt x="11746" y="34245"/>
                    <a:pt x="11545" y="34128"/>
                    <a:pt x="11408" y="34024"/>
                  </a:cubicBezTo>
                  <a:cubicBezTo>
                    <a:pt x="11284" y="33933"/>
                    <a:pt x="11122" y="33797"/>
                    <a:pt x="10927" y="33601"/>
                  </a:cubicBezTo>
                  <a:cubicBezTo>
                    <a:pt x="10641" y="33328"/>
                    <a:pt x="10393" y="33075"/>
                    <a:pt x="10192" y="32847"/>
                  </a:cubicBezTo>
                  <a:lnTo>
                    <a:pt x="10198" y="32808"/>
                  </a:lnTo>
                  <a:cubicBezTo>
                    <a:pt x="10198" y="32795"/>
                    <a:pt x="10198" y="32782"/>
                    <a:pt x="10205" y="32776"/>
                  </a:cubicBezTo>
                  <a:lnTo>
                    <a:pt x="10218" y="32756"/>
                  </a:lnTo>
                  <a:cubicBezTo>
                    <a:pt x="10224" y="32750"/>
                    <a:pt x="10224" y="32743"/>
                    <a:pt x="10224" y="32730"/>
                  </a:cubicBezTo>
                  <a:cubicBezTo>
                    <a:pt x="10224" y="32704"/>
                    <a:pt x="10218" y="32691"/>
                    <a:pt x="10198" y="32684"/>
                  </a:cubicBezTo>
                  <a:cubicBezTo>
                    <a:pt x="10192" y="32681"/>
                    <a:pt x="10187" y="32680"/>
                    <a:pt x="10182" y="32680"/>
                  </a:cubicBezTo>
                  <a:cubicBezTo>
                    <a:pt x="10177" y="32680"/>
                    <a:pt x="10172" y="32681"/>
                    <a:pt x="10166" y="32684"/>
                  </a:cubicBezTo>
                  <a:cubicBezTo>
                    <a:pt x="10140" y="32697"/>
                    <a:pt x="10127" y="32704"/>
                    <a:pt x="10127" y="32704"/>
                  </a:cubicBezTo>
                  <a:lnTo>
                    <a:pt x="10081" y="32697"/>
                  </a:lnTo>
                  <a:lnTo>
                    <a:pt x="10068" y="32697"/>
                  </a:lnTo>
                  <a:cubicBezTo>
                    <a:pt x="10010" y="32632"/>
                    <a:pt x="9958" y="32567"/>
                    <a:pt x="9912" y="32502"/>
                  </a:cubicBezTo>
                  <a:cubicBezTo>
                    <a:pt x="9600" y="32093"/>
                    <a:pt x="9346" y="31650"/>
                    <a:pt x="9151" y="31163"/>
                  </a:cubicBezTo>
                  <a:cubicBezTo>
                    <a:pt x="9106" y="31052"/>
                    <a:pt x="9067" y="30942"/>
                    <a:pt x="9028" y="30831"/>
                  </a:cubicBezTo>
                  <a:lnTo>
                    <a:pt x="9028" y="30824"/>
                  </a:lnTo>
                  <a:cubicBezTo>
                    <a:pt x="9034" y="30811"/>
                    <a:pt x="9041" y="30792"/>
                    <a:pt x="9041" y="30766"/>
                  </a:cubicBezTo>
                  <a:cubicBezTo>
                    <a:pt x="9034" y="30688"/>
                    <a:pt x="9060" y="30642"/>
                    <a:pt x="9119" y="30616"/>
                  </a:cubicBezTo>
                  <a:lnTo>
                    <a:pt x="9171" y="30597"/>
                  </a:lnTo>
                  <a:cubicBezTo>
                    <a:pt x="9197" y="30590"/>
                    <a:pt x="9203" y="30577"/>
                    <a:pt x="9190" y="30558"/>
                  </a:cubicBezTo>
                  <a:cubicBezTo>
                    <a:pt x="9190" y="30538"/>
                    <a:pt x="9177" y="30532"/>
                    <a:pt x="9158" y="30532"/>
                  </a:cubicBezTo>
                  <a:lnTo>
                    <a:pt x="9106" y="30538"/>
                  </a:lnTo>
                  <a:cubicBezTo>
                    <a:pt x="9054" y="30558"/>
                    <a:pt x="9002" y="30564"/>
                    <a:pt x="8950" y="30564"/>
                  </a:cubicBezTo>
                  <a:cubicBezTo>
                    <a:pt x="8865" y="30272"/>
                    <a:pt x="8813" y="29979"/>
                    <a:pt x="8774" y="29680"/>
                  </a:cubicBezTo>
                  <a:cubicBezTo>
                    <a:pt x="8748" y="29426"/>
                    <a:pt x="8729" y="29134"/>
                    <a:pt x="8729" y="28815"/>
                  </a:cubicBezTo>
                  <a:cubicBezTo>
                    <a:pt x="8722" y="28444"/>
                    <a:pt x="8729" y="27878"/>
                    <a:pt x="8748" y="27130"/>
                  </a:cubicBezTo>
                  <a:close/>
                  <a:moveTo>
                    <a:pt x="10953" y="34332"/>
                  </a:moveTo>
                  <a:cubicBezTo>
                    <a:pt x="10927" y="34332"/>
                    <a:pt x="10903" y="34334"/>
                    <a:pt x="10881" y="34336"/>
                  </a:cubicBezTo>
                  <a:cubicBezTo>
                    <a:pt x="10810" y="34343"/>
                    <a:pt x="10751" y="34362"/>
                    <a:pt x="10699" y="34401"/>
                  </a:cubicBezTo>
                  <a:cubicBezTo>
                    <a:pt x="10705" y="34403"/>
                    <a:pt x="10711" y="34403"/>
                    <a:pt x="10718" y="34403"/>
                  </a:cubicBezTo>
                  <a:cubicBezTo>
                    <a:pt x="10752" y="34403"/>
                    <a:pt x="10802" y="34390"/>
                    <a:pt x="10862" y="34369"/>
                  </a:cubicBezTo>
                  <a:cubicBezTo>
                    <a:pt x="10884" y="34366"/>
                    <a:pt x="10909" y="34364"/>
                    <a:pt x="10935" y="34364"/>
                  </a:cubicBezTo>
                  <a:cubicBezTo>
                    <a:pt x="10961" y="34364"/>
                    <a:pt x="10989" y="34366"/>
                    <a:pt x="11018" y="34369"/>
                  </a:cubicBezTo>
                  <a:cubicBezTo>
                    <a:pt x="11024" y="34369"/>
                    <a:pt x="11076" y="34382"/>
                    <a:pt x="11174" y="34401"/>
                  </a:cubicBezTo>
                  <a:cubicBezTo>
                    <a:pt x="11252" y="34421"/>
                    <a:pt x="11362" y="34440"/>
                    <a:pt x="11525" y="34460"/>
                  </a:cubicBezTo>
                  <a:cubicBezTo>
                    <a:pt x="11636" y="34486"/>
                    <a:pt x="11733" y="34525"/>
                    <a:pt x="11805" y="34584"/>
                  </a:cubicBezTo>
                  <a:cubicBezTo>
                    <a:pt x="11824" y="34597"/>
                    <a:pt x="11863" y="34636"/>
                    <a:pt x="11928" y="34701"/>
                  </a:cubicBezTo>
                  <a:lnTo>
                    <a:pt x="12293" y="35065"/>
                  </a:lnTo>
                  <a:cubicBezTo>
                    <a:pt x="12345" y="35123"/>
                    <a:pt x="12390" y="35143"/>
                    <a:pt x="12436" y="35143"/>
                  </a:cubicBezTo>
                  <a:cubicBezTo>
                    <a:pt x="12429" y="35123"/>
                    <a:pt x="12416" y="35104"/>
                    <a:pt x="12390" y="35078"/>
                  </a:cubicBezTo>
                  <a:lnTo>
                    <a:pt x="11857" y="34544"/>
                  </a:lnTo>
                  <a:cubicBezTo>
                    <a:pt x="11818" y="34518"/>
                    <a:pt x="11785" y="34492"/>
                    <a:pt x="11766" y="34486"/>
                  </a:cubicBezTo>
                  <a:cubicBezTo>
                    <a:pt x="11727" y="34466"/>
                    <a:pt x="11688" y="34447"/>
                    <a:pt x="11655" y="34434"/>
                  </a:cubicBezTo>
                  <a:cubicBezTo>
                    <a:pt x="11590" y="34414"/>
                    <a:pt x="11499" y="34395"/>
                    <a:pt x="11382" y="34382"/>
                  </a:cubicBezTo>
                  <a:lnTo>
                    <a:pt x="11089" y="34343"/>
                  </a:lnTo>
                  <a:cubicBezTo>
                    <a:pt x="11036" y="34335"/>
                    <a:pt x="10992" y="34332"/>
                    <a:pt x="10953" y="34332"/>
                  </a:cubicBezTo>
                  <a:close/>
                  <a:moveTo>
                    <a:pt x="12949" y="35006"/>
                  </a:moveTo>
                  <a:lnTo>
                    <a:pt x="12852" y="35052"/>
                  </a:lnTo>
                  <a:lnTo>
                    <a:pt x="12832" y="35071"/>
                  </a:lnTo>
                  <a:lnTo>
                    <a:pt x="12793" y="35078"/>
                  </a:lnTo>
                  <a:lnTo>
                    <a:pt x="12741" y="35110"/>
                  </a:lnTo>
                  <a:cubicBezTo>
                    <a:pt x="12735" y="35117"/>
                    <a:pt x="12728" y="35123"/>
                    <a:pt x="12728" y="35130"/>
                  </a:cubicBezTo>
                  <a:lnTo>
                    <a:pt x="12741" y="35149"/>
                  </a:lnTo>
                  <a:cubicBezTo>
                    <a:pt x="12755" y="35154"/>
                    <a:pt x="12766" y="35159"/>
                    <a:pt x="12775" y="35159"/>
                  </a:cubicBezTo>
                  <a:cubicBezTo>
                    <a:pt x="12779" y="35159"/>
                    <a:pt x="12783" y="35158"/>
                    <a:pt x="12787" y="35156"/>
                  </a:cubicBezTo>
                  <a:cubicBezTo>
                    <a:pt x="12793" y="35149"/>
                    <a:pt x="12806" y="35143"/>
                    <a:pt x="12819" y="35143"/>
                  </a:cubicBezTo>
                  <a:lnTo>
                    <a:pt x="12858" y="35136"/>
                  </a:lnTo>
                  <a:lnTo>
                    <a:pt x="12891" y="35117"/>
                  </a:lnTo>
                  <a:lnTo>
                    <a:pt x="12917" y="35104"/>
                  </a:lnTo>
                  <a:lnTo>
                    <a:pt x="12962" y="35084"/>
                  </a:lnTo>
                  <a:cubicBezTo>
                    <a:pt x="12988" y="35065"/>
                    <a:pt x="13001" y="35052"/>
                    <a:pt x="13001" y="35032"/>
                  </a:cubicBezTo>
                  <a:cubicBezTo>
                    <a:pt x="13001" y="35026"/>
                    <a:pt x="12995" y="35019"/>
                    <a:pt x="12982" y="35013"/>
                  </a:cubicBezTo>
                  <a:cubicBezTo>
                    <a:pt x="12969" y="35006"/>
                    <a:pt x="12962" y="35006"/>
                    <a:pt x="12949" y="35006"/>
                  </a:cubicBezTo>
                  <a:close/>
                  <a:moveTo>
                    <a:pt x="8683" y="29829"/>
                  </a:moveTo>
                  <a:cubicBezTo>
                    <a:pt x="8722" y="30129"/>
                    <a:pt x="8774" y="30402"/>
                    <a:pt x="8852" y="30655"/>
                  </a:cubicBezTo>
                  <a:cubicBezTo>
                    <a:pt x="8995" y="31163"/>
                    <a:pt x="9242" y="31689"/>
                    <a:pt x="9593" y="32249"/>
                  </a:cubicBezTo>
                  <a:cubicBezTo>
                    <a:pt x="9717" y="32437"/>
                    <a:pt x="9828" y="32593"/>
                    <a:pt x="9925" y="32717"/>
                  </a:cubicBezTo>
                  <a:cubicBezTo>
                    <a:pt x="9997" y="32808"/>
                    <a:pt x="10107" y="32925"/>
                    <a:pt x="10244" y="33068"/>
                  </a:cubicBezTo>
                  <a:cubicBezTo>
                    <a:pt x="10406" y="33237"/>
                    <a:pt x="10595" y="33439"/>
                    <a:pt x="10823" y="33660"/>
                  </a:cubicBezTo>
                  <a:cubicBezTo>
                    <a:pt x="11018" y="33855"/>
                    <a:pt x="11174" y="33998"/>
                    <a:pt x="11284" y="34083"/>
                  </a:cubicBezTo>
                  <a:cubicBezTo>
                    <a:pt x="11447" y="34206"/>
                    <a:pt x="11701" y="34369"/>
                    <a:pt x="12045" y="34551"/>
                  </a:cubicBezTo>
                  <a:lnTo>
                    <a:pt x="12637" y="34876"/>
                  </a:lnTo>
                  <a:cubicBezTo>
                    <a:pt x="12662" y="34889"/>
                    <a:pt x="12685" y="34896"/>
                    <a:pt x="12703" y="34896"/>
                  </a:cubicBezTo>
                  <a:cubicBezTo>
                    <a:pt x="12713" y="34896"/>
                    <a:pt x="12721" y="34894"/>
                    <a:pt x="12728" y="34889"/>
                  </a:cubicBezTo>
                  <a:cubicBezTo>
                    <a:pt x="12748" y="34876"/>
                    <a:pt x="12754" y="34844"/>
                    <a:pt x="12741" y="34779"/>
                  </a:cubicBezTo>
                  <a:cubicBezTo>
                    <a:pt x="12722" y="34668"/>
                    <a:pt x="12741" y="34505"/>
                    <a:pt x="12793" y="34291"/>
                  </a:cubicBezTo>
                  <a:cubicBezTo>
                    <a:pt x="12891" y="33953"/>
                    <a:pt x="12995" y="33621"/>
                    <a:pt x="13112" y="33289"/>
                  </a:cubicBezTo>
                  <a:lnTo>
                    <a:pt x="13112" y="33289"/>
                  </a:lnTo>
                  <a:cubicBezTo>
                    <a:pt x="13079" y="33771"/>
                    <a:pt x="13073" y="34252"/>
                    <a:pt x="13099" y="34720"/>
                  </a:cubicBezTo>
                  <a:cubicBezTo>
                    <a:pt x="13099" y="34818"/>
                    <a:pt x="13105" y="34889"/>
                    <a:pt x="13099" y="34935"/>
                  </a:cubicBezTo>
                  <a:cubicBezTo>
                    <a:pt x="13099" y="35013"/>
                    <a:pt x="13079" y="35078"/>
                    <a:pt x="13060" y="35136"/>
                  </a:cubicBezTo>
                  <a:cubicBezTo>
                    <a:pt x="13014" y="35227"/>
                    <a:pt x="12943" y="35312"/>
                    <a:pt x="12832" y="35377"/>
                  </a:cubicBezTo>
                  <a:cubicBezTo>
                    <a:pt x="12738" y="35438"/>
                    <a:pt x="12644" y="35469"/>
                    <a:pt x="12553" y="35469"/>
                  </a:cubicBezTo>
                  <a:cubicBezTo>
                    <a:pt x="12518" y="35469"/>
                    <a:pt x="12483" y="35464"/>
                    <a:pt x="12449" y="35455"/>
                  </a:cubicBezTo>
                  <a:cubicBezTo>
                    <a:pt x="12416" y="35448"/>
                    <a:pt x="12345" y="35409"/>
                    <a:pt x="12240" y="35331"/>
                  </a:cubicBezTo>
                  <a:cubicBezTo>
                    <a:pt x="12143" y="35260"/>
                    <a:pt x="12084" y="35221"/>
                    <a:pt x="12078" y="35208"/>
                  </a:cubicBezTo>
                  <a:cubicBezTo>
                    <a:pt x="11928" y="35045"/>
                    <a:pt x="11837" y="34954"/>
                    <a:pt x="11811" y="34935"/>
                  </a:cubicBezTo>
                  <a:cubicBezTo>
                    <a:pt x="11707" y="34837"/>
                    <a:pt x="11603" y="34766"/>
                    <a:pt x="11506" y="34727"/>
                  </a:cubicBezTo>
                  <a:cubicBezTo>
                    <a:pt x="11428" y="34694"/>
                    <a:pt x="11330" y="34675"/>
                    <a:pt x="11226" y="34668"/>
                  </a:cubicBezTo>
                  <a:lnTo>
                    <a:pt x="10940" y="34668"/>
                  </a:lnTo>
                  <a:cubicBezTo>
                    <a:pt x="10654" y="34675"/>
                    <a:pt x="10445" y="34694"/>
                    <a:pt x="10309" y="34727"/>
                  </a:cubicBezTo>
                  <a:cubicBezTo>
                    <a:pt x="10172" y="34766"/>
                    <a:pt x="10068" y="34792"/>
                    <a:pt x="10003" y="34811"/>
                  </a:cubicBezTo>
                  <a:cubicBezTo>
                    <a:pt x="9938" y="34824"/>
                    <a:pt x="9880" y="34837"/>
                    <a:pt x="9828" y="34844"/>
                  </a:cubicBezTo>
                  <a:lnTo>
                    <a:pt x="9685" y="34844"/>
                  </a:lnTo>
                  <a:cubicBezTo>
                    <a:pt x="9646" y="34837"/>
                    <a:pt x="9554" y="34805"/>
                    <a:pt x="9424" y="34740"/>
                  </a:cubicBezTo>
                  <a:cubicBezTo>
                    <a:pt x="9307" y="34681"/>
                    <a:pt x="9236" y="34649"/>
                    <a:pt x="9216" y="34629"/>
                  </a:cubicBezTo>
                  <a:cubicBezTo>
                    <a:pt x="9177" y="34597"/>
                    <a:pt x="9138" y="34557"/>
                    <a:pt x="9099" y="34512"/>
                  </a:cubicBezTo>
                  <a:lnTo>
                    <a:pt x="9099" y="34512"/>
                  </a:lnTo>
                  <a:lnTo>
                    <a:pt x="9119" y="34518"/>
                  </a:lnTo>
                  <a:cubicBezTo>
                    <a:pt x="9171" y="34538"/>
                    <a:pt x="9210" y="34557"/>
                    <a:pt x="9242" y="34564"/>
                  </a:cubicBezTo>
                  <a:lnTo>
                    <a:pt x="9528" y="34597"/>
                  </a:lnTo>
                  <a:cubicBezTo>
                    <a:pt x="9555" y="34598"/>
                    <a:pt x="9581" y="34599"/>
                    <a:pt x="9605" y="34599"/>
                  </a:cubicBezTo>
                  <a:cubicBezTo>
                    <a:pt x="9664" y="34599"/>
                    <a:pt x="9717" y="34595"/>
                    <a:pt x="9763" y="34590"/>
                  </a:cubicBezTo>
                  <a:cubicBezTo>
                    <a:pt x="9717" y="34557"/>
                    <a:pt x="9639" y="34531"/>
                    <a:pt x="9535" y="34531"/>
                  </a:cubicBezTo>
                  <a:lnTo>
                    <a:pt x="9262" y="34505"/>
                  </a:lnTo>
                  <a:cubicBezTo>
                    <a:pt x="9236" y="34499"/>
                    <a:pt x="9203" y="34486"/>
                    <a:pt x="9171" y="34473"/>
                  </a:cubicBezTo>
                  <a:cubicBezTo>
                    <a:pt x="9086" y="34440"/>
                    <a:pt x="9034" y="34414"/>
                    <a:pt x="9008" y="34395"/>
                  </a:cubicBezTo>
                  <a:cubicBezTo>
                    <a:pt x="8995" y="34382"/>
                    <a:pt x="8976" y="34369"/>
                    <a:pt x="8963" y="34362"/>
                  </a:cubicBezTo>
                  <a:cubicBezTo>
                    <a:pt x="8930" y="34317"/>
                    <a:pt x="8891" y="34265"/>
                    <a:pt x="8852" y="34219"/>
                  </a:cubicBezTo>
                  <a:cubicBezTo>
                    <a:pt x="8781" y="34128"/>
                    <a:pt x="8735" y="34057"/>
                    <a:pt x="8709" y="34005"/>
                  </a:cubicBezTo>
                  <a:cubicBezTo>
                    <a:pt x="8670" y="33920"/>
                    <a:pt x="8650" y="33842"/>
                    <a:pt x="8663" y="33764"/>
                  </a:cubicBezTo>
                  <a:cubicBezTo>
                    <a:pt x="8683" y="33640"/>
                    <a:pt x="8774" y="33523"/>
                    <a:pt x="8930" y="33419"/>
                  </a:cubicBezTo>
                  <a:cubicBezTo>
                    <a:pt x="8976" y="33387"/>
                    <a:pt x="9008" y="33367"/>
                    <a:pt x="9021" y="33354"/>
                  </a:cubicBezTo>
                  <a:cubicBezTo>
                    <a:pt x="9054" y="33322"/>
                    <a:pt x="9067" y="33296"/>
                    <a:pt x="9073" y="33263"/>
                  </a:cubicBezTo>
                  <a:cubicBezTo>
                    <a:pt x="9080" y="33231"/>
                    <a:pt x="9067" y="33192"/>
                    <a:pt x="9041" y="33140"/>
                  </a:cubicBezTo>
                  <a:cubicBezTo>
                    <a:pt x="9002" y="33068"/>
                    <a:pt x="8917" y="32951"/>
                    <a:pt x="8787" y="32782"/>
                  </a:cubicBezTo>
                  <a:cubicBezTo>
                    <a:pt x="8670" y="32639"/>
                    <a:pt x="8592" y="32515"/>
                    <a:pt x="8553" y="32418"/>
                  </a:cubicBezTo>
                  <a:cubicBezTo>
                    <a:pt x="8475" y="32242"/>
                    <a:pt x="8449" y="31995"/>
                    <a:pt x="8468" y="31670"/>
                  </a:cubicBezTo>
                  <a:cubicBezTo>
                    <a:pt x="8475" y="31618"/>
                    <a:pt x="8488" y="31520"/>
                    <a:pt x="8501" y="31384"/>
                  </a:cubicBezTo>
                  <a:cubicBezTo>
                    <a:pt x="8533" y="31618"/>
                    <a:pt x="8611" y="31846"/>
                    <a:pt x="8742" y="32073"/>
                  </a:cubicBezTo>
                  <a:cubicBezTo>
                    <a:pt x="8794" y="32158"/>
                    <a:pt x="8865" y="32262"/>
                    <a:pt x="8956" y="32385"/>
                  </a:cubicBezTo>
                  <a:cubicBezTo>
                    <a:pt x="9093" y="32567"/>
                    <a:pt x="9171" y="32671"/>
                    <a:pt x="9190" y="32697"/>
                  </a:cubicBezTo>
                  <a:cubicBezTo>
                    <a:pt x="9372" y="32945"/>
                    <a:pt x="9476" y="33179"/>
                    <a:pt x="9496" y="33387"/>
                  </a:cubicBezTo>
                  <a:cubicBezTo>
                    <a:pt x="9502" y="33458"/>
                    <a:pt x="9489" y="33510"/>
                    <a:pt x="9463" y="33536"/>
                  </a:cubicBezTo>
                  <a:cubicBezTo>
                    <a:pt x="9450" y="33549"/>
                    <a:pt x="9424" y="33569"/>
                    <a:pt x="9392" y="33582"/>
                  </a:cubicBezTo>
                  <a:lnTo>
                    <a:pt x="9145" y="33693"/>
                  </a:lnTo>
                  <a:cubicBezTo>
                    <a:pt x="9106" y="33706"/>
                    <a:pt x="9086" y="33725"/>
                    <a:pt x="9093" y="33751"/>
                  </a:cubicBezTo>
                  <a:cubicBezTo>
                    <a:pt x="9099" y="33758"/>
                    <a:pt x="9112" y="33771"/>
                    <a:pt x="9138" y="33784"/>
                  </a:cubicBezTo>
                  <a:cubicBezTo>
                    <a:pt x="9164" y="33797"/>
                    <a:pt x="9210" y="33829"/>
                    <a:pt x="9275" y="33894"/>
                  </a:cubicBezTo>
                  <a:cubicBezTo>
                    <a:pt x="9353" y="33966"/>
                    <a:pt x="9444" y="34018"/>
                    <a:pt x="9548" y="34070"/>
                  </a:cubicBezTo>
                  <a:cubicBezTo>
                    <a:pt x="9561" y="34063"/>
                    <a:pt x="9561" y="34050"/>
                    <a:pt x="9561" y="34031"/>
                  </a:cubicBezTo>
                  <a:cubicBezTo>
                    <a:pt x="9554" y="34018"/>
                    <a:pt x="9548" y="34005"/>
                    <a:pt x="9528" y="33992"/>
                  </a:cubicBezTo>
                  <a:lnTo>
                    <a:pt x="9203" y="33745"/>
                  </a:lnTo>
                  <a:lnTo>
                    <a:pt x="9457" y="33621"/>
                  </a:lnTo>
                  <a:cubicBezTo>
                    <a:pt x="9502" y="33595"/>
                    <a:pt x="9535" y="33575"/>
                    <a:pt x="9548" y="33549"/>
                  </a:cubicBezTo>
                  <a:cubicBezTo>
                    <a:pt x="9561" y="33523"/>
                    <a:pt x="9567" y="33484"/>
                    <a:pt x="9561" y="33426"/>
                  </a:cubicBezTo>
                  <a:cubicBezTo>
                    <a:pt x="9535" y="33263"/>
                    <a:pt x="9476" y="33088"/>
                    <a:pt x="9379" y="32912"/>
                  </a:cubicBezTo>
                  <a:cubicBezTo>
                    <a:pt x="9307" y="32776"/>
                    <a:pt x="9203" y="32626"/>
                    <a:pt x="9073" y="32450"/>
                  </a:cubicBezTo>
                  <a:cubicBezTo>
                    <a:pt x="8950" y="32301"/>
                    <a:pt x="8872" y="32197"/>
                    <a:pt x="8839" y="32138"/>
                  </a:cubicBezTo>
                  <a:cubicBezTo>
                    <a:pt x="8729" y="31969"/>
                    <a:pt x="8644" y="31793"/>
                    <a:pt x="8592" y="31598"/>
                  </a:cubicBezTo>
                  <a:cubicBezTo>
                    <a:pt x="8553" y="31462"/>
                    <a:pt x="8533" y="31325"/>
                    <a:pt x="8527" y="31195"/>
                  </a:cubicBezTo>
                  <a:cubicBezTo>
                    <a:pt x="8546" y="30974"/>
                    <a:pt x="8585" y="30688"/>
                    <a:pt x="8631" y="30330"/>
                  </a:cubicBezTo>
                  <a:cubicBezTo>
                    <a:pt x="8650" y="30155"/>
                    <a:pt x="8670" y="29986"/>
                    <a:pt x="8683" y="29829"/>
                  </a:cubicBezTo>
                  <a:close/>
                  <a:moveTo>
                    <a:pt x="18354" y="33309"/>
                  </a:moveTo>
                  <a:cubicBezTo>
                    <a:pt x="18614" y="33673"/>
                    <a:pt x="18965" y="33933"/>
                    <a:pt x="19414" y="34096"/>
                  </a:cubicBezTo>
                  <a:cubicBezTo>
                    <a:pt x="19677" y="34193"/>
                    <a:pt x="19938" y="34241"/>
                    <a:pt x="20198" y="34241"/>
                  </a:cubicBezTo>
                  <a:cubicBezTo>
                    <a:pt x="20375" y="34241"/>
                    <a:pt x="20551" y="34219"/>
                    <a:pt x="20728" y="34174"/>
                  </a:cubicBezTo>
                  <a:cubicBezTo>
                    <a:pt x="20884" y="34135"/>
                    <a:pt x="20975" y="34109"/>
                    <a:pt x="21001" y="34109"/>
                  </a:cubicBezTo>
                  <a:cubicBezTo>
                    <a:pt x="21039" y="34103"/>
                    <a:pt x="21076" y="34100"/>
                    <a:pt x="21110" y="34100"/>
                  </a:cubicBezTo>
                  <a:cubicBezTo>
                    <a:pt x="21153" y="34100"/>
                    <a:pt x="21193" y="34105"/>
                    <a:pt x="21228" y="34115"/>
                  </a:cubicBezTo>
                  <a:cubicBezTo>
                    <a:pt x="20910" y="34193"/>
                    <a:pt x="20669" y="34252"/>
                    <a:pt x="20500" y="34291"/>
                  </a:cubicBezTo>
                  <a:cubicBezTo>
                    <a:pt x="20327" y="34331"/>
                    <a:pt x="20171" y="34351"/>
                    <a:pt x="20030" y="34351"/>
                  </a:cubicBezTo>
                  <a:cubicBezTo>
                    <a:pt x="19922" y="34351"/>
                    <a:pt x="19823" y="34339"/>
                    <a:pt x="19733" y="34317"/>
                  </a:cubicBezTo>
                  <a:cubicBezTo>
                    <a:pt x="19713" y="34310"/>
                    <a:pt x="19622" y="34278"/>
                    <a:pt x="19446" y="34219"/>
                  </a:cubicBezTo>
                  <a:cubicBezTo>
                    <a:pt x="19336" y="34174"/>
                    <a:pt x="19238" y="34154"/>
                    <a:pt x="19160" y="34154"/>
                  </a:cubicBezTo>
                  <a:cubicBezTo>
                    <a:pt x="19151" y="34154"/>
                    <a:pt x="19142" y="34153"/>
                    <a:pt x="19134" y="34153"/>
                  </a:cubicBezTo>
                  <a:cubicBezTo>
                    <a:pt x="19058" y="34153"/>
                    <a:pt x="19008" y="34179"/>
                    <a:pt x="18985" y="34226"/>
                  </a:cubicBezTo>
                  <a:cubicBezTo>
                    <a:pt x="18965" y="34252"/>
                    <a:pt x="18965" y="34291"/>
                    <a:pt x="18972" y="34349"/>
                  </a:cubicBezTo>
                  <a:cubicBezTo>
                    <a:pt x="18991" y="34460"/>
                    <a:pt x="19043" y="34597"/>
                    <a:pt x="19128" y="34766"/>
                  </a:cubicBezTo>
                  <a:cubicBezTo>
                    <a:pt x="19232" y="34967"/>
                    <a:pt x="19297" y="35104"/>
                    <a:pt x="19316" y="35175"/>
                  </a:cubicBezTo>
                  <a:cubicBezTo>
                    <a:pt x="19375" y="35344"/>
                    <a:pt x="19394" y="35533"/>
                    <a:pt x="19381" y="35748"/>
                  </a:cubicBezTo>
                  <a:cubicBezTo>
                    <a:pt x="19368" y="35884"/>
                    <a:pt x="19342" y="36047"/>
                    <a:pt x="19297" y="36235"/>
                  </a:cubicBezTo>
                  <a:cubicBezTo>
                    <a:pt x="19180" y="36183"/>
                    <a:pt x="19030" y="36099"/>
                    <a:pt x="18855" y="35982"/>
                  </a:cubicBezTo>
                  <a:cubicBezTo>
                    <a:pt x="18653" y="35852"/>
                    <a:pt x="18503" y="35741"/>
                    <a:pt x="18412" y="35650"/>
                  </a:cubicBezTo>
                  <a:cubicBezTo>
                    <a:pt x="18373" y="35605"/>
                    <a:pt x="18315" y="35540"/>
                    <a:pt x="18243" y="35442"/>
                  </a:cubicBezTo>
                  <a:cubicBezTo>
                    <a:pt x="18100" y="35260"/>
                    <a:pt x="17996" y="35117"/>
                    <a:pt x="17938" y="35006"/>
                  </a:cubicBezTo>
                  <a:cubicBezTo>
                    <a:pt x="17892" y="34935"/>
                    <a:pt x="17853" y="34863"/>
                    <a:pt x="17821" y="34792"/>
                  </a:cubicBezTo>
                  <a:cubicBezTo>
                    <a:pt x="17827" y="34792"/>
                    <a:pt x="17834" y="34785"/>
                    <a:pt x="17840" y="34772"/>
                  </a:cubicBezTo>
                  <a:cubicBezTo>
                    <a:pt x="17847" y="34759"/>
                    <a:pt x="17853" y="34740"/>
                    <a:pt x="17853" y="34720"/>
                  </a:cubicBezTo>
                  <a:cubicBezTo>
                    <a:pt x="17853" y="34570"/>
                    <a:pt x="17873" y="34427"/>
                    <a:pt x="17905" y="34284"/>
                  </a:cubicBezTo>
                  <a:cubicBezTo>
                    <a:pt x="17925" y="34336"/>
                    <a:pt x="17951" y="34388"/>
                    <a:pt x="17983" y="34447"/>
                  </a:cubicBezTo>
                  <a:cubicBezTo>
                    <a:pt x="18048" y="34551"/>
                    <a:pt x="18100" y="34636"/>
                    <a:pt x="18146" y="34701"/>
                  </a:cubicBezTo>
                  <a:lnTo>
                    <a:pt x="18237" y="34824"/>
                  </a:lnTo>
                  <a:cubicBezTo>
                    <a:pt x="18276" y="34870"/>
                    <a:pt x="18328" y="34922"/>
                    <a:pt x="18386" y="34974"/>
                  </a:cubicBezTo>
                  <a:cubicBezTo>
                    <a:pt x="18445" y="35032"/>
                    <a:pt x="18490" y="35078"/>
                    <a:pt x="18536" y="35110"/>
                  </a:cubicBezTo>
                  <a:cubicBezTo>
                    <a:pt x="18547" y="35121"/>
                    <a:pt x="18557" y="35126"/>
                    <a:pt x="18566" y="35126"/>
                  </a:cubicBezTo>
                  <a:cubicBezTo>
                    <a:pt x="18573" y="35126"/>
                    <a:pt x="18579" y="35123"/>
                    <a:pt x="18582" y="35117"/>
                  </a:cubicBezTo>
                  <a:cubicBezTo>
                    <a:pt x="18588" y="35104"/>
                    <a:pt x="18582" y="35097"/>
                    <a:pt x="18569" y="35084"/>
                  </a:cubicBezTo>
                  <a:cubicBezTo>
                    <a:pt x="18360" y="34876"/>
                    <a:pt x="18185" y="34649"/>
                    <a:pt x="18035" y="34401"/>
                  </a:cubicBezTo>
                  <a:lnTo>
                    <a:pt x="17970" y="34284"/>
                  </a:lnTo>
                  <a:cubicBezTo>
                    <a:pt x="17957" y="34258"/>
                    <a:pt x="17944" y="34226"/>
                    <a:pt x="17925" y="34187"/>
                  </a:cubicBezTo>
                  <a:cubicBezTo>
                    <a:pt x="17977" y="33998"/>
                    <a:pt x="18055" y="33816"/>
                    <a:pt x="18159" y="33640"/>
                  </a:cubicBezTo>
                  <a:cubicBezTo>
                    <a:pt x="18217" y="33640"/>
                    <a:pt x="18263" y="33621"/>
                    <a:pt x="18289" y="33588"/>
                  </a:cubicBezTo>
                  <a:cubicBezTo>
                    <a:pt x="18308" y="33562"/>
                    <a:pt x="18321" y="33517"/>
                    <a:pt x="18321" y="33452"/>
                  </a:cubicBezTo>
                  <a:cubicBezTo>
                    <a:pt x="18321" y="33380"/>
                    <a:pt x="18334" y="33335"/>
                    <a:pt x="18354" y="33309"/>
                  </a:cubicBezTo>
                  <a:close/>
                  <a:moveTo>
                    <a:pt x="11037" y="34811"/>
                  </a:moveTo>
                  <a:cubicBezTo>
                    <a:pt x="11245" y="34811"/>
                    <a:pt x="11395" y="34824"/>
                    <a:pt x="11493" y="34863"/>
                  </a:cubicBezTo>
                  <a:cubicBezTo>
                    <a:pt x="11577" y="34896"/>
                    <a:pt x="11668" y="34961"/>
                    <a:pt x="11759" y="35045"/>
                  </a:cubicBezTo>
                  <a:cubicBezTo>
                    <a:pt x="11792" y="35071"/>
                    <a:pt x="11850" y="35136"/>
                    <a:pt x="11935" y="35234"/>
                  </a:cubicBezTo>
                  <a:cubicBezTo>
                    <a:pt x="11883" y="35266"/>
                    <a:pt x="11844" y="35292"/>
                    <a:pt x="11831" y="35305"/>
                  </a:cubicBezTo>
                  <a:cubicBezTo>
                    <a:pt x="11792" y="35344"/>
                    <a:pt x="11753" y="35390"/>
                    <a:pt x="11714" y="35455"/>
                  </a:cubicBezTo>
                  <a:lnTo>
                    <a:pt x="11519" y="35741"/>
                  </a:lnTo>
                  <a:cubicBezTo>
                    <a:pt x="11506" y="35754"/>
                    <a:pt x="11473" y="35800"/>
                    <a:pt x="11415" y="35858"/>
                  </a:cubicBezTo>
                  <a:cubicBezTo>
                    <a:pt x="11265" y="36027"/>
                    <a:pt x="11135" y="36131"/>
                    <a:pt x="11024" y="36170"/>
                  </a:cubicBezTo>
                  <a:cubicBezTo>
                    <a:pt x="11011" y="36177"/>
                    <a:pt x="10998" y="36183"/>
                    <a:pt x="10998" y="36196"/>
                  </a:cubicBezTo>
                  <a:cubicBezTo>
                    <a:pt x="10998" y="36209"/>
                    <a:pt x="11004" y="36213"/>
                    <a:pt x="11012" y="36213"/>
                  </a:cubicBezTo>
                  <a:cubicBezTo>
                    <a:pt x="11017" y="36213"/>
                    <a:pt x="11024" y="36212"/>
                    <a:pt x="11031" y="36209"/>
                  </a:cubicBezTo>
                  <a:cubicBezTo>
                    <a:pt x="11057" y="36209"/>
                    <a:pt x="11076" y="36203"/>
                    <a:pt x="11096" y="36190"/>
                  </a:cubicBezTo>
                  <a:cubicBezTo>
                    <a:pt x="11167" y="36157"/>
                    <a:pt x="11258" y="36086"/>
                    <a:pt x="11375" y="35969"/>
                  </a:cubicBezTo>
                  <a:lnTo>
                    <a:pt x="11551" y="35780"/>
                  </a:lnTo>
                  <a:cubicBezTo>
                    <a:pt x="11584" y="35735"/>
                    <a:pt x="11603" y="35709"/>
                    <a:pt x="11623" y="35689"/>
                  </a:cubicBezTo>
                  <a:lnTo>
                    <a:pt x="11831" y="35390"/>
                  </a:lnTo>
                  <a:cubicBezTo>
                    <a:pt x="11870" y="35357"/>
                    <a:pt x="11915" y="35325"/>
                    <a:pt x="11967" y="35292"/>
                  </a:cubicBezTo>
                  <a:cubicBezTo>
                    <a:pt x="11974" y="35292"/>
                    <a:pt x="11980" y="35286"/>
                    <a:pt x="11987" y="35286"/>
                  </a:cubicBezTo>
                  <a:cubicBezTo>
                    <a:pt x="12006" y="35312"/>
                    <a:pt x="12026" y="35331"/>
                    <a:pt x="12045" y="35351"/>
                  </a:cubicBezTo>
                  <a:cubicBezTo>
                    <a:pt x="12045" y="35370"/>
                    <a:pt x="12039" y="35396"/>
                    <a:pt x="12032" y="35422"/>
                  </a:cubicBezTo>
                  <a:cubicBezTo>
                    <a:pt x="12019" y="35461"/>
                    <a:pt x="12000" y="35494"/>
                    <a:pt x="11961" y="35540"/>
                  </a:cubicBezTo>
                  <a:lnTo>
                    <a:pt x="11857" y="35631"/>
                  </a:lnTo>
                  <a:cubicBezTo>
                    <a:pt x="11811" y="35670"/>
                    <a:pt x="11753" y="35735"/>
                    <a:pt x="11688" y="35819"/>
                  </a:cubicBezTo>
                  <a:cubicBezTo>
                    <a:pt x="11610" y="35917"/>
                    <a:pt x="11551" y="35982"/>
                    <a:pt x="11525" y="36014"/>
                  </a:cubicBezTo>
                  <a:cubicBezTo>
                    <a:pt x="11349" y="36203"/>
                    <a:pt x="11128" y="36333"/>
                    <a:pt x="10862" y="36417"/>
                  </a:cubicBezTo>
                  <a:cubicBezTo>
                    <a:pt x="10862" y="36416"/>
                    <a:pt x="10860" y="36415"/>
                    <a:pt x="10858" y="36415"/>
                  </a:cubicBezTo>
                  <a:cubicBezTo>
                    <a:pt x="10850" y="36415"/>
                    <a:pt x="10833" y="36421"/>
                    <a:pt x="10810" y="36431"/>
                  </a:cubicBezTo>
                  <a:cubicBezTo>
                    <a:pt x="10784" y="36431"/>
                    <a:pt x="10764" y="36431"/>
                    <a:pt x="10751" y="36424"/>
                  </a:cubicBezTo>
                  <a:cubicBezTo>
                    <a:pt x="10732" y="36417"/>
                    <a:pt x="10706" y="36391"/>
                    <a:pt x="10673" y="36352"/>
                  </a:cubicBezTo>
                  <a:lnTo>
                    <a:pt x="10406" y="35982"/>
                  </a:lnTo>
                  <a:cubicBezTo>
                    <a:pt x="10354" y="35910"/>
                    <a:pt x="10315" y="35852"/>
                    <a:pt x="10289" y="35806"/>
                  </a:cubicBezTo>
                  <a:cubicBezTo>
                    <a:pt x="10237" y="35689"/>
                    <a:pt x="10198" y="35605"/>
                    <a:pt x="10166" y="35546"/>
                  </a:cubicBezTo>
                  <a:cubicBezTo>
                    <a:pt x="10107" y="35435"/>
                    <a:pt x="10068" y="35351"/>
                    <a:pt x="10049" y="35292"/>
                  </a:cubicBezTo>
                  <a:cubicBezTo>
                    <a:pt x="10029" y="35234"/>
                    <a:pt x="10010" y="35182"/>
                    <a:pt x="10003" y="35156"/>
                  </a:cubicBezTo>
                  <a:cubicBezTo>
                    <a:pt x="9984" y="35097"/>
                    <a:pt x="9964" y="35058"/>
                    <a:pt x="9932" y="35026"/>
                  </a:cubicBezTo>
                  <a:cubicBezTo>
                    <a:pt x="9912" y="35000"/>
                    <a:pt x="9893" y="34974"/>
                    <a:pt x="9880" y="34961"/>
                  </a:cubicBezTo>
                  <a:cubicBezTo>
                    <a:pt x="9932" y="34954"/>
                    <a:pt x="9984" y="34948"/>
                    <a:pt x="10036" y="34935"/>
                  </a:cubicBezTo>
                  <a:cubicBezTo>
                    <a:pt x="10055" y="34928"/>
                    <a:pt x="10075" y="34928"/>
                    <a:pt x="10101" y="34922"/>
                  </a:cubicBezTo>
                  <a:cubicBezTo>
                    <a:pt x="10114" y="35013"/>
                    <a:pt x="10159" y="35143"/>
                    <a:pt x="10237" y="35299"/>
                  </a:cubicBezTo>
                  <a:lnTo>
                    <a:pt x="10478" y="35780"/>
                  </a:lnTo>
                  <a:cubicBezTo>
                    <a:pt x="10524" y="35878"/>
                    <a:pt x="10569" y="35943"/>
                    <a:pt x="10602" y="35982"/>
                  </a:cubicBezTo>
                  <a:lnTo>
                    <a:pt x="10660" y="36047"/>
                  </a:lnTo>
                  <a:cubicBezTo>
                    <a:pt x="10686" y="36066"/>
                    <a:pt x="10712" y="36105"/>
                    <a:pt x="10751" y="36157"/>
                  </a:cubicBezTo>
                  <a:lnTo>
                    <a:pt x="10816" y="36229"/>
                  </a:lnTo>
                  <a:cubicBezTo>
                    <a:pt x="10831" y="36244"/>
                    <a:pt x="10845" y="36251"/>
                    <a:pt x="10860" y="36251"/>
                  </a:cubicBezTo>
                  <a:cubicBezTo>
                    <a:pt x="10865" y="36251"/>
                    <a:pt x="10870" y="36250"/>
                    <a:pt x="10875" y="36248"/>
                  </a:cubicBezTo>
                  <a:cubicBezTo>
                    <a:pt x="10881" y="36242"/>
                    <a:pt x="10888" y="36229"/>
                    <a:pt x="10888" y="36216"/>
                  </a:cubicBezTo>
                  <a:cubicBezTo>
                    <a:pt x="10888" y="36203"/>
                    <a:pt x="10881" y="36196"/>
                    <a:pt x="10875" y="36183"/>
                  </a:cubicBezTo>
                  <a:cubicBezTo>
                    <a:pt x="10849" y="36164"/>
                    <a:pt x="10836" y="36151"/>
                    <a:pt x="10823" y="36138"/>
                  </a:cubicBezTo>
                  <a:cubicBezTo>
                    <a:pt x="10803" y="36131"/>
                    <a:pt x="10784" y="36112"/>
                    <a:pt x="10771" y="36086"/>
                  </a:cubicBezTo>
                  <a:cubicBezTo>
                    <a:pt x="10745" y="36047"/>
                    <a:pt x="10732" y="36027"/>
                    <a:pt x="10725" y="36021"/>
                  </a:cubicBezTo>
                  <a:lnTo>
                    <a:pt x="10634" y="35936"/>
                  </a:lnTo>
                  <a:cubicBezTo>
                    <a:pt x="10608" y="35910"/>
                    <a:pt x="10582" y="35865"/>
                    <a:pt x="10550" y="35806"/>
                  </a:cubicBezTo>
                  <a:lnTo>
                    <a:pt x="10302" y="35305"/>
                  </a:lnTo>
                  <a:cubicBezTo>
                    <a:pt x="10218" y="35149"/>
                    <a:pt x="10172" y="35019"/>
                    <a:pt x="10153" y="34915"/>
                  </a:cubicBezTo>
                  <a:cubicBezTo>
                    <a:pt x="10231" y="34896"/>
                    <a:pt x="10328" y="34870"/>
                    <a:pt x="10445" y="34844"/>
                  </a:cubicBezTo>
                  <a:cubicBezTo>
                    <a:pt x="10576" y="34818"/>
                    <a:pt x="10777" y="34811"/>
                    <a:pt x="11037" y="34811"/>
                  </a:cubicBezTo>
                  <a:close/>
                  <a:moveTo>
                    <a:pt x="17665" y="34772"/>
                  </a:moveTo>
                  <a:cubicBezTo>
                    <a:pt x="17743" y="34935"/>
                    <a:pt x="17873" y="35143"/>
                    <a:pt x="18055" y="35383"/>
                  </a:cubicBezTo>
                  <a:cubicBezTo>
                    <a:pt x="18055" y="35390"/>
                    <a:pt x="18048" y="35396"/>
                    <a:pt x="18048" y="35403"/>
                  </a:cubicBezTo>
                  <a:lnTo>
                    <a:pt x="18035" y="35461"/>
                  </a:lnTo>
                  <a:lnTo>
                    <a:pt x="18029" y="35507"/>
                  </a:lnTo>
                  <a:lnTo>
                    <a:pt x="18022" y="35553"/>
                  </a:lnTo>
                  <a:cubicBezTo>
                    <a:pt x="18022" y="35566"/>
                    <a:pt x="18022" y="35585"/>
                    <a:pt x="18035" y="35605"/>
                  </a:cubicBezTo>
                  <a:cubicBezTo>
                    <a:pt x="18035" y="35611"/>
                    <a:pt x="18042" y="35611"/>
                    <a:pt x="18048" y="35618"/>
                  </a:cubicBezTo>
                  <a:cubicBezTo>
                    <a:pt x="18055" y="35618"/>
                    <a:pt x="18061" y="35611"/>
                    <a:pt x="18068" y="35598"/>
                  </a:cubicBezTo>
                  <a:cubicBezTo>
                    <a:pt x="18081" y="35572"/>
                    <a:pt x="18087" y="35540"/>
                    <a:pt x="18087" y="35507"/>
                  </a:cubicBezTo>
                  <a:lnTo>
                    <a:pt x="18087" y="35468"/>
                  </a:lnTo>
                  <a:lnTo>
                    <a:pt x="18094" y="35442"/>
                  </a:lnTo>
                  <a:lnTo>
                    <a:pt x="18094" y="35435"/>
                  </a:lnTo>
                  <a:cubicBezTo>
                    <a:pt x="18107" y="35455"/>
                    <a:pt x="18120" y="35468"/>
                    <a:pt x="18133" y="35481"/>
                  </a:cubicBezTo>
                  <a:lnTo>
                    <a:pt x="18107" y="35774"/>
                  </a:lnTo>
                  <a:cubicBezTo>
                    <a:pt x="18107" y="35793"/>
                    <a:pt x="18100" y="35845"/>
                    <a:pt x="18094" y="35923"/>
                  </a:cubicBezTo>
                  <a:cubicBezTo>
                    <a:pt x="18087" y="35982"/>
                    <a:pt x="18087" y="36027"/>
                    <a:pt x="18094" y="36066"/>
                  </a:cubicBezTo>
                  <a:lnTo>
                    <a:pt x="18120" y="36073"/>
                  </a:lnTo>
                  <a:lnTo>
                    <a:pt x="18172" y="35767"/>
                  </a:lnTo>
                  <a:lnTo>
                    <a:pt x="18178" y="35585"/>
                  </a:lnTo>
                  <a:lnTo>
                    <a:pt x="18191" y="35559"/>
                  </a:lnTo>
                  <a:cubicBezTo>
                    <a:pt x="18198" y="35572"/>
                    <a:pt x="18211" y="35585"/>
                    <a:pt x="18217" y="35598"/>
                  </a:cubicBezTo>
                  <a:cubicBezTo>
                    <a:pt x="18276" y="35670"/>
                    <a:pt x="18321" y="35728"/>
                    <a:pt x="18354" y="35761"/>
                  </a:cubicBezTo>
                  <a:cubicBezTo>
                    <a:pt x="18419" y="35826"/>
                    <a:pt x="18529" y="35904"/>
                    <a:pt x="18679" y="35995"/>
                  </a:cubicBezTo>
                  <a:lnTo>
                    <a:pt x="19076" y="36242"/>
                  </a:lnTo>
                  <a:lnTo>
                    <a:pt x="19082" y="36248"/>
                  </a:lnTo>
                  <a:cubicBezTo>
                    <a:pt x="19076" y="36255"/>
                    <a:pt x="19069" y="36261"/>
                    <a:pt x="19063" y="36268"/>
                  </a:cubicBezTo>
                  <a:cubicBezTo>
                    <a:pt x="19056" y="36281"/>
                    <a:pt x="19050" y="36300"/>
                    <a:pt x="19037" y="36333"/>
                  </a:cubicBezTo>
                  <a:cubicBezTo>
                    <a:pt x="19037" y="36346"/>
                    <a:pt x="19004" y="36411"/>
                    <a:pt x="18952" y="36528"/>
                  </a:cubicBezTo>
                  <a:cubicBezTo>
                    <a:pt x="18933" y="36561"/>
                    <a:pt x="18913" y="36613"/>
                    <a:pt x="18887" y="36684"/>
                  </a:cubicBezTo>
                  <a:lnTo>
                    <a:pt x="18835" y="36821"/>
                  </a:lnTo>
                  <a:lnTo>
                    <a:pt x="18835" y="36853"/>
                  </a:lnTo>
                  <a:lnTo>
                    <a:pt x="18809" y="36912"/>
                  </a:lnTo>
                  <a:lnTo>
                    <a:pt x="18816" y="36912"/>
                  </a:lnTo>
                  <a:lnTo>
                    <a:pt x="18848" y="36866"/>
                  </a:lnTo>
                  <a:lnTo>
                    <a:pt x="18874" y="36847"/>
                  </a:lnTo>
                  <a:cubicBezTo>
                    <a:pt x="18887" y="36840"/>
                    <a:pt x="18894" y="36827"/>
                    <a:pt x="18913" y="36801"/>
                  </a:cubicBezTo>
                  <a:cubicBezTo>
                    <a:pt x="18959" y="36684"/>
                    <a:pt x="18991" y="36593"/>
                    <a:pt x="19024" y="36541"/>
                  </a:cubicBezTo>
                  <a:lnTo>
                    <a:pt x="19063" y="36457"/>
                  </a:lnTo>
                  <a:cubicBezTo>
                    <a:pt x="19082" y="36424"/>
                    <a:pt x="19095" y="36398"/>
                    <a:pt x="19102" y="36372"/>
                  </a:cubicBezTo>
                  <a:cubicBezTo>
                    <a:pt x="19108" y="36339"/>
                    <a:pt x="19121" y="36320"/>
                    <a:pt x="19128" y="36307"/>
                  </a:cubicBezTo>
                  <a:cubicBezTo>
                    <a:pt x="19134" y="36294"/>
                    <a:pt x="19141" y="36287"/>
                    <a:pt x="19141" y="36281"/>
                  </a:cubicBezTo>
                  <a:cubicBezTo>
                    <a:pt x="19167" y="36294"/>
                    <a:pt x="19186" y="36300"/>
                    <a:pt x="19206" y="36313"/>
                  </a:cubicBezTo>
                  <a:lnTo>
                    <a:pt x="19017" y="36743"/>
                  </a:lnTo>
                  <a:cubicBezTo>
                    <a:pt x="18959" y="36873"/>
                    <a:pt x="18920" y="36977"/>
                    <a:pt x="18900" y="37042"/>
                  </a:cubicBezTo>
                  <a:cubicBezTo>
                    <a:pt x="18874" y="37120"/>
                    <a:pt x="18861" y="37185"/>
                    <a:pt x="18861" y="37243"/>
                  </a:cubicBezTo>
                  <a:cubicBezTo>
                    <a:pt x="18864" y="37247"/>
                    <a:pt x="18868" y="37248"/>
                    <a:pt x="18872" y="37248"/>
                  </a:cubicBezTo>
                  <a:cubicBezTo>
                    <a:pt x="18876" y="37248"/>
                    <a:pt x="18881" y="37247"/>
                    <a:pt x="18887" y="37243"/>
                  </a:cubicBezTo>
                  <a:cubicBezTo>
                    <a:pt x="18887" y="37243"/>
                    <a:pt x="18894" y="37237"/>
                    <a:pt x="18900" y="37224"/>
                  </a:cubicBezTo>
                  <a:cubicBezTo>
                    <a:pt x="18913" y="37191"/>
                    <a:pt x="18926" y="37146"/>
                    <a:pt x="18946" y="37081"/>
                  </a:cubicBezTo>
                  <a:cubicBezTo>
                    <a:pt x="18965" y="37016"/>
                    <a:pt x="18978" y="36970"/>
                    <a:pt x="18991" y="36931"/>
                  </a:cubicBezTo>
                  <a:lnTo>
                    <a:pt x="19219" y="36424"/>
                  </a:lnTo>
                  <a:cubicBezTo>
                    <a:pt x="19232" y="36398"/>
                    <a:pt x="19245" y="36365"/>
                    <a:pt x="19251" y="36333"/>
                  </a:cubicBezTo>
                  <a:cubicBezTo>
                    <a:pt x="19258" y="36339"/>
                    <a:pt x="19271" y="36339"/>
                    <a:pt x="19277" y="36346"/>
                  </a:cubicBezTo>
                  <a:cubicBezTo>
                    <a:pt x="19245" y="36476"/>
                    <a:pt x="19141" y="36847"/>
                    <a:pt x="18965" y="37445"/>
                  </a:cubicBezTo>
                  <a:cubicBezTo>
                    <a:pt x="18887" y="37387"/>
                    <a:pt x="18809" y="37341"/>
                    <a:pt x="18738" y="37302"/>
                  </a:cubicBezTo>
                  <a:cubicBezTo>
                    <a:pt x="18666" y="37269"/>
                    <a:pt x="18608" y="37237"/>
                    <a:pt x="18575" y="37217"/>
                  </a:cubicBezTo>
                  <a:lnTo>
                    <a:pt x="18217" y="36886"/>
                  </a:lnTo>
                  <a:cubicBezTo>
                    <a:pt x="18133" y="36814"/>
                    <a:pt x="18068" y="36749"/>
                    <a:pt x="18022" y="36691"/>
                  </a:cubicBezTo>
                  <a:cubicBezTo>
                    <a:pt x="17996" y="36652"/>
                    <a:pt x="17977" y="36619"/>
                    <a:pt x="17957" y="36593"/>
                  </a:cubicBezTo>
                  <a:lnTo>
                    <a:pt x="17899" y="36483"/>
                  </a:lnTo>
                  <a:cubicBezTo>
                    <a:pt x="17814" y="36320"/>
                    <a:pt x="17762" y="36196"/>
                    <a:pt x="17736" y="36112"/>
                  </a:cubicBezTo>
                  <a:cubicBezTo>
                    <a:pt x="17704" y="35949"/>
                    <a:pt x="17678" y="35832"/>
                    <a:pt x="17651" y="35761"/>
                  </a:cubicBezTo>
                  <a:cubicBezTo>
                    <a:pt x="17625" y="35676"/>
                    <a:pt x="17606" y="35618"/>
                    <a:pt x="17593" y="35579"/>
                  </a:cubicBezTo>
                  <a:cubicBezTo>
                    <a:pt x="17560" y="35455"/>
                    <a:pt x="17554" y="35325"/>
                    <a:pt x="17573" y="35175"/>
                  </a:cubicBezTo>
                  <a:cubicBezTo>
                    <a:pt x="17586" y="35065"/>
                    <a:pt x="17619" y="34935"/>
                    <a:pt x="17665" y="34772"/>
                  </a:cubicBezTo>
                  <a:close/>
                  <a:moveTo>
                    <a:pt x="18003" y="36840"/>
                  </a:moveTo>
                  <a:cubicBezTo>
                    <a:pt x="18042" y="36886"/>
                    <a:pt x="18094" y="36938"/>
                    <a:pt x="18146" y="36990"/>
                  </a:cubicBezTo>
                  <a:lnTo>
                    <a:pt x="18302" y="37146"/>
                  </a:lnTo>
                  <a:cubicBezTo>
                    <a:pt x="18412" y="37256"/>
                    <a:pt x="18490" y="37321"/>
                    <a:pt x="18536" y="37348"/>
                  </a:cubicBezTo>
                  <a:cubicBezTo>
                    <a:pt x="18562" y="37367"/>
                    <a:pt x="18614" y="37393"/>
                    <a:pt x="18699" y="37439"/>
                  </a:cubicBezTo>
                  <a:cubicBezTo>
                    <a:pt x="18764" y="37471"/>
                    <a:pt x="18816" y="37504"/>
                    <a:pt x="18855" y="37536"/>
                  </a:cubicBezTo>
                  <a:cubicBezTo>
                    <a:pt x="18881" y="37562"/>
                    <a:pt x="18907" y="37575"/>
                    <a:pt x="18920" y="37588"/>
                  </a:cubicBezTo>
                  <a:cubicBezTo>
                    <a:pt x="18894" y="37679"/>
                    <a:pt x="18861" y="37783"/>
                    <a:pt x="18835" y="37887"/>
                  </a:cubicBezTo>
                  <a:cubicBezTo>
                    <a:pt x="18725" y="38258"/>
                    <a:pt x="18640" y="38590"/>
                    <a:pt x="18575" y="38882"/>
                  </a:cubicBezTo>
                  <a:cubicBezTo>
                    <a:pt x="18575" y="38869"/>
                    <a:pt x="18569" y="38856"/>
                    <a:pt x="18569" y="38843"/>
                  </a:cubicBezTo>
                  <a:lnTo>
                    <a:pt x="18497" y="38453"/>
                  </a:lnTo>
                  <a:cubicBezTo>
                    <a:pt x="18484" y="38382"/>
                    <a:pt x="18458" y="38297"/>
                    <a:pt x="18419" y="38206"/>
                  </a:cubicBezTo>
                  <a:cubicBezTo>
                    <a:pt x="18308" y="37920"/>
                    <a:pt x="18191" y="37614"/>
                    <a:pt x="18068" y="37295"/>
                  </a:cubicBezTo>
                  <a:cubicBezTo>
                    <a:pt x="18055" y="37263"/>
                    <a:pt x="18042" y="37237"/>
                    <a:pt x="18042" y="37224"/>
                  </a:cubicBezTo>
                  <a:cubicBezTo>
                    <a:pt x="18042" y="37165"/>
                    <a:pt x="18048" y="37120"/>
                    <a:pt x="18048" y="37094"/>
                  </a:cubicBezTo>
                  <a:cubicBezTo>
                    <a:pt x="18048" y="37061"/>
                    <a:pt x="18042" y="37016"/>
                    <a:pt x="18029" y="36957"/>
                  </a:cubicBezTo>
                  <a:cubicBezTo>
                    <a:pt x="18009" y="36886"/>
                    <a:pt x="18003" y="36847"/>
                    <a:pt x="18003" y="36840"/>
                  </a:cubicBezTo>
                  <a:close/>
                  <a:moveTo>
                    <a:pt x="9763" y="40333"/>
                  </a:moveTo>
                  <a:cubicBezTo>
                    <a:pt x="9756" y="40333"/>
                    <a:pt x="9750" y="40339"/>
                    <a:pt x="9743" y="40346"/>
                  </a:cubicBezTo>
                  <a:cubicBezTo>
                    <a:pt x="9737" y="40359"/>
                    <a:pt x="9737" y="40372"/>
                    <a:pt x="9737" y="40378"/>
                  </a:cubicBezTo>
                  <a:cubicBezTo>
                    <a:pt x="9750" y="40489"/>
                    <a:pt x="9750" y="40632"/>
                    <a:pt x="9730" y="40807"/>
                  </a:cubicBezTo>
                  <a:cubicBezTo>
                    <a:pt x="9704" y="41042"/>
                    <a:pt x="9691" y="41185"/>
                    <a:pt x="9691" y="41230"/>
                  </a:cubicBezTo>
                  <a:lnTo>
                    <a:pt x="9685" y="41425"/>
                  </a:lnTo>
                  <a:cubicBezTo>
                    <a:pt x="9685" y="41497"/>
                    <a:pt x="9678" y="41562"/>
                    <a:pt x="9672" y="41607"/>
                  </a:cubicBezTo>
                  <a:cubicBezTo>
                    <a:pt x="9659" y="41666"/>
                    <a:pt x="9646" y="41750"/>
                    <a:pt x="9626" y="41854"/>
                  </a:cubicBezTo>
                  <a:cubicBezTo>
                    <a:pt x="9626" y="41867"/>
                    <a:pt x="9620" y="41926"/>
                    <a:pt x="9620" y="42024"/>
                  </a:cubicBezTo>
                  <a:cubicBezTo>
                    <a:pt x="9613" y="42089"/>
                    <a:pt x="9607" y="42141"/>
                    <a:pt x="9600" y="42186"/>
                  </a:cubicBezTo>
                  <a:cubicBezTo>
                    <a:pt x="9587" y="42219"/>
                    <a:pt x="9587" y="42245"/>
                    <a:pt x="9587" y="42264"/>
                  </a:cubicBezTo>
                  <a:cubicBezTo>
                    <a:pt x="9587" y="42297"/>
                    <a:pt x="9607" y="42316"/>
                    <a:pt x="9633" y="42316"/>
                  </a:cubicBezTo>
                  <a:cubicBezTo>
                    <a:pt x="9659" y="42284"/>
                    <a:pt x="9672" y="42219"/>
                    <a:pt x="9672" y="42128"/>
                  </a:cubicBezTo>
                  <a:cubicBezTo>
                    <a:pt x="9678" y="41985"/>
                    <a:pt x="9691" y="41848"/>
                    <a:pt x="9711" y="41705"/>
                  </a:cubicBezTo>
                  <a:lnTo>
                    <a:pt x="9737" y="41542"/>
                  </a:lnTo>
                  <a:lnTo>
                    <a:pt x="9743" y="41178"/>
                  </a:lnTo>
                  <a:cubicBezTo>
                    <a:pt x="9743" y="41165"/>
                    <a:pt x="9756" y="41028"/>
                    <a:pt x="9776" y="40775"/>
                  </a:cubicBezTo>
                  <a:cubicBezTo>
                    <a:pt x="9789" y="40612"/>
                    <a:pt x="9789" y="40476"/>
                    <a:pt x="9776" y="40365"/>
                  </a:cubicBezTo>
                  <a:cubicBezTo>
                    <a:pt x="9776" y="40352"/>
                    <a:pt x="9776" y="40339"/>
                    <a:pt x="9763" y="40333"/>
                  </a:cubicBezTo>
                  <a:close/>
                  <a:moveTo>
                    <a:pt x="10958" y="40740"/>
                  </a:moveTo>
                  <a:cubicBezTo>
                    <a:pt x="10957" y="40740"/>
                    <a:pt x="10955" y="40740"/>
                    <a:pt x="10953" y="40742"/>
                  </a:cubicBezTo>
                  <a:cubicBezTo>
                    <a:pt x="10953" y="40742"/>
                    <a:pt x="10946" y="40749"/>
                    <a:pt x="10946" y="40755"/>
                  </a:cubicBezTo>
                  <a:cubicBezTo>
                    <a:pt x="10920" y="40820"/>
                    <a:pt x="10907" y="40905"/>
                    <a:pt x="10894" y="41002"/>
                  </a:cubicBezTo>
                  <a:cubicBezTo>
                    <a:pt x="10875" y="41146"/>
                    <a:pt x="10868" y="41308"/>
                    <a:pt x="10868" y="41490"/>
                  </a:cubicBezTo>
                  <a:cubicBezTo>
                    <a:pt x="10868" y="41711"/>
                    <a:pt x="10868" y="41841"/>
                    <a:pt x="10868" y="41867"/>
                  </a:cubicBezTo>
                  <a:lnTo>
                    <a:pt x="10849" y="42037"/>
                  </a:lnTo>
                  <a:cubicBezTo>
                    <a:pt x="10842" y="42089"/>
                    <a:pt x="10836" y="42167"/>
                    <a:pt x="10836" y="42271"/>
                  </a:cubicBezTo>
                  <a:lnTo>
                    <a:pt x="10836" y="42303"/>
                  </a:lnTo>
                  <a:cubicBezTo>
                    <a:pt x="10842" y="42316"/>
                    <a:pt x="10855" y="42323"/>
                    <a:pt x="10875" y="42336"/>
                  </a:cubicBezTo>
                  <a:lnTo>
                    <a:pt x="10992" y="42394"/>
                  </a:lnTo>
                  <a:cubicBezTo>
                    <a:pt x="10998" y="42401"/>
                    <a:pt x="11011" y="42401"/>
                    <a:pt x="11018" y="42401"/>
                  </a:cubicBezTo>
                  <a:cubicBezTo>
                    <a:pt x="11031" y="42388"/>
                    <a:pt x="11037" y="42381"/>
                    <a:pt x="11024" y="42368"/>
                  </a:cubicBezTo>
                  <a:cubicBezTo>
                    <a:pt x="11024" y="42362"/>
                    <a:pt x="11018" y="42355"/>
                    <a:pt x="11005" y="42342"/>
                  </a:cubicBezTo>
                  <a:cubicBezTo>
                    <a:pt x="10966" y="42316"/>
                    <a:pt x="10927" y="42290"/>
                    <a:pt x="10881" y="42271"/>
                  </a:cubicBezTo>
                  <a:lnTo>
                    <a:pt x="10907" y="41633"/>
                  </a:lnTo>
                  <a:cubicBezTo>
                    <a:pt x="10920" y="41250"/>
                    <a:pt x="10940" y="40957"/>
                    <a:pt x="10966" y="40768"/>
                  </a:cubicBezTo>
                  <a:cubicBezTo>
                    <a:pt x="10972" y="40762"/>
                    <a:pt x="10972" y="40755"/>
                    <a:pt x="10966" y="40749"/>
                  </a:cubicBezTo>
                  <a:cubicBezTo>
                    <a:pt x="10966" y="40744"/>
                    <a:pt x="10963" y="40740"/>
                    <a:pt x="10958" y="40740"/>
                  </a:cubicBezTo>
                  <a:close/>
                  <a:moveTo>
                    <a:pt x="21294" y="34206"/>
                  </a:moveTo>
                  <a:lnTo>
                    <a:pt x="21294" y="34206"/>
                  </a:lnTo>
                  <a:cubicBezTo>
                    <a:pt x="21092" y="36424"/>
                    <a:pt x="21059" y="38629"/>
                    <a:pt x="21202" y="40827"/>
                  </a:cubicBezTo>
                  <a:cubicBezTo>
                    <a:pt x="21215" y="40970"/>
                    <a:pt x="21241" y="41081"/>
                    <a:pt x="21287" y="41146"/>
                  </a:cubicBezTo>
                  <a:cubicBezTo>
                    <a:pt x="21326" y="41204"/>
                    <a:pt x="21385" y="41243"/>
                    <a:pt x="21463" y="41276"/>
                  </a:cubicBezTo>
                  <a:lnTo>
                    <a:pt x="21469" y="41276"/>
                  </a:lnTo>
                  <a:cubicBezTo>
                    <a:pt x="21424" y="41302"/>
                    <a:pt x="21372" y="41334"/>
                    <a:pt x="21320" y="41373"/>
                  </a:cubicBezTo>
                  <a:cubicBezTo>
                    <a:pt x="21261" y="41419"/>
                    <a:pt x="21176" y="41490"/>
                    <a:pt x="21072" y="41588"/>
                  </a:cubicBezTo>
                  <a:cubicBezTo>
                    <a:pt x="20890" y="41770"/>
                    <a:pt x="20741" y="41893"/>
                    <a:pt x="20637" y="41965"/>
                  </a:cubicBezTo>
                  <a:cubicBezTo>
                    <a:pt x="20565" y="42024"/>
                    <a:pt x="20526" y="42056"/>
                    <a:pt x="20513" y="42069"/>
                  </a:cubicBezTo>
                  <a:cubicBezTo>
                    <a:pt x="20487" y="42095"/>
                    <a:pt x="20448" y="42147"/>
                    <a:pt x="20396" y="42219"/>
                  </a:cubicBezTo>
                  <a:cubicBezTo>
                    <a:pt x="20364" y="42258"/>
                    <a:pt x="20324" y="42297"/>
                    <a:pt x="20272" y="42342"/>
                  </a:cubicBezTo>
                  <a:lnTo>
                    <a:pt x="20155" y="42446"/>
                  </a:lnTo>
                  <a:cubicBezTo>
                    <a:pt x="20158" y="42454"/>
                    <a:pt x="20163" y="42458"/>
                    <a:pt x="20170" y="42458"/>
                  </a:cubicBezTo>
                  <a:cubicBezTo>
                    <a:pt x="20181" y="42458"/>
                    <a:pt x="20195" y="42451"/>
                    <a:pt x="20214" y="42440"/>
                  </a:cubicBezTo>
                  <a:cubicBezTo>
                    <a:pt x="20311" y="42368"/>
                    <a:pt x="20390" y="42284"/>
                    <a:pt x="20461" y="42199"/>
                  </a:cubicBezTo>
                  <a:cubicBezTo>
                    <a:pt x="20500" y="42147"/>
                    <a:pt x="20533" y="42108"/>
                    <a:pt x="20552" y="42089"/>
                  </a:cubicBezTo>
                  <a:cubicBezTo>
                    <a:pt x="20572" y="42069"/>
                    <a:pt x="20611" y="42037"/>
                    <a:pt x="20676" y="41985"/>
                  </a:cubicBezTo>
                  <a:cubicBezTo>
                    <a:pt x="20773" y="41913"/>
                    <a:pt x="20864" y="41841"/>
                    <a:pt x="20942" y="41770"/>
                  </a:cubicBezTo>
                  <a:cubicBezTo>
                    <a:pt x="21072" y="41640"/>
                    <a:pt x="21170" y="41549"/>
                    <a:pt x="21241" y="41484"/>
                  </a:cubicBezTo>
                  <a:cubicBezTo>
                    <a:pt x="21339" y="41399"/>
                    <a:pt x="21430" y="41334"/>
                    <a:pt x="21515" y="41295"/>
                  </a:cubicBezTo>
                  <a:cubicBezTo>
                    <a:pt x="21560" y="41308"/>
                    <a:pt x="21619" y="41321"/>
                    <a:pt x="21690" y="41334"/>
                  </a:cubicBezTo>
                  <a:cubicBezTo>
                    <a:pt x="21645" y="41425"/>
                    <a:pt x="21560" y="41510"/>
                    <a:pt x="21443" y="41588"/>
                  </a:cubicBezTo>
                  <a:cubicBezTo>
                    <a:pt x="21372" y="41633"/>
                    <a:pt x="21268" y="41698"/>
                    <a:pt x="21118" y="41783"/>
                  </a:cubicBezTo>
                  <a:cubicBezTo>
                    <a:pt x="21027" y="41848"/>
                    <a:pt x="20929" y="41932"/>
                    <a:pt x="20825" y="42037"/>
                  </a:cubicBezTo>
                  <a:cubicBezTo>
                    <a:pt x="20780" y="42082"/>
                    <a:pt x="20695" y="42173"/>
                    <a:pt x="20565" y="42323"/>
                  </a:cubicBezTo>
                  <a:cubicBezTo>
                    <a:pt x="20364" y="42557"/>
                    <a:pt x="20194" y="42726"/>
                    <a:pt x="20058" y="42843"/>
                  </a:cubicBezTo>
                  <a:cubicBezTo>
                    <a:pt x="19856" y="43012"/>
                    <a:pt x="19648" y="43123"/>
                    <a:pt x="19440" y="43175"/>
                  </a:cubicBezTo>
                  <a:cubicBezTo>
                    <a:pt x="19395" y="43187"/>
                    <a:pt x="19352" y="43192"/>
                    <a:pt x="19313" y="43192"/>
                  </a:cubicBezTo>
                  <a:cubicBezTo>
                    <a:pt x="19291" y="43192"/>
                    <a:pt x="19270" y="43190"/>
                    <a:pt x="19251" y="43188"/>
                  </a:cubicBezTo>
                  <a:cubicBezTo>
                    <a:pt x="19219" y="43175"/>
                    <a:pt x="19173" y="43155"/>
                    <a:pt x="19115" y="43116"/>
                  </a:cubicBezTo>
                  <a:lnTo>
                    <a:pt x="19017" y="43058"/>
                  </a:lnTo>
                  <a:lnTo>
                    <a:pt x="19050" y="43058"/>
                  </a:lnTo>
                  <a:cubicBezTo>
                    <a:pt x="19089" y="43058"/>
                    <a:pt x="19121" y="43058"/>
                    <a:pt x="19147" y="43064"/>
                  </a:cubicBezTo>
                  <a:lnTo>
                    <a:pt x="19199" y="43071"/>
                  </a:lnTo>
                  <a:cubicBezTo>
                    <a:pt x="19212" y="43071"/>
                    <a:pt x="19238" y="43064"/>
                    <a:pt x="19264" y="43058"/>
                  </a:cubicBezTo>
                  <a:cubicBezTo>
                    <a:pt x="19277" y="43051"/>
                    <a:pt x="19310" y="43045"/>
                    <a:pt x="19368" y="43038"/>
                  </a:cubicBezTo>
                  <a:cubicBezTo>
                    <a:pt x="19407" y="43025"/>
                    <a:pt x="19440" y="43019"/>
                    <a:pt x="19466" y="43012"/>
                  </a:cubicBezTo>
                  <a:lnTo>
                    <a:pt x="19544" y="42967"/>
                  </a:lnTo>
                  <a:cubicBezTo>
                    <a:pt x="19603" y="42934"/>
                    <a:pt x="19655" y="42889"/>
                    <a:pt x="19707" y="42843"/>
                  </a:cubicBezTo>
                  <a:lnTo>
                    <a:pt x="20058" y="42550"/>
                  </a:lnTo>
                  <a:cubicBezTo>
                    <a:pt x="20084" y="42531"/>
                    <a:pt x="20097" y="42511"/>
                    <a:pt x="20103" y="42492"/>
                  </a:cubicBezTo>
                  <a:cubicBezTo>
                    <a:pt x="20103" y="42479"/>
                    <a:pt x="20103" y="42472"/>
                    <a:pt x="20097" y="42466"/>
                  </a:cubicBezTo>
                  <a:cubicBezTo>
                    <a:pt x="20084" y="42466"/>
                    <a:pt x="20077" y="42466"/>
                    <a:pt x="20064" y="42479"/>
                  </a:cubicBezTo>
                  <a:cubicBezTo>
                    <a:pt x="19928" y="42602"/>
                    <a:pt x="19772" y="42726"/>
                    <a:pt x="19603" y="42856"/>
                  </a:cubicBezTo>
                  <a:cubicBezTo>
                    <a:pt x="19525" y="42915"/>
                    <a:pt x="19453" y="42954"/>
                    <a:pt x="19401" y="42967"/>
                  </a:cubicBezTo>
                  <a:lnTo>
                    <a:pt x="19290" y="42993"/>
                  </a:lnTo>
                  <a:cubicBezTo>
                    <a:pt x="19251" y="42999"/>
                    <a:pt x="19225" y="43006"/>
                    <a:pt x="19212" y="43006"/>
                  </a:cubicBezTo>
                  <a:lnTo>
                    <a:pt x="19141" y="43006"/>
                  </a:lnTo>
                  <a:lnTo>
                    <a:pt x="18991" y="42986"/>
                  </a:lnTo>
                  <a:cubicBezTo>
                    <a:pt x="18959" y="42986"/>
                    <a:pt x="18939" y="42993"/>
                    <a:pt x="18926" y="42999"/>
                  </a:cubicBezTo>
                  <a:lnTo>
                    <a:pt x="18920" y="42999"/>
                  </a:lnTo>
                  <a:lnTo>
                    <a:pt x="18549" y="42778"/>
                  </a:lnTo>
                  <a:cubicBezTo>
                    <a:pt x="18653" y="42362"/>
                    <a:pt x="18744" y="41991"/>
                    <a:pt x="18816" y="41666"/>
                  </a:cubicBezTo>
                  <a:cubicBezTo>
                    <a:pt x="18874" y="41386"/>
                    <a:pt x="18913" y="41165"/>
                    <a:pt x="18920" y="40996"/>
                  </a:cubicBezTo>
                  <a:cubicBezTo>
                    <a:pt x="18926" y="40749"/>
                    <a:pt x="18887" y="40534"/>
                    <a:pt x="18796" y="40352"/>
                  </a:cubicBezTo>
                  <a:cubicBezTo>
                    <a:pt x="18783" y="40326"/>
                    <a:pt x="18751" y="40261"/>
                    <a:pt x="18692" y="40157"/>
                  </a:cubicBezTo>
                  <a:cubicBezTo>
                    <a:pt x="18647" y="40079"/>
                    <a:pt x="18614" y="40014"/>
                    <a:pt x="18595" y="39962"/>
                  </a:cubicBezTo>
                  <a:cubicBezTo>
                    <a:pt x="18555" y="39845"/>
                    <a:pt x="18555" y="39682"/>
                    <a:pt x="18582" y="39474"/>
                  </a:cubicBezTo>
                  <a:cubicBezTo>
                    <a:pt x="18627" y="39175"/>
                    <a:pt x="18705" y="38804"/>
                    <a:pt x="18822" y="38369"/>
                  </a:cubicBezTo>
                  <a:lnTo>
                    <a:pt x="18822" y="38369"/>
                  </a:lnTo>
                  <a:cubicBezTo>
                    <a:pt x="18783" y="38570"/>
                    <a:pt x="18770" y="38778"/>
                    <a:pt x="18777" y="38986"/>
                  </a:cubicBezTo>
                  <a:cubicBezTo>
                    <a:pt x="18777" y="39149"/>
                    <a:pt x="18796" y="39279"/>
                    <a:pt x="18829" y="39383"/>
                  </a:cubicBezTo>
                  <a:cubicBezTo>
                    <a:pt x="18881" y="39552"/>
                    <a:pt x="18991" y="39734"/>
                    <a:pt x="19173" y="39923"/>
                  </a:cubicBezTo>
                  <a:cubicBezTo>
                    <a:pt x="19225" y="39975"/>
                    <a:pt x="19297" y="40059"/>
                    <a:pt x="19401" y="40164"/>
                  </a:cubicBezTo>
                  <a:cubicBezTo>
                    <a:pt x="19492" y="40255"/>
                    <a:pt x="19564" y="40339"/>
                    <a:pt x="19616" y="40404"/>
                  </a:cubicBezTo>
                  <a:cubicBezTo>
                    <a:pt x="19830" y="40690"/>
                    <a:pt x="19941" y="41002"/>
                    <a:pt x="19960" y="41354"/>
                  </a:cubicBezTo>
                  <a:cubicBezTo>
                    <a:pt x="19973" y="41484"/>
                    <a:pt x="19986" y="41575"/>
                    <a:pt x="20006" y="41620"/>
                  </a:cubicBezTo>
                  <a:cubicBezTo>
                    <a:pt x="20032" y="41399"/>
                    <a:pt x="20012" y="41178"/>
                    <a:pt x="19947" y="40957"/>
                  </a:cubicBezTo>
                  <a:cubicBezTo>
                    <a:pt x="19889" y="40736"/>
                    <a:pt x="19785" y="40534"/>
                    <a:pt x="19648" y="40359"/>
                  </a:cubicBezTo>
                  <a:cubicBezTo>
                    <a:pt x="19609" y="40313"/>
                    <a:pt x="19479" y="40170"/>
                    <a:pt x="19258" y="39942"/>
                  </a:cubicBezTo>
                  <a:cubicBezTo>
                    <a:pt x="19102" y="39773"/>
                    <a:pt x="18991" y="39624"/>
                    <a:pt x="18926" y="39494"/>
                  </a:cubicBezTo>
                  <a:cubicBezTo>
                    <a:pt x="18848" y="39331"/>
                    <a:pt x="18816" y="39136"/>
                    <a:pt x="18816" y="38908"/>
                  </a:cubicBezTo>
                  <a:cubicBezTo>
                    <a:pt x="18816" y="38765"/>
                    <a:pt x="18842" y="38564"/>
                    <a:pt x="18887" y="38317"/>
                  </a:cubicBezTo>
                  <a:cubicBezTo>
                    <a:pt x="18907" y="38199"/>
                    <a:pt x="18920" y="38108"/>
                    <a:pt x="18913" y="38043"/>
                  </a:cubicBezTo>
                  <a:cubicBezTo>
                    <a:pt x="18933" y="37972"/>
                    <a:pt x="18952" y="37907"/>
                    <a:pt x="18972" y="37842"/>
                  </a:cubicBezTo>
                  <a:cubicBezTo>
                    <a:pt x="19167" y="37172"/>
                    <a:pt x="19303" y="36684"/>
                    <a:pt x="19381" y="36378"/>
                  </a:cubicBezTo>
                  <a:cubicBezTo>
                    <a:pt x="19388" y="36378"/>
                    <a:pt x="19401" y="36365"/>
                    <a:pt x="19407" y="36346"/>
                  </a:cubicBezTo>
                  <a:cubicBezTo>
                    <a:pt x="19414" y="36320"/>
                    <a:pt x="19414" y="36300"/>
                    <a:pt x="19401" y="36294"/>
                  </a:cubicBezTo>
                  <a:cubicBezTo>
                    <a:pt x="19407" y="36268"/>
                    <a:pt x="19414" y="36242"/>
                    <a:pt x="19420" y="36216"/>
                  </a:cubicBezTo>
                  <a:cubicBezTo>
                    <a:pt x="19466" y="35988"/>
                    <a:pt x="19492" y="35793"/>
                    <a:pt x="19499" y="35637"/>
                  </a:cubicBezTo>
                  <a:cubicBezTo>
                    <a:pt x="19505" y="35416"/>
                    <a:pt x="19479" y="35227"/>
                    <a:pt x="19420" y="35065"/>
                  </a:cubicBezTo>
                  <a:cubicBezTo>
                    <a:pt x="19401" y="35013"/>
                    <a:pt x="19336" y="34883"/>
                    <a:pt x="19232" y="34675"/>
                  </a:cubicBezTo>
                  <a:cubicBezTo>
                    <a:pt x="19154" y="34525"/>
                    <a:pt x="19108" y="34388"/>
                    <a:pt x="19089" y="34284"/>
                  </a:cubicBezTo>
                  <a:lnTo>
                    <a:pt x="19089" y="34284"/>
                  </a:lnTo>
                  <a:cubicBezTo>
                    <a:pt x="19173" y="34297"/>
                    <a:pt x="19323" y="34330"/>
                    <a:pt x="19538" y="34388"/>
                  </a:cubicBezTo>
                  <a:cubicBezTo>
                    <a:pt x="19726" y="34440"/>
                    <a:pt x="19876" y="34466"/>
                    <a:pt x="19986" y="34479"/>
                  </a:cubicBezTo>
                  <a:cubicBezTo>
                    <a:pt x="20026" y="34482"/>
                    <a:pt x="20066" y="34483"/>
                    <a:pt x="20107" y="34483"/>
                  </a:cubicBezTo>
                  <a:cubicBezTo>
                    <a:pt x="20275" y="34483"/>
                    <a:pt x="20456" y="34461"/>
                    <a:pt x="20650" y="34414"/>
                  </a:cubicBezTo>
                  <a:cubicBezTo>
                    <a:pt x="20721" y="34401"/>
                    <a:pt x="20799" y="34375"/>
                    <a:pt x="20884" y="34349"/>
                  </a:cubicBezTo>
                  <a:lnTo>
                    <a:pt x="20884" y="34349"/>
                  </a:lnTo>
                  <a:cubicBezTo>
                    <a:pt x="20871" y="34382"/>
                    <a:pt x="20864" y="34427"/>
                    <a:pt x="20864" y="34492"/>
                  </a:cubicBezTo>
                  <a:cubicBezTo>
                    <a:pt x="20858" y="34662"/>
                    <a:pt x="20838" y="34870"/>
                    <a:pt x="20799" y="35130"/>
                  </a:cubicBezTo>
                  <a:cubicBezTo>
                    <a:pt x="20734" y="35507"/>
                    <a:pt x="20702" y="35715"/>
                    <a:pt x="20695" y="35761"/>
                  </a:cubicBezTo>
                  <a:cubicBezTo>
                    <a:pt x="20676" y="35949"/>
                    <a:pt x="20656" y="36177"/>
                    <a:pt x="20650" y="36444"/>
                  </a:cubicBezTo>
                  <a:cubicBezTo>
                    <a:pt x="20650" y="36600"/>
                    <a:pt x="20643" y="36827"/>
                    <a:pt x="20637" y="37126"/>
                  </a:cubicBezTo>
                  <a:cubicBezTo>
                    <a:pt x="20637" y="37172"/>
                    <a:pt x="20624" y="37445"/>
                    <a:pt x="20604" y="37946"/>
                  </a:cubicBezTo>
                  <a:cubicBezTo>
                    <a:pt x="20598" y="38278"/>
                    <a:pt x="20591" y="38551"/>
                    <a:pt x="20591" y="38765"/>
                  </a:cubicBezTo>
                  <a:cubicBezTo>
                    <a:pt x="20604" y="39383"/>
                    <a:pt x="20682" y="39923"/>
                    <a:pt x="20832" y="40372"/>
                  </a:cubicBezTo>
                  <a:cubicBezTo>
                    <a:pt x="20825" y="40255"/>
                    <a:pt x="20812" y="40105"/>
                    <a:pt x="20780" y="39929"/>
                  </a:cubicBezTo>
                  <a:cubicBezTo>
                    <a:pt x="20747" y="39728"/>
                    <a:pt x="20721" y="39585"/>
                    <a:pt x="20702" y="39481"/>
                  </a:cubicBezTo>
                  <a:cubicBezTo>
                    <a:pt x="20663" y="39208"/>
                    <a:pt x="20650" y="38811"/>
                    <a:pt x="20656" y="38291"/>
                  </a:cubicBezTo>
                  <a:lnTo>
                    <a:pt x="20695" y="36925"/>
                  </a:lnTo>
                  <a:cubicBezTo>
                    <a:pt x="20715" y="36307"/>
                    <a:pt x="20741" y="35858"/>
                    <a:pt x="20773" y="35579"/>
                  </a:cubicBezTo>
                  <a:cubicBezTo>
                    <a:pt x="20819" y="35305"/>
                    <a:pt x="20845" y="35097"/>
                    <a:pt x="20864" y="34954"/>
                  </a:cubicBezTo>
                  <a:cubicBezTo>
                    <a:pt x="20897" y="34720"/>
                    <a:pt x="20910" y="34518"/>
                    <a:pt x="20897" y="34349"/>
                  </a:cubicBezTo>
                  <a:cubicBezTo>
                    <a:pt x="21007" y="34310"/>
                    <a:pt x="21144" y="34265"/>
                    <a:pt x="21294" y="34206"/>
                  </a:cubicBezTo>
                  <a:close/>
                  <a:moveTo>
                    <a:pt x="9340" y="34870"/>
                  </a:moveTo>
                  <a:cubicBezTo>
                    <a:pt x="9431" y="34915"/>
                    <a:pt x="9528" y="34948"/>
                    <a:pt x="9626" y="34967"/>
                  </a:cubicBezTo>
                  <a:cubicBezTo>
                    <a:pt x="9665" y="34974"/>
                    <a:pt x="9711" y="34974"/>
                    <a:pt x="9763" y="34974"/>
                  </a:cubicBezTo>
                  <a:cubicBezTo>
                    <a:pt x="9769" y="34987"/>
                    <a:pt x="9782" y="35000"/>
                    <a:pt x="9795" y="35019"/>
                  </a:cubicBezTo>
                  <a:cubicBezTo>
                    <a:pt x="9834" y="35078"/>
                    <a:pt x="9867" y="35149"/>
                    <a:pt x="9899" y="35234"/>
                  </a:cubicBezTo>
                  <a:cubicBezTo>
                    <a:pt x="9925" y="35279"/>
                    <a:pt x="9951" y="35351"/>
                    <a:pt x="9990" y="35448"/>
                  </a:cubicBezTo>
                  <a:cubicBezTo>
                    <a:pt x="10068" y="35644"/>
                    <a:pt x="10159" y="35819"/>
                    <a:pt x="10263" y="35982"/>
                  </a:cubicBezTo>
                  <a:cubicBezTo>
                    <a:pt x="10348" y="36118"/>
                    <a:pt x="10504" y="36320"/>
                    <a:pt x="10725" y="36593"/>
                  </a:cubicBezTo>
                  <a:cubicBezTo>
                    <a:pt x="10748" y="36625"/>
                    <a:pt x="10771" y="36641"/>
                    <a:pt x="10791" y="36641"/>
                  </a:cubicBezTo>
                  <a:cubicBezTo>
                    <a:pt x="10800" y="36641"/>
                    <a:pt x="10808" y="36638"/>
                    <a:pt x="10816" y="36632"/>
                  </a:cubicBezTo>
                  <a:lnTo>
                    <a:pt x="10816" y="36632"/>
                  </a:lnTo>
                  <a:cubicBezTo>
                    <a:pt x="10823" y="37426"/>
                    <a:pt x="10758" y="38219"/>
                    <a:pt x="10621" y="38999"/>
                  </a:cubicBezTo>
                  <a:cubicBezTo>
                    <a:pt x="10569" y="39318"/>
                    <a:pt x="10484" y="39786"/>
                    <a:pt x="10354" y="40411"/>
                  </a:cubicBezTo>
                  <a:cubicBezTo>
                    <a:pt x="10257" y="40963"/>
                    <a:pt x="10205" y="41438"/>
                    <a:pt x="10192" y="41822"/>
                  </a:cubicBezTo>
                  <a:cubicBezTo>
                    <a:pt x="10192" y="41854"/>
                    <a:pt x="10198" y="41874"/>
                    <a:pt x="10205" y="41880"/>
                  </a:cubicBezTo>
                  <a:cubicBezTo>
                    <a:pt x="10211" y="41893"/>
                    <a:pt x="10218" y="41900"/>
                    <a:pt x="10231" y="41900"/>
                  </a:cubicBezTo>
                  <a:cubicBezTo>
                    <a:pt x="10244" y="41900"/>
                    <a:pt x="10250" y="41893"/>
                    <a:pt x="10257" y="41887"/>
                  </a:cubicBezTo>
                  <a:cubicBezTo>
                    <a:pt x="10283" y="41503"/>
                    <a:pt x="10341" y="41055"/>
                    <a:pt x="10432" y="40528"/>
                  </a:cubicBezTo>
                  <a:cubicBezTo>
                    <a:pt x="10550" y="39929"/>
                    <a:pt x="10628" y="39474"/>
                    <a:pt x="10686" y="39175"/>
                  </a:cubicBezTo>
                  <a:cubicBezTo>
                    <a:pt x="10777" y="38648"/>
                    <a:pt x="10842" y="38199"/>
                    <a:pt x="10875" y="37816"/>
                  </a:cubicBezTo>
                  <a:cubicBezTo>
                    <a:pt x="10914" y="37361"/>
                    <a:pt x="10914" y="36938"/>
                    <a:pt x="10881" y="36554"/>
                  </a:cubicBezTo>
                  <a:cubicBezTo>
                    <a:pt x="10894" y="36548"/>
                    <a:pt x="10914" y="36541"/>
                    <a:pt x="10933" y="36535"/>
                  </a:cubicBezTo>
                  <a:cubicBezTo>
                    <a:pt x="11011" y="36515"/>
                    <a:pt x="11115" y="36463"/>
                    <a:pt x="11258" y="36385"/>
                  </a:cubicBezTo>
                  <a:cubicBezTo>
                    <a:pt x="11330" y="36339"/>
                    <a:pt x="11375" y="36307"/>
                    <a:pt x="11382" y="36300"/>
                  </a:cubicBezTo>
                  <a:cubicBezTo>
                    <a:pt x="11428" y="36274"/>
                    <a:pt x="11467" y="36229"/>
                    <a:pt x="11519" y="36177"/>
                  </a:cubicBezTo>
                  <a:lnTo>
                    <a:pt x="11928" y="35761"/>
                  </a:lnTo>
                  <a:cubicBezTo>
                    <a:pt x="12013" y="35670"/>
                    <a:pt x="12078" y="35598"/>
                    <a:pt x="12117" y="35533"/>
                  </a:cubicBezTo>
                  <a:cubicBezTo>
                    <a:pt x="12130" y="35507"/>
                    <a:pt x="12149" y="35481"/>
                    <a:pt x="12162" y="35448"/>
                  </a:cubicBezTo>
                  <a:cubicBezTo>
                    <a:pt x="12293" y="35553"/>
                    <a:pt x="12423" y="35605"/>
                    <a:pt x="12540" y="35611"/>
                  </a:cubicBezTo>
                  <a:cubicBezTo>
                    <a:pt x="12579" y="35611"/>
                    <a:pt x="12611" y="35605"/>
                    <a:pt x="12650" y="35598"/>
                  </a:cubicBezTo>
                  <a:lnTo>
                    <a:pt x="12650" y="35598"/>
                  </a:lnTo>
                  <a:cubicBezTo>
                    <a:pt x="12624" y="35624"/>
                    <a:pt x="12618" y="35676"/>
                    <a:pt x="12624" y="35748"/>
                  </a:cubicBezTo>
                  <a:cubicBezTo>
                    <a:pt x="12663" y="36170"/>
                    <a:pt x="12644" y="36600"/>
                    <a:pt x="12553" y="37022"/>
                  </a:cubicBezTo>
                  <a:cubicBezTo>
                    <a:pt x="12527" y="37126"/>
                    <a:pt x="12501" y="37237"/>
                    <a:pt x="12475" y="37341"/>
                  </a:cubicBezTo>
                  <a:cubicBezTo>
                    <a:pt x="12358" y="37504"/>
                    <a:pt x="12221" y="37647"/>
                    <a:pt x="12065" y="37777"/>
                  </a:cubicBezTo>
                  <a:cubicBezTo>
                    <a:pt x="12026" y="37809"/>
                    <a:pt x="11967" y="37855"/>
                    <a:pt x="11889" y="37913"/>
                  </a:cubicBezTo>
                  <a:cubicBezTo>
                    <a:pt x="11824" y="37965"/>
                    <a:pt x="11772" y="38011"/>
                    <a:pt x="11727" y="38050"/>
                  </a:cubicBezTo>
                  <a:cubicBezTo>
                    <a:pt x="11590" y="38193"/>
                    <a:pt x="11467" y="38421"/>
                    <a:pt x="11349" y="38726"/>
                  </a:cubicBezTo>
                  <a:cubicBezTo>
                    <a:pt x="11141" y="39253"/>
                    <a:pt x="11037" y="39702"/>
                    <a:pt x="11050" y="40079"/>
                  </a:cubicBezTo>
                  <a:cubicBezTo>
                    <a:pt x="11070" y="40033"/>
                    <a:pt x="11089" y="39955"/>
                    <a:pt x="11109" y="39838"/>
                  </a:cubicBezTo>
                  <a:cubicBezTo>
                    <a:pt x="11180" y="39364"/>
                    <a:pt x="11323" y="38902"/>
                    <a:pt x="11532" y="38460"/>
                  </a:cubicBezTo>
                  <a:cubicBezTo>
                    <a:pt x="11577" y="38362"/>
                    <a:pt x="11616" y="38291"/>
                    <a:pt x="11649" y="38245"/>
                  </a:cubicBezTo>
                  <a:cubicBezTo>
                    <a:pt x="11688" y="38193"/>
                    <a:pt x="11740" y="38128"/>
                    <a:pt x="11818" y="38063"/>
                  </a:cubicBezTo>
                  <a:cubicBezTo>
                    <a:pt x="12019" y="37887"/>
                    <a:pt x="12162" y="37751"/>
                    <a:pt x="12253" y="37653"/>
                  </a:cubicBezTo>
                  <a:cubicBezTo>
                    <a:pt x="12325" y="37588"/>
                    <a:pt x="12384" y="37517"/>
                    <a:pt x="12442" y="37452"/>
                  </a:cubicBezTo>
                  <a:lnTo>
                    <a:pt x="12442" y="37452"/>
                  </a:lnTo>
                  <a:cubicBezTo>
                    <a:pt x="12351" y="37718"/>
                    <a:pt x="12240" y="37978"/>
                    <a:pt x="12104" y="38219"/>
                  </a:cubicBezTo>
                  <a:cubicBezTo>
                    <a:pt x="12071" y="38284"/>
                    <a:pt x="12019" y="38375"/>
                    <a:pt x="11948" y="38492"/>
                  </a:cubicBezTo>
                  <a:cubicBezTo>
                    <a:pt x="11889" y="38596"/>
                    <a:pt x="11844" y="38687"/>
                    <a:pt x="11811" y="38772"/>
                  </a:cubicBezTo>
                  <a:cubicBezTo>
                    <a:pt x="11766" y="38889"/>
                    <a:pt x="11720" y="39071"/>
                    <a:pt x="11688" y="39305"/>
                  </a:cubicBezTo>
                  <a:cubicBezTo>
                    <a:pt x="11538" y="40222"/>
                    <a:pt x="11473" y="41152"/>
                    <a:pt x="11486" y="42095"/>
                  </a:cubicBezTo>
                  <a:cubicBezTo>
                    <a:pt x="11493" y="42284"/>
                    <a:pt x="11506" y="42427"/>
                    <a:pt x="11538" y="42518"/>
                  </a:cubicBezTo>
                  <a:cubicBezTo>
                    <a:pt x="11551" y="42576"/>
                    <a:pt x="11584" y="42661"/>
                    <a:pt x="11623" y="42778"/>
                  </a:cubicBezTo>
                  <a:cubicBezTo>
                    <a:pt x="11655" y="42876"/>
                    <a:pt x="11662" y="42967"/>
                    <a:pt x="11642" y="43038"/>
                  </a:cubicBezTo>
                  <a:cubicBezTo>
                    <a:pt x="11642" y="43038"/>
                    <a:pt x="11636" y="43064"/>
                    <a:pt x="11616" y="43116"/>
                  </a:cubicBezTo>
                  <a:cubicBezTo>
                    <a:pt x="11603" y="43149"/>
                    <a:pt x="11603" y="43175"/>
                    <a:pt x="11603" y="43194"/>
                  </a:cubicBezTo>
                  <a:cubicBezTo>
                    <a:pt x="11603" y="43227"/>
                    <a:pt x="11610" y="43253"/>
                    <a:pt x="11636" y="43272"/>
                  </a:cubicBezTo>
                  <a:cubicBezTo>
                    <a:pt x="11642" y="43285"/>
                    <a:pt x="11655" y="43292"/>
                    <a:pt x="11662" y="43292"/>
                  </a:cubicBezTo>
                  <a:cubicBezTo>
                    <a:pt x="11688" y="43357"/>
                    <a:pt x="11707" y="43402"/>
                    <a:pt x="11714" y="43441"/>
                  </a:cubicBezTo>
                  <a:cubicBezTo>
                    <a:pt x="11727" y="43526"/>
                    <a:pt x="11720" y="43591"/>
                    <a:pt x="11688" y="43649"/>
                  </a:cubicBezTo>
                  <a:cubicBezTo>
                    <a:pt x="11681" y="43669"/>
                    <a:pt x="11662" y="43695"/>
                    <a:pt x="11649" y="43714"/>
                  </a:cubicBezTo>
                  <a:cubicBezTo>
                    <a:pt x="11629" y="43662"/>
                    <a:pt x="11597" y="43597"/>
                    <a:pt x="11551" y="43532"/>
                  </a:cubicBezTo>
                  <a:cubicBezTo>
                    <a:pt x="11428" y="43324"/>
                    <a:pt x="11323" y="43162"/>
                    <a:pt x="11226" y="43038"/>
                  </a:cubicBezTo>
                  <a:cubicBezTo>
                    <a:pt x="11089" y="42869"/>
                    <a:pt x="10946" y="42739"/>
                    <a:pt x="10797" y="42641"/>
                  </a:cubicBezTo>
                  <a:lnTo>
                    <a:pt x="10654" y="42557"/>
                  </a:lnTo>
                  <a:cubicBezTo>
                    <a:pt x="10543" y="42466"/>
                    <a:pt x="10458" y="42407"/>
                    <a:pt x="10393" y="42375"/>
                  </a:cubicBezTo>
                  <a:cubicBezTo>
                    <a:pt x="10307" y="42328"/>
                    <a:pt x="10213" y="42306"/>
                    <a:pt x="10111" y="42306"/>
                  </a:cubicBezTo>
                  <a:cubicBezTo>
                    <a:pt x="10012" y="42306"/>
                    <a:pt x="9907" y="42327"/>
                    <a:pt x="9795" y="42368"/>
                  </a:cubicBezTo>
                  <a:cubicBezTo>
                    <a:pt x="9704" y="42407"/>
                    <a:pt x="9607" y="42459"/>
                    <a:pt x="9502" y="42531"/>
                  </a:cubicBezTo>
                  <a:cubicBezTo>
                    <a:pt x="9444" y="42576"/>
                    <a:pt x="9353" y="42648"/>
                    <a:pt x="9236" y="42745"/>
                  </a:cubicBezTo>
                  <a:cubicBezTo>
                    <a:pt x="9125" y="42836"/>
                    <a:pt x="9028" y="42921"/>
                    <a:pt x="8950" y="42999"/>
                  </a:cubicBezTo>
                  <a:cubicBezTo>
                    <a:pt x="8930" y="43019"/>
                    <a:pt x="8852" y="43097"/>
                    <a:pt x="8729" y="43233"/>
                  </a:cubicBezTo>
                  <a:cubicBezTo>
                    <a:pt x="8637" y="43324"/>
                    <a:pt x="8559" y="43396"/>
                    <a:pt x="8494" y="43448"/>
                  </a:cubicBezTo>
                  <a:cubicBezTo>
                    <a:pt x="8462" y="43480"/>
                    <a:pt x="8429" y="43493"/>
                    <a:pt x="8403" y="43500"/>
                  </a:cubicBezTo>
                  <a:lnTo>
                    <a:pt x="8488" y="43272"/>
                  </a:lnTo>
                  <a:cubicBezTo>
                    <a:pt x="8546" y="43142"/>
                    <a:pt x="8605" y="43032"/>
                    <a:pt x="8663" y="42941"/>
                  </a:cubicBezTo>
                  <a:cubicBezTo>
                    <a:pt x="8676" y="42915"/>
                    <a:pt x="8683" y="42895"/>
                    <a:pt x="8683" y="42882"/>
                  </a:cubicBezTo>
                  <a:cubicBezTo>
                    <a:pt x="8683" y="42869"/>
                    <a:pt x="8676" y="42856"/>
                    <a:pt x="8663" y="42849"/>
                  </a:cubicBezTo>
                  <a:lnTo>
                    <a:pt x="8930" y="40820"/>
                  </a:lnTo>
                  <a:cubicBezTo>
                    <a:pt x="8943" y="40716"/>
                    <a:pt x="8956" y="40645"/>
                    <a:pt x="8976" y="40593"/>
                  </a:cubicBezTo>
                  <a:cubicBezTo>
                    <a:pt x="9002" y="40508"/>
                    <a:pt x="9041" y="40443"/>
                    <a:pt x="9093" y="40398"/>
                  </a:cubicBezTo>
                  <a:cubicBezTo>
                    <a:pt x="9099" y="40391"/>
                    <a:pt x="9138" y="40365"/>
                    <a:pt x="9197" y="40320"/>
                  </a:cubicBezTo>
                  <a:cubicBezTo>
                    <a:pt x="9249" y="40294"/>
                    <a:pt x="9275" y="40268"/>
                    <a:pt x="9294" y="40235"/>
                  </a:cubicBezTo>
                  <a:cubicBezTo>
                    <a:pt x="9320" y="40196"/>
                    <a:pt x="9333" y="40125"/>
                    <a:pt x="9333" y="40027"/>
                  </a:cubicBezTo>
                  <a:cubicBezTo>
                    <a:pt x="9333" y="39559"/>
                    <a:pt x="9327" y="39195"/>
                    <a:pt x="9314" y="38941"/>
                  </a:cubicBezTo>
                  <a:cubicBezTo>
                    <a:pt x="9294" y="38544"/>
                    <a:pt x="9255" y="38186"/>
                    <a:pt x="9190" y="37868"/>
                  </a:cubicBezTo>
                  <a:cubicBezTo>
                    <a:pt x="9112" y="37504"/>
                    <a:pt x="9054" y="37230"/>
                    <a:pt x="9021" y="37048"/>
                  </a:cubicBezTo>
                  <a:cubicBezTo>
                    <a:pt x="8982" y="36853"/>
                    <a:pt x="8956" y="36678"/>
                    <a:pt x="8950" y="36522"/>
                  </a:cubicBezTo>
                  <a:lnTo>
                    <a:pt x="8950" y="36522"/>
                  </a:lnTo>
                  <a:cubicBezTo>
                    <a:pt x="8982" y="36619"/>
                    <a:pt x="9021" y="36717"/>
                    <a:pt x="9067" y="36814"/>
                  </a:cubicBezTo>
                  <a:cubicBezTo>
                    <a:pt x="9125" y="36931"/>
                    <a:pt x="9203" y="37074"/>
                    <a:pt x="9307" y="37230"/>
                  </a:cubicBezTo>
                  <a:cubicBezTo>
                    <a:pt x="9366" y="37321"/>
                    <a:pt x="9450" y="37458"/>
                    <a:pt x="9574" y="37634"/>
                  </a:cubicBezTo>
                  <a:cubicBezTo>
                    <a:pt x="9789" y="37972"/>
                    <a:pt x="9912" y="38264"/>
                    <a:pt x="9945" y="38518"/>
                  </a:cubicBezTo>
                  <a:cubicBezTo>
                    <a:pt x="9964" y="38596"/>
                    <a:pt x="9971" y="38700"/>
                    <a:pt x="9971" y="38830"/>
                  </a:cubicBezTo>
                  <a:cubicBezTo>
                    <a:pt x="9971" y="38960"/>
                    <a:pt x="9964" y="39071"/>
                    <a:pt x="9951" y="39162"/>
                  </a:cubicBezTo>
                  <a:cubicBezTo>
                    <a:pt x="9951" y="39162"/>
                    <a:pt x="9925" y="39299"/>
                    <a:pt x="9873" y="39559"/>
                  </a:cubicBezTo>
                  <a:cubicBezTo>
                    <a:pt x="9847" y="39715"/>
                    <a:pt x="9841" y="39845"/>
                    <a:pt x="9854" y="39949"/>
                  </a:cubicBezTo>
                  <a:cubicBezTo>
                    <a:pt x="9856" y="39950"/>
                    <a:pt x="9858" y="39951"/>
                    <a:pt x="9860" y="39951"/>
                  </a:cubicBezTo>
                  <a:cubicBezTo>
                    <a:pt x="9869" y="39951"/>
                    <a:pt x="9874" y="39939"/>
                    <a:pt x="9880" y="39923"/>
                  </a:cubicBezTo>
                  <a:cubicBezTo>
                    <a:pt x="9958" y="39500"/>
                    <a:pt x="10003" y="39181"/>
                    <a:pt x="10016" y="38967"/>
                  </a:cubicBezTo>
                  <a:cubicBezTo>
                    <a:pt x="10029" y="38785"/>
                    <a:pt x="10023" y="38629"/>
                    <a:pt x="10010" y="38512"/>
                  </a:cubicBezTo>
                  <a:cubicBezTo>
                    <a:pt x="9977" y="38323"/>
                    <a:pt x="9906" y="38128"/>
                    <a:pt x="9795" y="37920"/>
                  </a:cubicBezTo>
                  <a:cubicBezTo>
                    <a:pt x="9730" y="37796"/>
                    <a:pt x="9620" y="37614"/>
                    <a:pt x="9457" y="37374"/>
                  </a:cubicBezTo>
                  <a:cubicBezTo>
                    <a:pt x="9301" y="37146"/>
                    <a:pt x="9190" y="36964"/>
                    <a:pt x="9119" y="36827"/>
                  </a:cubicBezTo>
                  <a:cubicBezTo>
                    <a:pt x="9034" y="36665"/>
                    <a:pt x="8976" y="36502"/>
                    <a:pt x="8943" y="36346"/>
                  </a:cubicBezTo>
                  <a:cubicBezTo>
                    <a:pt x="8943" y="36300"/>
                    <a:pt x="8943" y="36261"/>
                    <a:pt x="8943" y="36222"/>
                  </a:cubicBezTo>
                  <a:cubicBezTo>
                    <a:pt x="8956" y="35975"/>
                    <a:pt x="9015" y="35709"/>
                    <a:pt x="9119" y="35416"/>
                  </a:cubicBezTo>
                  <a:cubicBezTo>
                    <a:pt x="9164" y="35279"/>
                    <a:pt x="9242" y="35097"/>
                    <a:pt x="9340" y="34870"/>
                  </a:cubicBezTo>
                  <a:close/>
                  <a:moveTo>
                    <a:pt x="10117" y="42376"/>
                  </a:moveTo>
                  <a:cubicBezTo>
                    <a:pt x="10242" y="42376"/>
                    <a:pt x="10351" y="42411"/>
                    <a:pt x="10452" y="42485"/>
                  </a:cubicBezTo>
                  <a:cubicBezTo>
                    <a:pt x="10491" y="42511"/>
                    <a:pt x="10543" y="42557"/>
                    <a:pt x="10615" y="42622"/>
                  </a:cubicBezTo>
                  <a:cubicBezTo>
                    <a:pt x="10634" y="42641"/>
                    <a:pt x="10673" y="42661"/>
                    <a:pt x="10719" y="42680"/>
                  </a:cubicBezTo>
                  <a:cubicBezTo>
                    <a:pt x="10764" y="42706"/>
                    <a:pt x="10797" y="42726"/>
                    <a:pt x="10816" y="42745"/>
                  </a:cubicBezTo>
                  <a:cubicBezTo>
                    <a:pt x="10862" y="42771"/>
                    <a:pt x="10914" y="42817"/>
                    <a:pt x="10972" y="42889"/>
                  </a:cubicBezTo>
                  <a:cubicBezTo>
                    <a:pt x="11070" y="42993"/>
                    <a:pt x="11141" y="43077"/>
                    <a:pt x="11200" y="43155"/>
                  </a:cubicBezTo>
                  <a:cubicBezTo>
                    <a:pt x="11226" y="43181"/>
                    <a:pt x="11278" y="43259"/>
                    <a:pt x="11356" y="43383"/>
                  </a:cubicBezTo>
                  <a:cubicBezTo>
                    <a:pt x="11447" y="43513"/>
                    <a:pt x="11512" y="43623"/>
                    <a:pt x="11558" y="43714"/>
                  </a:cubicBezTo>
                  <a:cubicBezTo>
                    <a:pt x="11564" y="43740"/>
                    <a:pt x="11577" y="43760"/>
                    <a:pt x="11590" y="43773"/>
                  </a:cubicBezTo>
                  <a:cubicBezTo>
                    <a:pt x="11571" y="43786"/>
                    <a:pt x="11551" y="43806"/>
                    <a:pt x="11532" y="43825"/>
                  </a:cubicBezTo>
                  <a:cubicBezTo>
                    <a:pt x="11512" y="43786"/>
                    <a:pt x="11493" y="43747"/>
                    <a:pt x="11473" y="43708"/>
                  </a:cubicBezTo>
                  <a:cubicBezTo>
                    <a:pt x="11447" y="43669"/>
                    <a:pt x="11408" y="43623"/>
                    <a:pt x="11349" y="43571"/>
                  </a:cubicBezTo>
                  <a:cubicBezTo>
                    <a:pt x="11284" y="43506"/>
                    <a:pt x="11245" y="43461"/>
                    <a:pt x="11226" y="43435"/>
                  </a:cubicBezTo>
                  <a:cubicBezTo>
                    <a:pt x="11193" y="43402"/>
                    <a:pt x="11154" y="43337"/>
                    <a:pt x="11102" y="43253"/>
                  </a:cubicBezTo>
                  <a:cubicBezTo>
                    <a:pt x="11050" y="43175"/>
                    <a:pt x="11005" y="43110"/>
                    <a:pt x="10972" y="43071"/>
                  </a:cubicBezTo>
                  <a:cubicBezTo>
                    <a:pt x="10907" y="42993"/>
                    <a:pt x="10810" y="42915"/>
                    <a:pt x="10680" y="42836"/>
                  </a:cubicBezTo>
                  <a:cubicBezTo>
                    <a:pt x="10524" y="42752"/>
                    <a:pt x="10413" y="42687"/>
                    <a:pt x="10341" y="42641"/>
                  </a:cubicBezTo>
                  <a:cubicBezTo>
                    <a:pt x="10250" y="42583"/>
                    <a:pt x="10198" y="42544"/>
                    <a:pt x="10192" y="42537"/>
                  </a:cubicBezTo>
                  <a:cubicBezTo>
                    <a:pt x="10133" y="42505"/>
                    <a:pt x="10075" y="42485"/>
                    <a:pt x="10023" y="42485"/>
                  </a:cubicBezTo>
                  <a:cubicBezTo>
                    <a:pt x="10017" y="42485"/>
                    <a:pt x="10012" y="42485"/>
                    <a:pt x="10007" y="42485"/>
                  </a:cubicBezTo>
                  <a:cubicBezTo>
                    <a:pt x="9924" y="42485"/>
                    <a:pt x="9820" y="42530"/>
                    <a:pt x="9704" y="42615"/>
                  </a:cubicBezTo>
                  <a:cubicBezTo>
                    <a:pt x="9307" y="42902"/>
                    <a:pt x="8956" y="43207"/>
                    <a:pt x="8663" y="43539"/>
                  </a:cubicBezTo>
                  <a:cubicBezTo>
                    <a:pt x="8631" y="43571"/>
                    <a:pt x="8605" y="43604"/>
                    <a:pt x="8592" y="43636"/>
                  </a:cubicBezTo>
                  <a:cubicBezTo>
                    <a:pt x="8546" y="43610"/>
                    <a:pt x="8501" y="43597"/>
                    <a:pt x="8449" y="43584"/>
                  </a:cubicBezTo>
                  <a:cubicBezTo>
                    <a:pt x="8416" y="43578"/>
                    <a:pt x="8397" y="43571"/>
                    <a:pt x="8390" y="43558"/>
                  </a:cubicBezTo>
                  <a:lnTo>
                    <a:pt x="8390" y="43552"/>
                  </a:lnTo>
                  <a:cubicBezTo>
                    <a:pt x="8410" y="43552"/>
                    <a:pt x="8429" y="43545"/>
                    <a:pt x="8449" y="43532"/>
                  </a:cubicBezTo>
                  <a:cubicBezTo>
                    <a:pt x="8533" y="43487"/>
                    <a:pt x="8624" y="43415"/>
                    <a:pt x="8716" y="43318"/>
                  </a:cubicBezTo>
                  <a:cubicBezTo>
                    <a:pt x="8820" y="43207"/>
                    <a:pt x="8898" y="43123"/>
                    <a:pt x="8950" y="43064"/>
                  </a:cubicBezTo>
                  <a:cubicBezTo>
                    <a:pt x="9028" y="42986"/>
                    <a:pt x="9158" y="42876"/>
                    <a:pt x="9333" y="42732"/>
                  </a:cubicBezTo>
                  <a:cubicBezTo>
                    <a:pt x="9431" y="42654"/>
                    <a:pt x="9528" y="42589"/>
                    <a:pt x="9607" y="42537"/>
                  </a:cubicBezTo>
                  <a:cubicBezTo>
                    <a:pt x="9756" y="42446"/>
                    <a:pt x="9893" y="42394"/>
                    <a:pt x="10029" y="42381"/>
                  </a:cubicBezTo>
                  <a:cubicBezTo>
                    <a:pt x="10059" y="42378"/>
                    <a:pt x="10089" y="42376"/>
                    <a:pt x="10117" y="42376"/>
                  </a:cubicBezTo>
                  <a:close/>
                  <a:moveTo>
                    <a:pt x="21664" y="41783"/>
                  </a:moveTo>
                  <a:cubicBezTo>
                    <a:pt x="21658" y="41874"/>
                    <a:pt x="21690" y="41965"/>
                    <a:pt x="21775" y="42056"/>
                  </a:cubicBezTo>
                  <a:cubicBezTo>
                    <a:pt x="21807" y="42089"/>
                    <a:pt x="21892" y="42160"/>
                    <a:pt x="22022" y="42271"/>
                  </a:cubicBezTo>
                  <a:cubicBezTo>
                    <a:pt x="22119" y="42342"/>
                    <a:pt x="22263" y="42485"/>
                    <a:pt x="22451" y="42687"/>
                  </a:cubicBezTo>
                  <a:cubicBezTo>
                    <a:pt x="22627" y="42876"/>
                    <a:pt x="22770" y="43012"/>
                    <a:pt x="22880" y="43097"/>
                  </a:cubicBezTo>
                  <a:cubicBezTo>
                    <a:pt x="23108" y="43259"/>
                    <a:pt x="23381" y="43370"/>
                    <a:pt x="23719" y="43428"/>
                  </a:cubicBezTo>
                  <a:cubicBezTo>
                    <a:pt x="23934" y="43474"/>
                    <a:pt x="24240" y="43500"/>
                    <a:pt x="24643" y="43519"/>
                  </a:cubicBezTo>
                  <a:cubicBezTo>
                    <a:pt x="24617" y="43643"/>
                    <a:pt x="24591" y="43766"/>
                    <a:pt x="24558" y="43871"/>
                  </a:cubicBezTo>
                  <a:cubicBezTo>
                    <a:pt x="24532" y="43962"/>
                    <a:pt x="24500" y="44020"/>
                    <a:pt x="24454" y="44053"/>
                  </a:cubicBezTo>
                  <a:cubicBezTo>
                    <a:pt x="24428" y="44079"/>
                    <a:pt x="24370" y="44098"/>
                    <a:pt x="24285" y="44111"/>
                  </a:cubicBezTo>
                  <a:lnTo>
                    <a:pt x="22991" y="44274"/>
                  </a:lnTo>
                  <a:cubicBezTo>
                    <a:pt x="22666" y="44306"/>
                    <a:pt x="22419" y="44326"/>
                    <a:pt x="22250" y="44332"/>
                  </a:cubicBezTo>
                  <a:cubicBezTo>
                    <a:pt x="22173" y="44334"/>
                    <a:pt x="22099" y="44335"/>
                    <a:pt x="22026" y="44335"/>
                  </a:cubicBezTo>
                  <a:cubicBezTo>
                    <a:pt x="21809" y="44335"/>
                    <a:pt x="21607" y="44327"/>
                    <a:pt x="21417" y="44313"/>
                  </a:cubicBezTo>
                  <a:cubicBezTo>
                    <a:pt x="21163" y="44293"/>
                    <a:pt x="20890" y="44248"/>
                    <a:pt x="20578" y="44189"/>
                  </a:cubicBezTo>
                  <a:cubicBezTo>
                    <a:pt x="20383" y="44150"/>
                    <a:pt x="20103" y="44085"/>
                    <a:pt x="19752" y="44001"/>
                  </a:cubicBezTo>
                  <a:cubicBezTo>
                    <a:pt x="19531" y="43949"/>
                    <a:pt x="19362" y="43916"/>
                    <a:pt x="19251" y="43916"/>
                  </a:cubicBezTo>
                  <a:cubicBezTo>
                    <a:pt x="19154" y="43910"/>
                    <a:pt x="19095" y="43910"/>
                    <a:pt x="19082" y="43910"/>
                  </a:cubicBezTo>
                  <a:cubicBezTo>
                    <a:pt x="19024" y="43897"/>
                    <a:pt x="18972" y="43877"/>
                    <a:pt x="18933" y="43851"/>
                  </a:cubicBezTo>
                  <a:cubicBezTo>
                    <a:pt x="18868" y="43793"/>
                    <a:pt x="18835" y="43708"/>
                    <a:pt x="18829" y="43591"/>
                  </a:cubicBezTo>
                  <a:cubicBezTo>
                    <a:pt x="18822" y="43428"/>
                    <a:pt x="18848" y="43279"/>
                    <a:pt x="18913" y="43142"/>
                  </a:cubicBezTo>
                  <a:cubicBezTo>
                    <a:pt x="19056" y="43220"/>
                    <a:pt x="19173" y="43259"/>
                    <a:pt x="19245" y="43272"/>
                  </a:cubicBezTo>
                  <a:cubicBezTo>
                    <a:pt x="19297" y="43284"/>
                    <a:pt x="19349" y="43289"/>
                    <a:pt x="19402" y="43289"/>
                  </a:cubicBezTo>
                  <a:cubicBezTo>
                    <a:pt x="19500" y="43289"/>
                    <a:pt x="19601" y="43269"/>
                    <a:pt x="19707" y="43227"/>
                  </a:cubicBezTo>
                  <a:cubicBezTo>
                    <a:pt x="19843" y="43175"/>
                    <a:pt x="19980" y="43097"/>
                    <a:pt x="20110" y="42980"/>
                  </a:cubicBezTo>
                  <a:cubicBezTo>
                    <a:pt x="20194" y="42902"/>
                    <a:pt x="20305" y="42791"/>
                    <a:pt x="20435" y="42641"/>
                  </a:cubicBezTo>
                  <a:cubicBezTo>
                    <a:pt x="20585" y="42466"/>
                    <a:pt x="20689" y="42349"/>
                    <a:pt x="20747" y="42290"/>
                  </a:cubicBezTo>
                  <a:cubicBezTo>
                    <a:pt x="20877" y="42160"/>
                    <a:pt x="21046" y="42017"/>
                    <a:pt x="21261" y="41861"/>
                  </a:cubicBezTo>
                  <a:cubicBezTo>
                    <a:pt x="21268" y="41861"/>
                    <a:pt x="21274" y="41854"/>
                    <a:pt x="21281" y="41848"/>
                  </a:cubicBezTo>
                  <a:cubicBezTo>
                    <a:pt x="21287" y="41854"/>
                    <a:pt x="21287" y="41854"/>
                    <a:pt x="21287" y="41854"/>
                  </a:cubicBezTo>
                  <a:lnTo>
                    <a:pt x="21664" y="41783"/>
                  </a:lnTo>
                  <a:close/>
                  <a:moveTo>
                    <a:pt x="11361" y="45252"/>
                  </a:moveTo>
                  <a:cubicBezTo>
                    <a:pt x="11352" y="45252"/>
                    <a:pt x="11344" y="45255"/>
                    <a:pt x="11336" y="45262"/>
                  </a:cubicBezTo>
                  <a:cubicBezTo>
                    <a:pt x="11323" y="45275"/>
                    <a:pt x="11323" y="45288"/>
                    <a:pt x="11330" y="45295"/>
                  </a:cubicBezTo>
                  <a:cubicBezTo>
                    <a:pt x="11216" y="45269"/>
                    <a:pt x="11102" y="45256"/>
                    <a:pt x="10988" y="45256"/>
                  </a:cubicBezTo>
                  <a:cubicBezTo>
                    <a:pt x="10873" y="45256"/>
                    <a:pt x="10758" y="45269"/>
                    <a:pt x="10641" y="45295"/>
                  </a:cubicBezTo>
                  <a:cubicBezTo>
                    <a:pt x="10550" y="45308"/>
                    <a:pt x="10471" y="45340"/>
                    <a:pt x="10406" y="45379"/>
                  </a:cubicBezTo>
                  <a:cubicBezTo>
                    <a:pt x="10393" y="45386"/>
                    <a:pt x="10367" y="45405"/>
                    <a:pt x="10322" y="45438"/>
                  </a:cubicBezTo>
                  <a:cubicBezTo>
                    <a:pt x="10289" y="45464"/>
                    <a:pt x="10257" y="45483"/>
                    <a:pt x="10237" y="45496"/>
                  </a:cubicBezTo>
                  <a:cubicBezTo>
                    <a:pt x="10205" y="45516"/>
                    <a:pt x="10127" y="45535"/>
                    <a:pt x="10010" y="45568"/>
                  </a:cubicBezTo>
                  <a:cubicBezTo>
                    <a:pt x="9945" y="45581"/>
                    <a:pt x="9847" y="45613"/>
                    <a:pt x="9704" y="45659"/>
                  </a:cubicBezTo>
                  <a:cubicBezTo>
                    <a:pt x="9574" y="45698"/>
                    <a:pt x="9476" y="45731"/>
                    <a:pt x="9398" y="45744"/>
                  </a:cubicBezTo>
                  <a:cubicBezTo>
                    <a:pt x="9303" y="45764"/>
                    <a:pt x="9214" y="45774"/>
                    <a:pt x="9131" y="45774"/>
                  </a:cubicBezTo>
                  <a:cubicBezTo>
                    <a:pt x="8998" y="45774"/>
                    <a:pt x="8881" y="45748"/>
                    <a:pt x="8781" y="45692"/>
                  </a:cubicBezTo>
                  <a:cubicBezTo>
                    <a:pt x="8761" y="45682"/>
                    <a:pt x="8745" y="45677"/>
                    <a:pt x="8732" y="45677"/>
                  </a:cubicBezTo>
                  <a:cubicBezTo>
                    <a:pt x="8719" y="45677"/>
                    <a:pt x="8709" y="45682"/>
                    <a:pt x="8702" y="45692"/>
                  </a:cubicBezTo>
                  <a:cubicBezTo>
                    <a:pt x="8820" y="45789"/>
                    <a:pt x="8950" y="45848"/>
                    <a:pt x="9099" y="45854"/>
                  </a:cubicBezTo>
                  <a:cubicBezTo>
                    <a:pt x="9113" y="45855"/>
                    <a:pt x="9127" y="45856"/>
                    <a:pt x="9142" y="45856"/>
                  </a:cubicBezTo>
                  <a:cubicBezTo>
                    <a:pt x="9212" y="45856"/>
                    <a:pt x="9293" y="45844"/>
                    <a:pt x="9379" y="45828"/>
                  </a:cubicBezTo>
                  <a:cubicBezTo>
                    <a:pt x="9450" y="45809"/>
                    <a:pt x="9580" y="45776"/>
                    <a:pt x="9763" y="45724"/>
                  </a:cubicBezTo>
                  <a:cubicBezTo>
                    <a:pt x="9925" y="45679"/>
                    <a:pt x="10055" y="45646"/>
                    <a:pt x="10153" y="45633"/>
                  </a:cubicBezTo>
                  <a:cubicBezTo>
                    <a:pt x="10224" y="45620"/>
                    <a:pt x="10276" y="45607"/>
                    <a:pt x="10309" y="45581"/>
                  </a:cubicBezTo>
                  <a:cubicBezTo>
                    <a:pt x="10348" y="45548"/>
                    <a:pt x="10380" y="45522"/>
                    <a:pt x="10400" y="45503"/>
                  </a:cubicBezTo>
                  <a:cubicBezTo>
                    <a:pt x="10452" y="45464"/>
                    <a:pt x="10530" y="45431"/>
                    <a:pt x="10634" y="45405"/>
                  </a:cubicBezTo>
                  <a:cubicBezTo>
                    <a:pt x="10741" y="45383"/>
                    <a:pt x="10848" y="45372"/>
                    <a:pt x="10955" y="45372"/>
                  </a:cubicBezTo>
                  <a:cubicBezTo>
                    <a:pt x="11037" y="45372"/>
                    <a:pt x="11118" y="45378"/>
                    <a:pt x="11200" y="45392"/>
                  </a:cubicBezTo>
                  <a:cubicBezTo>
                    <a:pt x="11258" y="45399"/>
                    <a:pt x="11310" y="45412"/>
                    <a:pt x="11356" y="45431"/>
                  </a:cubicBezTo>
                  <a:cubicBezTo>
                    <a:pt x="11388" y="45451"/>
                    <a:pt x="11428" y="45483"/>
                    <a:pt x="11486" y="45522"/>
                  </a:cubicBezTo>
                  <a:cubicBezTo>
                    <a:pt x="11525" y="45552"/>
                    <a:pt x="11560" y="45566"/>
                    <a:pt x="11595" y="45566"/>
                  </a:cubicBezTo>
                  <a:cubicBezTo>
                    <a:pt x="11606" y="45566"/>
                    <a:pt x="11618" y="45565"/>
                    <a:pt x="11629" y="45561"/>
                  </a:cubicBezTo>
                  <a:cubicBezTo>
                    <a:pt x="11649" y="45555"/>
                    <a:pt x="11655" y="45535"/>
                    <a:pt x="11662" y="45509"/>
                  </a:cubicBezTo>
                  <a:cubicBezTo>
                    <a:pt x="11662" y="45490"/>
                    <a:pt x="11655" y="45470"/>
                    <a:pt x="11642" y="45451"/>
                  </a:cubicBezTo>
                  <a:cubicBezTo>
                    <a:pt x="11629" y="45431"/>
                    <a:pt x="11597" y="45412"/>
                    <a:pt x="11545" y="45386"/>
                  </a:cubicBezTo>
                  <a:cubicBezTo>
                    <a:pt x="11493" y="45366"/>
                    <a:pt x="11454" y="45347"/>
                    <a:pt x="11441" y="45327"/>
                  </a:cubicBezTo>
                  <a:cubicBezTo>
                    <a:pt x="11428" y="45308"/>
                    <a:pt x="11421" y="45295"/>
                    <a:pt x="11415" y="45288"/>
                  </a:cubicBezTo>
                  <a:cubicBezTo>
                    <a:pt x="11402" y="45269"/>
                    <a:pt x="11395" y="45262"/>
                    <a:pt x="11382" y="45256"/>
                  </a:cubicBezTo>
                  <a:cubicBezTo>
                    <a:pt x="11374" y="45253"/>
                    <a:pt x="11367" y="45252"/>
                    <a:pt x="11361" y="45252"/>
                  </a:cubicBezTo>
                  <a:close/>
                  <a:moveTo>
                    <a:pt x="10018" y="42634"/>
                  </a:moveTo>
                  <a:cubicBezTo>
                    <a:pt x="10024" y="42634"/>
                    <a:pt x="10030" y="42635"/>
                    <a:pt x="10036" y="42635"/>
                  </a:cubicBezTo>
                  <a:cubicBezTo>
                    <a:pt x="10094" y="42641"/>
                    <a:pt x="10159" y="42661"/>
                    <a:pt x="10231" y="42700"/>
                  </a:cubicBezTo>
                  <a:cubicBezTo>
                    <a:pt x="10270" y="42726"/>
                    <a:pt x="10328" y="42765"/>
                    <a:pt x="10406" y="42823"/>
                  </a:cubicBezTo>
                  <a:cubicBezTo>
                    <a:pt x="10452" y="42856"/>
                    <a:pt x="10524" y="42895"/>
                    <a:pt x="10621" y="42954"/>
                  </a:cubicBezTo>
                  <a:cubicBezTo>
                    <a:pt x="10712" y="43012"/>
                    <a:pt x="10777" y="43058"/>
                    <a:pt x="10829" y="43110"/>
                  </a:cubicBezTo>
                  <a:cubicBezTo>
                    <a:pt x="10875" y="43155"/>
                    <a:pt x="10933" y="43233"/>
                    <a:pt x="10998" y="43344"/>
                  </a:cubicBezTo>
                  <a:cubicBezTo>
                    <a:pt x="11070" y="43461"/>
                    <a:pt x="11122" y="43539"/>
                    <a:pt x="11167" y="43584"/>
                  </a:cubicBezTo>
                  <a:cubicBezTo>
                    <a:pt x="11180" y="43597"/>
                    <a:pt x="11213" y="43623"/>
                    <a:pt x="11265" y="43669"/>
                  </a:cubicBezTo>
                  <a:cubicBezTo>
                    <a:pt x="11304" y="43708"/>
                    <a:pt x="11336" y="43740"/>
                    <a:pt x="11356" y="43766"/>
                  </a:cubicBezTo>
                  <a:cubicBezTo>
                    <a:pt x="11421" y="43851"/>
                    <a:pt x="11460" y="44001"/>
                    <a:pt x="11480" y="44209"/>
                  </a:cubicBezTo>
                  <a:lnTo>
                    <a:pt x="11506" y="44508"/>
                  </a:lnTo>
                  <a:cubicBezTo>
                    <a:pt x="11525" y="44690"/>
                    <a:pt x="11538" y="44827"/>
                    <a:pt x="11558" y="44918"/>
                  </a:cubicBezTo>
                  <a:cubicBezTo>
                    <a:pt x="11584" y="45061"/>
                    <a:pt x="11623" y="45191"/>
                    <a:pt x="11681" y="45295"/>
                  </a:cubicBezTo>
                  <a:cubicBezTo>
                    <a:pt x="11688" y="45308"/>
                    <a:pt x="11707" y="45353"/>
                    <a:pt x="11746" y="45425"/>
                  </a:cubicBezTo>
                  <a:cubicBezTo>
                    <a:pt x="11779" y="45477"/>
                    <a:pt x="11798" y="45522"/>
                    <a:pt x="11811" y="45555"/>
                  </a:cubicBezTo>
                  <a:cubicBezTo>
                    <a:pt x="11818" y="45594"/>
                    <a:pt x="11818" y="45620"/>
                    <a:pt x="11811" y="45640"/>
                  </a:cubicBezTo>
                  <a:cubicBezTo>
                    <a:pt x="11805" y="45659"/>
                    <a:pt x="11779" y="45685"/>
                    <a:pt x="11733" y="45711"/>
                  </a:cubicBezTo>
                  <a:lnTo>
                    <a:pt x="11343" y="45893"/>
                  </a:lnTo>
                  <a:cubicBezTo>
                    <a:pt x="11252" y="45945"/>
                    <a:pt x="11167" y="45971"/>
                    <a:pt x="11102" y="45984"/>
                  </a:cubicBezTo>
                  <a:cubicBezTo>
                    <a:pt x="11005" y="45991"/>
                    <a:pt x="10933" y="45991"/>
                    <a:pt x="10888" y="45991"/>
                  </a:cubicBezTo>
                  <a:cubicBezTo>
                    <a:pt x="10842" y="45997"/>
                    <a:pt x="10784" y="46004"/>
                    <a:pt x="10725" y="46017"/>
                  </a:cubicBezTo>
                  <a:cubicBezTo>
                    <a:pt x="10647" y="46036"/>
                    <a:pt x="10595" y="46049"/>
                    <a:pt x="10556" y="46056"/>
                  </a:cubicBezTo>
                  <a:cubicBezTo>
                    <a:pt x="10384" y="46095"/>
                    <a:pt x="10209" y="46115"/>
                    <a:pt x="10031" y="46115"/>
                  </a:cubicBezTo>
                  <a:cubicBezTo>
                    <a:pt x="9886" y="46115"/>
                    <a:pt x="9740" y="46102"/>
                    <a:pt x="9593" y="46075"/>
                  </a:cubicBezTo>
                  <a:cubicBezTo>
                    <a:pt x="9444" y="46049"/>
                    <a:pt x="9249" y="45997"/>
                    <a:pt x="9021" y="45926"/>
                  </a:cubicBezTo>
                  <a:cubicBezTo>
                    <a:pt x="8865" y="45867"/>
                    <a:pt x="8761" y="45802"/>
                    <a:pt x="8702" y="45744"/>
                  </a:cubicBezTo>
                  <a:cubicBezTo>
                    <a:pt x="8650" y="45685"/>
                    <a:pt x="8611" y="45600"/>
                    <a:pt x="8592" y="45496"/>
                  </a:cubicBezTo>
                  <a:cubicBezTo>
                    <a:pt x="8579" y="45425"/>
                    <a:pt x="8572" y="45334"/>
                    <a:pt x="8579" y="45210"/>
                  </a:cubicBezTo>
                  <a:cubicBezTo>
                    <a:pt x="8585" y="44781"/>
                    <a:pt x="8605" y="44339"/>
                    <a:pt x="8637" y="43903"/>
                  </a:cubicBezTo>
                  <a:cubicBezTo>
                    <a:pt x="8637" y="43858"/>
                    <a:pt x="8650" y="43825"/>
                    <a:pt x="8670" y="43812"/>
                  </a:cubicBezTo>
                  <a:cubicBezTo>
                    <a:pt x="8702" y="43799"/>
                    <a:pt x="8722" y="43786"/>
                    <a:pt x="8729" y="43773"/>
                  </a:cubicBezTo>
                  <a:cubicBezTo>
                    <a:pt x="8735" y="43760"/>
                    <a:pt x="8735" y="43747"/>
                    <a:pt x="8735" y="43734"/>
                  </a:cubicBezTo>
                  <a:cubicBezTo>
                    <a:pt x="8735" y="43714"/>
                    <a:pt x="8729" y="43695"/>
                    <a:pt x="8729" y="43688"/>
                  </a:cubicBezTo>
                  <a:cubicBezTo>
                    <a:pt x="8722" y="43649"/>
                    <a:pt x="8748" y="43604"/>
                    <a:pt x="8800" y="43552"/>
                  </a:cubicBezTo>
                  <a:cubicBezTo>
                    <a:pt x="9047" y="43279"/>
                    <a:pt x="9333" y="43032"/>
                    <a:pt x="9652" y="42797"/>
                  </a:cubicBezTo>
                  <a:cubicBezTo>
                    <a:pt x="9793" y="42687"/>
                    <a:pt x="9917" y="42634"/>
                    <a:pt x="10018" y="42634"/>
                  </a:cubicBezTo>
                  <a:close/>
                  <a:moveTo>
                    <a:pt x="14183" y="0"/>
                  </a:moveTo>
                  <a:cubicBezTo>
                    <a:pt x="14174" y="0"/>
                    <a:pt x="14166" y="2"/>
                    <a:pt x="14159" y="4"/>
                  </a:cubicBezTo>
                  <a:cubicBezTo>
                    <a:pt x="14140" y="11"/>
                    <a:pt x="14114" y="37"/>
                    <a:pt x="14094" y="76"/>
                  </a:cubicBezTo>
                  <a:cubicBezTo>
                    <a:pt x="13951" y="427"/>
                    <a:pt x="13827" y="804"/>
                    <a:pt x="13736" y="1207"/>
                  </a:cubicBezTo>
                  <a:cubicBezTo>
                    <a:pt x="13418" y="1324"/>
                    <a:pt x="13164" y="1442"/>
                    <a:pt x="12969" y="1546"/>
                  </a:cubicBezTo>
                  <a:cubicBezTo>
                    <a:pt x="12728" y="1676"/>
                    <a:pt x="12527" y="1825"/>
                    <a:pt x="12371" y="1988"/>
                  </a:cubicBezTo>
                  <a:cubicBezTo>
                    <a:pt x="12364" y="1981"/>
                    <a:pt x="12364" y="1981"/>
                    <a:pt x="12358" y="1981"/>
                  </a:cubicBezTo>
                  <a:cubicBezTo>
                    <a:pt x="12338" y="1981"/>
                    <a:pt x="12306" y="1962"/>
                    <a:pt x="12260" y="1936"/>
                  </a:cubicBezTo>
                  <a:cubicBezTo>
                    <a:pt x="12136" y="1864"/>
                    <a:pt x="12032" y="1754"/>
                    <a:pt x="11954" y="1611"/>
                  </a:cubicBezTo>
                  <a:cubicBezTo>
                    <a:pt x="11883" y="1474"/>
                    <a:pt x="11831" y="1331"/>
                    <a:pt x="11811" y="1168"/>
                  </a:cubicBezTo>
                  <a:cubicBezTo>
                    <a:pt x="11798" y="1103"/>
                    <a:pt x="11792" y="1051"/>
                    <a:pt x="11772" y="1019"/>
                  </a:cubicBezTo>
                  <a:cubicBezTo>
                    <a:pt x="11744" y="967"/>
                    <a:pt x="11710" y="946"/>
                    <a:pt x="11667" y="946"/>
                  </a:cubicBezTo>
                  <a:cubicBezTo>
                    <a:pt x="11661" y="946"/>
                    <a:pt x="11655" y="946"/>
                    <a:pt x="11649" y="947"/>
                  </a:cubicBezTo>
                  <a:cubicBezTo>
                    <a:pt x="11610" y="954"/>
                    <a:pt x="11571" y="986"/>
                    <a:pt x="11532" y="1058"/>
                  </a:cubicBezTo>
                  <a:cubicBezTo>
                    <a:pt x="11454" y="1194"/>
                    <a:pt x="11402" y="1305"/>
                    <a:pt x="11382" y="1376"/>
                  </a:cubicBezTo>
                  <a:cubicBezTo>
                    <a:pt x="11362" y="1435"/>
                    <a:pt x="11349" y="1500"/>
                    <a:pt x="11336" y="1572"/>
                  </a:cubicBezTo>
                  <a:cubicBezTo>
                    <a:pt x="11304" y="1799"/>
                    <a:pt x="11317" y="2027"/>
                    <a:pt x="11375" y="2254"/>
                  </a:cubicBezTo>
                  <a:cubicBezTo>
                    <a:pt x="11388" y="2326"/>
                    <a:pt x="11415" y="2385"/>
                    <a:pt x="11441" y="2437"/>
                  </a:cubicBezTo>
                  <a:cubicBezTo>
                    <a:pt x="11460" y="2469"/>
                    <a:pt x="11499" y="2515"/>
                    <a:pt x="11551" y="2567"/>
                  </a:cubicBezTo>
                  <a:cubicBezTo>
                    <a:pt x="11662" y="2684"/>
                    <a:pt x="11746" y="2762"/>
                    <a:pt x="11792" y="2801"/>
                  </a:cubicBezTo>
                  <a:cubicBezTo>
                    <a:pt x="11813" y="2817"/>
                    <a:pt x="11835" y="2828"/>
                    <a:pt x="11852" y="2828"/>
                  </a:cubicBezTo>
                  <a:cubicBezTo>
                    <a:pt x="11856" y="2828"/>
                    <a:pt x="11860" y="2828"/>
                    <a:pt x="11863" y="2827"/>
                  </a:cubicBezTo>
                  <a:lnTo>
                    <a:pt x="11870" y="2827"/>
                  </a:lnTo>
                  <a:cubicBezTo>
                    <a:pt x="11798" y="3048"/>
                    <a:pt x="11753" y="3276"/>
                    <a:pt x="11746" y="3523"/>
                  </a:cubicBezTo>
                  <a:cubicBezTo>
                    <a:pt x="11720" y="3984"/>
                    <a:pt x="11811" y="4498"/>
                    <a:pt x="12013" y="5057"/>
                  </a:cubicBezTo>
                  <a:cubicBezTo>
                    <a:pt x="11980" y="5110"/>
                    <a:pt x="11961" y="5168"/>
                    <a:pt x="11941" y="5220"/>
                  </a:cubicBezTo>
                  <a:cubicBezTo>
                    <a:pt x="11928" y="5272"/>
                    <a:pt x="11922" y="5318"/>
                    <a:pt x="11935" y="5350"/>
                  </a:cubicBezTo>
                  <a:cubicBezTo>
                    <a:pt x="11941" y="5363"/>
                    <a:pt x="11954" y="5383"/>
                    <a:pt x="11974" y="5409"/>
                  </a:cubicBezTo>
                  <a:lnTo>
                    <a:pt x="12019" y="5480"/>
                  </a:lnTo>
                  <a:cubicBezTo>
                    <a:pt x="12039" y="5519"/>
                    <a:pt x="12045" y="5545"/>
                    <a:pt x="12045" y="5565"/>
                  </a:cubicBezTo>
                  <a:lnTo>
                    <a:pt x="11974" y="5948"/>
                  </a:lnTo>
                  <a:cubicBezTo>
                    <a:pt x="11967" y="5994"/>
                    <a:pt x="11961" y="6027"/>
                    <a:pt x="11961" y="6046"/>
                  </a:cubicBezTo>
                  <a:lnTo>
                    <a:pt x="11954" y="6144"/>
                  </a:lnTo>
                  <a:cubicBezTo>
                    <a:pt x="11948" y="6202"/>
                    <a:pt x="11941" y="6241"/>
                    <a:pt x="11941" y="6241"/>
                  </a:cubicBezTo>
                  <a:cubicBezTo>
                    <a:pt x="11941" y="6261"/>
                    <a:pt x="11948" y="6274"/>
                    <a:pt x="11954" y="6293"/>
                  </a:cubicBezTo>
                  <a:lnTo>
                    <a:pt x="11896" y="6547"/>
                  </a:lnTo>
                  <a:cubicBezTo>
                    <a:pt x="11837" y="6462"/>
                    <a:pt x="11772" y="6397"/>
                    <a:pt x="11701" y="6339"/>
                  </a:cubicBezTo>
                  <a:cubicBezTo>
                    <a:pt x="11629" y="6280"/>
                    <a:pt x="11512" y="6209"/>
                    <a:pt x="11349" y="6137"/>
                  </a:cubicBezTo>
                  <a:lnTo>
                    <a:pt x="10946" y="5935"/>
                  </a:lnTo>
                  <a:cubicBezTo>
                    <a:pt x="10732" y="5825"/>
                    <a:pt x="10576" y="5760"/>
                    <a:pt x="10465" y="5734"/>
                  </a:cubicBezTo>
                  <a:cubicBezTo>
                    <a:pt x="10340" y="5700"/>
                    <a:pt x="10176" y="5681"/>
                    <a:pt x="9971" y="5681"/>
                  </a:cubicBezTo>
                  <a:cubicBezTo>
                    <a:pt x="9942" y="5681"/>
                    <a:pt x="9911" y="5681"/>
                    <a:pt x="9880" y="5682"/>
                  </a:cubicBezTo>
                  <a:cubicBezTo>
                    <a:pt x="9431" y="5688"/>
                    <a:pt x="8989" y="5734"/>
                    <a:pt x="8540" y="5825"/>
                  </a:cubicBezTo>
                  <a:cubicBezTo>
                    <a:pt x="8494" y="5831"/>
                    <a:pt x="8462" y="5851"/>
                    <a:pt x="8455" y="5870"/>
                  </a:cubicBezTo>
                  <a:cubicBezTo>
                    <a:pt x="8449" y="5903"/>
                    <a:pt x="8462" y="5929"/>
                    <a:pt x="8507" y="5968"/>
                  </a:cubicBezTo>
                  <a:cubicBezTo>
                    <a:pt x="8553" y="6000"/>
                    <a:pt x="8572" y="6033"/>
                    <a:pt x="8579" y="6053"/>
                  </a:cubicBezTo>
                  <a:cubicBezTo>
                    <a:pt x="8429" y="6066"/>
                    <a:pt x="8267" y="6105"/>
                    <a:pt x="8091" y="6170"/>
                  </a:cubicBezTo>
                  <a:cubicBezTo>
                    <a:pt x="7987" y="6202"/>
                    <a:pt x="7844" y="6261"/>
                    <a:pt x="7662" y="6339"/>
                  </a:cubicBezTo>
                  <a:cubicBezTo>
                    <a:pt x="7636" y="6274"/>
                    <a:pt x="7603" y="6209"/>
                    <a:pt x="7558" y="6137"/>
                  </a:cubicBezTo>
                  <a:cubicBezTo>
                    <a:pt x="7545" y="6118"/>
                    <a:pt x="7486" y="6033"/>
                    <a:pt x="7382" y="5883"/>
                  </a:cubicBezTo>
                  <a:cubicBezTo>
                    <a:pt x="7187" y="5597"/>
                    <a:pt x="6986" y="5246"/>
                    <a:pt x="6777" y="4830"/>
                  </a:cubicBezTo>
                  <a:cubicBezTo>
                    <a:pt x="6550" y="4336"/>
                    <a:pt x="6374" y="3971"/>
                    <a:pt x="6257" y="3731"/>
                  </a:cubicBezTo>
                  <a:cubicBezTo>
                    <a:pt x="5997" y="3178"/>
                    <a:pt x="5691" y="2599"/>
                    <a:pt x="5340" y="1994"/>
                  </a:cubicBezTo>
                  <a:cubicBezTo>
                    <a:pt x="5308" y="1942"/>
                    <a:pt x="5275" y="1897"/>
                    <a:pt x="5249" y="1871"/>
                  </a:cubicBezTo>
                  <a:cubicBezTo>
                    <a:pt x="5314" y="1812"/>
                    <a:pt x="5347" y="1760"/>
                    <a:pt x="5347" y="1715"/>
                  </a:cubicBezTo>
                  <a:cubicBezTo>
                    <a:pt x="5347" y="1682"/>
                    <a:pt x="5327" y="1637"/>
                    <a:pt x="5288" y="1578"/>
                  </a:cubicBezTo>
                  <a:lnTo>
                    <a:pt x="5008" y="1220"/>
                  </a:lnTo>
                  <a:cubicBezTo>
                    <a:pt x="5073" y="1168"/>
                    <a:pt x="5106" y="1097"/>
                    <a:pt x="5119" y="999"/>
                  </a:cubicBezTo>
                  <a:cubicBezTo>
                    <a:pt x="5126" y="934"/>
                    <a:pt x="5119" y="856"/>
                    <a:pt x="5093" y="746"/>
                  </a:cubicBezTo>
                  <a:cubicBezTo>
                    <a:pt x="5073" y="655"/>
                    <a:pt x="5041" y="577"/>
                    <a:pt x="4995" y="512"/>
                  </a:cubicBezTo>
                  <a:cubicBezTo>
                    <a:pt x="4976" y="486"/>
                    <a:pt x="4937" y="446"/>
                    <a:pt x="4878" y="381"/>
                  </a:cubicBezTo>
                  <a:cubicBezTo>
                    <a:pt x="4820" y="329"/>
                    <a:pt x="4774" y="290"/>
                    <a:pt x="4755" y="277"/>
                  </a:cubicBezTo>
                  <a:cubicBezTo>
                    <a:pt x="4722" y="258"/>
                    <a:pt x="4670" y="232"/>
                    <a:pt x="4592" y="206"/>
                  </a:cubicBezTo>
                  <a:cubicBezTo>
                    <a:pt x="4488" y="167"/>
                    <a:pt x="4410" y="147"/>
                    <a:pt x="4358" y="147"/>
                  </a:cubicBezTo>
                  <a:cubicBezTo>
                    <a:pt x="4267" y="147"/>
                    <a:pt x="4163" y="180"/>
                    <a:pt x="4046" y="251"/>
                  </a:cubicBezTo>
                  <a:cubicBezTo>
                    <a:pt x="3851" y="368"/>
                    <a:pt x="3708" y="518"/>
                    <a:pt x="3617" y="700"/>
                  </a:cubicBezTo>
                  <a:cubicBezTo>
                    <a:pt x="3506" y="895"/>
                    <a:pt x="3474" y="1097"/>
                    <a:pt x="3513" y="1311"/>
                  </a:cubicBezTo>
                  <a:cubicBezTo>
                    <a:pt x="3526" y="1422"/>
                    <a:pt x="3565" y="1507"/>
                    <a:pt x="3630" y="1578"/>
                  </a:cubicBezTo>
                  <a:cubicBezTo>
                    <a:pt x="3682" y="1637"/>
                    <a:pt x="3773" y="1689"/>
                    <a:pt x="3903" y="1734"/>
                  </a:cubicBezTo>
                  <a:cubicBezTo>
                    <a:pt x="4016" y="1768"/>
                    <a:pt x="4120" y="1787"/>
                    <a:pt x="4209" y="1787"/>
                  </a:cubicBezTo>
                  <a:cubicBezTo>
                    <a:pt x="4222" y="1787"/>
                    <a:pt x="4235" y="1787"/>
                    <a:pt x="4248" y="1786"/>
                  </a:cubicBezTo>
                  <a:cubicBezTo>
                    <a:pt x="4255" y="1784"/>
                    <a:pt x="4262" y="1784"/>
                    <a:pt x="4269" y="1784"/>
                  </a:cubicBezTo>
                  <a:cubicBezTo>
                    <a:pt x="4284" y="1784"/>
                    <a:pt x="4297" y="1788"/>
                    <a:pt x="4306" y="1793"/>
                  </a:cubicBezTo>
                  <a:cubicBezTo>
                    <a:pt x="4319" y="1799"/>
                    <a:pt x="4326" y="1819"/>
                    <a:pt x="4339" y="1845"/>
                  </a:cubicBezTo>
                  <a:cubicBezTo>
                    <a:pt x="4352" y="1923"/>
                    <a:pt x="4365" y="1994"/>
                    <a:pt x="4365" y="2059"/>
                  </a:cubicBezTo>
                  <a:cubicBezTo>
                    <a:pt x="4365" y="2137"/>
                    <a:pt x="4378" y="2183"/>
                    <a:pt x="4410" y="2196"/>
                  </a:cubicBezTo>
                  <a:cubicBezTo>
                    <a:pt x="4420" y="2201"/>
                    <a:pt x="4430" y="2203"/>
                    <a:pt x="4441" y="2203"/>
                  </a:cubicBezTo>
                  <a:cubicBezTo>
                    <a:pt x="4458" y="2203"/>
                    <a:pt x="4477" y="2197"/>
                    <a:pt x="4501" y="2189"/>
                  </a:cubicBezTo>
                  <a:cubicBezTo>
                    <a:pt x="4586" y="2163"/>
                    <a:pt x="4651" y="2137"/>
                    <a:pt x="4703" y="2111"/>
                  </a:cubicBezTo>
                  <a:cubicBezTo>
                    <a:pt x="4774" y="2248"/>
                    <a:pt x="4833" y="2424"/>
                    <a:pt x="4891" y="2638"/>
                  </a:cubicBezTo>
                  <a:cubicBezTo>
                    <a:pt x="4989" y="3015"/>
                    <a:pt x="5041" y="3204"/>
                    <a:pt x="5041" y="3210"/>
                  </a:cubicBezTo>
                  <a:cubicBezTo>
                    <a:pt x="5099" y="3393"/>
                    <a:pt x="5191" y="3614"/>
                    <a:pt x="5308" y="3880"/>
                  </a:cubicBezTo>
                  <a:cubicBezTo>
                    <a:pt x="5503" y="4290"/>
                    <a:pt x="5607" y="4511"/>
                    <a:pt x="5613" y="4531"/>
                  </a:cubicBezTo>
                  <a:cubicBezTo>
                    <a:pt x="5652" y="4615"/>
                    <a:pt x="5711" y="4771"/>
                    <a:pt x="5795" y="4986"/>
                  </a:cubicBezTo>
                  <a:cubicBezTo>
                    <a:pt x="5873" y="5181"/>
                    <a:pt x="5938" y="5331"/>
                    <a:pt x="5984" y="5441"/>
                  </a:cubicBezTo>
                  <a:cubicBezTo>
                    <a:pt x="6095" y="5682"/>
                    <a:pt x="6270" y="6007"/>
                    <a:pt x="6524" y="6430"/>
                  </a:cubicBezTo>
                  <a:lnTo>
                    <a:pt x="6699" y="6729"/>
                  </a:lnTo>
                  <a:cubicBezTo>
                    <a:pt x="6712" y="6748"/>
                    <a:pt x="6732" y="6768"/>
                    <a:pt x="6751" y="6787"/>
                  </a:cubicBezTo>
                  <a:cubicBezTo>
                    <a:pt x="6712" y="6807"/>
                    <a:pt x="6680" y="6826"/>
                    <a:pt x="6647" y="6846"/>
                  </a:cubicBezTo>
                  <a:cubicBezTo>
                    <a:pt x="6303" y="7080"/>
                    <a:pt x="6056" y="7347"/>
                    <a:pt x="5912" y="7646"/>
                  </a:cubicBezTo>
                  <a:cubicBezTo>
                    <a:pt x="5860" y="7743"/>
                    <a:pt x="5828" y="7815"/>
                    <a:pt x="5802" y="7854"/>
                  </a:cubicBezTo>
                  <a:cubicBezTo>
                    <a:pt x="5789" y="7867"/>
                    <a:pt x="5743" y="7913"/>
                    <a:pt x="5665" y="7991"/>
                  </a:cubicBezTo>
                  <a:cubicBezTo>
                    <a:pt x="5418" y="8231"/>
                    <a:pt x="5262" y="8569"/>
                    <a:pt x="5204" y="8992"/>
                  </a:cubicBezTo>
                  <a:cubicBezTo>
                    <a:pt x="5171" y="9272"/>
                    <a:pt x="5178" y="9642"/>
                    <a:pt x="5236" y="10104"/>
                  </a:cubicBezTo>
                  <a:cubicBezTo>
                    <a:pt x="5236" y="10124"/>
                    <a:pt x="5243" y="10137"/>
                    <a:pt x="5243" y="10150"/>
                  </a:cubicBezTo>
                  <a:cubicBezTo>
                    <a:pt x="5093" y="10267"/>
                    <a:pt x="4969" y="10384"/>
                    <a:pt x="4859" y="10507"/>
                  </a:cubicBezTo>
                  <a:cubicBezTo>
                    <a:pt x="4833" y="10533"/>
                    <a:pt x="4813" y="10566"/>
                    <a:pt x="4807" y="10592"/>
                  </a:cubicBezTo>
                  <a:cubicBezTo>
                    <a:pt x="4807" y="10605"/>
                    <a:pt x="4807" y="10625"/>
                    <a:pt x="4813" y="10644"/>
                  </a:cubicBezTo>
                  <a:cubicBezTo>
                    <a:pt x="4820" y="10657"/>
                    <a:pt x="4833" y="10670"/>
                    <a:pt x="4846" y="10677"/>
                  </a:cubicBezTo>
                  <a:cubicBezTo>
                    <a:pt x="4852" y="10680"/>
                    <a:pt x="4860" y="10681"/>
                    <a:pt x="4869" y="10681"/>
                  </a:cubicBezTo>
                  <a:cubicBezTo>
                    <a:pt x="4878" y="10681"/>
                    <a:pt x="4888" y="10680"/>
                    <a:pt x="4898" y="10677"/>
                  </a:cubicBezTo>
                  <a:cubicBezTo>
                    <a:pt x="4911" y="10677"/>
                    <a:pt x="4924" y="10664"/>
                    <a:pt x="4950" y="10657"/>
                  </a:cubicBezTo>
                  <a:cubicBezTo>
                    <a:pt x="4982" y="10638"/>
                    <a:pt x="5021" y="10625"/>
                    <a:pt x="5067" y="10618"/>
                  </a:cubicBezTo>
                  <a:lnTo>
                    <a:pt x="5067" y="10618"/>
                  </a:lnTo>
                  <a:cubicBezTo>
                    <a:pt x="4989" y="10865"/>
                    <a:pt x="4989" y="11106"/>
                    <a:pt x="5060" y="11353"/>
                  </a:cubicBezTo>
                  <a:cubicBezTo>
                    <a:pt x="5080" y="11424"/>
                    <a:pt x="5099" y="11470"/>
                    <a:pt x="5119" y="11502"/>
                  </a:cubicBezTo>
                  <a:cubicBezTo>
                    <a:pt x="5158" y="11568"/>
                    <a:pt x="5223" y="11646"/>
                    <a:pt x="5314" y="11737"/>
                  </a:cubicBezTo>
                  <a:lnTo>
                    <a:pt x="5444" y="11867"/>
                  </a:lnTo>
                  <a:cubicBezTo>
                    <a:pt x="5470" y="11886"/>
                    <a:pt x="5490" y="11899"/>
                    <a:pt x="5509" y="11912"/>
                  </a:cubicBezTo>
                  <a:cubicBezTo>
                    <a:pt x="5555" y="12114"/>
                    <a:pt x="5639" y="12302"/>
                    <a:pt x="5769" y="12485"/>
                  </a:cubicBezTo>
                  <a:cubicBezTo>
                    <a:pt x="5782" y="12504"/>
                    <a:pt x="5802" y="12511"/>
                    <a:pt x="5815" y="12517"/>
                  </a:cubicBezTo>
                  <a:lnTo>
                    <a:pt x="5561" y="13928"/>
                  </a:lnTo>
                  <a:cubicBezTo>
                    <a:pt x="5561" y="13948"/>
                    <a:pt x="5555" y="13967"/>
                    <a:pt x="5548" y="14000"/>
                  </a:cubicBezTo>
                  <a:cubicBezTo>
                    <a:pt x="5548" y="14019"/>
                    <a:pt x="5542" y="14032"/>
                    <a:pt x="5529" y="14032"/>
                  </a:cubicBezTo>
                  <a:cubicBezTo>
                    <a:pt x="5431" y="14039"/>
                    <a:pt x="5360" y="14052"/>
                    <a:pt x="5308" y="14065"/>
                  </a:cubicBezTo>
                  <a:cubicBezTo>
                    <a:pt x="5230" y="14084"/>
                    <a:pt x="5165" y="14117"/>
                    <a:pt x="5119" y="14162"/>
                  </a:cubicBezTo>
                  <a:cubicBezTo>
                    <a:pt x="5060" y="14221"/>
                    <a:pt x="5015" y="14325"/>
                    <a:pt x="4995" y="14462"/>
                  </a:cubicBezTo>
                  <a:cubicBezTo>
                    <a:pt x="4917" y="14910"/>
                    <a:pt x="4976" y="15340"/>
                    <a:pt x="5158" y="15756"/>
                  </a:cubicBezTo>
                  <a:cubicBezTo>
                    <a:pt x="5178" y="15788"/>
                    <a:pt x="5197" y="15814"/>
                    <a:pt x="5217" y="15834"/>
                  </a:cubicBezTo>
                  <a:cubicBezTo>
                    <a:pt x="5223" y="15840"/>
                    <a:pt x="5230" y="15840"/>
                    <a:pt x="5230" y="15840"/>
                  </a:cubicBezTo>
                  <a:cubicBezTo>
                    <a:pt x="5230" y="15866"/>
                    <a:pt x="5230" y="15892"/>
                    <a:pt x="5236" y="15912"/>
                  </a:cubicBezTo>
                  <a:cubicBezTo>
                    <a:pt x="5086" y="15951"/>
                    <a:pt x="4930" y="16016"/>
                    <a:pt x="4768" y="16113"/>
                  </a:cubicBezTo>
                  <a:cubicBezTo>
                    <a:pt x="4670" y="16166"/>
                    <a:pt x="4527" y="16263"/>
                    <a:pt x="4339" y="16387"/>
                  </a:cubicBezTo>
                  <a:lnTo>
                    <a:pt x="3916" y="16686"/>
                  </a:lnTo>
                  <a:cubicBezTo>
                    <a:pt x="3864" y="16725"/>
                    <a:pt x="3844" y="16757"/>
                    <a:pt x="3864" y="16790"/>
                  </a:cubicBezTo>
                  <a:cubicBezTo>
                    <a:pt x="3870" y="16809"/>
                    <a:pt x="3909" y="16822"/>
                    <a:pt x="3961" y="16822"/>
                  </a:cubicBezTo>
                  <a:cubicBezTo>
                    <a:pt x="3973" y="16821"/>
                    <a:pt x="3984" y="16821"/>
                    <a:pt x="3995" y="16821"/>
                  </a:cubicBezTo>
                  <a:cubicBezTo>
                    <a:pt x="4049" y="16821"/>
                    <a:pt x="4105" y="16833"/>
                    <a:pt x="4169" y="16855"/>
                  </a:cubicBezTo>
                  <a:cubicBezTo>
                    <a:pt x="4208" y="16868"/>
                    <a:pt x="4274" y="16894"/>
                    <a:pt x="4371" y="16939"/>
                  </a:cubicBezTo>
                  <a:cubicBezTo>
                    <a:pt x="4677" y="17076"/>
                    <a:pt x="4995" y="17180"/>
                    <a:pt x="5327" y="17239"/>
                  </a:cubicBezTo>
                  <a:cubicBezTo>
                    <a:pt x="5347" y="17271"/>
                    <a:pt x="5366" y="17317"/>
                    <a:pt x="5379" y="17362"/>
                  </a:cubicBezTo>
                  <a:lnTo>
                    <a:pt x="5282" y="17596"/>
                  </a:lnTo>
                  <a:cubicBezTo>
                    <a:pt x="5236" y="17713"/>
                    <a:pt x="5204" y="17798"/>
                    <a:pt x="5191" y="17843"/>
                  </a:cubicBezTo>
                  <a:cubicBezTo>
                    <a:pt x="5158" y="17941"/>
                    <a:pt x="5139" y="18026"/>
                    <a:pt x="5139" y="18104"/>
                  </a:cubicBezTo>
                  <a:cubicBezTo>
                    <a:pt x="5132" y="18227"/>
                    <a:pt x="5152" y="18344"/>
                    <a:pt x="5197" y="18455"/>
                  </a:cubicBezTo>
                  <a:cubicBezTo>
                    <a:pt x="5145" y="18585"/>
                    <a:pt x="5080" y="18734"/>
                    <a:pt x="4995" y="18890"/>
                  </a:cubicBezTo>
                  <a:lnTo>
                    <a:pt x="4937" y="19014"/>
                  </a:lnTo>
                  <a:cubicBezTo>
                    <a:pt x="4865" y="19170"/>
                    <a:pt x="4839" y="19333"/>
                    <a:pt x="4846" y="19502"/>
                  </a:cubicBezTo>
                  <a:lnTo>
                    <a:pt x="4904" y="19495"/>
                  </a:lnTo>
                  <a:cubicBezTo>
                    <a:pt x="4917" y="19437"/>
                    <a:pt x="4956" y="19391"/>
                    <a:pt x="5015" y="19372"/>
                  </a:cubicBezTo>
                  <a:cubicBezTo>
                    <a:pt x="5021" y="19482"/>
                    <a:pt x="5021" y="19658"/>
                    <a:pt x="5015" y="19886"/>
                  </a:cubicBezTo>
                  <a:cubicBezTo>
                    <a:pt x="5015" y="20081"/>
                    <a:pt x="5034" y="20250"/>
                    <a:pt x="5086" y="20373"/>
                  </a:cubicBezTo>
                  <a:cubicBezTo>
                    <a:pt x="5099" y="20412"/>
                    <a:pt x="5119" y="20451"/>
                    <a:pt x="5145" y="20477"/>
                  </a:cubicBezTo>
                  <a:cubicBezTo>
                    <a:pt x="5167" y="20499"/>
                    <a:pt x="5193" y="20512"/>
                    <a:pt x="5223" y="20512"/>
                  </a:cubicBezTo>
                  <a:cubicBezTo>
                    <a:pt x="5229" y="20512"/>
                    <a:pt x="5236" y="20511"/>
                    <a:pt x="5243" y="20510"/>
                  </a:cubicBezTo>
                  <a:lnTo>
                    <a:pt x="5431" y="20048"/>
                  </a:lnTo>
                  <a:cubicBezTo>
                    <a:pt x="5457" y="20081"/>
                    <a:pt x="5490" y="20126"/>
                    <a:pt x="5522" y="20185"/>
                  </a:cubicBezTo>
                  <a:lnTo>
                    <a:pt x="5607" y="20328"/>
                  </a:lnTo>
                  <a:cubicBezTo>
                    <a:pt x="5698" y="20471"/>
                    <a:pt x="5841" y="20614"/>
                    <a:pt x="6023" y="20757"/>
                  </a:cubicBezTo>
                  <a:lnTo>
                    <a:pt x="6264" y="20926"/>
                  </a:lnTo>
                  <a:cubicBezTo>
                    <a:pt x="6302" y="20953"/>
                    <a:pt x="6333" y="20966"/>
                    <a:pt x="6358" y="20966"/>
                  </a:cubicBezTo>
                  <a:cubicBezTo>
                    <a:pt x="6375" y="20966"/>
                    <a:pt x="6389" y="20959"/>
                    <a:pt x="6400" y="20946"/>
                  </a:cubicBezTo>
                  <a:lnTo>
                    <a:pt x="6439" y="20939"/>
                  </a:lnTo>
                  <a:lnTo>
                    <a:pt x="6439" y="20939"/>
                  </a:lnTo>
                  <a:cubicBezTo>
                    <a:pt x="6420" y="20946"/>
                    <a:pt x="6407" y="20946"/>
                    <a:pt x="6400" y="20952"/>
                  </a:cubicBezTo>
                  <a:cubicBezTo>
                    <a:pt x="6381" y="20965"/>
                    <a:pt x="6374" y="20991"/>
                    <a:pt x="6381" y="21017"/>
                  </a:cubicBezTo>
                  <a:lnTo>
                    <a:pt x="6394" y="21089"/>
                  </a:lnTo>
                  <a:cubicBezTo>
                    <a:pt x="6400" y="21115"/>
                    <a:pt x="6407" y="21160"/>
                    <a:pt x="6407" y="21219"/>
                  </a:cubicBezTo>
                  <a:cubicBezTo>
                    <a:pt x="6407" y="21251"/>
                    <a:pt x="6413" y="21303"/>
                    <a:pt x="6426" y="21368"/>
                  </a:cubicBezTo>
                  <a:cubicBezTo>
                    <a:pt x="6465" y="21511"/>
                    <a:pt x="6504" y="21635"/>
                    <a:pt x="6543" y="21739"/>
                  </a:cubicBezTo>
                  <a:lnTo>
                    <a:pt x="6621" y="21921"/>
                  </a:lnTo>
                  <a:cubicBezTo>
                    <a:pt x="6654" y="21993"/>
                    <a:pt x="6673" y="22051"/>
                    <a:pt x="6693" y="22103"/>
                  </a:cubicBezTo>
                  <a:cubicBezTo>
                    <a:pt x="6712" y="22168"/>
                    <a:pt x="6725" y="22253"/>
                    <a:pt x="6745" y="22337"/>
                  </a:cubicBezTo>
                  <a:lnTo>
                    <a:pt x="6244" y="21908"/>
                  </a:lnTo>
                  <a:cubicBezTo>
                    <a:pt x="6205" y="21876"/>
                    <a:pt x="6140" y="21824"/>
                    <a:pt x="6036" y="21746"/>
                  </a:cubicBezTo>
                  <a:lnTo>
                    <a:pt x="5561" y="21407"/>
                  </a:lnTo>
                  <a:cubicBezTo>
                    <a:pt x="5535" y="21388"/>
                    <a:pt x="5509" y="21375"/>
                    <a:pt x="5483" y="21368"/>
                  </a:cubicBezTo>
                  <a:cubicBezTo>
                    <a:pt x="5472" y="21364"/>
                    <a:pt x="5461" y="21362"/>
                    <a:pt x="5451" y="21362"/>
                  </a:cubicBezTo>
                  <a:cubicBezTo>
                    <a:pt x="5434" y="21362"/>
                    <a:pt x="5420" y="21369"/>
                    <a:pt x="5412" y="21381"/>
                  </a:cubicBezTo>
                  <a:cubicBezTo>
                    <a:pt x="5399" y="21375"/>
                    <a:pt x="5386" y="21362"/>
                    <a:pt x="5366" y="21349"/>
                  </a:cubicBezTo>
                  <a:cubicBezTo>
                    <a:pt x="5210" y="21232"/>
                    <a:pt x="5015" y="21069"/>
                    <a:pt x="4781" y="20855"/>
                  </a:cubicBezTo>
                  <a:cubicBezTo>
                    <a:pt x="4482" y="20581"/>
                    <a:pt x="4293" y="20412"/>
                    <a:pt x="4208" y="20341"/>
                  </a:cubicBezTo>
                  <a:cubicBezTo>
                    <a:pt x="4104" y="20250"/>
                    <a:pt x="4033" y="20178"/>
                    <a:pt x="4007" y="20107"/>
                  </a:cubicBezTo>
                  <a:cubicBezTo>
                    <a:pt x="4000" y="20087"/>
                    <a:pt x="3994" y="20048"/>
                    <a:pt x="3981" y="19996"/>
                  </a:cubicBezTo>
                  <a:lnTo>
                    <a:pt x="3929" y="19690"/>
                  </a:lnTo>
                  <a:cubicBezTo>
                    <a:pt x="3909" y="19554"/>
                    <a:pt x="3883" y="19450"/>
                    <a:pt x="3851" y="19378"/>
                  </a:cubicBezTo>
                  <a:cubicBezTo>
                    <a:pt x="3792" y="19242"/>
                    <a:pt x="3682" y="19138"/>
                    <a:pt x="3532" y="19066"/>
                  </a:cubicBezTo>
                  <a:cubicBezTo>
                    <a:pt x="3441" y="19024"/>
                    <a:pt x="3352" y="19005"/>
                    <a:pt x="3264" y="19005"/>
                  </a:cubicBezTo>
                  <a:cubicBezTo>
                    <a:pt x="3201" y="19005"/>
                    <a:pt x="3139" y="19015"/>
                    <a:pt x="3077" y="19034"/>
                  </a:cubicBezTo>
                  <a:cubicBezTo>
                    <a:pt x="2966" y="19066"/>
                    <a:pt x="2882" y="19125"/>
                    <a:pt x="2830" y="19209"/>
                  </a:cubicBezTo>
                  <a:cubicBezTo>
                    <a:pt x="2765" y="19313"/>
                    <a:pt x="2758" y="19443"/>
                    <a:pt x="2804" y="19586"/>
                  </a:cubicBezTo>
                  <a:cubicBezTo>
                    <a:pt x="2830" y="19677"/>
                    <a:pt x="2888" y="19794"/>
                    <a:pt x="2986" y="19931"/>
                  </a:cubicBezTo>
                  <a:cubicBezTo>
                    <a:pt x="2908" y="19931"/>
                    <a:pt x="2830" y="19957"/>
                    <a:pt x="2765" y="19996"/>
                  </a:cubicBezTo>
                  <a:cubicBezTo>
                    <a:pt x="2687" y="20042"/>
                    <a:pt x="2635" y="20100"/>
                    <a:pt x="2596" y="20165"/>
                  </a:cubicBezTo>
                  <a:cubicBezTo>
                    <a:pt x="2537" y="20269"/>
                    <a:pt x="2511" y="20399"/>
                    <a:pt x="2531" y="20549"/>
                  </a:cubicBezTo>
                  <a:cubicBezTo>
                    <a:pt x="2544" y="20646"/>
                    <a:pt x="2576" y="20724"/>
                    <a:pt x="2622" y="20790"/>
                  </a:cubicBezTo>
                  <a:cubicBezTo>
                    <a:pt x="2691" y="20870"/>
                    <a:pt x="2786" y="20915"/>
                    <a:pt x="2906" y="20915"/>
                  </a:cubicBezTo>
                  <a:cubicBezTo>
                    <a:pt x="2922" y="20915"/>
                    <a:pt x="2937" y="20915"/>
                    <a:pt x="2953" y="20913"/>
                  </a:cubicBezTo>
                  <a:cubicBezTo>
                    <a:pt x="3057" y="20907"/>
                    <a:pt x="3174" y="20868"/>
                    <a:pt x="3291" y="20790"/>
                  </a:cubicBezTo>
                  <a:cubicBezTo>
                    <a:pt x="3330" y="20764"/>
                    <a:pt x="3363" y="20750"/>
                    <a:pt x="3389" y="20750"/>
                  </a:cubicBezTo>
                  <a:cubicBezTo>
                    <a:pt x="3422" y="20750"/>
                    <a:pt x="3461" y="20770"/>
                    <a:pt x="3506" y="20809"/>
                  </a:cubicBezTo>
                  <a:cubicBezTo>
                    <a:pt x="4098" y="21342"/>
                    <a:pt x="4716" y="21863"/>
                    <a:pt x="5360" y="22357"/>
                  </a:cubicBezTo>
                  <a:cubicBezTo>
                    <a:pt x="5431" y="22415"/>
                    <a:pt x="5496" y="22454"/>
                    <a:pt x="5542" y="22474"/>
                  </a:cubicBezTo>
                  <a:cubicBezTo>
                    <a:pt x="5561" y="22480"/>
                    <a:pt x="5574" y="22480"/>
                    <a:pt x="5594" y="22480"/>
                  </a:cubicBezTo>
                  <a:cubicBezTo>
                    <a:pt x="5600" y="22506"/>
                    <a:pt x="5607" y="22539"/>
                    <a:pt x="5620" y="22571"/>
                  </a:cubicBezTo>
                  <a:cubicBezTo>
                    <a:pt x="5639" y="22643"/>
                    <a:pt x="5659" y="22702"/>
                    <a:pt x="5678" y="22747"/>
                  </a:cubicBezTo>
                  <a:lnTo>
                    <a:pt x="5633" y="22747"/>
                  </a:lnTo>
                  <a:lnTo>
                    <a:pt x="5542" y="22760"/>
                  </a:lnTo>
                  <a:cubicBezTo>
                    <a:pt x="3883" y="22936"/>
                    <a:pt x="2374" y="23300"/>
                    <a:pt x="1022" y="23846"/>
                  </a:cubicBezTo>
                  <a:cubicBezTo>
                    <a:pt x="658" y="24002"/>
                    <a:pt x="384" y="24139"/>
                    <a:pt x="202" y="24269"/>
                  </a:cubicBezTo>
                  <a:cubicBezTo>
                    <a:pt x="59" y="24366"/>
                    <a:pt x="1" y="24464"/>
                    <a:pt x="20" y="24555"/>
                  </a:cubicBezTo>
                  <a:cubicBezTo>
                    <a:pt x="417" y="24620"/>
                    <a:pt x="723" y="24666"/>
                    <a:pt x="924" y="24692"/>
                  </a:cubicBezTo>
                  <a:cubicBezTo>
                    <a:pt x="1262" y="24731"/>
                    <a:pt x="1568" y="24750"/>
                    <a:pt x="1841" y="24750"/>
                  </a:cubicBezTo>
                  <a:cubicBezTo>
                    <a:pt x="2179" y="24750"/>
                    <a:pt x="2609" y="24718"/>
                    <a:pt x="3122" y="24640"/>
                  </a:cubicBezTo>
                  <a:cubicBezTo>
                    <a:pt x="3623" y="24575"/>
                    <a:pt x="4371" y="24458"/>
                    <a:pt x="5373" y="24288"/>
                  </a:cubicBezTo>
                  <a:cubicBezTo>
                    <a:pt x="5925" y="24197"/>
                    <a:pt x="6361" y="24113"/>
                    <a:pt x="6667" y="24035"/>
                  </a:cubicBezTo>
                  <a:cubicBezTo>
                    <a:pt x="6680" y="24028"/>
                    <a:pt x="6686" y="24028"/>
                    <a:pt x="6699" y="24028"/>
                  </a:cubicBezTo>
                  <a:cubicBezTo>
                    <a:pt x="6725" y="24080"/>
                    <a:pt x="6758" y="24132"/>
                    <a:pt x="6790" y="24178"/>
                  </a:cubicBezTo>
                  <a:lnTo>
                    <a:pt x="6784" y="24178"/>
                  </a:lnTo>
                  <a:cubicBezTo>
                    <a:pt x="6771" y="24191"/>
                    <a:pt x="6758" y="24204"/>
                    <a:pt x="6758" y="24223"/>
                  </a:cubicBezTo>
                  <a:cubicBezTo>
                    <a:pt x="6758" y="24236"/>
                    <a:pt x="6764" y="24256"/>
                    <a:pt x="6777" y="24295"/>
                  </a:cubicBezTo>
                  <a:cubicBezTo>
                    <a:pt x="6790" y="24321"/>
                    <a:pt x="6797" y="24353"/>
                    <a:pt x="6803" y="24386"/>
                  </a:cubicBezTo>
                  <a:cubicBezTo>
                    <a:pt x="6810" y="24451"/>
                    <a:pt x="6810" y="24523"/>
                    <a:pt x="6803" y="24601"/>
                  </a:cubicBezTo>
                  <a:lnTo>
                    <a:pt x="6810" y="24692"/>
                  </a:lnTo>
                  <a:lnTo>
                    <a:pt x="6823" y="24763"/>
                  </a:lnTo>
                  <a:lnTo>
                    <a:pt x="6823" y="24822"/>
                  </a:lnTo>
                  <a:cubicBezTo>
                    <a:pt x="6829" y="24841"/>
                    <a:pt x="6836" y="24867"/>
                    <a:pt x="6855" y="24900"/>
                  </a:cubicBezTo>
                  <a:cubicBezTo>
                    <a:pt x="6868" y="24919"/>
                    <a:pt x="6881" y="24939"/>
                    <a:pt x="6894" y="24945"/>
                  </a:cubicBezTo>
                  <a:cubicBezTo>
                    <a:pt x="6907" y="24958"/>
                    <a:pt x="6940" y="24965"/>
                    <a:pt x="6986" y="24984"/>
                  </a:cubicBezTo>
                  <a:cubicBezTo>
                    <a:pt x="7038" y="24997"/>
                    <a:pt x="7103" y="25023"/>
                    <a:pt x="7174" y="25062"/>
                  </a:cubicBezTo>
                  <a:cubicBezTo>
                    <a:pt x="7200" y="25082"/>
                    <a:pt x="7226" y="25095"/>
                    <a:pt x="7252" y="25101"/>
                  </a:cubicBezTo>
                  <a:lnTo>
                    <a:pt x="7252" y="25166"/>
                  </a:lnTo>
                  <a:cubicBezTo>
                    <a:pt x="7252" y="25218"/>
                    <a:pt x="7252" y="25251"/>
                    <a:pt x="7259" y="25257"/>
                  </a:cubicBezTo>
                  <a:cubicBezTo>
                    <a:pt x="7265" y="25290"/>
                    <a:pt x="7278" y="25316"/>
                    <a:pt x="7304" y="25335"/>
                  </a:cubicBezTo>
                  <a:cubicBezTo>
                    <a:pt x="7337" y="25381"/>
                    <a:pt x="7382" y="25420"/>
                    <a:pt x="7447" y="25453"/>
                  </a:cubicBezTo>
                  <a:lnTo>
                    <a:pt x="7616" y="25524"/>
                  </a:lnTo>
                  <a:cubicBezTo>
                    <a:pt x="7707" y="25550"/>
                    <a:pt x="7772" y="25563"/>
                    <a:pt x="7825" y="25576"/>
                  </a:cubicBezTo>
                  <a:lnTo>
                    <a:pt x="7948" y="25602"/>
                  </a:lnTo>
                  <a:cubicBezTo>
                    <a:pt x="7948" y="25693"/>
                    <a:pt x="7961" y="25765"/>
                    <a:pt x="7981" y="25804"/>
                  </a:cubicBezTo>
                  <a:cubicBezTo>
                    <a:pt x="8007" y="25862"/>
                    <a:pt x="8046" y="25908"/>
                    <a:pt x="8098" y="25940"/>
                  </a:cubicBezTo>
                  <a:cubicBezTo>
                    <a:pt x="8091" y="25953"/>
                    <a:pt x="8085" y="25966"/>
                    <a:pt x="8085" y="25979"/>
                  </a:cubicBezTo>
                  <a:lnTo>
                    <a:pt x="7851" y="27358"/>
                  </a:lnTo>
                  <a:cubicBezTo>
                    <a:pt x="7844" y="27404"/>
                    <a:pt x="7851" y="27430"/>
                    <a:pt x="7864" y="27443"/>
                  </a:cubicBezTo>
                  <a:cubicBezTo>
                    <a:pt x="7873" y="27452"/>
                    <a:pt x="7883" y="27458"/>
                    <a:pt x="7897" y="27458"/>
                  </a:cubicBezTo>
                  <a:cubicBezTo>
                    <a:pt x="7903" y="27458"/>
                    <a:pt x="7909" y="27457"/>
                    <a:pt x="7916" y="27456"/>
                  </a:cubicBezTo>
                  <a:cubicBezTo>
                    <a:pt x="7929" y="27456"/>
                    <a:pt x="7948" y="27456"/>
                    <a:pt x="7974" y="27449"/>
                  </a:cubicBezTo>
                  <a:cubicBezTo>
                    <a:pt x="7988" y="27445"/>
                    <a:pt x="8006" y="27442"/>
                    <a:pt x="8028" y="27442"/>
                  </a:cubicBezTo>
                  <a:cubicBezTo>
                    <a:pt x="8067" y="27442"/>
                    <a:pt x="8119" y="27450"/>
                    <a:pt x="8182" y="27462"/>
                  </a:cubicBezTo>
                  <a:cubicBezTo>
                    <a:pt x="8299" y="27488"/>
                    <a:pt x="8429" y="27501"/>
                    <a:pt x="8559" y="27501"/>
                  </a:cubicBezTo>
                  <a:cubicBezTo>
                    <a:pt x="8569" y="27503"/>
                    <a:pt x="8577" y="27504"/>
                    <a:pt x="8585" y="27504"/>
                  </a:cubicBezTo>
                  <a:cubicBezTo>
                    <a:pt x="8603" y="27504"/>
                    <a:pt x="8617" y="27499"/>
                    <a:pt x="8631" y="27495"/>
                  </a:cubicBezTo>
                  <a:lnTo>
                    <a:pt x="8631" y="27495"/>
                  </a:lnTo>
                  <a:cubicBezTo>
                    <a:pt x="8624" y="27508"/>
                    <a:pt x="8624" y="27521"/>
                    <a:pt x="8624" y="27534"/>
                  </a:cubicBezTo>
                  <a:cubicBezTo>
                    <a:pt x="8611" y="27807"/>
                    <a:pt x="8611" y="28054"/>
                    <a:pt x="8611" y="28275"/>
                  </a:cubicBezTo>
                  <a:cubicBezTo>
                    <a:pt x="8605" y="28724"/>
                    <a:pt x="8611" y="29114"/>
                    <a:pt x="8637" y="29439"/>
                  </a:cubicBezTo>
                  <a:lnTo>
                    <a:pt x="8475" y="30753"/>
                  </a:lnTo>
                  <a:cubicBezTo>
                    <a:pt x="8429" y="31130"/>
                    <a:pt x="8397" y="31423"/>
                    <a:pt x="8377" y="31624"/>
                  </a:cubicBezTo>
                  <a:cubicBezTo>
                    <a:pt x="8351" y="31917"/>
                    <a:pt x="8358" y="32138"/>
                    <a:pt x="8397" y="32301"/>
                  </a:cubicBezTo>
                  <a:cubicBezTo>
                    <a:pt x="8436" y="32457"/>
                    <a:pt x="8507" y="32619"/>
                    <a:pt x="8618" y="32789"/>
                  </a:cubicBezTo>
                  <a:cubicBezTo>
                    <a:pt x="8689" y="32893"/>
                    <a:pt x="8800" y="33036"/>
                    <a:pt x="8956" y="33218"/>
                  </a:cubicBezTo>
                  <a:cubicBezTo>
                    <a:pt x="8826" y="33322"/>
                    <a:pt x="8722" y="33419"/>
                    <a:pt x="8663" y="33504"/>
                  </a:cubicBezTo>
                  <a:cubicBezTo>
                    <a:pt x="8572" y="33627"/>
                    <a:pt x="8533" y="33745"/>
                    <a:pt x="8546" y="33868"/>
                  </a:cubicBezTo>
                  <a:cubicBezTo>
                    <a:pt x="8553" y="33966"/>
                    <a:pt x="8611" y="34083"/>
                    <a:pt x="8722" y="34226"/>
                  </a:cubicBezTo>
                  <a:cubicBezTo>
                    <a:pt x="8872" y="34434"/>
                    <a:pt x="9002" y="34590"/>
                    <a:pt x="9112" y="34694"/>
                  </a:cubicBezTo>
                  <a:cubicBezTo>
                    <a:pt x="9158" y="34740"/>
                    <a:pt x="9210" y="34779"/>
                    <a:pt x="9255" y="34811"/>
                  </a:cubicBezTo>
                  <a:cubicBezTo>
                    <a:pt x="9138" y="35065"/>
                    <a:pt x="9054" y="35260"/>
                    <a:pt x="9002" y="35403"/>
                  </a:cubicBezTo>
                  <a:cubicBezTo>
                    <a:pt x="8904" y="35670"/>
                    <a:pt x="8846" y="35917"/>
                    <a:pt x="8826" y="36144"/>
                  </a:cubicBezTo>
                  <a:cubicBezTo>
                    <a:pt x="8807" y="36385"/>
                    <a:pt x="8833" y="36678"/>
                    <a:pt x="8898" y="37022"/>
                  </a:cubicBezTo>
                  <a:cubicBezTo>
                    <a:pt x="8930" y="37217"/>
                    <a:pt x="8995" y="37510"/>
                    <a:pt x="9080" y="37894"/>
                  </a:cubicBezTo>
                  <a:cubicBezTo>
                    <a:pt x="9132" y="38180"/>
                    <a:pt x="9171" y="38505"/>
                    <a:pt x="9190" y="38863"/>
                  </a:cubicBezTo>
                  <a:cubicBezTo>
                    <a:pt x="9203" y="39077"/>
                    <a:pt x="9216" y="39403"/>
                    <a:pt x="9223" y="39838"/>
                  </a:cubicBezTo>
                  <a:cubicBezTo>
                    <a:pt x="9223" y="39910"/>
                    <a:pt x="9223" y="39962"/>
                    <a:pt x="9223" y="39988"/>
                  </a:cubicBezTo>
                  <a:cubicBezTo>
                    <a:pt x="9210" y="40040"/>
                    <a:pt x="9197" y="40085"/>
                    <a:pt x="9177" y="40125"/>
                  </a:cubicBezTo>
                  <a:cubicBezTo>
                    <a:pt x="9158" y="40157"/>
                    <a:pt x="9132" y="40190"/>
                    <a:pt x="9093" y="40229"/>
                  </a:cubicBezTo>
                  <a:cubicBezTo>
                    <a:pt x="9034" y="40287"/>
                    <a:pt x="9002" y="40313"/>
                    <a:pt x="8995" y="40326"/>
                  </a:cubicBezTo>
                  <a:cubicBezTo>
                    <a:pt x="8937" y="40391"/>
                    <a:pt x="8891" y="40476"/>
                    <a:pt x="8859" y="40586"/>
                  </a:cubicBezTo>
                  <a:cubicBezTo>
                    <a:pt x="8839" y="40651"/>
                    <a:pt x="8820" y="40749"/>
                    <a:pt x="8800" y="40879"/>
                  </a:cubicBezTo>
                  <a:lnTo>
                    <a:pt x="8676" y="41802"/>
                  </a:lnTo>
                  <a:cubicBezTo>
                    <a:pt x="8611" y="42238"/>
                    <a:pt x="8579" y="42589"/>
                    <a:pt x="8579" y="42856"/>
                  </a:cubicBezTo>
                  <a:cubicBezTo>
                    <a:pt x="8559" y="42869"/>
                    <a:pt x="8540" y="42895"/>
                    <a:pt x="8520" y="42934"/>
                  </a:cubicBezTo>
                  <a:cubicBezTo>
                    <a:pt x="8475" y="43032"/>
                    <a:pt x="8429" y="43129"/>
                    <a:pt x="8390" y="43220"/>
                  </a:cubicBezTo>
                  <a:lnTo>
                    <a:pt x="8280" y="43506"/>
                  </a:lnTo>
                  <a:cubicBezTo>
                    <a:pt x="8267" y="43552"/>
                    <a:pt x="8260" y="43584"/>
                    <a:pt x="8267" y="43604"/>
                  </a:cubicBezTo>
                  <a:cubicBezTo>
                    <a:pt x="8280" y="43636"/>
                    <a:pt x="8319" y="43669"/>
                    <a:pt x="8384" y="43688"/>
                  </a:cubicBezTo>
                  <a:cubicBezTo>
                    <a:pt x="8442" y="43708"/>
                    <a:pt x="8501" y="43721"/>
                    <a:pt x="8546" y="43734"/>
                  </a:cubicBezTo>
                  <a:cubicBezTo>
                    <a:pt x="8533" y="43766"/>
                    <a:pt x="8527" y="43812"/>
                    <a:pt x="8520" y="43871"/>
                  </a:cubicBezTo>
                  <a:cubicBezTo>
                    <a:pt x="8481" y="44391"/>
                    <a:pt x="8468" y="44885"/>
                    <a:pt x="8468" y="45353"/>
                  </a:cubicBezTo>
                  <a:cubicBezTo>
                    <a:pt x="8468" y="45457"/>
                    <a:pt x="8475" y="45535"/>
                    <a:pt x="8481" y="45587"/>
                  </a:cubicBezTo>
                  <a:cubicBezTo>
                    <a:pt x="8501" y="45672"/>
                    <a:pt x="8527" y="45744"/>
                    <a:pt x="8566" y="45802"/>
                  </a:cubicBezTo>
                  <a:cubicBezTo>
                    <a:pt x="8605" y="45861"/>
                    <a:pt x="8670" y="45913"/>
                    <a:pt x="8755" y="45958"/>
                  </a:cubicBezTo>
                  <a:cubicBezTo>
                    <a:pt x="8807" y="45984"/>
                    <a:pt x="8885" y="46017"/>
                    <a:pt x="8989" y="46049"/>
                  </a:cubicBezTo>
                  <a:cubicBezTo>
                    <a:pt x="9223" y="46127"/>
                    <a:pt x="9385" y="46179"/>
                    <a:pt x="9470" y="46192"/>
                  </a:cubicBezTo>
                  <a:cubicBezTo>
                    <a:pt x="9646" y="46231"/>
                    <a:pt x="9825" y="46252"/>
                    <a:pt x="10004" y="46252"/>
                  </a:cubicBezTo>
                  <a:cubicBezTo>
                    <a:pt x="10123" y="46252"/>
                    <a:pt x="10242" y="46243"/>
                    <a:pt x="10361" y="46225"/>
                  </a:cubicBezTo>
                  <a:cubicBezTo>
                    <a:pt x="10400" y="46218"/>
                    <a:pt x="10478" y="46205"/>
                    <a:pt x="10589" y="46186"/>
                  </a:cubicBezTo>
                  <a:cubicBezTo>
                    <a:pt x="10686" y="46166"/>
                    <a:pt x="10758" y="46153"/>
                    <a:pt x="10816" y="46147"/>
                  </a:cubicBezTo>
                  <a:cubicBezTo>
                    <a:pt x="10855" y="46147"/>
                    <a:pt x="10907" y="46140"/>
                    <a:pt x="10979" y="46134"/>
                  </a:cubicBezTo>
                  <a:cubicBezTo>
                    <a:pt x="11044" y="46127"/>
                    <a:pt x="11096" y="46121"/>
                    <a:pt x="11135" y="46108"/>
                  </a:cubicBezTo>
                  <a:cubicBezTo>
                    <a:pt x="11193" y="46095"/>
                    <a:pt x="11278" y="46062"/>
                    <a:pt x="11402" y="46004"/>
                  </a:cubicBezTo>
                  <a:lnTo>
                    <a:pt x="11883" y="45783"/>
                  </a:lnTo>
                  <a:cubicBezTo>
                    <a:pt x="11922" y="45763"/>
                    <a:pt x="11948" y="45744"/>
                    <a:pt x="11961" y="45724"/>
                  </a:cubicBezTo>
                  <a:cubicBezTo>
                    <a:pt x="11980" y="45692"/>
                    <a:pt x="11974" y="45640"/>
                    <a:pt x="11948" y="45574"/>
                  </a:cubicBezTo>
                  <a:cubicBezTo>
                    <a:pt x="11850" y="45373"/>
                    <a:pt x="11792" y="45243"/>
                    <a:pt x="11772" y="45191"/>
                  </a:cubicBezTo>
                  <a:cubicBezTo>
                    <a:pt x="11714" y="45048"/>
                    <a:pt x="11675" y="44911"/>
                    <a:pt x="11649" y="44794"/>
                  </a:cubicBezTo>
                  <a:cubicBezTo>
                    <a:pt x="11636" y="44709"/>
                    <a:pt x="11623" y="44573"/>
                    <a:pt x="11616" y="44384"/>
                  </a:cubicBezTo>
                  <a:cubicBezTo>
                    <a:pt x="11610" y="44202"/>
                    <a:pt x="11597" y="44066"/>
                    <a:pt x="11577" y="43968"/>
                  </a:cubicBezTo>
                  <a:lnTo>
                    <a:pt x="11577" y="43962"/>
                  </a:lnTo>
                  <a:cubicBezTo>
                    <a:pt x="11584" y="43962"/>
                    <a:pt x="11590" y="43955"/>
                    <a:pt x="11597" y="43949"/>
                  </a:cubicBezTo>
                  <a:cubicBezTo>
                    <a:pt x="11597" y="43949"/>
                    <a:pt x="11616" y="43929"/>
                    <a:pt x="11655" y="43897"/>
                  </a:cubicBezTo>
                  <a:cubicBezTo>
                    <a:pt x="11694" y="43864"/>
                    <a:pt x="11727" y="43845"/>
                    <a:pt x="11740" y="43825"/>
                  </a:cubicBezTo>
                  <a:cubicBezTo>
                    <a:pt x="11766" y="43806"/>
                    <a:pt x="11785" y="43766"/>
                    <a:pt x="11805" y="43708"/>
                  </a:cubicBezTo>
                  <a:cubicBezTo>
                    <a:pt x="11837" y="43604"/>
                    <a:pt x="11837" y="43500"/>
                    <a:pt x="11818" y="43383"/>
                  </a:cubicBezTo>
                  <a:cubicBezTo>
                    <a:pt x="11811" y="43350"/>
                    <a:pt x="11792" y="43298"/>
                    <a:pt x="11766" y="43214"/>
                  </a:cubicBezTo>
                  <a:cubicBezTo>
                    <a:pt x="11759" y="43194"/>
                    <a:pt x="11753" y="43181"/>
                    <a:pt x="11746" y="43168"/>
                  </a:cubicBezTo>
                  <a:cubicBezTo>
                    <a:pt x="11759" y="43077"/>
                    <a:pt x="11766" y="42973"/>
                    <a:pt x="11746" y="42856"/>
                  </a:cubicBezTo>
                  <a:cubicBezTo>
                    <a:pt x="11746" y="42843"/>
                    <a:pt x="11714" y="42693"/>
                    <a:pt x="11649" y="42401"/>
                  </a:cubicBezTo>
                  <a:cubicBezTo>
                    <a:pt x="11597" y="42134"/>
                    <a:pt x="11584" y="41763"/>
                    <a:pt x="11603" y="41302"/>
                  </a:cubicBezTo>
                  <a:cubicBezTo>
                    <a:pt x="11636" y="40651"/>
                    <a:pt x="11701" y="40014"/>
                    <a:pt x="11798" y="39396"/>
                  </a:cubicBezTo>
                  <a:cubicBezTo>
                    <a:pt x="11837" y="39149"/>
                    <a:pt x="11883" y="38960"/>
                    <a:pt x="11928" y="38830"/>
                  </a:cubicBezTo>
                  <a:cubicBezTo>
                    <a:pt x="11961" y="38739"/>
                    <a:pt x="12013" y="38629"/>
                    <a:pt x="12078" y="38505"/>
                  </a:cubicBezTo>
                  <a:cubicBezTo>
                    <a:pt x="12162" y="38362"/>
                    <a:pt x="12214" y="38258"/>
                    <a:pt x="12253" y="38186"/>
                  </a:cubicBezTo>
                  <a:cubicBezTo>
                    <a:pt x="12611" y="37517"/>
                    <a:pt x="12780" y="36801"/>
                    <a:pt x="12761" y="36027"/>
                  </a:cubicBezTo>
                  <a:cubicBezTo>
                    <a:pt x="12754" y="35839"/>
                    <a:pt x="12728" y="35689"/>
                    <a:pt x="12689" y="35592"/>
                  </a:cubicBezTo>
                  <a:cubicBezTo>
                    <a:pt x="12761" y="35572"/>
                    <a:pt x="12839" y="35533"/>
                    <a:pt x="12917" y="35481"/>
                  </a:cubicBezTo>
                  <a:cubicBezTo>
                    <a:pt x="13034" y="35409"/>
                    <a:pt x="13118" y="35325"/>
                    <a:pt x="13170" y="35227"/>
                  </a:cubicBezTo>
                  <a:cubicBezTo>
                    <a:pt x="13210" y="35156"/>
                    <a:pt x="13229" y="35058"/>
                    <a:pt x="13229" y="34948"/>
                  </a:cubicBezTo>
                  <a:cubicBezTo>
                    <a:pt x="13229" y="34896"/>
                    <a:pt x="13223" y="34798"/>
                    <a:pt x="13210" y="34655"/>
                  </a:cubicBezTo>
                  <a:cubicBezTo>
                    <a:pt x="13190" y="34447"/>
                    <a:pt x="13183" y="34213"/>
                    <a:pt x="13190" y="33946"/>
                  </a:cubicBezTo>
                  <a:cubicBezTo>
                    <a:pt x="13197" y="33803"/>
                    <a:pt x="13216" y="33569"/>
                    <a:pt x="13236" y="33237"/>
                  </a:cubicBezTo>
                  <a:cubicBezTo>
                    <a:pt x="13242" y="33205"/>
                    <a:pt x="13236" y="33172"/>
                    <a:pt x="13216" y="33140"/>
                  </a:cubicBezTo>
                  <a:cubicBezTo>
                    <a:pt x="13203" y="33120"/>
                    <a:pt x="13190" y="33114"/>
                    <a:pt x="13183" y="33107"/>
                  </a:cubicBezTo>
                  <a:cubicBezTo>
                    <a:pt x="13372" y="32606"/>
                    <a:pt x="13587" y="32112"/>
                    <a:pt x="13834" y="31624"/>
                  </a:cubicBezTo>
                  <a:cubicBezTo>
                    <a:pt x="13938" y="31410"/>
                    <a:pt x="14009" y="31267"/>
                    <a:pt x="14042" y="31202"/>
                  </a:cubicBezTo>
                  <a:cubicBezTo>
                    <a:pt x="14068" y="31143"/>
                    <a:pt x="14107" y="31033"/>
                    <a:pt x="14159" y="30883"/>
                  </a:cubicBezTo>
                  <a:cubicBezTo>
                    <a:pt x="14211" y="30746"/>
                    <a:pt x="14257" y="30636"/>
                    <a:pt x="14289" y="30564"/>
                  </a:cubicBezTo>
                  <a:cubicBezTo>
                    <a:pt x="14309" y="30512"/>
                    <a:pt x="14335" y="30473"/>
                    <a:pt x="14361" y="30428"/>
                  </a:cubicBezTo>
                  <a:cubicBezTo>
                    <a:pt x="14406" y="30486"/>
                    <a:pt x="14484" y="30506"/>
                    <a:pt x="14595" y="30506"/>
                  </a:cubicBezTo>
                  <a:cubicBezTo>
                    <a:pt x="14640" y="30506"/>
                    <a:pt x="14686" y="30499"/>
                    <a:pt x="14718" y="30493"/>
                  </a:cubicBezTo>
                  <a:cubicBezTo>
                    <a:pt x="14809" y="30467"/>
                    <a:pt x="14894" y="30415"/>
                    <a:pt x="14979" y="30343"/>
                  </a:cubicBezTo>
                  <a:cubicBezTo>
                    <a:pt x="15024" y="30311"/>
                    <a:pt x="15089" y="30239"/>
                    <a:pt x="15187" y="30135"/>
                  </a:cubicBezTo>
                  <a:cubicBezTo>
                    <a:pt x="15245" y="30077"/>
                    <a:pt x="15291" y="30025"/>
                    <a:pt x="15330" y="29966"/>
                  </a:cubicBezTo>
                  <a:cubicBezTo>
                    <a:pt x="15375" y="29894"/>
                    <a:pt x="15401" y="29823"/>
                    <a:pt x="15395" y="29758"/>
                  </a:cubicBezTo>
                  <a:cubicBezTo>
                    <a:pt x="15395" y="29667"/>
                    <a:pt x="15349" y="29576"/>
                    <a:pt x="15258" y="29485"/>
                  </a:cubicBezTo>
                  <a:cubicBezTo>
                    <a:pt x="15258" y="29485"/>
                    <a:pt x="15258" y="29485"/>
                    <a:pt x="15252" y="29478"/>
                  </a:cubicBezTo>
                  <a:cubicBezTo>
                    <a:pt x="15245" y="29472"/>
                    <a:pt x="15239" y="29465"/>
                    <a:pt x="15232" y="29459"/>
                  </a:cubicBezTo>
                  <a:lnTo>
                    <a:pt x="15193" y="29426"/>
                  </a:lnTo>
                  <a:lnTo>
                    <a:pt x="15180" y="29407"/>
                  </a:lnTo>
                  <a:cubicBezTo>
                    <a:pt x="15174" y="29407"/>
                    <a:pt x="15174" y="29400"/>
                    <a:pt x="15174" y="29394"/>
                  </a:cubicBezTo>
                  <a:lnTo>
                    <a:pt x="15167" y="29394"/>
                  </a:lnTo>
                  <a:lnTo>
                    <a:pt x="15089" y="29309"/>
                  </a:lnTo>
                  <a:cubicBezTo>
                    <a:pt x="15070" y="29290"/>
                    <a:pt x="15057" y="29270"/>
                    <a:pt x="15037" y="29251"/>
                  </a:cubicBezTo>
                  <a:lnTo>
                    <a:pt x="15154" y="29251"/>
                  </a:lnTo>
                  <a:cubicBezTo>
                    <a:pt x="15206" y="29251"/>
                    <a:pt x="15239" y="29238"/>
                    <a:pt x="15258" y="29225"/>
                  </a:cubicBezTo>
                  <a:cubicBezTo>
                    <a:pt x="15278" y="29205"/>
                    <a:pt x="15291" y="29166"/>
                    <a:pt x="15291" y="29101"/>
                  </a:cubicBezTo>
                  <a:cubicBezTo>
                    <a:pt x="15278" y="28886"/>
                    <a:pt x="15291" y="28568"/>
                    <a:pt x="15323" y="28145"/>
                  </a:cubicBezTo>
                  <a:cubicBezTo>
                    <a:pt x="15330" y="27976"/>
                    <a:pt x="15343" y="27813"/>
                    <a:pt x="15356" y="27664"/>
                  </a:cubicBezTo>
                  <a:cubicBezTo>
                    <a:pt x="15388" y="27703"/>
                    <a:pt x="15440" y="27755"/>
                    <a:pt x="15505" y="27807"/>
                  </a:cubicBezTo>
                  <a:lnTo>
                    <a:pt x="15544" y="27839"/>
                  </a:lnTo>
                  <a:lnTo>
                    <a:pt x="15713" y="28047"/>
                  </a:lnTo>
                  <a:cubicBezTo>
                    <a:pt x="15772" y="28119"/>
                    <a:pt x="15817" y="28178"/>
                    <a:pt x="15850" y="28230"/>
                  </a:cubicBezTo>
                  <a:cubicBezTo>
                    <a:pt x="15856" y="28243"/>
                    <a:pt x="15869" y="28256"/>
                    <a:pt x="15883" y="28275"/>
                  </a:cubicBezTo>
                  <a:cubicBezTo>
                    <a:pt x="15948" y="28399"/>
                    <a:pt x="16032" y="28581"/>
                    <a:pt x="16149" y="28821"/>
                  </a:cubicBezTo>
                  <a:cubicBezTo>
                    <a:pt x="16240" y="29016"/>
                    <a:pt x="16383" y="29303"/>
                    <a:pt x="16578" y="29680"/>
                  </a:cubicBezTo>
                  <a:cubicBezTo>
                    <a:pt x="16747" y="30018"/>
                    <a:pt x="16865" y="30317"/>
                    <a:pt x="16936" y="30571"/>
                  </a:cubicBezTo>
                  <a:cubicBezTo>
                    <a:pt x="16956" y="30649"/>
                    <a:pt x="16995" y="30792"/>
                    <a:pt x="17040" y="31000"/>
                  </a:cubicBezTo>
                  <a:cubicBezTo>
                    <a:pt x="17079" y="31182"/>
                    <a:pt x="17118" y="31319"/>
                    <a:pt x="17151" y="31423"/>
                  </a:cubicBezTo>
                  <a:cubicBezTo>
                    <a:pt x="17196" y="31546"/>
                    <a:pt x="17216" y="31637"/>
                    <a:pt x="17209" y="31689"/>
                  </a:cubicBezTo>
                  <a:cubicBezTo>
                    <a:pt x="17203" y="31735"/>
                    <a:pt x="17183" y="31780"/>
                    <a:pt x="17164" y="31826"/>
                  </a:cubicBezTo>
                  <a:cubicBezTo>
                    <a:pt x="17151" y="31846"/>
                    <a:pt x="17125" y="31885"/>
                    <a:pt x="17079" y="31950"/>
                  </a:cubicBezTo>
                  <a:cubicBezTo>
                    <a:pt x="16962" y="32125"/>
                    <a:pt x="16871" y="32314"/>
                    <a:pt x="16806" y="32515"/>
                  </a:cubicBezTo>
                  <a:cubicBezTo>
                    <a:pt x="16715" y="32776"/>
                    <a:pt x="16715" y="32977"/>
                    <a:pt x="16813" y="33133"/>
                  </a:cubicBezTo>
                  <a:cubicBezTo>
                    <a:pt x="16878" y="33237"/>
                    <a:pt x="17014" y="33328"/>
                    <a:pt x="17229" y="33400"/>
                  </a:cubicBezTo>
                  <a:cubicBezTo>
                    <a:pt x="17482" y="33491"/>
                    <a:pt x="17749" y="33569"/>
                    <a:pt x="18022" y="33621"/>
                  </a:cubicBezTo>
                  <a:cubicBezTo>
                    <a:pt x="18003" y="33686"/>
                    <a:pt x="17957" y="33790"/>
                    <a:pt x="17899" y="33927"/>
                  </a:cubicBezTo>
                  <a:cubicBezTo>
                    <a:pt x="17873" y="33972"/>
                    <a:pt x="17860" y="34024"/>
                    <a:pt x="17847" y="34070"/>
                  </a:cubicBezTo>
                  <a:lnTo>
                    <a:pt x="17847" y="34076"/>
                  </a:lnTo>
                  <a:lnTo>
                    <a:pt x="17847" y="34083"/>
                  </a:lnTo>
                  <a:cubicBezTo>
                    <a:pt x="17788" y="34284"/>
                    <a:pt x="17769" y="34492"/>
                    <a:pt x="17788" y="34714"/>
                  </a:cubicBezTo>
                  <a:cubicBezTo>
                    <a:pt x="17769" y="34649"/>
                    <a:pt x="17749" y="34590"/>
                    <a:pt x="17736" y="34525"/>
                  </a:cubicBezTo>
                  <a:cubicBezTo>
                    <a:pt x="17736" y="34492"/>
                    <a:pt x="17723" y="34466"/>
                    <a:pt x="17710" y="34460"/>
                  </a:cubicBezTo>
                  <a:cubicBezTo>
                    <a:pt x="17700" y="34453"/>
                    <a:pt x="17691" y="34450"/>
                    <a:pt x="17681" y="34450"/>
                  </a:cubicBezTo>
                  <a:cubicBezTo>
                    <a:pt x="17671" y="34450"/>
                    <a:pt x="17661" y="34453"/>
                    <a:pt x="17651" y="34460"/>
                  </a:cubicBezTo>
                  <a:cubicBezTo>
                    <a:pt x="17632" y="34473"/>
                    <a:pt x="17619" y="34486"/>
                    <a:pt x="17606" y="34512"/>
                  </a:cubicBezTo>
                  <a:cubicBezTo>
                    <a:pt x="17586" y="34544"/>
                    <a:pt x="17573" y="34597"/>
                    <a:pt x="17560" y="34662"/>
                  </a:cubicBezTo>
                  <a:lnTo>
                    <a:pt x="17528" y="34818"/>
                  </a:lnTo>
                  <a:cubicBezTo>
                    <a:pt x="17495" y="34961"/>
                    <a:pt x="17476" y="35071"/>
                    <a:pt x="17469" y="35149"/>
                  </a:cubicBezTo>
                  <a:cubicBezTo>
                    <a:pt x="17450" y="35273"/>
                    <a:pt x="17450" y="35383"/>
                    <a:pt x="17463" y="35481"/>
                  </a:cubicBezTo>
                  <a:cubicBezTo>
                    <a:pt x="17469" y="35533"/>
                    <a:pt x="17489" y="35624"/>
                    <a:pt x="17521" y="35754"/>
                  </a:cubicBezTo>
                  <a:lnTo>
                    <a:pt x="17567" y="35923"/>
                  </a:lnTo>
                  <a:cubicBezTo>
                    <a:pt x="17645" y="36203"/>
                    <a:pt x="17710" y="36398"/>
                    <a:pt x="17769" y="36509"/>
                  </a:cubicBezTo>
                  <a:cubicBezTo>
                    <a:pt x="17795" y="36561"/>
                    <a:pt x="17821" y="36606"/>
                    <a:pt x="17853" y="36658"/>
                  </a:cubicBezTo>
                  <a:lnTo>
                    <a:pt x="17847" y="36665"/>
                  </a:lnTo>
                  <a:cubicBezTo>
                    <a:pt x="17840" y="36671"/>
                    <a:pt x="17840" y="36691"/>
                    <a:pt x="17847" y="36717"/>
                  </a:cubicBezTo>
                  <a:lnTo>
                    <a:pt x="17918" y="37022"/>
                  </a:lnTo>
                  <a:cubicBezTo>
                    <a:pt x="17931" y="37100"/>
                    <a:pt x="17944" y="37152"/>
                    <a:pt x="17944" y="37165"/>
                  </a:cubicBezTo>
                  <a:cubicBezTo>
                    <a:pt x="17951" y="37243"/>
                    <a:pt x="17951" y="37289"/>
                    <a:pt x="17957" y="37302"/>
                  </a:cubicBezTo>
                  <a:cubicBezTo>
                    <a:pt x="17964" y="37341"/>
                    <a:pt x="17983" y="37400"/>
                    <a:pt x="18016" y="37471"/>
                  </a:cubicBezTo>
                  <a:lnTo>
                    <a:pt x="18178" y="37861"/>
                  </a:lnTo>
                  <a:cubicBezTo>
                    <a:pt x="18256" y="38063"/>
                    <a:pt x="18315" y="38212"/>
                    <a:pt x="18354" y="38317"/>
                  </a:cubicBezTo>
                  <a:cubicBezTo>
                    <a:pt x="18393" y="38427"/>
                    <a:pt x="18432" y="38577"/>
                    <a:pt x="18484" y="38778"/>
                  </a:cubicBezTo>
                  <a:lnTo>
                    <a:pt x="18529" y="38967"/>
                  </a:lnTo>
                  <a:cubicBezTo>
                    <a:pt x="18536" y="38993"/>
                    <a:pt x="18542" y="39012"/>
                    <a:pt x="18542" y="39032"/>
                  </a:cubicBezTo>
                  <a:cubicBezTo>
                    <a:pt x="18510" y="39188"/>
                    <a:pt x="18490" y="39338"/>
                    <a:pt x="18471" y="39474"/>
                  </a:cubicBezTo>
                  <a:cubicBezTo>
                    <a:pt x="18438" y="39728"/>
                    <a:pt x="18445" y="39923"/>
                    <a:pt x="18497" y="40066"/>
                  </a:cubicBezTo>
                  <a:cubicBezTo>
                    <a:pt x="18523" y="40118"/>
                    <a:pt x="18562" y="40196"/>
                    <a:pt x="18627" y="40294"/>
                  </a:cubicBezTo>
                  <a:cubicBezTo>
                    <a:pt x="18686" y="40391"/>
                    <a:pt x="18731" y="40469"/>
                    <a:pt x="18751" y="40521"/>
                  </a:cubicBezTo>
                  <a:cubicBezTo>
                    <a:pt x="18783" y="40612"/>
                    <a:pt x="18803" y="40716"/>
                    <a:pt x="18803" y="40833"/>
                  </a:cubicBezTo>
                  <a:cubicBezTo>
                    <a:pt x="18803" y="40911"/>
                    <a:pt x="18796" y="41015"/>
                    <a:pt x="18777" y="41146"/>
                  </a:cubicBezTo>
                  <a:cubicBezTo>
                    <a:pt x="18712" y="41666"/>
                    <a:pt x="18595" y="42173"/>
                    <a:pt x="18438" y="42680"/>
                  </a:cubicBezTo>
                  <a:cubicBezTo>
                    <a:pt x="18419" y="42758"/>
                    <a:pt x="18412" y="42810"/>
                    <a:pt x="18425" y="42843"/>
                  </a:cubicBezTo>
                  <a:cubicBezTo>
                    <a:pt x="18445" y="42869"/>
                    <a:pt x="18477" y="42902"/>
                    <a:pt x="18529" y="42934"/>
                  </a:cubicBezTo>
                  <a:lnTo>
                    <a:pt x="18796" y="43077"/>
                  </a:lnTo>
                  <a:cubicBezTo>
                    <a:pt x="18790" y="43084"/>
                    <a:pt x="18783" y="43097"/>
                    <a:pt x="18777" y="43103"/>
                  </a:cubicBezTo>
                  <a:cubicBezTo>
                    <a:pt x="18751" y="43162"/>
                    <a:pt x="18731" y="43266"/>
                    <a:pt x="18725" y="43409"/>
                  </a:cubicBezTo>
                  <a:cubicBezTo>
                    <a:pt x="18712" y="43727"/>
                    <a:pt x="18777" y="43923"/>
                    <a:pt x="18920" y="43994"/>
                  </a:cubicBezTo>
                  <a:cubicBezTo>
                    <a:pt x="18959" y="44014"/>
                    <a:pt x="19004" y="44027"/>
                    <a:pt x="19063" y="44033"/>
                  </a:cubicBezTo>
                  <a:cubicBezTo>
                    <a:pt x="19095" y="44040"/>
                    <a:pt x="19147" y="44046"/>
                    <a:pt x="19212" y="44046"/>
                  </a:cubicBezTo>
                  <a:cubicBezTo>
                    <a:pt x="19323" y="44053"/>
                    <a:pt x="19486" y="44079"/>
                    <a:pt x="19707" y="44124"/>
                  </a:cubicBezTo>
                  <a:lnTo>
                    <a:pt x="20461" y="44293"/>
                  </a:lnTo>
                  <a:cubicBezTo>
                    <a:pt x="20793" y="44365"/>
                    <a:pt x="21046" y="44417"/>
                    <a:pt x="21215" y="44436"/>
                  </a:cubicBezTo>
                  <a:cubicBezTo>
                    <a:pt x="21376" y="44454"/>
                    <a:pt x="21580" y="44462"/>
                    <a:pt x="21823" y="44462"/>
                  </a:cubicBezTo>
                  <a:cubicBezTo>
                    <a:pt x="21945" y="44462"/>
                    <a:pt x="22076" y="44460"/>
                    <a:pt x="22217" y="44456"/>
                  </a:cubicBezTo>
                  <a:cubicBezTo>
                    <a:pt x="22516" y="44443"/>
                    <a:pt x="22757" y="44430"/>
                    <a:pt x="22958" y="44417"/>
                  </a:cubicBezTo>
                  <a:cubicBezTo>
                    <a:pt x="23010" y="44410"/>
                    <a:pt x="23206" y="44391"/>
                    <a:pt x="23531" y="44352"/>
                  </a:cubicBezTo>
                  <a:lnTo>
                    <a:pt x="24324" y="44248"/>
                  </a:lnTo>
                  <a:cubicBezTo>
                    <a:pt x="24422" y="44235"/>
                    <a:pt x="24487" y="44215"/>
                    <a:pt x="24526" y="44183"/>
                  </a:cubicBezTo>
                  <a:cubicBezTo>
                    <a:pt x="24565" y="44150"/>
                    <a:pt x="24597" y="44098"/>
                    <a:pt x="24630" y="44027"/>
                  </a:cubicBezTo>
                  <a:cubicBezTo>
                    <a:pt x="24695" y="43864"/>
                    <a:pt x="24734" y="43708"/>
                    <a:pt x="24760" y="43552"/>
                  </a:cubicBezTo>
                  <a:cubicBezTo>
                    <a:pt x="24766" y="43500"/>
                    <a:pt x="24766" y="43467"/>
                    <a:pt x="24747" y="43441"/>
                  </a:cubicBezTo>
                  <a:cubicBezTo>
                    <a:pt x="24727" y="43409"/>
                    <a:pt x="24675" y="43389"/>
                    <a:pt x="24591" y="43383"/>
                  </a:cubicBezTo>
                  <a:cubicBezTo>
                    <a:pt x="24370" y="43376"/>
                    <a:pt x="24155" y="43357"/>
                    <a:pt x="23954" y="43331"/>
                  </a:cubicBezTo>
                  <a:cubicBezTo>
                    <a:pt x="23563" y="43279"/>
                    <a:pt x="23258" y="43181"/>
                    <a:pt x="23043" y="43051"/>
                  </a:cubicBezTo>
                  <a:cubicBezTo>
                    <a:pt x="22945" y="42986"/>
                    <a:pt x="22815" y="42876"/>
                    <a:pt x="22646" y="42706"/>
                  </a:cubicBezTo>
                  <a:lnTo>
                    <a:pt x="21950" y="42037"/>
                  </a:lnTo>
                  <a:cubicBezTo>
                    <a:pt x="21859" y="41952"/>
                    <a:pt x="21807" y="41880"/>
                    <a:pt x="21788" y="41822"/>
                  </a:cubicBezTo>
                  <a:cubicBezTo>
                    <a:pt x="21775" y="41789"/>
                    <a:pt x="21768" y="41757"/>
                    <a:pt x="21755" y="41744"/>
                  </a:cubicBezTo>
                  <a:cubicBezTo>
                    <a:pt x="21742" y="41711"/>
                    <a:pt x="21729" y="41692"/>
                    <a:pt x="21710" y="41679"/>
                  </a:cubicBezTo>
                  <a:cubicBezTo>
                    <a:pt x="21694" y="41669"/>
                    <a:pt x="21674" y="41664"/>
                    <a:pt x="21650" y="41664"/>
                  </a:cubicBezTo>
                  <a:cubicBezTo>
                    <a:pt x="21627" y="41664"/>
                    <a:pt x="21599" y="41669"/>
                    <a:pt x="21567" y="41679"/>
                  </a:cubicBezTo>
                  <a:lnTo>
                    <a:pt x="21508" y="41692"/>
                  </a:lnTo>
                  <a:cubicBezTo>
                    <a:pt x="21632" y="41607"/>
                    <a:pt x="21736" y="41529"/>
                    <a:pt x="21807" y="41471"/>
                  </a:cubicBezTo>
                  <a:cubicBezTo>
                    <a:pt x="21879" y="41419"/>
                    <a:pt x="21911" y="41367"/>
                    <a:pt x="21905" y="41321"/>
                  </a:cubicBezTo>
                  <a:cubicBezTo>
                    <a:pt x="21892" y="41276"/>
                    <a:pt x="21859" y="41243"/>
                    <a:pt x="21794" y="41217"/>
                  </a:cubicBezTo>
                  <a:cubicBezTo>
                    <a:pt x="21690" y="41191"/>
                    <a:pt x="21619" y="41172"/>
                    <a:pt x="21567" y="41159"/>
                  </a:cubicBezTo>
                  <a:cubicBezTo>
                    <a:pt x="21476" y="41133"/>
                    <a:pt x="21411" y="41100"/>
                    <a:pt x="21372" y="41048"/>
                  </a:cubicBezTo>
                  <a:cubicBezTo>
                    <a:pt x="21333" y="40996"/>
                    <a:pt x="21307" y="40898"/>
                    <a:pt x="21300" y="40768"/>
                  </a:cubicBezTo>
                  <a:cubicBezTo>
                    <a:pt x="21248" y="39435"/>
                    <a:pt x="21222" y="38343"/>
                    <a:pt x="21228" y="37497"/>
                  </a:cubicBezTo>
                  <a:cubicBezTo>
                    <a:pt x="21235" y="36300"/>
                    <a:pt x="21307" y="35214"/>
                    <a:pt x="21424" y="34239"/>
                  </a:cubicBezTo>
                  <a:cubicBezTo>
                    <a:pt x="21437" y="34180"/>
                    <a:pt x="21430" y="34141"/>
                    <a:pt x="21404" y="34122"/>
                  </a:cubicBezTo>
                  <a:cubicBezTo>
                    <a:pt x="21404" y="34115"/>
                    <a:pt x="21398" y="34109"/>
                    <a:pt x="21391" y="34109"/>
                  </a:cubicBezTo>
                  <a:cubicBezTo>
                    <a:pt x="21398" y="34089"/>
                    <a:pt x="21398" y="34063"/>
                    <a:pt x="21398" y="34037"/>
                  </a:cubicBezTo>
                  <a:cubicBezTo>
                    <a:pt x="21385" y="33614"/>
                    <a:pt x="21313" y="33205"/>
                    <a:pt x="21196" y="32795"/>
                  </a:cubicBezTo>
                  <a:lnTo>
                    <a:pt x="22015" y="32450"/>
                  </a:lnTo>
                  <a:cubicBezTo>
                    <a:pt x="22100" y="32411"/>
                    <a:pt x="22152" y="32372"/>
                    <a:pt x="22165" y="32327"/>
                  </a:cubicBezTo>
                  <a:cubicBezTo>
                    <a:pt x="22172" y="32301"/>
                    <a:pt x="22165" y="32262"/>
                    <a:pt x="22152" y="32210"/>
                  </a:cubicBezTo>
                  <a:cubicBezTo>
                    <a:pt x="21937" y="31338"/>
                    <a:pt x="21619" y="30506"/>
                    <a:pt x="21189" y="29693"/>
                  </a:cubicBezTo>
                  <a:cubicBezTo>
                    <a:pt x="21150" y="29615"/>
                    <a:pt x="21111" y="29576"/>
                    <a:pt x="21066" y="29576"/>
                  </a:cubicBezTo>
                  <a:cubicBezTo>
                    <a:pt x="21046" y="29576"/>
                    <a:pt x="21027" y="29582"/>
                    <a:pt x="21007" y="29595"/>
                  </a:cubicBezTo>
                  <a:lnTo>
                    <a:pt x="21007" y="29589"/>
                  </a:lnTo>
                  <a:cubicBezTo>
                    <a:pt x="21007" y="29569"/>
                    <a:pt x="21001" y="29543"/>
                    <a:pt x="20988" y="29504"/>
                  </a:cubicBezTo>
                  <a:cubicBezTo>
                    <a:pt x="20968" y="29465"/>
                    <a:pt x="20962" y="29433"/>
                    <a:pt x="20962" y="29413"/>
                  </a:cubicBezTo>
                  <a:cubicBezTo>
                    <a:pt x="20968" y="29348"/>
                    <a:pt x="20968" y="29296"/>
                    <a:pt x="20962" y="29264"/>
                  </a:cubicBezTo>
                  <a:cubicBezTo>
                    <a:pt x="20942" y="29225"/>
                    <a:pt x="20929" y="29192"/>
                    <a:pt x="20923" y="29173"/>
                  </a:cubicBezTo>
                  <a:cubicBezTo>
                    <a:pt x="20910" y="29147"/>
                    <a:pt x="20903" y="29114"/>
                    <a:pt x="20890" y="29069"/>
                  </a:cubicBezTo>
                  <a:lnTo>
                    <a:pt x="20760" y="28620"/>
                  </a:lnTo>
                  <a:lnTo>
                    <a:pt x="20663" y="28412"/>
                  </a:lnTo>
                  <a:cubicBezTo>
                    <a:pt x="20643" y="28379"/>
                    <a:pt x="20637" y="28353"/>
                    <a:pt x="20630" y="28340"/>
                  </a:cubicBezTo>
                  <a:lnTo>
                    <a:pt x="20611" y="28269"/>
                  </a:lnTo>
                  <a:cubicBezTo>
                    <a:pt x="20585" y="28223"/>
                    <a:pt x="20565" y="28184"/>
                    <a:pt x="20559" y="28158"/>
                  </a:cubicBezTo>
                  <a:cubicBezTo>
                    <a:pt x="20559" y="28106"/>
                    <a:pt x="20559" y="28060"/>
                    <a:pt x="20546" y="28034"/>
                  </a:cubicBezTo>
                  <a:cubicBezTo>
                    <a:pt x="20539" y="28021"/>
                    <a:pt x="20526" y="28008"/>
                    <a:pt x="20513" y="27989"/>
                  </a:cubicBezTo>
                  <a:cubicBezTo>
                    <a:pt x="20494" y="27963"/>
                    <a:pt x="20487" y="27950"/>
                    <a:pt x="20481" y="27937"/>
                  </a:cubicBezTo>
                  <a:cubicBezTo>
                    <a:pt x="20481" y="27904"/>
                    <a:pt x="20481" y="27878"/>
                    <a:pt x="20474" y="27865"/>
                  </a:cubicBezTo>
                  <a:lnTo>
                    <a:pt x="20474" y="27859"/>
                  </a:lnTo>
                  <a:cubicBezTo>
                    <a:pt x="20585" y="27748"/>
                    <a:pt x="20689" y="27638"/>
                    <a:pt x="20799" y="27527"/>
                  </a:cubicBezTo>
                  <a:cubicBezTo>
                    <a:pt x="20799" y="27521"/>
                    <a:pt x="20806" y="27521"/>
                    <a:pt x="20806" y="27514"/>
                  </a:cubicBezTo>
                  <a:cubicBezTo>
                    <a:pt x="20994" y="27319"/>
                    <a:pt x="21196" y="27111"/>
                    <a:pt x="21391" y="26896"/>
                  </a:cubicBezTo>
                  <a:cubicBezTo>
                    <a:pt x="21476" y="26805"/>
                    <a:pt x="21521" y="26734"/>
                    <a:pt x="21534" y="26675"/>
                  </a:cubicBezTo>
                  <a:cubicBezTo>
                    <a:pt x="21541" y="26604"/>
                    <a:pt x="21508" y="26500"/>
                    <a:pt x="21424" y="26370"/>
                  </a:cubicBezTo>
                  <a:cubicBezTo>
                    <a:pt x="21294" y="26148"/>
                    <a:pt x="21150" y="25882"/>
                    <a:pt x="21001" y="25570"/>
                  </a:cubicBezTo>
                  <a:cubicBezTo>
                    <a:pt x="20832" y="25205"/>
                    <a:pt x="20702" y="24932"/>
                    <a:pt x="20611" y="24750"/>
                  </a:cubicBezTo>
                  <a:cubicBezTo>
                    <a:pt x="20129" y="23729"/>
                    <a:pt x="19590" y="22747"/>
                    <a:pt x="18985" y="21804"/>
                  </a:cubicBezTo>
                  <a:lnTo>
                    <a:pt x="18985" y="21804"/>
                  </a:lnTo>
                  <a:cubicBezTo>
                    <a:pt x="19017" y="21811"/>
                    <a:pt x="19050" y="21817"/>
                    <a:pt x="19089" y="21817"/>
                  </a:cubicBezTo>
                  <a:cubicBezTo>
                    <a:pt x="19159" y="21823"/>
                    <a:pt x="19229" y="21826"/>
                    <a:pt x="19298" y="21826"/>
                  </a:cubicBezTo>
                  <a:cubicBezTo>
                    <a:pt x="19460" y="21826"/>
                    <a:pt x="19619" y="21810"/>
                    <a:pt x="19778" y="21778"/>
                  </a:cubicBezTo>
                  <a:lnTo>
                    <a:pt x="20676" y="21531"/>
                  </a:lnTo>
                  <a:cubicBezTo>
                    <a:pt x="20864" y="21472"/>
                    <a:pt x="20994" y="21420"/>
                    <a:pt x="21066" y="21368"/>
                  </a:cubicBezTo>
                  <a:lnTo>
                    <a:pt x="21085" y="21355"/>
                  </a:lnTo>
                  <a:lnTo>
                    <a:pt x="21085" y="21362"/>
                  </a:lnTo>
                  <a:cubicBezTo>
                    <a:pt x="21202" y="21908"/>
                    <a:pt x="21261" y="22201"/>
                    <a:pt x="21268" y="22246"/>
                  </a:cubicBezTo>
                  <a:cubicBezTo>
                    <a:pt x="21359" y="22734"/>
                    <a:pt x="21411" y="23215"/>
                    <a:pt x="21437" y="23697"/>
                  </a:cubicBezTo>
                  <a:cubicBezTo>
                    <a:pt x="21443" y="23775"/>
                    <a:pt x="21463" y="23820"/>
                    <a:pt x="21495" y="23840"/>
                  </a:cubicBezTo>
                  <a:cubicBezTo>
                    <a:pt x="21511" y="23849"/>
                    <a:pt x="21533" y="23854"/>
                    <a:pt x="21558" y="23854"/>
                  </a:cubicBezTo>
                  <a:cubicBezTo>
                    <a:pt x="21583" y="23854"/>
                    <a:pt x="21612" y="23849"/>
                    <a:pt x="21645" y="23840"/>
                  </a:cubicBezTo>
                  <a:cubicBezTo>
                    <a:pt x="21764" y="23807"/>
                    <a:pt x="21886" y="23789"/>
                    <a:pt x="22011" y="23789"/>
                  </a:cubicBezTo>
                  <a:cubicBezTo>
                    <a:pt x="22083" y="23789"/>
                    <a:pt x="22156" y="23795"/>
                    <a:pt x="22230" y="23807"/>
                  </a:cubicBezTo>
                  <a:cubicBezTo>
                    <a:pt x="22244" y="23812"/>
                    <a:pt x="22257" y="23814"/>
                    <a:pt x="22269" y="23814"/>
                  </a:cubicBezTo>
                  <a:cubicBezTo>
                    <a:pt x="22290" y="23814"/>
                    <a:pt x="22309" y="23807"/>
                    <a:pt x="22321" y="23794"/>
                  </a:cubicBezTo>
                  <a:cubicBezTo>
                    <a:pt x="22334" y="23781"/>
                    <a:pt x="22334" y="23755"/>
                    <a:pt x="22328" y="23703"/>
                  </a:cubicBezTo>
                  <a:cubicBezTo>
                    <a:pt x="22256" y="23469"/>
                    <a:pt x="22146" y="23053"/>
                    <a:pt x="21996" y="22441"/>
                  </a:cubicBezTo>
                  <a:lnTo>
                    <a:pt x="21827" y="21746"/>
                  </a:lnTo>
                  <a:cubicBezTo>
                    <a:pt x="21827" y="21726"/>
                    <a:pt x="21820" y="21707"/>
                    <a:pt x="21814" y="21687"/>
                  </a:cubicBezTo>
                  <a:lnTo>
                    <a:pt x="21853" y="21687"/>
                  </a:lnTo>
                  <a:cubicBezTo>
                    <a:pt x="21872" y="21687"/>
                    <a:pt x="21885" y="21687"/>
                    <a:pt x="21892" y="21681"/>
                  </a:cubicBezTo>
                  <a:cubicBezTo>
                    <a:pt x="21898" y="21681"/>
                    <a:pt x="21918" y="21661"/>
                    <a:pt x="21944" y="21635"/>
                  </a:cubicBezTo>
                  <a:cubicBezTo>
                    <a:pt x="21970" y="21602"/>
                    <a:pt x="22022" y="21563"/>
                    <a:pt x="22100" y="21511"/>
                  </a:cubicBezTo>
                  <a:cubicBezTo>
                    <a:pt x="22126" y="21492"/>
                    <a:pt x="22146" y="21466"/>
                    <a:pt x="22165" y="21433"/>
                  </a:cubicBezTo>
                  <a:cubicBezTo>
                    <a:pt x="22185" y="21414"/>
                    <a:pt x="22198" y="21394"/>
                    <a:pt x="22198" y="21375"/>
                  </a:cubicBezTo>
                  <a:cubicBezTo>
                    <a:pt x="22204" y="21349"/>
                    <a:pt x="22198" y="21329"/>
                    <a:pt x="22178" y="21316"/>
                  </a:cubicBezTo>
                  <a:lnTo>
                    <a:pt x="22178" y="21316"/>
                  </a:lnTo>
                  <a:cubicBezTo>
                    <a:pt x="22198" y="21323"/>
                    <a:pt x="22217" y="21329"/>
                    <a:pt x="22230" y="21329"/>
                  </a:cubicBezTo>
                  <a:cubicBezTo>
                    <a:pt x="22253" y="21334"/>
                    <a:pt x="22279" y="21339"/>
                    <a:pt x="22311" y="21339"/>
                  </a:cubicBezTo>
                  <a:cubicBezTo>
                    <a:pt x="22324" y="21339"/>
                    <a:pt x="22338" y="21338"/>
                    <a:pt x="22354" y="21336"/>
                  </a:cubicBezTo>
                  <a:lnTo>
                    <a:pt x="22354" y="21336"/>
                  </a:lnTo>
                  <a:cubicBezTo>
                    <a:pt x="22354" y="21342"/>
                    <a:pt x="22347" y="21349"/>
                    <a:pt x="22347" y="21349"/>
                  </a:cubicBezTo>
                  <a:lnTo>
                    <a:pt x="22308" y="21440"/>
                  </a:lnTo>
                  <a:cubicBezTo>
                    <a:pt x="22295" y="21459"/>
                    <a:pt x="22282" y="21472"/>
                    <a:pt x="22276" y="21485"/>
                  </a:cubicBezTo>
                  <a:cubicBezTo>
                    <a:pt x="22263" y="21498"/>
                    <a:pt x="22256" y="21518"/>
                    <a:pt x="22256" y="21531"/>
                  </a:cubicBezTo>
                  <a:cubicBezTo>
                    <a:pt x="22250" y="21557"/>
                    <a:pt x="22256" y="21589"/>
                    <a:pt x="22276" y="21628"/>
                  </a:cubicBezTo>
                  <a:cubicBezTo>
                    <a:pt x="22282" y="21648"/>
                    <a:pt x="22289" y="21681"/>
                    <a:pt x="22302" y="21713"/>
                  </a:cubicBezTo>
                  <a:cubicBezTo>
                    <a:pt x="22308" y="21746"/>
                    <a:pt x="22315" y="21772"/>
                    <a:pt x="22328" y="21798"/>
                  </a:cubicBezTo>
                  <a:cubicBezTo>
                    <a:pt x="22347" y="21824"/>
                    <a:pt x="22373" y="21843"/>
                    <a:pt x="22399" y="21856"/>
                  </a:cubicBezTo>
                  <a:cubicBezTo>
                    <a:pt x="22410" y="21860"/>
                    <a:pt x="22422" y="21863"/>
                    <a:pt x="22436" y="21863"/>
                  </a:cubicBezTo>
                  <a:cubicBezTo>
                    <a:pt x="22463" y="21863"/>
                    <a:pt x="22497" y="21854"/>
                    <a:pt x="22536" y="21837"/>
                  </a:cubicBezTo>
                  <a:lnTo>
                    <a:pt x="23108" y="21550"/>
                  </a:lnTo>
                  <a:cubicBezTo>
                    <a:pt x="23154" y="21524"/>
                    <a:pt x="23186" y="21505"/>
                    <a:pt x="23199" y="21492"/>
                  </a:cubicBezTo>
                  <a:cubicBezTo>
                    <a:pt x="23212" y="21479"/>
                    <a:pt x="23232" y="21459"/>
                    <a:pt x="23245" y="21440"/>
                  </a:cubicBezTo>
                  <a:cubicBezTo>
                    <a:pt x="23290" y="21368"/>
                    <a:pt x="23336" y="21264"/>
                    <a:pt x="23388" y="21128"/>
                  </a:cubicBezTo>
                  <a:lnTo>
                    <a:pt x="23583" y="20542"/>
                  </a:lnTo>
                  <a:cubicBezTo>
                    <a:pt x="23609" y="20464"/>
                    <a:pt x="23622" y="20412"/>
                    <a:pt x="23628" y="20373"/>
                  </a:cubicBezTo>
                  <a:cubicBezTo>
                    <a:pt x="23628" y="20334"/>
                    <a:pt x="23628" y="20295"/>
                    <a:pt x="23628" y="20256"/>
                  </a:cubicBezTo>
                  <a:cubicBezTo>
                    <a:pt x="23628" y="20243"/>
                    <a:pt x="23628" y="20237"/>
                    <a:pt x="23622" y="20224"/>
                  </a:cubicBezTo>
                  <a:lnTo>
                    <a:pt x="23622" y="20224"/>
                  </a:lnTo>
                  <a:cubicBezTo>
                    <a:pt x="23726" y="20230"/>
                    <a:pt x="23830" y="20237"/>
                    <a:pt x="23934" y="20243"/>
                  </a:cubicBezTo>
                  <a:cubicBezTo>
                    <a:pt x="24090" y="20263"/>
                    <a:pt x="24188" y="20276"/>
                    <a:pt x="24227" y="20276"/>
                  </a:cubicBezTo>
                  <a:cubicBezTo>
                    <a:pt x="24245" y="20277"/>
                    <a:pt x="24263" y="20277"/>
                    <a:pt x="24281" y="20277"/>
                  </a:cubicBezTo>
                  <a:cubicBezTo>
                    <a:pt x="24369" y="20277"/>
                    <a:pt x="24448" y="20264"/>
                    <a:pt x="24513" y="20237"/>
                  </a:cubicBezTo>
                  <a:cubicBezTo>
                    <a:pt x="24571" y="20217"/>
                    <a:pt x="24656" y="20165"/>
                    <a:pt x="24779" y="20081"/>
                  </a:cubicBezTo>
                  <a:cubicBezTo>
                    <a:pt x="24897" y="20003"/>
                    <a:pt x="25020" y="19931"/>
                    <a:pt x="25144" y="19866"/>
                  </a:cubicBezTo>
                  <a:cubicBezTo>
                    <a:pt x="25522" y="19683"/>
                    <a:pt x="25894" y="19592"/>
                    <a:pt x="26255" y="19592"/>
                  </a:cubicBezTo>
                  <a:cubicBezTo>
                    <a:pt x="26279" y="19592"/>
                    <a:pt x="26303" y="19592"/>
                    <a:pt x="26327" y="19593"/>
                  </a:cubicBezTo>
                  <a:cubicBezTo>
                    <a:pt x="26373" y="19593"/>
                    <a:pt x="26496" y="19606"/>
                    <a:pt x="26698" y="19625"/>
                  </a:cubicBezTo>
                  <a:cubicBezTo>
                    <a:pt x="26786" y="19633"/>
                    <a:pt x="26864" y="19636"/>
                    <a:pt x="26934" y="19636"/>
                  </a:cubicBezTo>
                  <a:cubicBezTo>
                    <a:pt x="26983" y="19636"/>
                    <a:pt x="27028" y="19635"/>
                    <a:pt x="27069" y="19632"/>
                  </a:cubicBezTo>
                  <a:cubicBezTo>
                    <a:pt x="27244" y="19619"/>
                    <a:pt x="27374" y="19560"/>
                    <a:pt x="27446" y="19456"/>
                  </a:cubicBezTo>
                  <a:cubicBezTo>
                    <a:pt x="27485" y="19398"/>
                    <a:pt x="27518" y="19307"/>
                    <a:pt x="27531" y="19183"/>
                  </a:cubicBezTo>
                  <a:cubicBezTo>
                    <a:pt x="27544" y="18988"/>
                    <a:pt x="27537" y="18806"/>
                    <a:pt x="27511" y="18643"/>
                  </a:cubicBezTo>
                  <a:cubicBezTo>
                    <a:pt x="27498" y="18578"/>
                    <a:pt x="27485" y="18533"/>
                    <a:pt x="27459" y="18513"/>
                  </a:cubicBezTo>
                  <a:cubicBezTo>
                    <a:pt x="27426" y="18481"/>
                    <a:pt x="27374" y="18461"/>
                    <a:pt x="27296" y="18461"/>
                  </a:cubicBezTo>
                  <a:cubicBezTo>
                    <a:pt x="27196" y="18451"/>
                    <a:pt x="27106" y="18447"/>
                    <a:pt x="27027" y="18447"/>
                  </a:cubicBezTo>
                  <a:cubicBezTo>
                    <a:pt x="26948" y="18447"/>
                    <a:pt x="26880" y="18451"/>
                    <a:pt x="26822" y="18461"/>
                  </a:cubicBezTo>
                  <a:cubicBezTo>
                    <a:pt x="26653" y="18481"/>
                    <a:pt x="26509" y="18539"/>
                    <a:pt x="26405" y="18624"/>
                  </a:cubicBezTo>
                  <a:cubicBezTo>
                    <a:pt x="26314" y="18721"/>
                    <a:pt x="26243" y="18793"/>
                    <a:pt x="26184" y="18825"/>
                  </a:cubicBezTo>
                  <a:cubicBezTo>
                    <a:pt x="26132" y="18864"/>
                    <a:pt x="26035" y="18903"/>
                    <a:pt x="25911" y="18930"/>
                  </a:cubicBezTo>
                  <a:cubicBezTo>
                    <a:pt x="25690" y="18969"/>
                    <a:pt x="25365" y="19021"/>
                    <a:pt x="24923" y="19079"/>
                  </a:cubicBezTo>
                  <a:cubicBezTo>
                    <a:pt x="24760" y="19099"/>
                    <a:pt x="24643" y="19105"/>
                    <a:pt x="24565" y="19112"/>
                  </a:cubicBezTo>
                  <a:cubicBezTo>
                    <a:pt x="24531" y="19113"/>
                    <a:pt x="24498" y="19114"/>
                    <a:pt x="24466" y="19114"/>
                  </a:cubicBezTo>
                  <a:cubicBezTo>
                    <a:pt x="24371" y="19114"/>
                    <a:pt x="24285" y="19107"/>
                    <a:pt x="24207" y="19092"/>
                  </a:cubicBezTo>
                  <a:cubicBezTo>
                    <a:pt x="24123" y="19073"/>
                    <a:pt x="24064" y="19060"/>
                    <a:pt x="24025" y="19053"/>
                  </a:cubicBezTo>
                  <a:cubicBezTo>
                    <a:pt x="23960" y="19040"/>
                    <a:pt x="23895" y="19034"/>
                    <a:pt x="23849" y="19034"/>
                  </a:cubicBezTo>
                  <a:cubicBezTo>
                    <a:pt x="23791" y="19034"/>
                    <a:pt x="23700" y="19060"/>
                    <a:pt x="23576" y="19105"/>
                  </a:cubicBezTo>
                  <a:cubicBezTo>
                    <a:pt x="23485" y="19027"/>
                    <a:pt x="23433" y="18975"/>
                    <a:pt x="23420" y="18962"/>
                  </a:cubicBezTo>
                  <a:cubicBezTo>
                    <a:pt x="23245" y="18767"/>
                    <a:pt x="23030" y="18604"/>
                    <a:pt x="22783" y="18468"/>
                  </a:cubicBezTo>
                  <a:cubicBezTo>
                    <a:pt x="22705" y="18429"/>
                    <a:pt x="22646" y="18396"/>
                    <a:pt x="22614" y="18364"/>
                  </a:cubicBezTo>
                  <a:cubicBezTo>
                    <a:pt x="22575" y="18331"/>
                    <a:pt x="22536" y="18266"/>
                    <a:pt x="22490" y="18182"/>
                  </a:cubicBezTo>
                  <a:cubicBezTo>
                    <a:pt x="22341" y="17928"/>
                    <a:pt x="22172" y="17700"/>
                    <a:pt x="21983" y="17505"/>
                  </a:cubicBezTo>
                  <a:cubicBezTo>
                    <a:pt x="21859" y="17369"/>
                    <a:pt x="21768" y="17278"/>
                    <a:pt x="21729" y="17219"/>
                  </a:cubicBezTo>
                  <a:cubicBezTo>
                    <a:pt x="21625" y="17050"/>
                    <a:pt x="21547" y="16933"/>
                    <a:pt x="21476" y="16861"/>
                  </a:cubicBezTo>
                  <a:cubicBezTo>
                    <a:pt x="21430" y="16809"/>
                    <a:pt x="21339" y="16738"/>
                    <a:pt x="21196" y="16640"/>
                  </a:cubicBezTo>
                  <a:cubicBezTo>
                    <a:pt x="21066" y="16556"/>
                    <a:pt x="20975" y="16484"/>
                    <a:pt x="20923" y="16413"/>
                  </a:cubicBezTo>
                  <a:cubicBezTo>
                    <a:pt x="20858" y="16328"/>
                    <a:pt x="20819" y="16283"/>
                    <a:pt x="20812" y="16276"/>
                  </a:cubicBezTo>
                  <a:cubicBezTo>
                    <a:pt x="20760" y="16224"/>
                    <a:pt x="20682" y="16192"/>
                    <a:pt x="20578" y="16185"/>
                  </a:cubicBezTo>
                  <a:cubicBezTo>
                    <a:pt x="20541" y="16180"/>
                    <a:pt x="20503" y="16178"/>
                    <a:pt x="20467" y="16178"/>
                  </a:cubicBezTo>
                  <a:cubicBezTo>
                    <a:pt x="20351" y="16178"/>
                    <a:pt x="20241" y="16202"/>
                    <a:pt x="20142" y="16257"/>
                  </a:cubicBezTo>
                  <a:cubicBezTo>
                    <a:pt x="20136" y="16244"/>
                    <a:pt x="20136" y="16237"/>
                    <a:pt x="20136" y="16231"/>
                  </a:cubicBezTo>
                  <a:cubicBezTo>
                    <a:pt x="20129" y="16211"/>
                    <a:pt x="20110" y="16179"/>
                    <a:pt x="20084" y="16133"/>
                  </a:cubicBezTo>
                  <a:cubicBezTo>
                    <a:pt x="20051" y="16081"/>
                    <a:pt x="20012" y="15983"/>
                    <a:pt x="19954" y="15847"/>
                  </a:cubicBezTo>
                  <a:cubicBezTo>
                    <a:pt x="19921" y="15749"/>
                    <a:pt x="19882" y="15671"/>
                    <a:pt x="19843" y="15619"/>
                  </a:cubicBezTo>
                  <a:cubicBezTo>
                    <a:pt x="19869" y="15548"/>
                    <a:pt x="19889" y="15476"/>
                    <a:pt x="19902" y="15392"/>
                  </a:cubicBezTo>
                  <a:cubicBezTo>
                    <a:pt x="19908" y="15340"/>
                    <a:pt x="19915" y="15275"/>
                    <a:pt x="19915" y="15177"/>
                  </a:cubicBezTo>
                  <a:cubicBezTo>
                    <a:pt x="19921" y="15079"/>
                    <a:pt x="19928" y="15014"/>
                    <a:pt x="19934" y="14969"/>
                  </a:cubicBezTo>
                  <a:cubicBezTo>
                    <a:pt x="19947" y="14891"/>
                    <a:pt x="19947" y="14839"/>
                    <a:pt x="19947" y="14819"/>
                  </a:cubicBezTo>
                  <a:cubicBezTo>
                    <a:pt x="19954" y="14761"/>
                    <a:pt x="19941" y="14709"/>
                    <a:pt x="19921" y="14670"/>
                  </a:cubicBezTo>
                  <a:cubicBezTo>
                    <a:pt x="19902" y="14618"/>
                    <a:pt x="19856" y="14566"/>
                    <a:pt x="19778" y="14514"/>
                  </a:cubicBezTo>
                  <a:cubicBezTo>
                    <a:pt x="19681" y="14449"/>
                    <a:pt x="19622" y="14397"/>
                    <a:pt x="19603" y="14371"/>
                  </a:cubicBezTo>
                  <a:cubicBezTo>
                    <a:pt x="19492" y="14000"/>
                    <a:pt x="19460" y="13629"/>
                    <a:pt x="19492" y="13252"/>
                  </a:cubicBezTo>
                  <a:cubicBezTo>
                    <a:pt x="19492" y="13232"/>
                    <a:pt x="19499" y="13219"/>
                    <a:pt x="19499" y="13206"/>
                  </a:cubicBezTo>
                  <a:lnTo>
                    <a:pt x="19577" y="13206"/>
                  </a:lnTo>
                  <a:cubicBezTo>
                    <a:pt x="19636" y="13209"/>
                    <a:pt x="19692" y="13210"/>
                    <a:pt x="19745" y="13210"/>
                  </a:cubicBezTo>
                  <a:cubicBezTo>
                    <a:pt x="19836" y="13210"/>
                    <a:pt x="19916" y="13206"/>
                    <a:pt x="19986" y="13193"/>
                  </a:cubicBezTo>
                  <a:cubicBezTo>
                    <a:pt x="20168" y="13161"/>
                    <a:pt x="20357" y="13076"/>
                    <a:pt x="20546" y="12953"/>
                  </a:cubicBezTo>
                  <a:cubicBezTo>
                    <a:pt x="20760" y="12816"/>
                    <a:pt x="20890" y="12660"/>
                    <a:pt x="20936" y="12485"/>
                  </a:cubicBezTo>
                  <a:cubicBezTo>
                    <a:pt x="20955" y="12419"/>
                    <a:pt x="20962" y="12341"/>
                    <a:pt x="20962" y="12257"/>
                  </a:cubicBezTo>
                  <a:cubicBezTo>
                    <a:pt x="20955" y="12211"/>
                    <a:pt x="20949" y="12133"/>
                    <a:pt x="20936" y="12023"/>
                  </a:cubicBezTo>
                  <a:lnTo>
                    <a:pt x="20858" y="11457"/>
                  </a:lnTo>
                  <a:cubicBezTo>
                    <a:pt x="20838" y="11353"/>
                    <a:pt x="20812" y="11288"/>
                    <a:pt x="20780" y="11255"/>
                  </a:cubicBezTo>
                  <a:cubicBezTo>
                    <a:pt x="20734" y="11203"/>
                    <a:pt x="20643" y="11177"/>
                    <a:pt x="20507" y="11177"/>
                  </a:cubicBezTo>
                  <a:lnTo>
                    <a:pt x="20032" y="11184"/>
                  </a:lnTo>
                  <a:lnTo>
                    <a:pt x="20084" y="10716"/>
                  </a:lnTo>
                  <a:cubicBezTo>
                    <a:pt x="20110" y="10416"/>
                    <a:pt x="20123" y="10195"/>
                    <a:pt x="20123" y="10046"/>
                  </a:cubicBezTo>
                  <a:cubicBezTo>
                    <a:pt x="20123" y="9792"/>
                    <a:pt x="20097" y="9577"/>
                    <a:pt x="20038" y="9382"/>
                  </a:cubicBezTo>
                  <a:cubicBezTo>
                    <a:pt x="19902" y="8914"/>
                    <a:pt x="19544" y="8465"/>
                    <a:pt x="18972" y="8030"/>
                  </a:cubicBezTo>
                  <a:cubicBezTo>
                    <a:pt x="18783" y="7893"/>
                    <a:pt x="18627" y="7808"/>
                    <a:pt x="18497" y="7782"/>
                  </a:cubicBezTo>
                  <a:cubicBezTo>
                    <a:pt x="18679" y="7418"/>
                    <a:pt x="18783" y="7041"/>
                    <a:pt x="18822" y="6638"/>
                  </a:cubicBezTo>
                  <a:cubicBezTo>
                    <a:pt x="18848" y="6404"/>
                    <a:pt x="18803" y="6254"/>
                    <a:pt x="18686" y="6183"/>
                  </a:cubicBezTo>
                  <a:cubicBezTo>
                    <a:pt x="18634" y="6150"/>
                    <a:pt x="18562" y="6137"/>
                    <a:pt x="18458" y="6131"/>
                  </a:cubicBezTo>
                  <a:cubicBezTo>
                    <a:pt x="18094" y="6131"/>
                    <a:pt x="17736" y="6222"/>
                    <a:pt x="17378" y="6397"/>
                  </a:cubicBezTo>
                  <a:cubicBezTo>
                    <a:pt x="17066" y="6560"/>
                    <a:pt x="16774" y="6781"/>
                    <a:pt x="16494" y="7074"/>
                  </a:cubicBezTo>
                  <a:cubicBezTo>
                    <a:pt x="16474" y="7054"/>
                    <a:pt x="16455" y="7035"/>
                    <a:pt x="16435" y="7015"/>
                  </a:cubicBezTo>
                  <a:lnTo>
                    <a:pt x="16409" y="6996"/>
                  </a:lnTo>
                  <a:cubicBezTo>
                    <a:pt x="16500" y="6898"/>
                    <a:pt x="16611" y="6761"/>
                    <a:pt x="16734" y="6586"/>
                  </a:cubicBezTo>
                  <a:lnTo>
                    <a:pt x="16832" y="6456"/>
                  </a:lnTo>
                  <a:cubicBezTo>
                    <a:pt x="16884" y="6378"/>
                    <a:pt x="16897" y="6313"/>
                    <a:pt x="16865" y="6274"/>
                  </a:cubicBezTo>
                  <a:cubicBezTo>
                    <a:pt x="16852" y="6248"/>
                    <a:pt x="16813" y="6235"/>
                    <a:pt x="16754" y="6228"/>
                  </a:cubicBezTo>
                  <a:cubicBezTo>
                    <a:pt x="16643" y="6209"/>
                    <a:pt x="16546" y="6170"/>
                    <a:pt x="16461" y="6098"/>
                  </a:cubicBezTo>
                  <a:cubicBezTo>
                    <a:pt x="16448" y="6085"/>
                    <a:pt x="16435" y="6072"/>
                    <a:pt x="16416" y="6059"/>
                  </a:cubicBezTo>
                  <a:lnTo>
                    <a:pt x="16370" y="6033"/>
                  </a:lnTo>
                  <a:cubicBezTo>
                    <a:pt x="16351" y="6020"/>
                    <a:pt x="16338" y="6014"/>
                    <a:pt x="16325" y="6000"/>
                  </a:cubicBezTo>
                  <a:cubicBezTo>
                    <a:pt x="16305" y="5935"/>
                    <a:pt x="16292" y="5864"/>
                    <a:pt x="16279" y="5786"/>
                  </a:cubicBezTo>
                  <a:cubicBezTo>
                    <a:pt x="16266" y="5747"/>
                    <a:pt x="16260" y="5701"/>
                    <a:pt x="16260" y="5656"/>
                  </a:cubicBezTo>
                  <a:cubicBezTo>
                    <a:pt x="16260" y="5623"/>
                    <a:pt x="16260" y="5597"/>
                    <a:pt x="16253" y="5578"/>
                  </a:cubicBezTo>
                  <a:cubicBezTo>
                    <a:pt x="16247" y="5552"/>
                    <a:pt x="16240" y="5532"/>
                    <a:pt x="16240" y="5519"/>
                  </a:cubicBezTo>
                  <a:cubicBezTo>
                    <a:pt x="16240" y="5493"/>
                    <a:pt x="16247" y="5467"/>
                    <a:pt x="16260" y="5441"/>
                  </a:cubicBezTo>
                  <a:cubicBezTo>
                    <a:pt x="16279" y="5402"/>
                    <a:pt x="16292" y="5376"/>
                    <a:pt x="16299" y="5363"/>
                  </a:cubicBezTo>
                  <a:cubicBezTo>
                    <a:pt x="16325" y="5318"/>
                    <a:pt x="16338" y="5253"/>
                    <a:pt x="16338" y="5168"/>
                  </a:cubicBezTo>
                  <a:cubicBezTo>
                    <a:pt x="16344" y="5031"/>
                    <a:pt x="16331" y="4934"/>
                    <a:pt x="16292" y="4869"/>
                  </a:cubicBezTo>
                  <a:cubicBezTo>
                    <a:pt x="16286" y="4849"/>
                    <a:pt x="16273" y="4836"/>
                    <a:pt x="16253" y="4823"/>
                  </a:cubicBezTo>
                  <a:cubicBezTo>
                    <a:pt x="16260" y="4817"/>
                    <a:pt x="16260" y="4804"/>
                    <a:pt x="16260" y="4791"/>
                  </a:cubicBezTo>
                  <a:cubicBezTo>
                    <a:pt x="16299" y="4492"/>
                    <a:pt x="16331" y="4271"/>
                    <a:pt x="16351" y="4121"/>
                  </a:cubicBezTo>
                  <a:cubicBezTo>
                    <a:pt x="16383" y="3861"/>
                    <a:pt x="16396" y="3640"/>
                    <a:pt x="16403" y="3451"/>
                  </a:cubicBezTo>
                  <a:cubicBezTo>
                    <a:pt x="16422" y="3080"/>
                    <a:pt x="16396" y="2742"/>
                    <a:pt x="16325" y="2443"/>
                  </a:cubicBezTo>
                  <a:lnTo>
                    <a:pt x="16429" y="2339"/>
                  </a:lnTo>
                  <a:cubicBezTo>
                    <a:pt x="16507" y="2261"/>
                    <a:pt x="16559" y="2209"/>
                    <a:pt x="16585" y="2176"/>
                  </a:cubicBezTo>
                  <a:cubicBezTo>
                    <a:pt x="16624" y="2118"/>
                    <a:pt x="16669" y="2040"/>
                    <a:pt x="16708" y="1936"/>
                  </a:cubicBezTo>
                  <a:cubicBezTo>
                    <a:pt x="16728" y="1884"/>
                    <a:pt x="16747" y="1838"/>
                    <a:pt x="16754" y="1793"/>
                  </a:cubicBezTo>
                  <a:cubicBezTo>
                    <a:pt x="16774" y="1721"/>
                    <a:pt x="16780" y="1630"/>
                    <a:pt x="16780" y="1507"/>
                  </a:cubicBezTo>
                  <a:cubicBezTo>
                    <a:pt x="16780" y="1344"/>
                    <a:pt x="16767" y="1214"/>
                    <a:pt x="16728" y="1116"/>
                  </a:cubicBezTo>
                  <a:cubicBezTo>
                    <a:pt x="16682" y="967"/>
                    <a:pt x="16604" y="863"/>
                    <a:pt x="16494" y="798"/>
                  </a:cubicBezTo>
                  <a:cubicBezTo>
                    <a:pt x="16468" y="785"/>
                    <a:pt x="16442" y="772"/>
                    <a:pt x="16416" y="765"/>
                  </a:cubicBezTo>
                  <a:cubicBezTo>
                    <a:pt x="16383" y="765"/>
                    <a:pt x="16364" y="772"/>
                    <a:pt x="16344" y="785"/>
                  </a:cubicBezTo>
                  <a:cubicBezTo>
                    <a:pt x="16325" y="804"/>
                    <a:pt x="16305" y="837"/>
                    <a:pt x="16299" y="889"/>
                  </a:cubicBezTo>
                  <a:cubicBezTo>
                    <a:pt x="16253" y="1110"/>
                    <a:pt x="16156" y="1305"/>
                    <a:pt x="16013" y="1455"/>
                  </a:cubicBezTo>
                  <a:cubicBezTo>
                    <a:pt x="16000" y="1468"/>
                    <a:pt x="15954" y="1513"/>
                    <a:pt x="15889" y="1578"/>
                  </a:cubicBezTo>
                  <a:cubicBezTo>
                    <a:pt x="15791" y="1481"/>
                    <a:pt x="15674" y="1402"/>
                    <a:pt x="15538" y="1331"/>
                  </a:cubicBezTo>
                  <a:cubicBezTo>
                    <a:pt x="15330" y="1227"/>
                    <a:pt x="15102" y="1162"/>
                    <a:pt x="14842" y="1129"/>
                  </a:cubicBezTo>
                  <a:cubicBezTo>
                    <a:pt x="14757" y="1116"/>
                    <a:pt x="14705" y="1097"/>
                    <a:pt x="14673" y="1071"/>
                  </a:cubicBezTo>
                  <a:cubicBezTo>
                    <a:pt x="14653" y="1045"/>
                    <a:pt x="14627" y="1006"/>
                    <a:pt x="14614" y="947"/>
                  </a:cubicBezTo>
                  <a:cubicBezTo>
                    <a:pt x="14601" y="889"/>
                    <a:pt x="14582" y="804"/>
                    <a:pt x="14569" y="687"/>
                  </a:cubicBezTo>
                  <a:cubicBezTo>
                    <a:pt x="14549" y="577"/>
                    <a:pt x="14536" y="492"/>
                    <a:pt x="14523" y="433"/>
                  </a:cubicBezTo>
                  <a:cubicBezTo>
                    <a:pt x="14471" y="232"/>
                    <a:pt x="14380" y="89"/>
                    <a:pt x="14237" y="17"/>
                  </a:cubicBezTo>
                  <a:cubicBezTo>
                    <a:pt x="14216" y="5"/>
                    <a:pt x="14198" y="0"/>
                    <a:pt x="14183" y="0"/>
                  </a:cubicBezTo>
                  <a:close/>
                </a:path>
              </a:pathLst>
            </a:custGeom>
            <a:solidFill>
              <a:srgbClr val="311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4"/>
            <p:cNvSpPr/>
            <p:nvPr/>
          </p:nvSpPr>
          <p:spPr>
            <a:xfrm>
              <a:off x="-6534000" y="358500"/>
              <a:ext cx="442900" cy="1045475"/>
            </a:xfrm>
            <a:custGeom>
              <a:avLst/>
              <a:gdLst/>
              <a:ahLst/>
              <a:cxnLst/>
              <a:rect l="l" t="t" r="r" b="b"/>
              <a:pathLst>
                <a:path w="17716" h="41819" extrusionOk="0">
                  <a:moveTo>
                    <a:pt x="6868" y="1"/>
                  </a:moveTo>
                  <a:cubicBezTo>
                    <a:pt x="6842" y="105"/>
                    <a:pt x="6842" y="215"/>
                    <a:pt x="6868" y="326"/>
                  </a:cubicBezTo>
                  <a:cubicBezTo>
                    <a:pt x="6881" y="378"/>
                    <a:pt x="6881" y="410"/>
                    <a:pt x="6868" y="430"/>
                  </a:cubicBezTo>
                  <a:cubicBezTo>
                    <a:pt x="6855" y="447"/>
                    <a:pt x="6830" y="456"/>
                    <a:pt x="6798" y="456"/>
                  </a:cubicBezTo>
                  <a:cubicBezTo>
                    <a:pt x="6782" y="456"/>
                    <a:pt x="6764" y="454"/>
                    <a:pt x="6744" y="449"/>
                  </a:cubicBezTo>
                  <a:cubicBezTo>
                    <a:pt x="6421" y="375"/>
                    <a:pt x="6089" y="340"/>
                    <a:pt x="5749" y="340"/>
                  </a:cubicBezTo>
                  <a:cubicBezTo>
                    <a:pt x="5671" y="340"/>
                    <a:pt x="5593" y="342"/>
                    <a:pt x="5515" y="345"/>
                  </a:cubicBezTo>
                  <a:cubicBezTo>
                    <a:pt x="5483" y="345"/>
                    <a:pt x="5457" y="352"/>
                    <a:pt x="5444" y="365"/>
                  </a:cubicBezTo>
                  <a:cubicBezTo>
                    <a:pt x="5424" y="384"/>
                    <a:pt x="5424" y="410"/>
                    <a:pt x="5444" y="443"/>
                  </a:cubicBezTo>
                  <a:cubicBezTo>
                    <a:pt x="5457" y="462"/>
                    <a:pt x="5476" y="475"/>
                    <a:pt x="5515" y="495"/>
                  </a:cubicBezTo>
                  <a:cubicBezTo>
                    <a:pt x="5671" y="566"/>
                    <a:pt x="5853" y="605"/>
                    <a:pt x="6074" y="605"/>
                  </a:cubicBezTo>
                  <a:cubicBezTo>
                    <a:pt x="6092" y="606"/>
                    <a:pt x="6110" y="607"/>
                    <a:pt x="6129" y="607"/>
                  </a:cubicBezTo>
                  <a:cubicBezTo>
                    <a:pt x="6261" y="607"/>
                    <a:pt x="6438" y="587"/>
                    <a:pt x="6660" y="553"/>
                  </a:cubicBezTo>
                  <a:cubicBezTo>
                    <a:pt x="6743" y="539"/>
                    <a:pt x="6811" y="531"/>
                    <a:pt x="6867" y="531"/>
                  </a:cubicBezTo>
                  <a:cubicBezTo>
                    <a:pt x="6886" y="531"/>
                    <a:pt x="6904" y="532"/>
                    <a:pt x="6920" y="534"/>
                  </a:cubicBezTo>
                  <a:cubicBezTo>
                    <a:pt x="6952" y="540"/>
                    <a:pt x="7011" y="553"/>
                    <a:pt x="7095" y="586"/>
                  </a:cubicBezTo>
                  <a:cubicBezTo>
                    <a:pt x="7265" y="638"/>
                    <a:pt x="7460" y="670"/>
                    <a:pt x="7668" y="683"/>
                  </a:cubicBezTo>
                  <a:cubicBezTo>
                    <a:pt x="7695" y="684"/>
                    <a:pt x="7721" y="685"/>
                    <a:pt x="7747" y="685"/>
                  </a:cubicBezTo>
                  <a:cubicBezTo>
                    <a:pt x="7931" y="685"/>
                    <a:pt x="8098" y="665"/>
                    <a:pt x="8240" y="625"/>
                  </a:cubicBezTo>
                  <a:cubicBezTo>
                    <a:pt x="8344" y="592"/>
                    <a:pt x="8422" y="553"/>
                    <a:pt x="8468" y="521"/>
                  </a:cubicBezTo>
                  <a:cubicBezTo>
                    <a:pt x="8585" y="430"/>
                    <a:pt x="8669" y="293"/>
                    <a:pt x="8715" y="92"/>
                  </a:cubicBezTo>
                  <a:lnTo>
                    <a:pt x="8715" y="92"/>
                  </a:lnTo>
                  <a:lnTo>
                    <a:pt x="7616" y="339"/>
                  </a:lnTo>
                  <a:cubicBezTo>
                    <a:pt x="7343" y="397"/>
                    <a:pt x="7141" y="436"/>
                    <a:pt x="7017" y="443"/>
                  </a:cubicBezTo>
                  <a:cubicBezTo>
                    <a:pt x="6985" y="443"/>
                    <a:pt x="6965" y="443"/>
                    <a:pt x="6952" y="430"/>
                  </a:cubicBezTo>
                  <a:cubicBezTo>
                    <a:pt x="6933" y="417"/>
                    <a:pt x="6926" y="384"/>
                    <a:pt x="6926" y="332"/>
                  </a:cubicBezTo>
                  <a:cubicBezTo>
                    <a:pt x="6933" y="215"/>
                    <a:pt x="6913" y="105"/>
                    <a:pt x="6868" y="1"/>
                  </a:cubicBezTo>
                  <a:close/>
                  <a:moveTo>
                    <a:pt x="11310" y="3025"/>
                  </a:moveTo>
                  <a:cubicBezTo>
                    <a:pt x="11238" y="3025"/>
                    <a:pt x="11154" y="3038"/>
                    <a:pt x="11069" y="3070"/>
                  </a:cubicBezTo>
                  <a:cubicBezTo>
                    <a:pt x="11017" y="3083"/>
                    <a:pt x="10939" y="3116"/>
                    <a:pt x="10835" y="3168"/>
                  </a:cubicBezTo>
                  <a:cubicBezTo>
                    <a:pt x="10705" y="3226"/>
                    <a:pt x="10601" y="3278"/>
                    <a:pt x="10536" y="3324"/>
                  </a:cubicBezTo>
                  <a:cubicBezTo>
                    <a:pt x="10477" y="3369"/>
                    <a:pt x="10406" y="3428"/>
                    <a:pt x="10334" y="3512"/>
                  </a:cubicBezTo>
                  <a:cubicBezTo>
                    <a:pt x="10224" y="3636"/>
                    <a:pt x="10146" y="3734"/>
                    <a:pt x="10113" y="3825"/>
                  </a:cubicBezTo>
                  <a:cubicBezTo>
                    <a:pt x="10120" y="3831"/>
                    <a:pt x="10120" y="3838"/>
                    <a:pt x="10120" y="3844"/>
                  </a:cubicBezTo>
                  <a:cubicBezTo>
                    <a:pt x="10126" y="3870"/>
                    <a:pt x="10139" y="3935"/>
                    <a:pt x="10159" y="4039"/>
                  </a:cubicBezTo>
                  <a:cubicBezTo>
                    <a:pt x="10198" y="4247"/>
                    <a:pt x="10217" y="4397"/>
                    <a:pt x="10230" y="4495"/>
                  </a:cubicBezTo>
                  <a:cubicBezTo>
                    <a:pt x="10230" y="4540"/>
                    <a:pt x="10230" y="4579"/>
                    <a:pt x="10237" y="4625"/>
                  </a:cubicBezTo>
                  <a:cubicBezTo>
                    <a:pt x="10237" y="4599"/>
                    <a:pt x="10243" y="4573"/>
                    <a:pt x="10250" y="4547"/>
                  </a:cubicBezTo>
                  <a:cubicBezTo>
                    <a:pt x="10256" y="4514"/>
                    <a:pt x="10269" y="4495"/>
                    <a:pt x="10289" y="4482"/>
                  </a:cubicBezTo>
                  <a:cubicBezTo>
                    <a:pt x="10295" y="4455"/>
                    <a:pt x="10302" y="4436"/>
                    <a:pt x="10321" y="4416"/>
                  </a:cubicBezTo>
                  <a:cubicBezTo>
                    <a:pt x="10367" y="4358"/>
                    <a:pt x="10438" y="4280"/>
                    <a:pt x="10536" y="4195"/>
                  </a:cubicBezTo>
                  <a:cubicBezTo>
                    <a:pt x="10659" y="4085"/>
                    <a:pt x="10731" y="4013"/>
                    <a:pt x="10764" y="3974"/>
                  </a:cubicBezTo>
                  <a:cubicBezTo>
                    <a:pt x="10835" y="3903"/>
                    <a:pt x="10926" y="3786"/>
                    <a:pt x="11037" y="3623"/>
                  </a:cubicBezTo>
                  <a:cubicBezTo>
                    <a:pt x="11121" y="3506"/>
                    <a:pt x="11180" y="3415"/>
                    <a:pt x="11212" y="3350"/>
                  </a:cubicBezTo>
                  <a:cubicBezTo>
                    <a:pt x="11251" y="3265"/>
                    <a:pt x="11297" y="3155"/>
                    <a:pt x="11336" y="3025"/>
                  </a:cubicBezTo>
                  <a:close/>
                  <a:moveTo>
                    <a:pt x="9216" y="2947"/>
                  </a:moveTo>
                  <a:lnTo>
                    <a:pt x="8890" y="3246"/>
                  </a:lnTo>
                  <a:cubicBezTo>
                    <a:pt x="8851" y="3278"/>
                    <a:pt x="8812" y="3311"/>
                    <a:pt x="8773" y="3343"/>
                  </a:cubicBezTo>
                  <a:lnTo>
                    <a:pt x="8871" y="3402"/>
                  </a:lnTo>
                  <a:cubicBezTo>
                    <a:pt x="8884" y="3421"/>
                    <a:pt x="8897" y="3434"/>
                    <a:pt x="8903" y="3434"/>
                  </a:cubicBezTo>
                  <a:lnTo>
                    <a:pt x="8936" y="3460"/>
                  </a:lnTo>
                  <a:cubicBezTo>
                    <a:pt x="9001" y="3499"/>
                    <a:pt x="9060" y="3545"/>
                    <a:pt x="9105" y="3597"/>
                  </a:cubicBezTo>
                  <a:lnTo>
                    <a:pt x="9138" y="3630"/>
                  </a:lnTo>
                  <a:lnTo>
                    <a:pt x="9177" y="3708"/>
                  </a:lnTo>
                  <a:cubicBezTo>
                    <a:pt x="9177" y="3721"/>
                    <a:pt x="9177" y="3734"/>
                    <a:pt x="9170" y="3734"/>
                  </a:cubicBezTo>
                  <a:cubicBezTo>
                    <a:pt x="9151" y="3734"/>
                    <a:pt x="9125" y="3708"/>
                    <a:pt x="9092" y="3669"/>
                  </a:cubicBezTo>
                  <a:cubicBezTo>
                    <a:pt x="9079" y="3656"/>
                    <a:pt x="9053" y="3636"/>
                    <a:pt x="9027" y="3610"/>
                  </a:cubicBezTo>
                  <a:cubicBezTo>
                    <a:pt x="9014" y="3604"/>
                    <a:pt x="8988" y="3578"/>
                    <a:pt x="8949" y="3545"/>
                  </a:cubicBezTo>
                  <a:lnTo>
                    <a:pt x="8884" y="3499"/>
                  </a:lnTo>
                  <a:cubicBezTo>
                    <a:pt x="8864" y="3480"/>
                    <a:pt x="8851" y="3473"/>
                    <a:pt x="8851" y="3467"/>
                  </a:cubicBezTo>
                  <a:lnTo>
                    <a:pt x="8825" y="3441"/>
                  </a:lnTo>
                  <a:lnTo>
                    <a:pt x="8799" y="3421"/>
                  </a:lnTo>
                  <a:lnTo>
                    <a:pt x="8728" y="3382"/>
                  </a:lnTo>
                  <a:cubicBezTo>
                    <a:pt x="8559" y="3525"/>
                    <a:pt x="8383" y="3662"/>
                    <a:pt x="8195" y="3805"/>
                  </a:cubicBezTo>
                  <a:cubicBezTo>
                    <a:pt x="8117" y="3864"/>
                    <a:pt x="8045" y="3903"/>
                    <a:pt x="7986" y="3929"/>
                  </a:cubicBezTo>
                  <a:cubicBezTo>
                    <a:pt x="7980" y="3935"/>
                    <a:pt x="7973" y="3935"/>
                    <a:pt x="7960" y="3942"/>
                  </a:cubicBezTo>
                  <a:lnTo>
                    <a:pt x="7902" y="3968"/>
                  </a:lnTo>
                  <a:lnTo>
                    <a:pt x="7869" y="3994"/>
                  </a:lnTo>
                  <a:cubicBezTo>
                    <a:pt x="7889" y="3987"/>
                    <a:pt x="7908" y="3987"/>
                    <a:pt x="7928" y="3987"/>
                  </a:cubicBezTo>
                  <a:cubicBezTo>
                    <a:pt x="7970" y="3981"/>
                    <a:pt x="8009" y="3977"/>
                    <a:pt x="8045" y="3977"/>
                  </a:cubicBezTo>
                  <a:cubicBezTo>
                    <a:pt x="8081" y="3977"/>
                    <a:pt x="8113" y="3981"/>
                    <a:pt x="8143" y="3987"/>
                  </a:cubicBezTo>
                  <a:cubicBezTo>
                    <a:pt x="8208" y="4000"/>
                    <a:pt x="8292" y="4039"/>
                    <a:pt x="8403" y="4117"/>
                  </a:cubicBezTo>
                  <a:cubicBezTo>
                    <a:pt x="8578" y="4241"/>
                    <a:pt x="8721" y="4358"/>
                    <a:pt x="8838" y="4462"/>
                  </a:cubicBezTo>
                  <a:cubicBezTo>
                    <a:pt x="8884" y="4501"/>
                    <a:pt x="8962" y="4579"/>
                    <a:pt x="9079" y="4690"/>
                  </a:cubicBezTo>
                  <a:cubicBezTo>
                    <a:pt x="9183" y="4781"/>
                    <a:pt x="9261" y="4859"/>
                    <a:pt x="9326" y="4911"/>
                  </a:cubicBezTo>
                  <a:cubicBezTo>
                    <a:pt x="9372" y="4943"/>
                    <a:pt x="9411" y="4976"/>
                    <a:pt x="9450" y="4995"/>
                  </a:cubicBezTo>
                  <a:cubicBezTo>
                    <a:pt x="9456" y="4995"/>
                    <a:pt x="9456" y="4995"/>
                    <a:pt x="9456" y="4989"/>
                  </a:cubicBezTo>
                  <a:cubicBezTo>
                    <a:pt x="9469" y="4969"/>
                    <a:pt x="9482" y="4943"/>
                    <a:pt x="9495" y="4911"/>
                  </a:cubicBezTo>
                  <a:lnTo>
                    <a:pt x="9528" y="4768"/>
                  </a:lnTo>
                  <a:cubicBezTo>
                    <a:pt x="9534" y="4722"/>
                    <a:pt x="9521" y="4657"/>
                    <a:pt x="9502" y="4573"/>
                  </a:cubicBezTo>
                  <a:cubicBezTo>
                    <a:pt x="9476" y="4423"/>
                    <a:pt x="9437" y="4312"/>
                    <a:pt x="9398" y="4234"/>
                  </a:cubicBezTo>
                  <a:cubicBezTo>
                    <a:pt x="9365" y="4163"/>
                    <a:pt x="9346" y="4117"/>
                    <a:pt x="9339" y="4098"/>
                  </a:cubicBezTo>
                  <a:cubicBezTo>
                    <a:pt x="9339" y="4078"/>
                    <a:pt x="9339" y="4065"/>
                    <a:pt x="9339" y="4052"/>
                  </a:cubicBezTo>
                  <a:cubicBezTo>
                    <a:pt x="9346" y="4039"/>
                    <a:pt x="9352" y="4026"/>
                    <a:pt x="9365" y="4020"/>
                  </a:cubicBezTo>
                  <a:cubicBezTo>
                    <a:pt x="9378" y="4020"/>
                    <a:pt x="9391" y="4026"/>
                    <a:pt x="9404" y="4033"/>
                  </a:cubicBezTo>
                  <a:lnTo>
                    <a:pt x="9430" y="4072"/>
                  </a:lnTo>
                  <a:cubicBezTo>
                    <a:pt x="9489" y="4182"/>
                    <a:pt x="9528" y="4260"/>
                    <a:pt x="9541" y="4299"/>
                  </a:cubicBezTo>
                  <a:cubicBezTo>
                    <a:pt x="9560" y="4358"/>
                    <a:pt x="9586" y="4442"/>
                    <a:pt x="9612" y="4566"/>
                  </a:cubicBezTo>
                  <a:cubicBezTo>
                    <a:pt x="9625" y="4631"/>
                    <a:pt x="9632" y="4690"/>
                    <a:pt x="9632" y="4742"/>
                  </a:cubicBezTo>
                  <a:cubicBezTo>
                    <a:pt x="9632" y="4774"/>
                    <a:pt x="9632" y="4800"/>
                    <a:pt x="9625" y="4833"/>
                  </a:cubicBezTo>
                  <a:cubicBezTo>
                    <a:pt x="9612" y="4891"/>
                    <a:pt x="9599" y="4950"/>
                    <a:pt x="9580" y="4995"/>
                  </a:cubicBezTo>
                  <a:cubicBezTo>
                    <a:pt x="9573" y="5015"/>
                    <a:pt x="9567" y="5034"/>
                    <a:pt x="9560" y="5047"/>
                  </a:cubicBezTo>
                  <a:cubicBezTo>
                    <a:pt x="9587" y="5053"/>
                    <a:pt x="9613" y="5056"/>
                    <a:pt x="9639" y="5056"/>
                  </a:cubicBezTo>
                  <a:cubicBezTo>
                    <a:pt x="9670" y="5056"/>
                    <a:pt x="9701" y="5052"/>
                    <a:pt x="9729" y="5041"/>
                  </a:cubicBezTo>
                  <a:cubicBezTo>
                    <a:pt x="9840" y="5002"/>
                    <a:pt x="9912" y="4878"/>
                    <a:pt x="9938" y="4677"/>
                  </a:cubicBezTo>
                  <a:cubicBezTo>
                    <a:pt x="9957" y="4553"/>
                    <a:pt x="9970" y="4455"/>
                    <a:pt x="9964" y="4371"/>
                  </a:cubicBezTo>
                  <a:cubicBezTo>
                    <a:pt x="9957" y="4130"/>
                    <a:pt x="9866" y="3877"/>
                    <a:pt x="9690" y="3604"/>
                  </a:cubicBezTo>
                  <a:cubicBezTo>
                    <a:pt x="9638" y="3525"/>
                    <a:pt x="9554" y="3415"/>
                    <a:pt x="9450" y="3265"/>
                  </a:cubicBezTo>
                  <a:cubicBezTo>
                    <a:pt x="9346" y="3122"/>
                    <a:pt x="9268" y="3018"/>
                    <a:pt x="9216" y="2947"/>
                  </a:cubicBezTo>
                  <a:close/>
                  <a:moveTo>
                    <a:pt x="8165" y="5053"/>
                  </a:moveTo>
                  <a:cubicBezTo>
                    <a:pt x="8162" y="5053"/>
                    <a:pt x="8159" y="5053"/>
                    <a:pt x="8156" y="5054"/>
                  </a:cubicBezTo>
                  <a:lnTo>
                    <a:pt x="8149" y="5054"/>
                  </a:lnTo>
                  <a:lnTo>
                    <a:pt x="8149" y="5060"/>
                  </a:lnTo>
                  <a:cubicBezTo>
                    <a:pt x="8162" y="5158"/>
                    <a:pt x="8156" y="5242"/>
                    <a:pt x="8136" y="5301"/>
                  </a:cubicBezTo>
                  <a:cubicBezTo>
                    <a:pt x="8123" y="5327"/>
                    <a:pt x="8097" y="5372"/>
                    <a:pt x="8052" y="5438"/>
                  </a:cubicBezTo>
                  <a:lnTo>
                    <a:pt x="8208" y="5711"/>
                  </a:lnTo>
                  <a:cubicBezTo>
                    <a:pt x="8253" y="5789"/>
                    <a:pt x="8286" y="5847"/>
                    <a:pt x="8305" y="5899"/>
                  </a:cubicBezTo>
                  <a:lnTo>
                    <a:pt x="8351" y="5893"/>
                  </a:lnTo>
                  <a:cubicBezTo>
                    <a:pt x="8357" y="5890"/>
                    <a:pt x="8364" y="5888"/>
                    <a:pt x="8369" y="5888"/>
                  </a:cubicBezTo>
                  <a:cubicBezTo>
                    <a:pt x="8375" y="5888"/>
                    <a:pt x="8380" y="5890"/>
                    <a:pt x="8383" y="5893"/>
                  </a:cubicBezTo>
                  <a:cubicBezTo>
                    <a:pt x="8396" y="5899"/>
                    <a:pt x="8403" y="5906"/>
                    <a:pt x="8396" y="5919"/>
                  </a:cubicBezTo>
                  <a:cubicBezTo>
                    <a:pt x="8377" y="5932"/>
                    <a:pt x="8351" y="5938"/>
                    <a:pt x="8325" y="5951"/>
                  </a:cubicBezTo>
                  <a:cubicBezTo>
                    <a:pt x="8325" y="5951"/>
                    <a:pt x="8325" y="5958"/>
                    <a:pt x="8325" y="5958"/>
                  </a:cubicBezTo>
                  <a:lnTo>
                    <a:pt x="8559" y="7154"/>
                  </a:lnTo>
                  <a:lnTo>
                    <a:pt x="8572" y="7311"/>
                  </a:lnTo>
                  <a:cubicBezTo>
                    <a:pt x="8572" y="7330"/>
                    <a:pt x="8578" y="7356"/>
                    <a:pt x="8578" y="7382"/>
                  </a:cubicBezTo>
                  <a:cubicBezTo>
                    <a:pt x="8585" y="7369"/>
                    <a:pt x="8591" y="7350"/>
                    <a:pt x="8591" y="7337"/>
                  </a:cubicBezTo>
                  <a:lnTo>
                    <a:pt x="8747" y="6868"/>
                  </a:lnTo>
                  <a:cubicBezTo>
                    <a:pt x="8806" y="6725"/>
                    <a:pt x="8871" y="6595"/>
                    <a:pt x="8949" y="6472"/>
                  </a:cubicBezTo>
                  <a:cubicBezTo>
                    <a:pt x="8975" y="6433"/>
                    <a:pt x="9034" y="6342"/>
                    <a:pt x="9125" y="6211"/>
                  </a:cubicBezTo>
                  <a:lnTo>
                    <a:pt x="9333" y="5912"/>
                  </a:lnTo>
                  <a:cubicBezTo>
                    <a:pt x="9255" y="5906"/>
                    <a:pt x="9183" y="5886"/>
                    <a:pt x="9112" y="5854"/>
                  </a:cubicBezTo>
                  <a:lnTo>
                    <a:pt x="8890" y="5724"/>
                  </a:lnTo>
                  <a:cubicBezTo>
                    <a:pt x="8715" y="5620"/>
                    <a:pt x="8591" y="5535"/>
                    <a:pt x="8520" y="5464"/>
                  </a:cubicBezTo>
                  <a:cubicBezTo>
                    <a:pt x="8435" y="5385"/>
                    <a:pt x="8364" y="5288"/>
                    <a:pt x="8299" y="5171"/>
                  </a:cubicBezTo>
                  <a:cubicBezTo>
                    <a:pt x="8256" y="5092"/>
                    <a:pt x="8208" y="5053"/>
                    <a:pt x="8165" y="5053"/>
                  </a:cubicBezTo>
                  <a:close/>
                  <a:moveTo>
                    <a:pt x="1749" y="12507"/>
                  </a:moveTo>
                  <a:cubicBezTo>
                    <a:pt x="1645" y="12526"/>
                    <a:pt x="1567" y="12546"/>
                    <a:pt x="1515" y="12565"/>
                  </a:cubicBezTo>
                  <a:cubicBezTo>
                    <a:pt x="1431" y="12585"/>
                    <a:pt x="1333" y="12630"/>
                    <a:pt x="1216" y="12689"/>
                  </a:cubicBezTo>
                  <a:cubicBezTo>
                    <a:pt x="1197" y="12702"/>
                    <a:pt x="1171" y="12715"/>
                    <a:pt x="1145" y="12728"/>
                  </a:cubicBezTo>
                  <a:cubicBezTo>
                    <a:pt x="1177" y="12747"/>
                    <a:pt x="1210" y="12767"/>
                    <a:pt x="1242" y="12793"/>
                  </a:cubicBezTo>
                  <a:cubicBezTo>
                    <a:pt x="1288" y="12826"/>
                    <a:pt x="1346" y="12878"/>
                    <a:pt x="1424" y="12949"/>
                  </a:cubicBezTo>
                  <a:cubicBezTo>
                    <a:pt x="1444" y="12969"/>
                    <a:pt x="1483" y="12995"/>
                    <a:pt x="1535" y="13034"/>
                  </a:cubicBezTo>
                  <a:cubicBezTo>
                    <a:pt x="1580" y="13066"/>
                    <a:pt x="1613" y="13099"/>
                    <a:pt x="1639" y="13118"/>
                  </a:cubicBezTo>
                  <a:cubicBezTo>
                    <a:pt x="1665" y="13144"/>
                    <a:pt x="1691" y="13170"/>
                    <a:pt x="1717" y="13203"/>
                  </a:cubicBezTo>
                  <a:lnTo>
                    <a:pt x="1769" y="12813"/>
                  </a:lnTo>
                  <a:cubicBezTo>
                    <a:pt x="1775" y="12734"/>
                    <a:pt x="1782" y="12676"/>
                    <a:pt x="1782" y="12637"/>
                  </a:cubicBezTo>
                  <a:cubicBezTo>
                    <a:pt x="1782" y="12637"/>
                    <a:pt x="1769" y="12591"/>
                    <a:pt x="1749" y="12507"/>
                  </a:cubicBezTo>
                  <a:close/>
                  <a:moveTo>
                    <a:pt x="14750" y="14451"/>
                  </a:moveTo>
                  <a:lnTo>
                    <a:pt x="14432" y="14568"/>
                  </a:lnTo>
                  <a:cubicBezTo>
                    <a:pt x="14407" y="14581"/>
                    <a:pt x="14385" y="14585"/>
                    <a:pt x="14365" y="14585"/>
                  </a:cubicBezTo>
                  <a:cubicBezTo>
                    <a:pt x="14354" y="14585"/>
                    <a:pt x="14344" y="14584"/>
                    <a:pt x="14334" y="14581"/>
                  </a:cubicBezTo>
                  <a:lnTo>
                    <a:pt x="14334" y="14581"/>
                  </a:lnTo>
                  <a:cubicBezTo>
                    <a:pt x="14347" y="14673"/>
                    <a:pt x="14360" y="14764"/>
                    <a:pt x="14367" y="14848"/>
                  </a:cubicBezTo>
                  <a:cubicBezTo>
                    <a:pt x="14380" y="14933"/>
                    <a:pt x="14393" y="15017"/>
                    <a:pt x="14406" y="15108"/>
                  </a:cubicBezTo>
                  <a:cubicBezTo>
                    <a:pt x="14406" y="15082"/>
                    <a:pt x="14412" y="15056"/>
                    <a:pt x="14412" y="15050"/>
                  </a:cubicBezTo>
                  <a:lnTo>
                    <a:pt x="14471" y="14861"/>
                  </a:lnTo>
                  <a:cubicBezTo>
                    <a:pt x="14484" y="14816"/>
                    <a:pt x="14497" y="14790"/>
                    <a:pt x="14503" y="14770"/>
                  </a:cubicBezTo>
                  <a:cubicBezTo>
                    <a:pt x="14529" y="14718"/>
                    <a:pt x="14562" y="14673"/>
                    <a:pt x="14601" y="14627"/>
                  </a:cubicBezTo>
                  <a:lnTo>
                    <a:pt x="14659" y="14562"/>
                  </a:lnTo>
                  <a:lnTo>
                    <a:pt x="14692" y="14510"/>
                  </a:lnTo>
                  <a:lnTo>
                    <a:pt x="14750" y="14451"/>
                  </a:lnTo>
                  <a:close/>
                  <a:moveTo>
                    <a:pt x="12676" y="12715"/>
                  </a:moveTo>
                  <a:cubicBezTo>
                    <a:pt x="12585" y="12721"/>
                    <a:pt x="12526" y="12728"/>
                    <a:pt x="12500" y="12734"/>
                  </a:cubicBezTo>
                  <a:cubicBezTo>
                    <a:pt x="12467" y="12741"/>
                    <a:pt x="12415" y="12760"/>
                    <a:pt x="12344" y="12787"/>
                  </a:cubicBezTo>
                  <a:cubicBezTo>
                    <a:pt x="12279" y="12813"/>
                    <a:pt x="12233" y="12832"/>
                    <a:pt x="12194" y="12839"/>
                  </a:cubicBezTo>
                  <a:cubicBezTo>
                    <a:pt x="12168" y="12845"/>
                    <a:pt x="12129" y="12852"/>
                    <a:pt x="12077" y="12852"/>
                  </a:cubicBezTo>
                  <a:cubicBezTo>
                    <a:pt x="12019" y="12858"/>
                    <a:pt x="11980" y="12865"/>
                    <a:pt x="11954" y="12865"/>
                  </a:cubicBezTo>
                  <a:cubicBezTo>
                    <a:pt x="11889" y="12884"/>
                    <a:pt x="11824" y="12910"/>
                    <a:pt x="11752" y="12962"/>
                  </a:cubicBezTo>
                  <a:cubicBezTo>
                    <a:pt x="11713" y="12988"/>
                    <a:pt x="11655" y="13040"/>
                    <a:pt x="11576" y="13105"/>
                  </a:cubicBezTo>
                  <a:cubicBezTo>
                    <a:pt x="11492" y="13177"/>
                    <a:pt x="11433" y="13235"/>
                    <a:pt x="11401" y="13281"/>
                  </a:cubicBezTo>
                  <a:cubicBezTo>
                    <a:pt x="11355" y="13333"/>
                    <a:pt x="11323" y="13398"/>
                    <a:pt x="11297" y="13482"/>
                  </a:cubicBezTo>
                  <a:cubicBezTo>
                    <a:pt x="11284" y="13528"/>
                    <a:pt x="11264" y="13599"/>
                    <a:pt x="11245" y="13704"/>
                  </a:cubicBezTo>
                  <a:cubicBezTo>
                    <a:pt x="11225" y="13808"/>
                    <a:pt x="11219" y="13886"/>
                    <a:pt x="11225" y="13931"/>
                  </a:cubicBezTo>
                  <a:cubicBezTo>
                    <a:pt x="11232" y="13977"/>
                    <a:pt x="11258" y="14042"/>
                    <a:pt x="11303" y="14120"/>
                  </a:cubicBezTo>
                  <a:cubicBezTo>
                    <a:pt x="11375" y="14256"/>
                    <a:pt x="11466" y="14380"/>
                    <a:pt x="11563" y="14497"/>
                  </a:cubicBezTo>
                  <a:cubicBezTo>
                    <a:pt x="11570" y="14477"/>
                    <a:pt x="11570" y="14464"/>
                    <a:pt x="11570" y="14464"/>
                  </a:cubicBezTo>
                  <a:cubicBezTo>
                    <a:pt x="11589" y="14308"/>
                    <a:pt x="11661" y="14152"/>
                    <a:pt x="11791" y="13990"/>
                  </a:cubicBezTo>
                  <a:cubicBezTo>
                    <a:pt x="11908" y="13821"/>
                    <a:pt x="12064" y="13671"/>
                    <a:pt x="12246" y="13534"/>
                  </a:cubicBezTo>
                  <a:lnTo>
                    <a:pt x="12266" y="13528"/>
                  </a:lnTo>
                  <a:cubicBezTo>
                    <a:pt x="12279" y="13528"/>
                    <a:pt x="12285" y="13528"/>
                    <a:pt x="12285" y="13541"/>
                  </a:cubicBezTo>
                  <a:lnTo>
                    <a:pt x="12214" y="13612"/>
                  </a:lnTo>
                  <a:cubicBezTo>
                    <a:pt x="12045" y="13769"/>
                    <a:pt x="11921" y="13892"/>
                    <a:pt x="11850" y="13983"/>
                  </a:cubicBezTo>
                  <a:cubicBezTo>
                    <a:pt x="11726" y="14146"/>
                    <a:pt x="11655" y="14295"/>
                    <a:pt x="11622" y="14445"/>
                  </a:cubicBezTo>
                  <a:lnTo>
                    <a:pt x="11609" y="14549"/>
                  </a:lnTo>
                  <a:cubicBezTo>
                    <a:pt x="11733" y="14686"/>
                    <a:pt x="11869" y="14816"/>
                    <a:pt x="12025" y="14926"/>
                  </a:cubicBezTo>
                  <a:cubicBezTo>
                    <a:pt x="12136" y="14998"/>
                    <a:pt x="12227" y="15043"/>
                    <a:pt x="12305" y="15069"/>
                  </a:cubicBezTo>
                  <a:cubicBezTo>
                    <a:pt x="12337" y="15076"/>
                    <a:pt x="12376" y="15082"/>
                    <a:pt x="12428" y="15089"/>
                  </a:cubicBezTo>
                  <a:lnTo>
                    <a:pt x="12441" y="15050"/>
                  </a:lnTo>
                  <a:lnTo>
                    <a:pt x="12441" y="15017"/>
                  </a:lnTo>
                  <a:cubicBezTo>
                    <a:pt x="12441" y="15011"/>
                    <a:pt x="12448" y="14998"/>
                    <a:pt x="12454" y="14991"/>
                  </a:cubicBezTo>
                  <a:cubicBezTo>
                    <a:pt x="12461" y="14978"/>
                    <a:pt x="12467" y="14965"/>
                    <a:pt x="12467" y="14959"/>
                  </a:cubicBezTo>
                  <a:cubicBezTo>
                    <a:pt x="12467" y="14933"/>
                    <a:pt x="12474" y="14913"/>
                    <a:pt x="12474" y="14900"/>
                  </a:cubicBezTo>
                  <a:cubicBezTo>
                    <a:pt x="12487" y="14881"/>
                    <a:pt x="12500" y="14868"/>
                    <a:pt x="12506" y="14855"/>
                  </a:cubicBezTo>
                  <a:lnTo>
                    <a:pt x="12572" y="14725"/>
                  </a:lnTo>
                  <a:lnTo>
                    <a:pt x="12682" y="14549"/>
                  </a:lnTo>
                  <a:cubicBezTo>
                    <a:pt x="12689" y="14536"/>
                    <a:pt x="12702" y="14523"/>
                    <a:pt x="12715" y="14516"/>
                  </a:cubicBezTo>
                  <a:cubicBezTo>
                    <a:pt x="12721" y="14513"/>
                    <a:pt x="12729" y="14512"/>
                    <a:pt x="12737" y="14512"/>
                  </a:cubicBezTo>
                  <a:cubicBezTo>
                    <a:pt x="12744" y="14512"/>
                    <a:pt x="12750" y="14513"/>
                    <a:pt x="12754" y="14516"/>
                  </a:cubicBezTo>
                  <a:cubicBezTo>
                    <a:pt x="12773" y="14529"/>
                    <a:pt x="12773" y="14549"/>
                    <a:pt x="12760" y="14575"/>
                  </a:cubicBezTo>
                  <a:cubicBezTo>
                    <a:pt x="12747" y="14607"/>
                    <a:pt x="12721" y="14647"/>
                    <a:pt x="12676" y="14705"/>
                  </a:cubicBezTo>
                  <a:lnTo>
                    <a:pt x="12611" y="14809"/>
                  </a:lnTo>
                  <a:lnTo>
                    <a:pt x="12578" y="14881"/>
                  </a:lnTo>
                  <a:lnTo>
                    <a:pt x="12546" y="14939"/>
                  </a:lnTo>
                  <a:cubicBezTo>
                    <a:pt x="12539" y="14952"/>
                    <a:pt x="12533" y="14972"/>
                    <a:pt x="12526" y="15004"/>
                  </a:cubicBezTo>
                  <a:lnTo>
                    <a:pt x="12500" y="15037"/>
                  </a:lnTo>
                  <a:lnTo>
                    <a:pt x="12493" y="15069"/>
                  </a:lnTo>
                  <a:lnTo>
                    <a:pt x="12487" y="15089"/>
                  </a:lnTo>
                  <a:cubicBezTo>
                    <a:pt x="12500" y="15089"/>
                    <a:pt x="12519" y="15095"/>
                    <a:pt x="12539" y="15095"/>
                  </a:cubicBezTo>
                  <a:cubicBezTo>
                    <a:pt x="12663" y="15108"/>
                    <a:pt x="12845" y="15167"/>
                    <a:pt x="13079" y="15271"/>
                  </a:cubicBezTo>
                  <a:cubicBezTo>
                    <a:pt x="13131" y="15297"/>
                    <a:pt x="13163" y="15316"/>
                    <a:pt x="13189" y="15336"/>
                  </a:cubicBezTo>
                  <a:lnTo>
                    <a:pt x="13202" y="15336"/>
                  </a:lnTo>
                  <a:cubicBezTo>
                    <a:pt x="13248" y="15329"/>
                    <a:pt x="13313" y="15323"/>
                    <a:pt x="13404" y="15310"/>
                  </a:cubicBezTo>
                  <a:cubicBezTo>
                    <a:pt x="13443" y="15303"/>
                    <a:pt x="13515" y="15284"/>
                    <a:pt x="13625" y="15245"/>
                  </a:cubicBezTo>
                  <a:cubicBezTo>
                    <a:pt x="13710" y="15219"/>
                    <a:pt x="13781" y="15199"/>
                    <a:pt x="13833" y="15193"/>
                  </a:cubicBezTo>
                  <a:cubicBezTo>
                    <a:pt x="13788" y="15037"/>
                    <a:pt x="13755" y="14939"/>
                    <a:pt x="13749" y="14913"/>
                  </a:cubicBezTo>
                  <a:cubicBezTo>
                    <a:pt x="13703" y="14744"/>
                    <a:pt x="13658" y="14516"/>
                    <a:pt x="13606" y="14243"/>
                  </a:cubicBezTo>
                  <a:cubicBezTo>
                    <a:pt x="13534" y="13814"/>
                    <a:pt x="13469" y="13398"/>
                    <a:pt x="13404" y="12982"/>
                  </a:cubicBezTo>
                  <a:cubicBezTo>
                    <a:pt x="13391" y="12975"/>
                    <a:pt x="13371" y="12969"/>
                    <a:pt x="13358" y="12962"/>
                  </a:cubicBezTo>
                  <a:cubicBezTo>
                    <a:pt x="13326" y="12949"/>
                    <a:pt x="13293" y="12923"/>
                    <a:pt x="13248" y="12884"/>
                  </a:cubicBezTo>
                  <a:cubicBezTo>
                    <a:pt x="13202" y="12839"/>
                    <a:pt x="13170" y="12813"/>
                    <a:pt x="13150" y="12800"/>
                  </a:cubicBezTo>
                  <a:cubicBezTo>
                    <a:pt x="13085" y="12760"/>
                    <a:pt x="13014" y="12734"/>
                    <a:pt x="12923" y="12721"/>
                  </a:cubicBezTo>
                  <a:cubicBezTo>
                    <a:pt x="12864" y="12715"/>
                    <a:pt x="12780" y="12715"/>
                    <a:pt x="12676" y="12715"/>
                  </a:cubicBezTo>
                  <a:close/>
                  <a:moveTo>
                    <a:pt x="15140" y="14328"/>
                  </a:moveTo>
                  <a:cubicBezTo>
                    <a:pt x="15101" y="14328"/>
                    <a:pt x="15036" y="14341"/>
                    <a:pt x="14939" y="14373"/>
                  </a:cubicBezTo>
                  <a:lnTo>
                    <a:pt x="14900" y="14393"/>
                  </a:lnTo>
                  <a:cubicBezTo>
                    <a:pt x="14906" y="14399"/>
                    <a:pt x="14906" y="14399"/>
                    <a:pt x="14913" y="14406"/>
                  </a:cubicBezTo>
                  <a:cubicBezTo>
                    <a:pt x="14932" y="14438"/>
                    <a:pt x="14919" y="14471"/>
                    <a:pt x="14880" y="14503"/>
                  </a:cubicBezTo>
                  <a:cubicBezTo>
                    <a:pt x="14841" y="14529"/>
                    <a:pt x="14809" y="14549"/>
                    <a:pt x="14796" y="14568"/>
                  </a:cubicBezTo>
                  <a:lnTo>
                    <a:pt x="14763" y="14627"/>
                  </a:lnTo>
                  <a:cubicBezTo>
                    <a:pt x="14718" y="14673"/>
                    <a:pt x="14679" y="14712"/>
                    <a:pt x="14659" y="14744"/>
                  </a:cubicBezTo>
                  <a:cubicBezTo>
                    <a:pt x="14646" y="14764"/>
                    <a:pt x="14627" y="14790"/>
                    <a:pt x="14607" y="14835"/>
                  </a:cubicBezTo>
                  <a:cubicBezTo>
                    <a:pt x="14555" y="14946"/>
                    <a:pt x="14523" y="15056"/>
                    <a:pt x="14497" y="15173"/>
                  </a:cubicBezTo>
                  <a:lnTo>
                    <a:pt x="14477" y="15323"/>
                  </a:lnTo>
                  <a:cubicBezTo>
                    <a:pt x="14471" y="15336"/>
                    <a:pt x="14464" y="15349"/>
                    <a:pt x="14458" y="15355"/>
                  </a:cubicBezTo>
                  <a:lnTo>
                    <a:pt x="14445" y="15355"/>
                  </a:lnTo>
                  <a:cubicBezTo>
                    <a:pt x="14490" y="15609"/>
                    <a:pt x="14542" y="15876"/>
                    <a:pt x="14601" y="16155"/>
                  </a:cubicBezTo>
                  <a:cubicBezTo>
                    <a:pt x="14620" y="16253"/>
                    <a:pt x="14646" y="16363"/>
                    <a:pt x="14672" y="16487"/>
                  </a:cubicBezTo>
                  <a:cubicBezTo>
                    <a:pt x="14672" y="16487"/>
                    <a:pt x="14679" y="16481"/>
                    <a:pt x="14679" y="16481"/>
                  </a:cubicBezTo>
                  <a:cubicBezTo>
                    <a:pt x="14770" y="16500"/>
                    <a:pt x="14880" y="16513"/>
                    <a:pt x="14997" y="16513"/>
                  </a:cubicBezTo>
                  <a:cubicBezTo>
                    <a:pt x="15049" y="16513"/>
                    <a:pt x="15082" y="16500"/>
                    <a:pt x="15088" y="16474"/>
                  </a:cubicBezTo>
                  <a:cubicBezTo>
                    <a:pt x="15095" y="16474"/>
                    <a:pt x="15095" y="16454"/>
                    <a:pt x="15095" y="16422"/>
                  </a:cubicBezTo>
                  <a:cubicBezTo>
                    <a:pt x="15095" y="16402"/>
                    <a:pt x="15101" y="16370"/>
                    <a:pt x="15121" y="16324"/>
                  </a:cubicBezTo>
                  <a:cubicBezTo>
                    <a:pt x="15134" y="16292"/>
                    <a:pt x="15147" y="16246"/>
                    <a:pt x="15166" y="16181"/>
                  </a:cubicBezTo>
                  <a:lnTo>
                    <a:pt x="15186" y="16084"/>
                  </a:lnTo>
                  <a:cubicBezTo>
                    <a:pt x="15186" y="16025"/>
                    <a:pt x="15192" y="15986"/>
                    <a:pt x="15192" y="15954"/>
                  </a:cubicBezTo>
                  <a:cubicBezTo>
                    <a:pt x="15212" y="15902"/>
                    <a:pt x="15225" y="15863"/>
                    <a:pt x="15232" y="15837"/>
                  </a:cubicBezTo>
                  <a:cubicBezTo>
                    <a:pt x="15238" y="15817"/>
                    <a:pt x="15245" y="15785"/>
                    <a:pt x="15251" y="15746"/>
                  </a:cubicBezTo>
                  <a:cubicBezTo>
                    <a:pt x="15258" y="15694"/>
                    <a:pt x="15264" y="15661"/>
                    <a:pt x="15264" y="15648"/>
                  </a:cubicBezTo>
                  <a:cubicBezTo>
                    <a:pt x="15271" y="15616"/>
                    <a:pt x="15284" y="15557"/>
                    <a:pt x="15310" y="15472"/>
                  </a:cubicBezTo>
                  <a:cubicBezTo>
                    <a:pt x="15355" y="15329"/>
                    <a:pt x="15401" y="15199"/>
                    <a:pt x="15446" y="15095"/>
                  </a:cubicBezTo>
                  <a:cubicBezTo>
                    <a:pt x="15453" y="15063"/>
                    <a:pt x="15466" y="15043"/>
                    <a:pt x="15485" y="15037"/>
                  </a:cubicBezTo>
                  <a:cubicBezTo>
                    <a:pt x="15498" y="15024"/>
                    <a:pt x="15511" y="15024"/>
                    <a:pt x="15537" y="15024"/>
                  </a:cubicBezTo>
                  <a:cubicBezTo>
                    <a:pt x="15557" y="15024"/>
                    <a:pt x="15576" y="15024"/>
                    <a:pt x="15602" y="15030"/>
                  </a:cubicBezTo>
                  <a:cubicBezTo>
                    <a:pt x="15616" y="15032"/>
                    <a:pt x="15631" y="15033"/>
                    <a:pt x="15647" y="15033"/>
                  </a:cubicBezTo>
                  <a:cubicBezTo>
                    <a:pt x="15698" y="15033"/>
                    <a:pt x="15760" y="15024"/>
                    <a:pt x="15830" y="15004"/>
                  </a:cubicBezTo>
                  <a:cubicBezTo>
                    <a:pt x="15966" y="14972"/>
                    <a:pt x="16038" y="14952"/>
                    <a:pt x="16057" y="14946"/>
                  </a:cubicBezTo>
                  <a:cubicBezTo>
                    <a:pt x="15849" y="14738"/>
                    <a:pt x="15609" y="14555"/>
                    <a:pt x="15342" y="14406"/>
                  </a:cubicBezTo>
                  <a:cubicBezTo>
                    <a:pt x="15258" y="14354"/>
                    <a:pt x="15192" y="14334"/>
                    <a:pt x="15140" y="14328"/>
                  </a:cubicBezTo>
                  <a:close/>
                  <a:moveTo>
                    <a:pt x="16012" y="15980"/>
                  </a:moveTo>
                  <a:lnTo>
                    <a:pt x="16012" y="15980"/>
                  </a:lnTo>
                  <a:cubicBezTo>
                    <a:pt x="15797" y="16012"/>
                    <a:pt x="15576" y="16064"/>
                    <a:pt x="15368" y="16142"/>
                  </a:cubicBezTo>
                  <a:cubicBezTo>
                    <a:pt x="15345" y="16147"/>
                    <a:pt x="15325" y="16152"/>
                    <a:pt x="15307" y="16152"/>
                  </a:cubicBezTo>
                  <a:cubicBezTo>
                    <a:pt x="15299" y="16152"/>
                    <a:pt x="15291" y="16151"/>
                    <a:pt x="15284" y="16149"/>
                  </a:cubicBezTo>
                  <a:lnTo>
                    <a:pt x="15245" y="16344"/>
                  </a:lnTo>
                  <a:cubicBezTo>
                    <a:pt x="15225" y="16422"/>
                    <a:pt x="15205" y="16481"/>
                    <a:pt x="15186" y="16520"/>
                  </a:cubicBezTo>
                  <a:cubicBezTo>
                    <a:pt x="15173" y="16565"/>
                    <a:pt x="15153" y="16591"/>
                    <a:pt x="15127" y="16604"/>
                  </a:cubicBezTo>
                  <a:cubicBezTo>
                    <a:pt x="15114" y="16617"/>
                    <a:pt x="15088" y="16630"/>
                    <a:pt x="15056" y="16637"/>
                  </a:cubicBezTo>
                  <a:lnTo>
                    <a:pt x="15062" y="16682"/>
                  </a:lnTo>
                  <a:cubicBezTo>
                    <a:pt x="15069" y="16721"/>
                    <a:pt x="15082" y="16760"/>
                    <a:pt x="15108" y="16799"/>
                  </a:cubicBezTo>
                  <a:cubicBezTo>
                    <a:pt x="15134" y="16838"/>
                    <a:pt x="15160" y="16864"/>
                    <a:pt x="15199" y="16884"/>
                  </a:cubicBezTo>
                  <a:cubicBezTo>
                    <a:pt x="15258" y="16913"/>
                    <a:pt x="15320" y="16928"/>
                    <a:pt x="15386" y="16928"/>
                  </a:cubicBezTo>
                  <a:cubicBezTo>
                    <a:pt x="15408" y="16928"/>
                    <a:pt x="15430" y="16926"/>
                    <a:pt x="15453" y="16923"/>
                  </a:cubicBezTo>
                  <a:cubicBezTo>
                    <a:pt x="15466" y="16916"/>
                    <a:pt x="15472" y="16916"/>
                    <a:pt x="15485" y="16916"/>
                  </a:cubicBezTo>
                  <a:cubicBezTo>
                    <a:pt x="15537" y="16819"/>
                    <a:pt x="15602" y="16721"/>
                    <a:pt x="15667" y="16617"/>
                  </a:cubicBezTo>
                  <a:cubicBezTo>
                    <a:pt x="15706" y="16559"/>
                    <a:pt x="15752" y="16500"/>
                    <a:pt x="15797" y="16448"/>
                  </a:cubicBezTo>
                  <a:cubicBezTo>
                    <a:pt x="15843" y="16389"/>
                    <a:pt x="15869" y="16350"/>
                    <a:pt x="15882" y="16331"/>
                  </a:cubicBezTo>
                  <a:cubicBezTo>
                    <a:pt x="15895" y="16311"/>
                    <a:pt x="15908" y="16279"/>
                    <a:pt x="15921" y="16246"/>
                  </a:cubicBezTo>
                  <a:cubicBezTo>
                    <a:pt x="15953" y="16175"/>
                    <a:pt x="15973" y="16110"/>
                    <a:pt x="15986" y="16051"/>
                  </a:cubicBezTo>
                  <a:cubicBezTo>
                    <a:pt x="15992" y="16019"/>
                    <a:pt x="16005" y="15999"/>
                    <a:pt x="16012" y="15980"/>
                  </a:cubicBezTo>
                  <a:close/>
                  <a:moveTo>
                    <a:pt x="14698" y="16591"/>
                  </a:moveTo>
                  <a:cubicBezTo>
                    <a:pt x="14744" y="16793"/>
                    <a:pt x="14796" y="17020"/>
                    <a:pt x="14861" y="17287"/>
                  </a:cubicBezTo>
                  <a:cubicBezTo>
                    <a:pt x="14874" y="17280"/>
                    <a:pt x="14893" y="17280"/>
                    <a:pt x="14913" y="17274"/>
                  </a:cubicBezTo>
                  <a:cubicBezTo>
                    <a:pt x="14932" y="17267"/>
                    <a:pt x="14958" y="17254"/>
                    <a:pt x="14978" y="17228"/>
                  </a:cubicBezTo>
                  <a:lnTo>
                    <a:pt x="15127" y="17072"/>
                  </a:lnTo>
                  <a:cubicBezTo>
                    <a:pt x="15153" y="17040"/>
                    <a:pt x="15166" y="17027"/>
                    <a:pt x="15173" y="17020"/>
                  </a:cubicBezTo>
                  <a:cubicBezTo>
                    <a:pt x="15186" y="17014"/>
                    <a:pt x="15199" y="17014"/>
                    <a:pt x="15205" y="17007"/>
                  </a:cubicBezTo>
                  <a:cubicBezTo>
                    <a:pt x="15179" y="16994"/>
                    <a:pt x="15147" y="16988"/>
                    <a:pt x="15108" y="16975"/>
                  </a:cubicBezTo>
                  <a:cubicBezTo>
                    <a:pt x="15069" y="16955"/>
                    <a:pt x="15043" y="16936"/>
                    <a:pt x="15030" y="16923"/>
                  </a:cubicBezTo>
                  <a:cubicBezTo>
                    <a:pt x="15023" y="16897"/>
                    <a:pt x="15010" y="16877"/>
                    <a:pt x="15004" y="16864"/>
                  </a:cubicBezTo>
                  <a:cubicBezTo>
                    <a:pt x="14978" y="16845"/>
                    <a:pt x="14965" y="16832"/>
                    <a:pt x="14958" y="16819"/>
                  </a:cubicBezTo>
                  <a:cubicBezTo>
                    <a:pt x="14952" y="16806"/>
                    <a:pt x="14945" y="16786"/>
                    <a:pt x="14952" y="16754"/>
                  </a:cubicBezTo>
                  <a:cubicBezTo>
                    <a:pt x="14952" y="16728"/>
                    <a:pt x="14952" y="16708"/>
                    <a:pt x="14952" y="16695"/>
                  </a:cubicBezTo>
                  <a:cubicBezTo>
                    <a:pt x="14932" y="16669"/>
                    <a:pt x="14926" y="16650"/>
                    <a:pt x="14919" y="16630"/>
                  </a:cubicBezTo>
                  <a:cubicBezTo>
                    <a:pt x="14848" y="16624"/>
                    <a:pt x="14776" y="16611"/>
                    <a:pt x="14698" y="16591"/>
                  </a:cubicBezTo>
                  <a:close/>
                  <a:moveTo>
                    <a:pt x="16604" y="15928"/>
                  </a:moveTo>
                  <a:cubicBezTo>
                    <a:pt x="16454" y="15928"/>
                    <a:pt x="16305" y="15941"/>
                    <a:pt x="16155" y="15954"/>
                  </a:cubicBezTo>
                  <a:cubicBezTo>
                    <a:pt x="16155" y="15967"/>
                    <a:pt x="16155" y="15980"/>
                    <a:pt x="16149" y="15993"/>
                  </a:cubicBezTo>
                  <a:cubicBezTo>
                    <a:pt x="16136" y="16058"/>
                    <a:pt x="16116" y="16123"/>
                    <a:pt x="16083" y="16188"/>
                  </a:cubicBezTo>
                  <a:cubicBezTo>
                    <a:pt x="16057" y="16253"/>
                    <a:pt x="16012" y="16331"/>
                    <a:pt x="15953" y="16415"/>
                  </a:cubicBezTo>
                  <a:lnTo>
                    <a:pt x="15602" y="16981"/>
                  </a:lnTo>
                  <a:cubicBezTo>
                    <a:pt x="15602" y="17001"/>
                    <a:pt x="15596" y="17020"/>
                    <a:pt x="15583" y="17033"/>
                  </a:cubicBezTo>
                  <a:lnTo>
                    <a:pt x="15570" y="17033"/>
                  </a:lnTo>
                  <a:lnTo>
                    <a:pt x="15531" y="17098"/>
                  </a:lnTo>
                  <a:cubicBezTo>
                    <a:pt x="15498" y="17150"/>
                    <a:pt x="15472" y="17189"/>
                    <a:pt x="15466" y="17228"/>
                  </a:cubicBezTo>
                  <a:cubicBezTo>
                    <a:pt x="15453" y="17287"/>
                    <a:pt x="15459" y="17332"/>
                    <a:pt x="15485" y="17365"/>
                  </a:cubicBezTo>
                  <a:cubicBezTo>
                    <a:pt x="15498" y="17391"/>
                    <a:pt x="15518" y="17398"/>
                    <a:pt x="15544" y="17398"/>
                  </a:cubicBezTo>
                  <a:cubicBezTo>
                    <a:pt x="15546" y="17399"/>
                    <a:pt x="15549" y="17400"/>
                    <a:pt x="15553" y="17400"/>
                  </a:cubicBezTo>
                  <a:cubicBezTo>
                    <a:pt x="15562" y="17400"/>
                    <a:pt x="15577" y="17396"/>
                    <a:pt x="15596" y="17391"/>
                  </a:cubicBezTo>
                  <a:cubicBezTo>
                    <a:pt x="15706" y="17352"/>
                    <a:pt x="15862" y="17280"/>
                    <a:pt x="16064" y="17176"/>
                  </a:cubicBezTo>
                  <a:cubicBezTo>
                    <a:pt x="16136" y="17131"/>
                    <a:pt x="16188" y="17098"/>
                    <a:pt x="16214" y="17079"/>
                  </a:cubicBezTo>
                  <a:cubicBezTo>
                    <a:pt x="16240" y="17040"/>
                    <a:pt x="16272" y="16988"/>
                    <a:pt x="16305" y="16910"/>
                  </a:cubicBezTo>
                  <a:cubicBezTo>
                    <a:pt x="16363" y="16754"/>
                    <a:pt x="16402" y="16643"/>
                    <a:pt x="16415" y="16572"/>
                  </a:cubicBezTo>
                  <a:lnTo>
                    <a:pt x="16441" y="16500"/>
                  </a:lnTo>
                  <a:lnTo>
                    <a:pt x="16480" y="16422"/>
                  </a:lnTo>
                  <a:cubicBezTo>
                    <a:pt x="16493" y="16396"/>
                    <a:pt x="16506" y="16363"/>
                    <a:pt x="16513" y="16311"/>
                  </a:cubicBezTo>
                  <a:cubicBezTo>
                    <a:pt x="16519" y="16259"/>
                    <a:pt x="16532" y="16220"/>
                    <a:pt x="16545" y="16188"/>
                  </a:cubicBezTo>
                  <a:cubicBezTo>
                    <a:pt x="16558" y="16155"/>
                    <a:pt x="16571" y="16129"/>
                    <a:pt x="16578" y="16116"/>
                  </a:cubicBezTo>
                  <a:cubicBezTo>
                    <a:pt x="16591" y="16090"/>
                    <a:pt x="16597" y="16064"/>
                    <a:pt x="16597" y="16045"/>
                  </a:cubicBezTo>
                  <a:cubicBezTo>
                    <a:pt x="16597" y="15999"/>
                    <a:pt x="16597" y="15967"/>
                    <a:pt x="16597" y="15941"/>
                  </a:cubicBezTo>
                  <a:cubicBezTo>
                    <a:pt x="16604" y="15941"/>
                    <a:pt x="16604" y="15934"/>
                    <a:pt x="16604" y="15928"/>
                  </a:cubicBezTo>
                  <a:close/>
                  <a:moveTo>
                    <a:pt x="9229" y="17554"/>
                  </a:moveTo>
                  <a:cubicBezTo>
                    <a:pt x="9229" y="17554"/>
                    <a:pt x="9229" y="17555"/>
                    <a:pt x="9229" y="17556"/>
                  </a:cubicBezTo>
                  <a:lnTo>
                    <a:pt x="9229" y="17556"/>
                  </a:lnTo>
                  <a:cubicBezTo>
                    <a:pt x="9229" y="17555"/>
                    <a:pt x="9229" y="17554"/>
                    <a:pt x="9229" y="17554"/>
                  </a:cubicBezTo>
                  <a:close/>
                  <a:moveTo>
                    <a:pt x="9086" y="16428"/>
                  </a:moveTo>
                  <a:cubicBezTo>
                    <a:pt x="9079" y="16461"/>
                    <a:pt x="9086" y="16500"/>
                    <a:pt x="9092" y="16546"/>
                  </a:cubicBezTo>
                  <a:cubicBezTo>
                    <a:pt x="9131" y="16754"/>
                    <a:pt x="9170" y="17046"/>
                    <a:pt x="9216" y="17417"/>
                  </a:cubicBezTo>
                  <a:lnTo>
                    <a:pt x="9216" y="17424"/>
                  </a:lnTo>
                  <a:cubicBezTo>
                    <a:pt x="9222" y="17476"/>
                    <a:pt x="9261" y="17515"/>
                    <a:pt x="9333" y="17554"/>
                  </a:cubicBezTo>
                  <a:cubicBezTo>
                    <a:pt x="9365" y="17567"/>
                    <a:pt x="9391" y="17573"/>
                    <a:pt x="9417" y="17573"/>
                  </a:cubicBezTo>
                  <a:cubicBezTo>
                    <a:pt x="9450" y="17573"/>
                    <a:pt x="9476" y="17567"/>
                    <a:pt x="9495" y="17547"/>
                  </a:cubicBezTo>
                  <a:cubicBezTo>
                    <a:pt x="9508" y="17534"/>
                    <a:pt x="9515" y="17521"/>
                    <a:pt x="9528" y="17502"/>
                  </a:cubicBezTo>
                  <a:cubicBezTo>
                    <a:pt x="9541" y="17456"/>
                    <a:pt x="9541" y="17417"/>
                    <a:pt x="9534" y="17371"/>
                  </a:cubicBezTo>
                  <a:cubicBezTo>
                    <a:pt x="9528" y="17332"/>
                    <a:pt x="9521" y="17306"/>
                    <a:pt x="9528" y="17287"/>
                  </a:cubicBezTo>
                  <a:cubicBezTo>
                    <a:pt x="9528" y="17280"/>
                    <a:pt x="9528" y="17280"/>
                    <a:pt x="9534" y="17274"/>
                  </a:cubicBezTo>
                  <a:cubicBezTo>
                    <a:pt x="9352" y="16955"/>
                    <a:pt x="9216" y="16695"/>
                    <a:pt x="9118" y="16494"/>
                  </a:cubicBezTo>
                  <a:cubicBezTo>
                    <a:pt x="9105" y="16474"/>
                    <a:pt x="9099" y="16448"/>
                    <a:pt x="9086" y="16428"/>
                  </a:cubicBezTo>
                  <a:close/>
                  <a:moveTo>
                    <a:pt x="9599" y="17385"/>
                  </a:moveTo>
                  <a:lnTo>
                    <a:pt x="9599" y="17417"/>
                  </a:lnTo>
                  <a:cubicBezTo>
                    <a:pt x="9593" y="17489"/>
                    <a:pt x="9580" y="17541"/>
                    <a:pt x="9560" y="17580"/>
                  </a:cubicBezTo>
                  <a:cubicBezTo>
                    <a:pt x="9554" y="17593"/>
                    <a:pt x="9541" y="17599"/>
                    <a:pt x="9528" y="17612"/>
                  </a:cubicBezTo>
                  <a:cubicBezTo>
                    <a:pt x="9541" y="17619"/>
                    <a:pt x="9547" y="17632"/>
                    <a:pt x="9554" y="17645"/>
                  </a:cubicBezTo>
                  <a:lnTo>
                    <a:pt x="9573" y="17697"/>
                  </a:lnTo>
                  <a:cubicBezTo>
                    <a:pt x="9586" y="17729"/>
                    <a:pt x="9599" y="17755"/>
                    <a:pt x="9625" y="17788"/>
                  </a:cubicBezTo>
                  <a:cubicBezTo>
                    <a:pt x="9638" y="17807"/>
                    <a:pt x="9651" y="17820"/>
                    <a:pt x="9671" y="17833"/>
                  </a:cubicBezTo>
                  <a:cubicBezTo>
                    <a:pt x="9671" y="17833"/>
                    <a:pt x="9684" y="17840"/>
                    <a:pt x="9710" y="17853"/>
                  </a:cubicBezTo>
                  <a:lnTo>
                    <a:pt x="9755" y="17866"/>
                  </a:lnTo>
                  <a:lnTo>
                    <a:pt x="9879" y="17872"/>
                  </a:lnTo>
                  <a:cubicBezTo>
                    <a:pt x="9866" y="17840"/>
                    <a:pt x="9847" y="17814"/>
                    <a:pt x="9833" y="17788"/>
                  </a:cubicBezTo>
                  <a:cubicBezTo>
                    <a:pt x="9749" y="17645"/>
                    <a:pt x="9671" y="17515"/>
                    <a:pt x="9599" y="17385"/>
                  </a:cubicBezTo>
                  <a:close/>
                  <a:moveTo>
                    <a:pt x="9229" y="17556"/>
                  </a:moveTo>
                  <a:lnTo>
                    <a:pt x="9229" y="17556"/>
                  </a:lnTo>
                  <a:cubicBezTo>
                    <a:pt x="9248" y="17718"/>
                    <a:pt x="9268" y="17899"/>
                    <a:pt x="9287" y="18087"/>
                  </a:cubicBezTo>
                  <a:lnTo>
                    <a:pt x="9294" y="18087"/>
                  </a:lnTo>
                  <a:cubicBezTo>
                    <a:pt x="9300" y="18093"/>
                    <a:pt x="9313" y="18093"/>
                    <a:pt x="9346" y="18100"/>
                  </a:cubicBezTo>
                  <a:cubicBezTo>
                    <a:pt x="9372" y="18100"/>
                    <a:pt x="9391" y="18100"/>
                    <a:pt x="9398" y="18093"/>
                  </a:cubicBezTo>
                  <a:cubicBezTo>
                    <a:pt x="9411" y="18087"/>
                    <a:pt x="9424" y="18080"/>
                    <a:pt x="9437" y="18061"/>
                  </a:cubicBezTo>
                  <a:cubicBezTo>
                    <a:pt x="9456" y="18035"/>
                    <a:pt x="9469" y="18002"/>
                    <a:pt x="9489" y="17963"/>
                  </a:cubicBezTo>
                  <a:cubicBezTo>
                    <a:pt x="9495" y="17944"/>
                    <a:pt x="9502" y="17931"/>
                    <a:pt x="9502" y="17924"/>
                  </a:cubicBezTo>
                  <a:lnTo>
                    <a:pt x="9508" y="17879"/>
                  </a:lnTo>
                  <a:lnTo>
                    <a:pt x="9515" y="17846"/>
                  </a:lnTo>
                  <a:cubicBezTo>
                    <a:pt x="9515" y="17846"/>
                    <a:pt x="9515" y="17833"/>
                    <a:pt x="9508" y="17827"/>
                  </a:cubicBezTo>
                  <a:lnTo>
                    <a:pt x="9463" y="17671"/>
                  </a:lnTo>
                  <a:cubicBezTo>
                    <a:pt x="9463" y="17651"/>
                    <a:pt x="9463" y="17638"/>
                    <a:pt x="9463" y="17632"/>
                  </a:cubicBezTo>
                  <a:lnTo>
                    <a:pt x="9450" y="17632"/>
                  </a:lnTo>
                  <a:cubicBezTo>
                    <a:pt x="9442" y="17632"/>
                    <a:pt x="9434" y="17633"/>
                    <a:pt x="9426" y="17633"/>
                  </a:cubicBezTo>
                  <a:cubicBezTo>
                    <a:pt x="9358" y="17633"/>
                    <a:pt x="9300" y="17607"/>
                    <a:pt x="9242" y="17567"/>
                  </a:cubicBezTo>
                  <a:cubicBezTo>
                    <a:pt x="9236" y="17561"/>
                    <a:pt x="9230" y="17560"/>
                    <a:pt x="9229" y="17556"/>
                  </a:cubicBezTo>
                  <a:close/>
                  <a:moveTo>
                    <a:pt x="9573" y="17866"/>
                  </a:moveTo>
                  <a:cubicBezTo>
                    <a:pt x="9567" y="17879"/>
                    <a:pt x="9560" y="17885"/>
                    <a:pt x="9560" y="17905"/>
                  </a:cubicBezTo>
                  <a:lnTo>
                    <a:pt x="9560" y="17944"/>
                  </a:lnTo>
                  <a:lnTo>
                    <a:pt x="9547" y="17996"/>
                  </a:lnTo>
                  <a:cubicBezTo>
                    <a:pt x="9521" y="18048"/>
                    <a:pt x="9495" y="18093"/>
                    <a:pt x="9463" y="18119"/>
                  </a:cubicBezTo>
                  <a:cubicBezTo>
                    <a:pt x="9450" y="18132"/>
                    <a:pt x="9437" y="18145"/>
                    <a:pt x="9417" y="18152"/>
                  </a:cubicBezTo>
                  <a:lnTo>
                    <a:pt x="9372" y="18152"/>
                  </a:lnTo>
                  <a:cubicBezTo>
                    <a:pt x="9366" y="18154"/>
                    <a:pt x="9360" y="18155"/>
                    <a:pt x="9353" y="18155"/>
                  </a:cubicBezTo>
                  <a:cubicBezTo>
                    <a:pt x="9336" y="18155"/>
                    <a:pt x="9317" y="18150"/>
                    <a:pt x="9294" y="18145"/>
                  </a:cubicBezTo>
                  <a:lnTo>
                    <a:pt x="9294" y="18145"/>
                  </a:lnTo>
                  <a:lnTo>
                    <a:pt x="9326" y="18529"/>
                  </a:lnTo>
                  <a:lnTo>
                    <a:pt x="9333" y="18529"/>
                  </a:lnTo>
                  <a:cubicBezTo>
                    <a:pt x="9356" y="18536"/>
                    <a:pt x="9379" y="18540"/>
                    <a:pt x="9400" y="18540"/>
                  </a:cubicBezTo>
                  <a:cubicBezTo>
                    <a:pt x="9439" y="18540"/>
                    <a:pt x="9475" y="18528"/>
                    <a:pt x="9508" y="18503"/>
                  </a:cubicBezTo>
                  <a:cubicBezTo>
                    <a:pt x="9554" y="18471"/>
                    <a:pt x="9580" y="18412"/>
                    <a:pt x="9580" y="18334"/>
                  </a:cubicBezTo>
                  <a:cubicBezTo>
                    <a:pt x="9580" y="18295"/>
                    <a:pt x="9573" y="18236"/>
                    <a:pt x="9554" y="18139"/>
                  </a:cubicBezTo>
                  <a:cubicBezTo>
                    <a:pt x="9547" y="18126"/>
                    <a:pt x="9547" y="18113"/>
                    <a:pt x="9554" y="18100"/>
                  </a:cubicBezTo>
                  <a:cubicBezTo>
                    <a:pt x="9554" y="18080"/>
                    <a:pt x="9567" y="18074"/>
                    <a:pt x="9580" y="18067"/>
                  </a:cubicBezTo>
                  <a:cubicBezTo>
                    <a:pt x="9593" y="18067"/>
                    <a:pt x="9606" y="18067"/>
                    <a:pt x="9619" y="18080"/>
                  </a:cubicBezTo>
                  <a:lnTo>
                    <a:pt x="9638" y="18119"/>
                  </a:lnTo>
                  <a:cubicBezTo>
                    <a:pt x="9658" y="18158"/>
                    <a:pt x="9671" y="18191"/>
                    <a:pt x="9690" y="18217"/>
                  </a:cubicBezTo>
                  <a:cubicBezTo>
                    <a:pt x="9710" y="18249"/>
                    <a:pt x="9742" y="18275"/>
                    <a:pt x="9775" y="18288"/>
                  </a:cubicBezTo>
                  <a:cubicBezTo>
                    <a:pt x="9781" y="18288"/>
                    <a:pt x="9807" y="18295"/>
                    <a:pt x="9847" y="18301"/>
                  </a:cubicBezTo>
                  <a:cubicBezTo>
                    <a:pt x="9912" y="18301"/>
                    <a:pt x="9951" y="18301"/>
                    <a:pt x="9983" y="18295"/>
                  </a:cubicBezTo>
                  <a:cubicBezTo>
                    <a:pt x="10029" y="18282"/>
                    <a:pt x="10068" y="18256"/>
                    <a:pt x="10087" y="18223"/>
                  </a:cubicBezTo>
                  <a:cubicBezTo>
                    <a:pt x="10042" y="18139"/>
                    <a:pt x="9990" y="18048"/>
                    <a:pt x="9931" y="17957"/>
                  </a:cubicBezTo>
                  <a:cubicBezTo>
                    <a:pt x="9931" y="17957"/>
                    <a:pt x="9925" y="17957"/>
                    <a:pt x="9918" y="17963"/>
                  </a:cubicBezTo>
                  <a:lnTo>
                    <a:pt x="9755" y="17963"/>
                  </a:lnTo>
                  <a:cubicBezTo>
                    <a:pt x="9729" y="17957"/>
                    <a:pt x="9690" y="17944"/>
                    <a:pt x="9638" y="17911"/>
                  </a:cubicBezTo>
                  <a:cubicBezTo>
                    <a:pt x="9606" y="17898"/>
                    <a:pt x="9586" y="17879"/>
                    <a:pt x="9573" y="17866"/>
                  </a:cubicBezTo>
                  <a:close/>
                  <a:moveTo>
                    <a:pt x="9638" y="18301"/>
                  </a:moveTo>
                  <a:cubicBezTo>
                    <a:pt x="9645" y="18334"/>
                    <a:pt x="9645" y="18373"/>
                    <a:pt x="9638" y="18406"/>
                  </a:cubicBezTo>
                  <a:cubicBezTo>
                    <a:pt x="9638" y="18425"/>
                    <a:pt x="9632" y="18445"/>
                    <a:pt x="9619" y="18471"/>
                  </a:cubicBezTo>
                  <a:cubicBezTo>
                    <a:pt x="9593" y="18523"/>
                    <a:pt x="9547" y="18562"/>
                    <a:pt x="9489" y="18588"/>
                  </a:cubicBezTo>
                  <a:cubicBezTo>
                    <a:pt x="9463" y="18597"/>
                    <a:pt x="9437" y="18602"/>
                    <a:pt x="9411" y="18602"/>
                  </a:cubicBezTo>
                  <a:cubicBezTo>
                    <a:pt x="9385" y="18602"/>
                    <a:pt x="9359" y="18597"/>
                    <a:pt x="9333" y="18588"/>
                  </a:cubicBezTo>
                  <a:lnTo>
                    <a:pt x="9333" y="18588"/>
                  </a:lnTo>
                  <a:lnTo>
                    <a:pt x="9372" y="18958"/>
                  </a:lnTo>
                  <a:cubicBezTo>
                    <a:pt x="9391" y="18971"/>
                    <a:pt x="9417" y="18978"/>
                    <a:pt x="9456" y="18978"/>
                  </a:cubicBezTo>
                  <a:cubicBezTo>
                    <a:pt x="9560" y="18965"/>
                    <a:pt x="9619" y="18919"/>
                    <a:pt x="9638" y="18848"/>
                  </a:cubicBezTo>
                  <a:lnTo>
                    <a:pt x="9651" y="18815"/>
                  </a:lnTo>
                  <a:lnTo>
                    <a:pt x="9671" y="18783"/>
                  </a:lnTo>
                  <a:cubicBezTo>
                    <a:pt x="9684" y="18757"/>
                    <a:pt x="9684" y="18711"/>
                    <a:pt x="9677" y="18640"/>
                  </a:cubicBezTo>
                  <a:cubicBezTo>
                    <a:pt x="9671" y="18607"/>
                    <a:pt x="9677" y="18588"/>
                    <a:pt x="9697" y="18575"/>
                  </a:cubicBezTo>
                  <a:cubicBezTo>
                    <a:pt x="9700" y="18573"/>
                    <a:pt x="9704" y="18572"/>
                    <a:pt x="9708" y="18572"/>
                  </a:cubicBezTo>
                  <a:cubicBezTo>
                    <a:pt x="9717" y="18572"/>
                    <a:pt x="9728" y="18578"/>
                    <a:pt x="9742" y="18588"/>
                  </a:cubicBezTo>
                  <a:cubicBezTo>
                    <a:pt x="9749" y="18601"/>
                    <a:pt x="9755" y="18614"/>
                    <a:pt x="9762" y="18633"/>
                  </a:cubicBezTo>
                  <a:cubicBezTo>
                    <a:pt x="9775" y="18685"/>
                    <a:pt x="9788" y="18718"/>
                    <a:pt x="9801" y="18731"/>
                  </a:cubicBezTo>
                  <a:cubicBezTo>
                    <a:pt x="9820" y="18757"/>
                    <a:pt x="9853" y="18770"/>
                    <a:pt x="9905" y="18783"/>
                  </a:cubicBezTo>
                  <a:cubicBezTo>
                    <a:pt x="9957" y="18800"/>
                    <a:pt x="10003" y="18808"/>
                    <a:pt x="10044" y="18808"/>
                  </a:cubicBezTo>
                  <a:cubicBezTo>
                    <a:pt x="10081" y="18808"/>
                    <a:pt x="10115" y="18802"/>
                    <a:pt x="10146" y="18789"/>
                  </a:cubicBezTo>
                  <a:cubicBezTo>
                    <a:pt x="10172" y="18776"/>
                    <a:pt x="10191" y="18763"/>
                    <a:pt x="10198" y="18750"/>
                  </a:cubicBezTo>
                  <a:cubicBezTo>
                    <a:pt x="10211" y="18744"/>
                    <a:pt x="10217" y="18731"/>
                    <a:pt x="10230" y="18705"/>
                  </a:cubicBezTo>
                  <a:cubicBezTo>
                    <a:pt x="10243" y="18685"/>
                    <a:pt x="10256" y="18672"/>
                    <a:pt x="10263" y="18659"/>
                  </a:cubicBezTo>
                  <a:lnTo>
                    <a:pt x="10282" y="18627"/>
                  </a:lnTo>
                  <a:lnTo>
                    <a:pt x="10295" y="18588"/>
                  </a:lnTo>
                  <a:cubicBezTo>
                    <a:pt x="10243" y="18503"/>
                    <a:pt x="10191" y="18412"/>
                    <a:pt x="10139" y="18315"/>
                  </a:cubicBezTo>
                  <a:cubicBezTo>
                    <a:pt x="10100" y="18347"/>
                    <a:pt x="10055" y="18373"/>
                    <a:pt x="10016" y="18380"/>
                  </a:cubicBezTo>
                  <a:cubicBezTo>
                    <a:pt x="9990" y="18386"/>
                    <a:pt x="9944" y="18393"/>
                    <a:pt x="9886" y="18393"/>
                  </a:cubicBezTo>
                  <a:cubicBezTo>
                    <a:pt x="9827" y="18393"/>
                    <a:pt x="9788" y="18386"/>
                    <a:pt x="9768" y="18380"/>
                  </a:cubicBezTo>
                  <a:cubicBezTo>
                    <a:pt x="9736" y="18373"/>
                    <a:pt x="9690" y="18347"/>
                    <a:pt x="9638" y="18301"/>
                  </a:cubicBezTo>
                  <a:close/>
                  <a:moveTo>
                    <a:pt x="10347" y="18692"/>
                  </a:moveTo>
                  <a:lnTo>
                    <a:pt x="10341" y="18705"/>
                  </a:lnTo>
                  <a:cubicBezTo>
                    <a:pt x="10315" y="18750"/>
                    <a:pt x="10289" y="18789"/>
                    <a:pt x="10269" y="18809"/>
                  </a:cubicBezTo>
                  <a:cubicBezTo>
                    <a:pt x="10237" y="18835"/>
                    <a:pt x="10198" y="18861"/>
                    <a:pt x="10152" y="18874"/>
                  </a:cubicBezTo>
                  <a:cubicBezTo>
                    <a:pt x="10126" y="18887"/>
                    <a:pt x="10094" y="18893"/>
                    <a:pt x="10061" y="18893"/>
                  </a:cubicBezTo>
                  <a:cubicBezTo>
                    <a:pt x="10053" y="18894"/>
                    <a:pt x="10045" y="18895"/>
                    <a:pt x="10036" y="18895"/>
                  </a:cubicBezTo>
                  <a:cubicBezTo>
                    <a:pt x="9995" y="18895"/>
                    <a:pt x="9946" y="18883"/>
                    <a:pt x="9892" y="18867"/>
                  </a:cubicBezTo>
                  <a:cubicBezTo>
                    <a:pt x="9807" y="18848"/>
                    <a:pt x="9762" y="18822"/>
                    <a:pt x="9736" y="18789"/>
                  </a:cubicBezTo>
                  <a:lnTo>
                    <a:pt x="9703" y="18854"/>
                  </a:lnTo>
                  <a:cubicBezTo>
                    <a:pt x="9658" y="18939"/>
                    <a:pt x="9612" y="18997"/>
                    <a:pt x="9573" y="19017"/>
                  </a:cubicBezTo>
                  <a:cubicBezTo>
                    <a:pt x="9554" y="19023"/>
                    <a:pt x="9521" y="19030"/>
                    <a:pt x="9469" y="19036"/>
                  </a:cubicBezTo>
                  <a:cubicBezTo>
                    <a:pt x="9437" y="19036"/>
                    <a:pt x="9404" y="19030"/>
                    <a:pt x="9378" y="19023"/>
                  </a:cubicBezTo>
                  <a:lnTo>
                    <a:pt x="9378" y="19023"/>
                  </a:lnTo>
                  <a:lnTo>
                    <a:pt x="9411" y="19407"/>
                  </a:lnTo>
                  <a:cubicBezTo>
                    <a:pt x="9424" y="19420"/>
                    <a:pt x="9443" y="19433"/>
                    <a:pt x="9463" y="19440"/>
                  </a:cubicBezTo>
                  <a:cubicBezTo>
                    <a:pt x="9489" y="19453"/>
                    <a:pt x="9521" y="19453"/>
                    <a:pt x="9560" y="19453"/>
                  </a:cubicBezTo>
                  <a:cubicBezTo>
                    <a:pt x="9593" y="19453"/>
                    <a:pt x="9619" y="19453"/>
                    <a:pt x="9645" y="19440"/>
                  </a:cubicBezTo>
                  <a:cubicBezTo>
                    <a:pt x="9671" y="19427"/>
                    <a:pt x="9697" y="19407"/>
                    <a:pt x="9723" y="19368"/>
                  </a:cubicBezTo>
                  <a:cubicBezTo>
                    <a:pt x="9742" y="19342"/>
                    <a:pt x="9768" y="19297"/>
                    <a:pt x="9801" y="19238"/>
                  </a:cubicBezTo>
                  <a:lnTo>
                    <a:pt x="9807" y="19212"/>
                  </a:lnTo>
                  <a:lnTo>
                    <a:pt x="9794" y="19192"/>
                  </a:lnTo>
                  <a:cubicBezTo>
                    <a:pt x="9788" y="19186"/>
                    <a:pt x="9788" y="19166"/>
                    <a:pt x="9794" y="19153"/>
                  </a:cubicBezTo>
                  <a:cubicBezTo>
                    <a:pt x="9801" y="19140"/>
                    <a:pt x="9814" y="19134"/>
                    <a:pt x="9827" y="19134"/>
                  </a:cubicBezTo>
                  <a:cubicBezTo>
                    <a:pt x="9847" y="19134"/>
                    <a:pt x="9866" y="19153"/>
                    <a:pt x="9892" y="19199"/>
                  </a:cubicBezTo>
                  <a:cubicBezTo>
                    <a:pt x="9905" y="19218"/>
                    <a:pt x="9931" y="19245"/>
                    <a:pt x="9970" y="19284"/>
                  </a:cubicBezTo>
                  <a:cubicBezTo>
                    <a:pt x="10003" y="19310"/>
                    <a:pt x="10035" y="19329"/>
                    <a:pt x="10061" y="19336"/>
                  </a:cubicBezTo>
                  <a:cubicBezTo>
                    <a:pt x="10084" y="19345"/>
                    <a:pt x="10112" y="19350"/>
                    <a:pt x="10146" y="19350"/>
                  </a:cubicBezTo>
                  <a:cubicBezTo>
                    <a:pt x="10180" y="19350"/>
                    <a:pt x="10220" y="19345"/>
                    <a:pt x="10269" y="19336"/>
                  </a:cubicBezTo>
                  <a:cubicBezTo>
                    <a:pt x="10295" y="19329"/>
                    <a:pt x="10321" y="19323"/>
                    <a:pt x="10347" y="19310"/>
                  </a:cubicBezTo>
                  <a:cubicBezTo>
                    <a:pt x="10406" y="19277"/>
                    <a:pt x="10445" y="19199"/>
                    <a:pt x="10471" y="19082"/>
                  </a:cubicBezTo>
                  <a:cubicBezTo>
                    <a:pt x="10471" y="19056"/>
                    <a:pt x="10477" y="19036"/>
                    <a:pt x="10490" y="19023"/>
                  </a:cubicBezTo>
                  <a:cubicBezTo>
                    <a:pt x="10497" y="19010"/>
                    <a:pt x="10503" y="19004"/>
                    <a:pt x="10510" y="19004"/>
                  </a:cubicBezTo>
                  <a:cubicBezTo>
                    <a:pt x="10464" y="18906"/>
                    <a:pt x="10412" y="18809"/>
                    <a:pt x="10347" y="18692"/>
                  </a:cubicBezTo>
                  <a:close/>
                  <a:moveTo>
                    <a:pt x="10568" y="19114"/>
                  </a:moveTo>
                  <a:cubicBezTo>
                    <a:pt x="10536" y="19238"/>
                    <a:pt x="10484" y="19329"/>
                    <a:pt x="10412" y="19381"/>
                  </a:cubicBezTo>
                  <a:cubicBezTo>
                    <a:pt x="10367" y="19401"/>
                    <a:pt x="10321" y="19420"/>
                    <a:pt x="10276" y="19427"/>
                  </a:cubicBezTo>
                  <a:cubicBezTo>
                    <a:pt x="10227" y="19439"/>
                    <a:pt x="10182" y="19445"/>
                    <a:pt x="10141" y="19445"/>
                  </a:cubicBezTo>
                  <a:cubicBezTo>
                    <a:pt x="10096" y="19445"/>
                    <a:pt x="10056" y="19437"/>
                    <a:pt x="10022" y="19420"/>
                  </a:cubicBezTo>
                  <a:cubicBezTo>
                    <a:pt x="9996" y="19407"/>
                    <a:pt x="9964" y="19381"/>
                    <a:pt x="9925" y="19349"/>
                  </a:cubicBezTo>
                  <a:lnTo>
                    <a:pt x="9840" y="19284"/>
                  </a:lnTo>
                  <a:cubicBezTo>
                    <a:pt x="9820" y="19342"/>
                    <a:pt x="9788" y="19401"/>
                    <a:pt x="9742" y="19446"/>
                  </a:cubicBezTo>
                  <a:cubicBezTo>
                    <a:pt x="9710" y="19472"/>
                    <a:pt x="9684" y="19492"/>
                    <a:pt x="9664" y="19505"/>
                  </a:cubicBezTo>
                  <a:cubicBezTo>
                    <a:pt x="9638" y="19511"/>
                    <a:pt x="9593" y="19518"/>
                    <a:pt x="9534" y="19518"/>
                  </a:cubicBezTo>
                  <a:cubicBezTo>
                    <a:pt x="9502" y="19518"/>
                    <a:pt x="9476" y="19511"/>
                    <a:pt x="9450" y="19505"/>
                  </a:cubicBezTo>
                  <a:cubicBezTo>
                    <a:pt x="9437" y="19498"/>
                    <a:pt x="9430" y="19492"/>
                    <a:pt x="9424" y="19485"/>
                  </a:cubicBezTo>
                  <a:lnTo>
                    <a:pt x="9424" y="19485"/>
                  </a:lnTo>
                  <a:lnTo>
                    <a:pt x="9463" y="19888"/>
                  </a:lnTo>
                  <a:cubicBezTo>
                    <a:pt x="9465" y="19886"/>
                    <a:pt x="9467" y="19886"/>
                    <a:pt x="9469" y="19886"/>
                  </a:cubicBezTo>
                  <a:cubicBezTo>
                    <a:pt x="9474" y="19886"/>
                    <a:pt x="9480" y="19890"/>
                    <a:pt x="9489" y="19895"/>
                  </a:cubicBezTo>
                  <a:lnTo>
                    <a:pt x="9528" y="19927"/>
                  </a:lnTo>
                  <a:cubicBezTo>
                    <a:pt x="9547" y="19934"/>
                    <a:pt x="9567" y="19940"/>
                    <a:pt x="9599" y="19940"/>
                  </a:cubicBezTo>
                  <a:cubicBezTo>
                    <a:pt x="9613" y="19942"/>
                    <a:pt x="9627" y="19942"/>
                    <a:pt x="9640" y="19942"/>
                  </a:cubicBezTo>
                  <a:cubicBezTo>
                    <a:pt x="9700" y="19942"/>
                    <a:pt x="9749" y="19930"/>
                    <a:pt x="9781" y="19914"/>
                  </a:cubicBezTo>
                  <a:cubicBezTo>
                    <a:pt x="9807" y="19895"/>
                    <a:pt x="9833" y="19862"/>
                    <a:pt x="9866" y="19817"/>
                  </a:cubicBezTo>
                  <a:cubicBezTo>
                    <a:pt x="9892" y="19778"/>
                    <a:pt x="9905" y="19745"/>
                    <a:pt x="9912" y="19726"/>
                  </a:cubicBezTo>
                  <a:cubicBezTo>
                    <a:pt x="9931" y="19680"/>
                    <a:pt x="9944" y="19654"/>
                    <a:pt x="9957" y="19648"/>
                  </a:cubicBezTo>
                  <a:cubicBezTo>
                    <a:pt x="9977" y="19648"/>
                    <a:pt x="9990" y="19654"/>
                    <a:pt x="10003" y="19674"/>
                  </a:cubicBezTo>
                  <a:lnTo>
                    <a:pt x="10029" y="19726"/>
                  </a:lnTo>
                  <a:cubicBezTo>
                    <a:pt x="10055" y="19778"/>
                    <a:pt x="10113" y="19810"/>
                    <a:pt x="10204" y="19823"/>
                  </a:cubicBezTo>
                  <a:cubicBezTo>
                    <a:pt x="10223" y="19825"/>
                    <a:pt x="10243" y="19826"/>
                    <a:pt x="10263" y="19826"/>
                  </a:cubicBezTo>
                  <a:cubicBezTo>
                    <a:pt x="10318" y="19826"/>
                    <a:pt x="10376" y="19820"/>
                    <a:pt x="10438" y="19810"/>
                  </a:cubicBezTo>
                  <a:cubicBezTo>
                    <a:pt x="10516" y="19791"/>
                    <a:pt x="10575" y="19765"/>
                    <a:pt x="10614" y="19732"/>
                  </a:cubicBezTo>
                  <a:cubicBezTo>
                    <a:pt x="10646" y="19700"/>
                    <a:pt x="10679" y="19654"/>
                    <a:pt x="10698" y="19596"/>
                  </a:cubicBezTo>
                  <a:cubicBezTo>
                    <a:pt x="10711" y="19557"/>
                    <a:pt x="10731" y="19531"/>
                    <a:pt x="10751" y="19518"/>
                  </a:cubicBezTo>
                  <a:cubicBezTo>
                    <a:pt x="10692" y="19375"/>
                    <a:pt x="10627" y="19238"/>
                    <a:pt x="10568" y="19114"/>
                  </a:cubicBezTo>
                  <a:close/>
                  <a:moveTo>
                    <a:pt x="10796" y="19615"/>
                  </a:moveTo>
                  <a:cubicBezTo>
                    <a:pt x="10790" y="19622"/>
                    <a:pt x="10790" y="19622"/>
                    <a:pt x="10783" y="19628"/>
                  </a:cubicBezTo>
                  <a:cubicBezTo>
                    <a:pt x="10770" y="19648"/>
                    <a:pt x="10757" y="19680"/>
                    <a:pt x="10738" y="19726"/>
                  </a:cubicBezTo>
                  <a:cubicBezTo>
                    <a:pt x="10724" y="19752"/>
                    <a:pt x="10711" y="19771"/>
                    <a:pt x="10692" y="19784"/>
                  </a:cubicBezTo>
                  <a:cubicBezTo>
                    <a:pt x="10595" y="19866"/>
                    <a:pt x="10470" y="19912"/>
                    <a:pt x="10319" y="19912"/>
                  </a:cubicBezTo>
                  <a:cubicBezTo>
                    <a:pt x="10279" y="19912"/>
                    <a:pt x="10236" y="19908"/>
                    <a:pt x="10191" y="19901"/>
                  </a:cubicBezTo>
                  <a:cubicBezTo>
                    <a:pt x="10081" y="19888"/>
                    <a:pt x="10009" y="19856"/>
                    <a:pt x="9970" y="19797"/>
                  </a:cubicBezTo>
                  <a:lnTo>
                    <a:pt x="9931" y="19849"/>
                  </a:lnTo>
                  <a:cubicBezTo>
                    <a:pt x="9886" y="19921"/>
                    <a:pt x="9840" y="19966"/>
                    <a:pt x="9801" y="19986"/>
                  </a:cubicBezTo>
                  <a:cubicBezTo>
                    <a:pt x="9762" y="20005"/>
                    <a:pt x="9710" y="20012"/>
                    <a:pt x="9651" y="20012"/>
                  </a:cubicBezTo>
                  <a:cubicBezTo>
                    <a:pt x="9599" y="20012"/>
                    <a:pt x="9560" y="20012"/>
                    <a:pt x="9534" y="19999"/>
                  </a:cubicBezTo>
                  <a:cubicBezTo>
                    <a:pt x="9508" y="19992"/>
                    <a:pt x="9482" y="19979"/>
                    <a:pt x="9469" y="19960"/>
                  </a:cubicBezTo>
                  <a:lnTo>
                    <a:pt x="9469" y="19960"/>
                  </a:lnTo>
                  <a:lnTo>
                    <a:pt x="9482" y="20116"/>
                  </a:lnTo>
                  <a:cubicBezTo>
                    <a:pt x="9489" y="20227"/>
                    <a:pt x="9495" y="20311"/>
                    <a:pt x="9508" y="20383"/>
                  </a:cubicBezTo>
                  <a:cubicBezTo>
                    <a:pt x="9508" y="20383"/>
                    <a:pt x="9508" y="20383"/>
                    <a:pt x="9508" y="20389"/>
                  </a:cubicBezTo>
                  <a:cubicBezTo>
                    <a:pt x="9560" y="20461"/>
                    <a:pt x="9651" y="20500"/>
                    <a:pt x="9788" y="20500"/>
                  </a:cubicBezTo>
                  <a:cubicBezTo>
                    <a:pt x="9840" y="20500"/>
                    <a:pt x="9879" y="20487"/>
                    <a:pt x="9899" y="20474"/>
                  </a:cubicBezTo>
                  <a:cubicBezTo>
                    <a:pt x="9925" y="20454"/>
                    <a:pt x="9944" y="20422"/>
                    <a:pt x="9970" y="20363"/>
                  </a:cubicBezTo>
                  <a:cubicBezTo>
                    <a:pt x="9996" y="20292"/>
                    <a:pt x="10009" y="20240"/>
                    <a:pt x="10009" y="20214"/>
                  </a:cubicBezTo>
                  <a:cubicBezTo>
                    <a:pt x="10016" y="20175"/>
                    <a:pt x="10029" y="20149"/>
                    <a:pt x="10042" y="20142"/>
                  </a:cubicBezTo>
                  <a:cubicBezTo>
                    <a:pt x="10046" y="20140"/>
                    <a:pt x="10051" y="20140"/>
                    <a:pt x="10056" y="20140"/>
                  </a:cubicBezTo>
                  <a:cubicBezTo>
                    <a:pt x="10070" y="20140"/>
                    <a:pt x="10084" y="20147"/>
                    <a:pt x="10094" y="20162"/>
                  </a:cubicBezTo>
                  <a:lnTo>
                    <a:pt x="10120" y="20214"/>
                  </a:lnTo>
                  <a:cubicBezTo>
                    <a:pt x="10159" y="20292"/>
                    <a:pt x="10217" y="20350"/>
                    <a:pt x="10302" y="20383"/>
                  </a:cubicBezTo>
                  <a:cubicBezTo>
                    <a:pt x="10355" y="20405"/>
                    <a:pt x="10411" y="20415"/>
                    <a:pt x="10471" y="20415"/>
                  </a:cubicBezTo>
                  <a:cubicBezTo>
                    <a:pt x="10498" y="20415"/>
                    <a:pt x="10527" y="20413"/>
                    <a:pt x="10555" y="20409"/>
                  </a:cubicBezTo>
                  <a:cubicBezTo>
                    <a:pt x="10594" y="20402"/>
                    <a:pt x="10620" y="20389"/>
                    <a:pt x="10633" y="20376"/>
                  </a:cubicBezTo>
                  <a:cubicBezTo>
                    <a:pt x="10685" y="20350"/>
                    <a:pt x="10711" y="20298"/>
                    <a:pt x="10718" y="20227"/>
                  </a:cubicBezTo>
                  <a:cubicBezTo>
                    <a:pt x="10724" y="20188"/>
                    <a:pt x="10718" y="20129"/>
                    <a:pt x="10698" y="20057"/>
                  </a:cubicBezTo>
                  <a:cubicBezTo>
                    <a:pt x="10685" y="20012"/>
                    <a:pt x="10692" y="19979"/>
                    <a:pt x="10711" y="19966"/>
                  </a:cubicBezTo>
                  <a:cubicBezTo>
                    <a:pt x="10717" y="19965"/>
                    <a:pt x="10722" y="19964"/>
                    <a:pt x="10727" y="19964"/>
                  </a:cubicBezTo>
                  <a:cubicBezTo>
                    <a:pt x="10741" y="19964"/>
                    <a:pt x="10756" y="19970"/>
                    <a:pt x="10770" y="19979"/>
                  </a:cubicBezTo>
                  <a:cubicBezTo>
                    <a:pt x="10783" y="19992"/>
                    <a:pt x="10790" y="20005"/>
                    <a:pt x="10803" y="20025"/>
                  </a:cubicBezTo>
                  <a:cubicBezTo>
                    <a:pt x="10848" y="20090"/>
                    <a:pt x="10907" y="20122"/>
                    <a:pt x="10985" y="20135"/>
                  </a:cubicBezTo>
                  <a:cubicBezTo>
                    <a:pt x="10991" y="20135"/>
                    <a:pt x="10998" y="20135"/>
                    <a:pt x="11004" y="20142"/>
                  </a:cubicBezTo>
                  <a:cubicBezTo>
                    <a:pt x="10933" y="19953"/>
                    <a:pt x="10868" y="19778"/>
                    <a:pt x="10796" y="19615"/>
                  </a:cubicBezTo>
                  <a:close/>
                  <a:moveTo>
                    <a:pt x="0" y="20038"/>
                  </a:moveTo>
                  <a:lnTo>
                    <a:pt x="0" y="20038"/>
                  </a:lnTo>
                  <a:cubicBezTo>
                    <a:pt x="7" y="20109"/>
                    <a:pt x="13" y="20188"/>
                    <a:pt x="7" y="20259"/>
                  </a:cubicBezTo>
                  <a:cubicBezTo>
                    <a:pt x="0" y="20305"/>
                    <a:pt x="0" y="20337"/>
                    <a:pt x="7" y="20363"/>
                  </a:cubicBezTo>
                  <a:cubicBezTo>
                    <a:pt x="13" y="20396"/>
                    <a:pt x="20" y="20415"/>
                    <a:pt x="20" y="20415"/>
                  </a:cubicBezTo>
                  <a:cubicBezTo>
                    <a:pt x="20" y="20422"/>
                    <a:pt x="20" y="20441"/>
                    <a:pt x="20" y="20474"/>
                  </a:cubicBezTo>
                  <a:cubicBezTo>
                    <a:pt x="20" y="20500"/>
                    <a:pt x="26" y="20513"/>
                    <a:pt x="33" y="20526"/>
                  </a:cubicBezTo>
                  <a:cubicBezTo>
                    <a:pt x="39" y="20539"/>
                    <a:pt x="59" y="20552"/>
                    <a:pt x="91" y="20565"/>
                  </a:cubicBezTo>
                  <a:cubicBezTo>
                    <a:pt x="169" y="20591"/>
                    <a:pt x="221" y="20610"/>
                    <a:pt x="254" y="20623"/>
                  </a:cubicBezTo>
                  <a:cubicBezTo>
                    <a:pt x="286" y="20643"/>
                    <a:pt x="319" y="20669"/>
                    <a:pt x="345" y="20688"/>
                  </a:cubicBezTo>
                  <a:cubicBezTo>
                    <a:pt x="351" y="20675"/>
                    <a:pt x="351" y="20656"/>
                    <a:pt x="351" y="20649"/>
                  </a:cubicBezTo>
                  <a:cubicBezTo>
                    <a:pt x="345" y="20597"/>
                    <a:pt x="345" y="20558"/>
                    <a:pt x="351" y="20532"/>
                  </a:cubicBezTo>
                  <a:cubicBezTo>
                    <a:pt x="364" y="20493"/>
                    <a:pt x="364" y="20467"/>
                    <a:pt x="364" y="20448"/>
                  </a:cubicBezTo>
                  <a:cubicBezTo>
                    <a:pt x="358" y="20435"/>
                    <a:pt x="351" y="20415"/>
                    <a:pt x="345" y="20396"/>
                  </a:cubicBezTo>
                  <a:cubicBezTo>
                    <a:pt x="332" y="20370"/>
                    <a:pt x="319" y="20357"/>
                    <a:pt x="319" y="20344"/>
                  </a:cubicBezTo>
                  <a:cubicBezTo>
                    <a:pt x="312" y="20318"/>
                    <a:pt x="325" y="20298"/>
                    <a:pt x="345" y="20279"/>
                  </a:cubicBezTo>
                  <a:cubicBezTo>
                    <a:pt x="358" y="20266"/>
                    <a:pt x="377" y="20266"/>
                    <a:pt x="397" y="20266"/>
                  </a:cubicBezTo>
                  <a:cubicBezTo>
                    <a:pt x="358" y="20246"/>
                    <a:pt x="306" y="20220"/>
                    <a:pt x="260" y="20194"/>
                  </a:cubicBezTo>
                  <a:cubicBezTo>
                    <a:pt x="143" y="20129"/>
                    <a:pt x="52" y="20077"/>
                    <a:pt x="0" y="20038"/>
                  </a:cubicBezTo>
                  <a:close/>
                  <a:moveTo>
                    <a:pt x="10816" y="20181"/>
                  </a:moveTo>
                  <a:cubicBezTo>
                    <a:pt x="10809" y="20279"/>
                    <a:pt x="10790" y="20350"/>
                    <a:pt x="10757" y="20389"/>
                  </a:cubicBezTo>
                  <a:cubicBezTo>
                    <a:pt x="10705" y="20467"/>
                    <a:pt x="10607" y="20513"/>
                    <a:pt x="10464" y="20513"/>
                  </a:cubicBezTo>
                  <a:cubicBezTo>
                    <a:pt x="10380" y="20513"/>
                    <a:pt x="10308" y="20493"/>
                    <a:pt x="10250" y="20467"/>
                  </a:cubicBezTo>
                  <a:cubicBezTo>
                    <a:pt x="10172" y="20428"/>
                    <a:pt x="10113" y="20376"/>
                    <a:pt x="10081" y="20311"/>
                  </a:cubicBezTo>
                  <a:lnTo>
                    <a:pt x="10042" y="20415"/>
                  </a:lnTo>
                  <a:cubicBezTo>
                    <a:pt x="10016" y="20474"/>
                    <a:pt x="9990" y="20513"/>
                    <a:pt x="9970" y="20532"/>
                  </a:cubicBezTo>
                  <a:cubicBezTo>
                    <a:pt x="9936" y="20561"/>
                    <a:pt x="9882" y="20579"/>
                    <a:pt x="9813" y="20579"/>
                  </a:cubicBezTo>
                  <a:cubicBezTo>
                    <a:pt x="9803" y="20579"/>
                    <a:pt x="9792" y="20579"/>
                    <a:pt x="9781" y="20578"/>
                  </a:cubicBezTo>
                  <a:cubicBezTo>
                    <a:pt x="9703" y="20571"/>
                    <a:pt x="9638" y="20558"/>
                    <a:pt x="9586" y="20539"/>
                  </a:cubicBezTo>
                  <a:cubicBezTo>
                    <a:pt x="9560" y="20526"/>
                    <a:pt x="9534" y="20513"/>
                    <a:pt x="9515" y="20500"/>
                  </a:cubicBezTo>
                  <a:lnTo>
                    <a:pt x="9515" y="20500"/>
                  </a:lnTo>
                  <a:cubicBezTo>
                    <a:pt x="9515" y="20519"/>
                    <a:pt x="9521" y="20539"/>
                    <a:pt x="9521" y="20552"/>
                  </a:cubicBezTo>
                  <a:cubicBezTo>
                    <a:pt x="9521" y="20630"/>
                    <a:pt x="9528" y="20766"/>
                    <a:pt x="9534" y="20974"/>
                  </a:cubicBezTo>
                  <a:cubicBezTo>
                    <a:pt x="9534" y="21013"/>
                    <a:pt x="9534" y="21052"/>
                    <a:pt x="9534" y="21085"/>
                  </a:cubicBezTo>
                  <a:cubicBezTo>
                    <a:pt x="9554" y="21098"/>
                    <a:pt x="9573" y="21118"/>
                    <a:pt x="9599" y="21137"/>
                  </a:cubicBezTo>
                  <a:cubicBezTo>
                    <a:pt x="9632" y="21150"/>
                    <a:pt x="9671" y="21157"/>
                    <a:pt x="9723" y="21157"/>
                  </a:cubicBezTo>
                  <a:cubicBezTo>
                    <a:pt x="9768" y="21157"/>
                    <a:pt x="9801" y="21150"/>
                    <a:pt x="9827" y="21137"/>
                  </a:cubicBezTo>
                  <a:cubicBezTo>
                    <a:pt x="9853" y="21124"/>
                    <a:pt x="9879" y="21098"/>
                    <a:pt x="9905" y="21052"/>
                  </a:cubicBezTo>
                  <a:cubicBezTo>
                    <a:pt x="9938" y="20994"/>
                    <a:pt x="9964" y="20883"/>
                    <a:pt x="9990" y="20727"/>
                  </a:cubicBezTo>
                  <a:cubicBezTo>
                    <a:pt x="9996" y="20682"/>
                    <a:pt x="10009" y="20662"/>
                    <a:pt x="10029" y="20662"/>
                  </a:cubicBezTo>
                  <a:cubicBezTo>
                    <a:pt x="10048" y="20662"/>
                    <a:pt x="10061" y="20669"/>
                    <a:pt x="10074" y="20688"/>
                  </a:cubicBezTo>
                  <a:lnTo>
                    <a:pt x="10087" y="20740"/>
                  </a:lnTo>
                  <a:cubicBezTo>
                    <a:pt x="10100" y="20805"/>
                    <a:pt x="10152" y="20870"/>
                    <a:pt x="10237" y="20922"/>
                  </a:cubicBezTo>
                  <a:cubicBezTo>
                    <a:pt x="10328" y="20987"/>
                    <a:pt x="10419" y="21026"/>
                    <a:pt x="10497" y="21026"/>
                  </a:cubicBezTo>
                  <a:cubicBezTo>
                    <a:pt x="10542" y="21026"/>
                    <a:pt x="10594" y="21020"/>
                    <a:pt x="10633" y="20994"/>
                  </a:cubicBezTo>
                  <a:cubicBezTo>
                    <a:pt x="10679" y="20974"/>
                    <a:pt x="10711" y="20942"/>
                    <a:pt x="10731" y="20903"/>
                  </a:cubicBezTo>
                  <a:cubicBezTo>
                    <a:pt x="10751" y="20870"/>
                    <a:pt x="10757" y="20825"/>
                    <a:pt x="10764" y="20773"/>
                  </a:cubicBezTo>
                  <a:cubicBezTo>
                    <a:pt x="10770" y="20695"/>
                    <a:pt x="10770" y="20649"/>
                    <a:pt x="10770" y="20636"/>
                  </a:cubicBezTo>
                  <a:cubicBezTo>
                    <a:pt x="10777" y="20604"/>
                    <a:pt x="10790" y="20591"/>
                    <a:pt x="10809" y="20584"/>
                  </a:cubicBezTo>
                  <a:cubicBezTo>
                    <a:pt x="10814" y="20583"/>
                    <a:pt x="10818" y="20582"/>
                    <a:pt x="10823" y="20582"/>
                  </a:cubicBezTo>
                  <a:cubicBezTo>
                    <a:pt x="10838" y="20582"/>
                    <a:pt x="10853" y="20590"/>
                    <a:pt x="10868" y="20610"/>
                  </a:cubicBezTo>
                  <a:lnTo>
                    <a:pt x="10894" y="20675"/>
                  </a:lnTo>
                  <a:cubicBezTo>
                    <a:pt x="10920" y="20714"/>
                    <a:pt x="10972" y="20747"/>
                    <a:pt x="11050" y="20760"/>
                  </a:cubicBezTo>
                  <a:cubicBezTo>
                    <a:pt x="11098" y="20774"/>
                    <a:pt x="11136" y="20782"/>
                    <a:pt x="11163" y="20782"/>
                  </a:cubicBezTo>
                  <a:cubicBezTo>
                    <a:pt x="11172" y="20782"/>
                    <a:pt x="11180" y="20781"/>
                    <a:pt x="11186" y="20779"/>
                  </a:cubicBezTo>
                  <a:lnTo>
                    <a:pt x="11238" y="20779"/>
                  </a:lnTo>
                  <a:cubicBezTo>
                    <a:pt x="11160" y="20571"/>
                    <a:pt x="11102" y="20396"/>
                    <a:pt x="11050" y="20259"/>
                  </a:cubicBezTo>
                  <a:cubicBezTo>
                    <a:pt x="11050" y="20253"/>
                    <a:pt x="11043" y="20253"/>
                    <a:pt x="11043" y="20246"/>
                  </a:cubicBezTo>
                  <a:cubicBezTo>
                    <a:pt x="11037" y="20249"/>
                    <a:pt x="11029" y="20251"/>
                    <a:pt x="11020" y="20251"/>
                  </a:cubicBezTo>
                  <a:cubicBezTo>
                    <a:pt x="11011" y="20251"/>
                    <a:pt x="11001" y="20249"/>
                    <a:pt x="10991" y="20246"/>
                  </a:cubicBezTo>
                  <a:cubicBezTo>
                    <a:pt x="10920" y="20233"/>
                    <a:pt x="10861" y="20207"/>
                    <a:pt x="10816" y="20181"/>
                  </a:cubicBezTo>
                  <a:close/>
                  <a:moveTo>
                    <a:pt x="2530" y="19095"/>
                  </a:moveTo>
                  <a:cubicBezTo>
                    <a:pt x="2517" y="19108"/>
                    <a:pt x="2497" y="19121"/>
                    <a:pt x="2484" y="19134"/>
                  </a:cubicBezTo>
                  <a:cubicBezTo>
                    <a:pt x="2387" y="19186"/>
                    <a:pt x="2341" y="19218"/>
                    <a:pt x="2335" y="19218"/>
                  </a:cubicBezTo>
                  <a:cubicBezTo>
                    <a:pt x="2276" y="19258"/>
                    <a:pt x="2231" y="19297"/>
                    <a:pt x="2198" y="19336"/>
                  </a:cubicBezTo>
                  <a:cubicBezTo>
                    <a:pt x="2159" y="19381"/>
                    <a:pt x="2114" y="19466"/>
                    <a:pt x="2068" y="19576"/>
                  </a:cubicBezTo>
                  <a:lnTo>
                    <a:pt x="1847" y="20168"/>
                  </a:lnTo>
                  <a:cubicBezTo>
                    <a:pt x="1821" y="20240"/>
                    <a:pt x="1808" y="20292"/>
                    <a:pt x="1821" y="20331"/>
                  </a:cubicBezTo>
                  <a:cubicBezTo>
                    <a:pt x="1821" y="20344"/>
                    <a:pt x="1834" y="20363"/>
                    <a:pt x="1841" y="20389"/>
                  </a:cubicBezTo>
                  <a:cubicBezTo>
                    <a:pt x="1847" y="20415"/>
                    <a:pt x="1847" y="20435"/>
                    <a:pt x="1841" y="20448"/>
                  </a:cubicBezTo>
                  <a:cubicBezTo>
                    <a:pt x="1828" y="20480"/>
                    <a:pt x="1789" y="20493"/>
                    <a:pt x="1730" y="20493"/>
                  </a:cubicBezTo>
                  <a:lnTo>
                    <a:pt x="1476" y="20500"/>
                  </a:lnTo>
                  <a:cubicBezTo>
                    <a:pt x="1407" y="20502"/>
                    <a:pt x="1344" y="20504"/>
                    <a:pt x="1287" y="20504"/>
                  </a:cubicBezTo>
                  <a:cubicBezTo>
                    <a:pt x="1188" y="20504"/>
                    <a:pt x="1107" y="20499"/>
                    <a:pt x="1041" y="20487"/>
                  </a:cubicBezTo>
                  <a:cubicBezTo>
                    <a:pt x="917" y="20467"/>
                    <a:pt x="780" y="20435"/>
                    <a:pt x="637" y="20370"/>
                  </a:cubicBezTo>
                  <a:cubicBezTo>
                    <a:pt x="585" y="20350"/>
                    <a:pt x="520" y="20324"/>
                    <a:pt x="442" y="20285"/>
                  </a:cubicBezTo>
                  <a:lnTo>
                    <a:pt x="442" y="20285"/>
                  </a:lnTo>
                  <a:cubicBezTo>
                    <a:pt x="449" y="20298"/>
                    <a:pt x="462" y="20311"/>
                    <a:pt x="475" y="20331"/>
                  </a:cubicBezTo>
                  <a:cubicBezTo>
                    <a:pt x="488" y="20370"/>
                    <a:pt x="488" y="20415"/>
                    <a:pt x="488" y="20467"/>
                  </a:cubicBezTo>
                  <a:cubicBezTo>
                    <a:pt x="481" y="20500"/>
                    <a:pt x="481" y="20545"/>
                    <a:pt x="475" y="20604"/>
                  </a:cubicBezTo>
                  <a:cubicBezTo>
                    <a:pt x="475" y="20656"/>
                    <a:pt x="468" y="20695"/>
                    <a:pt x="468" y="20727"/>
                  </a:cubicBezTo>
                  <a:cubicBezTo>
                    <a:pt x="468" y="20727"/>
                    <a:pt x="462" y="20760"/>
                    <a:pt x="449" y="20805"/>
                  </a:cubicBezTo>
                  <a:cubicBezTo>
                    <a:pt x="442" y="20838"/>
                    <a:pt x="442" y="20864"/>
                    <a:pt x="442" y="20883"/>
                  </a:cubicBezTo>
                  <a:cubicBezTo>
                    <a:pt x="449" y="20922"/>
                    <a:pt x="462" y="20955"/>
                    <a:pt x="494" y="20981"/>
                  </a:cubicBezTo>
                  <a:cubicBezTo>
                    <a:pt x="514" y="21007"/>
                    <a:pt x="546" y="21033"/>
                    <a:pt x="592" y="21052"/>
                  </a:cubicBezTo>
                  <a:cubicBezTo>
                    <a:pt x="650" y="21085"/>
                    <a:pt x="715" y="21111"/>
                    <a:pt x="800" y="21131"/>
                  </a:cubicBezTo>
                  <a:cubicBezTo>
                    <a:pt x="845" y="21144"/>
                    <a:pt x="917" y="21157"/>
                    <a:pt x="1015" y="21183"/>
                  </a:cubicBezTo>
                  <a:cubicBezTo>
                    <a:pt x="1008" y="21079"/>
                    <a:pt x="995" y="20987"/>
                    <a:pt x="976" y="20896"/>
                  </a:cubicBezTo>
                  <a:cubicBezTo>
                    <a:pt x="950" y="20799"/>
                    <a:pt x="969" y="20747"/>
                    <a:pt x="1021" y="20740"/>
                  </a:cubicBezTo>
                  <a:cubicBezTo>
                    <a:pt x="1029" y="20737"/>
                    <a:pt x="1036" y="20736"/>
                    <a:pt x="1044" y="20736"/>
                  </a:cubicBezTo>
                  <a:cubicBezTo>
                    <a:pt x="1066" y="20736"/>
                    <a:pt x="1084" y="20751"/>
                    <a:pt x="1099" y="20786"/>
                  </a:cubicBezTo>
                  <a:cubicBezTo>
                    <a:pt x="1112" y="20799"/>
                    <a:pt x="1119" y="20831"/>
                    <a:pt x="1119" y="20883"/>
                  </a:cubicBezTo>
                  <a:lnTo>
                    <a:pt x="1132" y="21209"/>
                  </a:lnTo>
                  <a:cubicBezTo>
                    <a:pt x="1138" y="21287"/>
                    <a:pt x="1145" y="21352"/>
                    <a:pt x="1158" y="21397"/>
                  </a:cubicBezTo>
                  <a:cubicBezTo>
                    <a:pt x="1177" y="21456"/>
                    <a:pt x="1203" y="21501"/>
                    <a:pt x="1242" y="21534"/>
                  </a:cubicBezTo>
                  <a:cubicBezTo>
                    <a:pt x="1255" y="21540"/>
                    <a:pt x="1268" y="21547"/>
                    <a:pt x="1275" y="21553"/>
                  </a:cubicBezTo>
                  <a:cubicBezTo>
                    <a:pt x="1294" y="21566"/>
                    <a:pt x="1320" y="21573"/>
                    <a:pt x="1346" y="21579"/>
                  </a:cubicBezTo>
                  <a:lnTo>
                    <a:pt x="1366" y="21579"/>
                  </a:lnTo>
                  <a:cubicBezTo>
                    <a:pt x="1387" y="21582"/>
                    <a:pt x="1410" y="21583"/>
                    <a:pt x="1435" y="21583"/>
                  </a:cubicBezTo>
                  <a:cubicBezTo>
                    <a:pt x="1478" y="21583"/>
                    <a:pt x="1527" y="21579"/>
                    <a:pt x="1580" y="21566"/>
                  </a:cubicBezTo>
                  <a:cubicBezTo>
                    <a:pt x="1795" y="21248"/>
                    <a:pt x="1958" y="20909"/>
                    <a:pt x="2055" y="20558"/>
                  </a:cubicBezTo>
                  <a:cubicBezTo>
                    <a:pt x="2081" y="20480"/>
                    <a:pt x="2101" y="20428"/>
                    <a:pt x="2127" y="20402"/>
                  </a:cubicBezTo>
                  <a:cubicBezTo>
                    <a:pt x="2140" y="20389"/>
                    <a:pt x="2166" y="20363"/>
                    <a:pt x="2211" y="20324"/>
                  </a:cubicBezTo>
                  <a:cubicBezTo>
                    <a:pt x="2335" y="20246"/>
                    <a:pt x="2432" y="20188"/>
                    <a:pt x="2497" y="20149"/>
                  </a:cubicBezTo>
                  <a:cubicBezTo>
                    <a:pt x="2601" y="20090"/>
                    <a:pt x="2706" y="20057"/>
                    <a:pt x="2803" y="20044"/>
                  </a:cubicBezTo>
                  <a:lnTo>
                    <a:pt x="2745" y="19453"/>
                  </a:lnTo>
                  <a:cubicBezTo>
                    <a:pt x="2738" y="19368"/>
                    <a:pt x="2719" y="19297"/>
                    <a:pt x="2699" y="19258"/>
                  </a:cubicBezTo>
                  <a:cubicBezTo>
                    <a:pt x="2680" y="19225"/>
                    <a:pt x="2653" y="19192"/>
                    <a:pt x="2614" y="19160"/>
                  </a:cubicBezTo>
                  <a:cubicBezTo>
                    <a:pt x="2575" y="19134"/>
                    <a:pt x="2549" y="19108"/>
                    <a:pt x="2530" y="19095"/>
                  </a:cubicBezTo>
                  <a:close/>
                  <a:moveTo>
                    <a:pt x="10848" y="20779"/>
                  </a:moveTo>
                  <a:lnTo>
                    <a:pt x="10848" y="20779"/>
                  </a:lnTo>
                  <a:cubicBezTo>
                    <a:pt x="10855" y="20838"/>
                    <a:pt x="10842" y="20896"/>
                    <a:pt x="10809" y="20948"/>
                  </a:cubicBezTo>
                  <a:cubicBezTo>
                    <a:pt x="10783" y="21000"/>
                    <a:pt x="10738" y="21046"/>
                    <a:pt x="10685" y="21072"/>
                  </a:cubicBezTo>
                  <a:cubicBezTo>
                    <a:pt x="10628" y="21101"/>
                    <a:pt x="10567" y="21115"/>
                    <a:pt x="10503" y="21115"/>
                  </a:cubicBezTo>
                  <a:cubicBezTo>
                    <a:pt x="10451" y="21115"/>
                    <a:pt x="10396" y="21106"/>
                    <a:pt x="10341" y="21085"/>
                  </a:cubicBezTo>
                  <a:cubicBezTo>
                    <a:pt x="10237" y="21046"/>
                    <a:pt x="10146" y="20981"/>
                    <a:pt x="10055" y="20877"/>
                  </a:cubicBezTo>
                  <a:cubicBezTo>
                    <a:pt x="10029" y="20974"/>
                    <a:pt x="10003" y="21033"/>
                    <a:pt x="9983" y="21065"/>
                  </a:cubicBezTo>
                  <a:cubicBezTo>
                    <a:pt x="9951" y="21131"/>
                    <a:pt x="9905" y="21176"/>
                    <a:pt x="9847" y="21209"/>
                  </a:cubicBezTo>
                  <a:cubicBezTo>
                    <a:pt x="9820" y="21222"/>
                    <a:pt x="9775" y="21228"/>
                    <a:pt x="9710" y="21235"/>
                  </a:cubicBezTo>
                  <a:cubicBezTo>
                    <a:pt x="9645" y="21235"/>
                    <a:pt x="9599" y="21222"/>
                    <a:pt x="9567" y="21202"/>
                  </a:cubicBezTo>
                  <a:cubicBezTo>
                    <a:pt x="9560" y="21196"/>
                    <a:pt x="9547" y="21189"/>
                    <a:pt x="9541" y="21183"/>
                  </a:cubicBezTo>
                  <a:lnTo>
                    <a:pt x="9541" y="21183"/>
                  </a:lnTo>
                  <a:cubicBezTo>
                    <a:pt x="9541" y="21267"/>
                    <a:pt x="9547" y="21339"/>
                    <a:pt x="9554" y="21397"/>
                  </a:cubicBezTo>
                  <a:cubicBezTo>
                    <a:pt x="9554" y="21436"/>
                    <a:pt x="9560" y="21482"/>
                    <a:pt x="9567" y="21527"/>
                  </a:cubicBezTo>
                  <a:lnTo>
                    <a:pt x="9573" y="21527"/>
                  </a:lnTo>
                  <a:cubicBezTo>
                    <a:pt x="9580" y="21534"/>
                    <a:pt x="9586" y="21540"/>
                    <a:pt x="9593" y="21547"/>
                  </a:cubicBezTo>
                  <a:cubicBezTo>
                    <a:pt x="9625" y="21612"/>
                    <a:pt x="9690" y="21644"/>
                    <a:pt x="9788" y="21644"/>
                  </a:cubicBezTo>
                  <a:cubicBezTo>
                    <a:pt x="9892" y="21644"/>
                    <a:pt x="9970" y="21618"/>
                    <a:pt x="10029" y="21566"/>
                  </a:cubicBezTo>
                  <a:cubicBezTo>
                    <a:pt x="10081" y="21521"/>
                    <a:pt x="10126" y="21449"/>
                    <a:pt x="10152" y="21352"/>
                  </a:cubicBezTo>
                  <a:cubicBezTo>
                    <a:pt x="10159" y="21326"/>
                    <a:pt x="10165" y="21306"/>
                    <a:pt x="10172" y="21300"/>
                  </a:cubicBezTo>
                  <a:cubicBezTo>
                    <a:pt x="10184" y="21287"/>
                    <a:pt x="10197" y="21280"/>
                    <a:pt x="10209" y="21280"/>
                  </a:cubicBezTo>
                  <a:cubicBezTo>
                    <a:pt x="10216" y="21280"/>
                    <a:pt x="10223" y="21282"/>
                    <a:pt x="10230" y="21287"/>
                  </a:cubicBezTo>
                  <a:cubicBezTo>
                    <a:pt x="10243" y="21293"/>
                    <a:pt x="10250" y="21306"/>
                    <a:pt x="10263" y="21326"/>
                  </a:cubicBezTo>
                  <a:cubicBezTo>
                    <a:pt x="10289" y="21391"/>
                    <a:pt x="10341" y="21443"/>
                    <a:pt x="10412" y="21475"/>
                  </a:cubicBezTo>
                  <a:cubicBezTo>
                    <a:pt x="10461" y="21504"/>
                    <a:pt x="10514" y="21519"/>
                    <a:pt x="10570" y="21519"/>
                  </a:cubicBezTo>
                  <a:cubicBezTo>
                    <a:pt x="10588" y="21519"/>
                    <a:pt x="10607" y="21517"/>
                    <a:pt x="10627" y="21514"/>
                  </a:cubicBezTo>
                  <a:cubicBezTo>
                    <a:pt x="10738" y="21501"/>
                    <a:pt x="10809" y="21449"/>
                    <a:pt x="10829" y="21371"/>
                  </a:cubicBezTo>
                  <a:cubicBezTo>
                    <a:pt x="10835" y="21352"/>
                    <a:pt x="10842" y="21319"/>
                    <a:pt x="10842" y="21287"/>
                  </a:cubicBezTo>
                  <a:cubicBezTo>
                    <a:pt x="10842" y="21248"/>
                    <a:pt x="10842" y="21222"/>
                    <a:pt x="10842" y="21209"/>
                  </a:cubicBezTo>
                  <a:cubicBezTo>
                    <a:pt x="10848" y="21163"/>
                    <a:pt x="10868" y="21144"/>
                    <a:pt x="10894" y="21144"/>
                  </a:cubicBezTo>
                  <a:cubicBezTo>
                    <a:pt x="10897" y="21142"/>
                    <a:pt x="10900" y="21142"/>
                    <a:pt x="10904" y="21142"/>
                  </a:cubicBezTo>
                  <a:cubicBezTo>
                    <a:pt x="10920" y="21142"/>
                    <a:pt x="10936" y="21155"/>
                    <a:pt x="10952" y="21176"/>
                  </a:cubicBezTo>
                  <a:cubicBezTo>
                    <a:pt x="10959" y="21189"/>
                    <a:pt x="10972" y="21209"/>
                    <a:pt x="10991" y="21235"/>
                  </a:cubicBezTo>
                  <a:cubicBezTo>
                    <a:pt x="11020" y="21269"/>
                    <a:pt x="11068" y="21288"/>
                    <a:pt x="11136" y="21288"/>
                  </a:cubicBezTo>
                  <a:cubicBezTo>
                    <a:pt x="11146" y="21288"/>
                    <a:pt x="11156" y="21287"/>
                    <a:pt x="11167" y="21287"/>
                  </a:cubicBezTo>
                  <a:lnTo>
                    <a:pt x="11290" y="20922"/>
                  </a:lnTo>
                  <a:cubicBezTo>
                    <a:pt x="11284" y="20909"/>
                    <a:pt x="11277" y="20896"/>
                    <a:pt x="11271" y="20883"/>
                  </a:cubicBezTo>
                  <a:cubicBezTo>
                    <a:pt x="11257" y="20893"/>
                    <a:pt x="11235" y="20899"/>
                    <a:pt x="11207" y="20899"/>
                  </a:cubicBezTo>
                  <a:cubicBezTo>
                    <a:pt x="11197" y="20899"/>
                    <a:pt x="11185" y="20898"/>
                    <a:pt x="11173" y="20896"/>
                  </a:cubicBezTo>
                  <a:cubicBezTo>
                    <a:pt x="11050" y="20883"/>
                    <a:pt x="10939" y="20844"/>
                    <a:pt x="10848" y="20779"/>
                  </a:cubicBezTo>
                  <a:close/>
                  <a:moveTo>
                    <a:pt x="10731" y="21917"/>
                  </a:moveTo>
                  <a:cubicBezTo>
                    <a:pt x="10698" y="22002"/>
                    <a:pt x="10659" y="22067"/>
                    <a:pt x="10614" y="22113"/>
                  </a:cubicBezTo>
                  <a:lnTo>
                    <a:pt x="10614" y="22119"/>
                  </a:lnTo>
                  <a:cubicBezTo>
                    <a:pt x="10666" y="22100"/>
                    <a:pt x="10718" y="22093"/>
                    <a:pt x="10764" y="22087"/>
                  </a:cubicBezTo>
                  <a:cubicBezTo>
                    <a:pt x="10835" y="22080"/>
                    <a:pt x="10894" y="22067"/>
                    <a:pt x="10926" y="22048"/>
                  </a:cubicBezTo>
                  <a:cubicBezTo>
                    <a:pt x="10907" y="22041"/>
                    <a:pt x="10887" y="22028"/>
                    <a:pt x="10868" y="22015"/>
                  </a:cubicBezTo>
                  <a:lnTo>
                    <a:pt x="10731" y="21917"/>
                  </a:lnTo>
                  <a:close/>
                  <a:moveTo>
                    <a:pt x="10939" y="21345"/>
                  </a:moveTo>
                  <a:cubicBezTo>
                    <a:pt x="10946" y="21384"/>
                    <a:pt x="10933" y="21430"/>
                    <a:pt x="10900" y="21475"/>
                  </a:cubicBezTo>
                  <a:cubicBezTo>
                    <a:pt x="10826" y="21573"/>
                    <a:pt x="10724" y="21625"/>
                    <a:pt x="10592" y="21625"/>
                  </a:cubicBezTo>
                  <a:cubicBezTo>
                    <a:pt x="10584" y="21625"/>
                    <a:pt x="10576" y="21625"/>
                    <a:pt x="10568" y="21625"/>
                  </a:cubicBezTo>
                  <a:cubicBezTo>
                    <a:pt x="10438" y="21618"/>
                    <a:pt x="10328" y="21566"/>
                    <a:pt x="10230" y="21469"/>
                  </a:cubicBezTo>
                  <a:cubicBezTo>
                    <a:pt x="10226" y="21464"/>
                    <a:pt x="10221" y="21460"/>
                    <a:pt x="10214" y="21460"/>
                  </a:cubicBezTo>
                  <a:cubicBezTo>
                    <a:pt x="10211" y="21460"/>
                    <a:pt x="10208" y="21460"/>
                    <a:pt x="10204" y="21462"/>
                  </a:cubicBezTo>
                  <a:lnTo>
                    <a:pt x="10198" y="21475"/>
                  </a:lnTo>
                  <a:cubicBezTo>
                    <a:pt x="10146" y="21592"/>
                    <a:pt x="10055" y="21670"/>
                    <a:pt x="9938" y="21709"/>
                  </a:cubicBezTo>
                  <a:cubicBezTo>
                    <a:pt x="9893" y="21726"/>
                    <a:pt x="9849" y="21734"/>
                    <a:pt x="9806" y="21734"/>
                  </a:cubicBezTo>
                  <a:cubicBezTo>
                    <a:pt x="9732" y="21734"/>
                    <a:pt x="9661" y="21709"/>
                    <a:pt x="9599" y="21664"/>
                  </a:cubicBezTo>
                  <a:lnTo>
                    <a:pt x="9580" y="21651"/>
                  </a:lnTo>
                  <a:lnTo>
                    <a:pt x="9580" y="21651"/>
                  </a:lnTo>
                  <a:cubicBezTo>
                    <a:pt x="9586" y="21709"/>
                    <a:pt x="9593" y="21781"/>
                    <a:pt x="9606" y="21852"/>
                  </a:cubicBezTo>
                  <a:cubicBezTo>
                    <a:pt x="9606" y="21898"/>
                    <a:pt x="9606" y="21924"/>
                    <a:pt x="9593" y="21943"/>
                  </a:cubicBezTo>
                  <a:cubicBezTo>
                    <a:pt x="9574" y="21966"/>
                    <a:pt x="9550" y="21977"/>
                    <a:pt x="9516" y="21977"/>
                  </a:cubicBezTo>
                  <a:cubicBezTo>
                    <a:pt x="9491" y="21977"/>
                    <a:pt x="9460" y="21971"/>
                    <a:pt x="9424" y="21956"/>
                  </a:cubicBezTo>
                  <a:cubicBezTo>
                    <a:pt x="9250" y="21893"/>
                    <a:pt x="9076" y="21860"/>
                    <a:pt x="8895" y="21860"/>
                  </a:cubicBezTo>
                  <a:cubicBezTo>
                    <a:pt x="8853" y="21860"/>
                    <a:pt x="8810" y="21862"/>
                    <a:pt x="8767" y="21865"/>
                  </a:cubicBezTo>
                  <a:cubicBezTo>
                    <a:pt x="8738" y="21869"/>
                    <a:pt x="8712" y="21870"/>
                    <a:pt x="8689" y="21870"/>
                  </a:cubicBezTo>
                  <a:cubicBezTo>
                    <a:pt x="8666" y="21870"/>
                    <a:pt x="8647" y="21869"/>
                    <a:pt x="8630" y="21865"/>
                  </a:cubicBezTo>
                  <a:lnTo>
                    <a:pt x="8617" y="21865"/>
                  </a:lnTo>
                  <a:cubicBezTo>
                    <a:pt x="8611" y="21891"/>
                    <a:pt x="8604" y="21930"/>
                    <a:pt x="8598" y="21969"/>
                  </a:cubicBezTo>
                  <a:cubicBezTo>
                    <a:pt x="8591" y="22009"/>
                    <a:pt x="8585" y="22054"/>
                    <a:pt x="8578" y="22100"/>
                  </a:cubicBezTo>
                  <a:cubicBezTo>
                    <a:pt x="8591" y="22100"/>
                    <a:pt x="8604" y="22113"/>
                    <a:pt x="8624" y="22132"/>
                  </a:cubicBezTo>
                  <a:cubicBezTo>
                    <a:pt x="8656" y="22191"/>
                    <a:pt x="8702" y="22230"/>
                    <a:pt x="8767" y="22256"/>
                  </a:cubicBezTo>
                  <a:cubicBezTo>
                    <a:pt x="8805" y="22271"/>
                    <a:pt x="8843" y="22277"/>
                    <a:pt x="8881" y="22277"/>
                  </a:cubicBezTo>
                  <a:cubicBezTo>
                    <a:pt x="8908" y="22277"/>
                    <a:pt x="8935" y="22274"/>
                    <a:pt x="8962" y="22269"/>
                  </a:cubicBezTo>
                  <a:cubicBezTo>
                    <a:pt x="9021" y="22249"/>
                    <a:pt x="9079" y="22217"/>
                    <a:pt x="9125" y="22171"/>
                  </a:cubicBezTo>
                  <a:cubicBezTo>
                    <a:pt x="9170" y="22119"/>
                    <a:pt x="9203" y="22067"/>
                    <a:pt x="9222" y="22002"/>
                  </a:cubicBezTo>
                  <a:cubicBezTo>
                    <a:pt x="9235" y="21976"/>
                    <a:pt x="9242" y="21963"/>
                    <a:pt x="9255" y="21956"/>
                  </a:cubicBezTo>
                  <a:cubicBezTo>
                    <a:pt x="9257" y="21955"/>
                    <a:pt x="9259" y="21954"/>
                    <a:pt x="9262" y="21954"/>
                  </a:cubicBezTo>
                  <a:cubicBezTo>
                    <a:pt x="9269" y="21954"/>
                    <a:pt x="9278" y="21958"/>
                    <a:pt x="9287" y="21963"/>
                  </a:cubicBezTo>
                  <a:cubicBezTo>
                    <a:pt x="9300" y="21969"/>
                    <a:pt x="9307" y="21976"/>
                    <a:pt x="9313" y="21989"/>
                  </a:cubicBezTo>
                  <a:cubicBezTo>
                    <a:pt x="9320" y="22002"/>
                    <a:pt x="9326" y="22028"/>
                    <a:pt x="9326" y="22061"/>
                  </a:cubicBezTo>
                  <a:cubicBezTo>
                    <a:pt x="9346" y="22126"/>
                    <a:pt x="9391" y="22171"/>
                    <a:pt x="9476" y="22197"/>
                  </a:cubicBezTo>
                  <a:cubicBezTo>
                    <a:pt x="9495" y="22200"/>
                    <a:pt x="9518" y="22201"/>
                    <a:pt x="9545" y="22201"/>
                  </a:cubicBezTo>
                  <a:cubicBezTo>
                    <a:pt x="9584" y="22201"/>
                    <a:pt x="9631" y="22198"/>
                    <a:pt x="9684" y="22191"/>
                  </a:cubicBezTo>
                  <a:cubicBezTo>
                    <a:pt x="9775" y="22178"/>
                    <a:pt x="9833" y="22158"/>
                    <a:pt x="9873" y="22119"/>
                  </a:cubicBezTo>
                  <a:cubicBezTo>
                    <a:pt x="9892" y="22100"/>
                    <a:pt x="9912" y="22074"/>
                    <a:pt x="9931" y="22028"/>
                  </a:cubicBezTo>
                  <a:cubicBezTo>
                    <a:pt x="9951" y="21976"/>
                    <a:pt x="9970" y="21943"/>
                    <a:pt x="9977" y="21930"/>
                  </a:cubicBezTo>
                  <a:cubicBezTo>
                    <a:pt x="9999" y="21904"/>
                    <a:pt x="10021" y="21889"/>
                    <a:pt x="10042" y="21889"/>
                  </a:cubicBezTo>
                  <a:cubicBezTo>
                    <a:pt x="10051" y="21889"/>
                    <a:pt x="10060" y="21892"/>
                    <a:pt x="10068" y="21898"/>
                  </a:cubicBezTo>
                  <a:cubicBezTo>
                    <a:pt x="10074" y="21898"/>
                    <a:pt x="10087" y="21917"/>
                    <a:pt x="10107" y="21956"/>
                  </a:cubicBezTo>
                  <a:cubicBezTo>
                    <a:pt x="10120" y="21982"/>
                    <a:pt x="10159" y="22015"/>
                    <a:pt x="10217" y="22054"/>
                  </a:cubicBezTo>
                  <a:cubicBezTo>
                    <a:pt x="10289" y="22093"/>
                    <a:pt x="10347" y="22113"/>
                    <a:pt x="10393" y="22113"/>
                  </a:cubicBezTo>
                  <a:cubicBezTo>
                    <a:pt x="10458" y="22106"/>
                    <a:pt x="10516" y="22074"/>
                    <a:pt x="10568" y="22009"/>
                  </a:cubicBezTo>
                  <a:cubicBezTo>
                    <a:pt x="10601" y="21963"/>
                    <a:pt x="10627" y="21898"/>
                    <a:pt x="10646" y="21813"/>
                  </a:cubicBezTo>
                  <a:cubicBezTo>
                    <a:pt x="10668" y="21759"/>
                    <a:pt x="10690" y="21732"/>
                    <a:pt x="10711" y="21732"/>
                  </a:cubicBezTo>
                  <a:cubicBezTo>
                    <a:pt x="10716" y="21732"/>
                    <a:pt x="10720" y="21733"/>
                    <a:pt x="10724" y="21735"/>
                  </a:cubicBezTo>
                  <a:cubicBezTo>
                    <a:pt x="10744" y="21735"/>
                    <a:pt x="10757" y="21755"/>
                    <a:pt x="10770" y="21781"/>
                  </a:cubicBezTo>
                  <a:cubicBezTo>
                    <a:pt x="10816" y="21852"/>
                    <a:pt x="10874" y="21898"/>
                    <a:pt x="10952" y="21930"/>
                  </a:cubicBezTo>
                  <a:cubicBezTo>
                    <a:pt x="10965" y="21930"/>
                    <a:pt x="10978" y="21937"/>
                    <a:pt x="10985" y="21943"/>
                  </a:cubicBezTo>
                  <a:cubicBezTo>
                    <a:pt x="10991" y="21924"/>
                    <a:pt x="10991" y="21904"/>
                    <a:pt x="10998" y="21885"/>
                  </a:cubicBezTo>
                  <a:cubicBezTo>
                    <a:pt x="11004" y="21800"/>
                    <a:pt x="11043" y="21657"/>
                    <a:pt x="11108" y="21462"/>
                  </a:cubicBezTo>
                  <a:lnTo>
                    <a:pt x="11128" y="21404"/>
                  </a:lnTo>
                  <a:cubicBezTo>
                    <a:pt x="11043" y="21397"/>
                    <a:pt x="10978" y="21378"/>
                    <a:pt x="10939" y="21345"/>
                  </a:cubicBezTo>
                  <a:close/>
                  <a:moveTo>
                    <a:pt x="4286" y="21488"/>
                  </a:moveTo>
                  <a:lnTo>
                    <a:pt x="4266" y="21495"/>
                  </a:lnTo>
                  <a:cubicBezTo>
                    <a:pt x="4260" y="21501"/>
                    <a:pt x="4253" y="21508"/>
                    <a:pt x="4253" y="21521"/>
                  </a:cubicBezTo>
                  <a:cubicBezTo>
                    <a:pt x="4253" y="21521"/>
                    <a:pt x="4253" y="21534"/>
                    <a:pt x="4266" y="21560"/>
                  </a:cubicBezTo>
                  <a:cubicBezTo>
                    <a:pt x="4286" y="21599"/>
                    <a:pt x="4286" y="21631"/>
                    <a:pt x="4266" y="21664"/>
                  </a:cubicBezTo>
                  <a:lnTo>
                    <a:pt x="4240" y="21696"/>
                  </a:lnTo>
                  <a:cubicBezTo>
                    <a:pt x="4234" y="21709"/>
                    <a:pt x="4234" y="21735"/>
                    <a:pt x="4234" y="21761"/>
                  </a:cubicBezTo>
                  <a:lnTo>
                    <a:pt x="4234" y="21859"/>
                  </a:lnTo>
                  <a:cubicBezTo>
                    <a:pt x="4234" y="21872"/>
                    <a:pt x="4227" y="21898"/>
                    <a:pt x="4221" y="21930"/>
                  </a:cubicBezTo>
                  <a:lnTo>
                    <a:pt x="4188" y="21982"/>
                  </a:lnTo>
                  <a:lnTo>
                    <a:pt x="4058" y="22119"/>
                  </a:lnTo>
                  <a:lnTo>
                    <a:pt x="3987" y="22165"/>
                  </a:lnTo>
                  <a:cubicBezTo>
                    <a:pt x="3889" y="22249"/>
                    <a:pt x="3811" y="22308"/>
                    <a:pt x="3753" y="22327"/>
                  </a:cubicBezTo>
                  <a:cubicBezTo>
                    <a:pt x="3727" y="22334"/>
                    <a:pt x="3714" y="22347"/>
                    <a:pt x="3714" y="22366"/>
                  </a:cubicBezTo>
                  <a:cubicBezTo>
                    <a:pt x="3720" y="22366"/>
                    <a:pt x="3753" y="22360"/>
                    <a:pt x="3811" y="22353"/>
                  </a:cubicBezTo>
                  <a:cubicBezTo>
                    <a:pt x="3850" y="22347"/>
                    <a:pt x="3883" y="22340"/>
                    <a:pt x="3902" y="22327"/>
                  </a:cubicBezTo>
                  <a:cubicBezTo>
                    <a:pt x="3935" y="22295"/>
                    <a:pt x="3961" y="22275"/>
                    <a:pt x="3980" y="22262"/>
                  </a:cubicBezTo>
                  <a:lnTo>
                    <a:pt x="4058" y="22217"/>
                  </a:lnTo>
                  <a:cubicBezTo>
                    <a:pt x="4104" y="22191"/>
                    <a:pt x="4162" y="22132"/>
                    <a:pt x="4221" y="22035"/>
                  </a:cubicBezTo>
                  <a:lnTo>
                    <a:pt x="4318" y="21891"/>
                  </a:lnTo>
                  <a:cubicBezTo>
                    <a:pt x="4370" y="21807"/>
                    <a:pt x="4396" y="21761"/>
                    <a:pt x="4403" y="21742"/>
                  </a:cubicBezTo>
                  <a:cubicBezTo>
                    <a:pt x="4409" y="21716"/>
                    <a:pt x="4416" y="21696"/>
                    <a:pt x="4416" y="21683"/>
                  </a:cubicBezTo>
                  <a:cubicBezTo>
                    <a:pt x="4422" y="21657"/>
                    <a:pt x="4416" y="21625"/>
                    <a:pt x="4396" y="21579"/>
                  </a:cubicBezTo>
                  <a:cubicBezTo>
                    <a:pt x="4383" y="21553"/>
                    <a:pt x="4370" y="21534"/>
                    <a:pt x="4357" y="21521"/>
                  </a:cubicBezTo>
                  <a:cubicBezTo>
                    <a:pt x="4338" y="21514"/>
                    <a:pt x="4325" y="21501"/>
                    <a:pt x="4312" y="21495"/>
                  </a:cubicBezTo>
                  <a:cubicBezTo>
                    <a:pt x="4299" y="21488"/>
                    <a:pt x="4292" y="21488"/>
                    <a:pt x="4286" y="21488"/>
                  </a:cubicBezTo>
                  <a:close/>
                  <a:moveTo>
                    <a:pt x="10029" y="22035"/>
                  </a:moveTo>
                  <a:cubicBezTo>
                    <a:pt x="9990" y="22113"/>
                    <a:pt x="9951" y="22171"/>
                    <a:pt x="9918" y="22204"/>
                  </a:cubicBezTo>
                  <a:cubicBezTo>
                    <a:pt x="9873" y="22243"/>
                    <a:pt x="9801" y="22269"/>
                    <a:pt x="9703" y="22288"/>
                  </a:cubicBezTo>
                  <a:cubicBezTo>
                    <a:pt x="9657" y="22294"/>
                    <a:pt x="9615" y="22297"/>
                    <a:pt x="9577" y="22297"/>
                  </a:cubicBezTo>
                  <a:cubicBezTo>
                    <a:pt x="9531" y="22297"/>
                    <a:pt x="9489" y="22292"/>
                    <a:pt x="9450" y="22282"/>
                  </a:cubicBezTo>
                  <a:cubicBezTo>
                    <a:pt x="9359" y="22262"/>
                    <a:pt x="9300" y="22210"/>
                    <a:pt x="9268" y="22132"/>
                  </a:cubicBezTo>
                  <a:cubicBezTo>
                    <a:pt x="9164" y="22269"/>
                    <a:pt x="9047" y="22340"/>
                    <a:pt x="8910" y="22353"/>
                  </a:cubicBezTo>
                  <a:cubicBezTo>
                    <a:pt x="8897" y="22354"/>
                    <a:pt x="8885" y="22355"/>
                    <a:pt x="8873" y="22355"/>
                  </a:cubicBezTo>
                  <a:cubicBezTo>
                    <a:pt x="8809" y="22355"/>
                    <a:pt x="8750" y="22340"/>
                    <a:pt x="8695" y="22308"/>
                  </a:cubicBezTo>
                  <a:cubicBezTo>
                    <a:pt x="8637" y="22269"/>
                    <a:pt x="8591" y="22223"/>
                    <a:pt x="8565" y="22165"/>
                  </a:cubicBezTo>
                  <a:cubicBezTo>
                    <a:pt x="8559" y="22236"/>
                    <a:pt x="8546" y="22308"/>
                    <a:pt x="8539" y="22379"/>
                  </a:cubicBezTo>
                  <a:cubicBezTo>
                    <a:pt x="8539" y="22477"/>
                    <a:pt x="8546" y="22581"/>
                    <a:pt x="8552" y="22685"/>
                  </a:cubicBezTo>
                  <a:cubicBezTo>
                    <a:pt x="8559" y="22685"/>
                    <a:pt x="8572" y="22685"/>
                    <a:pt x="8585" y="22698"/>
                  </a:cubicBezTo>
                  <a:lnTo>
                    <a:pt x="8611" y="22724"/>
                  </a:lnTo>
                  <a:cubicBezTo>
                    <a:pt x="8611" y="22724"/>
                    <a:pt x="8624" y="22730"/>
                    <a:pt x="8650" y="22743"/>
                  </a:cubicBezTo>
                  <a:cubicBezTo>
                    <a:pt x="8695" y="22757"/>
                    <a:pt x="8739" y="22764"/>
                    <a:pt x="8782" y="22764"/>
                  </a:cubicBezTo>
                  <a:cubicBezTo>
                    <a:pt x="8838" y="22764"/>
                    <a:pt x="8894" y="22753"/>
                    <a:pt x="8949" y="22730"/>
                  </a:cubicBezTo>
                  <a:lnTo>
                    <a:pt x="9014" y="22691"/>
                  </a:lnTo>
                  <a:cubicBezTo>
                    <a:pt x="9040" y="22672"/>
                    <a:pt x="9066" y="22639"/>
                    <a:pt x="9086" y="22594"/>
                  </a:cubicBezTo>
                  <a:lnTo>
                    <a:pt x="9118" y="22503"/>
                  </a:lnTo>
                  <a:cubicBezTo>
                    <a:pt x="9131" y="22464"/>
                    <a:pt x="9151" y="22444"/>
                    <a:pt x="9170" y="22444"/>
                  </a:cubicBezTo>
                  <a:cubicBezTo>
                    <a:pt x="9183" y="22444"/>
                    <a:pt x="9190" y="22444"/>
                    <a:pt x="9196" y="22451"/>
                  </a:cubicBezTo>
                  <a:cubicBezTo>
                    <a:pt x="9203" y="22457"/>
                    <a:pt x="9216" y="22477"/>
                    <a:pt x="9222" y="22516"/>
                  </a:cubicBezTo>
                  <a:cubicBezTo>
                    <a:pt x="9229" y="22548"/>
                    <a:pt x="9248" y="22574"/>
                    <a:pt x="9274" y="22594"/>
                  </a:cubicBezTo>
                  <a:lnTo>
                    <a:pt x="9333" y="22639"/>
                  </a:lnTo>
                  <a:cubicBezTo>
                    <a:pt x="9346" y="22646"/>
                    <a:pt x="9352" y="22652"/>
                    <a:pt x="9359" y="22665"/>
                  </a:cubicBezTo>
                  <a:cubicBezTo>
                    <a:pt x="9372" y="22659"/>
                    <a:pt x="9385" y="22652"/>
                    <a:pt x="9391" y="22652"/>
                  </a:cubicBezTo>
                  <a:cubicBezTo>
                    <a:pt x="9463" y="22620"/>
                    <a:pt x="9580" y="22581"/>
                    <a:pt x="9729" y="22522"/>
                  </a:cubicBezTo>
                  <a:cubicBezTo>
                    <a:pt x="9768" y="22509"/>
                    <a:pt x="9938" y="22425"/>
                    <a:pt x="10237" y="22269"/>
                  </a:cubicBezTo>
                  <a:cubicBezTo>
                    <a:pt x="10276" y="22249"/>
                    <a:pt x="10315" y="22230"/>
                    <a:pt x="10354" y="22217"/>
                  </a:cubicBezTo>
                  <a:cubicBezTo>
                    <a:pt x="10315" y="22204"/>
                    <a:pt x="10269" y="22191"/>
                    <a:pt x="10224" y="22171"/>
                  </a:cubicBezTo>
                  <a:cubicBezTo>
                    <a:pt x="10146" y="22132"/>
                    <a:pt x="10081" y="22087"/>
                    <a:pt x="10029" y="22035"/>
                  </a:cubicBezTo>
                  <a:close/>
                  <a:moveTo>
                    <a:pt x="9164" y="22626"/>
                  </a:moveTo>
                  <a:cubicBezTo>
                    <a:pt x="9144" y="22646"/>
                    <a:pt x="9125" y="22685"/>
                    <a:pt x="9092" y="22737"/>
                  </a:cubicBezTo>
                  <a:cubicBezTo>
                    <a:pt x="9086" y="22750"/>
                    <a:pt x="9066" y="22763"/>
                    <a:pt x="9040" y="22782"/>
                  </a:cubicBezTo>
                  <a:cubicBezTo>
                    <a:pt x="8967" y="22824"/>
                    <a:pt x="8890" y="22845"/>
                    <a:pt x="8812" y="22845"/>
                  </a:cubicBezTo>
                  <a:cubicBezTo>
                    <a:pt x="8793" y="22845"/>
                    <a:pt x="8773" y="22844"/>
                    <a:pt x="8754" y="22841"/>
                  </a:cubicBezTo>
                  <a:lnTo>
                    <a:pt x="8676" y="22828"/>
                  </a:lnTo>
                  <a:cubicBezTo>
                    <a:pt x="8650" y="22815"/>
                    <a:pt x="8630" y="22808"/>
                    <a:pt x="8624" y="22808"/>
                  </a:cubicBezTo>
                  <a:cubicBezTo>
                    <a:pt x="8598" y="22795"/>
                    <a:pt x="8578" y="22776"/>
                    <a:pt x="8559" y="22756"/>
                  </a:cubicBezTo>
                  <a:lnTo>
                    <a:pt x="8559" y="22756"/>
                  </a:lnTo>
                  <a:cubicBezTo>
                    <a:pt x="8572" y="22873"/>
                    <a:pt x="8585" y="22997"/>
                    <a:pt x="8598" y="23114"/>
                  </a:cubicBezTo>
                  <a:cubicBezTo>
                    <a:pt x="8604" y="23160"/>
                    <a:pt x="8617" y="23186"/>
                    <a:pt x="8643" y="23186"/>
                  </a:cubicBezTo>
                  <a:cubicBezTo>
                    <a:pt x="8656" y="23186"/>
                    <a:pt x="8676" y="23179"/>
                    <a:pt x="8689" y="23160"/>
                  </a:cubicBezTo>
                  <a:cubicBezTo>
                    <a:pt x="8884" y="22997"/>
                    <a:pt x="9001" y="22899"/>
                    <a:pt x="9027" y="22880"/>
                  </a:cubicBezTo>
                  <a:cubicBezTo>
                    <a:pt x="9105" y="22815"/>
                    <a:pt x="9190" y="22756"/>
                    <a:pt x="9261" y="22717"/>
                  </a:cubicBezTo>
                  <a:cubicBezTo>
                    <a:pt x="9209" y="22665"/>
                    <a:pt x="9177" y="22633"/>
                    <a:pt x="9164" y="22626"/>
                  </a:cubicBezTo>
                  <a:close/>
                  <a:moveTo>
                    <a:pt x="11427" y="29013"/>
                  </a:moveTo>
                  <a:cubicBezTo>
                    <a:pt x="11407" y="29039"/>
                    <a:pt x="11394" y="29084"/>
                    <a:pt x="11394" y="29156"/>
                  </a:cubicBezTo>
                  <a:cubicBezTo>
                    <a:pt x="11394" y="29221"/>
                    <a:pt x="11381" y="29266"/>
                    <a:pt x="11362" y="29292"/>
                  </a:cubicBezTo>
                  <a:cubicBezTo>
                    <a:pt x="11336" y="29325"/>
                    <a:pt x="11290" y="29344"/>
                    <a:pt x="11232" y="29344"/>
                  </a:cubicBezTo>
                  <a:cubicBezTo>
                    <a:pt x="11128" y="29520"/>
                    <a:pt x="11050" y="29702"/>
                    <a:pt x="10998" y="29891"/>
                  </a:cubicBezTo>
                  <a:cubicBezTo>
                    <a:pt x="11017" y="29930"/>
                    <a:pt x="11030" y="29962"/>
                    <a:pt x="11043" y="29988"/>
                  </a:cubicBezTo>
                  <a:lnTo>
                    <a:pt x="11108" y="30105"/>
                  </a:lnTo>
                  <a:cubicBezTo>
                    <a:pt x="11258" y="30353"/>
                    <a:pt x="11433" y="30580"/>
                    <a:pt x="11642" y="30788"/>
                  </a:cubicBezTo>
                  <a:cubicBezTo>
                    <a:pt x="11655" y="30801"/>
                    <a:pt x="11661" y="30808"/>
                    <a:pt x="11655" y="30821"/>
                  </a:cubicBezTo>
                  <a:cubicBezTo>
                    <a:pt x="11652" y="30827"/>
                    <a:pt x="11646" y="30830"/>
                    <a:pt x="11639" y="30830"/>
                  </a:cubicBezTo>
                  <a:cubicBezTo>
                    <a:pt x="11630" y="30830"/>
                    <a:pt x="11620" y="30825"/>
                    <a:pt x="11609" y="30814"/>
                  </a:cubicBezTo>
                  <a:cubicBezTo>
                    <a:pt x="11563" y="30782"/>
                    <a:pt x="11518" y="30736"/>
                    <a:pt x="11459" y="30678"/>
                  </a:cubicBezTo>
                  <a:cubicBezTo>
                    <a:pt x="11401" y="30626"/>
                    <a:pt x="11349" y="30574"/>
                    <a:pt x="11310" y="30528"/>
                  </a:cubicBezTo>
                  <a:lnTo>
                    <a:pt x="11219" y="30405"/>
                  </a:lnTo>
                  <a:cubicBezTo>
                    <a:pt x="11173" y="30340"/>
                    <a:pt x="11121" y="30255"/>
                    <a:pt x="11056" y="30151"/>
                  </a:cubicBezTo>
                  <a:cubicBezTo>
                    <a:pt x="11024" y="30092"/>
                    <a:pt x="10998" y="30040"/>
                    <a:pt x="10978" y="29988"/>
                  </a:cubicBezTo>
                  <a:cubicBezTo>
                    <a:pt x="10946" y="30131"/>
                    <a:pt x="10926" y="30274"/>
                    <a:pt x="10926" y="30424"/>
                  </a:cubicBezTo>
                  <a:cubicBezTo>
                    <a:pt x="10926" y="30444"/>
                    <a:pt x="10920" y="30463"/>
                    <a:pt x="10913" y="30476"/>
                  </a:cubicBezTo>
                  <a:cubicBezTo>
                    <a:pt x="10907" y="30489"/>
                    <a:pt x="10900" y="30496"/>
                    <a:pt x="10894" y="30496"/>
                  </a:cubicBezTo>
                  <a:cubicBezTo>
                    <a:pt x="10926" y="30567"/>
                    <a:pt x="10965" y="30639"/>
                    <a:pt x="11011" y="30710"/>
                  </a:cubicBezTo>
                  <a:cubicBezTo>
                    <a:pt x="11069" y="30821"/>
                    <a:pt x="11173" y="30964"/>
                    <a:pt x="11316" y="31146"/>
                  </a:cubicBezTo>
                  <a:cubicBezTo>
                    <a:pt x="11388" y="31244"/>
                    <a:pt x="11446" y="31309"/>
                    <a:pt x="11485" y="31354"/>
                  </a:cubicBezTo>
                  <a:cubicBezTo>
                    <a:pt x="11576" y="31445"/>
                    <a:pt x="11726" y="31556"/>
                    <a:pt x="11928" y="31686"/>
                  </a:cubicBezTo>
                  <a:cubicBezTo>
                    <a:pt x="12103" y="31803"/>
                    <a:pt x="12253" y="31887"/>
                    <a:pt x="12370" y="31939"/>
                  </a:cubicBezTo>
                  <a:cubicBezTo>
                    <a:pt x="12415" y="31751"/>
                    <a:pt x="12441" y="31588"/>
                    <a:pt x="12454" y="31452"/>
                  </a:cubicBezTo>
                  <a:cubicBezTo>
                    <a:pt x="12467" y="31237"/>
                    <a:pt x="12448" y="31048"/>
                    <a:pt x="12389" y="30879"/>
                  </a:cubicBezTo>
                  <a:cubicBezTo>
                    <a:pt x="12370" y="30808"/>
                    <a:pt x="12305" y="30671"/>
                    <a:pt x="12201" y="30470"/>
                  </a:cubicBezTo>
                  <a:cubicBezTo>
                    <a:pt x="12116" y="30301"/>
                    <a:pt x="12064" y="30164"/>
                    <a:pt x="12045" y="30053"/>
                  </a:cubicBezTo>
                  <a:cubicBezTo>
                    <a:pt x="12038" y="29995"/>
                    <a:pt x="12038" y="29956"/>
                    <a:pt x="12058" y="29930"/>
                  </a:cubicBezTo>
                  <a:cubicBezTo>
                    <a:pt x="12081" y="29883"/>
                    <a:pt x="12131" y="29857"/>
                    <a:pt x="12207" y="29857"/>
                  </a:cubicBezTo>
                  <a:cubicBezTo>
                    <a:pt x="12215" y="29857"/>
                    <a:pt x="12224" y="29858"/>
                    <a:pt x="12233" y="29858"/>
                  </a:cubicBezTo>
                  <a:cubicBezTo>
                    <a:pt x="12311" y="29858"/>
                    <a:pt x="12409" y="29878"/>
                    <a:pt x="12519" y="29923"/>
                  </a:cubicBezTo>
                  <a:cubicBezTo>
                    <a:pt x="12695" y="29982"/>
                    <a:pt x="12786" y="30014"/>
                    <a:pt x="12806" y="30021"/>
                  </a:cubicBezTo>
                  <a:cubicBezTo>
                    <a:pt x="12896" y="30043"/>
                    <a:pt x="12995" y="30055"/>
                    <a:pt x="13103" y="30055"/>
                  </a:cubicBezTo>
                  <a:cubicBezTo>
                    <a:pt x="13244" y="30055"/>
                    <a:pt x="13400" y="30035"/>
                    <a:pt x="13573" y="29995"/>
                  </a:cubicBezTo>
                  <a:cubicBezTo>
                    <a:pt x="13742" y="29956"/>
                    <a:pt x="13983" y="29897"/>
                    <a:pt x="14301" y="29819"/>
                  </a:cubicBezTo>
                  <a:cubicBezTo>
                    <a:pt x="14266" y="29809"/>
                    <a:pt x="14226" y="29804"/>
                    <a:pt x="14183" y="29804"/>
                  </a:cubicBezTo>
                  <a:cubicBezTo>
                    <a:pt x="14149" y="29804"/>
                    <a:pt x="14112" y="29807"/>
                    <a:pt x="14074" y="29813"/>
                  </a:cubicBezTo>
                  <a:cubicBezTo>
                    <a:pt x="14048" y="29813"/>
                    <a:pt x="13957" y="29839"/>
                    <a:pt x="13801" y="29878"/>
                  </a:cubicBezTo>
                  <a:cubicBezTo>
                    <a:pt x="13624" y="29923"/>
                    <a:pt x="13448" y="29945"/>
                    <a:pt x="13271" y="29945"/>
                  </a:cubicBezTo>
                  <a:cubicBezTo>
                    <a:pt x="13011" y="29945"/>
                    <a:pt x="12750" y="29897"/>
                    <a:pt x="12487" y="29800"/>
                  </a:cubicBezTo>
                  <a:cubicBezTo>
                    <a:pt x="12038" y="29637"/>
                    <a:pt x="11687" y="29377"/>
                    <a:pt x="11427" y="29013"/>
                  </a:cubicBezTo>
                  <a:close/>
                  <a:moveTo>
                    <a:pt x="11076" y="32544"/>
                  </a:moveTo>
                  <a:cubicBezTo>
                    <a:pt x="11076" y="32551"/>
                    <a:pt x="11082" y="32590"/>
                    <a:pt x="11102" y="32661"/>
                  </a:cubicBezTo>
                  <a:cubicBezTo>
                    <a:pt x="11115" y="32720"/>
                    <a:pt x="11121" y="32765"/>
                    <a:pt x="11121" y="32798"/>
                  </a:cubicBezTo>
                  <a:cubicBezTo>
                    <a:pt x="11121" y="32824"/>
                    <a:pt x="11115" y="32869"/>
                    <a:pt x="11115" y="32928"/>
                  </a:cubicBezTo>
                  <a:cubicBezTo>
                    <a:pt x="11115" y="32941"/>
                    <a:pt x="11128" y="32967"/>
                    <a:pt x="11141" y="32999"/>
                  </a:cubicBezTo>
                  <a:cubicBezTo>
                    <a:pt x="11264" y="33318"/>
                    <a:pt x="11381" y="33624"/>
                    <a:pt x="11492" y="33910"/>
                  </a:cubicBezTo>
                  <a:cubicBezTo>
                    <a:pt x="11531" y="34001"/>
                    <a:pt x="11557" y="34086"/>
                    <a:pt x="11570" y="34157"/>
                  </a:cubicBezTo>
                  <a:lnTo>
                    <a:pt x="11642" y="34547"/>
                  </a:lnTo>
                  <a:cubicBezTo>
                    <a:pt x="11642" y="34560"/>
                    <a:pt x="11648" y="34573"/>
                    <a:pt x="11648" y="34586"/>
                  </a:cubicBezTo>
                  <a:cubicBezTo>
                    <a:pt x="11713" y="34294"/>
                    <a:pt x="11798" y="33962"/>
                    <a:pt x="11908" y="33591"/>
                  </a:cubicBezTo>
                  <a:cubicBezTo>
                    <a:pt x="11934" y="33487"/>
                    <a:pt x="11967" y="33383"/>
                    <a:pt x="11993" y="33292"/>
                  </a:cubicBezTo>
                  <a:cubicBezTo>
                    <a:pt x="11980" y="33279"/>
                    <a:pt x="11954" y="33266"/>
                    <a:pt x="11928" y="33240"/>
                  </a:cubicBezTo>
                  <a:cubicBezTo>
                    <a:pt x="11889" y="33208"/>
                    <a:pt x="11837" y="33175"/>
                    <a:pt x="11772" y="33143"/>
                  </a:cubicBezTo>
                  <a:cubicBezTo>
                    <a:pt x="11687" y="33097"/>
                    <a:pt x="11635" y="33071"/>
                    <a:pt x="11609" y="33052"/>
                  </a:cubicBezTo>
                  <a:cubicBezTo>
                    <a:pt x="11563" y="33025"/>
                    <a:pt x="11485" y="32960"/>
                    <a:pt x="11375" y="32850"/>
                  </a:cubicBezTo>
                  <a:lnTo>
                    <a:pt x="11219" y="32694"/>
                  </a:lnTo>
                  <a:cubicBezTo>
                    <a:pt x="11167" y="32642"/>
                    <a:pt x="11115" y="32590"/>
                    <a:pt x="11076" y="32544"/>
                  </a:cubicBezTo>
                  <a:close/>
                  <a:moveTo>
                    <a:pt x="14737" y="37487"/>
                  </a:moveTo>
                  <a:lnTo>
                    <a:pt x="14360" y="37558"/>
                  </a:lnTo>
                  <a:cubicBezTo>
                    <a:pt x="14360" y="37558"/>
                    <a:pt x="14360" y="37558"/>
                    <a:pt x="14354" y="37552"/>
                  </a:cubicBezTo>
                  <a:cubicBezTo>
                    <a:pt x="14347" y="37558"/>
                    <a:pt x="14341" y="37565"/>
                    <a:pt x="14334" y="37565"/>
                  </a:cubicBezTo>
                  <a:cubicBezTo>
                    <a:pt x="14119" y="37721"/>
                    <a:pt x="13950" y="37864"/>
                    <a:pt x="13820" y="37994"/>
                  </a:cubicBezTo>
                  <a:cubicBezTo>
                    <a:pt x="13762" y="38053"/>
                    <a:pt x="13658" y="38170"/>
                    <a:pt x="13508" y="38345"/>
                  </a:cubicBezTo>
                  <a:cubicBezTo>
                    <a:pt x="13378" y="38495"/>
                    <a:pt x="13267" y="38606"/>
                    <a:pt x="13183" y="38684"/>
                  </a:cubicBezTo>
                  <a:cubicBezTo>
                    <a:pt x="13053" y="38801"/>
                    <a:pt x="12916" y="38879"/>
                    <a:pt x="12780" y="38931"/>
                  </a:cubicBezTo>
                  <a:cubicBezTo>
                    <a:pt x="12674" y="38973"/>
                    <a:pt x="12573" y="38993"/>
                    <a:pt x="12475" y="38993"/>
                  </a:cubicBezTo>
                  <a:cubicBezTo>
                    <a:pt x="12422" y="38993"/>
                    <a:pt x="12370" y="38988"/>
                    <a:pt x="12318" y="38976"/>
                  </a:cubicBezTo>
                  <a:cubicBezTo>
                    <a:pt x="12246" y="38963"/>
                    <a:pt x="12129" y="38924"/>
                    <a:pt x="11986" y="38846"/>
                  </a:cubicBezTo>
                  <a:cubicBezTo>
                    <a:pt x="11921" y="38983"/>
                    <a:pt x="11895" y="39132"/>
                    <a:pt x="11902" y="39295"/>
                  </a:cubicBezTo>
                  <a:cubicBezTo>
                    <a:pt x="11908" y="39412"/>
                    <a:pt x="11941" y="39497"/>
                    <a:pt x="12006" y="39555"/>
                  </a:cubicBezTo>
                  <a:cubicBezTo>
                    <a:pt x="12045" y="39581"/>
                    <a:pt x="12097" y="39601"/>
                    <a:pt x="12155" y="39614"/>
                  </a:cubicBezTo>
                  <a:cubicBezTo>
                    <a:pt x="12168" y="39614"/>
                    <a:pt x="12227" y="39614"/>
                    <a:pt x="12324" y="39620"/>
                  </a:cubicBezTo>
                  <a:cubicBezTo>
                    <a:pt x="12435" y="39620"/>
                    <a:pt x="12604" y="39653"/>
                    <a:pt x="12825" y="39705"/>
                  </a:cubicBezTo>
                  <a:cubicBezTo>
                    <a:pt x="13176" y="39789"/>
                    <a:pt x="13456" y="39854"/>
                    <a:pt x="13651" y="39893"/>
                  </a:cubicBezTo>
                  <a:cubicBezTo>
                    <a:pt x="13963" y="39952"/>
                    <a:pt x="14236" y="39997"/>
                    <a:pt x="14490" y="40017"/>
                  </a:cubicBezTo>
                  <a:cubicBezTo>
                    <a:pt x="14680" y="40031"/>
                    <a:pt x="14882" y="40039"/>
                    <a:pt x="15099" y="40039"/>
                  </a:cubicBezTo>
                  <a:cubicBezTo>
                    <a:pt x="15172" y="40039"/>
                    <a:pt x="15246" y="40038"/>
                    <a:pt x="15323" y="40036"/>
                  </a:cubicBezTo>
                  <a:cubicBezTo>
                    <a:pt x="15492" y="40030"/>
                    <a:pt x="15739" y="40010"/>
                    <a:pt x="16064" y="39978"/>
                  </a:cubicBezTo>
                  <a:lnTo>
                    <a:pt x="17358" y="39815"/>
                  </a:lnTo>
                  <a:cubicBezTo>
                    <a:pt x="17443" y="39802"/>
                    <a:pt x="17501" y="39783"/>
                    <a:pt x="17527" y="39757"/>
                  </a:cubicBezTo>
                  <a:cubicBezTo>
                    <a:pt x="17573" y="39724"/>
                    <a:pt x="17605" y="39666"/>
                    <a:pt x="17631" y="39575"/>
                  </a:cubicBezTo>
                  <a:cubicBezTo>
                    <a:pt x="17664" y="39470"/>
                    <a:pt x="17690" y="39347"/>
                    <a:pt x="17716" y="39223"/>
                  </a:cubicBezTo>
                  <a:cubicBezTo>
                    <a:pt x="17313" y="39204"/>
                    <a:pt x="17007" y="39178"/>
                    <a:pt x="16792" y="39132"/>
                  </a:cubicBezTo>
                  <a:cubicBezTo>
                    <a:pt x="16454" y="39074"/>
                    <a:pt x="16181" y="38963"/>
                    <a:pt x="15953" y="38801"/>
                  </a:cubicBezTo>
                  <a:cubicBezTo>
                    <a:pt x="15843" y="38716"/>
                    <a:pt x="15700" y="38580"/>
                    <a:pt x="15524" y="38391"/>
                  </a:cubicBezTo>
                  <a:cubicBezTo>
                    <a:pt x="15336" y="38189"/>
                    <a:pt x="15192" y="38046"/>
                    <a:pt x="15095" y="37975"/>
                  </a:cubicBezTo>
                  <a:cubicBezTo>
                    <a:pt x="14965" y="37864"/>
                    <a:pt x="14880" y="37793"/>
                    <a:pt x="14848" y="37760"/>
                  </a:cubicBezTo>
                  <a:cubicBezTo>
                    <a:pt x="14763" y="37669"/>
                    <a:pt x="14731" y="37578"/>
                    <a:pt x="14737" y="37487"/>
                  </a:cubicBezTo>
                  <a:close/>
                  <a:moveTo>
                    <a:pt x="4434" y="40956"/>
                  </a:moveTo>
                  <a:cubicBezTo>
                    <a:pt x="4440" y="40956"/>
                    <a:pt x="4447" y="40957"/>
                    <a:pt x="4455" y="40960"/>
                  </a:cubicBezTo>
                  <a:cubicBezTo>
                    <a:pt x="4468" y="40966"/>
                    <a:pt x="4475" y="40973"/>
                    <a:pt x="4488" y="40992"/>
                  </a:cubicBezTo>
                  <a:cubicBezTo>
                    <a:pt x="4494" y="40999"/>
                    <a:pt x="4501" y="41012"/>
                    <a:pt x="4514" y="41031"/>
                  </a:cubicBezTo>
                  <a:cubicBezTo>
                    <a:pt x="4527" y="41051"/>
                    <a:pt x="4566" y="41070"/>
                    <a:pt x="4618" y="41090"/>
                  </a:cubicBezTo>
                  <a:cubicBezTo>
                    <a:pt x="4670" y="41116"/>
                    <a:pt x="4702" y="41135"/>
                    <a:pt x="4715" y="41155"/>
                  </a:cubicBezTo>
                  <a:cubicBezTo>
                    <a:pt x="4728" y="41174"/>
                    <a:pt x="4735" y="41194"/>
                    <a:pt x="4735" y="41213"/>
                  </a:cubicBezTo>
                  <a:cubicBezTo>
                    <a:pt x="4728" y="41239"/>
                    <a:pt x="4722" y="41259"/>
                    <a:pt x="4702" y="41265"/>
                  </a:cubicBezTo>
                  <a:cubicBezTo>
                    <a:pt x="4691" y="41269"/>
                    <a:pt x="4679" y="41270"/>
                    <a:pt x="4668" y="41270"/>
                  </a:cubicBezTo>
                  <a:cubicBezTo>
                    <a:pt x="4633" y="41270"/>
                    <a:pt x="4598" y="41256"/>
                    <a:pt x="4559" y="41226"/>
                  </a:cubicBezTo>
                  <a:cubicBezTo>
                    <a:pt x="4501" y="41187"/>
                    <a:pt x="4461" y="41155"/>
                    <a:pt x="4429" y="41135"/>
                  </a:cubicBezTo>
                  <a:cubicBezTo>
                    <a:pt x="4383" y="41116"/>
                    <a:pt x="4331" y="41103"/>
                    <a:pt x="4273" y="41096"/>
                  </a:cubicBezTo>
                  <a:cubicBezTo>
                    <a:pt x="4191" y="41082"/>
                    <a:pt x="4110" y="41076"/>
                    <a:pt x="4029" y="41076"/>
                  </a:cubicBezTo>
                  <a:cubicBezTo>
                    <a:pt x="3922" y="41076"/>
                    <a:pt x="3817" y="41087"/>
                    <a:pt x="3714" y="41109"/>
                  </a:cubicBezTo>
                  <a:cubicBezTo>
                    <a:pt x="3603" y="41135"/>
                    <a:pt x="3525" y="41168"/>
                    <a:pt x="3473" y="41207"/>
                  </a:cubicBezTo>
                  <a:cubicBezTo>
                    <a:pt x="3453" y="41226"/>
                    <a:pt x="3421" y="41252"/>
                    <a:pt x="3382" y="41285"/>
                  </a:cubicBezTo>
                  <a:cubicBezTo>
                    <a:pt x="3349" y="41311"/>
                    <a:pt x="3297" y="41324"/>
                    <a:pt x="3226" y="41330"/>
                  </a:cubicBezTo>
                  <a:cubicBezTo>
                    <a:pt x="3128" y="41350"/>
                    <a:pt x="2998" y="41383"/>
                    <a:pt x="2836" y="41428"/>
                  </a:cubicBezTo>
                  <a:cubicBezTo>
                    <a:pt x="2653" y="41480"/>
                    <a:pt x="2523" y="41513"/>
                    <a:pt x="2452" y="41532"/>
                  </a:cubicBezTo>
                  <a:cubicBezTo>
                    <a:pt x="2366" y="41548"/>
                    <a:pt x="2285" y="41560"/>
                    <a:pt x="2215" y="41560"/>
                  </a:cubicBezTo>
                  <a:cubicBezTo>
                    <a:pt x="2200" y="41560"/>
                    <a:pt x="2186" y="41559"/>
                    <a:pt x="2172" y="41558"/>
                  </a:cubicBezTo>
                  <a:cubicBezTo>
                    <a:pt x="2023" y="41552"/>
                    <a:pt x="1893" y="41493"/>
                    <a:pt x="1775" y="41396"/>
                  </a:cubicBezTo>
                  <a:cubicBezTo>
                    <a:pt x="1782" y="41386"/>
                    <a:pt x="1792" y="41381"/>
                    <a:pt x="1805" y="41381"/>
                  </a:cubicBezTo>
                  <a:cubicBezTo>
                    <a:pt x="1818" y="41381"/>
                    <a:pt x="1834" y="41386"/>
                    <a:pt x="1854" y="41396"/>
                  </a:cubicBezTo>
                  <a:cubicBezTo>
                    <a:pt x="1954" y="41452"/>
                    <a:pt x="2071" y="41478"/>
                    <a:pt x="2204" y="41478"/>
                  </a:cubicBezTo>
                  <a:cubicBezTo>
                    <a:pt x="2287" y="41478"/>
                    <a:pt x="2376" y="41468"/>
                    <a:pt x="2471" y="41448"/>
                  </a:cubicBezTo>
                  <a:cubicBezTo>
                    <a:pt x="2549" y="41435"/>
                    <a:pt x="2647" y="41402"/>
                    <a:pt x="2777" y="41363"/>
                  </a:cubicBezTo>
                  <a:cubicBezTo>
                    <a:pt x="2920" y="41317"/>
                    <a:pt x="3024" y="41285"/>
                    <a:pt x="3083" y="41272"/>
                  </a:cubicBezTo>
                  <a:cubicBezTo>
                    <a:pt x="3200" y="41239"/>
                    <a:pt x="3278" y="41220"/>
                    <a:pt x="3310" y="41200"/>
                  </a:cubicBezTo>
                  <a:cubicBezTo>
                    <a:pt x="3330" y="41187"/>
                    <a:pt x="3362" y="41168"/>
                    <a:pt x="3395" y="41142"/>
                  </a:cubicBezTo>
                  <a:cubicBezTo>
                    <a:pt x="3440" y="41109"/>
                    <a:pt x="3466" y="41090"/>
                    <a:pt x="3479" y="41083"/>
                  </a:cubicBezTo>
                  <a:cubicBezTo>
                    <a:pt x="3544" y="41044"/>
                    <a:pt x="3623" y="41012"/>
                    <a:pt x="3714" y="40999"/>
                  </a:cubicBezTo>
                  <a:cubicBezTo>
                    <a:pt x="3831" y="40973"/>
                    <a:pt x="3946" y="40960"/>
                    <a:pt x="4061" y="40960"/>
                  </a:cubicBezTo>
                  <a:cubicBezTo>
                    <a:pt x="4175" y="40960"/>
                    <a:pt x="4289" y="40973"/>
                    <a:pt x="4403" y="40999"/>
                  </a:cubicBezTo>
                  <a:cubicBezTo>
                    <a:pt x="4396" y="40992"/>
                    <a:pt x="4396" y="40979"/>
                    <a:pt x="4409" y="40966"/>
                  </a:cubicBezTo>
                  <a:cubicBezTo>
                    <a:pt x="4417" y="40959"/>
                    <a:pt x="4425" y="40956"/>
                    <a:pt x="4434" y="40956"/>
                  </a:cubicBezTo>
                  <a:close/>
                  <a:moveTo>
                    <a:pt x="3091" y="38338"/>
                  </a:moveTo>
                  <a:cubicBezTo>
                    <a:pt x="2990" y="38338"/>
                    <a:pt x="2866" y="38391"/>
                    <a:pt x="2725" y="38501"/>
                  </a:cubicBezTo>
                  <a:cubicBezTo>
                    <a:pt x="2406" y="38736"/>
                    <a:pt x="2120" y="38983"/>
                    <a:pt x="1873" y="39256"/>
                  </a:cubicBezTo>
                  <a:cubicBezTo>
                    <a:pt x="1821" y="39308"/>
                    <a:pt x="1802" y="39353"/>
                    <a:pt x="1802" y="39392"/>
                  </a:cubicBezTo>
                  <a:cubicBezTo>
                    <a:pt x="1802" y="39399"/>
                    <a:pt x="1808" y="39418"/>
                    <a:pt x="1808" y="39438"/>
                  </a:cubicBezTo>
                  <a:cubicBezTo>
                    <a:pt x="1815" y="39451"/>
                    <a:pt x="1808" y="39464"/>
                    <a:pt x="1802" y="39477"/>
                  </a:cubicBezTo>
                  <a:cubicBezTo>
                    <a:pt x="1795" y="39490"/>
                    <a:pt x="1775" y="39503"/>
                    <a:pt x="1743" y="39516"/>
                  </a:cubicBezTo>
                  <a:cubicBezTo>
                    <a:pt x="1723" y="39529"/>
                    <a:pt x="1710" y="39562"/>
                    <a:pt x="1710" y="39607"/>
                  </a:cubicBezTo>
                  <a:cubicBezTo>
                    <a:pt x="1678" y="40043"/>
                    <a:pt x="1658" y="40485"/>
                    <a:pt x="1652" y="40914"/>
                  </a:cubicBezTo>
                  <a:cubicBezTo>
                    <a:pt x="1645" y="41038"/>
                    <a:pt x="1652" y="41129"/>
                    <a:pt x="1665" y="41200"/>
                  </a:cubicBezTo>
                  <a:cubicBezTo>
                    <a:pt x="1684" y="41304"/>
                    <a:pt x="1723" y="41389"/>
                    <a:pt x="1775" y="41448"/>
                  </a:cubicBezTo>
                  <a:cubicBezTo>
                    <a:pt x="1834" y="41506"/>
                    <a:pt x="1938" y="41571"/>
                    <a:pt x="2094" y="41630"/>
                  </a:cubicBezTo>
                  <a:cubicBezTo>
                    <a:pt x="2322" y="41701"/>
                    <a:pt x="2517" y="41753"/>
                    <a:pt x="2666" y="41779"/>
                  </a:cubicBezTo>
                  <a:cubicBezTo>
                    <a:pt x="2813" y="41806"/>
                    <a:pt x="2959" y="41819"/>
                    <a:pt x="3104" y="41819"/>
                  </a:cubicBezTo>
                  <a:cubicBezTo>
                    <a:pt x="3282" y="41819"/>
                    <a:pt x="3457" y="41799"/>
                    <a:pt x="3629" y="41760"/>
                  </a:cubicBezTo>
                  <a:cubicBezTo>
                    <a:pt x="3668" y="41753"/>
                    <a:pt x="3727" y="41740"/>
                    <a:pt x="3798" y="41721"/>
                  </a:cubicBezTo>
                  <a:cubicBezTo>
                    <a:pt x="3857" y="41708"/>
                    <a:pt x="3915" y="41701"/>
                    <a:pt x="3961" y="41695"/>
                  </a:cubicBezTo>
                  <a:cubicBezTo>
                    <a:pt x="4006" y="41695"/>
                    <a:pt x="4078" y="41695"/>
                    <a:pt x="4175" y="41688"/>
                  </a:cubicBezTo>
                  <a:cubicBezTo>
                    <a:pt x="4240" y="41675"/>
                    <a:pt x="4325" y="41649"/>
                    <a:pt x="4416" y="41597"/>
                  </a:cubicBezTo>
                  <a:lnTo>
                    <a:pt x="4806" y="41415"/>
                  </a:lnTo>
                  <a:cubicBezTo>
                    <a:pt x="4852" y="41389"/>
                    <a:pt x="4878" y="41363"/>
                    <a:pt x="4884" y="41344"/>
                  </a:cubicBezTo>
                  <a:cubicBezTo>
                    <a:pt x="4891" y="41324"/>
                    <a:pt x="4891" y="41298"/>
                    <a:pt x="4884" y="41259"/>
                  </a:cubicBezTo>
                  <a:cubicBezTo>
                    <a:pt x="4871" y="41226"/>
                    <a:pt x="4852" y="41181"/>
                    <a:pt x="4819" y="41129"/>
                  </a:cubicBezTo>
                  <a:cubicBezTo>
                    <a:pt x="4780" y="41057"/>
                    <a:pt x="4761" y="41012"/>
                    <a:pt x="4754" y="40999"/>
                  </a:cubicBezTo>
                  <a:cubicBezTo>
                    <a:pt x="4696" y="40895"/>
                    <a:pt x="4657" y="40765"/>
                    <a:pt x="4631" y="40622"/>
                  </a:cubicBezTo>
                  <a:cubicBezTo>
                    <a:pt x="4611" y="40531"/>
                    <a:pt x="4598" y="40394"/>
                    <a:pt x="4579" y="40212"/>
                  </a:cubicBezTo>
                  <a:lnTo>
                    <a:pt x="4553" y="39913"/>
                  </a:lnTo>
                  <a:cubicBezTo>
                    <a:pt x="4533" y="39705"/>
                    <a:pt x="4494" y="39555"/>
                    <a:pt x="4429" y="39470"/>
                  </a:cubicBezTo>
                  <a:cubicBezTo>
                    <a:pt x="4409" y="39444"/>
                    <a:pt x="4377" y="39412"/>
                    <a:pt x="4338" y="39373"/>
                  </a:cubicBezTo>
                  <a:cubicBezTo>
                    <a:pt x="4286" y="39327"/>
                    <a:pt x="4253" y="39301"/>
                    <a:pt x="4240" y="39288"/>
                  </a:cubicBezTo>
                  <a:cubicBezTo>
                    <a:pt x="4195" y="39243"/>
                    <a:pt x="4143" y="39158"/>
                    <a:pt x="4071" y="39048"/>
                  </a:cubicBezTo>
                  <a:cubicBezTo>
                    <a:pt x="4006" y="38937"/>
                    <a:pt x="3948" y="38859"/>
                    <a:pt x="3902" y="38814"/>
                  </a:cubicBezTo>
                  <a:cubicBezTo>
                    <a:pt x="3850" y="38762"/>
                    <a:pt x="3785" y="38716"/>
                    <a:pt x="3694" y="38658"/>
                  </a:cubicBezTo>
                  <a:cubicBezTo>
                    <a:pt x="3597" y="38599"/>
                    <a:pt x="3525" y="38560"/>
                    <a:pt x="3479" y="38527"/>
                  </a:cubicBezTo>
                  <a:cubicBezTo>
                    <a:pt x="3401" y="38469"/>
                    <a:pt x="3343" y="38430"/>
                    <a:pt x="3304" y="38404"/>
                  </a:cubicBezTo>
                  <a:cubicBezTo>
                    <a:pt x="3232" y="38365"/>
                    <a:pt x="3167" y="38345"/>
                    <a:pt x="3109" y="38339"/>
                  </a:cubicBezTo>
                  <a:cubicBezTo>
                    <a:pt x="3103" y="38339"/>
                    <a:pt x="3097" y="38338"/>
                    <a:pt x="3091" y="38338"/>
                  </a:cubicBezTo>
                  <a:close/>
                </a:path>
              </a:pathLst>
            </a:custGeom>
            <a:solidFill>
              <a:srgbClr val="333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4"/>
            <p:cNvSpPr/>
            <p:nvPr/>
          </p:nvSpPr>
          <p:spPr>
            <a:xfrm>
              <a:off x="-6545550" y="273800"/>
              <a:ext cx="389750" cy="1072950"/>
            </a:xfrm>
            <a:custGeom>
              <a:avLst/>
              <a:gdLst/>
              <a:ahLst/>
              <a:cxnLst/>
              <a:rect l="l" t="t" r="r" b="b"/>
              <a:pathLst>
                <a:path w="15590" h="42918" extrusionOk="0">
                  <a:moveTo>
                    <a:pt x="9957" y="0"/>
                  </a:moveTo>
                  <a:cubicBezTo>
                    <a:pt x="9905" y="280"/>
                    <a:pt x="9769" y="514"/>
                    <a:pt x="9554" y="709"/>
                  </a:cubicBezTo>
                  <a:cubicBezTo>
                    <a:pt x="9535" y="722"/>
                    <a:pt x="9515" y="742"/>
                    <a:pt x="9502" y="755"/>
                  </a:cubicBezTo>
                  <a:lnTo>
                    <a:pt x="9450" y="800"/>
                  </a:lnTo>
                  <a:cubicBezTo>
                    <a:pt x="9444" y="800"/>
                    <a:pt x="9437" y="807"/>
                    <a:pt x="9431" y="807"/>
                  </a:cubicBezTo>
                  <a:lnTo>
                    <a:pt x="9431" y="820"/>
                  </a:lnTo>
                  <a:cubicBezTo>
                    <a:pt x="9424" y="826"/>
                    <a:pt x="9418" y="826"/>
                    <a:pt x="9411" y="826"/>
                  </a:cubicBezTo>
                  <a:lnTo>
                    <a:pt x="9411" y="833"/>
                  </a:lnTo>
                  <a:cubicBezTo>
                    <a:pt x="9411" y="833"/>
                    <a:pt x="9404" y="839"/>
                    <a:pt x="9404" y="839"/>
                  </a:cubicBezTo>
                  <a:cubicBezTo>
                    <a:pt x="9352" y="878"/>
                    <a:pt x="9313" y="911"/>
                    <a:pt x="9287" y="943"/>
                  </a:cubicBezTo>
                  <a:cubicBezTo>
                    <a:pt x="9248" y="976"/>
                    <a:pt x="9229" y="1002"/>
                    <a:pt x="9222" y="1021"/>
                  </a:cubicBezTo>
                  <a:cubicBezTo>
                    <a:pt x="9203" y="1067"/>
                    <a:pt x="9196" y="1119"/>
                    <a:pt x="9203" y="1190"/>
                  </a:cubicBezTo>
                  <a:cubicBezTo>
                    <a:pt x="9216" y="1281"/>
                    <a:pt x="9235" y="1353"/>
                    <a:pt x="9274" y="1418"/>
                  </a:cubicBezTo>
                  <a:cubicBezTo>
                    <a:pt x="9281" y="1425"/>
                    <a:pt x="9300" y="1457"/>
                    <a:pt x="9346" y="1509"/>
                  </a:cubicBezTo>
                  <a:cubicBezTo>
                    <a:pt x="9378" y="1548"/>
                    <a:pt x="9398" y="1581"/>
                    <a:pt x="9411" y="1607"/>
                  </a:cubicBezTo>
                  <a:cubicBezTo>
                    <a:pt x="9424" y="1613"/>
                    <a:pt x="9437" y="1613"/>
                    <a:pt x="9457" y="1613"/>
                  </a:cubicBezTo>
                  <a:cubicBezTo>
                    <a:pt x="9476" y="1600"/>
                    <a:pt x="9496" y="1587"/>
                    <a:pt x="9515" y="1581"/>
                  </a:cubicBezTo>
                  <a:cubicBezTo>
                    <a:pt x="9535" y="1568"/>
                    <a:pt x="9561" y="1548"/>
                    <a:pt x="9587" y="1529"/>
                  </a:cubicBezTo>
                  <a:lnTo>
                    <a:pt x="9665" y="1470"/>
                  </a:lnTo>
                  <a:cubicBezTo>
                    <a:pt x="9593" y="1379"/>
                    <a:pt x="9535" y="1301"/>
                    <a:pt x="9502" y="1236"/>
                  </a:cubicBezTo>
                  <a:cubicBezTo>
                    <a:pt x="9483" y="1203"/>
                    <a:pt x="9470" y="1171"/>
                    <a:pt x="9476" y="1138"/>
                  </a:cubicBezTo>
                  <a:lnTo>
                    <a:pt x="9483" y="1125"/>
                  </a:lnTo>
                  <a:cubicBezTo>
                    <a:pt x="9486" y="1124"/>
                    <a:pt x="9489" y="1123"/>
                    <a:pt x="9491" y="1123"/>
                  </a:cubicBezTo>
                  <a:cubicBezTo>
                    <a:pt x="9499" y="1123"/>
                    <a:pt x="9504" y="1130"/>
                    <a:pt x="9509" y="1145"/>
                  </a:cubicBezTo>
                  <a:cubicBezTo>
                    <a:pt x="9528" y="1216"/>
                    <a:pt x="9587" y="1301"/>
                    <a:pt x="9671" y="1405"/>
                  </a:cubicBezTo>
                  <a:lnTo>
                    <a:pt x="9704" y="1444"/>
                  </a:lnTo>
                  <a:cubicBezTo>
                    <a:pt x="9736" y="1411"/>
                    <a:pt x="9769" y="1385"/>
                    <a:pt x="9795" y="1366"/>
                  </a:cubicBezTo>
                  <a:lnTo>
                    <a:pt x="9736" y="1314"/>
                  </a:lnTo>
                  <a:cubicBezTo>
                    <a:pt x="9723" y="1301"/>
                    <a:pt x="9717" y="1288"/>
                    <a:pt x="9717" y="1281"/>
                  </a:cubicBezTo>
                  <a:cubicBezTo>
                    <a:pt x="9710" y="1275"/>
                    <a:pt x="9710" y="1268"/>
                    <a:pt x="9717" y="1262"/>
                  </a:cubicBezTo>
                  <a:cubicBezTo>
                    <a:pt x="9717" y="1255"/>
                    <a:pt x="9723" y="1249"/>
                    <a:pt x="9730" y="1249"/>
                  </a:cubicBezTo>
                  <a:lnTo>
                    <a:pt x="9840" y="1320"/>
                  </a:lnTo>
                  <a:cubicBezTo>
                    <a:pt x="9912" y="1262"/>
                    <a:pt x="9970" y="1203"/>
                    <a:pt x="10009" y="1151"/>
                  </a:cubicBezTo>
                  <a:lnTo>
                    <a:pt x="10146" y="943"/>
                  </a:lnTo>
                  <a:cubicBezTo>
                    <a:pt x="10152" y="911"/>
                    <a:pt x="10159" y="885"/>
                    <a:pt x="10172" y="859"/>
                  </a:cubicBezTo>
                  <a:cubicBezTo>
                    <a:pt x="10204" y="722"/>
                    <a:pt x="10211" y="592"/>
                    <a:pt x="10198" y="455"/>
                  </a:cubicBezTo>
                  <a:cubicBezTo>
                    <a:pt x="10178" y="241"/>
                    <a:pt x="10100" y="85"/>
                    <a:pt x="9957" y="0"/>
                  </a:cubicBezTo>
                  <a:close/>
                  <a:moveTo>
                    <a:pt x="5199" y="190"/>
                  </a:moveTo>
                  <a:cubicBezTo>
                    <a:pt x="5197" y="190"/>
                    <a:pt x="5193" y="192"/>
                    <a:pt x="5190" y="195"/>
                  </a:cubicBezTo>
                  <a:cubicBezTo>
                    <a:pt x="5184" y="195"/>
                    <a:pt x="5177" y="202"/>
                    <a:pt x="5177" y="208"/>
                  </a:cubicBezTo>
                  <a:lnTo>
                    <a:pt x="5093" y="384"/>
                  </a:lnTo>
                  <a:cubicBezTo>
                    <a:pt x="5054" y="468"/>
                    <a:pt x="5034" y="514"/>
                    <a:pt x="5034" y="521"/>
                  </a:cubicBezTo>
                  <a:cubicBezTo>
                    <a:pt x="5015" y="566"/>
                    <a:pt x="5002" y="625"/>
                    <a:pt x="4995" y="696"/>
                  </a:cubicBezTo>
                  <a:cubicBezTo>
                    <a:pt x="4969" y="891"/>
                    <a:pt x="4982" y="1086"/>
                    <a:pt x="5028" y="1281"/>
                  </a:cubicBezTo>
                  <a:cubicBezTo>
                    <a:pt x="5047" y="1372"/>
                    <a:pt x="5073" y="1438"/>
                    <a:pt x="5106" y="1490"/>
                  </a:cubicBezTo>
                  <a:cubicBezTo>
                    <a:pt x="5119" y="1509"/>
                    <a:pt x="5145" y="1548"/>
                    <a:pt x="5197" y="1600"/>
                  </a:cubicBezTo>
                  <a:cubicBezTo>
                    <a:pt x="5275" y="1678"/>
                    <a:pt x="5340" y="1730"/>
                    <a:pt x="5385" y="1763"/>
                  </a:cubicBezTo>
                  <a:lnTo>
                    <a:pt x="5392" y="1763"/>
                  </a:lnTo>
                  <a:cubicBezTo>
                    <a:pt x="5398" y="1730"/>
                    <a:pt x="5418" y="1685"/>
                    <a:pt x="5437" y="1639"/>
                  </a:cubicBezTo>
                  <a:lnTo>
                    <a:pt x="5613" y="1281"/>
                  </a:lnTo>
                  <a:cubicBezTo>
                    <a:pt x="5626" y="1262"/>
                    <a:pt x="5652" y="1236"/>
                    <a:pt x="5691" y="1197"/>
                  </a:cubicBezTo>
                  <a:lnTo>
                    <a:pt x="5736" y="1132"/>
                  </a:lnTo>
                  <a:cubicBezTo>
                    <a:pt x="5710" y="1119"/>
                    <a:pt x="5691" y="1099"/>
                    <a:pt x="5671" y="1086"/>
                  </a:cubicBezTo>
                  <a:cubicBezTo>
                    <a:pt x="5652" y="1073"/>
                    <a:pt x="5639" y="1060"/>
                    <a:pt x="5619" y="1047"/>
                  </a:cubicBezTo>
                  <a:cubicBezTo>
                    <a:pt x="5606" y="1067"/>
                    <a:pt x="5587" y="1093"/>
                    <a:pt x="5554" y="1125"/>
                  </a:cubicBezTo>
                  <a:cubicBezTo>
                    <a:pt x="5548" y="1125"/>
                    <a:pt x="5535" y="1132"/>
                    <a:pt x="5522" y="1138"/>
                  </a:cubicBezTo>
                  <a:cubicBezTo>
                    <a:pt x="5515" y="1151"/>
                    <a:pt x="5502" y="1151"/>
                    <a:pt x="5496" y="1151"/>
                  </a:cubicBezTo>
                  <a:lnTo>
                    <a:pt x="5535" y="1080"/>
                  </a:lnTo>
                  <a:lnTo>
                    <a:pt x="5554" y="1054"/>
                  </a:lnTo>
                  <a:cubicBezTo>
                    <a:pt x="5567" y="1041"/>
                    <a:pt x="5580" y="1028"/>
                    <a:pt x="5587" y="1015"/>
                  </a:cubicBezTo>
                  <a:cubicBezTo>
                    <a:pt x="5561" y="995"/>
                    <a:pt x="5541" y="969"/>
                    <a:pt x="5522" y="950"/>
                  </a:cubicBezTo>
                  <a:cubicBezTo>
                    <a:pt x="5463" y="1008"/>
                    <a:pt x="5392" y="1099"/>
                    <a:pt x="5320" y="1216"/>
                  </a:cubicBezTo>
                  <a:lnTo>
                    <a:pt x="5301" y="1236"/>
                  </a:lnTo>
                  <a:cubicBezTo>
                    <a:pt x="5295" y="1239"/>
                    <a:pt x="5291" y="1240"/>
                    <a:pt x="5287" y="1240"/>
                  </a:cubicBezTo>
                  <a:cubicBezTo>
                    <a:pt x="5282" y="1240"/>
                    <a:pt x="5279" y="1237"/>
                    <a:pt x="5275" y="1229"/>
                  </a:cubicBezTo>
                  <a:cubicBezTo>
                    <a:pt x="5275" y="1229"/>
                    <a:pt x="5275" y="1223"/>
                    <a:pt x="5281" y="1210"/>
                  </a:cubicBezTo>
                  <a:cubicBezTo>
                    <a:pt x="5333" y="1099"/>
                    <a:pt x="5405" y="1008"/>
                    <a:pt x="5496" y="924"/>
                  </a:cubicBezTo>
                  <a:cubicBezTo>
                    <a:pt x="5483" y="911"/>
                    <a:pt x="5470" y="891"/>
                    <a:pt x="5457" y="878"/>
                  </a:cubicBezTo>
                  <a:cubicBezTo>
                    <a:pt x="5333" y="722"/>
                    <a:pt x="5249" y="494"/>
                    <a:pt x="5203" y="195"/>
                  </a:cubicBezTo>
                  <a:cubicBezTo>
                    <a:pt x="5203" y="192"/>
                    <a:pt x="5202" y="190"/>
                    <a:pt x="5199" y="190"/>
                  </a:cubicBezTo>
                  <a:close/>
                  <a:moveTo>
                    <a:pt x="6927" y="950"/>
                  </a:moveTo>
                  <a:cubicBezTo>
                    <a:pt x="6920" y="956"/>
                    <a:pt x="6920" y="976"/>
                    <a:pt x="6927" y="995"/>
                  </a:cubicBezTo>
                  <a:lnTo>
                    <a:pt x="6933" y="1034"/>
                  </a:lnTo>
                  <a:cubicBezTo>
                    <a:pt x="6940" y="1054"/>
                    <a:pt x="6940" y="1080"/>
                    <a:pt x="6933" y="1112"/>
                  </a:cubicBezTo>
                  <a:cubicBezTo>
                    <a:pt x="6940" y="1125"/>
                    <a:pt x="6946" y="1145"/>
                    <a:pt x="6953" y="1177"/>
                  </a:cubicBezTo>
                  <a:cubicBezTo>
                    <a:pt x="6966" y="1203"/>
                    <a:pt x="6972" y="1249"/>
                    <a:pt x="6985" y="1307"/>
                  </a:cubicBezTo>
                  <a:cubicBezTo>
                    <a:pt x="6992" y="1366"/>
                    <a:pt x="7005" y="1411"/>
                    <a:pt x="7018" y="1438"/>
                  </a:cubicBezTo>
                  <a:cubicBezTo>
                    <a:pt x="7031" y="1464"/>
                    <a:pt x="7037" y="1483"/>
                    <a:pt x="7037" y="1503"/>
                  </a:cubicBezTo>
                  <a:lnTo>
                    <a:pt x="7044" y="1542"/>
                  </a:lnTo>
                  <a:cubicBezTo>
                    <a:pt x="7044" y="1561"/>
                    <a:pt x="7050" y="1587"/>
                    <a:pt x="7070" y="1633"/>
                  </a:cubicBezTo>
                  <a:cubicBezTo>
                    <a:pt x="7076" y="1639"/>
                    <a:pt x="7076" y="1646"/>
                    <a:pt x="7083" y="1652"/>
                  </a:cubicBezTo>
                  <a:cubicBezTo>
                    <a:pt x="7096" y="1646"/>
                    <a:pt x="7109" y="1639"/>
                    <a:pt x="7122" y="1626"/>
                  </a:cubicBezTo>
                  <a:cubicBezTo>
                    <a:pt x="7154" y="1607"/>
                    <a:pt x="7174" y="1587"/>
                    <a:pt x="7193" y="1568"/>
                  </a:cubicBezTo>
                  <a:lnTo>
                    <a:pt x="7213" y="1548"/>
                  </a:lnTo>
                  <a:cubicBezTo>
                    <a:pt x="7215" y="1545"/>
                    <a:pt x="7219" y="1544"/>
                    <a:pt x="7223" y="1544"/>
                  </a:cubicBezTo>
                  <a:cubicBezTo>
                    <a:pt x="7229" y="1544"/>
                    <a:pt x="7235" y="1547"/>
                    <a:pt x="7239" y="1555"/>
                  </a:cubicBezTo>
                  <a:lnTo>
                    <a:pt x="7239" y="1574"/>
                  </a:lnTo>
                  <a:cubicBezTo>
                    <a:pt x="7232" y="1587"/>
                    <a:pt x="7219" y="1607"/>
                    <a:pt x="7200" y="1626"/>
                  </a:cubicBezTo>
                  <a:lnTo>
                    <a:pt x="7096" y="1698"/>
                  </a:lnTo>
                  <a:cubicBezTo>
                    <a:pt x="7102" y="1717"/>
                    <a:pt x="7109" y="1743"/>
                    <a:pt x="7115" y="1763"/>
                  </a:cubicBezTo>
                  <a:cubicBezTo>
                    <a:pt x="7115" y="1782"/>
                    <a:pt x="7122" y="1802"/>
                    <a:pt x="7128" y="1808"/>
                  </a:cubicBezTo>
                  <a:lnTo>
                    <a:pt x="7154" y="1834"/>
                  </a:lnTo>
                  <a:cubicBezTo>
                    <a:pt x="7161" y="1834"/>
                    <a:pt x="7167" y="1828"/>
                    <a:pt x="7180" y="1821"/>
                  </a:cubicBezTo>
                  <a:lnTo>
                    <a:pt x="7219" y="1802"/>
                  </a:lnTo>
                  <a:lnTo>
                    <a:pt x="7284" y="1750"/>
                  </a:lnTo>
                  <a:lnTo>
                    <a:pt x="7297" y="1750"/>
                  </a:lnTo>
                  <a:cubicBezTo>
                    <a:pt x="7304" y="1756"/>
                    <a:pt x="7304" y="1763"/>
                    <a:pt x="7304" y="1769"/>
                  </a:cubicBezTo>
                  <a:cubicBezTo>
                    <a:pt x="7304" y="1769"/>
                    <a:pt x="7297" y="1776"/>
                    <a:pt x="7291" y="1795"/>
                  </a:cubicBezTo>
                  <a:cubicBezTo>
                    <a:pt x="7271" y="1815"/>
                    <a:pt x="7252" y="1828"/>
                    <a:pt x="7239" y="1834"/>
                  </a:cubicBezTo>
                  <a:lnTo>
                    <a:pt x="7206" y="1847"/>
                  </a:lnTo>
                  <a:lnTo>
                    <a:pt x="7161" y="1867"/>
                  </a:lnTo>
                  <a:cubicBezTo>
                    <a:pt x="7161" y="1880"/>
                    <a:pt x="7161" y="1893"/>
                    <a:pt x="7161" y="1912"/>
                  </a:cubicBezTo>
                  <a:cubicBezTo>
                    <a:pt x="7161" y="1951"/>
                    <a:pt x="7161" y="1977"/>
                    <a:pt x="7174" y="1990"/>
                  </a:cubicBezTo>
                  <a:cubicBezTo>
                    <a:pt x="7187" y="2016"/>
                    <a:pt x="7226" y="2029"/>
                    <a:pt x="7291" y="2029"/>
                  </a:cubicBezTo>
                  <a:cubicBezTo>
                    <a:pt x="7317" y="2029"/>
                    <a:pt x="7336" y="2029"/>
                    <a:pt x="7349" y="2023"/>
                  </a:cubicBezTo>
                  <a:cubicBezTo>
                    <a:pt x="7362" y="2023"/>
                    <a:pt x="7375" y="2010"/>
                    <a:pt x="7395" y="1997"/>
                  </a:cubicBezTo>
                  <a:cubicBezTo>
                    <a:pt x="7421" y="1977"/>
                    <a:pt x="7447" y="1958"/>
                    <a:pt x="7460" y="1938"/>
                  </a:cubicBezTo>
                  <a:lnTo>
                    <a:pt x="7505" y="1873"/>
                  </a:lnTo>
                  <a:lnTo>
                    <a:pt x="7531" y="1828"/>
                  </a:lnTo>
                  <a:cubicBezTo>
                    <a:pt x="7544" y="1808"/>
                    <a:pt x="7551" y="1776"/>
                    <a:pt x="7557" y="1724"/>
                  </a:cubicBezTo>
                  <a:lnTo>
                    <a:pt x="7570" y="1665"/>
                  </a:lnTo>
                  <a:cubicBezTo>
                    <a:pt x="7583" y="1600"/>
                    <a:pt x="7590" y="1555"/>
                    <a:pt x="7590" y="1542"/>
                  </a:cubicBezTo>
                  <a:lnTo>
                    <a:pt x="7583" y="1470"/>
                  </a:lnTo>
                  <a:cubicBezTo>
                    <a:pt x="7583" y="1451"/>
                    <a:pt x="7577" y="1431"/>
                    <a:pt x="7564" y="1405"/>
                  </a:cubicBezTo>
                  <a:cubicBezTo>
                    <a:pt x="7551" y="1353"/>
                    <a:pt x="7512" y="1281"/>
                    <a:pt x="7453" y="1190"/>
                  </a:cubicBezTo>
                  <a:cubicBezTo>
                    <a:pt x="7434" y="1158"/>
                    <a:pt x="7414" y="1132"/>
                    <a:pt x="7395" y="1112"/>
                  </a:cubicBezTo>
                  <a:cubicBezTo>
                    <a:pt x="7369" y="1086"/>
                    <a:pt x="7336" y="1067"/>
                    <a:pt x="7291" y="1054"/>
                  </a:cubicBezTo>
                  <a:cubicBezTo>
                    <a:pt x="7193" y="1015"/>
                    <a:pt x="7128" y="989"/>
                    <a:pt x="7096" y="982"/>
                  </a:cubicBezTo>
                  <a:cubicBezTo>
                    <a:pt x="7031" y="963"/>
                    <a:pt x="6979" y="950"/>
                    <a:pt x="6927" y="950"/>
                  </a:cubicBezTo>
                  <a:close/>
                  <a:moveTo>
                    <a:pt x="6803" y="2446"/>
                  </a:moveTo>
                  <a:cubicBezTo>
                    <a:pt x="6797" y="2465"/>
                    <a:pt x="6803" y="2491"/>
                    <a:pt x="6816" y="2530"/>
                  </a:cubicBezTo>
                  <a:cubicBezTo>
                    <a:pt x="6849" y="2595"/>
                    <a:pt x="6875" y="2647"/>
                    <a:pt x="6907" y="2686"/>
                  </a:cubicBezTo>
                  <a:cubicBezTo>
                    <a:pt x="6933" y="2719"/>
                    <a:pt x="6985" y="2758"/>
                    <a:pt x="7063" y="2803"/>
                  </a:cubicBezTo>
                  <a:lnTo>
                    <a:pt x="7063" y="2797"/>
                  </a:lnTo>
                  <a:lnTo>
                    <a:pt x="7102" y="2738"/>
                  </a:lnTo>
                  <a:cubicBezTo>
                    <a:pt x="7102" y="2732"/>
                    <a:pt x="7109" y="2725"/>
                    <a:pt x="7122" y="2719"/>
                  </a:cubicBezTo>
                  <a:cubicBezTo>
                    <a:pt x="7126" y="2717"/>
                    <a:pt x="7129" y="2716"/>
                    <a:pt x="7132" y="2716"/>
                  </a:cubicBezTo>
                  <a:cubicBezTo>
                    <a:pt x="7139" y="2716"/>
                    <a:pt x="7143" y="2721"/>
                    <a:pt x="7148" y="2725"/>
                  </a:cubicBezTo>
                  <a:lnTo>
                    <a:pt x="7141" y="2771"/>
                  </a:lnTo>
                  <a:lnTo>
                    <a:pt x="7135" y="2790"/>
                  </a:lnTo>
                  <a:cubicBezTo>
                    <a:pt x="7122" y="2803"/>
                    <a:pt x="7115" y="2810"/>
                    <a:pt x="7115" y="2816"/>
                  </a:cubicBezTo>
                  <a:lnTo>
                    <a:pt x="7109" y="2829"/>
                  </a:lnTo>
                  <a:cubicBezTo>
                    <a:pt x="7167" y="2855"/>
                    <a:pt x="7219" y="2875"/>
                    <a:pt x="7252" y="2875"/>
                  </a:cubicBezTo>
                  <a:cubicBezTo>
                    <a:pt x="7284" y="2829"/>
                    <a:pt x="7304" y="2784"/>
                    <a:pt x="7304" y="2725"/>
                  </a:cubicBezTo>
                  <a:cubicBezTo>
                    <a:pt x="7304" y="2673"/>
                    <a:pt x="7291" y="2621"/>
                    <a:pt x="7258" y="2582"/>
                  </a:cubicBezTo>
                  <a:cubicBezTo>
                    <a:pt x="7206" y="2576"/>
                    <a:pt x="7154" y="2556"/>
                    <a:pt x="7089" y="2530"/>
                  </a:cubicBezTo>
                  <a:cubicBezTo>
                    <a:pt x="7044" y="2504"/>
                    <a:pt x="7018" y="2491"/>
                    <a:pt x="7011" y="2491"/>
                  </a:cubicBezTo>
                  <a:lnTo>
                    <a:pt x="6803" y="2446"/>
                  </a:lnTo>
                  <a:close/>
                  <a:moveTo>
                    <a:pt x="8466" y="7456"/>
                  </a:moveTo>
                  <a:cubicBezTo>
                    <a:pt x="8437" y="7456"/>
                    <a:pt x="8405" y="7457"/>
                    <a:pt x="8370" y="7460"/>
                  </a:cubicBezTo>
                  <a:cubicBezTo>
                    <a:pt x="8286" y="7479"/>
                    <a:pt x="8214" y="7486"/>
                    <a:pt x="8169" y="7486"/>
                  </a:cubicBezTo>
                  <a:cubicBezTo>
                    <a:pt x="8130" y="7486"/>
                    <a:pt x="8104" y="7479"/>
                    <a:pt x="8078" y="7473"/>
                  </a:cubicBezTo>
                  <a:lnTo>
                    <a:pt x="8045" y="7466"/>
                  </a:lnTo>
                  <a:lnTo>
                    <a:pt x="8045" y="7466"/>
                  </a:lnTo>
                  <a:cubicBezTo>
                    <a:pt x="8097" y="7531"/>
                    <a:pt x="8149" y="7603"/>
                    <a:pt x="8188" y="7681"/>
                  </a:cubicBezTo>
                  <a:cubicBezTo>
                    <a:pt x="8266" y="7629"/>
                    <a:pt x="8357" y="7596"/>
                    <a:pt x="8461" y="7596"/>
                  </a:cubicBezTo>
                  <a:cubicBezTo>
                    <a:pt x="8472" y="7596"/>
                    <a:pt x="8482" y="7596"/>
                    <a:pt x="8492" y="7596"/>
                  </a:cubicBezTo>
                  <a:cubicBezTo>
                    <a:pt x="8603" y="7596"/>
                    <a:pt x="8703" y="7628"/>
                    <a:pt x="8787" y="7694"/>
                  </a:cubicBezTo>
                  <a:cubicBezTo>
                    <a:pt x="8813" y="7713"/>
                    <a:pt x="8858" y="7752"/>
                    <a:pt x="8923" y="7817"/>
                  </a:cubicBezTo>
                  <a:cubicBezTo>
                    <a:pt x="8982" y="7876"/>
                    <a:pt x="9034" y="7928"/>
                    <a:pt x="9092" y="7974"/>
                  </a:cubicBezTo>
                  <a:lnTo>
                    <a:pt x="9190" y="7896"/>
                  </a:lnTo>
                  <a:cubicBezTo>
                    <a:pt x="9190" y="7889"/>
                    <a:pt x="9196" y="7889"/>
                    <a:pt x="9196" y="7889"/>
                  </a:cubicBezTo>
                  <a:cubicBezTo>
                    <a:pt x="9053" y="7752"/>
                    <a:pt x="8923" y="7648"/>
                    <a:pt x="8813" y="7577"/>
                  </a:cubicBezTo>
                  <a:cubicBezTo>
                    <a:pt x="8722" y="7518"/>
                    <a:pt x="8644" y="7479"/>
                    <a:pt x="8579" y="7466"/>
                  </a:cubicBezTo>
                  <a:cubicBezTo>
                    <a:pt x="8544" y="7459"/>
                    <a:pt x="8508" y="7456"/>
                    <a:pt x="8466" y="7456"/>
                  </a:cubicBezTo>
                  <a:close/>
                  <a:moveTo>
                    <a:pt x="9892" y="6140"/>
                  </a:moveTo>
                  <a:lnTo>
                    <a:pt x="9762" y="6257"/>
                  </a:lnTo>
                  <a:cubicBezTo>
                    <a:pt x="9957" y="6504"/>
                    <a:pt x="10126" y="6751"/>
                    <a:pt x="10282" y="6998"/>
                  </a:cubicBezTo>
                  <a:cubicBezTo>
                    <a:pt x="10341" y="7089"/>
                    <a:pt x="10380" y="7161"/>
                    <a:pt x="10406" y="7219"/>
                  </a:cubicBezTo>
                  <a:cubicBezTo>
                    <a:pt x="10530" y="7473"/>
                    <a:pt x="10562" y="7772"/>
                    <a:pt x="10504" y="8110"/>
                  </a:cubicBezTo>
                  <a:cubicBezTo>
                    <a:pt x="10471" y="8312"/>
                    <a:pt x="10400" y="8442"/>
                    <a:pt x="10302" y="8507"/>
                  </a:cubicBezTo>
                  <a:cubicBezTo>
                    <a:pt x="10251" y="8535"/>
                    <a:pt x="10195" y="8554"/>
                    <a:pt x="10134" y="8554"/>
                  </a:cubicBezTo>
                  <a:cubicBezTo>
                    <a:pt x="10125" y="8554"/>
                    <a:pt x="10116" y="8553"/>
                    <a:pt x="10107" y="8552"/>
                  </a:cubicBezTo>
                  <a:cubicBezTo>
                    <a:pt x="10035" y="8552"/>
                    <a:pt x="9970" y="8539"/>
                    <a:pt x="9905" y="8507"/>
                  </a:cubicBezTo>
                  <a:cubicBezTo>
                    <a:pt x="9821" y="8468"/>
                    <a:pt x="9717" y="8383"/>
                    <a:pt x="9587" y="8253"/>
                  </a:cubicBezTo>
                  <a:cubicBezTo>
                    <a:pt x="9457" y="8123"/>
                    <a:pt x="9339" y="8013"/>
                    <a:pt x="9235" y="7915"/>
                  </a:cubicBezTo>
                  <a:lnTo>
                    <a:pt x="9183" y="7961"/>
                  </a:lnTo>
                  <a:cubicBezTo>
                    <a:pt x="9164" y="7980"/>
                    <a:pt x="9144" y="7993"/>
                    <a:pt x="9131" y="8006"/>
                  </a:cubicBezTo>
                  <a:cubicBezTo>
                    <a:pt x="9203" y="8058"/>
                    <a:pt x="9274" y="8110"/>
                    <a:pt x="9346" y="8162"/>
                  </a:cubicBezTo>
                  <a:cubicBezTo>
                    <a:pt x="9483" y="8247"/>
                    <a:pt x="9580" y="8318"/>
                    <a:pt x="9626" y="8370"/>
                  </a:cubicBezTo>
                  <a:lnTo>
                    <a:pt x="9736" y="8500"/>
                  </a:lnTo>
                  <a:cubicBezTo>
                    <a:pt x="9830" y="8594"/>
                    <a:pt x="9954" y="8638"/>
                    <a:pt x="10107" y="8638"/>
                  </a:cubicBezTo>
                  <a:cubicBezTo>
                    <a:pt x="10144" y="8638"/>
                    <a:pt x="10183" y="8636"/>
                    <a:pt x="10224" y="8630"/>
                  </a:cubicBezTo>
                  <a:cubicBezTo>
                    <a:pt x="10341" y="8611"/>
                    <a:pt x="10426" y="8572"/>
                    <a:pt x="10484" y="8513"/>
                  </a:cubicBezTo>
                  <a:cubicBezTo>
                    <a:pt x="10530" y="8468"/>
                    <a:pt x="10562" y="8390"/>
                    <a:pt x="10588" y="8273"/>
                  </a:cubicBezTo>
                  <a:cubicBezTo>
                    <a:pt x="10608" y="8201"/>
                    <a:pt x="10614" y="8143"/>
                    <a:pt x="10621" y="8078"/>
                  </a:cubicBezTo>
                  <a:cubicBezTo>
                    <a:pt x="10627" y="8013"/>
                    <a:pt x="10621" y="7915"/>
                    <a:pt x="10595" y="7778"/>
                  </a:cubicBezTo>
                  <a:lnTo>
                    <a:pt x="10536" y="7440"/>
                  </a:lnTo>
                  <a:cubicBezTo>
                    <a:pt x="10530" y="7362"/>
                    <a:pt x="10517" y="7297"/>
                    <a:pt x="10497" y="7239"/>
                  </a:cubicBezTo>
                  <a:cubicBezTo>
                    <a:pt x="10309" y="6861"/>
                    <a:pt x="10198" y="6660"/>
                    <a:pt x="10178" y="6627"/>
                  </a:cubicBezTo>
                  <a:lnTo>
                    <a:pt x="10133" y="6575"/>
                  </a:lnTo>
                  <a:cubicBezTo>
                    <a:pt x="10120" y="6556"/>
                    <a:pt x="10100" y="6523"/>
                    <a:pt x="10081" y="6471"/>
                  </a:cubicBezTo>
                  <a:lnTo>
                    <a:pt x="9964" y="6231"/>
                  </a:lnTo>
                  <a:cubicBezTo>
                    <a:pt x="9938" y="6205"/>
                    <a:pt x="9918" y="6179"/>
                    <a:pt x="9905" y="6166"/>
                  </a:cubicBezTo>
                  <a:cubicBezTo>
                    <a:pt x="9899" y="6153"/>
                    <a:pt x="9899" y="6146"/>
                    <a:pt x="9892" y="6140"/>
                  </a:cubicBezTo>
                  <a:close/>
                  <a:moveTo>
                    <a:pt x="8461" y="8891"/>
                  </a:moveTo>
                  <a:cubicBezTo>
                    <a:pt x="8422" y="8949"/>
                    <a:pt x="8403" y="9001"/>
                    <a:pt x="8396" y="9040"/>
                  </a:cubicBezTo>
                  <a:cubicBezTo>
                    <a:pt x="8390" y="9086"/>
                    <a:pt x="8396" y="9170"/>
                    <a:pt x="8429" y="9287"/>
                  </a:cubicBezTo>
                  <a:cubicBezTo>
                    <a:pt x="8442" y="9326"/>
                    <a:pt x="8448" y="9359"/>
                    <a:pt x="8461" y="9391"/>
                  </a:cubicBezTo>
                  <a:cubicBezTo>
                    <a:pt x="8481" y="9385"/>
                    <a:pt x="8494" y="9378"/>
                    <a:pt x="8494" y="9378"/>
                  </a:cubicBezTo>
                  <a:cubicBezTo>
                    <a:pt x="8507" y="9372"/>
                    <a:pt x="8533" y="9359"/>
                    <a:pt x="8572" y="9339"/>
                  </a:cubicBezTo>
                  <a:cubicBezTo>
                    <a:pt x="8592" y="9333"/>
                    <a:pt x="8624" y="9320"/>
                    <a:pt x="8670" y="9313"/>
                  </a:cubicBezTo>
                  <a:lnTo>
                    <a:pt x="8683" y="9307"/>
                  </a:lnTo>
                  <a:cubicBezTo>
                    <a:pt x="8676" y="9287"/>
                    <a:pt x="8663" y="9268"/>
                    <a:pt x="8650" y="9242"/>
                  </a:cubicBezTo>
                  <a:cubicBezTo>
                    <a:pt x="8598" y="9125"/>
                    <a:pt x="8533" y="9008"/>
                    <a:pt x="8461" y="8891"/>
                  </a:cubicBezTo>
                  <a:close/>
                  <a:moveTo>
                    <a:pt x="6883" y="12697"/>
                  </a:moveTo>
                  <a:cubicBezTo>
                    <a:pt x="6888" y="12697"/>
                    <a:pt x="6891" y="12699"/>
                    <a:pt x="6894" y="12702"/>
                  </a:cubicBezTo>
                  <a:cubicBezTo>
                    <a:pt x="6901" y="12708"/>
                    <a:pt x="6907" y="12721"/>
                    <a:pt x="6907" y="12741"/>
                  </a:cubicBezTo>
                  <a:cubicBezTo>
                    <a:pt x="6907" y="12760"/>
                    <a:pt x="6901" y="12786"/>
                    <a:pt x="6888" y="12825"/>
                  </a:cubicBezTo>
                  <a:lnTo>
                    <a:pt x="6823" y="13053"/>
                  </a:lnTo>
                  <a:cubicBezTo>
                    <a:pt x="6797" y="13118"/>
                    <a:pt x="6777" y="13176"/>
                    <a:pt x="6751" y="13228"/>
                  </a:cubicBezTo>
                  <a:lnTo>
                    <a:pt x="6738" y="13248"/>
                  </a:lnTo>
                  <a:cubicBezTo>
                    <a:pt x="6733" y="13251"/>
                    <a:pt x="6728" y="13252"/>
                    <a:pt x="6725" y="13252"/>
                  </a:cubicBezTo>
                  <a:cubicBezTo>
                    <a:pt x="6720" y="13252"/>
                    <a:pt x="6716" y="13249"/>
                    <a:pt x="6712" y="13241"/>
                  </a:cubicBezTo>
                  <a:cubicBezTo>
                    <a:pt x="6712" y="13241"/>
                    <a:pt x="6712" y="13235"/>
                    <a:pt x="6712" y="13228"/>
                  </a:cubicBezTo>
                  <a:lnTo>
                    <a:pt x="6842" y="12747"/>
                  </a:lnTo>
                  <a:cubicBezTo>
                    <a:pt x="6842" y="12728"/>
                    <a:pt x="6849" y="12715"/>
                    <a:pt x="6855" y="12708"/>
                  </a:cubicBezTo>
                  <a:cubicBezTo>
                    <a:pt x="6867" y="12701"/>
                    <a:pt x="6876" y="12697"/>
                    <a:pt x="6883" y="12697"/>
                  </a:cubicBezTo>
                  <a:close/>
                  <a:moveTo>
                    <a:pt x="10609" y="9038"/>
                  </a:moveTo>
                  <a:cubicBezTo>
                    <a:pt x="10614" y="9038"/>
                    <a:pt x="10618" y="9041"/>
                    <a:pt x="10621" y="9047"/>
                  </a:cubicBezTo>
                  <a:cubicBezTo>
                    <a:pt x="10634" y="9053"/>
                    <a:pt x="10634" y="9066"/>
                    <a:pt x="10614" y="9079"/>
                  </a:cubicBezTo>
                  <a:cubicBezTo>
                    <a:pt x="10426" y="9242"/>
                    <a:pt x="10243" y="9424"/>
                    <a:pt x="10074" y="9619"/>
                  </a:cubicBezTo>
                  <a:cubicBezTo>
                    <a:pt x="9983" y="9710"/>
                    <a:pt x="9918" y="9795"/>
                    <a:pt x="9860" y="9860"/>
                  </a:cubicBezTo>
                  <a:cubicBezTo>
                    <a:pt x="9678" y="10107"/>
                    <a:pt x="9528" y="10393"/>
                    <a:pt x="9418" y="10738"/>
                  </a:cubicBezTo>
                  <a:cubicBezTo>
                    <a:pt x="9326" y="11004"/>
                    <a:pt x="9248" y="11323"/>
                    <a:pt x="9177" y="11707"/>
                  </a:cubicBezTo>
                  <a:cubicBezTo>
                    <a:pt x="9125" y="12019"/>
                    <a:pt x="9092" y="12285"/>
                    <a:pt x="9086" y="12507"/>
                  </a:cubicBezTo>
                  <a:cubicBezTo>
                    <a:pt x="9079" y="12806"/>
                    <a:pt x="9105" y="13072"/>
                    <a:pt x="9164" y="13306"/>
                  </a:cubicBezTo>
                  <a:cubicBezTo>
                    <a:pt x="9177" y="13352"/>
                    <a:pt x="9203" y="13424"/>
                    <a:pt x="9229" y="13521"/>
                  </a:cubicBezTo>
                  <a:cubicBezTo>
                    <a:pt x="9261" y="13606"/>
                    <a:pt x="9274" y="13677"/>
                    <a:pt x="9287" y="13742"/>
                  </a:cubicBezTo>
                  <a:cubicBezTo>
                    <a:pt x="9286" y="13744"/>
                    <a:pt x="9283" y="13745"/>
                    <a:pt x="9280" y="13745"/>
                  </a:cubicBezTo>
                  <a:cubicBezTo>
                    <a:pt x="9274" y="13745"/>
                    <a:pt x="9266" y="13740"/>
                    <a:pt x="9261" y="13736"/>
                  </a:cubicBezTo>
                  <a:cubicBezTo>
                    <a:pt x="9248" y="13729"/>
                    <a:pt x="9242" y="13723"/>
                    <a:pt x="9235" y="13710"/>
                  </a:cubicBezTo>
                  <a:cubicBezTo>
                    <a:pt x="9092" y="13411"/>
                    <a:pt x="9014" y="13072"/>
                    <a:pt x="9008" y="12682"/>
                  </a:cubicBezTo>
                  <a:cubicBezTo>
                    <a:pt x="9008" y="12396"/>
                    <a:pt x="9047" y="12045"/>
                    <a:pt x="9125" y="11635"/>
                  </a:cubicBezTo>
                  <a:cubicBezTo>
                    <a:pt x="9196" y="11277"/>
                    <a:pt x="9274" y="10972"/>
                    <a:pt x="9365" y="10712"/>
                  </a:cubicBezTo>
                  <a:cubicBezTo>
                    <a:pt x="9483" y="10386"/>
                    <a:pt x="9626" y="10107"/>
                    <a:pt x="9795" y="9866"/>
                  </a:cubicBezTo>
                  <a:cubicBezTo>
                    <a:pt x="9899" y="9730"/>
                    <a:pt x="10022" y="9586"/>
                    <a:pt x="10172" y="9443"/>
                  </a:cubicBezTo>
                  <a:cubicBezTo>
                    <a:pt x="10269" y="9339"/>
                    <a:pt x="10406" y="9209"/>
                    <a:pt x="10588" y="9053"/>
                  </a:cubicBezTo>
                  <a:cubicBezTo>
                    <a:pt x="10595" y="9042"/>
                    <a:pt x="10602" y="9038"/>
                    <a:pt x="10609" y="9038"/>
                  </a:cubicBezTo>
                  <a:close/>
                  <a:moveTo>
                    <a:pt x="10706" y="9654"/>
                  </a:moveTo>
                  <a:cubicBezTo>
                    <a:pt x="10724" y="9654"/>
                    <a:pt x="10743" y="9661"/>
                    <a:pt x="10764" y="9671"/>
                  </a:cubicBezTo>
                  <a:cubicBezTo>
                    <a:pt x="10790" y="9690"/>
                    <a:pt x="10816" y="9723"/>
                    <a:pt x="10842" y="9762"/>
                  </a:cubicBezTo>
                  <a:cubicBezTo>
                    <a:pt x="10881" y="9834"/>
                    <a:pt x="10926" y="9931"/>
                    <a:pt x="10978" y="10055"/>
                  </a:cubicBezTo>
                  <a:cubicBezTo>
                    <a:pt x="11076" y="10341"/>
                    <a:pt x="11141" y="10705"/>
                    <a:pt x="11180" y="11160"/>
                  </a:cubicBezTo>
                  <a:cubicBezTo>
                    <a:pt x="11213" y="11616"/>
                    <a:pt x="11219" y="12058"/>
                    <a:pt x="11200" y="12474"/>
                  </a:cubicBezTo>
                  <a:cubicBezTo>
                    <a:pt x="11186" y="12780"/>
                    <a:pt x="11154" y="13027"/>
                    <a:pt x="11108" y="13228"/>
                  </a:cubicBezTo>
                  <a:cubicBezTo>
                    <a:pt x="11037" y="13528"/>
                    <a:pt x="10913" y="13807"/>
                    <a:pt x="10744" y="14061"/>
                  </a:cubicBezTo>
                  <a:cubicBezTo>
                    <a:pt x="10718" y="14100"/>
                    <a:pt x="10692" y="14126"/>
                    <a:pt x="10660" y="14132"/>
                  </a:cubicBezTo>
                  <a:cubicBezTo>
                    <a:pt x="10650" y="14139"/>
                    <a:pt x="10640" y="14142"/>
                    <a:pt x="10630" y="14142"/>
                  </a:cubicBezTo>
                  <a:cubicBezTo>
                    <a:pt x="10619" y="14142"/>
                    <a:pt x="10608" y="14139"/>
                    <a:pt x="10595" y="14132"/>
                  </a:cubicBezTo>
                  <a:cubicBezTo>
                    <a:pt x="10575" y="14119"/>
                    <a:pt x="10556" y="14106"/>
                    <a:pt x="10543" y="14087"/>
                  </a:cubicBezTo>
                  <a:cubicBezTo>
                    <a:pt x="10517" y="14054"/>
                    <a:pt x="10504" y="14015"/>
                    <a:pt x="10504" y="13963"/>
                  </a:cubicBezTo>
                  <a:cubicBezTo>
                    <a:pt x="10504" y="13898"/>
                    <a:pt x="10517" y="13827"/>
                    <a:pt x="10549" y="13755"/>
                  </a:cubicBezTo>
                  <a:cubicBezTo>
                    <a:pt x="10595" y="13664"/>
                    <a:pt x="10627" y="13593"/>
                    <a:pt x="10647" y="13547"/>
                  </a:cubicBezTo>
                  <a:cubicBezTo>
                    <a:pt x="10692" y="13463"/>
                    <a:pt x="10738" y="13313"/>
                    <a:pt x="10790" y="13118"/>
                  </a:cubicBezTo>
                  <a:cubicBezTo>
                    <a:pt x="10809" y="13027"/>
                    <a:pt x="10829" y="12942"/>
                    <a:pt x="10848" y="12871"/>
                  </a:cubicBezTo>
                  <a:cubicBezTo>
                    <a:pt x="10913" y="12546"/>
                    <a:pt x="10946" y="12227"/>
                    <a:pt x="10946" y="11915"/>
                  </a:cubicBezTo>
                  <a:cubicBezTo>
                    <a:pt x="10946" y="11824"/>
                    <a:pt x="10939" y="11687"/>
                    <a:pt x="10926" y="11498"/>
                  </a:cubicBezTo>
                  <a:cubicBezTo>
                    <a:pt x="10907" y="11206"/>
                    <a:pt x="10881" y="10991"/>
                    <a:pt x="10855" y="10855"/>
                  </a:cubicBezTo>
                  <a:lnTo>
                    <a:pt x="10777" y="10542"/>
                  </a:lnTo>
                  <a:cubicBezTo>
                    <a:pt x="10757" y="10360"/>
                    <a:pt x="10738" y="10224"/>
                    <a:pt x="10725" y="10139"/>
                  </a:cubicBezTo>
                  <a:cubicBezTo>
                    <a:pt x="10712" y="10029"/>
                    <a:pt x="10686" y="9938"/>
                    <a:pt x="10653" y="9860"/>
                  </a:cubicBezTo>
                  <a:cubicBezTo>
                    <a:pt x="10621" y="9762"/>
                    <a:pt x="10621" y="9697"/>
                    <a:pt x="10660" y="9671"/>
                  </a:cubicBezTo>
                  <a:cubicBezTo>
                    <a:pt x="10675" y="9659"/>
                    <a:pt x="10690" y="9654"/>
                    <a:pt x="10706" y="9654"/>
                  </a:cubicBezTo>
                  <a:close/>
                  <a:moveTo>
                    <a:pt x="10556" y="8943"/>
                  </a:moveTo>
                  <a:cubicBezTo>
                    <a:pt x="10556" y="8949"/>
                    <a:pt x="10549" y="8949"/>
                    <a:pt x="10543" y="8956"/>
                  </a:cubicBezTo>
                  <a:cubicBezTo>
                    <a:pt x="10504" y="8995"/>
                    <a:pt x="10439" y="9047"/>
                    <a:pt x="10354" y="9092"/>
                  </a:cubicBezTo>
                  <a:lnTo>
                    <a:pt x="10152" y="9216"/>
                  </a:lnTo>
                  <a:cubicBezTo>
                    <a:pt x="10100" y="9248"/>
                    <a:pt x="10061" y="9268"/>
                    <a:pt x="10035" y="9274"/>
                  </a:cubicBezTo>
                  <a:cubicBezTo>
                    <a:pt x="10009" y="9287"/>
                    <a:pt x="9977" y="9294"/>
                    <a:pt x="9931" y="9294"/>
                  </a:cubicBezTo>
                  <a:cubicBezTo>
                    <a:pt x="9925" y="9307"/>
                    <a:pt x="9918" y="9326"/>
                    <a:pt x="9899" y="9352"/>
                  </a:cubicBezTo>
                  <a:cubicBezTo>
                    <a:pt x="9639" y="9684"/>
                    <a:pt x="9457" y="9957"/>
                    <a:pt x="9359" y="10172"/>
                  </a:cubicBezTo>
                  <a:cubicBezTo>
                    <a:pt x="9307" y="10276"/>
                    <a:pt x="9242" y="10445"/>
                    <a:pt x="9164" y="10673"/>
                  </a:cubicBezTo>
                  <a:lnTo>
                    <a:pt x="9092" y="10894"/>
                  </a:lnTo>
                  <a:cubicBezTo>
                    <a:pt x="9086" y="10913"/>
                    <a:pt x="9086" y="10933"/>
                    <a:pt x="9079" y="10952"/>
                  </a:cubicBezTo>
                  <a:cubicBezTo>
                    <a:pt x="9086" y="10972"/>
                    <a:pt x="9086" y="10985"/>
                    <a:pt x="9079" y="11004"/>
                  </a:cubicBezTo>
                  <a:cubicBezTo>
                    <a:pt x="9079" y="11011"/>
                    <a:pt x="9079" y="11017"/>
                    <a:pt x="9073" y="11017"/>
                  </a:cubicBezTo>
                  <a:cubicBezTo>
                    <a:pt x="9066" y="11037"/>
                    <a:pt x="9053" y="11043"/>
                    <a:pt x="9034" y="11050"/>
                  </a:cubicBezTo>
                  <a:cubicBezTo>
                    <a:pt x="9001" y="11050"/>
                    <a:pt x="8982" y="11024"/>
                    <a:pt x="8969" y="10965"/>
                  </a:cubicBezTo>
                  <a:cubicBezTo>
                    <a:pt x="8943" y="10822"/>
                    <a:pt x="8923" y="10712"/>
                    <a:pt x="8923" y="10640"/>
                  </a:cubicBezTo>
                  <a:lnTo>
                    <a:pt x="8917" y="10503"/>
                  </a:lnTo>
                  <a:cubicBezTo>
                    <a:pt x="8917" y="10497"/>
                    <a:pt x="8897" y="10425"/>
                    <a:pt x="8865" y="10295"/>
                  </a:cubicBezTo>
                  <a:cubicBezTo>
                    <a:pt x="8858" y="10269"/>
                    <a:pt x="8852" y="10191"/>
                    <a:pt x="8832" y="10061"/>
                  </a:cubicBezTo>
                  <a:cubicBezTo>
                    <a:pt x="8819" y="9957"/>
                    <a:pt x="8800" y="9821"/>
                    <a:pt x="8761" y="9645"/>
                  </a:cubicBezTo>
                  <a:lnTo>
                    <a:pt x="8735" y="9502"/>
                  </a:lnTo>
                  <a:cubicBezTo>
                    <a:pt x="8728" y="9456"/>
                    <a:pt x="8715" y="9411"/>
                    <a:pt x="8702" y="9372"/>
                  </a:cubicBezTo>
                  <a:cubicBezTo>
                    <a:pt x="8702" y="9365"/>
                    <a:pt x="8702" y="9365"/>
                    <a:pt x="8702" y="9365"/>
                  </a:cubicBezTo>
                  <a:cubicBezTo>
                    <a:pt x="8644" y="9378"/>
                    <a:pt x="8611" y="9385"/>
                    <a:pt x="8598" y="9391"/>
                  </a:cubicBezTo>
                  <a:cubicBezTo>
                    <a:pt x="8546" y="9411"/>
                    <a:pt x="8507" y="9430"/>
                    <a:pt x="8474" y="9437"/>
                  </a:cubicBezTo>
                  <a:lnTo>
                    <a:pt x="8474" y="9443"/>
                  </a:lnTo>
                  <a:cubicBezTo>
                    <a:pt x="8494" y="9502"/>
                    <a:pt x="8507" y="9567"/>
                    <a:pt x="8520" y="9625"/>
                  </a:cubicBezTo>
                  <a:cubicBezTo>
                    <a:pt x="8546" y="9632"/>
                    <a:pt x="8572" y="9645"/>
                    <a:pt x="8592" y="9664"/>
                  </a:cubicBezTo>
                  <a:cubicBezTo>
                    <a:pt x="8605" y="9677"/>
                    <a:pt x="8605" y="9690"/>
                    <a:pt x="8605" y="9697"/>
                  </a:cubicBezTo>
                  <a:cubicBezTo>
                    <a:pt x="8605" y="9703"/>
                    <a:pt x="8598" y="9710"/>
                    <a:pt x="8592" y="9723"/>
                  </a:cubicBezTo>
                  <a:cubicBezTo>
                    <a:pt x="8585" y="9730"/>
                    <a:pt x="8566" y="9743"/>
                    <a:pt x="8546" y="9749"/>
                  </a:cubicBezTo>
                  <a:cubicBezTo>
                    <a:pt x="8572" y="9905"/>
                    <a:pt x="8598" y="10068"/>
                    <a:pt x="8611" y="10230"/>
                  </a:cubicBezTo>
                  <a:cubicBezTo>
                    <a:pt x="8618" y="10393"/>
                    <a:pt x="8592" y="10503"/>
                    <a:pt x="8540" y="10575"/>
                  </a:cubicBezTo>
                  <a:cubicBezTo>
                    <a:pt x="8527" y="10588"/>
                    <a:pt x="8514" y="10601"/>
                    <a:pt x="8494" y="10620"/>
                  </a:cubicBezTo>
                  <a:cubicBezTo>
                    <a:pt x="8500" y="10640"/>
                    <a:pt x="8507" y="10666"/>
                    <a:pt x="8507" y="10712"/>
                  </a:cubicBezTo>
                  <a:lnTo>
                    <a:pt x="8468" y="10913"/>
                  </a:lnTo>
                  <a:cubicBezTo>
                    <a:pt x="8461" y="10959"/>
                    <a:pt x="8442" y="10998"/>
                    <a:pt x="8422" y="11030"/>
                  </a:cubicBezTo>
                  <a:cubicBezTo>
                    <a:pt x="8416" y="11050"/>
                    <a:pt x="8403" y="11056"/>
                    <a:pt x="8390" y="11063"/>
                  </a:cubicBezTo>
                  <a:cubicBezTo>
                    <a:pt x="8377" y="11063"/>
                    <a:pt x="8364" y="11063"/>
                    <a:pt x="8344" y="11050"/>
                  </a:cubicBezTo>
                  <a:lnTo>
                    <a:pt x="8305" y="11024"/>
                  </a:lnTo>
                  <a:cubicBezTo>
                    <a:pt x="8266" y="11017"/>
                    <a:pt x="8234" y="11004"/>
                    <a:pt x="8221" y="10991"/>
                  </a:cubicBezTo>
                  <a:cubicBezTo>
                    <a:pt x="8207" y="10982"/>
                    <a:pt x="8199" y="10976"/>
                    <a:pt x="8191" y="10976"/>
                  </a:cubicBezTo>
                  <a:cubicBezTo>
                    <a:pt x="8188" y="10976"/>
                    <a:pt x="8185" y="10976"/>
                    <a:pt x="8182" y="10978"/>
                  </a:cubicBezTo>
                  <a:cubicBezTo>
                    <a:pt x="8188" y="11017"/>
                    <a:pt x="8182" y="11043"/>
                    <a:pt x="8156" y="11076"/>
                  </a:cubicBezTo>
                  <a:cubicBezTo>
                    <a:pt x="8143" y="11089"/>
                    <a:pt x="8130" y="11102"/>
                    <a:pt x="8117" y="11108"/>
                  </a:cubicBezTo>
                  <a:cubicBezTo>
                    <a:pt x="8104" y="11108"/>
                    <a:pt x="8084" y="11108"/>
                    <a:pt x="8065" y="11102"/>
                  </a:cubicBezTo>
                  <a:lnTo>
                    <a:pt x="7883" y="11043"/>
                  </a:lnTo>
                  <a:lnTo>
                    <a:pt x="7883" y="11043"/>
                  </a:lnTo>
                  <a:cubicBezTo>
                    <a:pt x="7902" y="11089"/>
                    <a:pt x="7915" y="11141"/>
                    <a:pt x="7909" y="11199"/>
                  </a:cubicBezTo>
                  <a:cubicBezTo>
                    <a:pt x="7902" y="11232"/>
                    <a:pt x="7896" y="11251"/>
                    <a:pt x="7883" y="11258"/>
                  </a:cubicBezTo>
                  <a:cubicBezTo>
                    <a:pt x="7798" y="11258"/>
                    <a:pt x="7733" y="11251"/>
                    <a:pt x="7688" y="11238"/>
                  </a:cubicBezTo>
                  <a:cubicBezTo>
                    <a:pt x="7688" y="11238"/>
                    <a:pt x="7688" y="11238"/>
                    <a:pt x="7681" y="11232"/>
                  </a:cubicBezTo>
                  <a:lnTo>
                    <a:pt x="7681" y="11232"/>
                  </a:lnTo>
                  <a:lnTo>
                    <a:pt x="7688" y="11245"/>
                  </a:lnTo>
                  <a:lnTo>
                    <a:pt x="8858" y="13254"/>
                  </a:lnTo>
                  <a:cubicBezTo>
                    <a:pt x="9001" y="13495"/>
                    <a:pt x="9099" y="13677"/>
                    <a:pt x="9164" y="13801"/>
                  </a:cubicBezTo>
                  <a:cubicBezTo>
                    <a:pt x="9209" y="13872"/>
                    <a:pt x="9229" y="13931"/>
                    <a:pt x="9222" y="13976"/>
                  </a:cubicBezTo>
                  <a:cubicBezTo>
                    <a:pt x="9222" y="14009"/>
                    <a:pt x="9216" y="14041"/>
                    <a:pt x="9196" y="14080"/>
                  </a:cubicBezTo>
                  <a:cubicBezTo>
                    <a:pt x="9196" y="14080"/>
                    <a:pt x="9203" y="14080"/>
                    <a:pt x="9203" y="14087"/>
                  </a:cubicBezTo>
                  <a:cubicBezTo>
                    <a:pt x="9235" y="14126"/>
                    <a:pt x="9261" y="14171"/>
                    <a:pt x="9294" y="14210"/>
                  </a:cubicBezTo>
                  <a:cubicBezTo>
                    <a:pt x="9378" y="14288"/>
                    <a:pt x="9470" y="14354"/>
                    <a:pt x="9561" y="14406"/>
                  </a:cubicBezTo>
                  <a:cubicBezTo>
                    <a:pt x="9658" y="14464"/>
                    <a:pt x="9736" y="14510"/>
                    <a:pt x="9808" y="14536"/>
                  </a:cubicBezTo>
                  <a:cubicBezTo>
                    <a:pt x="9947" y="14587"/>
                    <a:pt x="10089" y="14614"/>
                    <a:pt x="10235" y="14614"/>
                  </a:cubicBezTo>
                  <a:cubicBezTo>
                    <a:pt x="10294" y="14614"/>
                    <a:pt x="10353" y="14610"/>
                    <a:pt x="10413" y="14601"/>
                  </a:cubicBezTo>
                  <a:cubicBezTo>
                    <a:pt x="10627" y="14575"/>
                    <a:pt x="10809" y="14503"/>
                    <a:pt x="10972" y="14386"/>
                  </a:cubicBezTo>
                  <a:cubicBezTo>
                    <a:pt x="11076" y="14256"/>
                    <a:pt x="11173" y="14100"/>
                    <a:pt x="11271" y="13924"/>
                  </a:cubicBezTo>
                  <a:cubicBezTo>
                    <a:pt x="11564" y="13378"/>
                    <a:pt x="11720" y="12838"/>
                    <a:pt x="11739" y="12305"/>
                  </a:cubicBezTo>
                  <a:cubicBezTo>
                    <a:pt x="11746" y="12149"/>
                    <a:pt x="11746" y="11986"/>
                    <a:pt x="11733" y="11817"/>
                  </a:cubicBezTo>
                  <a:cubicBezTo>
                    <a:pt x="11713" y="11394"/>
                    <a:pt x="11674" y="11056"/>
                    <a:pt x="11616" y="10796"/>
                  </a:cubicBezTo>
                  <a:cubicBezTo>
                    <a:pt x="11577" y="10607"/>
                    <a:pt x="11512" y="10399"/>
                    <a:pt x="11427" y="10165"/>
                  </a:cubicBezTo>
                  <a:cubicBezTo>
                    <a:pt x="11323" y="9892"/>
                    <a:pt x="11245" y="9690"/>
                    <a:pt x="11193" y="9554"/>
                  </a:cubicBezTo>
                  <a:cubicBezTo>
                    <a:pt x="11186" y="9541"/>
                    <a:pt x="11186" y="9528"/>
                    <a:pt x="11186" y="9521"/>
                  </a:cubicBezTo>
                  <a:cubicBezTo>
                    <a:pt x="11173" y="9515"/>
                    <a:pt x="11167" y="9515"/>
                    <a:pt x="11160" y="9508"/>
                  </a:cubicBezTo>
                  <a:cubicBezTo>
                    <a:pt x="11154" y="9495"/>
                    <a:pt x="11147" y="9489"/>
                    <a:pt x="11154" y="9482"/>
                  </a:cubicBezTo>
                  <a:cubicBezTo>
                    <a:pt x="11134" y="9476"/>
                    <a:pt x="11121" y="9463"/>
                    <a:pt x="11095" y="9443"/>
                  </a:cubicBezTo>
                  <a:lnTo>
                    <a:pt x="11011" y="9359"/>
                  </a:lnTo>
                  <a:lnTo>
                    <a:pt x="10972" y="9326"/>
                  </a:lnTo>
                  <a:lnTo>
                    <a:pt x="10907" y="9268"/>
                  </a:lnTo>
                  <a:cubicBezTo>
                    <a:pt x="10887" y="9248"/>
                    <a:pt x="10861" y="9235"/>
                    <a:pt x="10835" y="9216"/>
                  </a:cubicBezTo>
                  <a:lnTo>
                    <a:pt x="10705" y="9125"/>
                  </a:lnTo>
                  <a:lnTo>
                    <a:pt x="10627" y="9034"/>
                  </a:lnTo>
                  <a:cubicBezTo>
                    <a:pt x="10627" y="9014"/>
                    <a:pt x="10621" y="9001"/>
                    <a:pt x="10614" y="8995"/>
                  </a:cubicBezTo>
                  <a:lnTo>
                    <a:pt x="10588" y="8982"/>
                  </a:lnTo>
                  <a:lnTo>
                    <a:pt x="10556" y="8943"/>
                  </a:lnTo>
                  <a:close/>
                  <a:moveTo>
                    <a:pt x="9411" y="14373"/>
                  </a:moveTo>
                  <a:lnTo>
                    <a:pt x="9411" y="14373"/>
                  </a:lnTo>
                  <a:cubicBezTo>
                    <a:pt x="9548" y="14562"/>
                    <a:pt x="9691" y="14750"/>
                    <a:pt x="9834" y="14939"/>
                  </a:cubicBezTo>
                  <a:cubicBezTo>
                    <a:pt x="9847" y="14932"/>
                    <a:pt x="9873" y="14932"/>
                    <a:pt x="9899" y="14932"/>
                  </a:cubicBezTo>
                  <a:cubicBezTo>
                    <a:pt x="9923" y="14935"/>
                    <a:pt x="9948" y="14936"/>
                    <a:pt x="9972" y="14936"/>
                  </a:cubicBezTo>
                  <a:cubicBezTo>
                    <a:pt x="10091" y="14936"/>
                    <a:pt x="10211" y="14910"/>
                    <a:pt x="10335" y="14867"/>
                  </a:cubicBezTo>
                  <a:cubicBezTo>
                    <a:pt x="10478" y="14815"/>
                    <a:pt x="10608" y="14737"/>
                    <a:pt x="10725" y="14640"/>
                  </a:cubicBezTo>
                  <a:cubicBezTo>
                    <a:pt x="10751" y="14614"/>
                    <a:pt x="10783" y="14588"/>
                    <a:pt x="10816" y="14562"/>
                  </a:cubicBezTo>
                  <a:lnTo>
                    <a:pt x="10816" y="14562"/>
                  </a:lnTo>
                  <a:cubicBezTo>
                    <a:pt x="10699" y="14607"/>
                    <a:pt x="10582" y="14640"/>
                    <a:pt x="10465" y="14659"/>
                  </a:cubicBezTo>
                  <a:cubicBezTo>
                    <a:pt x="10391" y="14673"/>
                    <a:pt x="10319" y="14679"/>
                    <a:pt x="10248" y="14679"/>
                  </a:cubicBezTo>
                  <a:cubicBezTo>
                    <a:pt x="10120" y="14679"/>
                    <a:pt x="9997" y="14658"/>
                    <a:pt x="9879" y="14620"/>
                  </a:cubicBezTo>
                  <a:cubicBezTo>
                    <a:pt x="9814" y="14594"/>
                    <a:pt x="9723" y="14555"/>
                    <a:pt x="9613" y="14503"/>
                  </a:cubicBezTo>
                  <a:cubicBezTo>
                    <a:pt x="9541" y="14464"/>
                    <a:pt x="9489" y="14432"/>
                    <a:pt x="9450" y="14406"/>
                  </a:cubicBezTo>
                  <a:cubicBezTo>
                    <a:pt x="9437" y="14393"/>
                    <a:pt x="9424" y="14386"/>
                    <a:pt x="9411" y="14373"/>
                  </a:cubicBezTo>
                  <a:close/>
                  <a:moveTo>
                    <a:pt x="6016" y="11577"/>
                  </a:moveTo>
                  <a:cubicBezTo>
                    <a:pt x="5977" y="11616"/>
                    <a:pt x="5951" y="11655"/>
                    <a:pt x="5938" y="11687"/>
                  </a:cubicBezTo>
                  <a:lnTo>
                    <a:pt x="5899" y="11772"/>
                  </a:lnTo>
                  <a:cubicBezTo>
                    <a:pt x="5873" y="11824"/>
                    <a:pt x="5841" y="11876"/>
                    <a:pt x="5801" y="11921"/>
                  </a:cubicBezTo>
                  <a:cubicBezTo>
                    <a:pt x="5788" y="11941"/>
                    <a:pt x="5775" y="11947"/>
                    <a:pt x="5762" y="11954"/>
                  </a:cubicBezTo>
                  <a:cubicBezTo>
                    <a:pt x="5753" y="11960"/>
                    <a:pt x="5741" y="11963"/>
                    <a:pt x="5730" y="11963"/>
                  </a:cubicBezTo>
                  <a:cubicBezTo>
                    <a:pt x="5719" y="11963"/>
                    <a:pt x="5707" y="11960"/>
                    <a:pt x="5697" y="11954"/>
                  </a:cubicBezTo>
                  <a:lnTo>
                    <a:pt x="5632" y="11908"/>
                  </a:lnTo>
                  <a:cubicBezTo>
                    <a:pt x="5626" y="11960"/>
                    <a:pt x="5606" y="12019"/>
                    <a:pt x="5580" y="12077"/>
                  </a:cubicBezTo>
                  <a:cubicBezTo>
                    <a:pt x="5567" y="12103"/>
                    <a:pt x="5554" y="12123"/>
                    <a:pt x="5548" y="12123"/>
                  </a:cubicBezTo>
                  <a:cubicBezTo>
                    <a:pt x="5541" y="12129"/>
                    <a:pt x="5528" y="12136"/>
                    <a:pt x="5522" y="12136"/>
                  </a:cubicBezTo>
                  <a:cubicBezTo>
                    <a:pt x="5515" y="12155"/>
                    <a:pt x="5502" y="12175"/>
                    <a:pt x="5476" y="12194"/>
                  </a:cubicBezTo>
                  <a:cubicBezTo>
                    <a:pt x="5392" y="12285"/>
                    <a:pt x="5229" y="12402"/>
                    <a:pt x="5008" y="12539"/>
                  </a:cubicBezTo>
                  <a:cubicBezTo>
                    <a:pt x="4858" y="12624"/>
                    <a:pt x="4754" y="12676"/>
                    <a:pt x="4676" y="12702"/>
                  </a:cubicBezTo>
                  <a:cubicBezTo>
                    <a:pt x="4605" y="12721"/>
                    <a:pt x="4527" y="12733"/>
                    <a:pt x="4434" y="12733"/>
                  </a:cubicBezTo>
                  <a:cubicBezTo>
                    <a:pt x="4400" y="12733"/>
                    <a:pt x="4364" y="12731"/>
                    <a:pt x="4325" y="12728"/>
                  </a:cubicBezTo>
                  <a:cubicBezTo>
                    <a:pt x="4241" y="12721"/>
                    <a:pt x="4150" y="12708"/>
                    <a:pt x="4065" y="12689"/>
                  </a:cubicBezTo>
                  <a:lnTo>
                    <a:pt x="4065" y="12689"/>
                  </a:lnTo>
                  <a:cubicBezTo>
                    <a:pt x="4098" y="12793"/>
                    <a:pt x="4163" y="12923"/>
                    <a:pt x="4260" y="13098"/>
                  </a:cubicBezTo>
                  <a:lnTo>
                    <a:pt x="4429" y="13404"/>
                  </a:lnTo>
                  <a:cubicBezTo>
                    <a:pt x="4507" y="13541"/>
                    <a:pt x="4553" y="13625"/>
                    <a:pt x="4579" y="13664"/>
                  </a:cubicBezTo>
                  <a:cubicBezTo>
                    <a:pt x="4657" y="13781"/>
                    <a:pt x="4761" y="13911"/>
                    <a:pt x="4884" y="14041"/>
                  </a:cubicBezTo>
                  <a:cubicBezTo>
                    <a:pt x="5346" y="14555"/>
                    <a:pt x="5828" y="14874"/>
                    <a:pt x="6328" y="14991"/>
                  </a:cubicBezTo>
                  <a:cubicBezTo>
                    <a:pt x="6475" y="15027"/>
                    <a:pt x="6614" y="15045"/>
                    <a:pt x="6746" y="15045"/>
                  </a:cubicBezTo>
                  <a:cubicBezTo>
                    <a:pt x="6900" y="15045"/>
                    <a:pt x="7044" y="15020"/>
                    <a:pt x="7180" y="14971"/>
                  </a:cubicBezTo>
                  <a:cubicBezTo>
                    <a:pt x="7245" y="14952"/>
                    <a:pt x="7343" y="14906"/>
                    <a:pt x="7473" y="14841"/>
                  </a:cubicBezTo>
                  <a:lnTo>
                    <a:pt x="7837" y="14653"/>
                  </a:lnTo>
                  <a:cubicBezTo>
                    <a:pt x="7941" y="14601"/>
                    <a:pt x="8019" y="14549"/>
                    <a:pt x="8065" y="14510"/>
                  </a:cubicBezTo>
                  <a:cubicBezTo>
                    <a:pt x="8026" y="14490"/>
                    <a:pt x="8000" y="14471"/>
                    <a:pt x="7974" y="14451"/>
                  </a:cubicBezTo>
                  <a:cubicBezTo>
                    <a:pt x="7928" y="14412"/>
                    <a:pt x="7883" y="14341"/>
                    <a:pt x="7824" y="14236"/>
                  </a:cubicBezTo>
                  <a:cubicBezTo>
                    <a:pt x="7740" y="14087"/>
                    <a:pt x="7662" y="13944"/>
                    <a:pt x="7583" y="13814"/>
                  </a:cubicBezTo>
                  <a:lnTo>
                    <a:pt x="7297" y="13319"/>
                  </a:lnTo>
                  <a:cubicBezTo>
                    <a:pt x="7057" y="12903"/>
                    <a:pt x="6862" y="12598"/>
                    <a:pt x="6718" y="12389"/>
                  </a:cubicBezTo>
                  <a:cubicBezTo>
                    <a:pt x="6692" y="12357"/>
                    <a:pt x="6666" y="12318"/>
                    <a:pt x="6640" y="12285"/>
                  </a:cubicBezTo>
                  <a:lnTo>
                    <a:pt x="6640" y="12285"/>
                  </a:lnTo>
                  <a:cubicBezTo>
                    <a:pt x="6647" y="12415"/>
                    <a:pt x="6627" y="12559"/>
                    <a:pt x="6601" y="12715"/>
                  </a:cubicBezTo>
                  <a:cubicBezTo>
                    <a:pt x="6575" y="12838"/>
                    <a:pt x="6530" y="13007"/>
                    <a:pt x="6471" y="13215"/>
                  </a:cubicBezTo>
                  <a:lnTo>
                    <a:pt x="6400" y="13437"/>
                  </a:lnTo>
                  <a:cubicBezTo>
                    <a:pt x="6335" y="13651"/>
                    <a:pt x="6276" y="13801"/>
                    <a:pt x="6224" y="13905"/>
                  </a:cubicBezTo>
                  <a:cubicBezTo>
                    <a:pt x="6179" y="13996"/>
                    <a:pt x="6114" y="14093"/>
                    <a:pt x="6029" y="14191"/>
                  </a:cubicBezTo>
                  <a:cubicBezTo>
                    <a:pt x="6055" y="14171"/>
                    <a:pt x="6068" y="14158"/>
                    <a:pt x="6081" y="14145"/>
                  </a:cubicBezTo>
                  <a:cubicBezTo>
                    <a:pt x="6107" y="14119"/>
                    <a:pt x="6140" y="14087"/>
                    <a:pt x="6172" y="14048"/>
                  </a:cubicBezTo>
                  <a:lnTo>
                    <a:pt x="6569" y="13593"/>
                  </a:lnTo>
                  <a:cubicBezTo>
                    <a:pt x="6584" y="13578"/>
                    <a:pt x="6595" y="13571"/>
                    <a:pt x="6605" y="13571"/>
                  </a:cubicBezTo>
                  <a:cubicBezTo>
                    <a:pt x="6608" y="13571"/>
                    <a:pt x="6611" y="13571"/>
                    <a:pt x="6614" y="13573"/>
                  </a:cubicBezTo>
                  <a:lnTo>
                    <a:pt x="6569" y="13651"/>
                  </a:lnTo>
                  <a:lnTo>
                    <a:pt x="6114" y="14171"/>
                  </a:lnTo>
                  <a:lnTo>
                    <a:pt x="5938" y="14314"/>
                  </a:lnTo>
                  <a:cubicBezTo>
                    <a:pt x="5899" y="14347"/>
                    <a:pt x="5867" y="14373"/>
                    <a:pt x="5854" y="14380"/>
                  </a:cubicBezTo>
                  <a:cubicBezTo>
                    <a:pt x="5828" y="14399"/>
                    <a:pt x="5814" y="14406"/>
                    <a:pt x="5801" y="14406"/>
                  </a:cubicBezTo>
                  <a:lnTo>
                    <a:pt x="5762" y="14406"/>
                  </a:lnTo>
                  <a:lnTo>
                    <a:pt x="5769" y="14393"/>
                  </a:lnTo>
                  <a:lnTo>
                    <a:pt x="5782" y="14393"/>
                  </a:lnTo>
                  <a:cubicBezTo>
                    <a:pt x="5762" y="14373"/>
                    <a:pt x="5775" y="14347"/>
                    <a:pt x="5814" y="14321"/>
                  </a:cubicBezTo>
                  <a:cubicBezTo>
                    <a:pt x="6010" y="14171"/>
                    <a:pt x="6166" y="13944"/>
                    <a:pt x="6276" y="13645"/>
                  </a:cubicBezTo>
                  <a:cubicBezTo>
                    <a:pt x="6309" y="13567"/>
                    <a:pt x="6335" y="13482"/>
                    <a:pt x="6354" y="13391"/>
                  </a:cubicBezTo>
                  <a:lnTo>
                    <a:pt x="6426" y="13183"/>
                  </a:lnTo>
                  <a:cubicBezTo>
                    <a:pt x="6484" y="12981"/>
                    <a:pt x="6523" y="12819"/>
                    <a:pt x="6549" y="12695"/>
                  </a:cubicBezTo>
                  <a:cubicBezTo>
                    <a:pt x="6575" y="12546"/>
                    <a:pt x="6595" y="12389"/>
                    <a:pt x="6595" y="12227"/>
                  </a:cubicBezTo>
                  <a:lnTo>
                    <a:pt x="6595" y="12220"/>
                  </a:lnTo>
                  <a:cubicBezTo>
                    <a:pt x="6406" y="11967"/>
                    <a:pt x="6211" y="11752"/>
                    <a:pt x="6016" y="11577"/>
                  </a:cubicBezTo>
                  <a:close/>
                  <a:moveTo>
                    <a:pt x="9105" y="14438"/>
                  </a:moveTo>
                  <a:cubicBezTo>
                    <a:pt x="9105" y="14438"/>
                    <a:pt x="9099" y="14438"/>
                    <a:pt x="9086" y="14445"/>
                  </a:cubicBezTo>
                  <a:lnTo>
                    <a:pt x="8923" y="14581"/>
                  </a:lnTo>
                  <a:lnTo>
                    <a:pt x="8910" y="14601"/>
                  </a:lnTo>
                  <a:cubicBezTo>
                    <a:pt x="8904" y="14607"/>
                    <a:pt x="8904" y="14620"/>
                    <a:pt x="8910" y="14627"/>
                  </a:cubicBezTo>
                  <a:lnTo>
                    <a:pt x="8923" y="14666"/>
                  </a:lnTo>
                  <a:lnTo>
                    <a:pt x="8962" y="14711"/>
                  </a:lnTo>
                  <a:cubicBezTo>
                    <a:pt x="8995" y="14750"/>
                    <a:pt x="9040" y="14802"/>
                    <a:pt x="9079" y="14861"/>
                  </a:cubicBezTo>
                  <a:cubicBezTo>
                    <a:pt x="9099" y="14887"/>
                    <a:pt x="9125" y="14919"/>
                    <a:pt x="9157" y="14965"/>
                  </a:cubicBezTo>
                  <a:lnTo>
                    <a:pt x="9190" y="14997"/>
                  </a:lnTo>
                  <a:cubicBezTo>
                    <a:pt x="9216" y="15017"/>
                    <a:pt x="9235" y="15043"/>
                    <a:pt x="9248" y="15062"/>
                  </a:cubicBezTo>
                  <a:cubicBezTo>
                    <a:pt x="9261" y="15075"/>
                    <a:pt x="9268" y="15082"/>
                    <a:pt x="9274" y="15082"/>
                  </a:cubicBezTo>
                  <a:cubicBezTo>
                    <a:pt x="9287" y="15082"/>
                    <a:pt x="9300" y="15075"/>
                    <a:pt x="9313" y="15062"/>
                  </a:cubicBezTo>
                  <a:lnTo>
                    <a:pt x="9346" y="15030"/>
                  </a:lnTo>
                  <a:lnTo>
                    <a:pt x="9463" y="14893"/>
                  </a:lnTo>
                  <a:cubicBezTo>
                    <a:pt x="9444" y="14887"/>
                    <a:pt x="9424" y="14867"/>
                    <a:pt x="9398" y="14828"/>
                  </a:cubicBezTo>
                  <a:lnTo>
                    <a:pt x="9359" y="14783"/>
                  </a:lnTo>
                  <a:cubicBezTo>
                    <a:pt x="9346" y="14763"/>
                    <a:pt x="9333" y="14744"/>
                    <a:pt x="9333" y="14731"/>
                  </a:cubicBezTo>
                  <a:lnTo>
                    <a:pt x="9320" y="14705"/>
                  </a:lnTo>
                  <a:lnTo>
                    <a:pt x="9300" y="14672"/>
                  </a:lnTo>
                  <a:lnTo>
                    <a:pt x="9287" y="14627"/>
                  </a:lnTo>
                  <a:cubicBezTo>
                    <a:pt x="9274" y="14607"/>
                    <a:pt x="9261" y="14594"/>
                    <a:pt x="9235" y="14575"/>
                  </a:cubicBezTo>
                  <a:cubicBezTo>
                    <a:pt x="9190" y="14529"/>
                    <a:pt x="9151" y="14490"/>
                    <a:pt x="9125" y="14451"/>
                  </a:cubicBezTo>
                  <a:cubicBezTo>
                    <a:pt x="9125" y="14445"/>
                    <a:pt x="9118" y="14438"/>
                    <a:pt x="9105" y="14438"/>
                  </a:cubicBezTo>
                  <a:close/>
                  <a:moveTo>
                    <a:pt x="9118" y="14383"/>
                  </a:moveTo>
                  <a:cubicBezTo>
                    <a:pt x="9121" y="14383"/>
                    <a:pt x="9123" y="14384"/>
                    <a:pt x="9125" y="14386"/>
                  </a:cubicBezTo>
                  <a:cubicBezTo>
                    <a:pt x="9138" y="14386"/>
                    <a:pt x="9151" y="14399"/>
                    <a:pt x="9164" y="14419"/>
                  </a:cubicBezTo>
                  <a:cubicBezTo>
                    <a:pt x="9190" y="14451"/>
                    <a:pt x="9209" y="14484"/>
                    <a:pt x="9235" y="14510"/>
                  </a:cubicBezTo>
                  <a:cubicBezTo>
                    <a:pt x="9281" y="14549"/>
                    <a:pt x="9307" y="14575"/>
                    <a:pt x="9313" y="14588"/>
                  </a:cubicBezTo>
                  <a:cubicBezTo>
                    <a:pt x="9320" y="14594"/>
                    <a:pt x="9333" y="14620"/>
                    <a:pt x="9359" y="14666"/>
                  </a:cubicBezTo>
                  <a:lnTo>
                    <a:pt x="9391" y="14731"/>
                  </a:lnTo>
                  <a:cubicBezTo>
                    <a:pt x="9398" y="14737"/>
                    <a:pt x="9411" y="14763"/>
                    <a:pt x="9444" y="14809"/>
                  </a:cubicBezTo>
                  <a:cubicBezTo>
                    <a:pt x="9450" y="14822"/>
                    <a:pt x="9463" y="14835"/>
                    <a:pt x="9483" y="14848"/>
                  </a:cubicBezTo>
                  <a:cubicBezTo>
                    <a:pt x="9489" y="14854"/>
                    <a:pt x="9496" y="14861"/>
                    <a:pt x="9509" y="14867"/>
                  </a:cubicBezTo>
                  <a:cubicBezTo>
                    <a:pt x="9522" y="14887"/>
                    <a:pt x="9522" y="14906"/>
                    <a:pt x="9509" y="14926"/>
                  </a:cubicBezTo>
                  <a:lnTo>
                    <a:pt x="9483" y="14945"/>
                  </a:lnTo>
                  <a:cubicBezTo>
                    <a:pt x="9470" y="14952"/>
                    <a:pt x="9457" y="14965"/>
                    <a:pt x="9444" y="14984"/>
                  </a:cubicBezTo>
                  <a:cubicBezTo>
                    <a:pt x="9437" y="14997"/>
                    <a:pt x="9411" y="15030"/>
                    <a:pt x="9372" y="15069"/>
                  </a:cubicBezTo>
                  <a:cubicBezTo>
                    <a:pt x="9339" y="15108"/>
                    <a:pt x="9320" y="15140"/>
                    <a:pt x="9313" y="15166"/>
                  </a:cubicBezTo>
                  <a:cubicBezTo>
                    <a:pt x="9287" y="15166"/>
                    <a:pt x="9248" y="15147"/>
                    <a:pt x="9209" y="15114"/>
                  </a:cubicBezTo>
                  <a:lnTo>
                    <a:pt x="9105" y="15004"/>
                  </a:lnTo>
                  <a:cubicBezTo>
                    <a:pt x="9040" y="14913"/>
                    <a:pt x="8988" y="14848"/>
                    <a:pt x="8956" y="14809"/>
                  </a:cubicBezTo>
                  <a:cubicBezTo>
                    <a:pt x="8923" y="14776"/>
                    <a:pt x="8904" y="14757"/>
                    <a:pt x="8891" y="14744"/>
                  </a:cubicBezTo>
                  <a:cubicBezTo>
                    <a:pt x="8865" y="14711"/>
                    <a:pt x="8852" y="14685"/>
                    <a:pt x="8845" y="14666"/>
                  </a:cubicBezTo>
                  <a:lnTo>
                    <a:pt x="8839" y="14633"/>
                  </a:lnTo>
                  <a:lnTo>
                    <a:pt x="8858" y="14601"/>
                  </a:lnTo>
                  <a:cubicBezTo>
                    <a:pt x="8923" y="14523"/>
                    <a:pt x="9001" y="14458"/>
                    <a:pt x="9079" y="14399"/>
                  </a:cubicBezTo>
                  <a:cubicBezTo>
                    <a:pt x="9098" y="14390"/>
                    <a:pt x="9110" y="14383"/>
                    <a:pt x="9118" y="14383"/>
                  </a:cubicBezTo>
                  <a:close/>
                  <a:moveTo>
                    <a:pt x="3727" y="12578"/>
                  </a:moveTo>
                  <a:cubicBezTo>
                    <a:pt x="3772" y="12760"/>
                    <a:pt x="3857" y="13007"/>
                    <a:pt x="3987" y="13313"/>
                  </a:cubicBezTo>
                  <a:cubicBezTo>
                    <a:pt x="4104" y="13580"/>
                    <a:pt x="4195" y="13775"/>
                    <a:pt x="4260" y="13905"/>
                  </a:cubicBezTo>
                  <a:cubicBezTo>
                    <a:pt x="4371" y="14119"/>
                    <a:pt x="4488" y="14301"/>
                    <a:pt x="4611" y="14445"/>
                  </a:cubicBezTo>
                  <a:cubicBezTo>
                    <a:pt x="4891" y="14776"/>
                    <a:pt x="5249" y="15010"/>
                    <a:pt x="5684" y="15153"/>
                  </a:cubicBezTo>
                  <a:cubicBezTo>
                    <a:pt x="5925" y="15230"/>
                    <a:pt x="6173" y="15268"/>
                    <a:pt x="6426" y="15268"/>
                  </a:cubicBezTo>
                  <a:cubicBezTo>
                    <a:pt x="6604" y="15268"/>
                    <a:pt x="6784" y="15249"/>
                    <a:pt x="6966" y="15212"/>
                  </a:cubicBezTo>
                  <a:cubicBezTo>
                    <a:pt x="7070" y="15186"/>
                    <a:pt x="7284" y="15127"/>
                    <a:pt x="7616" y="15023"/>
                  </a:cubicBezTo>
                  <a:cubicBezTo>
                    <a:pt x="7759" y="14984"/>
                    <a:pt x="7857" y="14952"/>
                    <a:pt x="7915" y="14919"/>
                  </a:cubicBezTo>
                  <a:cubicBezTo>
                    <a:pt x="7987" y="14880"/>
                    <a:pt x="8071" y="14822"/>
                    <a:pt x="8156" y="14744"/>
                  </a:cubicBezTo>
                  <a:cubicBezTo>
                    <a:pt x="8201" y="14705"/>
                    <a:pt x="8266" y="14640"/>
                    <a:pt x="8344" y="14562"/>
                  </a:cubicBezTo>
                  <a:cubicBezTo>
                    <a:pt x="8299" y="14555"/>
                    <a:pt x="8253" y="14555"/>
                    <a:pt x="8214" y="14549"/>
                  </a:cubicBezTo>
                  <a:cubicBezTo>
                    <a:pt x="8195" y="14542"/>
                    <a:pt x="8182" y="14542"/>
                    <a:pt x="8169" y="14542"/>
                  </a:cubicBezTo>
                  <a:cubicBezTo>
                    <a:pt x="8156" y="14549"/>
                    <a:pt x="8149" y="14562"/>
                    <a:pt x="8136" y="14575"/>
                  </a:cubicBezTo>
                  <a:cubicBezTo>
                    <a:pt x="8084" y="14614"/>
                    <a:pt x="8000" y="14666"/>
                    <a:pt x="7883" y="14724"/>
                  </a:cubicBezTo>
                  <a:lnTo>
                    <a:pt x="7570" y="14880"/>
                  </a:lnTo>
                  <a:cubicBezTo>
                    <a:pt x="7401" y="14971"/>
                    <a:pt x="7271" y="15023"/>
                    <a:pt x="7187" y="15049"/>
                  </a:cubicBezTo>
                  <a:cubicBezTo>
                    <a:pt x="7044" y="15101"/>
                    <a:pt x="6891" y="15122"/>
                    <a:pt x="6732" y="15122"/>
                  </a:cubicBezTo>
                  <a:cubicBezTo>
                    <a:pt x="6711" y="15122"/>
                    <a:pt x="6689" y="15122"/>
                    <a:pt x="6666" y="15121"/>
                  </a:cubicBezTo>
                  <a:cubicBezTo>
                    <a:pt x="6491" y="15108"/>
                    <a:pt x="6315" y="15075"/>
                    <a:pt x="6140" y="15010"/>
                  </a:cubicBezTo>
                  <a:cubicBezTo>
                    <a:pt x="5854" y="14913"/>
                    <a:pt x="5548" y="14731"/>
                    <a:pt x="5236" y="14464"/>
                  </a:cubicBezTo>
                  <a:cubicBezTo>
                    <a:pt x="5112" y="14360"/>
                    <a:pt x="5002" y="14262"/>
                    <a:pt x="4910" y="14165"/>
                  </a:cubicBezTo>
                  <a:cubicBezTo>
                    <a:pt x="4650" y="13885"/>
                    <a:pt x="4403" y="13495"/>
                    <a:pt x="4163" y="12988"/>
                  </a:cubicBezTo>
                  <a:lnTo>
                    <a:pt x="4072" y="12773"/>
                  </a:lnTo>
                  <a:cubicBezTo>
                    <a:pt x="4052" y="12741"/>
                    <a:pt x="4046" y="12715"/>
                    <a:pt x="4046" y="12689"/>
                  </a:cubicBezTo>
                  <a:cubicBezTo>
                    <a:pt x="3935" y="12663"/>
                    <a:pt x="3831" y="12624"/>
                    <a:pt x="3727" y="12578"/>
                  </a:cubicBezTo>
                  <a:close/>
                  <a:moveTo>
                    <a:pt x="9618" y="15190"/>
                  </a:moveTo>
                  <a:cubicBezTo>
                    <a:pt x="9605" y="15190"/>
                    <a:pt x="9594" y="15196"/>
                    <a:pt x="9580" y="15205"/>
                  </a:cubicBezTo>
                  <a:lnTo>
                    <a:pt x="9541" y="15245"/>
                  </a:lnTo>
                  <a:lnTo>
                    <a:pt x="9437" y="15310"/>
                  </a:lnTo>
                  <a:cubicBezTo>
                    <a:pt x="9424" y="15316"/>
                    <a:pt x="9418" y="15323"/>
                    <a:pt x="9411" y="15329"/>
                  </a:cubicBezTo>
                  <a:lnTo>
                    <a:pt x="9411" y="15349"/>
                  </a:lnTo>
                  <a:cubicBezTo>
                    <a:pt x="9411" y="15368"/>
                    <a:pt x="9398" y="15375"/>
                    <a:pt x="9385" y="15381"/>
                  </a:cubicBezTo>
                  <a:cubicBezTo>
                    <a:pt x="9404" y="15401"/>
                    <a:pt x="9424" y="15427"/>
                    <a:pt x="9450" y="15459"/>
                  </a:cubicBezTo>
                  <a:cubicBezTo>
                    <a:pt x="9463" y="15485"/>
                    <a:pt x="9489" y="15511"/>
                    <a:pt x="9515" y="15550"/>
                  </a:cubicBezTo>
                  <a:cubicBezTo>
                    <a:pt x="9522" y="15570"/>
                    <a:pt x="9541" y="15589"/>
                    <a:pt x="9561" y="15596"/>
                  </a:cubicBezTo>
                  <a:cubicBezTo>
                    <a:pt x="9561" y="15609"/>
                    <a:pt x="9580" y="15635"/>
                    <a:pt x="9606" y="15667"/>
                  </a:cubicBezTo>
                  <a:lnTo>
                    <a:pt x="9710" y="15823"/>
                  </a:lnTo>
                  <a:lnTo>
                    <a:pt x="9730" y="15862"/>
                  </a:lnTo>
                  <a:cubicBezTo>
                    <a:pt x="9736" y="15875"/>
                    <a:pt x="9743" y="15882"/>
                    <a:pt x="9749" y="15882"/>
                  </a:cubicBezTo>
                  <a:cubicBezTo>
                    <a:pt x="9756" y="15882"/>
                    <a:pt x="9762" y="15882"/>
                    <a:pt x="9769" y="15875"/>
                  </a:cubicBezTo>
                  <a:cubicBezTo>
                    <a:pt x="9795" y="15856"/>
                    <a:pt x="9814" y="15843"/>
                    <a:pt x="9821" y="15836"/>
                  </a:cubicBezTo>
                  <a:lnTo>
                    <a:pt x="9860" y="15778"/>
                  </a:lnTo>
                  <a:lnTo>
                    <a:pt x="9899" y="15752"/>
                  </a:lnTo>
                  <a:lnTo>
                    <a:pt x="10003" y="15635"/>
                  </a:lnTo>
                  <a:lnTo>
                    <a:pt x="9951" y="15570"/>
                  </a:lnTo>
                  <a:cubicBezTo>
                    <a:pt x="9879" y="15492"/>
                    <a:pt x="9834" y="15433"/>
                    <a:pt x="9821" y="15414"/>
                  </a:cubicBezTo>
                  <a:lnTo>
                    <a:pt x="9795" y="15375"/>
                  </a:lnTo>
                  <a:cubicBezTo>
                    <a:pt x="9782" y="15355"/>
                    <a:pt x="9762" y="15329"/>
                    <a:pt x="9736" y="15303"/>
                  </a:cubicBezTo>
                  <a:lnTo>
                    <a:pt x="9652" y="15212"/>
                  </a:lnTo>
                  <a:lnTo>
                    <a:pt x="9632" y="15192"/>
                  </a:lnTo>
                  <a:cubicBezTo>
                    <a:pt x="9627" y="15191"/>
                    <a:pt x="9622" y="15190"/>
                    <a:pt x="9618" y="15190"/>
                  </a:cubicBezTo>
                  <a:close/>
                  <a:moveTo>
                    <a:pt x="9621" y="15125"/>
                  </a:moveTo>
                  <a:cubicBezTo>
                    <a:pt x="9633" y="15125"/>
                    <a:pt x="9643" y="15128"/>
                    <a:pt x="9652" y="15134"/>
                  </a:cubicBezTo>
                  <a:cubicBezTo>
                    <a:pt x="9665" y="15140"/>
                    <a:pt x="9678" y="15147"/>
                    <a:pt x="9684" y="15160"/>
                  </a:cubicBezTo>
                  <a:lnTo>
                    <a:pt x="9814" y="15310"/>
                  </a:lnTo>
                  <a:lnTo>
                    <a:pt x="9853" y="15368"/>
                  </a:lnTo>
                  <a:cubicBezTo>
                    <a:pt x="9860" y="15381"/>
                    <a:pt x="9879" y="15414"/>
                    <a:pt x="9918" y="15459"/>
                  </a:cubicBezTo>
                  <a:lnTo>
                    <a:pt x="10029" y="15596"/>
                  </a:lnTo>
                  <a:cubicBezTo>
                    <a:pt x="10042" y="15615"/>
                    <a:pt x="10048" y="15635"/>
                    <a:pt x="10048" y="15648"/>
                  </a:cubicBezTo>
                  <a:cubicBezTo>
                    <a:pt x="10048" y="15654"/>
                    <a:pt x="10042" y="15667"/>
                    <a:pt x="10035" y="15680"/>
                  </a:cubicBezTo>
                  <a:cubicBezTo>
                    <a:pt x="9970" y="15765"/>
                    <a:pt x="9899" y="15836"/>
                    <a:pt x="9821" y="15908"/>
                  </a:cubicBezTo>
                  <a:cubicBezTo>
                    <a:pt x="9794" y="15935"/>
                    <a:pt x="9771" y="15949"/>
                    <a:pt x="9749" y="15949"/>
                  </a:cubicBezTo>
                  <a:cubicBezTo>
                    <a:pt x="9745" y="15949"/>
                    <a:pt x="9741" y="15948"/>
                    <a:pt x="9736" y="15947"/>
                  </a:cubicBezTo>
                  <a:cubicBezTo>
                    <a:pt x="9717" y="15947"/>
                    <a:pt x="9704" y="15934"/>
                    <a:pt x="9691" y="15921"/>
                  </a:cubicBezTo>
                  <a:cubicBezTo>
                    <a:pt x="9678" y="15901"/>
                    <a:pt x="9671" y="15882"/>
                    <a:pt x="9665" y="15875"/>
                  </a:cubicBezTo>
                  <a:cubicBezTo>
                    <a:pt x="9645" y="15843"/>
                    <a:pt x="9626" y="15810"/>
                    <a:pt x="9613" y="15791"/>
                  </a:cubicBezTo>
                  <a:cubicBezTo>
                    <a:pt x="9489" y="15628"/>
                    <a:pt x="9391" y="15505"/>
                    <a:pt x="9333" y="15433"/>
                  </a:cubicBezTo>
                  <a:cubicBezTo>
                    <a:pt x="9313" y="15420"/>
                    <a:pt x="9307" y="15407"/>
                    <a:pt x="9300" y="15388"/>
                  </a:cubicBezTo>
                  <a:cubicBezTo>
                    <a:pt x="9287" y="15368"/>
                    <a:pt x="9287" y="15349"/>
                    <a:pt x="9300" y="15336"/>
                  </a:cubicBezTo>
                  <a:cubicBezTo>
                    <a:pt x="9300" y="15336"/>
                    <a:pt x="9320" y="15323"/>
                    <a:pt x="9346" y="15303"/>
                  </a:cubicBezTo>
                  <a:cubicBezTo>
                    <a:pt x="9359" y="15297"/>
                    <a:pt x="9378" y="15284"/>
                    <a:pt x="9411" y="15264"/>
                  </a:cubicBezTo>
                  <a:cubicBezTo>
                    <a:pt x="9444" y="15245"/>
                    <a:pt x="9476" y="15218"/>
                    <a:pt x="9509" y="15192"/>
                  </a:cubicBezTo>
                  <a:cubicBezTo>
                    <a:pt x="9535" y="15166"/>
                    <a:pt x="9554" y="15147"/>
                    <a:pt x="9574" y="15140"/>
                  </a:cubicBezTo>
                  <a:cubicBezTo>
                    <a:pt x="9591" y="15130"/>
                    <a:pt x="9607" y="15125"/>
                    <a:pt x="9621" y="15125"/>
                  </a:cubicBezTo>
                  <a:close/>
                  <a:moveTo>
                    <a:pt x="13300" y="14848"/>
                  </a:moveTo>
                  <a:cubicBezTo>
                    <a:pt x="13300" y="14854"/>
                    <a:pt x="13294" y="14861"/>
                    <a:pt x="13287" y="14867"/>
                  </a:cubicBezTo>
                  <a:cubicBezTo>
                    <a:pt x="13235" y="14926"/>
                    <a:pt x="13151" y="14991"/>
                    <a:pt x="13021" y="15062"/>
                  </a:cubicBezTo>
                  <a:cubicBezTo>
                    <a:pt x="12877" y="15147"/>
                    <a:pt x="12721" y="15225"/>
                    <a:pt x="12546" y="15316"/>
                  </a:cubicBezTo>
                  <a:cubicBezTo>
                    <a:pt x="12338" y="15420"/>
                    <a:pt x="12169" y="15485"/>
                    <a:pt x="12045" y="15511"/>
                  </a:cubicBezTo>
                  <a:cubicBezTo>
                    <a:pt x="11962" y="15530"/>
                    <a:pt x="11878" y="15540"/>
                    <a:pt x="11796" y="15540"/>
                  </a:cubicBezTo>
                  <a:cubicBezTo>
                    <a:pt x="11737" y="15540"/>
                    <a:pt x="11679" y="15535"/>
                    <a:pt x="11622" y="15524"/>
                  </a:cubicBezTo>
                  <a:cubicBezTo>
                    <a:pt x="11512" y="15505"/>
                    <a:pt x="11414" y="15472"/>
                    <a:pt x="11330" y="15427"/>
                  </a:cubicBezTo>
                  <a:lnTo>
                    <a:pt x="11330" y="15427"/>
                  </a:lnTo>
                  <a:cubicBezTo>
                    <a:pt x="11336" y="15466"/>
                    <a:pt x="11336" y="15511"/>
                    <a:pt x="11336" y="15557"/>
                  </a:cubicBezTo>
                  <a:cubicBezTo>
                    <a:pt x="11375" y="15557"/>
                    <a:pt x="11427" y="15563"/>
                    <a:pt x="11505" y="15576"/>
                  </a:cubicBezTo>
                  <a:cubicBezTo>
                    <a:pt x="11559" y="15591"/>
                    <a:pt x="11605" y="15598"/>
                    <a:pt x="11641" y="15598"/>
                  </a:cubicBezTo>
                  <a:cubicBezTo>
                    <a:pt x="11654" y="15598"/>
                    <a:pt x="11665" y="15597"/>
                    <a:pt x="11674" y="15596"/>
                  </a:cubicBezTo>
                  <a:cubicBezTo>
                    <a:pt x="11700" y="15596"/>
                    <a:pt x="11733" y="15596"/>
                    <a:pt x="11772" y="15589"/>
                  </a:cubicBezTo>
                  <a:cubicBezTo>
                    <a:pt x="11811" y="15589"/>
                    <a:pt x="11843" y="15596"/>
                    <a:pt x="11869" y="15602"/>
                  </a:cubicBezTo>
                  <a:cubicBezTo>
                    <a:pt x="11869" y="15609"/>
                    <a:pt x="11856" y="15615"/>
                    <a:pt x="11843" y="15615"/>
                  </a:cubicBezTo>
                  <a:cubicBezTo>
                    <a:pt x="11781" y="15629"/>
                    <a:pt x="11715" y="15636"/>
                    <a:pt x="11646" y="15636"/>
                  </a:cubicBezTo>
                  <a:cubicBezTo>
                    <a:pt x="11548" y="15636"/>
                    <a:pt x="11443" y="15622"/>
                    <a:pt x="11330" y="15596"/>
                  </a:cubicBezTo>
                  <a:cubicBezTo>
                    <a:pt x="11323" y="15667"/>
                    <a:pt x="11310" y="15739"/>
                    <a:pt x="11284" y="15804"/>
                  </a:cubicBezTo>
                  <a:cubicBezTo>
                    <a:pt x="11278" y="15823"/>
                    <a:pt x="11278" y="15843"/>
                    <a:pt x="11271" y="15862"/>
                  </a:cubicBezTo>
                  <a:cubicBezTo>
                    <a:pt x="11274" y="15859"/>
                    <a:pt x="11279" y="15857"/>
                    <a:pt x="11284" y="15857"/>
                  </a:cubicBezTo>
                  <a:cubicBezTo>
                    <a:pt x="11289" y="15857"/>
                    <a:pt x="11294" y="15859"/>
                    <a:pt x="11297" y="15862"/>
                  </a:cubicBezTo>
                  <a:cubicBezTo>
                    <a:pt x="11317" y="15869"/>
                    <a:pt x="11343" y="15882"/>
                    <a:pt x="11375" y="15908"/>
                  </a:cubicBezTo>
                  <a:cubicBezTo>
                    <a:pt x="11401" y="15921"/>
                    <a:pt x="11440" y="15927"/>
                    <a:pt x="11492" y="15940"/>
                  </a:cubicBezTo>
                  <a:cubicBezTo>
                    <a:pt x="11505" y="15947"/>
                    <a:pt x="11531" y="15953"/>
                    <a:pt x="11564" y="15973"/>
                  </a:cubicBezTo>
                  <a:cubicBezTo>
                    <a:pt x="11596" y="15986"/>
                    <a:pt x="11622" y="15992"/>
                    <a:pt x="11642" y="15992"/>
                  </a:cubicBezTo>
                  <a:cubicBezTo>
                    <a:pt x="11655" y="15992"/>
                    <a:pt x="11674" y="15992"/>
                    <a:pt x="11700" y="15986"/>
                  </a:cubicBezTo>
                  <a:cubicBezTo>
                    <a:pt x="11726" y="15986"/>
                    <a:pt x="11739" y="15986"/>
                    <a:pt x="11752" y="15999"/>
                  </a:cubicBezTo>
                  <a:lnTo>
                    <a:pt x="11759" y="15999"/>
                  </a:lnTo>
                  <a:cubicBezTo>
                    <a:pt x="11889" y="15999"/>
                    <a:pt x="11999" y="15999"/>
                    <a:pt x="12077" y="15992"/>
                  </a:cubicBezTo>
                  <a:cubicBezTo>
                    <a:pt x="12234" y="15979"/>
                    <a:pt x="12370" y="15953"/>
                    <a:pt x="12487" y="15914"/>
                  </a:cubicBezTo>
                  <a:cubicBezTo>
                    <a:pt x="12539" y="15895"/>
                    <a:pt x="12617" y="15862"/>
                    <a:pt x="12708" y="15817"/>
                  </a:cubicBezTo>
                  <a:cubicBezTo>
                    <a:pt x="12806" y="15771"/>
                    <a:pt x="12884" y="15739"/>
                    <a:pt x="12929" y="15719"/>
                  </a:cubicBezTo>
                  <a:cubicBezTo>
                    <a:pt x="13034" y="15687"/>
                    <a:pt x="13099" y="15661"/>
                    <a:pt x="13125" y="15648"/>
                  </a:cubicBezTo>
                  <a:cubicBezTo>
                    <a:pt x="13183" y="15622"/>
                    <a:pt x="13248" y="15576"/>
                    <a:pt x="13333" y="15511"/>
                  </a:cubicBezTo>
                  <a:cubicBezTo>
                    <a:pt x="13437" y="15433"/>
                    <a:pt x="13508" y="15381"/>
                    <a:pt x="13534" y="15362"/>
                  </a:cubicBezTo>
                  <a:cubicBezTo>
                    <a:pt x="13521" y="15342"/>
                    <a:pt x="13502" y="15297"/>
                    <a:pt x="13469" y="15238"/>
                  </a:cubicBezTo>
                  <a:lnTo>
                    <a:pt x="13359" y="14971"/>
                  </a:lnTo>
                  <a:cubicBezTo>
                    <a:pt x="13359" y="14984"/>
                    <a:pt x="13359" y="14991"/>
                    <a:pt x="13352" y="14997"/>
                  </a:cubicBezTo>
                  <a:cubicBezTo>
                    <a:pt x="13346" y="15010"/>
                    <a:pt x="13339" y="15023"/>
                    <a:pt x="13326" y="15030"/>
                  </a:cubicBezTo>
                  <a:lnTo>
                    <a:pt x="13268" y="15082"/>
                  </a:lnTo>
                  <a:cubicBezTo>
                    <a:pt x="13177" y="15160"/>
                    <a:pt x="13040" y="15238"/>
                    <a:pt x="12858" y="15323"/>
                  </a:cubicBezTo>
                  <a:cubicBezTo>
                    <a:pt x="12682" y="15407"/>
                    <a:pt x="12507" y="15485"/>
                    <a:pt x="12331" y="15557"/>
                  </a:cubicBezTo>
                  <a:cubicBezTo>
                    <a:pt x="12286" y="15570"/>
                    <a:pt x="12253" y="15583"/>
                    <a:pt x="12227" y="15589"/>
                  </a:cubicBezTo>
                  <a:cubicBezTo>
                    <a:pt x="12215" y="15591"/>
                    <a:pt x="12203" y="15592"/>
                    <a:pt x="12192" y="15592"/>
                  </a:cubicBezTo>
                  <a:cubicBezTo>
                    <a:pt x="12161" y="15592"/>
                    <a:pt x="12134" y="15586"/>
                    <a:pt x="12110" y="15576"/>
                  </a:cubicBezTo>
                  <a:cubicBezTo>
                    <a:pt x="12117" y="15563"/>
                    <a:pt x="12143" y="15557"/>
                    <a:pt x="12188" y="15557"/>
                  </a:cubicBezTo>
                  <a:cubicBezTo>
                    <a:pt x="12221" y="15550"/>
                    <a:pt x="12260" y="15544"/>
                    <a:pt x="12318" y="15518"/>
                  </a:cubicBezTo>
                  <a:cubicBezTo>
                    <a:pt x="12546" y="15427"/>
                    <a:pt x="12780" y="15310"/>
                    <a:pt x="13021" y="15166"/>
                  </a:cubicBezTo>
                  <a:lnTo>
                    <a:pt x="13092" y="15127"/>
                  </a:lnTo>
                  <a:cubicBezTo>
                    <a:pt x="13157" y="15082"/>
                    <a:pt x="13216" y="15036"/>
                    <a:pt x="13274" y="14978"/>
                  </a:cubicBezTo>
                  <a:cubicBezTo>
                    <a:pt x="13287" y="14965"/>
                    <a:pt x="13300" y="14958"/>
                    <a:pt x="13307" y="14952"/>
                  </a:cubicBezTo>
                  <a:cubicBezTo>
                    <a:pt x="13315" y="14949"/>
                    <a:pt x="13322" y="14948"/>
                    <a:pt x="13328" y="14948"/>
                  </a:cubicBezTo>
                  <a:cubicBezTo>
                    <a:pt x="13337" y="14948"/>
                    <a:pt x="13345" y="14951"/>
                    <a:pt x="13352" y="14958"/>
                  </a:cubicBezTo>
                  <a:cubicBezTo>
                    <a:pt x="13352" y="14958"/>
                    <a:pt x="13352" y="14965"/>
                    <a:pt x="13359" y="14965"/>
                  </a:cubicBezTo>
                  <a:lnTo>
                    <a:pt x="13346" y="14945"/>
                  </a:lnTo>
                  <a:cubicBezTo>
                    <a:pt x="13333" y="14906"/>
                    <a:pt x="13313" y="14874"/>
                    <a:pt x="13300" y="14848"/>
                  </a:cubicBezTo>
                  <a:close/>
                  <a:moveTo>
                    <a:pt x="10185" y="15908"/>
                  </a:moveTo>
                  <a:lnTo>
                    <a:pt x="10068" y="15999"/>
                  </a:lnTo>
                  <a:cubicBezTo>
                    <a:pt x="10042" y="16025"/>
                    <a:pt x="10022" y="16038"/>
                    <a:pt x="10022" y="16051"/>
                  </a:cubicBezTo>
                  <a:cubicBezTo>
                    <a:pt x="10009" y="16090"/>
                    <a:pt x="9996" y="16116"/>
                    <a:pt x="9983" y="16122"/>
                  </a:cubicBezTo>
                  <a:cubicBezTo>
                    <a:pt x="9964" y="16135"/>
                    <a:pt x="9957" y="16142"/>
                    <a:pt x="9957" y="16148"/>
                  </a:cubicBezTo>
                  <a:lnTo>
                    <a:pt x="9964" y="16168"/>
                  </a:lnTo>
                  <a:cubicBezTo>
                    <a:pt x="9983" y="16188"/>
                    <a:pt x="10009" y="16214"/>
                    <a:pt x="10042" y="16253"/>
                  </a:cubicBezTo>
                  <a:lnTo>
                    <a:pt x="10055" y="16285"/>
                  </a:lnTo>
                  <a:cubicBezTo>
                    <a:pt x="10061" y="16292"/>
                    <a:pt x="10074" y="16311"/>
                    <a:pt x="10094" y="16331"/>
                  </a:cubicBezTo>
                  <a:lnTo>
                    <a:pt x="10152" y="16396"/>
                  </a:lnTo>
                  <a:lnTo>
                    <a:pt x="10309" y="16643"/>
                  </a:lnTo>
                  <a:lnTo>
                    <a:pt x="10595" y="16383"/>
                  </a:lnTo>
                  <a:cubicBezTo>
                    <a:pt x="10582" y="16344"/>
                    <a:pt x="10556" y="16305"/>
                    <a:pt x="10523" y="16266"/>
                  </a:cubicBezTo>
                  <a:cubicBezTo>
                    <a:pt x="10471" y="16194"/>
                    <a:pt x="10439" y="16155"/>
                    <a:pt x="10432" y="16135"/>
                  </a:cubicBezTo>
                  <a:cubicBezTo>
                    <a:pt x="10426" y="16116"/>
                    <a:pt x="10419" y="16109"/>
                    <a:pt x="10413" y="16103"/>
                  </a:cubicBezTo>
                  <a:lnTo>
                    <a:pt x="10387" y="16083"/>
                  </a:lnTo>
                  <a:cubicBezTo>
                    <a:pt x="10374" y="16077"/>
                    <a:pt x="10335" y="16044"/>
                    <a:pt x="10276" y="15986"/>
                  </a:cubicBezTo>
                  <a:lnTo>
                    <a:pt x="10185" y="15908"/>
                  </a:lnTo>
                  <a:close/>
                  <a:moveTo>
                    <a:pt x="10183" y="15845"/>
                  </a:moveTo>
                  <a:cubicBezTo>
                    <a:pt x="10190" y="15845"/>
                    <a:pt x="10197" y="15847"/>
                    <a:pt x="10204" y="15849"/>
                  </a:cubicBezTo>
                  <a:lnTo>
                    <a:pt x="10295" y="15927"/>
                  </a:lnTo>
                  <a:cubicBezTo>
                    <a:pt x="10302" y="15934"/>
                    <a:pt x="10328" y="15953"/>
                    <a:pt x="10354" y="15992"/>
                  </a:cubicBezTo>
                  <a:lnTo>
                    <a:pt x="10452" y="16070"/>
                  </a:lnTo>
                  <a:cubicBezTo>
                    <a:pt x="10458" y="16070"/>
                    <a:pt x="10471" y="16096"/>
                    <a:pt x="10497" y="16135"/>
                  </a:cubicBezTo>
                  <a:cubicBezTo>
                    <a:pt x="10504" y="16155"/>
                    <a:pt x="10530" y="16181"/>
                    <a:pt x="10569" y="16227"/>
                  </a:cubicBezTo>
                  <a:cubicBezTo>
                    <a:pt x="10601" y="16266"/>
                    <a:pt x="10627" y="16311"/>
                    <a:pt x="10653" y="16357"/>
                  </a:cubicBezTo>
                  <a:cubicBezTo>
                    <a:pt x="10660" y="16370"/>
                    <a:pt x="10660" y="16383"/>
                    <a:pt x="10660" y="16396"/>
                  </a:cubicBezTo>
                  <a:cubicBezTo>
                    <a:pt x="10660" y="16409"/>
                    <a:pt x="10653" y="16428"/>
                    <a:pt x="10634" y="16441"/>
                  </a:cubicBezTo>
                  <a:cubicBezTo>
                    <a:pt x="10569" y="16519"/>
                    <a:pt x="10478" y="16604"/>
                    <a:pt x="10367" y="16695"/>
                  </a:cubicBezTo>
                  <a:cubicBezTo>
                    <a:pt x="10335" y="16721"/>
                    <a:pt x="10309" y="16727"/>
                    <a:pt x="10289" y="16727"/>
                  </a:cubicBezTo>
                  <a:cubicBezTo>
                    <a:pt x="10269" y="16721"/>
                    <a:pt x="10250" y="16695"/>
                    <a:pt x="10224" y="16643"/>
                  </a:cubicBezTo>
                  <a:cubicBezTo>
                    <a:pt x="10217" y="16623"/>
                    <a:pt x="10198" y="16604"/>
                    <a:pt x="10178" y="16571"/>
                  </a:cubicBezTo>
                  <a:lnTo>
                    <a:pt x="9938" y="16279"/>
                  </a:lnTo>
                  <a:lnTo>
                    <a:pt x="9879" y="16188"/>
                  </a:lnTo>
                  <a:cubicBezTo>
                    <a:pt x="9873" y="16175"/>
                    <a:pt x="9866" y="16155"/>
                    <a:pt x="9866" y="16135"/>
                  </a:cubicBezTo>
                  <a:cubicBezTo>
                    <a:pt x="9866" y="16116"/>
                    <a:pt x="9879" y="16090"/>
                    <a:pt x="9912" y="16064"/>
                  </a:cubicBezTo>
                  <a:cubicBezTo>
                    <a:pt x="9951" y="16038"/>
                    <a:pt x="9977" y="16025"/>
                    <a:pt x="9983" y="16012"/>
                  </a:cubicBezTo>
                  <a:cubicBezTo>
                    <a:pt x="9990" y="16005"/>
                    <a:pt x="10003" y="15992"/>
                    <a:pt x="10022" y="15966"/>
                  </a:cubicBezTo>
                  <a:cubicBezTo>
                    <a:pt x="10042" y="15953"/>
                    <a:pt x="10068" y="15934"/>
                    <a:pt x="10107" y="15908"/>
                  </a:cubicBezTo>
                  <a:lnTo>
                    <a:pt x="10146" y="15862"/>
                  </a:lnTo>
                  <a:cubicBezTo>
                    <a:pt x="10158" y="15850"/>
                    <a:pt x="10171" y="15845"/>
                    <a:pt x="10183" y="15845"/>
                  </a:cubicBezTo>
                  <a:close/>
                  <a:moveTo>
                    <a:pt x="10816" y="16649"/>
                  </a:moveTo>
                  <a:cubicBezTo>
                    <a:pt x="10790" y="16669"/>
                    <a:pt x="10770" y="16682"/>
                    <a:pt x="10764" y="16695"/>
                  </a:cubicBezTo>
                  <a:lnTo>
                    <a:pt x="10673" y="16818"/>
                  </a:lnTo>
                  <a:cubicBezTo>
                    <a:pt x="10666" y="16831"/>
                    <a:pt x="10640" y="16870"/>
                    <a:pt x="10601" y="16955"/>
                  </a:cubicBezTo>
                  <a:cubicBezTo>
                    <a:pt x="10588" y="16987"/>
                    <a:pt x="10582" y="17020"/>
                    <a:pt x="10588" y="17039"/>
                  </a:cubicBezTo>
                  <a:cubicBezTo>
                    <a:pt x="10588" y="17052"/>
                    <a:pt x="10601" y="17065"/>
                    <a:pt x="10614" y="17085"/>
                  </a:cubicBezTo>
                  <a:cubicBezTo>
                    <a:pt x="10647" y="17118"/>
                    <a:pt x="10692" y="17176"/>
                    <a:pt x="10751" y="17254"/>
                  </a:cubicBezTo>
                  <a:cubicBezTo>
                    <a:pt x="10757" y="17267"/>
                    <a:pt x="10790" y="17293"/>
                    <a:pt x="10848" y="17345"/>
                  </a:cubicBezTo>
                  <a:cubicBezTo>
                    <a:pt x="10861" y="17358"/>
                    <a:pt x="10874" y="17371"/>
                    <a:pt x="10887" y="17384"/>
                  </a:cubicBezTo>
                  <a:lnTo>
                    <a:pt x="11017" y="16792"/>
                  </a:lnTo>
                  <a:cubicBezTo>
                    <a:pt x="10991" y="16740"/>
                    <a:pt x="10920" y="16688"/>
                    <a:pt x="10816" y="16649"/>
                  </a:cubicBezTo>
                  <a:close/>
                  <a:moveTo>
                    <a:pt x="9131" y="14178"/>
                  </a:moveTo>
                  <a:cubicBezTo>
                    <a:pt x="9034" y="14308"/>
                    <a:pt x="8910" y="14406"/>
                    <a:pt x="8748" y="14477"/>
                  </a:cubicBezTo>
                  <a:cubicBezTo>
                    <a:pt x="8709" y="14490"/>
                    <a:pt x="8663" y="14510"/>
                    <a:pt x="8624" y="14523"/>
                  </a:cubicBezTo>
                  <a:cubicBezTo>
                    <a:pt x="8689" y="14607"/>
                    <a:pt x="8767" y="14731"/>
                    <a:pt x="8858" y="14893"/>
                  </a:cubicBezTo>
                  <a:cubicBezTo>
                    <a:pt x="9307" y="15648"/>
                    <a:pt x="9788" y="16363"/>
                    <a:pt x="10289" y="17052"/>
                  </a:cubicBezTo>
                  <a:cubicBezTo>
                    <a:pt x="10484" y="17319"/>
                    <a:pt x="10660" y="17527"/>
                    <a:pt x="10816" y="17677"/>
                  </a:cubicBezTo>
                  <a:lnTo>
                    <a:pt x="10868" y="17462"/>
                  </a:lnTo>
                  <a:lnTo>
                    <a:pt x="10835" y="17430"/>
                  </a:lnTo>
                  <a:lnTo>
                    <a:pt x="10757" y="17378"/>
                  </a:lnTo>
                  <a:cubicBezTo>
                    <a:pt x="10725" y="17352"/>
                    <a:pt x="10686" y="17313"/>
                    <a:pt x="10647" y="17267"/>
                  </a:cubicBezTo>
                  <a:cubicBezTo>
                    <a:pt x="10588" y="17189"/>
                    <a:pt x="10556" y="17150"/>
                    <a:pt x="10549" y="17144"/>
                  </a:cubicBezTo>
                  <a:cubicBezTo>
                    <a:pt x="10517" y="17098"/>
                    <a:pt x="10497" y="17072"/>
                    <a:pt x="10491" y="17052"/>
                  </a:cubicBezTo>
                  <a:cubicBezTo>
                    <a:pt x="10484" y="17020"/>
                    <a:pt x="10491" y="16987"/>
                    <a:pt x="10510" y="16955"/>
                  </a:cubicBezTo>
                  <a:cubicBezTo>
                    <a:pt x="10543" y="16864"/>
                    <a:pt x="10595" y="16773"/>
                    <a:pt x="10660" y="16688"/>
                  </a:cubicBezTo>
                  <a:cubicBezTo>
                    <a:pt x="10699" y="16636"/>
                    <a:pt x="10731" y="16604"/>
                    <a:pt x="10764" y="16578"/>
                  </a:cubicBezTo>
                  <a:cubicBezTo>
                    <a:pt x="10783" y="16565"/>
                    <a:pt x="10803" y="16558"/>
                    <a:pt x="10822" y="16558"/>
                  </a:cubicBezTo>
                  <a:cubicBezTo>
                    <a:pt x="10829" y="16558"/>
                    <a:pt x="10848" y="16558"/>
                    <a:pt x="10874" y="16571"/>
                  </a:cubicBezTo>
                  <a:lnTo>
                    <a:pt x="10946" y="16610"/>
                  </a:lnTo>
                  <a:cubicBezTo>
                    <a:pt x="10978" y="16630"/>
                    <a:pt x="11011" y="16656"/>
                    <a:pt x="11043" y="16688"/>
                  </a:cubicBezTo>
                  <a:lnTo>
                    <a:pt x="11043" y="16682"/>
                  </a:lnTo>
                  <a:cubicBezTo>
                    <a:pt x="11056" y="16636"/>
                    <a:pt x="11056" y="16604"/>
                    <a:pt x="11050" y="16584"/>
                  </a:cubicBezTo>
                  <a:cubicBezTo>
                    <a:pt x="11043" y="16558"/>
                    <a:pt x="11024" y="16532"/>
                    <a:pt x="10998" y="16500"/>
                  </a:cubicBezTo>
                  <a:cubicBezTo>
                    <a:pt x="10322" y="15765"/>
                    <a:pt x="9704" y="14991"/>
                    <a:pt x="9131" y="14178"/>
                  </a:cubicBezTo>
                  <a:close/>
                  <a:moveTo>
                    <a:pt x="9723" y="18100"/>
                  </a:moveTo>
                  <a:cubicBezTo>
                    <a:pt x="9226" y="18134"/>
                    <a:pt x="8728" y="18150"/>
                    <a:pt x="8234" y="18150"/>
                  </a:cubicBezTo>
                  <a:cubicBezTo>
                    <a:pt x="8075" y="18150"/>
                    <a:pt x="7917" y="18148"/>
                    <a:pt x="7759" y="18145"/>
                  </a:cubicBezTo>
                  <a:cubicBezTo>
                    <a:pt x="7753" y="18152"/>
                    <a:pt x="7733" y="18158"/>
                    <a:pt x="7714" y="18171"/>
                  </a:cubicBezTo>
                  <a:lnTo>
                    <a:pt x="7570" y="18217"/>
                  </a:lnTo>
                  <a:cubicBezTo>
                    <a:pt x="7544" y="18230"/>
                    <a:pt x="7525" y="18236"/>
                    <a:pt x="7512" y="18249"/>
                  </a:cubicBezTo>
                  <a:cubicBezTo>
                    <a:pt x="7499" y="18262"/>
                    <a:pt x="7492" y="18282"/>
                    <a:pt x="7479" y="18301"/>
                  </a:cubicBezTo>
                  <a:cubicBezTo>
                    <a:pt x="7440" y="18399"/>
                    <a:pt x="7408" y="18509"/>
                    <a:pt x="7382" y="18639"/>
                  </a:cubicBezTo>
                  <a:cubicBezTo>
                    <a:pt x="7375" y="18711"/>
                    <a:pt x="7356" y="18828"/>
                    <a:pt x="7336" y="18997"/>
                  </a:cubicBezTo>
                  <a:lnTo>
                    <a:pt x="7297" y="19322"/>
                  </a:lnTo>
                  <a:cubicBezTo>
                    <a:pt x="7291" y="19374"/>
                    <a:pt x="7297" y="19407"/>
                    <a:pt x="7304" y="19426"/>
                  </a:cubicBezTo>
                  <a:cubicBezTo>
                    <a:pt x="7317" y="19459"/>
                    <a:pt x="7349" y="19485"/>
                    <a:pt x="7395" y="19498"/>
                  </a:cubicBezTo>
                  <a:lnTo>
                    <a:pt x="7401" y="19478"/>
                  </a:lnTo>
                  <a:cubicBezTo>
                    <a:pt x="7401" y="19485"/>
                    <a:pt x="7401" y="19491"/>
                    <a:pt x="7401" y="19498"/>
                  </a:cubicBezTo>
                  <a:cubicBezTo>
                    <a:pt x="7421" y="19504"/>
                    <a:pt x="7440" y="19504"/>
                    <a:pt x="7466" y="19511"/>
                  </a:cubicBezTo>
                  <a:cubicBezTo>
                    <a:pt x="7557" y="19524"/>
                    <a:pt x="7694" y="19537"/>
                    <a:pt x="7870" y="19543"/>
                  </a:cubicBezTo>
                  <a:cubicBezTo>
                    <a:pt x="7954" y="19547"/>
                    <a:pt x="8031" y="19548"/>
                    <a:pt x="8100" y="19548"/>
                  </a:cubicBezTo>
                  <a:cubicBezTo>
                    <a:pt x="8169" y="19548"/>
                    <a:pt x="8231" y="19547"/>
                    <a:pt x="8286" y="19543"/>
                  </a:cubicBezTo>
                  <a:cubicBezTo>
                    <a:pt x="8286" y="19543"/>
                    <a:pt x="8279" y="19524"/>
                    <a:pt x="8266" y="19485"/>
                  </a:cubicBezTo>
                  <a:cubicBezTo>
                    <a:pt x="8253" y="19439"/>
                    <a:pt x="8247" y="19420"/>
                    <a:pt x="8253" y="19420"/>
                  </a:cubicBezTo>
                  <a:lnTo>
                    <a:pt x="8253" y="19413"/>
                  </a:lnTo>
                  <a:cubicBezTo>
                    <a:pt x="8240" y="19417"/>
                    <a:pt x="8222" y="19418"/>
                    <a:pt x="8201" y="19418"/>
                  </a:cubicBezTo>
                  <a:cubicBezTo>
                    <a:pt x="8180" y="19418"/>
                    <a:pt x="8156" y="19417"/>
                    <a:pt x="8130" y="19413"/>
                  </a:cubicBezTo>
                  <a:cubicBezTo>
                    <a:pt x="8013" y="19400"/>
                    <a:pt x="7896" y="19374"/>
                    <a:pt x="7779" y="19342"/>
                  </a:cubicBezTo>
                  <a:cubicBezTo>
                    <a:pt x="7733" y="19329"/>
                    <a:pt x="7701" y="19316"/>
                    <a:pt x="7681" y="19290"/>
                  </a:cubicBezTo>
                  <a:cubicBezTo>
                    <a:pt x="7662" y="19270"/>
                    <a:pt x="7655" y="19225"/>
                    <a:pt x="7655" y="19166"/>
                  </a:cubicBezTo>
                  <a:lnTo>
                    <a:pt x="7668" y="18906"/>
                  </a:lnTo>
                  <a:cubicBezTo>
                    <a:pt x="7675" y="18841"/>
                    <a:pt x="7681" y="18795"/>
                    <a:pt x="7688" y="18763"/>
                  </a:cubicBezTo>
                  <a:cubicBezTo>
                    <a:pt x="7694" y="18704"/>
                    <a:pt x="7714" y="18646"/>
                    <a:pt x="7733" y="18581"/>
                  </a:cubicBezTo>
                  <a:lnTo>
                    <a:pt x="7811" y="18373"/>
                  </a:lnTo>
                  <a:cubicBezTo>
                    <a:pt x="7818" y="18366"/>
                    <a:pt x="7818" y="18353"/>
                    <a:pt x="7824" y="18347"/>
                  </a:cubicBezTo>
                  <a:cubicBezTo>
                    <a:pt x="7824" y="18334"/>
                    <a:pt x="7824" y="18327"/>
                    <a:pt x="7824" y="18321"/>
                  </a:cubicBezTo>
                  <a:cubicBezTo>
                    <a:pt x="7831" y="18314"/>
                    <a:pt x="7837" y="18308"/>
                    <a:pt x="7844" y="18308"/>
                  </a:cubicBezTo>
                  <a:cubicBezTo>
                    <a:pt x="7857" y="18288"/>
                    <a:pt x="7863" y="18269"/>
                    <a:pt x="7876" y="18262"/>
                  </a:cubicBezTo>
                  <a:cubicBezTo>
                    <a:pt x="7883" y="18249"/>
                    <a:pt x="7922" y="18236"/>
                    <a:pt x="7993" y="18223"/>
                  </a:cubicBezTo>
                  <a:cubicBezTo>
                    <a:pt x="8052" y="18204"/>
                    <a:pt x="8091" y="18197"/>
                    <a:pt x="8097" y="18197"/>
                  </a:cubicBezTo>
                  <a:cubicBezTo>
                    <a:pt x="8110" y="18194"/>
                    <a:pt x="8125" y="18192"/>
                    <a:pt x="8142" y="18192"/>
                  </a:cubicBezTo>
                  <a:cubicBezTo>
                    <a:pt x="8159" y="18192"/>
                    <a:pt x="8179" y="18194"/>
                    <a:pt x="8201" y="18197"/>
                  </a:cubicBezTo>
                  <a:lnTo>
                    <a:pt x="8527" y="18236"/>
                  </a:lnTo>
                  <a:lnTo>
                    <a:pt x="8722" y="18230"/>
                  </a:lnTo>
                  <a:cubicBezTo>
                    <a:pt x="8930" y="18223"/>
                    <a:pt x="9144" y="18204"/>
                    <a:pt x="9372" y="18171"/>
                  </a:cubicBezTo>
                  <a:cubicBezTo>
                    <a:pt x="9386" y="18169"/>
                    <a:pt x="9399" y="18167"/>
                    <a:pt x="9410" y="18167"/>
                  </a:cubicBezTo>
                  <a:cubicBezTo>
                    <a:pt x="9428" y="18167"/>
                    <a:pt x="9442" y="18172"/>
                    <a:pt x="9450" y="18184"/>
                  </a:cubicBezTo>
                  <a:cubicBezTo>
                    <a:pt x="9457" y="18191"/>
                    <a:pt x="9463" y="18210"/>
                    <a:pt x="9470" y="18243"/>
                  </a:cubicBezTo>
                  <a:cubicBezTo>
                    <a:pt x="9470" y="18301"/>
                    <a:pt x="9470" y="18392"/>
                    <a:pt x="9463" y="18509"/>
                  </a:cubicBezTo>
                  <a:lnTo>
                    <a:pt x="9457" y="18574"/>
                  </a:lnTo>
                  <a:cubicBezTo>
                    <a:pt x="9554" y="18646"/>
                    <a:pt x="9626" y="18743"/>
                    <a:pt x="9691" y="18860"/>
                  </a:cubicBezTo>
                  <a:lnTo>
                    <a:pt x="9697" y="18828"/>
                  </a:lnTo>
                  <a:lnTo>
                    <a:pt x="9710" y="18659"/>
                  </a:lnTo>
                  <a:cubicBezTo>
                    <a:pt x="9723" y="18594"/>
                    <a:pt x="9730" y="18548"/>
                    <a:pt x="9730" y="18516"/>
                  </a:cubicBezTo>
                  <a:cubicBezTo>
                    <a:pt x="9723" y="18470"/>
                    <a:pt x="9723" y="18438"/>
                    <a:pt x="9723" y="18431"/>
                  </a:cubicBezTo>
                  <a:lnTo>
                    <a:pt x="9736" y="18386"/>
                  </a:lnTo>
                  <a:cubicBezTo>
                    <a:pt x="9743" y="18340"/>
                    <a:pt x="9743" y="18314"/>
                    <a:pt x="9743" y="18295"/>
                  </a:cubicBezTo>
                  <a:lnTo>
                    <a:pt x="9769" y="18204"/>
                  </a:lnTo>
                  <a:cubicBezTo>
                    <a:pt x="9782" y="18165"/>
                    <a:pt x="9782" y="18139"/>
                    <a:pt x="9769" y="18132"/>
                  </a:cubicBezTo>
                  <a:cubicBezTo>
                    <a:pt x="9762" y="18119"/>
                    <a:pt x="9749" y="18113"/>
                    <a:pt x="9730" y="18100"/>
                  </a:cubicBezTo>
                  <a:close/>
                  <a:moveTo>
                    <a:pt x="1255" y="18991"/>
                  </a:moveTo>
                  <a:cubicBezTo>
                    <a:pt x="1242" y="19023"/>
                    <a:pt x="1236" y="19062"/>
                    <a:pt x="1229" y="19114"/>
                  </a:cubicBezTo>
                  <a:lnTo>
                    <a:pt x="1210" y="19322"/>
                  </a:lnTo>
                  <a:cubicBezTo>
                    <a:pt x="1210" y="19348"/>
                    <a:pt x="1210" y="19361"/>
                    <a:pt x="1210" y="19361"/>
                  </a:cubicBezTo>
                  <a:cubicBezTo>
                    <a:pt x="1223" y="19374"/>
                    <a:pt x="1236" y="19381"/>
                    <a:pt x="1255" y="19387"/>
                  </a:cubicBezTo>
                  <a:lnTo>
                    <a:pt x="1626" y="19491"/>
                  </a:lnTo>
                  <a:cubicBezTo>
                    <a:pt x="1704" y="19517"/>
                    <a:pt x="1756" y="19530"/>
                    <a:pt x="1776" y="19543"/>
                  </a:cubicBezTo>
                  <a:cubicBezTo>
                    <a:pt x="1808" y="19556"/>
                    <a:pt x="1854" y="19582"/>
                    <a:pt x="1912" y="19615"/>
                  </a:cubicBezTo>
                  <a:lnTo>
                    <a:pt x="1919" y="19615"/>
                  </a:lnTo>
                  <a:lnTo>
                    <a:pt x="1925" y="19619"/>
                  </a:lnTo>
                  <a:lnTo>
                    <a:pt x="1925" y="19619"/>
                  </a:lnTo>
                  <a:lnTo>
                    <a:pt x="1925" y="19615"/>
                  </a:lnTo>
                  <a:cubicBezTo>
                    <a:pt x="1919" y="19517"/>
                    <a:pt x="1919" y="19452"/>
                    <a:pt x="1925" y="19400"/>
                  </a:cubicBezTo>
                  <a:cubicBezTo>
                    <a:pt x="1925" y="19387"/>
                    <a:pt x="1938" y="19355"/>
                    <a:pt x="1951" y="19296"/>
                  </a:cubicBezTo>
                  <a:cubicBezTo>
                    <a:pt x="1938" y="19296"/>
                    <a:pt x="1925" y="19290"/>
                    <a:pt x="1912" y="19283"/>
                  </a:cubicBezTo>
                  <a:cubicBezTo>
                    <a:pt x="1756" y="19231"/>
                    <a:pt x="1639" y="19179"/>
                    <a:pt x="1561" y="19140"/>
                  </a:cubicBezTo>
                  <a:lnTo>
                    <a:pt x="1457" y="19088"/>
                  </a:lnTo>
                  <a:cubicBezTo>
                    <a:pt x="1399" y="19069"/>
                    <a:pt x="1360" y="19049"/>
                    <a:pt x="1333" y="19036"/>
                  </a:cubicBezTo>
                  <a:cubicBezTo>
                    <a:pt x="1307" y="19023"/>
                    <a:pt x="1281" y="19010"/>
                    <a:pt x="1255" y="18991"/>
                  </a:cubicBezTo>
                  <a:close/>
                  <a:moveTo>
                    <a:pt x="1925" y="19619"/>
                  </a:moveTo>
                  <a:lnTo>
                    <a:pt x="1925" y="19621"/>
                  </a:lnTo>
                  <a:lnTo>
                    <a:pt x="1951" y="19634"/>
                  </a:lnTo>
                  <a:lnTo>
                    <a:pt x="1951" y="19634"/>
                  </a:lnTo>
                  <a:lnTo>
                    <a:pt x="1925" y="19619"/>
                  </a:lnTo>
                  <a:close/>
                  <a:moveTo>
                    <a:pt x="898" y="18984"/>
                  </a:moveTo>
                  <a:cubicBezTo>
                    <a:pt x="859" y="18997"/>
                    <a:pt x="807" y="19017"/>
                    <a:pt x="742" y="19056"/>
                  </a:cubicBezTo>
                  <a:cubicBezTo>
                    <a:pt x="638" y="19127"/>
                    <a:pt x="534" y="19199"/>
                    <a:pt x="442" y="19277"/>
                  </a:cubicBezTo>
                  <a:lnTo>
                    <a:pt x="189" y="19524"/>
                  </a:lnTo>
                  <a:lnTo>
                    <a:pt x="143" y="19595"/>
                  </a:lnTo>
                  <a:cubicBezTo>
                    <a:pt x="124" y="19621"/>
                    <a:pt x="91" y="19660"/>
                    <a:pt x="46" y="19712"/>
                  </a:cubicBezTo>
                  <a:cubicBezTo>
                    <a:pt x="20" y="19738"/>
                    <a:pt x="0" y="19764"/>
                    <a:pt x="0" y="19784"/>
                  </a:cubicBezTo>
                  <a:cubicBezTo>
                    <a:pt x="0" y="19803"/>
                    <a:pt x="7" y="19823"/>
                    <a:pt x="13" y="19842"/>
                  </a:cubicBezTo>
                  <a:cubicBezTo>
                    <a:pt x="26" y="19895"/>
                    <a:pt x="46" y="19934"/>
                    <a:pt x="65" y="19953"/>
                  </a:cubicBezTo>
                  <a:cubicBezTo>
                    <a:pt x="104" y="19908"/>
                    <a:pt x="176" y="19842"/>
                    <a:pt x="267" y="19764"/>
                  </a:cubicBezTo>
                  <a:cubicBezTo>
                    <a:pt x="377" y="19667"/>
                    <a:pt x="482" y="19582"/>
                    <a:pt x="586" y="19511"/>
                  </a:cubicBezTo>
                  <a:cubicBezTo>
                    <a:pt x="651" y="19459"/>
                    <a:pt x="729" y="19407"/>
                    <a:pt x="813" y="19355"/>
                  </a:cubicBezTo>
                  <a:lnTo>
                    <a:pt x="989" y="19251"/>
                  </a:lnTo>
                  <a:lnTo>
                    <a:pt x="898" y="18984"/>
                  </a:lnTo>
                  <a:close/>
                  <a:moveTo>
                    <a:pt x="2374" y="19615"/>
                  </a:moveTo>
                  <a:lnTo>
                    <a:pt x="2374" y="19686"/>
                  </a:lnTo>
                  <a:cubicBezTo>
                    <a:pt x="2374" y="19745"/>
                    <a:pt x="2348" y="19790"/>
                    <a:pt x="2309" y="19823"/>
                  </a:cubicBezTo>
                  <a:lnTo>
                    <a:pt x="2244" y="19823"/>
                  </a:lnTo>
                  <a:cubicBezTo>
                    <a:pt x="2251" y="19829"/>
                    <a:pt x="2264" y="19836"/>
                    <a:pt x="2270" y="19842"/>
                  </a:cubicBezTo>
                  <a:cubicBezTo>
                    <a:pt x="2290" y="19856"/>
                    <a:pt x="2316" y="19875"/>
                    <a:pt x="2342" y="19895"/>
                  </a:cubicBezTo>
                  <a:cubicBezTo>
                    <a:pt x="2407" y="19947"/>
                    <a:pt x="2465" y="19986"/>
                    <a:pt x="2517" y="20018"/>
                  </a:cubicBezTo>
                  <a:cubicBezTo>
                    <a:pt x="2523" y="20016"/>
                    <a:pt x="2528" y="20015"/>
                    <a:pt x="2533" y="20015"/>
                  </a:cubicBezTo>
                  <a:cubicBezTo>
                    <a:pt x="2544" y="20015"/>
                    <a:pt x="2552" y="20020"/>
                    <a:pt x="2556" y="20025"/>
                  </a:cubicBezTo>
                  <a:cubicBezTo>
                    <a:pt x="2563" y="20031"/>
                    <a:pt x="2563" y="20038"/>
                    <a:pt x="2563" y="20044"/>
                  </a:cubicBezTo>
                  <a:lnTo>
                    <a:pt x="2615" y="19856"/>
                  </a:lnTo>
                  <a:cubicBezTo>
                    <a:pt x="2621" y="19823"/>
                    <a:pt x="2621" y="19797"/>
                    <a:pt x="2615" y="19790"/>
                  </a:cubicBezTo>
                  <a:cubicBezTo>
                    <a:pt x="2608" y="19764"/>
                    <a:pt x="2602" y="19751"/>
                    <a:pt x="2582" y="19738"/>
                  </a:cubicBezTo>
                  <a:cubicBezTo>
                    <a:pt x="2556" y="19712"/>
                    <a:pt x="2504" y="19680"/>
                    <a:pt x="2426" y="19647"/>
                  </a:cubicBezTo>
                  <a:cubicBezTo>
                    <a:pt x="2407" y="19634"/>
                    <a:pt x="2387" y="19621"/>
                    <a:pt x="2374" y="19615"/>
                  </a:cubicBezTo>
                  <a:close/>
                  <a:moveTo>
                    <a:pt x="2283" y="21325"/>
                  </a:moveTo>
                  <a:cubicBezTo>
                    <a:pt x="2107" y="21455"/>
                    <a:pt x="1912" y="21559"/>
                    <a:pt x="1704" y="21650"/>
                  </a:cubicBezTo>
                  <a:lnTo>
                    <a:pt x="1529" y="21716"/>
                  </a:lnTo>
                  <a:cubicBezTo>
                    <a:pt x="1382" y="21770"/>
                    <a:pt x="1259" y="21797"/>
                    <a:pt x="1161" y="21797"/>
                  </a:cubicBezTo>
                  <a:cubicBezTo>
                    <a:pt x="1142" y="21797"/>
                    <a:pt x="1123" y="21796"/>
                    <a:pt x="1106" y="21794"/>
                  </a:cubicBezTo>
                  <a:cubicBezTo>
                    <a:pt x="1067" y="21781"/>
                    <a:pt x="1021" y="21768"/>
                    <a:pt x="963" y="21748"/>
                  </a:cubicBezTo>
                  <a:cubicBezTo>
                    <a:pt x="904" y="21722"/>
                    <a:pt x="859" y="21703"/>
                    <a:pt x="826" y="21689"/>
                  </a:cubicBezTo>
                  <a:cubicBezTo>
                    <a:pt x="794" y="21676"/>
                    <a:pt x="748" y="21663"/>
                    <a:pt x="696" y="21650"/>
                  </a:cubicBezTo>
                  <a:cubicBezTo>
                    <a:pt x="638" y="21637"/>
                    <a:pt x="592" y="21624"/>
                    <a:pt x="566" y="21618"/>
                  </a:cubicBezTo>
                  <a:cubicBezTo>
                    <a:pt x="560" y="21611"/>
                    <a:pt x="547" y="21611"/>
                    <a:pt x="540" y="21611"/>
                  </a:cubicBezTo>
                  <a:lnTo>
                    <a:pt x="534" y="21611"/>
                  </a:lnTo>
                  <a:cubicBezTo>
                    <a:pt x="534" y="21624"/>
                    <a:pt x="527" y="21637"/>
                    <a:pt x="521" y="21650"/>
                  </a:cubicBezTo>
                  <a:cubicBezTo>
                    <a:pt x="527" y="21657"/>
                    <a:pt x="534" y="21663"/>
                    <a:pt x="534" y="21670"/>
                  </a:cubicBezTo>
                  <a:cubicBezTo>
                    <a:pt x="664" y="21768"/>
                    <a:pt x="807" y="21833"/>
                    <a:pt x="969" y="21865"/>
                  </a:cubicBezTo>
                  <a:lnTo>
                    <a:pt x="1236" y="21911"/>
                  </a:lnTo>
                  <a:cubicBezTo>
                    <a:pt x="1268" y="21917"/>
                    <a:pt x="1288" y="21930"/>
                    <a:pt x="1294" y="21943"/>
                  </a:cubicBezTo>
                  <a:cubicBezTo>
                    <a:pt x="1307" y="21956"/>
                    <a:pt x="1314" y="21982"/>
                    <a:pt x="1314" y="22021"/>
                  </a:cubicBezTo>
                  <a:cubicBezTo>
                    <a:pt x="1314" y="22054"/>
                    <a:pt x="1333" y="22106"/>
                    <a:pt x="1360" y="22184"/>
                  </a:cubicBezTo>
                  <a:lnTo>
                    <a:pt x="1405" y="22281"/>
                  </a:lnTo>
                  <a:cubicBezTo>
                    <a:pt x="1412" y="22301"/>
                    <a:pt x="1418" y="22307"/>
                    <a:pt x="1425" y="22307"/>
                  </a:cubicBezTo>
                  <a:cubicBezTo>
                    <a:pt x="1428" y="22311"/>
                    <a:pt x="1433" y="22312"/>
                    <a:pt x="1440" y="22312"/>
                  </a:cubicBezTo>
                  <a:cubicBezTo>
                    <a:pt x="1447" y="22312"/>
                    <a:pt x="1457" y="22311"/>
                    <a:pt x="1470" y="22307"/>
                  </a:cubicBezTo>
                  <a:cubicBezTo>
                    <a:pt x="1542" y="22288"/>
                    <a:pt x="1587" y="22255"/>
                    <a:pt x="1594" y="22210"/>
                  </a:cubicBezTo>
                  <a:cubicBezTo>
                    <a:pt x="1594" y="22197"/>
                    <a:pt x="1594" y="22177"/>
                    <a:pt x="1587" y="22151"/>
                  </a:cubicBezTo>
                  <a:lnTo>
                    <a:pt x="1535" y="21950"/>
                  </a:lnTo>
                  <a:cubicBezTo>
                    <a:pt x="1522" y="21917"/>
                    <a:pt x="1522" y="21898"/>
                    <a:pt x="1535" y="21878"/>
                  </a:cubicBezTo>
                  <a:cubicBezTo>
                    <a:pt x="1542" y="21872"/>
                    <a:pt x="1555" y="21859"/>
                    <a:pt x="1587" y="21846"/>
                  </a:cubicBezTo>
                  <a:cubicBezTo>
                    <a:pt x="1704" y="21794"/>
                    <a:pt x="1867" y="21696"/>
                    <a:pt x="2062" y="21546"/>
                  </a:cubicBezTo>
                  <a:cubicBezTo>
                    <a:pt x="2153" y="21481"/>
                    <a:pt x="2218" y="21436"/>
                    <a:pt x="2257" y="21397"/>
                  </a:cubicBezTo>
                  <a:cubicBezTo>
                    <a:pt x="2270" y="21384"/>
                    <a:pt x="2283" y="21371"/>
                    <a:pt x="2290" y="21364"/>
                  </a:cubicBezTo>
                  <a:lnTo>
                    <a:pt x="2283" y="21325"/>
                  </a:lnTo>
                  <a:close/>
                  <a:moveTo>
                    <a:pt x="2309" y="21481"/>
                  </a:moveTo>
                  <a:cubicBezTo>
                    <a:pt x="2023" y="21689"/>
                    <a:pt x="1808" y="21833"/>
                    <a:pt x="1665" y="21904"/>
                  </a:cubicBezTo>
                  <a:cubicBezTo>
                    <a:pt x="1639" y="21917"/>
                    <a:pt x="1626" y="21924"/>
                    <a:pt x="1620" y="21943"/>
                  </a:cubicBezTo>
                  <a:cubicBezTo>
                    <a:pt x="1613" y="21956"/>
                    <a:pt x="1613" y="21969"/>
                    <a:pt x="1626" y="21989"/>
                  </a:cubicBezTo>
                  <a:lnTo>
                    <a:pt x="1659" y="22132"/>
                  </a:lnTo>
                  <a:cubicBezTo>
                    <a:pt x="1672" y="22184"/>
                    <a:pt x="1672" y="22216"/>
                    <a:pt x="1672" y="22229"/>
                  </a:cubicBezTo>
                  <a:cubicBezTo>
                    <a:pt x="1659" y="22294"/>
                    <a:pt x="1600" y="22340"/>
                    <a:pt x="1496" y="22379"/>
                  </a:cubicBezTo>
                  <a:cubicBezTo>
                    <a:pt x="1461" y="22393"/>
                    <a:pt x="1432" y="22399"/>
                    <a:pt x="1408" y="22399"/>
                  </a:cubicBezTo>
                  <a:cubicBezTo>
                    <a:pt x="1388" y="22399"/>
                    <a:pt x="1372" y="22394"/>
                    <a:pt x="1360" y="22385"/>
                  </a:cubicBezTo>
                  <a:cubicBezTo>
                    <a:pt x="1347" y="22372"/>
                    <a:pt x="1333" y="22346"/>
                    <a:pt x="1320" y="22294"/>
                  </a:cubicBezTo>
                  <a:cubicBezTo>
                    <a:pt x="1294" y="22229"/>
                    <a:pt x="1268" y="22177"/>
                    <a:pt x="1255" y="22145"/>
                  </a:cubicBezTo>
                  <a:cubicBezTo>
                    <a:pt x="1236" y="22086"/>
                    <a:pt x="1229" y="22034"/>
                    <a:pt x="1236" y="21989"/>
                  </a:cubicBezTo>
                  <a:cubicBezTo>
                    <a:pt x="989" y="21956"/>
                    <a:pt x="813" y="21911"/>
                    <a:pt x="703" y="21859"/>
                  </a:cubicBezTo>
                  <a:cubicBezTo>
                    <a:pt x="638" y="21826"/>
                    <a:pt x="573" y="21787"/>
                    <a:pt x="514" y="21742"/>
                  </a:cubicBezTo>
                  <a:cubicBezTo>
                    <a:pt x="508" y="21742"/>
                    <a:pt x="495" y="21742"/>
                    <a:pt x="488" y="21748"/>
                  </a:cubicBezTo>
                  <a:cubicBezTo>
                    <a:pt x="456" y="21846"/>
                    <a:pt x="429" y="21969"/>
                    <a:pt x="397" y="22125"/>
                  </a:cubicBezTo>
                  <a:cubicBezTo>
                    <a:pt x="371" y="22262"/>
                    <a:pt x="345" y="22379"/>
                    <a:pt x="319" y="22470"/>
                  </a:cubicBezTo>
                  <a:cubicBezTo>
                    <a:pt x="377" y="22522"/>
                    <a:pt x="482" y="22567"/>
                    <a:pt x="631" y="22606"/>
                  </a:cubicBezTo>
                  <a:cubicBezTo>
                    <a:pt x="1145" y="22743"/>
                    <a:pt x="1548" y="22834"/>
                    <a:pt x="1841" y="22867"/>
                  </a:cubicBezTo>
                  <a:cubicBezTo>
                    <a:pt x="1882" y="22871"/>
                    <a:pt x="1920" y="22873"/>
                    <a:pt x="1953" y="22873"/>
                  </a:cubicBezTo>
                  <a:cubicBezTo>
                    <a:pt x="2014" y="22873"/>
                    <a:pt x="2061" y="22866"/>
                    <a:pt x="2094" y="22854"/>
                  </a:cubicBezTo>
                  <a:cubicBezTo>
                    <a:pt x="2094" y="22763"/>
                    <a:pt x="2127" y="22665"/>
                    <a:pt x="2185" y="22567"/>
                  </a:cubicBezTo>
                  <a:cubicBezTo>
                    <a:pt x="2224" y="22502"/>
                    <a:pt x="2290" y="22418"/>
                    <a:pt x="2374" y="22320"/>
                  </a:cubicBezTo>
                  <a:cubicBezTo>
                    <a:pt x="2472" y="22210"/>
                    <a:pt x="2556" y="22138"/>
                    <a:pt x="2621" y="22106"/>
                  </a:cubicBezTo>
                  <a:cubicBezTo>
                    <a:pt x="2634" y="22106"/>
                    <a:pt x="2647" y="22099"/>
                    <a:pt x="2660" y="22099"/>
                  </a:cubicBezTo>
                  <a:cubicBezTo>
                    <a:pt x="2615" y="22054"/>
                    <a:pt x="2569" y="22021"/>
                    <a:pt x="2530" y="22002"/>
                  </a:cubicBezTo>
                  <a:cubicBezTo>
                    <a:pt x="2504" y="21989"/>
                    <a:pt x="2485" y="21976"/>
                    <a:pt x="2465" y="21969"/>
                  </a:cubicBezTo>
                  <a:cubicBezTo>
                    <a:pt x="2446" y="21956"/>
                    <a:pt x="2426" y="21943"/>
                    <a:pt x="2413" y="21924"/>
                  </a:cubicBezTo>
                  <a:cubicBezTo>
                    <a:pt x="2387" y="21898"/>
                    <a:pt x="2368" y="21846"/>
                    <a:pt x="2355" y="21768"/>
                  </a:cubicBezTo>
                  <a:lnTo>
                    <a:pt x="2309" y="21481"/>
                  </a:lnTo>
                  <a:close/>
                  <a:moveTo>
                    <a:pt x="578" y="22916"/>
                  </a:moveTo>
                  <a:cubicBezTo>
                    <a:pt x="554" y="22916"/>
                    <a:pt x="537" y="22924"/>
                    <a:pt x="527" y="22938"/>
                  </a:cubicBezTo>
                  <a:cubicBezTo>
                    <a:pt x="521" y="22951"/>
                    <a:pt x="521" y="22971"/>
                    <a:pt x="514" y="22990"/>
                  </a:cubicBezTo>
                  <a:lnTo>
                    <a:pt x="495" y="23010"/>
                  </a:lnTo>
                  <a:cubicBezTo>
                    <a:pt x="482" y="23029"/>
                    <a:pt x="475" y="23055"/>
                    <a:pt x="488" y="23088"/>
                  </a:cubicBezTo>
                  <a:cubicBezTo>
                    <a:pt x="495" y="23107"/>
                    <a:pt x="514" y="23127"/>
                    <a:pt x="540" y="23146"/>
                  </a:cubicBezTo>
                  <a:cubicBezTo>
                    <a:pt x="566" y="23159"/>
                    <a:pt x="586" y="23172"/>
                    <a:pt x="599" y="23179"/>
                  </a:cubicBezTo>
                  <a:cubicBezTo>
                    <a:pt x="607" y="23182"/>
                    <a:pt x="616" y="23183"/>
                    <a:pt x="625" y="23183"/>
                  </a:cubicBezTo>
                  <a:cubicBezTo>
                    <a:pt x="639" y="23183"/>
                    <a:pt x="652" y="23180"/>
                    <a:pt x="664" y="23172"/>
                  </a:cubicBezTo>
                  <a:cubicBezTo>
                    <a:pt x="696" y="23133"/>
                    <a:pt x="716" y="23094"/>
                    <a:pt x="716" y="23062"/>
                  </a:cubicBezTo>
                  <a:lnTo>
                    <a:pt x="703" y="23016"/>
                  </a:lnTo>
                  <a:cubicBezTo>
                    <a:pt x="703" y="23003"/>
                    <a:pt x="696" y="22990"/>
                    <a:pt x="683" y="22977"/>
                  </a:cubicBezTo>
                  <a:cubicBezTo>
                    <a:pt x="664" y="22951"/>
                    <a:pt x="638" y="22932"/>
                    <a:pt x="605" y="22919"/>
                  </a:cubicBezTo>
                  <a:cubicBezTo>
                    <a:pt x="595" y="22917"/>
                    <a:pt x="586" y="22916"/>
                    <a:pt x="578" y="22916"/>
                  </a:cubicBezTo>
                  <a:close/>
                  <a:moveTo>
                    <a:pt x="573" y="22834"/>
                  </a:moveTo>
                  <a:cubicBezTo>
                    <a:pt x="631" y="22834"/>
                    <a:pt x="664" y="22841"/>
                    <a:pt x="683" y="22854"/>
                  </a:cubicBezTo>
                  <a:lnTo>
                    <a:pt x="716" y="22899"/>
                  </a:lnTo>
                  <a:cubicBezTo>
                    <a:pt x="735" y="22932"/>
                    <a:pt x="748" y="22958"/>
                    <a:pt x="761" y="22977"/>
                  </a:cubicBezTo>
                  <a:cubicBezTo>
                    <a:pt x="787" y="23049"/>
                    <a:pt x="781" y="23114"/>
                    <a:pt x="748" y="23166"/>
                  </a:cubicBezTo>
                  <a:cubicBezTo>
                    <a:pt x="729" y="23192"/>
                    <a:pt x="703" y="23211"/>
                    <a:pt x="677" y="23224"/>
                  </a:cubicBezTo>
                  <a:cubicBezTo>
                    <a:pt x="658" y="23232"/>
                    <a:pt x="639" y="23235"/>
                    <a:pt x="619" y="23235"/>
                  </a:cubicBezTo>
                  <a:cubicBezTo>
                    <a:pt x="606" y="23235"/>
                    <a:pt x="593" y="23234"/>
                    <a:pt x="579" y="23231"/>
                  </a:cubicBezTo>
                  <a:cubicBezTo>
                    <a:pt x="560" y="23224"/>
                    <a:pt x="534" y="23211"/>
                    <a:pt x="501" y="23185"/>
                  </a:cubicBezTo>
                  <a:cubicBezTo>
                    <a:pt x="469" y="23153"/>
                    <a:pt x="449" y="23133"/>
                    <a:pt x="442" y="23114"/>
                  </a:cubicBezTo>
                  <a:cubicBezTo>
                    <a:pt x="436" y="23094"/>
                    <a:pt x="436" y="23068"/>
                    <a:pt x="436" y="23036"/>
                  </a:cubicBezTo>
                  <a:cubicBezTo>
                    <a:pt x="436" y="22984"/>
                    <a:pt x="442" y="22951"/>
                    <a:pt x="442" y="22932"/>
                  </a:cubicBezTo>
                  <a:cubicBezTo>
                    <a:pt x="456" y="22893"/>
                    <a:pt x="475" y="22860"/>
                    <a:pt x="501" y="22847"/>
                  </a:cubicBezTo>
                  <a:cubicBezTo>
                    <a:pt x="521" y="22841"/>
                    <a:pt x="540" y="22834"/>
                    <a:pt x="573" y="22834"/>
                  </a:cubicBezTo>
                  <a:close/>
                  <a:moveTo>
                    <a:pt x="1229" y="23179"/>
                  </a:moveTo>
                  <a:cubicBezTo>
                    <a:pt x="1214" y="23179"/>
                    <a:pt x="1199" y="23181"/>
                    <a:pt x="1184" y="23185"/>
                  </a:cubicBezTo>
                  <a:cubicBezTo>
                    <a:pt x="1171" y="23185"/>
                    <a:pt x="1158" y="23192"/>
                    <a:pt x="1145" y="23205"/>
                  </a:cubicBezTo>
                  <a:lnTo>
                    <a:pt x="1125" y="23257"/>
                  </a:lnTo>
                  <a:cubicBezTo>
                    <a:pt x="1117" y="23269"/>
                    <a:pt x="1109" y="23277"/>
                    <a:pt x="1100" y="23277"/>
                  </a:cubicBezTo>
                  <a:cubicBezTo>
                    <a:pt x="1096" y="23277"/>
                    <a:pt x="1091" y="23274"/>
                    <a:pt x="1086" y="23270"/>
                  </a:cubicBezTo>
                  <a:lnTo>
                    <a:pt x="1086" y="23270"/>
                  </a:lnTo>
                  <a:cubicBezTo>
                    <a:pt x="1086" y="23315"/>
                    <a:pt x="1093" y="23354"/>
                    <a:pt x="1119" y="23393"/>
                  </a:cubicBezTo>
                  <a:cubicBezTo>
                    <a:pt x="1145" y="23432"/>
                    <a:pt x="1171" y="23458"/>
                    <a:pt x="1210" y="23471"/>
                  </a:cubicBezTo>
                  <a:lnTo>
                    <a:pt x="1281" y="23484"/>
                  </a:lnTo>
                  <a:cubicBezTo>
                    <a:pt x="1314" y="23484"/>
                    <a:pt x="1340" y="23478"/>
                    <a:pt x="1353" y="23471"/>
                  </a:cubicBezTo>
                  <a:cubicBezTo>
                    <a:pt x="1373" y="23458"/>
                    <a:pt x="1386" y="23432"/>
                    <a:pt x="1399" y="23400"/>
                  </a:cubicBezTo>
                  <a:cubicBezTo>
                    <a:pt x="1405" y="23380"/>
                    <a:pt x="1412" y="23367"/>
                    <a:pt x="1412" y="23354"/>
                  </a:cubicBezTo>
                  <a:cubicBezTo>
                    <a:pt x="1412" y="23348"/>
                    <a:pt x="1412" y="23328"/>
                    <a:pt x="1405" y="23309"/>
                  </a:cubicBezTo>
                  <a:cubicBezTo>
                    <a:pt x="1386" y="23263"/>
                    <a:pt x="1360" y="23231"/>
                    <a:pt x="1320" y="23205"/>
                  </a:cubicBezTo>
                  <a:cubicBezTo>
                    <a:pt x="1290" y="23187"/>
                    <a:pt x="1260" y="23179"/>
                    <a:pt x="1229" y="23179"/>
                  </a:cubicBezTo>
                  <a:close/>
                  <a:moveTo>
                    <a:pt x="1922" y="23236"/>
                  </a:moveTo>
                  <a:cubicBezTo>
                    <a:pt x="1919" y="23236"/>
                    <a:pt x="1916" y="23236"/>
                    <a:pt x="1912" y="23237"/>
                  </a:cubicBezTo>
                  <a:cubicBezTo>
                    <a:pt x="1899" y="23237"/>
                    <a:pt x="1886" y="23244"/>
                    <a:pt x="1873" y="23257"/>
                  </a:cubicBezTo>
                  <a:lnTo>
                    <a:pt x="1808" y="23315"/>
                  </a:lnTo>
                  <a:cubicBezTo>
                    <a:pt x="1789" y="23335"/>
                    <a:pt x="1776" y="23341"/>
                    <a:pt x="1769" y="23354"/>
                  </a:cubicBezTo>
                  <a:cubicBezTo>
                    <a:pt x="1763" y="23361"/>
                    <a:pt x="1756" y="23374"/>
                    <a:pt x="1756" y="23400"/>
                  </a:cubicBezTo>
                  <a:cubicBezTo>
                    <a:pt x="1756" y="23439"/>
                    <a:pt x="1756" y="23458"/>
                    <a:pt x="1756" y="23465"/>
                  </a:cubicBezTo>
                  <a:cubicBezTo>
                    <a:pt x="1769" y="23497"/>
                    <a:pt x="1782" y="23510"/>
                    <a:pt x="1795" y="23523"/>
                  </a:cubicBezTo>
                  <a:cubicBezTo>
                    <a:pt x="1815" y="23530"/>
                    <a:pt x="1841" y="23537"/>
                    <a:pt x="1867" y="23537"/>
                  </a:cubicBezTo>
                  <a:lnTo>
                    <a:pt x="1925" y="23537"/>
                  </a:lnTo>
                  <a:cubicBezTo>
                    <a:pt x="1945" y="23537"/>
                    <a:pt x="1958" y="23537"/>
                    <a:pt x="1964" y="23530"/>
                  </a:cubicBezTo>
                  <a:cubicBezTo>
                    <a:pt x="1984" y="23523"/>
                    <a:pt x="1997" y="23504"/>
                    <a:pt x="2003" y="23484"/>
                  </a:cubicBezTo>
                  <a:cubicBezTo>
                    <a:pt x="2029" y="23406"/>
                    <a:pt x="2023" y="23335"/>
                    <a:pt x="1971" y="23270"/>
                  </a:cubicBezTo>
                  <a:cubicBezTo>
                    <a:pt x="1955" y="23248"/>
                    <a:pt x="1939" y="23236"/>
                    <a:pt x="1922" y="23236"/>
                  </a:cubicBezTo>
                  <a:close/>
                  <a:moveTo>
                    <a:pt x="1235" y="23098"/>
                  </a:moveTo>
                  <a:cubicBezTo>
                    <a:pt x="1261" y="23098"/>
                    <a:pt x="1283" y="23103"/>
                    <a:pt x="1301" y="23114"/>
                  </a:cubicBezTo>
                  <a:lnTo>
                    <a:pt x="1379" y="23153"/>
                  </a:lnTo>
                  <a:lnTo>
                    <a:pt x="1405" y="23172"/>
                  </a:lnTo>
                  <a:cubicBezTo>
                    <a:pt x="1425" y="23198"/>
                    <a:pt x="1444" y="23224"/>
                    <a:pt x="1457" y="23257"/>
                  </a:cubicBezTo>
                  <a:cubicBezTo>
                    <a:pt x="1477" y="23296"/>
                    <a:pt x="1483" y="23335"/>
                    <a:pt x="1483" y="23367"/>
                  </a:cubicBezTo>
                  <a:lnTo>
                    <a:pt x="1477" y="23393"/>
                  </a:lnTo>
                  <a:cubicBezTo>
                    <a:pt x="1464" y="23432"/>
                    <a:pt x="1451" y="23465"/>
                    <a:pt x="1438" y="23491"/>
                  </a:cubicBezTo>
                  <a:lnTo>
                    <a:pt x="1405" y="23523"/>
                  </a:lnTo>
                  <a:cubicBezTo>
                    <a:pt x="1386" y="23537"/>
                    <a:pt x="1373" y="23550"/>
                    <a:pt x="1360" y="23550"/>
                  </a:cubicBezTo>
                  <a:lnTo>
                    <a:pt x="1288" y="23550"/>
                  </a:lnTo>
                  <a:cubicBezTo>
                    <a:pt x="1236" y="23543"/>
                    <a:pt x="1203" y="23543"/>
                    <a:pt x="1203" y="23543"/>
                  </a:cubicBezTo>
                  <a:lnTo>
                    <a:pt x="1145" y="23517"/>
                  </a:lnTo>
                  <a:cubicBezTo>
                    <a:pt x="1125" y="23504"/>
                    <a:pt x="1106" y="23491"/>
                    <a:pt x="1086" y="23471"/>
                  </a:cubicBezTo>
                  <a:cubicBezTo>
                    <a:pt x="1073" y="23452"/>
                    <a:pt x="1060" y="23439"/>
                    <a:pt x="1054" y="23426"/>
                  </a:cubicBezTo>
                  <a:lnTo>
                    <a:pt x="1041" y="23400"/>
                  </a:lnTo>
                  <a:lnTo>
                    <a:pt x="1021" y="23328"/>
                  </a:lnTo>
                  <a:cubicBezTo>
                    <a:pt x="1021" y="23315"/>
                    <a:pt x="1021" y="23302"/>
                    <a:pt x="1021" y="23283"/>
                  </a:cubicBezTo>
                  <a:lnTo>
                    <a:pt x="1041" y="23198"/>
                  </a:lnTo>
                  <a:cubicBezTo>
                    <a:pt x="1047" y="23179"/>
                    <a:pt x="1054" y="23172"/>
                    <a:pt x="1060" y="23166"/>
                  </a:cubicBezTo>
                  <a:cubicBezTo>
                    <a:pt x="1080" y="23153"/>
                    <a:pt x="1093" y="23146"/>
                    <a:pt x="1099" y="23140"/>
                  </a:cubicBezTo>
                  <a:cubicBezTo>
                    <a:pt x="1106" y="23133"/>
                    <a:pt x="1119" y="23127"/>
                    <a:pt x="1132" y="23120"/>
                  </a:cubicBezTo>
                  <a:cubicBezTo>
                    <a:pt x="1145" y="23114"/>
                    <a:pt x="1151" y="23107"/>
                    <a:pt x="1164" y="23107"/>
                  </a:cubicBezTo>
                  <a:cubicBezTo>
                    <a:pt x="1191" y="23101"/>
                    <a:pt x="1214" y="23098"/>
                    <a:pt x="1235" y="23098"/>
                  </a:cubicBezTo>
                  <a:close/>
                  <a:moveTo>
                    <a:pt x="1924" y="23152"/>
                  </a:moveTo>
                  <a:cubicBezTo>
                    <a:pt x="1929" y="23152"/>
                    <a:pt x="1934" y="23152"/>
                    <a:pt x="1938" y="23153"/>
                  </a:cubicBezTo>
                  <a:cubicBezTo>
                    <a:pt x="1971" y="23159"/>
                    <a:pt x="2003" y="23179"/>
                    <a:pt x="2029" y="23218"/>
                  </a:cubicBezTo>
                  <a:cubicBezTo>
                    <a:pt x="2062" y="23263"/>
                    <a:pt x="2081" y="23315"/>
                    <a:pt x="2088" y="23374"/>
                  </a:cubicBezTo>
                  <a:cubicBezTo>
                    <a:pt x="2094" y="23432"/>
                    <a:pt x="2081" y="23484"/>
                    <a:pt x="2062" y="23537"/>
                  </a:cubicBezTo>
                  <a:cubicBezTo>
                    <a:pt x="2042" y="23569"/>
                    <a:pt x="2023" y="23589"/>
                    <a:pt x="1997" y="23602"/>
                  </a:cubicBezTo>
                  <a:cubicBezTo>
                    <a:pt x="1990" y="23608"/>
                    <a:pt x="1964" y="23608"/>
                    <a:pt x="1932" y="23615"/>
                  </a:cubicBezTo>
                  <a:cubicBezTo>
                    <a:pt x="1918" y="23616"/>
                    <a:pt x="1905" y="23616"/>
                    <a:pt x="1892" y="23616"/>
                  </a:cubicBezTo>
                  <a:cubicBezTo>
                    <a:pt x="1834" y="23616"/>
                    <a:pt x="1788" y="23605"/>
                    <a:pt x="1756" y="23589"/>
                  </a:cubicBezTo>
                  <a:cubicBezTo>
                    <a:pt x="1730" y="23569"/>
                    <a:pt x="1711" y="23543"/>
                    <a:pt x="1698" y="23504"/>
                  </a:cubicBezTo>
                  <a:cubicBezTo>
                    <a:pt x="1685" y="23465"/>
                    <a:pt x="1685" y="23432"/>
                    <a:pt x="1691" y="23400"/>
                  </a:cubicBezTo>
                  <a:cubicBezTo>
                    <a:pt x="1698" y="23341"/>
                    <a:pt x="1737" y="23283"/>
                    <a:pt x="1795" y="23218"/>
                  </a:cubicBezTo>
                  <a:cubicBezTo>
                    <a:pt x="1847" y="23172"/>
                    <a:pt x="1888" y="23152"/>
                    <a:pt x="1924" y="23152"/>
                  </a:cubicBezTo>
                  <a:close/>
                  <a:moveTo>
                    <a:pt x="2719" y="22164"/>
                  </a:moveTo>
                  <a:cubicBezTo>
                    <a:pt x="2706" y="22177"/>
                    <a:pt x="2680" y="22184"/>
                    <a:pt x="2647" y="22197"/>
                  </a:cubicBezTo>
                  <a:cubicBezTo>
                    <a:pt x="2582" y="22210"/>
                    <a:pt x="2511" y="22268"/>
                    <a:pt x="2426" y="22366"/>
                  </a:cubicBezTo>
                  <a:cubicBezTo>
                    <a:pt x="2342" y="22457"/>
                    <a:pt x="2290" y="22528"/>
                    <a:pt x="2251" y="22587"/>
                  </a:cubicBezTo>
                  <a:cubicBezTo>
                    <a:pt x="2192" y="22678"/>
                    <a:pt x="2166" y="22763"/>
                    <a:pt x="2166" y="22847"/>
                  </a:cubicBezTo>
                  <a:cubicBezTo>
                    <a:pt x="2159" y="22886"/>
                    <a:pt x="2153" y="22906"/>
                    <a:pt x="2146" y="22912"/>
                  </a:cubicBezTo>
                  <a:cubicBezTo>
                    <a:pt x="2133" y="22925"/>
                    <a:pt x="2114" y="22932"/>
                    <a:pt x="2088" y="22932"/>
                  </a:cubicBezTo>
                  <a:cubicBezTo>
                    <a:pt x="2049" y="22936"/>
                    <a:pt x="2007" y="22938"/>
                    <a:pt x="1962" y="22938"/>
                  </a:cubicBezTo>
                  <a:cubicBezTo>
                    <a:pt x="1866" y="22938"/>
                    <a:pt x="1755" y="22928"/>
                    <a:pt x="1626" y="22906"/>
                  </a:cubicBezTo>
                  <a:cubicBezTo>
                    <a:pt x="1392" y="22867"/>
                    <a:pt x="1047" y="22782"/>
                    <a:pt x="586" y="22652"/>
                  </a:cubicBezTo>
                  <a:cubicBezTo>
                    <a:pt x="501" y="22626"/>
                    <a:pt x="442" y="22606"/>
                    <a:pt x="403" y="22587"/>
                  </a:cubicBezTo>
                  <a:cubicBezTo>
                    <a:pt x="364" y="22567"/>
                    <a:pt x="332" y="22541"/>
                    <a:pt x="306" y="22515"/>
                  </a:cubicBezTo>
                  <a:cubicBezTo>
                    <a:pt x="286" y="22567"/>
                    <a:pt x="273" y="22606"/>
                    <a:pt x="260" y="22646"/>
                  </a:cubicBezTo>
                  <a:cubicBezTo>
                    <a:pt x="228" y="22711"/>
                    <a:pt x="215" y="22756"/>
                    <a:pt x="221" y="22789"/>
                  </a:cubicBezTo>
                  <a:cubicBezTo>
                    <a:pt x="221" y="22828"/>
                    <a:pt x="241" y="22880"/>
                    <a:pt x="273" y="22938"/>
                  </a:cubicBezTo>
                  <a:lnTo>
                    <a:pt x="403" y="23166"/>
                  </a:lnTo>
                  <a:cubicBezTo>
                    <a:pt x="436" y="23224"/>
                    <a:pt x="469" y="23270"/>
                    <a:pt x="495" y="23296"/>
                  </a:cubicBezTo>
                  <a:cubicBezTo>
                    <a:pt x="521" y="23322"/>
                    <a:pt x="566" y="23354"/>
                    <a:pt x="631" y="23387"/>
                  </a:cubicBezTo>
                  <a:cubicBezTo>
                    <a:pt x="755" y="23452"/>
                    <a:pt x="904" y="23523"/>
                    <a:pt x="1073" y="23602"/>
                  </a:cubicBezTo>
                  <a:cubicBezTo>
                    <a:pt x="1242" y="23680"/>
                    <a:pt x="1379" y="23725"/>
                    <a:pt x="1483" y="23738"/>
                  </a:cubicBezTo>
                  <a:cubicBezTo>
                    <a:pt x="1537" y="23750"/>
                    <a:pt x="1601" y="23755"/>
                    <a:pt x="1675" y="23755"/>
                  </a:cubicBezTo>
                  <a:cubicBezTo>
                    <a:pt x="1718" y="23755"/>
                    <a:pt x="1765" y="23753"/>
                    <a:pt x="1815" y="23751"/>
                  </a:cubicBezTo>
                  <a:cubicBezTo>
                    <a:pt x="2016" y="23745"/>
                    <a:pt x="2127" y="23738"/>
                    <a:pt x="2153" y="23738"/>
                  </a:cubicBezTo>
                  <a:cubicBezTo>
                    <a:pt x="2153" y="23621"/>
                    <a:pt x="2198" y="23458"/>
                    <a:pt x="2283" y="23237"/>
                  </a:cubicBezTo>
                  <a:lnTo>
                    <a:pt x="2465" y="22782"/>
                  </a:lnTo>
                  <a:cubicBezTo>
                    <a:pt x="2498" y="22704"/>
                    <a:pt x="2530" y="22639"/>
                    <a:pt x="2569" y="22600"/>
                  </a:cubicBezTo>
                  <a:cubicBezTo>
                    <a:pt x="2589" y="22580"/>
                    <a:pt x="2621" y="22554"/>
                    <a:pt x="2667" y="22528"/>
                  </a:cubicBezTo>
                  <a:lnTo>
                    <a:pt x="2875" y="22398"/>
                  </a:lnTo>
                  <a:cubicBezTo>
                    <a:pt x="2881" y="22392"/>
                    <a:pt x="2888" y="22385"/>
                    <a:pt x="2894" y="22385"/>
                  </a:cubicBezTo>
                  <a:cubicBezTo>
                    <a:pt x="2855" y="22346"/>
                    <a:pt x="2816" y="22288"/>
                    <a:pt x="2758" y="22216"/>
                  </a:cubicBezTo>
                  <a:cubicBezTo>
                    <a:pt x="2745" y="22197"/>
                    <a:pt x="2732" y="22184"/>
                    <a:pt x="2719" y="22164"/>
                  </a:cubicBezTo>
                  <a:close/>
                  <a:moveTo>
                    <a:pt x="4351" y="25852"/>
                  </a:moveTo>
                  <a:cubicBezTo>
                    <a:pt x="4306" y="25865"/>
                    <a:pt x="4267" y="25878"/>
                    <a:pt x="4221" y="25878"/>
                  </a:cubicBezTo>
                  <a:cubicBezTo>
                    <a:pt x="4247" y="25904"/>
                    <a:pt x="4280" y="25930"/>
                    <a:pt x="4312" y="25962"/>
                  </a:cubicBezTo>
                  <a:cubicBezTo>
                    <a:pt x="4323" y="25960"/>
                    <a:pt x="4335" y="25958"/>
                    <a:pt x="4348" y="25958"/>
                  </a:cubicBezTo>
                  <a:cubicBezTo>
                    <a:pt x="4367" y="25958"/>
                    <a:pt x="4390" y="25961"/>
                    <a:pt x="4416" y="25969"/>
                  </a:cubicBezTo>
                  <a:lnTo>
                    <a:pt x="4449" y="25969"/>
                  </a:lnTo>
                  <a:lnTo>
                    <a:pt x="4436" y="25956"/>
                  </a:lnTo>
                  <a:cubicBezTo>
                    <a:pt x="4397" y="25917"/>
                    <a:pt x="4371" y="25884"/>
                    <a:pt x="4351" y="25852"/>
                  </a:cubicBezTo>
                  <a:close/>
                  <a:moveTo>
                    <a:pt x="5262" y="26125"/>
                  </a:moveTo>
                  <a:cubicBezTo>
                    <a:pt x="5268" y="26125"/>
                    <a:pt x="5275" y="26131"/>
                    <a:pt x="5288" y="26138"/>
                  </a:cubicBezTo>
                  <a:cubicBezTo>
                    <a:pt x="5424" y="26255"/>
                    <a:pt x="5626" y="26424"/>
                    <a:pt x="5906" y="26652"/>
                  </a:cubicBezTo>
                  <a:lnTo>
                    <a:pt x="6062" y="26782"/>
                  </a:lnTo>
                  <a:cubicBezTo>
                    <a:pt x="6179" y="26873"/>
                    <a:pt x="6257" y="26944"/>
                    <a:pt x="6309" y="26990"/>
                  </a:cubicBezTo>
                  <a:cubicBezTo>
                    <a:pt x="6289" y="26990"/>
                    <a:pt x="6263" y="26977"/>
                    <a:pt x="6237" y="26951"/>
                  </a:cubicBezTo>
                  <a:lnTo>
                    <a:pt x="5880" y="26671"/>
                  </a:lnTo>
                  <a:cubicBezTo>
                    <a:pt x="5645" y="26476"/>
                    <a:pt x="5437" y="26300"/>
                    <a:pt x="5249" y="26138"/>
                  </a:cubicBezTo>
                  <a:cubicBezTo>
                    <a:pt x="5242" y="26131"/>
                    <a:pt x="5249" y="26131"/>
                    <a:pt x="5249" y="26131"/>
                  </a:cubicBezTo>
                  <a:cubicBezTo>
                    <a:pt x="5255" y="26125"/>
                    <a:pt x="5262" y="26125"/>
                    <a:pt x="5262" y="26125"/>
                  </a:cubicBezTo>
                  <a:close/>
                  <a:moveTo>
                    <a:pt x="5002" y="25026"/>
                  </a:moveTo>
                  <a:cubicBezTo>
                    <a:pt x="5002" y="25058"/>
                    <a:pt x="5002" y="25091"/>
                    <a:pt x="4995" y="25117"/>
                  </a:cubicBezTo>
                  <a:cubicBezTo>
                    <a:pt x="4982" y="25169"/>
                    <a:pt x="4950" y="25234"/>
                    <a:pt x="4897" y="25312"/>
                  </a:cubicBezTo>
                  <a:cubicBezTo>
                    <a:pt x="4858" y="25377"/>
                    <a:pt x="4819" y="25442"/>
                    <a:pt x="4780" y="25494"/>
                  </a:cubicBezTo>
                  <a:cubicBezTo>
                    <a:pt x="4715" y="25592"/>
                    <a:pt x="4644" y="25670"/>
                    <a:pt x="4566" y="25735"/>
                  </a:cubicBezTo>
                  <a:cubicBezTo>
                    <a:pt x="4605" y="25767"/>
                    <a:pt x="4637" y="25806"/>
                    <a:pt x="4670" y="25839"/>
                  </a:cubicBezTo>
                  <a:cubicBezTo>
                    <a:pt x="4683" y="25832"/>
                    <a:pt x="4696" y="25826"/>
                    <a:pt x="4709" y="25819"/>
                  </a:cubicBezTo>
                  <a:cubicBezTo>
                    <a:pt x="4719" y="25816"/>
                    <a:pt x="4728" y="25814"/>
                    <a:pt x="4737" y="25814"/>
                  </a:cubicBezTo>
                  <a:cubicBezTo>
                    <a:pt x="4745" y="25814"/>
                    <a:pt x="4751" y="25816"/>
                    <a:pt x="4754" y="25819"/>
                  </a:cubicBezTo>
                  <a:cubicBezTo>
                    <a:pt x="4741" y="25832"/>
                    <a:pt x="4728" y="25852"/>
                    <a:pt x="4702" y="25871"/>
                  </a:cubicBezTo>
                  <a:cubicBezTo>
                    <a:pt x="5093" y="26248"/>
                    <a:pt x="5496" y="26619"/>
                    <a:pt x="5906" y="26977"/>
                  </a:cubicBezTo>
                  <a:cubicBezTo>
                    <a:pt x="6101" y="27139"/>
                    <a:pt x="6237" y="27263"/>
                    <a:pt x="6309" y="27341"/>
                  </a:cubicBezTo>
                  <a:cubicBezTo>
                    <a:pt x="6348" y="27387"/>
                    <a:pt x="6413" y="27452"/>
                    <a:pt x="6497" y="27549"/>
                  </a:cubicBezTo>
                  <a:cubicBezTo>
                    <a:pt x="6575" y="27634"/>
                    <a:pt x="6634" y="27705"/>
                    <a:pt x="6679" y="27744"/>
                  </a:cubicBezTo>
                  <a:cubicBezTo>
                    <a:pt x="6692" y="27764"/>
                    <a:pt x="6712" y="27777"/>
                    <a:pt x="6725" y="27796"/>
                  </a:cubicBezTo>
                  <a:cubicBezTo>
                    <a:pt x="6738" y="27783"/>
                    <a:pt x="6745" y="27770"/>
                    <a:pt x="6751" y="27764"/>
                  </a:cubicBezTo>
                  <a:lnTo>
                    <a:pt x="6784" y="27718"/>
                  </a:lnTo>
                  <a:cubicBezTo>
                    <a:pt x="6797" y="27705"/>
                    <a:pt x="6810" y="27699"/>
                    <a:pt x="6829" y="27699"/>
                  </a:cubicBezTo>
                  <a:cubicBezTo>
                    <a:pt x="6816" y="27738"/>
                    <a:pt x="6797" y="27783"/>
                    <a:pt x="6764" y="27829"/>
                  </a:cubicBezTo>
                  <a:cubicBezTo>
                    <a:pt x="6790" y="27855"/>
                    <a:pt x="6816" y="27874"/>
                    <a:pt x="6842" y="27900"/>
                  </a:cubicBezTo>
                  <a:cubicBezTo>
                    <a:pt x="6907" y="27835"/>
                    <a:pt x="6966" y="27770"/>
                    <a:pt x="7031" y="27699"/>
                  </a:cubicBezTo>
                  <a:cubicBezTo>
                    <a:pt x="7024" y="27686"/>
                    <a:pt x="7018" y="27673"/>
                    <a:pt x="7011" y="27653"/>
                  </a:cubicBezTo>
                  <a:cubicBezTo>
                    <a:pt x="7011" y="27601"/>
                    <a:pt x="7031" y="27549"/>
                    <a:pt x="7063" y="27491"/>
                  </a:cubicBezTo>
                  <a:cubicBezTo>
                    <a:pt x="7089" y="27458"/>
                    <a:pt x="7135" y="27419"/>
                    <a:pt x="7187" y="27367"/>
                  </a:cubicBezTo>
                  <a:cubicBezTo>
                    <a:pt x="7213" y="27348"/>
                    <a:pt x="7239" y="27328"/>
                    <a:pt x="7265" y="27309"/>
                  </a:cubicBezTo>
                  <a:lnTo>
                    <a:pt x="7245" y="27296"/>
                  </a:lnTo>
                  <a:cubicBezTo>
                    <a:pt x="7219" y="27276"/>
                    <a:pt x="7187" y="27257"/>
                    <a:pt x="7161" y="27231"/>
                  </a:cubicBezTo>
                  <a:cubicBezTo>
                    <a:pt x="7161" y="27244"/>
                    <a:pt x="7148" y="27257"/>
                    <a:pt x="7128" y="27270"/>
                  </a:cubicBezTo>
                  <a:lnTo>
                    <a:pt x="7031" y="27341"/>
                  </a:lnTo>
                  <a:cubicBezTo>
                    <a:pt x="7005" y="27380"/>
                    <a:pt x="6985" y="27413"/>
                    <a:pt x="6979" y="27452"/>
                  </a:cubicBezTo>
                  <a:lnTo>
                    <a:pt x="6972" y="27569"/>
                  </a:lnTo>
                  <a:cubicBezTo>
                    <a:pt x="6946" y="27569"/>
                    <a:pt x="6927" y="27556"/>
                    <a:pt x="6920" y="27517"/>
                  </a:cubicBezTo>
                  <a:cubicBezTo>
                    <a:pt x="6914" y="27484"/>
                    <a:pt x="6914" y="27445"/>
                    <a:pt x="6920" y="27406"/>
                  </a:cubicBezTo>
                  <a:cubicBezTo>
                    <a:pt x="6940" y="27354"/>
                    <a:pt x="6966" y="27315"/>
                    <a:pt x="6998" y="27289"/>
                  </a:cubicBezTo>
                  <a:lnTo>
                    <a:pt x="7044" y="27250"/>
                  </a:lnTo>
                  <a:cubicBezTo>
                    <a:pt x="7063" y="27224"/>
                    <a:pt x="7083" y="27204"/>
                    <a:pt x="7102" y="27198"/>
                  </a:cubicBezTo>
                  <a:lnTo>
                    <a:pt x="7122" y="27198"/>
                  </a:lnTo>
                  <a:cubicBezTo>
                    <a:pt x="7018" y="27100"/>
                    <a:pt x="6894" y="26983"/>
                    <a:pt x="6758" y="26847"/>
                  </a:cubicBezTo>
                  <a:cubicBezTo>
                    <a:pt x="6530" y="26600"/>
                    <a:pt x="6374" y="26444"/>
                    <a:pt x="6289" y="26372"/>
                  </a:cubicBezTo>
                  <a:cubicBezTo>
                    <a:pt x="6120" y="26222"/>
                    <a:pt x="5997" y="26112"/>
                    <a:pt x="5925" y="26034"/>
                  </a:cubicBezTo>
                  <a:cubicBezTo>
                    <a:pt x="5886" y="25988"/>
                    <a:pt x="5828" y="25917"/>
                    <a:pt x="5743" y="25813"/>
                  </a:cubicBezTo>
                  <a:cubicBezTo>
                    <a:pt x="5671" y="25722"/>
                    <a:pt x="5613" y="25657"/>
                    <a:pt x="5561" y="25605"/>
                  </a:cubicBezTo>
                  <a:cubicBezTo>
                    <a:pt x="5457" y="25514"/>
                    <a:pt x="5379" y="25442"/>
                    <a:pt x="5333" y="25390"/>
                  </a:cubicBezTo>
                  <a:cubicBezTo>
                    <a:pt x="5268" y="25312"/>
                    <a:pt x="5223" y="25253"/>
                    <a:pt x="5184" y="25208"/>
                  </a:cubicBezTo>
                  <a:lnTo>
                    <a:pt x="5184" y="25208"/>
                  </a:lnTo>
                  <a:cubicBezTo>
                    <a:pt x="5197" y="25247"/>
                    <a:pt x="5190" y="25305"/>
                    <a:pt x="5177" y="25370"/>
                  </a:cubicBezTo>
                  <a:lnTo>
                    <a:pt x="5099" y="25618"/>
                  </a:lnTo>
                  <a:cubicBezTo>
                    <a:pt x="5086" y="25650"/>
                    <a:pt x="5073" y="25670"/>
                    <a:pt x="5054" y="25676"/>
                  </a:cubicBezTo>
                  <a:cubicBezTo>
                    <a:pt x="5041" y="25676"/>
                    <a:pt x="5034" y="25670"/>
                    <a:pt x="5034" y="25670"/>
                  </a:cubicBezTo>
                  <a:cubicBezTo>
                    <a:pt x="5028" y="25663"/>
                    <a:pt x="5028" y="25650"/>
                    <a:pt x="5034" y="25631"/>
                  </a:cubicBezTo>
                  <a:cubicBezTo>
                    <a:pt x="5067" y="25566"/>
                    <a:pt x="5106" y="25468"/>
                    <a:pt x="5138" y="25344"/>
                  </a:cubicBezTo>
                  <a:cubicBezTo>
                    <a:pt x="5151" y="25286"/>
                    <a:pt x="5151" y="25240"/>
                    <a:pt x="5132" y="25208"/>
                  </a:cubicBezTo>
                  <a:cubicBezTo>
                    <a:pt x="5119" y="25188"/>
                    <a:pt x="5112" y="25175"/>
                    <a:pt x="5119" y="25169"/>
                  </a:cubicBezTo>
                  <a:cubicBezTo>
                    <a:pt x="5125" y="25169"/>
                    <a:pt x="5132" y="25162"/>
                    <a:pt x="5145" y="25162"/>
                  </a:cubicBezTo>
                  <a:cubicBezTo>
                    <a:pt x="5119" y="25143"/>
                    <a:pt x="5073" y="25097"/>
                    <a:pt x="5002" y="25026"/>
                  </a:cubicBezTo>
                  <a:close/>
                  <a:moveTo>
                    <a:pt x="4481" y="25995"/>
                  </a:moveTo>
                  <a:cubicBezTo>
                    <a:pt x="4455" y="26008"/>
                    <a:pt x="4436" y="26014"/>
                    <a:pt x="4416" y="26014"/>
                  </a:cubicBezTo>
                  <a:cubicBezTo>
                    <a:pt x="4403" y="26014"/>
                    <a:pt x="4384" y="26008"/>
                    <a:pt x="4358" y="26001"/>
                  </a:cubicBezTo>
                  <a:lnTo>
                    <a:pt x="4358" y="26001"/>
                  </a:lnTo>
                  <a:cubicBezTo>
                    <a:pt x="4462" y="26105"/>
                    <a:pt x="4579" y="26216"/>
                    <a:pt x="4702" y="26340"/>
                  </a:cubicBezTo>
                  <a:cubicBezTo>
                    <a:pt x="5073" y="26710"/>
                    <a:pt x="5301" y="26938"/>
                    <a:pt x="5398" y="27029"/>
                  </a:cubicBezTo>
                  <a:cubicBezTo>
                    <a:pt x="5528" y="27152"/>
                    <a:pt x="5736" y="27335"/>
                    <a:pt x="6010" y="27569"/>
                  </a:cubicBezTo>
                  <a:cubicBezTo>
                    <a:pt x="6250" y="27790"/>
                    <a:pt x="6445" y="27978"/>
                    <a:pt x="6595" y="28141"/>
                  </a:cubicBezTo>
                  <a:cubicBezTo>
                    <a:pt x="6595" y="28148"/>
                    <a:pt x="6601" y="28154"/>
                    <a:pt x="6608" y="28161"/>
                  </a:cubicBezTo>
                  <a:cubicBezTo>
                    <a:pt x="6634" y="28128"/>
                    <a:pt x="6660" y="28102"/>
                    <a:pt x="6686" y="28076"/>
                  </a:cubicBezTo>
                  <a:cubicBezTo>
                    <a:pt x="6653" y="28050"/>
                    <a:pt x="6621" y="28017"/>
                    <a:pt x="6595" y="27991"/>
                  </a:cubicBezTo>
                  <a:cubicBezTo>
                    <a:pt x="6582" y="27998"/>
                    <a:pt x="6575" y="28004"/>
                    <a:pt x="6569" y="28011"/>
                  </a:cubicBezTo>
                  <a:cubicBezTo>
                    <a:pt x="6550" y="28026"/>
                    <a:pt x="6533" y="28032"/>
                    <a:pt x="6518" y="28032"/>
                  </a:cubicBezTo>
                  <a:cubicBezTo>
                    <a:pt x="6508" y="28032"/>
                    <a:pt x="6499" y="28029"/>
                    <a:pt x="6491" y="28024"/>
                  </a:cubicBezTo>
                  <a:lnTo>
                    <a:pt x="6562" y="27965"/>
                  </a:lnTo>
                  <a:cubicBezTo>
                    <a:pt x="6387" y="27803"/>
                    <a:pt x="6185" y="27614"/>
                    <a:pt x="5964" y="27406"/>
                  </a:cubicBezTo>
                  <a:lnTo>
                    <a:pt x="4481" y="26001"/>
                  </a:lnTo>
                  <a:lnTo>
                    <a:pt x="4481" y="25995"/>
                  </a:lnTo>
                  <a:close/>
                  <a:moveTo>
                    <a:pt x="8722" y="28687"/>
                  </a:moveTo>
                  <a:cubicBezTo>
                    <a:pt x="8611" y="28902"/>
                    <a:pt x="8461" y="29078"/>
                    <a:pt x="8253" y="29214"/>
                  </a:cubicBezTo>
                  <a:cubicBezTo>
                    <a:pt x="8260" y="29214"/>
                    <a:pt x="8266" y="29214"/>
                    <a:pt x="8273" y="29221"/>
                  </a:cubicBezTo>
                  <a:cubicBezTo>
                    <a:pt x="8292" y="29227"/>
                    <a:pt x="8331" y="29247"/>
                    <a:pt x="8390" y="29292"/>
                  </a:cubicBezTo>
                  <a:lnTo>
                    <a:pt x="8455" y="29338"/>
                  </a:lnTo>
                  <a:cubicBezTo>
                    <a:pt x="8481" y="29318"/>
                    <a:pt x="8507" y="29292"/>
                    <a:pt x="8533" y="29260"/>
                  </a:cubicBezTo>
                  <a:cubicBezTo>
                    <a:pt x="8657" y="29143"/>
                    <a:pt x="8741" y="29038"/>
                    <a:pt x="8793" y="28941"/>
                  </a:cubicBezTo>
                  <a:cubicBezTo>
                    <a:pt x="8813" y="28895"/>
                    <a:pt x="8819" y="28856"/>
                    <a:pt x="8813" y="28830"/>
                  </a:cubicBezTo>
                  <a:cubicBezTo>
                    <a:pt x="8793" y="28798"/>
                    <a:pt x="8787" y="28778"/>
                    <a:pt x="8780" y="28765"/>
                  </a:cubicBezTo>
                  <a:cubicBezTo>
                    <a:pt x="8767" y="28739"/>
                    <a:pt x="8761" y="28720"/>
                    <a:pt x="8754" y="28707"/>
                  </a:cubicBezTo>
                  <a:cubicBezTo>
                    <a:pt x="8741" y="28700"/>
                    <a:pt x="8728" y="28694"/>
                    <a:pt x="8722" y="28687"/>
                  </a:cubicBezTo>
                  <a:close/>
                  <a:moveTo>
                    <a:pt x="8097" y="29318"/>
                  </a:moveTo>
                  <a:cubicBezTo>
                    <a:pt x="8052" y="29344"/>
                    <a:pt x="8013" y="29370"/>
                    <a:pt x="7987" y="29396"/>
                  </a:cubicBezTo>
                  <a:cubicBezTo>
                    <a:pt x="7974" y="29409"/>
                    <a:pt x="7967" y="29422"/>
                    <a:pt x="7954" y="29435"/>
                  </a:cubicBezTo>
                  <a:cubicBezTo>
                    <a:pt x="7988" y="29469"/>
                    <a:pt x="8036" y="29488"/>
                    <a:pt x="8095" y="29488"/>
                  </a:cubicBezTo>
                  <a:cubicBezTo>
                    <a:pt x="8116" y="29488"/>
                    <a:pt x="8139" y="29486"/>
                    <a:pt x="8162" y="29481"/>
                  </a:cubicBezTo>
                  <a:cubicBezTo>
                    <a:pt x="8182" y="29481"/>
                    <a:pt x="8195" y="29481"/>
                    <a:pt x="8214" y="29474"/>
                  </a:cubicBezTo>
                  <a:cubicBezTo>
                    <a:pt x="8208" y="29468"/>
                    <a:pt x="8201" y="29461"/>
                    <a:pt x="8188" y="29455"/>
                  </a:cubicBezTo>
                  <a:cubicBezTo>
                    <a:pt x="8143" y="29422"/>
                    <a:pt x="8110" y="29390"/>
                    <a:pt x="8104" y="29357"/>
                  </a:cubicBezTo>
                  <a:cubicBezTo>
                    <a:pt x="8097" y="29344"/>
                    <a:pt x="8091" y="29331"/>
                    <a:pt x="8097" y="29318"/>
                  </a:cubicBezTo>
                  <a:close/>
                  <a:moveTo>
                    <a:pt x="14624" y="29353"/>
                  </a:moveTo>
                  <a:cubicBezTo>
                    <a:pt x="14636" y="29353"/>
                    <a:pt x="14649" y="29358"/>
                    <a:pt x="14666" y="29370"/>
                  </a:cubicBezTo>
                  <a:cubicBezTo>
                    <a:pt x="14685" y="29383"/>
                    <a:pt x="14698" y="29403"/>
                    <a:pt x="14711" y="29429"/>
                  </a:cubicBezTo>
                  <a:cubicBezTo>
                    <a:pt x="14855" y="29773"/>
                    <a:pt x="14959" y="30079"/>
                    <a:pt x="15024" y="30339"/>
                  </a:cubicBezTo>
                  <a:cubicBezTo>
                    <a:pt x="15108" y="30671"/>
                    <a:pt x="15134" y="30990"/>
                    <a:pt x="15102" y="31282"/>
                  </a:cubicBezTo>
                  <a:cubicBezTo>
                    <a:pt x="15089" y="31386"/>
                    <a:pt x="15056" y="31451"/>
                    <a:pt x="14998" y="31471"/>
                  </a:cubicBezTo>
                  <a:cubicBezTo>
                    <a:pt x="14986" y="31474"/>
                    <a:pt x="14975" y="31476"/>
                    <a:pt x="14965" y="31476"/>
                  </a:cubicBezTo>
                  <a:cubicBezTo>
                    <a:pt x="14933" y="31476"/>
                    <a:pt x="14905" y="31461"/>
                    <a:pt x="14881" y="31432"/>
                  </a:cubicBezTo>
                  <a:cubicBezTo>
                    <a:pt x="14861" y="31399"/>
                    <a:pt x="14855" y="31347"/>
                    <a:pt x="14868" y="31276"/>
                  </a:cubicBezTo>
                  <a:cubicBezTo>
                    <a:pt x="14887" y="31191"/>
                    <a:pt x="14894" y="31126"/>
                    <a:pt x="14900" y="31087"/>
                  </a:cubicBezTo>
                  <a:cubicBezTo>
                    <a:pt x="14920" y="31016"/>
                    <a:pt x="14926" y="30951"/>
                    <a:pt x="14926" y="30892"/>
                  </a:cubicBezTo>
                  <a:cubicBezTo>
                    <a:pt x="14933" y="30768"/>
                    <a:pt x="14907" y="30580"/>
                    <a:pt x="14848" y="30333"/>
                  </a:cubicBezTo>
                  <a:lnTo>
                    <a:pt x="14607" y="29357"/>
                  </a:lnTo>
                  <a:cubicBezTo>
                    <a:pt x="14612" y="29355"/>
                    <a:pt x="14618" y="29353"/>
                    <a:pt x="14624" y="29353"/>
                  </a:cubicBezTo>
                  <a:close/>
                  <a:moveTo>
                    <a:pt x="13255" y="30749"/>
                  </a:moveTo>
                  <a:cubicBezTo>
                    <a:pt x="13229" y="30807"/>
                    <a:pt x="13203" y="30866"/>
                    <a:pt x="13177" y="30918"/>
                  </a:cubicBezTo>
                  <a:cubicBezTo>
                    <a:pt x="13242" y="30931"/>
                    <a:pt x="13281" y="30977"/>
                    <a:pt x="13300" y="31061"/>
                  </a:cubicBezTo>
                  <a:cubicBezTo>
                    <a:pt x="13313" y="31094"/>
                    <a:pt x="13313" y="31159"/>
                    <a:pt x="13307" y="31250"/>
                  </a:cubicBezTo>
                  <a:cubicBezTo>
                    <a:pt x="13300" y="31302"/>
                    <a:pt x="13287" y="31334"/>
                    <a:pt x="13261" y="31341"/>
                  </a:cubicBezTo>
                  <a:cubicBezTo>
                    <a:pt x="13253" y="31343"/>
                    <a:pt x="13245" y="31345"/>
                    <a:pt x="13237" y="31345"/>
                  </a:cubicBezTo>
                  <a:cubicBezTo>
                    <a:pt x="13225" y="31345"/>
                    <a:pt x="13214" y="31342"/>
                    <a:pt x="13203" y="31334"/>
                  </a:cubicBezTo>
                  <a:cubicBezTo>
                    <a:pt x="13177" y="31321"/>
                    <a:pt x="13157" y="31308"/>
                    <a:pt x="13144" y="31302"/>
                  </a:cubicBezTo>
                  <a:cubicBezTo>
                    <a:pt x="13130" y="31297"/>
                    <a:pt x="13114" y="31295"/>
                    <a:pt x="13097" y="31295"/>
                  </a:cubicBezTo>
                  <a:cubicBezTo>
                    <a:pt x="13044" y="31295"/>
                    <a:pt x="12976" y="31319"/>
                    <a:pt x="12897" y="31373"/>
                  </a:cubicBezTo>
                  <a:cubicBezTo>
                    <a:pt x="12851" y="31399"/>
                    <a:pt x="12819" y="31425"/>
                    <a:pt x="12780" y="31451"/>
                  </a:cubicBezTo>
                  <a:cubicBezTo>
                    <a:pt x="12799" y="31451"/>
                    <a:pt x="12819" y="31458"/>
                    <a:pt x="12832" y="31464"/>
                  </a:cubicBezTo>
                  <a:cubicBezTo>
                    <a:pt x="12864" y="31477"/>
                    <a:pt x="12897" y="31523"/>
                    <a:pt x="12916" y="31588"/>
                  </a:cubicBezTo>
                  <a:cubicBezTo>
                    <a:pt x="12923" y="31601"/>
                    <a:pt x="12936" y="31633"/>
                    <a:pt x="12955" y="31698"/>
                  </a:cubicBezTo>
                  <a:cubicBezTo>
                    <a:pt x="12968" y="31750"/>
                    <a:pt x="12981" y="31783"/>
                    <a:pt x="12995" y="31815"/>
                  </a:cubicBezTo>
                  <a:cubicBezTo>
                    <a:pt x="13027" y="31900"/>
                    <a:pt x="13073" y="31959"/>
                    <a:pt x="13138" y="32004"/>
                  </a:cubicBezTo>
                  <a:lnTo>
                    <a:pt x="13274" y="32069"/>
                  </a:lnTo>
                  <a:cubicBezTo>
                    <a:pt x="13287" y="32076"/>
                    <a:pt x="13333" y="32108"/>
                    <a:pt x="13417" y="32167"/>
                  </a:cubicBezTo>
                  <a:cubicBezTo>
                    <a:pt x="13554" y="32264"/>
                    <a:pt x="13703" y="32336"/>
                    <a:pt x="13859" y="32388"/>
                  </a:cubicBezTo>
                  <a:cubicBezTo>
                    <a:pt x="13846" y="32362"/>
                    <a:pt x="13814" y="32329"/>
                    <a:pt x="13768" y="32290"/>
                  </a:cubicBezTo>
                  <a:cubicBezTo>
                    <a:pt x="13716" y="32251"/>
                    <a:pt x="13684" y="32225"/>
                    <a:pt x="13671" y="32199"/>
                  </a:cubicBezTo>
                  <a:cubicBezTo>
                    <a:pt x="13651" y="32167"/>
                    <a:pt x="13638" y="32128"/>
                    <a:pt x="13632" y="32069"/>
                  </a:cubicBezTo>
                  <a:cubicBezTo>
                    <a:pt x="13612" y="31965"/>
                    <a:pt x="13599" y="31822"/>
                    <a:pt x="13593" y="31633"/>
                  </a:cubicBezTo>
                  <a:cubicBezTo>
                    <a:pt x="13593" y="31419"/>
                    <a:pt x="13593" y="31276"/>
                    <a:pt x="13580" y="31191"/>
                  </a:cubicBezTo>
                  <a:cubicBezTo>
                    <a:pt x="13567" y="31081"/>
                    <a:pt x="13547" y="30990"/>
                    <a:pt x="13521" y="30918"/>
                  </a:cubicBezTo>
                  <a:cubicBezTo>
                    <a:pt x="13515" y="30885"/>
                    <a:pt x="13502" y="30859"/>
                    <a:pt x="13489" y="30846"/>
                  </a:cubicBezTo>
                  <a:cubicBezTo>
                    <a:pt x="13469" y="30820"/>
                    <a:pt x="13430" y="30794"/>
                    <a:pt x="13372" y="30781"/>
                  </a:cubicBezTo>
                  <a:lnTo>
                    <a:pt x="13255" y="30749"/>
                  </a:lnTo>
                  <a:close/>
                  <a:moveTo>
                    <a:pt x="14581" y="28817"/>
                  </a:moveTo>
                  <a:cubicBezTo>
                    <a:pt x="14432" y="29006"/>
                    <a:pt x="14302" y="29169"/>
                    <a:pt x="14185" y="29318"/>
                  </a:cubicBezTo>
                  <a:cubicBezTo>
                    <a:pt x="14393" y="29650"/>
                    <a:pt x="14555" y="30001"/>
                    <a:pt x="14685" y="30372"/>
                  </a:cubicBezTo>
                  <a:lnTo>
                    <a:pt x="14711" y="30463"/>
                  </a:lnTo>
                  <a:cubicBezTo>
                    <a:pt x="14711" y="30495"/>
                    <a:pt x="14711" y="30554"/>
                    <a:pt x="14705" y="30638"/>
                  </a:cubicBezTo>
                  <a:lnTo>
                    <a:pt x="14555" y="31646"/>
                  </a:lnTo>
                  <a:lnTo>
                    <a:pt x="14542" y="31646"/>
                  </a:lnTo>
                  <a:cubicBezTo>
                    <a:pt x="14536" y="31646"/>
                    <a:pt x="14529" y="31640"/>
                    <a:pt x="14529" y="31633"/>
                  </a:cubicBezTo>
                  <a:cubicBezTo>
                    <a:pt x="14523" y="31627"/>
                    <a:pt x="14523" y="31620"/>
                    <a:pt x="14523" y="31601"/>
                  </a:cubicBezTo>
                  <a:cubicBezTo>
                    <a:pt x="14536" y="31412"/>
                    <a:pt x="14555" y="31224"/>
                    <a:pt x="14581" y="31035"/>
                  </a:cubicBezTo>
                  <a:lnTo>
                    <a:pt x="14627" y="30729"/>
                  </a:lnTo>
                  <a:cubicBezTo>
                    <a:pt x="14640" y="30645"/>
                    <a:pt x="14646" y="30586"/>
                    <a:pt x="14646" y="30541"/>
                  </a:cubicBezTo>
                  <a:cubicBezTo>
                    <a:pt x="14640" y="30469"/>
                    <a:pt x="14627" y="30385"/>
                    <a:pt x="14588" y="30287"/>
                  </a:cubicBezTo>
                  <a:cubicBezTo>
                    <a:pt x="14555" y="30190"/>
                    <a:pt x="14503" y="30079"/>
                    <a:pt x="14445" y="29949"/>
                  </a:cubicBezTo>
                  <a:cubicBezTo>
                    <a:pt x="14334" y="29721"/>
                    <a:pt x="14230" y="29533"/>
                    <a:pt x="14146" y="29370"/>
                  </a:cubicBezTo>
                  <a:cubicBezTo>
                    <a:pt x="14009" y="29552"/>
                    <a:pt x="13892" y="29702"/>
                    <a:pt x="13807" y="29825"/>
                  </a:cubicBezTo>
                  <a:cubicBezTo>
                    <a:pt x="13593" y="30131"/>
                    <a:pt x="13417" y="30424"/>
                    <a:pt x="13274" y="30703"/>
                  </a:cubicBezTo>
                  <a:cubicBezTo>
                    <a:pt x="13313" y="30710"/>
                    <a:pt x="13346" y="30716"/>
                    <a:pt x="13372" y="30729"/>
                  </a:cubicBezTo>
                  <a:cubicBezTo>
                    <a:pt x="13430" y="30742"/>
                    <a:pt x="13476" y="30768"/>
                    <a:pt x="13502" y="30788"/>
                  </a:cubicBezTo>
                  <a:cubicBezTo>
                    <a:pt x="13547" y="30827"/>
                    <a:pt x="13573" y="30892"/>
                    <a:pt x="13593" y="30977"/>
                  </a:cubicBezTo>
                  <a:cubicBezTo>
                    <a:pt x="13632" y="31100"/>
                    <a:pt x="13651" y="31269"/>
                    <a:pt x="13658" y="31477"/>
                  </a:cubicBezTo>
                  <a:cubicBezTo>
                    <a:pt x="13671" y="31750"/>
                    <a:pt x="13677" y="31913"/>
                    <a:pt x="13684" y="31978"/>
                  </a:cubicBezTo>
                  <a:cubicBezTo>
                    <a:pt x="13697" y="32063"/>
                    <a:pt x="13716" y="32121"/>
                    <a:pt x="13742" y="32154"/>
                  </a:cubicBezTo>
                  <a:cubicBezTo>
                    <a:pt x="13755" y="32180"/>
                    <a:pt x="13788" y="32206"/>
                    <a:pt x="13833" y="32238"/>
                  </a:cubicBezTo>
                  <a:cubicBezTo>
                    <a:pt x="13886" y="32284"/>
                    <a:pt x="13931" y="32336"/>
                    <a:pt x="13964" y="32388"/>
                  </a:cubicBezTo>
                  <a:cubicBezTo>
                    <a:pt x="13990" y="32420"/>
                    <a:pt x="13990" y="32446"/>
                    <a:pt x="13983" y="32472"/>
                  </a:cubicBezTo>
                  <a:cubicBezTo>
                    <a:pt x="13972" y="32487"/>
                    <a:pt x="13957" y="32495"/>
                    <a:pt x="13936" y="32495"/>
                  </a:cubicBezTo>
                  <a:cubicBezTo>
                    <a:pt x="13919" y="32495"/>
                    <a:pt x="13898" y="32490"/>
                    <a:pt x="13872" y="32479"/>
                  </a:cubicBezTo>
                  <a:cubicBezTo>
                    <a:pt x="13677" y="32407"/>
                    <a:pt x="13528" y="32336"/>
                    <a:pt x="13430" y="32271"/>
                  </a:cubicBezTo>
                  <a:cubicBezTo>
                    <a:pt x="13359" y="32219"/>
                    <a:pt x="13300" y="32180"/>
                    <a:pt x="13261" y="32154"/>
                  </a:cubicBezTo>
                  <a:cubicBezTo>
                    <a:pt x="13170" y="32115"/>
                    <a:pt x="13099" y="32076"/>
                    <a:pt x="13060" y="32043"/>
                  </a:cubicBezTo>
                  <a:cubicBezTo>
                    <a:pt x="13008" y="31998"/>
                    <a:pt x="12962" y="31933"/>
                    <a:pt x="12923" y="31855"/>
                  </a:cubicBezTo>
                  <a:cubicBezTo>
                    <a:pt x="12903" y="31802"/>
                    <a:pt x="12877" y="31724"/>
                    <a:pt x="12845" y="31620"/>
                  </a:cubicBezTo>
                  <a:cubicBezTo>
                    <a:pt x="12838" y="31581"/>
                    <a:pt x="12825" y="31562"/>
                    <a:pt x="12799" y="31549"/>
                  </a:cubicBezTo>
                  <a:cubicBezTo>
                    <a:pt x="12791" y="31546"/>
                    <a:pt x="12782" y="31545"/>
                    <a:pt x="12772" y="31545"/>
                  </a:cubicBezTo>
                  <a:cubicBezTo>
                    <a:pt x="12757" y="31545"/>
                    <a:pt x="12740" y="31548"/>
                    <a:pt x="12721" y="31555"/>
                  </a:cubicBezTo>
                  <a:cubicBezTo>
                    <a:pt x="12689" y="31575"/>
                    <a:pt x="12663" y="31581"/>
                    <a:pt x="12650" y="31581"/>
                  </a:cubicBezTo>
                  <a:cubicBezTo>
                    <a:pt x="12630" y="31581"/>
                    <a:pt x="12624" y="31581"/>
                    <a:pt x="12611" y="31575"/>
                  </a:cubicBezTo>
                  <a:cubicBezTo>
                    <a:pt x="12559" y="31620"/>
                    <a:pt x="12507" y="31659"/>
                    <a:pt x="12474" y="31685"/>
                  </a:cubicBezTo>
                  <a:cubicBezTo>
                    <a:pt x="12325" y="31815"/>
                    <a:pt x="12201" y="31939"/>
                    <a:pt x="12110" y="32063"/>
                  </a:cubicBezTo>
                  <a:cubicBezTo>
                    <a:pt x="12071" y="32121"/>
                    <a:pt x="12051" y="32173"/>
                    <a:pt x="12038" y="32212"/>
                  </a:cubicBezTo>
                  <a:cubicBezTo>
                    <a:pt x="12064" y="32245"/>
                    <a:pt x="12090" y="32271"/>
                    <a:pt x="12117" y="32290"/>
                  </a:cubicBezTo>
                  <a:cubicBezTo>
                    <a:pt x="12188" y="32355"/>
                    <a:pt x="12253" y="32401"/>
                    <a:pt x="12318" y="32440"/>
                  </a:cubicBezTo>
                  <a:cubicBezTo>
                    <a:pt x="12364" y="32466"/>
                    <a:pt x="12442" y="32505"/>
                    <a:pt x="12546" y="32550"/>
                  </a:cubicBezTo>
                  <a:cubicBezTo>
                    <a:pt x="12864" y="32680"/>
                    <a:pt x="13112" y="32765"/>
                    <a:pt x="13281" y="32811"/>
                  </a:cubicBezTo>
                  <a:lnTo>
                    <a:pt x="13723" y="32908"/>
                  </a:lnTo>
                  <a:cubicBezTo>
                    <a:pt x="13686" y="32912"/>
                    <a:pt x="13647" y="32914"/>
                    <a:pt x="13608" y="32914"/>
                  </a:cubicBezTo>
                  <a:cubicBezTo>
                    <a:pt x="13522" y="32914"/>
                    <a:pt x="13430" y="32904"/>
                    <a:pt x="13333" y="32882"/>
                  </a:cubicBezTo>
                  <a:cubicBezTo>
                    <a:pt x="13222" y="32863"/>
                    <a:pt x="13099" y="32824"/>
                    <a:pt x="12949" y="32772"/>
                  </a:cubicBezTo>
                  <a:lnTo>
                    <a:pt x="12526" y="32609"/>
                  </a:lnTo>
                  <a:cubicBezTo>
                    <a:pt x="12409" y="32557"/>
                    <a:pt x="12344" y="32524"/>
                    <a:pt x="12331" y="32518"/>
                  </a:cubicBezTo>
                  <a:cubicBezTo>
                    <a:pt x="12214" y="32453"/>
                    <a:pt x="12110" y="32375"/>
                    <a:pt x="12025" y="32271"/>
                  </a:cubicBezTo>
                  <a:lnTo>
                    <a:pt x="12025" y="32271"/>
                  </a:lnTo>
                  <a:cubicBezTo>
                    <a:pt x="12019" y="32362"/>
                    <a:pt x="12071" y="32459"/>
                    <a:pt x="12182" y="32570"/>
                  </a:cubicBezTo>
                  <a:cubicBezTo>
                    <a:pt x="12416" y="32804"/>
                    <a:pt x="12695" y="32980"/>
                    <a:pt x="13027" y="33084"/>
                  </a:cubicBezTo>
                  <a:cubicBezTo>
                    <a:pt x="13257" y="33162"/>
                    <a:pt x="13488" y="33201"/>
                    <a:pt x="13720" y="33201"/>
                  </a:cubicBezTo>
                  <a:cubicBezTo>
                    <a:pt x="13816" y="33201"/>
                    <a:pt x="13912" y="33195"/>
                    <a:pt x="14009" y="33181"/>
                  </a:cubicBezTo>
                  <a:cubicBezTo>
                    <a:pt x="14074" y="33168"/>
                    <a:pt x="14204" y="33142"/>
                    <a:pt x="14406" y="33097"/>
                  </a:cubicBezTo>
                  <a:cubicBezTo>
                    <a:pt x="14568" y="33058"/>
                    <a:pt x="14698" y="33038"/>
                    <a:pt x="14803" y="33032"/>
                  </a:cubicBezTo>
                  <a:cubicBezTo>
                    <a:pt x="14803" y="32674"/>
                    <a:pt x="14737" y="32323"/>
                    <a:pt x="14620" y="31991"/>
                  </a:cubicBezTo>
                  <a:cubicBezTo>
                    <a:pt x="14588" y="31913"/>
                    <a:pt x="14588" y="31861"/>
                    <a:pt x="14607" y="31828"/>
                  </a:cubicBezTo>
                  <a:cubicBezTo>
                    <a:pt x="14627" y="31802"/>
                    <a:pt x="14653" y="31783"/>
                    <a:pt x="14692" y="31770"/>
                  </a:cubicBezTo>
                  <a:lnTo>
                    <a:pt x="15589" y="31367"/>
                  </a:lnTo>
                  <a:cubicBezTo>
                    <a:pt x="15427" y="30794"/>
                    <a:pt x="15284" y="30359"/>
                    <a:pt x="15173" y="30053"/>
                  </a:cubicBezTo>
                  <a:cubicBezTo>
                    <a:pt x="14991" y="29578"/>
                    <a:pt x="14796" y="29169"/>
                    <a:pt x="14581" y="28817"/>
                  </a:cubicBezTo>
                  <a:close/>
                  <a:moveTo>
                    <a:pt x="11200" y="33864"/>
                  </a:moveTo>
                  <a:cubicBezTo>
                    <a:pt x="11154" y="34027"/>
                    <a:pt x="11121" y="34157"/>
                    <a:pt x="11108" y="34267"/>
                  </a:cubicBezTo>
                  <a:cubicBezTo>
                    <a:pt x="11089" y="34417"/>
                    <a:pt x="11095" y="34547"/>
                    <a:pt x="11128" y="34671"/>
                  </a:cubicBezTo>
                  <a:cubicBezTo>
                    <a:pt x="11141" y="34710"/>
                    <a:pt x="11160" y="34768"/>
                    <a:pt x="11186" y="34853"/>
                  </a:cubicBezTo>
                  <a:cubicBezTo>
                    <a:pt x="11213" y="34924"/>
                    <a:pt x="11239" y="35041"/>
                    <a:pt x="11271" y="35204"/>
                  </a:cubicBezTo>
                  <a:cubicBezTo>
                    <a:pt x="11297" y="35288"/>
                    <a:pt x="11349" y="35412"/>
                    <a:pt x="11434" y="35575"/>
                  </a:cubicBezTo>
                  <a:lnTo>
                    <a:pt x="11492" y="35685"/>
                  </a:lnTo>
                  <a:cubicBezTo>
                    <a:pt x="11512" y="35711"/>
                    <a:pt x="11531" y="35744"/>
                    <a:pt x="11557" y="35783"/>
                  </a:cubicBezTo>
                  <a:cubicBezTo>
                    <a:pt x="11603" y="35841"/>
                    <a:pt x="11668" y="35906"/>
                    <a:pt x="11752" y="35978"/>
                  </a:cubicBezTo>
                  <a:lnTo>
                    <a:pt x="12110" y="36309"/>
                  </a:lnTo>
                  <a:cubicBezTo>
                    <a:pt x="12143" y="36329"/>
                    <a:pt x="12201" y="36361"/>
                    <a:pt x="12273" y="36394"/>
                  </a:cubicBezTo>
                  <a:cubicBezTo>
                    <a:pt x="12344" y="36433"/>
                    <a:pt x="12422" y="36479"/>
                    <a:pt x="12500" y="36537"/>
                  </a:cubicBezTo>
                  <a:cubicBezTo>
                    <a:pt x="12676" y="35939"/>
                    <a:pt x="12780" y="35568"/>
                    <a:pt x="12812" y="35438"/>
                  </a:cubicBezTo>
                  <a:cubicBezTo>
                    <a:pt x="12806" y="35431"/>
                    <a:pt x="12793" y="35431"/>
                    <a:pt x="12786" y="35425"/>
                  </a:cubicBezTo>
                  <a:cubicBezTo>
                    <a:pt x="12780" y="35457"/>
                    <a:pt x="12767" y="35490"/>
                    <a:pt x="12754" y="35516"/>
                  </a:cubicBezTo>
                  <a:lnTo>
                    <a:pt x="12526" y="36023"/>
                  </a:lnTo>
                  <a:cubicBezTo>
                    <a:pt x="12513" y="36056"/>
                    <a:pt x="12500" y="36108"/>
                    <a:pt x="12481" y="36173"/>
                  </a:cubicBezTo>
                  <a:cubicBezTo>
                    <a:pt x="12461" y="36238"/>
                    <a:pt x="12448" y="36283"/>
                    <a:pt x="12435" y="36316"/>
                  </a:cubicBezTo>
                  <a:cubicBezTo>
                    <a:pt x="12429" y="36329"/>
                    <a:pt x="12422" y="36335"/>
                    <a:pt x="12422" y="36335"/>
                  </a:cubicBezTo>
                  <a:cubicBezTo>
                    <a:pt x="12416" y="36339"/>
                    <a:pt x="12411" y="36340"/>
                    <a:pt x="12407" y="36340"/>
                  </a:cubicBezTo>
                  <a:cubicBezTo>
                    <a:pt x="12403" y="36340"/>
                    <a:pt x="12399" y="36339"/>
                    <a:pt x="12396" y="36335"/>
                  </a:cubicBezTo>
                  <a:cubicBezTo>
                    <a:pt x="12396" y="36277"/>
                    <a:pt x="12409" y="36212"/>
                    <a:pt x="12435" y="36134"/>
                  </a:cubicBezTo>
                  <a:cubicBezTo>
                    <a:pt x="12455" y="36069"/>
                    <a:pt x="12494" y="35965"/>
                    <a:pt x="12552" y="35835"/>
                  </a:cubicBezTo>
                  <a:lnTo>
                    <a:pt x="12741" y="35405"/>
                  </a:lnTo>
                  <a:cubicBezTo>
                    <a:pt x="12721" y="35392"/>
                    <a:pt x="12702" y="35386"/>
                    <a:pt x="12676" y="35373"/>
                  </a:cubicBezTo>
                  <a:cubicBezTo>
                    <a:pt x="12676" y="35379"/>
                    <a:pt x="12669" y="35386"/>
                    <a:pt x="12663" y="35399"/>
                  </a:cubicBezTo>
                  <a:cubicBezTo>
                    <a:pt x="12656" y="35412"/>
                    <a:pt x="12643" y="35431"/>
                    <a:pt x="12637" y="35464"/>
                  </a:cubicBezTo>
                  <a:cubicBezTo>
                    <a:pt x="12630" y="35490"/>
                    <a:pt x="12617" y="35516"/>
                    <a:pt x="12598" y="35549"/>
                  </a:cubicBezTo>
                  <a:lnTo>
                    <a:pt x="12559" y="35633"/>
                  </a:lnTo>
                  <a:cubicBezTo>
                    <a:pt x="12526" y="35685"/>
                    <a:pt x="12494" y="35776"/>
                    <a:pt x="12448" y="35893"/>
                  </a:cubicBezTo>
                  <a:cubicBezTo>
                    <a:pt x="12429" y="35919"/>
                    <a:pt x="12422" y="35932"/>
                    <a:pt x="12409" y="35939"/>
                  </a:cubicBezTo>
                  <a:lnTo>
                    <a:pt x="12383" y="35958"/>
                  </a:lnTo>
                  <a:lnTo>
                    <a:pt x="12351" y="36004"/>
                  </a:lnTo>
                  <a:lnTo>
                    <a:pt x="12344" y="36004"/>
                  </a:lnTo>
                  <a:lnTo>
                    <a:pt x="12370" y="35945"/>
                  </a:lnTo>
                  <a:lnTo>
                    <a:pt x="12370" y="35913"/>
                  </a:lnTo>
                  <a:lnTo>
                    <a:pt x="12422" y="35776"/>
                  </a:lnTo>
                  <a:cubicBezTo>
                    <a:pt x="12448" y="35705"/>
                    <a:pt x="12468" y="35653"/>
                    <a:pt x="12487" y="35620"/>
                  </a:cubicBezTo>
                  <a:cubicBezTo>
                    <a:pt x="12539" y="35503"/>
                    <a:pt x="12572" y="35438"/>
                    <a:pt x="12572" y="35425"/>
                  </a:cubicBezTo>
                  <a:cubicBezTo>
                    <a:pt x="12585" y="35392"/>
                    <a:pt x="12591" y="35373"/>
                    <a:pt x="12598" y="35360"/>
                  </a:cubicBezTo>
                  <a:cubicBezTo>
                    <a:pt x="12604" y="35353"/>
                    <a:pt x="12611" y="35347"/>
                    <a:pt x="12617" y="35340"/>
                  </a:cubicBezTo>
                  <a:lnTo>
                    <a:pt x="12611" y="35334"/>
                  </a:lnTo>
                  <a:lnTo>
                    <a:pt x="12214" y="35087"/>
                  </a:lnTo>
                  <a:cubicBezTo>
                    <a:pt x="12064" y="34996"/>
                    <a:pt x="11954" y="34918"/>
                    <a:pt x="11889" y="34853"/>
                  </a:cubicBezTo>
                  <a:cubicBezTo>
                    <a:pt x="11856" y="34820"/>
                    <a:pt x="11811" y="34762"/>
                    <a:pt x="11752" y="34690"/>
                  </a:cubicBezTo>
                  <a:cubicBezTo>
                    <a:pt x="11746" y="34677"/>
                    <a:pt x="11733" y="34664"/>
                    <a:pt x="11726" y="34651"/>
                  </a:cubicBezTo>
                  <a:lnTo>
                    <a:pt x="11713" y="34677"/>
                  </a:lnTo>
                  <a:lnTo>
                    <a:pt x="11707" y="34859"/>
                  </a:lnTo>
                  <a:lnTo>
                    <a:pt x="11655" y="35165"/>
                  </a:lnTo>
                  <a:lnTo>
                    <a:pt x="11629" y="35158"/>
                  </a:lnTo>
                  <a:cubicBezTo>
                    <a:pt x="11622" y="35119"/>
                    <a:pt x="11622" y="35074"/>
                    <a:pt x="11629" y="35015"/>
                  </a:cubicBezTo>
                  <a:cubicBezTo>
                    <a:pt x="11635" y="34937"/>
                    <a:pt x="11642" y="34885"/>
                    <a:pt x="11642" y="34866"/>
                  </a:cubicBezTo>
                  <a:lnTo>
                    <a:pt x="11668" y="34573"/>
                  </a:lnTo>
                  <a:cubicBezTo>
                    <a:pt x="11655" y="34560"/>
                    <a:pt x="11642" y="34547"/>
                    <a:pt x="11629" y="34527"/>
                  </a:cubicBezTo>
                  <a:lnTo>
                    <a:pt x="11629" y="34534"/>
                  </a:lnTo>
                  <a:lnTo>
                    <a:pt x="11622" y="34560"/>
                  </a:lnTo>
                  <a:lnTo>
                    <a:pt x="11622" y="34599"/>
                  </a:lnTo>
                  <a:cubicBezTo>
                    <a:pt x="11622" y="34632"/>
                    <a:pt x="11616" y="34664"/>
                    <a:pt x="11603" y="34690"/>
                  </a:cubicBezTo>
                  <a:cubicBezTo>
                    <a:pt x="11596" y="34703"/>
                    <a:pt x="11590" y="34710"/>
                    <a:pt x="11583" y="34710"/>
                  </a:cubicBezTo>
                  <a:cubicBezTo>
                    <a:pt x="11577" y="34703"/>
                    <a:pt x="11570" y="34703"/>
                    <a:pt x="11570" y="34697"/>
                  </a:cubicBezTo>
                  <a:cubicBezTo>
                    <a:pt x="11557" y="34677"/>
                    <a:pt x="11557" y="34658"/>
                    <a:pt x="11557" y="34645"/>
                  </a:cubicBezTo>
                  <a:lnTo>
                    <a:pt x="11564" y="34592"/>
                  </a:lnTo>
                  <a:lnTo>
                    <a:pt x="11570" y="34553"/>
                  </a:lnTo>
                  <a:lnTo>
                    <a:pt x="11583" y="34495"/>
                  </a:lnTo>
                  <a:cubicBezTo>
                    <a:pt x="11583" y="34488"/>
                    <a:pt x="11590" y="34482"/>
                    <a:pt x="11590" y="34475"/>
                  </a:cubicBezTo>
                  <a:cubicBezTo>
                    <a:pt x="11408" y="34235"/>
                    <a:pt x="11278" y="34027"/>
                    <a:pt x="11200" y="33864"/>
                  </a:cubicBezTo>
                  <a:close/>
                  <a:moveTo>
                    <a:pt x="13990" y="33728"/>
                  </a:moveTo>
                  <a:cubicBezTo>
                    <a:pt x="14003" y="33728"/>
                    <a:pt x="14022" y="33747"/>
                    <a:pt x="14042" y="33773"/>
                  </a:cubicBezTo>
                  <a:cubicBezTo>
                    <a:pt x="14087" y="33851"/>
                    <a:pt x="14113" y="33949"/>
                    <a:pt x="14126" y="34059"/>
                  </a:cubicBezTo>
                  <a:cubicBezTo>
                    <a:pt x="14133" y="34131"/>
                    <a:pt x="14133" y="34235"/>
                    <a:pt x="14126" y="34358"/>
                  </a:cubicBezTo>
                  <a:cubicBezTo>
                    <a:pt x="14120" y="34651"/>
                    <a:pt x="14068" y="35353"/>
                    <a:pt x="13970" y="36466"/>
                  </a:cubicBezTo>
                  <a:cubicBezTo>
                    <a:pt x="13899" y="37337"/>
                    <a:pt x="13872" y="38039"/>
                    <a:pt x="13892" y="38579"/>
                  </a:cubicBezTo>
                  <a:cubicBezTo>
                    <a:pt x="13899" y="38865"/>
                    <a:pt x="13918" y="39112"/>
                    <a:pt x="13957" y="39321"/>
                  </a:cubicBezTo>
                  <a:cubicBezTo>
                    <a:pt x="13983" y="39496"/>
                    <a:pt x="14035" y="39763"/>
                    <a:pt x="14113" y="40114"/>
                  </a:cubicBezTo>
                  <a:cubicBezTo>
                    <a:pt x="14165" y="40426"/>
                    <a:pt x="14172" y="40693"/>
                    <a:pt x="14120" y="40907"/>
                  </a:cubicBezTo>
                  <a:cubicBezTo>
                    <a:pt x="14074" y="40855"/>
                    <a:pt x="14035" y="40784"/>
                    <a:pt x="14009" y="40699"/>
                  </a:cubicBezTo>
                  <a:cubicBezTo>
                    <a:pt x="14009" y="40686"/>
                    <a:pt x="13996" y="40608"/>
                    <a:pt x="13964" y="40452"/>
                  </a:cubicBezTo>
                  <a:cubicBezTo>
                    <a:pt x="13951" y="40355"/>
                    <a:pt x="13918" y="40238"/>
                    <a:pt x="13872" y="40094"/>
                  </a:cubicBezTo>
                  <a:cubicBezTo>
                    <a:pt x="13807" y="39899"/>
                    <a:pt x="13775" y="39782"/>
                    <a:pt x="13762" y="39743"/>
                  </a:cubicBezTo>
                  <a:cubicBezTo>
                    <a:pt x="13710" y="39561"/>
                    <a:pt x="13677" y="39347"/>
                    <a:pt x="13664" y="39112"/>
                  </a:cubicBezTo>
                  <a:cubicBezTo>
                    <a:pt x="13651" y="38950"/>
                    <a:pt x="13638" y="38735"/>
                    <a:pt x="13638" y="38462"/>
                  </a:cubicBezTo>
                  <a:cubicBezTo>
                    <a:pt x="13632" y="37500"/>
                    <a:pt x="13671" y="36667"/>
                    <a:pt x="13749" y="35958"/>
                  </a:cubicBezTo>
                  <a:cubicBezTo>
                    <a:pt x="13807" y="35490"/>
                    <a:pt x="13853" y="35139"/>
                    <a:pt x="13879" y="34898"/>
                  </a:cubicBezTo>
                  <a:cubicBezTo>
                    <a:pt x="13925" y="34488"/>
                    <a:pt x="13938" y="34131"/>
                    <a:pt x="13925" y="33838"/>
                  </a:cubicBezTo>
                  <a:cubicBezTo>
                    <a:pt x="13925" y="33806"/>
                    <a:pt x="13931" y="33780"/>
                    <a:pt x="13938" y="33760"/>
                  </a:cubicBezTo>
                  <a:cubicBezTo>
                    <a:pt x="13951" y="33734"/>
                    <a:pt x="13970" y="33728"/>
                    <a:pt x="13990" y="33728"/>
                  </a:cubicBezTo>
                  <a:close/>
                  <a:moveTo>
                    <a:pt x="4739" y="35813"/>
                  </a:moveTo>
                  <a:cubicBezTo>
                    <a:pt x="4751" y="35813"/>
                    <a:pt x="4762" y="35816"/>
                    <a:pt x="4774" y="35822"/>
                  </a:cubicBezTo>
                  <a:cubicBezTo>
                    <a:pt x="4800" y="35835"/>
                    <a:pt x="4819" y="35854"/>
                    <a:pt x="4826" y="35880"/>
                  </a:cubicBezTo>
                  <a:cubicBezTo>
                    <a:pt x="4845" y="35913"/>
                    <a:pt x="4845" y="35965"/>
                    <a:pt x="4832" y="36036"/>
                  </a:cubicBezTo>
                  <a:cubicBezTo>
                    <a:pt x="4748" y="36550"/>
                    <a:pt x="4696" y="36882"/>
                    <a:pt x="4683" y="37044"/>
                  </a:cubicBezTo>
                  <a:cubicBezTo>
                    <a:pt x="4670" y="37194"/>
                    <a:pt x="4657" y="37415"/>
                    <a:pt x="4644" y="37714"/>
                  </a:cubicBezTo>
                  <a:cubicBezTo>
                    <a:pt x="4624" y="37994"/>
                    <a:pt x="4592" y="38313"/>
                    <a:pt x="4546" y="38683"/>
                  </a:cubicBezTo>
                  <a:cubicBezTo>
                    <a:pt x="4488" y="39112"/>
                    <a:pt x="4410" y="39568"/>
                    <a:pt x="4319" y="40062"/>
                  </a:cubicBezTo>
                  <a:cubicBezTo>
                    <a:pt x="4273" y="40257"/>
                    <a:pt x="4254" y="40413"/>
                    <a:pt x="4247" y="40530"/>
                  </a:cubicBezTo>
                  <a:cubicBezTo>
                    <a:pt x="4247" y="40608"/>
                    <a:pt x="4241" y="40732"/>
                    <a:pt x="4241" y="40888"/>
                  </a:cubicBezTo>
                  <a:cubicBezTo>
                    <a:pt x="4228" y="41024"/>
                    <a:pt x="4189" y="41129"/>
                    <a:pt x="4117" y="41200"/>
                  </a:cubicBezTo>
                  <a:lnTo>
                    <a:pt x="4006" y="41200"/>
                  </a:lnTo>
                  <a:cubicBezTo>
                    <a:pt x="4033" y="41044"/>
                    <a:pt x="4046" y="40927"/>
                    <a:pt x="4052" y="40855"/>
                  </a:cubicBezTo>
                  <a:cubicBezTo>
                    <a:pt x="4059" y="40803"/>
                    <a:pt x="4059" y="40732"/>
                    <a:pt x="4059" y="40641"/>
                  </a:cubicBezTo>
                  <a:cubicBezTo>
                    <a:pt x="4065" y="40537"/>
                    <a:pt x="4065" y="40465"/>
                    <a:pt x="4065" y="40426"/>
                  </a:cubicBezTo>
                  <a:cubicBezTo>
                    <a:pt x="4072" y="40329"/>
                    <a:pt x="4091" y="40199"/>
                    <a:pt x="4124" y="40016"/>
                  </a:cubicBezTo>
                  <a:cubicBezTo>
                    <a:pt x="4273" y="39125"/>
                    <a:pt x="4403" y="38221"/>
                    <a:pt x="4507" y="37311"/>
                  </a:cubicBezTo>
                  <a:lnTo>
                    <a:pt x="4657" y="35932"/>
                  </a:lnTo>
                  <a:cubicBezTo>
                    <a:pt x="4657" y="35880"/>
                    <a:pt x="4670" y="35848"/>
                    <a:pt x="4696" y="35828"/>
                  </a:cubicBezTo>
                  <a:cubicBezTo>
                    <a:pt x="4710" y="35817"/>
                    <a:pt x="4725" y="35813"/>
                    <a:pt x="4739" y="35813"/>
                  </a:cubicBezTo>
                  <a:close/>
                  <a:moveTo>
                    <a:pt x="3298" y="39425"/>
                  </a:moveTo>
                  <a:cubicBezTo>
                    <a:pt x="3311" y="39431"/>
                    <a:pt x="3311" y="39444"/>
                    <a:pt x="3311" y="39457"/>
                  </a:cubicBezTo>
                  <a:cubicBezTo>
                    <a:pt x="3324" y="39568"/>
                    <a:pt x="3324" y="39704"/>
                    <a:pt x="3311" y="39867"/>
                  </a:cubicBezTo>
                  <a:cubicBezTo>
                    <a:pt x="3291" y="40120"/>
                    <a:pt x="3278" y="40257"/>
                    <a:pt x="3278" y="40270"/>
                  </a:cubicBezTo>
                  <a:lnTo>
                    <a:pt x="3272" y="40634"/>
                  </a:lnTo>
                  <a:lnTo>
                    <a:pt x="3246" y="40797"/>
                  </a:lnTo>
                  <a:cubicBezTo>
                    <a:pt x="3226" y="40940"/>
                    <a:pt x="3213" y="41077"/>
                    <a:pt x="3207" y="41220"/>
                  </a:cubicBezTo>
                  <a:cubicBezTo>
                    <a:pt x="3207" y="41311"/>
                    <a:pt x="3194" y="41376"/>
                    <a:pt x="3168" y="41408"/>
                  </a:cubicBezTo>
                  <a:cubicBezTo>
                    <a:pt x="3142" y="41408"/>
                    <a:pt x="3122" y="41389"/>
                    <a:pt x="3122" y="41356"/>
                  </a:cubicBezTo>
                  <a:cubicBezTo>
                    <a:pt x="3122" y="41337"/>
                    <a:pt x="3122" y="41311"/>
                    <a:pt x="3135" y="41278"/>
                  </a:cubicBezTo>
                  <a:cubicBezTo>
                    <a:pt x="3142" y="41233"/>
                    <a:pt x="3148" y="41181"/>
                    <a:pt x="3155" y="41116"/>
                  </a:cubicBezTo>
                  <a:cubicBezTo>
                    <a:pt x="3155" y="41018"/>
                    <a:pt x="3161" y="40959"/>
                    <a:pt x="3161" y="40946"/>
                  </a:cubicBezTo>
                  <a:cubicBezTo>
                    <a:pt x="3181" y="40842"/>
                    <a:pt x="3194" y="40758"/>
                    <a:pt x="3207" y="40699"/>
                  </a:cubicBezTo>
                  <a:cubicBezTo>
                    <a:pt x="3213" y="40654"/>
                    <a:pt x="3220" y="40589"/>
                    <a:pt x="3220" y="40517"/>
                  </a:cubicBezTo>
                  <a:lnTo>
                    <a:pt x="3226" y="40322"/>
                  </a:lnTo>
                  <a:cubicBezTo>
                    <a:pt x="3226" y="40277"/>
                    <a:pt x="3239" y="40134"/>
                    <a:pt x="3265" y="39899"/>
                  </a:cubicBezTo>
                  <a:cubicBezTo>
                    <a:pt x="3285" y="39724"/>
                    <a:pt x="3285" y="39581"/>
                    <a:pt x="3272" y="39470"/>
                  </a:cubicBezTo>
                  <a:cubicBezTo>
                    <a:pt x="3272" y="39464"/>
                    <a:pt x="3272" y="39451"/>
                    <a:pt x="3278" y="39438"/>
                  </a:cubicBezTo>
                  <a:cubicBezTo>
                    <a:pt x="3285" y="39431"/>
                    <a:pt x="3291" y="39425"/>
                    <a:pt x="3298" y="39425"/>
                  </a:cubicBezTo>
                  <a:close/>
                  <a:moveTo>
                    <a:pt x="4493" y="39832"/>
                  </a:moveTo>
                  <a:cubicBezTo>
                    <a:pt x="4498" y="39832"/>
                    <a:pt x="4501" y="39836"/>
                    <a:pt x="4501" y="39841"/>
                  </a:cubicBezTo>
                  <a:cubicBezTo>
                    <a:pt x="4507" y="39847"/>
                    <a:pt x="4507" y="39854"/>
                    <a:pt x="4501" y="39860"/>
                  </a:cubicBezTo>
                  <a:cubicBezTo>
                    <a:pt x="4475" y="40049"/>
                    <a:pt x="4455" y="40342"/>
                    <a:pt x="4442" y="40725"/>
                  </a:cubicBezTo>
                  <a:lnTo>
                    <a:pt x="4416" y="41363"/>
                  </a:lnTo>
                  <a:cubicBezTo>
                    <a:pt x="4462" y="41382"/>
                    <a:pt x="4501" y="41408"/>
                    <a:pt x="4540" y="41434"/>
                  </a:cubicBezTo>
                  <a:cubicBezTo>
                    <a:pt x="4553" y="41447"/>
                    <a:pt x="4559" y="41454"/>
                    <a:pt x="4559" y="41460"/>
                  </a:cubicBezTo>
                  <a:cubicBezTo>
                    <a:pt x="4572" y="41473"/>
                    <a:pt x="4566" y="41480"/>
                    <a:pt x="4553" y="41493"/>
                  </a:cubicBezTo>
                  <a:cubicBezTo>
                    <a:pt x="4546" y="41493"/>
                    <a:pt x="4533" y="41493"/>
                    <a:pt x="4527" y="41486"/>
                  </a:cubicBezTo>
                  <a:lnTo>
                    <a:pt x="4410" y="41428"/>
                  </a:lnTo>
                  <a:cubicBezTo>
                    <a:pt x="4390" y="41415"/>
                    <a:pt x="4377" y="41408"/>
                    <a:pt x="4371" y="41395"/>
                  </a:cubicBezTo>
                  <a:lnTo>
                    <a:pt x="4371" y="41363"/>
                  </a:lnTo>
                  <a:cubicBezTo>
                    <a:pt x="4371" y="41259"/>
                    <a:pt x="4377" y="41181"/>
                    <a:pt x="4384" y="41122"/>
                  </a:cubicBezTo>
                  <a:lnTo>
                    <a:pt x="4403" y="40959"/>
                  </a:lnTo>
                  <a:cubicBezTo>
                    <a:pt x="4403" y="40933"/>
                    <a:pt x="4403" y="40803"/>
                    <a:pt x="4403" y="40582"/>
                  </a:cubicBezTo>
                  <a:cubicBezTo>
                    <a:pt x="4403" y="40400"/>
                    <a:pt x="4410" y="40238"/>
                    <a:pt x="4429" y="40094"/>
                  </a:cubicBezTo>
                  <a:cubicBezTo>
                    <a:pt x="4442" y="39997"/>
                    <a:pt x="4455" y="39912"/>
                    <a:pt x="4481" y="39847"/>
                  </a:cubicBezTo>
                  <a:cubicBezTo>
                    <a:pt x="4481" y="39841"/>
                    <a:pt x="4488" y="39834"/>
                    <a:pt x="4488" y="39834"/>
                  </a:cubicBezTo>
                  <a:cubicBezTo>
                    <a:pt x="4490" y="39832"/>
                    <a:pt x="4492" y="39832"/>
                    <a:pt x="4493" y="39832"/>
                  </a:cubicBezTo>
                  <a:close/>
                  <a:moveTo>
                    <a:pt x="14829" y="33298"/>
                  </a:moveTo>
                  <a:lnTo>
                    <a:pt x="14829" y="33298"/>
                  </a:lnTo>
                  <a:cubicBezTo>
                    <a:pt x="14679" y="33357"/>
                    <a:pt x="14542" y="33402"/>
                    <a:pt x="14432" y="33441"/>
                  </a:cubicBezTo>
                  <a:cubicBezTo>
                    <a:pt x="14445" y="33610"/>
                    <a:pt x="14432" y="33812"/>
                    <a:pt x="14399" y="34046"/>
                  </a:cubicBezTo>
                  <a:cubicBezTo>
                    <a:pt x="14380" y="34189"/>
                    <a:pt x="14354" y="34397"/>
                    <a:pt x="14308" y="34671"/>
                  </a:cubicBezTo>
                  <a:cubicBezTo>
                    <a:pt x="14276" y="34950"/>
                    <a:pt x="14250" y="35399"/>
                    <a:pt x="14230" y="36017"/>
                  </a:cubicBezTo>
                  <a:lnTo>
                    <a:pt x="14191" y="37383"/>
                  </a:lnTo>
                  <a:cubicBezTo>
                    <a:pt x="14185" y="37903"/>
                    <a:pt x="14198" y="38300"/>
                    <a:pt x="14237" y="38573"/>
                  </a:cubicBezTo>
                  <a:cubicBezTo>
                    <a:pt x="14256" y="38677"/>
                    <a:pt x="14282" y="38820"/>
                    <a:pt x="14315" y="39021"/>
                  </a:cubicBezTo>
                  <a:cubicBezTo>
                    <a:pt x="14347" y="39197"/>
                    <a:pt x="14360" y="39347"/>
                    <a:pt x="14367" y="39464"/>
                  </a:cubicBezTo>
                  <a:cubicBezTo>
                    <a:pt x="14217" y="39015"/>
                    <a:pt x="14139" y="38475"/>
                    <a:pt x="14126" y="37857"/>
                  </a:cubicBezTo>
                  <a:cubicBezTo>
                    <a:pt x="14126" y="37643"/>
                    <a:pt x="14133" y="37370"/>
                    <a:pt x="14139" y="37038"/>
                  </a:cubicBezTo>
                  <a:cubicBezTo>
                    <a:pt x="14159" y="36537"/>
                    <a:pt x="14172" y="36264"/>
                    <a:pt x="14172" y="36218"/>
                  </a:cubicBezTo>
                  <a:cubicBezTo>
                    <a:pt x="14178" y="35919"/>
                    <a:pt x="14185" y="35692"/>
                    <a:pt x="14185" y="35536"/>
                  </a:cubicBezTo>
                  <a:cubicBezTo>
                    <a:pt x="14191" y="35269"/>
                    <a:pt x="14211" y="35041"/>
                    <a:pt x="14230" y="34853"/>
                  </a:cubicBezTo>
                  <a:cubicBezTo>
                    <a:pt x="14237" y="34807"/>
                    <a:pt x="14269" y="34599"/>
                    <a:pt x="14334" y="34222"/>
                  </a:cubicBezTo>
                  <a:cubicBezTo>
                    <a:pt x="14373" y="33962"/>
                    <a:pt x="14393" y="33754"/>
                    <a:pt x="14399" y="33584"/>
                  </a:cubicBezTo>
                  <a:cubicBezTo>
                    <a:pt x="14399" y="33519"/>
                    <a:pt x="14406" y="33474"/>
                    <a:pt x="14419" y="33441"/>
                  </a:cubicBezTo>
                  <a:lnTo>
                    <a:pt x="14419" y="33441"/>
                  </a:lnTo>
                  <a:cubicBezTo>
                    <a:pt x="14334" y="33467"/>
                    <a:pt x="14256" y="33493"/>
                    <a:pt x="14185" y="33506"/>
                  </a:cubicBezTo>
                  <a:cubicBezTo>
                    <a:pt x="13991" y="33553"/>
                    <a:pt x="13810" y="33575"/>
                    <a:pt x="13642" y="33575"/>
                  </a:cubicBezTo>
                  <a:cubicBezTo>
                    <a:pt x="13601" y="33575"/>
                    <a:pt x="13561" y="33574"/>
                    <a:pt x="13521" y="33571"/>
                  </a:cubicBezTo>
                  <a:cubicBezTo>
                    <a:pt x="13411" y="33558"/>
                    <a:pt x="13261" y="33532"/>
                    <a:pt x="13073" y="33480"/>
                  </a:cubicBezTo>
                  <a:cubicBezTo>
                    <a:pt x="12858" y="33422"/>
                    <a:pt x="12708" y="33389"/>
                    <a:pt x="12624" y="33376"/>
                  </a:cubicBezTo>
                  <a:lnTo>
                    <a:pt x="12624" y="33376"/>
                  </a:lnTo>
                  <a:cubicBezTo>
                    <a:pt x="12643" y="33480"/>
                    <a:pt x="12689" y="33617"/>
                    <a:pt x="12767" y="33767"/>
                  </a:cubicBezTo>
                  <a:cubicBezTo>
                    <a:pt x="12871" y="33975"/>
                    <a:pt x="12936" y="34105"/>
                    <a:pt x="12955" y="34157"/>
                  </a:cubicBezTo>
                  <a:cubicBezTo>
                    <a:pt x="13014" y="34319"/>
                    <a:pt x="13040" y="34508"/>
                    <a:pt x="13034" y="34729"/>
                  </a:cubicBezTo>
                  <a:cubicBezTo>
                    <a:pt x="13027" y="34885"/>
                    <a:pt x="13001" y="35080"/>
                    <a:pt x="12955" y="35308"/>
                  </a:cubicBezTo>
                  <a:cubicBezTo>
                    <a:pt x="12949" y="35334"/>
                    <a:pt x="12942" y="35360"/>
                    <a:pt x="12936" y="35386"/>
                  </a:cubicBezTo>
                  <a:cubicBezTo>
                    <a:pt x="12949" y="35392"/>
                    <a:pt x="12949" y="35412"/>
                    <a:pt x="12942" y="35438"/>
                  </a:cubicBezTo>
                  <a:cubicBezTo>
                    <a:pt x="12936" y="35457"/>
                    <a:pt x="12923" y="35470"/>
                    <a:pt x="12916" y="35470"/>
                  </a:cubicBezTo>
                  <a:cubicBezTo>
                    <a:pt x="12838" y="35776"/>
                    <a:pt x="12702" y="36264"/>
                    <a:pt x="12507" y="36934"/>
                  </a:cubicBezTo>
                  <a:cubicBezTo>
                    <a:pt x="12487" y="36999"/>
                    <a:pt x="12468" y="37064"/>
                    <a:pt x="12448" y="37135"/>
                  </a:cubicBezTo>
                  <a:cubicBezTo>
                    <a:pt x="12455" y="37200"/>
                    <a:pt x="12442" y="37291"/>
                    <a:pt x="12422" y="37409"/>
                  </a:cubicBezTo>
                  <a:cubicBezTo>
                    <a:pt x="12377" y="37656"/>
                    <a:pt x="12351" y="37857"/>
                    <a:pt x="12351" y="38000"/>
                  </a:cubicBezTo>
                  <a:cubicBezTo>
                    <a:pt x="12351" y="38228"/>
                    <a:pt x="12383" y="38423"/>
                    <a:pt x="12461" y="38586"/>
                  </a:cubicBezTo>
                  <a:cubicBezTo>
                    <a:pt x="12526" y="38716"/>
                    <a:pt x="12637" y="38865"/>
                    <a:pt x="12793" y="39034"/>
                  </a:cubicBezTo>
                  <a:cubicBezTo>
                    <a:pt x="13014" y="39262"/>
                    <a:pt x="13144" y="39405"/>
                    <a:pt x="13183" y="39451"/>
                  </a:cubicBezTo>
                  <a:cubicBezTo>
                    <a:pt x="13320" y="39626"/>
                    <a:pt x="13424" y="39828"/>
                    <a:pt x="13482" y="40049"/>
                  </a:cubicBezTo>
                  <a:cubicBezTo>
                    <a:pt x="13547" y="40270"/>
                    <a:pt x="13567" y="40491"/>
                    <a:pt x="13541" y="40712"/>
                  </a:cubicBezTo>
                  <a:cubicBezTo>
                    <a:pt x="13521" y="40667"/>
                    <a:pt x="13508" y="40576"/>
                    <a:pt x="13495" y="40446"/>
                  </a:cubicBezTo>
                  <a:cubicBezTo>
                    <a:pt x="13476" y="40094"/>
                    <a:pt x="13365" y="39782"/>
                    <a:pt x="13151" y="39496"/>
                  </a:cubicBezTo>
                  <a:cubicBezTo>
                    <a:pt x="13099" y="39431"/>
                    <a:pt x="13027" y="39347"/>
                    <a:pt x="12936" y="39256"/>
                  </a:cubicBezTo>
                  <a:cubicBezTo>
                    <a:pt x="12832" y="39151"/>
                    <a:pt x="12760" y="39067"/>
                    <a:pt x="12708" y="39015"/>
                  </a:cubicBezTo>
                  <a:cubicBezTo>
                    <a:pt x="12526" y="38826"/>
                    <a:pt x="12416" y="38644"/>
                    <a:pt x="12364" y="38475"/>
                  </a:cubicBezTo>
                  <a:cubicBezTo>
                    <a:pt x="12331" y="38371"/>
                    <a:pt x="12312" y="38241"/>
                    <a:pt x="12312" y="38078"/>
                  </a:cubicBezTo>
                  <a:cubicBezTo>
                    <a:pt x="12305" y="37870"/>
                    <a:pt x="12318" y="37662"/>
                    <a:pt x="12357" y="37461"/>
                  </a:cubicBezTo>
                  <a:lnTo>
                    <a:pt x="12357" y="37461"/>
                  </a:lnTo>
                  <a:cubicBezTo>
                    <a:pt x="12240" y="37896"/>
                    <a:pt x="12162" y="38267"/>
                    <a:pt x="12117" y="38566"/>
                  </a:cubicBezTo>
                  <a:cubicBezTo>
                    <a:pt x="12090" y="38774"/>
                    <a:pt x="12090" y="38937"/>
                    <a:pt x="12130" y="39054"/>
                  </a:cubicBezTo>
                  <a:cubicBezTo>
                    <a:pt x="12149" y="39106"/>
                    <a:pt x="12182" y="39171"/>
                    <a:pt x="12227" y="39249"/>
                  </a:cubicBezTo>
                  <a:cubicBezTo>
                    <a:pt x="12286" y="39353"/>
                    <a:pt x="12318" y="39418"/>
                    <a:pt x="12331" y="39444"/>
                  </a:cubicBezTo>
                  <a:cubicBezTo>
                    <a:pt x="12422" y="39626"/>
                    <a:pt x="12461" y="39841"/>
                    <a:pt x="12455" y="40088"/>
                  </a:cubicBezTo>
                  <a:cubicBezTo>
                    <a:pt x="12448" y="40257"/>
                    <a:pt x="12409" y="40478"/>
                    <a:pt x="12351" y="40758"/>
                  </a:cubicBezTo>
                  <a:cubicBezTo>
                    <a:pt x="12279" y="41083"/>
                    <a:pt x="12188" y="41454"/>
                    <a:pt x="12084" y="41870"/>
                  </a:cubicBezTo>
                  <a:lnTo>
                    <a:pt x="12455" y="42091"/>
                  </a:lnTo>
                  <a:lnTo>
                    <a:pt x="12461" y="42091"/>
                  </a:lnTo>
                  <a:cubicBezTo>
                    <a:pt x="12474" y="42085"/>
                    <a:pt x="12494" y="42078"/>
                    <a:pt x="12526" y="42078"/>
                  </a:cubicBezTo>
                  <a:lnTo>
                    <a:pt x="12676" y="42098"/>
                  </a:lnTo>
                  <a:lnTo>
                    <a:pt x="12747" y="42098"/>
                  </a:lnTo>
                  <a:cubicBezTo>
                    <a:pt x="12760" y="42098"/>
                    <a:pt x="12786" y="42091"/>
                    <a:pt x="12825" y="42085"/>
                  </a:cubicBezTo>
                  <a:lnTo>
                    <a:pt x="12936" y="42059"/>
                  </a:lnTo>
                  <a:cubicBezTo>
                    <a:pt x="12988" y="42046"/>
                    <a:pt x="13060" y="42007"/>
                    <a:pt x="13138" y="41948"/>
                  </a:cubicBezTo>
                  <a:cubicBezTo>
                    <a:pt x="13307" y="41818"/>
                    <a:pt x="13463" y="41694"/>
                    <a:pt x="13599" y="41571"/>
                  </a:cubicBezTo>
                  <a:cubicBezTo>
                    <a:pt x="13612" y="41558"/>
                    <a:pt x="13619" y="41558"/>
                    <a:pt x="13632" y="41558"/>
                  </a:cubicBezTo>
                  <a:cubicBezTo>
                    <a:pt x="13638" y="41564"/>
                    <a:pt x="13638" y="41571"/>
                    <a:pt x="13638" y="41584"/>
                  </a:cubicBezTo>
                  <a:cubicBezTo>
                    <a:pt x="13632" y="41597"/>
                    <a:pt x="13619" y="41623"/>
                    <a:pt x="13593" y="41642"/>
                  </a:cubicBezTo>
                  <a:lnTo>
                    <a:pt x="13242" y="41935"/>
                  </a:lnTo>
                  <a:cubicBezTo>
                    <a:pt x="13190" y="41981"/>
                    <a:pt x="13138" y="42026"/>
                    <a:pt x="13079" y="42059"/>
                  </a:cubicBezTo>
                  <a:lnTo>
                    <a:pt x="13001" y="42104"/>
                  </a:lnTo>
                  <a:cubicBezTo>
                    <a:pt x="12975" y="42111"/>
                    <a:pt x="12942" y="42117"/>
                    <a:pt x="12903" y="42130"/>
                  </a:cubicBezTo>
                  <a:cubicBezTo>
                    <a:pt x="12845" y="42137"/>
                    <a:pt x="12812" y="42143"/>
                    <a:pt x="12799" y="42150"/>
                  </a:cubicBezTo>
                  <a:cubicBezTo>
                    <a:pt x="12773" y="42156"/>
                    <a:pt x="12747" y="42163"/>
                    <a:pt x="12734" y="42163"/>
                  </a:cubicBezTo>
                  <a:lnTo>
                    <a:pt x="12682" y="42156"/>
                  </a:lnTo>
                  <a:cubicBezTo>
                    <a:pt x="12656" y="42150"/>
                    <a:pt x="12624" y="42150"/>
                    <a:pt x="12585" y="42150"/>
                  </a:cubicBezTo>
                  <a:lnTo>
                    <a:pt x="12552" y="42150"/>
                  </a:lnTo>
                  <a:lnTo>
                    <a:pt x="12650" y="42208"/>
                  </a:lnTo>
                  <a:cubicBezTo>
                    <a:pt x="12708" y="42247"/>
                    <a:pt x="12754" y="42267"/>
                    <a:pt x="12786" y="42280"/>
                  </a:cubicBezTo>
                  <a:cubicBezTo>
                    <a:pt x="12805" y="42282"/>
                    <a:pt x="12826" y="42284"/>
                    <a:pt x="12848" y="42284"/>
                  </a:cubicBezTo>
                  <a:cubicBezTo>
                    <a:pt x="12887" y="42284"/>
                    <a:pt x="12930" y="42279"/>
                    <a:pt x="12975" y="42267"/>
                  </a:cubicBezTo>
                  <a:cubicBezTo>
                    <a:pt x="13183" y="42215"/>
                    <a:pt x="13391" y="42104"/>
                    <a:pt x="13593" y="41935"/>
                  </a:cubicBezTo>
                  <a:cubicBezTo>
                    <a:pt x="13729" y="41818"/>
                    <a:pt x="13899" y="41649"/>
                    <a:pt x="14100" y="41415"/>
                  </a:cubicBezTo>
                  <a:cubicBezTo>
                    <a:pt x="14230" y="41265"/>
                    <a:pt x="14315" y="41174"/>
                    <a:pt x="14360" y="41122"/>
                  </a:cubicBezTo>
                  <a:cubicBezTo>
                    <a:pt x="14464" y="41024"/>
                    <a:pt x="14562" y="40940"/>
                    <a:pt x="14653" y="40875"/>
                  </a:cubicBezTo>
                  <a:cubicBezTo>
                    <a:pt x="14803" y="40790"/>
                    <a:pt x="14907" y="40725"/>
                    <a:pt x="14978" y="40680"/>
                  </a:cubicBezTo>
                  <a:cubicBezTo>
                    <a:pt x="15095" y="40602"/>
                    <a:pt x="15180" y="40517"/>
                    <a:pt x="15225" y="40426"/>
                  </a:cubicBezTo>
                  <a:cubicBezTo>
                    <a:pt x="15154" y="40413"/>
                    <a:pt x="15095" y="40400"/>
                    <a:pt x="15050" y="40387"/>
                  </a:cubicBezTo>
                  <a:cubicBezTo>
                    <a:pt x="14965" y="40426"/>
                    <a:pt x="14874" y="40491"/>
                    <a:pt x="14776" y="40576"/>
                  </a:cubicBezTo>
                  <a:cubicBezTo>
                    <a:pt x="14705" y="40634"/>
                    <a:pt x="14607" y="40732"/>
                    <a:pt x="14477" y="40862"/>
                  </a:cubicBezTo>
                  <a:cubicBezTo>
                    <a:pt x="14399" y="40933"/>
                    <a:pt x="14308" y="41005"/>
                    <a:pt x="14211" y="41077"/>
                  </a:cubicBezTo>
                  <a:cubicBezTo>
                    <a:pt x="14146" y="41129"/>
                    <a:pt x="14107" y="41161"/>
                    <a:pt x="14087" y="41181"/>
                  </a:cubicBezTo>
                  <a:cubicBezTo>
                    <a:pt x="14068" y="41200"/>
                    <a:pt x="14035" y="41239"/>
                    <a:pt x="13996" y="41291"/>
                  </a:cubicBezTo>
                  <a:cubicBezTo>
                    <a:pt x="13925" y="41376"/>
                    <a:pt x="13846" y="41460"/>
                    <a:pt x="13749" y="41532"/>
                  </a:cubicBezTo>
                  <a:cubicBezTo>
                    <a:pt x="13730" y="41543"/>
                    <a:pt x="13716" y="41550"/>
                    <a:pt x="13705" y="41550"/>
                  </a:cubicBezTo>
                  <a:cubicBezTo>
                    <a:pt x="13698" y="41550"/>
                    <a:pt x="13693" y="41546"/>
                    <a:pt x="13690" y="41538"/>
                  </a:cubicBezTo>
                  <a:lnTo>
                    <a:pt x="13807" y="41434"/>
                  </a:lnTo>
                  <a:cubicBezTo>
                    <a:pt x="13859" y="41389"/>
                    <a:pt x="13899" y="41350"/>
                    <a:pt x="13931" y="41311"/>
                  </a:cubicBezTo>
                  <a:cubicBezTo>
                    <a:pt x="13983" y="41239"/>
                    <a:pt x="14022" y="41187"/>
                    <a:pt x="14048" y="41161"/>
                  </a:cubicBezTo>
                  <a:cubicBezTo>
                    <a:pt x="14061" y="41148"/>
                    <a:pt x="14100" y="41116"/>
                    <a:pt x="14172" y="41057"/>
                  </a:cubicBezTo>
                  <a:cubicBezTo>
                    <a:pt x="14276" y="40985"/>
                    <a:pt x="14425" y="40862"/>
                    <a:pt x="14607" y="40680"/>
                  </a:cubicBezTo>
                  <a:cubicBezTo>
                    <a:pt x="14711" y="40582"/>
                    <a:pt x="14796" y="40511"/>
                    <a:pt x="14855" y="40465"/>
                  </a:cubicBezTo>
                  <a:cubicBezTo>
                    <a:pt x="14907" y="40426"/>
                    <a:pt x="14959" y="40394"/>
                    <a:pt x="15004" y="40368"/>
                  </a:cubicBezTo>
                  <a:lnTo>
                    <a:pt x="14998" y="40368"/>
                  </a:lnTo>
                  <a:cubicBezTo>
                    <a:pt x="14920" y="40335"/>
                    <a:pt x="14861" y="40296"/>
                    <a:pt x="14822" y="40238"/>
                  </a:cubicBezTo>
                  <a:cubicBezTo>
                    <a:pt x="14776" y="40173"/>
                    <a:pt x="14750" y="40062"/>
                    <a:pt x="14737" y="39919"/>
                  </a:cubicBezTo>
                  <a:cubicBezTo>
                    <a:pt x="14594" y="37721"/>
                    <a:pt x="14627" y="35516"/>
                    <a:pt x="14829" y="33298"/>
                  </a:cubicBezTo>
                  <a:close/>
                  <a:moveTo>
                    <a:pt x="2875" y="33962"/>
                  </a:moveTo>
                  <a:cubicBezTo>
                    <a:pt x="2777" y="34189"/>
                    <a:pt x="2699" y="34371"/>
                    <a:pt x="2654" y="34508"/>
                  </a:cubicBezTo>
                  <a:cubicBezTo>
                    <a:pt x="2550" y="34801"/>
                    <a:pt x="2491" y="35067"/>
                    <a:pt x="2478" y="35314"/>
                  </a:cubicBezTo>
                  <a:cubicBezTo>
                    <a:pt x="2478" y="35353"/>
                    <a:pt x="2478" y="35392"/>
                    <a:pt x="2478" y="35438"/>
                  </a:cubicBezTo>
                  <a:cubicBezTo>
                    <a:pt x="2511" y="35594"/>
                    <a:pt x="2569" y="35757"/>
                    <a:pt x="2654" y="35919"/>
                  </a:cubicBezTo>
                  <a:cubicBezTo>
                    <a:pt x="2725" y="36056"/>
                    <a:pt x="2836" y="36238"/>
                    <a:pt x="2992" y="36466"/>
                  </a:cubicBezTo>
                  <a:cubicBezTo>
                    <a:pt x="3155" y="36706"/>
                    <a:pt x="3265" y="36888"/>
                    <a:pt x="3330" y="37012"/>
                  </a:cubicBezTo>
                  <a:cubicBezTo>
                    <a:pt x="3441" y="37220"/>
                    <a:pt x="3512" y="37415"/>
                    <a:pt x="3545" y="37604"/>
                  </a:cubicBezTo>
                  <a:cubicBezTo>
                    <a:pt x="3558" y="37721"/>
                    <a:pt x="3564" y="37877"/>
                    <a:pt x="3551" y="38059"/>
                  </a:cubicBezTo>
                  <a:cubicBezTo>
                    <a:pt x="3538" y="38273"/>
                    <a:pt x="3493" y="38592"/>
                    <a:pt x="3415" y="39015"/>
                  </a:cubicBezTo>
                  <a:cubicBezTo>
                    <a:pt x="3409" y="39031"/>
                    <a:pt x="3404" y="39043"/>
                    <a:pt x="3395" y="39043"/>
                  </a:cubicBezTo>
                  <a:cubicBezTo>
                    <a:pt x="3393" y="39043"/>
                    <a:pt x="3391" y="39042"/>
                    <a:pt x="3389" y="39041"/>
                  </a:cubicBezTo>
                  <a:cubicBezTo>
                    <a:pt x="3376" y="38937"/>
                    <a:pt x="3382" y="38807"/>
                    <a:pt x="3408" y="38651"/>
                  </a:cubicBezTo>
                  <a:cubicBezTo>
                    <a:pt x="3460" y="38391"/>
                    <a:pt x="3486" y="38254"/>
                    <a:pt x="3486" y="38254"/>
                  </a:cubicBezTo>
                  <a:cubicBezTo>
                    <a:pt x="3499" y="38163"/>
                    <a:pt x="3506" y="38052"/>
                    <a:pt x="3506" y="37922"/>
                  </a:cubicBezTo>
                  <a:cubicBezTo>
                    <a:pt x="3506" y="37792"/>
                    <a:pt x="3499" y="37688"/>
                    <a:pt x="3480" y="37610"/>
                  </a:cubicBezTo>
                  <a:cubicBezTo>
                    <a:pt x="3447" y="37356"/>
                    <a:pt x="3324" y="37064"/>
                    <a:pt x="3109" y="36726"/>
                  </a:cubicBezTo>
                  <a:cubicBezTo>
                    <a:pt x="2985" y="36550"/>
                    <a:pt x="2901" y="36413"/>
                    <a:pt x="2842" y="36322"/>
                  </a:cubicBezTo>
                  <a:cubicBezTo>
                    <a:pt x="2738" y="36166"/>
                    <a:pt x="2660" y="36023"/>
                    <a:pt x="2602" y="35906"/>
                  </a:cubicBezTo>
                  <a:cubicBezTo>
                    <a:pt x="2556" y="35809"/>
                    <a:pt x="2517" y="35711"/>
                    <a:pt x="2485" y="35614"/>
                  </a:cubicBezTo>
                  <a:lnTo>
                    <a:pt x="2485" y="35614"/>
                  </a:lnTo>
                  <a:cubicBezTo>
                    <a:pt x="2491" y="35770"/>
                    <a:pt x="2517" y="35945"/>
                    <a:pt x="2556" y="36140"/>
                  </a:cubicBezTo>
                  <a:cubicBezTo>
                    <a:pt x="2589" y="36322"/>
                    <a:pt x="2647" y="36596"/>
                    <a:pt x="2725" y="36960"/>
                  </a:cubicBezTo>
                  <a:cubicBezTo>
                    <a:pt x="2790" y="37278"/>
                    <a:pt x="2829" y="37636"/>
                    <a:pt x="2849" y="38033"/>
                  </a:cubicBezTo>
                  <a:cubicBezTo>
                    <a:pt x="2862" y="38287"/>
                    <a:pt x="2868" y="38651"/>
                    <a:pt x="2868" y="39119"/>
                  </a:cubicBezTo>
                  <a:cubicBezTo>
                    <a:pt x="2868" y="39217"/>
                    <a:pt x="2855" y="39288"/>
                    <a:pt x="2829" y="39327"/>
                  </a:cubicBezTo>
                  <a:cubicBezTo>
                    <a:pt x="2810" y="39360"/>
                    <a:pt x="2784" y="39386"/>
                    <a:pt x="2732" y="39412"/>
                  </a:cubicBezTo>
                  <a:cubicBezTo>
                    <a:pt x="2673" y="39457"/>
                    <a:pt x="2634" y="39483"/>
                    <a:pt x="2628" y="39490"/>
                  </a:cubicBezTo>
                  <a:cubicBezTo>
                    <a:pt x="2576" y="39535"/>
                    <a:pt x="2537" y="39600"/>
                    <a:pt x="2511" y="39685"/>
                  </a:cubicBezTo>
                  <a:cubicBezTo>
                    <a:pt x="2491" y="39737"/>
                    <a:pt x="2478" y="39808"/>
                    <a:pt x="2465" y="39912"/>
                  </a:cubicBezTo>
                  <a:lnTo>
                    <a:pt x="2198" y="41941"/>
                  </a:lnTo>
                  <a:cubicBezTo>
                    <a:pt x="2211" y="41948"/>
                    <a:pt x="2218" y="41961"/>
                    <a:pt x="2218" y="41974"/>
                  </a:cubicBezTo>
                  <a:cubicBezTo>
                    <a:pt x="2218" y="41987"/>
                    <a:pt x="2211" y="42007"/>
                    <a:pt x="2198" y="42033"/>
                  </a:cubicBezTo>
                  <a:cubicBezTo>
                    <a:pt x="2140" y="42124"/>
                    <a:pt x="2081" y="42234"/>
                    <a:pt x="2023" y="42364"/>
                  </a:cubicBezTo>
                  <a:lnTo>
                    <a:pt x="1938" y="42592"/>
                  </a:lnTo>
                  <a:cubicBezTo>
                    <a:pt x="1964" y="42585"/>
                    <a:pt x="1997" y="42572"/>
                    <a:pt x="2029" y="42540"/>
                  </a:cubicBezTo>
                  <a:cubicBezTo>
                    <a:pt x="2094" y="42488"/>
                    <a:pt x="2172" y="42416"/>
                    <a:pt x="2264" y="42325"/>
                  </a:cubicBezTo>
                  <a:cubicBezTo>
                    <a:pt x="2387" y="42189"/>
                    <a:pt x="2465" y="42111"/>
                    <a:pt x="2485" y="42091"/>
                  </a:cubicBezTo>
                  <a:cubicBezTo>
                    <a:pt x="2563" y="42013"/>
                    <a:pt x="2660" y="41928"/>
                    <a:pt x="2771" y="41837"/>
                  </a:cubicBezTo>
                  <a:cubicBezTo>
                    <a:pt x="2888" y="41740"/>
                    <a:pt x="2979" y="41668"/>
                    <a:pt x="3037" y="41623"/>
                  </a:cubicBezTo>
                  <a:cubicBezTo>
                    <a:pt x="3142" y="41551"/>
                    <a:pt x="3239" y="41499"/>
                    <a:pt x="3330" y="41460"/>
                  </a:cubicBezTo>
                  <a:cubicBezTo>
                    <a:pt x="3442" y="41419"/>
                    <a:pt x="3547" y="41398"/>
                    <a:pt x="3646" y="41398"/>
                  </a:cubicBezTo>
                  <a:cubicBezTo>
                    <a:pt x="3748" y="41398"/>
                    <a:pt x="3842" y="41420"/>
                    <a:pt x="3928" y="41467"/>
                  </a:cubicBezTo>
                  <a:cubicBezTo>
                    <a:pt x="3993" y="41499"/>
                    <a:pt x="4078" y="41558"/>
                    <a:pt x="4189" y="41649"/>
                  </a:cubicBezTo>
                  <a:lnTo>
                    <a:pt x="4332" y="41733"/>
                  </a:lnTo>
                  <a:cubicBezTo>
                    <a:pt x="4481" y="41831"/>
                    <a:pt x="4624" y="41961"/>
                    <a:pt x="4761" y="42130"/>
                  </a:cubicBezTo>
                  <a:cubicBezTo>
                    <a:pt x="4858" y="42254"/>
                    <a:pt x="4963" y="42416"/>
                    <a:pt x="5086" y="42624"/>
                  </a:cubicBezTo>
                  <a:cubicBezTo>
                    <a:pt x="5132" y="42689"/>
                    <a:pt x="5164" y="42754"/>
                    <a:pt x="5184" y="42806"/>
                  </a:cubicBezTo>
                  <a:cubicBezTo>
                    <a:pt x="5197" y="42787"/>
                    <a:pt x="5216" y="42761"/>
                    <a:pt x="5223" y="42741"/>
                  </a:cubicBezTo>
                  <a:cubicBezTo>
                    <a:pt x="5255" y="42683"/>
                    <a:pt x="5262" y="42618"/>
                    <a:pt x="5249" y="42533"/>
                  </a:cubicBezTo>
                  <a:cubicBezTo>
                    <a:pt x="5242" y="42494"/>
                    <a:pt x="5223" y="42449"/>
                    <a:pt x="5197" y="42384"/>
                  </a:cubicBezTo>
                  <a:cubicBezTo>
                    <a:pt x="5190" y="42384"/>
                    <a:pt x="5177" y="42377"/>
                    <a:pt x="5171" y="42364"/>
                  </a:cubicBezTo>
                  <a:cubicBezTo>
                    <a:pt x="5145" y="42345"/>
                    <a:pt x="5138" y="42319"/>
                    <a:pt x="5138" y="42286"/>
                  </a:cubicBezTo>
                  <a:cubicBezTo>
                    <a:pt x="5138" y="42267"/>
                    <a:pt x="5138" y="42241"/>
                    <a:pt x="5151" y="42208"/>
                  </a:cubicBezTo>
                  <a:cubicBezTo>
                    <a:pt x="5171" y="42156"/>
                    <a:pt x="5177" y="42130"/>
                    <a:pt x="5177" y="42130"/>
                  </a:cubicBezTo>
                  <a:cubicBezTo>
                    <a:pt x="5197" y="42059"/>
                    <a:pt x="5190" y="41968"/>
                    <a:pt x="5158" y="41870"/>
                  </a:cubicBezTo>
                  <a:cubicBezTo>
                    <a:pt x="5119" y="41753"/>
                    <a:pt x="5086" y="41668"/>
                    <a:pt x="5073" y="41610"/>
                  </a:cubicBezTo>
                  <a:cubicBezTo>
                    <a:pt x="5041" y="41519"/>
                    <a:pt x="5028" y="41376"/>
                    <a:pt x="5021" y="41187"/>
                  </a:cubicBezTo>
                  <a:cubicBezTo>
                    <a:pt x="5008" y="40244"/>
                    <a:pt x="5073" y="39314"/>
                    <a:pt x="5223" y="38397"/>
                  </a:cubicBezTo>
                  <a:cubicBezTo>
                    <a:pt x="5255" y="38163"/>
                    <a:pt x="5301" y="37981"/>
                    <a:pt x="5346" y="37864"/>
                  </a:cubicBezTo>
                  <a:cubicBezTo>
                    <a:pt x="5379" y="37779"/>
                    <a:pt x="5424" y="37688"/>
                    <a:pt x="5483" y="37584"/>
                  </a:cubicBezTo>
                  <a:cubicBezTo>
                    <a:pt x="5554" y="37467"/>
                    <a:pt x="5606" y="37376"/>
                    <a:pt x="5639" y="37311"/>
                  </a:cubicBezTo>
                  <a:cubicBezTo>
                    <a:pt x="5775" y="37070"/>
                    <a:pt x="5886" y="36810"/>
                    <a:pt x="5977" y="36544"/>
                  </a:cubicBezTo>
                  <a:lnTo>
                    <a:pt x="5977" y="36544"/>
                  </a:lnTo>
                  <a:cubicBezTo>
                    <a:pt x="5919" y="36609"/>
                    <a:pt x="5860" y="36680"/>
                    <a:pt x="5788" y="36745"/>
                  </a:cubicBezTo>
                  <a:cubicBezTo>
                    <a:pt x="5697" y="36843"/>
                    <a:pt x="5554" y="36979"/>
                    <a:pt x="5353" y="37155"/>
                  </a:cubicBezTo>
                  <a:cubicBezTo>
                    <a:pt x="5275" y="37220"/>
                    <a:pt x="5223" y="37285"/>
                    <a:pt x="5184" y="37337"/>
                  </a:cubicBezTo>
                  <a:cubicBezTo>
                    <a:pt x="5151" y="37383"/>
                    <a:pt x="5112" y="37454"/>
                    <a:pt x="5067" y="37552"/>
                  </a:cubicBezTo>
                  <a:cubicBezTo>
                    <a:pt x="4858" y="37994"/>
                    <a:pt x="4715" y="38456"/>
                    <a:pt x="4644" y="38930"/>
                  </a:cubicBezTo>
                  <a:cubicBezTo>
                    <a:pt x="4624" y="39047"/>
                    <a:pt x="4605" y="39125"/>
                    <a:pt x="4585" y="39171"/>
                  </a:cubicBezTo>
                  <a:cubicBezTo>
                    <a:pt x="4572" y="38794"/>
                    <a:pt x="4676" y="38345"/>
                    <a:pt x="4884" y="37818"/>
                  </a:cubicBezTo>
                  <a:cubicBezTo>
                    <a:pt x="5002" y="37513"/>
                    <a:pt x="5125" y="37285"/>
                    <a:pt x="5262" y="37142"/>
                  </a:cubicBezTo>
                  <a:cubicBezTo>
                    <a:pt x="5307" y="37103"/>
                    <a:pt x="5359" y="37057"/>
                    <a:pt x="5424" y="37005"/>
                  </a:cubicBezTo>
                  <a:cubicBezTo>
                    <a:pt x="5502" y="36947"/>
                    <a:pt x="5561" y="36901"/>
                    <a:pt x="5600" y="36869"/>
                  </a:cubicBezTo>
                  <a:cubicBezTo>
                    <a:pt x="5756" y="36739"/>
                    <a:pt x="5893" y="36596"/>
                    <a:pt x="6010" y="36433"/>
                  </a:cubicBezTo>
                  <a:cubicBezTo>
                    <a:pt x="6036" y="36329"/>
                    <a:pt x="6062" y="36218"/>
                    <a:pt x="6088" y="36114"/>
                  </a:cubicBezTo>
                  <a:cubicBezTo>
                    <a:pt x="6179" y="35692"/>
                    <a:pt x="6198" y="35262"/>
                    <a:pt x="6159" y="34840"/>
                  </a:cubicBezTo>
                  <a:cubicBezTo>
                    <a:pt x="6153" y="34768"/>
                    <a:pt x="6159" y="34716"/>
                    <a:pt x="6185" y="34690"/>
                  </a:cubicBezTo>
                  <a:lnTo>
                    <a:pt x="6185" y="34690"/>
                  </a:lnTo>
                  <a:cubicBezTo>
                    <a:pt x="6146" y="34697"/>
                    <a:pt x="6114" y="34703"/>
                    <a:pt x="6075" y="34703"/>
                  </a:cubicBezTo>
                  <a:cubicBezTo>
                    <a:pt x="5958" y="34697"/>
                    <a:pt x="5828" y="34645"/>
                    <a:pt x="5697" y="34540"/>
                  </a:cubicBezTo>
                  <a:cubicBezTo>
                    <a:pt x="5684" y="34573"/>
                    <a:pt x="5665" y="34599"/>
                    <a:pt x="5652" y="34625"/>
                  </a:cubicBezTo>
                  <a:cubicBezTo>
                    <a:pt x="5613" y="34690"/>
                    <a:pt x="5548" y="34762"/>
                    <a:pt x="5463" y="34853"/>
                  </a:cubicBezTo>
                  <a:lnTo>
                    <a:pt x="5054" y="35269"/>
                  </a:lnTo>
                  <a:cubicBezTo>
                    <a:pt x="5002" y="35321"/>
                    <a:pt x="4963" y="35366"/>
                    <a:pt x="4917" y="35392"/>
                  </a:cubicBezTo>
                  <a:cubicBezTo>
                    <a:pt x="4910" y="35399"/>
                    <a:pt x="4865" y="35431"/>
                    <a:pt x="4793" y="35477"/>
                  </a:cubicBezTo>
                  <a:cubicBezTo>
                    <a:pt x="4650" y="35555"/>
                    <a:pt x="4546" y="35607"/>
                    <a:pt x="4468" y="35627"/>
                  </a:cubicBezTo>
                  <a:cubicBezTo>
                    <a:pt x="4449" y="35633"/>
                    <a:pt x="4429" y="35640"/>
                    <a:pt x="4416" y="35646"/>
                  </a:cubicBezTo>
                  <a:cubicBezTo>
                    <a:pt x="4449" y="36030"/>
                    <a:pt x="4449" y="36453"/>
                    <a:pt x="4410" y="36908"/>
                  </a:cubicBezTo>
                  <a:cubicBezTo>
                    <a:pt x="4377" y="37291"/>
                    <a:pt x="4312" y="37740"/>
                    <a:pt x="4221" y="38267"/>
                  </a:cubicBezTo>
                  <a:cubicBezTo>
                    <a:pt x="4163" y="38566"/>
                    <a:pt x="4085" y="39021"/>
                    <a:pt x="3967" y="39620"/>
                  </a:cubicBezTo>
                  <a:cubicBezTo>
                    <a:pt x="3876" y="40147"/>
                    <a:pt x="3818" y="40595"/>
                    <a:pt x="3792" y="40979"/>
                  </a:cubicBezTo>
                  <a:cubicBezTo>
                    <a:pt x="3785" y="40985"/>
                    <a:pt x="3779" y="40992"/>
                    <a:pt x="3766" y="40992"/>
                  </a:cubicBezTo>
                  <a:cubicBezTo>
                    <a:pt x="3753" y="40992"/>
                    <a:pt x="3746" y="40985"/>
                    <a:pt x="3740" y="40972"/>
                  </a:cubicBezTo>
                  <a:cubicBezTo>
                    <a:pt x="3733" y="40966"/>
                    <a:pt x="3727" y="40946"/>
                    <a:pt x="3727" y="40914"/>
                  </a:cubicBezTo>
                  <a:cubicBezTo>
                    <a:pt x="3740" y="40530"/>
                    <a:pt x="3792" y="40055"/>
                    <a:pt x="3889" y="39503"/>
                  </a:cubicBezTo>
                  <a:cubicBezTo>
                    <a:pt x="4019" y="38878"/>
                    <a:pt x="4104" y="38410"/>
                    <a:pt x="4156" y="38091"/>
                  </a:cubicBezTo>
                  <a:cubicBezTo>
                    <a:pt x="4293" y="37311"/>
                    <a:pt x="4358" y="36518"/>
                    <a:pt x="4351" y="35724"/>
                  </a:cubicBezTo>
                  <a:lnTo>
                    <a:pt x="4351" y="35724"/>
                  </a:lnTo>
                  <a:cubicBezTo>
                    <a:pt x="4343" y="35730"/>
                    <a:pt x="4335" y="35733"/>
                    <a:pt x="4326" y="35733"/>
                  </a:cubicBezTo>
                  <a:cubicBezTo>
                    <a:pt x="4306" y="35733"/>
                    <a:pt x="4283" y="35717"/>
                    <a:pt x="4260" y="35685"/>
                  </a:cubicBezTo>
                  <a:cubicBezTo>
                    <a:pt x="4039" y="35412"/>
                    <a:pt x="3883" y="35210"/>
                    <a:pt x="3798" y="35074"/>
                  </a:cubicBezTo>
                  <a:cubicBezTo>
                    <a:pt x="3694" y="34911"/>
                    <a:pt x="3603" y="34736"/>
                    <a:pt x="3525" y="34540"/>
                  </a:cubicBezTo>
                  <a:cubicBezTo>
                    <a:pt x="3486" y="34443"/>
                    <a:pt x="3460" y="34371"/>
                    <a:pt x="3434" y="34326"/>
                  </a:cubicBezTo>
                  <a:cubicBezTo>
                    <a:pt x="3402" y="34241"/>
                    <a:pt x="3369" y="34170"/>
                    <a:pt x="3330" y="34111"/>
                  </a:cubicBezTo>
                  <a:cubicBezTo>
                    <a:pt x="3317" y="34092"/>
                    <a:pt x="3304" y="34079"/>
                    <a:pt x="3298" y="34066"/>
                  </a:cubicBezTo>
                  <a:cubicBezTo>
                    <a:pt x="3246" y="34066"/>
                    <a:pt x="3200" y="34066"/>
                    <a:pt x="3161" y="34059"/>
                  </a:cubicBezTo>
                  <a:cubicBezTo>
                    <a:pt x="3063" y="34040"/>
                    <a:pt x="2966" y="34007"/>
                    <a:pt x="2875" y="33962"/>
                  </a:cubicBezTo>
                  <a:close/>
                  <a:moveTo>
                    <a:pt x="3652" y="41468"/>
                  </a:moveTo>
                  <a:cubicBezTo>
                    <a:pt x="3624" y="41468"/>
                    <a:pt x="3594" y="41470"/>
                    <a:pt x="3564" y="41473"/>
                  </a:cubicBezTo>
                  <a:cubicBezTo>
                    <a:pt x="3428" y="41486"/>
                    <a:pt x="3291" y="41538"/>
                    <a:pt x="3142" y="41629"/>
                  </a:cubicBezTo>
                  <a:cubicBezTo>
                    <a:pt x="3063" y="41681"/>
                    <a:pt x="2966" y="41746"/>
                    <a:pt x="2868" y="41824"/>
                  </a:cubicBezTo>
                  <a:cubicBezTo>
                    <a:pt x="2693" y="41968"/>
                    <a:pt x="2563" y="42078"/>
                    <a:pt x="2485" y="42156"/>
                  </a:cubicBezTo>
                  <a:cubicBezTo>
                    <a:pt x="2433" y="42215"/>
                    <a:pt x="2355" y="42299"/>
                    <a:pt x="2251" y="42410"/>
                  </a:cubicBezTo>
                  <a:cubicBezTo>
                    <a:pt x="2159" y="42507"/>
                    <a:pt x="2068" y="42579"/>
                    <a:pt x="1984" y="42624"/>
                  </a:cubicBezTo>
                  <a:cubicBezTo>
                    <a:pt x="1964" y="42637"/>
                    <a:pt x="1945" y="42644"/>
                    <a:pt x="1925" y="42644"/>
                  </a:cubicBezTo>
                  <a:lnTo>
                    <a:pt x="1925" y="42650"/>
                  </a:lnTo>
                  <a:cubicBezTo>
                    <a:pt x="1932" y="42663"/>
                    <a:pt x="1951" y="42670"/>
                    <a:pt x="1984" y="42676"/>
                  </a:cubicBezTo>
                  <a:cubicBezTo>
                    <a:pt x="2036" y="42689"/>
                    <a:pt x="2081" y="42702"/>
                    <a:pt x="2127" y="42728"/>
                  </a:cubicBezTo>
                  <a:cubicBezTo>
                    <a:pt x="2140" y="42696"/>
                    <a:pt x="2166" y="42663"/>
                    <a:pt x="2198" y="42631"/>
                  </a:cubicBezTo>
                  <a:cubicBezTo>
                    <a:pt x="2491" y="42299"/>
                    <a:pt x="2842" y="41994"/>
                    <a:pt x="3239" y="41707"/>
                  </a:cubicBezTo>
                  <a:cubicBezTo>
                    <a:pt x="3355" y="41622"/>
                    <a:pt x="3459" y="41577"/>
                    <a:pt x="3542" y="41577"/>
                  </a:cubicBezTo>
                  <a:cubicBezTo>
                    <a:pt x="3547" y="41577"/>
                    <a:pt x="3552" y="41577"/>
                    <a:pt x="3558" y="41577"/>
                  </a:cubicBezTo>
                  <a:cubicBezTo>
                    <a:pt x="3610" y="41577"/>
                    <a:pt x="3668" y="41597"/>
                    <a:pt x="3727" y="41629"/>
                  </a:cubicBezTo>
                  <a:cubicBezTo>
                    <a:pt x="3733" y="41636"/>
                    <a:pt x="3785" y="41675"/>
                    <a:pt x="3876" y="41733"/>
                  </a:cubicBezTo>
                  <a:cubicBezTo>
                    <a:pt x="3948" y="41779"/>
                    <a:pt x="4059" y="41844"/>
                    <a:pt x="4215" y="41928"/>
                  </a:cubicBezTo>
                  <a:cubicBezTo>
                    <a:pt x="4345" y="42007"/>
                    <a:pt x="4442" y="42085"/>
                    <a:pt x="4507" y="42163"/>
                  </a:cubicBezTo>
                  <a:cubicBezTo>
                    <a:pt x="4540" y="42202"/>
                    <a:pt x="4585" y="42267"/>
                    <a:pt x="4637" y="42345"/>
                  </a:cubicBezTo>
                  <a:cubicBezTo>
                    <a:pt x="4689" y="42429"/>
                    <a:pt x="4728" y="42494"/>
                    <a:pt x="4761" y="42527"/>
                  </a:cubicBezTo>
                  <a:cubicBezTo>
                    <a:pt x="4780" y="42553"/>
                    <a:pt x="4819" y="42598"/>
                    <a:pt x="4884" y="42663"/>
                  </a:cubicBezTo>
                  <a:cubicBezTo>
                    <a:pt x="4943" y="42715"/>
                    <a:pt x="4982" y="42761"/>
                    <a:pt x="5008" y="42800"/>
                  </a:cubicBezTo>
                  <a:cubicBezTo>
                    <a:pt x="5028" y="42839"/>
                    <a:pt x="5047" y="42878"/>
                    <a:pt x="5067" y="42917"/>
                  </a:cubicBezTo>
                  <a:cubicBezTo>
                    <a:pt x="5086" y="42898"/>
                    <a:pt x="5106" y="42878"/>
                    <a:pt x="5125" y="42865"/>
                  </a:cubicBezTo>
                  <a:cubicBezTo>
                    <a:pt x="5112" y="42852"/>
                    <a:pt x="5099" y="42832"/>
                    <a:pt x="5093" y="42806"/>
                  </a:cubicBezTo>
                  <a:cubicBezTo>
                    <a:pt x="5047" y="42715"/>
                    <a:pt x="4982" y="42605"/>
                    <a:pt x="4891" y="42475"/>
                  </a:cubicBezTo>
                  <a:cubicBezTo>
                    <a:pt x="4813" y="42351"/>
                    <a:pt x="4761" y="42273"/>
                    <a:pt x="4735" y="42247"/>
                  </a:cubicBezTo>
                  <a:cubicBezTo>
                    <a:pt x="4676" y="42169"/>
                    <a:pt x="4605" y="42085"/>
                    <a:pt x="4507" y="41981"/>
                  </a:cubicBezTo>
                  <a:cubicBezTo>
                    <a:pt x="4449" y="41909"/>
                    <a:pt x="4397" y="41863"/>
                    <a:pt x="4351" y="41837"/>
                  </a:cubicBezTo>
                  <a:cubicBezTo>
                    <a:pt x="4332" y="41818"/>
                    <a:pt x="4299" y="41798"/>
                    <a:pt x="4254" y="41772"/>
                  </a:cubicBezTo>
                  <a:cubicBezTo>
                    <a:pt x="4202" y="41753"/>
                    <a:pt x="4169" y="41733"/>
                    <a:pt x="4150" y="41714"/>
                  </a:cubicBezTo>
                  <a:cubicBezTo>
                    <a:pt x="4078" y="41649"/>
                    <a:pt x="4026" y="41603"/>
                    <a:pt x="3987" y="41577"/>
                  </a:cubicBezTo>
                  <a:cubicBezTo>
                    <a:pt x="3886" y="41503"/>
                    <a:pt x="3777" y="41468"/>
                    <a:pt x="3652" y="41468"/>
                  </a:cubicBezTo>
                  <a:close/>
                </a:path>
              </a:pathLst>
            </a:custGeom>
            <a:solidFill>
              <a:srgbClr val="6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4"/>
            <p:cNvSpPr/>
            <p:nvPr/>
          </p:nvSpPr>
          <p:spPr>
            <a:xfrm>
              <a:off x="-6507825" y="576525"/>
              <a:ext cx="336100" cy="410250"/>
            </a:xfrm>
            <a:custGeom>
              <a:avLst/>
              <a:gdLst/>
              <a:ahLst/>
              <a:cxnLst/>
              <a:rect l="l" t="t" r="r" b="b"/>
              <a:pathLst>
                <a:path w="13444" h="16410" extrusionOk="0">
                  <a:moveTo>
                    <a:pt x="1257" y="1676"/>
                  </a:moveTo>
                  <a:cubicBezTo>
                    <a:pt x="1259" y="1676"/>
                    <a:pt x="1265" y="1682"/>
                    <a:pt x="1275" y="1692"/>
                  </a:cubicBezTo>
                  <a:lnTo>
                    <a:pt x="1301" y="1711"/>
                  </a:lnTo>
                  <a:lnTo>
                    <a:pt x="1307" y="1737"/>
                  </a:lnTo>
                  <a:cubicBezTo>
                    <a:pt x="1314" y="1744"/>
                    <a:pt x="1320" y="1757"/>
                    <a:pt x="1333" y="1776"/>
                  </a:cubicBezTo>
                  <a:lnTo>
                    <a:pt x="1340" y="1802"/>
                  </a:lnTo>
                  <a:lnTo>
                    <a:pt x="1353" y="1828"/>
                  </a:lnTo>
                  <a:cubicBezTo>
                    <a:pt x="1359" y="1841"/>
                    <a:pt x="1359" y="1848"/>
                    <a:pt x="1353" y="1848"/>
                  </a:cubicBezTo>
                  <a:cubicBezTo>
                    <a:pt x="1346" y="1849"/>
                    <a:pt x="1341" y="1850"/>
                    <a:pt x="1336" y="1850"/>
                  </a:cubicBezTo>
                  <a:cubicBezTo>
                    <a:pt x="1320" y="1850"/>
                    <a:pt x="1311" y="1843"/>
                    <a:pt x="1301" y="1828"/>
                  </a:cubicBezTo>
                  <a:lnTo>
                    <a:pt x="1229" y="1705"/>
                  </a:lnTo>
                  <a:cubicBezTo>
                    <a:pt x="1229" y="1692"/>
                    <a:pt x="1229" y="1685"/>
                    <a:pt x="1242" y="1679"/>
                  </a:cubicBezTo>
                  <a:lnTo>
                    <a:pt x="1255" y="1679"/>
                  </a:lnTo>
                  <a:cubicBezTo>
                    <a:pt x="1255" y="1677"/>
                    <a:pt x="1256" y="1676"/>
                    <a:pt x="1257" y="1676"/>
                  </a:cubicBezTo>
                  <a:close/>
                  <a:moveTo>
                    <a:pt x="1476" y="2121"/>
                  </a:moveTo>
                  <a:cubicBezTo>
                    <a:pt x="1489" y="2121"/>
                    <a:pt x="1496" y="2121"/>
                    <a:pt x="1509" y="2127"/>
                  </a:cubicBezTo>
                  <a:cubicBezTo>
                    <a:pt x="1515" y="2134"/>
                    <a:pt x="1522" y="2147"/>
                    <a:pt x="1528" y="2166"/>
                  </a:cubicBezTo>
                  <a:lnTo>
                    <a:pt x="1554" y="2219"/>
                  </a:lnTo>
                  <a:cubicBezTo>
                    <a:pt x="1567" y="2238"/>
                    <a:pt x="1574" y="2251"/>
                    <a:pt x="1574" y="2258"/>
                  </a:cubicBezTo>
                  <a:cubicBezTo>
                    <a:pt x="1580" y="2277"/>
                    <a:pt x="1580" y="2290"/>
                    <a:pt x="1574" y="2303"/>
                  </a:cubicBezTo>
                  <a:cubicBezTo>
                    <a:pt x="1569" y="2305"/>
                    <a:pt x="1564" y="2306"/>
                    <a:pt x="1560" y="2306"/>
                  </a:cubicBezTo>
                  <a:cubicBezTo>
                    <a:pt x="1547" y="2306"/>
                    <a:pt x="1538" y="2300"/>
                    <a:pt x="1528" y="2290"/>
                  </a:cubicBezTo>
                  <a:cubicBezTo>
                    <a:pt x="1515" y="2277"/>
                    <a:pt x="1509" y="2264"/>
                    <a:pt x="1509" y="2258"/>
                  </a:cubicBezTo>
                  <a:cubicBezTo>
                    <a:pt x="1489" y="2238"/>
                    <a:pt x="1483" y="2225"/>
                    <a:pt x="1476" y="2212"/>
                  </a:cubicBezTo>
                  <a:lnTo>
                    <a:pt x="1463" y="2186"/>
                  </a:lnTo>
                  <a:lnTo>
                    <a:pt x="1463" y="2127"/>
                  </a:lnTo>
                  <a:lnTo>
                    <a:pt x="1476" y="2121"/>
                  </a:lnTo>
                  <a:close/>
                  <a:moveTo>
                    <a:pt x="1724" y="2518"/>
                  </a:moveTo>
                  <a:cubicBezTo>
                    <a:pt x="1756" y="2531"/>
                    <a:pt x="1782" y="2570"/>
                    <a:pt x="1815" y="2622"/>
                  </a:cubicBezTo>
                  <a:lnTo>
                    <a:pt x="1847" y="2687"/>
                  </a:lnTo>
                  <a:cubicBezTo>
                    <a:pt x="1854" y="2706"/>
                    <a:pt x="1854" y="2719"/>
                    <a:pt x="1854" y="2726"/>
                  </a:cubicBezTo>
                  <a:cubicBezTo>
                    <a:pt x="1849" y="2738"/>
                    <a:pt x="1845" y="2746"/>
                    <a:pt x="1838" y="2746"/>
                  </a:cubicBezTo>
                  <a:cubicBezTo>
                    <a:pt x="1833" y="2746"/>
                    <a:pt x="1828" y="2743"/>
                    <a:pt x="1821" y="2739"/>
                  </a:cubicBezTo>
                  <a:cubicBezTo>
                    <a:pt x="1815" y="2739"/>
                    <a:pt x="1808" y="2732"/>
                    <a:pt x="1802" y="2726"/>
                  </a:cubicBezTo>
                  <a:cubicBezTo>
                    <a:pt x="1789" y="2713"/>
                    <a:pt x="1776" y="2693"/>
                    <a:pt x="1756" y="2654"/>
                  </a:cubicBezTo>
                  <a:lnTo>
                    <a:pt x="1711" y="2583"/>
                  </a:lnTo>
                  <a:cubicBezTo>
                    <a:pt x="1698" y="2570"/>
                    <a:pt x="1698" y="2557"/>
                    <a:pt x="1698" y="2544"/>
                  </a:cubicBezTo>
                  <a:cubicBezTo>
                    <a:pt x="1698" y="2537"/>
                    <a:pt x="1704" y="2531"/>
                    <a:pt x="1711" y="2524"/>
                  </a:cubicBezTo>
                  <a:cubicBezTo>
                    <a:pt x="1717" y="2524"/>
                    <a:pt x="1724" y="2518"/>
                    <a:pt x="1724" y="2518"/>
                  </a:cubicBezTo>
                  <a:close/>
                  <a:moveTo>
                    <a:pt x="9287" y="2732"/>
                  </a:moveTo>
                  <a:cubicBezTo>
                    <a:pt x="9294" y="2732"/>
                    <a:pt x="9300" y="2739"/>
                    <a:pt x="9300" y="2745"/>
                  </a:cubicBezTo>
                  <a:cubicBezTo>
                    <a:pt x="9300" y="2758"/>
                    <a:pt x="9300" y="2765"/>
                    <a:pt x="9300" y="2771"/>
                  </a:cubicBezTo>
                  <a:lnTo>
                    <a:pt x="9281" y="2843"/>
                  </a:lnTo>
                  <a:cubicBezTo>
                    <a:pt x="9274" y="2875"/>
                    <a:pt x="9274" y="2888"/>
                    <a:pt x="9268" y="2895"/>
                  </a:cubicBezTo>
                  <a:cubicBezTo>
                    <a:pt x="9261" y="2901"/>
                    <a:pt x="9255" y="2914"/>
                    <a:pt x="9248" y="2921"/>
                  </a:cubicBezTo>
                  <a:lnTo>
                    <a:pt x="9229" y="2921"/>
                  </a:lnTo>
                  <a:cubicBezTo>
                    <a:pt x="9235" y="2888"/>
                    <a:pt x="9235" y="2869"/>
                    <a:pt x="9235" y="2849"/>
                  </a:cubicBezTo>
                  <a:lnTo>
                    <a:pt x="9242" y="2817"/>
                  </a:lnTo>
                  <a:lnTo>
                    <a:pt x="9248" y="2797"/>
                  </a:lnTo>
                  <a:lnTo>
                    <a:pt x="9248" y="2778"/>
                  </a:lnTo>
                  <a:lnTo>
                    <a:pt x="9261" y="2752"/>
                  </a:lnTo>
                  <a:cubicBezTo>
                    <a:pt x="9268" y="2745"/>
                    <a:pt x="9274" y="2739"/>
                    <a:pt x="9287" y="2732"/>
                  </a:cubicBezTo>
                  <a:close/>
                  <a:moveTo>
                    <a:pt x="6855" y="2752"/>
                  </a:moveTo>
                  <a:lnTo>
                    <a:pt x="6874" y="2758"/>
                  </a:lnTo>
                  <a:cubicBezTo>
                    <a:pt x="6881" y="2778"/>
                    <a:pt x="6887" y="2797"/>
                    <a:pt x="6887" y="2823"/>
                  </a:cubicBezTo>
                  <a:cubicBezTo>
                    <a:pt x="6894" y="2836"/>
                    <a:pt x="6894" y="2849"/>
                    <a:pt x="6887" y="2869"/>
                  </a:cubicBezTo>
                  <a:lnTo>
                    <a:pt x="6881" y="2901"/>
                  </a:lnTo>
                  <a:lnTo>
                    <a:pt x="6881" y="2947"/>
                  </a:lnTo>
                  <a:cubicBezTo>
                    <a:pt x="6881" y="2966"/>
                    <a:pt x="6874" y="2979"/>
                    <a:pt x="6868" y="2992"/>
                  </a:cubicBezTo>
                  <a:cubicBezTo>
                    <a:pt x="6864" y="3000"/>
                    <a:pt x="6858" y="3003"/>
                    <a:pt x="6851" y="3003"/>
                  </a:cubicBezTo>
                  <a:cubicBezTo>
                    <a:pt x="6846" y="3003"/>
                    <a:pt x="6841" y="3002"/>
                    <a:pt x="6835" y="2999"/>
                  </a:cubicBezTo>
                  <a:cubicBezTo>
                    <a:pt x="6829" y="2999"/>
                    <a:pt x="6829" y="2992"/>
                    <a:pt x="6829" y="2979"/>
                  </a:cubicBezTo>
                  <a:lnTo>
                    <a:pt x="6829" y="2960"/>
                  </a:lnTo>
                  <a:cubicBezTo>
                    <a:pt x="6835" y="2947"/>
                    <a:pt x="6835" y="2934"/>
                    <a:pt x="6835" y="2908"/>
                  </a:cubicBezTo>
                  <a:lnTo>
                    <a:pt x="6842" y="2804"/>
                  </a:lnTo>
                  <a:cubicBezTo>
                    <a:pt x="6848" y="2771"/>
                    <a:pt x="6855" y="2758"/>
                    <a:pt x="6855" y="2752"/>
                  </a:cubicBezTo>
                  <a:close/>
                  <a:moveTo>
                    <a:pt x="2953" y="2934"/>
                  </a:moveTo>
                  <a:cubicBezTo>
                    <a:pt x="2959" y="2934"/>
                    <a:pt x="2966" y="2940"/>
                    <a:pt x="2972" y="2947"/>
                  </a:cubicBezTo>
                  <a:lnTo>
                    <a:pt x="2972" y="2960"/>
                  </a:lnTo>
                  <a:cubicBezTo>
                    <a:pt x="2972" y="2966"/>
                    <a:pt x="2979" y="2973"/>
                    <a:pt x="2985" y="2979"/>
                  </a:cubicBezTo>
                  <a:lnTo>
                    <a:pt x="2985" y="2999"/>
                  </a:lnTo>
                  <a:lnTo>
                    <a:pt x="2985" y="3044"/>
                  </a:lnTo>
                  <a:lnTo>
                    <a:pt x="2992" y="3057"/>
                  </a:lnTo>
                  <a:lnTo>
                    <a:pt x="2985" y="3090"/>
                  </a:lnTo>
                  <a:lnTo>
                    <a:pt x="2972" y="3096"/>
                  </a:lnTo>
                  <a:cubicBezTo>
                    <a:pt x="2972" y="3096"/>
                    <a:pt x="2966" y="3090"/>
                    <a:pt x="2959" y="3083"/>
                  </a:cubicBezTo>
                  <a:lnTo>
                    <a:pt x="2940" y="2992"/>
                  </a:lnTo>
                  <a:lnTo>
                    <a:pt x="2940" y="2973"/>
                  </a:lnTo>
                  <a:cubicBezTo>
                    <a:pt x="2933" y="2966"/>
                    <a:pt x="2933" y="2960"/>
                    <a:pt x="2940" y="2953"/>
                  </a:cubicBezTo>
                  <a:cubicBezTo>
                    <a:pt x="2940" y="2947"/>
                    <a:pt x="2940" y="2940"/>
                    <a:pt x="2946" y="2940"/>
                  </a:cubicBezTo>
                  <a:lnTo>
                    <a:pt x="2953" y="2934"/>
                  </a:lnTo>
                  <a:close/>
                  <a:moveTo>
                    <a:pt x="1997" y="3044"/>
                  </a:moveTo>
                  <a:cubicBezTo>
                    <a:pt x="2016" y="3044"/>
                    <a:pt x="2029" y="3057"/>
                    <a:pt x="2042" y="3070"/>
                  </a:cubicBezTo>
                  <a:cubicBezTo>
                    <a:pt x="2049" y="3077"/>
                    <a:pt x="2055" y="3083"/>
                    <a:pt x="2062" y="3103"/>
                  </a:cubicBezTo>
                  <a:lnTo>
                    <a:pt x="2075" y="3122"/>
                  </a:lnTo>
                  <a:lnTo>
                    <a:pt x="2075" y="3136"/>
                  </a:lnTo>
                  <a:lnTo>
                    <a:pt x="2088" y="3162"/>
                  </a:lnTo>
                  <a:cubicBezTo>
                    <a:pt x="2088" y="3175"/>
                    <a:pt x="2088" y="3181"/>
                    <a:pt x="2088" y="3188"/>
                  </a:cubicBezTo>
                  <a:cubicBezTo>
                    <a:pt x="2081" y="3194"/>
                    <a:pt x="2068" y="3194"/>
                    <a:pt x="2055" y="3194"/>
                  </a:cubicBezTo>
                  <a:cubicBezTo>
                    <a:pt x="2042" y="3194"/>
                    <a:pt x="2029" y="3181"/>
                    <a:pt x="2016" y="3168"/>
                  </a:cubicBezTo>
                  <a:lnTo>
                    <a:pt x="2003" y="3149"/>
                  </a:lnTo>
                  <a:lnTo>
                    <a:pt x="1997" y="3129"/>
                  </a:lnTo>
                  <a:lnTo>
                    <a:pt x="1990" y="3109"/>
                  </a:lnTo>
                  <a:cubicBezTo>
                    <a:pt x="1977" y="3090"/>
                    <a:pt x="1977" y="3083"/>
                    <a:pt x="1977" y="3077"/>
                  </a:cubicBezTo>
                  <a:cubicBezTo>
                    <a:pt x="1977" y="3057"/>
                    <a:pt x="1984" y="3044"/>
                    <a:pt x="1997" y="3044"/>
                  </a:cubicBezTo>
                  <a:close/>
                  <a:moveTo>
                    <a:pt x="9573" y="2336"/>
                  </a:moveTo>
                  <a:cubicBezTo>
                    <a:pt x="9567" y="2342"/>
                    <a:pt x="9560" y="2349"/>
                    <a:pt x="9560" y="2355"/>
                  </a:cubicBezTo>
                  <a:lnTo>
                    <a:pt x="9508" y="2706"/>
                  </a:lnTo>
                  <a:cubicBezTo>
                    <a:pt x="9476" y="2908"/>
                    <a:pt x="9443" y="3051"/>
                    <a:pt x="9417" y="3129"/>
                  </a:cubicBezTo>
                  <a:cubicBezTo>
                    <a:pt x="9404" y="3162"/>
                    <a:pt x="9398" y="3188"/>
                    <a:pt x="9391" y="3214"/>
                  </a:cubicBezTo>
                  <a:cubicBezTo>
                    <a:pt x="9411" y="3201"/>
                    <a:pt x="9437" y="3194"/>
                    <a:pt x="9476" y="3181"/>
                  </a:cubicBezTo>
                  <a:lnTo>
                    <a:pt x="9495" y="3162"/>
                  </a:lnTo>
                  <a:cubicBezTo>
                    <a:pt x="9503" y="3159"/>
                    <a:pt x="9510" y="3157"/>
                    <a:pt x="9517" y="3157"/>
                  </a:cubicBezTo>
                  <a:cubicBezTo>
                    <a:pt x="9526" y="3157"/>
                    <a:pt x="9533" y="3160"/>
                    <a:pt x="9541" y="3168"/>
                  </a:cubicBezTo>
                  <a:lnTo>
                    <a:pt x="9560" y="2927"/>
                  </a:lnTo>
                  <a:cubicBezTo>
                    <a:pt x="9573" y="2817"/>
                    <a:pt x="9580" y="2739"/>
                    <a:pt x="9580" y="2680"/>
                  </a:cubicBezTo>
                  <a:cubicBezTo>
                    <a:pt x="9580" y="2648"/>
                    <a:pt x="9580" y="2570"/>
                    <a:pt x="9573" y="2453"/>
                  </a:cubicBezTo>
                  <a:cubicBezTo>
                    <a:pt x="9573" y="2407"/>
                    <a:pt x="9573" y="2368"/>
                    <a:pt x="9573" y="2336"/>
                  </a:cubicBezTo>
                  <a:close/>
                  <a:moveTo>
                    <a:pt x="7180" y="3025"/>
                  </a:moveTo>
                  <a:cubicBezTo>
                    <a:pt x="7193" y="3031"/>
                    <a:pt x="7200" y="3044"/>
                    <a:pt x="7206" y="3064"/>
                  </a:cubicBezTo>
                  <a:lnTo>
                    <a:pt x="7206" y="3162"/>
                  </a:lnTo>
                  <a:cubicBezTo>
                    <a:pt x="7200" y="3181"/>
                    <a:pt x="7200" y="3201"/>
                    <a:pt x="7193" y="3207"/>
                  </a:cubicBezTo>
                  <a:cubicBezTo>
                    <a:pt x="7185" y="3220"/>
                    <a:pt x="7174" y="3227"/>
                    <a:pt x="7163" y="3227"/>
                  </a:cubicBezTo>
                  <a:cubicBezTo>
                    <a:pt x="7158" y="3227"/>
                    <a:pt x="7152" y="3225"/>
                    <a:pt x="7148" y="3220"/>
                  </a:cubicBezTo>
                  <a:cubicBezTo>
                    <a:pt x="7135" y="3214"/>
                    <a:pt x="7128" y="3207"/>
                    <a:pt x="7128" y="3194"/>
                  </a:cubicBezTo>
                  <a:cubicBezTo>
                    <a:pt x="7122" y="3188"/>
                    <a:pt x="7128" y="3175"/>
                    <a:pt x="7135" y="3162"/>
                  </a:cubicBezTo>
                  <a:cubicBezTo>
                    <a:pt x="7128" y="3122"/>
                    <a:pt x="7128" y="3090"/>
                    <a:pt x="7141" y="3077"/>
                  </a:cubicBezTo>
                  <a:cubicBezTo>
                    <a:pt x="7148" y="3064"/>
                    <a:pt x="7154" y="3051"/>
                    <a:pt x="7154" y="3051"/>
                  </a:cubicBezTo>
                  <a:lnTo>
                    <a:pt x="7154" y="3038"/>
                  </a:lnTo>
                  <a:cubicBezTo>
                    <a:pt x="7167" y="3038"/>
                    <a:pt x="7174" y="3031"/>
                    <a:pt x="7180" y="3025"/>
                  </a:cubicBezTo>
                  <a:close/>
                  <a:moveTo>
                    <a:pt x="6803" y="3259"/>
                  </a:moveTo>
                  <a:cubicBezTo>
                    <a:pt x="6816" y="3259"/>
                    <a:pt x="6822" y="3266"/>
                    <a:pt x="6829" y="3272"/>
                  </a:cubicBezTo>
                  <a:cubicBezTo>
                    <a:pt x="6835" y="3285"/>
                    <a:pt x="6835" y="3298"/>
                    <a:pt x="6835" y="3305"/>
                  </a:cubicBezTo>
                  <a:cubicBezTo>
                    <a:pt x="6842" y="3324"/>
                    <a:pt x="6842" y="3337"/>
                    <a:pt x="6835" y="3357"/>
                  </a:cubicBezTo>
                  <a:cubicBezTo>
                    <a:pt x="6829" y="3370"/>
                    <a:pt x="6822" y="3383"/>
                    <a:pt x="6803" y="3389"/>
                  </a:cubicBezTo>
                  <a:cubicBezTo>
                    <a:pt x="6800" y="3392"/>
                    <a:pt x="6798" y="3393"/>
                    <a:pt x="6795" y="3393"/>
                  </a:cubicBezTo>
                  <a:cubicBezTo>
                    <a:pt x="6791" y="3393"/>
                    <a:pt x="6787" y="3390"/>
                    <a:pt x="6783" y="3383"/>
                  </a:cubicBezTo>
                  <a:lnTo>
                    <a:pt x="6770" y="3363"/>
                  </a:lnTo>
                  <a:lnTo>
                    <a:pt x="6764" y="3337"/>
                  </a:lnTo>
                  <a:lnTo>
                    <a:pt x="6770" y="3298"/>
                  </a:lnTo>
                  <a:lnTo>
                    <a:pt x="6777" y="3272"/>
                  </a:lnTo>
                  <a:cubicBezTo>
                    <a:pt x="6783" y="3266"/>
                    <a:pt x="6790" y="3259"/>
                    <a:pt x="6796" y="3259"/>
                  </a:cubicBezTo>
                  <a:cubicBezTo>
                    <a:pt x="6800" y="3262"/>
                    <a:pt x="6801" y="3264"/>
                    <a:pt x="6802" y="3264"/>
                  </a:cubicBezTo>
                  <a:cubicBezTo>
                    <a:pt x="6803" y="3264"/>
                    <a:pt x="6803" y="3262"/>
                    <a:pt x="6803" y="3259"/>
                  </a:cubicBezTo>
                  <a:close/>
                  <a:moveTo>
                    <a:pt x="5996" y="3285"/>
                  </a:moveTo>
                  <a:lnTo>
                    <a:pt x="6009" y="3305"/>
                  </a:lnTo>
                  <a:cubicBezTo>
                    <a:pt x="6016" y="3311"/>
                    <a:pt x="6009" y="3324"/>
                    <a:pt x="6009" y="3344"/>
                  </a:cubicBezTo>
                  <a:lnTo>
                    <a:pt x="5996" y="3402"/>
                  </a:lnTo>
                  <a:cubicBezTo>
                    <a:pt x="5990" y="3428"/>
                    <a:pt x="5977" y="3454"/>
                    <a:pt x="5964" y="3474"/>
                  </a:cubicBezTo>
                  <a:cubicBezTo>
                    <a:pt x="5959" y="3483"/>
                    <a:pt x="5951" y="3489"/>
                    <a:pt x="5944" y="3489"/>
                  </a:cubicBezTo>
                  <a:cubicBezTo>
                    <a:pt x="5942" y="3489"/>
                    <a:pt x="5940" y="3488"/>
                    <a:pt x="5938" y="3487"/>
                  </a:cubicBezTo>
                  <a:cubicBezTo>
                    <a:pt x="5931" y="3467"/>
                    <a:pt x="5925" y="3448"/>
                    <a:pt x="5925" y="3435"/>
                  </a:cubicBezTo>
                  <a:cubicBezTo>
                    <a:pt x="5931" y="3415"/>
                    <a:pt x="5931" y="3409"/>
                    <a:pt x="5938" y="3396"/>
                  </a:cubicBezTo>
                  <a:lnTo>
                    <a:pt x="5938" y="3370"/>
                  </a:lnTo>
                  <a:lnTo>
                    <a:pt x="5970" y="3298"/>
                  </a:lnTo>
                  <a:lnTo>
                    <a:pt x="5977" y="3292"/>
                  </a:lnTo>
                  <a:cubicBezTo>
                    <a:pt x="5983" y="3285"/>
                    <a:pt x="5990" y="3285"/>
                    <a:pt x="5996" y="3285"/>
                  </a:cubicBezTo>
                  <a:close/>
                  <a:moveTo>
                    <a:pt x="5600" y="3296"/>
                  </a:moveTo>
                  <a:cubicBezTo>
                    <a:pt x="5609" y="3296"/>
                    <a:pt x="5614" y="3308"/>
                    <a:pt x="5619" y="3324"/>
                  </a:cubicBezTo>
                  <a:cubicBezTo>
                    <a:pt x="5626" y="3357"/>
                    <a:pt x="5619" y="3383"/>
                    <a:pt x="5613" y="3415"/>
                  </a:cubicBezTo>
                  <a:lnTo>
                    <a:pt x="5593" y="3474"/>
                  </a:lnTo>
                  <a:lnTo>
                    <a:pt x="5580" y="3493"/>
                  </a:lnTo>
                  <a:cubicBezTo>
                    <a:pt x="5573" y="3501"/>
                    <a:pt x="5567" y="3504"/>
                    <a:pt x="5561" y="3504"/>
                  </a:cubicBezTo>
                  <a:cubicBezTo>
                    <a:pt x="5557" y="3504"/>
                    <a:pt x="5553" y="3502"/>
                    <a:pt x="5548" y="3500"/>
                  </a:cubicBezTo>
                  <a:cubicBezTo>
                    <a:pt x="5541" y="3500"/>
                    <a:pt x="5535" y="3493"/>
                    <a:pt x="5535" y="3487"/>
                  </a:cubicBezTo>
                  <a:cubicBezTo>
                    <a:pt x="5535" y="3480"/>
                    <a:pt x="5535" y="3474"/>
                    <a:pt x="5535" y="3461"/>
                  </a:cubicBezTo>
                  <a:lnTo>
                    <a:pt x="5541" y="3435"/>
                  </a:lnTo>
                  <a:lnTo>
                    <a:pt x="5561" y="3383"/>
                  </a:lnTo>
                  <a:lnTo>
                    <a:pt x="5580" y="3298"/>
                  </a:lnTo>
                  <a:lnTo>
                    <a:pt x="5593" y="3298"/>
                  </a:lnTo>
                  <a:cubicBezTo>
                    <a:pt x="5596" y="3297"/>
                    <a:pt x="5598" y="3296"/>
                    <a:pt x="5600" y="3296"/>
                  </a:cubicBezTo>
                  <a:close/>
                  <a:moveTo>
                    <a:pt x="4016" y="3322"/>
                  </a:moveTo>
                  <a:cubicBezTo>
                    <a:pt x="4023" y="3322"/>
                    <a:pt x="4028" y="3328"/>
                    <a:pt x="4032" y="3337"/>
                  </a:cubicBezTo>
                  <a:cubicBezTo>
                    <a:pt x="4039" y="3344"/>
                    <a:pt x="4045" y="3357"/>
                    <a:pt x="4045" y="3370"/>
                  </a:cubicBezTo>
                  <a:cubicBezTo>
                    <a:pt x="4045" y="3383"/>
                    <a:pt x="4039" y="3402"/>
                    <a:pt x="4032" y="3435"/>
                  </a:cubicBezTo>
                  <a:lnTo>
                    <a:pt x="4026" y="3480"/>
                  </a:lnTo>
                  <a:cubicBezTo>
                    <a:pt x="4026" y="3526"/>
                    <a:pt x="4013" y="3558"/>
                    <a:pt x="3993" y="3591"/>
                  </a:cubicBezTo>
                  <a:cubicBezTo>
                    <a:pt x="3989" y="3593"/>
                    <a:pt x="3984" y="3595"/>
                    <a:pt x="3979" y="3595"/>
                  </a:cubicBezTo>
                  <a:cubicBezTo>
                    <a:pt x="3971" y="3595"/>
                    <a:pt x="3963" y="3590"/>
                    <a:pt x="3954" y="3578"/>
                  </a:cubicBezTo>
                  <a:cubicBezTo>
                    <a:pt x="3948" y="3565"/>
                    <a:pt x="3948" y="3552"/>
                    <a:pt x="3948" y="3539"/>
                  </a:cubicBezTo>
                  <a:lnTo>
                    <a:pt x="3948" y="3441"/>
                  </a:lnTo>
                  <a:cubicBezTo>
                    <a:pt x="3954" y="3396"/>
                    <a:pt x="3961" y="3363"/>
                    <a:pt x="3974" y="3350"/>
                  </a:cubicBezTo>
                  <a:cubicBezTo>
                    <a:pt x="3980" y="3331"/>
                    <a:pt x="3993" y="3324"/>
                    <a:pt x="4006" y="3324"/>
                  </a:cubicBezTo>
                  <a:cubicBezTo>
                    <a:pt x="4010" y="3322"/>
                    <a:pt x="4013" y="3322"/>
                    <a:pt x="4016" y="3322"/>
                  </a:cubicBezTo>
                  <a:close/>
                  <a:moveTo>
                    <a:pt x="2211" y="3454"/>
                  </a:moveTo>
                  <a:cubicBezTo>
                    <a:pt x="2231" y="3461"/>
                    <a:pt x="2250" y="3480"/>
                    <a:pt x="2257" y="3500"/>
                  </a:cubicBezTo>
                  <a:lnTo>
                    <a:pt x="2270" y="3513"/>
                  </a:lnTo>
                  <a:lnTo>
                    <a:pt x="2283" y="3526"/>
                  </a:lnTo>
                  <a:lnTo>
                    <a:pt x="2289" y="3545"/>
                  </a:lnTo>
                  <a:lnTo>
                    <a:pt x="2296" y="3565"/>
                  </a:lnTo>
                  <a:lnTo>
                    <a:pt x="2289" y="3578"/>
                  </a:lnTo>
                  <a:lnTo>
                    <a:pt x="2276" y="3591"/>
                  </a:lnTo>
                  <a:cubicBezTo>
                    <a:pt x="2270" y="3594"/>
                    <a:pt x="2263" y="3596"/>
                    <a:pt x="2257" y="3596"/>
                  </a:cubicBezTo>
                  <a:cubicBezTo>
                    <a:pt x="2250" y="3596"/>
                    <a:pt x="2244" y="3594"/>
                    <a:pt x="2237" y="3591"/>
                  </a:cubicBezTo>
                  <a:cubicBezTo>
                    <a:pt x="2211" y="3578"/>
                    <a:pt x="2192" y="3558"/>
                    <a:pt x="2185" y="3532"/>
                  </a:cubicBezTo>
                  <a:lnTo>
                    <a:pt x="2185" y="3513"/>
                  </a:lnTo>
                  <a:lnTo>
                    <a:pt x="2185" y="3480"/>
                  </a:lnTo>
                  <a:lnTo>
                    <a:pt x="2192" y="3467"/>
                  </a:lnTo>
                  <a:lnTo>
                    <a:pt x="2205" y="3461"/>
                  </a:lnTo>
                  <a:lnTo>
                    <a:pt x="2211" y="3461"/>
                  </a:lnTo>
                  <a:lnTo>
                    <a:pt x="2211" y="3454"/>
                  </a:lnTo>
                  <a:close/>
                  <a:moveTo>
                    <a:pt x="7141" y="3636"/>
                  </a:moveTo>
                  <a:cubicBezTo>
                    <a:pt x="7161" y="3643"/>
                    <a:pt x="7174" y="3656"/>
                    <a:pt x="7180" y="3669"/>
                  </a:cubicBezTo>
                  <a:lnTo>
                    <a:pt x="7180" y="3682"/>
                  </a:lnTo>
                  <a:lnTo>
                    <a:pt x="7167" y="3701"/>
                  </a:lnTo>
                  <a:lnTo>
                    <a:pt x="7141" y="3721"/>
                  </a:lnTo>
                  <a:lnTo>
                    <a:pt x="7128" y="3721"/>
                  </a:lnTo>
                  <a:cubicBezTo>
                    <a:pt x="7115" y="3714"/>
                    <a:pt x="7102" y="3708"/>
                    <a:pt x="7102" y="3688"/>
                  </a:cubicBezTo>
                  <a:lnTo>
                    <a:pt x="7102" y="3669"/>
                  </a:lnTo>
                  <a:lnTo>
                    <a:pt x="7109" y="3656"/>
                  </a:lnTo>
                  <a:lnTo>
                    <a:pt x="7115" y="3649"/>
                  </a:lnTo>
                  <a:cubicBezTo>
                    <a:pt x="7122" y="3649"/>
                    <a:pt x="7128" y="3643"/>
                    <a:pt x="7141" y="3636"/>
                  </a:cubicBezTo>
                  <a:close/>
                  <a:moveTo>
                    <a:pt x="4397" y="3487"/>
                  </a:moveTo>
                  <a:cubicBezTo>
                    <a:pt x="4403" y="3487"/>
                    <a:pt x="4416" y="3500"/>
                    <a:pt x="4423" y="3513"/>
                  </a:cubicBezTo>
                  <a:lnTo>
                    <a:pt x="4429" y="3649"/>
                  </a:lnTo>
                  <a:lnTo>
                    <a:pt x="4416" y="3682"/>
                  </a:lnTo>
                  <a:cubicBezTo>
                    <a:pt x="4403" y="3708"/>
                    <a:pt x="4397" y="3721"/>
                    <a:pt x="4384" y="3721"/>
                  </a:cubicBezTo>
                  <a:cubicBezTo>
                    <a:pt x="4380" y="3722"/>
                    <a:pt x="4377" y="3722"/>
                    <a:pt x="4374" y="3722"/>
                  </a:cubicBezTo>
                  <a:cubicBezTo>
                    <a:pt x="4360" y="3722"/>
                    <a:pt x="4351" y="3710"/>
                    <a:pt x="4351" y="3688"/>
                  </a:cubicBezTo>
                  <a:cubicBezTo>
                    <a:pt x="4351" y="3688"/>
                    <a:pt x="4351" y="3669"/>
                    <a:pt x="4358" y="3636"/>
                  </a:cubicBezTo>
                  <a:cubicBezTo>
                    <a:pt x="4358" y="3591"/>
                    <a:pt x="4364" y="3558"/>
                    <a:pt x="4364" y="3532"/>
                  </a:cubicBezTo>
                  <a:cubicBezTo>
                    <a:pt x="4364" y="3519"/>
                    <a:pt x="4371" y="3506"/>
                    <a:pt x="4377" y="3500"/>
                  </a:cubicBezTo>
                  <a:cubicBezTo>
                    <a:pt x="4377" y="3493"/>
                    <a:pt x="4384" y="3487"/>
                    <a:pt x="4397" y="3487"/>
                  </a:cubicBezTo>
                  <a:close/>
                  <a:moveTo>
                    <a:pt x="3044" y="3480"/>
                  </a:moveTo>
                  <a:cubicBezTo>
                    <a:pt x="3050" y="3487"/>
                    <a:pt x="3057" y="3493"/>
                    <a:pt x="3057" y="3506"/>
                  </a:cubicBezTo>
                  <a:lnTo>
                    <a:pt x="3057" y="3539"/>
                  </a:lnTo>
                  <a:cubicBezTo>
                    <a:pt x="3063" y="3552"/>
                    <a:pt x="3070" y="3571"/>
                    <a:pt x="3076" y="3591"/>
                  </a:cubicBezTo>
                  <a:lnTo>
                    <a:pt x="3083" y="3630"/>
                  </a:lnTo>
                  <a:lnTo>
                    <a:pt x="3096" y="3675"/>
                  </a:lnTo>
                  <a:cubicBezTo>
                    <a:pt x="3096" y="3695"/>
                    <a:pt x="3096" y="3714"/>
                    <a:pt x="3076" y="3727"/>
                  </a:cubicBezTo>
                  <a:cubicBezTo>
                    <a:pt x="3063" y="3727"/>
                    <a:pt x="3057" y="3727"/>
                    <a:pt x="3050" y="3714"/>
                  </a:cubicBezTo>
                  <a:cubicBezTo>
                    <a:pt x="3050" y="3708"/>
                    <a:pt x="3044" y="3701"/>
                    <a:pt x="3037" y="3682"/>
                  </a:cubicBezTo>
                  <a:cubicBezTo>
                    <a:pt x="3031" y="3669"/>
                    <a:pt x="3024" y="3656"/>
                    <a:pt x="3024" y="3649"/>
                  </a:cubicBezTo>
                  <a:lnTo>
                    <a:pt x="3018" y="3617"/>
                  </a:lnTo>
                  <a:lnTo>
                    <a:pt x="3011" y="3597"/>
                  </a:lnTo>
                  <a:lnTo>
                    <a:pt x="3005" y="3571"/>
                  </a:lnTo>
                  <a:cubicBezTo>
                    <a:pt x="3011" y="3532"/>
                    <a:pt x="3018" y="3506"/>
                    <a:pt x="3018" y="3487"/>
                  </a:cubicBezTo>
                  <a:lnTo>
                    <a:pt x="3044" y="3480"/>
                  </a:lnTo>
                  <a:close/>
                  <a:moveTo>
                    <a:pt x="9450" y="2472"/>
                  </a:moveTo>
                  <a:lnTo>
                    <a:pt x="9450" y="2472"/>
                  </a:lnTo>
                  <a:cubicBezTo>
                    <a:pt x="9281" y="2641"/>
                    <a:pt x="9092" y="2771"/>
                    <a:pt x="8891" y="2856"/>
                  </a:cubicBezTo>
                  <a:cubicBezTo>
                    <a:pt x="8760" y="2909"/>
                    <a:pt x="8636" y="2937"/>
                    <a:pt x="8519" y="2937"/>
                  </a:cubicBezTo>
                  <a:cubicBezTo>
                    <a:pt x="8480" y="2937"/>
                    <a:pt x="8441" y="2934"/>
                    <a:pt x="8403" y="2927"/>
                  </a:cubicBezTo>
                  <a:lnTo>
                    <a:pt x="8403" y="2927"/>
                  </a:lnTo>
                  <a:cubicBezTo>
                    <a:pt x="8643" y="3233"/>
                    <a:pt x="8884" y="3526"/>
                    <a:pt x="9131" y="3812"/>
                  </a:cubicBezTo>
                  <a:lnTo>
                    <a:pt x="9242" y="3370"/>
                  </a:lnTo>
                  <a:lnTo>
                    <a:pt x="9040" y="3461"/>
                  </a:lnTo>
                  <a:cubicBezTo>
                    <a:pt x="9016" y="3469"/>
                    <a:pt x="8997" y="3474"/>
                    <a:pt x="8981" y="3474"/>
                  </a:cubicBezTo>
                  <a:cubicBezTo>
                    <a:pt x="8971" y="3474"/>
                    <a:pt x="8963" y="3472"/>
                    <a:pt x="8956" y="3467"/>
                  </a:cubicBezTo>
                  <a:cubicBezTo>
                    <a:pt x="8943" y="3461"/>
                    <a:pt x="8943" y="3454"/>
                    <a:pt x="8943" y="3448"/>
                  </a:cubicBezTo>
                  <a:cubicBezTo>
                    <a:pt x="8943" y="3435"/>
                    <a:pt x="8956" y="3428"/>
                    <a:pt x="8969" y="3422"/>
                  </a:cubicBezTo>
                  <a:lnTo>
                    <a:pt x="9047" y="3396"/>
                  </a:lnTo>
                  <a:lnTo>
                    <a:pt x="9235" y="3305"/>
                  </a:lnTo>
                  <a:lnTo>
                    <a:pt x="8982" y="2888"/>
                  </a:lnTo>
                  <a:cubicBezTo>
                    <a:pt x="8991" y="2884"/>
                    <a:pt x="9000" y="2879"/>
                    <a:pt x="9009" y="2879"/>
                  </a:cubicBezTo>
                  <a:cubicBezTo>
                    <a:pt x="9013" y="2879"/>
                    <a:pt x="9017" y="2880"/>
                    <a:pt x="9021" y="2882"/>
                  </a:cubicBezTo>
                  <a:lnTo>
                    <a:pt x="9053" y="2908"/>
                  </a:lnTo>
                  <a:lnTo>
                    <a:pt x="9105" y="2966"/>
                  </a:lnTo>
                  <a:cubicBezTo>
                    <a:pt x="9118" y="2979"/>
                    <a:pt x="9144" y="3012"/>
                    <a:pt x="9177" y="3064"/>
                  </a:cubicBezTo>
                  <a:lnTo>
                    <a:pt x="9274" y="3227"/>
                  </a:lnTo>
                  <a:lnTo>
                    <a:pt x="9450" y="2472"/>
                  </a:lnTo>
                  <a:close/>
                  <a:moveTo>
                    <a:pt x="9534" y="3227"/>
                  </a:moveTo>
                  <a:lnTo>
                    <a:pt x="9424" y="3272"/>
                  </a:lnTo>
                  <a:lnTo>
                    <a:pt x="9378" y="3305"/>
                  </a:lnTo>
                  <a:cubicBezTo>
                    <a:pt x="9372" y="3331"/>
                    <a:pt x="9372" y="3370"/>
                    <a:pt x="9378" y="3409"/>
                  </a:cubicBezTo>
                  <a:lnTo>
                    <a:pt x="9378" y="3428"/>
                  </a:lnTo>
                  <a:cubicBezTo>
                    <a:pt x="9385" y="3448"/>
                    <a:pt x="9391" y="3480"/>
                    <a:pt x="9398" y="3506"/>
                  </a:cubicBezTo>
                  <a:lnTo>
                    <a:pt x="9417" y="3565"/>
                  </a:lnTo>
                  <a:lnTo>
                    <a:pt x="9437" y="3604"/>
                  </a:lnTo>
                  <a:lnTo>
                    <a:pt x="9456" y="3656"/>
                  </a:lnTo>
                  <a:cubicBezTo>
                    <a:pt x="9476" y="3714"/>
                    <a:pt x="9482" y="3747"/>
                    <a:pt x="9489" y="3760"/>
                  </a:cubicBezTo>
                  <a:cubicBezTo>
                    <a:pt x="9495" y="3773"/>
                    <a:pt x="9502" y="3792"/>
                    <a:pt x="9508" y="3812"/>
                  </a:cubicBezTo>
                  <a:cubicBezTo>
                    <a:pt x="9508" y="3779"/>
                    <a:pt x="9508" y="3753"/>
                    <a:pt x="9508" y="3734"/>
                  </a:cubicBezTo>
                  <a:cubicBezTo>
                    <a:pt x="9508" y="3643"/>
                    <a:pt x="9515" y="3513"/>
                    <a:pt x="9528" y="3337"/>
                  </a:cubicBezTo>
                  <a:lnTo>
                    <a:pt x="9534" y="3227"/>
                  </a:lnTo>
                  <a:close/>
                  <a:moveTo>
                    <a:pt x="2302" y="3838"/>
                  </a:moveTo>
                  <a:cubicBezTo>
                    <a:pt x="2315" y="3838"/>
                    <a:pt x="2322" y="3851"/>
                    <a:pt x="2335" y="3870"/>
                  </a:cubicBezTo>
                  <a:lnTo>
                    <a:pt x="2341" y="3916"/>
                  </a:lnTo>
                  <a:lnTo>
                    <a:pt x="2354" y="3961"/>
                  </a:lnTo>
                  <a:cubicBezTo>
                    <a:pt x="2367" y="4000"/>
                    <a:pt x="2367" y="4026"/>
                    <a:pt x="2348" y="4052"/>
                  </a:cubicBezTo>
                  <a:cubicBezTo>
                    <a:pt x="2341" y="4066"/>
                    <a:pt x="2335" y="4072"/>
                    <a:pt x="2322" y="4072"/>
                  </a:cubicBezTo>
                  <a:cubicBezTo>
                    <a:pt x="2315" y="4066"/>
                    <a:pt x="2309" y="4059"/>
                    <a:pt x="2296" y="4039"/>
                  </a:cubicBezTo>
                  <a:cubicBezTo>
                    <a:pt x="2270" y="3981"/>
                    <a:pt x="2263" y="3935"/>
                    <a:pt x="2263" y="3903"/>
                  </a:cubicBezTo>
                  <a:cubicBezTo>
                    <a:pt x="2263" y="3883"/>
                    <a:pt x="2270" y="3864"/>
                    <a:pt x="2283" y="3851"/>
                  </a:cubicBezTo>
                  <a:lnTo>
                    <a:pt x="2302" y="3838"/>
                  </a:lnTo>
                  <a:close/>
                  <a:moveTo>
                    <a:pt x="3935" y="3942"/>
                  </a:moveTo>
                  <a:cubicBezTo>
                    <a:pt x="3948" y="3942"/>
                    <a:pt x="3954" y="3942"/>
                    <a:pt x="3961" y="3955"/>
                  </a:cubicBezTo>
                  <a:lnTo>
                    <a:pt x="3967" y="4079"/>
                  </a:lnTo>
                  <a:lnTo>
                    <a:pt x="3967" y="4105"/>
                  </a:lnTo>
                  <a:lnTo>
                    <a:pt x="3948" y="4124"/>
                  </a:lnTo>
                  <a:lnTo>
                    <a:pt x="3935" y="4137"/>
                  </a:lnTo>
                  <a:cubicBezTo>
                    <a:pt x="3933" y="4139"/>
                    <a:pt x="3931" y="4140"/>
                    <a:pt x="3928" y="4140"/>
                  </a:cubicBezTo>
                  <a:cubicBezTo>
                    <a:pt x="3921" y="4140"/>
                    <a:pt x="3912" y="4134"/>
                    <a:pt x="3902" y="4124"/>
                  </a:cubicBezTo>
                  <a:cubicBezTo>
                    <a:pt x="3896" y="4118"/>
                    <a:pt x="3889" y="4098"/>
                    <a:pt x="3889" y="4066"/>
                  </a:cubicBezTo>
                  <a:lnTo>
                    <a:pt x="3896" y="3974"/>
                  </a:lnTo>
                  <a:cubicBezTo>
                    <a:pt x="3909" y="3955"/>
                    <a:pt x="3915" y="3948"/>
                    <a:pt x="3922" y="3948"/>
                  </a:cubicBezTo>
                  <a:lnTo>
                    <a:pt x="3935" y="3942"/>
                  </a:lnTo>
                  <a:close/>
                  <a:moveTo>
                    <a:pt x="7840" y="3963"/>
                  </a:moveTo>
                  <a:cubicBezTo>
                    <a:pt x="7845" y="3963"/>
                    <a:pt x="7850" y="3965"/>
                    <a:pt x="7856" y="3968"/>
                  </a:cubicBezTo>
                  <a:lnTo>
                    <a:pt x="7863" y="3987"/>
                  </a:lnTo>
                  <a:lnTo>
                    <a:pt x="7863" y="4066"/>
                  </a:lnTo>
                  <a:cubicBezTo>
                    <a:pt x="7863" y="4098"/>
                    <a:pt x="7856" y="4137"/>
                    <a:pt x="7850" y="4170"/>
                  </a:cubicBezTo>
                  <a:cubicBezTo>
                    <a:pt x="7840" y="4173"/>
                    <a:pt x="7834" y="4174"/>
                    <a:pt x="7829" y="4174"/>
                  </a:cubicBezTo>
                  <a:cubicBezTo>
                    <a:pt x="7824" y="4174"/>
                    <a:pt x="7821" y="4173"/>
                    <a:pt x="7817" y="4170"/>
                  </a:cubicBezTo>
                  <a:cubicBezTo>
                    <a:pt x="7811" y="4163"/>
                    <a:pt x="7811" y="4157"/>
                    <a:pt x="7811" y="4150"/>
                  </a:cubicBezTo>
                  <a:cubicBezTo>
                    <a:pt x="7804" y="4131"/>
                    <a:pt x="7804" y="4085"/>
                    <a:pt x="7804" y="4007"/>
                  </a:cubicBezTo>
                  <a:lnTo>
                    <a:pt x="7811" y="3981"/>
                  </a:lnTo>
                  <a:lnTo>
                    <a:pt x="7824" y="3968"/>
                  </a:lnTo>
                  <a:cubicBezTo>
                    <a:pt x="7830" y="3965"/>
                    <a:pt x="7835" y="3963"/>
                    <a:pt x="7840" y="3963"/>
                  </a:cubicBezTo>
                  <a:close/>
                  <a:moveTo>
                    <a:pt x="3070" y="3961"/>
                  </a:moveTo>
                  <a:cubicBezTo>
                    <a:pt x="3083" y="3961"/>
                    <a:pt x="3089" y="3968"/>
                    <a:pt x="3089" y="3981"/>
                  </a:cubicBezTo>
                  <a:lnTo>
                    <a:pt x="3083" y="4013"/>
                  </a:lnTo>
                  <a:lnTo>
                    <a:pt x="3089" y="4039"/>
                  </a:lnTo>
                  <a:cubicBezTo>
                    <a:pt x="3096" y="4072"/>
                    <a:pt x="3102" y="4105"/>
                    <a:pt x="3102" y="4137"/>
                  </a:cubicBezTo>
                  <a:cubicBezTo>
                    <a:pt x="3102" y="4150"/>
                    <a:pt x="3102" y="4163"/>
                    <a:pt x="3096" y="4176"/>
                  </a:cubicBezTo>
                  <a:cubicBezTo>
                    <a:pt x="3091" y="4186"/>
                    <a:pt x="3083" y="4192"/>
                    <a:pt x="3071" y="4192"/>
                  </a:cubicBezTo>
                  <a:cubicBezTo>
                    <a:pt x="3067" y="4192"/>
                    <a:pt x="3062" y="4191"/>
                    <a:pt x="3057" y="4189"/>
                  </a:cubicBezTo>
                  <a:cubicBezTo>
                    <a:pt x="3044" y="4183"/>
                    <a:pt x="3037" y="4170"/>
                    <a:pt x="3037" y="4157"/>
                  </a:cubicBezTo>
                  <a:lnTo>
                    <a:pt x="3037" y="4111"/>
                  </a:lnTo>
                  <a:lnTo>
                    <a:pt x="3031" y="4092"/>
                  </a:lnTo>
                  <a:cubicBezTo>
                    <a:pt x="3024" y="4072"/>
                    <a:pt x="3024" y="4052"/>
                    <a:pt x="3037" y="4013"/>
                  </a:cubicBezTo>
                  <a:lnTo>
                    <a:pt x="3044" y="3987"/>
                  </a:lnTo>
                  <a:cubicBezTo>
                    <a:pt x="3050" y="3974"/>
                    <a:pt x="3057" y="3968"/>
                    <a:pt x="3063" y="3961"/>
                  </a:cubicBezTo>
                  <a:close/>
                  <a:moveTo>
                    <a:pt x="9339" y="3539"/>
                  </a:moveTo>
                  <a:cubicBezTo>
                    <a:pt x="9326" y="3571"/>
                    <a:pt x="9320" y="3591"/>
                    <a:pt x="9313" y="3604"/>
                  </a:cubicBezTo>
                  <a:lnTo>
                    <a:pt x="9307" y="3675"/>
                  </a:lnTo>
                  <a:cubicBezTo>
                    <a:pt x="9294" y="3734"/>
                    <a:pt x="9281" y="3786"/>
                    <a:pt x="9261" y="3825"/>
                  </a:cubicBezTo>
                  <a:cubicBezTo>
                    <a:pt x="9248" y="3857"/>
                    <a:pt x="9235" y="3883"/>
                    <a:pt x="9216" y="3896"/>
                  </a:cubicBezTo>
                  <a:cubicBezTo>
                    <a:pt x="9209" y="3896"/>
                    <a:pt x="9209" y="3896"/>
                    <a:pt x="9209" y="3903"/>
                  </a:cubicBezTo>
                  <a:cubicBezTo>
                    <a:pt x="9313" y="4020"/>
                    <a:pt x="9417" y="4137"/>
                    <a:pt x="9528" y="4261"/>
                  </a:cubicBezTo>
                  <a:lnTo>
                    <a:pt x="9528" y="4215"/>
                  </a:lnTo>
                  <a:cubicBezTo>
                    <a:pt x="9521" y="4046"/>
                    <a:pt x="9515" y="3916"/>
                    <a:pt x="9508" y="3831"/>
                  </a:cubicBezTo>
                  <a:cubicBezTo>
                    <a:pt x="9508" y="3844"/>
                    <a:pt x="9495" y="3857"/>
                    <a:pt x="9482" y="3857"/>
                  </a:cubicBezTo>
                  <a:cubicBezTo>
                    <a:pt x="9469" y="3857"/>
                    <a:pt x="9456" y="3857"/>
                    <a:pt x="9450" y="3844"/>
                  </a:cubicBezTo>
                  <a:cubicBezTo>
                    <a:pt x="9443" y="3838"/>
                    <a:pt x="9437" y="3825"/>
                    <a:pt x="9430" y="3812"/>
                  </a:cubicBezTo>
                  <a:lnTo>
                    <a:pt x="9372" y="3636"/>
                  </a:lnTo>
                  <a:lnTo>
                    <a:pt x="9352" y="3610"/>
                  </a:lnTo>
                  <a:lnTo>
                    <a:pt x="9339" y="3539"/>
                  </a:lnTo>
                  <a:close/>
                  <a:moveTo>
                    <a:pt x="6978" y="4157"/>
                  </a:moveTo>
                  <a:lnTo>
                    <a:pt x="6998" y="4163"/>
                  </a:lnTo>
                  <a:cubicBezTo>
                    <a:pt x="7005" y="4163"/>
                    <a:pt x="7005" y="4170"/>
                    <a:pt x="7005" y="4183"/>
                  </a:cubicBezTo>
                  <a:lnTo>
                    <a:pt x="6998" y="4189"/>
                  </a:lnTo>
                  <a:cubicBezTo>
                    <a:pt x="6998" y="4196"/>
                    <a:pt x="6998" y="4202"/>
                    <a:pt x="6998" y="4209"/>
                  </a:cubicBezTo>
                  <a:cubicBezTo>
                    <a:pt x="6998" y="4228"/>
                    <a:pt x="6991" y="4241"/>
                    <a:pt x="6972" y="4254"/>
                  </a:cubicBezTo>
                  <a:lnTo>
                    <a:pt x="6959" y="4267"/>
                  </a:lnTo>
                  <a:cubicBezTo>
                    <a:pt x="6952" y="4267"/>
                    <a:pt x="6939" y="4267"/>
                    <a:pt x="6933" y="4254"/>
                  </a:cubicBezTo>
                  <a:cubicBezTo>
                    <a:pt x="6933" y="4248"/>
                    <a:pt x="6926" y="4235"/>
                    <a:pt x="6926" y="4222"/>
                  </a:cubicBezTo>
                  <a:lnTo>
                    <a:pt x="6933" y="4209"/>
                  </a:lnTo>
                  <a:lnTo>
                    <a:pt x="6939" y="4202"/>
                  </a:lnTo>
                  <a:cubicBezTo>
                    <a:pt x="6946" y="4202"/>
                    <a:pt x="6946" y="4189"/>
                    <a:pt x="6946" y="4183"/>
                  </a:cubicBezTo>
                  <a:lnTo>
                    <a:pt x="6952" y="4170"/>
                  </a:lnTo>
                  <a:lnTo>
                    <a:pt x="6972" y="4157"/>
                  </a:lnTo>
                  <a:close/>
                  <a:moveTo>
                    <a:pt x="6705" y="4033"/>
                  </a:moveTo>
                  <a:cubicBezTo>
                    <a:pt x="6712" y="4039"/>
                    <a:pt x="6718" y="4046"/>
                    <a:pt x="6718" y="4059"/>
                  </a:cubicBezTo>
                  <a:cubicBezTo>
                    <a:pt x="6725" y="4079"/>
                    <a:pt x="6731" y="4092"/>
                    <a:pt x="6725" y="4105"/>
                  </a:cubicBezTo>
                  <a:lnTo>
                    <a:pt x="6718" y="4131"/>
                  </a:lnTo>
                  <a:lnTo>
                    <a:pt x="6718" y="4157"/>
                  </a:lnTo>
                  <a:lnTo>
                    <a:pt x="6718" y="4209"/>
                  </a:lnTo>
                  <a:cubicBezTo>
                    <a:pt x="6718" y="4235"/>
                    <a:pt x="6718" y="4248"/>
                    <a:pt x="6712" y="4254"/>
                  </a:cubicBezTo>
                  <a:cubicBezTo>
                    <a:pt x="6707" y="4269"/>
                    <a:pt x="6702" y="4276"/>
                    <a:pt x="6692" y="4276"/>
                  </a:cubicBezTo>
                  <a:cubicBezTo>
                    <a:pt x="6688" y="4276"/>
                    <a:pt x="6684" y="4275"/>
                    <a:pt x="6679" y="4274"/>
                  </a:cubicBezTo>
                  <a:cubicBezTo>
                    <a:pt x="6673" y="4274"/>
                    <a:pt x="6666" y="4261"/>
                    <a:pt x="6660" y="4241"/>
                  </a:cubicBezTo>
                  <a:lnTo>
                    <a:pt x="6660" y="4137"/>
                  </a:lnTo>
                  <a:lnTo>
                    <a:pt x="6666" y="4111"/>
                  </a:lnTo>
                  <a:lnTo>
                    <a:pt x="6673" y="4092"/>
                  </a:lnTo>
                  <a:lnTo>
                    <a:pt x="6679" y="4052"/>
                  </a:lnTo>
                  <a:cubicBezTo>
                    <a:pt x="6686" y="4039"/>
                    <a:pt x="6692" y="4033"/>
                    <a:pt x="6705" y="4033"/>
                  </a:cubicBezTo>
                  <a:close/>
                  <a:moveTo>
                    <a:pt x="2335" y="4352"/>
                  </a:moveTo>
                  <a:cubicBezTo>
                    <a:pt x="2341" y="4352"/>
                    <a:pt x="2348" y="4358"/>
                    <a:pt x="2354" y="4365"/>
                  </a:cubicBezTo>
                  <a:lnTo>
                    <a:pt x="2361" y="4391"/>
                  </a:lnTo>
                  <a:cubicBezTo>
                    <a:pt x="2361" y="4423"/>
                    <a:pt x="2367" y="4449"/>
                    <a:pt x="2361" y="4462"/>
                  </a:cubicBezTo>
                  <a:cubicBezTo>
                    <a:pt x="2361" y="4475"/>
                    <a:pt x="2361" y="4488"/>
                    <a:pt x="2354" y="4501"/>
                  </a:cubicBezTo>
                  <a:lnTo>
                    <a:pt x="2341" y="4508"/>
                  </a:lnTo>
                  <a:cubicBezTo>
                    <a:pt x="2339" y="4510"/>
                    <a:pt x="2335" y="4512"/>
                    <a:pt x="2331" y="4512"/>
                  </a:cubicBezTo>
                  <a:cubicBezTo>
                    <a:pt x="2325" y="4512"/>
                    <a:pt x="2319" y="4509"/>
                    <a:pt x="2315" y="4501"/>
                  </a:cubicBezTo>
                  <a:cubicBezTo>
                    <a:pt x="2309" y="4495"/>
                    <a:pt x="2309" y="4482"/>
                    <a:pt x="2309" y="4475"/>
                  </a:cubicBezTo>
                  <a:cubicBezTo>
                    <a:pt x="2302" y="4443"/>
                    <a:pt x="2309" y="4404"/>
                    <a:pt x="2315" y="4365"/>
                  </a:cubicBezTo>
                  <a:lnTo>
                    <a:pt x="2315" y="4358"/>
                  </a:lnTo>
                  <a:lnTo>
                    <a:pt x="2335" y="4352"/>
                  </a:lnTo>
                  <a:close/>
                  <a:moveTo>
                    <a:pt x="4266" y="4345"/>
                  </a:moveTo>
                  <a:cubicBezTo>
                    <a:pt x="4273" y="4345"/>
                    <a:pt x="4286" y="4345"/>
                    <a:pt x="4292" y="4352"/>
                  </a:cubicBezTo>
                  <a:lnTo>
                    <a:pt x="4299" y="4378"/>
                  </a:lnTo>
                  <a:lnTo>
                    <a:pt x="4305" y="4397"/>
                  </a:lnTo>
                  <a:lnTo>
                    <a:pt x="4292" y="4482"/>
                  </a:lnTo>
                  <a:cubicBezTo>
                    <a:pt x="4292" y="4495"/>
                    <a:pt x="4292" y="4508"/>
                    <a:pt x="4286" y="4521"/>
                  </a:cubicBezTo>
                  <a:cubicBezTo>
                    <a:pt x="4279" y="4534"/>
                    <a:pt x="4266" y="4547"/>
                    <a:pt x="4253" y="4547"/>
                  </a:cubicBezTo>
                  <a:cubicBezTo>
                    <a:pt x="4240" y="4540"/>
                    <a:pt x="4227" y="4527"/>
                    <a:pt x="4227" y="4508"/>
                  </a:cubicBezTo>
                  <a:cubicBezTo>
                    <a:pt x="4221" y="4495"/>
                    <a:pt x="4221" y="4482"/>
                    <a:pt x="4221" y="4456"/>
                  </a:cubicBezTo>
                  <a:lnTo>
                    <a:pt x="4227" y="4417"/>
                  </a:lnTo>
                  <a:lnTo>
                    <a:pt x="4234" y="4397"/>
                  </a:lnTo>
                  <a:cubicBezTo>
                    <a:pt x="4240" y="4378"/>
                    <a:pt x="4247" y="4358"/>
                    <a:pt x="4253" y="4352"/>
                  </a:cubicBezTo>
                  <a:lnTo>
                    <a:pt x="4266" y="4345"/>
                  </a:lnTo>
                  <a:close/>
                  <a:moveTo>
                    <a:pt x="5691" y="4384"/>
                  </a:moveTo>
                  <a:cubicBezTo>
                    <a:pt x="5697" y="4384"/>
                    <a:pt x="5704" y="4391"/>
                    <a:pt x="5710" y="4404"/>
                  </a:cubicBezTo>
                  <a:cubicBezTo>
                    <a:pt x="5717" y="4417"/>
                    <a:pt x="5717" y="4423"/>
                    <a:pt x="5710" y="4430"/>
                  </a:cubicBezTo>
                  <a:cubicBezTo>
                    <a:pt x="5710" y="4449"/>
                    <a:pt x="5710" y="4462"/>
                    <a:pt x="5710" y="4482"/>
                  </a:cubicBezTo>
                  <a:lnTo>
                    <a:pt x="5697" y="4508"/>
                  </a:lnTo>
                  <a:lnTo>
                    <a:pt x="5697" y="4534"/>
                  </a:lnTo>
                  <a:lnTo>
                    <a:pt x="5691" y="4547"/>
                  </a:lnTo>
                  <a:lnTo>
                    <a:pt x="5665" y="4586"/>
                  </a:lnTo>
                  <a:cubicBezTo>
                    <a:pt x="5652" y="4586"/>
                    <a:pt x="5639" y="4579"/>
                    <a:pt x="5639" y="4566"/>
                  </a:cubicBezTo>
                  <a:cubicBezTo>
                    <a:pt x="5632" y="4553"/>
                    <a:pt x="5632" y="4547"/>
                    <a:pt x="5632" y="4540"/>
                  </a:cubicBezTo>
                  <a:lnTo>
                    <a:pt x="5639" y="4508"/>
                  </a:lnTo>
                  <a:lnTo>
                    <a:pt x="5639" y="4482"/>
                  </a:lnTo>
                  <a:lnTo>
                    <a:pt x="5652" y="4462"/>
                  </a:lnTo>
                  <a:lnTo>
                    <a:pt x="5652" y="4423"/>
                  </a:lnTo>
                  <a:cubicBezTo>
                    <a:pt x="5658" y="4397"/>
                    <a:pt x="5671" y="4384"/>
                    <a:pt x="5691" y="4384"/>
                  </a:cubicBezTo>
                  <a:close/>
                  <a:moveTo>
                    <a:pt x="5353" y="4410"/>
                  </a:moveTo>
                  <a:cubicBezTo>
                    <a:pt x="5366" y="4417"/>
                    <a:pt x="5372" y="4423"/>
                    <a:pt x="5372" y="4423"/>
                  </a:cubicBezTo>
                  <a:cubicBezTo>
                    <a:pt x="5379" y="4430"/>
                    <a:pt x="5379" y="4436"/>
                    <a:pt x="5372" y="4443"/>
                  </a:cubicBezTo>
                  <a:lnTo>
                    <a:pt x="5372" y="4501"/>
                  </a:lnTo>
                  <a:lnTo>
                    <a:pt x="5359" y="4566"/>
                  </a:lnTo>
                  <a:lnTo>
                    <a:pt x="5353" y="4586"/>
                  </a:lnTo>
                  <a:lnTo>
                    <a:pt x="5340" y="4599"/>
                  </a:lnTo>
                  <a:cubicBezTo>
                    <a:pt x="5333" y="4599"/>
                    <a:pt x="5327" y="4599"/>
                    <a:pt x="5320" y="4592"/>
                  </a:cubicBezTo>
                  <a:lnTo>
                    <a:pt x="5314" y="4573"/>
                  </a:lnTo>
                  <a:cubicBezTo>
                    <a:pt x="5307" y="4547"/>
                    <a:pt x="5307" y="4521"/>
                    <a:pt x="5307" y="4508"/>
                  </a:cubicBezTo>
                  <a:lnTo>
                    <a:pt x="5314" y="4488"/>
                  </a:lnTo>
                  <a:lnTo>
                    <a:pt x="5314" y="4456"/>
                  </a:lnTo>
                  <a:lnTo>
                    <a:pt x="5327" y="4443"/>
                  </a:lnTo>
                  <a:lnTo>
                    <a:pt x="5340" y="4417"/>
                  </a:lnTo>
                  <a:lnTo>
                    <a:pt x="5353" y="4410"/>
                  </a:lnTo>
                  <a:close/>
                  <a:moveTo>
                    <a:pt x="6608" y="4430"/>
                  </a:moveTo>
                  <a:cubicBezTo>
                    <a:pt x="6621" y="4430"/>
                    <a:pt x="6621" y="4436"/>
                    <a:pt x="6627" y="4443"/>
                  </a:cubicBezTo>
                  <a:lnTo>
                    <a:pt x="6634" y="4462"/>
                  </a:lnTo>
                  <a:lnTo>
                    <a:pt x="6634" y="4488"/>
                  </a:lnTo>
                  <a:lnTo>
                    <a:pt x="6621" y="4521"/>
                  </a:lnTo>
                  <a:lnTo>
                    <a:pt x="6621" y="4553"/>
                  </a:lnTo>
                  <a:cubicBezTo>
                    <a:pt x="6621" y="4560"/>
                    <a:pt x="6614" y="4573"/>
                    <a:pt x="6608" y="4586"/>
                  </a:cubicBezTo>
                  <a:lnTo>
                    <a:pt x="6595" y="4612"/>
                  </a:lnTo>
                  <a:cubicBezTo>
                    <a:pt x="6582" y="4612"/>
                    <a:pt x="6575" y="4612"/>
                    <a:pt x="6569" y="4599"/>
                  </a:cubicBezTo>
                  <a:cubicBezTo>
                    <a:pt x="6569" y="4592"/>
                    <a:pt x="6569" y="4586"/>
                    <a:pt x="6569" y="4566"/>
                  </a:cubicBezTo>
                  <a:lnTo>
                    <a:pt x="6569" y="4521"/>
                  </a:lnTo>
                  <a:lnTo>
                    <a:pt x="6575" y="4495"/>
                  </a:lnTo>
                  <a:lnTo>
                    <a:pt x="6588" y="4469"/>
                  </a:lnTo>
                  <a:lnTo>
                    <a:pt x="6588" y="4449"/>
                  </a:lnTo>
                  <a:cubicBezTo>
                    <a:pt x="6588" y="4443"/>
                    <a:pt x="6595" y="4436"/>
                    <a:pt x="6601" y="4430"/>
                  </a:cubicBezTo>
                  <a:close/>
                  <a:moveTo>
                    <a:pt x="2998" y="4462"/>
                  </a:moveTo>
                  <a:cubicBezTo>
                    <a:pt x="3011" y="4462"/>
                    <a:pt x="3024" y="4475"/>
                    <a:pt x="3024" y="4501"/>
                  </a:cubicBezTo>
                  <a:lnTo>
                    <a:pt x="3005" y="4547"/>
                  </a:lnTo>
                  <a:lnTo>
                    <a:pt x="3005" y="4599"/>
                  </a:lnTo>
                  <a:cubicBezTo>
                    <a:pt x="2998" y="4618"/>
                    <a:pt x="2992" y="4638"/>
                    <a:pt x="2985" y="4644"/>
                  </a:cubicBezTo>
                  <a:lnTo>
                    <a:pt x="2959" y="4638"/>
                  </a:lnTo>
                  <a:cubicBezTo>
                    <a:pt x="2953" y="4625"/>
                    <a:pt x="2946" y="4618"/>
                    <a:pt x="2946" y="4612"/>
                  </a:cubicBezTo>
                  <a:lnTo>
                    <a:pt x="2946" y="4534"/>
                  </a:lnTo>
                  <a:cubicBezTo>
                    <a:pt x="2966" y="4514"/>
                    <a:pt x="2972" y="4501"/>
                    <a:pt x="2972" y="4495"/>
                  </a:cubicBezTo>
                  <a:lnTo>
                    <a:pt x="2979" y="4475"/>
                  </a:lnTo>
                  <a:cubicBezTo>
                    <a:pt x="2979" y="4469"/>
                    <a:pt x="2985" y="4462"/>
                    <a:pt x="2998" y="4462"/>
                  </a:cubicBezTo>
                  <a:close/>
                  <a:moveTo>
                    <a:pt x="3875" y="4431"/>
                  </a:moveTo>
                  <a:cubicBezTo>
                    <a:pt x="3881" y="4431"/>
                    <a:pt x="3886" y="4433"/>
                    <a:pt x="3889" y="4436"/>
                  </a:cubicBezTo>
                  <a:cubicBezTo>
                    <a:pt x="3902" y="4443"/>
                    <a:pt x="3909" y="4456"/>
                    <a:pt x="3909" y="4475"/>
                  </a:cubicBezTo>
                  <a:cubicBezTo>
                    <a:pt x="3909" y="4482"/>
                    <a:pt x="3909" y="4501"/>
                    <a:pt x="3902" y="4527"/>
                  </a:cubicBezTo>
                  <a:cubicBezTo>
                    <a:pt x="3902" y="4547"/>
                    <a:pt x="3902" y="4566"/>
                    <a:pt x="3902" y="4579"/>
                  </a:cubicBezTo>
                  <a:lnTo>
                    <a:pt x="3909" y="4612"/>
                  </a:lnTo>
                  <a:cubicBezTo>
                    <a:pt x="3909" y="4625"/>
                    <a:pt x="3896" y="4644"/>
                    <a:pt x="3876" y="4664"/>
                  </a:cubicBezTo>
                  <a:lnTo>
                    <a:pt x="3857" y="4664"/>
                  </a:lnTo>
                  <a:lnTo>
                    <a:pt x="3837" y="4644"/>
                  </a:lnTo>
                  <a:lnTo>
                    <a:pt x="3818" y="4612"/>
                  </a:lnTo>
                  <a:cubicBezTo>
                    <a:pt x="3818" y="4599"/>
                    <a:pt x="3811" y="4586"/>
                    <a:pt x="3811" y="4573"/>
                  </a:cubicBezTo>
                  <a:cubicBezTo>
                    <a:pt x="3811" y="4540"/>
                    <a:pt x="3818" y="4521"/>
                    <a:pt x="3818" y="4508"/>
                  </a:cubicBezTo>
                  <a:lnTo>
                    <a:pt x="3831" y="4475"/>
                  </a:lnTo>
                  <a:lnTo>
                    <a:pt x="3857" y="4436"/>
                  </a:lnTo>
                  <a:cubicBezTo>
                    <a:pt x="3863" y="4433"/>
                    <a:pt x="3870" y="4431"/>
                    <a:pt x="3875" y="4431"/>
                  </a:cubicBezTo>
                  <a:close/>
                  <a:moveTo>
                    <a:pt x="6926" y="4553"/>
                  </a:moveTo>
                  <a:cubicBezTo>
                    <a:pt x="6939" y="4553"/>
                    <a:pt x="6939" y="4560"/>
                    <a:pt x="6939" y="4566"/>
                  </a:cubicBezTo>
                  <a:lnTo>
                    <a:pt x="6939" y="4631"/>
                  </a:lnTo>
                  <a:lnTo>
                    <a:pt x="6933" y="4644"/>
                  </a:lnTo>
                  <a:cubicBezTo>
                    <a:pt x="6933" y="4651"/>
                    <a:pt x="6933" y="4657"/>
                    <a:pt x="6933" y="4670"/>
                  </a:cubicBezTo>
                  <a:cubicBezTo>
                    <a:pt x="6933" y="4683"/>
                    <a:pt x="6933" y="4696"/>
                    <a:pt x="6926" y="4696"/>
                  </a:cubicBezTo>
                  <a:cubicBezTo>
                    <a:pt x="6926" y="4703"/>
                    <a:pt x="6920" y="4709"/>
                    <a:pt x="6907" y="4709"/>
                  </a:cubicBezTo>
                  <a:lnTo>
                    <a:pt x="6887" y="4696"/>
                  </a:lnTo>
                  <a:lnTo>
                    <a:pt x="6881" y="4651"/>
                  </a:lnTo>
                  <a:lnTo>
                    <a:pt x="6881" y="4631"/>
                  </a:lnTo>
                  <a:lnTo>
                    <a:pt x="6894" y="4612"/>
                  </a:lnTo>
                  <a:cubicBezTo>
                    <a:pt x="6900" y="4605"/>
                    <a:pt x="6900" y="4592"/>
                    <a:pt x="6900" y="4579"/>
                  </a:cubicBezTo>
                  <a:cubicBezTo>
                    <a:pt x="6907" y="4566"/>
                    <a:pt x="6913" y="4560"/>
                    <a:pt x="6920" y="4560"/>
                  </a:cubicBezTo>
                  <a:cubicBezTo>
                    <a:pt x="6926" y="4560"/>
                    <a:pt x="6926" y="4553"/>
                    <a:pt x="6926" y="4553"/>
                  </a:cubicBezTo>
                  <a:close/>
                  <a:moveTo>
                    <a:pt x="4253" y="4748"/>
                  </a:moveTo>
                  <a:lnTo>
                    <a:pt x="4279" y="4761"/>
                  </a:lnTo>
                  <a:lnTo>
                    <a:pt x="4286" y="4781"/>
                  </a:lnTo>
                  <a:lnTo>
                    <a:pt x="4286" y="4826"/>
                  </a:lnTo>
                  <a:cubicBezTo>
                    <a:pt x="4292" y="4839"/>
                    <a:pt x="4286" y="4852"/>
                    <a:pt x="4279" y="4865"/>
                  </a:cubicBezTo>
                  <a:lnTo>
                    <a:pt x="4266" y="4872"/>
                  </a:lnTo>
                  <a:lnTo>
                    <a:pt x="4240" y="4872"/>
                  </a:lnTo>
                  <a:lnTo>
                    <a:pt x="4234" y="4865"/>
                  </a:lnTo>
                  <a:lnTo>
                    <a:pt x="4227" y="4852"/>
                  </a:lnTo>
                  <a:cubicBezTo>
                    <a:pt x="4227" y="4820"/>
                    <a:pt x="4227" y="4787"/>
                    <a:pt x="4234" y="4774"/>
                  </a:cubicBezTo>
                  <a:cubicBezTo>
                    <a:pt x="4240" y="4761"/>
                    <a:pt x="4247" y="4755"/>
                    <a:pt x="4253" y="4748"/>
                  </a:cubicBezTo>
                  <a:close/>
                  <a:moveTo>
                    <a:pt x="2289" y="4690"/>
                  </a:moveTo>
                  <a:cubicBezTo>
                    <a:pt x="2309" y="4703"/>
                    <a:pt x="2322" y="4709"/>
                    <a:pt x="2322" y="4722"/>
                  </a:cubicBezTo>
                  <a:lnTo>
                    <a:pt x="2328" y="4800"/>
                  </a:lnTo>
                  <a:lnTo>
                    <a:pt x="2341" y="4826"/>
                  </a:lnTo>
                  <a:cubicBezTo>
                    <a:pt x="2341" y="4846"/>
                    <a:pt x="2341" y="4852"/>
                    <a:pt x="2335" y="4865"/>
                  </a:cubicBezTo>
                  <a:cubicBezTo>
                    <a:pt x="2325" y="4875"/>
                    <a:pt x="2316" y="4881"/>
                    <a:pt x="2304" y="4881"/>
                  </a:cubicBezTo>
                  <a:cubicBezTo>
                    <a:pt x="2299" y="4881"/>
                    <a:pt x="2295" y="4880"/>
                    <a:pt x="2289" y="4878"/>
                  </a:cubicBezTo>
                  <a:lnTo>
                    <a:pt x="2270" y="4872"/>
                  </a:lnTo>
                  <a:lnTo>
                    <a:pt x="2250" y="4846"/>
                  </a:lnTo>
                  <a:lnTo>
                    <a:pt x="2250" y="4826"/>
                  </a:lnTo>
                  <a:cubicBezTo>
                    <a:pt x="2244" y="4813"/>
                    <a:pt x="2237" y="4807"/>
                    <a:pt x="2237" y="4807"/>
                  </a:cubicBezTo>
                  <a:cubicBezTo>
                    <a:pt x="2231" y="4794"/>
                    <a:pt x="2231" y="4781"/>
                    <a:pt x="2244" y="4761"/>
                  </a:cubicBezTo>
                  <a:lnTo>
                    <a:pt x="2263" y="4716"/>
                  </a:lnTo>
                  <a:cubicBezTo>
                    <a:pt x="2270" y="4703"/>
                    <a:pt x="2276" y="4696"/>
                    <a:pt x="2283" y="4696"/>
                  </a:cubicBezTo>
                  <a:cubicBezTo>
                    <a:pt x="2289" y="4696"/>
                    <a:pt x="2289" y="4696"/>
                    <a:pt x="2289" y="4690"/>
                  </a:cubicBezTo>
                  <a:close/>
                  <a:moveTo>
                    <a:pt x="5587" y="4748"/>
                  </a:moveTo>
                  <a:cubicBezTo>
                    <a:pt x="5593" y="4748"/>
                    <a:pt x="5600" y="4748"/>
                    <a:pt x="5606" y="4761"/>
                  </a:cubicBezTo>
                  <a:cubicBezTo>
                    <a:pt x="5613" y="4768"/>
                    <a:pt x="5613" y="4774"/>
                    <a:pt x="5613" y="4787"/>
                  </a:cubicBezTo>
                  <a:lnTo>
                    <a:pt x="5613" y="4800"/>
                  </a:lnTo>
                  <a:lnTo>
                    <a:pt x="5613" y="4820"/>
                  </a:lnTo>
                  <a:cubicBezTo>
                    <a:pt x="5613" y="4839"/>
                    <a:pt x="5613" y="4859"/>
                    <a:pt x="5613" y="4872"/>
                  </a:cubicBezTo>
                  <a:lnTo>
                    <a:pt x="5606" y="4898"/>
                  </a:lnTo>
                  <a:lnTo>
                    <a:pt x="5587" y="4911"/>
                  </a:lnTo>
                  <a:cubicBezTo>
                    <a:pt x="5574" y="4911"/>
                    <a:pt x="5561" y="4911"/>
                    <a:pt x="5554" y="4904"/>
                  </a:cubicBezTo>
                  <a:cubicBezTo>
                    <a:pt x="5548" y="4891"/>
                    <a:pt x="5541" y="4878"/>
                    <a:pt x="5541" y="4859"/>
                  </a:cubicBezTo>
                  <a:cubicBezTo>
                    <a:pt x="5541" y="4846"/>
                    <a:pt x="5541" y="4826"/>
                    <a:pt x="5541" y="4813"/>
                  </a:cubicBezTo>
                  <a:cubicBezTo>
                    <a:pt x="5541" y="4794"/>
                    <a:pt x="5541" y="4781"/>
                    <a:pt x="5548" y="4774"/>
                  </a:cubicBezTo>
                  <a:cubicBezTo>
                    <a:pt x="5554" y="4761"/>
                    <a:pt x="5567" y="4748"/>
                    <a:pt x="5587" y="4748"/>
                  </a:cubicBezTo>
                  <a:close/>
                  <a:moveTo>
                    <a:pt x="3254" y="4146"/>
                  </a:moveTo>
                  <a:cubicBezTo>
                    <a:pt x="3258" y="4146"/>
                    <a:pt x="3262" y="4147"/>
                    <a:pt x="3265" y="4150"/>
                  </a:cubicBezTo>
                  <a:cubicBezTo>
                    <a:pt x="3271" y="4157"/>
                    <a:pt x="3271" y="4163"/>
                    <a:pt x="3278" y="4183"/>
                  </a:cubicBezTo>
                  <a:cubicBezTo>
                    <a:pt x="3291" y="4280"/>
                    <a:pt x="3291" y="4358"/>
                    <a:pt x="3284" y="4430"/>
                  </a:cubicBezTo>
                  <a:lnTo>
                    <a:pt x="3278" y="4508"/>
                  </a:lnTo>
                  <a:lnTo>
                    <a:pt x="3258" y="4579"/>
                  </a:lnTo>
                  <a:lnTo>
                    <a:pt x="3258" y="4644"/>
                  </a:lnTo>
                  <a:lnTo>
                    <a:pt x="3206" y="4969"/>
                  </a:lnTo>
                  <a:lnTo>
                    <a:pt x="3180" y="5067"/>
                  </a:lnTo>
                  <a:cubicBezTo>
                    <a:pt x="3174" y="5087"/>
                    <a:pt x="3167" y="5106"/>
                    <a:pt x="3148" y="5113"/>
                  </a:cubicBezTo>
                  <a:cubicBezTo>
                    <a:pt x="3141" y="5123"/>
                    <a:pt x="3132" y="5128"/>
                    <a:pt x="3122" y="5128"/>
                  </a:cubicBezTo>
                  <a:cubicBezTo>
                    <a:pt x="3113" y="5128"/>
                    <a:pt x="3105" y="5125"/>
                    <a:pt x="3096" y="5119"/>
                  </a:cubicBezTo>
                  <a:cubicBezTo>
                    <a:pt x="3076" y="5113"/>
                    <a:pt x="3070" y="5093"/>
                    <a:pt x="3083" y="5067"/>
                  </a:cubicBezTo>
                  <a:cubicBezTo>
                    <a:pt x="3089" y="5048"/>
                    <a:pt x="3096" y="5028"/>
                    <a:pt x="3102" y="5015"/>
                  </a:cubicBezTo>
                  <a:cubicBezTo>
                    <a:pt x="3115" y="4989"/>
                    <a:pt x="3122" y="4943"/>
                    <a:pt x="3135" y="4885"/>
                  </a:cubicBezTo>
                  <a:lnTo>
                    <a:pt x="3200" y="4306"/>
                  </a:lnTo>
                  <a:cubicBezTo>
                    <a:pt x="3213" y="4235"/>
                    <a:pt x="3219" y="4202"/>
                    <a:pt x="3219" y="4196"/>
                  </a:cubicBezTo>
                  <a:cubicBezTo>
                    <a:pt x="3219" y="4183"/>
                    <a:pt x="3226" y="4170"/>
                    <a:pt x="3232" y="4157"/>
                  </a:cubicBezTo>
                  <a:cubicBezTo>
                    <a:pt x="3240" y="4149"/>
                    <a:pt x="3248" y="4146"/>
                    <a:pt x="3254" y="4146"/>
                  </a:cubicBezTo>
                  <a:close/>
                  <a:moveTo>
                    <a:pt x="7644" y="4913"/>
                  </a:moveTo>
                  <a:cubicBezTo>
                    <a:pt x="7648" y="4913"/>
                    <a:pt x="7652" y="4914"/>
                    <a:pt x="7655" y="4917"/>
                  </a:cubicBezTo>
                  <a:cubicBezTo>
                    <a:pt x="7661" y="4924"/>
                    <a:pt x="7661" y="4937"/>
                    <a:pt x="7655" y="4950"/>
                  </a:cubicBezTo>
                  <a:lnTo>
                    <a:pt x="7596" y="5139"/>
                  </a:lnTo>
                  <a:cubicBezTo>
                    <a:pt x="7590" y="5165"/>
                    <a:pt x="7577" y="5178"/>
                    <a:pt x="7564" y="5178"/>
                  </a:cubicBezTo>
                  <a:cubicBezTo>
                    <a:pt x="7557" y="5178"/>
                    <a:pt x="7551" y="5165"/>
                    <a:pt x="7544" y="5152"/>
                  </a:cubicBezTo>
                  <a:cubicBezTo>
                    <a:pt x="7544" y="5139"/>
                    <a:pt x="7544" y="5119"/>
                    <a:pt x="7544" y="5093"/>
                  </a:cubicBezTo>
                  <a:lnTo>
                    <a:pt x="7551" y="5067"/>
                  </a:lnTo>
                  <a:lnTo>
                    <a:pt x="7564" y="5048"/>
                  </a:lnTo>
                  <a:cubicBezTo>
                    <a:pt x="7570" y="5015"/>
                    <a:pt x="7577" y="4989"/>
                    <a:pt x="7583" y="4969"/>
                  </a:cubicBezTo>
                  <a:cubicBezTo>
                    <a:pt x="7590" y="4963"/>
                    <a:pt x="7596" y="4950"/>
                    <a:pt x="7609" y="4930"/>
                  </a:cubicBezTo>
                  <a:cubicBezTo>
                    <a:pt x="7616" y="4924"/>
                    <a:pt x="7622" y="4917"/>
                    <a:pt x="7629" y="4917"/>
                  </a:cubicBezTo>
                  <a:cubicBezTo>
                    <a:pt x="7635" y="4914"/>
                    <a:pt x="7640" y="4913"/>
                    <a:pt x="7644" y="4913"/>
                  </a:cubicBezTo>
                  <a:close/>
                  <a:moveTo>
                    <a:pt x="3792" y="4996"/>
                  </a:moveTo>
                  <a:cubicBezTo>
                    <a:pt x="3811" y="4996"/>
                    <a:pt x="3818" y="5002"/>
                    <a:pt x="3818" y="5015"/>
                  </a:cubicBezTo>
                  <a:lnTo>
                    <a:pt x="3818" y="5041"/>
                  </a:lnTo>
                  <a:cubicBezTo>
                    <a:pt x="3818" y="5061"/>
                    <a:pt x="3824" y="5087"/>
                    <a:pt x="3831" y="5119"/>
                  </a:cubicBezTo>
                  <a:cubicBezTo>
                    <a:pt x="3831" y="5132"/>
                    <a:pt x="3831" y="5152"/>
                    <a:pt x="3824" y="5165"/>
                  </a:cubicBezTo>
                  <a:cubicBezTo>
                    <a:pt x="3811" y="5178"/>
                    <a:pt x="3805" y="5184"/>
                    <a:pt x="3798" y="5184"/>
                  </a:cubicBezTo>
                  <a:lnTo>
                    <a:pt x="3779" y="5171"/>
                  </a:lnTo>
                  <a:cubicBezTo>
                    <a:pt x="3766" y="5165"/>
                    <a:pt x="3759" y="5158"/>
                    <a:pt x="3759" y="5152"/>
                  </a:cubicBezTo>
                  <a:lnTo>
                    <a:pt x="3753" y="5139"/>
                  </a:lnTo>
                  <a:lnTo>
                    <a:pt x="3746" y="5119"/>
                  </a:lnTo>
                  <a:lnTo>
                    <a:pt x="3746" y="5041"/>
                  </a:lnTo>
                  <a:cubicBezTo>
                    <a:pt x="3753" y="5035"/>
                    <a:pt x="3759" y="5022"/>
                    <a:pt x="3772" y="5002"/>
                  </a:cubicBezTo>
                  <a:cubicBezTo>
                    <a:pt x="3779" y="4996"/>
                    <a:pt x="3785" y="4996"/>
                    <a:pt x="3792" y="4996"/>
                  </a:cubicBezTo>
                  <a:close/>
                  <a:moveTo>
                    <a:pt x="7837" y="5080"/>
                  </a:moveTo>
                  <a:cubicBezTo>
                    <a:pt x="7856" y="5087"/>
                    <a:pt x="7863" y="5100"/>
                    <a:pt x="7869" y="5113"/>
                  </a:cubicBezTo>
                  <a:cubicBezTo>
                    <a:pt x="7869" y="5119"/>
                    <a:pt x="7869" y="5132"/>
                    <a:pt x="7863" y="5152"/>
                  </a:cubicBezTo>
                  <a:cubicBezTo>
                    <a:pt x="7856" y="5152"/>
                    <a:pt x="7856" y="5158"/>
                    <a:pt x="7850" y="5171"/>
                  </a:cubicBezTo>
                  <a:lnTo>
                    <a:pt x="7850" y="5191"/>
                  </a:lnTo>
                  <a:lnTo>
                    <a:pt x="7830" y="5210"/>
                  </a:lnTo>
                  <a:lnTo>
                    <a:pt x="7811" y="5223"/>
                  </a:lnTo>
                  <a:lnTo>
                    <a:pt x="7798" y="5217"/>
                  </a:lnTo>
                  <a:lnTo>
                    <a:pt x="7778" y="5204"/>
                  </a:lnTo>
                  <a:cubicBezTo>
                    <a:pt x="7778" y="5197"/>
                    <a:pt x="7778" y="5191"/>
                    <a:pt x="7778" y="5184"/>
                  </a:cubicBezTo>
                  <a:cubicBezTo>
                    <a:pt x="7785" y="5178"/>
                    <a:pt x="7791" y="5171"/>
                    <a:pt x="7791" y="5165"/>
                  </a:cubicBezTo>
                  <a:lnTo>
                    <a:pt x="7791" y="5145"/>
                  </a:lnTo>
                  <a:lnTo>
                    <a:pt x="7804" y="5119"/>
                  </a:lnTo>
                  <a:cubicBezTo>
                    <a:pt x="7811" y="5106"/>
                    <a:pt x="7824" y="5093"/>
                    <a:pt x="7837" y="5087"/>
                  </a:cubicBezTo>
                  <a:lnTo>
                    <a:pt x="7837" y="5080"/>
                  </a:lnTo>
                  <a:close/>
                  <a:moveTo>
                    <a:pt x="6688" y="5264"/>
                  </a:moveTo>
                  <a:cubicBezTo>
                    <a:pt x="6691" y="5264"/>
                    <a:pt x="6692" y="5265"/>
                    <a:pt x="6692" y="5269"/>
                  </a:cubicBezTo>
                  <a:cubicBezTo>
                    <a:pt x="6692" y="5269"/>
                    <a:pt x="6699" y="5275"/>
                    <a:pt x="6699" y="5282"/>
                  </a:cubicBezTo>
                  <a:cubicBezTo>
                    <a:pt x="6705" y="5314"/>
                    <a:pt x="6705" y="5340"/>
                    <a:pt x="6692" y="5353"/>
                  </a:cubicBezTo>
                  <a:lnTo>
                    <a:pt x="6679" y="5366"/>
                  </a:lnTo>
                  <a:lnTo>
                    <a:pt x="6679" y="5379"/>
                  </a:lnTo>
                  <a:lnTo>
                    <a:pt x="6666" y="5373"/>
                  </a:lnTo>
                  <a:lnTo>
                    <a:pt x="6660" y="5366"/>
                  </a:lnTo>
                  <a:lnTo>
                    <a:pt x="6653" y="5347"/>
                  </a:lnTo>
                  <a:lnTo>
                    <a:pt x="6660" y="5288"/>
                  </a:lnTo>
                  <a:lnTo>
                    <a:pt x="6666" y="5275"/>
                  </a:lnTo>
                  <a:lnTo>
                    <a:pt x="6679" y="5269"/>
                  </a:lnTo>
                  <a:cubicBezTo>
                    <a:pt x="6683" y="5265"/>
                    <a:pt x="6686" y="5264"/>
                    <a:pt x="6688" y="5264"/>
                  </a:cubicBezTo>
                  <a:close/>
                  <a:moveTo>
                    <a:pt x="4247" y="5379"/>
                  </a:moveTo>
                  <a:cubicBezTo>
                    <a:pt x="4260" y="5379"/>
                    <a:pt x="4273" y="5386"/>
                    <a:pt x="4279" y="5399"/>
                  </a:cubicBezTo>
                  <a:lnTo>
                    <a:pt x="4299" y="5457"/>
                  </a:lnTo>
                  <a:cubicBezTo>
                    <a:pt x="4299" y="5464"/>
                    <a:pt x="4299" y="5477"/>
                    <a:pt x="4292" y="5496"/>
                  </a:cubicBezTo>
                  <a:lnTo>
                    <a:pt x="4286" y="5503"/>
                  </a:lnTo>
                  <a:cubicBezTo>
                    <a:pt x="4279" y="5516"/>
                    <a:pt x="4273" y="5516"/>
                    <a:pt x="4266" y="5516"/>
                  </a:cubicBezTo>
                  <a:cubicBezTo>
                    <a:pt x="4262" y="5517"/>
                    <a:pt x="4257" y="5518"/>
                    <a:pt x="4253" y="5518"/>
                  </a:cubicBezTo>
                  <a:cubicBezTo>
                    <a:pt x="4241" y="5518"/>
                    <a:pt x="4232" y="5511"/>
                    <a:pt x="4227" y="5496"/>
                  </a:cubicBezTo>
                  <a:lnTo>
                    <a:pt x="4214" y="5477"/>
                  </a:lnTo>
                  <a:lnTo>
                    <a:pt x="4208" y="5457"/>
                  </a:lnTo>
                  <a:cubicBezTo>
                    <a:pt x="4201" y="5444"/>
                    <a:pt x="4201" y="5431"/>
                    <a:pt x="4208" y="5418"/>
                  </a:cubicBezTo>
                  <a:lnTo>
                    <a:pt x="4221" y="5392"/>
                  </a:lnTo>
                  <a:cubicBezTo>
                    <a:pt x="4227" y="5379"/>
                    <a:pt x="4240" y="5379"/>
                    <a:pt x="4247" y="5379"/>
                  </a:cubicBezTo>
                  <a:close/>
                  <a:moveTo>
                    <a:pt x="6660" y="5483"/>
                  </a:moveTo>
                  <a:lnTo>
                    <a:pt x="6679" y="5490"/>
                  </a:lnTo>
                  <a:cubicBezTo>
                    <a:pt x="6686" y="5490"/>
                    <a:pt x="6692" y="5496"/>
                    <a:pt x="6692" y="5503"/>
                  </a:cubicBezTo>
                  <a:lnTo>
                    <a:pt x="6692" y="5522"/>
                  </a:lnTo>
                  <a:cubicBezTo>
                    <a:pt x="6686" y="5529"/>
                    <a:pt x="6686" y="5542"/>
                    <a:pt x="6692" y="5555"/>
                  </a:cubicBezTo>
                  <a:lnTo>
                    <a:pt x="6686" y="5568"/>
                  </a:lnTo>
                  <a:lnTo>
                    <a:pt x="6673" y="5594"/>
                  </a:lnTo>
                  <a:lnTo>
                    <a:pt x="6640" y="5594"/>
                  </a:lnTo>
                  <a:cubicBezTo>
                    <a:pt x="6640" y="5587"/>
                    <a:pt x="6640" y="5581"/>
                    <a:pt x="6634" y="5574"/>
                  </a:cubicBezTo>
                  <a:lnTo>
                    <a:pt x="6634" y="5542"/>
                  </a:lnTo>
                  <a:lnTo>
                    <a:pt x="6627" y="5522"/>
                  </a:lnTo>
                  <a:lnTo>
                    <a:pt x="6634" y="5496"/>
                  </a:lnTo>
                  <a:cubicBezTo>
                    <a:pt x="6640" y="5490"/>
                    <a:pt x="6647" y="5483"/>
                    <a:pt x="6653" y="5483"/>
                  </a:cubicBezTo>
                  <a:close/>
                  <a:moveTo>
                    <a:pt x="6328" y="5371"/>
                  </a:moveTo>
                  <a:cubicBezTo>
                    <a:pt x="6337" y="5371"/>
                    <a:pt x="6342" y="5383"/>
                    <a:pt x="6348" y="5399"/>
                  </a:cubicBezTo>
                  <a:lnTo>
                    <a:pt x="6341" y="5470"/>
                  </a:lnTo>
                  <a:lnTo>
                    <a:pt x="6335" y="5503"/>
                  </a:lnTo>
                  <a:lnTo>
                    <a:pt x="6328" y="5535"/>
                  </a:lnTo>
                  <a:cubicBezTo>
                    <a:pt x="6328" y="5542"/>
                    <a:pt x="6322" y="5561"/>
                    <a:pt x="6309" y="5574"/>
                  </a:cubicBezTo>
                  <a:cubicBezTo>
                    <a:pt x="6309" y="5581"/>
                    <a:pt x="6302" y="5587"/>
                    <a:pt x="6296" y="5594"/>
                  </a:cubicBezTo>
                  <a:cubicBezTo>
                    <a:pt x="6296" y="5597"/>
                    <a:pt x="6294" y="5599"/>
                    <a:pt x="6291" y="5599"/>
                  </a:cubicBezTo>
                  <a:cubicBezTo>
                    <a:pt x="6287" y="5599"/>
                    <a:pt x="6283" y="5597"/>
                    <a:pt x="6276" y="5594"/>
                  </a:cubicBezTo>
                  <a:cubicBezTo>
                    <a:pt x="6270" y="5594"/>
                    <a:pt x="6270" y="5587"/>
                    <a:pt x="6263" y="5581"/>
                  </a:cubicBezTo>
                  <a:lnTo>
                    <a:pt x="6257" y="5548"/>
                  </a:lnTo>
                  <a:lnTo>
                    <a:pt x="6276" y="5418"/>
                  </a:lnTo>
                  <a:lnTo>
                    <a:pt x="6289" y="5399"/>
                  </a:lnTo>
                  <a:cubicBezTo>
                    <a:pt x="6296" y="5392"/>
                    <a:pt x="6296" y="5386"/>
                    <a:pt x="6302" y="5373"/>
                  </a:cubicBezTo>
                  <a:lnTo>
                    <a:pt x="6322" y="5373"/>
                  </a:lnTo>
                  <a:cubicBezTo>
                    <a:pt x="6324" y="5372"/>
                    <a:pt x="6326" y="5371"/>
                    <a:pt x="6328" y="5371"/>
                  </a:cubicBezTo>
                  <a:close/>
                  <a:moveTo>
                    <a:pt x="1522" y="1"/>
                  </a:moveTo>
                  <a:cubicBezTo>
                    <a:pt x="1476" y="189"/>
                    <a:pt x="1424" y="385"/>
                    <a:pt x="1372" y="580"/>
                  </a:cubicBezTo>
                  <a:cubicBezTo>
                    <a:pt x="1372" y="586"/>
                    <a:pt x="1379" y="586"/>
                    <a:pt x="1379" y="593"/>
                  </a:cubicBezTo>
                  <a:lnTo>
                    <a:pt x="1346" y="716"/>
                  </a:lnTo>
                  <a:cubicBezTo>
                    <a:pt x="1340" y="716"/>
                    <a:pt x="1301" y="846"/>
                    <a:pt x="1216" y="1106"/>
                  </a:cubicBezTo>
                  <a:cubicBezTo>
                    <a:pt x="1171" y="1275"/>
                    <a:pt x="1145" y="1380"/>
                    <a:pt x="1132" y="1412"/>
                  </a:cubicBezTo>
                  <a:cubicBezTo>
                    <a:pt x="1119" y="1464"/>
                    <a:pt x="1099" y="1562"/>
                    <a:pt x="1073" y="1705"/>
                  </a:cubicBezTo>
                  <a:cubicBezTo>
                    <a:pt x="1086" y="1731"/>
                    <a:pt x="1099" y="1770"/>
                    <a:pt x="1119" y="1828"/>
                  </a:cubicBezTo>
                  <a:cubicBezTo>
                    <a:pt x="1145" y="1913"/>
                    <a:pt x="1184" y="2004"/>
                    <a:pt x="1242" y="2108"/>
                  </a:cubicBezTo>
                  <a:cubicBezTo>
                    <a:pt x="1275" y="2166"/>
                    <a:pt x="1320" y="2258"/>
                    <a:pt x="1392" y="2375"/>
                  </a:cubicBezTo>
                  <a:cubicBezTo>
                    <a:pt x="1450" y="2479"/>
                    <a:pt x="1528" y="2628"/>
                    <a:pt x="1619" y="2823"/>
                  </a:cubicBezTo>
                  <a:lnTo>
                    <a:pt x="2042" y="3714"/>
                  </a:lnTo>
                  <a:cubicBezTo>
                    <a:pt x="2081" y="3792"/>
                    <a:pt x="2107" y="3857"/>
                    <a:pt x="2114" y="3909"/>
                  </a:cubicBezTo>
                  <a:cubicBezTo>
                    <a:pt x="2114" y="3942"/>
                    <a:pt x="2114" y="4000"/>
                    <a:pt x="2107" y="4092"/>
                  </a:cubicBezTo>
                  <a:cubicBezTo>
                    <a:pt x="2075" y="4319"/>
                    <a:pt x="2055" y="4579"/>
                    <a:pt x="2049" y="4872"/>
                  </a:cubicBezTo>
                  <a:cubicBezTo>
                    <a:pt x="2049" y="4917"/>
                    <a:pt x="2042" y="4950"/>
                    <a:pt x="2029" y="4976"/>
                  </a:cubicBezTo>
                  <a:lnTo>
                    <a:pt x="2042" y="4976"/>
                  </a:lnTo>
                  <a:cubicBezTo>
                    <a:pt x="2185" y="4996"/>
                    <a:pt x="2289" y="5022"/>
                    <a:pt x="2361" y="5048"/>
                  </a:cubicBezTo>
                  <a:cubicBezTo>
                    <a:pt x="2367" y="5048"/>
                    <a:pt x="2406" y="5067"/>
                    <a:pt x="2471" y="5100"/>
                  </a:cubicBezTo>
                  <a:cubicBezTo>
                    <a:pt x="2517" y="5126"/>
                    <a:pt x="2556" y="5139"/>
                    <a:pt x="2589" y="5145"/>
                  </a:cubicBezTo>
                  <a:cubicBezTo>
                    <a:pt x="2628" y="5152"/>
                    <a:pt x="2693" y="5158"/>
                    <a:pt x="2777" y="5165"/>
                  </a:cubicBezTo>
                  <a:cubicBezTo>
                    <a:pt x="2836" y="5171"/>
                    <a:pt x="2920" y="5197"/>
                    <a:pt x="3024" y="5243"/>
                  </a:cubicBezTo>
                  <a:cubicBezTo>
                    <a:pt x="3252" y="5340"/>
                    <a:pt x="3428" y="5418"/>
                    <a:pt x="3564" y="5464"/>
                  </a:cubicBezTo>
                  <a:cubicBezTo>
                    <a:pt x="3714" y="5522"/>
                    <a:pt x="3863" y="5568"/>
                    <a:pt x="4026" y="5613"/>
                  </a:cubicBezTo>
                  <a:cubicBezTo>
                    <a:pt x="4026" y="5613"/>
                    <a:pt x="4026" y="5607"/>
                    <a:pt x="4026" y="5600"/>
                  </a:cubicBezTo>
                  <a:cubicBezTo>
                    <a:pt x="4026" y="5600"/>
                    <a:pt x="4019" y="5600"/>
                    <a:pt x="4013" y="5594"/>
                  </a:cubicBezTo>
                  <a:cubicBezTo>
                    <a:pt x="3987" y="5587"/>
                    <a:pt x="3974" y="5568"/>
                    <a:pt x="3967" y="5522"/>
                  </a:cubicBezTo>
                  <a:cubicBezTo>
                    <a:pt x="3967" y="5490"/>
                    <a:pt x="3974" y="5451"/>
                    <a:pt x="3980" y="5405"/>
                  </a:cubicBezTo>
                  <a:cubicBezTo>
                    <a:pt x="3993" y="5347"/>
                    <a:pt x="4006" y="5308"/>
                    <a:pt x="4006" y="5282"/>
                  </a:cubicBezTo>
                  <a:cubicBezTo>
                    <a:pt x="4013" y="5262"/>
                    <a:pt x="4013" y="5243"/>
                    <a:pt x="4013" y="5223"/>
                  </a:cubicBezTo>
                  <a:lnTo>
                    <a:pt x="4013" y="5223"/>
                  </a:lnTo>
                  <a:cubicBezTo>
                    <a:pt x="3967" y="5262"/>
                    <a:pt x="3909" y="5308"/>
                    <a:pt x="3850" y="5360"/>
                  </a:cubicBezTo>
                  <a:lnTo>
                    <a:pt x="3785" y="5418"/>
                  </a:lnTo>
                  <a:cubicBezTo>
                    <a:pt x="3772" y="5431"/>
                    <a:pt x="3759" y="5444"/>
                    <a:pt x="3753" y="5451"/>
                  </a:cubicBezTo>
                  <a:lnTo>
                    <a:pt x="3733" y="5457"/>
                  </a:lnTo>
                  <a:cubicBezTo>
                    <a:pt x="3727" y="5425"/>
                    <a:pt x="3740" y="5399"/>
                    <a:pt x="3772" y="5373"/>
                  </a:cubicBezTo>
                  <a:cubicBezTo>
                    <a:pt x="3831" y="5308"/>
                    <a:pt x="3915" y="5230"/>
                    <a:pt x="4019" y="5139"/>
                  </a:cubicBezTo>
                  <a:lnTo>
                    <a:pt x="4019" y="5093"/>
                  </a:lnTo>
                  <a:cubicBezTo>
                    <a:pt x="4013" y="5048"/>
                    <a:pt x="4013" y="5009"/>
                    <a:pt x="4006" y="4976"/>
                  </a:cubicBezTo>
                  <a:cubicBezTo>
                    <a:pt x="3915" y="4898"/>
                    <a:pt x="3837" y="4852"/>
                    <a:pt x="3785" y="4820"/>
                  </a:cubicBezTo>
                  <a:lnTo>
                    <a:pt x="3714" y="4794"/>
                  </a:lnTo>
                  <a:cubicBezTo>
                    <a:pt x="3701" y="4787"/>
                    <a:pt x="3694" y="4781"/>
                    <a:pt x="3694" y="4781"/>
                  </a:cubicBezTo>
                  <a:cubicBezTo>
                    <a:pt x="3688" y="4768"/>
                    <a:pt x="3694" y="4761"/>
                    <a:pt x="3707" y="4755"/>
                  </a:cubicBezTo>
                  <a:lnTo>
                    <a:pt x="3733" y="4755"/>
                  </a:lnTo>
                  <a:cubicBezTo>
                    <a:pt x="3798" y="4768"/>
                    <a:pt x="3863" y="4794"/>
                    <a:pt x="3922" y="4826"/>
                  </a:cubicBezTo>
                  <a:cubicBezTo>
                    <a:pt x="3941" y="4839"/>
                    <a:pt x="3961" y="4852"/>
                    <a:pt x="3974" y="4865"/>
                  </a:cubicBezTo>
                  <a:cubicBezTo>
                    <a:pt x="3987" y="4872"/>
                    <a:pt x="4000" y="4878"/>
                    <a:pt x="4006" y="4891"/>
                  </a:cubicBezTo>
                  <a:cubicBezTo>
                    <a:pt x="4000" y="4722"/>
                    <a:pt x="4019" y="4488"/>
                    <a:pt x="4065" y="4183"/>
                  </a:cubicBezTo>
                  <a:lnTo>
                    <a:pt x="4065" y="4183"/>
                  </a:lnTo>
                  <a:cubicBezTo>
                    <a:pt x="4039" y="4209"/>
                    <a:pt x="4006" y="4228"/>
                    <a:pt x="3974" y="4254"/>
                  </a:cubicBezTo>
                  <a:lnTo>
                    <a:pt x="3844" y="4365"/>
                  </a:lnTo>
                  <a:cubicBezTo>
                    <a:pt x="3805" y="4391"/>
                    <a:pt x="3772" y="4410"/>
                    <a:pt x="3753" y="4410"/>
                  </a:cubicBezTo>
                  <a:cubicBezTo>
                    <a:pt x="3740" y="4410"/>
                    <a:pt x="3733" y="4404"/>
                    <a:pt x="3733" y="4397"/>
                  </a:cubicBezTo>
                  <a:cubicBezTo>
                    <a:pt x="3733" y="4397"/>
                    <a:pt x="3733" y="4391"/>
                    <a:pt x="3740" y="4384"/>
                  </a:cubicBezTo>
                  <a:lnTo>
                    <a:pt x="4078" y="4098"/>
                  </a:lnTo>
                  <a:lnTo>
                    <a:pt x="4104" y="3890"/>
                  </a:lnTo>
                  <a:cubicBezTo>
                    <a:pt x="4097" y="3883"/>
                    <a:pt x="4091" y="3877"/>
                    <a:pt x="4084" y="3870"/>
                  </a:cubicBezTo>
                  <a:cubicBezTo>
                    <a:pt x="4058" y="3851"/>
                    <a:pt x="4019" y="3825"/>
                    <a:pt x="3967" y="3799"/>
                  </a:cubicBezTo>
                  <a:cubicBezTo>
                    <a:pt x="3909" y="3773"/>
                    <a:pt x="3870" y="3753"/>
                    <a:pt x="3844" y="3734"/>
                  </a:cubicBezTo>
                  <a:cubicBezTo>
                    <a:pt x="3805" y="3701"/>
                    <a:pt x="3772" y="3682"/>
                    <a:pt x="3759" y="3675"/>
                  </a:cubicBezTo>
                  <a:cubicBezTo>
                    <a:pt x="3753" y="3669"/>
                    <a:pt x="3753" y="3656"/>
                    <a:pt x="3772" y="3643"/>
                  </a:cubicBezTo>
                  <a:cubicBezTo>
                    <a:pt x="3785" y="3643"/>
                    <a:pt x="3798" y="3643"/>
                    <a:pt x="3811" y="3649"/>
                  </a:cubicBezTo>
                  <a:cubicBezTo>
                    <a:pt x="3837" y="3656"/>
                    <a:pt x="3870" y="3669"/>
                    <a:pt x="3909" y="3688"/>
                  </a:cubicBezTo>
                  <a:lnTo>
                    <a:pt x="4058" y="3773"/>
                  </a:lnTo>
                  <a:cubicBezTo>
                    <a:pt x="4091" y="3792"/>
                    <a:pt x="4110" y="3805"/>
                    <a:pt x="4123" y="3812"/>
                  </a:cubicBezTo>
                  <a:lnTo>
                    <a:pt x="4214" y="3188"/>
                  </a:lnTo>
                  <a:cubicBezTo>
                    <a:pt x="4188" y="3181"/>
                    <a:pt x="4169" y="3175"/>
                    <a:pt x="4149" y="3168"/>
                  </a:cubicBezTo>
                  <a:cubicBezTo>
                    <a:pt x="3694" y="3025"/>
                    <a:pt x="3323" y="2778"/>
                    <a:pt x="3024" y="2427"/>
                  </a:cubicBezTo>
                  <a:lnTo>
                    <a:pt x="3024" y="2427"/>
                  </a:lnTo>
                  <a:lnTo>
                    <a:pt x="3070" y="2550"/>
                  </a:lnTo>
                  <a:cubicBezTo>
                    <a:pt x="3115" y="2693"/>
                    <a:pt x="3154" y="2901"/>
                    <a:pt x="3193" y="3175"/>
                  </a:cubicBezTo>
                  <a:lnTo>
                    <a:pt x="3258" y="3734"/>
                  </a:lnTo>
                  <a:cubicBezTo>
                    <a:pt x="3258" y="3766"/>
                    <a:pt x="3258" y="3792"/>
                    <a:pt x="3245" y="3799"/>
                  </a:cubicBezTo>
                  <a:cubicBezTo>
                    <a:pt x="3232" y="3799"/>
                    <a:pt x="3219" y="3799"/>
                    <a:pt x="3213" y="3786"/>
                  </a:cubicBezTo>
                  <a:cubicBezTo>
                    <a:pt x="3213" y="3786"/>
                    <a:pt x="3206" y="3773"/>
                    <a:pt x="3200" y="3760"/>
                  </a:cubicBezTo>
                  <a:cubicBezTo>
                    <a:pt x="3180" y="3656"/>
                    <a:pt x="3154" y="3506"/>
                    <a:pt x="3128" y="3305"/>
                  </a:cubicBezTo>
                  <a:lnTo>
                    <a:pt x="3109" y="3175"/>
                  </a:lnTo>
                  <a:cubicBezTo>
                    <a:pt x="3083" y="2960"/>
                    <a:pt x="3057" y="2804"/>
                    <a:pt x="3031" y="2700"/>
                  </a:cubicBezTo>
                  <a:cubicBezTo>
                    <a:pt x="2992" y="2570"/>
                    <a:pt x="2966" y="2466"/>
                    <a:pt x="2953" y="2401"/>
                  </a:cubicBezTo>
                  <a:cubicBezTo>
                    <a:pt x="2946" y="2381"/>
                    <a:pt x="2946" y="2362"/>
                    <a:pt x="2953" y="2355"/>
                  </a:cubicBezTo>
                  <a:cubicBezTo>
                    <a:pt x="2953" y="2349"/>
                    <a:pt x="2959" y="2349"/>
                    <a:pt x="2959" y="2349"/>
                  </a:cubicBezTo>
                  <a:cubicBezTo>
                    <a:pt x="2855" y="2205"/>
                    <a:pt x="2758" y="2049"/>
                    <a:pt x="2667" y="1874"/>
                  </a:cubicBezTo>
                  <a:cubicBezTo>
                    <a:pt x="2582" y="1718"/>
                    <a:pt x="2491" y="1516"/>
                    <a:pt x="2393" y="1269"/>
                  </a:cubicBezTo>
                  <a:cubicBezTo>
                    <a:pt x="2309" y="1061"/>
                    <a:pt x="2244" y="885"/>
                    <a:pt x="2198" y="749"/>
                  </a:cubicBezTo>
                  <a:cubicBezTo>
                    <a:pt x="2146" y="619"/>
                    <a:pt x="2133" y="515"/>
                    <a:pt x="2153" y="437"/>
                  </a:cubicBezTo>
                  <a:cubicBezTo>
                    <a:pt x="2003" y="365"/>
                    <a:pt x="1854" y="267"/>
                    <a:pt x="1711" y="157"/>
                  </a:cubicBezTo>
                  <a:cubicBezTo>
                    <a:pt x="1646" y="111"/>
                    <a:pt x="1587" y="59"/>
                    <a:pt x="1522" y="1"/>
                  </a:cubicBezTo>
                  <a:close/>
                  <a:moveTo>
                    <a:pt x="5190" y="5535"/>
                  </a:moveTo>
                  <a:cubicBezTo>
                    <a:pt x="5203" y="5535"/>
                    <a:pt x="5216" y="5542"/>
                    <a:pt x="5216" y="5555"/>
                  </a:cubicBezTo>
                  <a:cubicBezTo>
                    <a:pt x="5216" y="5555"/>
                    <a:pt x="5216" y="5568"/>
                    <a:pt x="5209" y="5581"/>
                  </a:cubicBezTo>
                  <a:lnTo>
                    <a:pt x="5203" y="5646"/>
                  </a:lnTo>
                  <a:cubicBezTo>
                    <a:pt x="5203" y="5665"/>
                    <a:pt x="5196" y="5672"/>
                    <a:pt x="5190" y="5672"/>
                  </a:cubicBezTo>
                  <a:lnTo>
                    <a:pt x="5183" y="5678"/>
                  </a:lnTo>
                  <a:cubicBezTo>
                    <a:pt x="5170" y="5678"/>
                    <a:pt x="5164" y="5672"/>
                    <a:pt x="5157" y="5659"/>
                  </a:cubicBezTo>
                  <a:cubicBezTo>
                    <a:pt x="5157" y="5652"/>
                    <a:pt x="5151" y="5646"/>
                    <a:pt x="5151" y="5633"/>
                  </a:cubicBezTo>
                  <a:lnTo>
                    <a:pt x="5151" y="5581"/>
                  </a:lnTo>
                  <a:lnTo>
                    <a:pt x="5157" y="5568"/>
                  </a:lnTo>
                  <a:lnTo>
                    <a:pt x="5164" y="5561"/>
                  </a:lnTo>
                  <a:cubicBezTo>
                    <a:pt x="5164" y="5548"/>
                    <a:pt x="5170" y="5542"/>
                    <a:pt x="5177" y="5535"/>
                  </a:cubicBezTo>
                  <a:close/>
                  <a:moveTo>
                    <a:pt x="5515" y="5522"/>
                  </a:moveTo>
                  <a:cubicBezTo>
                    <a:pt x="5535" y="5522"/>
                    <a:pt x="5541" y="5529"/>
                    <a:pt x="5541" y="5555"/>
                  </a:cubicBezTo>
                  <a:lnTo>
                    <a:pt x="5535" y="5600"/>
                  </a:lnTo>
                  <a:lnTo>
                    <a:pt x="5541" y="5646"/>
                  </a:lnTo>
                  <a:cubicBezTo>
                    <a:pt x="5548" y="5665"/>
                    <a:pt x="5548" y="5685"/>
                    <a:pt x="5535" y="5704"/>
                  </a:cubicBezTo>
                  <a:lnTo>
                    <a:pt x="5522" y="5730"/>
                  </a:lnTo>
                  <a:cubicBezTo>
                    <a:pt x="5522" y="5732"/>
                    <a:pt x="5521" y="5733"/>
                    <a:pt x="5520" y="5733"/>
                  </a:cubicBezTo>
                  <a:cubicBezTo>
                    <a:pt x="5517" y="5733"/>
                    <a:pt x="5511" y="5729"/>
                    <a:pt x="5502" y="5724"/>
                  </a:cubicBezTo>
                  <a:lnTo>
                    <a:pt x="5483" y="5698"/>
                  </a:lnTo>
                  <a:lnTo>
                    <a:pt x="5483" y="5665"/>
                  </a:lnTo>
                  <a:lnTo>
                    <a:pt x="5470" y="5633"/>
                  </a:lnTo>
                  <a:lnTo>
                    <a:pt x="5470" y="5600"/>
                  </a:lnTo>
                  <a:lnTo>
                    <a:pt x="5470" y="5561"/>
                  </a:lnTo>
                  <a:cubicBezTo>
                    <a:pt x="5476" y="5548"/>
                    <a:pt x="5489" y="5535"/>
                    <a:pt x="5502" y="5522"/>
                  </a:cubicBezTo>
                  <a:close/>
                  <a:moveTo>
                    <a:pt x="7297" y="5659"/>
                  </a:moveTo>
                  <a:cubicBezTo>
                    <a:pt x="7317" y="5659"/>
                    <a:pt x="7330" y="5665"/>
                    <a:pt x="7336" y="5672"/>
                  </a:cubicBezTo>
                  <a:lnTo>
                    <a:pt x="7291" y="5776"/>
                  </a:lnTo>
                  <a:lnTo>
                    <a:pt x="7265" y="5802"/>
                  </a:lnTo>
                  <a:cubicBezTo>
                    <a:pt x="7257" y="5807"/>
                    <a:pt x="7251" y="5809"/>
                    <a:pt x="7245" y="5809"/>
                  </a:cubicBezTo>
                  <a:cubicBezTo>
                    <a:pt x="7236" y="5809"/>
                    <a:pt x="7230" y="5803"/>
                    <a:pt x="7226" y="5795"/>
                  </a:cubicBezTo>
                  <a:cubicBezTo>
                    <a:pt x="7226" y="5795"/>
                    <a:pt x="7226" y="5789"/>
                    <a:pt x="7226" y="5769"/>
                  </a:cubicBezTo>
                  <a:lnTo>
                    <a:pt x="7239" y="5737"/>
                  </a:lnTo>
                  <a:cubicBezTo>
                    <a:pt x="7245" y="5724"/>
                    <a:pt x="7252" y="5717"/>
                    <a:pt x="7258" y="5711"/>
                  </a:cubicBezTo>
                  <a:lnTo>
                    <a:pt x="7271" y="5678"/>
                  </a:lnTo>
                  <a:cubicBezTo>
                    <a:pt x="7271" y="5665"/>
                    <a:pt x="7284" y="5659"/>
                    <a:pt x="7291" y="5659"/>
                  </a:cubicBezTo>
                  <a:close/>
                  <a:moveTo>
                    <a:pt x="8351" y="5698"/>
                  </a:moveTo>
                  <a:cubicBezTo>
                    <a:pt x="8364" y="5704"/>
                    <a:pt x="8377" y="5711"/>
                    <a:pt x="8377" y="5724"/>
                  </a:cubicBezTo>
                  <a:cubicBezTo>
                    <a:pt x="8383" y="5730"/>
                    <a:pt x="8377" y="5743"/>
                    <a:pt x="8370" y="5756"/>
                  </a:cubicBezTo>
                  <a:cubicBezTo>
                    <a:pt x="8364" y="5769"/>
                    <a:pt x="8357" y="5782"/>
                    <a:pt x="8357" y="5789"/>
                  </a:cubicBezTo>
                  <a:lnTo>
                    <a:pt x="8351" y="5815"/>
                  </a:lnTo>
                  <a:lnTo>
                    <a:pt x="8344" y="5821"/>
                  </a:lnTo>
                  <a:lnTo>
                    <a:pt x="8325" y="5834"/>
                  </a:lnTo>
                  <a:cubicBezTo>
                    <a:pt x="8322" y="5837"/>
                    <a:pt x="8318" y="5839"/>
                    <a:pt x="8314" y="5839"/>
                  </a:cubicBezTo>
                  <a:cubicBezTo>
                    <a:pt x="8309" y="5839"/>
                    <a:pt x="8303" y="5836"/>
                    <a:pt x="8299" y="5828"/>
                  </a:cubicBezTo>
                  <a:cubicBezTo>
                    <a:pt x="8292" y="5821"/>
                    <a:pt x="8292" y="5808"/>
                    <a:pt x="8292" y="5802"/>
                  </a:cubicBezTo>
                  <a:lnTo>
                    <a:pt x="8299" y="5782"/>
                  </a:lnTo>
                  <a:lnTo>
                    <a:pt x="8299" y="5763"/>
                  </a:lnTo>
                  <a:lnTo>
                    <a:pt x="8331" y="5717"/>
                  </a:lnTo>
                  <a:lnTo>
                    <a:pt x="8351" y="5698"/>
                  </a:lnTo>
                  <a:close/>
                  <a:moveTo>
                    <a:pt x="6656" y="5726"/>
                  </a:moveTo>
                  <a:cubicBezTo>
                    <a:pt x="6663" y="5726"/>
                    <a:pt x="6669" y="5729"/>
                    <a:pt x="6673" y="5737"/>
                  </a:cubicBezTo>
                  <a:lnTo>
                    <a:pt x="6679" y="5750"/>
                  </a:lnTo>
                  <a:cubicBezTo>
                    <a:pt x="6686" y="5756"/>
                    <a:pt x="6686" y="5763"/>
                    <a:pt x="6686" y="5769"/>
                  </a:cubicBezTo>
                  <a:lnTo>
                    <a:pt x="6679" y="5828"/>
                  </a:lnTo>
                  <a:cubicBezTo>
                    <a:pt x="6673" y="5834"/>
                    <a:pt x="6666" y="5841"/>
                    <a:pt x="6660" y="5854"/>
                  </a:cubicBezTo>
                  <a:lnTo>
                    <a:pt x="6634" y="5847"/>
                  </a:lnTo>
                  <a:cubicBezTo>
                    <a:pt x="6634" y="5847"/>
                    <a:pt x="6627" y="5841"/>
                    <a:pt x="6621" y="5834"/>
                  </a:cubicBezTo>
                  <a:lnTo>
                    <a:pt x="6614" y="5815"/>
                  </a:lnTo>
                  <a:lnTo>
                    <a:pt x="6614" y="5789"/>
                  </a:lnTo>
                  <a:lnTo>
                    <a:pt x="6621" y="5769"/>
                  </a:lnTo>
                  <a:lnTo>
                    <a:pt x="6627" y="5763"/>
                  </a:lnTo>
                  <a:lnTo>
                    <a:pt x="6640" y="5730"/>
                  </a:lnTo>
                  <a:cubicBezTo>
                    <a:pt x="6646" y="5728"/>
                    <a:pt x="6651" y="5726"/>
                    <a:pt x="6656" y="5726"/>
                  </a:cubicBezTo>
                  <a:close/>
                  <a:moveTo>
                    <a:pt x="6959" y="2531"/>
                  </a:moveTo>
                  <a:cubicBezTo>
                    <a:pt x="6952" y="2537"/>
                    <a:pt x="6946" y="2544"/>
                    <a:pt x="6939" y="2550"/>
                  </a:cubicBezTo>
                  <a:lnTo>
                    <a:pt x="6757" y="2713"/>
                  </a:lnTo>
                  <a:cubicBezTo>
                    <a:pt x="6627" y="2836"/>
                    <a:pt x="6523" y="2908"/>
                    <a:pt x="6458" y="2940"/>
                  </a:cubicBezTo>
                  <a:cubicBezTo>
                    <a:pt x="6400" y="2973"/>
                    <a:pt x="6328" y="2999"/>
                    <a:pt x="6244" y="3018"/>
                  </a:cubicBezTo>
                  <a:lnTo>
                    <a:pt x="5931" y="3109"/>
                  </a:lnTo>
                  <a:cubicBezTo>
                    <a:pt x="5840" y="3363"/>
                    <a:pt x="5756" y="3623"/>
                    <a:pt x="5678" y="3909"/>
                  </a:cubicBezTo>
                  <a:cubicBezTo>
                    <a:pt x="5840" y="3825"/>
                    <a:pt x="6003" y="3753"/>
                    <a:pt x="6179" y="3695"/>
                  </a:cubicBezTo>
                  <a:cubicBezTo>
                    <a:pt x="6195" y="3692"/>
                    <a:pt x="6209" y="3690"/>
                    <a:pt x="6222" y="3690"/>
                  </a:cubicBezTo>
                  <a:cubicBezTo>
                    <a:pt x="6234" y="3690"/>
                    <a:pt x="6244" y="3692"/>
                    <a:pt x="6250" y="3695"/>
                  </a:cubicBezTo>
                  <a:cubicBezTo>
                    <a:pt x="6263" y="3701"/>
                    <a:pt x="6263" y="3714"/>
                    <a:pt x="6263" y="3727"/>
                  </a:cubicBezTo>
                  <a:cubicBezTo>
                    <a:pt x="6270" y="3740"/>
                    <a:pt x="6263" y="3747"/>
                    <a:pt x="6257" y="3760"/>
                  </a:cubicBezTo>
                  <a:cubicBezTo>
                    <a:pt x="6250" y="3766"/>
                    <a:pt x="6231" y="3773"/>
                    <a:pt x="6211" y="3779"/>
                  </a:cubicBezTo>
                  <a:cubicBezTo>
                    <a:pt x="6055" y="3812"/>
                    <a:pt x="5892" y="3877"/>
                    <a:pt x="5723" y="3968"/>
                  </a:cubicBezTo>
                  <a:cubicBezTo>
                    <a:pt x="5704" y="3981"/>
                    <a:pt x="5684" y="3987"/>
                    <a:pt x="5665" y="4000"/>
                  </a:cubicBezTo>
                  <a:cubicBezTo>
                    <a:pt x="5684" y="4026"/>
                    <a:pt x="5710" y="4046"/>
                    <a:pt x="5736" y="4072"/>
                  </a:cubicBezTo>
                  <a:lnTo>
                    <a:pt x="5769" y="4111"/>
                  </a:lnTo>
                  <a:cubicBezTo>
                    <a:pt x="5788" y="4144"/>
                    <a:pt x="5808" y="4170"/>
                    <a:pt x="5814" y="4183"/>
                  </a:cubicBezTo>
                  <a:lnTo>
                    <a:pt x="5827" y="4241"/>
                  </a:lnTo>
                  <a:lnTo>
                    <a:pt x="5944" y="4423"/>
                  </a:lnTo>
                  <a:cubicBezTo>
                    <a:pt x="5957" y="4443"/>
                    <a:pt x="5964" y="4462"/>
                    <a:pt x="5970" y="4475"/>
                  </a:cubicBezTo>
                  <a:cubicBezTo>
                    <a:pt x="5977" y="4495"/>
                    <a:pt x="5970" y="4514"/>
                    <a:pt x="5951" y="4534"/>
                  </a:cubicBezTo>
                  <a:cubicBezTo>
                    <a:pt x="5944" y="4537"/>
                    <a:pt x="5938" y="4539"/>
                    <a:pt x="5931" y="4539"/>
                  </a:cubicBezTo>
                  <a:cubicBezTo>
                    <a:pt x="5925" y="4539"/>
                    <a:pt x="5918" y="4537"/>
                    <a:pt x="5912" y="4534"/>
                  </a:cubicBezTo>
                  <a:cubicBezTo>
                    <a:pt x="5899" y="4521"/>
                    <a:pt x="5892" y="4514"/>
                    <a:pt x="5886" y="4501"/>
                  </a:cubicBezTo>
                  <a:lnTo>
                    <a:pt x="5801" y="4358"/>
                  </a:lnTo>
                  <a:cubicBezTo>
                    <a:pt x="5775" y="4313"/>
                    <a:pt x="5762" y="4280"/>
                    <a:pt x="5756" y="4267"/>
                  </a:cubicBezTo>
                  <a:lnTo>
                    <a:pt x="5730" y="4215"/>
                  </a:lnTo>
                  <a:cubicBezTo>
                    <a:pt x="5710" y="4183"/>
                    <a:pt x="5691" y="4157"/>
                    <a:pt x="5671" y="4131"/>
                  </a:cubicBezTo>
                  <a:cubicBezTo>
                    <a:pt x="5658" y="4118"/>
                    <a:pt x="5645" y="4105"/>
                    <a:pt x="5632" y="4085"/>
                  </a:cubicBezTo>
                  <a:cubicBezTo>
                    <a:pt x="5554" y="4391"/>
                    <a:pt x="5483" y="4716"/>
                    <a:pt x="5424" y="5054"/>
                  </a:cubicBezTo>
                  <a:cubicBezTo>
                    <a:pt x="5548" y="4976"/>
                    <a:pt x="5665" y="4911"/>
                    <a:pt x="5788" y="4859"/>
                  </a:cubicBezTo>
                  <a:cubicBezTo>
                    <a:pt x="5853" y="4826"/>
                    <a:pt x="5899" y="4807"/>
                    <a:pt x="5912" y="4794"/>
                  </a:cubicBezTo>
                  <a:cubicBezTo>
                    <a:pt x="5937" y="4781"/>
                    <a:pt x="5960" y="4774"/>
                    <a:pt x="5978" y="4774"/>
                  </a:cubicBezTo>
                  <a:cubicBezTo>
                    <a:pt x="5987" y="4774"/>
                    <a:pt x="5996" y="4776"/>
                    <a:pt x="6003" y="4781"/>
                  </a:cubicBezTo>
                  <a:cubicBezTo>
                    <a:pt x="6016" y="4800"/>
                    <a:pt x="6016" y="4820"/>
                    <a:pt x="6003" y="4852"/>
                  </a:cubicBezTo>
                  <a:cubicBezTo>
                    <a:pt x="5990" y="4865"/>
                    <a:pt x="5964" y="4878"/>
                    <a:pt x="5938" y="4885"/>
                  </a:cubicBezTo>
                  <a:lnTo>
                    <a:pt x="5775" y="4950"/>
                  </a:lnTo>
                  <a:cubicBezTo>
                    <a:pt x="5678" y="4996"/>
                    <a:pt x="5574" y="5054"/>
                    <a:pt x="5457" y="5126"/>
                  </a:cubicBezTo>
                  <a:lnTo>
                    <a:pt x="5632" y="5282"/>
                  </a:lnTo>
                  <a:lnTo>
                    <a:pt x="5684" y="5334"/>
                  </a:lnTo>
                  <a:cubicBezTo>
                    <a:pt x="5730" y="5399"/>
                    <a:pt x="5762" y="5477"/>
                    <a:pt x="5782" y="5555"/>
                  </a:cubicBezTo>
                  <a:cubicBezTo>
                    <a:pt x="5788" y="5587"/>
                    <a:pt x="5788" y="5607"/>
                    <a:pt x="5782" y="5620"/>
                  </a:cubicBezTo>
                  <a:cubicBezTo>
                    <a:pt x="5771" y="5641"/>
                    <a:pt x="5756" y="5654"/>
                    <a:pt x="5740" y="5654"/>
                  </a:cubicBezTo>
                  <a:cubicBezTo>
                    <a:pt x="5736" y="5654"/>
                    <a:pt x="5733" y="5653"/>
                    <a:pt x="5730" y="5652"/>
                  </a:cubicBezTo>
                  <a:cubicBezTo>
                    <a:pt x="5710" y="5646"/>
                    <a:pt x="5697" y="5626"/>
                    <a:pt x="5691" y="5594"/>
                  </a:cubicBezTo>
                  <a:lnTo>
                    <a:pt x="5671" y="5516"/>
                  </a:lnTo>
                  <a:cubicBezTo>
                    <a:pt x="5665" y="5477"/>
                    <a:pt x="5652" y="5451"/>
                    <a:pt x="5645" y="5438"/>
                  </a:cubicBezTo>
                  <a:cubicBezTo>
                    <a:pt x="5632" y="5418"/>
                    <a:pt x="5613" y="5392"/>
                    <a:pt x="5587" y="5366"/>
                  </a:cubicBezTo>
                  <a:cubicBezTo>
                    <a:pt x="5502" y="5288"/>
                    <a:pt x="5444" y="5230"/>
                    <a:pt x="5398" y="5191"/>
                  </a:cubicBezTo>
                  <a:cubicBezTo>
                    <a:pt x="5385" y="5262"/>
                    <a:pt x="5372" y="5340"/>
                    <a:pt x="5359" y="5418"/>
                  </a:cubicBezTo>
                  <a:cubicBezTo>
                    <a:pt x="5346" y="5542"/>
                    <a:pt x="5340" y="5626"/>
                    <a:pt x="5346" y="5672"/>
                  </a:cubicBezTo>
                  <a:cubicBezTo>
                    <a:pt x="5346" y="5704"/>
                    <a:pt x="5346" y="5724"/>
                    <a:pt x="5340" y="5730"/>
                  </a:cubicBezTo>
                  <a:cubicBezTo>
                    <a:pt x="5333" y="5743"/>
                    <a:pt x="5327" y="5750"/>
                    <a:pt x="5320" y="5756"/>
                  </a:cubicBezTo>
                  <a:cubicBezTo>
                    <a:pt x="5307" y="5763"/>
                    <a:pt x="5301" y="5763"/>
                    <a:pt x="5294" y="5763"/>
                  </a:cubicBezTo>
                  <a:cubicBezTo>
                    <a:pt x="5275" y="5711"/>
                    <a:pt x="5275" y="5639"/>
                    <a:pt x="5281" y="5555"/>
                  </a:cubicBezTo>
                  <a:cubicBezTo>
                    <a:pt x="5294" y="5444"/>
                    <a:pt x="5301" y="5334"/>
                    <a:pt x="5320" y="5223"/>
                  </a:cubicBezTo>
                  <a:lnTo>
                    <a:pt x="5320" y="5223"/>
                  </a:lnTo>
                  <a:cubicBezTo>
                    <a:pt x="5157" y="5340"/>
                    <a:pt x="5034" y="5431"/>
                    <a:pt x="4949" y="5490"/>
                  </a:cubicBezTo>
                  <a:cubicBezTo>
                    <a:pt x="4940" y="5494"/>
                    <a:pt x="4931" y="5499"/>
                    <a:pt x="4922" y="5499"/>
                  </a:cubicBezTo>
                  <a:cubicBezTo>
                    <a:pt x="4918" y="5499"/>
                    <a:pt x="4914" y="5498"/>
                    <a:pt x="4910" y="5496"/>
                  </a:cubicBezTo>
                  <a:cubicBezTo>
                    <a:pt x="4897" y="5496"/>
                    <a:pt x="4891" y="5483"/>
                    <a:pt x="4897" y="5464"/>
                  </a:cubicBezTo>
                  <a:lnTo>
                    <a:pt x="4923" y="5431"/>
                  </a:lnTo>
                  <a:cubicBezTo>
                    <a:pt x="5060" y="5314"/>
                    <a:pt x="5190" y="5210"/>
                    <a:pt x="5327" y="5119"/>
                  </a:cubicBezTo>
                  <a:lnTo>
                    <a:pt x="5314" y="5113"/>
                  </a:lnTo>
                  <a:cubicBezTo>
                    <a:pt x="5281" y="5067"/>
                    <a:pt x="5255" y="5035"/>
                    <a:pt x="5236" y="5015"/>
                  </a:cubicBezTo>
                  <a:cubicBezTo>
                    <a:pt x="5209" y="4996"/>
                    <a:pt x="5164" y="4963"/>
                    <a:pt x="5086" y="4924"/>
                  </a:cubicBezTo>
                  <a:cubicBezTo>
                    <a:pt x="5021" y="4885"/>
                    <a:pt x="4982" y="4852"/>
                    <a:pt x="4962" y="4813"/>
                  </a:cubicBezTo>
                  <a:lnTo>
                    <a:pt x="4949" y="4787"/>
                  </a:lnTo>
                  <a:cubicBezTo>
                    <a:pt x="4956" y="4768"/>
                    <a:pt x="4962" y="4761"/>
                    <a:pt x="4975" y="4761"/>
                  </a:cubicBezTo>
                  <a:cubicBezTo>
                    <a:pt x="4975" y="4768"/>
                    <a:pt x="4982" y="4774"/>
                    <a:pt x="4995" y="4781"/>
                  </a:cubicBezTo>
                  <a:cubicBezTo>
                    <a:pt x="5014" y="4807"/>
                    <a:pt x="5040" y="4826"/>
                    <a:pt x="5079" y="4846"/>
                  </a:cubicBezTo>
                  <a:cubicBezTo>
                    <a:pt x="5105" y="4852"/>
                    <a:pt x="5138" y="4872"/>
                    <a:pt x="5177" y="4891"/>
                  </a:cubicBezTo>
                  <a:cubicBezTo>
                    <a:pt x="5236" y="4924"/>
                    <a:pt x="5281" y="4956"/>
                    <a:pt x="5327" y="5002"/>
                  </a:cubicBezTo>
                  <a:lnTo>
                    <a:pt x="5346" y="5028"/>
                  </a:lnTo>
                  <a:cubicBezTo>
                    <a:pt x="5392" y="4748"/>
                    <a:pt x="5457" y="4430"/>
                    <a:pt x="5541" y="4072"/>
                  </a:cubicBezTo>
                  <a:lnTo>
                    <a:pt x="5541" y="4072"/>
                  </a:lnTo>
                  <a:cubicBezTo>
                    <a:pt x="5463" y="4118"/>
                    <a:pt x="5372" y="4176"/>
                    <a:pt x="5268" y="4248"/>
                  </a:cubicBezTo>
                  <a:cubicBezTo>
                    <a:pt x="5138" y="4332"/>
                    <a:pt x="5053" y="4404"/>
                    <a:pt x="5014" y="4462"/>
                  </a:cubicBezTo>
                  <a:cubicBezTo>
                    <a:pt x="5000" y="4477"/>
                    <a:pt x="4989" y="4484"/>
                    <a:pt x="4981" y="4484"/>
                  </a:cubicBezTo>
                  <a:cubicBezTo>
                    <a:pt x="4979" y="4484"/>
                    <a:pt x="4977" y="4483"/>
                    <a:pt x="4975" y="4482"/>
                  </a:cubicBezTo>
                  <a:cubicBezTo>
                    <a:pt x="4962" y="4475"/>
                    <a:pt x="4962" y="4462"/>
                    <a:pt x="4975" y="4443"/>
                  </a:cubicBezTo>
                  <a:cubicBezTo>
                    <a:pt x="5008" y="4371"/>
                    <a:pt x="5086" y="4293"/>
                    <a:pt x="5209" y="4202"/>
                  </a:cubicBezTo>
                  <a:cubicBezTo>
                    <a:pt x="5307" y="4131"/>
                    <a:pt x="5411" y="4066"/>
                    <a:pt x="5515" y="4000"/>
                  </a:cubicBezTo>
                  <a:cubicBezTo>
                    <a:pt x="5522" y="3994"/>
                    <a:pt x="5528" y="3987"/>
                    <a:pt x="5535" y="3987"/>
                  </a:cubicBezTo>
                  <a:cubicBezTo>
                    <a:pt x="5522" y="3974"/>
                    <a:pt x="5515" y="3961"/>
                    <a:pt x="5509" y="3955"/>
                  </a:cubicBezTo>
                  <a:cubicBezTo>
                    <a:pt x="5463" y="3896"/>
                    <a:pt x="5437" y="3864"/>
                    <a:pt x="5424" y="3857"/>
                  </a:cubicBezTo>
                  <a:cubicBezTo>
                    <a:pt x="5392" y="3812"/>
                    <a:pt x="5333" y="3766"/>
                    <a:pt x="5249" y="3721"/>
                  </a:cubicBezTo>
                  <a:cubicBezTo>
                    <a:pt x="5236" y="3714"/>
                    <a:pt x="5229" y="3708"/>
                    <a:pt x="5223" y="3695"/>
                  </a:cubicBezTo>
                  <a:cubicBezTo>
                    <a:pt x="5223" y="3675"/>
                    <a:pt x="5229" y="3669"/>
                    <a:pt x="5255" y="3662"/>
                  </a:cubicBezTo>
                  <a:cubicBezTo>
                    <a:pt x="5268" y="3662"/>
                    <a:pt x="5281" y="3669"/>
                    <a:pt x="5301" y="3675"/>
                  </a:cubicBezTo>
                  <a:cubicBezTo>
                    <a:pt x="5405" y="3727"/>
                    <a:pt x="5476" y="3779"/>
                    <a:pt x="5515" y="3825"/>
                  </a:cubicBezTo>
                  <a:lnTo>
                    <a:pt x="5580" y="3903"/>
                  </a:lnTo>
                  <a:cubicBezTo>
                    <a:pt x="5580" y="3903"/>
                    <a:pt x="5580" y="3909"/>
                    <a:pt x="5580" y="3909"/>
                  </a:cubicBezTo>
                  <a:cubicBezTo>
                    <a:pt x="5652" y="3610"/>
                    <a:pt x="5730" y="3357"/>
                    <a:pt x="5808" y="3149"/>
                  </a:cubicBezTo>
                  <a:lnTo>
                    <a:pt x="5808" y="3149"/>
                  </a:lnTo>
                  <a:cubicBezTo>
                    <a:pt x="5665" y="3181"/>
                    <a:pt x="5561" y="3207"/>
                    <a:pt x="5489" y="3227"/>
                  </a:cubicBezTo>
                  <a:cubicBezTo>
                    <a:pt x="5302" y="3266"/>
                    <a:pt x="5115" y="3285"/>
                    <a:pt x="4929" y="3285"/>
                  </a:cubicBezTo>
                  <a:cubicBezTo>
                    <a:pt x="4716" y="3285"/>
                    <a:pt x="4505" y="3259"/>
                    <a:pt x="4299" y="3207"/>
                  </a:cubicBezTo>
                  <a:cubicBezTo>
                    <a:pt x="4292" y="3350"/>
                    <a:pt x="4273" y="3545"/>
                    <a:pt x="4234" y="3812"/>
                  </a:cubicBezTo>
                  <a:lnTo>
                    <a:pt x="4221" y="3922"/>
                  </a:lnTo>
                  <a:cubicBezTo>
                    <a:pt x="4227" y="3929"/>
                    <a:pt x="4234" y="3942"/>
                    <a:pt x="4247" y="3955"/>
                  </a:cubicBezTo>
                  <a:cubicBezTo>
                    <a:pt x="4338" y="3883"/>
                    <a:pt x="4416" y="3838"/>
                    <a:pt x="4468" y="3805"/>
                  </a:cubicBezTo>
                  <a:lnTo>
                    <a:pt x="4631" y="3721"/>
                  </a:lnTo>
                  <a:cubicBezTo>
                    <a:pt x="4644" y="3718"/>
                    <a:pt x="4655" y="3716"/>
                    <a:pt x="4665" y="3716"/>
                  </a:cubicBezTo>
                  <a:cubicBezTo>
                    <a:pt x="4675" y="3716"/>
                    <a:pt x="4683" y="3718"/>
                    <a:pt x="4689" y="3721"/>
                  </a:cubicBezTo>
                  <a:cubicBezTo>
                    <a:pt x="4709" y="3734"/>
                    <a:pt x="4709" y="3753"/>
                    <a:pt x="4689" y="3779"/>
                  </a:cubicBezTo>
                  <a:cubicBezTo>
                    <a:pt x="4689" y="3786"/>
                    <a:pt x="4670" y="3792"/>
                    <a:pt x="4637" y="3812"/>
                  </a:cubicBezTo>
                  <a:cubicBezTo>
                    <a:pt x="4572" y="3838"/>
                    <a:pt x="4507" y="3864"/>
                    <a:pt x="4449" y="3903"/>
                  </a:cubicBezTo>
                  <a:lnTo>
                    <a:pt x="4358" y="3961"/>
                  </a:lnTo>
                  <a:cubicBezTo>
                    <a:pt x="4338" y="3974"/>
                    <a:pt x="4319" y="3987"/>
                    <a:pt x="4299" y="4000"/>
                  </a:cubicBezTo>
                  <a:cubicBezTo>
                    <a:pt x="4325" y="4020"/>
                    <a:pt x="4358" y="4046"/>
                    <a:pt x="4397" y="4085"/>
                  </a:cubicBezTo>
                  <a:cubicBezTo>
                    <a:pt x="4455" y="4137"/>
                    <a:pt x="4507" y="4189"/>
                    <a:pt x="4559" y="4254"/>
                  </a:cubicBezTo>
                  <a:lnTo>
                    <a:pt x="4611" y="4313"/>
                  </a:lnTo>
                  <a:cubicBezTo>
                    <a:pt x="4631" y="4332"/>
                    <a:pt x="4644" y="4345"/>
                    <a:pt x="4644" y="4352"/>
                  </a:cubicBezTo>
                  <a:cubicBezTo>
                    <a:pt x="4650" y="4371"/>
                    <a:pt x="4650" y="4384"/>
                    <a:pt x="4637" y="4391"/>
                  </a:cubicBezTo>
                  <a:cubicBezTo>
                    <a:pt x="4632" y="4400"/>
                    <a:pt x="4621" y="4406"/>
                    <a:pt x="4607" y="4406"/>
                  </a:cubicBezTo>
                  <a:cubicBezTo>
                    <a:pt x="4602" y="4406"/>
                    <a:pt x="4597" y="4405"/>
                    <a:pt x="4592" y="4404"/>
                  </a:cubicBezTo>
                  <a:cubicBezTo>
                    <a:pt x="4585" y="4404"/>
                    <a:pt x="4579" y="4397"/>
                    <a:pt x="4566" y="4384"/>
                  </a:cubicBezTo>
                  <a:lnTo>
                    <a:pt x="4514" y="4319"/>
                  </a:lnTo>
                  <a:cubicBezTo>
                    <a:pt x="4468" y="4248"/>
                    <a:pt x="4410" y="4189"/>
                    <a:pt x="4351" y="4137"/>
                  </a:cubicBezTo>
                  <a:cubicBezTo>
                    <a:pt x="4305" y="4098"/>
                    <a:pt x="4266" y="4072"/>
                    <a:pt x="4240" y="4046"/>
                  </a:cubicBezTo>
                  <a:cubicBezTo>
                    <a:pt x="4227" y="4052"/>
                    <a:pt x="4214" y="4066"/>
                    <a:pt x="4201" y="4079"/>
                  </a:cubicBezTo>
                  <a:lnTo>
                    <a:pt x="4195" y="4124"/>
                  </a:lnTo>
                  <a:cubicBezTo>
                    <a:pt x="4149" y="4430"/>
                    <a:pt x="4130" y="4651"/>
                    <a:pt x="4130" y="4807"/>
                  </a:cubicBezTo>
                  <a:cubicBezTo>
                    <a:pt x="4130" y="4852"/>
                    <a:pt x="4130" y="4917"/>
                    <a:pt x="4136" y="4989"/>
                  </a:cubicBezTo>
                  <a:cubicBezTo>
                    <a:pt x="4143" y="4996"/>
                    <a:pt x="4156" y="5002"/>
                    <a:pt x="4162" y="5009"/>
                  </a:cubicBezTo>
                  <a:lnTo>
                    <a:pt x="4162" y="5015"/>
                  </a:lnTo>
                  <a:cubicBezTo>
                    <a:pt x="4292" y="4898"/>
                    <a:pt x="4403" y="4826"/>
                    <a:pt x="4494" y="4787"/>
                  </a:cubicBezTo>
                  <a:cubicBezTo>
                    <a:pt x="4508" y="4778"/>
                    <a:pt x="4519" y="4772"/>
                    <a:pt x="4532" y="4772"/>
                  </a:cubicBezTo>
                  <a:cubicBezTo>
                    <a:pt x="4536" y="4772"/>
                    <a:pt x="4541" y="4773"/>
                    <a:pt x="4546" y="4774"/>
                  </a:cubicBezTo>
                  <a:cubicBezTo>
                    <a:pt x="4572" y="4774"/>
                    <a:pt x="4585" y="4781"/>
                    <a:pt x="4585" y="4807"/>
                  </a:cubicBezTo>
                  <a:cubicBezTo>
                    <a:pt x="4585" y="4820"/>
                    <a:pt x="4579" y="4833"/>
                    <a:pt x="4566" y="4839"/>
                  </a:cubicBezTo>
                  <a:lnTo>
                    <a:pt x="4520" y="4859"/>
                  </a:lnTo>
                  <a:cubicBezTo>
                    <a:pt x="4455" y="4878"/>
                    <a:pt x="4371" y="4924"/>
                    <a:pt x="4279" y="5002"/>
                  </a:cubicBezTo>
                  <a:cubicBezTo>
                    <a:pt x="4260" y="5022"/>
                    <a:pt x="4234" y="5041"/>
                    <a:pt x="4214" y="5061"/>
                  </a:cubicBezTo>
                  <a:lnTo>
                    <a:pt x="4247" y="5093"/>
                  </a:lnTo>
                  <a:cubicBezTo>
                    <a:pt x="4273" y="5126"/>
                    <a:pt x="4292" y="5152"/>
                    <a:pt x="4312" y="5165"/>
                  </a:cubicBezTo>
                  <a:lnTo>
                    <a:pt x="4429" y="5314"/>
                  </a:lnTo>
                  <a:lnTo>
                    <a:pt x="4455" y="5360"/>
                  </a:lnTo>
                  <a:cubicBezTo>
                    <a:pt x="4455" y="5379"/>
                    <a:pt x="4455" y="5399"/>
                    <a:pt x="4442" y="5412"/>
                  </a:cubicBezTo>
                  <a:cubicBezTo>
                    <a:pt x="4436" y="5418"/>
                    <a:pt x="4427" y="5421"/>
                    <a:pt x="4418" y="5421"/>
                  </a:cubicBezTo>
                  <a:cubicBezTo>
                    <a:pt x="4408" y="5421"/>
                    <a:pt x="4397" y="5418"/>
                    <a:pt x="4384" y="5412"/>
                  </a:cubicBezTo>
                  <a:cubicBezTo>
                    <a:pt x="4371" y="5399"/>
                    <a:pt x="4358" y="5373"/>
                    <a:pt x="4345" y="5334"/>
                  </a:cubicBezTo>
                  <a:cubicBezTo>
                    <a:pt x="4332" y="5314"/>
                    <a:pt x="4312" y="5282"/>
                    <a:pt x="4273" y="5230"/>
                  </a:cubicBezTo>
                  <a:lnTo>
                    <a:pt x="4162" y="5100"/>
                  </a:lnTo>
                  <a:cubicBezTo>
                    <a:pt x="4156" y="5106"/>
                    <a:pt x="4149" y="5113"/>
                    <a:pt x="4143" y="5113"/>
                  </a:cubicBezTo>
                  <a:cubicBezTo>
                    <a:pt x="4143" y="5132"/>
                    <a:pt x="4143" y="5145"/>
                    <a:pt x="4143" y="5165"/>
                  </a:cubicBezTo>
                  <a:cubicBezTo>
                    <a:pt x="4143" y="5301"/>
                    <a:pt x="4130" y="5418"/>
                    <a:pt x="4104" y="5516"/>
                  </a:cubicBezTo>
                  <a:cubicBezTo>
                    <a:pt x="4097" y="5535"/>
                    <a:pt x="4091" y="5555"/>
                    <a:pt x="4078" y="5574"/>
                  </a:cubicBezTo>
                  <a:lnTo>
                    <a:pt x="4084" y="5600"/>
                  </a:lnTo>
                  <a:lnTo>
                    <a:pt x="4078" y="5633"/>
                  </a:lnTo>
                  <a:cubicBezTo>
                    <a:pt x="4618" y="5776"/>
                    <a:pt x="5209" y="5860"/>
                    <a:pt x="5860" y="5900"/>
                  </a:cubicBezTo>
                  <a:cubicBezTo>
                    <a:pt x="6029" y="5906"/>
                    <a:pt x="6205" y="5913"/>
                    <a:pt x="6393" y="5913"/>
                  </a:cubicBezTo>
                  <a:cubicBezTo>
                    <a:pt x="6387" y="5913"/>
                    <a:pt x="6380" y="5906"/>
                    <a:pt x="6380" y="5906"/>
                  </a:cubicBezTo>
                  <a:cubicBezTo>
                    <a:pt x="6367" y="5886"/>
                    <a:pt x="6361" y="5860"/>
                    <a:pt x="6374" y="5834"/>
                  </a:cubicBezTo>
                  <a:cubicBezTo>
                    <a:pt x="6374" y="5828"/>
                    <a:pt x="6387" y="5802"/>
                    <a:pt x="6406" y="5756"/>
                  </a:cubicBezTo>
                  <a:cubicBezTo>
                    <a:pt x="6426" y="5717"/>
                    <a:pt x="6439" y="5665"/>
                    <a:pt x="6445" y="5600"/>
                  </a:cubicBezTo>
                  <a:cubicBezTo>
                    <a:pt x="6452" y="5529"/>
                    <a:pt x="6452" y="5470"/>
                    <a:pt x="6458" y="5431"/>
                  </a:cubicBezTo>
                  <a:cubicBezTo>
                    <a:pt x="6458" y="5334"/>
                    <a:pt x="6478" y="5217"/>
                    <a:pt x="6517" y="5080"/>
                  </a:cubicBezTo>
                  <a:lnTo>
                    <a:pt x="6517" y="5080"/>
                  </a:lnTo>
                  <a:lnTo>
                    <a:pt x="6445" y="5119"/>
                  </a:lnTo>
                  <a:cubicBezTo>
                    <a:pt x="6387" y="5152"/>
                    <a:pt x="6348" y="5184"/>
                    <a:pt x="6315" y="5210"/>
                  </a:cubicBezTo>
                  <a:lnTo>
                    <a:pt x="6237" y="5288"/>
                  </a:lnTo>
                  <a:cubicBezTo>
                    <a:pt x="6231" y="5301"/>
                    <a:pt x="6224" y="5308"/>
                    <a:pt x="6211" y="5308"/>
                  </a:cubicBezTo>
                  <a:cubicBezTo>
                    <a:pt x="6198" y="5308"/>
                    <a:pt x="6192" y="5295"/>
                    <a:pt x="6192" y="5275"/>
                  </a:cubicBezTo>
                  <a:cubicBezTo>
                    <a:pt x="6192" y="5269"/>
                    <a:pt x="6198" y="5256"/>
                    <a:pt x="6205" y="5243"/>
                  </a:cubicBezTo>
                  <a:cubicBezTo>
                    <a:pt x="6257" y="5165"/>
                    <a:pt x="6367" y="5074"/>
                    <a:pt x="6536" y="4969"/>
                  </a:cubicBezTo>
                  <a:lnTo>
                    <a:pt x="6549" y="4963"/>
                  </a:lnTo>
                  <a:cubicBezTo>
                    <a:pt x="6556" y="4950"/>
                    <a:pt x="6556" y="4937"/>
                    <a:pt x="6562" y="4924"/>
                  </a:cubicBezTo>
                  <a:cubicBezTo>
                    <a:pt x="6543" y="4911"/>
                    <a:pt x="6530" y="4898"/>
                    <a:pt x="6517" y="4885"/>
                  </a:cubicBezTo>
                  <a:lnTo>
                    <a:pt x="6354" y="4742"/>
                  </a:lnTo>
                  <a:cubicBezTo>
                    <a:pt x="6289" y="4690"/>
                    <a:pt x="6244" y="4638"/>
                    <a:pt x="6224" y="4605"/>
                  </a:cubicBezTo>
                  <a:cubicBezTo>
                    <a:pt x="6211" y="4586"/>
                    <a:pt x="6211" y="4573"/>
                    <a:pt x="6224" y="4566"/>
                  </a:cubicBezTo>
                  <a:cubicBezTo>
                    <a:pt x="6229" y="4564"/>
                    <a:pt x="6234" y="4562"/>
                    <a:pt x="6238" y="4562"/>
                  </a:cubicBezTo>
                  <a:cubicBezTo>
                    <a:pt x="6246" y="4562"/>
                    <a:pt x="6252" y="4567"/>
                    <a:pt x="6257" y="4579"/>
                  </a:cubicBezTo>
                  <a:cubicBezTo>
                    <a:pt x="6328" y="4644"/>
                    <a:pt x="6432" y="4742"/>
                    <a:pt x="6582" y="4859"/>
                  </a:cubicBezTo>
                  <a:cubicBezTo>
                    <a:pt x="6588" y="4839"/>
                    <a:pt x="6595" y="4820"/>
                    <a:pt x="6601" y="4800"/>
                  </a:cubicBezTo>
                  <a:cubicBezTo>
                    <a:pt x="6699" y="4495"/>
                    <a:pt x="6757" y="4287"/>
                    <a:pt x="6777" y="4163"/>
                  </a:cubicBezTo>
                  <a:cubicBezTo>
                    <a:pt x="6796" y="4033"/>
                    <a:pt x="6809" y="3929"/>
                    <a:pt x="6822" y="3864"/>
                  </a:cubicBezTo>
                  <a:cubicBezTo>
                    <a:pt x="6835" y="3805"/>
                    <a:pt x="6842" y="3753"/>
                    <a:pt x="6848" y="3701"/>
                  </a:cubicBezTo>
                  <a:lnTo>
                    <a:pt x="6848" y="3701"/>
                  </a:lnTo>
                  <a:cubicBezTo>
                    <a:pt x="6803" y="3734"/>
                    <a:pt x="6764" y="3766"/>
                    <a:pt x="6718" y="3799"/>
                  </a:cubicBezTo>
                  <a:lnTo>
                    <a:pt x="6601" y="3909"/>
                  </a:lnTo>
                  <a:cubicBezTo>
                    <a:pt x="6562" y="3942"/>
                    <a:pt x="6530" y="3981"/>
                    <a:pt x="6510" y="4020"/>
                  </a:cubicBezTo>
                  <a:cubicBezTo>
                    <a:pt x="6504" y="4039"/>
                    <a:pt x="6497" y="4046"/>
                    <a:pt x="6491" y="4052"/>
                  </a:cubicBezTo>
                  <a:cubicBezTo>
                    <a:pt x="6484" y="4059"/>
                    <a:pt x="6478" y="4062"/>
                    <a:pt x="6471" y="4062"/>
                  </a:cubicBezTo>
                  <a:cubicBezTo>
                    <a:pt x="6465" y="4062"/>
                    <a:pt x="6458" y="4059"/>
                    <a:pt x="6452" y="4052"/>
                  </a:cubicBezTo>
                  <a:cubicBezTo>
                    <a:pt x="6445" y="4046"/>
                    <a:pt x="6445" y="4033"/>
                    <a:pt x="6452" y="4020"/>
                  </a:cubicBezTo>
                  <a:cubicBezTo>
                    <a:pt x="6452" y="4000"/>
                    <a:pt x="6465" y="3981"/>
                    <a:pt x="6491" y="3955"/>
                  </a:cubicBezTo>
                  <a:lnTo>
                    <a:pt x="6530" y="3896"/>
                  </a:lnTo>
                  <a:lnTo>
                    <a:pt x="6699" y="3734"/>
                  </a:lnTo>
                  <a:lnTo>
                    <a:pt x="6822" y="3643"/>
                  </a:lnTo>
                  <a:cubicBezTo>
                    <a:pt x="6757" y="3552"/>
                    <a:pt x="6705" y="3480"/>
                    <a:pt x="6666" y="3428"/>
                  </a:cubicBezTo>
                  <a:lnTo>
                    <a:pt x="6595" y="3357"/>
                  </a:lnTo>
                  <a:cubicBezTo>
                    <a:pt x="6530" y="3298"/>
                    <a:pt x="6491" y="3253"/>
                    <a:pt x="6484" y="3227"/>
                  </a:cubicBezTo>
                  <a:cubicBezTo>
                    <a:pt x="6489" y="3225"/>
                    <a:pt x="6494" y="3224"/>
                    <a:pt x="6499" y="3224"/>
                  </a:cubicBezTo>
                  <a:cubicBezTo>
                    <a:pt x="6518" y="3224"/>
                    <a:pt x="6544" y="3234"/>
                    <a:pt x="6569" y="3259"/>
                  </a:cubicBezTo>
                  <a:cubicBezTo>
                    <a:pt x="6679" y="3357"/>
                    <a:pt x="6783" y="3474"/>
                    <a:pt x="6868" y="3604"/>
                  </a:cubicBezTo>
                  <a:cubicBezTo>
                    <a:pt x="6894" y="3441"/>
                    <a:pt x="6920" y="3318"/>
                    <a:pt x="6933" y="3227"/>
                  </a:cubicBezTo>
                  <a:cubicBezTo>
                    <a:pt x="6972" y="2973"/>
                    <a:pt x="6978" y="2758"/>
                    <a:pt x="6959" y="2583"/>
                  </a:cubicBezTo>
                  <a:cubicBezTo>
                    <a:pt x="6959" y="2563"/>
                    <a:pt x="6959" y="2550"/>
                    <a:pt x="6959" y="2531"/>
                  </a:cubicBezTo>
                  <a:close/>
                  <a:moveTo>
                    <a:pt x="8786" y="5139"/>
                  </a:moveTo>
                  <a:cubicBezTo>
                    <a:pt x="8780" y="5158"/>
                    <a:pt x="8773" y="5178"/>
                    <a:pt x="8773" y="5204"/>
                  </a:cubicBezTo>
                  <a:cubicBezTo>
                    <a:pt x="8773" y="5230"/>
                    <a:pt x="8767" y="5249"/>
                    <a:pt x="8767" y="5262"/>
                  </a:cubicBezTo>
                  <a:lnTo>
                    <a:pt x="8741" y="5301"/>
                  </a:lnTo>
                  <a:cubicBezTo>
                    <a:pt x="8734" y="5321"/>
                    <a:pt x="8728" y="5347"/>
                    <a:pt x="8728" y="5386"/>
                  </a:cubicBezTo>
                  <a:lnTo>
                    <a:pt x="8813" y="5360"/>
                  </a:lnTo>
                  <a:cubicBezTo>
                    <a:pt x="8822" y="5356"/>
                    <a:pt x="8830" y="5355"/>
                    <a:pt x="8839" y="5355"/>
                  </a:cubicBezTo>
                  <a:cubicBezTo>
                    <a:pt x="8847" y="5355"/>
                    <a:pt x="8855" y="5356"/>
                    <a:pt x="8865" y="5360"/>
                  </a:cubicBezTo>
                  <a:cubicBezTo>
                    <a:pt x="8884" y="5366"/>
                    <a:pt x="8897" y="5379"/>
                    <a:pt x="8897" y="5399"/>
                  </a:cubicBezTo>
                  <a:cubicBezTo>
                    <a:pt x="8897" y="5412"/>
                    <a:pt x="8884" y="5425"/>
                    <a:pt x="8858" y="5438"/>
                  </a:cubicBezTo>
                  <a:cubicBezTo>
                    <a:pt x="8832" y="5438"/>
                    <a:pt x="8813" y="5438"/>
                    <a:pt x="8800" y="5444"/>
                  </a:cubicBezTo>
                  <a:cubicBezTo>
                    <a:pt x="8793" y="5444"/>
                    <a:pt x="8760" y="5451"/>
                    <a:pt x="8721" y="5470"/>
                  </a:cubicBezTo>
                  <a:lnTo>
                    <a:pt x="8715" y="5470"/>
                  </a:lnTo>
                  <a:lnTo>
                    <a:pt x="8780" y="5620"/>
                  </a:lnTo>
                  <a:cubicBezTo>
                    <a:pt x="8813" y="5704"/>
                    <a:pt x="8832" y="5756"/>
                    <a:pt x="8839" y="5769"/>
                  </a:cubicBezTo>
                  <a:lnTo>
                    <a:pt x="8852" y="5834"/>
                  </a:lnTo>
                  <a:cubicBezTo>
                    <a:pt x="8852" y="5854"/>
                    <a:pt x="8839" y="5860"/>
                    <a:pt x="8832" y="5860"/>
                  </a:cubicBezTo>
                  <a:cubicBezTo>
                    <a:pt x="8829" y="5862"/>
                    <a:pt x="8826" y="5863"/>
                    <a:pt x="8822" y="5863"/>
                  </a:cubicBezTo>
                  <a:cubicBezTo>
                    <a:pt x="8813" y="5863"/>
                    <a:pt x="8803" y="5856"/>
                    <a:pt x="8793" y="5841"/>
                  </a:cubicBezTo>
                  <a:lnTo>
                    <a:pt x="8786" y="5802"/>
                  </a:lnTo>
                  <a:cubicBezTo>
                    <a:pt x="8780" y="5763"/>
                    <a:pt x="8760" y="5717"/>
                    <a:pt x="8728" y="5665"/>
                  </a:cubicBezTo>
                  <a:lnTo>
                    <a:pt x="8695" y="5607"/>
                  </a:lnTo>
                  <a:lnTo>
                    <a:pt x="8676" y="5568"/>
                  </a:lnTo>
                  <a:cubicBezTo>
                    <a:pt x="8669" y="5568"/>
                    <a:pt x="8656" y="5613"/>
                    <a:pt x="8637" y="5698"/>
                  </a:cubicBezTo>
                  <a:lnTo>
                    <a:pt x="8533" y="5932"/>
                  </a:lnTo>
                  <a:lnTo>
                    <a:pt x="8604" y="5926"/>
                  </a:lnTo>
                  <a:cubicBezTo>
                    <a:pt x="8702" y="5919"/>
                    <a:pt x="8793" y="5919"/>
                    <a:pt x="8891" y="5919"/>
                  </a:cubicBezTo>
                  <a:lnTo>
                    <a:pt x="9320" y="5919"/>
                  </a:lnTo>
                  <a:lnTo>
                    <a:pt x="9300" y="5854"/>
                  </a:lnTo>
                  <a:lnTo>
                    <a:pt x="9287" y="5756"/>
                  </a:lnTo>
                  <a:cubicBezTo>
                    <a:pt x="9281" y="5750"/>
                    <a:pt x="9281" y="5737"/>
                    <a:pt x="9287" y="5730"/>
                  </a:cubicBezTo>
                  <a:lnTo>
                    <a:pt x="9281" y="5730"/>
                  </a:lnTo>
                  <a:cubicBezTo>
                    <a:pt x="9261" y="5724"/>
                    <a:pt x="9229" y="5704"/>
                    <a:pt x="9196" y="5659"/>
                  </a:cubicBezTo>
                  <a:cubicBezTo>
                    <a:pt x="9060" y="5503"/>
                    <a:pt x="8923" y="5327"/>
                    <a:pt x="8786" y="5139"/>
                  </a:cubicBezTo>
                  <a:close/>
                  <a:moveTo>
                    <a:pt x="7005" y="2440"/>
                  </a:moveTo>
                  <a:cubicBezTo>
                    <a:pt x="7005" y="2446"/>
                    <a:pt x="7005" y="2453"/>
                    <a:pt x="6998" y="2466"/>
                  </a:cubicBezTo>
                  <a:lnTo>
                    <a:pt x="6998" y="2472"/>
                  </a:lnTo>
                  <a:cubicBezTo>
                    <a:pt x="7005" y="2472"/>
                    <a:pt x="7011" y="2472"/>
                    <a:pt x="7018" y="2479"/>
                  </a:cubicBezTo>
                  <a:cubicBezTo>
                    <a:pt x="7037" y="2485"/>
                    <a:pt x="7050" y="2505"/>
                    <a:pt x="7057" y="2537"/>
                  </a:cubicBezTo>
                  <a:cubicBezTo>
                    <a:pt x="7089" y="2719"/>
                    <a:pt x="7089" y="2940"/>
                    <a:pt x="7057" y="3201"/>
                  </a:cubicBezTo>
                  <a:cubicBezTo>
                    <a:pt x="7044" y="3285"/>
                    <a:pt x="7031" y="3383"/>
                    <a:pt x="7011" y="3513"/>
                  </a:cubicBezTo>
                  <a:lnTo>
                    <a:pt x="7232" y="3350"/>
                  </a:lnTo>
                  <a:cubicBezTo>
                    <a:pt x="7271" y="3331"/>
                    <a:pt x="7291" y="3324"/>
                    <a:pt x="7310" y="3324"/>
                  </a:cubicBezTo>
                  <a:cubicBezTo>
                    <a:pt x="7323" y="3331"/>
                    <a:pt x="7336" y="3337"/>
                    <a:pt x="7343" y="3350"/>
                  </a:cubicBezTo>
                  <a:cubicBezTo>
                    <a:pt x="7356" y="3363"/>
                    <a:pt x="7356" y="3376"/>
                    <a:pt x="7349" y="3389"/>
                  </a:cubicBezTo>
                  <a:cubicBezTo>
                    <a:pt x="7343" y="3396"/>
                    <a:pt x="7330" y="3402"/>
                    <a:pt x="7304" y="3409"/>
                  </a:cubicBezTo>
                  <a:lnTo>
                    <a:pt x="7245" y="3428"/>
                  </a:lnTo>
                  <a:cubicBezTo>
                    <a:pt x="7213" y="3448"/>
                    <a:pt x="7167" y="3474"/>
                    <a:pt x="7115" y="3513"/>
                  </a:cubicBezTo>
                  <a:cubicBezTo>
                    <a:pt x="7076" y="3539"/>
                    <a:pt x="7037" y="3565"/>
                    <a:pt x="6998" y="3591"/>
                  </a:cubicBezTo>
                  <a:cubicBezTo>
                    <a:pt x="6985" y="3643"/>
                    <a:pt x="6978" y="3701"/>
                    <a:pt x="6965" y="3766"/>
                  </a:cubicBezTo>
                  <a:cubicBezTo>
                    <a:pt x="6972" y="3773"/>
                    <a:pt x="6978" y="3779"/>
                    <a:pt x="6985" y="3786"/>
                  </a:cubicBezTo>
                  <a:cubicBezTo>
                    <a:pt x="7005" y="3805"/>
                    <a:pt x="7031" y="3838"/>
                    <a:pt x="7076" y="3883"/>
                  </a:cubicBezTo>
                  <a:cubicBezTo>
                    <a:pt x="7089" y="3903"/>
                    <a:pt x="7109" y="3942"/>
                    <a:pt x="7141" y="4000"/>
                  </a:cubicBezTo>
                  <a:lnTo>
                    <a:pt x="7304" y="4313"/>
                  </a:lnTo>
                  <a:cubicBezTo>
                    <a:pt x="7323" y="4352"/>
                    <a:pt x="7330" y="4384"/>
                    <a:pt x="7323" y="4404"/>
                  </a:cubicBezTo>
                  <a:cubicBezTo>
                    <a:pt x="7317" y="4417"/>
                    <a:pt x="7304" y="4423"/>
                    <a:pt x="7291" y="4430"/>
                  </a:cubicBezTo>
                  <a:cubicBezTo>
                    <a:pt x="7278" y="4430"/>
                    <a:pt x="7265" y="4430"/>
                    <a:pt x="7258" y="4423"/>
                  </a:cubicBezTo>
                  <a:cubicBezTo>
                    <a:pt x="7252" y="4423"/>
                    <a:pt x="7245" y="4410"/>
                    <a:pt x="7226" y="4384"/>
                  </a:cubicBezTo>
                  <a:lnTo>
                    <a:pt x="6952" y="3864"/>
                  </a:lnTo>
                  <a:cubicBezTo>
                    <a:pt x="6952" y="3864"/>
                    <a:pt x="6946" y="3864"/>
                    <a:pt x="6946" y="3870"/>
                  </a:cubicBezTo>
                  <a:cubicBezTo>
                    <a:pt x="6933" y="3955"/>
                    <a:pt x="6913" y="4085"/>
                    <a:pt x="6887" y="4261"/>
                  </a:cubicBezTo>
                  <a:cubicBezTo>
                    <a:pt x="6868" y="4358"/>
                    <a:pt x="6809" y="4560"/>
                    <a:pt x="6712" y="4865"/>
                  </a:cubicBezTo>
                  <a:lnTo>
                    <a:pt x="6816" y="4800"/>
                  </a:lnTo>
                  <a:cubicBezTo>
                    <a:pt x="6874" y="4768"/>
                    <a:pt x="6907" y="4748"/>
                    <a:pt x="6920" y="4735"/>
                  </a:cubicBezTo>
                  <a:cubicBezTo>
                    <a:pt x="6952" y="4722"/>
                    <a:pt x="6998" y="4696"/>
                    <a:pt x="7057" y="4664"/>
                  </a:cubicBezTo>
                  <a:cubicBezTo>
                    <a:pt x="7089" y="4644"/>
                    <a:pt x="7109" y="4631"/>
                    <a:pt x="7122" y="4631"/>
                  </a:cubicBezTo>
                  <a:cubicBezTo>
                    <a:pt x="7132" y="4627"/>
                    <a:pt x="7142" y="4625"/>
                    <a:pt x="7150" y="4625"/>
                  </a:cubicBezTo>
                  <a:cubicBezTo>
                    <a:pt x="7166" y="4625"/>
                    <a:pt x="7178" y="4633"/>
                    <a:pt x="7187" y="4651"/>
                  </a:cubicBezTo>
                  <a:cubicBezTo>
                    <a:pt x="7193" y="4677"/>
                    <a:pt x="7187" y="4696"/>
                    <a:pt x="7167" y="4709"/>
                  </a:cubicBezTo>
                  <a:cubicBezTo>
                    <a:pt x="7154" y="4722"/>
                    <a:pt x="7135" y="4729"/>
                    <a:pt x="7109" y="4742"/>
                  </a:cubicBezTo>
                  <a:cubicBezTo>
                    <a:pt x="7044" y="4761"/>
                    <a:pt x="6965" y="4807"/>
                    <a:pt x="6868" y="4865"/>
                  </a:cubicBezTo>
                  <a:lnTo>
                    <a:pt x="6692" y="4969"/>
                  </a:lnTo>
                  <a:cubicBezTo>
                    <a:pt x="6731" y="5015"/>
                    <a:pt x="6770" y="5080"/>
                    <a:pt x="6809" y="5165"/>
                  </a:cubicBezTo>
                  <a:cubicBezTo>
                    <a:pt x="6861" y="5269"/>
                    <a:pt x="6900" y="5340"/>
                    <a:pt x="6926" y="5379"/>
                  </a:cubicBezTo>
                  <a:cubicBezTo>
                    <a:pt x="6946" y="5399"/>
                    <a:pt x="6952" y="5418"/>
                    <a:pt x="6959" y="5431"/>
                  </a:cubicBezTo>
                  <a:lnTo>
                    <a:pt x="6972" y="5464"/>
                  </a:lnTo>
                  <a:lnTo>
                    <a:pt x="6998" y="5516"/>
                  </a:lnTo>
                  <a:cubicBezTo>
                    <a:pt x="7005" y="5535"/>
                    <a:pt x="7005" y="5548"/>
                    <a:pt x="6998" y="5561"/>
                  </a:cubicBezTo>
                  <a:cubicBezTo>
                    <a:pt x="6988" y="5576"/>
                    <a:pt x="6978" y="5583"/>
                    <a:pt x="6966" y="5583"/>
                  </a:cubicBezTo>
                  <a:cubicBezTo>
                    <a:pt x="6962" y="5583"/>
                    <a:pt x="6957" y="5582"/>
                    <a:pt x="6952" y="5581"/>
                  </a:cubicBezTo>
                  <a:cubicBezTo>
                    <a:pt x="6939" y="5581"/>
                    <a:pt x="6926" y="5568"/>
                    <a:pt x="6913" y="5535"/>
                  </a:cubicBezTo>
                  <a:lnTo>
                    <a:pt x="6660" y="5041"/>
                  </a:lnTo>
                  <a:cubicBezTo>
                    <a:pt x="6614" y="5210"/>
                    <a:pt x="6588" y="5353"/>
                    <a:pt x="6575" y="5470"/>
                  </a:cubicBezTo>
                  <a:cubicBezTo>
                    <a:pt x="6575" y="5509"/>
                    <a:pt x="6569" y="5574"/>
                    <a:pt x="6569" y="5665"/>
                  </a:cubicBezTo>
                  <a:cubicBezTo>
                    <a:pt x="6562" y="5737"/>
                    <a:pt x="6543" y="5802"/>
                    <a:pt x="6523" y="5847"/>
                  </a:cubicBezTo>
                  <a:cubicBezTo>
                    <a:pt x="6504" y="5880"/>
                    <a:pt x="6484" y="5900"/>
                    <a:pt x="6465" y="5913"/>
                  </a:cubicBezTo>
                  <a:cubicBezTo>
                    <a:pt x="6647" y="5913"/>
                    <a:pt x="6835" y="5913"/>
                    <a:pt x="7037" y="5906"/>
                  </a:cubicBezTo>
                  <a:cubicBezTo>
                    <a:pt x="7239" y="5900"/>
                    <a:pt x="7629" y="5886"/>
                    <a:pt x="8208" y="5860"/>
                  </a:cubicBezTo>
                  <a:cubicBezTo>
                    <a:pt x="8260" y="5860"/>
                    <a:pt x="8292" y="5867"/>
                    <a:pt x="8305" y="5880"/>
                  </a:cubicBezTo>
                  <a:cubicBezTo>
                    <a:pt x="8318" y="5886"/>
                    <a:pt x="8331" y="5900"/>
                    <a:pt x="8331" y="5919"/>
                  </a:cubicBezTo>
                  <a:cubicBezTo>
                    <a:pt x="8338" y="5926"/>
                    <a:pt x="8338" y="5932"/>
                    <a:pt x="8338" y="5939"/>
                  </a:cubicBezTo>
                  <a:cubicBezTo>
                    <a:pt x="8357" y="5932"/>
                    <a:pt x="8383" y="5926"/>
                    <a:pt x="8416" y="5926"/>
                  </a:cubicBezTo>
                  <a:cubicBezTo>
                    <a:pt x="8416" y="5919"/>
                    <a:pt x="8409" y="5906"/>
                    <a:pt x="8409" y="5900"/>
                  </a:cubicBezTo>
                  <a:cubicBezTo>
                    <a:pt x="8416" y="5880"/>
                    <a:pt x="8422" y="5867"/>
                    <a:pt x="8429" y="5847"/>
                  </a:cubicBezTo>
                  <a:lnTo>
                    <a:pt x="8507" y="5691"/>
                  </a:lnTo>
                  <a:cubicBezTo>
                    <a:pt x="8526" y="5659"/>
                    <a:pt x="8539" y="5633"/>
                    <a:pt x="8546" y="5613"/>
                  </a:cubicBezTo>
                  <a:cubicBezTo>
                    <a:pt x="8546" y="5587"/>
                    <a:pt x="8552" y="5561"/>
                    <a:pt x="8559" y="5548"/>
                  </a:cubicBezTo>
                  <a:cubicBezTo>
                    <a:pt x="8565" y="5535"/>
                    <a:pt x="8578" y="5522"/>
                    <a:pt x="8585" y="5509"/>
                  </a:cubicBezTo>
                  <a:lnTo>
                    <a:pt x="8585" y="5509"/>
                  </a:lnTo>
                  <a:lnTo>
                    <a:pt x="8533" y="5535"/>
                  </a:lnTo>
                  <a:lnTo>
                    <a:pt x="8487" y="5542"/>
                  </a:lnTo>
                  <a:cubicBezTo>
                    <a:pt x="8468" y="5548"/>
                    <a:pt x="8442" y="5555"/>
                    <a:pt x="8403" y="5568"/>
                  </a:cubicBezTo>
                  <a:cubicBezTo>
                    <a:pt x="8370" y="5581"/>
                    <a:pt x="8344" y="5587"/>
                    <a:pt x="8325" y="5594"/>
                  </a:cubicBezTo>
                  <a:cubicBezTo>
                    <a:pt x="8305" y="5594"/>
                    <a:pt x="8292" y="5587"/>
                    <a:pt x="8286" y="5587"/>
                  </a:cubicBezTo>
                  <a:cubicBezTo>
                    <a:pt x="8279" y="5574"/>
                    <a:pt x="8279" y="5561"/>
                    <a:pt x="8286" y="5548"/>
                  </a:cubicBezTo>
                  <a:lnTo>
                    <a:pt x="8318" y="5529"/>
                  </a:lnTo>
                  <a:cubicBezTo>
                    <a:pt x="8370" y="5503"/>
                    <a:pt x="8422" y="5483"/>
                    <a:pt x="8461" y="5470"/>
                  </a:cubicBezTo>
                  <a:lnTo>
                    <a:pt x="8513" y="5457"/>
                  </a:lnTo>
                  <a:lnTo>
                    <a:pt x="8546" y="5438"/>
                  </a:lnTo>
                  <a:lnTo>
                    <a:pt x="8604" y="5425"/>
                  </a:lnTo>
                  <a:cubicBezTo>
                    <a:pt x="8604" y="5418"/>
                    <a:pt x="8604" y="5418"/>
                    <a:pt x="8611" y="5412"/>
                  </a:cubicBezTo>
                  <a:cubicBezTo>
                    <a:pt x="8591" y="5366"/>
                    <a:pt x="8578" y="5334"/>
                    <a:pt x="8572" y="5314"/>
                  </a:cubicBezTo>
                  <a:lnTo>
                    <a:pt x="8507" y="5197"/>
                  </a:lnTo>
                  <a:lnTo>
                    <a:pt x="8455" y="5048"/>
                  </a:lnTo>
                  <a:lnTo>
                    <a:pt x="8448" y="5009"/>
                  </a:lnTo>
                  <a:cubicBezTo>
                    <a:pt x="8455" y="4989"/>
                    <a:pt x="8461" y="4983"/>
                    <a:pt x="8474" y="4983"/>
                  </a:cubicBezTo>
                  <a:cubicBezTo>
                    <a:pt x="8481" y="4983"/>
                    <a:pt x="8494" y="4989"/>
                    <a:pt x="8500" y="5002"/>
                  </a:cubicBezTo>
                  <a:lnTo>
                    <a:pt x="8513" y="5035"/>
                  </a:lnTo>
                  <a:lnTo>
                    <a:pt x="8539" y="5087"/>
                  </a:lnTo>
                  <a:cubicBezTo>
                    <a:pt x="8546" y="5106"/>
                    <a:pt x="8559" y="5132"/>
                    <a:pt x="8565" y="5171"/>
                  </a:cubicBezTo>
                  <a:cubicBezTo>
                    <a:pt x="8572" y="5191"/>
                    <a:pt x="8585" y="5217"/>
                    <a:pt x="8598" y="5256"/>
                  </a:cubicBezTo>
                  <a:cubicBezTo>
                    <a:pt x="8604" y="5269"/>
                    <a:pt x="8617" y="5295"/>
                    <a:pt x="8637" y="5321"/>
                  </a:cubicBezTo>
                  <a:lnTo>
                    <a:pt x="8637" y="5314"/>
                  </a:lnTo>
                  <a:cubicBezTo>
                    <a:pt x="8637" y="5295"/>
                    <a:pt x="8643" y="5275"/>
                    <a:pt x="8656" y="5256"/>
                  </a:cubicBezTo>
                  <a:cubicBezTo>
                    <a:pt x="8663" y="5236"/>
                    <a:pt x="8676" y="5210"/>
                    <a:pt x="8682" y="5171"/>
                  </a:cubicBezTo>
                  <a:cubicBezTo>
                    <a:pt x="8689" y="5132"/>
                    <a:pt x="8695" y="5106"/>
                    <a:pt x="8702" y="5087"/>
                  </a:cubicBezTo>
                  <a:cubicBezTo>
                    <a:pt x="8708" y="5074"/>
                    <a:pt x="8715" y="5061"/>
                    <a:pt x="8721" y="5054"/>
                  </a:cubicBezTo>
                  <a:cubicBezTo>
                    <a:pt x="8507" y="4774"/>
                    <a:pt x="8279" y="4456"/>
                    <a:pt x="8045" y="4098"/>
                  </a:cubicBezTo>
                  <a:cubicBezTo>
                    <a:pt x="8039" y="4105"/>
                    <a:pt x="8039" y="4111"/>
                    <a:pt x="8039" y="4118"/>
                  </a:cubicBezTo>
                  <a:lnTo>
                    <a:pt x="7928" y="4573"/>
                  </a:lnTo>
                  <a:lnTo>
                    <a:pt x="7928" y="4573"/>
                  </a:lnTo>
                  <a:lnTo>
                    <a:pt x="8097" y="4488"/>
                  </a:lnTo>
                  <a:cubicBezTo>
                    <a:pt x="8121" y="4480"/>
                    <a:pt x="8140" y="4475"/>
                    <a:pt x="8155" y="4475"/>
                  </a:cubicBezTo>
                  <a:cubicBezTo>
                    <a:pt x="8163" y="4475"/>
                    <a:pt x="8170" y="4477"/>
                    <a:pt x="8175" y="4482"/>
                  </a:cubicBezTo>
                  <a:cubicBezTo>
                    <a:pt x="8188" y="4495"/>
                    <a:pt x="8195" y="4508"/>
                    <a:pt x="8188" y="4534"/>
                  </a:cubicBezTo>
                  <a:cubicBezTo>
                    <a:pt x="8182" y="4547"/>
                    <a:pt x="8169" y="4560"/>
                    <a:pt x="8143" y="4566"/>
                  </a:cubicBezTo>
                  <a:cubicBezTo>
                    <a:pt x="8110" y="4566"/>
                    <a:pt x="8091" y="4566"/>
                    <a:pt x="8078" y="4573"/>
                  </a:cubicBezTo>
                  <a:lnTo>
                    <a:pt x="8052" y="4586"/>
                  </a:lnTo>
                  <a:cubicBezTo>
                    <a:pt x="8039" y="4592"/>
                    <a:pt x="8013" y="4605"/>
                    <a:pt x="7974" y="4625"/>
                  </a:cubicBezTo>
                  <a:cubicBezTo>
                    <a:pt x="7948" y="4631"/>
                    <a:pt x="7928" y="4638"/>
                    <a:pt x="7915" y="4651"/>
                  </a:cubicBezTo>
                  <a:lnTo>
                    <a:pt x="7909" y="4670"/>
                  </a:lnTo>
                  <a:cubicBezTo>
                    <a:pt x="7922" y="4696"/>
                    <a:pt x="7941" y="4722"/>
                    <a:pt x="7961" y="4755"/>
                  </a:cubicBezTo>
                  <a:lnTo>
                    <a:pt x="8013" y="4917"/>
                  </a:lnTo>
                  <a:cubicBezTo>
                    <a:pt x="8052" y="5022"/>
                    <a:pt x="8078" y="5100"/>
                    <a:pt x="8104" y="5139"/>
                  </a:cubicBezTo>
                  <a:cubicBezTo>
                    <a:pt x="8117" y="5165"/>
                    <a:pt x="8123" y="5178"/>
                    <a:pt x="8123" y="5184"/>
                  </a:cubicBezTo>
                  <a:cubicBezTo>
                    <a:pt x="8123" y="5204"/>
                    <a:pt x="8123" y="5217"/>
                    <a:pt x="8110" y="5230"/>
                  </a:cubicBezTo>
                  <a:cubicBezTo>
                    <a:pt x="8100" y="5236"/>
                    <a:pt x="8092" y="5239"/>
                    <a:pt x="8084" y="5239"/>
                  </a:cubicBezTo>
                  <a:cubicBezTo>
                    <a:pt x="8076" y="5239"/>
                    <a:pt x="8068" y="5236"/>
                    <a:pt x="8058" y="5230"/>
                  </a:cubicBezTo>
                  <a:cubicBezTo>
                    <a:pt x="8052" y="5223"/>
                    <a:pt x="8039" y="5204"/>
                    <a:pt x="8026" y="5184"/>
                  </a:cubicBezTo>
                  <a:cubicBezTo>
                    <a:pt x="8006" y="5152"/>
                    <a:pt x="7993" y="5106"/>
                    <a:pt x="7974" y="5054"/>
                  </a:cubicBezTo>
                  <a:cubicBezTo>
                    <a:pt x="7961" y="4996"/>
                    <a:pt x="7948" y="4956"/>
                    <a:pt x="7935" y="4924"/>
                  </a:cubicBezTo>
                  <a:lnTo>
                    <a:pt x="7915" y="4859"/>
                  </a:lnTo>
                  <a:cubicBezTo>
                    <a:pt x="7902" y="4826"/>
                    <a:pt x="7889" y="4794"/>
                    <a:pt x="7876" y="4774"/>
                  </a:cubicBezTo>
                  <a:cubicBezTo>
                    <a:pt x="7856" y="4826"/>
                    <a:pt x="7850" y="4859"/>
                    <a:pt x="7850" y="4865"/>
                  </a:cubicBezTo>
                  <a:cubicBezTo>
                    <a:pt x="7830" y="4924"/>
                    <a:pt x="7804" y="4976"/>
                    <a:pt x="7778" y="5035"/>
                  </a:cubicBezTo>
                  <a:lnTo>
                    <a:pt x="7622" y="5347"/>
                  </a:lnTo>
                  <a:lnTo>
                    <a:pt x="7642" y="5340"/>
                  </a:lnTo>
                  <a:cubicBezTo>
                    <a:pt x="7687" y="5327"/>
                    <a:pt x="7759" y="5314"/>
                    <a:pt x="7850" y="5301"/>
                  </a:cubicBezTo>
                  <a:cubicBezTo>
                    <a:pt x="7866" y="5298"/>
                    <a:pt x="7879" y="5296"/>
                    <a:pt x="7891" y="5296"/>
                  </a:cubicBezTo>
                  <a:cubicBezTo>
                    <a:pt x="7902" y="5296"/>
                    <a:pt x="7912" y="5298"/>
                    <a:pt x="7922" y="5301"/>
                  </a:cubicBezTo>
                  <a:cubicBezTo>
                    <a:pt x="7935" y="5308"/>
                    <a:pt x="7941" y="5321"/>
                    <a:pt x="7941" y="5340"/>
                  </a:cubicBezTo>
                  <a:cubicBezTo>
                    <a:pt x="7941" y="5353"/>
                    <a:pt x="7935" y="5366"/>
                    <a:pt x="7922" y="5373"/>
                  </a:cubicBezTo>
                  <a:cubicBezTo>
                    <a:pt x="7922" y="5373"/>
                    <a:pt x="7909" y="5379"/>
                    <a:pt x="7882" y="5386"/>
                  </a:cubicBezTo>
                  <a:lnTo>
                    <a:pt x="7655" y="5418"/>
                  </a:lnTo>
                  <a:lnTo>
                    <a:pt x="7577" y="5444"/>
                  </a:lnTo>
                  <a:lnTo>
                    <a:pt x="7564" y="5477"/>
                  </a:lnTo>
                  <a:lnTo>
                    <a:pt x="7700" y="5691"/>
                  </a:lnTo>
                  <a:cubicBezTo>
                    <a:pt x="7713" y="5704"/>
                    <a:pt x="7713" y="5724"/>
                    <a:pt x="7707" y="5737"/>
                  </a:cubicBezTo>
                  <a:cubicBezTo>
                    <a:pt x="7700" y="5756"/>
                    <a:pt x="7687" y="5763"/>
                    <a:pt x="7668" y="5763"/>
                  </a:cubicBezTo>
                  <a:cubicBezTo>
                    <a:pt x="7655" y="5763"/>
                    <a:pt x="7642" y="5750"/>
                    <a:pt x="7629" y="5724"/>
                  </a:cubicBezTo>
                  <a:lnTo>
                    <a:pt x="7570" y="5620"/>
                  </a:lnTo>
                  <a:lnTo>
                    <a:pt x="7544" y="5581"/>
                  </a:lnTo>
                  <a:lnTo>
                    <a:pt x="7525" y="5542"/>
                  </a:lnTo>
                  <a:lnTo>
                    <a:pt x="7427" y="5750"/>
                  </a:lnTo>
                  <a:cubicBezTo>
                    <a:pt x="7388" y="5821"/>
                    <a:pt x="7356" y="5867"/>
                    <a:pt x="7323" y="5893"/>
                  </a:cubicBezTo>
                  <a:cubicBezTo>
                    <a:pt x="7320" y="5894"/>
                    <a:pt x="7317" y="5895"/>
                    <a:pt x="7314" y="5895"/>
                  </a:cubicBezTo>
                  <a:cubicBezTo>
                    <a:pt x="7300" y="5895"/>
                    <a:pt x="7290" y="5881"/>
                    <a:pt x="7284" y="5854"/>
                  </a:cubicBezTo>
                  <a:cubicBezTo>
                    <a:pt x="7284" y="5841"/>
                    <a:pt x="7291" y="5821"/>
                    <a:pt x="7304" y="5802"/>
                  </a:cubicBezTo>
                  <a:cubicBezTo>
                    <a:pt x="7362" y="5698"/>
                    <a:pt x="7414" y="5594"/>
                    <a:pt x="7466" y="5490"/>
                  </a:cubicBezTo>
                  <a:lnTo>
                    <a:pt x="7466" y="5490"/>
                  </a:lnTo>
                  <a:cubicBezTo>
                    <a:pt x="7434" y="5503"/>
                    <a:pt x="7414" y="5516"/>
                    <a:pt x="7408" y="5516"/>
                  </a:cubicBezTo>
                  <a:cubicBezTo>
                    <a:pt x="7317" y="5574"/>
                    <a:pt x="7252" y="5613"/>
                    <a:pt x="7206" y="5633"/>
                  </a:cubicBezTo>
                  <a:cubicBezTo>
                    <a:pt x="7191" y="5640"/>
                    <a:pt x="7178" y="5644"/>
                    <a:pt x="7167" y="5644"/>
                  </a:cubicBezTo>
                  <a:cubicBezTo>
                    <a:pt x="7159" y="5644"/>
                    <a:pt x="7153" y="5642"/>
                    <a:pt x="7148" y="5639"/>
                  </a:cubicBezTo>
                  <a:cubicBezTo>
                    <a:pt x="7128" y="5639"/>
                    <a:pt x="7122" y="5626"/>
                    <a:pt x="7128" y="5613"/>
                  </a:cubicBezTo>
                  <a:cubicBezTo>
                    <a:pt x="7128" y="5607"/>
                    <a:pt x="7135" y="5594"/>
                    <a:pt x="7154" y="5594"/>
                  </a:cubicBezTo>
                  <a:cubicBezTo>
                    <a:pt x="7180" y="5574"/>
                    <a:pt x="7219" y="5548"/>
                    <a:pt x="7271" y="5516"/>
                  </a:cubicBezTo>
                  <a:cubicBezTo>
                    <a:pt x="7323" y="5477"/>
                    <a:pt x="7362" y="5451"/>
                    <a:pt x="7388" y="5438"/>
                  </a:cubicBezTo>
                  <a:cubicBezTo>
                    <a:pt x="7401" y="5431"/>
                    <a:pt x="7414" y="5425"/>
                    <a:pt x="7440" y="5418"/>
                  </a:cubicBezTo>
                  <a:lnTo>
                    <a:pt x="7382" y="5340"/>
                  </a:lnTo>
                  <a:cubicBezTo>
                    <a:pt x="7330" y="5262"/>
                    <a:pt x="7284" y="5210"/>
                    <a:pt x="7252" y="5191"/>
                  </a:cubicBezTo>
                  <a:lnTo>
                    <a:pt x="7232" y="5171"/>
                  </a:lnTo>
                  <a:cubicBezTo>
                    <a:pt x="7226" y="5158"/>
                    <a:pt x="7232" y="5145"/>
                    <a:pt x="7239" y="5139"/>
                  </a:cubicBezTo>
                  <a:lnTo>
                    <a:pt x="7258" y="5139"/>
                  </a:lnTo>
                  <a:cubicBezTo>
                    <a:pt x="7297" y="5158"/>
                    <a:pt x="7330" y="5171"/>
                    <a:pt x="7349" y="5191"/>
                  </a:cubicBezTo>
                  <a:lnTo>
                    <a:pt x="7479" y="5347"/>
                  </a:lnTo>
                  <a:lnTo>
                    <a:pt x="7505" y="5386"/>
                  </a:lnTo>
                  <a:lnTo>
                    <a:pt x="7518" y="5386"/>
                  </a:lnTo>
                  <a:cubicBezTo>
                    <a:pt x="7583" y="5249"/>
                    <a:pt x="7642" y="5113"/>
                    <a:pt x="7700" y="4969"/>
                  </a:cubicBezTo>
                  <a:lnTo>
                    <a:pt x="7791" y="4709"/>
                  </a:lnTo>
                  <a:lnTo>
                    <a:pt x="7421" y="4917"/>
                  </a:lnTo>
                  <a:cubicBezTo>
                    <a:pt x="7411" y="4921"/>
                    <a:pt x="7403" y="4922"/>
                    <a:pt x="7396" y="4922"/>
                  </a:cubicBezTo>
                  <a:cubicBezTo>
                    <a:pt x="7390" y="4922"/>
                    <a:pt x="7385" y="4921"/>
                    <a:pt x="7382" y="4917"/>
                  </a:cubicBezTo>
                  <a:cubicBezTo>
                    <a:pt x="7375" y="4911"/>
                    <a:pt x="7375" y="4904"/>
                    <a:pt x="7382" y="4891"/>
                  </a:cubicBezTo>
                  <a:lnTo>
                    <a:pt x="7395" y="4872"/>
                  </a:lnTo>
                  <a:lnTo>
                    <a:pt x="7538" y="4768"/>
                  </a:lnTo>
                  <a:lnTo>
                    <a:pt x="7804" y="4638"/>
                  </a:lnTo>
                  <a:lnTo>
                    <a:pt x="7798" y="4631"/>
                  </a:lnTo>
                  <a:cubicBezTo>
                    <a:pt x="7772" y="4579"/>
                    <a:pt x="7752" y="4547"/>
                    <a:pt x="7739" y="4521"/>
                  </a:cubicBezTo>
                  <a:lnTo>
                    <a:pt x="7694" y="4456"/>
                  </a:lnTo>
                  <a:lnTo>
                    <a:pt x="7603" y="4280"/>
                  </a:lnTo>
                  <a:cubicBezTo>
                    <a:pt x="7596" y="4254"/>
                    <a:pt x="7596" y="4235"/>
                    <a:pt x="7609" y="4222"/>
                  </a:cubicBezTo>
                  <a:cubicBezTo>
                    <a:pt x="7611" y="4220"/>
                    <a:pt x="7613" y="4219"/>
                    <a:pt x="7615" y="4219"/>
                  </a:cubicBezTo>
                  <a:cubicBezTo>
                    <a:pt x="7620" y="4219"/>
                    <a:pt x="7626" y="4225"/>
                    <a:pt x="7635" y="4235"/>
                  </a:cubicBezTo>
                  <a:lnTo>
                    <a:pt x="7778" y="4443"/>
                  </a:lnTo>
                  <a:cubicBezTo>
                    <a:pt x="7804" y="4475"/>
                    <a:pt x="7817" y="4501"/>
                    <a:pt x="7817" y="4508"/>
                  </a:cubicBezTo>
                  <a:lnTo>
                    <a:pt x="7830" y="4534"/>
                  </a:lnTo>
                  <a:lnTo>
                    <a:pt x="7922" y="4072"/>
                  </a:lnTo>
                  <a:cubicBezTo>
                    <a:pt x="7928" y="4026"/>
                    <a:pt x="7941" y="3994"/>
                    <a:pt x="7967" y="3987"/>
                  </a:cubicBezTo>
                  <a:cubicBezTo>
                    <a:pt x="7941" y="3955"/>
                    <a:pt x="7922" y="3922"/>
                    <a:pt x="7902" y="3890"/>
                  </a:cubicBezTo>
                  <a:cubicBezTo>
                    <a:pt x="7778" y="3708"/>
                    <a:pt x="7655" y="3506"/>
                    <a:pt x="7518" y="3292"/>
                  </a:cubicBezTo>
                  <a:lnTo>
                    <a:pt x="7018" y="2440"/>
                  </a:lnTo>
                  <a:close/>
                  <a:moveTo>
                    <a:pt x="8956" y="7012"/>
                  </a:moveTo>
                  <a:cubicBezTo>
                    <a:pt x="8962" y="7012"/>
                    <a:pt x="8969" y="7012"/>
                    <a:pt x="8975" y="7025"/>
                  </a:cubicBezTo>
                  <a:lnTo>
                    <a:pt x="8995" y="7044"/>
                  </a:lnTo>
                  <a:cubicBezTo>
                    <a:pt x="9001" y="7051"/>
                    <a:pt x="9014" y="7064"/>
                    <a:pt x="9027" y="7077"/>
                  </a:cubicBezTo>
                  <a:cubicBezTo>
                    <a:pt x="9027" y="7083"/>
                    <a:pt x="9034" y="7090"/>
                    <a:pt x="9034" y="7103"/>
                  </a:cubicBezTo>
                  <a:cubicBezTo>
                    <a:pt x="9040" y="7116"/>
                    <a:pt x="9040" y="7122"/>
                    <a:pt x="9034" y="7129"/>
                  </a:cubicBezTo>
                  <a:cubicBezTo>
                    <a:pt x="9034" y="7138"/>
                    <a:pt x="9030" y="7144"/>
                    <a:pt x="9023" y="7144"/>
                  </a:cubicBezTo>
                  <a:cubicBezTo>
                    <a:pt x="9021" y="7144"/>
                    <a:pt x="9018" y="7143"/>
                    <a:pt x="9014" y="7142"/>
                  </a:cubicBezTo>
                  <a:lnTo>
                    <a:pt x="8995" y="7129"/>
                  </a:lnTo>
                  <a:lnTo>
                    <a:pt x="8949" y="7090"/>
                  </a:lnTo>
                  <a:cubicBezTo>
                    <a:pt x="8936" y="7083"/>
                    <a:pt x="8930" y="7070"/>
                    <a:pt x="8930" y="7064"/>
                  </a:cubicBezTo>
                  <a:cubicBezTo>
                    <a:pt x="8930" y="7051"/>
                    <a:pt x="8930" y="7044"/>
                    <a:pt x="8930" y="7038"/>
                  </a:cubicBezTo>
                  <a:lnTo>
                    <a:pt x="8936" y="7025"/>
                  </a:lnTo>
                  <a:cubicBezTo>
                    <a:pt x="8943" y="7018"/>
                    <a:pt x="8943" y="7012"/>
                    <a:pt x="8943" y="7012"/>
                  </a:cubicBezTo>
                  <a:close/>
                  <a:moveTo>
                    <a:pt x="3109" y="7109"/>
                  </a:moveTo>
                  <a:lnTo>
                    <a:pt x="3122" y="7122"/>
                  </a:lnTo>
                  <a:lnTo>
                    <a:pt x="3128" y="7135"/>
                  </a:lnTo>
                  <a:lnTo>
                    <a:pt x="3122" y="7246"/>
                  </a:lnTo>
                  <a:lnTo>
                    <a:pt x="3102" y="7304"/>
                  </a:lnTo>
                  <a:lnTo>
                    <a:pt x="3089" y="7324"/>
                  </a:lnTo>
                  <a:cubicBezTo>
                    <a:pt x="3083" y="7327"/>
                    <a:pt x="3078" y="7329"/>
                    <a:pt x="3075" y="7329"/>
                  </a:cubicBezTo>
                  <a:cubicBezTo>
                    <a:pt x="3071" y="7329"/>
                    <a:pt x="3070" y="7327"/>
                    <a:pt x="3070" y="7324"/>
                  </a:cubicBezTo>
                  <a:cubicBezTo>
                    <a:pt x="3057" y="7311"/>
                    <a:pt x="3050" y="7298"/>
                    <a:pt x="3050" y="7285"/>
                  </a:cubicBezTo>
                  <a:lnTo>
                    <a:pt x="3057" y="7265"/>
                  </a:lnTo>
                  <a:cubicBezTo>
                    <a:pt x="3050" y="7233"/>
                    <a:pt x="3057" y="7213"/>
                    <a:pt x="3057" y="7200"/>
                  </a:cubicBezTo>
                  <a:lnTo>
                    <a:pt x="3070" y="7174"/>
                  </a:lnTo>
                  <a:cubicBezTo>
                    <a:pt x="3076" y="7142"/>
                    <a:pt x="3076" y="7129"/>
                    <a:pt x="3083" y="7122"/>
                  </a:cubicBezTo>
                  <a:cubicBezTo>
                    <a:pt x="3096" y="7122"/>
                    <a:pt x="3102" y="7116"/>
                    <a:pt x="3109" y="7109"/>
                  </a:cubicBezTo>
                  <a:close/>
                  <a:moveTo>
                    <a:pt x="3503" y="7351"/>
                  </a:moveTo>
                  <a:cubicBezTo>
                    <a:pt x="3507" y="7351"/>
                    <a:pt x="3512" y="7353"/>
                    <a:pt x="3519" y="7356"/>
                  </a:cubicBezTo>
                  <a:cubicBezTo>
                    <a:pt x="3525" y="7363"/>
                    <a:pt x="3525" y="7376"/>
                    <a:pt x="3525" y="7395"/>
                  </a:cubicBezTo>
                  <a:lnTo>
                    <a:pt x="3512" y="7525"/>
                  </a:lnTo>
                  <a:cubicBezTo>
                    <a:pt x="3499" y="7558"/>
                    <a:pt x="3493" y="7584"/>
                    <a:pt x="3486" y="7590"/>
                  </a:cubicBezTo>
                  <a:cubicBezTo>
                    <a:pt x="3478" y="7603"/>
                    <a:pt x="3470" y="7607"/>
                    <a:pt x="3461" y="7607"/>
                  </a:cubicBezTo>
                  <a:cubicBezTo>
                    <a:pt x="3457" y="7607"/>
                    <a:pt x="3452" y="7606"/>
                    <a:pt x="3447" y="7603"/>
                  </a:cubicBezTo>
                  <a:cubicBezTo>
                    <a:pt x="3447" y="7571"/>
                    <a:pt x="3447" y="7532"/>
                    <a:pt x="3447" y="7493"/>
                  </a:cubicBezTo>
                  <a:lnTo>
                    <a:pt x="3454" y="7454"/>
                  </a:lnTo>
                  <a:lnTo>
                    <a:pt x="3480" y="7376"/>
                  </a:lnTo>
                  <a:cubicBezTo>
                    <a:pt x="3486" y="7363"/>
                    <a:pt x="3486" y="7356"/>
                    <a:pt x="3493" y="7356"/>
                  </a:cubicBezTo>
                  <a:cubicBezTo>
                    <a:pt x="3496" y="7353"/>
                    <a:pt x="3499" y="7351"/>
                    <a:pt x="3503" y="7351"/>
                  </a:cubicBezTo>
                  <a:close/>
                  <a:moveTo>
                    <a:pt x="1880" y="7766"/>
                  </a:moveTo>
                  <a:cubicBezTo>
                    <a:pt x="1893" y="7773"/>
                    <a:pt x="1899" y="7779"/>
                    <a:pt x="1906" y="7792"/>
                  </a:cubicBezTo>
                  <a:lnTo>
                    <a:pt x="1906" y="7805"/>
                  </a:lnTo>
                  <a:cubicBezTo>
                    <a:pt x="1906" y="7812"/>
                    <a:pt x="1899" y="7825"/>
                    <a:pt x="1886" y="7857"/>
                  </a:cubicBezTo>
                  <a:lnTo>
                    <a:pt x="1880" y="7896"/>
                  </a:lnTo>
                  <a:lnTo>
                    <a:pt x="1867" y="7916"/>
                  </a:lnTo>
                  <a:lnTo>
                    <a:pt x="1847" y="7942"/>
                  </a:lnTo>
                  <a:cubicBezTo>
                    <a:pt x="1834" y="7942"/>
                    <a:pt x="1828" y="7942"/>
                    <a:pt x="1821" y="7935"/>
                  </a:cubicBezTo>
                  <a:cubicBezTo>
                    <a:pt x="1815" y="7929"/>
                    <a:pt x="1808" y="7922"/>
                    <a:pt x="1808" y="7916"/>
                  </a:cubicBezTo>
                  <a:cubicBezTo>
                    <a:pt x="1802" y="7903"/>
                    <a:pt x="1802" y="7890"/>
                    <a:pt x="1808" y="7870"/>
                  </a:cubicBezTo>
                  <a:lnTo>
                    <a:pt x="1815" y="7844"/>
                  </a:lnTo>
                  <a:lnTo>
                    <a:pt x="1847" y="7792"/>
                  </a:lnTo>
                  <a:lnTo>
                    <a:pt x="1860" y="7779"/>
                  </a:lnTo>
                  <a:cubicBezTo>
                    <a:pt x="1867" y="7773"/>
                    <a:pt x="1873" y="7773"/>
                    <a:pt x="1880" y="7766"/>
                  </a:cubicBezTo>
                  <a:close/>
                  <a:moveTo>
                    <a:pt x="8520" y="7844"/>
                  </a:moveTo>
                  <a:cubicBezTo>
                    <a:pt x="8546" y="7851"/>
                    <a:pt x="8565" y="7877"/>
                    <a:pt x="8591" y="7916"/>
                  </a:cubicBezTo>
                  <a:lnTo>
                    <a:pt x="8663" y="8065"/>
                  </a:lnTo>
                  <a:cubicBezTo>
                    <a:pt x="8682" y="8111"/>
                    <a:pt x="8695" y="8150"/>
                    <a:pt x="8695" y="8182"/>
                  </a:cubicBezTo>
                  <a:lnTo>
                    <a:pt x="8663" y="8163"/>
                  </a:lnTo>
                  <a:cubicBezTo>
                    <a:pt x="8643" y="8150"/>
                    <a:pt x="8630" y="8124"/>
                    <a:pt x="8611" y="8085"/>
                  </a:cubicBezTo>
                  <a:lnTo>
                    <a:pt x="8513" y="7890"/>
                  </a:lnTo>
                  <a:cubicBezTo>
                    <a:pt x="8507" y="7877"/>
                    <a:pt x="8507" y="7870"/>
                    <a:pt x="8507" y="7864"/>
                  </a:cubicBezTo>
                  <a:cubicBezTo>
                    <a:pt x="8507" y="7851"/>
                    <a:pt x="8513" y="7844"/>
                    <a:pt x="8520" y="7844"/>
                  </a:cubicBezTo>
                  <a:close/>
                  <a:moveTo>
                    <a:pt x="9772" y="8152"/>
                  </a:moveTo>
                  <a:cubicBezTo>
                    <a:pt x="9780" y="8152"/>
                    <a:pt x="9784" y="8157"/>
                    <a:pt x="9788" y="8169"/>
                  </a:cubicBezTo>
                  <a:lnTo>
                    <a:pt x="9795" y="8189"/>
                  </a:lnTo>
                  <a:lnTo>
                    <a:pt x="9847" y="8293"/>
                  </a:lnTo>
                  <a:cubicBezTo>
                    <a:pt x="9860" y="8306"/>
                    <a:pt x="9860" y="8319"/>
                    <a:pt x="9860" y="8325"/>
                  </a:cubicBezTo>
                  <a:cubicBezTo>
                    <a:pt x="9866" y="8345"/>
                    <a:pt x="9866" y="8358"/>
                    <a:pt x="9853" y="8364"/>
                  </a:cubicBezTo>
                  <a:cubicBezTo>
                    <a:pt x="9834" y="8364"/>
                    <a:pt x="9821" y="8351"/>
                    <a:pt x="9801" y="8325"/>
                  </a:cubicBezTo>
                  <a:lnTo>
                    <a:pt x="9749" y="8234"/>
                  </a:lnTo>
                  <a:cubicBezTo>
                    <a:pt x="9743" y="8202"/>
                    <a:pt x="9736" y="8182"/>
                    <a:pt x="9743" y="8176"/>
                  </a:cubicBezTo>
                  <a:lnTo>
                    <a:pt x="9756" y="8156"/>
                  </a:lnTo>
                  <a:cubicBezTo>
                    <a:pt x="9763" y="8154"/>
                    <a:pt x="9768" y="8152"/>
                    <a:pt x="9772" y="8152"/>
                  </a:cubicBezTo>
                  <a:close/>
                  <a:moveTo>
                    <a:pt x="5427" y="8245"/>
                  </a:moveTo>
                  <a:cubicBezTo>
                    <a:pt x="5434" y="8245"/>
                    <a:pt x="5439" y="8251"/>
                    <a:pt x="5444" y="8260"/>
                  </a:cubicBezTo>
                  <a:cubicBezTo>
                    <a:pt x="5450" y="8267"/>
                    <a:pt x="5457" y="8273"/>
                    <a:pt x="5457" y="8293"/>
                  </a:cubicBezTo>
                  <a:lnTo>
                    <a:pt x="5463" y="8312"/>
                  </a:lnTo>
                  <a:cubicBezTo>
                    <a:pt x="5463" y="8319"/>
                    <a:pt x="5457" y="8332"/>
                    <a:pt x="5450" y="8345"/>
                  </a:cubicBezTo>
                  <a:lnTo>
                    <a:pt x="5444" y="8390"/>
                  </a:lnTo>
                  <a:cubicBezTo>
                    <a:pt x="5439" y="8405"/>
                    <a:pt x="5430" y="8412"/>
                    <a:pt x="5418" y="8412"/>
                  </a:cubicBezTo>
                  <a:cubicBezTo>
                    <a:pt x="5414" y="8412"/>
                    <a:pt x="5409" y="8411"/>
                    <a:pt x="5405" y="8410"/>
                  </a:cubicBezTo>
                  <a:lnTo>
                    <a:pt x="5392" y="8403"/>
                  </a:lnTo>
                  <a:lnTo>
                    <a:pt x="5385" y="8390"/>
                  </a:lnTo>
                  <a:lnTo>
                    <a:pt x="5392" y="8325"/>
                  </a:lnTo>
                  <a:lnTo>
                    <a:pt x="5418" y="8247"/>
                  </a:lnTo>
                  <a:cubicBezTo>
                    <a:pt x="5421" y="8246"/>
                    <a:pt x="5424" y="8245"/>
                    <a:pt x="5427" y="8245"/>
                  </a:cubicBezTo>
                  <a:close/>
                  <a:moveTo>
                    <a:pt x="8884" y="8494"/>
                  </a:moveTo>
                  <a:cubicBezTo>
                    <a:pt x="8897" y="8501"/>
                    <a:pt x="8910" y="8507"/>
                    <a:pt x="8923" y="8527"/>
                  </a:cubicBezTo>
                  <a:lnTo>
                    <a:pt x="8943" y="8559"/>
                  </a:lnTo>
                  <a:cubicBezTo>
                    <a:pt x="8956" y="8572"/>
                    <a:pt x="8962" y="8585"/>
                    <a:pt x="8962" y="8598"/>
                  </a:cubicBezTo>
                  <a:lnTo>
                    <a:pt x="8969" y="8618"/>
                  </a:lnTo>
                  <a:lnTo>
                    <a:pt x="8975" y="8637"/>
                  </a:lnTo>
                  <a:cubicBezTo>
                    <a:pt x="8982" y="8650"/>
                    <a:pt x="8982" y="8657"/>
                    <a:pt x="8975" y="8664"/>
                  </a:cubicBezTo>
                  <a:cubicBezTo>
                    <a:pt x="8972" y="8667"/>
                    <a:pt x="8969" y="8668"/>
                    <a:pt x="8965" y="8668"/>
                  </a:cubicBezTo>
                  <a:cubicBezTo>
                    <a:pt x="8960" y="8668"/>
                    <a:pt x="8956" y="8667"/>
                    <a:pt x="8949" y="8664"/>
                  </a:cubicBezTo>
                  <a:lnTo>
                    <a:pt x="8930" y="8644"/>
                  </a:lnTo>
                  <a:lnTo>
                    <a:pt x="8917" y="8631"/>
                  </a:lnTo>
                  <a:lnTo>
                    <a:pt x="8910" y="8611"/>
                  </a:lnTo>
                  <a:cubicBezTo>
                    <a:pt x="8897" y="8592"/>
                    <a:pt x="8884" y="8579"/>
                    <a:pt x="8878" y="8566"/>
                  </a:cubicBezTo>
                  <a:cubicBezTo>
                    <a:pt x="8871" y="8553"/>
                    <a:pt x="8865" y="8533"/>
                    <a:pt x="8865" y="8501"/>
                  </a:cubicBezTo>
                  <a:lnTo>
                    <a:pt x="8884" y="8494"/>
                  </a:lnTo>
                  <a:close/>
                  <a:moveTo>
                    <a:pt x="9404" y="8592"/>
                  </a:moveTo>
                  <a:cubicBezTo>
                    <a:pt x="9417" y="8598"/>
                    <a:pt x="9437" y="8611"/>
                    <a:pt x="9456" y="8644"/>
                  </a:cubicBezTo>
                  <a:cubicBezTo>
                    <a:pt x="9463" y="8657"/>
                    <a:pt x="9476" y="8670"/>
                    <a:pt x="9495" y="8690"/>
                  </a:cubicBezTo>
                  <a:cubicBezTo>
                    <a:pt x="9508" y="8703"/>
                    <a:pt x="9515" y="8709"/>
                    <a:pt x="9515" y="8709"/>
                  </a:cubicBezTo>
                  <a:cubicBezTo>
                    <a:pt x="9515" y="8722"/>
                    <a:pt x="9515" y="8742"/>
                    <a:pt x="9502" y="8761"/>
                  </a:cubicBezTo>
                  <a:cubicBezTo>
                    <a:pt x="9476" y="8755"/>
                    <a:pt x="9456" y="8742"/>
                    <a:pt x="9443" y="8716"/>
                  </a:cubicBezTo>
                  <a:lnTo>
                    <a:pt x="9430" y="8696"/>
                  </a:lnTo>
                  <a:lnTo>
                    <a:pt x="9404" y="8677"/>
                  </a:lnTo>
                  <a:lnTo>
                    <a:pt x="9398" y="8637"/>
                  </a:lnTo>
                  <a:lnTo>
                    <a:pt x="9385" y="8618"/>
                  </a:lnTo>
                  <a:cubicBezTo>
                    <a:pt x="9378" y="8605"/>
                    <a:pt x="9385" y="8592"/>
                    <a:pt x="9404" y="8592"/>
                  </a:cubicBezTo>
                  <a:close/>
                  <a:moveTo>
                    <a:pt x="1561" y="8631"/>
                  </a:moveTo>
                  <a:cubicBezTo>
                    <a:pt x="1561" y="8631"/>
                    <a:pt x="1567" y="8637"/>
                    <a:pt x="1567" y="8644"/>
                  </a:cubicBezTo>
                  <a:cubicBezTo>
                    <a:pt x="1574" y="8664"/>
                    <a:pt x="1567" y="8690"/>
                    <a:pt x="1567" y="8722"/>
                  </a:cubicBezTo>
                  <a:lnTo>
                    <a:pt x="1535" y="8833"/>
                  </a:lnTo>
                  <a:cubicBezTo>
                    <a:pt x="1515" y="8865"/>
                    <a:pt x="1502" y="8885"/>
                    <a:pt x="1489" y="8891"/>
                  </a:cubicBezTo>
                  <a:cubicBezTo>
                    <a:pt x="1484" y="8893"/>
                    <a:pt x="1479" y="8894"/>
                    <a:pt x="1475" y="8894"/>
                  </a:cubicBezTo>
                  <a:cubicBezTo>
                    <a:pt x="1463" y="8894"/>
                    <a:pt x="1455" y="8888"/>
                    <a:pt x="1450" y="8878"/>
                  </a:cubicBezTo>
                  <a:lnTo>
                    <a:pt x="1450" y="8859"/>
                  </a:lnTo>
                  <a:cubicBezTo>
                    <a:pt x="1450" y="8839"/>
                    <a:pt x="1457" y="8820"/>
                    <a:pt x="1470" y="8794"/>
                  </a:cubicBezTo>
                  <a:cubicBezTo>
                    <a:pt x="1483" y="8755"/>
                    <a:pt x="1496" y="8735"/>
                    <a:pt x="1496" y="8729"/>
                  </a:cubicBezTo>
                  <a:cubicBezTo>
                    <a:pt x="1522" y="8677"/>
                    <a:pt x="1535" y="8644"/>
                    <a:pt x="1548" y="8631"/>
                  </a:cubicBezTo>
                  <a:close/>
                  <a:moveTo>
                    <a:pt x="4418" y="8977"/>
                  </a:moveTo>
                  <a:cubicBezTo>
                    <a:pt x="4423" y="8977"/>
                    <a:pt x="4426" y="8979"/>
                    <a:pt x="4429" y="8982"/>
                  </a:cubicBezTo>
                  <a:cubicBezTo>
                    <a:pt x="4442" y="8982"/>
                    <a:pt x="4442" y="8995"/>
                    <a:pt x="4442" y="9008"/>
                  </a:cubicBezTo>
                  <a:lnTo>
                    <a:pt x="4436" y="9041"/>
                  </a:lnTo>
                  <a:cubicBezTo>
                    <a:pt x="4436" y="9054"/>
                    <a:pt x="4436" y="9086"/>
                    <a:pt x="4436" y="9158"/>
                  </a:cubicBezTo>
                  <a:lnTo>
                    <a:pt x="4429" y="9184"/>
                  </a:lnTo>
                  <a:cubicBezTo>
                    <a:pt x="4423" y="9190"/>
                    <a:pt x="4416" y="9197"/>
                    <a:pt x="4410" y="9197"/>
                  </a:cubicBezTo>
                  <a:cubicBezTo>
                    <a:pt x="4397" y="9197"/>
                    <a:pt x="4384" y="9190"/>
                    <a:pt x="4384" y="9177"/>
                  </a:cubicBezTo>
                  <a:lnTo>
                    <a:pt x="4377" y="9138"/>
                  </a:lnTo>
                  <a:cubicBezTo>
                    <a:pt x="4377" y="9080"/>
                    <a:pt x="4377" y="9041"/>
                    <a:pt x="4390" y="9008"/>
                  </a:cubicBezTo>
                  <a:cubicBezTo>
                    <a:pt x="4390" y="8995"/>
                    <a:pt x="4397" y="8989"/>
                    <a:pt x="4403" y="8982"/>
                  </a:cubicBezTo>
                  <a:cubicBezTo>
                    <a:pt x="4410" y="8979"/>
                    <a:pt x="4414" y="8977"/>
                    <a:pt x="4418" y="8977"/>
                  </a:cubicBezTo>
                  <a:close/>
                  <a:moveTo>
                    <a:pt x="2696" y="8880"/>
                  </a:moveTo>
                  <a:cubicBezTo>
                    <a:pt x="2701" y="8880"/>
                    <a:pt x="2707" y="8882"/>
                    <a:pt x="2712" y="8885"/>
                  </a:cubicBezTo>
                  <a:lnTo>
                    <a:pt x="2725" y="8904"/>
                  </a:lnTo>
                  <a:cubicBezTo>
                    <a:pt x="2732" y="8930"/>
                    <a:pt x="2732" y="8969"/>
                    <a:pt x="2725" y="9021"/>
                  </a:cubicBezTo>
                  <a:lnTo>
                    <a:pt x="2719" y="9086"/>
                  </a:lnTo>
                  <a:cubicBezTo>
                    <a:pt x="2706" y="9145"/>
                    <a:pt x="2693" y="9190"/>
                    <a:pt x="2673" y="9216"/>
                  </a:cubicBezTo>
                  <a:lnTo>
                    <a:pt x="2660" y="9223"/>
                  </a:lnTo>
                  <a:cubicBezTo>
                    <a:pt x="2654" y="9190"/>
                    <a:pt x="2647" y="9151"/>
                    <a:pt x="2654" y="9093"/>
                  </a:cubicBezTo>
                  <a:lnTo>
                    <a:pt x="2654" y="9054"/>
                  </a:lnTo>
                  <a:lnTo>
                    <a:pt x="2667" y="8924"/>
                  </a:lnTo>
                  <a:cubicBezTo>
                    <a:pt x="2673" y="8904"/>
                    <a:pt x="2680" y="8898"/>
                    <a:pt x="2680" y="8891"/>
                  </a:cubicBezTo>
                  <a:cubicBezTo>
                    <a:pt x="2683" y="8884"/>
                    <a:pt x="2689" y="8880"/>
                    <a:pt x="2696" y="8880"/>
                  </a:cubicBezTo>
                  <a:close/>
                  <a:moveTo>
                    <a:pt x="5314" y="9021"/>
                  </a:moveTo>
                  <a:cubicBezTo>
                    <a:pt x="5333" y="9028"/>
                    <a:pt x="5340" y="9034"/>
                    <a:pt x="5340" y="9047"/>
                  </a:cubicBezTo>
                  <a:lnTo>
                    <a:pt x="5333" y="9060"/>
                  </a:lnTo>
                  <a:lnTo>
                    <a:pt x="5333" y="9073"/>
                  </a:lnTo>
                  <a:lnTo>
                    <a:pt x="5327" y="9086"/>
                  </a:lnTo>
                  <a:lnTo>
                    <a:pt x="5327" y="9112"/>
                  </a:lnTo>
                  <a:lnTo>
                    <a:pt x="5327" y="9177"/>
                  </a:lnTo>
                  <a:cubicBezTo>
                    <a:pt x="5320" y="9203"/>
                    <a:pt x="5307" y="9216"/>
                    <a:pt x="5288" y="9223"/>
                  </a:cubicBezTo>
                  <a:cubicBezTo>
                    <a:pt x="5281" y="9223"/>
                    <a:pt x="5275" y="9223"/>
                    <a:pt x="5268" y="9216"/>
                  </a:cubicBezTo>
                  <a:lnTo>
                    <a:pt x="5262" y="9203"/>
                  </a:lnTo>
                  <a:lnTo>
                    <a:pt x="5262" y="9106"/>
                  </a:lnTo>
                  <a:lnTo>
                    <a:pt x="5262" y="9073"/>
                  </a:lnTo>
                  <a:cubicBezTo>
                    <a:pt x="5268" y="9067"/>
                    <a:pt x="5275" y="9060"/>
                    <a:pt x="5281" y="9047"/>
                  </a:cubicBezTo>
                  <a:lnTo>
                    <a:pt x="5301" y="9028"/>
                  </a:lnTo>
                  <a:lnTo>
                    <a:pt x="5314" y="9021"/>
                  </a:lnTo>
                  <a:close/>
                  <a:moveTo>
                    <a:pt x="3080" y="8947"/>
                  </a:moveTo>
                  <a:cubicBezTo>
                    <a:pt x="3089" y="8947"/>
                    <a:pt x="3096" y="8953"/>
                    <a:pt x="3096" y="8963"/>
                  </a:cubicBezTo>
                  <a:cubicBezTo>
                    <a:pt x="3102" y="8963"/>
                    <a:pt x="3102" y="8976"/>
                    <a:pt x="3102" y="8995"/>
                  </a:cubicBezTo>
                  <a:cubicBezTo>
                    <a:pt x="3102" y="9041"/>
                    <a:pt x="3096" y="9067"/>
                    <a:pt x="3096" y="9093"/>
                  </a:cubicBezTo>
                  <a:cubicBezTo>
                    <a:pt x="3089" y="9132"/>
                    <a:pt x="3083" y="9171"/>
                    <a:pt x="3070" y="9203"/>
                  </a:cubicBezTo>
                  <a:cubicBezTo>
                    <a:pt x="3063" y="9229"/>
                    <a:pt x="3050" y="9262"/>
                    <a:pt x="3031" y="9288"/>
                  </a:cubicBezTo>
                  <a:cubicBezTo>
                    <a:pt x="3018" y="9281"/>
                    <a:pt x="3005" y="9275"/>
                    <a:pt x="3005" y="9262"/>
                  </a:cubicBezTo>
                  <a:cubicBezTo>
                    <a:pt x="2998" y="9255"/>
                    <a:pt x="2998" y="9236"/>
                    <a:pt x="2998" y="9223"/>
                  </a:cubicBezTo>
                  <a:cubicBezTo>
                    <a:pt x="3011" y="9164"/>
                    <a:pt x="3018" y="9125"/>
                    <a:pt x="3024" y="9093"/>
                  </a:cubicBezTo>
                  <a:lnTo>
                    <a:pt x="3031" y="9041"/>
                  </a:lnTo>
                  <a:cubicBezTo>
                    <a:pt x="3037" y="9015"/>
                    <a:pt x="3044" y="8995"/>
                    <a:pt x="3050" y="8982"/>
                  </a:cubicBezTo>
                  <a:cubicBezTo>
                    <a:pt x="3057" y="8963"/>
                    <a:pt x="3070" y="8950"/>
                    <a:pt x="3070" y="8950"/>
                  </a:cubicBezTo>
                  <a:cubicBezTo>
                    <a:pt x="3073" y="8948"/>
                    <a:pt x="3077" y="8947"/>
                    <a:pt x="3080" y="8947"/>
                  </a:cubicBezTo>
                  <a:close/>
                  <a:moveTo>
                    <a:pt x="3883" y="9119"/>
                  </a:moveTo>
                  <a:cubicBezTo>
                    <a:pt x="3896" y="9119"/>
                    <a:pt x="3902" y="9125"/>
                    <a:pt x="3902" y="9132"/>
                  </a:cubicBezTo>
                  <a:lnTo>
                    <a:pt x="3909" y="9164"/>
                  </a:lnTo>
                  <a:cubicBezTo>
                    <a:pt x="3909" y="9190"/>
                    <a:pt x="3909" y="9223"/>
                    <a:pt x="3915" y="9262"/>
                  </a:cubicBezTo>
                  <a:lnTo>
                    <a:pt x="3909" y="9314"/>
                  </a:lnTo>
                  <a:cubicBezTo>
                    <a:pt x="3909" y="9333"/>
                    <a:pt x="3909" y="9346"/>
                    <a:pt x="3902" y="9346"/>
                  </a:cubicBezTo>
                  <a:cubicBezTo>
                    <a:pt x="3898" y="9354"/>
                    <a:pt x="3895" y="9357"/>
                    <a:pt x="3890" y="9357"/>
                  </a:cubicBezTo>
                  <a:cubicBezTo>
                    <a:pt x="3886" y="9357"/>
                    <a:pt x="3882" y="9356"/>
                    <a:pt x="3876" y="9353"/>
                  </a:cubicBezTo>
                  <a:cubicBezTo>
                    <a:pt x="3870" y="9353"/>
                    <a:pt x="3863" y="9353"/>
                    <a:pt x="3857" y="9340"/>
                  </a:cubicBezTo>
                  <a:cubicBezTo>
                    <a:pt x="3844" y="9327"/>
                    <a:pt x="3837" y="9301"/>
                    <a:pt x="3837" y="9262"/>
                  </a:cubicBezTo>
                  <a:lnTo>
                    <a:pt x="3837" y="9210"/>
                  </a:lnTo>
                  <a:cubicBezTo>
                    <a:pt x="3837" y="9177"/>
                    <a:pt x="3844" y="9158"/>
                    <a:pt x="3850" y="9145"/>
                  </a:cubicBezTo>
                  <a:cubicBezTo>
                    <a:pt x="3857" y="9125"/>
                    <a:pt x="3870" y="9119"/>
                    <a:pt x="3883" y="9119"/>
                  </a:cubicBezTo>
                  <a:close/>
                  <a:moveTo>
                    <a:pt x="9258" y="9168"/>
                  </a:moveTo>
                  <a:cubicBezTo>
                    <a:pt x="9265" y="9168"/>
                    <a:pt x="9271" y="9174"/>
                    <a:pt x="9281" y="9184"/>
                  </a:cubicBezTo>
                  <a:cubicBezTo>
                    <a:pt x="9287" y="9190"/>
                    <a:pt x="9294" y="9203"/>
                    <a:pt x="9300" y="9216"/>
                  </a:cubicBezTo>
                  <a:cubicBezTo>
                    <a:pt x="9300" y="9223"/>
                    <a:pt x="9307" y="9236"/>
                    <a:pt x="9320" y="9242"/>
                  </a:cubicBezTo>
                  <a:cubicBezTo>
                    <a:pt x="9339" y="9281"/>
                    <a:pt x="9359" y="9320"/>
                    <a:pt x="9365" y="9359"/>
                  </a:cubicBezTo>
                  <a:cubicBezTo>
                    <a:pt x="9363" y="9361"/>
                    <a:pt x="9361" y="9362"/>
                    <a:pt x="9358" y="9362"/>
                  </a:cubicBezTo>
                  <a:cubicBezTo>
                    <a:pt x="9351" y="9362"/>
                    <a:pt x="9340" y="9357"/>
                    <a:pt x="9326" y="9353"/>
                  </a:cubicBezTo>
                  <a:lnTo>
                    <a:pt x="9300" y="9327"/>
                  </a:lnTo>
                  <a:cubicBezTo>
                    <a:pt x="9287" y="9307"/>
                    <a:pt x="9274" y="9294"/>
                    <a:pt x="9268" y="9281"/>
                  </a:cubicBezTo>
                  <a:lnTo>
                    <a:pt x="9242" y="9249"/>
                  </a:lnTo>
                  <a:cubicBezTo>
                    <a:pt x="9235" y="9236"/>
                    <a:pt x="9229" y="9216"/>
                    <a:pt x="9229" y="9190"/>
                  </a:cubicBezTo>
                  <a:cubicBezTo>
                    <a:pt x="9229" y="9184"/>
                    <a:pt x="9235" y="9177"/>
                    <a:pt x="9242" y="9171"/>
                  </a:cubicBezTo>
                  <a:lnTo>
                    <a:pt x="9248" y="9171"/>
                  </a:lnTo>
                  <a:cubicBezTo>
                    <a:pt x="9252" y="9169"/>
                    <a:pt x="9255" y="9168"/>
                    <a:pt x="9258" y="9168"/>
                  </a:cubicBezTo>
                  <a:close/>
                  <a:moveTo>
                    <a:pt x="5587" y="9541"/>
                  </a:moveTo>
                  <a:cubicBezTo>
                    <a:pt x="5600" y="9541"/>
                    <a:pt x="5606" y="9548"/>
                    <a:pt x="5606" y="9574"/>
                  </a:cubicBezTo>
                  <a:cubicBezTo>
                    <a:pt x="5606" y="9587"/>
                    <a:pt x="5600" y="9600"/>
                    <a:pt x="5593" y="9620"/>
                  </a:cubicBezTo>
                  <a:lnTo>
                    <a:pt x="5587" y="9659"/>
                  </a:lnTo>
                  <a:lnTo>
                    <a:pt x="5541" y="9750"/>
                  </a:lnTo>
                  <a:lnTo>
                    <a:pt x="5528" y="9769"/>
                  </a:lnTo>
                  <a:lnTo>
                    <a:pt x="5509" y="9769"/>
                  </a:lnTo>
                  <a:cubicBezTo>
                    <a:pt x="5502" y="9724"/>
                    <a:pt x="5502" y="9685"/>
                    <a:pt x="5509" y="9665"/>
                  </a:cubicBezTo>
                  <a:lnTo>
                    <a:pt x="5522" y="9633"/>
                  </a:lnTo>
                  <a:lnTo>
                    <a:pt x="5528" y="9607"/>
                  </a:lnTo>
                  <a:lnTo>
                    <a:pt x="5548" y="9567"/>
                  </a:lnTo>
                  <a:lnTo>
                    <a:pt x="5567" y="9548"/>
                  </a:lnTo>
                  <a:lnTo>
                    <a:pt x="5587" y="9541"/>
                  </a:lnTo>
                  <a:close/>
                  <a:moveTo>
                    <a:pt x="5177" y="9639"/>
                  </a:moveTo>
                  <a:lnTo>
                    <a:pt x="5203" y="9652"/>
                  </a:lnTo>
                  <a:lnTo>
                    <a:pt x="5203" y="9665"/>
                  </a:lnTo>
                  <a:cubicBezTo>
                    <a:pt x="5203" y="9672"/>
                    <a:pt x="5203" y="9685"/>
                    <a:pt x="5209" y="9704"/>
                  </a:cubicBezTo>
                  <a:lnTo>
                    <a:pt x="5196" y="9730"/>
                  </a:lnTo>
                  <a:lnTo>
                    <a:pt x="5190" y="9750"/>
                  </a:lnTo>
                  <a:cubicBezTo>
                    <a:pt x="5190" y="9763"/>
                    <a:pt x="5183" y="9769"/>
                    <a:pt x="5170" y="9776"/>
                  </a:cubicBezTo>
                  <a:cubicBezTo>
                    <a:pt x="5164" y="9776"/>
                    <a:pt x="5157" y="9769"/>
                    <a:pt x="5151" y="9763"/>
                  </a:cubicBezTo>
                  <a:lnTo>
                    <a:pt x="5144" y="9730"/>
                  </a:lnTo>
                  <a:cubicBezTo>
                    <a:pt x="5138" y="9724"/>
                    <a:pt x="5138" y="9711"/>
                    <a:pt x="5144" y="9704"/>
                  </a:cubicBezTo>
                  <a:lnTo>
                    <a:pt x="5157" y="9665"/>
                  </a:lnTo>
                  <a:lnTo>
                    <a:pt x="5164" y="9652"/>
                  </a:lnTo>
                  <a:cubicBezTo>
                    <a:pt x="5164" y="9646"/>
                    <a:pt x="5164" y="9646"/>
                    <a:pt x="5170" y="9646"/>
                  </a:cubicBezTo>
                  <a:lnTo>
                    <a:pt x="5177" y="9646"/>
                  </a:lnTo>
                  <a:lnTo>
                    <a:pt x="5177" y="9639"/>
                  </a:lnTo>
                  <a:close/>
                  <a:moveTo>
                    <a:pt x="10757" y="9756"/>
                  </a:moveTo>
                  <a:cubicBezTo>
                    <a:pt x="10770" y="9756"/>
                    <a:pt x="10777" y="9756"/>
                    <a:pt x="10777" y="9763"/>
                  </a:cubicBezTo>
                  <a:lnTo>
                    <a:pt x="10790" y="9782"/>
                  </a:lnTo>
                  <a:cubicBezTo>
                    <a:pt x="10796" y="9795"/>
                    <a:pt x="10809" y="9808"/>
                    <a:pt x="10829" y="9834"/>
                  </a:cubicBezTo>
                  <a:lnTo>
                    <a:pt x="10842" y="9867"/>
                  </a:lnTo>
                  <a:lnTo>
                    <a:pt x="10842" y="9886"/>
                  </a:lnTo>
                  <a:cubicBezTo>
                    <a:pt x="10842" y="9893"/>
                    <a:pt x="10835" y="9899"/>
                    <a:pt x="10829" y="9906"/>
                  </a:cubicBezTo>
                  <a:cubicBezTo>
                    <a:pt x="10822" y="9906"/>
                    <a:pt x="10809" y="9906"/>
                    <a:pt x="10803" y="9899"/>
                  </a:cubicBezTo>
                  <a:lnTo>
                    <a:pt x="10738" y="9828"/>
                  </a:lnTo>
                  <a:cubicBezTo>
                    <a:pt x="10731" y="9808"/>
                    <a:pt x="10731" y="9795"/>
                    <a:pt x="10731" y="9782"/>
                  </a:cubicBezTo>
                  <a:lnTo>
                    <a:pt x="10738" y="9763"/>
                  </a:lnTo>
                  <a:lnTo>
                    <a:pt x="10757" y="9756"/>
                  </a:lnTo>
                  <a:close/>
                  <a:moveTo>
                    <a:pt x="9550" y="9716"/>
                  </a:moveTo>
                  <a:cubicBezTo>
                    <a:pt x="9556" y="9716"/>
                    <a:pt x="9563" y="9722"/>
                    <a:pt x="9567" y="9730"/>
                  </a:cubicBezTo>
                  <a:lnTo>
                    <a:pt x="9580" y="9763"/>
                  </a:lnTo>
                  <a:cubicBezTo>
                    <a:pt x="9586" y="9776"/>
                    <a:pt x="9599" y="9789"/>
                    <a:pt x="9612" y="9808"/>
                  </a:cubicBezTo>
                  <a:cubicBezTo>
                    <a:pt x="9619" y="9821"/>
                    <a:pt x="9625" y="9841"/>
                    <a:pt x="9638" y="9860"/>
                  </a:cubicBezTo>
                  <a:cubicBezTo>
                    <a:pt x="9645" y="9886"/>
                    <a:pt x="9651" y="9906"/>
                    <a:pt x="9658" y="9912"/>
                  </a:cubicBezTo>
                  <a:lnTo>
                    <a:pt x="9684" y="9951"/>
                  </a:lnTo>
                  <a:cubicBezTo>
                    <a:pt x="9684" y="9951"/>
                    <a:pt x="9691" y="9971"/>
                    <a:pt x="9697" y="9997"/>
                  </a:cubicBezTo>
                  <a:cubicBezTo>
                    <a:pt x="9704" y="10016"/>
                    <a:pt x="9704" y="10023"/>
                    <a:pt x="9697" y="10029"/>
                  </a:cubicBezTo>
                  <a:cubicBezTo>
                    <a:pt x="9695" y="10034"/>
                    <a:pt x="9691" y="10036"/>
                    <a:pt x="9687" y="10036"/>
                  </a:cubicBezTo>
                  <a:cubicBezTo>
                    <a:pt x="9680" y="10036"/>
                    <a:pt x="9670" y="10031"/>
                    <a:pt x="9658" y="10023"/>
                  </a:cubicBezTo>
                  <a:lnTo>
                    <a:pt x="9619" y="9958"/>
                  </a:lnTo>
                  <a:lnTo>
                    <a:pt x="9541" y="9802"/>
                  </a:lnTo>
                  <a:cubicBezTo>
                    <a:pt x="9534" y="9782"/>
                    <a:pt x="9528" y="9769"/>
                    <a:pt x="9528" y="9743"/>
                  </a:cubicBezTo>
                  <a:lnTo>
                    <a:pt x="9541" y="9724"/>
                  </a:lnTo>
                  <a:cubicBezTo>
                    <a:pt x="9543" y="9719"/>
                    <a:pt x="9547" y="9716"/>
                    <a:pt x="9550" y="9716"/>
                  </a:cubicBezTo>
                  <a:close/>
                  <a:moveTo>
                    <a:pt x="1997" y="6524"/>
                  </a:moveTo>
                  <a:lnTo>
                    <a:pt x="1997" y="6524"/>
                  </a:lnTo>
                  <a:cubicBezTo>
                    <a:pt x="2068" y="6758"/>
                    <a:pt x="2107" y="6992"/>
                    <a:pt x="2120" y="7226"/>
                  </a:cubicBezTo>
                  <a:cubicBezTo>
                    <a:pt x="2127" y="7272"/>
                    <a:pt x="2120" y="7298"/>
                    <a:pt x="2107" y="7317"/>
                  </a:cubicBezTo>
                  <a:cubicBezTo>
                    <a:pt x="2088" y="7337"/>
                    <a:pt x="2062" y="7350"/>
                    <a:pt x="2023" y="7363"/>
                  </a:cubicBezTo>
                  <a:cubicBezTo>
                    <a:pt x="1639" y="7434"/>
                    <a:pt x="1366" y="7467"/>
                    <a:pt x="1190" y="7473"/>
                  </a:cubicBezTo>
                  <a:lnTo>
                    <a:pt x="1151" y="7473"/>
                  </a:lnTo>
                  <a:cubicBezTo>
                    <a:pt x="1138" y="7486"/>
                    <a:pt x="1125" y="7499"/>
                    <a:pt x="1112" y="7506"/>
                  </a:cubicBezTo>
                  <a:cubicBezTo>
                    <a:pt x="1145" y="7525"/>
                    <a:pt x="1171" y="7545"/>
                    <a:pt x="1190" y="7564"/>
                  </a:cubicBezTo>
                  <a:cubicBezTo>
                    <a:pt x="1216" y="7584"/>
                    <a:pt x="1229" y="7603"/>
                    <a:pt x="1242" y="7623"/>
                  </a:cubicBezTo>
                  <a:cubicBezTo>
                    <a:pt x="1249" y="7649"/>
                    <a:pt x="1249" y="7681"/>
                    <a:pt x="1242" y="7727"/>
                  </a:cubicBezTo>
                  <a:lnTo>
                    <a:pt x="1184" y="7987"/>
                  </a:lnTo>
                  <a:cubicBezTo>
                    <a:pt x="1171" y="8052"/>
                    <a:pt x="1145" y="8091"/>
                    <a:pt x="1112" y="8104"/>
                  </a:cubicBezTo>
                  <a:cubicBezTo>
                    <a:pt x="1109" y="8106"/>
                    <a:pt x="1104" y="8107"/>
                    <a:pt x="1099" y="8107"/>
                  </a:cubicBezTo>
                  <a:cubicBezTo>
                    <a:pt x="1085" y="8107"/>
                    <a:pt x="1066" y="8101"/>
                    <a:pt x="1047" y="8091"/>
                  </a:cubicBezTo>
                  <a:lnTo>
                    <a:pt x="1047" y="8163"/>
                  </a:lnTo>
                  <a:lnTo>
                    <a:pt x="1015" y="8488"/>
                  </a:lnTo>
                  <a:lnTo>
                    <a:pt x="1002" y="8540"/>
                  </a:lnTo>
                  <a:lnTo>
                    <a:pt x="995" y="8657"/>
                  </a:lnTo>
                  <a:lnTo>
                    <a:pt x="976" y="8716"/>
                  </a:lnTo>
                  <a:cubicBezTo>
                    <a:pt x="969" y="8761"/>
                    <a:pt x="963" y="8800"/>
                    <a:pt x="969" y="8839"/>
                  </a:cubicBezTo>
                  <a:cubicBezTo>
                    <a:pt x="969" y="8852"/>
                    <a:pt x="969" y="8859"/>
                    <a:pt x="969" y="8872"/>
                  </a:cubicBezTo>
                  <a:lnTo>
                    <a:pt x="976" y="8872"/>
                  </a:lnTo>
                  <a:cubicBezTo>
                    <a:pt x="995" y="8872"/>
                    <a:pt x="1015" y="8885"/>
                    <a:pt x="1021" y="8904"/>
                  </a:cubicBezTo>
                  <a:cubicBezTo>
                    <a:pt x="1034" y="8924"/>
                    <a:pt x="1041" y="8943"/>
                    <a:pt x="1034" y="8969"/>
                  </a:cubicBezTo>
                  <a:cubicBezTo>
                    <a:pt x="1028" y="9002"/>
                    <a:pt x="1002" y="9034"/>
                    <a:pt x="956" y="9067"/>
                  </a:cubicBezTo>
                  <a:cubicBezTo>
                    <a:pt x="924" y="9093"/>
                    <a:pt x="898" y="9119"/>
                    <a:pt x="865" y="9145"/>
                  </a:cubicBezTo>
                  <a:lnTo>
                    <a:pt x="956" y="9580"/>
                  </a:lnTo>
                  <a:cubicBezTo>
                    <a:pt x="963" y="9639"/>
                    <a:pt x="976" y="9685"/>
                    <a:pt x="1002" y="9711"/>
                  </a:cubicBezTo>
                  <a:cubicBezTo>
                    <a:pt x="1015" y="9730"/>
                    <a:pt x="1041" y="9750"/>
                    <a:pt x="1067" y="9769"/>
                  </a:cubicBezTo>
                  <a:cubicBezTo>
                    <a:pt x="1086" y="9782"/>
                    <a:pt x="1112" y="9795"/>
                    <a:pt x="1151" y="9821"/>
                  </a:cubicBezTo>
                  <a:cubicBezTo>
                    <a:pt x="1210" y="9860"/>
                    <a:pt x="1281" y="9932"/>
                    <a:pt x="1353" y="10029"/>
                  </a:cubicBezTo>
                  <a:cubicBezTo>
                    <a:pt x="1385" y="10068"/>
                    <a:pt x="1411" y="10107"/>
                    <a:pt x="1437" y="10140"/>
                  </a:cubicBezTo>
                  <a:cubicBezTo>
                    <a:pt x="1418" y="10088"/>
                    <a:pt x="1424" y="10023"/>
                    <a:pt x="1444" y="9938"/>
                  </a:cubicBezTo>
                  <a:cubicBezTo>
                    <a:pt x="1489" y="9769"/>
                    <a:pt x="1535" y="9607"/>
                    <a:pt x="1580" y="9450"/>
                  </a:cubicBezTo>
                  <a:lnTo>
                    <a:pt x="1580" y="9450"/>
                  </a:lnTo>
                  <a:lnTo>
                    <a:pt x="1255" y="9613"/>
                  </a:lnTo>
                  <a:cubicBezTo>
                    <a:pt x="1242" y="9620"/>
                    <a:pt x="1229" y="9620"/>
                    <a:pt x="1216" y="9620"/>
                  </a:cubicBezTo>
                  <a:cubicBezTo>
                    <a:pt x="1203" y="9620"/>
                    <a:pt x="1197" y="9613"/>
                    <a:pt x="1190" y="9607"/>
                  </a:cubicBezTo>
                  <a:cubicBezTo>
                    <a:pt x="1184" y="9587"/>
                    <a:pt x="1190" y="9574"/>
                    <a:pt x="1216" y="9561"/>
                  </a:cubicBezTo>
                  <a:lnTo>
                    <a:pt x="1554" y="9385"/>
                  </a:lnTo>
                  <a:cubicBezTo>
                    <a:pt x="1541" y="9372"/>
                    <a:pt x="1535" y="9366"/>
                    <a:pt x="1528" y="9353"/>
                  </a:cubicBezTo>
                  <a:cubicBezTo>
                    <a:pt x="1418" y="9210"/>
                    <a:pt x="1340" y="9093"/>
                    <a:pt x="1294" y="9021"/>
                  </a:cubicBezTo>
                  <a:cubicBezTo>
                    <a:pt x="1288" y="9008"/>
                    <a:pt x="1281" y="8995"/>
                    <a:pt x="1288" y="8989"/>
                  </a:cubicBezTo>
                  <a:cubicBezTo>
                    <a:pt x="1288" y="8982"/>
                    <a:pt x="1288" y="8976"/>
                    <a:pt x="1301" y="8969"/>
                  </a:cubicBezTo>
                  <a:cubicBezTo>
                    <a:pt x="1304" y="8966"/>
                    <a:pt x="1307" y="8964"/>
                    <a:pt x="1311" y="8964"/>
                  </a:cubicBezTo>
                  <a:cubicBezTo>
                    <a:pt x="1315" y="8964"/>
                    <a:pt x="1320" y="8966"/>
                    <a:pt x="1327" y="8969"/>
                  </a:cubicBezTo>
                  <a:cubicBezTo>
                    <a:pt x="1333" y="8969"/>
                    <a:pt x="1346" y="8982"/>
                    <a:pt x="1366" y="9002"/>
                  </a:cubicBezTo>
                  <a:lnTo>
                    <a:pt x="1613" y="9333"/>
                  </a:lnTo>
                  <a:cubicBezTo>
                    <a:pt x="1639" y="9255"/>
                    <a:pt x="1659" y="9177"/>
                    <a:pt x="1678" y="9106"/>
                  </a:cubicBezTo>
                  <a:lnTo>
                    <a:pt x="1984" y="8078"/>
                  </a:lnTo>
                  <a:lnTo>
                    <a:pt x="1984" y="8078"/>
                  </a:lnTo>
                  <a:cubicBezTo>
                    <a:pt x="1782" y="8195"/>
                    <a:pt x="1633" y="8293"/>
                    <a:pt x="1535" y="8384"/>
                  </a:cubicBezTo>
                  <a:cubicBezTo>
                    <a:pt x="1527" y="8392"/>
                    <a:pt x="1516" y="8397"/>
                    <a:pt x="1508" y="8397"/>
                  </a:cubicBezTo>
                  <a:cubicBezTo>
                    <a:pt x="1503" y="8397"/>
                    <a:pt x="1498" y="8395"/>
                    <a:pt x="1496" y="8390"/>
                  </a:cubicBezTo>
                  <a:cubicBezTo>
                    <a:pt x="1489" y="8390"/>
                    <a:pt x="1483" y="8384"/>
                    <a:pt x="1483" y="8371"/>
                  </a:cubicBezTo>
                  <a:cubicBezTo>
                    <a:pt x="1483" y="8338"/>
                    <a:pt x="1509" y="8306"/>
                    <a:pt x="1561" y="8260"/>
                  </a:cubicBezTo>
                  <a:cubicBezTo>
                    <a:pt x="1600" y="8228"/>
                    <a:pt x="1665" y="8176"/>
                    <a:pt x="1750" y="8117"/>
                  </a:cubicBezTo>
                  <a:cubicBezTo>
                    <a:pt x="1821" y="8072"/>
                    <a:pt x="1912" y="8013"/>
                    <a:pt x="2016" y="7955"/>
                  </a:cubicBezTo>
                  <a:cubicBezTo>
                    <a:pt x="2003" y="7929"/>
                    <a:pt x="1990" y="7896"/>
                    <a:pt x="1977" y="7864"/>
                  </a:cubicBezTo>
                  <a:cubicBezTo>
                    <a:pt x="1925" y="7740"/>
                    <a:pt x="1873" y="7642"/>
                    <a:pt x="1815" y="7577"/>
                  </a:cubicBezTo>
                  <a:cubicBezTo>
                    <a:pt x="1795" y="7551"/>
                    <a:pt x="1795" y="7532"/>
                    <a:pt x="1808" y="7519"/>
                  </a:cubicBezTo>
                  <a:cubicBezTo>
                    <a:pt x="1813" y="7516"/>
                    <a:pt x="1818" y="7515"/>
                    <a:pt x="1822" y="7515"/>
                  </a:cubicBezTo>
                  <a:cubicBezTo>
                    <a:pt x="1831" y="7515"/>
                    <a:pt x="1839" y="7520"/>
                    <a:pt x="1847" y="7532"/>
                  </a:cubicBezTo>
                  <a:cubicBezTo>
                    <a:pt x="1899" y="7571"/>
                    <a:pt x="1945" y="7623"/>
                    <a:pt x="1990" y="7694"/>
                  </a:cubicBezTo>
                  <a:cubicBezTo>
                    <a:pt x="2003" y="7720"/>
                    <a:pt x="2023" y="7773"/>
                    <a:pt x="2055" y="7844"/>
                  </a:cubicBezTo>
                  <a:cubicBezTo>
                    <a:pt x="2179" y="7441"/>
                    <a:pt x="2315" y="7057"/>
                    <a:pt x="2458" y="6693"/>
                  </a:cubicBezTo>
                  <a:cubicBezTo>
                    <a:pt x="2283" y="6634"/>
                    <a:pt x="2127" y="6582"/>
                    <a:pt x="1997" y="6524"/>
                  </a:cubicBezTo>
                  <a:close/>
                  <a:moveTo>
                    <a:pt x="10354" y="10055"/>
                  </a:moveTo>
                  <a:cubicBezTo>
                    <a:pt x="10367" y="10055"/>
                    <a:pt x="10380" y="10068"/>
                    <a:pt x="10393" y="10088"/>
                  </a:cubicBezTo>
                  <a:lnTo>
                    <a:pt x="10451" y="10153"/>
                  </a:lnTo>
                  <a:cubicBezTo>
                    <a:pt x="10458" y="10166"/>
                    <a:pt x="10458" y="10179"/>
                    <a:pt x="10458" y="10185"/>
                  </a:cubicBezTo>
                  <a:cubicBezTo>
                    <a:pt x="10458" y="10192"/>
                    <a:pt x="10445" y="10198"/>
                    <a:pt x="10432" y="10198"/>
                  </a:cubicBezTo>
                  <a:lnTo>
                    <a:pt x="10399" y="10179"/>
                  </a:lnTo>
                  <a:cubicBezTo>
                    <a:pt x="10380" y="10159"/>
                    <a:pt x="10360" y="10146"/>
                    <a:pt x="10360" y="10140"/>
                  </a:cubicBezTo>
                  <a:lnTo>
                    <a:pt x="10328" y="10081"/>
                  </a:lnTo>
                  <a:cubicBezTo>
                    <a:pt x="10328" y="10068"/>
                    <a:pt x="10334" y="10055"/>
                    <a:pt x="10354" y="10055"/>
                  </a:cubicBezTo>
                  <a:close/>
                  <a:moveTo>
                    <a:pt x="9840" y="10279"/>
                  </a:moveTo>
                  <a:cubicBezTo>
                    <a:pt x="9850" y="10279"/>
                    <a:pt x="9858" y="10284"/>
                    <a:pt x="9866" y="10296"/>
                  </a:cubicBezTo>
                  <a:lnTo>
                    <a:pt x="9886" y="10341"/>
                  </a:lnTo>
                  <a:lnTo>
                    <a:pt x="9925" y="10380"/>
                  </a:lnTo>
                  <a:lnTo>
                    <a:pt x="9964" y="10458"/>
                  </a:lnTo>
                  <a:cubicBezTo>
                    <a:pt x="9977" y="10484"/>
                    <a:pt x="9983" y="10504"/>
                    <a:pt x="9983" y="10517"/>
                  </a:cubicBezTo>
                  <a:lnTo>
                    <a:pt x="9977" y="10530"/>
                  </a:lnTo>
                  <a:cubicBezTo>
                    <a:pt x="9951" y="10530"/>
                    <a:pt x="9938" y="10517"/>
                    <a:pt x="9925" y="10504"/>
                  </a:cubicBezTo>
                  <a:cubicBezTo>
                    <a:pt x="9905" y="10484"/>
                    <a:pt x="9899" y="10471"/>
                    <a:pt x="9892" y="10445"/>
                  </a:cubicBezTo>
                  <a:lnTo>
                    <a:pt x="9866" y="10413"/>
                  </a:lnTo>
                  <a:cubicBezTo>
                    <a:pt x="9853" y="10400"/>
                    <a:pt x="9847" y="10387"/>
                    <a:pt x="9840" y="10380"/>
                  </a:cubicBezTo>
                  <a:cubicBezTo>
                    <a:pt x="9840" y="10374"/>
                    <a:pt x="9834" y="10367"/>
                    <a:pt x="9827" y="10348"/>
                  </a:cubicBezTo>
                  <a:cubicBezTo>
                    <a:pt x="9821" y="10315"/>
                    <a:pt x="9821" y="10296"/>
                    <a:pt x="9821" y="10283"/>
                  </a:cubicBezTo>
                  <a:cubicBezTo>
                    <a:pt x="9828" y="10280"/>
                    <a:pt x="9834" y="10279"/>
                    <a:pt x="9840" y="10279"/>
                  </a:cubicBezTo>
                  <a:close/>
                  <a:moveTo>
                    <a:pt x="2426" y="10452"/>
                  </a:moveTo>
                  <a:cubicBezTo>
                    <a:pt x="2432" y="10452"/>
                    <a:pt x="2439" y="10452"/>
                    <a:pt x="2439" y="10458"/>
                  </a:cubicBezTo>
                  <a:lnTo>
                    <a:pt x="2445" y="10484"/>
                  </a:lnTo>
                  <a:cubicBezTo>
                    <a:pt x="2452" y="10497"/>
                    <a:pt x="2452" y="10511"/>
                    <a:pt x="2445" y="10524"/>
                  </a:cubicBezTo>
                  <a:lnTo>
                    <a:pt x="2439" y="10582"/>
                  </a:lnTo>
                  <a:cubicBezTo>
                    <a:pt x="2439" y="10589"/>
                    <a:pt x="2432" y="10602"/>
                    <a:pt x="2426" y="10615"/>
                  </a:cubicBezTo>
                  <a:lnTo>
                    <a:pt x="2413" y="10621"/>
                  </a:lnTo>
                  <a:cubicBezTo>
                    <a:pt x="2406" y="10621"/>
                    <a:pt x="2400" y="10615"/>
                    <a:pt x="2400" y="10608"/>
                  </a:cubicBezTo>
                  <a:cubicBezTo>
                    <a:pt x="2387" y="10582"/>
                    <a:pt x="2387" y="10563"/>
                    <a:pt x="2393" y="10537"/>
                  </a:cubicBezTo>
                  <a:lnTo>
                    <a:pt x="2400" y="10517"/>
                  </a:lnTo>
                  <a:lnTo>
                    <a:pt x="2400" y="10491"/>
                  </a:lnTo>
                  <a:lnTo>
                    <a:pt x="2406" y="10478"/>
                  </a:lnTo>
                  <a:cubicBezTo>
                    <a:pt x="2406" y="10465"/>
                    <a:pt x="2406" y="10458"/>
                    <a:pt x="2413" y="10452"/>
                  </a:cubicBezTo>
                  <a:close/>
                  <a:moveTo>
                    <a:pt x="4240" y="10550"/>
                  </a:moveTo>
                  <a:cubicBezTo>
                    <a:pt x="4253" y="10550"/>
                    <a:pt x="4260" y="10556"/>
                    <a:pt x="4266" y="10563"/>
                  </a:cubicBezTo>
                  <a:cubicBezTo>
                    <a:pt x="4266" y="10569"/>
                    <a:pt x="4273" y="10576"/>
                    <a:pt x="4279" y="10589"/>
                  </a:cubicBezTo>
                  <a:cubicBezTo>
                    <a:pt x="4286" y="10647"/>
                    <a:pt x="4279" y="10719"/>
                    <a:pt x="4266" y="10790"/>
                  </a:cubicBezTo>
                  <a:cubicBezTo>
                    <a:pt x="4266" y="10810"/>
                    <a:pt x="4266" y="10816"/>
                    <a:pt x="4260" y="10823"/>
                  </a:cubicBezTo>
                  <a:lnTo>
                    <a:pt x="4240" y="10823"/>
                  </a:lnTo>
                  <a:cubicBezTo>
                    <a:pt x="4221" y="10771"/>
                    <a:pt x="4214" y="10693"/>
                    <a:pt x="4221" y="10589"/>
                  </a:cubicBezTo>
                  <a:cubicBezTo>
                    <a:pt x="4221" y="10569"/>
                    <a:pt x="4227" y="10556"/>
                    <a:pt x="4240" y="10550"/>
                  </a:cubicBezTo>
                  <a:close/>
                  <a:moveTo>
                    <a:pt x="3865" y="10761"/>
                  </a:moveTo>
                  <a:cubicBezTo>
                    <a:pt x="3869" y="10761"/>
                    <a:pt x="3872" y="10762"/>
                    <a:pt x="3876" y="10764"/>
                  </a:cubicBezTo>
                  <a:cubicBezTo>
                    <a:pt x="3889" y="10771"/>
                    <a:pt x="3902" y="10784"/>
                    <a:pt x="3902" y="10790"/>
                  </a:cubicBezTo>
                  <a:cubicBezTo>
                    <a:pt x="3909" y="10803"/>
                    <a:pt x="3902" y="10823"/>
                    <a:pt x="3896" y="10849"/>
                  </a:cubicBezTo>
                  <a:lnTo>
                    <a:pt x="3876" y="11005"/>
                  </a:lnTo>
                  <a:cubicBezTo>
                    <a:pt x="3871" y="11021"/>
                    <a:pt x="3861" y="11032"/>
                    <a:pt x="3851" y="11032"/>
                  </a:cubicBezTo>
                  <a:cubicBezTo>
                    <a:pt x="3848" y="11032"/>
                    <a:pt x="3846" y="11032"/>
                    <a:pt x="3844" y="11031"/>
                  </a:cubicBezTo>
                  <a:cubicBezTo>
                    <a:pt x="3831" y="11031"/>
                    <a:pt x="3824" y="11024"/>
                    <a:pt x="3818" y="11011"/>
                  </a:cubicBezTo>
                  <a:cubicBezTo>
                    <a:pt x="3811" y="10998"/>
                    <a:pt x="3811" y="10979"/>
                    <a:pt x="3811" y="10953"/>
                  </a:cubicBezTo>
                  <a:lnTo>
                    <a:pt x="3831" y="10797"/>
                  </a:lnTo>
                  <a:lnTo>
                    <a:pt x="3844" y="10771"/>
                  </a:lnTo>
                  <a:cubicBezTo>
                    <a:pt x="3848" y="10766"/>
                    <a:pt x="3856" y="10761"/>
                    <a:pt x="3865" y="10761"/>
                  </a:cubicBezTo>
                  <a:close/>
                  <a:moveTo>
                    <a:pt x="10107" y="10842"/>
                  </a:moveTo>
                  <a:cubicBezTo>
                    <a:pt x="10120" y="10842"/>
                    <a:pt x="10126" y="10849"/>
                    <a:pt x="10126" y="10862"/>
                  </a:cubicBezTo>
                  <a:cubicBezTo>
                    <a:pt x="10139" y="10868"/>
                    <a:pt x="10146" y="10881"/>
                    <a:pt x="10152" y="10901"/>
                  </a:cubicBezTo>
                  <a:lnTo>
                    <a:pt x="10178" y="10953"/>
                  </a:lnTo>
                  <a:lnTo>
                    <a:pt x="10198" y="10998"/>
                  </a:lnTo>
                  <a:cubicBezTo>
                    <a:pt x="10204" y="11018"/>
                    <a:pt x="10204" y="11031"/>
                    <a:pt x="10198" y="11037"/>
                  </a:cubicBezTo>
                  <a:cubicBezTo>
                    <a:pt x="10193" y="11042"/>
                    <a:pt x="10189" y="11046"/>
                    <a:pt x="10182" y="11046"/>
                  </a:cubicBezTo>
                  <a:cubicBezTo>
                    <a:pt x="10179" y="11046"/>
                    <a:pt x="10176" y="11046"/>
                    <a:pt x="10172" y="11044"/>
                  </a:cubicBezTo>
                  <a:cubicBezTo>
                    <a:pt x="10159" y="11037"/>
                    <a:pt x="10152" y="11031"/>
                    <a:pt x="10146" y="11024"/>
                  </a:cubicBezTo>
                  <a:lnTo>
                    <a:pt x="10120" y="10979"/>
                  </a:lnTo>
                  <a:lnTo>
                    <a:pt x="10100" y="10940"/>
                  </a:lnTo>
                  <a:cubicBezTo>
                    <a:pt x="10087" y="10920"/>
                    <a:pt x="10081" y="10901"/>
                    <a:pt x="10081" y="10881"/>
                  </a:cubicBezTo>
                  <a:cubicBezTo>
                    <a:pt x="10081" y="10868"/>
                    <a:pt x="10087" y="10855"/>
                    <a:pt x="10100" y="10849"/>
                  </a:cubicBezTo>
                  <a:lnTo>
                    <a:pt x="10107" y="10842"/>
                  </a:lnTo>
                  <a:close/>
                  <a:moveTo>
                    <a:pt x="4975" y="11011"/>
                  </a:moveTo>
                  <a:cubicBezTo>
                    <a:pt x="4988" y="11011"/>
                    <a:pt x="4995" y="11024"/>
                    <a:pt x="4995" y="11037"/>
                  </a:cubicBezTo>
                  <a:lnTo>
                    <a:pt x="5001" y="11057"/>
                  </a:lnTo>
                  <a:lnTo>
                    <a:pt x="4995" y="11167"/>
                  </a:lnTo>
                  <a:cubicBezTo>
                    <a:pt x="4982" y="11213"/>
                    <a:pt x="4969" y="11245"/>
                    <a:pt x="4956" y="11258"/>
                  </a:cubicBezTo>
                  <a:cubicBezTo>
                    <a:pt x="4951" y="11260"/>
                    <a:pt x="4946" y="11261"/>
                    <a:pt x="4943" y="11261"/>
                  </a:cubicBezTo>
                  <a:cubicBezTo>
                    <a:pt x="4933" y="11261"/>
                    <a:pt x="4928" y="11255"/>
                    <a:pt x="4923" y="11245"/>
                  </a:cubicBezTo>
                  <a:lnTo>
                    <a:pt x="4923" y="11161"/>
                  </a:lnTo>
                  <a:lnTo>
                    <a:pt x="4936" y="11102"/>
                  </a:lnTo>
                  <a:lnTo>
                    <a:pt x="4936" y="11057"/>
                  </a:lnTo>
                  <a:cubicBezTo>
                    <a:pt x="4936" y="11031"/>
                    <a:pt x="4949" y="11018"/>
                    <a:pt x="4975" y="11011"/>
                  </a:cubicBezTo>
                  <a:close/>
                  <a:moveTo>
                    <a:pt x="4279" y="11109"/>
                  </a:moveTo>
                  <a:cubicBezTo>
                    <a:pt x="4292" y="11109"/>
                    <a:pt x="4299" y="11122"/>
                    <a:pt x="4305" y="11141"/>
                  </a:cubicBezTo>
                  <a:cubicBezTo>
                    <a:pt x="4312" y="11148"/>
                    <a:pt x="4312" y="11154"/>
                    <a:pt x="4305" y="11161"/>
                  </a:cubicBezTo>
                  <a:lnTo>
                    <a:pt x="4305" y="11180"/>
                  </a:lnTo>
                  <a:lnTo>
                    <a:pt x="4299" y="11252"/>
                  </a:lnTo>
                  <a:lnTo>
                    <a:pt x="4292" y="11265"/>
                  </a:lnTo>
                  <a:cubicBezTo>
                    <a:pt x="4292" y="11265"/>
                    <a:pt x="4286" y="11271"/>
                    <a:pt x="4279" y="11271"/>
                  </a:cubicBezTo>
                  <a:cubicBezTo>
                    <a:pt x="4276" y="11273"/>
                    <a:pt x="4273" y="11274"/>
                    <a:pt x="4269" y="11274"/>
                  </a:cubicBezTo>
                  <a:cubicBezTo>
                    <a:pt x="4260" y="11274"/>
                    <a:pt x="4252" y="11268"/>
                    <a:pt x="4247" y="11258"/>
                  </a:cubicBezTo>
                  <a:lnTo>
                    <a:pt x="4247" y="11239"/>
                  </a:lnTo>
                  <a:lnTo>
                    <a:pt x="4240" y="11174"/>
                  </a:lnTo>
                  <a:cubicBezTo>
                    <a:pt x="4240" y="11161"/>
                    <a:pt x="4240" y="11154"/>
                    <a:pt x="4247" y="11148"/>
                  </a:cubicBezTo>
                  <a:lnTo>
                    <a:pt x="4253" y="11141"/>
                  </a:lnTo>
                  <a:lnTo>
                    <a:pt x="4260" y="11122"/>
                  </a:lnTo>
                  <a:cubicBezTo>
                    <a:pt x="4266" y="11115"/>
                    <a:pt x="4266" y="11109"/>
                    <a:pt x="4273" y="11109"/>
                  </a:cubicBezTo>
                  <a:close/>
                  <a:moveTo>
                    <a:pt x="5457" y="11135"/>
                  </a:moveTo>
                  <a:cubicBezTo>
                    <a:pt x="5476" y="11141"/>
                    <a:pt x="5483" y="11148"/>
                    <a:pt x="5489" y="11167"/>
                  </a:cubicBezTo>
                  <a:lnTo>
                    <a:pt x="5489" y="11219"/>
                  </a:lnTo>
                  <a:lnTo>
                    <a:pt x="5489" y="11265"/>
                  </a:lnTo>
                  <a:cubicBezTo>
                    <a:pt x="5489" y="11291"/>
                    <a:pt x="5483" y="11310"/>
                    <a:pt x="5470" y="11336"/>
                  </a:cubicBezTo>
                  <a:cubicBezTo>
                    <a:pt x="5463" y="11349"/>
                    <a:pt x="5457" y="11362"/>
                    <a:pt x="5444" y="11369"/>
                  </a:cubicBezTo>
                  <a:cubicBezTo>
                    <a:pt x="5437" y="11369"/>
                    <a:pt x="5424" y="11362"/>
                    <a:pt x="5418" y="11356"/>
                  </a:cubicBezTo>
                  <a:cubicBezTo>
                    <a:pt x="5418" y="11349"/>
                    <a:pt x="5418" y="11343"/>
                    <a:pt x="5411" y="11330"/>
                  </a:cubicBezTo>
                  <a:lnTo>
                    <a:pt x="5405" y="11297"/>
                  </a:lnTo>
                  <a:cubicBezTo>
                    <a:pt x="5411" y="11271"/>
                    <a:pt x="5418" y="11258"/>
                    <a:pt x="5418" y="11245"/>
                  </a:cubicBezTo>
                  <a:lnTo>
                    <a:pt x="5418" y="11193"/>
                  </a:lnTo>
                  <a:lnTo>
                    <a:pt x="5424" y="11174"/>
                  </a:lnTo>
                  <a:lnTo>
                    <a:pt x="5431" y="11154"/>
                  </a:lnTo>
                  <a:cubicBezTo>
                    <a:pt x="5437" y="11141"/>
                    <a:pt x="5450" y="11135"/>
                    <a:pt x="5457" y="11135"/>
                  </a:cubicBezTo>
                  <a:close/>
                  <a:moveTo>
                    <a:pt x="11648" y="11252"/>
                  </a:moveTo>
                  <a:lnTo>
                    <a:pt x="11668" y="11271"/>
                  </a:lnTo>
                  <a:lnTo>
                    <a:pt x="11726" y="11375"/>
                  </a:lnTo>
                  <a:cubicBezTo>
                    <a:pt x="11739" y="11395"/>
                    <a:pt x="11746" y="11408"/>
                    <a:pt x="11746" y="11414"/>
                  </a:cubicBezTo>
                  <a:lnTo>
                    <a:pt x="11739" y="11441"/>
                  </a:lnTo>
                  <a:lnTo>
                    <a:pt x="11739" y="11467"/>
                  </a:lnTo>
                  <a:cubicBezTo>
                    <a:pt x="11739" y="11473"/>
                    <a:pt x="11733" y="11480"/>
                    <a:pt x="11720" y="11480"/>
                  </a:cubicBezTo>
                  <a:cubicBezTo>
                    <a:pt x="11713" y="11480"/>
                    <a:pt x="11707" y="11480"/>
                    <a:pt x="11700" y="11473"/>
                  </a:cubicBezTo>
                  <a:cubicBezTo>
                    <a:pt x="11694" y="11473"/>
                    <a:pt x="11681" y="11460"/>
                    <a:pt x="11661" y="11441"/>
                  </a:cubicBezTo>
                  <a:cubicBezTo>
                    <a:pt x="11648" y="11434"/>
                    <a:pt x="11642" y="11428"/>
                    <a:pt x="11642" y="11421"/>
                  </a:cubicBezTo>
                  <a:lnTo>
                    <a:pt x="11635" y="11395"/>
                  </a:lnTo>
                  <a:cubicBezTo>
                    <a:pt x="11635" y="11388"/>
                    <a:pt x="11635" y="11375"/>
                    <a:pt x="11622" y="11362"/>
                  </a:cubicBezTo>
                  <a:lnTo>
                    <a:pt x="11609" y="11304"/>
                  </a:lnTo>
                  <a:cubicBezTo>
                    <a:pt x="11609" y="11291"/>
                    <a:pt x="11609" y="11278"/>
                    <a:pt x="11616" y="11265"/>
                  </a:cubicBezTo>
                  <a:cubicBezTo>
                    <a:pt x="11629" y="11252"/>
                    <a:pt x="11635" y="11252"/>
                    <a:pt x="11648" y="11252"/>
                  </a:cubicBezTo>
                  <a:close/>
                  <a:moveTo>
                    <a:pt x="10308" y="11291"/>
                  </a:moveTo>
                  <a:cubicBezTo>
                    <a:pt x="10315" y="11297"/>
                    <a:pt x="10321" y="11304"/>
                    <a:pt x="10334" y="11317"/>
                  </a:cubicBezTo>
                  <a:cubicBezTo>
                    <a:pt x="10347" y="11336"/>
                    <a:pt x="10360" y="11356"/>
                    <a:pt x="10373" y="11382"/>
                  </a:cubicBezTo>
                  <a:lnTo>
                    <a:pt x="10412" y="11473"/>
                  </a:lnTo>
                  <a:cubicBezTo>
                    <a:pt x="10425" y="11493"/>
                    <a:pt x="10425" y="11506"/>
                    <a:pt x="10425" y="11519"/>
                  </a:cubicBezTo>
                  <a:cubicBezTo>
                    <a:pt x="10425" y="11538"/>
                    <a:pt x="10418" y="11547"/>
                    <a:pt x="10406" y="11547"/>
                  </a:cubicBezTo>
                  <a:cubicBezTo>
                    <a:pt x="10402" y="11547"/>
                    <a:pt x="10397" y="11546"/>
                    <a:pt x="10393" y="11545"/>
                  </a:cubicBezTo>
                  <a:cubicBezTo>
                    <a:pt x="10386" y="11545"/>
                    <a:pt x="10380" y="11538"/>
                    <a:pt x="10367" y="11519"/>
                  </a:cubicBezTo>
                  <a:cubicBezTo>
                    <a:pt x="10354" y="11506"/>
                    <a:pt x="10341" y="11493"/>
                    <a:pt x="10334" y="11480"/>
                  </a:cubicBezTo>
                  <a:lnTo>
                    <a:pt x="10328" y="11447"/>
                  </a:lnTo>
                  <a:lnTo>
                    <a:pt x="10295" y="11388"/>
                  </a:lnTo>
                  <a:cubicBezTo>
                    <a:pt x="10289" y="11375"/>
                    <a:pt x="10276" y="11349"/>
                    <a:pt x="10276" y="11323"/>
                  </a:cubicBezTo>
                  <a:cubicBezTo>
                    <a:pt x="10269" y="11317"/>
                    <a:pt x="10269" y="11304"/>
                    <a:pt x="10276" y="11297"/>
                  </a:cubicBezTo>
                  <a:cubicBezTo>
                    <a:pt x="10282" y="11297"/>
                    <a:pt x="10282" y="11291"/>
                    <a:pt x="10289" y="11291"/>
                  </a:cubicBezTo>
                  <a:close/>
                  <a:moveTo>
                    <a:pt x="4930" y="11584"/>
                  </a:moveTo>
                  <a:cubicBezTo>
                    <a:pt x="4943" y="11584"/>
                    <a:pt x="4949" y="11590"/>
                    <a:pt x="4949" y="11597"/>
                  </a:cubicBezTo>
                  <a:lnTo>
                    <a:pt x="4949" y="11610"/>
                  </a:lnTo>
                  <a:lnTo>
                    <a:pt x="4949" y="11629"/>
                  </a:lnTo>
                  <a:lnTo>
                    <a:pt x="4943" y="11642"/>
                  </a:lnTo>
                  <a:lnTo>
                    <a:pt x="4943" y="11655"/>
                  </a:lnTo>
                  <a:lnTo>
                    <a:pt x="4923" y="11649"/>
                  </a:lnTo>
                  <a:lnTo>
                    <a:pt x="4917" y="11649"/>
                  </a:lnTo>
                  <a:lnTo>
                    <a:pt x="4917" y="11636"/>
                  </a:lnTo>
                  <a:cubicBezTo>
                    <a:pt x="4917" y="11616"/>
                    <a:pt x="4917" y="11597"/>
                    <a:pt x="4917" y="11584"/>
                  </a:cubicBezTo>
                  <a:close/>
                  <a:moveTo>
                    <a:pt x="11160" y="11571"/>
                  </a:moveTo>
                  <a:cubicBezTo>
                    <a:pt x="11173" y="11571"/>
                    <a:pt x="11180" y="11577"/>
                    <a:pt x="11186" y="11577"/>
                  </a:cubicBezTo>
                  <a:cubicBezTo>
                    <a:pt x="11193" y="11584"/>
                    <a:pt x="11199" y="11597"/>
                    <a:pt x="11206" y="11616"/>
                  </a:cubicBezTo>
                  <a:lnTo>
                    <a:pt x="11297" y="11798"/>
                  </a:lnTo>
                  <a:lnTo>
                    <a:pt x="11303" y="11824"/>
                  </a:lnTo>
                  <a:cubicBezTo>
                    <a:pt x="11303" y="11831"/>
                    <a:pt x="11297" y="11837"/>
                    <a:pt x="11284" y="11844"/>
                  </a:cubicBezTo>
                  <a:lnTo>
                    <a:pt x="11245" y="11837"/>
                  </a:lnTo>
                  <a:cubicBezTo>
                    <a:pt x="11232" y="11824"/>
                    <a:pt x="11225" y="11818"/>
                    <a:pt x="11219" y="11811"/>
                  </a:cubicBezTo>
                  <a:lnTo>
                    <a:pt x="11212" y="11785"/>
                  </a:lnTo>
                  <a:lnTo>
                    <a:pt x="11193" y="11759"/>
                  </a:lnTo>
                  <a:lnTo>
                    <a:pt x="11154" y="11681"/>
                  </a:lnTo>
                  <a:cubicBezTo>
                    <a:pt x="11147" y="11655"/>
                    <a:pt x="11141" y="11636"/>
                    <a:pt x="11141" y="11603"/>
                  </a:cubicBezTo>
                  <a:cubicBezTo>
                    <a:pt x="11141" y="11597"/>
                    <a:pt x="11141" y="11590"/>
                    <a:pt x="11141" y="11584"/>
                  </a:cubicBezTo>
                  <a:cubicBezTo>
                    <a:pt x="11147" y="11577"/>
                    <a:pt x="11154" y="11571"/>
                    <a:pt x="11160" y="11571"/>
                  </a:cubicBezTo>
                  <a:close/>
                  <a:moveTo>
                    <a:pt x="6926" y="7499"/>
                  </a:moveTo>
                  <a:cubicBezTo>
                    <a:pt x="6926" y="7499"/>
                    <a:pt x="6926" y="7506"/>
                    <a:pt x="6920" y="7506"/>
                  </a:cubicBezTo>
                  <a:cubicBezTo>
                    <a:pt x="6913" y="7512"/>
                    <a:pt x="6900" y="7519"/>
                    <a:pt x="6874" y="7525"/>
                  </a:cubicBezTo>
                  <a:cubicBezTo>
                    <a:pt x="6803" y="7538"/>
                    <a:pt x="6744" y="7545"/>
                    <a:pt x="6699" y="7551"/>
                  </a:cubicBezTo>
                  <a:cubicBezTo>
                    <a:pt x="6692" y="7558"/>
                    <a:pt x="6679" y="7558"/>
                    <a:pt x="6673" y="7564"/>
                  </a:cubicBezTo>
                  <a:cubicBezTo>
                    <a:pt x="6658" y="7572"/>
                    <a:pt x="6640" y="7575"/>
                    <a:pt x="6620" y="7575"/>
                  </a:cubicBezTo>
                  <a:cubicBezTo>
                    <a:pt x="6606" y="7575"/>
                    <a:pt x="6591" y="7574"/>
                    <a:pt x="6575" y="7571"/>
                  </a:cubicBezTo>
                  <a:lnTo>
                    <a:pt x="6016" y="7545"/>
                  </a:lnTo>
                  <a:cubicBezTo>
                    <a:pt x="5964" y="7538"/>
                    <a:pt x="5925" y="7538"/>
                    <a:pt x="5892" y="7532"/>
                  </a:cubicBezTo>
                  <a:cubicBezTo>
                    <a:pt x="5892" y="7662"/>
                    <a:pt x="5873" y="7805"/>
                    <a:pt x="5834" y="7961"/>
                  </a:cubicBezTo>
                  <a:cubicBezTo>
                    <a:pt x="5827" y="8007"/>
                    <a:pt x="5795" y="8124"/>
                    <a:pt x="5749" y="8299"/>
                  </a:cubicBezTo>
                  <a:cubicBezTo>
                    <a:pt x="5899" y="8189"/>
                    <a:pt x="6042" y="8104"/>
                    <a:pt x="6192" y="8033"/>
                  </a:cubicBezTo>
                  <a:cubicBezTo>
                    <a:pt x="6211" y="8026"/>
                    <a:pt x="6231" y="8020"/>
                    <a:pt x="6244" y="8020"/>
                  </a:cubicBezTo>
                  <a:cubicBezTo>
                    <a:pt x="6270" y="8020"/>
                    <a:pt x="6283" y="8026"/>
                    <a:pt x="6289" y="8046"/>
                  </a:cubicBezTo>
                  <a:cubicBezTo>
                    <a:pt x="6296" y="8059"/>
                    <a:pt x="6289" y="8078"/>
                    <a:pt x="6270" y="8098"/>
                  </a:cubicBezTo>
                  <a:lnTo>
                    <a:pt x="6224" y="8117"/>
                  </a:lnTo>
                  <a:cubicBezTo>
                    <a:pt x="6074" y="8182"/>
                    <a:pt x="5918" y="8273"/>
                    <a:pt x="5756" y="8397"/>
                  </a:cubicBezTo>
                  <a:cubicBezTo>
                    <a:pt x="5769" y="8429"/>
                    <a:pt x="5788" y="8455"/>
                    <a:pt x="5801" y="8475"/>
                  </a:cubicBezTo>
                  <a:lnTo>
                    <a:pt x="5847" y="8579"/>
                  </a:lnTo>
                  <a:lnTo>
                    <a:pt x="5873" y="8670"/>
                  </a:lnTo>
                  <a:cubicBezTo>
                    <a:pt x="5879" y="8703"/>
                    <a:pt x="5905" y="8755"/>
                    <a:pt x="5931" y="8826"/>
                  </a:cubicBezTo>
                  <a:cubicBezTo>
                    <a:pt x="5944" y="8865"/>
                    <a:pt x="5957" y="8917"/>
                    <a:pt x="5964" y="8982"/>
                  </a:cubicBezTo>
                  <a:cubicBezTo>
                    <a:pt x="5964" y="9008"/>
                    <a:pt x="5964" y="9021"/>
                    <a:pt x="5964" y="9028"/>
                  </a:cubicBezTo>
                  <a:cubicBezTo>
                    <a:pt x="5957" y="9041"/>
                    <a:pt x="5944" y="9054"/>
                    <a:pt x="5925" y="9054"/>
                  </a:cubicBezTo>
                  <a:cubicBezTo>
                    <a:pt x="5912" y="9054"/>
                    <a:pt x="5899" y="9041"/>
                    <a:pt x="5892" y="9008"/>
                  </a:cubicBezTo>
                  <a:cubicBezTo>
                    <a:pt x="5886" y="8969"/>
                    <a:pt x="5879" y="8943"/>
                    <a:pt x="5879" y="8924"/>
                  </a:cubicBezTo>
                  <a:cubicBezTo>
                    <a:pt x="5873" y="8904"/>
                    <a:pt x="5866" y="8865"/>
                    <a:pt x="5847" y="8813"/>
                  </a:cubicBezTo>
                  <a:cubicBezTo>
                    <a:pt x="5788" y="8657"/>
                    <a:pt x="5749" y="8553"/>
                    <a:pt x="5730" y="8501"/>
                  </a:cubicBezTo>
                  <a:cubicBezTo>
                    <a:pt x="5723" y="8488"/>
                    <a:pt x="5717" y="8475"/>
                    <a:pt x="5710" y="8455"/>
                  </a:cubicBezTo>
                  <a:cubicBezTo>
                    <a:pt x="5697" y="8488"/>
                    <a:pt x="5691" y="8514"/>
                    <a:pt x="5684" y="8546"/>
                  </a:cubicBezTo>
                  <a:cubicBezTo>
                    <a:pt x="5535" y="9073"/>
                    <a:pt x="5418" y="9652"/>
                    <a:pt x="5320" y="10296"/>
                  </a:cubicBezTo>
                  <a:cubicBezTo>
                    <a:pt x="5437" y="10205"/>
                    <a:pt x="5528" y="10133"/>
                    <a:pt x="5593" y="10081"/>
                  </a:cubicBezTo>
                  <a:cubicBezTo>
                    <a:pt x="5613" y="10068"/>
                    <a:pt x="5626" y="10055"/>
                    <a:pt x="5639" y="10055"/>
                  </a:cubicBezTo>
                  <a:cubicBezTo>
                    <a:pt x="5652" y="10055"/>
                    <a:pt x="5658" y="10055"/>
                    <a:pt x="5671" y="10062"/>
                  </a:cubicBezTo>
                  <a:cubicBezTo>
                    <a:pt x="5678" y="10075"/>
                    <a:pt x="5684" y="10081"/>
                    <a:pt x="5684" y="10088"/>
                  </a:cubicBezTo>
                  <a:cubicBezTo>
                    <a:pt x="5691" y="10114"/>
                    <a:pt x="5678" y="10140"/>
                    <a:pt x="5639" y="10172"/>
                  </a:cubicBezTo>
                  <a:cubicBezTo>
                    <a:pt x="5463" y="10302"/>
                    <a:pt x="5359" y="10387"/>
                    <a:pt x="5307" y="10426"/>
                  </a:cubicBezTo>
                  <a:cubicBezTo>
                    <a:pt x="5301" y="10439"/>
                    <a:pt x="5301" y="10452"/>
                    <a:pt x="5301" y="10465"/>
                  </a:cubicBezTo>
                  <a:cubicBezTo>
                    <a:pt x="5320" y="10497"/>
                    <a:pt x="5346" y="10537"/>
                    <a:pt x="5379" y="10595"/>
                  </a:cubicBezTo>
                  <a:cubicBezTo>
                    <a:pt x="5450" y="10719"/>
                    <a:pt x="5496" y="10810"/>
                    <a:pt x="5515" y="10868"/>
                  </a:cubicBezTo>
                  <a:cubicBezTo>
                    <a:pt x="5541" y="10946"/>
                    <a:pt x="5541" y="10998"/>
                    <a:pt x="5528" y="11044"/>
                  </a:cubicBezTo>
                  <a:lnTo>
                    <a:pt x="5515" y="11050"/>
                  </a:lnTo>
                  <a:cubicBezTo>
                    <a:pt x="5496" y="11031"/>
                    <a:pt x="5476" y="10998"/>
                    <a:pt x="5463" y="10959"/>
                  </a:cubicBezTo>
                  <a:cubicBezTo>
                    <a:pt x="5457" y="10914"/>
                    <a:pt x="5444" y="10881"/>
                    <a:pt x="5437" y="10862"/>
                  </a:cubicBezTo>
                  <a:cubicBezTo>
                    <a:pt x="5431" y="10836"/>
                    <a:pt x="5398" y="10777"/>
                    <a:pt x="5346" y="10686"/>
                  </a:cubicBezTo>
                  <a:lnTo>
                    <a:pt x="5281" y="10589"/>
                  </a:lnTo>
                  <a:cubicBezTo>
                    <a:pt x="5216" y="11076"/>
                    <a:pt x="5170" y="11558"/>
                    <a:pt x="5138" y="12052"/>
                  </a:cubicBezTo>
                  <a:cubicBezTo>
                    <a:pt x="5255" y="11928"/>
                    <a:pt x="5385" y="11818"/>
                    <a:pt x="5528" y="11720"/>
                  </a:cubicBezTo>
                  <a:cubicBezTo>
                    <a:pt x="5574" y="11694"/>
                    <a:pt x="5600" y="11681"/>
                    <a:pt x="5619" y="11675"/>
                  </a:cubicBezTo>
                  <a:cubicBezTo>
                    <a:pt x="5626" y="11671"/>
                    <a:pt x="5631" y="11670"/>
                    <a:pt x="5635" y="11670"/>
                  </a:cubicBezTo>
                  <a:cubicBezTo>
                    <a:pt x="5639" y="11670"/>
                    <a:pt x="5642" y="11671"/>
                    <a:pt x="5645" y="11675"/>
                  </a:cubicBezTo>
                  <a:cubicBezTo>
                    <a:pt x="5652" y="11603"/>
                    <a:pt x="5665" y="11532"/>
                    <a:pt x="5684" y="11454"/>
                  </a:cubicBezTo>
                  <a:lnTo>
                    <a:pt x="5931" y="10114"/>
                  </a:lnTo>
                  <a:cubicBezTo>
                    <a:pt x="5990" y="9782"/>
                    <a:pt x="6048" y="9528"/>
                    <a:pt x="6120" y="9353"/>
                  </a:cubicBezTo>
                  <a:cubicBezTo>
                    <a:pt x="6159" y="9255"/>
                    <a:pt x="6218" y="9132"/>
                    <a:pt x="6289" y="8989"/>
                  </a:cubicBezTo>
                  <a:cubicBezTo>
                    <a:pt x="6478" y="8605"/>
                    <a:pt x="6712" y="8169"/>
                    <a:pt x="6978" y="7681"/>
                  </a:cubicBezTo>
                  <a:cubicBezTo>
                    <a:pt x="6998" y="7662"/>
                    <a:pt x="7005" y="7636"/>
                    <a:pt x="6998" y="7616"/>
                  </a:cubicBezTo>
                  <a:cubicBezTo>
                    <a:pt x="6998" y="7603"/>
                    <a:pt x="6991" y="7590"/>
                    <a:pt x="6978" y="7571"/>
                  </a:cubicBezTo>
                  <a:lnTo>
                    <a:pt x="6926" y="7499"/>
                  </a:lnTo>
                  <a:close/>
                  <a:moveTo>
                    <a:pt x="10563" y="11866"/>
                  </a:moveTo>
                  <a:cubicBezTo>
                    <a:pt x="10568" y="11866"/>
                    <a:pt x="10574" y="11867"/>
                    <a:pt x="10581" y="11870"/>
                  </a:cubicBezTo>
                  <a:cubicBezTo>
                    <a:pt x="10588" y="11876"/>
                    <a:pt x="10601" y="11889"/>
                    <a:pt x="10608" y="11909"/>
                  </a:cubicBezTo>
                  <a:lnTo>
                    <a:pt x="10660" y="12000"/>
                  </a:lnTo>
                  <a:cubicBezTo>
                    <a:pt x="10666" y="12013"/>
                    <a:pt x="10673" y="12032"/>
                    <a:pt x="10679" y="12045"/>
                  </a:cubicBezTo>
                  <a:lnTo>
                    <a:pt x="10673" y="12078"/>
                  </a:lnTo>
                  <a:lnTo>
                    <a:pt x="10660" y="12091"/>
                  </a:lnTo>
                  <a:cubicBezTo>
                    <a:pt x="10653" y="12094"/>
                    <a:pt x="10648" y="12096"/>
                    <a:pt x="10644" y="12096"/>
                  </a:cubicBezTo>
                  <a:cubicBezTo>
                    <a:pt x="10640" y="12096"/>
                    <a:pt x="10637" y="12094"/>
                    <a:pt x="10634" y="12091"/>
                  </a:cubicBezTo>
                  <a:lnTo>
                    <a:pt x="10627" y="12078"/>
                  </a:lnTo>
                  <a:cubicBezTo>
                    <a:pt x="10627" y="12071"/>
                    <a:pt x="10614" y="12065"/>
                    <a:pt x="10601" y="12045"/>
                  </a:cubicBezTo>
                  <a:cubicBezTo>
                    <a:pt x="10575" y="12026"/>
                    <a:pt x="10555" y="11974"/>
                    <a:pt x="10536" y="11909"/>
                  </a:cubicBezTo>
                  <a:cubicBezTo>
                    <a:pt x="10536" y="11889"/>
                    <a:pt x="10542" y="11883"/>
                    <a:pt x="10542" y="11883"/>
                  </a:cubicBezTo>
                  <a:cubicBezTo>
                    <a:pt x="10547" y="11870"/>
                    <a:pt x="10553" y="11866"/>
                    <a:pt x="10563" y="11866"/>
                  </a:cubicBezTo>
                  <a:close/>
                  <a:moveTo>
                    <a:pt x="4279" y="12494"/>
                  </a:moveTo>
                  <a:lnTo>
                    <a:pt x="4299" y="12501"/>
                  </a:lnTo>
                  <a:cubicBezTo>
                    <a:pt x="4292" y="12514"/>
                    <a:pt x="4292" y="12520"/>
                    <a:pt x="4299" y="12533"/>
                  </a:cubicBezTo>
                  <a:lnTo>
                    <a:pt x="4299" y="12553"/>
                  </a:lnTo>
                  <a:lnTo>
                    <a:pt x="4299" y="12579"/>
                  </a:lnTo>
                  <a:lnTo>
                    <a:pt x="4299" y="12598"/>
                  </a:lnTo>
                  <a:lnTo>
                    <a:pt x="4292" y="12611"/>
                  </a:lnTo>
                  <a:lnTo>
                    <a:pt x="4266" y="12605"/>
                  </a:lnTo>
                  <a:lnTo>
                    <a:pt x="4266" y="12579"/>
                  </a:lnTo>
                  <a:lnTo>
                    <a:pt x="4260" y="12553"/>
                  </a:lnTo>
                  <a:cubicBezTo>
                    <a:pt x="4266" y="12527"/>
                    <a:pt x="4273" y="12514"/>
                    <a:pt x="4266" y="12501"/>
                  </a:cubicBezTo>
                  <a:lnTo>
                    <a:pt x="4279" y="12501"/>
                  </a:lnTo>
                  <a:lnTo>
                    <a:pt x="4279" y="12494"/>
                  </a:lnTo>
                  <a:close/>
                  <a:moveTo>
                    <a:pt x="3837" y="12572"/>
                  </a:moveTo>
                  <a:cubicBezTo>
                    <a:pt x="3837" y="12579"/>
                    <a:pt x="3844" y="12592"/>
                    <a:pt x="3850" y="12618"/>
                  </a:cubicBezTo>
                  <a:lnTo>
                    <a:pt x="3850" y="12644"/>
                  </a:lnTo>
                  <a:lnTo>
                    <a:pt x="3844" y="12676"/>
                  </a:lnTo>
                  <a:lnTo>
                    <a:pt x="3844" y="12715"/>
                  </a:lnTo>
                  <a:lnTo>
                    <a:pt x="3831" y="12761"/>
                  </a:lnTo>
                  <a:cubicBezTo>
                    <a:pt x="3824" y="12774"/>
                    <a:pt x="3818" y="12787"/>
                    <a:pt x="3811" y="12793"/>
                  </a:cubicBezTo>
                  <a:cubicBezTo>
                    <a:pt x="3798" y="12793"/>
                    <a:pt x="3792" y="12793"/>
                    <a:pt x="3785" y="12774"/>
                  </a:cubicBezTo>
                  <a:cubicBezTo>
                    <a:pt x="3779" y="12767"/>
                    <a:pt x="3779" y="12754"/>
                    <a:pt x="3779" y="12741"/>
                  </a:cubicBezTo>
                  <a:cubicBezTo>
                    <a:pt x="3779" y="12735"/>
                    <a:pt x="3785" y="12709"/>
                    <a:pt x="3792" y="12650"/>
                  </a:cubicBezTo>
                  <a:lnTo>
                    <a:pt x="3798" y="12624"/>
                  </a:lnTo>
                  <a:cubicBezTo>
                    <a:pt x="3805" y="12611"/>
                    <a:pt x="3811" y="12605"/>
                    <a:pt x="3818" y="12605"/>
                  </a:cubicBezTo>
                  <a:lnTo>
                    <a:pt x="3831" y="12572"/>
                  </a:lnTo>
                  <a:close/>
                  <a:moveTo>
                    <a:pt x="10845" y="12463"/>
                  </a:moveTo>
                  <a:cubicBezTo>
                    <a:pt x="10848" y="12463"/>
                    <a:pt x="10851" y="12465"/>
                    <a:pt x="10855" y="12468"/>
                  </a:cubicBezTo>
                  <a:cubicBezTo>
                    <a:pt x="10855" y="12468"/>
                    <a:pt x="10861" y="12481"/>
                    <a:pt x="10868" y="12494"/>
                  </a:cubicBezTo>
                  <a:lnTo>
                    <a:pt x="10913" y="12676"/>
                  </a:lnTo>
                  <a:cubicBezTo>
                    <a:pt x="10920" y="12702"/>
                    <a:pt x="10926" y="12741"/>
                    <a:pt x="10939" y="12787"/>
                  </a:cubicBezTo>
                  <a:lnTo>
                    <a:pt x="10939" y="12806"/>
                  </a:lnTo>
                  <a:cubicBezTo>
                    <a:pt x="10939" y="12813"/>
                    <a:pt x="10933" y="12813"/>
                    <a:pt x="10920" y="12813"/>
                  </a:cubicBezTo>
                  <a:lnTo>
                    <a:pt x="10907" y="12800"/>
                  </a:lnTo>
                  <a:cubicBezTo>
                    <a:pt x="10881" y="12774"/>
                    <a:pt x="10868" y="12735"/>
                    <a:pt x="10855" y="12676"/>
                  </a:cubicBezTo>
                  <a:lnTo>
                    <a:pt x="10829" y="12579"/>
                  </a:lnTo>
                  <a:cubicBezTo>
                    <a:pt x="10822" y="12520"/>
                    <a:pt x="10822" y="12488"/>
                    <a:pt x="10835" y="12468"/>
                  </a:cubicBezTo>
                  <a:cubicBezTo>
                    <a:pt x="10838" y="12465"/>
                    <a:pt x="10842" y="12463"/>
                    <a:pt x="10845" y="12463"/>
                  </a:cubicBezTo>
                  <a:close/>
                  <a:moveTo>
                    <a:pt x="4877" y="12745"/>
                  </a:moveTo>
                  <a:cubicBezTo>
                    <a:pt x="4882" y="12745"/>
                    <a:pt x="4886" y="12750"/>
                    <a:pt x="4891" y="12754"/>
                  </a:cubicBezTo>
                  <a:lnTo>
                    <a:pt x="4897" y="12774"/>
                  </a:lnTo>
                  <a:cubicBezTo>
                    <a:pt x="4904" y="12787"/>
                    <a:pt x="4904" y="12806"/>
                    <a:pt x="4904" y="12826"/>
                  </a:cubicBezTo>
                  <a:lnTo>
                    <a:pt x="4891" y="12884"/>
                  </a:lnTo>
                  <a:cubicBezTo>
                    <a:pt x="4891" y="12891"/>
                    <a:pt x="4891" y="12897"/>
                    <a:pt x="4884" y="12897"/>
                  </a:cubicBezTo>
                  <a:cubicBezTo>
                    <a:pt x="4884" y="12904"/>
                    <a:pt x="4878" y="12910"/>
                    <a:pt x="4871" y="12910"/>
                  </a:cubicBezTo>
                  <a:cubicBezTo>
                    <a:pt x="4858" y="12910"/>
                    <a:pt x="4852" y="12904"/>
                    <a:pt x="4845" y="12897"/>
                  </a:cubicBezTo>
                  <a:cubicBezTo>
                    <a:pt x="4845" y="12884"/>
                    <a:pt x="4845" y="12871"/>
                    <a:pt x="4839" y="12865"/>
                  </a:cubicBezTo>
                  <a:lnTo>
                    <a:pt x="4839" y="12845"/>
                  </a:lnTo>
                  <a:cubicBezTo>
                    <a:pt x="4832" y="12813"/>
                    <a:pt x="4832" y="12787"/>
                    <a:pt x="4845" y="12761"/>
                  </a:cubicBezTo>
                  <a:lnTo>
                    <a:pt x="4858" y="12748"/>
                  </a:lnTo>
                  <a:lnTo>
                    <a:pt x="4871" y="12748"/>
                  </a:lnTo>
                  <a:cubicBezTo>
                    <a:pt x="4873" y="12746"/>
                    <a:pt x="4875" y="12745"/>
                    <a:pt x="4877" y="12745"/>
                  </a:cubicBezTo>
                  <a:close/>
                  <a:moveTo>
                    <a:pt x="5304" y="12808"/>
                  </a:moveTo>
                  <a:cubicBezTo>
                    <a:pt x="5309" y="12808"/>
                    <a:pt x="5315" y="12810"/>
                    <a:pt x="5320" y="12813"/>
                  </a:cubicBezTo>
                  <a:cubicBezTo>
                    <a:pt x="5327" y="12819"/>
                    <a:pt x="5327" y="12832"/>
                    <a:pt x="5327" y="12839"/>
                  </a:cubicBezTo>
                  <a:lnTo>
                    <a:pt x="5327" y="12865"/>
                  </a:lnTo>
                  <a:lnTo>
                    <a:pt x="5320" y="12878"/>
                  </a:lnTo>
                  <a:cubicBezTo>
                    <a:pt x="5320" y="12897"/>
                    <a:pt x="5320" y="12910"/>
                    <a:pt x="5320" y="12923"/>
                  </a:cubicBezTo>
                  <a:cubicBezTo>
                    <a:pt x="5320" y="12943"/>
                    <a:pt x="5320" y="12962"/>
                    <a:pt x="5307" y="12969"/>
                  </a:cubicBezTo>
                  <a:lnTo>
                    <a:pt x="5288" y="12988"/>
                  </a:lnTo>
                  <a:cubicBezTo>
                    <a:pt x="5275" y="12988"/>
                    <a:pt x="5268" y="12982"/>
                    <a:pt x="5268" y="12975"/>
                  </a:cubicBezTo>
                  <a:lnTo>
                    <a:pt x="5262" y="12878"/>
                  </a:lnTo>
                  <a:lnTo>
                    <a:pt x="5268" y="12858"/>
                  </a:lnTo>
                  <a:lnTo>
                    <a:pt x="5275" y="12845"/>
                  </a:lnTo>
                  <a:cubicBezTo>
                    <a:pt x="5281" y="12832"/>
                    <a:pt x="5288" y="12819"/>
                    <a:pt x="5288" y="12819"/>
                  </a:cubicBezTo>
                  <a:cubicBezTo>
                    <a:pt x="5291" y="12812"/>
                    <a:pt x="5297" y="12808"/>
                    <a:pt x="5304" y="12808"/>
                  </a:cubicBezTo>
                  <a:close/>
                  <a:moveTo>
                    <a:pt x="12496" y="13134"/>
                  </a:moveTo>
                  <a:cubicBezTo>
                    <a:pt x="12500" y="13134"/>
                    <a:pt x="12505" y="13137"/>
                    <a:pt x="12513" y="13144"/>
                  </a:cubicBezTo>
                  <a:cubicBezTo>
                    <a:pt x="12539" y="13157"/>
                    <a:pt x="12559" y="13183"/>
                    <a:pt x="12578" y="13216"/>
                  </a:cubicBezTo>
                  <a:lnTo>
                    <a:pt x="12617" y="13333"/>
                  </a:lnTo>
                  <a:cubicBezTo>
                    <a:pt x="12624" y="13359"/>
                    <a:pt x="12624" y="13385"/>
                    <a:pt x="12617" y="13398"/>
                  </a:cubicBezTo>
                  <a:cubicBezTo>
                    <a:pt x="12615" y="13400"/>
                    <a:pt x="12613" y="13401"/>
                    <a:pt x="12611" y="13401"/>
                  </a:cubicBezTo>
                  <a:cubicBezTo>
                    <a:pt x="12603" y="13401"/>
                    <a:pt x="12592" y="13395"/>
                    <a:pt x="12578" y="13385"/>
                  </a:cubicBezTo>
                  <a:lnTo>
                    <a:pt x="12552" y="13346"/>
                  </a:lnTo>
                  <a:lnTo>
                    <a:pt x="12487" y="13138"/>
                  </a:lnTo>
                  <a:cubicBezTo>
                    <a:pt x="12490" y="13135"/>
                    <a:pt x="12492" y="13134"/>
                    <a:pt x="12496" y="13134"/>
                  </a:cubicBezTo>
                  <a:close/>
                  <a:moveTo>
                    <a:pt x="12045" y="13444"/>
                  </a:moveTo>
                  <a:cubicBezTo>
                    <a:pt x="12051" y="13457"/>
                    <a:pt x="12058" y="13463"/>
                    <a:pt x="12064" y="13463"/>
                  </a:cubicBezTo>
                  <a:lnTo>
                    <a:pt x="12071" y="13470"/>
                  </a:lnTo>
                  <a:lnTo>
                    <a:pt x="12077" y="13476"/>
                  </a:lnTo>
                  <a:lnTo>
                    <a:pt x="12071" y="13489"/>
                  </a:lnTo>
                  <a:lnTo>
                    <a:pt x="12038" y="13483"/>
                  </a:lnTo>
                  <a:lnTo>
                    <a:pt x="12038" y="13463"/>
                  </a:lnTo>
                  <a:lnTo>
                    <a:pt x="12032" y="13450"/>
                  </a:lnTo>
                  <a:lnTo>
                    <a:pt x="12045" y="13444"/>
                  </a:lnTo>
                  <a:close/>
                  <a:moveTo>
                    <a:pt x="11147" y="13366"/>
                  </a:moveTo>
                  <a:cubicBezTo>
                    <a:pt x="11154" y="13366"/>
                    <a:pt x="11160" y="13372"/>
                    <a:pt x="11167" y="13385"/>
                  </a:cubicBezTo>
                  <a:lnTo>
                    <a:pt x="11180" y="13444"/>
                  </a:lnTo>
                  <a:cubicBezTo>
                    <a:pt x="11180" y="13450"/>
                    <a:pt x="11186" y="13463"/>
                    <a:pt x="11186" y="13470"/>
                  </a:cubicBezTo>
                  <a:lnTo>
                    <a:pt x="11193" y="13489"/>
                  </a:lnTo>
                  <a:lnTo>
                    <a:pt x="11199" y="13502"/>
                  </a:lnTo>
                  <a:cubicBezTo>
                    <a:pt x="11199" y="13509"/>
                    <a:pt x="11199" y="13515"/>
                    <a:pt x="11193" y="13515"/>
                  </a:cubicBezTo>
                  <a:cubicBezTo>
                    <a:pt x="11193" y="13528"/>
                    <a:pt x="11186" y="13528"/>
                    <a:pt x="11180" y="13528"/>
                  </a:cubicBezTo>
                  <a:lnTo>
                    <a:pt x="11173" y="13515"/>
                  </a:lnTo>
                  <a:cubicBezTo>
                    <a:pt x="11173" y="13502"/>
                    <a:pt x="11160" y="13483"/>
                    <a:pt x="11147" y="13470"/>
                  </a:cubicBezTo>
                  <a:cubicBezTo>
                    <a:pt x="11141" y="13457"/>
                    <a:pt x="11134" y="13444"/>
                    <a:pt x="11134" y="13437"/>
                  </a:cubicBezTo>
                  <a:lnTo>
                    <a:pt x="11134" y="13405"/>
                  </a:lnTo>
                  <a:lnTo>
                    <a:pt x="11128" y="13385"/>
                  </a:lnTo>
                  <a:cubicBezTo>
                    <a:pt x="11128" y="13379"/>
                    <a:pt x="11128" y="13372"/>
                    <a:pt x="11134" y="13366"/>
                  </a:cubicBezTo>
                  <a:close/>
                  <a:moveTo>
                    <a:pt x="2413" y="13613"/>
                  </a:moveTo>
                  <a:lnTo>
                    <a:pt x="2413" y="13639"/>
                  </a:lnTo>
                  <a:cubicBezTo>
                    <a:pt x="2419" y="13632"/>
                    <a:pt x="2419" y="13632"/>
                    <a:pt x="2419" y="13626"/>
                  </a:cubicBezTo>
                  <a:cubicBezTo>
                    <a:pt x="2419" y="13619"/>
                    <a:pt x="2419" y="13619"/>
                    <a:pt x="2419" y="13613"/>
                  </a:cubicBezTo>
                  <a:close/>
                  <a:moveTo>
                    <a:pt x="13196" y="13606"/>
                  </a:moveTo>
                  <a:cubicBezTo>
                    <a:pt x="13196" y="13606"/>
                    <a:pt x="13202" y="13613"/>
                    <a:pt x="13209" y="13619"/>
                  </a:cubicBezTo>
                  <a:lnTo>
                    <a:pt x="13222" y="13626"/>
                  </a:lnTo>
                  <a:lnTo>
                    <a:pt x="13222" y="13632"/>
                  </a:lnTo>
                  <a:cubicBezTo>
                    <a:pt x="13222" y="13645"/>
                    <a:pt x="13222" y="13652"/>
                    <a:pt x="13215" y="13652"/>
                  </a:cubicBezTo>
                  <a:lnTo>
                    <a:pt x="13196" y="13652"/>
                  </a:lnTo>
                  <a:cubicBezTo>
                    <a:pt x="13189" y="13652"/>
                    <a:pt x="13183" y="13652"/>
                    <a:pt x="13176" y="13645"/>
                  </a:cubicBezTo>
                  <a:lnTo>
                    <a:pt x="13176" y="13639"/>
                  </a:lnTo>
                  <a:lnTo>
                    <a:pt x="13170" y="13632"/>
                  </a:lnTo>
                  <a:lnTo>
                    <a:pt x="13176" y="13626"/>
                  </a:lnTo>
                  <a:lnTo>
                    <a:pt x="13176" y="13606"/>
                  </a:lnTo>
                  <a:close/>
                  <a:moveTo>
                    <a:pt x="12785" y="13662"/>
                  </a:moveTo>
                  <a:cubicBezTo>
                    <a:pt x="12789" y="13662"/>
                    <a:pt x="12794" y="13663"/>
                    <a:pt x="12799" y="13665"/>
                  </a:cubicBezTo>
                  <a:lnTo>
                    <a:pt x="12838" y="13723"/>
                  </a:lnTo>
                  <a:lnTo>
                    <a:pt x="12858" y="13743"/>
                  </a:lnTo>
                  <a:lnTo>
                    <a:pt x="12890" y="13840"/>
                  </a:lnTo>
                  <a:cubicBezTo>
                    <a:pt x="12890" y="13847"/>
                    <a:pt x="12884" y="13853"/>
                    <a:pt x="12864" y="13853"/>
                  </a:cubicBezTo>
                  <a:cubicBezTo>
                    <a:pt x="12845" y="13847"/>
                    <a:pt x="12838" y="13840"/>
                    <a:pt x="12832" y="13827"/>
                  </a:cubicBezTo>
                  <a:lnTo>
                    <a:pt x="12786" y="13762"/>
                  </a:lnTo>
                  <a:cubicBezTo>
                    <a:pt x="12780" y="13756"/>
                    <a:pt x="12773" y="13743"/>
                    <a:pt x="12773" y="13736"/>
                  </a:cubicBezTo>
                  <a:lnTo>
                    <a:pt x="12767" y="13717"/>
                  </a:lnTo>
                  <a:lnTo>
                    <a:pt x="12760" y="13697"/>
                  </a:lnTo>
                  <a:lnTo>
                    <a:pt x="12767" y="13684"/>
                  </a:lnTo>
                  <a:lnTo>
                    <a:pt x="12767" y="13671"/>
                  </a:lnTo>
                  <a:cubicBezTo>
                    <a:pt x="12771" y="13667"/>
                    <a:pt x="12776" y="13662"/>
                    <a:pt x="12785" y="13662"/>
                  </a:cubicBezTo>
                  <a:close/>
                  <a:moveTo>
                    <a:pt x="13163" y="13710"/>
                  </a:moveTo>
                  <a:cubicBezTo>
                    <a:pt x="13170" y="13717"/>
                    <a:pt x="13176" y="13723"/>
                    <a:pt x="13183" y="13730"/>
                  </a:cubicBezTo>
                  <a:lnTo>
                    <a:pt x="13183" y="13743"/>
                  </a:lnTo>
                  <a:lnTo>
                    <a:pt x="13163" y="13769"/>
                  </a:lnTo>
                  <a:lnTo>
                    <a:pt x="13079" y="13847"/>
                  </a:lnTo>
                  <a:cubicBezTo>
                    <a:pt x="13072" y="13853"/>
                    <a:pt x="13066" y="13860"/>
                    <a:pt x="13059" y="13860"/>
                  </a:cubicBezTo>
                  <a:cubicBezTo>
                    <a:pt x="13046" y="13860"/>
                    <a:pt x="13040" y="13853"/>
                    <a:pt x="13040" y="13847"/>
                  </a:cubicBezTo>
                  <a:cubicBezTo>
                    <a:pt x="13033" y="13834"/>
                    <a:pt x="13033" y="13827"/>
                    <a:pt x="13040" y="13814"/>
                  </a:cubicBezTo>
                  <a:cubicBezTo>
                    <a:pt x="13040" y="13801"/>
                    <a:pt x="13053" y="13782"/>
                    <a:pt x="13072" y="13762"/>
                  </a:cubicBezTo>
                  <a:lnTo>
                    <a:pt x="13098" y="13736"/>
                  </a:lnTo>
                  <a:cubicBezTo>
                    <a:pt x="13118" y="13717"/>
                    <a:pt x="13137" y="13710"/>
                    <a:pt x="13163" y="13710"/>
                  </a:cubicBezTo>
                  <a:close/>
                  <a:moveTo>
                    <a:pt x="12165" y="13682"/>
                  </a:moveTo>
                  <a:cubicBezTo>
                    <a:pt x="12168" y="13682"/>
                    <a:pt x="12171" y="13682"/>
                    <a:pt x="12175" y="13684"/>
                  </a:cubicBezTo>
                  <a:cubicBezTo>
                    <a:pt x="12175" y="13684"/>
                    <a:pt x="12181" y="13684"/>
                    <a:pt x="12188" y="13691"/>
                  </a:cubicBezTo>
                  <a:lnTo>
                    <a:pt x="12214" y="13723"/>
                  </a:lnTo>
                  <a:cubicBezTo>
                    <a:pt x="12220" y="13736"/>
                    <a:pt x="12233" y="13756"/>
                    <a:pt x="12240" y="13775"/>
                  </a:cubicBezTo>
                  <a:lnTo>
                    <a:pt x="12240" y="13795"/>
                  </a:lnTo>
                  <a:lnTo>
                    <a:pt x="12253" y="13808"/>
                  </a:lnTo>
                  <a:cubicBezTo>
                    <a:pt x="12259" y="13814"/>
                    <a:pt x="12266" y="13827"/>
                    <a:pt x="12272" y="13853"/>
                  </a:cubicBezTo>
                  <a:lnTo>
                    <a:pt x="12272" y="13866"/>
                  </a:lnTo>
                  <a:lnTo>
                    <a:pt x="12259" y="13879"/>
                  </a:lnTo>
                  <a:cubicBezTo>
                    <a:pt x="12256" y="13880"/>
                    <a:pt x="12253" y="13881"/>
                    <a:pt x="12249" y="13881"/>
                  </a:cubicBezTo>
                  <a:cubicBezTo>
                    <a:pt x="12233" y="13881"/>
                    <a:pt x="12218" y="13868"/>
                    <a:pt x="12207" y="13847"/>
                  </a:cubicBezTo>
                  <a:lnTo>
                    <a:pt x="12188" y="13814"/>
                  </a:lnTo>
                  <a:lnTo>
                    <a:pt x="12175" y="13795"/>
                  </a:lnTo>
                  <a:lnTo>
                    <a:pt x="12149" y="13717"/>
                  </a:lnTo>
                  <a:lnTo>
                    <a:pt x="12155" y="13691"/>
                  </a:lnTo>
                  <a:cubicBezTo>
                    <a:pt x="12155" y="13686"/>
                    <a:pt x="12159" y="13682"/>
                    <a:pt x="12165" y="13682"/>
                  </a:cubicBezTo>
                  <a:close/>
                  <a:moveTo>
                    <a:pt x="11299" y="13928"/>
                  </a:moveTo>
                  <a:cubicBezTo>
                    <a:pt x="11303" y="13928"/>
                    <a:pt x="11307" y="13931"/>
                    <a:pt x="11310" y="13938"/>
                  </a:cubicBezTo>
                  <a:lnTo>
                    <a:pt x="11316" y="13957"/>
                  </a:lnTo>
                  <a:lnTo>
                    <a:pt x="11329" y="13983"/>
                  </a:lnTo>
                  <a:cubicBezTo>
                    <a:pt x="11336" y="13990"/>
                    <a:pt x="11342" y="14003"/>
                    <a:pt x="11342" y="14016"/>
                  </a:cubicBezTo>
                  <a:cubicBezTo>
                    <a:pt x="11342" y="14035"/>
                    <a:pt x="11355" y="14055"/>
                    <a:pt x="11368" y="14087"/>
                  </a:cubicBezTo>
                  <a:cubicBezTo>
                    <a:pt x="11375" y="14113"/>
                    <a:pt x="11381" y="14133"/>
                    <a:pt x="11381" y="14146"/>
                  </a:cubicBezTo>
                  <a:lnTo>
                    <a:pt x="11388" y="14185"/>
                  </a:lnTo>
                  <a:cubicBezTo>
                    <a:pt x="11394" y="14198"/>
                    <a:pt x="11394" y="14205"/>
                    <a:pt x="11388" y="14211"/>
                  </a:cubicBezTo>
                  <a:cubicBezTo>
                    <a:pt x="11385" y="14214"/>
                    <a:pt x="11380" y="14216"/>
                    <a:pt x="11375" y="14216"/>
                  </a:cubicBezTo>
                  <a:cubicBezTo>
                    <a:pt x="11370" y="14216"/>
                    <a:pt x="11365" y="14214"/>
                    <a:pt x="11362" y="14211"/>
                  </a:cubicBezTo>
                  <a:cubicBezTo>
                    <a:pt x="11349" y="14205"/>
                    <a:pt x="11329" y="14185"/>
                    <a:pt x="11316" y="14152"/>
                  </a:cubicBezTo>
                  <a:lnTo>
                    <a:pt x="11277" y="14016"/>
                  </a:lnTo>
                  <a:lnTo>
                    <a:pt x="11277" y="13957"/>
                  </a:lnTo>
                  <a:lnTo>
                    <a:pt x="11284" y="13938"/>
                  </a:lnTo>
                  <a:cubicBezTo>
                    <a:pt x="11290" y="13931"/>
                    <a:pt x="11295" y="13928"/>
                    <a:pt x="11299" y="13928"/>
                  </a:cubicBezTo>
                  <a:close/>
                  <a:moveTo>
                    <a:pt x="5229" y="14237"/>
                  </a:moveTo>
                  <a:cubicBezTo>
                    <a:pt x="5236" y="14237"/>
                    <a:pt x="5242" y="14244"/>
                    <a:pt x="5249" y="14250"/>
                  </a:cubicBezTo>
                  <a:cubicBezTo>
                    <a:pt x="5255" y="14257"/>
                    <a:pt x="5255" y="14263"/>
                    <a:pt x="5255" y="14276"/>
                  </a:cubicBezTo>
                  <a:cubicBezTo>
                    <a:pt x="5255" y="14289"/>
                    <a:pt x="5255" y="14296"/>
                    <a:pt x="5249" y="14302"/>
                  </a:cubicBezTo>
                  <a:lnTo>
                    <a:pt x="5216" y="14302"/>
                  </a:lnTo>
                  <a:cubicBezTo>
                    <a:pt x="5209" y="14296"/>
                    <a:pt x="5209" y="14289"/>
                    <a:pt x="5209" y="14289"/>
                  </a:cubicBezTo>
                  <a:lnTo>
                    <a:pt x="5203" y="14276"/>
                  </a:lnTo>
                  <a:lnTo>
                    <a:pt x="5209" y="14250"/>
                  </a:lnTo>
                  <a:lnTo>
                    <a:pt x="5216" y="14244"/>
                  </a:lnTo>
                  <a:lnTo>
                    <a:pt x="5229" y="14237"/>
                  </a:lnTo>
                  <a:close/>
                  <a:moveTo>
                    <a:pt x="9463" y="6777"/>
                  </a:moveTo>
                  <a:cubicBezTo>
                    <a:pt x="9424" y="6784"/>
                    <a:pt x="9391" y="6797"/>
                    <a:pt x="9352" y="6803"/>
                  </a:cubicBezTo>
                  <a:cubicBezTo>
                    <a:pt x="9242" y="6836"/>
                    <a:pt x="9131" y="6862"/>
                    <a:pt x="9027" y="6882"/>
                  </a:cubicBezTo>
                  <a:lnTo>
                    <a:pt x="8637" y="6953"/>
                  </a:lnTo>
                  <a:cubicBezTo>
                    <a:pt x="8793" y="7142"/>
                    <a:pt x="8949" y="7350"/>
                    <a:pt x="9105" y="7564"/>
                  </a:cubicBezTo>
                  <a:lnTo>
                    <a:pt x="9099" y="7408"/>
                  </a:lnTo>
                  <a:cubicBezTo>
                    <a:pt x="9099" y="7278"/>
                    <a:pt x="9105" y="7194"/>
                    <a:pt x="9118" y="7142"/>
                  </a:cubicBezTo>
                  <a:cubicBezTo>
                    <a:pt x="9131" y="7122"/>
                    <a:pt x="9138" y="7109"/>
                    <a:pt x="9144" y="7109"/>
                  </a:cubicBezTo>
                  <a:cubicBezTo>
                    <a:pt x="9151" y="7122"/>
                    <a:pt x="9157" y="7135"/>
                    <a:pt x="9157" y="7161"/>
                  </a:cubicBezTo>
                  <a:lnTo>
                    <a:pt x="9170" y="7655"/>
                  </a:lnTo>
                  <a:cubicBezTo>
                    <a:pt x="9177" y="7668"/>
                    <a:pt x="9190" y="7681"/>
                    <a:pt x="9196" y="7688"/>
                  </a:cubicBezTo>
                  <a:cubicBezTo>
                    <a:pt x="9261" y="7699"/>
                    <a:pt x="9323" y="7704"/>
                    <a:pt x="9384" y="7704"/>
                  </a:cubicBezTo>
                  <a:cubicBezTo>
                    <a:pt x="9433" y="7704"/>
                    <a:pt x="9481" y="7700"/>
                    <a:pt x="9528" y="7694"/>
                  </a:cubicBezTo>
                  <a:cubicBezTo>
                    <a:pt x="9567" y="7694"/>
                    <a:pt x="9593" y="7688"/>
                    <a:pt x="9612" y="7688"/>
                  </a:cubicBezTo>
                  <a:cubicBezTo>
                    <a:pt x="9638" y="7688"/>
                    <a:pt x="9664" y="7694"/>
                    <a:pt x="9684" y="7707"/>
                  </a:cubicBezTo>
                  <a:cubicBezTo>
                    <a:pt x="9697" y="7720"/>
                    <a:pt x="9697" y="7720"/>
                    <a:pt x="9697" y="7727"/>
                  </a:cubicBezTo>
                  <a:cubicBezTo>
                    <a:pt x="9697" y="7733"/>
                    <a:pt x="9691" y="7740"/>
                    <a:pt x="9677" y="7747"/>
                  </a:cubicBezTo>
                  <a:cubicBezTo>
                    <a:pt x="9612" y="7779"/>
                    <a:pt x="9515" y="7792"/>
                    <a:pt x="9398" y="7792"/>
                  </a:cubicBezTo>
                  <a:cubicBezTo>
                    <a:pt x="9346" y="7792"/>
                    <a:pt x="9300" y="7792"/>
                    <a:pt x="9268" y="7786"/>
                  </a:cubicBezTo>
                  <a:lnTo>
                    <a:pt x="9268" y="7786"/>
                  </a:lnTo>
                  <a:cubicBezTo>
                    <a:pt x="9476" y="8091"/>
                    <a:pt x="9691" y="8416"/>
                    <a:pt x="9905" y="8761"/>
                  </a:cubicBezTo>
                  <a:cubicBezTo>
                    <a:pt x="9957" y="8839"/>
                    <a:pt x="10009" y="8917"/>
                    <a:pt x="10061" y="9008"/>
                  </a:cubicBezTo>
                  <a:lnTo>
                    <a:pt x="10094" y="8794"/>
                  </a:lnTo>
                  <a:cubicBezTo>
                    <a:pt x="10107" y="8690"/>
                    <a:pt x="10120" y="8611"/>
                    <a:pt x="10139" y="8553"/>
                  </a:cubicBezTo>
                  <a:cubicBezTo>
                    <a:pt x="10152" y="8533"/>
                    <a:pt x="10165" y="8527"/>
                    <a:pt x="10172" y="8527"/>
                  </a:cubicBezTo>
                  <a:cubicBezTo>
                    <a:pt x="10185" y="8533"/>
                    <a:pt x="10191" y="8546"/>
                    <a:pt x="10185" y="8566"/>
                  </a:cubicBezTo>
                  <a:cubicBezTo>
                    <a:pt x="10165" y="8748"/>
                    <a:pt x="10146" y="8930"/>
                    <a:pt x="10126" y="9112"/>
                  </a:cubicBezTo>
                  <a:cubicBezTo>
                    <a:pt x="10139" y="9145"/>
                    <a:pt x="10159" y="9171"/>
                    <a:pt x="10178" y="9203"/>
                  </a:cubicBezTo>
                  <a:lnTo>
                    <a:pt x="10510" y="9294"/>
                  </a:lnTo>
                  <a:cubicBezTo>
                    <a:pt x="10536" y="9301"/>
                    <a:pt x="10549" y="9307"/>
                    <a:pt x="10549" y="9320"/>
                  </a:cubicBezTo>
                  <a:cubicBezTo>
                    <a:pt x="10544" y="9342"/>
                    <a:pt x="10525" y="9355"/>
                    <a:pt x="10496" y="9355"/>
                  </a:cubicBezTo>
                  <a:cubicBezTo>
                    <a:pt x="10490" y="9355"/>
                    <a:pt x="10484" y="9354"/>
                    <a:pt x="10477" y="9353"/>
                  </a:cubicBezTo>
                  <a:cubicBezTo>
                    <a:pt x="10425" y="9346"/>
                    <a:pt x="10354" y="9333"/>
                    <a:pt x="10256" y="9307"/>
                  </a:cubicBezTo>
                  <a:lnTo>
                    <a:pt x="10237" y="9301"/>
                  </a:lnTo>
                  <a:lnTo>
                    <a:pt x="10237" y="9301"/>
                  </a:lnTo>
                  <a:cubicBezTo>
                    <a:pt x="10445" y="9652"/>
                    <a:pt x="10699" y="10088"/>
                    <a:pt x="10985" y="10602"/>
                  </a:cubicBezTo>
                  <a:lnTo>
                    <a:pt x="11063" y="10140"/>
                  </a:lnTo>
                  <a:cubicBezTo>
                    <a:pt x="11069" y="10127"/>
                    <a:pt x="11076" y="10120"/>
                    <a:pt x="11076" y="10114"/>
                  </a:cubicBezTo>
                  <a:cubicBezTo>
                    <a:pt x="11089" y="10114"/>
                    <a:pt x="11095" y="10114"/>
                    <a:pt x="11102" y="10127"/>
                  </a:cubicBezTo>
                  <a:cubicBezTo>
                    <a:pt x="11102" y="10133"/>
                    <a:pt x="11108" y="10140"/>
                    <a:pt x="11108" y="10153"/>
                  </a:cubicBezTo>
                  <a:cubicBezTo>
                    <a:pt x="11102" y="10289"/>
                    <a:pt x="11082" y="10471"/>
                    <a:pt x="11043" y="10706"/>
                  </a:cubicBezTo>
                  <a:cubicBezTo>
                    <a:pt x="11056" y="10719"/>
                    <a:pt x="11063" y="10732"/>
                    <a:pt x="11069" y="10745"/>
                  </a:cubicBezTo>
                  <a:cubicBezTo>
                    <a:pt x="11141" y="10758"/>
                    <a:pt x="11219" y="10764"/>
                    <a:pt x="11297" y="10764"/>
                  </a:cubicBezTo>
                  <a:cubicBezTo>
                    <a:pt x="11401" y="10771"/>
                    <a:pt x="11466" y="10790"/>
                    <a:pt x="11505" y="10823"/>
                  </a:cubicBezTo>
                  <a:cubicBezTo>
                    <a:pt x="11490" y="10837"/>
                    <a:pt x="11468" y="10845"/>
                    <a:pt x="11436" y="10845"/>
                  </a:cubicBezTo>
                  <a:cubicBezTo>
                    <a:pt x="11426" y="10845"/>
                    <a:pt x="11414" y="10844"/>
                    <a:pt x="11401" y="10842"/>
                  </a:cubicBezTo>
                  <a:lnTo>
                    <a:pt x="11258" y="10849"/>
                  </a:lnTo>
                  <a:cubicBezTo>
                    <a:pt x="11219" y="10849"/>
                    <a:pt x="11173" y="10842"/>
                    <a:pt x="11121" y="10836"/>
                  </a:cubicBezTo>
                  <a:lnTo>
                    <a:pt x="11121" y="10836"/>
                  </a:lnTo>
                  <a:cubicBezTo>
                    <a:pt x="11433" y="11401"/>
                    <a:pt x="11681" y="11844"/>
                    <a:pt x="11856" y="12175"/>
                  </a:cubicBezTo>
                  <a:cubicBezTo>
                    <a:pt x="11882" y="12006"/>
                    <a:pt x="11921" y="11818"/>
                    <a:pt x="11960" y="11616"/>
                  </a:cubicBezTo>
                  <a:cubicBezTo>
                    <a:pt x="11964" y="11615"/>
                    <a:pt x="11967" y="11614"/>
                    <a:pt x="11969" y="11614"/>
                  </a:cubicBezTo>
                  <a:cubicBezTo>
                    <a:pt x="11984" y="11614"/>
                    <a:pt x="11993" y="11628"/>
                    <a:pt x="11993" y="11655"/>
                  </a:cubicBezTo>
                  <a:cubicBezTo>
                    <a:pt x="11999" y="11681"/>
                    <a:pt x="11993" y="11714"/>
                    <a:pt x="11986" y="11753"/>
                  </a:cubicBezTo>
                  <a:cubicBezTo>
                    <a:pt x="11973" y="11870"/>
                    <a:pt x="11947" y="12039"/>
                    <a:pt x="11908" y="12266"/>
                  </a:cubicBezTo>
                  <a:cubicBezTo>
                    <a:pt x="11941" y="12279"/>
                    <a:pt x="11980" y="12286"/>
                    <a:pt x="12012" y="12299"/>
                  </a:cubicBezTo>
                  <a:lnTo>
                    <a:pt x="12279" y="12377"/>
                  </a:lnTo>
                  <a:cubicBezTo>
                    <a:pt x="12396" y="12416"/>
                    <a:pt x="12481" y="12442"/>
                    <a:pt x="12533" y="12468"/>
                  </a:cubicBezTo>
                  <a:cubicBezTo>
                    <a:pt x="12591" y="12501"/>
                    <a:pt x="12617" y="12533"/>
                    <a:pt x="12611" y="12572"/>
                  </a:cubicBezTo>
                  <a:cubicBezTo>
                    <a:pt x="12585" y="12566"/>
                    <a:pt x="12539" y="12559"/>
                    <a:pt x="12487" y="12540"/>
                  </a:cubicBezTo>
                  <a:cubicBezTo>
                    <a:pt x="12318" y="12481"/>
                    <a:pt x="12142" y="12429"/>
                    <a:pt x="11954" y="12377"/>
                  </a:cubicBezTo>
                  <a:lnTo>
                    <a:pt x="11954" y="12377"/>
                  </a:lnTo>
                  <a:cubicBezTo>
                    <a:pt x="12279" y="13014"/>
                    <a:pt x="12565" y="13658"/>
                    <a:pt x="12825" y="14315"/>
                  </a:cubicBezTo>
                  <a:cubicBezTo>
                    <a:pt x="12858" y="14283"/>
                    <a:pt x="12890" y="14250"/>
                    <a:pt x="12923" y="14211"/>
                  </a:cubicBezTo>
                  <a:lnTo>
                    <a:pt x="13443" y="13658"/>
                  </a:lnTo>
                  <a:lnTo>
                    <a:pt x="12188" y="11102"/>
                  </a:lnTo>
                  <a:cubicBezTo>
                    <a:pt x="11414" y="9580"/>
                    <a:pt x="10503" y="8137"/>
                    <a:pt x="9463" y="6777"/>
                  </a:cubicBezTo>
                  <a:close/>
                  <a:moveTo>
                    <a:pt x="12318" y="14055"/>
                  </a:moveTo>
                  <a:cubicBezTo>
                    <a:pt x="12344" y="14055"/>
                    <a:pt x="12357" y="14068"/>
                    <a:pt x="12377" y="14081"/>
                  </a:cubicBezTo>
                  <a:cubicBezTo>
                    <a:pt x="12390" y="14100"/>
                    <a:pt x="12403" y="14133"/>
                    <a:pt x="12416" y="14172"/>
                  </a:cubicBezTo>
                  <a:cubicBezTo>
                    <a:pt x="12429" y="14205"/>
                    <a:pt x="12442" y="14237"/>
                    <a:pt x="12461" y="14276"/>
                  </a:cubicBezTo>
                  <a:cubicBezTo>
                    <a:pt x="12468" y="14296"/>
                    <a:pt x="12474" y="14315"/>
                    <a:pt x="12468" y="14322"/>
                  </a:cubicBezTo>
                  <a:cubicBezTo>
                    <a:pt x="12460" y="14330"/>
                    <a:pt x="12454" y="14335"/>
                    <a:pt x="12446" y="14335"/>
                  </a:cubicBezTo>
                  <a:cubicBezTo>
                    <a:pt x="12442" y="14335"/>
                    <a:pt x="12436" y="14333"/>
                    <a:pt x="12429" y="14328"/>
                  </a:cubicBezTo>
                  <a:cubicBezTo>
                    <a:pt x="12422" y="14328"/>
                    <a:pt x="12416" y="14322"/>
                    <a:pt x="12403" y="14309"/>
                  </a:cubicBezTo>
                  <a:cubicBezTo>
                    <a:pt x="12383" y="14283"/>
                    <a:pt x="12363" y="14237"/>
                    <a:pt x="12344" y="14165"/>
                  </a:cubicBezTo>
                  <a:lnTo>
                    <a:pt x="12318" y="14055"/>
                  </a:lnTo>
                  <a:close/>
                  <a:moveTo>
                    <a:pt x="2589" y="6725"/>
                  </a:moveTo>
                  <a:cubicBezTo>
                    <a:pt x="2465" y="6999"/>
                    <a:pt x="2322" y="7382"/>
                    <a:pt x="2172" y="7870"/>
                  </a:cubicBezTo>
                  <a:cubicBezTo>
                    <a:pt x="2283" y="7805"/>
                    <a:pt x="2374" y="7760"/>
                    <a:pt x="2432" y="7720"/>
                  </a:cubicBezTo>
                  <a:cubicBezTo>
                    <a:pt x="2504" y="7688"/>
                    <a:pt x="2556" y="7649"/>
                    <a:pt x="2582" y="7623"/>
                  </a:cubicBezTo>
                  <a:cubicBezTo>
                    <a:pt x="2608" y="7597"/>
                    <a:pt x="2628" y="7584"/>
                    <a:pt x="2641" y="7577"/>
                  </a:cubicBezTo>
                  <a:cubicBezTo>
                    <a:pt x="2651" y="7575"/>
                    <a:pt x="2661" y="7573"/>
                    <a:pt x="2670" y="7573"/>
                  </a:cubicBezTo>
                  <a:cubicBezTo>
                    <a:pt x="2683" y="7573"/>
                    <a:pt x="2694" y="7576"/>
                    <a:pt x="2706" y="7584"/>
                  </a:cubicBezTo>
                  <a:cubicBezTo>
                    <a:pt x="2725" y="7603"/>
                    <a:pt x="2725" y="7629"/>
                    <a:pt x="2712" y="7655"/>
                  </a:cubicBezTo>
                  <a:cubicBezTo>
                    <a:pt x="2699" y="7668"/>
                    <a:pt x="2680" y="7688"/>
                    <a:pt x="2647" y="7701"/>
                  </a:cubicBezTo>
                  <a:lnTo>
                    <a:pt x="2133" y="7987"/>
                  </a:lnTo>
                  <a:cubicBezTo>
                    <a:pt x="2127" y="8000"/>
                    <a:pt x="2127" y="8007"/>
                    <a:pt x="2127" y="8013"/>
                  </a:cubicBezTo>
                  <a:cubicBezTo>
                    <a:pt x="2146" y="8059"/>
                    <a:pt x="2166" y="8104"/>
                    <a:pt x="2192" y="8143"/>
                  </a:cubicBezTo>
                  <a:lnTo>
                    <a:pt x="2309" y="8338"/>
                  </a:lnTo>
                  <a:cubicBezTo>
                    <a:pt x="2367" y="8442"/>
                    <a:pt x="2406" y="8553"/>
                    <a:pt x="2432" y="8670"/>
                  </a:cubicBezTo>
                  <a:cubicBezTo>
                    <a:pt x="2445" y="8722"/>
                    <a:pt x="2445" y="8761"/>
                    <a:pt x="2432" y="8787"/>
                  </a:cubicBezTo>
                  <a:cubicBezTo>
                    <a:pt x="2400" y="8735"/>
                    <a:pt x="2374" y="8677"/>
                    <a:pt x="2348" y="8618"/>
                  </a:cubicBezTo>
                  <a:cubicBezTo>
                    <a:pt x="2296" y="8507"/>
                    <a:pt x="2263" y="8429"/>
                    <a:pt x="2231" y="8377"/>
                  </a:cubicBezTo>
                  <a:lnTo>
                    <a:pt x="2114" y="8176"/>
                  </a:lnTo>
                  <a:cubicBezTo>
                    <a:pt x="2107" y="8163"/>
                    <a:pt x="2094" y="8150"/>
                    <a:pt x="2088" y="8130"/>
                  </a:cubicBezTo>
                  <a:cubicBezTo>
                    <a:pt x="2088" y="8137"/>
                    <a:pt x="2081" y="8143"/>
                    <a:pt x="2081" y="8150"/>
                  </a:cubicBezTo>
                  <a:lnTo>
                    <a:pt x="1867" y="8846"/>
                  </a:lnTo>
                  <a:cubicBezTo>
                    <a:pt x="1821" y="8995"/>
                    <a:pt x="1776" y="9145"/>
                    <a:pt x="1737" y="9288"/>
                  </a:cubicBezTo>
                  <a:lnTo>
                    <a:pt x="2075" y="9112"/>
                  </a:lnTo>
                  <a:cubicBezTo>
                    <a:pt x="2094" y="9105"/>
                    <a:pt x="2111" y="9101"/>
                    <a:pt x="2124" y="9101"/>
                  </a:cubicBezTo>
                  <a:cubicBezTo>
                    <a:pt x="2133" y="9101"/>
                    <a:pt x="2141" y="9103"/>
                    <a:pt x="2146" y="9106"/>
                  </a:cubicBezTo>
                  <a:cubicBezTo>
                    <a:pt x="2153" y="9112"/>
                    <a:pt x="2159" y="9125"/>
                    <a:pt x="2159" y="9145"/>
                  </a:cubicBezTo>
                  <a:cubicBezTo>
                    <a:pt x="2166" y="9164"/>
                    <a:pt x="2159" y="9177"/>
                    <a:pt x="2146" y="9190"/>
                  </a:cubicBezTo>
                  <a:cubicBezTo>
                    <a:pt x="2140" y="9197"/>
                    <a:pt x="2127" y="9203"/>
                    <a:pt x="2107" y="9210"/>
                  </a:cubicBezTo>
                  <a:cubicBezTo>
                    <a:pt x="2081" y="9216"/>
                    <a:pt x="2042" y="9236"/>
                    <a:pt x="1977" y="9262"/>
                  </a:cubicBezTo>
                  <a:lnTo>
                    <a:pt x="1704" y="9392"/>
                  </a:lnTo>
                  <a:cubicBezTo>
                    <a:pt x="1698" y="9411"/>
                    <a:pt x="1691" y="9424"/>
                    <a:pt x="1691" y="9444"/>
                  </a:cubicBezTo>
                  <a:cubicBezTo>
                    <a:pt x="1756" y="9541"/>
                    <a:pt x="1815" y="9652"/>
                    <a:pt x="1867" y="9763"/>
                  </a:cubicBezTo>
                  <a:lnTo>
                    <a:pt x="1899" y="9854"/>
                  </a:lnTo>
                  <a:cubicBezTo>
                    <a:pt x="1899" y="9873"/>
                    <a:pt x="1893" y="9893"/>
                    <a:pt x="1886" y="9899"/>
                  </a:cubicBezTo>
                  <a:cubicBezTo>
                    <a:pt x="1880" y="9919"/>
                    <a:pt x="1867" y="9925"/>
                    <a:pt x="1847" y="9925"/>
                  </a:cubicBezTo>
                  <a:cubicBezTo>
                    <a:pt x="1834" y="9925"/>
                    <a:pt x="1828" y="9912"/>
                    <a:pt x="1815" y="9893"/>
                  </a:cubicBezTo>
                  <a:lnTo>
                    <a:pt x="1789" y="9795"/>
                  </a:lnTo>
                  <a:cubicBezTo>
                    <a:pt x="1763" y="9737"/>
                    <a:pt x="1737" y="9685"/>
                    <a:pt x="1711" y="9639"/>
                  </a:cubicBezTo>
                  <a:cubicBezTo>
                    <a:pt x="1691" y="9607"/>
                    <a:pt x="1678" y="9580"/>
                    <a:pt x="1659" y="9554"/>
                  </a:cubicBezTo>
                  <a:cubicBezTo>
                    <a:pt x="1606" y="9724"/>
                    <a:pt x="1561" y="9893"/>
                    <a:pt x="1515" y="10055"/>
                  </a:cubicBezTo>
                  <a:lnTo>
                    <a:pt x="1476" y="10192"/>
                  </a:lnTo>
                  <a:cubicBezTo>
                    <a:pt x="1502" y="10224"/>
                    <a:pt x="1528" y="10244"/>
                    <a:pt x="1541" y="10263"/>
                  </a:cubicBezTo>
                  <a:lnTo>
                    <a:pt x="1652" y="10348"/>
                  </a:lnTo>
                  <a:cubicBezTo>
                    <a:pt x="1691" y="10380"/>
                    <a:pt x="1730" y="10406"/>
                    <a:pt x="1750" y="10439"/>
                  </a:cubicBezTo>
                  <a:cubicBezTo>
                    <a:pt x="1769" y="10465"/>
                    <a:pt x="1789" y="10504"/>
                    <a:pt x="1795" y="10556"/>
                  </a:cubicBezTo>
                  <a:cubicBezTo>
                    <a:pt x="1841" y="10647"/>
                    <a:pt x="1867" y="10706"/>
                    <a:pt x="1873" y="10738"/>
                  </a:cubicBezTo>
                  <a:cubicBezTo>
                    <a:pt x="1899" y="10810"/>
                    <a:pt x="1932" y="10914"/>
                    <a:pt x="1977" y="11057"/>
                  </a:cubicBezTo>
                  <a:lnTo>
                    <a:pt x="2055" y="11356"/>
                  </a:lnTo>
                  <a:cubicBezTo>
                    <a:pt x="2075" y="11447"/>
                    <a:pt x="2088" y="11512"/>
                    <a:pt x="2094" y="11551"/>
                  </a:cubicBezTo>
                  <a:cubicBezTo>
                    <a:pt x="2094" y="11584"/>
                    <a:pt x="2094" y="11603"/>
                    <a:pt x="2088" y="11623"/>
                  </a:cubicBezTo>
                  <a:cubicBezTo>
                    <a:pt x="2081" y="11629"/>
                    <a:pt x="2081" y="11629"/>
                    <a:pt x="2081" y="11629"/>
                  </a:cubicBezTo>
                  <a:cubicBezTo>
                    <a:pt x="2179" y="11707"/>
                    <a:pt x="2270" y="11792"/>
                    <a:pt x="2367" y="11883"/>
                  </a:cubicBezTo>
                  <a:cubicBezTo>
                    <a:pt x="2484" y="11993"/>
                    <a:pt x="2647" y="12162"/>
                    <a:pt x="2868" y="12390"/>
                  </a:cubicBezTo>
                  <a:lnTo>
                    <a:pt x="3109" y="12650"/>
                  </a:lnTo>
                  <a:cubicBezTo>
                    <a:pt x="3122" y="12663"/>
                    <a:pt x="3135" y="12670"/>
                    <a:pt x="3148" y="12670"/>
                  </a:cubicBezTo>
                  <a:cubicBezTo>
                    <a:pt x="3154" y="12670"/>
                    <a:pt x="3161" y="12670"/>
                    <a:pt x="3174" y="12657"/>
                  </a:cubicBezTo>
                  <a:cubicBezTo>
                    <a:pt x="3199" y="12644"/>
                    <a:pt x="3223" y="12640"/>
                    <a:pt x="3248" y="12640"/>
                  </a:cubicBezTo>
                  <a:cubicBezTo>
                    <a:pt x="3262" y="12640"/>
                    <a:pt x="3277" y="12641"/>
                    <a:pt x="3291" y="12644"/>
                  </a:cubicBezTo>
                  <a:cubicBezTo>
                    <a:pt x="3291" y="12637"/>
                    <a:pt x="3291" y="12637"/>
                    <a:pt x="3297" y="12631"/>
                  </a:cubicBezTo>
                  <a:cubicBezTo>
                    <a:pt x="3302" y="12629"/>
                    <a:pt x="3307" y="12628"/>
                    <a:pt x="3312" y="12628"/>
                  </a:cubicBezTo>
                  <a:cubicBezTo>
                    <a:pt x="3327" y="12628"/>
                    <a:pt x="3343" y="12636"/>
                    <a:pt x="3362" y="12650"/>
                  </a:cubicBezTo>
                  <a:lnTo>
                    <a:pt x="3759" y="13053"/>
                  </a:lnTo>
                  <a:cubicBezTo>
                    <a:pt x="4013" y="13307"/>
                    <a:pt x="4188" y="13496"/>
                    <a:pt x="4286" y="13613"/>
                  </a:cubicBezTo>
                  <a:lnTo>
                    <a:pt x="4501" y="13866"/>
                  </a:lnTo>
                  <a:cubicBezTo>
                    <a:pt x="4520" y="13886"/>
                    <a:pt x="4618" y="13977"/>
                    <a:pt x="4793" y="14133"/>
                  </a:cubicBezTo>
                  <a:cubicBezTo>
                    <a:pt x="4852" y="14178"/>
                    <a:pt x="4930" y="14257"/>
                    <a:pt x="5034" y="14361"/>
                  </a:cubicBezTo>
                  <a:cubicBezTo>
                    <a:pt x="5021" y="14146"/>
                    <a:pt x="5014" y="13931"/>
                    <a:pt x="5014" y="13717"/>
                  </a:cubicBezTo>
                  <a:lnTo>
                    <a:pt x="4806" y="13886"/>
                  </a:lnTo>
                  <a:cubicBezTo>
                    <a:pt x="4793" y="13892"/>
                    <a:pt x="4787" y="13892"/>
                    <a:pt x="4787" y="13892"/>
                  </a:cubicBezTo>
                  <a:cubicBezTo>
                    <a:pt x="4780" y="13892"/>
                    <a:pt x="4774" y="13892"/>
                    <a:pt x="4767" y="13886"/>
                  </a:cubicBezTo>
                  <a:cubicBezTo>
                    <a:pt x="4767" y="13879"/>
                    <a:pt x="4767" y="13873"/>
                    <a:pt x="4774" y="13866"/>
                  </a:cubicBezTo>
                  <a:cubicBezTo>
                    <a:pt x="4813" y="13801"/>
                    <a:pt x="4891" y="13723"/>
                    <a:pt x="5008" y="13626"/>
                  </a:cubicBezTo>
                  <a:lnTo>
                    <a:pt x="5014" y="13619"/>
                  </a:lnTo>
                  <a:lnTo>
                    <a:pt x="5014" y="13606"/>
                  </a:lnTo>
                  <a:cubicBezTo>
                    <a:pt x="4988" y="13587"/>
                    <a:pt x="4969" y="13567"/>
                    <a:pt x="4949" y="13548"/>
                  </a:cubicBezTo>
                  <a:lnTo>
                    <a:pt x="4878" y="13483"/>
                  </a:lnTo>
                  <a:cubicBezTo>
                    <a:pt x="4813" y="13418"/>
                    <a:pt x="4754" y="13346"/>
                    <a:pt x="4696" y="13275"/>
                  </a:cubicBezTo>
                  <a:cubicBezTo>
                    <a:pt x="4689" y="13261"/>
                    <a:pt x="4683" y="13248"/>
                    <a:pt x="4683" y="13242"/>
                  </a:cubicBezTo>
                  <a:cubicBezTo>
                    <a:pt x="4688" y="13227"/>
                    <a:pt x="4696" y="13220"/>
                    <a:pt x="4708" y="13220"/>
                  </a:cubicBezTo>
                  <a:cubicBezTo>
                    <a:pt x="4712" y="13220"/>
                    <a:pt x="4717" y="13221"/>
                    <a:pt x="4722" y="13222"/>
                  </a:cubicBezTo>
                  <a:cubicBezTo>
                    <a:pt x="4735" y="13229"/>
                    <a:pt x="4748" y="13242"/>
                    <a:pt x="4761" y="13261"/>
                  </a:cubicBezTo>
                  <a:cubicBezTo>
                    <a:pt x="4800" y="13307"/>
                    <a:pt x="4878" y="13385"/>
                    <a:pt x="4988" y="13489"/>
                  </a:cubicBezTo>
                  <a:lnTo>
                    <a:pt x="5014" y="13509"/>
                  </a:lnTo>
                  <a:cubicBezTo>
                    <a:pt x="5008" y="13092"/>
                    <a:pt x="5014" y="12683"/>
                    <a:pt x="5034" y="12279"/>
                  </a:cubicBezTo>
                  <a:lnTo>
                    <a:pt x="5034" y="12279"/>
                  </a:lnTo>
                  <a:cubicBezTo>
                    <a:pt x="4949" y="12377"/>
                    <a:pt x="4878" y="12481"/>
                    <a:pt x="4806" y="12598"/>
                  </a:cubicBezTo>
                  <a:lnTo>
                    <a:pt x="4793" y="12618"/>
                  </a:lnTo>
                  <a:cubicBezTo>
                    <a:pt x="4788" y="12620"/>
                    <a:pt x="4784" y="12622"/>
                    <a:pt x="4780" y="12622"/>
                  </a:cubicBezTo>
                  <a:cubicBezTo>
                    <a:pt x="4775" y="12622"/>
                    <a:pt x="4771" y="12619"/>
                    <a:pt x="4767" y="12611"/>
                  </a:cubicBezTo>
                  <a:cubicBezTo>
                    <a:pt x="4767" y="12605"/>
                    <a:pt x="4767" y="12598"/>
                    <a:pt x="4767" y="12592"/>
                  </a:cubicBezTo>
                  <a:cubicBezTo>
                    <a:pt x="4813" y="12468"/>
                    <a:pt x="4891" y="12338"/>
                    <a:pt x="5001" y="12201"/>
                  </a:cubicBezTo>
                  <a:cubicBezTo>
                    <a:pt x="5008" y="12195"/>
                    <a:pt x="5014" y="12188"/>
                    <a:pt x="5021" y="12182"/>
                  </a:cubicBezTo>
                  <a:cubicBezTo>
                    <a:pt x="4982" y="12130"/>
                    <a:pt x="4943" y="12065"/>
                    <a:pt x="4891" y="12000"/>
                  </a:cubicBezTo>
                  <a:lnTo>
                    <a:pt x="4754" y="11818"/>
                  </a:lnTo>
                  <a:cubicBezTo>
                    <a:pt x="4748" y="11798"/>
                    <a:pt x="4741" y="11785"/>
                    <a:pt x="4741" y="11779"/>
                  </a:cubicBezTo>
                  <a:cubicBezTo>
                    <a:pt x="4741" y="11764"/>
                    <a:pt x="4745" y="11757"/>
                    <a:pt x="4752" y="11757"/>
                  </a:cubicBezTo>
                  <a:cubicBezTo>
                    <a:pt x="4755" y="11757"/>
                    <a:pt x="4757" y="11758"/>
                    <a:pt x="4761" y="11759"/>
                  </a:cubicBezTo>
                  <a:cubicBezTo>
                    <a:pt x="4767" y="11759"/>
                    <a:pt x="4774" y="11759"/>
                    <a:pt x="4780" y="11766"/>
                  </a:cubicBezTo>
                  <a:lnTo>
                    <a:pt x="4865" y="11857"/>
                  </a:lnTo>
                  <a:cubicBezTo>
                    <a:pt x="4917" y="11922"/>
                    <a:pt x="4975" y="12000"/>
                    <a:pt x="5040" y="12091"/>
                  </a:cubicBezTo>
                  <a:cubicBezTo>
                    <a:pt x="5066" y="11545"/>
                    <a:pt x="5118" y="11024"/>
                    <a:pt x="5190" y="10517"/>
                  </a:cubicBezTo>
                  <a:lnTo>
                    <a:pt x="5190" y="10517"/>
                  </a:lnTo>
                  <a:cubicBezTo>
                    <a:pt x="5092" y="10595"/>
                    <a:pt x="5014" y="10667"/>
                    <a:pt x="4943" y="10732"/>
                  </a:cubicBezTo>
                  <a:cubicBezTo>
                    <a:pt x="4858" y="10816"/>
                    <a:pt x="4787" y="10901"/>
                    <a:pt x="4715" y="10985"/>
                  </a:cubicBezTo>
                  <a:lnTo>
                    <a:pt x="4696" y="10985"/>
                  </a:lnTo>
                  <a:cubicBezTo>
                    <a:pt x="4689" y="10979"/>
                    <a:pt x="4689" y="10972"/>
                    <a:pt x="4683" y="10966"/>
                  </a:cubicBezTo>
                  <a:cubicBezTo>
                    <a:pt x="4683" y="10959"/>
                    <a:pt x="4689" y="10946"/>
                    <a:pt x="4696" y="10933"/>
                  </a:cubicBezTo>
                  <a:cubicBezTo>
                    <a:pt x="4787" y="10777"/>
                    <a:pt x="4923" y="10621"/>
                    <a:pt x="5105" y="10465"/>
                  </a:cubicBezTo>
                  <a:cubicBezTo>
                    <a:pt x="5125" y="10445"/>
                    <a:pt x="5144" y="10432"/>
                    <a:pt x="5164" y="10419"/>
                  </a:cubicBezTo>
                  <a:lnTo>
                    <a:pt x="5073" y="10289"/>
                  </a:lnTo>
                  <a:cubicBezTo>
                    <a:pt x="5014" y="10198"/>
                    <a:pt x="4969" y="10107"/>
                    <a:pt x="4930" y="10010"/>
                  </a:cubicBezTo>
                  <a:cubicBezTo>
                    <a:pt x="4923" y="9997"/>
                    <a:pt x="4917" y="9984"/>
                    <a:pt x="4917" y="9971"/>
                  </a:cubicBezTo>
                  <a:cubicBezTo>
                    <a:pt x="4923" y="9951"/>
                    <a:pt x="4930" y="9945"/>
                    <a:pt x="4949" y="9945"/>
                  </a:cubicBezTo>
                  <a:cubicBezTo>
                    <a:pt x="4956" y="9945"/>
                    <a:pt x="4962" y="9951"/>
                    <a:pt x="4969" y="9964"/>
                  </a:cubicBezTo>
                  <a:lnTo>
                    <a:pt x="5092" y="10179"/>
                  </a:lnTo>
                  <a:cubicBezTo>
                    <a:pt x="5131" y="10237"/>
                    <a:pt x="5157" y="10276"/>
                    <a:pt x="5177" y="10302"/>
                  </a:cubicBezTo>
                  <a:lnTo>
                    <a:pt x="5209" y="10348"/>
                  </a:lnTo>
                  <a:cubicBezTo>
                    <a:pt x="5288" y="9821"/>
                    <a:pt x="5385" y="9314"/>
                    <a:pt x="5502" y="8833"/>
                  </a:cubicBezTo>
                  <a:cubicBezTo>
                    <a:pt x="5522" y="8761"/>
                    <a:pt x="5541" y="8670"/>
                    <a:pt x="5574" y="8546"/>
                  </a:cubicBezTo>
                  <a:lnTo>
                    <a:pt x="5574" y="8546"/>
                  </a:lnTo>
                  <a:cubicBezTo>
                    <a:pt x="5483" y="8624"/>
                    <a:pt x="5372" y="8722"/>
                    <a:pt x="5242" y="8846"/>
                  </a:cubicBezTo>
                  <a:lnTo>
                    <a:pt x="5151" y="8930"/>
                  </a:lnTo>
                  <a:cubicBezTo>
                    <a:pt x="5141" y="8940"/>
                    <a:pt x="5132" y="8946"/>
                    <a:pt x="5125" y="8946"/>
                  </a:cubicBezTo>
                  <a:cubicBezTo>
                    <a:pt x="5122" y="8946"/>
                    <a:pt x="5120" y="8945"/>
                    <a:pt x="5118" y="8943"/>
                  </a:cubicBezTo>
                  <a:cubicBezTo>
                    <a:pt x="5105" y="8937"/>
                    <a:pt x="5105" y="8930"/>
                    <a:pt x="5105" y="8917"/>
                  </a:cubicBezTo>
                  <a:lnTo>
                    <a:pt x="5125" y="8891"/>
                  </a:lnTo>
                  <a:cubicBezTo>
                    <a:pt x="5281" y="8703"/>
                    <a:pt x="5450" y="8546"/>
                    <a:pt x="5613" y="8410"/>
                  </a:cubicBezTo>
                  <a:cubicBezTo>
                    <a:pt x="5619" y="8377"/>
                    <a:pt x="5626" y="8351"/>
                    <a:pt x="5632" y="8325"/>
                  </a:cubicBezTo>
                  <a:cubicBezTo>
                    <a:pt x="5613" y="8293"/>
                    <a:pt x="5593" y="8260"/>
                    <a:pt x="5574" y="8221"/>
                  </a:cubicBezTo>
                  <a:lnTo>
                    <a:pt x="5385" y="7903"/>
                  </a:lnTo>
                  <a:cubicBezTo>
                    <a:pt x="5366" y="7864"/>
                    <a:pt x="5353" y="7831"/>
                    <a:pt x="5346" y="7805"/>
                  </a:cubicBezTo>
                  <a:cubicBezTo>
                    <a:pt x="5346" y="7792"/>
                    <a:pt x="5346" y="7779"/>
                    <a:pt x="5353" y="7773"/>
                  </a:cubicBezTo>
                  <a:cubicBezTo>
                    <a:pt x="5366" y="7773"/>
                    <a:pt x="5372" y="7773"/>
                    <a:pt x="5379" y="7779"/>
                  </a:cubicBezTo>
                  <a:lnTo>
                    <a:pt x="5392" y="7805"/>
                  </a:lnTo>
                  <a:cubicBezTo>
                    <a:pt x="5398" y="7825"/>
                    <a:pt x="5418" y="7851"/>
                    <a:pt x="5444" y="7877"/>
                  </a:cubicBezTo>
                  <a:cubicBezTo>
                    <a:pt x="5463" y="7903"/>
                    <a:pt x="5489" y="7948"/>
                    <a:pt x="5528" y="8020"/>
                  </a:cubicBezTo>
                  <a:cubicBezTo>
                    <a:pt x="5580" y="8098"/>
                    <a:pt x="5619" y="8169"/>
                    <a:pt x="5658" y="8234"/>
                  </a:cubicBezTo>
                  <a:cubicBezTo>
                    <a:pt x="5665" y="8215"/>
                    <a:pt x="5665" y="8195"/>
                    <a:pt x="5671" y="8176"/>
                  </a:cubicBezTo>
                  <a:lnTo>
                    <a:pt x="5853" y="7525"/>
                  </a:lnTo>
                  <a:cubicBezTo>
                    <a:pt x="5847" y="7519"/>
                    <a:pt x="5840" y="7519"/>
                    <a:pt x="5834" y="7519"/>
                  </a:cubicBezTo>
                  <a:cubicBezTo>
                    <a:pt x="5769" y="7499"/>
                    <a:pt x="5717" y="7460"/>
                    <a:pt x="5691" y="7408"/>
                  </a:cubicBezTo>
                  <a:cubicBezTo>
                    <a:pt x="5665" y="7363"/>
                    <a:pt x="5658" y="7298"/>
                    <a:pt x="5665" y="7207"/>
                  </a:cubicBezTo>
                  <a:cubicBezTo>
                    <a:pt x="5665" y="7194"/>
                    <a:pt x="5665" y="7181"/>
                    <a:pt x="5671" y="7161"/>
                  </a:cubicBezTo>
                  <a:lnTo>
                    <a:pt x="5671" y="7161"/>
                  </a:lnTo>
                  <a:cubicBezTo>
                    <a:pt x="5639" y="7168"/>
                    <a:pt x="5600" y="7168"/>
                    <a:pt x="5561" y="7168"/>
                  </a:cubicBezTo>
                  <a:cubicBezTo>
                    <a:pt x="5209" y="7161"/>
                    <a:pt x="4839" y="7142"/>
                    <a:pt x="4462" y="7096"/>
                  </a:cubicBezTo>
                  <a:cubicBezTo>
                    <a:pt x="4436" y="7343"/>
                    <a:pt x="4403" y="7603"/>
                    <a:pt x="4371" y="7864"/>
                  </a:cubicBezTo>
                  <a:cubicBezTo>
                    <a:pt x="4423" y="7831"/>
                    <a:pt x="4475" y="7799"/>
                    <a:pt x="4527" y="7766"/>
                  </a:cubicBezTo>
                  <a:cubicBezTo>
                    <a:pt x="4670" y="7688"/>
                    <a:pt x="4761" y="7629"/>
                    <a:pt x="4793" y="7603"/>
                  </a:cubicBezTo>
                  <a:cubicBezTo>
                    <a:pt x="4813" y="7590"/>
                    <a:pt x="4832" y="7577"/>
                    <a:pt x="4845" y="7577"/>
                  </a:cubicBezTo>
                  <a:cubicBezTo>
                    <a:pt x="4853" y="7575"/>
                    <a:pt x="4861" y="7573"/>
                    <a:pt x="4870" y="7573"/>
                  </a:cubicBezTo>
                  <a:cubicBezTo>
                    <a:pt x="4881" y="7573"/>
                    <a:pt x="4892" y="7576"/>
                    <a:pt x="4904" y="7584"/>
                  </a:cubicBezTo>
                  <a:cubicBezTo>
                    <a:pt x="4923" y="7597"/>
                    <a:pt x="4923" y="7623"/>
                    <a:pt x="4904" y="7655"/>
                  </a:cubicBezTo>
                  <a:cubicBezTo>
                    <a:pt x="4891" y="7668"/>
                    <a:pt x="4871" y="7681"/>
                    <a:pt x="4839" y="7701"/>
                  </a:cubicBezTo>
                  <a:cubicBezTo>
                    <a:pt x="4657" y="7799"/>
                    <a:pt x="4494" y="7896"/>
                    <a:pt x="4351" y="7987"/>
                  </a:cubicBezTo>
                  <a:cubicBezTo>
                    <a:pt x="4351" y="7994"/>
                    <a:pt x="4351" y="7994"/>
                    <a:pt x="4351" y="8000"/>
                  </a:cubicBezTo>
                  <a:cubicBezTo>
                    <a:pt x="4377" y="8033"/>
                    <a:pt x="4403" y="8065"/>
                    <a:pt x="4436" y="8104"/>
                  </a:cubicBezTo>
                  <a:cubicBezTo>
                    <a:pt x="4572" y="8280"/>
                    <a:pt x="4657" y="8416"/>
                    <a:pt x="4696" y="8520"/>
                  </a:cubicBezTo>
                  <a:cubicBezTo>
                    <a:pt x="4735" y="8611"/>
                    <a:pt x="4754" y="8709"/>
                    <a:pt x="4748" y="8813"/>
                  </a:cubicBezTo>
                  <a:cubicBezTo>
                    <a:pt x="4748" y="8833"/>
                    <a:pt x="4748" y="8846"/>
                    <a:pt x="4741" y="8852"/>
                  </a:cubicBezTo>
                  <a:cubicBezTo>
                    <a:pt x="4736" y="8867"/>
                    <a:pt x="4728" y="8874"/>
                    <a:pt x="4716" y="8874"/>
                  </a:cubicBezTo>
                  <a:cubicBezTo>
                    <a:pt x="4712" y="8874"/>
                    <a:pt x="4707" y="8873"/>
                    <a:pt x="4702" y="8872"/>
                  </a:cubicBezTo>
                  <a:cubicBezTo>
                    <a:pt x="4689" y="8865"/>
                    <a:pt x="4683" y="8852"/>
                    <a:pt x="4676" y="8826"/>
                  </a:cubicBezTo>
                  <a:cubicBezTo>
                    <a:pt x="4644" y="8650"/>
                    <a:pt x="4611" y="8527"/>
                    <a:pt x="4579" y="8455"/>
                  </a:cubicBezTo>
                  <a:cubicBezTo>
                    <a:pt x="4553" y="8397"/>
                    <a:pt x="4494" y="8319"/>
                    <a:pt x="4416" y="8215"/>
                  </a:cubicBezTo>
                  <a:cubicBezTo>
                    <a:pt x="4384" y="8176"/>
                    <a:pt x="4358" y="8143"/>
                    <a:pt x="4338" y="8117"/>
                  </a:cubicBezTo>
                  <a:cubicBezTo>
                    <a:pt x="4305" y="8312"/>
                    <a:pt x="4279" y="8514"/>
                    <a:pt x="4247" y="8716"/>
                  </a:cubicBezTo>
                  <a:cubicBezTo>
                    <a:pt x="4201" y="8995"/>
                    <a:pt x="4175" y="9203"/>
                    <a:pt x="4162" y="9333"/>
                  </a:cubicBezTo>
                  <a:cubicBezTo>
                    <a:pt x="4143" y="9483"/>
                    <a:pt x="4136" y="9665"/>
                    <a:pt x="4123" y="9873"/>
                  </a:cubicBezTo>
                  <a:cubicBezTo>
                    <a:pt x="4332" y="9659"/>
                    <a:pt x="4507" y="9502"/>
                    <a:pt x="4650" y="9405"/>
                  </a:cubicBezTo>
                  <a:cubicBezTo>
                    <a:pt x="4676" y="9392"/>
                    <a:pt x="4689" y="9385"/>
                    <a:pt x="4702" y="9379"/>
                  </a:cubicBezTo>
                  <a:cubicBezTo>
                    <a:pt x="4728" y="9379"/>
                    <a:pt x="4741" y="9385"/>
                    <a:pt x="4748" y="9398"/>
                  </a:cubicBezTo>
                  <a:cubicBezTo>
                    <a:pt x="4761" y="9418"/>
                    <a:pt x="4761" y="9437"/>
                    <a:pt x="4741" y="9450"/>
                  </a:cubicBezTo>
                  <a:cubicBezTo>
                    <a:pt x="4735" y="9463"/>
                    <a:pt x="4715" y="9476"/>
                    <a:pt x="4689" y="9489"/>
                  </a:cubicBezTo>
                  <a:cubicBezTo>
                    <a:pt x="4657" y="9509"/>
                    <a:pt x="4618" y="9541"/>
                    <a:pt x="4559" y="9587"/>
                  </a:cubicBezTo>
                  <a:cubicBezTo>
                    <a:pt x="4416" y="9704"/>
                    <a:pt x="4273" y="9834"/>
                    <a:pt x="4143" y="9977"/>
                  </a:cubicBezTo>
                  <a:cubicBezTo>
                    <a:pt x="4162" y="9997"/>
                    <a:pt x="4201" y="10023"/>
                    <a:pt x="4253" y="10062"/>
                  </a:cubicBezTo>
                  <a:cubicBezTo>
                    <a:pt x="4305" y="10101"/>
                    <a:pt x="4345" y="10140"/>
                    <a:pt x="4377" y="10166"/>
                  </a:cubicBezTo>
                  <a:cubicBezTo>
                    <a:pt x="4468" y="10257"/>
                    <a:pt x="4514" y="10348"/>
                    <a:pt x="4527" y="10445"/>
                  </a:cubicBezTo>
                  <a:cubicBezTo>
                    <a:pt x="4527" y="10471"/>
                    <a:pt x="4527" y="10491"/>
                    <a:pt x="4520" y="10504"/>
                  </a:cubicBezTo>
                  <a:cubicBezTo>
                    <a:pt x="4510" y="10519"/>
                    <a:pt x="4497" y="10526"/>
                    <a:pt x="4483" y="10526"/>
                  </a:cubicBezTo>
                  <a:cubicBezTo>
                    <a:pt x="4478" y="10526"/>
                    <a:pt x="4473" y="10525"/>
                    <a:pt x="4468" y="10524"/>
                  </a:cubicBezTo>
                  <a:cubicBezTo>
                    <a:pt x="4455" y="10517"/>
                    <a:pt x="4449" y="10497"/>
                    <a:pt x="4442" y="10465"/>
                  </a:cubicBezTo>
                  <a:cubicBezTo>
                    <a:pt x="4436" y="10374"/>
                    <a:pt x="4390" y="10296"/>
                    <a:pt x="4312" y="10218"/>
                  </a:cubicBezTo>
                  <a:cubicBezTo>
                    <a:pt x="4279" y="10192"/>
                    <a:pt x="4247" y="10159"/>
                    <a:pt x="4201" y="10120"/>
                  </a:cubicBezTo>
                  <a:cubicBezTo>
                    <a:pt x="4169" y="10094"/>
                    <a:pt x="4143" y="10075"/>
                    <a:pt x="4123" y="10062"/>
                  </a:cubicBezTo>
                  <a:cubicBezTo>
                    <a:pt x="4117" y="10172"/>
                    <a:pt x="4117" y="10289"/>
                    <a:pt x="4110" y="10413"/>
                  </a:cubicBezTo>
                  <a:lnTo>
                    <a:pt x="4104" y="11525"/>
                  </a:lnTo>
                  <a:cubicBezTo>
                    <a:pt x="4169" y="11467"/>
                    <a:pt x="4227" y="11414"/>
                    <a:pt x="4292" y="11356"/>
                  </a:cubicBezTo>
                  <a:cubicBezTo>
                    <a:pt x="4351" y="11304"/>
                    <a:pt x="4390" y="11258"/>
                    <a:pt x="4410" y="11226"/>
                  </a:cubicBezTo>
                  <a:cubicBezTo>
                    <a:pt x="4416" y="11206"/>
                    <a:pt x="4429" y="11193"/>
                    <a:pt x="4436" y="11187"/>
                  </a:cubicBezTo>
                  <a:cubicBezTo>
                    <a:pt x="4445" y="11177"/>
                    <a:pt x="4455" y="11171"/>
                    <a:pt x="4467" y="11171"/>
                  </a:cubicBezTo>
                  <a:cubicBezTo>
                    <a:pt x="4471" y="11171"/>
                    <a:pt x="4476" y="11172"/>
                    <a:pt x="4481" y="11174"/>
                  </a:cubicBezTo>
                  <a:cubicBezTo>
                    <a:pt x="4501" y="11180"/>
                    <a:pt x="4514" y="11187"/>
                    <a:pt x="4520" y="11206"/>
                  </a:cubicBezTo>
                  <a:cubicBezTo>
                    <a:pt x="4520" y="11219"/>
                    <a:pt x="4514" y="11245"/>
                    <a:pt x="4494" y="11271"/>
                  </a:cubicBezTo>
                  <a:cubicBezTo>
                    <a:pt x="4468" y="11310"/>
                    <a:pt x="4416" y="11362"/>
                    <a:pt x="4345" y="11428"/>
                  </a:cubicBezTo>
                  <a:cubicBezTo>
                    <a:pt x="4247" y="11519"/>
                    <a:pt x="4162" y="11590"/>
                    <a:pt x="4097" y="11655"/>
                  </a:cubicBezTo>
                  <a:lnTo>
                    <a:pt x="4097" y="11720"/>
                  </a:lnTo>
                  <a:lnTo>
                    <a:pt x="4175" y="11785"/>
                  </a:lnTo>
                  <a:cubicBezTo>
                    <a:pt x="4305" y="11922"/>
                    <a:pt x="4390" y="12045"/>
                    <a:pt x="4416" y="12175"/>
                  </a:cubicBezTo>
                  <a:cubicBezTo>
                    <a:pt x="4429" y="12201"/>
                    <a:pt x="4429" y="12227"/>
                    <a:pt x="4416" y="12240"/>
                  </a:cubicBezTo>
                  <a:cubicBezTo>
                    <a:pt x="4407" y="12263"/>
                    <a:pt x="4395" y="12273"/>
                    <a:pt x="4382" y="12273"/>
                  </a:cubicBezTo>
                  <a:cubicBezTo>
                    <a:pt x="4376" y="12273"/>
                    <a:pt x="4370" y="12271"/>
                    <a:pt x="4364" y="12266"/>
                  </a:cubicBezTo>
                  <a:cubicBezTo>
                    <a:pt x="4351" y="12260"/>
                    <a:pt x="4338" y="12240"/>
                    <a:pt x="4338" y="12195"/>
                  </a:cubicBezTo>
                  <a:cubicBezTo>
                    <a:pt x="4332" y="12169"/>
                    <a:pt x="4319" y="12130"/>
                    <a:pt x="4292" y="12084"/>
                  </a:cubicBezTo>
                  <a:lnTo>
                    <a:pt x="4247" y="11993"/>
                  </a:lnTo>
                  <a:lnTo>
                    <a:pt x="4097" y="11837"/>
                  </a:lnTo>
                  <a:lnTo>
                    <a:pt x="4084" y="13379"/>
                  </a:lnTo>
                  <a:cubicBezTo>
                    <a:pt x="4045" y="13288"/>
                    <a:pt x="4019" y="13183"/>
                    <a:pt x="4006" y="13066"/>
                  </a:cubicBezTo>
                  <a:cubicBezTo>
                    <a:pt x="4000" y="12988"/>
                    <a:pt x="3993" y="12884"/>
                    <a:pt x="3993" y="12741"/>
                  </a:cubicBezTo>
                  <a:cubicBezTo>
                    <a:pt x="3993" y="12468"/>
                    <a:pt x="3993" y="12195"/>
                    <a:pt x="4000" y="11928"/>
                  </a:cubicBezTo>
                  <a:lnTo>
                    <a:pt x="4006" y="11746"/>
                  </a:lnTo>
                  <a:lnTo>
                    <a:pt x="4006" y="11746"/>
                  </a:lnTo>
                  <a:cubicBezTo>
                    <a:pt x="3987" y="11759"/>
                    <a:pt x="3974" y="11772"/>
                    <a:pt x="3961" y="11785"/>
                  </a:cubicBezTo>
                  <a:cubicBezTo>
                    <a:pt x="3824" y="11922"/>
                    <a:pt x="3714" y="12052"/>
                    <a:pt x="3623" y="12169"/>
                  </a:cubicBezTo>
                  <a:cubicBezTo>
                    <a:pt x="3610" y="12188"/>
                    <a:pt x="3603" y="12201"/>
                    <a:pt x="3597" y="12201"/>
                  </a:cubicBezTo>
                  <a:cubicBezTo>
                    <a:pt x="3589" y="12204"/>
                    <a:pt x="3583" y="12206"/>
                    <a:pt x="3578" y="12206"/>
                  </a:cubicBezTo>
                  <a:cubicBezTo>
                    <a:pt x="3572" y="12206"/>
                    <a:pt x="3568" y="12203"/>
                    <a:pt x="3564" y="12195"/>
                  </a:cubicBezTo>
                  <a:cubicBezTo>
                    <a:pt x="3590" y="12123"/>
                    <a:pt x="3623" y="12058"/>
                    <a:pt x="3662" y="12006"/>
                  </a:cubicBezTo>
                  <a:cubicBezTo>
                    <a:pt x="3707" y="11935"/>
                    <a:pt x="3772" y="11857"/>
                    <a:pt x="3863" y="11759"/>
                  </a:cubicBezTo>
                  <a:cubicBezTo>
                    <a:pt x="3896" y="11733"/>
                    <a:pt x="3922" y="11701"/>
                    <a:pt x="3948" y="11675"/>
                  </a:cubicBezTo>
                  <a:lnTo>
                    <a:pt x="3584" y="11278"/>
                  </a:lnTo>
                  <a:cubicBezTo>
                    <a:pt x="3545" y="11245"/>
                    <a:pt x="3519" y="11219"/>
                    <a:pt x="3512" y="11193"/>
                  </a:cubicBezTo>
                  <a:cubicBezTo>
                    <a:pt x="3518" y="11188"/>
                    <a:pt x="3525" y="11184"/>
                    <a:pt x="3534" y="11184"/>
                  </a:cubicBezTo>
                  <a:cubicBezTo>
                    <a:pt x="3545" y="11184"/>
                    <a:pt x="3559" y="11189"/>
                    <a:pt x="3577" y="11200"/>
                  </a:cubicBezTo>
                  <a:cubicBezTo>
                    <a:pt x="3649" y="11252"/>
                    <a:pt x="3720" y="11310"/>
                    <a:pt x="3785" y="11375"/>
                  </a:cubicBezTo>
                  <a:cubicBezTo>
                    <a:pt x="3818" y="11408"/>
                    <a:pt x="3863" y="11460"/>
                    <a:pt x="3928" y="11532"/>
                  </a:cubicBezTo>
                  <a:cubicBezTo>
                    <a:pt x="3961" y="11564"/>
                    <a:pt x="3987" y="11597"/>
                    <a:pt x="4006" y="11616"/>
                  </a:cubicBezTo>
                  <a:lnTo>
                    <a:pt x="4032" y="10094"/>
                  </a:lnTo>
                  <a:lnTo>
                    <a:pt x="4032" y="10094"/>
                  </a:lnTo>
                  <a:cubicBezTo>
                    <a:pt x="4006" y="10120"/>
                    <a:pt x="3987" y="10146"/>
                    <a:pt x="3961" y="10172"/>
                  </a:cubicBezTo>
                  <a:lnTo>
                    <a:pt x="3714" y="10465"/>
                  </a:lnTo>
                  <a:cubicBezTo>
                    <a:pt x="3701" y="10478"/>
                    <a:pt x="3694" y="10484"/>
                    <a:pt x="3688" y="10484"/>
                  </a:cubicBezTo>
                  <a:lnTo>
                    <a:pt x="3675" y="10484"/>
                  </a:lnTo>
                  <a:cubicBezTo>
                    <a:pt x="3668" y="10478"/>
                    <a:pt x="3662" y="10478"/>
                    <a:pt x="3662" y="10471"/>
                  </a:cubicBezTo>
                  <a:cubicBezTo>
                    <a:pt x="3662" y="10465"/>
                    <a:pt x="3662" y="10458"/>
                    <a:pt x="3668" y="10452"/>
                  </a:cubicBezTo>
                  <a:lnTo>
                    <a:pt x="3740" y="10335"/>
                  </a:lnTo>
                  <a:cubicBezTo>
                    <a:pt x="3792" y="10250"/>
                    <a:pt x="3824" y="10205"/>
                    <a:pt x="3837" y="10192"/>
                  </a:cubicBezTo>
                  <a:cubicBezTo>
                    <a:pt x="3876" y="10140"/>
                    <a:pt x="3915" y="10088"/>
                    <a:pt x="3961" y="10042"/>
                  </a:cubicBezTo>
                  <a:cubicBezTo>
                    <a:pt x="3980" y="10023"/>
                    <a:pt x="4006" y="10003"/>
                    <a:pt x="4026" y="9984"/>
                  </a:cubicBezTo>
                  <a:cubicBezTo>
                    <a:pt x="3954" y="9919"/>
                    <a:pt x="3889" y="9841"/>
                    <a:pt x="3824" y="9763"/>
                  </a:cubicBezTo>
                  <a:cubicBezTo>
                    <a:pt x="3746" y="9665"/>
                    <a:pt x="3681" y="9574"/>
                    <a:pt x="3629" y="9470"/>
                  </a:cubicBezTo>
                  <a:lnTo>
                    <a:pt x="3623" y="9450"/>
                  </a:lnTo>
                  <a:cubicBezTo>
                    <a:pt x="3623" y="9444"/>
                    <a:pt x="3623" y="9444"/>
                    <a:pt x="3636" y="9437"/>
                  </a:cubicBezTo>
                  <a:cubicBezTo>
                    <a:pt x="3642" y="9431"/>
                    <a:pt x="3649" y="9431"/>
                    <a:pt x="3655" y="9431"/>
                  </a:cubicBezTo>
                  <a:cubicBezTo>
                    <a:pt x="3668" y="9437"/>
                    <a:pt x="3681" y="9444"/>
                    <a:pt x="3694" y="9463"/>
                  </a:cubicBezTo>
                  <a:cubicBezTo>
                    <a:pt x="3831" y="9646"/>
                    <a:pt x="3941" y="9782"/>
                    <a:pt x="4032" y="9880"/>
                  </a:cubicBezTo>
                  <a:cubicBezTo>
                    <a:pt x="4039" y="9567"/>
                    <a:pt x="4052" y="9314"/>
                    <a:pt x="4071" y="9119"/>
                  </a:cubicBezTo>
                  <a:cubicBezTo>
                    <a:pt x="4078" y="9067"/>
                    <a:pt x="4091" y="8917"/>
                    <a:pt x="4123" y="8664"/>
                  </a:cubicBezTo>
                  <a:lnTo>
                    <a:pt x="4208" y="8091"/>
                  </a:lnTo>
                  <a:lnTo>
                    <a:pt x="4208" y="8091"/>
                  </a:lnTo>
                  <a:cubicBezTo>
                    <a:pt x="4117" y="8156"/>
                    <a:pt x="4032" y="8221"/>
                    <a:pt x="3961" y="8286"/>
                  </a:cubicBezTo>
                  <a:cubicBezTo>
                    <a:pt x="3876" y="8364"/>
                    <a:pt x="3818" y="8429"/>
                    <a:pt x="3785" y="8488"/>
                  </a:cubicBezTo>
                  <a:cubicBezTo>
                    <a:pt x="3779" y="8507"/>
                    <a:pt x="3766" y="8514"/>
                    <a:pt x="3753" y="8514"/>
                  </a:cubicBezTo>
                  <a:cubicBezTo>
                    <a:pt x="3740" y="8507"/>
                    <a:pt x="3740" y="8494"/>
                    <a:pt x="3746" y="8468"/>
                  </a:cubicBezTo>
                  <a:cubicBezTo>
                    <a:pt x="3772" y="8416"/>
                    <a:pt x="3785" y="8371"/>
                    <a:pt x="3805" y="8345"/>
                  </a:cubicBezTo>
                  <a:cubicBezTo>
                    <a:pt x="3831" y="8306"/>
                    <a:pt x="3863" y="8267"/>
                    <a:pt x="3896" y="8234"/>
                  </a:cubicBezTo>
                  <a:cubicBezTo>
                    <a:pt x="3993" y="8137"/>
                    <a:pt x="4097" y="8052"/>
                    <a:pt x="4214" y="7968"/>
                  </a:cubicBezTo>
                  <a:cubicBezTo>
                    <a:pt x="4071" y="7792"/>
                    <a:pt x="3961" y="7662"/>
                    <a:pt x="3883" y="7577"/>
                  </a:cubicBezTo>
                  <a:cubicBezTo>
                    <a:pt x="3870" y="7564"/>
                    <a:pt x="3863" y="7551"/>
                    <a:pt x="3857" y="7538"/>
                  </a:cubicBezTo>
                  <a:cubicBezTo>
                    <a:pt x="3857" y="7519"/>
                    <a:pt x="3857" y="7512"/>
                    <a:pt x="3876" y="7506"/>
                  </a:cubicBezTo>
                  <a:cubicBezTo>
                    <a:pt x="3880" y="7504"/>
                    <a:pt x="3883" y="7503"/>
                    <a:pt x="3886" y="7503"/>
                  </a:cubicBezTo>
                  <a:cubicBezTo>
                    <a:pt x="3893" y="7503"/>
                    <a:pt x="3899" y="7509"/>
                    <a:pt x="3909" y="7519"/>
                  </a:cubicBezTo>
                  <a:cubicBezTo>
                    <a:pt x="4000" y="7597"/>
                    <a:pt x="4110" y="7714"/>
                    <a:pt x="4240" y="7870"/>
                  </a:cubicBezTo>
                  <a:lnTo>
                    <a:pt x="4351" y="7077"/>
                  </a:lnTo>
                  <a:cubicBezTo>
                    <a:pt x="4071" y="7044"/>
                    <a:pt x="3785" y="6992"/>
                    <a:pt x="3493" y="6940"/>
                  </a:cubicBezTo>
                  <a:cubicBezTo>
                    <a:pt x="3493" y="6947"/>
                    <a:pt x="3486" y="6953"/>
                    <a:pt x="3486" y="6960"/>
                  </a:cubicBezTo>
                  <a:cubicBezTo>
                    <a:pt x="3460" y="7103"/>
                    <a:pt x="3401" y="7291"/>
                    <a:pt x="3310" y="7525"/>
                  </a:cubicBezTo>
                  <a:cubicBezTo>
                    <a:pt x="3213" y="7792"/>
                    <a:pt x="3148" y="7981"/>
                    <a:pt x="3122" y="8091"/>
                  </a:cubicBezTo>
                  <a:cubicBezTo>
                    <a:pt x="3115" y="8098"/>
                    <a:pt x="3115" y="8104"/>
                    <a:pt x="3115" y="8117"/>
                  </a:cubicBezTo>
                  <a:cubicBezTo>
                    <a:pt x="3128" y="8104"/>
                    <a:pt x="3154" y="8091"/>
                    <a:pt x="3180" y="8078"/>
                  </a:cubicBezTo>
                  <a:lnTo>
                    <a:pt x="3323" y="7968"/>
                  </a:lnTo>
                  <a:cubicBezTo>
                    <a:pt x="3336" y="7961"/>
                    <a:pt x="3375" y="7942"/>
                    <a:pt x="3434" y="7909"/>
                  </a:cubicBezTo>
                  <a:lnTo>
                    <a:pt x="3538" y="7864"/>
                  </a:lnTo>
                  <a:cubicBezTo>
                    <a:pt x="3564" y="7851"/>
                    <a:pt x="3584" y="7844"/>
                    <a:pt x="3597" y="7844"/>
                  </a:cubicBezTo>
                  <a:cubicBezTo>
                    <a:pt x="3601" y="7843"/>
                    <a:pt x="3605" y="7842"/>
                    <a:pt x="3609" y="7842"/>
                  </a:cubicBezTo>
                  <a:cubicBezTo>
                    <a:pt x="3627" y="7842"/>
                    <a:pt x="3638" y="7854"/>
                    <a:pt x="3649" y="7870"/>
                  </a:cubicBezTo>
                  <a:cubicBezTo>
                    <a:pt x="3662" y="7890"/>
                    <a:pt x="3649" y="7916"/>
                    <a:pt x="3623" y="7942"/>
                  </a:cubicBezTo>
                  <a:cubicBezTo>
                    <a:pt x="3610" y="7955"/>
                    <a:pt x="3597" y="7968"/>
                    <a:pt x="3577" y="7968"/>
                  </a:cubicBezTo>
                  <a:lnTo>
                    <a:pt x="3538" y="7968"/>
                  </a:lnTo>
                  <a:cubicBezTo>
                    <a:pt x="3525" y="7974"/>
                    <a:pt x="3506" y="7981"/>
                    <a:pt x="3480" y="7994"/>
                  </a:cubicBezTo>
                  <a:cubicBezTo>
                    <a:pt x="3382" y="8046"/>
                    <a:pt x="3265" y="8124"/>
                    <a:pt x="3128" y="8221"/>
                  </a:cubicBezTo>
                  <a:lnTo>
                    <a:pt x="3102" y="8241"/>
                  </a:lnTo>
                  <a:cubicBezTo>
                    <a:pt x="3135" y="8299"/>
                    <a:pt x="3167" y="8351"/>
                    <a:pt x="3187" y="8403"/>
                  </a:cubicBezTo>
                  <a:cubicBezTo>
                    <a:pt x="3213" y="8462"/>
                    <a:pt x="3239" y="8559"/>
                    <a:pt x="3271" y="8690"/>
                  </a:cubicBezTo>
                  <a:cubicBezTo>
                    <a:pt x="3297" y="8813"/>
                    <a:pt x="3330" y="8911"/>
                    <a:pt x="3356" y="8976"/>
                  </a:cubicBezTo>
                  <a:cubicBezTo>
                    <a:pt x="3382" y="9015"/>
                    <a:pt x="3388" y="9041"/>
                    <a:pt x="3388" y="9067"/>
                  </a:cubicBezTo>
                  <a:cubicBezTo>
                    <a:pt x="3395" y="9080"/>
                    <a:pt x="3388" y="9093"/>
                    <a:pt x="3382" y="9106"/>
                  </a:cubicBezTo>
                  <a:cubicBezTo>
                    <a:pt x="3375" y="9112"/>
                    <a:pt x="3369" y="9119"/>
                    <a:pt x="3356" y="9119"/>
                  </a:cubicBezTo>
                  <a:cubicBezTo>
                    <a:pt x="3354" y="9120"/>
                    <a:pt x="3351" y="9120"/>
                    <a:pt x="3349" y="9120"/>
                  </a:cubicBezTo>
                  <a:cubicBezTo>
                    <a:pt x="3338" y="9120"/>
                    <a:pt x="3328" y="9109"/>
                    <a:pt x="3317" y="9093"/>
                  </a:cubicBezTo>
                  <a:cubicBezTo>
                    <a:pt x="3258" y="9015"/>
                    <a:pt x="3219" y="8911"/>
                    <a:pt x="3187" y="8774"/>
                  </a:cubicBezTo>
                  <a:cubicBezTo>
                    <a:pt x="3148" y="8598"/>
                    <a:pt x="3115" y="8488"/>
                    <a:pt x="3102" y="8442"/>
                  </a:cubicBezTo>
                  <a:cubicBezTo>
                    <a:pt x="3089" y="8410"/>
                    <a:pt x="3076" y="8384"/>
                    <a:pt x="3057" y="8351"/>
                  </a:cubicBezTo>
                  <a:cubicBezTo>
                    <a:pt x="3050" y="8403"/>
                    <a:pt x="3037" y="8462"/>
                    <a:pt x="3024" y="8527"/>
                  </a:cubicBezTo>
                  <a:cubicBezTo>
                    <a:pt x="2927" y="9054"/>
                    <a:pt x="2849" y="9483"/>
                    <a:pt x="2790" y="9828"/>
                  </a:cubicBezTo>
                  <a:cubicBezTo>
                    <a:pt x="2810" y="9854"/>
                    <a:pt x="2829" y="9880"/>
                    <a:pt x="2855" y="9912"/>
                  </a:cubicBezTo>
                  <a:lnTo>
                    <a:pt x="3037" y="10172"/>
                  </a:lnTo>
                  <a:cubicBezTo>
                    <a:pt x="3122" y="10283"/>
                    <a:pt x="3154" y="10374"/>
                    <a:pt x="3141" y="10445"/>
                  </a:cubicBezTo>
                  <a:cubicBezTo>
                    <a:pt x="3141" y="10465"/>
                    <a:pt x="3128" y="10478"/>
                    <a:pt x="3122" y="10484"/>
                  </a:cubicBezTo>
                  <a:cubicBezTo>
                    <a:pt x="3115" y="10489"/>
                    <a:pt x="3108" y="10491"/>
                    <a:pt x="3101" y="10491"/>
                  </a:cubicBezTo>
                  <a:cubicBezTo>
                    <a:pt x="3089" y="10491"/>
                    <a:pt x="3078" y="10484"/>
                    <a:pt x="3070" y="10471"/>
                  </a:cubicBezTo>
                  <a:cubicBezTo>
                    <a:pt x="3063" y="10445"/>
                    <a:pt x="3057" y="10426"/>
                    <a:pt x="3050" y="10419"/>
                  </a:cubicBezTo>
                  <a:cubicBezTo>
                    <a:pt x="3037" y="10354"/>
                    <a:pt x="2992" y="10270"/>
                    <a:pt x="2920" y="10159"/>
                  </a:cubicBezTo>
                  <a:lnTo>
                    <a:pt x="2771" y="9964"/>
                  </a:lnTo>
                  <a:cubicBezTo>
                    <a:pt x="2751" y="10062"/>
                    <a:pt x="2738" y="10146"/>
                    <a:pt x="2732" y="10224"/>
                  </a:cubicBezTo>
                  <a:cubicBezTo>
                    <a:pt x="2686" y="10517"/>
                    <a:pt x="2654" y="10797"/>
                    <a:pt x="2634" y="11070"/>
                  </a:cubicBezTo>
                  <a:cubicBezTo>
                    <a:pt x="2667" y="11044"/>
                    <a:pt x="2706" y="11018"/>
                    <a:pt x="2745" y="10998"/>
                  </a:cubicBezTo>
                  <a:cubicBezTo>
                    <a:pt x="2803" y="10959"/>
                    <a:pt x="2855" y="10927"/>
                    <a:pt x="2894" y="10901"/>
                  </a:cubicBezTo>
                  <a:cubicBezTo>
                    <a:pt x="2914" y="10881"/>
                    <a:pt x="2933" y="10875"/>
                    <a:pt x="2953" y="10875"/>
                  </a:cubicBezTo>
                  <a:cubicBezTo>
                    <a:pt x="2972" y="10875"/>
                    <a:pt x="2985" y="10881"/>
                    <a:pt x="2992" y="10901"/>
                  </a:cubicBezTo>
                  <a:cubicBezTo>
                    <a:pt x="2998" y="10914"/>
                    <a:pt x="2998" y="10933"/>
                    <a:pt x="2992" y="10946"/>
                  </a:cubicBezTo>
                  <a:cubicBezTo>
                    <a:pt x="2979" y="10959"/>
                    <a:pt x="2972" y="10972"/>
                    <a:pt x="2953" y="10979"/>
                  </a:cubicBezTo>
                  <a:lnTo>
                    <a:pt x="2771" y="11083"/>
                  </a:lnTo>
                  <a:cubicBezTo>
                    <a:pt x="2719" y="11115"/>
                    <a:pt x="2673" y="11141"/>
                    <a:pt x="2628" y="11174"/>
                  </a:cubicBezTo>
                  <a:cubicBezTo>
                    <a:pt x="2628" y="11193"/>
                    <a:pt x="2621" y="11213"/>
                    <a:pt x="2621" y="11239"/>
                  </a:cubicBezTo>
                  <a:lnTo>
                    <a:pt x="2842" y="11460"/>
                  </a:lnTo>
                  <a:cubicBezTo>
                    <a:pt x="2901" y="11519"/>
                    <a:pt x="2940" y="11564"/>
                    <a:pt x="2966" y="11590"/>
                  </a:cubicBezTo>
                  <a:lnTo>
                    <a:pt x="3005" y="11655"/>
                  </a:lnTo>
                  <a:cubicBezTo>
                    <a:pt x="3024" y="11688"/>
                    <a:pt x="3031" y="11707"/>
                    <a:pt x="3024" y="11720"/>
                  </a:cubicBezTo>
                  <a:cubicBezTo>
                    <a:pt x="3024" y="11727"/>
                    <a:pt x="3018" y="11740"/>
                    <a:pt x="3005" y="11746"/>
                  </a:cubicBezTo>
                  <a:cubicBezTo>
                    <a:pt x="3002" y="11749"/>
                    <a:pt x="2997" y="11751"/>
                    <a:pt x="2992" y="11751"/>
                  </a:cubicBezTo>
                  <a:cubicBezTo>
                    <a:pt x="2987" y="11751"/>
                    <a:pt x="2982" y="11749"/>
                    <a:pt x="2979" y="11746"/>
                  </a:cubicBezTo>
                  <a:lnTo>
                    <a:pt x="2933" y="11668"/>
                  </a:lnTo>
                  <a:cubicBezTo>
                    <a:pt x="2914" y="11636"/>
                    <a:pt x="2894" y="11610"/>
                    <a:pt x="2881" y="11590"/>
                  </a:cubicBezTo>
                  <a:lnTo>
                    <a:pt x="2829" y="11538"/>
                  </a:lnTo>
                  <a:cubicBezTo>
                    <a:pt x="2764" y="11493"/>
                    <a:pt x="2693" y="11421"/>
                    <a:pt x="2615" y="11336"/>
                  </a:cubicBezTo>
                  <a:cubicBezTo>
                    <a:pt x="2602" y="11545"/>
                    <a:pt x="2595" y="11746"/>
                    <a:pt x="2595" y="11941"/>
                  </a:cubicBezTo>
                  <a:cubicBezTo>
                    <a:pt x="2595" y="12006"/>
                    <a:pt x="2582" y="12039"/>
                    <a:pt x="2550" y="12045"/>
                  </a:cubicBezTo>
                  <a:cubicBezTo>
                    <a:pt x="2524" y="11798"/>
                    <a:pt x="2517" y="11532"/>
                    <a:pt x="2530" y="11245"/>
                  </a:cubicBezTo>
                  <a:lnTo>
                    <a:pt x="2524" y="11245"/>
                  </a:lnTo>
                  <a:cubicBezTo>
                    <a:pt x="2465" y="11284"/>
                    <a:pt x="2413" y="11330"/>
                    <a:pt x="2354" y="11369"/>
                  </a:cubicBezTo>
                  <a:lnTo>
                    <a:pt x="2231" y="11473"/>
                  </a:lnTo>
                  <a:cubicBezTo>
                    <a:pt x="2219" y="11481"/>
                    <a:pt x="2212" y="11484"/>
                    <a:pt x="2207" y="11484"/>
                  </a:cubicBezTo>
                  <a:cubicBezTo>
                    <a:pt x="2204" y="11484"/>
                    <a:pt x="2201" y="11482"/>
                    <a:pt x="2198" y="11480"/>
                  </a:cubicBezTo>
                  <a:lnTo>
                    <a:pt x="2192" y="11460"/>
                  </a:lnTo>
                  <a:cubicBezTo>
                    <a:pt x="2192" y="11441"/>
                    <a:pt x="2205" y="11408"/>
                    <a:pt x="2237" y="11382"/>
                  </a:cubicBezTo>
                  <a:cubicBezTo>
                    <a:pt x="2302" y="11310"/>
                    <a:pt x="2380" y="11245"/>
                    <a:pt x="2471" y="11180"/>
                  </a:cubicBezTo>
                  <a:cubicBezTo>
                    <a:pt x="2322" y="11018"/>
                    <a:pt x="2218" y="10907"/>
                    <a:pt x="2166" y="10849"/>
                  </a:cubicBezTo>
                  <a:lnTo>
                    <a:pt x="2153" y="10868"/>
                  </a:lnTo>
                  <a:cubicBezTo>
                    <a:pt x="2146" y="10868"/>
                    <a:pt x="2140" y="10862"/>
                    <a:pt x="2133" y="10855"/>
                  </a:cubicBezTo>
                  <a:cubicBezTo>
                    <a:pt x="2127" y="10842"/>
                    <a:pt x="2127" y="10836"/>
                    <a:pt x="2133" y="10823"/>
                  </a:cubicBezTo>
                  <a:cubicBezTo>
                    <a:pt x="2140" y="10810"/>
                    <a:pt x="2153" y="10810"/>
                    <a:pt x="2179" y="10810"/>
                  </a:cubicBezTo>
                  <a:cubicBezTo>
                    <a:pt x="2192" y="10816"/>
                    <a:pt x="2205" y="10829"/>
                    <a:pt x="2218" y="10836"/>
                  </a:cubicBezTo>
                  <a:cubicBezTo>
                    <a:pt x="2237" y="10855"/>
                    <a:pt x="2328" y="10940"/>
                    <a:pt x="2484" y="11096"/>
                  </a:cubicBezTo>
                  <a:lnTo>
                    <a:pt x="2530" y="11141"/>
                  </a:lnTo>
                  <a:cubicBezTo>
                    <a:pt x="2530" y="11135"/>
                    <a:pt x="2530" y="11135"/>
                    <a:pt x="2530" y="11135"/>
                  </a:cubicBezTo>
                  <a:cubicBezTo>
                    <a:pt x="2537" y="11044"/>
                    <a:pt x="2543" y="10959"/>
                    <a:pt x="2550" y="10862"/>
                  </a:cubicBezTo>
                  <a:cubicBezTo>
                    <a:pt x="2576" y="10628"/>
                    <a:pt x="2621" y="10289"/>
                    <a:pt x="2686" y="9854"/>
                  </a:cubicBezTo>
                  <a:lnTo>
                    <a:pt x="2309" y="9353"/>
                  </a:lnTo>
                  <a:cubicBezTo>
                    <a:pt x="2289" y="9333"/>
                    <a:pt x="2289" y="9320"/>
                    <a:pt x="2289" y="9307"/>
                  </a:cubicBezTo>
                  <a:cubicBezTo>
                    <a:pt x="2297" y="9300"/>
                    <a:pt x="2305" y="9297"/>
                    <a:pt x="2312" y="9297"/>
                  </a:cubicBezTo>
                  <a:cubicBezTo>
                    <a:pt x="2318" y="9297"/>
                    <a:pt x="2323" y="9298"/>
                    <a:pt x="2328" y="9301"/>
                  </a:cubicBezTo>
                  <a:cubicBezTo>
                    <a:pt x="2335" y="9301"/>
                    <a:pt x="2348" y="9314"/>
                    <a:pt x="2367" y="9327"/>
                  </a:cubicBezTo>
                  <a:cubicBezTo>
                    <a:pt x="2406" y="9379"/>
                    <a:pt x="2465" y="9444"/>
                    <a:pt x="2543" y="9535"/>
                  </a:cubicBezTo>
                  <a:cubicBezTo>
                    <a:pt x="2615" y="9613"/>
                    <a:pt x="2673" y="9678"/>
                    <a:pt x="2706" y="9724"/>
                  </a:cubicBezTo>
                  <a:cubicBezTo>
                    <a:pt x="2706" y="9711"/>
                    <a:pt x="2712" y="9698"/>
                    <a:pt x="2712" y="9685"/>
                  </a:cubicBezTo>
                  <a:lnTo>
                    <a:pt x="2849" y="8846"/>
                  </a:lnTo>
                  <a:cubicBezTo>
                    <a:pt x="2881" y="8650"/>
                    <a:pt x="2907" y="8501"/>
                    <a:pt x="2927" y="8410"/>
                  </a:cubicBezTo>
                  <a:cubicBezTo>
                    <a:pt x="2927" y="8397"/>
                    <a:pt x="2933" y="8377"/>
                    <a:pt x="2940" y="8364"/>
                  </a:cubicBezTo>
                  <a:lnTo>
                    <a:pt x="2940" y="8364"/>
                  </a:lnTo>
                  <a:lnTo>
                    <a:pt x="2777" y="8475"/>
                  </a:lnTo>
                  <a:cubicBezTo>
                    <a:pt x="2699" y="8533"/>
                    <a:pt x="2647" y="8579"/>
                    <a:pt x="2621" y="8598"/>
                  </a:cubicBezTo>
                  <a:cubicBezTo>
                    <a:pt x="2610" y="8609"/>
                    <a:pt x="2602" y="8614"/>
                    <a:pt x="2595" y="8614"/>
                  </a:cubicBezTo>
                  <a:cubicBezTo>
                    <a:pt x="2589" y="8614"/>
                    <a:pt x="2585" y="8611"/>
                    <a:pt x="2582" y="8605"/>
                  </a:cubicBezTo>
                  <a:cubicBezTo>
                    <a:pt x="2576" y="8579"/>
                    <a:pt x="2582" y="8553"/>
                    <a:pt x="2615" y="8520"/>
                  </a:cubicBezTo>
                  <a:lnTo>
                    <a:pt x="2849" y="8312"/>
                  </a:lnTo>
                  <a:cubicBezTo>
                    <a:pt x="2901" y="8273"/>
                    <a:pt x="2946" y="8247"/>
                    <a:pt x="2966" y="8228"/>
                  </a:cubicBezTo>
                  <a:lnTo>
                    <a:pt x="2972" y="8228"/>
                  </a:lnTo>
                  <a:cubicBezTo>
                    <a:pt x="2972" y="8221"/>
                    <a:pt x="2972" y="8215"/>
                    <a:pt x="2972" y="8208"/>
                  </a:cubicBezTo>
                  <a:cubicBezTo>
                    <a:pt x="2894" y="8091"/>
                    <a:pt x="2816" y="7981"/>
                    <a:pt x="2732" y="7870"/>
                  </a:cubicBezTo>
                  <a:cubicBezTo>
                    <a:pt x="2719" y="7857"/>
                    <a:pt x="2706" y="7851"/>
                    <a:pt x="2706" y="7838"/>
                  </a:cubicBezTo>
                  <a:cubicBezTo>
                    <a:pt x="2699" y="7818"/>
                    <a:pt x="2706" y="7805"/>
                    <a:pt x="2719" y="7799"/>
                  </a:cubicBezTo>
                  <a:cubicBezTo>
                    <a:pt x="2723" y="7796"/>
                    <a:pt x="2728" y="7795"/>
                    <a:pt x="2734" y="7795"/>
                  </a:cubicBezTo>
                  <a:cubicBezTo>
                    <a:pt x="2743" y="7795"/>
                    <a:pt x="2754" y="7799"/>
                    <a:pt x="2771" y="7812"/>
                  </a:cubicBezTo>
                  <a:cubicBezTo>
                    <a:pt x="2842" y="7877"/>
                    <a:pt x="2927" y="7968"/>
                    <a:pt x="3005" y="8091"/>
                  </a:cubicBezTo>
                  <a:cubicBezTo>
                    <a:pt x="3057" y="7916"/>
                    <a:pt x="3115" y="7707"/>
                    <a:pt x="3200" y="7467"/>
                  </a:cubicBezTo>
                  <a:lnTo>
                    <a:pt x="3382" y="6914"/>
                  </a:lnTo>
                  <a:cubicBezTo>
                    <a:pt x="3200" y="6875"/>
                    <a:pt x="3018" y="6836"/>
                    <a:pt x="2829" y="6790"/>
                  </a:cubicBezTo>
                  <a:cubicBezTo>
                    <a:pt x="2745" y="6771"/>
                    <a:pt x="2667" y="6745"/>
                    <a:pt x="2589" y="6725"/>
                  </a:cubicBezTo>
                  <a:close/>
                  <a:moveTo>
                    <a:pt x="12429" y="14445"/>
                  </a:moveTo>
                  <a:cubicBezTo>
                    <a:pt x="12442" y="14452"/>
                    <a:pt x="12448" y="14458"/>
                    <a:pt x="12448" y="14465"/>
                  </a:cubicBezTo>
                  <a:lnTo>
                    <a:pt x="12442" y="14484"/>
                  </a:lnTo>
                  <a:cubicBezTo>
                    <a:pt x="12435" y="14504"/>
                    <a:pt x="12416" y="14517"/>
                    <a:pt x="12383" y="14536"/>
                  </a:cubicBezTo>
                  <a:lnTo>
                    <a:pt x="12350" y="14562"/>
                  </a:lnTo>
                  <a:lnTo>
                    <a:pt x="12331" y="14562"/>
                  </a:lnTo>
                  <a:cubicBezTo>
                    <a:pt x="12318" y="14556"/>
                    <a:pt x="12311" y="14549"/>
                    <a:pt x="12311" y="14543"/>
                  </a:cubicBezTo>
                  <a:cubicBezTo>
                    <a:pt x="12311" y="14536"/>
                    <a:pt x="12311" y="14530"/>
                    <a:pt x="12318" y="14523"/>
                  </a:cubicBezTo>
                  <a:cubicBezTo>
                    <a:pt x="12344" y="14478"/>
                    <a:pt x="12383" y="14452"/>
                    <a:pt x="12429" y="14445"/>
                  </a:cubicBezTo>
                  <a:close/>
                  <a:moveTo>
                    <a:pt x="11433" y="14530"/>
                  </a:moveTo>
                  <a:cubicBezTo>
                    <a:pt x="11446" y="14530"/>
                    <a:pt x="11453" y="14536"/>
                    <a:pt x="11459" y="14549"/>
                  </a:cubicBezTo>
                  <a:lnTo>
                    <a:pt x="11531" y="14731"/>
                  </a:lnTo>
                  <a:lnTo>
                    <a:pt x="11544" y="14751"/>
                  </a:lnTo>
                  <a:cubicBezTo>
                    <a:pt x="11551" y="14764"/>
                    <a:pt x="11551" y="14777"/>
                    <a:pt x="11551" y="14803"/>
                  </a:cubicBezTo>
                  <a:cubicBezTo>
                    <a:pt x="11545" y="14819"/>
                    <a:pt x="11540" y="14831"/>
                    <a:pt x="11531" y="14831"/>
                  </a:cubicBezTo>
                  <a:cubicBezTo>
                    <a:pt x="11529" y="14831"/>
                    <a:pt x="11527" y="14830"/>
                    <a:pt x="11525" y="14829"/>
                  </a:cubicBezTo>
                  <a:lnTo>
                    <a:pt x="11505" y="14816"/>
                  </a:lnTo>
                  <a:cubicBezTo>
                    <a:pt x="11492" y="14796"/>
                    <a:pt x="11479" y="14770"/>
                    <a:pt x="11466" y="14738"/>
                  </a:cubicBezTo>
                  <a:lnTo>
                    <a:pt x="11420" y="14608"/>
                  </a:lnTo>
                  <a:lnTo>
                    <a:pt x="11414" y="14569"/>
                  </a:lnTo>
                  <a:lnTo>
                    <a:pt x="11414" y="14543"/>
                  </a:lnTo>
                  <a:cubicBezTo>
                    <a:pt x="11420" y="14536"/>
                    <a:pt x="11427" y="14530"/>
                    <a:pt x="11433" y="14530"/>
                  </a:cubicBezTo>
                  <a:close/>
                  <a:moveTo>
                    <a:pt x="12033" y="14791"/>
                  </a:moveTo>
                  <a:cubicBezTo>
                    <a:pt x="12038" y="14791"/>
                    <a:pt x="12042" y="14793"/>
                    <a:pt x="12045" y="14796"/>
                  </a:cubicBezTo>
                  <a:cubicBezTo>
                    <a:pt x="12045" y="14816"/>
                    <a:pt x="12025" y="14848"/>
                    <a:pt x="11993" y="14874"/>
                  </a:cubicBezTo>
                  <a:lnTo>
                    <a:pt x="11941" y="14920"/>
                  </a:lnTo>
                  <a:cubicBezTo>
                    <a:pt x="11908" y="14933"/>
                    <a:pt x="11895" y="14946"/>
                    <a:pt x="11889" y="14946"/>
                  </a:cubicBezTo>
                  <a:lnTo>
                    <a:pt x="11850" y="14946"/>
                  </a:lnTo>
                  <a:cubicBezTo>
                    <a:pt x="11837" y="14946"/>
                    <a:pt x="11824" y="14946"/>
                    <a:pt x="11817" y="14939"/>
                  </a:cubicBezTo>
                  <a:cubicBezTo>
                    <a:pt x="11804" y="14939"/>
                    <a:pt x="11798" y="14933"/>
                    <a:pt x="11798" y="14920"/>
                  </a:cubicBezTo>
                  <a:cubicBezTo>
                    <a:pt x="11798" y="14900"/>
                    <a:pt x="11804" y="14894"/>
                    <a:pt x="11824" y="14881"/>
                  </a:cubicBezTo>
                  <a:lnTo>
                    <a:pt x="11869" y="14868"/>
                  </a:lnTo>
                  <a:cubicBezTo>
                    <a:pt x="11882" y="14868"/>
                    <a:pt x="11902" y="14855"/>
                    <a:pt x="11934" y="14829"/>
                  </a:cubicBezTo>
                  <a:cubicBezTo>
                    <a:pt x="11967" y="14816"/>
                    <a:pt x="11993" y="14803"/>
                    <a:pt x="12012" y="14796"/>
                  </a:cubicBezTo>
                  <a:cubicBezTo>
                    <a:pt x="12022" y="14793"/>
                    <a:pt x="12029" y="14791"/>
                    <a:pt x="12033" y="14791"/>
                  </a:cubicBezTo>
                  <a:close/>
                  <a:moveTo>
                    <a:pt x="1561" y="12644"/>
                  </a:moveTo>
                  <a:cubicBezTo>
                    <a:pt x="1554" y="12657"/>
                    <a:pt x="1541" y="12663"/>
                    <a:pt x="1528" y="12676"/>
                  </a:cubicBezTo>
                  <a:cubicBezTo>
                    <a:pt x="1444" y="12761"/>
                    <a:pt x="1340" y="12832"/>
                    <a:pt x="1197" y="12884"/>
                  </a:cubicBezTo>
                  <a:cubicBezTo>
                    <a:pt x="1106" y="12917"/>
                    <a:pt x="976" y="12949"/>
                    <a:pt x="820" y="12975"/>
                  </a:cubicBezTo>
                  <a:cubicBezTo>
                    <a:pt x="742" y="12988"/>
                    <a:pt x="683" y="12995"/>
                    <a:pt x="644" y="12995"/>
                  </a:cubicBezTo>
                  <a:cubicBezTo>
                    <a:pt x="624" y="12995"/>
                    <a:pt x="598" y="12995"/>
                    <a:pt x="579" y="12988"/>
                  </a:cubicBezTo>
                  <a:cubicBezTo>
                    <a:pt x="559" y="12995"/>
                    <a:pt x="540" y="13001"/>
                    <a:pt x="514" y="13001"/>
                  </a:cubicBezTo>
                  <a:cubicBezTo>
                    <a:pt x="493" y="13002"/>
                    <a:pt x="472" y="13003"/>
                    <a:pt x="453" y="13003"/>
                  </a:cubicBezTo>
                  <a:cubicBezTo>
                    <a:pt x="358" y="13003"/>
                    <a:pt x="280" y="12990"/>
                    <a:pt x="221" y="12969"/>
                  </a:cubicBezTo>
                  <a:cubicBezTo>
                    <a:pt x="215" y="12969"/>
                    <a:pt x="208" y="12962"/>
                    <a:pt x="195" y="12956"/>
                  </a:cubicBezTo>
                  <a:cubicBezTo>
                    <a:pt x="195" y="12995"/>
                    <a:pt x="189" y="13047"/>
                    <a:pt x="182" y="13099"/>
                  </a:cubicBezTo>
                  <a:lnTo>
                    <a:pt x="0" y="14283"/>
                  </a:lnTo>
                  <a:lnTo>
                    <a:pt x="566" y="14361"/>
                  </a:lnTo>
                  <a:cubicBezTo>
                    <a:pt x="611" y="14374"/>
                    <a:pt x="637" y="14380"/>
                    <a:pt x="644" y="14387"/>
                  </a:cubicBezTo>
                  <a:cubicBezTo>
                    <a:pt x="650" y="14387"/>
                    <a:pt x="650" y="14393"/>
                    <a:pt x="657" y="14393"/>
                  </a:cubicBezTo>
                  <a:cubicBezTo>
                    <a:pt x="657" y="14315"/>
                    <a:pt x="657" y="14257"/>
                    <a:pt x="657" y="14218"/>
                  </a:cubicBezTo>
                  <a:cubicBezTo>
                    <a:pt x="650" y="14100"/>
                    <a:pt x="644" y="13996"/>
                    <a:pt x="624" y="13912"/>
                  </a:cubicBezTo>
                  <a:cubicBezTo>
                    <a:pt x="605" y="13834"/>
                    <a:pt x="618" y="13788"/>
                    <a:pt x="657" y="13775"/>
                  </a:cubicBezTo>
                  <a:cubicBezTo>
                    <a:pt x="663" y="13773"/>
                    <a:pt x="670" y="13772"/>
                    <a:pt x="676" y="13772"/>
                  </a:cubicBezTo>
                  <a:cubicBezTo>
                    <a:pt x="707" y="13772"/>
                    <a:pt x="734" y="13799"/>
                    <a:pt x="761" y="13853"/>
                  </a:cubicBezTo>
                  <a:cubicBezTo>
                    <a:pt x="885" y="14094"/>
                    <a:pt x="1034" y="14328"/>
                    <a:pt x="1197" y="14562"/>
                  </a:cubicBezTo>
                  <a:cubicBezTo>
                    <a:pt x="1197" y="14556"/>
                    <a:pt x="1203" y="14543"/>
                    <a:pt x="1210" y="14536"/>
                  </a:cubicBezTo>
                  <a:cubicBezTo>
                    <a:pt x="1216" y="14523"/>
                    <a:pt x="1229" y="14517"/>
                    <a:pt x="1242" y="14517"/>
                  </a:cubicBezTo>
                  <a:cubicBezTo>
                    <a:pt x="1242" y="14517"/>
                    <a:pt x="1262" y="14530"/>
                    <a:pt x="1294" y="14549"/>
                  </a:cubicBezTo>
                  <a:lnTo>
                    <a:pt x="1385" y="14549"/>
                  </a:lnTo>
                  <a:cubicBezTo>
                    <a:pt x="1424" y="14549"/>
                    <a:pt x="1463" y="14562"/>
                    <a:pt x="1515" y="14588"/>
                  </a:cubicBezTo>
                  <a:lnTo>
                    <a:pt x="1847" y="14725"/>
                  </a:lnTo>
                  <a:cubicBezTo>
                    <a:pt x="1964" y="14770"/>
                    <a:pt x="2049" y="14809"/>
                    <a:pt x="2101" y="14842"/>
                  </a:cubicBezTo>
                  <a:cubicBezTo>
                    <a:pt x="2179" y="14874"/>
                    <a:pt x="2257" y="14920"/>
                    <a:pt x="2335" y="14972"/>
                  </a:cubicBezTo>
                  <a:cubicBezTo>
                    <a:pt x="2348" y="14777"/>
                    <a:pt x="2341" y="14640"/>
                    <a:pt x="2328" y="14556"/>
                  </a:cubicBezTo>
                  <a:lnTo>
                    <a:pt x="2283" y="14185"/>
                  </a:lnTo>
                  <a:cubicBezTo>
                    <a:pt x="2276" y="14133"/>
                    <a:pt x="2270" y="14035"/>
                    <a:pt x="2270" y="13886"/>
                  </a:cubicBezTo>
                  <a:lnTo>
                    <a:pt x="2270" y="13879"/>
                  </a:lnTo>
                  <a:lnTo>
                    <a:pt x="2114" y="14042"/>
                  </a:lnTo>
                  <a:lnTo>
                    <a:pt x="2016" y="14178"/>
                  </a:lnTo>
                  <a:lnTo>
                    <a:pt x="1997" y="14178"/>
                  </a:lnTo>
                  <a:cubicBezTo>
                    <a:pt x="1990" y="14172"/>
                    <a:pt x="1990" y="14165"/>
                    <a:pt x="1997" y="14146"/>
                  </a:cubicBezTo>
                  <a:lnTo>
                    <a:pt x="2107" y="13964"/>
                  </a:lnTo>
                  <a:lnTo>
                    <a:pt x="2159" y="13912"/>
                  </a:lnTo>
                  <a:cubicBezTo>
                    <a:pt x="2198" y="13866"/>
                    <a:pt x="2237" y="13827"/>
                    <a:pt x="2276" y="13795"/>
                  </a:cubicBezTo>
                  <a:cubicBezTo>
                    <a:pt x="2276" y="13769"/>
                    <a:pt x="2276" y="13743"/>
                    <a:pt x="2276" y="13723"/>
                  </a:cubicBezTo>
                  <a:cubicBezTo>
                    <a:pt x="2283" y="13710"/>
                    <a:pt x="2283" y="13704"/>
                    <a:pt x="2289" y="13691"/>
                  </a:cubicBezTo>
                  <a:cubicBezTo>
                    <a:pt x="2231" y="13613"/>
                    <a:pt x="2172" y="13535"/>
                    <a:pt x="2114" y="13463"/>
                  </a:cubicBezTo>
                  <a:cubicBezTo>
                    <a:pt x="2094" y="13437"/>
                    <a:pt x="2081" y="13418"/>
                    <a:pt x="2075" y="13392"/>
                  </a:cubicBezTo>
                  <a:cubicBezTo>
                    <a:pt x="2078" y="13390"/>
                    <a:pt x="2082" y="13389"/>
                    <a:pt x="2086" y="13389"/>
                  </a:cubicBezTo>
                  <a:cubicBezTo>
                    <a:pt x="2100" y="13389"/>
                    <a:pt x="2120" y="13398"/>
                    <a:pt x="2140" y="13418"/>
                  </a:cubicBezTo>
                  <a:lnTo>
                    <a:pt x="2302" y="13626"/>
                  </a:lnTo>
                  <a:cubicBezTo>
                    <a:pt x="2302" y="13600"/>
                    <a:pt x="2309" y="13574"/>
                    <a:pt x="2309" y="13561"/>
                  </a:cubicBezTo>
                  <a:cubicBezTo>
                    <a:pt x="2315" y="13528"/>
                    <a:pt x="2309" y="13476"/>
                    <a:pt x="2302" y="13405"/>
                  </a:cubicBezTo>
                  <a:cubicBezTo>
                    <a:pt x="2302" y="13359"/>
                    <a:pt x="2296" y="13320"/>
                    <a:pt x="2302" y="13288"/>
                  </a:cubicBezTo>
                  <a:lnTo>
                    <a:pt x="2159" y="13157"/>
                  </a:lnTo>
                  <a:cubicBezTo>
                    <a:pt x="2049" y="13060"/>
                    <a:pt x="1964" y="12975"/>
                    <a:pt x="1893" y="12904"/>
                  </a:cubicBezTo>
                  <a:cubicBezTo>
                    <a:pt x="1808" y="12813"/>
                    <a:pt x="1743" y="12754"/>
                    <a:pt x="1698" y="12728"/>
                  </a:cubicBezTo>
                  <a:lnTo>
                    <a:pt x="1659" y="12709"/>
                  </a:lnTo>
                  <a:lnTo>
                    <a:pt x="1659" y="12728"/>
                  </a:lnTo>
                  <a:cubicBezTo>
                    <a:pt x="1659" y="12891"/>
                    <a:pt x="1646" y="13073"/>
                    <a:pt x="1613" y="13275"/>
                  </a:cubicBezTo>
                  <a:lnTo>
                    <a:pt x="1691" y="13203"/>
                  </a:lnTo>
                  <a:cubicBezTo>
                    <a:pt x="1711" y="13183"/>
                    <a:pt x="1724" y="13170"/>
                    <a:pt x="1730" y="13170"/>
                  </a:cubicBezTo>
                  <a:cubicBezTo>
                    <a:pt x="1733" y="13167"/>
                    <a:pt x="1738" y="13166"/>
                    <a:pt x="1744" y="13166"/>
                  </a:cubicBezTo>
                  <a:cubicBezTo>
                    <a:pt x="1750" y="13166"/>
                    <a:pt x="1756" y="13167"/>
                    <a:pt x="1763" y="13170"/>
                  </a:cubicBezTo>
                  <a:cubicBezTo>
                    <a:pt x="1776" y="13170"/>
                    <a:pt x="1782" y="13177"/>
                    <a:pt x="1789" y="13183"/>
                  </a:cubicBezTo>
                  <a:cubicBezTo>
                    <a:pt x="1795" y="13196"/>
                    <a:pt x="1795" y="13209"/>
                    <a:pt x="1782" y="13222"/>
                  </a:cubicBezTo>
                  <a:cubicBezTo>
                    <a:pt x="1782" y="13229"/>
                    <a:pt x="1769" y="13235"/>
                    <a:pt x="1756" y="13248"/>
                  </a:cubicBezTo>
                  <a:lnTo>
                    <a:pt x="1600" y="13359"/>
                  </a:lnTo>
                  <a:cubicBezTo>
                    <a:pt x="1665" y="13463"/>
                    <a:pt x="1730" y="13587"/>
                    <a:pt x="1789" y="13730"/>
                  </a:cubicBezTo>
                  <a:lnTo>
                    <a:pt x="1873" y="13938"/>
                  </a:lnTo>
                  <a:cubicBezTo>
                    <a:pt x="1880" y="13964"/>
                    <a:pt x="1880" y="13983"/>
                    <a:pt x="1873" y="13990"/>
                  </a:cubicBezTo>
                  <a:cubicBezTo>
                    <a:pt x="1870" y="13992"/>
                    <a:pt x="1866" y="13992"/>
                    <a:pt x="1862" y="13992"/>
                  </a:cubicBezTo>
                  <a:cubicBezTo>
                    <a:pt x="1851" y="13992"/>
                    <a:pt x="1837" y="13985"/>
                    <a:pt x="1828" y="13970"/>
                  </a:cubicBezTo>
                  <a:cubicBezTo>
                    <a:pt x="1815" y="13957"/>
                    <a:pt x="1808" y="13938"/>
                    <a:pt x="1795" y="13905"/>
                  </a:cubicBezTo>
                  <a:lnTo>
                    <a:pt x="1691" y="13658"/>
                  </a:lnTo>
                  <a:cubicBezTo>
                    <a:pt x="1659" y="13587"/>
                    <a:pt x="1619" y="13515"/>
                    <a:pt x="1580" y="13444"/>
                  </a:cubicBezTo>
                  <a:cubicBezTo>
                    <a:pt x="1561" y="13561"/>
                    <a:pt x="1528" y="13710"/>
                    <a:pt x="1483" y="13899"/>
                  </a:cubicBezTo>
                  <a:lnTo>
                    <a:pt x="1405" y="14244"/>
                  </a:lnTo>
                  <a:cubicBezTo>
                    <a:pt x="1398" y="14263"/>
                    <a:pt x="1392" y="14276"/>
                    <a:pt x="1379" y="14296"/>
                  </a:cubicBezTo>
                  <a:cubicBezTo>
                    <a:pt x="1368" y="14306"/>
                    <a:pt x="1359" y="14311"/>
                    <a:pt x="1351" y="14311"/>
                  </a:cubicBezTo>
                  <a:cubicBezTo>
                    <a:pt x="1345" y="14311"/>
                    <a:pt x="1339" y="14308"/>
                    <a:pt x="1333" y="14302"/>
                  </a:cubicBezTo>
                  <a:cubicBezTo>
                    <a:pt x="1366" y="14055"/>
                    <a:pt x="1411" y="13821"/>
                    <a:pt x="1463" y="13600"/>
                  </a:cubicBezTo>
                  <a:cubicBezTo>
                    <a:pt x="1476" y="13535"/>
                    <a:pt x="1496" y="13476"/>
                    <a:pt x="1502" y="13431"/>
                  </a:cubicBezTo>
                  <a:lnTo>
                    <a:pt x="1502" y="13431"/>
                  </a:lnTo>
                  <a:lnTo>
                    <a:pt x="1450" y="13463"/>
                  </a:lnTo>
                  <a:cubicBezTo>
                    <a:pt x="1398" y="13496"/>
                    <a:pt x="1359" y="13522"/>
                    <a:pt x="1333" y="13541"/>
                  </a:cubicBezTo>
                  <a:lnTo>
                    <a:pt x="1262" y="13587"/>
                  </a:lnTo>
                  <a:cubicBezTo>
                    <a:pt x="1249" y="13600"/>
                    <a:pt x="1216" y="13626"/>
                    <a:pt x="1164" y="13652"/>
                  </a:cubicBezTo>
                  <a:cubicBezTo>
                    <a:pt x="1150" y="13661"/>
                    <a:pt x="1136" y="13667"/>
                    <a:pt x="1124" y="13667"/>
                  </a:cubicBezTo>
                  <a:cubicBezTo>
                    <a:pt x="1120" y="13667"/>
                    <a:pt x="1116" y="13666"/>
                    <a:pt x="1112" y="13665"/>
                  </a:cubicBezTo>
                  <a:cubicBezTo>
                    <a:pt x="1106" y="13665"/>
                    <a:pt x="1106" y="13658"/>
                    <a:pt x="1106" y="13652"/>
                  </a:cubicBezTo>
                  <a:lnTo>
                    <a:pt x="1112" y="13645"/>
                  </a:lnTo>
                  <a:lnTo>
                    <a:pt x="1255" y="13528"/>
                  </a:lnTo>
                  <a:cubicBezTo>
                    <a:pt x="1275" y="13509"/>
                    <a:pt x="1301" y="13489"/>
                    <a:pt x="1333" y="13470"/>
                  </a:cubicBezTo>
                  <a:cubicBezTo>
                    <a:pt x="1398" y="13424"/>
                    <a:pt x="1450" y="13392"/>
                    <a:pt x="1483" y="13372"/>
                  </a:cubicBezTo>
                  <a:lnTo>
                    <a:pt x="1522" y="13340"/>
                  </a:lnTo>
                  <a:cubicBezTo>
                    <a:pt x="1470" y="13261"/>
                    <a:pt x="1418" y="13190"/>
                    <a:pt x="1366" y="13125"/>
                  </a:cubicBezTo>
                  <a:cubicBezTo>
                    <a:pt x="1333" y="13079"/>
                    <a:pt x="1307" y="13060"/>
                    <a:pt x="1301" y="13047"/>
                  </a:cubicBezTo>
                  <a:cubicBezTo>
                    <a:pt x="1281" y="13034"/>
                    <a:pt x="1275" y="13021"/>
                    <a:pt x="1281" y="13008"/>
                  </a:cubicBezTo>
                  <a:cubicBezTo>
                    <a:pt x="1281" y="13003"/>
                    <a:pt x="1285" y="12999"/>
                    <a:pt x="1291" y="12999"/>
                  </a:cubicBezTo>
                  <a:cubicBezTo>
                    <a:pt x="1294" y="12999"/>
                    <a:pt x="1297" y="12999"/>
                    <a:pt x="1301" y="13001"/>
                  </a:cubicBezTo>
                  <a:cubicBezTo>
                    <a:pt x="1307" y="13001"/>
                    <a:pt x="1314" y="13008"/>
                    <a:pt x="1327" y="13014"/>
                  </a:cubicBezTo>
                  <a:cubicBezTo>
                    <a:pt x="1372" y="13053"/>
                    <a:pt x="1431" y="13112"/>
                    <a:pt x="1496" y="13196"/>
                  </a:cubicBezTo>
                  <a:lnTo>
                    <a:pt x="1541" y="13261"/>
                  </a:lnTo>
                  <a:cubicBezTo>
                    <a:pt x="1548" y="13229"/>
                    <a:pt x="1548" y="13203"/>
                    <a:pt x="1554" y="13183"/>
                  </a:cubicBezTo>
                  <a:cubicBezTo>
                    <a:pt x="1574" y="13027"/>
                    <a:pt x="1580" y="12891"/>
                    <a:pt x="1567" y="12767"/>
                  </a:cubicBezTo>
                  <a:cubicBezTo>
                    <a:pt x="1561" y="12735"/>
                    <a:pt x="1561" y="12709"/>
                    <a:pt x="1567" y="12689"/>
                  </a:cubicBezTo>
                  <a:cubicBezTo>
                    <a:pt x="1574" y="12683"/>
                    <a:pt x="1580" y="12670"/>
                    <a:pt x="1593" y="12663"/>
                  </a:cubicBezTo>
                  <a:lnTo>
                    <a:pt x="1580" y="12657"/>
                  </a:lnTo>
                  <a:cubicBezTo>
                    <a:pt x="1574" y="12657"/>
                    <a:pt x="1567" y="12650"/>
                    <a:pt x="1561" y="12644"/>
                  </a:cubicBezTo>
                  <a:close/>
                  <a:moveTo>
                    <a:pt x="5639" y="11727"/>
                  </a:moveTo>
                  <a:cubicBezTo>
                    <a:pt x="5619" y="11753"/>
                    <a:pt x="5580" y="11785"/>
                    <a:pt x="5528" y="11824"/>
                  </a:cubicBezTo>
                  <a:cubicBezTo>
                    <a:pt x="5385" y="11922"/>
                    <a:pt x="5249" y="12039"/>
                    <a:pt x="5131" y="12169"/>
                  </a:cubicBezTo>
                  <a:cubicBezTo>
                    <a:pt x="5131" y="12182"/>
                    <a:pt x="5131" y="12201"/>
                    <a:pt x="5131" y="12214"/>
                  </a:cubicBezTo>
                  <a:cubicBezTo>
                    <a:pt x="5255" y="12410"/>
                    <a:pt x="5333" y="12566"/>
                    <a:pt x="5379" y="12683"/>
                  </a:cubicBezTo>
                  <a:cubicBezTo>
                    <a:pt x="5398" y="12735"/>
                    <a:pt x="5398" y="12774"/>
                    <a:pt x="5385" y="12800"/>
                  </a:cubicBezTo>
                  <a:lnTo>
                    <a:pt x="5372" y="12800"/>
                  </a:lnTo>
                  <a:cubicBezTo>
                    <a:pt x="5346" y="12767"/>
                    <a:pt x="5327" y="12735"/>
                    <a:pt x="5307" y="12689"/>
                  </a:cubicBezTo>
                  <a:lnTo>
                    <a:pt x="5262" y="12585"/>
                  </a:lnTo>
                  <a:cubicBezTo>
                    <a:pt x="5242" y="12533"/>
                    <a:pt x="5203" y="12468"/>
                    <a:pt x="5157" y="12403"/>
                  </a:cubicBezTo>
                  <a:lnTo>
                    <a:pt x="5125" y="12344"/>
                  </a:lnTo>
                  <a:cubicBezTo>
                    <a:pt x="5105" y="12741"/>
                    <a:pt x="5099" y="13144"/>
                    <a:pt x="5105" y="13548"/>
                  </a:cubicBezTo>
                  <a:lnTo>
                    <a:pt x="5203" y="13463"/>
                  </a:lnTo>
                  <a:lnTo>
                    <a:pt x="5236" y="13418"/>
                  </a:lnTo>
                  <a:lnTo>
                    <a:pt x="5288" y="13385"/>
                  </a:lnTo>
                  <a:lnTo>
                    <a:pt x="5333" y="13346"/>
                  </a:lnTo>
                  <a:cubicBezTo>
                    <a:pt x="5353" y="13327"/>
                    <a:pt x="5372" y="13314"/>
                    <a:pt x="5385" y="13314"/>
                  </a:cubicBezTo>
                  <a:cubicBezTo>
                    <a:pt x="5390" y="13312"/>
                    <a:pt x="5394" y="13312"/>
                    <a:pt x="5398" y="13312"/>
                  </a:cubicBezTo>
                  <a:cubicBezTo>
                    <a:pt x="5416" y="13312"/>
                    <a:pt x="5425" y="13323"/>
                    <a:pt x="5431" y="13340"/>
                  </a:cubicBezTo>
                  <a:cubicBezTo>
                    <a:pt x="5431" y="13353"/>
                    <a:pt x="5431" y="13366"/>
                    <a:pt x="5418" y="13385"/>
                  </a:cubicBezTo>
                  <a:lnTo>
                    <a:pt x="5385" y="13411"/>
                  </a:lnTo>
                  <a:lnTo>
                    <a:pt x="5340" y="13457"/>
                  </a:lnTo>
                  <a:lnTo>
                    <a:pt x="5131" y="13626"/>
                  </a:lnTo>
                  <a:cubicBezTo>
                    <a:pt x="5144" y="13639"/>
                    <a:pt x="5157" y="13645"/>
                    <a:pt x="5164" y="13652"/>
                  </a:cubicBezTo>
                  <a:cubicBezTo>
                    <a:pt x="5190" y="13678"/>
                    <a:pt x="5223" y="13710"/>
                    <a:pt x="5249" y="13749"/>
                  </a:cubicBezTo>
                  <a:cubicBezTo>
                    <a:pt x="5288" y="13788"/>
                    <a:pt x="5314" y="13821"/>
                    <a:pt x="5333" y="13853"/>
                  </a:cubicBezTo>
                  <a:cubicBezTo>
                    <a:pt x="5379" y="13931"/>
                    <a:pt x="5392" y="13996"/>
                    <a:pt x="5366" y="14055"/>
                  </a:cubicBezTo>
                  <a:lnTo>
                    <a:pt x="5346" y="14074"/>
                  </a:lnTo>
                  <a:cubicBezTo>
                    <a:pt x="5333" y="14074"/>
                    <a:pt x="5320" y="14061"/>
                    <a:pt x="5320" y="14035"/>
                  </a:cubicBezTo>
                  <a:cubicBezTo>
                    <a:pt x="5314" y="13990"/>
                    <a:pt x="5301" y="13957"/>
                    <a:pt x="5288" y="13925"/>
                  </a:cubicBezTo>
                  <a:cubicBezTo>
                    <a:pt x="5275" y="13899"/>
                    <a:pt x="5249" y="13866"/>
                    <a:pt x="5216" y="13821"/>
                  </a:cubicBezTo>
                  <a:lnTo>
                    <a:pt x="5177" y="13775"/>
                  </a:lnTo>
                  <a:cubicBezTo>
                    <a:pt x="5151" y="13749"/>
                    <a:pt x="5131" y="13723"/>
                    <a:pt x="5105" y="13697"/>
                  </a:cubicBezTo>
                  <a:lnTo>
                    <a:pt x="5105" y="13697"/>
                  </a:lnTo>
                  <a:cubicBezTo>
                    <a:pt x="5105" y="13944"/>
                    <a:pt x="5118" y="14191"/>
                    <a:pt x="5131" y="14445"/>
                  </a:cubicBezTo>
                  <a:cubicBezTo>
                    <a:pt x="5131" y="14452"/>
                    <a:pt x="5131" y="14452"/>
                    <a:pt x="5131" y="14458"/>
                  </a:cubicBezTo>
                  <a:cubicBezTo>
                    <a:pt x="5177" y="14510"/>
                    <a:pt x="5236" y="14562"/>
                    <a:pt x="5294" y="14627"/>
                  </a:cubicBezTo>
                  <a:cubicBezTo>
                    <a:pt x="5502" y="14842"/>
                    <a:pt x="5671" y="15004"/>
                    <a:pt x="5808" y="15108"/>
                  </a:cubicBezTo>
                  <a:cubicBezTo>
                    <a:pt x="5834" y="15135"/>
                    <a:pt x="5853" y="15154"/>
                    <a:pt x="5853" y="15174"/>
                  </a:cubicBezTo>
                  <a:lnTo>
                    <a:pt x="5879" y="15174"/>
                  </a:lnTo>
                  <a:cubicBezTo>
                    <a:pt x="5899" y="15180"/>
                    <a:pt x="5918" y="15193"/>
                    <a:pt x="5938" y="15213"/>
                  </a:cubicBezTo>
                  <a:cubicBezTo>
                    <a:pt x="5951" y="15226"/>
                    <a:pt x="5970" y="15239"/>
                    <a:pt x="5990" y="15265"/>
                  </a:cubicBezTo>
                  <a:cubicBezTo>
                    <a:pt x="6016" y="15284"/>
                    <a:pt x="6055" y="15317"/>
                    <a:pt x="6107" y="15349"/>
                  </a:cubicBezTo>
                  <a:cubicBezTo>
                    <a:pt x="6140" y="15369"/>
                    <a:pt x="6166" y="15388"/>
                    <a:pt x="6185" y="15408"/>
                  </a:cubicBezTo>
                  <a:lnTo>
                    <a:pt x="6179" y="15108"/>
                  </a:lnTo>
                  <a:cubicBezTo>
                    <a:pt x="6179" y="15050"/>
                    <a:pt x="6179" y="15011"/>
                    <a:pt x="6185" y="14978"/>
                  </a:cubicBezTo>
                  <a:lnTo>
                    <a:pt x="6205" y="14913"/>
                  </a:lnTo>
                  <a:cubicBezTo>
                    <a:pt x="6211" y="14887"/>
                    <a:pt x="6218" y="14848"/>
                    <a:pt x="6218" y="14796"/>
                  </a:cubicBezTo>
                  <a:lnTo>
                    <a:pt x="6211" y="14315"/>
                  </a:lnTo>
                  <a:cubicBezTo>
                    <a:pt x="6211" y="14257"/>
                    <a:pt x="6218" y="14211"/>
                    <a:pt x="6224" y="14178"/>
                  </a:cubicBezTo>
                  <a:lnTo>
                    <a:pt x="6250" y="14094"/>
                  </a:lnTo>
                  <a:cubicBezTo>
                    <a:pt x="6257" y="14068"/>
                    <a:pt x="6257" y="14009"/>
                    <a:pt x="6257" y="13931"/>
                  </a:cubicBezTo>
                  <a:cubicBezTo>
                    <a:pt x="6250" y="13808"/>
                    <a:pt x="6257" y="13678"/>
                    <a:pt x="6270" y="13535"/>
                  </a:cubicBezTo>
                  <a:cubicBezTo>
                    <a:pt x="6224" y="13496"/>
                    <a:pt x="6179" y="13463"/>
                    <a:pt x="6133" y="13431"/>
                  </a:cubicBezTo>
                  <a:cubicBezTo>
                    <a:pt x="6061" y="13385"/>
                    <a:pt x="5899" y="13275"/>
                    <a:pt x="5639" y="13118"/>
                  </a:cubicBezTo>
                  <a:cubicBezTo>
                    <a:pt x="5580" y="13086"/>
                    <a:pt x="5548" y="13047"/>
                    <a:pt x="5541" y="13014"/>
                  </a:cubicBezTo>
                  <a:cubicBezTo>
                    <a:pt x="5535" y="12995"/>
                    <a:pt x="5535" y="12956"/>
                    <a:pt x="5548" y="12897"/>
                  </a:cubicBezTo>
                  <a:cubicBezTo>
                    <a:pt x="5574" y="12813"/>
                    <a:pt x="5587" y="12709"/>
                    <a:pt x="5587" y="12579"/>
                  </a:cubicBezTo>
                  <a:cubicBezTo>
                    <a:pt x="5580" y="12436"/>
                    <a:pt x="5580" y="12331"/>
                    <a:pt x="5580" y="12260"/>
                  </a:cubicBezTo>
                  <a:cubicBezTo>
                    <a:pt x="5580" y="12123"/>
                    <a:pt x="5600" y="11948"/>
                    <a:pt x="5639" y="11727"/>
                  </a:cubicBezTo>
                  <a:close/>
                  <a:moveTo>
                    <a:pt x="8578" y="6960"/>
                  </a:moveTo>
                  <a:lnTo>
                    <a:pt x="8292" y="7012"/>
                  </a:lnTo>
                  <a:lnTo>
                    <a:pt x="8279" y="7012"/>
                  </a:lnTo>
                  <a:cubicBezTo>
                    <a:pt x="8312" y="7142"/>
                    <a:pt x="8331" y="7285"/>
                    <a:pt x="8331" y="7454"/>
                  </a:cubicBezTo>
                  <a:cubicBezTo>
                    <a:pt x="8338" y="7480"/>
                    <a:pt x="8338" y="7499"/>
                    <a:pt x="8325" y="7519"/>
                  </a:cubicBezTo>
                  <a:cubicBezTo>
                    <a:pt x="8312" y="7538"/>
                    <a:pt x="8279" y="7551"/>
                    <a:pt x="8221" y="7564"/>
                  </a:cubicBezTo>
                  <a:cubicBezTo>
                    <a:pt x="8149" y="7571"/>
                    <a:pt x="8104" y="7597"/>
                    <a:pt x="8071" y="7629"/>
                  </a:cubicBezTo>
                  <a:lnTo>
                    <a:pt x="9008" y="9242"/>
                  </a:lnTo>
                  <a:cubicBezTo>
                    <a:pt x="9047" y="9307"/>
                    <a:pt x="9086" y="9372"/>
                    <a:pt x="9118" y="9437"/>
                  </a:cubicBezTo>
                  <a:cubicBezTo>
                    <a:pt x="9125" y="9444"/>
                    <a:pt x="9131" y="9444"/>
                    <a:pt x="9138" y="9450"/>
                  </a:cubicBezTo>
                  <a:cubicBezTo>
                    <a:pt x="9144" y="9463"/>
                    <a:pt x="9151" y="9470"/>
                    <a:pt x="9151" y="9483"/>
                  </a:cubicBezTo>
                  <a:cubicBezTo>
                    <a:pt x="9411" y="9945"/>
                    <a:pt x="9606" y="10302"/>
                    <a:pt x="9717" y="10550"/>
                  </a:cubicBezTo>
                  <a:cubicBezTo>
                    <a:pt x="9873" y="10881"/>
                    <a:pt x="10081" y="11408"/>
                    <a:pt x="10334" y="12123"/>
                  </a:cubicBezTo>
                  <a:lnTo>
                    <a:pt x="10341" y="12130"/>
                  </a:lnTo>
                  <a:cubicBezTo>
                    <a:pt x="10347" y="12136"/>
                    <a:pt x="10354" y="12143"/>
                    <a:pt x="10354" y="12149"/>
                  </a:cubicBezTo>
                  <a:cubicBezTo>
                    <a:pt x="10360" y="12162"/>
                    <a:pt x="10360" y="12175"/>
                    <a:pt x="10360" y="12195"/>
                  </a:cubicBezTo>
                  <a:lnTo>
                    <a:pt x="11531" y="15499"/>
                  </a:lnTo>
                  <a:cubicBezTo>
                    <a:pt x="11531" y="15512"/>
                    <a:pt x="11531" y="15518"/>
                    <a:pt x="11538" y="15531"/>
                  </a:cubicBezTo>
                  <a:cubicBezTo>
                    <a:pt x="11551" y="15557"/>
                    <a:pt x="11564" y="15583"/>
                    <a:pt x="11570" y="15616"/>
                  </a:cubicBezTo>
                  <a:cubicBezTo>
                    <a:pt x="11830" y="15356"/>
                    <a:pt x="12090" y="15089"/>
                    <a:pt x="12344" y="14822"/>
                  </a:cubicBezTo>
                  <a:cubicBezTo>
                    <a:pt x="12474" y="14692"/>
                    <a:pt x="12591" y="14569"/>
                    <a:pt x="12695" y="14452"/>
                  </a:cubicBezTo>
                  <a:cubicBezTo>
                    <a:pt x="12689" y="14432"/>
                    <a:pt x="12676" y="14406"/>
                    <a:pt x="12669" y="14374"/>
                  </a:cubicBezTo>
                  <a:cubicBezTo>
                    <a:pt x="12630" y="14159"/>
                    <a:pt x="12520" y="13866"/>
                    <a:pt x="12350" y="13489"/>
                  </a:cubicBezTo>
                  <a:cubicBezTo>
                    <a:pt x="12194" y="13164"/>
                    <a:pt x="12038" y="12839"/>
                    <a:pt x="11876" y="12520"/>
                  </a:cubicBezTo>
                  <a:cubicBezTo>
                    <a:pt x="11863" y="12624"/>
                    <a:pt x="11856" y="12715"/>
                    <a:pt x="11850" y="12800"/>
                  </a:cubicBezTo>
                  <a:cubicBezTo>
                    <a:pt x="11843" y="12982"/>
                    <a:pt x="11837" y="13092"/>
                    <a:pt x="11830" y="13125"/>
                  </a:cubicBezTo>
                  <a:lnTo>
                    <a:pt x="11817" y="13196"/>
                  </a:lnTo>
                  <a:cubicBezTo>
                    <a:pt x="11785" y="13125"/>
                    <a:pt x="11772" y="13027"/>
                    <a:pt x="11778" y="12897"/>
                  </a:cubicBezTo>
                  <a:cubicBezTo>
                    <a:pt x="11778" y="12748"/>
                    <a:pt x="11798" y="12585"/>
                    <a:pt x="11817" y="12403"/>
                  </a:cubicBezTo>
                  <a:cubicBezTo>
                    <a:pt x="11804" y="12377"/>
                    <a:pt x="11791" y="12351"/>
                    <a:pt x="11778" y="12325"/>
                  </a:cubicBezTo>
                  <a:cubicBezTo>
                    <a:pt x="11590" y="12266"/>
                    <a:pt x="11388" y="12208"/>
                    <a:pt x="11180" y="12156"/>
                  </a:cubicBezTo>
                  <a:lnTo>
                    <a:pt x="11154" y="12143"/>
                  </a:lnTo>
                  <a:cubicBezTo>
                    <a:pt x="11141" y="12130"/>
                    <a:pt x="11147" y="12110"/>
                    <a:pt x="11167" y="12097"/>
                  </a:cubicBezTo>
                  <a:lnTo>
                    <a:pt x="11219" y="12097"/>
                  </a:lnTo>
                  <a:cubicBezTo>
                    <a:pt x="11349" y="12117"/>
                    <a:pt x="11518" y="12156"/>
                    <a:pt x="11726" y="12214"/>
                  </a:cubicBezTo>
                  <a:cubicBezTo>
                    <a:pt x="11499" y="11766"/>
                    <a:pt x="11258" y="11317"/>
                    <a:pt x="11017" y="10875"/>
                  </a:cubicBezTo>
                  <a:cubicBezTo>
                    <a:pt x="11011" y="10888"/>
                    <a:pt x="11011" y="10901"/>
                    <a:pt x="11011" y="10914"/>
                  </a:cubicBezTo>
                  <a:lnTo>
                    <a:pt x="10933" y="11323"/>
                  </a:lnTo>
                  <a:cubicBezTo>
                    <a:pt x="10913" y="11441"/>
                    <a:pt x="10894" y="11538"/>
                    <a:pt x="10868" y="11616"/>
                  </a:cubicBezTo>
                  <a:cubicBezTo>
                    <a:pt x="10863" y="11631"/>
                    <a:pt x="10858" y="11638"/>
                    <a:pt x="10853" y="11638"/>
                  </a:cubicBezTo>
                  <a:cubicBezTo>
                    <a:pt x="10851" y="11638"/>
                    <a:pt x="10850" y="11637"/>
                    <a:pt x="10848" y="11636"/>
                  </a:cubicBezTo>
                  <a:cubicBezTo>
                    <a:pt x="10829" y="11577"/>
                    <a:pt x="10835" y="11480"/>
                    <a:pt x="10855" y="11356"/>
                  </a:cubicBezTo>
                  <a:lnTo>
                    <a:pt x="10952" y="10810"/>
                  </a:lnTo>
                  <a:cubicBezTo>
                    <a:pt x="10770" y="10764"/>
                    <a:pt x="10595" y="10699"/>
                    <a:pt x="10432" y="10608"/>
                  </a:cubicBezTo>
                  <a:cubicBezTo>
                    <a:pt x="10406" y="10595"/>
                    <a:pt x="10399" y="10582"/>
                    <a:pt x="10406" y="10569"/>
                  </a:cubicBezTo>
                  <a:cubicBezTo>
                    <a:pt x="10412" y="10556"/>
                    <a:pt x="10419" y="10550"/>
                    <a:pt x="10425" y="10550"/>
                  </a:cubicBezTo>
                  <a:lnTo>
                    <a:pt x="10458" y="10556"/>
                  </a:lnTo>
                  <a:lnTo>
                    <a:pt x="10894" y="10712"/>
                  </a:lnTo>
                  <a:lnTo>
                    <a:pt x="10933" y="10719"/>
                  </a:lnTo>
                  <a:cubicBezTo>
                    <a:pt x="10666" y="10244"/>
                    <a:pt x="10386" y="9769"/>
                    <a:pt x="10100" y="9301"/>
                  </a:cubicBezTo>
                  <a:cubicBezTo>
                    <a:pt x="10061" y="9607"/>
                    <a:pt x="10016" y="9912"/>
                    <a:pt x="9970" y="10218"/>
                  </a:cubicBezTo>
                  <a:cubicBezTo>
                    <a:pt x="9970" y="10231"/>
                    <a:pt x="9970" y="10237"/>
                    <a:pt x="9964" y="10237"/>
                  </a:cubicBezTo>
                  <a:cubicBezTo>
                    <a:pt x="9958" y="10240"/>
                    <a:pt x="9953" y="10242"/>
                    <a:pt x="9948" y="10242"/>
                  </a:cubicBezTo>
                  <a:cubicBezTo>
                    <a:pt x="9941" y="10242"/>
                    <a:pt x="9935" y="10238"/>
                    <a:pt x="9931" y="10231"/>
                  </a:cubicBezTo>
                  <a:cubicBezTo>
                    <a:pt x="9925" y="10218"/>
                    <a:pt x="9925" y="10205"/>
                    <a:pt x="9925" y="10198"/>
                  </a:cubicBezTo>
                  <a:cubicBezTo>
                    <a:pt x="9918" y="10107"/>
                    <a:pt x="9925" y="9971"/>
                    <a:pt x="9951" y="9795"/>
                  </a:cubicBezTo>
                  <a:lnTo>
                    <a:pt x="10029" y="9242"/>
                  </a:lnTo>
                  <a:lnTo>
                    <a:pt x="9905" y="9210"/>
                  </a:lnTo>
                  <a:cubicBezTo>
                    <a:pt x="9723" y="9164"/>
                    <a:pt x="9593" y="9119"/>
                    <a:pt x="9515" y="9073"/>
                  </a:cubicBezTo>
                  <a:cubicBezTo>
                    <a:pt x="9502" y="9060"/>
                    <a:pt x="9489" y="9054"/>
                    <a:pt x="9482" y="9047"/>
                  </a:cubicBezTo>
                  <a:cubicBezTo>
                    <a:pt x="9476" y="9028"/>
                    <a:pt x="9476" y="9015"/>
                    <a:pt x="9495" y="9008"/>
                  </a:cubicBezTo>
                  <a:cubicBezTo>
                    <a:pt x="9495" y="9008"/>
                    <a:pt x="9508" y="9008"/>
                    <a:pt x="9521" y="9015"/>
                  </a:cubicBezTo>
                  <a:cubicBezTo>
                    <a:pt x="9599" y="9047"/>
                    <a:pt x="9723" y="9086"/>
                    <a:pt x="9879" y="9125"/>
                  </a:cubicBezTo>
                  <a:lnTo>
                    <a:pt x="10016" y="9164"/>
                  </a:lnTo>
                  <a:cubicBezTo>
                    <a:pt x="9743" y="8722"/>
                    <a:pt x="9463" y="8286"/>
                    <a:pt x="9177" y="7851"/>
                  </a:cubicBezTo>
                  <a:lnTo>
                    <a:pt x="9177" y="7851"/>
                  </a:lnTo>
                  <a:cubicBezTo>
                    <a:pt x="9177" y="7890"/>
                    <a:pt x="9183" y="7942"/>
                    <a:pt x="9183" y="8000"/>
                  </a:cubicBezTo>
                  <a:lnTo>
                    <a:pt x="9222" y="8377"/>
                  </a:lnTo>
                  <a:cubicBezTo>
                    <a:pt x="9222" y="8403"/>
                    <a:pt x="9222" y="8436"/>
                    <a:pt x="9216" y="8475"/>
                  </a:cubicBezTo>
                  <a:cubicBezTo>
                    <a:pt x="9209" y="8494"/>
                    <a:pt x="9203" y="8501"/>
                    <a:pt x="9196" y="8501"/>
                  </a:cubicBezTo>
                  <a:cubicBezTo>
                    <a:pt x="9190" y="8501"/>
                    <a:pt x="9177" y="8488"/>
                    <a:pt x="9170" y="8475"/>
                  </a:cubicBezTo>
                  <a:lnTo>
                    <a:pt x="9138" y="8280"/>
                  </a:lnTo>
                  <a:cubicBezTo>
                    <a:pt x="9125" y="8182"/>
                    <a:pt x="9118" y="8046"/>
                    <a:pt x="9112" y="7851"/>
                  </a:cubicBezTo>
                  <a:lnTo>
                    <a:pt x="9112" y="7766"/>
                  </a:lnTo>
                  <a:lnTo>
                    <a:pt x="9027" y="7753"/>
                  </a:lnTo>
                  <a:cubicBezTo>
                    <a:pt x="8891" y="7727"/>
                    <a:pt x="8793" y="7701"/>
                    <a:pt x="8721" y="7681"/>
                  </a:cubicBezTo>
                  <a:lnTo>
                    <a:pt x="8695" y="7668"/>
                  </a:lnTo>
                  <a:cubicBezTo>
                    <a:pt x="8682" y="7662"/>
                    <a:pt x="8682" y="7649"/>
                    <a:pt x="8682" y="7642"/>
                  </a:cubicBezTo>
                  <a:cubicBezTo>
                    <a:pt x="8689" y="7629"/>
                    <a:pt x="8695" y="7623"/>
                    <a:pt x="8708" y="7623"/>
                  </a:cubicBezTo>
                  <a:lnTo>
                    <a:pt x="8741" y="7623"/>
                  </a:lnTo>
                  <a:cubicBezTo>
                    <a:pt x="8793" y="7636"/>
                    <a:pt x="8871" y="7642"/>
                    <a:pt x="8975" y="7649"/>
                  </a:cubicBezTo>
                  <a:lnTo>
                    <a:pt x="9053" y="7668"/>
                  </a:lnTo>
                  <a:cubicBezTo>
                    <a:pt x="8930" y="7486"/>
                    <a:pt x="8806" y="7304"/>
                    <a:pt x="8676" y="7122"/>
                  </a:cubicBezTo>
                  <a:cubicBezTo>
                    <a:pt x="8637" y="7064"/>
                    <a:pt x="8604" y="7012"/>
                    <a:pt x="8578" y="6960"/>
                  </a:cubicBezTo>
                  <a:close/>
                  <a:moveTo>
                    <a:pt x="7668" y="8065"/>
                  </a:moveTo>
                  <a:lnTo>
                    <a:pt x="7330" y="9444"/>
                  </a:lnTo>
                  <a:cubicBezTo>
                    <a:pt x="7232" y="9834"/>
                    <a:pt x="7167" y="10146"/>
                    <a:pt x="7128" y="10380"/>
                  </a:cubicBezTo>
                  <a:cubicBezTo>
                    <a:pt x="7070" y="10725"/>
                    <a:pt x="7031" y="11252"/>
                    <a:pt x="6998" y="11954"/>
                  </a:cubicBezTo>
                  <a:cubicBezTo>
                    <a:pt x="6985" y="12423"/>
                    <a:pt x="6978" y="12780"/>
                    <a:pt x="6985" y="13034"/>
                  </a:cubicBezTo>
                  <a:cubicBezTo>
                    <a:pt x="6991" y="13431"/>
                    <a:pt x="7031" y="13788"/>
                    <a:pt x="7089" y="14100"/>
                  </a:cubicBezTo>
                  <a:cubicBezTo>
                    <a:pt x="7102" y="14172"/>
                    <a:pt x="7096" y="14218"/>
                    <a:pt x="7057" y="14231"/>
                  </a:cubicBezTo>
                  <a:cubicBezTo>
                    <a:pt x="7050" y="14234"/>
                    <a:pt x="7043" y="14235"/>
                    <a:pt x="7035" y="14235"/>
                  </a:cubicBezTo>
                  <a:cubicBezTo>
                    <a:pt x="7011" y="14235"/>
                    <a:pt x="6982" y="14221"/>
                    <a:pt x="6952" y="14191"/>
                  </a:cubicBezTo>
                  <a:cubicBezTo>
                    <a:pt x="6907" y="14152"/>
                    <a:pt x="6842" y="14087"/>
                    <a:pt x="6764" y="13996"/>
                  </a:cubicBezTo>
                  <a:cubicBezTo>
                    <a:pt x="6679" y="13899"/>
                    <a:pt x="6621" y="13834"/>
                    <a:pt x="6582" y="13795"/>
                  </a:cubicBezTo>
                  <a:cubicBezTo>
                    <a:pt x="6510" y="13723"/>
                    <a:pt x="6426" y="13652"/>
                    <a:pt x="6328" y="13574"/>
                  </a:cubicBezTo>
                  <a:lnTo>
                    <a:pt x="6328" y="13574"/>
                  </a:lnTo>
                  <a:cubicBezTo>
                    <a:pt x="6335" y="13756"/>
                    <a:pt x="6335" y="13931"/>
                    <a:pt x="6328" y="14094"/>
                  </a:cubicBezTo>
                  <a:lnTo>
                    <a:pt x="6309" y="14770"/>
                  </a:lnTo>
                  <a:cubicBezTo>
                    <a:pt x="6302" y="14868"/>
                    <a:pt x="6296" y="14920"/>
                    <a:pt x="6296" y="14939"/>
                  </a:cubicBezTo>
                  <a:lnTo>
                    <a:pt x="6276" y="15030"/>
                  </a:lnTo>
                  <a:cubicBezTo>
                    <a:pt x="6276" y="15063"/>
                    <a:pt x="6270" y="15115"/>
                    <a:pt x="6270" y="15180"/>
                  </a:cubicBezTo>
                  <a:cubicBezTo>
                    <a:pt x="6270" y="15219"/>
                    <a:pt x="6276" y="15284"/>
                    <a:pt x="6276" y="15362"/>
                  </a:cubicBezTo>
                  <a:cubicBezTo>
                    <a:pt x="6276" y="15408"/>
                    <a:pt x="6276" y="15453"/>
                    <a:pt x="6270" y="15492"/>
                  </a:cubicBezTo>
                  <a:cubicBezTo>
                    <a:pt x="6289" y="15512"/>
                    <a:pt x="6309" y="15531"/>
                    <a:pt x="6335" y="15564"/>
                  </a:cubicBezTo>
                  <a:cubicBezTo>
                    <a:pt x="6348" y="15570"/>
                    <a:pt x="6354" y="15583"/>
                    <a:pt x="6367" y="15609"/>
                  </a:cubicBezTo>
                  <a:cubicBezTo>
                    <a:pt x="6400" y="15655"/>
                    <a:pt x="6426" y="15687"/>
                    <a:pt x="6445" y="15707"/>
                  </a:cubicBezTo>
                  <a:cubicBezTo>
                    <a:pt x="6478" y="15739"/>
                    <a:pt x="6556" y="15804"/>
                    <a:pt x="6686" y="15895"/>
                  </a:cubicBezTo>
                  <a:cubicBezTo>
                    <a:pt x="6764" y="15954"/>
                    <a:pt x="6842" y="16019"/>
                    <a:pt x="6913" y="16084"/>
                  </a:cubicBezTo>
                  <a:cubicBezTo>
                    <a:pt x="6967" y="16076"/>
                    <a:pt x="7020" y="16073"/>
                    <a:pt x="7075" y="16073"/>
                  </a:cubicBezTo>
                  <a:cubicBezTo>
                    <a:pt x="7113" y="16073"/>
                    <a:pt x="7153" y="16075"/>
                    <a:pt x="7193" y="16078"/>
                  </a:cubicBezTo>
                  <a:cubicBezTo>
                    <a:pt x="7193" y="15785"/>
                    <a:pt x="7206" y="15434"/>
                    <a:pt x="7239" y="15024"/>
                  </a:cubicBezTo>
                  <a:cubicBezTo>
                    <a:pt x="7265" y="14692"/>
                    <a:pt x="7297" y="14335"/>
                    <a:pt x="7343" y="13957"/>
                  </a:cubicBezTo>
                  <a:cubicBezTo>
                    <a:pt x="7375" y="13730"/>
                    <a:pt x="7408" y="13496"/>
                    <a:pt x="7440" y="13248"/>
                  </a:cubicBezTo>
                  <a:lnTo>
                    <a:pt x="7466" y="13079"/>
                  </a:lnTo>
                  <a:cubicBezTo>
                    <a:pt x="7447" y="13053"/>
                    <a:pt x="7440" y="13008"/>
                    <a:pt x="7440" y="12956"/>
                  </a:cubicBezTo>
                  <a:cubicBezTo>
                    <a:pt x="7421" y="12559"/>
                    <a:pt x="7434" y="12000"/>
                    <a:pt x="7479" y="11271"/>
                  </a:cubicBezTo>
                  <a:lnTo>
                    <a:pt x="7668" y="8065"/>
                  </a:lnTo>
                  <a:close/>
                  <a:moveTo>
                    <a:pt x="2458" y="13684"/>
                  </a:moveTo>
                  <a:lnTo>
                    <a:pt x="2400" y="13743"/>
                  </a:lnTo>
                  <a:lnTo>
                    <a:pt x="2400" y="13756"/>
                  </a:lnTo>
                  <a:cubicBezTo>
                    <a:pt x="2426" y="13801"/>
                    <a:pt x="2458" y="13853"/>
                    <a:pt x="2491" y="13918"/>
                  </a:cubicBezTo>
                  <a:lnTo>
                    <a:pt x="2589" y="14113"/>
                  </a:lnTo>
                  <a:cubicBezTo>
                    <a:pt x="2667" y="14257"/>
                    <a:pt x="2712" y="14341"/>
                    <a:pt x="2725" y="14361"/>
                  </a:cubicBezTo>
                  <a:cubicBezTo>
                    <a:pt x="2745" y="14387"/>
                    <a:pt x="2745" y="14406"/>
                    <a:pt x="2738" y="14419"/>
                  </a:cubicBezTo>
                  <a:cubicBezTo>
                    <a:pt x="2731" y="14430"/>
                    <a:pt x="2721" y="14437"/>
                    <a:pt x="2710" y="14437"/>
                  </a:cubicBezTo>
                  <a:cubicBezTo>
                    <a:pt x="2702" y="14437"/>
                    <a:pt x="2694" y="14434"/>
                    <a:pt x="2686" y="14426"/>
                  </a:cubicBezTo>
                  <a:lnTo>
                    <a:pt x="2647" y="14380"/>
                  </a:lnTo>
                  <a:lnTo>
                    <a:pt x="2439" y="13951"/>
                  </a:lnTo>
                  <a:cubicBezTo>
                    <a:pt x="2426" y="13918"/>
                    <a:pt x="2406" y="13886"/>
                    <a:pt x="2387" y="13853"/>
                  </a:cubicBezTo>
                  <a:lnTo>
                    <a:pt x="2387" y="13853"/>
                  </a:lnTo>
                  <a:cubicBezTo>
                    <a:pt x="2380" y="13938"/>
                    <a:pt x="2380" y="14016"/>
                    <a:pt x="2393" y="14094"/>
                  </a:cubicBezTo>
                  <a:lnTo>
                    <a:pt x="2419" y="14354"/>
                  </a:lnTo>
                  <a:cubicBezTo>
                    <a:pt x="2419" y="14380"/>
                    <a:pt x="2426" y="14432"/>
                    <a:pt x="2439" y="14504"/>
                  </a:cubicBezTo>
                  <a:cubicBezTo>
                    <a:pt x="2452" y="14562"/>
                    <a:pt x="2458" y="14608"/>
                    <a:pt x="2458" y="14647"/>
                  </a:cubicBezTo>
                  <a:cubicBezTo>
                    <a:pt x="2458" y="14660"/>
                    <a:pt x="2458" y="14718"/>
                    <a:pt x="2452" y="14809"/>
                  </a:cubicBezTo>
                  <a:cubicBezTo>
                    <a:pt x="2445" y="14874"/>
                    <a:pt x="2452" y="14926"/>
                    <a:pt x="2458" y="14965"/>
                  </a:cubicBezTo>
                  <a:cubicBezTo>
                    <a:pt x="2465" y="14985"/>
                    <a:pt x="2478" y="15024"/>
                    <a:pt x="2491" y="15069"/>
                  </a:cubicBezTo>
                  <a:cubicBezTo>
                    <a:pt x="2491" y="15082"/>
                    <a:pt x="2491" y="15095"/>
                    <a:pt x="2491" y="15108"/>
                  </a:cubicBezTo>
                  <a:cubicBezTo>
                    <a:pt x="2510" y="15122"/>
                    <a:pt x="2530" y="15135"/>
                    <a:pt x="2550" y="15148"/>
                  </a:cubicBezTo>
                  <a:cubicBezTo>
                    <a:pt x="2582" y="15161"/>
                    <a:pt x="2634" y="15187"/>
                    <a:pt x="2699" y="15213"/>
                  </a:cubicBezTo>
                  <a:cubicBezTo>
                    <a:pt x="2758" y="15245"/>
                    <a:pt x="2849" y="15304"/>
                    <a:pt x="2959" y="15388"/>
                  </a:cubicBezTo>
                  <a:cubicBezTo>
                    <a:pt x="3005" y="15414"/>
                    <a:pt x="3070" y="15453"/>
                    <a:pt x="3154" y="15505"/>
                  </a:cubicBezTo>
                  <a:lnTo>
                    <a:pt x="3304" y="15635"/>
                  </a:lnTo>
                  <a:cubicBezTo>
                    <a:pt x="3343" y="15668"/>
                    <a:pt x="3395" y="15707"/>
                    <a:pt x="3454" y="15746"/>
                  </a:cubicBezTo>
                  <a:cubicBezTo>
                    <a:pt x="3486" y="15772"/>
                    <a:pt x="3538" y="15804"/>
                    <a:pt x="3610" y="15843"/>
                  </a:cubicBezTo>
                  <a:lnTo>
                    <a:pt x="3759" y="15954"/>
                  </a:lnTo>
                  <a:cubicBezTo>
                    <a:pt x="3811" y="15999"/>
                    <a:pt x="3883" y="16058"/>
                    <a:pt x="3980" y="16136"/>
                  </a:cubicBezTo>
                  <a:cubicBezTo>
                    <a:pt x="4006" y="16156"/>
                    <a:pt x="4078" y="16195"/>
                    <a:pt x="4188" y="16266"/>
                  </a:cubicBezTo>
                  <a:cubicBezTo>
                    <a:pt x="4273" y="16318"/>
                    <a:pt x="4338" y="16370"/>
                    <a:pt x="4384" y="16409"/>
                  </a:cubicBezTo>
                  <a:cubicBezTo>
                    <a:pt x="4390" y="16370"/>
                    <a:pt x="4397" y="16318"/>
                    <a:pt x="4410" y="16240"/>
                  </a:cubicBezTo>
                  <a:lnTo>
                    <a:pt x="4429" y="16143"/>
                  </a:lnTo>
                  <a:cubicBezTo>
                    <a:pt x="4442" y="16052"/>
                    <a:pt x="4455" y="15980"/>
                    <a:pt x="4475" y="15928"/>
                  </a:cubicBezTo>
                  <a:cubicBezTo>
                    <a:pt x="4488" y="15869"/>
                    <a:pt x="4494" y="15837"/>
                    <a:pt x="4488" y="15817"/>
                  </a:cubicBezTo>
                  <a:cubicBezTo>
                    <a:pt x="4481" y="15798"/>
                    <a:pt x="4475" y="15778"/>
                    <a:pt x="4475" y="15765"/>
                  </a:cubicBezTo>
                  <a:cubicBezTo>
                    <a:pt x="4468" y="15746"/>
                    <a:pt x="4468" y="15726"/>
                    <a:pt x="4468" y="15713"/>
                  </a:cubicBezTo>
                  <a:cubicBezTo>
                    <a:pt x="4475" y="15694"/>
                    <a:pt x="4494" y="15681"/>
                    <a:pt x="4520" y="15681"/>
                  </a:cubicBezTo>
                  <a:cubicBezTo>
                    <a:pt x="4524" y="15679"/>
                    <a:pt x="4528" y="15678"/>
                    <a:pt x="4533" y="15678"/>
                  </a:cubicBezTo>
                  <a:cubicBezTo>
                    <a:pt x="4544" y="15678"/>
                    <a:pt x="4556" y="15683"/>
                    <a:pt x="4566" y="15687"/>
                  </a:cubicBezTo>
                  <a:cubicBezTo>
                    <a:pt x="4520" y="15642"/>
                    <a:pt x="4475" y="15603"/>
                    <a:pt x="4429" y="15557"/>
                  </a:cubicBezTo>
                  <a:cubicBezTo>
                    <a:pt x="4188" y="15356"/>
                    <a:pt x="4006" y="15200"/>
                    <a:pt x="3889" y="15089"/>
                  </a:cubicBezTo>
                  <a:lnTo>
                    <a:pt x="3662" y="14861"/>
                  </a:lnTo>
                  <a:lnTo>
                    <a:pt x="3662" y="14946"/>
                  </a:lnTo>
                  <a:lnTo>
                    <a:pt x="3668" y="15401"/>
                  </a:lnTo>
                  <a:cubicBezTo>
                    <a:pt x="3668" y="15479"/>
                    <a:pt x="3668" y="15538"/>
                    <a:pt x="3662" y="15570"/>
                  </a:cubicBezTo>
                  <a:lnTo>
                    <a:pt x="3584" y="15557"/>
                  </a:lnTo>
                  <a:lnTo>
                    <a:pt x="3590" y="14790"/>
                  </a:lnTo>
                  <a:lnTo>
                    <a:pt x="2543" y="13743"/>
                  </a:lnTo>
                  <a:cubicBezTo>
                    <a:pt x="2510" y="13730"/>
                    <a:pt x="2484" y="13710"/>
                    <a:pt x="2458" y="13684"/>
                  </a:cubicBezTo>
                  <a:close/>
                </a:path>
              </a:pathLst>
            </a:custGeom>
            <a:solidFill>
              <a:srgbClr val="5F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4"/>
            <p:cNvSpPr/>
            <p:nvPr/>
          </p:nvSpPr>
          <p:spPr>
            <a:xfrm>
              <a:off x="-6574000" y="254925"/>
              <a:ext cx="445675" cy="1048900"/>
            </a:xfrm>
            <a:custGeom>
              <a:avLst/>
              <a:gdLst/>
              <a:ahLst/>
              <a:cxnLst/>
              <a:rect l="l" t="t" r="r" b="b"/>
              <a:pathLst>
                <a:path w="17827" h="41956" extrusionOk="0">
                  <a:moveTo>
                    <a:pt x="10092" y="1759"/>
                  </a:moveTo>
                  <a:cubicBezTo>
                    <a:pt x="10095" y="1759"/>
                    <a:pt x="10098" y="1761"/>
                    <a:pt x="10100" y="1763"/>
                  </a:cubicBezTo>
                  <a:cubicBezTo>
                    <a:pt x="10100" y="1763"/>
                    <a:pt x="10107" y="1770"/>
                    <a:pt x="10113" y="1776"/>
                  </a:cubicBezTo>
                  <a:cubicBezTo>
                    <a:pt x="10120" y="1828"/>
                    <a:pt x="10126" y="1900"/>
                    <a:pt x="10120" y="1991"/>
                  </a:cubicBezTo>
                  <a:cubicBezTo>
                    <a:pt x="10126" y="2030"/>
                    <a:pt x="10133" y="2075"/>
                    <a:pt x="10146" y="2121"/>
                  </a:cubicBezTo>
                  <a:lnTo>
                    <a:pt x="10198" y="2297"/>
                  </a:lnTo>
                  <a:cubicBezTo>
                    <a:pt x="10211" y="2342"/>
                    <a:pt x="10230" y="2375"/>
                    <a:pt x="10250" y="2401"/>
                  </a:cubicBezTo>
                  <a:lnTo>
                    <a:pt x="10289" y="2440"/>
                  </a:lnTo>
                  <a:cubicBezTo>
                    <a:pt x="10302" y="2453"/>
                    <a:pt x="10315" y="2472"/>
                    <a:pt x="10334" y="2498"/>
                  </a:cubicBezTo>
                  <a:lnTo>
                    <a:pt x="10380" y="2544"/>
                  </a:lnTo>
                  <a:cubicBezTo>
                    <a:pt x="10443" y="2581"/>
                    <a:pt x="10505" y="2600"/>
                    <a:pt x="10570" y="2600"/>
                  </a:cubicBezTo>
                  <a:cubicBezTo>
                    <a:pt x="10606" y="2600"/>
                    <a:pt x="10642" y="2594"/>
                    <a:pt x="10679" y="2583"/>
                  </a:cubicBezTo>
                  <a:cubicBezTo>
                    <a:pt x="10693" y="2580"/>
                    <a:pt x="10704" y="2578"/>
                    <a:pt x="10713" y="2578"/>
                  </a:cubicBezTo>
                  <a:cubicBezTo>
                    <a:pt x="10726" y="2578"/>
                    <a:pt x="10734" y="2582"/>
                    <a:pt x="10738" y="2589"/>
                  </a:cubicBezTo>
                  <a:cubicBezTo>
                    <a:pt x="10751" y="2602"/>
                    <a:pt x="10744" y="2615"/>
                    <a:pt x="10738" y="2622"/>
                  </a:cubicBezTo>
                  <a:cubicBezTo>
                    <a:pt x="10725" y="2641"/>
                    <a:pt x="10705" y="2654"/>
                    <a:pt x="10673" y="2661"/>
                  </a:cubicBezTo>
                  <a:cubicBezTo>
                    <a:pt x="10647" y="2667"/>
                    <a:pt x="10621" y="2671"/>
                    <a:pt x="10596" y="2671"/>
                  </a:cubicBezTo>
                  <a:cubicBezTo>
                    <a:pt x="10572" y="2671"/>
                    <a:pt x="10549" y="2667"/>
                    <a:pt x="10529" y="2661"/>
                  </a:cubicBezTo>
                  <a:lnTo>
                    <a:pt x="10464" y="2641"/>
                  </a:lnTo>
                  <a:cubicBezTo>
                    <a:pt x="10386" y="2615"/>
                    <a:pt x="10334" y="2583"/>
                    <a:pt x="10295" y="2537"/>
                  </a:cubicBezTo>
                  <a:lnTo>
                    <a:pt x="10243" y="2472"/>
                  </a:lnTo>
                  <a:lnTo>
                    <a:pt x="10204" y="2433"/>
                  </a:lnTo>
                  <a:cubicBezTo>
                    <a:pt x="10191" y="2414"/>
                    <a:pt x="10172" y="2375"/>
                    <a:pt x="10152" y="2316"/>
                  </a:cubicBezTo>
                  <a:lnTo>
                    <a:pt x="10074" y="2049"/>
                  </a:lnTo>
                  <a:cubicBezTo>
                    <a:pt x="10074" y="2036"/>
                    <a:pt x="10074" y="1991"/>
                    <a:pt x="10074" y="1919"/>
                  </a:cubicBezTo>
                  <a:lnTo>
                    <a:pt x="10074" y="1789"/>
                  </a:lnTo>
                  <a:lnTo>
                    <a:pt x="10081" y="1770"/>
                  </a:lnTo>
                  <a:cubicBezTo>
                    <a:pt x="10085" y="1762"/>
                    <a:pt x="10088" y="1759"/>
                    <a:pt x="10092" y="1759"/>
                  </a:cubicBezTo>
                  <a:close/>
                  <a:moveTo>
                    <a:pt x="8045" y="1594"/>
                  </a:moveTo>
                  <a:cubicBezTo>
                    <a:pt x="8123" y="1594"/>
                    <a:pt x="8227" y="1620"/>
                    <a:pt x="8357" y="1666"/>
                  </a:cubicBezTo>
                  <a:cubicBezTo>
                    <a:pt x="8481" y="1705"/>
                    <a:pt x="8565" y="1750"/>
                    <a:pt x="8617" y="1802"/>
                  </a:cubicBezTo>
                  <a:cubicBezTo>
                    <a:pt x="8637" y="1822"/>
                    <a:pt x="8663" y="1854"/>
                    <a:pt x="8689" y="1906"/>
                  </a:cubicBezTo>
                  <a:cubicBezTo>
                    <a:pt x="8715" y="1945"/>
                    <a:pt x="8747" y="1997"/>
                    <a:pt x="8774" y="2056"/>
                  </a:cubicBezTo>
                  <a:lnTo>
                    <a:pt x="8826" y="2173"/>
                  </a:lnTo>
                  <a:cubicBezTo>
                    <a:pt x="8839" y="2199"/>
                    <a:pt x="8845" y="2219"/>
                    <a:pt x="8845" y="2238"/>
                  </a:cubicBezTo>
                  <a:cubicBezTo>
                    <a:pt x="8845" y="2251"/>
                    <a:pt x="8845" y="2277"/>
                    <a:pt x="8839" y="2303"/>
                  </a:cubicBezTo>
                  <a:lnTo>
                    <a:pt x="8813" y="2479"/>
                  </a:lnTo>
                  <a:cubicBezTo>
                    <a:pt x="8793" y="2570"/>
                    <a:pt x="8774" y="2635"/>
                    <a:pt x="8747" y="2680"/>
                  </a:cubicBezTo>
                  <a:cubicBezTo>
                    <a:pt x="8715" y="2739"/>
                    <a:pt x="8656" y="2797"/>
                    <a:pt x="8591" y="2856"/>
                  </a:cubicBezTo>
                  <a:cubicBezTo>
                    <a:pt x="8565" y="2875"/>
                    <a:pt x="8539" y="2882"/>
                    <a:pt x="8520" y="2888"/>
                  </a:cubicBezTo>
                  <a:lnTo>
                    <a:pt x="8377" y="2895"/>
                  </a:lnTo>
                  <a:cubicBezTo>
                    <a:pt x="8351" y="2895"/>
                    <a:pt x="8331" y="2888"/>
                    <a:pt x="8318" y="2888"/>
                  </a:cubicBezTo>
                  <a:cubicBezTo>
                    <a:pt x="8292" y="2882"/>
                    <a:pt x="8266" y="2862"/>
                    <a:pt x="8247" y="2843"/>
                  </a:cubicBezTo>
                  <a:cubicBezTo>
                    <a:pt x="8221" y="2823"/>
                    <a:pt x="8208" y="2804"/>
                    <a:pt x="8201" y="2791"/>
                  </a:cubicBezTo>
                  <a:cubicBezTo>
                    <a:pt x="8195" y="2778"/>
                    <a:pt x="8195" y="2752"/>
                    <a:pt x="8195" y="2713"/>
                  </a:cubicBezTo>
                  <a:cubicBezTo>
                    <a:pt x="8195" y="2667"/>
                    <a:pt x="8188" y="2615"/>
                    <a:pt x="8169" y="2557"/>
                  </a:cubicBezTo>
                  <a:cubicBezTo>
                    <a:pt x="8169" y="2544"/>
                    <a:pt x="8149" y="2492"/>
                    <a:pt x="8117" y="2407"/>
                  </a:cubicBezTo>
                  <a:lnTo>
                    <a:pt x="8071" y="2271"/>
                  </a:lnTo>
                  <a:cubicBezTo>
                    <a:pt x="8032" y="2121"/>
                    <a:pt x="8006" y="1997"/>
                    <a:pt x="7987" y="1913"/>
                  </a:cubicBezTo>
                  <a:lnTo>
                    <a:pt x="7961" y="1666"/>
                  </a:lnTo>
                  <a:cubicBezTo>
                    <a:pt x="7961" y="1640"/>
                    <a:pt x="7967" y="1620"/>
                    <a:pt x="7980" y="1614"/>
                  </a:cubicBezTo>
                  <a:cubicBezTo>
                    <a:pt x="7993" y="1601"/>
                    <a:pt x="8013" y="1594"/>
                    <a:pt x="8045" y="1594"/>
                  </a:cubicBezTo>
                  <a:close/>
                  <a:moveTo>
                    <a:pt x="8878" y="2427"/>
                  </a:moveTo>
                  <a:cubicBezTo>
                    <a:pt x="8884" y="2427"/>
                    <a:pt x="8897" y="2427"/>
                    <a:pt x="8904" y="2440"/>
                  </a:cubicBezTo>
                  <a:cubicBezTo>
                    <a:pt x="8910" y="2446"/>
                    <a:pt x="8917" y="2453"/>
                    <a:pt x="8917" y="2466"/>
                  </a:cubicBezTo>
                  <a:cubicBezTo>
                    <a:pt x="8917" y="2479"/>
                    <a:pt x="8917" y="2498"/>
                    <a:pt x="8904" y="2531"/>
                  </a:cubicBezTo>
                  <a:cubicBezTo>
                    <a:pt x="8904" y="2544"/>
                    <a:pt x="8897" y="2576"/>
                    <a:pt x="8897" y="2609"/>
                  </a:cubicBezTo>
                  <a:lnTo>
                    <a:pt x="8858" y="2745"/>
                  </a:lnTo>
                  <a:cubicBezTo>
                    <a:pt x="8839" y="2778"/>
                    <a:pt x="8819" y="2804"/>
                    <a:pt x="8787" y="2836"/>
                  </a:cubicBezTo>
                  <a:cubicBezTo>
                    <a:pt x="8767" y="2869"/>
                    <a:pt x="8754" y="2882"/>
                    <a:pt x="8747" y="2888"/>
                  </a:cubicBezTo>
                  <a:cubicBezTo>
                    <a:pt x="8741" y="2895"/>
                    <a:pt x="8715" y="2908"/>
                    <a:pt x="8682" y="2921"/>
                  </a:cubicBezTo>
                  <a:cubicBezTo>
                    <a:pt x="8650" y="2940"/>
                    <a:pt x="8624" y="2953"/>
                    <a:pt x="8611" y="2960"/>
                  </a:cubicBezTo>
                  <a:cubicBezTo>
                    <a:pt x="8572" y="2966"/>
                    <a:pt x="8546" y="2973"/>
                    <a:pt x="8526" y="2979"/>
                  </a:cubicBezTo>
                  <a:cubicBezTo>
                    <a:pt x="8474" y="2992"/>
                    <a:pt x="8435" y="2999"/>
                    <a:pt x="8422" y="2999"/>
                  </a:cubicBezTo>
                  <a:cubicBezTo>
                    <a:pt x="8383" y="2992"/>
                    <a:pt x="8357" y="2986"/>
                    <a:pt x="8338" y="2986"/>
                  </a:cubicBezTo>
                  <a:lnTo>
                    <a:pt x="8273" y="2986"/>
                  </a:lnTo>
                  <a:cubicBezTo>
                    <a:pt x="8260" y="2986"/>
                    <a:pt x="8240" y="2979"/>
                    <a:pt x="8214" y="2966"/>
                  </a:cubicBezTo>
                  <a:cubicBezTo>
                    <a:pt x="8175" y="2947"/>
                    <a:pt x="8149" y="2921"/>
                    <a:pt x="8136" y="2895"/>
                  </a:cubicBezTo>
                  <a:cubicBezTo>
                    <a:pt x="8136" y="2882"/>
                    <a:pt x="8136" y="2875"/>
                    <a:pt x="8136" y="2875"/>
                  </a:cubicBezTo>
                  <a:lnTo>
                    <a:pt x="8149" y="2862"/>
                  </a:lnTo>
                  <a:cubicBezTo>
                    <a:pt x="8182" y="2914"/>
                    <a:pt x="8227" y="2940"/>
                    <a:pt x="8279" y="2947"/>
                  </a:cubicBezTo>
                  <a:lnTo>
                    <a:pt x="8377" y="2947"/>
                  </a:lnTo>
                  <a:cubicBezTo>
                    <a:pt x="8409" y="2953"/>
                    <a:pt x="8429" y="2953"/>
                    <a:pt x="8435" y="2953"/>
                  </a:cubicBezTo>
                  <a:cubicBezTo>
                    <a:pt x="8448" y="2953"/>
                    <a:pt x="8461" y="2947"/>
                    <a:pt x="8481" y="2940"/>
                  </a:cubicBezTo>
                  <a:cubicBezTo>
                    <a:pt x="8507" y="2934"/>
                    <a:pt x="8539" y="2921"/>
                    <a:pt x="8585" y="2914"/>
                  </a:cubicBezTo>
                  <a:lnTo>
                    <a:pt x="8643" y="2882"/>
                  </a:lnTo>
                  <a:cubicBezTo>
                    <a:pt x="8669" y="2869"/>
                    <a:pt x="8682" y="2856"/>
                    <a:pt x="8689" y="2843"/>
                  </a:cubicBezTo>
                  <a:cubicBezTo>
                    <a:pt x="8708" y="2836"/>
                    <a:pt x="8728" y="2817"/>
                    <a:pt x="8741" y="2797"/>
                  </a:cubicBezTo>
                  <a:cubicBezTo>
                    <a:pt x="8780" y="2758"/>
                    <a:pt x="8806" y="2726"/>
                    <a:pt x="8819" y="2693"/>
                  </a:cubicBezTo>
                  <a:cubicBezTo>
                    <a:pt x="8832" y="2667"/>
                    <a:pt x="8845" y="2622"/>
                    <a:pt x="8852" y="2563"/>
                  </a:cubicBezTo>
                  <a:cubicBezTo>
                    <a:pt x="8858" y="2498"/>
                    <a:pt x="8865" y="2453"/>
                    <a:pt x="8878" y="2427"/>
                  </a:cubicBezTo>
                  <a:close/>
                  <a:moveTo>
                    <a:pt x="7935" y="3097"/>
                  </a:moveTo>
                  <a:cubicBezTo>
                    <a:pt x="7961" y="3097"/>
                    <a:pt x="8000" y="3103"/>
                    <a:pt x="8045" y="3116"/>
                  </a:cubicBezTo>
                  <a:lnTo>
                    <a:pt x="8162" y="3149"/>
                  </a:lnTo>
                  <a:cubicBezTo>
                    <a:pt x="8201" y="3155"/>
                    <a:pt x="8227" y="3168"/>
                    <a:pt x="8240" y="3175"/>
                  </a:cubicBezTo>
                  <a:cubicBezTo>
                    <a:pt x="8266" y="3201"/>
                    <a:pt x="8286" y="3207"/>
                    <a:pt x="8292" y="3207"/>
                  </a:cubicBezTo>
                  <a:lnTo>
                    <a:pt x="8325" y="3201"/>
                  </a:lnTo>
                  <a:cubicBezTo>
                    <a:pt x="8340" y="3196"/>
                    <a:pt x="8355" y="3194"/>
                    <a:pt x="8370" y="3194"/>
                  </a:cubicBezTo>
                  <a:cubicBezTo>
                    <a:pt x="8401" y="3194"/>
                    <a:pt x="8431" y="3203"/>
                    <a:pt x="8461" y="3220"/>
                  </a:cubicBezTo>
                  <a:cubicBezTo>
                    <a:pt x="8507" y="3246"/>
                    <a:pt x="8533" y="3285"/>
                    <a:pt x="8539" y="3331"/>
                  </a:cubicBezTo>
                  <a:lnTo>
                    <a:pt x="8552" y="3389"/>
                  </a:lnTo>
                  <a:cubicBezTo>
                    <a:pt x="8552" y="3389"/>
                    <a:pt x="8552" y="3409"/>
                    <a:pt x="8565" y="3448"/>
                  </a:cubicBezTo>
                  <a:cubicBezTo>
                    <a:pt x="8572" y="3467"/>
                    <a:pt x="8572" y="3487"/>
                    <a:pt x="8572" y="3500"/>
                  </a:cubicBezTo>
                  <a:cubicBezTo>
                    <a:pt x="8572" y="3519"/>
                    <a:pt x="8565" y="3545"/>
                    <a:pt x="8559" y="3578"/>
                  </a:cubicBezTo>
                  <a:lnTo>
                    <a:pt x="8539" y="3623"/>
                  </a:lnTo>
                  <a:lnTo>
                    <a:pt x="8507" y="3688"/>
                  </a:lnTo>
                  <a:cubicBezTo>
                    <a:pt x="8487" y="3714"/>
                    <a:pt x="8474" y="3734"/>
                    <a:pt x="8455" y="3740"/>
                  </a:cubicBezTo>
                  <a:cubicBezTo>
                    <a:pt x="8435" y="3747"/>
                    <a:pt x="8416" y="3753"/>
                    <a:pt x="8390" y="3753"/>
                  </a:cubicBezTo>
                  <a:cubicBezTo>
                    <a:pt x="8370" y="3753"/>
                    <a:pt x="8338" y="3747"/>
                    <a:pt x="8299" y="3734"/>
                  </a:cubicBezTo>
                  <a:cubicBezTo>
                    <a:pt x="8253" y="3714"/>
                    <a:pt x="8201" y="3688"/>
                    <a:pt x="8136" y="3649"/>
                  </a:cubicBezTo>
                  <a:lnTo>
                    <a:pt x="8071" y="3610"/>
                  </a:lnTo>
                  <a:lnTo>
                    <a:pt x="8019" y="3591"/>
                  </a:lnTo>
                  <a:cubicBezTo>
                    <a:pt x="8013" y="3578"/>
                    <a:pt x="7993" y="3565"/>
                    <a:pt x="7974" y="3539"/>
                  </a:cubicBezTo>
                  <a:lnTo>
                    <a:pt x="7883" y="3402"/>
                  </a:lnTo>
                  <a:lnTo>
                    <a:pt x="7863" y="3344"/>
                  </a:lnTo>
                  <a:cubicBezTo>
                    <a:pt x="7837" y="3305"/>
                    <a:pt x="7817" y="3272"/>
                    <a:pt x="7817" y="3253"/>
                  </a:cubicBezTo>
                  <a:cubicBezTo>
                    <a:pt x="7811" y="3240"/>
                    <a:pt x="7817" y="3220"/>
                    <a:pt x="7830" y="3181"/>
                  </a:cubicBezTo>
                  <a:cubicBezTo>
                    <a:pt x="7837" y="3149"/>
                    <a:pt x="7850" y="3129"/>
                    <a:pt x="7863" y="3116"/>
                  </a:cubicBezTo>
                  <a:cubicBezTo>
                    <a:pt x="7876" y="3103"/>
                    <a:pt x="7902" y="3097"/>
                    <a:pt x="7935" y="3097"/>
                  </a:cubicBezTo>
                  <a:close/>
                  <a:moveTo>
                    <a:pt x="8565" y="3188"/>
                  </a:moveTo>
                  <a:lnTo>
                    <a:pt x="8591" y="3214"/>
                  </a:lnTo>
                  <a:lnTo>
                    <a:pt x="8630" y="3272"/>
                  </a:lnTo>
                  <a:lnTo>
                    <a:pt x="8650" y="3305"/>
                  </a:lnTo>
                  <a:lnTo>
                    <a:pt x="8676" y="3383"/>
                  </a:lnTo>
                  <a:cubicBezTo>
                    <a:pt x="8682" y="3402"/>
                    <a:pt x="8682" y="3422"/>
                    <a:pt x="8682" y="3441"/>
                  </a:cubicBezTo>
                  <a:lnTo>
                    <a:pt x="8682" y="3591"/>
                  </a:lnTo>
                  <a:lnTo>
                    <a:pt x="8669" y="3675"/>
                  </a:lnTo>
                  <a:lnTo>
                    <a:pt x="8656" y="3701"/>
                  </a:lnTo>
                  <a:cubicBezTo>
                    <a:pt x="8643" y="3727"/>
                    <a:pt x="8624" y="3747"/>
                    <a:pt x="8604" y="3773"/>
                  </a:cubicBezTo>
                  <a:lnTo>
                    <a:pt x="8539" y="3818"/>
                  </a:lnTo>
                  <a:cubicBezTo>
                    <a:pt x="8496" y="3845"/>
                    <a:pt x="8444" y="3859"/>
                    <a:pt x="8386" y="3859"/>
                  </a:cubicBezTo>
                  <a:cubicBezTo>
                    <a:pt x="8374" y="3859"/>
                    <a:pt x="8363" y="3858"/>
                    <a:pt x="8351" y="3857"/>
                  </a:cubicBezTo>
                  <a:lnTo>
                    <a:pt x="8305" y="3844"/>
                  </a:lnTo>
                  <a:cubicBezTo>
                    <a:pt x="8299" y="3838"/>
                    <a:pt x="8299" y="3831"/>
                    <a:pt x="8299" y="3825"/>
                  </a:cubicBezTo>
                  <a:cubicBezTo>
                    <a:pt x="8292" y="3812"/>
                    <a:pt x="8299" y="3805"/>
                    <a:pt x="8305" y="3805"/>
                  </a:cubicBezTo>
                  <a:cubicBezTo>
                    <a:pt x="8305" y="3802"/>
                    <a:pt x="8309" y="3801"/>
                    <a:pt x="8313" y="3801"/>
                  </a:cubicBezTo>
                  <a:cubicBezTo>
                    <a:pt x="8318" y="3801"/>
                    <a:pt x="8325" y="3802"/>
                    <a:pt x="8331" y="3805"/>
                  </a:cubicBezTo>
                  <a:cubicBezTo>
                    <a:pt x="8337" y="3807"/>
                    <a:pt x="8344" y="3808"/>
                    <a:pt x="8352" y="3808"/>
                  </a:cubicBezTo>
                  <a:cubicBezTo>
                    <a:pt x="8371" y="3808"/>
                    <a:pt x="8399" y="3803"/>
                    <a:pt x="8435" y="3799"/>
                  </a:cubicBezTo>
                  <a:cubicBezTo>
                    <a:pt x="8468" y="3786"/>
                    <a:pt x="8487" y="3779"/>
                    <a:pt x="8494" y="3773"/>
                  </a:cubicBezTo>
                  <a:lnTo>
                    <a:pt x="8565" y="3727"/>
                  </a:lnTo>
                  <a:cubicBezTo>
                    <a:pt x="8585" y="3708"/>
                    <a:pt x="8598" y="3688"/>
                    <a:pt x="8611" y="3675"/>
                  </a:cubicBezTo>
                  <a:cubicBezTo>
                    <a:pt x="8617" y="3662"/>
                    <a:pt x="8624" y="3649"/>
                    <a:pt x="8624" y="3623"/>
                  </a:cubicBezTo>
                  <a:cubicBezTo>
                    <a:pt x="8630" y="3604"/>
                    <a:pt x="8637" y="3578"/>
                    <a:pt x="8637" y="3558"/>
                  </a:cubicBezTo>
                  <a:cubicBezTo>
                    <a:pt x="8630" y="3513"/>
                    <a:pt x="8624" y="3493"/>
                    <a:pt x="8624" y="3487"/>
                  </a:cubicBezTo>
                  <a:lnTo>
                    <a:pt x="8624" y="3428"/>
                  </a:lnTo>
                  <a:cubicBezTo>
                    <a:pt x="8624" y="3389"/>
                    <a:pt x="8604" y="3344"/>
                    <a:pt x="8559" y="3292"/>
                  </a:cubicBezTo>
                  <a:cubicBezTo>
                    <a:pt x="8546" y="3272"/>
                    <a:pt x="8539" y="3259"/>
                    <a:pt x="8533" y="3253"/>
                  </a:cubicBezTo>
                  <a:cubicBezTo>
                    <a:pt x="8526" y="3233"/>
                    <a:pt x="8526" y="3220"/>
                    <a:pt x="8533" y="3207"/>
                  </a:cubicBezTo>
                  <a:cubicBezTo>
                    <a:pt x="8539" y="3194"/>
                    <a:pt x="8552" y="3188"/>
                    <a:pt x="8565" y="3188"/>
                  </a:cubicBezTo>
                  <a:close/>
                  <a:moveTo>
                    <a:pt x="7665" y="1676"/>
                  </a:moveTo>
                  <a:cubicBezTo>
                    <a:pt x="7670" y="1676"/>
                    <a:pt x="7676" y="1677"/>
                    <a:pt x="7681" y="1679"/>
                  </a:cubicBezTo>
                  <a:cubicBezTo>
                    <a:pt x="7707" y="1692"/>
                    <a:pt x="7713" y="1718"/>
                    <a:pt x="7687" y="1763"/>
                  </a:cubicBezTo>
                  <a:cubicBezTo>
                    <a:pt x="7668" y="1796"/>
                    <a:pt x="7635" y="1828"/>
                    <a:pt x="7603" y="1861"/>
                  </a:cubicBezTo>
                  <a:cubicBezTo>
                    <a:pt x="7603" y="1867"/>
                    <a:pt x="7570" y="1893"/>
                    <a:pt x="7505" y="1945"/>
                  </a:cubicBezTo>
                  <a:cubicBezTo>
                    <a:pt x="7213" y="2193"/>
                    <a:pt x="7005" y="2511"/>
                    <a:pt x="6894" y="2914"/>
                  </a:cubicBezTo>
                  <a:cubicBezTo>
                    <a:pt x="6790" y="3266"/>
                    <a:pt x="6764" y="3649"/>
                    <a:pt x="6822" y="4066"/>
                  </a:cubicBezTo>
                  <a:cubicBezTo>
                    <a:pt x="6822" y="4085"/>
                    <a:pt x="6822" y="4098"/>
                    <a:pt x="6816" y="4105"/>
                  </a:cubicBezTo>
                  <a:cubicBezTo>
                    <a:pt x="6811" y="4119"/>
                    <a:pt x="6803" y="4126"/>
                    <a:pt x="6793" y="4126"/>
                  </a:cubicBezTo>
                  <a:cubicBezTo>
                    <a:pt x="6790" y="4126"/>
                    <a:pt x="6787" y="4126"/>
                    <a:pt x="6783" y="4124"/>
                  </a:cubicBezTo>
                  <a:cubicBezTo>
                    <a:pt x="6777" y="4124"/>
                    <a:pt x="6770" y="4111"/>
                    <a:pt x="6770" y="4098"/>
                  </a:cubicBezTo>
                  <a:cubicBezTo>
                    <a:pt x="6699" y="3935"/>
                    <a:pt x="6673" y="3727"/>
                    <a:pt x="6679" y="3474"/>
                  </a:cubicBezTo>
                  <a:cubicBezTo>
                    <a:pt x="6692" y="3110"/>
                    <a:pt x="6777" y="2771"/>
                    <a:pt x="6933" y="2466"/>
                  </a:cubicBezTo>
                  <a:cubicBezTo>
                    <a:pt x="7096" y="2147"/>
                    <a:pt x="7323" y="1887"/>
                    <a:pt x="7622" y="1692"/>
                  </a:cubicBezTo>
                  <a:cubicBezTo>
                    <a:pt x="7637" y="1682"/>
                    <a:pt x="7651" y="1676"/>
                    <a:pt x="7665" y="1676"/>
                  </a:cubicBezTo>
                  <a:close/>
                  <a:moveTo>
                    <a:pt x="8240" y="4241"/>
                  </a:moveTo>
                  <a:cubicBezTo>
                    <a:pt x="8246" y="4241"/>
                    <a:pt x="8252" y="4243"/>
                    <a:pt x="8260" y="4248"/>
                  </a:cubicBezTo>
                  <a:cubicBezTo>
                    <a:pt x="8279" y="4261"/>
                    <a:pt x="8286" y="4287"/>
                    <a:pt x="8273" y="4326"/>
                  </a:cubicBezTo>
                  <a:cubicBezTo>
                    <a:pt x="8266" y="4339"/>
                    <a:pt x="8266" y="4352"/>
                    <a:pt x="8260" y="4358"/>
                  </a:cubicBezTo>
                  <a:cubicBezTo>
                    <a:pt x="8253" y="4361"/>
                    <a:pt x="8247" y="4363"/>
                    <a:pt x="8240" y="4363"/>
                  </a:cubicBezTo>
                  <a:cubicBezTo>
                    <a:pt x="8234" y="4363"/>
                    <a:pt x="8227" y="4361"/>
                    <a:pt x="8221" y="4358"/>
                  </a:cubicBezTo>
                  <a:lnTo>
                    <a:pt x="7883" y="4300"/>
                  </a:lnTo>
                  <a:cubicBezTo>
                    <a:pt x="7850" y="4293"/>
                    <a:pt x="7824" y="4287"/>
                    <a:pt x="7804" y="4274"/>
                  </a:cubicBezTo>
                  <a:cubicBezTo>
                    <a:pt x="7798" y="4274"/>
                    <a:pt x="7791" y="4274"/>
                    <a:pt x="7798" y="4261"/>
                  </a:cubicBezTo>
                  <a:lnTo>
                    <a:pt x="7804" y="4261"/>
                  </a:lnTo>
                  <a:cubicBezTo>
                    <a:pt x="7820" y="4259"/>
                    <a:pt x="7836" y="4258"/>
                    <a:pt x="7853" y="4258"/>
                  </a:cubicBezTo>
                  <a:cubicBezTo>
                    <a:pt x="7899" y="4258"/>
                    <a:pt x="7951" y="4264"/>
                    <a:pt x="8013" y="4274"/>
                  </a:cubicBezTo>
                  <a:cubicBezTo>
                    <a:pt x="8123" y="4293"/>
                    <a:pt x="8188" y="4306"/>
                    <a:pt x="8221" y="4306"/>
                  </a:cubicBezTo>
                  <a:cubicBezTo>
                    <a:pt x="8208" y="4293"/>
                    <a:pt x="8201" y="4274"/>
                    <a:pt x="8214" y="4254"/>
                  </a:cubicBezTo>
                  <a:cubicBezTo>
                    <a:pt x="8222" y="4246"/>
                    <a:pt x="8230" y="4241"/>
                    <a:pt x="8240" y="4241"/>
                  </a:cubicBezTo>
                  <a:close/>
                  <a:moveTo>
                    <a:pt x="9530" y="4180"/>
                  </a:moveTo>
                  <a:cubicBezTo>
                    <a:pt x="9545" y="4180"/>
                    <a:pt x="9557" y="4181"/>
                    <a:pt x="9567" y="4183"/>
                  </a:cubicBezTo>
                  <a:cubicBezTo>
                    <a:pt x="9573" y="4189"/>
                    <a:pt x="9573" y="4196"/>
                    <a:pt x="9554" y="4202"/>
                  </a:cubicBezTo>
                  <a:cubicBezTo>
                    <a:pt x="9463" y="4241"/>
                    <a:pt x="9391" y="4274"/>
                    <a:pt x="9346" y="4287"/>
                  </a:cubicBezTo>
                  <a:cubicBezTo>
                    <a:pt x="9281" y="4306"/>
                    <a:pt x="9222" y="4319"/>
                    <a:pt x="9151" y="4332"/>
                  </a:cubicBezTo>
                  <a:lnTo>
                    <a:pt x="8956" y="4358"/>
                  </a:lnTo>
                  <a:cubicBezTo>
                    <a:pt x="8878" y="4365"/>
                    <a:pt x="8813" y="4371"/>
                    <a:pt x="8754" y="4371"/>
                  </a:cubicBezTo>
                  <a:lnTo>
                    <a:pt x="8728" y="4371"/>
                  </a:lnTo>
                  <a:cubicBezTo>
                    <a:pt x="8715" y="4358"/>
                    <a:pt x="8715" y="4352"/>
                    <a:pt x="8715" y="4345"/>
                  </a:cubicBezTo>
                  <a:cubicBezTo>
                    <a:pt x="8715" y="4332"/>
                    <a:pt x="8728" y="4326"/>
                    <a:pt x="8741" y="4326"/>
                  </a:cubicBezTo>
                  <a:lnTo>
                    <a:pt x="8988" y="4274"/>
                  </a:lnTo>
                  <a:cubicBezTo>
                    <a:pt x="9157" y="4241"/>
                    <a:pt x="9261" y="4222"/>
                    <a:pt x="9300" y="4215"/>
                  </a:cubicBezTo>
                  <a:cubicBezTo>
                    <a:pt x="9406" y="4190"/>
                    <a:pt x="9481" y="4180"/>
                    <a:pt x="9530" y="4180"/>
                  </a:cubicBezTo>
                  <a:close/>
                  <a:moveTo>
                    <a:pt x="6842" y="4430"/>
                  </a:moveTo>
                  <a:cubicBezTo>
                    <a:pt x="6848" y="4436"/>
                    <a:pt x="6855" y="4443"/>
                    <a:pt x="6855" y="4456"/>
                  </a:cubicBezTo>
                  <a:lnTo>
                    <a:pt x="6855" y="4501"/>
                  </a:lnTo>
                  <a:cubicBezTo>
                    <a:pt x="6855" y="4553"/>
                    <a:pt x="6861" y="4605"/>
                    <a:pt x="6881" y="4644"/>
                  </a:cubicBezTo>
                  <a:cubicBezTo>
                    <a:pt x="6907" y="4703"/>
                    <a:pt x="6913" y="4742"/>
                    <a:pt x="6913" y="4768"/>
                  </a:cubicBezTo>
                  <a:cubicBezTo>
                    <a:pt x="6900" y="4768"/>
                    <a:pt x="6887" y="4761"/>
                    <a:pt x="6874" y="4748"/>
                  </a:cubicBezTo>
                  <a:cubicBezTo>
                    <a:pt x="6868" y="4742"/>
                    <a:pt x="6861" y="4729"/>
                    <a:pt x="6855" y="4709"/>
                  </a:cubicBezTo>
                  <a:lnTo>
                    <a:pt x="6829" y="4644"/>
                  </a:lnTo>
                  <a:cubicBezTo>
                    <a:pt x="6803" y="4586"/>
                    <a:pt x="6803" y="4521"/>
                    <a:pt x="6816" y="4462"/>
                  </a:cubicBezTo>
                  <a:lnTo>
                    <a:pt x="6822" y="4443"/>
                  </a:lnTo>
                  <a:cubicBezTo>
                    <a:pt x="6829" y="4430"/>
                    <a:pt x="6835" y="4430"/>
                    <a:pt x="6842" y="4430"/>
                  </a:cubicBezTo>
                  <a:close/>
                  <a:moveTo>
                    <a:pt x="10601" y="3929"/>
                  </a:moveTo>
                  <a:cubicBezTo>
                    <a:pt x="10608" y="3935"/>
                    <a:pt x="10614" y="3948"/>
                    <a:pt x="10621" y="3961"/>
                  </a:cubicBezTo>
                  <a:cubicBezTo>
                    <a:pt x="10621" y="3981"/>
                    <a:pt x="10627" y="4040"/>
                    <a:pt x="10634" y="4131"/>
                  </a:cubicBezTo>
                  <a:cubicBezTo>
                    <a:pt x="10634" y="4267"/>
                    <a:pt x="10627" y="4371"/>
                    <a:pt x="10614" y="4436"/>
                  </a:cubicBezTo>
                  <a:cubicBezTo>
                    <a:pt x="10595" y="4488"/>
                    <a:pt x="10575" y="4534"/>
                    <a:pt x="10549" y="4573"/>
                  </a:cubicBezTo>
                  <a:cubicBezTo>
                    <a:pt x="10529" y="4599"/>
                    <a:pt x="10516" y="4618"/>
                    <a:pt x="10503" y="4631"/>
                  </a:cubicBezTo>
                  <a:lnTo>
                    <a:pt x="10276" y="4826"/>
                  </a:lnTo>
                  <a:cubicBezTo>
                    <a:pt x="10224" y="4872"/>
                    <a:pt x="10185" y="4891"/>
                    <a:pt x="10152" y="4891"/>
                  </a:cubicBezTo>
                  <a:cubicBezTo>
                    <a:pt x="10152" y="4878"/>
                    <a:pt x="10165" y="4865"/>
                    <a:pt x="10191" y="4846"/>
                  </a:cubicBezTo>
                  <a:lnTo>
                    <a:pt x="10451" y="4631"/>
                  </a:lnTo>
                  <a:cubicBezTo>
                    <a:pt x="10542" y="4540"/>
                    <a:pt x="10595" y="4410"/>
                    <a:pt x="10601" y="4241"/>
                  </a:cubicBezTo>
                  <a:lnTo>
                    <a:pt x="10595" y="4098"/>
                  </a:lnTo>
                  <a:cubicBezTo>
                    <a:pt x="10588" y="4020"/>
                    <a:pt x="10582" y="3981"/>
                    <a:pt x="10582" y="3968"/>
                  </a:cubicBezTo>
                  <a:cubicBezTo>
                    <a:pt x="10484" y="3987"/>
                    <a:pt x="10432" y="4000"/>
                    <a:pt x="10419" y="4007"/>
                  </a:cubicBezTo>
                  <a:lnTo>
                    <a:pt x="10399" y="4007"/>
                  </a:lnTo>
                  <a:cubicBezTo>
                    <a:pt x="10393" y="4000"/>
                    <a:pt x="10393" y="4000"/>
                    <a:pt x="10393" y="3994"/>
                  </a:cubicBezTo>
                  <a:cubicBezTo>
                    <a:pt x="10393" y="3987"/>
                    <a:pt x="10393" y="3981"/>
                    <a:pt x="10399" y="3981"/>
                  </a:cubicBezTo>
                  <a:cubicBezTo>
                    <a:pt x="10399" y="3974"/>
                    <a:pt x="10406" y="3974"/>
                    <a:pt x="10425" y="3968"/>
                  </a:cubicBezTo>
                  <a:lnTo>
                    <a:pt x="10569" y="3929"/>
                  </a:lnTo>
                  <a:close/>
                  <a:moveTo>
                    <a:pt x="7836" y="5403"/>
                  </a:moveTo>
                  <a:cubicBezTo>
                    <a:pt x="7841" y="5403"/>
                    <a:pt x="7845" y="5404"/>
                    <a:pt x="7850" y="5405"/>
                  </a:cubicBezTo>
                  <a:cubicBezTo>
                    <a:pt x="7870" y="5418"/>
                    <a:pt x="7876" y="5438"/>
                    <a:pt x="7876" y="5483"/>
                  </a:cubicBezTo>
                  <a:lnTo>
                    <a:pt x="7843" y="5769"/>
                  </a:lnTo>
                  <a:cubicBezTo>
                    <a:pt x="7830" y="5841"/>
                    <a:pt x="7824" y="5900"/>
                    <a:pt x="7804" y="5932"/>
                  </a:cubicBezTo>
                  <a:cubicBezTo>
                    <a:pt x="7798" y="5958"/>
                    <a:pt x="7785" y="5971"/>
                    <a:pt x="7765" y="5971"/>
                  </a:cubicBezTo>
                  <a:cubicBezTo>
                    <a:pt x="7752" y="5971"/>
                    <a:pt x="7746" y="5958"/>
                    <a:pt x="7733" y="5945"/>
                  </a:cubicBezTo>
                  <a:lnTo>
                    <a:pt x="7733" y="5900"/>
                  </a:lnTo>
                  <a:cubicBezTo>
                    <a:pt x="7739" y="5750"/>
                    <a:pt x="7752" y="5607"/>
                    <a:pt x="7785" y="5470"/>
                  </a:cubicBezTo>
                  <a:cubicBezTo>
                    <a:pt x="7785" y="5451"/>
                    <a:pt x="7791" y="5431"/>
                    <a:pt x="7804" y="5425"/>
                  </a:cubicBezTo>
                  <a:cubicBezTo>
                    <a:pt x="7814" y="5410"/>
                    <a:pt x="7824" y="5403"/>
                    <a:pt x="7836" y="5403"/>
                  </a:cubicBezTo>
                  <a:close/>
                  <a:moveTo>
                    <a:pt x="9151" y="5490"/>
                  </a:moveTo>
                  <a:cubicBezTo>
                    <a:pt x="9164" y="5496"/>
                    <a:pt x="9177" y="5509"/>
                    <a:pt x="9183" y="5529"/>
                  </a:cubicBezTo>
                  <a:cubicBezTo>
                    <a:pt x="9183" y="5542"/>
                    <a:pt x="9190" y="5587"/>
                    <a:pt x="9196" y="5652"/>
                  </a:cubicBezTo>
                  <a:lnTo>
                    <a:pt x="9203" y="5887"/>
                  </a:lnTo>
                  <a:cubicBezTo>
                    <a:pt x="9203" y="5913"/>
                    <a:pt x="9196" y="5932"/>
                    <a:pt x="9196" y="5945"/>
                  </a:cubicBezTo>
                  <a:cubicBezTo>
                    <a:pt x="9186" y="5961"/>
                    <a:pt x="9170" y="5973"/>
                    <a:pt x="9155" y="5973"/>
                  </a:cubicBezTo>
                  <a:cubicBezTo>
                    <a:pt x="9151" y="5973"/>
                    <a:pt x="9148" y="5972"/>
                    <a:pt x="9144" y="5971"/>
                  </a:cubicBezTo>
                  <a:cubicBezTo>
                    <a:pt x="9125" y="5965"/>
                    <a:pt x="9118" y="5945"/>
                    <a:pt x="9112" y="5906"/>
                  </a:cubicBezTo>
                  <a:cubicBezTo>
                    <a:pt x="9105" y="5737"/>
                    <a:pt x="9105" y="5613"/>
                    <a:pt x="9112" y="5548"/>
                  </a:cubicBezTo>
                  <a:cubicBezTo>
                    <a:pt x="9112" y="5529"/>
                    <a:pt x="9112" y="5516"/>
                    <a:pt x="9118" y="5509"/>
                  </a:cubicBezTo>
                  <a:cubicBezTo>
                    <a:pt x="9125" y="5490"/>
                    <a:pt x="9131" y="5490"/>
                    <a:pt x="9151" y="5490"/>
                  </a:cubicBezTo>
                  <a:close/>
                  <a:moveTo>
                    <a:pt x="6920" y="4963"/>
                  </a:moveTo>
                  <a:cubicBezTo>
                    <a:pt x="6933" y="4963"/>
                    <a:pt x="6946" y="4970"/>
                    <a:pt x="6946" y="4989"/>
                  </a:cubicBezTo>
                  <a:cubicBezTo>
                    <a:pt x="6946" y="4996"/>
                    <a:pt x="6939" y="5002"/>
                    <a:pt x="6933" y="5015"/>
                  </a:cubicBezTo>
                  <a:cubicBezTo>
                    <a:pt x="6920" y="5041"/>
                    <a:pt x="6926" y="5074"/>
                    <a:pt x="6946" y="5126"/>
                  </a:cubicBezTo>
                  <a:cubicBezTo>
                    <a:pt x="6966" y="5165"/>
                    <a:pt x="6979" y="5191"/>
                    <a:pt x="6985" y="5197"/>
                  </a:cubicBezTo>
                  <a:cubicBezTo>
                    <a:pt x="6998" y="5210"/>
                    <a:pt x="7018" y="5230"/>
                    <a:pt x="7044" y="5249"/>
                  </a:cubicBezTo>
                  <a:cubicBezTo>
                    <a:pt x="7057" y="5275"/>
                    <a:pt x="7070" y="5301"/>
                    <a:pt x="7063" y="5327"/>
                  </a:cubicBezTo>
                  <a:cubicBezTo>
                    <a:pt x="7063" y="5347"/>
                    <a:pt x="7063" y="5379"/>
                    <a:pt x="7050" y="5418"/>
                  </a:cubicBezTo>
                  <a:lnTo>
                    <a:pt x="6900" y="6017"/>
                  </a:lnTo>
                  <a:cubicBezTo>
                    <a:pt x="6894" y="6043"/>
                    <a:pt x="6887" y="6056"/>
                    <a:pt x="6881" y="6069"/>
                  </a:cubicBezTo>
                  <a:cubicBezTo>
                    <a:pt x="6869" y="6077"/>
                    <a:pt x="6859" y="6082"/>
                    <a:pt x="6851" y="6082"/>
                  </a:cubicBezTo>
                  <a:cubicBezTo>
                    <a:pt x="6845" y="6082"/>
                    <a:pt x="6840" y="6080"/>
                    <a:pt x="6835" y="6075"/>
                  </a:cubicBezTo>
                  <a:cubicBezTo>
                    <a:pt x="6822" y="6069"/>
                    <a:pt x="6822" y="6056"/>
                    <a:pt x="6822" y="6030"/>
                  </a:cubicBezTo>
                  <a:cubicBezTo>
                    <a:pt x="6822" y="5932"/>
                    <a:pt x="6835" y="5854"/>
                    <a:pt x="6848" y="5789"/>
                  </a:cubicBezTo>
                  <a:cubicBezTo>
                    <a:pt x="6855" y="5737"/>
                    <a:pt x="6874" y="5665"/>
                    <a:pt x="6900" y="5568"/>
                  </a:cubicBezTo>
                  <a:cubicBezTo>
                    <a:pt x="6926" y="5470"/>
                    <a:pt x="6946" y="5399"/>
                    <a:pt x="6952" y="5347"/>
                  </a:cubicBezTo>
                  <a:lnTo>
                    <a:pt x="6952" y="5308"/>
                  </a:lnTo>
                  <a:cubicBezTo>
                    <a:pt x="6952" y="5301"/>
                    <a:pt x="6939" y="5288"/>
                    <a:pt x="6926" y="5262"/>
                  </a:cubicBezTo>
                  <a:cubicBezTo>
                    <a:pt x="6874" y="5210"/>
                    <a:pt x="6848" y="5145"/>
                    <a:pt x="6848" y="5080"/>
                  </a:cubicBezTo>
                  <a:cubicBezTo>
                    <a:pt x="6842" y="5035"/>
                    <a:pt x="6855" y="4996"/>
                    <a:pt x="6881" y="4976"/>
                  </a:cubicBezTo>
                  <a:cubicBezTo>
                    <a:pt x="6894" y="4963"/>
                    <a:pt x="6907" y="4963"/>
                    <a:pt x="6920" y="4963"/>
                  </a:cubicBezTo>
                  <a:close/>
                  <a:moveTo>
                    <a:pt x="8890" y="5292"/>
                  </a:moveTo>
                  <a:cubicBezTo>
                    <a:pt x="8894" y="5292"/>
                    <a:pt x="8899" y="5293"/>
                    <a:pt x="8904" y="5295"/>
                  </a:cubicBezTo>
                  <a:cubicBezTo>
                    <a:pt x="8923" y="5301"/>
                    <a:pt x="8930" y="5321"/>
                    <a:pt x="8936" y="5353"/>
                  </a:cubicBezTo>
                  <a:cubicBezTo>
                    <a:pt x="8962" y="5529"/>
                    <a:pt x="8969" y="5756"/>
                    <a:pt x="8969" y="6023"/>
                  </a:cubicBezTo>
                  <a:lnTo>
                    <a:pt x="8962" y="6160"/>
                  </a:lnTo>
                  <a:cubicBezTo>
                    <a:pt x="8962" y="6173"/>
                    <a:pt x="8962" y="6192"/>
                    <a:pt x="8956" y="6205"/>
                  </a:cubicBezTo>
                  <a:cubicBezTo>
                    <a:pt x="8949" y="6218"/>
                    <a:pt x="8936" y="6231"/>
                    <a:pt x="8917" y="6231"/>
                  </a:cubicBezTo>
                  <a:cubicBezTo>
                    <a:pt x="8913" y="6232"/>
                    <a:pt x="8910" y="6233"/>
                    <a:pt x="8907" y="6233"/>
                  </a:cubicBezTo>
                  <a:cubicBezTo>
                    <a:pt x="8891" y="6233"/>
                    <a:pt x="8876" y="6220"/>
                    <a:pt x="8871" y="6199"/>
                  </a:cubicBezTo>
                  <a:cubicBezTo>
                    <a:pt x="8865" y="6192"/>
                    <a:pt x="8865" y="6173"/>
                    <a:pt x="8865" y="6140"/>
                  </a:cubicBezTo>
                  <a:cubicBezTo>
                    <a:pt x="8865" y="5919"/>
                    <a:pt x="8858" y="5665"/>
                    <a:pt x="8845" y="5379"/>
                  </a:cubicBezTo>
                  <a:cubicBezTo>
                    <a:pt x="8845" y="5360"/>
                    <a:pt x="8845" y="5340"/>
                    <a:pt x="8852" y="5321"/>
                  </a:cubicBezTo>
                  <a:cubicBezTo>
                    <a:pt x="8861" y="5301"/>
                    <a:pt x="8875" y="5292"/>
                    <a:pt x="8890" y="5292"/>
                  </a:cubicBezTo>
                  <a:close/>
                  <a:moveTo>
                    <a:pt x="8033" y="5238"/>
                  </a:moveTo>
                  <a:cubicBezTo>
                    <a:pt x="8039" y="5238"/>
                    <a:pt x="8045" y="5239"/>
                    <a:pt x="8052" y="5243"/>
                  </a:cubicBezTo>
                  <a:cubicBezTo>
                    <a:pt x="8065" y="5243"/>
                    <a:pt x="8071" y="5249"/>
                    <a:pt x="8071" y="5262"/>
                  </a:cubicBezTo>
                  <a:cubicBezTo>
                    <a:pt x="8084" y="5282"/>
                    <a:pt x="8091" y="5301"/>
                    <a:pt x="8084" y="5334"/>
                  </a:cubicBezTo>
                  <a:cubicBezTo>
                    <a:pt x="8078" y="5451"/>
                    <a:pt x="8065" y="5639"/>
                    <a:pt x="8039" y="5893"/>
                  </a:cubicBezTo>
                  <a:lnTo>
                    <a:pt x="8019" y="6134"/>
                  </a:lnTo>
                  <a:cubicBezTo>
                    <a:pt x="8013" y="6186"/>
                    <a:pt x="8006" y="6218"/>
                    <a:pt x="7987" y="6238"/>
                  </a:cubicBezTo>
                  <a:cubicBezTo>
                    <a:pt x="7974" y="6257"/>
                    <a:pt x="7961" y="6264"/>
                    <a:pt x="7941" y="6264"/>
                  </a:cubicBezTo>
                  <a:cubicBezTo>
                    <a:pt x="7928" y="6225"/>
                    <a:pt x="7915" y="6179"/>
                    <a:pt x="7915" y="6121"/>
                  </a:cubicBezTo>
                  <a:cubicBezTo>
                    <a:pt x="7922" y="6062"/>
                    <a:pt x="7928" y="6010"/>
                    <a:pt x="7928" y="5978"/>
                  </a:cubicBezTo>
                  <a:lnTo>
                    <a:pt x="7993" y="5295"/>
                  </a:lnTo>
                  <a:cubicBezTo>
                    <a:pt x="8000" y="5269"/>
                    <a:pt x="8006" y="5249"/>
                    <a:pt x="8019" y="5243"/>
                  </a:cubicBezTo>
                  <a:cubicBezTo>
                    <a:pt x="8022" y="5239"/>
                    <a:pt x="8027" y="5238"/>
                    <a:pt x="8033" y="5238"/>
                  </a:cubicBezTo>
                  <a:close/>
                  <a:moveTo>
                    <a:pt x="8266" y="5126"/>
                  </a:moveTo>
                  <a:cubicBezTo>
                    <a:pt x="8286" y="5126"/>
                    <a:pt x="8292" y="5139"/>
                    <a:pt x="8299" y="5171"/>
                  </a:cubicBezTo>
                  <a:cubicBezTo>
                    <a:pt x="8312" y="5314"/>
                    <a:pt x="8312" y="5496"/>
                    <a:pt x="8299" y="5724"/>
                  </a:cubicBezTo>
                  <a:cubicBezTo>
                    <a:pt x="8273" y="6023"/>
                    <a:pt x="8260" y="6205"/>
                    <a:pt x="8260" y="6277"/>
                  </a:cubicBezTo>
                  <a:lnTo>
                    <a:pt x="8260" y="6400"/>
                  </a:lnTo>
                  <a:cubicBezTo>
                    <a:pt x="8253" y="6446"/>
                    <a:pt x="8240" y="6465"/>
                    <a:pt x="8214" y="6472"/>
                  </a:cubicBezTo>
                  <a:cubicBezTo>
                    <a:pt x="8195" y="6472"/>
                    <a:pt x="8182" y="6459"/>
                    <a:pt x="8175" y="6439"/>
                  </a:cubicBezTo>
                  <a:cubicBezTo>
                    <a:pt x="8169" y="6433"/>
                    <a:pt x="8169" y="6413"/>
                    <a:pt x="8169" y="6387"/>
                  </a:cubicBezTo>
                  <a:cubicBezTo>
                    <a:pt x="8162" y="6264"/>
                    <a:pt x="8169" y="6069"/>
                    <a:pt x="8188" y="5821"/>
                  </a:cubicBezTo>
                  <a:lnTo>
                    <a:pt x="8234" y="5178"/>
                  </a:lnTo>
                  <a:cubicBezTo>
                    <a:pt x="8234" y="5139"/>
                    <a:pt x="8247" y="5126"/>
                    <a:pt x="8266" y="5126"/>
                  </a:cubicBezTo>
                  <a:close/>
                  <a:moveTo>
                    <a:pt x="8664" y="5130"/>
                  </a:moveTo>
                  <a:cubicBezTo>
                    <a:pt x="8667" y="5130"/>
                    <a:pt x="8672" y="5131"/>
                    <a:pt x="8676" y="5132"/>
                  </a:cubicBezTo>
                  <a:cubicBezTo>
                    <a:pt x="8695" y="5132"/>
                    <a:pt x="8708" y="5152"/>
                    <a:pt x="8715" y="5191"/>
                  </a:cubicBezTo>
                  <a:cubicBezTo>
                    <a:pt x="8728" y="5262"/>
                    <a:pt x="8734" y="5353"/>
                    <a:pt x="8728" y="5464"/>
                  </a:cubicBezTo>
                  <a:cubicBezTo>
                    <a:pt x="8728" y="5646"/>
                    <a:pt x="8715" y="5834"/>
                    <a:pt x="8689" y="6043"/>
                  </a:cubicBezTo>
                  <a:cubicBezTo>
                    <a:pt x="8676" y="6186"/>
                    <a:pt x="8669" y="6283"/>
                    <a:pt x="8669" y="6322"/>
                  </a:cubicBezTo>
                  <a:cubicBezTo>
                    <a:pt x="8663" y="6374"/>
                    <a:pt x="8656" y="6413"/>
                    <a:pt x="8643" y="6426"/>
                  </a:cubicBezTo>
                  <a:lnTo>
                    <a:pt x="8617" y="6459"/>
                  </a:lnTo>
                  <a:cubicBezTo>
                    <a:pt x="8611" y="6465"/>
                    <a:pt x="8604" y="6472"/>
                    <a:pt x="8604" y="6472"/>
                  </a:cubicBezTo>
                  <a:lnTo>
                    <a:pt x="8591" y="6459"/>
                  </a:lnTo>
                  <a:cubicBezTo>
                    <a:pt x="8572" y="6439"/>
                    <a:pt x="8552" y="6400"/>
                    <a:pt x="8552" y="6348"/>
                  </a:cubicBezTo>
                  <a:cubicBezTo>
                    <a:pt x="8546" y="6303"/>
                    <a:pt x="8552" y="6251"/>
                    <a:pt x="8559" y="6199"/>
                  </a:cubicBezTo>
                  <a:cubicBezTo>
                    <a:pt x="8591" y="5893"/>
                    <a:pt x="8611" y="5613"/>
                    <a:pt x="8624" y="5353"/>
                  </a:cubicBezTo>
                  <a:cubicBezTo>
                    <a:pt x="8624" y="5314"/>
                    <a:pt x="8624" y="5275"/>
                    <a:pt x="8624" y="5236"/>
                  </a:cubicBezTo>
                  <a:cubicBezTo>
                    <a:pt x="8617" y="5204"/>
                    <a:pt x="8617" y="5184"/>
                    <a:pt x="8624" y="5171"/>
                  </a:cubicBezTo>
                  <a:cubicBezTo>
                    <a:pt x="8629" y="5144"/>
                    <a:pt x="8644" y="5130"/>
                    <a:pt x="8664" y="5130"/>
                  </a:cubicBezTo>
                  <a:close/>
                  <a:moveTo>
                    <a:pt x="8396" y="3994"/>
                  </a:moveTo>
                  <a:cubicBezTo>
                    <a:pt x="8403" y="3994"/>
                    <a:pt x="8416" y="3994"/>
                    <a:pt x="8435" y="4007"/>
                  </a:cubicBezTo>
                  <a:lnTo>
                    <a:pt x="8474" y="4027"/>
                  </a:lnTo>
                  <a:cubicBezTo>
                    <a:pt x="8481" y="4027"/>
                    <a:pt x="8500" y="4027"/>
                    <a:pt x="8520" y="4033"/>
                  </a:cubicBezTo>
                  <a:cubicBezTo>
                    <a:pt x="8546" y="4033"/>
                    <a:pt x="8559" y="4033"/>
                    <a:pt x="8572" y="4040"/>
                  </a:cubicBezTo>
                  <a:cubicBezTo>
                    <a:pt x="8591" y="4059"/>
                    <a:pt x="8604" y="4085"/>
                    <a:pt x="8611" y="4131"/>
                  </a:cubicBezTo>
                  <a:lnTo>
                    <a:pt x="8643" y="4456"/>
                  </a:lnTo>
                  <a:cubicBezTo>
                    <a:pt x="8858" y="4430"/>
                    <a:pt x="9138" y="4378"/>
                    <a:pt x="9476" y="4300"/>
                  </a:cubicBezTo>
                  <a:cubicBezTo>
                    <a:pt x="9912" y="4196"/>
                    <a:pt x="10185" y="4131"/>
                    <a:pt x="10295" y="4111"/>
                  </a:cubicBezTo>
                  <a:cubicBezTo>
                    <a:pt x="10312" y="4109"/>
                    <a:pt x="10327" y="4109"/>
                    <a:pt x="10340" y="4109"/>
                  </a:cubicBezTo>
                  <a:cubicBezTo>
                    <a:pt x="10382" y="4109"/>
                    <a:pt x="10411" y="4116"/>
                    <a:pt x="10425" y="4131"/>
                  </a:cubicBezTo>
                  <a:cubicBezTo>
                    <a:pt x="10438" y="4150"/>
                    <a:pt x="10445" y="4183"/>
                    <a:pt x="10445" y="4228"/>
                  </a:cubicBezTo>
                  <a:cubicBezTo>
                    <a:pt x="10412" y="4430"/>
                    <a:pt x="10334" y="4586"/>
                    <a:pt x="10198" y="4709"/>
                  </a:cubicBezTo>
                  <a:cubicBezTo>
                    <a:pt x="10022" y="4872"/>
                    <a:pt x="9743" y="4950"/>
                    <a:pt x="9365" y="4950"/>
                  </a:cubicBezTo>
                  <a:cubicBezTo>
                    <a:pt x="9079" y="4944"/>
                    <a:pt x="8839" y="4911"/>
                    <a:pt x="8643" y="4846"/>
                  </a:cubicBezTo>
                  <a:cubicBezTo>
                    <a:pt x="8591" y="4826"/>
                    <a:pt x="8546" y="4813"/>
                    <a:pt x="8513" y="4807"/>
                  </a:cubicBezTo>
                  <a:lnTo>
                    <a:pt x="8481" y="4807"/>
                  </a:lnTo>
                  <a:cubicBezTo>
                    <a:pt x="8487" y="4872"/>
                    <a:pt x="8487" y="4944"/>
                    <a:pt x="8487" y="5041"/>
                  </a:cubicBezTo>
                  <a:cubicBezTo>
                    <a:pt x="8481" y="5093"/>
                    <a:pt x="8481" y="5171"/>
                    <a:pt x="8474" y="5275"/>
                  </a:cubicBezTo>
                  <a:cubicBezTo>
                    <a:pt x="8468" y="5366"/>
                    <a:pt x="8468" y="5496"/>
                    <a:pt x="8468" y="5672"/>
                  </a:cubicBezTo>
                  <a:lnTo>
                    <a:pt x="8481" y="6459"/>
                  </a:lnTo>
                  <a:lnTo>
                    <a:pt x="8520" y="7012"/>
                  </a:lnTo>
                  <a:cubicBezTo>
                    <a:pt x="8520" y="7051"/>
                    <a:pt x="8520" y="7083"/>
                    <a:pt x="8520" y="7103"/>
                  </a:cubicBezTo>
                  <a:cubicBezTo>
                    <a:pt x="8516" y="7105"/>
                    <a:pt x="8512" y="7105"/>
                    <a:pt x="8508" y="7105"/>
                  </a:cubicBezTo>
                  <a:cubicBezTo>
                    <a:pt x="8499" y="7105"/>
                    <a:pt x="8490" y="7101"/>
                    <a:pt x="8481" y="7096"/>
                  </a:cubicBezTo>
                  <a:cubicBezTo>
                    <a:pt x="8461" y="7090"/>
                    <a:pt x="8455" y="7077"/>
                    <a:pt x="8448" y="7064"/>
                  </a:cubicBezTo>
                  <a:cubicBezTo>
                    <a:pt x="8442" y="7044"/>
                    <a:pt x="8435" y="7018"/>
                    <a:pt x="8442" y="6979"/>
                  </a:cubicBezTo>
                  <a:cubicBezTo>
                    <a:pt x="8448" y="6914"/>
                    <a:pt x="8442" y="6810"/>
                    <a:pt x="8429" y="6680"/>
                  </a:cubicBezTo>
                  <a:cubicBezTo>
                    <a:pt x="8409" y="6426"/>
                    <a:pt x="8396" y="6160"/>
                    <a:pt x="8403" y="5867"/>
                  </a:cubicBezTo>
                  <a:lnTo>
                    <a:pt x="8435" y="4807"/>
                  </a:lnTo>
                  <a:cubicBezTo>
                    <a:pt x="8396" y="4807"/>
                    <a:pt x="8351" y="4813"/>
                    <a:pt x="8305" y="4820"/>
                  </a:cubicBezTo>
                  <a:cubicBezTo>
                    <a:pt x="8072" y="4854"/>
                    <a:pt x="7879" y="4873"/>
                    <a:pt x="7730" y="4873"/>
                  </a:cubicBezTo>
                  <a:cubicBezTo>
                    <a:pt x="7708" y="4873"/>
                    <a:pt x="7688" y="4873"/>
                    <a:pt x="7668" y="4872"/>
                  </a:cubicBezTo>
                  <a:cubicBezTo>
                    <a:pt x="7427" y="4872"/>
                    <a:pt x="7226" y="4833"/>
                    <a:pt x="7057" y="4755"/>
                  </a:cubicBezTo>
                  <a:cubicBezTo>
                    <a:pt x="6992" y="4729"/>
                    <a:pt x="6952" y="4696"/>
                    <a:pt x="6939" y="4657"/>
                  </a:cubicBezTo>
                  <a:cubicBezTo>
                    <a:pt x="6933" y="4631"/>
                    <a:pt x="6933" y="4592"/>
                    <a:pt x="6946" y="4534"/>
                  </a:cubicBezTo>
                  <a:cubicBezTo>
                    <a:pt x="6966" y="4475"/>
                    <a:pt x="6985" y="4436"/>
                    <a:pt x="7005" y="4423"/>
                  </a:cubicBezTo>
                  <a:cubicBezTo>
                    <a:pt x="7031" y="4404"/>
                    <a:pt x="7070" y="4391"/>
                    <a:pt x="7135" y="4391"/>
                  </a:cubicBezTo>
                  <a:cubicBezTo>
                    <a:pt x="7175" y="4390"/>
                    <a:pt x="7215" y="4390"/>
                    <a:pt x="7255" y="4390"/>
                  </a:cubicBezTo>
                  <a:cubicBezTo>
                    <a:pt x="7623" y="4390"/>
                    <a:pt x="7987" y="4417"/>
                    <a:pt x="8351" y="4482"/>
                  </a:cubicBezTo>
                  <a:lnTo>
                    <a:pt x="8344" y="4105"/>
                  </a:lnTo>
                  <a:cubicBezTo>
                    <a:pt x="8344" y="4033"/>
                    <a:pt x="8357" y="4000"/>
                    <a:pt x="8396" y="3994"/>
                  </a:cubicBezTo>
                  <a:close/>
                  <a:moveTo>
                    <a:pt x="8891" y="1"/>
                  </a:moveTo>
                  <a:cubicBezTo>
                    <a:pt x="8871" y="163"/>
                    <a:pt x="8865" y="385"/>
                    <a:pt x="8884" y="658"/>
                  </a:cubicBezTo>
                  <a:cubicBezTo>
                    <a:pt x="8897" y="807"/>
                    <a:pt x="8910" y="950"/>
                    <a:pt x="8923" y="1093"/>
                  </a:cubicBezTo>
                  <a:cubicBezTo>
                    <a:pt x="8930" y="1132"/>
                    <a:pt x="8930" y="1158"/>
                    <a:pt x="8930" y="1178"/>
                  </a:cubicBezTo>
                  <a:cubicBezTo>
                    <a:pt x="8930" y="1197"/>
                    <a:pt x="8923" y="1223"/>
                    <a:pt x="8910" y="1263"/>
                  </a:cubicBezTo>
                  <a:lnTo>
                    <a:pt x="8819" y="1562"/>
                  </a:lnTo>
                  <a:lnTo>
                    <a:pt x="8806" y="1594"/>
                  </a:lnTo>
                  <a:cubicBezTo>
                    <a:pt x="8798" y="1602"/>
                    <a:pt x="8791" y="1605"/>
                    <a:pt x="8783" y="1605"/>
                  </a:cubicBezTo>
                  <a:cubicBezTo>
                    <a:pt x="8778" y="1605"/>
                    <a:pt x="8772" y="1603"/>
                    <a:pt x="8767" y="1601"/>
                  </a:cubicBezTo>
                  <a:cubicBezTo>
                    <a:pt x="8761" y="1594"/>
                    <a:pt x="8761" y="1581"/>
                    <a:pt x="8761" y="1562"/>
                  </a:cubicBezTo>
                  <a:lnTo>
                    <a:pt x="8787" y="1445"/>
                  </a:lnTo>
                  <a:cubicBezTo>
                    <a:pt x="8819" y="1341"/>
                    <a:pt x="8839" y="1276"/>
                    <a:pt x="8852" y="1243"/>
                  </a:cubicBezTo>
                  <a:cubicBezTo>
                    <a:pt x="8871" y="1204"/>
                    <a:pt x="8878" y="1184"/>
                    <a:pt x="8878" y="1171"/>
                  </a:cubicBezTo>
                  <a:cubicBezTo>
                    <a:pt x="8884" y="1152"/>
                    <a:pt x="8884" y="1132"/>
                    <a:pt x="8878" y="1100"/>
                  </a:cubicBezTo>
                  <a:cubicBezTo>
                    <a:pt x="8832" y="755"/>
                    <a:pt x="8826" y="411"/>
                    <a:pt x="8845" y="66"/>
                  </a:cubicBezTo>
                  <a:lnTo>
                    <a:pt x="8845" y="66"/>
                  </a:lnTo>
                  <a:cubicBezTo>
                    <a:pt x="8721" y="365"/>
                    <a:pt x="8624" y="677"/>
                    <a:pt x="8552" y="1002"/>
                  </a:cubicBezTo>
                  <a:cubicBezTo>
                    <a:pt x="8546" y="1054"/>
                    <a:pt x="8533" y="1093"/>
                    <a:pt x="8513" y="1113"/>
                  </a:cubicBezTo>
                  <a:cubicBezTo>
                    <a:pt x="8494" y="1132"/>
                    <a:pt x="8461" y="1152"/>
                    <a:pt x="8409" y="1171"/>
                  </a:cubicBezTo>
                  <a:cubicBezTo>
                    <a:pt x="8123" y="1282"/>
                    <a:pt x="7896" y="1380"/>
                    <a:pt x="7726" y="1464"/>
                  </a:cubicBezTo>
                  <a:cubicBezTo>
                    <a:pt x="7492" y="1588"/>
                    <a:pt x="7291" y="1731"/>
                    <a:pt x="7135" y="1880"/>
                  </a:cubicBezTo>
                  <a:cubicBezTo>
                    <a:pt x="6946" y="2069"/>
                    <a:pt x="6803" y="2297"/>
                    <a:pt x="6692" y="2557"/>
                  </a:cubicBezTo>
                  <a:cubicBezTo>
                    <a:pt x="6595" y="2804"/>
                    <a:pt x="6536" y="3064"/>
                    <a:pt x="6517" y="3350"/>
                  </a:cubicBezTo>
                  <a:cubicBezTo>
                    <a:pt x="6504" y="3552"/>
                    <a:pt x="6523" y="3786"/>
                    <a:pt x="6569" y="4046"/>
                  </a:cubicBezTo>
                  <a:cubicBezTo>
                    <a:pt x="6608" y="4261"/>
                    <a:pt x="6673" y="4527"/>
                    <a:pt x="6770" y="4839"/>
                  </a:cubicBezTo>
                  <a:cubicBezTo>
                    <a:pt x="6770" y="4917"/>
                    <a:pt x="6764" y="4970"/>
                    <a:pt x="6757" y="4983"/>
                  </a:cubicBezTo>
                  <a:cubicBezTo>
                    <a:pt x="6744" y="5009"/>
                    <a:pt x="6731" y="5048"/>
                    <a:pt x="6712" y="5093"/>
                  </a:cubicBezTo>
                  <a:cubicBezTo>
                    <a:pt x="6705" y="5132"/>
                    <a:pt x="6705" y="5158"/>
                    <a:pt x="6712" y="5171"/>
                  </a:cubicBezTo>
                  <a:cubicBezTo>
                    <a:pt x="6718" y="5184"/>
                    <a:pt x="6731" y="5204"/>
                    <a:pt x="6757" y="5230"/>
                  </a:cubicBezTo>
                  <a:cubicBezTo>
                    <a:pt x="6770" y="5243"/>
                    <a:pt x="6783" y="5269"/>
                    <a:pt x="6796" y="5301"/>
                  </a:cubicBezTo>
                  <a:cubicBezTo>
                    <a:pt x="6809" y="5314"/>
                    <a:pt x="6822" y="5334"/>
                    <a:pt x="6848" y="5360"/>
                  </a:cubicBezTo>
                  <a:cubicBezTo>
                    <a:pt x="6855" y="5373"/>
                    <a:pt x="6848" y="5399"/>
                    <a:pt x="6842" y="5425"/>
                  </a:cubicBezTo>
                  <a:lnTo>
                    <a:pt x="6770" y="5795"/>
                  </a:lnTo>
                  <a:cubicBezTo>
                    <a:pt x="6764" y="5821"/>
                    <a:pt x="6757" y="5861"/>
                    <a:pt x="6744" y="5913"/>
                  </a:cubicBezTo>
                  <a:lnTo>
                    <a:pt x="6744" y="6010"/>
                  </a:lnTo>
                  <a:lnTo>
                    <a:pt x="6744" y="6056"/>
                  </a:lnTo>
                  <a:cubicBezTo>
                    <a:pt x="6751" y="6069"/>
                    <a:pt x="6751" y="6075"/>
                    <a:pt x="6744" y="6088"/>
                  </a:cubicBezTo>
                  <a:cubicBezTo>
                    <a:pt x="6744" y="6147"/>
                    <a:pt x="6738" y="6212"/>
                    <a:pt x="6712" y="6283"/>
                  </a:cubicBezTo>
                  <a:lnTo>
                    <a:pt x="6686" y="6381"/>
                  </a:lnTo>
                  <a:cubicBezTo>
                    <a:pt x="6686" y="6439"/>
                    <a:pt x="6679" y="6478"/>
                    <a:pt x="6666" y="6498"/>
                  </a:cubicBezTo>
                  <a:cubicBezTo>
                    <a:pt x="6660" y="6504"/>
                    <a:pt x="6660" y="6511"/>
                    <a:pt x="6653" y="6517"/>
                  </a:cubicBezTo>
                  <a:cubicBezTo>
                    <a:pt x="6653" y="6517"/>
                    <a:pt x="6660" y="6524"/>
                    <a:pt x="6660" y="6530"/>
                  </a:cubicBezTo>
                  <a:cubicBezTo>
                    <a:pt x="6679" y="6569"/>
                    <a:pt x="6699" y="6589"/>
                    <a:pt x="6718" y="6595"/>
                  </a:cubicBezTo>
                  <a:cubicBezTo>
                    <a:pt x="6731" y="6602"/>
                    <a:pt x="6751" y="6602"/>
                    <a:pt x="6770" y="6602"/>
                  </a:cubicBezTo>
                  <a:cubicBezTo>
                    <a:pt x="6777" y="6602"/>
                    <a:pt x="6796" y="6595"/>
                    <a:pt x="6816" y="6595"/>
                  </a:cubicBezTo>
                  <a:cubicBezTo>
                    <a:pt x="6822" y="6595"/>
                    <a:pt x="6828" y="6594"/>
                    <a:pt x="6834" y="6594"/>
                  </a:cubicBezTo>
                  <a:cubicBezTo>
                    <a:pt x="6888" y="6594"/>
                    <a:pt x="6948" y="6621"/>
                    <a:pt x="7024" y="6680"/>
                  </a:cubicBezTo>
                  <a:cubicBezTo>
                    <a:pt x="7148" y="6758"/>
                    <a:pt x="7226" y="6830"/>
                    <a:pt x="7265" y="6901"/>
                  </a:cubicBezTo>
                  <a:cubicBezTo>
                    <a:pt x="7310" y="6973"/>
                    <a:pt x="7343" y="7083"/>
                    <a:pt x="7356" y="7239"/>
                  </a:cubicBezTo>
                  <a:lnTo>
                    <a:pt x="7427" y="7818"/>
                  </a:lnTo>
                  <a:cubicBezTo>
                    <a:pt x="7518" y="7708"/>
                    <a:pt x="7655" y="7597"/>
                    <a:pt x="7837" y="7486"/>
                  </a:cubicBezTo>
                  <a:lnTo>
                    <a:pt x="8149" y="7317"/>
                  </a:lnTo>
                  <a:cubicBezTo>
                    <a:pt x="8299" y="7239"/>
                    <a:pt x="8422" y="7181"/>
                    <a:pt x="8513" y="7142"/>
                  </a:cubicBezTo>
                  <a:cubicBezTo>
                    <a:pt x="8650" y="7090"/>
                    <a:pt x="8780" y="7051"/>
                    <a:pt x="8897" y="7038"/>
                  </a:cubicBezTo>
                  <a:cubicBezTo>
                    <a:pt x="8911" y="7037"/>
                    <a:pt x="8924" y="7036"/>
                    <a:pt x="8936" y="7036"/>
                  </a:cubicBezTo>
                  <a:cubicBezTo>
                    <a:pt x="8998" y="7036"/>
                    <a:pt x="9038" y="7050"/>
                    <a:pt x="9060" y="7083"/>
                  </a:cubicBezTo>
                  <a:cubicBezTo>
                    <a:pt x="9066" y="7103"/>
                    <a:pt x="9066" y="7129"/>
                    <a:pt x="9060" y="7168"/>
                  </a:cubicBezTo>
                  <a:cubicBezTo>
                    <a:pt x="9034" y="7369"/>
                    <a:pt x="9008" y="7519"/>
                    <a:pt x="8982" y="7623"/>
                  </a:cubicBezTo>
                  <a:cubicBezTo>
                    <a:pt x="8962" y="7694"/>
                    <a:pt x="8943" y="7760"/>
                    <a:pt x="8917" y="7818"/>
                  </a:cubicBezTo>
                  <a:cubicBezTo>
                    <a:pt x="8950" y="7831"/>
                    <a:pt x="8992" y="7838"/>
                    <a:pt x="9040" y="7838"/>
                  </a:cubicBezTo>
                  <a:cubicBezTo>
                    <a:pt x="9066" y="7838"/>
                    <a:pt x="9095" y="7836"/>
                    <a:pt x="9125" y="7831"/>
                  </a:cubicBezTo>
                  <a:lnTo>
                    <a:pt x="9209" y="7818"/>
                  </a:lnTo>
                  <a:cubicBezTo>
                    <a:pt x="9268" y="7805"/>
                    <a:pt x="9326" y="7779"/>
                    <a:pt x="9385" y="7740"/>
                  </a:cubicBezTo>
                  <a:cubicBezTo>
                    <a:pt x="9417" y="7721"/>
                    <a:pt x="9463" y="7694"/>
                    <a:pt x="9521" y="7649"/>
                  </a:cubicBezTo>
                  <a:cubicBezTo>
                    <a:pt x="9547" y="7629"/>
                    <a:pt x="9593" y="7610"/>
                    <a:pt x="9678" y="7571"/>
                  </a:cubicBezTo>
                  <a:cubicBezTo>
                    <a:pt x="9743" y="7545"/>
                    <a:pt x="9788" y="7519"/>
                    <a:pt x="9821" y="7493"/>
                  </a:cubicBezTo>
                  <a:lnTo>
                    <a:pt x="9860" y="7467"/>
                  </a:lnTo>
                  <a:cubicBezTo>
                    <a:pt x="9869" y="7464"/>
                    <a:pt x="9878" y="7462"/>
                    <a:pt x="9884" y="7462"/>
                  </a:cubicBezTo>
                  <a:cubicBezTo>
                    <a:pt x="9891" y="7462"/>
                    <a:pt x="9895" y="7464"/>
                    <a:pt x="9899" y="7467"/>
                  </a:cubicBezTo>
                  <a:cubicBezTo>
                    <a:pt x="9814" y="7532"/>
                    <a:pt x="9749" y="7577"/>
                    <a:pt x="9704" y="7603"/>
                  </a:cubicBezTo>
                  <a:lnTo>
                    <a:pt x="9593" y="7662"/>
                  </a:lnTo>
                  <a:cubicBezTo>
                    <a:pt x="9515" y="7714"/>
                    <a:pt x="9456" y="7753"/>
                    <a:pt x="9417" y="7779"/>
                  </a:cubicBezTo>
                  <a:cubicBezTo>
                    <a:pt x="9346" y="7825"/>
                    <a:pt x="9287" y="7857"/>
                    <a:pt x="9229" y="7870"/>
                  </a:cubicBezTo>
                  <a:cubicBezTo>
                    <a:pt x="9196" y="7883"/>
                    <a:pt x="9131" y="7896"/>
                    <a:pt x="9053" y="7903"/>
                  </a:cubicBezTo>
                  <a:cubicBezTo>
                    <a:pt x="9030" y="7906"/>
                    <a:pt x="9011" y="7907"/>
                    <a:pt x="8995" y="7907"/>
                  </a:cubicBezTo>
                  <a:cubicBezTo>
                    <a:pt x="8978" y="7907"/>
                    <a:pt x="8965" y="7906"/>
                    <a:pt x="8956" y="7903"/>
                  </a:cubicBezTo>
                  <a:cubicBezTo>
                    <a:pt x="8923" y="7896"/>
                    <a:pt x="8904" y="7890"/>
                    <a:pt x="8891" y="7890"/>
                  </a:cubicBezTo>
                  <a:lnTo>
                    <a:pt x="8884" y="7890"/>
                  </a:lnTo>
                  <a:cubicBezTo>
                    <a:pt x="8865" y="7935"/>
                    <a:pt x="8839" y="7981"/>
                    <a:pt x="8813" y="8026"/>
                  </a:cubicBezTo>
                  <a:cubicBezTo>
                    <a:pt x="8910" y="8033"/>
                    <a:pt x="9001" y="8072"/>
                    <a:pt x="9086" y="8137"/>
                  </a:cubicBezTo>
                  <a:cubicBezTo>
                    <a:pt x="9092" y="8133"/>
                    <a:pt x="9099" y="8132"/>
                    <a:pt x="9107" y="8132"/>
                  </a:cubicBezTo>
                  <a:cubicBezTo>
                    <a:pt x="9115" y="8132"/>
                    <a:pt x="9125" y="8133"/>
                    <a:pt x="9138" y="8137"/>
                  </a:cubicBezTo>
                  <a:cubicBezTo>
                    <a:pt x="9143" y="8138"/>
                    <a:pt x="9150" y="8139"/>
                    <a:pt x="9158" y="8139"/>
                  </a:cubicBezTo>
                  <a:cubicBezTo>
                    <a:pt x="9210" y="8139"/>
                    <a:pt x="9308" y="8099"/>
                    <a:pt x="9456" y="8020"/>
                  </a:cubicBezTo>
                  <a:cubicBezTo>
                    <a:pt x="9599" y="7948"/>
                    <a:pt x="9704" y="7890"/>
                    <a:pt x="9762" y="7844"/>
                  </a:cubicBezTo>
                  <a:cubicBezTo>
                    <a:pt x="9873" y="7760"/>
                    <a:pt x="10009" y="7649"/>
                    <a:pt x="10172" y="7512"/>
                  </a:cubicBezTo>
                  <a:cubicBezTo>
                    <a:pt x="10419" y="7304"/>
                    <a:pt x="10679" y="7070"/>
                    <a:pt x="10952" y="6810"/>
                  </a:cubicBezTo>
                  <a:cubicBezTo>
                    <a:pt x="11030" y="6725"/>
                    <a:pt x="11082" y="6673"/>
                    <a:pt x="11102" y="6654"/>
                  </a:cubicBezTo>
                  <a:cubicBezTo>
                    <a:pt x="11121" y="6634"/>
                    <a:pt x="11160" y="6576"/>
                    <a:pt x="11232" y="6485"/>
                  </a:cubicBezTo>
                  <a:lnTo>
                    <a:pt x="11420" y="6225"/>
                  </a:lnTo>
                  <a:cubicBezTo>
                    <a:pt x="11427" y="6218"/>
                    <a:pt x="11427" y="6212"/>
                    <a:pt x="11427" y="6199"/>
                  </a:cubicBezTo>
                  <a:cubicBezTo>
                    <a:pt x="11427" y="6186"/>
                    <a:pt x="11414" y="6179"/>
                    <a:pt x="11394" y="6179"/>
                  </a:cubicBezTo>
                  <a:cubicBezTo>
                    <a:pt x="11284" y="6166"/>
                    <a:pt x="11186" y="6134"/>
                    <a:pt x="11089" y="6082"/>
                  </a:cubicBezTo>
                  <a:cubicBezTo>
                    <a:pt x="11004" y="6225"/>
                    <a:pt x="10887" y="6368"/>
                    <a:pt x="10751" y="6517"/>
                  </a:cubicBezTo>
                  <a:cubicBezTo>
                    <a:pt x="10640" y="6628"/>
                    <a:pt x="10484" y="6764"/>
                    <a:pt x="10295" y="6927"/>
                  </a:cubicBezTo>
                  <a:cubicBezTo>
                    <a:pt x="10282" y="6934"/>
                    <a:pt x="10276" y="6940"/>
                    <a:pt x="10263" y="6947"/>
                  </a:cubicBezTo>
                  <a:cubicBezTo>
                    <a:pt x="10250" y="6947"/>
                    <a:pt x="10237" y="6947"/>
                    <a:pt x="10230" y="6934"/>
                  </a:cubicBezTo>
                  <a:cubicBezTo>
                    <a:pt x="10224" y="6921"/>
                    <a:pt x="10230" y="6908"/>
                    <a:pt x="10250" y="6888"/>
                  </a:cubicBezTo>
                  <a:lnTo>
                    <a:pt x="10770" y="6381"/>
                  </a:lnTo>
                  <a:cubicBezTo>
                    <a:pt x="10887" y="6251"/>
                    <a:pt x="10972" y="6134"/>
                    <a:pt x="11030" y="6043"/>
                  </a:cubicBezTo>
                  <a:cubicBezTo>
                    <a:pt x="11017" y="6030"/>
                    <a:pt x="11011" y="6017"/>
                    <a:pt x="11004" y="6010"/>
                  </a:cubicBezTo>
                  <a:lnTo>
                    <a:pt x="11004" y="6004"/>
                  </a:lnTo>
                  <a:cubicBezTo>
                    <a:pt x="10991" y="6004"/>
                    <a:pt x="10978" y="5997"/>
                    <a:pt x="10972" y="5997"/>
                  </a:cubicBezTo>
                  <a:cubicBezTo>
                    <a:pt x="10965" y="5991"/>
                    <a:pt x="10959" y="5991"/>
                    <a:pt x="10952" y="5991"/>
                  </a:cubicBezTo>
                  <a:cubicBezTo>
                    <a:pt x="10868" y="6088"/>
                    <a:pt x="10816" y="6147"/>
                    <a:pt x="10796" y="6166"/>
                  </a:cubicBezTo>
                  <a:cubicBezTo>
                    <a:pt x="10782" y="6181"/>
                    <a:pt x="10767" y="6188"/>
                    <a:pt x="10755" y="6188"/>
                  </a:cubicBezTo>
                  <a:cubicBezTo>
                    <a:pt x="10751" y="6188"/>
                    <a:pt x="10747" y="6187"/>
                    <a:pt x="10744" y="6186"/>
                  </a:cubicBezTo>
                  <a:cubicBezTo>
                    <a:pt x="10731" y="6179"/>
                    <a:pt x="10738" y="6160"/>
                    <a:pt x="10751" y="6140"/>
                  </a:cubicBezTo>
                  <a:lnTo>
                    <a:pt x="10907" y="5958"/>
                  </a:lnTo>
                  <a:cubicBezTo>
                    <a:pt x="10900" y="5945"/>
                    <a:pt x="10894" y="5932"/>
                    <a:pt x="10887" y="5919"/>
                  </a:cubicBezTo>
                  <a:lnTo>
                    <a:pt x="10868" y="5815"/>
                  </a:lnTo>
                  <a:cubicBezTo>
                    <a:pt x="10848" y="5724"/>
                    <a:pt x="10835" y="5672"/>
                    <a:pt x="10835" y="5665"/>
                  </a:cubicBezTo>
                  <a:lnTo>
                    <a:pt x="10829" y="5607"/>
                  </a:lnTo>
                  <a:lnTo>
                    <a:pt x="10816" y="5561"/>
                  </a:lnTo>
                  <a:lnTo>
                    <a:pt x="10816" y="5496"/>
                  </a:lnTo>
                  <a:cubicBezTo>
                    <a:pt x="10816" y="5477"/>
                    <a:pt x="10809" y="5451"/>
                    <a:pt x="10803" y="5425"/>
                  </a:cubicBezTo>
                  <a:cubicBezTo>
                    <a:pt x="10796" y="5392"/>
                    <a:pt x="10796" y="5373"/>
                    <a:pt x="10796" y="5353"/>
                  </a:cubicBezTo>
                  <a:cubicBezTo>
                    <a:pt x="10790" y="5327"/>
                    <a:pt x="10803" y="5295"/>
                    <a:pt x="10816" y="5256"/>
                  </a:cubicBezTo>
                  <a:cubicBezTo>
                    <a:pt x="10842" y="5217"/>
                    <a:pt x="10855" y="5184"/>
                    <a:pt x="10861" y="5165"/>
                  </a:cubicBezTo>
                  <a:cubicBezTo>
                    <a:pt x="10900" y="5074"/>
                    <a:pt x="10913" y="4976"/>
                    <a:pt x="10900" y="4878"/>
                  </a:cubicBezTo>
                  <a:cubicBezTo>
                    <a:pt x="10894" y="4839"/>
                    <a:pt x="10887" y="4813"/>
                    <a:pt x="10881" y="4807"/>
                  </a:cubicBezTo>
                  <a:cubicBezTo>
                    <a:pt x="10861" y="4774"/>
                    <a:pt x="10848" y="4755"/>
                    <a:pt x="10848" y="4735"/>
                  </a:cubicBezTo>
                  <a:cubicBezTo>
                    <a:pt x="10842" y="4735"/>
                    <a:pt x="10842" y="4735"/>
                    <a:pt x="10842" y="4729"/>
                  </a:cubicBezTo>
                  <a:cubicBezTo>
                    <a:pt x="10822" y="4722"/>
                    <a:pt x="10816" y="4690"/>
                    <a:pt x="10816" y="4638"/>
                  </a:cubicBezTo>
                  <a:cubicBezTo>
                    <a:pt x="10822" y="4495"/>
                    <a:pt x="10842" y="4274"/>
                    <a:pt x="10887" y="3981"/>
                  </a:cubicBezTo>
                  <a:cubicBezTo>
                    <a:pt x="10926" y="3688"/>
                    <a:pt x="10952" y="3467"/>
                    <a:pt x="10959" y="3318"/>
                  </a:cubicBezTo>
                  <a:cubicBezTo>
                    <a:pt x="10972" y="2999"/>
                    <a:pt x="10946" y="2693"/>
                    <a:pt x="10881" y="2394"/>
                  </a:cubicBezTo>
                  <a:cubicBezTo>
                    <a:pt x="10829" y="2433"/>
                    <a:pt x="10790" y="2459"/>
                    <a:pt x="10751" y="2472"/>
                  </a:cubicBezTo>
                  <a:cubicBezTo>
                    <a:pt x="10725" y="2479"/>
                    <a:pt x="10673" y="2485"/>
                    <a:pt x="10588" y="2485"/>
                  </a:cubicBezTo>
                  <a:cubicBezTo>
                    <a:pt x="10516" y="2485"/>
                    <a:pt x="10471" y="2472"/>
                    <a:pt x="10445" y="2446"/>
                  </a:cubicBezTo>
                  <a:cubicBezTo>
                    <a:pt x="10432" y="2420"/>
                    <a:pt x="10419" y="2401"/>
                    <a:pt x="10412" y="2388"/>
                  </a:cubicBezTo>
                  <a:cubicBezTo>
                    <a:pt x="10393" y="2368"/>
                    <a:pt x="10380" y="2349"/>
                    <a:pt x="10367" y="2336"/>
                  </a:cubicBezTo>
                  <a:lnTo>
                    <a:pt x="10334" y="2258"/>
                  </a:lnTo>
                  <a:cubicBezTo>
                    <a:pt x="10302" y="2199"/>
                    <a:pt x="10282" y="2153"/>
                    <a:pt x="10269" y="2121"/>
                  </a:cubicBezTo>
                  <a:cubicBezTo>
                    <a:pt x="10243" y="2062"/>
                    <a:pt x="10230" y="1978"/>
                    <a:pt x="10230" y="1861"/>
                  </a:cubicBezTo>
                  <a:cubicBezTo>
                    <a:pt x="10230" y="1809"/>
                    <a:pt x="10237" y="1770"/>
                    <a:pt x="10243" y="1744"/>
                  </a:cubicBezTo>
                  <a:cubicBezTo>
                    <a:pt x="10256" y="1711"/>
                    <a:pt x="10289" y="1666"/>
                    <a:pt x="10347" y="1614"/>
                  </a:cubicBezTo>
                  <a:lnTo>
                    <a:pt x="10464" y="1516"/>
                  </a:lnTo>
                  <a:cubicBezTo>
                    <a:pt x="10360" y="1425"/>
                    <a:pt x="10250" y="1341"/>
                    <a:pt x="10113" y="1276"/>
                  </a:cubicBezTo>
                  <a:cubicBezTo>
                    <a:pt x="9912" y="1184"/>
                    <a:pt x="9678" y="1126"/>
                    <a:pt x="9404" y="1100"/>
                  </a:cubicBezTo>
                  <a:cubicBezTo>
                    <a:pt x="9333" y="1087"/>
                    <a:pt x="9287" y="1074"/>
                    <a:pt x="9261" y="1054"/>
                  </a:cubicBezTo>
                  <a:cubicBezTo>
                    <a:pt x="9235" y="1035"/>
                    <a:pt x="9216" y="989"/>
                    <a:pt x="9196" y="924"/>
                  </a:cubicBezTo>
                  <a:cubicBezTo>
                    <a:pt x="9170" y="833"/>
                    <a:pt x="9144" y="723"/>
                    <a:pt x="9125" y="580"/>
                  </a:cubicBezTo>
                  <a:cubicBezTo>
                    <a:pt x="9105" y="430"/>
                    <a:pt x="9086" y="319"/>
                    <a:pt x="9066" y="254"/>
                  </a:cubicBezTo>
                  <a:cubicBezTo>
                    <a:pt x="9027" y="137"/>
                    <a:pt x="8969" y="53"/>
                    <a:pt x="8891" y="1"/>
                  </a:cubicBezTo>
                  <a:close/>
                  <a:moveTo>
                    <a:pt x="9623" y="8416"/>
                  </a:moveTo>
                  <a:cubicBezTo>
                    <a:pt x="9555" y="8416"/>
                    <a:pt x="9482" y="8431"/>
                    <a:pt x="9404" y="8462"/>
                  </a:cubicBezTo>
                  <a:cubicBezTo>
                    <a:pt x="9378" y="8475"/>
                    <a:pt x="9365" y="8481"/>
                    <a:pt x="9346" y="8481"/>
                  </a:cubicBezTo>
                  <a:cubicBezTo>
                    <a:pt x="9365" y="8520"/>
                    <a:pt x="9378" y="8566"/>
                    <a:pt x="9391" y="8611"/>
                  </a:cubicBezTo>
                  <a:cubicBezTo>
                    <a:pt x="9404" y="8670"/>
                    <a:pt x="9424" y="8709"/>
                    <a:pt x="9443" y="8735"/>
                  </a:cubicBezTo>
                  <a:cubicBezTo>
                    <a:pt x="9456" y="8748"/>
                    <a:pt x="9476" y="8761"/>
                    <a:pt x="9495" y="8774"/>
                  </a:cubicBezTo>
                  <a:cubicBezTo>
                    <a:pt x="9515" y="8781"/>
                    <a:pt x="9534" y="8794"/>
                    <a:pt x="9560" y="8807"/>
                  </a:cubicBezTo>
                  <a:cubicBezTo>
                    <a:pt x="9652" y="8859"/>
                    <a:pt x="9710" y="8963"/>
                    <a:pt x="9736" y="9119"/>
                  </a:cubicBezTo>
                  <a:cubicBezTo>
                    <a:pt x="9748" y="9115"/>
                    <a:pt x="9760" y="9114"/>
                    <a:pt x="9771" y="9114"/>
                  </a:cubicBezTo>
                  <a:cubicBezTo>
                    <a:pt x="9803" y="9114"/>
                    <a:pt x="9833" y="9126"/>
                    <a:pt x="9866" y="9145"/>
                  </a:cubicBezTo>
                  <a:cubicBezTo>
                    <a:pt x="9892" y="9164"/>
                    <a:pt x="9931" y="9210"/>
                    <a:pt x="9977" y="9281"/>
                  </a:cubicBezTo>
                  <a:cubicBezTo>
                    <a:pt x="10087" y="9463"/>
                    <a:pt x="10230" y="9600"/>
                    <a:pt x="10412" y="9711"/>
                  </a:cubicBezTo>
                  <a:cubicBezTo>
                    <a:pt x="10451" y="9730"/>
                    <a:pt x="10510" y="9763"/>
                    <a:pt x="10588" y="9808"/>
                  </a:cubicBezTo>
                  <a:cubicBezTo>
                    <a:pt x="10614" y="9821"/>
                    <a:pt x="10647" y="9841"/>
                    <a:pt x="10692" y="9867"/>
                  </a:cubicBezTo>
                  <a:cubicBezTo>
                    <a:pt x="10731" y="9893"/>
                    <a:pt x="10764" y="9912"/>
                    <a:pt x="10790" y="9919"/>
                  </a:cubicBezTo>
                  <a:cubicBezTo>
                    <a:pt x="10850" y="9943"/>
                    <a:pt x="10908" y="9955"/>
                    <a:pt x="10966" y="9955"/>
                  </a:cubicBezTo>
                  <a:cubicBezTo>
                    <a:pt x="11015" y="9955"/>
                    <a:pt x="11064" y="9947"/>
                    <a:pt x="11115" y="9932"/>
                  </a:cubicBezTo>
                  <a:cubicBezTo>
                    <a:pt x="11154" y="9919"/>
                    <a:pt x="11206" y="9893"/>
                    <a:pt x="11258" y="9860"/>
                  </a:cubicBezTo>
                  <a:cubicBezTo>
                    <a:pt x="11290" y="9841"/>
                    <a:pt x="11336" y="9815"/>
                    <a:pt x="11401" y="9776"/>
                  </a:cubicBezTo>
                  <a:cubicBezTo>
                    <a:pt x="11492" y="9717"/>
                    <a:pt x="11551" y="9678"/>
                    <a:pt x="11577" y="9659"/>
                  </a:cubicBezTo>
                  <a:cubicBezTo>
                    <a:pt x="11622" y="9613"/>
                    <a:pt x="11668" y="9535"/>
                    <a:pt x="11707" y="9431"/>
                  </a:cubicBezTo>
                  <a:cubicBezTo>
                    <a:pt x="11752" y="9314"/>
                    <a:pt x="11778" y="9210"/>
                    <a:pt x="11785" y="9119"/>
                  </a:cubicBezTo>
                  <a:lnTo>
                    <a:pt x="11785" y="9119"/>
                  </a:lnTo>
                  <a:cubicBezTo>
                    <a:pt x="11765" y="9197"/>
                    <a:pt x="11733" y="9255"/>
                    <a:pt x="11694" y="9301"/>
                  </a:cubicBezTo>
                  <a:cubicBezTo>
                    <a:pt x="11635" y="9372"/>
                    <a:pt x="11551" y="9424"/>
                    <a:pt x="11427" y="9450"/>
                  </a:cubicBezTo>
                  <a:cubicBezTo>
                    <a:pt x="11364" y="9463"/>
                    <a:pt x="11301" y="9470"/>
                    <a:pt x="11238" y="9470"/>
                  </a:cubicBezTo>
                  <a:cubicBezTo>
                    <a:pt x="11203" y="9470"/>
                    <a:pt x="11169" y="9468"/>
                    <a:pt x="11134" y="9463"/>
                  </a:cubicBezTo>
                  <a:cubicBezTo>
                    <a:pt x="11030" y="9444"/>
                    <a:pt x="10939" y="9405"/>
                    <a:pt x="10868" y="9346"/>
                  </a:cubicBezTo>
                  <a:cubicBezTo>
                    <a:pt x="10842" y="9327"/>
                    <a:pt x="10816" y="9301"/>
                    <a:pt x="10783" y="9262"/>
                  </a:cubicBezTo>
                  <a:cubicBezTo>
                    <a:pt x="10744" y="9216"/>
                    <a:pt x="10712" y="9190"/>
                    <a:pt x="10705" y="9177"/>
                  </a:cubicBezTo>
                  <a:cubicBezTo>
                    <a:pt x="10640" y="9119"/>
                    <a:pt x="10542" y="9041"/>
                    <a:pt x="10406" y="8950"/>
                  </a:cubicBezTo>
                  <a:cubicBezTo>
                    <a:pt x="10347" y="8917"/>
                    <a:pt x="10302" y="8885"/>
                    <a:pt x="10256" y="8852"/>
                  </a:cubicBezTo>
                  <a:lnTo>
                    <a:pt x="10256" y="8859"/>
                  </a:lnTo>
                  <a:lnTo>
                    <a:pt x="10269" y="8904"/>
                  </a:lnTo>
                  <a:cubicBezTo>
                    <a:pt x="10276" y="8917"/>
                    <a:pt x="10276" y="8937"/>
                    <a:pt x="10276" y="8963"/>
                  </a:cubicBezTo>
                  <a:lnTo>
                    <a:pt x="10276" y="9385"/>
                  </a:lnTo>
                  <a:cubicBezTo>
                    <a:pt x="10276" y="9405"/>
                    <a:pt x="10269" y="9411"/>
                    <a:pt x="10269" y="9418"/>
                  </a:cubicBezTo>
                  <a:cubicBezTo>
                    <a:pt x="10266" y="9426"/>
                    <a:pt x="10259" y="9429"/>
                    <a:pt x="10253" y="9429"/>
                  </a:cubicBezTo>
                  <a:cubicBezTo>
                    <a:pt x="10248" y="9429"/>
                    <a:pt x="10242" y="9427"/>
                    <a:pt x="10237" y="9424"/>
                  </a:cubicBezTo>
                  <a:lnTo>
                    <a:pt x="10230" y="9405"/>
                  </a:lnTo>
                  <a:cubicBezTo>
                    <a:pt x="10217" y="9333"/>
                    <a:pt x="10204" y="9249"/>
                    <a:pt x="10204" y="9145"/>
                  </a:cubicBezTo>
                  <a:cubicBezTo>
                    <a:pt x="10211" y="9008"/>
                    <a:pt x="10211" y="8917"/>
                    <a:pt x="10204" y="8878"/>
                  </a:cubicBezTo>
                  <a:lnTo>
                    <a:pt x="10198" y="8839"/>
                  </a:lnTo>
                  <a:lnTo>
                    <a:pt x="10185" y="8813"/>
                  </a:lnTo>
                  <a:lnTo>
                    <a:pt x="10185" y="8800"/>
                  </a:lnTo>
                  <a:cubicBezTo>
                    <a:pt x="10152" y="8774"/>
                    <a:pt x="10120" y="8748"/>
                    <a:pt x="10100" y="8729"/>
                  </a:cubicBezTo>
                  <a:cubicBezTo>
                    <a:pt x="10029" y="8651"/>
                    <a:pt x="9977" y="8598"/>
                    <a:pt x="9938" y="8559"/>
                  </a:cubicBezTo>
                  <a:cubicBezTo>
                    <a:pt x="9873" y="8494"/>
                    <a:pt x="9814" y="8455"/>
                    <a:pt x="9756" y="8436"/>
                  </a:cubicBezTo>
                  <a:cubicBezTo>
                    <a:pt x="9714" y="8423"/>
                    <a:pt x="9670" y="8416"/>
                    <a:pt x="9623" y="8416"/>
                  </a:cubicBezTo>
                  <a:close/>
                  <a:moveTo>
                    <a:pt x="1418" y="9164"/>
                  </a:moveTo>
                  <a:lnTo>
                    <a:pt x="1418" y="9164"/>
                  </a:lnTo>
                  <a:cubicBezTo>
                    <a:pt x="1372" y="9184"/>
                    <a:pt x="1320" y="9210"/>
                    <a:pt x="1275" y="9229"/>
                  </a:cubicBezTo>
                  <a:cubicBezTo>
                    <a:pt x="1086" y="9327"/>
                    <a:pt x="924" y="9450"/>
                    <a:pt x="781" y="9600"/>
                  </a:cubicBezTo>
                  <a:cubicBezTo>
                    <a:pt x="637" y="9756"/>
                    <a:pt x="527" y="9932"/>
                    <a:pt x="455" y="10120"/>
                  </a:cubicBezTo>
                  <a:cubicBezTo>
                    <a:pt x="410" y="10250"/>
                    <a:pt x="364" y="10452"/>
                    <a:pt x="319" y="10732"/>
                  </a:cubicBezTo>
                  <a:cubicBezTo>
                    <a:pt x="306" y="10797"/>
                    <a:pt x="299" y="10855"/>
                    <a:pt x="293" y="10907"/>
                  </a:cubicBezTo>
                  <a:cubicBezTo>
                    <a:pt x="338" y="10836"/>
                    <a:pt x="390" y="10758"/>
                    <a:pt x="455" y="10680"/>
                  </a:cubicBezTo>
                  <a:cubicBezTo>
                    <a:pt x="683" y="10406"/>
                    <a:pt x="917" y="10244"/>
                    <a:pt x="1151" y="10185"/>
                  </a:cubicBezTo>
                  <a:cubicBezTo>
                    <a:pt x="1138" y="10081"/>
                    <a:pt x="1145" y="9977"/>
                    <a:pt x="1164" y="9873"/>
                  </a:cubicBezTo>
                  <a:cubicBezTo>
                    <a:pt x="1177" y="9815"/>
                    <a:pt x="1197" y="9737"/>
                    <a:pt x="1229" y="9652"/>
                  </a:cubicBezTo>
                  <a:cubicBezTo>
                    <a:pt x="1294" y="9450"/>
                    <a:pt x="1359" y="9288"/>
                    <a:pt x="1418" y="9164"/>
                  </a:cubicBezTo>
                  <a:close/>
                  <a:moveTo>
                    <a:pt x="4006" y="9880"/>
                  </a:moveTo>
                  <a:cubicBezTo>
                    <a:pt x="3863" y="10101"/>
                    <a:pt x="3727" y="10315"/>
                    <a:pt x="3584" y="10517"/>
                  </a:cubicBezTo>
                  <a:cubicBezTo>
                    <a:pt x="3564" y="10543"/>
                    <a:pt x="3558" y="10563"/>
                    <a:pt x="3564" y="10576"/>
                  </a:cubicBezTo>
                  <a:cubicBezTo>
                    <a:pt x="3571" y="10589"/>
                    <a:pt x="3577" y="10602"/>
                    <a:pt x="3597" y="10608"/>
                  </a:cubicBezTo>
                  <a:cubicBezTo>
                    <a:pt x="3714" y="10693"/>
                    <a:pt x="3798" y="10777"/>
                    <a:pt x="3850" y="10862"/>
                  </a:cubicBezTo>
                  <a:cubicBezTo>
                    <a:pt x="3876" y="10901"/>
                    <a:pt x="3909" y="10966"/>
                    <a:pt x="3948" y="11057"/>
                  </a:cubicBezTo>
                  <a:cubicBezTo>
                    <a:pt x="4091" y="11356"/>
                    <a:pt x="4280" y="11629"/>
                    <a:pt x="4507" y="11876"/>
                  </a:cubicBezTo>
                  <a:lnTo>
                    <a:pt x="4995" y="11402"/>
                  </a:lnTo>
                  <a:cubicBezTo>
                    <a:pt x="5008" y="11389"/>
                    <a:pt x="5014" y="11382"/>
                    <a:pt x="5027" y="11375"/>
                  </a:cubicBezTo>
                  <a:cubicBezTo>
                    <a:pt x="4806" y="11018"/>
                    <a:pt x="4650" y="10777"/>
                    <a:pt x="4559" y="10647"/>
                  </a:cubicBezTo>
                  <a:cubicBezTo>
                    <a:pt x="4371" y="10361"/>
                    <a:pt x="4182" y="10101"/>
                    <a:pt x="4006" y="9880"/>
                  </a:cubicBezTo>
                  <a:close/>
                  <a:moveTo>
                    <a:pt x="1550" y="11392"/>
                  </a:moveTo>
                  <a:cubicBezTo>
                    <a:pt x="1502" y="11392"/>
                    <a:pt x="1443" y="11405"/>
                    <a:pt x="1372" y="11428"/>
                  </a:cubicBezTo>
                  <a:cubicBezTo>
                    <a:pt x="1099" y="11532"/>
                    <a:pt x="859" y="11688"/>
                    <a:pt x="663" y="11902"/>
                  </a:cubicBezTo>
                  <a:lnTo>
                    <a:pt x="663" y="11909"/>
                  </a:lnTo>
                  <a:cubicBezTo>
                    <a:pt x="663" y="11909"/>
                    <a:pt x="657" y="11909"/>
                    <a:pt x="657" y="11915"/>
                  </a:cubicBezTo>
                  <a:lnTo>
                    <a:pt x="650" y="11915"/>
                  </a:lnTo>
                  <a:cubicBezTo>
                    <a:pt x="650" y="11941"/>
                    <a:pt x="650" y="11974"/>
                    <a:pt x="644" y="12000"/>
                  </a:cubicBezTo>
                  <a:lnTo>
                    <a:pt x="611" y="12214"/>
                  </a:lnTo>
                  <a:cubicBezTo>
                    <a:pt x="703" y="12130"/>
                    <a:pt x="833" y="12045"/>
                    <a:pt x="1008" y="11961"/>
                  </a:cubicBezTo>
                  <a:cubicBezTo>
                    <a:pt x="1112" y="11909"/>
                    <a:pt x="1203" y="11883"/>
                    <a:pt x="1275" y="11876"/>
                  </a:cubicBezTo>
                  <a:cubicBezTo>
                    <a:pt x="1366" y="11876"/>
                    <a:pt x="1457" y="11902"/>
                    <a:pt x="1535" y="11954"/>
                  </a:cubicBezTo>
                  <a:cubicBezTo>
                    <a:pt x="1567" y="11896"/>
                    <a:pt x="1613" y="11805"/>
                    <a:pt x="1672" y="11694"/>
                  </a:cubicBezTo>
                  <a:lnTo>
                    <a:pt x="1763" y="11525"/>
                  </a:lnTo>
                  <a:cubicBezTo>
                    <a:pt x="1717" y="11460"/>
                    <a:pt x="1665" y="11421"/>
                    <a:pt x="1613" y="11402"/>
                  </a:cubicBezTo>
                  <a:cubicBezTo>
                    <a:pt x="1594" y="11395"/>
                    <a:pt x="1573" y="11392"/>
                    <a:pt x="1550" y="11392"/>
                  </a:cubicBezTo>
                  <a:close/>
                  <a:moveTo>
                    <a:pt x="1808" y="11590"/>
                  </a:moveTo>
                  <a:lnTo>
                    <a:pt x="1724" y="11727"/>
                  </a:lnTo>
                  <a:cubicBezTo>
                    <a:pt x="1665" y="11824"/>
                    <a:pt x="1633" y="11902"/>
                    <a:pt x="1613" y="11954"/>
                  </a:cubicBezTo>
                  <a:cubicBezTo>
                    <a:pt x="1607" y="11974"/>
                    <a:pt x="1600" y="11987"/>
                    <a:pt x="1594" y="12000"/>
                  </a:cubicBezTo>
                  <a:cubicBezTo>
                    <a:pt x="1672" y="12065"/>
                    <a:pt x="1743" y="12149"/>
                    <a:pt x="1802" y="12266"/>
                  </a:cubicBezTo>
                  <a:cubicBezTo>
                    <a:pt x="1821" y="12312"/>
                    <a:pt x="1847" y="12338"/>
                    <a:pt x="1867" y="12345"/>
                  </a:cubicBezTo>
                  <a:cubicBezTo>
                    <a:pt x="1880" y="12345"/>
                    <a:pt x="1906" y="12338"/>
                    <a:pt x="1945" y="12325"/>
                  </a:cubicBezTo>
                  <a:cubicBezTo>
                    <a:pt x="2003" y="12299"/>
                    <a:pt x="2094" y="12260"/>
                    <a:pt x="2211" y="12195"/>
                  </a:cubicBezTo>
                  <a:cubicBezTo>
                    <a:pt x="2315" y="12156"/>
                    <a:pt x="2406" y="12130"/>
                    <a:pt x="2491" y="12123"/>
                  </a:cubicBezTo>
                  <a:lnTo>
                    <a:pt x="2504" y="12123"/>
                  </a:lnTo>
                  <a:lnTo>
                    <a:pt x="2504" y="11896"/>
                  </a:lnTo>
                  <a:lnTo>
                    <a:pt x="2511" y="11863"/>
                  </a:lnTo>
                  <a:lnTo>
                    <a:pt x="2517" y="11727"/>
                  </a:lnTo>
                  <a:cubicBezTo>
                    <a:pt x="2517" y="11714"/>
                    <a:pt x="2511" y="11701"/>
                    <a:pt x="2511" y="11694"/>
                  </a:cubicBezTo>
                  <a:cubicBezTo>
                    <a:pt x="2504" y="11681"/>
                    <a:pt x="2498" y="11675"/>
                    <a:pt x="2498" y="11668"/>
                  </a:cubicBezTo>
                  <a:lnTo>
                    <a:pt x="2504" y="11655"/>
                  </a:lnTo>
                  <a:lnTo>
                    <a:pt x="2504" y="11655"/>
                  </a:lnTo>
                  <a:cubicBezTo>
                    <a:pt x="2439" y="11662"/>
                    <a:pt x="2374" y="11675"/>
                    <a:pt x="2296" y="11701"/>
                  </a:cubicBezTo>
                  <a:cubicBezTo>
                    <a:pt x="2211" y="11727"/>
                    <a:pt x="2146" y="11753"/>
                    <a:pt x="2101" y="11785"/>
                  </a:cubicBezTo>
                  <a:lnTo>
                    <a:pt x="2029" y="11831"/>
                  </a:lnTo>
                  <a:cubicBezTo>
                    <a:pt x="2005" y="11840"/>
                    <a:pt x="1985" y="11846"/>
                    <a:pt x="1966" y="11846"/>
                  </a:cubicBezTo>
                  <a:cubicBezTo>
                    <a:pt x="1959" y="11846"/>
                    <a:pt x="1952" y="11845"/>
                    <a:pt x="1945" y="11844"/>
                  </a:cubicBezTo>
                  <a:cubicBezTo>
                    <a:pt x="1906" y="11746"/>
                    <a:pt x="1860" y="11662"/>
                    <a:pt x="1808" y="11590"/>
                  </a:cubicBezTo>
                  <a:close/>
                  <a:moveTo>
                    <a:pt x="2556" y="11649"/>
                  </a:moveTo>
                  <a:lnTo>
                    <a:pt x="2563" y="11675"/>
                  </a:lnTo>
                  <a:cubicBezTo>
                    <a:pt x="2563" y="11688"/>
                    <a:pt x="2569" y="11714"/>
                    <a:pt x="2569" y="11746"/>
                  </a:cubicBezTo>
                  <a:lnTo>
                    <a:pt x="2556" y="12123"/>
                  </a:lnTo>
                  <a:cubicBezTo>
                    <a:pt x="2673" y="12130"/>
                    <a:pt x="2790" y="12162"/>
                    <a:pt x="2907" y="12234"/>
                  </a:cubicBezTo>
                  <a:cubicBezTo>
                    <a:pt x="3011" y="12292"/>
                    <a:pt x="3128" y="12384"/>
                    <a:pt x="3258" y="12501"/>
                  </a:cubicBezTo>
                  <a:cubicBezTo>
                    <a:pt x="3271" y="12507"/>
                    <a:pt x="3284" y="12520"/>
                    <a:pt x="3297" y="12527"/>
                  </a:cubicBezTo>
                  <a:cubicBezTo>
                    <a:pt x="3291" y="12507"/>
                    <a:pt x="3291" y="12481"/>
                    <a:pt x="3297" y="12455"/>
                  </a:cubicBezTo>
                  <a:lnTo>
                    <a:pt x="3349" y="12182"/>
                  </a:lnTo>
                  <a:cubicBezTo>
                    <a:pt x="3356" y="12156"/>
                    <a:pt x="3362" y="12136"/>
                    <a:pt x="3369" y="12117"/>
                  </a:cubicBezTo>
                  <a:cubicBezTo>
                    <a:pt x="3174" y="11954"/>
                    <a:pt x="3024" y="11844"/>
                    <a:pt x="2927" y="11785"/>
                  </a:cubicBezTo>
                  <a:cubicBezTo>
                    <a:pt x="2829" y="11714"/>
                    <a:pt x="2738" y="11668"/>
                    <a:pt x="2667" y="11655"/>
                  </a:cubicBezTo>
                  <a:cubicBezTo>
                    <a:pt x="2634" y="11649"/>
                    <a:pt x="2595" y="11649"/>
                    <a:pt x="2556" y="11649"/>
                  </a:cubicBezTo>
                  <a:close/>
                  <a:moveTo>
                    <a:pt x="5197" y="11649"/>
                  </a:moveTo>
                  <a:cubicBezTo>
                    <a:pt x="5190" y="11655"/>
                    <a:pt x="5177" y="11662"/>
                    <a:pt x="5164" y="11668"/>
                  </a:cubicBezTo>
                  <a:cubicBezTo>
                    <a:pt x="5164" y="11668"/>
                    <a:pt x="5157" y="11675"/>
                    <a:pt x="5151" y="11688"/>
                  </a:cubicBezTo>
                  <a:cubicBezTo>
                    <a:pt x="5151" y="11694"/>
                    <a:pt x="5144" y="11701"/>
                    <a:pt x="5138" y="11707"/>
                  </a:cubicBezTo>
                  <a:cubicBezTo>
                    <a:pt x="5138" y="11707"/>
                    <a:pt x="5138" y="11707"/>
                    <a:pt x="5131" y="11714"/>
                  </a:cubicBezTo>
                  <a:cubicBezTo>
                    <a:pt x="5125" y="11720"/>
                    <a:pt x="5118" y="11733"/>
                    <a:pt x="5112" y="11740"/>
                  </a:cubicBezTo>
                  <a:lnTo>
                    <a:pt x="5027" y="11824"/>
                  </a:lnTo>
                  <a:cubicBezTo>
                    <a:pt x="5001" y="11850"/>
                    <a:pt x="4969" y="11902"/>
                    <a:pt x="4930" y="11967"/>
                  </a:cubicBezTo>
                  <a:cubicBezTo>
                    <a:pt x="4884" y="12032"/>
                    <a:pt x="4852" y="12084"/>
                    <a:pt x="4826" y="12110"/>
                  </a:cubicBezTo>
                  <a:cubicBezTo>
                    <a:pt x="4813" y="12130"/>
                    <a:pt x="4806" y="12143"/>
                    <a:pt x="4806" y="12149"/>
                  </a:cubicBezTo>
                  <a:cubicBezTo>
                    <a:pt x="4806" y="12156"/>
                    <a:pt x="4806" y="12162"/>
                    <a:pt x="4813" y="12182"/>
                  </a:cubicBezTo>
                  <a:cubicBezTo>
                    <a:pt x="4852" y="12266"/>
                    <a:pt x="4910" y="12338"/>
                    <a:pt x="4975" y="12403"/>
                  </a:cubicBezTo>
                  <a:cubicBezTo>
                    <a:pt x="5066" y="12475"/>
                    <a:pt x="5203" y="12540"/>
                    <a:pt x="5392" y="12598"/>
                  </a:cubicBezTo>
                  <a:cubicBezTo>
                    <a:pt x="5489" y="12631"/>
                    <a:pt x="5580" y="12650"/>
                    <a:pt x="5652" y="12663"/>
                  </a:cubicBezTo>
                  <a:cubicBezTo>
                    <a:pt x="5723" y="12663"/>
                    <a:pt x="5821" y="12657"/>
                    <a:pt x="5938" y="12637"/>
                  </a:cubicBezTo>
                  <a:cubicBezTo>
                    <a:pt x="6009" y="12631"/>
                    <a:pt x="6068" y="12618"/>
                    <a:pt x="6114" y="12598"/>
                  </a:cubicBezTo>
                  <a:cubicBezTo>
                    <a:pt x="5957" y="12488"/>
                    <a:pt x="5847" y="12403"/>
                    <a:pt x="5775" y="12345"/>
                  </a:cubicBezTo>
                  <a:cubicBezTo>
                    <a:pt x="5652" y="12240"/>
                    <a:pt x="5548" y="12143"/>
                    <a:pt x="5470" y="12045"/>
                  </a:cubicBezTo>
                  <a:cubicBezTo>
                    <a:pt x="5411" y="11974"/>
                    <a:pt x="5327" y="11850"/>
                    <a:pt x="5210" y="11675"/>
                  </a:cubicBezTo>
                  <a:cubicBezTo>
                    <a:pt x="5210" y="11662"/>
                    <a:pt x="5203" y="11655"/>
                    <a:pt x="5197" y="11649"/>
                  </a:cubicBezTo>
                  <a:close/>
                  <a:moveTo>
                    <a:pt x="2146" y="9021"/>
                  </a:moveTo>
                  <a:cubicBezTo>
                    <a:pt x="1933" y="9021"/>
                    <a:pt x="1728" y="9056"/>
                    <a:pt x="1528" y="9125"/>
                  </a:cubicBezTo>
                  <a:cubicBezTo>
                    <a:pt x="1457" y="9242"/>
                    <a:pt x="1379" y="9418"/>
                    <a:pt x="1294" y="9659"/>
                  </a:cubicBezTo>
                  <a:cubicBezTo>
                    <a:pt x="1249" y="9795"/>
                    <a:pt x="1223" y="9886"/>
                    <a:pt x="1216" y="9945"/>
                  </a:cubicBezTo>
                  <a:cubicBezTo>
                    <a:pt x="1203" y="10010"/>
                    <a:pt x="1203" y="10088"/>
                    <a:pt x="1216" y="10172"/>
                  </a:cubicBezTo>
                  <a:cubicBezTo>
                    <a:pt x="1223" y="10192"/>
                    <a:pt x="1223" y="10211"/>
                    <a:pt x="1216" y="10224"/>
                  </a:cubicBezTo>
                  <a:cubicBezTo>
                    <a:pt x="1210" y="10237"/>
                    <a:pt x="1190" y="10244"/>
                    <a:pt x="1158" y="10250"/>
                  </a:cubicBezTo>
                  <a:cubicBezTo>
                    <a:pt x="924" y="10302"/>
                    <a:pt x="683" y="10478"/>
                    <a:pt x="449" y="10777"/>
                  </a:cubicBezTo>
                  <a:cubicBezTo>
                    <a:pt x="377" y="10875"/>
                    <a:pt x="319" y="10959"/>
                    <a:pt x="273" y="11044"/>
                  </a:cubicBezTo>
                  <a:cubicBezTo>
                    <a:pt x="260" y="11135"/>
                    <a:pt x="254" y="11213"/>
                    <a:pt x="254" y="11284"/>
                  </a:cubicBezTo>
                  <a:cubicBezTo>
                    <a:pt x="241" y="11486"/>
                    <a:pt x="260" y="11668"/>
                    <a:pt x="306" y="11824"/>
                  </a:cubicBezTo>
                  <a:cubicBezTo>
                    <a:pt x="338" y="11935"/>
                    <a:pt x="403" y="12084"/>
                    <a:pt x="501" y="12286"/>
                  </a:cubicBezTo>
                  <a:lnTo>
                    <a:pt x="507" y="12247"/>
                  </a:lnTo>
                  <a:cubicBezTo>
                    <a:pt x="507" y="12240"/>
                    <a:pt x="507" y="12234"/>
                    <a:pt x="507" y="12227"/>
                  </a:cubicBezTo>
                  <a:cubicBezTo>
                    <a:pt x="501" y="12221"/>
                    <a:pt x="494" y="12208"/>
                    <a:pt x="488" y="12182"/>
                  </a:cubicBezTo>
                  <a:cubicBezTo>
                    <a:pt x="449" y="11967"/>
                    <a:pt x="429" y="11818"/>
                    <a:pt x="429" y="11720"/>
                  </a:cubicBezTo>
                  <a:cubicBezTo>
                    <a:pt x="423" y="11545"/>
                    <a:pt x="455" y="11395"/>
                    <a:pt x="527" y="11271"/>
                  </a:cubicBezTo>
                  <a:cubicBezTo>
                    <a:pt x="572" y="11200"/>
                    <a:pt x="637" y="11122"/>
                    <a:pt x="716" y="11044"/>
                  </a:cubicBezTo>
                  <a:cubicBezTo>
                    <a:pt x="898" y="10875"/>
                    <a:pt x="1099" y="10732"/>
                    <a:pt x="1314" y="10628"/>
                  </a:cubicBezTo>
                  <a:cubicBezTo>
                    <a:pt x="1541" y="10511"/>
                    <a:pt x="1769" y="10445"/>
                    <a:pt x="2003" y="10426"/>
                  </a:cubicBezTo>
                  <a:cubicBezTo>
                    <a:pt x="2047" y="10421"/>
                    <a:pt x="2087" y="10419"/>
                    <a:pt x="2123" y="10419"/>
                  </a:cubicBezTo>
                  <a:cubicBezTo>
                    <a:pt x="2188" y="10419"/>
                    <a:pt x="2241" y="10426"/>
                    <a:pt x="2283" y="10439"/>
                  </a:cubicBezTo>
                  <a:cubicBezTo>
                    <a:pt x="2335" y="10452"/>
                    <a:pt x="2400" y="10478"/>
                    <a:pt x="2478" y="10511"/>
                  </a:cubicBezTo>
                  <a:cubicBezTo>
                    <a:pt x="2589" y="10569"/>
                    <a:pt x="2732" y="10647"/>
                    <a:pt x="2907" y="10745"/>
                  </a:cubicBezTo>
                  <a:cubicBezTo>
                    <a:pt x="3005" y="10803"/>
                    <a:pt x="3076" y="10849"/>
                    <a:pt x="3122" y="10881"/>
                  </a:cubicBezTo>
                  <a:cubicBezTo>
                    <a:pt x="3206" y="10946"/>
                    <a:pt x="3291" y="11044"/>
                    <a:pt x="3375" y="11161"/>
                  </a:cubicBezTo>
                  <a:cubicBezTo>
                    <a:pt x="3421" y="11232"/>
                    <a:pt x="3486" y="11336"/>
                    <a:pt x="3577" y="11480"/>
                  </a:cubicBezTo>
                  <a:cubicBezTo>
                    <a:pt x="3675" y="11636"/>
                    <a:pt x="3811" y="11831"/>
                    <a:pt x="4006" y="12071"/>
                  </a:cubicBezTo>
                  <a:cubicBezTo>
                    <a:pt x="4195" y="12319"/>
                    <a:pt x="4338" y="12494"/>
                    <a:pt x="4436" y="12585"/>
                  </a:cubicBezTo>
                  <a:cubicBezTo>
                    <a:pt x="4494" y="12644"/>
                    <a:pt x="4605" y="12748"/>
                    <a:pt x="4774" y="12891"/>
                  </a:cubicBezTo>
                  <a:cubicBezTo>
                    <a:pt x="4904" y="12995"/>
                    <a:pt x="5001" y="13066"/>
                    <a:pt x="5073" y="13092"/>
                  </a:cubicBezTo>
                  <a:cubicBezTo>
                    <a:pt x="5144" y="13125"/>
                    <a:pt x="5262" y="13144"/>
                    <a:pt x="5424" y="13157"/>
                  </a:cubicBezTo>
                  <a:cubicBezTo>
                    <a:pt x="5527" y="13165"/>
                    <a:pt x="5612" y="13168"/>
                    <a:pt x="5683" y="13168"/>
                  </a:cubicBezTo>
                  <a:cubicBezTo>
                    <a:pt x="5733" y="13168"/>
                    <a:pt x="5777" y="13167"/>
                    <a:pt x="5814" y="13164"/>
                  </a:cubicBezTo>
                  <a:cubicBezTo>
                    <a:pt x="5899" y="13157"/>
                    <a:pt x="6003" y="13131"/>
                    <a:pt x="6127" y="13099"/>
                  </a:cubicBezTo>
                  <a:cubicBezTo>
                    <a:pt x="6172" y="13086"/>
                    <a:pt x="6218" y="13079"/>
                    <a:pt x="6257" y="13066"/>
                  </a:cubicBezTo>
                  <a:cubicBezTo>
                    <a:pt x="6367" y="12988"/>
                    <a:pt x="6445" y="12923"/>
                    <a:pt x="6497" y="12878"/>
                  </a:cubicBezTo>
                  <a:cubicBezTo>
                    <a:pt x="6452" y="12819"/>
                    <a:pt x="6393" y="12767"/>
                    <a:pt x="6328" y="12728"/>
                  </a:cubicBezTo>
                  <a:cubicBezTo>
                    <a:pt x="6302" y="12715"/>
                    <a:pt x="6283" y="12702"/>
                    <a:pt x="6270" y="12696"/>
                  </a:cubicBezTo>
                  <a:cubicBezTo>
                    <a:pt x="6250" y="12676"/>
                    <a:pt x="6231" y="12663"/>
                    <a:pt x="6218" y="12650"/>
                  </a:cubicBezTo>
                  <a:lnTo>
                    <a:pt x="6211" y="12650"/>
                  </a:lnTo>
                  <a:cubicBezTo>
                    <a:pt x="6198" y="12657"/>
                    <a:pt x="6185" y="12670"/>
                    <a:pt x="6166" y="12676"/>
                  </a:cubicBezTo>
                  <a:cubicBezTo>
                    <a:pt x="6120" y="12696"/>
                    <a:pt x="6042" y="12709"/>
                    <a:pt x="5944" y="12722"/>
                  </a:cubicBezTo>
                  <a:cubicBezTo>
                    <a:pt x="5866" y="12734"/>
                    <a:pt x="5796" y="12739"/>
                    <a:pt x="5736" y="12739"/>
                  </a:cubicBezTo>
                  <a:cubicBezTo>
                    <a:pt x="5702" y="12739"/>
                    <a:pt x="5671" y="12737"/>
                    <a:pt x="5645" y="12735"/>
                  </a:cubicBezTo>
                  <a:cubicBezTo>
                    <a:pt x="5574" y="12728"/>
                    <a:pt x="5463" y="12702"/>
                    <a:pt x="5314" y="12644"/>
                  </a:cubicBezTo>
                  <a:cubicBezTo>
                    <a:pt x="5190" y="12598"/>
                    <a:pt x="5105" y="12559"/>
                    <a:pt x="5047" y="12527"/>
                  </a:cubicBezTo>
                  <a:cubicBezTo>
                    <a:pt x="4923" y="12455"/>
                    <a:pt x="4832" y="12351"/>
                    <a:pt x="4761" y="12227"/>
                  </a:cubicBezTo>
                  <a:cubicBezTo>
                    <a:pt x="4735" y="12182"/>
                    <a:pt x="4728" y="12149"/>
                    <a:pt x="4735" y="12130"/>
                  </a:cubicBezTo>
                  <a:cubicBezTo>
                    <a:pt x="4741" y="12117"/>
                    <a:pt x="4754" y="12097"/>
                    <a:pt x="4780" y="12071"/>
                  </a:cubicBezTo>
                  <a:cubicBezTo>
                    <a:pt x="4793" y="12058"/>
                    <a:pt x="4832" y="11993"/>
                    <a:pt x="4910" y="11876"/>
                  </a:cubicBezTo>
                  <a:cubicBezTo>
                    <a:pt x="4930" y="11850"/>
                    <a:pt x="4982" y="11792"/>
                    <a:pt x="5053" y="11714"/>
                  </a:cubicBezTo>
                  <a:lnTo>
                    <a:pt x="5086" y="11681"/>
                  </a:lnTo>
                  <a:cubicBezTo>
                    <a:pt x="5092" y="11668"/>
                    <a:pt x="5105" y="11649"/>
                    <a:pt x="5118" y="11636"/>
                  </a:cubicBezTo>
                  <a:cubicBezTo>
                    <a:pt x="5131" y="11623"/>
                    <a:pt x="5144" y="11610"/>
                    <a:pt x="5164" y="11597"/>
                  </a:cubicBezTo>
                  <a:cubicBezTo>
                    <a:pt x="5131" y="11545"/>
                    <a:pt x="5099" y="11493"/>
                    <a:pt x="5066" y="11441"/>
                  </a:cubicBezTo>
                  <a:cubicBezTo>
                    <a:pt x="5066" y="11447"/>
                    <a:pt x="5060" y="11454"/>
                    <a:pt x="5060" y="11454"/>
                  </a:cubicBezTo>
                  <a:cubicBezTo>
                    <a:pt x="5014" y="11512"/>
                    <a:pt x="4930" y="11597"/>
                    <a:pt x="4806" y="11707"/>
                  </a:cubicBezTo>
                  <a:cubicBezTo>
                    <a:pt x="4689" y="11811"/>
                    <a:pt x="4611" y="11896"/>
                    <a:pt x="4559" y="11967"/>
                  </a:cubicBezTo>
                  <a:cubicBezTo>
                    <a:pt x="4540" y="11993"/>
                    <a:pt x="4527" y="12006"/>
                    <a:pt x="4507" y="12006"/>
                  </a:cubicBezTo>
                  <a:cubicBezTo>
                    <a:pt x="4501" y="12006"/>
                    <a:pt x="4488" y="11993"/>
                    <a:pt x="4481" y="11980"/>
                  </a:cubicBezTo>
                  <a:cubicBezTo>
                    <a:pt x="4332" y="11798"/>
                    <a:pt x="4227" y="11655"/>
                    <a:pt x="4162" y="11558"/>
                  </a:cubicBezTo>
                  <a:cubicBezTo>
                    <a:pt x="4052" y="11395"/>
                    <a:pt x="3961" y="11245"/>
                    <a:pt x="3896" y="11102"/>
                  </a:cubicBezTo>
                  <a:cubicBezTo>
                    <a:pt x="3831" y="10966"/>
                    <a:pt x="3792" y="10901"/>
                    <a:pt x="3785" y="10894"/>
                  </a:cubicBezTo>
                  <a:cubicBezTo>
                    <a:pt x="3733" y="10816"/>
                    <a:pt x="3642" y="10732"/>
                    <a:pt x="3519" y="10641"/>
                  </a:cubicBezTo>
                  <a:cubicBezTo>
                    <a:pt x="3499" y="10621"/>
                    <a:pt x="3486" y="10602"/>
                    <a:pt x="3480" y="10589"/>
                  </a:cubicBezTo>
                  <a:cubicBezTo>
                    <a:pt x="3480" y="10582"/>
                    <a:pt x="3486" y="10563"/>
                    <a:pt x="3499" y="10537"/>
                  </a:cubicBezTo>
                  <a:lnTo>
                    <a:pt x="3974" y="9847"/>
                  </a:lnTo>
                  <a:cubicBezTo>
                    <a:pt x="3928" y="9789"/>
                    <a:pt x="3876" y="9730"/>
                    <a:pt x="3831" y="9678"/>
                  </a:cubicBezTo>
                  <a:cubicBezTo>
                    <a:pt x="3779" y="9620"/>
                    <a:pt x="3727" y="9561"/>
                    <a:pt x="3681" y="9515"/>
                  </a:cubicBezTo>
                  <a:cubicBezTo>
                    <a:pt x="3675" y="9522"/>
                    <a:pt x="3662" y="9541"/>
                    <a:pt x="3649" y="9561"/>
                  </a:cubicBezTo>
                  <a:cubicBezTo>
                    <a:pt x="3434" y="9815"/>
                    <a:pt x="3284" y="10107"/>
                    <a:pt x="3200" y="10445"/>
                  </a:cubicBezTo>
                  <a:cubicBezTo>
                    <a:pt x="3193" y="10472"/>
                    <a:pt x="3187" y="10485"/>
                    <a:pt x="3174" y="10485"/>
                  </a:cubicBezTo>
                  <a:cubicBezTo>
                    <a:pt x="3169" y="10486"/>
                    <a:pt x="3165" y="10487"/>
                    <a:pt x="3160" y="10487"/>
                  </a:cubicBezTo>
                  <a:cubicBezTo>
                    <a:pt x="3148" y="10487"/>
                    <a:pt x="3138" y="10480"/>
                    <a:pt x="3128" y="10465"/>
                  </a:cubicBezTo>
                  <a:cubicBezTo>
                    <a:pt x="3063" y="10413"/>
                    <a:pt x="2953" y="10361"/>
                    <a:pt x="2790" y="10315"/>
                  </a:cubicBezTo>
                  <a:cubicBezTo>
                    <a:pt x="2374" y="10198"/>
                    <a:pt x="2055" y="10133"/>
                    <a:pt x="1834" y="10120"/>
                  </a:cubicBezTo>
                  <a:cubicBezTo>
                    <a:pt x="1826" y="10119"/>
                    <a:pt x="1819" y="10118"/>
                    <a:pt x="1812" y="10118"/>
                  </a:cubicBezTo>
                  <a:cubicBezTo>
                    <a:pt x="1792" y="10118"/>
                    <a:pt x="1779" y="10125"/>
                    <a:pt x="1769" y="10140"/>
                  </a:cubicBezTo>
                  <a:cubicBezTo>
                    <a:pt x="1756" y="10153"/>
                    <a:pt x="1750" y="10166"/>
                    <a:pt x="1743" y="10166"/>
                  </a:cubicBezTo>
                  <a:cubicBezTo>
                    <a:pt x="1736" y="10170"/>
                    <a:pt x="1729" y="10173"/>
                    <a:pt x="1723" y="10173"/>
                  </a:cubicBezTo>
                  <a:cubicBezTo>
                    <a:pt x="1711" y="10173"/>
                    <a:pt x="1699" y="10165"/>
                    <a:pt x="1691" y="10153"/>
                  </a:cubicBezTo>
                  <a:cubicBezTo>
                    <a:pt x="1685" y="10146"/>
                    <a:pt x="1685" y="10127"/>
                    <a:pt x="1678" y="10101"/>
                  </a:cubicBezTo>
                  <a:cubicBezTo>
                    <a:pt x="1659" y="9743"/>
                    <a:pt x="1743" y="9418"/>
                    <a:pt x="1932" y="9119"/>
                  </a:cubicBezTo>
                  <a:cubicBezTo>
                    <a:pt x="1951" y="9080"/>
                    <a:pt x="1977" y="9054"/>
                    <a:pt x="1990" y="9047"/>
                  </a:cubicBezTo>
                  <a:lnTo>
                    <a:pt x="1990" y="9047"/>
                  </a:lnTo>
                  <a:lnTo>
                    <a:pt x="1893" y="9314"/>
                  </a:lnTo>
                  <a:cubicBezTo>
                    <a:pt x="1834" y="9463"/>
                    <a:pt x="1795" y="9581"/>
                    <a:pt x="1776" y="9672"/>
                  </a:cubicBezTo>
                  <a:cubicBezTo>
                    <a:pt x="1743" y="9808"/>
                    <a:pt x="1737" y="9932"/>
                    <a:pt x="1750" y="10042"/>
                  </a:cubicBezTo>
                  <a:cubicBezTo>
                    <a:pt x="2224" y="10075"/>
                    <a:pt x="2686" y="10185"/>
                    <a:pt x="3141" y="10374"/>
                  </a:cubicBezTo>
                  <a:cubicBezTo>
                    <a:pt x="3239" y="10042"/>
                    <a:pt x="3395" y="9750"/>
                    <a:pt x="3610" y="9496"/>
                  </a:cubicBezTo>
                  <a:cubicBezTo>
                    <a:pt x="3623" y="9483"/>
                    <a:pt x="3629" y="9476"/>
                    <a:pt x="3636" y="9476"/>
                  </a:cubicBezTo>
                  <a:cubicBezTo>
                    <a:pt x="3558" y="9405"/>
                    <a:pt x="3486" y="9346"/>
                    <a:pt x="3421" y="9314"/>
                  </a:cubicBezTo>
                  <a:cubicBezTo>
                    <a:pt x="3389" y="9294"/>
                    <a:pt x="3343" y="9275"/>
                    <a:pt x="3291" y="9255"/>
                  </a:cubicBezTo>
                  <a:lnTo>
                    <a:pt x="3258" y="9242"/>
                  </a:lnTo>
                  <a:cubicBezTo>
                    <a:pt x="3193" y="9223"/>
                    <a:pt x="3109" y="9197"/>
                    <a:pt x="3005" y="9164"/>
                  </a:cubicBezTo>
                  <a:cubicBezTo>
                    <a:pt x="2790" y="9106"/>
                    <a:pt x="2608" y="9067"/>
                    <a:pt x="2471" y="9047"/>
                  </a:cubicBezTo>
                  <a:cubicBezTo>
                    <a:pt x="2361" y="9030"/>
                    <a:pt x="2253" y="9021"/>
                    <a:pt x="2146" y="9021"/>
                  </a:cubicBezTo>
                  <a:close/>
                  <a:moveTo>
                    <a:pt x="3603" y="12312"/>
                  </a:moveTo>
                  <a:cubicBezTo>
                    <a:pt x="3603" y="12325"/>
                    <a:pt x="3597" y="12364"/>
                    <a:pt x="3590" y="12416"/>
                  </a:cubicBezTo>
                  <a:cubicBezTo>
                    <a:pt x="3577" y="12462"/>
                    <a:pt x="3571" y="12501"/>
                    <a:pt x="3558" y="12527"/>
                  </a:cubicBezTo>
                  <a:cubicBezTo>
                    <a:pt x="3545" y="12566"/>
                    <a:pt x="3519" y="12598"/>
                    <a:pt x="3486" y="12618"/>
                  </a:cubicBezTo>
                  <a:cubicBezTo>
                    <a:pt x="3460" y="12631"/>
                    <a:pt x="3441" y="12637"/>
                    <a:pt x="3421" y="12644"/>
                  </a:cubicBezTo>
                  <a:cubicBezTo>
                    <a:pt x="3493" y="12715"/>
                    <a:pt x="3551" y="12787"/>
                    <a:pt x="3590" y="12845"/>
                  </a:cubicBezTo>
                  <a:cubicBezTo>
                    <a:pt x="3623" y="12891"/>
                    <a:pt x="3662" y="12962"/>
                    <a:pt x="3714" y="13060"/>
                  </a:cubicBezTo>
                  <a:cubicBezTo>
                    <a:pt x="3759" y="13131"/>
                    <a:pt x="3824" y="13222"/>
                    <a:pt x="3922" y="13333"/>
                  </a:cubicBezTo>
                  <a:lnTo>
                    <a:pt x="4084" y="12780"/>
                  </a:lnTo>
                  <a:cubicBezTo>
                    <a:pt x="4026" y="12728"/>
                    <a:pt x="3967" y="12670"/>
                    <a:pt x="3915" y="12605"/>
                  </a:cubicBezTo>
                  <a:cubicBezTo>
                    <a:pt x="3876" y="12566"/>
                    <a:pt x="3831" y="12520"/>
                    <a:pt x="3785" y="12462"/>
                  </a:cubicBezTo>
                  <a:cubicBezTo>
                    <a:pt x="3727" y="12416"/>
                    <a:pt x="3668" y="12364"/>
                    <a:pt x="3603" y="12312"/>
                  </a:cubicBezTo>
                  <a:close/>
                  <a:moveTo>
                    <a:pt x="2109" y="10475"/>
                  </a:moveTo>
                  <a:cubicBezTo>
                    <a:pt x="2057" y="10475"/>
                    <a:pt x="2000" y="10478"/>
                    <a:pt x="1938" y="10485"/>
                  </a:cubicBezTo>
                  <a:cubicBezTo>
                    <a:pt x="1711" y="10517"/>
                    <a:pt x="1496" y="10589"/>
                    <a:pt x="1288" y="10693"/>
                  </a:cubicBezTo>
                  <a:cubicBezTo>
                    <a:pt x="1080" y="10797"/>
                    <a:pt x="891" y="10933"/>
                    <a:pt x="729" y="11096"/>
                  </a:cubicBezTo>
                  <a:cubicBezTo>
                    <a:pt x="644" y="11187"/>
                    <a:pt x="585" y="11265"/>
                    <a:pt x="546" y="11343"/>
                  </a:cubicBezTo>
                  <a:cubicBezTo>
                    <a:pt x="488" y="11460"/>
                    <a:pt x="462" y="11610"/>
                    <a:pt x="475" y="11792"/>
                  </a:cubicBezTo>
                  <a:cubicBezTo>
                    <a:pt x="481" y="11850"/>
                    <a:pt x="488" y="11928"/>
                    <a:pt x="507" y="12013"/>
                  </a:cubicBezTo>
                  <a:cubicBezTo>
                    <a:pt x="507" y="12045"/>
                    <a:pt x="514" y="12084"/>
                    <a:pt x="527" y="12136"/>
                  </a:cubicBezTo>
                  <a:cubicBezTo>
                    <a:pt x="540" y="12032"/>
                    <a:pt x="559" y="11941"/>
                    <a:pt x="572" y="11870"/>
                  </a:cubicBezTo>
                  <a:cubicBezTo>
                    <a:pt x="566" y="11863"/>
                    <a:pt x="566" y="11863"/>
                    <a:pt x="566" y="11857"/>
                  </a:cubicBezTo>
                  <a:cubicBezTo>
                    <a:pt x="553" y="11831"/>
                    <a:pt x="553" y="11785"/>
                    <a:pt x="566" y="11740"/>
                  </a:cubicBezTo>
                  <a:cubicBezTo>
                    <a:pt x="598" y="11558"/>
                    <a:pt x="676" y="11395"/>
                    <a:pt x="781" y="11245"/>
                  </a:cubicBezTo>
                  <a:cubicBezTo>
                    <a:pt x="891" y="11089"/>
                    <a:pt x="1028" y="10972"/>
                    <a:pt x="1184" y="10881"/>
                  </a:cubicBezTo>
                  <a:cubicBezTo>
                    <a:pt x="1301" y="10810"/>
                    <a:pt x="1450" y="10751"/>
                    <a:pt x="1633" y="10706"/>
                  </a:cubicBezTo>
                  <a:cubicBezTo>
                    <a:pt x="1759" y="10674"/>
                    <a:pt x="1873" y="10657"/>
                    <a:pt x="1978" y="10657"/>
                  </a:cubicBezTo>
                  <a:cubicBezTo>
                    <a:pt x="2046" y="10657"/>
                    <a:pt x="2111" y="10664"/>
                    <a:pt x="2172" y="10680"/>
                  </a:cubicBezTo>
                  <a:cubicBezTo>
                    <a:pt x="2270" y="10706"/>
                    <a:pt x="2406" y="10771"/>
                    <a:pt x="2595" y="10894"/>
                  </a:cubicBezTo>
                  <a:cubicBezTo>
                    <a:pt x="2725" y="10979"/>
                    <a:pt x="2816" y="11044"/>
                    <a:pt x="2868" y="11083"/>
                  </a:cubicBezTo>
                  <a:cubicBezTo>
                    <a:pt x="2966" y="11161"/>
                    <a:pt x="3044" y="11239"/>
                    <a:pt x="3102" y="11317"/>
                  </a:cubicBezTo>
                  <a:cubicBezTo>
                    <a:pt x="3154" y="11389"/>
                    <a:pt x="3219" y="11499"/>
                    <a:pt x="3304" y="11655"/>
                  </a:cubicBezTo>
                  <a:cubicBezTo>
                    <a:pt x="3349" y="11733"/>
                    <a:pt x="3434" y="11850"/>
                    <a:pt x="3551" y="11993"/>
                  </a:cubicBezTo>
                  <a:cubicBezTo>
                    <a:pt x="3655" y="12123"/>
                    <a:pt x="3805" y="12292"/>
                    <a:pt x="4006" y="12514"/>
                  </a:cubicBezTo>
                  <a:cubicBezTo>
                    <a:pt x="4182" y="12702"/>
                    <a:pt x="4286" y="12806"/>
                    <a:pt x="4312" y="12832"/>
                  </a:cubicBezTo>
                  <a:cubicBezTo>
                    <a:pt x="4644" y="13112"/>
                    <a:pt x="4975" y="13275"/>
                    <a:pt x="5314" y="13333"/>
                  </a:cubicBezTo>
                  <a:cubicBezTo>
                    <a:pt x="5385" y="13345"/>
                    <a:pt x="5453" y="13351"/>
                    <a:pt x="5518" y="13351"/>
                  </a:cubicBezTo>
                  <a:cubicBezTo>
                    <a:pt x="5630" y="13351"/>
                    <a:pt x="5733" y="13333"/>
                    <a:pt x="5827" y="13301"/>
                  </a:cubicBezTo>
                  <a:cubicBezTo>
                    <a:pt x="5879" y="13288"/>
                    <a:pt x="5944" y="13249"/>
                    <a:pt x="6035" y="13203"/>
                  </a:cubicBezTo>
                  <a:lnTo>
                    <a:pt x="6035" y="13203"/>
                  </a:lnTo>
                  <a:cubicBezTo>
                    <a:pt x="5944" y="13222"/>
                    <a:pt x="5860" y="13236"/>
                    <a:pt x="5782" y="13242"/>
                  </a:cubicBezTo>
                  <a:cubicBezTo>
                    <a:pt x="5760" y="13244"/>
                    <a:pt x="5736" y="13244"/>
                    <a:pt x="5709" y="13244"/>
                  </a:cubicBezTo>
                  <a:cubicBezTo>
                    <a:pt x="5621" y="13244"/>
                    <a:pt x="5505" y="13236"/>
                    <a:pt x="5366" y="13216"/>
                  </a:cubicBezTo>
                  <a:cubicBezTo>
                    <a:pt x="5216" y="13196"/>
                    <a:pt x="5105" y="13177"/>
                    <a:pt x="5040" y="13151"/>
                  </a:cubicBezTo>
                  <a:cubicBezTo>
                    <a:pt x="4962" y="13118"/>
                    <a:pt x="4871" y="13060"/>
                    <a:pt x="4761" y="12962"/>
                  </a:cubicBezTo>
                  <a:cubicBezTo>
                    <a:pt x="4618" y="12845"/>
                    <a:pt x="4533" y="12774"/>
                    <a:pt x="4501" y="12748"/>
                  </a:cubicBezTo>
                  <a:cubicBezTo>
                    <a:pt x="4358" y="12605"/>
                    <a:pt x="4162" y="12377"/>
                    <a:pt x="3922" y="12052"/>
                  </a:cubicBezTo>
                  <a:cubicBezTo>
                    <a:pt x="3753" y="11831"/>
                    <a:pt x="3629" y="11662"/>
                    <a:pt x="3558" y="11551"/>
                  </a:cubicBezTo>
                  <a:cubicBezTo>
                    <a:pt x="3467" y="11402"/>
                    <a:pt x="3395" y="11291"/>
                    <a:pt x="3349" y="11219"/>
                  </a:cubicBezTo>
                  <a:cubicBezTo>
                    <a:pt x="3265" y="11096"/>
                    <a:pt x="3174" y="10998"/>
                    <a:pt x="3089" y="10933"/>
                  </a:cubicBezTo>
                  <a:cubicBezTo>
                    <a:pt x="3050" y="10901"/>
                    <a:pt x="2979" y="10849"/>
                    <a:pt x="2862" y="10784"/>
                  </a:cubicBezTo>
                  <a:cubicBezTo>
                    <a:pt x="2706" y="10693"/>
                    <a:pt x="2569" y="10621"/>
                    <a:pt x="2458" y="10563"/>
                  </a:cubicBezTo>
                  <a:cubicBezTo>
                    <a:pt x="2361" y="10524"/>
                    <a:pt x="2296" y="10498"/>
                    <a:pt x="2250" y="10485"/>
                  </a:cubicBezTo>
                  <a:cubicBezTo>
                    <a:pt x="2208" y="10478"/>
                    <a:pt x="2161" y="10475"/>
                    <a:pt x="2109" y="10475"/>
                  </a:cubicBezTo>
                  <a:close/>
                  <a:moveTo>
                    <a:pt x="3343" y="13509"/>
                  </a:moveTo>
                  <a:lnTo>
                    <a:pt x="3310" y="13749"/>
                  </a:lnTo>
                  <a:lnTo>
                    <a:pt x="3291" y="13821"/>
                  </a:lnTo>
                  <a:cubicBezTo>
                    <a:pt x="3265" y="13925"/>
                    <a:pt x="3252" y="14003"/>
                    <a:pt x="3252" y="14055"/>
                  </a:cubicBezTo>
                  <a:cubicBezTo>
                    <a:pt x="3245" y="14074"/>
                    <a:pt x="3245" y="14107"/>
                    <a:pt x="3245" y="14152"/>
                  </a:cubicBezTo>
                  <a:lnTo>
                    <a:pt x="3226" y="14218"/>
                  </a:lnTo>
                  <a:lnTo>
                    <a:pt x="3226" y="14276"/>
                  </a:lnTo>
                  <a:lnTo>
                    <a:pt x="3226" y="14283"/>
                  </a:lnTo>
                  <a:cubicBezTo>
                    <a:pt x="3375" y="14315"/>
                    <a:pt x="3506" y="14387"/>
                    <a:pt x="3603" y="14484"/>
                  </a:cubicBezTo>
                  <a:cubicBezTo>
                    <a:pt x="3629" y="14374"/>
                    <a:pt x="3662" y="14257"/>
                    <a:pt x="3688" y="14146"/>
                  </a:cubicBezTo>
                  <a:cubicBezTo>
                    <a:pt x="3688" y="14139"/>
                    <a:pt x="3688" y="14139"/>
                    <a:pt x="3681" y="14133"/>
                  </a:cubicBezTo>
                  <a:cubicBezTo>
                    <a:pt x="3577" y="13899"/>
                    <a:pt x="3460" y="13691"/>
                    <a:pt x="3343" y="13509"/>
                  </a:cubicBezTo>
                  <a:close/>
                  <a:moveTo>
                    <a:pt x="1047" y="12501"/>
                  </a:moveTo>
                  <a:cubicBezTo>
                    <a:pt x="969" y="12507"/>
                    <a:pt x="891" y="12533"/>
                    <a:pt x="807" y="12585"/>
                  </a:cubicBezTo>
                  <a:cubicBezTo>
                    <a:pt x="761" y="12618"/>
                    <a:pt x="689" y="12670"/>
                    <a:pt x="598" y="12748"/>
                  </a:cubicBezTo>
                  <a:cubicBezTo>
                    <a:pt x="553" y="12787"/>
                    <a:pt x="527" y="12806"/>
                    <a:pt x="514" y="12806"/>
                  </a:cubicBezTo>
                  <a:cubicBezTo>
                    <a:pt x="449" y="13222"/>
                    <a:pt x="403" y="13509"/>
                    <a:pt x="371" y="13678"/>
                  </a:cubicBezTo>
                  <a:cubicBezTo>
                    <a:pt x="384" y="13676"/>
                    <a:pt x="398" y="13675"/>
                    <a:pt x="413" y="13675"/>
                  </a:cubicBezTo>
                  <a:cubicBezTo>
                    <a:pt x="459" y="13675"/>
                    <a:pt x="514" y="13683"/>
                    <a:pt x="572" y="13697"/>
                  </a:cubicBezTo>
                  <a:cubicBezTo>
                    <a:pt x="898" y="13782"/>
                    <a:pt x="1197" y="13912"/>
                    <a:pt x="1476" y="14100"/>
                  </a:cubicBezTo>
                  <a:cubicBezTo>
                    <a:pt x="1587" y="14179"/>
                    <a:pt x="1659" y="14224"/>
                    <a:pt x="1691" y="14244"/>
                  </a:cubicBezTo>
                  <a:cubicBezTo>
                    <a:pt x="1743" y="14270"/>
                    <a:pt x="1808" y="14296"/>
                    <a:pt x="1906" y="14335"/>
                  </a:cubicBezTo>
                  <a:cubicBezTo>
                    <a:pt x="1984" y="14374"/>
                    <a:pt x="2042" y="14413"/>
                    <a:pt x="2081" y="14465"/>
                  </a:cubicBezTo>
                  <a:cubicBezTo>
                    <a:pt x="2101" y="14491"/>
                    <a:pt x="2114" y="14504"/>
                    <a:pt x="2127" y="14504"/>
                  </a:cubicBezTo>
                  <a:cubicBezTo>
                    <a:pt x="2133" y="14504"/>
                    <a:pt x="2146" y="14497"/>
                    <a:pt x="2172" y="14478"/>
                  </a:cubicBezTo>
                  <a:cubicBezTo>
                    <a:pt x="2224" y="14426"/>
                    <a:pt x="2309" y="14387"/>
                    <a:pt x="2439" y="14348"/>
                  </a:cubicBezTo>
                  <a:cubicBezTo>
                    <a:pt x="2485" y="14341"/>
                    <a:pt x="2524" y="14328"/>
                    <a:pt x="2569" y="14322"/>
                  </a:cubicBezTo>
                  <a:lnTo>
                    <a:pt x="2764" y="14283"/>
                  </a:lnTo>
                  <a:cubicBezTo>
                    <a:pt x="2829" y="14270"/>
                    <a:pt x="2894" y="14263"/>
                    <a:pt x="2953" y="14263"/>
                  </a:cubicBezTo>
                  <a:cubicBezTo>
                    <a:pt x="2959" y="14237"/>
                    <a:pt x="2959" y="14205"/>
                    <a:pt x="2966" y="14152"/>
                  </a:cubicBezTo>
                  <a:lnTo>
                    <a:pt x="2985" y="14009"/>
                  </a:lnTo>
                  <a:cubicBezTo>
                    <a:pt x="3005" y="13938"/>
                    <a:pt x="3018" y="13886"/>
                    <a:pt x="3018" y="13847"/>
                  </a:cubicBezTo>
                  <a:cubicBezTo>
                    <a:pt x="3024" y="13795"/>
                    <a:pt x="3024" y="13769"/>
                    <a:pt x="3024" y="13769"/>
                  </a:cubicBezTo>
                  <a:cubicBezTo>
                    <a:pt x="3044" y="13723"/>
                    <a:pt x="3057" y="13684"/>
                    <a:pt x="3057" y="13658"/>
                  </a:cubicBezTo>
                  <a:cubicBezTo>
                    <a:pt x="3063" y="13639"/>
                    <a:pt x="3070" y="13613"/>
                    <a:pt x="3070" y="13574"/>
                  </a:cubicBezTo>
                  <a:lnTo>
                    <a:pt x="3070" y="13489"/>
                  </a:lnTo>
                  <a:cubicBezTo>
                    <a:pt x="3070" y="13470"/>
                    <a:pt x="3076" y="13437"/>
                    <a:pt x="3083" y="13398"/>
                  </a:cubicBezTo>
                  <a:lnTo>
                    <a:pt x="3109" y="13242"/>
                  </a:lnTo>
                  <a:cubicBezTo>
                    <a:pt x="3109" y="13236"/>
                    <a:pt x="3115" y="13229"/>
                    <a:pt x="3115" y="13216"/>
                  </a:cubicBezTo>
                  <a:cubicBezTo>
                    <a:pt x="3044" y="13138"/>
                    <a:pt x="2972" y="13066"/>
                    <a:pt x="2901" y="13008"/>
                  </a:cubicBezTo>
                  <a:cubicBezTo>
                    <a:pt x="2816" y="12936"/>
                    <a:pt x="2751" y="12891"/>
                    <a:pt x="2699" y="12871"/>
                  </a:cubicBezTo>
                  <a:cubicBezTo>
                    <a:pt x="2640" y="12848"/>
                    <a:pt x="2576" y="12836"/>
                    <a:pt x="2505" y="12836"/>
                  </a:cubicBezTo>
                  <a:cubicBezTo>
                    <a:pt x="2380" y="12836"/>
                    <a:pt x="2237" y="12872"/>
                    <a:pt x="2075" y="12943"/>
                  </a:cubicBezTo>
                  <a:lnTo>
                    <a:pt x="1860" y="13060"/>
                  </a:lnTo>
                  <a:cubicBezTo>
                    <a:pt x="1821" y="13079"/>
                    <a:pt x="1795" y="13086"/>
                    <a:pt x="1769" y="13086"/>
                  </a:cubicBezTo>
                  <a:cubicBezTo>
                    <a:pt x="1743" y="13079"/>
                    <a:pt x="1730" y="13060"/>
                    <a:pt x="1724" y="13027"/>
                  </a:cubicBezTo>
                  <a:cubicBezTo>
                    <a:pt x="1717" y="12982"/>
                    <a:pt x="1711" y="12949"/>
                    <a:pt x="1704" y="12930"/>
                  </a:cubicBezTo>
                  <a:cubicBezTo>
                    <a:pt x="1698" y="12891"/>
                    <a:pt x="1626" y="12819"/>
                    <a:pt x="1489" y="12709"/>
                  </a:cubicBezTo>
                  <a:cubicBezTo>
                    <a:pt x="1366" y="12611"/>
                    <a:pt x="1288" y="12559"/>
                    <a:pt x="1249" y="12546"/>
                  </a:cubicBezTo>
                  <a:cubicBezTo>
                    <a:pt x="1177" y="12514"/>
                    <a:pt x="1112" y="12501"/>
                    <a:pt x="1047" y="12501"/>
                  </a:cubicBezTo>
                  <a:close/>
                  <a:moveTo>
                    <a:pt x="429" y="13723"/>
                  </a:moveTo>
                  <a:cubicBezTo>
                    <a:pt x="406" y="13723"/>
                    <a:pt x="384" y="13725"/>
                    <a:pt x="364" y="13730"/>
                  </a:cubicBezTo>
                  <a:cubicBezTo>
                    <a:pt x="351" y="13808"/>
                    <a:pt x="338" y="13847"/>
                    <a:pt x="338" y="13853"/>
                  </a:cubicBezTo>
                  <a:cubicBezTo>
                    <a:pt x="332" y="13860"/>
                    <a:pt x="416" y="13873"/>
                    <a:pt x="579" y="13892"/>
                  </a:cubicBezTo>
                  <a:cubicBezTo>
                    <a:pt x="644" y="13905"/>
                    <a:pt x="722" y="13931"/>
                    <a:pt x="800" y="13970"/>
                  </a:cubicBezTo>
                  <a:cubicBezTo>
                    <a:pt x="852" y="13996"/>
                    <a:pt x="924" y="14029"/>
                    <a:pt x="1015" y="14081"/>
                  </a:cubicBezTo>
                  <a:cubicBezTo>
                    <a:pt x="1106" y="14126"/>
                    <a:pt x="1242" y="14185"/>
                    <a:pt x="1424" y="14263"/>
                  </a:cubicBezTo>
                  <a:cubicBezTo>
                    <a:pt x="1587" y="14341"/>
                    <a:pt x="1711" y="14419"/>
                    <a:pt x="1808" y="14497"/>
                  </a:cubicBezTo>
                  <a:cubicBezTo>
                    <a:pt x="1828" y="14517"/>
                    <a:pt x="1873" y="14549"/>
                    <a:pt x="1932" y="14608"/>
                  </a:cubicBezTo>
                  <a:cubicBezTo>
                    <a:pt x="1984" y="14653"/>
                    <a:pt x="2023" y="14692"/>
                    <a:pt x="2055" y="14712"/>
                  </a:cubicBezTo>
                  <a:lnTo>
                    <a:pt x="2133" y="14757"/>
                  </a:lnTo>
                  <a:cubicBezTo>
                    <a:pt x="2133" y="14744"/>
                    <a:pt x="2140" y="14731"/>
                    <a:pt x="2153" y="14725"/>
                  </a:cubicBezTo>
                  <a:cubicBezTo>
                    <a:pt x="2172" y="14725"/>
                    <a:pt x="2185" y="14718"/>
                    <a:pt x="2192" y="14712"/>
                  </a:cubicBezTo>
                  <a:cubicBezTo>
                    <a:pt x="2198" y="14712"/>
                    <a:pt x="2205" y="14705"/>
                    <a:pt x="2211" y="14692"/>
                  </a:cubicBezTo>
                  <a:cubicBezTo>
                    <a:pt x="2224" y="14686"/>
                    <a:pt x="2231" y="14686"/>
                    <a:pt x="2237" y="14679"/>
                  </a:cubicBezTo>
                  <a:cubicBezTo>
                    <a:pt x="2244" y="14679"/>
                    <a:pt x="2244" y="14673"/>
                    <a:pt x="2250" y="14666"/>
                  </a:cubicBezTo>
                  <a:cubicBezTo>
                    <a:pt x="2276" y="14640"/>
                    <a:pt x="2309" y="14621"/>
                    <a:pt x="2361" y="14614"/>
                  </a:cubicBezTo>
                  <a:cubicBezTo>
                    <a:pt x="2472" y="14592"/>
                    <a:pt x="2583" y="14582"/>
                    <a:pt x="2694" y="14582"/>
                  </a:cubicBezTo>
                  <a:cubicBezTo>
                    <a:pt x="2746" y="14582"/>
                    <a:pt x="2797" y="14584"/>
                    <a:pt x="2849" y="14588"/>
                  </a:cubicBezTo>
                  <a:cubicBezTo>
                    <a:pt x="2849" y="14556"/>
                    <a:pt x="2855" y="14523"/>
                    <a:pt x="2862" y="14484"/>
                  </a:cubicBezTo>
                  <a:lnTo>
                    <a:pt x="2907" y="14309"/>
                  </a:lnTo>
                  <a:lnTo>
                    <a:pt x="2907" y="14309"/>
                  </a:lnTo>
                  <a:cubicBezTo>
                    <a:pt x="2758" y="14315"/>
                    <a:pt x="2608" y="14341"/>
                    <a:pt x="2452" y="14400"/>
                  </a:cubicBezTo>
                  <a:cubicBezTo>
                    <a:pt x="2341" y="14445"/>
                    <a:pt x="2257" y="14497"/>
                    <a:pt x="2198" y="14549"/>
                  </a:cubicBezTo>
                  <a:cubicBezTo>
                    <a:pt x="2179" y="14569"/>
                    <a:pt x="2166" y="14575"/>
                    <a:pt x="2159" y="14575"/>
                  </a:cubicBezTo>
                  <a:lnTo>
                    <a:pt x="2127" y="14575"/>
                  </a:lnTo>
                  <a:cubicBezTo>
                    <a:pt x="2101" y="14562"/>
                    <a:pt x="2075" y="14549"/>
                    <a:pt x="2049" y="14523"/>
                  </a:cubicBezTo>
                  <a:lnTo>
                    <a:pt x="1984" y="14452"/>
                  </a:lnTo>
                  <a:cubicBezTo>
                    <a:pt x="1951" y="14419"/>
                    <a:pt x="1899" y="14393"/>
                    <a:pt x="1834" y="14367"/>
                  </a:cubicBezTo>
                  <a:cubicBezTo>
                    <a:pt x="1737" y="14322"/>
                    <a:pt x="1685" y="14302"/>
                    <a:pt x="1678" y="14296"/>
                  </a:cubicBezTo>
                  <a:cubicBezTo>
                    <a:pt x="1646" y="14283"/>
                    <a:pt x="1561" y="14231"/>
                    <a:pt x="1424" y="14139"/>
                  </a:cubicBezTo>
                  <a:cubicBezTo>
                    <a:pt x="1164" y="13964"/>
                    <a:pt x="885" y="13834"/>
                    <a:pt x="592" y="13749"/>
                  </a:cubicBezTo>
                  <a:cubicBezTo>
                    <a:pt x="531" y="13732"/>
                    <a:pt x="476" y="13723"/>
                    <a:pt x="429" y="13723"/>
                  </a:cubicBezTo>
                  <a:close/>
                  <a:moveTo>
                    <a:pt x="3187" y="14341"/>
                  </a:moveTo>
                  <a:cubicBezTo>
                    <a:pt x="3187" y="14354"/>
                    <a:pt x="3180" y="14367"/>
                    <a:pt x="3180" y="14380"/>
                  </a:cubicBezTo>
                  <a:cubicBezTo>
                    <a:pt x="3174" y="14419"/>
                    <a:pt x="3161" y="14471"/>
                    <a:pt x="3141" y="14549"/>
                  </a:cubicBezTo>
                  <a:lnTo>
                    <a:pt x="3141" y="14634"/>
                  </a:lnTo>
                  <a:cubicBezTo>
                    <a:pt x="3278" y="14666"/>
                    <a:pt x="3415" y="14712"/>
                    <a:pt x="3538" y="14770"/>
                  </a:cubicBezTo>
                  <a:cubicBezTo>
                    <a:pt x="3558" y="14699"/>
                    <a:pt x="3571" y="14621"/>
                    <a:pt x="3590" y="14549"/>
                  </a:cubicBezTo>
                  <a:cubicBezTo>
                    <a:pt x="3473" y="14445"/>
                    <a:pt x="3336" y="14374"/>
                    <a:pt x="3187" y="14341"/>
                  </a:cubicBezTo>
                  <a:close/>
                  <a:moveTo>
                    <a:pt x="11844" y="10409"/>
                  </a:moveTo>
                  <a:cubicBezTo>
                    <a:pt x="11828" y="10409"/>
                    <a:pt x="11813" y="10414"/>
                    <a:pt x="11798" y="10426"/>
                  </a:cubicBezTo>
                  <a:cubicBezTo>
                    <a:pt x="11759" y="10452"/>
                    <a:pt x="11759" y="10517"/>
                    <a:pt x="11791" y="10615"/>
                  </a:cubicBezTo>
                  <a:cubicBezTo>
                    <a:pt x="11824" y="10693"/>
                    <a:pt x="11850" y="10784"/>
                    <a:pt x="11863" y="10894"/>
                  </a:cubicBezTo>
                  <a:cubicBezTo>
                    <a:pt x="11876" y="10979"/>
                    <a:pt x="11895" y="11115"/>
                    <a:pt x="11915" y="11297"/>
                  </a:cubicBezTo>
                  <a:lnTo>
                    <a:pt x="11993" y="11610"/>
                  </a:lnTo>
                  <a:cubicBezTo>
                    <a:pt x="12019" y="11746"/>
                    <a:pt x="12045" y="11961"/>
                    <a:pt x="12064" y="12253"/>
                  </a:cubicBezTo>
                  <a:cubicBezTo>
                    <a:pt x="12077" y="12442"/>
                    <a:pt x="12084" y="12579"/>
                    <a:pt x="12084" y="12670"/>
                  </a:cubicBezTo>
                  <a:cubicBezTo>
                    <a:pt x="12090" y="12982"/>
                    <a:pt x="12051" y="13301"/>
                    <a:pt x="11986" y="13626"/>
                  </a:cubicBezTo>
                  <a:cubicBezTo>
                    <a:pt x="11967" y="13697"/>
                    <a:pt x="11947" y="13782"/>
                    <a:pt x="11928" y="13873"/>
                  </a:cubicBezTo>
                  <a:cubicBezTo>
                    <a:pt x="11876" y="14068"/>
                    <a:pt x="11830" y="14218"/>
                    <a:pt x="11785" y="14302"/>
                  </a:cubicBezTo>
                  <a:cubicBezTo>
                    <a:pt x="11765" y="14348"/>
                    <a:pt x="11733" y="14419"/>
                    <a:pt x="11687" y="14510"/>
                  </a:cubicBezTo>
                  <a:cubicBezTo>
                    <a:pt x="11655" y="14582"/>
                    <a:pt x="11642" y="14653"/>
                    <a:pt x="11642" y="14718"/>
                  </a:cubicBezTo>
                  <a:cubicBezTo>
                    <a:pt x="11642" y="14770"/>
                    <a:pt x="11655" y="14809"/>
                    <a:pt x="11681" y="14842"/>
                  </a:cubicBezTo>
                  <a:cubicBezTo>
                    <a:pt x="11694" y="14861"/>
                    <a:pt x="11713" y="14874"/>
                    <a:pt x="11733" y="14887"/>
                  </a:cubicBezTo>
                  <a:cubicBezTo>
                    <a:pt x="11746" y="14894"/>
                    <a:pt x="11757" y="14897"/>
                    <a:pt x="11768" y="14897"/>
                  </a:cubicBezTo>
                  <a:cubicBezTo>
                    <a:pt x="11778" y="14897"/>
                    <a:pt x="11788" y="14894"/>
                    <a:pt x="11798" y="14887"/>
                  </a:cubicBezTo>
                  <a:cubicBezTo>
                    <a:pt x="11830" y="14881"/>
                    <a:pt x="11856" y="14855"/>
                    <a:pt x="11882" y="14816"/>
                  </a:cubicBezTo>
                  <a:cubicBezTo>
                    <a:pt x="12051" y="14562"/>
                    <a:pt x="12175" y="14283"/>
                    <a:pt x="12246" y="13983"/>
                  </a:cubicBezTo>
                  <a:cubicBezTo>
                    <a:pt x="12292" y="13782"/>
                    <a:pt x="12324" y="13535"/>
                    <a:pt x="12338" y="13229"/>
                  </a:cubicBezTo>
                  <a:cubicBezTo>
                    <a:pt x="12357" y="12813"/>
                    <a:pt x="12351" y="12371"/>
                    <a:pt x="12318" y="11915"/>
                  </a:cubicBezTo>
                  <a:cubicBezTo>
                    <a:pt x="12279" y="11460"/>
                    <a:pt x="12214" y="11096"/>
                    <a:pt x="12116" y="10810"/>
                  </a:cubicBezTo>
                  <a:cubicBezTo>
                    <a:pt x="12064" y="10686"/>
                    <a:pt x="12019" y="10589"/>
                    <a:pt x="11980" y="10517"/>
                  </a:cubicBezTo>
                  <a:cubicBezTo>
                    <a:pt x="11954" y="10478"/>
                    <a:pt x="11928" y="10445"/>
                    <a:pt x="11902" y="10426"/>
                  </a:cubicBezTo>
                  <a:cubicBezTo>
                    <a:pt x="11881" y="10416"/>
                    <a:pt x="11862" y="10409"/>
                    <a:pt x="11844" y="10409"/>
                  </a:cubicBezTo>
                  <a:close/>
                  <a:moveTo>
                    <a:pt x="11902" y="9119"/>
                  </a:moveTo>
                  <a:cubicBezTo>
                    <a:pt x="11895" y="9132"/>
                    <a:pt x="11895" y="9138"/>
                    <a:pt x="11895" y="9151"/>
                  </a:cubicBezTo>
                  <a:cubicBezTo>
                    <a:pt x="11889" y="9275"/>
                    <a:pt x="11856" y="9405"/>
                    <a:pt x="11798" y="9528"/>
                  </a:cubicBezTo>
                  <a:cubicBezTo>
                    <a:pt x="11778" y="9568"/>
                    <a:pt x="11759" y="9600"/>
                    <a:pt x="11739" y="9633"/>
                  </a:cubicBezTo>
                  <a:cubicBezTo>
                    <a:pt x="11765" y="9652"/>
                    <a:pt x="11785" y="9665"/>
                    <a:pt x="11798" y="9685"/>
                  </a:cubicBezTo>
                  <a:cubicBezTo>
                    <a:pt x="11830" y="9698"/>
                    <a:pt x="11850" y="9717"/>
                    <a:pt x="11863" y="9737"/>
                  </a:cubicBezTo>
                  <a:cubicBezTo>
                    <a:pt x="11908" y="9795"/>
                    <a:pt x="11934" y="9828"/>
                    <a:pt x="11941" y="9828"/>
                  </a:cubicBezTo>
                  <a:cubicBezTo>
                    <a:pt x="11954" y="9841"/>
                    <a:pt x="11973" y="9854"/>
                    <a:pt x="11993" y="9860"/>
                  </a:cubicBezTo>
                  <a:lnTo>
                    <a:pt x="12051" y="9893"/>
                  </a:lnTo>
                  <a:lnTo>
                    <a:pt x="12090" y="9925"/>
                  </a:lnTo>
                  <a:lnTo>
                    <a:pt x="12129" y="9951"/>
                  </a:lnTo>
                  <a:lnTo>
                    <a:pt x="12168" y="9990"/>
                  </a:lnTo>
                  <a:lnTo>
                    <a:pt x="12331" y="10127"/>
                  </a:lnTo>
                  <a:cubicBezTo>
                    <a:pt x="12344" y="10133"/>
                    <a:pt x="12351" y="10146"/>
                    <a:pt x="12357" y="10153"/>
                  </a:cubicBezTo>
                  <a:cubicBezTo>
                    <a:pt x="12364" y="10150"/>
                    <a:pt x="12368" y="10148"/>
                    <a:pt x="12372" y="10148"/>
                  </a:cubicBezTo>
                  <a:cubicBezTo>
                    <a:pt x="12377" y="10148"/>
                    <a:pt x="12380" y="10150"/>
                    <a:pt x="12383" y="10153"/>
                  </a:cubicBezTo>
                  <a:cubicBezTo>
                    <a:pt x="12403" y="10153"/>
                    <a:pt x="12422" y="10179"/>
                    <a:pt x="12442" y="10218"/>
                  </a:cubicBezTo>
                  <a:cubicBezTo>
                    <a:pt x="12578" y="10576"/>
                    <a:pt x="12676" y="10842"/>
                    <a:pt x="12734" y="11018"/>
                  </a:cubicBezTo>
                  <a:cubicBezTo>
                    <a:pt x="12832" y="11317"/>
                    <a:pt x="12903" y="11590"/>
                    <a:pt x="12936" y="11837"/>
                  </a:cubicBezTo>
                  <a:cubicBezTo>
                    <a:pt x="12962" y="11993"/>
                    <a:pt x="12975" y="12188"/>
                    <a:pt x="12988" y="12423"/>
                  </a:cubicBezTo>
                  <a:cubicBezTo>
                    <a:pt x="13001" y="12657"/>
                    <a:pt x="13007" y="12839"/>
                    <a:pt x="13007" y="12969"/>
                  </a:cubicBezTo>
                  <a:cubicBezTo>
                    <a:pt x="13007" y="13170"/>
                    <a:pt x="12988" y="13346"/>
                    <a:pt x="12962" y="13509"/>
                  </a:cubicBezTo>
                  <a:cubicBezTo>
                    <a:pt x="12942" y="13600"/>
                    <a:pt x="12916" y="13710"/>
                    <a:pt x="12877" y="13840"/>
                  </a:cubicBezTo>
                  <a:cubicBezTo>
                    <a:pt x="12897" y="13912"/>
                    <a:pt x="12910" y="14003"/>
                    <a:pt x="12923" y="14120"/>
                  </a:cubicBezTo>
                  <a:cubicBezTo>
                    <a:pt x="12942" y="14289"/>
                    <a:pt x="12968" y="14413"/>
                    <a:pt x="13001" y="14497"/>
                  </a:cubicBezTo>
                  <a:cubicBezTo>
                    <a:pt x="13020" y="14556"/>
                    <a:pt x="13027" y="14595"/>
                    <a:pt x="13027" y="14614"/>
                  </a:cubicBezTo>
                  <a:cubicBezTo>
                    <a:pt x="13020" y="14647"/>
                    <a:pt x="12988" y="14699"/>
                    <a:pt x="12929" y="14757"/>
                  </a:cubicBezTo>
                  <a:cubicBezTo>
                    <a:pt x="12877" y="14809"/>
                    <a:pt x="12806" y="14894"/>
                    <a:pt x="12721" y="15011"/>
                  </a:cubicBezTo>
                  <a:cubicBezTo>
                    <a:pt x="12747" y="15161"/>
                    <a:pt x="12760" y="15330"/>
                    <a:pt x="12773" y="15512"/>
                  </a:cubicBezTo>
                  <a:lnTo>
                    <a:pt x="12747" y="15518"/>
                  </a:lnTo>
                  <a:cubicBezTo>
                    <a:pt x="12715" y="15414"/>
                    <a:pt x="12689" y="15265"/>
                    <a:pt x="12669" y="15076"/>
                  </a:cubicBezTo>
                  <a:cubicBezTo>
                    <a:pt x="12663" y="15030"/>
                    <a:pt x="12663" y="14998"/>
                    <a:pt x="12669" y="14972"/>
                  </a:cubicBezTo>
                  <a:cubicBezTo>
                    <a:pt x="12676" y="14959"/>
                    <a:pt x="12695" y="14933"/>
                    <a:pt x="12721" y="14900"/>
                  </a:cubicBezTo>
                  <a:lnTo>
                    <a:pt x="12923" y="14673"/>
                  </a:lnTo>
                  <a:cubicBezTo>
                    <a:pt x="12949" y="14640"/>
                    <a:pt x="12962" y="14621"/>
                    <a:pt x="12962" y="14608"/>
                  </a:cubicBezTo>
                  <a:cubicBezTo>
                    <a:pt x="12962" y="14595"/>
                    <a:pt x="12962" y="14575"/>
                    <a:pt x="12949" y="14549"/>
                  </a:cubicBezTo>
                  <a:cubicBezTo>
                    <a:pt x="12923" y="14458"/>
                    <a:pt x="12897" y="14341"/>
                    <a:pt x="12877" y="14198"/>
                  </a:cubicBezTo>
                  <a:cubicBezTo>
                    <a:pt x="12864" y="14087"/>
                    <a:pt x="12851" y="14009"/>
                    <a:pt x="12845" y="13944"/>
                  </a:cubicBezTo>
                  <a:cubicBezTo>
                    <a:pt x="12838" y="13951"/>
                    <a:pt x="12838" y="13957"/>
                    <a:pt x="12838" y="13964"/>
                  </a:cubicBezTo>
                  <a:cubicBezTo>
                    <a:pt x="12695" y="14400"/>
                    <a:pt x="12539" y="14744"/>
                    <a:pt x="12370" y="14991"/>
                  </a:cubicBezTo>
                  <a:cubicBezTo>
                    <a:pt x="12364" y="14998"/>
                    <a:pt x="12364" y="15011"/>
                    <a:pt x="12357" y="15017"/>
                  </a:cubicBezTo>
                  <a:cubicBezTo>
                    <a:pt x="12370" y="15024"/>
                    <a:pt x="12364" y="15063"/>
                    <a:pt x="12344" y="15128"/>
                  </a:cubicBezTo>
                  <a:cubicBezTo>
                    <a:pt x="12324" y="15206"/>
                    <a:pt x="12311" y="15245"/>
                    <a:pt x="12311" y="15245"/>
                  </a:cubicBezTo>
                  <a:cubicBezTo>
                    <a:pt x="12468" y="15707"/>
                    <a:pt x="12539" y="15941"/>
                    <a:pt x="12533" y="15947"/>
                  </a:cubicBezTo>
                  <a:cubicBezTo>
                    <a:pt x="12520" y="15967"/>
                    <a:pt x="12494" y="15986"/>
                    <a:pt x="12448" y="16006"/>
                  </a:cubicBezTo>
                  <a:cubicBezTo>
                    <a:pt x="12546" y="16084"/>
                    <a:pt x="12669" y="16136"/>
                    <a:pt x="12812" y="16156"/>
                  </a:cubicBezTo>
                  <a:cubicBezTo>
                    <a:pt x="12846" y="16159"/>
                    <a:pt x="12880" y="16161"/>
                    <a:pt x="12914" y="16161"/>
                  </a:cubicBezTo>
                  <a:cubicBezTo>
                    <a:pt x="13013" y="16161"/>
                    <a:pt x="13114" y="16147"/>
                    <a:pt x="13215" y="16123"/>
                  </a:cubicBezTo>
                  <a:cubicBezTo>
                    <a:pt x="13326" y="16091"/>
                    <a:pt x="13450" y="16039"/>
                    <a:pt x="13593" y="15973"/>
                  </a:cubicBezTo>
                  <a:cubicBezTo>
                    <a:pt x="13671" y="15934"/>
                    <a:pt x="13794" y="15869"/>
                    <a:pt x="13950" y="15785"/>
                  </a:cubicBezTo>
                  <a:cubicBezTo>
                    <a:pt x="14080" y="15720"/>
                    <a:pt x="14159" y="15681"/>
                    <a:pt x="14198" y="15655"/>
                  </a:cubicBezTo>
                  <a:cubicBezTo>
                    <a:pt x="14269" y="15603"/>
                    <a:pt x="14328" y="15544"/>
                    <a:pt x="14373" y="15486"/>
                  </a:cubicBezTo>
                  <a:cubicBezTo>
                    <a:pt x="14367" y="15479"/>
                    <a:pt x="14373" y="15460"/>
                    <a:pt x="14393" y="15421"/>
                  </a:cubicBezTo>
                  <a:cubicBezTo>
                    <a:pt x="14406" y="15388"/>
                    <a:pt x="14419" y="15369"/>
                    <a:pt x="14419" y="15369"/>
                  </a:cubicBezTo>
                  <a:cubicBezTo>
                    <a:pt x="14432" y="15323"/>
                    <a:pt x="14445" y="15271"/>
                    <a:pt x="14451" y="15219"/>
                  </a:cubicBezTo>
                  <a:cubicBezTo>
                    <a:pt x="14471" y="15102"/>
                    <a:pt x="14484" y="14998"/>
                    <a:pt x="14490" y="14887"/>
                  </a:cubicBezTo>
                  <a:cubicBezTo>
                    <a:pt x="14497" y="14855"/>
                    <a:pt x="14497" y="14829"/>
                    <a:pt x="14497" y="14796"/>
                  </a:cubicBezTo>
                  <a:cubicBezTo>
                    <a:pt x="14471" y="14751"/>
                    <a:pt x="14432" y="14712"/>
                    <a:pt x="14399" y="14679"/>
                  </a:cubicBezTo>
                  <a:cubicBezTo>
                    <a:pt x="14328" y="14647"/>
                    <a:pt x="14282" y="14621"/>
                    <a:pt x="14250" y="14601"/>
                  </a:cubicBezTo>
                  <a:cubicBezTo>
                    <a:pt x="14230" y="14588"/>
                    <a:pt x="14211" y="14569"/>
                    <a:pt x="14191" y="14549"/>
                  </a:cubicBezTo>
                  <a:cubicBezTo>
                    <a:pt x="14185" y="14562"/>
                    <a:pt x="14178" y="14582"/>
                    <a:pt x="14178" y="14595"/>
                  </a:cubicBezTo>
                  <a:cubicBezTo>
                    <a:pt x="14152" y="14666"/>
                    <a:pt x="14126" y="14718"/>
                    <a:pt x="14100" y="14757"/>
                  </a:cubicBezTo>
                  <a:cubicBezTo>
                    <a:pt x="14054" y="14829"/>
                    <a:pt x="13983" y="14894"/>
                    <a:pt x="13892" y="14965"/>
                  </a:cubicBezTo>
                  <a:cubicBezTo>
                    <a:pt x="13814" y="15024"/>
                    <a:pt x="13703" y="15102"/>
                    <a:pt x="13560" y="15193"/>
                  </a:cubicBezTo>
                  <a:cubicBezTo>
                    <a:pt x="13508" y="15232"/>
                    <a:pt x="13456" y="15265"/>
                    <a:pt x="13404" y="15291"/>
                  </a:cubicBezTo>
                  <a:lnTo>
                    <a:pt x="13287" y="15336"/>
                  </a:lnTo>
                  <a:cubicBezTo>
                    <a:pt x="13228" y="15356"/>
                    <a:pt x="13124" y="15414"/>
                    <a:pt x="12968" y="15499"/>
                  </a:cubicBezTo>
                  <a:cubicBezTo>
                    <a:pt x="12949" y="15512"/>
                    <a:pt x="12936" y="15518"/>
                    <a:pt x="12916" y="15518"/>
                  </a:cubicBezTo>
                  <a:cubicBezTo>
                    <a:pt x="12910" y="15518"/>
                    <a:pt x="12903" y="15512"/>
                    <a:pt x="12897" y="15505"/>
                  </a:cubicBezTo>
                  <a:cubicBezTo>
                    <a:pt x="12884" y="15499"/>
                    <a:pt x="12884" y="15492"/>
                    <a:pt x="12884" y="15486"/>
                  </a:cubicBezTo>
                  <a:cubicBezTo>
                    <a:pt x="12890" y="15473"/>
                    <a:pt x="12897" y="15466"/>
                    <a:pt x="12910" y="15453"/>
                  </a:cubicBezTo>
                  <a:cubicBezTo>
                    <a:pt x="13020" y="15395"/>
                    <a:pt x="13183" y="15317"/>
                    <a:pt x="13404" y="15219"/>
                  </a:cubicBezTo>
                  <a:cubicBezTo>
                    <a:pt x="13528" y="15167"/>
                    <a:pt x="13619" y="15122"/>
                    <a:pt x="13690" y="15083"/>
                  </a:cubicBezTo>
                  <a:cubicBezTo>
                    <a:pt x="13794" y="15024"/>
                    <a:pt x="13879" y="14959"/>
                    <a:pt x="13944" y="14894"/>
                  </a:cubicBezTo>
                  <a:cubicBezTo>
                    <a:pt x="14041" y="14803"/>
                    <a:pt x="14113" y="14692"/>
                    <a:pt x="14146" y="14569"/>
                  </a:cubicBezTo>
                  <a:cubicBezTo>
                    <a:pt x="14152" y="14549"/>
                    <a:pt x="14152" y="14530"/>
                    <a:pt x="14159" y="14517"/>
                  </a:cubicBezTo>
                  <a:cubicBezTo>
                    <a:pt x="14119" y="14465"/>
                    <a:pt x="14080" y="14400"/>
                    <a:pt x="14048" y="14322"/>
                  </a:cubicBezTo>
                  <a:lnTo>
                    <a:pt x="14022" y="14348"/>
                  </a:lnTo>
                  <a:cubicBezTo>
                    <a:pt x="13996" y="14380"/>
                    <a:pt x="13957" y="14413"/>
                    <a:pt x="13911" y="14452"/>
                  </a:cubicBezTo>
                  <a:cubicBezTo>
                    <a:pt x="13846" y="14504"/>
                    <a:pt x="13807" y="14536"/>
                    <a:pt x="13794" y="14549"/>
                  </a:cubicBezTo>
                  <a:lnTo>
                    <a:pt x="13736" y="14608"/>
                  </a:lnTo>
                  <a:cubicBezTo>
                    <a:pt x="13716" y="14621"/>
                    <a:pt x="13690" y="14647"/>
                    <a:pt x="13651" y="14673"/>
                  </a:cubicBezTo>
                  <a:lnTo>
                    <a:pt x="13456" y="14796"/>
                  </a:lnTo>
                  <a:cubicBezTo>
                    <a:pt x="13437" y="14803"/>
                    <a:pt x="13424" y="14803"/>
                    <a:pt x="13417" y="14803"/>
                  </a:cubicBezTo>
                  <a:cubicBezTo>
                    <a:pt x="13414" y="14805"/>
                    <a:pt x="13410" y="14805"/>
                    <a:pt x="13407" y="14805"/>
                  </a:cubicBezTo>
                  <a:cubicBezTo>
                    <a:pt x="13398" y="14805"/>
                    <a:pt x="13389" y="14799"/>
                    <a:pt x="13385" y="14790"/>
                  </a:cubicBezTo>
                  <a:cubicBezTo>
                    <a:pt x="13417" y="14783"/>
                    <a:pt x="13463" y="14757"/>
                    <a:pt x="13508" y="14718"/>
                  </a:cubicBezTo>
                  <a:lnTo>
                    <a:pt x="13859" y="14426"/>
                  </a:lnTo>
                  <a:cubicBezTo>
                    <a:pt x="13911" y="14380"/>
                    <a:pt x="13957" y="14335"/>
                    <a:pt x="13989" y="14296"/>
                  </a:cubicBezTo>
                  <a:lnTo>
                    <a:pt x="14022" y="14250"/>
                  </a:lnTo>
                  <a:cubicBezTo>
                    <a:pt x="14022" y="14250"/>
                    <a:pt x="14015" y="14244"/>
                    <a:pt x="14015" y="14237"/>
                  </a:cubicBezTo>
                  <a:cubicBezTo>
                    <a:pt x="13950" y="14048"/>
                    <a:pt x="13898" y="13853"/>
                    <a:pt x="13859" y="13652"/>
                  </a:cubicBezTo>
                  <a:cubicBezTo>
                    <a:pt x="13840" y="13548"/>
                    <a:pt x="13827" y="13450"/>
                    <a:pt x="13820" y="13353"/>
                  </a:cubicBezTo>
                  <a:cubicBezTo>
                    <a:pt x="13814" y="13262"/>
                    <a:pt x="13820" y="13157"/>
                    <a:pt x="13840" y="13053"/>
                  </a:cubicBezTo>
                  <a:cubicBezTo>
                    <a:pt x="13840" y="13040"/>
                    <a:pt x="13846" y="13034"/>
                    <a:pt x="13846" y="13021"/>
                  </a:cubicBezTo>
                  <a:cubicBezTo>
                    <a:pt x="13723" y="13008"/>
                    <a:pt x="13593" y="12995"/>
                    <a:pt x="13443" y="12975"/>
                  </a:cubicBezTo>
                  <a:cubicBezTo>
                    <a:pt x="13385" y="12962"/>
                    <a:pt x="13346" y="12943"/>
                    <a:pt x="13333" y="12923"/>
                  </a:cubicBezTo>
                  <a:cubicBezTo>
                    <a:pt x="13320" y="12904"/>
                    <a:pt x="13313" y="12878"/>
                    <a:pt x="13320" y="12845"/>
                  </a:cubicBezTo>
                  <a:cubicBezTo>
                    <a:pt x="13320" y="12832"/>
                    <a:pt x="13326" y="12806"/>
                    <a:pt x="13339" y="12761"/>
                  </a:cubicBezTo>
                  <a:cubicBezTo>
                    <a:pt x="13359" y="12696"/>
                    <a:pt x="13372" y="12598"/>
                    <a:pt x="13365" y="12462"/>
                  </a:cubicBezTo>
                  <a:cubicBezTo>
                    <a:pt x="13352" y="12156"/>
                    <a:pt x="13339" y="11922"/>
                    <a:pt x="13326" y="11759"/>
                  </a:cubicBezTo>
                  <a:cubicBezTo>
                    <a:pt x="13294" y="11506"/>
                    <a:pt x="13248" y="11278"/>
                    <a:pt x="13183" y="11083"/>
                  </a:cubicBezTo>
                  <a:cubicBezTo>
                    <a:pt x="13092" y="10816"/>
                    <a:pt x="12942" y="10530"/>
                    <a:pt x="12734" y="10231"/>
                  </a:cubicBezTo>
                  <a:cubicBezTo>
                    <a:pt x="12650" y="10114"/>
                    <a:pt x="12448" y="9854"/>
                    <a:pt x="12129" y="9463"/>
                  </a:cubicBezTo>
                  <a:cubicBezTo>
                    <a:pt x="12019" y="9314"/>
                    <a:pt x="11941" y="9203"/>
                    <a:pt x="11902" y="9119"/>
                  </a:cubicBezTo>
                  <a:close/>
                  <a:moveTo>
                    <a:pt x="14258" y="16533"/>
                  </a:moveTo>
                  <a:cubicBezTo>
                    <a:pt x="14257" y="16533"/>
                    <a:pt x="14257" y="16533"/>
                    <a:pt x="14256" y="16533"/>
                  </a:cubicBezTo>
                  <a:cubicBezTo>
                    <a:pt x="14256" y="16533"/>
                    <a:pt x="14257" y="16533"/>
                    <a:pt x="14258" y="16533"/>
                  </a:cubicBezTo>
                  <a:close/>
                  <a:moveTo>
                    <a:pt x="14724" y="16247"/>
                  </a:moveTo>
                  <a:lnTo>
                    <a:pt x="14594" y="16338"/>
                  </a:lnTo>
                  <a:cubicBezTo>
                    <a:pt x="14458" y="16429"/>
                    <a:pt x="14347" y="16494"/>
                    <a:pt x="14263" y="16526"/>
                  </a:cubicBezTo>
                  <a:cubicBezTo>
                    <a:pt x="14263" y="16531"/>
                    <a:pt x="14260" y="16532"/>
                    <a:pt x="14258" y="16533"/>
                  </a:cubicBezTo>
                  <a:lnTo>
                    <a:pt x="14258" y="16533"/>
                  </a:lnTo>
                  <a:cubicBezTo>
                    <a:pt x="14303" y="16526"/>
                    <a:pt x="14341" y="16520"/>
                    <a:pt x="14373" y="16520"/>
                  </a:cubicBezTo>
                  <a:cubicBezTo>
                    <a:pt x="14419" y="16520"/>
                    <a:pt x="14490" y="16526"/>
                    <a:pt x="14588" y="16539"/>
                  </a:cubicBezTo>
                  <a:cubicBezTo>
                    <a:pt x="14627" y="16546"/>
                    <a:pt x="14659" y="16552"/>
                    <a:pt x="14685" y="16559"/>
                  </a:cubicBezTo>
                  <a:lnTo>
                    <a:pt x="14932" y="16663"/>
                  </a:lnTo>
                  <a:cubicBezTo>
                    <a:pt x="14939" y="16663"/>
                    <a:pt x="14939" y="16669"/>
                    <a:pt x="14945" y="16676"/>
                  </a:cubicBezTo>
                  <a:cubicBezTo>
                    <a:pt x="14945" y="16617"/>
                    <a:pt x="14958" y="16572"/>
                    <a:pt x="14978" y="16539"/>
                  </a:cubicBezTo>
                  <a:cubicBezTo>
                    <a:pt x="15010" y="16481"/>
                    <a:pt x="15095" y="16442"/>
                    <a:pt x="15219" y="16416"/>
                  </a:cubicBezTo>
                  <a:cubicBezTo>
                    <a:pt x="15310" y="16403"/>
                    <a:pt x="15388" y="16390"/>
                    <a:pt x="15446" y="16390"/>
                  </a:cubicBezTo>
                  <a:cubicBezTo>
                    <a:pt x="15420" y="16377"/>
                    <a:pt x="15394" y="16364"/>
                    <a:pt x="15368" y="16351"/>
                  </a:cubicBezTo>
                  <a:cubicBezTo>
                    <a:pt x="15314" y="16326"/>
                    <a:pt x="15241" y="16314"/>
                    <a:pt x="15149" y="16314"/>
                  </a:cubicBezTo>
                  <a:cubicBezTo>
                    <a:pt x="15098" y="16314"/>
                    <a:pt x="15041" y="16318"/>
                    <a:pt x="14978" y="16325"/>
                  </a:cubicBezTo>
                  <a:cubicBezTo>
                    <a:pt x="14939" y="16331"/>
                    <a:pt x="14905" y="16334"/>
                    <a:pt x="14876" y="16334"/>
                  </a:cubicBezTo>
                  <a:cubicBezTo>
                    <a:pt x="14848" y="16334"/>
                    <a:pt x="14825" y="16331"/>
                    <a:pt x="14809" y="16325"/>
                  </a:cubicBezTo>
                  <a:cubicBezTo>
                    <a:pt x="14783" y="16318"/>
                    <a:pt x="14757" y="16299"/>
                    <a:pt x="14737" y="16279"/>
                  </a:cubicBezTo>
                  <a:cubicBezTo>
                    <a:pt x="14731" y="16266"/>
                    <a:pt x="14724" y="16260"/>
                    <a:pt x="14724" y="16247"/>
                  </a:cubicBezTo>
                  <a:close/>
                  <a:moveTo>
                    <a:pt x="692" y="15155"/>
                  </a:moveTo>
                  <a:cubicBezTo>
                    <a:pt x="641" y="15155"/>
                    <a:pt x="595" y="15163"/>
                    <a:pt x="553" y="15180"/>
                  </a:cubicBezTo>
                  <a:cubicBezTo>
                    <a:pt x="455" y="15226"/>
                    <a:pt x="364" y="15336"/>
                    <a:pt x="280" y="15512"/>
                  </a:cubicBezTo>
                  <a:cubicBezTo>
                    <a:pt x="241" y="15596"/>
                    <a:pt x="215" y="15668"/>
                    <a:pt x="215" y="15720"/>
                  </a:cubicBezTo>
                  <a:cubicBezTo>
                    <a:pt x="384" y="15726"/>
                    <a:pt x="546" y="15759"/>
                    <a:pt x="709" y="15817"/>
                  </a:cubicBezTo>
                  <a:cubicBezTo>
                    <a:pt x="950" y="15915"/>
                    <a:pt x="1093" y="16045"/>
                    <a:pt x="1132" y="16214"/>
                  </a:cubicBezTo>
                  <a:cubicBezTo>
                    <a:pt x="1158" y="16338"/>
                    <a:pt x="1132" y="16474"/>
                    <a:pt x="1054" y="16630"/>
                  </a:cubicBezTo>
                  <a:cubicBezTo>
                    <a:pt x="963" y="16799"/>
                    <a:pt x="839" y="16943"/>
                    <a:pt x="670" y="17060"/>
                  </a:cubicBezTo>
                  <a:cubicBezTo>
                    <a:pt x="624" y="17092"/>
                    <a:pt x="572" y="17118"/>
                    <a:pt x="520" y="17144"/>
                  </a:cubicBezTo>
                  <a:cubicBezTo>
                    <a:pt x="533" y="17146"/>
                    <a:pt x="545" y="17146"/>
                    <a:pt x="558" y="17146"/>
                  </a:cubicBezTo>
                  <a:cubicBezTo>
                    <a:pt x="600" y="17146"/>
                    <a:pt x="646" y="17138"/>
                    <a:pt x="696" y="17118"/>
                  </a:cubicBezTo>
                  <a:cubicBezTo>
                    <a:pt x="768" y="17092"/>
                    <a:pt x="839" y="17047"/>
                    <a:pt x="917" y="16982"/>
                  </a:cubicBezTo>
                  <a:cubicBezTo>
                    <a:pt x="963" y="16949"/>
                    <a:pt x="1028" y="16890"/>
                    <a:pt x="1119" y="16812"/>
                  </a:cubicBezTo>
                  <a:lnTo>
                    <a:pt x="1554" y="16390"/>
                  </a:lnTo>
                  <a:cubicBezTo>
                    <a:pt x="1672" y="16279"/>
                    <a:pt x="1763" y="16201"/>
                    <a:pt x="1821" y="16162"/>
                  </a:cubicBezTo>
                  <a:cubicBezTo>
                    <a:pt x="1925" y="16084"/>
                    <a:pt x="2023" y="16026"/>
                    <a:pt x="2120" y="16000"/>
                  </a:cubicBezTo>
                  <a:lnTo>
                    <a:pt x="1476" y="15531"/>
                  </a:lnTo>
                  <a:cubicBezTo>
                    <a:pt x="1236" y="15362"/>
                    <a:pt x="1047" y="15252"/>
                    <a:pt x="911" y="15200"/>
                  </a:cubicBezTo>
                  <a:cubicBezTo>
                    <a:pt x="833" y="15170"/>
                    <a:pt x="759" y="15155"/>
                    <a:pt x="692" y="15155"/>
                  </a:cubicBezTo>
                  <a:close/>
                  <a:moveTo>
                    <a:pt x="12598" y="16864"/>
                  </a:moveTo>
                  <a:cubicBezTo>
                    <a:pt x="12591" y="16897"/>
                    <a:pt x="12578" y="16943"/>
                    <a:pt x="12572" y="16995"/>
                  </a:cubicBezTo>
                  <a:cubicBezTo>
                    <a:pt x="12559" y="17060"/>
                    <a:pt x="12552" y="17118"/>
                    <a:pt x="12552" y="17164"/>
                  </a:cubicBezTo>
                  <a:cubicBezTo>
                    <a:pt x="12552" y="17281"/>
                    <a:pt x="12578" y="17385"/>
                    <a:pt x="12624" y="17489"/>
                  </a:cubicBezTo>
                  <a:cubicBezTo>
                    <a:pt x="12676" y="17391"/>
                    <a:pt x="12728" y="17307"/>
                    <a:pt x="12773" y="17235"/>
                  </a:cubicBezTo>
                  <a:cubicBezTo>
                    <a:pt x="12799" y="17196"/>
                    <a:pt x="12819" y="17170"/>
                    <a:pt x="12838" y="17144"/>
                  </a:cubicBezTo>
                  <a:cubicBezTo>
                    <a:pt x="12897" y="17073"/>
                    <a:pt x="12975" y="17008"/>
                    <a:pt x="13066" y="16943"/>
                  </a:cubicBezTo>
                  <a:cubicBezTo>
                    <a:pt x="13098" y="16916"/>
                    <a:pt x="13137" y="16897"/>
                    <a:pt x="13183" y="16871"/>
                  </a:cubicBezTo>
                  <a:lnTo>
                    <a:pt x="13183" y="16871"/>
                  </a:lnTo>
                  <a:cubicBezTo>
                    <a:pt x="13129" y="16874"/>
                    <a:pt x="13067" y="16875"/>
                    <a:pt x="12998" y="16875"/>
                  </a:cubicBezTo>
                  <a:cubicBezTo>
                    <a:pt x="12900" y="16875"/>
                    <a:pt x="12786" y="16872"/>
                    <a:pt x="12656" y="16864"/>
                  </a:cubicBezTo>
                  <a:close/>
                  <a:moveTo>
                    <a:pt x="677" y="14837"/>
                  </a:moveTo>
                  <a:cubicBezTo>
                    <a:pt x="578" y="14837"/>
                    <a:pt x="489" y="14860"/>
                    <a:pt x="410" y="14907"/>
                  </a:cubicBezTo>
                  <a:cubicBezTo>
                    <a:pt x="325" y="14959"/>
                    <a:pt x="247" y="15050"/>
                    <a:pt x="169" y="15180"/>
                  </a:cubicBezTo>
                  <a:cubicBezTo>
                    <a:pt x="52" y="15382"/>
                    <a:pt x="0" y="15564"/>
                    <a:pt x="26" y="15726"/>
                  </a:cubicBezTo>
                  <a:cubicBezTo>
                    <a:pt x="85" y="15720"/>
                    <a:pt x="137" y="15720"/>
                    <a:pt x="189" y="15720"/>
                  </a:cubicBezTo>
                  <a:cubicBezTo>
                    <a:pt x="176" y="15674"/>
                    <a:pt x="189" y="15609"/>
                    <a:pt x="228" y="15531"/>
                  </a:cubicBezTo>
                  <a:cubicBezTo>
                    <a:pt x="273" y="15434"/>
                    <a:pt x="319" y="15356"/>
                    <a:pt x="364" y="15297"/>
                  </a:cubicBezTo>
                  <a:cubicBezTo>
                    <a:pt x="423" y="15219"/>
                    <a:pt x="488" y="15167"/>
                    <a:pt x="566" y="15135"/>
                  </a:cubicBezTo>
                  <a:cubicBezTo>
                    <a:pt x="604" y="15122"/>
                    <a:pt x="646" y="15115"/>
                    <a:pt x="693" y="15115"/>
                  </a:cubicBezTo>
                  <a:cubicBezTo>
                    <a:pt x="765" y="15115"/>
                    <a:pt x="848" y="15131"/>
                    <a:pt x="943" y="15167"/>
                  </a:cubicBezTo>
                  <a:cubicBezTo>
                    <a:pt x="1080" y="15219"/>
                    <a:pt x="1262" y="15323"/>
                    <a:pt x="1489" y="15479"/>
                  </a:cubicBezTo>
                  <a:lnTo>
                    <a:pt x="2205" y="15973"/>
                  </a:lnTo>
                  <a:cubicBezTo>
                    <a:pt x="2218" y="15980"/>
                    <a:pt x="2231" y="15993"/>
                    <a:pt x="2231" y="16000"/>
                  </a:cubicBezTo>
                  <a:cubicBezTo>
                    <a:pt x="2244" y="16026"/>
                    <a:pt x="2218" y="16045"/>
                    <a:pt x="2166" y="16065"/>
                  </a:cubicBezTo>
                  <a:cubicBezTo>
                    <a:pt x="2062" y="16084"/>
                    <a:pt x="1958" y="16136"/>
                    <a:pt x="1847" y="16214"/>
                  </a:cubicBezTo>
                  <a:cubicBezTo>
                    <a:pt x="1789" y="16260"/>
                    <a:pt x="1698" y="16338"/>
                    <a:pt x="1574" y="16455"/>
                  </a:cubicBezTo>
                  <a:cubicBezTo>
                    <a:pt x="1392" y="16637"/>
                    <a:pt x="1229" y="16786"/>
                    <a:pt x="1099" y="16910"/>
                  </a:cubicBezTo>
                  <a:cubicBezTo>
                    <a:pt x="982" y="17014"/>
                    <a:pt x="885" y="17092"/>
                    <a:pt x="800" y="17138"/>
                  </a:cubicBezTo>
                  <a:cubicBezTo>
                    <a:pt x="703" y="17194"/>
                    <a:pt x="610" y="17222"/>
                    <a:pt x="521" y="17222"/>
                  </a:cubicBezTo>
                  <a:cubicBezTo>
                    <a:pt x="497" y="17222"/>
                    <a:pt x="473" y="17220"/>
                    <a:pt x="449" y="17216"/>
                  </a:cubicBezTo>
                  <a:cubicBezTo>
                    <a:pt x="423" y="17216"/>
                    <a:pt x="403" y="17209"/>
                    <a:pt x="390" y="17203"/>
                  </a:cubicBezTo>
                  <a:cubicBezTo>
                    <a:pt x="312" y="17229"/>
                    <a:pt x="234" y="17248"/>
                    <a:pt x="156" y="17255"/>
                  </a:cubicBezTo>
                  <a:cubicBezTo>
                    <a:pt x="156" y="17261"/>
                    <a:pt x="156" y="17261"/>
                    <a:pt x="156" y="17268"/>
                  </a:cubicBezTo>
                  <a:cubicBezTo>
                    <a:pt x="150" y="17287"/>
                    <a:pt x="143" y="17307"/>
                    <a:pt x="137" y="17333"/>
                  </a:cubicBezTo>
                  <a:cubicBezTo>
                    <a:pt x="156" y="17411"/>
                    <a:pt x="182" y="17482"/>
                    <a:pt x="228" y="17554"/>
                  </a:cubicBezTo>
                  <a:cubicBezTo>
                    <a:pt x="273" y="17638"/>
                    <a:pt x="332" y="17677"/>
                    <a:pt x="390" y="17684"/>
                  </a:cubicBezTo>
                  <a:cubicBezTo>
                    <a:pt x="398" y="17685"/>
                    <a:pt x="406" y="17686"/>
                    <a:pt x="413" y="17686"/>
                  </a:cubicBezTo>
                  <a:cubicBezTo>
                    <a:pt x="451" y="17686"/>
                    <a:pt x="489" y="17672"/>
                    <a:pt x="527" y="17645"/>
                  </a:cubicBezTo>
                  <a:cubicBezTo>
                    <a:pt x="553" y="17632"/>
                    <a:pt x="585" y="17599"/>
                    <a:pt x="631" y="17547"/>
                  </a:cubicBezTo>
                  <a:cubicBezTo>
                    <a:pt x="1203" y="16916"/>
                    <a:pt x="1880" y="16435"/>
                    <a:pt x="2654" y="16097"/>
                  </a:cubicBezTo>
                  <a:cubicBezTo>
                    <a:pt x="2537" y="16019"/>
                    <a:pt x="2341" y="15869"/>
                    <a:pt x="2075" y="15642"/>
                  </a:cubicBezTo>
                  <a:cubicBezTo>
                    <a:pt x="1724" y="15349"/>
                    <a:pt x="1424" y="15135"/>
                    <a:pt x="1177" y="14998"/>
                  </a:cubicBezTo>
                  <a:cubicBezTo>
                    <a:pt x="1028" y="14920"/>
                    <a:pt x="904" y="14868"/>
                    <a:pt x="800" y="14848"/>
                  </a:cubicBezTo>
                  <a:cubicBezTo>
                    <a:pt x="757" y="14841"/>
                    <a:pt x="716" y="14837"/>
                    <a:pt x="677" y="14837"/>
                  </a:cubicBezTo>
                  <a:close/>
                  <a:moveTo>
                    <a:pt x="14367" y="16572"/>
                  </a:moveTo>
                  <a:cubicBezTo>
                    <a:pt x="14328" y="16572"/>
                    <a:pt x="14276" y="16585"/>
                    <a:pt x="14217" y="16598"/>
                  </a:cubicBezTo>
                  <a:cubicBezTo>
                    <a:pt x="14074" y="16630"/>
                    <a:pt x="13963" y="16663"/>
                    <a:pt x="13872" y="16695"/>
                  </a:cubicBezTo>
                  <a:lnTo>
                    <a:pt x="13788" y="16734"/>
                  </a:lnTo>
                  <a:cubicBezTo>
                    <a:pt x="13651" y="16793"/>
                    <a:pt x="13495" y="16838"/>
                    <a:pt x="13320" y="16858"/>
                  </a:cubicBezTo>
                  <a:cubicBezTo>
                    <a:pt x="13202" y="16916"/>
                    <a:pt x="13098" y="16982"/>
                    <a:pt x="12994" y="17060"/>
                  </a:cubicBezTo>
                  <a:lnTo>
                    <a:pt x="12903" y="17131"/>
                  </a:lnTo>
                  <a:cubicBezTo>
                    <a:pt x="12851" y="17190"/>
                    <a:pt x="12799" y="17261"/>
                    <a:pt x="12747" y="17365"/>
                  </a:cubicBezTo>
                  <a:lnTo>
                    <a:pt x="12728" y="17391"/>
                  </a:lnTo>
                  <a:cubicBezTo>
                    <a:pt x="12695" y="17450"/>
                    <a:pt x="12669" y="17495"/>
                    <a:pt x="12650" y="17534"/>
                  </a:cubicBezTo>
                  <a:cubicBezTo>
                    <a:pt x="12676" y="17586"/>
                    <a:pt x="12708" y="17638"/>
                    <a:pt x="12754" y="17690"/>
                  </a:cubicBezTo>
                  <a:cubicBezTo>
                    <a:pt x="12754" y="17690"/>
                    <a:pt x="12760" y="17690"/>
                    <a:pt x="12760" y="17697"/>
                  </a:cubicBezTo>
                  <a:cubicBezTo>
                    <a:pt x="12773" y="17612"/>
                    <a:pt x="12793" y="17554"/>
                    <a:pt x="12806" y="17521"/>
                  </a:cubicBezTo>
                  <a:cubicBezTo>
                    <a:pt x="12845" y="17417"/>
                    <a:pt x="12910" y="17320"/>
                    <a:pt x="13007" y="17222"/>
                  </a:cubicBezTo>
                  <a:cubicBezTo>
                    <a:pt x="13066" y="17164"/>
                    <a:pt x="13163" y="17086"/>
                    <a:pt x="13294" y="16988"/>
                  </a:cubicBezTo>
                  <a:cubicBezTo>
                    <a:pt x="13372" y="16930"/>
                    <a:pt x="13430" y="16897"/>
                    <a:pt x="13469" y="16884"/>
                  </a:cubicBezTo>
                  <a:cubicBezTo>
                    <a:pt x="13502" y="16877"/>
                    <a:pt x="13554" y="16864"/>
                    <a:pt x="13619" y="16864"/>
                  </a:cubicBezTo>
                  <a:cubicBezTo>
                    <a:pt x="13690" y="16858"/>
                    <a:pt x="13742" y="16858"/>
                    <a:pt x="13768" y="16851"/>
                  </a:cubicBezTo>
                  <a:cubicBezTo>
                    <a:pt x="13807" y="16845"/>
                    <a:pt x="13853" y="16825"/>
                    <a:pt x="13918" y="16799"/>
                  </a:cubicBezTo>
                  <a:cubicBezTo>
                    <a:pt x="13983" y="16767"/>
                    <a:pt x="14035" y="16754"/>
                    <a:pt x="14067" y="16747"/>
                  </a:cubicBezTo>
                  <a:cubicBezTo>
                    <a:pt x="14101" y="16738"/>
                    <a:pt x="14155" y="16732"/>
                    <a:pt x="14230" y="16732"/>
                  </a:cubicBezTo>
                  <a:cubicBezTo>
                    <a:pt x="14258" y="16732"/>
                    <a:pt x="14288" y="16733"/>
                    <a:pt x="14321" y="16734"/>
                  </a:cubicBezTo>
                  <a:cubicBezTo>
                    <a:pt x="14464" y="16734"/>
                    <a:pt x="14555" y="16734"/>
                    <a:pt x="14588" y="16741"/>
                  </a:cubicBezTo>
                  <a:cubicBezTo>
                    <a:pt x="14666" y="16754"/>
                    <a:pt x="14744" y="16786"/>
                    <a:pt x="14822" y="16832"/>
                  </a:cubicBezTo>
                  <a:cubicBezTo>
                    <a:pt x="14861" y="16858"/>
                    <a:pt x="14913" y="16890"/>
                    <a:pt x="14978" y="16943"/>
                  </a:cubicBezTo>
                  <a:cubicBezTo>
                    <a:pt x="14971" y="16884"/>
                    <a:pt x="14965" y="16832"/>
                    <a:pt x="14952" y="16773"/>
                  </a:cubicBezTo>
                  <a:cubicBezTo>
                    <a:pt x="14952" y="16767"/>
                    <a:pt x="14952" y="16760"/>
                    <a:pt x="14952" y="16754"/>
                  </a:cubicBezTo>
                  <a:cubicBezTo>
                    <a:pt x="14945" y="16754"/>
                    <a:pt x="14945" y="16747"/>
                    <a:pt x="14939" y="16747"/>
                  </a:cubicBezTo>
                  <a:cubicBezTo>
                    <a:pt x="14932" y="16747"/>
                    <a:pt x="14919" y="16741"/>
                    <a:pt x="14900" y="16734"/>
                  </a:cubicBezTo>
                  <a:cubicBezTo>
                    <a:pt x="14802" y="16669"/>
                    <a:pt x="14724" y="16637"/>
                    <a:pt x="14666" y="16624"/>
                  </a:cubicBezTo>
                  <a:lnTo>
                    <a:pt x="14367" y="16572"/>
                  </a:lnTo>
                  <a:close/>
                  <a:moveTo>
                    <a:pt x="2088" y="17648"/>
                  </a:moveTo>
                  <a:cubicBezTo>
                    <a:pt x="2080" y="17648"/>
                    <a:pt x="2071" y="17649"/>
                    <a:pt x="2062" y="17651"/>
                  </a:cubicBezTo>
                  <a:cubicBezTo>
                    <a:pt x="2062" y="17651"/>
                    <a:pt x="2055" y="17664"/>
                    <a:pt x="2029" y="17671"/>
                  </a:cubicBezTo>
                  <a:cubicBezTo>
                    <a:pt x="2016" y="17677"/>
                    <a:pt x="1997" y="17690"/>
                    <a:pt x="1977" y="17710"/>
                  </a:cubicBezTo>
                  <a:cubicBezTo>
                    <a:pt x="1958" y="17729"/>
                    <a:pt x="1932" y="17755"/>
                    <a:pt x="1919" y="17794"/>
                  </a:cubicBezTo>
                  <a:lnTo>
                    <a:pt x="1899" y="17833"/>
                  </a:lnTo>
                  <a:cubicBezTo>
                    <a:pt x="1899" y="17853"/>
                    <a:pt x="1906" y="17873"/>
                    <a:pt x="1912" y="17886"/>
                  </a:cubicBezTo>
                  <a:cubicBezTo>
                    <a:pt x="1932" y="17931"/>
                    <a:pt x="1964" y="17957"/>
                    <a:pt x="2003" y="17970"/>
                  </a:cubicBezTo>
                  <a:cubicBezTo>
                    <a:pt x="2019" y="17978"/>
                    <a:pt x="2034" y="17981"/>
                    <a:pt x="2049" y="17981"/>
                  </a:cubicBezTo>
                  <a:cubicBezTo>
                    <a:pt x="2073" y="17981"/>
                    <a:pt x="2097" y="17973"/>
                    <a:pt x="2120" y="17957"/>
                  </a:cubicBezTo>
                  <a:cubicBezTo>
                    <a:pt x="2133" y="17951"/>
                    <a:pt x="2153" y="17931"/>
                    <a:pt x="2166" y="17905"/>
                  </a:cubicBezTo>
                  <a:cubicBezTo>
                    <a:pt x="2192" y="17873"/>
                    <a:pt x="2198" y="17840"/>
                    <a:pt x="2198" y="17807"/>
                  </a:cubicBezTo>
                  <a:cubicBezTo>
                    <a:pt x="2198" y="17781"/>
                    <a:pt x="2192" y="17755"/>
                    <a:pt x="2172" y="17723"/>
                  </a:cubicBezTo>
                  <a:cubicBezTo>
                    <a:pt x="2166" y="17697"/>
                    <a:pt x="2146" y="17677"/>
                    <a:pt x="2133" y="17664"/>
                  </a:cubicBezTo>
                  <a:cubicBezTo>
                    <a:pt x="2117" y="17652"/>
                    <a:pt x="2103" y="17648"/>
                    <a:pt x="2088" y="17648"/>
                  </a:cubicBezTo>
                  <a:close/>
                  <a:moveTo>
                    <a:pt x="2065" y="17605"/>
                  </a:moveTo>
                  <a:cubicBezTo>
                    <a:pt x="2081" y="17605"/>
                    <a:pt x="2097" y="17607"/>
                    <a:pt x="2114" y="17612"/>
                  </a:cubicBezTo>
                  <a:cubicBezTo>
                    <a:pt x="2153" y="17619"/>
                    <a:pt x="2179" y="17638"/>
                    <a:pt x="2205" y="17671"/>
                  </a:cubicBezTo>
                  <a:cubicBezTo>
                    <a:pt x="2237" y="17710"/>
                    <a:pt x="2250" y="17762"/>
                    <a:pt x="2244" y="17827"/>
                  </a:cubicBezTo>
                  <a:cubicBezTo>
                    <a:pt x="2237" y="17873"/>
                    <a:pt x="2224" y="17918"/>
                    <a:pt x="2205" y="17951"/>
                  </a:cubicBezTo>
                  <a:cubicBezTo>
                    <a:pt x="2198" y="17970"/>
                    <a:pt x="2179" y="17983"/>
                    <a:pt x="2166" y="17996"/>
                  </a:cubicBezTo>
                  <a:cubicBezTo>
                    <a:pt x="2140" y="18022"/>
                    <a:pt x="2107" y="18035"/>
                    <a:pt x="2068" y="18042"/>
                  </a:cubicBezTo>
                  <a:cubicBezTo>
                    <a:pt x="2036" y="18042"/>
                    <a:pt x="1997" y="18035"/>
                    <a:pt x="1964" y="18022"/>
                  </a:cubicBezTo>
                  <a:cubicBezTo>
                    <a:pt x="1912" y="18003"/>
                    <a:pt x="1873" y="17977"/>
                    <a:pt x="1854" y="17931"/>
                  </a:cubicBezTo>
                  <a:cubicBezTo>
                    <a:pt x="1841" y="17912"/>
                    <a:pt x="1841" y="17886"/>
                    <a:pt x="1841" y="17853"/>
                  </a:cubicBezTo>
                  <a:cubicBezTo>
                    <a:pt x="1841" y="17781"/>
                    <a:pt x="1860" y="17716"/>
                    <a:pt x="1912" y="17664"/>
                  </a:cubicBezTo>
                  <a:cubicBezTo>
                    <a:pt x="1938" y="17638"/>
                    <a:pt x="1971" y="17625"/>
                    <a:pt x="2003" y="17612"/>
                  </a:cubicBezTo>
                  <a:cubicBezTo>
                    <a:pt x="2022" y="17609"/>
                    <a:pt x="2043" y="17605"/>
                    <a:pt x="2065" y="17605"/>
                  </a:cubicBezTo>
                  <a:close/>
                  <a:moveTo>
                    <a:pt x="2634" y="16936"/>
                  </a:moveTo>
                  <a:cubicBezTo>
                    <a:pt x="2556" y="16982"/>
                    <a:pt x="2485" y="17034"/>
                    <a:pt x="2406" y="17086"/>
                  </a:cubicBezTo>
                  <a:cubicBezTo>
                    <a:pt x="2393" y="17092"/>
                    <a:pt x="2387" y="17105"/>
                    <a:pt x="2374" y="17112"/>
                  </a:cubicBezTo>
                  <a:cubicBezTo>
                    <a:pt x="2374" y="17112"/>
                    <a:pt x="2380" y="17118"/>
                    <a:pt x="2380" y="17118"/>
                  </a:cubicBezTo>
                  <a:cubicBezTo>
                    <a:pt x="2576" y="17274"/>
                    <a:pt x="2706" y="17398"/>
                    <a:pt x="2764" y="17482"/>
                  </a:cubicBezTo>
                  <a:cubicBezTo>
                    <a:pt x="2829" y="17573"/>
                    <a:pt x="2862" y="17619"/>
                    <a:pt x="2875" y="17638"/>
                  </a:cubicBezTo>
                  <a:cubicBezTo>
                    <a:pt x="2901" y="17664"/>
                    <a:pt x="2940" y="17703"/>
                    <a:pt x="2992" y="17749"/>
                  </a:cubicBezTo>
                  <a:cubicBezTo>
                    <a:pt x="3050" y="17814"/>
                    <a:pt x="3115" y="17912"/>
                    <a:pt x="3187" y="18042"/>
                  </a:cubicBezTo>
                  <a:cubicBezTo>
                    <a:pt x="3200" y="18068"/>
                    <a:pt x="3219" y="18094"/>
                    <a:pt x="3232" y="18120"/>
                  </a:cubicBezTo>
                  <a:lnTo>
                    <a:pt x="3239" y="17827"/>
                  </a:lnTo>
                  <a:cubicBezTo>
                    <a:pt x="3245" y="17768"/>
                    <a:pt x="3252" y="17736"/>
                    <a:pt x="3265" y="17716"/>
                  </a:cubicBezTo>
                  <a:cubicBezTo>
                    <a:pt x="3278" y="17697"/>
                    <a:pt x="3304" y="17677"/>
                    <a:pt x="3343" y="17664"/>
                  </a:cubicBezTo>
                  <a:lnTo>
                    <a:pt x="3317" y="17593"/>
                  </a:lnTo>
                  <a:cubicBezTo>
                    <a:pt x="3284" y="17508"/>
                    <a:pt x="3252" y="17443"/>
                    <a:pt x="3219" y="17398"/>
                  </a:cubicBezTo>
                  <a:cubicBezTo>
                    <a:pt x="3187" y="17359"/>
                    <a:pt x="3135" y="17313"/>
                    <a:pt x="3070" y="17268"/>
                  </a:cubicBezTo>
                  <a:cubicBezTo>
                    <a:pt x="2979" y="17203"/>
                    <a:pt x="2927" y="17164"/>
                    <a:pt x="2914" y="17151"/>
                  </a:cubicBezTo>
                  <a:cubicBezTo>
                    <a:pt x="2862" y="17099"/>
                    <a:pt x="2816" y="17060"/>
                    <a:pt x="2790" y="17034"/>
                  </a:cubicBezTo>
                  <a:cubicBezTo>
                    <a:pt x="2738" y="16988"/>
                    <a:pt x="2693" y="16956"/>
                    <a:pt x="2647" y="16943"/>
                  </a:cubicBezTo>
                  <a:cubicBezTo>
                    <a:pt x="2641" y="16936"/>
                    <a:pt x="2641" y="16936"/>
                    <a:pt x="2634" y="16936"/>
                  </a:cubicBezTo>
                  <a:close/>
                  <a:moveTo>
                    <a:pt x="2211" y="18123"/>
                  </a:moveTo>
                  <a:cubicBezTo>
                    <a:pt x="2204" y="18123"/>
                    <a:pt x="2195" y="18128"/>
                    <a:pt x="2185" y="18133"/>
                  </a:cubicBezTo>
                  <a:cubicBezTo>
                    <a:pt x="2159" y="18139"/>
                    <a:pt x="2120" y="18146"/>
                    <a:pt x="2068" y="18152"/>
                  </a:cubicBezTo>
                  <a:lnTo>
                    <a:pt x="1834" y="18172"/>
                  </a:lnTo>
                  <a:lnTo>
                    <a:pt x="1834" y="18198"/>
                  </a:lnTo>
                  <a:cubicBezTo>
                    <a:pt x="1964" y="18198"/>
                    <a:pt x="2062" y="18198"/>
                    <a:pt x="2127" y="18191"/>
                  </a:cubicBezTo>
                  <a:lnTo>
                    <a:pt x="2322" y="18152"/>
                  </a:lnTo>
                  <a:cubicBezTo>
                    <a:pt x="2322" y="18146"/>
                    <a:pt x="2309" y="18139"/>
                    <a:pt x="2289" y="18139"/>
                  </a:cubicBezTo>
                  <a:lnTo>
                    <a:pt x="2257" y="18146"/>
                  </a:lnTo>
                  <a:lnTo>
                    <a:pt x="2218" y="18126"/>
                  </a:lnTo>
                  <a:cubicBezTo>
                    <a:pt x="2216" y="18124"/>
                    <a:pt x="2213" y="18123"/>
                    <a:pt x="2211" y="18123"/>
                  </a:cubicBezTo>
                  <a:close/>
                  <a:moveTo>
                    <a:pt x="2218" y="18068"/>
                  </a:moveTo>
                  <a:lnTo>
                    <a:pt x="2283" y="18081"/>
                  </a:lnTo>
                  <a:lnTo>
                    <a:pt x="2335" y="18081"/>
                  </a:lnTo>
                  <a:cubicBezTo>
                    <a:pt x="2348" y="18081"/>
                    <a:pt x="2361" y="18087"/>
                    <a:pt x="2367" y="18100"/>
                  </a:cubicBezTo>
                  <a:cubicBezTo>
                    <a:pt x="2387" y="18113"/>
                    <a:pt x="2393" y="18126"/>
                    <a:pt x="2393" y="18139"/>
                  </a:cubicBezTo>
                  <a:lnTo>
                    <a:pt x="2380" y="18204"/>
                  </a:lnTo>
                  <a:cubicBezTo>
                    <a:pt x="2374" y="18217"/>
                    <a:pt x="2348" y="18230"/>
                    <a:pt x="2315" y="18237"/>
                  </a:cubicBezTo>
                  <a:cubicBezTo>
                    <a:pt x="2270" y="18237"/>
                    <a:pt x="2231" y="18243"/>
                    <a:pt x="2192" y="18256"/>
                  </a:cubicBezTo>
                  <a:lnTo>
                    <a:pt x="2140" y="18276"/>
                  </a:lnTo>
                  <a:lnTo>
                    <a:pt x="2094" y="18276"/>
                  </a:lnTo>
                  <a:lnTo>
                    <a:pt x="1776" y="18269"/>
                  </a:lnTo>
                  <a:cubicBezTo>
                    <a:pt x="1750" y="18256"/>
                    <a:pt x="1737" y="18237"/>
                    <a:pt x="1743" y="18211"/>
                  </a:cubicBezTo>
                  <a:cubicBezTo>
                    <a:pt x="1756" y="18185"/>
                    <a:pt x="1763" y="18172"/>
                    <a:pt x="1763" y="18159"/>
                  </a:cubicBezTo>
                  <a:lnTo>
                    <a:pt x="1763" y="18120"/>
                  </a:lnTo>
                  <a:cubicBezTo>
                    <a:pt x="1769" y="18107"/>
                    <a:pt x="1782" y="18100"/>
                    <a:pt x="1802" y="18094"/>
                  </a:cubicBezTo>
                  <a:lnTo>
                    <a:pt x="1841" y="18094"/>
                  </a:lnTo>
                  <a:lnTo>
                    <a:pt x="1906" y="18087"/>
                  </a:lnTo>
                  <a:cubicBezTo>
                    <a:pt x="1919" y="18081"/>
                    <a:pt x="1932" y="18081"/>
                    <a:pt x="1958" y="18081"/>
                  </a:cubicBezTo>
                  <a:lnTo>
                    <a:pt x="2107" y="18081"/>
                  </a:lnTo>
                  <a:lnTo>
                    <a:pt x="2185" y="18068"/>
                  </a:lnTo>
                  <a:close/>
                  <a:moveTo>
                    <a:pt x="2042" y="18367"/>
                  </a:moveTo>
                  <a:cubicBezTo>
                    <a:pt x="2036" y="18373"/>
                    <a:pt x="2036" y="18380"/>
                    <a:pt x="2036" y="18393"/>
                  </a:cubicBezTo>
                  <a:cubicBezTo>
                    <a:pt x="2036" y="18471"/>
                    <a:pt x="2036" y="18542"/>
                    <a:pt x="2029" y="18601"/>
                  </a:cubicBezTo>
                  <a:lnTo>
                    <a:pt x="2146" y="18594"/>
                  </a:lnTo>
                  <a:cubicBezTo>
                    <a:pt x="2153" y="18575"/>
                    <a:pt x="2153" y="18555"/>
                    <a:pt x="2146" y="18536"/>
                  </a:cubicBezTo>
                  <a:lnTo>
                    <a:pt x="2140" y="18510"/>
                  </a:lnTo>
                  <a:lnTo>
                    <a:pt x="2133" y="18458"/>
                  </a:lnTo>
                  <a:cubicBezTo>
                    <a:pt x="2140" y="18412"/>
                    <a:pt x="2133" y="18386"/>
                    <a:pt x="2127" y="18367"/>
                  </a:cubicBezTo>
                  <a:close/>
                  <a:moveTo>
                    <a:pt x="15862" y="17788"/>
                  </a:moveTo>
                  <a:lnTo>
                    <a:pt x="15862" y="17788"/>
                  </a:lnTo>
                  <a:cubicBezTo>
                    <a:pt x="15875" y="18081"/>
                    <a:pt x="15895" y="18354"/>
                    <a:pt x="15921" y="18601"/>
                  </a:cubicBezTo>
                  <a:cubicBezTo>
                    <a:pt x="15941" y="18588"/>
                    <a:pt x="15960" y="18575"/>
                    <a:pt x="15993" y="18562"/>
                  </a:cubicBezTo>
                  <a:cubicBezTo>
                    <a:pt x="15993" y="18562"/>
                    <a:pt x="15993" y="18562"/>
                    <a:pt x="15993" y="18555"/>
                  </a:cubicBezTo>
                  <a:lnTo>
                    <a:pt x="15914" y="17964"/>
                  </a:lnTo>
                  <a:lnTo>
                    <a:pt x="15862" y="17788"/>
                  </a:lnTo>
                  <a:close/>
                  <a:moveTo>
                    <a:pt x="1977" y="18295"/>
                  </a:moveTo>
                  <a:cubicBezTo>
                    <a:pt x="1984" y="18295"/>
                    <a:pt x="2003" y="18295"/>
                    <a:pt x="2029" y="18308"/>
                  </a:cubicBezTo>
                  <a:lnTo>
                    <a:pt x="2127" y="18308"/>
                  </a:lnTo>
                  <a:cubicBezTo>
                    <a:pt x="2146" y="18308"/>
                    <a:pt x="2159" y="18308"/>
                    <a:pt x="2172" y="18315"/>
                  </a:cubicBezTo>
                  <a:cubicBezTo>
                    <a:pt x="2179" y="18321"/>
                    <a:pt x="2185" y="18328"/>
                    <a:pt x="2185" y="18341"/>
                  </a:cubicBezTo>
                  <a:cubicBezTo>
                    <a:pt x="2192" y="18360"/>
                    <a:pt x="2198" y="18380"/>
                    <a:pt x="2198" y="18393"/>
                  </a:cubicBezTo>
                  <a:lnTo>
                    <a:pt x="2211" y="18594"/>
                  </a:lnTo>
                  <a:cubicBezTo>
                    <a:pt x="2211" y="18633"/>
                    <a:pt x="2205" y="18653"/>
                    <a:pt x="2192" y="18659"/>
                  </a:cubicBezTo>
                  <a:lnTo>
                    <a:pt x="2023" y="18672"/>
                  </a:lnTo>
                  <a:cubicBezTo>
                    <a:pt x="2003" y="18672"/>
                    <a:pt x="1990" y="18672"/>
                    <a:pt x="1984" y="18666"/>
                  </a:cubicBezTo>
                  <a:cubicBezTo>
                    <a:pt x="1971" y="18659"/>
                    <a:pt x="1964" y="18640"/>
                    <a:pt x="1964" y="18594"/>
                  </a:cubicBezTo>
                  <a:cubicBezTo>
                    <a:pt x="1971" y="18523"/>
                    <a:pt x="1971" y="18445"/>
                    <a:pt x="1958" y="18354"/>
                  </a:cubicBezTo>
                  <a:cubicBezTo>
                    <a:pt x="1958" y="18321"/>
                    <a:pt x="1964" y="18302"/>
                    <a:pt x="1977" y="18295"/>
                  </a:cubicBezTo>
                  <a:close/>
                  <a:moveTo>
                    <a:pt x="989" y="18588"/>
                  </a:moveTo>
                  <a:lnTo>
                    <a:pt x="982" y="18594"/>
                  </a:lnTo>
                  <a:cubicBezTo>
                    <a:pt x="917" y="18653"/>
                    <a:pt x="846" y="18698"/>
                    <a:pt x="761" y="18724"/>
                  </a:cubicBezTo>
                  <a:lnTo>
                    <a:pt x="820" y="18965"/>
                  </a:lnTo>
                  <a:cubicBezTo>
                    <a:pt x="833" y="18926"/>
                    <a:pt x="852" y="18881"/>
                    <a:pt x="872" y="18829"/>
                  </a:cubicBezTo>
                  <a:lnTo>
                    <a:pt x="989" y="18588"/>
                  </a:lnTo>
                  <a:close/>
                  <a:moveTo>
                    <a:pt x="15830" y="16812"/>
                  </a:moveTo>
                  <a:cubicBezTo>
                    <a:pt x="15830" y="16845"/>
                    <a:pt x="15830" y="16890"/>
                    <a:pt x="15830" y="16936"/>
                  </a:cubicBezTo>
                  <a:cubicBezTo>
                    <a:pt x="15836" y="17190"/>
                    <a:pt x="15843" y="17437"/>
                    <a:pt x="15856" y="17671"/>
                  </a:cubicBezTo>
                  <a:lnTo>
                    <a:pt x="15862" y="17671"/>
                  </a:lnTo>
                  <a:cubicBezTo>
                    <a:pt x="15882" y="17710"/>
                    <a:pt x="15901" y="17755"/>
                    <a:pt x="15914" y="17807"/>
                  </a:cubicBezTo>
                  <a:lnTo>
                    <a:pt x="15973" y="18009"/>
                  </a:lnTo>
                  <a:cubicBezTo>
                    <a:pt x="15986" y="18061"/>
                    <a:pt x="15999" y="18120"/>
                    <a:pt x="16006" y="18178"/>
                  </a:cubicBezTo>
                  <a:lnTo>
                    <a:pt x="16038" y="18406"/>
                  </a:lnTo>
                  <a:cubicBezTo>
                    <a:pt x="16045" y="18438"/>
                    <a:pt x="16045" y="18464"/>
                    <a:pt x="16051" y="18484"/>
                  </a:cubicBezTo>
                  <a:lnTo>
                    <a:pt x="16071" y="18536"/>
                  </a:lnTo>
                  <a:cubicBezTo>
                    <a:pt x="16071" y="18536"/>
                    <a:pt x="16071" y="18542"/>
                    <a:pt x="16071" y="18542"/>
                  </a:cubicBezTo>
                  <a:cubicBezTo>
                    <a:pt x="16292" y="18477"/>
                    <a:pt x="16441" y="18425"/>
                    <a:pt x="16532" y="18380"/>
                  </a:cubicBezTo>
                  <a:cubicBezTo>
                    <a:pt x="16630" y="18334"/>
                    <a:pt x="16701" y="18315"/>
                    <a:pt x="16740" y="18315"/>
                  </a:cubicBezTo>
                  <a:cubicBezTo>
                    <a:pt x="16773" y="18321"/>
                    <a:pt x="16819" y="18334"/>
                    <a:pt x="16877" y="18367"/>
                  </a:cubicBezTo>
                  <a:cubicBezTo>
                    <a:pt x="17202" y="18536"/>
                    <a:pt x="17495" y="18750"/>
                    <a:pt x="17762" y="19011"/>
                  </a:cubicBezTo>
                  <a:cubicBezTo>
                    <a:pt x="17775" y="19004"/>
                    <a:pt x="17794" y="18998"/>
                    <a:pt x="17827" y="18985"/>
                  </a:cubicBezTo>
                  <a:cubicBezTo>
                    <a:pt x="17768" y="18907"/>
                    <a:pt x="17729" y="18861"/>
                    <a:pt x="17716" y="18842"/>
                  </a:cubicBezTo>
                  <a:cubicBezTo>
                    <a:pt x="17631" y="18744"/>
                    <a:pt x="17547" y="18672"/>
                    <a:pt x="17462" y="18620"/>
                  </a:cubicBezTo>
                  <a:cubicBezTo>
                    <a:pt x="17449" y="18614"/>
                    <a:pt x="17391" y="18588"/>
                    <a:pt x="17300" y="18542"/>
                  </a:cubicBezTo>
                  <a:cubicBezTo>
                    <a:pt x="17228" y="18516"/>
                    <a:pt x="17176" y="18484"/>
                    <a:pt x="17144" y="18451"/>
                  </a:cubicBezTo>
                  <a:cubicBezTo>
                    <a:pt x="17105" y="18425"/>
                    <a:pt x="17066" y="18380"/>
                    <a:pt x="17033" y="18321"/>
                  </a:cubicBezTo>
                  <a:cubicBezTo>
                    <a:pt x="16994" y="18256"/>
                    <a:pt x="16962" y="18211"/>
                    <a:pt x="16942" y="18178"/>
                  </a:cubicBezTo>
                  <a:cubicBezTo>
                    <a:pt x="16903" y="18126"/>
                    <a:pt x="16851" y="18055"/>
                    <a:pt x="16779" y="17977"/>
                  </a:cubicBezTo>
                  <a:cubicBezTo>
                    <a:pt x="16695" y="17879"/>
                    <a:pt x="16636" y="17814"/>
                    <a:pt x="16604" y="17781"/>
                  </a:cubicBezTo>
                  <a:cubicBezTo>
                    <a:pt x="16591" y="17762"/>
                    <a:pt x="16539" y="17690"/>
                    <a:pt x="16461" y="17567"/>
                  </a:cubicBezTo>
                  <a:cubicBezTo>
                    <a:pt x="16402" y="17482"/>
                    <a:pt x="16344" y="17411"/>
                    <a:pt x="16298" y="17365"/>
                  </a:cubicBezTo>
                  <a:cubicBezTo>
                    <a:pt x="16272" y="17333"/>
                    <a:pt x="16220" y="17287"/>
                    <a:pt x="16136" y="17222"/>
                  </a:cubicBezTo>
                  <a:cubicBezTo>
                    <a:pt x="16071" y="17164"/>
                    <a:pt x="16019" y="17118"/>
                    <a:pt x="15986" y="17073"/>
                  </a:cubicBezTo>
                  <a:cubicBezTo>
                    <a:pt x="15934" y="17014"/>
                    <a:pt x="15882" y="16930"/>
                    <a:pt x="15830" y="16812"/>
                  </a:cubicBezTo>
                  <a:close/>
                  <a:moveTo>
                    <a:pt x="2693" y="18718"/>
                  </a:moveTo>
                  <a:cubicBezTo>
                    <a:pt x="2615" y="18718"/>
                    <a:pt x="2498" y="18724"/>
                    <a:pt x="2348" y="18737"/>
                  </a:cubicBezTo>
                  <a:cubicBezTo>
                    <a:pt x="2120" y="18757"/>
                    <a:pt x="1899" y="18790"/>
                    <a:pt x="1678" y="18829"/>
                  </a:cubicBezTo>
                  <a:cubicBezTo>
                    <a:pt x="1509" y="18861"/>
                    <a:pt x="1385" y="18900"/>
                    <a:pt x="1314" y="18952"/>
                  </a:cubicBezTo>
                  <a:cubicBezTo>
                    <a:pt x="1288" y="18965"/>
                    <a:pt x="1281" y="18978"/>
                    <a:pt x="1275" y="18998"/>
                  </a:cubicBezTo>
                  <a:cubicBezTo>
                    <a:pt x="1275" y="19030"/>
                    <a:pt x="1288" y="19043"/>
                    <a:pt x="1333" y="19056"/>
                  </a:cubicBezTo>
                  <a:cubicBezTo>
                    <a:pt x="1359" y="19056"/>
                    <a:pt x="1379" y="19050"/>
                    <a:pt x="1385" y="19037"/>
                  </a:cubicBezTo>
                  <a:lnTo>
                    <a:pt x="1392" y="18991"/>
                  </a:lnTo>
                  <a:cubicBezTo>
                    <a:pt x="1392" y="18965"/>
                    <a:pt x="1418" y="18946"/>
                    <a:pt x="1463" y="18939"/>
                  </a:cubicBezTo>
                  <a:lnTo>
                    <a:pt x="1574" y="18913"/>
                  </a:lnTo>
                  <a:cubicBezTo>
                    <a:pt x="1906" y="18835"/>
                    <a:pt x="2146" y="18796"/>
                    <a:pt x="2302" y="18783"/>
                  </a:cubicBezTo>
                  <a:cubicBezTo>
                    <a:pt x="2380" y="18777"/>
                    <a:pt x="2458" y="18770"/>
                    <a:pt x="2543" y="18770"/>
                  </a:cubicBezTo>
                  <a:cubicBezTo>
                    <a:pt x="2589" y="18770"/>
                    <a:pt x="2621" y="18777"/>
                    <a:pt x="2641" y="18783"/>
                  </a:cubicBezTo>
                  <a:cubicBezTo>
                    <a:pt x="2673" y="18796"/>
                    <a:pt x="2693" y="18822"/>
                    <a:pt x="2706" y="18848"/>
                  </a:cubicBezTo>
                  <a:cubicBezTo>
                    <a:pt x="2719" y="18881"/>
                    <a:pt x="2732" y="18907"/>
                    <a:pt x="2738" y="18913"/>
                  </a:cubicBezTo>
                  <a:cubicBezTo>
                    <a:pt x="2747" y="18918"/>
                    <a:pt x="2760" y="18922"/>
                    <a:pt x="2778" y="18922"/>
                  </a:cubicBezTo>
                  <a:cubicBezTo>
                    <a:pt x="2785" y="18922"/>
                    <a:pt x="2794" y="18921"/>
                    <a:pt x="2803" y="18920"/>
                  </a:cubicBezTo>
                  <a:cubicBezTo>
                    <a:pt x="2842" y="18913"/>
                    <a:pt x="2875" y="18907"/>
                    <a:pt x="2901" y="18894"/>
                  </a:cubicBezTo>
                  <a:cubicBezTo>
                    <a:pt x="2940" y="18868"/>
                    <a:pt x="2953" y="18842"/>
                    <a:pt x="2946" y="18809"/>
                  </a:cubicBezTo>
                  <a:cubicBezTo>
                    <a:pt x="2946" y="18783"/>
                    <a:pt x="2927" y="18764"/>
                    <a:pt x="2894" y="18744"/>
                  </a:cubicBezTo>
                  <a:cubicBezTo>
                    <a:pt x="2881" y="18737"/>
                    <a:pt x="2855" y="18731"/>
                    <a:pt x="2816" y="18724"/>
                  </a:cubicBezTo>
                  <a:cubicBezTo>
                    <a:pt x="2764" y="18724"/>
                    <a:pt x="2719" y="18718"/>
                    <a:pt x="2693" y="18718"/>
                  </a:cubicBezTo>
                  <a:close/>
                  <a:moveTo>
                    <a:pt x="2777" y="18659"/>
                  </a:moveTo>
                  <a:cubicBezTo>
                    <a:pt x="2842" y="18666"/>
                    <a:pt x="2888" y="18666"/>
                    <a:pt x="2901" y="18672"/>
                  </a:cubicBezTo>
                  <a:cubicBezTo>
                    <a:pt x="2953" y="18692"/>
                    <a:pt x="2985" y="18718"/>
                    <a:pt x="2998" y="18750"/>
                  </a:cubicBezTo>
                  <a:cubicBezTo>
                    <a:pt x="3018" y="18777"/>
                    <a:pt x="3018" y="18809"/>
                    <a:pt x="3011" y="18848"/>
                  </a:cubicBezTo>
                  <a:cubicBezTo>
                    <a:pt x="3005" y="18881"/>
                    <a:pt x="2992" y="18907"/>
                    <a:pt x="2966" y="18926"/>
                  </a:cubicBezTo>
                  <a:cubicBezTo>
                    <a:pt x="2920" y="18972"/>
                    <a:pt x="2862" y="18991"/>
                    <a:pt x="2790" y="18991"/>
                  </a:cubicBezTo>
                  <a:cubicBezTo>
                    <a:pt x="2782" y="18992"/>
                    <a:pt x="2774" y="18992"/>
                    <a:pt x="2766" y="18992"/>
                  </a:cubicBezTo>
                  <a:cubicBezTo>
                    <a:pt x="2714" y="18992"/>
                    <a:pt x="2678" y="18973"/>
                    <a:pt x="2667" y="18939"/>
                  </a:cubicBezTo>
                  <a:cubicBezTo>
                    <a:pt x="2654" y="18900"/>
                    <a:pt x="2641" y="18874"/>
                    <a:pt x="2628" y="18868"/>
                  </a:cubicBezTo>
                  <a:cubicBezTo>
                    <a:pt x="2615" y="18855"/>
                    <a:pt x="2602" y="18855"/>
                    <a:pt x="2582" y="18855"/>
                  </a:cubicBezTo>
                  <a:cubicBezTo>
                    <a:pt x="2543" y="18850"/>
                    <a:pt x="2502" y="18848"/>
                    <a:pt x="2459" y="18848"/>
                  </a:cubicBezTo>
                  <a:cubicBezTo>
                    <a:pt x="2372" y="18848"/>
                    <a:pt x="2279" y="18857"/>
                    <a:pt x="2179" y="18874"/>
                  </a:cubicBezTo>
                  <a:cubicBezTo>
                    <a:pt x="2055" y="18887"/>
                    <a:pt x="1867" y="18926"/>
                    <a:pt x="1607" y="18985"/>
                  </a:cubicBezTo>
                  <a:cubicBezTo>
                    <a:pt x="1535" y="18998"/>
                    <a:pt x="1476" y="19017"/>
                    <a:pt x="1444" y="19043"/>
                  </a:cubicBezTo>
                  <a:lnTo>
                    <a:pt x="1392" y="19089"/>
                  </a:lnTo>
                  <a:cubicBezTo>
                    <a:pt x="1370" y="19103"/>
                    <a:pt x="1348" y="19112"/>
                    <a:pt x="1326" y="19112"/>
                  </a:cubicBezTo>
                  <a:cubicBezTo>
                    <a:pt x="1309" y="19112"/>
                    <a:pt x="1292" y="19107"/>
                    <a:pt x="1275" y="19095"/>
                  </a:cubicBezTo>
                  <a:cubicBezTo>
                    <a:pt x="1229" y="19076"/>
                    <a:pt x="1210" y="19037"/>
                    <a:pt x="1216" y="18998"/>
                  </a:cubicBezTo>
                  <a:cubicBezTo>
                    <a:pt x="1223" y="18939"/>
                    <a:pt x="1268" y="18894"/>
                    <a:pt x="1359" y="18861"/>
                  </a:cubicBezTo>
                  <a:cubicBezTo>
                    <a:pt x="1483" y="18809"/>
                    <a:pt x="1659" y="18764"/>
                    <a:pt x="1886" y="18737"/>
                  </a:cubicBezTo>
                  <a:cubicBezTo>
                    <a:pt x="2263" y="18685"/>
                    <a:pt x="2563" y="18659"/>
                    <a:pt x="2777" y="18659"/>
                  </a:cubicBezTo>
                  <a:close/>
                  <a:moveTo>
                    <a:pt x="3616" y="18321"/>
                  </a:moveTo>
                  <a:cubicBezTo>
                    <a:pt x="3616" y="18367"/>
                    <a:pt x="3610" y="18406"/>
                    <a:pt x="3610" y="18445"/>
                  </a:cubicBezTo>
                  <a:lnTo>
                    <a:pt x="3584" y="18568"/>
                  </a:lnTo>
                  <a:cubicBezTo>
                    <a:pt x="3577" y="18633"/>
                    <a:pt x="3564" y="18692"/>
                    <a:pt x="3551" y="18737"/>
                  </a:cubicBezTo>
                  <a:cubicBezTo>
                    <a:pt x="3616" y="18887"/>
                    <a:pt x="3668" y="19030"/>
                    <a:pt x="3707" y="19167"/>
                  </a:cubicBezTo>
                  <a:cubicBezTo>
                    <a:pt x="3707" y="19017"/>
                    <a:pt x="3707" y="18894"/>
                    <a:pt x="3701" y="18796"/>
                  </a:cubicBezTo>
                  <a:cubicBezTo>
                    <a:pt x="3701" y="18679"/>
                    <a:pt x="3694" y="18588"/>
                    <a:pt x="3681" y="18516"/>
                  </a:cubicBezTo>
                  <a:cubicBezTo>
                    <a:pt x="3668" y="18464"/>
                    <a:pt x="3649" y="18399"/>
                    <a:pt x="3616" y="18321"/>
                  </a:cubicBezTo>
                  <a:close/>
                  <a:moveTo>
                    <a:pt x="2248" y="18980"/>
                  </a:moveTo>
                  <a:cubicBezTo>
                    <a:pt x="2229" y="18980"/>
                    <a:pt x="2203" y="18984"/>
                    <a:pt x="2172" y="18991"/>
                  </a:cubicBezTo>
                  <a:cubicBezTo>
                    <a:pt x="2185" y="19011"/>
                    <a:pt x="2185" y="19043"/>
                    <a:pt x="2185" y="19082"/>
                  </a:cubicBezTo>
                  <a:cubicBezTo>
                    <a:pt x="2179" y="19186"/>
                    <a:pt x="2192" y="19329"/>
                    <a:pt x="2218" y="19505"/>
                  </a:cubicBezTo>
                  <a:cubicBezTo>
                    <a:pt x="2244" y="19648"/>
                    <a:pt x="2257" y="19759"/>
                    <a:pt x="2263" y="19837"/>
                  </a:cubicBezTo>
                  <a:lnTo>
                    <a:pt x="2276" y="19661"/>
                  </a:lnTo>
                  <a:cubicBezTo>
                    <a:pt x="2276" y="19641"/>
                    <a:pt x="2283" y="19622"/>
                    <a:pt x="2289" y="19615"/>
                  </a:cubicBezTo>
                  <a:cubicBezTo>
                    <a:pt x="2295" y="19599"/>
                    <a:pt x="2309" y="19588"/>
                    <a:pt x="2332" y="19588"/>
                  </a:cubicBezTo>
                  <a:cubicBezTo>
                    <a:pt x="2337" y="19588"/>
                    <a:pt x="2342" y="19588"/>
                    <a:pt x="2348" y="19589"/>
                  </a:cubicBezTo>
                  <a:cubicBezTo>
                    <a:pt x="2354" y="19589"/>
                    <a:pt x="2374" y="19602"/>
                    <a:pt x="2406" y="19615"/>
                  </a:cubicBezTo>
                  <a:cubicBezTo>
                    <a:pt x="2413" y="19615"/>
                    <a:pt x="2413" y="19622"/>
                    <a:pt x="2419" y="19622"/>
                  </a:cubicBezTo>
                  <a:lnTo>
                    <a:pt x="2400" y="19550"/>
                  </a:lnTo>
                  <a:cubicBezTo>
                    <a:pt x="2393" y="19518"/>
                    <a:pt x="2387" y="19492"/>
                    <a:pt x="2380" y="19466"/>
                  </a:cubicBezTo>
                  <a:lnTo>
                    <a:pt x="2367" y="19420"/>
                  </a:lnTo>
                  <a:cubicBezTo>
                    <a:pt x="2361" y="19401"/>
                    <a:pt x="2354" y="19375"/>
                    <a:pt x="2348" y="19336"/>
                  </a:cubicBezTo>
                  <a:lnTo>
                    <a:pt x="2302" y="19050"/>
                  </a:lnTo>
                  <a:cubicBezTo>
                    <a:pt x="2296" y="19017"/>
                    <a:pt x="2283" y="18991"/>
                    <a:pt x="2276" y="18985"/>
                  </a:cubicBezTo>
                  <a:cubicBezTo>
                    <a:pt x="2271" y="18982"/>
                    <a:pt x="2261" y="18980"/>
                    <a:pt x="2248" y="18980"/>
                  </a:cubicBezTo>
                  <a:close/>
                  <a:moveTo>
                    <a:pt x="2133" y="18998"/>
                  </a:moveTo>
                  <a:cubicBezTo>
                    <a:pt x="2088" y="19004"/>
                    <a:pt x="2036" y="19011"/>
                    <a:pt x="1984" y="19011"/>
                  </a:cubicBezTo>
                  <a:cubicBezTo>
                    <a:pt x="1997" y="19082"/>
                    <a:pt x="1997" y="19141"/>
                    <a:pt x="1990" y="19193"/>
                  </a:cubicBezTo>
                  <a:lnTo>
                    <a:pt x="1971" y="19401"/>
                  </a:lnTo>
                  <a:cubicBezTo>
                    <a:pt x="1971" y="19427"/>
                    <a:pt x="1964" y="19459"/>
                    <a:pt x="1958" y="19511"/>
                  </a:cubicBezTo>
                  <a:lnTo>
                    <a:pt x="1958" y="19570"/>
                  </a:lnTo>
                  <a:lnTo>
                    <a:pt x="1945" y="19628"/>
                  </a:lnTo>
                  <a:lnTo>
                    <a:pt x="1945" y="19641"/>
                  </a:lnTo>
                  <a:cubicBezTo>
                    <a:pt x="1964" y="19635"/>
                    <a:pt x="1977" y="19628"/>
                    <a:pt x="1997" y="19622"/>
                  </a:cubicBezTo>
                  <a:cubicBezTo>
                    <a:pt x="2006" y="19620"/>
                    <a:pt x="2016" y="19620"/>
                    <a:pt x="2025" y="19620"/>
                  </a:cubicBezTo>
                  <a:cubicBezTo>
                    <a:pt x="2052" y="19620"/>
                    <a:pt x="2076" y="19627"/>
                    <a:pt x="2101" y="19641"/>
                  </a:cubicBezTo>
                  <a:cubicBezTo>
                    <a:pt x="2120" y="19654"/>
                    <a:pt x="2140" y="19680"/>
                    <a:pt x="2153" y="19726"/>
                  </a:cubicBezTo>
                  <a:cubicBezTo>
                    <a:pt x="2172" y="19765"/>
                    <a:pt x="2192" y="19804"/>
                    <a:pt x="2205" y="19843"/>
                  </a:cubicBezTo>
                  <a:cubicBezTo>
                    <a:pt x="2205" y="19830"/>
                    <a:pt x="2198" y="19817"/>
                    <a:pt x="2198" y="19811"/>
                  </a:cubicBezTo>
                  <a:cubicBezTo>
                    <a:pt x="2172" y="19583"/>
                    <a:pt x="2153" y="19414"/>
                    <a:pt x="2140" y="19303"/>
                  </a:cubicBezTo>
                  <a:cubicBezTo>
                    <a:pt x="2133" y="19193"/>
                    <a:pt x="2133" y="19089"/>
                    <a:pt x="2133" y="18998"/>
                  </a:cubicBezTo>
                  <a:close/>
                  <a:moveTo>
                    <a:pt x="2341" y="17131"/>
                  </a:moveTo>
                  <a:cubicBezTo>
                    <a:pt x="1971" y="17411"/>
                    <a:pt x="1587" y="17820"/>
                    <a:pt x="1177" y="18367"/>
                  </a:cubicBezTo>
                  <a:cubicBezTo>
                    <a:pt x="1171" y="18373"/>
                    <a:pt x="1164" y="18380"/>
                    <a:pt x="1164" y="18393"/>
                  </a:cubicBezTo>
                  <a:cubicBezTo>
                    <a:pt x="1164" y="18393"/>
                    <a:pt x="1158" y="18399"/>
                    <a:pt x="1158" y="18406"/>
                  </a:cubicBezTo>
                  <a:cubicBezTo>
                    <a:pt x="1158" y="18412"/>
                    <a:pt x="1151" y="18432"/>
                    <a:pt x="1138" y="18451"/>
                  </a:cubicBezTo>
                  <a:lnTo>
                    <a:pt x="1034" y="18640"/>
                  </a:lnTo>
                  <a:cubicBezTo>
                    <a:pt x="1021" y="18672"/>
                    <a:pt x="1015" y="18692"/>
                    <a:pt x="1008" y="18698"/>
                  </a:cubicBezTo>
                  <a:lnTo>
                    <a:pt x="989" y="18731"/>
                  </a:lnTo>
                  <a:lnTo>
                    <a:pt x="982" y="18770"/>
                  </a:lnTo>
                  <a:lnTo>
                    <a:pt x="956" y="18809"/>
                  </a:lnTo>
                  <a:cubicBezTo>
                    <a:pt x="917" y="18868"/>
                    <a:pt x="891" y="18920"/>
                    <a:pt x="878" y="18965"/>
                  </a:cubicBezTo>
                  <a:cubicBezTo>
                    <a:pt x="872" y="18991"/>
                    <a:pt x="865" y="19011"/>
                    <a:pt x="859" y="19037"/>
                  </a:cubicBezTo>
                  <a:cubicBezTo>
                    <a:pt x="859" y="19043"/>
                    <a:pt x="852" y="19056"/>
                    <a:pt x="852" y="19063"/>
                  </a:cubicBezTo>
                  <a:lnTo>
                    <a:pt x="852" y="19069"/>
                  </a:lnTo>
                  <a:cubicBezTo>
                    <a:pt x="872" y="19141"/>
                    <a:pt x="891" y="19206"/>
                    <a:pt x="911" y="19264"/>
                  </a:cubicBezTo>
                  <a:cubicBezTo>
                    <a:pt x="917" y="19284"/>
                    <a:pt x="930" y="19329"/>
                    <a:pt x="956" y="19394"/>
                  </a:cubicBezTo>
                  <a:cubicBezTo>
                    <a:pt x="982" y="19446"/>
                    <a:pt x="995" y="19492"/>
                    <a:pt x="1008" y="19524"/>
                  </a:cubicBezTo>
                  <a:lnTo>
                    <a:pt x="1060" y="19713"/>
                  </a:lnTo>
                  <a:cubicBezTo>
                    <a:pt x="1067" y="19739"/>
                    <a:pt x="1086" y="19791"/>
                    <a:pt x="1119" y="19863"/>
                  </a:cubicBezTo>
                  <a:lnTo>
                    <a:pt x="1171" y="19993"/>
                  </a:lnTo>
                  <a:cubicBezTo>
                    <a:pt x="1203" y="20077"/>
                    <a:pt x="1229" y="20142"/>
                    <a:pt x="1242" y="20201"/>
                  </a:cubicBezTo>
                  <a:cubicBezTo>
                    <a:pt x="1268" y="20175"/>
                    <a:pt x="1301" y="20142"/>
                    <a:pt x="1340" y="20097"/>
                  </a:cubicBezTo>
                  <a:cubicBezTo>
                    <a:pt x="1515" y="19928"/>
                    <a:pt x="1685" y="19798"/>
                    <a:pt x="1847" y="19700"/>
                  </a:cubicBezTo>
                  <a:cubicBezTo>
                    <a:pt x="1847" y="19694"/>
                    <a:pt x="1847" y="19687"/>
                    <a:pt x="1847" y="19680"/>
                  </a:cubicBezTo>
                  <a:cubicBezTo>
                    <a:pt x="1854" y="19661"/>
                    <a:pt x="1860" y="19648"/>
                    <a:pt x="1860" y="19641"/>
                  </a:cubicBezTo>
                  <a:lnTo>
                    <a:pt x="1860" y="19596"/>
                  </a:lnTo>
                  <a:cubicBezTo>
                    <a:pt x="1860" y="19583"/>
                    <a:pt x="1867" y="19563"/>
                    <a:pt x="1873" y="19544"/>
                  </a:cubicBezTo>
                  <a:lnTo>
                    <a:pt x="1893" y="19251"/>
                  </a:lnTo>
                  <a:lnTo>
                    <a:pt x="1899" y="19212"/>
                  </a:lnTo>
                  <a:lnTo>
                    <a:pt x="1906" y="19186"/>
                  </a:lnTo>
                  <a:cubicBezTo>
                    <a:pt x="1912" y="19167"/>
                    <a:pt x="1912" y="19147"/>
                    <a:pt x="1912" y="19115"/>
                  </a:cubicBezTo>
                  <a:cubicBezTo>
                    <a:pt x="1906" y="19082"/>
                    <a:pt x="1906" y="19043"/>
                    <a:pt x="1912" y="19004"/>
                  </a:cubicBezTo>
                  <a:lnTo>
                    <a:pt x="1912" y="18998"/>
                  </a:lnTo>
                  <a:cubicBezTo>
                    <a:pt x="1906" y="18991"/>
                    <a:pt x="1912" y="18985"/>
                    <a:pt x="1919" y="18978"/>
                  </a:cubicBezTo>
                  <a:cubicBezTo>
                    <a:pt x="1919" y="18972"/>
                    <a:pt x="1919" y="18972"/>
                    <a:pt x="1925" y="18972"/>
                  </a:cubicBezTo>
                  <a:cubicBezTo>
                    <a:pt x="1932" y="18959"/>
                    <a:pt x="1938" y="18952"/>
                    <a:pt x="1951" y="18952"/>
                  </a:cubicBezTo>
                  <a:cubicBezTo>
                    <a:pt x="1964" y="18952"/>
                    <a:pt x="1971" y="18959"/>
                    <a:pt x="1977" y="18965"/>
                  </a:cubicBezTo>
                  <a:lnTo>
                    <a:pt x="2270" y="18920"/>
                  </a:lnTo>
                  <a:cubicBezTo>
                    <a:pt x="2296" y="18920"/>
                    <a:pt x="2315" y="18920"/>
                    <a:pt x="2322" y="18926"/>
                  </a:cubicBezTo>
                  <a:cubicBezTo>
                    <a:pt x="2328" y="18926"/>
                    <a:pt x="2341" y="18939"/>
                    <a:pt x="2348" y="18959"/>
                  </a:cubicBezTo>
                  <a:cubicBezTo>
                    <a:pt x="2354" y="18978"/>
                    <a:pt x="2367" y="19011"/>
                    <a:pt x="2374" y="19050"/>
                  </a:cubicBezTo>
                  <a:lnTo>
                    <a:pt x="2426" y="19349"/>
                  </a:lnTo>
                  <a:cubicBezTo>
                    <a:pt x="2426" y="19375"/>
                    <a:pt x="2439" y="19407"/>
                    <a:pt x="2452" y="19446"/>
                  </a:cubicBezTo>
                  <a:lnTo>
                    <a:pt x="2504" y="19635"/>
                  </a:lnTo>
                  <a:cubicBezTo>
                    <a:pt x="2511" y="19648"/>
                    <a:pt x="2511" y="19661"/>
                    <a:pt x="2511" y="19674"/>
                  </a:cubicBezTo>
                  <a:cubicBezTo>
                    <a:pt x="2673" y="19765"/>
                    <a:pt x="2836" y="19837"/>
                    <a:pt x="2992" y="19895"/>
                  </a:cubicBezTo>
                  <a:cubicBezTo>
                    <a:pt x="3037" y="19908"/>
                    <a:pt x="3083" y="19928"/>
                    <a:pt x="3115" y="19941"/>
                  </a:cubicBezTo>
                  <a:cubicBezTo>
                    <a:pt x="3115" y="19941"/>
                    <a:pt x="3109" y="19934"/>
                    <a:pt x="3109" y="19928"/>
                  </a:cubicBezTo>
                  <a:cubicBezTo>
                    <a:pt x="3102" y="19876"/>
                    <a:pt x="3102" y="19791"/>
                    <a:pt x="3102" y="19687"/>
                  </a:cubicBezTo>
                  <a:lnTo>
                    <a:pt x="3102" y="19186"/>
                  </a:lnTo>
                  <a:cubicBezTo>
                    <a:pt x="3102" y="19121"/>
                    <a:pt x="3109" y="19076"/>
                    <a:pt x="3115" y="19043"/>
                  </a:cubicBezTo>
                  <a:lnTo>
                    <a:pt x="3141" y="18959"/>
                  </a:lnTo>
                  <a:cubicBezTo>
                    <a:pt x="3148" y="18939"/>
                    <a:pt x="3154" y="18913"/>
                    <a:pt x="3154" y="18881"/>
                  </a:cubicBezTo>
                  <a:lnTo>
                    <a:pt x="3141" y="18803"/>
                  </a:lnTo>
                  <a:cubicBezTo>
                    <a:pt x="3141" y="18764"/>
                    <a:pt x="3148" y="18718"/>
                    <a:pt x="3161" y="18659"/>
                  </a:cubicBezTo>
                  <a:cubicBezTo>
                    <a:pt x="3167" y="18601"/>
                    <a:pt x="3174" y="18549"/>
                    <a:pt x="3180" y="18516"/>
                  </a:cubicBezTo>
                  <a:cubicBezTo>
                    <a:pt x="3193" y="18432"/>
                    <a:pt x="3200" y="18328"/>
                    <a:pt x="3193" y="18198"/>
                  </a:cubicBezTo>
                  <a:cubicBezTo>
                    <a:pt x="3161" y="18133"/>
                    <a:pt x="3122" y="18061"/>
                    <a:pt x="3076" y="17983"/>
                  </a:cubicBezTo>
                  <a:cubicBezTo>
                    <a:pt x="3031" y="17899"/>
                    <a:pt x="2998" y="17847"/>
                    <a:pt x="2972" y="17814"/>
                  </a:cubicBezTo>
                  <a:cubicBezTo>
                    <a:pt x="2914" y="17762"/>
                    <a:pt x="2875" y="17716"/>
                    <a:pt x="2849" y="17690"/>
                  </a:cubicBezTo>
                  <a:cubicBezTo>
                    <a:pt x="2836" y="17677"/>
                    <a:pt x="2797" y="17619"/>
                    <a:pt x="2725" y="17521"/>
                  </a:cubicBezTo>
                  <a:cubicBezTo>
                    <a:pt x="2647" y="17411"/>
                    <a:pt x="2517" y="17281"/>
                    <a:pt x="2341" y="17131"/>
                  </a:cubicBezTo>
                  <a:close/>
                  <a:moveTo>
                    <a:pt x="3454" y="18711"/>
                  </a:moveTo>
                  <a:cubicBezTo>
                    <a:pt x="3454" y="18731"/>
                    <a:pt x="3454" y="18757"/>
                    <a:pt x="3454" y="18790"/>
                  </a:cubicBezTo>
                  <a:cubicBezTo>
                    <a:pt x="3460" y="18835"/>
                    <a:pt x="3454" y="18874"/>
                    <a:pt x="3454" y="18907"/>
                  </a:cubicBezTo>
                  <a:cubicBezTo>
                    <a:pt x="3447" y="18939"/>
                    <a:pt x="3434" y="18998"/>
                    <a:pt x="3408" y="19069"/>
                  </a:cubicBezTo>
                  <a:cubicBezTo>
                    <a:pt x="3408" y="19095"/>
                    <a:pt x="3408" y="19147"/>
                    <a:pt x="3415" y="19232"/>
                  </a:cubicBezTo>
                  <a:cubicBezTo>
                    <a:pt x="3421" y="19297"/>
                    <a:pt x="3415" y="19349"/>
                    <a:pt x="3402" y="19388"/>
                  </a:cubicBezTo>
                  <a:cubicBezTo>
                    <a:pt x="3395" y="19407"/>
                    <a:pt x="3382" y="19440"/>
                    <a:pt x="3362" y="19485"/>
                  </a:cubicBezTo>
                  <a:cubicBezTo>
                    <a:pt x="3356" y="19518"/>
                    <a:pt x="3349" y="19570"/>
                    <a:pt x="3356" y="19648"/>
                  </a:cubicBezTo>
                  <a:cubicBezTo>
                    <a:pt x="3356" y="19667"/>
                    <a:pt x="3356" y="19694"/>
                    <a:pt x="3349" y="19739"/>
                  </a:cubicBezTo>
                  <a:cubicBezTo>
                    <a:pt x="3343" y="19778"/>
                    <a:pt x="3336" y="19804"/>
                    <a:pt x="3336" y="19824"/>
                  </a:cubicBezTo>
                  <a:cubicBezTo>
                    <a:pt x="3336" y="19856"/>
                    <a:pt x="3349" y="19915"/>
                    <a:pt x="3375" y="19999"/>
                  </a:cubicBezTo>
                  <a:cubicBezTo>
                    <a:pt x="3382" y="20038"/>
                    <a:pt x="3382" y="20071"/>
                    <a:pt x="3382" y="20103"/>
                  </a:cubicBezTo>
                  <a:cubicBezTo>
                    <a:pt x="3415" y="20129"/>
                    <a:pt x="3447" y="20155"/>
                    <a:pt x="3486" y="20188"/>
                  </a:cubicBezTo>
                  <a:cubicBezTo>
                    <a:pt x="3512" y="20214"/>
                    <a:pt x="3571" y="20253"/>
                    <a:pt x="3662" y="20305"/>
                  </a:cubicBezTo>
                  <a:cubicBezTo>
                    <a:pt x="3668" y="20305"/>
                    <a:pt x="3675" y="20311"/>
                    <a:pt x="3675" y="20311"/>
                  </a:cubicBezTo>
                  <a:cubicBezTo>
                    <a:pt x="3675" y="20298"/>
                    <a:pt x="3675" y="20285"/>
                    <a:pt x="3675" y="20266"/>
                  </a:cubicBezTo>
                  <a:cubicBezTo>
                    <a:pt x="3675" y="20259"/>
                    <a:pt x="3675" y="20246"/>
                    <a:pt x="3675" y="20240"/>
                  </a:cubicBezTo>
                  <a:cubicBezTo>
                    <a:pt x="3675" y="20227"/>
                    <a:pt x="3681" y="20214"/>
                    <a:pt x="3688" y="20207"/>
                  </a:cubicBezTo>
                  <a:cubicBezTo>
                    <a:pt x="3707" y="20090"/>
                    <a:pt x="3714" y="19934"/>
                    <a:pt x="3707" y="19739"/>
                  </a:cubicBezTo>
                  <a:lnTo>
                    <a:pt x="3707" y="19479"/>
                  </a:lnTo>
                  <a:cubicBezTo>
                    <a:pt x="3707" y="19472"/>
                    <a:pt x="3701" y="19459"/>
                    <a:pt x="3701" y="19446"/>
                  </a:cubicBezTo>
                  <a:cubicBezTo>
                    <a:pt x="3655" y="19219"/>
                    <a:pt x="3571" y="18972"/>
                    <a:pt x="3454" y="18711"/>
                  </a:cubicBezTo>
                  <a:close/>
                  <a:moveTo>
                    <a:pt x="3089" y="20051"/>
                  </a:moveTo>
                  <a:cubicBezTo>
                    <a:pt x="3076" y="20110"/>
                    <a:pt x="3063" y="20142"/>
                    <a:pt x="3063" y="20155"/>
                  </a:cubicBezTo>
                  <a:cubicBezTo>
                    <a:pt x="3057" y="20207"/>
                    <a:pt x="3057" y="20272"/>
                    <a:pt x="3063" y="20370"/>
                  </a:cubicBezTo>
                  <a:lnTo>
                    <a:pt x="3063" y="20376"/>
                  </a:lnTo>
                  <a:lnTo>
                    <a:pt x="3089" y="20389"/>
                  </a:lnTo>
                  <a:lnTo>
                    <a:pt x="3356" y="20558"/>
                  </a:lnTo>
                  <a:cubicBezTo>
                    <a:pt x="3362" y="20565"/>
                    <a:pt x="3369" y="20565"/>
                    <a:pt x="3375" y="20571"/>
                  </a:cubicBezTo>
                  <a:cubicBezTo>
                    <a:pt x="3375" y="20571"/>
                    <a:pt x="3375" y="20578"/>
                    <a:pt x="3382" y="20578"/>
                  </a:cubicBezTo>
                  <a:lnTo>
                    <a:pt x="3447" y="20578"/>
                  </a:lnTo>
                  <a:cubicBezTo>
                    <a:pt x="3486" y="20545"/>
                    <a:pt x="3512" y="20500"/>
                    <a:pt x="3512" y="20441"/>
                  </a:cubicBezTo>
                  <a:lnTo>
                    <a:pt x="3512" y="20370"/>
                  </a:lnTo>
                  <a:cubicBezTo>
                    <a:pt x="3480" y="20350"/>
                    <a:pt x="3454" y="20337"/>
                    <a:pt x="3441" y="20318"/>
                  </a:cubicBezTo>
                  <a:cubicBezTo>
                    <a:pt x="3428" y="20311"/>
                    <a:pt x="3421" y="20305"/>
                    <a:pt x="3415" y="20298"/>
                  </a:cubicBezTo>
                  <a:cubicBezTo>
                    <a:pt x="3382" y="20259"/>
                    <a:pt x="3362" y="20233"/>
                    <a:pt x="3343" y="20220"/>
                  </a:cubicBezTo>
                  <a:cubicBezTo>
                    <a:pt x="3297" y="20194"/>
                    <a:pt x="3265" y="20175"/>
                    <a:pt x="3252" y="20155"/>
                  </a:cubicBezTo>
                  <a:lnTo>
                    <a:pt x="3200" y="20103"/>
                  </a:lnTo>
                  <a:cubicBezTo>
                    <a:pt x="3187" y="20090"/>
                    <a:pt x="3161" y="20077"/>
                    <a:pt x="3122" y="20064"/>
                  </a:cubicBezTo>
                  <a:cubicBezTo>
                    <a:pt x="3109" y="20064"/>
                    <a:pt x="3102" y="20058"/>
                    <a:pt x="3089" y="20051"/>
                  </a:cubicBezTo>
                  <a:close/>
                  <a:moveTo>
                    <a:pt x="3343" y="20708"/>
                  </a:moveTo>
                  <a:lnTo>
                    <a:pt x="3421" y="21905"/>
                  </a:lnTo>
                  <a:cubicBezTo>
                    <a:pt x="3454" y="21872"/>
                    <a:pt x="3486" y="21840"/>
                    <a:pt x="3519" y="21807"/>
                  </a:cubicBezTo>
                  <a:cubicBezTo>
                    <a:pt x="3506" y="21794"/>
                    <a:pt x="3499" y="21768"/>
                    <a:pt x="3499" y="21729"/>
                  </a:cubicBezTo>
                  <a:cubicBezTo>
                    <a:pt x="3499" y="21658"/>
                    <a:pt x="3506" y="21606"/>
                    <a:pt x="3506" y="21573"/>
                  </a:cubicBezTo>
                  <a:lnTo>
                    <a:pt x="3571" y="21196"/>
                  </a:lnTo>
                  <a:cubicBezTo>
                    <a:pt x="3571" y="21157"/>
                    <a:pt x="3577" y="21131"/>
                    <a:pt x="3577" y="21118"/>
                  </a:cubicBezTo>
                  <a:cubicBezTo>
                    <a:pt x="3590" y="21072"/>
                    <a:pt x="3597" y="21033"/>
                    <a:pt x="3597" y="21014"/>
                  </a:cubicBezTo>
                  <a:cubicBezTo>
                    <a:pt x="3597" y="20968"/>
                    <a:pt x="3597" y="20929"/>
                    <a:pt x="3597" y="20890"/>
                  </a:cubicBezTo>
                  <a:cubicBezTo>
                    <a:pt x="3512" y="20832"/>
                    <a:pt x="3428" y="20767"/>
                    <a:pt x="3343" y="20708"/>
                  </a:cubicBezTo>
                  <a:close/>
                  <a:moveTo>
                    <a:pt x="2276" y="20259"/>
                  </a:moveTo>
                  <a:lnTo>
                    <a:pt x="2276" y="20441"/>
                  </a:lnTo>
                  <a:cubicBezTo>
                    <a:pt x="2276" y="20656"/>
                    <a:pt x="2296" y="20929"/>
                    <a:pt x="2328" y="21261"/>
                  </a:cubicBezTo>
                  <a:cubicBezTo>
                    <a:pt x="2361" y="21567"/>
                    <a:pt x="2387" y="21788"/>
                    <a:pt x="2400" y="21924"/>
                  </a:cubicBezTo>
                  <a:cubicBezTo>
                    <a:pt x="2432" y="21820"/>
                    <a:pt x="2478" y="21723"/>
                    <a:pt x="2530" y="21632"/>
                  </a:cubicBezTo>
                  <a:cubicBezTo>
                    <a:pt x="2537" y="21612"/>
                    <a:pt x="2563" y="21573"/>
                    <a:pt x="2595" y="21514"/>
                  </a:cubicBezTo>
                  <a:lnTo>
                    <a:pt x="2706" y="21332"/>
                  </a:lnTo>
                  <a:cubicBezTo>
                    <a:pt x="2725" y="21300"/>
                    <a:pt x="2738" y="21274"/>
                    <a:pt x="2738" y="21267"/>
                  </a:cubicBezTo>
                  <a:cubicBezTo>
                    <a:pt x="2745" y="21248"/>
                    <a:pt x="2745" y="21215"/>
                    <a:pt x="2745" y="21183"/>
                  </a:cubicBezTo>
                  <a:cubicBezTo>
                    <a:pt x="2706" y="20897"/>
                    <a:pt x="2660" y="20637"/>
                    <a:pt x="2602" y="20402"/>
                  </a:cubicBezTo>
                  <a:cubicBezTo>
                    <a:pt x="2595" y="20376"/>
                    <a:pt x="2589" y="20357"/>
                    <a:pt x="2595" y="20344"/>
                  </a:cubicBezTo>
                  <a:lnTo>
                    <a:pt x="2296" y="20259"/>
                  </a:lnTo>
                  <a:close/>
                  <a:moveTo>
                    <a:pt x="2205" y="20103"/>
                  </a:moveTo>
                  <a:cubicBezTo>
                    <a:pt x="2198" y="20110"/>
                    <a:pt x="2185" y="20110"/>
                    <a:pt x="2172" y="20116"/>
                  </a:cubicBezTo>
                  <a:lnTo>
                    <a:pt x="1886" y="20305"/>
                  </a:lnTo>
                  <a:cubicBezTo>
                    <a:pt x="1899" y="20350"/>
                    <a:pt x="1899" y="20402"/>
                    <a:pt x="1893" y="20474"/>
                  </a:cubicBezTo>
                  <a:cubicBezTo>
                    <a:pt x="1886" y="20513"/>
                    <a:pt x="1880" y="20578"/>
                    <a:pt x="1873" y="20656"/>
                  </a:cubicBezTo>
                  <a:cubicBezTo>
                    <a:pt x="1867" y="20708"/>
                    <a:pt x="1873" y="20786"/>
                    <a:pt x="1880" y="20884"/>
                  </a:cubicBezTo>
                  <a:cubicBezTo>
                    <a:pt x="1880" y="20929"/>
                    <a:pt x="1873" y="20981"/>
                    <a:pt x="1860" y="21053"/>
                  </a:cubicBezTo>
                  <a:cubicBezTo>
                    <a:pt x="1847" y="21131"/>
                    <a:pt x="1847" y="21183"/>
                    <a:pt x="1847" y="21222"/>
                  </a:cubicBezTo>
                  <a:cubicBezTo>
                    <a:pt x="1841" y="21254"/>
                    <a:pt x="1841" y="21287"/>
                    <a:pt x="1854" y="21313"/>
                  </a:cubicBezTo>
                  <a:cubicBezTo>
                    <a:pt x="1867" y="21345"/>
                    <a:pt x="1886" y="21371"/>
                    <a:pt x="1919" y="21404"/>
                  </a:cubicBezTo>
                  <a:cubicBezTo>
                    <a:pt x="2062" y="21567"/>
                    <a:pt x="2198" y="21749"/>
                    <a:pt x="2328" y="21944"/>
                  </a:cubicBezTo>
                  <a:cubicBezTo>
                    <a:pt x="2283" y="21567"/>
                    <a:pt x="2257" y="21300"/>
                    <a:pt x="2244" y="21131"/>
                  </a:cubicBezTo>
                  <a:cubicBezTo>
                    <a:pt x="2218" y="20825"/>
                    <a:pt x="2205" y="20552"/>
                    <a:pt x="2205" y="20311"/>
                  </a:cubicBezTo>
                  <a:lnTo>
                    <a:pt x="2205" y="20103"/>
                  </a:lnTo>
                  <a:close/>
                  <a:moveTo>
                    <a:pt x="1834" y="20337"/>
                  </a:moveTo>
                  <a:lnTo>
                    <a:pt x="1808" y="20350"/>
                  </a:lnTo>
                  <a:cubicBezTo>
                    <a:pt x="1704" y="20422"/>
                    <a:pt x="1580" y="20519"/>
                    <a:pt x="1431" y="20650"/>
                  </a:cubicBezTo>
                  <a:cubicBezTo>
                    <a:pt x="1366" y="20708"/>
                    <a:pt x="1327" y="20754"/>
                    <a:pt x="1307" y="20799"/>
                  </a:cubicBezTo>
                  <a:cubicBezTo>
                    <a:pt x="1301" y="20819"/>
                    <a:pt x="1288" y="20851"/>
                    <a:pt x="1275" y="20890"/>
                  </a:cubicBezTo>
                  <a:cubicBezTo>
                    <a:pt x="1264" y="20923"/>
                    <a:pt x="1244" y="20937"/>
                    <a:pt x="1219" y="20937"/>
                  </a:cubicBezTo>
                  <a:cubicBezTo>
                    <a:pt x="1214" y="20937"/>
                    <a:pt x="1209" y="20937"/>
                    <a:pt x="1203" y="20936"/>
                  </a:cubicBezTo>
                  <a:cubicBezTo>
                    <a:pt x="1190" y="20929"/>
                    <a:pt x="1184" y="20923"/>
                    <a:pt x="1177" y="20916"/>
                  </a:cubicBezTo>
                  <a:lnTo>
                    <a:pt x="1177" y="20916"/>
                  </a:lnTo>
                  <a:cubicBezTo>
                    <a:pt x="1177" y="20929"/>
                    <a:pt x="1177" y="20942"/>
                    <a:pt x="1184" y="20955"/>
                  </a:cubicBezTo>
                  <a:cubicBezTo>
                    <a:pt x="1184" y="20968"/>
                    <a:pt x="1184" y="20988"/>
                    <a:pt x="1184" y="21014"/>
                  </a:cubicBezTo>
                  <a:cubicBezTo>
                    <a:pt x="1184" y="21053"/>
                    <a:pt x="1190" y="21105"/>
                    <a:pt x="1210" y="21176"/>
                  </a:cubicBezTo>
                  <a:lnTo>
                    <a:pt x="1242" y="21293"/>
                  </a:lnTo>
                  <a:cubicBezTo>
                    <a:pt x="1268" y="21384"/>
                    <a:pt x="1307" y="21482"/>
                    <a:pt x="1346" y="21580"/>
                  </a:cubicBezTo>
                  <a:lnTo>
                    <a:pt x="1450" y="21814"/>
                  </a:lnTo>
                  <a:cubicBezTo>
                    <a:pt x="1470" y="21866"/>
                    <a:pt x="1483" y="21911"/>
                    <a:pt x="1489" y="21937"/>
                  </a:cubicBezTo>
                  <a:lnTo>
                    <a:pt x="1509" y="22022"/>
                  </a:lnTo>
                  <a:cubicBezTo>
                    <a:pt x="1515" y="22054"/>
                    <a:pt x="1522" y="22080"/>
                    <a:pt x="1528" y="22106"/>
                  </a:cubicBezTo>
                  <a:cubicBezTo>
                    <a:pt x="1535" y="22119"/>
                    <a:pt x="1548" y="22139"/>
                    <a:pt x="1561" y="22165"/>
                  </a:cubicBezTo>
                  <a:cubicBezTo>
                    <a:pt x="1567" y="22171"/>
                    <a:pt x="1574" y="22184"/>
                    <a:pt x="1580" y="22191"/>
                  </a:cubicBezTo>
                  <a:cubicBezTo>
                    <a:pt x="1607" y="22210"/>
                    <a:pt x="1646" y="22236"/>
                    <a:pt x="1717" y="22256"/>
                  </a:cubicBezTo>
                  <a:lnTo>
                    <a:pt x="2166" y="22392"/>
                  </a:lnTo>
                  <a:cubicBezTo>
                    <a:pt x="2237" y="22412"/>
                    <a:pt x="2296" y="22425"/>
                    <a:pt x="2335" y="22425"/>
                  </a:cubicBezTo>
                  <a:cubicBezTo>
                    <a:pt x="2393" y="22425"/>
                    <a:pt x="2471" y="22405"/>
                    <a:pt x="2563" y="22366"/>
                  </a:cubicBezTo>
                  <a:cubicBezTo>
                    <a:pt x="2732" y="22301"/>
                    <a:pt x="2862" y="22249"/>
                    <a:pt x="2946" y="22210"/>
                  </a:cubicBezTo>
                  <a:cubicBezTo>
                    <a:pt x="3031" y="22171"/>
                    <a:pt x="3109" y="22132"/>
                    <a:pt x="3180" y="22087"/>
                  </a:cubicBezTo>
                  <a:cubicBezTo>
                    <a:pt x="3174" y="22002"/>
                    <a:pt x="3174" y="21944"/>
                    <a:pt x="3174" y="21918"/>
                  </a:cubicBezTo>
                  <a:cubicBezTo>
                    <a:pt x="3161" y="21820"/>
                    <a:pt x="3154" y="21749"/>
                    <a:pt x="3154" y="21697"/>
                  </a:cubicBezTo>
                  <a:lnTo>
                    <a:pt x="3122" y="21475"/>
                  </a:lnTo>
                  <a:cubicBezTo>
                    <a:pt x="3109" y="21332"/>
                    <a:pt x="3096" y="21228"/>
                    <a:pt x="3096" y="21157"/>
                  </a:cubicBezTo>
                  <a:cubicBezTo>
                    <a:pt x="3083" y="21007"/>
                    <a:pt x="3083" y="20812"/>
                    <a:pt x="3096" y="20565"/>
                  </a:cubicBezTo>
                  <a:lnTo>
                    <a:pt x="3096" y="20552"/>
                  </a:lnTo>
                  <a:cubicBezTo>
                    <a:pt x="3070" y="20539"/>
                    <a:pt x="3044" y="20519"/>
                    <a:pt x="3018" y="20500"/>
                  </a:cubicBezTo>
                  <a:cubicBezTo>
                    <a:pt x="2953" y="20467"/>
                    <a:pt x="2907" y="20441"/>
                    <a:pt x="2881" y="20428"/>
                  </a:cubicBezTo>
                  <a:cubicBezTo>
                    <a:pt x="2842" y="20415"/>
                    <a:pt x="2784" y="20396"/>
                    <a:pt x="2699" y="20370"/>
                  </a:cubicBezTo>
                  <a:lnTo>
                    <a:pt x="2693" y="20370"/>
                  </a:lnTo>
                  <a:cubicBezTo>
                    <a:pt x="2758" y="20650"/>
                    <a:pt x="2797" y="20871"/>
                    <a:pt x="2810" y="21020"/>
                  </a:cubicBezTo>
                  <a:cubicBezTo>
                    <a:pt x="2823" y="21085"/>
                    <a:pt x="2829" y="21131"/>
                    <a:pt x="2836" y="21163"/>
                  </a:cubicBezTo>
                  <a:cubicBezTo>
                    <a:pt x="2849" y="21215"/>
                    <a:pt x="2855" y="21248"/>
                    <a:pt x="2855" y="21254"/>
                  </a:cubicBezTo>
                  <a:cubicBezTo>
                    <a:pt x="2849" y="21280"/>
                    <a:pt x="2836" y="21313"/>
                    <a:pt x="2816" y="21345"/>
                  </a:cubicBezTo>
                  <a:cubicBezTo>
                    <a:pt x="2686" y="21560"/>
                    <a:pt x="2608" y="21684"/>
                    <a:pt x="2589" y="21716"/>
                  </a:cubicBezTo>
                  <a:cubicBezTo>
                    <a:pt x="2511" y="21859"/>
                    <a:pt x="2465" y="21989"/>
                    <a:pt x="2452" y="22113"/>
                  </a:cubicBezTo>
                  <a:cubicBezTo>
                    <a:pt x="2439" y="22165"/>
                    <a:pt x="2426" y="22197"/>
                    <a:pt x="2400" y="22197"/>
                  </a:cubicBezTo>
                  <a:cubicBezTo>
                    <a:pt x="2397" y="22198"/>
                    <a:pt x="2394" y="22199"/>
                    <a:pt x="2390" y="22199"/>
                  </a:cubicBezTo>
                  <a:cubicBezTo>
                    <a:pt x="2369" y="22199"/>
                    <a:pt x="2351" y="22179"/>
                    <a:pt x="2328" y="22139"/>
                  </a:cubicBezTo>
                  <a:cubicBezTo>
                    <a:pt x="2263" y="22015"/>
                    <a:pt x="2192" y="21898"/>
                    <a:pt x="2114" y="21794"/>
                  </a:cubicBezTo>
                  <a:cubicBezTo>
                    <a:pt x="2081" y="21749"/>
                    <a:pt x="1977" y="21625"/>
                    <a:pt x="1802" y="21417"/>
                  </a:cubicBezTo>
                  <a:cubicBezTo>
                    <a:pt x="1776" y="21391"/>
                    <a:pt x="1763" y="21365"/>
                    <a:pt x="1756" y="21339"/>
                  </a:cubicBezTo>
                  <a:cubicBezTo>
                    <a:pt x="1750" y="21326"/>
                    <a:pt x="1750" y="21293"/>
                    <a:pt x="1756" y="21248"/>
                  </a:cubicBezTo>
                  <a:cubicBezTo>
                    <a:pt x="1763" y="21170"/>
                    <a:pt x="1769" y="21079"/>
                    <a:pt x="1776" y="20962"/>
                  </a:cubicBezTo>
                  <a:cubicBezTo>
                    <a:pt x="1782" y="20799"/>
                    <a:pt x="1789" y="20702"/>
                    <a:pt x="1789" y="20676"/>
                  </a:cubicBezTo>
                  <a:cubicBezTo>
                    <a:pt x="1802" y="20539"/>
                    <a:pt x="1815" y="20422"/>
                    <a:pt x="1834" y="20337"/>
                  </a:cubicBezTo>
                  <a:close/>
                  <a:moveTo>
                    <a:pt x="5704" y="26490"/>
                  </a:moveTo>
                  <a:lnTo>
                    <a:pt x="5658" y="26522"/>
                  </a:lnTo>
                  <a:cubicBezTo>
                    <a:pt x="5606" y="26561"/>
                    <a:pt x="5548" y="26587"/>
                    <a:pt x="5489" y="26607"/>
                  </a:cubicBezTo>
                  <a:cubicBezTo>
                    <a:pt x="5509" y="26639"/>
                    <a:pt x="5535" y="26672"/>
                    <a:pt x="5574" y="26711"/>
                  </a:cubicBezTo>
                  <a:lnTo>
                    <a:pt x="5587" y="26724"/>
                  </a:lnTo>
                  <a:cubicBezTo>
                    <a:pt x="5593" y="26717"/>
                    <a:pt x="5606" y="26711"/>
                    <a:pt x="5626" y="26704"/>
                  </a:cubicBezTo>
                  <a:lnTo>
                    <a:pt x="5730" y="26646"/>
                  </a:lnTo>
                  <a:cubicBezTo>
                    <a:pt x="5762" y="26626"/>
                    <a:pt x="5788" y="26607"/>
                    <a:pt x="5808" y="26594"/>
                  </a:cubicBezTo>
                  <a:cubicBezTo>
                    <a:pt x="5775" y="26561"/>
                    <a:pt x="5743" y="26522"/>
                    <a:pt x="5704" y="26490"/>
                  </a:cubicBezTo>
                  <a:close/>
                  <a:moveTo>
                    <a:pt x="5840" y="26626"/>
                  </a:moveTo>
                  <a:cubicBezTo>
                    <a:pt x="5834" y="26626"/>
                    <a:pt x="5834" y="26633"/>
                    <a:pt x="5827" y="26633"/>
                  </a:cubicBezTo>
                  <a:cubicBezTo>
                    <a:pt x="5762" y="26678"/>
                    <a:pt x="5697" y="26717"/>
                    <a:pt x="5626" y="26750"/>
                  </a:cubicBezTo>
                  <a:lnTo>
                    <a:pt x="5619" y="26750"/>
                  </a:lnTo>
                  <a:lnTo>
                    <a:pt x="5619" y="26756"/>
                  </a:lnTo>
                  <a:lnTo>
                    <a:pt x="7102" y="28161"/>
                  </a:lnTo>
                  <a:cubicBezTo>
                    <a:pt x="7323" y="28369"/>
                    <a:pt x="7525" y="28558"/>
                    <a:pt x="7700" y="28720"/>
                  </a:cubicBezTo>
                  <a:lnTo>
                    <a:pt x="7759" y="28662"/>
                  </a:lnTo>
                  <a:cubicBezTo>
                    <a:pt x="7804" y="28623"/>
                    <a:pt x="7837" y="28584"/>
                    <a:pt x="7863" y="28551"/>
                  </a:cubicBezTo>
                  <a:cubicBezTo>
                    <a:pt x="7850" y="28532"/>
                    <a:pt x="7830" y="28519"/>
                    <a:pt x="7817" y="28499"/>
                  </a:cubicBezTo>
                  <a:cubicBezTo>
                    <a:pt x="7772" y="28460"/>
                    <a:pt x="7713" y="28389"/>
                    <a:pt x="7635" y="28304"/>
                  </a:cubicBezTo>
                  <a:cubicBezTo>
                    <a:pt x="7551" y="28207"/>
                    <a:pt x="7486" y="28142"/>
                    <a:pt x="7447" y="28096"/>
                  </a:cubicBezTo>
                  <a:cubicBezTo>
                    <a:pt x="7375" y="28018"/>
                    <a:pt x="7239" y="27894"/>
                    <a:pt x="7044" y="27732"/>
                  </a:cubicBezTo>
                  <a:cubicBezTo>
                    <a:pt x="6634" y="27374"/>
                    <a:pt x="6231" y="27003"/>
                    <a:pt x="5840" y="26626"/>
                  </a:cubicBezTo>
                  <a:close/>
                  <a:moveTo>
                    <a:pt x="7902" y="28584"/>
                  </a:moveTo>
                  <a:lnTo>
                    <a:pt x="7902" y="28590"/>
                  </a:lnTo>
                  <a:cubicBezTo>
                    <a:pt x="7863" y="28636"/>
                    <a:pt x="7804" y="28688"/>
                    <a:pt x="7733" y="28746"/>
                  </a:cubicBezTo>
                  <a:cubicBezTo>
                    <a:pt x="7759" y="28772"/>
                    <a:pt x="7791" y="28805"/>
                    <a:pt x="7824" y="28831"/>
                  </a:cubicBezTo>
                  <a:cubicBezTo>
                    <a:pt x="7876" y="28772"/>
                    <a:pt x="7928" y="28714"/>
                    <a:pt x="7980" y="28655"/>
                  </a:cubicBezTo>
                  <a:cubicBezTo>
                    <a:pt x="7954" y="28629"/>
                    <a:pt x="7928" y="28610"/>
                    <a:pt x="7902" y="28584"/>
                  </a:cubicBezTo>
                  <a:close/>
                  <a:moveTo>
                    <a:pt x="9391" y="29969"/>
                  </a:moveTo>
                  <a:cubicBezTo>
                    <a:pt x="9391" y="29969"/>
                    <a:pt x="9391" y="29969"/>
                    <a:pt x="9391" y="29976"/>
                  </a:cubicBezTo>
                  <a:lnTo>
                    <a:pt x="9385" y="29976"/>
                  </a:lnTo>
                  <a:cubicBezTo>
                    <a:pt x="9359" y="29995"/>
                    <a:pt x="9313" y="30021"/>
                    <a:pt x="9255" y="30054"/>
                  </a:cubicBezTo>
                  <a:lnTo>
                    <a:pt x="9248" y="30060"/>
                  </a:lnTo>
                  <a:cubicBezTo>
                    <a:pt x="9242" y="30060"/>
                    <a:pt x="9235" y="30067"/>
                    <a:pt x="9235" y="30067"/>
                  </a:cubicBezTo>
                  <a:lnTo>
                    <a:pt x="9235" y="30073"/>
                  </a:lnTo>
                  <a:cubicBezTo>
                    <a:pt x="9229" y="30086"/>
                    <a:pt x="9235" y="30099"/>
                    <a:pt x="9242" y="30112"/>
                  </a:cubicBezTo>
                  <a:cubicBezTo>
                    <a:pt x="9248" y="30145"/>
                    <a:pt x="9281" y="30177"/>
                    <a:pt x="9326" y="30210"/>
                  </a:cubicBezTo>
                  <a:cubicBezTo>
                    <a:pt x="9339" y="30216"/>
                    <a:pt x="9346" y="30223"/>
                    <a:pt x="9352" y="30229"/>
                  </a:cubicBezTo>
                  <a:cubicBezTo>
                    <a:pt x="9359" y="30229"/>
                    <a:pt x="9365" y="30223"/>
                    <a:pt x="9372" y="30223"/>
                  </a:cubicBezTo>
                  <a:cubicBezTo>
                    <a:pt x="9378" y="30223"/>
                    <a:pt x="9385" y="30216"/>
                    <a:pt x="9391" y="30216"/>
                  </a:cubicBezTo>
                  <a:lnTo>
                    <a:pt x="9456" y="30190"/>
                  </a:lnTo>
                  <a:cubicBezTo>
                    <a:pt x="9469" y="30184"/>
                    <a:pt x="9482" y="30177"/>
                    <a:pt x="9495" y="30164"/>
                  </a:cubicBezTo>
                  <a:cubicBezTo>
                    <a:pt x="9502" y="30164"/>
                    <a:pt x="9508" y="30158"/>
                    <a:pt x="9515" y="30158"/>
                  </a:cubicBezTo>
                  <a:cubicBezTo>
                    <a:pt x="9521" y="30158"/>
                    <a:pt x="9521" y="30151"/>
                    <a:pt x="9528" y="30151"/>
                  </a:cubicBezTo>
                  <a:cubicBezTo>
                    <a:pt x="9528" y="30145"/>
                    <a:pt x="9534" y="30145"/>
                    <a:pt x="9534" y="30138"/>
                  </a:cubicBezTo>
                  <a:lnTo>
                    <a:pt x="9580" y="30106"/>
                  </a:lnTo>
                  <a:lnTo>
                    <a:pt x="9593" y="30093"/>
                  </a:lnTo>
                  <a:lnTo>
                    <a:pt x="9528" y="30047"/>
                  </a:lnTo>
                  <a:cubicBezTo>
                    <a:pt x="9469" y="30002"/>
                    <a:pt x="9430" y="29982"/>
                    <a:pt x="9411" y="29976"/>
                  </a:cubicBezTo>
                  <a:cubicBezTo>
                    <a:pt x="9404" y="29969"/>
                    <a:pt x="9398" y="29969"/>
                    <a:pt x="9391" y="29969"/>
                  </a:cubicBezTo>
                  <a:close/>
                  <a:moveTo>
                    <a:pt x="8212" y="28937"/>
                  </a:moveTo>
                  <a:cubicBezTo>
                    <a:pt x="8235" y="28937"/>
                    <a:pt x="8255" y="28950"/>
                    <a:pt x="8279" y="28974"/>
                  </a:cubicBezTo>
                  <a:cubicBezTo>
                    <a:pt x="8299" y="28994"/>
                    <a:pt x="8338" y="29039"/>
                    <a:pt x="8396" y="29104"/>
                  </a:cubicBezTo>
                  <a:cubicBezTo>
                    <a:pt x="8442" y="29156"/>
                    <a:pt x="8481" y="29195"/>
                    <a:pt x="8513" y="29228"/>
                  </a:cubicBezTo>
                  <a:cubicBezTo>
                    <a:pt x="8539" y="29247"/>
                    <a:pt x="8585" y="29280"/>
                    <a:pt x="8650" y="29332"/>
                  </a:cubicBezTo>
                  <a:cubicBezTo>
                    <a:pt x="8708" y="29371"/>
                    <a:pt x="8754" y="29410"/>
                    <a:pt x="8787" y="29436"/>
                  </a:cubicBezTo>
                  <a:cubicBezTo>
                    <a:pt x="8806" y="29455"/>
                    <a:pt x="8832" y="29488"/>
                    <a:pt x="8865" y="29527"/>
                  </a:cubicBezTo>
                  <a:cubicBezTo>
                    <a:pt x="8897" y="29566"/>
                    <a:pt x="8930" y="29592"/>
                    <a:pt x="8962" y="29605"/>
                  </a:cubicBezTo>
                  <a:cubicBezTo>
                    <a:pt x="8995" y="29624"/>
                    <a:pt x="9014" y="29644"/>
                    <a:pt x="9021" y="29657"/>
                  </a:cubicBezTo>
                  <a:cubicBezTo>
                    <a:pt x="9034" y="29683"/>
                    <a:pt x="9021" y="29715"/>
                    <a:pt x="8975" y="29761"/>
                  </a:cubicBezTo>
                  <a:cubicBezTo>
                    <a:pt x="8865" y="29865"/>
                    <a:pt x="8741" y="30028"/>
                    <a:pt x="8604" y="30249"/>
                  </a:cubicBezTo>
                  <a:cubicBezTo>
                    <a:pt x="8403" y="30580"/>
                    <a:pt x="8214" y="30912"/>
                    <a:pt x="8039" y="31244"/>
                  </a:cubicBezTo>
                  <a:cubicBezTo>
                    <a:pt x="8032" y="31257"/>
                    <a:pt x="8019" y="31270"/>
                    <a:pt x="8000" y="31283"/>
                  </a:cubicBezTo>
                  <a:cubicBezTo>
                    <a:pt x="7994" y="31285"/>
                    <a:pt x="7989" y="31287"/>
                    <a:pt x="7984" y="31287"/>
                  </a:cubicBezTo>
                  <a:cubicBezTo>
                    <a:pt x="7977" y="31287"/>
                    <a:pt x="7971" y="31284"/>
                    <a:pt x="7967" y="31276"/>
                  </a:cubicBezTo>
                  <a:cubicBezTo>
                    <a:pt x="7961" y="31263"/>
                    <a:pt x="7967" y="31250"/>
                    <a:pt x="7974" y="31237"/>
                  </a:cubicBezTo>
                  <a:cubicBezTo>
                    <a:pt x="8221" y="30678"/>
                    <a:pt x="8526" y="30164"/>
                    <a:pt x="8904" y="29683"/>
                  </a:cubicBezTo>
                  <a:cubicBezTo>
                    <a:pt x="8878" y="29676"/>
                    <a:pt x="8852" y="29657"/>
                    <a:pt x="8826" y="29631"/>
                  </a:cubicBezTo>
                  <a:cubicBezTo>
                    <a:pt x="8806" y="29592"/>
                    <a:pt x="8787" y="29566"/>
                    <a:pt x="8774" y="29546"/>
                  </a:cubicBezTo>
                  <a:cubicBezTo>
                    <a:pt x="8754" y="29520"/>
                    <a:pt x="8728" y="29494"/>
                    <a:pt x="8695" y="29468"/>
                  </a:cubicBezTo>
                  <a:cubicBezTo>
                    <a:pt x="8650" y="29442"/>
                    <a:pt x="8624" y="29423"/>
                    <a:pt x="8604" y="29410"/>
                  </a:cubicBezTo>
                  <a:cubicBezTo>
                    <a:pt x="8448" y="29306"/>
                    <a:pt x="8325" y="29176"/>
                    <a:pt x="8227" y="29026"/>
                  </a:cubicBezTo>
                  <a:cubicBezTo>
                    <a:pt x="8026" y="29241"/>
                    <a:pt x="7785" y="29462"/>
                    <a:pt x="7499" y="29689"/>
                  </a:cubicBezTo>
                  <a:cubicBezTo>
                    <a:pt x="7310" y="29833"/>
                    <a:pt x="7044" y="30021"/>
                    <a:pt x="6692" y="30262"/>
                  </a:cubicBezTo>
                  <a:cubicBezTo>
                    <a:pt x="6595" y="30333"/>
                    <a:pt x="6510" y="30379"/>
                    <a:pt x="6439" y="30405"/>
                  </a:cubicBezTo>
                  <a:cubicBezTo>
                    <a:pt x="6366" y="30434"/>
                    <a:pt x="6296" y="30449"/>
                    <a:pt x="6230" y="30449"/>
                  </a:cubicBezTo>
                  <a:cubicBezTo>
                    <a:pt x="6208" y="30449"/>
                    <a:pt x="6187" y="30447"/>
                    <a:pt x="6166" y="30444"/>
                  </a:cubicBezTo>
                  <a:cubicBezTo>
                    <a:pt x="6302" y="30405"/>
                    <a:pt x="6426" y="30353"/>
                    <a:pt x="6543" y="30294"/>
                  </a:cubicBezTo>
                  <a:cubicBezTo>
                    <a:pt x="6634" y="30249"/>
                    <a:pt x="6764" y="30164"/>
                    <a:pt x="6933" y="30041"/>
                  </a:cubicBezTo>
                  <a:cubicBezTo>
                    <a:pt x="7271" y="29793"/>
                    <a:pt x="7570" y="29566"/>
                    <a:pt x="7817" y="29358"/>
                  </a:cubicBezTo>
                  <a:cubicBezTo>
                    <a:pt x="7980" y="29221"/>
                    <a:pt x="8084" y="29098"/>
                    <a:pt x="8143" y="28994"/>
                  </a:cubicBezTo>
                  <a:cubicBezTo>
                    <a:pt x="8156" y="28961"/>
                    <a:pt x="8169" y="28942"/>
                    <a:pt x="8188" y="28942"/>
                  </a:cubicBezTo>
                  <a:cubicBezTo>
                    <a:pt x="8197" y="28938"/>
                    <a:pt x="8205" y="28937"/>
                    <a:pt x="8212" y="28937"/>
                  </a:cubicBezTo>
                  <a:close/>
                  <a:moveTo>
                    <a:pt x="15762" y="30108"/>
                  </a:moveTo>
                  <a:cubicBezTo>
                    <a:pt x="15756" y="30108"/>
                    <a:pt x="15750" y="30110"/>
                    <a:pt x="15745" y="30112"/>
                  </a:cubicBezTo>
                  <a:lnTo>
                    <a:pt x="15986" y="31088"/>
                  </a:lnTo>
                  <a:cubicBezTo>
                    <a:pt x="16045" y="31335"/>
                    <a:pt x="16071" y="31523"/>
                    <a:pt x="16064" y="31647"/>
                  </a:cubicBezTo>
                  <a:cubicBezTo>
                    <a:pt x="16064" y="31706"/>
                    <a:pt x="16058" y="31771"/>
                    <a:pt x="16038" y="31842"/>
                  </a:cubicBezTo>
                  <a:cubicBezTo>
                    <a:pt x="16032" y="31881"/>
                    <a:pt x="16025" y="31946"/>
                    <a:pt x="16006" y="32031"/>
                  </a:cubicBezTo>
                  <a:cubicBezTo>
                    <a:pt x="15993" y="32102"/>
                    <a:pt x="15999" y="32154"/>
                    <a:pt x="16019" y="32187"/>
                  </a:cubicBezTo>
                  <a:cubicBezTo>
                    <a:pt x="16043" y="32216"/>
                    <a:pt x="16071" y="32231"/>
                    <a:pt x="16103" y="32231"/>
                  </a:cubicBezTo>
                  <a:cubicBezTo>
                    <a:pt x="16113" y="32231"/>
                    <a:pt x="16124" y="32229"/>
                    <a:pt x="16136" y="32226"/>
                  </a:cubicBezTo>
                  <a:cubicBezTo>
                    <a:pt x="16194" y="32206"/>
                    <a:pt x="16227" y="32141"/>
                    <a:pt x="16240" y="32037"/>
                  </a:cubicBezTo>
                  <a:cubicBezTo>
                    <a:pt x="16272" y="31745"/>
                    <a:pt x="16246" y="31426"/>
                    <a:pt x="16162" y="31094"/>
                  </a:cubicBezTo>
                  <a:cubicBezTo>
                    <a:pt x="16097" y="30834"/>
                    <a:pt x="15993" y="30528"/>
                    <a:pt x="15849" y="30184"/>
                  </a:cubicBezTo>
                  <a:cubicBezTo>
                    <a:pt x="15836" y="30158"/>
                    <a:pt x="15823" y="30138"/>
                    <a:pt x="15804" y="30125"/>
                  </a:cubicBezTo>
                  <a:cubicBezTo>
                    <a:pt x="15787" y="30113"/>
                    <a:pt x="15774" y="30108"/>
                    <a:pt x="15762" y="30108"/>
                  </a:cubicBezTo>
                  <a:close/>
                  <a:moveTo>
                    <a:pt x="3928" y="27712"/>
                  </a:moveTo>
                  <a:lnTo>
                    <a:pt x="3954" y="28389"/>
                  </a:lnTo>
                  <a:cubicBezTo>
                    <a:pt x="3967" y="28675"/>
                    <a:pt x="3987" y="28883"/>
                    <a:pt x="4006" y="29026"/>
                  </a:cubicBezTo>
                  <a:cubicBezTo>
                    <a:pt x="4026" y="29189"/>
                    <a:pt x="4065" y="29364"/>
                    <a:pt x="4123" y="29566"/>
                  </a:cubicBezTo>
                  <a:cubicBezTo>
                    <a:pt x="4273" y="30112"/>
                    <a:pt x="4514" y="30736"/>
                    <a:pt x="4845" y="31452"/>
                  </a:cubicBezTo>
                  <a:cubicBezTo>
                    <a:pt x="4975" y="31738"/>
                    <a:pt x="5099" y="31979"/>
                    <a:pt x="5210" y="32161"/>
                  </a:cubicBezTo>
                  <a:cubicBezTo>
                    <a:pt x="5359" y="32408"/>
                    <a:pt x="5522" y="32616"/>
                    <a:pt x="5691" y="32785"/>
                  </a:cubicBezTo>
                  <a:cubicBezTo>
                    <a:pt x="5691" y="32740"/>
                    <a:pt x="5697" y="32701"/>
                    <a:pt x="5710" y="32668"/>
                  </a:cubicBezTo>
                  <a:cubicBezTo>
                    <a:pt x="5730" y="32623"/>
                    <a:pt x="5756" y="32603"/>
                    <a:pt x="5788" y="32603"/>
                  </a:cubicBezTo>
                  <a:cubicBezTo>
                    <a:pt x="5814" y="32603"/>
                    <a:pt x="5847" y="32616"/>
                    <a:pt x="5879" y="32649"/>
                  </a:cubicBezTo>
                  <a:cubicBezTo>
                    <a:pt x="5951" y="32714"/>
                    <a:pt x="6035" y="32805"/>
                    <a:pt x="6140" y="32922"/>
                  </a:cubicBezTo>
                  <a:cubicBezTo>
                    <a:pt x="6263" y="33078"/>
                    <a:pt x="6341" y="33175"/>
                    <a:pt x="6380" y="33214"/>
                  </a:cubicBezTo>
                  <a:cubicBezTo>
                    <a:pt x="6504" y="33344"/>
                    <a:pt x="6666" y="33487"/>
                    <a:pt x="6868" y="33631"/>
                  </a:cubicBezTo>
                  <a:cubicBezTo>
                    <a:pt x="6979" y="33715"/>
                    <a:pt x="7154" y="33839"/>
                    <a:pt x="7382" y="34001"/>
                  </a:cubicBezTo>
                  <a:cubicBezTo>
                    <a:pt x="7401" y="33930"/>
                    <a:pt x="7427" y="33845"/>
                    <a:pt x="7453" y="33748"/>
                  </a:cubicBezTo>
                  <a:cubicBezTo>
                    <a:pt x="7577" y="33357"/>
                    <a:pt x="7674" y="33071"/>
                    <a:pt x="7739" y="32896"/>
                  </a:cubicBezTo>
                  <a:cubicBezTo>
                    <a:pt x="7837" y="32636"/>
                    <a:pt x="8000" y="32258"/>
                    <a:pt x="8227" y="31777"/>
                  </a:cubicBezTo>
                  <a:cubicBezTo>
                    <a:pt x="8461" y="31276"/>
                    <a:pt x="8630" y="30906"/>
                    <a:pt x="8721" y="30665"/>
                  </a:cubicBezTo>
                  <a:cubicBezTo>
                    <a:pt x="8793" y="30483"/>
                    <a:pt x="8845" y="30359"/>
                    <a:pt x="8878" y="30294"/>
                  </a:cubicBezTo>
                  <a:cubicBezTo>
                    <a:pt x="8949" y="30164"/>
                    <a:pt x="9027" y="30060"/>
                    <a:pt x="9118" y="29982"/>
                  </a:cubicBezTo>
                  <a:cubicBezTo>
                    <a:pt x="9151" y="29956"/>
                    <a:pt x="9203" y="29924"/>
                    <a:pt x="9261" y="29891"/>
                  </a:cubicBezTo>
                  <a:cubicBezTo>
                    <a:pt x="9339" y="29846"/>
                    <a:pt x="9391" y="29813"/>
                    <a:pt x="9411" y="29800"/>
                  </a:cubicBezTo>
                  <a:cubicBezTo>
                    <a:pt x="9567" y="29689"/>
                    <a:pt x="9671" y="29553"/>
                    <a:pt x="9723" y="29390"/>
                  </a:cubicBezTo>
                  <a:cubicBezTo>
                    <a:pt x="9723" y="29377"/>
                    <a:pt x="9730" y="29371"/>
                    <a:pt x="9736" y="29358"/>
                  </a:cubicBezTo>
                  <a:cubicBezTo>
                    <a:pt x="9730" y="29345"/>
                    <a:pt x="9730" y="29338"/>
                    <a:pt x="9730" y="29325"/>
                  </a:cubicBezTo>
                  <a:cubicBezTo>
                    <a:pt x="9730" y="29325"/>
                    <a:pt x="9723" y="29319"/>
                    <a:pt x="9723" y="29319"/>
                  </a:cubicBezTo>
                  <a:cubicBezTo>
                    <a:pt x="9671" y="29241"/>
                    <a:pt x="9606" y="29169"/>
                    <a:pt x="9534" y="29091"/>
                  </a:cubicBezTo>
                  <a:lnTo>
                    <a:pt x="9469" y="29091"/>
                  </a:lnTo>
                  <a:lnTo>
                    <a:pt x="9463" y="29098"/>
                  </a:lnTo>
                  <a:cubicBezTo>
                    <a:pt x="9456" y="29117"/>
                    <a:pt x="9450" y="29130"/>
                    <a:pt x="9443" y="29150"/>
                  </a:cubicBezTo>
                  <a:lnTo>
                    <a:pt x="9365" y="29312"/>
                  </a:lnTo>
                  <a:lnTo>
                    <a:pt x="9326" y="29364"/>
                  </a:lnTo>
                  <a:lnTo>
                    <a:pt x="9281" y="29410"/>
                  </a:lnTo>
                  <a:cubicBezTo>
                    <a:pt x="9268" y="29423"/>
                    <a:pt x="9255" y="29436"/>
                    <a:pt x="9229" y="29455"/>
                  </a:cubicBezTo>
                  <a:cubicBezTo>
                    <a:pt x="9215" y="29460"/>
                    <a:pt x="9204" y="29464"/>
                    <a:pt x="9195" y="29464"/>
                  </a:cubicBezTo>
                  <a:cubicBezTo>
                    <a:pt x="9191" y="29464"/>
                    <a:pt x="9187" y="29464"/>
                    <a:pt x="9183" y="29462"/>
                  </a:cubicBezTo>
                  <a:cubicBezTo>
                    <a:pt x="9164" y="29462"/>
                    <a:pt x="9151" y="29455"/>
                    <a:pt x="9151" y="29442"/>
                  </a:cubicBezTo>
                  <a:cubicBezTo>
                    <a:pt x="9144" y="29436"/>
                    <a:pt x="9144" y="29423"/>
                    <a:pt x="9157" y="29403"/>
                  </a:cubicBezTo>
                  <a:lnTo>
                    <a:pt x="9274" y="29273"/>
                  </a:lnTo>
                  <a:lnTo>
                    <a:pt x="9294" y="29228"/>
                  </a:lnTo>
                  <a:cubicBezTo>
                    <a:pt x="9313" y="29202"/>
                    <a:pt x="9326" y="29176"/>
                    <a:pt x="9326" y="29156"/>
                  </a:cubicBezTo>
                  <a:lnTo>
                    <a:pt x="9339" y="29124"/>
                  </a:lnTo>
                  <a:cubicBezTo>
                    <a:pt x="9352" y="29111"/>
                    <a:pt x="9359" y="29098"/>
                    <a:pt x="9359" y="29091"/>
                  </a:cubicBezTo>
                  <a:cubicBezTo>
                    <a:pt x="9365" y="29085"/>
                    <a:pt x="9365" y="29072"/>
                    <a:pt x="9365" y="29059"/>
                  </a:cubicBezTo>
                  <a:cubicBezTo>
                    <a:pt x="9365" y="29039"/>
                    <a:pt x="9365" y="29026"/>
                    <a:pt x="9365" y="29020"/>
                  </a:cubicBezTo>
                  <a:cubicBezTo>
                    <a:pt x="9365" y="29000"/>
                    <a:pt x="9372" y="28987"/>
                    <a:pt x="9365" y="28981"/>
                  </a:cubicBezTo>
                  <a:lnTo>
                    <a:pt x="9352" y="28955"/>
                  </a:lnTo>
                  <a:cubicBezTo>
                    <a:pt x="9352" y="28948"/>
                    <a:pt x="9346" y="28935"/>
                    <a:pt x="9346" y="28922"/>
                  </a:cubicBezTo>
                  <a:cubicBezTo>
                    <a:pt x="9307" y="28883"/>
                    <a:pt x="9261" y="28850"/>
                    <a:pt x="9222" y="28818"/>
                  </a:cubicBezTo>
                  <a:cubicBezTo>
                    <a:pt x="9131" y="28753"/>
                    <a:pt x="9066" y="28701"/>
                    <a:pt x="9034" y="28668"/>
                  </a:cubicBezTo>
                  <a:cubicBezTo>
                    <a:pt x="9021" y="28701"/>
                    <a:pt x="9014" y="28727"/>
                    <a:pt x="9001" y="28753"/>
                  </a:cubicBezTo>
                  <a:cubicBezTo>
                    <a:pt x="8988" y="28785"/>
                    <a:pt x="8975" y="28811"/>
                    <a:pt x="8962" y="28837"/>
                  </a:cubicBezTo>
                  <a:cubicBezTo>
                    <a:pt x="8948" y="28862"/>
                    <a:pt x="8933" y="28875"/>
                    <a:pt x="8919" y="28875"/>
                  </a:cubicBezTo>
                  <a:cubicBezTo>
                    <a:pt x="8914" y="28875"/>
                    <a:pt x="8909" y="28873"/>
                    <a:pt x="8904" y="28870"/>
                  </a:cubicBezTo>
                  <a:cubicBezTo>
                    <a:pt x="8891" y="28870"/>
                    <a:pt x="8884" y="28863"/>
                    <a:pt x="8878" y="28844"/>
                  </a:cubicBezTo>
                  <a:cubicBezTo>
                    <a:pt x="8878" y="28831"/>
                    <a:pt x="8878" y="28818"/>
                    <a:pt x="8884" y="28798"/>
                  </a:cubicBezTo>
                  <a:cubicBezTo>
                    <a:pt x="8904" y="28772"/>
                    <a:pt x="8923" y="28746"/>
                    <a:pt x="8930" y="28727"/>
                  </a:cubicBezTo>
                  <a:cubicBezTo>
                    <a:pt x="8936" y="28714"/>
                    <a:pt x="8943" y="28688"/>
                    <a:pt x="8943" y="28662"/>
                  </a:cubicBezTo>
                  <a:cubicBezTo>
                    <a:pt x="8943" y="28629"/>
                    <a:pt x="8943" y="28610"/>
                    <a:pt x="8943" y="28590"/>
                  </a:cubicBezTo>
                  <a:lnTo>
                    <a:pt x="8943" y="28571"/>
                  </a:lnTo>
                  <a:cubicBezTo>
                    <a:pt x="8923" y="28551"/>
                    <a:pt x="8904" y="28525"/>
                    <a:pt x="8878" y="28493"/>
                  </a:cubicBezTo>
                  <a:cubicBezTo>
                    <a:pt x="8832" y="28434"/>
                    <a:pt x="8793" y="28389"/>
                    <a:pt x="8761" y="28363"/>
                  </a:cubicBezTo>
                  <a:cubicBezTo>
                    <a:pt x="8741" y="28343"/>
                    <a:pt x="8702" y="28317"/>
                    <a:pt x="8650" y="28285"/>
                  </a:cubicBezTo>
                  <a:cubicBezTo>
                    <a:pt x="8598" y="28252"/>
                    <a:pt x="8565" y="28220"/>
                    <a:pt x="8539" y="28200"/>
                  </a:cubicBezTo>
                  <a:cubicBezTo>
                    <a:pt x="8520" y="28174"/>
                    <a:pt x="8500" y="28161"/>
                    <a:pt x="8481" y="28161"/>
                  </a:cubicBezTo>
                  <a:cubicBezTo>
                    <a:pt x="8461" y="28161"/>
                    <a:pt x="8442" y="28168"/>
                    <a:pt x="8422" y="28187"/>
                  </a:cubicBezTo>
                  <a:cubicBezTo>
                    <a:pt x="8351" y="28246"/>
                    <a:pt x="8299" y="28298"/>
                    <a:pt x="8273" y="28350"/>
                  </a:cubicBezTo>
                  <a:cubicBezTo>
                    <a:pt x="8286" y="28356"/>
                    <a:pt x="8292" y="28369"/>
                    <a:pt x="8286" y="28395"/>
                  </a:cubicBezTo>
                  <a:cubicBezTo>
                    <a:pt x="8286" y="28415"/>
                    <a:pt x="8273" y="28434"/>
                    <a:pt x="8260" y="28454"/>
                  </a:cubicBezTo>
                  <a:cubicBezTo>
                    <a:pt x="7935" y="28857"/>
                    <a:pt x="7629" y="29189"/>
                    <a:pt x="7330" y="29449"/>
                  </a:cubicBezTo>
                  <a:cubicBezTo>
                    <a:pt x="7174" y="29592"/>
                    <a:pt x="7031" y="29683"/>
                    <a:pt x="6920" y="29728"/>
                  </a:cubicBezTo>
                  <a:cubicBezTo>
                    <a:pt x="6815" y="29769"/>
                    <a:pt x="6710" y="29794"/>
                    <a:pt x="6600" y="29794"/>
                  </a:cubicBezTo>
                  <a:cubicBezTo>
                    <a:pt x="6587" y="29794"/>
                    <a:pt x="6575" y="29794"/>
                    <a:pt x="6562" y="29793"/>
                  </a:cubicBezTo>
                  <a:cubicBezTo>
                    <a:pt x="6432" y="29793"/>
                    <a:pt x="6315" y="29767"/>
                    <a:pt x="6211" y="29715"/>
                  </a:cubicBezTo>
                  <a:cubicBezTo>
                    <a:pt x="6146" y="29683"/>
                    <a:pt x="6075" y="29644"/>
                    <a:pt x="5990" y="29579"/>
                  </a:cubicBezTo>
                  <a:cubicBezTo>
                    <a:pt x="5138" y="29000"/>
                    <a:pt x="4449" y="28376"/>
                    <a:pt x="3928" y="27712"/>
                  </a:cubicBezTo>
                  <a:close/>
                  <a:moveTo>
                    <a:pt x="5579" y="35059"/>
                  </a:moveTo>
                  <a:cubicBezTo>
                    <a:pt x="5595" y="35059"/>
                    <a:pt x="5613" y="35060"/>
                    <a:pt x="5632" y="35061"/>
                  </a:cubicBezTo>
                  <a:cubicBezTo>
                    <a:pt x="5710" y="35074"/>
                    <a:pt x="5769" y="35094"/>
                    <a:pt x="5814" y="35133"/>
                  </a:cubicBezTo>
                  <a:lnTo>
                    <a:pt x="5892" y="35191"/>
                  </a:lnTo>
                  <a:cubicBezTo>
                    <a:pt x="5899" y="35191"/>
                    <a:pt x="5912" y="35198"/>
                    <a:pt x="5931" y="35204"/>
                  </a:cubicBezTo>
                  <a:cubicBezTo>
                    <a:pt x="5944" y="35211"/>
                    <a:pt x="5951" y="35217"/>
                    <a:pt x="5957" y="35224"/>
                  </a:cubicBezTo>
                  <a:cubicBezTo>
                    <a:pt x="5970" y="35243"/>
                    <a:pt x="5970" y="35263"/>
                    <a:pt x="5970" y="35282"/>
                  </a:cubicBezTo>
                  <a:cubicBezTo>
                    <a:pt x="5970" y="35328"/>
                    <a:pt x="5970" y="35361"/>
                    <a:pt x="5964" y="35380"/>
                  </a:cubicBezTo>
                  <a:cubicBezTo>
                    <a:pt x="5957" y="35400"/>
                    <a:pt x="5951" y="35426"/>
                    <a:pt x="5931" y="35458"/>
                  </a:cubicBezTo>
                  <a:cubicBezTo>
                    <a:pt x="5931" y="35458"/>
                    <a:pt x="5931" y="35478"/>
                    <a:pt x="5925" y="35510"/>
                  </a:cubicBezTo>
                  <a:cubicBezTo>
                    <a:pt x="5918" y="35530"/>
                    <a:pt x="5912" y="35549"/>
                    <a:pt x="5905" y="35562"/>
                  </a:cubicBezTo>
                  <a:cubicBezTo>
                    <a:pt x="5899" y="35569"/>
                    <a:pt x="5879" y="35588"/>
                    <a:pt x="5860" y="35614"/>
                  </a:cubicBezTo>
                  <a:lnTo>
                    <a:pt x="5736" y="35614"/>
                  </a:lnTo>
                  <a:cubicBezTo>
                    <a:pt x="5691" y="35614"/>
                    <a:pt x="5652" y="35608"/>
                    <a:pt x="5619" y="35595"/>
                  </a:cubicBezTo>
                  <a:cubicBezTo>
                    <a:pt x="5593" y="35575"/>
                    <a:pt x="5574" y="35569"/>
                    <a:pt x="5567" y="35562"/>
                  </a:cubicBezTo>
                  <a:cubicBezTo>
                    <a:pt x="5528" y="35536"/>
                    <a:pt x="5496" y="35510"/>
                    <a:pt x="5470" y="35471"/>
                  </a:cubicBezTo>
                  <a:cubicBezTo>
                    <a:pt x="5431" y="35406"/>
                    <a:pt x="5405" y="35361"/>
                    <a:pt x="5385" y="35341"/>
                  </a:cubicBezTo>
                  <a:cubicBezTo>
                    <a:pt x="5353" y="35315"/>
                    <a:pt x="5333" y="35295"/>
                    <a:pt x="5327" y="35276"/>
                  </a:cubicBezTo>
                  <a:cubicBezTo>
                    <a:pt x="5314" y="35250"/>
                    <a:pt x="5314" y="35217"/>
                    <a:pt x="5333" y="35185"/>
                  </a:cubicBezTo>
                  <a:cubicBezTo>
                    <a:pt x="5353" y="35139"/>
                    <a:pt x="5398" y="35100"/>
                    <a:pt x="5463" y="35074"/>
                  </a:cubicBezTo>
                  <a:cubicBezTo>
                    <a:pt x="5496" y="35065"/>
                    <a:pt x="5533" y="35059"/>
                    <a:pt x="5579" y="35059"/>
                  </a:cubicBezTo>
                  <a:close/>
                  <a:moveTo>
                    <a:pt x="5710" y="34658"/>
                  </a:moveTo>
                  <a:cubicBezTo>
                    <a:pt x="5450" y="34658"/>
                    <a:pt x="5249" y="34665"/>
                    <a:pt x="5118" y="34691"/>
                  </a:cubicBezTo>
                  <a:cubicBezTo>
                    <a:pt x="5001" y="34717"/>
                    <a:pt x="4904" y="34743"/>
                    <a:pt x="4826" y="34762"/>
                  </a:cubicBezTo>
                  <a:cubicBezTo>
                    <a:pt x="4845" y="34866"/>
                    <a:pt x="4891" y="34996"/>
                    <a:pt x="4975" y="35152"/>
                  </a:cubicBezTo>
                  <a:lnTo>
                    <a:pt x="5223" y="35653"/>
                  </a:lnTo>
                  <a:cubicBezTo>
                    <a:pt x="5255" y="35712"/>
                    <a:pt x="5281" y="35757"/>
                    <a:pt x="5314" y="35783"/>
                  </a:cubicBezTo>
                  <a:lnTo>
                    <a:pt x="5398" y="35868"/>
                  </a:lnTo>
                  <a:cubicBezTo>
                    <a:pt x="5405" y="35874"/>
                    <a:pt x="5418" y="35894"/>
                    <a:pt x="5444" y="35933"/>
                  </a:cubicBezTo>
                  <a:cubicBezTo>
                    <a:pt x="5457" y="35959"/>
                    <a:pt x="5476" y="35978"/>
                    <a:pt x="5496" y="35985"/>
                  </a:cubicBezTo>
                  <a:cubicBezTo>
                    <a:pt x="5509" y="35998"/>
                    <a:pt x="5522" y="36011"/>
                    <a:pt x="5548" y="36030"/>
                  </a:cubicBezTo>
                  <a:cubicBezTo>
                    <a:pt x="5561" y="36043"/>
                    <a:pt x="5561" y="36050"/>
                    <a:pt x="5561" y="36063"/>
                  </a:cubicBezTo>
                  <a:cubicBezTo>
                    <a:pt x="5561" y="36076"/>
                    <a:pt x="5561" y="36089"/>
                    <a:pt x="5548" y="36095"/>
                  </a:cubicBezTo>
                  <a:cubicBezTo>
                    <a:pt x="5543" y="36097"/>
                    <a:pt x="5538" y="36098"/>
                    <a:pt x="5533" y="36098"/>
                  </a:cubicBezTo>
                  <a:cubicBezTo>
                    <a:pt x="5518" y="36098"/>
                    <a:pt x="5504" y="36091"/>
                    <a:pt x="5489" y="36076"/>
                  </a:cubicBezTo>
                  <a:lnTo>
                    <a:pt x="5424" y="36004"/>
                  </a:lnTo>
                  <a:cubicBezTo>
                    <a:pt x="5385" y="35952"/>
                    <a:pt x="5359" y="35913"/>
                    <a:pt x="5340" y="35894"/>
                  </a:cubicBezTo>
                  <a:lnTo>
                    <a:pt x="5275" y="35829"/>
                  </a:lnTo>
                  <a:cubicBezTo>
                    <a:pt x="5242" y="35790"/>
                    <a:pt x="5197" y="35725"/>
                    <a:pt x="5151" y="35627"/>
                  </a:cubicBezTo>
                  <a:lnTo>
                    <a:pt x="4910" y="35146"/>
                  </a:lnTo>
                  <a:cubicBezTo>
                    <a:pt x="4839" y="34990"/>
                    <a:pt x="4787" y="34860"/>
                    <a:pt x="4774" y="34769"/>
                  </a:cubicBezTo>
                  <a:cubicBezTo>
                    <a:pt x="4748" y="34775"/>
                    <a:pt x="4728" y="34775"/>
                    <a:pt x="4709" y="34782"/>
                  </a:cubicBezTo>
                  <a:cubicBezTo>
                    <a:pt x="4657" y="34795"/>
                    <a:pt x="4605" y="34801"/>
                    <a:pt x="4553" y="34808"/>
                  </a:cubicBezTo>
                  <a:cubicBezTo>
                    <a:pt x="4566" y="34821"/>
                    <a:pt x="4585" y="34847"/>
                    <a:pt x="4611" y="34873"/>
                  </a:cubicBezTo>
                  <a:cubicBezTo>
                    <a:pt x="4637" y="34905"/>
                    <a:pt x="4657" y="34944"/>
                    <a:pt x="4676" y="35003"/>
                  </a:cubicBezTo>
                  <a:cubicBezTo>
                    <a:pt x="4683" y="35029"/>
                    <a:pt x="4702" y="35081"/>
                    <a:pt x="4722" y="35139"/>
                  </a:cubicBezTo>
                  <a:cubicBezTo>
                    <a:pt x="4741" y="35198"/>
                    <a:pt x="4780" y="35282"/>
                    <a:pt x="4839" y="35393"/>
                  </a:cubicBezTo>
                  <a:cubicBezTo>
                    <a:pt x="4871" y="35452"/>
                    <a:pt x="4910" y="35536"/>
                    <a:pt x="4962" y="35653"/>
                  </a:cubicBezTo>
                  <a:cubicBezTo>
                    <a:pt x="4988" y="35699"/>
                    <a:pt x="5027" y="35757"/>
                    <a:pt x="5079" y="35829"/>
                  </a:cubicBezTo>
                  <a:lnTo>
                    <a:pt x="5346" y="36199"/>
                  </a:lnTo>
                  <a:cubicBezTo>
                    <a:pt x="5379" y="36238"/>
                    <a:pt x="5405" y="36264"/>
                    <a:pt x="5424" y="36271"/>
                  </a:cubicBezTo>
                  <a:cubicBezTo>
                    <a:pt x="5437" y="36278"/>
                    <a:pt x="5457" y="36278"/>
                    <a:pt x="5483" y="36278"/>
                  </a:cubicBezTo>
                  <a:cubicBezTo>
                    <a:pt x="5506" y="36268"/>
                    <a:pt x="5523" y="36262"/>
                    <a:pt x="5531" y="36262"/>
                  </a:cubicBezTo>
                  <a:cubicBezTo>
                    <a:pt x="5533" y="36262"/>
                    <a:pt x="5535" y="36263"/>
                    <a:pt x="5535" y="36264"/>
                  </a:cubicBezTo>
                  <a:cubicBezTo>
                    <a:pt x="5801" y="36180"/>
                    <a:pt x="6022" y="36050"/>
                    <a:pt x="6198" y="35861"/>
                  </a:cubicBezTo>
                  <a:cubicBezTo>
                    <a:pt x="6224" y="35829"/>
                    <a:pt x="6283" y="35764"/>
                    <a:pt x="6361" y="35666"/>
                  </a:cubicBezTo>
                  <a:cubicBezTo>
                    <a:pt x="6426" y="35582"/>
                    <a:pt x="6484" y="35517"/>
                    <a:pt x="6530" y="35478"/>
                  </a:cubicBezTo>
                  <a:lnTo>
                    <a:pt x="6634" y="35387"/>
                  </a:lnTo>
                  <a:cubicBezTo>
                    <a:pt x="6673" y="35341"/>
                    <a:pt x="6692" y="35308"/>
                    <a:pt x="6705" y="35269"/>
                  </a:cubicBezTo>
                  <a:cubicBezTo>
                    <a:pt x="6712" y="35243"/>
                    <a:pt x="6718" y="35217"/>
                    <a:pt x="6718" y="35198"/>
                  </a:cubicBezTo>
                  <a:cubicBezTo>
                    <a:pt x="6699" y="35178"/>
                    <a:pt x="6679" y="35159"/>
                    <a:pt x="6660" y="35133"/>
                  </a:cubicBezTo>
                  <a:cubicBezTo>
                    <a:pt x="6653" y="35133"/>
                    <a:pt x="6647" y="35139"/>
                    <a:pt x="6640" y="35139"/>
                  </a:cubicBezTo>
                  <a:cubicBezTo>
                    <a:pt x="6588" y="35172"/>
                    <a:pt x="6543" y="35204"/>
                    <a:pt x="6504" y="35237"/>
                  </a:cubicBezTo>
                  <a:lnTo>
                    <a:pt x="6296" y="35536"/>
                  </a:lnTo>
                  <a:cubicBezTo>
                    <a:pt x="6276" y="35556"/>
                    <a:pt x="6257" y="35582"/>
                    <a:pt x="6224" y="35627"/>
                  </a:cubicBezTo>
                  <a:lnTo>
                    <a:pt x="6048" y="35816"/>
                  </a:lnTo>
                  <a:cubicBezTo>
                    <a:pt x="5931" y="35933"/>
                    <a:pt x="5840" y="36004"/>
                    <a:pt x="5769" y="36037"/>
                  </a:cubicBezTo>
                  <a:cubicBezTo>
                    <a:pt x="5749" y="36050"/>
                    <a:pt x="5730" y="36056"/>
                    <a:pt x="5704" y="36056"/>
                  </a:cubicBezTo>
                  <a:cubicBezTo>
                    <a:pt x="5697" y="36059"/>
                    <a:pt x="5690" y="36060"/>
                    <a:pt x="5685" y="36060"/>
                  </a:cubicBezTo>
                  <a:cubicBezTo>
                    <a:pt x="5677" y="36060"/>
                    <a:pt x="5671" y="36056"/>
                    <a:pt x="5671" y="36043"/>
                  </a:cubicBezTo>
                  <a:cubicBezTo>
                    <a:pt x="5671" y="36030"/>
                    <a:pt x="5684" y="36024"/>
                    <a:pt x="5697" y="36017"/>
                  </a:cubicBezTo>
                  <a:cubicBezTo>
                    <a:pt x="5808" y="35978"/>
                    <a:pt x="5938" y="35874"/>
                    <a:pt x="6088" y="35705"/>
                  </a:cubicBezTo>
                  <a:cubicBezTo>
                    <a:pt x="6146" y="35647"/>
                    <a:pt x="6179" y="35601"/>
                    <a:pt x="6192" y="35588"/>
                  </a:cubicBezTo>
                  <a:lnTo>
                    <a:pt x="6387" y="35302"/>
                  </a:lnTo>
                  <a:cubicBezTo>
                    <a:pt x="6426" y="35237"/>
                    <a:pt x="6465" y="35191"/>
                    <a:pt x="6504" y="35152"/>
                  </a:cubicBezTo>
                  <a:cubicBezTo>
                    <a:pt x="6523" y="35139"/>
                    <a:pt x="6556" y="35113"/>
                    <a:pt x="6608" y="35081"/>
                  </a:cubicBezTo>
                  <a:cubicBezTo>
                    <a:pt x="6523" y="34983"/>
                    <a:pt x="6465" y="34918"/>
                    <a:pt x="6432" y="34892"/>
                  </a:cubicBezTo>
                  <a:cubicBezTo>
                    <a:pt x="6341" y="34808"/>
                    <a:pt x="6250" y="34743"/>
                    <a:pt x="6166" y="34710"/>
                  </a:cubicBezTo>
                  <a:cubicBezTo>
                    <a:pt x="6068" y="34671"/>
                    <a:pt x="5918" y="34658"/>
                    <a:pt x="5710" y="34658"/>
                  </a:cubicBezTo>
                  <a:close/>
                  <a:moveTo>
                    <a:pt x="15128" y="34483"/>
                  </a:moveTo>
                  <a:cubicBezTo>
                    <a:pt x="15108" y="34483"/>
                    <a:pt x="15089" y="34489"/>
                    <a:pt x="15076" y="34515"/>
                  </a:cubicBezTo>
                  <a:cubicBezTo>
                    <a:pt x="15069" y="34535"/>
                    <a:pt x="15063" y="34561"/>
                    <a:pt x="15063" y="34593"/>
                  </a:cubicBezTo>
                  <a:cubicBezTo>
                    <a:pt x="15076" y="34886"/>
                    <a:pt x="15063" y="35243"/>
                    <a:pt x="15017" y="35653"/>
                  </a:cubicBezTo>
                  <a:cubicBezTo>
                    <a:pt x="14991" y="35894"/>
                    <a:pt x="14945" y="36245"/>
                    <a:pt x="14887" y="36713"/>
                  </a:cubicBezTo>
                  <a:cubicBezTo>
                    <a:pt x="14809" y="37422"/>
                    <a:pt x="14770" y="38255"/>
                    <a:pt x="14776" y="39217"/>
                  </a:cubicBezTo>
                  <a:cubicBezTo>
                    <a:pt x="14776" y="39490"/>
                    <a:pt x="14789" y="39705"/>
                    <a:pt x="14802" y="39867"/>
                  </a:cubicBezTo>
                  <a:cubicBezTo>
                    <a:pt x="14815" y="40102"/>
                    <a:pt x="14848" y="40316"/>
                    <a:pt x="14900" y="40498"/>
                  </a:cubicBezTo>
                  <a:cubicBezTo>
                    <a:pt x="14913" y="40537"/>
                    <a:pt x="14945" y="40654"/>
                    <a:pt x="15010" y="40849"/>
                  </a:cubicBezTo>
                  <a:cubicBezTo>
                    <a:pt x="15056" y="40993"/>
                    <a:pt x="15089" y="41110"/>
                    <a:pt x="15102" y="41207"/>
                  </a:cubicBezTo>
                  <a:cubicBezTo>
                    <a:pt x="15134" y="41363"/>
                    <a:pt x="15147" y="41441"/>
                    <a:pt x="15147" y="41454"/>
                  </a:cubicBezTo>
                  <a:cubicBezTo>
                    <a:pt x="15173" y="41539"/>
                    <a:pt x="15212" y="41610"/>
                    <a:pt x="15258" y="41662"/>
                  </a:cubicBezTo>
                  <a:cubicBezTo>
                    <a:pt x="15310" y="41448"/>
                    <a:pt x="15303" y="41181"/>
                    <a:pt x="15251" y="40869"/>
                  </a:cubicBezTo>
                  <a:cubicBezTo>
                    <a:pt x="15173" y="40518"/>
                    <a:pt x="15121" y="40251"/>
                    <a:pt x="15095" y="40076"/>
                  </a:cubicBezTo>
                  <a:cubicBezTo>
                    <a:pt x="15056" y="39867"/>
                    <a:pt x="15037" y="39620"/>
                    <a:pt x="15030" y="39334"/>
                  </a:cubicBezTo>
                  <a:cubicBezTo>
                    <a:pt x="15010" y="38794"/>
                    <a:pt x="15037" y="38092"/>
                    <a:pt x="15108" y="37221"/>
                  </a:cubicBezTo>
                  <a:cubicBezTo>
                    <a:pt x="15206" y="36108"/>
                    <a:pt x="15258" y="35406"/>
                    <a:pt x="15264" y="35113"/>
                  </a:cubicBezTo>
                  <a:cubicBezTo>
                    <a:pt x="15271" y="34990"/>
                    <a:pt x="15271" y="34886"/>
                    <a:pt x="15264" y="34814"/>
                  </a:cubicBezTo>
                  <a:cubicBezTo>
                    <a:pt x="15251" y="34704"/>
                    <a:pt x="15225" y="34606"/>
                    <a:pt x="15180" y="34528"/>
                  </a:cubicBezTo>
                  <a:cubicBezTo>
                    <a:pt x="15160" y="34502"/>
                    <a:pt x="15141" y="34483"/>
                    <a:pt x="15128" y="34483"/>
                  </a:cubicBezTo>
                  <a:close/>
                  <a:moveTo>
                    <a:pt x="5877" y="36568"/>
                  </a:moveTo>
                  <a:cubicBezTo>
                    <a:pt x="5863" y="36568"/>
                    <a:pt x="5848" y="36572"/>
                    <a:pt x="5834" y="36583"/>
                  </a:cubicBezTo>
                  <a:cubicBezTo>
                    <a:pt x="5808" y="36603"/>
                    <a:pt x="5795" y="36635"/>
                    <a:pt x="5795" y="36687"/>
                  </a:cubicBezTo>
                  <a:lnTo>
                    <a:pt x="5645" y="38066"/>
                  </a:lnTo>
                  <a:cubicBezTo>
                    <a:pt x="5541" y="38976"/>
                    <a:pt x="5411" y="39880"/>
                    <a:pt x="5262" y="40771"/>
                  </a:cubicBezTo>
                  <a:cubicBezTo>
                    <a:pt x="5229" y="40954"/>
                    <a:pt x="5210" y="41084"/>
                    <a:pt x="5203" y="41181"/>
                  </a:cubicBezTo>
                  <a:cubicBezTo>
                    <a:pt x="5203" y="41220"/>
                    <a:pt x="5203" y="41292"/>
                    <a:pt x="5197" y="41396"/>
                  </a:cubicBezTo>
                  <a:cubicBezTo>
                    <a:pt x="5197" y="41487"/>
                    <a:pt x="5197" y="41558"/>
                    <a:pt x="5190" y="41610"/>
                  </a:cubicBezTo>
                  <a:cubicBezTo>
                    <a:pt x="5184" y="41682"/>
                    <a:pt x="5171" y="41799"/>
                    <a:pt x="5144" y="41955"/>
                  </a:cubicBezTo>
                  <a:lnTo>
                    <a:pt x="5255" y="41955"/>
                  </a:lnTo>
                  <a:cubicBezTo>
                    <a:pt x="5327" y="41884"/>
                    <a:pt x="5366" y="41779"/>
                    <a:pt x="5379" y="41643"/>
                  </a:cubicBezTo>
                  <a:cubicBezTo>
                    <a:pt x="5379" y="41487"/>
                    <a:pt x="5385" y="41363"/>
                    <a:pt x="5385" y="41285"/>
                  </a:cubicBezTo>
                  <a:cubicBezTo>
                    <a:pt x="5392" y="41168"/>
                    <a:pt x="5411" y="41012"/>
                    <a:pt x="5457" y="40817"/>
                  </a:cubicBezTo>
                  <a:cubicBezTo>
                    <a:pt x="5548" y="40323"/>
                    <a:pt x="5626" y="39867"/>
                    <a:pt x="5684" y="39438"/>
                  </a:cubicBezTo>
                  <a:cubicBezTo>
                    <a:pt x="5730" y="39068"/>
                    <a:pt x="5762" y="38742"/>
                    <a:pt x="5782" y="38469"/>
                  </a:cubicBezTo>
                  <a:cubicBezTo>
                    <a:pt x="5795" y="38170"/>
                    <a:pt x="5808" y="37949"/>
                    <a:pt x="5821" y="37799"/>
                  </a:cubicBezTo>
                  <a:cubicBezTo>
                    <a:pt x="5834" y="37637"/>
                    <a:pt x="5886" y="37305"/>
                    <a:pt x="5970" y="36791"/>
                  </a:cubicBezTo>
                  <a:cubicBezTo>
                    <a:pt x="5983" y="36720"/>
                    <a:pt x="5983" y="36668"/>
                    <a:pt x="5964" y="36635"/>
                  </a:cubicBezTo>
                  <a:cubicBezTo>
                    <a:pt x="5957" y="36609"/>
                    <a:pt x="5938" y="36590"/>
                    <a:pt x="5912" y="36577"/>
                  </a:cubicBezTo>
                  <a:cubicBezTo>
                    <a:pt x="5900" y="36571"/>
                    <a:pt x="5889" y="36568"/>
                    <a:pt x="5877" y="36568"/>
                  </a:cubicBezTo>
                  <a:close/>
                </a:path>
              </a:pathLst>
            </a:custGeom>
            <a:solidFill>
              <a:srgbClr val="9696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4"/>
            <p:cNvSpPr/>
            <p:nvPr/>
          </p:nvSpPr>
          <p:spPr>
            <a:xfrm>
              <a:off x="-6604750" y="296825"/>
              <a:ext cx="479850" cy="848475"/>
            </a:xfrm>
            <a:custGeom>
              <a:avLst/>
              <a:gdLst/>
              <a:ahLst/>
              <a:cxnLst/>
              <a:rect l="l" t="t" r="r" b="b"/>
              <a:pathLst>
                <a:path w="19194" h="33939" extrusionOk="0">
                  <a:moveTo>
                    <a:pt x="8895" y="0"/>
                  </a:moveTo>
                  <a:cubicBezTo>
                    <a:pt x="8881" y="0"/>
                    <a:pt x="8867" y="6"/>
                    <a:pt x="8852" y="16"/>
                  </a:cubicBezTo>
                  <a:cubicBezTo>
                    <a:pt x="8553" y="211"/>
                    <a:pt x="8326" y="471"/>
                    <a:pt x="8163" y="790"/>
                  </a:cubicBezTo>
                  <a:cubicBezTo>
                    <a:pt x="8007" y="1095"/>
                    <a:pt x="7922" y="1434"/>
                    <a:pt x="7909" y="1798"/>
                  </a:cubicBezTo>
                  <a:cubicBezTo>
                    <a:pt x="7903" y="2051"/>
                    <a:pt x="7929" y="2259"/>
                    <a:pt x="8000" y="2422"/>
                  </a:cubicBezTo>
                  <a:cubicBezTo>
                    <a:pt x="8000" y="2435"/>
                    <a:pt x="8007" y="2448"/>
                    <a:pt x="8013" y="2448"/>
                  </a:cubicBezTo>
                  <a:cubicBezTo>
                    <a:pt x="8017" y="2450"/>
                    <a:pt x="8020" y="2450"/>
                    <a:pt x="8023" y="2450"/>
                  </a:cubicBezTo>
                  <a:cubicBezTo>
                    <a:pt x="8033" y="2450"/>
                    <a:pt x="8041" y="2443"/>
                    <a:pt x="8046" y="2429"/>
                  </a:cubicBezTo>
                  <a:cubicBezTo>
                    <a:pt x="8052" y="2422"/>
                    <a:pt x="8052" y="2409"/>
                    <a:pt x="8052" y="2390"/>
                  </a:cubicBezTo>
                  <a:cubicBezTo>
                    <a:pt x="7994" y="1973"/>
                    <a:pt x="8020" y="1590"/>
                    <a:pt x="8124" y="1238"/>
                  </a:cubicBezTo>
                  <a:cubicBezTo>
                    <a:pt x="8235" y="835"/>
                    <a:pt x="8443" y="517"/>
                    <a:pt x="8735" y="269"/>
                  </a:cubicBezTo>
                  <a:cubicBezTo>
                    <a:pt x="8800" y="217"/>
                    <a:pt x="8833" y="191"/>
                    <a:pt x="8833" y="185"/>
                  </a:cubicBezTo>
                  <a:cubicBezTo>
                    <a:pt x="8865" y="152"/>
                    <a:pt x="8898" y="120"/>
                    <a:pt x="8917" y="87"/>
                  </a:cubicBezTo>
                  <a:cubicBezTo>
                    <a:pt x="8943" y="42"/>
                    <a:pt x="8937" y="16"/>
                    <a:pt x="8911" y="3"/>
                  </a:cubicBezTo>
                  <a:cubicBezTo>
                    <a:pt x="8906" y="1"/>
                    <a:pt x="8900" y="0"/>
                    <a:pt x="8895" y="0"/>
                  </a:cubicBezTo>
                  <a:close/>
                  <a:moveTo>
                    <a:pt x="9470" y="2565"/>
                  </a:moveTo>
                  <a:cubicBezTo>
                    <a:pt x="9460" y="2565"/>
                    <a:pt x="9452" y="2570"/>
                    <a:pt x="9444" y="2578"/>
                  </a:cubicBezTo>
                  <a:cubicBezTo>
                    <a:pt x="9431" y="2598"/>
                    <a:pt x="9438" y="2617"/>
                    <a:pt x="9451" y="2630"/>
                  </a:cubicBezTo>
                  <a:cubicBezTo>
                    <a:pt x="9418" y="2630"/>
                    <a:pt x="9353" y="2617"/>
                    <a:pt x="9243" y="2598"/>
                  </a:cubicBezTo>
                  <a:cubicBezTo>
                    <a:pt x="9181" y="2588"/>
                    <a:pt x="9129" y="2582"/>
                    <a:pt x="9083" y="2582"/>
                  </a:cubicBezTo>
                  <a:cubicBezTo>
                    <a:pt x="9066" y="2582"/>
                    <a:pt x="9050" y="2583"/>
                    <a:pt x="9034" y="2585"/>
                  </a:cubicBezTo>
                  <a:lnTo>
                    <a:pt x="9028" y="2585"/>
                  </a:lnTo>
                  <a:cubicBezTo>
                    <a:pt x="9021" y="2598"/>
                    <a:pt x="9028" y="2598"/>
                    <a:pt x="9034" y="2598"/>
                  </a:cubicBezTo>
                  <a:cubicBezTo>
                    <a:pt x="9054" y="2611"/>
                    <a:pt x="9080" y="2617"/>
                    <a:pt x="9113" y="2624"/>
                  </a:cubicBezTo>
                  <a:lnTo>
                    <a:pt x="9451" y="2682"/>
                  </a:lnTo>
                  <a:cubicBezTo>
                    <a:pt x="9457" y="2685"/>
                    <a:pt x="9464" y="2687"/>
                    <a:pt x="9470" y="2687"/>
                  </a:cubicBezTo>
                  <a:cubicBezTo>
                    <a:pt x="9477" y="2687"/>
                    <a:pt x="9483" y="2685"/>
                    <a:pt x="9490" y="2682"/>
                  </a:cubicBezTo>
                  <a:cubicBezTo>
                    <a:pt x="9496" y="2676"/>
                    <a:pt x="9496" y="2663"/>
                    <a:pt x="9503" y="2650"/>
                  </a:cubicBezTo>
                  <a:cubicBezTo>
                    <a:pt x="9516" y="2611"/>
                    <a:pt x="9509" y="2585"/>
                    <a:pt x="9490" y="2572"/>
                  </a:cubicBezTo>
                  <a:cubicBezTo>
                    <a:pt x="9482" y="2567"/>
                    <a:pt x="9476" y="2565"/>
                    <a:pt x="9470" y="2565"/>
                  </a:cubicBezTo>
                  <a:close/>
                  <a:moveTo>
                    <a:pt x="10760" y="2504"/>
                  </a:moveTo>
                  <a:cubicBezTo>
                    <a:pt x="10711" y="2504"/>
                    <a:pt x="10636" y="2514"/>
                    <a:pt x="10530" y="2539"/>
                  </a:cubicBezTo>
                  <a:cubicBezTo>
                    <a:pt x="10491" y="2546"/>
                    <a:pt x="10387" y="2565"/>
                    <a:pt x="10218" y="2598"/>
                  </a:cubicBezTo>
                  <a:lnTo>
                    <a:pt x="9971" y="2650"/>
                  </a:lnTo>
                  <a:cubicBezTo>
                    <a:pt x="9958" y="2650"/>
                    <a:pt x="9945" y="2656"/>
                    <a:pt x="9945" y="2669"/>
                  </a:cubicBezTo>
                  <a:cubicBezTo>
                    <a:pt x="9945" y="2676"/>
                    <a:pt x="9945" y="2682"/>
                    <a:pt x="9958" y="2695"/>
                  </a:cubicBezTo>
                  <a:lnTo>
                    <a:pt x="9984" y="2695"/>
                  </a:lnTo>
                  <a:cubicBezTo>
                    <a:pt x="10043" y="2695"/>
                    <a:pt x="10108" y="2689"/>
                    <a:pt x="10186" y="2682"/>
                  </a:cubicBezTo>
                  <a:lnTo>
                    <a:pt x="10381" y="2656"/>
                  </a:lnTo>
                  <a:cubicBezTo>
                    <a:pt x="10452" y="2643"/>
                    <a:pt x="10511" y="2630"/>
                    <a:pt x="10576" y="2611"/>
                  </a:cubicBezTo>
                  <a:cubicBezTo>
                    <a:pt x="10621" y="2598"/>
                    <a:pt x="10693" y="2565"/>
                    <a:pt x="10784" y="2526"/>
                  </a:cubicBezTo>
                  <a:cubicBezTo>
                    <a:pt x="10803" y="2520"/>
                    <a:pt x="10803" y="2513"/>
                    <a:pt x="10797" y="2507"/>
                  </a:cubicBezTo>
                  <a:cubicBezTo>
                    <a:pt x="10787" y="2505"/>
                    <a:pt x="10775" y="2504"/>
                    <a:pt x="10760" y="2504"/>
                  </a:cubicBezTo>
                  <a:close/>
                  <a:moveTo>
                    <a:pt x="8072" y="2754"/>
                  </a:moveTo>
                  <a:cubicBezTo>
                    <a:pt x="8065" y="2754"/>
                    <a:pt x="8059" y="2754"/>
                    <a:pt x="8052" y="2767"/>
                  </a:cubicBezTo>
                  <a:lnTo>
                    <a:pt x="8046" y="2786"/>
                  </a:lnTo>
                  <a:cubicBezTo>
                    <a:pt x="8033" y="2845"/>
                    <a:pt x="8033" y="2910"/>
                    <a:pt x="8059" y="2968"/>
                  </a:cubicBezTo>
                  <a:lnTo>
                    <a:pt x="8085" y="3033"/>
                  </a:lnTo>
                  <a:cubicBezTo>
                    <a:pt x="8091" y="3053"/>
                    <a:pt x="8098" y="3066"/>
                    <a:pt x="8104" y="3072"/>
                  </a:cubicBezTo>
                  <a:cubicBezTo>
                    <a:pt x="8117" y="3085"/>
                    <a:pt x="8130" y="3092"/>
                    <a:pt x="8143" y="3092"/>
                  </a:cubicBezTo>
                  <a:cubicBezTo>
                    <a:pt x="8143" y="3066"/>
                    <a:pt x="8137" y="3027"/>
                    <a:pt x="8111" y="2968"/>
                  </a:cubicBezTo>
                  <a:cubicBezTo>
                    <a:pt x="8091" y="2929"/>
                    <a:pt x="8085" y="2877"/>
                    <a:pt x="8085" y="2825"/>
                  </a:cubicBezTo>
                  <a:lnTo>
                    <a:pt x="8085" y="2780"/>
                  </a:lnTo>
                  <a:cubicBezTo>
                    <a:pt x="8085" y="2767"/>
                    <a:pt x="8078" y="2760"/>
                    <a:pt x="8072" y="2754"/>
                  </a:cubicBezTo>
                  <a:close/>
                  <a:moveTo>
                    <a:pt x="8150" y="3287"/>
                  </a:moveTo>
                  <a:cubicBezTo>
                    <a:pt x="8137" y="3287"/>
                    <a:pt x="8124" y="3287"/>
                    <a:pt x="8111" y="3300"/>
                  </a:cubicBezTo>
                  <a:cubicBezTo>
                    <a:pt x="8085" y="3320"/>
                    <a:pt x="8072" y="3359"/>
                    <a:pt x="8078" y="3404"/>
                  </a:cubicBezTo>
                  <a:cubicBezTo>
                    <a:pt x="8078" y="3469"/>
                    <a:pt x="8104" y="3534"/>
                    <a:pt x="8156" y="3586"/>
                  </a:cubicBezTo>
                  <a:cubicBezTo>
                    <a:pt x="8169" y="3612"/>
                    <a:pt x="8182" y="3625"/>
                    <a:pt x="8182" y="3632"/>
                  </a:cubicBezTo>
                  <a:lnTo>
                    <a:pt x="8182" y="3671"/>
                  </a:lnTo>
                  <a:cubicBezTo>
                    <a:pt x="8176" y="3723"/>
                    <a:pt x="8156" y="3794"/>
                    <a:pt x="8130" y="3892"/>
                  </a:cubicBezTo>
                  <a:cubicBezTo>
                    <a:pt x="8104" y="3989"/>
                    <a:pt x="8085" y="4061"/>
                    <a:pt x="8078" y="4113"/>
                  </a:cubicBezTo>
                  <a:cubicBezTo>
                    <a:pt x="8065" y="4178"/>
                    <a:pt x="8052" y="4256"/>
                    <a:pt x="8052" y="4354"/>
                  </a:cubicBezTo>
                  <a:cubicBezTo>
                    <a:pt x="8052" y="4380"/>
                    <a:pt x="8052" y="4393"/>
                    <a:pt x="8065" y="4399"/>
                  </a:cubicBezTo>
                  <a:cubicBezTo>
                    <a:pt x="8070" y="4404"/>
                    <a:pt x="8075" y="4406"/>
                    <a:pt x="8081" y="4406"/>
                  </a:cubicBezTo>
                  <a:cubicBezTo>
                    <a:pt x="8089" y="4406"/>
                    <a:pt x="8099" y="4401"/>
                    <a:pt x="8111" y="4393"/>
                  </a:cubicBezTo>
                  <a:cubicBezTo>
                    <a:pt x="8117" y="4380"/>
                    <a:pt x="8124" y="4367"/>
                    <a:pt x="8130" y="4341"/>
                  </a:cubicBezTo>
                  <a:lnTo>
                    <a:pt x="8280" y="3742"/>
                  </a:lnTo>
                  <a:cubicBezTo>
                    <a:pt x="8293" y="3703"/>
                    <a:pt x="8293" y="3671"/>
                    <a:pt x="8293" y="3651"/>
                  </a:cubicBezTo>
                  <a:cubicBezTo>
                    <a:pt x="8300" y="3625"/>
                    <a:pt x="8287" y="3599"/>
                    <a:pt x="8274" y="3573"/>
                  </a:cubicBezTo>
                  <a:cubicBezTo>
                    <a:pt x="8248" y="3554"/>
                    <a:pt x="8228" y="3534"/>
                    <a:pt x="8215" y="3521"/>
                  </a:cubicBezTo>
                  <a:cubicBezTo>
                    <a:pt x="8209" y="3515"/>
                    <a:pt x="8196" y="3489"/>
                    <a:pt x="8176" y="3450"/>
                  </a:cubicBezTo>
                  <a:cubicBezTo>
                    <a:pt x="8156" y="3398"/>
                    <a:pt x="8150" y="3365"/>
                    <a:pt x="8163" y="3346"/>
                  </a:cubicBezTo>
                  <a:cubicBezTo>
                    <a:pt x="8169" y="3326"/>
                    <a:pt x="8176" y="3320"/>
                    <a:pt x="8176" y="3313"/>
                  </a:cubicBezTo>
                  <a:cubicBezTo>
                    <a:pt x="8176" y="3294"/>
                    <a:pt x="8163" y="3287"/>
                    <a:pt x="8150" y="3287"/>
                  </a:cubicBezTo>
                  <a:close/>
                  <a:moveTo>
                    <a:pt x="14998" y="6480"/>
                  </a:moveTo>
                  <a:cubicBezTo>
                    <a:pt x="14979" y="6480"/>
                    <a:pt x="14959" y="6500"/>
                    <a:pt x="14946" y="6519"/>
                  </a:cubicBezTo>
                  <a:cubicBezTo>
                    <a:pt x="14940" y="6545"/>
                    <a:pt x="14933" y="6565"/>
                    <a:pt x="14940" y="6591"/>
                  </a:cubicBezTo>
                  <a:cubicBezTo>
                    <a:pt x="14953" y="6630"/>
                    <a:pt x="14985" y="6662"/>
                    <a:pt x="15037" y="6682"/>
                  </a:cubicBezTo>
                  <a:cubicBezTo>
                    <a:pt x="15083" y="6701"/>
                    <a:pt x="15109" y="6714"/>
                    <a:pt x="15122" y="6721"/>
                  </a:cubicBezTo>
                  <a:cubicBezTo>
                    <a:pt x="15128" y="6734"/>
                    <a:pt x="15141" y="6753"/>
                    <a:pt x="15154" y="6779"/>
                  </a:cubicBezTo>
                  <a:lnTo>
                    <a:pt x="15356" y="7254"/>
                  </a:lnTo>
                  <a:cubicBezTo>
                    <a:pt x="15363" y="7261"/>
                    <a:pt x="15369" y="7274"/>
                    <a:pt x="15363" y="7287"/>
                  </a:cubicBezTo>
                  <a:cubicBezTo>
                    <a:pt x="15356" y="7293"/>
                    <a:pt x="15343" y="7306"/>
                    <a:pt x="15323" y="7306"/>
                  </a:cubicBezTo>
                  <a:cubicBezTo>
                    <a:pt x="15258" y="7319"/>
                    <a:pt x="15200" y="7339"/>
                    <a:pt x="15148" y="7365"/>
                  </a:cubicBezTo>
                  <a:cubicBezTo>
                    <a:pt x="15093" y="7397"/>
                    <a:pt x="15048" y="7413"/>
                    <a:pt x="15015" y="7413"/>
                  </a:cubicBezTo>
                  <a:cubicBezTo>
                    <a:pt x="15001" y="7413"/>
                    <a:pt x="14989" y="7410"/>
                    <a:pt x="14979" y="7404"/>
                  </a:cubicBezTo>
                  <a:cubicBezTo>
                    <a:pt x="14992" y="7378"/>
                    <a:pt x="14985" y="7358"/>
                    <a:pt x="14966" y="7339"/>
                  </a:cubicBezTo>
                  <a:cubicBezTo>
                    <a:pt x="14946" y="7332"/>
                    <a:pt x="14927" y="7326"/>
                    <a:pt x="14901" y="7313"/>
                  </a:cubicBezTo>
                  <a:lnTo>
                    <a:pt x="14803" y="7306"/>
                  </a:lnTo>
                  <a:cubicBezTo>
                    <a:pt x="14777" y="7306"/>
                    <a:pt x="14758" y="7313"/>
                    <a:pt x="14745" y="7326"/>
                  </a:cubicBezTo>
                  <a:cubicBezTo>
                    <a:pt x="14732" y="7339"/>
                    <a:pt x="14725" y="7358"/>
                    <a:pt x="14725" y="7384"/>
                  </a:cubicBezTo>
                  <a:cubicBezTo>
                    <a:pt x="14725" y="7462"/>
                    <a:pt x="14751" y="7527"/>
                    <a:pt x="14803" y="7592"/>
                  </a:cubicBezTo>
                  <a:cubicBezTo>
                    <a:pt x="14855" y="7657"/>
                    <a:pt x="14920" y="7703"/>
                    <a:pt x="14998" y="7716"/>
                  </a:cubicBezTo>
                  <a:cubicBezTo>
                    <a:pt x="15017" y="7718"/>
                    <a:pt x="15036" y="7720"/>
                    <a:pt x="15052" y="7720"/>
                  </a:cubicBezTo>
                  <a:cubicBezTo>
                    <a:pt x="15082" y="7720"/>
                    <a:pt x="15108" y="7715"/>
                    <a:pt x="15128" y="7703"/>
                  </a:cubicBezTo>
                  <a:cubicBezTo>
                    <a:pt x="15148" y="7690"/>
                    <a:pt x="15161" y="7677"/>
                    <a:pt x="15174" y="7657"/>
                  </a:cubicBezTo>
                  <a:cubicBezTo>
                    <a:pt x="15187" y="7638"/>
                    <a:pt x="15193" y="7618"/>
                    <a:pt x="15187" y="7592"/>
                  </a:cubicBezTo>
                  <a:cubicBezTo>
                    <a:pt x="15180" y="7573"/>
                    <a:pt x="15180" y="7553"/>
                    <a:pt x="15174" y="7540"/>
                  </a:cubicBezTo>
                  <a:cubicBezTo>
                    <a:pt x="15167" y="7521"/>
                    <a:pt x="15167" y="7508"/>
                    <a:pt x="15174" y="7495"/>
                  </a:cubicBezTo>
                  <a:cubicBezTo>
                    <a:pt x="15174" y="7488"/>
                    <a:pt x="15187" y="7482"/>
                    <a:pt x="15206" y="7462"/>
                  </a:cubicBezTo>
                  <a:cubicBezTo>
                    <a:pt x="15284" y="7423"/>
                    <a:pt x="15349" y="7391"/>
                    <a:pt x="15421" y="7358"/>
                  </a:cubicBezTo>
                  <a:cubicBezTo>
                    <a:pt x="15444" y="7351"/>
                    <a:pt x="15462" y="7347"/>
                    <a:pt x="15478" y="7347"/>
                  </a:cubicBezTo>
                  <a:cubicBezTo>
                    <a:pt x="15488" y="7347"/>
                    <a:pt x="15498" y="7349"/>
                    <a:pt x="15506" y="7352"/>
                  </a:cubicBezTo>
                  <a:cubicBezTo>
                    <a:pt x="15525" y="7352"/>
                    <a:pt x="15538" y="7371"/>
                    <a:pt x="15558" y="7404"/>
                  </a:cubicBezTo>
                  <a:lnTo>
                    <a:pt x="15785" y="7768"/>
                  </a:lnTo>
                  <a:cubicBezTo>
                    <a:pt x="15811" y="7807"/>
                    <a:pt x="15824" y="7839"/>
                    <a:pt x="15818" y="7865"/>
                  </a:cubicBezTo>
                  <a:cubicBezTo>
                    <a:pt x="15818" y="7865"/>
                    <a:pt x="15805" y="7885"/>
                    <a:pt x="15779" y="7931"/>
                  </a:cubicBezTo>
                  <a:cubicBezTo>
                    <a:pt x="15766" y="7963"/>
                    <a:pt x="15766" y="8002"/>
                    <a:pt x="15792" y="8048"/>
                  </a:cubicBezTo>
                  <a:cubicBezTo>
                    <a:pt x="15811" y="8080"/>
                    <a:pt x="15837" y="8106"/>
                    <a:pt x="15876" y="8132"/>
                  </a:cubicBezTo>
                  <a:cubicBezTo>
                    <a:pt x="15883" y="8132"/>
                    <a:pt x="15896" y="8139"/>
                    <a:pt x="15902" y="8145"/>
                  </a:cubicBezTo>
                  <a:cubicBezTo>
                    <a:pt x="15896" y="8002"/>
                    <a:pt x="15883" y="7879"/>
                    <a:pt x="15863" y="7774"/>
                  </a:cubicBezTo>
                  <a:cubicBezTo>
                    <a:pt x="15798" y="7449"/>
                    <a:pt x="15642" y="7144"/>
                    <a:pt x="15389" y="6844"/>
                  </a:cubicBezTo>
                  <a:cubicBezTo>
                    <a:pt x="15284" y="6721"/>
                    <a:pt x="15161" y="6597"/>
                    <a:pt x="15018" y="6480"/>
                  </a:cubicBezTo>
                  <a:close/>
                  <a:moveTo>
                    <a:pt x="14263" y="6149"/>
                  </a:moveTo>
                  <a:cubicBezTo>
                    <a:pt x="14270" y="6149"/>
                    <a:pt x="14276" y="6149"/>
                    <a:pt x="14276" y="6162"/>
                  </a:cubicBezTo>
                  <a:cubicBezTo>
                    <a:pt x="14283" y="6175"/>
                    <a:pt x="14283" y="6181"/>
                    <a:pt x="14276" y="6194"/>
                  </a:cubicBezTo>
                  <a:cubicBezTo>
                    <a:pt x="14237" y="6266"/>
                    <a:pt x="14179" y="6344"/>
                    <a:pt x="14114" y="6428"/>
                  </a:cubicBezTo>
                  <a:cubicBezTo>
                    <a:pt x="14075" y="6467"/>
                    <a:pt x="14003" y="6539"/>
                    <a:pt x="13912" y="6630"/>
                  </a:cubicBezTo>
                  <a:lnTo>
                    <a:pt x="13626" y="6903"/>
                  </a:lnTo>
                  <a:cubicBezTo>
                    <a:pt x="13535" y="6994"/>
                    <a:pt x="13476" y="7072"/>
                    <a:pt x="13470" y="7144"/>
                  </a:cubicBezTo>
                  <a:cubicBezTo>
                    <a:pt x="13457" y="7222"/>
                    <a:pt x="13489" y="7326"/>
                    <a:pt x="13568" y="7449"/>
                  </a:cubicBezTo>
                  <a:cubicBezTo>
                    <a:pt x="13685" y="7631"/>
                    <a:pt x="13834" y="7826"/>
                    <a:pt x="14010" y="8035"/>
                  </a:cubicBezTo>
                  <a:cubicBezTo>
                    <a:pt x="14120" y="8165"/>
                    <a:pt x="14283" y="8347"/>
                    <a:pt x="14498" y="8587"/>
                  </a:cubicBezTo>
                  <a:cubicBezTo>
                    <a:pt x="14537" y="8633"/>
                    <a:pt x="14550" y="8665"/>
                    <a:pt x="14537" y="8698"/>
                  </a:cubicBezTo>
                  <a:cubicBezTo>
                    <a:pt x="14172" y="8334"/>
                    <a:pt x="13847" y="7950"/>
                    <a:pt x="13561" y="7540"/>
                  </a:cubicBezTo>
                  <a:cubicBezTo>
                    <a:pt x="13502" y="7449"/>
                    <a:pt x="13457" y="7378"/>
                    <a:pt x="13437" y="7332"/>
                  </a:cubicBezTo>
                  <a:cubicBezTo>
                    <a:pt x="13405" y="7241"/>
                    <a:pt x="13398" y="7163"/>
                    <a:pt x="13424" y="7092"/>
                  </a:cubicBezTo>
                  <a:cubicBezTo>
                    <a:pt x="13444" y="7027"/>
                    <a:pt x="13489" y="6962"/>
                    <a:pt x="13554" y="6896"/>
                  </a:cubicBezTo>
                  <a:cubicBezTo>
                    <a:pt x="13639" y="6818"/>
                    <a:pt x="13769" y="6701"/>
                    <a:pt x="13945" y="6545"/>
                  </a:cubicBezTo>
                  <a:cubicBezTo>
                    <a:pt x="14094" y="6409"/>
                    <a:pt x="14198" y="6272"/>
                    <a:pt x="14263" y="6149"/>
                  </a:cubicBezTo>
                  <a:close/>
                  <a:moveTo>
                    <a:pt x="14810" y="6311"/>
                  </a:moveTo>
                  <a:cubicBezTo>
                    <a:pt x="14660" y="6467"/>
                    <a:pt x="14556" y="6597"/>
                    <a:pt x="14504" y="6688"/>
                  </a:cubicBezTo>
                  <a:cubicBezTo>
                    <a:pt x="14400" y="6864"/>
                    <a:pt x="14367" y="7027"/>
                    <a:pt x="14393" y="7189"/>
                  </a:cubicBezTo>
                  <a:cubicBezTo>
                    <a:pt x="14406" y="7274"/>
                    <a:pt x="14445" y="7371"/>
                    <a:pt x="14498" y="7469"/>
                  </a:cubicBezTo>
                  <a:cubicBezTo>
                    <a:pt x="14608" y="7651"/>
                    <a:pt x="14738" y="7794"/>
                    <a:pt x="14888" y="7892"/>
                  </a:cubicBezTo>
                  <a:cubicBezTo>
                    <a:pt x="15011" y="7970"/>
                    <a:pt x="15180" y="8035"/>
                    <a:pt x="15402" y="8080"/>
                  </a:cubicBezTo>
                  <a:cubicBezTo>
                    <a:pt x="15434" y="8087"/>
                    <a:pt x="15454" y="8100"/>
                    <a:pt x="15467" y="8106"/>
                  </a:cubicBezTo>
                  <a:cubicBezTo>
                    <a:pt x="15473" y="8126"/>
                    <a:pt x="15480" y="8145"/>
                    <a:pt x="15473" y="8178"/>
                  </a:cubicBezTo>
                  <a:lnTo>
                    <a:pt x="15428" y="9036"/>
                  </a:lnTo>
                  <a:cubicBezTo>
                    <a:pt x="15458" y="9044"/>
                    <a:pt x="15488" y="9047"/>
                    <a:pt x="15519" y="9047"/>
                  </a:cubicBezTo>
                  <a:cubicBezTo>
                    <a:pt x="15541" y="9047"/>
                    <a:pt x="15562" y="9045"/>
                    <a:pt x="15584" y="9043"/>
                  </a:cubicBezTo>
                  <a:lnTo>
                    <a:pt x="15603" y="8431"/>
                  </a:lnTo>
                  <a:cubicBezTo>
                    <a:pt x="15603" y="8405"/>
                    <a:pt x="15610" y="8392"/>
                    <a:pt x="15623" y="8386"/>
                  </a:cubicBezTo>
                  <a:cubicBezTo>
                    <a:pt x="15626" y="8385"/>
                    <a:pt x="15629" y="8385"/>
                    <a:pt x="15632" y="8385"/>
                  </a:cubicBezTo>
                  <a:cubicBezTo>
                    <a:pt x="15653" y="8385"/>
                    <a:pt x="15668" y="8404"/>
                    <a:pt x="15668" y="8444"/>
                  </a:cubicBezTo>
                  <a:lnTo>
                    <a:pt x="15733" y="9017"/>
                  </a:lnTo>
                  <a:cubicBezTo>
                    <a:pt x="15746" y="9023"/>
                    <a:pt x="15766" y="9023"/>
                    <a:pt x="15785" y="9023"/>
                  </a:cubicBezTo>
                  <a:lnTo>
                    <a:pt x="15831" y="9017"/>
                  </a:lnTo>
                  <a:lnTo>
                    <a:pt x="15844" y="9017"/>
                  </a:lnTo>
                  <a:cubicBezTo>
                    <a:pt x="15850" y="8906"/>
                    <a:pt x="15863" y="8776"/>
                    <a:pt x="15876" y="8620"/>
                  </a:cubicBezTo>
                  <a:cubicBezTo>
                    <a:pt x="15889" y="8490"/>
                    <a:pt x="15902" y="8366"/>
                    <a:pt x="15902" y="8256"/>
                  </a:cubicBezTo>
                  <a:cubicBezTo>
                    <a:pt x="15889" y="8249"/>
                    <a:pt x="15870" y="8243"/>
                    <a:pt x="15850" y="8230"/>
                  </a:cubicBezTo>
                  <a:cubicBezTo>
                    <a:pt x="15785" y="8184"/>
                    <a:pt x="15746" y="8139"/>
                    <a:pt x="15720" y="8100"/>
                  </a:cubicBezTo>
                  <a:cubicBezTo>
                    <a:pt x="15694" y="8061"/>
                    <a:pt x="15681" y="8015"/>
                    <a:pt x="15688" y="7970"/>
                  </a:cubicBezTo>
                  <a:cubicBezTo>
                    <a:pt x="15688" y="7924"/>
                    <a:pt x="15701" y="7879"/>
                    <a:pt x="15720" y="7846"/>
                  </a:cubicBezTo>
                  <a:cubicBezTo>
                    <a:pt x="15649" y="7703"/>
                    <a:pt x="15564" y="7573"/>
                    <a:pt x="15480" y="7449"/>
                  </a:cubicBezTo>
                  <a:cubicBezTo>
                    <a:pt x="15395" y="7462"/>
                    <a:pt x="15323" y="7488"/>
                    <a:pt x="15265" y="7534"/>
                  </a:cubicBezTo>
                  <a:cubicBezTo>
                    <a:pt x="15284" y="7605"/>
                    <a:pt x="15271" y="7664"/>
                    <a:pt x="15219" y="7722"/>
                  </a:cubicBezTo>
                  <a:cubicBezTo>
                    <a:pt x="15174" y="7768"/>
                    <a:pt x="15115" y="7794"/>
                    <a:pt x="15044" y="7800"/>
                  </a:cubicBezTo>
                  <a:cubicBezTo>
                    <a:pt x="14920" y="7800"/>
                    <a:pt x="14810" y="7735"/>
                    <a:pt x="14725" y="7599"/>
                  </a:cubicBezTo>
                  <a:cubicBezTo>
                    <a:pt x="14680" y="7521"/>
                    <a:pt x="14654" y="7449"/>
                    <a:pt x="14654" y="7384"/>
                  </a:cubicBezTo>
                  <a:cubicBezTo>
                    <a:pt x="14654" y="7326"/>
                    <a:pt x="14673" y="7287"/>
                    <a:pt x="14706" y="7261"/>
                  </a:cubicBezTo>
                  <a:cubicBezTo>
                    <a:pt x="14725" y="7248"/>
                    <a:pt x="14758" y="7241"/>
                    <a:pt x="14797" y="7241"/>
                  </a:cubicBezTo>
                  <a:cubicBezTo>
                    <a:pt x="14894" y="7241"/>
                    <a:pt x="14959" y="7254"/>
                    <a:pt x="14998" y="7287"/>
                  </a:cubicBezTo>
                  <a:cubicBezTo>
                    <a:pt x="15024" y="7306"/>
                    <a:pt x="15044" y="7319"/>
                    <a:pt x="15057" y="7326"/>
                  </a:cubicBezTo>
                  <a:cubicBezTo>
                    <a:pt x="15076" y="7326"/>
                    <a:pt x="15089" y="7319"/>
                    <a:pt x="15096" y="7313"/>
                  </a:cubicBezTo>
                  <a:lnTo>
                    <a:pt x="15284" y="7241"/>
                  </a:lnTo>
                  <a:cubicBezTo>
                    <a:pt x="15226" y="7118"/>
                    <a:pt x="15174" y="6994"/>
                    <a:pt x="15128" y="6857"/>
                  </a:cubicBezTo>
                  <a:cubicBezTo>
                    <a:pt x="15109" y="6818"/>
                    <a:pt x="15096" y="6792"/>
                    <a:pt x="15083" y="6779"/>
                  </a:cubicBezTo>
                  <a:cubicBezTo>
                    <a:pt x="15076" y="6779"/>
                    <a:pt x="15050" y="6760"/>
                    <a:pt x="14992" y="6734"/>
                  </a:cubicBezTo>
                  <a:cubicBezTo>
                    <a:pt x="14959" y="6714"/>
                    <a:pt x="14933" y="6688"/>
                    <a:pt x="14907" y="6656"/>
                  </a:cubicBezTo>
                  <a:cubicBezTo>
                    <a:pt x="14888" y="6617"/>
                    <a:pt x="14881" y="6578"/>
                    <a:pt x="14881" y="6545"/>
                  </a:cubicBezTo>
                  <a:cubicBezTo>
                    <a:pt x="14888" y="6506"/>
                    <a:pt x="14907" y="6474"/>
                    <a:pt x="14940" y="6448"/>
                  </a:cubicBezTo>
                  <a:lnTo>
                    <a:pt x="14959" y="6435"/>
                  </a:lnTo>
                  <a:cubicBezTo>
                    <a:pt x="14914" y="6396"/>
                    <a:pt x="14862" y="6350"/>
                    <a:pt x="14810" y="6311"/>
                  </a:cubicBezTo>
                  <a:close/>
                  <a:moveTo>
                    <a:pt x="3285" y="9101"/>
                  </a:moveTo>
                  <a:lnTo>
                    <a:pt x="3155" y="9335"/>
                  </a:lnTo>
                  <a:lnTo>
                    <a:pt x="3142" y="9368"/>
                  </a:lnTo>
                  <a:cubicBezTo>
                    <a:pt x="3136" y="9387"/>
                    <a:pt x="3116" y="9413"/>
                    <a:pt x="3097" y="9446"/>
                  </a:cubicBezTo>
                  <a:lnTo>
                    <a:pt x="3071" y="9491"/>
                  </a:lnTo>
                  <a:lnTo>
                    <a:pt x="3025" y="9615"/>
                  </a:lnTo>
                  <a:cubicBezTo>
                    <a:pt x="3006" y="9660"/>
                    <a:pt x="2986" y="9686"/>
                    <a:pt x="2980" y="9706"/>
                  </a:cubicBezTo>
                  <a:cubicBezTo>
                    <a:pt x="3019" y="9745"/>
                    <a:pt x="3058" y="9791"/>
                    <a:pt x="3103" y="9856"/>
                  </a:cubicBezTo>
                  <a:lnTo>
                    <a:pt x="3227" y="10038"/>
                  </a:lnTo>
                  <a:cubicBezTo>
                    <a:pt x="3383" y="9966"/>
                    <a:pt x="3506" y="9921"/>
                    <a:pt x="3591" y="9901"/>
                  </a:cubicBezTo>
                  <a:cubicBezTo>
                    <a:pt x="3667" y="9882"/>
                    <a:pt x="3736" y="9870"/>
                    <a:pt x="3801" y="9870"/>
                  </a:cubicBezTo>
                  <a:cubicBezTo>
                    <a:pt x="3825" y="9870"/>
                    <a:pt x="3848" y="9872"/>
                    <a:pt x="3871" y="9875"/>
                  </a:cubicBezTo>
                  <a:lnTo>
                    <a:pt x="3916" y="9420"/>
                  </a:lnTo>
                  <a:cubicBezTo>
                    <a:pt x="3851" y="9368"/>
                    <a:pt x="3773" y="9316"/>
                    <a:pt x="3695" y="9270"/>
                  </a:cubicBezTo>
                  <a:cubicBezTo>
                    <a:pt x="3571" y="9192"/>
                    <a:pt x="3467" y="9140"/>
                    <a:pt x="3396" y="9121"/>
                  </a:cubicBezTo>
                  <a:cubicBezTo>
                    <a:pt x="3363" y="9108"/>
                    <a:pt x="3324" y="9101"/>
                    <a:pt x="3285" y="9101"/>
                  </a:cubicBezTo>
                  <a:close/>
                  <a:moveTo>
                    <a:pt x="3220" y="9095"/>
                  </a:moveTo>
                  <a:cubicBezTo>
                    <a:pt x="3188" y="9095"/>
                    <a:pt x="3149" y="9101"/>
                    <a:pt x="3110" y="9101"/>
                  </a:cubicBezTo>
                  <a:cubicBezTo>
                    <a:pt x="2850" y="9121"/>
                    <a:pt x="2609" y="9205"/>
                    <a:pt x="2394" y="9348"/>
                  </a:cubicBezTo>
                  <a:cubicBezTo>
                    <a:pt x="2167" y="9498"/>
                    <a:pt x="2011" y="9693"/>
                    <a:pt x="1926" y="9927"/>
                  </a:cubicBezTo>
                  <a:cubicBezTo>
                    <a:pt x="1900" y="9992"/>
                    <a:pt x="1887" y="10051"/>
                    <a:pt x="1887" y="10103"/>
                  </a:cubicBezTo>
                  <a:cubicBezTo>
                    <a:pt x="1880" y="10122"/>
                    <a:pt x="1880" y="10135"/>
                    <a:pt x="1880" y="10155"/>
                  </a:cubicBezTo>
                  <a:cubicBezTo>
                    <a:pt x="1919" y="10090"/>
                    <a:pt x="1978" y="10025"/>
                    <a:pt x="2069" y="9960"/>
                  </a:cubicBezTo>
                  <a:cubicBezTo>
                    <a:pt x="2219" y="9849"/>
                    <a:pt x="2381" y="9752"/>
                    <a:pt x="2557" y="9680"/>
                  </a:cubicBezTo>
                  <a:cubicBezTo>
                    <a:pt x="2644" y="9645"/>
                    <a:pt x="2722" y="9628"/>
                    <a:pt x="2787" y="9628"/>
                  </a:cubicBezTo>
                  <a:cubicBezTo>
                    <a:pt x="2820" y="9628"/>
                    <a:pt x="2850" y="9632"/>
                    <a:pt x="2876" y="9641"/>
                  </a:cubicBezTo>
                  <a:cubicBezTo>
                    <a:pt x="2902" y="9654"/>
                    <a:pt x="2921" y="9667"/>
                    <a:pt x="2947" y="9680"/>
                  </a:cubicBezTo>
                  <a:cubicBezTo>
                    <a:pt x="2947" y="9673"/>
                    <a:pt x="2947" y="9673"/>
                    <a:pt x="2947" y="9667"/>
                  </a:cubicBezTo>
                  <a:lnTo>
                    <a:pt x="3038" y="9459"/>
                  </a:lnTo>
                  <a:lnTo>
                    <a:pt x="3058" y="9433"/>
                  </a:lnTo>
                  <a:cubicBezTo>
                    <a:pt x="3071" y="9413"/>
                    <a:pt x="3084" y="9387"/>
                    <a:pt x="3097" y="9348"/>
                  </a:cubicBezTo>
                  <a:lnTo>
                    <a:pt x="3110" y="9322"/>
                  </a:lnTo>
                  <a:lnTo>
                    <a:pt x="3129" y="9290"/>
                  </a:lnTo>
                  <a:cubicBezTo>
                    <a:pt x="3136" y="9277"/>
                    <a:pt x="3142" y="9264"/>
                    <a:pt x="3155" y="9238"/>
                  </a:cubicBezTo>
                  <a:cubicBezTo>
                    <a:pt x="3162" y="9212"/>
                    <a:pt x="3168" y="9199"/>
                    <a:pt x="3181" y="9186"/>
                  </a:cubicBezTo>
                  <a:lnTo>
                    <a:pt x="3201" y="9153"/>
                  </a:lnTo>
                  <a:lnTo>
                    <a:pt x="3214" y="9114"/>
                  </a:lnTo>
                  <a:lnTo>
                    <a:pt x="3220" y="9095"/>
                  </a:lnTo>
                  <a:close/>
                  <a:moveTo>
                    <a:pt x="3975" y="9459"/>
                  </a:moveTo>
                  <a:cubicBezTo>
                    <a:pt x="3962" y="9595"/>
                    <a:pt x="3949" y="9739"/>
                    <a:pt x="3936" y="9882"/>
                  </a:cubicBezTo>
                  <a:cubicBezTo>
                    <a:pt x="3949" y="9882"/>
                    <a:pt x="3962" y="9888"/>
                    <a:pt x="3968" y="9895"/>
                  </a:cubicBezTo>
                  <a:cubicBezTo>
                    <a:pt x="4040" y="9914"/>
                    <a:pt x="4144" y="9966"/>
                    <a:pt x="4274" y="10064"/>
                  </a:cubicBezTo>
                  <a:cubicBezTo>
                    <a:pt x="4430" y="10181"/>
                    <a:pt x="4553" y="10272"/>
                    <a:pt x="4645" y="10343"/>
                  </a:cubicBezTo>
                  <a:cubicBezTo>
                    <a:pt x="4573" y="10252"/>
                    <a:pt x="4514" y="10174"/>
                    <a:pt x="4469" y="10103"/>
                  </a:cubicBezTo>
                  <a:cubicBezTo>
                    <a:pt x="4384" y="9934"/>
                    <a:pt x="4313" y="9810"/>
                    <a:pt x="4254" y="9732"/>
                  </a:cubicBezTo>
                  <a:cubicBezTo>
                    <a:pt x="4189" y="9647"/>
                    <a:pt x="4092" y="9550"/>
                    <a:pt x="3975" y="9459"/>
                  </a:cubicBezTo>
                  <a:close/>
                  <a:moveTo>
                    <a:pt x="16455" y="9947"/>
                  </a:moveTo>
                  <a:cubicBezTo>
                    <a:pt x="16429" y="9992"/>
                    <a:pt x="16403" y="10038"/>
                    <a:pt x="16371" y="10083"/>
                  </a:cubicBezTo>
                  <a:cubicBezTo>
                    <a:pt x="16312" y="10148"/>
                    <a:pt x="16208" y="10233"/>
                    <a:pt x="16052" y="10324"/>
                  </a:cubicBezTo>
                  <a:lnTo>
                    <a:pt x="15675" y="10558"/>
                  </a:lnTo>
                  <a:cubicBezTo>
                    <a:pt x="15545" y="10636"/>
                    <a:pt x="15441" y="10695"/>
                    <a:pt x="15376" y="10734"/>
                  </a:cubicBezTo>
                  <a:cubicBezTo>
                    <a:pt x="15356" y="10747"/>
                    <a:pt x="15343" y="10753"/>
                    <a:pt x="15336" y="10753"/>
                  </a:cubicBezTo>
                  <a:cubicBezTo>
                    <a:pt x="15317" y="10753"/>
                    <a:pt x="15304" y="10747"/>
                    <a:pt x="15291" y="10734"/>
                  </a:cubicBezTo>
                  <a:cubicBezTo>
                    <a:pt x="15310" y="10708"/>
                    <a:pt x="15336" y="10688"/>
                    <a:pt x="15376" y="10669"/>
                  </a:cubicBezTo>
                  <a:lnTo>
                    <a:pt x="16097" y="10246"/>
                  </a:lnTo>
                  <a:cubicBezTo>
                    <a:pt x="16162" y="10213"/>
                    <a:pt x="16208" y="10187"/>
                    <a:pt x="16234" y="10174"/>
                  </a:cubicBezTo>
                  <a:cubicBezTo>
                    <a:pt x="16312" y="10122"/>
                    <a:pt x="16377" y="10051"/>
                    <a:pt x="16423" y="9973"/>
                  </a:cubicBezTo>
                  <a:cubicBezTo>
                    <a:pt x="16436" y="9953"/>
                    <a:pt x="16449" y="9947"/>
                    <a:pt x="16455" y="9947"/>
                  </a:cubicBezTo>
                  <a:close/>
                  <a:moveTo>
                    <a:pt x="14615" y="8854"/>
                  </a:moveTo>
                  <a:cubicBezTo>
                    <a:pt x="14621" y="8854"/>
                    <a:pt x="14634" y="8874"/>
                    <a:pt x="14654" y="8900"/>
                  </a:cubicBezTo>
                  <a:lnTo>
                    <a:pt x="14875" y="9413"/>
                  </a:lnTo>
                  <a:cubicBezTo>
                    <a:pt x="15024" y="9758"/>
                    <a:pt x="15089" y="10220"/>
                    <a:pt x="15083" y="10792"/>
                  </a:cubicBezTo>
                  <a:cubicBezTo>
                    <a:pt x="15083" y="10825"/>
                    <a:pt x="15076" y="10838"/>
                    <a:pt x="15057" y="10844"/>
                  </a:cubicBezTo>
                  <a:cubicBezTo>
                    <a:pt x="15044" y="10844"/>
                    <a:pt x="15037" y="10838"/>
                    <a:pt x="15031" y="10825"/>
                  </a:cubicBezTo>
                  <a:cubicBezTo>
                    <a:pt x="15024" y="10812"/>
                    <a:pt x="15024" y="10799"/>
                    <a:pt x="15024" y="10786"/>
                  </a:cubicBezTo>
                  <a:cubicBezTo>
                    <a:pt x="15044" y="10467"/>
                    <a:pt x="15024" y="10155"/>
                    <a:pt x="14966" y="9849"/>
                  </a:cubicBezTo>
                  <a:cubicBezTo>
                    <a:pt x="14946" y="9758"/>
                    <a:pt x="14920" y="9660"/>
                    <a:pt x="14888" y="9556"/>
                  </a:cubicBezTo>
                  <a:cubicBezTo>
                    <a:pt x="14868" y="9491"/>
                    <a:pt x="14823" y="9374"/>
                    <a:pt x="14745" y="9205"/>
                  </a:cubicBezTo>
                  <a:cubicBezTo>
                    <a:pt x="14680" y="9062"/>
                    <a:pt x="14641" y="8945"/>
                    <a:pt x="14615" y="8854"/>
                  </a:cubicBezTo>
                  <a:close/>
                  <a:moveTo>
                    <a:pt x="4599" y="10441"/>
                  </a:moveTo>
                  <a:cubicBezTo>
                    <a:pt x="4592" y="10460"/>
                    <a:pt x="4586" y="10480"/>
                    <a:pt x="4579" y="10506"/>
                  </a:cubicBezTo>
                  <a:lnTo>
                    <a:pt x="4527" y="10779"/>
                  </a:lnTo>
                  <a:cubicBezTo>
                    <a:pt x="4521" y="10805"/>
                    <a:pt x="4521" y="10831"/>
                    <a:pt x="4527" y="10851"/>
                  </a:cubicBezTo>
                  <a:cubicBezTo>
                    <a:pt x="4566" y="10890"/>
                    <a:pt x="4612" y="10929"/>
                    <a:pt x="4651" y="10968"/>
                  </a:cubicBezTo>
                  <a:cubicBezTo>
                    <a:pt x="4671" y="10961"/>
                    <a:pt x="4690" y="10955"/>
                    <a:pt x="4716" y="10942"/>
                  </a:cubicBezTo>
                  <a:cubicBezTo>
                    <a:pt x="4749" y="10922"/>
                    <a:pt x="4775" y="10890"/>
                    <a:pt x="4788" y="10851"/>
                  </a:cubicBezTo>
                  <a:cubicBezTo>
                    <a:pt x="4801" y="10825"/>
                    <a:pt x="4807" y="10786"/>
                    <a:pt x="4820" y="10740"/>
                  </a:cubicBezTo>
                  <a:cubicBezTo>
                    <a:pt x="4827" y="10688"/>
                    <a:pt x="4833" y="10649"/>
                    <a:pt x="4833" y="10636"/>
                  </a:cubicBezTo>
                  <a:cubicBezTo>
                    <a:pt x="4788" y="10597"/>
                    <a:pt x="4736" y="10558"/>
                    <a:pt x="4690" y="10512"/>
                  </a:cubicBezTo>
                  <a:cubicBezTo>
                    <a:pt x="4658" y="10486"/>
                    <a:pt x="4625" y="10467"/>
                    <a:pt x="4599" y="10441"/>
                  </a:cubicBezTo>
                  <a:close/>
                  <a:moveTo>
                    <a:pt x="2525" y="10288"/>
                  </a:moveTo>
                  <a:cubicBezTo>
                    <a:pt x="2448" y="10288"/>
                    <a:pt x="2352" y="10315"/>
                    <a:pt x="2238" y="10369"/>
                  </a:cubicBezTo>
                  <a:cubicBezTo>
                    <a:pt x="2095" y="10434"/>
                    <a:pt x="1959" y="10519"/>
                    <a:pt x="1828" y="10616"/>
                  </a:cubicBezTo>
                  <a:lnTo>
                    <a:pt x="1763" y="11033"/>
                  </a:lnTo>
                  <a:cubicBezTo>
                    <a:pt x="1770" y="11020"/>
                    <a:pt x="1783" y="11007"/>
                    <a:pt x="1802" y="10981"/>
                  </a:cubicBezTo>
                  <a:cubicBezTo>
                    <a:pt x="1887" y="10909"/>
                    <a:pt x="1952" y="10857"/>
                    <a:pt x="1998" y="10831"/>
                  </a:cubicBezTo>
                  <a:cubicBezTo>
                    <a:pt x="2076" y="10779"/>
                    <a:pt x="2154" y="10747"/>
                    <a:pt x="2225" y="10740"/>
                  </a:cubicBezTo>
                  <a:cubicBezTo>
                    <a:pt x="2246" y="10737"/>
                    <a:pt x="2267" y="10735"/>
                    <a:pt x="2289" y="10735"/>
                  </a:cubicBezTo>
                  <a:cubicBezTo>
                    <a:pt x="2400" y="10735"/>
                    <a:pt x="2529" y="10776"/>
                    <a:pt x="2680" y="10857"/>
                  </a:cubicBezTo>
                  <a:cubicBezTo>
                    <a:pt x="2680" y="10851"/>
                    <a:pt x="2687" y="10838"/>
                    <a:pt x="2693" y="10825"/>
                  </a:cubicBezTo>
                  <a:cubicBezTo>
                    <a:pt x="2758" y="10721"/>
                    <a:pt x="2804" y="10616"/>
                    <a:pt x="2830" y="10506"/>
                  </a:cubicBezTo>
                  <a:lnTo>
                    <a:pt x="2843" y="10480"/>
                  </a:lnTo>
                  <a:cubicBezTo>
                    <a:pt x="2758" y="10369"/>
                    <a:pt x="2667" y="10311"/>
                    <a:pt x="2570" y="10291"/>
                  </a:cubicBezTo>
                  <a:cubicBezTo>
                    <a:pt x="2556" y="10289"/>
                    <a:pt x="2541" y="10288"/>
                    <a:pt x="2525" y="10288"/>
                  </a:cubicBezTo>
                  <a:close/>
                  <a:moveTo>
                    <a:pt x="14296" y="4406"/>
                  </a:moveTo>
                  <a:cubicBezTo>
                    <a:pt x="13958" y="4412"/>
                    <a:pt x="13626" y="4503"/>
                    <a:pt x="13288" y="4679"/>
                  </a:cubicBezTo>
                  <a:cubicBezTo>
                    <a:pt x="12995" y="4835"/>
                    <a:pt x="12709" y="5043"/>
                    <a:pt x="12449" y="5316"/>
                  </a:cubicBezTo>
                  <a:lnTo>
                    <a:pt x="12501" y="5420"/>
                  </a:lnTo>
                  <a:lnTo>
                    <a:pt x="12501" y="5414"/>
                  </a:lnTo>
                  <a:cubicBezTo>
                    <a:pt x="12553" y="5336"/>
                    <a:pt x="12644" y="5245"/>
                    <a:pt x="12781" y="5141"/>
                  </a:cubicBezTo>
                  <a:cubicBezTo>
                    <a:pt x="12963" y="4997"/>
                    <a:pt x="13125" y="4887"/>
                    <a:pt x="13275" y="4815"/>
                  </a:cubicBezTo>
                  <a:cubicBezTo>
                    <a:pt x="13463" y="4711"/>
                    <a:pt x="13652" y="4659"/>
                    <a:pt x="13828" y="4646"/>
                  </a:cubicBezTo>
                  <a:cubicBezTo>
                    <a:pt x="13840" y="4646"/>
                    <a:pt x="13853" y="4646"/>
                    <a:pt x="13865" y="4646"/>
                  </a:cubicBezTo>
                  <a:cubicBezTo>
                    <a:pt x="14023" y="4646"/>
                    <a:pt x="14146" y="4685"/>
                    <a:pt x="14231" y="4763"/>
                  </a:cubicBezTo>
                  <a:cubicBezTo>
                    <a:pt x="14315" y="4841"/>
                    <a:pt x="14354" y="4952"/>
                    <a:pt x="14361" y="5095"/>
                  </a:cubicBezTo>
                  <a:cubicBezTo>
                    <a:pt x="14361" y="5193"/>
                    <a:pt x="14341" y="5310"/>
                    <a:pt x="14296" y="5459"/>
                  </a:cubicBezTo>
                  <a:cubicBezTo>
                    <a:pt x="14263" y="5602"/>
                    <a:pt x="14224" y="5719"/>
                    <a:pt x="14185" y="5797"/>
                  </a:cubicBezTo>
                  <a:cubicBezTo>
                    <a:pt x="14140" y="5901"/>
                    <a:pt x="14062" y="6038"/>
                    <a:pt x="13938" y="6201"/>
                  </a:cubicBezTo>
                  <a:cubicBezTo>
                    <a:pt x="13841" y="6337"/>
                    <a:pt x="13756" y="6441"/>
                    <a:pt x="13691" y="6519"/>
                  </a:cubicBezTo>
                  <a:cubicBezTo>
                    <a:pt x="13672" y="6539"/>
                    <a:pt x="13600" y="6610"/>
                    <a:pt x="13470" y="6727"/>
                  </a:cubicBezTo>
                  <a:cubicBezTo>
                    <a:pt x="13385" y="6812"/>
                    <a:pt x="13320" y="6890"/>
                    <a:pt x="13275" y="6955"/>
                  </a:cubicBezTo>
                  <a:cubicBezTo>
                    <a:pt x="13255" y="6981"/>
                    <a:pt x="13236" y="7001"/>
                    <a:pt x="13223" y="7020"/>
                  </a:cubicBezTo>
                  <a:lnTo>
                    <a:pt x="13223" y="7027"/>
                  </a:lnTo>
                  <a:cubicBezTo>
                    <a:pt x="13223" y="7053"/>
                    <a:pt x="13210" y="7098"/>
                    <a:pt x="13197" y="7157"/>
                  </a:cubicBezTo>
                  <a:cubicBezTo>
                    <a:pt x="13177" y="7235"/>
                    <a:pt x="13216" y="7339"/>
                    <a:pt x="13301" y="7469"/>
                  </a:cubicBezTo>
                  <a:cubicBezTo>
                    <a:pt x="13379" y="7586"/>
                    <a:pt x="13541" y="7800"/>
                    <a:pt x="13795" y="8113"/>
                  </a:cubicBezTo>
                  <a:cubicBezTo>
                    <a:pt x="14003" y="8379"/>
                    <a:pt x="14166" y="8600"/>
                    <a:pt x="14263" y="8776"/>
                  </a:cubicBezTo>
                  <a:cubicBezTo>
                    <a:pt x="14485" y="9153"/>
                    <a:pt x="14621" y="9550"/>
                    <a:pt x="14673" y="9973"/>
                  </a:cubicBezTo>
                  <a:cubicBezTo>
                    <a:pt x="14686" y="10109"/>
                    <a:pt x="14699" y="10259"/>
                    <a:pt x="14706" y="10441"/>
                  </a:cubicBezTo>
                  <a:cubicBezTo>
                    <a:pt x="14725" y="10747"/>
                    <a:pt x="14719" y="10981"/>
                    <a:pt x="14699" y="11150"/>
                  </a:cubicBezTo>
                  <a:cubicBezTo>
                    <a:pt x="14907" y="11189"/>
                    <a:pt x="15070" y="11215"/>
                    <a:pt x="15180" y="11228"/>
                  </a:cubicBezTo>
                  <a:cubicBezTo>
                    <a:pt x="15298" y="11240"/>
                    <a:pt x="15407" y="11248"/>
                    <a:pt x="15509" y="11248"/>
                  </a:cubicBezTo>
                  <a:cubicBezTo>
                    <a:pt x="15564" y="11248"/>
                    <a:pt x="15617" y="11245"/>
                    <a:pt x="15668" y="11241"/>
                  </a:cubicBezTo>
                  <a:cubicBezTo>
                    <a:pt x="16045" y="11215"/>
                    <a:pt x="16345" y="11098"/>
                    <a:pt x="16546" y="10877"/>
                  </a:cubicBezTo>
                  <a:cubicBezTo>
                    <a:pt x="16644" y="10779"/>
                    <a:pt x="16702" y="10675"/>
                    <a:pt x="16728" y="10564"/>
                  </a:cubicBezTo>
                  <a:cubicBezTo>
                    <a:pt x="16741" y="10499"/>
                    <a:pt x="16741" y="10395"/>
                    <a:pt x="16722" y="10246"/>
                  </a:cubicBezTo>
                  <a:lnTo>
                    <a:pt x="16631" y="9660"/>
                  </a:lnTo>
                  <a:cubicBezTo>
                    <a:pt x="16624" y="9595"/>
                    <a:pt x="16605" y="9550"/>
                    <a:pt x="16579" y="9524"/>
                  </a:cubicBezTo>
                  <a:lnTo>
                    <a:pt x="16572" y="9524"/>
                  </a:lnTo>
                  <a:lnTo>
                    <a:pt x="16592" y="9582"/>
                  </a:lnTo>
                  <a:lnTo>
                    <a:pt x="16605" y="9660"/>
                  </a:lnTo>
                  <a:lnTo>
                    <a:pt x="16598" y="9699"/>
                  </a:lnTo>
                  <a:lnTo>
                    <a:pt x="16592" y="9719"/>
                  </a:lnTo>
                  <a:cubicBezTo>
                    <a:pt x="16587" y="9724"/>
                    <a:pt x="16582" y="9728"/>
                    <a:pt x="16578" y="9728"/>
                  </a:cubicBezTo>
                  <a:cubicBezTo>
                    <a:pt x="16576" y="9728"/>
                    <a:pt x="16574" y="9727"/>
                    <a:pt x="16572" y="9726"/>
                  </a:cubicBezTo>
                  <a:lnTo>
                    <a:pt x="16572" y="9621"/>
                  </a:lnTo>
                  <a:lnTo>
                    <a:pt x="16566" y="9576"/>
                  </a:lnTo>
                  <a:lnTo>
                    <a:pt x="16540" y="9511"/>
                  </a:lnTo>
                  <a:lnTo>
                    <a:pt x="16540" y="9504"/>
                  </a:lnTo>
                  <a:cubicBezTo>
                    <a:pt x="16520" y="9498"/>
                    <a:pt x="16488" y="9491"/>
                    <a:pt x="16449" y="9491"/>
                  </a:cubicBezTo>
                  <a:cubicBezTo>
                    <a:pt x="16338" y="9478"/>
                    <a:pt x="16247" y="9478"/>
                    <a:pt x="16188" y="9478"/>
                  </a:cubicBezTo>
                  <a:cubicBezTo>
                    <a:pt x="16091" y="9485"/>
                    <a:pt x="16006" y="9504"/>
                    <a:pt x="15928" y="9530"/>
                  </a:cubicBezTo>
                  <a:cubicBezTo>
                    <a:pt x="15903" y="9543"/>
                    <a:pt x="15881" y="9550"/>
                    <a:pt x="15863" y="9550"/>
                  </a:cubicBezTo>
                  <a:cubicBezTo>
                    <a:pt x="15853" y="9550"/>
                    <a:pt x="15844" y="9548"/>
                    <a:pt x="15837" y="9543"/>
                  </a:cubicBezTo>
                  <a:cubicBezTo>
                    <a:pt x="15824" y="9530"/>
                    <a:pt x="15818" y="9511"/>
                    <a:pt x="15818" y="9472"/>
                  </a:cubicBezTo>
                  <a:cubicBezTo>
                    <a:pt x="15818" y="9400"/>
                    <a:pt x="15824" y="9277"/>
                    <a:pt x="15837" y="9095"/>
                  </a:cubicBezTo>
                  <a:cubicBezTo>
                    <a:pt x="15779" y="9095"/>
                    <a:pt x="15733" y="9082"/>
                    <a:pt x="15707" y="9062"/>
                  </a:cubicBezTo>
                  <a:cubicBezTo>
                    <a:pt x="15675" y="9036"/>
                    <a:pt x="15655" y="8978"/>
                    <a:pt x="15655" y="8893"/>
                  </a:cubicBezTo>
                  <a:cubicBezTo>
                    <a:pt x="15649" y="8913"/>
                    <a:pt x="15642" y="8945"/>
                    <a:pt x="15649" y="8984"/>
                  </a:cubicBezTo>
                  <a:cubicBezTo>
                    <a:pt x="15649" y="9030"/>
                    <a:pt x="15649" y="9062"/>
                    <a:pt x="15636" y="9075"/>
                  </a:cubicBezTo>
                  <a:cubicBezTo>
                    <a:pt x="15616" y="9095"/>
                    <a:pt x="15590" y="9108"/>
                    <a:pt x="15551" y="9108"/>
                  </a:cubicBezTo>
                  <a:cubicBezTo>
                    <a:pt x="15512" y="9101"/>
                    <a:pt x="15480" y="9101"/>
                    <a:pt x="15454" y="9095"/>
                  </a:cubicBezTo>
                  <a:cubicBezTo>
                    <a:pt x="15415" y="9095"/>
                    <a:pt x="15389" y="9095"/>
                    <a:pt x="15382" y="9082"/>
                  </a:cubicBezTo>
                  <a:cubicBezTo>
                    <a:pt x="15369" y="9075"/>
                    <a:pt x="15369" y="9056"/>
                    <a:pt x="15369" y="9023"/>
                  </a:cubicBezTo>
                  <a:cubicBezTo>
                    <a:pt x="15382" y="8639"/>
                    <a:pt x="15402" y="8347"/>
                    <a:pt x="15415" y="8145"/>
                  </a:cubicBezTo>
                  <a:cubicBezTo>
                    <a:pt x="15226" y="8126"/>
                    <a:pt x="15050" y="8061"/>
                    <a:pt x="14881" y="7957"/>
                  </a:cubicBezTo>
                  <a:cubicBezTo>
                    <a:pt x="14712" y="7852"/>
                    <a:pt x="14582" y="7722"/>
                    <a:pt x="14478" y="7560"/>
                  </a:cubicBezTo>
                  <a:cubicBezTo>
                    <a:pt x="14380" y="7410"/>
                    <a:pt x="14328" y="7254"/>
                    <a:pt x="14328" y="7105"/>
                  </a:cubicBezTo>
                  <a:cubicBezTo>
                    <a:pt x="14328" y="6962"/>
                    <a:pt x="14367" y="6812"/>
                    <a:pt x="14452" y="6662"/>
                  </a:cubicBezTo>
                  <a:cubicBezTo>
                    <a:pt x="14511" y="6558"/>
                    <a:pt x="14608" y="6435"/>
                    <a:pt x="14745" y="6305"/>
                  </a:cubicBezTo>
                  <a:cubicBezTo>
                    <a:pt x="14758" y="6298"/>
                    <a:pt x="14764" y="6292"/>
                    <a:pt x="14771" y="6285"/>
                  </a:cubicBezTo>
                  <a:cubicBezTo>
                    <a:pt x="14712" y="6246"/>
                    <a:pt x="14654" y="6201"/>
                    <a:pt x="14595" y="6162"/>
                  </a:cubicBezTo>
                  <a:cubicBezTo>
                    <a:pt x="14537" y="6123"/>
                    <a:pt x="14490" y="6102"/>
                    <a:pt x="14451" y="6102"/>
                  </a:cubicBezTo>
                  <a:cubicBezTo>
                    <a:pt x="14437" y="6102"/>
                    <a:pt x="14425" y="6105"/>
                    <a:pt x="14413" y="6110"/>
                  </a:cubicBezTo>
                  <a:cubicBezTo>
                    <a:pt x="14400" y="6123"/>
                    <a:pt x="14387" y="6129"/>
                    <a:pt x="14374" y="6136"/>
                  </a:cubicBezTo>
                  <a:cubicBezTo>
                    <a:pt x="14365" y="6140"/>
                    <a:pt x="14356" y="6145"/>
                    <a:pt x="14346" y="6145"/>
                  </a:cubicBezTo>
                  <a:cubicBezTo>
                    <a:pt x="14343" y="6145"/>
                    <a:pt x="14339" y="6144"/>
                    <a:pt x="14335" y="6142"/>
                  </a:cubicBezTo>
                  <a:cubicBezTo>
                    <a:pt x="14315" y="6142"/>
                    <a:pt x="14302" y="6136"/>
                    <a:pt x="14289" y="6110"/>
                  </a:cubicBezTo>
                  <a:cubicBezTo>
                    <a:pt x="14283" y="6090"/>
                    <a:pt x="14276" y="6064"/>
                    <a:pt x="14276" y="6038"/>
                  </a:cubicBezTo>
                  <a:cubicBezTo>
                    <a:pt x="14283" y="5986"/>
                    <a:pt x="14296" y="5927"/>
                    <a:pt x="14315" y="5862"/>
                  </a:cubicBezTo>
                  <a:cubicBezTo>
                    <a:pt x="14322" y="5843"/>
                    <a:pt x="14348" y="5791"/>
                    <a:pt x="14387" y="5693"/>
                  </a:cubicBezTo>
                  <a:cubicBezTo>
                    <a:pt x="14517" y="5394"/>
                    <a:pt x="14595" y="5082"/>
                    <a:pt x="14628" y="4750"/>
                  </a:cubicBezTo>
                  <a:cubicBezTo>
                    <a:pt x="14634" y="4640"/>
                    <a:pt x="14621" y="4555"/>
                    <a:pt x="14589" y="4503"/>
                  </a:cubicBezTo>
                  <a:cubicBezTo>
                    <a:pt x="14537" y="4438"/>
                    <a:pt x="14439" y="4406"/>
                    <a:pt x="14296" y="4406"/>
                  </a:cubicBezTo>
                  <a:close/>
                  <a:moveTo>
                    <a:pt x="2882" y="10538"/>
                  </a:moveTo>
                  <a:cubicBezTo>
                    <a:pt x="2850" y="10656"/>
                    <a:pt x="2810" y="10753"/>
                    <a:pt x="2758" y="10844"/>
                  </a:cubicBezTo>
                  <a:cubicBezTo>
                    <a:pt x="2745" y="10864"/>
                    <a:pt x="2739" y="10877"/>
                    <a:pt x="2732" y="10890"/>
                  </a:cubicBezTo>
                  <a:cubicBezTo>
                    <a:pt x="2941" y="11013"/>
                    <a:pt x="3045" y="11143"/>
                    <a:pt x="3051" y="11273"/>
                  </a:cubicBezTo>
                  <a:cubicBezTo>
                    <a:pt x="3136" y="11228"/>
                    <a:pt x="3240" y="11176"/>
                    <a:pt x="3376" y="11117"/>
                  </a:cubicBezTo>
                  <a:cubicBezTo>
                    <a:pt x="3461" y="11085"/>
                    <a:pt x="3545" y="11059"/>
                    <a:pt x="3617" y="11046"/>
                  </a:cubicBezTo>
                  <a:lnTo>
                    <a:pt x="3604" y="11026"/>
                  </a:lnTo>
                  <a:lnTo>
                    <a:pt x="3604" y="10994"/>
                  </a:lnTo>
                  <a:lnTo>
                    <a:pt x="3604" y="10695"/>
                  </a:lnTo>
                  <a:lnTo>
                    <a:pt x="3604" y="10656"/>
                  </a:lnTo>
                  <a:lnTo>
                    <a:pt x="3591" y="10629"/>
                  </a:lnTo>
                  <a:cubicBezTo>
                    <a:pt x="3591" y="10610"/>
                    <a:pt x="3591" y="10597"/>
                    <a:pt x="3591" y="10584"/>
                  </a:cubicBezTo>
                  <a:lnTo>
                    <a:pt x="3591" y="10577"/>
                  </a:lnTo>
                  <a:cubicBezTo>
                    <a:pt x="3474" y="10603"/>
                    <a:pt x="3350" y="10662"/>
                    <a:pt x="3214" y="10747"/>
                  </a:cubicBezTo>
                  <a:cubicBezTo>
                    <a:pt x="3162" y="10779"/>
                    <a:pt x="3116" y="10792"/>
                    <a:pt x="3090" y="10792"/>
                  </a:cubicBezTo>
                  <a:cubicBezTo>
                    <a:pt x="3045" y="10786"/>
                    <a:pt x="3006" y="10740"/>
                    <a:pt x="2967" y="10669"/>
                  </a:cubicBezTo>
                  <a:cubicBezTo>
                    <a:pt x="2934" y="10623"/>
                    <a:pt x="2908" y="10577"/>
                    <a:pt x="2882" y="10538"/>
                  </a:cubicBezTo>
                  <a:close/>
                  <a:moveTo>
                    <a:pt x="3809" y="10556"/>
                  </a:moveTo>
                  <a:cubicBezTo>
                    <a:pt x="3797" y="10556"/>
                    <a:pt x="3785" y="10557"/>
                    <a:pt x="3773" y="10558"/>
                  </a:cubicBezTo>
                  <a:lnTo>
                    <a:pt x="3754" y="10558"/>
                  </a:lnTo>
                  <a:cubicBezTo>
                    <a:pt x="3715" y="10558"/>
                    <a:pt x="3682" y="10558"/>
                    <a:pt x="3643" y="10571"/>
                  </a:cubicBezTo>
                  <a:cubicBezTo>
                    <a:pt x="3643" y="10584"/>
                    <a:pt x="3649" y="10616"/>
                    <a:pt x="3656" y="10662"/>
                  </a:cubicBezTo>
                  <a:cubicBezTo>
                    <a:pt x="3662" y="10695"/>
                    <a:pt x="3669" y="10740"/>
                    <a:pt x="3669" y="10805"/>
                  </a:cubicBezTo>
                  <a:lnTo>
                    <a:pt x="3669" y="10994"/>
                  </a:lnTo>
                  <a:cubicBezTo>
                    <a:pt x="3669" y="11013"/>
                    <a:pt x="3669" y="11026"/>
                    <a:pt x="3675" y="11033"/>
                  </a:cubicBezTo>
                  <a:cubicBezTo>
                    <a:pt x="3706" y="11030"/>
                    <a:pt x="3737" y="11029"/>
                    <a:pt x="3765" y="11029"/>
                  </a:cubicBezTo>
                  <a:cubicBezTo>
                    <a:pt x="3815" y="11029"/>
                    <a:pt x="3862" y="11033"/>
                    <a:pt x="3903" y="11046"/>
                  </a:cubicBezTo>
                  <a:cubicBezTo>
                    <a:pt x="3975" y="11065"/>
                    <a:pt x="4053" y="11111"/>
                    <a:pt x="4137" y="11182"/>
                  </a:cubicBezTo>
                  <a:cubicBezTo>
                    <a:pt x="4319" y="11319"/>
                    <a:pt x="4482" y="11501"/>
                    <a:pt x="4638" y="11716"/>
                  </a:cubicBezTo>
                  <a:cubicBezTo>
                    <a:pt x="4742" y="11865"/>
                    <a:pt x="4859" y="12054"/>
                    <a:pt x="4970" y="12268"/>
                  </a:cubicBezTo>
                  <a:lnTo>
                    <a:pt x="5113" y="11781"/>
                  </a:lnTo>
                  <a:cubicBezTo>
                    <a:pt x="5087" y="11748"/>
                    <a:pt x="5061" y="11709"/>
                    <a:pt x="5022" y="11664"/>
                  </a:cubicBezTo>
                  <a:cubicBezTo>
                    <a:pt x="4963" y="11592"/>
                    <a:pt x="4924" y="11540"/>
                    <a:pt x="4898" y="11507"/>
                  </a:cubicBezTo>
                  <a:cubicBezTo>
                    <a:pt x="4833" y="11397"/>
                    <a:pt x="4781" y="11312"/>
                    <a:pt x="4749" y="11254"/>
                  </a:cubicBezTo>
                  <a:cubicBezTo>
                    <a:pt x="4638" y="11085"/>
                    <a:pt x="4462" y="10909"/>
                    <a:pt x="4222" y="10734"/>
                  </a:cubicBezTo>
                  <a:cubicBezTo>
                    <a:pt x="4118" y="10656"/>
                    <a:pt x="4040" y="10610"/>
                    <a:pt x="3975" y="10590"/>
                  </a:cubicBezTo>
                  <a:cubicBezTo>
                    <a:pt x="3921" y="10569"/>
                    <a:pt x="3867" y="10556"/>
                    <a:pt x="3809" y="10556"/>
                  </a:cubicBezTo>
                  <a:close/>
                  <a:moveTo>
                    <a:pt x="15076" y="11345"/>
                  </a:moveTo>
                  <a:cubicBezTo>
                    <a:pt x="15076" y="11358"/>
                    <a:pt x="15070" y="11364"/>
                    <a:pt x="15070" y="11377"/>
                  </a:cubicBezTo>
                  <a:cubicBezTo>
                    <a:pt x="15050" y="11481"/>
                    <a:pt x="15044" y="11586"/>
                    <a:pt x="15050" y="11677"/>
                  </a:cubicBezTo>
                  <a:cubicBezTo>
                    <a:pt x="15057" y="11774"/>
                    <a:pt x="15070" y="11872"/>
                    <a:pt x="15089" y="11976"/>
                  </a:cubicBezTo>
                  <a:cubicBezTo>
                    <a:pt x="15128" y="12177"/>
                    <a:pt x="15180" y="12372"/>
                    <a:pt x="15245" y="12561"/>
                  </a:cubicBezTo>
                  <a:cubicBezTo>
                    <a:pt x="15245" y="12568"/>
                    <a:pt x="15252" y="12574"/>
                    <a:pt x="15252" y="12574"/>
                  </a:cubicBezTo>
                  <a:lnTo>
                    <a:pt x="15252" y="12581"/>
                  </a:lnTo>
                  <a:lnTo>
                    <a:pt x="15297" y="12516"/>
                  </a:lnTo>
                  <a:cubicBezTo>
                    <a:pt x="15310" y="12496"/>
                    <a:pt x="15323" y="12470"/>
                    <a:pt x="15336" y="12444"/>
                  </a:cubicBezTo>
                  <a:cubicBezTo>
                    <a:pt x="15343" y="12431"/>
                    <a:pt x="15343" y="12418"/>
                    <a:pt x="15349" y="12418"/>
                  </a:cubicBezTo>
                  <a:lnTo>
                    <a:pt x="15349" y="12411"/>
                  </a:lnTo>
                  <a:cubicBezTo>
                    <a:pt x="15278" y="12067"/>
                    <a:pt x="15265" y="11722"/>
                    <a:pt x="15304" y="11371"/>
                  </a:cubicBezTo>
                  <a:cubicBezTo>
                    <a:pt x="15232" y="11364"/>
                    <a:pt x="15161" y="11351"/>
                    <a:pt x="15076" y="11345"/>
                  </a:cubicBezTo>
                  <a:close/>
                  <a:moveTo>
                    <a:pt x="4345" y="11540"/>
                  </a:moveTo>
                  <a:cubicBezTo>
                    <a:pt x="4345" y="11553"/>
                    <a:pt x="4339" y="11560"/>
                    <a:pt x="4339" y="11566"/>
                  </a:cubicBezTo>
                  <a:lnTo>
                    <a:pt x="4313" y="11722"/>
                  </a:lnTo>
                  <a:cubicBezTo>
                    <a:pt x="4306" y="11761"/>
                    <a:pt x="4300" y="11794"/>
                    <a:pt x="4300" y="11813"/>
                  </a:cubicBezTo>
                  <a:lnTo>
                    <a:pt x="4300" y="11898"/>
                  </a:lnTo>
                  <a:cubicBezTo>
                    <a:pt x="4300" y="11937"/>
                    <a:pt x="4293" y="11963"/>
                    <a:pt x="4287" y="11982"/>
                  </a:cubicBezTo>
                  <a:cubicBezTo>
                    <a:pt x="4287" y="12008"/>
                    <a:pt x="4274" y="12047"/>
                    <a:pt x="4254" y="12093"/>
                  </a:cubicBezTo>
                  <a:cubicBezTo>
                    <a:pt x="4254" y="12093"/>
                    <a:pt x="4254" y="12119"/>
                    <a:pt x="4248" y="12171"/>
                  </a:cubicBezTo>
                  <a:cubicBezTo>
                    <a:pt x="4248" y="12210"/>
                    <a:pt x="4235" y="12262"/>
                    <a:pt x="4215" y="12333"/>
                  </a:cubicBezTo>
                  <a:lnTo>
                    <a:pt x="4196" y="12476"/>
                  </a:lnTo>
                  <a:cubicBezTo>
                    <a:pt x="4189" y="12529"/>
                    <a:pt x="4189" y="12561"/>
                    <a:pt x="4183" y="12587"/>
                  </a:cubicBezTo>
                  <a:lnTo>
                    <a:pt x="4306" y="12587"/>
                  </a:lnTo>
                  <a:cubicBezTo>
                    <a:pt x="4358" y="12594"/>
                    <a:pt x="4410" y="12600"/>
                    <a:pt x="4456" y="12607"/>
                  </a:cubicBezTo>
                  <a:lnTo>
                    <a:pt x="4456" y="12600"/>
                  </a:lnTo>
                  <a:lnTo>
                    <a:pt x="4456" y="12542"/>
                  </a:lnTo>
                  <a:lnTo>
                    <a:pt x="4475" y="12476"/>
                  </a:lnTo>
                  <a:cubicBezTo>
                    <a:pt x="4475" y="12431"/>
                    <a:pt x="4475" y="12398"/>
                    <a:pt x="4482" y="12379"/>
                  </a:cubicBezTo>
                  <a:cubicBezTo>
                    <a:pt x="4482" y="12327"/>
                    <a:pt x="4495" y="12249"/>
                    <a:pt x="4521" y="12145"/>
                  </a:cubicBezTo>
                  <a:lnTo>
                    <a:pt x="4540" y="12073"/>
                  </a:lnTo>
                  <a:lnTo>
                    <a:pt x="4573" y="11833"/>
                  </a:lnTo>
                  <a:cubicBezTo>
                    <a:pt x="4495" y="11722"/>
                    <a:pt x="4423" y="11631"/>
                    <a:pt x="4345" y="11540"/>
                  </a:cubicBezTo>
                  <a:close/>
                  <a:moveTo>
                    <a:pt x="15369" y="12529"/>
                  </a:moveTo>
                  <a:lnTo>
                    <a:pt x="15278" y="12646"/>
                  </a:lnTo>
                  <a:cubicBezTo>
                    <a:pt x="15310" y="12724"/>
                    <a:pt x="15349" y="12789"/>
                    <a:pt x="15389" y="12841"/>
                  </a:cubicBezTo>
                  <a:cubicBezTo>
                    <a:pt x="15395" y="12808"/>
                    <a:pt x="15395" y="12776"/>
                    <a:pt x="15402" y="12743"/>
                  </a:cubicBezTo>
                  <a:cubicBezTo>
                    <a:pt x="15402" y="12691"/>
                    <a:pt x="15395" y="12652"/>
                    <a:pt x="15395" y="12607"/>
                  </a:cubicBezTo>
                  <a:cubicBezTo>
                    <a:pt x="15382" y="12587"/>
                    <a:pt x="15376" y="12568"/>
                    <a:pt x="15376" y="12542"/>
                  </a:cubicBezTo>
                  <a:cubicBezTo>
                    <a:pt x="15376" y="12535"/>
                    <a:pt x="15369" y="12535"/>
                    <a:pt x="15369" y="12529"/>
                  </a:cubicBezTo>
                  <a:close/>
                  <a:moveTo>
                    <a:pt x="2030" y="12698"/>
                  </a:moveTo>
                  <a:cubicBezTo>
                    <a:pt x="2012" y="12698"/>
                    <a:pt x="1993" y="12706"/>
                    <a:pt x="1972" y="12724"/>
                  </a:cubicBezTo>
                  <a:cubicBezTo>
                    <a:pt x="1959" y="12743"/>
                    <a:pt x="1952" y="12756"/>
                    <a:pt x="1952" y="12763"/>
                  </a:cubicBezTo>
                  <a:lnTo>
                    <a:pt x="1952" y="12789"/>
                  </a:lnTo>
                  <a:lnTo>
                    <a:pt x="1946" y="12802"/>
                  </a:lnTo>
                  <a:cubicBezTo>
                    <a:pt x="1946" y="12808"/>
                    <a:pt x="1946" y="12815"/>
                    <a:pt x="1952" y="12821"/>
                  </a:cubicBezTo>
                  <a:lnTo>
                    <a:pt x="1972" y="12854"/>
                  </a:lnTo>
                  <a:cubicBezTo>
                    <a:pt x="1978" y="12860"/>
                    <a:pt x="1998" y="12873"/>
                    <a:pt x="2024" y="12893"/>
                  </a:cubicBezTo>
                  <a:lnTo>
                    <a:pt x="2063" y="12919"/>
                  </a:lnTo>
                  <a:lnTo>
                    <a:pt x="2076" y="12925"/>
                  </a:lnTo>
                  <a:cubicBezTo>
                    <a:pt x="2082" y="12925"/>
                    <a:pt x="2089" y="12919"/>
                    <a:pt x="2095" y="12912"/>
                  </a:cubicBezTo>
                  <a:cubicBezTo>
                    <a:pt x="2121" y="12893"/>
                    <a:pt x="2141" y="12873"/>
                    <a:pt x="2141" y="12847"/>
                  </a:cubicBezTo>
                  <a:cubicBezTo>
                    <a:pt x="2141" y="12841"/>
                    <a:pt x="2141" y="12828"/>
                    <a:pt x="2134" y="12808"/>
                  </a:cubicBezTo>
                  <a:cubicBezTo>
                    <a:pt x="2128" y="12789"/>
                    <a:pt x="2108" y="12763"/>
                    <a:pt x="2076" y="12730"/>
                  </a:cubicBezTo>
                  <a:cubicBezTo>
                    <a:pt x="2069" y="12717"/>
                    <a:pt x="2063" y="12711"/>
                    <a:pt x="2056" y="12704"/>
                  </a:cubicBezTo>
                  <a:cubicBezTo>
                    <a:pt x="2047" y="12700"/>
                    <a:pt x="2039" y="12698"/>
                    <a:pt x="2030" y="12698"/>
                  </a:cubicBezTo>
                  <a:close/>
                  <a:moveTo>
                    <a:pt x="4137" y="12633"/>
                  </a:moveTo>
                  <a:lnTo>
                    <a:pt x="4092" y="12808"/>
                  </a:lnTo>
                  <a:cubicBezTo>
                    <a:pt x="4085" y="12847"/>
                    <a:pt x="4079" y="12880"/>
                    <a:pt x="4079" y="12912"/>
                  </a:cubicBezTo>
                  <a:cubicBezTo>
                    <a:pt x="4118" y="12912"/>
                    <a:pt x="4157" y="12919"/>
                    <a:pt x="4196" y="12925"/>
                  </a:cubicBezTo>
                  <a:cubicBezTo>
                    <a:pt x="4254" y="12932"/>
                    <a:pt x="4313" y="12945"/>
                    <a:pt x="4371" y="12958"/>
                  </a:cubicBezTo>
                  <a:lnTo>
                    <a:pt x="4371" y="12873"/>
                  </a:lnTo>
                  <a:cubicBezTo>
                    <a:pt x="4391" y="12795"/>
                    <a:pt x="4404" y="12743"/>
                    <a:pt x="4410" y="12704"/>
                  </a:cubicBezTo>
                  <a:cubicBezTo>
                    <a:pt x="4410" y="12691"/>
                    <a:pt x="4417" y="12678"/>
                    <a:pt x="4417" y="12665"/>
                  </a:cubicBezTo>
                  <a:cubicBezTo>
                    <a:pt x="4378" y="12652"/>
                    <a:pt x="4332" y="12646"/>
                    <a:pt x="4287" y="12639"/>
                  </a:cubicBezTo>
                  <a:cubicBezTo>
                    <a:pt x="4241" y="12633"/>
                    <a:pt x="4189" y="12633"/>
                    <a:pt x="4137" y="12633"/>
                  </a:cubicBezTo>
                  <a:close/>
                  <a:moveTo>
                    <a:pt x="2027" y="12647"/>
                  </a:moveTo>
                  <a:cubicBezTo>
                    <a:pt x="2037" y="12647"/>
                    <a:pt x="2046" y="12649"/>
                    <a:pt x="2056" y="12652"/>
                  </a:cubicBezTo>
                  <a:cubicBezTo>
                    <a:pt x="2069" y="12659"/>
                    <a:pt x="2082" y="12665"/>
                    <a:pt x="2095" y="12678"/>
                  </a:cubicBezTo>
                  <a:cubicBezTo>
                    <a:pt x="2128" y="12711"/>
                    <a:pt x="2154" y="12750"/>
                    <a:pt x="2167" y="12795"/>
                  </a:cubicBezTo>
                  <a:cubicBezTo>
                    <a:pt x="2180" y="12808"/>
                    <a:pt x="2180" y="12821"/>
                    <a:pt x="2180" y="12841"/>
                  </a:cubicBezTo>
                  <a:cubicBezTo>
                    <a:pt x="2180" y="12873"/>
                    <a:pt x="2160" y="12912"/>
                    <a:pt x="2115" y="12951"/>
                  </a:cubicBezTo>
                  <a:cubicBezTo>
                    <a:pt x="2102" y="12964"/>
                    <a:pt x="2095" y="12971"/>
                    <a:pt x="2082" y="12971"/>
                  </a:cubicBezTo>
                  <a:cubicBezTo>
                    <a:pt x="2076" y="12971"/>
                    <a:pt x="2056" y="12964"/>
                    <a:pt x="2030" y="12951"/>
                  </a:cubicBezTo>
                  <a:cubicBezTo>
                    <a:pt x="1991" y="12925"/>
                    <a:pt x="1959" y="12899"/>
                    <a:pt x="1946" y="12886"/>
                  </a:cubicBezTo>
                  <a:cubicBezTo>
                    <a:pt x="1906" y="12854"/>
                    <a:pt x="1900" y="12821"/>
                    <a:pt x="1913" y="12789"/>
                  </a:cubicBezTo>
                  <a:cubicBezTo>
                    <a:pt x="1919" y="12769"/>
                    <a:pt x="1919" y="12756"/>
                    <a:pt x="1919" y="12756"/>
                  </a:cubicBezTo>
                  <a:lnTo>
                    <a:pt x="1913" y="12730"/>
                  </a:lnTo>
                  <a:cubicBezTo>
                    <a:pt x="1906" y="12724"/>
                    <a:pt x="1913" y="12711"/>
                    <a:pt x="1919" y="12698"/>
                  </a:cubicBezTo>
                  <a:cubicBezTo>
                    <a:pt x="1939" y="12678"/>
                    <a:pt x="1965" y="12665"/>
                    <a:pt x="1998" y="12652"/>
                  </a:cubicBezTo>
                  <a:cubicBezTo>
                    <a:pt x="2007" y="12649"/>
                    <a:pt x="2017" y="12647"/>
                    <a:pt x="2027" y="12647"/>
                  </a:cubicBezTo>
                  <a:close/>
                  <a:moveTo>
                    <a:pt x="15441" y="12685"/>
                  </a:moveTo>
                  <a:cubicBezTo>
                    <a:pt x="15441" y="12743"/>
                    <a:pt x="15434" y="12808"/>
                    <a:pt x="15421" y="12873"/>
                  </a:cubicBezTo>
                  <a:cubicBezTo>
                    <a:pt x="15441" y="12893"/>
                    <a:pt x="15460" y="12912"/>
                    <a:pt x="15480" y="12925"/>
                  </a:cubicBezTo>
                  <a:cubicBezTo>
                    <a:pt x="15512" y="12945"/>
                    <a:pt x="15558" y="12971"/>
                    <a:pt x="15629" y="13003"/>
                  </a:cubicBezTo>
                  <a:cubicBezTo>
                    <a:pt x="15662" y="13036"/>
                    <a:pt x="15701" y="13075"/>
                    <a:pt x="15727" y="13120"/>
                  </a:cubicBezTo>
                  <a:cubicBezTo>
                    <a:pt x="15727" y="13055"/>
                    <a:pt x="15727" y="12997"/>
                    <a:pt x="15714" y="12958"/>
                  </a:cubicBezTo>
                  <a:cubicBezTo>
                    <a:pt x="15688" y="12860"/>
                    <a:pt x="15642" y="12789"/>
                    <a:pt x="15571" y="12750"/>
                  </a:cubicBezTo>
                  <a:cubicBezTo>
                    <a:pt x="15512" y="12730"/>
                    <a:pt x="15467" y="12704"/>
                    <a:pt x="15441" y="12685"/>
                  </a:cubicBezTo>
                  <a:close/>
                  <a:moveTo>
                    <a:pt x="1216" y="12851"/>
                  </a:moveTo>
                  <a:cubicBezTo>
                    <a:pt x="1209" y="12851"/>
                    <a:pt x="1200" y="12856"/>
                    <a:pt x="1191" y="12860"/>
                  </a:cubicBezTo>
                  <a:lnTo>
                    <a:pt x="1172" y="12880"/>
                  </a:lnTo>
                  <a:cubicBezTo>
                    <a:pt x="1146" y="12906"/>
                    <a:pt x="1133" y="12932"/>
                    <a:pt x="1126" y="12951"/>
                  </a:cubicBezTo>
                  <a:cubicBezTo>
                    <a:pt x="1120" y="12964"/>
                    <a:pt x="1113" y="12990"/>
                    <a:pt x="1113" y="13016"/>
                  </a:cubicBezTo>
                  <a:cubicBezTo>
                    <a:pt x="1107" y="13036"/>
                    <a:pt x="1107" y="13049"/>
                    <a:pt x="1107" y="13055"/>
                  </a:cubicBezTo>
                  <a:lnTo>
                    <a:pt x="1133" y="13120"/>
                  </a:lnTo>
                  <a:cubicBezTo>
                    <a:pt x="1139" y="13127"/>
                    <a:pt x="1146" y="13133"/>
                    <a:pt x="1165" y="13140"/>
                  </a:cubicBezTo>
                  <a:cubicBezTo>
                    <a:pt x="1183" y="13144"/>
                    <a:pt x="1199" y="13149"/>
                    <a:pt x="1213" y="13149"/>
                  </a:cubicBezTo>
                  <a:cubicBezTo>
                    <a:pt x="1219" y="13149"/>
                    <a:pt x="1224" y="13148"/>
                    <a:pt x="1230" y="13146"/>
                  </a:cubicBezTo>
                  <a:cubicBezTo>
                    <a:pt x="1263" y="13146"/>
                    <a:pt x="1289" y="13127"/>
                    <a:pt x="1308" y="13094"/>
                  </a:cubicBezTo>
                  <a:cubicBezTo>
                    <a:pt x="1334" y="13055"/>
                    <a:pt x="1334" y="12990"/>
                    <a:pt x="1321" y="12899"/>
                  </a:cubicBezTo>
                  <a:lnTo>
                    <a:pt x="1315" y="12867"/>
                  </a:lnTo>
                  <a:cubicBezTo>
                    <a:pt x="1308" y="12860"/>
                    <a:pt x="1295" y="12860"/>
                    <a:pt x="1282" y="12860"/>
                  </a:cubicBezTo>
                  <a:cubicBezTo>
                    <a:pt x="1269" y="12854"/>
                    <a:pt x="1250" y="12854"/>
                    <a:pt x="1224" y="12854"/>
                  </a:cubicBezTo>
                  <a:cubicBezTo>
                    <a:pt x="1222" y="12852"/>
                    <a:pt x="1219" y="12851"/>
                    <a:pt x="1216" y="12851"/>
                  </a:cubicBezTo>
                  <a:close/>
                  <a:moveTo>
                    <a:pt x="1222" y="12801"/>
                  </a:moveTo>
                  <a:cubicBezTo>
                    <a:pt x="1242" y="12801"/>
                    <a:pt x="1264" y="12803"/>
                    <a:pt x="1289" y="12808"/>
                  </a:cubicBezTo>
                  <a:cubicBezTo>
                    <a:pt x="1315" y="12808"/>
                    <a:pt x="1334" y="12815"/>
                    <a:pt x="1341" y="12828"/>
                  </a:cubicBezTo>
                  <a:cubicBezTo>
                    <a:pt x="1360" y="12841"/>
                    <a:pt x="1367" y="12860"/>
                    <a:pt x="1367" y="12886"/>
                  </a:cubicBezTo>
                  <a:cubicBezTo>
                    <a:pt x="1380" y="12964"/>
                    <a:pt x="1380" y="13029"/>
                    <a:pt x="1367" y="13068"/>
                  </a:cubicBezTo>
                  <a:cubicBezTo>
                    <a:pt x="1354" y="13140"/>
                    <a:pt x="1315" y="13185"/>
                    <a:pt x="1250" y="13198"/>
                  </a:cubicBezTo>
                  <a:cubicBezTo>
                    <a:pt x="1224" y="13198"/>
                    <a:pt x="1198" y="13198"/>
                    <a:pt x="1178" y="13192"/>
                  </a:cubicBezTo>
                  <a:cubicBezTo>
                    <a:pt x="1152" y="13192"/>
                    <a:pt x="1133" y="13179"/>
                    <a:pt x="1120" y="13166"/>
                  </a:cubicBezTo>
                  <a:cubicBezTo>
                    <a:pt x="1074" y="13133"/>
                    <a:pt x="1061" y="13088"/>
                    <a:pt x="1068" y="13016"/>
                  </a:cubicBezTo>
                  <a:cubicBezTo>
                    <a:pt x="1074" y="12971"/>
                    <a:pt x="1087" y="12925"/>
                    <a:pt x="1113" y="12893"/>
                  </a:cubicBezTo>
                  <a:cubicBezTo>
                    <a:pt x="1100" y="12880"/>
                    <a:pt x="1094" y="12867"/>
                    <a:pt x="1107" y="12847"/>
                  </a:cubicBezTo>
                  <a:cubicBezTo>
                    <a:pt x="1107" y="12834"/>
                    <a:pt x="1120" y="12821"/>
                    <a:pt x="1139" y="12815"/>
                  </a:cubicBezTo>
                  <a:cubicBezTo>
                    <a:pt x="1163" y="12807"/>
                    <a:pt x="1190" y="12801"/>
                    <a:pt x="1222" y="12801"/>
                  </a:cubicBezTo>
                  <a:close/>
                  <a:moveTo>
                    <a:pt x="2817" y="13075"/>
                  </a:moveTo>
                  <a:cubicBezTo>
                    <a:pt x="2817" y="13081"/>
                    <a:pt x="2810" y="13094"/>
                    <a:pt x="2797" y="13094"/>
                  </a:cubicBezTo>
                  <a:cubicBezTo>
                    <a:pt x="2791" y="13101"/>
                    <a:pt x="2784" y="13101"/>
                    <a:pt x="2771" y="13101"/>
                  </a:cubicBezTo>
                  <a:lnTo>
                    <a:pt x="2765" y="13166"/>
                  </a:lnTo>
                  <a:cubicBezTo>
                    <a:pt x="2765" y="13192"/>
                    <a:pt x="2771" y="13205"/>
                    <a:pt x="2771" y="13218"/>
                  </a:cubicBezTo>
                  <a:cubicBezTo>
                    <a:pt x="2771" y="13224"/>
                    <a:pt x="2778" y="13231"/>
                    <a:pt x="2784" y="13244"/>
                  </a:cubicBezTo>
                  <a:lnTo>
                    <a:pt x="2869" y="13270"/>
                  </a:lnTo>
                  <a:cubicBezTo>
                    <a:pt x="2882" y="13273"/>
                    <a:pt x="2892" y="13275"/>
                    <a:pt x="2899" y="13275"/>
                  </a:cubicBezTo>
                  <a:cubicBezTo>
                    <a:pt x="2906" y="13275"/>
                    <a:pt x="2911" y="13273"/>
                    <a:pt x="2915" y="13270"/>
                  </a:cubicBezTo>
                  <a:lnTo>
                    <a:pt x="2934" y="13250"/>
                  </a:lnTo>
                  <a:lnTo>
                    <a:pt x="2947" y="13231"/>
                  </a:lnTo>
                  <a:lnTo>
                    <a:pt x="2941" y="13198"/>
                  </a:lnTo>
                  <a:lnTo>
                    <a:pt x="2895" y="13107"/>
                  </a:lnTo>
                  <a:cubicBezTo>
                    <a:pt x="2876" y="13088"/>
                    <a:pt x="2850" y="13075"/>
                    <a:pt x="2817" y="13075"/>
                  </a:cubicBezTo>
                  <a:close/>
                  <a:moveTo>
                    <a:pt x="2814" y="13031"/>
                  </a:moveTo>
                  <a:cubicBezTo>
                    <a:pt x="2824" y="13031"/>
                    <a:pt x="2833" y="13033"/>
                    <a:pt x="2843" y="13036"/>
                  </a:cubicBezTo>
                  <a:cubicBezTo>
                    <a:pt x="2869" y="13036"/>
                    <a:pt x="2895" y="13049"/>
                    <a:pt x="2908" y="13062"/>
                  </a:cubicBezTo>
                  <a:cubicBezTo>
                    <a:pt x="2921" y="13081"/>
                    <a:pt x="2934" y="13101"/>
                    <a:pt x="2947" y="13127"/>
                  </a:cubicBezTo>
                  <a:cubicBezTo>
                    <a:pt x="2967" y="13166"/>
                    <a:pt x="2980" y="13205"/>
                    <a:pt x="2980" y="13231"/>
                  </a:cubicBezTo>
                  <a:cubicBezTo>
                    <a:pt x="2980" y="13276"/>
                    <a:pt x="2960" y="13309"/>
                    <a:pt x="2915" y="13315"/>
                  </a:cubicBezTo>
                  <a:cubicBezTo>
                    <a:pt x="2911" y="13317"/>
                    <a:pt x="2906" y="13318"/>
                    <a:pt x="2901" y="13318"/>
                  </a:cubicBezTo>
                  <a:cubicBezTo>
                    <a:pt x="2889" y="13318"/>
                    <a:pt x="2873" y="13314"/>
                    <a:pt x="2850" y="13309"/>
                  </a:cubicBezTo>
                  <a:lnTo>
                    <a:pt x="2804" y="13289"/>
                  </a:lnTo>
                  <a:cubicBezTo>
                    <a:pt x="2771" y="13283"/>
                    <a:pt x="2752" y="13270"/>
                    <a:pt x="2739" y="13244"/>
                  </a:cubicBezTo>
                  <a:cubicBezTo>
                    <a:pt x="2732" y="13237"/>
                    <a:pt x="2732" y="13218"/>
                    <a:pt x="2732" y="13185"/>
                  </a:cubicBezTo>
                  <a:cubicBezTo>
                    <a:pt x="2732" y="13120"/>
                    <a:pt x="2739" y="13081"/>
                    <a:pt x="2739" y="13068"/>
                  </a:cubicBezTo>
                  <a:cubicBezTo>
                    <a:pt x="2745" y="13062"/>
                    <a:pt x="2752" y="13055"/>
                    <a:pt x="2752" y="13049"/>
                  </a:cubicBezTo>
                  <a:cubicBezTo>
                    <a:pt x="2758" y="13049"/>
                    <a:pt x="2771" y="13042"/>
                    <a:pt x="2784" y="13036"/>
                  </a:cubicBezTo>
                  <a:cubicBezTo>
                    <a:pt x="2794" y="13033"/>
                    <a:pt x="2804" y="13031"/>
                    <a:pt x="2814" y="13031"/>
                  </a:cubicBezTo>
                  <a:close/>
                  <a:moveTo>
                    <a:pt x="3474" y="13598"/>
                  </a:moveTo>
                  <a:cubicBezTo>
                    <a:pt x="3466" y="13598"/>
                    <a:pt x="3457" y="13599"/>
                    <a:pt x="3448" y="13602"/>
                  </a:cubicBezTo>
                  <a:cubicBezTo>
                    <a:pt x="3441" y="13608"/>
                    <a:pt x="3435" y="13608"/>
                    <a:pt x="3428" y="13615"/>
                  </a:cubicBezTo>
                  <a:lnTo>
                    <a:pt x="3428" y="13641"/>
                  </a:lnTo>
                  <a:cubicBezTo>
                    <a:pt x="3422" y="13654"/>
                    <a:pt x="3415" y="13660"/>
                    <a:pt x="3402" y="13660"/>
                  </a:cubicBezTo>
                  <a:cubicBezTo>
                    <a:pt x="3396" y="13673"/>
                    <a:pt x="3402" y="13686"/>
                    <a:pt x="3422" y="13706"/>
                  </a:cubicBezTo>
                  <a:lnTo>
                    <a:pt x="3461" y="13745"/>
                  </a:lnTo>
                  <a:cubicBezTo>
                    <a:pt x="3467" y="13764"/>
                    <a:pt x="3480" y="13777"/>
                    <a:pt x="3487" y="13777"/>
                  </a:cubicBezTo>
                  <a:cubicBezTo>
                    <a:pt x="3498" y="13785"/>
                    <a:pt x="3508" y="13788"/>
                    <a:pt x="3517" y="13788"/>
                  </a:cubicBezTo>
                  <a:cubicBezTo>
                    <a:pt x="3524" y="13788"/>
                    <a:pt x="3531" y="13786"/>
                    <a:pt x="3539" y="13784"/>
                  </a:cubicBezTo>
                  <a:cubicBezTo>
                    <a:pt x="3552" y="13777"/>
                    <a:pt x="3565" y="13764"/>
                    <a:pt x="3571" y="13745"/>
                  </a:cubicBezTo>
                  <a:cubicBezTo>
                    <a:pt x="3578" y="13732"/>
                    <a:pt x="3578" y="13719"/>
                    <a:pt x="3578" y="13712"/>
                  </a:cubicBezTo>
                  <a:lnTo>
                    <a:pt x="3565" y="13699"/>
                  </a:lnTo>
                  <a:lnTo>
                    <a:pt x="3558" y="13680"/>
                  </a:lnTo>
                  <a:cubicBezTo>
                    <a:pt x="3558" y="13673"/>
                    <a:pt x="3545" y="13654"/>
                    <a:pt x="3526" y="13628"/>
                  </a:cubicBezTo>
                  <a:lnTo>
                    <a:pt x="3513" y="13615"/>
                  </a:lnTo>
                  <a:cubicBezTo>
                    <a:pt x="3501" y="13602"/>
                    <a:pt x="3488" y="13598"/>
                    <a:pt x="3474" y="13598"/>
                  </a:cubicBezTo>
                  <a:close/>
                  <a:moveTo>
                    <a:pt x="3454" y="13543"/>
                  </a:moveTo>
                  <a:cubicBezTo>
                    <a:pt x="3474" y="13543"/>
                    <a:pt x="3493" y="13543"/>
                    <a:pt x="3513" y="13550"/>
                  </a:cubicBezTo>
                  <a:cubicBezTo>
                    <a:pt x="3526" y="13556"/>
                    <a:pt x="3545" y="13569"/>
                    <a:pt x="3571" y="13602"/>
                  </a:cubicBezTo>
                  <a:lnTo>
                    <a:pt x="3584" y="13621"/>
                  </a:lnTo>
                  <a:cubicBezTo>
                    <a:pt x="3597" y="13641"/>
                    <a:pt x="3610" y="13660"/>
                    <a:pt x="3617" y="13680"/>
                  </a:cubicBezTo>
                  <a:cubicBezTo>
                    <a:pt x="3630" y="13719"/>
                    <a:pt x="3623" y="13751"/>
                    <a:pt x="3604" y="13784"/>
                  </a:cubicBezTo>
                  <a:cubicBezTo>
                    <a:pt x="3597" y="13803"/>
                    <a:pt x="3584" y="13816"/>
                    <a:pt x="3558" y="13823"/>
                  </a:cubicBezTo>
                  <a:cubicBezTo>
                    <a:pt x="3545" y="13829"/>
                    <a:pt x="3534" y="13832"/>
                    <a:pt x="3523" y="13832"/>
                  </a:cubicBezTo>
                  <a:cubicBezTo>
                    <a:pt x="3511" y="13832"/>
                    <a:pt x="3500" y="13829"/>
                    <a:pt x="3487" y="13823"/>
                  </a:cubicBezTo>
                  <a:cubicBezTo>
                    <a:pt x="3461" y="13816"/>
                    <a:pt x="3435" y="13797"/>
                    <a:pt x="3409" y="13758"/>
                  </a:cubicBezTo>
                  <a:lnTo>
                    <a:pt x="3363" y="13699"/>
                  </a:lnTo>
                  <a:cubicBezTo>
                    <a:pt x="3363" y="13686"/>
                    <a:pt x="3363" y="13673"/>
                    <a:pt x="3363" y="13660"/>
                  </a:cubicBezTo>
                  <a:lnTo>
                    <a:pt x="3376" y="13602"/>
                  </a:lnTo>
                  <a:cubicBezTo>
                    <a:pt x="3376" y="13576"/>
                    <a:pt x="3389" y="13563"/>
                    <a:pt x="3402" y="13556"/>
                  </a:cubicBezTo>
                  <a:cubicBezTo>
                    <a:pt x="3409" y="13543"/>
                    <a:pt x="3428" y="13543"/>
                    <a:pt x="3454" y="13543"/>
                  </a:cubicBezTo>
                  <a:close/>
                  <a:moveTo>
                    <a:pt x="4040" y="13998"/>
                  </a:moveTo>
                  <a:cubicBezTo>
                    <a:pt x="4027" y="13998"/>
                    <a:pt x="4020" y="13998"/>
                    <a:pt x="4014" y="14005"/>
                  </a:cubicBezTo>
                  <a:cubicBezTo>
                    <a:pt x="4007" y="14018"/>
                    <a:pt x="4001" y="14024"/>
                    <a:pt x="4001" y="14037"/>
                  </a:cubicBezTo>
                  <a:lnTo>
                    <a:pt x="4007" y="14070"/>
                  </a:lnTo>
                  <a:lnTo>
                    <a:pt x="4014" y="14089"/>
                  </a:lnTo>
                  <a:lnTo>
                    <a:pt x="4014" y="14102"/>
                  </a:lnTo>
                  <a:lnTo>
                    <a:pt x="4027" y="14122"/>
                  </a:lnTo>
                  <a:lnTo>
                    <a:pt x="4079" y="14154"/>
                  </a:lnTo>
                  <a:lnTo>
                    <a:pt x="4098" y="14154"/>
                  </a:lnTo>
                  <a:cubicBezTo>
                    <a:pt x="4111" y="14154"/>
                    <a:pt x="4124" y="14154"/>
                    <a:pt x="4124" y="14148"/>
                  </a:cubicBezTo>
                  <a:cubicBezTo>
                    <a:pt x="4131" y="14148"/>
                    <a:pt x="4137" y="14141"/>
                    <a:pt x="4137" y="14135"/>
                  </a:cubicBezTo>
                  <a:lnTo>
                    <a:pt x="4144" y="14109"/>
                  </a:lnTo>
                  <a:cubicBezTo>
                    <a:pt x="4150" y="14102"/>
                    <a:pt x="4144" y="14089"/>
                    <a:pt x="4144" y="14076"/>
                  </a:cubicBezTo>
                  <a:lnTo>
                    <a:pt x="4131" y="14050"/>
                  </a:lnTo>
                  <a:lnTo>
                    <a:pt x="4111" y="14018"/>
                  </a:lnTo>
                  <a:lnTo>
                    <a:pt x="4105" y="14005"/>
                  </a:lnTo>
                  <a:cubicBezTo>
                    <a:pt x="4092" y="13998"/>
                    <a:pt x="4072" y="13998"/>
                    <a:pt x="4040" y="13998"/>
                  </a:cubicBezTo>
                  <a:close/>
                  <a:moveTo>
                    <a:pt x="4027" y="13940"/>
                  </a:moveTo>
                  <a:lnTo>
                    <a:pt x="4066" y="13946"/>
                  </a:lnTo>
                  <a:lnTo>
                    <a:pt x="4118" y="13953"/>
                  </a:lnTo>
                  <a:cubicBezTo>
                    <a:pt x="4137" y="13966"/>
                    <a:pt x="4150" y="13979"/>
                    <a:pt x="4163" y="14005"/>
                  </a:cubicBezTo>
                  <a:cubicBezTo>
                    <a:pt x="4170" y="14024"/>
                    <a:pt x="4183" y="14044"/>
                    <a:pt x="4189" y="14076"/>
                  </a:cubicBezTo>
                  <a:cubicBezTo>
                    <a:pt x="4196" y="14102"/>
                    <a:pt x="4189" y="14122"/>
                    <a:pt x="4183" y="14141"/>
                  </a:cubicBezTo>
                  <a:cubicBezTo>
                    <a:pt x="4176" y="14167"/>
                    <a:pt x="4163" y="14187"/>
                    <a:pt x="4137" y="14200"/>
                  </a:cubicBezTo>
                  <a:cubicBezTo>
                    <a:pt x="4128" y="14202"/>
                    <a:pt x="4117" y="14204"/>
                    <a:pt x="4106" y="14204"/>
                  </a:cubicBezTo>
                  <a:cubicBezTo>
                    <a:pt x="4087" y="14204"/>
                    <a:pt x="4067" y="14199"/>
                    <a:pt x="4046" y="14187"/>
                  </a:cubicBezTo>
                  <a:cubicBezTo>
                    <a:pt x="4014" y="14174"/>
                    <a:pt x="3994" y="14154"/>
                    <a:pt x="3981" y="14135"/>
                  </a:cubicBezTo>
                  <a:lnTo>
                    <a:pt x="3962" y="14063"/>
                  </a:lnTo>
                  <a:cubicBezTo>
                    <a:pt x="3949" y="14031"/>
                    <a:pt x="3942" y="14005"/>
                    <a:pt x="3949" y="13992"/>
                  </a:cubicBezTo>
                  <a:cubicBezTo>
                    <a:pt x="3949" y="13985"/>
                    <a:pt x="3955" y="13972"/>
                    <a:pt x="3975" y="13953"/>
                  </a:cubicBezTo>
                  <a:cubicBezTo>
                    <a:pt x="3988" y="13946"/>
                    <a:pt x="4007" y="13940"/>
                    <a:pt x="4027" y="13940"/>
                  </a:cubicBezTo>
                  <a:close/>
                  <a:moveTo>
                    <a:pt x="16357" y="14466"/>
                  </a:moveTo>
                  <a:cubicBezTo>
                    <a:pt x="16347" y="14466"/>
                    <a:pt x="16336" y="14466"/>
                    <a:pt x="16325" y="14467"/>
                  </a:cubicBezTo>
                  <a:cubicBezTo>
                    <a:pt x="16247" y="14467"/>
                    <a:pt x="16143" y="14493"/>
                    <a:pt x="16013" y="14532"/>
                  </a:cubicBezTo>
                  <a:cubicBezTo>
                    <a:pt x="16000" y="14545"/>
                    <a:pt x="15987" y="14551"/>
                    <a:pt x="15974" y="14558"/>
                  </a:cubicBezTo>
                  <a:lnTo>
                    <a:pt x="15954" y="14571"/>
                  </a:lnTo>
                  <a:cubicBezTo>
                    <a:pt x="15954" y="14584"/>
                    <a:pt x="15961" y="14590"/>
                    <a:pt x="15967" y="14603"/>
                  </a:cubicBezTo>
                  <a:cubicBezTo>
                    <a:pt x="15987" y="14623"/>
                    <a:pt x="16013" y="14642"/>
                    <a:pt x="16039" y="14649"/>
                  </a:cubicBezTo>
                  <a:cubicBezTo>
                    <a:pt x="16055" y="14655"/>
                    <a:pt x="16078" y="14658"/>
                    <a:pt x="16106" y="14658"/>
                  </a:cubicBezTo>
                  <a:cubicBezTo>
                    <a:pt x="16135" y="14658"/>
                    <a:pt x="16169" y="14655"/>
                    <a:pt x="16208" y="14649"/>
                  </a:cubicBezTo>
                  <a:cubicBezTo>
                    <a:pt x="16271" y="14642"/>
                    <a:pt x="16328" y="14638"/>
                    <a:pt x="16379" y="14638"/>
                  </a:cubicBezTo>
                  <a:cubicBezTo>
                    <a:pt x="16471" y="14638"/>
                    <a:pt x="16544" y="14650"/>
                    <a:pt x="16598" y="14675"/>
                  </a:cubicBezTo>
                  <a:cubicBezTo>
                    <a:pt x="16624" y="14688"/>
                    <a:pt x="16650" y="14701"/>
                    <a:pt x="16676" y="14714"/>
                  </a:cubicBezTo>
                  <a:lnTo>
                    <a:pt x="16689" y="14714"/>
                  </a:lnTo>
                  <a:cubicBezTo>
                    <a:pt x="16728" y="14714"/>
                    <a:pt x="16761" y="14720"/>
                    <a:pt x="16793" y="14727"/>
                  </a:cubicBezTo>
                  <a:cubicBezTo>
                    <a:pt x="16735" y="14649"/>
                    <a:pt x="16683" y="14590"/>
                    <a:pt x="16644" y="14558"/>
                  </a:cubicBezTo>
                  <a:cubicBezTo>
                    <a:pt x="16572" y="14498"/>
                    <a:pt x="16473" y="14466"/>
                    <a:pt x="16357" y="14466"/>
                  </a:cubicBezTo>
                  <a:close/>
                  <a:moveTo>
                    <a:pt x="3490" y="15002"/>
                  </a:moveTo>
                  <a:cubicBezTo>
                    <a:pt x="3478" y="15002"/>
                    <a:pt x="3466" y="15004"/>
                    <a:pt x="3454" y="15006"/>
                  </a:cubicBezTo>
                  <a:cubicBezTo>
                    <a:pt x="3415" y="15006"/>
                    <a:pt x="3389" y="15019"/>
                    <a:pt x="3363" y="15045"/>
                  </a:cubicBezTo>
                  <a:cubicBezTo>
                    <a:pt x="3350" y="15065"/>
                    <a:pt x="3337" y="15084"/>
                    <a:pt x="3337" y="15104"/>
                  </a:cubicBezTo>
                  <a:cubicBezTo>
                    <a:pt x="3337" y="15123"/>
                    <a:pt x="3344" y="15143"/>
                    <a:pt x="3357" y="15169"/>
                  </a:cubicBezTo>
                  <a:cubicBezTo>
                    <a:pt x="3370" y="15182"/>
                    <a:pt x="3376" y="15188"/>
                    <a:pt x="3376" y="15195"/>
                  </a:cubicBezTo>
                  <a:cubicBezTo>
                    <a:pt x="3389" y="15201"/>
                    <a:pt x="3402" y="15208"/>
                    <a:pt x="3422" y="15208"/>
                  </a:cubicBezTo>
                  <a:cubicBezTo>
                    <a:pt x="3461" y="15208"/>
                    <a:pt x="3487" y="15201"/>
                    <a:pt x="3500" y="15195"/>
                  </a:cubicBezTo>
                  <a:lnTo>
                    <a:pt x="3552" y="15123"/>
                  </a:lnTo>
                  <a:cubicBezTo>
                    <a:pt x="3578" y="15091"/>
                    <a:pt x="3584" y="15071"/>
                    <a:pt x="3578" y="15052"/>
                  </a:cubicBezTo>
                  <a:cubicBezTo>
                    <a:pt x="3571" y="15039"/>
                    <a:pt x="3565" y="15026"/>
                    <a:pt x="3545" y="15019"/>
                  </a:cubicBezTo>
                  <a:cubicBezTo>
                    <a:pt x="3529" y="15007"/>
                    <a:pt x="3510" y="15002"/>
                    <a:pt x="3490" y="15002"/>
                  </a:cubicBezTo>
                  <a:close/>
                  <a:moveTo>
                    <a:pt x="3450" y="14947"/>
                  </a:moveTo>
                  <a:cubicBezTo>
                    <a:pt x="3479" y="14947"/>
                    <a:pt x="3511" y="14953"/>
                    <a:pt x="3545" y="14967"/>
                  </a:cubicBezTo>
                  <a:cubicBezTo>
                    <a:pt x="3571" y="14980"/>
                    <a:pt x="3591" y="14987"/>
                    <a:pt x="3597" y="15000"/>
                  </a:cubicBezTo>
                  <a:cubicBezTo>
                    <a:pt x="3617" y="15019"/>
                    <a:pt x="3623" y="15052"/>
                    <a:pt x="3617" y="15091"/>
                  </a:cubicBezTo>
                  <a:cubicBezTo>
                    <a:pt x="3610" y="15117"/>
                    <a:pt x="3597" y="15143"/>
                    <a:pt x="3571" y="15169"/>
                  </a:cubicBezTo>
                  <a:cubicBezTo>
                    <a:pt x="3552" y="15201"/>
                    <a:pt x="3526" y="15227"/>
                    <a:pt x="3500" y="15234"/>
                  </a:cubicBezTo>
                  <a:cubicBezTo>
                    <a:pt x="3480" y="15240"/>
                    <a:pt x="3461" y="15247"/>
                    <a:pt x="3435" y="15247"/>
                  </a:cubicBezTo>
                  <a:cubicBezTo>
                    <a:pt x="3409" y="15247"/>
                    <a:pt x="3389" y="15240"/>
                    <a:pt x="3376" y="15240"/>
                  </a:cubicBezTo>
                  <a:cubicBezTo>
                    <a:pt x="3350" y="15227"/>
                    <a:pt x="3324" y="15201"/>
                    <a:pt x="3311" y="15162"/>
                  </a:cubicBezTo>
                  <a:cubicBezTo>
                    <a:pt x="3298" y="15136"/>
                    <a:pt x="3298" y="15104"/>
                    <a:pt x="3305" y="15065"/>
                  </a:cubicBezTo>
                  <a:cubicBezTo>
                    <a:pt x="3305" y="15039"/>
                    <a:pt x="3305" y="15019"/>
                    <a:pt x="3318" y="15006"/>
                  </a:cubicBezTo>
                  <a:cubicBezTo>
                    <a:pt x="3324" y="14987"/>
                    <a:pt x="3344" y="14974"/>
                    <a:pt x="3376" y="14961"/>
                  </a:cubicBezTo>
                  <a:cubicBezTo>
                    <a:pt x="3400" y="14952"/>
                    <a:pt x="3425" y="14947"/>
                    <a:pt x="3450" y="14947"/>
                  </a:cubicBezTo>
                  <a:close/>
                  <a:moveTo>
                    <a:pt x="1458" y="14174"/>
                  </a:moveTo>
                  <a:cubicBezTo>
                    <a:pt x="1406" y="14174"/>
                    <a:pt x="1367" y="14174"/>
                    <a:pt x="1328" y="14187"/>
                  </a:cubicBezTo>
                  <a:cubicBezTo>
                    <a:pt x="1146" y="14219"/>
                    <a:pt x="1035" y="14239"/>
                    <a:pt x="1002" y="14252"/>
                  </a:cubicBezTo>
                  <a:cubicBezTo>
                    <a:pt x="859" y="14297"/>
                    <a:pt x="690" y="14389"/>
                    <a:pt x="489" y="14525"/>
                  </a:cubicBezTo>
                  <a:cubicBezTo>
                    <a:pt x="222" y="14714"/>
                    <a:pt x="59" y="14824"/>
                    <a:pt x="1" y="14857"/>
                  </a:cubicBezTo>
                  <a:cubicBezTo>
                    <a:pt x="372" y="15045"/>
                    <a:pt x="755" y="15175"/>
                    <a:pt x="1146" y="15247"/>
                  </a:cubicBezTo>
                  <a:cubicBezTo>
                    <a:pt x="1224" y="15267"/>
                    <a:pt x="1276" y="15286"/>
                    <a:pt x="1302" y="15299"/>
                  </a:cubicBezTo>
                  <a:cubicBezTo>
                    <a:pt x="1315" y="15306"/>
                    <a:pt x="1328" y="15312"/>
                    <a:pt x="1334" y="15319"/>
                  </a:cubicBezTo>
                  <a:cubicBezTo>
                    <a:pt x="1412" y="15299"/>
                    <a:pt x="1503" y="15260"/>
                    <a:pt x="1614" y="15201"/>
                  </a:cubicBezTo>
                  <a:cubicBezTo>
                    <a:pt x="1698" y="15156"/>
                    <a:pt x="1763" y="15117"/>
                    <a:pt x="1789" y="15091"/>
                  </a:cubicBezTo>
                  <a:cubicBezTo>
                    <a:pt x="1848" y="15039"/>
                    <a:pt x="1893" y="14974"/>
                    <a:pt x="1946" y="14889"/>
                  </a:cubicBezTo>
                  <a:cubicBezTo>
                    <a:pt x="1972" y="14837"/>
                    <a:pt x="1991" y="14798"/>
                    <a:pt x="1998" y="14772"/>
                  </a:cubicBezTo>
                  <a:cubicBezTo>
                    <a:pt x="2004" y="14740"/>
                    <a:pt x="1998" y="14694"/>
                    <a:pt x="1978" y="14636"/>
                  </a:cubicBezTo>
                  <a:cubicBezTo>
                    <a:pt x="1952" y="14558"/>
                    <a:pt x="1919" y="14499"/>
                    <a:pt x="1887" y="14467"/>
                  </a:cubicBezTo>
                  <a:lnTo>
                    <a:pt x="1828" y="14428"/>
                  </a:lnTo>
                  <a:lnTo>
                    <a:pt x="1822" y="14408"/>
                  </a:lnTo>
                  <a:cubicBezTo>
                    <a:pt x="1828" y="14395"/>
                    <a:pt x="1835" y="14389"/>
                    <a:pt x="1848" y="14389"/>
                  </a:cubicBezTo>
                  <a:lnTo>
                    <a:pt x="1913" y="14441"/>
                  </a:lnTo>
                  <a:lnTo>
                    <a:pt x="1972" y="14493"/>
                  </a:lnTo>
                  <a:cubicBezTo>
                    <a:pt x="1972" y="14493"/>
                    <a:pt x="1985" y="14519"/>
                    <a:pt x="1998" y="14558"/>
                  </a:cubicBezTo>
                  <a:cubicBezTo>
                    <a:pt x="2037" y="14662"/>
                    <a:pt x="2043" y="14746"/>
                    <a:pt x="2030" y="14798"/>
                  </a:cubicBezTo>
                  <a:cubicBezTo>
                    <a:pt x="2024" y="14844"/>
                    <a:pt x="2004" y="14896"/>
                    <a:pt x="1965" y="14954"/>
                  </a:cubicBezTo>
                  <a:cubicBezTo>
                    <a:pt x="1919" y="15026"/>
                    <a:pt x="1880" y="15078"/>
                    <a:pt x="1841" y="15117"/>
                  </a:cubicBezTo>
                  <a:cubicBezTo>
                    <a:pt x="1815" y="15143"/>
                    <a:pt x="1763" y="15175"/>
                    <a:pt x="1685" y="15227"/>
                  </a:cubicBezTo>
                  <a:cubicBezTo>
                    <a:pt x="1562" y="15299"/>
                    <a:pt x="1464" y="15351"/>
                    <a:pt x="1393" y="15377"/>
                  </a:cubicBezTo>
                  <a:lnTo>
                    <a:pt x="1373" y="15384"/>
                  </a:lnTo>
                  <a:cubicBezTo>
                    <a:pt x="1380" y="15403"/>
                    <a:pt x="1386" y="15423"/>
                    <a:pt x="1380" y="15442"/>
                  </a:cubicBezTo>
                  <a:cubicBezTo>
                    <a:pt x="1562" y="15423"/>
                    <a:pt x="1724" y="15351"/>
                    <a:pt x="1874" y="15234"/>
                  </a:cubicBezTo>
                  <a:cubicBezTo>
                    <a:pt x="2024" y="15117"/>
                    <a:pt x="2134" y="14980"/>
                    <a:pt x="2199" y="14805"/>
                  </a:cubicBezTo>
                  <a:cubicBezTo>
                    <a:pt x="2251" y="14707"/>
                    <a:pt x="2258" y="14616"/>
                    <a:pt x="2232" y="14545"/>
                  </a:cubicBezTo>
                  <a:cubicBezTo>
                    <a:pt x="2212" y="14486"/>
                    <a:pt x="2154" y="14428"/>
                    <a:pt x="2063" y="14369"/>
                  </a:cubicBezTo>
                  <a:cubicBezTo>
                    <a:pt x="1880" y="14245"/>
                    <a:pt x="1679" y="14187"/>
                    <a:pt x="1458" y="14174"/>
                  </a:cubicBezTo>
                  <a:close/>
                  <a:moveTo>
                    <a:pt x="2830" y="15462"/>
                  </a:moveTo>
                  <a:cubicBezTo>
                    <a:pt x="2830" y="15475"/>
                    <a:pt x="2810" y="15488"/>
                    <a:pt x="2778" y="15494"/>
                  </a:cubicBezTo>
                  <a:cubicBezTo>
                    <a:pt x="2758" y="15514"/>
                    <a:pt x="2752" y="15520"/>
                    <a:pt x="2745" y="15520"/>
                  </a:cubicBezTo>
                  <a:lnTo>
                    <a:pt x="2726" y="15520"/>
                  </a:lnTo>
                  <a:cubicBezTo>
                    <a:pt x="2719" y="15520"/>
                    <a:pt x="2713" y="15527"/>
                    <a:pt x="2713" y="15540"/>
                  </a:cubicBezTo>
                  <a:cubicBezTo>
                    <a:pt x="2713" y="15546"/>
                    <a:pt x="2706" y="15572"/>
                    <a:pt x="2700" y="15611"/>
                  </a:cubicBezTo>
                  <a:cubicBezTo>
                    <a:pt x="2700" y="15650"/>
                    <a:pt x="2706" y="15676"/>
                    <a:pt x="2719" y="15696"/>
                  </a:cubicBezTo>
                  <a:cubicBezTo>
                    <a:pt x="2731" y="15703"/>
                    <a:pt x="2745" y="15707"/>
                    <a:pt x="2760" y="15707"/>
                  </a:cubicBezTo>
                  <a:cubicBezTo>
                    <a:pt x="2772" y="15707"/>
                    <a:pt x="2784" y="15705"/>
                    <a:pt x="2797" y="15702"/>
                  </a:cubicBezTo>
                  <a:cubicBezTo>
                    <a:pt x="2817" y="15696"/>
                    <a:pt x="2837" y="15689"/>
                    <a:pt x="2856" y="15683"/>
                  </a:cubicBezTo>
                  <a:cubicBezTo>
                    <a:pt x="2876" y="15670"/>
                    <a:pt x="2902" y="15644"/>
                    <a:pt x="2921" y="15618"/>
                  </a:cubicBezTo>
                  <a:cubicBezTo>
                    <a:pt x="2947" y="15598"/>
                    <a:pt x="2954" y="15579"/>
                    <a:pt x="2954" y="15566"/>
                  </a:cubicBezTo>
                  <a:cubicBezTo>
                    <a:pt x="2954" y="15559"/>
                    <a:pt x="2954" y="15546"/>
                    <a:pt x="2947" y="15527"/>
                  </a:cubicBezTo>
                  <a:cubicBezTo>
                    <a:pt x="2921" y="15481"/>
                    <a:pt x="2882" y="15462"/>
                    <a:pt x="2830" y="15462"/>
                  </a:cubicBezTo>
                  <a:close/>
                  <a:moveTo>
                    <a:pt x="2850" y="15407"/>
                  </a:moveTo>
                  <a:cubicBezTo>
                    <a:pt x="2867" y="15407"/>
                    <a:pt x="2887" y="15412"/>
                    <a:pt x="2908" y="15423"/>
                  </a:cubicBezTo>
                  <a:cubicBezTo>
                    <a:pt x="2941" y="15442"/>
                    <a:pt x="2967" y="15462"/>
                    <a:pt x="2986" y="15488"/>
                  </a:cubicBezTo>
                  <a:cubicBezTo>
                    <a:pt x="3006" y="15520"/>
                    <a:pt x="3012" y="15553"/>
                    <a:pt x="3006" y="15585"/>
                  </a:cubicBezTo>
                  <a:cubicBezTo>
                    <a:pt x="2999" y="15611"/>
                    <a:pt x="2980" y="15644"/>
                    <a:pt x="2954" y="15676"/>
                  </a:cubicBezTo>
                  <a:cubicBezTo>
                    <a:pt x="2908" y="15709"/>
                    <a:pt x="2876" y="15728"/>
                    <a:pt x="2843" y="15741"/>
                  </a:cubicBezTo>
                  <a:cubicBezTo>
                    <a:pt x="2810" y="15754"/>
                    <a:pt x="2778" y="15761"/>
                    <a:pt x="2745" y="15761"/>
                  </a:cubicBezTo>
                  <a:cubicBezTo>
                    <a:pt x="2706" y="15748"/>
                    <a:pt x="2680" y="15728"/>
                    <a:pt x="2667" y="15702"/>
                  </a:cubicBezTo>
                  <a:cubicBezTo>
                    <a:pt x="2654" y="15683"/>
                    <a:pt x="2648" y="15657"/>
                    <a:pt x="2654" y="15611"/>
                  </a:cubicBezTo>
                  <a:cubicBezTo>
                    <a:pt x="2654" y="15540"/>
                    <a:pt x="2680" y="15481"/>
                    <a:pt x="2713" y="15442"/>
                  </a:cubicBezTo>
                  <a:cubicBezTo>
                    <a:pt x="2726" y="15436"/>
                    <a:pt x="2732" y="15429"/>
                    <a:pt x="2739" y="15429"/>
                  </a:cubicBezTo>
                  <a:lnTo>
                    <a:pt x="2758" y="15436"/>
                  </a:lnTo>
                  <a:cubicBezTo>
                    <a:pt x="2771" y="15436"/>
                    <a:pt x="2791" y="15429"/>
                    <a:pt x="2810" y="15416"/>
                  </a:cubicBezTo>
                  <a:cubicBezTo>
                    <a:pt x="2822" y="15410"/>
                    <a:pt x="2835" y="15407"/>
                    <a:pt x="2850" y="15407"/>
                  </a:cubicBezTo>
                  <a:close/>
                  <a:moveTo>
                    <a:pt x="2219" y="16027"/>
                  </a:moveTo>
                  <a:cubicBezTo>
                    <a:pt x="2212" y="16040"/>
                    <a:pt x="2199" y="16040"/>
                    <a:pt x="2180" y="16040"/>
                  </a:cubicBezTo>
                  <a:cubicBezTo>
                    <a:pt x="2147" y="16053"/>
                    <a:pt x="2128" y="16066"/>
                    <a:pt x="2108" y="16086"/>
                  </a:cubicBezTo>
                  <a:cubicBezTo>
                    <a:pt x="2095" y="16105"/>
                    <a:pt x="2082" y="16112"/>
                    <a:pt x="2076" y="16112"/>
                  </a:cubicBezTo>
                  <a:lnTo>
                    <a:pt x="2069" y="16151"/>
                  </a:lnTo>
                  <a:cubicBezTo>
                    <a:pt x="2063" y="16197"/>
                    <a:pt x="2063" y="16236"/>
                    <a:pt x="2076" y="16275"/>
                  </a:cubicBezTo>
                  <a:cubicBezTo>
                    <a:pt x="2082" y="16294"/>
                    <a:pt x="2089" y="16307"/>
                    <a:pt x="2095" y="16314"/>
                  </a:cubicBezTo>
                  <a:cubicBezTo>
                    <a:pt x="2108" y="16320"/>
                    <a:pt x="2128" y="16327"/>
                    <a:pt x="2147" y="16327"/>
                  </a:cubicBezTo>
                  <a:lnTo>
                    <a:pt x="2186" y="16327"/>
                  </a:lnTo>
                  <a:cubicBezTo>
                    <a:pt x="2212" y="16327"/>
                    <a:pt x="2232" y="16327"/>
                    <a:pt x="2245" y="16320"/>
                  </a:cubicBezTo>
                  <a:cubicBezTo>
                    <a:pt x="2258" y="16314"/>
                    <a:pt x="2271" y="16294"/>
                    <a:pt x="2284" y="16268"/>
                  </a:cubicBezTo>
                  <a:lnTo>
                    <a:pt x="2303" y="16229"/>
                  </a:lnTo>
                  <a:cubicBezTo>
                    <a:pt x="2316" y="16184"/>
                    <a:pt x="2316" y="16138"/>
                    <a:pt x="2303" y="16105"/>
                  </a:cubicBezTo>
                  <a:cubicBezTo>
                    <a:pt x="2290" y="16066"/>
                    <a:pt x="2258" y="16040"/>
                    <a:pt x="2219" y="16027"/>
                  </a:cubicBezTo>
                  <a:close/>
                  <a:moveTo>
                    <a:pt x="2245" y="15975"/>
                  </a:moveTo>
                  <a:cubicBezTo>
                    <a:pt x="2277" y="15988"/>
                    <a:pt x="2303" y="16001"/>
                    <a:pt x="2323" y="16034"/>
                  </a:cubicBezTo>
                  <a:cubicBezTo>
                    <a:pt x="2349" y="16060"/>
                    <a:pt x="2362" y="16092"/>
                    <a:pt x="2362" y="16125"/>
                  </a:cubicBezTo>
                  <a:cubicBezTo>
                    <a:pt x="2368" y="16184"/>
                    <a:pt x="2349" y="16249"/>
                    <a:pt x="2310" y="16320"/>
                  </a:cubicBezTo>
                  <a:cubicBezTo>
                    <a:pt x="2297" y="16340"/>
                    <a:pt x="2284" y="16353"/>
                    <a:pt x="2271" y="16366"/>
                  </a:cubicBezTo>
                  <a:cubicBezTo>
                    <a:pt x="2245" y="16379"/>
                    <a:pt x="2219" y="16379"/>
                    <a:pt x="2180" y="16379"/>
                  </a:cubicBezTo>
                  <a:cubicBezTo>
                    <a:pt x="2134" y="16379"/>
                    <a:pt x="2095" y="16366"/>
                    <a:pt x="2076" y="16353"/>
                  </a:cubicBezTo>
                  <a:cubicBezTo>
                    <a:pt x="2043" y="16320"/>
                    <a:pt x="2030" y="16275"/>
                    <a:pt x="2030" y="16210"/>
                  </a:cubicBezTo>
                  <a:cubicBezTo>
                    <a:pt x="2030" y="16184"/>
                    <a:pt x="2037" y="16138"/>
                    <a:pt x="2043" y="16073"/>
                  </a:cubicBezTo>
                  <a:cubicBezTo>
                    <a:pt x="2050" y="16053"/>
                    <a:pt x="2056" y="16040"/>
                    <a:pt x="2063" y="16027"/>
                  </a:cubicBezTo>
                  <a:cubicBezTo>
                    <a:pt x="2063" y="16027"/>
                    <a:pt x="2076" y="16021"/>
                    <a:pt x="2095" y="16008"/>
                  </a:cubicBezTo>
                  <a:cubicBezTo>
                    <a:pt x="2154" y="15982"/>
                    <a:pt x="2206" y="15975"/>
                    <a:pt x="2245" y="15975"/>
                  </a:cubicBezTo>
                  <a:close/>
                  <a:moveTo>
                    <a:pt x="1445" y="16249"/>
                  </a:moveTo>
                  <a:cubicBezTo>
                    <a:pt x="1438" y="16249"/>
                    <a:pt x="1432" y="16249"/>
                    <a:pt x="1419" y="16255"/>
                  </a:cubicBezTo>
                  <a:lnTo>
                    <a:pt x="1399" y="16268"/>
                  </a:lnTo>
                  <a:cubicBezTo>
                    <a:pt x="1380" y="16288"/>
                    <a:pt x="1373" y="16307"/>
                    <a:pt x="1367" y="16320"/>
                  </a:cubicBezTo>
                  <a:lnTo>
                    <a:pt x="1354" y="16359"/>
                  </a:lnTo>
                  <a:cubicBezTo>
                    <a:pt x="1347" y="16385"/>
                    <a:pt x="1347" y="16405"/>
                    <a:pt x="1347" y="16431"/>
                  </a:cubicBezTo>
                  <a:cubicBezTo>
                    <a:pt x="1354" y="16450"/>
                    <a:pt x="1367" y="16470"/>
                    <a:pt x="1393" y="16489"/>
                  </a:cubicBezTo>
                  <a:cubicBezTo>
                    <a:pt x="1412" y="16502"/>
                    <a:pt x="1432" y="16515"/>
                    <a:pt x="1458" y="16515"/>
                  </a:cubicBezTo>
                  <a:cubicBezTo>
                    <a:pt x="1471" y="16515"/>
                    <a:pt x="1484" y="16515"/>
                    <a:pt x="1497" y="16509"/>
                  </a:cubicBezTo>
                  <a:cubicBezTo>
                    <a:pt x="1510" y="16502"/>
                    <a:pt x="1516" y="16489"/>
                    <a:pt x="1523" y="16476"/>
                  </a:cubicBezTo>
                  <a:lnTo>
                    <a:pt x="1536" y="16457"/>
                  </a:lnTo>
                  <a:cubicBezTo>
                    <a:pt x="1536" y="16450"/>
                    <a:pt x="1542" y="16437"/>
                    <a:pt x="1542" y="16418"/>
                  </a:cubicBezTo>
                  <a:lnTo>
                    <a:pt x="1542" y="16366"/>
                  </a:lnTo>
                  <a:cubicBezTo>
                    <a:pt x="1542" y="16353"/>
                    <a:pt x="1536" y="16340"/>
                    <a:pt x="1536" y="16333"/>
                  </a:cubicBezTo>
                  <a:lnTo>
                    <a:pt x="1523" y="16314"/>
                  </a:lnTo>
                  <a:lnTo>
                    <a:pt x="1523" y="16288"/>
                  </a:lnTo>
                  <a:cubicBezTo>
                    <a:pt x="1516" y="16281"/>
                    <a:pt x="1510" y="16275"/>
                    <a:pt x="1510" y="16268"/>
                  </a:cubicBezTo>
                  <a:cubicBezTo>
                    <a:pt x="1490" y="16255"/>
                    <a:pt x="1464" y="16249"/>
                    <a:pt x="1445" y="16249"/>
                  </a:cubicBezTo>
                  <a:close/>
                  <a:moveTo>
                    <a:pt x="4423" y="16522"/>
                  </a:moveTo>
                  <a:cubicBezTo>
                    <a:pt x="4423" y="16522"/>
                    <a:pt x="4423" y="16522"/>
                    <a:pt x="4423" y="16523"/>
                  </a:cubicBezTo>
                  <a:lnTo>
                    <a:pt x="4423" y="16523"/>
                  </a:lnTo>
                  <a:cubicBezTo>
                    <a:pt x="4423" y="16522"/>
                    <a:pt x="4423" y="16522"/>
                    <a:pt x="4423" y="16522"/>
                  </a:cubicBezTo>
                  <a:close/>
                  <a:moveTo>
                    <a:pt x="1458" y="16190"/>
                  </a:moveTo>
                  <a:cubicBezTo>
                    <a:pt x="1497" y="16197"/>
                    <a:pt x="1523" y="16210"/>
                    <a:pt x="1542" y="16229"/>
                  </a:cubicBezTo>
                  <a:cubicBezTo>
                    <a:pt x="1568" y="16255"/>
                    <a:pt x="1581" y="16307"/>
                    <a:pt x="1588" y="16379"/>
                  </a:cubicBezTo>
                  <a:cubicBezTo>
                    <a:pt x="1588" y="16424"/>
                    <a:pt x="1588" y="16457"/>
                    <a:pt x="1581" y="16483"/>
                  </a:cubicBezTo>
                  <a:cubicBezTo>
                    <a:pt x="1562" y="16522"/>
                    <a:pt x="1542" y="16548"/>
                    <a:pt x="1510" y="16561"/>
                  </a:cubicBezTo>
                  <a:cubicBezTo>
                    <a:pt x="1497" y="16561"/>
                    <a:pt x="1477" y="16567"/>
                    <a:pt x="1451" y="16567"/>
                  </a:cubicBezTo>
                  <a:cubicBezTo>
                    <a:pt x="1406" y="16561"/>
                    <a:pt x="1373" y="16541"/>
                    <a:pt x="1341" y="16515"/>
                  </a:cubicBezTo>
                  <a:cubicBezTo>
                    <a:pt x="1321" y="16489"/>
                    <a:pt x="1308" y="16463"/>
                    <a:pt x="1302" y="16424"/>
                  </a:cubicBezTo>
                  <a:cubicBezTo>
                    <a:pt x="1302" y="16392"/>
                    <a:pt x="1302" y="16359"/>
                    <a:pt x="1315" y="16320"/>
                  </a:cubicBezTo>
                  <a:cubicBezTo>
                    <a:pt x="1328" y="16294"/>
                    <a:pt x="1334" y="16281"/>
                    <a:pt x="1334" y="16268"/>
                  </a:cubicBezTo>
                  <a:cubicBezTo>
                    <a:pt x="1334" y="16255"/>
                    <a:pt x="1334" y="16242"/>
                    <a:pt x="1341" y="16229"/>
                  </a:cubicBezTo>
                  <a:cubicBezTo>
                    <a:pt x="1341" y="16223"/>
                    <a:pt x="1354" y="16216"/>
                    <a:pt x="1367" y="16210"/>
                  </a:cubicBezTo>
                  <a:cubicBezTo>
                    <a:pt x="1399" y="16197"/>
                    <a:pt x="1425" y="16190"/>
                    <a:pt x="1458" y="16190"/>
                  </a:cubicBezTo>
                  <a:close/>
                  <a:moveTo>
                    <a:pt x="1577" y="12331"/>
                  </a:moveTo>
                  <a:cubicBezTo>
                    <a:pt x="1528" y="12331"/>
                    <a:pt x="1464" y="12333"/>
                    <a:pt x="1386" y="12333"/>
                  </a:cubicBezTo>
                  <a:cubicBezTo>
                    <a:pt x="1269" y="12340"/>
                    <a:pt x="1191" y="12359"/>
                    <a:pt x="1139" y="12398"/>
                  </a:cubicBezTo>
                  <a:cubicBezTo>
                    <a:pt x="1087" y="12437"/>
                    <a:pt x="1048" y="12516"/>
                    <a:pt x="1022" y="12633"/>
                  </a:cubicBezTo>
                  <a:cubicBezTo>
                    <a:pt x="976" y="12841"/>
                    <a:pt x="970" y="13055"/>
                    <a:pt x="1002" y="13263"/>
                  </a:cubicBezTo>
                  <a:cubicBezTo>
                    <a:pt x="1029" y="13452"/>
                    <a:pt x="1081" y="13628"/>
                    <a:pt x="1159" y="13797"/>
                  </a:cubicBezTo>
                  <a:cubicBezTo>
                    <a:pt x="1159" y="13777"/>
                    <a:pt x="1165" y="13751"/>
                    <a:pt x="1172" y="13732"/>
                  </a:cubicBezTo>
                  <a:cubicBezTo>
                    <a:pt x="1224" y="13524"/>
                    <a:pt x="1321" y="13354"/>
                    <a:pt x="1458" y="13231"/>
                  </a:cubicBezTo>
                  <a:cubicBezTo>
                    <a:pt x="1529" y="13166"/>
                    <a:pt x="1614" y="13114"/>
                    <a:pt x="1705" y="13081"/>
                  </a:cubicBezTo>
                  <a:cubicBezTo>
                    <a:pt x="1786" y="13054"/>
                    <a:pt x="1863" y="13041"/>
                    <a:pt x="1943" y="13041"/>
                  </a:cubicBezTo>
                  <a:cubicBezTo>
                    <a:pt x="1959" y="13041"/>
                    <a:pt x="1975" y="13041"/>
                    <a:pt x="1991" y="13042"/>
                  </a:cubicBezTo>
                  <a:cubicBezTo>
                    <a:pt x="2089" y="13049"/>
                    <a:pt x="2219" y="13094"/>
                    <a:pt x="2375" y="13172"/>
                  </a:cubicBezTo>
                  <a:cubicBezTo>
                    <a:pt x="2544" y="13263"/>
                    <a:pt x="2719" y="13367"/>
                    <a:pt x="2889" y="13498"/>
                  </a:cubicBezTo>
                  <a:cubicBezTo>
                    <a:pt x="2973" y="13556"/>
                    <a:pt x="3155" y="13706"/>
                    <a:pt x="3448" y="13946"/>
                  </a:cubicBezTo>
                  <a:cubicBezTo>
                    <a:pt x="3675" y="14135"/>
                    <a:pt x="3864" y="14271"/>
                    <a:pt x="4020" y="14369"/>
                  </a:cubicBezTo>
                  <a:cubicBezTo>
                    <a:pt x="4046" y="14382"/>
                    <a:pt x="4066" y="14395"/>
                    <a:pt x="4066" y="14408"/>
                  </a:cubicBezTo>
                  <a:cubicBezTo>
                    <a:pt x="4079" y="14447"/>
                    <a:pt x="4053" y="14480"/>
                    <a:pt x="3988" y="14506"/>
                  </a:cubicBezTo>
                  <a:cubicBezTo>
                    <a:pt x="3240" y="14805"/>
                    <a:pt x="2589" y="15247"/>
                    <a:pt x="2037" y="15839"/>
                  </a:cubicBezTo>
                  <a:cubicBezTo>
                    <a:pt x="1939" y="15943"/>
                    <a:pt x="1867" y="16014"/>
                    <a:pt x="1809" y="16047"/>
                  </a:cubicBezTo>
                  <a:cubicBezTo>
                    <a:pt x="1751" y="16086"/>
                    <a:pt x="1693" y="16104"/>
                    <a:pt x="1636" y="16104"/>
                  </a:cubicBezTo>
                  <a:cubicBezTo>
                    <a:pt x="1598" y="16104"/>
                    <a:pt x="1560" y="16095"/>
                    <a:pt x="1523" y="16079"/>
                  </a:cubicBezTo>
                  <a:cubicBezTo>
                    <a:pt x="1419" y="16034"/>
                    <a:pt x="1360" y="15936"/>
                    <a:pt x="1328" y="15774"/>
                  </a:cubicBezTo>
                  <a:cubicBezTo>
                    <a:pt x="1315" y="15813"/>
                    <a:pt x="1295" y="15858"/>
                    <a:pt x="1269" y="15904"/>
                  </a:cubicBezTo>
                  <a:cubicBezTo>
                    <a:pt x="1217" y="16034"/>
                    <a:pt x="1178" y="16138"/>
                    <a:pt x="1165" y="16216"/>
                  </a:cubicBezTo>
                  <a:cubicBezTo>
                    <a:pt x="1152" y="16327"/>
                    <a:pt x="1159" y="16444"/>
                    <a:pt x="1204" y="16554"/>
                  </a:cubicBezTo>
                  <a:cubicBezTo>
                    <a:pt x="1243" y="16665"/>
                    <a:pt x="1308" y="16756"/>
                    <a:pt x="1393" y="16827"/>
                  </a:cubicBezTo>
                  <a:cubicBezTo>
                    <a:pt x="1484" y="16899"/>
                    <a:pt x="1588" y="16938"/>
                    <a:pt x="1705" y="16951"/>
                  </a:cubicBezTo>
                  <a:cubicBezTo>
                    <a:pt x="1730" y="16954"/>
                    <a:pt x="1754" y="16955"/>
                    <a:pt x="1777" y="16955"/>
                  </a:cubicBezTo>
                  <a:cubicBezTo>
                    <a:pt x="1870" y="16955"/>
                    <a:pt x="1952" y="16934"/>
                    <a:pt x="2030" y="16892"/>
                  </a:cubicBezTo>
                  <a:cubicBezTo>
                    <a:pt x="2102" y="16853"/>
                    <a:pt x="2173" y="16795"/>
                    <a:pt x="2238" y="16717"/>
                  </a:cubicBezTo>
                  <a:cubicBezTo>
                    <a:pt x="2271" y="16678"/>
                    <a:pt x="2323" y="16606"/>
                    <a:pt x="2401" y="16496"/>
                  </a:cubicBezTo>
                  <a:cubicBezTo>
                    <a:pt x="2771" y="15982"/>
                    <a:pt x="3214" y="15559"/>
                    <a:pt x="3734" y="15214"/>
                  </a:cubicBezTo>
                  <a:cubicBezTo>
                    <a:pt x="3903" y="15097"/>
                    <a:pt x="4046" y="15019"/>
                    <a:pt x="4176" y="14974"/>
                  </a:cubicBezTo>
                  <a:cubicBezTo>
                    <a:pt x="4228" y="14954"/>
                    <a:pt x="4339" y="14922"/>
                    <a:pt x="4527" y="14876"/>
                  </a:cubicBezTo>
                  <a:cubicBezTo>
                    <a:pt x="4540" y="14870"/>
                    <a:pt x="4553" y="14870"/>
                    <a:pt x="4573" y="14863"/>
                  </a:cubicBezTo>
                  <a:cubicBezTo>
                    <a:pt x="4579" y="14857"/>
                    <a:pt x="4586" y="14850"/>
                    <a:pt x="4599" y="14844"/>
                  </a:cubicBezTo>
                  <a:lnTo>
                    <a:pt x="4632" y="14844"/>
                  </a:lnTo>
                  <a:cubicBezTo>
                    <a:pt x="4710" y="14824"/>
                    <a:pt x="4775" y="14798"/>
                    <a:pt x="4827" y="14772"/>
                  </a:cubicBezTo>
                  <a:cubicBezTo>
                    <a:pt x="4820" y="14759"/>
                    <a:pt x="4814" y="14746"/>
                    <a:pt x="4801" y="14727"/>
                  </a:cubicBezTo>
                  <a:lnTo>
                    <a:pt x="4540" y="14278"/>
                  </a:lnTo>
                  <a:cubicBezTo>
                    <a:pt x="4475" y="14167"/>
                    <a:pt x="4423" y="14083"/>
                    <a:pt x="4378" y="14031"/>
                  </a:cubicBezTo>
                  <a:cubicBezTo>
                    <a:pt x="4339" y="13985"/>
                    <a:pt x="4280" y="13927"/>
                    <a:pt x="4189" y="13855"/>
                  </a:cubicBezTo>
                  <a:lnTo>
                    <a:pt x="3747" y="13491"/>
                  </a:lnTo>
                  <a:cubicBezTo>
                    <a:pt x="3636" y="13393"/>
                    <a:pt x="3539" y="13322"/>
                    <a:pt x="3467" y="13276"/>
                  </a:cubicBezTo>
                  <a:cubicBezTo>
                    <a:pt x="3331" y="13211"/>
                    <a:pt x="3233" y="13159"/>
                    <a:pt x="3168" y="13114"/>
                  </a:cubicBezTo>
                  <a:cubicBezTo>
                    <a:pt x="3136" y="13088"/>
                    <a:pt x="3097" y="13049"/>
                    <a:pt x="3038" y="12990"/>
                  </a:cubicBezTo>
                  <a:cubicBezTo>
                    <a:pt x="2986" y="12932"/>
                    <a:pt x="2941" y="12893"/>
                    <a:pt x="2908" y="12867"/>
                  </a:cubicBezTo>
                  <a:cubicBezTo>
                    <a:pt x="2843" y="12815"/>
                    <a:pt x="2758" y="12769"/>
                    <a:pt x="2648" y="12724"/>
                  </a:cubicBezTo>
                  <a:lnTo>
                    <a:pt x="2368" y="12607"/>
                  </a:lnTo>
                  <a:cubicBezTo>
                    <a:pt x="2349" y="12600"/>
                    <a:pt x="2271" y="12555"/>
                    <a:pt x="2128" y="12476"/>
                  </a:cubicBezTo>
                  <a:cubicBezTo>
                    <a:pt x="2030" y="12424"/>
                    <a:pt x="1952" y="12385"/>
                    <a:pt x="1880" y="12366"/>
                  </a:cubicBezTo>
                  <a:cubicBezTo>
                    <a:pt x="1815" y="12346"/>
                    <a:pt x="1731" y="12333"/>
                    <a:pt x="1640" y="12333"/>
                  </a:cubicBezTo>
                  <a:cubicBezTo>
                    <a:pt x="1623" y="12331"/>
                    <a:pt x="1602" y="12331"/>
                    <a:pt x="1577" y="12331"/>
                  </a:cubicBezTo>
                  <a:close/>
                  <a:moveTo>
                    <a:pt x="4573" y="15988"/>
                  </a:moveTo>
                  <a:cubicBezTo>
                    <a:pt x="4534" y="16001"/>
                    <a:pt x="4508" y="16021"/>
                    <a:pt x="4495" y="16040"/>
                  </a:cubicBezTo>
                  <a:cubicBezTo>
                    <a:pt x="4482" y="16060"/>
                    <a:pt x="4475" y="16092"/>
                    <a:pt x="4469" y="16151"/>
                  </a:cubicBezTo>
                  <a:lnTo>
                    <a:pt x="4462" y="16444"/>
                  </a:lnTo>
                  <a:cubicBezTo>
                    <a:pt x="4599" y="16697"/>
                    <a:pt x="4697" y="16892"/>
                    <a:pt x="4762" y="17022"/>
                  </a:cubicBezTo>
                  <a:cubicBezTo>
                    <a:pt x="4768" y="17035"/>
                    <a:pt x="4775" y="17048"/>
                    <a:pt x="4781" y="17061"/>
                  </a:cubicBezTo>
                  <a:cubicBezTo>
                    <a:pt x="4794" y="17016"/>
                    <a:pt x="4807" y="16957"/>
                    <a:pt x="4814" y="16892"/>
                  </a:cubicBezTo>
                  <a:lnTo>
                    <a:pt x="4840" y="16769"/>
                  </a:lnTo>
                  <a:cubicBezTo>
                    <a:pt x="4840" y="16730"/>
                    <a:pt x="4846" y="16691"/>
                    <a:pt x="4846" y="16645"/>
                  </a:cubicBezTo>
                  <a:cubicBezTo>
                    <a:pt x="4840" y="16632"/>
                    <a:pt x="4833" y="16613"/>
                    <a:pt x="4827" y="16593"/>
                  </a:cubicBezTo>
                  <a:lnTo>
                    <a:pt x="4573" y="15988"/>
                  </a:lnTo>
                  <a:close/>
                  <a:moveTo>
                    <a:pt x="17001" y="14902"/>
                  </a:moveTo>
                  <a:cubicBezTo>
                    <a:pt x="17014" y="14928"/>
                    <a:pt x="17027" y="14961"/>
                    <a:pt x="17034" y="14993"/>
                  </a:cubicBezTo>
                  <a:cubicBezTo>
                    <a:pt x="17034" y="14993"/>
                    <a:pt x="17034" y="15000"/>
                    <a:pt x="17040" y="15000"/>
                  </a:cubicBezTo>
                  <a:lnTo>
                    <a:pt x="17047" y="15058"/>
                  </a:lnTo>
                  <a:cubicBezTo>
                    <a:pt x="17053" y="15078"/>
                    <a:pt x="17053" y="15104"/>
                    <a:pt x="17053" y="15136"/>
                  </a:cubicBezTo>
                  <a:lnTo>
                    <a:pt x="17060" y="15136"/>
                  </a:lnTo>
                  <a:cubicBezTo>
                    <a:pt x="17112" y="15254"/>
                    <a:pt x="17164" y="15338"/>
                    <a:pt x="17216" y="15397"/>
                  </a:cubicBezTo>
                  <a:cubicBezTo>
                    <a:pt x="17249" y="15442"/>
                    <a:pt x="17301" y="15488"/>
                    <a:pt x="17366" y="15546"/>
                  </a:cubicBezTo>
                  <a:cubicBezTo>
                    <a:pt x="17450" y="15611"/>
                    <a:pt x="17502" y="15657"/>
                    <a:pt x="17528" y="15689"/>
                  </a:cubicBezTo>
                  <a:cubicBezTo>
                    <a:pt x="17574" y="15735"/>
                    <a:pt x="17632" y="15806"/>
                    <a:pt x="17691" y="15891"/>
                  </a:cubicBezTo>
                  <a:cubicBezTo>
                    <a:pt x="17769" y="16014"/>
                    <a:pt x="17821" y="16086"/>
                    <a:pt x="17834" y="16105"/>
                  </a:cubicBezTo>
                  <a:cubicBezTo>
                    <a:pt x="17866" y="16138"/>
                    <a:pt x="17925" y="16203"/>
                    <a:pt x="18009" y="16301"/>
                  </a:cubicBezTo>
                  <a:cubicBezTo>
                    <a:pt x="18081" y="16379"/>
                    <a:pt x="18133" y="16450"/>
                    <a:pt x="18172" y="16502"/>
                  </a:cubicBezTo>
                  <a:cubicBezTo>
                    <a:pt x="18192" y="16535"/>
                    <a:pt x="18224" y="16587"/>
                    <a:pt x="18263" y="16645"/>
                  </a:cubicBezTo>
                  <a:cubicBezTo>
                    <a:pt x="18296" y="16704"/>
                    <a:pt x="18335" y="16749"/>
                    <a:pt x="18374" y="16775"/>
                  </a:cubicBezTo>
                  <a:cubicBezTo>
                    <a:pt x="18406" y="16808"/>
                    <a:pt x="18458" y="16840"/>
                    <a:pt x="18530" y="16866"/>
                  </a:cubicBezTo>
                  <a:cubicBezTo>
                    <a:pt x="18621" y="16912"/>
                    <a:pt x="18679" y="16938"/>
                    <a:pt x="18692" y="16944"/>
                  </a:cubicBezTo>
                  <a:cubicBezTo>
                    <a:pt x="18777" y="16996"/>
                    <a:pt x="18861" y="17068"/>
                    <a:pt x="18946" y="17166"/>
                  </a:cubicBezTo>
                  <a:cubicBezTo>
                    <a:pt x="18959" y="17185"/>
                    <a:pt x="18998" y="17231"/>
                    <a:pt x="19057" y="17309"/>
                  </a:cubicBezTo>
                  <a:cubicBezTo>
                    <a:pt x="19076" y="17309"/>
                    <a:pt x="19096" y="17302"/>
                    <a:pt x="19115" y="17296"/>
                  </a:cubicBezTo>
                  <a:cubicBezTo>
                    <a:pt x="19135" y="17289"/>
                    <a:pt x="19154" y="17283"/>
                    <a:pt x="19167" y="17283"/>
                  </a:cubicBezTo>
                  <a:cubicBezTo>
                    <a:pt x="19187" y="17237"/>
                    <a:pt x="19193" y="17205"/>
                    <a:pt x="19180" y="17179"/>
                  </a:cubicBezTo>
                  <a:cubicBezTo>
                    <a:pt x="19174" y="17159"/>
                    <a:pt x="19148" y="17127"/>
                    <a:pt x="19102" y="17094"/>
                  </a:cubicBezTo>
                  <a:cubicBezTo>
                    <a:pt x="19076" y="17074"/>
                    <a:pt x="19011" y="17022"/>
                    <a:pt x="18913" y="16925"/>
                  </a:cubicBezTo>
                  <a:cubicBezTo>
                    <a:pt x="18829" y="16860"/>
                    <a:pt x="18764" y="16808"/>
                    <a:pt x="18705" y="16782"/>
                  </a:cubicBezTo>
                  <a:cubicBezTo>
                    <a:pt x="18608" y="16749"/>
                    <a:pt x="18536" y="16723"/>
                    <a:pt x="18491" y="16697"/>
                  </a:cubicBezTo>
                  <a:cubicBezTo>
                    <a:pt x="18439" y="16658"/>
                    <a:pt x="18387" y="16606"/>
                    <a:pt x="18341" y="16522"/>
                  </a:cubicBezTo>
                  <a:cubicBezTo>
                    <a:pt x="18289" y="16424"/>
                    <a:pt x="18250" y="16353"/>
                    <a:pt x="18224" y="16307"/>
                  </a:cubicBezTo>
                  <a:cubicBezTo>
                    <a:pt x="18198" y="16262"/>
                    <a:pt x="18140" y="16184"/>
                    <a:pt x="18049" y="16066"/>
                  </a:cubicBezTo>
                  <a:lnTo>
                    <a:pt x="17392" y="15273"/>
                  </a:lnTo>
                  <a:cubicBezTo>
                    <a:pt x="17255" y="15104"/>
                    <a:pt x="17144" y="14993"/>
                    <a:pt x="17066" y="14941"/>
                  </a:cubicBezTo>
                  <a:cubicBezTo>
                    <a:pt x="17047" y="14928"/>
                    <a:pt x="17021" y="14915"/>
                    <a:pt x="17001" y="14902"/>
                  </a:cubicBezTo>
                  <a:close/>
                  <a:moveTo>
                    <a:pt x="4423" y="16523"/>
                  </a:moveTo>
                  <a:cubicBezTo>
                    <a:pt x="4430" y="16652"/>
                    <a:pt x="4423" y="16756"/>
                    <a:pt x="4410" y="16840"/>
                  </a:cubicBezTo>
                  <a:cubicBezTo>
                    <a:pt x="4404" y="16873"/>
                    <a:pt x="4397" y="16925"/>
                    <a:pt x="4391" y="16983"/>
                  </a:cubicBezTo>
                  <a:cubicBezTo>
                    <a:pt x="4378" y="17042"/>
                    <a:pt x="4371" y="17088"/>
                    <a:pt x="4371" y="17127"/>
                  </a:cubicBezTo>
                  <a:lnTo>
                    <a:pt x="4384" y="17205"/>
                  </a:lnTo>
                  <a:cubicBezTo>
                    <a:pt x="4384" y="17237"/>
                    <a:pt x="4378" y="17263"/>
                    <a:pt x="4371" y="17283"/>
                  </a:cubicBezTo>
                  <a:lnTo>
                    <a:pt x="4345" y="17367"/>
                  </a:lnTo>
                  <a:cubicBezTo>
                    <a:pt x="4339" y="17400"/>
                    <a:pt x="4332" y="17445"/>
                    <a:pt x="4332" y="17510"/>
                  </a:cubicBezTo>
                  <a:lnTo>
                    <a:pt x="4332" y="18011"/>
                  </a:lnTo>
                  <a:cubicBezTo>
                    <a:pt x="4332" y="18115"/>
                    <a:pt x="4332" y="18200"/>
                    <a:pt x="4339" y="18252"/>
                  </a:cubicBezTo>
                  <a:cubicBezTo>
                    <a:pt x="4339" y="18258"/>
                    <a:pt x="4345" y="18265"/>
                    <a:pt x="4345" y="18265"/>
                  </a:cubicBezTo>
                  <a:cubicBezTo>
                    <a:pt x="4410" y="18291"/>
                    <a:pt x="4456" y="18310"/>
                    <a:pt x="4475" y="18323"/>
                  </a:cubicBezTo>
                  <a:cubicBezTo>
                    <a:pt x="4514" y="18349"/>
                    <a:pt x="4560" y="18382"/>
                    <a:pt x="4612" y="18427"/>
                  </a:cubicBezTo>
                  <a:cubicBezTo>
                    <a:pt x="4612" y="18395"/>
                    <a:pt x="4612" y="18362"/>
                    <a:pt x="4605" y="18323"/>
                  </a:cubicBezTo>
                  <a:cubicBezTo>
                    <a:pt x="4579" y="18239"/>
                    <a:pt x="4566" y="18180"/>
                    <a:pt x="4566" y="18148"/>
                  </a:cubicBezTo>
                  <a:cubicBezTo>
                    <a:pt x="4566" y="18128"/>
                    <a:pt x="4573" y="18102"/>
                    <a:pt x="4579" y="18063"/>
                  </a:cubicBezTo>
                  <a:cubicBezTo>
                    <a:pt x="4586" y="18018"/>
                    <a:pt x="4586" y="17991"/>
                    <a:pt x="4586" y="17972"/>
                  </a:cubicBezTo>
                  <a:cubicBezTo>
                    <a:pt x="4579" y="17894"/>
                    <a:pt x="4586" y="17842"/>
                    <a:pt x="4592" y="17809"/>
                  </a:cubicBezTo>
                  <a:cubicBezTo>
                    <a:pt x="4612" y="17764"/>
                    <a:pt x="4625" y="17731"/>
                    <a:pt x="4632" y="17712"/>
                  </a:cubicBezTo>
                  <a:cubicBezTo>
                    <a:pt x="4645" y="17673"/>
                    <a:pt x="4651" y="17621"/>
                    <a:pt x="4645" y="17556"/>
                  </a:cubicBezTo>
                  <a:cubicBezTo>
                    <a:pt x="4638" y="17471"/>
                    <a:pt x="4638" y="17419"/>
                    <a:pt x="4638" y="17393"/>
                  </a:cubicBezTo>
                  <a:cubicBezTo>
                    <a:pt x="4664" y="17322"/>
                    <a:pt x="4677" y="17263"/>
                    <a:pt x="4684" y="17231"/>
                  </a:cubicBezTo>
                  <a:cubicBezTo>
                    <a:pt x="4684" y="17198"/>
                    <a:pt x="4690" y="17159"/>
                    <a:pt x="4684" y="17114"/>
                  </a:cubicBezTo>
                  <a:cubicBezTo>
                    <a:pt x="4684" y="17081"/>
                    <a:pt x="4684" y="17055"/>
                    <a:pt x="4684" y="17035"/>
                  </a:cubicBezTo>
                  <a:cubicBezTo>
                    <a:pt x="4684" y="17029"/>
                    <a:pt x="4684" y="17029"/>
                    <a:pt x="4677" y="17022"/>
                  </a:cubicBezTo>
                  <a:cubicBezTo>
                    <a:pt x="4677" y="17016"/>
                    <a:pt x="4677" y="17016"/>
                    <a:pt x="4677" y="17009"/>
                  </a:cubicBezTo>
                  <a:lnTo>
                    <a:pt x="4436" y="16535"/>
                  </a:lnTo>
                  <a:cubicBezTo>
                    <a:pt x="4430" y="16529"/>
                    <a:pt x="4424" y="16528"/>
                    <a:pt x="4423" y="16523"/>
                  </a:cubicBezTo>
                  <a:close/>
                  <a:moveTo>
                    <a:pt x="4326" y="18876"/>
                  </a:moveTo>
                  <a:lnTo>
                    <a:pt x="4326" y="18889"/>
                  </a:lnTo>
                  <a:cubicBezTo>
                    <a:pt x="4313" y="19136"/>
                    <a:pt x="4313" y="19331"/>
                    <a:pt x="4326" y="19481"/>
                  </a:cubicBezTo>
                  <a:cubicBezTo>
                    <a:pt x="4326" y="19552"/>
                    <a:pt x="4339" y="19656"/>
                    <a:pt x="4352" y="19799"/>
                  </a:cubicBezTo>
                  <a:lnTo>
                    <a:pt x="4384" y="20021"/>
                  </a:lnTo>
                  <a:cubicBezTo>
                    <a:pt x="4384" y="20073"/>
                    <a:pt x="4391" y="20144"/>
                    <a:pt x="4404" y="20242"/>
                  </a:cubicBezTo>
                  <a:cubicBezTo>
                    <a:pt x="4404" y="20268"/>
                    <a:pt x="4404" y="20326"/>
                    <a:pt x="4410" y="20411"/>
                  </a:cubicBezTo>
                  <a:lnTo>
                    <a:pt x="4619" y="20255"/>
                  </a:lnTo>
                  <a:cubicBezTo>
                    <a:pt x="4632" y="20248"/>
                    <a:pt x="4638" y="20235"/>
                    <a:pt x="4651" y="20229"/>
                  </a:cubicBezTo>
                  <a:lnTo>
                    <a:pt x="4573" y="19032"/>
                  </a:lnTo>
                  <a:cubicBezTo>
                    <a:pt x="4488" y="18980"/>
                    <a:pt x="4410" y="18928"/>
                    <a:pt x="4326" y="18876"/>
                  </a:cubicBezTo>
                  <a:close/>
                  <a:moveTo>
                    <a:pt x="6809" y="33383"/>
                  </a:moveTo>
                  <a:cubicBezTo>
                    <a:pt x="6763" y="33383"/>
                    <a:pt x="6726" y="33389"/>
                    <a:pt x="6693" y="33398"/>
                  </a:cubicBezTo>
                  <a:cubicBezTo>
                    <a:pt x="6628" y="33424"/>
                    <a:pt x="6583" y="33463"/>
                    <a:pt x="6563" y="33509"/>
                  </a:cubicBezTo>
                  <a:cubicBezTo>
                    <a:pt x="6544" y="33541"/>
                    <a:pt x="6544" y="33574"/>
                    <a:pt x="6557" y="33600"/>
                  </a:cubicBezTo>
                  <a:cubicBezTo>
                    <a:pt x="6563" y="33619"/>
                    <a:pt x="6583" y="33639"/>
                    <a:pt x="6615" y="33665"/>
                  </a:cubicBezTo>
                  <a:cubicBezTo>
                    <a:pt x="6635" y="33685"/>
                    <a:pt x="6661" y="33730"/>
                    <a:pt x="6700" y="33795"/>
                  </a:cubicBezTo>
                  <a:cubicBezTo>
                    <a:pt x="6726" y="33834"/>
                    <a:pt x="6758" y="33860"/>
                    <a:pt x="6797" y="33886"/>
                  </a:cubicBezTo>
                  <a:cubicBezTo>
                    <a:pt x="6804" y="33893"/>
                    <a:pt x="6823" y="33899"/>
                    <a:pt x="6849" y="33919"/>
                  </a:cubicBezTo>
                  <a:cubicBezTo>
                    <a:pt x="6882" y="33932"/>
                    <a:pt x="6921" y="33938"/>
                    <a:pt x="6966" y="33938"/>
                  </a:cubicBezTo>
                  <a:lnTo>
                    <a:pt x="7090" y="33938"/>
                  </a:lnTo>
                  <a:cubicBezTo>
                    <a:pt x="7109" y="33912"/>
                    <a:pt x="7129" y="33893"/>
                    <a:pt x="7135" y="33886"/>
                  </a:cubicBezTo>
                  <a:cubicBezTo>
                    <a:pt x="7142" y="33873"/>
                    <a:pt x="7148" y="33854"/>
                    <a:pt x="7155" y="33834"/>
                  </a:cubicBezTo>
                  <a:cubicBezTo>
                    <a:pt x="7161" y="33802"/>
                    <a:pt x="7161" y="33782"/>
                    <a:pt x="7161" y="33782"/>
                  </a:cubicBezTo>
                  <a:cubicBezTo>
                    <a:pt x="7181" y="33750"/>
                    <a:pt x="7187" y="33724"/>
                    <a:pt x="7194" y="33704"/>
                  </a:cubicBezTo>
                  <a:cubicBezTo>
                    <a:pt x="7200" y="33685"/>
                    <a:pt x="7200" y="33652"/>
                    <a:pt x="7200" y="33606"/>
                  </a:cubicBezTo>
                  <a:cubicBezTo>
                    <a:pt x="7200" y="33587"/>
                    <a:pt x="7200" y="33567"/>
                    <a:pt x="7187" y="33548"/>
                  </a:cubicBezTo>
                  <a:cubicBezTo>
                    <a:pt x="7181" y="33541"/>
                    <a:pt x="7174" y="33535"/>
                    <a:pt x="7161" y="33528"/>
                  </a:cubicBezTo>
                  <a:cubicBezTo>
                    <a:pt x="7142" y="33522"/>
                    <a:pt x="7129" y="33515"/>
                    <a:pt x="7122" y="33515"/>
                  </a:cubicBezTo>
                  <a:lnTo>
                    <a:pt x="7044" y="33457"/>
                  </a:lnTo>
                  <a:cubicBezTo>
                    <a:pt x="6999" y="33418"/>
                    <a:pt x="6940" y="33398"/>
                    <a:pt x="6862" y="33385"/>
                  </a:cubicBezTo>
                  <a:cubicBezTo>
                    <a:pt x="6843" y="33384"/>
                    <a:pt x="6825" y="33383"/>
                    <a:pt x="6809" y="33383"/>
                  </a:cubicBezTo>
                  <a:close/>
                </a:path>
              </a:pathLst>
            </a:custGeom>
            <a:solidFill>
              <a:srgbClr val="C9C9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4"/>
            <p:cNvSpPr/>
            <p:nvPr/>
          </p:nvSpPr>
          <p:spPr>
            <a:xfrm>
              <a:off x="-6495975" y="702625"/>
              <a:ext cx="310750" cy="435200"/>
            </a:xfrm>
            <a:custGeom>
              <a:avLst/>
              <a:gdLst/>
              <a:ahLst/>
              <a:cxnLst/>
              <a:rect l="l" t="t" r="r" b="b"/>
              <a:pathLst>
                <a:path w="12430" h="17408" extrusionOk="0">
                  <a:moveTo>
                    <a:pt x="7389" y="1129"/>
                  </a:moveTo>
                  <a:lnTo>
                    <a:pt x="7389" y="1129"/>
                  </a:lnTo>
                  <a:cubicBezTo>
                    <a:pt x="7298" y="1142"/>
                    <a:pt x="7207" y="1148"/>
                    <a:pt x="7116" y="1155"/>
                  </a:cubicBezTo>
                  <a:cubicBezTo>
                    <a:pt x="7135" y="1168"/>
                    <a:pt x="7155" y="1194"/>
                    <a:pt x="7181" y="1220"/>
                  </a:cubicBezTo>
                  <a:cubicBezTo>
                    <a:pt x="7207" y="1252"/>
                    <a:pt x="7246" y="1278"/>
                    <a:pt x="7298" y="1304"/>
                  </a:cubicBezTo>
                  <a:cubicBezTo>
                    <a:pt x="7317" y="1317"/>
                    <a:pt x="7343" y="1337"/>
                    <a:pt x="7376" y="1356"/>
                  </a:cubicBezTo>
                  <a:cubicBezTo>
                    <a:pt x="7376" y="1337"/>
                    <a:pt x="7382" y="1317"/>
                    <a:pt x="7382" y="1298"/>
                  </a:cubicBezTo>
                  <a:cubicBezTo>
                    <a:pt x="7389" y="1239"/>
                    <a:pt x="7395" y="1181"/>
                    <a:pt x="7389" y="1129"/>
                  </a:cubicBezTo>
                  <a:close/>
                  <a:moveTo>
                    <a:pt x="6199" y="1126"/>
                  </a:moveTo>
                  <a:cubicBezTo>
                    <a:pt x="6182" y="1126"/>
                    <a:pt x="6164" y="1127"/>
                    <a:pt x="6147" y="1129"/>
                  </a:cubicBezTo>
                  <a:lnTo>
                    <a:pt x="6088" y="1129"/>
                  </a:lnTo>
                  <a:cubicBezTo>
                    <a:pt x="6088" y="1129"/>
                    <a:pt x="6088" y="1129"/>
                    <a:pt x="6088" y="1135"/>
                  </a:cubicBezTo>
                  <a:cubicBezTo>
                    <a:pt x="6075" y="1142"/>
                    <a:pt x="6069" y="1155"/>
                    <a:pt x="6049" y="1168"/>
                  </a:cubicBezTo>
                  <a:lnTo>
                    <a:pt x="6010" y="1194"/>
                  </a:lnTo>
                  <a:cubicBezTo>
                    <a:pt x="5984" y="1213"/>
                    <a:pt x="5965" y="1246"/>
                    <a:pt x="5939" y="1298"/>
                  </a:cubicBezTo>
                  <a:lnTo>
                    <a:pt x="5978" y="1421"/>
                  </a:lnTo>
                  <a:lnTo>
                    <a:pt x="6004" y="1467"/>
                  </a:lnTo>
                  <a:lnTo>
                    <a:pt x="6030" y="1545"/>
                  </a:lnTo>
                  <a:lnTo>
                    <a:pt x="6049" y="1584"/>
                  </a:lnTo>
                  <a:lnTo>
                    <a:pt x="6069" y="1642"/>
                  </a:lnTo>
                  <a:lnTo>
                    <a:pt x="6108" y="1720"/>
                  </a:lnTo>
                  <a:cubicBezTo>
                    <a:pt x="6121" y="1694"/>
                    <a:pt x="6134" y="1675"/>
                    <a:pt x="6153" y="1655"/>
                  </a:cubicBezTo>
                  <a:cubicBezTo>
                    <a:pt x="6238" y="1558"/>
                    <a:pt x="6348" y="1460"/>
                    <a:pt x="6478" y="1363"/>
                  </a:cubicBezTo>
                  <a:cubicBezTo>
                    <a:pt x="6563" y="1311"/>
                    <a:pt x="6674" y="1246"/>
                    <a:pt x="6817" y="1168"/>
                  </a:cubicBezTo>
                  <a:cubicBezTo>
                    <a:pt x="6745" y="1168"/>
                    <a:pt x="6674" y="1168"/>
                    <a:pt x="6602" y="1174"/>
                  </a:cubicBezTo>
                  <a:cubicBezTo>
                    <a:pt x="6531" y="1174"/>
                    <a:pt x="6472" y="1168"/>
                    <a:pt x="6439" y="1161"/>
                  </a:cubicBezTo>
                  <a:lnTo>
                    <a:pt x="6348" y="1142"/>
                  </a:lnTo>
                  <a:cubicBezTo>
                    <a:pt x="6296" y="1132"/>
                    <a:pt x="6247" y="1126"/>
                    <a:pt x="6199" y="1126"/>
                  </a:cubicBezTo>
                  <a:close/>
                  <a:moveTo>
                    <a:pt x="7890" y="966"/>
                  </a:moveTo>
                  <a:lnTo>
                    <a:pt x="7896" y="999"/>
                  </a:lnTo>
                  <a:cubicBezTo>
                    <a:pt x="7903" y="1038"/>
                    <a:pt x="7896" y="1077"/>
                    <a:pt x="7877" y="1129"/>
                  </a:cubicBezTo>
                  <a:lnTo>
                    <a:pt x="7864" y="1187"/>
                  </a:lnTo>
                  <a:lnTo>
                    <a:pt x="7864" y="1252"/>
                  </a:lnTo>
                  <a:cubicBezTo>
                    <a:pt x="7864" y="1265"/>
                    <a:pt x="7857" y="1285"/>
                    <a:pt x="7851" y="1304"/>
                  </a:cubicBezTo>
                  <a:cubicBezTo>
                    <a:pt x="7844" y="1389"/>
                    <a:pt x="7831" y="1460"/>
                    <a:pt x="7825" y="1519"/>
                  </a:cubicBezTo>
                  <a:cubicBezTo>
                    <a:pt x="7836" y="1526"/>
                    <a:pt x="7848" y="1530"/>
                    <a:pt x="7860" y="1530"/>
                  </a:cubicBezTo>
                  <a:cubicBezTo>
                    <a:pt x="7869" y="1530"/>
                    <a:pt x="7879" y="1528"/>
                    <a:pt x="7890" y="1525"/>
                  </a:cubicBezTo>
                  <a:cubicBezTo>
                    <a:pt x="7961" y="1525"/>
                    <a:pt x="8033" y="1519"/>
                    <a:pt x="8104" y="1499"/>
                  </a:cubicBezTo>
                  <a:lnTo>
                    <a:pt x="8208" y="1473"/>
                  </a:lnTo>
                  <a:cubicBezTo>
                    <a:pt x="8254" y="1467"/>
                    <a:pt x="8326" y="1454"/>
                    <a:pt x="8410" y="1441"/>
                  </a:cubicBezTo>
                  <a:cubicBezTo>
                    <a:pt x="8488" y="1434"/>
                    <a:pt x="8547" y="1421"/>
                    <a:pt x="8579" y="1402"/>
                  </a:cubicBezTo>
                  <a:cubicBezTo>
                    <a:pt x="8612" y="1395"/>
                    <a:pt x="8631" y="1382"/>
                    <a:pt x="8644" y="1363"/>
                  </a:cubicBezTo>
                  <a:lnTo>
                    <a:pt x="8670" y="1337"/>
                  </a:lnTo>
                  <a:cubicBezTo>
                    <a:pt x="8683" y="1330"/>
                    <a:pt x="8696" y="1330"/>
                    <a:pt x="8716" y="1324"/>
                  </a:cubicBezTo>
                  <a:lnTo>
                    <a:pt x="8755" y="1317"/>
                  </a:lnTo>
                  <a:cubicBezTo>
                    <a:pt x="8774" y="1324"/>
                    <a:pt x="8781" y="1330"/>
                    <a:pt x="8787" y="1343"/>
                  </a:cubicBezTo>
                  <a:cubicBezTo>
                    <a:pt x="8787" y="1363"/>
                    <a:pt x="8781" y="1376"/>
                    <a:pt x="8768" y="1389"/>
                  </a:cubicBezTo>
                  <a:lnTo>
                    <a:pt x="8716" y="1402"/>
                  </a:lnTo>
                  <a:cubicBezTo>
                    <a:pt x="8703" y="1402"/>
                    <a:pt x="8677" y="1415"/>
                    <a:pt x="8631" y="1434"/>
                  </a:cubicBezTo>
                  <a:cubicBezTo>
                    <a:pt x="8586" y="1454"/>
                    <a:pt x="8514" y="1480"/>
                    <a:pt x="8417" y="1499"/>
                  </a:cubicBezTo>
                  <a:lnTo>
                    <a:pt x="8182" y="1545"/>
                  </a:lnTo>
                  <a:cubicBezTo>
                    <a:pt x="8052" y="1577"/>
                    <a:pt x="7961" y="1590"/>
                    <a:pt x="7896" y="1590"/>
                  </a:cubicBezTo>
                  <a:cubicBezTo>
                    <a:pt x="7870" y="1590"/>
                    <a:pt x="7844" y="1590"/>
                    <a:pt x="7818" y="1584"/>
                  </a:cubicBezTo>
                  <a:cubicBezTo>
                    <a:pt x="7792" y="1786"/>
                    <a:pt x="7786" y="1883"/>
                    <a:pt x="7786" y="1890"/>
                  </a:cubicBezTo>
                  <a:cubicBezTo>
                    <a:pt x="7786" y="1890"/>
                    <a:pt x="7792" y="1890"/>
                    <a:pt x="7792" y="1883"/>
                  </a:cubicBezTo>
                  <a:cubicBezTo>
                    <a:pt x="7948" y="1844"/>
                    <a:pt x="8104" y="1805"/>
                    <a:pt x="8267" y="1779"/>
                  </a:cubicBezTo>
                  <a:lnTo>
                    <a:pt x="8436" y="1753"/>
                  </a:lnTo>
                  <a:cubicBezTo>
                    <a:pt x="8508" y="1740"/>
                    <a:pt x="8644" y="1701"/>
                    <a:pt x="8846" y="1649"/>
                  </a:cubicBezTo>
                  <a:cubicBezTo>
                    <a:pt x="9008" y="1603"/>
                    <a:pt x="9112" y="1571"/>
                    <a:pt x="9151" y="1551"/>
                  </a:cubicBezTo>
                  <a:cubicBezTo>
                    <a:pt x="9151" y="1493"/>
                    <a:pt x="9125" y="1317"/>
                    <a:pt x="9073" y="1031"/>
                  </a:cubicBezTo>
                  <a:cubicBezTo>
                    <a:pt x="9047" y="1025"/>
                    <a:pt x="8976" y="1012"/>
                    <a:pt x="8852" y="999"/>
                  </a:cubicBezTo>
                  <a:cubicBezTo>
                    <a:pt x="8722" y="986"/>
                    <a:pt x="8638" y="979"/>
                    <a:pt x="8599" y="979"/>
                  </a:cubicBezTo>
                  <a:lnTo>
                    <a:pt x="8371" y="979"/>
                  </a:lnTo>
                  <a:cubicBezTo>
                    <a:pt x="8348" y="977"/>
                    <a:pt x="8326" y="976"/>
                    <a:pt x="8304" y="976"/>
                  </a:cubicBezTo>
                  <a:cubicBezTo>
                    <a:pt x="8252" y="976"/>
                    <a:pt x="8202" y="981"/>
                    <a:pt x="8156" y="986"/>
                  </a:cubicBezTo>
                  <a:lnTo>
                    <a:pt x="8007" y="986"/>
                  </a:lnTo>
                  <a:cubicBezTo>
                    <a:pt x="7935" y="973"/>
                    <a:pt x="7896" y="966"/>
                    <a:pt x="7896" y="966"/>
                  </a:cubicBezTo>
                  <a:close/>
                  <a:moveTo>
                    <a:pt x="1147" y="1"/>
                  </a:moveTo>
                  <a:cubicBezTo>
                    <a:pt x="1093" y="1"/>
                    <a:pt x="1050" y="7"/>
                    <a:pt x="1022" y="17"/>
                  </a:cubicBezTo>
                  <a:cubicBezTo>
                    <a:pt x="970" y="36"/>
                    <a:pt x="924" y="88"/>
                    <a:pt x="872" y="173"/>
                  </a:cubicBezTo>
                  <a:cubicBezTo>
                    <a:pt x="820" y="251"/>
                    <a:pt x="781" y="329"/>
                    <a:pt x="749" y="407"/>
                  </a:cubicBezTo>
                  <a:cubicBezTo>
                    <a:pt x="749" y="420"/>
                    <a:pt x="742" y="439"/>
                    <a:pt x="736" y="472"/>
                  </a:cubicBezTo>
                  <a:cubicBezTo>
                    <a:pt x="729" y="498"/>
                    <a:pt x="723" y="530"/>
                    <a:pt x="729" y="563"/>
                  </a:cubicBezTo>
                  <a:cubicBezTo>
                    <a:pt x="736" y="582"/>
                    <a:pt x="736" y="595"/>
                    <a:pt x="729" y="602"/>
                  </a:cubicBezTo>
                  <a:lnTo>
                    <a:pt x="716" y="628"/>
                  </a:lnTo>
                  <a:cubicBezTo>
                    <a:pt x="716" y="641"/>
                    <a:pt x="723" y="647"/>
                    <a:pt x="729" y="654"/>
                  </a:cubicBezTo>
                  <a:cubicBezTo>
                    <a:pt x="729" y="660"/>
                    <a:pt x="755" y="686"/>
                    <a:pt x="807" y="725"/>
                  </a:cubicBezTo>
                  <a:cubicBezTo>
                    <a:pt x="820" y="745"/>
                    <a:pt x="846" y="777"/>
                    <a:pt x="879" y="823"/>
                  </a:cubicBezTo>
                  <a:cubicBezTo>
                    <a:pt x="905" y="869"/>
                    <a:pt x="924" y="895"/>
                    <a:pt x="950" y="914"/>
                  </a:cubicBezTo>
                  <a:lnTo>
                    <a:pt x="1009" y="960"/>
                  </a:lnTo>
                  <a:cubicBezTo>
                    <a:pt x="1028" y="979"/>
                    <a:pt x="1054" y="1012"/>
                    <a:pt x="1087" y="1057"/>
                  </a:cubicBezTo>
                  <a:cubicBezTo>
                    <a:pt x="1100" y="1077"/>
                    <a:pt x="1119" y="1096"/>
                    <a:pt x="1145" y="1109"/>
                  </a:cubicBezTo>
                  <a:lnTo>
                    <a:pt x="1211" y="1155"/>
                  </a:lnTo>
                  <a:cubicBezTo>
                    <a:pt x="1237" y="1174"/>
                    <a:pt x="1269" y="1200"/>
                    <a:pt x="1315" y="1239"/>
                  </a:cubicBezTo>
                  <a:cubicBezTo>
                    <a:pt x="1341" y="1265"/>
                    <a:pt x="1360" y="1285"/>
                    <a:pt x="1380" y="1304"/>
                  </a:cubicBezTo>
                  <a:cubicBezTo>
                    <a:pt x="1386" y="1298"/>
                    <a:pt x="1386" y="1298"/>
                    <a:pt x="1393" y="1298"/>
                  </a:cubicBezTo>
                  <a:cubicBezTo>
                    <a:pt x="1419" y="1298"/>
                    <a:pt x="1445" y="1304"/>
                    <a:pt x="1471" y="1317"/>
                  </a:cubicBezTo>
                  <a:cubicBezTo>
                    <a:pt x="1581" y="1356"/>
                    <a:pt x="1861" y="1441"/>
                    <a:pt x="2310" y="1564"/>
                  </a:cubicBezTo>
                  <a:cubicBezTo>
                    <a:pt x="2791" y="1694"/>
                    <a:pt x="3123" y="1779"/>
                    <a:pt x="3305" y="1812"/>
                  </a:cubicBezTo>
                  <a:cubicBezTo>
                    <a:pt x="3422" y="1831"/>
                    <a:pt x="3708" y="1870"/>
                    <a:pt x="4163" y="1922"/>
                  </a:cubicBezTo>
                  <a:cubicBezTo>
                    <a:pt x="4664" y="1981"/>
                    <a:pt x="5009" y="2013"/>
                    <a:pt x="5204" y="2026"/>
                  </a:cubicBezTo>
                  <a:cubicBezTo>
                    <a:pt x="5210" y="1955"/>
                    <a:pt x="5217" y="1890"/>
                    <a:pt x="5230" y="1818"/>
                  </a:cubicBezTo>
                  <a:lnTo>
                    <a:pt x="5230" y="1818"/>
                  </a:lnTo>
                  <a:cubicBezTo>
                    <a:pt x="5158" y="1831"/>
                    <a:pt x="5067" y="1838"/>
                    <a:pt x="4957" y="1838"/>
                  </a:cubicBezTo>
                  <a:cubicBezTo>
                    <a:pt x="4742" y="1831"/>
                    <a:pt x="4534" y="1812"/>
                    <a:pt x="4326" y="1779"/>
                  </a:cubicBezTo>
                  <a:cubicBezTo>
                    <a:pt x="4196" y="1753"/>
                    <a:pt x="4040" y="1720"/>
                    <a:pt x="3858" y="1675"/>
                  </a:cubicBezTo>
                  <a:lnTo>
                    <a:pt x="2420" y="1337"/>
                  </a:lnTo>
                  <a:cubicBezTo>
                    <a:pt x="2167" y="1272"/>
                    <a:pt x="1984" y="1226"/>
                    <a:pt x="1867" y="1194"/>
                  </a:cubicBezTo>
                  <a:cubicBezTo>
                    <a:pt x="1659" y="1135"/>
                    <a:pt x="1484" y="1070"/>
                    <a:pt x="1328" y="1005"/>
                  </a:cubicBezTo>
                  <a:cubicBezTo>
                    <a:pt x="1328" y="992"/>
                    <a:pt x="1334" y="986"/>
                    <a:pt x="1347" y="986"/>
                  </a:cubicBezTo>
                  <a:cubicBezTo>
                    <a:pt x="1360" y="986"/>
                    <a:pt x="1373" y="986"/>
                    <a:pt x="1386" y="992"/>
                  </a:cubicBezTo>
                  <a:cubicBezTo>
                    <a:pt x="1516" y="1057"/>
                    <a:pt x="1711" y="1122"/>
                    <a:pt x="1978" y="1187"/>
                  </a:cubicBezTo>
                  <a:lnTo>
                    <a:pt x="3831" y="1623"/>
                  </a:lnTo>
                  <a:cubicBezTo>
                    <a:pt x="4033" y="1668"/>
                    <a:pt x="4170" y="1694"/>
                    <a:pt x="4241" y="1714"/>
                  </a:cubicBezTo>
                  <a:cubicBezTo>
                    <a:pt x="4391" y="1740"/>
                    <a:pt x="4527" y="1759"/>
                    <a:pt x="4651" y="1772"/>
                  </a:cubicBezTo>
                  <a:cubicBezTo>
                    <a:pt x="4716" y="1779"/>
                    <a:pt x="4853" y="1779"/>
                    <a:pt x="5067" y="1786"/>
                  </a:cubicBezTo>
                  <a:lnTo>
                    <a:pt x="5230" y="1792"/>
                  </a:lnTo>
                  <a:cubicBezTo>
                    <a:pt x="5236" y="1720"/>
                    <a:pt x="5249" y="1655"/>
                    <a:pt x="5262" y="1584"/>
                  </a:cubicBezTo>
                  <a:cubicBezTo>
                    <a:pt x="5295" y="1389"/>
                    <a:pt x="5334" y="1233"/>
                    <a:pt x="5392" y="1109"/>
                  </a:cubicBezTo>
                  <a:cubicBezTo>
                    <a:pt x="5405" y="1077"/>
                    <a:pt x="5418" y="1051"/>
                    <a:pt x="5438" y="1031"/>
                  </a:cubicBezTo>
                  <a:cubicBezTo>
                    <a:pt x="5451" y="1018"/>
                    <a:pt x="5477" y="999"/>
                    <a:pt x="5516" y="979"/>
                  </a:cubicBezTo>
                  <a:cubicBezTo>
                    <a:pt x="5379" y="973"/>
                    <a:pt x="5236" y="960"/>
                    <a:pt x="5093" y="953"/>
                  </a:cubicBezTo>
                  <a:cubicBezTo>
                    <a:pt x="4781" y="934"/>
                    <a:pt x="4508" y="908"/>
                    <a:pt x="4254" y="869"/>
                  </a:cubicBezTo>
                  <a:cubicBezTo>
                    <a:pt x="3975" y="816"/>
                    <a:pt x="3656" y="738"/>
                    <a:pt x="3311" y="634"/>
                  </a:cubicBezTo>
                  <a:cubicBezTo>
                    <a:pt x="3123" y="569"/>
                    <a:pt x="2980" y="524"/>
                    <a:pt x="2888" y="485"/>
                  </a:cubicBezTo>
                  <a:cubicBezTo>
                    <a:pt x="2758" y="420"/>
                    <a:pt x="2654" y="368"/>
                    <a:pt x="2589" y="342"/>
                  </a:cubicBezTo>
                  <a:cubicBezTo>
                    <a:pt x="2466" y="290"/>
                    <a:pt x="2362" y="257"/>
                    <a:pt x="2271" y="244"/>
                  </a:cubicBezTo>
                  <a:lnTo>
                    <a:pt x="2134" y="231"/>
                  </a:lnTo>
                  <a:cubicBezTo>
                    <a:pt x="2082" y="225"/>
                    <a:pt x="2043" y="218"/>
                    <a:pt x="2004" y="205"/>
                  </a:cubicBezTo>
                  <a:cubicBezTo>
                    <a:pt x="1984" y="199"/>
                    <a:pt x="1952" y="179"/>
                    <a:pt x="1913" y="160"/>
                  </a:cubicBezTo>
                  <a:cubicBezTo>
                    <a:pt x="1867" y="134"/>
                    <a:pt x="1835" y="121"/>
                    <a:pt x="1822" y="114"/>
                  </a:cubicBezTo>
                  <a:cubicBezTo>
                    <a:pt x="1763" y="88"/>
                    <a:pt x="1679" y="69"/>
                    <a:pt x="1575" y="56"/>
                  </a:cubicBezTo>
                  <a:lnTo>
                    <a:pt x="1211" y="4"/>
                  </a:lnTo>
                  <a:cubicBezTo>
                    <a:pt x="1188" y="2"/>
                    <a:pt x="1167" y="1"/>
                    <a:pt x="1147" y="1"/>
                  </a:cubicBezTo>
                  <a:close/>
                  <a:moveTo>
                    <a:pt x="5906" y="1382"/>
                  </a:moveTo>
                  <a:lnTo>
                    <a:pt x="5893" y="1408"/>
                  </a:lnTo>
                  <a:cubicBezTo>
                    <a:pt x="5841" y="1545"/>
                    <a:pt x="5815" y="1662"/>
                    <a:pt x="5809" y="1759"/>
                  </a:cubicBezTo>
                  <a:lnTo>
                    <a:pt x="5802" y="1864"/>
                  </a:lnTo>
                  <a:cubicBezTo>
                    <a:pt x="5802" y="1870"/>
                    <a:pt x="5802" y="1896"/>
                    <a:pt x="5789" y="1948"/>
                  </a:cubicBezTo>
                  <a:cubicBezTo>
                    <a:pt x="5783" y="1974"/>
                    <a:pt x="5783" y="2000"/>
                    <a:pt x="5783" y="2026"/>
                  </a:cubicBezTo>
                  <a:cubicBezTo>
                    <a:pt x="5783" y="2039"/>
                    <a:pt x="5789" y="2059"/>
                    <a:pt x="5796" y="2065"/>
                  </a:cubicBezTo>
                  <a:cubicBezTo>
                    <a:pt x="5809" y="2072"/>
                    <a:pt x="5822" y="2078"/>
                    <a:pt x="5841" y="2085"/>
                  </a:cubicBezTo>
                  <a:lnTo>
                    <a:pt x="6134" y="2150"/>
                  </a:lnTo>
                  <a:cubicBezTo>
                    <a:pt x="6179" y="2163"/>
                    <a:pt x="6212" y="2163"/>
                    <a:pt x="6244" y="2163"/>
                  </a:cubicBezTo>
                  <a:lnTo>
                    <a:pt x="6153" y="2046"/>
                  </a:lnTo>
                  <a:cubicBezTo>
                    <a:pt x="6095" y="1961"/>
                    <a:pt x="6062" y="1896"/>
                    <a:pt x="6062" y="1838"/>
                  </a:cubicBezTo>
                  <a:cubicBezTo>
                    <a:pt x="6062" y="1818"/>
                    <a:pt x="6069" y="1799"/>
                    <a:pt x="6075" y="1779"/>
                  </a:cubicBezTo>
                  <a:lnTo>
                    <a:pt x="6062" y="1759"/>
                  </a:lnTo>
                  <a:cubicBezTo>
                    <a:pt x="6036" y="1714"/>
                    <a:pt x="6023" y="1681"/>
                    <a:pt x="6017" y="1668"/>
                  </a:cubicBezTo>
                  <a:lnTo>
                    <a:pt x="5997" y="1616"/>
                  </a:lnTo>
                  <a:lnTo>
                    <a:pt x="5971" y="1571"/>
                  </a:lnTo>
                  <a:lnTo>
                    <a:pt x="5926" y="1447"/>
                  </a:lnTo>
                  <a:cubicBezTo>
                    <a:pt x="5913" y="1421"/>
                    <a:pt x="5906" y="1402"/>
                    <a:pt x="5906" y="1382"/>
                  </a:cubicBezTo>
                  <a:close/>
                  <a:moveTo>
                    <a:pt x="710" y="856"/>
                  </a:moveTo>
                  <a:lnTo>
                    <a:pt x="710" y="960"/>
                  </a:lnTo>
                  <a:cubicBezTo>
                    <a:pt x="716" y="1519"/>
                    <a:pt x="710" y="1948"/>
                    <a:pt x="697" y="2254"/>
                  </a:cubicBezTo>
                  <a:cubicBezTo>
                    <a:pt x="729" y="2260"/>
                    <a:pt x="762" y="2267"/>
                    <a:pt x="807" y="2280"/>
                  </a:cubicBezTo>
                  <a:cubicBezTo>
                    <a:pt x="822" y="2282"/>
                    <a:pt x="840" y="2284"/>
                    <a:pt x="863" y="2284"/>
                  </a:cubicBezTo>
                  <a:cubicBezTo>
                    <a:pt x="902" y="2284"/>
                    <a:pt x="954" y="2279"/>
                    <a:pt x="1015" y="2267"/>
                  </a:cubicBezTo>
                  <a:lnTo>
                    <a:pt x="1490" y="2189"/>
                  </a:lnTo>
                  <a:cubicBezTo>
                    <a:pt x="1484" y="2182"/>
                    <a:pt x="1484" y="2176"/>
                    <a:pt x="1477" y="2169"/>
                  </a:cubicBezTo>
                  <a:cubicBezTo>
                    <a:pt x="1458" y="2124"/>
                    <a:pt x="1445" y="2052"/>
                    <a:pt x="1425" y="1968"/>
                  </a:cubicBezTo>
                  <a:cubicBezTo>
                    <a:pt x="1406" y="1870"/>
                    <a:pt x="1393" y="1799"/>
                    <a:pt x="1386" y="1772"/>
                  </a:cubicBezTo>
                  <a:cubicBezTo>
                    <a:pt x="1360" y="1655"/>
                    <a:pt x="1308" y="1545"/>
                    <a:pt x="1237" y="1447"/>
                  </a:cubicBezTo>
                  <a:cubicBezTo>
                    <a:pt x="1204" y="1402"/>
                    <a:pt x="1159" y="1343"/>
                    <a:pt x="1087" y="1265"/>
                  </a:cubicBezTo>
                  <a:lnTo>
                    <a:pt x="1002" y="1168"/>
                  </a:lnTo>
                  <a:cubicBezTo>
                    <a:pt x="911" y="1083"/>
                    <a:pt x="846" y="1018"/>
                    <a:pt x="807" y="973"/>
                  </a:cubicBezTo>
                  <a:cubicBezTo>
                    <a:pt x="768" y="927"/>
                    <a:pt x="736" y="888"/>
                    <a:pt x="710" y="856"/>
                  </a:cubicBezTo>
                  <a:close/>
                  <a:moveTo>
                    <a:pt x="6511" y="2137"/>
                  </a:moveTo>
                  <a:cubicBezTo>
                    <a:pt x="6478" y="2143"/>
                    <a:pt x="6439" y="2150"/>
                    <a:pt x="6387" y="2156"/>
                  </a:cubicBezTo>
                  <a:cubicBezTo>
                    <a:pt x="6387" y="2163"/>
                    <a:pt x="6394" y="2176"/>
                    <a:pt x="6400" y="2189"/>
                  </a:cubicBezTo>
                  <a:lnTo>
                    <a:pt x="6439" y="2254"/>
                  </a:lnTo>
                  <a:cubicBezTo>
                    <a:pt x="6478" y="2306"/>
                    <a:pt x="6504" y="2345"/>
                    <a:pt x="6524" y="2371"/>
                  </a:cubicBezTo>
                  <a:cubicBezTo>
                    <a:pt x="6531" y="2377"/>
                    <a:pt x="6550" y="2397"/>
                    <a:pt x="6583" y="2429"/>
                  </a:cubicBezTo>
                  <a:cubicBezTo>
                    <a:pt x="6596" y="2442"/>
                    <a:pt x="6609" y="2442"/>
                    <a:pt x="6615" y="2442"/>
                  </a:cubicBezTo>
                  <a:cubicBezTo>
                    <a:pt x="6615" y="2429"/>
                    <a:pt x="6622" y="2416"/>
                    <a:pt x="6641" y="2403"/>
                  </a:cubicBezTo>
                  <a:lnTo>
                    <a:pt x="6752" y="2299"/>
                  </a:lnTo>
                  <a:cubicBezTo>
                    <a:pt x="6765" y="2286"/>
                    <a:pt x="6771" y="2273"/>
                    <a:pt x="6771" y="2260"/>
                  </a:cubicBezTo>
                  <a:cubicBezTo>
                    <a:pt x="6771" y="2247"/>
                    <a:pt x="6765" y="2234"/>
                    <a:pt x="6758" y="2228"/>
                  </a:cubicBezTo>
                  <a:cubicBezTo>
                    <a:pt x="6719" y="2182"/>
                    <a:pt x="6667" y="2150"/>
                    <a:pt x="6589" y="2137"/>
                  </a:cubicBezTo>
                  <a:lnTo>
                    <a:pt x="6570" y="2137"/>
                  </a:lnTo>
                  <a:lnTo>
                    <a:pt x="6570" y="2143"/>
                  </a:lnTo>
                  <a:cubicBezTo>
                    <a:pt x="6576" y="2156"/>
                    <a:pt x="6583" y="2176"/>
                    <a:pt x="6589" y="2202"/>
                  </a:cubicBezTo>
                  <a:lnTo>
                    <a:pt x="6622" y="2260"/>
                  </a:lnTo>
                  <a:cubicBezTo>
                    <a:pt x="6628" y="2273"/>
                    <a:pt x="6635" y="2286"/>
                    <a:pt x="6635" y="2293"/>
                  </a:cubicBezTo>
                  <a:cubicBezTo>
                    <a:pt x="6641" y="2299"/>
                    <a:pt x="6635" y="2312"/>
                    <a:pt x="6628" y="2319"/>
                  </a:cubicBezTo>
                  <a:cubicBezTo>
                    <a:pt x="6624" y="2321"/>
                    <a:pt x="6620" y="2321"/>
                    <a:pt x="6617" y="2321"/>
                  </a:cubicBezTo>
                  <a:cubicBezTo>
                    <a:pt x="6607" y="2321"/>
                    <a:pt x="6598" y="2317"/>
                    <a:pt x="6589" y="2312"/>
                  </a:cubicBezTo>
                  <a:cubicBezTo>
                    <a:pt x="6576" y="2299"/>
                    <a:pt x="6563" y="2286"/>
                    <a:pt x="6557" y="2273"/>
                  </a:cubicBezTo>
                  <a:lnTo>
                    <a:pt x="6531" y="2241"/>
                  </a:lnTo>
                  <a:lnTo>
                    <a:pt x="6517" y="2189"/>
                  </a:lnTo>
                  <a:lnTo>
                    <a:pt x="6511" y="2137"/>
                  </a:lnTo>
                  <a:close/>
                  <a:moveTo>
                    <a:pt x="7401" y="2230"/>
                  </a:moveTo>
                  <a:cubicBezTo>
                    <a:pt x="7405" y="2230"/>
                    <a:pt x="7410" y="2232"/>
                    <a:pt x="7415" y="2234"/>
                  </a:cubicBezTo>
                  <a:lnTo>
                    <a:pt x="7435" y="2254"/>
                  </a:lnTo>
                  <a:cubicBezTo>
                    <a:pt x="7454" y="2312"/>
                    <a:pt x="7467" y="2358"/>
                    <a:pt x="7474" y="2390"/>
                  </a:cubicBezTo>
                  <a:cubicBezTo>
                    <a:pt x="7480" y="2416"/>
                    <a:pt x="7480" y="2429"/>
                    <a:pt x="7480" y="2442"/>
                  </a:cubicBezTo>
                  <a:cubicBezTo>
                    <a:pt x="7474" y="2468"/>
                    <a:pt x="7461" y="2481"/>
                    <a:pt x="7448" y="2481"/>
                  </a:cubicBezTo>
                  <a:lnTo>
                    <a:pt x="7415" y="2481"/>
                  </a:lnTo>
                  <a:cubicBezTo>
                    <a:pt x="7402" y="2468"/>
                    <a:pt x="7395" y="2462"/>
                    <a:pt x="7395" y="2455"/>
                  </a:cubicBezTo>
                  <a:lnTo>
                    <a:pt x="7389" y="2429"/>
                  </a:lnTo>
                  <a:lnTo>
                    <a:pt x="7382" y="2403"/>
                  </a:lnTo>
                  <a:lnTo>
                    <a:pt x="7376" y="2364"/>
                  </a:lnTo>
                  <a:lnTo>
                    <a:pt x="7363" y="2332"/>
                  </a:lnTo>
                  <a:cubicBezTo>
                    <a:pt x="7356" y="2319"/>
                    <a:pt x="7356" y="2299"/>
                    <a:pt x="7363" y="2280"/>
                  </a:cubicBezTo>
                  <a:cubicBezTo>
                    <a:pt x="7369" y="2260"/>
                    <a:pt x="7376" y="2247"/>
                    <a:pt x="7382" y="2241"/>
                  </a:cubicBezTo>
                  <a:cubicBezTo>
                    <a:pt x="7390" y="2233"/>
                    <a:pt x="7395" y="2230"/>
                    <a:pt x="7401" y="2230"/>
                  </a:cubicBezTo>
                  <a:close/>
                  <a:moveTo>
                    <a:pt x="7005" y="1187"/>
                  </a:moveTo>
                  <a:lnTo>
                    <a:pt x="6615" y="1408"/>
                  </a:lnTo>
                  <a:cubicBezTo>
                    <a:pt x="6589" y="1421"/>
                    <a:pt x="6570" y="1434"/>
                    <a:pt x="6544" y="1447"/>
                  </a:cubicBezTo>
                  <a:cubicBezTo>
                    <a:pt x="6576" y="1460"/>
                    <a:pt x="6609" y="1473"/>
                    <a:pt x="6654" y="1493"/>
                  </a:cubicBezTo>
                  <a:cubicBezTo>
                    <a:pt x="6758" y="1545"/>
                    <a:pt x="6849" y="1603"/>
                    <a:pt x="6927" y="1655"/>
                  </a:cubicBezTo>
                  <a:cubicBezTo>
                    <a:pt x="7018" y="1720"/>
                    <a:pt x="7096" y="1799"/>
                    <a:pt x="7161" y="1883"/>
                  </a:cubicBezTo>
                  <a:lnTo>
                    <a:pt x="7200" y="1929"/>
                  </a:lnTo>
                  <a:cubicBezTo>
                    <a:pt x="7233" y="1974"/>
                    <a:pt x="7252" y="2020"/>
                    <a:pt x="7265" y="2065"/>
                  </a:cubicBezTo>
                  <a:cubicBezTo>
                    <a:pt x="7272" y="2085"/>
                    <a:pt x="7265" y="2098"/>
                    <a:pt x="7259" y="2104"/>
                  </a:cubicBezTo>
                  <a:cubicBezTo>
                    <a:pt x="7256" y="2106"/>
                    <a:pt x="7252" y="2107"/>
                    <a:pt x="7249" y="2107"/>
                  </a:cubicBezTo>
                  <a:cubicBezTo>
                    <a:pt x="7239" y="2107"/>
                    <a:pt x="7230" y="2099"/>
                    <a:pt x="7220" y="2085"/>
                  </a:cubicBezTo>
                  <a:cubicBezTo>
                    <a:pt x="7168" y="2007"/>
                    <a:pt x="7142" y="1961"/>
                    <a:pt x="7129" y="1948"/>
                  </a:cubicBezTo>
                  <a:cubicBezTo>
                    <a:pt x="7057" y="1851"/>
                    <a:pt x="6914" y="1733"/>
                    <a:pt x="6713" y="1610"/>
                  </a:cubicBezTo>
                  <a:cubicBezTo>
                    <a:pt x="6641" y="1564"/>
                    <a:pt x="6576" y="1532"/>
                    <a:pt x="6511" y="1506"/>
                  </a:cubicBezTo>
                  <a:cubicBezTo>
                    <a:pt x="6498" y="1506"/>
                    <a:pt x="6485" y="1499"/>
                    <a:pt x="6472" y="1499"/>
                  </a:cubicBezTo>
                  <a:cubicBezTo>
                    <a:pt x="6368" y="1571"/>
                    <a:pt x="6277" y="1662"/>
                    <a:pt x="6199" y="1772"/>
                  </a:cubicBezTo>
                  <a:cubicBezTo>
                    <a:pt x="6179" y="1805"/>
                    <a:pt x="6166" y="1838"/>
                    <a:pt x="6173" y="1864"/>
                  </a:cubicBezTo>
                  <a:cubicBezTo>
                    <a:pt x="6173" y="1883"/>
                    <a:pt x="6192" y="1909"/>
                    <a:pt x="6225" y="1948"/>
                  </a:cubicBezTo>
                  <a:cubicBezTo>
                    <a:pt x="6231" y="1955"/>
                    <a:pt x="6238" y="1974"/>
                    <a:pt x="6251" y="2000"/>
                  </a:cubicBezTo>
                  <a:cubicBezTo>
                    <a:pt x="6257" y="2020"/>
                    <a:pt x="6270" y="2033"/>
                    <a:pt x="6283" y="2039"/>
                  </a:cubicBezTo>
                  <a:cubicBezTo>
                    <a:pt x="6290" y="2046"/>
                    <a:pt x="6301" y="2049"/>
                    <a:pt x="6316" y="2049"/>
                  </a:cubicBezTo>
                  <a:cubicBezTo>
                    <a:pt x="6331" y="2049"/>
                    <a:pt x="6348" y="2046"/>
                    <a:pt x="6368" y="2039"/>
                  </a:cubicBezTo>
                  <a:cubicBezTo>
                    <a:pt x="6436" y="2026"/>
                    <a:pt x="6496" y="2020"/>
                    <a:pt x="6549" y="2020"/>
                  </a:cubicBezTo>
                  <a:cubicBezTo>
                    <a:pt x="6602" y="2020"/>
                    <a:pt x="6648" y="2026"/>
                    <a:pt x="6687" y="2039"/>
                  </a:cubicBezTo>
                  <a:cubicBezTo>
                    <a:pt x="6726" y="2059"/>
                    <a:pt x="6771" y="2085"/>
                    <a:pt x="6817" y="2124"/>
                  </a:cubicBezTo>
                  <a:cubicBezTo>
                    <a:pt x="6843" y="2150"/>
                    <a:pt x="6882" y="2189"/>
                    <a:pt x="6927" y="2234"/>
                  </a:cubicBezTo>
                  <a:cubicBezTo>
                    <a:pt x="7025" y="2312"/>
                    <a:pt x="7077" y="2358"/>
                    <a:pt x="7083" y="2364"/>
                  </a:cubicBezTo>
                  <a:cubicBezTo>
                    <a:pt x="7109" y="2390"/>
                    <a:pt x="7142" y="2429"/>
                    <a:pt x="7174" y="2488"/>
                  </a:cubicBezTo>
                  <a:cubicBezTo>
                    <a:pt x="7213" y="2546"/>
                    <a:pt x="7233" y="2592"/>
                    <a:pt x="7246" y="2624"/>
                  </a:cubicBezTo>
                  <a:cubicBezTo>
                    <a:pt x="7259" y="2657"/>
                    <a:pt x="7278" y="2676"/>
                    <a:pt x="7298" y="2676"/>
                  </a:cubicBezTo>
                  <a:cubicBezTo>
                    <a:pt x="7304" y="2676"/>
                    <a:pt x="7317" y="2670"/>
                    <a:pt x="7330" y="2657"/>
                  </a:cubicBezTo>
                  <a:lnTo>
                    <a:pt x="7382" y="2611"/>
                  </a:lnTo>
                  <a:cubicBezTo>
                    <a:pt x="7402" y="2592"/>
                    <a:pt x="7415" y="2579"/>
                    <a:pt x="7421" y="2559"/>
                  </a:cubicBezTo>
                  <a:cubicBezTo>
                    <a:pt x="7421" y="2553"/>
                    <a:pt x="7441" y="2540"/>
                    <a:pt x="7467" y="2514"/>
                  </a:cubicBezTo>
                  <a:cubicBezTo>
                    <a:pt x="7493" y="2494"/>
                    <a:pt x="7506" y="2481"/>
                    <a:pt x="7513" y="2481"/>
                  </a:cubicBezTo>
                  <a:cubicBezTo>
                    <a:pt x="7513" y="2475"/>
                    <a:pt x="7545" y="2462"/>
                    <a:pt x="7604" y="2442"/>
                  </a:cubicBezTo>
                  <a:cubicBezTo>
                    <a:pt x="7675" y="2410"/>
                    <a:pt x="7721" y="2390"/>
                    <a:pt x="7740" y="2371"/>
                  </a:cubicBezTo>
                  <a:cubicBezTo>
                    <a:pt x="7747" y="2319"/>
                    <a:pt x="7740" y="2221"/>
                    <a:pt x="7721" y="2091"/>
                  </a:cubicBezTo>
                  <a:cubicBezTo>
                    <a:pt x="7701" y="1987"/>
                    <a:pt x="7682" y="1929"/>
                    <a:pt x="7682" y="1916"/>
                  </a:cubicBezTo>
                  <a:cubicBezTo>
                    <a:pt x="7662" y="1864"/>
                    <a:pt x="7630" y="1799"/>
                    <a:pt x="7584" y="1720"/>
                  </a:cubicBezTo>
                  <a:cubicBezTo>
                    <a:pt x="7565" y="1688"/>
                    <a:pt x="7519" y="1636"/>
                    <a:pt x="7454" y="1564"/>
                  </a:cubicBezTo>
                  <a:cubicBezTo>
                    <a:pt x="7389" y="1493"/>
                    <a:pt x="7356" y="1460"/>
                    <a:pt x="7356" y="1460"/>
                  </a:cubicBezTo>
                  <a:cubicBezTo>
                    <a:pt x="7337" y="1447"/>
                    <a:pt x="7317" y="1434"/>
                    <a:pt x="7298" y="1421"/>
                  </a:cubicBezTo>
                  <a:cubicBezTo>
                    <a:pt x="7246" y="1395"/>
                    <a:pt x="7213" y="1376"/>
                    <a:pt x="7187" y="1363"/>
                  </a:cubicBezTo>
                  <a:cubicBezTo>
                    <a:pt x="7096" y="1304"/>
                    <a:pt x="7031" y="1246"/>
                    <a:pt x="7005" y="1187"/>
                  </a:cubicBezTo>
                  <a:close/>
                  <a:moveTo>
                    <a:pt x="7532" y="5681"/>
                  </a:moveTo>
                  <a:cubicBezTo>
                    <a:pt x="7545" y="5681"/>
                    <a:pt x="7552" y="5694"/>
                    <a:pt x="7552" y="5720"/>
                  </a:cubicBezTo>
                  <a:cubicBezTo>
                    <a:pt x="7571" y="5831"/>
                    <a:pt x="7552" y="5974"/>
                    <a:pt x="7493" y="6156"/>
                  </a:cubicBezTo>
                  <a:lnTo>
                    <a:pt x="7474" y="6156"/>
                  </a:lnTo>
                  <a:cubicBezTo>
                    <a:pt x="7461" y="6110"/>
                    <a:pt x="7461" y="6058"/>
                    <a:pt x="7474" y="5993"/>
                  </a:cubicBezTo>
                  <a:cubicBezTo>
                    <a:pt x="7487" y="5902"/>
                    <a:pt x="7500" y="5844"/>
                    <a:pt x="7500" y="5831"/>
                  </a:cubicBezTo>
                  <a:lnTo>
                    <a:pt x="7500" y="5720"/>
                  </a:lnTo>
                  <a:cubicBezTo>
                    <a:pt x="7500" y="5694"/>
                    <a:pt x="7513" y="5681"/>
                    <a:pt x="7532" y="5681"/>
                  </a:cubicBezTo>
                  <a:close/>
                  <a:moveTo>
                    <a:pt x="7474" y="2943"/>
                  </a:moveTo>
                  <a:lnTo>
                    <a:pt x="7343" y="3184"/>
                  </a:lnTo>
                  <a:cubicBezTo>
                    <a:pt x="7337" y="3197"/>
                    <a:pt x="7324" y="3203"/>
                    <a:pt x="7311" y="3210"/>
                  </a:cubicBezTo>
                  <a:cubicBezTo>
                    <a:pt x="7304" y="3301"/>
                    <a:pt x="7298" y="3398"/>
                    <a:pt x="7291" y="3502"/>
                  </a:cubicBezTo>
                  <a:cubicBezTo>
                    <a:pt x="7278" y="3646"/>
                    <a:pt x="7259" y="3860"/>
                    <a:pt x="7233" y="4153"/>
                  </a:cubicBezTo>
                  <a:lnTo>
                    <a:pt x="7220" y="4647"/>
                  </a:lnTo>
                  <a:cubicBezTo>
                    <a:pt x="7220" y="4855"/>
                    <a:pt x="7187" y="5414"/>
                    <a:pt x="7122" y="6312"/>
                  </a:cubicBezTo>
                  <a:cubicBezTo>
                    <a:pt x="7090" y="6748"/>
                    <a:pt x="7077" y="7131"/>
                    <a:pt x="7077" y="7463"/>
                  </a:cubicBezTo>
                  <a:cubicBezTo>
                    <a:pt x="7077" y="7457"/>
                    <a:pt x="7083" y="7457"/>
                    <a:pt x="7083" y="7457"/>
                  </a:cubicBezTo>
                  <a:cubicBezTo>
                    <a:pt x="7142" y="7327"/>
                    <a:pt x="7194" y="7235"/>
                    <a:pt x="7226" y="7170"/>
                  </a:cubicBezTo>
                  <a:lnTo>
                    <a:pt x="7350" y="6904"/>
                  </a:lnTo>
                  <a:cubicBezTo>
                    <a:pt x="7376" y="6819"/>
                    <a:pt x="7402" y="6761"/>
                    <a:pt x="7421" y="6722"/>
                  </a:cubicBezTo>
                  <a:cubicBezTo>
                    <a:pt x="7441" y="6683"/>
                    <a:pt x="7454" y="6657"/>
                    <a:pt x="7461" y="6644"/>
                  </a:cubicBezTo>
                  <a:cubicBezTo>
                    <a:pt x="7461" y="6611"/>
                    <a:pt x="7467" y="6598"/>
                    <a:pt x="7480" y="6592"/>
                  </a:cubicBezTo>
                  <a:lnTo>
                    <a:pt x="7480" y="6592"/>
                  </a:lnTo>
                  <a:lnTo>
                    <a:pt x="7467" y="6709"/>
                  </a:lnTo>
                  <a:cubicBezTo>
                    <a:pt x="7454" y="6793"/>
                    <a:pt x="7435" y="6865"/>
                    <a:pt x="7408" y="6910"/>
                  </a:cubicBezTo>
                  <a:lnTo>
                    <a:pt x="7376" y="6988"/>
                  </a:lnTo>
                  <a:lnTo>
                    <a:pt x="7350" y="7060"/>
                  </a:lnTo>
                  <a:cubicBezTo>
                    <a:pt x="7343" y="7073"/>
                    <a:pt x="7330" y="7105"/>
                    <a:pt x="7304" y="7144"/>
                  </a:cubicBezTo>
                  <a:lnTo>
                    <a:pt x="7142" y="7470"/>
                  </a:lnTo>
                  <a:cubicBezTo>
                    <a:pt x="7142" y="7502"/>
                    <a:pt x="7135" y="7548"/>
                    <a:pt x="7122" y="7606"/>
                  </a:cubicBezTo>
                  <a:cubicBezTo>
                    <a:pt x="7109" y="7684"/>
                    <a:pt x="7096" y="7736"/>
                    <a:pt x="7096" y="7756"/>
                  </a:cubicBezTo>
                  <a:cubicBezTo>
                    <a:pt x="7096" y="7788"/>
                    <a:pt x="7096" y="7821"/>
                    <a:pt x="7096" y="7866"/>
                  </a:cubicBezTo>
                  <a:cubicBezTo>
                    <a:pt x="7109" y="7866"/>
                    <a:pt x="7122" y="7866"/>
                    <a:pt x="7142" y="7860"/>
                  </a:cubicBezTo>
                  <a:lnTo>
                    <a:pt x="7278" y="7847"/>
                  </a:lnTo>
                  <a:cubicBezTo>
                    <a:pt x="7330" y="7840"/>
                    <a:pt x="7369" y="7840"/>
                    <a:pt x="7395" y="7840"/>
                  </a:cubicBezTo>
                  <a:lnTo>
                    <a:pt x="7448" y="7840"/>
                  </a:lnTo>
                  <a:lnTo>
                    <a:pt x="7539" y="7834"/>
                  </a:lnTo>
                  <a:cubicBezTo>
                    <a:pt x="7591" y="7834"/>
                    <a:pt x="7630" y="7827"/>
                    <a:pt x="7656" y="7814"/>
                  </a:cubicBezTo>
                  <a:lnTo>
                    <a:pt x="7701" y="7801"/>
                  </a:lnTo>
                  <a:cubicBezTo>
                    <a:pt x="7714" y="7798"/>
                    <a:pt x="7729" y="7796"/>
                    <a:pt x="7745" y="7796"/>
                  </a:cubicBezTo>
                  <a:cubicBezTo>
                    <a:pt x="7761" y="7796"/>
                    <a:pt x="7779" y="7798"/>
                    <a:pt x="7799" y="7801"/>
                  </a:cubicBezTo>
                  <a:lnTo>
                    <a:pt x="7916" y="7782"/>
                  </a:lnTo>
                  <a:lnTo>
                    <a:pt x="7922" y="7782"/>
                  </a:lnTo>
                  <a:cubicBezTo>
                    <a:pt x="7916" y="7678"/>
                    <a:pt x="7909" y="7574"/>
                    <a:pt x="7903" y="7463"/>
                  </a:cubicBezTo>
                  <a:cubicBezTo>
                    <a:pt x="7903" y="7222"/>
                    <a:pt x="7896" y="7040"/>
                    <a:pt x="7890" y="6923"/>
                  </a:cubicBezTo>
                  <a:cubicBezTo>
                    <a:pt x="7883" y="6800"/>
                    <a:pt x="7877" y="6657"/>
                    <a:pt x="7857" y="6494"/>
                  </a:cubicBezTo>
                  <a:lnTo>
                    <a:pt x="7591" y="3828"/>
                  </a:lnTo>
                  <a:cubicBezTo>
                    <a:pt x="7565" y="3554"/>
                    <a:pt x="7519" y="3255"/>
                    <a:pt x="7474" y="2943"/>
                  </a:cubicBezTo>
                  <a:close/>
                  <a:moveTo>
                    <a:pt x="7857" y="7847"/>
                  </a:moveTo>
                  <a:cubicBezTo>
                    <a:pt x="7831" y="7853"/>
                    <a:pt x="7812" y="7860"/>
                    <a:pt x="7799" y="7860"/>
                  </a:cubicBezTo>
                  <a:lnTo>
                    <a:pt x="7714" y="7860"/>
                  </a:lnTo>
                  <a:lnTo>
                    <a:pt x="7643" y="7879"/>
                  </a:lnTo>
                  <a:lnTo>
                    <a:pt x="7558" y="7886"/>
                  </a:lnTo>
                  <a:cubicBezTo>
                    <a:pt x="7519" y="7892"/>
                    <a:pt x="7493" y="7899"/>
                    <a:pt x="7474" y="7899"/>
                  </a:cubicBezTo>
                  <a:cubicBezTo>
                    <a:pt x="7461" y="7899"/>
                    <a:pt x="7448" y="7899"/>
                    <a:pt x="7428" y="7892"/>
                  </a:cubicBezTo>
                  <a:lnTo>
                    <a:pt x="7148" y="7905"/>
                  </a:lnTo>
                  <a:lnTo>
                    <a:pt x="7096" y="7905"/>
                  </a:lnTo>
                  <a:cubicBezTo>
                    <a:pt x="7096" y="7931"/>
                    <a:pt x="7103" y="7957"/>
                    <a:pt x="7103" y="7977"/>
                  </a:cubicBezTo>
                  <a:cubicBezTo>
                    <a:pt x="7174" y="7969"/>
                    <a:pt x="7245" y="7965"/>
                    <a:pt x="7316" y="7965"/>
                  </a:cubicBezTo>
                  <a:cubicBezTo>
                    <a:pt x="7527" y="7965"/>
                    <a:pt x="7741" y="8000"/>
                    <a:pt x="7955" y="8068"/>
                  </a:cubicBezTo>
                  <a:cubicBezTo>
                    <a:pt x="7942" y="7996"/>
                    <a:pt x="7935" y="7925"/>
                    <a:pt x="7929" y="7847"/>
                  </a:cubicBezTo>
                  <a:close/>
                  <a:moveTo>
                    <a:pt x="6862" y="2338"/>
                  </a:moveTo>
                  <a:cubicBezTo>
                    <a:pt x="6693" y="2572"/>
                    <a:pt x="6524" y="2846"/>
                    <a:pt x="6348" y="3158"/>
                  </a:cubicBezTo>
                  <a:cubicBezTo>
                    <a:pt x="6244" y="3340"/>
                    <a:pt x="6095" y="3626"/>
                    <a:pt x="5906" y="4010"/>
                  </a:cubicBezTo>
                  <a:cubicBezTo>
                    <a:pt x="5841" y="4133"/>
                    <a:pt x="5783" y="4250"/>
                    <a:pt x="5737" y="4361"/>
                  </a:cubicBezTo>
                  <a:cubicBezTo>
                    <a:pt x="5731" y="4387"/>
                    <a:pt x="5724" y="4413"/>
                    <a:pt x="5711" y="4445"/>
                  </a:cubicBezTo>
                  <a:lnTo>
                    <a:pt x="5724" y="4458"/>
                  </a:lnTo>
                  <a:cubicBezTo>
                    <a:pt x="5731" y="4458"/>
                    <a:pt x="5744" y="4465"/>
                    <a:pt x="5763" y="4478"/>
                  </a:cubicBezTo>
                  <a:lnTo>
                    <a:pt x="5848" y="4497"/>
                  </a:lnTo>
                  <a:cubicBezTo>
                    <a:pt x="5861" y="4497"/>
                    <a:pt x="5874" y="4504"/>
                    <a:pt x="5887" y="4510"/>
                  </a:cubicBezTo>
                  <a:cubicBezTo>
                    <a:pt x="5893" y="4517"/>
                    <a:pt x="5893" y="4530"/>
                    <a:pt x="5893" y="4543"/>
                  </a:cubicBezTo>
                  <a:cubicBezTo>
                    <a:pt x="5887" y="4569"/>
                    <a:pt x="5880" y="4582"/>
                    <a:pt x="5867" y="4582"/>
                  </a:cubicBezTo>
                  <a:cubicBezTo>
                    <a:pt x="5854" y="4582"/>
                    <a:pt x="5841" y="4582"/>
                    <a:pt x="5822" y="4569"/>
                  </a:cubicBezTo>
                  <a:lnTo>
                    <a:pt x="5698" y="4530"/>
                  </a:lnTo>
                  <a:lnTo>
                    <a:pt x="5692" y="4523"/>
                  </a:lnTo>
                  <a:cubicBezTo>
                    <a:pt x="5659" y="4621"/>
                    <a:pt x="5633" y="4751"/>
                    <a:pt x="5600" y="4901"/>
                  </a:cubicBezTo>
                  <a:cubicBezTo>
                    <a:pt x="5620" y="4920"/>
                    <a:pt x="5640" y="4940"/>
                    <a:pt x="5666" y="4953"/>
                  </a:cubicBezTo>
                  <a:lnTo>
                    <a:pt x="5919" y="5076"/>
                  </a:lnTo>
                  <a:cubicBezTo>
                    <a:pt x="5952" y="5096"/>
                    <a:pt x="5984" y="5115"/>
                    <a:pt x="6017" y="5141"/>
                  </a:cubicBezTo>
                  <a:cubicBezTo>
                    <a:pt x="6011" y="5144"/>
                    <a:pt x="6004" y="5146"/>
                    <a:pt x="5994" y="5146"/>
                  </a:cubicBezTo>
                  <a:cubicBezTo>
                    <a:pt x="5981" y="5146"/>
                    <a:pt x="5964" y="5142"/>
                    <a:pt x="5945" y="5135"/>
                  </a:cubicBezTo>
                  <a:cubicBezTo>
                    <a:pt x="5809" y="5089"/>
                    <a:pt x="5724" y="5050"/>
                    <a:pt x="5679" y="5024"/>
                  </a:cubicBezTo>
                  <a:cubicBezTo>
                    <a:pt x="5653" y="5005"/>
                    <a:pt x="5620" y="4985"/>
                    <a:pt x="5587" y="4959"/>
                  </a:cubicBezTo>
                  <a:cubicBezTo>
                    <a:pt x="5587" y="4985"/>
                    <a:pt x="5581" y="5011"/>
                    <a:pt x="5574" y="5044"/>
                  </a:cubicBezTo>
                  <a:lnTo>
                    <a:pt x="5288" y="6611"/>
                  </a:lnTo>
                  <a:cubicBezTo>
                    <a:pt x="5243" y="6852"/>
                    <a:pt x="5223" y="7021"/>
                    <a:pt x="5217" y="7125"/>
                  </a:cubicBezTo>
                  <a:cubicBezTo>
                    <a:pt x="5210" y="7216"/>
                    <a:pt x="5217" y="7353"/>
                    <a:pt x="5223" y="7535"/>
                  </a:cubicBezTo>
                  <a:cubicBezTo>
                    <a:pt x="5223" y="7632"/>
                    <a:pt x="5217" y="7717"/>
                    <a:pt x="5204" y="7795"/>
                  </a:cubicBezTo>
                  <a:cubicBezTo>
                    <a:pt x="5256" y="7840"/>
                    <a:pt x="5308" y="7866"/>
                    <a:pt x="5366" y="7879"/>
                  </a:cubicBezTo>
                  <a:cubicBezTo>
                    <a:pt x="5399" y="7892"/>
                    <a:pt x="5444" y="7905"/>
                    <a:pt x="5496" y="7918"/>
                  </a:cubicBezTo>
                  <a:cubicBezTo>
                    <a:pt x="5522" y="7931"/>
                    <a:pt x="5555" y="7951"/>
                    <a:pt x="5594" y="7983"/>
                  </a:cubicBezTo>
                  <a:cubicBezTo>
                    <a:pt x="5640" y="8016"/>
                    <a:pt x="5672" y="8035"/>
                    <a:pt x="5692" y="8042"/>
                  </a:cubicBezTo>
                  <a:cubicBezTo>
                    <a:pt x="5737" y="8061"/>
                    <a:pt x="5763" y="8074"/>
                    <a:pt x="5770" y="8081"/>
                  </a:cubicBezTo>
                  <a:cubicBezTo>
                    <a:pt x="5783" y="8087"/>
                    <a:pt x="5796" y="8100"/>
                    <a:pt x="5815" y="8126"/>
                  </a:cubicBezTo>
                  <a:cubicBezTo>
                    <a:pt x="5835" y="8139"/>
                    <a:pt x="5848" y="8146"/>
                    <a:pt x="5867" y="8152"/>
                  </a:cubicBezTo>
                  <a:cubicBezTo>
                    <a:pt x="5906" y="8055"/>
                    <a:pt x="5945" y="7977"/>
                    <a:pt x="5997" y="7905"/>
                  </a:cubicBezTo>
                  <a:cubicBezTo>
                    <a:pt x="6010" y="7886"/>
                    <a:pt x="6023" y="7879"/>
                    <a:pt x="6036" y="7879"/>
                  </a:cubicBezTo>
                  <a:cubicBezTo>
                    <a:pt x="6049" y="7879"/>
                    <a:pt x="6062" y="7899"/>
                    <a:pt x="6069" y="7925"/>
                  </a:cubicBezTo>
                  <a:lnTo>
                    <a:pt x="6088" y="8022"/>
                  </a:lnTo>
                  <a:cubicBezTo>
                    <a:pt x="6101" y="8126"/>
                    <a:pt x="6108" y="8224"/>
                    <a:pt x="6101" y="8315"/>
                  </a:cubicBezTo>
                  <a:cubicBezTo>
                    <a:pt x="6192" y="8361"/>
                    <a:pt x="6277" y="8419"/>
                    <a:pt x="6361" y="8491"/>
                  </a:cubicBezTo>
                  <a:cubicBezTo>
                    <a:pt x="6387" y="8517"/>
                    <a:pt x="6413" y="8536"/>
                    <a:pt x="6433" y="8549"/>
                  </a:cubicBezTo>
                  <a:cubicBezTo>
                    <a:pt x="6413" y="8309"/>
                    <a:pt x="6400" y="8042"/>
                    <a:pt x="6400" y="7762"/>
                  </a:cubicBezTo>
                  <a:cubicBezTo>
                    <a:pt x="6400" y="7463"/>
                    <a:pt x="6413" y="7047"/>
                    <a:pt x="6439" y="6514"/>
                  </a:cubicBezTo>
                  <a:cubicBezTo>
                    <a:pt x="6465" y="6097"/>
                    <a:pt x="6491" y="5779"/>
                    <a:pt x="6511" y="5545"/>
                  </a:cubicBezTo>
                  <a:cubicBezTo>
                    <a:pt x="6550" y="5200"/>
                    <a:pt x="6602" y="4888"/>
                    <a:pt x="6674" y="4615"/>
                  </a:cubicBezTo>
                  <a:lnTo>
                    <a:pt x="6661" y="4608"/>
                  </a:lnTo>
                  <a:lnTo>
                    <a:pt x="6628" y="4576"/>
                  </a:lnTo>
                  <a:cubicBezTo>
                    <a:pt x="6596" y="4550"/>
                    <a:pt x="6576" y="4530"/>
                    <a:pt x="6570" y="4510"/>
                  </a:cubicBezTo>
                  <a:cubicBezTo>
                    <a:pt x="6563" y="4497"/>
                    <a:pt x="6563" y="4484"/>
                    <a:pt x="6570" y="4471"/>
                  </a:cubicBezTo>
                  <a:cubicBezTo>
                    <a:pt x="6570" y="4458"/>
                    <a:pt x="6576" y="4452"/>
                    <a:pt x="6583" y="4452"/>
                  </a:cubicBezTo>
                  <a:cubicBezTo>
                    <a:pt x="6586" y="4449"/>
                    <a:pt x="6589" y="4447"/>
                    <a:pt x="6592" y="4447"/>
                  </a:cubicBezTo>
                  <a:cubicBezTo>
                    <a:pt x="6596" y="4447"/>
                    <a:pt x="6599" y="4449"/>
                    <a:pt x="6602" y="4452"/>
                  </a:cubicBezTo>
                  <a:cubicBezTo>
                    <a:pt x="6615" y="4458"/>
                    <a:pt x="6622" y="4471"/>
                    <a:pt x="6635" y="4491"/>
                  </a:cubicBezTo>
                  <a:cubicBezTo>
                    <a:pt x="6641" y="4497"/>
                    <a:pt x="6654" y="4504"/>
                    <a:pt x="6674" y="4510"/>
                  </a:cubicBezTo>
                  <a:cubicBezTo>
                    <a:pt x="6680" y="4517"/>
                    <a:pt x="6687" y="4523"/>
                    <a:pt x="6700" y="4536"/>
                  </a:cubicBezTo>
                  <a:cubicBezTo>
                    <a:pt x="6713" y="4491"/>
                    <a:pt x="6726" y="4445"/>
                    <a:pt x="6739" y="4400"/>
                  </a:cubicBezTo>
                  <a:lnTo>
                    <a:pt x="6719" y="4387"/>
                  </a:lnTo>
                  <a:lnTo>
                    <a:pt x="6557" y="4237"/>
                  </a:lnTo>
                  <a:lnTo>
                    <a:pt x="6413" y="4146"/>
                  </a:lnTo>
                  <a:cubicBezTo>
                    <a:pt x="6381" y="4127"/>
                    <a:pt x="6361" y="4114"/>
                    <a:pt x="6355" y="4101"/>
                  </a:cubicBezTo>
                  <a:lnTo>
                    <a:pt x="6309" y="4049"/>
                  </a:lnTo>
                  <a:cubicBezTo>
                    <a:pt x="6303" y="4029"/>
                    <a:pt x="6303" y="4016"/>
                    <a:pt x="6303" y="3997"/>
                  </a:cubicBezTo>
                  <a:cubicBezTo>
                    <a:pt x="6309" y="3990"/>
                    <a:pt x="6316" y="3984"/>
                    <a:pt x="6316" y="3984"/>
                  </a:cubicBezTo>
                  <a:cubicBezTo>
                    <a:pt x="6319" y="3980"/>
                    <a:pt x="6322" y="3979"/>
                    <a:pt x="6326" y="3979"/>
                  </a:cubicBezTo>
                  <a:cubicBezTo>
                    <a:pt x="6329" y="3979"/>
                    <a:pt x="6332" y="3980"/>
                    <a:pt x="6335" y="3984"/>
                  </a:cubicBezTo>
                  <a:cubicBezTo>
                    <a:pt x="6342" y="3984"/>
                    <a:pt x="6342" y="3990"/>
                    <a:pt x="6342" y="3997"/>
                  </a:cubicBezTo>
                  <a:cubicBezTo>
                    <a:pt x="6368" y="4029"/>
                    <a:pt x="6400" y="4062"/>
                    <a:pt x="6426" y="4081"/>
                  </a:cubicBezTo>
                  <a:lnTo>
                    <a:pt x="6504" y="4127"/>
                  </a:lnTo>
                  <a:cubicBezTo>
                    <a:pt x="6576" y="4166"/>
                    <a:pt x="6641" y="4218"/>
                    <a:pt x="6706" y="4276"/>
                  </a:cubicBezTo>
                  <a:lnTo>
                    <a:pt x="6758" y="4322"/>
                  </a:lnTo>
                  <a:cubicBezTo>
                    <a:pt x="6817" y="4114"/>
                    <a:pt x="6862" y="3945"/>
                    <a:pt x="6888" y="3828"/>
                  </a:cubicBezTo>
                  <a:cubicBezTo>
                    <a:pt x="6927" y="3620"/>
                    <a:pt x="6960" y="3470"/>
                    <a:pt x="6979" y="3366"/>
                  </a:cubicBezTo>
                  <a:cubicBezTo>
                    <a:pt x="7012" y="3184"/>
                    <a:pt x="7051" y="3034"/>
                    <a:pt x="7096" y="2917"/>
                  </a:cubicBezTo>
                  <a:cubicBezTo>
                    <a:pt x="7129" y="2820"/>
                    <a:pt x="7148" y="2748"/>
                    <a:pt x="7148" y="2709"/>
                  </a:cubicBezTo>
                  <a:cubicBezTo>
                    <a:pt x="7148" y="2663"/>
                    <a:pt x="7129" y="2611"/>
                    <a:pt x="7096" y="2559"/>
                  </a:cubicBezTo>
                  <a:cubicBezTo>
                    <a:pt x="7044" y="2462"/>
                    <a:pt x="6966" y="2390"/>
                    <a:pt x="6862" y="2338"/>
                  </a:cubicBezTo>
                  <a:close/>
                  <a:moveTo>
                    <a:pt x="5197" y="7853"/>
                  </a:moveTo>
                  <a:cubicBezTo>
                    <a:pt x="5191" y="7886"/>
                    <a:pt x="5184" y="7912"/>
                    <a:pt x="5178" y="7938"/>
                  </a:cubicBezTo>
                  <a:cubicBezTo>
                    <a:pt x="5490" y="8139"/>
                    <a:pt x="5731" y="8296"/>
                    <a:pt x="5880" y="8413"/>
                  </a:cubicBezTo>
                  <a:cubicBezTo>
                    <a:pt x="6134" y="8601"/>
                    <a:pt x="6329" y="8796"/>
                    <a:pt x="6478" y="8998"/>
                  </a:cubicBezTo>
                  <a:cubicBezTo>
                    <a:pt x="6465" y="8894"/>
                    <a:pt x="6452" y="8783"/>
                    <a:pt x="6439" y="8666"/>
                  </a:cubicBezTo>
                  <a:cubicBezTo>
                    <a:pt x="6426" y="8660"/>
                    <a:pt x="6413" y="8647"/>
                    <a:pt x="6400" y="8634"/>
                  </a:cubicBezTo>
                  <a:cubicBezTo>
                    <a:pt x="6290" y="8530"/>
                    <a:pt x="6186" y="8452"/>
                    <a:pt x="6082" y="8393"/>
                  </a:cubicBezTo>
                  <a:cubicBezTo>
                    <a:pt x="6056" y="8374"/>
                    <a:pt x="6043" y="8367"/>
                    <a:pt x="6036" y="8354"/>
                  </a:cubicBezTo>
                  <a:cubicBezTo>
                    <a:pt x="6023" y="8341"/>
                    <a:pt x="6023" y="8309"/>
                    <a:pt x="6030" y="8270"/>
                  </a:cubicBezTo>
                  <a:cubicBezTo>
                    <a:pt x="6036" y="8185"/>
                    <a:pt x="6030" y="8100"/>
                    <a:pt x="6017" y="8022"/>
                  </a:cubicBezTo>
                  <a:cubicBezTo>
                    <a:pt x="5965" y="8074"/>
                    <a:pt x="5932" y="8133"/>
                    <a:pt x="5932" y="8211"/>
                  </a:cubicBezTo>
                  <a:cubicBezTo>
                    <a:pt x="5926" y="8231"/>
                    <a:pt x="5919" y="8244"/>
                    <a:pt x="5913" y="8250"/>
                  </a:cubicBezTo>
                  <a:cubicBezTo>
                    <a:pt x="5909" y="8252"/>
                    <a:pt x="5906" y="8253"/>
                    <a:pt x="5902" y="8253"/>
                  </a:cubicBezTo>
                  <a:cubicBezTo>
                    <a:pt x="5892" y="8253"/>
                    <a:pt x="5881" y="8247"/>
                    <a:pt x="5867" y="8237"/>
                  </a:cubicBezTo>
                  <a:lnTo>
                    <a:pt x="5789" y="8172"/>
                  </a:lnTo>
                  <a:cubicBezTo>
                    <a:pt x="5724" y="8126"/>
                    <a:pt x="5679" y="8100"/>
                    <a:pt x="5659" y="8094"/>
                  </a:cubicBezTo>
                  <a:lnTo>
                    <a:pt x="5587" y="8055"/>
                  </a:lnTo>
                  <a:cubicBezTo>
                    <a:pt x="5548" y="8022"/>
                    <a:pt x="5522" y="7996"/>
                    <a:pt x="5496" y="7983"/>
                  </a:cubicBezTo>
                  <a:cubicBezTo>
                    <a:pt x="5483" y="7977"/>
                    <a:pt x="5464" y="7964"/>
                    <a:pt x="5438" y="7957"/>
                  </a:cubicBezTo>
                  <a:lnTo>
                    <a:pt x="5373" y="7944"/>
                  </a:lnTo>
                  <a:cubicBezTo>
                    <a:pt x="5308" y="7931"/>
                    <a:pt x="5249" y="7899"/>
                    <a:pt x="5197" y="7853"/>
                  </a:cubicBezTo>
                  <a:close/>
                  <a:moveTo>
                    <a:pt x="788" y="9596"/>
                  </a:moveTo>
                  <a:cubicBezTo>
                    <a:pt x="788" y="9603"/>
                    <a:pt x="788" y="9603"/>
                    <a:pt x="794" y="9609"/>
                  </a:cubicBezTo>
                  <a:lnTo>
                    <a:pt x="794" y="9616"/>
                  </a:lnTo>
                  <a:cubicBezTo>
                    <a:pt x="1321" y="10318"/>
                    <a:pt x="2043" y="10975"/>
                    <a:pt x="2947" y="11586"/>
                  </a:cubicBezTo>
                  <a:cubicBezTo>
                    <a:pt x="3071" y="11671"/>
                    <a:pt x="3181" y="11729"/>
                    <a:pt x="3259" y="11755"/>
                  </a:cubicBezTo>
                  <a:cubicBezTo>
                    <a:pt x="3321" y="11773"/>
                    <a:pt x="3384" y="11781"/>
                    <a:pt x="3448" y="11781"/>
                  </a:cubicBezTo>
                  <a:cubicBezTo>
                    <a:pt x="3578" y="11781"/>
                    <a:pt x="3711" y="11745"/>
                    <a:pt x="3851" y="11671"/>
                  </a:cubicBezTo>
                  <a:cubicBezTo>
                    <a:pt x="3981" y="11606"/>
                    <a:pt x="4144" y="11476"/>
                    <a:pt x="4332" y="11294"/>
                  </a:cubicBezTo>
                  <a:cubicBezTo>
                    <a:pt x="4397" y="11229"/>
                    <a:pt x="4469" y="11157"/>
                    <a:pt x="4534" y="11092"/>
                  </a:cubicBezTo>
                  <a:cubicBezTo>
                    <a:pt x="4508" y="11079"/>
                    <a:pt x="4482" y="11053"/>
                    <a:pt x="4449" y="11014"/>
                  </a:cubicBezTo>
                  <a:cubicBezTo>
                    <a:pt x="4365" y="10910"/>
                    <a:pt x="4254" y="10793"/>
                    <a:pt x="4118" y="10669"/>
                  </a:cubicBezTo>
                  <a:lnTo>
                    <a:pt x="4118" y="10669"/>
                  </a:lnTo>
                  <a:cubicBezTo>
                    <a:pt x="4137" y="10695"/>
                    <a:pt x="4150" y="10734"/>
                    <a:pt x="4144" y="10786"/>
                  </a:cubicBezTo>
                  <a:cubicBezTo>
                    <a:pt x="4144" y="10812"/>
                    <a:pt x="4131" y="10851"/>
                    <a:pt x="4118" y="10903"/>
                  </a:cubicBezTo>
                  <a:lnTo>
                    <a:pt x="4053" y="11216"/>
                  </a:lnTo>
                  <a:cubicBezTo>
                    <a:pt x="4033" y="11294"/>
                    <a:pt x="4027" y="11359"/>
                    <a:pt x="4027" y="11404"/>
                  </a:cubicBezTo>
                  <a:cubicBezTo>
                    <a:pt x="4033" y="11456"/>
                    <a:pt x="4033" y="11489"/>
                    <a:pt x="4027" y="11495"/>
                  </a:cubicBezTo>
                  <a:cubicBezTo>
                    <a:pt x="4014" y="11515"/>
                    <a:pt x="4001" y="11528"/>
                    <a:pt x="3975" y="11528"/>
                  </a:cubicBezTo>
                  <a:cubicBezTo>
                    <a:pt x="3966" y="11530"/>
                    <a:pt x="3958" y="11532"/>
                    <a:pt x="3950" y="11532"/>
                  </a:cubicBezTo>
                  <a:cubicBezTo>
                    <a:pt x="3938" y="11532"/>
                    <a:pt x="3925" y="11529"/>
                    <a:pt x="3910" y="11521"/>
                  </a:cubicBezTo>
                  <a:cubicBezTo>
                    <a:pt x="3877" y="11508"/>
                    <a:pt x="3825" y="11476"/>
                    <a:pt x="3760" y="11411"/>
                  </a:cubicBezTo>
                  <a:cubicBezTo>
                    <a:pt x="3695" y="11352"/>
                    <a:pt x="3630" y="11307"/>
                    <a:pt x="3565" y="11274"/>
                  </a:cubicBezTo>
                  <a:cubicBezTo>
                    <a:pt x="3506" y="11248"/>
                    <a:pt x="3467" y="11229"/>
                    <a:pt x="3441" y="11209"/>
                  </a:cubicBezTo>
                  <a:cubicBezTo>
                    <a:pt x="3435" y="11209"/>
                    <a:pt x="3396" y="11177"/>
                    <a:pt x="3324" y="11118"/>
                  </a:cubicBezTo>
                  <a:cubicBezTo>
                    <a:pt x="3227" y="11027"/>
                    <a:pt x="3116" y="10936"/>
                    <a:pt x="2999" y="10845"/>
                  </a:cubicBezTo>
                  <a:lnTo>
                    <a:pt x="2511" y="10500"/>
                  </a:lnTo>
                  <a:cubicBezTo>
                    <a:pt x="2453" y="10455"/>
                    <a:pt x="2381" y="10409"/>
                    <a:pt x="2310" y="10364"/>
                  </a:cubicBezTo>
                  <a:cubicBezTo>
                    <a:pt x="2154" y="10279"/>
                    <a:pt x="2036" y="10214"/>
                    <a:pt x="1965" y="10162"/>
                  </a:cubicBezTo>
                  <a:cubicBezTo>
                    <a:pt x="1945" y="10149"/>
                    <a:pt x="1932" y="10143"/>
                    <a:pt x="1926" y="10130"/>
                  </a:cubicBezTo>
                  <a:cubicBezTo>
                    <a:pt x="1900" y="10123"/>
                    <a:pt x="1867" y="10104"/>
                    <a:pt x="1835" y="10071"/>
                  </a:cubicBezTo>
                  <a:cubicBezTo>
                    <a:pt x="1750" y="9999"/>
                    <a:pt x="1672" y="9941"/>
                    <a:pt x="1601" y="9908"/>
                  </a:cubicBezTo>
                  <a:cubicBezTo>
                    <a:pt x="1562" y="9882"/>
                    <a:pt x="1523" y="9863"/>
                    <a:pt x="1477" y="9850"/>
                  </a:cubicBezTo>
                  <a:lnTo>
                    <a:pt x="1308" y="9791"/>
                  </a:lnTo>
                  <a:lnTo>
                    <a:pt x="1185" y="9726"/>
                  </a:lnTo>
                  <a:cubicBezTo>
                    <a:pt x="1100" y="9681"/>
                    <a:pt x="1009" y="9648"/>
                    <a:pt x="924" y="9622"/>
                  </a:cubicBezTo>
                  <a:cubicBezTo>
                    <a:pt x="866" y="9609"/>
                    <a:pt x="820" y="9603"/>
                    <a:pt x="788" y="9596"/>
                  </a:cubicBezTo>
                  <a:close/>
                  <a:moveTo>
                    <a:pt x="9862" y="10322"/>
                  </a:moveTo>
                  <a:cubicBezTo>
                    <a:pt x="9872" y="10322"/>
                    <a:pt x="9880" y="10332"/>
                    <a:pt x="9880" y="10357"/>
                  </a:cubicBezTo>
                  <a:cubicBezTo>
                    <a:pt x="9925" y="10552"/>
                    <a:pt x="10010" y="10760"/>
                    <a:pt x="10147" y="10968"/>
                  </a:cubicBezTo>
                  <a:cubicBezTo>
                    <a:pt x="10225" y="11092"/>
                    <a:pt x="10361" y="11274"/>
                    <a:pt x="10556" y="11502"/>
                  </a:cubicBezTo>
                  <a:cubicBezTo>
                    <a:pt x="10751" y="11736"/>
                    <a:pt x="10901" y="11892"/>
                    <a:pt x="11005" y="11983"/>
                  </a:cubicBezTo>
                  <a:cubicBezTo>
                    <a:pt x="11083" y="12048"/>
                    <a:pt x="11194" y="12133"/>
                    <a:pt x="11350" y="12230"/>
                  </a:cubicBezTo>
                  <a:cubicBezTo>
                    <a:pt x="11376" y="12250"/>
                    <a:pt x="11389" y="12269"/>
                    <a:pt x="11389" y="12282"/>
                  </a:cubicBezTo>
                  <a:cubicBezTo>
                    <a:pt x="11291" y="12263"/>
                    <a:pt x="11187" y="12204"/>
                    <a:pt x="11064" y="12113"/>
                  </a:cubicBezTo>
                  <a:cubicBezTo>
                    <a:pt x="10894" y="11990"/>
                    <a:pt x="10693" y="11775"/>
                    <a:pt x="10459" y="11482"/>
                  </a:cubicBezTo>
                  <a:cubicBezTo>
                    <a:pt x="10277" y="11261"/>
                    <a:pt x="10147" y="11086"/>
                    <a:pt x="10068" y="10942"/>
                  </a:cubicBezTo>
                  <a:cubicBezTo>
                    <a:pt x="9951" y="10734"/>
                    <a:pt x="9873" y="10526"/>
                    <a:pt x="9854" y="10325"/>
                  </a:cubicBezTo>
                  <a:cubicBezTo>
                    <a:pt x="9857" y="10323"/>
                    <a:pt x="9860" y="10322"/>
                    <a:pt x="9862" y="10322"/>
                  </a:cubicBezTo>
                  <a:close/>
                  <a:moveTo>
                    <a:pt x="9834" y="7372"/>
                  </a:moveTo>
                  <a:cubicBezTo>
                    <a:pt x="9821" y="7424"/>
                    <a:pt x="9795" y="7489"/>
                    <a:pt x="9769" y="7567"/>
                  </a:cubicBezTo>
                  <a:lnTo>
                    <a:pt x="9769" y="7574"/>
                  </a:lnTo>
                  <a:cubicBezTo>
                    <a:pt x="9769" y="7587"/>
                    <a:pt x="9763" y="7600"/>
                    <a:pt x="9750" y="7613"/>
                  </a:cubicBezTo>
                  <a:cubicBezTo>
                    <a:pt x="9743" y="7632"/>
                    <a:pt x="9730" y="7658"/>
                    <a:pt x="9724" y="7684"/>
                  </a:cubicBezTo>
                  <a:cubicBezTo>
                    <a:pt x="9639" y="7892"/>
                    <a:pt x="9594" y="8055"/>
                    <a:pt x="9587" y="8178"/>
                  </a:cubicBezTo>
                  <a:cubicBezTo>
                    <a:pt x="9581" y="8263"/>
                    <a:pt x="9568" y="8315"/>
                    <a:pt x="9555" y="8348"/>
                  </a:cubicBezTo>
                  <a:cubicBezTo>
                    <a:pt x="9529" y="8387"/>
                    <a:pt x="9490" y="8419"/>
                    <a:pt x="9425" y="8432"/>
                  </a:cubicBezTo>
                  <a:cubicBezTo>
                    <a:pt x="9392" y="8445"/>
                    <a:pt x="9340" y="8452"/>
                    <a:pt x="9262" y="8465"/>
                  </a:cubicBezTo>
                  <a:cubicBezTo>
                    <a:pt x="9099" y="8484"/>
                    <a:pt x="8950" y="8523"/>
                    <a:pt x="8813" y="8582"/>
                  </a:cubicBezTo>
                  <a:cubicBezTo>
                    <a:pt x="8755" y="8608"/>
                    <a:pt x="8651" y="8660"/>
                    <a:pt x="8508" y="8738"/>
                  </a:cubicBezTo>
                  <a:cubicBezTo>
                    <a:pt x="8384" y="8809"/>
                    <a:pt x="8280" y="8861"/>
                    <a:pt x="8202" y="8887"/>
                  </a:cubicBezTo>
                  <a:cubicBezTo>
                    <a:pt x="8137" y="8907"/>
                    <a:pt x="8091" y="8920"/>
                    <a:pt x="8059" y="8933"/>
                  </a:cubicBezTo>
                  <a:cubicBezTo>
                    <a:pt x="8000" y="8952"/>
                    <a:pt x="7948" y="8965"/>
                    <a:pt x="7909" y="8985"/>
                  </a:cubicBezTo>
                  <a:cubicBezTo>
                    <a:pt x="7825" y="9024"/>
                    <a:pt x="7721" y="9095"/>
                    <a:pt x="7597" y="9187"/>
                  </a:cubicBezTo>
                  <a:cubicBezTo>
                    <a:pt x="7474" y="9278"/>
                    <a:pt x="7376" y="9356"/>
                    <a:pt x="7304" y="9427"/>
                  </a:cubicBezTo>
                  <a:cubicBezTo>
                    <a:pt x="7311" y="9440"/>
                    <a:pt x="7311" y="9453"/>
                    <a:pt x="7311" y="9473"/>
                  </a:cubicBezTo>
                  <a:cubicBezTo>
                    <a:pt x="7311" y="9486"/>
                    <a:pt x="7311" y="9505"/>
                    <a:pt x="7304" y="9525"/>
                  </a:cubicBezTo>
                  <a:cubicBezTo>
                    <a:pt x="7298" y="9551"/>
                    <a:pt x="7304" y="9583"/>
                    <a:pt x="7311" y="9629"/>
                  </a:cubicBezTo>
                  <a:cubicBezTo>
                    <a:pt x="7324" y="9681"/>
                    <a:pt x="7337" y="9733"/>
                    <a:pt x="7363" y="9791"/>
                  </a:cubicBezTo>
                  <a:cubicBezTo>
                    <a:pt x="7369" y="9804"/>
                    <a:pt x="7376" y="9811"/>
                    <a:pt x="7382" y="9824"/>
                  </a:cubicBezTo>
                  <a:cubicBezTo>
                    <a:pt x="7395" y="9856"/>
                    <a:pt x="7421" y="9902"/>
                    <a:pt x="7454" y="9954"/>
                  </a:cubicBezTo>
                  <a:cubicBezTo>
                    <a:pt x="7480" y="10006"/>
                    <a:pt x="7506" y="10051"/>
                    <a:pt x="7513" y="10091"/>
                  </a:cubicBezTo>
                  <a:lnTo>
                    <a:pt x="7519" y="10136"/>
                  </a:lnTo>
                  <a:cubicBezTo>
                    <a:pt x="7519" y="10136"/>
                    <a:pt x="7519" y="10143"/>
                    <a:pt x="7526" y="10143"/>
                  </a:cubicBezTo>
                  <a:cubicBezTo>
                    <a:pt x="7539" y="10169"/>
                    <a:pt x="7545" y="10195"/>
                    <a:pt x="7558" y="10214"/>
                  </a:cubicBezTo>
                  <a:cubicBezTo>
                    <a:pt x="8143" y="11209"/>
                    <a:pt x="8573" y="12256"/>
                    <a:pt x="8846" y="13368"/>
                  </a:cubicBezTo>
                  <a:cubicBezTo>
                    <a:pt x="8878" y="13498"/>
                    <a:pt x="8891" y="13602"/>
                    <a:pt x="8878" y="13674"/>
                  </a:cubicBezTo>
                  <a:cubicBezTo>
                    <a:pt x="8865" y="13732"/>
                    <a:pt x="8846" y="13791"/>
                    <a:pt x="8813" y="13850"/>
                  </a:cubicBezTo>
                  <a:cubicBezTo>
                    <a:pt x="8807" y="13863"/>
                    <a:pt x="8768" y="13915"/>
                    <a:pt x="8703" y="14012"/>
                  </a:cubicBezTo>
                  <a:cubicBezTo>
                    <a:pt x="8625" y="14129"/>
                    <a:pt x="8560" y="14259"/>
                    <a:pt x="8508" y="14402"/>
                  </a:cubicBezTo>
                  <a:cubicBezTo>
                    <a:pt x="8521" y="14435"/>
                    <a:pt x="8540" y="14461"/>
                    <a:pt x="8573" y="14487"/>
                  </a:cubicBezTo>
                  <a:cubicBezTo>
                    <a:pt x="8618" y="14532"/>
                    <a:pt x="8677" y="14558"/>
                    <a:pt x="8748" y="14571"/>
                  </a:cubicBezTo>
                  <a:cubicBezTo>
                    <a:pt x="8764" y="14574"/>
                    <a:pt x="8781" y="14575"/>
                    <a:pt x="8798" y="14575"/>
                  </a:cubicBezTo>
                  <a:cubicBezTo>
                    <a:pt x="8887" y="14575"/>
                    <a:pt x="8994" y="14547"/>
                    <a:pt x="9119" y="14487"/>
                  </a:cubicBezTo>
                  <a:cubicBezTo>
                    <a:pt x="9503" y="14331"/>
                    <a:pt x="9802" y="14136"/>
                    <a:pt x="10010" y="13902"/>
                  </a:cubicBezTo>
                  <a:cubicBezTo>
                    <a:pt x="10212" y="13680"/>
                    <a:pt x="10348" y="13420"/>
                    <a:pt x="10413" y="13128"/>
                  </a:cubicBezTo>
                  <a:cubicBezTo>
                    <a:pt x="10439" y="12998"/>
                    <a:pt x="10446" y="12894"/>
                    <a:pt x="10433" y="12796"/>
                  </a:cubicBezTo>
                  <a:cubicBezTo>
                    <a:pt x="10420" y="12653"/>
                    <a:pt x="10355" y="12503"/>
                    <a:pt x="10257" y="12354"/>
                  </a:cubicBezTo>
                  <a:cubicBezTo>
                    <a:pt x="10218" y="12295"/>
                    <a:pt x="10114" y="12172"/>
                    <a:pt x="9958" y="11983"/>
                  </a:cubicBezTo>
                  <a:cubicBezTo>
                    <a:pt x="9665" y="11625"/>
                    <a:pt x="9457" y="11300"/>
                    <a:pt x="9340" y="11008"/>
                  </a:cubicBezTo>
                  <a:cubicBezTo>
                    <a:pt x="9177" y="10598"/>
                    <a:pt x="9138" y="10221"/>
                    <a:pt x="9230" y="9863"/>
                  </a:cubicBezTo>
                  <a:lnTo>
                    <a:pt x="9230" y="9863"/>
                  </a:lnTo>
                  <a:cubicBezTo>
                    <a:pt x="9249" y="9928"/>
                    <a:pt x="9256" y="10012"/>
                    <a:pt x="9256" y="10110"/>
                  </a:cubicBezTo>
                  <a:cubicBezTo>
                    <a:pt x="9262" y="10169"/>
                    <a:pt x="9262" y="10253"/>
                    <a:pt x="9262" y="10364"/>
                  </a:cubicBezTo>
                  <a:cubicBezTo>
                    <a:pt x="9282" y="10637"/>
                    <a:pt x="9366" y="10916"/>
                    <a:pt x="9516" y="11196"/>
                  </a:cubicBezTo>
                  <a:cubicBezTo>
                    <a:pt x="9626" y="11411"/>
                    <a:pt x="9789" y="11645"/>
                    <a:pt x="10010" y="11918"/>
                  </a:cubicBezTo>
                  <a:cubicBezTo>
                    <a:pt x="10173" y="12107"/>
                    <a:pt x="10270" y="12243"/>
                    <a:pt x="10316" y="12308"/>
                  </a:cubicBezTo>
                  <a:cubicBezTo>
                    <a:pt x="10413" y="12464"/>
                    <a:pt x="10478" y="12614"/>
                    <a:pt x="10498" y="12757"/>
                  </a:cubicBezTo>
                  <a:cubicBezTo>
                    <a:pt x="10511" y="12842"/>
                    <a:pt x="10511" y="12939"/>
                    <a:pt x="10498" y="13043"/>
                  </a:cubicBezTo>
                  <a:cubicBezTo>
                    <a:pt x="10452" y="13362"/>
                    <a:pt x="10316" y="13661"/>
                    <a:pt x="10068" y="13934"/>
                  </a:cubicBezTo>
                  <a:cubicBezTo>
                    <a:pt x="9860" y="14168"/>
                    <a:pt x="9587" y="14357"/>
                    <a:pt x="9262" y="14500"/>
                  </a:cubicBezTo>
                  <a:cubicBezTo>
                    <a:pt x="9112" y="14565"/>
                    <a:pt x="8989" y="14604"/>
                    <a:pt x="8891" y="14617"/>
                  </a:cubicBezTo>
                  <a:cubicBezTo>
                    <a:pt x="8867" y="14620"/>
                    <a:pt x="8843" y="14621"/>
                    <a:pt x="8821" y="14621"/>
                  </a:cubicBezTo>
                  <a:cubicBezTo>
                    <a:pt x="8735" y="14621"/>
                    <a:pt x="8662" y="14602"/>
                    <a:pt x="8605" y="14571"/>
                  </a:cubicBezTo>
                  <a:cubicBezTo>
                    <a:pt x="8566" y="14545"/>
                    <a:pt x="8534" y="14506"/>
                    <a:pt x="8508" y="14461"/>
                  </a:cubicBezTo>
                  <a:cubicBezTo>
                    <a:pt x="8501" y="14454"/>
                    <a:pt x="8501" y="14441"/>
                    <a:pt x="8495" y="14428"/>
                  </a:cubicBezTo>
                  <a:cubicBezTo>
                    <a:pt x="8475" y="14480"/>
                    <a:pt x="8462" y="14532"/>
                    <a:pt x="8443" y="14584"/>
                  </a:cubicBezTo>
                  <a:cubicBezTo>
                    <a:pt x="8397" y="14754"/>
                    <a:pt x="8397" y="14884"/>
                    <a:pt x="8449" y="14975"/>
                  </a:cubicBezTo>
                  <a:cubicBezTo>
                    <a:pt x="8495" y="15072"/>
                    <a:pt x="8612" y="15157"/>
                    <a:pt x="8800" y="15222"/>
                  </a:cubicBezTo>
                  <a:cubicBezTo>
                    <a:pt x="9073" y="15319"/>
                    <a:pt x="9360" y="15397"/>
                    <a:pt x="9659" y="15443"/>
                  </a:cubicBezTo>
                  <a:cubicBezTo>
                    <a:pt x="9665" y="15436"/>
                    <a:pt x="9672" y="15436"/>
                    <a:pt x="9678" y="15436"/>
                  </a:cubicBezTo>
                  <a:cubicBezTo>
                    <a:pt x="9698" y="15436"/>
                    <a:pt x="9711" y="15436"/>
                    <a:pt x="9717" y="15443"/>
                  </a:cubicBezTo>
                  <a:cubicBezTo>
                    <a:pt x="9737" y="15404"/>
                    <a:pt x="9756" y="15332"/>
                    <a:pt x="9782" y="15222"/>
                  </a:cubicBezTo>
                  <a:cubicBezTo>
                    <a:pt x="9802" y="15131"/>
                    <a:pt x="9828" y="15059"/>
                    <a:pt x="9867" y="15007"/>
                  </a:cubicBezTo>
                  <a:cubicBezTo>
                    <a:pt x="9886" y="14981"/>
                    <a:pt x="9912" y="14949"/>
                    <a:pt x="9945" y="14916"/>
                  </a:cubicBezTo>
                  <a:lnTo>
                    <a:pt x="10134" y="14728"/>
                  </a:lnTo>
                  <a:cubicBezTo>
                    <a:pt x="10309" y="14558"/>
                    <a:pt x="10439" y="14435"/>
                    <a:pt x="10537" y="14350"/>
                  </a:cubicBezTo>
                  <a:cubicBezTo>
                    <a:pt x="10686" y="14214"/>
                    <a:pt x="10836" y="14110"/>
                    <a:pt x="10979" y="14025"/>
                  </a:cubicBezTo>
                  <a:cubicBezTo>
                    <a:pt x="11018" y="13999"/>
                    <a:pt x="11064" y="13986"/>
                    <a:pt x="11103" y="13986"/>
                  </a:cubicBezTo>
                  <a:cubicBezTo>
                    <a:pt x="11155" y="13986"/>
                    <a:pt x="11187" y="13999"/>
                    <a:pt x="11200" y="14038"/>
                  </a:cubicBezTo>
                  <a:cubicBezTo>
                    <a:pt x="11226" y="14012"/>
                    <a:pt x="11220" y="13986"/>
                    <a:pt x="11187" y="13954"/>
                  </a:cubicBezTo>
                  <a:cubicBezTo>
                    <a:pt x="11142" y="13915"/>
                    <a:pt x="11109" y="13882"/>
                    <a:pt x="11090" y="13863"/>
                  </a:cubicBezTo>
                  <a:cubicBezTo>
                    <a:pt x="11057" y="13817"/>
                    <a:pt x="11064" y="13745"/>
                    <a:pt x="11109" y="13654"/>
                  </a:cubicBezTo>
                  <a:cubicBezTo>
                    <a:pt x="11265" y="13323"/>
                    <a:pt x="11473" y="12965"/>
                    <a:pt x="11740" y="12588"/>
                  </a:cubicBezTo>
                  <a:cubicBezTo>
                    <a:pt x="11889" y="12367"/>
                    <a:pt x="12124" y="12068"/>
                    <a:pt x="12429" y="11684"/>
                  </a:cubicBezTo>
                  <a:cubicBezTo>
                    <a:pt x="12429" y="11684"/>
                    <a:pt x="12423" y="11677"/>
                    <a:pt x="12423" y="11677"/>
                  </a:cubicBezTo>
                  <a:cubicBezTo>
                    <a:pt x="12403" y="11658"/>
                    <a:pt x="12397" y="11619"/>
                    <a:pt x="12397" y="11573"/>
                  </a:cubicBezTo>
                  <a:cubicBezTo>
                    <a:pt x="12397" y="11534"/>
                    <a:pt x="12410" y="11508"/>
                    <a:pt x="12429" y="11502"/>
                  </a:cubicBezTo>
                  <a:cubicBezTo>
                    <a:pt x="12423" y="11495"/>
                    <a:pt x="12423" y="11489"/>
                    <a:pt x="12416" y="11482"/>
                  </a:cubicBezTo>
                  <a:cubicBezTo>
                    <a:pt x="12403" y="11495"/>
                    <a:pt x="12384" y="11508"/>
                    <a:pt x="12358" y="11521"/>
                  </a:cubicBezTo>
                  <a:lnTo>
                    <a:pt x="12293" y="11560"/>
                  </a:lnTo>
                  <a:cubicBezTo>
                    <a:pt x="12247" y="11599"/>
                    <a:pt x="12202" y="11632"/>
                    <a:pt x="12169" y="11664"/>
                  </a:cubicBezTo>
                  <a:lnTo>
                    <a:pt x="12137" y="11703"/>
                  </a:lnTo>
                  <a:lnTo>
                    <a:pt x="12085" y="11742"/>
                  </a:lnTo>
                  <a:cubicBezTo>
                    <a:pt x="12078" y="11749"/>
                    <a:pt x="12065" y="11768"/>
                    <a:pt x="12039" y="11801"/>
                  </a:cubicBezTo>
                  <a:lnTo>
                    <a:pt x="11935" y="11905"/>
                  </a:lnTo>
                  <a:cubicBezTo>
                    <a:pt x="11903" y="11938"/>
                    <a:pt x="11883" y="11951"/>
                    <a:pt x="11876" y="11951"/>
                  </a:cubicBezTo>
                  <a:cubicBezTo>
                    <a:pt x="11863" y="11964"/>
                    <a:pt x="11850" y="11964"/>
                    <a:pt x="11844" y="11964"/>
                  </a:cubicBezTo>
                  <a:cubicBezTo>
                    <a:pt x="11831" y="11964"/>
                    <a:pt x="11824" y="11957"/>
                    <a:pt x="11818" y="11951"/>
                  </a:cubicBezTo>
                  <a:cubicBezTo>
                    <a:pt x="11863" y="11925"/>
                    <a:pt x="11916" y="11885"/>
                    <a:pt x="11961" y="11820"/>
                  </a:cubicBezTo>
                  <a:cubicBezTo>
                    <a:pt x="12026" y="11742"/>
                    <a:pt x="12065" y="11690"/>
                    <a:pt x="12091" y="11671"/>
                  </a:cubicBezTo>
                  <a:lnTo>
                    <a:pt x="12104" y="11658"/>
                  </a:lnTo>
                  <a:lnTo>
                    <a:pt x="12117" y="11638"/>
                  </a:lnTo>
                  <a:cubicBezTo>
                    <a:pt x="12124" y="11632"/>
                    <a:pt x="12130" y="11619"/>
                    <a:pt x="12143" y="11606"/>
                  </a:cubicBezTo>
                  <a:cubicBezTo>
                    <a:pt x="12169" y="11580"/>
                    <a:pt x="12208" y="11541"/>
                    <a:pt x="12260" y="11502"/>
                  </a:cubicBezTo>
                  <a:lnTo>
                    <a:pt x="12332" y="11450"/>
                  </a:lnTo>
                  <a:cubicBezTo>
                    <a:pt x="12351" y="11437"/>
                    <a:pt x="12364" y="11430"/>
                    <a:pt x="12371" y="11424"/>
                  </a:cubicBezTo>
                  <a:lnTo>
                    <a:pt x="12410" y="11398"/>
                  </a:lnTo>
                  <a:cubicBezTo>
                    <a:pt x="12410" y="11359"/>
                    <a:pt x="12403" y="11333"/>
                    <a:pt x="12403" y="11313"/>
                  </a:cubicBezTo>
                  <a:cubicBezTo>
                    <a:pt x="12403" y="11300"/>
                    <a:pt x="12397" y="11287"/>
                    <a:pt x="12397" y="11274"/>
                  </a:cubicBezTo>
                  <a:cubicBezTo>
                    <a:pt x="12390" y="11281"/>
                    <a:pt x="12377" y="11287"/>
                    <a:pt x="12371" y="11287"/>
                  </a:cubicBezTo>
                  <a:cubicBezTo>
                    <a:pt x="12312" y="11313"/>
                    <a:pt x="12228" y="11359"/>
                    <a:pt x="12104" y="11424"/>
                  </a:cubicBezTo>
                  <a:cubicBezTo>
                    <a:pt x="11876" y="11560"/>
                    <a:pt x="11707" y="11684"/>
                    <a:pt x="11584" y="11788"/>
                  </a:cubicBezTo>
                  <a:cubicBezTo>
                    <a:pt x="11558" y="11814"/>
                    <a:pt x="11512" y="11853"/>
                    <a:pt x="11447" y="11911"/>
                  </a:cubicBezTo>
                  <a:cubicBezTo>
                    <a:pt x="11395" y="11951"/>
                    <a:pt x="11350" y="11983"/>
                    <a:pt x="11304" y="12009"/>
                  </a:cubicBezTo>
                  <a:cubicBezTo>
                    <a:pt x="11311" y="11977"/>
                    <a:pt x="11337" y="11938"/>
                    <a:pt x="11376" y="11898"/>
                  </a:cubicBezTo>
                  <a:cubicBezTo>
                    <a:pt x="11480" y="11788"/>
                    <a:pt x="11558" y="11710"/>
                    <a:pt x="11616" y="11664"/>
                  </a:cubicBezTo>
                  <a:lnTo>
                    <a:pt x="11766" y="11560"/>
                  </a:lnTo>
                  <a:cubicBezTo>
                    <a:pt x="11981" y="11417"/>
                    <a:pt x="12150" y="11313"/>
                    <a:pt x="12286" y="11255"/>
                  </a:cubicBezTo>
                  <a:cubicBezTo>
                    <a:pt x="12315" y="11245"/>
                    <a:pt x="12343" y="11239"/>
                    <a:pt x="12367" y="11239"/>
                  </a:cubicBezTo>
                  <a:cubicBezTo>
                    <a:pt x="12375" y="11239"/>
                    <a:pt x="12383" y="11240"/>
                    <a:pt x="12390" y="11242"/>
                  </a:cubicBezTo>
                  <a:cubicBezTo>
                    <a:pt x="12384" y="11229"/>
                    <a:pt x="12377" y="11216"/>
                    <a:pt x="12377" y="11203"/>
                  </a:cubicBezTo>
                  <a:lnTo>
                    <a:pt x="12325" y="11027"/>
                  </a:lnTo>
                  <a:cubicBezTo>
                    <a:pt x="12306" y="10981"/>
                    <a:pt x="12286" y="10910"/>
                    <a:pt x="12267" y="10819"/>
                  </a:cubicBezTo>
                  <a:lnTo>
                    <a:pt x="12215" y="10656"/>
                  </a:lnTo>
                  <a:cubicBezTo>
                    <a:pt x="12202" y="10604"/>
                    <a:pt x="12176" y="10552"/>
                    <a:pt x="12150" y="10494"/>
                  </a:cubicBezTo>
                  <a:lnTo>
                    <a:pt x="12046" y="10253"/>
                  </a:lnTo>
                  <a:cubicBezTo>
                    <a:pt x="12026" y="10214"/>
                    <a:pt x="12013" y="10169"/>
                    <a:pt x="12007" y="10123"/>
                  </a:cubicBezTo>
                  <a:cubicBezTo>
                    <a:pt x="11994" y="10071"/>
                    <a:pt x="11987" y="10038"/>
                    <a:pt x="11981" y="10012"/>
                  </a:cubicBezTo>
                  <a:cubicBezTo>
                    <a:pt x="11955" y="9967"/>
                    <a:pt x="11942" y="9934"/>
                    <a:pt x="11935" y="9908"/>
                  </a:cubicBezTo>
                  <a:lnTo>
                    <a:pt x="11935" y="9895"/>
                  </a:lnTo>
                  <a:cubicBezTo>
                    <a:pt x="11772" y="10064"/>
                    <a:pt x="11610" y="10227"/>
                    <a:pt x="11447" y="10383"/>
                  </a:cubicBezTo>
                  <a:cubicBezTo>
                    <a:pt x="11337" y="10494"/>
                    <a:pt x="11259" y="10591"/>
                    <a:pt x="11233" y="10676"/>
                  </a:cubicBezTo>
                  <a:cubicBezTo>
                    <a:pt x="11213" y="10715"/>
                    <a:pt x="11207" y="10747"/>
                    <a:pt x="11194" y="10767"/>
                  </a:cubicBezTo>
                  <a:cubicBezTo>
                    <a:pt x="11174" y="10799"/>
                    <a:pt x="11155" y="10812"/>
                    <a:pt x="11122" y="10812"/>
                  </a:cubicBezTo>
                  <a:cubicBezTo>
                    <a:pt x="11090" y="10812"/>
                    <a:pt x="11057" y="10786"/>
                    <a:pt x="11025" y="10734"/>
                  </a:cubicBezTo>
                  <a:cubicBezTo>
                    <a:pt x="11005" y="10695"/>
                    <a:pt x="10985" y="10663"/>
                    <a:pt x="10972" y="10624"/>
                  </a:cubicBezTo>
                  <a:cubicBezTo>
                    <a:pt x="10946" y="10611"/>
                    <a:pt x="10920" y="10572"/>
                    <a:pt x="10901" y="10520"/>
                  </a:cubicBezTo>
                  <a:lnTo>
                    <a:pt x="9951" y="7710"/>
                  </a:lnTo>
                  <a:cubicBezTo>
                    <a:pt x="9912" y="7593"/>
                    <a:pt x="9873" y="7476"/>
                    <a:pt x="9834" y="7372"/>
                  </a:cubicBezTo>
                  <a:close/>
                  <a:moveTo>
                    <a:pt x="2505" y="16271"/>
                  </a:moveTo>
                  <a:cubicBezTo>
                    <a:pt x="2544" y="16271"/>
                    <a:pt x="2588" y="16274"/>
                    <a:pt x="2641" y="16282"/>
                  </a:cubicBezTo>
                  <a:lnTo>
                    <a:pt x="2934" y="16321"/>
                  </a:lnTo>
                  <a:cubicBezTo>
                    <a:pt x="3051" y="16334"/>
                    <a:pt x="3142" y="16353"/>
                    <a:pt x="3207" y="16373"/>
                  </a:cubicBezTo>
                  <a:cubicBezTo>
                    <a:pt x="3240" y="16386"/>
                    <a:pt x="3279" y="16405"/>
                    <a:pt x="3318" y="16425"/>
                  </a:cubicBezTo>
                  <a:cubicBezTo>
                    <a:pt x="3337" y="16431"/>
                    <a:pt x="3370" y="16457"/>
                    <a:pt x="3409" y="16483"/>
                  </a:cubicBezTo>
                  <a:lnTo>
                    <a:pt x="3942" y="17017"/>
                  </a:lnTo>
                  <a:cubicBezTo>
                    <a:pt x="3968" y="17043"/>
                    <a:pt x="3981" y="17062"/>
                    <a:pt x="3988" y="17082"/>
                  </a:cubicBezTo>
                  <a:cubicBezTo>
                    <a:pt x="3942" y="17082"/>
                    <a:pt x="3897" y="17062"/>
                    <a:pt x="3845" y="17004"/>
                  </a:cubicBezTo>
                  <a:lnTo>
                    <a:pt x="3480" y="16640"/>
                  </a:lnTo>
                  <a:cubicBezTo>
                    <a:pt x="3415" y="16575"/>
                    <a:pt x="3376" y="16536"/>
                    <a:pt x="3357" y="16523"/>
                  </a:cubicBezTo>
                  <a:cubicBezTo>
                    <a:pt x="3285" y="16464"/>
                    <a:pt x="3188" y="16425"/>
                    <a:pt x="3077" y="16399"/>
                  </a:cubicBezTo>
                  <a:cubicBezTo>
                    <a:pt x="2914" y="16379"/>
                    <a:pt x="2804" y="16360"/>
                    <a:pt x="2726" y="16340"/>
                  </a:cubicBezTo>
                  <a:cubicBezTo>
                    <a:pt x="2628" y="16321"/>
                    <a:pt x="2576" y="16308"/>
                    <a:pt x="2570" y="16308"/>
                  </a:cubicBezTo>
                  <a:cubicBezTo>
                    <a:pt x="2541" y="16305"/>
                    <a:pt x="2513" y="16303"/>
                    <a:pt x="2487" y="16303"/>
                  </a:cubicBezTo>
                  <a:cubicBezTo>
                    <a:pt x="2461" y="16303"/>
                    <a:pt x="2436" y="16305"/>
                    <a:pt x="2414" y="16308"/>
                  </a:cubicBezTo>
                  <a:cubicBezTo>
                    <a:pt x="2354" y="16329"/>
                    <a:pt x="2304" y="16342"/>
                    <a:pt x="2270" y="16342"/>
                  </a:cubicBezTo>
                  <a:cubicBezTo>
                    <a:pt x="2263" y="16342"/>
                    <a:pt x="2257" y="16342"/>
                    <a:pt x="2251" y="16340"/>
                  </a:cubicBezTo>
                  <a:cubicBezTo>
                    <a:pt x="2303" y="16301"/>
                    <a:pt x="2362" y="16282"/>
                    <a:pt x="2433" y="16275"/>
                  </a:cubicBezTo>
                  <a:cubicBezTo>
                    <a:pt x="2455" y="16273"/>
                    <a:pt x="2479" y="16271"/>
                    <a:pt x="2505" y="16271"/>
                  </a:cubicBezTo>
                  <a:close/>
                  <a:moveTo>
                    <a:pt x="4501" y="16945"/>
                  </a:moveTo>
                  <a:cubicBezTo>
                    <a:pt x="4514" y="16945"/>
                    <a:pt x="4521" y="16945"/>
                    <a:pt x="4534" y="16952"/>
                  </a:cubicBezTo>
                  <a:cubicBezTo>
                    <a:pt x="4547" y="16958"/>
                    <a:pt x="4553" y="16965"/>
                    <a:pt x="4553" y="16971"/>
                  </a:cubicBezTo>
                  <a:cubicBezTo>
                    <a:pt x="4553" y="16991"/>
                    <a:pt x="4540" y="17004"/>
                    <a:pt x="4514" y="17023"/>
                  </a:cubicBezTo>
                  <a:lnTo>
                    <a:pt x="4469" y="17043"/>
                  </a:lnTo>
                  <a:lnTo>
                    <a:pt x="4443" y="17056"/>
                  </a:lnTo>
                  <a:lnTo>
                    <a:pt x="4410" y="17075"/>
                  </a:lnTo>
                  <a:lnTo>
                    <a:pt x="4371" y="17082"/>
                  </a:lnTo>
                  <a:cubicBezTo>
                    <a:pt x="4358" y="17082"/>
                    <a:pt x="4345" y="17088"/>
                    <a:pt x="4339" y="17095"/>
                  </a:cubicBezTo>
                  <a:cubicBezTo>
                    <a:pt x="4335" y="17097"/>
                    <a:pt x="4331" y="17098"/>
                    <a:pt x="4327" y="17098"/>
                  </a:cubicBezTo>
                  <a:cubicBezTo>
                    <a:pt x="4318" y="17098"/>
                    <a:pt x="4307" y="17093"/>
                    <a:pt x="4293" y="17088"/>
                  </a:cubicBezTo>
                  <a:lnTo>
                    <a:pt x="4280" y="17069"/>
                  </a:lnTo>
                  <a:cubicBezTo>
                    <a:pt x="4280" y="17062"/>
                    <a:pt x="4287" y="17056"/>
                    <a:pt x="4293" y="17049"/>
                  </a:cubicBezTo>
                  <a:lnTo>
                    <a:pt x="4345" y="17017"/>
                  </a:lnTo>
                  <a:lnTo>
                    <a:pt x="4384" y="17010"/>
                  </a:lnTo>
                  <a:lnTo>
                    <a:pt x="4404" y="16991"/>
                  </a:lnTo>
                  <a:lnTo>
                    <a:pt x="4501" y="16945"/>
                  </a:lnTo>
                  <a:close/>
                  <a:moveTo>
                    <a:pt x="235" y="11768"/>
                  </a:moveTo>
                  <a:cubicBezTo>
                    <a:pt x="222" y="11925"/>
                    <a:pt x="202" y="12094"/>
                    <a:pt x="183" y="12269"/>
                  </a:cubicBezTo>
                  <a:cubicBezTo>
                    <a:pt x="137" y="12627"/>
                    <a:pt x="98" y="12913"/>
                    <a:pt x="79" y="13134"/>
                  </a:cubicBezTo>
                  <a:cubicBezTo>
                    <a:pt x="85" y="13264"/>
                    <a:pt x="105" y="13401"/>
                    <a:pt x="144" y="13537"/>
                  </a:cubicBezTo>
                  <a:cubicBezTo>
                    <a:pt x="196" y="13732"/>
                    <a:pt x="281" y="13908"/>
                    <a:pt x="391" y="14077"/>
                  </a:cubicBezTo>
                  <a:cubicBezTo>
                    <a:pt x="424" y="14136"/>
                    <a:pt x="502" y="14240"/>
                    <a:pt x="625" y="14389"/>
                  </a:cubicBezTo>
                  <a:cubicBezTo>
                    <a:pt x="755" y="14558"/>
                    <a:pt x="859" y="14715"/>
                    <a:pt x="931" y="14851"/>
                  </a:cubicBezTo>
                  <a:cubicBezTo>
                    <a:pt x="1028" y="15027"/>
                    <a:pt x="1087" y="15202"/>
                    <a:pt x="1113" y="15365"/>
                  </a:cubicBezTo>
                  <a:cubicBezTo>
                    <a:pt x="1119" y="15423"/>
                    <a:pt x="1113" y="15462"/>
                    <a:pt x="1100" y="15488"/>
                  </a:cubicBezTo>
                  <a:cubicBezTo>
                    <a:pt x="1087" y="15514"/>
                    <a:pt x="1054" y="15534"/>
                    <a:pt x="1009" y="15560"/>
                  </a:cubicBezTo>
                  <a:lnTo>
                    <a:pt x="755" y="15684"/>
                  </a:lnTo>
                  <a:lnTo>
                    <a:pt x="1080" y="15931"/>
                  </a:lnTo>
                  <a:cubicBezTo>
                    <a:pt x="1100" y="15944"/>
                    <a:pt x="1106" y="15957"/>
                    <a:pt x="1113" y="15970"/>
                  </a:cubicBezTo>
                  <a:cubicBezTo>
                    <a:pt x="1113" y="15989"/>
                    <a:pt x="1113" y="16002"/>
                    <a:pt x="1100" y="16009"/>
                  </a:cubicBezTo>
                  <a:cubicBezTo>
                    <a:pt x="996" y="15957"/>
                    <a:pt x="905" y="15905"/>
                    <a:pt x="827" y="15833"/>
                  </a:cubicBezTo>
                  <a:cubicBezTo>
                    <a:pt x="762" y="15768"/>
                    <a:pt x="716" y="15736"/>
                    <a:pt x="690" y="15723"/>
                  </a:cubicBezTo>
                  <a:cubicBezTo>
                    <a:pt x="664" y="15710"/>
                    <a:pt x="651" y="15697"/>
                    <a:pt x="645" y="15690"/>
                  </a:cubicBezTo>
                  <a:cubicBezTo>
                    <a:pt x="638" y="15664"/>
                    <a:pt x="658" y="15645"/>
                    <a:pt x="697" y="15632"/>
                  </a:cubicBezTo>
                  <a:lnTo>
                    <a:pt x="944" y="15521"/>
                  </a:lnTo>
                  <a:cubicBezTo>
                    <a:pt x="976" y="15508"/>
                    <a:pt x="1002" y="15488"/>
                    <a:pt x="1015" y="15475"/>
                  </a:cubicBezTo>
                  <a:cubicBezTo>
                    <a:pt x="1041" y="15449"/>
                    <a:pt x="1054" y="15397"/>
                    <a:pt x="1048" y="15326"/>
                  </a:cubicBezTo>
                  <a:cubicBezTo>
                    <a:pt x="1028" y="15118"/>
                    <a:pt x="924" y="14884"/>
                    <a:pt x="742" y="14636"/>
                  </a:cubicBezTo>
                  <a:cubicBezTo>
                    <a:pt x="723" y="14610"/>
                    <a:pt x="645" y="14506"/>
                    <a:pt x="508" y="14324"/>
                  </a:cubicBezTo>
                  <a:cubicBezTo>
                    <a:pt x="417" y="14201"/>
                    <a:pt x="346" y="14097"/>
                    <a:pt x="294" y="14012"/>
                  </a:cubicBezTo>
                  <a:cubicBezTo>
                    <a:pt x="163" y="13785"/>
                    <a:pt x="85" y="13557"/>
                    <a:pt x="53" y="13323"/>
                  </a:cubicBezTo>
                  <a:cubicBezTo>
                    <a:pt x="40" y="13459"/>
                    <a:pt x="27" y="13557"/>
                    <a:pt x="20" y="13609"/>
                  </a:cubicBezTo>
                  <a:cubicBezTo>
                    <a:pt x="1" y="13934"/>
                    <a:pt x="27" y="14181"/>
                    <a:pt x="105" y="14357"/>
                  </a:cubicBezTo>
                  <a:cubicBezTo>
                    <a:pt x="144" y="14454"/>
                    <a:pt x="222" y="14578"/>
                    <a:pt x="339" y="14721"/>
                  </a:cubicBezTo>
                  <a:cubicBezTo>
                    <a:pt x="469" y="14890"/>
                    <a:pt x="554" y="15007"/>
                    <a:pt x="593" y="15079"/>
                  </a:cubicBezTo>
                  <a:cubicBezTo>
                    <a:pt x="619" y="15131"/>
                    <a:pt x="632" y="15170"/>
                    <a:pt x="625" y="15202"/>
                  </a:cubicBezTo>
                  <a:cubicBezTo>
                    <a:pt x="619" y="15235"/>
                    <a:pt x="606" y="15261"/>
                    <a:pt x="573" y="15293"/>
                  </a:cubicBezTo>
                  <a:cubicBezTo>
                    <a:pt x="560" y="15306"/>
                    <a:pt x="528" y="15326"/>
                    <a:pt x="482" y="15358"/>
                  </a:cubicBezTo>
                  <a:cubicBezTo>
                    <a:pt x="326" y="15462"/>
                    <a:pt x="235" y="15579"/>
                    <a:pt x="215" y="15703"/>
                  </a:cubicBezTo>
                  <a:cubicBezTo>
                    <a:pt x="202" y="15781"/>
                    <a:pt x="222" y="15859"/>
                    <a:pt x="261" y="15944"/>
                  </a:cubicBezTo>
                  <a:cubicBezTo>
                    <a:pt x="287" y="15996"/>
                    <a:pt x="333" y="16067"/>
                    <a:pt x="404" y="16158"/>
                  </a:cubicBezTo>
                  <a:cubicBezTo>
                    <a:pt x="443" y="16204"/>
                    <a:pt x="482" y="16256"/>
                    <a:pt x="515" y="16301"/>
                  </a:cubicBezTo>
                  <a:cubicBezTo>
                    <a:pt x="528" y="16308"/>
                    <a:pt x="547" y="16321"/>
                    <a:pt x="560" y="16334"/>
                  </a:cubicBezTo>
                  <a:cubicBezTo>
                    <a:pt x="586" y="16353"/>
                    <a:pt x="638" y="16379"/>
                    <a:pt x="723" y="16412"/>
                  </a:cubicBezTo>
                  <a:cubicBezTo>
                    <a:pt x="755" y="16425"/>
                    <a:pt x="788" y="16438"/>
                    <a:pt x="814" y="16444"/>
                  </a:cubicBezTo>
                  <a:lnTo>
                    <a:pt x="1087" y="16470"/>
                  </a:lnTo>
                  <a:cubicBezTo>
                    <a:pt x="1191" y="16470"/>
                    <a:pt x="1269" y="16496"/>
                    <a:pt x="1315" y="16529"/>
                  </a:cubicBezTo>
                  <a:cubicBezTo>
                    <a:pt x="1269" y="16534"/>
                    <a:pt x="1216" y="16538"/>
                    <a:pt x="1157" y="16538"/>
                  </a:cubicBezTo>
                  <a:cubicBezTo>
                    <a:pt x="1133" y="16538"/>
                    <a:pt x="1107" y="16537"/>
                    <a:pt x="1080" y="16536"/>
                  </a:cubicBezTo>
                  <a:lnTo>
                    <a:pt x="794" y="16503"/>
                  </a:lnTo>
                  <a:cubicBezTo>
                    <a:pt x="762" y="16496"/>
                    <a:pt x="723" y="16477"/>
                    <a:pt x="671" y="16457"/>
                  </a:cubicBezTo>
                  <a:lnTo>
                    <a:pt x="651" y="16451"/>
                  </a:lnTo>
                  <a:lnTo>
                    <a:pt x="651" y="16451"/>
                  </a:lnTo>
                  <a:cubicBezTo>
                    <a:pt x="690" y="16496"/>
                    <a:pt x="729" y="16536"/>
                    <a:pt x="768" y="16568"/>
                  </a:cubicBezTo>
                  <a:cubicBezTo>
                    <a:pt x="788" y="16588"/>
                    <a:pt x="859" y="16620"/>
                    <a:pt x="976" y="16679"/>
                  </a:cubicBezTo>
                  <a:cubicBezTo>
                    <a:pt x="1106" y="16744"/>
                    <a:pt x="1198" y="16776"/>
                    <a:pt x="1237" y="16783"/>
                  </a:cubicBezTo>
                  <a:lnTo>
                    <a:pt x="1380" y="16783"/>
                  </a:lnTo>
                  <a:cubicBezTo>
                    <a:pt x="1432" y="16776"/>
                    <a:pt x="1490" y="16763"/>
                    <a:pt x="1555" y="16750"/>
                  </a:cubicBezTo>
                  <a:cubicBezTo>
                    <a:pt x="1620" y="16731"/>
                    <a:pt x="1724" y="16705"/>
                    <a:pt x="1861" y="16666"/>
                  </a:cubicBezTo>
                  <a:cubicBezTo>
                    <a:pt x="1997" y="16633"/>
                    <a:pt x="2206" y="16614"/>
                    <a:pt x="2492" y="16607"/>
                  </a:cubicBezTo>
                  <a:lnTo>
                    <a:pt x="2778" y="16607"/>
                  </a:lnTo>
                  <a:cubicBezTo>
                    <a:pt x="2882" y="16614"/>
                    <a:pt x="2980" y="16633"/>
                    <a:pt x="3058" y="16666"/>
                  </a:cubicBezTo>
                  <a:cubicBezTo>
                    <a:pt x="3155" y="16705"/>
                    <a:pt x="3259" y="16776"/>
                    <a:pt x="3363" y="16874"/>
                  </a:cubicBezTo>
                  <a:cubicBezTo>
                    <a:pt x="3389" y="16893"/>
                    <a:pt x="3480" y="16984"/>
                    <a:pt x="3630" y="17147"/>
                  </a:cubicBezTo>
                  <a:cubicBezTo>
                    <a:pt x="3636" y="17160"/>
                    <a:pt x="3695" y="17199"/>
                    <a:pt x="3792" y="17270"/>
                  </a:cubicBezTo>
                  <a:cubicBezTo>
                    <a:pt x="3897" y="17348"/>
                    <a:pt x="3968" y="17387"/>
                    <a:pt x="4001" y="17394"/>
                  </a:cubicBezTo>
                  <a:cubicBezTo>
                    <a:pt x="4035" y="17403"/>
                    <a:pt x="4070" y="17408"/>
                    <a:pt x="4105" y="17408"/>
                  </a:cubicBezTo>
                  <a:cubicBezTo>
                    <a:pt x="4196" y="17408"/>
                    <a:pt x="4290" y="17377"/>
                    <a:pt x="4384" y="17316"/>
                  </a:cubicBezTo>
                  <a:cubicBezTo>
                    <a:pt x="4495" y="17251"/>
                    <a:pt x="4566" y="17166"/>
                    <a:pt x="4612" y="17075"/>
                  </a:cubicBezTo>
                  <a:cubicBezTo>
                    <a:pt x="4631" y="17017"/>
                    <a:pt x="4651" y="16952"/>
                    <a:pt x="4651" y="16874"/>
                  </a:cubicBezTo>
                  <a:cubicBezTo>
                    <a:pt x="4657" y="16828"/>
                    <a:pt x="4651" y="16757"/>
                    <a:pt x="4651" y="16659"/>
                  </a:cubicBezTo>
                  <a:cubicBezTo>
                    <a:pt x="4625" y="16191"/>
                    <a:pt x="4631" y="15710"/>
                    <a:pt x="4664" y="15228"/>
                  </a:cubicBezTo>
                  <a:lnTo>
                    <a:pt x="4664" y="15228"/>
                  </a:lnTo>
                  <a:cubicBezTo>
                    <a:pt x="4547" y="15560"/>
                    <a:pt x="4443" y="15892"/>
                    <a:pt x="4345" y="16230"/>
                  </a:cubicBezTo>
                  <a:cubicBezTo>
                    <a:pt x="4293" y="16444"/>
                    <a:pt x="4274" y="16607"/>
                    <a:pt x="4293" y="16718"/>
                  </a:cubicBezTo>
                  <a:cubicBezTo>
                    <a:pt x="4306" y="16783"/>
                    <a:pt x="4300" y="16815"/>
                    <a:pt x="4280" y="16828"/>
                  </a:cubicBezTo>
                  <a:cubicBezTo>
                    <a:pt x="4273" y="16833"/>
                    <a:pt x="4265" y="16835"/>
                    <a:pt x="4255" y="16835"/>
                  </a:cubicBezTo>
                  <a:cubicBezTo>
                    <a:pt x="4237" y="16835"/>
                    <a:pt x="4214" y="16828"/>
                    <a:pt x="4189" y="16815"/>
                  </a:cubicBezTo>
                  <a:lnTo>
                    <a:pt x="3597" y="16490"/>
                  </a:lnTo>
                  <a:cubicBezTo>
                    <a:pt x="3253" y="16308"/>
                    <a:pt x="2999" y="16145"/>
                    <a:pt x="2836" y="16022"/>
                  </a:cubicBezTo>
                  <a:cubicBezTo>
                    <a:pt x="2726" y="15937"/>
                    <a:pt x="2570" y="15794"/>
                    <a:pt x="2375" y="15599"/>
                  </a:cubicBezTo>
                  <a:cubicBezTo>
                    <a:pt x="2147" y="15378"/>
                    <a:pt x="1958" y="15176"/>
                    <a:pt x="1796" y="15007"/>
                  </a:cubicBezTo>
                  <a:cubicBezTo>
                    <a:pt x="1659" y="14864"/>
                    <a:pt x="1549" y="14747"/>
                    <a:pt x="1477" y="14656"/>
                  </a:cubicBezTo>
                  <a:cubicBezTo>
                    <a:pt x="1380" y="14532"/>
                    <a:pt x="1269" y="14376"/>
                    <a:pt x="1145" y="14188"/>
                  </a:cubicBezTo>
                  <a:cubicBezTo>
                    <a:pt x="794" y="13628"/>
                    <a:pt x="547" y="13102"/>
                    <a:pt x="404" y="12594"/>
                  </a:cubicBezTo>
                  <a:cubicBezTo>
                    <a:pt x="326" y="12341"/>
                    <a:pt x="274" y="12068"/>
                    <a:pt x="235" y="11768"/>
                  </a:cubicBezTo>
                  <a:close/>
                </a:path>
              </a:pathLst>
            </a:custGeom>
            <a:solidFill>
              <a:srgbClr val="96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4"/>
            <p:cNvSpPr/>
            <p:nvPr/>
          </p:nvSpPr>
          <p:spPr>
            <a:xfrm>
              <a:off x="-6641325" y="257850"/>
              <a:ext cx="306175" cy="861425"/>
            </a:xfrm>
            <a:custGeom>
              <a:avLst/>
              <a:gdLst/>
              <a:ahLst/>
              <a:cxnLst/>
              <a:rect l="l" t="t" r="r" b="b"/>
              <a:pathLst>
                <a:path w="12247" h="34457" extrusionOk="0">
                  <a:moveTo>
                    <a:pt x="1976" y="487"/>
                  </a:moveTo>
                  <a:cubicBezTo>
                    <a:pt x="1981" y="487"/>
                    <a:pt x="1986" y="488"/>
                    <a:pt x="1991" y="489"/>
                  </a:cubicBezTo>
                  <a:cubicBezTo>
                    <a:pt x="2043" y="489"/>
                    <a:pt x="2075" y="508"/>
                    <a:pt x="2101" y="547"/>
                  </a:cubicBezTo>
                  <a:cubicBezTo>
                    <a:pt x="2127" y="586"/>
                    <a:pt x="2140" y="645"/>
                    <a:pt x="2127" y="710"/>
                  </a:cubicBezTo>
                  <a:cubicBezTo>
                    <a:pt x="2121" y="749"/>
                    <a:pt x="2108" y="781"/>
                    <a:pt x="2088" y="801"/>
                  </a:cubicBezTo>
                  <a:cubicBezTo>
                    <a:pt x="2075" y="820"/>
                    <a:pt x="2049" y="840"/>
                    <a:pt x="2017" y="853"/>
                  </a:cubicBezTo>
                  <a:cubicBezTo>
                    <a:pt x="2011" y="856"/>
                    <a:pt x="2004" y="857"/>
                    <a:pt x="1995" y="857"/>
                  </a:cubicBezTo>
                  <a:cubicBezTo>
                    <a:pt x="1982" y="857"/>
                    <a:pt x="1967" y="854"/>
                    <a:pt x="1952" y="846"/>
                  </a:cubicBezTo>
                  <a:lnTo>
                    <a:pt x="1893" y="807"/>
                  </a:lnTo>
                  <a:cubicBezTo>
                    <a:pt x="1861" y="794"/>
                    <a:pt x="1848" y="781"/>
                    <a:pt x="1841" y="775"/>
                  </a:cubicBezTo>
                  <a:cubicBezTo>
                    <a:pt x="1828" y="762"/>
                    <a:pt x="1828" y="749"/>
                    <a:pt x="1828" y="736"/>
                  </a:cubicBezTo>
                  <a:cubicBezTo>
                    <a:pt x="1822" y="690"/>
                    <a:pt x="1828" y="651"/>
                    <a:pt x="1841" y="612"/>
                  </a:cubicBezTo>
                  <a:cubicBezTo>
                    <a:pt x="1848" y="580"/>
                    <a:pt x="1861" y="554"/>
                    <a:pt x="1880" y="534"/>
                  </a:cubicBezTo>
                  <a:cubicBezTo>
                    <a:pt x="1908" y="506"/>
                    <a:pt x="1942" y="487"/>
                    <a:pt x="1976" y="487"/>
                  </a:cubicBezTo>
                  <a:close/>
                  <a:moveTo>
                    <a:pt x="1444" y="827"/>
                  </a:moveTo>
                  <a:cubicBezTo>
                    <a:pt x="1509" y="827"/>
                    <a:pt x="1561" y="833"/>
                    <a:pt x="1587" y="846"/>
                  </a:cubicBezTo>
                  <a:cubicBezTo>
                    <a:pt x="1614" y="866"/>
                    <a:pt x="1646" y="898"/>
                    <a:pt x="1672" y="957"/>
                  </a:cubicBezTo>
                  <a:cubicBezTo>
                    <a:pt x="1685" y="989"/>
                    <a:pt x="1685" y="1015"/>
                    <a:pt x="1685" y="1028"/>
                  </a:cubicBezTo>
                  <a:cubicBezTo>
                    <a:pt x="1685" y="1041"/>
                    <a:pt x="1679" y="1054"/>
                    <a:pt x="1666" y="1067"/>
                  </a:cubicBezTo>
                  <a:cubicBezTo>
                    <a:pt x="1653" y="1093"/>
                    <a:pt x="1633" y="1113"/>
                    <a:pt x="1607" y="1126"/>
                  </a:cubicBezTo>
                  <a:cubicBezTo>
                    <a:pt x="1592" y="1129"/>
                    <a:pt x="1577" y="1131"/>
                    <a:pt x="1562" y="1131"/>
                  </a:cubicBezTo>
                  <a:cubicBezTo>
                    <a:pt x="1518" y="1131"/>
                    <a:pt x="1475" y="1118"/>
                    <a:pt x="1431" y="1093"/>
                  </a:cubicBezTo>
                  <a:cubicBezTo>
                    <a:pt x="1392" y="1074"/>
                    <a:pt x="1373" y="1048"/>
                    <a:pt x="1360" y="1015"/>
                  </a:cubicBezTo>
                  <a:cubicBezTo>
                    <a:pt x="1353" y="1002"/>
                    <a:pt x="1353" y="983"/>
                    <a:pt x="1353" y="950"/>
                  </a:cubicBezTo>
                  <a:cubicBezTo>
                    <a:pt x="1353" y="892"/>
                    <a:pt x="1366" y="853"/>
                    <a:pt x="1386" y="840"/>
                  </a:cubicBezTo>
                  <a:cubicBezTo>
                    <a:pt x="1405" y="833"/>
                    <a:pt x="1425" y="827"/>
                    <a:pt x="1444" y="827"/>
                  </a:cubicBezTo>
                  <a:close/>
                  <a:moveTo>
                    <a:pt x="1722" y="1"/>
                  </a:moveTo>
                  <a:cubicBezTo>
                    <a:pt x="1702" y="1"/>
                    <a:pt x="1683" y="3"/>
                    <a:pt x="1666" y="7"/>
                  </a:cubicBezTo>
                  <a:cubicBezTo>
                    <a:pt x="1607" y="14"/>
                    <a:pt x="1542" y="40"/>
                    <a:pt x="1470" y="85"/>
                  </a:cubicBezTo>
                  <a:cubicBezTo>
                    <a:pt x="1301" y="202"/>
                    <a:pt x="1171" y="339"/>
                    <a:pt x="1087" y="495"/>
                  </a:cubicBezTo>
                  <a:cubicBezTo>
                    <a:pt x="996" y="677"/>
                    <a:pt x="970" y="859"/>
                    <a:pt x="1009" y="1041"/>
                  </a:cubicBezTo>
                  <a:cubicBezTo>
                    <a:pt x="1015" y="1100"/>
                    <a:pt x="1035" y="1146"/>
                    <a:pt x="1061" y="1178"/>
                  </a:cubicBezTo>
                  <a:cubicBezTo>
                    <a:pt x="1100" y="1237"/>
                    <a:pt x="1178" y="1289"/>
                    <a:pt x="1288" y="1328"/>
                  </a:cubicBezTo>
                  <a:cubicBezTo>
                    <a:pt x="1412" y="1367"/>
                    <a:pt x="1522" y="1386"/>
                    <a:pt x="1607" y="1386"/>
                  </a:cubicBezTo>
                  <a:cubicBezTo>
                    <a:pt x="1653" y="1380"/>
                    <a:pt x="1672" y="1380"/>
                    <a:pt x="1679" y="1380"/>
                  </a:cubicBezTo>
                  <a:cubicBezTo>
                    <a:pt x="1705" y="1380"/>
                    <a:pt x="1731" y="1386"/>
                    <a:pt x="1750" y="1399"/>
                  </a:cubicBezTo>
                  <a:cubicBezTo>
                    <a:pt x="1783" y="1419"/>
                    <a:pt x="1809" y="1464"/>
                    <a:pt x="1822" y="1529"/>
                  </a:cubicBezTo>
                  <a:cubicBezTo>
                    <a:pt x="1841" y="1607"/>
                    <a:pt x="1848" y="1692"/>
                    <a:pt x="1841" y="1789"/>
                  </a:cubicBezTo>
                  <a:cubicBezTo>
                    <a:pt x="1919" y="1783"/>
                    <a:pt x="1984" y="1763"/>
                    <a:pt x="2043" y="1724"/>
                  </a:cubicBezTo>
                  <a:cubicBezTo>
                    <a:pt x="2056" y="1718"/>
                    <a:pt x="2062" y="1711"/>
                    <a:pt x="2069" y="1711"/>
                  </a:cubicBezTo>
                  <a:cubicBezTo>
                    <a:pt x="2030" y="1627"/>
                    <a:pt x="1984" y="1536"/>
                    <a:pt x="1926" y="1425"/>
                  </a:cubicBezTo>
                  <a:cubicBezTo>
                    <a:pt x="1906" y="1399"/>
                    <a:pt x="1900" y="1380"/>
                    <a:pt x="1893" y="1360"/>
                  </a:cubicBezTo>
                  <a:cubicBezTo>
                    <a:pt x="1887" y="1347"/>
                    <a:pt x="1893" y="1328"/>
                    <a:pt x="1893" y="1308"/>
                  </a:cubicBezTo>
                  <a:cubicBezTo>
                    <a:pt x="1900" y="1295"/>
                    <a:pt x="1906" y="1282"/>
                    <a:pt x="1913" y="1276"/>
                  </a:cubicBezTo>
                  <a:cubicBezTo>
                    <a:pt x="1919" y="1272"/>
                    <a:pt x="1926" y="1271"/>
                    <a:pt x="1931" y="1271"/>
                  </a:cubicBezTo>
                  <a:cubicBezTo>
                    <a:pt x="1937" y="1271"/>
                    <a:pt x="1942" y="1272"/>
                    <a:pt x="1945" y="1276"/>
                  </a:cubicBezTo>
                  <a:cubicBezTo>
                    <a:pt x="1952" y="1302"/>
                    <a:pt x="1971" y="1341"/>
                    <a:pt x="2010" y="1393"/>
                  </a:cubicBezTo>
                  <a:lnTo>
                    <a:pt x="2114" y="1549"/>
                  </a:lnTo>
                  <a:cubicBezTo>
                    <a:pt x="2140" y="1588"/>
                    <a:pt x="2160" y="1620"/>
                    <a:pt x="2173" y="1653"/>
                  </a:cubicBezTo>
                  <a:cubicBezTo>
                    <a:pt x="2173" y="1646"/>
                    <a:pt x="2173" y="1646"/>
                    <a:pt x="2173" y="1646"/>
                  </a:cubicBezTo>
                  <a:cubicBezTo>
                    <a:pt x="2205" y="1633"/>
                    <a:pt x="2257" y="1607"/>
                    <a:pt x="2322" y="1575"/>
                  </a:cubicBezTo>
                  <a:cubicBezTo>
                    <a:pt x="2316" y="1568"/>
                    <a:pt x="2309" y="1562"/>
                    <a:pt x="2309" y="1555"/>
                  </a:cubicBezTo>
                  <a:cubicBezTo>
                    <a:pt x="2290" y="1503"/>
                    <a:pt x="2257" y="1432"/>
                    <a:pt x="2205" y="1347"/>
                  </a:cubicBezTo>
                  <a:cubicBezTo>
                    <a:pt x="2153" y="1250"/>
                    <a:pt x="2114" y="1185"/>
                    <a:pt x="2095" y="1139"/>
                  </a:cubicBezTo>
                  <a:cubicBezTo>
                    <a:pt x="2088" y="1126"/>
                    <a:pt x="2082" y="1106"/>
                    <a:pt x="2082" y="1093"/>
                  </a:cubicBezTo>
                  <a:cubicBezTo>
                    <a:pt x="2088" y="1074"/>
                    <a:pt x="2101" y="1061"/>
                    <a:pt x="2114" y="1061"/>
                  </a:cubicBezTo>
                  <a:cubicBezTo>
                    <a:pt x="2127" y="1061"/>
                    <a:pt x="2134" y="1074"/>
                    <a:pt x="2147" y="1087"/>
                  </a:cubicBezTo>
                  <a:cubicBezTo>
                    <a:pt x="2225" y="1178"/>
                    <a:pt x="2296" y="1282"/>
                    <a:pt x="2361" y="1399"/>
                  </a:cubicBezTo>
                  <a:lnTo>
                    <a:pt x="2439" y="1529"/>
                  </a:lnTo>
                  <a:lnTo>
                    <a:pt x="2439" y="1536"/>
                  </a:lnTo>
                  <a:cubicBezTo>
                    <a:pt x="2452" y="1529"/>
                    <a:pt x="2472" y="1529"/>
                    <a:pt x="2492" y="1529"/>
                  </a:cubicBezTo>
                  <a:cubicBezTo>
                    <a:pt x="2498" y="1516"/>
                    <a:pt x="2505" y="1503"/>
                    <a:pt x="2518" y="1490"/>
                  </a:cubicBezTo>
                  <a:cubicBezTo>
                    <a:pt x="2544" y="1477"/>
                    <a:pt x="2557" y="1464"/>
                    <a:pt x="2557" y="1451"/>
                  </a:cubicBezTo>
                  <a:cubicBezTo>
                    <a:pt x="2563" y="1438"/>
                    <a:pt x="2557" y="1419"/>
                    <a:pt x="2544" y="1406"/>
                  </a:cubicBezTo>
                  <a:cubicBezTo>
                    <a:pt x="2472" y="1282"/>
                    <a:pt x="2387" y="1172"/>
                    <a:pt x="2290" y="1067"/>
                  </a:cubicBezTo>
                  <a:cubicBezTo>
                    <a:pt x="2257" y="1035"/>
                    <a:pt x="2238" y="1009"/>
                    <a:pt x="2225" y="989"/>
                  </a:cubicBezTo>
                  <a:cubicBezTo>
                    <a:pt x="2218" y="950"/>
                    <a:pt x="2231" y="911"/>
                    <a:pt x="2270" y="866"/>
                  </a:cubicBezTo>
                  <a:cubicBezTo>
                    <a:pt x="2316" y="807"/>
                    <a:pt x="2348" y="768"/>
                    <a:pt x="2355" y="755"/>
                  </a:cubicBezTo>
                  <a:cubicBezTo>
                    <a:pt x="2368" y="716"/>
                    <a:pt x="2368" y="671"/>
                    <a:pt x="2355" y="606"/>
                  </a:cubicBezTo>
                  <a:cubicBezTo>
                    <a:pt x="2335" y="476"/>
                    <a:pt x="2296" y="372"/>
                    <a:pt x="2238" y="287"/>
                  </a:cubicBezTo>
                  <a:cubicBezTo>
                    <a:pt x="2147" y="157"/>
                    <a:pt x="2023" y="72"/>
                    <a:pt x="1861" y="27"/>
                  </a:cubicBezTo>
                  <a:cubicBezTo>
                    <a:pt x="1809" y="10"/>
                    <a:pt x="1762" y="1"/>
                    <a:pt x="1722" y="1"/>
                  </a:cubicBezTo>
                  <a:close/>
                  <a:moveTo>
                    <a:pt x="12234" y="11317"/>
                  </a:moveTo>
                  <a:cubicBezTo>
                    <a:pt x="12195" y="11337"/>
                    <a:pt x="12175" y="11350"/>
                    <a:pt x="12169" y="11356"/>
                  </a:cubicBezTo>
                  <a:cubicBezTo>
                    <a:pt x="12117" y="11395"/>
                    <a:pt x="12078" y="11421"/>
                    <a:pt x="12045" y="11441"/>
                  </a:cubicBezTo>
                  <a:cubicBezTo>
                    <a:pt x="12045" y="11441"/>
                    <a:pt x="12039" y="11441"/>
                    <a:pt x="12039" y="11447"/>
                  </a:cubicBezTo>
                  <a:cubicBezTo>
                    <a:pt x="12065" y="11519"/>
                    <a:pt x="12117" y="11558"/>
                    <a:pt x="12188" y="11571"/>
                  </a:cubicBezTo>
                  <a:lnTo>
                    <a:pt x="12221" y="11486"/>
                  </a:lnTo>
                  <a:lnTo>
                    <a:pt x="12234" y="11441"/>
                  </a:lnTo>
                  <a:cubicBezTo>
                    <a:pt x="12234" y="11421"/>
                    <a:pt x="12234" y="11402"/>
                    <a:pt x="12234" y="11389"/>
                  </a:cubicBezTo>
                  <a:cubicBezTo>
                    <a:pt x="12234" y="11369"/>
                    <a:pt x="12240" y="11356"/>
                    <a:pt x="12247" y="11350"/>
                  </a:cubicBezTo>
                  <a:cubicBezTo>
                    <a:pt x="12240" y="11337"/>
                    <a:pt x="12234" y="11330"/>
                    <a:pt x="12234" y="11317"/>
                  </a:cubicBezTo>
                  <a:close/>
                  <a:moveTo>
                    <a:pt x="11798" y="11369"/>
                  </a:moveTo>
                  <a:cubicBezTo>
                    <a:pt x="11792" y="11382"/>
                    <a:pt x="11785" y="11389"/>
                    <a:pt x="11785" y="11402"/>
                  </a:cubicBezTo>
                  <a:cubicBezTo>
                    <a:pt x="11766" y="11447"/>
                    <a:pt x="11740" y="11506"/>
                    <a:pt x="11707" y="11571"/>
                  </a:cubicBezTo>
                  <a:cubicBezTo>
                    <a:pt x="11766" y="11610"/>
                    <a:pt x="11837" y="11629"/>
                    <a:pt x="11922" y="11636"/>
                  </a:cubicBezTo>
                  <a:cubicBezTo>
                    <a:pt x="11915" y="11623"/>
                    <a:pt x="11922" y="11597"/>
                    <a:pt x="11935" y="11571"/>
                  </a:cubicBezTo>
                  <a:cubicBezTo>
                    <a:pt x="11948" y="11538"/>
                    <a:pt x="11948" y="11512"/>
                    <a:pt x="11948" y="11499"/>
                  </a:cubicBezTo>
                  <a:lnTo>
                    <a:pt x="11928" y="11454"/>
                  </a:lnTo>
                  <a:cubicBezTo>
                    <a:pt x="11928" y="11454"/>
                    <a:pt x="11922" y="11447"/>
                    <a:pt x="11922" y="11447"/>
                  </a:cubicBezTo>
                  <a:cubicBezTo>
                    <a:pt x="11909" y="11441"/>
                    <a:pt x="11896" y="11434"/>
                    <a:pt x="11870" y="11415"/>
                  </a:cubicBezTo>
                  <a:cubicBezTo>
                    <a:pt x="11850" y="11395"/>
                    <a:pt x="11837" y="11382"/>
                    <a:pt x="11824" y="11376"/>
                  </a:cubicBezTo>
                  <a:cubicBezTo>
                    <a:pt x="11811" y="11376"/>
                    <a:pt x="11805" y="11369"/>
                    <a:pt x="11798" y="11369"/>
                  </a:cubicBezTo>
                  <a:close/>
                  <a:moveTo>
                    <a:pt x="11636" y="11688"/>
                  </a:moveTo>
                  <a:lnTo>
                    <a:pt x="11584" y="11740"/>
                  </a:lnTo>
                  <a:cubicBezTo>
                    <a:pt x="11571" y="11766"/>
                    <a:pt x="11558" y="11785"/>
                    <a:pt x="11545" y="11792"/>
                  </a:cubicBezTo>
                  <a:cubicBezTo>
                    <a:pt x="11551" y="11798"/>
                    <a:pt x="11564" y="11798"/>
                    <a:pt x="11571" y="11805"/>
                  </a:cubicBezTo>
                  <a:cubicBezTo>
                    <a:pt x="11603" y="11818"/>
                    <a:pt x="11636" y="11818"/>
                    <a:pt x="11655" y="11818"/>
                  </a:cubicBezTo>
                  <a:cubicBezTo>
                    <a:pt x="11662" y="11792"/>
                    <a:pt x="11655" y="11753"/>
                    <a:pt x="11642" y="11714"/>
                  </a:cubicBezTo>
                  <a:lnTo>
                    <a:pt x="11636" y="11688"/>
                  </a:lnTo>
                  <a:close/>
                  <a:moveTo>
                    <a:pt x="11219" y="11863"/>
                  </a:moveTo>
                  <a:lnTo>
                    <a:pt x="11115" y="11909"/>
                  </a:lnTo>
                  <a:cubicBezTo>
                    <a:pt x="11109" y="11915"/>
                    <a:pt x="11102" y="11915"/>
                    <a:pt x="11102" y="11915"/>
                  </a:cubicBezTo>
                  <a:lnTo>
                    <a:pt x="11122" y="11935"/>
                  </a:lnTo>
                  <a:cubicBezTo>
                    <a:pt x="11167" y="11987"/>
                    <a:pt x="11200" y="12019"/>
                    <a:pt x="11232" y="12032"/>
                  </a:cubicBezTo>
                  <a:cubicBezTo>
                    <a:pt x="11270" y="12060"/>
                    <a:pt x="11317" y="12073"/>
                    <a:pt x="11370" y="12073"/>
                  </a:cubicBezTo>
                  <a:cubicBezTo>
                    <a:pt x="11380" y="12073"/>
                    <a:pt x="11391" y="12073"/>
                    <a:pt x="11401" y="12071"/>
                  </a:cubicBezTo>
                  <a:cubicBezTo>
                    <a:pt x="11395" y="12019"/>
                    <a:pt x="11382" y="11974"/>
                    <a:pt x="11349" y="11922"/>
                  </a:cubicBezTo>
                  <a:lnTo>
                    <a:pt x="11323" y="11863"/>
                  </a:lnTo>
                  <a:close/>
                  <a:moveTo>
                    <a:pt x="11024" y="11928"/>
                  </a:moveTo>
                  <a:cubicBezTo>
                    <a:pt x="10985" y="11941"/>
                    <a:pt x="10927" y="11954"/>
                    <a:pt x="10862" y="11967"/>
                  </a:cubicBezTo>
                  <a:lnTo>
                    <a:pt x="10849" y="11967"/>
                  </a:lnTo>
                  <a:cubicBezTo>
                    <a:pt x="10862" y="11980"/>
                    <a:pt x="10875" y="11993"/>
                    <a:pt x="10888" y="12006"/>
                  </a:cubicBezTo>
                  <a:cubicBezTo>
                    <a:pt x="10901" y="12019"/>
                    <a:pt x="10914" y="12045"/>
                    <a:pt x="10933" y="12078"/>
                  </a:cubicBezTo>
                  <a:lnTo>
                    <a:pt x="10946" y="12084"/>
                  </a:lnTo>
                  <a:cubicBezTo>
                    <a:pt x="10953" y="12084"/>
                    <a:pt x="10959" y="12078"/>
                    <a:pt x="10959" y="12071"/>
                  </a:cubicBezTo>
                  <a:cubicBezTo>
                    <a:pt x="10985" y="12032"/>
                    <a:pt x="11011" y="11987"/>
                    <a:pt x="11031" y="11935"/>
                  </a:cubicBezTo>
                  <a:lnTo>
                    <a:pt x="11024" y="11928"/>
                  </a:lnTo>
                  <a:close/>
                  <a:moveTo>
                    <a:pt x="623" y="18862"/>
                  </a:moveTo>
                  <a:cubicBezTo>
                    <a:pt x="598" y="18862"/>
                    <a:pt x="573" y="18864"/>
                    <a:pt x="547" y="18868"/>
                  </a:cubicBezTo>
                  <a:cubicBezTo>
                    <a:pt x="443" y="18881"/>
                    <a:pt x="365" y="18920"/>
                    <a:pt x="319" y="18978"/>
                  </a:cubicBezTo>
                  <a:cubicBezTo>
                    <a:pt x="287" y="19024"/>
                    <a:pt x="267" y="19082"/>
                    <a:pt x="267" y="19147"/>
                  </a:cubicBezTo>
                  <a:cubicBezTo>
                    <a:pt x="261" y="19206"/>
                    <a:pt x="274" y="19264"/>
                    <a:pt x="300" y="19323"/>
                  </a:cubicBezTo>
                  <a:cubicBezTo>
                    <a:pt x="319" y="19368"/>
                    <a:pt x="345" y="19420"/>
                    <a:pt x="384" y="19479"/>
                  </a:cubicBezTo>
                  <a:cubicBezTo>
                    <a:pt x="404" y="19505"/>
                    <a:pt x="436" y="19550"/>
                    <a:pt x="482" y="19609"/>
                  </a:cubicBezTo>
                  <a:lnTo>
                    <a:pt x="462" y="19524"/>
                  </a:lnTo>
                  <a:cubicBezTo>
                    <a:pt x="456" y="19479"/>
                    <a:pt x="456" y="19433"/>
                    <a:pt x="462" y="19381"/>
                  </a:cubicBezTo>
                  <a:lnTo>
                    <a:pt x="462" y="19316"/>
                  </a:lnTo>
                  <a:lnTo>
                    <a:pt x="521" y="19108"/>
                  </a:lnTo>
                  <a:cubicBezTo>
                    <a:pt x="527" y="19095"/>
                    <a:pt x="534" y="19082"/>
                    <a:pt x="547" y="19082"/>
                  </a:cubicBezTo>
                  <a:cubicBezTo>
                    <a:pt x="560" y="19082"/>
                    <a:pt x="566" y="19082"/>
                    <a:pt x="566" y="19102"/>
                  </a:cubicBezTo>
                  <a:cubicBezTo>
                    <a:pt x="566" y="19108"/>
                    <a:pt x="566" y="19121"/>
                    <a:pt x="560" y="19134"/>
                  </a:cubicBezTo>
                  <a:cubicBezTo>
                    <a:pt x="514" y="19264"/>
                    <a:pt x="495" y="19375"/>
                    <a:pt x="501" y="19466"/>
                  </a:cubicBezTo>
                  <a:lnTo>
                    <a:pt x="534" y="19694"/>
                  </a:lnTo>
                  <a:cubicBezTo>
                    <a:pt x="547" y="19739"/>
                    <a:pt x="553" y="19759"/>
                    <a:pt x="553" y="19759"/>
                  </a:cubicBezTo>
                  <a:lnTo>
                    <a:pt x="566" y="19798"/>
                  </a:lnTo>
                  <a:cubicBezTo>
                    <a:pt x="566" y="19811"/>
                    <a:pt x="560" y="19824"/>
                    <a:pt x="540" y="19850"/>
                  </a:cubicBezTo>
                  <a:cubicBezTo>
                    <a:pt x="534" y="19856"/>
                    <a:pt x="527" y="19869"/>
                    <a:pt x="508" y="19902"/>
                  </a:cubicBezTo>
                  <a:lnTo>
                    <a:pt x="469" y="20019"/>
                  </a:lnTo>
                  <a:cubicBezTo>
                    <a:pt x="456" y="20051"/>
                    <a:pt x="449" y="20064"/>
                    <a:pt x="436" y="20064"/>
                  </a:cubicBezTo>
                  <a:cubicBezTo>
                    <a:pt x="433" y="20071"/>
                    <a:pt x="428" y="20074"/>
                    <a:pt x="423" y="20074"/>
                  </a:cubicBezTo>
                  <a:cubicBezTo>
                    <a:pt x="418" y="20074"/>
                    <a:pt x="414" y="20071"/>
                    <a:pt x="410" y="20064"/>
                  </a:cubicBezTo>
                  <a:cubicBezTo>
                    <a:pt x="397" y="20058"/>
                    <a:pt x="391" y="20051"/>
                    <a:pt x="384" y="20038"/>
                  </a:cubicBezTo>
                  <a:cubicBezTo>
                    <a:pt x="384" y="20025"/>
                    <a:pt x="384" y="19999"/>
                    <a:pt x="397" y="19967"/>
                  </a:cubicBezTo>
                  <a:cubicBezTo>
                    <a:pt x="417" y="19928"/>
                    <a:pt x="443" y="19889"/>
                    <a:pt x="475" y="19837"/>
                  </a:cubicBezTo>
                  <a:cubicBezTo>
                    <a:pt x="488" y="19811"/>
                    <a:pt x="501" y="19791"/>
                    <a:pt x="501" y="19778"/>
                  </a:cubicBezTo>
                  <a:lnTo>
                    <a:pt x="501" y="19778"/>
                  </a:lnTo>
                  <a:cubicBezTo>
                    <a:pt x="482" y="19798"/>
                    <a:pt x="449" y="19804"/>
                    <a:pt x="404" y="19811"/>
                  </a:cubicBezTo>
                  <a:cubicBezTo>
                    <a:pt x="391" y="19811"/>
                    <a:pt x="365" y="19804"/>
                    <a:pt x="319" y="19804"/>
                  </a:cubicBezTo>
                  <a:cubicBezTo>
                    <a:pt x="303" y="19801"/>
                    <a:pt x="287" y="19799"/>
                    <a:pt x="272" y="19799"/>
                  </a:cubicBezTo>
                  <a:cubicBezTo>
                    <a:pt x="258" y="19799"/>
                    <a:pt x="244" y="19801"/>
                    <a:pt x="235" y="19804"/>
                  </a:cubicBezTo>
                  <a:cubicBezTo>
                    <a:pt x="131" y="19817"/>
                    <a:pt x="66" y="19902"/>
                    <a:pt x="27" y="20051"/>
                  </a:cubicBezTo>
                  <a:cubicBezTo>
                    <a:pt x="7" y="20155"/>
                    <a:pt x="1" y="20240"/>
                    <a:pt x="20" y="20311"/>
                  </a:cubicBezTo>
                  <a:cubicBezTo>
                    <a:pt x="46" y="20409"/>
                    <a:pt x="98" y="20474"/>
                    <a:pt x="176" y="20513"/>
                  </a:cubicBezTo>
                  <a:cubicBezTo>
                    <a:pt x="210" y="20527"/>
                    <a:pt x="247" y="20534"/>
                    <a:pt x="285" y="20534"/>
                  </a:cubicBezTo>
                  <a:cubicBezTo>
                    <a:pt x="370" y="20534"/>
                    <a:pt x="467" y="20498"/>
                    <a:pt x="579" y="20422"/>
                  </a:cubicBezTo>
                  <a:cubicBezTo>
                    <a:pt x="638" y="20383"/>
                    <a:pt x="677" y="20363"/>
                    <a:pt x="710" y="20357"/>
                  </a:cubicBezTo>
                  <a:cubicBezTo>
                    <a:pt x="719" y="20355"/>
                    <a:pt x="729" y="20354"/>
                    <a:pt x="739" y="20354"/>
                  </a:cubicBezTo>
                  <a:cubicBezTo>
                    <a:pt x="809" y="20354"/>
                    <a:pt x="884" y="20394"/>
                    <a:pt x="970" y="20474"/>
                  </a:cubicBezTo>
                  <a:cubicBezTo>
                    <a:pt x="1574" y="21014"/>
                    <a:pt x="2192" y="21541"/>
                    <a:pt x="2830" y="22041"/>
                  </a:cubicBezTo>
                  <a:cubicBezTo>
                    <a:pt x="2830" y="22035"/>
                    <a:pt x="2830" y="22028"/>
                    <a:pt x="2823" y="22022"/>
                  </a:cubicBezTo>
                  <a:lnTo>
                    <a:pt x="2823" y="21970"/>
                  </a:lnTo>
                  <a:cubicBezTo>
                    <a:pt x="2810" y="21918"/>
                    <a:pt x="2804" y="21872"/>
                    <a:pt x="2804" y="21846"/>
                  </a:cubicBezTo>
                  <a:lnTo>
                    <a:pt x="2804" y="21807"/>
                  </a:lnTo>
                  <a:lnTo>
                    <a:pt x="2791" y="21781"/>
                  </a:lnTo>
                  <a:lnTo>
                    <a:pt x="2791" y="21723"/>
                  </a:lnTo>
                  <a:cubicBezTo>
                    <a:pt x="2778" y="21690"/>
                    <a:pt x="2771" y="21664"/>
                    <a:pt x="2765" y="21645"/>
                  </a:cubicBezTo>
                  <a:lnTo>
                    <a:pt x="2765" y="21489"/>
                  </a:lnTo>
                  <a:lnTo>
                    <a:pt x="2758" y="21411"/>
                  </a:lnTo>
                  <a:cubicBezTo>
                    <a:pt x="2758" y="21384"/>
                    <a:pt x="2758" y="21345"/>
                    <a:pt x="2745" y="21287"/>
                  </a:cubicBezTo>
                  <a:lnTo>
                    <a:pt x="2745" y="21267"/>
                  </a:lnTo>
                  <a:cubicBezTo>
                    <a:pt x="2719" y="21261"/>
                    <a:pt x="2687" y="21241"/>
                    <a:pt x="2648" y="21215"/>
                  </a:cubicBezTo>
                  <a:lnTo>
                    <a:pt x="1334" y="20025"/>
                  </a:lnTo>
                  <a:cubicBezTo>
                    <a:pt x="1275" y="19980"/>
                    <a:pt x="1243" y="19934"/>
                    <a:pt x="1236" y="19902"/>
                  </a:cubicBezTo>
                  <a:cubicBezTo>
                    <a:pt x="1230" y="19889"/>
                    <a:pt x="1223" y="19869"/>
                    <a:pt x="1223" y="19843"/>
                  </a:cubicBezTo>
                  <a:cubicBezTo>
                    <a:pt x="1217" y="19811"/>
                    <a:pt x="1217" y="19791"/>
                    <a:pt x="1217" y="19772"/>
                  </a:cubicBezTo>
                  <a:cubicBezTo>
                    <a:pt x="1204" y="19694"/>
                    <a:pt x="1191" y="19635"/>
                    <a:pt x="1184" y="19590"/>
                  </a:cubicBezTo>
                  <a:cubicBezTo>
                    <a:pt x="1184" y="19459"/>
                    <a:pt x="1171" y="19362"/>
                    <a:pt x="1158" y="19297"/>
                  </a:cubicBezTo>
                  <a:cubicBezTo>
                    <a:pt x="1132" y="19167"/>
                    <a:pt x="1054" y="19056"/>
                    <a:pt x="937" y="18965"/>
                  </a:cubicBezTo>
                  <a:cubicBezTo>
                    <a:pt x="837" y="18896"/>
                    <a:pt x="732" y="18862"/>
                    <a:pt x="623" y="18862"/>
                  </a:cubicBezTo>
                  <a:close/>
                  <a:moveTo>
                    <a:pt x="6114" y="26860"/>
                  </a:moveTo>
                  <a:cubicBezTo>
                    <a:pt x="6095" y="27608"/>
                    <a:pt x="6088" y="28174"/>
                    <a:pt x="6095" y="28545"/>
                  </a:cubicBezTo>
                  <a:cubicBezTo>
                    <a:pt x="6095" y="28864"/>
                    <a:pt x="6114" y="29156"/>
                    <a:pt x="6140" y="29410"/>
                  </a:cubicBezTo>
                  <a:cubicBezTo>
                    <a:pt x="6179" y="29709"/>
                    <a:pt x="6231" y="30002"/>
                    <a:pt x="6316" y="30294"/>
                  </a:cubicBezTo>
                  <a:cubicBezTo>
                    <a:pt x="6368" y="30294"/>
                    <a:pt x="6420" y="30288"/>
                    <a:pt x="6472" y="30268"/>
                  </a:cubicBezTo>
                  <a:lnTo>
                    <a:pt x="6524" y="30262"/>
                  </a:lnTo>
                  <a:cubicBezTo>
                    <a:pt x="6543" y="30262"/>
                    <a:pt x="6556" y="30268"/>
                    <a:pt x="6556" y="30288"/>
                  </a:cubicBezTo>
                  <a:cubicBezTo>
                    <a:pt x="6569" y="30307"/>
                    <a:pt x="6563" y="30320"/>
                    <a:pt x="6537" y="30327"/>
                  </a:cubicBezTo>
                  <a:lnTo>
                    <a:pt x="6485" y="30346"/>
                  </a:lnTo>
                  <a:cubicBezTo>
                    <a:pt x="6426" y="30372"/>
                    <a:pt x="6400" y="30418"/>
                    <a:pt x="6407" y="30496"/>
                  </a:cubicBezTo>
                  <a:cubicBezTo>
                    <a:pt x="6407" y="30522"/>
                    <a:pt x="6400" y="30541"/>
                    <a:pt x="6394" y="30554"/>
                  </a:cubicBezTo>
                  <a:lnTo>
                    <a:pt x="6394" y="30561"/>
                  </a:lnTo>
                  <a:cubicBezTo>
                    <a:pt x="6433" y="30672"/>
                    <a:pt x="6472" y="30782"/>
                    <a:pt x="6517" y="30893"/>
                  </a:cubicBezTo>
                  <a:cubicBezTo>
                    <a:pt x="6712" y="31374"/>
                    <a:pt x="6966" y="31823"/>
                    <a:pt x="7278" y="32232"/>
                  </a:cubicBezTo>
                  <a:cubicBezTo>
                    <a:pt x="7324" y="32297"/>
                    <a:pt x="7376" y="32356"/>
                    <a:pt x="7434" y="32427"/>
                  </a:cubicBezTo>
                  <a:lnTo>
                    <a:pt x="7447" y="32427"/>
                  </a:lnTo>
                  <a:lnTo>
                    <a:pt x="7493" y="32434"/>
                  </a:lnTo>
                  <a:cubicBezTo>
                    <a:pt x="7493" y="32434"/>
                    <a:pt x="7506" y="32427"/>
                    <a:pt x="7532" y="32414"/>
                  </a:cubicBezTo>
                  <a:cubicBezTo>
                    <a:pt x="7538" y="32411"/>
                    <a:pt x="7545" y="32410"/>
                    <a:pt x="7551" y="32410"/>
                  </a:cubicBezTo>
                  <a:cubicBezTo>
                    <a:pt x="7556" y="32410"/>
                    <a:pt x="7561" y="32411"/>
                    <a:pt x="7564" y="32414"/>
                  </a:cubicBezTo>
                  <a:cubicBezTo>
                    <a:pt x="7584" y="32421"/>
                    <a:pt x="7590" y="32434"/>
                    <a:pt x="7590" y="32460"/>
                  </a:cubicBezTo>
                  <a:cubicBezTo>
                    <a:pt x="7590" y="32473"/>
                    <a:pt x="7590" y="32480"/>
                    <a:pt x="7584" y="32486"/>
                  </a:cubicBezTo>
                  <a:lnTo>
                    <a:pt x="7571" y="32506"/>
                  </a:lnTo>
                  <a:cubicBezTo>
                    <a:pt x="7564" y="32512"/>
                    <a:pt x="7564" y="32525"/>
                    <a:pt x="7564" y="32538"/>
                  </a:cubicBezTo>
                  <a:lnTo>
                    <a:pt x="7558" y="32577"/>
                  </a:lnTo>
                  <a:cubicBezTo>
                    <a:pt x="7759" y="32805"/>
                    <a:pt x="8007" y="33058"/>
                    <a:pt x="8293" y="33331"/>
                  </a:cubicBezTo>
                  <a:cubicBezTo>
                    <a:pt x="8488" y="33527"/>
                    <a:pt x="8650" y="33663"/>
                    <a:pt x="8774" y="33754"/>
                  </a:cubicBezTo>
                  <a:cubicBezTo>
                    <a:pt x="8911" y="33858"/>
                    <a:pt x="9112" y="33975"/>
                    <a:pt x="9366" y="34118"/>
                  </a:cubicBezTo>
                  <a:cubicBezTo>
                    <a:pt x="9665" y="34274"/>
                    <a:pt x="9867" y="34385"/>
                    <a:pt x="9971" y="34457"/>
                  </a:cubicBezTo>
                  <a:cubicBezTo>
                    <a:pt x="9977" y="34333"/>
                    <a:pt x="9997" y="34196"/>
                    <a:pt x="10036" y="34040"/>
                  </a:cubicBezTo>
                  <a:cubicBezTo>
                    <a:pt x="10042" y="34021"/>
                    <a:pt x="10049" y="33995"/>
                    <a:pt x="10055" y="33969"/>
                  </a:cubicBezTo>
                  <a:cubicBezTo>
                    <a:pt x="9567" y="33683"/>
                    <a:pt x="9138" y="33318"/>
                    <a:pt x="8768" y="32870"/>
                  </a:cubicBezTo>
                  <a:cubicBezTo>
                    <a:pt x="8644" y="32720"/>
                    <a:pt x="8546" y="32623"/>
                    <a:pt x="8475" y="32577"/>
                  </a:cubicBezTo>
                  <a:cubicBezTo>
                    <a:pt x="8468" y="32597"/>
                    <a:pt x="8462" y="32623"/>
                    <a:pt x="8468" y="32655"/>
                  </a:cubicBezTo>
                  <a:cubicBezTo>
                    <a:pt x="8468" y="32675"/>
                    <a:pt x="8475" y="32707"/>
                    <a:pt x="8475" y="32740"/>
                  </a:cubicBezTo>
                  <a:cubicBezTo>
                    <a:pt x="8481" y="32772"/>
                    <a:pt x="8475" y="32798"/>
                    <a:pt x="8468" y="32824"/>
                  </a:cubicBezTo>
                  <a:cubicBezTo>
                    <a:pt x="8455" y="32857"/>
                    <a:pt x="8436" y="32876"/>
                    <a:pt x="8410" y="32876"/>
                  </a:cubicBezTo>
                  <a:cubicBezTo>
                    <a:pt x="8390" y="32824"/>
                    <a:pt x="8364" y="32772"/>
                    <a:pt x="8319" y="32720"/>
                  </a:cubicBezTo>
                  <a:cubicBezTo>
                    <a:pt x="8306" y="32701"/>
                    <a:pt x="8260" y="32655"/>
                    <a:pt x="8189" y="32584"/>
                  </a:cubicBezTo>
                  <a:cubicBezTo>
                    <a:pt x="8078" y="32460"/>
                    <a:pt x="7948" y="32271"/>
                    <a:pt x="7798" y="32005"/>
                  </a:cubicBezTo>
                  <a:cubicBezTo>
                    <a:pt x="7356" y="31205"/>
                    <a:pt x="7012" y="30359"/>
                    <a:pt x="6771" y="29475"/>
                  </a:cubicBezTo>
                  <a:cubicBezTo>
                    <a:pt x="6680" y="29150"/>
                    <a:pt x="6628" y="28870"/>
                    <a:pt x="6608" y="28642"/>
                  </a:cubicBezTo>
                  <a:cubicBezTo>
                    <a:pt x="6595" y="28525"/>
                    <a:pt x="6589" y="28350"/>
                    <a:pt x="6582" y="28116"/>
                  </a:cubicBezTo>
                  <a:lnTo>
                    <a:pt x="6569" y="27543"/>
                  </a:lnTo>
                  <a:cubicBezTo>
                    <a:pt x="6400" y="27322"/>
                    <a:pt x="6251" y="27095"/>
                    <a:pt x="6114" y="2686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4"/>
            <p:cNvSpPr/>
            <p:nvPr/>
          </p:nvSpPr>
          <p:spPr>
            <a:xfrm>
              <a:off x="-6703100" y="741875"/>
              <a:ext cx="522425" cy="124900"/>
            </a:xfrm>
            <a:custGeom>
              <a:avLst/>
              <a:gdLst/>
              <a:ahLst/>
              <a:cxnLst/>
              <a:rect l="l" t="t" r="r" b="b"/>
              <a:pathLst>
                <a:path w="20897" h="4996" extrusionOk="0">
                  <a:moveTo>
                    <a:pt x="20539" y="113"/>
                  </a:moveTo>
                  <a:cubicBezTo>
                    <a:pt x="20545" y="113"/>
                    <a:pt x="20552" y="115"/>
                    <a:pt x="20558" y="118"/>
                  </a:cubicBezTo>
                  <a:cubicBezTo>
                    <a:pt x="20571" y="118"/>
                    <a:pt x="20584" y="124"/>
                    <a:pt x="20584" y="137"/>
                  </a:cubicBezTo>
                  <a:cubicBezTo>
                    <a:pt x="20591" y="150"/>
                    <a:pt x="20584" y="163"/>
                    <a:pt x="20565" y="170"/>
                  </a:cubicBezTo>
                  <a:lnTo>
                    <a:pt x="20545" y="183"/>
                  </a:lnTo>
                  <a:lnTo>
                    <a:pt x="20493" y="183"/>
                  </a:lnTo>
                  <a:lnTo>
                    <a:pt x="20480" y="163"/>
                  </a:lnTo>
                  <a:cubicBezTo>
                    <a:pt x="20480" y="150"/>
                    <a:pt x="20480" y="144"/>
                    <a:pt x="20487" y="137"/>
                  </a:cubicBezTo>
                  <a:lnTo>
                    <a:pt x="20500" y="124"/>
                  </a:lnTo>
                  <a:lnTo>
                    <a:pt x="20519" y="118"/>
                  </a:lnTo>
                  <a:cubicBezTo>
                    <a:pt x="20526" y="115"/>
                    <a:pt x="20532" y="113"/>
                    <a:pt x="20539" y="113"/>
                  </a:cubicBezTo>
                  <a:close/>
                  <a:moveTo>
                    <a:pt x="20324" y="183"/>
                  </a:moveTo>
                  <a:cubicBezTo>
                    <a:pt x="20324" y="189"/>
                    <a:pt x="20324" y="189"/>
                    <a:pt x="20318" y="189"/>
                  </a:cubicBezTo>
                  <a:lnTo>
                    <a:pt x="20285" y="189"/>
                  </a:lnTo>
                  <a:lnTo>
                    <a:pt x="20285" y="183"/>
                  </a:lnTo>
                  <a:close/>
                  <a:moveTo>
                    <a:pt x="20103" y="189"/>
                  </a:moveTo>
                  <a:lnTo>
                    <a:pt x="20122" y="209"/>
                  </a:lnTo>
                  <a:cubicBezTo>
                    <a:pt x="20109" y="222"/>
                    <a:pt x="20096" y="242"/>
                    <a:pt x="20070" y="248"/>
                  </a:cubicBezTo>
                  <a:lnTo>
                    <a:pt x="20057" y="255"/>
                  </a:lnTo>
                  <a:lnTo>
                    <a:pt x="20018" y="268"/>
                  </a:lnTo>
                  <a:lnTo>
                    <a:pt x="19992" y="261"/>
                  </a:lnTo>
                  <a:cubicBezTo>
                    <a:pt x="19986" y="255"/>
                    <a:pt x="19979" y="242"/>
                    <a:pt x="19979" y="222"/>
                  </a:cubicBezTo>
                  <a:lnTo>
                    <a:pt x="20064" y="196"/>
                  </a:lnTo>
                  <a:cubicBezTo>
                    <a:pt x="20077" y="189"/>
                    <a:pt x="20090" y="189"/>
                    <a:pt x="20103" y="189"/>
                  </a:cubicBezTo>
                  <a:close/>
                  <a:moveTo>
                    <a:pt x="19732" y="261"/>
                  </a:moveTo>
                  <a:lnTo>
                    <a:pt x="19745" y="268"/>
                  </a:lnTo>
                  <a:lnTo>
                    <a:pt x="19745" y="274"/>
                  </a:lnTo>
                  <a:cubicBezTo>
                    <a:pt x="19752" y="281"/>
                    <a:pt x="19752" y="287"/>
                    <a:pt x="19745" y="294"/>
                  </a:cubicBezTo>
                  <a:lnTo>
                    <a:pt x="19726" y="313"/>
                  </a:lnTo>
                  <a:cubicBezTo>
                    <a:pt x="19706" y="313"/>
                    <a:pt x="19693" y="313"/>
                    <a:pt x="19687" y="320"/>
                  </a:cubicBezTo>
                  <a:lnTo>
                    <a:pt x="19667" y="320"/>
                  </a:lnTo>
                  <a:cubicBezTo>
                    <a:pt x="19654" y="320"/>
                    <a:pt x="19648" y="320"/>
                    <a:pt x="19641" y="307"/>
                  </a:cubicBezTo>
                  <a:lnTo>
                    <a:pt x="19635" y="300"/>
                  </a:lnTo>
                  <a:lnTo>
                    <a:pt x="19641" y="287"/>
                  </a:lnTo>
                  <a:lnTo>
                    <a:pt x="19680" y="261"/>
                  </a:lnTo>
                  <a:close/>
                  <a:moveTo>
                    <a:pt x="19342" y="339"/>
                  </a:moveTo>
                  <a:lnTo>
                    <a:pt x="19375" y="346"/>
                  </a:lnTo>
                  <a:lnTo>
                    <a:pt x="19375" y="365"/>
                  </a:lnTo>
                  <a:cubicBezTo>
                    <a:pt x="19375" y="378"/>
                    <a:pt x="19368" y="378"/>
                    <a:pt x="19362" y="385"/>
                  </a:cubicBezTo>
                  <a:lnTo>
                    <a:pt x="19349" y="385"/>
                  </a:lnTo>
                  <a:lnTo>
                    <a:pt x="19329" y="398"/>
                  </a:lnTo>
                  <a:lnTo>
                    <a:pt x="19297" y="398"/>
                  </a:lnTo>
                  <a:lnTo>
                    <a:pt x="19270" y="404"/>
                  </a:lnTo>
                  <a:cubicBezTo>
                    <a:pt x="19251" y="398"/>
                    <a:pt x="19231" y="398"/>
                    <a:pt x="19225" y="398"/>
                  </a:cubicBezTo>
                  <a:cubicBezTo>
                    <a:pt x="19218" y="391"/>
                    <a:pt x="19218" y="385"/>
                    <a:pt x="19231" y="372"/>
                  </a:cubicBezTo>
                  <a:lnTo>
                    <a:pt x="19283" y="352"/>
                  </a:lnTo>
                  <a:cubicBezTo>
                    <a:pt x="19297" y="352"/>
                    <a:pt x="19310" y="346"/>
                    <a:pt x="19336" y="346"/>
                  </a:cubicBezTo>
                  <a:cubicBezTo>
                    <a:pt x="19342" y="346"/>
                    <a:pt x="19342" y="346"/>
                    <a:pt x="19342" y="339"/>
                  </a:cubicBezTo>
                  <a:close/>
                  <a:moveTo>
                    <a:pt x="19049" y="417"/>
                  </a:moveTo>
                  <a:lnTo>
                    <a:pt x="19043" y="443"/>
                  </a:lnTo>
                  <a:cubicBezTo>
                    <a:pt x="19030" y="443"/>
                    <a:pt x="19010" y="450"/>
                    <a:pt x="18997" y="463"/>
                  </a:cubicBezTo>
                  <a:lnTo>
                    <a:pt x="18984" y="476"/>
                  </a:lnTo>
                  <a:lnTo>
                    <a:pt x="18965" y="482"/>
                  </a:lnTo>
                  <a:lnTo>
                    <a:pt x="18952" y="489"/>
                  </a:lnTo>
                  <a:lnTo>
                    <a:pt x="18893" y="502"/>
                  </a:lnTo>
                  <a:lnTo>
                    <a:pt x="18867" y="502"/>
                  </a:lnTo>
                  <a:cubicBezTo>
                    <a:pt x="18861" y="495"/>
                    <a:pt x="18854" y="489"/>
                    <a:pt x="18854" y="482"/>
                  </a:cubicBezTo>
                  <a:cubicBezTo>
                    <a:pt x="18861" y="476"/>
                    <a:pt x="18861" y="469"/>
                    <a:pt x="18867" y="469"/>
                  </a:cubicBezTo>
                  <a:lnTo>
                    <a:pt x="18874" y="456"/>
                  </a:lnTo>
                  <a:lnTo>
                    <a:pt x="18893" y="450"/>
                  </a:lnTo>
                  <a:cubicBezTo>
                    <a:pt x="18906" y="450"/>
                    <a:pt x="18913" y="443"/>
                    <a:pt x="18932" y="437"/>
                  </a:cubicBezTo>
                  <a:cubicBezTo>
                    <a:pt x="18953" y="424"/>
                    <a:pt x="18974" y="420"/>
                    <a:pt x="18992" y="420"/>
                  </a:cubicBezTo>
                  <a:cubicBezTo>
                    <a:pt x="19003" y="420"/>
                    <a:pt x="19014" y="421"/>
                    <a:pt x="19023" y="424"/>
                  </a:cubicBezTo>
                  <a:cubicBezTo>
                    <a:pt x="19030" y="424"/>
                    <a:pt x="19030" y="417"/>
                    <a:pt x="19030" y="417"/>
                  </a:cubicBezTo>
                  <a:close/>
                  <a:moveTo>
                    <a:pt x="18640" y="515"/>
                  </a:moveTo>
                  <a:lnTo>
                    <a:pt x="18672" y="521"/>
                  </a:lnTo>
                  <a:lnTo>
                    <a:pt x="18679" y="541"/>
                  </a:lnTo>
                  <a:cubicBezTo>
                    <a:pt x="18679" y="547"/>
                    <a:pt x="18679" y="554"/>
                    <a:pt x="18672" y="554"/>
                  </a:cubicBezTo>
                  <a:lnTo>
                    <a:pt x="18653" y="560"/>
                  </a:lnTo>
                  <a:lnTo>
                    <a:pt x="18633" y="573"/>
                  </a:lnTo>
                  <a:lnTo>
                    <a:pt x="18620" y="580"/>
                  </a:lnTo>
                  <a:lnTo>
                    <a:pt x="18594" y="586"/>
                  </a:lnTo>
                  <a:cubicBezTo>
                    <a:pt x="18575" y="593"/>
                    <a:pt x="18549" y="599"/>
                    <a:pt x="18529" y="599"/>
                  </a:cubicBezTo>
                  <a:cubicBezTo>
                    <a:pt x="18510" y="599"/>
                    <a:pt x="18503" y="593"/>
                    <a:pt x="18503" y="586"/>
                  </a:cubicBezTo>
                  <a:lnTo>
                    <a:pt x="18510" y="573"/>
                  </a:lnTo>
                  <a:cubicBezTo>
                    <a:pt x="18523" y="560"/>
                    <a:pt x="18542" y="547"/>
                    <a:pt x="18575" y="534"/>
                  </a:cubicBezTo>
                  <a:lnTo>
                    <a:pt x="18640" y="515"/>
                  </a:lnTo>
                  <a:close/>
                  <a:moveTo>
                    <a:pt x="18184" y="664"/>
                  </a:moveTo>
                  <a:lnTo>
                    <a:pt x="18217" y="671"/>
                  </a:lnTo>
                  <a:cubicBezTo>
                    <a:pt x="18230" y="671"/>
                    <a:pt x="18236" y="677"/>
                    <a:pt x="18236" y="684"/>
                  </a:cubicBezTo>
                  <a:cubicBezTo>
                    <a:pt x="18230" y="697"/>
                    <a:pt x="18223" y="710"/>
                    <a:pt x="18204" y="716"/>
                  </a:cubicBezTo>
                  <a:lnTo>
                    <a:pt x="18158" y="729"/>
                  </a:lnTo>
                  <a:lnTo>
                    <a:pt x="18061" y="749"/>
                  </a:lnTo>
                  <a:cubicBezTo>
                    <a:pt x="18054" y="742"/>
                    <a:pt x="18048" y="736"/>
                    <a:pt x="18041" y="729"/>
                  </a:cubicBezTo>
                  <a:cubicBezTo>
                    <a:pt x="18041" y="723"/>
                    <a:pt x="18048" y="716"/>
                    <a:pt x="18054" y="710"/>
                  </a:cubicBezTo>
                  <a:cubicBezTo>
                    <a:pt x="18061" y="703"/>
                    <a:pt x="18067" y="697"/>
                    <a:pt x="18074" y="690"/>
                  </a:cubicBezTo>
                  <a:lnTo>
                    <a:pt x="18093" y="684"/>
                  </a:lnTo>
                  <a:lnTo>
                    <a:pt x="18113" y="677"/>
                  </a:lnTo>
                  <a:cubicBezTo>
                    <a:pt x="18132" y="677"/>
                    <a:pt x="18152" y="677"/>
                    <a:pt x="18184" y="664"/>
                  </a:cubicBezTo>
                  <a:close/>
                  <a:moveTo>
                    <a:pt x="20676" y="1499"/>
                  </a:moveTo>
                  <a:cubicBezTo>
                    <a:pt x="20682" y="1499"/>
                    <a:pt x="20687" y="1502"/>
                    <a:pt x="20695" y="1510"/>
                  </a:cubicBezTo>
                  <a:lnTo>
                    <a:pt x="20714" y="1529"/>
                  </a:lnTo>
                  <a:cubicBezTo>
                    <a:pt x="20714" y="1536"/>
                    <a:pt x="20701" y="1555"/>
                    <a:pt x="20682" y="1575"/>
                  </a:cubicBezTo>
                  <a:lnTo>
                    <a:pt x="20643" y="1575"/>
                  </a:lnTo>
                  <a:lnTo>
                    <a:pt x="20630" y="1568"/>
                  </a:lnTo>
                  <a:lnTo>
                    <a:pt x="20617" y="1549"/>
                  </a:lnTo>
                  <a:lnTo>
                    <a:pt x="20623" y="1529"/>
                  </a:lnTo>
                  <a:lnTo>
                    <a:pt x="20643" y="1510"/>
                  </a:lnTo>
                  <a:cubicBezTo>
                    <a:pt x="20647" y="1505"/>
                    <a:pt x="20652" y="1501"/>
                    <a:pt x="20657" y="1501"/>
                  </a:cubicBezTo>
                  <a:cubicBezTo>
                    <a:pt x="20658" y="1501"/>
                    <a:pt x="20660" y="1501"/>
                    <a:pt x="20662" y="1503"/>
                  </a:cubicBezTo>
                  <a:cubicBezTo>
                    <a:pt x="20668" y="1501"/>
                    <a:pt x="20672" y="1499"/>
                    <a:pt x="20676" y="1499"/>
                  </a:cubicBezTo>
                  <a:close/>
                  <a:moveTo>
                    <a:pt x="20374" y="1589"/>
                  </a:moveTo>
                  <a:cubicBezTo>
                    <a:pt x="20381" y="1589"/>
                    <a:pt x="20386" y="1591"/>
                    <a:pt x="20389" y="1594"/>
                  </a:cubicBezTo>
                  <a:cubicBezTo>
                    <a:pt x="20402" y="1601"/>
                    <a:pt x="20409" y="1614"/>
                    <a:pt x="20409" y="1627"/>
                  </a:cubicBezTo>
                  <a:lnTo>
                    <a:pt x="20396" y="1640"/>
                  </a:lnTo>
                  <a:lnTo>
                    <a:pt x="20383" y="1653"/>
                  </a:lnTo>
                  <a:lnTo>
                    <a:pt x="20370" y="1653"/>
                  </a:lnTo>
                  <a:lnTo>
                    <a:pt x="20370" y="1659"/>
                  </a:lnTo>
                  <a:lnTo>
                    <a:pt x="20311" y="1659"/>
                  </a:lnTo>
                  <a:cubicBezTo>
                    <a:pt x="20305" y="1653"/>
                    <a:pt x="20305" y="1640"/>
                    <a:pt x="20305" y="1633"/>
                  </a:cubicBezTo>
                  <a:lnTo>
                    <a:pt x="20305" y="1620"/>
                  </a:lnTo>
                  <a:lnTo>
                    <a:pt x="20311" y="1614"/>
                  </a:lnTo>
                  <a:lnTo>
                    <a:pt x="20337" y="1601"/>
                  </a:lnTo>
                  <a:lnTo>
                    <a:pt x="20350" y="1594"/>
                  </a:lnTo>
                  <a:cubicBezTo>
                    <a:pt x="20360" y="1591"/>
                    <a:pt x="20368" y="1589"/>
                    <a:pt x="20374" y="1589"/>
                  </a:cubicBezTo>
                  <a:close/>
                  <a:moveTo>
                    <a:pt x="20064" y="1692"/>
                  </a:moveTo>
                  <a:cubicBezTo>
                    <a:pt x="20077" y="1692"/>
                    <a:pt x="20083" y="1698"/>
                    <a:pt x="20090" y="1705"/>
                  </a:cubicBezTo>
                  <a:lnTo>
                    <a:pt x="20083" y="1731"/>
                  </a:lnTo>
                  <a:lnTo>
                    <a:pt x="20064" y="1744"/>
                  </a:lnTo>
                  <a:lnTo>
                    <a:pt x="20051" y="1750"/>
                  </a:lnTo>
                  <a:lnTo>
                    <a:pt x="20025" y="1757"/>
                  </a:lnTo>
                  <a:lnTo>
                    <a:pt x="20012" y="1763"/>
                  </a:lnTo>
                  <a:lnTo>
                    <a:pt x="19979" y="1763"/>
                  </a:lnTo>
                  <a:lnTo>
                    <a:pt x="19966" y="1750"/>
                  </a:lnTo>
                  <a:lnTo>
                    <a:pt x="19966" y="1731"/>
                  </a:lnTo>
                  <a:lnTo>
                    <a:pt x="19966" y="1718"/>
                  </a:lnTo>
                  <a:lnTo>
                    <a:pt x="19986" y="1705"/>
                  </a:lnTo>
                  <a:lnTo>
                    <a:pt x="20005" y="1705"/>
                  </a:lnTo>
                  <a:lnTo>
                    <a:pt x="20031" y="1692"/>
                  </a:lnTo>
                  <a:close/>
                  <a:moveTo>
                    <a:pt x="19648" y="1796"/>
                  </a:moveTo>
                  <a:lnTo>
                    <a:pt x="19674" y="1802"/>
                  </a:lnTo>
                  <a:cubicBezTo>
                    <a:pt x="19687" y="1809"/>
                    <a:pt x="19700" y="1815"/>
                    <a:pt x="19700" y="1822"/>
                  </a:cubicBezTo>
                  <a:cubicBezTo>
                    <a:pt x="19700" y="1835"/>
                    <a:pt x="19693" y="1848"/>
                    <a:pt x="19680" y="1861"/>
                  </a:cubicBezTo>
                  <a:cubicBezTo>
                    <a:pt x="19661" y="1867"/>
                    <a:pt x="19635" y="1880"/>
                    <a:pt x="19609" y="1880"/>
                  </a:cubicBezTo>
                  <a:lnTo>
                    <a:pt x="19531" y="1874"/>
                  </a:lnTo>
                  <a:cubicBezTo>
                    <a:pt x="19524" y="1874"/>
                    <a:pt x="19524" y="1867"/>
                    <a:pt x="19531" y="1861"/>
                  </a:cubicBezTo>
                  <a:lnTo>
                    <a:pt x="19544" y="1848"/>
                  </a:lnTo>
                  <a:lnTo>
                    <a:pt x="19602" y="1815"/>
                  </a:lnTo>
                  <a:lnTo>
                    <a:pt x="19648" y="1796"/>
                  </a:lnTo>
                  <a:close/>
                  <a:moveTo>
                    <a:pt x="19023" y="1913"/>
                  </a:moveTo>
                  <a:lnTo>
                    <a:pt x="19088" y="1919"/>
                  </a:lnTo>
                  <a:lnTo>
                    <a:pt x="19108" y="1926"/>
                  </a:lnTo>
                  <a:cubicBezTo>
                    <a:pt x="19114" y="1932"/>
                    <a:pt x="19121" y="1939"/>
                    <a:pt x="19114" y="1945"/>
                  </a:cubicBezTo>
                  <a:cubicBezTo>
                    <a:pt x="19114" y="1952"/>
                    <a:pt x="19114" y="1958"/>
                    <a:pt x="19101" y="1958"/>
                  </a:cubicBezTo>
                  <a:lnTo>
                    <a:pt x="19030" y="1971"/>
                  </a:lnTo>
                  <a:lnTo>
                    <a:pt x="19023" y="1978"/>
                  </a:lnTo>
                  <a:lnTo>
                    <a:pt x="18971" y="1978"/>
                  </a:lnTo>
                  <a:lnTo>
                    <a:pt x="18952" y="1971"/>
                  </a:lnTo>
                  <a:cubicBezTo>
                    <a:pt x="18939" y="1965"/>
                    <a:pt x="18939" y="1952"/>
                    <a:pt x="18945" y="1939"/>
                  </a:cubicBezTo>
                  <a:lnTo>
                    <a:pt x="18971" y="1926"/>
                  </a:lnTo>
                  <a:lnTo>
                    <a:pt x="19017" y="1913"/>
                  </a:lnTo>
                  <a:close/>
                  <a:moveTo>
                    <a:pt x="20643" y="1"/>
                  </a:moveTo>
                  <a:cubicBezTo>
                    <a:pt x="20630" y="1"/>
                    <a:pt x="20610" y="7"/>
                    <a:pt x="20584" y="7"/>
                  </a:cubicBezTo>
                  <a:cubicBezTo>
                    <a:pt x="20558" y="7"/>
                    <a:pt x="20532" y="14"/>
                    <a:pt x="20519" y="14"/>
                  </a:cubicBezTo>
                  <a:cubicBezTo>
                    <a:pt x="20493" y="20"/>
                    <a:pt x="20428" y="33"/>
                    <a:pt x="20337" y="66"/>
                  </a:cubicBezTo>
                  <a:cubicBezTo>
                    <a:pt x="20292" y="79"/>
                    <a:pt x="20214" y="92"/>
                    <a:pt x="20122" y="105"/>
                  </a:cubicBezTo>
                  <a:cubicBezTo>
                    <a:pt x="19732" y="157"/>
                    <a:pt x="19414" y="209"/>
                    <a:pt x="19160" y="261"/>
                  </a:cubicBezTo>
                  <a:cubicBezTo>
                    <a:pt x="18815" y="339"/>
                    <a:pt x="18510" y="437"/>
                    <a:pt x="18236" y="554"/>
                  </a:cubicBezTo>
                  <a:cubicBezTo>
                    <a:pt x="18087" y="619"/>
                    <a:pt x="18002" y="658"/>
                    <a:pt x="17996" y="658"/>
                  </a:cubicBezTo>
                  <a:cubicBezTo>
                    <a:pt x="17957" y="671"/>
                    <a:pt x="17924" y="684"/>
                    <a:pt x="17892" y="697"/>
                  </a:cubicBezTo>
                  <a:lnTo>
                    <a:pt x="18321" y="1256"/>
                  </a:lnTo>
                  <a:cubicBezTo>
                    <a:pt x="18386" y="1341"/>
                    <a:pt x="18432" y="1406"/>
                    <a:pt x="18458" y="1458"/>
                  </a:cubicBezTo>
                  <a:lnTo>
                    <a:pt x="18536" y="1594"/>
                  </a:lnTo>
                  <a:cubicBezTo>
                    <a:pt x="18581" y="1679"/>
                    <a:pt x="18679" y="1815"/>
                    <a:pt x="18815" y="2004"/>
                  </a:cubicBezTo>
                  <a:cubicBezTo>
                    <a:pt x="18841" y="2036"/>
                    <a:pt x="18854" y="2056"/>
                    <a:pt x="18854" y="2076"/>
                  </a:cubicBezTo>
                  <a:cubicBezTo>
                    <a:pt x="18861" y="2082"/>
                    <a:pt x="18861" y="2089"/>
                    <a:pt x="18861" y="2089"/>
                  </a:cubicBezTo>
                  <a:lnTo>
                    <a:pt x="18913" y="2089"/>
                  </a:lnTo>
                  <a:cubicBezTo>
                    <a:pt x="19121" y="2082"/>
                    <a:pt x="19290" y="2076"/>
                    <a:pt x="19427" y="2056"/>
                  </a:cubicBezTo>
                  <a:cubicBezTo>
                    <a:pt x="19524" y="2043"/>
                    <a:pt x="19667" y="2017"/>
                    <a:pt x="19849" y="1971"/>
                  </a:cubicBezTo>
                  <a:cubicBezTo>
                    <a:pt x="19934" y="1958"/>
                    <a:pt x="19999" y="1939"/>
                    <a:pt x="20038" y="1926"/>
                  </a:cubicBezTo>
                  <a:cubicBezTo>
                    <a:pt x="20077" y="1913"/>
                    <a:pt x="20142" y="1887"/>
                    <a:pt x="20220" y="1854"/>
                  </a:cubicBezTo>
                  <a:cubicBezTo>
                    <a:pt x="20285" y="1828"/>
                    <a:pt x="20389" y="1796"/>
                    <a:pt x="20526" y="1757"/>
                  </a:cubicBezTo>
                  <a:cubicBezTo>
                    <a:pt x="20643" y="1718"/>
                    <a:pt x="20740" y="1672"/>
                    <a:pt x="20805" y="1620"/>
                  </a:cubicBezTo>
                  <a:cubicBezTo>
                    <a:pt x="20838" y="1601"/>
                    <a:pt x="20857" y="1588"/>
                    <a:pt x="20877" y="1581"/>
                  </a:cubicBezTo>
                  <a:cubicBezTo>
                    <a:pt x="20883" y="1575"/>
                    <a:pt x="20890" y="1575"/>
                    <a:pt x="20896" y="1575"/>
                  </a:cubicBezTo>
                  <a:cubicBezTo>
                    <a:pt x="20838" y="1289"/>
                    <a:pt x="20792" y="1041"/>
                    <a:pt x="20773" y="840"/>
                  </a:cubicBezTo>
                  <a:cubicBezTo>
                    <a:pt x="20760" y="697"/>
                    <a:pt x="20747" y="586"/>
                    <a:pt x="20740" y="515"/>
                  </a:cubicBezTo>
                  <a:cubicBezTo>
                    <a:pt x="20727" y="391"/>
                    <a:pt x="20708" y="287"/>
                    <a:pt x="20695" y="196"/>
                  </a:cubicBezTo>
                  <a:cubicBezTo>
                    <a:pt x="20682" y="137"/>
                    <a:pt x="20662" y="72"/>
                    <a:pt x="20643" y="1"/>
                  </a:cubicBezTo>
                  <a:close/>
                  <a:moveTo>
                    <a:pt x="5574" y="3311"/>
                  </a:moveTo>
                  <a:cubicBezTo>
                    <a:pt x="5593" y="3311"/>
                    <a:pt x="5600" y="3324"/>
                    <a:pt x="5606" y="3331"/>
                  </a:cubicBezTo>
                  <a:lnTo>
                    <a:pt x="5600" y="3357"/>
                  </a:lnTo>
                  <a:lnTo>
                    <a:pt x="5574" y="3383"/>
                  </a:lnTo>
                  <a:cubicBezTo>
                    <a:pt x="5561" y="3389"/>
                    <a:pt x="5548" y="3389"/>
                    <a:pt x="5535" y="3389"/>
                  </a:cubicBezTo>
                  <a:cubicBezTo>
                    <a:pt x="5528" y="3389"/>
                    <a:pt x="5522" y="3389"/>
                    <a:pt x="5515" y="3383"/>
                  </a:cubicBezTo>
                  <a:cubicBezTo>
                    <a:pt x="5509" y="3383"/>
                    <a:pt x="5509" y="3376"/>
                    <a:pt x="5509" y="3363"/>
                  </a:cubicBezTo>
                  <a:cubicBezTo>
                    <a:pt x="5509" y="3357"/>
                    <a:pt x="5509" y="3350"/>
                    <a:pt x="5515" y="3344"/>
                  </a:cubicBezTo>
                  <a:lnTo>
                    <a:pt x="5554" y="3318"/>
                  </a:lnTo>
                  <a:lnTo>
                    <a:pt x="5574" y="3311"/>
                  </a:lnTo>
                  <a:close/>
                  <a:moveTo>
                    <a:pt x="5164" y="3370"/>
                  </a:moveTo>
                  <a:cubicBezTo>
                    <a:pt x="5203" y="3370"/>
                    <a:pt x="5236" y="3370"/>
                    <a:pt x="5255" y="3376"/>
                  </a:cubicBezTo>
                  <a:cubicBezTo>
                    <a:pt x="5262" y="3376"/>
                    <a:pt x="5268" y="3383"/>
                    <a:pt x="5268" y="3389"/>
                  </a:cubicBezTo>
                  <a:cubicBezTo>
                    <a:pt x="5268" y="3396"/>
                    <a:pt x="5268" y="3402"/>
                    <a:pt x="5255" y="3409"/>
                  </a:cubicBezTo>
                  <a:lnTo>
                    <a:pt x="5236" y="3409"/>
                  </a:lnTo>
                  <a:cubicBezTo>
                    <a:pt x="5229" y="3409"/>
                    <a:pt x="5223" y="3415"/>
                    <a:pt x="5216" y="3422"/>
                  </a:cubicBezTo>
                  <a:cubicBezTo>
                    <a:pt x="5190" y="3415"/>
                    <a:pt x="5171" y="3415"/>
                    <a:pt x="5151" y="3415"/>
                  </a:cubicBezTo>
                  <a:cubicBezTo>
                    <a:pt x="5145" y="3418"/>
                    <a:pt x="5138" y="3420"/>
                    <a:pt x="5133" y="3420"/>
                  </a:cubicBezTo>
                  <a:cubicBezTo>
                    <a:pt x="5128" y="3420"/>
                    <a:pt x="5125" y="3418"/>
                    <a:pt x="5125" y="3415"/>
                  </a:cubicBezTo>
                  <a:cubicBezTo>
                    <a:pt x="5112" y="3415"/>
                    <a:pt x="5112" y="3409"/>
                    <a:pt x="5125" y="3396"/>
                  </a:cubicBezTo>
                  <a:lnTo>
                    <a:pt x="5151" y="3370"/>
                  </a:lnTo>
                  <a:close/>
                  <a:moveTo>
                    <a:pt x="4858" y="3422"/>
                  </a:moveTo>
                  <a:lnTo>
                    <a:pt x="4910" y="3428"/>
                  </a:lnTo>
                  <a:lnTo>
                    <a:pt x="4904" y="3454"/>
                  </a:lnTo>
                  <a:lnTo>
                    <a:pt x="4852" y="3467"/>
                  </a:lnTo>
                  <a:lnTo>
                    <a:pt x="4832" y="3474"/>
                  </a:lnTo>
                  <a:lnTo>
                    <a:pt x="4709" y="3474"/>
                  </a:lnTo>
                  <a:cubicBezTo>
                    <a:pt x="4702" y="3467"/>
                    <a:pt x="4696" y="3461"/>
                    <a:pt x="4702" y="3454"/>
                  </a:cubicBezTo>
                  <a:lnTo>
                    <a:pt x="4715" y="3448"/>
                  </a:lnTo>
                  <a:lnTo>
                    <a:pt x="4832" y="3422"/>
                  </a:lnTo>
                  <a:close/>
                  <a:moveTo>
                    <a:pt x="4429" y="3474"/>
                  </a:moveTo>
                  <a:cubicBezTo>
                    <a:pt x="4442" y="3480"/>
                    <a:pt x="4449" y="3487"/>
                    <a:pt x="4455" y="3493"/>
                  </a:cubicBezTo>
                  <a:cubicBezTo>
                    <a:pt x="4455" y="3500"/>
                    <a:pt x="4449" y="3506"/>
                    <a:pt x="4436" y="3513"/>
                  </a:cubicBezTo>
                  <a:cubicBezTo>
                    <a:pt x="4436" y="3513"/>
                    <a:pt x="4416" y="3519"/>
                    <a:pt x="4384" y="3532"/>
                  </a:cubicBezTo>
                  <a:lnTo>
                    <a:pt x="4345" y="3539"/>
                  </a:lnTo>
                  <a:lnTo>
                    <a:pt x="4312" y="3539"/>
                  </a:lnTo>
                  <a:cubicBezTo>
                    <a:pt x="4299" y="3539"/>
                    <a:pt x="4286" y="3532"/>
                    <a:pt x="4286" y="3526"/>
                  </a:cubicBezTo>
                  <a:cubicBezTo>
                    <a:pt x="4273" y="3526"/>
                    <a:pt x="4273" y="3519"/>
                    <a:pt x="4280" y="3506"/>
                  </a:cubicBezTo>
                  <a:cubicBezTo>
                    <a:pt x="4280" y="3500"/>
                    <a:pt x="4286" y="3493"/>
                    <a:pt x="4299" y="3493"/>
                  </a:cubicBezTo>
                  <a:cubicBezTo>
                    <a:pt x="4319" y="3487"/>
                    <a:pt x="4351" y="3487"/>
                    <a:pt x="4403" y="3480"/>
                  </a:cubicBezTo>
                  <a:lnTo>
                    <a:pt x="4429" y="3474"/>
                  </a:lnTo>
                  <a:close/>
                  <a:moveTo>
                    <a:pt x="3896" y="3565"/>
                  </a:moveTo>
                  <a:cubicBezTo>
                    <a:pt x="3915" y="3565"/>
                    <a:pt x="3922" y="3571"/>
                    <a:pt x="3922" y="3584"/>
                  </a:cubicBezTo>
                  <a:cubicBezTo>
                    <a:pt x="3922" y="3591"/>
                    <a:pt x="3915" y="3597"/>
                    <a:pt x="3909" y="3604"/>
                  </a:cubicBezTo>
                  <a:cubicBezTo>
                    <a:pt x="3902" y="3610"/>
                    <a:pt x="3889" y="3610"/>
                    <a:pt x="3870" y="3617"/>
                  </a:cubicBezTo>
                  <a:cubicBezTo>
                    <a:pt x="3850" y="3623"/>
                    <a:pt x="3837" y="3623"/>
                    <a:pt x="3831" y="3630"/>
                  </a:cubicBezTo>
                  <a:lnTo>
                    <a:pt x="3805" y="3643"/>
                  </a:lnTo>
                  <a:cubicBezTo>
                    <a:pt x="3785" y="3649"/>
                    <a:pt x="3779" y="3649"/>
                    <a:pt x="3772" y="3656"/>
                  </a:cubicBezTo>
                  <a:lnTo>
                    <a:pt x="3740" y="3649"/>
                  </a:lnTo>
                  <a:cubicBezTo>
                    <a:pt x="3727" y="3636"/>
                    <a:pt x="3720" y="3630"/>
                    <a:pt x="3727" y="3623"/>
                  </a:cubicBezTo>
                  <a:cubicBezTo>
                    <a:pt x="3759" y="3597"/>
                    <a:pt x="3798" y="3584"/>
                    <a:pt x="3837" y="3571"/>
                  </a:cubicBezTo>
                  <a:lnTo>
                    <a:pt x="3896" y="3565"/>
                  </a:lnTo>
                  <a:close/>
                  <a:moveTo>
                    <a:pt x="3434" y="3669"/>
                  </a:moveTo>
                  <a:cubicBezTo>
                    <a:pt x="3447" y="3669"/>
                    <a:pt x="3460" y="3675"/>
                    <a:pt x="3467" y="3688"/>
                  </a:cubicBezTo>
                  <a:cubicBezTo>
                    <a:pt x="3467" y="3701"/>
                    <a:pt x="3467" y="3708"/>
                    <a:pt x="3460" y="3708"/>
                  </a:cubicBezTo>
                  <a:lnTo>
                    <a:pt x="3447" y="3714"/>
                  </a:lnTo>
                  <a:lnTo>
                    <a:pt x="3441" y="3727"/>
                  </a:lnTo>
                  <a:lnTo>
                    <a:pt x="3434" y="3727"/>
                  </a:lnTo>
                  <a:lnTo>
                    <a:pt x="3434" y="3734"/>
                  </a:lnTo>
                  <a:cubicBezTo>
                    <a:pt x="3421" y="3734"/>
                    <a:pt x="3415" y="3734"/>
                    <a:pt x="3402" y="3740"/>
                  </a:cubicBezTo>
                  <a:cubicBezTo>
                    <a:pt x="3396" y="3742"/>
                    <a:pt x="3392" y="3743"/>
                    <a:pt x="3387" y="3743"/>
                  </a:cubicBezTo>
                  <a:cubicBezTo>
                    <a:pt x="3375" y="3743"/>
                    <a:pt x="3366" y="3737"/>
                    <a:pt x="3356" y="3727"/>
                  </a:cubicBezTo>
                  <a:cubicBezTo>
                    <a:pt x="3350" y="3721"/>
                    <a:pt x="3350" y="3714"/>
                    <a:pt x="3356" y="3714"/>
                  </a:cubicBezTo>
                  <a:cubicBezTo>
                    <a:pt x="3356" y="3708"/>
                    <a:pt x="3356" y="3701"/>
                    <a:pt x="3363" y="3701"/>
                  </a:cubicBezTo>
                  <a:lnTo>
                    <a:pt x="3434" y="3669"/>
                  </a:lnTo>
                  <a:close/>
                  <a:moveTo>
                    <a:pt x="3059" y="3754"/>
                  </a:moveTo>
                  <a:lnTo>
                    <a:pt x="3115" y="3760"/>
                  </a:lnTo>
                  <a:cubicBezTo>
                    <a:pt x="3115" y="3766"/>
                    <a:pt x="3102" y="3779"/>
                    <a:pt x="3089" y="3786"/>
                  </a:cubicBezTo>
                  <a:lnTo>
                    <a:pt x="3076" y="3792"/>
                  </a:lnTo>
                  <a:lnTo>
                    <a:pt x="3024" y="3812"/>
                  </a:lnTo>
                  <a:lnTo>
                    <a:pt x="3018" y="3818"/>
                  </a:lnTo>
                  <a:lnTo>
                    <a:pt x="2992" y="3818"/>
                  </a:lnTo>
                  <a:cubicBezTo>
                    <a:pt x="2979" y="3818"/>
                    <a:pt x="2972" y="3812"/>
                    <a:pt x="2972" y="3805"/>
                  </a:cubicBezTo>
                  <a:cubicBezTo>
                    <a:pt x="2966" y="3799"/>
                    <a:pt x="2972" y="3786"/>
                    <a:pt x="2979" y="3779"/>
                  </a:cubicBezTo>
                  <a:lnTo>
                    <a:pt x="2992" y="3760"/>
                  </a:lnTo>
                  <a:cubicBezTo>
                    <a:pt x="3002" y="3757"/>
                    <a:pt x="3011" y="3755"/>
                    <a:pt x="3022" y="3755"/>
                  </a:cubicBezTo>
                  <a:cubicBezTo>
                    <a:pt x="3033" y="3755"/>
                    <a:pt x="3044" y="3757"/>
                    <a:pt x="3057" y="3760"/>
                  </a:cubicBezTo>
                  <a:cubicBezTo>
                    <a:pt x="3063" y="3760"/>
                    <a:pt x="3063" y="3755"/>
                    <a:pt x="3059" y="3754"/>
                  </a:cubicBezTo>
                  <a:close/>
                  <a:moveTo>
                    <a:pt x="2673" y="3844"/>
                  </a:moveTo>
                  <a:lnTo>
                    <a:pt x="2699" y="3857"/>
                  </a:lnTo>
                  <a:cubicBezTo>
                    <a:pt x="2699" y="3870"/>
                    <a:pt x="2699" y="3883"/>
                    <a:pt x="2686" y="3883"/>
                  </a:cubicBezTo>
                  <a:lnTo>
                    <a:pt x="2673" y="3890"/>
                  </a:lnTo>
                  <a:lnTo>
                    <a:pt x="2673" y="3897"/>
                  </a:lnTo>
                  <a:lnTo>
                    <a:pt x="2654" y="3903"/>
                  </a:lnTo>
                  <a:lnTo>
                    <a:pt x="2647" y="3903"/>
                  </a:lnTo>
                  <a:cubicBezTo>
                    <a:pt x="2641" y="3906"/>
                    <a:pt x="2636" y="3908"/>
                    <a:pt x="2632" y="3908"/>
                  </a:cubicBezTo>
                  <a:cubicBezTo>
                    <a:pt x="2628" y="3908"/>
                    <a:pt x="2624" y="3906"/>
                    <a:pt x="2621" y="3903"/>
                  </a:cubicBezTo>
                  <a:lnTo>
                    <a:pt x="2615" y="3890"/>
                  </a:lnTo>
                  <a:lnTo>
                    <a:pt x="2615" y="3877"/>
                  </a:lnTo>
                  <a:cubicBezTo>
                    <a:pt x="2615" y="3870"/>
                    <a:pt x="2621" y="3864"/>
                    <a:pt x="2628" y="3864"/>
                  </a:cubicBezTo>
                  <a:lnTo>
                    <a:pt x="2673" y="3851"/>
                  </a:lnTo>
                  <a:lnTo>
                    <a:pt x="2673" y="3844"/>
                  </a:lnTo>
                  <a:close/>
                  <a:moveTo>
                    <a:pt x="2297" y="3926"/>
                  </a:moveTo>
                  <a:cubicBezTo>
                    <a:pt x="2304" y="3926"/>
                    <a:pt x="2313" y="3931"/>
                    <a:pt x="2322" y="3936"/>
                  </a:cubicBezTo>
                  <a:cubicBezTo>
                    <a:pt x="2322" y="3936"/>
                    <a:pt x="2316" y="3942"/>
                    <a:pt x="2309" y="3955"/>
                  </a:cubicBezTo>
                  <a:lnTo>
                    <a:pt x="2303" y="3968"/>
                  </a:lnTo>
                  <a:lnTo>
                    <a:pt x="2290" y="3968"/>
                  </a:lnTo>
                  <a:cubicBezTo>
                    <a:pt x="2263" y="3975"/>
                    <a:pt x="2244" y="3988"/>
                    <a:pt x="2224" y="4001"/>
                  </a:cubicBezTo>
                  <a:cubicBezTo>
                    <a:pt x="2219" y="4002"/>
                    <a:pt x="2213" y="4003"/>
                    <a:pt x="2207" y="4003"/>
                  </a:cubicBezTo>
                  <a:cubicBezTo>
                    <a:pt x="2194" y="4003"/>
                    <a:pt x="2180" y="3999"/>
                    <a:pt x="2166" y="3994"/>
                  </a:cubicBezTo>
                  <a:lnTo>
                    <a:pt x="2153" y="3988"/>
                  </a:lnTo>
                  <a:lnTo>
                    <a:pt x="2153" y="3975"/>
                  </a:lnTo>
                  <a:lnTo>
                    <a:pt x="2198" y="3955"/>
                  </a:lnTo>
                  <a:lnTo>
                    <a:pt x="2218" y="3942"/>
                  </a:lnTo>
                  <a:lnTo>
                    <a:pt x="2237" y="3936"/>
                  </a:lnTo>
                  <a:lnTo>
                    <a:pt x="2290" y="3929"/>
                  </a:lnTo>
                  <a:cubicBezTo>
                    <a:pt x="2291" y="3927"/>
                    <a:pt x="2294" y="3926"/>
                    <a:pt x="2297" y="3926"/>
                  </a:cubicBezTo>
                  <a:close/>
                  <a:moveTo>
                    <a:pt x="1906" y="4020"/>
                  </a:moveTo>
                  <a:cubicBezTo>
                    <a:pt x="1919" y="4020"/>
                    <a:pt x="1925" y="4027"/>
                    <a:pt x="1932" y="4033"/>
                  </a:cubicBezTo>
                  <a:lnTo>
                    <a:pt x="1919" y="4059"/>
                  </a:lnTo>
                  <a:lnTo>
                    <a:pt x="1899" y="4066"/>
                  </a:lnTo>
                  <a:lnTo>
                    <a:pt x="1893" y="4072"/>
                  </a:lnTo>
                  <a:lnTo>
                    <a:pt x="1860" y="4085"/>
                  </a:lnTo>
                  <a:lnTo>
                    <a:pt x="1847" y="4092"/>
                  </a:lnTo>
                  <a:lnTo>
                    <a:pt x="1834" y="4092"/>
                  </a:lnTo>
                  <a:lnTo>
                    <a:pt x="1815" y="4085"/>
                  </a:lnTo>
                  <a:cubicBezTo>
                    <a:pt x="1808" y="4079"/>
                    <a:pt x="1808" y="4079"/>
                    <a:pt x="1808" y="4066"/>
                  </a:cubicBezTo>
                  <a:cubicBezTo>
                    <a:pt x="1808" y="4066"/>
                    <a:pt x="1808" y="4059"/>
                    <a:pt x="1815" y="4053"/>
                  </a:cubicBezTo>
                  <a:lnTo>
                    <a:pt x="1886" y="4027"/>
                  </a:lnTo>
                  <a:lnTo>
                    <a:pt x="1906" y="4020"/>
                  </a:lnTo>
                  <a:close/>
                  <a:moveTo>
                    <a:pt x="6283" y="4150"/>
                  </a:moveTo>
                  <a:cubicBezTo>
                    <a:pt x="6302" y="4157"/>
                    <a:pt x="6309" y="4163"/>
                    <a:pt x="6309" y="4176"/>
                  </a:cubicBezTo>
                  <a:cubicBezTo>
                    <a:pt x="6296" y="4202"/>
                    <a:pt x="6283" y="4215"/>
                    <a:pt x="6270" y="4215"/>
                  </a:cubicBezTo>
                  <a:lnTo>
                    <a:pt x="6250" y="4222"/>
                  </a:lnTo>
                  <a:cubicBezTo>
                    <a:pt x="6244" y="4222"/>
                    <a:pt x="6244" y="4222"/>
                    <a:pt x="6237" y="4228"/>
                  </a:cubicBezTo>
                  <a:lnTo>
                    <a:pt x="6211" y="4228"/>
                  </a:lnTo>
                  <a:lnTo>
                    <a:pt x="6198" y="4222"/>
                  </a:lnTo>
                  <a:cubicBezTo>
                    <a:pt x="6192" y="4222"/>
                    <a:pt x="6185" y="4222"/>
                    <a:pt x="6179" y="4209"/>
                  </a:cubicBezTo>
                  <a:cubicBezTo>
                    <a:pt x="6172" y="4196"/>
                    <a:pt x="6179" y="4189"/>
                    <a:pt x="6185" y="4183"/>
                  </a:cubicBezTo>
                  <a:lnTo>
                    <a:pt x="6198" y="4176"/>
                  </a:lnTo>
                  <a:lnTo>
                    <a:pt x="6218" y="4163"/>
                  </a:lnTo>
                  <a:lnTo>
                    <a:pt x="6283" y="4150"/>
                  </a:lnTo>
                  <a:close/>
                  <a:moveTo>
                    <a:pt x="1529" y="4157"/>
                  </a:moveTo>
                  <a:lnTo>
                    <a:pt x="1542" y="4163"/>
                  </a:lnTo>
                  <a:lnTo>
                    <a:pt x="1548" y="4176"/>
                  </a:lnTo>
                  <a:lnTo>
                    <a:pt x="1535" y="4202"/>
                  </a:lnTo>
                  <a:lnTo>
                    <a:pt x="1516" y="4209"/>
                  </a:lnTo>
                  <a:lnTo>
                    <a:pt x="1496" y="4215"/>
                  </a:lnTo>
                  <a:lnTo>
                    <a:pt x="1483" y="4222"/>
                  </a:lnTo>
                  <a:lnTo>
                    <a:pt x="1444" y="4235"/>
                  </a:lnTo>
                  <a:lnTo>
                    <a:pt x="1431" y="4235"/>
                  </a:lnTo>
                  <a:cubicBezTo>
                    <a:pt x="1431" y="4235"/>
                    <a:pt x="1425" y="4235"/>
                    <a:pt x="1425" y="4222"/>
                  </a:cubicBezTo>
                  <a:lnTo>
                    <a:pt x="1425" y="4202"/>
                  </a:lnTo>
                  <a:lnTo>
                    <a:pt x="1431" y="4196"/>
                  </a:lnTo>
                  <a:lnTo>
                    <a:pt x="1464" y="4170"/>
                  </a:lnTo>
                  <a:lnTo>
                    <a:pt x="1490" y="4163"/>
                  </a:lnTo>
                  <a:lnTo>
                    <a:pt x="1529" y="4163"/>
                  </a:lnTo>
                  <a:cubicBezTo>
                    <a:pt x="1529" y="4163"/>
                    <a:pt x="1529" y="4163"/>
                    <a:pt x="1529" y="4157"/>
                  </a:cubicBezTo>
                  <a:close/>
                  <a:moveTo>
                    <a:pt x="6016" y="4202"/>
                  </a:moveTo>
                  <a:cubicBezTo>
                    <a:pt x="6023" y="4202"/>
                    <a:pt x="6023" y="4209"/>
                    <a:pt x="6029" y="4215"/>
                  </a:cubicBezTo>
                  <a:cubicBezTo>
                    <a:pt x="6023" y="4248"/>
                    <a:pt x="6003" y="4261"/>
                    <a:pt x="5971" y="4267"/>
                  </a:cubicBezTo>
                  <a:lnTo>
                    <a:pt x="5964" y="4267"/>
                  </a:lnTo>
                  <a:lnTo>
                    <a:pt x="5906" y="4280"/>
                  </a:lnTo>
                  <a:cubicBezTo>
                    <a:pt x="5893" y="4280"/>
                    <a:pt x="5886" y="4280"/>
                    <a:pt x="5886" y="4274"/>
                  </a:cubicBezTo>
                  <a:cubicBezTo>
                    <a:pt x="5880" y="4274"/>
                    <a:pt x="5880" y="4267"/>
                    <a:pt x="5873" y="4254"/>
                  </a:cubicBezTo>
                  <a:lnTo>
                    <a:pt x="5880" y="4241"/>
                  </a:lnTo>
                  <a:lnTo>
                    <a:pt x="5893" y="4228"/>
                  </a:lnTo>
                  <a:cubicBezTo>
                    <a:pt x="5899" y="4222"/>
                    <a:pt x="5919" y="4222"/>
                    <a:pt x="5951" y="4215"/>
                  </a:cubicBezTo>
                  <a:lnTo>
                    <a:pt x="6016" y="4202"/>
                  </a:lnTo>
                  <a:close/>
                  <a:moveTo>
                    <a:pt x="5600" y="4287"/>
                  </a:moveTo>
                  <a:cubicBezTo>
                    <a:pt x="5613" y="4287"/>
                    <a:pt x="5619" y="4293"/>
                    <a:pt x="5619" y="4300"/>
                  </a:cubicBezTo>
                  <a:cubicBezTo>
                    <a:pt x="5613" y="4313"/>
                    <a:pt x="5600" y="4326"/>
                    <a:pt x="5587" y="4332"/>
                  </a:cubicBezTo>
                  <a:cubicBezTo>
                    <a:pt x="5567" y="4339"/>
                    <a:pt x="5541" y="4345"/>
                    <a:pt x="5502" y="4352"/>
                  </a:cubicBezTo>
                  <a:lnTo>
                    <a:pt x="5450" y="4358"/>
                  </a:lnTo>
                  <a:lnTo>
                    <a:pt x="5418" y="4358"/>
                  </a:lnTo>
                  <a:cubicBezTo>
                    <a:pt x="5405" y="4345"/>
                    <a:pt x="5398" y="4332"/>
                    <a:pt x="5405" y="4326"/>
                  </a:cubicBezTo>
                  <a:lnTo>
                    <a:pt x="5418" y="4313"/>
                  </a:lnTo>
                  <a:cubicBezTo>
                    <a:pt x="5437" y="4306"/>
                    <a:pt x="5470" y="4300"/>
                    <a:pt x="5515" y="4293"/>
                  </a:cubicBezTo>
                  <a:cubicBezTo>
                    <a:pt x="5554" y="4287"/>
                    <a:pt x="5580" y="4287"/>
                    <a:pt x="5600" y="4287"/>
                  </a:cubicBezTo>
                  <a:close/>
                  <a:moveTo>
                    <a:pt x="5184" y="4339"/>
                  </a:moveTo>
                  <a:cubicBezTo>
                    <a:pt x="5197" y="4345"/>
                    <a:pt x="5197" y="4352"/>
                    <a:pt x="5197" y="4358"/>
                  </a:cubicBezTo>
                  <a:cubicBezTo>
                    <a:pt x="5190" y="4371"/>
                    <a:pt x="5177" y="4384"/>
                    <a:pt x="5158" y="4391"/>
                  </a:cubicBezTo>
                  <a:lnTo>
                    <a:pt x="5119" y="4391"/>
                  </a:lnTo>
                  <a:cubicBezTo>
                    <a:pt x="5067" y="4404"/>
                    <a:pt x="5028" y="4410"/>
                    <a:pt x="5002" y="4410"/>
                  </a:cubicBezTo>
                  <a:cubicBezTo>
                    <a:pt x="4995" y="4410"/>
                    <a:pt x="4982" y="4404"/>
                    <a:pt x="4982" y="4404"/>
                  </a:cubicBezTo>
                  <a:cubicBezTo>
                    <a:pt x="4976" y="4397"/>
                    <a:pt x="4976" y="4391"/>
                    <a:pt x="4976" y="4384"/>
                  </a:cubicBezTo>
                  <a:lnTo>
                    <a:pt x="4989" y="4371"/>
                  </a:lnTo>
                  <a:cubicBezTo>
                    <a:pt x="5047" y="4358"/>
                    <a:pt x="5099" y="4345"/>
                    <a:pt x="5164" y="4339"/>
                  </a:cubicBezTo>
                  <a:close/>
                  <a:moveTo>
                    <a:pt x="4709" y="4401"/>
                  </a:moveTo>
                  <a:cubicBezTo>
                    <a:pt x="4729" y="4401"/>
                    <a:pt x="4743" y="4406"/>
                    <a:pt x="4748" y="4410"/>
                  </a:cubicBezTo>
                  <a:cubicBezTo>
                    <a:pt x="4754" y="4423"/>
                    <a:pt x="4748" y="4430"/>
                    <a:pt x="4735" y="4436"/>
                  </a:cubicBezTo>
                  <a:cubicBezTo>
                    <a:pt x="4735" y="4443"/>
                    <a:pt x="4722" y="4443"/>
                    <a:pt x="4702" y="4449"/>
                  </a:cubicBezTo>
                  <a:lnTo>
                    <a:pt x="4559" y="4482"/>
                  </a:lnTo>
                  <a:cubicBezTo>
                    <a:pt x="4540" y="4482"/>
                    <a:pt x="4533" y="4475"/>
                    <a:pt x="4527" y="4469"/>
                  </a:cubicBezTo>
                  <a:cubicBezTo>
                    <a:pt x="4527" y="4456"/>
                    <a:pt x="4533" y="4449"/>
                    <a:pt x="4546" y="4443"/>
                  </a:cubicBezTo>
                  <a:lnTo>
                    <a:pt x="4683" y="4404"/>
                  </a:lnTo>
                  <a:cubicBezTo>
                    <a:pt x="4692" y="4402"/>
                    <a:pt x="4701" y="4401"/>
                    <a:pt x="4709" y="4401"/>
                  </a:cubicBezTo>
                  <a:close/>
                  <a:moveTo>
                    <a:pt x="4221" y="4547"/>
                  </a:moveTo>
                  <a:cubicBezTo>
                    <a:pt x="4234" y="4547"/>
                    <a:pt x="4241" y="4553"/>
                    <a:pt x="4247" y="4560"/>
                  </a:cubicBezTo>
                  <a:cubicBezTo>
                    <a:pt x="4247" y="4573"/>
                    <a:pt x="4241" y="4579"/>
                    <a:pt x="4221" y="4586"/>
                  </a:cubicBezTo>
                  <a:cubicBezTo>
                    <a:pt x="4156" y="4605"/>
                    <a:pt x="4052" y="4618"/>
                    <a:pt x="3902" y="4625"/>
                  </a:cubicBezTo>
                  <a:cubicBezTo>
                    <a:pt x="3883" y="4625"/>
                    <a:pt x="3870" y="4618"/>
                    <a:pt x="3870" y="4605"/>
                  </a:cubicBezTo>
                  <a:cubicBezTo>
                    <a:pt x="3870" y="4599"/>
                    <a:pt x="3870" y="4592"/>
                    <a:pt x="3876" y="4579"/>
                  </a:cubicBezTo>
                  <a:lnTo>
                    <a:pt x="3902" y="4573"/>
                  </a:lnTo>
                  <a:lnTo>
                    <a:pt x="4130" y="4553"/>
                  </a:lnTo>
                  <a:cubicBezTo>
                    <a:pt x="4169" y="4547"/>
                    <a:pt x="4202" y="4547"/>
                    <a:pt x="4221" y="4547"/>
                  </a:cubicBezTo>
                  <a:close/>
                  <a:moveTo>
                    <a:pt x="3512" y="4638"/>
                  </a:moveTo>
                  <a:cubicBezTo>
                    <a:pt x="3525" y="4638"/>
                    <a:pt x="3532" y="4644"/>
                    <a:pt x="3532" y="4651"/>
                  </a:cubicBezTo>
                  <a:cubicBezTo>
                    <a:pt x="3532" y="4664"/>
                    <a:pt x="3525" y="4670"/>
                    <a:pt x="3506" y="4670"/>
                  </a:cubicBezTo>
                  <a:lnTo>
                    <a:pt x="3402" y="4690"/>
                  </a:lnTo>
                  <a:cubicBezTo>
                    <a:pt x="3363" y="4696"/>
                    <a:pt x="3337" y="4696"/>
                    <a:pt x="3324" y="4696"/>
                  </a:cubicBezTo>
                  <a:cubicBezTo>
                    <a:pt x="3304" y="4696"/>
                    <a:pt x="3298" y="4690"/>
                    <a:pt x="3298" y="4677"/>
                  </a:cubicBezTo>
                  <a:cubicBezTo>
                    <a:pt x="3298" y="4670"/>
                    <a:pt x="3298" y="4664"/>
                    <a:pt x="3311" y="4657"/>
                  </a:cubicBezTo>
                  <a:lnTo>
                    <a:pt x="3330" y="4657"/>
                  </a:lnTo>
                  <a:lnTo>
                    <a:pt x="3376" y="4644"/>
                  </a:lnTo>
                  <a:lnTo>
                    <a:pt x="3512" y="4638"/>
                  </a:lnTo>
                  <a:close/>
                  <a:moveTo>
                    <a:pt x="2936" y="4687"/>
                  </a:moveTo>
                  <a:cubicBezTo>
                    <a:pt x="2956" y="4687"/>
                    <a:pt x="2969" y="4695"/>
                    <a:pt x="2979" y="4709"/>
                  </a:cubicBezTo>
                  <a:cubicBezTo>
                    <a:pt x="2953" y="4729"/>
                    <a:pt x="2920" y="4735"/>
                    <a:pt x="2868" y="4748"/>
                  </a:cubicBezTo>
                  <a:cubicBezTo>
                    <a:pt x="2810" y="4755"/>
                    <a:pt x="2738" y="4768"/>
                    <a:pt x="2667" y="4768"/>
                  </a:cubicBezTo>
                  <a:cubicBezTo>
                    <a:pt x="2641" y="4771"/>
                    <a:pt x="2620" y="4773"/>
                    <a:pt x="2602" y="4773"/>
                  </a:cubicBezTo>
                  <a:cubicBezTo>
                    <a:pt x="2584" y="4773"/>
                    <a:pt x="2569" y="4771"/>
                    <a:pt x="2556" y="4768"/>
                  </a:cubicBezTo>
                  <a:cubicBezTo>
                    <a:pt x="2543" y="4761"/>
                    <a:pt x="2537" y="4755"/>
                    <a:pt x="2537" y="4748"/>
                  </a:cubicBezTo>
                  <a:cubicBezTo>
                    <a:pt x="2537" y="4742"/>
                    <a:pt x="2543" y="4735"/>
                    <a:pt x="2556" y="4729"/>
                  </a:cubicBezTo>
                  <a:cubicBezTo>
                    <a:pt x="2660" y="4716"/>
                    <a:pt x="2777" y="4696"/>
                    <a:pt x="2914" y="4690"/>
                  </a:cubicBezTo>
                  <a:cubicBezTo>
                    <a:pt x="2922" y="4688"/>
                    <a:pt x="2929" y="4687"/>
                    <a:pt x="2936" y="4687"/>
                  </a:cubicBezTo>
                  <a:close/>
                  <a:moveTo>
                    <a:pt x="1841" y="4755"/>
                  </a:moveTo>
                  <a:cubicBezTo>
                    <a:pt x="1854" y="4755"/>
                    <a:pt x="1886" y="4755"/>
                    <a:pt x="1925" y="4768"/>
                  </a:cubicBezTo>
                  <a:cubicBezTo>
                    <a:pt x="1950" y="4771"/>
                    <a:pt x="1978" y="4772"/>
                    <a:pt x="2012" y="4772"/>
                  </a:cubicBezTo>
                  <a:cubicBezTo>
                    <a:pt x="2059" y="4772"/>
                    <a:pt x="2117" y="4769"/>
                    <a:pt x="2185" y="4761"/>
                  </a:cubicBezTo>
                  <a:lnTo>
                    <a:pt x="2211" y="4768"/>
                  </a:lnTo>
                  <a:cubicBezTo>
                    <a:pt x="2218" y="4768"/>
                    <a:pt x="2218" y="4774"/>
                    <a:pt x="2218" y="4787"/>
                  </a:cubicBezTo>
                  <a:cubicBezTo>
                    <a:pt x="2218" y="4794"/>
                    <a:pt x="2211" y="4800"/>
                    <a:pt x="2192" y="4800"/>
                  </a:cubicBezTo>
                  <a:cubicBezTo>
                    <a:pt x="2137" y="4814"/>
                    <a:pt x="2080" y="4820"/>
                    <a:pt x="2023" y="4820"/>
                  </a:cubicBezTo>
                  <a:cubicBezTo>
                    <a:pt x="1966" y="4820"/>
                    <a:pt x="1909" y="4814"/>
                    <a:pt x="1854" y="4800"/>
                  </a:cubicBezTo>
                  <a:lnTo>
                    <a:pt x="1828" y="4787"/>
                  </a:lnTo>
                  <a:cubicBezTo>
                    <a:pt x="1821" y="4781"/>
                    <a:pt x="1821" y="4774"/>
                    <a:pt x="1821" y="4768"/>
                  </a:cubicBezTo>
                  <a:lnTo>
                    <a:pt x="1841" y="4755"/>
                  </a:lnTo>
                  <a:close/>
                  <a:moveTo>
                    <a:pt x="5574" y="3194"/>
                  </a:moveTo>
                  <a:cubicBezTo>
                    <a:pt x="5567" y="3201"/>
                    <a:pt x="5561" y="3201"/>
                    <a:pt x="5554" y="3201"/>
                  </a:cubicBezTo>
                  <a:cubicBezTo>
                    <a:pt x="5535" y="3214"/>
                    <a:pt x="5502" y="3214"/>
                    <a:pt x="5457" y="3214"/>
                  </a:cubicBezTo>
                  <a:lnTo>
                    <a:pt x="5372" y="3214"/>
                  </a:lnTo>
                  <a:cubicBezTo>
                    <a:pt x="5340" y="3220"/>
                    <a:pt x="5314" y="3227"/>
                    <a:pt x="5281" y="3240"/>
                  </a:cubicBezTo>
                  <a:cubicBezTo>
                    <a:pt x="5210" y="3253"/>
                    <a:pt x="5106" y="3272"/>
                    <a:pt x="4969" y="3285"/>
                  </a:cubicBezTo>
                  <a:cubicBezTo>
                    <a:pt x="3506" y="3441"/>
                    <a:pt x="2094" y="3812"/>
                    <a:pt x="735" y="4397"/>
                  </a:cubicBezTo>
                  <a:cubicBezTo>
                    <a:pt x="508" y="4495"/>
                    <a:pt x="325" y="4592"/>
                    <a:pt x="182" y="4683"/>
                  </a:cubicBezTo>
                  <a:cubicBezTo>
                    <a:pt x="202" y="4703"/>
                    <a:pt x="234" y="4722"/>
                    <a:pt x="267" y="4735"/>
                  </a:cubicBezTo>
                  <a:cubicBezTo>
                    <a:pt x="299" y="4755"/>
                    <a:pt x="351" y="4761"/>
                    <a:pt x="423" y="4768"/>
                  </a:cubicBezTo>
                  <a:cubicBezTo>
                    <a:pt x="579" y="4773"/>
                    <a:pt x="729" y="4777"/>
                    <a:pt x="870" y="4777"/>
                  </a:cubicBezTo>
                  <a:cubicBezTo>
                    <a:pt x="929" y="4777"/>
                    <a:pt x="986" y="4776"/>
                    <a:pt x="1041" y="4774"/>
                  </a:cubicBezTo>
                  <a:cubicBezTo>
                    <a:pt x="1281" y="4761"/>
                    <a:pt x="1444" y="4761"/>
                    <a:pt x="1516" y="4761"/>
                  </a:cubicBezTo>
                  <a:cubicBezTo>
                    <a:pt x="1483" y="4781"/>
                    <a:pt x="1425" y="4787"/>
                    <a:pt x="1327" y="4800"/>
                  </a:cubicBezTo>
                  <a:cubicBezTo>
                    <a:pt x="1100" y="4812"/>
                    <a:pt x="906" y="4819"/>
                    <a:pt x="747" y="4819"/>
                  </a:cubicBezTo>
                  <a:cubicBezTo>
                    <a:pt x="632" y="4819"/>
                    <a:pt x="534" y="4815"/>
                    <a:pt x="455" y="4807"/>
                  </a:cubicBezTo>
                  <a:cubicBezTo>
                    <a:pt x="377" y="4794"/>
                    <a:pt x="319" y="4781"/>
                    <a:pt x="273" y="4768"/>
                  </a:cubicBezTo>
                  <a:cubicBezTo>
                    <a:pt x="228" y="4748"/>
                    <a:pt x="189" y="4722"/>
                    <a:pt x="163" y="4696"/>
                  </a:cubicBezTo>
                  <a:cubicBezTo>
                    <a:pt x="98" y="4742"/>
                    <a:pt x="46" y="4787"/>
                    <a:pt x="0" y="4827"/>
                  </a:cubicBezTo>
                  <a:cubicBezTo>
                    <a:pt x="364" y="4885"/>
                    <a:pt x="638" y="4924"/>
                    <a:pt x="820" y="4944"/>
                  </a:cubicBezTo>
                  <a:cubicBezTo>
                    <a:pt x="1132" y="4976"/>
                    <a:pt x="1405" y="4996"/>
                    <a:pt x="1652" y="4996"/>
                  </a:cubicBezTo>
                  <a:cubicBezTo>
                    <a:pt x="1984" y="4996"/>
                    <a:pt x="2433" y="4957"/>
                    <a:pt x="2998" y="4879"/>
                  </a:cubicBezTo>
                  <a:cubicBezTo>
                    <a:pt x="3480" y="4814"/>
                    <a:pt x="4058" y="4716"/>
                    <a:pt x="4741" y="4599"/>
                  </a:cubicBezTo>
                  <a:cubicBezTo>
                    <a:pt x="5125" y="4527"/>
                    <a:pt x="5704" y="4423"/>
                    <a:pt x="6478" y="4280"/>
                  </a:cubicBezTo>
                  <a:cubicBezTo>
                    <a:pt x="6432" y="4196"/>
                    <a:pt x="6413" y="4118"/>
                    <a:pt x="6413" y="4059"/>
                  </a:cubicBezTo>
                  <a:cubicBezTo>
                    <a:pt x="6413" y="4027"/>
                    <a:pt x="6419" y="3994"/>
                    <a:pt x="6439" y="3949"/>
                  </a:cubicBezTo>
                  <a:cubicBezTo>
                    <a:pt x="6452" y="3916"/>
                    <a:pt x="6465" y="3883"/>
                    <a:pt x="6478" y="3864"/>
                  </a:cubicBezTo>
                  <a:cubicBezTo>
                    <a:pt x="6439" y="3851"/>
                    <a:pt x="6393" y="3825"/>
                    <a:pt x="6341" y="3792"/>
                  </a:cubicBezTo>
                  <a:cubicBezTo>
                    <a:pt x="6107" y="3630"/>
                    <a:pt x="5880" y="3461"/>
                    <a:pt x="5665" y="3279"/>
                  </a:cubicBezTo>
                  <a:cubicBezTo>
                    <a:pt x="5626" y="3246"/>
                    <a:pt x="5593" y="3220"/>
                    <a:pt x="5574" y="3194"/>
                  </a:cubicBezTo>
                  <a:close/>
                </a:path>
              </a:pathLst>
            </a:custGeom>
            <a:solidFill>
              <a:srgbClr val="96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4"/>
            <p:cNvSpPr/>
            <p:nvPr/>
          </p:nvSpPr>
          <p:spPr>
            <a:xfrm>
              <a:off x="-6392550" y="552250"/>
              <a:ext cx="74325" cy="80575"/>
            </a:xfrm>
            <a:custGeom>
              <a:avLst/>
              <a:gdLst/>
              <a:ahLst/>
              <a:cxnLst/>
              <a:rect l="l" t="t" r="r" b="b"/>
              <a:pathLst>
                <a:path w="2973" h="3223" extrusionOk="0">
                  <a:moveTo>
                    <a:pt x="1294" y="881"/>
                  </a:moveTo>
                  <a:cubicBezTo>
                    <a:pt x="1288" y="881"/>
                    <a:pt x="1281" y="887"/>
                    <a:pt x="1275" y="894"/>
                  </a:cubicBezTo>
                  <a:lnTo>
                    <a:pt x="1242" y="939"/>
                  </a:lnTo>
                  <a:lnTo>
                    <a:pt x="1236" y="952"/>
                  </a:lnTo>
                  <a:lnTo>
                    <a:pt x="1229" y="965"/>
                  </a:lnTo>
                  <a:cubicBezTo>
                    <a:pt x="1223" y="978"/>
                    <a:pt x="1229" y="985"/>
                    <a:pt x="1236" y="991"/>
                  </a:cubicBezTo>
                  <a:cubicBezTo>
                    <a:pt x="1242" y="998"/>
                    <a:pt x="1249" y="1004"/>
                    <a:pt x="1262" y="1011"/>
                  </a:cubicBezTo>
                  <a:lnTo>
                    <a:pt x="1301" y="1017"/>
                  </a:lnTo>
                  <a:cubicBezTo>
                    <a:pt x="1320" y="1017"/>
                    <a:pt x="1333" y="1011"/>
                    <a:pt x="1340" y="1004"/>
                  </a:cubicBezTo>
                  <a:lnTo>
                    <a:pt x="1353" y="985"/>
                  </a:lnTo>
                  <a:lnTo>
                    <a:pt x="1359" y="959"/>
                  </a:lnTo>
                  <a:lnTo>
                    <a:pt x="1353" y="939"/>
                  </a:lnTo>
                  <a:lnTo>
                    <a:pt x="1320" y="894"/>
                  </a:lnTo>
                  <a:cubicBezTo>
                    <a:pt x="1307" y="887"/>
                    <a:pt x="1301" y="881"/>
                    <a:pt x="1294" y="881"/>
                  </a:cubicBezTo>
                  <a:close/>
                  <a:moveTo>
                    <a:pt x="1262" y="829"/>
                  </a:moveTo>
                  <a:cubicBezTo>
                    <a:pt x="1281" y="829"/>
                    <a:pt x="1307" y="835"/>
                    <a:pt x="1327" y="861"/>
                  </a:cubicBezTo>
                  <a:lnTo>
                    <a:pt x="1372" y="913"/>
                  </a:lnTo>
                  <a:lnTo>
                    <a:pt x="1392" y="946"/>
                  </a:lnTo>
                  <a:cubicBezTo>
                    <a:pt x="1392" y="959"/>
                    <a:pt x="1392" y="978"/>
                    <a:pt x="1379" y="1011"/>
                  </a:cubicBezTo>
                  <a:lnTo>
                    <a:pt x="1359" y="1050"/>
                  </a:lnTo>
                  <a:cubicBezTo>
                    <a:pt x="1346" y="1063"/>
                    <a:pt x="1333" y="1069"/>
                    <a:pt x="1307" y="1069"/>
                  </a:cubicBezTo>
                  <a:cubicBezTo>
                    <a:pt x="1301" y="1069"/>
                    <a:pt x="1281" y="1069"/>
                    <a:pt x="1255" y="1063"/>
                  </a:cubicBezTo>
                  <a:cubicBezTo>
                    <a:pt x="1229" y="1063"/>
                    <a:pt x="1210" y="1056"/>
                    <a:pt x="1197" y="1043"/>
                  </a:cubicBezTo>
                  <a:cubicBezTo>
                    <a:pt x="1184" y="1037"/>
                    <a:pt x="1177" y="1011"/>
                    <a:pt x="1177" y="978"/>
                  </a:cubicBezTo>
                  <a:cubicBezTo>
                    <a:pt x="1177" y="946"/>
                    <a:pt x="1177" y="926"/>
                    <a:pt x="1184" y="913"/>
                  </a:cubicBezTo>
                  <a:lnTo>
                    <a:pt x="1210" y="881"/>
                  </a:lnTo>
                  <a:cubicBezTo>
                    <a:pt x="1236" y="848"/>
                    <a:pt x="1255" y="835"/>
                    <a:pt x="1262" y="829"/>
                  </a:cubicBezTo>
                  <a:close/>
                  <a:moveTo>
                    <a:pt x="1808" y="1700"/>
                  </a:moveTo>
                  <a:cubicBezTo>
                    <a:pt x="1802" y="1700"/>
                    <a:pt x="1802" y="1700"/>
                    <a:pt x="1795" y="1707"/>
                  </a:cubicBezTo>
                  <a:lnTo>
                    <a:pt x="1769" y="1726"/>
                  </a:lnTo>
                  <a:cubicBezTo>
                    <a:pt x="1756" y="1739"/>
                    <a:pt x="1756" y="1746"/>
                    <a:pt x="1756" y="1752"/>
                  </a:cubicBezTo>
                  <a:cubicBezTo>
                    <a:pt x="1763" y="1759"/>
                    <a:pt x="1769" y="1765"/>
                    <a:pt x="1769" y="1765"/>
                  </a:cubicBezTo>
                  <a:cubicBezTo>
                    <a:pt x="1769" y="1772"/>
                    <a:pt x="1776" y="1778"/>
                    <a:pt x="1776" y="1785"/>
                  </a:cubicBezTo>
                  <a:cubicBezTo>
                    <a:pt x="1776" y="1804"/>
                    <a:pt x="1789" y="1811"/>
                    <a:pt x="1808" y="1811"/>
                  </a:cubicBezTo>
                  <a:lnTo>
                    <a:pt x="1867" y="1811"/>
                  </a:lnTo>
                  <a:lnTo>
                    <a:pt x="1873" y="1798"/>
                  </a:lnTo>
                  <a:cubicBezTo>
                    <a:pt x="1886" y="1785"/>
                    <a:pt x="1893" y="1772"/>
                    <a:pt x="1893" y="1765"/>
                  </a:cubicBezTo>
                  <a:cubicBezTo>
                    <a:pt x="1886" y="1759"/>
                    <a:pt x="1886" y="1759"/>
                    <a:pt x="1886" y="1752"/>
                  </a:cubicBezTo>
                  <a:lnTo>
                    <a:pt x="1880" y="1726"/>
                  </a:lnTo>
                  <a:cubicBezTo>
                    <a:pt x="1873" y="1720"/>
                    <a:pt x="1867" y="1713"/>
                    <a:pt x="1860" y="1707"/>
                  </a:cubicBezTo>
                  <a:lnTo>
                    <a:pt x="1854" y="1700"/>
                  </a:lnTo>
                  <a:close/>
                  <a:moveTo>
                    <a:pt x="1800" y="1638"/>
                  </a:moveTo>
                  <a:cubicBezTo>
                    <a:pt x="1817" y="1638"/>
                    <a:pt x="1838" y="1642"/>
                    <a:pt x="1867" y="1655"/>
                  </a:cubicBezTo>
                  <a:lnTo>
                    <a:pt x="1899" y="1674"/>
                  </a:lnTo>
                  <a:cubicBezTo>
                    <a:pt x="1906" y="1681"/>
                    <a:pt x="1906" y="1694"/>
                    <a:pt x="1912" y="1707"/>
                  </a:cubicBezTo>
                  <a:lnTo>
                    <a:pt x="1925" y="1739"/>
                  </a:lnTo>
                  <a:lnTo>
                    <a:pt x="1932" y="1772"/>
                  </a:lnTo>
                  <a:cubicBezTo>
                    <a:pt x="1932" y="1785"/>
                    <a:pt x="1932" y="1791"/>
                    <a:pt x="1925" y="1798"/>
                  </a:cubicBezTo>
                  <a:lnTo>
                    <a:pt x="1906" y="1830"/>
                  </a:lnTo>
                  <a:cubicBezTo>
                    <a:pt x="1891" y="1845"/>
                    <a:pt x="1873" y="1852"/>
                    <a:pt x="1845" y="1852"/>
                  </a:cubicBezTo>
                  <a:cubicBezTo>
                    <a:pt x="1836" y="1852"/>
                    <a:pt x="1826" y="1851"/>
                    <a:pt x="1815" y="1850"/>
                  </a:cubicBezTo>
                  <a:cubicBezTo>
                    <a:pt x="1782" y="1850"/>
                    <a:pt x="1763" y="1843"/>
                    <a:pt x="1750" y="1830"/>
                  </a:cubicBezTo>
                  <a:cubicBezTo>
                    <a:pt x="1743" y="1811"/>
                    <a:pt x="1737" y="1798"/>
                    <a:pt x="1730" y="1785"/>
                  </a:cubicBezTo>
                  <a:cubicBezTo>
                    <a:pt x="1724" y="1778"/>
                    <a:pt x="1724" y="1765"/>
                    <a:pt x="1724" y="1759"/>
                  </a:cubicBezTo>
                  <a:lnTo>
                    <a:pt x="1717" y="1707"/>
                  </a:lnTo>
                  <a:cubicBezTo>
                    <a:pt x="1717" y="1700"/>
                    <a:pt x="1724" y="1687"/>
                    <a:pt x="1750" y="1668"/>
                  </a:cubicBezTo>
                  <a:lnTo>
                    <a:pt x="1776" y="1642"/>
                  </a:lnTo>
                  <a:cubicBezTo>
                    <a:pt x="1783" y="1639"/>
                    <a:pt x="1791" y="1638"/>
                    <a:pt x="1800" y="1638"/>
                  </a:cubicBezTo>
                  <a:close/>
                  <a:moveTo>
                    <a:pt x="454" y="0"/>
                  </a:moveTo>
                  <a:cubicBezTo>
                    <a:pt x="429" y="0"/>
                    <a:pt x="399" y="3"/>
                    <a:pt x="364" y="9"/>
                  </a:cubicBezTo>
                  <a:lnTo>
                    <a:pt x="299" y="22"/>
                  </a:lnTo>
                  <a:lnTo>
                    <a:pt x="293" y="22"/>
                  </a:lnTo>
                  <a:cubicBezTo>
                    <a:pt x="254" y="126"/>
                    <a:pt x="202" y="217"/>
                    <a:pt x="130" y="295"/>
                  </a:cubicBezTo>
                  <a:cubicBezTo>
                    <a:pt x="85" y="341"/>
                    <a:pt x="46" y="380"/>
                    <a:pt x="0" y="399"/>
                  </a:cubicBezTo>
                  <a:cubicBezTo>
                    <a:pt x="247" y="608"/>
                    <a:pt x="481" y="881"/>
                    <a:pt x="709" y="1212"/>
                  </a:cubicBezTo>
                  <a:cubicBezTo>
                    <a:pt x="859" y="1421"/>
                    <a:pt x="1060" y="1746"/>
                    <a:pt x="1314" y="2181"/>
                  </a:cubicBezTo>
                  <a:lnTo>
                    <a:pt x="1737" y="2910"/>
                  </a:lnTo>
                  <a:lnTo>
                    <a:pt x="1743" y="2916"/>
                  </a:lnTo>
                  <a:cubicBezTo>
                    <a:pt x="1782" y="2968"/>
                    <a:pt x="1841" y="3007"/>
                    <a:pt x="1925" y="3027"/>
                  </a:cubicBezTo>
                  <a:cubicBezTo>
                    <a:pt x="1971" y="3040"/>
                    <a:pt x="2042" y="3046"/>
                    <a:pt x="2146" y="3046"/>
                  </a:cubicBezTo>
                  <a:lnTo>
                    <a:pt x="2361" y="3027"/>
                  </a:lnTo>
                  <a:cubicBezTo>
                    <a:pt x="2380" y="3020"/>
                    <a:pt x="2413" y="3007"/>
                    <a:pt x="2465" y="2994"/>
                  </a:cubicBezTo>
                  <a:cubicBezTo>
                    <a:pt x="2595" y="2936"/>
                    <a:pt x="2680" y="2884"/>
                    <a:pt x="2719" y="2819"/>
                  </a:cubicBezTo>
                  <a:lnTo>
                    <a:pt x="2751" y="2747"/>
                  </a:lnTo>
                  <a:cubicBezTo>
                    <a:pt x="2777" y="2689"/>
                    <a:pt x="2784" y="2637"/>
                    <a:pt x="2784" y="2591"/>
                  </a:cubicBezTo>
                  <a:lnTo>
                    <a:pt x="2777" y="2533"/>
                  </a:lnTo>
                  <a:cubicBezTo>
                    <a:pt x="2758" y="2448"/>
                    <a:pt x="2745" y="2396"/>
                    <a:pt x="2725" y="2357"/>
                  </a:cubicBezTo>
                  <a:cubicBezTo>
                    <a:pt x="2719" y="2344"/>
                    <a:pt x="2719" y="2338"/>
                    <a:pt x="2719" y="2325"/>
                  </a:cubicBezTo>
                  <a:cubicBezTo>
                    <a:pt x="2582" y="2084"/>
                    <a:pt x="2407" y="1791"/>
                    <a:pt x="2205" y="1453"/>
                  </a:cubicBezTo>
                  <a:lnTo>
                    <a:pt x="1561" y="367"/>
                  </a:lnTo>
                  <a:cubicBezTo>
                    <a:pt x="1548" y="367"/>
                    <a:pt x="1535" y="367"/>
                    <a:pt x="1516" y="373"/>
                  </a:cubicBezTo>
                  <a:cubicBezTo>
                    <a:pt x="1505" y="374"/>
                    <a:pt x="1494" y="374"/>
                    <a:pt x="1483" y="374"/>
                  </a:cubicBezTo>
                  <a:cubicBezTo>
                    <a:pt x="1367" y="374"/>
                    <a:pt x="1268" y="342"/>
                    <a:pt x="1197" y="282"/>
                  </a:cubicBezTo>
                  <a:cubicBezTo>
                    <a:pt x="1177" y="269"/>
                    <a:pt x="1151" y="243"/>
                    <a:pt x="1119" y="204"/>
                  </a:cubicBezTo>
                  <a:cubicBezTo>
                    <a:pt x="1106" y="237"/>
                    <a:pt x="1086" y="276"/>
                    <a:pt x="1067" y="321"/>
                  </a:cubicBezTo>
                  <a:cubicBezTo>
                    <a:pt x="1047" y="347"/>
                    <a:pt x="1034" y="367"/>
                    <a:pt x="1028" y="373"/>
                  </a:cubicBezTo>
                  <a:cubicBezTo>
                    <a:pt x="1021" y="377"/>
                    <a:pt x="1013" y="379"/>
                    <a:pt x="1006" y="379"/>
                  </a:cubicBezTo>
                  <a:cubicBezTo>
                    <a:pt x="985" y="379"/>
                    <a:pt x="962" y="367"/>
                    <a:pt x="943" y="347"/>
                  </a:cubicBezTo>
                  <a:cubicBezTo>
                    <a:pt x="924" y="315"/>
                    <a:pt x="904" y="289"/>
                    <a:pt x="885" y="276"/>
                  </a:cubicBezTo>
                  <a:cubicBezTo>
                    <a:pt x="859" y="256"/>
                    <a:pt x="839" y="243"/>
                    <a:pt x="826" y="230"/>
                  </a:cubicBezTo>
                  <a:cubicBezTo>
                    <a:pt x="813" y="224"/>
                    <a:pt x="807" y="211"/>
                    <a:pt x="800" y="204"/>
                  </a:cubicBezTo>
                  <a:cubicBezTo>
                    <a:pt x="735" y="204"/>
                    <a:pt x="683" y="185"/>
                    <a:pt x="644" y="159"/>
                  </a:cubicBezTo>
                  <a:cubicBezTo>
                    <a:pt x="638" y="146"/>
                    <a:pt x="618" y="120"/>
                    <a:pt x="592" y="81"/>
                  </a:cubicBezTo>
                  <a:cubicBezTo>
                    <a:pt x="566" y="48"/>
                    <a:pt x="546" y="29"/>
                    <a:pt x="527" y="16"/>
                  </a:cubicBezTo>
                  <a:cubicBezTo>
                    <a:pt x="509" y="5"/>
                    <a:pt x="485" y="0"/>
                    <a:pt x="454" y="0"/>
                  </a:cubicBezTo>
                  <a:close/>
                  <a:moveTo>
                    <a:pt x="2862" y="2604"/>
                  </a:moveTo>
                  <a:cubicBezTo>
                    <a:pt x="2862" y="2656"/>
                    <a:pt x="2849" y="2715"/>
                    <a:pt x="2816" y="2773"/>
                  </a:cubicBezTo>
                  <a:cubicBezTo>
                    <a:pt x="2797" y="2806"/>
                    <a:pt x="2777" y="2838"/>
                    <a:pt x="2758" y="2864"/>
                  </a:cubicBezTo>
                  <a:lnTo>
                    <a:pt x="2602" y="2975"/>
                  </a:lnTo>
                  <a:lnTo>
                    <a:pt x="2504" y="3014"/>
                  </a:lnTo>
                  <a:cubicBezTo>
                    <a:pt x="2452" y="3033"/>
                    <a:pt x="2413" y="3046"/>
                    <a:pt x="2380" y="3053"/>
                  </a:cubicBezTo>
                  <a:cubicBezTo>
                    <a:pt x="2328" y="3066"/>
                    <a:pt x="2263" y="3072"/>
                    <a:pt x="2185" y="3072"/>
                  </a:cubicBezTo>
                  <a:cubicBezTo>
                    <a:pt x="2068" y="3072"/>
                    <a:pt x="1984" y="3072"/>
                    <a:pt x="1925" y="3066"/>
                  </a:cubicBezTo>
                  <a:cubicBezTo>
                    <a:pt x="1880" y="3059"/>
                    <a:pt x="1847" y="3046"/>
                    <a:pt x="1828" y="3040"/>
                  </a:cubicBezTo>
                  <a:cubicBezTo>
                    <a:pt x="1821" y="3033"/>
                    <a:pt x="1815" y="3033"/>
                    <a:pt x="1808" y="3027"/>
                  </a:cubicBezTo>
                  <a:lnTo>
                    <a:pt x="1808" y="3027"/>
                  </a:lnTo>
                  <a:lnTo>
                    <a:pt x="1828" y="3059"/>
                  </a:lnTo>
                  <a:cubicBezTo>
                    <a:pt x="1854" y="3118"/>
                    <a:pt x="1886" y="3163"/>
                    <a:pt x="1919" y="3190"/>
                  </a:cubicBezTo>
                  <a:cubicBezTo>
                    <a:pt x="1938" y="3196"/>
                    <a:pt x="1971" y="3203"/>
                    <a:pt x="2003" y="3203"/>
                  </a:cubicBezTo>
                  <a:cubicBezTo>
                    <a:pt x="2129" y="3215"/>
                    <a:pt x="2236" y="3222"/>
                    <a:pt x="2328" y="3222"/>
                  </a:cubicBezTo>
                  <a:cubicBezTo>
                    <a:pt x="2378" y="3222"/>
                    <a:pt x="2424" y="3220"/>
                    <a:pt x="2465" y="3216"/>
                  </a:cubicBezTo>
                  <a:cubicBezTo>
                    <a:pt x="2504" y="3209"/>
                    <a:pt x="2543" y="3203"/>
                    <a:pt x="2576" y="3196"/>
                  </a:cubicBezTo>
                  <a:cubicBezTo>
                    <a:pt x="2602" y="3190"/>
                    <a:pt x="2628" y="3176"/>
                    <a:pt x="2660" y="3157"/>
                  </a:cubicBezTo>
                  <a:cubicBezTo>
                    <a:pt x="2712" y="3131"/>
                    <a:pt x="2758" y="3098"/>
                    <a:pt x="2797" y="3066"/>
                  </a:cubicBezTo>
                  <a:cubicBezTo>
                    <a:pt x="2810" y="3053"/>
                    <a:pt x="2823" y="3046"/>
                    <a:pt x="2836" y="3046"/>
                  </a:cubicBezTo>
                  <a:cubicBezTo>
                    <a:pt x="2862" y="3020"/>
                    <a:pt x="2894" y="2988"/>
                    <a:pt x="2920" y="2955"/>
                  </a:cubicBezTo>
                  <a:cubicBezTo>
                    <a:pt x="2953" y="2916"/>
                    <a:pt x="2966" y="2884"/>
                    <a:pt x="2972" y="2864"/>
                  </a:cubicBezTo>
                  <a:cubicBezTo>
                    <a:pt x="2972" y="2838"/>
                    <a:pt x="2966" y="2799"/>
                    <a:pt x="2940" y="2760"/>
                  </a:cubicBezTo>
                  <a:cubicBezTo>
                    <a:pt x="2920" y="2708"/>
                    <a:pt x="2894" y="2656"/>
                    <a:pt x="2862" y="2604"/>
                  </a:cubicBezTo>
                  <a:close/>
                </a:path>
              </a:pathLst>
            </a:custGeom>
            <a:solidFill>
              <a:srgbClr val="C9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4"/>
            <p:cNvSpPr/>
            <p:nvPr/>
          </p:nvSpPr>
          <p:spPr>
            <a:xfrm>
              <a:off x="-6198425" y="668075"/>
              <a:ext cx="45225" cy="175300"/>
            </a:xfrm>
            <a:custGeom>
              <a:avLst/>
              <a:gdLst/>
              <a:ahLst/>
              <a:cxnLst/>
              <a:rect l="l" t="t" r="r" b="b"/>
              <a:pathLst>
                <a:path w="1809" h="7012" extrusionOk="0">
                  <a:moveTo>
                    <a:pt x="391" y="0"/>
                  </a:moveTo>
                  <a:cubicBezTo>
                    <a:pt x="241" y="13"/>
                    <a:pt x="111" y="65"/>
                    <a:pt x="1" y="163"/>
                  </a:cubicBezTo>
                  <a:lnTo>
                    <a:pt x="27" y="293"/>
                  </a:lnTo>
                  <a:cubicBezTo>
                    <a:pt x="27" y="286"/>
                    <a:pt x="33" y="280"/>
                    <a:pt x="40" y="280"/>
                  </a:cubicBezTo>
                  <a:cubicBezTo>
                    <a:pt x="92" y="241"/>
                    <a:pt x="137" y="221"/>
                    <a:pt x="176" y="215"/>
                  </a:cubicBezTo>
                  <a:lnTo>
                    <a:pt x="235" y="202"/>
                  </a:lnTo>
                  <a:cubicBezTo>
                    <a:pt x="274" y="195"/>
                    <a:pt x="314" y="192"/>
                    <a:pt x="357" y="192"/>
                  </a:cubicBezTo>
                  <a:cubicBezTo>
                    <a:pt x="399" y="192"/>
                    <a:pt x="443" y="195"/>
                    <a:pt x="488" y="202"/>
                  </a:cubicBezTo>
                  <a:lnTo>
                    <a:pt x="553" y="221"/>
                  </a:lnTo>
                  <a:cubicBezTo>
                    <a:pt x="586" y="241"/>
                    <a:pt x="618" y="260"/>
                    <a:pt x="644" y="293"/>
                  </a:cubicBezTo>
                  <a:cubicBezTo>
                    <a:pt x="664" y="319"/>
                    <a:pt x="677" y="345"/>
                    <a:pt x="683" y="358"/>
                  </a:cubicBezTo>
                  <a:lnTo>
                    <a:pt x="683" y="358"/>
                  </a:lnTo>
                  <a:cubicBezTo>
                    <a:pt x="683" y="328"/>
                    <a:pt x="683" y="304"/>
                    <a:pt x="677" y="280"/>
                  </a:cubicBezTo>
                  <a:cubicBezTo>
                    <a:pt x="670" y="182"/>
                    <a:pt x="651" y="117"/>
                    <a:pt x="625" y="85"/>
                  </a:cubicBezTo>
                  <a:cubicBezTo>
                    <a:pt x="579" y="26"/>
                    <a:pt x="501" y="0"/>
                    <a:pt x="391" y="0"/>
                  </a:cubicBezTo>
                  <a:close/>
                  <a:moveTo>
                    <a:pt x="683" y="358"/>
                  </a:moveTo>
                  <a:cubicBezTo>
                    <a:pt x="683" y="360"/>
                    <a:pt x="683" y="362"/>
                    <a:pt x="683" y="364"/>
                  </a:cubicBezTo>
                  <a:lnTo>
                    <a:pt x="683" y="358"/>
                  </a:lnTo>
                  <a:cubicBezTo>
                    <a:pt x="683" y="358"/>
                    <a:pt x="683" y="358"/>
                    <a:pt x="683" y="358"/>
                  </a:cubicBezTo>
                  <a:close/>
                  <a:moveTo>
                    <a:pt x="309" y="241"/>
                  </a:moveTo>
                  <a:cubicBezTo>
                    <a:pt x="239" y="241"/>
                    <a:pt x="175" y="257"/>
                    <a:pt x="111" y="286"/>
                  </a:cubicBezTo>
                  <a:lnTo>
                    <a:pt x="46" y="319"/>
                  </a:lnTo>
                  <a:lnTo>
                    <a:pt x="33" y="332"/>
                  </a:lnTo>
                  <a:lnTo>
                    <a:pt x="215" y="1373"/>
                  </a:lnTo>
                  <a:cubicBezTo>
                    <a:pt x="287" y="1743"/>
                    <a:pt x="339" y="2023"/>
                    <a:pt x="378" y="2192"/>
                  </a:cubicBezTo>
                  <a:cubicBezTo>
                    <a:pt x="410" y="2322"/>
                    <a:pt x="456" y="2511"/>
                    <a:pt x="521" y="2758"/>
                  </a:cubicBezTo>
                  <a:cubicBezTo>
                    <a:pt x="586" y="3037"/>
                    <a:pt x="670" y="3447"/>
                    <a:pt x="761" y="4000"/>
                  </a:cubicBezTo>
                  <a:lnTo>
                    <a:pt x="859" y="4559"/>
                  </a:lnTo>
                  <a:cubicBezTo>
                    <a:pt x="1028" y="5535"/>
                    <a:pt x="1139" y="6302"/>
                    <a:pt x="1204" y="6868"/>
                  </a:cubicBezTo>
                  <a:cubicBezTo>
                    <a:pt x="1210" y="6862"/>
                    <a:pt x="1217" y="6862"/>
                    <a:pt x="1230" y="6862"/>
                  </a:cubicBezTo>
                  <a:lnTo>
                    <a:pt x="1327" y="6842"/>
                  </a:lnTo>
                  <a:cubicBezTo>
                    <a:pt x="1353" y="6842"/>
                    <a:pt x="1405" y="6835"/>
                    <a:pt x="1464" y="6816"/>
                  </a:cubicBezTo>
                  <a:cubicBezTo>
                    <a:pt x="1529" y="6803"/>
                    <a:pt x="1574" y="6790"/>
                    <a:pt x="1607" y="6790"/>
                  </a:cubicBezTo>
                  <a:lnTo>
                    <a:pt x="1633" y="6790"/>
                  </a:lnTo>
                  <a:lnTo>
                    <a:pt x="1672" y="6777"/>
                  </a:lnTo>
                  <a:lnTo>
                    <a:pt x="1730" y="6738"/>
                  </a:lnTo>
                  <a:cubicBezTo>
                    <a:pt x="1737" y="6731"/>
                    <a:pt x="1743" y="6725"/>
                    <a:pt x="1750" y="6718"/>
                  </a:cubicBezTo>
                  <a:lnTo>
                    <a:pt x="1074" y="3824"/>
                  </a:lnTo>
                  <a:cubicBezTo>
                    <a:pt x="1015" y="3590"/>
                    <a:pt x="976" y="3415"/>
                    <a:pt x="950" y="3291"/>
                  </a:cubicBezTo>
                  <a:cubicBezTo>
                    <a:pt x="872" y="2875"/>
                    <a:pt x="807" y="2374"/>
                    <a:pt x="768" y="1795"/>
                  </a:cubicBezTo>
                  <a:cubicBezTo>
                    <a:pt x="742" y="1321"/>
                    <a:pt x="716" y="930"/>
                    <a:pt x="703" y="618"/>
                  </a:cubicBezTo>
                  <a:lnTo>
                    <a:pt x="612" y="410"/>
                  </a:lnTo>
                  <a:cubicBezTo>
                    <a:pt x="599" y="371"/>
                    <a:pt x="586" y="345"/>
                    <a:pt x="579" y="325"/>
                  </a:cubicBezTo>
                  <a:cubicBezTo>
                    <a:pt x="566" y="312"/>
                    <a:pt x="553" y="299"/>
                    <a:pt x="540" y="293"/>
                  </a:cubicBezTo>
                  <a:lnTo>
                    <a:pt x="514" y="280"/>
                  </a:lnTo>
                  <a:cubicBezTo>
                    <a:pt x="482" y="267"/>
                    <a:pt x="449" y="260"/>
                    <a:pt x="423" y="254"/>
                  </a:cubicBezTo>
                  <a:cubicBezTo>
                    <a:pt x="383" y="245"/>
                    <a:pt x="345" y="241"/>
                    <a:pt x="309" y="241"/>
                  </a:cubicBezTo>
                  <a:close/>
                  <a:moveTo>
                    <a:pt x="1763" y="6777"/>
                  </a:moveTo>
                  <a:cubicBezTo>
                    <a:pt x="1756" y="6790"/>
                    <a:pt x="1750" y="6796"/>
                    <a:pt x="1743" y="6796"/>
                  </a:cubicBezTo>
                  <a:lnTo>
                    <a:pt x="1665" y="6842"/>
                  </a:lnTo>
                  <a:lnTo>
                    <a:pt x="1620" y="6842"/>
                  </a:lnTo>
                  <a:cubicBezTo>
                    <a:pt x="1581" y="6849"/>
                    <a:pt x="1548" y="6855"/>
                    <a:pt x="1529" y="6862"/>
                  </a:cubicBezTo>
                  <a:cubicBezTo>
                    <a:pt x="1399" y="6888"/>
                    <a:pt x="1321" y="6901"/>
                    <a:pt x="1295" y="6901"/>
                  </a:cubicBezTo>
                  <a:cubicBezTo>
                    <a:pt x="1282" y="6901"/>
                    <a:pt x="1275" y="6907"/>
                    <a:pt x="1275" y="6907"/>
                  </a:cubicBezTo>
                  <a:cubicBezTo>
                    <a:pt x="1262" y="6910"/>
                    <a:pt x="1251" y="6912"/>
                    <a:pt x="1239" y="6912"/>
                  </a:cubicBezTo>
                  <a:cubicBezTo>
                    <a:pt x="1228" y="6912"/>
                    <a:pt x="1217" y="6910"/>
                    <a:pt x="1204" y="6907"/>
                  </a:cubicBezTo>
                  <a:lnTo>
                    <a:pt x="1204" y="6907"/>
                  </a:lnTo>
                  <a:cubicBezTo>
                    <a:pt x="1204" y="6946"/>
                    <a:pt x="1210" y="6979"/>
                    <a:pt x="1217" y="7011"/>
                  </a:cubicBezTo>
                  <a:lnTo>
                    <a:pt x="1809" y="6979"/>
                  </a:lnTo>
                  <a:lnTo>
                    <a:pt x="1763" y="6777"/>
                  </a:lnTo>
                  <a:close/>
                </a:path>
              </a:pathLst>
            </a:custGeom>
            <a:solidFill>
              <a:srgbClr val="FBC9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4"/>
            <p:cNvSpPr/>
            <p:nvPr/>
          </p:nvSpPr>
          <p:spPr>
            <a:xfrm>
              <a:off x="-6568650" y="789525"/>
              <a:ext cx="138225" cy="124400"/>
            </a:xfrm>
            <a:custGeom>
              <a:avLst/>
              <a:gdLst/>
              <a:ahLst/>
              <a:cxnLst/>
              <a:rect l="l" t="t" r="r" b="b"/>
              <a:pathLst>
                <a:path w="5529" h="4976" extrusionOk="0">
                  <a:moveTo>
                    <a:pt x="196" y="137"/>
                  </a:moveTo>
                  <a:lnTo>
                    <a:pt x="300" y="469"/>
                  </a:lnTo>
                  <a:lnTo>
                    <a:pt x="332" y="618"/>
                  </a:lnTo>
                  <a:cubicBezTo>
                    <a:pt x="339" y="657"/>
                    <a:pt x="352" y="709"/>
                    <a:pt x="371" y="787"/>
                  </a:cubicBezTo>
                  <a:cubicBezTo>
                    <a:pt x="378" y="813"/>
                    <a:pt x="384" y="833"/>
                    <a:pt x="384" y="852"/>
                  </a:cubicBezTo>
                  <a:lnTo>
                    <a:pt x="430" y="794"/>
                  </a:lnTo>
                  <a:lnTo>
                    <a:pt x="495" y="729"/>
                  </a:lnTo>
                  <a:lnTo>
                    <a:pt x="515" y="696"/>
                  </a:lnTo>
                  <a:cubicBezTo>
                    <a:pt x="521" y="683"/>
                    <a:pt x="547" y="664"/>
                    <a:pt x="580" y="631"/>
                  </a:cubicBezTo>
                  <a:cubicBezTo>
                    <a:pt x="606" y="618"/>
                    <a:pt x="625" y="599"/>
                    <a:pt x="632" y="586"/>
                  </a:cubicBezTo>
                  <a:lnTo>
                    <a:pt x="697" y="521"/>
                  </a:lnTo>
                  <a:cubicBezTo>
                    <a:pt x="697" y="514"/>
                    <a:pt x="703" y="514"/>
                    <a:pt x="703" y="514"/>
                  </a:cubicBezTo>
                  <a:cubicBezTo>
                    <a:pt x="664" y="475"/>
                    <a:pt x="625" y="449"/>
                    <a:pt x="599" y="430"/>
                  </a:cubicBezTo>
                  <a:lnTo>
                    <a:pt x="196" y="137"/>
                  </a:lnTo>
                  <a:close/>
                  <a:moveTo>
                    <a:pt x="1" y="0"/>
                  </a:moveTo>
                  <a:cubicBezTo>
                    <a:pt x="1" y="144"/>
                    <a:pt x="20" y="306"/>
                    <a:pt x="53" y="482"/>
                  </a:cubicBezTo>
                  <a:cubicBezTo>
                    <a:pt x="79" y="586"/>
                    <a:pt x="118" y="748"/>
                    <a:pt x="170" y="950"/>
                  </a:cubicBezTo>
                  <a:cubicBezTo>
                    <a:pt x="183" y="1002"/>
                    <a:pt x="196" y="1047"/>
                    <a:pt x="209" y="1080"/>
                  </a:cubicBezTo>
                  <a:lnTo>
                    <a:pt x="274" y="989"/>
                  </a:lnTo>
                  <a:cubicBezTo>
                    <a:pt x="287" y="963"/>
                    <a:pt x="306" y="937"/>
                    <a:pt x="332" y="904"/>
                  </a:cubicBezTo>
                  <a:lnTo>
                    <a:pt x="352" y="885"/>
                  </a:lnTo>
                  <a:cubicBezTo>
                    <a:pt x="352" y="878"/>
                    <a:pt x="352" y="878"/>
                    <a:pt x="352" y="872"/>
                  </a:cubicBezTo>
                  <a:cubicBezTo>
                    <a:pt x="345" y="826"/>
                    <a:pt x="326" y="755"/>
                    <a:pt x="287" y="651"/>
                  </a:cubicBezTo>
                  <a:lnTo>
                    <a:pt x="189" y="339"/>
                  </a:lnTo>
                  <a:cubicBezTo>
                    <a:pt x="163" y="261"/>
                    <a:pt x="144" y="183"/>
                    <a:pt x="124" y="111"/>
                  </a:cubicBezTo>
                  <a:lnTo>
                    <a:pt x="118" y="85"/>
                  </a:lnTo>
                  <a:lnTo>
                    <a:pt x="1" y="0"/>
                  </a:lnTo>
                  <a:close/>
                  <a:moveTo>
                    <a:pt x="755" y="566"/>
                  </a:moveTo>
                  <a:lnTo>
                    <a:pt x="723" y="592"/>
                  </a:lnTo>
                  <a:cubicBezTo>
                    <a:pt x="697" y="605"/>
                    <a:pt x="664" y="638"/>
                    <a:pt x="625" y="683"/>
                  </a:cubicBezTo>
                  <a:lnTo>
                    <a:pt x="593" y="703"/>
                  </a:lnTo>
                  <a:lnTo>
                    <a:pt x="410" y="911"/>
                  </a:lnTo>
                  <a:cubicBezTo>
                    <a:pt x="404" y="917"/>
                    <a:pt x="397" y="924"/>
                    <a:pt x="391" y="930"/>
                  </a:cubicBezTo>
                  <a:cubicBezTo>
                    <a:pt x="384" y="943"/>
                    <a:pt x="384" y="950"/>
                    <a:pt x="384" y="956"/>
                  </a:cubicBezTo>
                  <a:lnTo>
                    <a:pt x="378" y="943"/>
                  </a:lnTo>
                  <a:cubicBezTo>
                    <a:pt x="339" y="989"/>
                    <a:pt x="306" y="1028"/>
                    <a:pt x="280" y="1067"/>
                  </a:cubicBezTo>
                  <a:lnTo>
                    <a:pt x="235" y="1132"/>
                  </a:lnTo>
                  <a:cubicBezTo>
                    <a:pt x="261" y="1178"/>
                    <a:pt x="300" y="1230"/>
                    <a:pt x="345" y="1275"/>
                  </a:cubicBezTo>
                  <a:cubicBezTo>
                    <a:pt x="391" y="1321"/>
                    <a:pt x="462" y="1386"/>
                    <a:pt x="567" y="1464"/>
                  </a:cubicBezTo>
                  <a:lnTo>
                    <a:pt x="950" y="1756"/>
                  </a:lnTo>
                  <a:lnTo>
                    <a:pt x="950" y="1743"/>
                  </a:lnTo>
                  <a:cubicBezTo>
                    <a:pt x="950" y="1711"/>
                    <a:pt x="944" y="1665"/>
                    <a:pt x="937" y="1600"/>
                  </a:cubicBezTo>
                  <a:cubicBezTo>
                    <a:pt x="924" y="1522"/>
                    <a:pt x="905" y="1425"/>
                    <a:pt x="872" y="1314"/>
                  </a:cubicBezTo>
                  <a:lnTo>
                    <a:pt x="840" y="1184"/>
                  </a:lnTo>
                  <a:cubicBezTo>
                    <a:pt x="833" y="1145"/>
                    <a:pt x="827" y="1087"/>
                    <a:pt x="820" y="1015"/>
                  </a:cubicBezTo>
                  <a:cubicBezTo>
                    <a:pt x="807" y="865"/>
                    <a:pt x="794" y="742"/>
                    <a:pt x="775" y="638"/>
                  </a:cubicBezTo>
                  <a:cubicBezTo>
                    <a:pt x="768" y="612"/>
                    <a:pt x="768" y="599"/>
                    <a:pt x="768" y="586"/>
                  </a:cubicBezTo>
                  <a:lnTo>
                    <a:pt x="768" y="579"/>
                  </a:lnTo>
                  <a:lnTo>
                    <a:pt x="755" y="566"/>
                  </a:lnTo>
                  <a:close/>
                  <a:moveTo>
                    <a:pt x="814" y="618"/>
                  </a:moveTo>
                  <a:lnTo>
                    <a:pt x="814" y="618"/>
                  </a:lnTo>
                  <a:cubicBezTo>
                    <a:pt x="840" y="722"/>
                    <a:pt x="859" y="833"/>
                    <a:pt x="866" y="930"/>
                  </a:cubicBezTo>
                  <a:cubicBezTo>
                    <a:pt x="866" y="1021"/>
                    <a:pt x="872" y="1080"/>
                    <a:pt x="879" y="1126"/>
                  </a:cubicBezTo>
                  <a:lnTo>
                    <a:pt x="937" y="1334"/>
                  </a:lnTo>
                  <a:cubicBezTo>
                    <a:pt x="963" y="1425"/>
                    <a:pt x="983" y="1509"/>
                    <a:pt x="989" y="1574"/>
                  </a:cubicBezTo>
                  <a:lnTo>
                    <a:pt x="1015" y="1769"/>
                  </a:lnTo>
                  <a:cubicBezTo>
                    <a:pt x="1015" y="1782"/>
                    <a:pt x="1015" y="1795"/>
                    <a:pt x="1015" y="1802"/>
                  </a:cubicBezTo>
                  <a:lnTo>
                    <a:pt x="1080" y="1854"/>
                  </a:lnTo>
                  <a:cubicBezTo>
                    <a:pt x="1093" y="1867"/>
                    <a:pt x="1113" y="1886"/>
                    <a:pt x="1119" y="1899"/>
                  </a:cubicBezTo>
                  <a:cubicBezTo>
                    <a:pt x="1158" y="1795"/>
                    <a:pt x="1197" y="1646"/>
                    <a:pt x="1243" y="1444"/>
                  </a:cubicBezTo>
                  <a:cubicBezTo>
                    <a:pt x="1275" y="1301"/>
                    <a:pt x="1301" y="1184"/>
                    <a:pt x="1334" y="1087"/>
                  </a:cubicBezTo>
                  <a:cubicBezTo>
                    <a:pt x="1327" y="1080"/>
                    <a:pt x="1321" y="1067"/>
                    <a:pt x="1308" y="1060"/>
                  </a:cubicBezTo>
                  <a:lnTo>
                    <a:pt x="814" y="618"/>
                  </a:lnTo>
                  <a:close/>
                  <a:moveTo>
                    <a:pt x="4085" y="2966"/>
                  </a:moveTo>
                  <a:lnTo>
                    <a:pt x="4085" y="2966"/>
                  </a:lnTo>
                  <a:cubicBezTo>
                    <a:pt x="3994" y="2999"/>
                    <a:pt x="3903" y="3044"/>
                    <a:pt x="3818" y="3090"/>
                  </a:cubicBezTo>
                  <a:cubicBezTo>
                    <a:pt x="3734" y="3142"/>
                    <a:pt x="3675" y="3194"/>
                    <a:pt x="3630" y="3246"/>
                  </a:cubicBezTo>
                  <a:cubicBezTo>
                    <a:pt x="3604" y="3278"/>
                    <a:pt x="3584" y="3324"/>
                    <a:pt x="3558" y="3382"/>
                  </a:cubicBezTo>
                  <a:lnTo>
                    <a:pt x="3532" y="3467"/>
                  </a:lnTo>
                  <a:lnTo>
                    <a:pt x="3909" y="3896"/>
                  </a:lnTo>
                  <a:cubicBezTo>
                    <a:pt x="3903" y="3844"/>
                    <a:pt x="3896" y="3798"/>
                    <a:pt x="3903" y="3753"/>
                  </a:cubicBezTo>
                  <a:lnTo>
                    <a:pt x="3935" y="3441"/>
                  </a:lnTo>
                  <a:lnTo>
                    <a:pt x="3948" y="3369"/>
                  </a:lnTo>
                  <a:cubicBezTo>
                    <a:pt x="3955" y="3311"/>
                    <a:pt x="3981" y="3246"/>
                    <a:pt x="4013" y="3161"/>
                  </a:cubicBezTo>
                  <a:cubicBezTo>
                    <a:pt x="4046" y="3070"/>
                    <a:pt x="4072" y="3005"/>
                    <a:pt x="4085" y="2966"/>
                  </a:cubicBezTo>
                  <a:close/>
                  <a:moveTo>
                    <a:pt x="4131" y="2953"/>
                  </a:moveTo>
                  <a:cubicBezTo>
                    <a:pt x="4131" y="2973"/>
                    <a:pt x="4118" y="2999"/>
                    <a:pt x="4105" y="3031"/>
                  </a:cubicBezTo>
                  <a:cubicBezTo>
                    <a:pt x="4079" y="3103"/>
                    <a:pt x="4059" y="3181"/>
                    <a:pt x="4039" y="3252"/>
                  </a:cubicBezTo>
                  <a:cubicBezTo>
                    <a:pt x="4013" y="3317"/>
                    <a:pt x="4000" y="3369"/>
                    <a:pt x="4000" y="3408"/>
                  </a:cubicBezTo>
                  <a:lnTo>
                    <a:pt x="3981" y="3616"/>
                  </a:lnTo>
                  <a:cubicBezTo>
                    <a:pt x="3981" y="3655"/>
                    <a:pt x="3981" y="3681"/>
                    <a:pt x="3974" y="3701"/>
                  </a:cubicBezTo>
                  <a:cubicBezTo>
                    <a:pt x="3968" y="3766"/>
                    <a:pt x="3961" y="3798"/>
                    <a:pt x="3961" y="3811"/>
                  </a:cubicBezTo>
                  <a:lnTo>
                    <a:pt x="4007" y="3968"/>
                  </a:lnTo>
                  <a:lnTo>
                    <a:pt x="4013" y="4007"/>
                  </a:lnTo>
                  <a:cubicBezTo>
                    <a:pt x="4033" y="4026"/>
                    <a:pt x="4052" y="4039"/>
                    <a:pt x="4072" y="4052"/>
                  </a:cubicBezTo>
                  <a:cubicBezTo>
                    <a:pt x="4085" y="4065"/>
                    <a:pt x="4118" y="4085"/>
                    <a:pt x="4176" y="4117"/>
                  </a:cubicBezTo>
                  <a:cubicBezTo>
                    <a:pt x="4183" y="4117"/>
                    <a:pt x="4189" y="4124"/>
                    <a:pt x="4196" y="4130"/>
                  </a:cubicBezTo>
                  <a:cubicBezTo>
                    <a:pt x="4196" y="4111"/>
                    <a:pt x="4196" y="4098"/>
                    <a:pt x="4202" y="4085"/>
                  </a:cubicBezTo>
                  <a:lnTo>
                    <a:pt x="4241" y="3974"/>
                  </a:lnTo>
                  <a:lnTo>
                    <a:pt x="4287" y="3883"/>
                  </a:lnTo>
                  <a:lnTo>
                    <a:pt x="4410" y="3707"/>
                  </a:lnTo>
                  <a:cubicBezTo>
                    <a:pt x="4456" y="3649"/>
                    <a:pt x="4482" y="3616"/>
                    <a:pt x="4495" y="3610"/>
                  </a:cubicBezTo>
                  <a:lnTo>
                    <a:pt x="4566" y="3558"/>
                  </a:lnTo>
                  <a:lnTo>
                    <a:pt x="4703" y="3473"/>
                  </a:lnTo>
                  <a:cubicBezTo>
                    <a:pt x="4709" y="3454"/>
                    <a:pt x="4716" y="3441"/>
                    <a:pt x="4722" y="3434"/>
                  </a:cubicBezTo>
                  <a:cubicBezTo>
                    <a:pt x="4696" y="3408"/>
                    <a:pt x="4670" y="3382"/>
                    <a:pt x="4657" y="3369"/>
                  </a:cubicBezTo>
                  <a:cubicBezTo>
                    <a:pt x="4592" y="3311"/>
                    <a:pt x="4508" y="3239"/>
                    <a:pt x="4397" y="3155"/>
                  </a:cubicBezTo>
                  <a:cubicBezTo>
                    <a:pt x="4267" y="3057"/>
                    <a:pt x="4183" y="2992"/>
                    <a:pt x="4137" y="2953"/>
                  </a:cubicBezTo>
                  <a:close/>
                  <a:moveTo>
                    <a:pt x="4774" y="3486"/>
                  </a:moveTo>
                  <a:lnTo>
                    <a:pt x="4755" y="3506"/>
                  </a:lnTo>
                  <a:lnTo>
                    <a:pt x="4592" y="3610"/>
                  </a:lnTo>
                  <a:cubicBezTo>
                    <a:pt x="4566" y="3629"/>
                    <a:pt x="4540" y="3642"/>
                    <a:pt x="4527" y="3662"/>
                  </a:cubicBezTo>
                  <a:cubicBezTo>
                    <a:pt x="4514" y="3668"/>
                    <a:pt x="4501" y="3681"/>
                    <a:pt x="4488" y="3701"/>
                  </a:cubicBezTo>
                  <a:cubicBezTo>
                    <a:pt x="4384" y="3838"/>
                    <a:pt x="4326" y="3929"/>
                    <a:pt x="4300" y="3974"/>
                  </a:cubicBezTo>
                  <a:lnTo>
                    <a:pt x="4267" y="4039"/>
                  </a:lnTo>
                  <a:lnTo>
                    <a:pt x="4248" y="4111"/>
                  </a:lnTo>
                  <a:lnTo>
                    <a:pt x="4248" y="4163"/>
                  </a:lnTo>
                  <a:cubicBezTo>
                    <a:pt x="4261" y="4169"/>
                    <a:pt x="4267" y="4176"/>
                    <a:pt x="4274" y="4182"/>
                  </a:cubicBezTo>
                  <a:cubicBezTo>
                    <a:pt x="4287" y="4195"/>
                    <a:pt x="4319" y="4228"/>
                    <a:pt x="4365" y="4286"/>
                  </a:cubicBezTo>
                  <a:cubicBezTo>
                    <a:pt x="4391" y="4312"/>
                    <a:pt x="4423" y="4345"/>
                    <a:pt x="4462" y="4377"/>
                  </a:cubicBezTo>
                  <a:lnTo>
                    <a:pt x="4963" y="4820"/>
                  </a:lnTo>
                  <a:cubicBezTo>
                    <a:pt x="4963" y="4800"/>
                    <a:pt x="4957" y="4774"/>
                    <a:pt x="4957" y="4748"/>
                  </a:cubicBezTo>
                  <a:lnTo>
                    <a:pt x="4950" y="4215"/>
                  </a:lnTo>
                  <a:cubicBezTo>
                    <a:pt x="4963" y="4065"/>
                    <a:pt x="4989" y="3916"/>
                    <a:pt x="5028" y="3772"/>
                  </a:cubicBezTo>
                  <a:cubicBezTo>
                    <a:pt x="5028" y="3766"/>
                    <a:pt x="5035" y="3759"/>
                    <a:pt x="5035" y="3759"/>
                  </a:cubicBezTo>
                  <a:lnTo>
                    <a:pt x="4963" y="3681"/>
                  </a:lnTo>
                  <a:cubicBezTo>
                    <a:pt x="4891" y="3603"/>
                    <a:pt x="4826" y="3538"/>
                    <a:pt x="4774" y="3486"/>
                  </a:cubicBezTo>
                  <a:close/>
                  <a:moveTo>
                    <a:pt x="5074" y="3805"/>
                  </a:moveTo>
                  <a:cubicBezTo>
                    <a:pt x="5048" y="3948"/>
                    <a:pt x="5028" y="4091"/>
                    <a:pt x="5015" y="4234"/>
                  </a:cubicBezTo>
                  <a:lnTo>
                    <a:pt x="5009" y="4299"/>
                  </a:lnTo>
                  <a:lnTo>
                    <a:pt x="5028" y="4663"/>
                  </a:lnTo>
                  <a:cubicBezTo>
                    <a:pt x="5035" y="4800"/>
                    <a:pt x="5054" y="4904"/>
                    <a:pt x="5080" y="4976"/>
                  </a:cubicBezTo>
                  <a:cubicBezTo>
                    <a:pt x="5087" y="4969"/>
                    <a:pt x="5093" y="4963"/>
                    <a:pt x="5100" y="4963"/>
                  </a:cubicBezTo>
                  <a:lnTo>
                    <a:pt x="5301" y="4833"/>
                  </a:lnTo>
                  <a:cubicBezTo>
                    <a:pt x="5386" y="4768"/>
                    <a:pt x="5438" y="4722"/>
                    <a:pt x="5464" y="4683"/>
                  </a:cubicBezTo>
                  <a:cubicBezTo>
                    <a:pt x="5490" y="4637"/>
                    <a:pt x="5509" y="4559"/>
                    <a:pt x="5522" y="4449"/>
                  </a:cubicBezTo>
                  <a:cubicBezTo>
                    <a:pt x="5529" y="4377"/>
                    <a:pt x="5529" y="4332"/>
                    <a:pt x="5516" y="4306"/>
                  </a:cubicBezTo>
                  <a:cubicBezTo>
                    <a:pt x="5509" y="4273"/>
                    <a:pt x="5483" y="4234"/>
                    <a:pt x="5438" y="4195"/>
                  </a:cubicBezTo>
                  <a:lnTo>
                    <a:pt x="5074" y="3805"/>
                  </a:lnTo>
                  <a:close/>
                </a:path>
              </a:pathLst>
            </a:custGeom>
            <a:solidFill>
              <a:srgbClr val="963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4"/>
            <p:cNvSpPr/>
            <p:nvPr/>
          </p:nvSpPr>
          <p:spPr>
            <a:xfrm>
              <a:off x="-6584425" y="396225"/>
              <a:ext cx="251225" cy="375775"/>
            </a:xfrm>
            <a:custGeom>
              <a:avLst/>
              <a:gdLst/>
              <a:ahLst/>
              <a:cxnLst/>
              <a:rect l="l" t="t" r="r" b="b"/>
              <a:pathLst>
                <a:path w="10049" h="15031" extrusionOk="0">
                  <a:moveTo>
                    <a:pt x="5029" y="197"/>
                  </a:moveTo>
                  <a:cubicBezTo>
                    <a:pt x="5036" y="197"/>
                    <a:pt x="5044" y="199"/>
                    <a:pt x="5054" y="202"/>
                  </a:cubicBezTo>
                  <a:cubicBezTo>
                    <a:pt x="5100" y="215"/>
                    <a:pt x="5145" y="228"/>
                    <a:pt x="5191" y="235"/>
                  </a:cubicBezTo>
                  <a:cubicBezTo>
                    <a:pt x="5223" y="235"/>
                    <a:pt x="5249" y="248"/>
                    <a:pt x="5256" y="261"/>
                  </a:cubicBezTo>
                  <a:cubicBezTo>
                    <a:pt x="5262" y="267"/>
                    <a:pt x="5262" y="274"/>
                    <a:pt x="5262" y="280"/>
                  </a:cubicBezTo>
                  <a:lnTo>
                    <a:pt x="5249" y="293"/>
                  </a:lnTo>
                  <a:cubicBezTo>
                    <a:pt x="5236" y="296"/>
                    <a:pt x="5218" y="298"/>
                    <a:pt x="5196" y="298"/>
                  </a:cubicBezTo>
                  <a:cubicBezTo>
                    <a:pt x="5175" y="298"/>
                    <a:pt x="5149" y="296"/>
                    <a:pt x="5119" y="293"/>
                  </a:cubicBezTo>
                  <a:lnTo>
                    <a:pt x="5035" y="280"/>
                  </a:lnTo>
                  <a:cubicBezTo>
                    <a:pt x="5009" y="274"/>
                    <a:pt x="4996" y="267"/>
                    <a:pt x="4989" y="261"/>
                  </a:cubicBezTo>
                  <a:cubicBezTo>
                    <a:pt x="4976" y="248"/>
                    <a:pt x="4970" y="235"/>
                    <a:pt x="4976" y="222"/>
                  </a:cubicBezTo>
                  <a:cubicBezTo>
                    <a:pt x="4983" y="209"/>
                    <a:pt x="4996" y="202"/>
                    <a:pt x="5009" y="202"/>
                  </a:cubicBezTo>
                  <a:cubicBezTo>
                    <a:pt x="5015" y="199"/>
                    <a:pt x="5022" y="197"/>
                    <a:pt x="5029" y="197"/>
                  </a:cubicBezTo>
                  <a:close/>
                  <a:moveTo>
                    <a:pt x="4911" y="326"/>
                  </a:moveTo>
                  <a:lnTo>
                    <a:pt x="5015" y="345"/>
                  </a:lnTo>
                  <a:cubicBezTo>
                    <a:pt x="5041" y="345"/>
                    <a:pt x="5061" y="358"/>
                    <a:pt x="5080" y="365"/>
                  </a:cubicBezTo>
                  <a:cubicBezTo>
                    <a:pt x="5087" y="378"/>
                    <a:pt x="5093" y="384"/>
                    <a:pt x="5093" y="391"/>
                  </a:cubicBezTo>
                  <a:cubicBezTo>
                    <a:pt x="5093" y="404"/>
                    <a:pt x="5087" y="417"/>
                    <a:pt x="5067" y="417"/>
                  </a:cubicBezTo>
                  <a:cubicBezTo>
                    <a:pt x="5061" y="417"/>
                    <a:pt x="5048" y="417"/>
                    <a:pt x="5022" y="410"/>
                  </a:cubicBezTo>
                  <a:cubicBezTo>
                    <a:pt x="4989" y="397"/>
                    <a:pt x="4950" y="391"/>
                    <a:pt x="4918" y="391"/>
                  </a:cubicBezTo>
                  <a:lnTo>
                    <a:pt x="4905" y="391"/>
                  </a:lnTo>
                  <a:lnTo>
                    <a:pt x="4879" y="378"/>
                  </a:lnTo>
                  <a:cubicBezTo>
                    <a:pt x="4872" y="371"/>
                    <a:pt x="4866" y="371"/>
                    <a:pt x="4859" y="358"/>
                  </a:cubicBezTo>
                  <a:cubicBezTo>
                    <a:pt x="4859" y="352"/>
                    <a:pt x="4866" y="339"/>
                    <a:pt x="4879" y="332"/>
                  </a:cubicBezTo>
                  <a:lnTo>
                    <a:pt x="4911" y="326"/>
                  </a:lnTo>
                  <a:close/>
                  <a:moveTo>
                    <a:pt x="4788" y="475"/>
                  </a:moveTo>
                  <a:lnTo>
                    <a:pt x="4866" y="501"/>
                  </a:lnTo>
                  <a:lnTo>
                    <a:pt x="4892" y="514"/>
                  </a:lnTo>
                  <a:cubicBezTo>
                    <a:pt x="4905" y="521"/>
                    <a:pt x="4911" y="527"/>
                    <a:pt x="4911" y="534"/>
                  </a:cubicBezTo>
                  <a:cubicBezTo>
                    <a:pt x="4918" y="547"/>
                    <a:pt x="4911" y="553"/>
                    <a:pt x="4905" y="560"/>
                  </a:cubicBezTo>
                  <a:cubicBezTo>
                    <a:pt x="4900" y="564"/>
                    <a:pt x="4892" y="569"/>
                    <a:pt x="4883" y="569"/>
                  </a:cubicBezTo>
                  <a:cubicBezTo>
                    <a:pt x="4880" y="569"/>
                    <a:pt x="4876" y="568"/>
                    <a:pt x="4872" y="566"/>
                  </a:cubicBezTo>
                  <a:lnTo>
                    <a:pt x="4807" y="547"/>
                  </a:lnTo>
                  <a:lnTo>
                    <a:pt x="4775" y="534"/>
                  </a:lnTo>
                  <a:cubicBezTo>
                    <a:pt x="4768" y="527"/>
                    <a:pt x="4762" y="521"/>
                    <a:pt x="4755" y="508"/>
                  </a:cubicBezTo>
                  <a:cubicBezTo>
                    <a:pt x="4755" y="488"/>
                    <a:pt x="4762" y="482"/>
                    <a:pt x="4781" y="482"/>
                  </a:cubicBezTo>
                  <a:lnTo>
                    <a:pt x="4788" y="475"/>
                  </a:lnTo>
                  <a:close/>
                  <a:moveTo>
                    <a:pt x="3962" y="521"/>
                  </a:moveTo>
                  <a:lnTo>
                    <a:pt x="3988" y="534"/>
                  </a:lnTo>
                  <a:lnTo>
                    <a:pt x="4001" y="540"/>
                  </a:lnTo>
                  <a:lnTo>
                    <a:pt x="4001" y="547"/>
                  </a:lnTo>
                  <a:lnTo>
                    <a:pt x="4007" y="553"/>
                  </a:lnTo>
                  <a:cubicBezTo>
                    <a:pt x="4007" y="560"/>
                    <a:pt x="4007" y="566"/>
                    <a:pt x="4001" y="573"/>
                  </a:cubicBezTo>
                  <a:lnTo>
                    <a:pt x="3981" y="586"/>
                  </a:lnTo>
                  <a:cubicBezTo>
                    <a:pt x="3968" y="599"/>
                    <a:pt x="3949" y="599"/>
                    <a:pt x="3942" y="599"/>
                  </a:cubicBezTo>
                  <a:cubicBezTo>
                    <a:pt x="3934" y="601"/>
                    <a:pt x="3927" y="603"/>
                    <a:pt x="3921" y="603"/>
                  </a:cubicBezTo>
                  <a:cubicBezTo>
                    <a:pt x="3912" y="603"/>
                    <a:pt x="3904" y="600"/>
                    <a:pt x="3897" y="592"/>
                  </a:cubicBezTo>
                  <a:lnTo>
                    <a:pt x="3884" y="573"/>
                  </a:lnTo>
                  <a:lnTo>
                    <a:pt x="3884" y="553"/>
                  </a:lnTo>
                  <a:cubicBezTo>
                    <a:pt x="3890" y="547"/>
                    <a:pt x="3897" y="540"/>
                    <a:pt x="3903" y="534"/>
                  </a:cubicBezTo>
                  <a:lnTo>
                    <a:pt x="3949" y="527"/>
                  </a:lnTo>
                  <a:lnTo>
                    <a:pt x="3962" y="521"/>
                  </a:lnTo>
                  <a:close/>
                  <a:moveTo>
                    <a:pt x="5913" y="534"/>
                  </a:moveTo>
                  <a:lnTo>
                    <a:pt x="5952" y="540"/>
                  </a:lnTo>
                  <a:cubicBezTo>
                    <a:pt x="5991" y="560"/>
                    <a:pt x="6023" y="573"/>
                    <a:pt x="6049" y="586"/>
                  </a:cubicBezTo>
                  <a:cubicBezTo>
                    <a:pt x="6062" y="592"/>
                    <a:pt x="6075" y="599"/>
                    <a:pt x="6082" y="605"/>
                  </a:cubicBezTo>
                  <a:cubicBezTo>
                    <a:pt x="6095" y="612"/>
                    <a:pt x="6095" y="625"/>
                    <a:pt x="6095" y="638"/>
                  </a:cubicBezTo>
                  <a:cubicBezTo>
                    <a:pt x="6090" y="658"/>
                    <a:pt x="6077" y="666"/>
                    <a:pt x="6057" y="666"/>
                  </a:cubicBezTo>
                  <a:cubicBezTo>
                    <a:pt x="6051" y="666"/>
                    <a:pt x="6044" y="665"/>
                    <a:pt x="6036" y="664"/>
                  </a:cubicBezTo>
                  <a:lnTo>
                    <a:pt x="5978" y="631"/>
                  </a:lnTo>
                  <a:cubicBezTo>
                    <a:pt x="5932" y="618"/>
                    <a:pt x="5900" y="599"/>
                    <a:pt x="5880" y="586"/>
                  </a:cubicBezTo>
                  <a:cubicBezTo>
                    <a:pt x="5874" y="579"/>
                    <a:pt x="5874" y="579"/>
                    <a:pt x="5874" y="573"/>
                  </a:cubicBezTo>
                  <a:cubicBezTo>
                    <a:pt x="5867" y="573"/>
                    <a:pt x="5867" y="566"/>
                    <a:pt x="5874" y="553"/>
                  </a:cubicBezTo>
                  <a:cubicBezTo>
                    <a:pt x="5887" y="540"/>
                    <a:pt x="5900" y="534"/>
                    <a:pt x="5913" y="534"/>
                  </a:cubicBezTo>
                  <a:close/>
                  <a:moveTo>
                    <a:pt x="4553" y="683"/>
                  </a:moveTo>
                  <a:cubicBezTo>
                    <a:pt x="4560" y="683"/>
                    <a:pt x="4573" y="683"/>
                    <a:pt x="4592" y="690"/>
                  </a:cubicBezTo>
                  <a:cubicBezTo>
                    <a:pt x="4612" y="696"/>
                    <a:pt x="4638" y="709"/>
                    <a:pt x="4677" y="716"/>
                  </a:cubicBezTo>
                  <a:cubicBezTo>
                    <a:pt x="4697" y="729"/>
                    <a:pt x="4703" y="735"/>
                    <a:pt x="4697" y="748"/>
                  </a:cubicBezTo>
                  <a:cubicBezTo>
                    <a:pt x="4697" y="761"/>
                    <a:pt x="4697" y="768"/>
                    <a:pt x="4690" y="768"/>
                  </a:cubicBezTo>
                  <a:lnTo>
                    <a:pt x="4677" y="774"/>
                  </a:lnTo>
                  <a:lnTo>
                    <a:pt x="4657" y="774"/>
                  </a:lnTo>
                  <a:lnTo>
                    <a:pt x="4566" y="755"/>
                  </a:lnTo>
                  <a:cubicBezTo>
                    <a:pt x="4547" y="755"/>
                    <a:pt x="4534" y="748"/>
                    <a:pt x="4534" y="742"/>
                  </a:cubicBezTo>
                  <a:cubicBezTo>
                    <a:pt x="4527" y="729"/>
                    <a:pt x="4527" y="716"/>
                    <a:pt x="4534" y="703"/>
                  </a:cubicBezTo>
                  <a:cubicBezTo>
                    <a:pt x="4540" y="690"/>
                    <a:pt x="4547" y="683"/>
                    <a:pt x="4553" y="683"/>
                  </a:cubicBezTo>
                  <a:close/>
                  <a:moveTo>
                    <a:pt x="3779" y="690"/>
                  </a:moveTo>
                  <a:lnTo>
                    <a:pt x="3806" y="696"/>
                  </a:lnTo>
                  <a:lnTo>
                    <a:pt x="3806" y="722"/>
                  </a:lnTo>
                  <a:lnTo>
                    <a:pt x="3799" y="742"/>
                  </a:lnTo>
                  <a:lnTo>
                    <a:pt x="3727" y="781"/>
                  </a:lnTo>
                  <a:cubicBezTo>
                    <a:pt x="3708" y="787"/>
                    <a:pt x="3695" y="787"/>
                    <a:pt x="3688" y="787"/>
                  </a:cubicBezTo>
                  <a:cubicBezTo>
                    <a:pt x="3669" y="781"/>
                    <a:pt x="3656" y="774"/>
                    <a:pt x="3649" y="761"/>
                  </a:cubicBezTo>
                  <a:cubicBezTo>
                    <a:pt x="3643" y="748"/>
                    <a:pt x="3643" y="742"/>
                    <a:pt x="3656" y="729"/>
                  </a:cubicBezTo>
                  <a:cubicBezTo>
                    <a:pt x="3662" y="729"/>
                    <a:pt x="3675" y="722"/>
                    <a:pt x="3701" y="716"/>
                  </a:cubicBezTo>
                  <a:lnTo>
                    <a:pt x="3727" y="703"/>
                  </a:lnTo>
                  <a:lnTo>
                    <a:pt x="3779" y="690"/>
                  </a:lnTo>
                  <a:close/>
                  <a:moveTo>
                    <a:pt x="5711" y="722"/>
                  </a:moveTo>
                  <a:cubicBezTo>
                    <a:pt x="5724" y="722"/>
                    <a:pt x="5744" y="729"/>
                    <a:pt x="5770" y="735"/>
                  </a:cubicBezTo>
                  <a:cubicBezTo>
                    <a:pt x="5796" y="748"/>
                    <a:pt x="5841" y="755"/>
                    <a:pt x="5906" y="755"/>
                  </a:cubicBezTo>
                  <a:cubicBezTo>
                    <a:pt x="5932" y="761"/>
                    <a:pt x="5945" y="774"/>
                    <a:pt x="5945" y="794"/>
                  </a:cubicBezTo>
                  <a:cubicBezTo>
                    <a:pt x="5945" y="807"/>
                    <a:pt x="5939" y="813"/>
                    <a:pt x="5926" y="820"/>
                  </a:cubicBezTo>
                  <a:cubicBezTo>
                    <a:pt x="5913" y="826"/>
                    <a:pt x="5900" y="826"/>
                    <a:pt x="5887" y="826"/>
                  </a:cubicBezTo>
                  <a:cubicBezTo>
                    <a:pt x="5835" y="826"/>
                    <a:pt x="5776" y="813"/>
                    <a:pt x="5711" y="794"/>
                  </a:cubicBezTo>
                  <a:cubicBezTo>
                    <a:pt x="5698" y="787"/>
                    <a:pt x="5692" y="781"/>
                    <a:pt x="5685" y="774"/>
                  </a:cubicBezTo>
                  <a:cubicBezTo>
                    <a:pt x="5672" y="768"/>
                    <a:pt x="5672" y="761"/>
                    <a:pt x="5672" y="748"/>
                  </a:cubicBezTo>
                  <a:cubicBezTo>
                    <a:pt x="5672" y="742"/>
                    <a:pt x="5679" y="735"/>
                    <a:pt x="5685" y="729"/>
                  </a:cubicBezTo>
                  <a:cubicBezTo>
                    <a:pt x="5698" y="722"/>
                    <a:pt x="5705" y="722"/>
                    <a:pt x="5711" y="722"/>
                  </a:cubicBezTo>
                  <a:close/>
                  <a:moveTo>
                    <a:pt x="2674" y="846"/>
                  </a:moveTo>
                  <a:cubicBezTo>
                    <a:pt x="2687" y="852"/>
                    <a:pt x="2713" y="852"/>
                    <a:pt x="2739" y="852"/>
                  </a:cubicBezTo>
                  <a:cubicBezTo>
                    <a:pt x="2771" y="852"/>
                    <a:pt x="2791" y="852"/>
                    <a:pt x="2804" y="865"/>
                  </a:cubicBezTo>
                  <a:cubicBezTo>
                    <a:pt x="2810" y="865"/>
                    <a:pt x="2817" y="872"/>
                    <a:pt x="2817" y="878"/>
                  </a:cubicBezTo>
                  <a:cubicBezTo>
                    <a:pt x="2817" y="885"/>
                    <a:pt x="2817" y="891"/>
                    <a:pt x="2810" y="898"/>
                  </a:cubicBezTo>
                  <a:cubicBezTo>
                    <a:pt x="2804" y="904"/>
                    <a:pt x="2797" y="904"/>
                    <a:pt x="2791" y="904"/>
                  </a:cubicBezTo>
                  <a:lnTo>
                    <a:pt x="2700" y="904"/>
                  </a:lnTo>
                  <a:lnTo>
                    <a:pt x="2680" y="898"/>
                  </a:lnTo>
                  <a:lnTo>
                    <a:pt x="2661" y="885"/>
                  </a:lnTo>
                  <a:lnTo>
                    <a:pt x="2654" y="865"/>
                  </a:lnTo>
                  <a:cubicBezTo>
                    <a:pt x="2661" y="852"/>
                    <a:pt x="2667" y="852"/>
                    <a:pt x="2667" y="852"/>
                  </a:cubicBezTo>
                  <a:lnTo>
                    <a:pt x="2674" y="846"/>
                  </a:lnTo>
                  <a:close/>
                  <a:moveTo>
                    <a:pt x="4389" y="895"/>
                  </a:moveTo>
                  <a:cubicBezTo>
                    <a:pt x="4399" y="895"/>
                    <a:pt x="4410" y="900"/>
                    <a:pt x="4423" y="904"/>
                  </a:cubicBezTo>
                  <a:lnTo>
                    <a:pt x="4436" y="911"/>
                  </a:lnTo>
                  <a:cubicBezTo>
                    <a:pt x="4456" y="917"/>
                    <a:pt x="4462" y="924"/>
                    <a:pt x="4469" y="930"/>
                  </a:cubicBezTo>
                  <a:cubicBezTo>
                    <a:pt x="4475" y="943"/>
                    <a:pt x="4475" y="956"/>
                    <a:pt x="4462" y="969"/>
                  </a:cubicBezTo>
                  <a:lnTo>
                    <a:pt x="4449" y="976"/>
                  </a:lnTo>
                  <a:cubicBezTo>
                    <a:pt x="4436" y="982"/>
                    <a:pt x="4423" y="982"/>
                    <a:pt x="4410" y="982"/>
                  </a:cubicBezTo>
                  <a:lnTo>
                    <a:pt x="4384" y="969"/>
                  </a:lnTo>
                  <a:lnTo>
                    <a:pt x="4352" y="969"/>
                  </a:lnTo>
                  <a:cubicBezTo>
                    <a:pt x="4339" y="963"/>
                    <a:pt x="4326" y="950"/>
                    <a:pt x="4326" y="937"/>
                  </a:cubicBezTo>
                  <a:cubicBezTo>
                    <a:pt x="4326" y="924"/>
                    <a:pt x="4332" y="911"/>
                    <a:pt x="4345" y="904"/>
                  </a:cubicBezTo>
                  <a:cubicBezTo>
                    <a:pt x="4345" y="898"/>
                    <a:pt x="4352" y="898"/>
                    <a:pt x="4365" y="898"/>
                  </a:cubicBezTo>
                  <a:lnTo>
                    <a:pt x="4378" y="898"/>
                  </a:lnTo>
                  <a:cubicBezTo>
                    <a:pt x="4382" y="896"/>
                    <a:pt x="4385" y="895"/>
                    <a:pt x="4389" y="895"/>
                  </a:cubicBezTo>
                  <a:close/>
                  <a:moveTo>
                    <a:pt x="5450" y="952"/>
                  </a:moveTo>
                  <a:cubicBezTo>
                    <a:pt x="5474" y="952"/>
                    <a:pt x="5493" y="953"/>
                    <a:pt x="5509" y="956"/>
                  </a:cubicBezTo>
                  <a:lnTo>
                    <a:pt x="5542" y="969"/>
                  </a:lnTo>
                  <a:cubicBezTo>
                    <a:pt x="5555" y="976"/>
                    <a:pt x="5561" y="989"/>
                    <a:pt x="5548" y="1002"/>
                  </a:cubicBezTo>
                  <a:cubicBezTo>
                    <a:pt x="5542" y="1002"/>
                    <a:pt x="5535" y="1008"/>
                    <a:pt x="5535" y="1015"/>
                  </a:cubicBezTo>
                  <a:cubicBezTo>
                    <a:pt x="5489" y="1020"/>
                    <a:pt x="5443" y="1024"/>
                    <a:pt x="5398" y="1024"/>
                  </a:cubicBezTo>
                  <a:cubicBezTo>
                    <a:pt x="5378" y="1024"/>
                    <a:pt x="5359" y="1023"/>
                    <a:pt x="5340" y="1021"/>
                  </a:cubicBezTo>
                  <a:lnTo>
                    <a:pt x="5321" y="1015"/>
                  </a:lnTo>
                  <a:cubicBezTo>
                    <a:pt x="5314" y="1002"/>
                    <a:pt x="5314" y="989"/>
                    <a:pt x="5321" y="976"/>
                  </a:cubicBezTo>
                  <a:lnTo>
                    <a:pt x="5340" y="963"/>
                  </a:lnTo>
                  <a:lnTo>
                    <a:pt x="5366" y="956"/>
                  </a:lnTo>
                  <a:cubicBezTo>
                    <a:pt x="5399" y="953"/>
                    <a:pt x="5427" y="952"/>
                    <a:pt x="5450" y="952"/>
                  </a:cubicBezTo>
                  <a:close/>
                  <a:moveTo>
                    <a:pt x="6557" y="943"/>
                  </a:moveTo>
                  <a:cubicBezTo>
                    <a:pt x="6596" y="950"/>
                    <a:pt x="6628" y="969"/>
                    <a:pt x="6667" y="989"/>
                  </a:cubicBezTo>
                  <a:cubicBezTo>
                    <a:pt x="6667" y="995"/>
                    <a:pt x="6667" y="995"/>
                    <a:pt x="6667" y="1002"/>
                  </a:cubicBezTo>
                  <a:lnTo>
                    <a:pt x="6680" y="1002"/>
                  </a:lnTo>
                  <a:cubicBezTo>
                    <a:pt x="6680" y="1015"/>
                    <a:pt x="6674" y="1028"/>
                    <a:pt x="6667" y="1034"/>
                  </a:cubicBezTo>
                  <a:lnTo>
                    <a:pt x="6661" y="1041"/>
                  </a:lnTo>
                  <a:lnTo>
                    <a:pt x="6641" y="1041"/>
                  </a:lnTo>
                  <a:lnTo>
                    <a:pt x="6563" y="1002"/>
                  </a:lnTo>
                  <a:cubicBezTo>
                    <a:pt x="6544" y="989"/>
                    <a:pt x="6537" y="982"/>
                    <a:pt x="6537" y="982"/>
                  </a:cubicBezTo>
                  <a:cubicBezTo>
                    <a:pt x="6531" y="963"/>
                    <a:pt x="6537" y="950"/>
                    <a:pt x="6557" y="943"/>
                  </a:cubicBezTo>
                  <a:close/>
                  <a:moveTo>
                    <a:pt x="3597" y="950"/>
                  </a:moveTo>
                  <a:cubicBezTo>
                    <a:pt x="3610" y="950"/>
                    <a:pt x="3623" y="963"/>
                    <a:pt x="3623" y="976"/>
                  </a:cubicBezTo>
                  <a:cubicBezTo>
                    <a:pt x="3623" y="976"/>
                    <a:pt x="3623" y="982"/>
                    <a:pt x="3617" y="995"/>
                  </a:cubicBezTo>
                  <a:lnTo>
                    <a:pt x="3610" y="1008"/>
                  </a:lnTo>
                  <a:lnTo>
                    <a:pt x="3578" y="1028"/>
                  </a:lnTo>
                  <a:cubicBezTo>
                    <a:pt x="3565" y="1041"/>
                    <a:pt x="3552" y="1047"/>
                    <a:pt x="3545" y="1047"/>
                  </a:cubicBezTo>
                  <a:cubicBezTo>
                    <a:pt x="3542" y="1051"/>
                    <a:pt x="3539" y="1052"/>
                    <a:pt x="3535" y="1052"/>
                  </a:cubicBezTo>
                  <a:cubicBezTo>
                    <a:pt x="3531" y="1052"/>
                    <a:pt x="3526" y="1051"/>
                    <a:pt x="3519" y="1047"/>
                  </a:cubicBezTo>
                  <a:cubicBezTo>
                    <a:pt x="3506" y="1041"/>
                    <a:pt x="3500" y="1034"/>
                    <a:pt x="3493" y="1028"/>
                  </a:cubicBezTo>
                  <a:cubicBezTo>
                    <a:pt x="3493" y="1015"/>
                    <a:pt x="3493" y="1002"/>
                    <a:pt x="3500" y="995"/>
                  </a:cubicBezTo>
                  <a:lnTo>
                    <a:pt x="3539" y="963"/>
                  </a:lnTo>
                  <a:lnTo>
                    <a:pt x="3565" y="956"/>
                  </a:lnTo>
                  <a:lnTo>
                    <a:pt x="3597" y="950"/>
                  </a:lnTo>
                  <a:close/>
                  <a:moveTo>
                    <a:pt x="2700" y="1093"/>
                  </a:moveTo>
                  <a:cubicBezTo>
                    <a:pt x="2726" y="1093"/>
                    <a:pt x="2739" y="1099"/>
                    <a:pt x="2752" y="1106"/>
                  </a:cubicBezTo>
                  <a:cubicBezTo>
                    <a:pt x="2758" y="1112"/>
                    <a:pt x="2765" y="1119"/>
                    <a:pt x="2765" y="1125"/>
                  </a:cubicBezTo>
                  <a:cubicBezTo>
                    <a:pt x="2765" y="1132"/>
                    <a:pt x="2758" y="1139"/>
                    <a:pt x="2745" y="1145"/>
                  </a:cubicBezTo>
                  <a:cubicBezTo>
                    <a:pt x="2713" y="1153"/>
                    <a:pt x="2684" y="1159"/>
                    <a:pt x="2653" y="1159"/>
                  </a:cubicBezTo>
                  <a:cubicBezTo>
                    <a:pt x="2635" y="1159"/>
                    <a:pt x="2616" y="1156"/>
                    <a:pt x="2596" y="1152"/>
                  </a:cubicBezTo>
                  <a:lnTo>
                    <a:pt x="2570" y="1145"/>
                  </a:lnTo>
                  <a:cubicBezTo>
                    <a:pt x="2563" y="1132"/>
                    <a:pt x="2557" y="1125"/>
                    <a:pt x="2563" y="1119"/>
                  </a:cubicBezTo>
                  <a:cubicBezTo>
                    <a:pt x="2563" y="1112"/>
                    <a:pt x="2570" y="1099"/>
                    <a:pt x="2589" y="1099"/>
                  </a:cubicBezTo>
                  <a:cubicBezTo>
                    <a:pt x="2602" y="1093"/>
                    <a:pt x="2635" y="1093"/>
                    <a:pt x="2667" y="1093"/>
                  </a:cubicBezTo>
                  <a:close/>
                  <a:moveTo>
                    <a:pt x="2056" y="1165"/>
                  </a:moveTo>
                  <a:cubicBezTo>
                    <a:pt x="2069" y="1165"/>
                    <a:pt x="2076" y="1171"/>
                    <a:pt x="2076" y="1171"/>
                  </a:cubicBezTo>
                  <a:cubicBezTo>
                    <a:pt x="2082" y="1178"/>
                    <a:pt x="2082" y="1184"/>
                    <a:pt x="2076" y="1184"/>
                  </a:cubicBezTo>
                  <a:lnTo>
                    <a:pt x="2069" y="1210"/>
                  </a:lnTo>
                  <a:lnTo>
                    <a:pt x="2063" y="1217"/>
                  </a:lnTo>
                  <a:cubicBezTo>
                    <a:pt x="2056" y="1223"/>
                    <a:pt x="2043" y="1223"/>
                    <a:pt x="2030" y="1223"/>
                  </a:cubicBezTo>
                  <a:lnTo>
                    <a:pt x="2030" y="1230"/>
                  </a:lnTo>
                  <a:cubicBezTo>
                    <a:pt x="2017" y="1230"/>
                    <a:pt x="2004" y="1230"/>
                    <a:pt x="1997" y="1223"/>
                  </a:cubicBezTo>
                  <a:lnTo>
                    <a:pt x="1991" y="1223"/>
                  </a:lnTo>
                  <a:cubicBezTo>
                    <a:pt x="1991" y="1217"/>
                    <a:pt x="1991" y="1210"/>
                    <a:pt x="1991" y="1204"/>
                  </a:cubicBezTo>
                  <a:lnTo>
                    <a:pt x="1997" y="1191"/>
                  </a:lnTo>
                  <a:lnTo>
                    <a:pt x="2004" y="1184"/>
                  </a:lnTo>
                  <a:lnTo>
                    <a:pt x="2011" y="1178"/>
                  </a:lnTo>
                  <a:lnTo>
                    <a:pt x="2056" y="1165"/>
                  </a:lnTo>
                  <a:close/>
                  <a:moveTo>
                    <a:pt x="6472" y="1112"/>
                  </a:moveTo>
                  <a:cubicBezTo>
                    <a:pt x="6485" y="1112"/>
                    <a:pt x="6498" y="1119"/>
                    <a:pt x="6511" y="1132"/>
                  </a:cubicBezTo>
                  <a:cubicBezTo>
                    <a:pt x="6524" y="1145"/>
                    <a:pt x="6537" y="1158"/>
                    <a:pt x="6550" y="1178"/>
                  </a:cubicBezTo>
                  <a:cubicBezTo>
                    <a:pt x="6557" y="1191"/>
                    <a:pt x="6563" y="1197"/>
                    <a:pt x="6563" y="1210"/>
                  </a:cubicBezTo>
                  <a:cubicBezTo>
                    <a:pt x="6563" y="1230"/>
                    <a:pt x="6550" y="1243"/>
                    <a:pt x="6537" y="1243"/>
                  </a:cubicBezTo>
                  <a:cubicBezTo>
                    <a:pt x="6524" y="1243"/>
                    <a:pt x="6511" y="1236"/>
                    <a:pt x="6498" y="1230"/>
                  </a:cubicBezTo>
                  <a:lnTo>
                    <a:pt x="6472" y="1197"/>
                  </a:lnTo>
                  <a:cubicBezTo>
                    <a:pt x="6452" y="1178"/>
                    <a:pt x="6439" y="1165"/>
                    <a:pt x="6439" y="1158"/>
                  </a:cubicBezTo>
                  <a:cubicBezTo>
                    <a:pt x="6439" y="1145"/>
                    <a:pt x="6439" y="1132"/>
                    <a:pt x="6446" y="1119"/>
                  </a:cubicBezTo>
                  <a:lnTo>
                    <a:pt x="6465" y="1112"/>
                  </a:lnTo>
                  <a:cubicBezTo>
                    <a:pt x="6469" y="1116"/>
                    <a:pt x="6470" y="1117"/>
                    <a:pt x="6471" y="1117"/>
                  </a:cubicBezTo>
                  <a:cubicBezTo>
                    <a:pt x="6472" y="1117"/>
                    <a:pt x="6472" y="1116"/>
                    <a:pt x="6472" y="1112"/>
                  </a:cubicBezTo>
                  <a:close/>
                  <a:moveTo>
                    <a:pt x="4157" y="1171"/>
                  </a:moveTo>
                  <a:cubicBezTo>
                    <a:pt x="4189" y="1171"/>
                    <a:pt x="4215" y="1178"/>
                    <a:pt x="4235" y="1197"/>
                  </a:cubicBezTo>
                  <a:cubicBezTo>
                    <a:pt x="4241" y="1217"/>
                    <a:pt x="4241" y="1223"/>
                    <a:pt x="4241" y="1230"/>
                  </a:cubicBezTo>
                  <a:cubicBezTo>
                    <a:pt x="4235" y="1236"/>
                    <a:pt x="4222" y="1243"/>
                    <a:pt x="4209" y="1249"/>
                  </a:cubicBezTo>
                  <a:lnTo>
                    <a:pt x="4176" y="1249"/>
                  </a:lnTo>
                  <a:cubicBezTo>
                    <a:pt x="4137" y="1249"/>
                    <a:pt x="4105" y="1249"/>
                    <a:pt x="4085" y="1243"/>
                  </a:cubicBezTo>
                  <a:cubicBezTo>
                    <a:pt x="4079" y="1236"/>
                    <a:pt x="4072" y="1236"/>
                    <a:pt x="4066" y="1230"/>
                  </a:cubicBezTo>
                  <a:cubicBezTo>
                    <a:pt x="4066" y="1230"/>
                    <a:pt x="4059" y="1223"/>
                    <a:pt x="4059" y="1210"/>
                  </a:cubicBezTo>
                  <a:cubicBezTo>
                    <a:pt x="4059" y="1204"/>
                    <a:pt x="4059" y="1197"/>
                    <a:pt x="4059" y="1191"/>
                  </a:cubicBezTo>
                  <a:lnTo>
                    <a:pt x="4085" y="1171"/>
                  </a:lnTo>
                  <a:close/>
                  <a:moveTo>
                    <a:pt x="3454" y="1165"/>
                  </a:moveTo>
                  <a:cubicBezTo>
                    <a:pt x="3467" y="1165"/>
                    <a:pt x="3474" y="1165"/>
                    <a:pt x="3480" y="1171"/>
                  </a:cubicBezTo>
                  <a:cubicBezTo>
                    <a:pt x="3487" y="1178"/>
                    <a:pt x="3487" y="1184"/>
                    <a:pt x="3487" y="1197"/>
                  </a:cubicBezTo>
                  <a:cubicBezTo>
                    <a:pt x="3493" y="1210"/>
                    <a:pt x="3487" y="1223"/>
                    <a:pt x="3467" y="1243"/>
                  </a:cubicBezTo>
                  <a:lnTo>
                    <a:pt x="3428" y="1275"/>
                  </a:lnTo>
                  <a:cubicBezTo>
                    <a:pt x="3409" y="1282"/>
                    <a:pt x="3396" y="1288"/>
                    <a:pt x="3389" y="1288"/>
                  </a:cubicBezTo>
                  <a:cubicBezTo>
                    <a:pt x="3376" y="1288"/>
                    <a:pt x="3363" y="1288"/>
                    <a:pt x="3350" y="1282"/>
                  </a:cubicBezTo>
                  <a:cubicBezTo>
                    <a:pt x="3344" y="1275"/>
                    <a:pt x="3337" y="1269"/>
                    <a:pt x="3331" y="1256"/>
                  </a:cubicBezTo>
                  <a:cubicBezTo>
                    <a:pt x="3331" y="1243"/>
                    <a:pt x="3337" y="1230"/>
                    <a:pt x="3344" y="1223"/>
                  </a:cubicBezTo>
                  <a:lnTo>
                    <a:pt x="3383" y="1204"/>
                  </a:lnTo>
                  <a:lnTo>
                    <a:pt x="3415" y="1184"/>
                  </a:lnTo>
                  <a:lnTo>
                    <a:pt x="3454" y="1165"/>
                  </a:lnTo>
                  <a:close/>
                  <a:moveTo>
                    <a:pt x="5191" y="1223"/>
                  </a:moveTo>
                  <a:cubicBezTo>
                    <a:pt x="5204" y="1230"/>
                    <a:pt x="5210" y="1236"/>
                    <a:pt x="5210" y="1243"/>
                  </a:cubicBezTo>
                  <a:cubicBezTo>
                    <a:pt x="5210" y="1256"/>
                    <a:pt x="5204" y="1269"/>
                    <a:pt x="5191" y="1275"/>
                  </a:cubicBezTo>
                  <a:cubicBezTo>
                    <a:pt x="5162" y="1290"/>
                    <a:pt x="5129" y="1297"/>
                    <a:pt x="5092" y="1297"/>
                  </a:cubicBezTo>
                  <a:cubicBezTo>
                    <a:pt x="5080" y="1297"/>
                    <a:pt x="5067" y="1296"/>
                    <a:pt x="5054" y="1295"/>
                  </a:cubicBezTo>
                  <a:lnTo>
                    <a:pt x="5022" y="1288"/>
                  </a:lnTo>
                  <a:cubicBezTo>
                    <a:pt x="5009" y="1282"/>
                    <a:pt x="5002" y="1275"/>
                    <a:pt x="5002" y="1262"/>
                  </a:cubicBezTo>
                  <a:cubicBezTo>
                    <a:pt x="5002" y="1249"/>
                    <a:pt x="5009" y="1243"/>
                    <a:pt x="5015" y="1236"/>
                  </a:cubicBezTo>
                  <a:cubicBezTo>
                    <a:pt x="5022" y="1230"/>
                    <a:pt x="5035" y="1230"/>
                    <a:pt x="5054" y="1230"/>
                  </a:cubicBezTo>
                  <a:cubicBezTo>
                    <a:pt x="5074" y="1223"/>
                    <a:pt x="5113" y="1223"/>
                    <a:pt x="5165" y="1223"/>
                  </a:cubicBezTo>
                  <a:close/>
                  <a:moveTo>
                    <a:pt x="6287" y="1258"/>
                  </a:moveTo>
                  <a:cubicBezTo>
                    <a:pt x="6292" y="1258"/>
                    <a:pt x="6298" y="1259"/>
                    <a:pt x="6303" y="1262"/>
                  </a:cubicBezTo>
                  <a:lnTo>
                    <a:pt x="6322" y="1282"/>
                  </a:lnTo>
                  <a:lnTo>
                    <a:pt x="6342" y="1314"/>
                  </a:lnTo>
                  <a:lnTo>
                    <a:pt x="6348" y="1327"/>
                  </a:lnTo>
                  <a:lnTo>
                    <a:pt x="6348" y="1340"/>
                  </a:lnTo>
                  <a:cubicBezTo>
                    <a:pt x="6348" y="1360"/>
                    <a:pt x="6342" y="1366"/>
                    <a:pt x="6316" y="1366"/>
                  </a:cubicBezTo>
                  <a:lnTo>
                    <a:pt x="6309" y="1360"/>
                  </a:lnTo>
                  <a:lnTo>
                    <a:pt x="6303" y="1353"/>
                  </a:lnTo>
                  <a:lnTo>
                    <a:pt x="6290" y="1347"/>
                  </a:lnTo>
                  <a:cubicBezTo>
                    <a:pt x="6283" y="1347"/>
                    <a:pt x="6277" y="1340"/>
                    <a:pt x="6270" y="1334"/>
                  </a:cubicBezTo>
                  <a:lnTo>
                    <a:pt x="6257" y="1321"/>
                  </a:lnTo>
                  <a:lnTo>
                    <a:pt x="6251" y="1301"/>
                  </a:lnTo>
                  <a:cubicBezTo>
                    <a:pt x="6251" y="1288"/>
                    <a:pt x="6257" y="1275"/>
                    <a:pt x="6264" y="1269"/>
                  </a:cubicBezTo>
                  <a:cubicBezTo>
                    <a:pt x="6271" y="1261"/>
                    <a:pt x="6279" y="1258"/>
                    <a:pt x="6287" y="1258"/>
                  </a:cubicBezTo>
                  <a:close/>
                  <a:moveTo>
                    <a:pt x="1977" y="1279"/>
                  </a:moveTo>
                  <a:cubicBezTo>
                    <a:pt x="1982" y="1279"/>
                    <a:pt x="1986" y="1283"/>
                    <a:pt x="1991" y="1288"/>
                  </a:cubicBezTo>
                  <a:cubicBezTo>
                    <a:pt x="1997" y="1295"/>
                    <a:pt x="1997" y="1308"/>
                    <a:pt x="1991" y="1321"/>
                  </a:cubicBezTo>
                  <a:cubicBezTo>
                    <a:pt x="1984" y="1334"/>
                    <a:pt x="1978" y="1347"/>
                    <a:pt x="1971" y="1347"/>
                  </a:cubicBezTo>
                  <a:lnTo>
                    <a:pt x="1952" y="1353"/>
                  </a:lnTo>
                  <a:lnTo>
                    <a:pt x="1926" y="1373"/>
                  </a:lnTo>
                  <a:lnTo>
                    <a:pt x="1893" y="1386"/>
                  </a:lnTo>
                  <a:lnTo>
                    <a:pt x="1867" y="1405"/>
                  </a:lnTo>
                  <a:cubicBezTo>
                    <a:pt x="1861" y="1410"/>
                    <a:pt x="1854" y="1412"/>
                    <a:pt x="1849" y="1412"/>
                  </a:cubicBezTo>
                  <a:cubicBezTo>
                    <a:pt x="1840" y="1412"/>
                    <a:pt x="1835" y="1405"/>
                    <a:pt x="1835" y="1392"/>
                  </a:cubicBezTo>
                  <a:cubicBezTo>
                    <a:pt x="1828" y="1386"/>
                    <a:pt x="1835" y="1379"/>
                    <a:pt x="1841" y="1366"/>
                  </a:cubicBezTo>
                  <a:cubicBezTo>
                    <a:pt x="1848" y="1353"/>
                    <a:pt x="1861" y="1340"/>
                    <a:pt x="1880" y="1327"/>
                  </a:cubicBezTo>
                  <a:cubicBezTo>
                    <a:pt x="1906" y="1308"/>
                    <a:pt x="1939" y="1295"/>
                    <a:pt x="1971" y="1282"/>
                  </a:cubicBezTo>
                  <a:cubicBezTo>
                    <a:pt x="1973" y="1280"/>
                    <a:pt x="1975" y="1279"/>
                    <a:pt x="1977" y="1279"/>
                  </a:cubicBezTo>
                  <a:close/>
                  <a:moveTo>
                    <a:pt x="2589" y="1464"/>
                  </a:moveTo>
                  <a:lnTo>
                    <a:pt x="2628" y="1470"/>
                  </a:lnTo>
                  <a:cubicBezTo>
                    <a:pt x="2641" y="1477"/>
                    <a:pt x="2648" y="1483"/>
                    <a:pt x="2648" y="1490"/>
                  </a:cubicBezTo>
                  <a:cubicBezTo>
                    <a:pt x="2635" y="1503"/>
                    <a:pt x="2615" y="1509"/>
                    <a:pt x="2576" y="1516"/>
                  </a:cubicBezTo>
                  <a:cubicBezTo>
                    <a:pt x="2531" y="1529"/>
                    <a:pt x="2498" y="1529"/>
                    <a:pt x="2485" y="1529"/>
                  </a:cubicBezTo>
                  <a:lnTo>
                    <a:pt x="2440" y="1516"/>
                  </a:lnTo>
                  <a:lnTo>
                    <a:pt x="2427" y="1509"/>
                  </a:lnTo>
                  <a:cubicBezTo>
                    <a:pt x="2427" y="1503"/>
                    <a:pt x="2427" y="1496"/>
                    <a:pt x="2433" y="1483"/>
                  </a:cubicBezTo>
                  <a:lnTo>
                    <a:pt x="2459" y="1477"/>
                  </a:lnTo>
                  <a:lnTo>
                    <a:pt x="2531" y="1470"/>
                  </a:lnTo>
                  <a:cubicBezTo>
                    <a:pt x="2557" y="1464"/>
                    <a:pt x="2576" y="1464"/>
                    <a:pt x="2589" y="1464"/>
                  </a:cubicBezTo>
                  <a:close/>
                  <a:moveTo>
                    <a:pt x="3910" y="1431"/>
                  </a:moveTo>
                  <a:lnTo>
                    <a:pt x="3936" y="1444"/>
                  </a:lnTo>
                  <a:lnTo>
                    <a:pt x="3962" y="1444"/>
                  </a:lnTo>
                  <a:cubicBezTo>
                    <a:pt x="3975" y="1444"/>
                    <a:pt x="3988" y="1451"/>
                    <a:pt x="4001" y="1464"/>
                  </a:cubicBezTo>
                  <a:cubicBezTo>
                    <a:pt x="4014" y="1464"/>
                    <a:pt x="4020" y="1470"/>
                    <a:pt x="4027" y="1483"/>
                  </a:cubicBezTo>
                  <a:cubicBezTo>
                    <a:pt x="4033" y="1496"/>
                    <a:pt x="4033" y="1509"/>
                    <a:pt x="4027" y="1516"/>
                  </a:cubicBezTo>
                  <a:cubicBezTo>
                    <a:pt x="4027" y="1529"/>
                    <a:pt x="4014" y="1535"/>
                    <a:pt x="4001" y="1535"/>
                  </a:cubicBezTo>
                  <a:lnTo>
                    <a:pt x="3968" y="1535"/>
                  </a:lnTo>
                  <a:cubicBezTo>
                    <a:pt x="3955" y="1522"/>
                    <a:pt x="3942" y="1516"/>
                    <a:pt x="3936" y="1516"/>
                  </a:cubicBezTo>
                  <a:lnTo>
                    <a:pt x="3903" y="1516"/>
                  </a:lnTo>
                  <a:cubicBezTo>
                    <a:pt x="3890" y="1509"/>
                    <a:pt x="3877" y="1496"/>
                    <a:pt x="3877" y="1477"/>
                  </a:cubicBezTo>
                  <a:cubicBezTo>
                    <a:pt x="3877" y="1464"/>
                    <a:pt x="3877" y="1457"/>
                    <a:pt x="3884" y="1451"/>
                  </a:cubicBezTo>
                  <a:cubicBezTo>
                    <a:pt x="3884" y="1444"/>
                    <a:pt x="3890" y="1438"/>
                    <a:pt x="3903" y="1438"/>
                  </a:cubicBezTo>
                  <a:lnTo>
                    <a:pt x="3910" y="1431"/>
                  </a:lnTo>
                  <a:close/>
                  <a:moveTo>
                    <a:pt x="5880" y="1431"/>
                  </a:moveTo>
                  <a:cubicBezTo>
                    <a:pt x="5893" y="1438"/>
                    <a:pt x="5900" y="1444"/>
                    <a:pt x="5900" y="1444"/>
                  </a:cubicBezTo>
                  <a:lnTo>
                    <a:pt x="5913" y="1464"/>
                  </a:lnTo>
                  <a:lnTo>
                    <a:pt x="5932" y="1483"/>
                  </a:lnTo>
                  <a:cubicBezTo>
                    <a:pt x="5939" y="1496"/>
                    <a:pt x="5945" y="1503"/>
                    <a:pt x="5945" y="1509"/>
                  </a:cubicBezTo>
                  <a:cubicBezTo>
                    <a:pt x="5945" y="1522"/>
                    <a:pt x="5945" y="1535"/>
                    <a:pt x="5932" y="1535"/>
                  </a:cubicBezTo>
                  <a:lnTo>
                    <a:pt x="5919" y="1535"/>
                  </a:lnTo>
                  <a:lnTo>
                    <a:pt x="5893" y="1516"/>
                  </a:lnTo>
                  <a:lnTo>
                    <a:pt x="5867" y="1503"/>
                  </a:lnTo>
                  <a:lnTo>
                    <a:pt x="5854" y="1483"/>
                  </a:lnTo>
                  <a:cubicBezTo>
                    <a:pt x="5848" y="1470"/>
                    <a:pt x="5848" y="1457"/>
                    <a:pt x="5854" y="1444"/>
                  </a:cubicBezTo>
                  <a:lnTo>
                    <a:pt x="5874" y="1438"/>
                  </a:lnTo>
                  <a:lnTo>
                    <a:pt x="5880" y="1438"/>
                  </a:lnTo>
                  <a:cubicBezTo>
                    <a:pt x="5880" y="1438"/>
                    <a:pt x="5880" y="1438"/>
                    <a:pt x="5880" y="1431"/>
                  </a:cubicBezTo>
                  <a:close/>
                  <a:moveTo>
                    <a:pt x="4892" y="1444"/>
                  </a:moveTo>
                  <a:cubicBezTo>
                    <a:pt x="4911" y="1444"/>
                    <a:pt x="4924" y="1451"/>
                    <a:pt x="4918" y="1464"/>
                  </a:cubicBezTo>
                  <a:cubicBezTo>
                    <a:pt x="4918" y="1470"/>
                    <a:pt x="4911" y="1477"/>
                    <a:pt x="4905" y="1483"/>
                  </a:cubicBezTo>
                  <a:lnTo>
                    <a:pt x="4879" y="1503"/>
                  </a:lnTo>
                  <a:lnTo>
                    <a:pt x="4840" y="1516"/>
                  </a:lnTo>
                  <a:cubicBezTo>
                    <a:pt x="4801" y="1529"/>
                    <a:pt x="4768" y="1535"/>
                    <a:pt x="4762" y="1535"/>
                  </a:cubicBezTo>
                  <a:cubicBezTo>
                    <a:pt x="4755" y="1538"/>
                    <a:pt x="4749" y="1540"/>
                    <a:pt x="4743" y="1540"/>
                  </a:cubicBezTo>
                  <a:cubicBezTo>
                    <a:pt x="4737" y="1540"/>
                    <a:pt x="4732" y="1538"/>
                    <a:pt x="4729" y="1535"/>
                  </a:cubicBezTo>
                  <a:cubicBezTo>
                    <a:pt x="4716" y="1529"/>
                    <a:pt x="4710" y="1522"/>
                    <a:pt x="4710" y="1509"/>
                  </a:cubicBezTo>
                  <a:cubicBezTo>
                    <a:pt x="4710" y="1496"/>
                    <a:pt x="4723" y="1490"/>
                    <a:pt x="4742" y="1477"/>
                  </a:cubicBezTo>
                  <a:lnTo>
                    <a:pt x="4820" y="1451"/>
                  </a:lnTo>
                  <a:lnTo>
                    <a:pt x="4859" y="1451"/>
                  </a:lnTo>
                  <a:lnTo>
                    <a:pt x="4892" y="1444"/>
                  </a:lnTo>
                  <a:close/>
                  <a:moveTo>
                    <a:pt x="3324" y="1438"/>
                  </a:moveTo>
                  <a:lnTo>
                    <a:pt x="3344" y="1444"/>
                  </a:lnTo>
                  <a:cubicBezTo>
                    <a:pt x="3350" y="1457"/>
                    <a:pt x="3357" y="1470"/>
                    <a:pt x="3357" y="1470"/>
                  </a:cubicBezTo>
                  <a:cubicBezTo>
                    <a:pt x="3357" y="1477"/>
                    <a:pt x="3357" y="1483"/>
                    <a:pt x="3350" y="1490"/>
                  </a:cubicBezTo>
                  <a:lnTo>
                    <a:pt x="3337" y="1516"/>
                  </a:lnTo>
                  <a:lnTo>
                    <a:pt x="3298" y="1542"/>
                  </a:lnTo>
                  <a:lnTo>
                    <a:pt x="3272" y="1568"/>
                  </a:lnTo>
                  <a:cubicBezTo>
                    <a:pt x="3259" y="1581"/>
                    <a:pt x="3246" y="1581"/>
                    <a:pt x="3233" y="1581"/>
                  </a:cubicBezTo>
                  <a:lnTo>
                    <a:pt x="3214" y="1568"/>
                  </a:lnTo>
                  <a:cubicBezTo>
                    <a:pt x="3207" y="1561"/>
                    <a:pt x="3201" y="1548"/>
                    <a:pt x="3207" y="1535"/>
                  </a:cubicBezTo>
                  <a:cubicBezTo>
                    <a:pt x="3207" y="1516"/>
                    <a:pt x="3214" y="1503"/>
                    <a:pt x="3233" y="1490"/>
                  </a:cubicBezTo>
                  <a:lnTo>
                    <a:pt x="3272" y="1457"/>
                  </a:lnTo>
                  <a:lnTo>
                    <a:pt x="3311" y="1444"/>
                  </a:lnTo>
                  <a:cubicBezTo>
                    <a:pt x="3311" y="1444"/>
                    <a:pt x="3318" y="1444"/>
                    <a:pt x="3324" y="1438"/>
                  </a:cubicBezTo>
                  <a:close/>
                  <a:moveTo>
                    <a:pt x="7090" y="1470"/>
                  </a:moveTo>
                  <a:cubicBezTo>
                    <a:pt x="7103" y="1470"/>
                    <a:pt x="7116" y="1483"/>
                    <a:pt x="7116" y="1496"/>
                  </a:cubicBezTo>
                  <a:lnTo>
                    <a:pt x="7129" y="1548"/>
                  </a:lnTo>
                  <a:lnTo>
                    <a:pt x="7129" y="1581"/>
                  </a:lnTo>
                  <a:lnTo>
                    <a:pt x="7135" y="1607"/>
                  </a:lnTo>
                  <a:cubicBezTo>
                    <a:pt x="7142" y="1613"/>
                    <a:pt x="7142" y="1626"/>
                    <a:pt x="7135" y="1639"/>
                  </a:cubicBezTo>
                  <a:lnTo>
                    <a:pt x="7129" y="1672"/>
                  </a:lnTo>
                  <a:cubicBezTo>
                    <a:pt x="7129" y="1678"/>
                    <a:pt x="7122" y="1685"/>
                    <a:pt x="7116" y="1685"/>
                  </a:cubicBezTo>
                  <a:cubicBezTo>
                    <a:pt x="7103" y="1685"/>
                    <a:pt x="7096" y="1685"/>
                    <a:pt x="7090" y="1678"/>
                  </a:cubicBezTo>
                  <a:cubicBezTo>
                    <a:pt x="7090" y="1659"/>
                    <a:pt x="7090" y="1646"/>
                    <a:pt x="7083" y="1639"/>
                  </a:cubicBezTo>
                  <a:cubicBezTo>
                    <a:pt x="7083" y="1633"/>
                    <a:pt x="7083" y="1626"/>
                    <a:pt x="7070" y="1613"/>
                  </a:cubicBezTo>
                  <a:cubicBezTo>
                    <a:pt x="7070" y="1600"/>
                    <a:pt x="7064" y="1587"/>
                    <a:pt x="7064" y="1574"/>
                  </a:cubicBezTo>
                  <a:cubicBezTo>
                    <a:pt x="7070" y="1555"/>
                    <a:pt x="7070" y="1535"/>
                    <a:pt x="7070" y="1529"/>
                  </a:cubicBezTo>
                  <a:lnTo>
                    <a:pt x="7070" y="1490"/>
                  </a:lnTo>
                  <a:cubicBezTo>
                    <a:pt x="7077" y="1477"/>
                    <a:pt x="7083" y="1470"/>
                    <a:pt x="7090" y="1470"/>
                  </a:cubicBezTo>
                  <a:close/>
                  <a:moveTo>
                    <a:pt x="5535" y="1626"/>
                  </a:moveTo>
                  <a:cubicBezTo>
                    <a:pt x="5542" y="1626"/>
                    <a:pt x="5548" y="1626"/>
                    <a:pt x="5555" y="1639"/>
                  </a:cubicBezTo>
                  <a:lnTo>
                    <a:pt x="5561" y="1652"/>
                  </a:lnTo>
                  <a:lnTo>
                    <a:pt x="5574" y="1665"/>
                  </a:lnTo>
                  <a:lnTo>
                    <a:pt x="5588" y="1685"/>
                  </a:lnTo>
                  <a:lnTo>
                    <a:pt x="5594" y="1711"/>
                  </a:lnTo>
                  <a:lnTo>
                    <a:pt x="5594" y="1724"/>
                  </a:lnTo>
                  <a:lnTo>
                    <a:pt x="5588" y="1730"/>
                  </a:lnTo>
                  <a:cubicBezTo>
                    <a:pt x="5584" y="1734"/>
                    <a:pt x="5581" y="1735"/>
                    <a:pt x="5576" y="1735"/>
                  </a:cubicBezTo>
                  <a:cubicBezTo>
                    <a:pt x="5571" y="1735"/>
                    <a:pt x="5565" y="1734"/>
                    <a:pt x="5555" y="1730"/>
                  </a:cubicBezTo>
                  <a:lnTo>
                    <a:pt x="5535" y="1704"/>
                  </a:lnTo>
                  <a:lnTo>
                    <a:pt x="5509" y="1691"/>
                  </a:lnTo>
                  <a:cubicBezTo>
                    <a:pt x="5490" y="1678"/>
                    <a:pt x="5483" y="1665"/>
                    <a:pt x="5496" y="1652"/>
                  </a:cubicBezTo>
                  <a:cubicBezTo>
                    <a:pt x="5503" y="1633"/>
                    <a:pt x="5516" y="1626"/>
                    <a:pt x="5535" y="1626"/>
                  </a:cubicBezTo>
                  <a:close/>
                  <a:moveTo>
                    <a:pt x="2453" y="1698"/>
                  </a:moveTo>
                  <a:cubicBezTo>
                    <a:pt x="2466" y="1698"/>
                    <a:pt x="2479" y="1704"/>
                    <a:pt x="2505" y="1704"/>
                  </a:cubicBezTo>
                  <a:cubicBezTo>
                    <a:pt x="2537" y="1704"/>
                    <a:pt x="2557" y="1711"/>
                    <a:pt x="2563" y="1724"/>
                  </a:cubicBezTo>
                  <a:lnTo>
                    <a:pt x="2570" y="1730"/>
                  </a:lnTo>
                  <a:cubicBezTo>
                    <a:pt x="2570" y="1737"/>
                    <a:pt x="2570" y="1743"/>
                    <a:pt x="2563" y="1743"/>
                  </a:cubicBezTo>
                  <a:lnTo>
                    <a:pt x="2550" y="1756"/>
                  </a:lnTo>
                  <a:cubicBezTo>
                    <a:pt x="2518" y="1756"/>
                    <a:pt x="2492" y="1756"/>
                    <a:pt x="2479" y="1763"/>
                  </a:cubicBezTo>
                  <a:cubicBezTo>
                    <a:pt x="2453" y="1763"/>
                    <a:pt x="2433" y="1756"/>
                    <a:pt x="2427" y="1750"/>
                  </a:cubicBezTo>
                  <a:cubicBezTo>
                    <a:pt x="2420" y="1743"/>
                    <a:pt x="2414" y="1730"/>
                    <a:pt x="2414" y="1724"/>
                  </a:cubicBezTo>
                  <a:cubicBezTo>
                    <a:pt x="2414" y="1717"/>
                    <a:pt x="2420" y="1711"/>
                    <a:pt x="2427" y="1704"/>
                  </a:cubicBezTo>
                  <a:lnTo>
                    <a:pt x="2453" y="1698"/>
                  </a:lnTo>
                  <a:close/>
                  <a:moveTo>
                    <a:pt x="1887" y="1633"/>
                  </a:moveTo>
                  <a:cubicBezTo>
                    <a:pt x="1893" y="1633"/>
                    <a:pt x="1900" y="1639"/>
                    <a:pt x="1900" y="1652"/>
                  </a:cubicBezTo>
                  <a:lnTo>
                    <a:pt x="1893" y="1678"/>
                  </a:lnTo>
                  <a:cubicBezTo>
                    <a:pt x="1887" y="1691"/>
                    <a:pt x="1861" y="1711"/>
                    <a:pt x="1815" y="1750"/>
                  </a:cubicBezTo>
                  <a:cubicBezTo>
                    <a:pt x="1789" y="1776"/>
                    <a:pt x="1770" y="1782"/>
                    <a:pt x="1763" y="1789"/>
                  </a:cubicBezTo>
                  <a:cubicBezTo>
                    <a:pt x="1756" y="1791"/>
                    <a:pt x="1750" y="1791"/>
                    <a:pt x="1744" y="1791"/>
                  </a:cubicBezTo>
                  <a:cubicBezTo>
                    <a:pt x="1728" y="1791"/>
                    <a:pt x="1716" y="1785"/>
                    <a:pt x="1711" y="1776"/>
                  </a:cubicBezTo>
                  <a:cubicBezTo>
                    <a:pt x="1705" y="1769"/>
                    <a:pt x="1705" y="1763"/>
                    <a:pt x="1711" y="1750"/>
                  </a:cubicBezTo>
                  <a:lnTo>
                    <a:pt x="1731" y="1730"/>
                  </a:lnTo>
                  <a:cubicBezTo>
                    <a:pt x="1796" y="1678"/>
                    <a:pt x="1841" y="1652"/>
                    <a:pt x="1861" y="1639"/>
                  </a:cubicBezTo>
                  <a:lnTo>
                    <a:pt x="1887" y="1633"/>
                  </a:lnTo>
                  <a:close/>
                  <a:moveTo>
                    <a:pt x="4553" y="1724"/>
                  </a:moveTo>
                  <a:cubicBezTo>
                    <a:pt x="4560" y="1724"/>
                    <a:pt x="4573" y="1730"/>
                    <a:pt x="4592" y="1730"/>
                  </a:cubicBezTo>
                  <a:cubicBezTo>
                    <a:pt x="4599" y="1737"/>
                    <a:pt x="4599" y="1750"/>
                    <a:pt x="4599" y="1756"/>
                  </a:cubicBezTo>
                  <a:lnTo>
                    <a:pt x="4579" y="1776"/>
                  </a:lnTo>
                  <a:cubicBezTo>
                    <a:pt x="4566" y="1789"/>
                    <a:pt x="4560" y="1789"/>
                    <a:pt x="4553" y="1795"/>
                  </a:cubicBezTo>
                  <a:lnTo>
                    <a:pt x="4521" y="1802"/>
                  </a:lnTo>
                  <a:cubicBezTo>
                    <a:pt x="4495" y="1808"/>
                    <a:pt x="4482" y="1808"/>
                    <a:pt x="4475" y="1808"/>
                  </a:cubicBezTo>
                  <a:cubicBezTo>
                    <a:pt x="4456" y="1802"/>
                    <a:pt x="4449" y="1789"/>
                    <a:pt x="4456" y="1776"/>
                  </a:cubicBezTo>
                  <a:lnTo>
                    <a:pt x="4475" y="1750"/>
                  </a:lnTo>
                  <a:cubicBezTo>
                    <a:pt x="4490" y="1735"/>
                    <a:pt x="4505" y="1728"/>
                    <a:pt x="4525" y="1728"/>
                  </a:cubicBezTo>
                  <a:cubicBezTo>
                    <a:pt x="4531" y="1728"/>
                    <a:pt x="4539" y="1729"/>
                    <a:pt x="4547" y="1730"/>
                  </a:cubicBezTo>
                  <a:cubicBezTo>
                    <a:pt x="4547" y="1730"/>
                    <a:pt x="4553" y="1724"/>
                    <a:pt x="4553" y="1724"/>
                  </a:cubicBezTo>
                  <a:close/>
                  <a:moveTo>
                    <a:pt x="3220" y="1715"/>
                  </a:moveTo>
                  <a:cubicBezTo>
                    <a:pt x="3230" y="1715"/>
                    <a:pt x="3235" y="1722"/>
                    <a:pt x="3240" y="1737"/>
                  </a:cubicBezTo>
                  <a:cubicBezTo>
                    <a:pt x="3240" y="1750"/>
                    <a:pt x="3240" y="1763"/>
                    <a:pt x="3233" y="1776"/>
                  </a:cubicBezTo>
                  <a:cubicBezTo>
                    <a:pt x="3227" y="1782"/>
                    <a:pt x="3214" y="1789"/>
                    <a:pt x="3201" y="1802"/>
                  </a:cubicBezTo>
                  <a:lnTo>
                    <a:pt x="3149" y="1821"/>
                  </a:lnTo>
                  <a:lnTo>
                    <a:pt x="3123" y="1828"/>
                  </a:lnTo>
                  <a:cubicBezTo>
                    <a:pt x="3103" y="1828"/>
                    <a:pt x="3090" y="1821"/>
                    <a:pt x="3090" y="1815"/>
                  </a:cubicBezTo>
                  <a:cubicBezTo>
                    <a:pt x="3084" y="1808"/>
                    <a:pt x="3084" y="1795"/>
                    <a:pt x="3090" y="1789"/>
                  </a:cubicBezTo>
                  <a:lnTo>
                    <a:pt x="3097" y="1769"/>
                  </a:lnTo>
                  <a:lnTo>
                    <a:pt x="3116" y="1750"/>
                  </a:lnTo>
                  <a:lnTo>
                    <a:pt x="3201" y="1717"/>
                  </a:lnTo>
                  <a:lnTo>
                    <a:pt x="3207" y="1717"/>
                  </a:lnTo>
                  <a:cubicBezTo>
                    <a:pt x="3212" y="1716"/>
                    <a:pt x="3216" y="1715"/>
                    <a:pt x="3220" y="1715"/>
                  </a:cubicBezTo>
                  <a:close/>
                  <a:moveTo>
                    <a:pt x="6833" y="1660"/>
                  </a:moveTo>
                  <a:cubicBezTo>
                    <a:pt x="6838" y="1660"/>
                    <a:pt x="6843" y="1662"/>
                    <a:pt x="6849" y="1665"/>
                  </a:cubicBezTo>
                  <a:cubicBezTo>
                    <a:pt x="6869" y="1665"/>
                    <a:pt x="6888" y="1685"/>
                    <a:pt x="6914" y="1717"/>
                  </a:cubicBezTo>
                  <a:lnTo>
                    <a:pt x="6934" y="1756"/>
                  </a:lnTo>
                  <a:lnTo>
                    <a:pt x="6960" y="1815"/>
                  </a:lnTo>
                  <a:lnTo>
                    <a:pt x="6947" y="1834"/>
                  </a:lnTo>
                  <a:cubicBezTo>
                    <a:pt x="6946" y="1836"/>
                    <a:pt x="6944" y="1836"/>
                    <a:pt x="6943" y="1836"/>
                  </a:cubicBezTo>
                  <a:cubicBezTo>
                    <a:pt x="6935" y="1836"/>
                    <a:pt x="6924" y="1824"/>
                    <a:pt x="6908" y="1808"/>
                  </a:cubicBezTo>
                  <a:lnTo>
                    <a:pt x="6869" y="1776"/>
                  </a:lnTo>
                  <a:lnTo>
                    <a:pt x="6817" y="1717"/>
                  </a:lnTo>
                  <a:cubicBezTo>
                    <a:pt x="6804" y="1711"/>
                    <a:pt x="6797" y="1698"/>
                    <a:pt x="6797" y="1685"/>
                  </a:cubicBezTo>
                  <a:cubicBezTo>
                    <a:pt x="6804" y="1672"/>
                    <a:pt x="6810" y="1665"/>
                    <a:pt x="6817" y="1665"/>
                  </a:cubicBezTo>
                  <a:cubicBezTo>
                    <a:pt x="6823" y="1662"/>
                    <a:pt x="6828" y="1660"/>
                    <a:pt x="6833" y="1660"/>
                  </a:cubicBezTo>
                  <a:close/>
                  <a:moveTo>
                    <a:pt x="3708" y="1747"/>
                  </a:moveTo>
                  <a:cubicBezTo>
                    <a:pt x="3724" y="1747"/>
                    <a:pt x="3737" y="1753"/>
                    <a:pt x="3747" y="1763"/>
                  </a:cubicBezTo>
                  <a:lnTo>
                    <a:pt x="3760" y="1776"/>
                  </a:lnTo>
                  <a:lnTo>
                    <a:pt x="3779" y="1782"/>
                  </a:lnTo>
                  <a:cubicBezTo>
                    <a:pt x="3786" y="1789"/>
                    <a:pt x="3792" y="1795"/>
                    <a:pt x="3792" y="1802"/>
                  </a:cubicBezTo>
                  <a:lnTo>
                    <a:pt x="3786" y="1808"/>
                  </a:lnTo>
                  <a:cubicBezTo>
                    <a:pt x="3779" y="1828"/>
                    <a:pt x="3766" y="1841"/>
                    <a:pt x="3747" y="1841"/>
                  </a:cubicBezTo>
                  <a:cubicBezTo>
                    <a:pt x="3727" y="1834"/>
                    <a:pt x="3714" y="1828"/>
                    <a:pt x="3701" y="1828"/>
                  </a:cubicBezTo>
                  <a:cubicBezTo>
                    <a:pt x="3682" y="1821"/>
                    <a:pt x="3669" y="1821"/>
                    <a:pt x="3669" y="1821"/>
                  </a:cubicBezTo>
                  <a:cubicBezTo>
                    <a:pt x="3656" y="1815"/>
                    <a:pt x="3649" y="1808"/>
                    <a:pt x="3649" y="1795"/>
                  </a:cubicBezTo>
                  <a:cubicBezTo>
                    <a:pt x="3649" y="1782"/>
                    <a:pt x="3656" y="1769"/>
                    <a:pt x="3662" y="1763"/>
                  </a:cubicBezTo>
                  <a:cubicBezTo>
                    <a:pt x="3675" y="1756"/>
                    <a:pt x="3682" y="1750"/>
                    <a:pt x="3688" y="1750"/>
                  </a:cubicBezTo>
                  <a:cubicBezTo>
                    <a:pt x="3695" y="1748"/>
                    <a:pt x="3702" y="1747"/>
                    <a:pt x="3708" y="1747"/>
                  </a:cubicBezTo>
                  <a:close/>
                  <a:moveTo>
                    <a:pt x="9223" y="1756"/>
                  </a:moveTo>
                  <a:cubicBezTo>
                    <a:pt x="9236" y="1763"/>
                    <a:pt x="9236" y="1776"/>
                    <a:pt x="9217" y="1789"/>
                  </a:cubicBezTo>
                  <a:cubicBezTo>
                    <a:pt x="9210" y="1808"/>
                    <a:pt x="9204" y="1834"/>
                    <a:pt x="9191" y="1847"/>
                  </a:cubicBezTo>
                  <a:lnTo>
                    <a:pt x="9178" y="1867"/>
                  </a:lnTo>
                  <a:lnTo>
                    <a:pt x="9171" y="1880"/>
                  </a:lnTo>
                  <a:cubicBezTo>
                    <a:pt x="9164" y="1899"/>
                    <a:pt x="9158" y="1912"/>
                    <a:pt x="9145" y="1925"/>
                  </a:cubicBezTo>
                  <a:lnTo>
                    <a:pt x="9125" y="1925"/>
                  </a:lnTo>
                  <a:cubicBezTo>
                    <a:pt x="9125" y="1912"/>
                    <a:pt x="9125" y="1906"/>
                    <a:pt x="9132" y="1893"/>
                  </a:cubicBezTo>
                  <a:lnTo>
                    <a:pt x="9145" y="1873"/>
                  </a:lnTo>
                  <a:lnTo>
                    <a:pt x="9151" y="1847"/>
                  </a:lnTo>
                  <a:cubicBezTo>
                    <a:pt x="9158" y="1841"/>
                    <a:pt x="9164" y="1834"/>
                    <a:pt x="9164" y="1828"/>
                  </a:cubicBezTo>
                  <a:lnTo>
                    <a:pt x="9171" y="1815"/>
                  </a:lnTo>
                  <a:cubicBezTo>
                    <a:pt x="9191" y="1795"/>
                    <a:pt x="9197" y="1782"/>
                    <a:pt x="9191" y="1769"/>
                  </a:cubicBezTo>
                  <a:cubicBezTo>
                    <a:pt x="9204" y="1769"/>
                    <a:pt x="9210" y="1763"/>
                    <a:pt x="9217" y="1756"/>
                  </a:cubicBezTo>
                  <a:close/>
                  <a:moveTo>
                    <a:pt x="5275" y="1815"/>
                  </a:moveTo>
                  <a:cubicBezTo>
                    <a:pt x="5282" y="1815"/>
                    <a:pt x="5288" y="1815"/>
                    <a:pt x="5301" y="1821"/>
                  </a:cubicBezTo>
                  <a:lnTo>
                    <a:pt x="5314" y="1847"/>
                  </a:lnTo>
                  <a:cubicBezTo>
                    <a:pt x="5314" y="1854"/>
                    <a:pt x="5327" y="1873"/>
                    <a:pt x="5334" y="1893"/>
                  </a:cubicBezTo>
                  <a:cubicBezTo>
                    <a:pt x="5340" y="1906"/>
                    <a:pt x="5340" y="1912"/>
                    <a:pt x="5334" y="1919"/>
                  </a:cubicBezTo>
                  <a:lnTo>
                    <a:pt x="5321" y="1938"/>
                  </a:lnTo>
                  <a:cubicBezTo>
                    <a:pt x="5314" y="1942"/>
                    <a:pt x="5308" y="1943"/>
                    <a:pt x="5303" y="1943"/>
                  </a:cubicBezTo>
                  <a:cubicBezTo>
                    <a:pt x="5298" y="1943"/>
                    <a:pt x="5295" y="1942"/>
                    <a:pt x="5295" y="1938"/>
                  </a:cubicBezTo>
                  <a:cubicBezTo>
                    <a:pt x="5288" y="1938"/>
                    <a:pt x="5282" y="1932"/>
                    <a:pt x="5275" y="1919"/>
                  </a:cubicBezTo>
                  <a:cubicBezTo>
                    <a:pt x="5262" y="1906"/>
                    <a:pt x="5256" y="1899"/>
                    <a:pt x="5256" y="1899"/>
                  </a:cubicBezTo>
                  <a:lnTo>
                    <a:pt x="5243" y="1886"/>
                  </a:lnTo>
                  <a:lnTo>
                    <a:pt x="5236" y="1873"/>
                  </a:lnTo>
                  <a:cubicBezTo>
                    <a:pt x="5230" y="1860"/>
                    <a:pt x="5230" y="1847"/>
                    <a:pt x="5236" y="1841"/>
                  </a:cubicBezTo>
                  <a:cubicBezTo>
                    <a:pt x="5243" y="1821"/>
                    <a:pt x="5256" y="1815"/>
                    <a:pt x="5269" y="1815"/>
                  </a:cubicBezTo>
                  <a:close/>
                  <a:moveTo>
                    <a:pt x="6570" y="1810"/>
                  </a:moveTo>
                  <a:cubicBezTo>
                    <a:pt x="6576" y="1810"/>
                    <a:pt x="6583" y="1812"/>
                    <a:pt x="6589" y="1815"/>
                  </a:cubicBezTo>
                  <a:lnTo>
                    <a:pt x="6615" y="1828"/>
                  </a:lnTo>
                  <a:cubicBezTo>
                    <a:pt x="6628" y="1854"/>
                    <a:pt x="6641" y="1867"/>
                    <a:pt x="6648" y="1880"/>
                  </a:cubicBezTo>
                  <a:cubicBezTo>
                    <a:pt x="6654" y="1893"/>
                    <a:pt x="6661" y="1906"/>
                    <a:pt x="6661" y="1925"/>
                  </a:cubicBezTo>
                  <a:cubicBezTo>
                    <a:pt x="6661" y="1938"/>
                    <a:pt x="6654" y="1945"/>
                    <a:pt x="6648" y="1945"/>
                  </a:cubicBezTo>
                  <a:lnTo>
                    <a:pt x="6641" y="1958"/>
                  </a:lnTo>
                  <a:cubicBezTo>
                    <a:pt x="6628" y="1958"/>
                    <a:pt x="6609" y="1951"/>
                    <a:pt x="6596" y="1938"/>
                  </a:cubicBezTo>
                  <a:cubicBezTo>
                    <a:pt x="6583" y="1912"/>
                    <a:pt x="6570" y="1906"/>
                    <a:pt x="6570" y="1899"/>
                  </a:cubicBezTo>
                  <a:cubicBezTo>
                    <a:pt x="6557" y="1893"/>
                    <a:pt x="6550" y="1886"/>
                    <a:pt x="6550" y="1873"/>
                  </a:cubicBezTo>
                  <a:lnTo>
                    <a:pt x="6544" y="1860"/>
                  </a:lnTo>
                  <a:lnTo>
                    <a:pt x="6537" y="1847"/>
                  </a:lnTo>
                  <a:cubicBezTo>
                    <a:pt x="6531" y="1834"/>
                    <a:pt x="6537" y="1828"/>
                    <a:pt x="6557" y="1815"/>
                  </a:cubicBezTo>
                  <a:cubicBezTo>
                    <a:pt x="6560" y="1812"/>
                    <a:pt x="6565" y="1810"/>
                    <a:pt x="6570" y="1810"/>
                  </a:cubicBezTo>
                  <a:close/>
                  <a:moveTo>
                    <a:pt x="6322" y="1886"/>
                  </a:moveTo>
                  <a:cubicBezTo>
                    <a:pt x="6335" y="1886"/>
                    <a:pt x="6348" y="1886"/>
                    <a:pt x="6355" y="1893"/>
                  </a:cubicBezTo>
                  <a:lnTo>
                    <a:pt x="6381" y="1919"/>
                  </a:lnTo>
                  <a:cubicBezTo>
                    <a:pt x="6394" y="1932"/>
                    <a:pt x="6394" y="1945"/>
                    <a:pt x="6387" y="1964"/>
                  </a:cubicBezTo>
                  <a:lnTo>
                    <a:pt x="6381" y="1977"/>
                  </a:lnTo>
                  <a:lnTo>
                    <a:pt x="6342" y="1977"/>
                  </a:lnTo>
                  <a:lnTo>
                    <a:pt x="6322" y="1971"/>
                  </a:lnTo>
                  <a:lnTo>
                    <a:pt x="6303" y="1951"/>
                  </a:lnTo>
                  <a:lnTo>
                    <a:pt x="6283" y="1925"/>
                  </a:lnTo>
                  <a:lnTo>
                    <a:pt x="6283" y="1899"/>
                  </a:lnTo>
                  <a:cubicBezTo>
                    <a:pt x="6296" y="1886"/>
                    <a:pt x="6303" y="1886"/>
                    <a:pt x="6309" y="1886"/>
                  </a:cubicBezTo>
                  <a:close/>
                  <a:moveTo>
                    <a:pt x="2446" y="1958"/>
                  </a:moveTo>
                  <a:cubicBezTo>
                    <a:pt x="2479" y="1958"/>
                    <a:pt x="2492" y="1958"/>
                    <a:pt x="2498" y="1964"/>
                  </a:cubicBezTo>
                  <a:cubicBezTo>
                    <a:pt x="2518" y="1964"/>
                    <a:pt x="2518" y="1977"/>
                    <a:pt x="2518" y="1984"/>
                  </a:cubicBezTo>
                  <a:lnTo>
                    <a:pt x="2505" y="2003"/>
                  </a:lnTo>
                  <a:cubicBezTo>
                    <a:pt x="2485" y="2016"/>
                    <a:pt x="2466" y="2023"/>
                    <a:pt x="2453" y="2029"/>
                  </a:cubicBezTo>
                  <a:lnTo>
                    <a:pt x="2407" y="2029"/>
                  </a:lnTo>
                  <a:lnTo>
                    <a:pt x="2375" y="2036"/>
                  </a:lnTo>
                  <a:cubicBezTo>
                    <a:pt x="2355" y="2036"/>
                    <a:pt x="2342" y="2029"/>
                    <a:pt x="2336" y="2016"/>
                  </a:cubicBezTo>
                  <a:cubicBezTo>
                    <a:pt x="2329" y="2003"/>
                    <a:pt x="2329" y="1990"/>
                    <a:pt x="2342" y="1977"/>
                  </a:cubicBezTo>
                  <a:lnTo>
                    <a:pt x="2375" y="1964"/>
                  </a:lnTo>
                  <a:lnTo>
                    <a:pt x="2446" y="1958"/>
                  </a:lnTo>
                  <a:close/>
                  <a:moveTo>
                    <a:pt x="3084" y="1964"/>
                  </a:moveTo>
                  <a:lnTo>
                    <a:pt x="3103" y="1977"/>
                  </a:lnTo>
                  <a:lnTo>
                    <a:pt x="3103" y="1997"/>
                  </a:lnTo>
                  <a:lnTo>
                    <a:pt x="3097" y="2023"/>
                  </a:lnTo>
                  <a:cubicBezTo>
                    <a:pt x="3090" y="2036"/>
                    <a:pt x="3084" y="2049"/>
                    <a:pt x="3077" y="2056"/>
                  </a:cubicBezTo>
                  <a:lnTo>
                    <a:pt x="3064" y="2069"/>
                  </a:lnTo>
                  <a:lnTo>
                    <a:pt x="3051" y="2069"/>
                  </a:lnTo>
                  <a:cubicBezTo>
                    <a:pt x="3032" y="2069"/>
                    <a:pt x="3019" y="2069"/>
                    <a:pt x="3012" y="2056"/>
                  </a:cubicBezTo>
                  <a:cubicBezTo>
                    <a:pt x="3012" y="2049"/>
                    <a:pt x="3012" y="2036"/>
                    <a:pt x="3012" y="2029"/>
                  </a:cubicBezTo>
                  <a:cubicBezTo>
                    <a:pt x="3012" y="2016"/>
                    <a:pt x="3012" y="2010"/>
                    <a:pt x="3019" y="2003"/>
                  </a:cubicBezTo>
                  <a:cubicBezTo>
                    <a:pt x="3019" y="2003"/>
                    <a:pt x="3025" y="1997"/>
                    <a:pt x="3038" y="1990"/>
                  </a:cubicBezTo>
                  <a:lnTo>
                    <a:pt x="3051" y="1977"/>
                  </a:lnTo>
                  <a:cubicBezTo>
                    <a:pt x="3064" y="1971"/>
                    <a:pt x="3071" y="1971"/>
                    <a:pt x="3084" y="1971"/>
                  </a:cubicBezTo>
                  <a:cubicBezTo>
                    <a:pt x="3084" y="1971"/>
                    <a:pt x="3084" y="1971"/>
                    <a:pt x="3084" y="1964"/>
                  </a:cubicBezTo>
                  <a:close/>
                  <a:moveTo>
                    <a:pt x="4365" y="1977"/>
                  </a:moveTo>
                  <a:cubicBezTo>
                    <a:pt x="4378" y="1977"/>
                    <a:pt x="4391" y="1990"/>
                    <a:pt x="4391" y="2003"/>
                  </a:cubicBezTo>
                  <a:cubicBezTo>
                    <a:pt x="4391" y="2016"/>
                    <a:pt x="4384" y="2029"/>
                    <a:pt x="4378" y="2042"/>
                  </a:cubicBezTo>
                  <a:cubicBezTo>
                    <a:pt x="4365" y="2056"/>
                    <a:pt x="4358" y="2062"/>
                    <a:pt x="4345" y="2062"/>
                  </a:cubicBezTo>
                  <a:cubicBezTo>
                    <a:pt x="4332" y="2062"/>
                    <a:pt x="4326" y="2062"/>
                    <a:pt x="4326" y="2069"/>
                  </a:cubicBezTo>
                  <a:lnTo>
                    <a:pt x="4287" y="2075"/>
                  </a:lnTo>
                  <a:lnTo>
                    <a:pt x="4280" y="2075"/>
                  </a:lnTo>
                  <a:cubicBezTo>
                    <a:pt x="4261" y="2075"/>
                    <a:pt x="4248" y="2075"/>
                    <a:pt x="4241" y="2069"/>
                  </a:cubicBezTo>
                  <a:cubicBezTo>
                    <a:pt x="4241" y="2062"/>
                    <a:pt x="4235" y="2056"/>
                    <a:pt x="4235" y="2042"/>
                  </a:cubicBezTo>
                  <a:cubicBezTo>
                    <a:pt x="4235" y="2016"/>
                    <a:pt x="4254" y="1997"/>
                    <a:pt x="4280" y="1990"/>
                  </a:cubicBezTo>
                  <a:cubicBezTo>
                    <a:pt x="4293" y="1984"/>
                    <a:pt x="4313" y="1984"/>
                    <a:pt x="4339" y="1984"/>
                  </a:cubicBezTo>
                  <a:lnTo>
                    <a:pt x="4365" y="1977"/>
                  </a:lnTo>
                  <a:close/>
                  <a:moveTo>
                    <a:pt x="5952" y="1990"/>
                  </a:moveTo>
                  <a:cubicBezTo>
                    <a:pt x="5971" y="1997"/>
                    <a:pt x="5991" y="2010"/>
                    <a:pt x="6004" y="2023"/>
                  </a:cubicBezTo>
                  <a:lnTo>
                    <a:pt x="6010" y="2036"/>
                  </a:lnTo>
                  <a:lnTo>
                    <a:pt x="5997" y="2062"/>
                  </a:lnTo>
                  <a:lnTo>
                    <a:pt x="5978" y="2075"/>
                  </a:lnTo>
                  <a:lnTo>
                    <a:pt x="5945" y="2075"/>
                  </a:lnTo>
                  <a:cubicBezTo>
                    <a:pt x="5932" y="2075"/>
                    <a:pt x="5926" y="2062"/>
                    <a:pt x="5919" y="2049"/>
                  </a:cubicBezTo>
                  <a:lnTo>
                    <a:pt x="5913" y="2036"/>
                  </a:lnTo>
                  <a:cubicBezTo>
                    <a:pt x="5906" y="2029"/>
                    <a:pt x="5906" y="2023"/>
                    <a:pt x="5913" y="2016"/>
                  </a:cubicBezTo>
                  <a:lnTo>
                    <a:pt x="5926" y="2003"/>
                  </a:lnTo>
                  <a:lnTo>
                    <a:pt x="5952" y="1990"/>
                  </a:lnTo>
                  <a:close/>
                  <a:moveTo>
                    <a:pt x="3539" y="2010"/>
                  </a:moveTo>
                  <a:cubicBezTo>
                    <a:pt x="3545" y="2010"/>
                    <a:pt x="3558" y="2016"/>
                    <a:pt x="3565" y="2023"/>
                  </a:cubicBezTo>
                  <a:lnTo>
                    <a:pt x="3578" y="2042"/>
                  </a:lnTo>
                  <a:lnTo>
                    <a:pt x="3597" y="2056"/>
                  </a:lnTo>
                  <a:lnTo>
                    <a:pt x="3604" y="2069"/>
                  </a:lnTo>
                  <a:lnTo>
                    <a:pt x="3610" y="2075"/>
                  </a:lnTo>
                  <a:lnTo>
                    <a:pt x="3617" y="2088"/>
                  </a:lnTo>
                  <a:cubicBezTo>
                    <a:pt x="3617" y="2108"/>
                    <a:pt x="3617" y="2121"/>
                    <a:pt x="3610" y="2127"/>
                  </a:cubicBezTo>
                  <a:cubicBezTo>
                    <a:pt x="3604" y="2134"/>
                    <a:pt x="3597" y="2134"/>
                    <a:pt x="3591" y="2134"/>
                  </a:cubicBezTo>
                  <a:lnTo>
                    <a:pt x="3565" y="2121"/>
                  </a:lnTo>
                  <a:lnTo>
                    <a:pt x="3526" y="2095"/>
                  </a:lnTo>
                  <a:lnTo>
                    <a:pt x="3506" y="2075"/>
                  </a:lnTo>
                  <a:cubicBezTo>
                    <a:pt x="3506" y="2062"/>
                    <a:pt x="3506" y="2056"/>
                    <a:pt x="3506" y="2049"/>
                  </a:cubicBezTo>
                  <a:lnTo>
                    <a:pt x="3513" y="2029"/>
                  </a:lnTo>
                  <a:lnTo>
                    <a:pt x="3526" y="2016"/>
                  </a:lnTo>
                  <a:cubicBezTo>
                    <a:pt x="3539" y="2016"/>
                    <a:pt x="3539" y="2016"/>
                    <a:pt x="3539" y="2010"/>
                  </a:cubicBezTo>
                  <a:close/>
                  <a:moveTo>
                    <a:pt x="5672" y="2075"/>
                  </a:moveTo>
                  <a:cubicBezTo>
                    <a:pt x="5679" y="2075"/>
                    <a:pt x="5692" y="2082"/>
                    <a:pt x="5711" y="2088"/>
                  </a:cubicBezTo>
                  <a:lnTo>
                    <a:pt x="5737" y="2101"/>
                  </a:lnTo>
                  <a:cubicBezTo>
                    <a:pt x="5744" y="2108"/>
                    <a:pt x="5750" y="2114"/>
                    <a:pt x="5750" y="2121"/>
                  </a:cubicBezTo>
                  <a:cubicBezTo>
                    <a:pt x="5757" y="2134"/>
                    <a:pt x="5750" y="2140"/>
                    <a:pt x="5737" y="2140"/>
                  </a:cubicBezTo>
                  <a:lnTo>
                    <a:pt x="5711" y="2153"/>
                  </a:lnTo>
                  <a:cubicBezTo>
                    <a:pt x="5705" y="2153"/>
                    <a:pt x="5705" y="2153"/>
                    <a:pt x="5698" y="2160"/>
                  </a:cubicBezTo>
                  <a:cubicBezTo>
                    <a:pt x="5679" y="2153"/>
                    <a:pt x="5659" y="2140"/>
                    <a:pt x="5646" y="2134"/>
                  </a:cubicBezTo>
                  <a:lnTo>
                    <a:pt x="5633" y="2127"/>
                  </a:lnTo>
                  <a:cubicBezTo>
                    <a:pt x="5627" y="2121"/>
                    <a:pt x="5627" y="2108"/>
                    <a:pt x="5633" y="2088"/>
                  </a:cubicBezTo>
                  <a:cubicBezTo>
                    <a:pt x="5640" y="2075"/>
                    <a:pt x="5653" y="2075"/>
                    <a:pt x="5666" y="2075"/>
                  </a:cubicBezTo>
                  <a:close/>
                  <a:moveTo>
                    <a:pt x="7265" y="2036"/>
                  </a:moveTo>
                  <a:cubicBezTo>
                    <a:pt x="7285" y="2042"/>
                    <a:pt x="7304" y="2056"/>
                    <a:pt x="7317" y="2082"/>
                  </a:cubicBezTo>
                  <a:lnTo>
                    <a:pt x="7350" y="2108"/>
                  </a:lnTo>
                  <a:cubicBezTo>
                    <a:pt x="7363" y="2121"/>
                    <a:pt x="7369" y="2134"/>
                    <a:pt x="7369" y="2147"/>
                  </a:cubicBezTo>
                  <a:lnTo>
                    <a:pt x="7363" y="2166"/>
                  </a:lnTo>
                  <a:lnTo>
                    <a:pt x="7317" y="2166"/>
                  </a:lnTo>
                  <a:lnTo>
                    <a:pt x="7304" y="2153"/>
                  </a:lnTo>
                  <a:lnTo>
                    <a:pt x="7278" y="2127"/>
                  </a:lnTo>
                  <a:lnTo>
                    <a:pt x="7252" y="2095"/>
                  </a:lnTo>
                  <a:cubicBezTo>
                    <a:pt x="7239" y="2082"/>
                    <a:pt x="7239" y="2069"/>
                    <a:pt x="7239" y="2062"/>
                  </a:cubicBezTo>
                  <a:cubicBezTo>
                    <a:pt x="7239" y="2056"/>
                    <a:pt x="7239" y="2056"/>
                    <a:pt x="7246" y="2049"/>
                  </a:cubicBezTo>
                  <a:cubicBezTo>
                    <a:pt x="7252" y="2042"/>
                    <a:pt x="7259" y="2042"/>
                    <a:pt x="7265" y="2042"/>
                  </a:cubicBezTo>
                  <a:cubicBezTo>
                    <a:pt x="7259" y="2042"/>
                    <a:pt x="7259" y="2036"/>
                    <a:pt x="7265" y="2036"/>
                  </a:cubicBezTo>
                  <a:close/>
                  <a:moveTo>
                    <a:pt x="4866" y="2062"/>
                  </a:moveTo>
                  <a:cubicBezTo>
                    <a:pt x="4885" y="2069"/>
                    <a:pt x="4892" y="2069"/>
                    <a:pt x="4898" y="2075"/>
                  </a:cubicBezTo>
                  <a:lnTo>
                    <a:pt x="4898" y="2088"/>
                  </a:lnTo>
                  <a:lnTo>
                    <a:pt x="4924" y="2121"/>
                  </a:lnTo>
                  <a:cubicBezTo>
                    <a:pt x="4937" y="2140"/>
                    <a:pt x="4937" y="2153"/>
                    <a:pt x="4937" y="2160"/>
                  </a:cubicBezTo>
                  <a:cubicBezTo>
                    <a:pt x="4933" y="2172"/>
                    <a:pt x="4929" y="2179"/>
                    <a:pt x="4921" y="2179"/>
                  </a:cubicBezTo>
                  <a:cubicBezTo>
                    <a:pt x="4917" y="2179"/>
                    <a:pt x="4912" y="2177"/>
                    <a:pt x="4905" y="2173"/>
                  </a:cubicBezTo>
                  <a:lnTo>
                    <a:pt x="4853" y="2140"/>
                  </a:lnTo>
                  <a:cubicBezTo>
                    <a:pt x="4846" y="2134"/>
                    <a:pt x="4840" y="2121"/>
                    <a:pt x="4833" y="2114"/>
                  </a:cubicBezTo>
                  <a:lnTo>
                    <a:pt x="4833" y="2101"/>
                  </a:lnTo>
                  <a:lnTo>
                    <a:pt x="4840" y="2075"/>
                  </a:lnTo>
                  <a:cubicBezTo>
                    <a:pt x="4846" y="2069"/>
                    <a:pt x="4853" y="2062"/>
                    <a:pt x="4859" y="2062"/>
                  </a:cubicBezTo>
                  <a:close/>
                  <a:moveTo>
                    <a:pt x="1848" y="2075"/>
                  </a:moveTo>
                  <a:cubicBezTo>
                    <a:pt x="1861" y="2075"/>
                    <a:pt x="1867" y="2088"/>
                    <a:pt x="1867" y="2108"/>
                  </a:cubicBezTo>
                  <a:cubicBezTo>
                    <a:pt x="1867" y="2127"/>
                    <a:pt x="1861" y="2140"/>
                    <a:pt x="1848" y="2147"/>
                  </a:cubicBezTo>
                  <a:cubicBezTo>
                    <a:pt x="1841" y="2153"/>
                    <a:pt x="1809" y="2173"/>
                    <a:pt x="1750" y="2205"/>
                  </a:cubicBezTo>
                  <a:cubicBezTo>
                    <a:pt x="1731" y="2215"/>
                    <a:pt x="1716" y="2221"/>
                    <a:pt x="1704" y="2221"/>
                  </a:cubicBezTo>
                  <a:cubicBezTo>
                    <a:pt x="1699" y="2221"/>
                    <a:pt x="1695" y="2220"/>
                    <a:pt x="1692" y="2218"/>
                  </a:cubicBezTo>
                  <a:cubicBezTo>
                    <a:pt x="1679" y="2212"/>
                    <a:pt x="1672" y="2199"/>
                    <a:pt x="1672" y="2179"/>
                  </a:cubicBezTo>
                  <a:cubicBezTo>
                    <a:pt x="1672" y="2166"/>
                    <a:pt x="1679" y="2153"/>
                    <a:pt x="1698" y="2140"/>
                  </a:cubicBezTo>
                  <a:lnTo>
                    <a:pt x="1822" y="2082"/>
                  </a:lnTo>
                  <a:lnTo>
                    <a:pt x="1848" y="2075"/>
                  </a:lnTo>
                  <a:close/>
                  <a:moveTo>
                    <a:pt x="8957" y="2150"/>
                  </a:moveTo>
                  <a:cubicBezTo>
                    <a:pt x="8963" y="2150"/>
                    <a:pt x="8969" y="2155"/>
                    <a:pt x="8969" y="2160"/>
                  </a:cubicBezTo>
                  <a:cubicBezTo>
                    <a:pt x="8976" y="2166"/>
                    <a:pt x="8969" y="2166"/>
                    <a:pt x="8969" y="2173"/>
                  </a:cubicBezTo>
                  <a:cubicBezTo>
                    <a:pt x="8943" y="2212"/>
                    <a:pt x="8924" y="2238"/>
                    <a:pt x="8911" y="2251"/>
                  </a:cubicBezTo>
                  <a:cubicBezTo>
                    <a:pt x="8911" y="2257"/>
                    <a:pt x="8904" y="2270"/>
                    <a:pt x="8891" y="2290"/>
                  </a:cubicBezTo>
                  <a:lnTo>
                    <a:pt x="8872" y="2303"/>
                  </a:lnTo>
                  <a:cubicBezTo>
                    <a:pt x="8859" y="2303"/>
                    <a:pt x="8852" y="2303"/>
                    <a:pt x="8846" y="2296"/>
                  </a:cubicBezTo>
                  <a:cubicBezTo>
                    <a:pt x="8839" y="2290"/>
                    <a:pt x="8846" y="2283"/>
                    <a:pt x="8852" y="2277"/>
                  </a:cubicBezTo>
                  <a:lnTo>
                    <a:pt x="8872" y="2251"/>
                  </a:lnTo>
                  <a:lnTo>
                    <a:pt x="8872" y="2231"/>
                  </a:lnTo>
                  <a:lnTo>
                    <a:pt x="8898" y="2205"/>
                  </a:lnTo>
                  <a:cubicBezTo>
                    <a:pt x="8917" y="2192"/>
                    <a:pt x="8930" y="2173"/>
                    <a:pt x="8950" y="2153"/>
                  </a:cubicBezTo>
                  <a:cubicBezTo>
                    <a:pt x="8952" y="2151"/>
                    <a:pt x="8954" y="2150"/>
                    <a:pt x="8957" y="2150"/>
                  </a:cubicBezTo>
                  <a:close/>
                  <a:moveTo>
                    <a:pt x="4189" y="2212"/>
                  </a:moveTo>
                  <a:cubicBezTo>
                    <a:pt x="4202" y="2212"/>
                    <a:pt x="4209" y="2218"/>
                    <a:pt x="4209" y="2225"/>
                  </a:cubicBezTo>
                  <a:lnTo>
                    <a:pt x="4209" y="2238"/>
                  </a:lnTo>
                  <a:lnTo>
                    <a:pt x="4202" y="2264"/>
                  </a:lnTo>
                  <a:lnTo>
                    <a:pt x="4163" y="2303"/>
                  </a:lnTo>
                  <a:lnTo>
                    <a:pt x="4118" y="2316"/>
                  </a:lnTo>
                  <a:cubicBezTo>
                    <a:pt x="4092" y="2316"/>
                    <a:pt x="4079" y="2303"/>
                    <a:pt x="4079" y="2277"/>
                  </a:cubicBezTo>
                  <a:lnTo>
                    <a:pt x="4079" y="2257"/>
                  </a:lnTo>
                  <a:lnTo>
                    <a:pt x="4098" y="2251"/>
                  </a:lnTo>
                  <a:lnTo>
                    <a:pt x="4170" y="2218"/>
                  </a:lnTo>
                  <a:lnTo>
                    <a:pt x="4189" y="2212"/>
                  </a:lnTo>
                  <a:close/>
                  <a:moveTo>
                    <a:pt x="2342" y="2270"/>
                  </a:moveTo>
                  <a:cubicBezTo>
                    <a:pt x="2355" y="2270"/>
                    <a:pt x="2375" y="2277"/>
                    <a:pt x="2401" y="2283"/>
                  </a:cubicBezTo>
                  <a:cubicBezTo>
                    <a:pt x="2414" y="2290"/>
                    <a:pt x="2420" y="2296"/>
                    <a:pt x="2420" y="2303"/>
                  </a:cubicBezTo>
                  <a:cubicBezTo>
                    <a:pt x="2420" y="2309"/>
                    <a:pt x="2414" y="2316"/>
                    <a:pt x="2407" y="2322"/>
                  </a:cubicBezTo>
                  <a:lnTo>
                    <a:pt x="2381" y="2329"/>
                  </a:lnTo>
                  <a:lnTo>
                    <a:pt x="2349" y="2342"/>
                  </a:lnTo>
                  <a:lnTo>
                    <a:pt x="2310" y="2342"/>
                  </a:lnTo>
                  <a:cubicBezTo>
                    <a:pt x="2297" y="2342"/>
                    <a:pt x="2290" y="2335"/>
                    <a:pt x="2284" y="2335"/>
                  </a:cubicBezTo>
                  <a:cubicBezTo>
                    <a:pt x="2277" y="2329"/>
                    <a:pt x="2271" y="2316"/>
                    <a:pt x="2271" y="2309"/>
                  </a:cubicBezTo>
                  <a:cubicBezTo>
                    <a:pt x="2271" y="2296"/>
                    <a:pt x="2284" y="2290"/>
                    <a:pt x="2297" y="2290"/>
                  </a:cubicBezTo>
                  <a:lnTo>
                    <a:pt x="2342" y="2270"/>
                  </a:lnTo>
                  <a:close/>
                  <a:moveTo>
                    <a:pt x="3032" y="2251"/>
                  </a:moveTo>
                  <a:lnTo>
                    <a:pt x="3045" y="2257"/>
                  </a:lnTo>
                  <a:lnTo>
                    <a:pt x="3051" y="2270"/>
                  </a:lnTo>
                  <a:lnTo>
                    <a:pt x="3045" y="2283"/>
                  </a:lnTo>
                  <a:cubicBezTo>
                    <a:pt x="3038" y="2296"/>
                    <a:pt x="3032" y="2309"/>
                    <a:pt x="3025" y="2316"/>
                  </a:cubicBezTo>
                  <a:lnTo>
                    <a:pt x="2980" y="2348"/>
                  </a:lnTo>
                  <a:lnTo>
                    <a:pt x="2954" y="2355"/>
                  </a:lnTo>
                  <a:cubicBezTo>
                    <a:pt x="2941" y="2355"/>
                    <a:pt x="2934" y="2348"/>
                    <a:pt x="2928" y="2342"/>
                  </a:cubicBezTo>
                  <a:lnTo>
                    <a:pt x="2921" y="2329"/>
                  </a:lnTo>
                  <a:cubicBezTo>
                    <a:pt x="2921" y="2316"/>
                    <a:pt x="2921" y="2309"/>
                    <a:pt x="2928" y="2303"/>
                  </a:cubicBezTo>
                  <a:cubicBezTo>
                    <a:pt x="2928" y="2303"/>
                    <a:pt x="2934" y="2296"/>
                    <a:pt x="2947" y="2296"/>
                  </a:cubicBezTo>
                  <a:lnTo>
                    <a:pt x="2993" y="2270"/>
                  </a:lnTo>
                  <a:cubicBezTo>
                    <a:pt x="2993" y="2264"/>
                    <a:pt x="2999" y="2257"/>
                    <a:pt x="3012" y="2257"/>
                  </a:cubicBezTo>
                  <a:lnTo>
                    <a:pt x="3032" y="2251"/>
                  </a:lnTo>
                  <a:close/>
                  <a:moveTo>
                    <a:pt x="3474" y="2277"/>
                  </a:moveTo>
                  <a:cubicBezTo>
                    <a:pt x="3493" y="2283"/>
                    <a:pt x="3506" y="2290"/>
                    <a:pt x="3513" y="2296"/>
                  </a:cubicBezTo>
                  <a:cubicBezTo>
                    <a:pt x="3526" y="2303"/>
                    <a:pt x="3532" y="2309"/>
                    <a:pt x="3532" y="2329"/>
                  </a:cubicBezTo>
                  <a:lnTo>
                    <a:pt x="3532" y="2342"/>
                  </a:lnTo>
                  <a:lnTo>
                    <a:pt x="3532" y="2368"/>
                  </a:lnTo>
                  <a:cubicBezTo>
                    <a:pt x="3532" y="2377"/>
                    <a:pt x="3529" y="2383"/>
                    <a:pt x="3522" y="2383"/>
                  </a:cubicBezTo>
                  <a:cubicBezTo>
                    <a:pt x="3519" y="2383"/>
                    <a:pt x="3516" y="2382"/>
                    <a:pt x="3513" y="2381"/>
                  </a:cubicBezTo>
                  <a:lnTo>
                    <a:pt x="3493" y="2374"/>
                  </a:lnTo>
                  <a:lnTo>
                    <a:pt x="3467" y="2348"/>
                  </a:lnTo>
                  <a:lnTo>
                    <a:pt x="3448" y="2329"/>
                  </a:lnTo>
                  <a:lnTo>
                    <a:pt x="3448" y="2309"/>
                  </a:lnTo>
                  <a:lnTo>
                    <a:pt x="3448" y="2290"/>
                  </a:lnTo>
                  <a:cubicBezTo>
                    <a:pt x="3454" y="2290"/>
                    <a:pt x="3461" y="2283"/>
                    <a:pt x="3467" y="2277"/>
                  </a:cubicBezTo>
                  <a:close/>
                  <a:moveTo>
                    <a:pt x="6924" y="2267"/>
                  </a:moveTo>
                  <a:cubicBezTo>
                    <a:pt x="6928" y="2267"/>
                    <a:pt x="6936" y="2272"/>
                    <a:pt x="6940" y="2277"/>
                  </a:cubicBezTo>
                  <a:lnTo>
                    <a:pt x="6960" y="2296"/>
                  </a:lnTo>
                  <a:cubicBezTo>
                    <a:pt x="6966" y="2303"/>
                    <a:pt x="6979" y="2309"/>
                    <a:pt x="6999" y="2322"/>
                  </a:cubicBezTo>
                  <a:lnTo>
                    <a:pt x="7025" y="2335"/>
                  </a:lnTo>
                  <a:cubicBezTo>
                    <a:pt x="7031" y="2348"/>
                    <a:pt x="7031" y="2355"/>
                    <a:pt x="7025" y="2368"/>
                  </a:cubicBezTo>
                  <a:cubicBezTo>
                    <a:pt x="7025" y="2374"/>
                    <a:pt x="7018" y="2381"/>
                    <a:pt x="7005" y="2387"/>
                  </a:cubicBezTo>
                  <a:lnTo>
                    <a:pt x="6986" y="2394"/>
                  </a:lnTo>
                  <a:lnTo>
                    <a:pt x="6966" y="2387"/>
                  </a:lnTo>
                  <a:lnTo>
                    <a:pt x="6921" y="2361"/>
                  </a:lnTo>
                  <a:cubicBezTo>
                    <a:pt x="6908" y="2355"/>
                    <a:pt x="6895" y="2342"/>
                    <a:pt x="6888" y="2322"/>
                  </a:cubicBezTo>
                  <a:lnTo>
                    <a:pt x="6882" y="2296"/>
                  </a:lnTo>
                  <a:cubicBezTo>
                    <a:pt x="6882" y="2283"/>
                    <a:pt x="6888" y="2270"/>
                    <a:pt x="6908" y="2270"/>
                  </a:cubicBezTo>
                  <a:lnTo>
                    <a:pt x="6921" y="2270"/>
                  </a:lnTo>
                  <a:cubicBezTo>
                    <a:pt x="6921" y="2268"/>
                    <a:pt x="6922" y="2267"/>
                    <a:pt x="6924" y="2267"/>
                  </a:cubicBezTo>
                  <a:close/>
                  <a:moveTo>
                    <a:pt x="4599" y="2322"/>
                  </a:moveTo>
                  <a:cubicBezTo>
                    <a:pt x="4618" y="2322"/>
                    <a:pt x="4625" y="2329"/>
                    <a:pt x="4625" y="2335"/>
                  </a:cubicBezTo>
                  <a:lnTo>
                    <a:pt x="4631" y="2355"/>
                  </a:lnTo>
                  <a:lnTo>
                    <a:pt x="4631" y="2420"/>
                  </a:lnTo>
                  <a:lnTo>
                    <a:pt x="4612" y="2420"/>
                  </a:lnTo>
                  <a:lnTo>
                    <a:pt x="4605" y="2413"/>
                  </a:lnTo>
                  <a:lnTo>
                    <a:pt x="4599" y="2413"/>
                  </a:lnTo>
                  <a:lnTo>
                    <a:pt x="4573" y="2387"/>
                  </a:lnTo>
                  <a:lnTo>
                    <a:pt x="4566" y="2361"/>
                  </a:lnTo>
                  <a:lnTo>
                    <a:pt x="4566" y="2355"/>
                  </a:lnTo>
                  <a:cubicBezTo>
                    <a:pt x="4566" y="2348"/>
                    <a:pt x="4573" y="2342"/>
                    <a:pt x="4579" y="2342"/>
                  </a:cubicBezTo>
                  <a:lnTo>
                    <a:pt x="4586" y="2329"/>
                  </a:lnTo>
                  <a:cubicBezTo>
                    <a:pt x="4589" y="2325"/>
                    <a:pt x="4592" y="2324"/>
                    <a:pt x="4595" y="2324"/>
                  </a:cubicBezTo>
                  <a:cubicBezTo>
                    <a:pt x="4597" y="2324"/>
                    <a:pt x="4599" y="2325"/>
                    <a:pt x="4599" y="2329"/>
                  </a:cubicBezTo>
                  <a:lnTo>
                    <a:pt x="4599" y="2322"/>
                  </a:lnTo>
                  <a:close/>
                  <a:moveTo>
                    <a:pt x="1106" y="2348"/>
                  </a:moveTo>
                  <a:cubicBezTo>
                    <a:pt x="1120" y="2348"/>
                    <a:pt x="1126" y="2355"/>
                    <a:pt x="1126" y="2368"/>
                  </a:cubicBezTo>
                  <a:cubicBezTo>
                    <a:pt x="1126" y="2381"/>
                    <a:pt x="1126" y="2387"/>
                    <a:pt x="1120" y="2387"/>
                  </a:cubicBezTo>
                  <a:lnTo>
                    <a:pt x="1093" y="2407"/>
                  </a:lnTo>
                  <a:lnTo>
                    <a:pt x="1061" y="2420"/>
                  </a:lnTo>
                  <a:lnTo>
                    <a:pt x="1028" y="2446"/>
                  </a:lnTo>
                  <a:cubicBezTo>
                    <a:pt x="1022" y="2449"/>
                    <a:pt x="1015" y="2451"/>
                    <a:pt x="1009" y="2451"/>
                  </a:cubicBezTo>
                  <a:cubicBezTo>
                    <a:pt x="1002" y="2451"/>
                    <a:pt x="996" y="2449"/>
                    <a:pt x="989" y="2446"/>
                  </a:cubicBezTo>
                  <a:cubicBezTo>
                    <a:pt x="983" y="2439"/>
                    <a:pt x="983" y="2433"/>
                    <a:pt x="983" y="2426"/>
                  </a:cubicBezTo>
                  <a:cubicBezTo>
                    <a:pt x="989" y="2420"/>
                    <a:pt x="996" y="2413"/>
                    <a:pt x="996" y="2413"/>
                  </a:cubicBezTo>
                  <a:lnTo>
                    <a:pt x="1041" y="2368"/>
                  </a:lnTo>
                  <a:lnTo>
                    <a:pt x="1080" y="2348"/>
                  </a:lnTo>
                  <a:close/>
                  <a:moveTo>
                    <a:pt x="1843" y="2389"/>
                  </a:moveTo>
                  <a:cubicBezTo>
                    <a:pt x="1848" y="2389"/>
                    <a:pt x="1852" y="2391"/>
                    <a:pt x="1854" y="2394"/>
                  </a:cubicBezTo>
                  <a:cubicBezTo>
                    <a:pt x="1867" y="2400"/>
                    <a:pt x="1867" y="2413"/>
                    <a:pt x="1861" y="2433"/>
                  </a:cubicBezTo>
                  <a:cubicBezTo>
                    <a:pt x="1848" y="2452"/>
                    <a:pt x="1835" y="2478"/>
                    <a:pt x="1802" y="2498"/>
                  </a:cubicBezTo>
                  <a:lnTo>
                    <a:pt x="1724" y="2537"/>
                  </a:lnTo>
                  <a:cubicBezTo>
                    <a:pt x="1711" y="2541"/>
                    <a:pt x="1700" y="2546"/>
                    <a:pt x="1690" y="2546"/>
                  </a:cubicBezTo>
                  <a:cubicBezTo>
                    <a:pt x="1686" y="2546"/>
                    <a:pt x="1683" y="2545"/>
                    <a:pt x="1679" y="2543"/>
                  </a:cubicBezTo>
                  <a:cubicBezTo>
                    <a:pt x="1659" y="2537"/>
                    <a:pt x="1659" y="2517"/>
                    <a:pt x="1666" y="2498"/>
                  </a:cubicBezTo>
                  <a:cubicBezTo>
                    <a:pt x="1672" y="2491"/>
                    <a:pt x="1685" y="2478"/>
                    <a:pt x="1698" y="2465"/>
                  </a:cubicBezTo>
                  <a:cubicBezTo>
                    <a:pt x="1737" y="2439"/>
                    <a:pt x="1776" y="2420"/>
                    <a:pt x="1822" y="2400"/>
                  </a:cubicBezTo>
                  <a:cubicBezTo>
                    <a:pt x="1830" y="2393"/>
                    <a:pt x="1837" y="2389"/>
                    <a:pt x="1843" y="2389"/>
                  </a:cubicBezTo>
                  <a:close/>
                  <a:moveTo>
                    <a:pt x="6482" y="2482"/>
                  </a:moveTo>
                  <a:cubicBezTo>
                    <a:pt x="6485" y="2482"/>
                    <a:pt x="6488" y="2483"/>
                    <a:pt x="6492" y="2485"/>
                  </a:cubicBezTo>
                  <a:cubicBezTo>
                    <a:pt x="6498" y="2485"/>
                    <a:pt x="6511" y="2491"/>
                    <a:pt x="6531" y="2498"/>
                  </a:cubicBezTo>
                  <a:lnTo>
                    <a:pt x="6576" y="2524"/>
                  </a:lnTo>
                  <a:cubicBezTo>
                    <a:pt x="6576" y="2524"/>
                    <a:pt x="6583" y="2530"/>
                    <a:pt x="6589" y="2543"/>
                  </a:cubicBezTo>
                  <a:cubicBezTo>
                    <a:pt x="6596" y="2556"/>
                    <a:pt x="6602" y="2563"/>
                    <a:pt x="6596" y="2569"/>
                  </a:cubicBezTo>
                  <a:lnTo>
                    <a:pt x="6583" y="2582"/>
                  </a:lnTo>
                  <a:cubicBezTo>
                    <a:pt x="6544" y="2582"/>
                    <a:pt x="6511" y="2576"/>
                    <a:pt x="6478" y="2556"/>
                  </a:cubicBezTo>
                  <a:cubicBezTo>
                    <a:pt x="6465" y="2550"/>
                    <a:pt x="6459" y="2543"/>
                    <a:pt x="6459" y="2537"/>
                  </a:cubicBezTo>
                  <a:cubicBezTo>
                    <a:pt x="6452" y="2530"/>
                    <a:pt x="6452" y="2524"/>
                    <a:pt x="6459" y="2517"/>
                  </a:cubicBezTo>
                  <a:lnTo>
                    <a:pt x="6459" y="2504"/>
                  </a:lnTo>
                  <a:cubicBezTo>
                    <a:pt x="6464" y="2490"/>
                    <a:pt x="6472" y="2482"/>
                    <a:pt x="6482" y="2482"/>
                  </a:cubicBezTo>
                  <a:close/>
                  <a:moveTo>
                    <a:pt x="3975" y="2504"/>
                  </a:moveTo>
                  <a:cubicBezTo>
                    <a:pt x="3994" y="2504"/>
                    <a:pt x="4014" y="2511"/>
                    <a:pt x="4027" y="2524"/>
                  </a:cubicBezTo>
                  <a:cubicBezTo>
                    <a:pt x="4033" y="2537"/>
                    <a:pt x="4033" y="2550"/>
                    <a:pt x="4027" y="2563"/>
                  </a:cubicBezTo>
                  <a:cubicBezTo>
                    <a:pt x="4020" y="2563"/>
                    <a:pt x="4020" y="2569"/>
                    <a:pt x="4007" y="2576"/>
                  </a:cubicBezTo>
                  <a:cubicBezTo>
                    <a:pt x="3988" y="2589"/>
                    <a:pt x="3949" y="2589"/>
                    <a:pt x="3897" y="2589"/>
                  </a:cubicBezTo>
                  <a:cubicBezTo>
                    <a:pt x="3884" y="2589"/>
                    <a:pt x="3877" y="2582"/>
                    <a:pt x="3871" y="2582"/>
                  </a:cubicBezTo>
                  <a:cubicBezTo>
                    <a:pt x="3858" y="2576"/>
                    <a:pt x="3851" y="2563"/>
                    <a:pt x="3851" y="2550"/>
                  </a:cubicBezTo>
                  <a:cubicBezTo>
                    <a:pt x="3858" y="2537"/>
                    <a:pt x="3864" y="2524"/>
                    <a:pt x="3884" y="2517"/>
                  </a:cubicBezTo>
                  <a:cubicBezTo>
                    <a:pt x="3890" y="2511"/>
                    <a:pt x="3903" y="2511"/>
                    <a:pt x="3929" y="2511"/>
                  </a:cubicBezTo>
                  <a:lnTo>
                    <a:pt x="3968" y="2511"/>
                  </a:lnTo>
                  <a:lnTo>
                    <a:pt x="3975" y="2504"/>
                  </a:lnTo>
                  <a:close/>
                  <a:moveTo>
                    <a:pt x="2324" y="2514"/>
                  </a:moveTo>
                  <a:cubicBezTo>
                    <a:pt x="2332" y="2514"/>
                    <a:pt x="2342" y="2517"/>
                    <a:pt x="2355" y="2524"/>
                  </a:cubicBezTo>
                  <a:cubicBezTo>
                    <a:pt x="2368" y="2524"/>
                    <a:pt x="2375" y="2530"/>
                    <a:pt x="2381" y="2537"/>
                  </a:cubicBezTo>
                  <a:lnTo>
                    <a:pt x="2381" y="2550"/>
                  </a:lnTo>
                  <a:lnTo>
                    <a:pt x="2381" y="2563"/>
                  </a:lnTo>
                  <a:lnTo>
                    <a:pt x="2355" y="2582"/>
                  </a:lnTo>
                  <a:lnTo>
                    <a:pt x="2316" y="2595"/>
                  </a:lnTo>
                  <a:lnTo>
                    <a:pt x="2290" y="2595"/>
                  </a:lnTo>
                  <a:cubicBezTo>
                    <a:pt x="2277" y="2595"/>
                    <a:pt x="2271" y="2589"/>
                    <a:pt x="2264" y="2582"/>
                  </a:cubicBezTo>
                  <a:cubicBezTo>
                    <a:pt x="2258" y="2576"/>
                    <a:pt x="2251" y="2569"/>
                    <a:pt x="2251" y="2563"/>
                  </a:cubicBezTo>
                  <a:cubicBezTo>
                    <a:pt x="2251" y="2550"/>
                    <a:pt x="2251" y="2543"/>
                    <a:pt x="2258" y="2543"/>
                  </a:cubicBezTo>
                  <a:cubicBezTo>
                    <a:pt x="2258" y="2537"/>
                    <a:pt x="2271" y="2530"/>
                    <a:pt x="2284" y="2530"/>
                  </a:cubicBezTo>
                  <a:lnTo>
                    <a:pt x="2303" y="2524"/>
                  </a:lnTo>
                  <a:cubicBezTo>
                    <a:pt x="2310" y="2517"/>
                    <a:pt x="2316" y="2514"/>
                    <a:pt x="2324" y="2514"/>
                  </a:cubicBezTo>
                  <a:close/>
                  <a:moveTo>
                    <a:pt x="7682" y="2511"/>
                  </a:moveTo>
                  <a:lnTo>
                    <a:pt x="7708" y="2517"/>
                  </a:lnTo>
                  <a:lnTo>
                    <a:pt x="7734" y="2556"/>
                  </a:lnTo>
                  <a:lnTo>
                    <a:pt x="7740" y="2582"/>
                  </a:lnTo>
                  <a:cubicBezTo>
                    <a:pt x="7734" y="2589"/>
                    <a:pt x="7727" y="2595"/>
                    <a:pt x="7721" y="2595"/>
                  </a:cubicBezTo>
                  <a:lnTo>
                    <a:pt x="7721" y="2602"/>
                  </a:lnTo>
                  <a:lnTo>
                    <a:pt x="7708" y="2595"/>
                  </a:lnTo>
                  <a:lnTo>
                    <a:pt x="7695" y="2589"/>
                  </a:lnTo>
                  <a:lnTo>
                    <a:pt x="7669" y="2556"/>
                  </a:lnTo>
                  <a:lnTo>
                    <a:pt x="7656" y="2537"/>
                  </a:lnTo>
                  <a:lnTo>
                    <a:pt x="7662" y="2517"/>
                  </a:lnTo>
                  <a:cubicBezTo>
                    <a:pt x="7669" y="2517"/>
                    <a:pt x="7675" y="2511"/>
                    <a:pt x="7682" y="2511"/>
                  </a:cubicBezTo>
                  <a:close/>
                  <a:moveTo>
                    <a:pt x="3409" y="2543"/>
                  </a:moveTo>
                  <a:lnTo>
                    <a:pt x="3454" y="2556"/>
                  </a:lnTo>
                  <a:lnTo>
                    <a:pt x="3474" y="2563"/>
                  </a:lnTo>
                  <a:cubicBezTo>
                    <a:pt x="3487" y="2569"/>
                    <a:pt x="3493" y="2569"/>
                    <a:pt x="3493" y="2582"/>
                  </a:cubicBezTo>
                  <a:cubicBezTo>
                    <a:pt x="3500" y="2595"/>
                    <a:pt x="3500" y="2608"/>
                    <a:pt x="3480" y="2621"/>
                  </a:cubicBezTo>
                  <a:lnTo>
                    <a:pt x="3454" y="2621"/>
                  </a:lnTo>
                  <a:lnTo>
                    <a:pt x="3415" y="2615"/>
                  </a:lnTo>
                  <a:lnTo>
                    <a:pt x="3402" y="2602"/>
                  </a:lnTo>
                  <a:cubicBezTo>
                    <a:pt x="3396" y="2589"/>
                    <a:pt x="3389" y="2582"/>
                    <a:pt x="3389" y="2576"/>
                  </a:cubicBezTo>
                  <a:cubicBezTo>
                    <a:pt x="3389" y="2556"/>
                    <a:pt x="3396" y="2550"/>
                    <a:pt x="3409" y="2543"/>
                  </a:cubicBezTo>
                  <a:close/>
                  <a:moveTo>
                    <a:pt x="1087" y="2543"/>
                  </a:moveTo>
                  <a:cubicBezTo>
                    <a:pt x="1106" y="2543"/>
                    <a:pt x="1120" y="2550"/>
                    <a:pt x="1133" y="2563"/>
                  </a:cubicBezTo>
                  <a:cubicBezTo>
                    <a:pt x="1126" y="2582"/>
                    <a:pt x="1106" y="2602"/>
                    <a:pt x="1074" y="2628"/>
                  </a:cubicBezTo>
                  <a:lnTo>
                    <a:pt x="1035" y="2654"/>
                  </a:lnTo>
                  <a:cubicBezTo>
                    <a:pt x="1015" y="2660"/>
                    <a:pt x="1002" y="2667"/>
                    <a:pt x="989" y="2667"/>
                  </a:cubicBezTo>
                  <a:cubicBezTo>
                    <a:pt x="976" y="2667"/>
                    <a:pt x="970" y="2654"/>
                    <a:pt x="970" y="2647"/>
                  </a:cubicBezTo>
                  <a:lnTo>
                    <a:pt x="976" y="2628"/>
                  </a:lnTo>
                  <a:lnTo>
                    <a:pt x="1067" y="2556"/>
                  </a:lnTo>
                  <a:lnTo>
                    <a:pt x="1087" y="2543"/>
                  </a:lnTo>
                  <a:close/>
                  <a:moveTo>
                    <a:pt x="8735" y="2433"/>
                  </a:moveTo>
                  <a:cubicBezTo>
                    <a:pt x="8755" y="2433"/>
                    <a:pt x="8761" y="2446"/>
                    <a:pt x="8755" y="2472"/>
                  </a:cubicBezTo>
                  <a:cubicBezTo>
                    <a:pt x="8755" y="2478"/>
                    <a:pt x="8742" y="2491"/>
                    <a:pt x="8729" y="2511"/>
                  </a:cubicBezTo>
                  <a:lnTo>
                    <a:pt x="8657" y="2582"/>
                  </a:lnTo>
                  <a:cubicBezTo>
                    <a:pt x="8599" y="2634"/>
                    <a:pt x="8560" y="2667"/>
                    <a:pt x="8521" y="2686"/>
                  </a:cubicBezTo>
                  <a:cubicBezTo>
                    <a:pt x="8515" y="2689"/>
                    <a:pt x="8510" y="2691"/>
                    <a:pt x="8505" y="2691"/>
                  </a:cubicBezTo>
                  <a:cubicBezTo>
                    <a:pt x="8498" y="2691"/>
                    <a:pt x="8492" y="2687"/>
                    <a:pt x="8488" y="2680"/>
                  </a:cubicBezTo>
                  <a:cubicBezTo>
                    <a:pt x="8488" y="2673"/>
                    <a:pt x="8488" y="2660"/>
                    <a:pt x="8501" y="2647"/>
                  </a:cubicBezTo>
                  <a:lnTo>
                    <a:pt x="8735" y="2433"/>
                  </a:lnTo>
                  <a:close/>
                  <a:moveTo>
                    <a:pt x="6147" y="2589"/>
                  </a:moveTo>
                  <a:cubicBezTo>
                    <a:pt x="6160" y="2595"/>
                    <a:pt x="6173" y="2602"/>
                    <a:pt x="6192" y="2621"/>
                  </a:cubicBezTo>
                  <a:cubicBezTo>
                    <a:pt x="6199" y="2621"/>
                    <a:pt x="6212" y="2628"/>
                    <a:pt x="6225" y="2628"/>
                  </a:cubicBezTo>
                  <a:lnTo>
                    <a:pt x="6283" y="2641"/>
                  </a:lnTo>
                  <a:lnTo>
                    <a:pt x="6322" y="2641"/>
                  </a:lnTo>
                  <a:cubicBezTo>
                    <a:pt x="6342" y="2641"/>
                    <a:pt x="6348" y="2654"/>
                    <a:pt x="6348" y="2667"/>
                  </a:cubicBezTo>
                  <a:cubicBezTo>
                    <a:pt x="6355" y="2673"/>
                    <a:pt x="6348" y="2686"/>
                    <a:pt x="6335" y="2693"/>
                  </a:cubicBezTo>
                  <a:lnTo>
                    <a:pt x="6303" y="2699"/>
                  </a:lnTo>
                  <a:cubicBezTo>
                    <a:pt x="6277" y="2699"/>
                    <a:pt x="6251" y="2699"/>
                    <a:pt x="6225" y="2693"/>
                  </a:cubicBezTo>
                  <a:lnTo>
                    <a:pt x="6186" y="2673"/>
                  </a:lnTo>
                  <a:cubicBezTo>
                    <a:pt x="6166" y="2660"/>
                    <a:pt x="6153" y="2647"/>
                    <a:pt x="6140" y="2634"/>
                  </a:cubicBezTo>
                  <a:lnTo>
                    <a:pt x="6127" y="2615"/>
                  </a:lnTo>
                  <a:cubicBezTo>
                    <a:pt x="6127" y="2595"/>
                    <a:pt x="6134" y="2589"/>
                    <a:pt x="6147" y="2589"/>
                  </a:cubicBezTo>
                  <a:close/>
                  <a:moveTo>
                    <a:pt x="4300" y="2628"/>
                  </a:moveTo>
                  <a:cubicBezTo>
                    <a:pt x="4313" y="2634"/>
                    <a:pt x="4326" y="2641"/>
                    <a:pt x="4326" y="2647"/>
                  </a:cubicBezTo>
                  <a:lnTo>
                    <a:pt x="4332" y="2667"/>
                  </a:lnTo>
                  <a:lnTo>
                    <a:pt x="4339" y="2680"/>
                  </a:lnTo>
                  <a:cubicBezTo>
                    <a:pt x="4339" y="2693"/>
                    <a:pt x="4339" y="2699"/>
                    <a:pt x="4339" y="2706"/>
                  </a:cubicBezTo>
                  <a:cubicBezTo>
                    <a:pt x="4332" y="2725"/>
                    <a:pt x="4326" y="2725"/>
                    <a:pt x="4306" y="2725"/>
                  </a:cubicBezTo>
                  <a:cubicBezTo>
                    <a:pt x="4293" y="2725"/>
                    <a:pt x="4280" y="2712"/>
                    <a:pt x="4267" y="2699"/>
                  </a:cubicBezTo>
                  <a:lnTo>
                    <a:pt x="4261" y="2693"/>
                  </a:lnTo>
                  <a:lnTo>
                    <a:pt x="4261" y="2680"/>
                  </a:lnTo>
                  <a:lnTo>
                    <a:pt x="4261" y="2660"/>
                  </a:lnTo>
                  <a:lnTo>
                    <a:pt x="4280" y="2641"/>
                  </a:lnTo>
                  <a:cubicBezTo>
                    <a:pt x="4287" y="2634"/>
                    <a:pt x="4293" y="2628"/>
                    <a:pt x="4300" y="2628"/>
                  </a:cubicBezTo>
                  <a:close/>
                  <a:moveTo>
                    <a:pt x="2986" y="2660"/>
                  </a:moveTo>
                  <a:cubicBezTo>
                    <a:pt x="2993" y="2667"/>
                    <a:pt x="2999" y="2673"/>
                    <a:pt x="2999" y="2680"/>
                  </a:cubicBezTo>
                  <a:lnTo>
                    <a:pt x="2993" y="2693"/>
                  </a:lnTo>
                  <a:cubicBezTo>
                    <a:pt x="2986" y="2712"/>
                    <a:pt x="2973" y="2725"/>
                    <a:pt x="2967" y="2725"/>
                  </a:cubicBezTo>
                  <a:lnTo>
                    <a:pt x="2947" y="2732"/>
                  </a:lnTo>
                  <a:lnTo>
                    <a:pt x="2915" y="2732"/>
                  </a:lnTo>
                  <a:lnTo>
                    <a:pt x="2888" y="2719"/>
                  </a:lnTo>
                  <a:cubicBezTo>
                    <a:pt x="2875" y="2706"/>
                    <a:pt x="2875" y="2693"/>
                    <a:pt x="2882" y="2686"/>
                  </a:cubicBezTo>
                  <a:cubicBezTo>
                    <a:pt x="2882" y="2673"/>
                    <a:pt x="2888" y="2667"/>
                    <a:pt x="2902" y="2660"/>
                  </a:cubicBezTo>
                  <a:close/>
                  <a:moveTo>
                    <a:pt x="7425" y="2625"/>
                  </a:moveTo>
                  <a:cubicBezTo>
                    <a:pt x="7430" y="2625"/>
                    <a:pt x="7435" y="2628"/>
                    <a:pt x="7441" y="2634"/>
                  </a:cubicBezTo>
                  <a:cubicBezTo>
                    <a:pt x="7448" y="2634"/>
                    <a:pt x="7454" y="2647"/>
                    <a:pt x="7461" y="2673"/>
                  </a:cubicBezTo>
                  <a:cubicBezTo>
                    <a:pt x="7467" y="2673"/>
                    <a:pt x="7474" y="2680"/>
                    <a:pt x="7487" y="2693"/>
                  </a:cubicBezTo>
                  <a:cubicBezTo>
                    <a:pt x="7500" y="2693"/>
                    <a:pt x="7506" y="2699"/>
                    <a:pt x="7506" y="2706"/>
                  </a:cubicBezTo>
                  <a:cubicBezTo>
                    <a:pt x="7513" y="2719"/>
                    <a:pt x="7513" y="2732"/>
                    <a:pt x="7500" y="2738"/>
                  </a:cubicBezTo>
                  <a:cubicBezTo>
                    <a:pt x="7493" y="2745"/>
                    <a:pt x="7487" y="2751"/>
                    <a:pt x="7467" y="2751"/>
                  </a:cubicBezTo>
                  <a:lnTo>
                    <a:pt x="7448" y="2745"/>
                  </a:lnTo>
                  <a:lnTo>
                    <a:pt x="7422" y="2725"/>
                  </a:lnTo>
                  <a:cubicBezTo>
                    <a:pt x="7409" y="2712"/>
                    <a:pt x="7396" y="2706"/>
                    <a:pt x="7396" y="2693"/>
                  </a:cubicBezTo>
                  <a:lnTo>
                    <a:pt x="7396" y="2686"/>
                  </a:lnTo>
                  <a:cubicBezTo>
                    <a:pt x="7389" y="2673"/>
                    <a:pt x="7389" y="2667"/>
                    <a:pt x="7396" y="2660"/>
                  </a:cubicBezTo>
                  <a:cubicBezTo>
                    <a:pt x="7396" y="2647"/>
                    <a:pt x="7396" y="2641"/>
                    <a:pt x="7409" y="2634"/>
                  </a:cubicBezTo>
                  <a:cubicBezTo>
                    <a:pt x="7415" y="2628"/>
                    <a:pt x="7420" y="2625"/>
                    <a:pt x="7425" y="2625"/>
                  </a:cubicBezTo>
                  <a:close/>
                  <a:moveTo>
                    <a:pt x="1815" y="2673"/>
                  </a:moveTo>
                  <a:lnTo>
                    <a:pt x="1828" y="2686"/>
                  </a:lnTo>
                  <a:cubicBezTo>
                    <a:pt x="1835" y="2699"/>
                    <a:pt x="1835" y="2706"/>
                    <a:pt x="1828" y="2712"/>
                  </a:cubicBezTo>
                  <a:lnTo>
                    <a:pt x="1815" y="2738"/>
                  </a:lnTo>
                  <a:lnTo>
                    <a:pt x="1789" y="2758"/>
                  </a:lnTo>
                  <a:lnTo>
                    <a:pt x="1750" y="2771"/>
                  </a:lnTo>
                  <a:cubicBezTo>
                    <a:pt x="1737" y="2784"/>
                    <a:pt x="1731" y="2790"/>
                    <a:pt x="1724" y="2790"/>
                  </a:cubicBezTo>
                  <a:cubicBezTo>
                    <a:pt x="1715" y="2795"/>
                    <a:pt x="1709" y="2800"/>
                    <a:pt x="1702" y="2800"/>
                  </a:cubicBezTo>
                  <a:cubicBezTo>
                    <a:pt x="1699" y="2800"/>
                    <a:pt x="1696" y="2799"/>
                    <a:pt x="1692" y="2797"/>
                  </a:cubicBezTo>
                  <a:cubicBezTo>
                    <a:pt x="1679" y="2797"/>
                    <a:pt x="1672" y="2790"/>
                    <a:pt x="1672" y="2771"/>
                  </a:cubicBezTo>
                  <a:cubicBezTo>
                    <a:pt x="1672" y="2758"/>
                    <a:pt x="1679" y="2745"/>
                    <a:pt x="1685" y="2732"/>
                  </a:cubicBezTo>
                  <a:cubicBezTo>
                    <a:pt x="1698" y="2712"/>
                    <a:pt x="1711" y="2706"/>
                    <a:pt x="1731" y="2693"/>
                  </a:cubicBezTo>
                  <a:lnTo>
                    <a:pt x="1789" y="2673"/>
                  </a:lnTo>
                  <a:close/>
                  <a:moveTo>
                    <a:pt x="2336" y="2738"/>
                  </a:moveTo>
                  <a:cubicBezTo>
                    <a:pt x="2342" y="2738"/>
                    <a:pt x="2349" y="2738"/>
                    <a:pt x="2362" y="2745"/>
                  </a:cubicBezTo>
                  <a:lnTo>
                    <a:pt x="2388" y="2771"/>
                  </a:lnTo>
                  <a:cubicBezTo>
                    <a:pt x="2394" y="2784"/>
                    <a:pt x="2394" y="2790"/>
                    <a:pt x="2381" y="2797"/>
                  </a:cubicBezTo>
                  <a:cubicBezTo>
                    <a:pt x="2381" y="2803"/>
                    <a:pt x="2375" y="2803"/>
                    <a:pt x="2368" y="2803"/>
                  </a:cubicBezTo>
                  <a:lnTo>
                    <a:pt x="2349" y="2803"/>
                  </a:lnTo>
                  <a:lnTo>
                    <a:pt x="2310" y="2816"/>
                  </a:lnTo>
                  <a:cubicBezTo>
                    <a:pt x="2303" y="2819"/>
                    <a:pt x="2296" y="2820"/>
                    <a:pt x="2291" y="2820"/>
                  </a:cubicBezTo>
                  <a:cubicBezTo>
                    <a:pt x="2282" y="2820"/>
                    <a:pt x="2275" y="2816"/>
                    <a:pt x="2271" y="2803"/>
                  </a:cubicBezTo>
                  <a:lnTo>
                    <a:pt x="2264" y="2790"/>
                  </a:lnTo>
                  <a:cubicBezTo>
                    <a:pt x="2264" y="2777"/>
                    <a:pt x="2277" y="2771"/>
                    <a:pt x="2297" y="2758"/>
                  </a:cubicBezTo>
                  <a:lnTo>
                    <a:pt x="2336" y="2738"/>
                  </a:lnTo>
                  <a:close/>
                  <a:moveTo>
                    <a:pt x="3415" y="2784"/>
                  </a:moveTo>
                  <a:lnTo>
                    <a:pt x="3441" y="2790"/>
                  </a:lnTo>
                  <a:cubicBezTo>
                    <a:pt x="3454" y="2803"/>
                    <a:pt x="3461" y="2810"/>
                    <a:pt x="3467" y="2816"/>
                  </a:cubicBezTo>
                  <a:cubicBezTo>
                    <a:pt x="3474" y="2829"/>
                    <a:pt x="3474" y="2842"/>
                    <a:pt x="3454" y="2849"/>
                  </a:cubicBezTo>
                  <a:lnTo>
                    <a:pt x="3428" y="2855"/>
                  </a:lnTo>
                  <a:lnTo>
                    <a:pt x="3409" y="2855"/>
                  </a:lnTo>
                  <a:lnTo>
                    <a:pt x="3396" y="2849"/>
                  </a:lnTo>
                  <a:lnTo>
                    <a:pt x="3389" y="2836"/>
                  </a:lnTo>
                  <a:lnTo>
                    <a:pt x="3383" y="2829"/>
                  </a:lnTo>
                  <a:lnTo>
                    <a:pt x="3376" y="2810"/>
                  </a:lnTo>
                  <a:lnTo>
                    <a:pt x="3383" y="2797"/>
                  </a:lnTo>
                  <a:lnTo>
                    <a:pt x="3389" y="2790"/>
                  </a:lnTo>
                  <a:cubicBezTo>
                    <a:pt x="3396" y="2784"/>
                    <a:pt x="3402" y="2784"/>
                    <a:pt x="3415" y="2784"/>
                  </a:cubicBezTo>
                  <a:close/>
                  <a:moveTo>
                    <a:pt x="7122" y="2816"/>
                  </a:moveTo>
                  <a:cubicBezTo>
                    <a:pt x="7142" y="2823"/>
                    <a:pt x="7168" y="2842"/>
                    <a:pt x="7200" y="2868"/>
                  </a:cubicBezTo>
                  <a:lnTo>
                    <a:pt x="7220" y="2875"/>
                  </a:lnTo>
                  <a:cubicBezTo>
                    <a:pt x="7226" y="2888"/>
                    <a:pt x="7233" y="2894"/>
                    <a:pt x="7233" y="2894"/>
                  </a:cubicBezTo>
                  <a:lnTo>
                    <a:pt x="7220" y="2914"/>
                  </a:lnTo>
                  <a:cubicBezTo>
                    <a:pt x="7212" y="2926"/>
                    <a:pt x="7201" y="2931"/>
                    <a:pt x="7187" y="2931"/>
                  </a:cubicBezTo>
                  <a:cubicBezTo>
                    <a:pt x="7180" y="2931"/>
                    <a:pt x="7171" y="2929"/>
                    <a:pt x="7161" y="2927"/>
                  </a:cubicBezTo>
                  <a:cubicBezTo>
                    <a:pt x="7155" y="2920"/>
                    <a:pt x="7135" y="2914"/>
                    <a:pt x="7116" y="2894"/>
                  </a:cubicBezTo>
                  <a:lnTo>
                    <a:pt x="7096" y="2875"/>
                  </a:lnTo>
                  <a:cubicBezTo>
                    <a:pt x="7090" y="2862"/>
                    <a:pt x="7090" y="2849"/>
                    <a:pt x="7096" y="2836"/>
                  </a:cubicBezTo>
                  <a:cubicBezTo>
                    <a:pt x="7103" y="2823"/>
                    <a:pt x="7109" y="2816"/>
                    <a:pt x="7122" y="2816"/>
                  </a:cubicBezTo>
                  <a:close/>
                  <a:moveTo>
                    <a:pt x="1126" y="2851"/>
                  </a:moveTo>
                  <a:cubicBezTo>
                    <a:pt x="1131" y="2851"/>
                    <a:pt x="1136" y="2852"/>
                    <a:pt x="1139" y="2855"/>
                  </a:cubicBezTo>
                  <a:cubicBezTo>
                    <a:pt x="1152" y="2862"/>
                    <a:pt x="1159" y="2868"/>
                    <a:pt x="1152" y="2881"/>
                  </a:cubicBezTo>
                  <a:cubicBezTo>
                    <a:pt x="1152" y="2894"/>
                    <a:pt x="1146" y="2901"/>
                    <a:pt x="1139" y="2901"/>
                  </a:cubicBezTo>
                  <a:lnTo>
                    <a:pt x="1054" y="2953"/>
                  </a:lnTo>
                  <a:cubicBezTo>
                    <a:pt x="1041" y="2966"/>
                    <a:pt x="1028" y="2966"/>
                    <a:pt x="1015" y="2966"/>
                  </a:cubicBezTo>
                  <a:cubicBezTo>
                    <a:pt x="996" y="2966"/>
                    <a:pt x="983" y="2953"/>
                    <a:pt x="983" y="2933"/>
                  </a:cubicBezTo>
                  <a:cubicBezTo>
                    <a:pt x="983" y="2927"/>
                    <a:pt x="989" y="2920"/>
                    <a:pt x="1002" y="2907"/>
                  </a:cubicBezTo>
                  <a:cubicBezTo>
                    <a:pt x="1028" y="2888"/>
                    <a:pt x="1048" y="2875"/>
                    <a:pt x="1067" y="2868"/>
                  </a:cubicBezTo>
                  <a:cubicBezTo>
                    <a:pt x="1087" y="2862"/>
                    <a:pt x="1100" y="2855"/>
                    <a:pt x="1113" y="2855"/>
                  </a:cubicBezTo>
                  <a:cubicBezTo>
                    <a:pt x="1116" y="2852"/>
                    <a:pt x="1121" y="2851"/>
                    <a:pt x="1126" y="2851"/>
                  </a:cubicBezTo>
                  <a:close/>
                  <a:moveTo>
                    <a:pt x="4911" y="2875"/>
                  </a:moveTo>
                  <a:cubicBezTo>
                    <a:pt x="4924" y="2888"/>
                    <a:pt x="4937" y="2894"/>
                    <a:pt x="4937" y="2901"/>
                  </a:cubicBezTo>
                  <a:lnTo>
                    <a:pt x="4918" y="2933"/>
                  </a:lnTo>
                  <a:lnTo>
                    <a:pt x="4905" y="2953"/>
                  </a:lnTo>
                  <a:cubicBezTo>
                    <a:pt x="4892" y="2966"/>
                    <a:pt x="4885" y="2973"/>
                    <a:pt x="4872" y="2973"/>
                  </a:cubicBezTo>
                  <a:lnTo>
                    <a:pt x="4859" y="2979"/>
                  </a:lnTo>
                  <a:lnTo>
                    <a:pt x="4820" y="2979"/>
                  </a:lnTo>
                  <a:lnTo>
                    <a:pt x="4814" y="2973"/>
                  </a:lnTo>
                  <a:cubicBezTo>
                    <a:pt x="4801" y="2973"/>
                    <a:pt x="4788" y="2966"/>
                    <a:pt x="4781" y="2940"/>
                  </a:cubicBezTo>
                  <a:cubicBezTo>
                    <a:pt x="4781" y="2927"/>
                    <a:pt x="4788" y="2914"/>
                    <a:pt x="4801" y="2901"/>
                  </a:cubicBezTo>
                  <a:lnTo>
                    <a:pt x="4820" y="2894"/>
                  </a:lnTo>
                  <a:lnTo>
                    <a:pt x="4840" y="2888"/>
                  </a:lnTo>
                  <a:cubicBezTo>
                    <a:pt x="4853" y="2881"/>
                    <a:pt x="4879" y="2881"/>
                    <a:pt x="4911" y="2881"/>
                  </a:cubicBezTo>
                  <a:cubicBezTo>
                    <a:pt x="4918" y="2881"/>
                    <a:pt x="4918" y="2881"/>
                    <a:pt x="4911" y="2875"/>
                  </a:cubicBezTo>
                  <a:close/>
                  <a:moveTo>
                    <a:pt x="8039" y="2862"/>
                  </a:moveTo>
                  <a:cubicBezTo>
                    <a:pt x="8046" y="2868"/>
                    <a:pt x="8059" y="2868"/>
                    <a:pt x="8072" y="2875"/>
                  </a:cubicBezTo>
                  <a:lnTo>
                    <a:pt x="8078" y="2894"/>
                  </a:lnTo>
                  <a:lnTo>
                    <a:pt x="8098" y="2907"/>
                  </a:lnTo>
                  <a:lnTo>
                    <a:pt x="8124" y="2946"/>
                  </a:lnTo>
                  <a:lnTo>
                    <a:pt x="8130" y="2973"/>
                  </a:lnTo>
                  <a:lnTo>
                    <a:pt x="8124" y="2992"/>
                  </a:lnTo>
                  <a:lnTo>
                    <a:pt x="8111" y="3012"/>
                  </a:lnTo>
                  <a:cubicBezTo>
                    <a:pt x="8107" y="3013"/>
                    <a:pt x="8104" y="3014"/>
                    <a:pt x="8101" y="3014"/>
                  </a:cubicBezTo>
                  <a:cubicBezTo>
                    <a:pt x="8091" y="3014"/>
                    <a:pt x="8083" y="3008"/>
                    <a:pt x="8078" y="2999"/>
                  </a:cubicBezTo>
                  <a:cubicBezTo>
                    <a:pt x="8072" y="2999"/>
                    <a:pt x="8065" y="2986"/>
                    <a:pt x="8059" y="2966"/>
                  </a:cubicBezTo>
                  <a:lnTo>
                    <a:pt x="8033" y="2940"/>
                  </a:lnTo>
                  <a:lnTo>
                    <a:pt x="8013" y="2907"/>
                  </a:lnTo>
                  <a:cubicBezTo>
                    <a:pt x="8007" y="2901"/>
                    <a:pt x="8007" y="2894"/>
                    <a:pt x="8007" y="2888"/>
                  </a:cubicBezTo>
                  <a:cubicBezTo>
                    <a:pt x="8007" y="2875"/>
                    <a:pt x="8020" y="2868"/>
                    <a:pt x="8033" y="2868"/>
                  </a:cubicBezTo>
                  <a:cubicBezTo>
                    <a:pt x="8039" y="2868"/>
                    <a:pt x="8039" y="2868"/>
                    <a:pt x="8039" y="2862"/>
                  </a:cubicBezTo>
                  <a:close/>
                  <a:moveTo>
                    <a:pt x="1776" y="2940"/>
                  </a:moveTo>
                  <a:lnTo>
                    <a:pt x="1796" y="2946"/>
                  </a:lnTo>
                  <a:lnTo>
                    <a:pt x="1809" y="2946"/>
                  </a:lnTo>
                  <a:lnTo>
                    <a:pt x="1815" y="2959"/>
                  </a:lnTo>
                  <a:cubicBezTo>
                    <a:pt x="1815" y="2966"/>
                    <a:pt x="1815" y="2973"/>
                    <a:pt x="1809" y="2986"/>
                  </a:cubicBezTo>
                  <a:lnTo>
                    <a:pt x="1783" y="3005"/>
                  </a:lnTo>
                  <a:lnTo>
                    <a:pt x="1744" y="3018"/>
                  </a:lnTo>
                  <a:cubicBezTo>
                    <a:pt x="1737" y="3018"/>
                    <a:pt x="1731" y="3012"/>
                    <a:pt x="1718" y="3005"/>
                  </a:cubicBezTo>
                  <a:lnTo>
                    <a:pt x="1711" y="2999"/>
                  </a:lnTo>
                  <a:lnTo>
                    <a:pt x="1711" y="2979"/>
                  </a:lnTo>
                  <a:cubicBezTo>
                    <a:pt x="1718" y="2966"/>
                    <a:pt x="1718" y="2959"/>
                    <a:pt x="1724" y="2953"/>
                  </a:cubicBezTo>
                  <a:lnTo>
                    <a:pt x="1737" y="2946"/>
                  </a:lnTo>
                  <a:lnTo>
                    <a:pt x="1776" y="2940"/>
                  </a:lnTo>
                  <a:close/>
                  <a:moveTo>
                    <a:pt x="6797" y="2933"/>
                  </a:moveTo>
                  <a:cubicBezTo>
                    <a:pt x="6804" y="2933"/>
                    <a:pt x="6817" y="2940"/>
                    <a:pt x="6830" y="2946"/>
                  </a:cubicBezTo>
                  <a:cubicBezTo>
                    <a:pt x="6856" y="2973"/>
                    <a:pt x="6882" y="2986"/>
                    <a:pt x="6901" y="2992"/>
                  </a:cubicBezTo>
                  <a:cubicBezTo>
                    <a:pt x="6921" y="2999"/>
                    <a:pt x="6934" y="3005"/>
                    <a:pt x="6934" y="3005"/>
                  </a:cubicBezTo>
                  <a:cubicBezTo>
                    <a:pt x="6940" y="3005"/>
                    <a:pt x="6947" y="3012"/>
                    <a:pt x="6947" y="3018"/>
                  </a:cubicBezTo>
                  <a:cubicBezTo>
                    <a:pt x="6953" y="3025"/>
                    <a:pt x="6953" y="3025"/>
                    <a:pt x="6947" y="3031"/>
                  </a:cubicBezTo>
                  <a:lnTo>
                    <a:pt x="6934" y="3044"/>
                  </a:lnTo>
                  <a:lnTo>
                    <a:pt x="6888" y="3051"/>
                  </a:lnTo>
                  <a:cubicBezTo>
                    <a:pt x="6862" y="3044"/>
                    <a:pt x="6836" y="3038"/>
                    <a:pt x="6810" y="3018"/>
                  </a:cubicBezTo>
                  <a:cubicBezTo>
                    <a:pt x="6791" y="3005"/>
                    <a:pt x="6778" y="2992"/>
                    <a:pt x="6778" y="2979"/>
                  </a:cubicBezTo>
                  <a:cubicBezTo>
                    <a:pt x="6765" y="2966"/>
                    <a:pt x="6765" y="2946"/>
                    <a:pt x="6784" y="2933"/>
                  </a:cubicBezTo>
                  <a:close/>
                  <a:moveTo>
                    <a:pt x="2349" y="2979"/>
                  </a:moveTo>
                  <a:lnTo>
                    <a:pt x="2401" y="2992"/>
                  </a:lnTo>
                  <a:cubicBezTo>
                    <a:pt x="2414" y="2992"/>
                    <a:pt x="2427" y="2999"/>
                    <a:pt x="2427" y="3012"/>
                  </a:cubicBezTo>
                  <a:cubicBezTo>
                    <a:pt x="2433" y="3025"/>
                    <a:pt x="2427" y="3038"/>
                    <a:pt x="2414" y="3044"/>
                  </a:cubicBezTo>
                  <a:cubicBezTo>
                    <a:pt x="2414" y="3051"/>
                    <a:pt x="2407" y="3051"/>
                    <a:pt x="2394" y="3051"/>
                  </a:cubicBezTo>
                  <a:cubicBezTo>
                    <a:pt x="2388" y="3057"/>
                    <a:pt x="2381" y="3057"/>
                    <a:pt x="2375" y="3057"/>
                  </a:cubicBezTo>
                  <a:cubicBezTo>
                    <a:pt x="2362" y="3057"/>
                    <a:pt x="2349" y="3051"/>
                    <a:pt x="2329" y="3044"/>
                  </a:cubicBezTo>
                  <a:cubicBezTo>
                    <a:pt x="2316" y="3031"/>
                    <a:pt x="2310" y="3025"/>
                    <a:pt x="2310" y="3018"/>
                  </a:cubicBezTo>
                  <a:cubicBezTo>
                    <a:pt x="2310" y="3005"/>
                    <a:pt x="2316" y="2999"/>
                    <a:pt x="2329" y="2992"/>
                  </a:cubicBezTo>
                  <a:lnTo>
                    <a:pt x="2349" y="2979"/>
                  </a:lnTo>
                  <a:close/>
                  <a:moveTo>
                    <a:pt x="1256" y="3057"/>
                  </a:moveTo>
                  <a:lnTo>
                    <a:pt x="1276" y="3070"/>
                  </a:lnTo>
                  <a:cubicBezTo>
                    <a:pt x="1282" y="3077"/>
                    <a:pt x="1282" y="3083"/>
                    <a:pt x="1282" y="3090"/>
                  </a:cubicBezTo>
                  <a:lnTo>
                    <a:pt x="1269" y="3116"/>
                  </a:lnTo>
                  <a:lnTo>
                    <a:pt x="1256" y="3122"/>
                  </a:lnTo>
                  <a:cubicBezTo>
                    <a:pt x="1237" y="3129"/>
                    <a:pt x="1211" y="3135"/>
                    <a:pt x="1185" y="3142"/>
                  </a:cubicBezTo>
                  <a:lnTo>
                    <a:pt x="1165" y="3142"/>
                  </a:lnTo>
                  <a:cubicBezTo>
                    <a:pt x="1152" y="3142"/>
                    <a:pt x="1146" y="3135"/>
                    <a:pt x="1146" y="3122"/>
                  </a:cubicBezTo>
                  <a:cubicBezTo>
                    <a:pt x="1146" y="3109"/>
                    <a:pt x="1146" y="3103"/>
                    <a:pt x="1152" y="3096"/>
                  </a:cubicBezTo>
                  <a:lnTo>
                    <a:pt x="1159" y="3083"/>
                  </a:lnTo>
                  <a:lnTo>
                    <a:pt x="1211" y="3064"/>
                  </a:lnTo>
                  <a:lnTo>
                    <a:pt x="1230" y="3057"/>
                  </a:lnTo>
                  <a:close/>
                  <a:moveTo>
                    <a:pt x="7753" y="3096"/>
                  </a:moveTo>
                  <a:cubicBezTo>
                    <a:pt x="7760" y="3096"/>
                    <a:pt x="7766" y="3096"/>
                    <a:pt x="7779" y="3103"/>
                  </a:cubicBezTo>
                  <a:cubicBezTo>
                    <a:pt x="7786" y="3109"/>
                    <a:pt x="7792" y="3116"/>
                    <a:pt x="7792" y="3116"/>
                  </a:cubicBezTo>
                  <a:lnTo>
                    <a:pt x="7818" y="3135"/>
                  </a:lnTo>
                  <a:cubicBezTo>
                    <a:pt x="7831" y="3148"/>
                    <a:pt x="7831" y="3155"/>
                    <a:pt x="7818" y="3168"/>
                  </a:cubicBezTo>
                  <a:cubicBezTo>
                    <a:pt x="7815" y="3171"/>
                    <a:pt x="7810" y="3172"/>
                    <a:pt x="7804" y="3172"/>
                  </a:cubicBezTo>
                  <a:cubicBezTo>
                    <a:pt x="7799" y="3172"/>
                    <a:pt x="7792" y="3171"/>
                    <a:pt x="7786" y="3168"/>
                  </a:cubicBezTo>
                  <a:lnTo>
                    <a:pt x="7760" y="3168"/>
                  </a:lnTo>
                  <a:cubicBezTo>
                    <a:pt x="7747" y="3161"/>
                    <a:pt x="7740" y="3161"/>
                    <a:pt x="7740" y="3155"/>
                  </a:cubicBezTo>
                  <a:lnTo>
                    <a:pt x="7734" y="3142"/>
                  </a:lnTo>
                  <a:lnTo>
                    <a:pt x="7734" y="3135"/>
                  </a:lnTo>
                  <a:cubicBezTo>
                    <a:pt x="7727" y="3122"/>
                    <a:pt x="7727" y="3116"/>
                    <a:pt x="7734" y="3109"/>
                  </a:cubicBezTo>
                  <a:cubicBezTo>
                    <a:pt x="7740" y="3103"/>
                    <a:pt x="7747" y="3096"/>
                    <a:pt x="7753" y="3096"/>
                  </a:cubicBezTo>
                  <a:close/>
                  <a:moveTo>
                    <a:pt x="1770" y="3155"/>
                  </a:moveTo>
                  <a:lnTo>
                    <a:pt x="1789" y="3168"/>
                  </a:lnTo>
                  <a:lnTo>
                    <a:pt x="1789" y="3181"/>
                  </a:lnTo>
                  <a:lnTo>
                    <a:pt x="1789" y="3187"/>
                  </a:lnTo>
                  <a:lnTo>
                    <a:pt x="1783" y="3194"/>
                  </a:lnTo>
                  <a:lnTo>
                    <a:pt x="1763" y="3194"/>
                  </a:lnTo>
                  <a:lnTo>
                    <a:pt x="1744" y="3187"/>
                  </a:lnTo>
                  <a:lnTo>
                    <a:pt x="1744" y="3174"/>
                  </a:lnTo>
                  <a:lnTo>
                    <a:pt x="1750" y="3161"/>
                  </a:lnTo>
                  <a:lnTo>
                    <a:pt x="1770" y="3161"/>
                  </a:lnTo>
                  <a:lnTo>
                    <a:pt x="1770" y="3155"/>
                  </a:lnTo>
                  <a:close/>
                  <a:moveTo>
                    <a:pt x="4697" y="3109"/>
                  </a:moveTo>
                  <a:cubicBezTo>
                    <a:pt x="4710" y="3116"/>
                    <a:pt x="4729" y="3116"/>
                    <a:pt x="4749" y="3116"/>
                  </a:cubicBezTo>
                  <a:lnTo>
                    <a:pt x="4781" y="3129"/>
                  </a:lnTo>
                  <a:cubicBezTo>
                    <a:pt x="4794" y="3135"/>
                    <a:pt x="4801" y="3142"/>
                    <a:pt x="4801" y="3155"/>
                  </a:cubicBezTo>
                  <a:cubicBezTo>
                    <a:pt x="4801" y="3161"/>
                    <a:pt x="4801" y="3174"/>
                    <a:pt x="4794" y="3181"/>
                  </a:cubicBezTo>
                  <a:cubicBezTo>
                    <a:pt x="4788" y="3187"/>
                    <a:pt x="4775" y="3194"/>
                    <a:pt x="4768" y="3194"/>
                  </a:cubicBezTo>
                  <a:cubicBezTo>
                    <a:pt x="4755" y="3194"/>
                    <a:pt x="4742" y="3200"/>
                    <a:pt x="4723" y="3200"/>
                  </a:cubicBezTo>
                  <a:cubicBezTo>
                    <a:pt x="4710" y="3200"/>
                    <a:pt x="4697" y="3194"/>
                    <a:pt x="4690" y="3194"/>
                  </a:cubicBezTo>
                  <a:lnTo>
                    <a:pt x="4677" y="3181"/>
                  </a:lnTo>
                  <a:cubicBezTo>
                    <a:pt x="4664" y="3161"/>
                    <a:pt x="4664" y="3155"/>
                    <a:pt x="4657" y="3148"/>
                  </a:cubicBezTo>
                  <a:cubicBezTo>
                    <a:pt x="4657" y="3142"/>
                    <a:pt x="4657" y="3129"/>
                    <a:pt x="4670" y="3122"/>
                  </a:cubicBezTo>
                  <a:cubicBezTo>
                    <a:pt x="4677" y="3109"/>
                    <a:pt x="4683" y="3109"/>
                    <a:pt x="4697" y="3109"/>
                  </a:cubicBezTo>
                  <a:close/>
                  <a:moveTo>
                    <a:pt x="606" y="3168"/>
                  </a:moveTo>
                  <a:lnTo>
                    <a:pt x="645" y="3187"/>
                  </a:lnTo>
                  <a:cubicBezTo>
                    <a:pt x="651" y="3194"/>
                    <a:pt x="658" y="3200"/>
                    <a:pt x="658" y="3213"/>
                  </a:cubicBezTo>
                  <a:lnTo>
                    <a:pt x="638" y="3239"/>
                  </a:lnTo>
                  <a:lnTo>
                    <a:pt x="612" y="3265"/>
                  </a:lnTo>
                  <a:cubicBezTo>
                    <a:pt x="598" y="3280"/>
                    <a:pt x="583" y="3287"/>
                    <a:pt x="568" y="3287"/>
                  </a:cubicBezTo>
                  <a:cubicBezTo>
                    <a:pt x="563" y="3287"/>
                    <a:pt x="559" y="3286"/>
                    <a:pt x="554" y="3285"/>
                  </a:cubicBezTo>
                  <a:cubicBezTo>
                    <a:pt x="534" y="3278"/>
                    <a:pt x="521" y="3259"/>
                    <a:pt x="521" y="3239"/>
                  </a:cubicBezTo>
                  <a:cubicBezTo>
                    <a:pt x="528" y="3226"/>
                    <a:pt x="541" y="3207"/>
                    <a:pt x="560" y="3194"/>
                  </a:cubicBezTo>
                  <a:cubicBezTo>
                    <a:pt x="580" y="3181"/>
                    <a:pt x="593" y="3174"/>
                    <a:pt x="599" y="3174"/>
                  </a:cubicBezTo>
                  <a:lnTo>
                    <a:pt x="606" y="3168"/>
                  </a:lnTo>
                  <a:close/>
                  <a:moveTo>
                    <a:pt x="7415" y="3252"/>
                  </a:moveTo>
                  <a:cubicBezTo>
                    <a:pt x="7435" y="3259"/>
                    <a:pt x="7441" y="3265"/>
                    <a:pt x="7448" y="3265"/>
                  </a:cubicBezTo>
                  <a:lnTo>
                    <a:pt x="7454" y="3278"/>
                  </a:lnTo>
                  <a:lnTo>
                    <a:pt x="7461" y="3291"/>
                  </a:lnTo>
                  <a:lnTo>
                    <a:pt x="7480" y="3304"/>
                  </a:lnTo>
                  <a:cubicBezTo>
                    <a:pt x="7493" y="3304"/>
                    <a:pt x="7500" y="3311"/>
                    <a:pt x="7500" y="3324"/>
                  </a:cubicBezTo>
                  <a:cubicBezTo>
                    <a:pt x="7506" y="3337"/>
                    <a:pt x="7500" y="3350"/>
                    <a:pt x="7480" y="3350"/>
                  </a:cubicBezTo>
                  <a:lnTo>
                    <a:pt x="7467" y="3350"/>
                  </a:lnTo>
                  <a:lnTo>
                    <a:pt x="7435" y="3343"/>
                  </a:lnTo>
                  <a:lnTo>
                    <a:pt x="7409" y="3317"/>
                  </a:lnTo>
                  <a:lnTo>
                    <a:pt x="7402" y="3304"/>
                  </a:lnTo>
                  <a:lnTo>
                    <a:pt x="7396" y="3291"/>
                  </a:lnTo>
                  <a:lnTo>
                    <a:pt x="7396" y="3285"/>
                  </a:lnTo>
                  <a:cubicBezTo>
                    <a:pt x="7389" y="3278"/>
                    <a:pt x="7389" y="3272"/>
                    <a:pt x="7396" y="3272"/>
                  </a:cubicBezTo>
                  <a:cubicBezTo>
                    <a:pt x="7396" y="3265"/>
                    <a:pt x="7402" y="3259"/>
                    <a:pt x="7409" y="3259"/>
                  </a:cubicBezTo>
                  <a:lnTo>
                    <a:pt x="7415" y="3252"/>
                  </a:lnTo>
                  <a:close/>
                  <a:moveTo>
                    <a:pt x="1321" y="3285"/>
                  </a:moveTo>
                  <a:cubicBezTo>
                    <a:pt x="1341" y="3291"/>
                    <a:pt x="1354" y="3298"/>
                    <a:pt x="1360" y="3304"/>
                  </a:cubicBezTo>
                  <a:cubicBezTo>
                    <a:pt x="1367" y="3317"/>
                    <a:pt x="1367" y="3324"/>
                    <a:pt x="1367" y="3330"/>
                  </a:cubicBezTo>
                  <a:lnTo>
                    <a:pt x="1360" y="3337"/>
                  </a:lnTo>
                  <a:lnTo>
                    <a:pt x="1341" y="3356"/>
                  </a:lnTo>
                  <a:cubicBezTo>
                    <a:pt x="1334" y="3363"/>
                    <a:pt x="1328" y="3366"/>
                    <a:pt x="1320" y="3366"/>
                  </a:cubicBezTo>
                  <a:cubicBezTo>
                    <a:pt x="1313" y="3366"/>
                    <a:pt x="1305" y="3363"/>
                    <a:pt x="1295" y="3356"/>
                  </a:cubicBezTo>
                  <a:lnTo>
                    <a:pt x="1282" y="3343"/>
                  </a:lnTo>
                  <a:lnTo>
                    <a:pt x="1282" y="3324"/>
                  </a:lnTo>
                  <a:lnTo>
                    <a:pt x="1282" y="3317"/>
                  </a:lnTo>
                  <a:lnTo>
                    <a:pt x="1295" y="3304"/>
                  </a:lnTo>
                  <a:lnTo>
                    <a:pt x="1308" y="3298"/>
                  </a:lnTo>
                  <a:cubicBezTo>
                    <a:pt x="1315" y="3291"/>
                    <a:pt x="1321" y="3291"/>
                    <a:pt x="1321" y="3291"/>
                  </a:cubicBezTo>
                  <a:lnTo>
                    <a:pt x="1321" y="3285"/>
                  </a:lnTo>
                  <a:close/>
                  <a:moveTo>
                    <a:pt x="4558" y="3284"/>
                  </a:moveTo>
                  <a:cubicBezTo>
                    <a:pt x="4563" y="3284"/>
                    <a:pt x="4568" y="3286"/>
                    <a:pt x="4573" y="3291"/>
                  </a:cubicBezTo>
                  <a:cubicBezTo>
                    <a:pt x="4579" y="3291"/>
                    <a:pt x="4586" y="3298"/>
                    <a:pt x="4599" y="3311"/>
                  </a:cubicBezTo>
                  <a:cubicBezTo>
                    <a:pt x="4605" y="3317"/>
                    <a:pt x="4625" y="3324"/>
                    <a:pt x="4644" y="3324"/>
                  </a:cubicBezTo>
                  <a:cubicBezTo>
                    <a:pt x="4657" y="3330"/>
                    <a:pt x="4657" y="3343"/>
                    <a:pt x="4657" y="3356"/>
                  </a:cubicBezTo>
                  <a:cubicBezTo>
                    <a:pt x="4657" y="3369"/>
                    <a:pt x="4651" y="3376"/>
                    <a:pt x="4644" y="3382"/>
                  </a:cubicBezTo>
                  <a:lnTo>
                    <a:pt x="4612" y="3389"/>
                  </a:lnTo>
                  <a:cubicBezTo>
                    <a:pt x="4586" y="3389"/>
                    <a:pt x="4566" y="3389"/>
                    <a:pt x="4553" y="3376"/>
                  </a:cubicBezTo>
                  <a:lnTo>
                    <a:pt x="4540" y="3363"/>
                  </a:lnTo>
                  <a:lnTo>
                    <a:pt x="4534" y="3350"/>
                  </a:lnTo>
                  <a:lnTo>
                    <a:pt x="4527" y="3337"/>
                  </a:lnTo>
                  <a:cubicBezTo>
                    <a:pt x="4521" y="3324"/>
                    <a:pt x="4521" y="3311"/>
                    <a:pt x="4534" y="3298"/>
                  </a:cubicBezTo>
                  <a:cubicBezTo>
                    <a:pt x="4542" y="3290"/>
                    <a:pt x="4550" y="3284"/>
                    <a:pt x="4558" y="3284"/>
                  </a:cubicBezTo>
                  <a:close/>
                  <a:moveTo>
                    <a:pt x="8228" y="3317"/>
                  </a:moveTo>
                  <a:cubicBezTo>
                    <a:pt x="8241" y="3317"/>
                    <a:pt x="8260" y="3324"/>
                    <a:pt x="8267" y="3343"/>
                  </a:cubicBezTo>
                  <a:lnTo>
                    <a:pt x="8273" y="3350"/>
                  </a:lnTo>
                  <a:lnTo>
                    <a:pt x="8273" y="3363"/>
                  </a:lnTo>
                  <a:lnTo>
                    <a:pt x="8287" y="3382"/>
                  </a:lnTo>
                  <a:cubicBezTo>
                    <a:pt x="8287" y="3395"/>
                    <a:pt x="8280" y="3408"/>
                    <a:pt x="8273" y="3415"/>
                  </a:cubicBezTo>
                  <a:cubicBezTo>
                    <a:pt x="8267" y="3421"/>
                    <a:pt x="8254" y="3428"/>
                    <a:pt x="8247" y="3428"/>
                  </a:cubicBezTo>
                  <a:cubicBezTo>
                    <a:pt x="8241" y="3428"/>
                    <a:pt x="8234" y="3428"/>
                    <a:pt x="8221" y="3421"/>
                  </a:cubicBezTo>
                  <a:lnTo>
                    <a:pt x="8202" y="3402"/>
                  </a:lnTo>
                  <a:cubicBezTo>
                    <a:pt x="8195" y="3395"/>
                    <a:pt x="8195" y="3382"/>
                    <a:pt x="8195" y="3369"/>
                  </a:cubicBezTo>
                  <a:cubicBezTo>
                    <a:pt x="8195" y="3356"/>
                    <a:pt x="8195" y="3343"/>
                    <a:pt x="8202" y="3337"/>
                  </a:cubicBezTo>
                  <a:cubicBezTo>
                    <a:pt x="8202" y="3330"/>
                    <a:pt x="8215" y="3324"/>
                    <a:pt x="8221" y="3324"/>
                  </a:cubicBezTo>
                  <a:cubicBezTo>
                    <a:pt x="8228" y="3324"/>
                    <a:pt x="8228" y="3324"/>
                    <a:pt x="8228" y="3317"/>
                  </a:cubicBezTo>
                  <a:close/>
                  <a:moveTo>
                    <a:pt x="1432" y="3369"/>
                  </a:moveTo>
                  <a:lnTo>
                    <a:pt x="1464" y="3382"/>
                  </a:lnTo>
                  <a:cubicBezTo>
                    <a:pt x="1471" y="3389"/>
                    <a:pt x="1477" y="3395"/>
                    <a:pt x="1477" y="3408"/>
                  </a:cubicBezTo>
                  <a:cubicBezTo>
                    <a:pt x="1477" y="3415"/>
                    <a:pt x="1471" y="3428"/>
                    <a:pt x="1464" y="3434"/>
                  </a:cubicBezTo>
                  <a:lnTo>
                    <a:pt x="1451" y="3447"/>
                  </a:lnTo>
                  <a:lnTo>
                    <a:pt x="1419" y="3460"/>
                  </a:lnTo>
                  <a:lnTo>
                    <a:pt x="1399" y="3460"/>
                  </a:lnTo>
                  <a:cubicBezTo>
                    <a:pt x="1386" y="3460"/>
                    <a:pt x="1380" y="3460"/>
                    <a:pt x="1373" y="3454"/>
                  </a:cubicBezTo>
                  <a:cubicBezTo>
                    <a:pt x="1367" y="3447"/>
                    <a:pt x="1367" y="3441"/>
                    <a:pt x="1367" y="3434"/>
                  </a:cubicBezTo>
                  <a:cubicBezTo>
                    <a:pt x="1367" y="3408"/>
                    <a:pt x="1373" y="3395"/>
                    <a:pt x="1380" y="3395"/>
                  </a:cubicBezTo>
                  <a:lnTo>
                    <a:pt x="1393" y="3382"/>
                  </a:lnTo>
                  <a:cubicBezTo>
                    <a:pt x="1399" y="3382"/>
                    <a:pt x="1412" y="3376"/>
                    <a:pt x="1419" y="3369"/>
                  </a:cubicBezTo>
                  <a:lnTo>
                    <a:pt x="1425" y="3376"/>
                  </a:lnTo>
                  <a:lnTo>
                    <a:pt x="1432" y="3369"/>
                  </a:lnTo>
                  <a:close/>
                  <a:moveTo>
                    <a:pt x="690" y="3402"/>
                  </a:moveTo>
                  <a:lnTo>
                    <a:pt x="716" y="3408"/>
                  </a:lnTo>
                  <a:cubicBezTo>
                    <a:pt x="723" y="3408"/>
                    <a:pt x="729" y="3408"/>
                    <a:pt x="736" y="3421"/>
                  </a:cubicBezTo>
                  <a:cubicBezTo>
                    <a:pt x="742" y="3428"/>
                    <a:pt x="742" y="3434"/>
                    <a:pt x="742" y="3441"/>
                  </a:cubicBezTo>
                  <a:cubicBezTo>
                    <a:pt x="736" y="3454"/>
                    <a:pt x="729" y="3467"/>
                    <a:pt x="716" y="3473"/>
                  </a:cubicBezTo>
                  <a:lnTo>
                    <a:pt x="677" y="3506"/>
                  </a:lnTo>
                  <a:cubicBezTo>
                    <a:pt x="664" y="3512"/>
                    <a:pt x="658" y="3512"/>
                    <a:pt x="651" y="3512"/>
                  </a:cubicBezTo>
                  <a:cubicBezTo>
                    <a:pt x="645" y="3512"/>
                    <a:pt x="632" y="3506"/>
                    <a:pt x="625" y="3493"/>
                  </a:cubicBezTo>
                  <a:lnTo>
                    <a:pt x="619" y="3473"/>
                  </a:lnTo>
                  <a:lnTo>
                    <a:pt x="632" y="3447"/>
                  </a:lnTo>
                  <a:lnTo>
                    <a:pt x="651" y="3421"/>
                  </a:lnTo>
                  <a:cubicBezTo>
                    <a:pt x="664" y="3415"/>
                    <a:pt x="677" y="3408"/>
                    <a:pt x="684" y="3408"/>
                  </a:cubicBezTo>
                  <a:cubicBezTo>
                    <a:pt x="689" y="3411"/>
                    <a:pt x="692" y="3413"/>
                    <a:pt x="694" y="3413"/>
                  </a:cubicBezTo>
                  <a:cubicBezTo>
                    <a:pt x="696" y="3413"/>
                    <a:pt x="694" y="3409"/>
                    <a:pt x="690" y="3402"/>
                  </a:cubicBezTo>
                  <a:close/>
                  <a:moveTo>
                    <a:pt x="7044" y="3415"/>
                  </a:moveTo>
                  <a:cubicBezTo>
                    <a:pt x="7070" y="3421"/>
                    <a:pt x="7096" y="3441"/>
                    <a:pt x="7129" y="3467"/>
                  </a:cubicBezTo>
                  <a:lnTo>
                    <a:pt x="7135" y="3480"/>
                  </a:lnTo>
                  <a:cubicBezTo>
                    <a:pt x="7148" y="3493"/>
                    <a:pt x="7142" y="3506"/>
                    <a:pt x="7129" y="3512"/>
                  </a:cubicBezTo>
                  <a:lnTo>
                    <a:pt x="7096" y="3512"/>
                  </a:lnTo>
                  <a:cubicBezTo>
                    <a:pt x="7077" y="3512"/>
                    <a:pt x="7064" y="3506"/>
                    <a:pt x="7057" y="3499"/>
                  </a:cubicBezTo>
                  <a:lnTo>
                    <a:pt x="7025" y="3454"/>
                  </a:lnTo>
                  <a:cubicBezTo>
                    <a:pt x="7018" y="3434"/>
                    <a:pt x="7018" y="3421"/>
                    <a:pt x="7038" y="3421"/>
                  </a:cubicBezTo>
                  <a:lnTo>
                    <a:pt x="7044" y="3415"/>
                  </a:lnTo>
                  <a:close/>
                  <a:moveTo>
                    <a:pt x="7994" y="3447"/>
                  </a:moveTo>
                  <a:cubicBezTo>
                    <a:pt x="8000" y="3447"/>
                    <a:pt x="8007" y="3454"/>
                    <a:pt x="8026" y="3467"/>
                  </a:cubicBezTo>
                  <a:cubicBezTo>
                    <a:pt x="8039" y="3480"/>
                    <a:pt x="8046" y="3486"/>
                    <a:pt x="8046" y="3493"/>
                  </a:cubicBezTo>
                  <a:cubicBezTo>
                    <a:pt x="8052" y="3506"/>
                    <a:pt x="8046" y="3512"/>
                    <a:pt x="8039" y="3519"/>
                  </a:cubicBezTo>
                  <a:cubicBezTo>
                    <a:pt x="8026" y="3532"/>
                    <a:pt x="8020" y="3532"/>
                    <a:pt x="8013" y="3532"/>
                  </a:cubicBezTo>
                  <a:cubicBezTo>
                    <a:pt x="8000" y="3538"/>
                    <a:pt x="7994" y="3538"/>
                    <a:pt x="7987" y="3538"/>
                  </a:cubicBezTo>
                  <a:lnTo>
                    <a:pt x="7968" y="3525"/>
                  </a:lnTo>
                  <a:cubicBezTo>
                    <a:pt x="7955" y="3519"/>
                    <a:pt x="7955" y="3512"/>
                    <a:pt x="7955" y="3499"/>
                  </a:cubicBezTo>
                  <a:cubicBezTo>
                    <a:pt x="7948" y="3486"/>
                    <a:pt x="7948" y="3480"/>
                    <a:pt x="7955" y="3467"/>
                  </a:cubicBezTo>
                  <a:cubicBezTo>
                    <a:pt x="7961" y="3460"/>
                    <a:pt x="7974" y="3454"/>
                    <a:pt x="7987" y="3454"/>
                  </a:cubicBezTo>
                  <a:cubicBezTo>
                    <a:pt x="7987" y="3454"/>
                    <a:pt x="7987" y="3447"/>
                    <a:pt x="7994" y="3447"/>
                  </a:cubicBezTo>
                  <a:close/>
                  <a:moveTo>
                    <a:pt x="815" y="3488"/>
                  </a:moveTo>
                  <a:cubicBezTo>
                    <a:pt x="822" y="3488"/>
                    <a:pt x="830" y="3490"/>
                    <a:pt x="840" y="3493"/>
                  </a:cubicBezTo>
                  <a:cubicBezTo>
                    <a:pt x="846" y="3499"/>
                    <a:pt x="859" y="3506"/>
                    <a:pt x="866" y="3512"/>
                  </a:cubicBezTo>
                  <a:cubicBezTo>
                    <a:pt x="872" y="3525"/>
                    <a:pt x="872" y="3532"/>
                    <a:pt x="866" y="3545"/>
                  </a:cubicBezTo>
                  <a:cubicBezTo>
                    <a:pt x="853" y="3558"/>
                    <a:pt x="840" y="3564"/>
                    <a:pt x="833" y="3564"/>
                  </a:cubicBezTo>
                  <a:lnTo>
                    <a:pt x="820" y="3571"/>
                  </a:lnTo>
                  <a:lnTo>
                    <a:pt x="788" y="3610"/>
                  </a:lnTo>
                  <a:cubicBezTo>
                    <a:pt x="781" y="3613"/>
                    <a:pt x="775" y="3615"/>
                    <a:pt x="768" y="3615"/>
                  </a:cubicBezTo>
                  <a:cubicBezTo>
                    <a:pt x="762" y="3615"/>
                    <a:pt x="755" y="3613"/>
                    <a:pt x="749" y="3610"/>
                  </a:cubicBezTo>
                  <a:cubicBezTo>
                    <a:pt x="736" y="3603"/>
                    <a:pt x="736" y="3590"/>
                    <a:pt x="736" y="3577"/>
                  </a:cubicBezTo>
                  <a:lnTo>
                    <a:pt x="742" y="3545"/>
                  </a:lnTo>
                  <a:lnTo>
                    <a:pt x="755" y="3525"/>
                  </a:lnTo>
                  <a:cubicBezTo>
                    <a:pt x="762" y="3512"/>
                    <a:pt x="775" y="3499"/>
                    <a:pt x="794" y="3493"/>
                  </a:cubicBezTo>
                  <a:cubicBezTo>
                    <a:pt x="801" y="3490"/>
                    <a:pt x="807" y="3488"/>
                    <a:pt x="815" y="3488"/>
                  </a:cubicBezTo>
                  <a:close/>
                  <a:moveTo>
                    <a:pt x="8755" y="3421"/>
                  </a:moveTo>
                  <a:cubicBezTo>
                    <a:pt x="8761" y="3421"/>
                    <a:pt x="8768" y="3428"/>
                    <a:pt x="8774" y="3434"/>
                  </a:cubicBezTo>
                  <a:cubicBezTo>
                    <a:pt x="8781" y="3447"/>
                    <a:pt x="8781" y="3460"/>
                    <a:pt x="8781" y="3467"/>
                  </a:cubicBezTo>
                  <a:lnTo>
                    <a:pt x="8774" y="3486"/>
                  </a:lnTo>
                  <a:cubicBezTo>
                    <a:pt x="8768" y="3512"/>
                    <a:pt x="8768" y="3532"/>
                    <a:pt x="8768" y="3551"/>
                  </a:cubicBezTo>
                  <a:lnTo>
                    <a:pt x="8761" y="3603"/>
                  </a:lnTo>
                  <a:cubicBezTo>
                    <a:pt x="8761" y="3623"/>
                    <a:pt x="8755" y="3636"/>
                    <a:pt x="8742" y="3642"/>
                  </a:cubicBezTo>
                  <a:cubicBezTo>
                    <a:pt x="8740" y="3644"/>
                    <a:pt x="8738" y="3645"/>
                    <a:pt x="8735" y="3645"/>
                  </a:cubicBezTo>
                  <a:cubicBezTo>
                    <a:pt x="8729" y="3645"/>
                    <a:pt x="8721" y="3639"/>
                    <a:pt x="8716" y="3629"/>
                  </a:cubicBezTo>
                  <a:cubicBezTo>
                    <a:pt x="8709" y="3623"/>
                    <a:pt x="8709" y="3616"/>
                    <a:pt x="8709" y="3597"/>
                  </a:cubicBezTo>
                  <a:cubicBezTo>
                    <a:pt x="8703" y="3558"/>
                    <a:pt x="8709" y="3525"/>
                    <a:pt x="8716" y="3493"/>
                  </a:cubicBezTo>
                  <a:cubicBezTo>
                    <a:pt x="8716" y="3473"/>
                    <a:pt x="8722" y="3454"/>
                    <a:pt x="8729" y="3441"/>
                  </a:cubicBezTo>
                  <a:cubicBezTo>
                    <a:pt x="8735" y="3428"/>
                    <a:pt x="8742" y="3421"/>
                    <a:pt x="8755" y="3421"/>
                  </a:cubicBezTo>
                  <a:close/>
                  <a:moveTo>
                    <a:pt x="7734" y="3577"/>
                  </a:moveTo>
                  <a:lnTo>
                    <a:pt x="7753" y="3590"/>
                  </a:lnTo>
                  <a:lnTo>
                    <a:pt x="7766" y="3603"/>
                  </a:lnTo>
                  <a:cubicBezTo>
                    <a:pt x="7786" y="3636"/>
                    <a:pt x="7792" y="3649"/>
                    <a:pt x="7792" y="3655"/>
                  </a:cubicBezTo>
                  <a:cubicBezTo>
                    <a:pt x="7792" y="3668"/>
                    <a:pt x="7786" y="3675"/>
                    <a:pt x="7773" y="3688"/>
                  </a:cubicBezTo>
                  <a:lnTo>
                    <a:pt x="7734" y="3688"/>
                  </a:lnTo>
                  <a:lnTo>
                    <a:pt x="7714" y="3668"/>
                  </a:lnTo>
                  <a:cubicBezTo>
                    <a:pt x="7708" y="3662"/>
                    <a:pt x="7701" y="3655"/>
                    <a:pt x="7695" y="3649"/>
                  </a:cubicBezTo>
                  <a:lnTo>
                    <a:pt x="7695" y="3629"/>
                  </a:lnTo>
                  <a:cubicBezTo>
                    <a:pt x="7695" y="3616"/>
                    <a:pt x="7695" y="3610"/>
                    <a:pt x="7701" y="3603"/>
                  </a:cubicBezTo>
                  <a:cubicBezTo>
                    <a:pt x="7708" y="3590"/>
                    <a:pt x="7714" y="3584"/>
                    <a:pt x="7721" y="3584"/>
                  </a:cubicBezTo>
                  <a:lnTo>
                    <a:pt x="7734" y="3577"/>
                  </a:lnTo>
                  <a:close/>
                  <a:moveTo>
                    <a:pt x="898" y="3707"/>
                  </a:moveTo>
                  <a:cubicBezTo>
                    <a:pt x="911" y="3714"/>
                    <a:pt x="924" y="3720"/>
                    <a:pt x="924" y="3720"/>
                  </a:cubicBezTo>
                  <a:lnTo>
                    <a:pt x="931" y="3733"/>
                  </a:lnTo>
                  <a:lnTo>
                    <a:pt x="931" y="3746"/>
                  </a:lnTo>
                  <a:cubicBezTo>
                    <a:pt x="924" y="3759"/>
                    <a:pt x="918" y="3772"/>
                    <a:pt x="911" y="3779"/>
                  </a:cubicBezTo>
                  <a:lnTo>
                    <a:pt x="892" y="3779"/>
                  </a:lnTo>
                  <a:cubicBezTo>
                    <a:pt x="879" y="3779"/>
                    <a:pt x="866" y="3779"/>
                    <a:pt x="859" y="3772"/>
                  </a:cubicBezTo>
                  <a:lnTo>
                    <a:pt x="853" y="3766"/>
                  </a:lnTo>
                  <a:lnTo>
                    <a:pt x="846" y="3753"/>
                  </a:lnTo>
                  <a:lnTo>
                    <a:pt x="853" y="3740"/>
                  </a:lnTo>
                  <a:cubicBezTo>
                    <a:pt x="853" y="3733"/>
                    <a:pt x="853" y="3733"/>
                    <a:pt x="859" y="3727"/>
                  </a:cubicBezTo>
                  <a:cubicBezTo>
                    <a:pt x="872" y="3714"/>
                    <a:pt x="885" y="3714"/>
                    <a:pt x="898" y="3714"/>
                  </a:cubicBezTo>
                  <a:lnTo>
                    <a:pt x="898" y="3707"/>
                  </a:lnTo>
                  <a:close/>
                  <a:moveTo>
                    <a:pt x="8449" y="3616"/>
                  </a:moveTo>
                  <a:cubicBezTo>
                    <a:pt x="8469" y="3616"/>
                    <a:pt x="8482" y="3629"/>
                    <a:pt x="8488" y="3642"/>
                  </a:cubicBezTo>
                  <a:cubicBezTo>
                    <a:pt x="8488" y="3649"/>
                    <a:pt x="8495" y="3655"/>
                    <a:pt x="8495" y="3668"/>
                  </a:cubicBezTo>
                  <a:lnTo>
                    <a:pt x="8514" y="3759"/>
                  </a:lnTo>
                  <a:cubicBezTo>
                    <a:pt x="8508" y="3772"/>
                    <a:pt x="8508" y="3779"/>
                    <a:pt x="8501" y="3779"/>
                  </a:cubicBezTo>
                  <a:lnTo>
                    <a:pt x="8462" y="3779"/>
                  </a:lnTo>
                  <a:cubicBezTo>
                    <a:pt x="8462" y="3779"/>
                    <a:pt x="8456" y="3766"/>
                    <a:pt x="8443" y="3753"/>
                  </a:cubicBezTo>
                  <a:lnTo>
                    <a:pt x="8430" y="3681"/>
                  </a:lnTo>
                  <a:lnTo>
                    <a:pt x="8417" y="3662"/>
                  </a:lnTo>
                  <a:cubicBezTo>
                    <a:pt x="8417" y="3655"/>
                    <a:pt x="8417" y="3649"/>
                    <a:pt x="8423" y="3636"/>
                  </a:cubicBezTo>
                  <a:cubicBezTo>
                    <a:pt x="8430" y="3623"/>
                    <a:pt x="8436" y="3616"/>
                    <a:pt x="8443" y="3616"/>
                  </a:cubicBezTo>
                  <a:lnTo>
                    <a:pt x="8449" y="3623"/>
                  </a:lnTo>
                  <a:lnTo>
                    <a:pt x="8449" y="3616"/>
                  </a:lnTo>
                  <a:close/>
                  <a:moveTo>
                    <a:pt x="7330" y="3798"/>
                  </a:moveTo>
                  <a:cubicBezTo>
                    <a:pt x="7337" y="3798"/>
                    <a:pt x="7350" y="3805"/>
                    <a:pt x="7356" y="3818"/>
                  </a:cubicBezTo>
                  <a:lnTo>
                    <a:pt x="7383" y="3844"/>
                  </a:lnTo>
                  <a:lnTo>
                    <a:pt x="7396" y="3870"/>
                  </a:lnTo>
                  <a:lnTo>
                    <a:pt x="7383" y="3883"/>
                  </a:lnTo>
                  <a:cubicBezTo>
                    <a:pt x="7369" y="3889"/>
                    <a:pt x="7356" y="3889"/>
                    <a:pt x="7343" y="3889"/>
                  </a:cubicBezTo>
                  <a:lnTo>
                    <a:pt x="7324" y="3870"/>
                  </a:lnTo>
                  <a:cubicBezTo>
                    <a:pt x="7311" y="3857"/>
                    <a:pt x="7304" y="3844"/>
                    <a:pt x="7304" y="3837"/>
                  </a:cubicBezTo>
                  <a:cubicBezTo>
                    <a:pt x="7304" y="3818"/>
                    <a:pt x="7311" y="3805"/>
                    <a:pt x="7324" y="3798"/>
                  </a:cubicBezTo>
                  <a:close/>
                  <a:moveTo>
                    <a:pt x="989" y="3850"/>
                  </a:moveTo>
                  <a:lnTo>
                    <a:pt x="1015" y="3863"/>
                  </a:lnTo>
                  <a:lnTo>
                    <a:pt x="1022" y="3876"/>
                  </a:lnTo>
                  <a:cubicBezTo>
                    <a:pt x="1022" y="3876"/>
                    <a:pt x="1022" y="3883"/>
                    <a:pt x="1015" y="3896"/>
                  </a:cubicBezTo>
                  <a:lnTo>
                    <a:pt x="1009" y="3909"/>
                  </a:lnTo>
                  <a:lnTo>
                    <a:pt x="996" y="3916"/>
                  </a:lnTo>
                  <a:cubicBezTo>
                    <a:pt x="989" y="3929"/>
                    <a:pt x="983" y="3935"/>
                    <a:pt x="976" y="3935"/>
                  </a:cubicBezTo>
                  <a:cubicBezTo>
                    <a:pt x="963" y="3935"/>
                    <a:pt x="957" y="3935"/>
                    <a:pt x="950" y="3929"/>
                  </a:cubicBezTo>
                  <a:lnTo>
                    <a:pt x="937" y="3916"/>
                  </a:lnTo>
                  <a:lnTo>
                    <a:pt x="944" y="3896"/>
                  </a:lnTo>
                  <a:cubicBezTo>
                    <a:pt x="944" y="3889"/>
                    <a:pt x="944" y="3883"/>
                    <a:pt x="950" y="3883"/>
                  </a:cubicBezTo>
                  <a:lnTo>
                    <a:pt x="976" y="3857"/>
                  </a:lnTo>
                  <a:cubicBezTo>
                    <a:pt x="980" y="3854"/>
                    <a:pt x="983" y="3852"/>
                    <a:pt x="985" y="3852"/>
                  </a:cubicBezTo>
                  <a:cubicBezTo>
                    <a:pt x="988" y="3852"/>
                    <a:pt x="989" y="3854"/>
                    <a:pt x="989" y="3857"/>
                  </a:cubicBezTo>
                  <a:lnTo>
                    <a:pt x="989" y="3850"/>
                  </a:lnTo>
                  <a:close/>
                  <a:moveTo>
                    <a:pt x="8059" y="3863"/>
                  </a:moveTo>
                  <a:cubicBezTo>
                    <a:pt x="8065" y="3863"/>
                    <a:pt x="8078" y="3870"/>
                    <a:pt x="8091" y="3883"/>
                  </a:cubicBezTo>
                  <a:lnTo>
                    <a:pt x="8143" y="3935"/>
                  </a:lnTo>
                  <a:lnTo>
                    <a:pt x="8182" y="3955"/>
                  </a:lnTo>
                  <a:lnTo>
                    <a:pt x="8195" y="3981"/>
                  </a:lnTo>
                  <a:cubicBezTo>
                    <a:pt x="8195" y="3987"/>
                    <a:pt x="8195" y="3994"/>
                    <a:pt x="8182" y="4000"/>
                  </a:cubicBezTo>
                  <a:cubicBezTo>
                    <a:pt x="8182" y="4007"/>
                    <a:pt x="8169" y="4007"/>
                    <a:pt x="8156" y="4007"/>
                  </a:cubicBezTo>
                  <a:cubicBezTo>
                    <a:pt x="8143" y="4007"/>
                    <a:pt x="8117" y="4000"/>
                    <a:pt x="8085" y="3981"/>
                  </a:cubicBezTo>
                  <a:lnTo>
                    <a:pt x="8059" y="3955"/>
                  </a:lnTo>
                  <a:cubicBezTo>
                    <a:pt x="8046" y="3942"/>
                    <a:pt x="8033" y="3929"/>
                    <a:pt x="8026" y="3916"/>
                  </a:cubicBezTo>
                  <a:cubicBezTo>
                    <a:pt x="8020" y="3903"/>
                    <a:pt x="8020" y="3889"/>
                    <a:pt x="8026" y="3883"/>
                  </a:cubicBezTo>
                  <a:cubicBezTo>
                    <a:pt x="8026" y="3870"/>
                    <a:pt x="8039" y="3863"/>
                    <a:pt x="8059" y="3863"/>
                  </a:cubicBezTo>
                  <a:close/>
                  <a:moveTo>
                    <a:pt x="8873" y="3892"/>
                  </a:moveTo>
                  <a:cubicBezTo>
                    <a:pt x="8878" y="3892"/>
                    <a:pt x="8884" y="3895"/>
                    <a:pt x="8891" y="3903"/>
                  </a:cubicBezTo>
                  <a:lnTo>
                    <a:pt x="8891" y="3916"/>
                  </a:lnTo>
                  <a:lnTo>
                    <a:pt x="8878" y="3968"/>
                  </a:lnTo>
                  <a:lnTo>
                    <a:pt x="8872" y="4072"/>
                  </a:lnTo>
                  <a:cubicBezTo>
                    <a:pt x="8865" y="4078"/>
                    <a:pt x="8859" y="4085"/>
                    <a:pt x="8852" y="4085"/>
                  </a:cubicBezTo>
                  <a:cubicBezTo>
                    <a:pt x="8839" y="4085"/>
                    <a:pt x="8833" y="4078"/>
                    <a:pt x="8833" y="4065"/>
                  </a:cubicBezTo>
                  <a:lnTo>
                    <a:pt x="8833" y="4039"/>
                  </a:lnTo>
                  <a:cubicBezTo>
                    <a:pt x="8826" y="3987"/>
                    <a:pt x="8826" y="3948"/>
                    <a:pt x="8839" y="3922"/>
                  </a:cubicBezTo>
                  <a:cubicBezTo>
                    <a:pt x="8846" y="3909"/>
                    <a:pt x="8852" y="3896"/>
                    <a:pt x="8859" y="3896"/>
                  </a:cubicBezTo>
                  <a:cubicBezTo>
                    <a:pt x="8864" y="3893"/>
                    <a:pt x="8868" y="3892"/>
                    <a:pt x="8873" y="3892"/>
                  </a:cubicBezTo>
                  <a:close/>
                  <a:moveTo>
                    <a:pt x="591" y="4002"/>
                  </a:moveTo>
                  <a:cubicBezTo>
                    <a:pt x="598" y="4002"/>
                    <a:pt x="602" y="4003"/>
                    <a:pt x="606" y="4007"/>
                  </a:cubicBezTo>
                  <a:cubicBezTo>
                    <a:pt x="632" y="4020"/>
                    <a:pt x="638" y="4033"/>
                    <a:pt x="625" y="4052"/>
                  </a:cubicBezTo>
                  <a:cubicBezTo>
                    <a:pt x="625" y="4059"/>
                    <a:pt x="619" y="4065"/>
                    <a:pt x="599" y="4085"/>
                  </a:cubicBezTo>
                  <a:lnTo>
                    <a:pt x="586" y="4104"/>
                  </a:lnTo>
                  <a:cubicBezTo>
                    <a:pt x="582" y="4112"/>
                    <a:pt x="576" y="4115"/>
                    <a:pt x="568" y="4115"/>
                  </a:cubicBezTo>
                  <a:cubicBezTo>
                    <a:pt x="562" y="4115"/>
                    <a:pt x="555" y="4113"/>
                    <a:pt x="547" y="4111"/>
                  </a:cubicBezTo>
                  <a:lnTo>
                    <a:pt x="528" y="4085"/>
                  </a:lnTo>
                  <a:lnTo>
                    <a:pt x="528" y="4072"/>
                  </a:lnTo>
                  <a:cubicBezTo>
                    <a:pt x="528" y="4065"/>
                    <a:pt x="528" y="4059"/>
                    <a:pt x="528" y="4052"/>
                  </a:cubicBezTo>
                  <a:cubicBezTo>
                    <a:pt x="534" y="4026"/>
                    <a:pt x="547" y="4013"/>
                    <a:pt x="567" y="4007"/>
                  </a:cubicBezTo>
                  <a:cubicBezTo>
                    <a:pt x="576" y="4003"/>
                    <a:pt x="585" y="4002"/>
                    <a:pt x="591" y="4002"/>
                  </a:cubicBezTo>
                  <a:close/>
                  <a:moveTo>
                    <a:pt x="8586" y="4036"/>
                  </a:moveTo>
                  <a:cubicBezTo>
                    <a:pt x="8593" y="4036"/>
                    <a:pt x="8601" y="4041"/>
                    <a:pt x="8605" y="4046"/>
                  </a:cubicBezTo>
                  <a:lnTo>
                    <a:pt x="8612" y="4065"/>
                  </a:lnTo>
                  <a:lnTo>
                    <a:pt x="8631" y="4098"/>
                  </a:lnTo>
                  <a:cubicBezTo>
                    <a:pt x="8644" y="4111"/>
                    <a:pt x="8657" y="4124"/>
                    <a:pt x="8657" y="4130"/>
                  </a:cubicBezTo>
                  <a:cubicBezTo>
                    <a:pt x="8657" y="4137"/>
                    <a:pt x="8657" y="4150"/>
                    <a:pt x="8657" y="4163"/>
                  </a:cubicBezTo>
                  <a:cubicBezTo>
                    <a:pt x="8644" y="4176"/>
                    <a:pt x="8638" y="4182"/>
                    <a:pt x="8631" y="4182"/>
                  </a:cubicBezTo>
                  <a:cubicBezTo>
                    <a:pt x="8625" y="4182"/>
                    <a:pt x="8612" y="4182"/>
                    <a:pt x="8592" y="4169"/>
                  </a:cubicBezTo>
                  <a:lnTo>
                    <a:pt x="8566" y="4143"/>
                  </a:lnTo>
                  <a:lnTo>
                    <a:pt x="8547" y="4117"/>
                  </a:lnTo>
                  <a:cubicBezTo>
                    <a:pt x="8540" y="4085"/>
                    <a:pt x="8547" y="4065"/>
                    <a:pt x="8566" y="4039"/>
                  </a:cubicBezTo>
                  <a:lnTo>
                    <a:pt x="8579" y="4039"/>
                  </a:lnTo>
                  <a:cubicBezTo>
                    <a:pt x="8581" y="4037"/>
                    <a:pt x="8584" y="4036"/>
                    <a:pt x="8586" y="4036"/>
                  </a:cubicBezTo>
                  <a:close/>
                  <a:moveTo>
                    <a:pt x="7871" y="4082"/>
                  </a:moveTo>
                  <a:cubicBezTo>
                    <a:pt x="7875" y="4082"/>
                    <a:pt x="7879" y="4083"/>
                    <a:pt x="7883" y="4085"/>
                  </a:cubicBezTo>
                  <a:cubicBezTo>
                    <a:pt x="7896" y="4091"/>
                    <a:pt x="7909" y="4098"/>
                    <a:pt x="7922" y="4111"/>
                  </a:cubicBezTo>
                  <a:lnTo>
                    <a:pt x="7974" y="4130"/>
                  </a:lnTo>
                  <a:lnTo>
                    <a:pt x="8000" y="4150"/>
                  </a:lnTo>
                  <a:cubicBezTo>
                    <a:pt x="8007" y="4163"/>
                    <a:pt x="8013" y="4169"/>
                    <a:pt x="8007" y="4182"/>
                  </a:cubicBezTo>
                  <a:cubicBezTo>
                    <a:pt x="8000" y="4189"/>
                    <a:pt x="7987" y="4189"/>
                    <a:pt x="7961" y="4189"/>
                  </a:cubicBezTo>
                  <a:lnTo>
                    <a:pt x="7942" y="4189"/>
                  </a:lnTo>
                  <a:lnTo>
                    <a:pt x="7922" y="4176"/>
                  </a:lnTo>
                  <a:lnTo>
                    <a:pt x="7844" y="4130"/>
                  </a:lnTo>
                  <a:cubicBezTo>
                    <a:pt x="7831" y="4130"/>
                    <a:pt x="7825" y="4117"/>
                    <a:pt x="7825" y="4104"/>
                  </a:cubicBezTo>
                  <a:cubicBezTo>
                    <a:pt x="7825" y="4104"/>
                    <a:pt x="7831" y="4098"/>
                    <a:pt x="7838" y="4091"/>
                  </a:cubicBezTo>
                  <a:cubicBezTo>
                    <a:pt x="7847" y="4087"/>
                    <a:pt x="7859" y="4082"/>
                    <a:pt x="7871" y="4082"/>
                  </a:cubicBezTo>
                  <a:close/>
                  <a:moveTo>
                    <a:pt x="5321" y="2673"/>
                  </a:moveTo>
                  <a:cubicBezTo>
                    <a:pt x="5230" y="2881"/>
                    <a:pt x="5191" y="3077"/>
                    <a:pt x="5204" y="3252"/>
                  </a:cubicBezTo>
                  <a:cubicBezTo>
                    <a:pt x="5210" y="3382"/>
                    <a:pt x="5262" y="3564"/>
                    <a:pt x="5360" y="3792"/>
                  </a:cubicBezTo>
                  <a:cubicBezTo>
                    <a:pt x="5412" y="3916"/>
                    <a:pt x="5457" y="4000"/>
                    <a:pt x="5490" y="4046"/>
                  </a:cubicBezTo>
                  <a:cubicBezTo>
                    <a:pt x="5522" y="4104"/>
                    <a:pt x="5568" y="4150"/>
                    <a:pt x="5614" y="4195"/>
                  </a:cubicBezTo>
                  <a:lnTo>
                    <a:pt x="5601" y="4091"/>
                  </a:lnTo>
                  <a:cubicBezTo>
                    <a:pt x="5594" y="4059"/>
                    <a:pt x="5601" y="4033"/>
                    <a:pt x="5607" y="4020"/>
                  </a:cubicBezTo>
                  <a:cubicBezTo>
                    <a:pt x="5620" y="4007"/>
                    <a:pt x="5640" y="4000"/>
                    <a:pt x="5672" y="4000"/>
                  </a:cubicBezTo>
                  <a:cubicBezTo>
                    <a:pt x="5711" y="4000"/>
                    <a:pt x="5731" y="4000"/>
                    <a:pt x="5744" y="3994"/>
                  </a:cubicBezTo>
                  <a:lnTo>
                    <a:pt x="5542" y="3707"/>
                  </a:lnTo>
                  <a:cubicBezTo>
                    <a:pt x="5529" y="3688"/>
                    <a:pt x="5522" y="3668"/>
                    <a:pt x="5516" y="3649"/>
                  </a:cubicBezTo>
                  <a:cubicBezTo>
                    <a:pt x="5516" y="3623"/>
                    <a:pt x="5522" y="3610"/>
                    <a:pt x="5542" y="3603"/>
                  </a:cubicBezTo>
                  <a:cubicBezTo>
                    <a:pt x="5555" y="3603"/>
                    <a:pt x="5581" y="3610"/>
                    <a:pt x="5607" y="3629"/>
                  </a:cubicBezTo>
                  <a:cubicBezTo>
                    <a:pt x="5633" y="3649"/>
                    <a:pt x="5685" y="3668"/>
                    <a:pt x="5750" y="3688"/>
                  </a:cubicBezTo>
                  <a:cubicBezTo>
                    <a:pt x="5757" y="3694"/>
                    <a:pt x="5789" y="3714"/>
                    <a:pt x="5841" y="3746"/>
                  </a:cubicBezTo>
                  <a:cubicBezTo>
                    <a:pt x="5926" y="3818"/>
                    <a:pt x="6004" y="3896"/>
                    <a:pt x="6069" y="3974"/>
                  </a:cubicBezTo>
                  <a:cubicBezTo>
                    <a:pt x="6069" y="3922"/>
                    <a:pt x="6056" y="3844"/>
                    <a:pt x="6023" y="3733"/>
                  </a:cubicBezTo>
                  <a:cubicBezTo>
                    <a:pt x="6004" y="3655"/>
                    <a:pt x="5991" y="3603"/>
                    <a:pt x="5978" y="3571"/>
                  </a:cubicBezTo>
                  <a:cubicBezTo>
                    <a:pt x="5952" y="3512"/>
                    <a:pt x="5919" y="3447"/>
                    <a:pt x="5874" y="3369"/>
                  </a:cubicBezTo>
                  <a:cubicBezTo>
                    <a:pt x="5757" y="3155"/>
                    <a:pt x="5659" y="3005"/>
                    <a:pt x="5581" y="2907"/>
                  </a:cubicBezTo>
                  <a:cubicBezTo>
                    <a:pt x="5503" y="2816"/>
                    <a:pt x="5412" y="2738"/>
                    <a:pt x="5321" y="2673"/>
                  </a:cubicBezTo>
                  <a:close/>
                  <a:moveTo>
                    <a:pt x="684" y="4117"/>
                  </a:moveTo>
                  <a:cubicBezTo>
                    <a:pt x="697" y="4117"/>
                    <a:pt x="703" y="4124"/>
                    <a:pt x="710" y="4137"/>
                  </a:cubicBezTo>
                  <a:cubicBezTo>
                    <a:pt x="716" y="4150"/>
                    <a:pt x="716" y="4156"/>
                    <a:pt x="716" y="4163"/>
                  </a:cubicBezTo>
                  <a:lnTo>
                    <a:pt x="697" y="4182"/>
                  </a:lnTo>
                  <a:lnTo>
                    <a:pt x="684" y="4195"/>
                  </a:lnTo>
                  <a:cubicBezTo>
                    <a:pt x="674" y="4205"/>
                    <a:pt x="665" y="4211"/>
                    <a:pt x="653" y="4211"/>
                  </a:cubicBezTo>
                  <a:cubicBezTo>
                    <a:pt x="648" y="4211"/>
                    <a:pt x="643" y="4210"/>
                    <a:pt x="638" y="4208"/>
                  </a:cubicBezTo>
                  <a:lnTo>
                    <a:pt x="625" y="4195"/>
                  </a:lnTo>
                  <a:cubicBezTo>
                    <a:pt x="612" y="4182"/>
                    <a:pt x="612" y="4163"/>
                    <a:pt x="625" y="4150"/>
                  </a:cubicBezTo>
                  <a:cubicBezTo>
                    <a:pt x="632" y="4137"/>
                    <a:pt x="651" y="4130"/>
                    <a:pt x="671" y="4117"/>
                  </a:cubicBezTo>
                  <a:close/>
                  <a:moveTo>
                    <a:pt x="762" y="4215"/>
                  </a:moveTo>
                  <a:lnTo>
                    <a:pt x="775" y="4221"/>
                  </a:lnTo>
                  <a:cubicBezTo>
                    <a:pt x="781" y="4228"/>
                    <a:pt x="788" y="4228"/>
                    <a:pt x="794" y="4234"/>
                  </a:cubicBezTo>
                  <a:cubicBezTo>
                    <a:pt x="794" y="4241"/>
                    <a:pt x="794" y="4247"/>
                    <a:pt x="794" y="4254"/>
                  </a:cubicBezTo>
                  <a:lnTo>
                    <a:pt x="781" y="4273"/>
                  </a:lnTo>
                  <a:cubicBezTo>
                    <a:pt x="775" y="4280"/>
                    <a:pt x="768" y="4286"/>
                    <a:pt x="762" y="4286"/>
                  </a:cubicBezTo>
                  <a:cubicBezTo>
                    <a:pt x="749" y="4293"/>
                    <a:pt x="742" y="4293"/>
                    <a:pt x="736" y="4293"/>
                  </a:cubicBezTo>
                  <a:cubicBezTo>
                    <a:pt x="716" y="4293"/>
                    <a:pt x="703" y="4286"/>
                    <a:pt x="697" y="4280"/>
                  </a:cubicBezTo>
                  <a:cubicBezTo>
                    <a:pt x="690" y="4273"/>
                    <a:pt x="684" y="4267"/>
                    <a:pt x="684" y="4260"/>
                  </a:cubicBezTo>
                  <a:cubicBezTo>
                    <a:pt x="684" y="4254"/>
                    <a:pt x="684" y="4247"/>
                    <a:pt x="684" y="4241"/>
                  </a:cubicBezTo>
                  <a:cubicBezTo>
                    <a:pt x="690" y="4234"/>
                    <a:pt x="697" y="4228"/>
                    <a:pt x="710" y="4228"/>
                  </a:cubicBezTo>
                  <a:lnTo>
                    <a:pt x="755" y="4221"/>
                  </a:lnTo>
                  <a:cubicBezTo>
                    <a:pt x="762" y="4221"/>
                    <a:pt x="762" y="4215"/>
                    <a:pt x="762" y="4215"/>
                  </a:cubicBezTo>
                  <a:close/>
                  <a:moveTo>
                    <a:pt x="7630" y="4247"/>
                  </a:moveTo>
                  <a:lnTo>
                    <a:pt x="7695" y="4267"/>
                  </a:lnTo>
                  <a:cubicBezTo>
                    <a:pt x="7734" y="4273"/>
                    <a:pt x="7760" y="4280"/>
                    <a:pt x="7766" y="4286"/>
                  </a:cubicBezTo>
                  <a:cubicBezTo>
                    <a:pt x="7773" y="4293"/>
                    <a:pt x="7779" y="4299"/>
                    <a:pt x="7779" y="4299"/>
                  </a:cubicBezTo>
                  <a:cubicBezTo>
                    <a:pt x="7779" y="4306"/>
                    <a:pt x="7779" y="4319"/>
                    <a:pt x="7766" y="4325"/>
                  </a:cubicBezTo>
                  <a:cubicBezTo>
                    <a:pt x="7701" y="4312"/>
                    <a:pt x="7649" y="4306"/>
                    <a:pt x="7617" y="4299"/>
                  </a:cubicBezTo>
                  <a:cubicBezTo>
                    <a:pt x="7584" y="4299"/>
                    <a:pt x="7565" y="4286"/>
                    <a:pt x="7558" y="4273"/>
                  </a:cubicBezTo>
                  <a:cubicBezTo>
                    <a:pt x="7552" y="4267"/>
                    <a:pt x="7552" y="4260"/>
                    <a:pt x="7552" y="4254"/>
                  </a:cubicBezTo>
                  <a:cubicBezTo>
                    <a:pt x="7565" y="4247"/>
                    <a:pt x="7571" y="4247"/>
                    <a:pt x="7578" y="4247"/>
                  </a:cubicBezTo>
                  <a:close/>
                  <a:moveTo>
                    <a:pt x="8246" y="4212"/>
                  </a:moveTo>
                  <a:cubicBezTo>
                    <a:pt x="8258" y="4212"/>
                    <a:pt x="8272" y="4218"/>
                    <a:pt x="8287" y="4228"/>
                  </a:cubicBezTo>
                  <a:lnTo>
                    <a:pt x="8306" y="4247"/>
                  </a:lnTo>
                  <a:lnTo>
                    <a:pt x="8352" y="4273"/>
                  </a:lnTo>
                  <a:cubicBezTo>
                    <a:pt x="8358" y="4280"/>
                    <a:pt x="8365" y="4286"/>
                    <a:pt x="8371" y="4299"/>
                  </a:cubicBezTo>
                  <a:cubicBezTo>
                    <a:pt x="8371" y="4312"/>
                    <a:pt x="8371" y="4325"/>
                    <a:pt x="8358" y="4332"/>
                  </a:cubicBezTo>
                  <a:lnTo>
                    <a:pt x="8326" y="4338"/>
                  </a:lnTo>
                  <a:cubicBezTo>
                    <a:pt x="8313" y="4338"/>
                    <a:pt x="8300" y="4338"/>
                    <a:pt x="8293" y="4332"/>
                  </a:cubicBezTo>
                  <a:lnTo>
                    <a:pt x="8228" y="4280"/>
                  </a:lnTo>
                  <a:lnTo>
                    <a:pt x="8215" y="4267"/>
                  </a:lnTo>
                  <a:cubicBezTo>
                    <a:pt x="8202" y="4247"/>
                    <a:pt x="8208" y="4228"/>
                    <a:pt x="8234" y="4215"/>
                  </a:cubicBezTo>
                  <a:cubicBezTo>
                    <a:pt x="8238" y="4213"/>
                    <a:pt x="8242" y="4212"/>
                    <a:pt x="8246" y="4212"/>
                  </a:cubicBezTo>
                  <a:close/>
                  <a:moveTo>
                    <a:pt x="5337" y="2537"/>
                  </a:moveTo>
                  <a:cubicBezTo>
                    <a:pt x="5356" y="2537"/>
                    <a:pt x="5376" y="2539"/>
                    <a:pt x="5399" y="2543"/>
                  </a:cubicBezTo>
                  <a:cubicBezTo>
                    <a:pt x="5444" y="2556"/>
                    <a:pt x="5529" y="2589"/>
                    <a:pt x="5646" y="2647"/>
                  </a:cubicBezTo>
                  <a:lnTo>
                    <a:pt x="5984" y="2816"/>
                  </a:lnTo>
                  <a:cubicBezTo>
                    <a:pt x="6101" y="2881"/>
                    <a:pt x="6173" y="2927"/>
                    <a:pt x="6205" y="2946"/>
                  </a:cubicBezTo>
                  <a:cubicBezTo>
                    <a:pt x="6277" y="2992"/>
                    <a:pt x="6374" y="3077"/>
                    <a:pt x="6505" y="3200"/>
                  </a:cubicBezTo>
                  <a:lnTo>
                    <a:pt x="6778" y="3467"/>
                  </a:lnTo>
                  <a:cubicBezTo>
                    <a:pt x="6810" y="3499"/>
                    <a:pt x="6817" y="3519"/>
                    <a:pt x="6797" y="3538"/>
                  </a:cubicBezTo>
                  <a:cubicBezTo>
                    <a:pt x="6793" y="3543"/>
                    <a:pt x="6787" y="3545"/>
                    <a:pt x="6781" y="3545"/>
                  </a:cubicBezTo>
                  <a:cubicBezTo>
                    <a:pt x="6770" y="3545"/>
                    <a:pt x="6755" y="3538"/>
                    <a:pt x="6739" y="3525"/>
                  </a:cubicBezTo>
                  <a:cubicBezTo>
                    <a:pt x="6680" y="3493"/>
                    <a:pt x="6628" y="3454"/>
                    <a:pt x="6576" y="3408"/>
                  </a:cubicBezTo>
                  <a:cubicBezTo>
                    <a:pt x="6537" y="3376"/>
                    <a:pt x="6465" y="3317"/>
                    <a:pt x="6361" y="3226"/>
                  </a:cubicBezTo>
                  <a:cubicBezTo>
                    <a:pt x="6277" y="3142"/>
                    <a:pt x="6205" y="3083"/>
                    <a:pt x="6147" y="3044"/>
                  </a:cubicBezTo>
                  <a:cubicBezTo>
                    <a:pt x="6069" y="2986"/>
                    <a:pt x="5965" y="2927"/>
                    <a:pt x="5835" y="2862"/>
                  </a:cubicBezTo>
                  <a:cubicBezTo>
                    <a:pt x="5685" y="2797"/>
                    <a:pt x="5574" y="2745"/>
                    <a:pt x="5503" y="2706"/>
                  </a:cubicBezTo>
                  <a:cubicBezTo>
                    <a:pt x="5457" y="2673"/>
                    <a:pt x="5412" y="2660"/>
                    <a:pt x="5379" y="2654"/>
                  </a:cubicBezTo>
                  <a:lnTo>
                    <a:pt x="5379" y="2654"/>
                  </a:lnTo>
                  <a:cubicBezTo>
                    <a:pt x="5470" y="2732"/>
                    <a:pt x="5568" y="2823"/>
                    <a:pt x="5659" y="2933"/>
                  </a:cubicBezTo>
                  <a:lnTo>
                    <a:pt x="5750" y="3044"/>
                  </a:lnTo>
                  <a:lnTo>
                    <a:pt x="5874" y="3233"/>
                  </a:lnTo>
                  <a:cubicBezTo>
                    <a:pt x="5945" y="3350"/>
                    <a:pt x="5984" y="3421"/>
                    <a:pt x="5997" y="3454"/>
                  </a:cubicBezTo>
                  <a:cubicBezTo>
                    <a:pt x="6101" y="3662"/>
                    <a:pt x="6147" y="3870"/>
                    <a:pt x="6147" y="4091"/>
                  </a:cubicBezTo>
                  <a:cubicBezTo>
                    <a:pt x="6147" y="4117"/>
                    <a:pt x="6147" y="4130"/>
                    <a:pt x="6134" y="4137"/>
                  </a:cubicBezTo>
                  <a:cubicBezTo>
                    <a:pt x="6128" y="4142"/>
                    <a:pt x="6123" y="4144"/>
                    <a:pt x="6117" y="4144"/>
                  </a:cubicBezTo>
                  <a:cubicBezTo>
                    <a:pt x="6109" y="4144"/>
                    <a:pt x="6100" y="4140"/>
                    <a:pt x="6088" y="4137"/>
                  </a:cubicBezTo>
                  <a:lnTo>
                    <a:pt x="6056" y="4098"/>
                  </a:lnTo>
                  <a:cubicBezTo>
                    <a:pt x="5958" y="3929"/>
                    <a:pt x="5822" y="3805"/>
                    <a:pt x="5646" y="3727"/>
                  </a:cubicBezTo>
                  <a:lnTo>
                    <a:pt x="5646" y="3727"/>
                  </a:lnTo>
                  <a:cubicBezTo>
                    <a:pt x="5711" y="3831"/>
                    <a:pt x="5776" y="3922"/>
                    <a:pt x="5848" y="4007"/>
                  </a:cubicBezTo>
                  <a:cubicBezTo>
                    <a:pt x="5867" y="4033"/>
                    <a:pt x="5880" y="4046"/>
                    <a:pt x="5880" y="4059"/>
                  </a:cubicBezTo>
                  <a:cubicBezTo>
                    <a:pt x="5887" y="4065"/>
                    <a:pt x="5887" y="4078"/>
                    <a:pt x="5880" y="4085"/>
                  </a:cubicBezTo>
                  <a:cubicBezTo>
                    <a:pt x="5874" y="4098"/>
                    <a:pt x="5861" y="4104"/>
                    <a:pt x="5854" y="4104"/>
                  </a:cubicBezTo>
                  <a:cubicBezTo>
                    <a:pt x="5851" y="4106"/>
                    <a:pt x="5848" y="4107"/>
                    <a:pt x="5844" y="4107"/>
                  </a:cubicBezTo>
                  <a:cubicBezTo>
                    <a:pt x="5834" y="4107"/>
                    <a:pt x="5822" y="4099"/>
                    <a:pt x="5802" y="4085"/>
                  </a:cubicBezTo>
                  <a:cubicBezTo>
                    <a:pt x="5781" y="4071"/>
                    <a:pt x="5760" y="4064"/>
                    <a:pt x="5737" y="4064"/>
                  </a:cubicBezTo>
                  <a:cubicBezTo>
                    <a:pt x="5718" y="4064"/>
                    <a:pt x="5696" y="4069"/>
                    <a:pt x="5672" y="4078"/>
                  </a:cubicBezTo>
                  <a:cubicBezTo>
                    <a:pt x="5666" y="4143"/>
                    <a:pt x="5679" y="4202"/>
                    <a:pt x="5705" y="4260"/>
                  </a:cubicBezTo>
                  <a:cubicBezTo>
                    <a:pt x="5711" y="4273"/>
                    <a:pt x="5718" y="4280"/>
                    <a:pt x="5718" y="4286"/>
                  </a:cubicBezTo>
                  <a:cubicBezTo>
                    <a:pt x="5737" y="4306"/>
                    <a:pt x="5744" y="4325"/>
                    <a:pt x="5744" y="4345"/>
                  </a:cubicBezTo>
                  <a:cubicBezTo>
                    <a:pt x="5744" y="4364"/>
                    <a:pt x="5731" y="4384"/>
                    <a:pt x="5711" y="4397"/>
                  </a:cubicBezTo>
                  <a:cubicBezTo>
                    <a:pt x="5697" y="4406"/>
                    <a:pt x="5683" y="4412"/>
                    <a:pt x="5668" y="4412"/>
                  </a:cubicBezTo>
                  <a:cubicBezTo>
                    <a:pt x="5663" y="4412"/>
                    <a:pt x="5658" y="4412"/>
                    <a:pt x="5653" y="4410"/>
                  </a:cubicBezTo>
                  <a:cubicBezTo>
                    <a:pt x="5633" y="4410"/>
                    <a:pt x="5614" y="4390"/>
                    <a:pt x="5581" y="4364"/>
                  </a:cubicBezTo>
                  <a:cubicBezTo>
                    <a:pt x="5353" y="4111"/>
                    <a:pt x="5204" y="3824"/>
                    <a:pt x="5126" y="3493"/>
                  </a:cubicBezTo>
                  <a:cubicBezTo>
                    <a:pt x="5100" y="3376"/>
                    <a:pt x="5087" y="3265"/>
                    <a:pt x="5087" y="3174"/>
                  </a:cubicBezTo>
                  <a:cubicBezTo>
                    <a:pt x="5093" y="3044"/>
                    <a:pt x="5132" y="2868"/>
                    <a:pt x="5204" y="2647"/>
                  </a:cubicBezTo>
                  <a:cubicBezTo>
                    <a:pt x="5217" y="2608"/>
                    <a:pt x="5230" y="2582"/>
                    <a:pt x="5243" y="2569"/>
                  </a:cubicBezTo>
                  <a:cubicBezTo>
                    <a:pt x="5265" y="2547"/>
                    <a:pt x="5296" y="2537"/>
                    <a:pt x="5337" y="2537"/>
                  </a:cubicBezTo>
                  <a:close/>
                  <a:moveTo>
                    <a:pt x="8982" y="4234"/>
                  </a:moveTo>
                  <a:cubicBezTo>
                    <a:pt x="8995" y="4241"/>
                    <a:pt x="9002" y="4247"/>
                    <a:pt x="9002" y="4254"/>
                  </a:cubicBezTo>
                  <a:cubicBezTo>
                    <a:pt x="9008" y="4260"/>
                    <a:pt x="9002" y="4273"/>
                    <a:pt x="9002" y="4286"/>
                  </a:cubicBezTo>
                  <a:lnTo>
                    <a:pt x="8995" y="4390"/>
                  </a:lnTo>
                  <a:cubicBezTo>
                    <a:pt x="8995" y="4410"/>
                    <a:pt x="8995" y="4423"/>
                    <a:pt x="8989" y="4436"/>
                  </a:cubicBezTo>
                  <a:lnTo>
                    <a:pt x="8976" y="4449"/>
                  </a:lnTo>
                  <a:cubicBezTo>
                    <a:pt x="8969" y="4452"/>
                    <a:pt x="8965" y="4454"/>
                    <a:pt x="8960" y="4454"/>
                  </a:cubicBezTo>
                  <a:cubicBezTo>
                    <a:pt x="8956" y="4454"/>
                    <a:pt x="8953" y="4452"/>
                    <a:pt x="8950" y="4449"/>
                  </a:cubicBezTo>
                  <a:cubicBezTo>
                    <a:pt x="8943" y="4442"/>
                    <a:pt x="8937" y="4436"/>
                    <a:pt x="8930" y="4423"/>
                  </a:cubicBezTo>
                  <a:cubicBezTo>
                    <a:pt x="8930" y="4416"/>
                    <a:pt x="8924" y="4390"/>
                    <a:pt x="8917" y="4338"/>
                  </a:cubicBezTo>
                  <a:lnTo>
                    <a:pt x="8924" y="4280"/>
                  </a:lnTo>
                  <a:cubicBezTo>
                    <a:pt x="8924" y="4260"/>
                    <a:pt x="8937" y="4241"/>
                    <a:pt x="8956" y="4234"/>
                  </a:cubicBezTo>
                  <a:close/>
                  <a:moveTo>
                    <a:pt x="8085" y="4392"/>
                  </a:moveTo>
                  <a:cubicBezTo>
                    <a:pt x="8096" y="4392"/>
                    <a:pt x="8108" y="4394"/>
                    <a:pt x="8117" y="4397"/>
                  </a:cubicBezTo>
                  <a:lnTo>
                    <a:pt x="8208" y="4423"/>
                  </a:lnTo>
                  <a:cubicBezTo>
                    <a:pt x="8221" y="4429"/>
                    <a:pt x="8228" y="4436"/>
                    <a:pt x="8228" y="4442"/>
                  </a:cubicBezTo>
                  <a:cubicBezTo>
                    <a:pt x="8234" y="4462"/>
                    <a:pt x="8228" y="4475"/>
                    <a:pt x="8215" y="4481"/>
                  </a:cubicBezTo>
                  <a:cubicBezTo>
                    <a:pt x="8202" y="4488"/>
                    <a:pt x="8189" y="4488"/>
                    <a:pt x="8176" y="4488"/>
                  </a:cubicBezTo>
                  <a:cubicBezTo>
                    <a:pt x="8163" y="4488"/>
                    <a:pt x="8150" y="4481"/>
                    <a:pt x="8137" y="4475"/>
                  </a:cubicBezTo>
                  <a:cubicBezTo>
                    <a:pt x="8104" y="4462"/>
                    <a:pt x="8072" y="4455"/>
                    <a:pt x="8046" y="4455"/>
                  </a:cubicBezTo>
                  <a:lnTo>
                    <a:pt x="8020" y="4442"/>
                  </a:lnTo>
                  <a:cubicBezTo>
                    <a:pt x="8013" y="4429"/>
                    <a:pt x="8013" y="4423"/>
                    <a:pt x="8026" y="4410"/>
                  </a:cubicBezTo>
                  <a:cubicBezTo>
                    <a:pt x="8026" y="4410"/>
                    <a:pt x="8033" y="4410"/>
                    <a:pt x="8052" y="4397"/>
                  </a:cubicBezTo>
                  <a:cubicBezTo>
                    <a:pt x="8062" y="4394"/>
                    <a:pt x="8074" y="4392"/>
                    <a:pt x="8085" y="4392"/>
                  </a:cubicBezTo>
                  <a:close/>
                  <a:moveTo>
                    <a:pt x="9373" y="3239"/>
                  </a:moveTo>
                  <a:cubicBezTo>
                    <a:pt x="9386" y="3239"/>
                    <a:pt x="9399" y="3239"/>
                    <a:pt x="9412" y="3246"/>
                  </a:cubicBezTo>
                  <a:cubicBezTo>
                    <a:pt x="9425" y="3252"/>
                    <a:pt x="9438" y="3259"/>
                    <a:pt x="9438" y="3272"/>
                  </a:cubicBezTo>
                  <a:cubicBezTo>
                    <a:pt x="9438" y="3291"/>
                    <a:pt x="9431" y="3311"/>
                    <a:pt x="9418" y="3330"/>
                  </a:cubicBezTo>
                  <a:lnTo>
                    <a:pt x="9373" y="3363"/>
                  </a:lnTo>
                  <a:cubicBezTo>
                    <a:pt x="9353" y="3382"/>
                    <a:pt x="9327" y="3408"/>
                    <a:pt x="9308" y="3447"/>
                  </a:cubicBezTo>
                  <a:cubicBezTo>
                    <a:pt x="9275" y="3506"/>
                    <a:pt x="9256" y="3571"/>
                    <a:pt x="9243" y="3629"/>
                  </a:cubicBezTo>
                  <a:cubicBezTo>
                    <a:pt x="9249" y="3629"/>
                    <a:pt x="9256" y="3636"/>
                    <a:pt x="9262" y="3636"/>
                  </a:cubicBezTo>
                  <a:lnTo>
                    <a:pt x="9301" y="3668"/>
                  </a:lnTo>
                  <a:lnTo>
                    <a:pt x="9431" y="3831"/>
                  </a:lnTo>
                  <a:lnTo>
                    <a:pt x="9470" y="3903"/>
                  </a:lnTo>
                  <a:cubicBezTo>
                    <a:pt x="9509" y="3987"/>
                    <a:pt x="9522" y="4059"/>
                    <a:pt x="9516" y="4111"/>
                  </a:cubicBezTo>
                  <a:cubicBezTo>
                    <a:pt x="9509" y="4143"/>
                    <a:pt x="9496" y="4176"/>
                    <a:pt x="9483" y="4202"/>
                  </a:cubicBezTo>
                  <a:cubicBezTo>
                    <a:pt x="9457" y="4241"/>
                    <a:pt x="9431" y="4260"/>
                    <a:pt x="9405" y="4273"/>
                  </a:cubicBezTo>
                  <a:cubicBezTo>
                    <a:pt x="9389" y="4281"/>
                    <a:pt x="9373" y="4287"/>
                    <a:pt x="9357" y="4287"/>
                  </a:cubicBezTo>
                  <a:cubicBezTo>
                    <a:pt x="9347" y="4287"/>
                    <a:pt x="9337" y="4285"/>
                    <a:pt x="9327" y="4280"/>
                  </a:cubicBezTo>
                  <a:cubicBezTo>
                    <a:pt x="9327" y="4306"/>
                    <a:pt x="9321" y="4332"/>
                    <a:pt x="9314" y="4364"/>
                  </a:cubicBezTo>
                  <a:cubicBezTo>
                    <a:pt x="9301" y="4455"/>
                    <a:pt x="9269" y="4514"/>
                    <a:pt x="9217" y="4533"/>
                  </a:cubicBezTo>
                  <a:cubicBezTo>
                    <a:pt x="9207" y="4538"/>
                    <a:pt x="9201" y="4543"/>
                    <a:pt x="9194" y="4543"/>
                  </a:cubicBezTo>
                  <a:cubicBezTo>
                    <a:pt x="9191" y="4543"/>
                    <a:pt x="9188" y="4542"/>
                    <a:pt x="9184" y="4540"/>
                  </a:cubicBezTo>
                  <a:cubicBezTo>
                    <a:pt x="9164" y="4533"/>
                    <a:pt x="9158" y="4520"/>
                    <a:pt x="9164" y="4507"/>
                  </a:cubicBezTo>
                  <a:lnTo>
                    <a:pt x="9184" y="4494"/>
                  </a:lnTo>
                  <a:cubicBezTo>
                    <a:pt x="9204" y="4481"/>
                    <a:pt x="9217" y="4462"/>
                    <a:pt x="9223" y="4436"/>
                  </a:cubicBezTo>
                  <a:cubicBezTo>
                    <a:pt x="9249" y="4358"/>
                    <a:pt x="9256" y="4267"/>
                    <a:pt x="9243" y="4176"/>
                  </a:cubicBezTo>
                  <a:cubicBezTo>
                    <a:pt x="9236" y="4143"/>
                    <a:pt x="9223" y="4091"/>
                    <a:pt x="9204" y="4026"/>
                  </a:cubicBezTo>
                  <a:cubicBezTo>
                    <a:pt x="9178" y="3961"/>
                    <a:pt x="9164" y="3909"/>
                    <a:pt x="9158" y="3876"/>
                  </a:cubicBezTo>
                  <a:cubicBezTo>
                    <a:pt x="9132" y="3772"/>
                    <a:pt x="9138" y="3668"/>
                    <a:pt x="9158" y="3564"/>
                  </a:cubicBezTo>
                  <a:cubicBezTo>
                    <a:pt x="9184" y="3460"/>
                    <a:pt x="9236" y="3369"/>
                    <a:pt x="9301" y="3291"/>
                  </a:cubicBezTo>
                  <a:cubicBezTo>
                    <a:pt x="9327" y="3259"/>
                    <a:pt x="9353" y="3246"/>
                    <a:pt x="9373" y="3239"/>
                  </a:cubicBezTo>
                  <a:close/>
                  <a:moveTo>
                    <a:pt x="8663" y="4459"/>
                  </a:moveTo>
                  <a:cubicBezTo>
                    <a:pt x="8668" y="4459"/>
                    <a:pt x="8672" y="4464"/>
                    <a:pt x="8677" y="4468"/>
                  </a:cubicBezTo>
                  <a:lnTo>
                    <a:pt x="8716" y="4501"/>
                  </a:lnTo>
                  <a:cubicBezTo>
                    <a:pt x="8722" y="4507"/>
                    <a:pt x="8729" y="4514"/>
                    <a:pt x="8742" y="4527"/>
                  </a:cubicBezTo>
                  <a:cubicBezTo>
                    <a:pt x="8742" y="4540"/>
                    <a:pt x="8742" y="4553"/>
                    <a:pt x="8735" y="4559"/>
                  </a:cubicBezTo>
                  <a:lnTo>
                    <a:pt x="8722" y="4566"/>
                  </a:lnTo>
                  <a:lnTo>
                    <a:pt x="8677" y="4566"/>
                  </a:lnTo>
                  <a:lnTo>
                    <a:pt x="8644" y="4540"/>
                  </a:lnTo>
                  <a:lnTo>
                    <a:pt x="8625" y="4514"/>
                  </a:lnTo>
                  <a:cubicBezTo>
                    <a:pt x="8618" y="4494"/>
                    <a:pt x="8618" y="4481"/>
                    <a:pt x="8625" y="4475"/>
                  </a:cubicBezTo>
                  <a:cubicBezTo>
                    <a:pt x="8631" y="4462"/>
                    <a:pt x="8644" y="4462"/>
                    <a:pt x="8657" y="4462"/>
                  </a:cubicBezTo>
                  <a:cubicBezTo>
                    <a:pt x="8659" y="4460"/>
                    <a:pt x="8661" y="4459"/>
                    <a:pt x="8663" y="4459"/>
                  </a:cubicBezTo>
                  <a:close/>
                  <a:moveTo>
                    <a:pt x="463" y="4579"/>
                  </a:moveTo>
                  <a:cubicBezTo>
                    <a:pt x="482" y="4579"/>
                    <a:pt x="495" y="4579"/>
                    <a:pt x="502" y="4592"/>
                  </a:cubicBezTo>
                  <a:cubicBezTo>
                    <a:pt x="508" y="4605"/>
                    <a:pt x="508" y="4618"/>
                    <a:pt x="495" y="4637"/>
                  </a:cubicBezTo>
                  <a:lnTo>
                    <a:pt x="482" y="4644"/>
                  </a:lnTo>
                  <a:lnTo>
                    <a:pt x="482" y="4657"/>
                  </a:lnTo>
                  <a:cubicBezTo>
                    <a:pt x="476" y="4670"/>
                    <a:pt x="469" y="4683"/>
                    <a:pt x="456" y="4683"/>
                  </a:cubicBezTo>
                  <a:cubicBezTo>
                    <a:pt x="437" y="4683"/>
                    <a:pt x="430" y="4683"/>
                    <a:pt x="417" y="4670"/>
                  </a:cubicBezTo>
                  <a:cubicBezTo>
                    <a:pt x="411" y="4663"/>
                    <a:pt x="411" y="4657"/>
                    <a:pt x="411" y="4644"/>
                  </a:cubicBezTo>
                  <a:cubicBezTo>
                    <a:pt x="411" y="4631"/>
                    <a:pt x="411" y="4618"/>
                    <a:pt x="417" y="4611"/>
                  </a:cubicBezTo>
                  <a:cubicBezTo>
                    <a:pt x="430" y="4592"/>
                    <a:pt x="437" y="4579"/>
                    <a:pt x="456" y="4579"/>
                  </a:cubicBezTo>
                  <a:close/>
                  <a:moveTo>
                    <a:pt x="8447" y="4598"/>
                  </a:moveTo>
                  <a:cubicBezTo>
                    <a:pt x="8457" y="4598"/>
                    <a:pt x="8470" y="4603"/>
                    <a:pt x="8482" y="4611"/>
                  </a:cubicBezTo>
                  <a:lnTo>
                    <a:pt x="8540" y="4650"/>
                  </a:lnTo>
                  <a:lnTo>
                    <a:pt x="8540" y="4663"/>
                  </a:lnTo>
                  <a:cubicBezTo>
                    <a:pt x="8547" y="4663"/>
                    <a:pt x="8547" y="4670"/>
                    <a:pt x="8553" y="4676"/>
                  </a:cubicBezTo>
                  <a:lnTo>
                    <a:pt x="8547" y="4689"/>
                  </a:lnTo>
                  <a:cubicBezTo>
                    <a:pt x="8540" y="4702"/>
                    <a:pt x="8534" y="4709"/>
                    <a:pt x="8514" y="4709"/>
                  </a:cubicBezTo>
                  <a:cubicBezTo>
                    <a:pt x="8508" y="4709"/>
                    <a:pt x="8495" y="4709"/>
                    <a:pt x="8482" y="4696"/>
                  </a:cubicBezTo>
                  <a:cubicBezTo>
                    <a:pt x="8469" y="4689"/>
                    <a:pt x="8449" y="4676"/>
                    <a:pt x="8436" y="4657"/>
                  </a:cubicBezTo>
                  <a:lnTo>
                    <a:pt x="8423" y="4631"/>
                  </a:lnTo>
                  <a:lnTo>
                    <a:pt x="8430" y="4605"/>
                  </a:lnTo>
                  <a:cubicBezTo>
                    <a:pt x="8435" y="4600"/>
                    <a:pt x="8440" y="4598"/>
                    <a:pt x="8447" y="4598"/>
                  </a:cubicBezTo>
                  <a:close/>
                  <a:moveTo>
                    <a:pt x="8839" y="4689"/>
                  </a:moveTo>
                  <a:cubicBezTo>
                    <a:pt x="8846" y="4689"/>
                    <a:pt x="8859" y="4689"/>
                    <a:pt x="8865" y="4702"/>
                  </a:cubicBezTo>
                  <a:lnTo>
                    <a:pt x="8878" y="4722"/>
                  </a:lnTo>
                  <a:cubicBezTo>
                    <a:pt x="8891" y="4735"/>
                    <a:pt x="8898" y="4748"/>
                    <a:pt x="8898" y="4761"/>
                  </a:cubicBezTo>
                  <a:cubicBezTo>
                    <a:pt x="8898" y="4767"/>
                    <a:pt x="8898" y="4780"/>
                    <a:pt x="8885" y="4787"/>
                  </a:cubicBezTo>
                  <a:cubicBezTo>
                    <a:pt x="8878" y="4793"/>
                    <a:pt x="8865" y="4793"/>
                    <a:pt x="8859" y="4793"/>
                  </a:cubicBezTo>
                  <a:lnTo>
                    <a:pt x="8826" y="4774"/>
                  </a:lnTo>
                  <a:lnTo>
                    <a:pt x="8807" y="4748"/>
                  </a:lnTo>
                  <a:cubicBezTo>
                    <a:pt x="8800" y="4741"/>
                    <a:pt x="8800" y="4741"/>
                    <a:pt x="8800" y="4735"/>
                  </a:cubicBezTo>
                  <a:lnTo>
                    <a:pt x="8794" y="4722"/>
                  </a:lnTo>
                  <a:lnTo>
                    <a:pt x="8800" y="4702"/>
                  </a:lnTo>
                  <a:lnTo>
                    <a:pt x="8813" y="4696"/>
                  </a:lnTo>
                  <a:cubicBezTo>
                    <a:pt x="8820" y="4689"/>
                    <a:pt x="8826" y="4689"/>
                    <a:pt x="8833" y="4689"/>
                  </a:cubicBezTo>
                  <a:close/>
                  <a:moveTo>
                    <a:pt x="547" y="4709"/>
                  </a:moveTo>
                  <a:cubicBezTo>
                    <a:pt x="560" y="4709"/>
                    <a:pt x="573" y="4709"/>
                    <a:pt x="580" y="4722"/>
                  </a:cubicBezTo>
                  <a:cubicBezTo>
                    <a:pt x="593" y="4728"/>
                    <a:pt x="593" y="4741"/>
                    <a:pt x="586" y="4754"/>
                  </a:cubicBezTo>
                  <a:lnTo>
                    <a:pt x="573" y="4774"/>
                  </a:lnTo>
                  <a:lnTo>
                    <a:pt x="541" y="4800"/>
                  </a:lnTo>
                  <a:cubicBezTo>
                    <a:pt x="536" y="4805"/>
                    <a:pt x="528" y="4809"/>
                    <a:pt x="519" y="4809"/>
                  </a:cubicBezTo>
                  <a:cubicBezTo>
                    <a:pt x="516" y="4809"/>
                    <a:pt x="512" y="4808"/>
                    <a:pt x="508" y="4806"/>
                  </a:cubicBezTo>
                  <a:cubicBezTo>
                    <a:pt x="495" y="4806"/>
                    <a:pt x="489" y="4793"/>
                    <a:pt x="482" y="4780"/>
                  </a:cubicBezTo>
                  <a:cubicBezTo>
                    <a:pt x="482" y="4780"/>
                    <a:pt x="482" y="4774"/>
                    <a:pt x="482" y="4767"/>
                  </a:cubicBezTo>
                  <a:lnTo>
                    <a:pt x="482" y="4754"/>
                  </a:lnTo>
                  <a:cubicBezTo>
                    <a:pt x="502" y="4741"/>
                    <a:pt x="515" y="4728"/>
                    <a:pt x="528" y="4722"/>
                  </a:cubicBezTo>
                  <a:cubicBezTo>
                    <a:pt x="541" y="4715"/>
                    <a:pt x="547" y="4709"/>
                    <a:pt x="547" y="4709"/>
                  </a:cubicBezTo>
                  <a:close/>
                  <a:moveTo>
                    <a:pt x="9131" y="4915"/>
                  </a:moveTo>
                  <a:cubicBezTo>
                    <a:pt x="9145" y="4915"/>
                    <a:pt x="9151" y="4921"/>
                    <a:pt x="9151" y="4930"/>
                  </a:cubicBezTo>
                  <a:cubicBezTo>
                    <a:pt x="9145" y="4950"/>
                    <a:pt x="9119" y="4969"/>
                    <a:pt x="9080" y="4989"/>
                  </a:cubicBezTo>
                  <a:cubicBezTo>
                    <a:pt x="9021" y="5015"/>
                    <a:pt x="8969" y="5041"/>
                    <a:pt x="8917" y="5073"/>
                  </a:cubicBezTo>
                  <a:lnTo>
                    <a:pt x="8878" y="5099"/>
                  </a:lnTo>
                  <a:lnTo>
                    <a:pt x="8859" y="5106"/>
                  </a:lnTo>
                  <a:cubicBezTo>
                    <a:pt x="8846" y="5106"/>
                    <a:pt x="8846" y="5099"/>
                    <a:pt x="8846" y="5093"/>
                  </a:cubicBezTo>
                  <a:cubicBezTo>
                    <a:pt x="8859" y="5080"/>
                    <a:pt x="8885" y="5060"/>
                    <a:pt x="8911" y="5028"/>
                  </a:cubicBezTo>
                  <a:lnTo>
                    <a:pt x="8956" y="5002"/>
                  </a:lnTo>
                  <a:lnTo>
                    <a:pt x="8995" y="4969"/>
                  </a:lnTo>
                  <a:cubicBezTo>
                    <a:pt x="9008" y="4956"/>
                    <a:pt x="9041" y="4950"/>
                    <a:pt x="9073" y="4937"/>
                  </a:cubicBezTo>
                  <a:lnTo>
                    <a:pt x="9112" y="4917"/>
                  </a:lnTo>
                  <a:cubicBezTo>
                    <a:pt x="9119" y="4915"/>
                    <a:pt x="9125" y="4915"/>
                    <a:pt x="9131" y="4915"/>
                  </a:cubicBezTo>
                  <a:close/>
                  <a:moveTo>
                    <a:pt x="352" y="5041"/>
                  </a:moveTo>
                  <a:lnTo>
                    <a:pt x="372" y="5047"/>
                  </a:lnTo>
                  <a:lnTo>
                    <a:pt x="385" y="5060"/>
                  </a:lnTo>
                  <a:lnTo>
                    <a:pt x="391" y="5073"/>
                  </a:lnTo>
                  <a:lnTo>
                    <a:pt x="385" y="5093"/>
                  </a:lnTo>
                  <a:cubicBezTo>
                    <a:pt x="385" y="5099"/>
                    <a:pt x="372" y="5106"/>
                    <a:pt x="365" y="5112"/>
                  </a:cubicBezTo>
                  <a:lnTo>
                    <a:pt x="346" y="5119"/>
                  </a:lnTo>
                  <a:lnTo>
                    <a:pt x="326" y="5119"/>
                  </a:lnTo>
                  <a:cubicBezTo>
                    <a:pt x="313" y="5119"/>
                    <a:pt x="307" y="5112"/>
                    <a:pt x="307" y="5099"/>
                  </a:cubicBezTo>
                  <a:lnTo>
                    <a:pt x="300" y="5086"/>
                  </a:lnTo>
                  <a:cubicBezTo>
                    <a:pt x="300" y="5067"/>
                    <a:pt x="307" y="5054"/>
                    <a:pt x="320" y="5047"/>
                  </a:cubicBezTo>
                  <a:cubicBezTo>
                    <a:pt x="326" y="5047"/>
                    <a:pt x="339" y="5041"/>
                    <a:pt x="352" y="5041"/>
                  </a:cubicBezTo>
                  <a:close/>
                  <a:moveTo>
                    <a:pt x="7500" y="4663"/>
                  </a:moveTo>
                  <a:cubicBezTo>
                    <a:pt x="7558" y="4670"/>
                    <a:pt x="7630" y="4689"/>
                    <a:pt x="7701" y="4722"/>
                  </a:cubicBezTo>
                  <a:cubicBezTo>
                    <a:pt x="7747" y="4748"/>
                    <a:pt x="7812" y="4780"/>
                    <a:pt x="7896" y="4826"/>
                  </a:cubicBezTo>
                  <a:cubicBezTo>
                    <a:pt x="7961" y="4852"/>
                    <a:pt x="8085" y="4904"/>
                    <a:pt x="8273" y="4969"/>
                  </a:cubicBezTo>
                  <a:cubicBezTo>
                    <a:pt x="8313" y="4982"/>
                    <a:pt x="8339" y="4995"/>
                    <a:pt x="8358" y="4995"/>
                  </a:cubicBezTo>
                  <a:cubicBezTo>
                    <a:pt x="8391" y="4995"/>
                    <a:pt x="8410" y="4995"/>
                    <a:pt x="8423" y="5002"/>
                  </a:cubicBezTo>
                  <a:cubicBezTo>
                    <a:pt x="8449" y="5015"/>
                    <a:pt x="8462" y="5034"/>
                    <a:pt x="8462" y="5060"/>
                  </a:cubicBezTo>
                  <a:cubicBezTo>
                    <a:pt x="8462" y="5086"/>
                    <a:pt x="8456" y="5106"/>
                    <a:pt x="8430" y="5112"/>
                  </a:cubicBezTo>
                  <a:cubicBezTo>
                    <a:pt x="8420" y="5115"/>
                    <a:pt x="8408" y="5117"/>
                    <a:pt x="8395" y="5117"/>
                  </a:cubicBezTo>
                  <a:cubicBezTo>
                    <a:pt x="8382" y="5117"/>
                    <a:pt x="8368" y="5115"/>
                    <a:pt x="8352" y="5112"/>
                  </a:cubicBezTo>
                  <a:cubicBezTo>
                    <a:pt x="8228" y="5073"/>
                    <a:pt x="8111" y="5034"/>
                    <a:pt x="8000" y="4982"/>
                  </a:cubicBezTo>
                  <a:cubicBezTo>
                    <a:pt x="7981" y="5028"/>
                    <a:pt x="7961" y="5073"/>
                    <a:pt x="7929" y="5119"/>
                  </a:cubicBezTo>
                  <a:lnTo>
                    <a:pt x="7890" y="5171"/>
                  </a:lnTo>
                  <a:cubicBezTo>
                    <a:pt x="7850" y="5211"/>
                    <a:pt x="7800" y="5230"/>
                    <a:pt x="7745" y="5230"/>
                  </a:cubicBezTo>
                  <a:cubicBezTo>
                    <a:pt x="7737" y="5230"/>
                    <a:pt x="7729" y="5230"/>
                    <a:pt x="7721" y="5229"/>
                  </a:cubicBezTo>
                  <a:lnTo>
                    <a:pt x="7656" y="5210"/>
                  </a:lnTo>
                  <a:cubicBezTo>
                    <a:pt x="7604" y="5190"/>
                    <a:pt x="7552" y="5164"/>
                    <a:pt x="7513" y="5125"/>
                  </a:cubicBezTo>
                  <a:cubicBezTo>
                    <a:pt x="7474" y="5086"/>
                    <a:pt x="7441" y="5041"/>
                    <a:pt x="7428" y="4989"/>
                  </a:cubicBezTo>
                  <a:lnTo>
                    <a:pt x="7422" y="4924"/>
                  </a:lnTo>
                  <a:lnTo>
                    <a:pt x="7409" y="4761"/>
                  </a:lnTo>
                  <a:cubicBezTo>
                    <a:pt x="7396" y="4761"/>
                    <a:pt x="7389" y="4761"/>
                    <a:pt x="7376" y="4767"/>
                  </a:cubicBezTo>
                  <a:cubicBezTo>
                    <a:pt x="7213" y="4806"/>
                    <a:pt x="7090" y="4898"/>
                    <a:pt x="6992" y="5034"/>
                  </a:cubicBezTo>
                  <a:cubicBezTo>
                    <a:pt x="6979" y="5054"/>
                    <a:pt x="6966" y="5060"/>
                    <a:pt x="6953" y="5060"/>
                  </a:cubicBezTo>
                  <a:cubicBezTo>
                    <a:pt x="6940" y="5060"/>
                    <a:pt x="6934" y="5047"/>
                    <a:pt x="6934" y="5021"/>
                  </a:cubicBezTo>
                  <a:cubicBezTo>
                    <a:pt x="6934" y="4976"/>
                    <a:pt x="6966" y="4924"/>
                    <a:pt x="7018" y="4872"/>
                  </a:cubicBezTo>
                  <a:cubicBezTo>
                    <a:pt x="7103" y="4800"/>
                    <a:pt x="7174" y="4748"/>
                    <a:pt x="7239" y="4715"/>
                  </a:cubicBezTo>
                  <a:cubicBezTo>
                    <a:pt x="7304" y="4683"/>
                    <a:pt x="7376" y="4670"/>
                    <a:pt x="7448" y="4663"/>
                  </a:cubicBezTo>
                  <a:close/>
                  <a:moveTo>
                    <a:pt x="437" y="5133"/>
                  </a:moveTo>
                  <a:cubicBezTo>
                    <a:pt x="443" y="5133"/>
                    <a:pt x="450" y="5135"/>
                    <a:pt x="456" y="5138"/>
                  </a:cubicBezTo>
                  <a:lnTo>
                    <a:pt x="469" y="5145"/>
                  </a:lnTo>
                  <a:lnTo>
                    <a:pt x="476" y="5164"/>
                  </a:lnTo>
                  <a:cubicBezTo>
                    <a:pt x="482" y="5171"/>
                    <a:pt x="482" y="5171"/>
                    <a:pt x="482" y="5177"/>
                  </a:cubicBezTo>
                  <a:lnTo>
                    <a:pt x="495" y="5177"/>
                  </a:lnTo>
                  <a:lnTo>
                    <a:pt x="495" y="5171"/>
                  </a:lnTo>
                  <a:cubicBezTo>
                    <a:pt x="508" y="5171"/>
                    <a:pt x="521" y="5177"/>
                    <a:pt x="528" y="5184"/>
                  </a:cubicBezTo>
                  <a:cubicBezTo>
                    <a:pt x="541" y="5197"/>
                    <a:pt x="541" y="5210"/>
                    <a:pt x="534" y="5216"/>
                  </a:cubicBezTo>
                  <a:lnTo>
                    <a:pt x="521" y="5236"/>
                  </a:lnTo>
                  <a:lnTo>
                    <a:pt x="495" y="5242"/>
                  </a:lnTo>
                  <a:lnTo>
                    <a:pt x="476" y="5242"/>
                  </a:lnTo>
                  <a:cubicBezTo>
                    <a:pt x="469" y="5242"/>
                    <a:pt x="456" y="5242"/>
                    <a:pt x="450" y="5236"/>
                  </a:cubicBezTo>
                  <a:cubicBezTo>
                    <a:pt x="450" y="5229"/>
                    <a:pt x="443" y="5223"/>
                    <a:pt x="443" y="5223"/>
                  </a:cubicBezTo>
                  <a:lnTo>
                    <a:pt x="411" y="5223"/>
                  </a:lnTo>
                  <a:cubicBezTo>
                    <a:pt x="398" y="5223"/>
                    <a:pt x="391" y="5223"/>
                    <a:pt x="385" y="5216"/>
                  </a:cubicBezTo>
                  <a:lnTo>
                    <a:pt x="378" y="5197"/>
                  </a:lnTo>
                  <a:lnTo>
                    <a:pt x="385" y="5177"/>
                  </a:lnTo>
                  <a:lnTo>
                    <a:pt x="398" y="5158"/>
                  </a:lnTo>
                  <a:cubicBezTo>
                    <a:pt x="411" y="5145"/>
                    <a:pt x="417" y="5138"/>
                    <a:pt x="424" y="5138"/>
                  </a:cubicBezTo>
                  <a:cubicBezTo>
                    <a:pt x="427" y="5135"/>
                    <a:pt x="432" y="5133"/>
                    <a:pt x="437" y="5133"/>
                  </a:cubicBezTo>
                  <a:close/>
                  <a:moveTo>
                    <a:pt x="9425" y="4904"/>
                  </a:moveTo>
                  <a:cubicBezTo>
                    <a:pt x="9405" y="4937"/>
                    <a:pt x="9347" y="4969"/>
                    <a:pt x="9262" y="5002"/>
                  </a:cubicBezTo>
                  <a:cubicBezTo>
                    <a:pt x="9151" y="5054"/>
                    <a:pt x="9015" y="5145"/>
                    <a:pt x="8846" y="5275"/>
                  </a:cubicBezTo>
                  <a:cubicBezTo>
                    <a:pt x="8813" y="5294"/>
                    <a:pt x="8794" y="5314"/>
                    <a:pt x="8781" y="5333"/>
                  </a:cubicBezTo>
                  <a:lnTo>
                    <a:pt x="8703" y="5411"/>
                  </a:lnTo>
                  <a:lnTo>
                    <a:pt x="8683" y="5437"/>
                  </a:lnTo>
                  <a:cubicBezTo>
                    <a:pt x="8676" y="5445"/>
                    <a:pt x="8670" y="5448"/>
                    <a:pt x="8666" y="5448"/>
                  </a:cubicBezTo>
                  <a:cubicBezTo>
                    <a:pt x="8663" y="5448"/>
                    <a:pt x="8660" y="5447"/>
                    <a:pt x="8657" y="5444"/>
                  </a:cubicBezTo>
                  <a:cubicBezTo>
                    <a:pt x="8696" y="5372"/>
                    <a:pt x="8742" y="5314"/>
                    <a:pt x="8800" y="5262"/>
                  </a:cubicBezTo>
                  <a:cubicBezTo>
                    <a:pt x="8839" y="5223"/>
                    <a:pt x="8911" y="5171"/>
                    <a:pt x="9002" y="5106"/>
                  </a:cubicBezTo>
                  <a:cubicBezTo>
                    <a:pt x="9080" y="5047"/>
                    <a:pt x="9145" y="5008"/>
                    <a:pt x="9184" y="4989"/>
                  </a:cubicBezTo>
                  <a:cubicBezTo>
                    <a:pt x="9262" y="4950"/>
                    <a:pt x="9340" y="4917"/>
                    <a:pt x="9425" y="4904"/>
                  </a:cubicBezTo>
                  <a:close/>
                  <a:moveTo>
                    <a:pt x="430" y="5385"/>
                  </a:moveTo>
                  <a:cubicBezTo>
                    <a:pt x="450" y="5385"/>
                    <a:pt x="456" y="5392"/>
                    <a:pt x="463" y="5392"/>
                  </a:cubicBezTo>
                  <a:cubicBezTo>
                    <a:pt x="482" y="5405"/>
                    <a:pt x="489" y="5424"/>
                    <a:pt x="476" y="5437"/>
                  </a:cubicBezTo>
                  <a:lnTo>
                    <a:pt x="463" y="5457"/>
                  </a:lnTo>
                  <a:cubicBezTo>
                    <a:pt x="456" y="5463"/>
                    <a:pt x="443" y="5470"/>
                    <a:pt x="430" y="5470"/>
                  </a:cubicBezTo>
                  <a:lnTo>
                    <a:pt x="411" y="5463"/>
                  </a:lnTo>
                  <a:cubicBezTo>
                    <a:pt x="398" y="5457"/>
                    <a:pt x="391" y="5444"/>
                    <a:pt x="391" y="5437"/>
                  </a:cubicBezTo>
                  <a:cubicBezTo>
                    <a:pt x="391" y="5424"/>
                    <a:pt x="398" y="5411"/>
                    <a:pt x="411" y="5398"/>
                  </a:cubicBezTo>
                  <a:cubicBezTo>
                    <a:pt x="415" y="5394"/>
                    <a:pt x="420" y="5389"/>
                    <a:pt x="424" y="5389"/>
                  </a:cubicBezTo>
                  <a:cubicBezTo>
                    <a:pt x="426" y="5389"/>
                    <a:pt x="428" y="5390"/>
                    <a:pt x="430" y="5392"/>
                  </a:cubicBezTo>
                  <a:lnTo>
                    <a:pt x="430" y="5385"/>
                  </a:lnTo>
                  <a:close/>
                  <a:moveTo>
                    <a:pt x="7779" y="5763"/>
                  </a:moveTo>
                  <a:cubicBezTo>
                    <a:pt x="7786" y="5769"/>
                    <a:pt x="7786" y="5776"/>
                    <a:pt x="7786" y="5789"/>
                  </a:cubicBezTo>
                  <a:lnTo>
                    <a:pt x="7773" y="5808"/>
                  </a:lnTo>
                  <a:cubicBezTo>
                    <a:pt x="7734" y="5847"/>
                    <a:pt x="7662" y="5899"/>
                    <a:pt x="7565" y="5958"/>
                  </a:cubicBezTo>
                  <a:cubicBezTo>
                    <a:pt x="7480" y="6010"/>
                    <a:pt x="7409" y="6049"/>
                    <a:pt x="7356" y="6075"/>
                  </a:cubicBezTo>
                  <a:cubicBezTo>
                    <a:pt x="7461" y="5977"/>
                    <a:pt x="7578" y="5886"/>
                    <a:pt x="7701" y="5802"/>
                  </a:cubicBezTo>
                  <a:lnTo>
                    <a:pt x="7753" y="5769"/>
                  </a:lnTo>
                  <a:cubicBezTo>
                    <a:pt x="7766" y="5769"/>
                    <a:pt x="7779" y="5763"/>
                    <a:pt x="7779" y="5763"/>
                  </a:cubicBezTo>
                  <a:close/>
                  <a:moveTo>
                    <a:pt x="8280" y="6128"/>
                  </a:moveTo>
                  <a:cubicBezTo>
                    <a:pt x="8281" y="6130"/>
                    <a:pt x="8282" y="6133"/>
                    <a:pt x="8287" y="6133"/>
                  </a:cubicBezTo>
                  <a:cubicBezTo>
                    <a:pt x="8284" y="6132"/>
                    <a:pt x="8282" y="6130"/>
                    <a:pt x="8280" y="6128"/>
                  </a:cubicBezTo>
                  <a:close/>
                  <a:moveTo>
                    <a:pt x="6726" y="6153"/>
                  </a:moveTo>
                  <a:lnTo>
                    <a:pt x="6739" y="6159"/>
                  </a:lnTo>
                  <a:cubicBezTo>
                    <a:pt x="6745" y="6244"/>
                    <a:pt x="6745" y="6328"/>
                    <a:pt x="6739" y="6413"/>
                  </a:cubicBezTo>
                  <a:cubicBezTo>
                    <a:pt x="6739" y="6428"/>
                    <a:pt x="6735" y="6435"/>
                    <a:pt x="6728" y="6435"/>
                  </a:cubicBezTo>
                  <a:cubicBezTo>
                    <a:pt x="6725" y="6435"/>
                    <a:pt x="6722" y="6434"/>
                    <a:pt x="6719" y="6432"/>
                  </a:cubicBezTo>
                  <a:cubicBezTo>
                    <a:pt x="6719" y="6432"/>
                    <a:pt x="6713" y="6426"/>
                    <a:pt x="6713" y="6419"/>
                  </a:cubicBezTo>
                  <a:cubicBezTo>
                    <a:pt x="6706" y="6400"/>
                    <a:pt x="6706" y="6367"/>
                    <a:pt x="6706" y="6328"/>
                  </a:cubicBezTo>
                  <a:lnTo>
                    <a:pt x="6706" y="6185"/>
                  </a:lnTo>
                  <a:cubicBezTo>
                    <a:pt x="6706" y="6166"/>
                    <a:pt x="6713" y="6153"/>
                    <a:pt x="6726" y="6153"/>
                  </a:cubicBezTo>
                  <a:close/>
                  <a:moveTo>
                    <a:pt x="5061" y="0"/>
                  </a:moveTo>
                  <a:cubicBezTo>
                    <a:pt x="5054" y="7"/>
                    <a:pt x="5048" y="13"/>
                    <a:pt x="5035" y="20"/>
                  </a:cubicBezTo>
                  <a:cubicBezTo>
                    <a:pt x="5015" y="26"/>
                    <a:pt x="4996" y="26"/>
                    <a:pt x="4963" y="26"/>
                  </a:cubicBezTo>
                  <a:cubicBezTo>
                    <a:pt x="4879" y="33"/>
                    <a:pt x="4775" y="65"/>
                    <a:pt x="4651" y="130"/>
                  </a:cubicBezTo>
                  <a:lnTo>
                    <a:pt x="4482" y="241"/>
                  </a:lnTo>
                  <a:cubicBezTo>
                    <a:pt x="4456" y="261"/>
                    <a:pt x="4430" y="293"/>
                    <a:pt x="4404" y="326"/>
                  </a:cubicBezTo>
                  <a:lnTo>
                    <a:pt x="4248" y="514"/>
                  </a:lnTo>
                  <a:cubicBezTo>
                    <a:pt x="4202" y="566"/>
                    <a:pt x="4170" y="612"/>
                    <a:pt x="4150" y="651"/>
                  </a:cubicBezTo>
                  <a:cubicBezTo>
                    <a:pt x="4111" y="729"/>
                    <a:pt x="4092" y="774"/>
                    <a:pt x="4085" y="781"/>
                  </a:cubicBezTo>
                  <a:lnTo>
                    <a:pt x="4040" y="852"/>
                  </a:lnTo>
                  <a:cubicBezTo>
                    <a:pt x="4020" y="898"/>
                    <a:pt x="4001" y="924"/>
                    <a:pt x="4001" y="930"/>
                  </a:cubicBezTo>
                  <a:cubicBezTo>
                    <a:pt x="3988" y="943"/>
                    <a:pt x="3975" y="943"/>
                    <a:pt x="3955" y="943"/>
                  </a:cubicBezTo>
                  <a:cubicBezTo>
                    <a:pt x="3942" y="943"/>
                    <a:pt x="3929" y="937"/>
                    <a:pt x="3923" y="924"/>
                  </a:cubicBezTo>
                  <a:cubicBezTo>
                    <a:pt x="3916" y="911"/>
                    <a:pt x="3923" y="891"/>
                    <a:pt x="3936" y="865"/>
                  </a:cubicBezTo>
                  <a:lnTo>
                    <a:pt x="4085" y="592"/>
                  </a:lnTo>
                  <a:cubicBezTo>
                    <a:pt x="4144" y="495"/>
                    <a:pt x="4196" y="417"/>
                    <a:pt x="4228" y="365"/>
                  </a:cubicBezTo>
                  <a:cubicBezTo>
                    <a:pt x="4287" y="280"/>
                    <a:pt x="4345" y="215"/>
                    <a:pt x="4410" y="169"/>
                  </a:cubicBezTo>
                  <a:cubicBezTo>
                    <a:pt x="4475" y="117"/>
                    <a:pt x="4514" y="91"/>
                    <a:pt x="4527" y="78"/>
                  </a:cubicBezTo>
                  <a:lnTo>
                    <a:pt x="4586" y="13"/>
                  </a:lnTo>
                  <a:lnTo>
                    <a:pt x="4586" y="13"/>
                  </a:lnTo>
                  <a:cubicBezTo>
                    <a:pt x="4293" y="33"/>
                    <a:pt x="4014" y="72"/>
                    <a:pt x="3747" y="130"/>
                  </a:cubicBezTo>
                  <a:cubicBezTo>
                    <a:pt x="3747" y="150"/>
                    <a:pt x="3760" y="169"/>
                    <a:pt x="3773" y="195"/>
                  </a:cubicBezTo>
                  <a:cubicBezTo>
                    <a:pt x="3779" y="209"/>
                    <a:pt x="3792" y="228"/>
                    <a:pt x="3812" y="261"/>
                  </a:cubicBezTo>
                  <a:cubicBezTo>
                    <a:pt x="3825" y="280"/>
                    <a:pt x="3832" y="306"/>
                    <a:pt x="3832" y="332"/>
                  </a:cubicBezTo>
                  <a:cubicBezTo>
                    <a:pt x="3832" y="358"/>
                    <a:pt x="3819" y="378"/>
                    <a:pt x="3799" y="391"/>
                  </a:cubicBezTo>
                  <a:cubicBezTo>
                    <a:pt x="3786" y="397"/>
                    <a:pt x="3753" y="397"/>
                    <a:pt x="3708" y="397"/>
                  </a:cubicBezTo>
                  <a:cubicBezTo>
                    <a:pt x="3676" y="392"/>
                    <a:pt x="3641" y="389"/>
                    <a:pt x="3604" y="389"/>
                  </a:cubicBezTo>
                  <a:cubicBezTo>
                    <a:pt x="3552" y="389"/>
                    <a:pt x="3496" y="395"/>
                    <a:pt x="3435" y="410"/>
                  </a:cubicBezTo>
                  <a:cubicBezTo>
                    <a:pt x="3370" y="423"/>
                    <a:pt x="3279" y="449"/>
                    <a:pt x="3175" y="495"/>
                  </a:cubicBezTo>
                  <a:cubicBezTo>
                    <a:pt x="3071" y="534"/>
                    <a:pt x="2973" y="573"/>
                    <a:pt x="2875" y="618"/>
                  </a:cubicBezTo>
                  <a:lnTo>
                    <a:pt x="2908" y="618"/>
                  </a:lnTo>
                  <a:cubicBezTo>
                    <a:pt x="2934" y="625"/>
                    <a:pt x="2947" y="625"/>
                    <a:pt x="2954" y="631"/>
                  </a:cubicBezTo>
                  <a:cubicBezTo>
                    <a:pt x="2967" y="638"/>
                    <a:pt x="2973" y="651"/>
                    <a:pt x="2973" y="670"/>
                  </a:cubicBezTo>
                  <a:cubicBezTo>
                    <a:pt x="2967" y="683"/>
                    <a:pt x="2947" y="696"/>
                    <a:pt x="2921" y="696"/>
                  </a:cubicBezTo>
                  <a:cubicBezTo>
                    <a:pt x="2902" y="700"/>
                    <a:pt x="2874" y="701"/>
                    <a:pt x="2838" y="701"/>
                  </a:cubicBezTo>
                  <a:cubicBezTo>
                    <a:pt x="2802" y="701"/>
                    <a:pt x="2758" y="700"/>
                    <a:pt x="2706" y="696"/>
                  </a:cubicBezTo>
                  <a:lnTo>
                    <a:pt x="2687" y="696"/>
                  </a:lnTo>
                  <a:cubicBezTo>
                    <a:pt x="2641" y="716"/>
                    <a:pt x="2589" y="735"/>
                    <a:pt x="2544" y="755"/>
                  </a:cubicBezTo>
                  <a:cubicBezTo>
                    <a:pt x="2173" y="924"/>
                    <a:pt x="1893" y="1080"/>
                    <a:pt x="1705" y="1217"/>
                  </a:cubicBezTo>
                  <a:cubicBezTo>
                    <a:pt x="1406" y="1431"/>
                    <a:pt x="1204" y="1672"/>
                    <a:pt x="1087" y="1938"/>
                  </a:cubicBezTo>
                  <a:cubicBezTo>
                    <a:pt x="1133" y="1925"/>
                    <a:pt x="1165" y="1925"/>
                    <a:pt x="1191" y="1925"/>
                  </a:cubicBezTo>
                  <a:cubicBezTo>
                    <a:pt x="1211" y="1932"/>
                    <a:pt x="1224" y="1938"/>
                    <a:pt x="1237" y="1958"/>
                  </a:cubicBezTo>
                  <a:cubicBezTo>
                    <a:pt x="1250" y="1971"/>
                    <a:pt x="1256" y="1990"/>
                    <a:pt x="1250" y="2003"/>
                  </a:cubicBezTo>
                  <a:cubicBezTo>
                    <a:pt x="1243" y="2029"/>
                    <a:pt x="1217" y="2049"/>
                    <a:pt x="1165" y="2062"/>
                  </a:cubicBezTo>
                  <a:cubicBezTo>
                    <a:pt x="1022" y="2121"/>
                    <a:pt x="892" y="2212"/>
                    <a:pt x="775" y="2342"/>
                  </a:cubicBezTo>
                  <a:cubicBezTo>
                    <a:pt x="671" y="2459"/>
                    <a:pt x="586" y="2602"/>
                    <a:pt x="528" y="2758"/>
                  </a:cubicBezTo>
                  <a:cubicBezTo>
                    <a:pt x="476" y="2901"/>
                    <a:pt x="443" y="3057"/>
                    <a:pt x="424" y="3239"/>
                  </a:cubicBezTo>
                  <a:cubicBezTo>
                    <a:pt x="404" y="3363"/>
                    <a:pt x="398" y="3525"/>
                    <a:pt x="391" y="3727"/>
                  </a:cubicBezTo>
                  <a:cubicBezTo>
                    <a:pt x="391" y="3916"/>
                    <a:pt x="404" y="4052"/>
                    <a:pt x="443" y="4143"/>
                  </a:cubicBezTo>
                  <a:cubicBezTo>
                    <a:pt x="456" y="4163"/>
                    <a:pt x="469" y="4195"/>
                    <a:pt x="482" y="4228"/>
                  </a:cubicBezTo>
                  <a:cubicBezTo>
                    <a:pt x="495" y="4260"/>
                    <a:pt x="502" y="4293"/>
                    <a:pt x="495" y="4312"/>
                  </a:cubicBezTo>
                  <a:cubicBezTo>
                    <a:pt x="495" y="4345"/>
                    <a:pt x="482" y="4371"/>
                    <a:pt x="456" y="4390"/>
                  </a:cubicBezTo>
                  <a:cubicBezTo>
                    <a:pt x="437" y="4410"/>
                    <a:pt x="417" y="4416"/>
                    <a:pt x="398" y="4416"/>
                  </a:cubicBezTo>
                  <a:cubicBezTo>
                    <a:pt x="294" y="4507"/>
                    <a:pt x="189" y="4598"/>
                    <a:pt x="98" y="4702"/>
                  </a:cubicBezTo>
                  <a:cubicBezTo>
                    <a:pt x="105" y="4702"/>
                    <a:pt x="137" y="4696"/>
                    <a:pt x="189" y="4689"/>
                  </a:cubicBezTo>
                  <a:cubicBezTo>
                    <a:pt x="204" y="4684"/>
                    <a:pt x="217" y="4682"/>
                    <a:pt x="229" y="4682"/>
                  </a:cubicBezTo>
                  <a:cubicBezTo>
                    <a:pt x="247" y="4682"/>
                    <a:pt x="262" y="4688"/>
                    <a:pt x="274" y="4696"/>
                  </a:cubicBezTo>
                  <a:cubicBezTo>
                    <a:pt x="300" y="4722"/>
                    <a:pt x="300" y="4767"/>
                    <a:pt x="281" y="4839"/>
                  </a:cubicBezTo>
                  <a:cubicBezTo>
                    <a:pt x="229" y="4982"/>
                    <a:pt x="216" y="5125"/>
                    <a:pt x="229" y="5268"/>
                  </a:cubicBezTo>
                  <a:lnTo>
                    <a:pt x="242" y="5379"/>
                  </a:lnTo>
                  <a:cubicBezTo>
                    <a:pt x="274" y="5548"/>
                    <a:pt x="320" y="5665"/>
                    <a:pt x="378" y="5730"/>
                  </a:cubicBezTo>
                  <a:cubicBezTo>
                    <a:pt x="398" y="5750"/>
                    <a:pt x="430" y="5776"/>
                    <a:pt x="476" y="5808"/>
                  </a:cubicBezTo>
                  <a:cubicBezTo>
                    <a:pt x="495" y="5834"/>
                    <a:pt x="528" y="5867"/>
                    <a:pt x="567" y="5912"/>
                  </a:cubicBezTo>
                  <a:cubicBezTo>
                    <a:pt x="567" y="5899"/>
                    <a:pt x="560" y="5886"/>
                    <a:pt x="560" y="5880"/>
                  </a:cubicBezTo>
                  <a:cubicBezTo>
                    <a:pt x="554" y="5776"/>
                    <a:pt x="554" y="5652"/>
                    <a:pt x="567" y="5515"/>
                  </a:cubicBezTo>
                  <a:cubicBezTo>
                    <a:pt x="573" y="5444"/>
                    <a:pt x="586" y="5327"/>
                    <a:pt x="606" y="5158"/>
                  </a:cubicBezTo>
                  <a:cubicBezTo>
                    <a:pt x="606" y="5151"/>
                    <a:pt x="612" y="5145"/>
                    <a:pt x="612" y="5138"/>
                  </a:cubicBezTo>
                  <a:lnTo>
                    <a:pt x="573" y="5125"/>
                  </a:lnTo>
                  <a:cubicBezTo>
                    <a:pt x="554" y="5125"/>
                    <a:pt x="534" y="5112"/>
                    <a:pt x="515" y="5093"/>
                  </a:cubicBezTo>
                  <a:cubicBezTo>
                    <a:pt x="469" y="5060"/>
                    <a:pt x="417" y="5021"/>
                    <a:pt x="365" y="4976"/>
                  </a:cubicBezTo>
                  <a:cubicBezTo>
                    <a:pt x="333" y="4950"/>
                    <a:pt x="320" y="4930"/>
                    <a:pt x="313" y="4911"/>
                  </a:cubicBezTo>
                  <a:lnTo>
                    <a:pt x="320" y="4891"/>
                  </a:lnTo>
                  <a:cubicBezTo>
                    <a:pt x="322" y="4888"/>
                    <a:pt x="326" y="4887"/>
                    <a:pt x="331" y="4887"/>
                  </a:cubicBezTo>
                  <a:cubicBezTo>
                    <a:pt x="338" y="4887"/>
                    <a:pt x="347" y="4890"/>
                    <a:pt x="359" y="4898"/>
                  </a:cubicBezTo>
                  <a:cubicBezTo>
                    <a:pt x="417" y="4950"/>
                    <a:pt x="469" y="4995"/>
                    <a:pt x="521" y="5028"/>
                  </a:cubicBezTo>
                  <a:cubicBezTo>
                    <a:pt x="541" y="5047"/>
                    <a:pt x="560" y="5060"/>
                    <a:pt x="580" y="5060"/>
                  </a:cubicBezTo>
                  <a:cubicBezTo>
                    <a:pt x="586" y="5067"/>
                    <a:pt x="599" y="5073"/>
                    <a:pt x="619" y="5073"/>
                  </a:cubicBezTo>
                  <a:cubicBezTo>
                    <a:pt x="645" y="4937"/>
                    <a:pt x="658" y="4833"/>
                    <a:pt x="671" y="4774"/>
                  </a:cubicBezTo>
                  <a:cubicBezTo>
                    <a:pt x="677" y="4754"/>
                    <a:pt x="684" y="4728"/>
                    <a:pt x="690" y="4709"/>
                  </a:cubicBezTo>
                  <a:lnTo>
                    <a:pt x="677" y="4696"/>
                  </a:lnTo>
                  <a:lnTo>
                    <a:pt x="619" y="4637"/>
                  </a:lnTo>
                  <a:cubicBezTo>
                    <a:pt x="593" y="4611"/>
                    <a:pt x="567" y="4566"/>
                    <a:pt x="534" y="4501"/>
                  </a:cubicBezTo>
                  <a:cubicBezTo>
                    <a:pt x="528" y="4481"/>
                    <a:pt x="521" y="4462"/>
                    <a:pt x="521" y="4442"/>
                  </a:cubicBezTo>
                  <a:cubicBezTo>
                    <a:pt x="527" y="4421"/>
                    <a:pt x="536" y="4408"/>
                    <a:pt x="551" y="4408"/>
                  </a:cubicBezTo>
                  <a:cubicBezTo>
                    <a:pt x="554" y="4408"/>
                    <a:pt x="557" y="4409"/>
                    <a:pt x="560" y="4410"/>
                  </a:cubicBezTo>
                  <a:cubicBezTo>
                    <a:pt x="573" y="4410"/>
                    <a:pt x="586" y="4416"/>
                    <a:pt x="599" y="4442"/>
                  </a:cubicBezTo>
                  <a:lnTo>
                    <a:pt x="632" y="4507"/>
                  </a:lnTo>
                  <a:cubicBezTo>
                    <a:pt x="651" y="4540"/>
                    <a:pt x="664" y="4559"/>
                    <a:pt x="677" y="4572"/>
                  </a:cubicBezTo>
                  <a:lnTo>
                    <a:pt x="716" y="4605"/>
                  </a:lnTo>
                  <a:cubicBezTo>
                    <a:pt x="736" y="4527"/>
                    <a:pt x="755" y="4462"/>
                    <a:pt x="781" y="4403"/>
                  </a:cubicBezTo>
                  <a:cubicBezTo>
                    <a:pt x="807" y="4325"/>
                    <a:pt x="846" y="4254"/>
                    <a:pt x="892" y="4182"/>
                  </a:cubicBezTo>
                  <a:cubicBezTo>
                    <a:pt x="879" y="4182"/>
                    <a:pt x="872" y="4182"/>
                    <a:pt x="866" y="4176"/>
                  </a:cubicBezTo>
                  <a:lnTo>
                    <a:pt x="833" y="4150"/>
                  </a:lnTo>
                  <a:cubicBezTo>
                    <a:pt x="788" y="4130"/>
                    <a:pt x="749" y="4111"/>
                    <a:pt x="729" y="4098"/>
                  </a:cubicBezTo>
                  <a:cubicBezTo>
                    <a:pt x="716" y="4085"/>
                    <a:pt x="697" y="4072"/>
                    <a:pt x="677" y="4052"/>
                  </a:cubicBezTo>
                  <a:cubicBezTo>
                    <a:pt x="651" y="4026"/>
                    <a:pt x="632" y="4007"/>
                    <a:pt x="625" y="3994"/>
                  </a:cubicBezTo>
                  <a:cubicBezTo>
                    <a:pt x="606" y="3968"/>
                    <a:pt x="586" y="3922"/>
                    <a:pt x="560" y="3870"/>
                  </a:cubicBezTo>
                  <a:cubicBezTo>
                    <a:pt x="534" y="3811"/>
                    <a:pt x="515" y="3772"/>
                    <a:pt x="495" y="3753"/>
                  </a:cubicBezTo>
                  <a:lnTo>
                    <a:pt x="482" y="3720"/>
                  </a:lnTo>
                  <a:cubicBezTo>
                    <a:pt x="476" y="3701"/>
                    <a:pt x="482" y="3688"/>
                    <a:pt x="489" y="3688"/>
                  </a:cubicBezTo>
                  <a:cubicBezTo>
                    <a:pt x="494" y="3682"/>
                    <a:pt x="500" y="3680"/>
                    <a:pt x="505" y="3680"/>
                  </a:cubicBezTo>
                  <a:cubicBezTo>
                    <a:pt x="513" y="3680"/>
                    <a:pt x="520" y="3684"/>
                    <a:pt x="528" y="3688"/>
                  </a:cubicBezTo>
                  <a:lnTo>
                    <a:pt x="580" y="3753"/>
                  </a:lnTo>
                  <a:lnTo>
                    <a:pt x="606" y="3798"/>
                  </a:lnTo>
                  <a:cubicBezTo>
                    <a:pt x="651" y="3883"/>
                    <a:pt x="684" y="3942"/>
                    <a:pt x="716" y="3974"/>
                  </a:cubicBezTo>
                  <a:cubicBezTo>
                    <a:pt x="729" y="4000"/>
                    <a:pt x="749" y="4013"/>
                    <a:pt x="768" y="4020"/>
                  </a:cubicBezTo>
                  <a:lnTo>
                    <a:pt x="807" y="4033"/>
                  </a:lnTo>
                  <a:cubicBezTo>
                    <a:pt x="820" y="4033"/>
                    <a:pt x="846" y="4046"/>
                    <a:pt x="872" y="4072"/>
                  </a:cubicBezTo>
                  <a:cubicBezTo>
                    <a:pt x="872" y="4072"/>
                    <a:pt x="885" y="4072"/>
                    <a:pt x="911" y="4078"/>
                  </a:cubicBezTo>
                  <a:cubicBezTo>
                    <a:pt x="924" y="4085"/>
                    <a:pt x="931" y="4091"/>
                    <a:pt x="944" y="4098"/>
                  </a:cubicBezTo>
                  <a:cubicBezTo>
                    <a:pt x="989" y="4020"/>
                    <a:pt x="1048" y="3942"/>
                    <a:pt x="1113" y="3876"/>
                  </a:cubicBezTo>
                  <a:cubicBezTo>
                    <a:pt x="1139" y="3844"/>
                    <a:pt x="1165" y="3818"/>
                    <a:pt x="1198" y="3792"/>
                  </a:cubicBezTo>
                  <a:cubicBezTo>
                    <a:pt x="1198" y="3792"/>
                    <a:pt x="1191" y="3785"/>
                    <a:pt x="1191" y="3785"/>
                  </a:cubicBezTo>
                  <a:cubicBezTo>
                    <a:pt x="1185" y="3779"/>
                    <a:pt x="1178" y="3766"/>
                    <a:pt x="1178" y="3746"/>
                  </a:cubicBezTo>
                  <a:cubicBezTo>
                    <a:pt x="1172" y="3727"/>
                    <a:pt x="1172" y="3714"/>
                    <a:pt x="1172" y="3701"/>
                  </a:cubicBezTo>
                  <a:cubicBezTo>
                    <a:pt x="1165" y="3681"/>
                    <a:pt x="1152" y="3655"/>
                    <a:pt x="1139" y="3636"/>
                  </a:cubicBezTo>
                  <a:cubicBezTo>
                    <a:pt x="1126" y="3610"/>
                    <a:pt x="1093" y="3564"/>
                    <a:pt x="1048" y="3499"/>
                  </a:cubicBezTo>
                  <a:cubicBezTo>
                    <a:pt x="1002" y="3447"/>
                    <a:pt x="970" y="3402"/>
                    <a:pt x="950" y="3363"/>
                  </a:cubicBezTo>
                  <a:lnTo>
                    <a:pt x="911" y="3278"/>
                  </a:lnTo>
                  <a:cubicBezTo>
                    <a:pt x="827" y="3109"/>
                    <a:pt x="775" y="2966"/>
                    <a:pt x="768" y="2855"/>
                  </a:cubicBezTo>
                  <a:cubicBezTo>
                    <a:pt x="768" y="2849"/>
                    <a:pt x="768" y="2842"/>
                    <a:pt x="768" y="2836"/>
                  </a:cubicBezTo>
                  <a:cubicBezTo>
                    <a:pt x="772" y="2833"/>
                    <a:pt x="775" y="2831"/>
                    <a:pt x="778" y="2831"/>
                  </a:cubicBezTo>
                  <a:cubicBezTo>
                    <a:pt x="781" y="2831"/>
                    <a:pt x="785" y="2833"/>
                    <a:pt x="788" y="2836"/>
                  </a:cubicBezTo>
                  <a:lnTo>
                    <a:pt x="833" y="2986"/>
                  </a:lnTo>
                  <a:cubicBezTo>
                    <a:pt x="918" y="3213"/>
                    <a:pt x="1041" y="3421"/>
                    <a:pt x="1198" y="3603"/>
                  </a:cubicBezTo>
                  <a:cubicBezTo>
                    <a:pt x="1230" y="3636"/>
                    <a:pt x="1256" y="3655"/>
                    <a:pt x="1276" y="3662"/>
                  </a:cubicBezTo>
                  <a:lnTo>
                    <a:pt x="1321" y="3688"/>
                  </a:lnTo>
                  <a:cubicBezTo>
                    <a:pt x="1406" y="3616"/>
                    <a:pt x="1497" y="3551"/>
                    <a:pt x="1594" y="3499"/>
                  </a:cubicBezTo>
                  <a:cubicBezTo>
                    <a:pt x="1588" y="3493"/>
                    <a:pt x="1588" y="3467"/>
                    <a:pt x="1588" y="3428"/>
                  </a:cubicBezTo>
                  <a:cubicBezTo>
                    <a:pt x="1588" y="3408"/>
                    <a:pt x="1581" y="3382"/>
                    <a:pt x="1575" y="3343"/>
                  </a:cubicBezTo>
                  <a:lnTo>
                    <a:pt x="1471" y="2875"/>
                  </a:lnTo>
                  <a:cubicBezTo>
                    <a:pt x="1451" y="2784"/>
                    <a:pt x="1438" y="2641"/>
                    <a:pt x="1432" y="2446"/>
                  </a:cubicBezTo>
                  <a:lnTo>
                    <a:pt x="1419" y="2140"/>
                  </a:lnTo>
                  <a:cubicBezTo>
                    <a:pt x="1419" y="2121"/>
                    <a:pt x="1425" y="2108"/>
                    <a:pt x="1432" y="2108"/>
                  </a:cubicBezTo>
                  <a:cubicBezTo>
                    <a:pt x="1434" y="2106"/>
                    <a:pt x="1436" y="2106"/>
                    <a:pt x="1438" y="2106"/>
                  </a:cubicBezTo>
                  <a:cubicBezTo>
                    <a:pt x="1449" y="2106"/>
                    <a:pt x="1459" y="2118"/>
                    <a:pt x="1464" y="2140"/>
                  </a:cubicBezTo>
                  <a:cubicBezTo>
                    <a:pt x="1464" y="2160"/>
                    <a:pt x="1477" y="2290"/>
                    <a:pt x="1503" y="2537"/>
                  </a:cubicBezTo>
                  <a:cubicBezTo>
                    <a:pt x="1516" y="2699"/>
                    <a:pt x="1529" y="2829"/>
                    <a:pt x="1555" y="2933"/>
                  </a:cubicBezTo>
                  <a:lnTo>
                    <a:pt x="1627" y="3233"/>
                  </a:lnTo>
                  <a:cubicBezTo>
                    <a:pt x="1646" y="3317"/>
                    <a:pt x="1672" y="3376"/>
                    <a:pt x="1698" y="3408"/>
                  </a:cubicBezTo>
                  <a:cubicBezTo>
                    <a:pt x="1705" y="3415"/>
                    <a:pt x="1711" y="3428"/>
                    <a:pt x="1718" y="3441"/>
                  </a:cubicBezTo>
                  <a:cubicBezTo>
                    <a:pt x="1809" y="3395"/>
                    <a:pt x="1900" y="3363"/>
                    <a:pt x="1997" y="3337"/>
                  </a:cubicBezTo>
                  <a:cubicBezTo>
                    <a:pt x="1991" y="3330"/>
                    <a:pt x="1991" y="3317"/>
                    <a:pt x="1991" y="3311"/>
                  </a:cubicBezTo>
                  <a:lnTo>
                    <a:pt x="1991" y="3259"/>
                  </a:lnTo>
                  <a:cubicBezTo>
                    <a:pt x="1997" y="3246"/>
                    <a:pt x="1991" y="3220"/>
                    <a:pt x="1984" y="3181"/>
                  </a:cubicBezTo>
                  <a:cubicBezTo>
                    <a:pt x="1984" y="3155"/>
                    <a:pt x="1984" y="3135"/>
                    <a:pt x="1991" y="3122"/>
                  </a:cubicBezTo>
                  <a:cubicBezTo>
                    <a:pt x="1978" y="3044"/>
                    <a:pt x="1978" y="2946"/>
                    <a:pt x="1984" y="2829"/>
                  </a:cubicBezTo>
                  <a:lnTo>
                    <a:pt x="2024" y="2595"/>
                  </a:lnTo>
                  <a:cubicBezTo>
                    <a:pt x="2030" y="2491"/>
                    <a:pt x="2037" y="2420"/>
                    <a:pt x="2037" y="2368"/>
                  </a:cubicBezTo>
                  <a:cubicBezTo>
                    <a:pt x="2050" y="2153"/>
                    <a:pt x="2108" y="1899"/>
                    <a:pt x="2212" y="1607"/>
                  </a:cubicBezTo>
                  <a:cubicBezTo>
                    <a:pt x="2215" y="1605"/>
                    <a:pt x="2219" y="1604"/>
                    <a:pt x="2222" y="1604"/>
                  </a:cubicBezTo>
                  <a:cubicBezTo>
                    <a:pt x="2231" y="1604"/>
                    <a:pt x="2240" y="1612"/>
                    <a:pt x="2245" y="1626"/>
                  </a:cubicBezTo>
                  <a:cubicBezTo>
                    <a:pt x="2245" y="1633"/>
                    <a:pt x="2245" y="1646"/>
                    <a:pt x="2238" y="1665"/>
                  </a:cubicBezTo>
                  <a:cubicBezTo>
                    <a:pt x="2173" y="1886"/>
                    <a:pt x="2134" y="2069"/>
                    <a:pt x="2115" y="2205"/>
                  </a:cubicBezTo>
                  <a:cubicBezTo>
                    <a:pt x="2108" y="2257"/>
                    <a:pt x="2102" y="2329"/>
                    <a:pt x="2095" y="2433"/>
                  </a:cubicBezTo>
                  <a:lnTo>
                    <a:pt x="2069" y="2810"/>
                  </a:lnTo>
                  <a:cubicBezTo>
                    <a:pt x="2069" y="2914"/>
                    <a:pt x="2069" y="2986"/>
                    <a:pt x="2076" y="3038"/>
                  </a:cubicBezTo>
                  <a:cubicBezTo>
                    <a:pt x="2089" y="3122"/>
                    <a:pt x="2115" y="3187"/>
                    <a:pt x="2167" y="3239"/>
                  </a:cubicBezTo>
                  <a:cubicBezTo>
                    <a:pt x="2186" y="3259"/>
                    <a:pt x="2199" y="3278"/>
                    <a:pt x="2212" y="3291"/>
                  </a:cubicBezTo>
                  <a:cubicBezTo>
                    <a:pt x="2323" y="3272"/>
                    <a:pt x="2433" y="3259"/>
                    <a:pt x="2550" y="3259"/>
                  </a:cubicBezTo>
                  <a:cubicBezTo>
                    <a:pt x="2544" y="3213"/>
                    <a:pt x="2537" y="3135"/>
                    <a:pt x="2537" y="3018"/>
                  </a:cubicBezTo>
                  <a:cubicBezTo>
                    <a:pt x="2544" y="2784"/>
                    <a:pt x="2550" y="2634"/>
                    <a:pt x="2557" y="2556"/>
                  </a:cubicBezTo>
                  <a:cubicBezTo>
                    <a:pt x="2583" y="2368"/>
                    <a:pt x="2641" y="2101"/>
                    <a:pt x="2745" y="1750"/>
                  </a:cubicBezTo>
                  <a:cubicBezTo>
                    <a:pt x="2765" y="1685"/>
                    <a:pt x="2784" y="1626"/>
                    <a:pt x="2804" y="1568"/>
                  </a:cubicBezTo>
                  <a:cubicBezTo>
                    <a:pt x="2830" y="1503"/>
                    <a:pt x="2875" y="1412"/>
                    <a:pt x="2947" y="1288"/>
                  </a:cubicBezTo>
                  <a:lnTo>
                    <a:pt x="3032" y="1139"/>
                  </a:lnTo>
                  <a:cubicBezTo>
                    <a:pt x="3051" y="1112"/>
                    <a:pt x="3064" y="1106"/>
                    <a:pt x="3071" y="1106"/>
                  </a:cubicBezTo>
                  <a:cubicBezTo>
                    <a:pt x="3090" y="1106"/>
                    <a:pt x="3103" y="1119"/>
                    <a:pt x="3103" y="1139"/>
                  </a:cubicBezTo>
                  <a:cubicBezTo>
                    <a:pt x="3103" y="1152"/>
                    <a:pt x="3097" y="1165"/>
                    <a:pt x="3090" y="1191"/>
                  </a:cubicBezTo>
                  <a:cubicBezTo>
                    <a:pt x="2941" y="1483"/>
                    <a:pt x="2823" y="1867"/>
                    <a:pt x="2739" y="2342"/>
                  </a:cubicBezTo>
                  <a:cubicBezTo>
                    <a:pt x="2693" y="2582"/>
                    <a:pt x="2674" y="2784"/>
                    <a:pt x="2680" y="2946"/>
                  </a:cubicBezTo>
                  <a:cubicBezTo>
                    <a:pt x="2680" y="2992"/>
                    <a:pt x="2687" y="3025"/>
                    <a:pt x="2693" y="3051"/>
                  </a:cubicBezTo>
                  <a:lnTo>
                    <a:pt x="2739" y="3168"/>
                  </a:lnTo>
                  <a:cubicBezTo>
                    <a:pt x="2752" y="3194"/>
                    <a:pt x="2765" y="3233"/>
                    <a:pt x="2771" y="3265"/>
                  </a:cubicBezTo>
                  <a:cubicBezTo>
                    <a:pt x="2791" y="3272"/>
                    <a:pt x="2810" y="3272"/>
                    <a:pt x="2830" y="3272"/>
                  </a:cubicBezTo>
                  <a:cubicBezTo>
                    <a:pt x="2967" y="3291"/>
                    <a:pt x="3168" y="3330"/>
                    <a:pt x="3435" y="3402"/>
                  </a:cubicBezTo>
                  <a:cubicBezTo>
                    <a:pt x="3474" y="3408"/>
                    <a:pt x="3506" y="3421"/>
                    <a:pt x="3539" y="3428"/>
                  </a:cubicBezTo>
                  <a:cubicBezTo>
                    <a:pt x="3532" y="3200"/>
                    <a:pt x="3578" y="2894"/>
                    <a:pt x="3675" y="2511"/>
                  </a:cubicBezTo>
                  <a:lnTo>
                    <a:pt x="3727" y="2322"/>
                  </a:lnTo>
                  <a:cubicBezTo>
                    <a:pt x="3825" y="2042"/>
                    <a:pt x="4020" y="1743"/>
                    <a:pt x="4326" y="1431"/>
                  </a:cubicBezTo>
                  <a:cubicBezTo>
                    <a:pt x="4345" y="1412"/>
                    <a:pt x="4358" y="1405"/>
                    <a:pt x="4371" y="1399"/>
                  </a:cubicBezTo>
                  <a:cubicBezTo>
                    <a:pt x="4378" y="1397"/>
                    <a:pt x="4384" y="1396"/>
                    <a:pt x="4388" y="1396"/>
                  </a:cubicBezTo>
                  <a:cubicBezTo>
                    <a:pt x="4403" y="1396"/>
                    <a:pt x="4412" y="1404"/>
                    <a:pt x="4417" y="1418"/>
                  </a:cubicBezTo>
                  <a:cubicBezTo>
                    <a:pt x="4423" y="1431"/>
                    <a:pt x="4417" y="1444"/>
                    <a:pt x="4397" y="1464"/>
                  </a:cubicBezTo>
                  <a:lnTo>
                    <a:pt x="4118" y="1795"/>
                  </a:lnTo>
                  <a:cubicBezTo>
                    <a:pt x="4053" y="1873"/>
                    <a:pt x="4001" y="1932"/>
                    <a:pt x="3975" y="1984"/>
                  </a:cubicBezTo>
                  <a:cubicBezTo>
                    <a:pt x="3942" y="2042"/>
                    <a:pt x="3916" y="2108"/>
                    <a:pt x="3890" y="2179"/>
                  </a:cubicBezTo>
                  <a:cubicBezTo>
                    <a:pt x="3806" y="2426"/>
                    <a:pt x="3747" y="2634"/>
                    <a:pt x="3721" y="2797"/>
                  </a:cubicBezTo>
                  <a:cubicBezTo>
                    <a:pt x="3688" y="3031"/>
                    <a:pt x="3695" y="3246"/>
                    <a:pt x="3753" y="3434"/>
                  </a:cubicBezTo>
                  <a:cubicBezTo>
                    <a:pt x="3760" y="3467"/>
                    <a:pt x="3766" y="3493"/>
                    <a:pt x="3773" y="3512"/>
                  </a:cubicBezTo>
                  <a:cubicBezTo>
                    <a:pt x="3825" y="3532"/>
                    <a:pt x="3871" y="3551"/>
                    <a:pt x="3910" y="3577"/>
                  </a:cubicBezTo>
                  <a:cubicBezTo>
                    <a:pt x="3988" y="3623"/>
                    <a:pt x="4072" y="3681"/>
                    <a:pt x="4163" y="3766"/>
                  </a:cubicBezTo>
                  <a:cubicBezTo>
                    <a:pt x="4163" y="3753"/>
                    <a:pt x="4157" y="3746"/>
                    <a:pt x="4157" y="3733"/>
                  </a:cubicBezTo>
                  <a:cubicBezTo>
                    <a:pt x="4170" y="3434"/>
                    <a:pt x="4248" y="3181"/>
                    <a:pt x="4404" y="2979"/>
                  </a:cubicBezTo>
                  <a:cubicBezTo>
                    <a:pt x="4469" y="2888"/>
                    <a:pt x="4573" y="2784"/>
                    <a:pt x="4710" y="2667"/>
                  </a:cubicBezTo>
                  <a:cubicBezTo>
                    <a:pt x="4898" y="2504"/>
                    <a:pt x="5061" y="2368"/>
                    <a:pt x="5197" y="2264"/>
                  </a:cubicBezTo>
                  <a:cubicBezTo>
                    <a:pt x="5379" y="2114"/>
                    <a:pt x="5640" y="1932"/>
                    <a:pt x="5978" y="1711"/>
                  </a:cubicBezTo>
                  <a:cubicBezTo>
                    <a:pt x="6088" y="1639"/>
                    <a:pt x="6160" y="1594"/>
                    <a:pt x="6199" y="1574"/>
                  </a:cubicBezTo>
                  <a:cubicBezTo>
                    <a:pt x="6212" y="1581"/>
                    <a:pt x="6212" y="1587"/>
                    <a:pt x="6205" y="1607"/>
                  </a:cubicBezTo>
                  <a:cubicBezTo>
                    <a:pt x="6199" y="1620"/>
                    <a:pt x="6192" y="1633"/>
                    <a:pt x="6179" y="1639"/>
                  </a:cubicBezTo>
                  <a:cubicBezTo>
                    <a:pt x="5919" y="1815"/>
                    <a:pt x="5685" y="1977"/>
                    <a:pt x="5483" y="2127"/>
                  </a:cubicBezTo>
                  <a:cubicBezTo>
                    <a:pt x="5334" y="2251"/>
                    <a:pt x="5093" y="2459"/>
                    <a:pt x="4762" y="2758"/>
                  </a:cubicBezTo>
                  <a:cubicBezTo>
                    <a:pt x="4651" y="2862"/>
                    <a:pt x="4573" y="2933"/>
                    <a:pt x="4540" y="2986"/>
                  </a:cubicBezTo>
                  <a:cubicBezTo>
                    <a:pt x="4508" y="3025"/>
                    <a:pt x="4475" y="3064"/>
                    <a:pt x="4449" y="3103"/>
                  </a:cubicBezTo>
                  <a:cubicBezTo>
                    <a:pt x="4449" y="3109"/>
                    <a:pt x="4449" y="3109"/>
                    <a:pt x="4449" y="3116"/>
                  </a:cubicBezTo>
                  <a:lnTo>
                    <a:pt x="4436" y="3135"/>
                  </a:lnTo>
                  <a:cubicBezTo>
                    <a:pt x="4436" y="3142"/>
                    <a:pt x="4430" y="3155"/>
                    <a:pt x="4417" y="3187"/>
                  </a:cubicBezTo>
                  <a:lnTo>
                    <a:pt x="4404" y="3233"/>
                  </a:lnTo>
                  <a:cubicBezTo>
                    <a:pt x="4397" y="3252"/>
                    <a:pt x="4391" y="3285"/>
                    <a:pt x="4384" y="3317"/>
                  </a:cubicBezTo>
                  <a:lnTo>
                    <a:pt x="4358" y="3538"/>
                  </a:lnTo>
                  <a:cubicBezTo>
                    <a:pt x="4358" y="3610"/>
                    <a:pt x="4358" y="3688"/>
                    <a:pt x="4358" y="3759"/>
                  </a:cubicBezTo>
                  <a:lnTo>
                    <a:pt x="4371" y="3876"/>
                  </a:lnTo>
                  <a:cubicBezTo>
                    <a:pt x="4371" y="3909"/>
                    <a:pt x="4371" y="3929"/>
                    <a:pt x="4358" y="3942"/>
                  </a:cubicBezTo>
                  <a:cubicBezTo>
                    <a:pt x="4352" y="3942"/>
                    <a:pt x="4345" y="3948"/>
                    <a:pt x="4339" y="3948"/>
                  </a:cubicBezTo>
                  <a:cubicBezTo>
                    <a:pt x="4345" y="3961"/>
                    <a:pt x="4358" y="3974"/>
                    <a:pt x="4365" y="3981"/>
                  </a:cubicBezTo>
                  <a:cubicBezTo>
                    <a:pt x="4716" y="4390"/>
                    <a:pt x="5074" y="4891"/>
                    <a:pt x="5438" y="5489"/>
                  </a:cubicBezTo>
                  <a:cubicBezTo>
                    <a:pt x="5672" y="5867"/>
                    <a:pt x="5841" y="6127"/>
                    <a:pt x="5958" y="6270"/>
                  </a:cubicBezTo>
                  <a:cubicBezTo>
                    <a:pt x="6179" y="6549"/>
                    <a:pt x="6420" y="6745"/>
                    <a:pt x="6680" y="6862"/>
                  </a:cubicBezTo>
                  <a:cubicBezTo>
                    <a:pt x="6680" y="6868"/>
                    <a:pt x="6680" y="6868"/>
                    <a:pt x="6687" y="6868"/>
                  </a:cubicBezTo>
                  <a:cubicBezTo>
                    <a:pt x="6713" y="6875"/>
                    <a:pt x="6732" y="6888"/>
                    <a:pt x="6765" y="6907"/>
                  </a:cubicBezTo>
                  <a:lnTo>
                    <a:pt x="7018" y="7109"/>
                  </a:lnTo>
                  <a:cubicBezTo>
                    <a:pt x="7031" y="7122"/>
                    <a:pt x="7044" y="7128"/>
                    <a:pt x="7051" y="7135"/>
                  </a:cubicBezTo>
                  <a:cubicBezTo>
                    <a:pt x="7070" y="7096"/>
                    <a:pt x="7083" y="7037"/>
                    <a:pt x="7096" y="6966"/>
                  </a:cubicBezTo>
                  <a:lnTo>
                    <a:pt x="7135" y="6797"/>
                  </a:lnTo>
                  <a:cubicBezTo>
                    <a:pt x="7148" y="6758"/>
                    <a:pt x="7161" y="6732"/>
                    <a:pt x="7181" y="6725"/>
                  </a:cubicBezTo>
                  <a:cubicBezTo>
                    <a:pt x="7187" y="6721"/>
                    <a:pt x="7194" y="6719"/>
                    <a:pt x="7200" y="6719"/>
                  </a:cubicBezTo>
                  <a:cubicBezTo>
                    <a:pt x="7213" y="6719"/>
                    <a:pt x="7226" y="6727"/>
                    <a:pt x="7239" y="6745"/>
                  </a:cubicBezTo>
                  <a:cubicBezTo>
                    <a:pt x="7246" y="6751"/>
                    <a:pt x="7252" y="6771"/>
                    <a:pt x="7252" y="6803"/>
                  </a:cubicBezTo>
                  <a:cubicBezTo>
                    <a:pt x="7246" y="6829"/>
                    <a:pt x="7252" y="6862"/>
                    <a:pt x="7259" y="6901"/>
                  </a:cubicBezTo>
                  <a:cubicBezTo>
                    <a:pt x="7259" y="6927"/>
                    <a:pt x="7272" y="6940"/>
                    <a:pt x="7291" y="6940"/>
                  </a:cubicBezTo>
                  <a:lnTo>
                    <a:pt x="7493" y="6562"/>
                  </a:lnTo>
                  <a:cubicBezTo>
                    <a:pt x="7506" y="6530"/>
                    <a:pt x="7519" y="6510"/>
                    <a:pt x="7539" y="6504"/>
                  </a:cubicBezTo>
                  <a:cubicBezTo>
                    <a:pt x="7542" y="6502"/>
                    <a:pt x="7546" y="6501"/>
                    <a:pt x="7552" y="6501"/>
                  </a:cubicBezTo>
                  <a:cubicBezTo>
                    <a:pt x="7566" y="6501"/>
                    <a:pt x="7588" y="6507"/>
                    <a:pt x="7617" y="6517"/>
                  </a:cubicBezTo>
                  <a:cubicBezTo>
                    <a:pt x="7643" y="6517"/>
                    <a:pt x="7669" y="6504"/>
                    <a:pt x="7701" y="6471"/>
                  </a:cubicBezTo>
                  <a:cubicBezTo>
                    <a:pt x="7760" y="6413"/>
                    <a:pt x="7799" y="6354"/>
                    <a:pt x="7818" y="6289"/>
                  </a:cubicBezTo>
                  <a:lnTo>
                    <a:pt x="7818" y="6289"/>
                  </a:lnTo>
                  <a:cubicBezTo>
                    <a:pt x="7662" y="6309"/>
                    <a:pt x="7539" y="6322"/>
                    <a:pt x="7448" y="6328"/>
                  </a:cubicBezTo>
                  <a:cubicBezTo>
                    <a:pt x="7448" y="6335"/>
                    <a:pt x="7441" y="6335"/>
                    <a:pt x="7435" y="6341"/>
                  </a:cubicBezTo>
                  <a:lnTo>
                    <a:pt x="7135" y="6647"/>
                  </a:lnTo>
                  <a:cubicBezTo>
                    <a:pt x="7187" y="6562"/>
                    <a:pt x="7265" y="6465"/>
                    <a:pt x="7369" y="6354"/>
                  </a:cubicBezTo>
                  <a:cubicBezTo>
                    <a:pt x="7376" y="6348"/>
                    <a:pt x="7383" y="6335"/>
                    <a:pt x="7396" y="6328"/>
                  </a:cubicBezTo>
                  <a:cubicBezTo>
                    <a:pt x="7207" y="6322"/>
                    <a:pt x="7044" y="6283"/>
                    <a:pt x="6908" y="6211"/>
                  </a:cubicBezTo>
                  <a:lnTo>
                    <a:pt x="6908" y="6211"/>
                  </a:lnTo>
                  <a:cubicBezTo>
                    <a:pt x="6908" y="6263"/>
                    <a:pt x="6908" y="6302"/>
                    <a:pt x="6914" y="6328"/>
                  </a:cubicBezTo>
                  <a:cubicBezTo>
                    <a:pt x="6914" y="6348"/>
                    <a:pt x="6908" y="6361"/>
                    <a:pt x="6908" y="6367"/>
                  </a:cubicBezTo>
                  <a:cubicBezTo>
                    <a:pt x="6903" y="6372"/>
                    <a:pt x="6899" y="6374"/>
                    <a:pt x="6895" y="6374"/>
                  </a:cubicBezTo>
                  <a:cubicBezTo>
                    <a:pt x="6889" y="6374"/>
                    <a:pt x="6883" y="6369"/>
                    <a:pt x="6875" y="6361"/>
                  </a:cubicBezTo>
                  <a:cubicBezTo>
                    <a:pt x="6869" y="6361"/>
                    <a:pt x="6869" y="6354"/>
                    <a:pt x="6862" y="6335"/>
                  </a:cubicBezTo>
                  <a:cubicBezTo>
                    <a:pt x="6856" y="6315"/>
                    <a:pt x="6856" y="6296"/>
                    <a:pt x="6856" y="6263"/>
                  </a:cubicBezTo>
                  <a:lnTo>
                    <a:pt x="6856" y="6179"/>
                  </a:lnTo>
                  <a:cubicBezTo>
                    <a:pt x="6849" y="6172"/>
                    <a:pt x="6836" y="6166"/>
                    <a:pt x="6830" y="6159"/>
                  </a:cubicBezTo>
                  <a:cubicBezTo>
                    <a:pt x="6791" y="6133"/>
                    <a:pt x="6765" y="6114"/>
                    <a:pt x="6752" y="6107"/>
                  </a:cubicBezTo>
                  <a:cubicBezTo>
                    <a:pt x="6719" y="6081"/>
                    <a:pt x="6693" y="6062"/>
                    <a:pt x="6667" y="6055"/>
                  </a:cubicBezTo>
                  <a:cubicBezTo>
                    <a:pt x="6667" y="6055"/>
                    <a:pt x="6602" y="6049"/>
                    <a:pt x="6485" y="6029"/>
                  </a:cubicBezTo>
                  <a:cubicBezTo>
                    <a:pt x="6374" y="6010"/>
                    <a:pt x="6277" y="5958"/>
                    <a:pt x="6192" y="5873"/>
                  </a:cubicBezTo>
                  <a:cubicBezTo>
                    <a:pt x="6108" y="5789"/>
                    <a:pt x="6056" y="5684"/>
                    <a:pt x="6043" y="5574"/>
                  </a:cubicBezTo>
                  <a:cubicBezTo>
                    <a:pt x="5965" y="5574"/>
                    <a:pt x="5887" y="5593"/>
                    <a:pt x="5822" y="5626"/>
                  </a:cubicBezTo>
                  <a:cubicBezTo>
                    <a:pt x="5776" y="5652"/>
                    <a:pt x="5744" y="5665"/>
                    <a:pt x="5737" y="5665"/>
                  </a:cubicBezTo>
                  <a:cubicBezTo>
                    <a:pt x="5713" y="5674"/>
                    <a:pt x="5693" y="5681"/>
                    <a:pt x="5674" y="5681"/>
                  </a:cubicBezTo>
                  <a:cubicBezTo>
                    <a:pt x="5666" y="5681"/>
                    <a:pt x="5660" y="5680"/>
                    <a:pt x="5653" y="5678"/>
                  </a:cubicBezTo>
                  <a:cubicBezTo>
                    <a:pt x="5588" y="5665"/>
                    <a:pt x="5548" y="5600"/>
                    <a:pt x="5535" y="5502"/>
                  </a:cubicBezTo>
                  <a:cubicBezTo>
                    <a:pt x="5503" y="5301"/>
                    <a:pt x="5503" y="5099"/>
                    <a:pt x="5548" y="4898"/>
                  </a:cubicBezTo>
                  <a:cubicBezTo>
                    <a:pt x="5555" y="4872"/>
                    <a:pt x="5561" y="4852"/>
                    <a:pt x="5581" y="4846"/>
                  </a:cubicBezTo>
                  <a:cubicBezTo>
                    <a:pt x="5588" y="4842"/>
                    <a:pt x="5594" y="4841"/>
                    <a:pt x="5600" y="4841"/>
                  </a:cubicBezTo>
                  <a:cubicBezTo>
                    <a:pt x="5617" y="4841"/>
                    <a:pt x="5630" y="4854"/>
                    <a:pt x="5640" y="4878"/>
                  </a:cubicBezTo>
                  <a:cubicBezTo>
                    <a:pt x="5646" y="4891"/>
                    <a:pt x="5646" y="4917"/>
                    <a:pt x="5640" y="4943"/>
                  </a:cubicBezTo>
                  <a:cubicBezTo>
                    <a:pt x="5607" y="5164"/>
                    <a:pt x="5614" y="5333"/>
                    <a:pt x="5646" y="5470"/>
                  </a:cubicBezTo>
                  <a:cubicBezTo>
                    <a:pt x="5659" y="5379"/>
                    <a:pt x="5692" y="5288"/>
                    <a:pt x="5750" y="5197"/>
                  </a:cubicBezTo>
                  <a:cubicBezTo>
                    <a:pt x="5796" y="5119"/>
                    <a:pt x="5874" y="5034"/>
                    <a:pt x="5971" y="4930"/>
                  </a:cubicBezTo>
                  <a:cubicBezTo>
                    <a:pt x="6075" y="4820"/>
                    <a:pt x="6173" y="4715"/>
                    <a:pt x="6270" y="4631"/>
                  </a:cubicBezTo>
                  <a:cubicBezTo>
                    <a:pt x="6368" y="4546"/>
                    <a:pt x="6518" y="4436"/>
                    <a:pt x="6706" y="4306"/>
                  </a:cubicBezTo>
                  <a:lnTo>
                    <a:pt x="6869" y="4195"/>
                  </a:lnTo>
                  <a:lnTo>
                    <a:pt x="6914" y="4176"/>
                  </a:lnTo>
                  <a:cubicBezTo>
                    <a:pt x="6919" y="4174"/>
                    <a:pt x="6924" y="4173"/>
                    <a:pt x="6929" y="4173"/>
                  </a:cubicBezTo>
                  <a:cubicBezTo>
                    <a:pt x="6940" y="4173"/>
                    <a:pt x="6949" y="4179"/>
                    <a:pt x="6953" y="4189"/>
                  </a:cubicBezTo>
                  <a:cubicBezTo>
                    <a:pt x="6966" y="4215"/>
                    <a:pt x="6953" y="4234"/>
                    <a:pt x="6914" y="4254"/>
                  </a:cubicBezTo>
                  <a:cubicBezTo>
                    <a:pt x="6563" y="4455"/>
                    <a:pt x="6264" y="4702"/>
                    <a:pt x="6030" y="5008"/>
                  </a:cubicBezTo>
                  <a:cubicBezTo>
                    <a:pt x="5887" y="5197"/>
                    <a:pt x="5822" y="5353"/>
                    <a:pt x="5841" y="5489"/>
                  </a:cubicBezTo>
                  <a:lnTo>
                    <a:pt x="5841" y="5496"/>
                  </a:lnTo>
                  <a:lnTo>
                    <a:pt x="5932" y="5463"/>
                  </a:lnTo>
                  <a:cubicBezTo>
                    <a:pt x="5976" y="5445"/>
                    <a:pt x="6014" y="5437"/>
                    <a:pt x="6046" y="5437"/>
                  </a:cubicBezTo>
                  <a:cubicBezTo>
                    <a:pt x="6070" y="5437"/>
                    <a:pt x="6091" y="5442"/>
                    <a:pt x="6108" y="5450"/>
                  </a:cubicBezTo>
                  <a:cubicBezTo>
                    <a:pt x="6140" y="5470"/>
                    <a:pt x="6166" y="5509"/>
                    <a:pt x="6186" y="5574"/>
                  </a:cubicBezTo>
                  <a:cubicBezTo>
                    <a:pt x="6205" y="5671"/>
                    <a:pt x="6225" y="5723"/>
                    <a:pt x="6231" y="5737"/>
                  </a:cubicBezTo>
                  <a:cubicBezTo>
                    <a:pt x="6238" y="5750"/>
                    <a:pt x="6244" y="5763"/>
                    <a:pt x="6251" y="5769"/>
                  </a:cubicBezTo>
                  <a:cubicBezTo>
                    <a:pt x="6257" y="5756"/>
                    <a:pt x="6264" y="5743"/>
                    <a:pt x="6264" y="5737"/>
                  </a:cubicBezTo>
                  <a:lnTo>
                    <a:pt x="6283" y="5704"/>
                  </a:lnTo>
                  <a:cubicBezTo>
                    <a:pt x="6290" y="5671"/>
                    <a:pt x="6296" y="5652"/>
                    <a:pt x="6303" y="5632"/>
                  </a:cubicBezTo>
                  <a:cubicBezTo>
                    <a:pt x="6309" y="5613"/>
                    <a:pt x="6322" y="5580"/>
                    <a:pt x="6342" y="5548"/>
                  </a:cubicBezTo>
                  <a:lnTo>
                    <a:pt x="6609" y="5158"/>
                  </a:lnTo>
                  <a:cubicBezTo>
                    <a:pt x="6641" y="5106"/>
                    <a:pt x="6667" y="5067"/>
                    <a:pt x="6693" y="5041"/>
                  </a:cubicBezTo>
                  <a:cubicBezTo>
                    <a:pt x="6706" y="5028"/>
                    <a:pt x="6719" y="5021"/>
                    <a:pt x="6726" y="5015"/>
                  </a:cubicBezTo>
                  <a:cubicBezTo>
                    <a:pt x="6745" y="5015"/>
                    <a:pt x="6758" y="5021"/>
                    <a:pt x="6765" y="5034"/>
                  </a:cubicBezTo>
                  <a:cubicBezTo>
                    <a:pt x="6765" y="5047"/>
                    <a:pt x="6758" y="5060"/>
                    <a:pt x="6745" y="5073"/>
                  </a:cubicBezTo>
                  <a:cubicBezTo>
                    <a:pt x="6700" y="5119"/>
                    <a:pt x="6648" y="5197"/>
                    <a:pt x="6596" y="5314"/>
                  </a:cubicBezTo>
                  <a:lnTo>
                    <a:pt x="6498" y="5548"/>
                  </a:lnTo>
                  <a:lnTo>
                    <a:pt x="6472" y="5639"/>
                  </a:lnTo>
                  <a:cubicBezTo>
                    <a:pt x="6459" y="5671"/>
                    <a:pt x="6452" y="5697"/>
                    <a:pt x="6446" y="5723"/>
                  </a:cubicBezTo>
                  <a:cubicBezTo>
                    <a:pt x="6439" y="5763"/>
                    <a:pt x="6439" y="5802"/>
                    <a:pt x="6446" y="5847"/>
                  </a:cubicBezTo>
                  <a:lnTo>
                    <a:pt x="6446" y="5880"/>
                  </a:lnTo>
                  <a:cubicBezTo>
                    <a:pt x="6459" y="5880"/>
                    <a:pt x="6472" y="5886"/>
                    <a:pt x="6485" y="5886"/>
                  </a:cubicBezTo>
                  <a:cubicBezTo>
                    <a:pt x="6518" y="5893"/>
                    <a:pt x="6570" y="5899"/>
                    <a:pt x="6641" y="5912"/>
                  </a:cubicBezTo>
                  <a:cubicBezTo>
                    <a:pt x="6700" y="5925"/>
                    <a:pt x="6745" y="5938"/>
                    <a:pt x="6784" y="5958"/>
                  </a:cubicBezTo>
                  <a:cubicBezTo>
                    <a:pt x="6823" y="5977"/>
                    <a:pt x="6875" y="6016"/>
                    <a:pt x="6947" y="6075"/>
                  </a:cubicBezTo>
                  <a:cubicBezTo>
                    <a:pt x="7005" y="6107"/>
                    <a:pt x="7070" y="6140"/>
                    <a:pt x="7148" y="6153"/>
                  </a:cubicBezTo>
                  <a:cubicBezTo>
                    <a:pt x="7241" y="6180"/>
                    <a:pt x="7342" y="6193"/>
                    <a:pt x="7452" y="6193"/>
                  </a:cubicBezTo>
                  <a:cubicBezTo>
                    <a:pt x="7474" y="6193"/>
                    <a:pt x="7496" y="6193"/>
                    <a:pt x="7519" y="6192"/>
                  </a:cubicBezTo>
                  <a:cubicBezTo>
                    <a:pt x="7734" y="5958"/>
                    <a:pt x="7929" y="5789"/>
                    <a:pt x="8091" y="5671"/>
                  </a:cubicBezTo>
                  <a:cubicBezTo>
                    <a:pt x="8101" y="5667"/>
                    <a:pt x="8110" y="5662"/>
                    <a:pt x="8117" y="5662"/>
                  </a:cubicBezTo>
                  <a:cubicBezTo>
                    <a:pt x="8120" y="5662"/>
                    <a:pt x="8122" y="5663"/>
                    <a:pt x="8124" y="5665"/>
                  </a:cubicBezTo>
                  <a:cubicBezTo>
                    <a:pt x="8130" y="5678"/>
                    <a:pt x="8130" y="5691"/>
                    <a:pt x="8111" y="5704"/>
                  </a:cubicBezTo>
                  <a:cubicBezTo>
                    <a:pt x="7981" y="5815"/>
                    <a:pt x="7812" y="5971"/>
                    <a:pt x="7591" y="6185"/>
                  </a:cubicBezTo>
                  <a:lnTo>
                    <a:pt x="7617" y="6185"/>
                  </a:lnTo>
                  <a:cubicBezTo>
                    <a:pt x="7740" y="6172"/>
                    <a:pt x="7896" y="6146"/>
                    <a:pt x="8091" y="6094"/>
                  </a:cubicBezTo>
                  <a:cubicBezTo>
                    <a:pt x="8129" y="6087"/>
                    <a:pt x="8161" y="6083"/>
                    <a:pt x="8186" y="6083"/>
                  </a:cubicBezTo>
                  <a:cubicBezTo>
                    <a:pt x="8203" y="6083"/>
                    <a:pt x="8217" y="6085"/>
                    <a:pt x="8228" y="6088"/>
                  </a:cubicBezTo>
                  <a:cubicBezTo>
                    <a:pt x="8240" y="6094"/>
                    <a:pt x="8257" y="6111"/>
                    <a:pt x="8280" y="6128"/>
                  </a:cubicBezTo>
                  <a:lnTo>
                    <a:pt x="8280" y="6128"/>
                  </a:lnTo>
                  <a:cubicBezTo>
                    <a:pt x="8280" y="6127"/>
                    <a:pt x="8280" y="6127"/>
                    <a:pt x="8280" y="6127"/>
                  </a:cubicBezTo>
                  <a:lnTo>
                    <a:pt x="8273" y="6049"/>
                  </a:lnTo>
                  <a:cubicBezTo>
                    <a:pt x="8267" y="6016"/>
                    <a:pt x="8273" y="5971"/>
                    <a:pt x="8280" y="5912"/>
                  </a:cubicBezTo>
                  <a:cubicBezTo>
                    <a:pt x="8287" y="5893"/>
                    <a:pt x="8293" y="5880"/>
                    <a:pt x="8300" y="5873"/>
                  </a:cubicBezTo>
                  <a:cubicBezTo>
                    <a:pt x="8306" y="5867"/>
                    <a:pt x="8313" y="5867"/>
                    <a:pt x="8326" y="5867"/>
                  </a:cubicBezTo>
                  <a:cubicBezTo>
                    <a:pt x="8332" y="5867"/>
                    <a:pt x="8332" y="5873"/>
                    <a:pt x="8339" y="5880"/>
                  </a:cubicBezTo>
                  <a:cubicBezTo>
                    <a:pt x="8326" y="5880"/>
                    <a:pt x="8326" y="5893"/>
                    <a:pt x="8319" y="5912"/>
                  </a:cubicBezTo>
                  <a:cubicBezTo>
                    <a:pt x="8319" y="5925"/>
                    <a:pt x="8313" y="5938"/>
                    <a:pt x="8306" y="5945"/>
                  </a:cubicBezTo>
                  <a:lnTo>
                    <a:pt x="8319" y="6114"/>
                  </a:lnTo>
                  <a:cubicBezTo>
                    <a:pt x="8319" y="6146"/>
                    <a:pt x="8326" y="6172"/>
                    <a:pt x="8332" y="6198"/>
                  </a:cubicBezTo>
                  <a:cubicBezTo>
                    <a:pt x="8339" y="6205"/>
                    <a:pt x="8345" y="6211"/>
                    <a:pt x="8352" y="6224"/>
                  </a:cubicBezTo>
                  <a:cubicBezTo>
                    <a:pt x="8384" y="6257"/>
                    <a:pt x="8423" y="6283"/>
                    <a:pt x="8475" y="6296"/>
                  </a:cubicBezTo>
                  <a:cubicBezTo>
                    <a:pt x="8494" y="6303"/>
                    <a:pt x="8513" y="6307"/>
                    <a:pt x="8532" y="6307"/>
                  </a:cubicBezTo>
                  <a:cubicBezTo>
                    <a:pt x="8546" y="6307"/>
                    <a:pt x="8559" y="6305"/>
                    <a:pt x="8573" y="6302"/>
                  </a:cubicBezTo>
                  <a:lnTo>
                    <a:pt x="8566" y="6283"/>
                  </a:lnTo>
                  <a:lnTo>
                    <a:pt x="8540" y="6198"/>
                  </a:lnTo>
                  <a:cubicBezTo>
                    <a:pt x="8527" y="6179"/>
                    <a:pt x="8527" y="6172"/>
                    <a:pt x="8540" y="6166"/>
                  </a:cubicBezTo>
                  <a:cubicBezTo>
                    <a:pt x="8543" y="6159"/>
                    <a:pt x="8547" y="6156"/>
                    <a:pt x="8551" y="6156"/>
                  </a:cubicBezTo>
                  <a:cubicBezTo>
                    <a:pt x="8555" y="6156"/>
                    <a:pt x="8560" y="6159"/>
                    <a:pt x="8566" y="6166"/>
                  </a:cubicBezTo>
                  <a:cubicBezTo>
                    <a:pt x="8579" y="6172"/>
                    <a:pt x="8579" y="6179"/>
                    <a:pt x="8579" y="6192"/>
                  </a:cubicBezTo>
                  <a:lnTo>
                    <a:pt x="8586" y="6224"/>
                  </a:lnTo>
                  <a:cubicBezTo>
                    <a:pt x="8592" y="6231"/>
                    <a:pt x="8599" y="6244"/>
                    <a:pt x="8612" y="6263"/>
                  </a:cubicBezTo>
                  <a:cubicBezTo>
                    <a:pt x="8618" y="6276"/>
                    <a:pt x="8625" y="6283"/>
                    <a:pt x="8625" y="6289"/>
                  </a:cubicBezTo>
                  <a:cubicBezTo>
                    <a:pt x="8631" y="6289"/>
                    <a:pt x="8657" y="6276"/>
                    <a:pt x="8690" y="6263"/>
                  </a:cubicBezTo>
                  <a:cubicBezTo>
                    <a:pt x="8716" y="6250"/>
                    <a:pt x="8735" y="6244"/>
                    <a:pt x="8755" y="6237"/>
                  </a:cubicBezTo>
                  <a:cubicBezTo>
                    <a:pt x="8774" y="6237"/>
                    <a:pt x="8794" y="6244"/>
                    <a:pt x="8813" y="6250"/>
                  </a:cubicBezTo>
                  <a:cubicBezTo>
                    <a:pt x="8833" y="6244"/>
                    <a:pt x="8846" y="6237"/>
                    <a:pt x="8859" y="6231"/>
                  </a:cubicBezTo>
                  <a:cubicBezTo>
                    <a:pt x="8904" y="6218"/>
                    <a:pt x="8924" y="6205"/>
                    <a:pt x="8930" y="6205"/>
                  </a:cubicBezTo>
                  <a:cubicBezTo>
                    <a:pt x="8937" y="6205"/>
                    <a:pt x="8956" y="6205"/>
                    <a:pt x="8976" y="6211"/>
                  </a:cubicBezTo>
                  <a:cubicBezTo>
                    <a:pt x="8985" y="6213"/>
                    <a:pt x="8994" y="6214"/>
                    <a:pt x="9005" y="6214"/>
                  </a:cubicBezTo>
                  <a:cubicBezTo>
                    <a:pt x="9033" y="6214"/>
                    <a:pt x="9068" y="6208"/>
                    <a:pt x="9106" y="6198"/>
                  </a:cubicBezTo>
                  <a:lnTo>
                    <a:pt x="9151" y="6192"/>
                  </a:lnTo>
                  <a:cubicBezTo>
                    <a:pt x="9178" y="6179"/>
                    <a:pt x="9204" y="6159"/>
                    <a:pt x="9223" y="6133"/>
                  </a:cubicBezTo>
                  <a:cubicBezTo>
                    <a:pt x="9269" y="6088"/>
                    <a:pt x="9308" y="6029"/>
                    <a:pt x="9347" y="5971"/>
                  </a:cubicBezTo>
                  <a:cubicBezTo>
                    <a:pt x="9379" y="5912"/>
                    <a:pt x="9405" y="5867"/>
                    <a:pt x="9418" y="5828"/>
                  </a:cubicBezTo>
                  <a:lnTo>
                    <a:pt x="9418" y="5828"/>
                  </a:lnTo>
                  <a:cubicBezTo>
                    <a:pt x="9359" y="5842"/>
                    <a:pt x="9303" y="5851"/>
                    <a:pt x="9250" y="5851"/>
                  </a:cubicBezTo>
                  <a:cubicBezTo>
                    <a:pt x="9188" y="5851"/>
                    <a:pt x="9130" y="5839"/>
                    <a:pt x="9073" y="5815"/>
                  </a:cubicBezTo>
                  <a:cubicBezTo>
                    <a:pt x="9015" y="5795"/>
                    <a:pt x="8976" y="5776"/>
                    <a:pt x="8950" y="5769"/>
                  </a:cubicBezTo>
                  <a:lnTo>
                    <a:pt x="8859" y="5750"/>
                  </a:lnTo>
                  <a:cubicBezTo>
                    <a:pt x="8813" y="5743"/>
                    <a:pt x="8768" y="5723"/>
                    <a:pt x="8722" y="5691"/>
                  </a:cubicBezTo>
                  <a:cubicBezTo>
                    <a:pt x="8696" y="5678"/>
                    <a:pt x="8683" y="5658"/>
                    <a:pt x="8677" y="5639"/>
                  </a:cubicBezTo>
                  <a:cubicBezTo>
                    <a:pt x="8664" y="5613"/>
                    <a:pt x="8670" y="5587"/>
                    <a:pt x="8690" y="5567"/>
                  </a:cubicBezTo>
                  <a:cubicBezTo>
                    <a:pt x="8716" y="5541"/>
                    <a:pt x="8787" y="5476"/>
                    <a:pt x="8904" y="5379"/>
                  </a:cubicBezTo>
                  <a:cubicBezTo>
                    <a:pt x="9047" y="5255"/>
                    <a:pt x="9158" y="5171"/>
                    <a:pt x="9236" y="5119"/>
                  </a:cubicBezTo>
                  <a:cubicBezTo>
                    <a:pt x="9340" y="5060"/>
                    <a:pt x="9418" y="5028"/>
                    <a:pt x="9470" y="5021"/>
                  </a:cubicBezTo>
                  <a:cubicBezTo>
                    <a:pt x="9477" y="5020"/>
                    <a:pt x="9484" y="5019"/>
                    <a:pt x="9490" y="5019"/>
                  </a:cubicBezTo>
                  <a:cubicBezTo>
                    <a:pt x="9520" y="5019"/>
                    <a:pt x="9545" y="5031"/>
                    <a:pt x="9561" y="5047"/>
                  </a:cubicBezTo>
                  <a:cubicBezTo>
                    <a:pt x="9568" y="5060"/>
                    <a:pt x="9574" y="5080"/>
                    <a:pt x="9581" y="5112"/>
                  </a:cubicBezTo>
                  <a:lnTo>
                    <a:pt x="9600" y="5262"/>
                  </a:lnTo>
                  <a:cubicBezTo>
                    <a:pt x="9607" y="5294"/>
                    <a:pt x="9607" y="5346"/>
                    <a:pt x="9607" y="5411"/>
                  </a:cubicBezTo>
                  <a:cubicBezTo>
                    <a:pt x="9607" y="5515"/>
                    <a:pt x="9607" y="5593"/>
                    <a:pt x="9594" y="5639"/>
                  </a:cubicBezTo>
                  <a:cubicBezTo>
                    <a:pt x="9587" y="5665"/>
                    <a:pt x="9581" y="5691"/>
                    <a:pt x="9574" y="5704"/>
                  </a:cubicBezTo>
                  <a:cubicBezTo>
                    <a:pt x="9594" y="5710"/>
                    <a:pt x="9613" y="5717"/>
                    <a:pt x="9633" y="5730"/>
                  </a:cubicBezTo>
                  <a:cubicBezTo>
                    <a:pt x="9665" y="5756"/>
                    <a:pt x="9691" y="5769"/>
                    <a:pt x="9711" y="5769"/>
                  </a:cubicBezTo>
                  <a:cubicBezTo>
                    <a:pt x="9730" y="5769"/>
                    <a:pt x="9756" y="5756"/>
                    <a:pt x="9795" y="5723"/>
                  </a:cubicBezTo>
                  <a:cubicBezTo>
                    <a:pt x="9802" y="5717"/>
                    <a:pt x="9841" y="5697"/>
                    <a:pt x="9893" y="5658"/>
                  </a:cubicBezTo>
                  <a:cubicBezTo>
                    <a:pt x="9932" y="5632"/>
                    <a:pt x="9964" y="5613"/>
                    <a:pt x="9984" y="5587"/>
                  </a:cubicBezTo>
                  <a:cubicBezTo>
                    <a:pt x="10003" y="5567"/>
                    <a:pt x="10016" y="5535"/>
                    <a:pt x="10029" y="5502"/>
                  </a:cubicBezTo>
                  <a:lnTo>
                    <a:pt x="9945" y="5346"/>
                  </a:lnTo>
                  <a:lnTo>
                    <a:pt x="9951" y="5333"/>
                  </a:lnTo>
                  <a:cubicBezTo>
                    <a:pt x="9953" y="5331"/>
                    <a:pt x="9955" y="5331"/>
                    <a:pt x="9957" y="5331"/>
                  </a:cubicBezTo>
                  <a:cubicBezTo>
                    <a:pt x="9962" y="5331"/>
                    <a:pt x="9968" y="5335"/>
                    <a:pt x="9977" y="5340"/>
                  </a:cubicBezTo>
                  <a:cubicBezTo>
                    <a:pt x="9977" y="5346"/>
                    <a:pt x="9984" y="5353"/>
                    <a:pt x="9990" y="5359"/>
                  </a:cubicBezTo>
                  <a:lnTo>
                    <a:pt x="10010" y="5372"/>
                  </a:lnTo>
                  <a:lnTo>
                    <a:pt x="10023" y="5392"/>
                  </a:lnTo>
                  <a:cubicBezTo>
                    <a:pt x="10029" y="5398"/>
                    <a:pt x="10036" y="5405"/>
                    <a:pt x="10042" y="5418"/>
                  </a:cubicBezTo>
                  <a:cubicBezTo>
                    <a:pt x="10042" y="5366"/>
                    <a:pt x="10042" y="5314"/>
                    <a:pt x="10029" y="5255"/>
                  </a:cubicBezTo>
                  <a:cubicBezTo>
                    <a:pt x="10016" y="5132"/>
                    <a:pt x="9997" y="5008"/>
                    <a:pt x="9971" y="4885"/>
                  </a:cubicBezTo>
                  <a:lnTo>
                    <a:pt x="9854" y="4911"/>
                  </a:lnTo>
                  <a:cubicBezTo>
                    <a:pt x="9846" y="4913"/>
                    <a:pt x="9839" y="4915"/>
                    <a:pt x="9833" y="4915"/>
                  </a:cubicBezTo>
                  <a:cubicBezTo>
                    <a:pt x="9825" y="4915"/>
                    <a:pt x="9819" y="4912"/>
                    <a:pt x="9815" y="4904"/>
                  </a:cubicBezTo>
                  <a:cubicBezTo>
                    <a:pt x="9808" y="4898"/>
                    <a:pt x="9815" y="4878"/>
                    <a:pt x="9828" y="4859"/>
                  </a:cubicBezTo>
                  <a:cubicBezTo>
                    <a:pt x="9873" y="4813"/>
                    <a:pt x="9912" y="4780"/>
                    <a:pt x="9945" y="4761"/>
                  </a:cubicBezTo>
                  <a:cubicBezTo>
                    <a:pt x="9932" y="4709"/>
                    <a:pt x="9919" y="4650"/>
                    <a:pt x="9906" y="4592"/>
                  </a:cubicBezTo>
                  <a:cubicBezTo>
                    <a:pt x="9880" y="4605"/>
                    <a:pt x="9854" y="4618"/>
                    <a:pt x="9828" y="4624"/>
                  </a:cubicBezTo>
                  <a:lnTo>
                    <a:pt x="9711" y="4670"/>
                  </a:lnTo>
                  <a:cubicBezTo>
                    <a:pt x="9704" y="4657"/>
                    <a:pt x="9704" y="4650"/>
                    <a:pt x="9711" y="4637"/>
                  </a:cubicBezTo>
                  <a:lnTo>
                    <a:pt x="9737" y="4624"/>
                  </a:lnTo>
                  <a:lnTo>
                    <a:pt x="9893" y="4540"/>
                  </a:lnTo>
                  <a:cubicBezTo>
                    <a:pt x="9886" y="4514"/>
                    <a:pt x="9880" y="4481"/>
                    <a:pt x="9867" y="4455"/>
                  </a:cubicBezTo>
                  <a:cubicBezTo>
                    <a:pt x="9841" y="4364"/>
                    <a:pt x="9828" y="4293"/>
                    <a:pt x="9821" y="4254"/>
                  </a:cubicBezTo>
                  <a:cubicBezTo>
                    <a:pt x="9808" y="4176"/>
                    <a:pt x="9815" y="4111"/>
                    <a:pt x="9834" y="4052"/>
                  </a:cubicBezTo>
                  <a:cubicBezTo>
                    <a:pt x="9847" y="4013"/>
                    <a:pt x="9880" y="3961"/>
                    <a:pt x="9925" y="3896"/>
                  </a:cubicBezTo>
                  <a:cubicBezTo>
                    <a:pt x="9977" y="3824"/>
                    <a:pt x="10010" y="3772"/>
                    <a:pt x="10023" y="3733"/>
                  </a:cubicBezTo>
                  <a:cubicBezTo>
                    <a:pt x="10049" y="3642"/>
                    <a:pt x="10049" y="3538"/>
                    <a:pt x="10010" y="3415"/>
                  </a:cubicBezTo>
                  <a:cubicBezTo>
                    <a:pt x="9990" y="3350"/>
                    <a:pt x="9958" y="3304"/>
                    <a:pt x="9925" y="3272"/>
                  </a:cubicBezTo>
                  <a:cubicBezTo>
                    <a:pt x="9919" y="3272"/>
                    <a:pt x="9919" y="3265"/>
                    <a:pt x="9912" y="3265"/>
                  </a:cubicBezTo>
                  <a:lnTo>
                    <a:pt x="9906" y="3265"/>
                  </a:lnTo>
                  <a:lnTo>
                    <a:pt x="9782" y="3298"/>
                  </a:lnTo>
                  <a:cubicBezTo>
                    <a:pt x="9737" y="3311"/>
                    <a:pt x="9717" y="3317"/>
                    <a:pt x="9704" y="3317"/>
                  </a:cubicBezTo>
                  <a:cubicBezTo>
                    <a:pt x="9685" y="3317"/>
                    <a:pt x="9672" y="3311"/>
                    <a:pt x="9665" y="3291"/>
                  </a:cubicBezTo>
                  <a:cubicBezTo>
                    <a:pt x="9665" y="3278"/>
                    <a:pt x="9672" y="3265"/>
                    <a:pt x="9685" y="3252"/>
                  </a:cubicBezTo>
                  <a:cubicBezTo>
                    <a:pt x="9698" y="3239"/>
                    <a:pt x="9730" y="3220"/>
                    <a:pt x="9776" y="3194"/>
                  </a:cubicBezTo>
                  <a:cubicBezTo>
                    <a:pt x="9750" y="3168"/>
                    <a:pt x="9724" y="3129"/>
                    <a:pt x="9711" y="3083"/>
                  </a:cubicBezTo>
                  <a:cubicBezTo>
                    <a:pt x="9698" y="3025"/>
                    <a:pt x="9685" y="2979"/>
                    <a:pt x="9678" y="2946"/>
                  </a:cubicBezTo>
                  <a:cubicBezTo>
                    <a:pt x="9665" y="2901"/>
                    <a:pt x="9652" y="2862"/>
                    <a:pt x="9633" y="2823"/>
                  </a:cubicBezTo>
                  <a:lnTo>
                    <a:pt x="9626" y="2829"/>
                  </a:lnTo>
                  <a:lnTo>
                    <a:pt x="9587" y="2849"/>
                  </a:lnTo>
                  <a:lnTo>
                    <a:pt x="9509" y="2868"/>
                  </a:lnTo>
                  <a:cubicBezTo>
                    <a:pt x="9425" y="2894"/>
                    <a:pt x="9379" y="2907"/>
                    <a:pt x="9366" y="2907"/>
                  </a:cubicBezTo>
                  <a:cubicBezTo>
                    <a:pt x="9308" y="2933"/>
                    <a:pt x="9230" y="2979"/>
                    <a:pt x="9145" y="3038"/>
                  </a:cubicBezTo>
                  <a:cubicBezTo>
                    <a:pt x="9093" y="3070"/>
                    <a:pt x="9054" y="3103"/>
                    <a:pt x="9034" y="3122"/>
                  </a:cubicBezTo>
                  <a:cubicBezTo>
                    <a:pt x="9015" y="3148"/>
                    <a:pt x="8995" y="3155"/>
                    <a:pt x="8982" y="3155"/>
                  </a:cubicBezTo>
                  <a:cubicBezTo>
                    <a:pt x="8956" y="3148"/>
                    <a:pt x="8950" y="3129"/>
                    <a:pt x="8963" y="3109"/>
                  </a:cubicBezTo>
                  <a:cubicBezTo>
                    <a:pt x="8963" y="3096"/>
                    <a:pt x="8976" y="3077"/>
                    <a:pt x="8995" y="3064"/>
                  </a:cubicBezTo>
                  <a:cubicBezTo>
                    <a:pt x="9073" y="2999"/>
                    <a:pt x="9132" y="2953"/>
                    <a:pt x="9178" y="2920"/>
                  </a:cubicBezTo>
                  <a:lnTo>
                    <a:pt x="9470" y="2725"/>
                  </a:lnTo>
                  <a:cubicBezTo>
                    <a:pt x="9483" y="2719"/>
                    <a:pt x="9509" y="2699"/>
                    <a:pt x="9542" y="2673"/>
                  </a:cubicBezTo>
                  <a:cubicBezTo>
                    <a:pt x="9535" y="2660"/>
                    <a:pt x="9529" y="2654"/>
                    <a:pt x="9522" y="2647"/>
                  </a:cubicBezTo>
                  <a:cubicBezTo>
                    <a:pt x="9438" y="2556"/>
                    <a:pt x="9340" y="2498"/>
                    <a:pt x="9236" y="2478"/>
                  </a:cubicBezTo>
                  <a:cubicBezTo>
                    <a:pt x="9204" y="2478"/>
                    <a:pt x="9178" y="2465"/>
                    <a:pt x="9164" y="2459"/>
                  </a:cubicBezTo>
                  <a:cubicBezTo>
                    <a:pt x="9138" y="2504"/>
                    <a:pt x="9112" y="2537"/>
                    <a:pt x="9099" y="2563"/>
                  </a:cubicBezTo>
                  <a:cubicBezTo>
                    <a:pt x="9086" y="2582"/>
                    <a:pt x="9067" y="2628"/>
                    <a:pt x="9034" y="2693"/>
                  </a:cubicBezTo>
                  <a:cubicBezTo>
                    <a:pt x="9008" y="2751"/>
                    <a:pt x="8989" y="2790"/>
                    <a:pt x="8969" y="2816"/>
                  </a:cubicBezTo>
                  <a:cubicBezTo>
                    <a:pt x="8943" y="2849"/>
                    <a:pt x="8924" y="2868"/>
                    <a:pt x="8904" y="2875"/>
                  </a:cubicBezTo>
                  <a:cubicBezTo>
                    <a:pt x="8891" y="2880"/>
                    <a:pt x="8879" y="2883"/>
                    <a:pt x="8867" y="2883"/>
                  </a:cubicBezTo>
                  <a:cubicBezTo>
                    <a:pt x="8851" y="2883"/>
                    <a:pt x="8838" y="2877"/>
                    <a:pt x="8826" y="2862"/>
                  </a:cubicBezTo>
                  <a:cubicBezTo>
                    <a:pt x="8800" y="2836"/>
                    <a:pt x="8794" y="2803"/>
                    <a:pt x="8820" y="2764"/>
                  </a:cubicBezTo>
                  <a:cubicBezTo>
                    <a:pt x="8833" y="2745"/>
                    <a:pt x="8859" y="2712"/>
                    <a:pt x="8891" y="2680"/>
                  </a:cubicBezTo>
                  <a:cubicBezTo>
                    <a:pt x="8904" y="2667"/>
                    <a:pt x="8924" y="2621"/>
                    <a:pt x="8956" y="2543"/>
                  </a:cubicBezTo>
                  <a:cubicBezTo>
                    <a:pt x="8976" y="2511"/>
                    <a:pt x="8995" y="2472"/>
                    <a:pt x="9028" y="2433"/>
                  </a:cubicBezTo>
                  <a:cubicBezTo>
                    <a:pt x="9041" y="2407"/>
                    <a:pt x="9067" y="2368"/>
                    <a:pt x="9099" y="2322"/>
                  </a:cubicBezTo>
                  <a:cubicBezTo>
                    <a:pt x="9217" y="2147"/>
                    <a:pt x="9295" y="1945"/>
                    <a:pt x="9321" y="1711"/>
                  </a:cubicBezTo>
                  <a:cubicBezTo>
                    <a:pt x="9327" y="1613"/>
                    <a:pt x="9347" y="1542"/>
                    <a:pt x="9366" y="1509"/>
                  </a:cubicBezTo>
                  <a:cubicBezTo>
                    <a:pt x="9197" y="1509"/>
                    <a:pt x="8982" y="1581"/>
                    <a:pt x="8722" y="1711"/>
                  </a:cubicBezTo>
                  <a:cubicBezTo>
                    <a:pt x="8527" y="1802"/>
                    <a:pt x="8345" y="1899"/>
                    <a:pt x="8182" y="2003"/>
                  </a:cubicBezTo>
                  <a:cubicBezTo>
                    <a:pt x="8000" y="2114"/>
                    <a:pt x="7883" y="2225"/>
                    <a:pt x="7825" y="2348"/>
                  </a:cubicBezTo>
                  <a:cubicBezTo>
                    <a:pt x="7812" y="2348"/>
                    <a:pt x="7799" y="2342"/>
                    <a:pt x="7786" y="2335"/>
                  </a:cubicBezTo>
                  <a:cubicBezTo>
                    <a:pt x="7779" y="2322"/>
                    <a:pt x="7773" y="2309"/>
                    <a:pt x="7773" y="2296"/>
                  </a:cubicBezTo>
                  <a:cubicBezTo>
                    <a:pt x="7773" y="2283"/>
                    <a:pt x="7773" y="2270"/>
                    <a:pt x="7779" y="2257"/>
                  </a:cubicBezTo>
                  <a:cubicBezTo>
                    <a:pt x="7753" y="2179"/>
                    <a:pt x="7734" y="2095"/>
                    <a:pt x="7721" y="1997"/>
                  </a:cubicBezTo>
                  <a:cubicBezTo>
                    <a:pt x="7708" y="1854"/>
                    <a:pt x="7701" y="1743"/>
                    <a:pt x="7688" y="1672"/>
                  </a:cubicBezTo>
                  <a:cubicBezTo>
                    <a:pt x="7669" y="1457"/>
                    <a:pt x="7604" y="1301"/>
                    <a:pt x="7506" y="1197"/>
                  </a:cubicBezTo>
                  <a:lnTo>
                    <a:pt x="7500" y="1197"/>
                  </a:lnTo>
                  <a:cubicBezTo>
                    <a:pt x="7487" y="1204"/>
                    <a:pt x="7461" y="1204"/>
                    <a:pt x="7428" y="1204"/>
                  </a:cubicBezTo>
                  <a:cubicBezTo>
                    <a:pt x="7398" y="1202"/>
                    <a:pt x="7368" y="1201"/>
                    <a:pt x="7339" y="1201"/>
                  </a:cubicBezTo>
                  <a:cubicBezTo>
                    <a:pt x="7167" y="1201"/>
                    <a:pt x="7016" y="1233"/>
                    <a:pt x="6888" y="1288"/>
                  </a:cubicBezTo>
                  <a:cubicBezTo>
                    <a:pt x="6862" y="1301"/>
                    <a:pt x="6817" y="1327"/>
                    <a:pt x="6752" y="1360"/>
                  </a:cubicBezTo>
                  <a:lnTo>
                    <a:pt x="6641" y="1425"/>
                  </a:lnTo>
                  <a:cubicBezTo>
                    <a:pt x="6629" y="1433"/>
                    <a:pt x="6619" y="1438"/>
                    <a:pt x="6612" y="1438"/>
                  </a:cubicBezTo>
                  <a:cubicBezTo>
                    <a:pt x="6608" y="1438"/>
                    <a:pt x="6605" y="1436"/>
                    <a:pt x="6602" y="1431"/>
                  </a:cubicBezTo>
                  <a:cubicBezTo>
                    <a:pt x="6596" y="1425"/>
                    <a:pt x="6589" y="1418"/>
                    <a:pt x="6596" y="1405"/>
                  </a:cubicBezTo>
                  <a:cubicBezTo>
                    <a:pt x="6596" y="1399"/>
                    <a:pt x="6602" y="1392"/>
                    <a:pt x="6615" y="1386"/>
                  </a:cubicBezTo>
                  <a:lnTo>
                    <a:pt x="6836" y="1223"/>
                  </a:lnTo>
                  <a:cubicBezTo>
                    <a:pt x="6888" y="1191"/>
                    <a:pt x="6940" y="1171"/>
                    <a:pt x="7005" y="1152"/>
                  </a:cubicBezTo>
                  <a:lnTo>
                    <a:pt x="7051" y="1132"/>
                  </a:lnTo>
                  <a:lnTo>
                    <a:pt x="7116" y="1080"/>
                  </a:lnTo>
                  <a:cubicBezTo>
                    <a:pt x="7090" y="1073"/>
                    <a:pt x="7070" y="1054"/>
                    <a:pt x="7044" y="1028"/>
                  </a:cubicBezTo>
                  <a:cubicBezTo>
                    <a:pt x="7025" y="1002"/>
                    <a:pt x="6999" y="963"/>
                    <a:pt x="6960" y="911"/>
                  </a:cubicBezTo>
                  <a:cubicBezTo>
                    <a:pt x="6882" y="794"/>
                    <a:pt x="6804" y="703"/>
                    <a:pt x="6706" y="625"/>
                  </a:cubicBezTo>
                  <a:cubicBezTo>
                    <a:pt x="6628" y="566"/>
                    <a:pt x="6498" y="488"/>
                    <a:pt x="6303" y="391"/>
                  </a:cubicBezTo>
                  <a:lnTo>
                    <a:pt x="5939" y="222"/>
                  </a:lnTo>
                  <a:cubicBezTo>
                    <a:pt x="5926" y="228"/>
                    <a:pt x="5906" y="228"/>
                    <a:pt x="5887" y="235"/>
                  </a:cubicBezTo>
                  <a:cubicBezTo>
                    <a:pt x="5783" y="248"/>
                    <a:pt x="5731" y="254"/>
                    <a:pt x="5724" y="254"/>
                  </a:cubicBezTo>
                  <a:cubicBezTo>
                    <a:pt x="5659" y="267"/>
                    <a:pt x="5568" y="326"/>
                    <a:pt x="5444" y="410"/>
                  </a:cubicBezTo>
                  <a:cubicBezTo>
                    <a:pt x="5314" y="514"/>
                    <a:pt x="5217" y="592"/>
                    <a:pt x="5165" y="651"/>
                  </a:cubicBezTo>
                  <a:cubicBezTo>
                    <a:pt x="5126" y="690"/>
                    <a:pt x="5106" y="716"/>
                    <a:pt x="5100" y="716"/>
                  </a:cubicBezTo>
                  <a:cubicBezTo>
                    <a:pt x="5087" y="728"/>
                    <a:pt x="5075" y="736"/>
                    <a:pt x="5064" y="736"/>
                  </a:cubicBezTo>
                  <a:cubicBezTo>
                    <a:pt x="5058" y="736"/>
                    <a:pt x="5052" y="733"/>
                    <a:pt x="5048" y="729"/>
                  </a:cubicBezTo>
                  <a:cubicBezTo>
                    <a:pt x="5035" y="722"/>
                    <a:pt x="5035" y="709"/>
                    <a:pt x="5035" y="690"/>
                  </a:cubicBezTo>
                  <a:lnTo>
                    <a:pt x="5054" y="651"/>
                  </a:lnTo>
                  <a:cubicBezTo>
                    <a:pt x="5080" y="618"/>
                    <a:pt x="5132" y="566"/>
                    <a:pt x="5210" y="501"/>
                  </a:cubicBezTo>
                  <a:lnTo>
                    <a:pt x="5301" y="404"/>
                  </a:lnTo>
                  <a:cubicBezTo>
                    <a:pt x="5360" y="339"/>
                    <a:pt x="5425" y="287"/>
                    <a:pt x="5496" y="241"/>
                  </a:cubicBezTo>
                  <a:cubicBezTo>
                    <a:pt x="5548" y="209"/>
                    <a:pt x="5633" y="176"/>
                    <a:pt x="5744" y="130"/>
                  </a:cubicBezTo>
                  <a:cubicBezTo>
                    <a:pt x="5698" y="104"/>
                    <a:pt x="5653" y="91"/>
                    <a:pt x="5620" y="78"/>
                  </a:cubicBezTo>
                  <a:cubicBezTo>
                    <a:pt x="5470" y="33"/>
                    <a:pt x="5288" y="7"/>
                    <a:pt x="5061" y="0"/>
                  </a:cubicBezTo>
                  <a:close/>
                  <a:moveTo>
                    <a:pt x="352" y="12975"/>
                  </a:moveTo>
                  <a:cubicBezTo>
                    <a:pt x="359" y="12975"/>
                    <a:pt x="365" y="12981"/>
                    <a:pt x="365" y="12988"/>
                  </a:cubicBezTo>
                  <a:cubicBezTo>
                    <a:pt x="372" y="13001"/>
                    <a:pt x="365" y="13014"/>
                    <a:pt x="352" y="13027"/>
                  </a:cubicBezTo>
                  <a:lnTo>
                    <a:pt x="352" y="13059"/>
                  </a:lnTo>
                  <a:lnTo>
                    <a:pt x="326" y="13125"/>
                  </a:lnTo>
                  <a:lnTo>
                    <a:pt x="307" y="13216"/>
                  </a:lnTo>
                  <a:cubicBezTo>
                    <a:pt x="307" y="13229"/>
                    <a:pt x="300" y="13235"/>
                    <a:pt x="294" y="13242"/>
                  </a:cubicBezTo>
                  <a:cubicBezTo>
                    <a:pt x="289" y="13246"/>
                    <a:pt x="281" y="13251"/>
                    <a:pt x="275" y="13251"/>
                  </a:cubicBezTo>
                  <a:cubicBezTo>
                    <a:pt x="272" y="13251"/>
                    <a:pt x="269" y="13250"/>
                    <a:pt x="268" y="13248"/>
                  </a:cubicBezTo>
                  <a:cubicBezTo>
                    <a:pt x="255" y="13242"/>
                    <a:pt x="255" y="13229"/>
                    <a:pt x="255" y="13209"/>
                  </a:cubicBezTo>
                  <a:cubicBezTo>
                    <a:pt x="261" y="13131"/>
                    <a:pt x="281" y="13066"/>
                    <a:pt x="300" y="13014"/>
                  </a:cubicBezTo>
                  <a:cubicBezTo>
                    <a:pt x="307" y="12994"/>
                    <a:pt x="320" y="12981"/>
                    <a:pt x="326" y="12975"/>
                  </a:cubicBezTo>
                  <a:close/>
                  <a:moveTo>
                    <a:pt x="482" y="13214"/>
                  </a:moveTo>
                  <a:cubicBezTo>
                    <a:pt x="491" y="13214"/>
                    <a:pt x="495" y="13226"/>
                    <a:pt x="495" y="13242"/>
                  </a:cubicBezTo>
                  <a:lnTo>
                    <a:pt x="482" y="13281"/>
                  </a:lnTo>
                  <a:lnTo>
                    <a:pt x="482" y="13300"/>
                  </a:lnTo>
                  <a:lnTo>
                    <a:pt x="476" y="13326"/>
                  </a:lnTo>
                  <a:cubicBezTo>
                    <a:pt x="476" y="13339"/>
                    <a:pt x="469" y="13359"/>
                    <a:pt x="469" y="13385"/>
                  </a:cubicBezTo>
                  <a:cubicBezTo>
                    <a:pt x="476" y="13411"/>
                    <a:pt x="476" y="13430"/>
                    <a:pt x="469" y="13443"/>
                  </a:cubicBezTo>
                  <a:cubicBezTo>
                    <a:pt x="463" y="13456"/>
                    <a:pt x="456" y="13463"/>
                    <a:pt x="450" y="13469"/>
                  </a:cubicBezTo>
                  <a:cubicBezTo>
                    <a:pt x="437" y="13469"/>
                    <a:pt x="430" y="13463"/>
                    <a:pt x="424" y="13456"/>
                  </a:cubicBezTo>
                  <a:lnTo>
                    <a:pt x="411" y="13430"/>
                  </a:lnTo>
                  <a:lnTo>
                    <a:pt x="411" y="13339"/>
                  </a:lnTo>
                  <a:lnTo>
                    <a:pt x="411" y="13307"/>
                  </a:lnTo>
                  <a:lnTo>
                    <a:pt x="417" y="13281"/>
                  </a:lnTo>
                  <a:cubicBezTo>
                    <a:pt x="437" y="13248"/>
                    <a:pt x="443" y="13235"/>
                    <a:pt x="456" y="13229"/>
                  </a:cubicBezTo>
                  <a:lnTo>
                    <a:pt x="476" y="13216"/>
                  </a:lnTo>
                  <a:cubicBezTo>
                    <a:pt x="478" y="13214"/>
                    <a:pt x="480" y="13214"/>
                    <a:pt x="482" y="13214"/>
                  </a:cubicBezTo>
                  <a:close/>
                  <a:moveTo>
                    <a:pt x="1139" y="13450"/>
                  </a:moveTo>
                  <a:cubicBezTo>
                    <a:pt x="1146" y="13450"/>
                    <a:pt x="1152" y="13456"/>
                    <a:pt x="1152" y="13463"/>
                  </a:cubicBezTo>
                  <a:lnTo>
                    <a:pt x="1165" y="13482"/>
                  </a:lnTo>
                  <a:lnTo>
                    <a:pt x="1172" y="13521"/>
                  </a:lnTo>
                  <a:lnTo>
                    <a:pt x="1165" y="13567"/>
                  </a:lnTo>
                  <a:lnTo>
                    <a:pt x="1159" y="13580"/>
                  </a:lnTo>
                  <a:lnTo>
                    <a:pt x="1146" y="13580"/>
                  </a:lnTo>
                  <a:lnTo>
                    <a:pt x="1126" y="13573"/>
                  </a:lnTo>
                  <a:lnTo>
                    <a:pt x="1106" y="13560"/>
                  </a:lnTo>
                  <a:cubicBezTo>
                    <a:pt x="1106" y="13554"/>
                    <a:pt x="1100" y="13541"/>
                    <a:pt x="1100" y="13528"/>
                  </a:cubicBezTo>
                  <a:lnTo>
                    <a:pt x="1106" y="13482"/>
                  </a:lnTo>
                  <a:lnTo>
                    <a:pt x="1113" y="13469"/>
                  </a:lnTo>
                  <a:cubicBezTo>
                    <a:pt x="1120" y="13456"/>
                    <a:pt x="1126" y="13456"/>
                    <a:pt x="1126" y="13456"/>
                  </a:cubicBezTo>
                  <a:cubicBezTo>
                    <a:pt x="1133" y="13456"/>
                    <a:pt x="1139" y="13456"/>
                    <a:pt x="1139" y="13450"/>
                  </a:cubicBezTo>
                  <a:close/>
                  <a:moveTo>
                    <a:pt x="937" y="13385"/>
                  </a:moveTo>
                  <a:cubicBezTo>
                    <a:pt x="950" y="13385"/>
                    <a:pt x="957" y="13391"/>
                    <a:pt x="963" y="13404"/>
                  </a:cubicBezTo>
                  <a:cubicBezTo>
                    <a:pt x="963" y="13411"/>
                    <a:pt x="970" y="13424"/>
                    <a:pt x="970" y="13437"/>
                  </a:cubicBezTo>
                  <a:cubicBezTo>
                    <a:pt x="976" y="13450"/>
                    <a:pt x="976" y="13469"/>
                    <a:pt x="989" y="13495"/>
                  </a:cubicBezTo>
                  <a:cubicBezTo>
                    <a:pt x="996" y="13521"/>
                    <a:pt x="1002" y="13541"/>
                    <a:pt x="1002" y="13554"/>
                  </a:cubicBezTo>
                  <a:cubicBezTo>
                    <a:pt x="1009" y="13573"/>
                    <a:pt x="1009" y="13586"/>
                    <a:pt x="1002" y="13593"/>
                  </a:cubicBezTo>
                  <a:cubicBezTo>
                    <a:pt x="996" y="13599"/>
                    <a:pt x="989" y="13606"/>
                    <a:pt x="976" y="13606"/>
                  </a:cubicBezTo>
                  <a:cubicBezTo>
                    <a:pt x="970" y="13606"/>
                    <a:pt x="957" y="13606"/>
                    <a:pt x="950" y="13599"/>
                  </a:cubicBezTo>
                  <a:cubicBezTo>
                    <a:pt x="950" y="13599"/>
                    <a:pt x="944" y="13593"/>
                    <a:pt x="937" y="13580"/>
                  </a:cubicBezTo>
                  <a:cubicBezTo>
                    <a:pt x="924" y="13554"/>
                    <a:pt x="911" y="13534"/>
                    <a:pt x="905" y="13502"/>
                  </a:cubicBezTo>
                  <a:lnTo>
                    <a:pt x="905" y="13482"/>
                  </a:lnTo>
                  <a:lnTo>
                    <a:pt x="911" y="13404"/>
                  </a:lnTo>
                  <a:cubicBezTo>
                    <a:pt x="918" y="13398"/>
                    <a:pt x="924" y="13391"/>
                    <a:pt x="924" y="13391"/>
                  </a:cubicBezTo>
                  <a:cubicBezTo>
                    <a:pt x="931" y="13391"/>
                    <a:pt x="937" y="13391"/>
                    <a:pt x="937" y="13385"/>
                  </a:cubicBezTo>
                  <a:close/>
                  <a:moveTo>
                    <a:pt x="723" y="13365"/>
                  </a:moveTo>
                  <a:cubicBezTo>
                    <a:pt x="729" y="13365"/>
                    <a:pt x="736" y="13372"/>
                    <a:pt x="742" y="13385"/>
                  </a:cubicBezTo>
                  <a:lnTo>
                    <a:pt x="742" y="13411"/>
                  </a:lnTo>
                  <a:cubicBezTo>
                    <a:pt x="736" y="13450"/>
                    <a:pt x="736" y="13502"/>
                    <a:pt x="742" y="13567"/>
                  </a:cubicBezTo>
                  <a:lnTo>
                    <a:pt x="736" y="13586"/>
                  </a:lnTo>
                  <a:cubicBezTo>
                    <a:pt x="729" y="13593"/>
                    <a:pt x="729" y="13599"/>
                    <a:pt x="723" y="13606"/>
                  </a:cubicBezTo>
                  <a:cubicBezTo>
                    <a:pt x="718" y="13607"/>
                    <a:pt x="713" y="13608"/>
                    <a:pt x="709" y="13608"/>
                  </a:cubicBezTo>
                  <a:cubicBezTo>
                    <a:pt x="697" y="13608"/>
                    <a:pt x="689" y="13601"/>
                    <a:pt x="684" y="13586"/>
                  </a:cubicBezTo>
                  <a:cubicBezTo>
                    <a:pt x="677" y="13580"/>
                    <a:pt x="671" y="13567"/>
                    <a:pt x="671" y="13547"/>
                  </a:cubicBezTo>
                  <a:lnTo>
                    <a:pt x="671" y="13469"/>
                  </a:lnTo>
                  <a:cubicBezTo>
                    <a:pt x="677" y="13424"/>
                    <a:pt x="684" y="13398"/>
                    <a:pt x="690" y="13385"/>
                  </a:cubicBezTo>
                  <a:lnTo>
                    <a:pt x="710" y="13365"/>
                  </a:lnTo>
                  <a:close/>
                  <a:moveTo>
                    <a:pt x="405" y="13590"/>
                  </a:moveTo>
                  <a:cubicBezTo>
                    <a:pt x="407" y="13590"/>
                    <a:pt x="409" y="13591"/>
                    <a:pt x="411" y="13593"/>
                  </a:cubicBezTo>
                  <a:cubicBezTo>
                    <a:pt x="417" y="13593"/>
                    <a:pt x="424" y="13599"/>
                    <a:pt x="430" y="13606"/>
                  </a:cubicBezTo>
                  <a:cubicBezTo>
                    <a:pt x="430" y="13619"/>
                    <a:pt x="430" y="13625"/>
                    <a:pt x="424" y="13638"/>
                  </a:cubicBezTo>
                  <a:lnTo>
                    <a:pt x="424" y="13677"/>
                  </a:lnTo>
                  <a:lnTo>
                    <a:pt x="424" y="13703"/>
                  </a:lnTo>
                  <a:lnTo>
                    <a:pt x="437" y="13723"/>
                  </a:lnTo>
                  <a:lnTo>
                    <a:pt x="430" y="13755"/>
                  </a:lnTo>
                  <a:cubicBezTo>
                    <a:pt x="430" y="13768"/>
                    <a:pt x="424" y="13781"/>
                    <a:pt x="411" y="13781"/>
                  </a:cubicBezTo>
                  <a:cubicBezTo>
                    <a:pt x="398" y="13781"/>
                    <a:pt x="391" y="13775"/>
                    <a:pt x="385" y="13762"/>
                  </a:cubicBezTo>
                  <a:lnTo>
                    <a:pt x="385" y="13736"/>
                  </a:lnTo>
                  <a:lnTo>
                    <a:pt x="378" y="13716"/>
                  </a:lnTo>
                  <a:cubicBezTo>
                    <a:pt x="372" y="13710"/>
                    <a:pt x="372" y="13690"/>
                    <a:pt x="372" y="13671"/>
                  </a:cubicBezTo>
                  <a:cubicBezTo>
                    <a:pt x="372" y="13651"/>
                    <a:pt x="372" y="13638"/>
                    <a:pt x="378" y="13632"/>
                  </a:cubicBezTo>
                  <a:lnTo>
                    <a:pt x="385" y="13612"/>
                  </a:lnTo>
                  <a:lnTo>
                    <a:pt x="391" y="13599"/>
                  </a:lnTo>
                  <a:cubicBezTo>
                    <a:pt x="396" y="13595"/>
                    <a:pt x="400" y="13590"/>
                    <a:pt x="405" y="13590"/>
                  </a:cubicBezTo>
                  <a:close/>
                  <a:moveTo>
                    <a:pt x="716" y="13677"/>
                  </a:moveTo>
                  <a:cubicBezTo>
                    <a:pt x="729" y="13684"/>
                    <a:pt x="736" y="13697"/>
                    <a:pt x="749" y="13710"/>
                  </a:cubicBezTo>
                  <a:cubicBezTo>
                    <a:pt x="749" y="13716"/>
                    <a:pt x="755" y="13755"/>
                    <a:pt x="762" y="13827"/>
                  </a:cubicBezTo>
                  <a:lnTo>
                    <a:pt x="762" y="13879"/>
                  </a:lnTo>
                  <a:cubicBezTo>
                    <a:pt x="755" y="13898"/>
                    <a:pt x="749" y="13918"/>
                    <a:pt x="736" y="13924"/>
                  </a:cubicBezTo>
                  <a:cubicBezTo>
                    <a:pt x="732" y="13926"/>
                    <a:pt x="729" y="13927"/>
                    <a:pt x="726" y="13927"/>
                  </a:cubicBezTo>
                  <a:cubicBezTo>
                    <a:pt x="719" y="13927"/>
                    <a:pt x="714" y="13923"/>
                    <a:pt x="710" y="13918"/>
                  </a:cubicBezTo>
                  <a:lnTo>
                    <a:pt x="684" y="13859"/>
                  </a:lnTo>
                  <a:lnTo>
                    <a:pt x="677" y="13814"/>
                  </a:lnTo>
                  <a:lnTo>
                    <a:pt x="684" y="13710"/>
                  </a:lnTo>
                  <a:cubicBezTo>
                    <a:pt x="697" y="13697"/>
                    <a:pt x="703" y="13684"/>
                    <a:pt x="716" y="13677"/>
                  </a:cubicBezTo>
                  <a:close/>
                  <a:moveTo>
                    <a:pt x="957" y="13840"/>
                  </a:moveTo>
                  <a:cubicBezTo>
                    <a:pt x="970" y="13840"/>
                    <a:pt x="976" y="13846"/>
                    <a:pt x="976" y="13859"/>
                  </a:cubicBezTo>
                  <a:cubicBezTo>
                    <a:pt x="989" y="13879"/>
                    <a:pt x="989" y="13911"/>
                    <a:pt x="989" y="13963"/>
                  </a:cubicBezTo>
                  <a:lnTo>
                    <a:pt x="1002" y="14002"/>
                  </a:lnTo>
                  <a:cubicBezTo>
                    <a:pt x="1009" y="14022"/>
                    <a:pt x="1002" y="14035"/>
                    <a:pt x="989" y="14048"/>
                  </a:cubicBezTo>
                  <a:cubicBezTo>
                    <a:pt x="986" y="14050"/>
                    <a:pt x="982" y="14051"/>
                    <a:pt x="978" y="14051"/>
                  </a:cubicBezTo>
                  <a:cubicBezTo>
                    <a:pt x="968" y="14051"/>
                    <a:pt x="958" y="14046"/>
                    <a:pt x="944" y="14042"/>
                  </a:cubicBezTo>
                  <a:cubicBezTo>
                    <a:pt x="931" y="14035"/>
                    <a:pt x="924" y="14028"/>
                    <a:pt x="924" y="14015"/>
                  </a:cubicBezTo>
                  <a:cubicBezTo>
                    <a:pt x="911" y="14002"/>
                    <a:pt x="911" y="13983"/>
                    <a:pt x="911" y="13963"/>
                  </a:cubicBezTo>
                  <a:lnTo>
                    <a:pt x="918" y="13866"/>
                  </a:lnTo>
                  <a:lnTo>
                    <a:pt x="924" y="13846"/>
                  </a:lnTo>
                  <a:cubicBezTo>
                    <a:pt x="931" y="13840"/>
                    <a:pt x="937" y="13840"/>
                    <a:pt x="944" y="13840"/>
                  </a:cubicBezTo>
                  <a:close/>
                  <a:moveTo>
                    <a:pt x="1172" y="13931"/>
                  </a:moveTo>
                  <a:cubicBezTo>
                    <a:pt x="1185" y="13931"/>
                    <a:pt x="1198" y="13944"/>
                    <a:pt x="1204" y="13970"/>
                  </a:cubicBezTo>
                  <a:lnTo>
                    <a:pt x="1250" y="14107"/>
                  </a:lnTo>
                  <a:cubicBezTo>
                    <a:pt x="1256" y="14113"/>
                    <a:pt x="1256" y="14126"/>
                    <a:pt x="1250" y="14139"/>
                  </a:cubicBezTo>
                  <a:cubicBezTo>
                    <a:pt x="1243" y="14152"/>
                    <a:pt x="1230" y="14159"/>
                    <a:pt x="1217" y="14159"/>
                  </a:cubicBezTo>
                  <a:cubicBezTo>
                    <a:pt x="1204" y="14159"/>
                    <a:pt x="1191" y="14146"/>
                    <a:pt x="1178" y="14133"/>
                  </a:cubicBezTo>
                  <a:cubicBezTo>
                    <a:pt x="1139" y="14081"/>
                    <a:pt x="1126" y="14028"/>
                    <a:pt x="1139" y="13970"/>
                  </a:cubicBezTo>
                  <a:cubicBezTo>
                    <a:pt x="1139" y="13950"/>
                    <a:pt x="1146" y="13944"/>
                    <a:pt x="1159" y="13937"/>
                  </a:cubicBezTo>
                  <a:cubicBezTo>
                    <a:pt x="1165" y="13937"/>
                    <a:pt x="1165" y="13937"/>
                    <a:pt x="1172" y="13931"/>
                  </a:cubicBezTo>
                  <a:close/>
                  <a:moveTo>
                    <a:pt x="898" y="14178"/>
                  </a:moveTo>
                  <a:cubicBezTo>
                    <a:pt x="911" y="14185"/>
                    <a:pt x="918" y="14198"/>
                    <a:pt x="924" y="14217"/>
                  </a:cubicBezTo>
                  <a:lnTo>
                    <a:pt x="937" y="14269"/>
                  </a:lnTo>
                  <a:cubicBezTo>
                    <a:pt x="937" y="14269"/>
                    <a:pt x="937" y="14282"/>
                    <a:pt x="944" y="14302"/>
                  </a:cubicBezTo>
                  <a:lnTo>
                    <a:pt x="970" y="14380"/>
                  </a:lnTo>
                  <a:cubicBezTo>
                    <a:pt x="976" y="14399"/>
                    <a:pt x="970" y="14412"/>
                    <a:pt x="957" y="14419"/>
                  </a:cubicBezTo>
                  <a:cubicBezTo>
                    <a:pt x="918" y="14412"/>
                    <a:pt x="892" y="14386"/>
                    <a:pt x="885" y="14347"/>
                  </a:cubicBezTo>
                  <a:lnTo>
                    <a:pt x="879" y="14315"/>
                  </a:lnTo>
                  <a:lnTo>
                    <a:pt x="866" y="14276"/>
                  </a:lnTo>
                  <a:cubicBezTo>
                    <a:pt x="859" y="14263"/>
                    <a:pt x="859" y="14243"/>
                    <a:pt x="866" y="14211"/>
                  </a:cubicBezTo>
                  <a:cubicBezTo>
                    <a:pt x="866" y="14191"/>
                    <a:pt x="872" y="14185"/>
                    <a:pt x="885" y="14185"/>
                  </a:cubicBezTo>
                  <a:lnTo>
                    <a:pt x="898" y="14178"/>
                  </a:lnTo>
                  <a:close/>
                  <a:moveTo>
                    <a:pt x="1159" y="14347"/>
                  </a:moveTo>
                  <a:cubicBezTo>
                    <a:pt x="1172" y="14347"/>
                    <a:pt x="1178" y="14354"/>
                    <a:pt x="1185" y="14367"/>
                  </a:cubicBezTo>
                  <a:lnTo>
                    <a:pt x="1237" y="14490"/>
                  </a:lnTo>
                  <a:lnTo>
                    <a:pt x="1250" y="14510"/>
                  </a:lnTo>
                  <a:cubicBezTo>
                    <a:pt x="1256" y="14536"/>
                    <a:pt x="1250" y="14549"/>
                    <a:pt x="1217" y="14555"/>
                  </a:cubicBezTo>
                  <a:cubicBezTo>
                    <a:pt x="1204" y="14555"/>
                    <a:pt x="1185" y="14549"/>
                    <a:pt x="1165" y="14529"/>
                  </a:cubicBezTo>
                  <a:cubicBezTo>
                    <a:pt x="1159" y="14516"/>
                    <a:pt x="1146" y="14484"/>
                    <a:pt x="1126" y="14438"/>
                  </a:cubicBezTo>
                  <a:lnTo>
                    <a:pt x="1120" y="14393"/>
                  </a:lnTo>
                  <a:cubicBezTo>
                    <a:pt x="1126" y="14373"/>
                    <a:pt x="1133" y="14360"/>
                    <a:pt x="1146" y="14354"/>
                  </a:cubicBezTo>
                  <a:lnTo>
                    <a:pt x="1159" y="14347"/>
                  </a:lnTo>
                  <a:close/>
                  <a:moveTo>
                    <a:pt x="1367" y="14490"/>
                  </a:moveTo>
                  <a:lnTo>
                    <a:pt x="1393" y="14503"/>
                  </a:lnTo>
                  <a:lnTo>
                    <a:pt x="1399" y="14529"/>
                  </a:lnTo>
                  <a:cubicBezTo>
                    <a:pt x="1399" y="14536"/>
                    <a:pt x="1406" y="14542"/>
                    <a:pt x="1412" y="14549"/>
                  </a:cubicBezTo>
                  <a:lnTo>
                    <a:pt x="1432" y="14601"/>
                  </a:lnTo>
                  <a:cubicBezTo>
                    <a:pt x="1438" y="14620"/>
                    <a:pt x="1432" y="14640"/>
                    <a:pt x="1425" y="14646"/>
                  </a:cubicBezTo>
                  <a:lnTo>
                    <a:pt x="1412" y="14653"/>
                  </a:lnTo>
                  <a:cubicBezTo>
                    <a:pt x="1393" y="14653"/>
                    <a:pt x="1373" y="14646"/>
                    <a:pt x="1360" y="14640"/>
                  </a:cubicBezTo>
                  <a:lnTo>
                    <a:pt x="1341" y="14594"/>
                  </a:lnTo>
                  <a:lnTo>
                    <a:pt x="1334" y="14568"/>
                  </a:lnTo>
                  <a:cubicBezTo>
                    <a:pt x="1328" y="14555"/>
                    <a:pt x="1328" y="14536"/>
                    <a:pt x="1334" y="14523"/>
                  </a:cubicBezTo>
                  <a:lnTo>
                    <a:pt x="1341" y="14503"/>
                  </a:lnTo>
                  <a:lnTo>
                    <a:pt x="1367" y="14490"/>
                  </a:lnTo>
                  <a:close/>
                  <a:moveTo>
                    <a:pt x="313" y="12708"/>
                  </a:moveTo>
                  <a:lnTo>
                    <a:pt x="268" y="12799"/>
                  </a:lnTo>
                  <a:cubicBezTo>
                    <a:pt x="261" y="12819"/>
                    <a:pt x="248" y="12851"/>
                    <a:pt x="242" y="12897"/>
                  </a:cubicBezTo>
                  <a:cubicBezTo>
                    <a:pt x="229" y="12942"/>
                    <a:pt x="216" y="12975"/>
                    <a:pt x="209" y="12994"/>
                  </a:cubicBezTo>
                  <a:cubicBezTo>
                    <a:pt x="202" y="13007"/>
                    <a:pt x="183" y="13027"/>
                    <a:pt x="163" y="13059"/>
                  </a:cubicBezTo>
                  <a:cubicBezTo>
                    <a:pt x="144" y="13085"/>
                    <a:pt x="131" y="13112"/>
                    <a:pt x="124" y="13131"/>
                  </a:cubicBezTo>
                  <a:cubicBezTo>
                    <a:pt x="111" y="13151"/>
                    <a:pt x="105" y="13190"/>
                    <a:pt x="98" y="13235"/>
                  </a:cubicBezTo>
                  <a:cubicBezTo>
                    <a:pt x="85" y="13281"/>
                    <a:pt x="79" y="13313"/>
                    <a:pt x="72" y="13333"/>
                  </a:cubicBezTo>
                  <a:cubicBezTo>
                    <a:pt x="59" y="13359"/>
                    <a:pt x="46" y="13385"/>
                    <a:pt x="27" y="13424"/>
                  </a:cubicBezTo>
                  <a:cubicBezTo>
                    <a:pt x="7" y="13463"/>
                    <a:pt x="1" y="13495"/>
                    <a:pt x="7" y="13521"/>
                  </a:cubicBezTo>
                  <a:cubicBezTo>
                    <a:pt x="46" y="13450"/>
                    <a:pt x="111" y="13411"/>
                    <a:pt x="189" y="13398"/>
                  </a:cubicBezTo>
                  <a:cubicBezTo>
                    <a:pt x="209" y="13430"/>
                    <a:pt x="209" y="13482"/>
                    <a:pt x="196" y="13554"/>
                  </a:cubicBezTo>
                  <a:cubicBezTo>
                    <a:pt x="183" y="13645"/>
                    <a:pt x="176" y="13762"/>
                    <a:pt x="176" y="13905"/>
                  </a:cubicBezTo>
                  <a:cubicBezTo>
                    <a:pt x="176" y="14048"/>
                    <a:pt x="176" y="14165"/>
                    <a:pt x="189" y="14243"/>
                  </a:cubicBezTo>
                  <a:cubicBezTo>
                    <a:pt x="202" y="14367"/>
                    <a:pt x="229" y="14471"/>
                    <a:pt x="268" y="14562"/>
                  </a:cubicBezTo>
                  <a:cubicBezTo>
                    <a:pt x="365" y="14386"/>
                    <a:pt x="430" y="14204"/>
                    <a:pt x="469" y="14015"/>
                  </a:cubicBezTo>
                  <a:cubicBezTo>
                    <a:pt x="476" y="13989"/>
                    <a:pt x="482" y="13970"/>
                    <a:pt x="489" y="13963"/>
                  </a:cubicBezTo>
                  <a:cubicBezTo>
                    <a:pt x="498" y="13954"/>
                    <a:pt x="508" y="13948"/>
                    <a:pt x="520" y="13948"/>
                  </a:cubicBezTo>
                  <a:cubicBezTo>
                    <a:pt x="524" y="13948"/>
                    <a:pt x="529" y="13949"/>
                    <a:pt x="534" y="13950"/>
                  </a:cubicBezTo>
                  <a:cubicBezTo>
                    <a:pt x="554" y="13950"/>
                    <a:pt x="567" y="13963"/>
                    <a:pt x="580" y="13976"/>
                  </a:cubicBezTo>
                  <a:cubicBezTo>
                    <a:pt x="593" y="13989"/>
                    <a:pt x="606" y="14022"/>
                    <a:pt x="612" y="14068"/>
                  </a:cubicBezTo>
                  <a:cubicBezTo>
                    <a:pt x="664" y="14256"/>
                    <a:pt x="762" y="14438"/>
                    <a:pt x="911" y="14607"/>
                  </a:cubicBezTo>
                  <a:cubicBezTo>
                    <a:pt x="983" y="14685"/>
                    <a:pt x="1061" y="14757"/>
                    <a:pt x="1152" y="14828"/>
                  </a:cubicBezTo>
                  <a:cubicBezTo>
                    <a:pt x="1146" y="14815"/>
                    <a:pt x="1139" y="14796"/>
                    <a:pt x="1139" y="14776"/>
                  </a:cubicBezTo>
                  <a:cubicBezTo>
                    <a:pt x="1139" y="14763"/>
                    <a:pt x="1146" y="14757"/>
                    <a:pt x="1146" y="14750"/>
                  </a:cubicBezTo>
                  <a:cubicBezTo>
                    <a:pt x="1152" y="14744"/>
                    <a:pt x="1159" y="14737"/>
                    <a:pt x="1165" y="14737"/>
                  </a:cubicBezTo>
                  <a:cubicBezTo>
                    <a:pt x="1178" y="14737"/>
                    <a:pt x="1191" y="14744"/>
                    <a:pt x="1191" y="14750"/>
                  </a:cubicBezTo>
                  <a:lnTo>
                    <a:pt x="1204" y="14770"/>
                  </a:lnTo>
                  <a:cubicBezTo>
                    <a:pt x="1217" y="14789"/>
                    <a:pt x="1230" y="14802"/>
                    <a:pt x="1250" y="14809"/>
                  </a:cubicBezTo>
                  <a:cubicBezTo>
                    <a:pt x="1250" y="14815"/>
                    <a:pt x="1256" y="14822"/>
                    <a:pt x="1263" y="14848"/>
                  </a:cubicBezTo>
                  <a:lnTo>
                    <a:pt x="1269" y="14874"/>
                  </a:lnTo>
                  <a:cubicBezTo>
                    <a:pt x="1269" y="14887"/>
                    <a:pt x="1269" y="14887"/>
                    <a:pt x="1263" y="14893"/>
                  </a:cubicBezTo>
                  <a:lnTo>
                    <a:pt x="1250" y="14900"/>
                  </a:lnTo>
                  <a:cubicBezTo>
                    <a:pt x="1302" y="14932"/>
                    <a:pt x="1354" y="14965"/>
                    <a:pt x="1406" y="14998"/>
                  </a:cubicBezTo>
                  <a:cubicBezTo>
                    <a:pt x="1432" y="15011"/>
                    <a:pt x="1445" y="15017"/>
                    <a:pt x="1464" y="15030"/>
                  </a:cubicBezTo>
                  <a:cubicBezTo>
                    <a:pt x="1458" y="14991"/>
                    <a:pt x="1458" y="14959"/>
                    <a:pt x="1451" y="14932"/>
                  </a:cubicBezTo>
                  <a:cubicBezTo>
                    <a:pt x="1438" y="14874"/>
                    <a:pt x="1445" y="14828"/>
                    <a:pt x="1471" y="14783"/>
                  </a:cubicBezTo>
                  <a:lnTo>
                    <a:pt x="1555" y="14692"/>
                  </a:lnTo>
                  <a:cubicBezTo>
                    <a:pt x="1555" y="14685"/>
                    <a:pt x="1562" y="14679"/>
                    <a:pt x="1562" y="14679"/>
                  </a:cubicBezTo>
                  <a:cubicBezTo>
                    <a:pt x="1562" y="14679"/>
                    <a:pt x="1562" y="14672"/>
                    <a:pt x="1562" y="14672"/>
                  </a:cubicBezTo>
                  <a:cubicBezTo>
                    <a:pt x="1549" y="14659"/>
                    <a:pt x="1542" y="14640"/>
                    <a:pt x="1542" y="14614"/>
                  </a:cubicBezTo>
                  <a:cubicBezTo>
                    <a:pt x="1542" y="14588"/>
                    <a:pt x="1536" y="14568"/>
                    <a:pt x="1536" y="14555"/>
                  </a:cubicBezTo>
                  <a:cubicBezTo>
                    <a:pt x="1529" y="14536"/>
                    <a:pt x="1523" y="14503"/>
                    <a:pt x="1503" y="14451"/>
                  </a:cubicBezTo>
                  <a:lnTo>
                    <a:pt x="1393" y="14165"/>
                  </a:lnTo>
                  <a:cubicBezTo>
                    <a:pt x="1380" y="14139"/>
                    <a:pt x="1367" y="14100"/>
                    <a:pt x="1354" y="14048"/>
                  </a:cubicBezTo>
                  <a:lnTo>
                    <a:pt x="1334" y="13957"/>
                  </a:lnTo>
                  <a:cubicBezTo>
                    <a:pt x="1328" y="13931"/>
                    <a:pt x="1315" y="13892"/>
                    <a:pt x="1289" y="13840"/>
                  </a:cubicBezTo>
                  <a:cubicBezTo>
                    <a:pt x="1198" y="13580"/>
                    <a:pt x="1126" y="13333"/>
                    <a:pt x="1087" y="13092"/>
                  </a:cubicBezTo>
                  <a:cubicBezTo>
                    <a:pt x="1061" y="13098"/>
                    <a:pt x="1035" y="13098"/>
                    <a:pt x="1015" y="13105"/>
                  </a:cubicBezTo>
                  <a:cubicBezTo>
                    <a:pt x="1001" y="13106"/>
                    <a:pt x="986" y="13106"/>
                    <a:pt x="972" y="13106"/>
                  </a:cubicBezTo>
                  <a:cubicBezTo>
                    <a:pt x="839" y="13106"/>
                    <a:pt x="717" y="13078"/>
                    <a:pt x="606" y="13014"/>
                  </a:cubicBezTo>
                  <a:cubicBezTo>
                    <a:pt x="482" y="12942"/>
                    <a:pt x="385" y="12845"/>
                    <a:pt x="313" y="12708"/>
                  </a:cubicBezTo>
                  <a:close/>
                </a:path>
              </a:pathLst>
            </a:custGeom>
            <a:solidFill>
              <a:srgbClr val="FC96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4"/>
            <p:cNvSpPr/>
            <p:nvPr/>
          </p:nvSpPr>
          <p:spPr>
            <a:xfrm>
              <a:off x="-6490125" y="624000"/>
              <a:ext cx="31750" cy="89300"/>
            </a:xfrm>
            <a:custGeom>
              <a:avLst/>
              <a:gdLst/>
              <a:ahLst/>
              <a:cxnLst/>
              <a:rect l="l" t="t" r="r" b="b"/>
              <a:pathLst>
                <a:path w="1270" h="3572" extrusionOk="0">
                  <a:moveTo>
                    <a:pt x="326" y="1"/>
                  </a:moveTo>
                  <a:cubicBezTo>
                    <a:pt x="313" y="53"/>
                    <a:pt x="300" y="98"/>
                    <a:pt x="287" y="137"/>
                  </a:cubicBezTo>
                  <a:cubicBezTo>
                    <a:pt x="274" y="176"/>
                    <a:pt x="261" y="202"/>
                    <a:pt x="242" y="215"/>
                  </a:cubicBezTo>
                  <a:cubicBezTo>
                    <a:pt x="223" y="230"/>
                    <a:pt x="207" y="239"/>
                    <a:pt x="192" y="239"/>
                  </a:cubicBezTo>
                  <a:cubicBezTo>
                    <a:pt x="180" y="239"/>
                    <a:pt x="168" y="233"/>
                    <a:pt x="157" y="222"/>
                  </a:cubicBezTo>
                  <a:cubicBezTo>
                    <a:pt x="151" y="215"/>
                    <a:pt x="144" y="202"/>
                    <a:pt x="144" y="189"/>
                  </a:cubicBezTo>
                  <a:cubicBezTo>
                    <a:pt x="138" y="170"/>
                    <a:pt x="138" y="157"/>
                    <a:pt x="131" y="150"/>
                  </a:cubicBezTo>
                  <a:cubicBezTo>
                    <a:pt x="118" y="131"/>
                    <a:pt x="92" y="111"/>
                    <a:pt x="53" y="92"/>
                  </a:cubicBezTo>
                  <a:cubicBezTo>
                    <a:pt x="34" y="85"/>
                    <a:pt x="14" y="79"/>
                    <a:pt x="1" y="72"/>
                  </a:cubicBezTo>
                  <a:lnTo>
                    <a:pt x="1" y="92"/>
                  </a:lnTo>
                  <a:lnTo>
                    <a:pt x="1" y="313"/>
                  </a:lnTo>
                  <a:cubicBezTo>
                    <a:pt x="1" y="378"/>
                    <a:pt x="1" y="430"/>
                    <a:pt x="7" y="463"/>
                  </a:cubicBezTo>
                  <a:lnTo>
                    <a:pt x="20" y="593"/>
                  </a:lnTo>
                  <a:cubicBezTo>
                    <a:pt x="20" y="619"/>
                    <a:pt x="20" y="671"/>
                    <a:pt x="20" y="742"/>
                  </a:cubicBezTo>
                  <a:cubicBezTo>
                    <a:pt x="20" y="807"/>
                    <a:pt x="20" y="853"/>
                    <a:pt x="27" y="892"/>
                  </a:cubicBezTo>
                  <a:cubicBezTo>
                    <a:pt x="34" y="937"/>
                    <a:pt x="40" y="963"/>
                    <a:pt x="40" y="983"/>
                  </a:cubicBezTo>
                  <a:cubicBezTo>
                    <a:pt x="40" y="1022"/>
                    <a:pt x="27" y="1048"/>
                    <a:pt x="7" y="1067"/>
                  </a:cubicBezTo>
                  <a:cubicBezTo>
                    <a:pt x="86" y="1184"/>
                    <a:pt x="164" y="1328"/>
                    <a:pt x="248" y="1497"/>
                  </a:cubicBezTo>
                  <a:cubicBezTo>
                    <a:pt x="281" y="1555"/>
                    <a:pt x="307" y="1607"/>
                    <a:pt x="313" y="1653"/>
                  </a:cubicBezTo>
                  <a:cubicBezTo>
                    <a:pt x="326" y="1653"/>
                    <a:pt x="333" y="1653"/>
                    <a:pt x="333" y="1659"/>
                  </a:cubicBezTo>
                  <a:cubicBezTo>
                    <a:pt x="352" y="1672"/>
                    <a:pt x="352" y="1692"/>
                    <a:pt x="326" y="1718"/>
                  </a:cubicBezTo>
                  <a:cubicBezTo>
                    <a:pt x="320" y="1724"/>
                    <a:pt x="320" y="1731"/>
                    <a:pt x="313" y="1737"/>
                  </a:cubicBezTo>
                  <a:cubicBezTo>
                    <a:pt x="313" y="1737"/>
                    <a:pt x="307" y="1744"/>
                    <a:pt x="307" y="1744"/>
                  </a:cubicBezTo>
                  <a:cubicBezTo>
                    <a:pt x="255" y="1789"/>
                    <a:pt x="183" y="1828"/>
                    <a:pt x="99" y="1854"/>
                  </a:cubicBezTo>
                  <a:cubicBezTo>
                    <a:pt x="118" y="1906"/>
                    <a:pt x="125" y="1965"/>
                    <a:pt x="131" y="2030"/>
                  </a:cubicBezTo>
                  <a:cubicBezTo>
                    <a:pt x="131" y="2075"/>
                    <a:pt x="125" y="2153"/>
                    <a:pt x="112" y="2245"/>
                  </a:cubicBezTo>
                  <a:lnTo>
                    <a:pt x="73" y="2628"/>
                  </a:lnTo>
                  <a:cubicBezTo>
                    <a:pt x="66" y="2661"/>
                    <a:pt x="60" y="2687"/>
                    <a:pt x="53" y="2693"/>
                  </a:cubicBezTo>
                  <a:cubicBezTo>
                    <a:pt x="53" y="2700"/>
                    <a:pt x="47" y="2706"/>
                    <a:pt x="40" y="2706"/>
                  </a:cubicBezTo>
                  <a:cubicBezTo>
                    <a:pt x="40" y="2713"/>
                    <a:pt x="47" y="2713"/>
                    <a:pt x="47" y="2713"/>
                  </a:cubicBezTo>
                  <a:cubicBezTo>
                    <a:pt x="73" y="2765"/>
                    <a:pt x="105" y="2849"/>
                    <a:pt x="157" y="2960"/>
                  </a:cubicBezTo>
                  <a:lnTo>
                    <a:pt x="313" y="3344"/>
                  </a:lnTo>
                  <a:cubicBezTo>
                    <a:pt x="346" y="3428"/>
                    <a:pt x="378" y="3500"/>
                    <a:pt x="404" y="3571"/>
                  </a:cubicBezTo>
                  <a:cubicBezTo>
                    <a:pt x="411" y="3552"/>
                    <a:pt x="417" y="3532"/>
                    <a:pt x="424" y="3526"/>
                  </a:cubicBezTo>
                  <a:cubicBezTo>
                    <a:pt x="469" y="3389"/>
                    <a:pt x="547" y="3259"/>
                    <a:pt x="645" y="3142"/>
                  </a:cubicBezTo>
                  <a:cubicBezTo>
                    <a:pt x="690" y="3097"/>
                    <a:pt x="729" y="3064"/>
                    <a:pt x="762" y="3044"/>
                  </a:cubicBezTo>
                  <a:cubicBezTo>
                    <a:pt x="785" y="3037"/>
                    <a:pt x="814" y="3034"/>
                    <a:pt x="854" y="3034"/>
                  </a:cubicBezTo>
                  <a:cubicBezTo>
                    <a:pt x="883" y="3034"/>
                    <a:pt x="917" y="3035"/>
                    <a:pt x="957" y="3038"/>
                  </a:cubicBezTo>
                  <a:lnTo>
                    <a:pt x="1191" y="3064"/>
                  </a:lnTo>
                  <a:lnTo>
                    <a:pt x="1191" y="3038"/>
                  </a:lnTo>
                  <a:lnTo>
                    <a:pt x="1263" y="2258"/>
                  </a:lnTo>
                  <a:cubicBezTo>
                    <a:pt x="1269" y="2147"/>
                    <a:pt x="1269" y="2062"/>
                    <a:pt x="1263" y="2010"/>
                  </a:cubicBezTo>
                  <a:cubicBezTo>
                    <a:pt x="1250" y="1952"/>
                    <a:pt x="1217" y="1874"/>
                    <a:pt x="1172" y="1770"/>
                  </a:cubicBezTo>
                  <a:lnTo>
                    <a:pt x="729" y="820"/>
                  </a:lnTo>
                  <a:cubicBezTo>
                    <a:pt x="651" y="651"/>
                    <a:pt x="580" y="521"/>
                    <a:pt x="521" y="424"/>
                  </a:cubicBezTo>
                  <a:cubicBezTo>
                    <a:pt x="450" y="313"/>
                    <a:pt x="411" y="241"/>
                    <a:pt x="391" y="202"/>
                  </a:cubicBezTo>
                  <a:cubicBezTo>
                    <a:pt x="378" y="170"/>
                    <a:pt x="359" y="111"/>
                    <a:pt x="333" y="27"/>
                  </a:cubicBezTo>
                  <a:cubicBezTo>
                    <a:pt x="333" y="14"/>
                    <a:pt x="326" y="7"/>
                    <a:pt x="326" y="1"/>
                  </a:cubicBezTo>
                  <a:close/>
                </a:path>
              </a:pathLst>
            </a:custGeom>
            <a:solidFill>
              <a:srgbClr val="6C47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4"/>
            <p:cNvSpPr/>
            <p:nvPr/>
          </p:nvSpPr>
          <p:spPr>
            <a:xfrm>
              <a:off x="-6587825" y="299425"/>
              <a:ext cx="69450" cy="119900"/>
            </a:xfrm>
            <a:custGeom>
              <a:avLst/>
              <a:gdLst/>
              <a:ahLst/>
              <a:cxnLst/>
              <a:rect l="l" t="t" r="r" b="b"/>
              <a:pathLst>
                <a:path w="2778" h="4796" extrusionOk="0">
                  <a:moveTo>
                    <a:pt x="311" y="0"/>
                  </a:moveTo>
                  <a:cubicBezTo>
                    <a:pt x="287" y="0"/>
                    <a:pt x="256" y="9"/>
                    <a:pt x="221" y="29"/>
                  </a:cubicBezTo>
                  <a:lnTo>
                    <a:pt x="26" y="133"/>
                  </a:lnTo>
                  <a:cubicBezTo>
                    <a:pt x="20" y="139"/>
                    <a:pt x="7" y="139"/>
                    <a:pt x="0" y="146"/>
                  </a:cubicBezTo>
                  <a:cubicBezTo>
                    <a:pt x="85" y="295"/>
                    <a:pt x="169" y="497"/>
                    <a:pt x="241" y="751"/>
                  </a:cubicBezTo>
                  <a:cubicBezTo>
                    <a:pt x="241" y="764"/>
                    <a:pt x="247" y="777"/>
                    <a:pt x="247" y="783"/>
                  </a:cubicBezTo>
                  <a:cubicBezTo>
                    <a:pt x="286" y="699"/>
                    <a:pt x="312" y="608"/>
                    <a:pt x="332" y="510"/>
                  </a:cubicBezTo>
                  <a:lnTo>
                    <a:pt x="365" y="302"/>
                  </a:lnTo>
                  <a:cubicBezTo>
                    <a:pt x="371" y="250"/>
                    <a:pt x="371" y="211"/>
                    <a:pt x="371" y="198"/>
                  </a:cubicBezTo>
                  <a:lnTo>
                    <a:pt x="352" y="94"/>
                  </a:lnTo>
                  <a:cubicBezTo>
                    <a:pt x="358" y="61"/>
                    <a:pt x="358" y="42"/>
                    <a:pt x="365" y="16"/>
                  </a:cubicBezTo>
                  <a:cubicBezTo>
                    <a:pt x="352" y="9"/>
                    <a:pt x="345" y="3"/>
                    <a:pt x="332" y="3"/>
                  </a:cubicBezTo>
                  <a:cubicBezTo>
                    <a:pt x="326" y="1"/>
                    <a:pt x="319" y="0"/>
                    <a:pt x="311" y="0"/>
                  </a:cubicBezTo>
                  <a:close/>
                  <a:moveTo>
                    <a:pt x="456" y="133"/>
                  </a:moveTo>
                  <a:cubicBezTo>
                    <a:pt x="456" y="146"/>
                    <a:pt x="456" y="159"/>
                    <a:pt x="456" y="172"/>
                  </a:cubicBezTo>
                  <a:cubicBezTo>
                    <a:pt x="462" y="211"/>
                    <a:pt x="456" y="282"/>
                    <a:pt x="449" y="386"/>
                  </a:cubicBezTo>
                  <a:lnTo>
                    <a:pt x="423" y="569"/>
                  </a:lnTo>
                  <a:lnTo>
                    <a:pt x="417" y="601"/>
                  </a:lnTo>
                  <a:cubicBezTo>
                    <a:pt x="397" y="673"/>
                    <a:pt x="365" y="770"/>
                    <a:pt x="319" y="887"/>
                  </a:cubicBezTo>
                  <a:lnTo>
                    <a:pt x="299" y="939"/>
                  </a:lnTo>
                  <a:lnTo>
                    <a:pt x="299" y="952"/>
                  </a:lnTo>
                  <a:cubicBezTo>
                    <a:pt x="338" y="1102"/>
                    <a:pt x="371" y="1212"/>
                    <a:pt x="391" y="1290"/>
                  </a:cubicBezTo>
                  <a:cubicBezTo>
                    <a:pt x="436" y="1290"/>
                    <a:pt x="495" y="1277"/>
                    <a:pt x="573" y="1258"/>
                  </a:cubicBezTo>
                  <a:cubicBezTo>
                    <a:pt x="690" y="1219"/>
                    <a:pt x="774" y="1193"/>
                    <a:pt x="826" y="1167"/>
                  </a:cubicBezTo>
                  <a:lnTo>
                    <a:pt x="859" y="1141"/>
                  </a:lnTo>
                  <a:lnTo>
                    <a:pt x="878" y="1121"/>
                  </a:lnTo>
                  <a:lnTo>
                    <a:pt x="943" y="1056"/>
                  </a:lnTo>
                  <a:cubicBezTo>
                    <a:pt x="950" y="1050"/>
                    <a:pt x="956" y="1043"/>
                    <a:pt x="963" y="1043"/>
                  </a:cubicBezTo>
                  <a:cubicBezTo>
                    <a:pt x="898" y="907"/>
                    <a:pt x="839" y="803"/>
                    <a:pt x="794" y="718"/>
                  </a:cubicBezTo>
                  <a:cubicBezTo>
                    <a:pt x="677" y="497"/>
                    <a:pt x="566" y="302"/>
                    <a:pt x="456" y="133"/>
                  </a:cubicBezTo>
                  <a:close/>
                  <a:moveTo>
                    <a:pt x="904" y="1180"/>
                  </a:moveTo>
                  <a:lnTo>
                    <a:pt x="872" y="1212"/>
                  </a:lnTo>
                  <a:lnTo>
                    <a:pt x="833" y="1232"/>
                  </a:lnTo>
                  <a:lnTo>
                    <a:pt x="683" y="1290"/>
                  </a:lnTo>
                  <a:cubicBezTo>
                    <a:pt x="605" y="1317"/>
                    <a:pt x="534" y="1330"/>
                    <a:pt x="462" y="1336"/>
                  </a:cubicBezTo>
                  <a:lnTo>
                    <a:pt x="404" y="1336"/>
                  </a:lnTo>
                  <a:cubicBezTo>
                    <a:pt x="417" y="1375"/>
                    <a:pt x="423" y="1395"/>
                    <a:pt x="423" y="1401"/>
                  </a:cubicBezTo>
                  <a:cubicBezTo>
                    <a:pt x="456" y="1479"/>
                    <a:pt x="488" y="1577"/>
                    <a:pt x="534" y="1674"/>
                  </a:cubicBezTo>
                  <a:cubicBezTo>
                    <a:pt x="534" y="1674"/>
                    <a:pt x="534" y="1674"/>
                    <a:pt x="540" y="1668"/>
                  </a:cubicBezTo>
                  <a:lnTo>
                    <a:pt x="651" y="1544"/>
                  </a:lnTo>
                  <a:cubicBezTo>
                    <a:pt x="748" y="1434"/>
                    <a:pt x="813" y="1356"/>
                    <a:pt x="846" y="1297"/>
                  </a:cubicBezTo>
                  <a:lnTo>
                    <a:pt x="904" y="1180"/>
                  </a:lnTo>
                  <a:close/>
                  <a:moveTo>
                    <a:pt x="995" y="1102"/>
                  </a:moveTo>
                  <a:cubicBezTo>
                    <a:pt x="989" y="1102"/>
                    <a:pt x="982" y="1108"/>
                    <a:pt x="982" y="1108"/>
                  </a:cubicBezTo>
                  <a:lnTo>
                    <a:pt x="891" y="1336"/>
                  </a:lnTo>
                  <a:lnTo>
                    <a:pt x="573" y="1726"/>
                  </a:lnTo>
                  <a:cubicBezTo>
                    <a:pt x="573" y="1733"/>
                    <a:pt x="566" y="1739"/>
                    <a:pt x="566" y="1739"/>
                  </a:cubicBezTo>
                  <a:cubicBezTo>
                    <a:pt x="592" y="1804"/>
                    <a:pt x="625" y="1876"/>
                    <a:pt x="657" y="1947"/>
                  </a:cubicBezTo>
                  <a:cubicBezTo>
                    <a:pt x="690" y="2012"/>
                    <a:pt x="722" y="2077"/>
                    <a:pt x="748" y="2129"/>
                  </a:cubicBezTo>
                  <a:cubicBezTo>
                    <a:pt x="852" y="2116"/>
                    <a:pt x="943" y="2077"/>
                    <a:pt x="1034" y="2019"/>
                  </a:cubicBezTo>
                  <a:cubicBezTo>
                    <a:pt x="1060" y="1999"/>
                    <a:pt x="1080" y="1980"/>
                    <a:pt x="1093" y="1960"/>
                  </a:cubicBezTo>
                  <a:cubicBezTo>
                    <a:pt x="1099" y="1947"/>
                    <a:pt x="1112" y="1928"/>
                    <a:pt x="1125" y="1908"/>
                  </a:cubicBezTo>
                  <a:lnTo>
                    <a:pt x="1158" y="1856"/>
                  </a:lnTo>
                  <a:cubicBezTo>
                    <a:pt x="1164" y="1843"/>
                    <a:pt x="1171" y="1830"/>
                    <a:pt x="1177" y="1811"/>
                  </a:cubicBezTo>
                  <a:lnTo>
                    <a:pt x="1197" y="1785"/>
                  </a:lnTo>
                  <a:lnTo>
                    <a:pt x="1197" y="1759"/>
                  </a:lnTo>
                  <a:cubicBezTo>
                    <a:pt x="1197" y="1759"/>
                    <a:pt x="1197" y="1759"/>
                    <a:pt x="1203" y="1752"/>
                  </a:cubicBezTo>
                  <a:cubicBezTo>
                    <a:pt x="1203" y="1746"/>
                    <a:pt x="1203" y="1739"/>
                    <a:pt x="1210" y="1726"/>
                  </a:cubicBezTo>
                  <a:lnTo>
                    <a:pt x="1236" y="1687"/>
                  </a:lnTo>
                  <a:lnTo>
                    <a:pt x="1256" y="1642"/>
                  </a:lnTo>
                  <a:lnTo>
                    <a:pt x="1132" y="1395"/>
                  </a:lnTo>
                  <a:cubicBezTo>
                    <a:pt x="1080" y="1284"/>
                    <a:pt x="1034" y="1186"/>
                    <a:pt x="995" y="1102"/>
                  </a:cubicBezTo>
                  <a:close/>
                  <a:moveTo>
                    <a:pt x="1282" y="1700"/>
                  </a:moveTo>
                  <a:lnTo>
                    <a:pt x="1262" y="1765"/>
                  </a:lnTo>
                  <a:cubicBezTo>
                    <a:pt x="1262" y="1772"/>
                    <a:pt x="1269" y="1785"/>
                    <a:pt x="1262" y="1804"/>
                  </a:cubicBezTo>
                  <a:lnTo>
                    <a:pt x="1177" y="1960"/>
                  </a:lnTo>
                  <a:lnTo>
                    <a:pt x="1145" y="2006"/>
                  </a:lnTo>
                  <a:cubicBezTo>
                    <a:pt x="1112" y="2051"/>
                    <a:pt x="1060" y="2097"/>
                    <a:pt x="982" y="2129"/>
                  </a:cubicBezTo>
                  <a:lnTo>
                    <a:pt x="826" y="2194"/>
                  </a:lnTo>
                  <a:lnTo>
                    <a:pt x="781" y="2201"/>
                  </a:lnTo>
                  <a:cubicBezTo>
                    <a:pt x="859" y="2364"/>
                    <a:pt x="898" y="2455"/>
                    <a:pt x="911" y="2474"/>
                  </a:cubicBezTo>
                  <a:cubicBezTo>
                    <a:pt x="943" y="2552"/>
                    <a:pt x="1002" y="2702"/>
                    <a:pt x="1093" y="2916"/>
                  </a:cubicBezTo>
                  <a:cubicBezTo>
                    <a:pt x="1119" y="2910"/>
                    <a:pt x="1151" y="2897"/>
                    <a:pt x="1184" y="2877"/>
                  </a:cubicBezTo>
                  <a:cubicBezTo>
                    <a:pt x="1197" y="2877"/>
                    <a:pt x="1236" y="2858"/>
                    <a:pt x="1308" y="2819"/>
                  </a:cubicBezTo>
                  <a:lnTo>
                    <a:pt x="1360" y="2793"/>
                  </a:lnTo>
                  <a:lnTo>
                    <a:pt x="1392" y="2760"/>
                  </a:lnTo>
                  <a:cubicBezTo>
                    <a:pt x="1405" y="2754"/>
                    <a:pt x="1418" y="2747"/>
                    <a:pt x="1438" y="2734"/>
                  </a:cubicBezTo>
                  <a:lnTo>
                    <a:pt x="1457" y="2702"/>
                  </a:lnTo>
                  <a:cubicBezTo>
                    <a:pt x="1496" y="2663"/>
                    <a:pt x="1516" y="2630"/>
                    <a:pt x="1522" y="2611"/>
                  </a:cubicBezTo>
                  <a:lnTo>
                    <a:pt x="1548" y="2552"/>
                  </a:lnTo>
                  <a:cubicBezTo>
                    <a:pt x="1561" y="2539"/>
                    <a:pt x="1568" y="2533"/>
                    <a:pt x="1574" y="2520"/>
                  </a:cubicBezTo>
                  <a:cubicBezTo>
                    <a:pt x="1574" y="2500"/>
                    <a:pt x="1574" y="2487"/>
                    <a:pt x="1581" y="2481"/>
                  </a:cubicBezTo>
                  <a:cubicBezTo>
                    <a:pt x="1581" y="2468"/>
                    <a:pt x="1581" y="2442"/>
                    <a:pt x="1594" y="2409"/>
                  </a:cubicBezTo>
                  <a:cubicBezTo>
                    <a:pt x="1594" y="2390"/>
                    <a:pt x="1600" y="2377"/>
                    <a:pt x="1607" y="2370"/>
                  </a:cubicBezTo>
                  <a:lnTo>
                    <a:pt x="1334" y="1811"/>
                  </a:lnTo>
                  <a:cubicBezTo>
                    <a:pt x="1334" y="1817"/>
                    <a:pt x="1334" y="1817"/>
                    <a:pt x="1327" y="1824"/>
                  </a:cubicBezTo>
                  <a:cubicBezTo>
                    <a:pt x="1314" y="1876"/>
                    <a:pt x="1301" y="1921"/>
                    <a:pt x="1282" y="1967"/>
                  </a:cubicBezTo>
                  <a:cubicBezTo>
                    <a:pt x="1249" y="2038"/>
                    <a:pt x="1216" y="2110"/>
                    <a:pt x="1184" y="2175"/>
                  </a:cubicBezTo>
                  <a:lnTo>
                    <a:pt x="1119" y="2292"/>
                  </a:lnTo>
                  <a:lnTo>
                    <a:pt x="1093" y="2331"/>
                  </a:lnTo>
                  <a:lnTo>
                    <a:pt x="1002" y="2487"/>
                  </a:lnTo>
                  <a:lnTo>
                    <a:pt x="989" y="2507"/>
                  </a:lnTo>
                  <a:cubicBezTo>
                    <a:pt x="985" y="2509"/>
                    <a:pt x="982" y="2509"/>
                    <a:pt x="979" y="2509"/>
                  </a:cubicBezTo>
                  <a:cubicBezTo>
                    <a:pt x="973" y="2509"/>
                    <a:pt x="969" y="2505"/>
                    <a:pt x="969" y="2500"/>
                  </a:cubicBezTo>
                  <a:cubicBezTo>
                    <a:pt x="963" y="2487"/>
                    <a:pt x="963" y="2468"/>
                    <a:pt x="976" y="2448"/>
                  </a:cubicBezTo>
                  <a:lnTo>
                    <a:pt x="1015" y="2403"/>
                  </a:lnTo>
                  <a:lnTo>
                    <a:pt x="1041" y="2344"/>
                  </a:lnTo>
                  <a:cubicBezTo>
                    <a:pt x="1060" y="2318"/>
                    <a:pt x="1073" y="2299"/>
                    <a:pt x="1086" y="2279"/>
                  </a:cubicBezTo>
                  <a:cubicBezTo>
                    <a:pt x="1106" y="2253"/>
                    <a:pt x="1119" y="2227"/>
                    <a:pt x="1132" y="2194"/>
                  </a:cubicBezTo>
                  <a:lnTo>
                    <a:pt x="1203" y="2058"/>
                  </a:lnTo>
                  <a:cubicBezTo>
                    <a:pt x="1236" y="1980"/>
                    <a:pt x="1262" y="1921"/>
                    <a:pt x="1275" y="1869"/>
                  </a:cubicBezTo>
                  <a:lnTo>
                    <a:pt x="1301" y="1798"/>
                  </a:lnTo>
                  <a:cubicBezTo>
                    <a:pt x="1308" y="1785"/>
                    <a:pt x="1308" y="1772"/>
                    <a:pt x="1314" y="1759"/>
                  </a:cubicBezTo>
                  <a:lnTo>
                    <a:pt x="1282" y="1700"/>
                  </a:lnTo>
                  <a:close/>
                  <a:moveTo>
                    <a:pt x="1652" y="2461"/>
                  </a:moveTo>
                  <a:lnTo>
                    <a:pt x="1646" y="2500"/>
                  </a:lnTo>
                  <a:lnTo>
                    <a:pt x="1639" y="2546"/>
                  </a:lnTo>
                  <a:lnTo>
                    <a:pt x="1620" y="2585"/>
                  </a:lnTo>
                  <a:lnTo>
                    <a:pt x="1594" y="2643"/>
                  </a:lnTo>
                  <a:cubicBezTo>
                    <a:pt x="1561" y="2682"/>
                    <a:pt x="1535" y="2708"/>
                    <a:pt x="1522" y="2728"/>
                  </a:cubicBezTo>
                  <a:cubicBezTo>
                    <a:pt x="1509" y="2760"/>
                    <a:pt x="1496" y="2780"/>
                    <a:pt x="1483" y="2786"/>
                  </a:cubicBezTo>
                  <a:lnTo>
                    <a:pt x="1438" y="2819"/>
                  </a:lnTo>
                  <a:lnTo>
                    <a:pt x="1405" y="2845"/>
                  </a:lnTo>
                  <a:cubicBezTo>
                    <a:pt x="1405" y="2851"/>
                    <a:pt x="1379" y="2864"/>
                    <a:pt x="1340" y="2890"/>
                  </a:cubicBezTo>
                  <a:lnTo>
                    <a:pt x="1171" y="2955"/>
                  </a:lnTo>
                  <a:cubicBezTo>
                    <a:pt x="1151" y="2968"/>
                    <a:pt x="1132" y="2975"/>
                    <a:pt x="1119" y="2981"/>
                  </a:cubicBezTo>
                  <a:cubicBezTo>
                    <a:pt x="1125" y="2994"/>
                    <a:pt x="1132" y="3014"/>
                    <a:pt x="1138" y="3033"/>
                  </a:cubicBezTo>
                  <a:cubicBezTo>
                    <a:pt x="1216" y="3235"/>
                    <a:pt x="1288" y="3398"/>
                    <a:pt x="1347" y="3528"/>
                  </a:cubicBezTo>
                  <a:lnTo>
                    <a:pt x="1386" y="3541"/>
                  </a:lnTo>
                  <a:lnTo>
                    <a:pt x="1425" y="3560"/>
                  </a:lnTo>
                  <a:cubicBezTo>
                    <a:pt x="1477" y="3580"/>
                    <a:pt x="1516" y="3593"/>
                    <a:pt x="1561" y="3593"/>
                  </a:cubicBezTo>
                  <a:cubicBezTo>
                    <a:pt x="1574" y="3599"/>
                    <a:pt x="1594" y="3599"/>
                    <a:pt x="1626" y="3599"/>
                  </a:cubicBezTo>
                  <a:lnTo>
                    <a:pt x="1958" y="3593"/>
                  </a:lnTo>
                  <a:cubicBezTo>
                    <a:pt x="2068" y="3593"/>
                    <a:pt x="2147" y="3586"/>
                    <a:pt x="2192" y="3567"/>
                  </a:cubicBezTo>
                  <a:cubicBezTo>
                    <a:pt x="2205" y="3567"/>
                    <a:pt x="2212" y="3560"/>
                    <a:pt x="2218" y="3560"/>
                  </a:cubicBezTo>
                  <a:cubicBezTo>
                    <a:pt x="2192" y="3521"/>
                    <a:pt x="2173" y="3482"/>
                    <a:pt x="2153" y="3443"/>
                  </a:cubicBezTo>
                  <a:cubicBezTo>
                    <a:pt x="2023" y="3216"/>
                    <a:pt x="1860" y="2903"/>
                    <a:pt x="1678" y="2507"/>
                  </a:cubicBezTo>
                  <a:lnTo>
                    <a:pt x="1652" y="2461"/>
                  </a:lnTo>
                  <a:close/>
                  <a:moveTo>
                    <a:pt x="1399" y="3625"/>
                  </a:moveTo>
                  <a:lnTo>
                    <a:pt x="1399" y="3625"/>
                  </a:lnTo>
                  <a:cubicBezTo>
                    <a:pt x="1425" y="3677"/>
                    <a:pt x="1451" y="3729"/>
                    <a:pt x="1483" y="3788"/>
                  </a:cubicBezTo>
                  <a:cubicBezTo>
                    <a:pt x="1535" y="3820"/>
                    <a:pt x="1600" y="3840"/>
                    <a:pt x="1678" y="3853"/>
                  </a:cubicBezTo>
                  <a:cubicBezTo>
                    <a:pt x="1821" y="3872"/>
                    <a:pt x="1899" y="3885"/>
                    <a:pt x="1919" y="3892"/>
                  </a:cubicBezTo>
                  <a:cubicBezTo>
                    <a:pt x="1932" y="3898"/>
                    <a:pt x="1938" y="3905"/>
                    <a:pt x="1945" y="3911"/>
                  </a:cubicBezTo>
                  <a:cubicBezTo>
                    <a:pt x="1945" y="3924"/>
                    <a:pt x="1945" y="3931"/>
                    <a:pt x="1932" y="3937"/>
                  </a:cubicBezTo>
                  <a:cubicBezTo>
                    <a:pt x="1925" y="3944"/>
                    <a:pt x="1912" y="3944"/>
                    <a:pt x="1893" y="3944"/>
                  </a:cubicBezTo>
                  <a:cubicBezTo>
                    <a:pt x="1828" y="3944"/>
                    <a:pt x="1743" y="3931"/>
                    <a:pt x="1646" y="3911"/>
                  </a:cubicBezTo>
                  <a:cubicBezTo>
                    <a:pt x="1600" y="3905"/>
                    <a:pt x="1561" y="3892"/>
                    <a:pt x="1535" y="3879"/>
                  </a:cubicBezTo>
                  <a:lnTo>
                    <a:pt x="1535" y="3879"/>
                  </a:lnTo>
                  <a:cubicBezTo>
                    <a:pt x="1581" y="3970"/>
                    <a:pt x="1639" y="4067"/>
                    <a:pt x="1704" y="4172"/>
                  </a:cubicBezTo>
                  <a:cubicBezTo>
                    <a:pt x="1737" y="4224"/>
                    <a:pt x="1763" y="4276"/>
                    <a:pt x="1795" y="4321"/>
                  </a:cubicBezTo>
                  <a:cubicBezTo>
                    <a:pt x="1808" y="4321"/>
                    <a:pt x="1821" y="4321"/>
                    <a:pt x="1841" y="4328"/>
                  </a:cubicBezTo>
                  <a:cubicBezTo>
                    <a:pt x="1867" y="4328"/>
                    <a:pt x="1906" y="4341"/>
                    <a:pt x="1958" y="4347"/>
                  </a:cubicBezTo>
                  <a:cubicBezTo>
                    <a:pt x="1997" y="4354"/>
                    <a:pt x="2039" y="4357"/>
                    <a:pt x="2085" y="4357"/>
                  </a:cubicBezTo>
                  <a:cubicBezTo>
                    <a:pt x="2130" y="4357"/>
                    <a:pt x="2179" y="4354"/>
                    <a:pt x="2231" y="4347"/>
                  </a:cubicBezTo>
                  <a:lnTo>
                    <a:pt x="2368" y="4315"/>
                  </a:lnTo>
                  <a:lnTo>
                    <a:pt x="2446" y="4276"/>
                  </a:lnTo>
                  <a:cubicBezTo>
                    <a:pt x="2491" y="4256"/>
                    <a:pt x="2530" y="4237"/>
                    <a:pt x="2550" y="4224"/>
                  </a:cubicBezTo>
                  <a:cubicBezTo>
                    <a:pt x="2576" y="4198"/>
                    <a:pt x="2589" y="4185"/>
                    <a:pt x="2602" y="4178"/>
                  </a:cubicBezTo>
                  <a:cubicBezTo>
                    <a:pt x="2465" y="3970"/>
                    <a:pt x="2348" y="3788"/>
                    <a:pt x="2257" y="3632"/>
                  </a:cubicBezTo>
                  <a:cubicBezTo>
                    <a:pt x="2244" y="3638"/>
                    <a:pt x="2225" y="3645"/>
                    <a:pt x="2199" y="3651"/>
                  </a:cubicBezTo>
                  <a:cubicBezTo>
                    <a:pt x="2094" y="3664"/>
                    <a:pt x="1951" y="3671"/>
                    <a:pt x="1769" y="3671"/>
                  </a:cubicBezTo>
                  <a:lnTo>
                    <a:pt x="1600" y="3664"/>
                  </a:lnTo>
                  <a:lnTo>
                    <a:pt x="1535" y="3664"/>
                  </a:lnTo>
                  <a:lnTo>
                    <a:pt x="1457" y="3645"/>
                  </a:lnTo>
                  <a:cubicBezTo>
                    <a:pt x="1438" y="3645"/>
                    <a:pt x="1418" y="3638"/>
                    <a:pt x="1399" y="3625"/>
                  </a:cubicBezTo>
                  <a:close/>
                  <a:moveTo>
                    <a:pt x="2725" y="4380"/>
                  </a:moveTo>
                  <a:cubicBezTo>
                    <a:pt x="2719" y="4393"/>
                    <a:pt x="2712" y="4406"/>
                    <a:pt x="2706" y="4412"/>
                  </a:cubicBezTo>
                  <a:cubicBezTo>
                    <a:pt x="2699" y="4419"/>
                    <a:pt x="2686" y="4438"/>
                    <a:pt x="2667" y="4464"/>
                  </a:cubicBezTo>
                  <a:cubicBezTo>
                    <a:pt x="2647" y="4490"/>
                    <a:pt x="2628" y="4510"/>
                    <a:pt x="2621" y="4523"/>
                  </a:cubicBezTo>
                  <a:cubicBezTo>
                    <a:pt x="2667" y="4503"/>
                    <a:pt x="2719" y="4477"/>
                    <a:pt x="2777" y="4458"/>
                  </a:cubicBezTo>
                  <a:lnTo>
                    <a:pt x="2725" y="4380"/>
                  </a:lnTo>
                  <a:close/>
                  <a:moveTo>
                    <a:pt x="2654" y="4269"/>
                  </a:moveTo>
                  <a:cubicBezTo>
                    <a:pt x="2634" y="4289"/>
                    <a:pt x="2602" y="4315"/>
                    <a:pt x="2563" y="4334"/>
                  </a:cubicBezTo>
                  <a:cubicBezTo>
                    <a:pt x="2472" y="4386"/>
                    <a:pt x="2361" y="4419"/>
                    <a:pt x="2225" y="4438"/>
                  </a:cubicBezTo>
                  <a:cubicBezTo>
                    <a:pt x="2186" y="4445"/>
                    <a:pt x="2133" y="4451"/>
                    <a:pt x="2081" y="4451"/>
                  </a:cubicBezTo>
                  <a:lnTo>
                    <a:pt x="1912" y="4419"/>
                  </a:lnTo>
                  <a:cubicBezTo>
                    <a:pt x="1893" y="4419"/>
                    <a:pt x="1873" y="4412"/>
                    <a:pt x="1847" y="4406"/>
                  </a:cubicBezTo>
                  <a:lnTo>
                    <a:pt x="1847" y="4406"/>
                  </a:lnTo>
                  <a:cubicBezTo>
                    <a:pt x="1945" y="4568"/>
                    <a:pt x="2010" y="4679"/>
                    <a:pt x="2042" y="4744"/>
                  </a:cubicBezTo>
                  <a:cubicBezTo>
                    <a:pt x="2055" y="4763"/>
                    <a:pt x="2068" y="4776"/>
                    <a:pt x="2068" y="4796"/>
                  </a:cubicBezTo>
                  <a:cubicBezTo>
                    <a:pt x="2199" y="4724"/>
                    <a:pt x="2348" y="4646"/>
                    <a:pt x="2530" y="4562"/>
                  </a:cubicBezTo>
                  <a:cubicBezTo>
                    <a:pt x="2530" y="4549"/>
                    <a:pt x="2537" y="4529"/>
                    <a:pt x="2543" y="4510"/>
                  </a:cubicBezTo>
                  <a:lnTo>
                    <a:pt x="2576" y="4451"/>
                  </a:lnTo>
                  <a:lnTo>
                    <a:pt x="2615" y="4406"/>
                  </a:lnTo>
                  <a:cubicBezTo>
                    <a:pt x="2634" y="4386"/>
                    <a:pt x="2647" y="4367"/>
                    <a:pt x="2654" y="4341"/>
                  </a:cubicBezTo>
                  <a:lnTo>
                    <a:pt x="2673" y="4302"/>
                  </a:lnTo>
                  <a:lnTo>
                    <a:pt x="2654" y="4269"/>
                  </a:lnTo>
                  <a:close/>
                </a:path>
              </a:pathLst>
            </a:custGeom>
            <a:solidFill>
              <a:srgbClr val="96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4"/>
            <p:cNvSpPr/>
            <p:nvPr/>
          </p:nvSpPr>
          <p:spPr>
            <a:xfrm>
              <a:off x="-6396125" y="490675"/>
              <a:ext cx="47325" cy="33275"/>
            </a:xfrm>
            <a:custGeom>
              <a:avLst/>
              <a:gdLst/>
              <a:ahLst/>
              <a:cxnLst/>
              <a:rect l="l" t="t" r="r" b="b"/>
              <a:pathLst>
                <a:path w="1893" h="1331" extrusionOk="0">
                  <a:moveTo>
                    <a:pt x="1704" y="1"/>
                  </a:moveTo>
                  <a:cubicBezTo>
                    <a:pt x="1711" y="53"/>
                    <a:pt x="1724" y="125"/>
                    <a:pt x="1750" y="216"/>
                  </a:cubicBezTo>
                  <a:cubicBezTo>
                    <a:pt x="1763" y="216"/>
                    <a:pt x="1782" y="222"/>
                    <a:pt x="1808" y="229"/>
                  </a:cubicBezTo>
                  <a:cubicBezTo>
                    <a:pt x="1828" y="235"/>
                    <a:pt x="1847" y="248"/>
                    <a:pt x="1860" y="261"/>
                  </a:cubicBezTo>
                  <a:cubicBezTo>
                    <a:pt x="1873" y="268"/>
                    <a:pt x="1873" y="281"/>
                    <a:pt x="1867" y="287"/>
                  </a:cubicBezTo>
                  <a:lnTo>
                    <a:pt x="1847" y="294"/>
                  </a:lnTo>
                  <a:lnTo>
                    <a:pt x="1821" y="294"/>
                  </a:lnTo>
                  <a:lnTo>
                    <a:pt x="1789" y="287"/>
                  </a:lnTo>
                  <a:lnTo>
                    <a:pt x="1769" y="281"/>
                  </a:lnTo>
                  <a:lnTo>
                    <a:pt x="1769" y="281"/>
                  </a:lnTo>
                  <a:cubicBezTo>
                    <a:pt x="1782" y="333"/>
                    <a:pt x="1795" y="378"/>
                    <a:pt x="1795" y="417"/>
                  </a:cubicBezTo>
                  <a:cubicBezTo>
                    <a:pt x="1802" y="417"/>
                    <a:pt x="1808" y="424"/>
                    <a:pt x="1815" y="424"/>
                  </a:cubicBezTo>
                  <a:cubicBezTo>
                    <a:pt x="1834" y="424"/>
                    <a:pt x="1847" y="417"/>
                    <a:pt x="1860" y="398"/>
                  </a:cubicBezTo>
                  <a:lnTo>
                    <a:pt x="1880" y="359"/>
                  </a:lnTo>
                  <a:lnTo>
                    <a:pt x="1886" y="333"/>
                  </a:lnTo>
                  <a:cubicBezTo>
                    <a:pt x="1893" y="313"/>
                    <a:pt x="1893" y="300"/>
                    <a:pt x="1893" y="294"/>
                  </a:cubicBezTo>
                  <a:lnTo>
                    <a:pt x="1880" y="235"/>
                  </a:lnTo>
                  <a:lnTo>
                    <a:pt x="1860" y="196"/>
                  </a:lnTo>
                  <a:cubicBezTo>
                    <a:pt x="1841" y="164"/>
                    <a:pt x="1828" y="131"/>
                    <a:pt x="1808" y="111"/>
                  </a:cubicBezTo>
                  <a:lnTo>
                    <a:pt x="1782" y="85"/>
                  </a:lnTo>
                  <a:cubicBezTo>
                    <a:pt x="1756" y="53"/>
                    <a:pt x="1730" y="20"/>
                    <a:pt x="1704" y="1"/>
                  </a:cubicBezTo>
                  <a:close/>
                  <a:moveTo>
                    <a:pt x="0" y="983"/>
                  </a:moveTo>
                  <a:lnTo>
                    <a:pt x="13" y="1139"/>
                  </a:lnTo>
                  <a:cubicBezTo>
                    <a:pt x="13" y="1185"/>
                    <a:pt x="26" y="1217"/>
                    <a:pt x="52" y="1243"/>
                  </a:cubicBezTo>
                  <a:cubicBezTo>
                    <a:pt x="65" y="1269"/>
                    <a:pt x="98" y="1289"/>
                    <a:pt x="150" y="1308"/>
                  </a:cubicBezTo>
                  <a:cubicBezTo>
                    <a:pt x="174" y="1323"/>
                    <a:pt x="195" y="1330"/>
                    <a:pt x="215" y="1330"/>
                  </a:cubicBezTo>
                  <a:cubicBezTo>
                    <a:pt x="221" y="1330"/>
                    <a:pt x="228" y="1329"/>
                    <a:pt x="234" y="1328"/>
                  </a:cubicBezTo>
                  <a:cubicBezTo>
                    <a:pt x="260" y="1321"/>
                    <a:pt x="293" y="1302"/>
                    <a:pt x="319" y="1256"/>
                  </a:cubicBezTo>
                  <a:lnTo>
                    <a:pt x="364" y="1165"/>
                  </a:lnTo>
                  <a:cubicBezTo>
                    <a:pt x="364" y="1165"/>
                    <a:pt x="371" y="1159"/>
                    <a:pt x="371" y="1159"/>
                  </a:cubicBezTo>
                  <a:cubicBezTo>
                    <a:pt x="312" y="1133"/>
                    <a:pt x="260" y="1100"/>
                    <a:pt x="208" y="1074"/>
                  </a:cubicBezTo>
                  <a:cubicBezTo>
                    <a:pt x="195" y="1061"/>
                    <a:pt x="176" y="1055"/>
                    <a:pt x="163" y="1048"/>
                  </a:cubicBezTo>
                  <a:lnTo>
                    <a:pt x="156" y="1074"/>
                  </a:lnTo>
                  <a:lnTo>
                    <a:pt x="156" y="1172"/>
                  </a:lnTo>
                  <a:cubicBezTo>
                    <a:pt x="156" y="1191"/>
                    <a:pt x="163" y="1198"/>
                    <a:pt x="163" y="1204"/>
                  </a:cubicBezTo>
                  <a:lnTo>
                    <a:pt x="169" y="1230"/>
                  </a:lnTo>
                  <a:lnTo>
                    <a:pt x="176" y="1256"/>
                  </a:lnTo>
                  <a:lnTo>
                    <a:pt x="182" y="1276"/>
                  </a:lnTo>
                  <a:cubicBezTo>
                    <a:pt x="189" y="1289"/>
                    <a:pt x="182" y="1295"/>
                    <a:pt x="169" y="1302"/>
                  </a:cubicBezTo>
                  <a:cubicBezTo>
                    <a:pt x="163" y="1302"/>
                    <a:pt x="156" y="1295"/>
                    <a:pt x="150" y="1282"/>
                  </a:cubicBezTo>
                  <a:lnTo>
                    <a:pt x="104" y="1224"/>
                  </a:lnTo>
                  <a:cubicBezTo>
                    <a:pt x="104" y="1178"/>
                    <a:pt x="104" y="1126"/>
                    <a:pt x="104" y="1074"/>
                  </a:cubicBezTo>
                  <a:lnTo>
                    <a:pt x="111" y="1028"/>
                  </a:lnTo>
                  <a:cubicBezTo>
                    <a:pt x="111" y="1028"/>
                    <a:pt x="111" y="1028"/>
                    <a:pt x="111" y="1022"/>
                  </a:cubicBezTo>
                  <a:cubicBezTo>
                    <a:pt x="72" y="1002"/>
                    <a:pt x="33" y="989"/>
                    <a:pt x="0" y="983"/>
                  </a:cubicBezTo>
                  <a:close/>
                </a:path>
              </a:pathLst>
            </a:custGeom>
            <a:solidFill>
              <a:srgbClr val="FFFF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4"/>
            <p:cNvSpPr/>
            <p:nvPr/>
          </p:nvSpPr>
          <p:spPr>
            <a:xfrm>
              <a:off x="-6151275" y="715600"/>
              <a:ext cx="130100" cy="43375"/>
            </a:xfrm>
            <a:custGeom>
              <a:avLst/>
              <a:gdLst/>
              <a:ahLst/>
              <a:cxnLst/>
              <a:rect l="l" t="t" r="r" b="b"/>
              <a:pathLst>
                <a:path w="5204" h="1735" extrusionOk="0">
                  <a:moveTo>
                    <a:pt x="5034" y="18"/>
                  </a:moveTo>
                  <a:cubicBezTo>
                    <a:pt x="5021" y="24"/>
                    <a:pt x="5008" y="37"/>
                    <a:pt x="4995" y="50"/>
                  </a:cubicBezTo>
                  <a:cubicBezTo>
                    <a:pt x="4976" y="70"/>
                    <a:pt x="4956" y="96"/>
                    <a:pt x="4943" y="128"/>
                  </a:cubicBezTo>
                  <a:lnTo>
                    <a:pt x="4924" y="213"/>
                  </a:lnTo>
                  <a:lnTo>
                    <a:pt x="4917" y="389"/>
                  </a:lnTo>
                  <a:cubicBezTo>
                    <a:pt x="4911" y="460"/>
                    <a:pt x="4911" y="512"/>
                    <a:pt x="4911" y="551"/>
                  </a:cubicBezTo>
                  <a:cubicBezTo>
                    <a:pt x="4917" y="603"/>
                    <a:pt x="4930" y="662"/>
                    <a:pt x="4943" y="714"/>
                  </a:cubicBezTo>
                  <a:cubicBezTo>
                    <a:pt x="4956" y="785"/>
                    <a:pt x="4976" y="837"/>
                    <a:pt x="4995" y="876"/>
                  </a:cubicBezTo>
                  <a:cubicBezTo>
                    <a:pt x="5034" y="857"/>
                    <a:pt x="5060" y="837"/>
                    <a:pt x="5086" y="811"/>
                  </a:cubicBezTo>
                  <a:cubicBezTo>
                    <a:pt x="5138" y="759"/>
                    <a:pt x="5164" y="681"/>
                    <a:pt x="5177" y="584"/>
                  </a:cubicBezTo>
                  <a:cubicBezTo>
                    <a:pt x="5203" y="395"/>
                    <a:pt x="5184" y="213"/>
                    <a:pt x="5119" y="24"/>
                  </a:cubicBezTo>
                  <a:cubicBezTo>
                    <a:pt x="5086" y="24"/>
                    <a:pt x="5060" y="18"/>
                    <a:pt x="5034" y="18"/>
                  </a:cubicBezTo>
                  <a:close/>
                  <a:moveTo>
                    <a:pt x="3929" y="428"/>
                  </a:moveTo>
                  <a:cubicBezTo>
                    <a:pt x="3877" y="447"/>
                    <a:pt x="3812" y="467"/>
                    <a:pt x="3740" y="480"/>
                  </a:cubicBezTo>
                  <a:cubicBezTo>
                    <a:pt x="3708" y="486"/>
                    <a:pt x="3675" y="493"/>
                    <a:pt x="3643" y="499"/>
                  </a:cubicBezTo>
                  <a:cubicBezTo>
                    <a:pt x="3636" y="512"/>
                    <a:pt x="3630" y="532"/>
                    <a:pt x="3630" y="558"/>
                  </a:cubicBezTo>
                  <a:cubicBezTo>
                    <a:pt x="3610" y="681"/>
                    <a:pt x="3630" y="798"/>
                    <a:pt x="3682" y="902"/>
                  </a:cubicBezTo>
                  <a:cubicBezTo>
                    <a:pt x="3760" y="889"/>
                    <a:pt x="3838" y="883"/>
                    <a:pt x="3916" y="883"/>
                  </a:cubicBezTo>
                  <a:lnTo>
                    <a:pt x="3890" y="798"/>
                  </a:lnTo>
                  <a:cubicBezTo>
                    <a:pt x="3883" y="772"/>
                    <a:pt x="3883" y="733"/>
                    <a:pt x="3883" y="675"/>
                  </a:cubicBezTo>
                  <a:lnTo>
                    <a:pt x="3883" y="603"/>
                  </a:lnTo>
                  <a:cubicBezTo>
                    <a:pt x="3890" y="571"/>
                    <a:pt x="3896" y="538"/>
                    <a:pt x="3903" y="512"/>
                  </a:cubicBezTo>
                  <a:lnTo>
                    <a:pt x="3929" y="428"/>
                  </a:lnTo>
                  <a:close/>
                  <a:moveTo>
                    <a:pt x="4741" y="1"/>
                  </a:moveTo>
                  <a:cubicBezTo>
                    <a:pt x="4698" y="1"/>
                    <a:pt x="4660" y="2"/>
                    <a:pt x="4625" y="5"/>
                  </a:cubicBezTo>
                  <a:cubicBezTo>
                    <a:pt x="4436" y="31"/>
                    <a:pt x="4286" y="96"/>
                    <a:pt x="4176" y="200"/>
                  </a:cubicBezTo>
                  <a:cubicBezTo>
                    <a:pt x="4111" y="284"/>
                    <a:pt x="4059" y="343"/>
                    <a:pt x="4020" y="376"/>
                  </a:cubicBezTo>
                  <a:cubicBezTo>
                    <a:pt x="4007" y="382"/>
                    <a:pt x="3994" y="395"/>
                    <a:pt x="3987" y="402"/>
                  </a:cubicBezTo>
                  <a:cubicBezTo>
                    <a:pt x="3981" y="415"/>
                    <a:pt x="3981" y="428"/>
                    <a:pt x="3974" y="447"/>
                  </a:cubicBezTo>
                  <a:lnTo>
                    <a:pt x="3948" y="590"/>
                  </a:lnTo>
                  <a:lnTo>
                    <a:pt x="3948" y="668"/>
                  </a:lnTo>
                  <a:cubicBezTo>
                    <a:pt x="3948" y="733"/>
                    <a:pt x="3955" y="785"/>
                    <a:pt x="3968" y="811"/>
                  </a:cubicBezTo>
                  <a:lnTo>
                    <a:pt x="3987" y="863"/>
                  </a:lnTo>
                  <a:lnTo>
                    <a:pt x="3994" y="876"/>
                  </a:lnTo>
                  <a:cubicBezTo>
                    <a:pt x="4059" y="876"/>
                    <a:pt x="4130" y="876"/>
                    <a:pt x="4195" y="883"/>
                  </a:cubicBezTo>
                  <a:cubicBezTo>
                    <a:pt x="4267" y="889"/>
                    <a:pt x="4377" y="902"/>
                    <a:pt x="4527" y="915"/>
                  </a:cubicBezTo>
                  <a:cubicBezTo>
                    <a:pt x="4588" y="921"/>
                    <a:pt x="4645" y="924"/>
                    <a:pt x="4695" y="924"/>
                  </a:cubicBezTo>
                  <a:cubicBezTo>
                    <a:pt x="4758" y="924"/>
                    <a:pt x="4812" y="920"/>
                    <a:pt x="4859" y="909"/>
                  </a:cubicBezTo>
                  <a:cubicBezTo>
                    <a:pt x="4891" y="909"/>
                    <a:pt x="4917" y="902"/>
                    <a:pt x="4937" y="896"/>
                  </a:cubicBezTo>
                  <a:cubicBezTo>
                    <a:pt x="4930" y="883"/>
                    <a:pt x="4924" y="870"/>
                    <a:pt x="4917" y="857"/>
                  </a:cubicBezTo>
                  <a:cubicBezTo>
                    <a:pt x="4904" y="824"/>
                    <a:pt x="4891" y="772"/>
                    <a:pt x="4878" y="701"/>
                  </a:cubicBezTo>
                  <a:cubicBezTo>
                    <a:pt x="4865" y="636"/>
                    <a:pt x="4859" y="577"/>
                    <a:pt x="4852" y="519"/>
                  </a:cubicBezTo>
                  <a:cubicBezTo>
                    <a:pt x="4859" y="428"/>
                    <a:pt x="4865" y="363"/>
                    <a:pt x="4865" y="323"/>
                  </a:cubicBezTo>
                  <a:cubicBezTo>
                    <a:pt x="4865" y="239"/>
                    <a:pt x="4872" y="187"/>
                    <a:pt x="4872" y="167"/>
                  </a:cubicBezTo>
                  <a:cubicBezTo>
                    <a:pt x="4878" y="135"/>
                    <a:pt x="4891" y="102"/>
                    <a:pt x="4911" y="70"/>
                  </a:cubicBezTo>
                  <a:cubicBezTo>
                    <a:pt x="4924" y="50"/>
                    <a:pt x="4937" y="24"/>
                    <a:pt x="4950" y="11"/>
                  </a:cubicBezTo>
                  <a:cubicBezTo>
                    <a:pt x="4870" y="4"/>
                    <a:pt x="4801" y="1"/>
                    <a:pt x="4741" y="1"/>
                  </a:cubicBezTo>
                  <a:close/>
                  <a:moveTo>
                    <a:pt x="3578" y="512"/>
                  </a:moveTo>
                  <a:lnTo>
                    <a:pt x="3578" y="512"/>
                  </a:lnTo>
                  <a:cubicBezTo>
                    <a:pt x="3441" y="532"/>
                    <a:pt x="3272" y="558"/>
                    <a:pt x="3077" y="584"/>
                  </a:cubicBezTo>
                  <a:lnTo>
                    <a:pt x="3044" y="766"/>
                  </a:lnTo>
                  <a:cubicBezTo>
                    <a:pt x="3051" y="785"/>
                    <a:pt x="3051" y="805"/>
                    <a:pt x="3051" y="818"/>
                  </a:cubicBezTo>
                  <a:cubicBezTo>
                    <a:pt x="3051" y="831"/>
                    <a:pt x="3044" y="850"/>
                    <a:pt x="3038" y="870"/>
                  </a:cubicBezTo>
                  <a:lnTo>
                    <a:pt x="3044" y="915"/>
                  </a:lnTo>
                  <a:cubicBezTo>
                    <a:pt x="3057" y="961"/>
                    <a:pt x="3064" y="987"/>
                    <a:pt x="3070" y="993"/>
                  </a:cubicBezTo>
                  <a:cubicBezTo>
                    <a:pt x="3077" y="1000"/>
                    <a:pt x="3090" y="1019"/>
                    <a:pt x="3116" y="1058"/>
                  </a:cubicBezTo>
                  <a:cubicBezTo>
                    <a:pt x="3194" y="1026"/>
                    <a:pt x="3265" y="1000"/>
                    <a:pt x="3343" y="980"/>
                  </a:cubicBezTo>
                  <a:cubicBezTo>
                    <a:pt x="3434" y="954"/>
                    <a:pt x="3519" y="935"/>
                    <a:pt x="3610" y="915"/>
                  </a:cubicBezTo>
                  <a:cubicBezTo>
                    <a:pt x="3610" y="915"/>
                    <a:pt x="3604" y="915"/>
                    <a:pt x="3604" y="909"/>
                  </a:cubicBezTo>
                  <a:lnTo>
                    <a:pt x="3571" y="824"/>
                  </a:lnTo>
                  <a:cubicBezTo>
                    <a:pt x="3565" y="792"/>
                    <a:pt x="3558" y="740"/>
                    <a:pt x="3558" y="668"/>
                  </a:cubicBezTo>
                  <a:cubicBezTo>
                    <a:pt x="3565" y="597"/>
                    <a:pt x="3571" y="545"/>
                    <a:pt x="3578" y="512"/>
                  </a:cubicBezTo>
                  <a:close/>
                  <a:moveTo>
                    <a:pt x="3012" y="597"/>
                  </a:moveTo>
                  <a:cubicBezTo>
                    <a:pt x="2986" y="597"/>
                    <a:pt x="2966" y="597"/>
                    <a:pt x="2947" y="603"/>
                  </a:cubicBezTo>
                  <a:cubicBezTo>
                    <a:pt x="2739" y="629"/>
                    <a:pt x="2563" y="649"/>
                    <a:pt x="2413" y="655"/>
                  </a:cubicBezTo>
                  <a:cubicBezTo>
                    <a:pt x="2407" y="675"/>
                    <a:pt x="2400" y="688"/>
                    <a:pt x="2400" y="707"/>
                  </a:cubicBezTo>
                  <a:lnTo>
                    <a:pt x="2387" y="766"/>
                  </a:lnTo>
                  <a:cubicBezTo>
                    <a:pt x="2381" y="785"/>
                    <a:pt x="2381" y="818"/>
                    <a:pt x="2387" y="863"/>
                  </a:cubicBezTo>
                  <a:cubicBezTo>
                    <a:pt x="2381" y="883"/>
                    <a:pt x="2381" y="902"/>
                    <a:pt x="2374" y="928"/>
                  </a:cubicBezTo>
                  <a:cubicBezTo>
                    <a:pt x="2368" y="941"/>
                    <a:pt x="2368" y="967"/>
                    <a:pt x="2374" y="1006"/>
                  </a:cubicBezTo>
                  <a:lnTo>
                    <a:pt x="2407" y="1169"/>
                  </a:lnTo>
                  <a:lnTo>
                    <a:pt x="2433" y="1221"/>
                  </a:lnTo>
                  <a:cubicBezTo>
                    <a:pt x="2459" y="1273"/>
                    <a:pt x="2478" y="1312"/>
                    <a:pt x="2498" y="1332"/>
                  </a:cubicBezTo>
                  <a:cubicBezTo>
                    <a:pt x="2504" y="1345"/>
                    <a:pt x="2511" y="1358"/>
                    <a:pt x="2511" y="1364"/>
                  </a:cubicBezTo>
                  <a:cubicBezTo>
                    <a:pt x="2524" y="1358"/>
                    <a:pt x="2537" y="1351"/>
                    <a:pt x="2550" y="1338"/>
                  </a:cubicBezTo>
                  <a:cubicBezTo>
                    <a:pt x="2706" y="1240"/>
                    <a:pt x="2869" y="1156"/>
                    <a:pt x="3031" y="1091"/>
                  </a:cubicBezTo>
                  <a:cubicBezTo>
                    <a:pt x="2979" y="1026"/>
                    <a:pt x="2953" y="954"/>
                    <a:pt x="2966" y="863"/>
                  </a:cubicBezTo>
                  <a:cubicBezTo>
                    <a:pt x="2973" y="824"/>
                    <a:pt x="2973" y="792"/>
                    <a:pt x="2973" y="772"/>
                  </a:cubicBezTo>
                  <a:lnTo>
                    <a:pt x="2973" y="720"/>
                  </a:lnTo>
                  <a:cubicBezTo>
                    <a:pt x="2973" y="720"/>
                    <a:pt x="2979" y="707"/>
                    <a:pt x="2986" y="688"/>
                  </a:cubicBezTo>
                  <a:lnTo>
                    <a:pt x="3012" y="597"/>
                  </a:lnTo>
                  <a:close/>
                  <a:moveTo>
                    <a:pt x="1607" y="590"/>
                  </a:moveTo>
                  <a:cubicBezTo>
                    <a:pt x="1594" y="662"/>
                    <a:pt x="1587" y="759"/>
                    <a:pt x="1594" y="876"/>
                  </a:cubicBezTo>
                  <a:cubicBezTo>
                    <a:pt x="1594" y="941"/>
                    <a:pt x="1594" y="987"/>
                    <a:pt x="1600" y="1013"/>
                  </a:cubicBezTo>
                  <a:cubicBezTo>
                    <a:pt x="1607" y="1097"/>
                    <a:pt x="1626" y="1175"/>
                    <a:pt x="1665" y="1240"/>
                  </a:cubicBezTo>
                  <a:lnTo>
                    <a:pt x="1874" y="1507"/>
                  </a:lnTo>
                  <a:cubicBezTo>
                    <a:pt x="1887" y="1533"/>
                    <a:pt x="1906" y="1546"/>
                    <a:pt x="1913" y="1553"/>
                  </a:cubicBezTo>
                  <a:lnTo>
                    <a:pt x="1919" y="1559"/>
                  </a:lnTo>
                  <a:lnTo>
                    <a:pt x="1952" y="1559"/>
                  </a:lnTo>
                  <a:cubicBezTo>
                    <a:pt x="2043" y="1559"/>
                    <a:pt x="2121" y="1553"/>
                    <a:pt x="2192" y="1533"/>
                  </a:cubicBezTo>
                  <a:cubicBezTo>
                    <a:pt x="2251" y="1520"/>
                    <a:pt x="2309" y="1488"/>
                    <a:pt x="2381" y="1449"/>
                  </a:cubicBezTo>
                  <a:cubicBezTo>
                    <a:pt x="2394" y="1442"/>
                    <a:pt x="2420" y="1429"/>
                    <a:pt x="2459" y="1403"/>
                  </a:cubicBezTo>
                  <a:cubicBezTo>
                    <a:pt x="2446" y="1397"/>
                    <a:pt x="2433" y="1384"/>
                    <a:pt x="2426" y="1371"/>
                  </a:cubicBezTo>
                  <a:lnTo>
                    <a:pt x="2342" y="1201"/>
                  </a:lnTo>
                  <a:lnTo>
                    <a:pt x="2322" y="1149"/>
                  </a:lnTo>
                  <a:lnTo>
                    <a:pt x="2316" y="1097"/>
                  </a:lnTo>
                  <a:cubicBezTo>
                    <a:pt x="2303" y="1045"/>
                    <a:pt x="2296" y="1000"/>
                    <a:pt x="2296" y="974"/>
                  </a:cubicBezTo>
                  <a:cubicBezTo>
                    <a:pt x="2303" y="941"/>
                    <a:pt x="2303" y="909"/>
                    <a:pt x="2309" y="889"/>
                  </a:cubicBezTo>
                  <a:lnTo>
                    <a:pt x="2335" y="688"/>
                  </a:lnTo>
                  <a:lnTo>
                    <a:pt x="2348" y="655"/>
                  </a:lnTo>
                  <a:cubicBezTo>
                    <a:pt x="2270" y="655"/>
                    <a:pt x="2199" y="655"/>
                    <a:pt x="2134" y="649"/>
                  </a:cubicBezTo>
                  <a:cubicBezTo>
                    <a:pt x="2017" y="629"/>
                    <a:pt x="1932" y="616"/>
                    <a:pt x="1874" y="610"/>
                  </a:cubicBezTo>
                  <a:cubicBezTo>
                    <a:pt x="1770" y="590"/>
                    <a:pt x="1685" y="590"/>
                    <a:pt x="1613" y="590"/>
                  </a:cubicBezTo>
                  <a:close/>
                  <a:moveTo>
                    <a:pt x="1548" y="603"/>
                  </a:moveTo>
                  <a:lnTo>
                    <a:pt x="1548" y="603"/>
                  </a:lnTo>
                  <a:cubicBezTo>
                    <a:pt x="1464" y="623"/>
                    <a:pt x="1327" y="655"/>
                    <a:pt x="1132" y="707"/>
                  </a:cubicBezTo>
                  <a:lnTo>
                    <a:pt x="729" y="818"/>
                  </a:lnTo>
                  <a:cubicBezTo>
                    <a:pt x="566" y="857"/>
                    <a:pt x="404" y="883"/>
                    <a:pt x="235" y="896"/>
                  </a:cubicBezTo>
                  <a:cubicBezTo>
                    <a:pt x="176" y="1032"/>
                    <a:pt x="137" y="1156"/>
                    <a:pt x="105" y="1267"/>
                  </a:cubicBezTo>
                  <a:cubicBezTo>
                    <a:pt x="85" y="1325"/>
                    <a:pt x="72" y="1390"/>
                    <a:pt x="59" y="1455"/>
                  </a:cubicBezTo>
                  <a:lnTo>
                    <a:pt x="1" y="1735"/>
                  </a:lnTo>
                  <a:cubicBezTo>
                    <a:pt x="366" y="1588"/>
                    <a:pt x="780" y="1515"/>
                    <a:pt x="1235" y="1515"/>
                  </a:cubicBezTo>
                  <a:cubicBezTo>
                    <a:pt x="1387" y="1515"/>
                    <a:pt x="1544" y="1523"/>
                    <a:pt x="1705" y="1540"/>
                  </a:cubicBezTo>
                  <a:cubicBezTo>
                    <a:pt x="1744" y="1546"/>
                    <a:pt x="1770" y="1546"/>
                    <a:pt x="1802" y="1546"/>
                  </a:cubicBezTo>
                  <a:cubicBezTo>
                    <a:pt x="1789" y="1533"/>
                    <a:pt x="1783" y="1527"/>
                    <a:pt x="1776" y="1514"/>
                  </a:cubicBezTo>
                  <a:cubicBezTo>
                    <a:pt x="1763" y="1494"/>
                    <a:pt x="1744" y="1468"/>
                    <a:pt x="1711" y="1436"/>
                  </a:cubicBezTo>
                  <a:cubicBezTo>
                    <a:pt x="1620" y="1325"/>
                    <a:pt x="1568" y="1234"/>
                    <a:pt x="1548" y="1149"/>
                  </a:cubicBezTo>
                  <a:cubicBezTo>
                    <a:pt x="1535" y="1110"/>
                    <a:pt x="1529" y="1039"/>
                    <a:pt x="1522" y="928"/>
                  </a:cubicBezTo>
                  <a:lnTo>
                    <a:pt x="1529" y="753"/>
                  </a:lnTo>
                  <a:cubicBezTo>
                    <a:pt x="1529" y="701"/>
                    <a:pt x="1535" y="649"/>
                    <a:pt x="1548" y="603"/>
                  </a:cubicBezTo>
                  <a:close/>
                </a:path>
              </a:pathLst>
            </a:custGeom>
            <a:solidFill>
              <a:srgbClr val="FB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4"/>
            <p:cNvSpPr/>
            <p:nvPr/>
          </p:nvSpPr>
          <p:spPr>
            <a:xfrm>
              <a:off x="-6452875" y="811300"/>
              <a:ext cx="32050" cy="23125"/>
            </a:xfrm>
            <a:custGeom>
              <a:avLst/>
              <a:gdLst/>
              <a:ahLst/>
              <a:cxnLst/>
              <a:rect l="l" t="t" r="r" b="b"/>
              <a:pathLst>
                <a:path w="1282" h="925" extrusionOk="0">
                  <a:moveTo>
                    <a:pt x="1236" y="1"/>
                  </a:moveTo>
                  <a:cubicBezTo>
                    <a:pt x="1230" y="1"/>
                    <a:pt x="1223" y="7"/>
                    <a:pt x="1216" y="7"/>
                  </a:cubicBezTo>
                  <a:cubicBezTo>
                    <a:pt x="1210" y="7"/>
                    <a:pt x="1203" y="14"/>
                    <a:pt x="1203" y="14"/>
                  </a:cubicBezTo>
                  <a:cubicBezTo>
                    <a:pt x="1197" y="14"/>
                    <a:pt x="1190" y="20"/>
                    <a:pt x="1184" y="20"/>
                  </a:cubicBezTo>
                  <a:cubicBezTo>
                    <a:pt x="1184" y="20"/>
                    <a:pt x="1177" y="27"/>
                    <a:pt x="1171" y="27"/>
                  </a:cubicBezTo>
                  <a:cubicBezTo>
                    <a:pt x="1164" y="33"/>
                    <a:pt x="1158" y="33"/>
                    <a:pt x="1151" y="33"/>
                  </a:cubicBezTo>
                  <a:cubicBezTo>
                    <a:pt x="1145" y="40"/>
                    <a:pt x="1145" y="40"/>
                    <a:pt x="1138" y="40"/>
                  </a:cubicBezTo>
                  <a:cubicBezTo>
                    <a:pt x="1132" y="46"/>
                    <a:pt x="1132" y="53"/>
                    <a:pt x="1125" y="53"/>
                  </a:cubicBezTo>
                  <a:lnTo>
                    <a:pt x="1112" y="59"/>
                  </a:lnTo>
                  <a:cubicBezTo>
                    <a:pt x="1112" y="59"/>
                    <a:pt x="1106" y="66"/>
                    <a:pt x="1106" y="66"/>
                  </a:cubicBezTo>
                  <a:cubicBezTo>
                    <a:pt x="1099" y="72"/>
                    <a:pt x="1099" y="72"/>
                    <a:pt x="1093" y="72"/>
                  </a:cubicBezTo>
                  <a:lnTo>
                    <a:pt x="1086" y="79"/>
                  </a:lnTo>
                  <a:cubicBezTo>
                    <a:pt x="1086" y="85"/>
                    <a:pt x="1086" y="85"/>
                    <a:pt x="1080" y="92"/>
                  </a:cubicBezTo>
                  <a:cubicBezTo>
                    <a:pt x="1073" y="92"/>
                    <a:pt x="1067" y="98"/>
                    <a:pt x="1060" y="98"/>
                  </a:cubicBezTo>
                  <a:cubicBezTo>
                    <a:pt x="1054" y="98"/>
                    <a:pt x="1047" y="105"/>
                    <a:pt x="1041" y="105"/>
                  </a:cubicBezTo>
                  <a:cubicBezTo>
                    <a:pt x="1041" y="111"/>
                    <a:pt x="1034" y="111"/>
                    <a:pt x="1028" y="111"/>
                  </a:cubicBezTo>
                  <a:cubicBezTo>
                    <a:pt x="1028" y="118"/>
                    <a:pt x="1021" y="118"/>
                    <a:pt x="1015" y="124"/>
                  </a:cubicBezTo>
                  <a:cubicBezTo>
                    <a:pt x="1015" y="124"/>
                    <a:pt x="1008" y="124"/>
                    <a:pt x="1002" y="131"/>
                  </a:cubicBezTo>
                  <a:cubicBezTo>
                    <a:pt x="1002" y="131"/>
                    <a:pt x="995" y="137"/>
                    <a:pt x="989" y="137"/>
                  </a:cubicBezTo>
                  <a:cubicBezTo>
                    <a:pt x="989" y="137"/>
                    <a:pt x="982" y="144"/>
                    <a:pt x="976" y="144"/>
                  </a:cubicBezTo>
                  <a:cubicBezTo>
                    <a:pt x="976" y="144"/>
                    <a:pt x="969" y="150"/>
                    <a:pt x="963" y="157"/>
                  </a:cubicBezTo>
                  <a:cubicBezTo>
                    <a:pt x="963" y="157"/>
                    <a:pt x="956" y="157"/>
                    <a:pt x="956" y="163"/>
                  </a:cubicBezTo>
                  <a:cubicBezTo>
                    <a:pt x="950" y="163"/>
                    <a:pt x="943" y="163"/>
                    <a:pt x="943" y="170"/>
                  </a:cubicBezTo>
                  <a:cubicBezTo>
                    <a:pt x="937" y="170"/>
                    <a:pt x="930" y="176"/>
                    <a:pt x="930" y="176"/>
                  </a:cubicBezTo>
                  <a:cubicBezTo>
                    <a:pt x="924" y="176"/>
                    <a:pt x="917" y="183"/>
                    <a:pt x="917" y="183"/>
                  </a:cubicBezTo>
                  <a:cubicBezTo>
                    <a:pt x="911" y="183"/>
                    <a:pt x="911" y="189"/>
                    <a:pt x="904" y="196"/>
                  </a:cubicBezTo>
                  <a:lnTo>
                    <a:pt x="891" y="203"/>
                  </a:lnTo>
                  <a:cubicBezTo>
                    <a:pt x="891" y="203"/>
                    <a:pt x="885" y="203"/>
                    <a:pt x="885" y="209"/>
                  </a:cubicBezTo>
                  <a:cubicBezTo>
                    <a:pt x="878" y="209"/>
                    <a:pt x="878" y="216"/>
                    <a:pt x="872" y="216"/>
                  </a:cubicBezTo>
                  <a:cubicBezTo>
                    <a:pt x="872" y="216"/>
                    <a:pt x="865" y="222"/>
                    <a:pt x="859" y="222"/>
                  </a:cubicBezTo>
                  <a:cubicBezTo>
                    <a:pt x="859" y="222"/>
                    <a:pt x="852" y="229"/>
                    <a:pt x="852" y="229"/>
                  </a:cubicBezTo>
                  <a:cubicBezTo>
                    <a:pt x="846" y="235"/>
                    <a:pt x="839" y="235"/>
                    <a:pt x="839" y="242"/>
                  </a:cubicBezTo>
                  <a:cubicBezTo>
                    <a:pt x="833" y="242"/>
                    <a:pt x="833" y="242"/>
                    <a:pt x="826" y="248"/>
                  </a:cubicBezTo>
                  <a:cubicBezTo>
                    <a:pt x="826" y="248"/>
                    <a:pt x="820" y="248"/>
                    <a:pt x="813" y="255"/>
                  </a:cubicBezTo>
                  <a:cubicBezTo>
                    <a:pt x="813" y="255"/>
                    <a:pt x="807" y="261"/>
                    <a:pt x="807" y="261"/>
                  </a:cubicBezTo>
                  <a:cubicBezTo>
                    <a:pt x="800" y="261"/>
                    <a:pt x="794" y="268"/>
                    <a:pt x="794" y="268"/>
                  </a:cubicBezTo>
                  <a:cubicBezTo>
                    <a:pt x="787" y="274"/>
                    <a:pt x="781" y="274"/>
                    <a:pt x="781" y="281"/>
                  </a:cubicBezTo>
                  <a:cubicBezTo>
                    <a:pt x="774" y="281"/>
                    <a:pt x="768" y="281"/>
                    <a:pt x="768" y="287"/>
                  </a:cubicBezTo>
                  <a:cubicBezTo>
                    <a:pt x="761" y="287"/>
                    <a:pt x="755" y="287"/>
                    <a:pt x="755" y="294"/>
                  </a:cubicBezTo>
                  <a:cubicBezTo>
                    <a:pt x="748" y="294"/>
                    <a:pt x="742" y="300"/>
                    <a:pt x="735" y="300"/>
                  </a:cubicBezTo>
                  <a:cubicBezTo>
                    <a:pt x="735" y="300"/>
                    <a:pt x="729" y="307"/>
                    <a:pt x="722" y="307"/>
                  </a:cubicBezTo>
                  <a:cubicBezTo>
                    <a:pt x="716" y="307"/>
                    <a:pt x="716" y="313"/>
                    <a:pt x="709" y="320"/>
                  </a:cubicBezTo>
                  <a:cubicBezTo>
                    <a:pt x="703" y="320"/>
                    <a:pt x="703" y="320"/>
                    <a:pt x="696" y="326"/>
                  </a:cubicBezTo>
                  <a:cubicBezTo>
                    <a:pt x="690" y="326"/>
                    <a:pt x="683" y="326"/>
                    <a:pt x="683" y="333"/>
                  </a:cubicBezTo>
                  <a:cubicBezTo>
                    <a:pt x="677" y="333"/>
                    <a:pt x="677" y="339"/>
                    <a:pt x="670" y="339"/>
                  </a:cubicBezTo>
                  <a:cubicBezTo>
                    <a:pt x="664" y="339"/>
                    <a:pt x="664" y="346"/>
                    <a:pt x="657" y="346"/>
                  </a:cubicBezTo>
                  <a:cubicBezTo>
                    <a:pt x="651" y="346"/>
                    <a:pt x="651" y="352"/>
                    <a:pt x="644" y="352"/>
                  </a:cubicBezTo>
                  <a:cubicBezTo>
                    <a:pt x="638" y="359"/>
                    <a:pt x="638" y="359"/>
                    <a:pt x="631" y="365"/>
                  </a:cubicBezTo>
                  <a:cubicBezTo>
                    <a:pt x="631" y="365"/>
                    <a:pt x="625" y="365"/>
                    <a:pt x="625" y="372"/>
                  </a:cubicBezTo>
                  <a:cubicBezTo>
                    <a:pt x="618" y="372"/>
                    <a:pt x="618" y="378"/>
                    <a:pt x="612" y="378"/>
                  </a:cubicBezTo>
                  <a:lnTo>
                    <a:pt x="599" y="385"/>
                  </a:lnTo>
                  <a:cubicBezTo>
                    <a:pt x="599" y="391"/>
                    <a:pt x="592" y="391"/>
                    <a:pt x="592" y="391"/>
                  </a:cubicBezTo>
                  <a:cubicBezTo>
                    <a:pt x="586" y="398"/>
                    <a:pt x="579" y="398"/>
                    <a:pt x="579" y="404"/>
                  </a:cubicBezTo>
                  <a:cubicBezTo>
                    <a:pt x="573" y="404"/>
                    <a:pt x="573" y="404"/>
                    <a:pt x="566" y="411"/>
                  </a:cubicBezTo>
                  <a:lnTo>
                    <a:pt x="553" y="417"/>
                  </a:lnTo>
                  <a:cubicBezTo>
                    <a:pt x="547" y="417"/>
                    <a:pt x="547" y="424"/>
                    <a:pt x="540" y="424"/>
                  </a:cubicBezTo>
                  <a:cubicBezTo>
                    <a:pt x="534" y="430"/>
                    <a:pt x="534" y="430"/>
                    <a:pt x="527" y="430"/>
                  </a:cubicBezTo>
                  <a:cubicBezTo>
                    <a:pt x="521" y="437"/>
                    <a:pt x="521" y="437"/>
                    <a:pt x="514" y="443"/>
                  </a:cubicBezTo>
                  <a:cubicBezTo>
                    <a:pt x="508" y="443"/>
                    <a:pt x="501" y="443"/>
                    <a:pt x="501" y="450"/>
                  </a:cubicBezTo>
                  <a:cubicBezTo>
                    <a:pt x="495" y="450"/>
                    <a:pt x="495" y="450"/>
                    <a:pt x="488" y="456"/>
                  </a:cubicBezTo>
                  <a:cubicBezTo>
                    <a:pt x="482" y="456"/>
                    <a:pt x="482" y="463"/>
                    <a:pt x="475" y="463"/>
                  </a:cubicBezTo>
                  <a:cubicBezTo>
                    <a:pt x="475" y="469"/>
                    <a:pt x="469" y="469"/>
                    <a:pt x="462" y="469"/>
                  </a:cubicBezTo>
                  <a:cubicBezTo>
                    <a:pt x="462" y="476"/>
                    <a:pt x="456" y="476"/>
                    <a:pt x="449" y="482"/>
                  </a:cubicBezTo>
                  <a:cubicBezTo>
                    <a:pt x="449" y="482"/>
                    <a:pt x="443" y="482"/>
                    <a:pt x="443" y="489"/>
                  </a:cubicBezTo>
                  <a:cubicBezTo>
                    <a:pt x="436" y="489"/>
                    <a:pt x="436" y="489"/>
                    <a:pt x="430" y="495"/>
                  </a:cubicBezTo>
                  <a:cubicBezTo>
                    <a:pt x="430" y="495"/>
                    <a:pt x="423" y="502"/>
                    <a:pt x="417" y="502"/>
                  </a:cubicBezTo>
                  <a:cubicBezTo>
                    <a:pt x="417" y="508"/>
                    <a:pt x="410" y="508"/>
                    <a:pt x="410" y="508"/>
                  </a:cubicBezTo>
                  <a:cubicBezTo>
                    <a:pt x="404" y="515"/>
                    <a:pt x="404" y="515"/>
                    <a:pt x="397" y="515"/>
                  </a:cubicBezTo>
                  <a:cubicBezTo>
                    <a:pt x="391" y="521"/>
                    <a:pt x="391" y="521"/>
                    <a:pt x="384" y="528"/>
                  </a:cubicBezTo>
                  <a:cubicBezTo>
                    <a:pt x="378" y="528"/>
                    <a:pt x="378" y="528"/>
                    <a:pt x="371" y="534"/>
                  </a:cubicBezTo>
                  <a:lnTo>
                    <a:pt x="358" y="541"/>
                  </a:lnTo>
                  <a:cubicBezTo>
                    <a:pt x="358" y="547"/>
                    <a:pt x="358" y="547"/>
                    <a:pt x="352" y="547"/>
                  </a:cubicBezTo>
                  <a:lnTo>
                    <a:pt x="345" y="554"/>
                  </a:lnTo>
                  <a:cubicBezTo>
                    <a:pt x="339" y="560"/>
                    <a:pt x="339" y="560"/>
                    <a:pt x="332" y="567"/>
                  </a:cubicBezTo>
                  <a:cubicBezTo>
                    <a:pt x="332" y="567"/>
                    <a:pt x="326" y="567"/>
                    <a:pt x="319" y="573"/>
                  </a:cubicBezTo>
                  <a:cubicBezTo>
                    <a:pt x="319" y="573"/>
                    <a:pt x="319" y="573"/>
                    <a:pt x="312" y="580"/>
                  </a:cubicBezTo>
                  <a:cubicBezTo>
                    <a:pt x="312" y="580"/>
                    <a:pt x="306" y="586"/>
                    <a:pt x="306" y="586"/>
                  </a:cubicBezTo>
                  <a:cubicBezTo>
                    <a:pt x="299" y="593"/>
                    <a:pt x="299" y="593"/>
                    <a:pt x="293" y="593"/>
                  </a:cubicBezTo>
                  <a:cubicBezTo>
                    <a:pt x="293" y="599"/>
                    <a:pt x="286" y="599"/>
                    <a:pt x="280" y="606"/>
                  </a:cubicBezTo>
                  <a:cubicBezTo>
                    <a:pt x="280" y="606"/>
                    <a:pt x="280" y="612"/>
                    <a:pt x="273" y="612"/>
                  </a:cubicBezTo>
                  <a:cubicBezTo>
                    <a:pt x="267" y="612"/>
                    <a:pt x="267" y="619"/>
                    <a:pt x="260" y="619"/>
                  </a:cubicBezTo>
                  <a:lnTo>
                    <a:pt x="247" y="625"/>
                  </a:lnTo>
                  <a:cubicBezTo>
                    <a:pt x="247" y="632"/>
                    <a:pt x="241" y="632"/>
                    <a:pt x="241" y="632"/>
                  </a:cubicBezTo>
                  <a:cubicBezTo>
                    <a:pt x="234" y="638"/>
                    <a:pt x="234" y="638"/>
                    <a:pt x="228" y="638"/>
                  </a:cubicBezTo>
                  <a:cubicBezTo>
                    <a:pt x="228" y="645"/>
                    <a:pt x="221" y="651"/>
                    <a:pt x="221" y="651"/>
                  </a:cubicBezTo>
                  <a:cubicBezTo>
                    <a:pt x="215" y="651"/>
                    <a:pt x="215" y="658"/>
                    <a:pt x="208" y="658"/>
                  </a:cubicBezTo>
                  <a:cubicBezTo>
                    <a:pt x="208" y="658"/>
                    <a:pt x="202" y="664"/>
                    <a:pt x="195" y="664"/>
                  </a:cubicBezTo>
                  <a:cubicBezTo>
                    <a:pt x="195" y="671"/>
                    <a:pt x="195" y="671"/>
                    <a:pt x="189" y="671"/>
                  </a:cubicBezTo>
                  <a:cubicBezTo>
                    <a:pt x="189" y="677"/>
                    <a:pt x="182" y="677"/>
                    <a:pt x="182" y="677"/>
                  </a:cubicBezTo>
                  <a:cubicBezTo>
                    <a:pt x="176" y="684"/>
                    <a:pt x="176" y="690"/>
                    <a:pt x="169" y="690"/>
                  </a:cubicBezTo>
                  <a:cubicBezTo>
                    <a:pt x="169" y="690"/>
                    <a:pt x="169" y="697"/>
                    <a:pt x="169" y="697"/>
                  </a:cubicBezTo>
                  <a:cubicBezTo>
                    <a:pt x="163" y="697"/>
                    <a:pt x="163" y="703"/>
                    <a:pt x="163" y="703"/>
                  </a:cubicBezTo>
                  <a:cubicBezTo>
                    <a:pt x="156" y="710"/>
                    <a:pt x="156" y="710"/>
                    <a:pt x="156" y="710"/>
                  </a:cubicBezTo>
                  <a:cubicBezTo>
                    <a:pt x="150" y="716"/>
                    <a:pt x="150" y="716"/>
                    <a:pt x="150" y="716"/>
                  </a:cubicBezTo>
                  <a:cubicBezTo>
                    <a:pt x="143" y="723"/>
                    <a:pt x="143" y="723"/>
                    <a:pt x="143" y="729"/>
                  </a:cubicBezTo>
                  <a:cubicBezTo>
                    <a:pt x="137" y="729"/>
                    <a:pt x="137" y="736"/>
                    <a:pt x="137" y="736"/>
                  </a:cubicBezTo>
                  <a:cubicBezTo>
                    <a:pt x="130" y="736"/>
                    <a:pt x="130" y="742"/>
                    <a:pt x="124" y="742"/>
                  </a:cubicBezTo>
                  <a:cubicBezTo>
                    <a:pt x="124" y="749"/>
                    <a:pt x="124" y="749"/>
                    <a:pt x="117" y="749"/>
                  </a:cubicBezTo>
                  <a:cubicBezTo>
                    <a:pt x="117" y="755"/>
                    <a:pt x="117" y="755"/>
                    <a:pt x="111" y="755"/>
                  </a:cubicBezTo>
                  <a:cubicBezTo>
                    <a:pt x="111" y="762"/>
                    <a:pt x="111" y="762"/>
                    <a:pt x="104" y="762"/>
                  </a:cubicBezTo>
                  <a:cubicBezTo>
                    <a:pt x="104" y="768"/>
                    <a:pt x="98" y="775"/>
                    <a:pt x="98" y="775"/>
                  </a:cubicBezTo>
                  <a:cubicBezTo>
                    <a:pt x="91" y="775"/>
                    <a:pt x="91" y="781"/>
                    <a:pt x="91" y="781"/>
                  </a:cubicBezTo>
                  <a:cubicBezTo>
                    <a:pt x="85" y="781"/>
                    <a:pt x="85" y="788"/>
                    <a:pt x="85" y="788"/>
                  </a:cubicBezTo>
                  <a:lnTo>
                    <a:pt x="78" y="794"/>
                  </a:lnTo>
                  <a:cubicBezTo>
                    <a:pt x="72" y="801"/>
                    <a:pt x="72" y="801"/>
                    <a:pt x="72" y="801"/>
                  </a:cubicBezTo>
                  <a:cubicBezTo>
                    <a:pt x="65" y="807"/>
                    <a:pt x="65" y="814"/>
                    <a:pt x="59" y="814"/>
                  </a:cubicBezTo>
                  <a:cubicBezTo>
                    <a:pt x="59" y="814"/>
                    <a:pt x="59" y="820"/>
                    <a:pt x="59" y="820"/>
                  </a:cubicBezTo>
                  <a:cubicBezTo>
                    <a:pt x="52" y="820"/>
                    <a:pt x="52" y="827"/>
                    <a:pt x="52" y="827"/>
                  </a:cubicBezTo>
                  <a:cubicBezTo>
                    <a:pt x="46" y="833"/>
                    <a:pt x="46" y="833"/>
                    <a:pt x="46" y="833"/>
                  </a:cubicBezTo>
                  <a:cubicBezTo>
                    <a:pt x="46" y="840"/>
                    <a:pt x="46" y="840"/>
                    <a:pt x="39" y="846"/>
                  </a:cubicBezTo>
                  <a:cubicBezTo>
                    <a:pt x="39" y="846"/>
                    <a:pt x="39" y="846"/>
                    <a:pt x="33" y="853"/>
                  </a:cubicBezTo>
                  <a:cubicBezTo>
                    <a:pt x="33" y="853"/>
                    <a:pt x="33" y="859"/>
                    <a:pt x="33" y="859"/>
                  </a:cubicBezTo>
                  <a:cubicBezTo>
                    <a:pt x="26" y="859"/>
                    <a:pt x="26" y="866"/>
                    <a:pt x="26" y="866"/>
                  </a:cubicBezTo>
                  <a:cubicBezTo>
                    <a:pt x="20" y="872"/>
                    <a:pt x="20" y="872"/>
                    <a:pt x="20" y="879"/>
                  </a:cubicBezTo>
                  <a:cubicBezTo>
                    <a:pt x="13" y="879"/>
                    <a:pt x="13" y="879"/>
                    <a:pt x="13" y="885"/>
                  </a:cubicBezTo>
                  <a:cubicBezTo>
                    <a:pt x="7" y="885"/>
                    <a:pt x="7" y="885"/>
                    <a:pt x="7" y="892"/>
                  </a:cubicBezTo>
                  <a:cubicBezTo>
                    <a:pt x="0" y="892"/>
                    <a:pt x="0" y="898"/>
                    <a:pt x="0" y="898"/>
                  </a:cubicBezTo>
                  <a:lnTo>
                    <a:pt x="0" y="905"/>
                  </a:lnTo>
                  <a:cubicBezTo>
                    <a:pt x="0" y="905"/>
                    <a:pt x="0" y="911"/>
                    <a:pt x="0" y="918"/>
                  </a:cubicBezTo>
                  <a:cubicBezTo>
                    <a:pt x="7" y="918"/>
                    <a:pt x="7" y="918"/>
                    <a:pt x="13" y="924"/>
                  </a:cubicBezTo>
                  <a:lnTo>
                    <a:pt x="33" y="924"/>
                  </a:lnTo>
                  <a:cubicBezTo>
                    <a:pt x="39" y="918"/>
                    <a:pt x="39" y="918"/>
                    <a:pt x="39" y="918"/>
                  </a:cubicBezTo>
                  <a:cubicBezTo>
                    <a:pt x="46" y="911"/>
                    <a:pt x="52" y="905"/>
                    <a:pt x="52" y="905"/>
                  </a:cubicBezTo>
                  <a:cubicBezTo>
                    <a:pt x="59" y="905"/>
                    <a:pt x="59" y="898"/>
                    <a:pt x="65" y="898"/>
                  </a:cubicBezTo>
                  <a:lnTo>
                    <a:pt x="72" y="892"/>
                  </a:lnTo>
                  <a:cubicBezTo>
                    <a:pt x="72" y="885"/>
                    <a:pt x="72" y="885"/>
                    <a:pt x="78" y="885"/>
                  </a:cubicBezTo>
                  <a:cubicBezTo>
                    <a:pt x="78" y="879"/>
                    <a:pt x="78" y="879"/>
                    <a:pt x="85" y="879"/>
                  </a:cubicBezTo>
                  <a:cubicBezTo>
                    <a:pt x="85" y="872"/>
                    <a:pt x="85" y="872"/>
                    <a:pt x="91" y="866"/>
                  </a:cubicBezTo>
                  <a:cubicBezTo>
                    <a:pt x="91" y="866"/>
                    <a:pt x="91" y="859"/>
                    <a:pt x="98" y="859"/>
                  </a:cubicBezTo>
                  <a:cubicBezTo>
                    <a:pt x="98" y="859"/>
                    <a:pt x="98" y="853"/>
                    <a:pt x="104" y="853"/>
                  </a:cubicBezTo>
                  <a:cubicBezTo>
                    <a:pt x="104" y="846"/>
                    <a:pt x="104" y="846"/>
                    <a:pt x="111" y="846"/>
                  </a:cubicBezTo>
                  <a:cubicBezTo>
                    <a:pt x="111" y="840"/>
                    <a:pt x="117" y="840"/>
                    <a:pt x="124" y="833"/>
                  </a:cubicBezTo>
                  <a:cubicBezTo>
                    <a:pt x="124" y="833"/>
                    <a:pt x="130" y="833"/>
                    <a:pt x="130" y="827"/>
                  </a:cubicBezTo>
                  <a:cubicBezTo>
                    <a:pt x="137" y="827"/>
                    <a:pt x="137" y="820"/>
                    <a:pt x="137" y="820"/>
                  </a:cubicBezTo>
                  <a:cubicBezTo>
                    <a:pt x="143" y="820"/>
                    <a:pt x="143" y="814"/>
                    <a:pt x="150" y="814"/>
                  </a:cubicBezTo>
                  <a:cubicBezTo>
                    <a:pt x="150" y="814"/>
                    <a:pt x="156" y="807"/>
                    <a:pt x="156" y="801"/>
                  </a:cubicBezTo>
                  <a:lnTo>
                    <a:pt x="163" y="794"/>
                  </a:lnTo>
                  <a:cubicBezTo>
                    <a:pt x="169" y="794"/>
                    <a:pt x="169" y="794"/>
                    <a:pt x="176" y="788"/>
                  </a:cubicBezTo>
                  <a:cubicBezTo>
                    <a:pt x="176" y="788"/>
                    <a:pt x="182" y="781"/>
                    <a:pt x="182" y="781"/>
                  </a:cubicBezTo>
                  <a:cubicBezTo>
                    <a:pt x="189" y="781"/>
                    <a:pt x="189" y="775"/>
                    <a:pt x="189" y="775"/>
                  </a:cubicBezTo>
                  <a:cubicBezTo>
                    <a:pt x="195" y="775"/>
                    <a:pt x="195" y="768"/>
                    <a:pt x="195" y="762"/>
                  </a:cubicBezTo>
                  <a:cubicBezTo>
                    <a:pt x="202" y="762"/>
                    <a:pt x="202" y="762"/>
                    <a:pt x="208" y="755"/>
                  </a:cubicBezTo>
                  <a:cubicBezTo>
                    <a:pt x="208" y="755"/>
                    <a:pt x="208" y="755"/>
                    <a:pt x="215" y="749"/>
                  </a:cubicBezTo>
                  <a:cubicBezTo>
                    <a:pt x="215" y="749"/>
                    <a:pt x="215" y="749"/>
                    <a:pt x="221" y="742"/>
                  </a:cubicBezTo>
                  <a:cubicBezTo>
                    <a:pt x="221" y="742"/>
                    <a:pt x="228" y="736"/>
                    <a:pt x="228" y="736"/>
                  </a:cubicBezTo>
                  <a:cubicBezTo>
                    <a:pt x="234" y="736"/>
                    <a:pt x="241" y="729"/>
                    <a:pt x="241" y="729"/>
                  </a:cubicBezTo>
                  <a:cubicBezTo>
                    <a:pt x="247" y="723"/>
                    <a:pt x="247" y="723"/>
                    <a:pt x="254" y="716"/>
                  </a:cubicBezTo>
                  <a:cubicBezTo>
                    <a:pt x="260" y="716"/>
                    <a:pt x="260" y="716"/>
                    <a:pt x="267" y="710"/>
                  </a:cubicBezTo>
                  <a:cubicBezTo>
                    <a:pt x="273" y="710"/>
                    <a:pt x="273" y="710"/>
                    <a:pt x="273" y="703"/>
                  </a:cubicBezTo>
                  <a:cubicBezTo>
                    <a:pt x="280" y="703"/>
                    <a:pt x="286" y="697"/>
                    <a:pt x="286" y="697"/>
                  </a:cubicBezTo>
                  <a:cubicBezTo>
                    <a:pt x="293" y="697"/>
                    <a:pt x="299" y="690"/>
                    <a:pt x="299" y="690"/>
                  </a:cubicBezTo>
                  <a:cubicBezTo>
                    <a:pt x="306" y="690"/>
                    <a:pt x="312" y="684"/>
                    <a:pt x="312" y="677"/>
                  </a:cubicBezTo>
                  <a:cubicBezTo>
                    <a:pt x="319" y="677"/>
                    <a:pt x="326" y="677"/>
                    <a:pt x="326" y="671"/>
                  </a:cubicBezTo>
                  <a:cubicBezTo>
                    <a:pt x="332" y="671"/>
                    <a:pt x="339" y="671"/>
                    <a:pt x="339" y="664"/>
                  </a:cubicBezTo>
                  <a:cubicBezTo>
                    <a:pt x="345" y="664"/>
                    <a:pt x="345" y="658"/>
                    <a:pt x="352" y="658"/>
                  </a:cubicBezTo>
                  <a:cubicBezTo>
                    <a:pt x="358" y="658"/>
                    <a:pt x="358" y="651"/>
                    <a:pt x="358" y="651"/>
                  </a:cubicBezTo>
                  <a:cubicBezTo>
                    <a:pt x="365" y="651"/>
                    <a:pt x="365" y="645"/>
                    <a:pt x="371" y="638"/>
                  </a:cubicBezTo>
                  <a:cubicBezTo>
                    <a:pt x="371" y="638"/>
                    <a:pt x="378" y="638"/>
                    <a:pt x="378" y="632"/>
                  </a:cubicBezTo>
                  <a:cubicBezTo>
                    <a:pt x="384" y="632"/>
                    <a:pt x="384" y="632"/>
                    <a:pt x="384" y="625"/>
                  </a:cubicBezTo>
                  <a:lnTo>
                    <a:pt x="397" y="619"/>
                  </a:lnTo>
                  <a:cubicBezTo>
                    <a:pt x="404" y="619"/>
                    <a:pt x="404" y="612"/>
                    <a:pt x="410" y="612"/>
                  </a:cubicBezTo>
                  <a:cubicBezTo>
                    <a:pt x="410" y="612"/>
                    <a:pt x="417" y="606"/>
                    <a:pt x="417" y="606"/>
                  </a:cubicBezTo>
                  <a:cubicBezTo>
                    <a:pt x="423" y="599"/>
                    <a:pt x="430" y="599"/>
                    <a:pt x="430" y="593"/>
                  </a:cubicBezTo>
                  <a:cubicBezTo>
                    <a:pt x="436" y="593"/>
                    <a:pt x="443" y="593"/>
                    <a:pt x="443" y="586"/>
                  </a:cubicBezTo>
                  <a:cubicBezTo>
                    <a:pt x="449" y="586"/>
                    <a:pt x="456" y="580"/>
                    <a:pt x="456" y="580"/>
                  </a:cubicBezTo>
                  <a:cubicBezTo>
                    <a:pt x="462" y="573"/>
                    <a:pt x="469" y="573"/>
                    <a:pt x="469" y="573"/>
                  </a:cubicBezTo>
                  <a:cubicBezTo>
                    <a:pt x="475" y="567"/>
                    <a:pt x="482" y="567"/>
                    <a:pt x="488" y="567"/>
                  </a:cubicBezTo>
                  <a:cubicBezTo>
                    <a:pt x="488" y="560"/>
                    <a:pt x="488" y="560"/>
                    <a:pt x="495" y="554"/>
                  </a:cubicBezTo>
                  <a:cubicBezTo>
                    <a:pt x="501" y="554"/>
                    <a:pt x="501" y="554"/>
                    <a:pt x="508" y="547"/>
                  </a:cubicBezTo>
                  <a:cubicBezTo>
                    <a:pt x="508" y="547"/>
                    <a:pt x="514" y="547"/>
                    <a:pt x="521" y="541"/>
                  </a:cubicBezTo>
                  <a:cubicBezTo>
                    <a:pt x="521" y="541"/>
                    <a:pt x="527" y="534"/>
                    <a:pt x="534" y="534"/>
                  </a:cubicBezTo>
                  <a:cubicBezTo>
                    <a:pt x="534" y="528"/>
                    <a:pt x="534" y="528"/>
                    <a:pt x="540" y="528"/>
                  </a:cubicBezTo>
                  <a:cubicBezTo>
                    <a:pt x="547" y="521"/>
                    <a:pt x="547" y="521"/>
                    <a:pt x="553" y="515"/>
                  </a:cubicBezTo>
                  <a:cubicBezTo>
                    <a:pt x="560" y="515"/>
                    <a:pt x="560" y="515"/>
                    <a:pt x="566" y="508"/>
                  </a:cubicBezTo>
                  <a:cubicBezTo>
                    <a:pt x="573" y="508"/>
                    <a:pt x="573" y="508"/>
                    <a:pt x="579" y="502"/>
                  </a:cubicBezTo>
                  <a:cubicBezTo>
                    <a:pt x="586" y="502"/>
                    <a:pt x="592" y="495"/>
                    <a:pt x="599" y="495"/>
                  </a:cubicBezTo>
                  <a:cubicBezTo>
                    <a:pt x="599" y="489"/>
                    <a:pt x="605" y="489"/>
                    <a:pt x="612" y="489"/>
                  </a:cubicBezTo>
                  <a:cubicBezTo>
                    <a:pt x="612" y="482"/>
                    <a:pt x="618" y="482"/>
                    <a:pt x="618" y="482"/>
                  </a:cubicBezTo>
                  <a:cubicBezTo>
                    <a:pt x="625" y="476"/>
                    <a:pt x="625" y="476"/>
                    <a:pt x="631" y="469"/>
                  </a:cubicBezTo>
                  <a:cubicBezTo>
                    <a:pt x="638" y="469"/>
                    <a:pt x="638" y="469"/>
                    <a:pt x="644" y="463"/>
                  </a:cubicBezTo>
                  <a:lnTo>
                    <a:pt x="657" y="456"/>
                  </a:lnTo>
                  <a:cubicBezTo>
                    <a:pt x="657" y="450"/>
                    <a:pt x="657" y="450"/>
                    <a:pt x="664" y="450"/>
                  </a:cubicBezTo>
                  <a:cubicBezTo>
                    <a:pt x="670" y="443"/>
                    <a:pt x="670" y="443"/>
                    <a:pt x="677" y="443"/>
                  </a:cubicBezTo>
                  <a:cubicBezTo>
                    <a:pt x="677" y="437"/>
                    <a:pt x="683" y="437"/>
                    <a:pt x="683" y="430"/>
                  </a:cubicBezTo>
                  <a:cubicBezTo>
                    <a:pt x="690" y="430"/>
                    <a:pt x="690" y="430"/>
                    <a:pt x="696" y="424"/>
                  </a:cubicBezTo>
                  <a:cubicBezTo>
                    <a:pt x="703" y="424"/>
                    <a:pt x="703" y="417"/>
                    <a:pt x="709" y="417"/>
                  </a:cubicBezTo>
                  <a:lnTo>
                    <a:pt x="722" y="411"/>
                  </a:lnTo>
                  <a:cubicBezTo>
                    <a:pt x="729" y="404"/>
                    <a:pt x="735" y="404"/>
                    <a:pt x="735" y="404"/>
                  </a:cubicBezTo>
                  <a:cubicBezTo>
                    <a:pt x="742" y="398"/>
                    <a:pt x="748" y="398"/>
                    <a:pt x="748" y="391"/>
                  </a:cubicBezTo>
                  <a:cubicBezTo>
                    <a:pt x="755" y="391"/>
                    <a:pt x="761" y="391"/>
                    <a:pt x="761" y="385"/>
                  </a:cubicBezTo>
                  <a:cubicBezTo>
                    <a:pt x="768" y="385"/>
                    <a:pt x="774" y="385"/>
                    <a:pt x="781" y="378"/>
                  </a:cubicBezTo>
                  <a:cubicBezTo>
                    <a:pt x="781" y="378"/>
                    <a:pt x="787" y="372"/>
                    <a:pt x="794" y="372"/>
                  </a:cubicBezTo>
                  <a:cubicBezTo>
                    <a:pt x="800" y="365"/>
                    <a:pt x="807" y="365"/>
                    <a:pt x="807" y="365"/>
                  </a:cubicBezTo>
                  <a:cubicBezTo>
                    <a:pt x="813" y="359"/>
                    <a:pt x="820" y="359"/>
                    <a:pt x="820" y="352"/>
                  </a:cubicBezTo>
                  <a:cubicBezTo>
                    <a:pt x="826" y="352"/>
                    <a:pt x="833" y="346"/>
                    <a:pt x="833" y="346"/>
                  </a:cubicBezTo>
                  <a:cubicBezTo>
                    <a:pt x="839" y="346"/>
                    <a:pt x="839" y="339"/>
                    <a:pt x="846" y="339"/>
                  </a:cubicBezTo>
                  <a:cubicBezTo>
                    <a:pt x="846" y="339"/>
                    <a:pt x="852" y="333"/>
                    <a:pt x="859" y="333"/>
                  </a:cubicBezTo>
                  <a:cubicBezTo>
                    <a:pt x="859" y="326"/>
                    <a:pt x="865" y="326"/>
                    <a:pt x="872" y="326"/>
                  </a:cubicBezTo>
                  <a:lnTo>
                    <a:pt x="885" y="320"/>
                  </a:lnTo>
                  <a:cubicBezTo>
                    <a:pt x="885" y="313"/>
                    <a:pt x="891" y="307"/>
                    <a:pt x="891" y="307"/>
                  </a:cubicBezTo>
                  <a:cubicBezTo>
                    <a:pt x="898" y="307"/>
                    <a:pt x="904" y="300"/>
                    <a:pt x="904" y="300"/>
                  </a:cubicBezTo>
                  <a:cubicBezTo>
                    <a:pt x="911" y="300"/>
                    <a:pt x="911" y="294"/>
                    <a:pt x="917" y="294"/>
                  </a:cubicBezTo>
                  <a:cubicBezTo>
                    <a:pt x="917" y="287"/>
                    <a:pt x="924" y="287"/>
                    <a:pt x="924" y="287"/>
                  </a:cubicBezTo>
                  <a:cubicBezTo>
                    <a:pt x="930" y="281"/>
                    <a:pt x="937" y="281"/>
                    <a:pt x="937" y="281"/>
                  </a:cubicBezTo>
                  <a:cubicBezTo>
                    <a:pt x="943" y="274"/>
                    <a:pt x="943" y="274"/>
                    <a:pt x="950" y="268"/>
                  </a:cubicBezTo>
                  <a:cubicBezTo>
                    <a:pt x="950" y="268"/>
                    <a:pt x="956" y="261"/>
                    <a:pt x="956" y="261"/>
                  </a:cubicBezTo>
                  <a:cubicBezTo>
                    <a:pt x="963" y="261"/>
                    <a:pt x="969" y="255"/>
                    <a:pt x="969" y="255"/>
                  </a:cubicBezTo>
                  <a:cubicBezTo>
                    <a:pt x="976" y="248"/>
                    <a:pt x="982" y="248"/>
                    <a:pt x="982" y="248"/>
                  </a:cubicBezTo>
                  <a:cubicBezTo>
                    <a:pt x="989" y="242"/>
                    <a:pt x="995" y="242"/>
                    <a:pt x="995" y="242"/>
                  </a:cubicBezTo>
                  <a:cubicBezTo>
                    <a:pt x="1002" y="235"/>
                    <a:pt x="1008" y="235"/>
                    <a:pt x="1008" y="229"/>
                  </a:cubicBezTo>
                  <a:cubicBezTo>
                    <a:pt x="1015" y="229"/>
                    <a:pt x="1015" y="222"/>
                    <a:pt x="1021" y="222"/>
                  </a:cubicBezTo>
                  <a:cubicBezTo>
                    <a:pt x="1028" y="222"/>
                    <a:pt x="1028" y="216"/>
                    <a:pt x="1034" y="216"/>
                  </a:cubicBezTo>
                  <a:cubicBezTo>
                    <a:pt x="1041" y="216"/>
                    <a:pt x="1041" y="209"/>
                    <a:pt x="1047" y="209"/>
                  </a:cubicBezTo>
                  <a:cubicBezTo>
                    <a:pt x="1054" y="203"/>
                    <a:pt x="1054" y="203"/>
                    <a:pt x="1060" y="203"/>
                  </a:cubicBezTo>
                  <a:lnTo>
                    <a:pt x="1073" y="196"/>
                  </a:lnTo>
                  <a:cubicBezTo>
                    <a:pt x="1080" y="189"/>
                    <a:pt x="1086" y="183"/>
                    <a:pt x="1093" y="183"/>
                  </a:cubicBezTo>
                  <a:cubicBezTo>
                    <a:pt x="1099" y="183"/>
                    <a:pt x="1106" y="176"/>
                    <a:pt x="1112" y="176"/>
                  </a:cubicBezTo>
                  <a:cubicBezTo>
                    <a:pt x="1119" y="176"/>
                    <a:pt x="1119" y="170"/>
                    <a:pt x="1125" y="170"/>
                  </a:cubicBezTo>
                  <a:cubicBezTo>
                    <a:pt x="1132" y="163"/>
                    <a:pt x="1132" y="163"/>
                    <a:pt x="1138" y="163"/>
                  </a:cubicBezTo>
                  <a:lnTo>
                    <a:pt x="1145" y="157"/>
                  </a:lnTo>
                  <a:lnTo>
                    <a:pt x="1151" y="144"/>
                  </a:lnTo>
                  <a:lnTo>
                    <a:pt x="1158" y="137"/>
                  </a:lnTo>
                  <a:lnTo>
                    <a:pt x="1164" y="131"/>
                  </a:lnTo>
                  <a:cubicBezTo>
                    <a:pt x="1171" y="124"/>
                    <a:pt x="1177" y="124"/>
                    <a:pt x="1177" y="124"/>
                  </a:cubicBezTo>
                  <a:cubicBezTo>
                    <a:pt x="1184" y="118"/>
                    <a:pt x="1190" y="118"/>
                    <a:pt x="1203" y="111"/>
                  </a:cubicBezTo>
                  <a:lnTo>
                    <a:pt x="1223" y="111"/>
                  </a:lnTo>
                  <a:cubicBezTo>
                    <a:pt x="1230" y="111"/>
                    <a:pt x="1236" y="105"/>
                    <a:pt x="1243" y="105"/>
                  </a:cubicBezTo>
                  <a:cubicBezTo>
                    <a:pt x="1243" y="105"/>
                    <a:pt x="1249" y="98"/>
                    <a:pt x="1256" y="98"/>
                  </a:cubicBezTo>
                  <a:cubicBezTo>
                    <a:pt x="1256" y="98"/>
                    <a:pt x="1262" y="92"/>
                    <a:pt x="1269" y="92"/>
                  </a:cubicBezTo>
                  <a:cubicBezTo>
                    <a:pt x="1269" y="85"/>
                    <a:pt x="1269" y="85"/>
                    <a:pt x="1269" y="79"/>
                  </a:cubicBezTo>
                  <a:lnTo>
                    <a:pt x="1275" y="72"/>
                  </a:lnTo>
                  <a:cubicBezTo>
                    <a:pt x="1275" y="72"/>
                    <a:pt x="1275" y="72"/>
                    <a:pt x="1282" y="66"/>
                  </a:cubicBezTo>
                  <a:cubicBezTo>
                    <a:pt x="1282" y="66"/>
                    <a:pt x="1282" y="59"/>
                    <a:pt x="1282" y="59"/>
                  </a:cubicBezTo>
                  <a:lnTo>
                    <a:pt x="1282" y="53"/>
                  </a:lnTo>
                  <a:lnTo>
                    <a:pt x="1282" y="40"/>
                  </a:lnTo>
                  <a:cubicBezTo>
                    <a:pt x="1282" y="40"/>
                    <a:pt x="1282" y="40"/>
                    <a:pt x="1282" y="33"/>
                  </a:cubicBezTo>
                  <a:cubicBezTo>
                    <a:pt x="1275" y="33"/>
                    <a:pt x="1275" y="33"/>
                    <a:pt x="1275" y="27"/>
                  </a:cubicBezTo>
                  <a:cubicBezTo>
                    <a:pt x="1275" y="27"/>
                    <a:pt x="1275" y="20"/>
                    <a:pt x="1275" y="20"/>
                  </a:cubicBezTo>
                  <a:cubicBezTo>
                    <a:pt x="1269" y="20"/>
                    <a:pt x="1269" y="14"/>
                    <a:pt x="1269" y="14"/>
                  </a:cubicBezTo>
                  <a:cubicBezTo>
                    <a:pt x="1262" y="14"/>
                    <a:pt x="1262" y="7"/>
                    <a:pt x="1256" y="7"/>
                  </a:cubicBezTo>
                  <a:cubicBezTo>
                    <a:pt x="1249" y="7"/>
                    <a:pt x="1243" y="1"/>
                    <a:pt x="123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8" name="Google Shape;3858;p44"/>
          <p:cNvGrpSpPr/>
          <p:nvPr/>
        </p:nvGrpSpPr>
        <p:grpSpPr>
          <a:xfrm>
            <a:off x="5926143" y="1448660"/>
            <a:ext cx="1833466" cy="1681604"/>
            <a:chOff x="-6054200" y="259650"/>
            <a:chExt cx="1281875" cy="1175700"/>
          </a:xfrm>
        </p:grpSpPr>
        <p:sp>
          <p:nvSpPr>
            <p:cNvPr id="3859" name="Google Shape;3859;p44"/>
            <p:cNvSpPr/>
            <p:nvPr/>
          </p:nvSpPr>
          <p:spPr>
            <a:xfrm>
              <a:off x="-6054200" y="259650"/>
              <a:ext cx="1281875" cy="1175700"/>
            </a:xfrm>
            <a:custGeom>
              <a:avLst/>
              <a:gdLst/>
              <a:ahLst/>
              <a:cxnLst/>
              <a:rect l="l" t="t" r="r" b="b"/>
              <a:pathLst>
                <a:path w="51275" h="47028" extrusionOk="0">
                  <a:moveTo>
                    <a:pt x="30853" y="0"/>
                  </a:moveTo>
                  <a:cubicBezTo>
                    <a:pt x="30600" y="0"/>
                    <a:pt x="30340" y="46"/>
                    <a:pt x="30047" y="157"/>
                  </a:cubicBezTo>
                  <a:cubicBezTo>
                    <a:pt x="29208" y="456"/>
                    <a:pt x="28460" y="917"/>
                    <a:pt x="27810" y="1516"/>
                  </a:cubicBezTo>
                  <a:cubicBezTo>
                    <a:pt x="27543" y="1763"/>
                    <a:pt x="27341" y="2004"/>
                    <a:pt x="27192" y="2238"/>
                  </a:cubicBezTo>
                  <a:cubicBezTo>
                    <a:pt x="26925" y="2641"/>
                    <a:pt x="26756" y="3116"/>
                    <a:pt x="26685" y="3649"/>
                  </a:cubicBezTo>
                  <a:cubicBezTo>
                    <a:pt x="26633" y="4000"/>
                    <a:pt x="26626" y="4351"/>
                    <a:pt x="26672" y="4689"/>
                  </a:cubicBezTo>
                  <a:cubicBezTo>
                    <a:pt x="26737" y="5197"/>
                    <a:pt x="26899" y="5678"/>
                    <a:pt x="27172" y="6120"/>
                  </a:cubicBezTo>
                  <a:cubicBezTo>
                    <a:pt x="27439" y="6562"/>
                    <a:pt x="27790" y="6933"/>
                    <a:pt x="28206" y="7219"/>
                  </a:cubicBezTo>
                  <a:cubicBezTo>
                    <a:pt x="28298" y="7284"/>
                    <a:pt x="28428" y="7362"/>
                    <a:pt x="28590" y="7453"/>
                  </a:cubicBezTo>
                  <a:cubicBezTo>
                    <a:pt x="28577" y="7642"/>
                    <a:pt x="28571" y="7824"/>
                    <a:pt x="28571" y="7993"/>
                  </a:cubicBezTo>
                  <a:cubicBezTo>
                    <a:pt x="28564" y="8026"/>
                    <a:pt x="28564" y="8058"/>
                    <a:pt x="28571" y="8091"/>
                  </a:cubicBezTo>
                  <a:lnTo>
                    <a:pt x="28486" y="8091"/>
                  </a:lnTo>
                  <a:cubicBezTo>
                    <a:pt x="28239" y="8091"/>
                    <a:pt x="27992" y="8162"/>
                    <a:pt x="27758" y="8305"/>
                  </a:cubicBezTo>
                  <a:cubicBezTo>
                    <a:pt x="27511" y="8455"/>
                    <a:pt x="27322" y="8579"/>
                    <a:pt x="27179" y="8683"/>
                  </a:cubicBezTo>
                  <a:cubicBezTo>
                    <a:pt x="26925" y="8871"/>
                    <a:pt x="26704" y="9079"/>
                    <a:pt x="26535" y="9307"/>
                  </a:cubicBezTo>
                  <a:cubicBezTo>
                    <a:pt x="26392" y="9502"/>
                    <a:pt x="26268" y="9723"/>
                    <a:pt x="26164" y="9977"/>
                  </a:cubicBezTo>
                  <a:cubicBezTo>
                    <a:pt x="26099" y="10126"/>
                    <a:pt x="26034" y="10322"/>
                    <a:pt x="25963" y="10543"/>
                  </a:cubicBezTo>
                  <a:cubicBezTo>
                    <a:pt x="25852" y="10907"/>
                    <a:pt x="25774" y="11219"/>
                    <a:pt x="25742" y="11492"/>
                  </a:cubicBezTo>
                  <a:cubicBezTo>
                    <a:pt x="25709" y="11707"/>
                    <a:pt x="25696" y="11921"/>
                    <a:pt x="25709" y="12123"/>
                  </a:cubicBezTo>
                  <a:cubicBezTo>
                    <a:pt x="25586" y="12253"/>
                    <a:pt x="25468" y="12396"/>
                    <a:pt x="25358" y="12552"/>
                  </a:cubicBezTo>
                  <a:cubicBezTo>
                    <a:pt x="25234" y="12721"/>
                    <a:pt x="25098" y="12962"/>
                    <a:pt x="24922" y="13281"/>
                  </a:cubicBezTo>
                  <a:lnTo>
                    <a:pt x="24916" y="13300"/>
                  </a:lnTo>
                  <a:lnTo>
                    <a:pt x="24903" y="13320"/>
                  </a:lnTo>
                  <a:cubicBezTo>
                    <a:pt x="24857" y="13417"/>
                    <a:pt x="24825" y="13489"/>
                    <a:pt x="24799" y="13560"/>
                  </a:cubicBezTo>
                  <a:lnTo>
                    <a:pt x="24792" y="13580"/>
                  </a:lnTo>
                  <a:lnTo>
                    <a:pt x="24786" y="13606"/>
                  </a:lnTo>
                  <a:cubicBezTo>
                    <a:pt x="24721" y="13807"/>
                    <a:pt x="24708" y="14016"/>
                    <a:pt x="24734" y="14217"/>
                  </a:cubicBezTo>
                  <a:cubicBezTo>
                    <a:pt x="24786" y="14542"/>
                    <a:pt x="24948" y="14835"/>
                    <a:pt x="25215" y="15063"/>
                  </a:cubicBezTo>
                  <a:lnTo>
                    <a:pt x="25228" y="15069"/>
                  </a:lnTo>
                  <a:cubicBezTo>
                    <a:pt x="25345" y="15173"/>
                    <a:pt x="25488" y="15258"/>
                    <a:pt x="25657" y="15336"/>
                  </a:cubicBezTo>
                  <a:cubicBezTo>
                    <a:pt x="25833" y="15414"/>
                    <a:pt x="25995" y="15485"/>
                    <a:pt x="26145" y="15550"/>
                  </a:cubicBezTo>
                  <a:cubicBezTo>
                    <a:pt x="26106" y="15941"/>
                    <a:pt x="26086" y="16259"/>
                    <a:pt x="26086" y="16532"/>
                  </a:cubicBezTo>
                  <a:cubicBezTo>
                    <a:pt x="25898" y="16721"/>
                    <a:pt x="25729" y="16916"/>
                    <a:pt x="25592" y="17131"/>
                  </a:cubicBezTo>
                  <a:cubicBezTo>
                    <a:pt x="25488" y="17287"/>
                    <a:pt x="25377" y="17482"/>
                    <a:pt x="25254" y="17742"/>
                  </a:cubicBezTo>
                  <a:cubicBezTo>
                    <a:pt x="25104" y="18048"/>
                    <a:pt x="25052" y="18139"/>
                    <a:pt x="25039" y="18165"/>
                  </a:cubicBezTo>
                  <a:cubicBezTo>
                    <a:pt x="25020" y="18197"/>
                    <a:pt x="24981" y="18269"/>
                    <a:pt x="24883" y="18425"/>
                  </a:cubicBezTo>
                  <a:cubicBezTo>
                    <a:pt x="24779" y="18575"/>
                    <a:pt x="24701" y="18698"/>
                    <a:pt x="24649" y="18796"/>
                  </a:cubicBezTo>
                  <a:cubicBezTo>
                    <a:pt x="24629" y="18835"/>
                    <a:pt x="24590" y="18906"/>
                    <a:pt x="24480" y="19127"/>
                  </a:cubicBezTo>
                  <a:cubicBezTo>
                    <a:pt x="24421" y="19244"/>
                    <a:pt x="24389" y="19303"/>
                    <a:pt x="24369" y="19329"/>
                  </a:cubicBezTo>
                  <a:cubicBezTo>
                    <a:pt x="24363" y="19348"/>
                    <a:pt x="24350" y="19361"/>
                    <a:pt x="24343" y="19374"/>
                  </a:cubicBezTo>
                  <a:cubicBezTo>
                    <a:pt x="24161" y="19459"/>
                    <a:pt x="24018" y="19563"/>
                    <a:pt x="23908" y="19700"/>
                  </a:cubicBezTo>
                  <a:cubicBezTo>
                    <a:pt x="23836" y="19784"/>
                    <a:pt x="23777" y="19875"/>
                    <a:pt x="23732" y="19973"/>
                  </a:cubicBezTo>
                  <a:cubicBezTo>
                    <a:pt x="23693" y="20005"/>
                    <a:pt x="23660" y="20038"/>
                    <a:pt x="23628" y="20070"/>
                  </a:cubicBezTo>
                  <a:cubicBezTo>
                    <a:pt x="23322" y="19374"/>
                    <a:pt x="22763" y="19251"/>
                    <a:pt x="22522" y="19231"/>
                  </a:cubicBezTo>
                  <a:lnTo>
                    <a:pt x="22425" y="19231"/>
                  </a:lnTo>
                  <a:cubicBezTo>
                    <a:pt x="22126" y="19231"/>
                    <a:pt x="21833" y="19335"/>
                    <a:pt x="21599" y="19537"/>
                  </a:cubicBezTo>
                  <a:cubicBezTo>
                    <a:pt x="21508" y="19615"/>
                    <a:pt x="21423" y="19700"/>
                    <a:pt x="21319" y="19830"/>
                  </a:cubicBezTo>
                  <a:cubicBezTo>
                    <a:pt x="21313" y="19843"/>
                    <a:pt x="21215" y="19953"/>
                    <a:pt x="20831" y="20265"/>
                  </a:cubicBezTo>
                  <a:cubicBezTo>
                    <a:pt x="20428" y="20597"/>
                    <a:pt x="20148" y="20909"/>
                    <a:pt x="19973" y="21215"/>
                  </a:cubicBezTo>
                  <a:lnTo>
                    <a:pt x="19960" y="21241"/>
                  </a:lnTo>
                  <a:cubicBezTo>
                    <a:pt x="19914" y="21325"/>
                    <a:pt x="19862" y="21436"/>
                    <a:pt x="19804" y="21573"/>
                  </a:cubicBezTo>
                  <a:cubicBezTo>
                    <a:pt x="19557" y="21651"/>
                    <a:pt x="19362" y="21742"/>
                    <a:pt x="19199" y="21872"/>
                  </a:cubicBezTo>
                  <a:lnTo>
                    <a:pt x="19192" y="21878"/>
                  </a:lnTo>
                  <a:cubicBezTo>
                    <a:pt x="19088" y="21963"/>
                    <a:pt x="18991" y="22067"/>
                    <a:pt x="18887" y="22197"/>
                  </a:cubicBezTo>
                  <a:cubicBezTo>
                    <a:pt x="18874" y="22203"/>
                    <a:pt x="15589" y="23068"/>
                    <a:pt x="15589" y="23068"/>
                  </a:cubicBezTo>
                  <a:cubicBezTo>
                    <a:pt x="13430" y="23641"/>
                    <a:pt x="11752" y="24089"/>
                    <a:pt x="10595" y="24421"/>
                  </a:cubicBezTo>
                  <a:cubicBezTo>
                    <a:pt x="8761" y="24941"/>
                    <a:pt x="7083" y="25455"/>
                    <a:pt x="5619" y="25956"/>
                  </a:cubicBezTo>
                  <a:cubicBezTo>
                    <a:pt x="4566" y="26320"/>
                    <a:pt x="2979" y="26906"/>
                    <a:pt x="904" y="27692"/>
                  </a:cubicBezTo>
                  <a:lnTo>
                    <a:pt x="885" y="27699"/>
                  </a:lnTo>
                  <a:cubicBezTo>
                    <a:pt x="384" y="27901"/>
                    <a:pt x="202" y="28271"/>
                    <a:pt x="137" y="28473"/>
                  </a:cubicBezTo>
                  <a:lnTo>
                    <a:pt x="130" y="28492"/>
                  </a:lnTo>
                  <a:cubicBezTo>
                    <a:pt x="0" y="28941"/>
                    <a:pt x="137" y="29416"/>
                    <a:pt x="501" y="29728"/>
                  </a:cubicBezTo>
                  <a:cubicBezTo>
                    <a:pt x="664" y="29865"/>
                    <a:pt x="852" y="29969"/>
                    <a:pt x="1067" y="30021"/>
                  </a:cubicBezTo>
                  <a:lnTo>
                    <a:pt x="1080" y="30027"/>
                  </a:lnTo>
                  <a:cubicBezTo>
                    <a:pt x="1340" y="30086"/>
                    <a:pt x="1620" y="30118"/>
                    <a:pt x="1919" y="30118"/>
                  </a:cubicBezTo>
                  <a:lnTo>
                    <a:pt x="2127" y="30118"/>
                  </a:lnTo>
                  <a:cubicBezTo>
                    <a:pt x="2348" y="30105"/>
                    <a:pt x="2628" y="30079"/>
                    <a:pt x="2992" y="30027"/>
                  </a:cubicBezTo>
                  <a:cubicBezTo>
                    <a:pt x="3642" y="29930"/>
                    <a:pt x="4371" y="29806"/>
                    <a:pt x="5158" y="29670"/>
                  </a:cubicBezTo>
                  <a:cubicBezTo>
                    <a:pt x="10003" y="28837"/>
                    <a:pt x="14861" y="27829"/>
                    <a:pt x="19609" y="26678"/>
                  </a:cubicBezTo>
                  <a:cubicBezTo>
                    <a:pt x="19797" y="26626"/>
                    <a:pt x="19875" y="26613"/>
                    <a:pt x="19888" y="26613"/>
                  </a:cubicBezTo>
                  <a:cubicBezTo>
                    <a:pt x="19927" y="26606"/>
                    <a:pt x="19947" y="26606"/>
                    <a:pt x="19960" y="26606"/>
                  </a:cubicBezTo>
                  <a:cubicBezTo>
                    <a:pt x="20012" y="26619"/>
                    <a:pt x="20096" y="26639"/>
                    <a:pt x="20240" y="26665"/>
                  </a:cubicBezTo>
                  <a:cubicBezTo>
                    <a:pt x="20396" y="26704"/>
                    <a:pt x="20552" y="26717"/>
                    <a:pt x="20695" y="26717"/>
                  </a:cubicBezTo>
                  <a:cubicBezTo>
                    <a:pt x="20812" y="26717"/>
                    <a:pt x="20929" y="26710"/>
                    <a:pt x="21033" y="26684"/>
                  </a:cubicBezTo>
                  <a:lnTo>
                    <a:pt x="21052" y="26678"/>
                  </a:lnTo>
                  <a:cubicBezTo>
                    <a:pt x="21248" y="26632"/>
                    <a:pt x="21423" y="26554"/>
                    <a:pt x="21586" y="26450"/>
                  </a:cubicBezTo>
                  <a:lnTo>
                    <a:pt x="21586" y="26450"/>
                  </a:lnTo>
                  <a:cubicBezTo>
                    <a:pt x="21430" y="26691"/>
                    <a:pt x="21235" y="26997"/>
                    <a:pt x="20981" y="27367"/>
                  </a:cubicBezTo>
                  <a:cubicBezTo>
                    <a:pt x="20389" y="28226"/>
                    <a:pt x="19986" y="28915"/>
                    <a:pt x="19758" y="29481"/>
                  </a:cubicBezTo>
                  <a:lnTo>
                    <a:pt x="19752" y="29494"/>
                  </a:lnTo>
                  <a:cubicBezTo>
                    <a:pt x="19505" y="30112"/>
                    <a:pt x="19713" y="30554"/>
                    <a:pt x="19862" y="30762"/>
                  </a:cubicBezTo>
                  <a:lnTo>
                    <a:pt x="19882" y="30795"/>
                  </a:lnTo>
                  <a:cubicBezTo>
                    <a:pt x="20025" y="30983"/>
                    <a:pt x="20220" y="31126"/>
                    <a:pt x="20448" y="31204"/>
                  </a:cubicBezTo>
                  <a:cubicBezTo>
                    <a:pt x="20337" y="31341"/>
                    <a:pt x="20077" y="31647"/>
                    <a:pt x="20077" y="31647"/>
                  </a:cubicBezTo>
                  <a:lnTo>
                    <a:pt x="20064" y="31673"/>
                  </a:lnTo>
                  <a:cubicBezTo>
                    <a:pt x="19596" y="32290"/>
                    <a:pt x="19765" y="32954"/>
                    <a:pt x="20116" y="33305"/>
                  </a:cubicBezTo>
                  <a:lnTo>
                    <a:pt x="20142" y="33325"/>
                  </a:lnTo>
                  <a:cubicBezTo>
                    <a:pt x="20292" y="33474"/>
                    <a:pt x="20487" y="33572"/>
                    <a:pt x="20688" y="33617"/>
                  </a:cubicBezTo>
                  <a:cubicBezTo>
                    <a:pt x="20649" y="33799"/>
                    <a:pt x="20630" y="33988"/>
                    <a:pt x="20630" y="34189"/>
                  </a:cubicBezTo>
                  <a:lnTo>
                    <a:pt x="20630" y="34202"/>
                  </a:lnTo>
                  <a:cubicBezTo>
                    <a:pt x="20630" y="34352"/>
                    <a:pt x="20636" y="34534"/>
                    <a:pt x="20662" y="34755"/>
                  </a:cubicBezTo>
                  <a:cubicBezTo>
                    <a:pt x="20701" y="35172"/>
                    <a:pt x="20760" y="35789"/>
                    <a:pt x="20844" y="36589"/>
                  </a:cubicBezTo>
                  <a:cubicBezTo>
                    <a:pt x="20909" y="37266"/>
                    <a:pt x="20942" y="37844"/>
                    <a:pt x="20935" y="38313"/>
                  </a:cubicBezTo>
                  <a:cubicBezTo>
                    <a:pt x="20929" y="38605"/>
                    <a:pt x="20909" y="39015"/>
                    <a:pt x="20877" y="39535"/>
                  </a:cubicBezTo>
                  <a:cubicBezTo>
                    <a:pt x="20870" y="39652"/>
                    <a:pt x="20864" y="39717"/>
                    <a:pt x="20857" y="39743"/>
                  </a:cubicBezTo>
                  <a:cubicBezTo>
                    <a:pt x="20857" y="39750"/>
                    <a:pt x="20857" y="39756"/>
                    <a:pt x="20857" y="39763"/>
                  </a:cubicBezTo>
                  <a:cubicBezTo>
                    <a:pt x="20851" y="39770"/>
                    <a:pt x="20844" y="39783"/>
                    <a:pt x="20831" y="39796"/>
                  </a:cubicBezTo>
                  <a:cubicBezTo>
                    <a:pt x="20799" y="39848"/>
                    <a:pt x="20669" y="40030"/>
                    <a:pt x="20669" y="40030"/>
                  </a:cubicBezTo>
                  <a:lnTo>
                    <a:pt x="20656" y="40056"/>
                  </a:lnTo>
                  <a:cubicBezTo>
                    <a:pt x="20344" y="40556"/>
                    <a:pt x="20324" y="40986"/>
                    <a:pt x="20376" y="41278"/>
                  </a:cubicBezTo>
                  <a:lnTo>
                    <a:pt x="20324" y="41337"/>
                  </a:lnTo>
                  <a:cubicBezTo>
                    <a:pt x="20227" y="41434"/>
                    <a:pt x="20148" y="41525"/>
                    <a:pt x="20090" y="41617"/>
                  </a:cubicBezTo>
                  <a:lnTo>
                    <a:pt x="20077" y="41630"/>
                  </a:lnTo>
                  <a:cubicBezTo>
                    <a:pt x="20057" y="41656"/>
                    <a:pt x="20031" y="41701"/>
                    <a:pt x="19992" y="41753"/>
                  </a:cubicBezTo>
                  <a:cubicBezTo>
                    <a:pt x="19986" y="41760"/>
                    <a:pt x="19966" y="41779"/>
                    <a:pt x="19947" y="41792"/>
                  </a:cubicBezTo>
                  <a:lnTo>
                    <a:pt x="19901" y="41844"/>
                  </a:lnTo>
                  <a:lnTo>
                    <a:pt x="19817" y="41948"/>
                  </a:lnTo>
                  <a:cubicBezTo>
                    <a:pt x="19810" y="41948"/>
                    <a:pt x="19784" y="41968"/>
                    <a:pt x="19784" y="41968"/>
                  </a:cubicBezTo>
                  <a:lnTo>
                    <a:pt x="19758" y="41987"/>
                  </a:lnTo>
                  <a:cubicBezTo>
                    <a:pt x="19693" y="42039"/>
                    <a:pt x="19635" y="42098"/>
                    <a:pt x="19583" y="42163"/>
                  </a:cubicBezTo>
                  <a:cubicBezTo>
                    <a:pt x="19459" y="42228"/>
                    <a:pt x="19355" y="42319"/>
                    <a:pt x="19264" y="42423"/>
                  </a:cubicBezTo>
                  <a:lnTo>
                    <a:pt x="19244" y="42449"/>
                  </a:lnTo>
                  <a:lnTo>
                    <a:pt x="19218" y="42475"/>
                  </a:lnTo>
                  <a:cubicBezTo>
                    <a:pt x="19186" y="42520"/>
                    <a:pt x="19160" y="42566"/>
                    <a:pt x="19134" y="42612"/>
                  </a:cubicBezTo>
                  <a:cubicBezTo>
                    <a:pt x="19010" y="42683"/>
                    <a:pt x="18900" y="42768"/>
                    <a:pt x="18802" y="42852"/>
                  </a:cubicBezTo>
                  <a:cubicBezTo>
                    <a:pt x="18620" y="43015"/>
                    <a:pt x="18471" y="43203"/>
                    <a:pt x="18360" y="43424"/>
                  </a:cubicBezTo>
                  <a:cubicBezTo>
                    <a:pt x="18243" y="43639"/>
                    <a:pt x="18178" y="43873"/>
                    <a:pt x="18145" y="44114"/>
                  </a:cubicBezTo>
                  <a:cubicBezTo>
                    <a:pt x="18119" y="44367"/>
                    <a:pt x="18145" y="44615"/>
                    <a:pt x="18223" y="44849"/>
                  </a:cubicBezTo>
                  <a:lnTo>
                    <a:pt x="18230" y="44868"/>
                  </a:lnTo>
                  <a:lnTo>
                    <a:pt x="18243" y="44888"/>
                  </a:lnTo>
                  <a:cubicBezTo>
                    <a:pt x="18366" y="45206"/>
                    <a:pt x="18594" y="45473"/>
                    <a:pt x="18906" y="45649"/>
                  </a:cubicBezTo>
                  <a:cubicBezTo>
                    <a:pt x="19153" y="45792"/>
                    <a:pt x="19420" y="45870"/>
                    <a:pt x="19700" y="45876"/>
                  </a:cubicBezTo>
                  <a:lnTo>
                    <a:pt x="19784" y="45876"/>
                  </a:lnTo>
                  <a:cubicBezTo>
                    <a:pt x="19940" y="45876"/>
                    <a:pt x="20096" y="45863"/>
                    <a:pt x="20266" y="45831"/>
                  </a:cubicBezTo>
                  <a:cubicBezTo>
                    <a:pt x="20350" y="45811"/>
                    <a:pt x="20454" y="45785"/>
                    <a:pt x="20604" y="45746"/>
                  </a:cubicBezTo>
                  <a:cubicBezTo>
                    <a:pt x="20682" y="45733"/>
                    <a:pt x="20812" y="45714"/>
                    <a:pt x="21052" y="45688"/>
                  </a:cubicBezTo>
                  <a:cubicBezTo>
                    <a:pt x="21462" y="45636"/>
                    <a:pt x="21592" y="45623"/>
                    <a:pt x="21651" y="45610"/>
                  </a:cubicBezTo>
                  <a:cubicBezTo>
                    <a:pt x="22074" y="45551"/>
                    <a:pt x="22529" y="45441"/>
                    <a:pt x="22997" y="45284"/>
                  </a:cubicBezTo>
                  <a:cubicBezTo>
                    <a:pt x="23355" y="45167"/>
                    <a:pt x="23758" y="45005"/>
                    <a:pt x="24200" y="44810"/>
                  </a:cubicBezTo>
                  <a:cubicBezTo>
                    <a:pt x="24545" y="44660"/>
                    <a:pt x="24812" y="44517"/>
                    <a:pt x="25013" y="44361"/>
                  </a:cubicBezTo>
                  <a:lnTo>
                    <a:pt x="25033" y="44348"/>
                  </a:lnTo>
                  <a:lnTo>
                    <a:pt x="25046" y="44335"/>
                  </a:lnTo>
                  <a:cubicBezTo>
                    <a:pt x="25091" y="44296"/>
                    <a:pt x="25130" y="44270"/>
                    <a:pt x="25156" y="44250"/>
                  </a:cubicBezTo>
                  <a:lnTo>
                    <a:pt x="25176" y="44250"/>
                  </a:lnTo>
                  <a:cubicBezTo>
                    <a:pt x="25442" y="44205"/>
                    <a:pt x="25670" y="44101"/>
                    <a:pt x="25852" y="43938"/>
                  </a:cubicBezTo>
                  <a:lnTo>
                    <a:pt x="25872" y="43925"/>
                  </a:lnTo>
                  <a:lnTo>
                    <a:pt x="25885" y="43906"/>
                  </a:lnTo>
                  <a:cubicBezTo>
                    <a:pt x="26119" y="43685"/>
                    <a:pt x="26262" y="43379"/>
                    <a:pt x="26301" y="43002"/>
                  </a:cubicBezTo>
                  <a:cubicBezTo>
                    <a:pt x="26333" y="42670"/>
                    <a:pt x="26340" y="42416"/>
                    <a:pt x="26327" y="42215"/>
                  </a:cubicBezTo>
                  <a:cubicBezTo>
                    <a:pt x="26307" y="41812"/>
                    <a:pt x="26197" y="41454"/>
                    <a:pt x="26015" y="41148"/>
                  </a:cubicBezTo>
                  <a:lnTo>
                    <a:pt x="25995" y="41109"/>
                  </a:lnTo>
                  <a:lnTo>
                    <a:pt x="25969" y="41077"/>
                  </a:lnTo>
                  <a:cubicBezTo>
                    <a:pt x="25937" y="41031"/>
                    <a:pt x="25917" y="40999"/>
                    <a:pt x="25898" y="40973"/>
                  </a:cubicBezTo>
                  <a:cubicBezTo>
                    <a:pt x="25898" y="40960"/>
                    <a:pt x="25898" y="40940"/>
                    <a:pt x="25891" y="40914"/>
                  </a:cubicBezTo>
                  <a:lnTo>
                    <a:pt x="25846" y="40537"/>
                  </a:lnTo>
                  <a:cubicBezTo>
                    <a:pt x="25839" y="40478"/>
                    <a:pt x="25826" y="40426"/>
                    <a:pt x="25820" y="40374"/>
                  </a:cubicBezTo>
                  <a:lnTo>
                    <a:pt x="25865" y="39958"/>
                  </a:lnTo>
                  <a:cubicBezTo>
                    <a:pt x="26021" y="39887"/>
                    <a:pt x="26158" y="39789"/>
                    <a:pt x="26275" y="39672"/>
                  </a:cubicBezTo>
                  <a:lnTo>
                    <a:pt x="26281" y="39659"/>
                  </a:lnTo>
                  <a:cubicBezTo>
                    <a:pt x="26509" y="39418"/>
                    <a:pt x="26639" y="39087"/>
                    <a:pt x="26672" y="38683"/>
                  </a:cubicBezTo>
                  <a:lnTo>
                    <a:pt x="26724" y="37994"/>
                  </a:lnTo>
                  <a:cubicBezTo>
                    <a:pt x="26737" y="37766"/>
                    <a:pt x="26717" y="37558"/>
                    <a:pt x="26652" y="37370"/>
                  </a:cubicBezTo>
                  <a:cubicBezTo>
                    <a:pt x="26691" y="37240"/>
                    <a:pt x="26717" y="37136"/>
                    <a:pt x="26730" y="37051"/>
                  </a:cubicBezTo>
                  <a:cubicBezTo>
                    <a:pt x="26769" y="36901"/>
                    <a:pt x="26802" y="36719"/>
                    <a:pt x="26828" y="36498"/>
                  </a:cubicBezTo>
                  <a:lnTo>
                    <a:pt x="26893" y="36075"/>
                  </a:lnTo>
                  <a:cubicBezTo>
                    <a:pt x="26945" y="35731"/>
                    <a:pt x="26971" y="35464"/>
                    <a:pt x="26977" y="35243"/>
                  </a:cubicBezTo>
                  <a:cubicBezTo>
                    <a:pt x="26984" y="35067"/>
                    <a:pt x="26977" y="34905"/>
                    <a:pt x="26951" y="34749"/>
                  </a:cubicBezTo>
                  <a:cubicBezTo>
                    <a:pt x="26945" y="34697"/>
                    <a:pt x="26938" y="34638"/>
                    <a:pt x="26925" y="34593"/>
                  </a:cubicBezTo>
                  <a:cubicBezTo>
                    <a:pt x="26964" y="34554"/>
                    <a:pt x="27010" y="34508"/>
                    <a:pt x="27062" y="34463"/>
                  </a:cubicBezTo>
                  <a:cubicBezTo>
                    <a:pt x="27354" y="34183"/>
                    <a:pt x="27576" y="33968"/>
                    <a:pt x="27732" y="33799"/>
                  </a:cubicBezTo>
                  <a:cubicBezTo>
                    <a:pt x="27738" y="33832"/>
                    <a:pt x="27745" y="33858"/>
                    <a:pt x="27751" y="33884"/>
                  </a:cubicBezTo>
                  <a:cubicBezTo>
                    <a:pt x="28083" y="35113"/>
                    <a:pt x="28473" y="36368"/>
                    <a:pt x="28902" y="37617"/>
                  </a:cubicBezTo>
                  <a:lnTo>
                    <a:pt x="28915" y="37649"/>
                  </a:lnTo>
                  <a:cubicBezTo>
                    <a:pt x="29013" y="37909"/>
                    <a:pt x="29149" y="38111"/>
                    <a:pt x="29325" y="38261"/>
                  </a:cubicBezTo>
                  <a:cubicBezTo>
                    <a:pt x="29546" y="38449"/>
                    <a:pt x="29826" y="38547"/>
                    <a:pt x="30119" y="38547"/>
                  </a:cubicBezTo>
                  <a:cubicBezTo>
                    <a:pt x="30509" y="38547"/>
                    <a:pt x="30860" y="38371"/>
                    <a:pt x="31088" y="38053"/>
                  </a:cubicBezTo>
                  <a:lnTo>
                    <a:pt x="31094" y="38040"/>
                  </a:lnTo>
                  <a:cubicBezTo>
                    <a:pt x="31211" y="37870"/>
                    <a:pt x="31387" y="37513"/>
                    <a:pt x="31257" y="36999"/>
                  </a:cubicBezTo>
                  <a:cubicBezTo>
                    <a:pt x="31133" y="36498"/>
                    <a:pt x="31166" y="35854"/>
                    <a:pt x="31354" y="35074"/>
                  </a:cubicBezTo>
                  <a:cubicBezTo>
                    <a:pt x="31406" y="34866"/>
                    <a:pt x="31504" y="34515"/>
                    <a:pt x="31653" y="34046"/>
                  </a:cubicBezTo>
                  <a:cubicBezTo>
                    <a:pt x="31712" y="34424"/>
                    <a:pt x="31751" y="34755"/>
                    <a:pt x="31770" y="35041"/>
                  </a:cubicBezTo>
                  <a:cubicBezTo>
                    <a:pt x="31777" y="35237"/>
                    <a:pt x="31822" y="35419"/>
                    <a:pt x="31901" y="35581"/>
                  </a:cubicBezTo>
                  <a:lnTo>
                    <a:pt x="31907" y="35607"/>
                  </a:lnTo>
                  <a:lnTo>
                    <a:pt x="31920" y="35633"/>
                  </a:lnTo>
                  <a:cubicBezTo>
                    <a:pt x="32135" y="36036"/>
                    <a:pt x="32544" y="36290"/>
                    <a:pt x="32987" y="36290"/>
                  </a:cubicBezTo>
                  <a:lnTo>
                    <a:pt x="33039" y="36290"/>
                  </a:lnTo>
                  <a:cubicBezTo>
                    <a:pt x="33520" y="36271"/>
                    <a:pt x="33923" y="35971"/>
                    <a:pt x="34105" y="35516"/>
                  </a:cubicBezTo>
                  <a:cubicBezTo>
                    <a:pt x="34177" y="35334"/>
                    <a:pt x="34209" y="35139"/>
                    <a:pt x="34203" y="34924"/>
                  </a:cubicBezTo>
                  <a:lnTo>
                    <a:pt x="34203" y="34911"/>
                  </a:lnTo>
                  <a:cubicBezTo>
                    <a:pt x="34196" y="34872"/>
                    <a:pt x="34196" y="34827"/>
                    <a:pt x="34196" y="34788"/>
                  </a:cubicBezTo>
                  <a:lnTo>
                    <a:pt x="34196" y="34788"/>
                  </a:lnTo>
                  <a:cubicBezTo>
                    <a:pt x="34287" y="34859"/>
                    <a:pt x="34391" y="34918"/>
                    <a:pt x="34502" y="34957"/>
                  </a:cubicBezTo>
                  <a:lnTo>
                    <a:pt x="34521" y="34970"/>
                  </a:lnTo>
                  <a:lnTo>
                    <a:pt x="34541" y="34976"/>
                  </a:lnTo>
                  <a:cubicBezTo>
                    <a:pt x="34671" y="35022"/>
                    <a:pt x="34808" y="35041"/>
                    <a:pt x="34938" y="35041"/>
                  </a:cubicBezTo>
                  <a:cubicBezTo>
                    <a:pt x="35172" y="35041"/>
                    <a:pt x="35393" y="34976"/>
                    <a:pt x="35588" y="34846"/>
                  </a:cubicBezTo>
                  <a:cubicBezTo>
                    <a:pt x="35647" y="34937"/>
                    <a:pt x="35705" y="35028"/>
                    <a:pt x="35764" y="35119"/>
                  </a:cubicBezTo>
                  <a:cubicBezTo>
                    <a:pt x="35933" y="35380"/>
                    <a:pt x="36082" y="35588"/>
                    <a:pt x="36219" y="35744"/>
                  </a:cubicBezTo>
                  <a:cubicBezTo>
                    <a:pt x="36349" y="35893"/>
                    <a:pt x="36505" y="36049"/>
                    <a:pt x="36687" y="36206"/>
                  </a:cubicBezTo>
                  <a:lnTo>
                    <a:pt x="36707" y="36219"/>
                  </a:lnTo>
                  <a:cubicBezTo>
                    <a:pt x="36785" y="36284"/>
                    <a:pt x="36921" y="36394"/>
                    <a:pt x="37116" y="36550"/>
                  </a:cubicBezTo>
                  <a:cubicBezTo>
                    <a:pt x="37344" y="36726"/>
                    <a:pt x="37513" y="36856"/>
                    <a:pt x="37650" y="36953"/>
                  </a:cubicBezTo>
                  <a:cubicBezTo>
                    <a:pt x="37754" y="37025"/>
                    <a:pt x="37864" y="37090"/>
                    <a:pt x="37968" y="37149"/>
                  </a:cubicBezTo>
                  <a:cubicBezTo>
                    <a:pt x="37981" y="37168"/>
                    <a:pt x="37988" y="37188"/>
                    <a:pt x="38001" y="37207"/>
                  </a:cubicBezTo>
                  <a:cubicBezTo>
                    <a:pt x="38502" y="38072"/>
                    <a:pt x="39178" y="38800"/>
                    <a:pt x="40017" y="39373"/>
                  </a:cubicBezTo>
                  <a:lnTo>
                    <a:pt x="40030" y="39386"/>
                  </a:lnTo>
                  <a:cubicBezTo>
                    <a:pt x="40108" y="39431"/>
                    <a:pt x="40251" y="39529"/>
                    <a:pt x="40472" y="39665"/>
                  </a:cubicBezTo>
                  <a:cubicBezTo>
                    <a:pt x="40661" y="39783"/>
                    <a:pt x="40765" y="39854"/>
                    <a:pt x="40817" y="39887"/>
                  </a:cubicBezTo>
                  <a:cubicBezTo>
                    <a:pt x="41064" y="40069"/>
                    <a:pt x="41292" y="40283"/>
                    <a:pt x="41480" y="40530"/>
                  </a:cubicBezTo>
                  <a:cubicBezTo>
                    <a:pt x="41669" y="40778"/>
                    <a:pt x="41819" y="41044"/>
                    <a:pt x="41929" y="41337"/>
                  </a:cubicBezTo>
                  <a:cubicBezTo>
                    <a:pt x="41936" y="41350"/>
                    <a:pt x="41968" y="41428"/>
                    <a:pt x="42079" y="41773"/>
                  </a:cubicBezTo>
                  <a:cubicBezTo>
                    <a:pt x="42157" y="42013"/>
                    <a:pt x="42228" y="42208"/>
                    <a:pt x="42300" y="42364"/>
                  </a:cubicBezTo>
                  <a:cubicBezTo>
                    <a:pt x="42384" y="42553"/>
                    <a:pt x="42521" y="42813"/>
                    <a:pt x="42716" y="43145"/>
                  </a:cubicBezTo>
                  <a:cubicBezTo>
                    <a:pt x="42827" y="43359"/>
                    <a:pt x="42840" y="43457"/>
                    <a:pt x="42840" y="43464"/>
                  </a:cubicBezTo>
                  <a:lnTo>
                    <a:pt x="42892" y="44088"/>
                  </a:lnTo>
                  <a:lnTo>
                    <a:pt x="43100" y="44185"/>
                  </a:lnTo>
                  <a:cubicBezTo>
                    <a:pt x="43113" y="44250"/>
                    <a:pt x="43126" y="44322"/>
                    <a:pt x="43145" y="44387"/>
                  </a:cubicBezTo>
                  <a:lnTo>
                    <a:pt x="43158" y="44413"/>
                  </a:lnTo>
                  <a:cubicBezTo>
                    <a:pt x="43295" y="44816"/>
                    <a:pt x="43601" y="45135"/>
                    <a:pt x="44010" y="45317"/>
                  </a:cubicBezTo>
                  <a:cubicBezTo>
                    <a:pt x="44114" y="45369"/>
                    <a:pt x="44231" y="45408"/>
                    <a:pt x="44355" y="45441"/>
                  </a:cubicBezTo>
                  <a:cubicBezTo>
                    <a:pt x="44407" y="45454"/>
                    <a:pt x="44479" y="45473"/>
                    <a:pt x="44576" y="45493"/>
                  </a:cubicBezTo>
                  <a:cubicBezTo>
                    <a:pt x="44719" y="45525"/>
                    <a:pt x="44875" y="45584"/>
                    <a:pt x="45057" y="45662"/>
                  </a:cubicBezTo>
                  <a:cubicBezTo>
                    <a:pt x="45135" y="45694"/>
                    <a:pt x="45305" y="45766"/>
                    <a:pt x="45623" y="45928"/>
                  </a:cubicBezTo>
                  <a:lnTo>
                    <a:pt x="46026" y="46123"/>
                  </a:lnTo>
                  <a:cubicBezTo>
                    <a:pt x="46254" y="46234"/>
                    <a:pt x="46352" y="46299"/>
                    <a:pt x="46391" y="46319"/>
                  </a:cubicBezTo>
                  <a:cubicBezTo>
                    <a:pt x="46436" y="46351"/>
                    <a:pt x="46534" y="46416"/>
                    <a:pt x="46748" y="46579"/>
                  </a:cubicBezTo>
                  <a:lnTo>
                    <a:pt x="46768" y="46592"/>
                  </a:lnTo>
                  <a:lnTo>
                    <a:pt x="46787" y="46605"/>
                  </a:lnTo>
                  <a:cubicBezTo>
                    <a:pt x="47067" y="46800"/>
                    <a:pt x="47347" y="46923"/>
                    <a:pt x="47620" y="46982"/>
                  </a:cubicBezTo>
                  <a:cubicBezTo>
                    <a:pt x="47763" y="47014"/>
                    <a:pt x="47906" y="47027"/>
                    <a:pt x="48049" y="47027"/>
                  </a:cubicBezTo>
                  <a:cubicBezTo>
                    <a:pt x="48231" y="47027"/>
                    <a:pt x="48413" y="47001"/>
                    <a:pt x="48608" y="46956"/>
                  </a:cubicBezTo>
                  <a:cubicBezTo>
                    <a:pt x="48790" y="46910"/>
                    <a:pt x="49005" y="46839"/>
                    <a:pt x="49252" y="46728"/>
                  </a:cubicBezTo>
                  <a:cubicBezTo>
                    <a:pt x="49727" y="46527"/>
                    <a:pt x="50091" y="46338"/>
                    <a:pt x="50358" y="46156"/>
                  </a:cubicBezTo>
                  <a:lnTo>
                    <a:pt x="50371" y="46149"/>
                  </a:lnTo>
                  <a:cubicBezTo>
                    <a:pt x="50839" y="45824"/>
                    <a:pt x="51119" y="45428"/>
                    <a:pt x="51203" y="44966"/>
                  </a:cubicBezTo>
                  <a:lnTo>
                    <a:pt x="51210" y="44946"/>
                  </a:lnTo>
                  <a:cubicBezTo>
                    <a:pt x="51275" y="44543"/>
                    <a:pt x="51184" y="44146"/>
                    <a:pt x="50950" y="43789"/>
                  </a:cubicBezTo>
                  <a:cubicBezTo>
                    <a:pt x="50787" y="43535"/>
                    <a:pt x="50566" y="43327"/>
                    <a:pt x="50293" y="43158"/>
                  </a:cubicBezTo>
                  <a:lnTo>
                    <a:pt x="50280" y="43158"/>
                  </a:lnTo>
                  <a:cubicBezTo>
                    <a:pt x="50221" y="43119"/>
                    <a:pt x="50124" y="43067"/>
                    <a:pt x="49825" y="42917"/>
                  </a:cubicBezTo>
                  <a:cubicBezTo>
                    <a:pt x="49812" y="42911"/>
                    <a:pt x="49805" y="42911"/>
                    <a:pt x="49792" y="42904"/>
                  </a:cubicBezTo>
                  <a:cubicBezTo>
                    <a:pt x="49740" y="42826"/>
                    <a:pt x="49681" y="42748"/>
                    <a:pt x="49616" y="42677"/>
                  </a:cubicBezTo>
                  <a:cubicBezTo>
                    <a:pt x="49252" y="42280"/>
                    <a:pt x="48836" y="41942"/>
                    <a:pt x="48368" y="41682"/>
                  </a:cubicBezTo>
                  <a:cubicBezTo>
                    <a:pt x="48303" y="41454"/>
                    <a:pt x="48186" y="41246"/>
                    <a:pt x="48023" y="41070"/>
                  </a:cubicBezTo>
                  <a:lnTo>
                    <a:pt x="48010" y="41057"/>
                  </a:lnTo>
                  <a:cubicBezTo>
                    <a:pt x="47984" y="41031"/>
                    <a:pt x="47958" y="41005"/>
                    <a:pt x="47932" y="40986"/>
                  </a:cubicBezTo>
                  <a:cubicBezTo>
                    <a:pt x="47886" y="40914"/>
                    <a:pt x="47828" y="40849"/>
                    <a:pt x="47763" y="40791"/>
                  </a:cubicBezTo>
                  <a:cubicBezTo>
                    <a:pt x="47230" y="40264"/>
                    <a:pt x="46755" y="39678"/>
                    <a:pt x="46352" y="39048"/>
                  </a:cubicBezTo>
                  <a:cubicBezTo>
                    <a:pt x="45948" y="38417"/>
                    <a:pt x="45617" y="37740"/>
                    <a:pt x="45370" y="37038"/>
                  </a:cubicBezTo>
                  <a:lnTo>
                    <a:pt x="45096" y="36212"/>
                  </a:lnTo>
                  <a:cubicBezTo>
                    <a:pt x="44973" y="35835"/>
                    <a:pt x="44856" y="35536"/>
                    <a:pt x="44739" y="35282"/>
                  </a:cubicBezTo>
                  <a:cubicBezTo>
                    <a:pt x="44453" y="34671"/>
                    <a:pt x="44030" y="34040"/>
                    <a:pt x="43470" y="33390"/>
                  </a:cubicBezTo>
                  <a:cubicBezTo>
                    <a:pt x="43444" y="33364"/>
                    <a:pt x="43418" y="33331"/>
                    <a:pt x="43392" y="33305"/>
                  </a:cubicBezTo>
                  <a:cubicBezTo>
                    <a:pt x="43308" y="32889"/>
                    <a:pt x="43217" y="32564"/>
                    <a:pt x="43119" y="32303"/>
                  </a:cubicBezTo>
                  <a:cubicBezTo>
                    <a:pt x="43035" y="32063"/>
                    <a:pt x="42885" y="31757"/>
                    <a:pt x="42684" y="31380"/>
                  </a:cubicBezTo>
                  <a:cubicBezTo>
                    <a:pt x="42514" y="31055"/>
                    <a:pt x="42378" y="30814"/>
                    <a:pt x="42280" y="30652"/>
                  </a:cubicBezTo>
                  <a:cubicBezTo>
                    <a:pt x="42606" y="30561"/>
                    <a:pt x="42937" y="30443"/>
                    <a:pt x="43269" y="30294"/>
                  </a:cubicBezTo>
                  <a:cubicBezTo>
                    <a:pt x="43705" y="30105"/>
                    <a:pt x="44212" y="29839"/>
                    <a:pt x="44817" y="29487"/>
                  </a:cubicBezTo>
                  <a:cubicBezTo>
                    <a:pt x="45200" y="29273"/>
                    <a:pt x="45487" y="29071"/>
                    <a:pt x="45708" y="28870"/>
                  </a:cubicBezTo>
                  <a:lnTo>
                    <a:pt x="45721" y="28857"/>
                  </a:lnTo>
                  <a:cubicBezTo>
                    <a:pt x="45968" y="28622"/>
                    <a:pt x="46215" y="28297"/>
                    <a:pt x="46462" y="27868"/>
                  </a:cubicBezTo>
                  <a:cubicBezTo>
                    <a:pt x="46670" y="27523"/>
                    <a:pt x="46865" y="27140"/>
                    <a:pt x="47047" y="26743"/>
                  </a:cubicBezTo>
                  <a:cubicBezTo>
                    <a:pt x="47230" y="26353"/>
                    <a:pt x="47366" y="26002"/>
                    <a:pt x="47457" y="25689"/>
                  </a:cubicBezTo>
                  <a:cubicBezTo>
                    <a:pt x="47594" y="25247"/>
                    <a:pt x="47691" y="24746"/>
                    <a:pt x="47750" y="24187"/>
                  </a:cubicBezTo>
                  <a:cubicBezTo>
                    <a:pt x="47789" y="23836"/>
                    <a:pt x="47815" y="23381"/>
                    <a:pt x="47834" y="22782"/>
                  </a:cubicBezTo>
                  <a:cubicBezTo>
                    <a:pt x="47867" y="21865"/>
                    <a:pt x="47867" y="21150"/>
                    <a:pt x="47828" y="20591"/>
                  </a:cubicBezTo>
                  <a:cubicBezTo>
                    <a:pt x="47776" y="19739"/>
                    <a:pt x="47633" y="18958"/>
                    <a:pt x="47405" y="18288"/>
                  </a:cubicBezTo>
                  <a:cubicBezTo>
                    <a:pt x="47119" y="17443"/>
                    <a:pt x="46651" y="16584"/>
                    <a:pt x="46007" y="15726"/>
                  </a:cubicBezTo>
                  <a:cubicBezTo>
                    <a:pt x="45578" y="15160"/>
                    <a:pt x="44979" y="14497"/>
                    <a:pt x="44179" y="13677"/>
                  </a:cubicBezTo>
                  <a:cubicBezTo>
                    <a:pt x="43809" y="13300"/>
                    <a:pt x="43516" y="13027"/>
                    <a:pt x="43282" y="12845"/>
                  </a:cubicBezTo>
                  <a:cubicBezTo>
                    <a:pt x="43009" y="12630"/>
                    <a:pt x="42690" y="12422"/>
                    <a:pt x="42326" y="12221"/>
                  </a:cubicBezTo>
                  <a:cubicBezTo>
                    <a:pt x="42300" y="12169"/>
                    <a:pt x="42274" y="12116"/>
                    <a:pt x="42241" y="12071"/>
                  </a:cubicBezTo>
                  <a:cubicBezTo>
                    <a:pt x="42040" y="11765"/>
                    <a:pt x="41799" y="11492"/>
                    <a:pt x="41519" y="11258"/>
                  </a:cubicBezTo>
                  <a:cubicBezTo>
                    <a:pt x="41467" y="10972"/>
                    <a:pt x="41357" y="10673"/>
                    <a:pt x="41188" y="10341"/>
                  </a:cubicBezTo>
                  <a:lnTo>
                    <a:pt x="41181" y="10322"/>
                  </a:lnTo>
                  <a:lnTo>
                    <a:pt x="41168" y="10309"/>
                  </a:lnTo>
                  <a:cubicBezTo>
                    <a:pt x="40993" y="9996"/>
                    <a:pt x="40915" y="9834"/>
                    <a:pt x="40876" y="9749"/>
                  </a:cubicBezTo>
                  <a:cubicBezTo>
                    <a:pt x="40837" y="9665"/>
                    <a:pt x="40811" y="9600"/>
                    <a:pt x="40791" y="9554"/>
                  </a:cubicBezTo>
                  <a:cubicBezTo>
                    <a:pt x="40745" y="9431"/>
                    <a:pt x="40693" y="9326"/>
                    <a:pt x="40635" y="9229"/>
                  </a:cubicBezTo>
                  <a:cubicBezTo>
                    <a:pt x="40479" y="8949"/>
                    <a:pt x="40245" y="8683"/>
                    <a:pt x="39952" y="8442"/>
                  </a:cubicBezTo>
                  <a:cubicBezTo>
                    <a:pt x="39802" y="8318"/>
                    <a:pt x="39594" y="8175"/>
                    <a:pt x="39295" y="7987"/>
                  </a:cubicBezTo>
                  <a:cubicBezTo>
                    <a:pt x="39042" y="7831"/>
                    <a:pt x="38788" y="7753"/>
                    <a:pt x="38528" y="7753"/>
                  </a:cubicBezTo>
                  <a:cubicBezTo>
                    <a:pt x="38229" y="7753"/>
                    <a:pt x="37942" y="7863"/>
                    <a:pt x="37715" y="8065"/>
                  </a:cubicBezTo>
                  <a:cubicBezTo>
                    <a:pt x="37546" y="8214"/>
                    <a:pt x="37279" y="8540"/>
                    <a:pt x="37299" y="9105"/>
                  </a:cubicBezTo>
                  <a:lnTo>
                    <a:pt x="37312" y="9632"/>
                  </a:lnTo>
                  <a:cubicBezTo>
                    <a:pt x="37019" y="9684"/>
                    <a:pt x="36726" y="9756"/>
                    <a:pt x="36447" y="9847"/>
                  </a:cubicBezTo>
                  <a:cubicBezTo>
                    <a:pt x="36330" y="9886"/>
                    <a:pt x="36219" y="9925"/>
                    <a:pt x="36108" y="9964"/>
                  </a:cubicBezTo>
                  <a:cubicBezTo>
                    <a:pt x="36141" y="9704"/>
                    <a:pt x="36115" y="9476"/>
                    <a:pt x="36063" y="9287"/>
                  </a:cubicBezTo>
                  <a:cubicBezTo>
                    <a:pt x="36199" y="8592"/>
                    <a:pt x="36284" y="7889"/>
                    <a:pt x="36323" y="7187"/>
                  </a:cubicBezTo>
                  <a:cubicBezTo>
                    <a:pt x="36460" y="7096"/>
                    <a:pt x="36590" y="7011"/>
                    <a:pt x="36707" y="6927"/>
                  </a:cubicBezTo>
                  <a:cubicBezTo>
                    <a:pt x="37025" y="6693"/>
                    <a:pt x="37305" y="6439"/>
                    <a:pt x="37533" y="6185"/>
                  </a:cubicBezTo>
                  <a:cubicBezTo>
                    <a:pt x="38092" y="5561"/>
                    <a:pt x="38417" y="4872"/>
                    <a:pt x="38502" y="4137"/>
                  </a:cubicBezTo>
                  <a:cubicBezTo>
                    <a:pt x="38534" y="3883"/>
                    <a:pt x="38534" y="3623"/>
                    <a:pt x="38502" y="3369"/>
                  </a:cubicBezTo>
                  <a:cubicBezTo>
                    <a:pt x="38489" y="3220"/>
                    <a:pt x="38456" y="3070"/>
                    <a:pt x="38417" y="2908"/>
                  </a:cubicBezTo>
                  <a:lnTo>
                    <a:pt x="38411" y="2894"/>
                  </a:lnTo>
                  <a:cubicBezTo>
                    <a:pt x="38294" y="2478"/>
                    <a:pt x="38092" y="2108"/>
                    <a:pt x="37812" y="1776"/>
                  </a:cubicBezTo>
                  <a:cubicBezTo>
                    <a:pt x="37734" y="1691"/>
                    <a:pt x="37624" y="1581"/>
                    <a:pt x="37448" y="1412"/>
                  </a:cubicBezTo>
                  <a:lnTo>
                    <a:pt x="37149" y="1132"/>
                  </a:lnTo>
                  <a:cubicBezTo>
                    <a:pt x="36882" y="885"/>
                    <a:pt x="36668" y="722"/>
                    <a:pt x="36473" y="612"/>
                  </a:cubicBezTo>
                  <a:cubicBezTo>
                    <a:pt x="36245" y="488"/>
                    <a:pt x="35998" y="410"/>
                    <a:pt x="35744" y="371"/>
                  </a:cubicBezTo>
                  <a:cubicBezTo>
                    <a:pt x="35673" y="365"/>
                    <a:pt x="35601" y="358"/>
                    <a:pt x="35536" y="358"/>
                  </a:cubicBezTo>
                  <a:cubicBezTo>
                    <a:pt x="35282" y="358"/>
                    <a:pt x="35042" y="430"/>
                    <a:pt x="34834" y="573"/>
                  </a:cubicBezTo>
                  <a:lnTo>
                    <a:pt x="34808" y="592"/>
                  </a:lnTo>
                  <a:lnTo>
                    <a:pt x="34782" y="612"/>
                  </a:lnTo>
                  <a:cubicBezTo>
                    <a:pt x="34398" y="911"/>
                    <a:pt x="34242" y="1392"/>
                    <a:pt x="34359" y="1893"/>
                  </a:cubicBezTo>
                  <a:cubicBezTo>
                    <a:pt x="34417" y="2140"/>
                    <a:pt x="34515" y="2394"/>
                    <a:pt x="34671" y="2660"/>
                  </a:cubicBezTo>
                  <a:cubicBezTo>
                    <a:pt x="34678" y="2667"/>
                    <a:pt x="34684" y="2680"/>
                    <a:pt x="34684" y="2680"/>
                  </a:cubicBezTo>
                  <a:cubicBezTo>
                    <a:pt x="34717" y="2732"/>
                    <a:pt x="34788" y="2849"/>
                    <a:pt x="34990" y="3155"/>
                  </a:cubicBezTo>
                  <a:lnTo>
                    <a:pt x="34996" y="3168"/>
                  </a:lnTo>
                  <a:cubicBezTo>
                    <a:pt x="35048" y="3239"/>
                    <a:pt x="35081" y="3298"/>
                    <a:pt x="35100" y="3343"/>
                  </a:cubicBezTo>
                  <a:cubicBezTo>
                    <a:pt x="34996" y="3434"/>
                    <a:pt x="34892" y="3512"/>
                    <a:pt x="34775" y="3584"/>
                  </a:cubicBezTo>
                  <a:cubicBezTo>
                    <a:pt x="34391" y="3324"/>
                    <a:pt x="33975" y="3155"/>
                    <a:pt x="33533" y="3077"/>
                  </a:cubicBezTo>
                  <a:cubicBezTo>
                    <a:pt x="33364" y="3051"/>
                    <a:pt x="33182" y="3031"/>
                    <a:pt x="33000" y="3031"/>
                  </a:cubicBezTo>
                  <a:cubicBezTo>
                    <a:pt x="32739" y="3031"/>
                    <a:pt x="32453" y="3064"/>
                    <a:pt x="32167" y="3122"/>
                  </a:cubicBezTo>
                  <a:cubicBezTo>
                    <a:pt x="32109" y="3129"/>
                    <a:pt x="32057" y="3142"/>
                    <a:pt x="32005" y="3155"/>
                  </a:cubicBezTo>
                  <a:cubicBezTo>
                    <a:pt x="31465" y="3278"/>
                    <a:pt x="30971" y="3480"/>
                    <a:pt x="30535" y="3746"/>
                  </a:cubicBezTo>
                  <a:cubicBezTo>
                    <a:pt x="30522" y="3753"/>
                    <a:pt x="30509" y="3759"/>
                    <a:pt x="30502" y="3766"/>
                  </a:cubicBezTo>
                  <a:cubicBezTo>
                    <a:pt x="30470" y="3733"/>
                    <a:pt x="30444" y="3707"/>
                    <a:pt x="30424" y="3688"/>
                  </a:cubicBezTo>
                  <a:cubicBezTo>
                    <a:pt x="30424" y="3681"/>
                    <a:pt x="30431" y="3675"/>
                    <a:pt x="30437" y="3668"/>
                  </a:cubicBezTo>
                  <a:cubicBezTo>
                    <a:pt x="30808" y="3213"/>
                    <a:pt x="31231" y="2803"/>
                    <a:pt x="31699" y="2459"/>
                  </a:cubicBezTo>
                  <a:cubicBezTo>
                    <a:pt x="32388" y="1938"/>
                    <a:pt x="32349" y="1314"/>
                    <a:pt x="32291" y="1060"/>
                  </a:cubicBezTo>
                  <a:cubicBezTo>
                    <a:pt x="32206" y="670"/>
                    <a:pt x="31946" y="339"/>
                    <a:pt x="31562" y="157"/>
                  </a:cubicBezTo>
                  <a:lnTo>
                    <a:pt x="31549" y="150"/>
                  </a:lnTo>
                  <a:cubicBezTo>
                    <a:pt x="31335" y="46"/>
                    <a:pt x="31101" y="0"/>
                    <a:pt x="30853" y="0"/>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4"/>
            <p:cNvSpPr/>
            <p:nvPr/>
          </p:nvSpPr>
          <p:spPr>
            <a:xfrm>
              <a:off x="-6025275" y="286650"/>
              <a:ext cx="1225000" cy="1121575"/>
            </a:xfrm>
            <a:custGeom>
              <a:avLst/>
              <a:gdLst/>
              <a:ahLst/>
              <a:cxnLst/>
              <a:rect l="l" t="t" r="r" b="b"/>
              <a:pathLst>
                <a:path w="49000" h="44863" extrusionOk="0">
                  <a:moveTo>
                    <a:pt x="29658" y="219"/>
                  </a:moveTo>
                  <a:cubicBezTo>
                    <a:pt x="29723" y="219"/>
                    <a:pt x="29782" y="229"/>
                    <a:pt x="29833" y="247"/>
                  </a:cubicBezTo>
                  <a:cubicBezTo>
                    <a:pt x="29794" y="299"/>
                    <a:pt x="29748" y="358"/>
                    <a:pt x="29683" y="416"/>
                  </a:cubicBezTo>
                  <a:cubicBezTo>
                    <a:pt x="29651" y="442"/>
                    <a:pt x="29592" y="488"/>
                    <a:pt x="29508" y="559"/>
                  </a:cubicBezTo>
                  <a:cubicBezTo>
                    <a:pt x="29332" y="696"/>
                    <a:pt x="29163" y="852"/>
                    <a:pt x="28994" y="1008"/>
                  </a:cubicBezTo>
                  <a:cubicBezTo>
                    <a:pt x="28988" y="976"/>
                    <a:pt x="28988" y="956"/>
                    <a:pt x="28981" y="937"/>
                  </a:cubicBezTo>
                  <a:cubicBezTo>
                    <a:pt x="28949" y="826"/>
                    <a:pt x="28883" y="728"/>
                    <a:pt x="28786" y="650"/>
                  </a:cubicBezTo>
                  <a:cubicBezTo>
                    <a:pt x="28747" y="624"/>
                    <a:pt x="28708" y="598"/>
                    <a:pt x="28662" y="579"/>
                  </a:cubicBezTo>
                  <a:cubicBezTo>
                    <a:pt x="28851" y="481"/>
                    <a:pt x="29040" y="390"/>
                    <a:pt x="29241" y="312"/>
                  </a:cubicBezTo>
                  <a:cubicBezTo>
                    <a:pt x="29400" y="250"/>
                    <a:pt x="29540" y="219"/>
                    <a:pt x="29658" y="219"/>
                  </a:cubicBezTo>
                  <a:close/>
                  <a:moveTo>
                    <a:pt x="34516" y="605"/>
                  </a:moveTo>
                  <a:lnTo>
                    <a:pt x="34516" y="605"/>
                  </a:lnTo>
                  <a:cubicBezTo>
                    <a:pt x="34938" y="826"/>
                    <a:pt x="35309" y="1132"/>
                    <a:pt x="35608" y="1509"/>
                  </a:cubicBezTo>
                  <a:cubicBezTo>
                    <a:pt x="35569" y="1587"/>
                    <a:pt x="35504" y="1645"/>
                    <a:pt x="35426" y="1691"/>
                  </a:cubicBezTo>
                  <a:cubicBezTo>
                    <a:pt x="35344" y="1738"/>
                    <a:pt x="35262" y="1763"/>
                    <a:pt x="35176" y="1763"/>
                  </a:cubicBezTo>
                  <a:cubicBezTo>
                    <a:pt x="35166" y="1763"/>
                    <a:pt x="35156" y="1763"/>
                    <a:pt x="35146" y="1762"/>
                  </a:cubicBezTo>
                  <a:cubicBezTo>
                    <a:pt x="35120" y="1710"/>
                    <a:pt x="35094" y="1658"/>
                    <a:pt x="35068" y="1606"/>
                  </a:cubicBezTo>
                  <a:cubicBezTo>
                    <a:pt x="35042" y="1554"/>
                    <a:pt x="34945" y="1392"/>
                    <a:pt x="34776" y="1112"/>
                  </a:cubicBezTo>
                  <a:cubicBezTo>
                    <a:pt x="34652" y="917"/>
                    <a:pt x="34568" y="748"/>
                    <a:pt x="34516" y="605"/>
                  </a:cubicBezTo>
                  <a:close/>
                  <a:moveTo>
                    <a:pt x="35673" y="1593"/>
                  </a:moveTo>
                  <a:cubicBezTo>
                    <a:pt x="35712" y="1645"/>
                    <a:pt x="35751" y="1691"/>
                    <a:pt x="35784" y="1743"/>
                  </a:cubicBezTo>
                  <a:cubicBezTo>
                    <a:pt x="35875" y="1880"/>
                    <a:pt x="35933" y="1997"/>
                    <a:pt x="35966" y="2088"/>
                  </a:cubicBezTo>
                  <a:cubicBezTo>
                    <a:pt x="35985" y="2146"/>
                    <a:pt x="35998" y="2244"/>
                    <a:pt x="36018" y="2380"/>
                  </a:cubicBezTo>
                  <a:cubicBezTo>
                    <a:pt x="36031" y="2536"/>
                    <a:pt x="36044" y="2660"/>
                    <a:pt x="36044" y="2758"/>
                  </a:cubicBezTo>
                  <a:cubicBezTo>
                    <a:pt x="36050" y="2901"/>
                    <a:pt x="36037" y="3024"/>
                    <a:pt x="36011" y="3135"/>
                  </a:cubicBezTo>
                  <a:cubicBezTo>
                    <a:pt x="35985" y="3252"/>
                    <a:pt x="35933" y="3395"/>
                    <a:pt x="35849" y="3557"/>
                  </a:cubicBezTo>
                  <a:cubicBezTo>
                    <a:pt x="35680" y="3896"/>
                    <a:pt x="35459" y="4195"/>
                    <a:pt x="35179" y="4461"/>
                  </a:cubicBezTo>
                  <a:cubicBezTo>
                    <a:pt x="34964" y="4657"/>
                    <a:pt x="34698" y="4852"/>
                    <a:pt x="34379" y="5034"/>
                  </a:cubicBezTo>
                  <a:cubicBezTo>
                    <a:pt x="34379" y="4962"/>
                    <a:pt x="34373" y="4904"/>
                    <a:pt x="34366" y="4852"/>
                  </a:cubicBezTo>
                  <a:lnTo>
                    <a:pt x="34275" y="4520"/>
                  </a:lnTo>
                  <a:lnTo>
                    <a:pt x="34138" y="4208"/>
                  </a:lnTo>
                  <a:cubicBezTo>
                    <a:pt x="34106" y="4143"/>
                    <a:pt x="34073" y="4084"/>
                    <a:pt x="34041" y="4039"/>
                  </a:cubicBezTo>
                  <a:lnTo>
                    <a:pt x="33943" y="3928"/>
                  </a:lnTo>
                  <a:cubicBezTo>
                    <a:pt x="33911" y="3889"/>
                    <a:pt x="33885" y="3863"/>
                    <a:pt x="33865" y="3844"/>
                  </a:cubicBezTo>
                  <a:cubicBezTo>
                    <a:pt x="34216" y="3675"/>
                    <a:pt x="34542" y="3460"/>
                    <a:pt x="34841" y="3193"/>
                  </a:cubicBezTo>
                  <a:cubicBezTo>
                    <a:pt x="35029" y="3024"/>
                    <a:pt x="35159" y="2862"/>
                    <a:pt x="35225" y="2699"/>
                  </a:cubicBezTo>
                  <a:cubicBezTo>
                    <a:pt x="35322" y="2452"/>
                    <a:pt x="35309" y="2159"/>
                    <a:pt x="35179" y="1828"/>
                  </a:cubicBezTo>
                  <a:lnTo>
                    <a:pt x="35179" y="1828"/>
                  </a:lnTo>
                  <a:cubicBezTo>
                    <a:pt x="35208" y="1831"/>
                    <a:pt x="35234" y="1832"/>
                    <a:pt x="35259" y="1832"/>
                  </a:cubicBezTo>
                  <a:cubicBezTo>
                    <a:pt x="35332" y="1832"/>
                    <a:pt x="35389" y="1819"/>
                    <a:pt x="35433" y="1795"/>
                  </a:cubicBezTo>
                  <a:cubicBezTo>
                    <a:pt x="35465" y="1775"/>
                    <a:pt x="35491" y="1756"/>
                    <a:pt x="35524" y="1730"/>
                  </a:cubicBezTo>
                  <a:cubicBezTo>
                    <a:pt x="35589" y="1684"/>
                    <a:pt x="35641" y="1639"/>
                    <a:pt x="35673" y="1593"/>
                  </a:cubicBezTo>
                  <a:close/>
                  <a:moveTo>
                    <a:pt x="33794" y="3876"/>
                  </a:moveTo>
                  <a:cubicBezTo>
                    <a:pt x="33807" y="3889"/>
                    <a:pt x="33820" y="3902"/>
                    <a:pt x="33833" y="3922"/>
                  </a:cubicBezTo>
                  <a:cubicBezTo>
                    <a:pt x="33891" y="4000"/>
                    <a:pt x="33924" y="4039"/>
                    <a:pt x="33930" y="4045"/>
                  </a:cubicBezTo>
                  <a:lnTo>
                    <a:pt x="33982" y="4104"/>
                  </a:lnTo>
                  <a:cubicBezTo>
                    <a:pt x="33995" y="4123"/>
                    <a:pt x="34008" y="4149"/>
                    <a:pt x="34028" y="4188"/>
                  </a:cubicBezTo>
                  <a:lnTo>
                    <a:pt x="34132" y="4409"/>
                  </a:lnTo>
                  <a:cubicBezTo>
                    <a:pt x="34158" y="4468"/>
                    <a:pt x="34177" y="4507"/>
                    <a:pt x="34177" y="4520"/>
                  </a:cubicBezTo>
                  <a:lnTo>
                    <a:pt x="34262" y="4826"/>
                  </a:lnTo>
                  <a:cubicBezTo>
                    <a:pt x="34282" y="4884"/>
                    <a:pt x="34288" y="4949"/>
                    <a:pt x="34288" y="5027"/>
                  </a:cubicBezTo>
                  <a:cubicBezTo>
                    <a:pt x="34288" y="5053"/>
                    <a:pt x="34288" y="5073"/>
                    <a:pt x="34282" y="5092"/>
                  </a:cubicBezTo>
                  <a:cubicBezTo>
                    <a:pt x="34216" y="5125"/>
                    <a:pt x="34158" y="5157"/>
                    <a:pt x="34093" y="5190"/>
                  </a:cubicBezTo>
                  <a:cubicBezTo>
                    <a:pt x="34086" y="5066"/>
                    <a:pt x="34073" y="4962"/>
                    <a:pt x="34054" y="4871"/>
                  </a:cubicBezTo>
                  <a:cubicBezTo>
                    <a:pt x="34002" y="4631"/>
                    <a:pt x="33891" y="4383"/>
                    <a:pt x="33716" y="4123"/>
                  </a:cubicBezTo>
                  <a:cubicBezTo>
                    <a:pt x="33677" y="4065"/>
                    <a:pt x="33638" y="4006"/>
                    <a:pt x="33599" y="3954"/>
                  </a:cubicBezTo>
                  <a:cubicBezTo>
                    <a:pt x="33664" y="3928"/>
                    <a:pt x="33729" y="3902"/>
                    <a:pt x="33794" y="3876"/>
                  </a:cubicBezTo>
                  <a:close/>
                  <a:moveTo>
                    <a:pt x="28565" y="637"/>
                  </a:moveTo>
                  <a:cubicBezTo>
                    <a:pt x="28617" y="663"/>
                    <a:pt x="28662" y="683"/>
                    <a:pt x="28695" y="696"/>
                  </a:cubicBezTo>
                  <a:cubicBezTo>
                    <a:pt x="28753" y="728"/>
                    <a:pt x="28792" y="767"/>
                    <a:pt x="28825" y="813"/>
                  </a:cubicBezTo>
                  <a:cubicBezTo>
                    <a:pt x="28857" y="871"/>
                    <a:pt x="28883" y="950"/>
                    <a:pt x="28890" y="1054"/>
                  </a:cubicBezTo>
                  <a:cubicBezTo>
                    <a:pt x="28890" y="1073"/>
                    <a:pt x="28896" y="1086"/>
                    <a:pt x="28896" y="1099"/>
                  </a:cubicBezTo>
                  <a:cubicBezTo>
                    <a:pt x="28740" y="1249"/>
                    <a:pt x="28591" y="1411"/>
                    <a:pt x="28441" y="1574"/>
                  </a:cubicBezTo>
                  <a:cubicBezTo>
                    <a:pt x="28233" y="1801"/>
                    <a:pt x="28090" y="2003"/>
                    <a:pt x="28012" y="2166"/>
                  </a:cubicBezTo>
                  <a:cubicBezTo>
                    <a:pt x="27895" y="2419"/>
                    <a:pt x="27869" y="2660"/>
                    <a:pt x="27927" y="2881"/>
                  </a:cubicBezTo>
                  <a:cubicBezTo>
                    <a:pt x="27960" y="2992"/>
                    <a:pt x="28019" y="3115"/>
                    <a:pt x="28116" y="3245"/>
                  </a:cubicBezTo>
                  <a:cubicBezTo>
                    <a:pt x="28337" y="3564"/>
                    <a:pt x="28630" y="3818"/>
                    <a:pt x="28981" y="3993"/>
                  </a:cubicBezTo>
                  <a:cubicBezTo>
                    <a:pt x="29020" y="4013"/>
                    <a:pt x="29085" y="4045"/>
                    <a:pt x="29176" y="4084"/>
                  </a:cubicBezTo>
                  <a:cubicBezTo>
                    <a:pt x="29196" y="4097"/>
                    <a:pt x="29215" y="4110"/>
                    <a:pt x="29235" y="4123"/>
                  </a:cubicBezTo>
                  <a:lnTo>
                    <a:pt x="29300" y="4240"/>
                  </a:lnTo>
                  <a:cubicBezTo>
                    <a:pt x="29319" y="4292"/>
                    <a:pt x="29339" y="4364"/>
                    <a:pt x="29352" y="4468"/>
                  </a:cubicBezTo>
                  <a:cubicBezTo>
                    <a:pt x="29365" y="4533"/>
                    <a:pt x="29365" y="4585"/>
                    <a:pt x="29358" y="4618"/>
                  </a:cubicBezTo>
                  <a:cubicBezTo>
                    <a:pt x="29358" y="4631"/>
                    <a:pt x="29352" y="4670"/>
                    <a:pt x="29332" y="4715"/>
                  </a:cubicBezTo>
                  <a:cubicBezTo>
                    <a:pt x="29267" y="4891"/>
                    <a:pt x="29215" y="5021"/>
                    <a:pt x="29163" y="5112"/>
                  </a:cubicBezTo>
                  <a:cubicBezTo>
                    <a:pt x="29131" y="5170"/>
                    <a:pt x="29098" y="5222"/>
                    <a:pt x="29066" y="5255"/>
                  </a:cubicBezTo>
                  <a:cubicBezTo>
                    <a:pt x="28994" y="5333"/>
                    <a:pt x="28877" y="5378"/>
                    <a:pt x="28708" y="5398"/>
                  </a:cubicBezTo>
                  <a:cubicBezTo>
                    <a:pt x="28646" y="5407"/>
                    <a:pt x="28584" y="5413"/>
                    <a:pt x="28522" y="5413"/>
                  </a:cubicBezTo>
                  <a:cubicBezTo>
                    <a:pt x="28500" y="5413"/>
                    <a:pt x="28477" y="5413"/>
                    <a:pt x="28454" y="5411"/>
                  </a:cubicBezTo>
                  <a:cubicBezTo>
                    <a:pt x="28435" y="5404"/>
                    <a:pt x="28415" y="5404"/>
                    <a:pt x="28402" y="5398"/>
                  </a:cubicBezTo>
                  <a:lnTo>
                    <a:pt x="27875" y="5112"/>
                  </a:lnTo>
                  <a:cubicBezTo>
                    <a:pt x="27713" y="5027"/>
                    <a:pt x="27596" y="4949"/>
                    <a:pt x="27511" y="4878"/>
                  </a:cubicBezTo>
                  <a:cubicBezTo>
                    <a:pt x="27453" y="4826"/>
                    <a:pt x="27381" y="4741"/>
                    <a:pt x="27303" y="4637"/>
                  </a:cubicBezTo>
                  <a:cubicBezTo>
                    <a:pt x="27010" y="4234"/>
                    <a:pt x="26841" y="3837"/>
                    <a:pt x="26796" y="3440"/>
                  </a:cubicBezTo>
                  <a:cubicBezTo>
                    <a:pt x="26783" y="3323"/>
                    <a:pt x="26783" y="3187"/>
                    <a:pt x="26783" y="3024"/>
                  </a:cubicBezTo>
                  <a:cubicBezTo>
                    <a:pt x="26815" y="2523"/>
                    <a:pt x="26945" y="2107"/>
                    <a:pt x="27173" y="1782"/>
                  </a:cubicBezTo>
                  <a:cubicBezTo>
                    <a:pt x="27277" y="1632"/>
                    <a:pt x="27414" y="1483"/>
                    <a:pt x="27602" y="1320"/>
                  </a:cubicBezTo>
                  <a:cubicBezTo>
                    <a:pt x="27895" y="1060"/>
                    <a:pt x="28220" y="832"/>
                    <a:pt x="28565" y="637"/>
                  </a:cubicBezTo>
                  <a:close/>
                  <a:moveTo>
                    <a:pt x="32252" y="3284"/>
                  </a:moveTo>
                  <a:lnTo>
                    <a:pt x="32252" y="3284"/>
                  </a:lnTo>
                  <a:cubicBezTo>
                    <a:pt x="32324" y="3297"/>
                    <a:pt x="32395" y="3310"/>
                    <a:pt x="32460" y="3336"/>
                  </a:cubicBezTo>
                  <a:cubicBezTo>
                    <a:pt x="32630" y="3388"/>
                    <a:pt x="32805" y="3492"/>
                    <a:pt x="32981" y="3635"/>
                  </a:cubicBezTo>
                  <a:cubicBezTo>
                    <a:pt x="33176" y="3785"/>
                    <a:pt x="33338" y="3954"/>
                    <a:pt x="33475" y="4149"/>
                  </a:cubicBezTo>
                  <a:cubicBezTo>
                    <a:pt x="33618" y="4351"/>
                    <a:pt x="33722" y="4559"/>
                    <a:pt x="33787" y="4780"/>
                  </a:cubicBezTo>
                  <a:cubicBezTo>
                    <a:pt x="33839" y="4936"/>
                    <a:pt x="33865" y="5105"/>
                    <a:pt x="33885" y="5287"/>
                  </a:cubicBezTo>
                  <a:cubicBezTo>
                    <a:pt x="33761" y="5320"/>
                    <a:pt x="33618" y="5346"/>
                    <a:pt x="33443" y="5352"/>
                  </a:cubicBezTo>
                  <a:cubicBezTo>
                    <a:pt x="33377" y="5359"/>
                    <a:pt x="33345" y="5365"/>
                    <a:pt x="33332" y="5365"/>
                  </a:cubicBezTo>
                  <a:cubicBezTo>
                    <a:pt x="33260" y="5385"/>
                    <a:pt x="33215" y="5404"/>
                    <a:pt x="33182" y="5411"/>
                  </a:cubicBezTo>
                  <a:cubicBezTo>
                    <a:pt x="33156" y="5417"/>
                    <a:pt x="33104" y="5417"/>
                    <a:pt x="33026" y="5424"/>
                  </a:cubicBezTo>
                  <a:cubicBezTo>
                    <a:pt x="32870" y="5430"/>
                    <a:pt x="32727" y="5450"/>
                    <a:pt x="32591" y="5489"/>
                  </a:cubicBezTo>
                  <a:cubicBezTo>
                    <a:pt x="32519" y="5502"/>
                    <a:pt x="32480" y="5515"/>
                    <a:pt x="32460" y="5522"/>
                  </a:cubicBezTo>
                  <a:cubicBezTo>
                    <a:pt x="32493" y="5235"/>
                    <a:pt x="32493" y="4871"/>
                    <a:pt x="32460" y="4429"/>
                  </a:cubicBezTo>
                  <a:lnTo>
                    <a:pt x="32428" y="3954"/>
                  </a:lnTo>
                  <a:cubicBezTo>
                    <a:pt x="32421" y="3837"/>
                    <a:pt x="32408" y="3753"/>
                    <a:pt x="32402" y="3694"/>
                  </a:cubicBezTo>
                  <a:cubicBezTo>
                    <a:pt x="32382" y="3577"/>
                    <a:pt x="32343" y="3460"/>
                    <a:pt x="32285" y="3349"/>
                  </a:cubicBezTo>
                  <a:cubicBezTo>
                    <a:pt x="32272" y="3323"/>
                    <a:pt x="32259" y="3304"/>
                    <a:pt x="32252" y="3284"/>
                  </a:cubicBezTo>
                  <a:close/>
                  <a:moveTo>
                    <a:pt x="31212" y="3323"/>
                  </a:moveTo>
                  <a:cubicBezTo>
                    <a:pt x="31329" y="3551"/>
                    <a:pt x="31420" y="3740"/>
                    <a:pt x="31472" y="3883"/>
                  </a:cubicBezTo>
                  <a:cubicBezTo>
                    <a:pt x="31667" y="4377"/>
                    <a:pt x="31739" y="4936"/>
                    <a:pt x="31700" y="5554"/>
                  </a:cubicBezTo>
                  <a:cubicBezTo>
                    <a:pt x="31635" y="5515"/>
                    <a:pt x="31524" y="5482"/>
                    <a:pt x="31361" y="5456"/>
                  </a:cubicBezTo>
                  <a:cubicBezTo>
                    <a:pt x="31010" y="5404"/>
                    <a:pt x="30731" y="5372"/>
                    <a:pt x="30516" y="5359"/>
                  </a:cubicBezTo>
                  <a:cubicBezTo>
                    <a:pt x="30327" y="5346"/>
                    <a:pt x="30197" y="5333"/>
                    <a:pt x="30139" y="5320"/>
                  </a:cubicBezTo>
                  <a:cubicBezTo>
                    <a:pt x="30022" y="5294"/>
                    <a:pt x="29911" y="5242"/>
                    <a:pt x="29801" y="5164"/>
                  </a:cubicBezTo>
                  <a:cubicBezTo>
                    <a:pt x="29794" y="5157"/>
                    <a:pt x="29794" y="5157"/>
                    <a:pt x="29787" y="5157"/>
                  </a:cubicBezTo>
                  <a:cubicBezTo>
                    <a:pt x="29794" y="5118"/>
                    <a:pt x="29801" y="5079"/>
                    <a:pt x="29807" y="5034"/>
                  </a:cubicBezTo>
                  <a:cubicBezTo>
                    <a:pt x="29859" y="4702"/>
                    <a:pt x="29807" y="4396"/>
                    <a:pt x="29644" y="4123"/>
                  </a:cubicBezTo>
                  <a:cubicBezTo>
                    <a:pt x="29638" y="4104"/>
                    <a:pt x="29625" y="4091"/>
                    <a:pt x="29618" y="4078"/>
                  </a:cubicBezTo>
                  <a:cubicBezTo>
                    <a:pt x="29859" y="3850"/>
                    <a:pt x="30145" y="3668"/>
                    <a:pt x="30490" y="3525"/>
                  </a:cubicBezTo>
                  <a:cubicBezTo>
                    <a:pt x="30718" y="3434"/>
                    <a:pt x="30958" y="3369"/>
                    <a:pt x="31212" y="3323"/>
                  </a:cubicBezTo>
                  <a:close/>
                  <a:moveTo>
                    <a:pt x="29345" y="4156"/>
                  </a:moveTo>
                  <a:lnTo>
                    <a:pt x="29345" y="4156"/>
                  </a:lnTo>
                  <a:cubicBezTo>
                    <a:pt x="29378" y="4169"/>
                    <a:pt x="29410" y="4201"/>
                    <a:pt x="29430" y="4253"/>
                  </a:cubicBezTo>
                  <a:cubicBezTo>
                    <a:pt x="29443" y="4286"/>
                    <a:pt x="29456" y="4318"/>
                    <a:pt x="29462" y="4351"/>
                  </a:cubicBezTo>
                  <a:cubicBezTo>
                    <a:pt x="29521" y="4455"/>
                    <a:pt x="29560" y="4578"/>
                    <a:pt x="29573" y="4728"/>
                  </a:cubicBezTo>
                  <a:cubicBezTo>
                    <a:pt x="29592" y="4923"/>
                    <a:pt x="29573" y="5079"/>
                    <a:pt x="29508" y="5216"/>
                  </a:cubicBezTo>
                  <a:cubicBezTo>
                    <a:pt x="29449" y="5346"/>
                    <a:pt x="29345" y="5443"/>
                    <a:pt x="29209" y="5515"/>
                  </a:cubicBezTo>
                  <a:cubicBezTo>
                    <a:pt x="29110" y="5564"/>
                    <a:pt x="29012" y="5587"/>
                    <a:pt x="28914" y="5587"/>
                  </a:cubicBezTo>
                  <a:cubicBezTo>
                    <a:pt x="28882" y="5587"/>
                    <a:pt x="28850" y="5585"/>
                    <a:pt x="28818" y="5580"/>
                  </a:cubicBezTo>
                  <a:cubicBezTo>
                    <a:pt x="28818" y="5574"/>
                    <a:pt x="28818" y="5567"/>
                    <a:pt x="28825" y="5567"/>
                  </a:cubicBezTo>
                  <a:cubicBezTo>
                    <a:pt x="28799" y="5567"/>
                    <a:pt x="28766" y="5561"/>
                    <a:pt x="28734" y="5548"/>
                  </a:cubicBezTo>
                  <a:cubicBezTo>
                    <a:pt x="28695" y="5541"/>
                    <a:pt x="28669" y="5528"/>
                    <a:pt x="28643" y="5515"/>
                  </a:cubicBezTo>
                  <a:lnTo>
                    <a:pt x="28643" y="5522"/>
                  </a:lnTo>
                  <a:cubicBezTo>
                    <a:pt x="28617" y="5508"/>
                    <a:pt x="28591" y="5495"/>
                    <a:pt x="28558" y="5482"/>
                  </a:cubicBezTo>
                  <a:lnTo>
                    <a:pt x="28558" y="5482"/>
                  </a:lnTo>
                  <a:cubicBezTo>
                    <a:pt x="28573" y="5483"/>
                    <a:pt x="28587" y="5483"/>
                    <a:pt x="28601" y="5483"/>
                  </a:cubicBezTo>
                  <a:cubicBezTo>
                    <a:pt x="28783" y="5483"/>
                    <a:pt x="28931" y="5444"/>
                    <a:pt x="29046" y="5365"/>
                  </a:cubicBezTo>
                  <a:cubicBezTo>
                    <a:pt x="29072" y="5346"/>
                    <a:pt x="29098" y="5326"/>
                    <a:pt x="29124" y="5294"/>
                  </a:cubicBezTo>
                  <a:lnTo>
                    <a:pt x="29163" y="5248"/>
                  </a:lnTo>
                  <a:cubicBezTo>
                    <a:pt x="29209" y="5183"/>
                    <a:pt x="29248" y="5112"/>
                    <a:pt x="29287" y="5034"/>
                  </a:cubicBezTo>
                  <a:lnTo>
                    <a:pt x="29378" y="4780"/>
                  </a:lnTo>
                  <a:cubicBezTo>
                    <a:pt x="29397" y="4735"/>
                    <a:pt x="29410" y="4689"/>
                    <a:pt x="29423" y="4650"/>
                  </a:cubicBezTo>
                  <a:cubicBezTo>
                    <a:pt x="29430" y="4605"/>
                    <a:pt x="29430" y="4526"/>
                    <a:pt x="29417" y="4429"/>
                  </a:cubicBezTo>
                  <a:cubicBezTo>
                    <a:pt x="29410" y="4370"/>
                    <a:pt x="29397" y="4318"/>
                    <a:pt x="29384" y="4266"/>
                  </a:cubicBezTo>
                  <a:cubicBezTo>
                    <a:pt x="29378" y="4240"/>
                    <a:pt x="29365" y="4208"/>
                    <a:pt x="29345" y="4156"/>
                  </a:cubicBezTo>
                  <a:close/>
                  <a:moveTo>
                    <a:pt x="29183" y="7167"/>
                  </a:moveTo>
                  <a:lnTo>
                    <a:pt x="29183" y="7167"/>
                  </a:lnTo>
                  <a:cubicBezTo>
                    <a:pt x="29235" y="7251"/>
                    <a:pt x="29293" y="7323"/>
                    <a:pt x="29352" y="7382"/>
                  </a:cubicBezTo>
                  <a:cubicBezTo>
                    <a:pt x="29378" y="7414"/>
                    <a:pt x="29417" y="7466"/>
                    <a:pt x="29469" y="7525"/>
                  </a:cubicBezTo>
                  <a:cubicBezTo>
                    <a:pt x="29495" y="7551"/>
                    <a:pt x="29521" y="7596"/>
                    <a:pt x="29560" y="7661"/>
                  </a:cubicBezTo>
                  <a:cubicBezTo>
                    <a:pt x="29605" y="7720"/>
                    <a:pt x="29696" y="7817"/>
                    <a:pt x="29833" y="7941"/>
                  </a:cubicBezTo>
                  <a:lnTo>
                    <a:pt x="30269" y="8325"/>
                  </a:lnTo>
                  <a:cubicBezTo>
                    <a:pt x="30334" y="8383"/>
                    <a:pt x="30373" y="8422"/>
                    <a:pt x="30386" y="8435"/>
                  </a:cubicBezTo>
                  <a:lnTo>
                    <a:pt x="30503" y="8578"/>
                  </a:lnTo>
                  <a:cubicBezTo>
                    <a:pt x="30529" y="8611"/>
                    <a:pt x="30581" y="8663"/>
                    <a:pt x="30659" y="8734"/>
                  </a:cubicBezTo>
                  <a:cubicBezTo>
                    <a:pt x="30711" y="8786"/>
                    <a:pt x="30757" y="8812"/>
                    <a:pt x="30796" y="8812"/>
                  </a:cubicBezTo>
                  <a:cubicBezTo>
                    <a:pt x="30809" y="8799"/>
                    <a:pt x="30809" y="8786"/>
                    <a:pt x="30802" y="8767"/>
                  </a:cubicBezTo>
                  <a:cubicBezTo>
                    <a:pt x="30796" y="8754"/>
                    <a:pt x="30789" y="8734"/>
                    <a:pt x="30776" y="8728"/>
                  </a:cubicBezTo>
                  <a:cubicBezTo>
                    <a:pt x="30665" y="8643"/>
                    <a:pt x="30587" y="8578"/>
                    <a:pt x="30542" y="8526"/>
                  </a:cubicBezTo>
                  <a:lnTo>
                    <a:pt x="30451" y="8403"/>
                  </a:lnTo>
                  <a:cubicBezTo>
                    <a:pt x="30431" y="8383"/>
                    <a:pt x="30386" y="8344"/>
                    <a:pt x="30321" y="8279"/>
                  </a:cubicBezTo>
                  <a:lnTo>
                    <a:pt x="29664" y="7707"/>
                  </a:lnTo>
                  <a:cubicBezTo>
                    <a:pt x="29651" y="7687"/>
                    <a:pt x="29599" y="7616"/>
                    <a:pt x="29508" y="7499"/>
                  </a:cubicBezTo>
                  <a:cubicBezTo>
                    <a:pt x="29469" y="7447"/>
                    <a:pt x="29397" y="7362"/>
                    <a:pt x="29280" y="7238"/>
                  </a:cubicBezTo>
                  <a:cubicBezTo>
                    <a:pt x="29241" y="7199"/>
                    <a:pt x="29209" y="7180"/>
                    <a:pt x="29183" y="7167"/>
                  </a:cubicBezTo>
                  <a:close/>
                  <a:moveTo>
                    <a:pt x="29482" y="5665"/>
                  </a:moveTo>
                  <a:cubicBezTo>
                    <a:pt x="29579" y="6009"/>
                    <a:pt x="29768" y="6334"/>
                    <a:pt x="30035" y="6634"/>
                  </a:cubicBezTo>
                  <a:cubicBezTo>
                    <a:pt x="30301" y="6933"/>
                    <a:pt x="30633" y="7186"/>
                    <a:pt x="31043" y="7401"/>
                  </a:cubicBezTo>
                  <a:cubicBezTo>
                    <a:pt x="30965" y="8279"/>
                    <a:pt x="30926" y="8942"/>
                    <a:pt x="30919" y="9385"/>
                  </a:cubicBezTo>
                  <a:cubicBezTo>
                    <a:pt x="30919" y="9508"/>
                    <a:pt x="30919" y="9586"/>
                    <a:pt x="30919" y="9619"/>
                  </a:cubicBezTo>
                  <a:cubicBezTo>
                    <a:pt x="30906" y="9703"/>
                    <a:pt x="30893" y="9781"/>
                    <a:pt x="30880" y="9840"/>
                  </a:cubicBezTo>
                  <a:cubicBezTo>
                    <a:pt x="30841" y="9820"/>
                    <a:pt x="30809" y="9794"/>
                    <a:pt x="30770" y="9768"/>
                  </a:cubicBezTo>
                  <a:cubicBezTo>
                    <a:pt x="30509" y="9586"/>
                    <a:pt x="30243" y="9372"/>
                    <a:pt x="29983" y="9131"/>
                  </a:cubicBezTo>
                  <a:cubicBezTo>
                    <a:pt x="29833" y="8988"/>
                    <a:pt x="29644" y="8793"/>
                    <a:pt x="29410" y="8546"/>
                  </a:cubicBezTo>
                  <a:cubicBezTo>
                    <a:pt x="29131" y="8240"/>
                    <a:pt x="28942" y="8038"/>
                    <a:pt x="28851" y="7947"/>
                  </a:cubicBezTo>
                  <a:cubicBezTo>
                    <a:pt x="28818" y="7915"/>
                    <a:pt x="28792" y="7895"/>
                    <a:pt x="28766" y="7889"/>
                  </a:cubicBezTo>
                  <a:cubicBezTo>
                    <a:pt x="28734" y="7486"/>
                    <a:pt x="28714" y="7180"/>
                    <a:pt x="28708" y="6972"/>
                  </a:cubicBezTo>
                  <a:cubicBezTo>
                    <a:pt x="28695" y="6601"/>
                    <a:pt x="28708" y="6269"/>
                    <a:pt x="28747" y="5977"/>
                  </a:cubicBezTo>
                  <a:cubicBezTo>
                    <a:pt x="28753" y="5918"/>
                    <a:pt x="28766" y="5860"/>
                    <a:pt x="28773" y="5801"/>
                  </a:cubicBezTo>
                  <a:cubicBezTo>
                    <a:pt x="28859" y="5817"/>
                    <a:pt x="28940" y="5829"/>
                    <a:pt x="29017" y="5829"/>
                  </a:cubicBezTo>
                  <a:cubicBezTo>
                    <a:pt x="29033" y="5829"/>
                    <a:pt x="29049" y="5828"/>
                    <a:pt x="29066" y="5827"/>
                  </a:cubicBezTo>
                  <a:cubicBezTo>
                    <a:pt x="29228" y="5814"/>
                    <a:pt x="29365" y="5756"/>
                    <a:pt x="29482" y="5665"/>
                  </a:cubicBezTo>
                  <a:close/>
                  <a:moveTo>
                    <a:pt x="30360" y="6022"/>
                  </a:moveTo>
                  <a:lnTo>
                    <a:pt x="31498" y="6139"/>
                  </a:lnTo>
                  <a:cubicBezTo>
                    <a:pt x="31908" y="6185"/>
                    <a:pt x="32226" y="6211"/>
                    <a:pt x="32460" y="6211"/>
                  </a:cubicBezTo>
                  <a:cubicBezTo>
                    <a:pt x="32792" y="6204"/>
                    <a:pt x="33124" y="6165"/>
                    <a:pt x="33443" y="6087"/>
                  </a:cubicBezTo>
                  <a:lnTo>
                    <a:pt x="33443" y="6087"/>
                  </a:lnTo>
                  <a:cubicBezTo>
                    <a:pt x="33221" y="6328"/>
                    <a:pt x="33046" y="6497"/>
                    <a:pt x="32909" y="6601"/>
                  </a:cubicBezTo>
                  <a:cubicBezTo>
                    <a:pt x="32682" y="6764"/>
                    <a:pt x="32454" y="6848"/>
                    <a:pt x="32226" y="6848"/>
                  </a:cubicBezTo>
                  <a:cubicBezTo>
                    <a:pt x="32148" y="6848"/>
                    <a:pt x="32103" y="6861"/>
                    <a:pt x="32077" y="6887"/>
                  </a:cubicBezTo>
                  <a:cubicBezTo>
                    <a:pt x="32057" y="6913"/>
                    <a:pt x="32051" y="6952"/>
                    <a:pt x="32051" y="7004"/>
                  </a:cubicBezTo>
                  <a:lnTo>
                    <a:pt x="32044" y="9690"/>
                  </a:lnTo>
                  <a:cubicBezTo>
                    <a:pt x="32031" y="9703"/>
                    <a:pt x="32012" y="9716"/>
                    <a:pt x="31992" y="9742"/>
                  </a:cubicBezTo>
                  <a:cubicBezTo>
                    <a:pt x="31953" y="9788"/>
                    <a:pt x="31908" y="9820"/>
                    <a:pt x="31856" y="9846"/>
                  </a:cubicBezTo>
                  <a:cubicBezTo>
                    <a:pt x="31831" y="9861"/>
                    <a:pt x="31803" y="9868"/>
                    <a:pt x="31780" y="9868"/>
                  </a:cubicBezTo>
                  <a:cubicBezTo>
                    <a:pt x="31772" y="9868"/>
                    <a:pt x="31765" y="9867"/>
                    <a:pt x="31758" y="9866"/>
                  </a:cubicBezTo>
                  <a:cubicBezTo>
                    <a:pt x="31739" y="9866"/>
                    <a:pt x="31713" y="9853"/>
                    <a:pt x="31680" y="9833"/>
                  </a:cubicBezTo>
                  <a:lnTo>
                    <a:pt x="31563" y="9755"/>
                  </a:lnTo>
                  <a:cubicBezTo>
                    <a:pt x="31563" y="9749"/>
                    <a:pt x="31563" y="9749"/>
                    <a:pt x="31563" y="9749"/>
                  </a:cubicBezTo>
                  <a:cubicBezTo>
                    <a:pt x="31563" y="9235"/>
                    <a:pt x="31569" y="8864"/>
                    <a:pt x="31569" y="8630"/>
                  </a:cubicBezTo>
                  <a:cubicBezTo>
                    <a:pt x="31589" y="7876"/>
                    <a:pt x="31589" y="7310"/>
                    <a:pt x="31569" y="6933"/>
                  </a:cubicBezTo>
                  <a:cubicBezTo>
                    <a:pt x="31569" y="6868"/>
                    <a:pt x="31563" y="6829"/>
                    <a:pt x="31543" y="6803"/>
                  </a:cubicBezTo>
                  <a:cubicBezTo>
                    <a:pt x="31524" y="6770"/>
                    <a:pt x="31491" y="6751"/>
                    <a:pt x="31446" y="6731"/>
                  </a:cubicBezTo>
                  <a:cubicBezTo>
                    <a:pt x="31433" y="6731"/>
                    <a:pt x="31394" y="6725"/>
                    <a:pt x="31322" y="6705"/>
                  </a:cubicBezTo>
                  <a:cubicBezTo>
                    <a:pt x="31147" y="6679"/>
                    <a:pt x="30971" y="6595"/>
                    <a:pt x="30789" y="6452"/>
                  </a:cubicBezTo>
                  <a:cubicBezTo>
                    <a:pt x="30672" y="6360"/>
                    <a:pt x="30529" y="6217"/>
                    <a:pt x="30360" y="6022"/>
                  </a:cubicBezTo>
                  <a:close/>
                  <a:moveTo>
                    <a:pt x="33787" y="6751"/>
                  </a:moveTo>
                  <a:lnTo>
                    <a:pt x="33787" y="6751"/>
                  </a:lnTo>
                  <a:cubicBezTo>
                    <a:pt x="33722" y="7245"/>
                    <a:pt x="33631" y="7739"/>
                    <a:pt x="33527" y="8240"/>
                  </a:cubicBezTo>
                  <a:cubicBezTo>
                    <a:pt x="33527" y="8259"/>
                    <a:pt x="33521" y="8272"/>
                    <a:pt x="33521" y="8292"/>
                  </a:cubicBezTo>
                  <a:cubicBezTo>
                    <a:pt x="33508" y="8292"/>
                    <a:pt x="33501" y="8299"/>
                    <a:pt x="33495" y="8305"/>
                  </a:cubicBezTo>
                  <a:cubicBezTo>
                    <a:pt x="33495" y="8305"/>
                    <a:pt x="33482" y="8325"/>
                    <a:pt x="33462" y="8351"/>
                  </a:cubicBezTo>
                  <a:cubicBezTo>
                    <a:pt x="33456" y="8364"/>
                    <a:pt x="33430" y="8390"/>
                    <a:pt x="33397" y="8416"/>
                  </a:cubicBezTo>
                  <a:cubicBezTo>
                    <a:pt x="33371" y="8435"/>
                    <a:pt x="33332" y="8468"/>
                    <a:pt x="33286" y="8513"/>
                  </a:cubicBezTo>
                  <a:lnTo>
                    <a:pt x="33085" y="8728"/>
                  </a:lnTo>
                  <a:cubicBezTo>
                    <a:pt x="33026" y="8780"/>
                    <a:pt x="32987" y="8832"/>
                    <a:pt x="32974" y="8884"/>
                  </a:cubicBezTo>
                  <a:cubicBezTo>
                    <a:pt x="32977" y="8885"/>
                    <a:pt x="32981" y="8885"/>
                    <a:pt x="32984" y="8885"/>
                  </a:cubicBezTo>
                  <a:cubicBezTo>
                    <a:pt x="33002" y="8885"/>
                    <a:pt x="33025" y="8871"/>
                    <a:pt x="33052" y="8838"/>
                  </a:cubicBezTo>
                  <a:cubicBezTo>
                    <a:pt x="33059" y="8825"/>
                    <a:pt x="33085" y="8799"/>
                    <a:pt x="33130" y="8767"/>
                  </a:cubicBezTo>
                  <a:cubicBezTo>
                    <a:pt x="33208" y="8702"/>
                    <a:pt x="33280" y="8637"/>
                    <a:pt x="33338" y="8572"/>
                  </a:cubicBezTo>
                  <a:cubicBezTo>
                    <a:pt x="33391" y="8520"/>
                    <a:pt x="33430" y="8481"/>
                    <a:pt x="33462" y="8461"/>
                  </a:cubicBezTo>
                  <a:cubicBezTo>
                    <a:pt x="33488" y="8448"/>
                    <a:pt x="33508" y="8435"/>
                    <a:pt x="33527" y="8429"/>
                  </a:cubicBezTo>
                  <a:cubicBezTo>
                    <a:pt x="33534" y="8448"/>
                    <a:pt x="33547" y="8468"/>
                    <a:pt x="33566" y="8487"/>
                  </a:cubicBezTo>
                  <a:cubicBezTo>
                    <a:pt x="33579" y="8507"/>
                    <a:pt x="33592" y="8533"/>
                    <a:pt x="33618" y="8565"/>
                  </a:cubicBezTo>
                  <a:cubicBezTo>
                    <a:pt x="33664" y="8663"/>
                    <a:pt x="33644" y="8793"/>
                    <a:pt x="33553" y="8962"/>
                  </a:cubicBezTo>
                  <a:cubicBezTo>
                    <a:pt x="33325" y="9398"/>
                    <a:pt x="33065" y="9749"/>
                    <a:pt x="32760" y="10015"/>
                  </a:cubicBezTo>
                  <a:cubicBezTo>
                    <a:pt x="32721" y="10048"/>
                    <a:pt x="32662" y="10100"/>
                    <a:pt x="32578" y="10165"/>
                  </a:cubicBezTo>
                  <a:cubicBezTo>
                    <a:pt x="32552" y="9833"/>
                    <a:pt x="32545" y="9391"/>
                    <a:pt x="32558" y="8832"/>
                  </a:cubicBezTo>
                  <a:cubicBezTo>
                    <a:pt x="32571" y="8175"/>
                    <a:pt x="32571" y="7707"/>
                    <a:pt x="32552" y="7421"/>
                  </a:cubicBezTo>
                  <a:cubicBezTo>
                    <a:pt x="32890" y="7329"/>
                    <a:pt x="33163" y="7225"/>
                    <a:pt x="33358" y="7115"/>
                  </a:cubicBezTo>
                  <a:cubicBezTo>
                    <a:pt x="33534" y="7011"/>
                    <a:pt x="33677" y="6887"/>
                    <a:pt x="33787" y="6751"/>
                  </a:cubicBezTo>
                  <a:close/>
                  <a:moveTo>
                    <a:pt x="32044" y="9866"/>
                  </a:moveTo>
                  <a:lnTo>
                    <a:pt x="32044" y="9957"/>
                  </a:lnTo>
                  <a:cubicBezTo>
                    <a:pt x="32044" y="9963"/>
                    <a:pt x="32044" y="9976"/>
                    <a:pt x="32051" y="9983"/>
                  </a:cubicBezTo>
                  <a:cubicBezTo>
                    <a:pt x="32064" y="10022"/>
                    <a:pt x="32070" y="10067"/>
                    <a:pt x="32070" y="10120"/>
                  </a:cubicBezTo>
                  <a:lnTo>
                    <a:pt x="32070" y="10165"/>
                  </a:lnTo>
                  <a:cubicBezTo>
                    <a:pt x="32057" y="10172"/>
                    <a:pt x="32031" y="10185"/>
                    <a:pt x="31992" y="10204"/>
                  </a:cubicBezTo>
                  <a:cubicBezTo>
                    <a:pt x="31934" y="10242"/>
                    <a:pt x="31872" y="10260"/>
                    <a:pt x="31809" y="10260"/>
                  </a:cubicBezTo>
                  <a:cubicBezTo>
                    <a:pt x="31773" y="10260"/>
                    <a:pt x="31737" y="10255"/>
                    <a:pt x="31700" y="10243"/>
                  </a:cubicBezTo>
                  <a:cubicBezTo>
                    <a:pt x="31641" y="10211"/>
                    <a:pt x="31589" y="10191"/>
                    <a:pt x="31556" y="10178"/>
                  </a:cubicBezTo>
                  <a:cubicBezTo>
                    <a:pt x="31556" y="10074"/>
                    <a:pt x="31556" y="9970"/>
                    <a:pt x="31556" y="9872"/>
                  </a:cubicBezTo>
                  <a:lnTo>
                    <a:pt x="31596" y="9905"/>
                  </a:lnTo>
                  <a:cubicBezTo>
                    <a:pt x="31661" y="9957"/>
                    <a:pt x="31713" y="9983"/>
                    <a:pt x="31745" y="9996"/>
                  </a:cubicBezTo>
                  <a:cubicBezTo>
                    <a:pt x="31751" y="9997"/>
                    <a:pt x="31757" y="9997"/>
                    <a:pt x="31763" y="9997"/>
                  </a:cubicBezTo>
                  <a:cubicBezTo>
                    <a:pt x="31817" y="9997"/>
                    <a:pt x="31877" y="9971"/>
                    <a:pt x="31953" y="9924"/>
                  </a:cubicBezTo>
                  <a:lnTo>
                    <a:pt x="32044" y="9866"/>
                  </a:lnTo>
                  <a:close/>
                  <a:moveTo>
                    <a:pt x="31882" y="3256"/>
                  </a:moveTo>
                  <a:cubicBezTo>
                    <a:pt x="31982" y="3256"/>
                    <a:pt x="32075" y="3261"/>
                    <a:pt x="32161" y="3271"/>
                  </a:cubicBezTo>
                  <a:cubicBezTo>
                    <a:pt x="32246" y="3466"/>
                    <a:pt x="32298" y="3616"/>
                    <a:pt x="32311" y="3714"/>
                  </a:cubicBezTo>
                  <a:cubicBezTo>
                    <a:pt x="32317" y="3733"/>
                    <a:pt x="32324" y="3798"/>
                    <a:pt x="32330" y="3902"/>
                  </a:cubicBezTo>
                  <a:lnTo>
                    <a:pt x="32382" y="4728"/>
                  </a:lnTo>
                  <a:cubicBezTo>
                    <a:pt x="32395" y="4897"/>
                    <a:pt x="32395" y="5021"/>
                    <a:pt x="32395" y="5112"/>
                  </a:cubicBezTo>
                  <a:cubicBezTo>
                    <a:pt x="32389" y="5255"/>
                    <a:pt x="32376" y="5378"/>
                    <a:pt x="32350" y="5489"/>
                  </a:cubicBezTo>
                  <a:cubicBezTo>
                    <a:pt x="32337" y="5535"/>
                    <a:pt x="32337" y="5567"/>
                    <a:pt x="32350" y="5593"/>
                  </a:cubicBezTo>
                  <a:cubicBezTo>
                    <a:pt x="32356" y="5606"/>
                    <a:pt x="32369" y="5619"/>
                    <a:pt x="32382" y="5626"/>
                  </a:cubicBezTo>
                  <a:cubicBezTo>
                    <a:pt x="32391" y="5628"/>
                    <a:pt x="32399" y="5630"/>
                    <a:pt x="32406" y="5630"/>
                  </a:cubicBezTo>
                  <a:cubicBezTo>
                    <a:pt x="32417" y="5630"/>
                    <a:pt x="32427" y="5627"/>
                    <a:pt x="32434" y="5619"/>
                  </a:cubicBezTo>
                  <a:cubicBezTo>
                    <a:pt x="32434" y="5613"/>
                    <a:pt x="32434" y="5613"/>
                    <a:pt x="32434" y="5613"/>
                  </a:cubicBezTo>
                  <a:cubicBezTo>
                    <a:pt x="32487" y="5606"/>
                    <a:pt x="32539" y="5600"/>
                    <a:pt x="32584" y="5593"/>
                  </a:cubicBezTo>
                  <a:lnTo>
                    <a:pt x="32753" y="5561"/>
                  </a:lnTo>
                  <a:cubicBezTo>
                    <a:pt x="32844" y="5548"/>
                    <a:pt x="32922" y="5535"/>
                    <a:pt x="32994" y="5528"/>
                  </a:cubicBezTo>
                  <a:cubicBezTo>
                    <a:pt x="33117" y="5522"/>
                    <a:pt x="33182" y="5515"/>
                    <a:pt x="33189" y="5515"/>
                  </a:cubicBezTo>
                  <a:cubicBezTo>
                    <a:pt x="33228" y="5508"/>
                    <a:pt x="33293" y="5489"/>
                    <a:pt x="33371" y="5469"/>
                  </a:cubicBezTo>
                  <a:cubicBezTo>
                    <a:pt x="33417" y="5463"/>
                    <a:pt x="33495" y="5456"/>
                    <a:pt x="33612" y="5443"/>
                  </a:cubicBezTo>
                  <a:cubicBezTo>
                    <a:pt x="33709" y="5437"/>
                    <a:pt x="33787" y="5430"/>
                    <a:pt x="33846" y="5411"/>
                  </a:cubicBezTo>
                  <a:cubicBezTo>
                    <a:pt x="33859" y="5404"/>
                    <a:pt x="33878" y="5404"/>
                    <a:pt x="33891" y="5398"/>
                  </a:cubicBezTo>
                  <a:cubicBezTo>
                    <a:pt x="33891" y="5450"/>
                    <a:pt x="33898" y="5508"/>
                    <a:pt x="33898" y="5561"/>
                  </a:cubicBezTo>
                  <a:cubicBezTo>
                    <a:pt x="33898" y="5769"/>
                    <a:pt x="33878" y="6035"/>
                    <a:pt x="33839" y="6354"/>
                  </a:cubicBezTo>
                  <a:cubicBezTo>
                    <a:pt x="33833" y="6425"/>
                    <a:pt x="33820" y="6497"/>
                    <a:pt x="33813" y="6562"/>
                  </a:cubicBezTo>
                  <a:cubicBezTo>
                    <a:pt x="33696" y="6751"/>
                    <a:pt x="33527" y="6907"/>
                    <a:pt x="33293" y="7037"/>
                  </a:cubicBezTo>
                  <a:cubicBezTo>
                    <a:pt x="33111" y="7134"/>
                    <a:pt x="32864" y="7219"/>
                    <a:pt x="32545" y="7297"/>
                  </a:cubicBezTo>
                  <a:cubicBezTo>
                    <a:pt x="32519" y="7303"/>
                    <a:pt x="32500" y="7316"/>
                    <a:pt x="32487" y="7329"/>
                  </a:cubicBezTo>
                  <a:cubicBezTo>
                    <a:pt x="32467" y="7349"/>
                    <a:pt x="32460" y="7375"/>
                    <a:pt x="32460" y="7414"/>
                  </a:cubicBezTo>
                  <a:lnTo>
                    <a:pt x="32447" y="10178"/>
                  </a:lnTo>
                  <a:cubicBezTo>
                    <a:pt x="32447" y="10204"/>
                    <a:pt x="32454" y="10230"/>
                    <a:pt x="32460" y="10250"/>
                  </a:cubicBezTo>
                  <a:cubicBezTo>
                    <a:pt x="32421" y="10282"/>
                    <a:pt x="32376" y="10315"/>
                    <a:pt x="32330" y="10347"/>
                  </a:cubicBezTo>
                  <a:cubicBezTo>
                    <a:pt x="32311" y="10360"/>
                    <a:pt x="32291" y="10373"/>
                    <a:pt x="32278" y="10386"/>
                  </a:cubicBezTo>
                  <a:cubicBezTo>
                    <a:pt x="32272" y="8949"/>
                    <a:pt x="32272" y="7863"/>
                    <a:pt x="32265" y="7141"/>
                  </a:cubicBezTo>
                  <a:cubicBezTo>
                    <a:pt x="32701" y="7076"/>
                    <a:pt x="33104" y="6835"/>
                    <a:pt x="33495" y="6412"/>
                  </a:cubicBezTo>
                  <a:cubicBezTo>
                    <a:pt x="33664" y="6230"/>
                    <a:pt x="33755" y="6061"/>
                    <a:pt x="33781" y="5912"/>
                  </a:cubicBezTo>
                  <a:cubicBezTo>
                    <a:pt x="33787" y="5853"/>
                    <a:pt x="33781" y="5801"/>
                    <a:pt x="33755" y="5762"/>
                  </a:cubicBezTo>
                  <a:cubicBezTo>
                    <a:pt x="33730" y="5729"/>
                    <a:pt x="33693" y="5712"/>
                    <a:pt x="33643" y="5712"/>
                  </a:cubicBezTo>
                  <a:cubicBezTo>
                    <a:pt x="33587" y="5712"/>
                    <a:pt x="33513" y="5734"/>
                    <a:pt x="33423" y="5775"/>
                  </a:cubicBezTo>
                  <a:cubicBezTo>
                    <a:pt x="33167" y="5895"/>
                    <a:pt x="32841" y="5954"/>
                    <a:pt x="32450" y="5954"/>
                  </a:cubicBezTo>
                  <a:cubicBezTo>
                    <a:pt x="32394" y="5954"/>
                    <a:pt x="32337" y="5953"/>
                    <a:pt x="32278" y="5951"/>
                  </a:cubicBezTo>
                  <a:cubicBezTo>
                    <a:pt x="32155" y="5944"/>
                    <a:pt x="31960" y="5931"/>
                    <a:pt x="31700" y="5899"/>
                  </a:cubicBezTo>
                  <a:cubicBezTo>
                    <a:pt x="31439" y="5873"/>
                    <a:pt x="31244" y="5853"/>
                    <a:pt x="31114" y="5847"/>
                  </a:cubicBezTo>
                  <a:cubicBezTo>
                    <a:pt x="30835" y="5827"/>
                    <a:pt x="30678" y="5821"/>
                    <a:pt x="30659" y="5814"/>
                  </a:cubicBezTo>
                  <a:cubicBezTo>
                    <a:pt x="30483" y="5795"/>
                    <a:pt x="30340" y="5749"/>
                    <a:pt x="30223" y="5684"/>
                  </a:cubicBezTo>
                  <a:cubicBezTo>
                    <a:pt x="30178" y="5658"/>
                    <a:pt x="30145" y="5645"/>
                    <a:pt x="30132" y="5639"/>
                  </a:cubicBezTo>
                  <a:cubicBezTo>
                    <a:pt x="30107" y="5626"/>
                    <a:pt x="30085" y="5622"/>
                    <a:pt x="30064" y="5622"/>
                  </a:cubicBezTo>
                  <a:cubicBezTo>
                    <a:pt x="30052" y="5622"/>
                    <a:pt x="30040" y="5623"/>
                    <a:pt x="30028" y="5626"/>
                  </a:cubicBezTo>
                  <a:cubicBezTo>
                    <a:pt x="29996" y="5639"/>
                    <a:pt x="29976" y="5658"/>
                    <a:pt x="29957" y="5691"/>
                  </a:cubicBezTo>
                  <a:cubicBezTo>
                    <a:pt x="29944" y="5723"/>
                    <a:pt x="29937" y="5756"/>
                    <a:pt x="29944" y="5788"/>
                  </a:cubicBezTo>
                  <a:cubicBezTo>
                    <a:pt x="29944" y="5834"/>
                    <a:pt x="29970" y="5892"/>
                    <a:pt x="30022" y="5964"/>
                  </a:cubicBezTo>
                  <a:cubicBezTo>
                    <a:pt x="30191" y="6224"/>
                    <a:pt x="30379" y="6439"/>
                    <a:pt x="30587" y="6608"/>
                  </a:cubicBezTo>
                  <a:cubicBezTo>
                    <a:pt x="30822" y="6803"/>
                    <a:pt x="31069" y="6933"/>
                    <a:pt x="31335" y="6991"/>
                  </a:cubicBezTo>
                  <a:lnTo>
                    <a:pt x="31342" y="9827"/>
                  </a:lnTo>
                  <a:cubicBezTo>
                    <a:pt x="31342" y="9937"/>
                    <a:pt x="31348" y="10022"/>
                    <a:pt x="31355" y="10080"/>
                  </a:cubicBezTo>
                  <a:cubicBezTo>
                    <a:pt x="31355" y="10100"/>
                    <a:pt x="31355" y="10113"/>
                    <a:pt x="31355" y="10133"/>
                  </a:cubicBezTo>
                  <a:cubicBezTo>
                    <a:pt x="31238" y="10067"/>
                    <a:pt x="31121" y="9996"/>
                    <a:pt x="31004" y="9924"/>
                  </a:cubicBezTo>
                  <a:cubicBezTo>
                    <a:pt x="31010" y="9898"/>
                    <a:pt x="31010" y="9866"/>
                    <a:pt x="31010" y="9827"/>
                  </a:cubicBezTo>
                  <a:cubicBezTo>
                    <a:pt x="31023" y="9007"/>
                    <a:pt x="31069" y="8214"/>
                    <a:pt x="31140" y="7460"/>
                  </a:cubicBezTo>
                  <a:cubicBezTo>
                    <a:pt x="31147" y="7395"/>
                    <a:pt x="31140" y="7349"/>
                    <a:pt x="31121" y="7323"/>
                  </a:cubicBezTo>
                  <a:cubicBezTo>
                    <a:pt x="31108" y="7303"/>
                    <a:pt x="31075" y="7284"/>
                    <a:pt x="31030" y="7258"/>
                  </a:cubicBezTo>
                  <a:cubicBezTo>
                    <a:pt x="30665" y="7082"/>
                    <a:pt x="30347" y="6835"/>
                    <a:pt x="30074" y="6517"/>
                  </a:cubicBezTo>
                  <a:cubicBezTo>
                    <a:pt x="29840" y="6237"/>
                    <a:pt x="29664" y="5938"/>
                    <a:pt x="29547" y="5606"/>
                  </a:cubicBezTo>
                  <a:cubicBezTo>
                    <a:pt x="29560" y="5587"/>
                    <a:pt x="29579" y="5567"/>
                    <a:pt x="29599" y="5548"/>
                  </a:cubicBezTo>
                  <a:cubicBezTo>
                    <a:pt x="29664" y="5469"/>
                    <a:pt x="29716" y="5378"/>
                    <a:pt x="29755" y="5274"/>
                  </a:cubicBezTo>
                  <a:cubicBezTo>
                    <a:pt x="29846" y="5333"/>
                    <a:pt x="29937" y="5378"/>
                    <a:pt x="30028" y="5404"/>
                  </a:cubicBezTo>
                  <a:cubicBezTo>
                    <a:pt x="30113" y="5430"/>
                    <a:pt x="30230" y="5443"/>
                    <a:pt x="30366" y="5450"/>
                  </a:cubicBezTo>
                  <a:cubicBezTo>
                    <a:pt x="30444" y="5456"/>
                    <a:pt x="30555" y="5463"/>
                    <a:pt x="30711" y="5469"/>
                  </a:cubicBezTo>
                  <a:cubicBezTo>
                    <a:pt x="30789" y="5476"/>
                    <a:pt x="30913" y="5495"/>
                    <a:pt x="31069" y="5522"/>
                  </a:cubicBezTo>
                  <a:cubicBezTo>
                    <a:pt x="31270" y="5548"/>
                    <a:pt x="31381" y="5567"/>
                    <a:pt x="31400" y="5567"/>
                  </a:cubicBezTo>
                  <a:cubicBezTo>
                    <a:pt x="31485" y="5587"/>
                    <a:pt x="31615" y="5626"/>
                    <a:pt x="31784" y="5678"/>
                  </a:cubicBezTo>
                  <a:cubicBezTo>
                    <a:pt x="31817" y="5339"/>
                    <a:pt x="31810" y="4995"/>
                    <a:pt x="31765" y="4650"/>
                  </a:cubicBezTo>
                  <a:cubicBezTo>
                    <a:pt x="31706" y="4273"/>
                    <a:pt x="31609" y="3941"/>
                    <a:pt x="31472" y="3648"/>
                  </a:cubicBezTo>
                  <a:cubicBezTo>
                    <a:pt x="31426" y="3551"/>
                    <a:pt x="31368" y="3440"/>
                    <a:pt x="31290" y="3310"/>
                  </a:cubicBezTo>
                  <a:cubicBezTo>
                    <a:pt x="31400" y="3291"/>
                    <a:pt x="31511" y="3271"/>
                    <a:pt x="31628" y="3265"/>
                  </a:cubicBezTo>
                  <a:cubicBezTo>
                    <a:pt x="31716" y="3259"/>
                    <a:pt x="31801" y="3256"/>
                    <a:pt x="31882" y="3256"/>
                  </a:cubicBezTo>
                  <a:close/>
                  <a:moveTo>
                    <a:pt x="31101" y="10269"/>
                  </a:moveTo>
                  <a:lnTo>
                    <a:pt x="31101" y="10269"/>
                  </a:lnTo>
                  <a:cubicBezTo>
                    <a:pt x="31283" y="10380"/>
                    <a:pt x="31433" y="10458"/>
                    <a:pt x="31550" y="10516"/>
                  </a:cubicBezTo>
                  <a:cubicBezTo>
                    <a:pt x="31550" y="10432"/>
                    <a:pt x="31550" y="10354"/>
                    <a:pt x="31556" y="10276"/>
                  </a:cubicBezTo>
                  <a:lnTo>
                    <a:pt x="31661" y="10328"/>
                  </a:lnTo>
                  <a:cubicBezTo>
                    <a:pt x="31713" y="10347"/>
                    <a:pt x="31765" y="10359"/>
                    <a:pt x="31820" y="10359"/>
                  </a:cubicBezTo>
                  <a:cubicBezTo>
                    <a:pt x="31840" y="10359"/>
                    <a:pt x="31861" y="10357"/>
                    <a:pt x="31882" y="10354"/>
                  </a:cubicBezTo>
                  <a:cubicBezTo>
                    <a:pt x="31947" y="10354"/>
                    <a:pt x="32005" y="10334"/>
                    <a:pt x="32064" y="10308"/>
                  </a:cubicBezTo>
                  <a:lnTo>
                    <a:pt x="32064" y="10308"/>
                  </a:lnTo>
                  <a:cubicBezTo>
                    <a:pt x="32057" y="10354"/>
                    <a:pt x="32057" y="10406"/>
                    <a:pt x="32057" y="10458"/>
                  </a:cubicBezTo>
                  <a:cubicBezTo>
                    <a:pt x="32057" y="10457"/>
                    <a:pt x="32056" y="10457"/>
                    <a:pt x="32055" y="10457"/>
                  </a:cubicBezTo>
                  <a:cubicBezTo>
                    <a:pt x="32032" y="10457"/>
                    <a:pt x="31896" y="10522"/>
                    <a:pt x="31654" y="10646"/>
                  </a:cubicBezTo>
                  <a:cubicBezTo>
                    <a:pt x="31641" y="10653"/>
                    <a:pt x="31628" y="10666"/>
                    <a:pt x="31615" y="10672"/>
                  </a:cubicBezTo>
                  <a:cubicBezTo>
                    <a:pt x="31615" y="10672"/>
                    <a:pt x="31609" y="10666"/>
                    <a:pt x="31609" y="10666"/>
                  </a:cubicBezTo>
                  <a:cubicBezTo>
                    <a:pt x="31407" y="10568"/>
                    <a:pt x="31238" y="10432"/>
                    <a:pt x="31101" y="10269"/>
                  </a:cubicBezTo>
                  <a:close/>
                  <a:moveTo>
                    <a:pt x="37494" y="8103"/>
                  </a:moveTo>
                  <a:cubicBezTo>
                    <a:pt x="37501" y="8110"/>
                    <a:pt x="37501" y="8110"/>
                    <a:pt x="37507" y="8110"/>
                  </a:cubicBezTo>
                  <a:cubicBezTo>
                    <a:pt x="37507" y="8116"/>
                    <a:pt x="37507" y="8123"/>
                    <a:pt x="37514" y="8129"/>
                  </a:cubicBezTo>
                  <a:cubicBezTo>
                    <a:pt x="37533" y="8175"/>
                    <a:pt x="37572" y="8246"/>
                    <a:pt x="37618" y="8338"/>
                  </a:cubicBezTo>
                  <a:cubicBezTo>
                    <a:pt x="37657" y="8422"/>
                    <a:pt x="37728" y="8585"/>
                    <a:pt x="37826" y="8825"/>
                  </a:cubicBezTo>
                  <a:cubicBezTo>
                    <a:pt x="37865" y="8929"/>
                    <a:pt x="37891" y="9007"/>
                    <a:pt x="37911" y="9072"/>
                  </a:cubicBezTo>
                  <a:cubicBezTo>
                    <a:pt x="37917" y="9098"/>
                    <a:pt x="37943" y="9203"/>
                    <a:pt x="37982" y="9391"/>
                  </a:cubicBezTo>
                  <a:lnTo>
                    <a:pt x="38047" y="9651"/>
                  </a:lnTo>
                  <a:cubicBezTo>
                    <a:pt x="38080" y="9749"/>
                    <a:pt x="38099" y="9827"/>
                    <a:pt x="38112" y="9879"/>
                  </a:cubicBezTo>
                  <a:cubicBezTo>
                    <a:pt x="38138" y="10009"/>
                    <a:pt x="38145" y="10191"/>
                    <a:pt x="38125" y="10432"/>
                  </a:cubicBezTo>
                  <a:cubicBezTo>
                    <a:pt x="38054" y="10406"/>
                    <a:pt x="37969" y="10386"/>
                    <a:pt x="37878" y="10380"/>
                  </a:cubicBezTo>
                  <a:cubicBezTo>
                    <a:pt x="37813" y="10380"/>
                    <a:pt x="37728" y="10380"/>
                    <a:pt x="37618" y="10386"/>
                  </a:cubicBezTo>
                  <a:cubicBezTo>
                    <a:pt x="37319" y="10399"/>
                    <a:pt x="37111" y="10425"/>
                    <a:pt x="36987" y="10451"/>
                  </a:cubicBezTo>
                  <a:cubicBezTo>
                    <a:pt x="36759" y="10503"/>
                    <a:pt x="36571" y="10588"/>
                    <a:pt x="36428" y="10705"/>
                  </a:cubicBezTo>
                  <a:cubicBezTo>
                    <a:pt x="36132" y="10673"/>
                    <a:pt x="35840" y="10658"/>
                    <a:pt x="35551" y="10658"/>
                  </a:cubicBezTo>
                  <a:cubicBezTo>
                    <a:pt x="35127" y="10658"/>
                    <a:pt x="34708" y="10691"/>
                    <a:pt x="34295" y="10757"/>
                  </a:cubicBezTo>
                  <a:cubicBezTo>
                    <a:pt x="34268" y="10757"/>
                    <a:pt x="34236" y="10763"/>
                    <a:pt x="34210" y="10770"/>
                  </a:cubicBezTo>
                  <a:cubicBezTo>
                    <a:pt x="34216" y="10763"/>
                    <a:pt x="34216" y="10757"/>
                    <a:pt x="34216" y="10750"/>
                  </a:cubicBezTo>
                  <a:cubicBezTo>
                    <a:pt x="34756" y="10419"/>
                    <a:pt x="35238" y="10178"/>
                    <a:pt x="35673" y="10035"/>
                  </a:cubicBezTo>
                  <a:cubicBezTo>
                    <a:pt x="36070" y="9900"/>
                    <a:pt x="36451" y="9833"/>
                    <a:pt x="36816" y="9833"/>
                  </a:cubicBezTo>
                  <a:cubicBezTo>
                    <a:pt x="36978" y="9833"/>
                    <a:pt x="37137" y="9846"/>
                    <a:pt x="37293" y="9872"/>
                  </a:cubicBezTo>
                  <a:cubicBezTo>
                    <a:pt x="37333" y="9879"/>
                    <a:pt x="37370" y="9882"/>
                    <a:pt x="37402" y="9882"/>
                  </a:cubicBezTo>
                  <a:cubicBezTo>
                    <a:pt x="37500" y="9882"/>
                    <a:pt x="37559" y="9853"/>
                    <a:pt x="37579" y="9794"/>
                  </a:cubicBezTo>
                  <a:cubicBezTo>
                    <a:pt x="37592" y="9768"/>
                    <a:pt x="37585" y="9729"/>
                    <a:pt x="37579" y="9671"/>
                  </a:cubicBezTo>
                  <a:cubicBezTo>
                    <a:pt x="37475" y="9157"/>
                    <a:pt x="37442" y="8637"/>
                    <a:pt x="37494" y="8103"/>
                  </a:cubicBezTo>
                  <a:close/>
                  <a:moveTo>
                    <a:pt x="29905" y="9352"/>
                  </a:moveTo>
                  <a:lnTo>
                    <a:pt x="29905" y="9352"/>
                  </a:lnTo>
                  <a:cubicBezTo>
                    <a:pt x="29950" y="9398"/>
                    <a:pt x="30002" y="9443"/>
                    <a:pt x="30054" y="9489"/>
                  </a:cubicBezTo>
                  <a:cubicBezTo>
                    <a:pt x="30295" y="9710"/>
                    <a:pt x="30496" y="9872"/>
                    <a:pt x="30659" y="9983"/>
                  </a:cubicBezTo>
                  <a:cubicBezTo>
                    <a:pt x="30691" y="10002"/>
                    <a:pt x="30783" y="10061"/>
                    <a:pt x="30926" y="10159"/>
                  </a:cubicBezTo>
                  <a:cubicBezTo>
                    <a:pt x="31036" y="10328"/>
                    <a:pt x="31173" y="10471"/>
                    <a:pt x="31342" y="10594"/>
                  </a:cubicBezTo>
                  <a:cubicBezTo>
                    <a:pt x="31400" y="10633"/>
                    <a:pt x="31459" y="10679"/>
                    <a:pt x="31524" y="10718"/>
                  </a:cubicBezTo>
                  <a:cubicBezTo>
                    <a:pt x="31459" y="10757"/>
                    <a:pt x="31400" y="10789"/>
                    <a:pt x="31348" y="10815"/>
                  </a:cubicBezTo>
                  <a:cubicBezTo>
                    <a:pt x="31329" y="10809"/>
                    <a:pt x="31303" y="10796"/>
                    <a:pt x="31270" y="10789"/>
                  </a:cubicBezTo>
                  <a:cubicBezTo>
                    <a:pt x="31225" y="10770"/>
                    <a:pt x="31179" y="10750"/>
                    <a:pt x="31134" y="10718"/>
                  </a:cubicBezTo>
                  <a:cubicBezTo>
                    <a:pt x="30971" y="10627"/>
                    <a:pt x="30809" y="10523"/>
                    <a:pt x="30665" y="10406"/>
                  </a:cubicBezTo>
                  <a:lnTo>
                    <a:pt x="30555" y="10308"/>
                  </a:lnTo>
                  <a:lnTo>
                    <a:pt x="30262" y="9970"/>
                  </a:lnTo>
                  <a:cubicBezTo>
                    <a:pt x="30210" y="9898"/>
                    <a:pt x="30171" y="9859"/>
                    <a:pt x="30165" y="9840"/>
                  </a:cubicBezTo>
                  <a:cubicBezTo>
                    <a:pt x="30139" y="9807"/>
                    <a:pt x="30100" y="9729"/>
                    <a:pt x="30048" y="9619"/>
                  </a:cubicBezTo>
                  <a:lnTo>
                    <a:pt x="29905" y="9352"/>
                  </a:lnTo>
                  <a:close/>
                  <a:moveTo>
                    <a:pt x="29846" y="9365"/>
                  </a:moveTo>
                  <a:lnTo>
                    <a:pt x="30054" y="9775"/>
                  </a:lnTo>
                  <a:cubicBezTo>
                    <a:pt x="30080" y="9827"/>
                    <a:pt x="30113" y="9879"/>
                    <a:pt x="30145" y="9937"/>
                  </a:cubicBezTo>
                  <a:cubicBezTo>
                    <a:pt x="30269" y="10126"/>
                    <a:pt x="30438" y="10308"/>
                    <a:pt x="30639" y="10477"/>
                  </a:cubicBezTo>
                  <a:cubicBezTo>
                    <a:pt x="30789" y="10601"/>
                    <a:pt x="30971" y="10724"/>
                    <a:pt x="31173" y="10841"/>
                  </a:cubicBezTo>
                  <a:cubicBezTo>
                    <a:pt x="31192" y="10854"/>
                    <a:pt x="31218" y="10867"/>
                    <a:pt x="31244" y="10880"/>
                  </a:cubicBezTo>
                  <a:cubicBezTo>
                    <a:pt x="31179" y="10919"/>
                    <a:pt x="31121" y="10952"/>
                    <a:pt x="31082" y="10984"/>
                  </a:cubicBezTo>
                  <a:cubicBezTo>
                    <a:pt x="31069" y="10991"/>
                    <a:pt x="31062" y="11004"/>
                    <a:pt x="31049" y="11017"/>
                  </a:cubicBezTo>
                  <a:cubicBezTo>
                    <a:pt x="31030" y="11010"/>
                    <a:pt x="31004" y="11004"/>
                    <a:pt x="30984" y="10997"/>
                  </a:cubicBezTo>
                  <a:cubicBezTo>
                    <a:pt x="30926" y="10991"/>
                    <a:pt x="30893" y="10984"/>
                    <a:pt x="30867" y="10971"/>
                  </a:cubicBezTo>
                  <a:cubicBezTo>
                    <a:pt x="30815" y="10939"/>
                    <a:pt x="30776" y="10913"/>
                    <a:pt x="30750" y="10893"/>
                  </a:cubicBezTo>
                  <a:cubicBezTo>
                    <a:pt x="30685" y="10874"/>
                    <a:pt x="30646" y="10848"/>
                    <a:pt x="30613" y="10835"/>
                  </a:cubicBezTo>
                  <a:cubicBezTo>
                    <a:pt x="30594" y="10822"/>
                    <a:pt x="30568" y="10802"/>
                    <a:pt x="30542" y="10770"/>
                  </a:cubicBezTo>
                  <a:lnTo>
                    <a:pt x="30457" y="10692"/>
                  </a:lnTo>
                  <a:cubicBezTo>
                    <a:pt x="30399" y="10640"/>
                    <a:pt x="30360" y="10601"/>
                    <a:pt x="30334" y="10568"/>
                  </a:cubicBezTo>
                  <a:lnTo>
                    <a:pt x="30178" y="10321"/>
                  </a:lnTo>
                  <a:cubicBezTo>
                    <a:pt x="30087" y="10172"/>
                    <a:pt x="30022" y="10048"/>
                    <a:pt x="29983" y="9957"/>
                  </a:cubicBezTo>
                  <a:cubicBezTo>
                    <a:pt x="29963" y="9911"/>
                    <a:pt x="29944" y="9859"/>
                    <a:pt x="29924" y="9794"/>
                  </a:cubicBezTo>
                  <a:cubicBezTo>
                    <a:pt x="29898" y="9710"/>
                    <a:pt x="29885" y="9625"/>
                    <a:pt x="29866" y="9541"/>
                  </a:cubicBezTo>
                  <a:cubicBezTo>
                    <a:pt x="29859" y="9482"/>
                    <a:pt x="29853" y="9424"/>
                    <a:pt x="29846" y="9365"/>
                  </a:cubicBezTo>
                  <a:close/>
                  <a:moveTo>
                    <a:pt x="29885" y="9820"/>
                  </a:moveTo>
                  <a:lnTo>
                    <a:pt x="29885" y="9820"/>
                  </a:lnTo>
                  <a:cubicBezTo>
                    <a:pt x="29898" y="9872"/>
                    <a:pt x="29911" y="9911"/>
                    <a:pt x="29924" y="9950"/>
                  </a:cubicBezTo>
                  <a:cubicBezTo>
                    <a:pt x="29957" y="10048"/>
                    <a:pt x="30028" y="10185"/>
                    <a:pt x="30132" y="10360"/>
                  </a:cubicBezTo>
                  <a:lnTo>
                    <a:pt x="30197" y="10477"/>
                  </a:lnTo>
                  <a:cubicBezTo>
                    <a:pt x="30249" y="10562"/>
                    <a:pt x="30282" y="10614"/>
                    <a:pt x="30295" y="10633"/>
                  </a:cubicBezTo>
                  <a:cubicBezTo>
                    <a:pt x="30334" y="10679"/>
                    <a:pt x="30392" y="10744"/>
                    <a:pt x="30483" y="10828"/>
                  </a:cubicBezTo>
                  <a:cubicBezTo>
                    <a:pt x="30529" y="10867"/>
                    <a:pt x="30561" y="10887"/>
                    <a:pt x="30568" y="10893"/>
                  </a:cubicBezTo>
                  <a:cubicBezTo>
                    <a:pt x="30594" y="10906"/>
                    <a:pt x="30639" y="10926"/>
                    <a:pt x="30691" y="10952"/>
                  </a:cubicBezTo>
                  <a:cubicBezTo>
                    <a:pt x="30724" y="10965"/>
                    <a:pt x="30763" y="10991"/>
                    <a:pt x="30822" y="11030"/>
                  </a:cubicBezTo>
                  <a:cubicBezTo>
                    <a:pt x="30835" y="11036"/>
                    <a:pt x="30874" y="11050"/>
                    <a:pt x="30926" y="11069"/>
                  </a:cubicBezTo>
                  <a:lnTo>
                    <a:pt x="30965" y="11076"/>
                  </a:lnTo>
                  <a:cubicBezTo>
                    <a:pt x="30926" y="11102"/>
                    <a:pt x="30887" y="11134"/>
                    <a:pt x="30841" y="11167"/>
                  </a:cubicBezTo>
                  <a:cubicBezTo>
                    <a:pt x="30776" y="11226"/>
                    <a:pt x="30715" y="11254"/>
                    <a:pt x="30667" y="11254"/>
                  </a:cubicBezTo>
                  <a:cubicBezTo>
                    <a:pt x="30657" y="11254"/>
                    <a:pt x="30648" y="11253"/>
                    <a:pt x="30639" y="11251"/>
                  </a:cubicBezTo>
                  <a:cubicBezTo>
                    <a:pt x="30620" y="11245"/>
                    <a:pt x="30587" y="11232"/>
                    <a:pt x="30555" y="11199"/>
                  </a:cubicBezTo>
                  <a:lnTo>
                    <a:pt x="30412" y="11095"/>
                  </a:lnTo>
                  <a:cubicBezTo>
                    <a:pt x="30353" y="11050"/>
                    <a:pt x="30314" y="11010"/>
                    <a:pt x="30275" y="10971"/>
                  </a:cubicBezTo>
                  <a:cubicBezTo>
                    <a:pt x="30243" y="10939"/>
                    <a:pt x="30217" y="10887"/>
                    <a:pt x="30184" y="10835"/>
                  </a:cubicBezTo>
                  <a:cubicBezTo>
                    <a:pt x="30093" y="10672"/>
                    <a:pt x="30015" y="10477"/>
                    <a:pt x="29944" y="10237"/>
                  </a:cubicBezTo>
                  <a:cubicBezTo>
                    <a:pt x="29918" y="10152"/>
                    <a:pt x="29898" y="10080"/>
                    <a:pt x="29892" y="10028"/>
                  </a:cubicBezTo>
                  <a:cubicBezTo>
                    <a:pt x="29892" y="10015"/>
                    <a:pt x="29892" y="9944"/>
                    <a:pt x="29885" y="9820"/>
                  </a:cubicBezTo>
                  <a:close/>
                  <a:moveTo>
                    <a:pt x="35836" y="10913"/>
                  </a:moveTo>
                  <a:lnTo>
                    <a:pt x="35836" y="10913"/>
                  </a:lnTo>
                  <a:cubicBezTo>
                    <a:pt x="36317" y="10926"/>
                    <a:pt x="36805" y="10984"/>
                    <a:pt x="37299" y="11082"/>
                  </a:cubicBezTo>
                  <a:cubicBezTo>
                    <a:pt x="37299" y="11089"/>
                    <a:pt x="37293" y="11102"/>
                    <a:pt x="37293" y="11121"/>
                  </a:cubicBezTo>
                  <a:cubicBezTo>
                    <a:pt x="37293" y="11167"/>
                    <a:pt x="37280" y="11251"/>
                    <a:pt x="37254" y="11381"/>
                  </a:cubicBezTo>
                  <a:cubicBezTo>
                    <a:pt x="37228" y="11492"/>
                    <a:pt x="37221" y="11583"/>
                    <a:pt x="37228" y="11648"/>
                  </a:cubicBezTo>
                  <a:lnTo>
                    <a:pt x="36981" y="11596"/>
                  </a:lnTo>
                  <a:cubicBezTo>
                    <a:pt x="36902" y="11583"/>
                    <a:pt x="36844" y="11570"/>
                    <a:pt x="36805" y="11563"/>
                  </a:cubicBezTo>
                  <a:lnTo>
                    <a:pt x="36577" y="11557"/>
                  </a:lnTo>
                  <a:cubicBezTo>
                    <a:pt x="36564" y="11557"/>
                    <a:pt x="36467" y="11550"/>
                    <a:pt x="36285" y="11537"/>
                  </a:cubicBezTo>
                  <a:cubicBezTo>
                    <a:pt x="36226" y="11531"/>
                    <a:pt x="36174" y="11528"/>
                    <a:pt x="36127" y="11528"/>
                  </a:cubicBezTo>
                  <a:cubicBezTo>
                    <a:pt x="36080" y="11528"/>
                    <a:pt x="36037" y="11531"/>
                    <a:pt x="35998" y="11537"/>
                  </a:cubicBezTo>
                  <a:cubicBezTo>
                    <a:pt x="35966" y="11329"/>
                    <a:pt x="35920" y="11141"/>
                    <a:pt x="35855" y="10965"/>
                  </a:cubicBezTo>
                  <a:cubicBezTo>
                    <a:pt x="35849" y="10945"/>
                    <a:pt x="35842" y="10932"/>
                    <a:pt x="35836" y="10913"/>
                  </a:cubicBezTo>
                  <a:close/>
                  <a:moveTo>
                    <a:pt x="37618" y="8188"/>
                  </a:moveTo>
                  <a:lnTo>
                    <a:pt x="37618" y="8188"/>
                  </a:lnTo>
                  <a:cubicBezTo>
                    <a:pt x="37696" y="8240"/>
                    <a:pt x="37793" y="8299"/>
                    <a:pt x="37911" y="8377"/>
                  </a:cubicBezTo>
                  <a:cubicBezTo>
                    <a:pt x="38073" y="8487"/>
                    <a:pt x="38190" y="8598"/>
                    <a:pt x="38262" y="8715"/>
                  </a:cubicBezTo>
                  <a:cubicBezTo>
                    <a:pt x="38307" y="8786"/>
                    <a:pt x="38353" y="8877"/>
                    <a:pt x="38398" y="8994"/>
                  </a:cubicBezTo>
                  <a:cubicBezTo>
                    <a:pt x="38470" y="9170"/>
                    <a:pt x="38502" y="9268"/>
                    <a:pt x="38509" y="9281"/>
                  </a:cubicBezTo>
                  <a:cubicBezTo>
                    <a:pt x="38541" y="9352"/>
                    <a:pt x="38593" y="9443"/>
                    <a:pt x="38658" y="9547"/>
                  </a:cubicBezTo>
                  <a:cubicBezTo>
                    <a:pt x="38736" y="9690"/>
                    <a:pt x="38789" y="9781"/>
                    <a:pt x="38808" y="9814"/>
                  </a:cubicBezTo>
                  <a:cubicBezTo>
                    <a:pt x="38958" y="10100"/>
                    <a:pt x="39049" y="10412"/>
                    <a:pt x="39088" y="10737"/>
                  </a:cubicBezTo>
                  <a:cubicBezTo>
                    <a:pt x="39094" y="10802"/>
                    <a:pt x="39101" y="10841"/>
                    <a:pt x="39101" y="10854"/>
                  </a:cubicBezTo>
                  <a:cubicBezTo>
                    <a:pt x="39114" y="10900"/>
                    <a:pt x="39127" y="10932"/>
                    <a:pt x="39146" y="10958"/>
                  </a:cubicBezTo>
                  <a:cubicBezTo>
                    <a:pt x="39172" y="10997"/>
                    <a:pt x="39224" y="11036"/>
                    <a:pt x="39302" y="11089"/>
                  </a:cubicBezTo>
                  <a:cubicBezTo>
                    <a:pt x="39549" y="11245"/>
                    <a:pt x="39745" y="11446"/>
                    <a:pt x="39894" y="11700"/>
                  </a:cubicBezTo>
                  <a:cubicBezTo>
                    <a:pt x="39114" y="11329"/>
                    <a:pt x="38327" y="11056"/>
                    <a:pt x="37520" y="10880"/>
                  </a:cubicBezTo>
                  <a:cubicBezTo>
                    <a:pt x="37202" y="10809"/>
                    <a:pt x="36883" y="10757"/>
                    <a:pt x="36571" y="10718"/>
                  </a:cubicBezTo>
                  <a:cubicBezTo>
                    <a:pt x="36681" y="10646"/>
                    <a:pt x="36824" y="10588"/>
                    <a:pt x="36981" y="10549"/>
                  </a:cubicBezTo>
                  <a:cubicBezTo>
                    <a:pt x="37124" y="10516"/>
                    <a:pt x="37299" y="10497"/>
                    <a:pt x="37514" y="10484"/>
                  </a:cubicBezTo>
                  <a:cubicBezTo>
                    <a:pt x="37644" y="10484"/>
                    <a:pt x="37774" y="10477"/>
                    <a:pt x="37911" y="10477"/>
                  </a:cubicBezTo>
                  <a:cubicBezTo>
                    <a:pt x="38008" y="10484"/>
                    <a:pt x="38080" y="10503"/>
                    <a:pt x="38112" y="10536"/>
                  </a:cubicBezTo>
                  <a:lnTo>
                    <a:pt x="38158" y="10594"/>
                  </a:lnTo>
                  <a:cubicBezTo>
                    <a:pt x="38171" y="10601"/>
                    <a:pt x="38177" y="10607"/>
                    <a:pt x="38190" y="10614"/>
                  </a:cubicBezTo>
                  <a:cubicBezTo>
                    <a:pt x="38210" y="10614"/>
                    <a:pt x="38216" y="10607"/>
                    <a:pt x="38223" y="10601"/>
                  </a:cubicBezTo>
                  <a:cubicBezTo>
                    <a:pt x="38236" y="10588"/>
                    <a:pt x="38236" y="10562"/>
                    <a:pt x="38229" y="10529"/>
                  </a:cubicBezTo>
                  <a:cubicBezTo>
                    <a:pt x="38216" y="10458"/>
                    <a:pt x="38203" y="10360"/>
                    <a:pt x="38203" y="10237"/>
                  </a:cubicBezTo>
                  <a:cubicBezTo>
                    <a:pt x="38210" y="10093"/>
                    <a:pt x="38203" y="9996"/>
                    <a:pt x="38197" y="9944"/>
                  </a:cubicBezTo>
                  <a:cubicBezTo>
                    <a:pt x="38190" y="9879"/>
                    <a:pt x="38171" y="9801"/>
                    <a:pt x="38145" y="9703"/>
                  </a:cubicBezTo>
                  <a:cubicBezTo>
                    <a:pt x="38099" y="9560"/>
                    <a:pt x="38073" y="9482"/>
                    <a:pt x="38073" y="9469"/>
                  </a:cubicBezTo>
                  <a:lnTo>
                    <a:pt x="38008" y="9176"/>
                  </a:lnTo>
                  <a:cubicBezTo>
                    <a:pt x="37969" y="8988"/>
                    <a:pt x="37891" y="8773"/>
                    <a:pt x="37774" y="8520"/>
                  </a:cubicBezTo>
                  <a:cubicBezTo>
                    <a:pt x="37715" y="8396"/>
                    <a:pt x="37663" y="8286"/>
                    <a:pt x="37618" y="8188"/>
                  </a:cubicBezTo>
                  <a:close/>
                  <a:moveTo>
                    <a:pt x="35478" y="10913"/>
                  </a:moveTo>
                  <a:cubicBezTo>
                    <a:pt x="35478" y="10926"/>
                    <a:pt x="35485" y="10945"/>
                    <a:pt x="35491" y="10971"/>
                  </a:cubicBezTo>
                  <a:cubicBezTo>
                    <a:pt x="35550" y="11154"/>
                    <a:pt x="35582" y="11342"/>
                    <a:pt x="35595" y="11531"/>
                  </a:cubicBezTo>
                  <a:cubicBezTo>
                    <a:pt x="35400" y="11563"/>
                    <a:pt x="35212" y="11589"/>
                    <a:pt x="35036" y="11596"/>
                  </a:cubicBezTo>
                  <a:lnTo>
                    <a:pt x="34841" y="11615"/>
                  </a:lnTo>
                  <a:cubicBezTo>
                    <a:pt x="34815" y="11622"/>
                    <a:pt x="34756" y="11635"/>
                    <a:pt x="34652" y="11654"/>
                  </a:cubicBezTo>
                  <a:lnTo>
                    <a:pt x="34353" y="11732"/>
                  </a:lnTo>
                  <a:cubicBezTo>
                    <a:pt x="34340" y="11736"/>
                    <a:pt x="34329" y="11737"/>
                    <a:pt x="34320" y="11737"/>
                  </a:cubicBezTo>
                  <a:cubicBezTo>
                    <a:pt x="34311" y="11737"/>
                    <a:pt x="34304" y="11736"/>
                    <a:pt x="34301" y="11732"/>
                  </a:cubicBezTo>
                  <a:cubicBezTo>
                    <a:pt x="34295" y="11732"/>
                    <a:pt x="34282" y="11713"/>
                    <a:pt x="34268" y="11687"/>
                  </a:cubicBezTo>
                  <a:cubicBezTo>
                    <a:pt x="34203" y="11511"/>
                    <a:pt x="34093" y="11310"/>
                    <a:pt x="33950" y="11082"/>
                  </a:cubicBezTo>
                  <a:cubicBezTo>
                    <a:pt x="34067" y="11056"/>
                    <a:pt x="34190" y="11030"/>
                    <a:pt x="34314" y="11010"/>
                  </a:cubicBezTo>
                  <a:cubicBezTo>
                    <a:pt x="34698" y="10945"/>
                    <a:pt x="35088" y="10913"/>
                    <a:pt x="35478" y="10913"/>
                  </a:cubicBezTo>
                  <a:close/>
                  <a:moveTo>
                    <a:pt x="29696" y="9859"/>
                  </a:moveTo>
                  <a:cubicBezTo>
                    <a:pt x="29696" y="9976"/>
                    <a:pt x="29709" y="10087"/>
                    <a:pt x="29729" y="10198"/>
                  </a:cubicBezTo>
                  <a:cubicBezTo>
                    <a:pt x="29735" y="10263"/>
                    <a:pt x="29755" y="10328"/>
                    <a:pt x="29774" y="10399"/>
                  </a:cubicBezTo>
                  <a:cubicBezTo>
                    <a:pt x="29755" y="10419"/>
                    <a:pt x="29729" y="10445"/>
                    <a:pt x="29709" y="10471"/>
                  </a:cubicBezTo>
                  <a:lnTo>
                    <a:pt x="29579" y="10646"/>
                  </a:lnTo>
                  <a:cubicBezTo>
                    <a:pt x="29391" y="10919"/>
                    <a:pt x="29248" y="11134"/>
                    <a:pt x="29163" y="11303"/>
                  </a:cubicBezTo>
                  <a:cubicBezTo>
                    <a:pt x="29085" y="11459"/>
                    <a:pt x="29040" y="11596"/>
                    <a:pt x="29027" y="11713"/>
                  </a:cubicBezTo>
                  <a:cubicBezTo>
                    <a:pt x="29020" y="11726"/>
                    <a:pt x="29027" y="11739"/>
                    <a:pt x="29033" y="11745"/>
                  </a:cubicBezTo>
                  <a:cubicBezTo>
                    <a:pt x="29066" y="11726"/>
                    <a:pt x="29092" y="11680"/>
                    <a:pt x="29118" y="11609"/>
                  </a:cubicBezTo>
                  <a:cubicBezTo>
                    <a:pt x="29189" y="11427"/>
                    <a:pt x="29274" y="11251"/>
                    <a:pt x="29384" y="11076"/>
                  </a:cubicBezTo>
                  <a:lnTo>
                    <a:pt x="29677" y="10640"/>
                  </a:lnTo>
                  <a:cubicBezTo>
                    <a:pt x="29703" y="10594"/>
                    <a:pt x="29742" y="10549"/>
                    <a:pt x="29794" y="10484"/>
                  </a:cubicBezTo>
                  <a:cubicBezTo>
                    <a:pt x="29807" y="10542"/>
                    <a:pt x="29820" y="10588"/>
                    <a:pt x="29833" y="10627"/>
                  </a:cubicBezTo>
                  <a:cubicBezTo>
                    <a:pt x="29846" y="10653"/>
                    <a:pt x="29872" y="10698"/>
                    <a:pt x="29911" y="10770"/>
                  </a:cubicBezTo>
                  <a:cubicBezTo>
                    <a:pt x="29924" y="10796"/>
                    <a:pt x="29937" y="10835"/>
                    <a:pt x="29957" y="10880"/>
                  </a:cubicBezTo>
                  <a:lnTo>
                    <a:pt x="29924" y="10906"/>
                  </a:lnTo>
                  <a:cubicBezTo>
                    <a:pt x="29918" y="10906"/>
                    <a:pt x="29911" y="10919"/>
                    <a:pt x="29898" y="10939"/>
                  </a:cubicBezTo>
                  <a:lnTo>
                    <a:pt x="29827" y="11076"/>
                  </a:lnTo>
                  <a:cubicBezTo>
                    <a:pt x="29814" y="11102"/>
                    <a:pt x="29814" y="11115"/>
                    <a:pt x="29814" y="11121"/>
                  </a:cubicBezTo>
                  <a:lnTo>
                    <a:pt x="29807" y="11160"/>
                  </a:lnTo>
                  <a:cubicBezTo>
                    <a:pt x="29807" y="11173"/>
                    <a:pt x="29814" y="11186"/>
                    <a:pt x="29814" y="11193"/>
                  </a:cubicBezTo>
                  <a:cubicBezTo>
                    <a:pt x="29820" y="11193"/>
                    <a:pt x="29833" y="11199"/>
                    <a:pt x="29840" y="11199"/>
                  </a:cubicBezTo>
                  <a:cubicBezTo>
                    <a:pt x="29859" y="11199"/>
                    <a:pt x="29866" y="11199"/>
                    <a:pt x="29872" y="11206"/>
                  </a:cubicBezTo>
                  <a:lnTo>
                    <a:pt x="29898" y="11128"/>
                  </a:lnTo>
                  <a:cubicBezTo>
                    <a:pt x="29918" y="11069"/>
                    <a:pt x="29937" y="11030"/>
                    <a:pt x="29950" y="11004"/>
                  </a:cubicBezTo>
                  <a:lnTo>
                    <a:pt x="29983" y="10939"/>
                  </a:lnTo>
                  <a:cubicBezTo>
                    <a:pt x="30015" y="11004"/>
                    <a:pt x="30041" y="11063"/>
                    <a:pt x="30074" y="11102"/>
                  </a:cubicBezTo>
                  <a:cubicBezTo>
                    <a:pt x="30106" y="11141"/>
                    <a:pt x="30158" y="11186"/>
                    <a:pt x="30230" y="11238"/>
                  </a:cubicBezTo>
                  <a:cubicBezTo>
                    <a:pt x="30314" y="11297"/>
                    <a:pt x="30366" y="11342"/>
                    <a:pt x="30399" y="11368"/>
                  </a:cubicBezTo>
                  <a:cubicBezTo>
                    <a:pt x="30425" y="11394"/>
                    <a:pt x="30457" y="11440"/>
                    <a:pt x="30509" y="11492"/>
                  </a:cubicBezTo>
                  <a:cubicBezTo>
                    <a:pt x="30457" y="11524"/>
                    <a:pt x="30405" y="11557"/>
                    <a:pt x="30353" y="11576"/>
                  </a:cubicBezTo>
                  <a:cubicBezTo>
                    <a:pt x="30314" y="11596"/>
                    <a:pt x="30262" y="11609"/>
                    <a:pt x="30191" y="11628"/>
                  </a:cubicBezTo>
                  <a:cubicBezTo>
                    <a:pt x="29846" y="11726"/>
                    <a:pt x="29579" y="11791"/>
                    <a:pt x="29397" y="11830"/>
                  </a:cubicBezTo>
                  <a:cubicBezTo>
                    <a:pt x="29098" y="11895"/>
                    <a:pt x="28825" y="11927"/>
                    <a:pt x="28584" y="11940"/>
                  </a:cubicBezTo>
                  <a:cubicBezTo>
                    <a:pt x="28636" y="11726"/>
                    <a:pt x="28695" y="11498"/>
                    <a:pt x="28760" y="11258"/>
                  </a:cubicBezTo>
                  <a:cubicBezTo>
                    <a:pt x="28812" y="11128"/>
                    <a:pt x="28838" y="11050"/>
                    <a:pt x="28857" y="11017"/>
                  </a:cubicBezTo>
                  <a:cubicBezTo>
                    <a:pt x="28877" y="10965"/>
                    <a:pt x="28910" y="10906"/>
                    <a:pt x="28955" y="10841"/>
                  </a:cubicBezTo>
                  <a:cubicBezTo>
                    <a:pt x="29040" y="10692"/>
                    <a:pt x="29144" y="10536"/>
                    <a:pt x="29254" y="10380"/>
                  </a:cubicBezTo>
                  <a:cubicBezTo>
                    <a:pt x="29352" y="10250"/>
                    <a:pt x="29436" y="10133"/>
                    <a:pt x="29521" y="10048"/>
                  </a:cubicBezTo>
                  <a:lnTo>
                    <a:pt x="29696" y="9859"/>
                  </a:lnTo>
                  <a:close/>
                  <a:moveTo>
                    <a:pt x="37696" y="11167"/>
                  </a:moveTo>
                  <a:cubicBezTo>
                    <a:pt x="38119" y="11271"/>
                    <a:pt x="38535" y="11401"/>
                    <a:pt x="38958" y="11563"/>
                  </a:cubicBezTo>
                  <a:lnTo>
                    <a:pt x="38951" y="11563"/>
                  </a:lnTo>
                  <a:cubicBezTo>
                    <a:pt x="38919" y="11732"/>
                    <a:pt x="38867" y="11888"/>
                    <a:pt x="38795" y="12038"/>
                  </a:cubicBezTo>
                  <a:cubicBezTo>
                    <a:pt x="38789" y="12051"/>
                    <a:pt x="38782" y="12064"/>
                    <a:pt x="38776" y="12064"/>
                  </a:cubicBezTo>
                  <a:cubicBezTo>
                    <a:pt x="38772" y="12067"/>
                    <a:pt x="38767" y="12069"/>
                    <a:pt x="38761" y="12069"/>
                  </a:cubicBezTo>
                  <a:cubicBezTo>
                    <a:pt x="38754" y="12069"/>
                    <a:pt x="38746" y="12067"/>
                    <a:pt x="38736" y="12064"/>
                  </a:cubicBezTo>
                  <a:cubicBezTo>
                    <a:pt x="38671" y="12038"/>
                    <a:pt x="38626" y="12019"/>
                    <a:pt x="38587" y="12006"/>
                  </a:cubicBezTo>
                  <a:cubicBezTo>
                    <a:pt x="38509" y="11999"/>
                    <a:pt x="38450" y="11986"/>
                    <a:pt x="38411" y="11973"/>
                  </a:cubicBezTo>
                  <a:cubicBezTo>
                    <a:pt x="38405" y="11973"/>
                    <a:pt x="38359" y="11960"/>
                    <a:pt x="38275" y="11927"/>
                  </a:cubicBezTo>
                  <a:cubicBezTo>
                    <a:pt x="38216" y="11914"/>
                    <a:pt x="38164" y="11901"/>
                    <a:pt x="38138" y="11895"/>
                  </a:cubicBezTo>
                  <a:cubicBezTo>
                    <a:pt x="38041" y="11856"/>
                    <a:pt x="37963" y="11830"/>
                    <a:pt x="37917" y="11810"/>
                  </a:cubicBezTo>
                  <a:cubicBezTo>
                    <a:pt x="37846" y="11785"/>
                    <a:pt x="37788" y="11776"/>
                    <a:pt x="37734" y="11776"/>
                  </a:cubicBezTo>
                  <a:cubicBezTo>
                    <a:pt x="37719" y="11776"/>
                    <a:pt x="37704" y="11776"/>
                    <a:pt x="37689" y="11778"/>
                  </a:cubicBezTo>
                  <a:cubicBezTo>
                    <a:pt x="37696" y="11752"/>
                    <a:pt x="37702" y="11719"/>
                    <a:pt x="37702" y="11680"/>
                  </a:cubicBezTo>
                  <a:cubicBezTo>
                    <a:pt x="37696" y="11635"/>
                    <a:pt x="37696" y="11602"/>
                    <a:pt x="37689" y="11576"/>
                  </a:cubicBezTo>
                  <a:cubicBezTo>
                    <a:pt x="37683" y="11524"/>
                    <a:pt x="37683" y="11446"/>
                    <a:pt x="37689" y="11349"/>
                  </a:cubicBezTo>
                  <a:cubicBezTo>
                    <a:pt x="37689" y="11271"/>
                    <a:pt x="37696" y="11212"/>
                    <a:pt x="37696" y="11167"/>
                  </a:cubicBezTo>
                  <a:close/>
                  <a:moveTo>
                    <a:pt x="27232" y="8409"/>
                  </a:moveTo>
                  <a:cubicBezTo>
                    <a:pt x="27310" y="8884"/>
                    <a:pt x="27336" y="9339"/>
                    <a:pt x="27323" y="9794"/>
                  </a:cubicBezTo>
                  <a:cubicBezTo>
                    <a:pt x="27310" y="9989"/>
                    <a:pt x="27355" y="10106"/>
                    <a:pt x="27453" y="10146"/>
                  </a:cubicBezTo>
                  <a:cubicBezTo>
                    <a:pt x="27466" y="10151"/>
                    <a:pt x="27482" y="10153"/>
                    <a:pt x="27500" y="10153"/>
                  </a:cubicBezTo>
                  <a:cubicBezTo>
                    <a:pt x="27550" y="10153"/>
                    <a:pt x="27616" y="10134"/>
                    <a:pt x="27693" y="10100"/>
                  </a:cubicBezTo>
                  <a:cubicBezTo>
                    <a:pt x="28079" y="9922"/>
                    <a:pt x="28480" y="9831"/>
                    <a:pt x="28893" y="9831"/>
                  </a:cubicBezTo>
                  <a:cubicBezTo>
                    <a:pt x="28933" y="9831"/>
                    <a:pt x="28973" y="9832"/>
                    <a:pt x="29014" y="9833"/>
                  </a:cubicBezTo>
                  <a:cubicBezTo>
                    <a:pt x="28851" y="10009"/>
                    <a:pt x="28701" y="10204"/>
                    <a:pt x="28565" y="10419"/>
                  </a:cubicBezTo>
                  <a:cubicBezTo>
                    <a:pt x="28461" y="10588"/>
                    <a:pt x="28370" y="10763"/>
                    <a:pt x="28292" y="10945"/>
                  </a:cubicBezTo>
                  <a:cubicBezTo>
                    <a:pt x="28110" y="10958"/>
                    <a:pt x="27960" y="10978"/>
                    <a:pt x="27843" y="11004"/>
                  </a:cubicBezTo>
                  <a:cubicBezTo>
                    <a:pt x="27674" y="11043"/>
                    <a:pt x="27524" y="11095"/>
                    <a:pt x="27401" y="11160"/>
                  </a:cubicBezTo>
                  <a:cubicBezTo>
                    <a:pt x="27362" y="11180"/>
                    <a:pt x="27336" y="11193"/>
                    <a:pt x="27316" y="11199"/>
                  </a:cubicBezTo>
                  <a:cubicBezTo>
                    <a:pt x="27292" y="11209"/>
                    <a:pt x="27272" y="11215"/>
                    <a:pt x="27253" y="11215"/>
                  </a:cubicBezTo>
                  <a:cubicBezTo>
                    <a:pt x="27246" y="11215"/>
                    <a:pt x="27239" y="11214"/>
                    <a:pt x="27232" y="11212"/>
                  </a:cubicBezTo>
                  <a:cubicBezTo>
                    <a:pt x="27199" y="11212"/>
                    <a:pt x="27186" y="11219"/>
                    <a:pt x="27180" y="11219"/>
                  </a:cubicBezTo>
                  <a:cubicBezTo>
                    <a:pt x="27167" y="11232"/>
                    <a:pt x="27160" y="11245"/>
                    <a:pt x="27160" y="11258"/>
                  </a:cubicBezTo>
                  <a:lnTo>
                    <a:pt x="27069" y="11745"/>
                  </a:lnTo>
                  <a:cubicBezTo>
                    <a:pt x="27036" y="11908"/>
                    <a:pt x="27023" y="12045"/>
                    <a:pt x="27023" y="12142"/>
                  </a:cubicBezTo>
                  <a:cubicBezTo>
                    <a:pt x="26776" y="11550"/>
                    <a:pt x="26646" y="10932"/>
                    <a:pt x="26633" y="10282"/>
                  </a:cubicBezTo>
                  <a:cubicBezTo>
                    <a:pt x="26620" y="9801"/>
                    <a:pt x="26685" y="9391"/>
                    <a:pt x="26828" y="9059"/>
                  </a:cubicBezTo>
                  <a:cubicBezTo>
                    <a:pt x="26900" y="8897"/>
                    <a:pt x="27023" y="8682"/>
                    <a:pt x="27193" y="8422"/>
                  </a:cubicBezTo>
                  <a:cubicBezTo>
                    <a:pt x="27206" y="8422"/>
                    <a:pt x="27219" y="8416"/>
                    <a:pt x="27232" y="8409"/>
                  </a:cubicBezTo>
                  <a:close/>
                  <a:moveTo>
                    <a:pt x="29644" y="9398"/>
                  </a:moveTo>
                  <a:lnTo>
                    <a:pt x="29644" y="9404"/>
                  </a:lnTo>
                  <a:cubicBezTo>
                    <a:pt x="29651" y="9417"/>
                    <a:pt x="29657" y="9424"/>
                    <a:pt x="29657" y="9430"/>
                  </a:cubicBezTo>
                  <a:cubicBezTo>
                    <a:pt x="29664" y="9450"/>
                    <a:pt x="29664" y="9469"/>
                    <a:pt x="29657" y="9502"/>
                  </a:cubicBezTo>
                  <a:cubicBezTo>
                    <a:pt x="29657" y="9515"/>
                    <a:pt x="29664" y="9534"/>
                    <a:pt x="29677" y="9560"/>
                  </a:cubicBezTo>
                  <a:cubicBezTo>
                    <a:pt x="29683" y="9573"/>
                    <a:pt x="29683" y="9593"/>
                    <a:pt x="29683" y="9619"/>
                  </a:cubicBezTo>
                  <a:cubicBezTo>
                    <a:pt x="29690" y="9632"/>
                    <a:pt x="29696" y="9638"/>
                    <a:pt x="29703" y="9651"/>
                  </a:cubicBezTo>
                  <a:cubicBezTo>
                    <a:pt x="29696" y="9658"/>
                    <a:pt x="29690" y="9664"/>
                    <a:pt x="29683" y="9671"/>
                  </a:cubicBezTo>
                  <a:cubicBezTo>
                    <a:pt x="29384" y="9963"/>
                    <a:pt x="29170" y="10191"/>
                    <a:pt x="29040" y="10354"/>
                  </a:cubicBezTo>
                  <a:lnTo>
                    <a:pt x="28929" y="10510"/>
                  </a:lnTo>
                  <a:cubicBezTo>
                    <a:pt x="28916" y="10529"/>
                    <a:pt x="28877" y="10594"/>
                    <a:pt x="28812" y="10711"/>
                  </a:cubicBezTo>
                  <a:cubicBezTo>
                    <a:pt x="28734" y="10841"/>
                    <a:pt x="28682" y="10945"/>
                    <a:pt x="28649" y="11023"/>
                  </a:cubicBezTo>
                  <a:cubicBezTo>
                    <a:pt x="28591" y="11160"/>
                    <a:pt x="28532" y="11355"/>
                    <a:pt x="28461" y="11615"/>
                  </a:cubicBezTo>
                  <a:cubicBezTo>
                    <a:pt x="28415" y="11771"/>
                    <a:pt x="28396" y="11901"/>
                    <a:pt x="28396" y="11999"/>
                  </a:cubicBezTo>
                  <a:cubicBezTo>
                    <a:pt x="28396" y="12051"/>
                    <a:pt x="28402" y="12090"/>
                    <a:pt x="28428" y="12110"/>
                  </a:cubicBezTo>
                  <a:cubicBezTo>
                    <a:pt x="28448" y="12129"/>
                    <a:pt x="28480" y="12136"/>
                    <a:pt x="28526" y="12136"/>
                  </a:cubicBezTo>
                  <a:cubicBezTo>
                    <a:pt x="28569" y="12138"/>
                    <a:pt x="28613" y="12139"/>
                    <a:pt x="28658" y="12139"/>
                  </a:cubicBezTo>
                  <a:cubicBezTo>
                    <a:pt x="28879" y="12139"/>
                    <a:pt x="29127" y="12113"/>
                    <a:pt x="29397" y="12064"/>
                  </a:cubicBezTo>
                  <a:cubicBezTo>
                    <a:pt x="29560" y="12032"/>
                    <a:pt x="29846" y="11967"/>
                    <a:pt x="30256" y="11869"/>
                  </a:cubicBezTo>
                  <a:cubicBezTo>
                    <a:pt x="30340" y="11843"/>
                    <a:pt x="30392" y="11830"/>
                    <a:pt x="30412" y="11817"/>
                  </a:cubicBezTo>
                  <a:cubicBezTo>
                    <a:pt x="30438" y="11810"/>
                    <a:pt x="30477" y="11784"/>
                    <a:pt x="30542" y="11752"/>
                  </a:cubicBezTo>
                  <a:lnTo>
                    <a:pt x="30705" y="11654"/>
                  </a:lnTo>
                  <a:cubicBezTo>
                    <a:pt x="30796" y="11596"/>
                    <a:pt x="30854" y="11544"/>
                    <a:pt x="30874" y="11492"/>
                  </a:cubicBezTo>
                  <a:cubicBezTo>
                    <a:pt x="30887" y="11466"/>
                    <a:pt x="30887" y="11440"/>
                    <a:pt x="30887" y="11407"/>
                  </a:cubicBezTo>
                  <a:lnTo>
                    <a:pt x="32005" y="10666"/>
                  </a:lnTo>
                  <a:cubicBezTo>
                    <a:pt x="32025" y="10653"/>
                    <a:pt x="32044" y="10640"/>
                    <a:pt x="32057" y="10627"/>
                  </a:cubicBezTo>
                  <a:lnTo>
                    <a:pt x="32057" y="10692"/>
                  </a:lnTo>
                  <a:cubicBezTo>
                    <a:pt x="32083" y="10698"/>
                    <a:pt x="32109" y="10698"/>
                    <a:pt x="32135" y="10705"/>
                  </a:cubicBezTo>
                  <a:cubicBezTo>
                    <a:pt x="32162" y="10708"/>
                    <a:pt x="32186" y="10709"/>
                    <a:pt x="32207" y="10709"/>
                  </a:cubicBezTo>
                  <a:cubicBezTo>
                    <a:pt x="32236" y="10709"/>
                    <a:pt x="32259" y="10706"/>
                    <a:pt x="32278" y="10698"/>
                  </a:cubicBezTo>
                  <a:cubicBezTo>
                    <a:pt x="32304" y="10692"/>
                    <a:pt x="32350" y="10666"/>
                    <a:pt x="32408" y="10614"/>
                  </a:cubicBezTo>
                  <a:cubicBezTo>
                    <a:pt x="32460" y="10568"/>
                    <a:pt x="32578" y="10464"/>
                    <a:pt x="32753" y="10321"/>
                  </a:cubicBezTo>
                  <a:cubicBezTo>
                    <a:pt x="32896" y="10198"/>
                    <a:pt x="33007" y="10100"/>
                    <a:pt x="33085" y="10022"/>
                  </a:cubicBezTo>
                  <a:cubicBezTo>
                    <a:pt x="33228" y="9885"/>
                    <a:pt x="33358" y="9736"/>
                    <a:pt x="33475" y="9580"/>
                  </a:cubicBezTo>
                  <a:cubicBezTo>
                    <a:pt x="33475" y="9586"/>
                    <a:pt x="33475" y="9599"/>
                    <a:pt x="33482" y="9606"/>
                  </a:cubicBezTo>
                  <a:cubicBezTo>
                    <a:pt x="33495" y="9703"/>
                    <a:pt x="33449" y="9807"/>
                    <a:pt x="33332" y="9918"/>
                  </a:cubicBezTo>
                  <a:cubicBezTo>
                    <a:pt x="33254" y="10009"/>
                    <a:pt x="33130" y="10120"/>
                    <a:pt x="32974" y="10250"/>
                  </a:cubicBezTo>
                  <a:cubicBezTo>
                    <a:pt x="32408" y="10737"/>
                    <a:pt x="31804" y="11199"/>
                    <a:pt x="31160" y="11641"/>
                  </a:cubicBezTo>
                  <a:cubicBezTo>
                    <a:pt x="30919" y="11797"/>
                    <a:pt x="30731" y="11908"/>
                    <a:pt x="30600" y="11967"/>
                  </a:cubicBezTo>
                  <a:cubicBezTo>
                    <a:pt x="30457" y="12032"/>
                    <a:pt x="30249" y="12097"/>
                    <a:pt x="29963" y="12162"/>
                  </a:cubicBezTo>
                  <a:cubicBezTo>
                    <a:pt x="29696" y="12227"/>
                    <a:pt x="29469" y="12272"/>
                    <a:pt x="29287" y="12292"/>
                  </a:cubicBezTo>
                  <a:cubicBezTo>
                    <a:pt x="29189" y="12301"/>
                    <a:pt x="29094" y="12305"/>
                    <a:pt x="29000" y="12305"/>
                  </a:cubicBezTo>
                  <a:cubicBezTo>
                    <a:pt x="28679" y="12305"/>
                    <a:pt x="28378" y="12253"/>
                    <a:pt x="28097" y="12142"/>
                  </a:cubicBezTo>
                  <a:cubicBezTo>
                    <a:pt x="28162" y="11921"/>
                    <a:pt x="28214" y="11726"/>
                    <a:pt x="28246" y="11563"/>
                  </a:cubicBezTo>
                  <a:lnTo>
                    <a:pt x="28292" y="11401"/>
                  </a:lnTo>
                  <a:cubicBezTo>
                    <a:pt x="28402" y="10978"/>
                    <a:pt x="28584" y="10594"/>
                    <a:pt x="28838" y="10256"/>
                  </a:cubicBezTo>
                  <a:cubicBezTo>
                    <a:pt x="28968" y="10087"/>
                    <a:pt x="29183" y="9853"/>
                    <a:pt x="29482" y="9560"/>
                  </a:cubicBezTo>
                  <a:lnTo>
                    <a:pt x="29644" y="9398"/>
                  </a:lnTo>
                  <a:close/>
                  <a:moveTo>
                    <a:pt x="39250" y="11674"/>
                  </a:moveTo>
                  <a:cubicBezTo>
                    <a:pt x="39627" y="11836"/>
                    <a:pt x="40005" y="12012"/>
                    <a:pt x="40382" y="12220"/>
                  </a:cubicBezTo>
                  <a:cubicBezTo>
                    <a:pt x="40375" y="12220"/>
                    <a:pt x="40375" y="12227"/>
                    <a:pt x="40369" y="12233"/>
                  </a:cubicBezTo>
                  <a:cubicBezTo>
                    <a:pt x="40349" y="12279"/>
                    <a:pt x="40310" y="12350"/>
                    <a:pt x="40252" y="12454"/>
                  </a:cubicBezTo>
                  <a:cubicBezTo>
                    <a:pt x="40193" y="12545"/>
                    <a:pt x="40161" y="12623"/>
                    <a:pt x="40141" y="12682"/>
                  </a:cubicBezTo>
                  <a:cubicBezTo>
                    <a:pt x="40089" y="12649"/>
                    <a:pt x="40018" y="12617"/>
                    <a:pt x="39920" y="12578"/>
                  </a:cubicBezTo>
                  <a:cubicBezTo>
                    <a:pt x="39803" y="12532"/>
                    <a:pt x="39725" y="12506"/>
                    <a:pt x="39699" y="12493"/>
                  </a:cubicBezTo>
                  <a:lnTo>
                    <a:pt x="39530" y="12402"/>
                  </a:lnTo>
                  <a:cubicBezTo>
                    <a:pt x="39452" y="12370"/>
                    <a:pt x="39322" y="12318"/>
                    <a:pt x="39127" y="12259"/>
                  </a:cubicBezTo>
                  <a:lnTo>
                    <a:pt x="39250" y="11674"/>
                  </a:lnTo>
                  <a:close/>
                  <a:moveTo>
                    <a:pt x="33319" y="11258"/>
                  </a:moveTo>
                  <a:cubicBezTo>
                    <a:pt x="33338" y="11303"/>
                    <a:pt x="33358" y="11336"/>
                    <a:pt x="33371" y="11362"/>
                  </a:cubicBezTo>
                  <a:cubicBezTo>
                    <a:pt x="33397" y="11407"/>
                    <a:pt x="33430" y="11440"/>
                    <a:pt x="33456" y="11466"/>
                  </a:cubicBezTo>
                  <a:lnTo>
                    <a:pt x="33488" y="11498"/>
                  </a:lnTo>
                  <a:lnTo>
                    <a:pt x="33586" y="11654"/>
                  </a:lnTo>
                  <a:cubicBezTo>
                    <a:pt x="33605" y="11693"/>
                    <a:pt x="33631" y="11758"/>
                    <a:pt x="33664" y="11843"/>
                  </a:cubicBezTo>
                  <a:cubicBezTo>
                    <a:pt x="33677" y="11869"/>
                    <a:pt x="33696" y="11908"/>
                    <a:pt x="33729" y="11967"/>
                  </a:cubicBezTo>
                  <a:lnTo>
                    <a:pt x="33657" y="11999"/>
                  </a:lnTo>
                  <a:cubicBezTo>
                    <a:pt x="33631" y="12012"/>
                    <a:pt x="33618" y="12019"/>
                    <a:pt x="33605" y="12019"/>
                  </a:cubicBezTo>
                  <a:cubicBezTo>
                    <a:pt x="33592" y="12012"/>
                    <a:pt x="33579" y="12012"/>
                    <a:pt x="33573" y="12012"/>
                  </a:cubicBezTo>
                  <a:cubicBezTo>
                    <a:pt x="33566" y="12012"/>
                    <a:pt x="33553" y="12019"/>
                    <a:pt x="33540" y="12032"/>
                  </a:cubicBezTo>
                  <a:cubicBezTo>
                    <a:pt x="33527" y="12045"/>
                    <a:pt x="33514" y="12058"/>
                    <a:pt x="33508" y="12064"/>
                  </a:cubicBezTo>
                  <a:cubicBezTo>
                    <a:pt x="33501" y="12064"/>
                    <a:pt x="33501" y="12064"/>
                    <a:pt x="33501" y="12071"/>
                  </a:cubicBezTo>
                  <a:lnTo>
                    <a:pt x="33475" y="12025"/>
                  </a:lnTo>
                  <a:cubicBezTo>
                    <a:pt x="33417" y="11940"/>
                    <a:pt x="33358" y="11895"/>
                    <a:pt x="33306" y="11888"/>
                  </a:cubicBezTo>
                  <a:cubicBezTo>
                    <a:pt x="33301" y="11888"/>
                    <a:pt x="33296" y="11887"/>
                    <a:pt x="33290" y="11887"/>
                  </a:cubicBezTo>
                  <a:cubicBezTo>
                    <a:pt x="33242" y="11887"/>
                    <a:pt x="33188" y="11914"/>
                    <a:pt x="33117" y="11973"/>
                  </a:cubicBezTo>
                  <a:cubicBezTo>
                    <a:pt x="33078" y="11999"/>
                    <a:pt x="32909" y="12149"/>
                    <a:pt x="32597" y="12409"/>
                  </a:cubicBezTo>
                  <a:cubicBezTo>
                    <a:pt x="32500" y="12487"/>
                    <a:pt x="32454" y="12558"/>
                    <a:pt x="32454" y="12623"/>
                  </a:cubicBezTo>
                  <a:cubicBezTo>
                    <a:pt x="32454" y="12636"/>
                    <a:pt x="32454" y="12649"/>
                    <a:pt x="32460" y="12662"/>
                  </a:cubicBezTo>
                  <a:lnTo>
                    <a:pt x="32408" y="12695"/>
                  </a:lnTo>
                  <a:cubicBezTo>
                    <a:pt x="32363" y="12721"/>
                    <a:pt x="32337" y="12747"/>
                    <a:pt x="32324" y="12773"/>
                  </a:cubicBezTo>
                  <a:cubicBezTo>
                    <a:pt x="32298" y="12740"/>
                    <a:pt x="32259" y="12701"/>
                    <a:pt x="32207" y="12643"/>
                  </a:cubicBezTo>
                  <a:lnTo>
                    <a:pt x="31973" y="12467"/>
                  </a:lnTo>
                  <a:cubicBezTo>
                    <a:pt x="31934" y="12441"/>
                    <a:pt x="31901" y="12422"/>
                    <a:pt x="31882" y="12402"/>
                  </a:cubicBezTo>
                  <a:lnTo>
                    <a:pt x="31856" y="12363"/>
                  </a:lnTo>
                  <a:lnTo>
                    <a:pt x="31817" y="12344"/>
                  </a:lnTo>
                  <a:cubicBezTo>
                    <a:pt x="31804" y="12331"/>
                    <a:pt x="31784" y="12311"/>
                    <a:pt x="31752" y="12279"/>
                  </a:cubicBezTo>
                  <a:cubicBezTo>
                    <a:pt x="31745" y="12266"/>
                    <a:pt x="31745" y="12259"/>
                    <a:pt x="31739" y="12259"/>
                  </a:cubicBezTo>
                  <a:cubicBezTo>
                    <a:pt x="32012" y="11993"/>
                    <a:pt x="32291" y="11771"/>
                    <a:pt x="32578" y="11602"/>
                  </a:cubicBezTo>
                  <a:cubicBezTo>
                    <a:pt x="32805" y="11472"/>
                    <a:pt x="33052" y="11355"/>
                    <a:pt x="33319" y="11258"/>
                  </a:cubicBezTo>
                  <a:close/>
                  <a:moveTo>
                    <a:pt x="33280" y="12103"/>
                  </a:moveTo>
                  <a:lnTo>
                    <a:pt x="33547" y="12513"/>
                  </a:lnTo>
                  <a:cubicBezTo>
                    <a:pt x="33592" y="12591"/>
                    <a:pt x="33625" y="12649"/>
                    <a:pt x="33631" y="12688"/>
                  </a:cubicBezTo>
                  <a:cubicBezTo>
                    <a:pt x="33638" y="12714"/>
                    <a:pt x="33644" y="12773"/>
                    <a:pt x="33644" y="12877"/>
                  </a:cubicBezTo>
                  <a:cubicBezTo>
                    <a:pt x="33644" y="12962"/>
                    <a:pt x="33657" y="13046"/>
                    <a:pt x="33690" y="13131"/>
                  </a:cubicBezTo>
                  <a:lnTo>
                    <a:pt x="33332" y="13046"/>
                  </a:lnTo>
                  <a:cubicBezTo>
                    <a:pt x="33221" y="13020"/>
                    <a:pt x="33150" y="12988"/>
                    <a:pt x="33111" y="12949"/>
                  </a:cubicBezTo>
                  <a:cubicBezTo>
                    <a:pt x="33078" y="12923"/>
                    <a:pt x="33059" y="12897"/>
                    <a:pt x="33039" y="12883"/>
                  </a:cubicBezTo>
                  <a:cubicBezTo>
                    <a:pt x="33013" y="12857"/>
                    <a:pt x="32987" y="12838"/>
                    <a:pt x="32961" y="12831"/>
                  </a:cubicBezTo>
                  <a:cubicBezTo>
                    <a:pt x="32948" y="12825"/>
                    <a:pt x="32929" y="12825"/>
                    <a:pt x="32896" y="12825"/>
                  </a:cubicBezTo>
                  <a:cubicBezTo>
                    <a:pt x="32864" y="12825"/>
                    <a:pt x="32838" y="12818"/>
                    <a:pt x="32825" y="12812"/>
                  </a:cubicBezTo>
                  <a:cubicBezTo>
                    <a:pt x="32799" y="12799"/>
                    <a:pt x="32773" y="12766"/>
                    <a:pt x="32747" y="12721"/>
                  </a:cubicBezTo>
                  <a:cubicBezTo>
                    <a:pt x="32721" y="12669"/>
                    <a:pt x="32695" y="12636"/>
                    <a:pt x="32675" y="12623"/>
                  </a:cubicBezTo>
                  <a:lnTo>
                    <a:pt x="33280" y="12103"/>
                  </a:lnTo>
                  <a:close/>
                  <a:moveTo>
                    <a:pt x="27154" y="8442"/>
                  </a:moveTo>
                  <a:cubicBezTo>
                    <a:pt x="27030" y="8578"/>
                    <a:pt x="26932" y="8728"/>
                    <a:pt x="26848" y="8897"/>
                  </a:cubicBezTo>
                  <a:cubicBezTo>
                    <a:pt x="26731" y="9118"/>
                    <a:pt x="26653" y="9346"/>
                    <a:pt x="26614" y="9586"/>
                  </a:cubicBezTo>
                  <a:cubicBezTo>
                    <a:pt x="26588" y="9749"/>
                    <a:pt x="26575" y="9944"/>
                    <a:pt x="26575" y="10172"/>
                  </a:cubicBezTo>
                  <a:cubicBezTo>
                    <a:pt x="26568" y="10503"/>
                    <a:pt x="26588" y="10809"/>
                    <a:pt x="26640" y="11082"/>
                  </a:cubicBezTo>
                  <a:cubicBezTo>
                    <a:pt x="26698" y="11420"/>
                    <a:pt x="26822" y="11843"/>
                    <a:pt x="27017" y="12357"/>
                  </a:cubicBezTo>
                  <a:cubicBezTo>
                    <a:pt x="27030" y="12383"/>
                    <a:pt x="27049" y="12402"/>
                    <a:pt x="27062" y="12409"/>
                  </a:cubicBezTo>
                  <a:cubicBezTo>
                    <a:pt x="27067" y="12413"/>
                    <a:pt x="27068" y="12418"/>
                    <a:pt x="27073" y="12418"/>
                  </a:cubicBezTo>
                  <a:cubicBezTo>
                    <a:pt x="27075" y="12418"/>
                    <a:pt x="27078" y="12417"/>
                    <a:pt x="27082" y="12415"/>
                  </a:cubicBezTo>
                  <a:cubicBezTo>
                    <a:pt x="27082" y="12415"/>
                    <a:pt x="27082" y="12415"/>
                    <a:pt x="27082" y="12409"/>
                  </a:cubicBezTo>
                  <a:cubicBezTo>
                    <a:pt x="27095" y="12409"/>
                    <a:pt x="27108" y="12396"/>
                    <a:pt x="27108" y="12370"/>
                  </a:cubicBezTo>
                  <a:cubicBezTo>
                    <a:pt x="27108" y="12350"/>
                    <a:pt x="27101" y="12331"/>
                    <a:pt x="27095" y="12311"/>
                  </a:cubicBezTo>
                  <a:cubicBezTo>
                    <a:pt x="27095" y="12305"/>
                    <a:pt x="27088" y="12298"/>
                    <a:pt x="27088" y="12298"/>
                  </a:cubicBezTo>
                  <a:cubicBezTo>
                    <a:pt x="27088" y="12279"/>
                    <a:pt x="27088" y="12253"/>
                    <a:pt x="27088" y="12227"/>
                  </a:cubicBezTo>
                  <a:cubicBezTo>
                    <a:pt x="27082" y="12129"/>
                    <a:pt x="27095" y="11980"/>
                    <a:pt x="27134" y="11784"/>
                  </a:cubicBezTo>
                  <a:lnTo>
                    <a:pt x="27206" y="11394"/>
                  </a:lnTo>
                  <a:cubicBezTo>
                    <a:pt x="27212" y="11362"/>
                    <a:pt x="27219" y="11336"/>
                    <a:pt x="27232" y="11323"/>
                  </a:cubicBezTo>
                  <a:lnTo>
                    <a:pt x="27277" y="11297"/>
                  </a:lnTo>
                  <a:cubicBezTo>
                    <a:pt x="27381" y="11245"/>
                    <a:pt x="27466" y="11212"/>
                    <a:pt x="27518" y="11193"/>
                  </a:cubicBezTo>
                  <a:cubicBezTo>
                    <a:pt x="27752" y="11102"/>
                    <a:pt x="27999" y="11050"/>
                    <a:pt x="28253" y="11036"/>
                  </a:cubicBezTo>
                  <a:lnTo>
                    <a:pt x="28253" y="11036"/>
                  </a:lnTo>
                  <a:cubicBezTo>
                    <a:pt x="28181" y="11225"/>
                    <a:pt x="28116" y="11414"/>
                    <a:pt x="28071" y="11615"/>
                  </a:cubicBezTo>
                  <a:lnTo>
                    <a:pt x="27940" y="12214"/>
                  </a:lnTo>
                  <a:cubicBezTo>
                    <a:pt x="27927" y="12279"/>
                    <a:pt x="27927" y="12318"/>
                    <a:pt x="27947" y="12344"/>
                  </a:cubicBezTo>
                  <a:cubicBezTo>
                    <a:pt x="27960" y="12363"/>
                    <a:pt x="27979" y="12376"/>
                    <a:pt x="28012" y="12389"/>
                  </a:cubicBezTo>
                  <a:cubicBezTo>
                    <a:pt x="28272" y="12526"/>
                    <a:pt x="28513" y="12669"/>
                    <a:pt x="28734" y="12812"/>
                  </a:cubicBezTo>
                  <a:cubicBezTo>
                    <a:pt x="28838" y="12877"/>
                    <a:pt x="28916" y="12942"/>
                    <a:pt x="28968" y="13001"/>
                  </a:cubicBezTo>
                  <a:cubicBezTo>
                    <a:pt x="28753" y="13137"/>
                    <a:pt x="28578" y="13241"/>
                    <a:pt x="28448" y="13300"/>
                  </a:cubicBezTo>
                  <a:cubicBezTo>
                    <a:pt x="28207" y="13417"/>
                    <a:pt x="27979" y="13482"/>
                    <a:pt x="27765" y="13501"/>
                  </a:cubicBezTo>
                  <a:cubicBezTo>
                    <a:pt x="27740" y="13503"/>
                    <a:pt x="27712" y="13504"/>
                    <a:pt x="27679" y="13504"/>
                  </a:cubicBezTo>
                  <a:cubicBezTo>
                    <a:pt x="27589" y="13504"/>
                    <a:pt x="27465" y="13498"/>
                    <a:pt x="27303" y="13488"/>
                  </a:cubicBezTo>
                  <a:lnTo>
                    <a:pt x="26640" y="13423"/>
                  </a:lnTo>
                  <a:cubicBezTo>
                    <a:pt x="26438" y="13404"/>
                    <a:pt x="26289" y="13384"/>
                    <a:pt x="26191" y="13365"/>
                  </a:cubicBezTo>
                  <a:cubicBezTo>
                    <a:pt x="26035" y="13326"/>
                    <a:pt x="25866" y="13267"/>
                    <a:pt x="25690" y="13183"/>
                  </a:cubicBezTo>
                  <a:cubicBezTo>
                    <a:pt x="25580" y="13124"/>
                    <a:pt x="25417" y="13040"/>
                    <a:pt x="25215" y="12923"/>
                  </a:cubicBezTo>
                  <a:cubicBezTo>
                    <a:pt x="25124" y="12864"/>
                    <a:pt x="25053" y="12818"/>
                    <a:pt x="24994" y="12773"/>
                  </a:cubicBezTo>
                  <a:cubicBezTo>
                    <a:pt x="25118" y="12526"/>
                    <a:pt x="25261" y="12298"/>
                    <a:pt x="25417" y="12084"/>
                  </a:cubicBezTo>
                  <a:cubicBezTo>
                    <a:pt x="25534" y="11914"/>
                    <a:pt x="25651" y="11830"/>
                    <a:pt x="25768" y="11823"/>
                  </a:cubicBezTo>
                  <a:cubicBezTo>
                    <a:pt x="25788" y="11823"/>
                    <a:pt x="25820" y="11830"/>
                    <a:pt x="25866" y="11830"/>
                  </a:cubicBezTo>
                  <a:cubicBezTo>
                    <a:pt x="25905" y="11830"/>
                    <a:pt x="25931" y="11823"/>
                    <a:pt x="25957" y="11810"/>
                  </a:cubicBezTo>
                  <a:cubicBezTo>
                    <a:pt x="26002" y="11784"/>
                    <a:pt x="26022" y="11739"/>
                    <a:pt x="26015" y="11667"/>
                  </a:cubicBezTo>
                  <a:cubicBezTo>
                    <a:pt x="26009" y="11622"/>
                    <a:pt x="25989" y="11557"/>
                    <a:pt x="25957" y="11485"/>
                  </a:cubicBezTo>
                  <a:cubicBezTo>
                    <a:pt x="25892" y="11316"/>
                    <a:pt x="25859" y="11121"/>
                    <a:pt x="25866" y="10900"/>
                  </a:cubicBezTo>
                  <a:cubicBezTo>
                    <a:pt x="25872" y="10744"/>
                    <a:pt x="25898" y="10549"/>
                    <a:pt x="25950" y="10302"/>
                  </a:cubicBezTo>
                  <a:cubicBezTo>
                    <a:pt x="26035" y="9911"/>
                    <a:pt x="26139" y="9593"/>
                    <a:pt x="26256" y="9339"/>
                  </a:cubicBezTo>
                  <a:cubicBezTo>
                    <a:pt x="26412" y="9007"/>
                    <a:pt x="26620" y="8754"/>
                    <a:pt x="26874" y="8585"/>
                  </a:cubicBezTo>
                  <a:cubicBezTo>
                    <a:pt x="26965" y="8526"/>
                    <a:pt x="27056" y="8474"/>
                    <a:pt x="27154" y="8442"/>
                  </a:cubicBezTo>
                  <a:close/>
                  <a:moveTo>
                    <a:pt x="40668" y="12383"/>
                  </a:moveTo>
                  <a:cubicBezTo>
                    <a:pt x="40961" y="12552"/>
                    <a:pt x="41201" y="12714"/>
                    <a:pt x="41390" y="12870"/>
                  </a:cubicBezTo>
                  <a:cubicBezTo>
                    <a:pt x="41507" y="12968"/>
                    <a:pt x="41637" y="13085"/>
                    <a:pt x="41793" y="13235"/>
                  </a:cubicBezTo>
                  <a:cubicBezTo>
                    <a:pt x="41787" y="13241"/>
                    <a:pt x="41780" y="13241"/>
                    <a:pt x="41780" y="13254"/>
                  </a:cubicBezTo>
                  <a:cubicBezTo>
                    <a:pt x="41754" y="13300"/>
                    <a:pt x="41696" y="13358"/>
                    <a:pt x="41611" y="13417"/>
                  </a:cubicBezTo>
                  <a:cubicBezTo>
                    <a:pt x="41527" y="13482"/>
                    <a:pt x="41468" y="13540"/>
                    <a:pt x="41442" y="13586"/>
                  </a:cubicBezTo>
                  <a:cubicBezTo>
                    <a:pt x="41429" y="13599"/>
                    <a:pt x="41422" y="13612"/>
                    <a:pt x="41409" y="13612"/>
                  </a:cubicBezTo>
                  <a:lnTo>
                    <a:pt x="41390" y="13599"/>
                  </a:lnTo>
                  <a:cubicBezTo>
                    <a:pt x="41338" y="13560"/>
                    <a:pt x="41279" y="13501"/>
                    <a:pt x="41214" y="13417"/>
                  </a:cubicBezTo>
                  <a:cubicBezTo>
                    <a:pt x="41123" y="13306"/>
                    <a:pt x="41071" y="13241"/>
                    <a:pt x="41045" y="13215"/>
                  </a:cubicBezTo>
                  <a:cubicBezTo>
                    <a:pt x="41019" y="13189"/>
                    <a:pt x="40967" y="13137"/>
                    <a:pt x="40896" y="13079"/>
                  </a:cubicBezTo>
                  <a:cubicBezTo>
                    <a:pt x="40831" y="13027"/>
                    <a:pt x="40785" y="12988"/>
                    <a:pt x="40746" y="12968"/>
                  </a:cubicBezTo>
                  <a:cubicBezTo>
                    <a:pt x="40688" y="12942"/>
                    <a:pt x="40636" y="12916"/>
                    <a:pt x="40610" y="12903"/>
                  </a:cubicBezTo>
                  <a:cubicBezTo>
                    <a:pt x="40551" y="12870"/>
                    <a:pt x="40512" y="12838"/>
                    <a:pt x="40486" y="12805"/>
                  </a:cubicBezTo>
                  <a:cubicBezTo>
                    <a:pt x="40538" y="12656"/>
                    <a:pt x="40603" y="12519"/>
                    <a:pt x="40668" y="12383"/>
                  </a:cubicBezTo>
                  <a:close/>
                  <a:moveTo>
                    <a:pt x="24975" y="12825"/>
                  </a:moveTo>
                  <a:cubicBezTo>
                    <a:pt x="25014" y="12857"/>
                    <a:pt x="25072" y="12897"/>
                    <a:pt x="25144" y="12936"/>
                  </a:cubicBezTo>
                  <a:lnTo>
                    <a:pt x="25495" y="13131"/>
                  </a:lnTo>
                  <a:cubicBezTo>
                    <a:pt x="25677" y="13228"/>
                    <a:pt x="25820" y="13300"/>
                    <a:pt x="25931" y="13345"/>
                  </a:cubicBezTo>
                  <a:cubicBezTo>
                    <a:pt x="26113" y="13417"/>
                    <a:pt x="26347" y="13462"/>
                    <a:pt x="26640" y="13501"/>
                  </a:cubicBezTo>
                  <a:cubicBezTo>
                    <a:pt x="26835" y="13521"/>
                    <a:pt x="27062" y="13547"/>
                    <a:pt x="27323" y="13566"/>
                  </a:cubicBezTo>
                  <a:cubicBezTo>
                    <a:pt x="27451" y="13576"/>
                    <a:pt x="27559" y="13582"/>
                    <a:pt x="27643" y="13582"/>
                  </a:cubicBezTo>
                  <a:cubicBezTo>
                    <a:pt x="27674" y="13582"/>
                    <a:pt x="27701" y="13581"/>
                    <a:pt x="27726" y="13579"/>
                  </a:cubicBezTo>
                  <a:cubicBezTo>
                    <a:pt x="27953" y="13566"/>
                    <a:pt x="28201" y="13501"/>
                    <a:pt x="28461" y="13384"/>
                  </a:cubicBezTo>
                  <a:cubicBezTo>
                    <a:pt x="28604" y="13319"/>
                    <a:pt x="28792" y="13215"/>
                    <a:pt x="29027" y="13079"/>
                  </a:cubicBezTo>
                  <a:lnTo>
                    <a:pt x="29033" y="13085"/>
                  </a:lnTo>
                  <a:cubicBezTo>
                    <a:pt x="28994" y="13105"/>
                    <a:pt x="28942" y="13137"/>
                    <a:pt x="28870" y="13189"/>
                  </a:cubicBezTo>
                  <a:cubicBezTo>
                    <a:pt x="28649" y="13358"/>
                    <a:pt x="28396" y="13488"/>
                    <a:pt x="28097" y="13566"/>
                  </a:cubicBezTo>
                  <a:cubicBezTo>
                    <a:pt x="27846" y="13638"/>
                    <a:pt x="27585" y="13671"/>
                    <a:pt x="27312" y="13671"/>
                  </a:cubicBezTo>
                  <a:cubicBezTo>
                    <a:pt x="27288" y="13671"/>
                    <a:pt x="27263" y="13671"/>
                    <a:pt x="27238" y="13670"/>
                  </a:cubicBezTo>
                  <a:cubicBezTo>
                    <a:pt x="26744" y="13651"/>
                    <a:pt x="26184" y="13514"/>
                    <a:pt x="25547" y="13261"/>
                  </a:cubicBezTo>
                  <a:cubicBezTo>
                    <a:pt x="25274" y="13157"/>
                    <a:pt x="25066" y="13040"/>
                    <a:pt x="24923" y="12923"/>
                  </a:cubicBezTo>
                  <a:cubicBezTo>
                    <a:pt x="24936" y="12890"/>
                    <a:pt x="24955" y="12857"/>
                    <a:pt x="24975" y="12825"/>
                  </a:cubicBezTo>
                  <a:close/>
                  <a:moveTo>
                    <a:pt x="33612" y="9905"/>
                  </a:moveTo>
                  <a:lnTo>
                    <a:pt x="33943" y="10640"/>
                  </a:lnTo>
                  <a:cubicBezTo>
                    <a:pt x="33976" y="10718"/>
                    <a:pt x="34015" y="10770"/>
                    <a:pt x="34054" y="10796"/>
                  </a:cubicBezTo>
                  <a:lnTo>
                    <a:pt x="34060" y="10796"/>
                  </a:lnTo>
                  <a:cubicBezTo>
                    <a:pt x="33742" y="10861"/>
                    <a:pt x="33449" y="10939"/>
                    <a:pt x="33182" y="11043"/>
                  </a:cubicBezTo>
                  <a:cubicBezTo>
                    <a:pt x="32441" y="11323"/>
                    <a:pt x="31752" y="11823"/>
                    <a:pt x="31127" y="12532"/>
                  </a:cubicBezTo>
                  <a:cubicBezTo>
                    <a:pt x="30952" y="12734"/>
                    <a:pt x="30776" y="12962"/>
                    <a:pt x="30594" y="13222"/>
                  </a:cubicBezTo>
                  <a:cubicBezTo>
                    <a:pt x="30587" y="13222"/>
                    <a:pt x="30581" y="13228"/>
                    <a:pt x="30574" y="13235"/>
                  </a:cubicBezTo>
                  <a:cubicBezTo>
                    <a:pt x="30412" y="13365"/>
                    <a:pt x="30236" y="13482"/>
                    <a:pt x="30054" y="13579"/>
                  </a:cubicBezTo>
                  <a:cubicBezTo>
                    <a:pt x="30002" y="13612"/>
                    <a:pt x="29950" y="13631"/>
                    <a:pt x="29898" y="13651"/>
                  </a:cubicBezTo>
                  <a:cubicBezTo>
                    <a:pt x="29872" y="13664"/>
                    <a:pt x="29820" y="13677"/>
                    <a:pt x="29748" y="13690"/>
                  </a:cubicBezTo>
                  <a:cubicBezTo>
                    <a:pt x="29612" y="13716"/>
                    <a:pt x="29482" y="13729"/>
                    <a:pt x="29371" y="13748"/>
                  </a:cubicBezTo>
                  <a:cubicBezTo>
                    <a:pt x="29365" y="13735"/>
                    <a:pt x="29365" y="13722"/>
                    <a:pt x="29371" y="13703"/>
                  </a:cubicBezTo>
                  <a:cubicBezTo>
                    <a:pt x="29384" y="13683"/>
                    <a:pt x="29391" y="13670"/>
                    <a:pt x="29391" y="13664"/>
                  </a:cubicBezTo>
                  <a:cubicBezTo>
                    <a:pt x="29397" y="13631"/>
                    <a:pt x="29404" y="13605"/>
                    <a:pt x="29404" y="13586"/>
                  </a:cubicBezTo>
                  <a:cubicBezTo>
                    <a:pt x="29410" y="13566"/>
                    <a:pt x="29423" y="13547"/>
                    <a:pt x="29436" y="13527"/>
                  </a:cubicBezTo>
                  <a:lnTo>
                    <a:pt x="29475" y="13462"/>
                  </a:lnTo>
                  <a:cubicBezTo>
                    <a:pt x="29508" y="13417"/>
                    <a:pt x="29514" y="13371"/>
                    <a:pt x="29495" y="13332"/>
                  </a:cubicBezTo>
                  <a:cubicBezTo>
                    <a:pt x="29495" y="13326"/>
                    <a:pt x="29475" y="13306"/>
                    <a:pt x="29449" y="13280"/>
                  </a:cubicBezTo>
                  <a:cubicBezTo>
                    <a:pt x="29404" y="13235"/>
                    <a:pt x="29365" y="13183"/>
                    <a:pt x="29339" y="13124"/>
                  </a:cubicBezTo>
                  <a:cubicBezTo>
                    <a:pt x="29319" y="13072"/>
                    <a:pt x="29300" y="13046"/>
                    <a:pt x="29293" y="13033"/>
                  </a:cubicBezTo>
                  <a:cubicBezTo>
                    <a:pt x="29280" y="13020"/>
                    <a:pt x="29261" y="13014"/>
                    <a:pt x="29248" y="13007"/>
                  </a:cubicBezTo>
                  <a:lnTo>
                    <a:pt x="29241" y="13007"/>
                  </a:lnTo>
                  <a:cubicBezTo>
                    <a:pt x="29124" y="12844"/>
                    <a:pt x="28949" y="12695"/>
                    <a:pt x="28701" y="12565"/>
                  </a:cubicBezTo>
                  <a:cubicBezTo>
                    <a:pt x="28662" y="12539"/>
                    <a:pt x="28571" y="12493"/>
                    <a:pt x="28435" y="12422"/>
                  </a:cubicBezTo>
                  <a:lnTo>
                    <a:pt x="28435" y="12422"/>
                  </a:lnTo>
                  <a:cubicBezTo>
                    <a:pt x="28454" y="12428"/>
                    <a:pt x="28474" y="12428"/>
                    <a:pt x="28493" y="12435"/>
                  </a:cubicBezTo>
                  <a:cubicBezTo>
                    <a:pt x="28671" y="12460"/>
                    <a:pt x="28847" y="12473"/>
                    <a:pt x="29021" y="12473"/>
                  </a:cubicBezTo>
                  <a:cubicBezTo>
                    <a:pt x="29160" y="12473"/>
                    <a:pt x="29298" y="12465"/>
                    <a:pt x="29436" y="12448"/>
                  </a:cubicBezTo>
                  <a:cubicBezTo>
                    <a:pt x="29573" y="12428"/>
                    <a:pt x="29768" y="12389"/>
                    <a:pt x="30028" y="12331"/>
                  </a:cubicBezTo>
                  <a:cubicBezTo>
                    <a:pt x="30295" y="12266"/>
                    <a:pt x="30483" y="12207"/>
                    <a:pt x="30607" y="12155"/>
                  </a:cubicBezTo>
                  <a:cubicBezTo>
                    <a:pt x="30724" y="12110"/>
                    <a:pt x="30874" y="12025"/>
                    <a:pt x="31062" y="11901"/>
                  </a:cubicBezTo>
                  <a:cubicBezTo>
                    <a:pt x="31947" y="11336"/>
                    <a:pt x="32799" y="10672"/>
                    <a:pt x="33612" y="9905"/>
                  </a:cubicBezTo>
                  <a:close/>
                  <a:moveTo>
                    <a:pt x="31504" y="12500"/>
                  </a:moveTo>
                  <a:lnTo>
                    <a:pt x="32051" y="13053"/>
                  </a:lnTo>
                  <a:lnTo>
                    <a:pt x="31661" y="13449"/>
                  </a:lnTo>
                  <a:cubicBezTo>
                    <a:pt x="31459" y="13651"/>
                    <a:pt x="31322" y="13807"/>
                    <a:pt x="31244" y="13911"/>
                  </a:cubicBezTo>
                  <a:cubicBezTo>
                    <a:pt x="31225" y="13944"/>
                    <a:pt x="31205" y="13963"/>
                    <a:pt x="31186" y="13963"/>
                  </a:cubicBezTo>
                  <a:cubicBezTo>
                    <a:pt x="31173" y="13963"/>
                    <a:pt x="31147" y="13963"/>
                    <a:pt x="31121" y="13944"/>
                  </a:cubicBezTo>
                  <a:cubicBezTo>
                    <a:pt x="31036" y="13898"/>
                    <a:pt x="30965" y="13872"/>
                    <a:pt x="30913" y="13853"/>
                  </a:cubicBezTo>
                  <a:cubicBezTo>
                    <a:pt x="30809" y="13827"/>
                    <a:pt x="30750" y="13814"/>
                    <a:pt x="30750" y="13807"/>
                  </a:cubicBezTo>
                  <a:cubicBezTo>
                    <a:pt x="30718" y="13800"/>
                    <a:pt x="30659" y="13761"/>
                    <a:pt x="30574" y="13709"/>
                  </a:cubicBezTo>
                  <a:cubicBezTo>
                    <a:pt x="30672" y="13560"/>
                    <a:pt x="30776" y="13410"/>
                    <a:pt x="30880" y="13261"/>
                  </a:cubicBezTo>
                  <a:cubicBezTo>
                    <a:pt x="31095" y="12968"/>
                    <a:pt x="31303" y="12714"/>
                    <a:pt x="31504" y="12500"/>
                  </a:cubicBezTo>
                  <a:close/>
                  <a:moveTo>
                    <a:pt x="35673" y="10908"/>
                  </a:moveTo>
                  <a:cubicBezTo>
                    <a:pt x="35701" y="10908"/>
                    <a:pt x="35729" y="10910"/>
                    <a:pt x="35758" y="10913"/>
                  </a:cubicBezTo>
                  <a:cubicBezTo>
                    <a:pt x="35784" y="10971"/>
                    <a:pt x="35810" y="11043"/>
                    <a:pt x="35829" y="11141"/>
                  </a:cubicBezTo>
                  <a:lnTo>
                    <a:pt x="35907" y="11479"/>
                  </a:lnTo>
                  <a:cubicBezTo>
                    <a:pt x="35907" y="11498"/>
                    <a:pt x="35907" y="11524"/>
                    <a:pt x="35907" y="11563"/>
                  </a:cubicBezTo>
                  <a:cubicBezTo>
                    <a:pt x="35914" y="11596"/>
                    <a:pt x="35933" y="11615"/>
                    <a:pt x="35959" y="11628"/>
                  </a:cubicBezTo>
                  <a:cubicBezTo>
                    <a:pt x="35966" y="11632"/>
                    <a:pt x="35977" y="11633"/>
                    <a:pt x="35992" y="11633"/>
                  </a:cubicBezTo>
                  <a:cubicBezTo>
                    <a:pt x="36007" y="11633"/>
                    <a:pt x="36024" y="11632"/>
                    <a:pt x="36044" y="11628"/>
                  </a:cubicBezTo>
                  <a:cubicBezTo>
                    <a:pt x="36082" y="11621"/>
                    <a:pt x="36120" y="11618"/>
                    <a:pt x="36158" y="11618"/>
                  </a:cubicBezTo>
                  <a:cubicBezTo>
                    <a:pt x="36185" y="11618"/>
                    <a:pt x="36212" y="11619"/>
                    <a:pt x="36239" y="11622"/>
                  </a:cubicBezTo>
                  <a:cubicBezTo>
                    <a:pt x="36291" y="11622"/>
                    <a:pt x="36369" y="11635"/>
                    <a:pt x="36473" y="11654"/>
                  </a:cubicBezTo>
                  <a:cubicBezTo>
                    <a:pt x="36473" y="11654"/>
                    <a:pt x="36551" y="11654"/>
                    <a:pt x="36707" y="11661"/>
                  </a:cubicBezTo>
                  <a:cubicBezTo>
                    <a:pt x="36831" y="11667"/>
                    <a:pt x="36994" y="11693"/>
                    <a:pt x="37202" y="11752"/>
                  </a:cubicBezTo>
                  <a:cubicBezTo>
                    <a:pt x="37222" y="11757"/>
                    <a:pt x="37239" y="11759"/>
                    <a:pt x="37253" y="11759"/>
                  </a:cubicBezTo>
                  <a:cubicBezTo>
                    <a:pt x="37277" y="11759"/>
                    <a:pt x="37294" y="11753"/>
                    <a:pt x="37306" y="11745"/>
                  </a:cubicBezTo>
                  <a:cubicBezTo>
                    <a:pt x="37319" y="11726"/>
                    <a:pt x="37325" y="11700"/>
                    <a:pt x="37319" y="11648"/>
                  </a:cubicBezTo>
                  <a:cubicBezTo>
                    <a:pt x="37312" y="11583"/>
                    <a:pt x="37325" y="11498"/>
                    <a:pt x="37345" y="11394"/>
                  </a:cubicBezTo>
                  <a:cubicBezTo>
                    <a:pt x="37377" y="11264"/>
                    <a:pt x="37390" y="11180"/>
                    <a:pt x="37397" y="11141"/>
                  </a:cubicBezTo>
                  <a:cubicBezTo>
                    <a:pt x="37397" y="11121"/>
                    <a:pt x="37397" y="11108"/>
                    <a:pt x="37397" y="11102"/>
                  </a:cubicBezTo>
                  <a:cubicBezTo>
                    <a:pt x="37429" y="11108"/>
                    <a:pt x="37462" y="11115"/>
                    <a:pt x="37494" y="11121"/>
                  </a:cubicBezTo>
                  <a:cubicBezTo>
                    <a:pt x="37540" y="11134"/>
                    <a:pt x="37585" y="11141"/>
                    <a:pt x="37637" y="11154"/>
                  </a:cubicBezTo>
                  <a:cubicBezTo>
                    <a:pt x="37618" y="11303"/>
                    <a:pt x="37611" y="11414"/>
                    <a:pt x="37611" y="11492"/>
                  </a:cubicBezTo>
                  <a:cubicBezTo>
                    <a:pt x="37611" y="11524"/>
                    <a:pt x="37611" y="11570"/>
                    <a:pt x="37618" y="11628"/>
                  </a:cubicBezTo>
                  <a:cubicBezTo>
                    <a:pt x="37618" y="11680"/>
                    <a:pt x="37618" y="11732"/>
                    <a:pt x="37611" y="11771"/>
                  </a:cubicBezTo>
                  <a:cubicBezTo>
                    <a:pt x="37611" y="11817"/>
                    <a:pt x="37618" y="11843"/>
                    <a:pt x="37631" y="11856"/>
                  </a:cubicBezTo>
                  <a:cubicBezTo>
                    <a:pt x="37637" y="11862"/>
                    <a:pt x="37663" y="11869"/>
                    <a:pt x="37689" y="11869"/>
                  </a:cubicBezTo>
                  <a:cubicBezTo>
                    <a:pt x="37700" y="11868"/>
                    <a:pt x="37710" y="11867"/>
                    <a:pt x="37721" y="11867"/>
                  </a:cubicBezTo>
                  <a:cubicBezTo>
                    <a:pt x="37769" y="11867"/>
                    <a:pt x="37819" y="11879"/>
                    <a:pt x="37878" y="11895"/>
                  </a:cubicBezTo>
                  <a:cubicBezTo>
                    <a:pt x="37898" y="11901"/>
                    <a:pt x="37956" y="11921"/>
                    <a:pt x="38054" y="11960"/>
                  </a:cubicBezTo>
                  <a:cubicBezTo>
                    <a:pt x="38177" y="12006"/>
                    <a:pt x="38340" y="12051"/>
                    <a:pt x="38541" y="12103"/>
                  </a:cubicBezTo>
                  <a:cubicBezTo>
                    <a:pt x="38658" y="12142"/>
                    <a:pt x="38736" y="12168"/>
                    <a:pt x="38769" y="12181"/>
                  </a:cubicBezTo>
                  <a:cubicBezTo>
                    <a:pt x="38793" y="12195"/>
                    <a:pt x="38814" y="12202"/>
                    <a:pt x="38831" y="12202"/>
                  </a:cubicBezTo>
                  <a:cubicBezTo>
                    <a:pt x="38846" y="12202"/>
                    <a:pt x="38858" y="12197"/>
                    <a:pt x="38867" y="12188"/>
                  </a:cubicBezTo>
                  <a:cubicBezTo>
                    <a:pt x="38873" y="12175"/>
                    <a:pt x="38880" y="12155"/>
                    <a:pt x="38880" y="12129"/>
                  </a:cubicBezTo>
                  <a:cubicBezTo>
                    <a:pt x="38880" y="12097"/>
                    <a:pt x="38886" y="12071"/>
                    <a:pt x="38899" y="12032"/>
                  </a:cubicBezTo>
                  <a:cubicBezTo>
                    <a:pt x="38919" y="11993"/>
                    <a:pt x="38932" y="11967"/>
                    <a:pt x="38938" y="11947"/>
                  </a:cubicBezTo>
                  <a:cubicBezTo>
                    <a:pt x="38971" y="11862"/>
                    <a:pt x="39010" y="11752"/>
                    <a:pt x="39042" y="11615"/>
                  </a:cubicBezTo>
                  <a:cubicBezTo>
                    <a:pt x="39049" y="11609"/>
                    <a:pt x="39049" y="11602"/>
                    <a:pt x="39049" y="11596"/>
                  </a:cubicBezTo>
                  <a:cubicBezTo>
                    <a:pt x="39101" y="11615"/>
                    <a:pt x="39146" y="11635"/>
                    <a:pt x="39192" y="11654"/>
                  </a:cubicBezTo>
                  <a:cubicBezTo>
                    <a:pt x="39179" y="11706"/>
                    <a:pt x="39153" y="11804"/>
                    <a:pt x="39120" y="11940"/>
                  </a:cubicBezTo>
                  <a:lnTo>
                    <a:pt x="39042" y="12266"/>
                  </a:lnTo>
                  <a:cubicBezTo>
                    <a:pt x="39036" y="12292"/>
                    <a:pt x="39036" y="12311"/>
                    <a:pt x="39042" y="12318"/>
                  </a:cubicBezTo>
                  <a:cubicBezTo>
                    <a:pt x="39049" y="12331"/>
                    <a:pt x="39062" y="12337"/>
                    <a:pt x="39088" y="12344"/>
                  </a:cubicBezTo>
                  <a:cubicBezTo>
                    <a:pt x="39283" y="12402"/>
                    <a:pt x="39432" y="12454"/>
                    <a:pt x="39517" y="12500"/>
                  </a:cubicBezTo>
                  <a:lnTo>
                    <a:pt x="39608" y="12552"/>
                  </a:lnTo>
                  <a:cubicBezTo>
                    <a:pt x="39654" y="12578"/>
                    <a:pt x="39732" y="12610"/>
                    <a:pt x="39849" y="12649"/>
                  </a:cubicBezTo>
                  <a:cubicBezTo>
                    <a:pt x="39953" y="12688"/>
                    <a:pt x="40031" y="12727"/>
                    <a:pt x="40083" y="12760"/>
                  </a:cubicBezTo>
                  <a:cubicBezTo>
                    <a:pt x="40115" y="12781"/>
                    <a:pt x="40138" y="12794"/>
                    <a:pt x="40157" y="12794"/>
                  </a:cubicBezTo>
                  <a:cubicBezTo>
                    <a:pt x="40160" y="12794"/>
                    <a:pt x="40164" y="12794"/>
                    <a:pt x="40167" y="12792"/>
                  </a:cubicBezTo>
                  <a:cubicBezTo>
                    <a:pt x="40200" y="12786"/>
                    <a:pt x="40226" y="12753"/>
                    <a:pt x="40239" y="12695"/>
                  </a:cubicBezTo>
                  <a:cubicBezTo>
                    <a:pt x="40258" y="12623"/>
                    <a:pt x="40297" y="12545"/>
                    <a:pt x="40349" y="12461"/>
                  </a:cubicBezTo>
                  <a:cubicBezTo>
                    <a:pt x="40382" y="12415"/>
                    <a:pt x="40421" y="12350"/>
                    <a:pt x="40473" y="12266"/>
                  </a:cubicBezTo>
                  <a:cubicBezTo>
                    <a:pt x="40479" y="12272"/>
                    <a:pt x="40486" y="12272"/>
                    <a:pt x="40492" y="12279"/>
                  </a:cubicBezTo>
                  <a:cubicBezTo>
                    <a:pt x="40538" y="12305"/>
                    <a:pt x="40577" y="12331"/>
                    <a:pt x="40623" y="12357"/>
                  </a:cubicBezTo>
                  <a:cubicBezTo>
                    <a:pt x="40538" y="12500"/>
                    <a:pt x="40473" y="12636"/>
                    <a:pt x="40421" y="12773"/>
                  </a:cubicBezTo>
                  <a:cubicBezTo>
                    <a:pt x="40408" y="12792"/>
                    <a:pt x="40408" y="12805"/>
                    <a:pt x="40408" y="12825"/>
                  </a:cubicBezTo>
                  <a:cubicBezTo>
                    <a:pt x="40408" y="12838"/>
                    <a:pt x="40414" y="12857"/>
                    <a:pt x="40434" y="12877"/>
                  </a:cubicBezTo>
                  <a:cubicBezTo>
                    <a:pt x="40440" y="12877"/>
                    <a:pt x="40453" y="12890"/>
                    <a:pt x="40479" y="12910"/>
                  </a:cubicBezTo>
                  <a:lnTo>
                    <a:pt x="40564" y="12975"/>
                  </a:lnTo>
                  <a:lnTo>
                    <a:pt x="40655" y="13020"/>
                  </a:lnTo>
                  <a:cubicBezTo>
                    <a:pt x="40824" y="13105"/>
                    <a:pt x="40980" y="13248"/>
                    <a:pt x="41123" y="13449"/>
                  </a:cubicBezTo>
                  <a:cubicBezTo>
                    <a:pt x="41169" y="13501"/>
                    <a:pt x="41195" y="13534"/>
                    <a:pt x="41214" y="13547"/>
                  </a:cubicBezTo>
                  <a:cubicBezTo>
                    <a:pt x="41260" y="13605"/>
                    <a:pt x="41305" y="13651"/>
                    <a:pt x="41357" y="13690"/>
                  </a:cubicBezTo>
                  <a:cubicBezTo>
                    <a:pt x="41387" y="13720"/>
                    <a:pt x="41414" y="13733"/>
                    <a:pt x="41437" y="13733"/>
                  </a:cubicBezTo>
                  <a:cubicBezTo>
                    <a:pt x="41449" y="13733"/>
                    <a:pt x="41459" y="13729"/>
                    <a:pt x="41468" y="13722"/>
                  </a:cubicBezTo>
                  <a:cubicBezTo>
                    <a:pt x="41475" y="13716"/>
                    <a:pt x="41488" y="13696"/>
                    <a:pt x="41494" y="13670"/>
                  </a:cubicBezTo>
                  <a:cubicBezTo>
                    <a:pt x="41520" y="13618"/>
                    <a:pt x="41579" y="13553"/>
                    <a:pt x="41663" y="13488"/>
                  </a:cubicBezTo>
                  <a:cubicBezTo>
                    <a:pt x="41767" y="13417"/>
                    <a:pt x="41832" y="13358"/>
                    <a:pt x="41858" y="13319"/>
                  </a:cubicBezTo>
                  <a:cubicBezTo>
                    <a:pt x="41858" y="13313"/>
                    <a:pt x="41858" y="13313"/>
                    <a:pt x="41865" y="13313"/>
                  </a:cubicBezTo>
                  <a:cubicBezTo>
                    <a:pt x="41884" y="13326"/>
                    <a:pt x="41904" y="13352"/>
                    <a:pt x="41930" y="13371"/>
                  </a:cubicBezTo>
                  <a:cubicBezTo>
                    <a:pt x="41910" y="13378"/>
                    <a:pt x="41897" y="13384"/>
                    <a:pt x="41878" y="13397"/>
                  </a:cubicBezTo>
                  <a:cubicBezTo>
                    <a:pt x="41871" y="13410"/>
                    <a:pt x="41845" y="13436"/>
                    <a:pt x="41819" y="13482"/>
                  </a:cubicBezTo>
                  <a:cubicBezTo>
                    <a:pt x="41787" y="13527"/>
                    <a:pt x="41748" y="13573"/>
                    <a:pt x="41696" y="13631"/>
                  </a:cubicBezTo>
                  <a:cubicBezTo>
                    <a:pt x="41657" y="13670"/>
                    <a:pt x="41637" y="13709"/>
                    <a:pt x="41637" y="13735"/>
                  </a:cubicBezTo>
                  <a:cubicBezTo>
                    <a:pt x="41644" y="13755"/>
                    <a:pt x="41650" y="13774"/>
                    <a:pt x="41663" y="13794"/>
                  </a:cubicBezTo>
                  <a:cubicBezTo>
                    <a:pt x="41696" y="13840"/>
                    <a:pt x="41728" y="13885"/>
                    <a:pt x="41767" y="13918"/>
                  </a:cubicBezTo>
                  <a:cubicBezTo>
                    <a:pt x="41741" y="13937"/>
                    <a:pt x="41715" y="13950"/>
                    <a:pt x="41702" y="13957"/>
                  </a:cubicBezTo>
                  <a:cubicBezTo>
                    <a:pt x="41663" y="13983"/>
                    <a:pt x="41624" y="13996"/>
                    <a:pt x="41592" y="13996"/>
                  </a:cubicBezTo>
                  <a:cubicBezTo>
                    <a:pt x="41546" y="13996"/>
                    <a:pt x="41488" y="13963"/>
                    <a:pt x="41409" y="13905"/>
                  </a:cubicBezTo>
                  <a:cubicBezTo>
                    <a:pt x="40993" y="13599"/>
                    <a:pt x="40681" y="13371"/>
                    <a:pt x="40466" y="13228"/>
                  </a:cubicBezTo>
                  <a:cubicBezTo>
                    <a:pt x="40115" y="12988"/>
                    <a:pt x="39777" y="12792"/>
                    <a:pt x="39471" y="12643"/>
                  </a:cubicBezTo>
                  <a:cubicBezTo>
                    <a:pt x="39003" y="12415"/>
                    <a:pt x="38470" y="12227"/>
                    <a:pt x="37878" y="12084"/>
                  </a:cubicBezTo>
                  <a:cubicBezTo>
                    <a:pt x="37403" y="11973"/>
                    <a:pt x="36844" y="11875"/>
                    <a:pt x="36207" y="11797"/>
                  </a:cubicBezTo>
                  <a:cubicBezTo>
                    <a:pt x="35998" y="11778"/>
                    <a:pt x="35836" y="11765"/>
                    <a:pt x="35712" y="11758"/>
                  </a:cubicBezTo>
                  <a:cubicBezTo>
                    <a:pt x="35643" y="11753"/>
                    <a:pt x="35576" y="11751"/>
                    <a:pt x="35512" y="11751"/>
                  </a:cubicBezTo>
                  <a:cubicBezTo>
                    <a:pt x="35408" y="11751"/>
                    <a:pt x="35310" y="11757"/>
                    <a:pt x="35218" y="11765"/>
                  </a:cubicBezTo>
                  <a:cubicBezTo>
                    <a:pt x="34984" y="11791"/>
                    <a:pt x="34724" y="11849"/>
                    <a:pt x="34438" y="11947"/>
                  </a:cubicBezTo>
                  <a:cubicBezTo>
                    <a:pt x="34268" y="12012"/>
                    <a:pt x="34021" y="12116"/>
                    <a:pt x="33696" y="12259"/>
                  </a:cubicBezTo>
                  <a:cubicBezTo>
                    <a:pt x="33677" y="12272"/>
                    <a:pt x="33664" y="12279"/>
                    <a:pt x="33644" y="12285"/>
                  </a:cubicBezTo>
                  <a:lnTo>
                    <a:pt x="33553" y="12149"/>
                  </a:lnTo>
                  <a:cubicBezTo>
                    <a:pt x="33566" y="12142"/>
                    <a:pt x="33579" y="12142"/>
                    <a:pt x="33592" y="12136"/>
                  </a:cubicBezTo>
                  <a:cubicBezTo>
                    <a:pt x="33599" y="12136"/>
                    <a:pt x="33631" y="12116"/>
                    <a:pt x="33696" y="12084"/>
                  </a:cubicBezTo>
                  <a:cubicBezTo>
                    <a:pt x="33729" y="12064"/>
                    <a:pt x="33768" y="12051"/>
                    <a:pt x="33794" y="12045"/>
                  </a:cubicBezTo>
                  <a:cubicBezTo>
                    <a:pt x="33826" y="12045"/>
                    <a:pt x="33846" y="12032"/>
                    <a:pt x="33852" y="12025"/>
                  </a:cubicBezTo>
                  <a:cubicBezTo>
                    <a:pt x="33865" y="12012"/>
                    <a:pt x="33865" y="11993"/>
                    <a:pt x="33852" y="11967"/>
                  </a:cubicBezTo>
                  <a:cubicBezTo>
                    <a:pt x="33852" y="11953"/>
                    <a:pt x="33839" y="11940"/>
                    <a:pt x="33820" y="11921"/>
                  </a:cubicBezTo>
                  <a:cubicBezTo>
                    <a:pt x="33774" y="11869"/>
                    <a:pt x="33729" y="11791"/>
                    <a:pt x="33683" y="11674"/>
                  </a:cubicBezTo>
                  <a:cubicBezTo>
                    <a:pt x="33670" y="11641"/>
                    <a:pt x="33664" y="11622"/>
                    <a:pt x="33644" y="11596"/>
                  </a:cubicBezTo>
                  <a:lnTo>
                    <a:pt x="33605" y="11537"/>
                  </a:lnTo>
                  <a:cubicBezTo>
                    <a:pt x="33586" y="11492"/>
                    <a:pt x="33566" y="11459"/>
                    <a:pt x="33553" y="11440"/>
                  </a:cubicBezTo>
                  <a:cubicBezTo>
                    <a:pt x="33547" y="11433"/>
                    <a:pt x="33527" y="11420"/>
                    <a:pt x="33501" y="11394"/>
                  </a:cubicBezTo>
                  <a:lnTo>
                    <a:pt x="33462" y="11349"/>
                  </a:lnTo>
                  <a:cubicBezTo>
                    <a:pt x="33430" y="11310"/>
                    <a:pt x="33410" y="11271"/>
                    <a:pt x="33391" y="11238"/>
                  </a:cubicBezTo>
                  <a:cubicBezTo>
                    <a:pt x="33547" y="11186"/>
                    <a:pt x="33709" y="11141"/>
                    <a:pt x="33878" y="11102"/>
                  </a:cubicBezTo>
                  <a:cubicBezTo>
                    <a:pt x="34015" y="11310"/>
                    <a:pt x="34119" y="11524"/>
                    <a:pt x="34210" y="11745"/>
                  </a:cubicBezTo>
                  <a:cubicBezTo>
                    <a:pt x="34223" y="11784"/>
                    <a:pt x="34236" y="11810"/>
                    <a:pt x="34255" y="11823"/>
                  </a:cubicBezTo>
                  <a:cubicBezTo>
                    <a:pt x="34266" y="11832"/>
                    <a:pt x="34282" y="11835"/>
                    <a:pt x="34301" y="11835"/>
                  </a:cubicBezTo>
                  <a:cubicBezTo>
                    <a:pt x="34329" y="11835"/>
                    <a:pt x="34363" y="11828"/>
                    <a:pt x="34405" y="11817"/>
                  </a:cubicBezTo>
                  <a:cubicBezTo>
                    <a:pt x="34555" y="11758"/>
                    <a:pt x="34750" y="11719"/>
                    <a:pt x="35003" y="11693"/>
                  </a:cubicBezTo>
                  <a:cubicBezTo>
                    <a:pt x="35342" y="11661"/>
                    <a:pt x="35550" y="11641"/>
                    <a:pt x="35621" y="11628"/>
                  </a:cubicBezTo>
                  <a:cubicBezTo>
                    <a:pt x="35641" y="11622"/>
                    <a:pt x="35660" y="11615"/>
                    <a:pt x="35673" y="11609"/>
                  </a:cubicBezTo>
                  <a:cubicBezTo>
                    <a:pt x="35686" y="11596"/>
                    <a:pt x="35693" y="11557"/>
                    <a:pt x="35693" y="11505"/>
                  </a:cubicBezTo>
                  <a:lnTo>
                    <a:pt x="35608" y="10971"/>
                  </a:lnTo>
                  <a:cubicBezTo>
                    <a:pt x="35602" y="10945"/>
                    <a:pt x="35595" y="10926"/>
                    <a:pt x="35589" y="10913"/>
                  </a:cubicBezTo>
                  <a:cubicBezTo>
                    <a:pt x="35618" y="10910"/>
                    <a:pt x="35646" y="10908"/>
                    <a:pt x="35673" y="10908"/>
                  </a:cubicBezTo>
                  <a:close/>
                  <a:moveTo>
                    <a:pt x="29814" y="13905"/>
                  </a:moveTo>
                  <a:lnTo>
                    <a:pt x="29827" y="13911"/>
                  </a:lnTo>
                  <a:cubicBezTo>
                    <a:pt x="29833" y="13918"/>
                    <a:pt x="29846" y="13924"/>
                    <a:pt x="29866" y="13931"/>
                  </a:cubicBezTo>
                  <a:lnTo>
                    <a:pt x="29866" y="13970"/>
                  </a:lnTo>
                  <a:cubicBezTo>
                    <a:pt x="29866" y="13983"/>
                    <a:pt x="29859" y="13996"/>
                    <a:pt x="29853" y="14002"/>
                  </a:cubicBezTo>
                  <a:lnTo>
                    <a:pt x="29807" y="14022"/>
                  </a:lnTo>
                  <a:lnTo>
                    <a:pt x="29781" y="14028"/>
                  </a:lnTo>
                  <a:cubicBezTo>
                    <a:pt x="29768" y="14022"/>
                    <a:pt x="29755" y="14015"/>
                    <a:pt x="29748" y="14009"/>
                  </a:cubicBezTo>
                  <a:cubicBezTo>
                    <a:pt x="29729" y="14002"/>
                    <a:pt x="29729" y="13989"/>
                    <a:pt x="29729" y="13983"/>
                  </a:cubicBezTo>
                  <a:cubicBezTo>
                    <a:pt x="29742" y="13970"/>
                    <a:pt x="29748" y="13963"/>
                    <a:pt x="29748" y="13957"/>
                  </a:cubicBezTo>
                  <a:lnTo>
                    <a:pt x="29755" y="13944"/>
                  </a:lnTo>
                  <a:lnTo>
                    <a:pt x="29761" y="13937"/>
                  </a:lnTo>
                  <a:cubicBezTo>
                    <a:pt x="29781" y="13931"/>
                    <a:pt x="29794" y="13924"/>
                    <a:pt x="29801" y="13924"/>
                  </a:cubicBezTo>
                  <a:cubicBezTo>
                    <a:pt x="29807" y="13911"/>
                    <a:pt x="29814" y="13905"/>
                    <a:pt x="29814" y="13905"/>
                  </a:cubicBezTo>
                  <a:close/>
                  <a:moveTo>
                    <a:pt x="29801" y="13846"/>
                  </a:moveTo>
                  <a:lnTo>
                    <a:pt x="29768" y="13859"/>
                  </a:lnTo>
                  <a:cubicBezTo>
                    <a:pt x="29729" y="13879"/>
                    <a:pt x="29703" y="13892"/>
                    <a:pt x="29690" y="13905"/>
                  </a:cubicBezTo>
                  <a:cubicBezTo>
                    <a:pt x="29677" y="13924"/>
                    <a:pt x="29670" y="13944"/>
                    <a:pt x="29670" y="13976"/>
                  </a:cubicBezTo>
                  <a:cubicBezTo>
                    <a:pt x="29670" y="14028"/>
                    <a:pt x="29690" y="14061"/>
                    <a:pt x="29722" y="14080"/>
                  </a:cubicBezTo>
                  <a:cubicBezTo>
                    <a:pt x="29737" y="14090"/>
                    <a:pt x="29755" y="14096"/>
                    <a:pt x="29773" y="14096"/>
                  </a:cubicBezTo>
                  <a:cubicBezTo>
                    <a:pt x="29780" y="14096"/>
                    <a:pt x="29787" y="14095"/>
                    <a:pt x="29794" y="14093"/>
                  </a:cubicBezTo>
                  <a:cubicBezTo>
                    <a:pt x="29820" y="14093"/>
                    <a:pt x="29840" y="14080"/>
                    <a:pt x="29859" y="14074"/>
                  </a:cubicBezTo>
                  <a:cubicBezTo>
                    <a:pt x="29879" y="14067"/>
                    <a:pt x="29898" y="14048"/>
                    <a:pt x="29911" y="14028"/>
                  </a:cubicBezTo>
                  <a:cubicBezTo>
                    <a:pt x="29918" y="14009"/>
                    <a:pt x="29924" y="13983"/>
                    <a:pt x="29924" y="13944"/>
                  </a:cubicBezTo>
                  <a:cubicBezTo>
                    <a:pt x="29924" y="13931"/>
                    <a:pt x="29924" y="13911"/>
                    <a:pt x="29918" y="13898"/>
                  </a:cubicBezTo>
                  <a:cubicBezTo>
                    <a:pt x="29911" y="13885"/>
                    <a:pt x="29898" y="13879"/>
                    <a:pt x="29885" y="13872"/>
                  </a:cubicBezTo>
                  <a:cubicBezTo>
                    <a:pt x="29859" y="13853"/>
                    <a:pt x="29827" y="13846"/>
                    <a:pt x="29801" y="13846"/>
                  </a:cubicBezTo>
                  <a:close/>
                  <a:moveTo>
                    <a:pt x="35550" y="14106"/>
                  </a:moveTo>
                  <a:cubicBezTo>
                    <a:pt x="35556" y="14119"/>
                    <a:pt x="35563" y="14126"/>
                    <a:pt x="35563" y="14126"/>
                  </a:cubicBezTo>
                  <a:lnTo>
                    <a:pt x="35569" y="14152"/>
                  </a:lnTo>
                  <a:cubicBezTo>
                    <a:pt x="35563" y="14139"/>
                    <a:pt x="35550" y="14126"/>
                    <a:pt x="35543" y="14119"/>
                  </a:cubicBezTo>
                  <a:cubicBezTo>
                    <a:pt x="35543" y="14113"/>
                    <a:pt x="35543" y="14113"/>
                    <a:pt x="35550" y="14106"/>
                  </a:cubicBezTo>
                  <a:close/>
                  <a:moveTo>
                    <a:pt x="29274" y="14074"/>
                  </a:moveTo>
                  <a:cubicBezTo>
                    <a:pt x="29280" y="14100"/>
                    <a:pt x="29274" y="14119"/>
                    <a:pt x="29267" y="14132"/>
                  </a:cubicBezTo>
                  <a:cubicBezTo>
                    <a:pt x="29267" y="14132"/>
                    <a:pt x="29261" y="14145"/>
                    <a:pt x="29248" y="14158"/>
                  </a:cubicBezTo>
                  <a:lnTo>
                    <a:pt x="29222" y="14171"/>
                  </a:lnTo>
                  <a:lnTo>
                    <a:pt x="29209" y="14178"/>
                  </a:lnTo>
                  <a:lnTo>
                    <a:pt x="29105" y="14184"/>
                  </a:lnTo>
                  <a:lnTo>
                    <a:pt x="29092" y="14171"/>
                  </a:lnTo>
                  <a:cubicBezTo>
                    <a:pt x="29079" y="14152"/>
                    <a:pt x="29079" y="14145"/>
                    <a:pt x="29079" y="14132"/>
                  </a:cubicBezTo>
                  <a:lnTo>
                    <a:pt x="29111" y="14132"/>
                  </a:lnTo>
                  <a:lnTo>
                    <a:pt x="29131" y="14119"/>
                  </a:lnTo>
                  <a:cubicBezTo>
                    <a:pt x="29150" y="14100"/>
                    <a:pt x="29170" y="14093"/>
                    <a:pt x="29183" y="14080"/>
                  </a:cubicBezTo>
                  <a:lnTo>
                    <a:pt x="29209" y="14074"/>
                  </a:lnTo>
                  <a:close/>
                  <a:moveTo>
                    <a:pt x="29176" y="14015"/>
                  </a:moveTo>
                  <a:cubicBezTo>
                    <a:pt x="29150" y="14041"/>
                    <a:pt x="29124" y="14054"/>
                    <a:pt x="29092" y="14067"/>
                  </a:cubicBezTo>
                  <a:cubicBezTo>
                    <a:pt x="29105" y="14061"/>
                    <a:pt x="29111" y="14054"/>
                    <a:pt x="29105" y="14041"/>
                  </a:cubicBezTo>
                  <a:cubicBezTo>
                    <a:pt x="29095" y="14037"/>
                    <a:pt x="29086" y="14032"/>
                    <a:pt x="29077" y="14032"/>
                  </a:cubicBezTo>
                  <a:cubicBezTo>
                    <a:pt x="29073" y="14032"/>
                    <a:pt x="29069" y="14033"/>
                    <a:pt x="29066" y="14035"/>
                  </a:cubicBezTo>
                  <a:cubicBezTo>
                    <a:pt x="29066" y="14048"/>
                    <a:pt x="29059" y="14067"/>
                    <a:pt x="29040" y="14087"/>
                  </a:cubicBezTo>
                  <a:lnTo>
                    <a:pt x="29033" y="14171"/>
                  </a:lnTo>
                  <a:cubicBezTo>
                    <a:pt x="29033" y="14191"/>
                    <a:pt x="29040" y="14210"/>
                    <a:pt x="29053" y="14217"/>
                  </a:cubicBezTo>
                  <a:cubicBezTo>
                    <a:pt x="29059" y="14230"/>
                    <a:pt x="29079" y="14230"/>
                    <a:pt x="29105" y="14230"/>
                  </a:cubicBezTo>
                  <a:lnTo>
                    <a:pt x="29209" y="14236"/>
                  </a:lnTo>
                  <a:lnTo>
                    <a:pt x="29235" y="14230"/>
                  </a:lnTo>
                  <a:cubicBezTo>
                    <a:pt x="29241" y="14230"/>
                    <a:pt x="29248" y="14230"/>
                    <a:pt x="29261" y="14217"/>
                  </a:cubicBezTo>
                  <a:cubicBezTo>
                    <a:pt x="29293" y="14204"/>
                    <a:pt x="29313" y="14184"/>
                    <a:pt x="29313" y="14165"/>
                  </a:cubicBezTo>
                  <a:lnTo>
                    <a:pt x="29319" y="14139"/>
                  </a:lnTo>
                  <a:cubicBezTo>
                    <a:pt x="29332" y="14113"/>
                    <a:pt x="29339" y="14100"/>
                    <a:pt x="29345" y="14087"/>
                  </a:cubicBezTo>
                  <a:cubicBezTo>
                    <a:pt x="29345" y="14061"/>
                    <a:pt x="29332" y="14041"/>
                    <a:pt x="29306" y="14028"/>
                  </a:cubicBezTo>
                  <a:cubicBezTo>
                    <a:pt x="29293" y="14028"/>
                    <a:pt x="29274" y="14022"/>
                    <a:pt x="29241" y="14022"/>
                  </a:cubicBezTo>
                  <a:cubicBezTo>
                    <a:pt x="29209" y="14022"/>
                    <a:pt x="29189" y="14022"/>
                    <a:pt x="29176" y="14015"/>
                  </a:cubicBezTo>
                  <a:close/>
                  <a:moveTo>
                    <a:pt x="42008" y="14009"/>
                  </a:moveTo>
                  <a:cubicBezTo>
                    <a:pt x="42040" y="14041"/>
                    <a:pt x="42053" y="14067"/>
                    <a:pt x="42053" y="14087"/>
                  </a:cubicBezTo>
                  <a:cubicBezTo>
                    <a:pt x="42053" y="14100"/>
                    <a:pt x="42047" y="14113"/>
                    <a:pt x="42034" y="14139"/>
                  </a:cubicBezTo>
                  <a:cubicBezTo>
                    <a:pt x="42021" y="14165"/>
                    <a:pt x="42008" y="14204"/>
                    <a:pt x="41995" y="14262"/>
                  </a:cubicBezTo>
                  <a:cubicBezTo>
                    <a:pt x="41988" y="14282"/>
                    <a:pt x="41975" y="14308"/>
                    <a:pt x="41956" y="14334"/>
                  </a:cubicBezTo>
                  <a:cubicBezTo>
                    <a:pt x="41936" y="14347"/>
                    <a:pt x="41910" y="14366"/>
                    <a:pt x="41865" y="14392"/>
                  </a:cubicBezTo>
                  <a:cubicBezTo>
                    <a:pt x="41793" y="14431"/>
                    <a:pt x="41735" y="14444"/>
                    <a:pt x="41683" y="14444"/>
                  </a:cubicBezTo>
                  <a:cubicBezTo>
                    <a:pt x="41683" y="14431"/>
                    <a:pt x="41689" y="14412"/>
                    <a:pt x="41702" y="14379"/>
                  </a:cubicBezTo>
                  <a:cubicBezTo>
                    <a:pt x="41728" y="14340"/>
                    <a:pt x="41754" y="14288"/>
                    <a:pt x="41787" y="14223"/>
                  </a:cubicBezTo>
                  <a:cubicBezTo>
                    <a:pt x="41793" y="14210"/>
                    <a:pt x="41800" y="14197"/>
                    <a:pt x="41793" y="14184"/>
                  </a:cubicBezTo>
                  <a:lnTo>
                    <a:pt x="41787" y="14158"/>
                  </a:lnTo>
                  <a:cubicBezTo>
                    <a:pt x="41780" y="14132"/>
                    <a:pt x="41787" y="14113"/>
                    <a:pt x="41800" y="14093"/>
                  </a:cubicBezTo>
                  <a:cubicBezTo>
                    <a:pt x="41819" y="14080"/>
                    <a:pt x="41832" y="14067"/>
                    <a:pt x="41858" y="14061"/>
                  </a:cubicBezTo>
                  <a:cubicBezTo>
                    <a:pt x="41871" y="14054"/>
                    <a:pt x="41904" y="14054"/>
                    <a:pt x="41943" y="14048"/>
                  </a:cubicBezTo>
                  <a:cubicBezTo>
                    <a:pt x="41969" y="14041"/>
                    <a:pt x="41995" y="14028"/>
                    <a:pt x="42008" y="14009"/>
                  </a:cubicBezTo>
                  <a:close/>
                  <a:moveTo>
                    <a:pt x="29261" y="13267"/>
                  </a:moveTo>
                  <a:cubicBezTo>
                    <a:pt x="29293" y="13319"/>
                    <a:pt x="29319" y="13352"/>
                    <a:pt x="29332" y="13378"/>
                  </a:cubicBezTo>
                  <a:cubicBezTo>
                    <a:pt x="29352" y="13391"/>
                    <a:pt x="29358" y="13404"/>
                    <a:pt x="29358" y="13417"/>
                  </a:cubicBezTo>
                  <a:cubicBezTo>
                    <a:pt x="29365" y="13430"/>
                    <a:pt x="29358" y="13443"/>
                    <a:pt x="29345" y="13462"/>
                  </a:cubicBezTo>
                  <a:cubicBezTo>
                    <a:pt x="29293" y="13566"/>
                    <a:pt x="29261" y="13670"/>
                    <a:pt x="29248" y="13774"/>
                  </a:cubicBezTo>
                  <a:cubicBezTo>
                    <a:pt x="29241" y="13807"/>
                    <a:pt x="29248" y="13827"/>
                    <a:pt x="29267" y="13840"/>
                  </a:cubicBezTo>
                  <a:cubicBezTo>
                    <a:pt x="29274" y="13846"/>
                    <a:pt x="29287" y="13853"/>
                    <a:pt x="29306" y="13853"/>
                  </a:cubicBezTo>
                  <a:lnTo>
                    <a:pt x="29501" y="13840"/>
                  </a:lnTo>
                  <a:cubicBezTo>
                    <a:pt x="29586" y="13833"/>
                    <a:pt x="29651" y="13827"/>
                    <a:pt x="29683" y="13827"/>
                  </a:cubicBezTo>
                  <a:cubicBezTo>
                    <a:pt x="29768" y="13814"/>
                    <a:pt x="29846" y="13794"/>
                    <a:pt x="29924" y="13774"/>
                  </a:cubicBezTo>
                  <a:cubicBezTo>
                    <a:pt x="30002" y="13748"/>
                    <a:pt x="30093" y="13703"/>
                    <a:pt x="30204" y="13638"/>
                  </a:cubicBezTo>
                  <a:cubicBezTo>
                    <a:pt x="30275" y="13592"/>
                    <a:pt x="30340" y="13553"/>
                    <a:pt x="30399" y="13514"/>
                  </a:cubicBezTo>
                  <a:lnTo>
                    <a:pt x="30399" y="13514"/>
                  </a:lnTo>
                  <a:cubicBezTo>
                    <a:pt x="30295" y="13677"/>
                    <a:pt x="30191" y="13846"/>
                    <a:pt x="30087" y="14028"/>
                  </a:cubicBezTo>
                  <a:cubicBezTo>
                    <a:pt x="30080" y="14035"/>
                    <a:pt x="30074" y="14035"/>
                    <a:pt x="30067" y="14041"/>
                  </a:cubicBezTo>
                  <a:cubicBezTo>
                    <a:pt x="29944" y="14139"/>
                    <a:pt x="29742" y="14230"/>
                    <a:pt x="29482" y="14301"/>
                  </a:cubicBezTo>
                  <a:cubicBezTo>
                    <a:pt x="29274" y="14360"/>
                    <a:pt x="29046" y="14412"/>
                    <a:pt x="28792" y="14464"/>
                  </a:cubicBezTo>
                  <a:cubicBezTo>
                    <a:pt x="28786" y="14392"/>
                    <a:pt x="28786" y="14321"/>
                    <a:pt x="28805" y="14243"/>
                  </a:cubicBezTo>
                  <a:cubicBezTo>
                    <a:pt x="28805" y="14236"/>
                    <a:pt x="28818" y="14204"/>
                    <a:pt x="28838" y="14145"/>
                  </a:cubicBezTo>
                  <a:lnTo>
                    <a:pt x="29079" y="13592"/>
                  </a:lnTo>
                  <a:cubicBezTo>
                    <a:pt x="29150" y="13449"/>
                    <a:pt x="29209" y="13345"/>
                    <a:pt x="29254" y="13280"/>
                  </a:cubicBezTo>
                  <a:cubicBezTo>
                    <a:pt x="29254" y="13274"/>
                    <a:pt x="29261" y="13267"/>
                    <a:pt x="29261" y="13267"/>
                  </a:cubicBezTo>
                  <a:close/>
                  <a:moveTo>
                    <a:pt x="41956" y="13404"/>
                  </a:moveTo>
                  <a:cubicBezTo>
                    <a:pt x="42014" y="13456"/>
                    <a:pt x="42066" y="13514"/>
                    <a:pt x="42125" y="13579"/>
                  </a:cubicBezTo>
                  <a:cubicBezTo>
                    <a:pt x="42593" y="14061"/>
                    <a:pt x="42977" y="14477"/>
                    <a:pt x="43276" y="14828"/>
                  </a:cubicBezTo>
                  <a:lnTo>
                    <a:pt x="43270" y="14828"/>
                  </a:lnTo>
                  <a:cubicBezTo>
                    <a:pt x="43204" y="14906"/>
                    <a:pt x="43133" y="14965"/>
                    <a:pt x="43061" y="15010"/>
                  </a:cubicBezTo>
                  <a:lnTo>
                    <a:pt x="42899" y="14848"/>
                  </a:lnTo>
                  <a:cubicBezTo>
                    <a:pt x="42879" y="14828"/>
                    <a:pt x="42860" y="14802"/>
                    <a:pt x="42840" y="14776"/>
                  </a:cubicBezTo>
                  <a:cubicBezTo>
                    <a:pt x="42808" y="14731"/>
                    <a:pt x="42788" y="14698"/>
                    <a:pt x="42775" y="14672"/>
                  </a:cubicBezTo>
                  <a:cubicBezTo>
                    <a:pt x="42743" y="14620"/>
                    <a:pt x="42678" y="14561"/>
                    <a:pt x="42587" y="14496"/>
                  </a:cubicBezTo>
                  <a:cubicBezTo>
                    <a:pt x="42457" y="14399"/>
                    <a:pt x="42359" y="14334"/>
                    <a:pt x="42300" y="14301"/>
                  </a:cubicBezTo>
                  <a:cubicBezTo>
                    <a:pt x="42281" y="14288"/>
                    <a:pt x="42261" y="14282"/>
                    <a:pt x="42255" y="14269"/>
                  </a:cubicBezTo>
                  <a:cubicBezTo>
                    <a:pt x="42242" y="14262"/>
                    <a:pt x="42229" y="14243"/>
                    <a:pt x="42222" y="14223"/>
                  </a:cubicBezTo>
                  <a:cubicBezTo>
                    <a:pt x="42216" y="14217"/>
                    <a:pt x="42216" y="14217"/>
                    <a:pt x="42216" y="14217"/>
                  </a:cubicBezTo>
                  <a:cubicBezTo>
                    <a:pt x="42229" y="14171"/>
                    <a:pt x="42235" y="14119"/>
                    <a:pt x="42229" y="14074"/>
                  </a:cubicBezTo>
                  <a:cubicBezTo>
                    <a:pt x="42229" y="13976"/>
                    <a:pt x="42203" y="13911"/>
                    <a:pt x="42151" y="13866"/>
                  </a:cubicBezTo>
                  <a:cubicBezTo>
                    <a:pt x="42118" y="13833"/>
                    <a:pt x="42072" y="13818"/>
                    <a:pt x="42016" y="13818"/>
                  </a:cubicBezTo>
                  <a:cubicBezTo>
                    <a:pt x="42005" y="13818"/>
                    <a:pt x="41993" y="13819"/>
                    <a:pt x="41982" y="13820"/>
                  </a:cubicBezTo>
                  <a:cubicBezTo>
                    <a:pt x="41936" y="13827"/>
                    <a:pt x="41897" y="13840"/>
                    <a:pt x="41852" y="13866"/>
                  </a:cubicBezTo>
                  <a:cubicBezTo>
                    <a:pt x="41845" y="13859"/>
                    <a:pt x="41832" y="13853"/>
                    <a:pt x="41819" y="13840"/>
                  </a:cubicBezTo>
                  <a:cubicBezTo>
                    <a:pt x="41787" y="13820"/>
                    <a:pt x="41761" y="13794"/>
                    <a:pt x="41741" y="13768"/>
                  </a:cubicBezTo>
                  <a:cubicBezTo>
                    <a:pt x="41735" y="13748"/>
                    <a:pt x="41728" y="13735"/>
                    <a:pt x="41728" y="13729"/>
                  </a:cubicBezTo>
                  <a:cubicBezTo>
                    <a:pt x="41722" y="13709"/>
                    <a:pt x="41735" y="13690"/>
                    <a:pt x="41754" y="13670"/>
                  </a:cubicBezTo>
                  <a:lnTo>
                    <a:pt x="41917" y="13449"/>
                  </a:lnTo>
                  <a:cubicBezTo>
                    <a:pt x="41930" y="13436"/>
                    <a:pt x="41943" y="13417"/>
                    <a:pt x="41956" y="13404"/>
                  </a:cubicBezTo>
                  <a:close/>
                  <a:moveTo>
                    <a:pt x="30379" y="14009"/>
                  </a:moveTo>
                  <a:cubicBezTo>
                    <a:pt x="30392" y="14009"/>
                    <a:pt x="30405" y="14015"/>
                    <a:pt x="30425" y="14028"/>
                  </a:cubicBezTo>
                  <a:cubicBezTo>
                    <a:pt x="30470" y="14041"/>
                    <a:pt x="30555" y="14087"/>
                    <a:pt x="30685" y="14158"/>
                  </a:cubicBezTo>
                  <a:cubicBezTo>
                    <a:pt x="30789" y="14210"/>
                    <a:pt x="30874" y="14249"/>
                    <a:pt x="30945" y="14269"/>
                  </a:cubicBezTo>
                  <a:cubicBezTo>
                    <a:pt x="30919" y="14327"/>
                    <a:pt x="30867" y="14405"/>
                    <a:pt x="30802" y="14496"/>
                  </a:cubicBezTo>
                  <a:cubicBezTo>
                    <a:pt x="30724" y="14607"/>
                    <a:pt x="30672" y="14685"/>
                    <a:pt x="30652" y="14717"/>
                  </a:cubicBezTo>
                  <a:cubicBezTo>
                    <a:pt x="30626" y="14757"/>
                    <a:pt x="30600" y="14802"/>
                    <a:pt x="30574" y="14854"/>
                  </a:cubicBezTo>
                  <a:cubicBezTo>
                    <a:pt x="30438" y="15108"/>
                    <a:pt x="30340" y="15296"/>
                    <a:pt x="30275" y="15426"/>
                  </a:cubicBezTo>
                  <a:cubicBezTo>
                    <a:pt x="30249" y="15420"/>
                    <a:pt x="30217" y="15400"/>
                    <a:pt x="30178" y="15368"/>
                  </a:cubicBezTo>
                  <a:cubicBezTo>
                    <a:pt x="30041" y="15277"/>
                    <a:pt x="29905" y="15199"/>
                    <a:pt x="29761" y="15147"/>
                  </a:cubicBezTo>
                  <a:cubicBezTo>
                    <a:pt x="29937" y="14770"/>
                    <a:pt x="30139" y="14386"/>
                    <a:pt x="30379" y="14009"/>
                  </a:cubicBezTo>
                  <a:close/>
                  <a:moveTo>
                    <a:pt x="37816" y="12550"/>
                  </a:moveTo>
                  <a:cubicBezTo>
                    <a:pt x="37910" y="12550"/>
                    <a:pt x="37985" y="12559"/>
                    <a:pt x="38041" y="12584"/>
                  </a:cubicBezTo>
                  <a:cubicBezTo>
                    <a:pt x="38080" y="12597"/>
                    <a:pt x="38125" y="12623"/>
                    <a:pt x="38184" y="12662"/>
                  </a:cubicBezTo>
                  <a:cubicBezTo>
                    <a:pt x="38249" y="12701"/>
                    <a:pt x="38294" y="12727"/>
                    <a:pt x="38320" y="12747"/>
                  </a:cubicBezTo>
                  <a:cubicBezTo>
                    <a:pt x="38366" y="12766"/>
                    <a:pt x="38431" y="12786"/>
                    <a:pt x="38509" y="12812"/>
                  </a:cubicBezTo>
                  <a:cubicBezTo>
                    <a:pt x="38626" y="12838"/>
                    <a:pt x="38691" y="12857"/>
                    <a:pt x="38704" y="12857"/>
                  </a:cubicBezTo>
                  <a:cubicBezTo>
                    <a:pt x="38776" y="12883"/>
                    <a:pt x="38860" y="12923"/>
                    <a:pt x="38964" y="12975"/>
                  </a:cubicBezTo>
                  <a:lnTo>
                    <a:pt x="39680" y="13339"/>
                  </a:lnTo>
                  <a:cubicBezTo>
                    <a:pt x="39894" y="13449"/>
                    <a:pt x="40050" y="13534"/>
                    <a:pt x="40154" y="13592"/>
                  </a:cubicBezTo>
                  <a:cubicBezTo>
                    <a:pt x="40336" y="13690"/>
                    <a:pt x="40486" y="13787"/>
                    <a:pt x="40616" y="13885"/>
                  </a:cubicBezTo>
                  <a:cubicBezTo>
                    <a:pt x="40688" y="13937"/>
                    <a:pt x="40824" y="14048"/>
                    <a:pt x="41013" y="14204"/>
                  </a:cubicBezTo>
                  <a:lnTo>
                    <a:pt x="41429" y="14561"/>
                  </a:lnTo>
                  <a:cubicBezTo>
                    <a:pt x="41429" y="14568"/>
                    <a:pt x="41435" y="14568"/>
                    <a:pt x="41442" y="14574"/>
                  </a:cubicBezTo>
                  <a:cubicBezTo>
                    <a:pt x="41449" y="14587"/>
                    <a:pt x="41462" y="14607"/>
                    <a:pt x="41481" y="14620"/>
                  </a:cubicBezTo>
                  <a:cubicBezTo>
                    <a:pt x="41494" y="14639"/>
                    <a:pt x="41520" y="14665"/>
                    <a:pt x="41546" y="14698"/>
                  </a:cubicBezTo>
                  <a:cubicBezTo>
                    <a:pt x="41585" y="14744"/>
                    <a:pt x="41631" y="14802"/>
                    <a:pt x="41670" y="14861"/>
                  </a:cubicBezTo>
                  <a:cubicBezTo>
                    <a:pt x="41670" y="14861"/>
                    <a:pt x="41676" y="14867"/>
                    <a:pt x="41683" y="14874"/>
                  </a:cubicBezTo>
                  <a:cubicBezTo>
                    <a:pt x="41325" y="14600"/>
                    <a:pt x="40935" y="14386"/>
                    <a:pt x="40518" y="14217"/>
                  </a:cubicBezTo>
                  <a:cubicBezTo>
                    <a:pt x="40369" y="14165"/>
                    <a:pt x="40258" y="14119"/>
                    <a:pt x="40187" y="14093"/>
                  </a:cubicBezTo>
                  <a:cubicBezTo>
                    <a:pt x="40057" y="14048"/>
                    <a:pt x="39946" y="13996"/>
                    <a:pt x="39862" y="13957"/>
                  </a:cubicBezTo>
                  <a:cubicBezTo>
                    <a:pt x="39784" y="13918"/>
                    <a:pt x="39725" y="13885"/>
                    <a:pt x="39686" y="13866"/>
                  </a:cubicBezTo>
                  <a:cubicBezTo>
                    <a:pt x="39621" y="13833"/>
                    <a:pt x="39562" y="13807"/>
                    <a:pt x="39510" y="13787"/>
                  </a:cubicBezTo>
                  <a:cubicBezTo>
                    <a:pt x="39413" y="13755"/>
                    <a:pt x="39296" y="13742"/>
                    <a:pt x="39159" y="13742"/>
                  </a:cubicBezTo>
                  <a:lnTo>
                    <a:pt x="38795" y="13742"/>
                  </a:lnTo>
                  <a:cubicBezTo>
                    <a:pt x="38496" y="13735"/>
                    <a:pt x="38210" y="13677"/>
                    <a:pt x="37930" y="13560"/>
                  </a:cubicBezTo>
                  <a:cubicBezTo>
                    <a:pt x="37870" y="13538"/>
                    <a:pt x="37820" y="13526"/>
                    <a:pt x="37779" y="13526"/>
                  </a:cubicBezTo>
                  <a:cubicBezTo>
                    <a:pt x="37735" y="13526"/>
                    <a:pt x="37703" y="13539"/>
                    <a:pt x="37683" y="13566"/>
                  </a:cubicBezTo>
                  <a:cubicBezTo>
                    <a:pt x="37650" y="13605"/>
                    <a:pt x="37650" y="13657"/>
                    <a:pt x="37689" y="13709"/>
                  </a:cubicBezTo>
                  <a:cubicBezTo>
                    <a:pt x="37722" y="13755"/>
                    <a:pt x="37767" y="13800"/>
                    <a:pt x="37826" y="13833"/>
                  </a:cubicBezTo>
                  <a:cubicBezTo>
                    <a:pt x="38021" y="13957"/>
                    <a:pt x="38210" y="14119"/>
                    <a:pt x="38398" y="14314"/>
                  </a:cubicBezTo>
                  <a:cubicBezTo>
                    <a:pt x="38541" y="14457"/>
                    <a:pt x="38704" y="14646"/>
                    <a:pt x="38893" y="14887"/>
                  </a:cubicBezTo>
                  <a:cubicBezTo>
                    <a:pt x="39081" y="15121"/>
                    <a:pt x="39218" y="15316"/>
                    <a:pt x="39315" y="15478"/>
                  </a:cubicBezTo>
                  <a:cubicBezTo>
                    <a:pt x="39315" y="15478"/>
                    <a:pt x="39315" y="15485"/>
                    <a:pt x="39322" y="15491"/>
                  </a:cubicBezTo>
                  <a:cubicBezTo>
                    <a:pt x="39257" y="15459"/>
                    <a:pt x="39179" y="15426"/>
                    <a:pt x="39094" y="15394"/>
                  </a:cubicBezTo>
                  <a:cubicBezTo>
                    <a:pt x="38867" y="15303"/>
                    <a:pt x="38697" y="15244"/>
                    <a:pt x="38580" y="15218"/>
                  </a:cubicBezTo>
                  <a:cubicBezTo>
                    <a:pt x="38437" y="15186"/>
                    <a:pt x="38281" y="15166"/>
                    <a:pt x="38099" y="15153"/>
                  </a:cubicBezTo>
                  <a:cubicBezTo>
                    <a:pt x="37995" y="15147"/>
                    <a:pt x="37832" y="15147"/>
                    <a:pt x="37618" y="15147"/>
                  </a:cubicBezTo>
                  <a:cubicBezTo>
                    <a:pt x="37475" y="15153"/>
                    <a:pt x="37371" y="15153"/>
                    <a:pt x="37299" y="15160"/>
                  </a:cubicBezTo>
                  <a:lnTo>
                    <a:pt x="37299" y="15121"/>
                  </a:lnTo>
                  <a:cubicBezTo>
                    <a:pt x="37273" y="14256"/>
                    <a:pt x="37306" y="13404"/>
                    <a:pt x="37410" y="12558"/>
                  </a:cubicBezTo>
                  <a:cubicBezTo>
                    <a:pt x="37430" y="12563"/>
                    <a:pt x="37458" y="12565"/>
                    <a:pt x="37494" y="12565"/>
                  </a:cubicBezTo>
                  <a:cubicBezTo>
                    <a:pt x="37553" y="12565"/>
                    <a:pt x="37632" y="12560"/>
                    <a:pt x="37728" y="12552"/>
                  </a:cubicBezTo>
                  <a:cubicBezTo>
                    <a:pt x="37759" y="12550"/>
                    <a:pt x="37788" y="12550"/>
                    <a:pt x="37816" y="12550"/>
                  </a:cubicBezTo>
                  <a:close/>
                  <a:moveTo>
                    <a:pt x="35550" y="14802"/>
                  </a:moveTo>
                  <a:cubicBezTo>
                    <a:pt x="35569" y="14841"/>
                    <a:pt x="35569" y="14906"/>
                    <a:pt x="35543" y="14991"/>
                  </a:cubicBezTo>
                  <a:cubicBezTo>
                    <a:pt x="35524" y="15075"/>
                    <a:pt x="35504" y="15134"/>
                    <a:pt x="35491" y="15160"/>
                  </a:cubicBezTo>
                  <a:cubicBezTo>
                    <a:pt x="35452" y="15251"/>
                    <a:pt x="35394" y="15335"/>
                    <a:pt x="35316" y="15407"/>
                  </a:cubicBezTo>
                  <a:cubicBezTo>
                    <a:pt x="35231" y="15478"/>
                    <a:pt x="35146" y="15530"/>
                    <a:pt x="35042" y="15556"/>
                  </a:cubicBezTo>
                  <a:cubicBezTo>
                    <a:pt x="35120" y="15400"/>
                    <a:pt x="35186" y="15283"/>
                    <a:pt x="35251" y="15192"/>
                  </a:cubicBezTo>
                  <a:cubicBezTo>
                    <a:pt x="35264" y="15179"/>
                    <a:pt x="35290" y="15147"/>
                    <a:pt x="35329" y="15101"/>
                  </a:cubicBezTo>
                  <a:cubicBezTo>
                    <a:pt x="35361" y="15062"/>
                    <a:pt x="35387" y="15030"/>
                    <a:pt x="35407" y="15010"/>
                  </a:cubicBezTo>
                  <a:cubicBezTo>
                    <a:pt x="35420" y="14984"/>
                    <a:pt x="35446" y="14952"/>
                    <a:pt x="35472" y="14906"/>
                  </a:cubicBezTo>
                  <a:cubicBezTo>
                    <a:pt x="35498" y="14861"/>
                    <a:pt x="35524" y="14828"/>
                    <a:pt x="35550" y="14802"/>
                  </a:cubicBezTo>
                  <a:close/>
                  <a:moveTo>
                    <a:pt x="31693" y="12298"/>
                  </a:moveTo>
                  <a:cubicBezTo>
                    <a:pt x="31726" y="12344"/>
                    <a:pt x="31771" y="12396"/>
                    <a:pt x="31830" y="12448"/>
                  </a:cubicBezTo>
                  <a:cubicBezTo>
                    <a:pt x="31862" y="12480"/>
                    <a:pt x="31914" y="12526"/>
                    <a:pt x="31986" y="12584"/>
                  </a:cubicBezTo>
                  <a:cubicBezTo>
                    <a:pt x="32012" y="12610"/>
                    <a:pt x="32038" y="12617"/>
                    <a:pt x="32051" y="12617"/>
                  </a:cubicBezTo>
                  <a:cubicBezTo>
                    <a:pt x="32057" y="12643"/>
                    <a:pt x="32077" y="12662"/>
                    <a:pt x="32109" y="12682"/>
                  </a:cubicBezTo>
                  <a:cubicBezTo>
                    <a:pt x="32155" y="12714"/>
                    <a:pt x="32174" y="12734"/>
                    <a:pt x="32181" y="12734"/>
                  </a:cubicBezTo>
                  <a:cubicBezTo>
                    <a:pt x="32187" y="12740"/>
                    <a:pt x="32207" y="12773"/>
                    <a:pt x="32252" y="12825"/>
                  </a:cubicBezTo>
                  <a:cubicBezTo>
                    <a:pt x="32278" y="12870"/>
                    <a:pt x="32304" y="12890"/>
                    <a:pt x="32343" y="12897"/>
                  </a:cubicBezTo>
                  <a:cubicBezTo>
                    <a:pt x="32402" y="12812"/>
                    <a:pt x="32454" y="12766"/>
                    <a:pt x="32493" y="12747"/>
                  </a:cubicBezTo>
                  <a:lnTo>
                    <a:pt x="32500" y="12747"/>
                  </a:lnTo>
                  <a:cubicBezTo>
                    <a:pt x="32513" y="12760"/>
                    <a:pt x="32526" y="12779"/>
                    <a:pt x="32539" y="12799"/>
                  </a:cubicBezTo>
                  <a:cubicBezTo>
                    <a:pt x="32604" y="12877"/>
                    <a:pt x="32643" y="12929"/>
                    <a:pt x="32649" y="12975"/>
                  </a:cubicBezTo>
                  <a:cubicBezTo>
                    <a:pt x="32122" y="13391"/>
                    <a:pt x="31732" y="13735"/>
                    <a:pt x="31478" y="13996"/>
                  </a:cubicBezTo>
                  <a:cubicBezTo>
                    <a:pt x="31069" y="14399"/>
                    <a:pt x="30763" y="14809"/>
                    <a:pt x="30561" y="15218"/>
                  </a:cubicBezTo>
                  <a:cubicBezTo>
                    <a:pt x="30477" y="15381"/>
                    <a:pt x="30399" y="15569"/>
                    <a:pt x="30327" y="15778"/>
                  </a:cubicBezTo>
                  <a:cubicBezTo>
                    <a:pt x="30217" y="16109"/>
                    <a:pt x="30165" y="16382"/>
                    <a:pt x="30171" y="16610"/>
                  </a:cubicBezTo>
                  <a:cubicBezTo>
                    <a:pt x="30139" y="16597"/>
                    <a:pt x="30106" y="16591"/>
                    <a:pt x="30074" y="16591"/>
                  </a:cubicBezTo>
                  <a:cubicBezTo>
                    <a:pt x="30074" y="16584"/>
                    <a:pt x="30074" y="16571"/>
                    <a:pt x="30074" y="16558"/>
                  </a:cubicBezTo>
                  <a:cubicBezTo>
                    <a:pt x="30067" y="16551"/>
                    <a:pt x="30067" y="16519"/>
                    <a:pt x="30067" y="16473"/>
                  </a:cubicBezTo>
                  <a:lnTo>
                    <a:pt x="30087" y="16278"/>
                  </a:lnTo>
                  <a:cubicBezTo>
                    <a:pt x="30093" y="16226"/>
                    <a:pt x="30100" y="16181"/>
                    <a:pt x="30113" y="16135"/>
                  </a:cubicBezTo>
                  <a:cubicBezTo>
                    <a:pt x="30132" y="16057"/>
                    <a:pt x="30152" y="15992"/>
                    <a:pt x="30178" y="15940"/>
                  </a:cubicBezTo>
                  <a:cubicBezTo>
                    <a:pt x="30184" y="15921"/>
                    <a:pt x="30197" y="15895"/>
                    <a:pt x="30210" y="15869"/>
                  </a:cubicBezTo>
                  <a:cubicBezTo>
                    <a:pt x="30223" y="15849"/>
                    <a:pt x="30230" y="15836"/>
                    <a:pt x="30236" y="15823"/>
                  </a:cubicBezTo>
                  <a:cubicBezTo>
                    <a:pt x="30243" y="15804"/>
                    <a:pt x="30236" y="15784"/>
                    <a:pt x="30223" y="15771"/>
                  </a:cubicBezTo>
                  <a:cubicBezTo>
                    <a:pt x="30223" y="15765"/>
                    <a:pt x="30210" y="15765"/>
                    <a:pt x="30184" y="15752"/>
                  </a:cubicBezTo>
                  <a:cubicBezTo>
                    <a:pt x="30158" y="15745"/>
                    <a:pt x="30119" y="15732"/>
                    <a:pt x="30080" y="15713"/>
                  </a:cubicBezTo>
                  <a:cubicBezTo>
                    <a:pt x="30028" y="15680"/>
                    <a:pt x="29996" y="15667"/>
                    <a:pt x="29983" y="15661"/>
                  </a:cubicBezTo>
                  <a:cubicBezTo>
                    <a:pt x="29885" y="15634"/>
                    <a:pt x="29814" y="15608"/>
                    <a:pt x="29768" y="15589"/>
                  </a:cubicBezTo>
                  <a:cubicBezTo>
                    <a:pt x="29755" y="15582"/>
                    <a:pt x="29716" y="15556"/>
                    <a:pt x="29651" y="15511"/>
                  </a:cubicBezTo>
                  <a:cubicBezTo>
                    <a:pt x="29638" y="15504"/>
                    <a:pt x="29625" y="15498"/>
                    <a:pt x="29612" y="15491"/>
                  </a:cubicBezTo>
                  <a:cubicBezTo>
                    <a:pt x="29657" y="15394"/>
                    <a:pt x="29696" y="15290"/>
                    <a:pt x="29742" y="15192"/>
                  </a:cubicBezTo>
                  <a:cubicBezTo>
                    <a:pt x="29931" y="15290"/>
                    <a:pt x="30074" y="15368"/>
                    <a:pt x="30158" y="15433"/>
                  </a:cubicBezTo>
                  <a:cubicBezTo>
                    <a:pt x="30230" y="15485"/>
                    <a:pt x="30282" y="15511"/>
                    <a:pt x="30321" y="15511"/>
                  </a:cubicBezTo>
                  <a:cubicBezTo>
                    <a:pt x="30496" y="15140"/>
                    <a:pt x="30646" y="14874"/>
                    <a:pt x="30757" y="14698"/>
                  </a:cubicBezTo>
                  <a:cubicBezTo>
                    <a:pt x="30776" y="14672"/>
                    <a:pt x="30822" y="14600"/>
                    <a:pt x="30893" y="14490"/>
                  </a:cubicBezTo>
                  <a:cubicBezTo>
                    <a:pt x="30952" y="14405"/>
                    <a:pt x="30997" y="14334"/>
                    <a:pt x="31030" y="14282"/>
                  </a:cubicBezTo>
                  <a:cubicBezTo>
                    <a:pt x="31043" y="14262"/>
                    <a:pt x="31049" y="14249"/>
                    <a:pt x="31049" y="14236"/>
                  </a:cubicBezTo>
                  <a:cubicBezTo>
                    <a:pt x="31043" y="14210"/>
                    <a:pt x="31023" y="14197"/>
                    <a:pt x="30984" y="14184"/>
                  </a:cubicBezTo>
                  <a:cubicBezTo>
                    <a:pt x="30900" y="14165"/>
                    <a:pt x="30815" y="14126"/>
                    <a:pt x="30718" y="14074"/>
                  </a:cubicBezTo>
                  <a:cubicBezTo>
                    <a:pt x="30607" y="14009"/>
                    <a:pt x="30522" y="13963"/>
                    <a:pt x="30464" y="13931"/>
                  </a:cubicBezTo>
                  <a:cubicBezTo>
                    <a:pt x="30457" y="13924"/>
                    <a:pt x="30444" y="13918"/>
                    <a:pt x="30438" y="13911"/>
                  </a:cubicBezTo>
                  <a:cubicBezTo>
                    <a:pt x="30470" y="13859"/>
                    <a:pt x="30503" y="13807"/>
                    <a:pt x="30535" y="13761"/>
                  </a:cubicBezTo>
                  <a:cubicBezTo>
                    <a:pt x="30600" y="13807"/>
                    <a:pt x="30685" y="13853"/>
                    <a:pt x="30796" y="13898"/>
                  </a:cubicBezTo>
                  <a:cubicBezTo>
                    <a:pt x="30835" y="13911"/>
                    <a:pt x="30893" y="13931"/>
                    <a:pt x="30965" y="13950"/>
                  </a:cubicBezTo>
                  <a:cubicBezTo>
                    <a:pt x="31030" y="13976"/>
                    <a:pt x="31082" y="13996"/>
                    <a:pt x="31121" y="14022"/>
                  </a:cubicBezTo>
                  <a:cubicBezTo>
                    <a:pt x="31172" y="14050"/>
                    <a:pt x="31208" y="14068"/>
                    <a:pt x="31234" y="14068"/>
                  </a:cubicBezTo>
                  <a:cubicBezTo>
                    <a:pt x="31237" y="14068"/>
                    <a:pt x="31241" y="14068"/>
                    <a:pt x="31244" y="14067"/>
                  </a:cubicBezTo>
                  <a:cubicBezTo>
                    <a:pt x="31316" y="13944"/>
                    <a:pt x="31433" y="13794"/>
                    <a:pt x="31596" y="13625"/>
                  </a:cubicBezTo>
                  <a:cubicBezTo>
                    <a:pt x="31680" y="13540"/>
                    <a:pt x="31856" y="13371"/>
                    <a:pt x="32116" y="13131"/>
                  </a:cubicBezTo>
                  <a:cubicBezTo>
                    <a:pt x="32129" y="13111"/>
                    <a:pt x="32142" y="13098"/>
                    <a:pt x="32148" y="13085"/>
                  </a:cubicBezTo>
                  <a:cubicBezTo>
                    <a:pt x="32161" y="13053"/>
                    <a:pt x="32142" y="13014"/>
                    <a:pt x="32096" y="12955"/>
                  </a:cubicBezTo>
                  <a:lnTo>
                    <a:pt x="31569" y="12428"/>
                  </a:lnTo>
                  <a:cubicBezTo>
                    <a:pt x="31596" y="12396"/>
                    <a:pt x="31622" y="12370"/>
                    <a:pt x="31648" y="12344"/>
                  </a:cubicBezTo>
                  <a:cubicBezTo>
                    <a:pt x="31667" y="12324"/>
                    <a:pt x="31680" y="12311"/>
                    <a:pt x="31693" y="12298"/>
                  </a:cubicBezTo>
                  <a:close/>
                  <a:moveTo>
                    <a:pt x="43478" y="15062"/>
                  </a:moveTo>
                  <a:cubicBezTo>
                    <a:pt x="43556" y="15153"/>
                    <a:pt x="43621" y="15238"/>
                    <a:pt x="43686" y="15316"/>
                  </a:cubicBezTo>
                  <a:cubicBezTo>
                    <a:pt x="44017" y="15739"/>
                    <a:pt x="44297" y="16155"/>
                    <a:pt x="44518" y="16558"/>
                  </a:cubicBezTo>
                  <a:cubicBezTo>
                    <a:pt x="44440" y="16597"/>
                    <a:pt x="44369" y="16643"/>
                    <a:pt x="44304" y="16695"/>
                  </a:cubicBezTo>
                  <a:cubicBezTo>
                    <a:pt x="44271" y="16716"/>
                    <a:pt x="44248" y="16729"/>
                    <a:pt x="44230" y="16729"/>
                  </a:cubicBezTo>
                  <a:cubicBezTo>
                    <a:pt x="44226" y="16729"/>
                    <a:pt x="44222" y="16728"/>
                    <a:pt x="44219" y="16727"/>
                  </a:cubicBezTo>
                  <a:cubicBezTo>
                    <a:pt x="44206" y="16688"/>
                    <a:pt x="44180" y="16610"/>
                    <a:pt x="44135" y="16506"/>
                  </a:cubicBezTo>
                  <a:cubicBezTo>
                    <a:pt x="44050" y="16324"/>
                    <a:pt x="43991" y="16207"/>
                    <a:pt x="43952" y="16142"/>
                  </a:cubicBezTo>
                  <a:cubicBezTo>
                    <a:pt x="43874" y="16018"/>
                    <a:pt x="43822" y="15934"/>
                    <a:pt x="43803" y="15888"/>
                  </a:cubicBezTo>
                  <a:cubicBezTo>
                    <a:pt x="43777" y="15823"/>
                    <a:pt x="43757" y="15778"/>
                    <a:pt x="43744" y="15745"/>
                  </a:cubicBezTo>
                  <a:cubicBezTo>
                    <a:pt x="43718" y="15687"/>
                    <a:pt x="43699" y="15641"/>
                    <a:pt x="43673" y="15608"/>
                  </a:cubicBezTo>
                  <a:cubicBezTo>
                    <a:pt x="43660" y="15589"/>
                    <a:pt x="43634" y="15563"/>
                    <a:pt x="43601" y="15537"/>
                  </a:cubicBezTo>
                  <a:cubicBezTo>
                    <a:pt x="43562" y="15504"/>
                    <a:pt x="43536" y="15485"/>
                    <a:pt x="43523" y="15472"/>
                  </a:cubicBezTo>
                  <a:cubicBezTo>
                    <a:pt x="43497" y="15446"/>
                    <a:pt x="43465" y="15400"/>
                    <a:pt x="43426" y="15335"/>
                  </a:cubicBezTo>
                  <a:cubicBezTo>
                    <a:pt x="43380" y="15270"/>
                    <a:pt x="43348" y="15225"/>
                    <a:pt x="43328" y="15199"/>
                  </a:cubicBezTo>
                  <a:cubicBezTo>
                    <a:pt x="43393" y="15147"/>
                    <a:pt x="43439" y="15095"/>
                    <a:pt x="43478" y="15062"/>
                  </a:cubicBezTo>
                  <a:close/>
                  <a:moveTo>
                    <a:pt x="29066" y="13436"/>
                  </a:moveTo>
                  <a:cubicBezTo>
                    <a:pt x="29059" y="13449"/>
                    <a:pt x="29046" y="13462"/>
                    <a:pt x="29040" y="13482"/>
                  </a:cubicBezTo>
                  <a:lnTo>
                    <a:pt x="28766" y="14080"/>
                  </a:lnTo>
                  <a:cubicBezTo>
                    <a:pt x="28740" y="14145"/>
                    <a:pt x="28721" y="14204"/>
                    <a:pt x="28708" y="14243"/>
                  </a:cubicBezTo>
                  <a:cubicBezTo>
                    <a:pt x="28695" y="14301"/>
                    <a:pt x="28695" y="14386"/>
                    <a:pt x="28701" y="14503"/>
                  </a:cubicBezTo>
                  <a:cubicBezTo>
                    <a:pt x="28701" y="14529"/>
                    <a:pt x="28708" y="14542"/>
                    <a:pt x="28721" y="14555"/>
                  </a:cubicBezTo>
                  <a:cubicBezTo>
                    <a:pt x="28730" y="14560"/>
                    <a:pt x="28739" y="14564"/>
                    <a:pt x="28751" y="14564"/>
                  </a:cubicBezTo>
                  <a:cubicBezTo>
                    <a:pt x="28756" y="14564"/>
                    <a:pt x="28761" y="14563"/>
                    <a:pt x="28766" y="14561"/>
                  </a:cubicBezTo>
                  <a:lnTo>
                    <a:pt x="28877" y="14548"/>
                  </a:lnTo>
                  <a:cubicBezTo>
                    <a:pt x="29046" y="14516"/>
                    <a:pt x="29228" y="14470"/>
                    <a:pt x="29430" y="14418"/>
                  </a:cubicBezTo>
                  <a:cubicBezTo>
                    <a:pt x="29644" y="14360"/>
                    <a:pt x="29807" y="14308"/>
                    <a:pt x="29918" y="14256"/>
                  </a:cubicBezTo>
                  <a:cubicBezTo>
                    <a:pt x="29924" y="14249"/>
                    <a:pt x="29944" y="14243"/>
                    <a:pt x="29970" y="14223"/>
                  </a:cubicBezTo>
                  <a:lnTo>
                    <a:pt x="29970" y="14223"/>
                  </a:lnTo>
                  <a:cubicBezTo>
                    <a:pt x="29892" y="14366"/>
                    <a:pt x="29807" y="14522"/>
                    <a:pt x="29729" y="14672"/>
                  </a:cubicBezTo>
                  <a:cubicBezTo>
                    <a:pt x="29527" y="15056"/>
                    <a:pt x="29378" y="15387"/>
                    <a:pt x="29274" y="15674"/>
                  </a:cubicBezTo>
                  <a:cubicBezTo>
                    <a:pt x="29261" y="15674"/>
                    <a:pt x="29248" y="15680"/>
                    <a:pt x="29228" y="15693"/>
                  </a:cubicBezTo>
                  <a:cubicBezTo>
                    <a:pt x="28988" y="15914"/>
                    <a:pt x="28701" y="16129"/>
                    <a:pt x="28363" y="16330"/>
                  </a:cubicBezTo>
                  <a:cubicBezTo>
                    <a:pt x="28110" y="16486"/>
                    <a:pt x="27791" y="16649"/>
                    <a:pt x="27407" y="16831"/>
                  </a:cubicBezTo>
                  <a:lnTo>
                    <a:pt x="27219" y="16922"/>
                  </a:lnTo>
                  <a:cubicBezTo>
                    <a:pt x="27132" y="16954"/>
                    <a:pt x="27061" y="16970"/>
                    <a:pt x="27002" y="16970"/>
                  </a:cubicBezTo>
                  <a:cubicBezTo>
                    <a:pt x="26977" y="16970"/>
                    <a:pt x="26954" y="16967"/>
                    <a:pt x="26932" y="16961"/>
                  </a:cubicBezTo>
                  <a:cubicBezTo>
                    <a:pt x="26867" y="16935"/>
                    <a:pt x="26796" y="16864"/>
                    <a:pt x="26731" y="16747"/>
                  </a:cubicBezTo>
                  <a:lnTo>
                    <a:pt x="26523" y="16395"/>
                  </a:lnTo>
                  <a:cubicBezTo>
                    <a:pt x="26490" y="16356"/>
                    <a:pt x="26464" y="16311"/>
                    <a:pt x="26445" y="16252"/>
                  </a:cubicBezTo>
                  <a:cubicBezTo>
                    <a:pt x="26432" y="16239"/>
                    <a:pt x="26419" y="16187"/>
                    <a:pt x="26386" y="16109"/>
                  </a:cubicBezTo>
                  <a:lnTo>
                    <a:pt x="26282" y="15778"/>
                  </a:lnTo>
                  <a:cubicBezTo>
                    <a:pt x="26276" y="15765"/>
                    <a:pt x="26269" y="15758"/>
                    <a:pt x="26263" y="15752"/>
                  </a:cubicBezTo>
                  <a:cubicBezTo>
                    <a:pt x="26263" y="15732"/>
                    <a:pt x="26269" y="15713"/>
                    <a:pt x="26269" y="15700"/>
                  </a:cubicBezTo>
                  <a:cubicBezTo>
                    <a:pt x="26256" y="15569"/>
                    <a:pt x="26243" y="15452"/>
                    <a:pt x="26243" y="15342"/>
                  </a:cubicBezTo>
                  <a:cubicBezTo>
                    <a:pt x="26243" y="15244"/>
                    <a:pt x="26250" y="15101"/>
                    <a:pt x="26263" y="14913"/>
                  </a:cubicBezTo>
                  <a:cubicBezTo>
                    <a:pt x="26295" y="14451"/>
                    <a:pt x="26341" y="14087"/>
                    <a:pt x="26393" y="13827"/>
                  </a:cubicBezTo>
                  <a:cubicBezTo>
                    <a:pt x="26757" y="13924"/>
                    <a:pt x="27095" y="13970"/>
                    <a:pt x="27407" y="13970"/>
                  </a:cubicBezTo>
                  <a:cubicBezTo>
                    <a:pt x="27713" y="13963"/>
                    <a:pt x="28012" y="13911"/>
                    <a:pt x="28305" y="13814"/>
                  </a:cubicBezTo>
                  <a:cubicBezTo>
                    <a:pt x="28578" y="13722"/>
                    <a:pt x="28831" y="13599"/>
                    <a:pt x="29066" y="13436"/>
                  </a:cubicBezTo>
                  <a:close/>
                  <a:moveTo>
                    <a:pt x="36163" y="12510"/>
                  </a:moveTo>
                  <a:cubicBezTo>
                    <a:pt x="36327" y="12510"/>
                    <a:pt x="36527" y="12515"/>
                    <a:pt x="36766" y="12519"/>
                  </a:cubicBezTo>
                  <a:cubicBezTo>
                    <a:pt x="36733" y="12630"/>
                    <a:pt x="36714" y="12753"/>
                    <a:pt x="36707" y="12903"/>
                  </a:cubicBezTo>
                  <a:cubicBezTo>
                    <a:pt x="36707" y="12981"/>
                    <a:pt x="36714" y="13111"/>
                    <a:pt x="36727" y="13287"/>
                  </a:cubicBezTo>
                  <a:lnTo>
                    <a:pt x="36896" y="15186"/>
                  </a:lnTo>
                  <a:cubicBezTo>
                    <a:pt x="36805" y="15062"/>
                    <a:pt x="36727" y="14965"/>
                    <a:pt x="36675" y="14900"/>
                  </a:cubicBezTo>
                  <a:cubicBezTo>
                    <a:pt x="36551" y="14737"/>
                    <a:pt x="36434" y="14607"/>
                    <a:pt x="36337" y="14503"/>
                  </a:cubicBezTo>
                  <a:cubicBezTo>
                    <a:pt x="36285" y="14444"/>
                    <a:pt x="36181" y="14340"/>
                    <a:pt x="36024" y="14197"/>
                  </a:cubicBezTo>
                  <a:cubicBezTo>
                    <a:pt x="35894" y="14074"/>
                    <a:pt x="35790" y="13970"/>
                    <a:pt x="35725" y="13892"/>
                  </a:cubicBezTo>
                  <a:cubicBezTo>
                    <a:pt x="35693" y="13859"/>
                    <a:pt x="35667" y="13833"/>
                    <a:pt x="35647" y="13820"/>
                  </a:cubicBezTo>
                  <a:cubicBezTo>
                    <a:pt x="35615" y="13794"/>
                    <a:pt x="35582" y="13781"/>
                    <a:pt x="35550" y="13781"/>
                  </a:cubicBezTo>
                  <a:cubicBezTo>
                    <a:pt x="35498" y="13781"/>
                    <a:pt x="35439" y="13833"/>
                    <a:pt x="35381" y="13937"/>
                  </a:cubicBezTo>
                  <a:cubicBezTo>
                    <a:pt x="35075" y="14529"/>
                    <a:pt x="34873" y="15160"/>
                    <a:pt x="34776" y="15830"/>
                  </a:cubicBezTo>
                  <a:lnTo>
                    <a:pt x="34769" y="15830"/>
                  </a:lnTo>
                  <a:cubicBezTo>
                    <a:pt x="34717" y="15875"/>
                    <a:pt x="34678" y="15908"/>
                    <a:pt x="34646" y="15921"/>
                  </a:cubicBezTo>
                  <a:lnTo>
                    <a:pt x="34210" y="16213"/>
                  </a:lnTo>
                  <a:cubicBezTo>
                    <a:pt x="34008" y="16356"/>
                    <a:pt x="33865" y="16467"/>
                    <a:pt x="33774" y="16558"/>
                  </a:cubicBezTo>
                  <a:cubicBezTo>
                    <a:pt x="33683" y="16656"/>
                    <a:pt x="33573" y="16786"/>
                    <a:pt x="33462" y="16955"/>
                  </a:cubicBezTo>
                  <a:cubicBezTo>
                    <a:pt x="33449" y="16786"/>
                    <a:pt x="33443" y="16630"/>
                    <a:pt x="33443" y="16480"/>
                  </a:cubicBezTo>
                  <a:cubicBezTo>
                    <a:pt x="33443" y="16408"/>
                    <a:pt x="33430" y="16363"/>
                    <a:pt x="33404" y="16343"/>
                  </a:cubicBezTo>
                  <a:cubicBezTo>
                    <a:pt x="33388" y="16328"/>
                    <a:pt x="33371" y="16321"/>
                    <a:pt x="33353" y="16321"/>
                  </a:cubicBezTo>
                  <a:cubicBezTo>
                    <a:pt x="33333" y="16321"/>
                    <a:pt x="33310" y="16330"/>
                    <a:pt x="33286" y="16343"/>
                  </a:cubicBezTo>
                  <a:cubicBezTo>
                    <a:pt x="33241" y="16369"/>
                    <a:pt x="33208" y="16408"/>
                    <a:pt x="33182" y="16460"/>
                  </a:cubicBezTo>
                  <a:cubicBezTo>
                    <a:pt x="33052" y="16688"/>
                    <a:pt x="32929" y="16922"/>
                    <a:pt x="32818" y="17156"/>
                  </a:cubicBezTo>
                  <a:cubicBezTo>
                    <a:pt x="32766" y="17130"/>
                    <a:pt x="32708" y="17104"/>
                    <a:pt x="32643" y="17078"/>
                  </a:cubicBezTo>
                  <a:cubicBezTo>
                    <a:pt x="32460" y="17007"/>
                    <a:pt x="32324" y="16955"/>
                    <a:pt x="32233" y="16916"/>
                  </a:cubicBezTo>
                  <a:cubicBezTo>
                    <a:pt x="32109" y="16857"/>
                    <a:pt x="31966" y="16786"/>
                    <a:pt x="31791" y="16688"/>
                  </a:cubicBezTo>
                  <a:lnTo>
                    <a:pt x="31231" y="16389"/>
                  </a:lnTo>
                  <a:cubicBezTo>
                    <a:pt x="31212" y="16369"/>
                    <a:pt x="31199" y="16363"/>
                    <a:pt x="31199" y="16363"/>
                  </a:cubicBezTo>
                  <a:cubicBezTo>
                    <a:pt x="31192" y="16350"/>
                    <a:pt x="31192" y="16337"/>
                    <a:pt x="31199" y="16317"/>
                  </a:cubicBezTo>
                  <a:cubicBezTo>
                    <a:pt x="31329" y="15739"/>
                    <a:pt x="31622" y="15173"/>
                    <a:pt x="32070" y="14626"/>
                  </a:cubicBezTo>
                  <a:cubicBezTo>
                    <a:pt x="32402" y="14230"/>
                    <a:pt x="32864" y="13794"/>
                    <a:pt x="33456" y="13313"/>
                  </a:cubicBezTo>
                  <a:cubicBezTo>
                    <a:pt x="33462" y="13306"/>
                    <a:pt x="33469" y="13306"/>
                    <a:pt x="33475" y="13300"/>
                  </a:cubicBezTo>
                  <a:cubicBezTo>
                    <a:pt x="33612" y="13332"/>
                    <a:pt x="33748" y="13358"/>
                    <a:pt x="33898" y="13371"/>
                  </a:cubicBezTo>
                  <a:cubicBezTo>
                    <a:pt x="33924" y="13352"/>
                    <a:pt x="33943" y="13319"/>
                    <a:pt x="33943" y="13280"/>
                  </a:cubicBezTo>
                  <a:cubicBezTo>
                    <a:pt x="33950" y="13241"/>
                    <a:pt x="33943" y="13202"/>
                    <a:pt x="33930" y="13163"/>
                  </a:cubicBezTo>
                  <a:cubicBezTo>
                    <a:pt x="33924" y="13150"/>
                    <a:pt x="33917" y="13131"/>
                    <a:pt x="33904" y="13111"/>
                  </a:cubicBezTo>
                  <a:cubicBezTo>
                    <a:pt x="34177" y="12981"/>
                    <a:pt x="34386" y="12890"/>
                    <a:pt x="34516" y="12831"/>
                  </a:cubicBezTo>
                  <a:cubicBezTo>
                    <a:pt x="34763" y="12727"/>
                    <a:pt x="34990" y="12656"/>
                    <a:pt x="35199" y="12610"/>
                  </a:cubicBezTo>
                  <a:cubicBezTo>
                    <a:pt x="35426" y="12558"/>
                    <a:pt x="35686" y="12526"/>
                    <a:pt x="35979" y="12513"/>
                  </a:cubicBezTo>
                  <a:cubicBezTo>
                    <a:pt x="36034" y="12511"/>
                    <a:pt x="36096" y="12510"/>
                    <a:pt x="36163" y="12510"/>
                  </a:cubicBezTo>
                  <a:close/>
                  <a:moveTo>
                    <a:pt x="29215" y="15830"/>
                  </a:moveTo>
                  <a:cubicBezTo>
                    <a:pt x="29170" y="15953"/>
                    <a:pt x="29131" y="16083"/>
                    <a:pt x="29092" y="16220"/>
                  </a:cubicBezTo>
                  <a:lnTo>
                    <a:pt x="29079" y="16220"/>
                  </a:lnTo>
                  <a:cubicBezTo>
                    <a:pt x="29033" y="16226"/>
                    <a:pt x="28962" y="16259"/>
                    <a:pt x="28870" y="16324"/>
                  </a:cubicBezTo>
                  <a:cubicBezTo>
                    <a:pt x="28773" y="16395"/>
                    <a:pt x="28649" y="16467"/>
                    <a:pt x="28500" y="16551"/>
                  </a:cubicBezTo>
                  <a:cubicBezTo>
                    <a:pt x="28331" y="16643"/>
                    <a:pt x="28201" y="16708"/>
                    <a:pt x="28116" y="16753"/>
                  </a:cubicBezTo>
                  <a:cubicBezTo>
                    <a:pt x="27713" y="16981"/>
                    <a:pt x="27336" y="17215"/>
                    <a:pt x="26984" y="17475"/>
                  </a:cubicBezTo>
                  <a:cubicBezTo>
                    <a:pt x="26952" y="17497"/>
                    <a:pt x="26929" y="17509"/>
                    <a:pt x="26911" y="17509"/>
                  </a:cubicBezTo>
                  <a:cubicBezTo>
                    <a:pt x="26907" y="17509"/>
                    <a:pt x="26903" y="17509"/>
                    <a:pt x="26900" y="17508"/>
                  </a:cubicBezTo>
                  <a:cubicBezTo>
                    <a:pt x="26874" y="17508"/>
                    <a:pt x="26854" y="17495"/>
                    <a:pt x="26835" y="17462"/>
                  </a:cubicBezTo>
                  <a:cubicBezTo>
                    <a:pt x="26718" y="17345"/>
                    <a:pt x="26627" y="17195"/>
                    <a:pt x="26555" y="17013"/>
                  </a:cubicBezTo>
                  <a:cubicBezTo>
                    <a:pt x="26510" y="16890"/>
                    <a:pt x="26464" y="16714"/>
                    <a:pt x="26412" y="16486"/>
                  </a:cubicBezTo>
                  <a:cubicBezTo>
                    <a:pt x="26399" y="16415"/>
                    <a:pt x="26386" y="16356"/>
                    <a:pt x="26373" y="16298"/>
                  </a:cubicBezTo>
                  <a:lnTo>
                    <a:pt x="26373" y="16298"/>
                  </a:lnTo>
                  <a:cubicBezTo>
                    <a:pt x="26386" y="16330"/>
                    <a:pt x="26412" y="16382"/>
                    <a:pt x="26458" y="16454"/>
                  </a:cubicBezTo>
                  <a:cubicBezTo>
                    <a:pt x="26484" y="16499"/>
                    <a:pt x="26529" y="16578"/>
                    <a:pt x="26588" y="16675"/>
                  </a:cubicBezTo>
                  <a:cubicBezTo>
                    <a:pt x="26633" y="16760"/>
                    <a:pt x="26679" y="16825"/>
                    <a:pt x="26724" y="16883"/>
                  </a:cubicBezTo>
                  <a:cubicBezTo>
                    <a:pt x="26763" y="16942"/>
                    <a:pt x="26809" y="16987"/>
                    <a:pt x="26848" y="17013"/>
                  </a:cubicBezTo>
                  <a:cubicBezTo>
                    <a:pt x="26897" y="17040"/>
                    <a:pt x="26950" y="17054"/>
                    <a:pt x="27004" y="17054"/>
                  </a:cubicBezTo>
                  <a:cubicBezTo>
                    <a:pt x="27015" y="17054"/>
                    <a:pt x="27026" y="17053"/>
                    <a:pt x="27036" y="17052"/>
                  </a:cubicBezTo>
                  <a:cubicBezTo>
                    <a:pt x="27108" y="17046"/>
                    <a:pt x="27193" y="17020"/>
                    <a:pt x="27303" y="16968"/>
                  </a:cubicBezTo>
                  <a:cubicBezTo>
                    <a:pt x="27641" y="16812"/>
                    <a:pt x="27888" y="16695"/>
                    <a:pt x="28051" y="16604"/>
                  </a:cubicBezTo>
                  <a:cubicBezTo>
                    <a:pt x="28461" y="16389"/>
                    <a:pt x="28844" y="16129"/>
                    <a:pt x="29215" y="15830"/>
                  </a:cubicBezTo>
                  <a:close/>
                  <a:moveTo>
                    <a:pt x="26080" y="16103"/>
                  </a:moveTo>
                  <a:cubicBezTo>
                    <a:pt x="26093" y="16161"/>
                    <a:pt x="26100" y="16226"/>
                    <a:pt x="26113" y="16291"/>
                  </a:cubicBezTo>
                  <a:cubicBezTo>
                    <a:pt x="26165" y="16591"/>
                    <a:pt x="26224" y="16831"/>
                    <a:pt x="26289" y="17020"/>
                  </a:cubicBezTo>
                  <a:cubicBezTo>
                    <a:pt x="26380" y="17280"/>
                    <a:pt x="26497" y="17495"/>
                    <a:pt x="26640" y="17664"/>
                  </a:cubicBezTo>
                  <a:cubicBezTo>
                    <a:pt x="26646" y="17677"/>
                    <a:pt x="26653" y="17683"/>
                    <a:pt x="26666" y="17696"/>
                  </a:cubicBezTo>
                  <a:cubicBezTo>
                    <a:pt x="26646" y="17709"/>
                    <a:pt x="26627" y="17742"/>
                    <a:pt x="26607" y="17794"/>
                  </a:cubicBezTo>
                  <a:cubicBezTo>
                    <a:pt x="26601" y="17781"/>
                    <a:pt x="26581" y="17768"/>
                    <a:pt x="26562" y="17755"/>
                  </a:cubicBezTo>
                  <a:cubicBezTo>
                    <a:pt x="26536" y="17729"/>
                    <a:pt x="26503" y="17696"/>
                    <a:pt x="26471" y="17657"/>
                  </a:cubicBezTo>
                  <a:cubicBezTo>
                    <a:pt x="26425" y="17605"/>
                    <a:pt x="26373" y="17514"/>
                    <a:pt x="26295" y="17384"/>
                  </a:cubicBezTo>
                  <a:lnTo>
                    <a:pt x="26230" y="17260"/>
                  </a:lnTo>
                  <a:cubicBezTo>
                    <a:pt x="26197" y="17208"/>
                    <a:pt x="26178" y="17169"/>
                    <a:pt x="26165" y="17137"/>
                  </a:cubicBezTo>
                  <a:lnTo>
                    <a:pt x="26119" y="17000"/>
                  </a:lnTo>
                  <a:cubicBezTo>
                    <a:pt x="26028" y="16688"/>
                    <a:pt x="25976" y="16428"/>
                    <a:pt x="25957" y="16213"/>
                  </a:cubicBezTo>
                  <a:cubicBezTo>
                    <a:pt x="25989" y="16181"/>
                    <a:pt x="26035" y="16148"/>
                    <a:pt x="26080" y="16103"/>
                  </a:cubicBezTo>
                  <a:close/>
                  <a:moveTo>
                    <a:pt x="38379" y="13976"/>
                  </a:moveTo>
                  <a:cubicBezTo>
                    <a:pt x="38435" y="13984"/>
                    <a:pt x="38524" y="13990"/>
                    <a:pt x="38644" y="13990"/>
                  </a:cubicBezTo>
                  <a:cubicBezTo>
                    <a:pt x="38719" y="13990"/>
                    <a:pt x="38806" y="13988"/>
                    <a:pt x="38906" y="13983"/>
                  </a:cubicBezTo>
                  <a:cubicBezTo>
                    <a:pt x="38933" y="13982"/>
                    <a:pt x="38960" y="13981"/>
                    <a:pt x="38987" y="13981"/>
                  </a:cubicBezTo>
                  <a:cubicBezTo>
                    <a:pt x="39165" y="13981"/>
                    <a:pt x="39312" y="14000"/>
                    <a:pt x="39419" y="14028"/>
                  </a:cubicBezTo>
                  <a:cubicBezTo>
                    <a:pt x="39471" y="14048"/>
                    <a:pt x="39536" y="14074"/>
                    <a:pt x="39614" y="14113"/>
                  </a:cubicBezTo>
                  <a:lnTo>
                    <a:pt x="39803" y="14210"/>
                  </a:lnTo>
                  <a:cubicBezTo>
                    <a:pt x="39894" y="14249"/>
                    <a:pt x="40011" y="14301"/>
                    <a:pt x="40167" y="14353"/>
                  </a:cubicBezTo>
                  <a:cubicBezTo>
                    <a:pt x="40349" y="14425"/>
                    <a:pt x="40466" y="14470"/>
                    <a:pt x="40525" y="14490"/>
                  </a:cubicBezTo>
                  <a:cubicBezTo>
                    <a:pt x="40766" y="14594"/>
                    <a:pt x="41026" y="14744"/>
                    <a:pt x="41312" y="14932"/>
                  </a:cubicBezTo>
                  <a:cubicBezTo>
                    <a:pt x="41819" y="15290"/>
                    <a:pt x="42235" y="15713"/>
                    <a:pt x="42561" y="16194"/>
                  </a:cubicBezTo>
                  <a:cubicBezTo>
                    <a:pt x="42905" y="16714"/>
                    <a:pt x="43113" y="17260"/>
                    <a:pt x="43178" y="17820"/>
                  </a:cubicBezTo>
                  <a:lnTo>
                    <a:pt x="43003" y="17709"/>
                  </a:lnTo>
                  <a:cubicBezTo>
                    <a:pt x="42847" y="17488"/>
                    <a:pt x="42717" y="17312"/>
                    <a:pt x="42613" y="17182"/>
                  </a:cubicBezTo>
                  <a:cubicBezTo>
                    <a:pt x="42359" y="16844"/>
                    <a:pt x="41995" y="16434"/>
                    <a:pt x="41527" y="15966"/>
                  </a:cubicBezTo>
                  <a:cubicBezTo>
                    <a:pt x="41130" y="15569"/>
                    <a:pt x="40792" y="15264"/>
                    <a:pt x="40492" y="15056"/>
                  </a:cubicBezTo>
                  <a:cubicBezTo>
                    <a:pt x="40226" y="14861"/>
                    <a:pt x="39907" y="14672"/>
                    <a:pt x="39543" y="14490"/>
                  </a:cubicBezTo>
                  <a:cubicBezTo>
                    <a:pt x="39302" y="14373"/>
                    <a:pt x="38964" y="14217"/>
                    <a:pt x="38528" y="14035"/>
                  </a:cubicBezTo>
                  <a:cubicBezTo>
                    <a:pt x="38494" y="14015"/>
                    <a:pt x="38463" y="14006"/>
                    <a:pt x="38435" y="14006"/>
                  </a:cubicBezTo>
                  <a:cubicBezTo>
                    <a:pt x="38427" y="14006"/>
                    <a:pt x="38419" y="14007"/>
                    <a:pt x="38411" y="14009"/>
                  </a:cubicBezTo>
                  <a:cubicBezTo>
                    <a:pt x="38398" y="13996"/>
                    <a:pt x="38392" y="13989"/>
                    <a:pt x="38379" y="13976"/>
                  </a:cubicBezTo>
                  <a:close/>
                  <a:moveTo>
                    <a:pt x="30061" y="16771"/>
                  </a:moveTo>
                  <a:cubicBezTo>
                    <a:pt x="30106" y="16771"/>
                    <a:pt x="30153" y="16791"/>
                    <a:pt x="30204" y="16831"/>
                  </a:cubicBezTo>
                  <a:cubicBezTo>
                    <a:pt x="30236" y="16851"/>
                    <a:pt x="30314" y="16916"/>
                    <a:pt x="30431" y="17033"/>
                  </a:cubicBezTo>
                  <a:cubicBezTo>
                    <a:pt x="30522" y="17117"/>
                    <a:pt x="30600" y="17169"/>
                    <a:pt x="30678" y="17195"/>
                  </a:cubicBezTo>
                  <a:cubicBezTo>
                    <a:pt x="30724" y="17208"/>
                    <a:pt x="30789" y="17221"/>
                    <a:pt x="30874" y="17221"/>
                  </a:cubicBezTo>
                  <a:cubicBezTo>
                    <a:pt x="30971" y="17221"/>
                    <a:pt x="31036" y="17228"/>
                    <a:pt x="31075" y="17234"/>
                  </a:cubicBezTo>
                  <a:cubicBezTo>
                    <a:pt x="31134" y="17247"/>
                    <a:pt x="31179" y="17273"/>
                    <a:pt x="31212" y="17312"/>
                  </a:cubicBezTo>
                  <a:cubicBezTo>
                    <a:pt x="31251" y="17351"/>
                    <a:pt x="31264" y="17397"/>
                    <a:pt x="31244" y="17442"/>
                  </a:cubicBezTo>
                  <a:cubicBezTo>
                    <a:pt x="31225" y="17481"/>
                    <a:pt x="31192" y="17508"/>
                    <a:pt x="31134" y="17514"/>
                  </a:cubicBezTo>
                  <a:cubicBezTo>
                    <a:pt x="31101" y="17514"/>
                    <a:pt x="31049" y="17514"/>
                    <a:pt x="30971" y="17508"/>
                  </a:cubicBezTo>
                  <a:cubicBezTo>
                    <a:pt x="30942" y="17505"/>
                    <a:pt x="30904" y="17503"/>
                    <a:pt x="30860" y="17503"/>
                  </a:cubicBezTo>
                  <a:cubicBezTo>
                    <a:pt x="30797" y="17503"/>
                    <a:pt x="30721" y="17506"/>
                    <a:pt x="30633" y="17514"/>
                  </a:cubicBezTo>
                  <a:cubicBezTo>
                    <a:pt x="30522" y="17521"/>
                    <a:pt x="30444" y="17534"/>
                    <a:pt x="30399" y="17553"/>
                  </a:cubicBezTo>
                  <a:cubicBezTo>
                    <a:pt x="30353" y="17573"/>
                    <a:pt x="30295" y="17612"/>
                    <a:pt x="30230" y="17670"/>
                  </a:cubicBezTo>
                  <a:cubicBezTo>
                    <a:pt x="30145" y="17742"/>
                    <a:pt x="30087" y="17787"/>
                    <a:pt x="30067" y="17800"/>
                  </a:cubicBezTo>
                  <a:cubicBezTo>
                    <a:pt x="30037" y="17825"/>
                    <a:pt x="30011" y="17835"/>
                    <a:pt x="29985" y="17835"/>
                  </a:cubicBezTo>
                  <a:cubicBezTo>
                    <a:pt x="29978" y="17835"/>
                    <a:pt x="29970" y="17834"/>
                    <a:pt x="29963" y="17833"/>
                  </a:cubicBezTo>
                  <a:cubicBezTo>
                    <a:pt x="29937" y="17826"/>
                    <a:pt x="29918" y="17807"/>
                    <a:pt x="29898" y="17774"/>
                  </a:cubicBezTo>
                  <a:lnTo>
                    <a:pt x="29657" y="17423"/>
                  </a:lnTo>
                  <a:cubicBezTo>
                    <a:pt x="29592" y="17325"/>
                    <a:pt x="29560" y="17247"/>
                    <a:pt x="29566" y="17189"/>
                  </a:cubicBezTo>
                  <a:cubicBezTo>
                    <a:pt x="29573" y="17130"/>
                    <a:pt x="29599" y="17078"/>
                    <a:pt x="29657" y="17033"/>
                  </a:cubicBezTo>
                  <a:cubicBezTo>
                    <a:pt x="29690" y="17000"/>
                    <a:pt x="29735" y="16961"/>
                    <a:pt x="29807" y="16909"/>
                  </a:cubicBezTo>
                  <a:cubicBezTo>
                    <a:pt x="29879" y="16851"/>
                    <a:pt x="29911" y="16825"/>
                    <a:pt x="29918" y="16818"/>
                  </a:cubicBezTo>
                  <a:cubicBezTo>
                    <a:pt x="29957" y="16792"/>
                    <a:pt x="30002" y="16773"/>
                    <a:pt x="30041" y="16773"/>
                  </a:cubicBezTo>
                  <a:cubicBezTo>
                    <a:pt x="30048" y="16772"/>
                    <a:pt x="30054" y="16771"/>
                    <a:pt x="30061" y="16771"/>
                  </a:cubicBezTo>
                  <a:close/>
                  <a:moveTo>
                    <a:pt x="35485" y="11927"/>
                  </a:moveTo>
                  <a:cubicBezTo>
                    <a:pt x="35699" y="11927"/>
                    <a:pt x="35966" y="11947"/>
                    <a:pt x="36285" y="11980"/>
                  </a:cubicBezTo>
                  <a:cubicBezTo>
                    <a:pt x="37501" y="12123"/>
                    <a:pt x="38509" y="12383"/>
                    <a:pt x="39315" y="12766"/>
                  </a:cubicBezTo>
                  <a:cubicBezTo>
                    <a:pt x="39686" y="12942"/>
                    <a:pt x="40076" y="13163"/>
                    <a:pt x="40479" y="13443"/>
                  </a:cubicBezTo>
                  <a:cubicBezTo>
                    <a:pt x="40779" y="13651"/>
                    <a:pt x="41143" y="13924"/>
                    <a:pt x="41559" y="14262"/>
                  </a:cubicBezTo>
                  <a:cubicBezTo>
                    <a:pt x="41501" y="14295"/>
                    <a:pt x="41475" y="14353"/>
                    <a:pt x="41475" y="14438"/>
                  </a:cubicBezTo>
                  <a:cubicBezTo>
                    <a:pt x="41475" y="14451"/>
                    <a:pt x="41475" y="14457"/>
                    <a:pt x="41481" y="14464"/>
                  </a:cubicBezTo>
                  <a:cubicBezTo>
                    <a:pt x="41442" y="14431"/>
                    <a:pt x="41403" y="14399"/>
                    <a:pt x="41364" y="14366"/>
                  </a:cubicBezTo>
                  <a:lnTo>
                    <a:pt x="40993" y="14067"/>
                  </a:lnTo>
                  <a:cubicBezTo>
                    <a:pt x="40779" y="13898"/>
                    <a:pt x="40616" y="13774"/>
                    <a:pt x="40499" y="13696"/>
                  </a:cubicBezTo>
                  <a:cubicBezTo>
                    <a:pt x="40356" y="13599"/>
                    <a:pt x="40109" y="13456"/>
                    <a:pt x="39764" y="13280"/>
                  </a:cubicBezTo>
                  <a:cubicBezTo>
                    <a:pt x="39517" y="13150"/>
                    <a:pt x="39341" y="13059"/>
                    <a:pt x="39231" y="13007"/>
                  </a:cubicBezTo>
                  <a:cubicBezTo>
                    <a:pt x="39036" y="12916"/>
                    <a:pt x="38847" y="12838"/>
                    <a:pt x="38684" y="12773"/>
                  </a:cubicBezTo>
                  <a:cubicBezTo>
                    <a:pt x="38509" y="12708"/>
                    <a:pt x="38398" y="12669"/>
                    <a:pt x="38359" y="12649"/>
                  </a:cubicBezTo>
                  <a:cubicBezTo>
                    <a:pt x="38236" y="12578"/>
                    <a:pt x="38138" y="12532"/>
                    <a:pt x="38073" y="12506"/>
                  </a:cubicBezTo>
                  <a:cubicBezTo>
                    <a:pt x="37989" y="12474"/>
                    <a:pt x="37891" y="12454"/>
                    <a:pt x="37774" y="12454"/>
                  </a:cubicBezTo>
                  <a:cubicBezTo>
                    <a:pt x="37755" y="12452"/>
                    <a:pt x="37733" y="12452"/>
                    <a:pt x="37707" y="12452"/>
                  </a:cubicBezTo>
                  <a:cubicBezTo>
                    <a:pt x="37645" y="12452"/>
                    <a:pt x="37565" y="12456"/>
                    <a:pt x="37468" y="12461"/>
                  </a:cubicBezTo>
                  <a:cubicBezTo>
                    <a:pt x="37410" y="12474"/>
                    <a:pt x="37371" y="12487"/>
                    <a:pt x="37358" y="12506"/>
                  </a:cubicBezTo>
                  <a:cubicBezTo>
                    <a:pt x="37338" y="12519"/>
                    <a:pt x="37325" y="12552"/>
                    <a:pt x="37325" y="12597"/>
                  </a:cubicBezTo>
                  <a:cubicBezTo>
                    <a:pt x="37215" y="13456"/>
                    <a:pt x="37195" y="14314"/>
                    <a:pt x="37254" y="15173"/>
                  </a:cubicBezTo>
                  <a:cubicBezTo>
                    <a:pt x="37247" y="15179"/>
                    <a:pt x="37241" y="15186"/>
                    <a:pt x="37241" y="15192"/>
                  </a:cubicBezTo>
                  <a:cubicBezTo>
                    <a:pt x="37241" y="15205"/>
                    <a:pt x="37247" y="15212"/>
                    <a:pt x="37254" y="15212"/>
                  </a:cubicBezTo>
                  <a:lnTo>
                    <a:pt x="37254" y="15225"/>
                  </a:lnTo>
                  <a:cubicBezTo>
                    <a:pt x="37260" y="15225"/>
                    <a:pt x="37260" y="15225"/>
                    <a:pt x="37267" y="15218"/>
                  </a:cubicBezTo>
                  <a:cubicBezTo>
                    <a:pt x="37273" y="15225"/>
                    <a:pt x="37286" y="15225"/>
                    <a:pt x="37293" y="15225"/>
                  </a:cubicBezTo>
                  <a:cubicBezTo>
                    <a:pt x="37407" y="15234"/>
                    <a:pt x="37563" y="15240"/>
                    <a:pt x="37761" y="15240"/>
                  </a:cubicBezTo>
                  <a:cubicBezTo>
                    <a:pt x="37833" y="15240"/>
                    <a:pt x="37911" y="15240"/>
                    <a:pt x="37995" y="15238"/>
                  </a:cubicBezTo>
                  <a:cubicBezTo>
                    <a:pt x="38275" y="15251"/>
                    <a:pt x="38502" y="15283"/>
                    <a:pt x="38684" y="15342"/>
                  </a:cubicBezTo>
                  <a:cubicBezTo>
                    <a:pt x="38717" y="15348"/>
                    <a:pt x="38763" y="15368"/>
                    <a:pt x="38828" y="15394"/>
                  </a:cubicBezTo>
                  <a:lnTo>
                    <a:pt x="39328" y="15595"/>
                  </a:lnTo>
                  <a:cubicBezTo>
                    <a:pt x="39354" y="15602"/>
                    <a:pt x="39374" y="15615"/>
                    <a:pt x="39400" y="15628"/>
                  </a:cubicBezTo>
                  <a:cubicBezTo>
                    <a:pt x="39484" y="15804"/>
                    <a:pt x="39543" y="15979"/>
                    <a:pt x="39575" y="16142"/>
                  </a:cubicBezTo>
                  <a:cubicBezTo>
                    <a:pt x="39634" y="16441"/>
                    <a:pt x="39608" y="16766"/>
                    <a:pt x="39497" y="17117"/>
                  </a:cubicBezTo>
                  <a:cubicBezTo>
                    <a:pt x="39419" y="17377"/>
                    <a:pt x="39283" y="17670"/>
                    <a:pt x="39101" y="17989"/>
                  </a:cubicBezTo>
                  <a:cubicBezTo>
                    <a:pt x="38899" y="17586"/>
                    <a:pt x="38587" y="17150"/>
                    <a:pt x="38177" y="16675"/>
                  </a:cubicBezTo>
                  <a:cubicBezTo>
                    <a:pt x="37644" y="16090"/>
                    <a:pt x="37254" y="15641"/>
                    <a:pt x="37007" y="15329"/>
                  </a:cubicBezTo>
                  <a:cubicBezTo>
                    <a:pt x="36994" y="15075"/>
                    <a:pt x="36961" y="14770"/>
                    <a:pt x="36922" y="14412"/>
                  </a:cubicBezTo>
                  <a:cubicBezTo>
                    <a:pt x="36857" y="13827"/>
                    <a:pt x="36818" y="13449"/>
                    <a:pt x="36805" y="13274"/>
                  </a:cubicBezTo>
                  <a:cubicBezTo>
                    <a:pt x="36798" y="13131"/>
                    <a:pt x="36792" y="13020"/>
                    <a:pt x="36798" y="12929"/>
                  </a:cubicBezTo>
                  <a:cubicBezTo>
                    <a:pt x="36798" y="12883"/>
                    <a:pt x="36811" y="12760"/>
                    <a:pt x="36844" y="12558"/>
                  </a:cubicBezTo>
                  <a:cubicBezTo>
                    <a:pt x="36850" y="12526"/>
                    <a:pt x="36850" y="12493"/>
                    <a:pt x="36837" y="12474"/>
                  </a:cubicBezTo>
                  <a:cubicBezTo>
                    <a:pt x="36818" y="12448"/>
                    <a:pt x="36785" y="12428"/>
                    <a:pt x="36727" y="12428"/>
                  </a:cubicBezTo>
                  <a:cubicBezTo>
                    <a:pt x="36645" y="12420"/>
                    <a:pt x="36554" y="12416"/>
                    <a:pt x="36454" y="12416"/>
                  </a:cubicBezTo>
                  <a:cubicBezTo>
                    <a:pt x="36314" y="12416"/>
                    <a:pt x="36157" y="12423"/>
                    <a:pt x="35979" y="12435"/>
                  </a:cubicBezTo>
                  <a:cubicBezTo>
                    <a:pt x="35647" y="12454"/>
                    <a:pt x="35387" y="12480"/>
                    <a:pt x="35192" y="12526"/>
                  </a:cubicBezTo>
                  <a:cubicBezTo>
                    <a:pt x="35042" y="12565"/>
                    <a:pt x="34873" y="12617"/>
                    <a:pt x="34685" y="12695"/>
                  </a:cubicBezTo>
                  <a:cubicBezTo>
                    <a:pt x="34587" y="12734"/>
                    <a:pt x="34425" y="12805"/>
                    <a:pt x="34197" y="12903"/>
                  </a:cubicBezTo>
                  <a:cubicBezTo>
                    <a:pt x="34060" y="12968"/>
                    <a:pt x="33963" y="13033"/>
                    <a:pt x="33898" y="13092"/>
                  </a:cubicBezTo>
                  <a:cubicBezTo>
                    <a:pt x="33891" y="13085"/>
                    <a:pt x="33885" y="13072"/>
                    <a:pt x="33878" y="13059"/>
                  </a:cubicBezTo>
                  <a:cubicBezTo>
                    <a:pt x="33859" y="13020"/>
                    <a:pt x="33846" y="12981"/>
                    <a:pt x="33839" y="12955"/>
                  </a:cubicBezTo>
                  <a:cubicBezTo>
                    <a:pt x="33826" y="12916"/>
                    <a:pt x="33826" y="12864"/>
                    <a:pt x="33826" y="12799"/>
                  </a:cubicBezTo>
                  <a:cubicBezTo>
                    <a:pt x="33833" y="12721"/>
                    <a:pt x="33833" y="12669"/>
                    <a:pt x="33826" y="12636"/>
                  </a:cubicBezTo>
                  <a:cubicBezTo>
                    <a:pt x="33813" y="12571"/>
                    <a:pt x="33774" y="12487"/>
                    <a:pt x="33716" y="12383"/>
                  </a:cubicBezTo>
                  <a:cubicBezTo>
                    <a:pt x="33839" y="12363"/>
                    <a:pt x="33989" y="12324"/>
                    <a:pt x="34151" y="12259"/>
                  </a:cubicBezTo>
                  <a:cubicBezTo>
                    <a:pt x="34509" y="12116"/>
                    <a:pt x="34691" y="12045"/>
                    <a:pt x="34704" y="12045"/>
                  </a:cubicBezTo>
                  <a:cubicBezTo>
                    <a:pt x="34932" y="11973"/>
                    <a:pt x="35192" y="11934"/>
                    <a:pt x="35485" y="11927"/>
                  </a:cubicBezTo>
                  <a:close/>
                  <a:moveTo>
                    <a:pt x="29001" y="16597"/>
                  </a:moveTo>
                  <a:cubicBezTo>
                    <a:pt x="28929" y="16955"/>
                    <a:pt x="28877" y="17332"/>
                    <a:pt x="28844" y="17735"/>
                  </a:cubicBezTo>
                  <a:cubicBezTo>
                    <a:pt x="28844" y="17768"/>
                    <a:pt x="28844" y="17807"/>
                    <a:pt x="28838" y="17839"/>
                  </a:cubicBezTo>
                  <a:lnTo>
                    <a:pt x="28825" y="17839"/>
                  </a:lnTo>
                  <a:cubicBezTo>
                    <a:pt x="28812" y="17846"/>
                    <a:pt x="28786" y="17852"/>
                    <a:pt x="28747" y="17872"/>
                  </a:cubicBezTo>
                  <a:cubicBezTo>
                    <a:pt x="28695" y="17898"/>
                    <a:pt x="28623" y="17924"/>
                    <a:pt x="28545" y="17943"/>
                  </a:cubicBezTo>
                  <a:lnTo>
                    <a:pt x="28331" y="17989"/>
                  </a:lnTo>
                  <a:cubicBezTo>
                    <a:pt x="28246" y="18015"/>
                    <a:pt x="28175" y="18034"/>
                    <a:pt x="28123" y="18047"/>
                  </a:cubicBezTo>
                  <a:cubicBezTo>
                    <a:pt x="27869" y="18125"/>
                    <a:pt x="27622" y="18223"/>
                    <a:pt x="27401" y="18327"/>
                  </a:cubicBezTo>
                  <a:cubicBezTo>
                    <a:pt x="27394" y="18333"/>
                    <a:pt x="27388" y="18340"/>
                    <a:pt x="27388" y="18340"/>
                  </a:cubicBezTo>
                  <a:lnTo>
                    <a:pt x="27381" y="17898"/>
                  </a:lnTo>
                  <a:lnTo>
                    <a:pt x="27635" y="17761"/>
                  </a:lnTo>
                  <a:cubicBezTo>
                    <a:pt x="27862" y="17651"/>
                    <a:pt x="28025" y="17573"/>
                    <a:pt x="28123" y="17527"/>
                  </a:cubicBezTo>
                  <a:cubicBezTo>
                    <a:pt x="28253" y="17468"/>
                    <a:pt x="28487" y="17377"/>
                    <a:pt x="28838" y="17247"/>
                  </a:cubicBezTo>
                  <a:cubicBezTo>
                    <a:pt x="28864" y="17234"/>
                    <a:pt x="28883" y="17228"/>
                    <a:pt x="28890" y="17215"/>
                  </a:cubicBezTo>
                  <a:cubicBezTo>
                    <a:pt x="28896" y="17202"/>
                    <a:pt x="28903" y="17189"/>
                    <a:pt x="28896" y="17176"/>
                  </a:cubicBezTo>
                  <a:cubicBezTo>
                    <a:pt x="28896" y="17169"/>
                    <a:pt x="28890" y="17156"/>
                    <a:pt x="28883" y="17150"/>
                  </a:cubicBezTo>
                  <a:cubicBezTo>
                    <a:pt x="28875" y="17145"/>
                    <a:pt x="28865" y="17143"/>
                    <a:pt x="28855" y="17143"/>
                  </a:cubicBezTo>
                  <a:cubicBezTo>
                    <a:pt x="28834" y="17143"/>
                    <a:pt x="28810" y="17152"/>
                    <a:pt x="28779" y="17169"/>
                  </a:cubicBezTo>
                  <a:cubicBezTo>
                    <a:pt x="28714" y="17202"/>
                    <a:pt x="28610" y="17247"/>
                    <a:pt x="28467" y="17293"/>
                  </a:cubicBezTo>
                  <a:cubicBezTo>
                    <a:pt x="28181" y="17403"/>
                    <a:pt x="27862" y="17553"/>
                    <a:pt x="27518" y="17742"/>
                  </a:cubicBezTo>
                  <a:cubicBezTo>
                    <a:pt x="27466" y="17768"/>
                    <a:pt x="27420" y="17800"/>
                    <a:pt x="27375" y="17826"/>
                  </a:cubicBezTo>
                  <a:lnTo>
                    <a:pt x="27375" y="17813"/>
                  </a:lnTo>
                  <a:cubicBezTo>
                    <a:pt x="27375" y="17709"/>
                    <a:pt x="27368" y="17625"/>
                    <a:pt x="27342" y="17560"/>
                  </a:cubicBezTo>
                  <a:cubicBezTo>
                    <a:pt x="27667" y="17338"/>
                    <a:pt x="28032" y="17124"/>
                    <a:pt x="28428" y="16929"/>
                  </a:cubicBezTo>
                  <a:cubicBezTo>
                    <a:pt x="28545" y="16877"/>
                    <a:pt x="28630" y="16831"/>
                    <a:pt x="28695" y="16792"/>
                  </a:cubicBezTo>
                  <a:cubicBezTo>
                    <a:pt x="28734" y="16766"/>
                    <a:pt x="28799" y="16727"/>
                    <a:pt x="28883" y="16669"/>
                  </a:cubicBezTo>
                  <a:cubicBezTo>
                    <a:pt x="28929" y="16643"/>
                    <a:pt x="28968" y="16617"/>
                    <a:pt x="29001" y="16597"/>
                  </a:cubicBezTo>
                  <a:close/>
                  <a:moveTo>
                    <a:pt x="38476" y="14074"/>
                  </a:moveTo>
                  <a:cubicBezTo>
                    <a:pt x="38496" y="14080"/>
                    <a:pt x="38522" y="14093"/>
                    <a:pt x="38548" y="14100"/>
                  </a:cubicBezTo>
                  <a:lnTo>
                    <a:pt x="39016" y="14321"/>
                  </a:lnTo>
                  <a:cubicBezTo>
                    <a:pt x="39549" y="14574"/>
                    <a:pt x="39953" y="14789"/>
                    <a:pt x="40219" y="14958"/>
                  </a:cubicBezTo>
                  <a:cubicBezTo>
                    <a:pt x="40473" y="15127"/>
                    <a:pt x="40740" y="15335"/>
                    <a:pt x="41013" y="15576"/>
                  </a:cubicBezTo>
                  <a:cubicBezTo>
                    <a:pt x="41214" y="15765"/>
                    <a:pt x="41455" y="15999"/>
                    <a:pt x="41728" y="16285"/>
                  </a:cubicBezTo>
                  <a:cubicBezTo>
                    <a:pt x="41995" y="16564"/>
                    <a:pt x="42216" y="16812"/>
                    <a:pt x="42392" y="17026"/>
                  </a:cubicBezTo>
                  <a:cubicBezTo>
                    <a:pt x="42548" y="17221"/>
                    <a:pt x="42691" y="17410"/>
                    <a:pt x="42814" y="17592"/>
                  </a:cubicBezTo>
                  <a:lnTo>
                    <a:pt x="41435" y="16734"/>
                  </a:lnTo>
                  <a:cubicBezTo>
                    <a:pt x="41381" y="16703"/>
                    <a:pt x="41336" y="16688"/>
                    <a:pt x="41297" y="16688"/>
                  </a:cubicBezTo>
                  <a:cubicBezTo>
                    <a:pt x="41271" y="16688"/>
                    <a:pt x="41248" y="16694"/>
                    <a:pt x="41227" y="16708"/>
                  </a:cubicBezTo>
                  <a:cubicBezTo>
                    <a:pt x="41195" y="16734"/>
                    <a:pt x="41182" y="16792"/>
                    <a:pt x="41195" y="16877"/>
                  </a:cubicBezTo>
                  <a:cubicBezTo>
                    <a:pt x="41260" y="17410"/>
                    <a:pt x="41357" y="17930"/>
                    <a:pt x="41481" y="18438"/>
                  </a:cubicBezTo>
                  <a:lnTo>
                    <a:pt x="41455" y="18438"/>
                  </a:lnTo>
                  <a:cubicBezTo>
                    <a:pt x="41364" y="18307"/>
                    <a:pt x="41279" y="18190"/>
                    <a:pt x="41195" y="18086"/>
                  </a:cubicBezTo>
                  <a:lnTo>
                    <a:pt x="41058" y="17911"/>
                  </a:lnTo>
                  <a:cubicBezTo>
                    <a:pt x="40922" y="17742"/>
                    <a:pt x="40837" y="17631"/>
                    <a:pt x="40792" y="17579"/>
                  </a:cubicBezTo>
                  <a:lnTo>
                    <a:pt x="40564" y="17332"/>
                  </a:lnTo>
                  <a:cubicBezTo>
                    <a:pt x="40499" y="17260"/>
                    <a:pt x="40427" y="17202"/>
                    <a:pt x="40362" y="17156"/>
                  </a:cubicBezTo>
                  <a:cubicBezTo>
                    <a:pt x="40278" y="17104"/>
                    <a:pt x="40213" y="17059"/>
                    <a:pt x="40174" y="17033"/>
                  </a:cubicBezTo>
                  <a:lnTo>
                    <a:pt x="40031" y="16916"/>
                  </a:lnTo>
                  <a:cubicBezTo>
                    <a:pt x="39953" y="16851"/>
                    <a:pt x="39875" y="16812"/>
                    <a:pt x="39803" y="16786"/>
                  </a:cubicBezTo>
                  <a:cubicBezTo>
                    <a:pt x="39829" y="16604"/>
                    <a:pt x="39829" y="16421"/>
                    <a:pt x="39810" y="16246"/>
                  </a:cubicBezTo>
                  <a:cubicBezTo>
                    <a:pt x="39758" y="15830"/>
                    <a:pt x="39588" y="15413"/>
                    <a:pt x="39289" y="14997"/>
                  </a:cubicBezTo>
                  <a:cubicBezTo>
                    <a:pt x="39172" y="14828"/>
                    <a:pt x="39029" y="14652"/>
                    <a:pt x="38860" y="14470"/>
                  </a:cubicBezTo>
                  <a:cubicBezTo>
                    <a:pt x="38769" y="14373"/>
                    <a:pt x="38645" y="14243"/>
                    <a:pt x="38476" y="14074"/>
                  </a:cubicBezTo>
                  <a:close/>
                  <a:moveTo>
                    <a:pt x="28838" y="17956"/>
                  </a:moveTo>
                  <a:cubicBezTo>
                    <a:pt x="28825" y="18106"/>
                    <a:pt x="28825" y="18268"/>
                    <a:pt x="28818" y="18438"/>
                  </a:cubicBezTo>
                  <a:cubicBezTo>
                    <a:pt x="28812" y="18444"/>
                    <a:pt x="28799" y="18444"/>
                    <a:pt x="28786" y="18451"/>
                  </a:cubicBezTo>
                  <a:cubicBezTo>
                    <a:pt x="28682" y="18490"/>
                    <a:pt x="28532" y="18529"/>
                    <a:pt x="28331" y="18574"/>
                  </a:cubicBezTo>
                  <a:lnTo>
                    <a:pt x="27960" y="18659"/>
                  </a:lnTo>
                  <a:cubicBezTo>
                    <a:pt x="27713" y="18711"/>
                    <a:pt x="27524" y="18763"/>
                    <a:pt x="27388" y="18808"/>
                  </a:cubicBezTo>
                  <a:lnTo>
                    <a:pt x="27388" y="18392"/>
                  </a:lnTo>
                  <a:lnTo>
                    <a:pt x="27433" y="18392"/>
                  </a:lnTo>
                  <a:cubicBezTo>
                    <a:pt x="27466" y="18385"/>
                    <a:pt x="27570" y="18340"/>
                    <a:pt x="27752" y="18275"/>
                  </a:cubicBezTo>
                  <a:cubicBezTo>
                    <a:pt x="27947" y="18190"/>
                    <a:pt x="28142" y="18132"/>
                    <a:pt x="28344" y="18080"/>
                  </a:cubicBezTo>
                  <a:cubicBezTo>
                    <a:pt x="28389" y="18067"/>
                    <a:pt x="28461" y="18054"/>
                    <a:pt x="28552" y="18034"/>
                  </a:cubicBezTo>
                  <a:cubicBezTo>
                    <a:pt x="28643" y="18015"/>
                    <a:pt x="28708" y="17995"/>
                    <a:pt x="28766" y="17976"/>
                  </a:cubicBezTo>
                  <a:cubicBezTo>
                    <a:pt x="28799" y="17963"/>
                    <a:pt x="28818" y="17956"/>
                    <a:pt x="28838" y="17956"/>
                  </a:cubicBezTo>
                  <a:close/>
                  <a:moveTo>
                    <a:pt x="26783" y="18659"/>
                  </a:moveTo>
                  <a:cubicBezTo>
                    <a:pt x="26796" y="18678"/>
                    <a:pt x="26815" y="18691"/>
                    <a:pt x="26848" y="18711"/>
                  </a:cubicBezTo>
                  <a:cubicBezTo>
                    <a:pt x="26887" y="18724"/>
                    <a:pt x="26906" y="18743"/>
                    <a:pt x="26919" y="18756"/>
                  </a:cubicBezTo>
                  <a:cubicBezTo>
                    <a:pt x="26932" y="18776"/>
                    <a:pt x="26939" y="18802"/>
                    <a:pt x="26939" y="18841"/>
                  </a:cubicBezTo>
                  <a:cubicBezTo>
                    <a:pt x="26939" y="18899"/>
                    <a:pt x="26932" y="18964"/>
                    <a:pt x="26926" y="19036"/>
                  </a:cubicBezTo>
                  <a:lnTo>
                    <a:pt x="26919" y="19029"/>
                  </a:lnTo>
                  <a:cubicBezTo>
                    <a:pt x="26906" y="19003"/>
                    <a:pt x="26893" y="18984"/>
                    <a:pt x="26880" y="18971"/>
                  </a:cubicBezTo>
                  <a:cubicBezTo>
                    <a:pt x="26854" y="18945"/>
                    <a:pt x="26835" y="18919"/>
                    <a:pt x="26822" y="18906"/>
                  </a:cubicBezTo>
                  <a:lnTo>
                    <a:pt x="26789" y="18854"/>
                  </a:lnTo>
                  <a:cubicBezTo>
                    <a:pt x="26776" y="18834"/>
                    <a:pt x="26750" y="18815"/>
                    <a:pt x="26718" y="18802"/>
                  </a:cubicBezTo>
                  <a:cubicBezTo>
                    <a:pt x="26692" y="18789"/>
                    <a:pt x="26666" y="18782"/>
                    <a:pt x="26640" y="18776"/>
                  </a:cubicBezTo>
                  <a:cubicBezTo>
                    <a:pt x="26679" y="18730"/>
                    <a:pt x="26731" y="18691"/>
                    <a:pt x="26783" y="18659"/>
                  </a:cubicBezTo>
                  <a:close/>
                  <a:moveTo>
                    <a:pt x="44668" y="16838"/>
                  </a:moveTo>
                  <a:cubicBezTo>
                    <a:pt x="44739" y="16994"/>
                    <a:pt x="44811" y="17150"/>
                    <a:pt x="44869" y="17299"/>
                  </a:cubicBezTo>
                  <a:cubicBezTo>
                    <a:pt x="45084" y="17833"/>
                    <a:pt x="45227" y="18438"/>
                    <a:pt x="45312" y="19107"/>
                  </a:cubicBezTo>
                  <a:cubicBezTo>
                    <a:pt x="45182" y="19114"/>
                    <a:pt x="45052" y="19140"/>
                    <a:pt x="44928" y="19198"/>
                  </a:cubicBezTo>
                  <a:cubicBezTo>
                    <a:pt x="44882" y="19107"/>
                    <a:pt x="44843" y="18984"/>
                    <a:pt x="44798" y="18821"/>
                  </a:cubicBezTo>
                  <a:cubicBezTo>
                    <a:pt x="44746" y="18620"/>
                    <a:pt x="44707" y="18438"/>
                    <a:pt x="44694" y="18275"/>
                  </a:cubicBezTo>
                  <a:cubicBezTo>
                    <a:pt x="44681" y="18203"/>
                    <a:pt x="44674" y="18151"/>
                    <a:pt x="44668" y="18119"/>
                  </a:cubicBezTo>
                  <a:lnTo>
                    <a:pt x="44616" y="17976"/>
                  </a:lnTo>
                  <a:cubicBezTo>
                    <a:pt x="44603" y="17943"/>
                    <a:pt x="44590" y="17885"/>
                    <a:pt x="44570" y="17800"/>
                  </a:cubicBezTo>
                  <a:cubicBezTo>
                    <a:pt x="44557" y="17722"/>
                    <a:pt x="44538" y="17664"/>
                    <a:pt x="44518" y="17618"/>
                  </a:cubicBezTo>
                  <a:cubicBezTo>
                    <a:pt x="44505" y="17586"/>
                    <a:pt x="44479" y="17547"/>
                    <a:pt x="44447" y="17501"/>
                  </a:cubicBezTo>
                  <a:cubicBezTo>
                    <a:pt x="44414" y="17442"/>
                    <a:pt x="44388" y="17403"/>
                    <a:pt x="44375" y="17377"/>
                  </a:cubicBezTo>
                  <a:cubicBezTo>
                    <a:pt x="44336" y="17312"/>
                    <a:pt x="44317" y="17221"/>
                    <a:pt x="44304" y="17098"/>
                  </a:cubicBezTo>
                  <a:cubicBezTo>
                    <a:pt x="44297" y="17072"/>
                    <a:pt x="44297" y="17052"/>
                    <a:pt x="44304" y="17039"/>
                  </a:cubicBezTo>
                  <a:cubicBezTo>
                    <a:pt x="44310" y="17033"/>
                    <a:pt x="44323" y="17020"/>
                    <a:pt x="44349" y="17007"/>
                  </a:cubicBezTo>
                  <a:lnTo>
                    <a:pt x="44629" y="16857"/>
                  </a:lnTo>
                  <a:cubicBezTo>
                    <a:pt x="44642" y="16851"/>
                    <a:pt x="44655" y="16844"/>
                    <a:pt x="44668" y="16838"/>
                  </a:cubicBezTo>
                  <a:close/>
                  <a:moveTo>
                    <a:pt x="41507" y="17137"/>
                  </a:moveTo>
                  <a:lnTo>
                    <a:pt x="42444" y="17683"/>
                  </a:lnTo>
                  <a:cubicBezTo>
                    <a:pt x="42632" y="17787"/>
                    <a:pt x="42769" y="17878"/>
                    <a:pt x="42873" y="17943"/>
                  </a:cubicBezTo>
                  <a:cubicBezTo>
                    <a:pt x="43022" y="18047"/>
                    <a:pt x="43146" y="18158"/>
                    <a:pt x="43250" y="18268"/>
                  </a:cubicBezTo>
                  <a:cubicBezTo>
                    <a:pt x="43315" y="18333"/>
                    <a:pt x="43361" y="18372"/>
                    <a:pt x="43400" y="18385"/>
                  </a:cubicBezTo>
                  <a:cubicBezTo>
                    <a:pt x="43400" y="18392"/>
                    <a:pt x="43406" y="18392"/>
                    <a:pt x="43413" y="18392"/>
                  </a:cubicBezTo>
                  <a:cubicBezTo>
                    <a:pt x="43426" y="18470"/>
                    <a:pt x="43432" y="18568"/>
                    <a:pt x="43432" y="18691"/>
                  </a:cubicBezTo>
                  <a:cubicBezTo>
                    <a:pt x="43432" y="18867"/>
                    <a:pt x="43439" y="18990"/>
                    <a:pt x="43458" y="19062"/>
                  </a:cubicBezTo>
                  <a:cubicBezTo>
                    <a:pt x="43465" y="19120"/>
                    <a:pt x="43465" y="19159"/>
                    <a:pt x="43452" y="19179"/>
                  </a:cubicBezTo>
                  <a:cubicBezTo>
                    <a:pt x="43432" y="19198"/>
                    <a:pt x="43400" y="19211"/>
                    <a:pt x="43354" y="19211"/>
                  </a:cubicBezTo>
                  <a:lnTo>
                    <a:pt x="42801" y="19211"/>
                  </a:lnTo>
                  <a:cubicBezTo>
                    <a:pt x="42587" y="19211"/>
                    <a:pt x="42405" y="19237"/>
                    <a:pt x="42268" y="19283"/>
                  </a:cubicBezTo>
                  <a:cubicBezTo>
                    <a:pt x="42254" y="19286"/>
                    <a:pt x="42242" y="19287"/>
                    <a:pt x="42232" y="19287"/>
                  </a:cubicBezTo>
                  <a:cubicBezTo>
                    <a:pt x="42217" y="19287"/>
                    <a:pt x="42207" y="19284"/>
                    <a:pt x="42203" y="19276"/>
                  </a:cubicBezTo>
                  <a:cubicBezTo>
                    <a:pt x="42196" y="19270"/>
                    <a:pt x="42190" y="19257"/>
                    <a:pt x="42190" y="19237"/>
                  </a:cubicBezTo>
                  <a:cubicBezTo>
                    <a:pt x="42190" y="19211"/>
                    <a:pt x="42183" y="19179"/>
                    <a:pt x="42170" y="19146"/>
                  </a:cubicBezTo>
                  <a:cubicBezTo>
                    <a:pt x="42157" y="19107"/>
                    <a:pt x="42144" y="19075"/>
                    <a:pt x="42138" y="19055"/>
                  </a:cubicBezTo>
                  <a:cubicBezTo>
                    <a:pt x="42125" y="19016"/>
                    <a:pt x="42112" y="18958"/>
                    <a:pt x="42105" y="18886"/>
                  </a:cubicBezTo>
                  <a:cubicBezTo>
                    <a:pt x="42092" y="18795"/>
                    <a:pt x="42079" y="18737"/>
                    <a:pt x="42073" y="18711"/>
                  </a:cubicBezTo>
                  <a:cubicBezTo>
                    <a:pt x="42066" y="18665"/>
                    <a:pt x="42047" y="18600"/>
                    <a:pt x="42014" y="18516"/>
                  </a:cubicBezTo>
                  <a:lnTo>
                    <a:pt x="41884" y="18132"/>
                  </a:lnTo>
                  <a:cubicBezTo>
                    <a:pt x="41793" y="17885"/>
                    <a:pt x="41689" y="17644"/>
                    <a:pt x="41559" y="17403"/>
                  </a:cubicBezTo>
                  <a:lnTo>
                    <a:pt x="41507" y="17137"/>
                  </a:lnTo>
                  <a:close/>
                  <a:moveTo>
                    <a:pt x="29579" y="15569"/>
                  </a:moveTo>
                  <a:cubicBezTo>
                    <a:pt x="29599" y="15576"/>
                    <a:pt x="29618" y="15589"/>
                    <a:pt x="29631" y="15602"/>
                  </a:cubicBezTo>
                  <a:cubicBezTo>
                    <a:pt x="29677" y="15634"/>
                    <a:pt x="29709" y="15654"/>
                    <a:pt x="29722" y="15661"/>
                  </a:cubicBezTo>
                  <a:cubicBezTo>
                    <a:pt x="29755" y="15674"/>
                    <a:pt x="29787" y="15687"/>
                    <a:pt x="29827" y="15700"/>
                  </a:cubicBezTo>
                  <a:cubicBezTo>
                    <a:pt x="29944" y="15732"/>
                    <a:pt x="30054" y="15778"/>
                    <a:pt x="30152" y="15830"/>
                  </a:cubicBezTo>
                  <a:cubicBezTo>
                    <a:pt x="30106" y="15940"/>
                    <a:pt x="30074" y="16012"/>
                    <a:pt x="30067" y="16051"/>
                  </a:cubicBezTo>
                  <a:cubicBezTo>
                    <a:pt x="30048" y="16109"/>
                    <a:pt x="30035" y="16174"/>
                    <a:pt x="30028" y="16239"/>
                  </a:cubicBezTo>
                  <a:lnTo>
                    <a:pt x="30015" y="16356"/>
                  </a:lnTo>
                  <a:cubicBezTo>
                    <a:pt x="30009" y="16402"/>
                    <a:pt x="30009" y="16473"/>
                    <a:pt x="30022" y="16571"/>
                  </a:cubicBezTo>
                  <a:cubicBezTo>
                    <a:pt x="30022" y="16578"/>
                    <a:pt x="30022" y="16584"/>
                    <a:pt x="30022" y="16591"/>
                  </a:cubicBezTo>
                  <a:cubicBezTo>
                    <a:pt x="29983" y="16597"/>
                    <a:pt x="29937" y="16617"/>
                    <a:pt x="29892" y="16643"/>
                  </a:cubicBezTo>
                  <a:cubicBezTo>
                    <a:pt x="29866" y="16656"/>
                    <a:pt x="29820" y="16688"/>
                    <a:pt x="29755" y="16747"/>
                  </a:cubicBezTo>
                  <a:cubicBezTo>
                    <a:pt x="29618" y="16851"/>
                    <a:pt x="29527" y="16929"/>
                    <a:pt x="29488" y="16981"/>
                  </a:cubicBezTo>
                  <a:cubicBezTo>
                    <a:pt x="29449" y="17033"/>
                    <a:pt x="29423" y="17085"/>
                    <a:pt x="29410" y="17143"/>
                  </a:cubicBezTo>
                  <a:cubicBezTo>
                    <a:pt x="29397" y="17202"/>
                    <a:pt x="29397" y="17260"/>
                    <a:pt x="29410" y="17312"/>
                  </a:cubicBezTo>
                  <a:cubicBezTo>
                    <a:pt x="29423" y="17351"/>
                    <a:pt x="29443" y="17397"/>
                    <a:pt x="29482" y="17442"/>
                  </a:cubicBezTo>
                  <a:lnTo>
                    <a:pt x="29651" y="17716"/>
                  </a:lnTo>
                  <a:cubicBezTo>
                    <a:pt x="29664" y="17735"/>
                    <a:pt x="29677" y="17748"/>
                    <a:pt x="29683" y="17761"/>
                  </a:cubicBezTo>
                  <a:cubicBezTo>
                    <a:pt x="29683" y="17768"/>
                    <a:pt x="29683" y="17774"/>
                    <a:pt x="29690" y="17787"/>
                  </a:cubicBezTo>
                  <a:cubicBezTo>
                    <a:pt x="29696" y="17807"/>
                    <a:pt x="29696" y="17833"/>
                    <a:pt x="29690" y="17872"/>
                  </a:cubicBezTo>
                  <a:cubicBezTo>
                    <a:pt x="29683" y="17982"/>
                    <a:pt x="29670" y="18190"/>
                    <a:pt x="29670" y="18483"/>
                  </a:cubicBezTo>
                  <a:cubicBezTo>
                    <a:pt x="29670" y="18886"/>
                    <a:pt x="29677" y="19166"/>
                    <a:pt x="29683" y="19322"/>
                  </a:cubicBezTo>
                  <a:lnTo>
                    <a:pt x="29092" y="19355"/>
                  </a:lnTo>
                  <a:cubicBezTo>
                    <a:pt x="29072" y="19010"/>
                    <a:pt x="29059" y="18724"/>
                    <a:pt x="29059" y="18496"/>
                  </a:cubicBezTo>
                  <a:cubicBezTo>
                    <a:pt x="29059" y="18021"/>
                    <a:pt x="29085" y="17599"/>
                    <a:pt x="29137" y="17221"/>
                  </a:cubicBezTo>
                  <a:cubicBezTo>
                    <a:pt x="29215" y="16669"/>
                    <a:pt x="29365" y="16122"/>
                    <a:pt x="29579" y="15569"/>
                  </a:cubicBezTo>
                  <a:close/>
                  <a:moveTo>
                    <a:pt x="28818" y="18542"/>
                  </a:moveTo>
                  <a:cubicBezTo>
                    <a:pt x="28818" y="18750"/>
                    <a:pt x="28818" y="18964"/>
                    <a:pt x="28831" y="19198"/>
                  </a:cubicBezTo>
                  <a:cubicBezTo>
                    <a:pt x="28812" y="19198"/>
                    <a:pt x="28799" y="19205"/>
                    <a:pt x="28792" y="19205"/>
                  </a:cubicBezTo>
                  <a:cubicBezTo>
                    <a:pt x="28734" y="19211"/>
                    <a:pt x="28675" y="19218"/>
                    <a:pt x="28604" y="19224"/>
                  </a:cubicBezTo>
                  <a:cubicBezTo>
                    <a:pt x="28435" y="19237"/>
                    <a:pt x="28188" y="19257"/>
                    <a:pt x="27856" y="19289"/>
                  </a:cubicBezTo>
                  <a:cubicBezTo>
                    <a:pt x="27648" y="19309"/>
                    <a:pt x="27498" y="19335"/>
                    <a:pt x="27401" y="19368"/>
                  </a:cubicBezTo>
                  <a:cubicBezTo>
                    <a:pt x="27394" y="19342"/>
                    <a:pt x="27394" y="19315"/>
                    <a:pt x="27394" y="19289"/>
                  </a:cubicBezTo>
                  <a:lnTo>
                    <a:pt x="27394" y="18880"/>
                  </a:lnTo>
                  <a:lnTo>
                    <a:pt x="28701" y="18568"/>
                  </a:lnTo>
                  <a:cubicBezTo>
                    <a:pt x="28747" y="18555"/>
                    <a:pt x="28792" y="18548"/>
                    <a:pt x="28818" y="18542"/>
                  </a:cubicBezTo>
                  <a:close/>
                  <a:moveTo>
                    <a:pt x="26601" y="18815"/>
                  </a:moveTo>
                  <a:cubicBezTo>
                    <a:pt x="26653" y="18828"/>
                    <a:pt x="26705" y="18847"/>
                    <a:pt x="26744" y="18880"/>
                  </a:cubicBezTo>
                  <a:lnTo>
                    <a:pt x="26783" y="18945"/>
                  </a:lnTo>
                  <a:cubicBezTo>
                    <a:pt x="26802" y="18977"/>
                    <a:pt x="26822" y="18990"/>
                    <a:pt x="26841" y="18990"/>
                  </a:cubicBezTo>
                  <a:lnTo>
                    <a:pt x="26906" y="19101"/>
                  </a:lnTo>
                  <a:cubicBezTo>
                    <a:pt x="26880" y="19211"/>
                    <a:pt x="26835" y="19322"/>
                    <a:pt x="26763" y="19446"/>
                  </a:cubicBezTo>
                  <a:cubicBezTo>
                    <a:pt x="26757" y="19465"/>
                    <a:pt x="26744" y="19485"/>
                    <a:pt x="26731" y="19511"/>
                  </a:cubicBezTo>
                  <a:cubicBezTo>
                    <a:pt x="26614" y="19394"/>
                    <a:pt x="26503" y="19289"/>
                    <a:pt x="26393" y="19205"/>
                  </a:cubicBezTo>
                  <a:cubicBezTo>
                    <a:pt x="26373" y="19192"/>
                    <a:pt x="26360" y="19185"/>
                    <a:pt x="26341" y="19172"/>
                  </a:cubicBezTo>
                  <a:lnTo>
                    <a:pt x="26477" y="18997"/>
                  </a:lnTo>
                  <a:cubicBezTo>
                    <a:pt x="26510" y="18938"/>
                    <a:pt x="26536" y="18899"/>
                    <a:pt x="26555" y="18873"/>
                  </a:cubicBezTo>
                  <a:cubicBezTo>
                    <a:pt x="26568" y="18854"/>
                    <a:pt x="26588" y="18834"/>
                    <a:pt x="26601" y="18815"/>
                  </a:cubicBezTo>
                  <a:close/>
                  <a:moveTo>
                    <a:pt x="35972" y="15661"/>
                  </a:moveTo>
                  <a:lnTo>
                    <a:pt x="37605" y="19016"/>
                  </a:lnTo>
                  <a:cubicBezTo>
                    <a:pt x="37403" y="19146"/>
                    <a:pt x="37163" y="19263"/>
                    <a:pt x="36883" y="19355"/>
                  </a:cubicBezTo>
                  <a:cubicBezTo>
                    <a:pt x="36675" y="19420"/>
                    <a:pt x="36415" y="19485"/>
                    <a:pt x="36109" y="19543"/>
                  </a:cubicBezTo>
                  <a:cubicBezTo>
                    <a:pt x="35790" y="19608"/>
                    <a:pt x="35524" y="19641"/>
                    <a:pt x="35316" y="19647"/>
                  </a:cubicBezTo>
                  <a:cubicBezTo>
                    <a:pt x="35295" y="19648"/>
                    <a:pt x="35275" y="19648"/>
                    <a:pt x="35255" y="19648"/>
                  </a:cubicBezTo>
                  <a:cubicBezTo>
                    <a:pt x="34992" y="19648"/>
                    <a:pt x="34753" y="19609"/>
                    <a:pt x="34548" y="19530"/>
                  </a:cubicBezTo>
                  <a:cubicBezTo>
                    <a:pt x="34321" y="19439"/>
                    <a:pt x="34151" y="19315"/>
                    <a:pt x="34028" y="19153"/>
                  </a:cubicBezTo>
                  <a:cubicBezTo>
                    <a:pt x="33969" y="19068"/>
                    <a:pt x="33917" y="18971"/>
                    <a:pt x="33872" y="18847"/>
                  </a:cubicBezTo>
                  <a:cubicBezTo>
                    <a:pt x="33852" y="18782"/>
                    <a:pt x="33820" y="18672"/>
                    <a:pt x="33774" y="18516"/>
                  </a:cubicBezTo>
                  <a:cubicBezTo>
                    <a:pt x="33657" y="18054"/>
                    <a:pt x="33579" y="17716"/>
                    <a:pt x="33540" y="17508"/>
                  </a:cubicBezTo>
                  <a:cubicBezTo>
                    <a:pt x="33508" y="17345"/>
                    <a:pt x="33488" y="17189"/>
                    <a:pt x="33469" y="17039"/>
                  </a:cubicBezTo>
                  <a:cubicBezTo>
                    <a:pt x="33501" y="17000"/>
                    <a:pt x="33540" y="16942"/>
                    <a:pt x="33605" y="16864"/>
                  </a:cubicBezTo>
                  <a:lnTo>
                    <a:pt x="33729" y="16714"/>
                  </a:lnTo>
                  <a:cubicBezTo>
                    <a:pt x="33839" y="16604"/>
                    <a:pt x="33969" y="16486"/>
                    <a:pt x="34132" y="16369"/>
                  </a:cubicBezTo>
                  <a:cubicBezTo>
                    <a:pt x="34216" y="16298"/>
                    <a:pt x="34366" y="16200"/>
                    <a:pt x="34568" y="16070"/>
                  </a:cubicBezTo>
                  <a:cubicBezTo>
                    <a:pt x="34639" y="16025"/>
                    <a:pt x="34698" y="15986"/>
                    <a:pt x="34756" y="15953"/>
                  </a:cubicBezTo>
                  <a:lnTo>
                    <a:pt x="34756" y="15953"/>
                  </a:lnTo>
                  <a:cubicBezTo>
                    <a:pt x="34737" y="16109"/>
                    <a:pt x="34724" y="16272"/>
                    <a:pt x="34711" y="16434"/>
                  </a:cubicBezTo>
                  <a:cubicBezTo>
                    <a:pt x="34665" y="17358"/>
                    <a:pt x="34841" y="18073"/>
                    <a:pt x="35251" y="18568"/>
                  </a:cubicBezTo>
                  <a:cubicBezTo>
                    <a:pt x="35297" y="18624"/>
                    <a:pt x="35343" y="18652"/>
                    <a:pt x="35382" y="18652"/>
                  </a:cubicBezTo>
                  <a:cubicBezTo>
                    <a:pt x="35393" y="18652"/>
                    <a:pt x="35403" y="18650"/>
                    <a:pt x="35413" y="18646"/>
                  </a:cubicBezTo>
                  <a:cubicBezTo>
                    <a:pt x="35452" y="18633"/>
                    <a:pt x="35472" y="18600"/>
                    <a:pt x="35472" y="18548"/>
                  </a:cubicBezTo>
                  <a:cubicBezTo>
                    <a:pt x="35472" y="18516"/>
                    <a:pt x="35465" y="18464"/>
                    <a:pt x="35446" y="18398"/>
                  </a:cubicBezTo>
                  <a:cubicBezTo>
                    <a:pt x="35420" y="18320"/>
                    <a:pt x="35420" y="18229"/>
                    <a:pt x="35426" y="18119"/>
                  </a:cubicBezTo>
                  <a:cubicBezTo>
                    <a:pt x="35433" y="18054"/>
                    <a:pt x="35452" y="17956"/>
                    <a:pt x="35478" y="17833"/>
                  </a:cubicBezTo>
                  <a:lnTo>
                    <a:pt x="35972" y="15661"/>
                  </a:lnTo>
                  <a:close/>
                  <a:moveTo>
                    <a:pt x="25911" y="16259"/>
                  </a:moveTo>
                  <a:cubicBezTo>
                    <a:pt x="25918" y="16350"/>
                    <a:pt x="25931" y="16454"/>
                    <a:pt x="25950" y="16558"/>
                  </a:cubicBezTo>
                  <a:cubicBezTo>
                    <a:pt x="25963" y="16610"/>
                    <a:pt x="25983" y="16695"/>
                    <a:pt x="26015" y="16825"/>
                  </a:cubicBezTo>
                  <a:lnTo>
                    <a:pt x="26054" y="16974"/>
                  </a:lnTo>
                  <a:cubicBezTo>
                    <a:pt x="26041" y="16974"/>
                    <a:pt x="26028" y="16987"/>
                    <a:pt x="26009" y="17007"/>
                  </a:cubicBezTo>
                  <a:cubicBezTo>
                    <a:pt x="25833" y="17208"/>
                    <a:pt x="25697" y="17377"/>
                    <a:pt x="25599" y="17527"/>
                  </a:cubicBezTo>
                  <a:cubicBezTo>
                    <a:pt x="25463" y="17729"/>
                    <a:pt x="25372" y="17930"/>
                    <a:pt x="25326" y="18119"/>
                  </a:cubicBezTo>
                  <a:cubicBezTo>
                    <a:pt x="25310" y="18112"/>
                    <a:pt x="25292" y="18109"/>
                    <a:pt x="25273" y="18109"/>
                  </a:cubicBezTo>
                  <a:cubicBezTo>
                    <a:pt x="25254" y="18109"/>
                    <a:pt x="25235" y="18112"/>
                    <a:pt x="25215" y="18119"/>
                  </a:cubicBezTo>
                  <a:cubicBezTo>
                    <a:pt x="25176" y="18132"/>
                    <a:pt x="25150" y="18151"/>
                    <a:pt x="25124" y="18177"/>
                  </a:cubicBezTo>
                  <a:cubicBezTo>
                    <a:pt x="25072" y="18236"/>
                    <a:pt x="25053" y="18307"/>
                    <a:pt x="25066" y="18392"/>
                  </a:cubicBezTo>
                  <a:cubicBezTo>
                    <a:pt x="25072" y="18425"/>
                    <a:pt x="25085" y="18451"/>
                    <a:pt x="25098" y="18470"/>
                  </a:cubicBezTo>
                  <a:cubicBezTo>
                    <a:pt x="25118" y="18496"/>
                    <a:pt x="25144" y="18509"/>
                    <a:pt x="25163" y="18516"/>
                  </a:cubicBezTo>
                  <a:cubicBezTo>
                    <a:pt x="25072" y="18639"/>
                    <a:pt x="24962" y="18789"/>
                    <a:pt x="24845" y="18958"/>
                  </a:cubicBezTo>
                  <a:lnTo>
                    <a:pt x="24461" y="19530"/>
                  </a:lnTo>
                  <a:cubicBezTo>
                    <a:pt x="24429" y="19576"/>
                    <a:pt x="24422" y="19608"/>
                    <a:pt x="24442" y="19634"/>
                  </a:cubicBezTo>
                  <a:lnTo>
                    <a:pt x="24929" y="18912"/>
                  </a:lnTo>
                  <a:cubicBezTo>
                    <a:pt x="25053" y="18737"/>
                    <a:pt x="25150" y="18613"/>
                    <a:pt x="25209" y="18548"/>
                  </a:cubicBezTo>
                  <a:cubicBezTo>
                    <a:pt x="25228" y="18529"/>
                    <a:pt x="25235" y="18509"/>
                    <a:pt x="25235" y="18490"/>
                  </a:cubicBezTo>
                  <a:cubicBezTo>
                    <a:pt x="25228" y="18477"/>
                    <a:pt x="25209" y="18470"/>
                    <a:pt x="25176" y="18451"/>
                  </a:cubicBezTo>
                  <a:cubicBezTo>
                    <a:pt x="25144" y="18438"/>
                    <a:pt x="25118" y="18398"/>
                    <a:pt x="25111" y="18353"/>
                  </a:cubicBezTo>
                  <a:cubicBezTo>
                    <a:pt x="25105" y="18307"/>
                    <a:pt x="25118" y="18268"/>
                    <a:pt x="25144" y="18236"/>
                  </a:cubicBezTo>
                  <a:cubicBezTo>
                    <a:pt x="25170" y="18210"/>
                    <a:pt x="25209" y="18190"/>
                    <a:pt x="25254" y="18184"/>
                  </a:cubicBezTo>
                  <a:cubicBezTo>
                    <a:pt x="25265" y="18182"/>
                    <a:pt x="25276" y="18181"/>
                    <a:pt x="25287" y="18181"/>
                  </a:cubicBezTo>
                  <a:cubicBezTo>
                    <a:pt x="25317" y="18181"/>
                    <a:pt x="25349" y="18187"/>
                    <a:pt x="25378" y="18197"/>
                  </a:cubicBezTo>
                  <a:cubicBezTo>
                    <a:pt x="25372" y="18151"/>
                    <a:pt x="25385" y="18093"/>
                    <a:pt x="25411" y="18015"/>
                  </a:cubicBezTo>
                  <a:cubicBezTo>
                    <a:pt x="25469" y="17833"/>
                    <a:pt x="25580" y="17638"/>
                    <a:pt x="25729" y="17436"/>
                  </a:cubicBezTo>
                  <a:cubicBezTo>
                    <a:pt x="25827" y="17312"/>
                    <a:pt x="25937" y="17176"/>
                    <a:pt x="26074" y="17039"/>
                  </a:cubicBezTo>
                  <a:cubicBezTo>
                    <a:pt x="26087" y="17098"/>
                    <a:pt x="26106" y="17143"/>
                    <a:pt x="26119" y="17182"/>
                  </a:cubicBezTo>
                  <a:lnTo>
                    <a:pt x="26184" y="17293"/>
                  </a:lnTo>
                  <a:cubicBezTo>
                    <a:pt x="26191" y="17306"/>
                    <a:pt x="26210" y="17345"/>
                    <a:pt x="26237" y="17397"/>
                  </a:cubicBezTo>
                  <a:cubicBezTo>
                    <a:pt x="26315" y="17560"/>
                    <a:pt x="26419" y="17709"/>
                    <a:pt x="26542" y="17852"/>
                  </a:cubicBezTo>
                  <a:cubicBezTo>
                    <a:pt x="26555" y="17865"/>
                    <a:pt x="26568" y="17878"/>
                    <a:pt x="26581" y="17885"/>
                  </a:cubicBezTo>
                  <a:cubicBezTo>
                    <a:pt x="26555" y="17950"/>
                    <a:pt x="26529" y="18015"/>
                    <a:pt x="26490" y="18080"/>
                  </a:cubicBezTo>
                  <a:cubicBezTo>
                    <a:pt x="26432" y="18177"/>
                    <a:pt x="26380" y="18262"/>
                    <a:pt x="26321" y="18346"/>
                  </a:cubicBezTo>
                  <a:cubicBezTo>
                    <a:pt x="26308" y="18333"/>
                    <a:pt x="26302" y="18314"/>
                    <a:pt x="26289" y="18301"/>
                  </a:cubicBezTo>
                  <a:cubicBezTo>
                    <a:pt x="26276" y="18275"/>
                    <a:pt x="26250" y="18255"/>
                    <a:pt x="26210" y="18223"/>
                  </a:cubicBezTo>
                  <a:lnTo>
                    <a:pt x="25996" y="18073"/>
                  </a:lnTo>
                  <a:cubicBezTo>
                    <a:pt x="25963" y="18021"/>
                    <a:pt x="25931" y="17989"/>
                    <a:pt x="25911" y="17969"/>
                  </a:cubicBezTo>
                  <a:cubicBezTo>
                    <a:pt x="25898" y="17956"/>
                    <a:pt x="25866" y="17930"/>
                    <a:pt x="25814" y="17885"/>
                  </a:cubicBezTo>
                  <a:cubicBezTo>
                    <a:pt x="25775" y="17852"/>
                    <a:pt x="25742" y="17820"/>
                    <a:pt x="25729" y="17787"/>
                  </a:cubicBezTo>
                  <a:cubicBezTo>
                    <a:pt x="25723" y="17781"/>
                    <a:pt x="25716" y="17768"/>
                    <a:pt x="25710" y="17768"/>
                  </a:cubicBezTo>
                  <a:cubicBezTo>
                    <a:pt x="25706" y="17764"/>
                    <a:pt x="25702" y="17763"/>
                    <a:pt x="25697" y="17763"/>
                  </a:cubicBezTo>
                  <a:cubicBezTo>
                    <a:pt x="25692" y="17763"/>
                    <a:pt x="25687" y="17764"/>
                    <a:pt x="25684" y="17768"/>
                  </a:cubicBezTo>
                  <a:cubicBezTo>
                    <a:pt x="25677" y="17774"/>
                    <a:pt x="25677" y="17781"/>
                    <a:pt x="25684" y="17794"/>
                  </a:cubicBezTo>
                  <a:cubicBezTo>
                    <a:pt x="25684" y="17807"/>
                    <a:pt x="25697" y="17826"/>
                    <a:pt x="25710" y="17852"/>
                  </a:cubicBezTo>
                  <a:lnTo>
                    <a:pt x="25755" y="17904"/>
                  </a:lnTo>
                  <a:lnTo>
                    <a:pt x="25827" y="17969"/>
                  </a:lnTo>
                  <a:cubicBezTo>
                    <a:pt x="25846" y="17989"/>
                    <a:pt x="25879" y="18021"/>
                    <a:pt x="25911" y="18067"/>
                  </a:cubicBezTo>
                  <a:cubicBezTo>
                    <a:pt x="25976" y="18151"/>
                    <a:pt x="26041" y="18210"/>
                    <a:pt x="26113" y="18249"/>
                  </a:cubicBezTo>
                  <a:cubicBezTo>
                    <a:pt x="26145" y="18275"/>
                    <a:pt x="26171" y="18288"/>
                    <a:pt x="26184" y="18301"/>
                  </a:cubicBezTo>
                  <a:cubicBezTo>
                    <a:pt x="26197" y="18314"/>
                    <a:pt x="26217" y="18340"/>
                    <a:pt x="26243" y="18385"/>
                  </a:cubicBezTo>
                  <a:cubicBezTo>
                    <a:pt x="26250" y="18392"/>
                    <a:pt x="26256" y="18405"/>
                    <a:pt x="26263" y="18411"/>
                  </a:cubicBezTo>
                  <a:lnTo>
                    <a:pt x="25931" y="18815"/>
                  </a:lnTo>
                  <a:cubicBezTo>
                    <a:pt x="25840" y="18919"/>
                    <a:pt x="25768" y="19010"/>
                    <a:pt x="25710" y="19088"/>
                  </a:cubicBezTo>
                  <a:cubicBezTo>
                    <a:pt x="25664" y="19166"/>
                    <a:pt x="25625" y="19211"/>
                    <a:pt x="25612" y="19231"/>
                  </a:cubicBezTo>
                  <a:lnTo>
                    <a:pt x="25489" y="19342"/>
                  </a:lnTo>
                  <a:cubicBezTo>
                    <a:pt x="25385" y="19426"/>
                    <a:pt x="25313" y="19498"/>
                    <a:pt x="25261" y="19556"/>
                  </a:cubicBezTo>
                  <a:cubicBezTo>
                    <a:pt x="25248" y="19569"/>
                    <a:pt x="25235" y="19582"/>
                    <a:pt x="25228" y="19595"/>
                  </a:cubicBezTo>
                  <a:cubicBezTo>
                    <a:pt x="25222" y="19589"/>
                    <a:pt x="25209" y="19589"/>
                    <a:pt x="25202" y="19582"/>
                  </a:cubicBezTo>
                  <a:cubicBezTo>
                    <a:pt x="25150" y="19556"/>
                    <a:pt x="25098" y="19543"/>
                    <a:pt x="25053" y="19537"/>
                  </a:cubicBezTo>
                  <a:cubicBezTo>
                    <a:pt x="24975" y="19537"/>
                    <a:pt x="24884" y="19569"/>
                    <a:pt x="24773" y="19641"/>
                  </a:cubicBezTo>
                  <a:cubicBezTo>
                    <a:pt x="24708" y="19686"/>
                    <a:pt x="24656" y="19732"/>
                    <a:pt x="24611" y="19777"/>
                  </a:cubicBezTo>
                  <a:cubicBezTo>
                    <a:pt x="24591" y="19764"/>
                    <a:pt x="24578" y="19745"/>
                    <a:pt x="24565" y="19738"/>
                  </a:cubicBezTo>
                  <a:lnTo>
                    <a:pt x="24513" y="19686"/>
                  </a:lnTo>
                  <a:cubicBezTo>
                    <a:pt x="24481" y="19667"/>
                    <a:pt x="24455" y="19654"/>
                    <a:pt x="24442" y="19641"/>
                  </a:cubicBezTo>
                  <a:cubicBezTo>
                    <a:pt x="24402" y="19602"/>
                    <a:pt x="24370" y="19569"/>
                    <a:pt x="24350" y="19550"/>
                  </a:cubicBezTo>
                  <a:cubicBezTo>
                    <a:pt x="24337" y="19543"/>
                    <a:pt x="24298" y="19524"/>
                    <a:pt x="24220" y="19485"/>
                  </a:cubicBezTo>
                  <a:cubicBezTo>
                    <a:pt x="24194" y="19472"/>
                    <a:pt x="24162" y="19446"/>
                    <a:pt x="24123" y="19407"/>
                  </a:cubicBezTo>
                  <a:cubicBezTo>
                    <a:pt x="24077" y="19374"/>
                    <a:pt x="24045" y="19348"/>
                    <a:pt x="24019" y="19328"/>
                  </a:cubicBezTo>
                  <a:lnTo>
                    <a:pt x="24012" y="19328"/>
                  </a:lnTo>
                  <a:cubicBezTo>
                    <a:pt x="24123" y="19224"/>
                    <a:pt x="24227" y="19088"/>
                    <a:pt x="24324" y="18925"/>
                  </a:cubicBezTo>
                  <a:cubicBezTo>
                    <a:pt x="24474" y="18639"/>
                    <a:pt x="24591" y="18425"/>
                    <a:pt x="24669" y="18288"/>
                  </a:cubicBezTo>
                  <a:cubicBezTo>
                    <a:pt x="24708" y="18223"/>
                    <a:pt x="24767" y="18132"/>
                    <a:pt x="24845" y="18015"/>
                  </a:cubicBezTo>
                  <a:cubicBezTo>
                    <a:pt x="24923" y="17891"/>
                    <a:pt x="24975" y="17794"/>
                    <a:pt x="25014" y="17735"/>
                  </a:cubicBezTo>
                  <a:cubicBezTo>
                    <a:pt x="25040" y="17683"/>
                    <a:pt x="25137" y="17488"/>
                    <a:pt x="25306" y="17130"/>
                  </a:cubicBezTo>
                  <a:cubicBezTo>
                    <a:pt x="25417" y="16890"/>
                    <a:pt x="25528" y="16695"/>
                    <a:pt x="25638" y="16558"/>
                  </a:cubicBezTo>
                  <a:cubicBezTo>
                    <a:pt x="25710" y="16460"/>
                    <a:pt x="25801" y="16363"/>
                    <a:pt x="25911" y="16259"/>
                  </a:cubicBezTo>
                  <a:close/>
                  <a:moveTo>
                    <a:pt x="27160" y="17690"/>
                  </a:moveTo>
                  <a:cubicBezTo>
                    <a:pt x="27167" y="17768"/>
                    <a:pt x="27167" y="17865"/>
                    <a:pt x="27167" y="17989"/>
                  </a:cubicBezTo>
                  <a:lnTo>
                    <a:pt x="27167" y="18808"/>
                  </a:lnTo>
                  <a:cubicBezTo>
                    <a:pt x="27167" y="19036"/>
                    <a:pt x="27160" y="19224"/>
                    <a:pt x="27147" y="19374"/>
                  </a:cubicBezTo>
                  <a:cubicBezTo>
                    <a:pt x="27147" y="19426"/>
                    <a:pt x="27141" y="19504"/>
                    <a:pt x="27128" y="19602"/>
                  </a:cubicBezTo>
                  <a:cubicBezTo>
                    <a:pt x="27128" y="19641"/>
                    <a:pt x="27121" y="19673"/>
                    <a:pt x="27121" y="19706"/>
                  </a:cubicBezTo>
                  <a:lnTo>
                    <a:pt x="27115" y="19706"/>
                  </a:lnTo>
                  <a:lnTo>
                    <a:pt x="26880" y="19738"/>
                  </a:lnTo>
                  <a:cubicBezTo>
                    <a:pt x="26900" y="19699"/>
                    <a:pt x="26913" y="19667"/>
                    <a:pt x="26926" y="19641"/>
                  </a:cubicBezTo>
                  <a:cubicBezTo>
                    <a:pt x="26932" y="19621"/>
                    <a:pt x="26952" y="19595"/>
                    <a:pt x="26978" y="19563"/>
                  </a:cubicBezTo>
                  <a:cubicBezTo>
                    <a:pt x="27004" y="19530"/>
                    <a:pt x="27023" y="19498"/>
                    <a:pt x="27030" y="19478"/>
                  </a:cubicBezTo>
                  <a:cubicBezTo>
                    <a:pt x="27043" y="19465"/>
                    <a:pt x="27049" y="19439"/>
                    <a:pt x="27056" y="19407"/>
                  </a:cubicBezTo>
                  <a:cubicBezTo>
                    <a:pt x="27069" y="19361"/>
                    <a:pt x="27069" y="19335"/>
                    <a:pt x="27075" y="19328"/>
                  </a:cubicBezTo>
                  <a:cubicBezTo>
                    <a:pt x="27075" y="19309"/>
                    <a:pt x="27088" y="19276"/>
                    <a:pt x="27101" y="19237"/>
                  </a:cubicBezTo>
                  <a:cubicBezTo>
                    <a:pt x="27115" y="19198"/>
                    <a:pt x="27121" y="19172"/>
                    <a:pt x="27128" y="19146"/>
                  </a:cubicBezTo>
                  <a:cubicBezTo>
                    <a:pt x="27134" y="19101"/>
                    <a:pt x="27141" y="19042"/>
                    <a:pt x="27141" y="18964"/>
                  </a:cubicBezTo>
                  <a:cubicBezTo>
                    <a:pt x="27141" y="18886"/>
                    <a:pt x="27141" y="18828"/>
                    <a:pt x="27141" y="18789"/>
                  </a:cubicBezTo>
                  <a:cubicBezTo>
                    <a:pt x="27141" y="18717"/>
                    <a:pt x="27134" y="18672"/>
                    <a:pt x="27121" y="18646"/>
                  </a:cubicBezTo>
                  <a:cubicBezTo>
                    <a:pt x="27115" y="18626"/>
                    <a:pt x="27088" y="18600"/>
                    <a:pt x="27036" y="18568"/>
                  </a:cubicBezTo>
                  <a:lnTo>
                    <a:pt x="26958" y="18503"/>
                  </a:lnTo>
                  <a:cubicBezTo>
                    <a:pt x="26926" y="18483"/>
                    <a:pt x="26900" y="18464"/>
                    <a:pt x="26874" y="18451"/>
                  </a:cubicBezTo>
                  <a:cubicBezTo>
                    <a:pt x="26829" y="18430"/>
                    <a:pt x="26787" y="18420"/>
                    <a:pt x="26747" y="18420"/>
                  </a:cubicBezTo>
                  <a:cubicBezTo>
                    <a:pt x="26724" y="18420"/>
                    <a:pt x="26701" y="18424"/>
                    <a:pt x="26679" y="18431"/>
                  </a:cubicBezTo>
                  <a:cubicBezTo>
                    <a:pt x="26646" y="18451"/>
                    <a:pt x="26607" y="18483"/>
                    <a:pt x="26568" y="18529"/>
                  </a:cubicBezTo>
                  <a:cubicBezTo>
                    <a:pt x="26484" y="18626"/>
                    <a:pt x="26393" y="18730"/>
                    <a:pt x="26308" y="18854"/>
                  </a:cubicBezTo>
                  <a:lnTo>
                    <a:pt x="26074" y="19192"/>
                  </a:lnTo>
                  <a:cubicBezTo>
                    <a:pt x="26009" y="19283"/>
                    <a:pt x="25957" y="19355"/>
                    <a:pt x="25918" y="19394"/>
                  </a:cubicBezTo>
                  <a:cubicBezTo>
                    <a:pt x="25853" y="19465"/>
                    <a:pt x="25814" y="19511"/>
                    <a:pt x="25801" y="19537"/>
                  </a:cubicBezTo>
                  <a:cubicBezTo>
                    <a:pt x="25794" y="19550"/>
                    <a:pt x="25781" y="19569"/>
                    <a:pt x="25762" y="19608"/>
                  </a:cubicBezTo>
                  <a:cubicBezTo>
                    <a:pt x="25749" y="19634"/>
                    <a:pt x="25736" y="19654"/>
                    <a:pt x="25729" y="19667"/>
                  </a:cubicBezTo>
                  <a:cubicBezTo>
                    <a:pt x="25723" y="19673"/>
                    <a:pt x="25703" y="19693"/>
                    <a:pt x="25671" y="19725"/>
                  </a:cubicBezTo>
                  <a:cubicBezTo>
                    <a:pt x="25651" y="19745"/>
                    <a:pt x="25632" y="19764"/>
                    <a:pt x="25625" y="19784"/>
                  </a:cubicBezTo>
                  <a:cubicBezTo>
                    <a:pt x="25619" y="19797"/>
                    <a:pt x="25612" y="19823"/>
                    <a:pt x="25599" y="19849"/>
                  </a:cubicBezTo>
                  <a:cubicBezTo>
                    <a:pt x="25599" y="19855"/>
                    <a:pt x="25599" y="19855"/>
                    <a:pt x="25599" y="19862"/>
                  </a:cubicBezTo>
                  <a:cubicBezTo>
                    <a:pt x="25534" y="19810"/>
                    <a:pt x="25463" y="19758"/>
                    <a:pt x="25372" y="19686"/>
                  </a:cubicBezTo>
                  <a:lnTo>
                    <a:pt x="25560" y="19511"/>
                  </a:lnTo>
                  <a:cubicBezTo>
                    <a:pt x="25632" y="19452"/>
                    <a:pt x="25690" y="19387"/>
                    <a:pt x="25749" y="19335"/>
                  </a:cubicBezTo>
                  <a:cubicBezTo>
                    <a:pt x="25794" y="19283"/>
                    <a:pt x="25853" y="19211"/>
                    <a:pt x="25924" y="19120"/>
                  </a:cubicBezTo>
                  <a:lnTo>
                    <a:pt x="26250" y="18698"/>
                  </a:lnTo>
                  <a:cubicBezTo>
                    <a:pt x="26276" y="18665"/>
                    <a:pt x="26295" y="18646"/>
                    <a:pt x="26308" y="18639"/>
                  </a:cubicBezTo>
                  <a:lnTo>
                    <a:pt x="26373" y="18594"/>
                  </a:lnTo>
                  <a:cubicBezTo>
                    <a:pt x="26393" y="18581"/>
                    <a:pt x="26412" y="18555"/>
                    <a:pt x="26425" y="18522"/>
                  </a:cubicBezTo>
                  <a:cubicBezTo>
                    <a:pt x="26451" y="18464"/>
                    <a:pt x="26464" y="18438"/>
                    <a:pt x="26471" y="18438"/>
                  </a:cubicBezTo>
                  <a:cubicBezTo>
                    <a:pt x="26477" y="18418"/>
                    <a:pt x="26497" y="18392"/>
                    <a:pt x="26523" y="18359"/>
                  </a:cubicBezTo>
                  <a:cubicBezTo>
                    <a:pt x="26555" y="18320"/>
                    <a:pt x="26581" y="18294"/>
                    <a:pt x="26588" y="18281"/>
                  </a:cubicBezTo>
                  <a:cubicBezTo>
                    <a:pt x="26594" y="18275"/>
                    <a:pt x="26620" y="18236"/>
                    <a:pt x="26653" y="18177"/>
                  </a:cubicBezTo>
                  <a:lnTo>
                    <a:pt x="26763" y="17956"/>
                  </a:lnTo>
                  <a:cubicBezTo>
                    <a:pt x="26796" y="17898"/>
                    <a:pt x="26815" y="17852"/>
                    <a:pt x="26815" y="17813"/>
                  </a:cubicBezTo>
                  <a:lnTo>
                    <a:pt x="26841" y="17813"/>
                  </a:lnTo>
                  <a:cubicBezTo>
                    <a:pt x="26855" y="17817"/>
                    <a:pt x="26870" y="17818"/>
                    <a:pt x="26884" y="17818"/>
                  </a:cubicBezTo>
                  <a:cubicBezTo>
                    <a:pt x="26925" y="17818"/>
                    <a:pt x="26968" y="17806"/>
                    <a:pt x="27010" y="17787"/>
                  </a:cubicBezTo>
                  <a:cubicBezTo>
                    <a:pt x="27049" y="17768"/>
                    <a:pt x="27095" y="17735"/>
                    <a:pt x="27160" y="17690"/>
                  </a:cubicBezTo>
                  <a:close/>
                  <a:moveTo>
                    <a:pt x="26308" y="19224"/>
                  </a:moveTo>
                  <a:cubicBezTo>
                    <a:pt x="26315" y="19224"/>
                    <a:pt x="26321" y="19224"/>
                    <a:pt x="26321" y="19231"/>
                  </a:cubicBezTo>
                  <a:cubicBezTo>
                    <a:pt x="26367" y="19257"/>
                    <a:pt x="26432" y="19302"/>
                    <a:pt x="26510" y="19361"/>
                  </a:cubicBezTo>
                  <a:cubicBezTo>
                    <a:pt x="26510" y="19374"/>
                    <a:pt x="26516" y="19387"/>
                    <a:pt x="26542" y="19407"/>
                  </a:cubicBezTo>
                  <a:cubicBezTo>
                    <a:pt x="26568" y="19420"/>
                    <a:pt x="26581" y="19433"/>
                    <a:pt x="26588" y="19439"/>
                  </a:cubicBezTo>
                  <a:cubicBezTo>
                    <a:pt x="26594" y="19446"/>
                    <a:pt x="26607" y="19459"/>
                    <a:pt x="26614" y="19478"/>
                  </a:cubicBezTo>
                  <a:cubicBezTo>
                    <a:pt x="26623" y="19493"/>
                    <a:pt x="26633" y="19500"/>
                    <a:pt x="26643" y="19500"/>
                  </a:cubicBezTo>
                  <a:cubicBezTo>
                    <a:pt x="26646" y="19500"/>
                    <a:pt x="26649" y="19499"/>
                    <a:pt x="26653" y="19498"/>
                  </a:cubicBezTo>
                  <a:cubicBezTo>
                    <a:pt x="26653" y="19511"/>
                    <a:pt x="26659" y="19524"/>
                    <a:pt x="26666" y="19530"/>
                  </a:cubicBezTo>
                  <a:cubicBezTo>
                    <a:pt x="26679" y="19543"/>
                    <a:pt x="26685" y="19543"/>
                    <a:pt x="26698" y="19543"/>
                  </a:cubicBezTo>
                  <a:cubicBezTo>
                    <a:pt x="26698" y="19550"/>
                    <a:pt x="26698" y="19550"/>
                    <a:pt x="26705" y="19556"/>
                  </a:cubicBezTo>
                  <a:cubicBezTo>
                    <a:pt x="26672" y="19602"/>
                    <a:pt x="26646" y="19641"/>
                    <a:pt x="26614" y="19680"/>
                  </a:cubicBezTo>
                  <a:cubicBezTo>
                    <a:pt x="26581" y="19719"/>
                    <a:pt x="26568" y="19751"/>
                    <a:pt x="26568" y="19777"/>
                  </a:cubicBezTo>
                  <a:cubicBezTo>
                    <a:pt x="26568" y="19777"/>
                    <a:pt x="26568" y="19784"/>
                    <a:pt x="26568" y="19790"/>
                  </a:cubicBezTo>
                  <a:lnTo>
                    <a:pt x="26503" y="19797"/>
                  </a:lnTo>
                  <a:cubicBezTo>
                    <a:pt x="26367" y="19823"/>
                    <a:pt x="26269" y="19855"/>
                    <a:pt x="26217" y="19907"/>
                  </a:cubicBezTo>
                  <a:cubicBezTo>
                    <a:pt x="26210" y="19914"/>
                    <a:pt x="26210" y="19914"/>
                    <a:pt x="26210" y="19920"/>
                  </a:cubicBezTo>
                  <a:lnTo>
                    <a:pt x="26178" y="19894"/>
                  </a:lnTo>
                  <a:cubicBezTo>
                    <a:pt x="26145" y="19881"/>
                    <a:pt x="26119" y="19868"/>
                    <a:pt x="26106" y="19862"/>
                  </a:cubicBezTo>
                  <a:cubicBezTo>
                    <a:pt x="26087" y="19849"/>
                    <a:pt x="26061" y="19829"/>
                    <a:pt x="26015" y="19790"/>
                  </a:cubicBezTo>
                  <a:cubicBezTo>
                    <a:pt x="25976" y="19758"/>
                    <a:pt x="25950" y="19725"/>
                    <a:pt x="25931" y="19693"/>
                  </a:cubicBezTo>
                  <a:cubicBezTo>
                    <a:pt x="25957" y="19660"/>
                    <a:pt x="25983" y="19628"/>
                    <a:pt x="26009" y="19589"/>
                  </a:cubicBezTo>
                  <a:lnTo>
                    <a:pt x="26224" y="19328"/>
                  </a:lnTo>
                  <a:cubicBezTo>
                    <a:pt x="26263" y="19276"/>
                    <a:pt x="26289" y="19244"/>
                    <a:pt x="26308" y="19224"/>
                  </a:cubicBezTo>
                  <a:close/>
                  <a:moveTo>
                    <a:pt x="23967" y="19374"/>
                  </a:moveTo>
                  <a:cubicBezTo>
                    <a:pt x="23980" y="19381"/>
                    <a:pt x="23999" y="19387"/>
                    <a:pt x="24006" y="19400"/>
                  </a:cubicBezTo>
                  <a:cubicBezTo>
                    <a:pt x="24025" y="19407"/>
                    <a:pt x="24051" y="19433"/>
                    <a:pt x="24084" y="19465"/>
                  </a:cubicBezTo>
                  <a:cubicBezTo>
                    <a:pt x="24116" y="19498"/>
                    <a:pt x="24149" y="19517"/>
                    <a:pt x="24168" y="19530"/>
                  </a:cubicBezTo>
                  <a:cubicBezTo>
                    <a:pt x="24175" y="19537"/>
                    <a:pt x="24201" y="19550"/>
                    <a:pt x="24253" y="19569"/>
                  </a:cubicBezTo>
                  <a:cubicBezTo>
                    <a:pt x="24285" y="19589"/>
                    <a:pt x="24311" y="19608"/>
                    <a:pt x="24331" y="19621"/>
                  </a:cubicBezTo>
                  <a:lnTo>
                    <a:pt x="24363" y="19660"/>
                  </a:lnTo>
                  <a:cubicBezTo>
                    <a:pt x="24389" y="19686"/>
                    <a:pt x="24409" y="19706"/>
                    <a:pt x="24435" y="19719"/>
                  </a:cubicBezTo>
                  <a:cubicBezTo>
                    <a:pt x="24461" y="19732"/>
                    <a:pt x="24474" y="19745"/>
                    <a:pt x="24487" y="19751"/>
                  </a:cubicBezTo>
                  <a:cubicBezTo>
                    <a:pt x="24494" y="19758"/>
                    <a:pt x="24500" y="19777"/>
                    <a:pt x="24513" y="19797"/>
                  </a:cubicBezTo>
                  <a:cubicBezTo>
                    <a:pt x="24526" y="19803"/>
                    <a:pt x="24546" y="19816"/>
                    <a:pt x="24572" y="19829"/>
                  </a:cubicBezTo>
                  <a:cubicBezTo>
                    <a:pt x="24546" y="19862"/>
                    <a:pt x="24533" y="19894"/>
                    <a:pt x="24520" y="19927"/>
                  </a:cubicBezTo>
                  <a:cubicBezTo>
                    <a:pt x="24500" y="19907"/>
                    <a:pt x="24481" y="19888"/>
                    <a:pt x="24461" y="19868"/>
                  </a:cubicBezTo>
                  <a:cubicBezTo>
                    <a:pt x="24279" y="19725"/>
                    <a:pt x="24084" y="19582"/>
                    <a:pt x="23863" y="19446"/>
                  </a:cubicBezTo>
                  <a:cubicBezTo>
                    <a:pt x="23895" y="19426"/>
                    <a:pt x="23928" y="19400"/>
                    <a:pt x="23967" y="19374"/>
                  </a:cubicBezTo>
                  <a:close/>
                  <a:moveTo>
                    <a:pt x="28831" y="19289"/>
                  </a:moveTo>
                  <a:cubicBezTo>
                    <a:pt x="28838" y="19446"/>
                    <a:pt x="28844" y="19608"/>
                    <a:pt x="28851" y="19777"/>
                  </a:cubicBezTo>
                  <a:cubicBezTo>
                    <a:pt x="28376" y="19842"/>
                    <a:pt x="27882" y="19901"/>
                    <a:pt x="27362" y="19953"/>
                  </a:cubicBezTo>
                  <a:lnTo>
                    <a:pt x="27355" y="19953"/>
                  </a:lnTo>
                  <a:cubicBezTo>
                    <a:pt x="27355" y="19881"/>
                    <a:pt x="27355" y="19842"/>
                    <a:pt x="27355" y="19829"/>
                  </a:cubicBezTo>
                  <a:cubicBezTo>
                    <a:pt x="27368" y="19732"/>
                    <a:pt x="27381" y="19654"/>
                    <a:pt x="27388" y="19602"/>
                  </a:cubicBezTo>
                  <a:cubicBezTo>
                    <a:pt x="27394" y="19550"/>
                    <a:pt x="27394" y="19485"/>
                    <a:pt x="27401" y="19413"/>
                  </a:cubicBezTo>
                  <a:cubicBezTo>
                    <a:pt x="27409" y="19415"/>
                    <a:pt x="27419" y="19415"/>
                    <a:pt x="27432" y="19415"/>
                  </a:cubicBezTo>
                  <a:cubicBezTo>
                    <a:pt x="27470" y="19415"/>
                    <a:pt x="27527" y="19408"/>
                    <a:pt x="27596" y="19394"/>
                  </a:cubicBezTo>
                  <a:cubicBezTo>
                    <a:pt x="27628" y="19387"/>
                    <a:pt x="27687" y="19381"/>
                    <a:pt x="27758" y="19374"/>
                  </a:cubicBezTo>
                  <a:cubicBezTo>
                    <a:pt x="28155" y="19342"/>
                    <a:pt x="28513" y="19315"/>
                    <a:pt x="28831" y="19289"/>
                  </a:cubicBezTo>
                  <a:close/>
                  <a:moveTo>
                    <a:pt x="25905" y="19732"/>
                  </a:moveTo>
                  <a:lnTo>
                    <a:pt x="25931" y="19771"/>
                  </a:lnTo>
                  <a:cubicBezTo>
                    <a:pt x="25937" y="19784"/>
                    <a:pt x="25944" y="19797"/>
                    <a:pt x="25957" y="19803"/>
                  </a:cubicBezTo>
                  <a:cubicBezTo>
                    <a:pt x="25976" y="19836"/>
                    <a:pt x="26009" y="19862"/>
                    <a:pt x="26061" y="19894"/>
                  </a:cubicBezTo>
                  <a:lnTo>
                    <a:pt x="26139" y="19933"/>
                  </a:lnTo>
                  <a:cubicBezTo>
                    <a:pt x="26158" y="19946"/>
                    <a:pt x="26171" y="19953"/>
                    <a:pt x="26178" y="19966"/>
                  </a:cubicBezTo>
                  <a:cubicBezTo>
                    <a:pt x="26165" y="19992"/>
                    <a:pt x="26152" y="20024"/>
                    <a:pt x="26139" y="20063"/>
                  </a:cubicBezTo>
                  <a:cubicBezTo>
                    <a:pt x="26132" y="20096"/>
                    <a:pt x="26126" y="20154"/>
                    <a:pt x="26113" y="20232"/>
                  </a:cubicBezTo>
                  <a:cubicBezTo>
                    <a:pt x="26113" y="20272"/>
                    <a:pt x="26106" y="20304"/>
                    <a:pt x="26106" y="20337"/>
                  </a:cubicBezTo>
                  <a:cubicBezTo>
                    <a:pt x="26087" y="20324"/>
                    <a:pt x="26067" y="20311"/>
                    <a:pt x="26048" y="20291"/>
                  </a:cubicBezTo>
                  <a:cubicBezTo>
                    <a:pt x="26002" y="20252"/>
                    <a:pt x="25944" y="20200"/>
                    <a:pt x="25872" y="20122"/>
                  </a:cubicBezTo>
                  <a:cubicBezTo>
                    <a:pt x="25814" y="20057"/>
                    <a:pt x="25762" y="20011"/>
                    <a:pt x="25729" y="19979"/>
                  </a:cubicBezTo>
                  <a:cubicBezTo>
                    <a:pt x="25755" y="19946"/>
                    <a:pt x="25788" y="19901"/>
                    <a:pt x="25827" y="19842"/>
                  </a:cubicBezTo>
                  <a:cubicBezTo>
                    <a:pt x="25853" y="19803"/>
                    <a:pt x="25879" y="19771"/>
                    <a:pt x="25905" y="19732"/>
                  </a:cubicBezTo>
                  <a:close/>
                  <a:moveTo>
                    <a:pt x="23798" y="19667"/>
                  </a:moveTo>
                  <a:cubicBezTo>
                    <a:pt x="23876" y="19719"/>
                    <a:pt x="23928" y="19751"/>
                    <a:pt x="23947" y="19764"/>
                  </a:cubicBezTo>
                  <a:cubicBezTo>
                    <a:pt x="24038" y="19823"/>
                    <a:pt x="24110" y="19881"/>
                    <a:pt x="24162" y="19940"/>
                  </a:cubicBezTo>
                  <a:cubicBezTo>
                    <a:pt x="24188" y="19966"/>
                    <a:pt x="24214" y="19998"/>
                    <a:pt x="24253" y="20037"/>
                  </a:cubicBezTo>
                  <a:cubicBezTo>
                    <a:pt x="24285" y="20070"/>
                    <a:pt x="24324" y="20096"/>
                    <a:pt x="24357" y="20109"/>
                  </a:cubicBezTo>
                  <a:cubicBezTo>
                    <a:pt x="24383" y="20122"/>
                    <a:pt x="24409" y="20122"/>
                    <a:pt x="24442" y="20122"/>
                  </a:cubicBezTo>
                  <a:cubicBezTo>
                    <a:pt x="24442" y="20122"/>
                    <a:pt x="24442" y="20128"/>
                    <a:pt x="24442" y="20135"/>
                  </a:cubicBezTo>
                  <a:cubicBezTo>
                    <a:pt x="24487" y="20278"/>
                    <a:pt x="24546" y="20408"/>
                    <a:pt x="24611" y="20525"/>
                  </a:cubicBezTo>
                  <a:cubicBezTo>
                    <a:pt x="24598" y="20545"/>
                    <a:pt x="24578" y="20571"/>
                    <a:pt x="24559" y="20597"/>
                  </a:cubicBezTo>
                  <a:cubicBezTo>
                    <a:pt x="24552" y="20603"/>
                    <a:pt x="24546" y="20616"/>
                    <a:pt x="24546" y="20623"/>
                  </a:cubicBezTo>
                  <a:lnTo>
                    <a:pt x="24507" y="20564"/>
                  </a:lnTo>
                  <a:cubicBezTo>
                    <a:pt x="24500" y="20545"/>
                    <a:pt x="24487" y="20538"/>
                    <a:pt x="24474" y="20532"/>
                  </a:cubicBezTo>
                  <a:cubicBezTo>
                    <a:pt x="24468" y="20525"/>
                    <a:pt x="24455" y="20525"/>
                    <a:pt x="24448" y="20525"/>
                  </a:cubicBezTo>
                  <a:cubicBezTo>
                    <a:pt x="24435" y="20506"/>
                    <a:pt x="24415" y="20480"/>
                    <a:pt x="24389" y="20447"/>
                  </a:cubicBezTo>
                  <a:cubicBezTo>
                    <a:pt x="24227" y="20291"/>
                    <a:pt x="24051" y="20167"/>
                    <a:pt x="23856" y="20057"/>
                  </a:cubicBezTo>
                  <a:cubicBezTo>
                    <a:pt x="23772" y="20011"/>
                    <a:pt x="23720" y="19979"/>
                    <a:pt x="23700" y="19966"/>
                  </a:cubicBezTo>
                  <a:cubicBezTo>
                    <a:pt x="23668" y="19946"/>
                    <a:pt x="23635" y="19927"/>
                    <a:pt x="23616" y="19901"/>
                  </a:cubicBezTo>
                  <a:cubicBezTo>
                    <a:pt x="23616" y="19901"/>
                    <a:pt x="23616" y="19901"/>
                    <a:pt x="23616" y="19894"/>
                  </a:cubicBezTo>
                  <a:cubicBezTo>
                    <a:pt x="23668" y="19823"/>
                    <a:pt x="23720" y="19751"/>
                    <a:pt x="23772" y="19693"/>
                  </a:cubicBezTo>
                  <a:cubicBezTo>
                    <a:pt x="23778" y="19686"/>
                    <a:pt x="23785" y="19680"/>
                    <a:pt x="23798" y="19667"/>
                  </a:cubicBezTo>
                  <a:close/>
                  <a:moveTo>
                    <a:pt x="28857" y="19868"/>
                  </a:moveTo>
                  <a:cubicBezTo>
                    <a:pt x="28864" y="20011"/>
                    <a:pt x="28877" y="20135"/>
                    <a:pt x="28890" y="20252"/>
                  </a:cubicBezTo>
                  <a:cubicBezTo>
                    <a:pt x="28870" y="20259"/>
                    <a:pt x="28851" y="20285"/>
                    <a:pt x="28838" y="20317"/>
                  </a:cubicBezTo>
                  <a:cubicBezTo>
                    <a:pt x="28799" y="20389"/>
                    <a:pt x="28760" y="20447"/>
                    <a:pt x="28727" y="20493"/>
                  </a:cubicBezTo>
                  <a:cubicBezTo>
                    <a:pt x="28721" y="20493"/>
                    <a:pt x="28721" y="20493"/>
                    <a:pt x="28721" y="20499"/>
                  </a:cubicBezTo>
                  <a:cubicBezTo>
                    <a:pt x="28714" y="20499"/>
                    <a:pt x="28701" y="20506"/>
                    <a:pt x="28695" y="20512"/>
                  </a:cubicBezTo>
                  <a:lnTo>
                    <a:pt x="28636" y="20564"/>
                  </a:lnTo>
                  <a:cubicBezTo>
                    <a:pt x="28617" y="20584"/>
                    <a:pt x="28597" y="20597"/>
                    <a:pt x="28578" y="20610"/>
                  </a:cubicBezTo>
                  <a:cubicBezTo>
                    <a:pt x="28552" y="20616"/>
                    <a:pt x="28519" y="20623"/>
                    <a:pt x="28467" y="20623"/>
                  </a:cubicBezTo>
                  <a:cubicBezTo>
                    <a:pt x="28207" y="20616"/>
                    <a:pt x="28012" y="20610"/>
                    <a:pt x="27888" y="20603"/>
                  </a:cubicBezTo>
                  <a:cubicBezTo>
                    <a:pt x="27667" y="20577"/>
                    <a:pt x="27485" y="20538"/>
                    <a:pt x="27323" y="20473"/>
                  </a:cubicBezTo>
                  <a:cubicBezTo>
                    <a:pt x="27349" y="20395"/>
                    <a:pt x="27362" y="20285"/>
                    <a:pt x="27362" y="20154"/>
                  </a:cubicBezTo>
                  <a:cubicBezTo>
                    <a:pt x="27355" y="20102"/>
                    <a:pt x="27355" y="20057"/>
                    <a:pt x="27355" y="20018"/>
                  </a:cubicBezTo>
                  <a:cubicBezTo>
                    <a:pt x="27706" y="20005"/>
                    <a:pt x="28194" y="19953"/>
                    <a:pt x="28818" y="19875"/>
                  </a:cubicBezTo>
                  <a:lnTo>
                    <a:pt x="28857" y="19868"/>
                  </a:lnTo>
                  <a:close/>
                  <a:moveTo>
                    <a:pt x="25023" y="19728"/>
                  </a:moveTo>
                  <a:cubicBezTo>
                    <a:pt x="25033" y="19728"/>
                    <a:pt x="25043" y="19729"/>
                    <a:pt x="25053" y="19732"/>
                  </a:cubicBezTo>
                  <a:cubicBezTo>
                    <a:pt x="25085" y="19732"/>
                    <a:pt x="25124" y="19751"/>
                    <a:pt x="25183" y="19790"/>
                  </a:cubicBezTo>
                  <a:cubicBezTo>
                    <a:pt x="25300" y="19868"/>
                    <a:pt x="25417" y="19959"/>
                    <a:pt x="25528" y="20057"/>
                  </a:cubicBezTo>
                  <a:cubicBezTo>
                    <a:pt x="25528" y="20057"/>
                    <a:pt x="25528" y="20063"/>
                    <a:pt x="25534" y="20070"/>
                  </a:cubicBezTo>
                  <a:lnTo>
                    <a:pt x="25547" y="20070"/>
                  </a:lnTo>
                  <a:cubicBezTo>
                    <a:pt x="25664" y="20174"/>
                    <a:pt x="25768" y="20291"/>
                    <a:pt x="25872" y="20408"/>
                  </a:cubicBezTo>
                  <a:cubicBezTo>
                    <a:pt x="25931" y="20473"/>
                    <a:pt x="25976" y="20519"/>
                    <a:pt x="26009" y="20545"/>
                  </a:cubicBezTo>
                  <a:cubicBezTo>
                    <a:pt x="26022" y="20558"/>
                    <a:pt x="26041" y="20571"/>
                    <a:pt x="26061" y="20584"/>
                  </a:cubicBezTo>
                  <a:cubicBezTo>
                    <a:pt x="26028" y="20707"/>
                    <a:pt x="25996" y="20831"/>
                    <a:pt x="25950" y="20948"/>
                  </a:cubicBezTo>
                  <a:cubicBezTo>
                    <a:pt x="25937" y="20935"/>
                    <a:pt x="25924" y="20915"/>
                    <a:pt x="25905" y="20896"/>
                  </a:cubicBezTo>
                  <a:lnTo>
                    <a:pt x="25625" y="20590"/>
                  </a:lnTo>
                  <a:cubicBezTo>
                    <a:pt x="25521" y="20480"/>
                    <a:pt x="25450" y="20402"/>
                    <a:pt x="25398" y="20356"/>
                  </a:cubicBezTo>
                  <a:cubicBezTo>
                    <a:pt x="25313" y="20272"/>
                    <a:pt x="25228" y="20200"/>
                    <a:pt x="25144" y="20148"/>
                  </a:cubicBezTo>
                  <a:cubicBezTo>
                    <a:pt x="24988" y="20044"/>
                    <a:pt x="24832" y="19985"/>
                    <a:pt x="24676" y="19979"/>
                  </a:cubicBezTo>
                  <a:cubicBezTo>
                    <a:pt x="24734" y="19894"/>
                    <a:pt x="24806" y="19829"/>
                    <a:pt x="24884" y="19777"/>
                  </a:cubicBezTo>
                  <a:cubicBezTo>
                    <a:pt x="24935" y="19746"/>
                    <a:pt x="24983" y="19728"/>
                    <a:pt x="25023" y="19728"/>
                  </a:cubicBezTo>
                  <a:close/>
                  <a:moveTo>
                    <a:pt x="27115" y="19849"/>
                  </a:moveTo>
                  <a:lnTo>
                    <a:pt x="27115" y="19940"/>
                  </a:lnTo>
                  <a:cubicBezTo>
                    <a:pt x="26971" y="19953"/>
                    <a:pt x="26835" y="19979"/>
                    <a:pt x="26705" y="20018"/>
                  </a:cubicBezTo>
                  <a:cubicBezTo>
                    <a:pt x="26620" y="20037"/>
                    <a:pt x="26568" y="20076"/>
                    <a:pt x="26555" y="20122"/>
                  </a:cubicBezTo>
                  <a:cubicBezTo>
                    <a:pt x="26542" y="20174"/>
                    <a:pt x="26568" y="20226"/>
                    <a:pt x="26633" y="20291"/>
                  </a:cubicBezTo>
                  <a:cubicBezTo>
                    <a:pt x="26711" y="20369"/>
                    <a:pt x="26815" y="20460"/>
                    <a:pt x="26945" y="20558"/>
                  </a:cubicBezTo>
                  <a:cubicBezTo>
                    <a:pt x="27004" y="20603"/>
                    <a:pt x="27049" y="20629"/>
                    <a:pt x="27095" y="20642"/>
                  </a:cubicBezTo>
                  <a:cubicBezTo>
                    <a:pt x="27095" y="20642"/>
                    <a:pt x="27095" y="20649"/>
                    <a:pt x="27095" y="20649"/>
                  </a:cubicBezTo>
                  <a:cubicBezTo>
                    <a:pt x="27121" y="20675"/>
                    <a:pt x="27154" y="20701"/>
                    <a:pt x="27212" y="20727"/>
                  </a:cubicBezTo>
                  <a:cubicBezTo>
                    <a:pt x="27368" y="20792"/>
                    <a:pt x="27557" y="20837"/>
                    <a:pt x="27765" y="20870"/>
                  </a:cubicBezTo>
                  <a:cubicBezTo>
                    <a:pt x="27921" y="20889"/>
                    <a:pt x="28116" y="20902"/>
                    <a:pt x="28344" y="20902"/>
                  </a:cubicBezTo>
                  <a:cubicBezTo>
                    <a:pt x="28454" y="20902"/>
                    <a:pt x="28552" y="20896"/>
                    <a:pt x="28623" y="20883"/>
                  </a:cubicBezTo>
                  <a:cubicBezTo>
                    <a:pt x="28721" y="20857"/>
                    <a:pt x="28805" y="20818"/>
                    <a:pt x="28864" y="20766"/>
                  </a:cubicBezTo>
                  <a:cubicBezTo>
                    <a:pt x="28896" y="20733"/>
                    <a:pt x="28916" y="20694"/>
                    <a:pt x="28929" y="20649"/>
                  </a:cubicBezTo>
                  <a:lnTo>
                    <a:pt x="28936" y="20636"/>
                  </a:lnTo>
                  <a:cubicBezTo>
                    <a:pt x="28942" y="20694"/>
                    <a:pt x="28955" y="20746"/>
                    <a:pt x="28968" y="20798"/>
                  </a:cubicBezTo>
                  <a:cubicBezTo>
                    <a:pt x="28988" y="20889"/>
                    <a:pt x="29014" y="21000"/>
                    <a:pt x="29059" y="21130"/>
                  </a:cubicBezTo>
                  <a:cubicBezTo>
                    <a:pt x="29046" y="21136"/>
                    <a:pt x="29027" y="21149"/>
                    <a:pt x="29001" y="21175"/>
                  </a:cubicBezTo>
                  <a:cubicBezTo>
                    <a:pt x="28955" y="21215"/>
                    <a:pt x="28877" y="21241"/>
                    <a:pt x="28760" y="21241"/>
                  </a:cubicBezTo>
                  <a:cubicBezTo>
                    <a:pt x="28695" y="21247"/>
                    <a:pt x="28584" y="21254"/>
                    <a:pt x="28428" y="21260"/>
                  </a:cubicBezTo>
                  <a:cubicBezTo>
                    <a:pt x="28285" y="21273"/>
                    <a:pt x="28162" y="21273"/>
                    <a:pt x="28064" y="21273"/>
                  </a:cubicBezTo>
                  <a:cubicBezTo>
                    <a:pt x="27914" y="21260"/>
                    <a:pt x="27752" y="21234"/>
                    <a:pt x="27576" y="21182"/>
                  </a:cubicBezTo>
                  <a:cubicBezTo>
                    <a:pt x="27472" y="21156"/>
                    <a:pt x="27316" y="21104"/>
                    <a:pt x="27101" y="21026"/>
                  </a:cubicBezTo>
                  <a:cubicBezTo>
                    <a:pt x="26900" y="20948"/>
                    <a:pt x="26750" y="20883"/>
                    <a:pt x="26653" y="20831"/>
                  </a:cubicBezTo>
                  <a:cubicBezTo>
                    <a:pt x="26490" y="20733"/>
                    <a:pt x="26373" y="20623"/>
                    <a:pt x="26295" y="20499"/>
                  </a:cubicBezTo>
                  <a:cubicBezTo>
                    <a:pt x="26289" y="20486"/>
                    <a:pt x="26289" y="20480"/>
                    <a:pt x="26282" y="20467"/>
                  </a:cubicBezTo>
                  <a:cubicBezTo>
                    <a:pt x="26289" y="20415"/>
                    <a:pt x="26289" y="20363"/>
                    <a:pt x="26289" y="20317"/>
                  </a:cubicBezTo>
                  <a:cubicBezTo>
                    <a:pt x="26289" y="20245"/>
                    <a:pt x="26295" y="20193"/>
                    <a:pt x="26302" y="20161"/>
                  </a:cubicBezTo>
                  <a:cubicBezTo>
                    <a:pt x="26315" y="20102"/>
                    <a:pt x="26334" y="20057"/>
                    <a:pt x="26367" y="20024"/>
                  </a:cubicBezTo>
                  <a:cubicBezTo>
                    <a:pt x="26393" y="20005"/>
                    <a:pt x="26432" y="19985"/>
                    <a:pt x="26477" y="19979"/>
                  </a:cubicBezTo>
                  <a:cubicBezTo>
                    <a:pt x="26503" y="19972"/>
                    <a:pt x="26542" y="19972"/>
                    <a:pt x="26601" y="19966"/>
                  </a:cubicBezTo>
                  <a:cubicBezTo>
                    <a:pt x="26783" y="19959"/>
                    <a:pt x="26952" y="19920"/>
                    <a:pt x="27115" y="19849"/>
                  </a:cubicBezTo>
                  <a:close/>
                  <a:moveTo>
                    <a:pt x="23394" y="19966"/>
                  </a:moveTo>
                  <a:cubicBezTo>
                    <a:pt x="23420" y="20018"/>
                    <a:pt x="23472" y="20070"/>
                    <a:pt x="23544" y="20109"/>
                  </a:cubicBezTo>
                  <a:cubicBezTo>
                    <a:pt x="23551" y="20115"/>
                    <a:pt x="23616" y="20141"/>
                    <a:pt x="23746" y="20206"/>
                  </a:cubicBezTo>
                  <a:cubicBezTo>
                    <a:pt x="23882" y="20272"/>
                    <a:pt x="24051" y="20395"/>
                    <a:pt x="24259" y="20577"/>
                  </a:cubicBezTo>
                  <a:cubicBezTo>
                    <a:pt x="24285" y="20603"/>
                    <a:pt x="24311" y="20623"/>
                    <a:pt x="24331" y="20629"/>
                  </a:cubicBezTo>
                  <a:cubicBezTo>
                    <a:pt x="24370" y="20701"/>
                    <a:pt x="24402" y="20766"/>
                    <a:pt x="24415" y="20824"/>
                  </a:cubicBezTo>
                  <a:cubicBezTo>
                    <a:pt x="24311" y="20987"/>
                    <a:pt x="24240" y="21117"/>
                    <a:pt x="24194" y="21221"/>
                  </a:cubicBezTo>
                  <a:cubicBezTo>
                    <a:pt x="24181" y="21254"/>
                    <a:pt x="24162" y="21286"/>
                    <a:pt x="24149" y="21332"/>
                  </a:cubicBezTo>
                  <a:lnTo>
                    <a:pt x="24142" y="21332"/>
                  </a:lnTo>
                  <a:cubicBezTo>
                    <a:pt x="24103" y="21299"/>
                    <a:pt x="24051" y="21280"/>
                    <a:pt x="23973" y="21273"/>
                  </a:cubicBezTo>
                  <a:cubicBezTo>
                    <a:pt x="23908" y="21260"/>
                    <a:pt x="23830" y="21254"/>
                    <a:pt x="23739" y="21254"/>
                  </a:cubicBezTo>
                  <a:cubicBezTo>
                    <a:pt x="23739" y="21234"/>
                    <a:pt x="23733" y="21221"/>
                    <a:pt x="23733" y="21208"/>
                  </a:cubicBezTo>
                  <a:lnTo>
                    <a:pt x="23720" y="21162"/>
                  </a:lnTo>
                  <a:cubicBezTo>
                    <a:pt x="23700" y="21130"/>
                    <a:pt x="23694" y="21097"/>
                    <a:pt x="23694" y="21078"/>
                  </a:cubicBezTo>
                  <a:cubicBezTo>
                    <a:pt x="23694" y="21045"/>
                    <a:pt x="23687" y="21019"/>
                    <a:pt x="23687" y="21000"/>
                  </a:cubicBezTo>
                  <a:cubicBezTo>
                    <a:pt x="23687" y="20980"/>
                    <a:pt x="23681" y="20948"/>
                    <a:pt x="23668" y="20915"/>
                  </a:cubicBezTo>
                  <a:lnTo>
                    <a:pt x="23635" y="20798"/>
                  </a:lnTo>
                  <a:cubicBezTo>
                    <a:pt x="23629" y="20759"/>
                    <a:pt x="23622" y="20733"/>
                    <a:pt x="23609" y="20714"/>
                  </a:cubicBezTo>
                  <a:cubicBezTo>
                    <a:pt x="23609" y="20707"/>
                    <a:pt x="23590" y="20688"/>
                    <a:pt x="23570" y="20662"/>
                  </a:cubicBezTo>
                  <a:lnTo>
                    <a:pt x="23538" y="20610"/>
                  </a:lnTo>
                  <a:cubicBezTo>
                    <a:pt x="23492" y="20532"/>
                    <a:pt x="23459" y="20473"/>
                    <a:pt x="23427" y="20434"/>
                  </a:cubicBezTo>
                  <a:cubicBezTo>
                    <a:pt x="23414" y="20415"/>
                    <a:pt x="23375" y="20389"/>
                    <a:pt x="23329" y="20350"/>
                  </a:cubicBezTo>
                  <a:lnTo>
                    <a:pt x="23219" y="20272"/>
                  </a:lnTo>
                  <a:cubicBezTo>
                    <a:pt x="23193" y="20245"/>
                    <a:pt x="23167" y="20232"/>
                    <a:pt x="23154" y="20226"/>
                  </a:cubicBezTo>
                  <a:cubicBezTo>
                    <a:pt x="23134" y="20226"/>
                    <a:pt x="23108" y="20219"/>
                    <a:pt x="23076" y="20219"/>
                  </a:cubicBezTo>
                  <a:cubicBezTo>
                    <a:pt x="23043" y="20219"/>
                    <a:pt x="23011" y="20219"/>
                    <a:pt x="22985" y="20226"/>
                  </a:cubicBezTo>
                  <a:cubicBezTo>
                    <a:pt x="23115" y="20128"/>
                    <a:pt x="23251" y="20044"/>
                    <a:pt x="23394" y="19966"/>
                  </a:cubicBezTo>
                  <a:close/>
                  <a:moveTo>
                    <a:pt x="24697" y="20153"/>
                  </a:moveTo>
                  <a:cubicBezTo>
                    <a:pt x="24822" y="20153"/>
                    <a:pt x="24960" y="20220"/>
                    <a:pt x="25111" y="20350"/>
                  </a:cubicBezTo>
                  <a:cubicBezTo>
                    <a:pt x="25320" y="20532"/>
                    <a:pt x="25502" y="20727"/>
                    <a:pt x="25664" y="20941"/>
                  </a:cubicBezTo>
                  <a:cubicBezTo>
                    <a:pt x="25710" y="21006"/>
                    <a:pt x="25749" y="21045"/>
                    <a:pt x="25781" y="21078"/>
                  </a:cubicBezTo>
                  <a:cubicBezTo>
                    <a:pt x="25814" y="21104"/>
                    <a:pt x="25846" y="21123"/>
                    <a:pt x="25879" y="21130"/>
                  </a:cubicBezTo>
                  <a:cubicBezTo>
                    <a:pt x="25853" y="21189"/>
                    <a:pt x="25827" y="21260"/>
                    <a:pt x="25801" y="21338"/>
                  </a:cubicBezTo>
                  <a:cubicBezTo>
                    <a:pt x="25580" y="21026"/>
                    <a:pt x="25306" y="20753"/>
                    <a:pt x="24988" y="20519"/>
                  </a:cubicBezTo>
                  <a:cubicBezTo>
                    <a:pt x="24906" y="20454"/>
                    <a:pt x="24834" y="20427"/>
                    <a:pt x="24773" y="20427"/>
                  </a:cubicBezTo>
                  <a:cubicBezTo>
                    <a:pt x="24767" y="20427"/>
                    <a:pt x="24760" y="20427"/>
                    <a:pt x="24754" y="20428"/>
                  </a:cubicBezTo>
                  <a:cubicBezTo>
                    <a:pt x="24728" y="20330"/>
                    <a:pt x="24682" y="20245"/>
                    <a:pt x="24624" y="20161"/>
                  </a:cubicBezTo>
                  <a:cubicBezTo>
                    <a:pt x="24648" y="20155"/>
                    <a:pt x="24672" y="20153"/>
                    <a:pt x="24697" y="20153"/>
                  </a:cubicBezTo>
                  <a:close/>
                  <a:moveTo>
                    <a:pt x="45344" y="19420"/>
                  </a:moveTo>
                  <a:cubicBezTo>
                    <a:pt x="45351" y="19478"/>
                    <a:pt x="45357" y="19543"/>
                    <a:pt x="45357" y="19608"/>
                  </a:cubicBezTo>
                  <a:cubicBezTo>
                    <a:pt x="45390" y="20070"/>
                    <a:pt x="45396" y="20662"/>
                    <a:pt x="45377" y="21371"/>
                  </a:cubicBezTo>
                  <a:cubicBezTo>
                    <a:pt x="45318" y="21355"/>
                    <a:pt x="45256" y="21346"/>
                    <a:pt x="45194" y="21346"/>
                  </a:cubicBezTo>
                  <a:cubicBezTo>
                    <a:pt x="45153" y="21346"/>
                    <a:pt x="45112" y="21350"/>
                    <a:pt x="45071" y="21358"/>
                  </a:cubicBezTo>
                  <a:cubicBezTo>
                    <a:pt x="45071" y="21195"/>
                    <a:pt x="45078" y="21058"/>
                    <a:pt x="45084" y="20948"/>
                  </a:cubicBezTo>
                  <a:cubicBezTo>
                    <a:pt x="45097" y="20844"/>
                    <a:pt x="45110" y="20766"/>
                    <a:pt x="45110" y="20714"/>
                  </a:cubicBezTo>
                  <a:cubicBezTo>
                    <a:pt x="45117" y="20636"/>
                    <a:pt x="45110" y="20538"/>
                    <a:pt x="45104" y="20421"/>
                  </a:cubicBezTo>
                  <a:cubicBezTo>
                    <a:pt x="45097" y="20350"/>
                    <a:pt x="45091" y="20291"/>
                    <a:pt x="45078" y="20252"/>
                  </a:cubicBezTo>
                  <a:cubicBezTo>
                    <a:pt x="45052" y="20193"/>
                    <a:pt x="45032" y="20154"/>
                    <a:pt x="45026" y="20128"/>
                  </a:cubicBezTo>
                  <a:cubicBezTo>
                    <a:pt x="45012" y="20089"/>
                    <a:pt x="45006" y="20031"/>
                    <a:pt x="44999" y="19946"/>
                  </a:cubicBezTo>
                  <a:lnTo>
                    <a:pt x="44980" y="19498"/>
                  </a:lnTo>
                  <a:lnTo>
                    <a:pt x="45338" y="19420"/>
                  </a:lnTo>
                  <a:close/>
                  <a:moveTo>
                    <a:pt x="23024" y="20798"/>
                  </a:moveTo>
                  <a:cubicBezTo>
                    <a:pt x="23082" y="20805"/>
                    <a:pt x="23115" y="20811"/>
                    <a:pt x="23134" y="20818"/>
                  </a:cubicBezTo>
                  <a:cubicBezTo>
                    <a:pt x="23180" y="20844"/>
                    <a:pt x="23219" y="20902"/>
                    <a:pt x="23251" y="21000"/>
                  </a:cubicBezTo>
                  <a:cubicBezTo>
                    <a:pt x="23284" y="21110"/>
                    <a:pt x="23303" y="21189"/>
                    <a:pt x="23303" y="21241"/>
                  </a:cubicBezTo>
                  <a:lnTo>
                    <a:pt x="23303" y="21254"/>
                  </a:lnTo>
                  <a:cubicBezTo>
                    <a:pt x="23290" y="21260"/>
                    <a:pt x="23277" y="21267"/>
                    <a:pt x="23264" y="21273"/>
                  </a:cubicBezTo>
                  <a:cubicBezTo>
                    <a:pt x="23245" y="21286"/>
                    <a:pt x="23232" y="21325"/>
                    <a:pt x="23219" y="21371"/>
                  </a:cubicBezTo>
                  <a:cubicBezTo>
                    <a:pt x="23212" y="21397"/>
                    <a:pt x="23206" y="21423"/>
                    <a:pt x="23206" y="21442"/>
                  </a:cubicBezTo>
                  <a:cubicBezTo>
                    <a:pt x="23082" y="21351"/>
                    <a:pt x="22978" y="21286"/>
                    <a:pt x="22900" y="21254"/>
                  </a:cubicBezTo>
                  <a:cubicBezTo>
                    <a:pt x="22822" y="21221"/>
                    <a:pt x="22712" y="21189"/>
                    <a:pt x="22549" y="21162"/>
                  </a:cubicBezTo>
                  <a:cubicBezTo>
                    <a:pt x="22549" y="21136"/>
                    <a:pt x="22549" y="21110"/>
                    <a:pt x="22542" y="21091"/>
                  </a:cubicBezTo>
                  <a:cubicBezTo>
                    <a:pt x="22562" y="21065"/>
                    <a:pt x="22581" y="21039"/>
                    <a:pt x="22607" y="21013"/>
                  </a:cubicBezTo>
                  <a:cubicBezTo>
                    <a:pt x="22647" y="20980"/>
                    <a:pt x="22705" y="20935"/>
                    <a:pt x="22790" y="20876"/>
                  </a:cubicBezTo>
                  <a:cubicBezTo>
                    <a:pt x="22829" y="20844"/>
                    <a:pt x="22861" y="20824"/>
                    <a:pt x="22894" y="20818"/>
                  </a:cubicBezTo>
                  <a:cubicBezTo>
                    <a:pt x="22920" y="20805"/>
                    <a:pt x="22965" y="20798"/>
                    <a:pt x="23024" y="20798"/>
                  </a:cubicBezTo>
                  <a:close/>
                  <a:moveTo>
                    <a:pt x="42190" y="14301"/>
                  </a:moveTo>
                  <a:cubicBezTo>
                    <a:pt x="42196" y="14308"/>
                    <a:pt x="42196" y="14314"/>
                    <a:pt x="42203" y="14321"/>
                  </a:cubicBezTo>
                  <a:cubicBezTo>
                    <a:pt x="42222" y="14340"/>
                    <a:pt x="42248" y="14360"/>
                    <a:pt x="42294" y="14379"/>
                  </a:cubicBezTo>
                  <a:cubicBezTo>
                    <a:pt x="42353" y="14418"/>
                    <a:pt x="42450" y="14490"/>
                    <a:pt x="42587" y="14594"/>
                  </a:cubicBezTo>
                  <a:cubicBezTo>
                    <a:pt x="42632" y="14633"/>
                    <a:pt x="42665" y="14659"/>
                    <a:pt x="42678" y="14678"/>
                  </a:cubicBezTo>
                  <a:cubicBezTo>
                    <a:pt x="42697" y="14704"/>
                    <a:pt x="42730" y="14750"/>
                    <a:pt x="42762" y="14815"/>
                  </a:cubicBezTo>
                  <a:cubicBezTo>
                    <a:pt x="42788" y="14848"/>
                    <a:pt x="42827" y="14893"/>
                    <a:pt x="42879" y="14952"/>
                  </a:cubicBezTo>
                  <a:lnTo>
                    <a:pt x="43009" y="15088"/>
                  </a:lnTo>
                  <a:cubicBezTo>
                    <a:pt x="43036" y="15110"/>
                    <a:pt x="43059" y="15122"/>
                    <a:pt x="43077" y="15122"/>
                  </a:cubicBezTo>
                  <a:cubicBezTo>
                    <a:pt x="43081" y="15122"/>
                    <a:pt x="43084" y="15122"/>
                    <a:pt x="43087" y="15121"/>
                  </a:cubicBezTo>
                  <a:cubicBezTo>
                    <a:pt x="43100" y="15121"/>
                    <a:pt x="43113" y="15108"/>
                    <a:pt x="43126" y="15088"/>
                  </a:cubicBezTo>
                  <a:cubicBezTo>
                    <a:pt x="43178" y="15023"/>
                    <a:pt x="43230" y="14971"/>
                    <a:pt x="43302" y="14926"/>
                  </a:cubicBezTo>
                  <a:cubicBezTo>
                    <a:pt x="43315" y="14919"/>
                    <a:pt x="43328" y="14906"/>
                    <a:pt x="43341" y="14900"/>
                  </a:cubicBezTo>
                  <a:cubicBezTo>
                    <a:pt x="43374" y="14939"/>
                    <a:pt x="43406" y="14971"/>
                    <a:pt x="43439" y="15010"/>
                  </a:cubicBezTo>
                  <a:lnTo>
                    <a:pt x="43309" y="15114"/>
                  </a:lnTo>
                  <a:cubicBezTo>
                    <a:pt x="43270" y="15153"/>
                    <a:pt x="43250" y="15192"/>
                    <a:pt x="43250" y="15212"/>
                  </a:cubicBezTo>
                  <a:cubicBezTo>
                    <a:pt x="43250" y="15231"/>
                    <a:pt x="43257" y="15244"/>
                    <a:pt x="43270" y="15264"/>
                  </a:cubicBezTo>
                  <a:cubicBezTo>
                    <a:pt x="43276" y="15270"/>
                    <a:pt x="43289" y="15283"/>
                    <a:pt x="43309" y="15303"/>
                  </a:cubicBezTo>
                  <a:cubicBezTo>
                    <a:pt x="43322" y="15322"/>
                    <a:pt x="43341" y="15348"/>
                    <a:pt x="43361" y="15387"/>
                  </a:cubicBezTo>
                  <a:cubicBezTo>
                    <a:pt x="43387" y="15426"/>
                    <a:pt x="43400" y="15452"/>
                    <a:pt x="43413" y="15472"/>
                  </a:cubicBezTo>
                  <a:cubicBezTo>
                    <a:pt x="43426" y="15491"/>
                    <a:pt x="43458" y="15524"/>
                    <a:pt x="43504" y="15563"/>
                  </a:cubicBezTo>
                  <a:cubicBezTo>
                    <a:pt x="43549" y="15602"/>
                    <a:pt x="43582" y="15634"/>
                    <a:pt x="43601" y="15647"/>
                  </a:cubicBezTo>
                  <a:cubicBezTo>
                    <a:pt x="43621" y="15680"/>
                    <a:pt x="43653" y="15739"/>
                    <a:pt x="43686" y="15823"/>
                  </a:cubicBezTo>
                  <a:cubicBezTo>
                    <a:pt x="43718" y="15901"/>
                    <a:pt x="43796" y="16051"/>
                    <a:pt x="43926" y="16285"/>
                  </a:cubicBezTo>
                  <a:cubicBezTo>
                    <a:pt x="44030" y="16467"/>
                    <a:pt x="44095" y="16623"/>
                    <a:pt x="44135" y="16753"/>
                  </a:cubicBezTo>
                  <a:cubicBezTo>
                    <a:pt x="44148" y="16792"/>
                    <a:pt x="44154" y="16818"/>
                    <a:pt x="44161" y="16825"/>
                  </a:cubicBezTo>
                  <a:cubicBezTo>
                    <a:pt x="44171" y="16846"/>
                    <a:pt x="44191" y="16859"/>
                    <a:pt x="44212" y="16859"/>
                  </a:cubicBezTo>
                  <a:cubicBezTo>
                    <a:pt x="44217" y="16859"/>
                    <a:pt x="44221" y="16858"/>
                    <a:pt x="44226" y="16857"/>
                  </a:cubicBezTo>
                  <a:cubicBezTo>
                    <a:pt x="44239" y="16857"/>
                    <a:pt x="44258" y="16844"/>
                    <a:pt x="44278" y="16825"/>
                  </a:cubicBezTo>
                  <a:cubicBezTo>
                    <a:pt x="44356" y="16753"/>
                    <a:pt x="44447" y="16701"/>
                    <a:pt x="44544" y="16662"/>
                  </a:cubicBezTo>
                  <a:cubicBezTo>
                    <a:pt x="44551" y="16656"/>
                    <a:pt x="44557" y="16656"/>
                    <a:pt x="44570" y="16649"/>
                  </a:cubicBezTo>
                  <a:cubicBezTo>
                    <a:pt x="44590" y="16695"/>
                    <a:pt x="44616" y="16734"/>
                    <a:pt x="44635" y="16779"/>
                  </a:cubicBezTo>
                  <a:lnTo>
                    <a:pt x="44278" y="16968"/>
                  </a:lnTo>
                  <a:cubicBezTo>
                    <a:pt x="44245" y="16981"/>
                    <a:pt x="44226" y="17000"/>
                    <a:pt x="44219" y="17013"/>
                  </a:cubicBezTo>
                  <a:cubicBezTo>
                    <a:pt x="44213" y="17033"/>
                    <a:pt x="44213" y="17046"/>
                    <a:pt x="44219" y="17065"/>
                  </a:cubicBezTo>
                  <a:cubicBezTo>
                    <a:pt x="44232" y="17189"/>
                    <a:pt x="44245" y="17286"/>
                    <a:pt x="44271" y="17351"/>
                  </a:cubicBezTo>
                  <a:cubicBezTo>
                    <a:pt x="44284" y="17390"/>
                    <a:pt x="44310" y="17436"/>
                    <a:pt x="44343" y="17495"/>
                  </a:cubicBezTo>
                  <a:cubicBezTo>
                    <a:pt x="44388" y="17560"/>
                    <a:pt x="44414" y="17605"/>
                    <a:pt x="44421" y="17631"/>
                  </a:cubicBezTo>
                  <a:cubicBezTo>
                    <a:pt x="44453" y="17690"/>
                    <a:pt x="44479" y="17781"/>
                    <a:pt x="44512" y="17911"/>
                  </a:cubicBezTo>
                  <a:cubicBezTo>
                    <a:pt x="44544" y="18047"/>
                    <a:pt x="44564" y="18145"/>
                    <a:pt x="44577" y="18216"/>
                  </a:cubicBezTo>
                  <a:lnTo>
                    <a:pt x="44603" y="18392"/>
                  </a:lnTo>
                  <a:cubicBezTo>
                    <a:pt x="44655" y="18665"/>
                    <a:pt x="44726" y="18945"/>
                    <a:pt x="44824" y="19224"/>
                  </a:cubicBezTo>
                  <a:cubicBezTo>
                    <a:pt x="44837" y="19276"/>
                    <a:pt x="44863" y="19302"/>
                    <a:pt x="44895" y="19315"/>
                  </a:cubicBezTo>
                  <a:cubicBezTo>
                    <a:pt x="44908" y="19315"/>
                    <a:pt x="44928" y="19315"/>
                    <a:pt x="44954" y="19302"/>
                  </a:cubicBezTo>
                  <a:lnTo>
                    <a:pt x="44999" y="19276"/>
                  </a:lnTo>
                  <a:cubicBezTo>
                    <a:pt x="45078" y="19231"/>
                    <a:pt x="45188" y="19211"/>
                    <a:pt x="45325" y="19211"/>
                  </a:cubicBezTo>
                  <a:cubicBezTo>
                    <a:pt x="45325" y="19257"/>
                    <a:pt x="45331" y="19309"/>
                    <a:pt x="45338" y="19361"/>
                  </a:cubicBezTo>
                  <a:cubicBezTo>
                    <a:pt x="45214" y="19374"/>
                    <a:pt x="45110" y="19387"/>
                    <a:pt x="45019" y="19407"/>
                  </a:cubicBezTo>
                  <a:cubicBezTo>
                    <a:pt x="44973" y="19420"/>
                    <a:pt x="44941" y="19433"/>
                    <a:pt x="44928" y="19459"/>
                  </a:cubicBezTo>
                  <a:cubicBezTo>
                    <a:pt x="44915" y="19478"/>
                    <a:pt x="44915" y="19498"/>
                    <a:pt x="44915" y="19530"/>
                  </a:cubicBezTo>
                  <a:lnTo>
                    <a:pt x="44928" y="19959"/>
                  </a:lnTo>
                  <a:cubicBezTo>
                    <a:pt x="44928" y="20031"/>
                    <a:pt x="44934" y="20089"/>
                    <a:pt x="44947" y="20135"/>
                  </a:cubicBezTo>
                  <a:cubicBezTo>
                    <a:pt x="44954" y="20154"/>
                    <a:pt x="44967" y="20193"/>
                    <a:pt x="44986" y="20252"/>
                  </a:cubicBezTo>
                  <a:cubicBezTo>
                    <a:pt x="45006" y="20298"/>
                    <a:pt x="45019" y="20337"/>
                    <a:pt x="45026" y="20363"/>
                  </a:cubicBezTo>
                  <a:lnTo>
                    <a:pt x="45032" y="20558"/>
                  </a:lnTo>
                  <a:cubicBezTo>
                    <a:pt x="45032" y="20616"/>
                    <a:pt x="45032" y="20675"/>
                    <a:pt x="45032" y="20733"/>
                  </a:cubicBezTo>
                  <a:cubicBezTo>
                    <a:pt x="45026" y="20766"/>
                    <a:pt x="45019" y="20831"/>
                    <a:pt x="45006" y="20935"/>
                  </a:cubicBezTo>
                  <a:cubicBezTo>
                    <a:pt x="44986" y="21013"/>
                    <a:pt x="44986" y="21078"/>
                    <a:pt x="44986" y="21130"/>
                  </a:cubicBezTo>
                  <a:cubicBezTo>
                    <a:pt x="44986" y="21162"/>
                    <a:pt x="44986" y="21208"/>
                    <a:pt x="44986" y="21280"/>
                  </a:cubicBezTo>
                  <a:cubicBezTo>
                    <a:pt x="44986" y="21306"/>
                    <a:pt x="44980" y="21345"/>
                    <a:pt x="44973" y="21397"/>
                  </a:cubicBezTo>
                  <a:cubicBezTo>
                    <a:pt x="44967" y="21423"/>
                    <a:pt x="44973" y="21436"/>
                    <a:pt x="44980" y="21449"/>
                  </a:cubicBezTo>
                  <a:cubicBezTo>
                    <a:pt x="44988" y="21461"/>
                    <a:pt x="45004" y="21466"/>
                    <a:pt x="45025" y="21466"/>
                  </a:cubicBezTo>
                  <a:cubicBezTo>
                    <a:pt x="45037" y="21466"/>
                    <a:pt x="45050" y="21464"/>
                    <a:pt x="45065" y="21462"/>
                  </a:cubicBezTo>
                  <a:cubicBezTo>
                    <a:pt x="45109" y="21448"/>
                    <a:pt x="45154" y="21441"/>
                    <a:pt x="45199" y="21441"/>
                  </a:cubicBezTo>
                  <a:cubicBezTo>
                    <a:pt x="45257" y="21441"/>
                    <a:pt x="45315" y="21453"/>
                    <a:pt x="45370" y="21475"/>
                  </a:cubicBezTo>
                  <a:cubicBezTo>
                    <a:pt x="45370" y="21546"/>
                    <a:pt x="45370" y="21618"/>
                    <a:pt x="45364" y="21696"/>
                  </a:cubicBezTo>
                  <a:cubicBezTo>
                    <a:pt x="45305" y="21683"/>
                    <a:pt x="45221" y="21670"/>
                    <a:pt x="45123" y="21663"/>
                  </a:cubicBezTo>
                  <a:cubicBezTo>
                    <a:pt x="45110" y="21663"/>
                    <a:pt x="45097" y="21670"/>
                    <a:pt x="45091" y="21670"/>
                  </a:cubicBezTo>
                  <a:cubicBezTo>
                    <a:pt x="45084" y="21657"/>
                    <a:pt x="45084" y="21650"/>
                    <a:pt x="45078" y="21644"/>
                  </a:cubicBezTo>
                  <a:cubicBezTo>
                    <a:pt x="45039" y="21553"/>
                    <a:pt x="44967" y="21481"/>
                    <a:pt x="44850" y="21429"/>
                  </a:cubicBezTo>
                  <a:cubicBezTo>
                    <a:pt x="44869" y="21397"/>
                    <a:pt x="44876" y="21358"/>
                    <a:pt x="44876" y="21312"/>
                  </a:cubicBezTo>
                  <a:cubicBezTo>
                    <a:pt x="44895" y="20837"/>
                    <a:pt x="44837" y="20259"/>
                    <a:pt x="44713" y="19576"/>
                  </a:cubicBezTo>
                  <a:cubicBezTo>
                    <a:pt x="44668" y="19315"/>
                    <a:pt x="44622" y="19088"/>
                    <a:pt x="44570" y="18886"/>
                  </a:cubicBezTo>
                  <a:lnTo>
                    <a:pt x="44095" y="17293"/>
                  </a:lnTo>
                  <a:cubicBezTo>
                    <a:pt x="44004" y="17007"/>
                    <a:pt x="43933" y="16792"/>
                    <a:pt x="43861" y="16643"/>
                  </a:cubicBezTo>
                  <a:cubicBezTo>
                    <a:pt x="43803" y="16519"/>
                    <a:pt x="43738" y="16402"/>
                    <a:pt x="43666" y="16304"/>
                  </a:cubicBezTo>
                  <a:cubicBezTo>
                    <a:pt x="43653" y="16265"/>
                    <a:pt x="43640" y="16226"/>
                    <a:pt x="43627" y="16187"/>
                  </a:cubicBezTo>
                  <a:cubicBezTo>
                    <a:pt x="43601" y="16122"/>
                    <a:pt x="43569" y="16057"/>
                    <a:pt x="43536" y="15999"/>
                  </a:cubicBezTo>
                  <a:lnTo>
                    <a:pt x="43270" y="15569"/>
                  </a:lnTo>
                  <a:cubicBezTo>
                    <a:pt x="43211" y="15478"/>
                    <a:pt x="43159" y="15413"/>
                    <a:pt x="43113" y="15374"/>
                  </a:cubicBezTo>
                  <a:cubicBezTo>
                    <a:pt x="43055" y="15335"/>
                    <a:pt x="43022" y="15303"/>
                    <a:pt x="43009" y="15290"/>
                  </a:cubicBezTo>
                  <a:cubicBezTo>
                    <a:pt x="43003" y="15283"/>
                    <a:pt x="42996" y="15264"/>
                    <a:pt x="42983" y="15231"/>
                  </a:cubicBezTo>
                  <a:cubicBezTo>
                    <a:pt x="42970" y="15205"/>
                    <a:pt x="42957" y="15186"/>
                    <a:pt x="42951" y="15173"/>
                  </a:cubicBezTo>
                  <a:cubicBezTo>
                    <a:pt x="42938" y="15160"/>
                    <a:pt x="42905" y="15127"/>
                    <a:pt x="42847" y="15082"/>
                  </a:cubicBezTo>
                  <a:cubicBezTo>
                    <a:pt x="42840" y="15069"/>
                    <a:pt x="42795" y="15030"/>
                    <a:pt x="42730" y="14945"/>
                  </a:cubicBezTo>
                  <a:cubicBezTo>
                    <a:pt x="42697" y="14906"/>
                    <a:pt x="42613" y="14828"/>
                    <a:pt x="42483" y="14711"/>
                  </a:cubicBezTo>
                  <a:cubicBezTo>
                    <a:pt x="42405" y="14626"/>
                    <a:pt x="42307" y="14522"/>
                    <a:pt x="42190" y="14392"/>
                  </a:cubicBezTo>
                  <a:cubicBezTo>
                    <a:pt x="42177" y="14379"/>
                    <a:pt x="42170" y="14373"/>
                    <a:pt x="42157" y="14366"/>
                  </a:cubicBezTo>
                  <a:cubicBezTo>
                    <a:pt x="42164" y="14360"/>
                    <a:pt x="42164" y="14360"/>
                    <a:pt x="42164" y="14353"/>
                  </a:cubicBezTo>
                  <a:cubicBezTo>
                    <a:pt x="42170" y="14340"/>
                    <a:pt x="42183" y="14321"/>
                    <a:pt x="42190" y="14301"/>
                  </a:cubicBezTo>
                  <a:close/>
                  <a:moveTo>
                    <a:pt x="22926" y="20285"/>
                  </a:moveTo>
                  <a:cubicBezTo>
                    <a:pt x="22959" y="20291"/>
                    <a:pt x="23011" y="20291"/>
                    <a:pt x="23082" y="20291"/>
                  </a:cubicBezTo>
                  <a:cubicBezTo>
                    <a:pt x="23095" y="20291"/>
                    <a:pt x="23115" y="20291"/>
                    <a:pt x="23134" y="20298"/>
                  </a:cubicBezTo>
                  <a:cubicBezTo>
                    <a:pt x="23141" y="20298"/>
                    <a:pt x="23160" y="20311"/>
                    <a:pt x="23180" y="20330"/>
                  </a:cubicBezTo>
                  <a:lnTo>
                    <a:pt x="23323" y="20447"/>
                  </a:lnTo>
                  <a:lnTo>
                    <a:pt x="23342" y="20467"/>
                  </a:lnTo>
                  <a:lnTo>
                    <a:pt x="23381" y="20493"/>
                  </a:lnTo>
                  <a:cubicBezTo>
                    <a:pt x="23394" y="20499"/>
                    <a:pt x="23407" y="20525"/>
                    <a:pt x="23427" y="20558"/>
                  </a:cubicBezTo>
                  <a:cubicBezTo>
                    <a:pt x="23440" y="20603"/>
                    <a:pt x="23466" y="20649"/>
                    <a:pt x="23498" y="20694"/>
                  </a:cubicBezTo>
                  <a:cubicBezTo>
                    <a:pt x="23531" y="20740"/>
                    <a:pt x="23551" y="20766"/>
                    <a:pt x="23557" y="20772"/>
                  </a:cubicBezTo>
                  <a:cubicBezTo>
                    <a:pt x="23564" y="20785"/>
                    <a:pt x="23570" y="20811"/>
                    <a:pt x="23583" y="20857"/>
                  </a:cubicBezTo>
                  <a:cubicBezTo>
                    <a:pt x="23603" y="20948"/>
                    <a:pt x="23616" y="21006"/>
                    <a:pt x="23616" y="21039"/>
                  </a:cubicBezTo>
                  <a:cubicBezTo>
                    <a:pt x="23622" y="21091"/>
                    <a:pt x="23629" y="21123"/>
                    <a:pt x="23629" y="21136"/>
                  </a:cubicBezTo>
                  <a:cubicBezTo>
                    <a:pt x="23635" y="21143"/>
                    <a:pt x="23642" y="21169"/>
                    <a:pt x="23655" y="21215"/>
                  </a:cubicBezTo>
                  <a:cubicBezTo>
                    <a:pt x="23661" y="21228"/>
                    <a:pt x="23661" y="21241"/>
                    <a:pt x="23668" y="21254"/>
                  </a:cubicBezTo>
                  <a:cubicBezTo>
                    <a:pt x="23622" y="21250"/>
                    <a:pt x="23575" y="21249"/>
                    <a:pt x="23525" y="21249"/>
                  </a:cubicBezTo>
                  <a:cubicBezTo>
                    <a:pt x="23476" y="21249"/>
                    <a:pt x="23424" y="21250"/>
                    <a:pt x="23368" y="21254"/>
                  </a:cubicBezTo>
                  <a:cubicBezTo>
                    <a:pt x="23368" y="21215"/>
                    <a:pt x="23368" y="21175"/>
                    <a:pt x="23362" y="21136"/>
                  </a:cubicBezTo>
                  <a:cubicBezTo>
                    <a:pt x="23336" y="20928"/>
                    <a:pt x="23258" y="20805"/>
                    <a:pt x="23134" y="20746"/>
                  </a:cubicBezTo>
                  <a:cubicBezTo>
                    <a:pt x="23099" y="20730"/>
                    <a:pt x="23059" y="20722"/>
                    <a:pt x="23017" y="20722"/>
                  </a:cubicBezTo>
                  <a:cubicBezTo>
                    <a:pt x="22975" y="20722"/>
                    <a:pt x="22929" y="20730"/>
                    <a:pt x="22881" y="20746"/>
                  </a:cubicBezTo>
                  <a:cubicBezTo>
                    <a:pt x="22816" y="20766"/>
                    <a:pt x="22738" y="20811"/>
                    <a:pt x="22653" y="20876"/>
                  </a:cubicBezTo>
                  <a:cubicBezTo>
                    <a:pt x="22601" y="20922"/>
                    <a:pt x="22549" y="20961"/>
                    <a:pt x="22510" y="21013"/>
                  </a:cubicBezTo>
                  <a:cubicBezTo>
                    <a:pt x="22497" y="21000"/>
                    <a:pt x="22490" y="20993"/>
                    <a:pt x="22477" y="20993"/>
                  </a:cubicBezTo>
                  <a:cubicBezTo>
                    <a:pt x="22471" y="20990"/>
                    <a:pt x="22464" y="20988"/>
                    <a:pt x="22458" y="20988"/>
                  </a:cubicBezTo>
                  <a:cubicBezTo>
                    <a:pt x="22441" y="20988"/>
                    <a:pt x="22427" y="21002"/>
                    <a:pt x="22412" y="21026"/>
                  </a:cubicBezTo>
                  <a:cubicBezTo>
                    <a:pt x="22399" y="21045"/>
                    <a:pt x="22393" y="21071"/>
                    <a:pt x="22386" y="21104"/>
                  </a:cubicBezTo>
                  <a:cubicBezTo>
                    <a:pt x="22367" y="21241"/>
                    <a:pt x="22321" y="21449"/>
                    <a:pt x="22243" y="21715"/>
                  </a:cubicBezTo>
                  <a:lnTo>
                    <a:pt x="22217" y="21819"/>
                  </a:lnTo>
                  <a:cubicBezTo>
                    <a:pt x="22211" y="21806"/>
                    <a:pt x="22204" y="21793"/>
                    <a:pt x="22204" y="21780"/>
                  </a:cubicBezTo>
                  <a:lnTo>
                    <a:pt x="22042" y="21234"/>
                  </a:lnTo>
                  <a:cubicBezTo>
                    <a:pt x="22042" y="21175"/>
                    <a:pt x="22035" y="21123"/>
                    <a:pt x="22029" y="21084"/>
                  </a:cubicBezTo>
                  <a:cubicBezTo>
                    <a:pt x="22042" y="21071"/>
                    <a:pt x="22048" y="21058"/>
                    <a:pt x="22068" y="21039"/>
                  </a:cubicBezTo>
                  <a:cubicBezTo>
                    <a:pt x="22315" y="20753"/>
                    <a:pt x="22594" y="20506"/>
                    <a:pt x="22900" y="20285"/>
                  </a:cubicBezTo>
                  <a:close/>
                  <a:moveTo>
                    <a:pt x="22555" y="21221"/>
                  </a:moveTo>
                  <a:cubicBezTo>
                    <a:pt x="22660" y="21247"/>
                    <a:pt x="22744" y="21267"/>
                    <a:pt x="22803" y="21286"/>
                  </a:cubicBezTo>
                  <a:cubicBezTo>
                    <a:pt x="22900" y="21319"/>
                    <a:pt x="22978" y="21364"/>
                    <a:pt x="23043" y="21416"/>
                  </a:cubicBezTo>
                  <a:cubicBezTo>
                    <a:pt x="23102" y="21468"/>
                    <a:pt x="23141" y="21494"/>
                    <a:pt x="23154" y="21507"/>
                  </a:cubicBezTo>
                  <a:cubicBezTo>
                    <a:pt x="23167" y="21514"/>
                    <a:pt x="23173" y="21514"/>
                    <a:pt x="23180" y="21520"/>
                  </a:cubicBezTo>
                  <a:cubicBezTo>
                    <a:pt x="23167" y="21592"/>
                    <a:pt x="23147" y="21644"/>
                    <a:pt x="23128" y="21683"/>
                  </a:cubicBezTo>
                  <a:cubicBezTo>
                    <a:pt x="23108" y="21722"/>
                    <a:pt x="23069" y="21787"/>
                    <a:pt x="23017" y="21871"/>
                  </a:cubicBezTo>
                  <a:cubicBezTo>
                    <a:pt x="23017" y="21871"/>
                    <a:pt x="23017" y="21878"/>
                    <a:pt x="23011" y="21878"/>
                  </a:cubicBezTo>
                  <a:cubicBezTo>
                    <a:pt x="22959" y="21865"/>
                    <a:pt x="22881" y="21839"/>
                    <a:pt x="22770" y="21787"/>
                  </a:cubicBezTo>
                  <a:lnTo>
                    <a:pt x="22614" y="21722"/>
                  </a:lnTo>
                  <a:cubicBezTo>
                    <a:pt x="22549" y="21702"/>
                    <a:pt x="22497" y="21683"/>
                    <a:pt x="22451" y="21676"/>
                  </a:cubicBezTo>
                  <a:lnTo>
                    <a:pt x="22477" y="21592"/>
                  </a:lnTo>
                  <a:cubicBezTo>
                    <a:pt x="22510" y="21481"/>
                    <a:pt x="22529" y="21390"/>
                    <a:pt x="22542" y="21332"/>
                  </a:cubicBezTo>
                  <a:cubicBezTo>
                    <a:pt x="22549" y="21293"/>
                    <a:pt x="22549" y="21254"/>
                    <a:pt x="22555" y="21221"/>
                  </a:cubicBezTo>
                  <a:close/>
                  <a:moveTo>
                    <a:pt x="44241" y="21492"/>
                  </a:moveTo>
                  <a:cubicBezTo>
                    <a:pt x="44344" y="21492"/>
                    <a:pt x="44447" y="21505"/>
                    <a:pt x="44544" y="21527"/>
                  </a:cubicBezTo>
                  <a:cubicBezTo>
                    <a:pt x="44648" y="21546"/>
                    <a:pt x="44720" y="21572"/>
                    <a:pt x="44778" y="21611"/>
                  </a:cubicBezTo>
                  <a:cubicBezTo>
                    <a:pt x="44856" y="21663"/>
                    <a:pt x="44908" y="21728"/>
                    <a:pt x="44921" y="21800"/>
                  </a:cubicBezTo>
                  <a:cubicBezTo>
                    <a:pt x="44915" y="21813"/>
                    <a:pt x="44895" y="21832"/>
                    <a:pt x="44863" y="21865"/>
                  </a:cubicBezTo>
                  <a:cubicBezTo>
                    <a:pt x="44843" y="21891"/>
                    <a:pt x="44817" y="21904"/>
                    <a:pt x="44798" y="21910"/>
                  </a:cubicBezTo>
                  <a:cubicBezTo>
                    <a:pt x="44788" y="21917"/>
                    <a:pt x="44773" y="21920"/>
                    <a:pt x="44755" y="21920"/>
                  </a:cubicBezTo>
                  <a:cubicBezTo>
                    <a:pt x="44736" y="21920"/>
                    <a:pt x="44713" y="21917"/>
                    <a:pt x="44687" y="21910"/>
                  </a:cubicBezTo>
                  <a:cubicBezTo>
                    <a:pt x="44590" y="21891"/>
                    <a:pt x="44531" y="21871"/>
                    <a:pt x="44505" y="21865"/>
                  </a:cubicBezTo>
                  <a:cubicBezTo>
                    <a:pt x="44349" y="21813"/>
                    <a:pt x="44213" y="21689"/>
                    <a:pt x="44095" y="21501"/>
                  </a:cubicBezTo>
                  <a:cubicBezTo>
                    <a:pt x="44143" y="21494"/>
                    <a:pt x="44192" y="21492"/>
                    <a:pt x="44241" y="21492"/>
                  </a:cubicBezTo>
                  <a:close/>
                  <a:moveTo>
                    <a:pt x="24780" y="20675"/>
                  </a:moveTo>
                  <a:cubicBezTo>
                    <a:pt x="24968" y="20785"/>
                    <a:pt x="25137" y="20909"/>
                    <a:pt x="25287" y="21052"/>
                  </a:cubicBezTo>
                  <a:lnTo>
                    <a:pt x="25040" y="21410"/>
                  </a:lnTo>
                  <a:cubicBezTo>
                    <a:pt x="24923" y="21585"/>
                    <a:pt x="24845" y="21722"/>
                    <a:pt x="24799" y="21826"/>
                  </a:cubicBezTo>
                  <a:cubicBezTo>
                    <a:pt x="24786" y="21858"/>
                    <a:pt x="24773" y="21884"/>
                    <a:pt x="24773" y="21910"/>
                  </a:cubicBezTo>
                  <a:cubicBezTo>
                    <a:pt x="24747" y="21923"/>
                    <a:pt x="24728" y="21943"/>
                    <a:pt x="24702" y="21956"/>
                  </a:cubicBezTo>
                  <a:lnTo>
                    <a:pt x="24669" y="21858"/>
                  </a:lnTo>
                  <a:cubicBezTo>
                    <a:pt x="24630" y="21748"/>
                    <a:pt x="24611" y="21683"/>
                    <a:pt x="24611" y="21644"/>
                  </a:cubicBezTo>
                  <a:lnTo>
                    <a:pt x="24604" y="21546"/>
                  </a:lnTo>
                  <a:cubicBezTo>
                    <a:pt x="24604" y="21507"/>
                    <a:pt x="24591" y="21481"/>
                    <a:pt x="24565" y="21462"/>
                  </a:cubicBezTo>
                  <a:cubicBezTo>
                    <a:pt x="24550" y="21453"/>
                    <a:pt x="24533" y="21449"/>
                    <a:pt x="24515" y="21449"/>
                  </a:cubicBezTo>
                  <a:cubicBezTo>
                    <a:pt x="24478" y="21449"/>
                    <a:pt x="24435" y="21466"/>
                    <a:pt x="24383" y="21501"/>
                  </a:cubicBezTo>
                  <a:cubicBezTo>
                    <a:pt x="24331" y="21540"/>
                    <a:pt x="24305" y="21572"/>
                    <a:pt x="24292" y="21592"/>
                  </a:cubicBezTo>
                  <a:cubicBezTo>
                    <a:pt x="24292" y="21592"/>
                    <a:pt x="24291" y="21593"/>
                    <a:pt x="24291" y="21594"/>
                  </a:cubicBezTo>
                  <a:lnTo>
                    <a:pt x="24291" y="21594"/>
                  </a:lnTo>
                  <a:cubicBezTo>
                    <a:pt x="24298" y="21576"/>
                    <a:pt x="24304" y="21558"/>
                    <a:pt x="24311" y="21540"/>
                  </a:cubicBezTo>
                  <a:cubicBezTo>
                    <a:pt x="24448" y="21149"/>
                    <a:pt x="24611" y="20863"/>
                    <a:pt x="24780" y="20675"/>
                  </a:cubicBezTo>
                  <a:close/>
                  <a:moveTo>
                    <a:pt x="33618" y="21631"/>
                  </a:moveTo>
                  <a:cubicBezTo>
                    <a:pt x="33703" y="21696"/>
                    <a:pt x="33794" y="21761"/>
                    <a:pt x="33885" y="21819"/>
                  </a:cubicBezTo>
                  <a:cubicBezTo>
                    <a:pt x="33878" y="21826"/>
                    <a:pt x="33865" y="21832"/>
                    <a:pt x="33859" y="21839"/>
                  </a:cubicBezTo>
                  <a:cubicBezTo>
                    <a:pt x="33826" y="21858"/>
                    <a:pt x="33755" y="21904"/>
                    <a:pt x="33638" y="21969"/>
                  </a:cubicBezTo>
                  <a:cubicBezTo>
                    <a:pt x="33586" y="21995"/>
                    <a:pt x="33540" y="22021"/>
                    <a:pt x="33501" y="22047"/>
                  </a:cubicBezTo>
                  <a:cubicBezTo>
                    <a:pt x="33534" y="21910"/>
                    <a:pt x="33573" y="21774"/>
                    <a:pt x="33618" y="21631"/>
                  </a:cubicBezTo>
                  <a:close/>
                  <a:moveTo>
                    <a:pt x="42073" y="14490"/>
                  </a:moveTo>
                  <a:cubicBezTo>
                    <a:pt x="42079" y="14496"/>
                    <a:pt x="42086" y="14503"/>
                    <a:pt x="42092" y="14509"/>
                  </a:cubicBezTo>
                  <a:cubicBezTo>
                    <a:pt x="42164" y="14587"/>
                    <a:pt x="42274" y="14704"/>
                    <a:pt x="42424" y="14854"/>
                  </a:cubicBezTo>
                  <a:cubicBezTo>
                    <a:pt x="42483" y="14913"/>
                    <a:pt x="42567" y="15010"/>
                    <a:pt x="42678" y="15140"/>
                  </a:cubicBezTo>
                  <a:lnTo>
                    <a:pt x="42970" y="15478"/>
                  </a:lnTo>
                  <a:cubicBezTo>
                    <a:pt x="43068" y="15602"/>
                    <a:pt x="43133" y="15680"/>
                    <a:pt x="43159" y="15719"/>
                  </a:cubicBezTo>
                  <a:cubicBezTo>
                    <a:pt x="43211" y="15791"/>
                    <a:pt x="43276" y="15888"/>
                    <a:pt x="43341" y="16012"/>
                  </a:cubicBezTo>
                  <a:lnTo>
                    <a:pt x="43471" y="16272"/>
                  </a:lnTo>
                  <a:cubicBezTo>
                    <a:pt x="43504" y="16330"/>
                    <a:pt x="43530" y="16376"/>
                    <a:pt x="43556" y="16415"/>
                  </a:cubicBezTo>
                  <a:cubicBezTo>
                    <a:pt x="43582" y="16441"/>
                    <a:pt x="43608" y="16460"/>
                    <a:pt x="43640" y="16473"/>
                  </a:cubicBezTo>
                  <a:cubicBezTo>
                    <a:pt x="43699" y="16584"/>
                    <a:pt x="43751" y="16708"/>
                    <a:pt x="43803" y="16844"/>
                  </a:cubicBezTo>
                  <a:cubicBezTo>
                    <a:pt x="43861" y="16987"/>
                    <a:pt x="43933" y="17202"/>
                    <a:pt x="44017" y="17488"/>
                  </a:cubicBezTo>
                  <a:lnTo>
                    <a:pt x="44121" y="17813"/>
                  </a:lnTo>
                  <a:cubicBezTo>
                    <a:pt x="44375" y="18698"/>
                    <a:pt x="44557" y="19589"/>
                    <a:pt x="44661" y="20486"/>
                  </a:cubicBezTo>
                  <a:cubicBezTo>
                    <a:pt x="44694" y="20824"/>
                    <a:pt x="44707" y="21084"/>
                    <a:pt x="44681" y="21280"/>
                  </a:cubicBezTo>
                  <a:cubicBezTo>
                    <a:pt x="44681" y="21312"/>
                    <a:pt x="44674" y="21338"/>
                    <a:pt x="44674" y="21364"/>
                  </a:cubicBezTo>
                  <a:cubicBezTo>
                    <a:pt x="44642" y="21358"/>
                    <a:pt x="44609" y="21351"/>
                    <a:pt x="44577" y="21345"/>
                  </a:cubicBezTo>
                  <a:cubicBezTo>
                    <a:pt x="44466" y="21325"/>
                    <a:pt x="44349" y="21312"/>
                    <a:pt x="44239" y="21306"/>
                  </a:cubicBezTo>
                  <a:cubicBezTo>
                    <a:pt x="44206" y="20798"/>
                    <a:pt x="44148" y="20272"/>
                    <a:pt x="44063" y="19725"/>
                  </a:cubicBezTo>
                  <a:cubicBezTo>
                    <a:pt x="44056" y="19654"/>
                    <a:pt x="44030" y="19608"/>
                    <a:pt x="43998" y="19595"/>
                  </a:cubicBezTo>
                  <a:cubicBezTo>
                    <a:pt x="43988" y="19589"/>
                    <a:pt x="43975" y="19586"/>
                    <a:pt x="43961" y="19586"/>
                  </a:cubicBezTo>
                  <a:cubicBezTo>
                    <a:pt x="43931" y="19586"/>
                    <a:pt x="43893" y="19599"/>
                    <a:pt x="43848" y="19621"/>
                  </a:cubicBezTo>
                  <a:cubicBezTo>
                    <a:pt x="43731" y="19680"/>
                    <a:pt x="43556" y="19738"/>
                    <a:pt x="43322" y="19803"/>
                  </a:cubicBezTo>
                  <a:cubicBezTo>
                    <a:pt x="43081" y="19875"/>
                    <a:pt x="42892" y="19920"/>
                    <a:pt x="42769" y="19953"/>
                  </a:cubicBezTo>
                  <a:cubicBezTo>
                    <a:pt x="42567" y="19998"/>
                    <a:pt x="42379" y="20031"/>
                    <a:pt x="42209" y="20044"/>
                  </a:cubicBezTo>
                  <a:cubicBezTo>
                    <a:pt x="42177" y="20050"/>
                    <a:pt x="42151" y="20057"/>
                    <a:pt x="42138" y="20070"/>
                  </a:cubicBezTo>
                  <a:cubicBezTo>
                    <a:pt x="42125" y="20083"/>
                    <a:pt x="42112" y="20102"/>
                    <a:pt x="42105" y="20135"/>
                  </a:cubicBezTo>
                  <a:cubicBezTo>
                    <a:pt x="42086" y="20232"/>
                    <a:pt x="42053" y="20376"/>
                    <a:pt x="42008" y="20564"/>
                  </a:cubicBezTo>
                  <a:cubicBezTo>
                    <a:pt x="41969" y="20727"/>
                    <a:pt x="41923" y="20863"/>
                    <a:pt x="41878" y="20980"/>
                  </a:cubicBezTo>
                  <a:cubicBezTo>
                    <a:pt x="41845" y="21065"/>
                    <a:pt x="41787" y="21189"/>
                    <a:pt x="41709" y="21332"/>
                  </a:cubicBezTo>
                  <a:cubicBezTo>
                    <a:pt x="41566" y="21598"/>
                    <a:pt x="41409" y="21852"/>
                    <a:pt x="41240" y="22099"/>
                  </a:cubicBezTo>
                  <a:cubicBezTo>
                    <a:pt x="41221" y="21910"/>
                    <a:pt x="41201" y="21696"/>
                    <a:pt x="41195" y="21455"/>
                  </a:cubicBezTo>
                  <a:cubicBezTo>
                    <a:pt x="41175" y="20896"/>
                    <a:pt x="41143" y="20499"/>
                    <a:pt x="41091" y="20272"/>
                  </a:cubicBezTo>
                  <a:cubicBezTo>
                    <a:pt x="41032" y="20044"/>
                    <a:pt x="40987" y="19875"/>
                    <a:pt x="40954" y="19764"/>
                  </a:cubicBezTo>
                  <a:cubicBezTo>
                    <a:pt x="40915" y="19602"/>
                    <a:pt x="40889" y="19459"/>
                    <a:pt x="40883" y="19335"/>
                  </a:cubicBezTo>
                  <a:cubicBezTo>
                    <a:pt x="40896" y="19289"/>
                    <a:pt x="40896" y="19237"/>
                    <a:pt x="40889" y="19179"/>
                  </a:cubicBezTo>
                  <a:lnTo>
                    <a:pt x="40824" y="18691"/>
                  </a:lnTo>
                  <a:cubicBezTo>
                    <a:pt x="40872" y="18687"/>
                    <a:pt x="40920" y="18685"/>
                    <a:pt x="40968" y="18685"/>
                  </a:cubicBezTo>
                  <a:cubicBezTo>
                    <a:pt x="41155" y="18685"/>
                    <a:pt x="41342" y="18716"/>
                    <a:pt x="41533" y="18789"/>
                  </a:cubicBezTo>
                  <a:cubicBezTo>
                    <a:pt x="41579" y="18802"/>
                    <a:pt x="41611" y="18808"/>
                    <a:pt x="41631" y="18815"/>
                  </a:cubicBezTo>
                  <a:cubicBezTo>
                    <a:pt x="41670" y="18815"/>
                    <a:pt x="41709" y="18815"/>
                    <a:pt x="41735" y="18795"/>
                  </a:cubicBezTo>
                  <a:cubicBezTo>
                    <a:pt x="41793" y="18763"/>
                    <a:pt x="41813" y="18678"/>
                    <a:pt x="41787" y="18548"/>
                  </a:cubicBezTo>
                  <a:lnTo>
                    <a:pt x="41611" y="17677"/>
                  </a:lnTo>
                  <a:lnTo>
                    <a:pt x="41611" y="17677"/>
                  </a:lnTo>
                  <a:cubicBezTo>
                    <a:pt x="41676" y="17820"/>
                    <a:pt x="41715" y="17904"/>
                    <a:pt x="41722" y="17937"/>
                  </a:cubicBezTo>
                  <a:lnTo>
                    <a:pt x="41949" y="18607"/>
                  </a:lnTo>
                  <a:cubicBezTo>
                    <a:pt x="41975" y="18672"/>
                    <a:pt x="41988" y="18724"/>
                    <a:pt x="41995" y="18776"/>
                  </a:cubicBezTo>
                  <a:lnTo>
                    <a:pt x="42014" y="18912"/>
                  </a:lnTo>
                  <a:cubicBezTo>
                    <a:pt x="42021" y="18945"/>
                    <a:pt x="42034" y="19023"/>
                    <a:pt x="42060" y="19140"/>
                  </a:cubicBezTo>
                  <a:lnTo>
                    <a:pt x="42125" y="19374"/>
                  </a:lnTo>
                  <a:cubicBezTo>
                    <a:pt x="42131" y="19387"/>
                    <a:pt x="42131" y="19400"/>
                    <a:pt x="42138" y="19407"/>
                  </a:cubicBezTo>
                  <a:cubicBezTo>
                    <a:pt x="42148" y="19416"/>
                    <a:pt x="42161" y="19421"/>
                    <a:pt x="42177" y="19421"/>
                  </a:cubicBezTo>
                  <a:cubicBezTo>
                    <a:pt x="42193" y="19421"/>
                    <a:pt x="42213" y="19416"/>
                    <a:pt x="42235" y="19407"/>
                  </a:cubicBezTo>
                  <a:cubicBezTo>
                    <a:pt x="42333" y="19368"/>
                    <a:pt x="42437" y="19348"/>
                    <a:pt x="42561" y="19335"/>
                  </a:cubicBezTo>
                  <a:cubicBezTo>
                    <a:pt x="42639" y="19328"/>
                    <a:pt x="42749" y="19322"/>
                    <a:pt x="42899" y="19322"/>
                  </a:cubicBezTo>
                  <a:lnTo>
                    <a:pt x="43361" y="19322"/>
                  </a:lnTo>
                  <a:cubicBezTo>
                    <a:pt x="43371" y="19323"/>
                    <a:pt x="43381" y="19323"/>
                    <a:pt x="43391" y="19323"/>
                  </a:cubicBezTo>
                  <a:cubicBezTo>
                    <a:pt x="43477" y="19323"/>
                    <a:pt x="43532" y="19297"/>
                    <a:pt x="43556" y="19250"/>
                  </a:cubicBezTo>
                  <a:cubicBezTo>
                    <a:pt x="43569" y="19231"/>
                    <a:pt x="43569" y="19192"/>
                    <a:pt x="43569" y="19146"/>
                  </a:cubicBezTo>
                  <a:lnTo>
                    <a:pt x="43517" y="18385"/>
                  </a:lnTo>
                  <a:cubicBezTo>
                    <a:pt x="43536" y="18372"/>
                    <a:pt x="43556" y="18359"/>
                    <a:pt x="43562" y="18333"/>
                  </a:cubicBezTo>
                  <a:cubicBezTo>
                    <a:pt x="43569" y="18314"/>
                    <a:pt x="43569" y="18281"/>
                    <a:pt x="43562" y="18229"/>
                  </a:cubicBezTo>
                  <a:cubicBezTo>
                    <a:pt x="43439" y="17612"/>
                    <a:pt x="43302" y="17117"/>
                    <a:pt x="43152" y="16747"/>
                  </a:cubicBezTo>
                  <a:cubicBezTo>
                    <a:pt x="42912" y="16174"/>
                    <a:pt x="42554" y="15667"/>
                    <a:pt x="42086" y="15225"/>
                  </a:cubicBezTo>
                  <a:cubicBezTo>
                    <a:pt x="42060" y="15199"/>
                    <a:pt x="42027" y="15173"/>
                    <a:pt x="42001" y="15140"/>
                  </a:cubicBezTo>
                  <a:cubicBezTo>
                    <a:pt x="41995" y="15134"/>
                    <a:pt x="41988" y="15121"/>
                    <a:pt x="41982" y="15101"/>
                  </a:cubicBezTo>
                  <a:cubicBezTo>
                    <a:pt x="41943" y="15069"/>
                    <a:pt x="41923" y="15049"/>
                    <a:pt x="41910" y="15030"/>
                  </a:cubicBezTo>
                  <a:cubicBezTo>
                    <a:pt x="41891" y="14997"/>
                    <a:pt x="41878" y="14978"/>
                    <a:pt x="41871" y="14958"/>
                  </a:cubicBezTo>
                  <a:cubicBezTo>
                    <a:pt x="41858" y="14945"/>
                    <a:pt x="41845" y="14926"/>
                    <a:pt x="41819" y="14900"/>
                  </a:cubicBezTo>
                  <a:cubicBezTo>
                    <a:pt x="41793" y="14874"/>
                    <a:pt x="41780" y="14854"/>
                    <a:pt x="41767" y="14841"/>
                  </a:cubicBezTo>
                  <a:cubicBezTo>
                    <a:pt x="41754" y="14828"/>
                    <a:pt x="41735" y="14796"/>
                    <a:pt x="41715" y="14763"/>
                  </a:cubicBezTo>
                  <a:cubicBezTo>
                    <a:pt x="41689" y="14724"/>
                    <a:pt x="41676" y="14691"/>
                    <a:pt x="41663" y="14678"/>
                  </a:cubicBezTo>
                  <a:cubicBezTo>
                    <a:pt x="41657" y="14665"/>
                    <a:pt x="41644" y="14659"/>
                    <a:pt x="41637" y="14646"/>
                  </a:cubicBezTo>
                  <a:lnTo>
                    <a:pt x="41637" y="14646"/>
                  </a:lnTo>
                  <a:cubicBezTo>
                    <a:pt x="41665" y="14654"/>
                    <a:pt x="41693" y="14660"/>
                    <a:pt x="41722" y="14660"/>
                  </a:cubicBezTo>
                  <a:cubicBezTo>
                    <a:pt x="41739" y="14660"/>
                    <a:pt x="41756" y="14657"/>
                    <a:pt x="41774" y="14652"/>
                  </a:cubicBezTo>
                  <a:cubicBezTo>
                    <a:pt x="41845" y="14646"/>
                    <a:pt x="41917" y="14620"/>
                    <a:pt x="41975" y="14574"/>
                  </a:cubicBezTo>
                  <a:cubicBezTo>
                    <a:pt x="42014" y="14548"/>
                    <a:pt x="42047" y="14522"/>
                    <a:pt x="42073" y="14490"/>
                  </a:cubicBezTo>
                  <a:close/>
                  <a:moveTo>
                    <a:pt x="23645" y="21481"/>
                  </a:moveTo>
                  <a:cubicBezTo>
                    <a:pt x="23769" y="21481"/>
                    <a:pt x="23872" y="21491"/>
                    <a:pt x="23947" y="21514"/>
                  </a:cubicBezTo>
                  <a:cubicBezTo>
                    <a:pt x="24019" y="21527"/>
                    <a:pt x="24058" y="21533"/>
                    <a:pt x="24071" y="21533"/>
                  </a:cubicBezTo>
                  <a:cubicBezTo>
                    <a:pt x="24051" y="21592"/>
                    <a:pt x="24032" y="21650"/>
                    <a:pt x="24006" y="21715"/>
                  </a:cubicBezTo>
                  <a:cubicBezTo>
                    <a:pt x="23941" y="21897"/>
                    <a:pt x="23889" y="22040"/>
                    <a:pt x="23843" y="22145"/>
                  </a:cubicBezTo>
                  <a:cubicBezTo>
                    <a:pt x="23830" y="22138"/>
                    <a:pt x="23811" y="22125"/>
                    <a:pt x="23785" y="22119"/>
                  </a:cubicBezTo>
                  <a:lnTo>
                    <a:pt x="23564" y="22034"/>
                  </a:lnTo>
                  <a:cubicBezTo>
                    <a:pt x="23485" y="22001"/>
                    <a:pt x="23427" y="21982"/>
                    <a:pt x="23388" y="21975"/>
                  </a:cubicBezTo>
                  <a:cubicBezTo>
                    <a:pt x="23347" y="21963"/>
                    <a:pt x="23308" y="21959"/>
                    <a:pt x="23272" y="21959"/>
                  </a:cubicBezTo>
                  <a:cubicBezTo>
                    <a:pt x="23251" y="21959"/>
                    <a:pt x="23231" y="21960"/>
                    <a:pt x="23212" y="21962"/>
                  </a:cubicBezTo>
                  <a:cubicBezTo>
                    <a:pt x="23238" y="21904"/>
                    <a:pt x="23271" y="21845"/>
                    <a:pt x="23303" y="21787"/>
                  </a:cubicBezTo>
                  <a:cubicBezTo>
                    <a:pt x="23362" y="21689"/>
                    <a:pt x="23388" y="21611"/>
                    <a:pt x="23394" y="21559"/>
                  </a:cubicBezTo>
                  <a:cubicBezTo>
                    <a:pt x="23394" y="21527"/>
                    <a:pt x="23401" y="21507"/>
                    <a:pt x="23414" y="21494"/>
                  </a:cubicBezTo>
                  <a:cubicBezTo>
                    <a:pt x="23427" y="21488"/>
                    <a:pt x="23440" y="21488"/>
                    <a:pt x="23459" y="21488"/>
                  </a:cubicBezTo>
                  <a:cubicBezTo>
                    <a:pt x="23525" y="21484"/>
                    <a:pt x="23587" y="21481"/>
                    <a:pt x="23645" y="21481"/>
                  </a:cubicBezTo>
                  <a:close/>
                  <a:moveTo>
                    <a:pt x="25346" y="21780"/>
                  </a:moveTo>
                  <a:lnTo>
                    <a:pt x="25346" y="21780"/>
                  </a:lnTo>
                  <a:cubicBezTo>
                    <a:pt x="25333" y="21793"/>
                    <a:pt x="25326" y="21813"/>
                    <a:pt x="25326" y="21852"/>
                  </a:cubicBezTo>
                  <a:cubicBezTo>
                    <a:pt x="25326" y="21891"/>
                    <a:pt x="25326" y="21910"/>
                    <a:pt x="25313" y="21923"/>
                  </a:cubicBezTo>
                  <a:cubicBezTo>
                    <a:pt x="25306" y="21936"/>
                    <a:pt x="25287" y="21943"/>
                    <a:pt x="25261" y="21949"/>
                  </a:cubicBezTo>
                  <a:cubicBezTo>
                    <a:pt x="25092" y="22001"/>
                    <a:pt x="24929" y="22066"/>
                    <a:pt x="24773" y="22145"/>
                  </a:cubicBezTo>
                  <a:lnTo>
                    <a:pt x="24721" y="22008"/>
                  </a:lnTo>
                  <a:cubicBezTo>
                    <a:pt x="24734" y="22001"/>
                    <a:pt x="24747" y="21995"/>
                    <a:pt x="24754" y="21988"/>
                  </a:cubicBezTo>
                  <a:cubicBezTo>
                    <a:pt x="24838" y="21943"/>
                    <a:pt x="24929" y="21897"/>
                    <a:pt x="25046" y="21865"/>
                  </a:cubicBezTo>
                  <a:cubicBezTo>
                    <a:pt x="25098" y="21845"/>
                    <a:pt x="25202" y="21819"/>
                    <a:pt x="25346" y="21780"/>
                  </a:cubicBezTo>
                  <a:close/>
                  <a:moveTo>
                    <a:pt x="35628" y="14132"/>
                  </a:moveTo>
                  <a:cubicBezTo>
                    <a:pt x="35810" y="14262"/>
                    <a:pt x="35998" y="14431"/>
                    <a:pt x="36187" y="14652"/>
                  </a:cubicBezTo>
                  <a:cubicBezTo>
                    <a:pt x="36213" y="14678"/>
                    <a:pt x="36395" y="14906"/>
                    <a:pt x="36727" y="15316"/>
                  </a:cubicBezTo>
                  <a:cubicBezTo>
                    <a:pt x="36753" y="15355"/>
                    <a:pt x="36824" y="15439"/>
                    <a:pt x="36941" y="15569"/>
                  </a:cubicBezTo>
                  <a:cubicBezTo>
                    <a:pt x="36941" y="15569"/>
                    <a:pt x="36941" y="15576"/>
                    <a:pt x="36948" y="15576"/>
                  </a:cubicBezTo>
                  <a:cubicBezTo>
                    <a:pt x="36948" y="15582"/>
                    <a:pt x="36948" y="15582"/>
                    <a:pt x="36954" y="15589"/>
                  </a:cubicBezTo>
                  <a:cubicBezTo>
                    <a:pt x="37163" y="15823"/>
                    <a:pt x="37494" y="16200"/>
                    <a:pt x="37963" y="16734"/>
                  </a:cubicBezTo>
                  <a:cubicBezTo>
                    <a:pt x="38431" y="17254"/>
                    <a:pt x="38789" y="17722"/>
                    <a:pt x="39036" y="18125"/>
                  </a:cubicBezTo>
                  <a:cubicBezTo>
                    <a:pt x="39029" y="18158"/>
                    <a:pt x="39036" y="18184"/>
                    <a:pt x="39055" y="18203"/>
                  </a:cubicBezTo>
                  <a:cubicBezTo>
                    <a:pt x="39071" y="18219"/>
                    <a:pt x="39089" y="18228"/>
                    <a:pt x="39110" y="18228"/>
                  </a:cubicBezTo>
                  <a:cubicBezTo>
                    <a:pt x="39123" y="18228"/>
                    <a:pt x="39137" y="18224"/>
                    <a:pt x="39153" y="18216"/>
                  </a:cubicBezTo>
                  <a:cubicBezTo>
                    <a:pt x="39192" y="18197"/>
                    <a:pt x="39224" y="18164"/>
                    <a:pt x="39250" y="18125"/>
                  </a:cubicBezTo>
                  <a:cubicBezTo>
                    <a:pt x="39452" y="17833"/>
                    <a:pt x="39601" y="17534"/>
                    <a:pt x="39699" y="17228"/>
                  </a:cubicBezTo>
                  <a:cubicBezTo>
                    <a:pt x="39745" y="17098"/>
                    <a:pt x="39777" y="16961"/>
                    <a:pt x="39797" y="16831"/>
                  </a:cubicBezTo>
                  <a:cubicBezTo>
                    <a:pt x="39823" y="16844"/>
                    <a:pt x="39855" y="16857"/>
                    <a:pt x="39881" y="16877"/>
                  </a:cubicBezTo>
                  <a:cubicBezTo>
                    <a:pt x="39927" y="16903"/>
                    <a:pt x="39992" y="16942"/>
                    <a:pt x="40063" y="17000"/>
                  </a:cubicBezTo>
                  <a:lnTo>
                    <a:pt x="40271" y="17169"/>
                  </a:lnTo>
                  <a:cubicBezTo>
                    <a:pt x="40375" y="17241"/>
                    <a:pt x="40453" y="17312"/>
                    <a:pt x="40512" y="17371"/>
                  </a:cubicBezTo>
                  <a:cubicBezTo>
                    <a:pt x="40590" y="17436"/>
                    <a:pt x="40675" y="17534"/>
                    <a:pt x="40772" y="17657"/>
                  </a:cubicBezTo>
                  <a:lnTo>
                    <a:pt x="41156" y="18164"/>
                  </a:lnTo>
                  <a:cubicBezTo>
                    <a:pt x="41221" y="18255"/>
                    <a:pt x="41286" y="18346"/>
                    <a:pt x="41344" y="18444"/>
                  </a:cubicBezTo>
                  <a:cubicBezTo>
                    <a:pt x="41253" y="18438"/>
                    <a:pt x="41182" y="18438"/>
                    <a:pt x="41123" y="18431"/>
                  </a:cubicBezTo>
                  <a:cubicBezTo>
                    <a:pt x="40993" y="18411"/>
                    <a:pt x="40883" y="18372"/>
                    <a:pt x="40792" y="18320"/>
                  </a:cubicBezTo>
                  <a:cubicBezTo>
                    <a:pt x="40733" y="18275"/>
                    <a:pt x="40688" y="18249"/>
                    <a:pt x="40655" y="18242"/>
                  </a:cubicBezTo>
                  <a:cubicBezTo>
                    <a:pt x="40631" y="18232"/>
                    <a:pt x="40608" y="18226"/>
                    <a:pt x="40589" y="18226"/>
                  </a:cubicBezTo>
                  <a:cubicBezTo>
                    <a:pt x="40561" y="18226"/>
                    <a:pt x="40537" y="18236"/>
                    <a:pt x="40518" y="18255"/>
                  </a:cubicBezTo>
                  <a:cubicBezTo>
                    <a:pt x="40492" y="18288"/>
                    <a:pt x="40479" y="18340"/>
                    <a:pt x="40492" y="18425"/>
                  </a:cubicBezTo>
                  <a:lnTo>
                    <a:pt x="40584" y="19094"/>
                  </a:lnTo>
                  <a:cubicBezTo>
                    <a:pt x="40577" y="19107"/>
                    <a:pt x="40571" y="19120"/>
                    <a:pt x="40564" y="19133"/>
                  </a:cubicBezTo>
                  <a:cubicBezTo>
                    <a:pt x="40544" y="19185"/>
                    <a:pt x="40544" y="19237"/>
                    <a:pt x="40558" y="19302"/>
                  </a:cubicBezTo>
                  <a:cubicBezTo>
                    <a:pt x="40558" y="19342"/>
                    <a:pt x="40577" y="19400"/>
                    <a:pt x="40597" y="19472"/>
                  </a:cubicBezTo>
                  <a:cubicBezTo>
                    <a:pt x="40740" y="19920"/>
                    <a:pt x="40837" y="20434"/>
                    <a:pt x="40902" y="21019"/>
                  </a:cubicBezTo>
                  <a:cubicBezTo>
                    <a:pt x="40935" y="21306"/>
                    <a:pt x="40961" y="21709"/>
                    <a:pt x="40987" y="22236"/>
                  </a:cubicBezTo>
                  <a:cubicBezTo>
                    <a:pt x="40544" y="21215"/>
                    <a:pt x="40011" y="20226"/>
                    <a:pt x="39393" y="19276"/>
                  </a:cubicBezTo>
                  <a:cubicBezTo>
                    <a:pt x="39172" y="18945"/>
                    <a:pt x="38912" y="18574"/>
                    <a:pt x="38606" y="18164"/>
                  </a:cubicBezTo>
                  <a:cubicBezTo>
                    <a:pt x="38431" y="17924"/>
                    <a:pt x="38158" y="17560"/>
                    <a:pt x="37787" y="17078"/>
                  </a:cubicBezTo>
                  <a:lnTo>
                    <a:pt x="36532" y="15433"/>
                  </a:lnTo>
                  <a:cubicBezTo>
                    <a:pt x="36317" y="15160"/>
                    <a:pt x="36161" y="14945"/>
                    <a:pt x="36063" y="14802"/>
                  </a:cubicBezTo>
                  <a:cubicBezTo>
                    <a:pt x="35914" y="14574"/>
                    <a:pt x="35823" y="14451"/>
                    <a:pt x="35803" y="14418"/>
                  </a:cubicBezTo>
                  <a:cubicBezTo>
                    <a:pt x="35764" y="14373"/>
                    <a:pt x="35732" y="14327"/>
                    <a:pt x="35699" y="14288"/>
                  </a:cubicBezTo>
                  <a:lnTo>
                    <a:pt x="35712" y="14269"/>
                  </a:lnTo>
                  <a:cubicBezTo>
                    <a:pt x="35699" y="14243"/>
                    <a:pt x="35680" y="14210"/>
                    <a:pt x="35654" y="14178"/>
                  </a:cubicBezTo>
                  <a:lnTo>
                    <a:pt x="35628" y="14145"/>
                  </a:lnTo>
                  <a:lnTo>
                    <a:pt x="35628" y="14132"/>
                  </a:lnTo>
                  <a:close/>
                  <a:moveTo>
                    <a:pt x="29696" y="19634"/>
                  </a:moveTo>
                  <a:cubicBezTo>
                    <a:pt x="29722" y="19738"/>
                    <a:pt x="29748" y="19868"/>
                    <a:pt x="29761" y="20024"/>
                  </a:cubicBezTo>
                  <a:cubicBezTo>
                    <a:pt x="29774" y="20115"/>
                    <a:pt x="29794" y="20252"/>
                    <a:pt x="29814" y="20428"/>
                  </a:cubicBezTo>
                  <a:cubicBezTo>
                    <a:pt x="29827" y="20558"/>
                    <a:pt x="29859" y="20753"/>
                    <a:pt x="29911" y="21013"/>
                  </a:cubicBezTo>
                  <a:lnTo>
                    <a:pt x="29970" y="21286"/>
                  </a:lnTo>
                  <a:cubicBezTo>
                    <a:pt x="30002" y="21455"/>
                    <a:pt x="30028" y="21585"/>
                    <a:pt x="30054" y="21676"/>
                  </a:cubicBezTo>
                  <a:cubicBezTo>
                    <a:pt x="30100" y="21819"/>
                    <a:pt x="30152" y="21936"/>
                    <a:pt x="30217" y="22040"/>
                  </a:cubicBezTo>
                  <a:cubicBezTo>
                    <a:pt x="30061" y="22138"/>
                    <a:pt x="29898" y="22229"/>
                    <a:pt x="29729" y="22301"/>
                  </a:cubicBezTo>
                  <a:lnTo>
                    <a:pt x="29514" y="21715"/>
                  </a:lnTo>
                  <a:cubicBezTo>
                    <a:pt x="29371" y="21332"/>
                    <a:pt x="29274" y="21019"/>
                    <a:pt x="29222" y="20792"/>
                  </a:cubicBezTo>
                  <a:cubicBezTo>
                    <a:pt x="29176" y="20558"/>
                    <a:pt x="29137" y="20219"/>
                    <a:pt x="29111" y="19784"/>
                  </a:cubicBezTo>
                  <a:lnTo>
                    <a:pt x="29111" y="19745"/>
                  </a:lnTo>
                  <a:cubicBezTo>
                    <a:pt x="29119" y="19746"/>
                    <a:pt x="29128" y="19746"/>
                    <a:pt x="29138" y="19746"/>
                  </a:cubicBezTo>
                  <a:cubicBezTo>
                    <a:pt x="29186" y="19746"/>
                    <a:pt x="29260" y="19734"/>
                    <a:pt x="29352" y="19712"/>
                  </a:cubicBezTo>
                  <a:lnTo>
                    <a:pt x="29696" y="19634"/>
                  </a:lnTo>
                  <a:close/>
                  <a:moveTo>
                    <a:pt x="24285" y="21610"/>
                  </a:moveTo>
                  <a:cubicBezTo>
                    <a:pt x="24279" y="21631"/>
                    <a:pt x="24281" y="21663"/>
                    <a:pt x="24285" y="21702"/>
                  </a:cubicBezTo>
                  <a:cubicBezTo>
                    <a:pt x="24292" y="21819"/>
                    <a:pt x="24318" y="21943"/>
                    <a:pt x="24370" y="22079"/>
                  </a:cubicBezTo>
                  <a:cubicBezTo>
                    <a:pt x="24233" y="22171"/>
                    <a:pt x="24103" y="22268"/>
                    <a:pt x="23980" y="22366"/>
                  </a:cubicBezTo>
                  <a:cubicBezTo>
                    <a:pt x="24047" y="22219"/>
                    <a:pt x="24149" y="21963"/>
                    <a:pt x="24285" y="21610"/>
                  </a:cubicBezTo>
                  <a:close/>
                  <a:moveTo>
                    <a:pt x="37267" y="19465"/>
                  </a:moveTo>
                  <a:cubicBezTo>
                    <a:pt x="37306" y="19543"/>
                    <a:pt x="37351" y="19628"/>
                    <a:pt x="37410" y="19719"/>
                  </a:cubicBezTo>
                  <a:cubicBezTo>
                    <a:pt x="37462" y="19803"/>
                    <a:pt x="37540" y="19927"/>
                    <a:pt x="37650" y="20089"/>
                  </a:cubicBezTo>
                  <a:cubicBezTo>
                    <a:pt x="37670" y="20135"/>
                    <a:pt x="37722" y="20226"/>
                    <a:pt x="37800" y="20363"/>
                  </a:cubicBezTo>
                  <a:cubicBezTo>
                    <a:pt x="37865" y="20480"/>
                    <a:pt x="37917" y="20571"/>
                    <a:pt x="37963" y="20636"/>
                  </a:cubicBezTo>
                  <a:cubicBezTo>
                    <a:pt x="37976" y="20662"/>
                    <a:pt x="38034" y="20740"/>
                    <a:pt x="38132" y="20883"/>
                  </a:cubicBezTo>
                  <a:lnTo>
                    <a:pt x="38346" y="21169"/>
                  </a:lnTo>
                  <a:cubicBezTo>
                    <a:pt x="38489" y="21364"/>
                    <a:pt x="38600" y="21507"/>
                    <a:pt x="38678" y="21598"/>
                  </a:cubicBezTo>
                  <a:cubicBezTo>
                    <a:pt x="38730" y="21663"/>
                    <a:pt x="38808" y="21754"/>
                    <a:pt x="38919" y="21878"/>
                  </a:cubicBezTo>
                  <a:cubicBezTo>
                    <a:pt x="38984" y="21949"/>
                    <a:pt x="39036" y="22014"/>
                    <a:pt x="39075" y="22079"/>
                  </a:cubicBezTo>
                  <a:cubicBezTo>
                    <a:pt x="38912" y="22053"/>
                    <a:pt x="38723" y="22021"/>
                    <a:pt x="38515" y="21988"/>
                  </a:cubicBezTo>
                  <a:cubicBezTo>
                    <a:pt x="37982" y="21904"/>
                    <a:pt x="37559" y="21819"/>
                    <a:pt x="37260" y="21741"/>
                  </a:cubicBezTo>
                  <a:cubicBezTo>
                    <a:pt x="36811" y="21618"/>
                    <a:pt x="36421" y="21462"/>
                    <a:pt x="36096" y="21254"/>
                  </a:cubicBezTo>
                  <a:cubicBezTo>
                    <a:pt x="36050" y="21228"/>
                    <a:pt x="36011" y="21208"/>
                    <a:pt x="35966" y="21202"/>
                  </a:cubicBezTo>
                  <a:cubicBezTo>
                    <a:pt x="35957" y="21200"/>
                    <a:pt x="35949" y="21200"/>
                    <a:pt x="35941" y="21200"/>
                  </a:cubicBezTo>
                  <a:cubicBezTo>
                    <a:pt x="35903" y="21200"/>
                    <a:pt x="35877" y="21213"/>
                    <a:pt x="35855" y="21241"/>
                  </a:cubicBezTo>
                  <a:cubicBezTo>
                    <a:pt x="35849" y="21260"/>
                    <a:pt x="35842" y="21293"/>
                    <a:pt x="35842" y="21345"/>
                  </a:cubicBezTo>
                  <a:lnTo>
                    <a:pt x="35933" y="22398"/>
                  </a:lnTo>
                  <a:lnTo>
                    <a:pt x="35914" y="22359"/>
                  </a:lnTo>
                  <a:cubicBezTo>
                    <a:pt x="35823" y="22171"/>
                    <a:pt x="35764" y="22021"/>
                    <a:pt x="35725" y="21904"/>
                  </a:cubicBezTo>
                  <a:cubicBezTo>
                    <a:pt x="35693" y="21793"/>
                    <a:pt x="35660" y="21618"/>
                    <a:pt x="35621" y="21377"/>
                  </a:cubicBezTo>
                  <a:cubicBezTo>
                    <a:pt x="35576" y="21091"/>
                    <a:pt x="35556" y="20870"/>
                    <a:pt x="35556" y="20727"/>
                  </a:cubicBezTo>
                  <a:lnTo>
                    <a:pt x="35556" y="20584"/>
                  </a:lnTo>
                  <a:cubicBezTo>
                    <a:pt x="35563" y="20532"/>
                    <a:pt x="35556" y="20480"/>
                    <a:pt x="35556" y="20441"/>
                  </a:cubicBezTo>
                  <a:cubicBezTo>
                    <a:pt x="35537" y="20343"/>
                    <a:pt x="35530" y="20265"/>
                    <a:pt x="35530" y="20213"/>
                  </a:cubicBezTo>
                  <a:cubicBezTo>
                    <a:pt x="35537" y="20167"/>
                    <a:pt x="35550" y="20076"/>
                    <a:pt x="35589" y="19933"/>
                  </a:cubicBezTo>
                  <a:cubicBezTo>
                    <a:pt x="35595" y="19901"/>
                    <a:pt x="35602" y="19875"/>
                    <a:pt x="35595" y="19862"/>
                  </a:cubicBezTo>
                  <a:cubicBezTo>
                    <a:pt x="35660" y="19855"/>
                    <a:pt x="35732" y="19849"/>
                    <a:pt x="35803" y="19836"/>
                  </a:cubicBezTo>
                  <a:cubicBezTo>
                    <a:pt x="36311" y="19764"/>
                    <a:pt x="36792" y="19641"/>
                    <a:pt x="37267" y="19465"/>
                  </a:cubicBezTo>
                  <a:close/>
                  <a:moveTo>
                    <a:pt x="22438" y="21715"/>
                  </a:moveTo>
                  <a:cubicBezTo>
                    <a:pt x="22445" y="21715"/>
                    <a:pt x="22451" y="21722"/>
                    <a:pt x="22464" y="21722"/>
                  </a:cubicBezTo>
                  <a:lnTo>
                    <a:pt x="22991" y="21923"/>
                  </a:lnTo>
                  <a:cubicBezTo>
                    <a:pt x="22972" y="21962"/>
                    <a:pt x="22946" y="22021"/>
                    <a:pt x="22926" y="22079"/>
                  </a:cubicBezTo>
                  <a:lnTo>
                    <a:pt x="22790" y="22411"/>
                  </a:lnTo>
                  <a:cubicBezTo>
                    <a:pt x="22751" y="22385"/>
                    <a:pt x="22699" y="22359"/>
                    <a:pt x="22647" y="22353"/>
                  </a:cubicBezTo>
                  <a:cubicBezTo>
                    <a:pt x="22588" y="22346"/>
                    <a:pt x="22549" y="22340"/>
                    <a:pt x="22516" y="22333"/>
                  </a:cubicBezTo>
                  <a:cubicBezTo>
                    <a:pt x="22464" y="22307"/>
                    <a:pt x="22425" y="22294"/>
                    <a:pt x="22399" y="22281"/>
                  </a:cubicBezTo>
                  <a:cubicBezTo>
                    <a:pt x="22360" y="22268"/>
                    <a:pt x="22321" y="22255"/>
                    <a:pt x="22282" y="22249"/>
                  </a:cubicBezTo>
                  <a:lnTo>
                    <a:pt x="22380" y="21930"/>
                  </a:lnTo>
                  <a:cubicBezTo>
                    <a:pt x="22386" y="21891"/>
                    <a:pt x="22393" y="21858"/>
                    <a:pt x="22406" y="21839"/>
                  </a:cubicBezTo>
                  <a:lnTo>
                    <a:pt x="22438" y="21715"/>
                  </a:lnTo>
                  <a:close/>
                  <a:moveTo>
                    <a:pt x="23186" y="22008"/>
                  </a:moveTo>
                  <a:cubicBezTo>
                    <a:pt x="23199" y="22014"/>
                    <a:pt x="23219" y="22014"/>
                    <a:pt x="23238" y="22014"/>
                  </a:cubicBezTo>
                  <a:cubicBezTo>
                    <a:pt x="23316" y="22021"/>
                    <a:pt x="23407" y="22047"/>
                    <a:pt x="23498" y="22079"/>
                  </a:cubicBezTo>
                  <a:cubicBezTo>
                    <a:pt x="23557" y="22106"/>
                    <a:pt x="23635" y="22138"/>
                    <a:pt x="23739" y="22197"/>
                  </a:cubicBezTo>
                  <a:cubicBezTo>
                    <a:pt x="23765" y="22203"/>
                    <a:pt x="23785" y="22216"/>
                    <a:pt x="23804" y="22223"/>
                  </a:cubicBezTo>
                  <a:cubicBezTo>
                    <a:pt x="23765" y="22301"/>
                    <a:pt x="23720" y="22385"/>
                    <a:pt x="23661" y="22470"/>
                  </a:cubicBezTo>
                  <a:cubicBezTo>
                    <a:pt x="23635" y="22476"/>
                    <a:pt x="23603" y="22483"/>
                    <a:pt x="23564" y="22489"/>
                  </a:cubicBezTo>
                  <a:lnTo>
                    <a:pt x="23355" y="22548"/>
                  </a:lnTo>
                  <a:cubicBezTo>
                    <a:pt x="23277" y="22567"/>
                    <a:pt x="23232" y="22574"/>
                    <a:pt x="23225" y="22574"/>
                  </a:cubicBezTo>
                  <a:cubicBezTo>
                    <a:pt x="23209" y="22575"/>
                    <a:pt x="23193" y="22576"/>
                    <a:pt x="23175" y="22576"/>
                  </a:cubicBezTo>
                  <a:cubicBezTo>
                    <a:pt x="23115" y="22576"/>
                    <a:pt x="23046" y="22566"/>
                    <a:pt x="22965" y="22541"/>
                  </a:cubicBezTo>
                  <a:cubicBezTo>
                    <a:pt x="23030" y="22359"/>
                    <a:pt x="23102" y="22184"/>
                    <a:pt x="23186" y="22008"/>
                  </a:cubicBezTo>
                  <a:close/>
                  <a:moveTo>
                    <a:pt x="35537" y="14126"/>
                  </a:moveTo>
                  <a:cubicBezTo>
                    <a:pt x="35608" y="14210"/>
                    <a:pt x="35680" y="14314"/>
                    <a:pt x="35758" y="14431"/>
                  </a:cubicBezTo>
                  <a:cubicBezTo>
                    <a:pt x="35816" y="14509"/>
                    <a:pt x="35894" y="14633"/>
                    <a:pt x="35998" y="14802"/>
                  </a:cubicBezTo>
                  <a:cubicBezTo>
                    <a:pt x="36135" y="15004"/>
                    <a:pt x="36330" y="15277"/>
                    <a:pt x="36590" y="15621"/>
                  </a:cubicBezTo>
                  <a:cubicBezTo>
                    <a:pt x="36863" y="15973"/>
                    <a:pt x="37273" y="16506"/>
                    <a:pt x="37819" y="17215"/>
                  </a:cubicBezTo>
                  <a:cubicBezTo>
                    <a:pt x="38301" y="17839"/>
                    <a:pt x="38697" y="18385"/>
                    <a:pt x="39016" y="18841"/>
                  </a:cubicBezTo>
                  <a:cubicBezTo>
                    <a:pt x="39888" y="20109"/>
                    <a:pt x="40531" y="21286"/>
                    <a:pt x="40941" y="22366"/>
                  </a:cubicBezTo>
                  <a:cubicBezTo>
                    <a:pt x="40961" y="22418"/>
                    <a:pt x="40980" y="22463"/>
                    <a:pt x="40993" y="22502"/>
                  </a:cubicBezTo>
                  <a:cubicBezTo>
                    <a:pt x="40993" y="22535"/>
                    <a:pt x="41000" y="22567"/>
                    <a:pt x="41000" y="22600"/>
                  </a:cubicBezTo>
                  <a:cubicBezTo>
                    <a:pt x="40662" y="22437"/>
                    <a:pt x="40258" y="22307"/>
                    <a:pt x="39784" y="22203"/>
                  </a:cubicBezTo>
                  <a:cubicBezTo>
                    <a:pt x="39660" y="22177"/>
                    <a:pt x="39465" y="22145"/>
                    <a:pt x="39205" y="22099"/>
                  </a:cubicBezTo>
                  <a:cubicBezTo>
                    <a:pt x="39146" y="22014"/>
                    <a:pt x="39062" y="21917"/>
                    <a:pt x="38958" y="21800"/>
                  </a:cubicBezTo>
                  <a:cubicBezTo>
                    <a:pt x="38802" y="21624"/>
                    <a:pt x="38697" y="21507"/>
                    <a:pt x="38658" y="21455"/>
                  </a:cubicBezTo>
                  <a:cubicBezTo>
                    <a:pt x="38613" y="21397"/>
                    <a:pt x="38541" y="21306"/>
                    <a:pt x="38457" y="21182"/>
                  </a:cubicBezTo>
                  <a:cubicBezTo>
                    <a:pt x="38366" y="21058"/>
                    <a:pt x="38301" y="20967"/>
                    <a:pt x="38255" y="20909"/>
                  </a:cubicBezTo>
                  <a:cubicBezTo>
                    <a:pt x="38177" y="20811"/>
                    <a:pt x="38119" y="20740"/>
                    <a:pt x="38086" y="20688"/>
                  </a:cubicBezTo>
                  <a:cubicBezTo>
                    <a:pt x="38047" y="20636"/>
                    <a:pt x="37995" y="20558"/>
                    <a:pt x="37937" y="20454"/>
                  </a:cubicBezTo>
                  <a:lnTo>
                    <a:pt x="37325" y="19439"/>
                  </a:lnTo>
                  <a:cubicBezTo>
                    <a:pt x="37449" y="19387"/>
                    <a:pt x="37579" y="19335"/>
                    <a:pt x="37702" y="19276"/>
                  </a:cubicBezTo>
                  <a:cubicBezTo>
                    <a:pt x="37800" y="19231"/>
                    <a:pt x="37858" y="19179"/>
                    <a:pt x="37865" y="19127"/>
                  </a:cubicBezTo>
                  <a:cubicBezTo>
                    <a:pt x="37878" y="19088"/>
                    <a:pt x="37865" y="19029"/>
                    <a:pt x="37832" y="18951"/>
                  </a:cubicBezTo>
                  <a:lnTo>
                    <a:pt x="36005" y="15218"/>
                  </a:lnTo>
                  <a:cubicBezTo>
                    <a:pt x="35971" y="15150"/>
                    <a:pt x="35937" y="15112"/>
                    <a:pt x="35898" y="15112"/>
                  </a:cubicBezTo>
                  <a:cubicBezTo>
                    <a:pt x="35893" y="15112"/>
                    <a:pt x="35887" y="15113"/>
                    <a:pt x="35881" y="15114"/>
                  </a:cubicBezTo>
                  <a:cubicBezTo>
                    <a:pt x="35842" y="15121"/>
                    <a:pt x="35810" y="15160"/>
                    <a:pt x="35797" y="15244"/>
                  </a:cubicBezTo>
                  <a:cubicBezTo>
                    <a:pt x="35641" y="16181"/>
                    <a:pt x="35446" y="17137"/>
                    <a:pt x="35205" y="18099"/>
                  </a:cubicBezTo>
                  <a:cubicBezTo>
                    <a:pt x="35081" y="17885"/>
                    <a:pt x="35003" y="17638"/>
                    <a:pt x="34958" y="17351"/>
                  </a:cubicBezTo>
                  <a:cubicBezTo>
                    <a:pt x="34925" y="17117"/>
                    <a:pt x="34919" y="16851"/>
                    <a:pt x="34932" y="16545"/>
                  </a:cubicBezTo>
                  <a:cubicBezTo>
                    <a:pt x="34945" y="16246"/>
                    <a:pt x="34977" y="15953"/>
                    <a:pt x="35023" y="15680"/>
                  </a:cubicBezTo>
                  <a:cubicBezTo>
                    <a:pt x="35029" y="15680"/>
                    <a:pt x="35036" y="15680"/>
                    <a:pt x="35042" y="15687"/>
                  </a:cubicBezTo>
                  <a:cubicBezTo>
                    <a:pt x="35049" y="15667"/>
                    <a:pt x="35068" y="15647"/>
                    <a:pt x="35088" y="15634"/>
                  </a:cubicBezTo>
                  <a:cubicBezTo>
                    <a:pt x="35101" y="15628"/>
                    <a:pt x="35127" y="15615"/>
                    <a:pt x="35159" y="15608"/>
                  </a:cubicBezTo>
                  <a:cubicBezTo>
                    <a:pt x="35166" y="15608"/>
                    <a:pt x="35192" y="15589"/>
                    <a:pt x="35244" y="15563"/>
                  </a:cubicBezTo>
                  <a:cubicBezTo>
                    <a:pt x="35335" y="15504"/>
                    <a:pt x="35394" y="15446"/>
                    <a:pt x="35433" y="15400"/>
                  </a:cubicBezTo>
                  <a:lnTo>
                    <a:pt x="35543" y="15199"/>
                  </a:lnTo>
                  <a:cubicBezTo>
                    <a:pt x="35576" y="15121"/>
                    <a:pt x="35602" y="15036"/>
                    <a:pt x="35621" y="14932"/>
                  </a:cubicBezTo>
                  <a:cubicBezTo>
                    <a:pt x="35621" y="14906"/>
                    <a:pt x="35628" y="14880"/>
                    <a:pt x="35621" y="14861"/>
                  </a:cubicBezTo>
                  <a:cubicBezTo>
                    <a:pt x="35621" y="14835"/>
                    <a:pt x="35615" y="14796"/>
                    <a:pt x="35595" y="14750"/>
                  </a:cubicBezTo>
                  <a:cubicBezTo>
                    <a:pt x="35582" y="14724"/>
                    <a:pt x="35576" y="14711"/>
                    <a:pt x="35556" y="14711"/>
                  </a:cubicBezTo>
                  <a:cubicBezTo>
                    <a:pt x="35554" y="14710"/>
                    <a:pt x="35551" y="14709"/>
                    <a:pt x="35549" y="14709"/>
                  </a:cubicBezTo>
                  <a:cubicBezTo>
                    <a:pt x="35538" y="14709"/>
                    <a:pt x="35528" y="14720"/>
                    <a:pt x="35517" y="14731"/>
                  </a:cubicBezTo>
                  <a:cubicBezTo>
                    <a:pt x="35517" y="14731"/>
                    <a:pt x="35498" y="14757"/>
                    <a:pt x="35465" y="14802"/>
                  </a:cubicBezTo>
                  <a:lnTo>
                    <a:pt x="35394" y="14913"/>
                  </a:lnTo>
                  <a:cubicBezTo>
                    <a:pt x="35374" y="14952"/>
                    <a:pt x="35361" y="14971"/>
                    <a:pt x="35348" y="14991"/>
                  </a:cubicBezTo>
                  <a:lnTo>
                    <a:pt x="35290" y="15056"/>
                  </a:lnTo>
                  <a:cubicBezTo>
                    <a:pt x="35270" y="15075"/>
                    <a:pt x="35238" y="15121"/>
                    <a:pt x="35186" y="15192"/>
                  </a:cubicBezTo>
                  <a:cubicBezTo>
                    <a:pt x="35146" y="15257"/>
                    <a:pt x="35114" y="15316"/>
                    <a:pt x="35088" y="15355"/>
                  </a:cubicBezTo>
                  <a:cubicBezTo>
                    <a:pt x="35192" y="14906"/>
                    <a:pt x="35342" y="14496"/>
                    <a:pt x="35537" y="14126"/>
                  </a:cubicBezTo>
                  <a:close/>
                  <a:moveTo>
                    <a:pt x="22282" y="22307"/>
                  </a:moveTo>
                  <a:cubicBezTo>
                    <a:pt x="22308" y="22314"/>
                    <a:pt x="22341" y="22327"/>
                    <a:pt x="22380" y="22346"/>
                  </a:cubicBezTo>
                  <a:cubicBezTo>
                    <a:pt x="22425" y="22366"/>
                    <a:pt x="22458" y="22385"/>
                    <a:pt x="22477" y="22385"/>
                  </a:cubicBezTo>
                  <a:cubicBezTo>
                    <a:pt x="22503" y="22398"/>
                    <a:pt x="22549" y="22405"/>
                    <a:pt x="22601" y="22411"/>
                  </a:cubicBezTo>
                  <a:cubicBezTo>
                    <a:pt x="22660" y="22418"/>
                    <a:pt x="22712" y="22444"/>
                    <a:pt x="22764" y="22483"/>
                  </a:cubicBezTo>
                  <a:lnTo>
                    <a:pt x="22744" y="22528"/>
                  </a:lnTo>
                  <a:cubicBezTo>
                    <a:pt x="22725" y="22574"/>
                    <a:pt x="22705" y="22600"/>
                    <a:pt x="22686" y="22606"/>
                  </a:cubicBezTo>
                  <a:cubicBezTo>
                    <a:pt x="22679" y="22610"/>
                    <a:pt x="22669" y="22611"/>
                    <a:pt x="22657" y="22611"/>
                  </a:cubicBezTo>
                  <a:cubicBezTo>
                    <a:pt x="22645" y="22611"/>
                    <a:pt x="22630" y="22610"/>
                    <a:pt x="22614" y="22606"/>
                  </a:cubicBezTo>
                  <a:lnTo>
                    <a:pt x="22198" y="22535"/>
                  </a:lnTo>
                  <a:lnTo>
                    <a:pt x="22269" y="22307"/>
                  </a:lnTo>
                  <a:close/>
                  <a:moveTo>
                    <a:pt x="24402" y="22164"/>
                  </a:moveTo>
                  <a:cubicBezTo>
                    <a:pt x="24402" y="22177"/>
                    <a:pt x="24409" y="22197"/>
                    <a:pt x="24422" y="22223"/>
                  </a:cubicBezTo>
                  <a:cubicBezTo>
                    <a:pt x="24435" y="22249"/>
                    <a:pt x="24442" y="22262"/>
                    <a:pt x="24442" y="22275"/>
                  </a:cubicBezTo>
                  <a:cubicBezTo>
                    <a:pt x="24442" y="22288"/>
                    <a:pt x="24435" y="22301"/>
                    <a:pt x="24415" y="22314"/>
                  </a:cubicBezTo>
                  <a:cubicBezTo>
                    <a:pt x="24409" y="22327"/>
                    <a:pt x="24396" y="22333"/>
                    <a:pt x="24383" y="22346"/>
                  </a:cubicBezTo>
                  <a:lnTo>
                    <a:pt x="24337" y="22398"/>
                  </a:lnTo>
                  <a:cubicBezTo>
                    <a:pt x="24331" y="22405"/>
                    <a:pt x="24305" y="22424"/>
                    <a:pt x="24253" y="22463"/>
                  </a:cubicBezTo>
                  <a:cubicBezTo>
                    <a:pt x="24246" y="22463"/>
                    <a:pt x="24201" y="22502"/>
                    <a:pt x="24110" y="22567"/>
                  </a:cubicBezTo>
                  <a:cubicBezTo>
                    <a:pt x="24058" y="22606"/>
                    <a:pt x="24006" y="22639"/>
                    <a:pt x="23960" y="22652"/>
                  </a:cubicBezTo>
                  <a:cubicBezTo>
                    <a:pt x="23967" y="22639"/>
                    <a:pt x="23967" y="22619"/>
                    <a:pt x="23960" y="22593"/>
                  </a:cubicBezTo>
                  <a:cubicBezTo>
                    <a:pt x="23947" y="22567"/>
                    <a:pt x="23947" y="22548"/>
                    <a:pt x="23947" y="22535"/>
                  </a:cubicBezTo>
                  <a:cubicBezTo>
                    <a:pt x="23947" y="22522"/>
                    <a:pt x="23954" y="22509"/>
                    <a:pt x="23967" y="22496"/>
                  </a:cubicBezTo>
                  <a:cubicBezTo>
                    <a:pt x="24019" y="22437"/>
                    <a:pt x="24071" y="22385"/>
                    <a:pt x="24129" y="22346"/>
                  </a:cubicBezTo>
                  <a:cubicBezTo>
                    <a:pt x="24259" y="22275"/>
                    <a:pt x="24350" y="22210"/>
                    <a:pt x="24402" y="22164"/>
                  </a:cubicBezTo>
                  <a:close/>
                  <a:moveTo>
                    <a:pt x="24507" y="21546"/>
                  </a:moveTo>
                  <a:cubicBezTo>
                    <a:pt x="24520" y="21566"/>
                    <a:pt x="24526" y="21585"/>
                    <a:pt x="24526" y="21611"/>
                  </a:cubicBezTo>
                  <a:cubicBezTo>
                    <a:pt x="24526" y="21631"/>
                    <a:pt x="24526" y="21650"/>
                    <a:pt x="24520" y="21683"/>
                  </a:cubicBezTo>
                  <a:cubicBezTo>
                    <a:pt x="24520" y="21702"/>
                    <a:pt x="24526" y="21722"/>
                    <a:pt x="24526" y="21735"/>
                  </a:cubicBezTo>
                  <a:lnTo>
                    <a:pt x="24539" y="21767"/>
                  </a:lnTo>
                  <a:cubicBezTo>
                    <a:pt x="24539" y="21774"/>
                    <a:pt x="24546" y="21793"/>
                    <a:pt x="24559" y="21819"/>
                  </a:cubicBezTo>
                  <a:cubicBezTo>
                    <a:pt x="24565" y="21865"/>
                    <a:pt x="24578" y="21904"/>
                    <a:pt x="24598" y="21949"/>
                  </a:cubicBezTo>
                  <a:lnTo>
                    <a:pt x="24663" y="22125"/>
                  </a:lnTo>
                  <a:cubicBezTo>
                    <a:pt x="24669" y="22138"/>
                    <a:pt x="24676" y="22158"/>
                    <a:pt x="24689" y="22184"/>
                  </a:cubicBezTo>
                  <a:lnTo>
                    <a:pt x="24695" y="22229"/>
                  </a:lnTo>
                  <a:cubicBezTo>
                    <a:pt x="24695" y="22236"/>
                    <a:pt x="24695" y="22242"/>
                    <a:pt x="24702" y="22255"/>
                  </a:cubicBezTo>
                  <a:cubicBezTo>
                    <a:pt x="24708" y="22262"/>
                    <a:pt x="24708" y="22268"/>
                    <a:pt x="24715" y="22275"/>
                  </a:cubicBezTo>
                  <a:lnTo>
                    <a:pt x="24806" y="22502"/>
                  </a:lnTo>
                  <a:cubicBezTo>
                    <a:pt x="24825" y="22541"/>
                    <a:pt x="24832" y="22567"/>
                    <a:pt x="24832" y="22587"/>
                  </a:cubicBezTo>
                  <a:cubicBezTo>
                    <a:pt x="24832" y="22619"/>
                    <a:pt x="24838" y="22639"/>
                    <a:pt x="24838" y="22652"/>
                  </a:cubicBezTo>
                  <a:cubicBezTo>
                    <a:pt x="24845" y="22658"/>
                    <a:pt x="24851" y="22671"/>
                    <a:pt x="24858" y="22684"/>
                  </a:cubicBezTo>
                  <a:cubicBezTo>
                    <a:pt x="24858" y="22691"/>
                    <a:pt x="24864" y="22704"/>
                    <a:pt x="24864" y="22723"/>
                  </a:cubicBezTo>
                  <a:lnTo>
                    <a:pt x="24884" y="22749"/>
                  </a:lnTo>
                  <a:cubicBezTo>
                    <a:pt x="24890" y="22762"/>
                    <a:pt x="24890" y="22769"/>
                    <a:pt x="24884" y="22775"/>
                  </a:cubicBezTo>
                  <a:cubicBezTo>
                    <a:pt x="24819" y="22782"/>
                    <a:pt x="24760" y="22788"/>
                    <a:pt x="24708" y="22795"/>
                  </a:cubicBezTo>
                  <a:cubicBezTo>
                    <a:pt x="24715" y="22782"/>
                    <a:pt x="24708" y="22769"/>
                    <a:pt x="24702" y="22743"/>
                  </a:cubicBezTo>
                  <a:cubicBezTo>
                    <a:pt x="24695" y="22723"/>
                    <a:pt x="24695" y="22710"/>
                    <a:pt x="24689" y="22697"/>
                  </a:cubicBezTo>
                  <a:cubicBezTo>
                    <a:pt x="24682" y="22671"/>
                    <a:pt x="24676" y="22652"/>
                    <a:pt x="24676" y="22639"/>
                  </a:cubicBezTo>
                  <a:lnTo>
                    <a:pt x="24663" y="22561"/>
                  </a:lnTo>
                  <a:cubicBezTo>
                    <a:pt x="24663" y="22541"/>
                    <a:pt x="24656" y="22522"/>
                    <a:pt x="24650" y="22496"/>
                  </a:cubicBezTo>
                  <a:cubicBezTo>
                    <a:pt x="24630" y="22463"/>
                    <a:pt x="24617" y="22437"/>
                    <a:pt x="24611" y="22418"/>
                  </a:cubicBezTo>
                  <a:cubicBezTo>
                    <a:pt x="24611" y="22385"/>
                    <a:pt x="24604" y="22366"/>
                    <a:pt x="24604" y="22346"/>
                  </a:cubicBezTo>
                  <a:lnTo>
                    <a:pt x="24591" y="22301"/>
                  </a:lnTo>
                  <a:cubicBezTo>
                    <a:pt x="24585" y="22281"/>
                    <a:pt x="24578" y="22262"/>
                    <a:pt x="24572" y="22255"/>
                  </a:cubicBezTo>
                  <a:cubicBezTo>
                    <a:pt x="24572" y="22249"/>
                    <a:pt x="24565" y="22236"/>
                    <a:pt x="24552" y="22229"/>
                  </a:cubicBezTo>
                  <a:lnTo>
                    <a:pt x="24520" y="22203"/>
                  </a:lnTo>
                  <a:cubicBezTo>
                    <a:pt x="24513" y="22190"/>
                    <a:pt x="24500" y="22177"/>
                    <a:pt x="24494" y="22151"/>
                  </a:cubicBezTo>
                  <a:cubicBezTo>
                    <a:pt x="24494" y="22125"/>
                    <a:pt x="24487" y="22106"/>
                    <a:pt x="24481" y="22092"/>
                  </a:cubicBezTo>
                  <a:cubicBezTo>
                    <a:pt x="24481" y="22073"/>
                    <a:pt x="24468" y="22047"/>
                    <a:pt x="24455" y="22021"/>
                  </a:cubicBezTo>
                  <a:cubicBezTo>
                    <a:pt x="24435" y="21975"/>
                    <a:pt x="24422" y="21923"/>
                    <a:pt x="24409" y="21865"/>
                  </a:cubicBezTo>
                  <a:lnTo>
                    <a:pt x="24383" y="21767"/>
                  </a:lnTo>
                  <a:cubicBezTo>
                    <a:pt x="24370" y="21728"/>
                    <a:pt x="24370" y="21689"/>
                    <a:pt x="24370" y="21670"/>
                  </a:cubicBezTo>
                  <a:cubicBezTo>
                    <a:pt x="24376" y="21644"/>
                    <a:pt x="24389" y="21624"/>
                    <a:pt x="24402" y="21611"/>
                  </a:cubicBezTo>
                  <a:lnTo>
                    <a:pt x="24461" y="21566"/>
                  </a:lnTo>
                  <a:lnTo>
                    <a:pt x="24507" y="21546"/>
                  </a:lnTo>
                  <a:close/>
                  <a:moveTo>
                    <a:pt x="31622" y="18129"/>
                  </a:moveTo>
                  <a:cubicBezTo>
                    <a:pt x="31839" y="18129"/>
                    <a:pt x="32055" y="18147"/>
                    <a:pt x="32272" y="18184"/>
                  </a:cubicBezTo>
                  <a:cubicBezTo>
                    <a:pt x="32298" y="18190"/>
                    <a:pt x="32330" y="18190"/>
                    <a:pt x="32350" y="18197"/>
                  </a:cubicBezTo>
                  <a:cubicBezTo>
                    <a:pt x="32233" y="18490"/>
                    <a:pt x="32122" y="18789"/>
                    <a:pt x="32025" y="19088"/>
                  </a:cubicBezTo>
                  <a:cubicBezTo>
                    <a:pt x="31869" y="19569"/>
                    <a:pt x="31758" y="19992"/>
                    <a:pt x="31706" y="20356"/>
                  </a:cubicBezTo>
                  <a:cubicBezTo>
                    <a:pt x="31602" y="21078"/>
                    <a:pt x="31641" y="21832"/>
                    <a:pt x="31823" y="22613"/>
                  </a:cubicBezTo>
                  <a:cubicBezTo>
                    <a:pt x="31667" y="22645"/>
                    <a:pt x="31517" y="22704"/>
                    <a:pt x="31381" y="22801"/>
                  </a:cubicBezTo>
                  <a:cubicBezTo>
                    <a:pt x="30900" y="21819"/>
                    <a:pt x="30600" y="20785"/>
                    <a:pt x="30490" y="19706"/>
                  </a:cubicBezTo>
                  <a:cubicBezTo>
                    <a:pt x="30425" y="19107"/>
                    <a:pt x="30451" y="18613"/>
                    <a:pt x="30568" y="18216"/>
                  </a:cubicBezTo>
                  <a:cubicBezTo>
                    <a:pt x="30574" y="18184"/>
                    <a:pt x="30587" y="18164"/>
                    <a:pt x="30600" y="18151"/>
                  </a:cubicBezTo>
                  <a:cubicBezTo>
                    <a:pt x="30609" y="18149"/>
                    <a:pt x="30619" y="18147"/>
                    <a:pt x="30631" y="18147"/>
                  </a:cubicBezTo>
                  <a:cubicBezTo>
                    <a:pt x="30648" y="18147"/>
                    <a:pt x="30669" y="18150"/>
                    <a:pt x="30691" y="18158"/>
                  </a:cubicBezTo>
                  <a:cubicBezTo>
                    <a:pt x="30745" y="18168"/>
                    <a:pt x="30806" y="18179"/>
                    <a:pt x="30873" y="18179"/>
                  </a:cubicBezTo>
                  <a:cubicBezTo>
                    <a:pt x="30888" y="18179"/>
                    <a:pt x="30904" y="18179"/>
                    <a:pt x="30919" y="18177"/>
                  </a:cubicBezTo>
                  <a:cubicBezTo>
                    <a:pt x="30952" y="18177"/>
                    <a:pt x="31030" y="18171"/>
                    <a:pt x="31140" y="18158"/>
                  </a:cubicBezTo>
                  <a:cubicBezTo>
                    <a:pt x="31301" y="18138"/>
                    <a:pt x="31462" y="18129"/>
                    <a:pt x="31622" y="18129"/>
                  </a:cubicBezTo>
                  <a:close/>
                  <a:moveTo>
                    <a:pt x="28422" y="21865"/>
                  </a:moveTo>
                  <a:cubicBezTo>
                    <a:pt x="28428" y="21865"/>
                    <a:pt x="28441" y="21865"/>
                    <a:pt x="28454" y="21871"/>
                  </a:cubicBezTo>
                  <a:cubicBezTo>
                    <a:pt x="28513" y="21884"/>
                    <a:pt x="28552" y="21917"/>
                    <a:pt x="28591" y="21949"/>
                  </a:cubicBezTo>
                  <a:lnTo>
                    <a:pt x="28636" y="22008"/>
                  </a:lnTo>
                  <a:cubicBezTo>
                    <a:pt x="28721" y="22138"/>
                    <a:pt x="28760" y="22307"/>
                    <a:pt x="28760" y="22522"/>
                  </a:cubicBezTo>
                  <a:cubicBezTo>
                    <a:pt x="28760" y="22645"/>
                    <a:pt x="28747" y="22749"/>
                    <a:pt x="28721" y="22834"/>
                  </a:cubicBezTo>
                  <a:cubicBezTo>
                    <a:pt x="28688" y="22944"/>
                    <a:pt x="28630" y="23009"/>
                    <a:pt x="28552" y="23042"/>
                  </a:cubicBezTo>
                  <a:cubicBezTo>
                    <a:pt x="28545" y="23049"/>
                    <a:pt x="28532" y="23055"/>
                    <a:pt x="28519" y="23055"/>
                  </a:cubicBezTo>
                  <a:cubicBezTo>
                    <a:pt x="28513" y="23049"/>
                    <a:pt x="28506" y="23042"/>
                    <a:pt x="28500" y="23029"/>
                  </a:cubicBezTo>
                  <a:cubicBezTo>
                    <a:pt x="28402" y="22821"/>
                    <a:pt x="28350" y="22541"/>
                    <a:pt x="28357" y="22177"/>
                  </a:cubicBezTo>
                  <a:cubicBezTo>
                    <a:pt x="28357" y="22125"/>
                    <a:pt x="28363" y="22092"/>
                    <a:pt x="28370" y="22066"/>
                  </a:cubicBezTo>
                  <a:cubicBezTo>
                    <a:pt x="28370" y="22047"/>
                    <a:pt x="28383" y="22008"/>
                    <a:pt x="28402" y="21930"/>
                  </a:cubicBezTo>
                  <a:cubicBezTo>
                    <a:pt x="28409" y="21904"/>
                    <a:pt x="28415" y="21884"/>
                    <a:pt x="28422" y="21865"/>
                  </a:cubicBezTo>
                  <a:close/>
                  <a:moveTo>
                    <a:pt x="28370" y="21858"/>
                  </a:moveTo>
                  <a:lnTo>
                    <a:pt x="28318" y="21982"/>
                  </a:lnTo>
                  <a:cubicBezTo>
                    <a:pt x="28298" y="22034"/>
                    <a:pt x="28292" y="22099"/>
                    <a:pt x="28285" y="22184"/>
                  </a:cubicBezTo>
                  <a:cubicBezTo>
                    <a:pt x="28279" y="22301"/>
                    <a:pt x="28279" y="22411"/>
                    <a:pt x="28292" y="22509"/>
                  </a:cubicBezTo>
                  <a:cubicBezTo>
                    <a:pt x="28298" y="22593"/>
                    <a:pt x="28305" y="22665"/>
                    <a:pt x="28318" y="22723"/>
                  </a:cubicBezTo>
                  <a:cubicBezTo>
                    <a:pt x="28350" y="22853"/>
                    <a:pt x="28383" y="22964"/>
                    <a:pt x="28428" y="23068"/>
                  </a:cubicBezTo>
                  <a:cubicBezTo>
                    <a:pt x="28357" y="23068"/>
                    <a:pt x="28292" y="23049"/>
                    <a:pt x="28227" y="23016"/>
                  </a:cubicBezTo>
                  <a:cubicBezTo>
                    <a:pt x="28149" y="22977"/>
                    <a:pt x="28090" y="22918"/>
                    <a:pt x="28045" y="22847"/>
                  </a:cubicBezTo>
                  <a:cubicBezTo>
                    <a:pt x="27986" y="22756"/>
                    <a:pt x="27966" y="22632"/>
                    <a:pt x="27973" y="22483"/>
                  </a:cubicBezTo>
                  <a:cubicBezTo>
                    <a:pt x="27986" y="22255"/>
                    <a:pt x="28064" y="22053"/>
                    <a:pt x="28201" y="21871"/>
                  </a:cubicBezTo>
                  <a:cubicBezTo>
                    <a:pt x="28209" y="21877"/>
                    <a:pt x="28219" y="21879"/>
                    <a:pt x="28232" y="21879"/>
                  </a:cubicBezTo>
                  <a:cubicBezTo>
                    <a:pt x="28250" y="21879"/>
                    <a:pt x="28272" y="21875"/>
                    <a:pt x="28298" y="21871"/>
                  </a:cubicBezTo>
                  <a:cubicBezTo>
                    <a:pt x="28318" y="21865"/>
                    <a:pt x="28344" y="21858"/>
                    <a:pt x="28370" y="21858"/>
                  </a:cubicBezTo>
                  <a:close/>
                  <a:moveTo>
                    <a:pt x="28324" y="21761"/>
                  </a:moveTo>
                  <a:cubicBezTo>
                    <a:pt x="28253" y="21767"/>
                    <a:pt x="28188" y="21800"/>
                    <a:pt x="28129" y="21865"/>
                  </a:cubicBezTo>
                  <a:cubicBezTo>
                    <a:pt x="28090" y="21910"/>
                    <a:pt x="28051" y="21969"/>
                    <a:pt x="28012" y="22053"/>
                  </a:cubicBezTo>
                  <a:cubicBezTo>
                    <a:pt x="27940" y="22203"/>
                    <a:pt x="27901" y="22353"/>
                    <a:pt x="27895" y="22489"/>
                  </a:cubicBezTo>
                  <a:cubicBezTo>
                    <a:pt x="27882" y="22652"/>
                    <a:pt x="27921" y="22795"/>
                    <a:pt x="27999" y="22918"/>
                  </a:cubicBezTo>
                  <a:cubicBezTo>
                    <a:pt x="28038" y="22983"/>
                    <a:pt x="28097" y="23036"/>
                    <a:pt x="28162" y="23081"/>
                  </a:cubicBezTo>
                  <a:cubicBezTo>
                    <a:pt x="28227" y="23120"/>
                    <a:pt x="28292" y="23146"/>
                    <a:pt x="28370" y="23159"/>
                  </a:cubicBezTo>
                  <a:cubicBezTo>
                    <a:pt x="28382" y="23160"/>
                    <a:pt x="28394" y="23161"/>
                    <a:pt x="28405" y="23161"/>
                  </a:cubicBezTo>
                  <a:cubicBezTo>
                    <a:pt x="28465" y="23161"/>
                    <a:pt x="28525" y="23147"/>
                    <a:pt x="28584" y="23120"/>
                  </a:cubicBezTo>
                  <a:cubicBezTo>
                    <a:pt x="28662" y="23088"/>
                    <a:pt x="28714" y="23042"/>
                    <a:pt x="28753" y="22977"/>
                  </a:cubicBezTo>
                  <a:cubicBezTo>
                    <a:pt x="28773" y="22938"/>
                    <a:pt x="28792" y="22892"/>
                    <a:pt x="28812" y="22834"/>
                  </a:cubicBezTo>
                  <a:cubicBezTo>
                    <a:pt x="28851" y="22671"/>
                    <a:pt x="28857" y="22489"/>
                    <a:pt x="28825" y="22275"/>
                  </a:cubicBezTo>
                  <a:cubicBezTo>
                    <a:pt x="28818" y="22216"/>
                    <a:pt x="28805" y="22171"/>
                    <a:pt x="28792" y="22132"/>
                  </a:cubicBezTo>
                  <a:cubicBezTo>
                    <a:pt x="28779" y="22099"/>
                    <a:pt x="28753" y="22047"/>
                    <a:pt x="28714" y="21969"/>
                  </a:cubicBezTo>
                  <a:cubicBezTo>
                    <a:pt x="28675" y="21904"/>
                    <a:pt x="28636" y="21858"/>
                    <a:pt x="28597" y="21832"/>
                  </a:cubicBezTo>
                  <a:cubicBezTo>
                    <a:pt x="28565" y="21813"/>
                    <a:pt x="28526" y="21800"/>
                    <a:pt x="28467" y="21780"/>
                  </a:cubicBezTo>
                  <a:cubicBezTo>
                    <a:pt x="28415" y="21767"/>
                    <a:pt x="28363" y="21761"/>
                    <a:pt x="28324" y="21761"/>
                  </a:cubicBezTo>
                  <a:close/>
                  <a:moveTo>
                    <a:pt x="33969" y="21878"/>
                  </a:moveTo>
                  <a:cubicBezTo>
                    <a:pt x="34112" y="21969"/>
                    <a:pt x="34262" y="22053"/>
                    <a:pt x="34412" y="22132"/>
                  </a:cubicBezTo>
                  <a:lnTo>
                    <a:pt x="34321" y="22242"/>
                  </a:lnTo>
                  <a:cubicBezTo>
                    <a:pt x="34282" y="22288"/>
                    <a:pt x="34210" y="22346"/>
                    <a:pt x="34112" y="22418"/>
                  </a:cubicBezTo>
                  <a:cubicBezTo>
                    <a:pt x="34021" y="22489"/>
                    <a:pt x="33950" y="22548"/>
                    <a:pt x="33904" y="22593"/>
                  </a:cubicBezTo>
                  <a:lnTo>
                    <a:pt x="33813" y="22691"/>
                  </a:lnTo>
                  <a:cubicBezTo>
                    <a:pt x="33755" y="22743"/>
                    <a:pt x="33716" y="22775"/>
                    <a:pt x="33690" y="22801"/>
                  </a:cubicBezTo>
                  <a:cubicBezTo>
                    <a:pt x="33638" y="22866"/>
                    <a:pt x="33592" y="22912"/>
                    <a:pt x="33566" y="22944"/>
                  </a:cubicBezTo>
                  <a:cubicBezTo>
                    <a:pt x="33508" y="22983"/>
                    <a:pt x="33469" y="23016"/>
                    <a:pt x="33449" y="23036"/>
                  </a:cubicBezTo>
                  <a:cubicBezTo>
                    <a:pt x="33417" y="23062"/>
                    <a:pt x="33384" y="23101"/>
                    <a:pt x="33345" y="23153"/>
                  </a:cubicBezTo>
                  <a:cubicBezTo>
                    <a:pt x="33325" y="23179"/>
                    <a:pt x="33312" y="23198"/>
                    <a:pt x="33299" y="23218"/>
                  </a:cubicBezTo>
                  <a:cubicBezTo>
                    <a:pt x="33332" y="22879"/>
                    <a:pt x="33391" y="22528"/>
                    <a:pt x="33475" y="22158"/>
                  </a:cubicBezTo>
                  <a:cubicBezTo>
                    <a:pt x="33488" y="22151"/>
                    <a:pt x="33495" y="22151"/>
                    <a:pt x="33508" y="22145"/>
                  </a:cubicBezTo>
                  <a:cubicBezTo>
                    <a:pt x="33534" y="22132"/>
                    <a:pt x="33566" y="22106"/>
                    <a:pt x="33605" y="22073"/>
                  </a:cubicBezTo>
                  <a:cubicBezTo>
                    <a:pt x="33625" y="22060"/>
                    <a:pt x="33670" y="22034"/>
                    <a:pt x="33748" y="22001"/>
                  </a:cubicBezTo>
                  <a:cubicBezTo>
                    <a:pt x="33774" y="21982"/>
                    <a:pt x="33839" y="21949"/>
                    <a:pt x="33924" y="21897"/>
                  </a:cubicBezTo>
                  <a:lnTo>
                    <a:pt x="33969" y="21878"/>
                  </a:lnTo>
                  <a:close/>
                  <a:moveTo>
                    <a:pt x="29774" y="17865"/>
                  </a:moveTo>
                  <a:lnTo>
                    <a:pt x="29794" y="17885"/>
                  </a:lnTo>
                  <a:cubicBezTo>
                    <a:pt x="29820" y="17924"/>
                    <a:pt x="29840" y="17956"/>
                    <a:pt x="29853" y="17995"/>
                  </a:cubicBezTo>
                  <a:cubicBezTo>
                    <a:pt x="29866" y="18047"/>
                    <a:pt x="29879" y="18073"/>
                    <a:pt x="29892" y="18086"/>
                  </a:cubicBezTo>
                  <a:cubicBezTo>
                    <a:pt x="29911" y="18099"/>
                    <a:pt x="29924" y="18106"/>
                    <a:pt x="29937" y="18112"/>
                  </a:cubicBezTo>
                  <a:cubicBezTo>
                    <a:pt x="29840" y="18776"/>
                    <a:pt x="29892" y="19556"/>
                    <a:pt x="30080" y="20460"/>
                  </a:cubicBezTo>
                  <a:cubicBezTo>
                    <a:pt x="30314" y="21533"/>
                    <a:pt x="30659" y="22444"/>
                    <a:pt x="31121" y="23192"/>
                  </a:cubicBezTo>
                  <a:cubicBezTo>
                    <a:pt x="31075" y="23205"/>
                    <a:pt x="31030" y="23231"/>
                    <a:pt x="30991" y="23257"/>
                  </a:cubicBezTo>
                  <a:lnTo>
                    <a:pt x="30945" y="23172"/>
                  </a:lnTo>
                  <a:cubicBezTo>
                    <a:pt x="30900" y="23094"/>
                    <a:pt x="30867" y="23049"/>
                    <a:pt x="30854" y="23029"/>
                  </a:cubicBezTo>
                  <a:lnTo>
                    <a:pt x="30770" y="22931"/>
                  </a:lnTo>
                  <a:cubicBezTo>
                    <a:pt x="30750" y="22899"/>
                    <a:pt x="30731" y="22853"/>
                    <a:pt x="30705" y="22795"/>
                  </a:cubicBezTo>
                  <a:cubicBezTo>
                    <a:pt x="30678" y="22723"/>
                    <a:pt x="30659" y="22678"/>
                    <a:pt x="30639" y="22652"/>
                  </a:cubicBezTo>
                  <a:cubicBezTo>
                    <a:pt x="30607" y="22613"/>
                    <a:pt x="30587" y="22580"/>
                    <a:pt x="30574" y="22554"/>
                  </a:cubicBezTo>
                  <a:cubicBezTo>
                    <a:pt x="30555" y="22522"/>
                    <a:pt x="30542" y="22496"/>
                    <a:pt x="30529" y="22463"/>
                  </a:cubicBezTo>
                  <a:lnTo>
                    <a:pt x="30399" y="22216"/>
                  </a:lnTo>
                  <a:cubicBezTo>
                    <a:pt x="30386" y="22197"/>
                    <a:pt x="30379" y="22184"/>
                    <a:pt x="30366" y="22177"/>
                  </a:cubicBezTo>
                  <a:cubicBezTo>
                    <a:pt x="30362" y="22176"/>
                    <a:pt x="30357" y="22175"/>
                    <a:pt x="30353" y="22175"/>
                  </a:cubicBezTo>
                  <a:cubicBezTo>
                    <a:pt x="30338" y="22175"/>
                    <a:pt x="30323" y="22183"/>
                    <a:pt x="30308" y="22203"/>
                  </a:cubicBezTo>
                  <a:lnTo>
                    <a:pt x="30282" y="22255"/>
                  </a:lnTo>
                  <a:cubicBezTo>
                    <a:pt x="30262" y="22294"/>
                    <a:pt x="30223" y="22333"/>
                    <a:pt x="30165" y="22372"/>
                  </a:cubicBezTo>
                  <a:cubicBezTo>
                    <a:pt x="30048" y="22450"/>
                    <a:pt x="29937" y="22509"/>
                    <a:pt x="29820" y="22554"/>
                  </a:cubicBezTo>
                  <a:lnTo>
                    <a:pt x="29755" y="22366"/>
                  </a:lnTo>
                  <a:cubicBezTo>
                    <a:pt x="29833" y="22346"/>
                    <a:pt x="29924" y="22301"/>
                    <a:pt x="30035" y="22242"/>
                  </a:cubicBezTo>
                  <a:lnTo>
                    <a:pt x="30275" y="22112"/>
                  </a:lnTo>
                  <a:cubicBezTo>
                    <a:pt x="30301" y="22099"/>
                    <a:pt x="30314" y="22086"/>
                    <a:pt x="30321" y="22073"/>
                  </a:cubicBezTo>
                  <a:cubicBezTo>
                    <a:pt x="30334" y="22047"/>
                    <a:pt x="30321" y="22008"/>
                    <a:pt x="30275" y="21956"/>
                  </a:cubicBezTo>
                  <a:cubicBezTo>
                    <a:pt x="30230" y="21904"/>
                    <a:pt x="30197" y="21839"/>
                    <a:pt x="30171" y="21761"/>
                  </a:cubicBezTo>
                  <a:cubicBezTo>
                    <a:pt x="30152" y="21715"/>
                    <a:pt x="30132" y="21644"/>
                    <a:pt x="30113" y="21540"/>
                  </a:cubicBezTo>
                  <a:cubicBezTo>
                    <a:pt x="30061" y="21286"/>
                    <a:pt x="30009" y="21013"/>
                    <a:pt x="29957" y="20727"/>
                  </a:cubicBezTo>
                  <a:cubicBezTo>
                    <a:pt x="29924" y="20519"/>
                    <a:pt x="29892" y="20343"/>
                    <a:pt x="29872" y="20193"/>
                  </a:cubicBezTo>
                  <a:cubicBezTo>
                    <a:pt x="29859" y="20050"/>
                    <a:pt x="29846" y="19946"/>
                    <a:pt x="29840" y="19875"/>
                  </a:cubicBezTo>
                  <a:cubicBezTo>
                    <a:pt x="29827" y="19751"/>
                    <a:pt x="29807" y="19647"/>
                    <a:pt x="29787" y="19563"/>
                  </a:cubicBezTo>
                  <a:cubicBezTo>
                    <a:pt x="29781" y="19537"/>
                    <a:pt x="29768" y="19517"/>
                    <a:pt x="29755" y="19504"/>
                  </a:cubicBezTo>
                  <a:cubicBezTo>
                    <a:pt x="29748" y="19502"/>
                    <a:pt x="29741" y="19500"/>
                    <a:pt x="29733" y="19500"/>
                  </a:cubicBezTo>
                  <a:cubicBezTo>
                    <a:pt x="29719" y="19500"/>
                    <a:pt x="29704" y="19505"/>
                    <a:pt x="29683" y="19517"/>
                  </a:cubicBezTo>
                  <a:cubicBezTo>
                    <a:pt x="29508" y="19595"/>
                    <a:pt x="29319" y="19634"/>
                    <a:pt x="29124" y="19641"/>
                  </a:cubicBezTo>
                  <a:lnTo>
                    <a:pt x="29105" y="19641"/>
                  </a:lnTo>
                  <a:cubicBezTo>
                    <a:pt x="29098" y="19569"/>
                    <a:pt x="29098" y="19498"/>
                    <a:pt x="29092" y="19426"/>
                  </a:cubicBezTo>
                  <a:lnTo>
                    <a:pt x="29105" y="19426"/>
                  </a:lnTo>
                  <a:cubicBezTo>
                    <a:pt x="29176" y="19426"/>
                    <a:pt x="29326" y="19426"/>
                    <a:pt x="29566" y="19413"/>
                  </a:cubicBezTo>
                  <a:cubicBezTo>
                    <a:pt x="29644" y="19413"/>
                    <a:pt x="29696" y="19407"/>
                    <a:pt x="29716" y="19400"/>
                  </a:cubicBezTo>
                  <a:cubicBezTo>
                    <a:pt x="29761" y="19394"/>
                    <a:pt x="29781" y="19381"/>
                    <a:pt x="29787" y="19361"/>
                  </a:cubicBezTo>
                  <a:cubicBezTo>
                    <a:pt x="29794" y="19348"/>
                    <a:pt x="29787" y="19315"/>
                    <a:pt x="29774" y="19276"/>
                  </a:cubicBezTo>
                  <a:cubicBezTo>
                    <a:pt x="29761" y="19231"/>
                    <a:pt x="29755" y="19172"/>
                    <a:pt x="29755" y="19094"/>
                  </a:cubicBezTo>
                  <a:cubicBezTo>
                    <a:pt x="29748" y="18600"/>
                    <a:pt x="29755" y="18229"/>
                    <a:pt x="29761" y="17982"/>
                  </a:cubicBezTo>
                  <a:cubicBezTo>
                    <a:pt x="29761" y="17943"/>
                    <a:pt x="29768" y="17904"/>
                    <a:pt x="29774" y="17865"/>
                  </a:cubicBezTo>
                  <a:close/>
                  <a:moveTo>
                    <a:pt x="29196" y="21540"/>
                  </a:moveTo>
                  <a:cubicBezTo>
                    <a:pt x="29202" y="21553"/>
                    <a:pt x="29202" y="21559"/>
                    <a:pt x="29209" y="21566"/>
                  </a:cubicBezTo>
                  <a:lnTo>
                    <a:pt x="29729" y="22977"/>
                  </a:lnTo>
                  <a:cubicBezTo>
                    <a:pt x="29709" y="22990"/>
                    <a:pt x="29683" y="23003"/>
                    <a:pt x="29664" y="23023"/>
                  </a:cubicBezTo>
                  <a:lnTo>
                    <a:pt x="29007" y="23491"/>
                  </a:lnTo>
                  <a:lnTo>
                    <a:pt x="28916" y="23270"/>
                  </a:lnTo>
                  <a:cubicBezTo>
                    <a:pt x="29014" y="23153"/>
                    <a:pt x="29085" y="23029"/>
                    <a:pt x="29118" y="22886"/>
                  </a:cubicBezTo>
                  <a:cubicBezTo>
                    <a:pt x="29131" y="22840"/>
                    <a:pt x="29144" y="22782"/>
                    <a:pt x="29157" y="22691"/>
                  </a:cubicBezTo>
                  <a:cubicBezTo>
                    <a:pt x="29170" y="22567"/>
                    <a:pt x="29176" y="22463"/>
                    <a:pt x="29170" y="22379"/>
                  </a:cubicBezTo>
                  <a:cubicBezTo>
                    <a:pt x="29163" y="22242"/>
                    <a:pt x="29131" y="22112"/>
                    <a:pt x="29072" y="21988"/>
                  </a:cubicBezTo>
                  <a:cubicBezTo>
                    <a:pt x="29014" y="21865"/>
                    <a:pt x="28936" y="21754"/>
                    <a:pt x="28838" y="21657"/>
                  </a:cubicBezTo>
                  <a:lnTo>
                    <a:pt x="29170" y="21553"/>
                  </a:lnTo>
                  <a:cubicBezTo>
                    <a:pt x="29176" y="21553"/>
                    <a:pt x="29189" y="21546"/>
                    <a:pt x="29196" y="21540"/>
                  </a:cubicBezTo>
                  <a:close/>
                  <a:moveTo>
                    <a:pt x="26197" y="20863"/>
                  </a:moveTo>
                  <a:cubicBezTo>
                    <a:pt x="26237" y="20909"/>
                    <a:pt x="26282" y="20954"/>
                    <a:pt x="26328" y="21000"/>
                  </a:cubicBezTo>
                  <a:cubicBezTo>
                    <a:pt x="26386" y="21052"/>
                    <a:pt x="26432" y="21091"/>
                    <a:pt x="26464" y="21117"/>
                  </a:cubicBezTo>
                  <a:cubicBezTo>
                    <a:pt x="26516" y="21149"/>
                    <a:pt x="26594" y="21189"/>
                    <a:pt x="26705" y="21241"/>
                  </a:cubicBezTo>
                  <a:cubicBezTo>
                    <a:pt x="26744" y="21260"/>
                    <a:pt x="26809" y="21293"/>
                    <a:pt x="26887" y="21338"/>
                  </a:cubicBezTo>
                  <a:cubicBezTo>
                    <a:pt x="26926" y="21358"/>
                    <a:pt x="26984" y="21377"/>
                    <a:pt x="27062" y="21390"/>
                  </a:cubicBezTo>
                  <a:cubicBezTo>
                    <a:pt x="27167" y="21416"/>
                    <a:pt x="27316" y="21462"/>
                    <a:pt x="27518" y="21514"/>
                  </a:cubicBezTo>
                  <a:cubicBezTo>
                    <a:pt x="27693" y="21559"/>
                    <a:pt x="27843" y="21592"/>
                    <a:pt x="27973" y="21618"/>
                  </a:cubicBezTo>
                  <a:cubicBezTo>
                    <a:pt x="27991" y="21622"/>
                    <a:pt x="28007" y="21627"/>
                    <a:pt x="28021" y="21627"/>
                  </a:cubicBezTo>
                  <a:cubicBezTo>
                    <a:pt x="28027" y="21627"/>
                    <a:pt x="28032" y="21626"/>
                    <a:pt x="28038" y="21624"/>
                  </a:cubicBezTo>
                  <a:cubicBezTo>
                    <a:pt x="28038" y="21631"/>
                    <a:pt x="28038" y="21631"/>
                    <a:pt x="28038" y="21637"/>
                  </a:cubicBezTo>
                  <a:cubicBezTo>
                    <a:pt x="27921" y="21702"/>
                    <a:pt x="27823" y="21761"/>
                    <a:pt x="27765" y="21800"/>
                  </a:cubicBezTo>
                  <a:cubicBezTo>
                    <a:pt x="27674" y="21871"/>
                    <a:pt x="27602" y="21949"/>
                    <a:pt x="27563" y="22034"/>
                  </a:cubicBezTo>
                  <a:cubicBezTo>
                    <a:pt x="27537" y="22086"/>
                    <a:pt x="27518" y="22138"/>
                    <a:pt x="27498" y="22197"/>
                  </a:cubicBezTo>
                  <a:cubicBezTo>
                    <a:pt x="27466" y="22333"/>
                    <a:pt x="27446" y="22463"/>
                    <a:pt x="27446" y="22587"/>
                  </a:cubicBezTo>
                  <a:cubicBezTo>
                    <a:pt x="27446" y="22684"/>
                    <a:pt x="27453" y="22769"/>
                    <a:pt x="27479" y="22834"/>
                  </a:cubicBezTo>
                  <a:cubicBezTo>
                    <a:pt x="27492" y="22886"/>
                    <a:pt x="27524" y="22951"/>
                    <a:pt x="27570" y="23029"/>
                  </a:cubicBezTo>
                  <a:cubicBezTo>
                    <a:pt x="27654" y="23159"/>
                    <a:pt x="27732" y="23244"/>
                    <a:pt x="27817" y="23283"/>
                  </a:cubicBezTo>
                  <a:cubicBezTo>
                    <a:pt x="27817" y="23335"/>
                    <a:pt x="27797" y="23426"/>
                    <a:pt x="27765" y="23556"/>
                  </a:cubicBezTo>
                  <a:cubicBezTo>
                    <a:pt x="27752" y="23621"/>
                    <a:pt x="27739" y="23679"/>
                    <a:pt x="27732" y="23725"/>
                  </a:cubicBezTo>
                  <a:cubicBezTo>
                    <a:pt x="27505" y="23478"/>
                    <a:pt x="27258" y="23244"/>
                    <a:pt x="26984" y="23036"/>
                  </a:cubicBezTo>
                  <a:cubicBezTo>
                    <a:pt x="26841" y="22925"/>
                    <a:pt x="26731" y="22847"/>
                    <a:pt x="26659" y="22788"/>
                  </a:cubicBezTo>
                  <a:cubicBezTo>
                    <a:pt x="26536" y="22691"/>
                    <a:pt x="26432" y="22600"/>
                    <a:pt x="26354" y="22515"/>
                  </a:cubicBezTo>
                  <a:cubicBezTo>
                    <a:pt x="26263" y="22418"/>
                    <a:pt x="26165" y="22288"/>
                    <a:pt x="26048" y="22112"/>
                  </a:cubicBezTo>
                  <a:cubicBezTo>
                    <a:pt x="26035" y="22092"/>
                    <a:pt x="26022" y="22073"/>
                    <a:pt x="26015" y="22053"/>
                  </a:cubicBezTo>
                  <a:lnTo>
                    <a:pt x="25957" y="21832"/>
                  </a:lnTo>
                  <a:cubicBezTo>
                    <a:pt x="25957" y="21800"/>
                    <a:pt x="25957" y="21761"/>
                    <a:pt x="25963" y="21715"/>
                  </a:cubicBezTo>
                  <a:cubicBezTo>
                    <a:pt x="25963" y="21683"/>
                    <a:pt x="25963" y="21644"/>
                    <a:pt x="25970" y="21605"/>
                  </a:cubicBezTo>
                  <a:cubicBezTo>
                    <a:pt x="25970" y="21579"/>
                    <a:pt x="25970" y="21546"/>
                    <a:pt x="25970" y="21520"/>
                  </a:cubicBezTo>
                  <a:cubicBezTo>
                    <a:pt x="25976" y="21507"/>
                    <a:pt x="25976" y="21494"/>
                    <a:pt x="25983" y="21481"/>
                  </a:cubicBezTo>
                  <a:cubicBezTo>
                    <a:pt x="26074" y="21228"/>
                    <a:pt x="26139" y="21032"/>
                    <a:pt x="26184" y="20909"/>
                  </a:cubicBezTo>
                  <a:cubicBezTo>
                    <a:pt x="26191" y="20889"/>
                    <a:pt x="26191" y="20876"/>
                    <a:pt x="26197" y="20863"/>
                  </a:cubicBezTo>
                  <a:close/>
                  <a:moveTo>
                    <a:pt x="31487" y="23349"/>
                  </a:moveTo>
                  <a:cubicBezTo>
                    <a:pt x="31550" y="23349"/>
                    <a:pt x="31608" y="23368"/>
                    <a:pt x="31667" y="23400"/>
                  </a:cubicBezTo>
                  <a:cubicBezTo>
                    <a:pt x="31713" y="23439"/>
                    <a:pt x="31745" y="23458"/>
                    <a:pt x="31752" y="23458"/>
                  </a:cubicBezTo>
                  <a:cubicBezTo>
                    <a:pt x="31771" y="23471"/>
                    <a:pt x="31784" y="23478"/>
                    <a:pt x="31784" y="23484"/>
                  </a:cubicBezTo>
                  <a:cubicBezTo>
                    <a:pt x="31791" y="23497"/>
                    <a:pt x="31791" y="23510"/>
                    <a:pt x="31784" y="23536"/>
                  </a:cubicBezTo>
                  <a:cubicBezTo>
                    <a:pt x="31758" y="23595"/>
                    <a:pt x="31745" y="23627"/>
                    <a:pt x="31726" y="23647"/>
                  </a:cubicBezTo>
                  <a:cubicBezTo>
                    <a:pt x="31706" y="23673"/>
                    <a:pt x="31661" y="23705"/>
                    <a:pt x="31589" y="23738"/>
                  </a:cubicBezTo>
                  <a:cubicBezTo>
                    <a:pt x="31511" y="23777"/>
                    <a:pt x="31420" y="23842"/>
                    <a:pt x="31303" y="23926"/>
                  </a:cubicBezTo>
                  <a:lnTo>
                    <a:pt x="31121" y="24063"/>
                  </a:lnTo>
                  <a:cubicBezTo>
                    <a:pt x="31075" y="24011"/>
                    <a:pt x="31030" y="23926"/>
                    <a:pt x="30978" y="23803"/>
                  </a:cubicBezTo>
                  <a:cubicBezTo>
                    <a:pt x="30965" y="23757"/>
                    <a:pt x="30958" y="23725"/>
                    <a:pt x="30952" y="23705"/>
                  </a:cubicBezTo>
                  <a:cubicBezTo>
                    <a:pt x="30952" y="23640"/>
                    <a:pt x="30997" y="23562"/>
                    <a:pt x="31095" y="23478"/>
                  </a:cubicBezTo>
                  <a:cubicBezTo>
                    <a:pt x="31140" y="23432"/>
                    <a:pt x="31179" y="23413"/>
                    <a:pt x="31205" y="23406"/>
                  </a:cubicBezTo>
                  <a:cubicBezTo>
                    <a:pt x="31231" y="23406"/>
                    <a:pt x="31270" y="23406"/>
                    <a:pt x="31322" y="23419"/>
                  </a:cubicBezTo>
                  <a:cubicBezTo>
                    <a:pt x="31342" y="23419"/>
                    <a:pt x="31361" y="23413"/>
                    <a:pt x="31374" y="23406"/>
                  </a:cubicBezTo>
                  <a:cubicBezTo>
                    <a:pt x="31394" y="23393"/>
                    <a:pt x="31400" y="23380"/>
                    <a:pt x="31400" y="23361"/>
                  </a:cubicBezTo>
                  <a:cubicBezTo>
                    <a:pt x="31430" y="23353"/>
                    <a:pt x="31459" y="23349"/>
                    <a:pt x="31487" y="23349"/>
                  </a:cubicBezTo>
                  <a:close/>
                  <a:moveTo>
                    <a:pt x="25846" y="22262"/>
                  </a:moveTo>
                  <a:lnTo>
                    <a:pt x="25846" y="22262"/>
                  </a:lnTo>
                  <a:cubicBezTo>
                    <a:pt x="25768" y="22340"/>
                    <a:pt x="25658" y="22444"/>
                    <a:pt x="25508" y="22580"/>
                  </a:cubicBezTo>
                  <a:lnTo>
                    <a:pt x="24929" y="23198"/>
                  </a:lnTo>
                  <a:cubicBezTo>
                    <a:pt x="24819" y="23328"/>
                    <a:pt x="24741" y="23413"/>
                    <a:pt x="24708" y="23452"/>
                  </a:cubicBezTo>
                  <a:cubicBezTo>
                    <a:pt x="24656" y="23517"/>
                    <a:pt x="24578" y="23621"/>
                    <a:pt x="24481" y="23757"/>
                  </a:cubicBezTo>
                  <a:cubicBezTo>
                    <a:pt x="24396" y="23874"/>
                    <a:pt x="24311" y="23979"/>
                    <a:pt x="24227" y="24076"/>
                  </a:cubicBezTo>
                  <a:cubicBezTo>
                    <a:pt x="24305" y="24031"/>
                    <a:pt x="24383" y="23953"/>
                    <a:pt x="24468" y="23855"/>
                  </a:cubicBezTo>
                  <a:cubicBezTo>
                    <a:pt x="24552" y="23738"/>
                    <a:pt x="24617" y="23653"/>
                    <a:pt x="24663" y="23595"/>
                  </a:cubicBezTo>
                  <a:cubicBezTo>
                    <a:pt x="24734" y="23504"/>
                    <a:pt x="24832" y="23387"/>
                    <a:pt x="24962" y="23250"/>
                  </a:cubicBezTo>
                  <a:lnTo>
                    <a:pt x="25378" y="22782"/>
                  </a:lnTo>
                  <a:cubicBezTo>
                    <a:pt x="25508" y="22639"/>
                    <a:pt x="25612" y="22535"/>
                    <a:pt x="25684" y="22476"/>
                  </a:cubicBezTo>
                  <a:cubicBezTo>
                    <a:pt x="25736" y="22424"/>
                    <a:pt x="25768" y="22392"/>
                    <a:pt x="25781" y="22379"/>
                  </a:cubicBezTo>
                  <a:cubicBezTo>
                    <a:pt x="25814" y="22340"/>
                    <a:pt x="25840" y="22301"/>
                    <a:pt x="25846" y="22262"/>
                  </a:cubicBezTo>
                  <a:close/>
                  <a:moveTo>
                    <a:pt x="26269" y="20545"/>
                  </a:moveTo>
                  <a:cubicBezTo>
                    <a:pt x="26276" y="20551"/>
                    <a:pt x="26276" y="20558"/>
                    <a:pt x="26282" y="20564"/>
                  </a:cubicBezTo>
                  <a:cubicBezTo>
                    <a:pt x="26360" y="20688"/>
                    <a:pt x="26477" y="20798"/>
                    <a:pt x="26633" y="20889"/>
                  </a:cubicBezTo>
                  <a:cubicBezTo>
                    <a:pt x="26737" y="20954"/>
                    <a:pt x="26887" y="21019"/>
                    <a:pt x="27082" y="21097"/>
                  </a:cubicBezTo>
                  <a:cubicBezTo>
                    <a:pt x="27277" y="21169"/>
                    <a:pt x="27433" y="21228"/>
                    <a:pt x="27557" y="21260"/>
                  </a:cubicBezTo>
                  <a:cubicBezTo>
                    <a:pt x="27732" y="21312"/>
                    <a:pt x="27895" y="21345"/>
                    <a:pt x="28045" y="21358"/>
                  </a:cubicBezTo>
                  <a:cubicBezTo>
                    <a:pt x="28087" y="21361"/>
                    <a:pt x="28145" y="21362"/>
                    <a:pt x="28221" y="21362"/>
                  </a:cubicBezTo>
                  <a:cubicBezTo>
                    <a:pt x="28297" y="21362"/>
                    <a:pt x="28389" y="21361"/>
                    <a:pt x="28500" y="21358"/>
                  </a:cubicBezTo>
                  <a:lnTo>
                    <a:pt x="28851" y="21332"/>
                  </a:lnTo>
                  <a:cubicBezTo>
                    <a:pt x="28968" y="21325"/>
                    <a:pt x="29046" y="21293"/>
                    <a:pt x="29092" y="21247"/>
                  </a:cubicBezTo>
                  <a:cubicBezTo>
                    <a:pt x="29118" y="21312"/>
                    <a:pt x="29137" y="21384"/>
                    <a:pt x="29170" y="21462"/>
                  </a:cubicBezTo>
                  <a:cubicBezTo>
                    <a:pt x="29157" y="21462"/>
                    <a:pt x="29144" y="21462"/>
                    <a:pt x="29131" y="21468"/>
                  </a:cubicBezTo>
                  <a:cubicBezTo>
                    <a:pt x="29007" y="21514"/>
                    <a:pt x="28890" y="21553"/>
                    <a:pt x="28773" y="21585"/>
                  </a:cubicBezTo>
                  <a:cubicBezTo>
                    <a:pt x="28747" y="21592"/>
                    <a:pt x="28734" y="21598"/>
                    <a:pt x="28727" y="21605"/>
                  </a:cubicBezTo>
                  <a:cubicBezTo>
                    <a:pt x="28708" y="21631"/>
                    <a:pt x="28721" y="21663"/>
                    <a:pt x="28766" y="21702"/>
                  </a:cubicBezTo>
                  <a:cubicBezTo>
                    <a:pt x="28864" y="21793"/>
                    <a:pt x="28942" y="21904"/>
                    <a:pt x="29001" y="22027"/>
                  </a:cubicBezTo>
                  <a:cubicBezTo>
                    <a:pt x="29059" y="22158"/>
                    <a:pt x="29092" y="22288"/>
                    <a:pt x="29098" y="22424"/>
                  </a:cubicBezTo>
                  <a:cubicBezTo>
                    <a:pt x="29105" y="22496"/>
                    <a:pt x="29098" y="22561"/>
                    <a:pt x="29092" y="22632"/>
                  </a:cubicBezTo>
                  <a:cubicBezTo>
                    <a:pt x="29066" y="22847"/>
                    <a:pt x="29014" y="23016"/>
                    <a:pt x="28916" y="23146"/>
                  </a:cubicBezTo>
                  <a:cubicBezTo>
                    <a:pt x="28896" y="23166"/>
                    <a:pt x="28883" y="23185"/>
                    <a:pt x="28870" y="23192"/>
                  </a:cubicBezTo>
                  <a:lnTo>
                    <a:pt x="28838" y="23218"/>
                  </a:lnTo>
                  <a:cubicBezTo>
                    <a:pt x="28818" y="23237"/>
                    <a:pt x="28825" y="23263"/>
                    <a:pt x="28838" y="23302"/>
                  </a:cubicBezTo>
                  <a:lnTo>
                    <a:pt x="28949" y="23523"/>
                  </a:lnTo>
                  <a:lnTo>
                    <a:pt x="28448" y="23881"/>
                  </a:lnTo>
                  <a:cubicBezTo>
                    <a:pt x="28337" y="23959"/>
                    <a:pt x="28259" y="24024"/>
                    <a:pt x="28220" y="24083"/>
                  </a:cubicBezTo>
                  <a:cubicBezTo>
                    <a:pt x="28181" y="24141"/>
                    <a:pt x="28142" y="24167"/>
                    <a:pt x="28116" y="24167"/>
                  </a:cubicBezTo>
                  <a:cubicBezTo>
                    <a:pt x="28090" y="24161"/>
                    <a:pt x="28071" y="24141"/>
                    <a:pt x="28045" y="24109"/>
                  </a:cubicBezTo>
                  <a:cubicBezTo>
                    <a:pt x="27960" y="23992"/>
                    <a:pt x="27869" y="23881"/>
                    <a:pt x="27771" y="23770"/>
                  </a:cubicBezTo>
                  <a:lnTo>
                    <a:pt x="27856" y="23458"/>
                  </a:lnTo>
                  <a:cubicBezTo>
                    <a:pt x="27875" y="23380"/>
                    <a:pt x="27882" y="23328"/>
                    <a:pt x="27888" y="23309"/>
                  </a:cubicBezTo>
                  <a:cubicBezTo>
                    <a:pt x="27888" y="23276"/>
                    <a:pt x="27882" y="23257"/>
                    <a:pt x="27875" y="23244"/>
                  </a:cubicBezTo>
                  <a:cubicBezTo>
                    <a:pt x="27869" y="23231"/>
                    <a:pt x="27856" y="23218"/>
                    <a:pt x="27830" y="23205"/>
                  </a:cubicBezTo>
                  <a:cubicBezTo>
                    <a:pt x="27739" y="23140"/>
                    <a:pt x="27674" y="23055"/>
                    <a:pt x="27615" y="22957"/>
                  </a:cubicBezTo>
                  <a:cubicBezTo>
                    <a:pt x="27563" y="22860"/>
                    <a:pt x="27531" y="22756"/>
                    <a:pt x="27524" y="22645"/>
                  </a:cubicBezTo>
                  <a:cubicBezTo>
                    <a:pt x="27518" y="22554"/>
                    <a:pt x="27531" y="22437"/>
                    <a:pt x="27563" y="22294"/>
                  </a:cubicBezTo>
                  <a:cubicBezTo>
                    <a:pt x="27583" y="22190"/>
                    <a:pt x="27609" y="22112"/>
                    <a:pt x="27635" y="22073"/>
                  </a:cubicBezTo>
                  <a:cubicBezTo>
                    <a:pt x="27706" y="21930"/>
                    <a:pt x="27843" y="21819"/>
                    <a:pt x="28051" y="21741"/>
                  </a:cubicBezTo>
                  <a:cubicBezTo>
                    <a:pt x="28110" y="21715"/>
                    <a:pt x="28142" y="21683"/>
                    <a:pt x="28149" y="21657"/>
                  </a:cubicBezTo>
                  <a:cubicBezTo>
                    <a:pt x="28149" y="21644"/>
                    <a:pt x="28142" y="21624"/>
                    <a:pt x="28136" y="21598"/>
                  </a:cubicBezTo>
                  <a:cubicBezTo>
                    <a:pt x="28120" y="21551"/>
                    <a:pt x="28096" y="21529"/>
                    <a:pt x="28073" y="21529"/>
                  </a:cubicBezTo>
                  <a:cubicBezTo>
                    <a:pt x="28068" y="21529"/>
                    <a:pt x="28063" y="21531"/>
                    <a:pt x="28058" y="21533"/>
                  </a:cubicBezTo>
                  <a:cubicBezTo>
                    <a:pt x="28045" y="21527"/>
                    <a:pt x="28032" y="21527"/>
                    <a:pt x="28012" y="21527"/>
                  </a:cubicBezTo>
                  <a:cubicBezTo>
                    <a:pt x="27973" y="21527"/>
                    <a:pt x="27908" y="21520"/>
                    <a:pt x="27823" y="21501"/>
                  </a:cubicBezTo>
                  <a:lnTo>
                    <a:pt x="27128" y="21332"/>
                  </a:lnTo>
                  <a:cubicBezTo>
                    <a:pt x="27010" y="21299"/>
                    <a:pt x="26926" y="21273"/>
                    <a:pt x="26874" y="21247"/>
                  </a:cubicBezTo>
                  <a:cubicBezTo>
                    <a:pt x="26802" y="21215"/>
                    <a:pt x="26757" y="21189"/>
                    <a:pt x="26718" y="21169"/>
                  </a:cubicBezTo>
                  <a:cubicBezTo>
                    <a:pt x="26653" y="21136"/>
                    <a:pt x="26601" y="21110"/>
                    <a:pt x="26568" y="21091"/>
                  </a:cubicBezTo>
                  <a:cubicBezTo>
                    <a:pt x="26503" y="21058"/>
                    <a:pt x="26458" y="21032"/>
                    <a:pt x="26419" y="21000"/>
                  </a:cubicBezTo>
                  <a:cubicBezTo>
                    <a:pt x="26393" y="20980"/>
                    <a:pt x="26354" y="20941"/>
                    <a:pt x="26308" y="20889"/>
                  </a:cubicBezTo>
                  <a:lnTo>
                    <a:pt x="26217" y="20792"/>
                  </a:lnTo>
                  <a:cubicBezTo>
                    <a:pt x="26237" y="20701"/>
                    <a:pt x="26256" y="20623"/>
                    <a:pt x="26269" y="20545"/>
                  </a:cubicBezTo>
                  <a:close/>
                  <a:moveTo>
                    <a:pt x="24435" y="22418"/>
                  </a:moveTo>
                  <a:cubicBezTo>
                    <a:pt x="24402" y="22483"/>
                    <a:pt x="24363" y="22554"/>
                    <a:pt x="24311" y="22632"/>
                  </a:cubicBezTo>
                  <a:cubicBezTo>
                    <a:pt x="24253" y="22710"/>
                    <a:pt x="24162" y="22827"/>
                    <a:pt x="24032" y="22970"/>
                  </a:cubicBezTo>
                  <a:lnTo>
                    <a:pt x="23765" y="23283"/>
                  </a:lnTo>
                  <a:cubicBezTo>
                    <a:pt x="23596" y="23484"/>
                    <a:pt x="23472" y="23634"/>
                    <a:pt x="23394" y="23738"/>
                  </a:cubicBezTo>
                  <a:cubicBezTo>
                    <a:pt x="23284" y="23887"/>
                    <a:pt x="23193" y="24024"/>
                    <a:pt x="23128" y="24161"/>
                  </a:cubicBezTo>
                  <a:cubicBezTo>
                    <a:pt x="23115" y="24174"/>
                    <a:pt x="23102" y="24180"/>
                    <a:pt x="23102" y="24180"/>
                  </a:cubicBezTo>
                  <a:cubicBezTo>
                    <a:pt x="23089" y="24187"/>
                    <a:pt x="23082" y="24193"/>
                    <a:pt x="23076" y="24193"/>
                  </a:cubicBezTo>
                  <a:cubicBezTo>
                    <a:pt x="23069" y="24161"/>
                    <a:pt x="23069" y="24122"/>
                    <a:pt x="23069" y="24063"/>
                  </a:cubicBezTo>
                  <a:cubicBezTo>
                    <a:pt x="23069" y="23979"/>
                    <a:pt x="23056" y="23881"/>
                    <a:pt x="23043" y="23764"/>
                  </a:cubicBezTo>
                  <a:cubicBezTo>
                    <a:pt x="23037" y="23738"/>
                    <a:pt x="23030" y="23718"/>
                    <a:pt x="23024" y="23712"/>
                  </a:cubicBezTo>
                  <a:cubicBezTo>
                    <a:pt x="23011" y="23699"/>
                    <a:pt x="22991" y="23692"/>
                    <a:pt x="22959" y="23692"/>
                  </a:cubicBezTo>
                  <a:cubicBezTo>
                    <a:pt x="22946" y="23692"/>
                    <a:pt x="22939" y="23699"/>
                    <a:pt x="22926" y="23699"/>
                  </a:cubicBezTo>
                  <a:cubicBezTo>
                    <a:pt x="23037" y="23575"/>
                    <a:pt x="23186" y="23406"/>
                    <a:pt x="23375" y="23198"/>
                  </a:cubicBezTo>
                  <a:cubicBezTo>
                    <a:pt x="23583" y="22964"/>
                    <a:pt x="23746" y="22756"/>
                    <a:pt x="23863" y="22574"/>
                  </a:cubicBezTo>
                  <a:lnTo>
                    <a:pt x="23863" y="22580"/>
                  </a:lnTo>
                  <a:cubicBezTo>
                    <a:pt x="23876" y="22626"/>
                    <a:pt x="23882" y="22652"/>
                    <a:pt x="23882" y="22665"/>
                  </a:cubicBezTo>
                  <a:cubicBezTo>
                    <a:pt x="23882" y="22697"/>
                    <a:pt x="23882" y="22717"/>
                    <a:pt x="23882" y="22723"/>
                  </a:cubicBezTo>
                  <a:cubicBezTo>
                    <a:pt x="23889" y="22743"/>
                    <a:pt x="23895" y="22762"/>
                    <a:pt x="23908" y="22769"/>
                  </a:cubicBezTo>
                  <a:cubicBezTo>
                    <a:pt x="23928" y="22769"/>
                    <a:pt x="23947" y="22769"/>
                    <a:pt x="23980" y="22749"/>
                  </a:cubicBezTo>
                  <a:cubicBezTo>
                    <a:pt x="24136" y="22665"/>
                    <a:pt x="24285" y="22554"/>
                    <a:pt x="24435" y="22418"/>
                  </a:cubicBezTo>
                  <a:close/>
                  <a:moveTo>
                    <a:pt x="33208" y="16903"/>
                  </a:moveTo>
                  <a:cubicBezTo>
                    <a:pt x="33280" y="17397"/>
                    <a:pt x="33371" y="17885"/>
                    <a:pt x="33488" y="18366"/>
                  </a:cubicBezTo>
                  <a:cubicBezTo>
                    <a:pt x="33521" y="18529"/>
                    <a:pt x="33560" y="18665"/>
                    <a:pt x="33599" y="18776"/>
                  </a:cubicBezTo>
                  <a:cubicBezTo>
                    <a:pt x="33592" y="18782"/>
                    <a:pt x="33586" y="18795"/>
                    <a:pt x="33579" y="18808"/>
                  </a:cubicBezTo>
                  <a:lnTo>
                    <a:pt x="33312" y="19478"/>
                  </a:lnTo>
                  <a:cubicBezTo>
                    <a:pt x="33156" y="19868"/>
                    <a:pt x="33046" y="20174"/>
                    <a:pt x="32987" y="20382"/>
                  </a:cubicBezTo>
                  <a:cubicBezTo>
                    <a:pt x="32935" y="20558"/>
                    <a:pt x="32890" y="20759"/>
                    <a:pt x="32851" y="20987"/>
                  </a:cubicBezTo>
                  <a:cubicBezTo>
                    <a:pt x="32831" y="21097"/>
                    <a:pt x="32792" y="21299"/>
                    <a:pt x="32747" y="21592"/>
                  </a:cubicBezTo>
                  <a:cubicBezTo>
                    <a:pt x="32695" y="21936"/>
                    <a:pt x="32662" y="22197"/>
                    <a:pt x="32643" y="22372"/>
                  </a:cubicBezTo>
                  <a:cubicBezTo>
                    <a:pt x="32610" y="22658"/>
                    <a:pt x="32591" y="22925"/>
                    <a:pt x="32591" y="23159"/>
                  </a:cubicBezTo>
                  <a:cubicBezTo>
                    <a:pt x="32584" y="23582"/>
                    <a:pt x="32630" y="23966"/>
                    <a:pt x="32734" y="24310"/>
                  </a:cubicBezTo>
                  <a:cubicBezTo>
                    <a:pt x="32519" y="23881"/>
                    <a:pt x="32330" y="23426"/>
                    <a:pt x="32174" y="22951"/>
                  </a:cubicBezTo>
                  <a:cubicBezTo>
                    <a:pt x="32057" y="22593"/>
                    <a:pt x="31979" y="22268"/>
                    <a:pt x="31934" y="21975"/>
                  </a:cubicBezTo>
                  <a:cubicBezTo>
                    <a:pt x="31817" y="21175"/>
                    <a:pt x="31895" y="20304"/>
                    <a:pt x="32181" y="19355"/>
                  </a:cubicBezTo>
                  <a:cubicBezTo>
                    <a:pt x="32298" y="18971"/>
                    <a:pt x="32454" y="18555"/>
                    <a:pt x="32643" y="18106"/>
                  </a:cubicBezTo>
                  <a:cubicBezTo>
                    <a:pt x="32747" y="17885"/>
                    <a:pt x="32870" y="17612"/>
                    <a:pt x="33020" y="17293"/>
                  </a:cubicBezTo>
                  <a:lnTo>
                    <a:pt x="33026" y="17293"/>
                  </a:lnTo>
                  <a:lnTo>
                    <a:pt x="33026" y="17286"/>
                  </a:lnTo>
                  <a:cubicBezTo>
                    <a:pt x="33078" y="17169"/>
                    <a:pt x="33143" y="17039"/>
                    <a:pt x="33208" y="16903"/>
                  </a:cubicBezTo>
                  <a:close/>
                  <a:moveTo>
                    <a:pt x="23694" y="24044"/>
                  </a:moveTo>
                  <a:cubicBezTo>
                    <a:pt x="23713" y="24044"/>
                    <a:pt x="23726" y="24050"/>
                    <a:pt x="23733" y="24057"/>
                  </a:cubicBezTo>
                  <a:cubicBezTo>
                    <a:pt x="23746" y="24063"/>
                    <a:pt x="23746" y="24083"/>
                    <a:pt x="23746" y="24109"/>
                  </a:cubicBezTo>
                  <a:cubicBezTo>
                    <a:pt x="23746" y="24154"/>
                    <a:pt x="23739" y="24180"/>
                    <a:pt x="23720" y="24193"/>
                  </a:cubicBezTo>
                  <a:cubicBezTo>
                    <a:pt x="23713" y="24206"/>
                    <a:pt x="23694" y="24213"/>
                    <a:pt x="23668" y="24213"/>
                  </a:cubicBezTo>
                  <a:cubicBezTo>
                    <a:pt x="23479" y="24245"/>
                    <a:pt x="23310" y="24310"/>
                    <a:pt x="23154" y="24414"/>
                  </a:cubicBezTo>
                  <a:cubicBezTo>
                    <a:pt x="23141" y="24414"/>
                    <a:pt x="23134" y="24421"/>
                    <a:pt x="23128" y="24427"/>
                  </a:cubicBezTo>
                  <a:cubicBezTo>
                    <a:pt x="23121" y="24414"/>
                    <a:pt x="23115" y="24401"/>
                    <a:pt x="23115" y="24388"/>
                  </a:cubicBezTo>
                  <a:cubicBezTo>
                    <a:pt x="23095" y="24330"/>
                    <a:pt x="23082" y="24284"/>
                    <a:pt x="23076" y="24252"/>
                  </a:cubicBezTo>
                  <a:lnTo>
                    <a:pt x="23076" y="24239"/>
                  </a:lnTo>
                  <a:lnTo>
                    <a:pt x="23115" y="24239"/>
                  </a:lnTo>
                  <a:cubicBezTo>
                    <a:pt x="23141" y="24232"/>
                    <a:pt x="23173" y="24213"/>
                    <a:pt x="23219" y="24180"/>
                  </a:cubicBezTo>
                  <a:cubicBezTo>
                    <a:pt x="23362" y="24083"/>
                    <a:pt x="23518" y="24044"/>
                    <a:pt x="23694" y="24044"/>
                  </a:cubicBezTo>
                  <a:close/>
                  <a:moveTo>
                    <a:pt x="45154" y="21752"/>
                  </a:moveTo>
                  <a:cubicBezTo>
                    <a:pt x="45186" y="21752"/>
                    <a:pt x="45223" y="21756"/>
                    <a:pt x="45260" y="21761"/>
                  </a:cubicBezTo>
                  <a:cubicBezTo>
                    <a:pt x="45305" y="21767"/>
                    <a:pt x="45338" y="21774"/>
                    <a:pt x="45364" y="21774"/>
                  </a:cubicBezTo>
                  <a:cubicBezTo>
                    <a:pt x="45357" y="21845"/>
                    <a:pt x="45357" y="21917"/>
                    <a:pt x="45351" y="21988"/>
                  </a:cubicBezTo>
                  <a:cubicBezTo>
                    <a:pt x="45331" y="22463"/>
                    <a:pt x="45305" y="22834"/>
                    <a:pt x="45273" y="23101"/>
                  </a:cubicBezTo>
                  <a:cubicBezTo>
                    <a:pt x="45221" y="23510"/>
                    <a:pt x="45149" y="23874"/>
                    <a:pt x="45058" y="24187"/>
                  </a:cubicBezTo>
                  <a:cubicBezTo>
                    <a:pt x="45026" y="24304"/>
                    <a:pt x="44980" y="24434"/>
                    <a:pt x="44928" y="24577"/>
                  </a:cubicBezTo>
                  <a:cubicBezTo>
                    <a:pt x="44791" y="24492"/>
                    <a:pt x="44603" y="24440"/>
                    <a:pt x="44362" y="24421"/>
                  </a:cubicBezTo>
                  <a:lnTo>
                    <a:pt x="44837" y="22801"/>
                  </a:lnTo>
                  <a:cubicBezTo>
                    <a:pt x="44889" y="22606"/>
                    <a:pt x="44928" y="22470"/>
                    <a:pt x="44947" y="22385"/>
                  </a:cubicBezTo>
                  <a:cubicBezTo>
                    <a:pt x="44980" y="22255"/>
                    <a:pt x="44999" y="22132"/>
                    <a:pt x="45012" y="22021"/>
                  </a:cubicBezTo>
                  <a:cubicBezTo>
                    <a:pt x="45045" y="21975"/>
                    <a:pt x="45071" y="21930"/>
                    <a:pt x="45091" y="21871"/>
                  </a:cubicBezTo>
                  <a:cubicBezTo>
                    <a:pt x="45104" y="21832"/>
                    <a:pt x="45104" y="21793"/>
                    <a:pt x="45104" y="21754"/>
                  </a:cubicBezTo>
                  <a:lnTo>
                    <a:pt x="45117" y="21754"/>
                  </a:lnTo>
                  <a:cubicBezTo>
                    <a:pt x="45128" y="21752"/>
                    <a:pt x="45141" y="21752"/>
                    <a:pt x="45154" y="21752"/>
                  </a:cubicBezTo>
                  <a:close/>
                  <a:moveTo>
                    <a:pt x="22751" y="23913"/>
                  </a:moveTo>
                  <a:lnTo>
                    <a:pt x="22738" y="24193"/>
                  </a:lnTo>
                  <a:cubicBezTo>
                    <a:pt x="22738" y="24245"/>
                    <a:pt x="22731" y="24284"/>
                    <a:pt x="22712" y="24310"/>
                  </a:cubicBezTo>
                  <a:cubicBezTo>
                    <a:pt x="22705" y="24323"/>
                    <a:pt x="22679" y="24343"/>
                    <a:pt x="22647" y="24362"/>
                  </a:cubicBezTo>
                  <a:cubicBezTo>
                    <a:pt x="22542" y="24434"/>
                    <a:pt x="22438" y="24505"/>
                    <a:pt x="22334" y="24583"/>
                  </a:cubicBezTo>
                  <a:cubicBezTo>
                    <a:pt x="22484" y="24310"/>
                    <a:pt x="22620" y="24089"/>
                    <a:pt x="22751" y="23913"/>
                  </a:cubicBezTo>
                  <a:close/>
                  <a:moveTo>
                    <a:pt x="32844" y="13105"/>
                  </a:moveTo>
                  <a:cubicBezTo>
                    <a:pt x="32883" y="13105"/>
                    <a:pt x="32942" y="13118"/>
                    <a:pt x="33020" y="13150"/>
                  </a:cubicBezTo>
                  <a:cubicBezTo>
                    <a:pt x="33130" y="13196"/>
                    <a:pt x="33241" y="13235"/>
                    <a:pt x="33358" y="13267"/>
                  </a:cubicBezTo>
                  <a:cubicBezTo>
                    <a:pt x="33325" y="13293"/>
                    <a:pt x="33286" y="13326"/>
                    <a:pt x="33247" y="13358"/>
                  </a:cubicBezTo>
                  <a:cubicBezTo>
                    <a:pt x="32961" y="13605"/>
                    <a:pt x="32727" y="13814"/>
                    <a:pt x="32552" y="13989"/>
                  </a:cubicBezTo>
                  <a:cubicBezTo>
                    <a:pt x="32304" y="14230"/>
                    <a:pt x="32090" y="14457"/>
                    <a:pt x="31914" y="14678"/>
                  </a:cubicBezTo>
                  <a:cubicBezTo>
                    <a:pt x="31485" y="15231"/>
                    <a:pt x="31212" y="15791"/>
                    <a:pt x="31101" y="16356"/>
                  </a:cubicBezTo>
                  <a:cubicBezTo>
                    <a:pt x="31095" y="16389"/>
                    <a:pt x="31095" y="16415"/>
                    <a:pt x="31108" y="16428"/>
                  </a:cubicBezTo>
                  <a:cubicBezTo>
                    <a:pt x="31114" y="16441"/>
                    <a:pt x="31134" y="16454"/>
                    <a:pt x="31153" y="16467"/>
                  </a:cubicBezTo>
                  <a:lnTo>
                    <a:pt x="31537" y="16656"/>
                  </a:lnTo>
                  <a:cubicBezTo>
                    <a:pt x="32064" y="16909"/>
                    <a:pt x="32480" y="17098"/>
                    <a:pt x="32779" y="17221"/>
                  </a:cubicBezTo>
                  <a:cubicBezTo>
                    <a:pt x="32636" y="17527"/>
                    <a:pt x="32500" y="17826"/>
                    <a:pt x="32376" y="18138"/>
                  </a:cubicBezTo>
                  <a:cubicBezTo>
                    <a:pt x="32090" y="18089"/>
                    <a:pt x="31797" y="18065"/>
                    <a:pt x="31503" y="18065"/>
                  </a:cubicBezTo>
                  <a:cubicBezTo>
                    <a:pt x="31370" y="18065"/>
                    <a:pt x="31235" y="18070"/>
                    <a:pt x="31101" y="18080"/>
                  </a:cubicBezTo>
                  <a:cubicBezTo>
                    <a:pt x="31023" y="18090"/>
                    <a:pt x="30957" y="18094"/>
                    <a:pt x="30900" y="18094"/>
                  </a:cubicBezTo>
                  <a:cubicBezTo>
                    <a:pt x="30844" y="18094"/>
                    <a:pt x="30799" y="18090"/>
                    <a:pt x="30763" y="18080"/>
                  </a:cubicBezTo>
                  <a:cubicBezTo>
                    <a:pt x="30698" y="18067"/>
                    <a:pt x="30659" y="18060"/>
                    <a:pt x="30652" y="18060"/>
                  </a:cubicBezTo>
                  <a:cubicBezTo>
                    <a:pt x="30641" y="18059"/>
                    <a:pt x="30631" y="18058"/>
                    <a:pt x="30621" y="18058"/>
                  </a:cubicBezTo>
                  <a:cubicBezTo>
                    <a:pt x="30591" y="18058"/>
                    <a:pt x="30568" y="18065"/>
                    <a:pt x="30548" y="18080"/>
                  </a:cubicBezTo>
                  <a:cubicBezTo>
                    <a:pt x="30522" y="18099"/>
                    <a:pt x="30503" y="18138"/>
                    <a:pt x="30490" y="18190"/>
                  </a:cubicBezTo>
                  <a:cubicBezTo>
                    <a:pt x="30392" y="18548"/>
                    <a:pt x="30360" y="18997"/>
                    <a:pt x="30405" y="19537"/>
                  </a:cubicBezTo>
                  <a:cubicBezTo>
                    <a:pt x="30496" y="20694"/>
                    <a:pt x="30802" y="21793"/>
                    <a:pt x="31309" y="22821"/>
                  </a:cubicBezTo>
                  <a:cubicBezTo>
                    <a:pt x="31329" y="22860"/>
                    <a:pt x="31348" y="22886"/>
                    <a:pt x="31374" y="22892"/>
                  </a:cubicBezTo>
                  <a:cubicBezTo>
                    <a:pt x="31382" y="22895"/>
                    <a:pt x="31390" y="22896"/>
                    <a:pt x="31398" y="22896"/>
                  </a:cubicBezTo>
                  <a:cubicBezTo>
                    <a:pt x="31413" y="22896"/>
                    <a:pt x="31429" y="22892"/>
                    <a:pt x="31446" y="22879"/>
                  </a:cubicBezTo>
                  <a:cubicBezTo>
                    <a:pt x="31459" y="22873"/>
                    <a:pt x="31485" y="22853"/>
                    <a:pt x="31511" y="22827"/>
                  </a:cubicBezTo>
                  <a:cubicBezTo>
                    <a:pt x="31602" y="22749"/>
                    <a:pt x="31706" y="22704"/>
                    <a:pt x="31823" y="22697"/>
                  </a:cubicBezTo>
                  <a:lnTo>
                    <a:pt x="31843" y="22697"/>
                  </a:lnTo>
                  <a:cubicBezTo>
                    <a:pt x="31888" y="22860"/>
                    <a:pt x="31934" y="23023"/>
                    <a:pt x="31986" y="23185"/>
                  </a:cubicBezTo>
                  <a:cubicBezTo>
                    <a:pt x="32148" y="23679"/>
                    <a:pt x="32369" y="24187"/>
                    <a:pt x="32649" y="24700"/>
                  </a:cubicBezTo>
                  <a:cubicBezTo>
                    <a:pt x="32480" y="24577"/>
                    <a:pt x="32343" y="24486"/>
                    <a:pt x="32252" y="24414"/>
                  </a:cubicBezTo>
                  <a:cubicBezTo>
                    <a:pt x="32031" y="24258"/>
                    <a:pt x="31856" y="24102"/>
                    <a:pt x="31732" y="23953"/>
                  </a:cubicBezTo>
                  <a:cubicBezTo>
                    <a:pt x="31726" y="23939"/>
                    <a:pt x="31713" y="23926"/>
                    <a:pt x="31706" y="23920"/>
                  </a:cubicBezTo>
                  <a:cubicBezTo>
                    <a:pt x="31719" y="23913"/>
                    <a:pt x="31732" y="23907"/>
                    <a:pt x="31752" y="23894"/>
                  </a:cubicBezTo>
                  <a:cubicBezTo>
                    <a:pt x="31862" y="23835"/>
                    <a:pt x="31934" y="23770"/>
                    <a:pt x="31973" y="23705"/>
                  </a:cubicBezTo>
                  <a:cubicBezTo>
                    <a:pt x="32005" y="23640"/>
                    <a:pt x="32012" y="23575"/>
                    <a:pt x="31999" y="23504"/>
                  </a:cubicBezTo>
                  <a:cubicBezTo>
                    <a:pt x="31992" y="23432"/>
                    <a:pt x="31966" y="23367"/>
                    <a:pt x="31921" y="23309"/>
                  </a:cubicBezTo>
                  <a:cubicBezTo>
                    <a:pt x="31836" y="23205"/>
                    <a:pt x="31706" y="23153"/>
                    <a:pt x="31543" y="23146"/>
                  </a:cubicBezTo>
                  <a:cubicBezTo>
                    <a:pt x="31452" y="23146"/>
                    <a:pt x="31394" y="23140"/>
                    <a:pt x="31368" y="23127"/>
                  </a:cubicBezTo>
                  <a:cubicBezTo>
                    <a:pt x="31335" y="23107"/>
                    <a:pt x="31296" y="23068"/>
                    <a:pt x="31257" y="23003"/>
                  </a:cubicBezTo>
                  <a:cubicBezTo>
                    <a:pt x="30659" y="22027"/>
                    <a:pt x="30269" y="20831"/>
                    <a:pt x="30093" y="19407"/>
                  </a:cubicBezTo>
                  <a:cubicBezTo>
                    <a:pt x="30054" y="19088"/>
                    <a:pt x="30048" y="18841"/>
                    <a:pt x="30054" y="18659"/>
                  </a:cubicBezTo>
                  <a:cubicBezTo>
                    <a:pt x="30074" y="18503"/>
                    <a:pt x="30080" y="18385"/>
                    <a:pt x="30087" y="18307"/>
                  </a:cubicBezTo>
                  <a:cubicBezTo>
                    <a:pt x="30093" y="18210"/>
                    <a:pt x="30087" y="18125"/>
                    <a:pt x="30080" y="18047"/>
                  </a:cubicBezTo>
                  <a:lnTo>
                    <a:pt x="30100" y="18028"/>
                  </a:lnTo>
                  <a:cubicBezTo>
                    <a:pt x="30158" y="17976"/>
                    <a:pt x="30262" y="17898"/>
                    <a:pt x="30392" y="17794"/>
                  </a:cubicBezTo>
                  <a:cubicBezTo>
                    <a:pt x="30444" y="17761"/>
                    <a:pt x="30477" y="17742"/>
                    <a:pt x="30490" y="17735"/>
                  </a:cubicBezTo>
                  <a:cubicBezTo>
                    <a:pt x="30516" y="17722"/>
                    <a:pt x="30561" y="17716"/>
                    <a:pt x="30620" y="17709"/>
                  </a:cubicBezTo>
                  <a:lnTo>
                    <a:pt x="30913" y="17670"/>
                  </a:lnTo>
                  <a:cubicBezTo>
                    <a:pt x="30984" y="17670"/>
                    <a:pt x="31056" y="17683"/>
                    <a:pt x="31127" y="17703"/>
                  </a:cubicBezTo>
                  <a:cubicBezTo>
                    <a:pt x="31166" y="17716"/>
                    <a:pt x="31199" y="17722"/>
                    <a:pt x="31225" y="17722"/>
                  </a:cubicBezTo>
                  <a:cubicBezTo>
                    <a:pt x="31283" y="17716"/>
                    <a:pt x="31329" y="17664"/>
                    <a:pt x="31355" y="17566"/>
                  </a:cubicBezTo>
                  <a:cubicBezTo>
                    <a:pt x="31387" y="17488"/>
                    <a:pt x="31407" y="17416"/>
                    <a:pt x="31407" y="17358"/>
                  </a:cubicBezTo>
                  <a:cubicBezTo>
                    <a:pt x="31420" y="17293"/>
                    <a:pt x="31407" y="17241"/>
                    <a:pt x="31381" y="17202"/>
                  </a:cubicBezTo>
                  <a:cubicBezTo>
                    <a:pt x="31361" y="17176"/>
                    <a:pt x="31322" y="17150"/>
                    <a:pt x="31277" y="17130"/>
                  </a:cubicBezTo>
                  <a:cubicBezTo>
                    <a:pt x="31212" y="17098"/>
                    <a:pt x="31153" y="17078"/>
                    <a:pt x="31114" y="17065"/>
                  </a:cubicBezTo>
                  <a:cubicBezTo>
                    <a:pt x="31082" y="17059"/>
                    <a:pt x="31010" y="17052"/>
                    <a:pt x="30919" y="17052"/>
                  </a:cubicBezTo>
                  <a:cubicBezTo>
                    <a:pt x="30835" y="17052"/>
                    <a:pt x="30770" y="17046"/>
                    <a:pt x="30724" y="17026"/>
                  </a:cubicBezTo>
                  <a:cubicBezTo>
                    <a:pt x="30691" y="17013"/>
                    <a:pt x="30646" y="16981"/>
                    <a:pt x="30581" y="16929"/>
                  </a:cubicBezTo>
                  <a:lnTo>
                    <a:pt x="30392" y="16753"/>
                  </a:lnTo>
                  <a:cubicBezTo>
                    <a:pt x="30334" y="16708"/>
                    <a:pt x="30288" y="16675"/>
                    <a:pt x="30249" y="16649"/>
                  </a:cubicBezTo>
                  <a:cubicBezTo>
                    <a:pt x="30275" y="16617"/>
                    <a:pt x="30295" y="16564"/>
                    <a:pt x="30308" y="16499"/>
                  </a:cubicBezTo>
                  <a:cubicBezTo>
                    <a:pt x="30379" y="16129"/>
                    <a:pt x="30496" y="15771"/>
                    <a:pt x="30659" y="15426"/>
                  </a:cubicBezTo>
                  <a:cubicBezTo>
                    <a:pt x="30828" y="15088"/>
                    <a:pt x="31030" y="14770"/>
                    <a:pt x="31270" y="14477"/>
                  </a:cubicBezTo>
                  <a:cubicBezTo>
                    <a:pt x="31452" y="14262"/>
                    <a:pt x="31674" y="14035"/>
                    <a:pt x="31947" y="13800"/>
                  </a:cubicBezTo>
                  <a:cubicBezTo>
                    <a:pt x="32109" y="13651"/>
                    <a:pt x="32356" y="13449"/>
                    <a:pt x="32688" y="13189"/>
                  </a:cubicBezTo>
                  <a:cubicBezTo>
                    <a:pt x="32753" y="13137"/>
                    <a:pt x="32805" y="13111"/>
                    <a:pt x="32844" y="13105"/>
                  </a:cubicBezTo>
                  <a:close/>
                  <a:moveTo>
                    <a:pt x="22738" y="24408"/>
                  </a:moveTo>
                  <a:cubicBezTo>
                    <a:pt x="22744" y="24460"/>
                    <a:pt x="22757" y="24512"/>
                    <a:pt x="22790" y="24564"/>
                  </a:cubicBezTo>
                  <a:cubicBezTo>
                    <a:pt x="22770" y="24590"/>
                    <a:pt x="22738" y="24629"/>
                    <a:pt x="22673" y="24668"/>
                  </a:cubicBezTo>
                  <a:lnTo>
                    <a:pt x="22523" y="24772"/>
                  </a:lnTo>
                  <a:cubicBezTo>
                    <a:pt x="22484" y="24804"/>
                    <a:pt x="22458" y="24830"/>
                    <a:pt x="22445" y="24837"/>
                  </a:cubicBezTo>
                  <a:cubicBezTo>
                    <a:pt x="22412" y="24856"/>
                    <a:pt x="22386" y="24876"/>
                    <a:pt x="22354" y="24876"/>
                  </a:cubicBezTo>
                  <a:cubicBezTo>
                    <a:pt x="22354" y="24870"/>
                    <a:pt x="22347" y="24850"/>
                    <a:pt x="22334" y="24824"/>
                  </a:cubicBezTo>
                  <a:cubicBezTo>
                    <a:pt x="22328" y="24798"/>
                    <a:pt x="22321" y="24778"/>
                    <a:pt x="22321" y="24765"/>
                  </a:cubicBezTo>
                  <a:cubicBezTo>
                    <a:pt x="22321" y="24726"/>
                    <a:pt x="22347" y="24687"/>
                    <a:pt x="22399" y="24648"/>
                  </a:cubicBezTo>
                  <a:cubicBezTo>
                    <a:pt x="22425" y="24622"/>
                    <a:pt x="22484" y="24583"/>
                    <a:pt x="22568" y="24531"/>
                  </a:cubicBezTo>
                  <a:cubicBezTo>
                    <a:pt x="22647" y="24486"/>
                    <a:pt x="22699" y="24447"/>
                    <a:pt x="22738" y="24408"/>
                  </a:cubicBezTo>
                  <a:close/>
                  <a:moveTo>
                    <a:pt x="33644" y="18919"/>
                  </a:moveTo>
                  <a:cubicBezTo>
                    <a:pt x="33716" y="19088"/>
                    <a:pt x="33794" y="19224"/>
                    <a:pt x="33891" y="19335"/>
                  </a:cubicBezTo>
                  <a:cubicBezTo>
                    <a:pt x="34106" y="19589"/>
                    <a:pt x="34399" y="19758"/>
                    <a:pt x="34776" y="19829"/>
                  </a:cubicBezTo>
                  <a:cubicBezTo>
                    <a:pt x="34926" y="19861"/>
                    <a:pt x="35095" y="19877"/>
                    <a:pt x="35279" y="19877"/>
                  </a:cubicBezTo>
                  <a:cubicBezTo>
                    <a:pt x="35358" y="19877"/>
                    <a:pt x="35440" y="19874"/>
                    <a:pt x="35524" y="19868"/>
                  </a:cubicBezTo>
                  <a:lnTo>
                    <a:pt x="35524" y="19868"/>
                  </a:lnTo>
                  <a:cubicBezTo>
                    <a:pt x="35504" y="19959"/>
                    <a:pt x="35491" y="20018"/>
                    <a:pt x="35485" y="20057"/>
                  </a:cubicBezTo>
                  <a:cubicBezTo>
                    <a:pt x="35472" y="20148"/>
                    <a:pt x="35465" y="20226"/>
                    <a:pt x="35472" y="20298"/>
                  </a:cubicBezTo>
                  <a:lnTo>
                    <a:pt x="35491" y="20454"/>
                  </a:lnTo>
                  <a:cubicBezTo>
                    <a:pt x="35491" y="20480"/>
                    <a:pt x="35498" y="20558"/>
                    <a:pt x="35498" y="20688"/>
                  </a:cubicBezTo>
                  <a:cubicBezTo>
                    <a:pt x="35491" y="21221"/>
                    <a:pt x="35589" y="21728"/>
                    <a:pt x="35790" y="22210"/>
                  </a:cubicBezTo>
                  <a:cubicBezTo>
                    <a:pt x="35816" y="22275"/>
                    <a:pt x="35842" y="22340"/>
                    <a:pt x="35875" y="22398"/>
                  </a:cubicBezTo>
                  <a:cubicBezTo>
                    <a:pt x="35485" y="22320"/>
                    <a:pt x="35107" y="22197"/>
                    <a:pt x="34750" y="22021"/>
                  </a:cubicBezTo>
                  <a:cubicBezTo>
                    <a:pt x="34366" y="21839"/>
                    <a:pt x="34021" y="21605"/>
                    <a:pt x="33709" y="21332"/>
                  </a:cubicBezTo>
                  <a:cubicBezTo>
                    <a:pt x="33638" y="21265"/>
                    <a:pt x="33576" y="21235"/>
                    <a:pt x="33525" y="21235"/>
                  </a:cubicBezTo>
                  <a:cubicBezTo>
                    <a:pt x="33502" y="21235"/>
                    <a:pt x="33481" y="21241"/>
                    <a:pt x="33462" y="21254"/>
                  </a:cubicBezTo>
                  <a:cubicBezTo>
                    <a:pt x="33430" y="21280"/>
                    <a:pt x="33410" y="21319"/>
                    <a:pt x="33397" y="21377"/>
                  </a:cubicBezTo>
                  <a:cubicBezTo>
                    <a:pt x="33215" y="22086"/>
                    <a:pt x="33104" y="22697"/>
                    <a:pt x="33052" y="23211"/>
                  </a:cubicBezTo>
                  <a:cubicBezTo>
                    <a:pt x="32987" y="23887"/>
                    <a:pt x="33020" y="24499"/>
                    <a:pt x="33143" y="25052"/>
                  </a:cubicBezTo>
                  <a:cubicBezTo>
                    <a:pt x="33046" y="24889"/>
                    <a:pt x="32955" y="24733"/>
                    <a:pt x="32864" y="24564"/>
                  </a:cubicBezTo>
                  <a:cubicBezTo>
                    <a:pt x="32857" y="24538"/>
                    <a:pt x="32844" y="24512"/>
                    <a:pt x="32838" y="24479"/>
                  </a:cubicBezTo>
                  <a:cubicBezTo>
                    <a:pt x="32727" y="24174"/>
                    <a:pt x="32669" y="23829"/>
                    <a:pt x="32656" y="23439"/>
                  </a:cubicBezTo>
                  <a:cubicBezTo>
                    <a:pt x="32649" y="23153"/>
                    <a:pt x="32669" y="22795"/>
                    <a:pt x="32714" y="22379"/>
                  </a:cubicBezTo>
                  <a:cubicBezTo>
                    <a:pt x="32786" y="21709"/>
                    <a:pt x="32883" y="21110"/>
                    <a:pt x="33020" y="20590"/>
                  </a:cubicBezTo>
                  <a:cubicBezTo>
                    <a:pt x="33176" y="19966"/>
                    <a:pt x="33384" y="19413"/>
                    <a:pt x="33644" y="18919"/>
                  </a:cubicBezTo>
                  <a:close/>
                  <a:moveTo>
                    <a:pt x="22943" y="23780"/>
                  </a:moveTo>
                  <a:cubicBezTo>
                    <a:pt x="22954" y="23780"/>
                    <a:pt x="22966" y="23781"/>
                    <a:pt x="22978" y="23783"/>
                  </a:cubicBezTo>
                  <a:cubicBezTo>
                    <a:pt x="22965" y="23835"/>
                    <a:pt x="22965" y="23881"/>
                    <a:pt x="22978" y="23926"/>
                  </a:cubicBezTo>
                  <a:lnTo>
                    <a:pt x="22985" y="23979"/>
                  </a:lnTo>
                  <a:cubicBezTo>
                    <a:pt x="22998" y="24018"/>
                    <a:pt x="22998" y="24070"/>
                    <a:pt x="22998" y="24128"/>
                  </a:cubicBezTo>
                  <a:cubicBezTo>
                    <a:pt x="22991" y="24219"/>
                    <a:pt x="22991" y="24278"/>
                    <a:pt x="23004" y="24310"/>
                  </a:cubicBezTo>
                  <a:cubicBezTo>
                    <a:pt x="23004" y="24330"/>
                    <a:pt x="23017" y="24362"/>
                    <a:pt x="23037" y="24408"/>
                  </a:cubicBezTo>
                  <a:cubicBezTo>
                    <a:pt x="23050" y="24447"/>
                    <a:pt x="23063" y="24479"/>
                    <a:pt x="23063" y="24505"/>
                  </a:cubicBezTo>
                  <a:lnTo>
                    <a:pt x="23069" y="24564"/>
                  </a:lnTo>
                  <a:lnTo>
                    <a:pt x="23102" y="24648"/>
                  </a:lnTo>
                  <a:lnTo>
                    <a:pt x="23128" y="24791"/>
                  </a:lnTo>
                  <a:cubicBezTo>
                    <a:pt x="23134" y="24811"/>
                    <a:pt x="23141" y="24837"/>
                    <a:pt x="23147" y="24856"/>
                  </a:cubicBezTo>
                  <a:lnTo>
                    <a:pt x="23160" y="24902"/>
                  </a:lnTo>
                  <a:cubicBezTo>
                    <a:pt x="23167" y="24915"/>
                    <a:pt x="23167" y="24941"/>
                    <a:pt x="23167" y="24967"/>
                  </a:cubicBezTo>
                  <a:cubicBezTo>
                    <a:pt x="23167" y="24974"/>
                    <a:pt x="23173" y="24987"/>
                    <a:pt x="23180" y="25006"/>
                  </a:cubicBezTo>
                  <a:cubicBezTo>
                    <a:pt x="23193" y="25026"/>
                    <a:pt x="23193" y="25039"/>
                    <a:pt x="23186" y="25052"/>
                  </a:cubicBezTo>
                  <a:cubicBezTo>
                    <a:pt x="23178" y="25054"/>
                    <a:pt x="23169" y="25056"/>
                    <a:pt x="23159" y="25056"/>
                  </a:cubicBezTo>
                  <a:cubicBezTo>
                    <a:pt x="23144" y="25056"/>
                    <a:pt x="23127" y="25053"/>
                    <a:pt x="23108" y="25045"/>
                  </a:cubicBezTo>
                  <a:cubicBezTo>
                    <a:pt x="23069" y="25032"/>
                    <a:pt x="23043" y="25026"/>
                    <a:pt x="23030" y="25026"/>
                  </a:cubicBezTo>
                  <a:cubicBezTo>
                    <a:pt x="23024" y="25006"/>
                    <a:pt x="23017" y="24974"/>
                    <a:pt x="22998" y="24928"/>
                  </a:cubicBezTo>
                  <a:lnTo>
                    <a:pt x="22939" y="24811"/>
                  </a:lnTo>
                  <a:cubicBezTo>
                    <a:pt x="22920" y="24778"/>
                    <a:pt x="22907" y="24759"/>
                    <a:pt x="22907" y="24733"/>
                  </a:cubicBezTo>
                  <a:cubicBezTo>
                    <a:pt x="22907" y="24694"/>
                    <a:pt x="22907" y="24668"/>
                    <a:pt x="22900" y="24648"/>
                  </a:cubicBezTo>
                  <a:cubicBezTo>
                    <a:pt x="22887" y="24616"/>
                    <a:pt x="22881" y="24596"/>
                    <a:pt x="22881" y="24577"/>
                  </a:cubicBezTo>
                  <a:cubicBezTo>
                    <a:pt x="22881" y="24551"/>
                    <a:pt x="22881" y="24531"/>
                    <a:pt x="22874" y="24525"/>
                  </a:cubicBezTo>
                  <a:cubicBezTo>
                    <a:pt x="22855" y="24518"/>
                    <a:pt x="22842" y="24505"/>
                    <a:pt x="22829" y="24492"/>
                  </a:cubicBezTo>
                  <a:cubicBezTo>
                    <a:pt x="22829" y="24473"/>
                    <a:pt x="22829" y="24460"/>
                    <a:pt x="22822" y="24453"/>
                  </a:cubicBezTo>
                  <a:lnTo>
                    <a:pt x="22809" y="24414"/>
                  </a:lnTo>
                  <a:cubicBezTo>
                    <a:pt x="22803" y="24401"/>
                    <a:pt x="22803" y="24382"/>
                    <a:pt x="22803" y="24356"/>
                  </a:cubicBezTo>
                  <a:lnTo>
                    <a:pt x="22803" y="24213"/>
                  </a:lnTo>
                  <a:cubicBezTo>
                    <a:pt x="22803" y="24154"/>
                    <a:pt x="22803" y="24109"/>
                    <a:pt x="22809" y="24083"/>
                  </a:cubicBezTo>
                  <a:cubicBezTo>
                    <a:pt x="22822" y="24031"/>
                    <a:pt x="22829" y="23998"/>
                    <a:pt x="22829" y="23972"/>
                  </a:cubicBezTo>
                  <a:cubicBezTo>
                    <a:pt x="22829" y="23913"/>
                    <a:pt x="22829" y="23874"/>
                    <a:pt x="22829" y="23868"/>
                  </a:cubicBezTo>
                  <a:cubicBezTo>
                    <a:pt x="22835" y="23835"/>
                    <a:pt x="22855" y="23816"/>
                    <a:pt x="22887" y="23796"/>
                  </a:cubicBezTo>
                  <a:cubicBezTo>
                    <a:pt x="22904" y="23784"/>
                    <a:pt x="22923" y="23780"/>
                    <a:pt x="22943" y="23780"/>
                  </a:cubicBezTo>
                  <a:close/>
                  <a:moveTo>
                    <a:pt x="30347" y="22314"/>
                  </a:moveTo>
                  <a:cubicBezTo>
                    <a:pt x="30379" y="22346"/>
                    <a:pt x="30405" y="22398"/>
                    <a:pt x="30438" y="22463"/>
                  </a:cubicBezTo>
                  <a:cubicBezTo>
                    <a:pt x="30470" y="22548"/>
                    <a:pt x="30496" y="22600"/>
                    <a:pt x="30516" y="22626"/>
                  </a:cubicBezTo>
                  <a:lnTo>
                    <a:pt x="30561" y="22684"/>
                  </a:lnTo>
                  <a:cubicBezTo>
                    <a:pt x="30581" y="22710"/>
                    <a:pt x="30600" y="22756"/>
                    <a:pt x="30626" y="22821"/>
                  </a:cubicBezTo>
                  <a:cubicBezTo>
                    <a:pt x="30652" y="22886"/>
                    <a:pt x="30672" y="22931"/>
                    <a:pt x="30691" y="22957"/>
                  </a:cubicBezTo>
                  <a:cubicBezTo>
                    <a:pt x="30711" y="22990"/>
                    <a:pt x="30750" y="23036"/>
                    <a:pt x="30802" y="23088"/>
                  </a:cubicBezTo>
                  <a:cubicBezTo>
                    <a:pt x="30822" y="23120"/>
                    <a:pt x="30854" y="23166"/>
                    <a:pt x="30887" y="23224"/>
                  </a:cubicBezTo>
                  <a:cubicBezTo>
                    <a:pt x="30906" y="23257"/>
                    <a:pt x="30926" y="23283"/>
                    <a:pt x="30939" y="23302"/>
                  </a:cubicBezTo>
                  <a:lnTo>
                    <a:pt x="30893" y="23341"/>
                  </a:lnTo>
                  <a:cubicBezTo>
                    <a:pt x="30835" y="23413"/>
                    <a:pt x="30789" y="23497"/>
                    <a:pt x="30763" y="23588"/>
                  </a:cubicBezTo>
                  <a:cubicBezTo>
                    <a:pt x="30737" y="23673"/>
                    <a:pt x="30737" y="23764"/>
                    <a:pt x="30757" y="23861"/>
                  </a:cubicBezTo>
                  <a:cubicBezTo>
                    <a:pt x="30770" y="23953"/>
                    <a:pt x="30809" y="24037"/>
                    <a:pt x="30861" y="24115"/>
                  </a:cubicBezTo>
                  <a:cubicBezTo>
                    <a:pt x="30900" y="24167"/>
                    <a:pt x="30945" y="24213"/>
                    <a:pt x="30997" y="24245"/>
                  </a:cubicBezTo>
                  <a:cubicBezTo>
                    <a:pt x="31051" y="24272"/>
                    <a:pt x="31101" y="24286"/>
                    <a:pt x="31146" y="24286"/>
                  </a:cubicBezTo>
                  <a:cubicBezTo>
                    <a:pt x="31155" y="24286"/>
                    <a:pt x="31164" y="24285"/>
                    <a:pt x="31173" y="24284"/>
                  </a:cubicBezTo>
                  <a:cubicBezTo>
                    <a:pt x="31225" y="24271"/>
                    <a:pt x="31283" y="24239"/>
                    <a:pt x="31342" y="24187"/>
                  </a:cubicBezTo>
                  <a:cubicBezTo>
                    <a:pt x="31355" y="24180"/>
                    <a:pt x="31361" y="24167"/>
                    <a:pt x="31374" y="24161"/>
                  </a:cubicBezTo>
                  <a:cubicBezTo>
                    <a:pt x="31387" y="24174"/>
                    <a:pt x="31407" y="24200"/>
                    <a:pt x="31433" y="24232"/>
                  </a:cubicBezTo>
                  <a:cubicBezTo>
                    <a:pt x="31465" y="24278"/>
                    <a:pt x="31491" y="24310"/>
                    <a:pt x="31511" y="24330"/>
                  </a:cubicBezTo>
                  <a:cubicBezTo>
                    <a:pt x="31524" y="24343"/>
                    <a:pt x="31563" y="24375"/>
                    <a:pt x="31622" y="24434"/>
                  </a:cubicBezTo>
                  <a:cubicBezTo>
                    <a:pt x="31661" y="24466"/>
                    <a:pt x="31706" y="24525"/>
                    <a:pt x="31765" y="24603"/>
                  </a:cubicBezTo>
                  <a:lnTo>
                    <a:pt x="31849" y="24707"/>
                  </a:lnTo>
                  <a:cubicBezTo>
                    <a:pt x="31823" y="24739"/>
                    <a:pt x="31765" y="24811"/>
                    <a:pt x="31674" y="24902"/>
                  </a:cubicBezTo>
                  <a:lnTo>
                    <a:pt x="31517" y="25071"/>
                  </a:lnTo>
                  <a:cubicBezTo>
                    <a:pt x="31511" y="25078"/>
                    <a:pt x="31511" y="25078"/>
                    <a:pt x="31511" y="25084"/>
                  </a:cubicBezTo>
                  <a:cubicBezTo>
                    <a:pt x="31381" y="24961"/>
                    <a:pt x="31244" y="24830"/>
                    <a:pt x="31101" y="24681"/>
                  </a:cubicBezTo>
                  <a:cubicBezTo>
                    <a:pt x="30926" y="24505"/>
                    <a:pt x="30796" y="24362"/>
                    <a:pt x="30698" y="24258"/>
                  </a:cubicBezTo>
                  <a:cubicBezTo>
                    <a:pt x="30555" y="24089"/>
                    <a:pt x="30438" y="23933"/>
                    <a:pt x="30347" y="23783"/>
                  </a:cubicBezTo>
                  <a:cubicBezTo>
                    <a:pt x="30262" y="23653"/>
                    <a:pt x="30184" y="23497"/>
                    <a:pt x="30106" y="23315"/>
                  </a:cubicBezTo>
                  <a:cubicBezTo>
                    <a:pt x="30061" y="23205"/>
                    <a:pt x="29996" y="23042"/>
                    <a:pt x="29918" y="22821"/>
                  </a:cubicBezTo>
                  <a:lnTo>
                    <a:pt x="29853" y="22645"/>
                  </a:lnTo>
                  <a:cubicBezTo>
                    <a:pt x="29989" y="22574"/>
                    <a:pt x="30080" y="22522"/>
                    <a:pt x="30113" y="22502"/>
                  </a:cubicBezTo>
                  <a:cubicBezTo>
                    <a:pt x="30210" y="22444"/>
                    <a:pt x="30288" y="22379"/>
                    <a:pt x="30347" y="22314"/>
                  </a:cubicBezTo>
                  <a:close/>
                  <a:moveTo>
                    <a:pt x="19997" y="21724"/>
                  </a:moveTo>
                  <a:cubicBezTo>
                    <a:pt x="19993" y="21724"/>
                    <a:pt x="19989" y="21726"/>
                    <a:pt x="19987" y="21728"/>
                  </a:cubicBezTo>
                  <a:cubicBezTo>
                    <a:pt x="19974" y="21735"/>
                    <a:pt x="19967" y="21754"/>
                    <a:pt x="19974" y="21780"/>
                  </a:cubicBezTo>
                  <a:lnTo>
                    <a:pt x="20019" y="22040"/>
                  </a:lnTo>
                  <a:cubicBezTo>
                    <a:pt x="20026" y="22119"/>
                    <a:pt x="20019" y="22177"/>
                    <a:pt x="20000" y="22210"/>
                  </a:cubicBezTo>
                  <a:cubicBezTo>
                    <a:pt x="19980" y="22242"/>
                    <a:pt x="19928" y="22268"/>
                    <a:pt x="19856" y="22288"/>
                  </a:cubicBezTo>
                  <a:lnTo>
                    <a:pt x="10602" y="24804"/>
                  </a:lnTo>
                  <a:cubicBezTo>
                    <a:pt x="10238" y="24909"/>
                    <a:pt x="9925" y="24993"/>
                    <a:pt x="9665" y="25058"/>
                  </a:cubicBezTo>
                  <a:cubicBezTo>
                    <a:pt x="9340" y="25136"/>
                    <a:pt x="9021" y="25208"/>
                    <a:pt x="8716" y="25273"/>
                  </a:cubicBezTo>
                  <a:cubicBezTo>
                    <a:pt x="8748" y="25299"/>
                    <a:pt x="8787" y="25318"/>
                    <a:pt x="8846" y="25318"/>
                  </a:cubicBezTo>
                  <a:cubicBezTo>
                    <a:pt x="8855" y="25320"/>
                    <a:pt x="8865" y="25321"/>
                    <a:pt x="8876" y="25321"/>
                  </a:cubicBezTo>
                  <a:cubicBezTo>
                    <a:pt x="8907" y="25321"/>
                    <a:pt x="8948" y="25315"/>
                    <a:pt x="8995" y="25305"/>
                  </a:cubicBezTo>
                  <a:cubicBezTo>
                    <a:pt x="9665" y="25169"/>
                    <a:pt x="10465" y="24967"/>
                    <a:pt x="11389" y="24707"/>
                  </a:cubicBezTo>
                  <a:cubicBezTo>
                    <a:pt x="11916" y="24557"/>
                    <a:pt x="12709" y="24330"/>
                    <a:pt x="13763" y="24024"/>
                  </a:cubicBezTo>
                  <a:cubicBezTo>
                    <a:pt x="14289" y="23874"/>
                    <a:pt x="15135" y="23647"/>
                    <a:pt x="16292" y="23341"/>
                  </a:cubicBezTo>
                  <a:lnTo>
                    <a:pt x="19817" y="22411"/>
                  </a:lnTo>
                  <a:cubicBezTo>
                    <a:pt x="19889" y="22392"/>
                    <a:pt x="19941" y="22372"/>
                    <a:pt x="19974" y="22359"/>
                  </a:cubicBezTo>
                  <a:cubicBezTo>
                    <a:pt x="20026" y="22327"/>
                    <a:pt x="20065" y="22294"/>
                    <a:pt x="20084" y="22255"/>
                  </a:cubicBezTo>
                  <a:cubicBezTo>
                    <a:pt x="20104" y="22216"/>
                    <a:pt x="20110" y="22158"/>
                    <a:pt x="20110" y="22079"/>
                  </a:cubicBezTo>
                  <a:cubicBezTo>
                    <a:pt x="20097" y="21969"/>
                    <a:pt x="20078" y="21865"/>
                    <a:pt x="20045" y="21774"/>
                  </a:cubicBezTo>
                  <a:cubicBezTo>
                    <a:pt x="20039" y="21754"/>
                    <a:pt x="20032" y="21741"/>
                    <a:pt x="20019" y="21735"/>
                  </a:cubicBezTo>
                  <a:cubicBezTo>
                    <a:pt x="20011" y="21727"/>
                    <a:pt x="20004" y="21724"/>
                    <a:pt x="19997" y="21724"/>
                  </a:cubicBezTo>
                  <a:close/>
                  <a:moveTo>
                    <a:pt x="31563" y="24005"/>
                  </a:moveTo>
                  <a:cubicBezTo>
                    <a:pt x="31563" y="24005"/>
                    <a:pt x="31569" y="24011"/>
                    <a:pt x="31569" y="24018"/>
                  </a:cubicBezTo>
                  <a:cubicBezTo>
                    <a:pt x="31706" y="24167"/>
                    <a:pt x="31843" y="24304"/>
                    <a:pt x="31986" y="24421"/>
                  </a:cubicBezTo>
                  <a:cubicBezTo>
                    <a:pt x="32057" y="24479"/>
                    <a:pt x="32181" y="24577"/>
                    <a:pt x="32356" y="24707"/>
                  </a:cubicBezTo>
                  <a:lnTo>
                    <a:pt x="32701" y="24961"/>
                  </a:lnTo>
                  <a:cubicBezTo>
                    <a:pt x="32753" y="25000"/>
                    <a:pt x="32799" y="25019"/>
                    <a:pt x="32838" y="25032"/>
                  </a:cubicBezTo>
                  <a:cubicBezTo>
                    <a:pt x="32922" y="25175"/>
                    <a:pt x="33007" y="25325"/>
                    <a:pt x="33104" y="25468"/>
                  </a:cubicBezTo>
                  <a:cubicBezTo>
                    <a:pt x="33046" y="25429"/>
                    <a:pt x="33000" y="25403"/>
                    <a:pt x="32968" y="25377"/>
                  </a:cubicBezTo>
                  <a:cubicBezTo>
                    <a:pt x="32883" y="25331"/>
                    <a:pt x="32838" y="25305"/>
                    <a:pt x="32825" y="25299"/>
                  </a:cubicBezTo>
                  <a:lnTo>
                    <a:pt x="32695" y="25208"/>
                  </a:lnTo>
                  <a:cubicBezTo>
                    <a:pt x="32539" y="25091"/>
                    <a:pt x="32415" y="25013"/>
                    <a:pt x="32324" y="24961"/>
                  </a:cubicBezTo>
                  <a:cubicBezTo>
                    <a:pt x="32265" y="24935"/>
                    <a:pt x="32220" y="24909"/>
                    <a:pt x="32200" y="24889"/>
                  </a:cubicBezTo>
                  <a:cubicBezTo>
                    <a:pt x="32174" y="24870"/>
                    <a:pt x="32155" y="24843"/>
                    <a:pt x="32135" y="24811"/>
                  </a:cubicBezTo>
                  <a:cubicBezTo>
                    <a:pt x="32116" y="24778"/>
                    <a:pt x="32103" y="24765"/>
                    <a:pt x="32096" y="24759"/>
                  </a:cubicBezTo>
                  <a:cubicBezTo>
                    <a:pt x="32077" y="24759"/>
                    <a:pt x="32057" y="24759"/>
                    <a:pt x="32038" y="24772"/>
                  </a:cubicBezTo>
                  <a:lnTo>
                    <a:pt x="31999" y="24824"/>
                  </a:lnTo>
                  <a:cubicBezTo>
                    <a:pt x="31973" y="24876"/>
                    <a:pt x="31927" y="24935"/>
                    <a:pt x="31856" y="25006"/>
                  </a:cubicBezTo>
                  <a:cubicBezTo>
                    <a:pt x="31797" y="25071"/>
                    <a:pt x="31752" y="25123"/>
                    <a:pt x="31726" y="25162"/>
                  </a:cubicBezTo>
                  <a:lnTo>
                    <a:pt x="31706" y="25162"/>
                  </a:lnTo>
                  <a:lnTo>
                    <a:pt x="31693" y="25188"/>
                  </a:lnTo>
                  <a:lnTo>
                    <a:pt x="31680" y="25247"/>
                  </a:lnTo>
                  <a:cubicBezTo>
                    <a:pt x="31641" y="25208"/>
                    <a:pt x="31596" y="25169"/>
                    <a:pt x="31556" y="25130"/>
                  </a:cubicBezTo>
                  <a:cubicBezTo>
                    <a:pt x="31563" y="25123"/>
                    <a:pt x="31569" y="25117"/>
                    <a:pt x="31576" y="25110"/>
                  </a:cubicBezTo>
                  <a:cubicBezTo>
                    <a:pt x="31602" y="25097"/>
                    <a:pt x="31635" y="25065"/>
                    <a:pt x="31680" y="25019"/>
                  </a:cubicBezTo>
                  <a:lnTo>
                    <a:pt x="31921" y="24765"/>
                  </a:lnTo>
                  <a:cubicBezTo>
                    <a:pt x="31947" y="24733"/>
                    <a:pt x="31960" y="24707"/>
                    <a:pt x="31953" y="24681"/>
                  </a:cubicBezTo>
                  <a:cubicBezTo>
                    <a:pt x="31953" y="24674"/>
                    <a:pt x="31947" y="24661"/>
                    <a:pt x="31927" y="24642"/>
                  </a:cubicBezTo>
                  <a:lnTo>
                    <a:pt x="31563" y="24239"/>
                  </a:lnTo>
                  <a:cubicBezTo>
                    <a:pt x="31530" y="24200"/>
                    <a:pt x="31491" y="24148"/>
                    <a:pt x="31446" y="24083"/>
                  </a:cubicBezTo>
                  <a:cubicBezTo>
                    <a:pt x="31459" y="24070"/>
                    <a:pt x="31472" y="24063"/>
                    <a:pt x="31485" y="24050"/>
                  </a:cubicBezTo>
                  <a:cubicBezTo>
                    <a:pt x="31498" y="24044"/>
                    <a:pt x="31524" y="24024"/>
                    <a:pt x="31563" y="24005"/>
                  </a:cubicBezTo>
                  <a:close/>
                  <a:moveTo>
                    <a:pt x="20083" y="23072"/>
                  </a:moveTo>
                  <a:cubicBezTo>
                    <a:pt x="20071" y="23072"/>
                    <a:pt x="20058" y="23073"/>
                    <a:pt x="20045" y="23075"/>
                  </a:cubicBezTo>
                  <a:cubicBezTo>
                    <a:pt x="20006" y="23075"/>
                    <a:pt x="19961" y="23081"/>
                    <a:pt x="19902" y="23094"/>
                  </a:cubicBezTo>
                  <a:cubicBezTo>
                    <a:pt x="18387" y="23406"/>
                    <a:pt x="17066" y="23686"/>
                    <a:pt x="15935" y="23926"/>
                  </a:cubicBezTo>
                  <a:cubicBezTo>
                    <a:pt x="14179" y="24310"/>
                    <a:pt x="12741" y="24648"/>
                    <a:pt x="11629" y="24954"/>
                  </a:cubicBezTo>
                  <a:cubicBezTo>
                    <a:pt x="11493" y="24993"/>
                    <a:pt x="11239" y="25065"/>
                    <a:pt x="10862" y="25169"/>
                  </a:cubicBezTo>
                  <a:cubicBezTo>
                    <a:pt x="10537" y="25260"/>
                    <a:pt x="10277" y="25331"/>
                    <a:pt x="10088" y="25383"/>
                  </a:cubicBezTo>
                  <a:cubicBezTo>
                    <a:pt x="9782" y="25461"/>
                    <a:pt x="9243" y="25598"/>
                    <a:pt x="8462" y="25780"/>
                  </a:cubicBezTo>
                  <a:cubicBezTo>
                    <a:pt x="7773" y="25949"/>
                    <a:pt x="7233" y="26086"/>
                    <a:pt x="6843" y="26190"/>
                  </a:cubicBezTo>
                  <a:cubicBezTo>
                    <a:pt x="6784" y="26209"/>
                    <a:pt x="6758" y="26235"/>
                    <a:pt x="6758" y="26268"/>
                  </a:cubicBezTo>
                  <a:cubicBezTo>
                    <a:pt x="7617" y="26086"/>
                    <a:pt x="8703" y="25819"/>
                    <a:pt x="10003" y="25474"/>
                  </a:cubicBezTo>
                  <a:cubicBezTo>
                    <a:pt x="11948" y="24967"/>
                    <a:pt x="13021" y="24681"/>
                    <a:pt x="13236" y="24629"/>
                  </a:cubicBezTo>
                  <a:cubicBezTo>
                    <a:pt x="14465" y="24323"/>
                    <a:pt x="16240" y="23926"/>
                    <a:pt x="18549" y="23445"/>
                  </a:cubicBezTo>
                  <a:cubicBezTo>
                    <a:pt x="19206" y="23309"/>
                    <a:pt x="19687" y="23218"/>
                    <a:pt x="20000" y="23159"/>
                  </a:cubicBezTo>
                  <a:cubicBezTo>
                    <a:pt x="20035" y="23154"/>
                    <a:pt x="20065" y="23151"/>
                    <a:pt x="20091" y="23151"/>
                  </a:cubicBezTo>
                  <a:cubicBezTo>
                    <a:pt x="20128" y="23151"/>
                    <a:pt x="20156" y="23157"/>
                    <a:pt x="20175" y="23172"/>
                  </a:cubicBezTo>
                  <a:cubicBezTo>
                    <a:pt x="20195" y="23185"/>
                    <a:pt x="20221" y="23211"/>
                    <a:pt x="20247" y="23257"/>
                  </a:cubicBezTo>
                  <a:cubicBezTo>
                    <a:pt x="20273" y="23289"/>
                    <a:pt x="20299" y="23315"/>
                    <a:pt x="20325" y="23322"/>
                  </a:cubicBezTo>
                  <a:cubicBezTo>
                    <a:pt x="20332" y="23327"/>
                    <a:pt x="20339" y="23329"/>
                    <a:pt x="20345" y="23329"/>
                  </a:cubicBezTo>
                  <a:cubicBezTo>
                    <a:pt x="20354" y="23329"/>
                    <a:pt x="20362" y="23323"/>
                    <a:pt x="20370" y="23315"/>
                  </a:cubicBezTo>
                  <a:cubicBezTo>
                    <a:pt x="20377" y="23302"/>
                    <a:pt x="20370" y="23289"/>
                    <a:pt x="20357" y="23263"/>
                  </a:cubicBezTo>
                  <a:cubicBezTo>
                    <a:pt x="20292" y="23172"/>
                    <a:pt x="20234" y="23120"/>
                    <a:pt x="20182" y="23094"/>
                  </a:cubicBezTo>
                  <a:cubicBezTo>
                    <a:pt x="20152" y="23079"/>
                    <a:pt x="20119" y="23072"/>
                    <a:pt x="20083" y="23072"/>
                  </a:cubicBezTo>
                  <a:close/>
                  <a:moveTo>
                    <a:pt x="22718" y="24772"/>
                  </a:moveTo>
                  <a:cubicBezTo>
                    <a:pt x="22360" y="25227"/>
                    <a:pt x="22146" y="25513"/>
                    <a:pt x="22055" y="25630"/>
                  </a:cubicBezTo>
                  <a:cubicBezTo>
                    <a:pt x="21964" y="25760"/>
                    <a:pt x="21892" y="25865"/>
                    <a:pt x="21847" y="25949"/>
                  </a:cubicBezTo>
                  <a:cubicBezTo>
                    <a:pt x="21821" y="25988"/>
                    <a:pt x="21795" y="26053"/>
                    <a:pt x="21762" y="26131"/>
                  </a:cubicBezTo>
                  <a:lnTo>
                    <a:pt x="21690" y="26294"/>
                  </a:lnTo>
                  <a:cubicBezTo>
                    <a:pt x="21671" y="26222"/>
                    <a:pt x="21658" y="26157"/>
                    <a:pt x="21645" y="26099"/>
                  </a:cubicBezTo>
                  <a:cubicBezTo>
                    <a:pt x="21638" y="26073"/>
                    <a:pt x="21632" y="26053"/>
                    <a:pt x="21619" y="26040"/>
                  </a:cubicBezTo>
                  <a:cubicBezTo>
                    <a:pt x="21610" y="26036"/>
                    <a:pt x="21597" y="26031"/>
                    <a:pt x="21582" y="26031"/>
                  </a:cubicBezTo>
                  <a:cubicBezTo>
                    <a:pt x="21575" y="26031"/>
                    <a:pt x="21568" y="26032"/>
                    <a:pt x="21560" y="26034"/>
                  </a:cubicBezTo>
                  <a:cubicBezTo>
                    <a:pt x="21645" y="25904"/>
                    <a:pt x="21710" y="25806"/>
                    <a:pt x="21743" y="25734"/>
                  </a:cubicBezTo>
                  <a:cubicBezTo>
                    <a:pt x="21756" y="25721"/>
                    <a:pt x="21912" y="25403"/>
                    <a:pt x="22230" y="24791"/>
                  </a:cubicBezTo>
                  <a:cubicBezTo>
                    <a:pt x="22230" y="24785"/>
                    <a:pt x="22230" y="24785"/>
                    <a:pt x="22237" y="24778"/>
                  </a:cubicBezTo>
                  <a:lnTo>
                    <a:pt x="22237" y="24785"/>
                  </a:lnTo>
                  <a:lnTo>
                    <a:pt x="22276" y="24935"/>
                  </a:lnTo>
                  <a:cubicBezTo>
                    <a:pt x="22282" y="24967"/>
                    <a:pt x="22289" y="24987"/>
                    <a:pt x="22308" y="24993"/>
                  </a:cubicBezTo>
                  <a:cubicBezTo>
                    <a:pt x="22316" y="24999"/>
                    <a:pt x="22326" y="25002"/>
                    <a:pt x="22336" y="25002"/>
                  </a:cubicBezTo>
                  <a:cubicBezTo>
                    <a:pt x="22359" y="25002"/>
                    <a:pt x="22387" y="24987"/>
                    <a:pt x="22419" y="24961"/>
                  </a:cubicBezTo>
                  <a:cubicBezTo>
                    <a:pt x="22516" y="24883"/>
                    <a:pt x="22614" y="24824"/>
                    <a:pt x="22718" y="24772"/>
                  </a:cubicBezTo>
                  <a:close/>
                  <a:moveTo>
                    <a:pt x="25567" y="26294"/>
                  </a:moveTo>
                  <a:lnTo>
                    <a:pt x="25567" y="26294"/>
                  </a:lnTo>
                  <a:cubicBezTo>
                    <a:pt x="25547" y="26359"/>
                    <a:pt x="25528" y="26424"/>
                    <a:pt x="25508" y="26489"/>
                  </a:cubicBezTo>
                  <a:cubicBezTo>
                    <a:pt x="25482" y="26489"/>
                    <a:pt x="25450" y="26495"/>
                    <a:pt x="25417" y="26495"/>
                  </a:cubicBezTo>
                  <a:lnTo>
                    <a:pt x="25567" y="26294"/>
                  </a:lnTo>
                  <a:close/>
                  <a:moveTo>
                    <a:pt x="22282" y="26060"/>
                  </a:moveTo>
                  <a:cubicBezTo>
                    <a:pt x="22282" y="26066"/>
                    <a:pt x="22282" y="26079"/>
                    <a:pt x="22289" y="26099"/>
                  </a:cubicBezTo>
                  <a:cubicBezTo>
                    <a:pt x="22295" y="26112"/>
                    <a:pt x="22302" y="26125"/>
                    <a:pt x="22295" y="26138"/>
                  </a:cubicBezTo>
                  <a:cubicBezTo>
                    <a:pt x="22295" y="26157"/>
                    <a:pt x="22276" y="26170"/>
                    <a:pt x="22237" y="26190"/>
                  </a:cubicBezTo>
                  <a:cubicBezTo>
                    <a:pt x="22185" y="26216"/>
                    <a:pt x="22113" y="26268"/>
                    <a:pt x="22022" y="26346"/>
                  </a:cubicBezTo>
                  <a:cubicBezTo>
                    <a:pt x="21931" y="26430"/>
                    <a:pt x="21860" y="26482"/>
                    <a:pt x="21808" y="26508"/>
                  </a:cubicBezTo>
                  <a:cubicBezTo>
                    <a:pt x="21769" y="26528"/>
                    <a:pt x="21749" y="26541"/>
                    <a:pt x="21729" y="26554"/>
                  </a:cubicBezTo>
                  <a:cubicBezTo>
                    <a:pt x="21723" y="26502"/>
                    <a:pt x="21716" y="26456"/>
                    <a:pt x="21710" y="26417"/>
                  </a:cubicBezTo>
                  <a:cubicBezTo>
                    <a:pt x="21899" y="26294"/>
                    <a:pt x="22087" y="26177"/>
                    <a:pt x="22282" y="26060"/>
                  </a:cubicBezTo>
                  <a:close/>
                  <a:moveTo>
                    <a:pt x="21391" y="26300"/>
                  </a:moveTo>
                  <a:lnTo>
                    <a:pt x="21391" y="26307"/>
                  </a:lnTo>
                  <a:cubicBezTo>
                    <a:pt x="21404" y="26352"/>
                    <a:pt x="21417" y="26385"/>
                    <a:pt x="21417" y="26398"/>
                  </a:cubicBezTo>
                  <a:cubicBezTo>
                    <a:pt x="21424" y="26450"/>
                    <a:pt x="21417" y="26495"/>
                    <a:pt x="21391" y="26521"/>
                  </a:cubicBezTo>
                  <a:cubicBezTo>
                    <a:pt x="21372" y="26541"/>
                    <a:pt x="21346" y="26560"/>
                    <a:pt x="21307" y="26573"/>
                  </a:cubicBezTo>
                  <a:lnTo>
                    <a:pt x="21164" y="26638"/>
                  </a:lnTo>
                  <a:cubicBezTo>
                    <a:pt x="21248" y="26515"/>
                    <a:pt x="21320" y="26404"/>
                    <a:pt x="21391" y="26300"/>
                  </a:cubicBezTo>
                  <a:close/>
                  <a:moveTo>
                    <a:pt x="32070" y="24883"/>
                  </a:moveTo>
                  <a:cubicBezTo>
                    <a:pt x="32083" y="24922"/>
                    <a:pt x="32116" y="24954"/>
                    <a:pt x="32155" y="24980"/>
                  </a:cubicBezTo>
                  <a:cubicBezTo>
                    <a:pt x="32174" y="24993"/>
                    <a:pt x="32213" y="25013"/>
                    <a:pt x="32278" y="25045"/>
                  </a:cubicBezTo>
                  <a:cubicBezTo>
                    <a:pt x="32330" y="25078"/>
                    <a:pt x="32421" y="25130"/>
                    <a:pt x="32539" y="25214"/>
                  </a:cubicBezTo>
                  <a:cubicBezTo>
                    <a:pt x="32571" y="25234"/>
                    <a:pt x="32617" y="25266"/>
                    <a:pt x="32656" y="25305"/>
                  </a:cubicBezTo>
                  <a:lnTo>
                    <a:pt x="32727" y="25364"/>
                  </a:lnTo>
                  <a:cubicBezTo>
                    <a:pt x="32747" y="25377"/>
                    <a:pt x="32779" y="25390"/>
                    <a:pt x="32818" y="25409"/>
                  </a:cubicBezTo>
                  <a:cubicBezTo>
                    <a:pt x="32916" y="25461"/>
                    <a:pt x="33013" y="25526"/>
                    <a:pt x="33104" y="25604"/>
                  </a:cubicBezTo>
                  <a:cubicBezTo>
                    <a:pt x="33130" y="25630"/>
                    <a:pt x="33156" y="25643"/>
                    <a:pt x="33169" y="25650"/>
                  </a:cubicBezTo>
                  <a:cubicBezTo>
                    <a:pt x="33179" y="25653"/>
                    <a:pt x="33189" y="25655"/>
                    <a:pt x="33198" y="25655"/>
                  </a:cubicBezTo>
                  <a:cubicBezTo>
                    <a:pt x="33207" y="25655"/>
                    <a:pt x="33215" y="25653"/>
                    <a:pt x="33221" y="25650"/>
                  </a:cubicBezTo>
                  <a:lnTo>
                    <a:pt x="33286" y="25741"/>
                  </a:lnTo>
                  <a:cubicBezTo>
                    <a:pt x="33325" y="25800"/>
                    <a:pt x="33371" y="25845"/>
                    <a:pt x="33430" y="25878"/>
                  </a:cubicBezTo>
                  <a:cubicBezTo>
                    <a:pt x="33457" y="25893"/>
                    <a:pt x="33485" y="25901"/>
                    <a:pt x="33511" y="25901"/>
                  </a:cubicBezTo>
                  <a:cubicBezTo>
                    <a:pt x="33539" y="25901"/>
                    <a:pt x="33565" y="25891"/>
                    <a:pt x="33586" y="25871"/>
                  </a:cubicBezTo>
                  <a:lnTo>
                    <a:pt x="33592" y="25871"/>
                  </a:lnTo>
                  <a:cubicBezTo>
                    <a:pt x="33592" y="25871"/>
                    <a:pt x="33599" y="25871"/>
                    <a:pt x="33605" y="25878"/>
                  </a:cubicBezTo>
                  <a:cubicBezTo>
                    <a:pt x="33625" y="25891"/>
                    <a:pt x="33644" y="25910"/>
                    <a:pt x="33670" y="25936"/>
                  </a:cubicBezTo>
                  <a:lnTo>
                    <a:pt x="33742" y="26008"/>
                  </a:lnTo>
                  <a:cubicBezTo>
                    <a:pt x="33761" y="26021"/>
                    <a:pt x="33807" y="26053"/>
                    <a:pt x="33872" y="26086"/>
                  </a:cubicBezTo>
                  <a:cubicBezTo>
                    <a:pt x="33930" y="26118"/>
                    <a:pt x="33969" y="26151"/>
                    <a:pt x="33995" y="26177"/>
                  </a:cubicBezTo>
                  <a:cubicBezTo>
                    <a:pt x="34008" y="26190"/>
                    <a:pt x="34028" y="26209"/>
                    <a:pt x="34047" y="26235"/>
                  </a:cubicBezTo>
                  <a:cubicBezTo>
                    <a:pt x="34073" y="26255"/>
                    <a:pt x="34086" y="26261"/>
                    <a:pt x="34086" y="26268"/>
                  </a:cubicBezTo>
                  <a:lnTo>
                    <a:pt x="33787" y="26703"/>
                  </a:lnTo>
                  <a:cubicBezTo>
                    <a:pt x="33768" y="26736"/>
                    <a:pt x="33748" y="26756"/>
                    <a:pt x="33748" y="26756"/>
                  </a:cubicBezTo>
                  <a:cubicBezTo>
                    <a:pt x="33729" y="26775"/>
                    <a:pt x="33722" y="26788"/>
                    <a:pt x="33716" y="26795"/>
                  </a:cubicBezTo>
                  <a:cubicBezTo>
                    <a:pt x="33618" y="26730"/>
                    <a:pt x="33521" y="26664"/>
                    <a:pt x="33423" y="26593"/>
                  </a:cubicBezTo>
                  <a:cubicBezTo>
                    <a:pt x="33098" y="26365"/>
                    <a:pt x="32870" y="26203"/>
                    <a:pt x="32721" y="26099"/>
                  </a:cubicBezTo>
                  <a:cubicBezTo>
                    <a:pt x="32467" y="25917"/>
                    <a:pt x="32246" y="25741"/>
                    <a:pt x="32051" y="25578"/>
                  </a:cubicBezTo>
                  <a:cubicBezTo>
                    <a:pt x="31953" y="25500"/>
                    <a:pt x="31849" y="25403"/>
                    <a:pt x="31739" y="25299"/>
                  </a:cubicBezTo>
                  <a:lnTo>
                    <a:pt x="31739" y="25292"/>
                  </a:lnTo>
                  <a:cubicBezTo>
                    <a:pt x="31745" y="25279"/>
                    <a:pt x="31752" y="25266"/>
                    <a:pt x="31752" y="25260"/>
                  </a:cubicBezTo>
                  <a:lnTo>
                    <a:pt x="31752" y="25247"/>
                  </a:lnTo>
                  <a:lnTo>
                    <a:pt x="31765" y="25240"/>
                  </a:lnTo>
                  <a:cubicBezTo>
                    <a:pt x="31778" y="25227"/>
                    <a:pt x="31784" y="25214"/>
                    <a:pt x="31784" y="25201"/>
                  </a:cubicBezTo>
                  <a:lnTo>
                    <a:pt x="31947" y="25032"/>
                  </a:lnTo>
                  <a:cubicBezTo>
                    <a:pt x="32005" y="24974"/>
                    <a:pt x="32044" y="24922"/>
                    <a:pt x="32070" y="24883"/>
                  </a:cubicBezTo>
                  <a:close/>
                  <a:moveTo>
                    <a:pt x="25482" y="26573"/>
                  </a:moveTo>
                  <a:lnTo>
                    <a:pt x="25411" y="26801"/>
                  </a:lnTo>
                  <a:cubicBezTo>
                    <a:pt x="25339" y="26801"/>
                    <a:pt x="25261" y="26808"/>
                    <a:pt x="25189" y="26814"/>
                  </a:cubicBezTo>
                  <a:lnTo>
                    <a:pt x="25359" y="26580"/>
                  </a:lnTo>
                  <a:cubicBezTo>
                    <a:pt x="25398" y="26580"/>
                    <a:pt x="25437" y="26573"/>
                    <a:pt x="25482" y="26573"/>
                  </a:cubicBezTo>
                  <a:close/>
                  <a:moveTo>
                    <a:pt x="44232" y="21910"/>
                  </a:moveTo>
                  <a:cubicBezTo>
                    <a:pt x="44343" y="21995"/>
                    <a:pt x="44466" y="22060"/>
                    <a:pt x="44603" y="22106"/>
                  </a:cubicBezTo>
                  <a:cubicBezTo>
                    <a:pt x="44330" y="23491"/>
                    <a:pt x="43796" y="24772"/>
                    <a:pt x="43003" y="25943"/>
                  </a:cubicBezTo>
                  <a:cubicBezTo>
                    <a:pt x="42879" y="26125"/>
                    <a:pt x="42775" y="26268"/>
                    <a:pt x="42678" y="26378"/>
                  </a:cubicBezTo>
                  <a:cubicBezTo>
                    <a:pt x="42548" y="26528"/>
                    <a:pt x="42418" y="26645"/>
                    <a:pt x="42281" y="26736"/>
                  </a:cubicBezTo>
                  <a:cubicBezTo>
                    <a:pt x="42196" y="26801"/>
                    <a:pt x="42144" y="26840"/>
                    <a:pt x="42125" y="26866"/>
                  </a:cubicBezTo>
                  <a:cubicBezTo>
                    <a:pt x="42125" y="26873"/>
                    <a:pt x="42118" y="26886"/>
                    <a:pt x="42112" y="26892"/>
                  </a:cubicBezTo>
                  <a:cubicBezTo>
                    <a:pt x="42086" y="26788"/>
                    <a:pt x="42060" y="26703"/>
                    <a:pt x="42027" y="26632"/>
                  </a:cubicBezTo>
                  <a:cubicBezTo>
                    <a:pt x="41982" y="26534"/>
                    <a:pt x="41930" y="26450"/>
                    <a:pt x="41865" y="26391"/>
                  </a:cubicBezTo>
                  <a:cubicBezTo>
                    <a:pt x="41975" y="26300"/>
                    <a:pt x="42092" y="26183"/>
                    <a:pt x="42216" y="26034"/>
                  </a:cubicBezTo>
                  <a:cubicBezTo>
                    <a:pt x="42313" y="25910"/>
                    <a:pt x="42405" y="25793"/>
                    <a:pt x="42483" y="25689"/>
                  </a:cubicBezTo>
                  <a:cubicBezTo>
                    <a:pt x="42808" y="25253"/>
                    <a:pt x="43120" y="24759"/>
                    <a:pt x="43406" y="24213"/>
                  </a:cubicBezTo>
                  <a:cubicBezTo>
                    <a:pt x="43627" y="23809"/>
                    <a:pt x="43796" y="23432"/>
                    <a:pt x="43926" y="23081"/>
                  </a:cubicBezTo>
                  <a:cubicBezTo>
                    <a:pt x="44076" y="22678"/>
                    <a:pt x="44180" y="22288"/>
                    <a:pt x="44232" y="21910"/>
                  </a:cubicBezTo>
                  <a:close/>
                  <a:moveTo>
                    <a:pt x="21437" y="26606"/>
                  </a:moveTo>
                  <a:lnTo>
                    <a:pt x="21443" y="26710"/>
                  </a:lnTo>
                  <a:cubicBezTo>
                    <a:pt x="21430" y="26723"/>
                    <a:pt x="21372" y="26756"/>
                    <a:pt x="21281" y="26814"/>
                  </a:cubicBezTo>
                  <a:lnTo>
                    <a:pt x="21118" y="26931"/>
                  </a:lnTo>
                  <a:cubicBezTo>
                    <a:pt x="21104" y="26941"/>
                    <a:pt x="21093" y="26947"/>
                    <a:pt x="21083" y="26947"/>
                  </a:cubicBezTo>
                  <a:cubicBezTo>
                    <a:pt x="21080" y="26947"/>
                    <a:pt x="21076" y="26946"/>
                    <a:pt x="21073" y="26944"/>
                  </a:cubicBezTo>
                  <a:cubicBezTo>
                    <a:pt x="21060" y="26944"/>
                    <a:pt x="21047" y="26938"/>
                    <a:pt x="21040" y="26918"/>
                  </a:cubicBezTo>
                  <a:lnTo>
                    <a:pt x="21027" y="26873"/>
                  </a:lnTo>
                  <a:cubicBezTo>
                    <a:pt x="21027" y="26860"/>
                    <a:pt x="21034" y="26840"/>
                    <a:pt x="21034" y="26834"/>
                  </a:cubicBezTo>
                  <a:cubicBezTo>
                    <a:pt x="21034" y="26814"/>
                    <a:pt x="21040" y="26801"/>
                    <a:pt x="21047" y="26795"/>
                  </a:cubicBezTo>
                  <a:cubicBezTo>
                    <a:pt x="21053" y="26788"/>
                    <a:pt x="21060" y="26782"/>
                    <a:pt x="21073" y="26775"/>
                  </a:cubicBezTo>
                  <a:cubicBezTo>
                    <a:pt x="21073" y="26775"/>
                    <a:pt x="21079" y="26769"/>
                    <a:pt x="21079" y="26769"/>
                  </a:cubicBezTo>
                  <a:cubicBezTo>
                    <a:pt x="21183" y="26723"/>
                    <a:pt x="21255" y="26690"/>
                    <a:pt x="21294" y="26677"/>
                  </a:cubicBezTo>
                  <a:cubicBezTo>
                    <a:pt x="21307" y="26677"/>
                    <a:pt x="21320" y="26677"/>
                    <a:pt x="21326" y="26671"/>
                  </a:cubicBezTo>
                  <a:lnTo>
                    <a:pt x="21352" y="26651"/>
                  </a:lnTo>
                  <a:cubicBezTo>
                    <a:pt x="21365" y="26638"/>
                    <a:pt x="21391" y="26632"/>
                    <a:pt x="21424" y="26632"/>
                  </a:cubicBezTo>
                  <a:cubicBezTo>
                    <a:pt x="21424" y="26619"/>
                    <a:pt x="21430" y="26612"/>
                    <a:pt x="21437" y="26606"/>
                  </a:cubicBezTo>
                  <a:close/>
                  <a:moveTo>
                    <a:pt x="43933" y="19719"/>
                  </a:moveTo>
                  <a:cubicBezTo>
                    <a:pt x="43985" y="19907"/>
                    <a:pt x="44030" y="20180"/>
                    <a:pt x="44063" y="20538"/>
                  </a:cubicBezTo>
                  <a:lnTo>
                    <a:pt x="44135" y="21299"/>
                  </a:lnTo>
                  <a:cubicBezTo>
                    <a:pt x="43991" y="21299"/>
                    <a:pt x="43907" y="21332"/>
                    <a:pt x="43874" y="21410"/>
                  </a:cubicBezTo>
                  <a:cubicBezTo>
                    <a:pt x="43848" y="21475"/>
                    <a:pt x="43874" y="21553"/>
                    <a:pt x="43952" y="21650"/>
                  </a:cubicBezTo>
                  <a:cubicBezTo>
                    <a:pt x="44004" y="21715"/>
                    <a:pt x="44063" y="21767"/>
                    <a:pt x="44121" y="21819"/>
                  </a:cubicBezTo>
                  <a:cubicBezTo>
                    <a:pt x="44115" y="21839"/>
                    <a:pt x="44115" y="21852"/>
                    <a:pt x="44108" y="21871"/>
                  </a:cubicBezTo>
                  <a:cubicBezTo>
                    <a:pt x="44076" y="22236"/>
                    <a:pt x="43985" y="22626"/>
                    <a:pt x="43835" y="23036"/>
                  </a:cubicBezTo>
                  <a:cubicBezTo>
                    <a:pt x="43718" y="23354"/>
                    <a:pt x="43549" y="23718"/>
                    <a:pt x="43335" y="24141"/>
                  </a:cubicBezTo>
                  <a:cubicBezTo>
                    <a:pt x="43094" y="24590"/>
                    <a:pt x="42886" y="24948"/>
                    <a:pt x="42697" y="25234"/>
                  </a:cubicBezTo>
                  <a:cubicBezTo>
                    <a:pt x="42561" y="25429"/>
                    <a:pt x="42359" y="25702"/>
                    <a:pt x="42099" y="26034"/>
                  </a:cubicBezTo>
                  <a:cubicBezTo>
                    <a:pt x="42040" y="26105"/>
                    <a:pt x="41995" y="26157"/>
                    <a:pt x="41975" y="26183"/>
                  </a:cubicBezTo>
                  <a:cubicBezTo>
                    <a:pt x="41923" y="26235"/>
                    <a:pt x="41878" y="26274"/>
                    <a:pt x="41832" y="26307"/>
                  </a:cubicBezTo>
                  <a:cubicBezTo>
                    <a:pt x="41819" y="26313"/>
                    <a:pt x="41806" y="26326"/>
                    <a:pt x="41793" y="26333"/>
                  </a:cubicBezTo>
                  <a:cubicBezTo>
                    <a:pt x="41774" y="26313"/>
                    <a:pt x="41754" y="26300"/>
                    <a:pt x="41728" y="26294"/>
                  </a:cubicBezTo>
                  <a:cubicBezTo>
                    <a:pt x="41674" y="26267"/>
                    <a:pt x="41620" y="26253"/>
                    <a:pt x="41566" y="26253"/>
                  </a:cubicBezTo>
                  <a:cubicBezTo>
                    <a:pt x="41555" y="26253"/>
                    <a:pt x="41544" y="26254"/>
                    <a:pt x="41533" y="26255"/>
                  </a:cubicBezTo>
                  <a:cubicBezTo>
                    <a:pt x="41455" y="26261"/>
                    <a:pt x="41403" y="26294"/>
                    <a:pt x="41370" y="26346"/>
                  </a:cubicBezTo>
                  <a:cubicBezTo>
                    <a:pt x="41344" y="26391"/>
                    <a:pt x="41338" y="26469"/>
                    <a:pt x="41344" y="26573"/>
                  </a:cubicBezTo>
                  <a:lnTo>
                    <a:pt x="41351" y="26599"/>
                  </a:lnTo>
                  <a:cubicBezTo>
                    <a:pt x="41188" y="26658"/>
                    <a:pt x="41071" y="26697"/>
                    <a:pt x="40993" y="26710"/>
                  </a:cubicBezTo>
                  <a:cubicBezTo>
                    <a:pt x="40935" y="26723"/>
                    <a:pt x="40863" y="26736"/>
                    <a:pt x="40779" y="26743"/>
                  </a:cubicBezTo>
                  <a:cubicBezTo>
                    <a:pt x="40681" y="26749"/>
                    <a:pt x="40610" y="26756"/>
                    <a:pt x="40558" y="26756"/>
                  </a:cubicBezTo>
                  <a:cubicBezTo>
                    <a:pt x="40479" y="26769"/>
                    <a:pt x="40252" y="26808"/>
                    <a:pt x="39862" y="26886"/>
                  </a:cubicBezTo>
                  <a:cubicBezTo>
                    <a:pt x="39611" y="26931"/>
                    <a:pt x="39400" y="26952"/>
                    <a:pt x="39229" y="26952"/>
                  </a:cubicBezTo>
                  <a:cubicBezTo>
                    <a:pt x="39205" y="26952"/>
                    <a:pt x="39182" y="26951"/>
                    <a:pt x="39159" y="26951"/>
                  </a:cubicBezTo>
                  <a:cubicBezTo>
                    <a:pt x="39146" y="26947"/>
                    <a:pt x="39133" y="26946"/>
                    <a:pt x="39121" y="26946"/>
                  </a:cubicBezTo>
                  <a:cubicBezTo>
                    <a:pt x="39109" y="26946"/>
                    <a:pt x="39097" y="26947"/>
                    <a:pt x="39088" y="26951"/>
                  </a:cubicBezTo>
                  <a:lnTo>
                    <a:pt x="39088" y="26944"/>
                  </a:lnTo>
                  <a:lnTo>
                    <a:pt x="39530" y="25097"/>
                  </a:lnTo>
                  <a:cubicBezTo>
                    <a:pt x="39549" y="25006"/>
                    <a:pt x="39562" y="24909"/>
                    <a:pt x="39575" y="24817"/>
                  </a:cubicBezTo>
                  <a:cubicBezTo>
                    <a:pt x="39660" y="24239"/>
                    <a:pt x="39758" y="23647"/>
                    <a:pt x="39868" y="23049"/>
                  </a:cubicBezTo>
                  <a:cubicBezTo>
                    <a:pt x="39875" y="23052"/>
                    <a:pt x="39883" y="23053"/>
                    <a:pt x="39892" y="23053"/>
                  </a:cubicBezTo>
                  <a:cubicBezTo>
                    <a:pt x="39901" y="23053"/>
                    <a:pt x="39910" y="23052"/>
                    <a:pt x="39920" y="23049"/>
                  </a:cubicBezTo>
                  <a:lnTo>
                    <a:pt x="40128" y="22996"/>
                  </a:lnTo>
                  <a:cubicBezTo>
                    <a:pt x="40187" y="22977"/>
                    <a:pt x="40258" y="22944"/>
                    <a:pt x="40336" y="22892"/>
                  </a:cubicBezTo>
                  <a:cubicBezTo>
                    <a:pt x="40453" y="22814"/>
                    <a:pt x="40518" y="22775"/>
                    <a:pt x="40531" y="22762"/>
                  </a:cubicBezTo>
                  <a:cubicBezTo>
                    <a:pt x="40551" y="22756"/>
                    <a:pt x="40564" y="22749"/>
                    <a:pt x="40571" y="22743"/>
                  </a:cubicBezTo>
                  <a:cubicBezTo>
                    <a:pt x="40766" y="22821"/>
                    <a:pt x="40935" y="22899"/>
                    <a:pt x="41097" y="22996"/>
                  </a:cubicBezTo>
                  <a:cubicBezTo>
                    <a:pt x="41162" y="23029"/>
                    <a:pt x="41208" y="23042"/>
                    <a:pt x="41240" y="23042"/>
                  </a:cubicBezTo>
                  <a:cubicBezTo>
                    <a:pt x="41279" y="23042"/>
                    <a:pt x="41312" y="23023"/>
                    <a:pt x="41338" y="22990"/>
                  </a:cubicBezTo>
                  <a:cubicBezTo>
                    <a:pt x="41370" y="22957"/>
                    <a:pt x="41383" y="22918"/>
                    <a:pt x="41390" y="22873"/>
                  </a:cubicBezTo>
                  <a:cubicBezTo>
                    <a:pt x="41390" y="22840"/>
                    <a:pt x="41390" y="22795"/>
                    <a:pt x="41383" y="22749"/>
                  </a:cubicBezTo>
                  <a:cubicBezTo>
                    <a:pt x="41377" y="22743"/>
                    <a:pt x="41364" y="22697"/>
                    <a:pt x="41344" y="22632"/>
                  </a:cubicBezTo>
                  <a:cubicBezTo>
                    <a:pt x="41312" y="22515"/>
                    <a:pt x="41279" y="22379"/>
                    <a:pt x="41260" y="22216"/>
                  </a:cubicBezTo>
                  <a:cubicBezTo>
                    <a:pt x="41292" y="22177"/>
                    <a:pt x="41318" y="22138"/>
                    <a:pt x="41351" y="22092"/>
                  </a:cubicBezTo>
                  <a:cubicBezTo>
                    <a:pt x="41383" y="22040"/>
                    <a:pt x="41449" y="21949"/>
                    <a:pt x="41533" y="21813"/>
                  </a:cubicBezTo>
                  <a:cubicBezTo>
                    <a:pt x="41657" y="21618"/>
                    <a:pt x="41748" y="21468"/>
                    <a:pt x="41806" y="21351"/>
                  </a:cubicBezTo>
                  <a:cubicBezTo>
                    <a:pt x="41988" y="21000"/>
                    <a:pt x="42112" y="20629"/>
                    <a:pt x="42177" y="20245"/>
                  </a:cubicBezTo>
                  <a:cubicBezTo>
                    <a:pt x="42183" y="20213"/>
                    <a:pt x="42196" y="20193"/>
                    <a:pt x="42203" y="20180"/>
                  </a:cubicBezTo>
                  <a:cubicBezTo>
                    <a:pt x="42209" y="20174"/>
                    <a:pt x="42235" y="20161"/>
                    <a:pt x="42274" y="20154"/>
                  </a:cubicBezTo>
                  <a:cubicBezTo>
                    <a:pt x="42847" y="20057"/>
                    <a:pt x="43400" y="19914"/>
                    <a:pt x="43933" y="19719"/>
                  </a:cubicBezTo>
                  <a:close/>
                  <a:moveTo>
                    <a:pt x="36161" y="22125"/>
                  </a:moveTo>
                  <a:cubicBezTo>
                    <a:pt x="36181" y="22138"/>
                    <a:pt x="36200" y="22158"/>
                    <a:pt x="36226" y="22171"/>
                  </a:cubicBezTo>
                  <a:cubicBezTo>
                    <a:pt x="36259" y="22197"/>
                    <a:pt x="36324" y="22236"/>
                    <a:pt x="36415" y="22281"/>
                  </a:cubicBezTo>
                  <a:cubicBezTo>
                    <a:pt x="36597" y="22372"/>
                    <a:pt x="36870" y="22483"/>
                    <a:pt x="37247" y="22613"/>
                  </a:cubicBezTo>
                  <a:cubicBezTo>
                    <a:pt x="37670" y="22756"/>
                    <a:pt x="38002" y="22860"/>
                    <a:pt x="38242" y="22931"/>
                  </a:cubicBezTo>
                  <a:cubicBezTo>
                    <a:pt x="38385" y="22977"/>
                    <a:pt x="38509" y="23009"/>
                    <a:pt x="38613" y="23029"/>
                  </a:cubicBezTo>
                  <a:cubicBezTo>
                    <a:pt x="38671" y="23036"/>
                    <a:pt x="38789" y="23055"/>
                    <a:pt x="38971" y="23068"/>
                  </a:cubicBezTo>
                  <a:cubicBezTo>
                    <a:pt x="39101" y="23081"/>
                    <a:pt x="39205" y="23094"/>
                    <a:pt x="39289" y="23120"/>
                  </a:cubicBezTo>
                  <a:cubicBezTo>
                    <a:pt x="39283" y="23127"/>
                    <a:pt x="39276" y="23140"/>
                    <a:pt x="39270" y="23159"/>
                  </a:cubicBezTo>
                  <a:cubicBezTo>
                    <a:pt x="38841" y="24440"/>
                    <a:pt x="38444" y="25747"/>
                    <a:pt x="38080" y="27074"/>
                  </a:cubicBezTo>
                  <a:cubicBezTo>
                    <a:pt x="37501" y="26977"/>
                    <a:pt x="36935" y="26821"/>
                    <a:pt x="36389" y="26606"/>
                  </a:cubicBezTo>
                  <a:cubicBezTo>
                    <a:pt x="35842" y="26385"/>
                    <a:pt x="35322" y="26118"/>
                    <a:pt x="34834" y="25786"/>
                  </a:cubicBezTo>
                  <a:cubicBezTo>
                    <a:pt x="34574" y="25611"/>
                    <a:pt x="34295" y="25396"/>
                    <a:pt x="33995" y="25149"/>
                  </a:cubicBezTo>
                  <a:cubicBezTo>
                    <a:pt x="33826" y="25013"/>
                    <a:pt x="33605" y="24824"/>
                    <a:pt x="33319" y="24570"/>
                  </a:cubicBezTo>
                  <a:cubicBezTo>
                    <a:pt x="33260" y="24174"/>
                    <a:pt x="33254" y="23757"/>
                    <a:pt x="33286" y="23322"/>
                  </a:cubicBezTo>
                  <a:lnTo>
                    <a:pt x="33404" y="23198"/>
                  </a:lnTo>
                  <a:cubicBezTo>
                    <a:pt x="33462" y="23133"/>
                    <a:pt x="33495" y="23094"/>
                    <a:pt x="33508" y="23081"/>
                  </a:cubicBezTo>
                  <a:cubicBezTo>
                    <a:pt x="33573" y="23029"/>
                    <a:pt x="33618" y="22996"/>
                    <a:pt x="33631" y="22977"/>
                  </a:cubicBezTo>
                  <a:cubicBezTo>
                    <a:pt x="33657" y="22951"/>
                    <a:pt x="33683" y="22918"/>
                    <a:pt x="33722" y="22873"/>
                  </a:cubicBezTo>
                  <a:cubicBezTo>
                    <a:pt x="33755" y="22847"/>
                    <a:pt x="33800" y="22808"/>
                    <a:pt x="33859" y="22756"/>
                  </a:cubicBezTo>
                  <a:cubicBezTo>
                    <a:pt x="33885" y="22730"/>
                    <a:pt x="33924" y="22691"/>
                    <a:pt x="33969" y="22632"/>
                  </a:cubicBezTo>
                  <a:cubicBezTo>
                    <a:pt x="33982" y="22613"/>
                    <a:pt x="34034" y="22574"/>
                    <a:pt x="34119" y="22515"/>
                  </a:cubicBezTo>
                  <a:cubicBezTo>
                    <a:pt x="34151" y="22489"/>
                    <a:pt x="34229" y="22424"/>
                    <a:pt x="34340" y="22333"/>
                  </a:cubicBezTo>
                  <a:lnTo>
                    <a:pt x="34483" y="22203"/>
                  </a:lnTo>
                  <a:cubicBezTo>
                    <a:pt x="34490" y="22197"/>
                    <a:pt x="34490" y="22184"/>
                    <a:pt x="34496" y="22177"/>
                  </a:cubicBezTo>
                  <a:cubicBezTo>
                    <a:pt x="34789" y="22327"/>
                    <a:pt x="35088" y="22444"/>
                    <a:pt x="35400" y="22535"/>
                  </a:cubicBezTo>
                  <a:cubicBezTo>
                    <a:pt x="35563" y="22580"/>
                    <a:pt x="35667" y="22619"/>
                    <a:pt x="35719" y="22639"/>
                  </a:cubicBezTo>
                  <a:cubicBezTo>
                    <a:pt x="35836" y="22684"/>
                    <a:pt x="35927" y="22749"/>
                    <a:pt x="35992" y="22821"/>
                  </a:cubicBezTo>
                  <a:cubicBezTo>
                    <a:pt x="36057" y="22892"/>
                    <a:pt x="36109" y="22938"/>
                    <a:pt x="36135" y="22957"/>
                  </a:cubicBezTo>
                  <a:cubicBezTo>
                    <a:pt x="36169" y="22984"/>
                    <a:pt x="36201" y="22997"/>
                    <a:pt x="36231" y="22997"/>
                  </a:cubicBezTo>
                  <a:cubicBezTo>
                    <a:pt x="36252" y="22997"/>
                    <a:pt x="36272" y="22991"/>
                    <a:pt x="36291" y="22977"/>
                  </a:cubicBezTo>
                  <a:cubicBezTo>
                    <a:pt x="36363" y="22938"/>
                    <a:pt x="36363" y="22840"/>
                    <a:pt x="36298" y="22684"/>
                  </a:cubicBezTo>
                  <a:cubicBezTo>
                    <a:pt x="36226" y="22522"/>
                    <a:pt x="36181" y="22353"/>
                    <a:pt x="36161" y="22171"/>
                  </a:cubicBezTo>
                  <a:cubicBezTo>
                    <a:pt x="36161" y="22151"/>
                    <a:pt x="36161" y="22138"/>
                    <a:pt x="36161" y="22125"/>
                  </a:cubicBezTo>
                  <a:close/>
                  <a:moveTo>
                    <a:pt x="25391" y="26866"/>
                  </a:moveTo>
                  <a:cubicBezTo>
                    <a:pt x="25365" y="26964"/>
                    <a:pt x="25333" y="27068"/>
                    <a:pt x="25306" y="27165"/>
                  </a:cubicBezTo>
                  <a:lnTo>
                    <a:pt x="24936" y="27165"/>
                  </a:lnTo>
                  <a:lnTo>
                    <a:pt x="25137" y="26886"/>
                  </a:lnTo>
                  <a:cubicBezTo>
                    <a:pt x="25183" y="26886"/>
                    <a:pt x="25241" y="26879"/>
                    <a:pt x="25306" y="26873"/>
                  </a:cubicBezTo>
                  <a:cubicBezTo>
                    <a:pt x="25339" y="26866"/>
                    <a:pt x="25365" y="26866"/>
                    <a:pt x="25391" y="26866"/>
                  </a:cubicBezTo>
                  <a:close/>
                  <a:moveTo>
                    <a:pt x="44239" y="24765"/>
                  </a:moveTo>
                  <a:cubicBezTo>
                    <a:pt x="44362" y="24798"/>
                    <a:pt x="44453" y="24830"/>
                    <a:pt x="44512" y="24850"/>
                  </a:cubicBezTo>
                  <a:cubicBezTo>
                    <a:pt x="44609" y="24896"/>
                    <a:pt x="44687" y="24948"/>
                    <a:pt x="44746" y="25006"/>
                  </a:cubicBezTo>
                  <a:cubicBezTo>
                    <a:pt x="44746" y="25006"/>
                    <a:pt x="44752" y="25013"/>
                    <a:pt x="44752" y="25013"/>
                  </a:cubicBezTo>
                  <a:cubicBezTo>
                    <a:pt x="44700" y="25143"/>
                    <a:pt x="44635" y="25273"/>
                    <a:pt x="44570" y="25416"/>
                  </a:cubicBezTo>
                  <a:cubicBezTo>
                    <a:pt x="44440" y="25702"/>
                    <a:pt x="44330" y="25930"/>
                    <a:pt x="44239" y="26086"/>
                  </a:cubicBezTo>
                  <a:cubicBezTo>
                    <a:pt x="44102" y="26320"/>
                    <a:pt x="43952" y="26515"/>
                    <a:pt x="43790" y="26671"/>
                  </a:cubicBezTo>
                  <a:cubicBezTo>
                    <a:pt x="43679" y="26775"/>
                    <a:pt x="43549" y="26873"/>
                    <a:pt x="43400" y="26977"/>
                  </a:cubicBezTo>
                  <a:cubicBezTo>
                    <a:pt x="43328" y="27022"/>
                    <a:pt x="43217" y="27087"/>
                    <a:pt x="43081" y="27172"/>
                  </a:cubicBezTo>
                  <a:cubicBezTo>
                    <a:pt x="43003" y="27035"/>
                    <a:pt x="42925" y="26912"/>
                    <a:pt x="42840" y="26801"/>
                  </a:cubicBezTo>
                  <a:cubicBezTo>
                    <a:pt x="42990" y="26651"/>
                    <a:pt x="43100" y="26534"/>
                    <a:pt x="43178" y="26450"/>
                  </a:cubicBezTo>
                  <a:cubicBezTo>
                    <a:pt x="43296" y="26320"/>
                    <a:pt x="43393" y="26190"/>
                    <a:pt x="43465" y="26060"/>
                  </a:cubicBezTo>
                  <a:cubicBezTo>
                    <a:pt x="43471" y="26047"/>
                    <a:pt x="43491" y="26014"/>
                    <a:pt x="43523" y="25956"/>
                  </a:cubicBezTo>
                  <a:cubicBezTo>
                    <a:pt x="43549" y="25910"/>
                    <a:pt x="43575" y="25878"/>
                    <a:pt x="43588" y="25852"/>
                  </a:cubicBezTo>
                  <a:cubicBezTo>
                    <a:pt x="43627" y="25806"/>
                    <a:pt x="43679" y="25734"/>
                    <a:pt x="43757" y="25650"/>
                  </a:cubicBezTo>
                  <a:cubicBezTo>
                    <a:pt x="43848" y="25533"/>
                    <a:pt x="43939" y="25390"/>
                    <a:pt x="44030" y="25227"/>
                  </a:cubicBezTo>
                  <a:cubicBezTo>
                    <a:pt x="44082" y="25123"/>
                    <a:pt x="44154" y="24974"/>
                    <a:pt x="44239" y="24765"/>
                  </a:cubicBezTo>
                  <a:close/>
                  <a:moveTo>
                    <a:pt x="41580" y="26468"/>
                  </a:moveTo>
                  <a:cubicBezTo>
                    <a:pt x="41603" y="26468"/>
                    <a:pt x="41630" y="26479"/>
                    <a:pt x="41657" y="26495"/>
                  </a:cubicBezTo>
                  <a:cubicBezTo>
                    <a:pt x="41715" y="26521"/>
                    <a:pt x="41754" y="26554"/>
                    <a:pt x="41774" y="26593"/>
                  </a:cubicBezTo>
                  <a:cubicBezTo>
                    <a:pt x="41787" y="26619"/>
                    <a:pt x="41800" y="26658"/>
                    <a:pt x="41813" y="26710"/>
                  </a:cubicBezTo>
                  <a:cubicBezTo>
                    <a:pt x="41819" y="26736"/>
                    <a:pt x="41832" y="26769"/>
                    <a:pt x="41858" y="26808"/>
                  </a:cubicBezTo>
                  <a:cubicBezTo>
                    <a:pt x="41884" y="26847"/>
                    <a:pt x="41904" y="26879"/>
                    <a:pt x="41910" y="26899"/>
                  </a:cubicBezTo>
                  <a:lnTo>
                    <a:pt x="41930" y="27003"/>
                  </a:lnTo>
                  <a:cubicBezTo>
                    <a:pt x="41930" y="27016"/>
                    <a:pt x="41936" y="27042"/>
                    <a:pt x="41949" y="27074"/>
                  </a:cubicBezTo>
                  <a:cubicBezTo>
                    <a:pt x="41956" y="27100"/>
                    <a:pt x="41962" y="27126"/>
                    <a:pt x="41969" y="27139"/>
                  </a:cubicBezTo>
                  <a:cubicBezTo>
                    <a:pt x="41969" y="27172"/>
                    <a:pt x="41962" y="27217"/>
                    <a:pt x="41949" y="27276"/>
                  </a:cubicBezTo>
                  <a:lnTo>
                    <a:pt x="41761" y="27185"/>
                  </a:lnTo>
                  <a:cubicBezTo>
                    <a:pt x="41702" y="27152"/>
                    <a:pt x="41657" y="27120"/>
                    <a:pt x="41637" y="27087"/>
                  </a:cubicBezTo>
                  <a:cubicBezTo>
                    <a:pt x="41618" y="27068"/>
                    <a:pt x="41611" y="27035"/>
                    <a:pt x="41605" y="26996"/>
                  </a:cubicBezTo>
                  <a:cubicBezTo>
                    <a:pt x="41579" y="26918"/>
                    <a:pt x="41572" y="26840"/>
                    <a:pt x="41572" y="26769"/>
                  </a:cubicBezTo>
                  <a:cubicBezTo>
                    <a:pt x="41579" y="26710"/>
                    <a:pt x="41579" y="26671"/>
                    <a:pt x="41579" y="26645"/>
                  </a:cubicBezTo>
                  <a:cubicBezTo>
                    <a:pt x="41579" y="26593"/>
                    <a:pt x="41566" y="26554"/>
                    <a:pt x="41546" y="26521"/>
                  </a:cubicBezTo>
                  <a:cubicBezTo>
                    <a:pt x="41540" y="26508"/>
                    <a:pt x="41533" y="26495"/>
                    <a:pt x="41533" y="26489"/>
                  </a:cubicBezTo>
                  <a:cubicBezTo>
                    <a:pt x="41540" y="26476"/>
                    <a:pt x="41553" y="26469"/>
                    <a:pt x="41566" y="26469"/>
                  </a:cubicBezTo>
                  <a:cubicBezTo>
                    <a:pt x="41570" y="26468"/>
                    <a:pt x="41575" y="26468"/>
                    <a:pt x="41580" y="26468"/>
                  </a:cubicBezTo>
                  <a:close/>
                  <a:moveTo>
                    <a:pt x="44928" y="22079"/>
                  </a:moveTo>
                  <a:lnTo>
                    <a:pt x="44928" y="22079"/>
                  </a:lnTo>
                  <a:cubicBezTo>
                    <a:pt x="44915" y="22145"/>
                    <a:pt x="44902" y="22197"/>
                    <a:pt x="44895" y="22236"/>
                  </a:cubicBezTo>
                  <a:cubicBezTo>
                    <a:pt x="44889" y="22262"/>
                    <a:pt x="44863" y="22359"/>
                    <a:pt x="44824" y="22522"/>
                  </a:cubicBezTo>
                  <a:lnTo>
                    <a:pt x="44453" y="23770"/>
                  </a:lnTo>
                  <a:cubicBezTo>
                    <a:pt x="44375" y="24044"/>
                    <a:pt x="44310" y="24258"/>
                    <a:pt x="44258" y="24414"/>
                  </a:cubicBezTo>
                  <a:cubicBezTo>
                    <a:pt x="44245" y="24440"/>
                    <a:pt x="44245" y="24466"/>
                    <a:pt x="44252" y="24479"/>
                  </a:cubicBezTo>
                  <a:cubicBezTo>
                    <a:pt x="44265" y="24499"/>
                    <a:pt x="44284" y="24505"/>
                    <a:pt x="44310" y="24512"/>
                  </a:cubicBezTo>
                  <a:cubicBezTo>
                    <a:pt x="44492" y="24538"/>
                    <a:pt x="44596" y="24551"/>
                    <a:pt x="44622" y="24564"/>
                  </a:cubicBezTo>
                  <a:cubicBezTo>
                    <a:pt x="44733" y="24590"/>
                    <a:pt x="44817" y="24629"/>
                    <a:pt x="44889" y="24687"/>
                  </a:cubicBezTo>
                  <a:cubicBezTo>
                    <a:pt x="44856" y="24765"/>
                    <a:pt x="44824" y="24843"/>
                    <a:pt x="44785" y="24935"/>
                  </a:cubicBezTo>
                  <a:cubicBezTo>
                    <a:pt x="44700" y="24850"/>
                    <a:pt x="44603" y="24791"/>
                    <a:pt x="44492" y="24752"/>
                  </a:cubicBezTo>
                  <a:cubicBezTo>
                    <a:pt x="44447" y="24739"/>
                    <a:pt x="44414" y="24726"/>
                    <a:pt x="44395" y="24720"/>
                  </a:cubicBezTo>
                  <a:cubicBezTo>
                    <a:pt x="44356" y="24707"/>
                    <a:pt x="44323" y="24694"/>
                    <a:pt x="44297" y="24674"/>
                  </a:cubicBezTo>
                  <a:cubicBezTo>
                    <a:pt x="44270" y="24658"/>
                    <a:pt x="44244" y="24647"/>
                    <a:pt x="44228" y="24647"/>
                  </a:cubicBezTo>
                  <a:cubicBezTo>
                    <a:pt x="44224" y="24647"/>
                    <a:pt x="44221" y="24647"/>
                    <a:pt x="44219" y="24648"/>
                  </a:cubicBezTo>
                  <a:cubicBezTo>
                    <a:pt x="44206" y="24655"/>
                    <a:pt x="44193" y="24668"/>
                    <a:pt x="44180" y="24694"/>
                  </a:cubicBezTo>
                  <a:cubicBezTo>
                    <a:pt x="44167" y="24713"/>
                    <a:pt x="44108" y="24850"/>
                    <a:pt x="43991" y="25091"/>
                  </a:cubicBezTo>
                  <a:cubicBezTo>
                    <a:pt x="43913" y="25253"/>
                    <a:pt x="43842" y="25383"/>
                    <a:pt x="43770" y="25474"/>
                  </a:cubicBezTo>
                  <a:cubicBezTo>
                    <a:pt x="43751" y="25513"/>
                    <a:pt x="43699" y="25572"/>
                    <a:pt x="43627" y="25656"/>
                  </a:cubicBezTo>
                  <a:cubicBezTo>
                    <a:pt x="43569" y="25734"/>
                    <a:pt x="43523" y="25800"/>
                    <a:pt x="43491" y="25845"/>
                  </a:cubicBezTo>
                  <a:cubicBezTo>
                    <a:pt x="43439" y="25936"/>
                    <a:pt x="43393" y="26008"/>
                    <a:pt x="43367" y="26053"/>
                  </a:cubicBezTo>
                  <a:cubicBezTo>
                    <a:pt x="43257" y="26242"/>
                    <a:pt x="43074" y="26450"/>
                    <a:pt x="42821" y="26677"/>
                  </a:cubicBezTo>
                  <a:cubicBezTo>
                    <a:pt x="42762" y="26736"/>
                    <a:pt x="42736" y="26788"/>
                    <a:pt x="42743" y="26827"/>
                  </a:cubicBezTo>
                  <a:cubicBezTo>
                    <a:pt x="42743" y="26847"/>
                    <a:pt x="42756" y="26873"/>
                    <a:pt x="42782" y="26905"/>
                  </a:cubicBezTo>
                  <a:cubicBezTo>
                    <a:pt x="42814" y="26944"/>
                    <a:pt x="42860" y="26996"/>
                    <a:pt x="42918" y="27074"/>
                  </a:cubicBezTo>
                  <a:cubicBezTo>
                    <a:pt x="42957" y="27126"/>
                    <a:pt x="42983" y="27172"/>
                    <a:pt x="43003" y="27217"/>
                  </a:cubicBezTo>
                  <a:cubicBezTo>
                    <a:pt x="42990" y="27224"/>
                    <a:pt x="42983" y="27230"/>
                    <a:pt x="42977" y="27230"/>
                  </a:cubicBezTo>
                  <a:cubicBezTo>
                    <a:pt x="42931" y="27256"/>
                    <a:pt x="42886" y="27282"/>
                    <a:pt x="42847" y="27308"/>
                  </a:cubicBezTo>
                  <a:cubicBezTo>
                    <a:pt x="42814" y="27237"/>
                    <a:pt x="42782" y="27165"/>
                    <a:pt x="42736" y="27107"/>
                  </a:cubicBezTo>
                  <a:cubicBezTo>
                    <a:pt x="42691" y="27055"/>
                    <a:pt x="42671" y="27016"/>
                    <a:pt x="42665" y="26996"/>
                  </a:cubicBezTo>
                  <a:cubicBezTo>
                    <a:pt x="42652" y="26977"/>
                    <a:pt x="42645" y="26957"/>
                    <a:pt x="42639" y="26951"/>
                  </a:cubicBezTo>
                  <a:cubicBezTo>
                    <a:pt x="42632" y="26938"/>
                    <a:pt x="42619" y="26931"/>
                    <a:pt x="42600" y="26925"/>
                  </a:cubicBezTo>
                  <a:cubicBezTo>
                    <a:pt x="42593" y="26923"/>
                    <a:pt x="42586" y="26922"/>
                    <a:pt x="42580" y="26922"/>
                  </a:cubicBezTo>
                  <a:cubicBezTo>
                    <a:pt x="42564" y="26922"/>
                    <a:pt x="42551" y="26928"/>
                    <a:pt x="42541" y="26938"/>
                  </a:cubicBezTo>
                  <a:cubicBezTo>
                    <a:pt x="42535" y="26951"/>
                    <a:pt x="42528" y="26957"/>
                    <a:pt x="42522" y="26964"/>
                  </a:cubicBezTo>
                  <a:cubicBezTo>
                    <a:pt x="42515" y="26977"/>
                    <a:pt x="42496" y="26990"/>
                    <a:pt x="42470" y="27003"/>
                  </a:cubicBezTo>
                  <a:lnTo>
                    <a:pt x="42170" y="27146"/>
                  </a:lnTo>
                  <a:lnTo>
                    <a:pt x="42164" y="27152"/>
                  </a:lnTo>
                  <a:cubicBezTo>
                    <a:pt x="42157" y="27139"/>
                    <a:pt x="42157" y="27120"/>
                    <a:pt x="42151" y="27100"/>
                  </a:cubicBezTo>
                  <a:cubicBezTo>
                    <a:pt x="42151" y="27081"/>
                    <a:pt x="42144" y="27055"/>
                    <a:pt x="42144" y="27035"/>
                  </a:cubicBezTo>
                  <a:cubicBezTo>
                    <a:pt x="42353" y="26918"/>
                    <a:pt x="42541" y="26769"/>
                    <a:pt x="42710" y="26593"/>
                  </a:cubicBezTo>
                  <a:cubicBezTo>
                    <a:pt x="42821" y="26476"/>
                    <a:pt x="42938" y="26320"/>
                    <a:pt x="43074" y="26125"/>
                  </a:cubicBezTo>
                  <a:cubicBezTo>
                    <a:pt x="43881" y="24967"/>
                    <a:pt x="44434" y="23699"/>
                    <a:pt x="44746" y="22327"/>
                  </a:cubicBezTo>
                  <a:cubicBezTo>
                    <a:pt x="44765" y="22242"/>
                    <a:pt x="44791" y="22184"/>
                    <a:pt x="44824" y="22151"/>
                  </a:cubicBezTo>
                  <a:cubicBezTo>
                    <a:pt x="44843" y="22132"/>
                    <a:pt x="44876" y="22106"/>
                    <a:pt x="44928" y="22079"/>
                  </a:cubicBezTo>
                  <a:close/>
                  <a:moveTo>
                    <a:pt x="21553" y="26130"/>
                  </a:moveTo>
                  <a:cubicBezTo>
                    <a:pt x="21557" y="26130"/>
                    <a:pt x="21562" y="26130"/>
                    <a:pt x="21567" y="26131"/>
                  </a:cubicBezTo>
                  <a:cubicBezTo>
                    <a:pt x="21599" y="26261"/>
                    <a:pt x="21632" y="26424"/>
                    <a:pt x="21664" y="26619"/>
                  </a:cubicBezTo>
                  <a:cubicBezTo>
                    <a:pt x="21658" y="26625"/>
                    <a:pt x="21658" y="26632"/>
                    <a:pt x="21651" y="26638"/>
                  </a:cubicBezTo>
                  <a:cubicBezTo>
                    <a:pt x="21645" y="26664"/>
                    <a:pt x="21645" y="26684"/>
                    <a:pt x="21664" y="26697"/>
                  </a:cubicBezTo>
                  <a:cubicBezTo>
                    <a:pt x="21671" y="26697"/>
                    <a:pt x="21671" y="26703"/>
                    <a:pt x="21677" y="26703"/>
                  </a:cubicBezTo>
                  <a:cubicBezTo>
                    <a:pt x="21677" y="26723"/>
                    <a:pt x="21684" y="26749"/>
                    <a:pt x="21684" y="26775"/>
                  </a:cubicBezTo>
                  <a:lnTo>
                    <a:pt x="21775" y="27328"/>
                  </a:lnTo>
                  <a:cubicBezTo>
                    <a:pt x="21762" y="27341"/>
                    <a:pt x="21743" y="27341"/>
                    <a:pt x="21723" y="27341"/>
                  </a:cubicBezTo>
                  <a:cubicBezTo>
                    <a:pt x="21710" y="27334"/>
                    <a:pt x="21690" y="27328"/>
                    <a:pt x="21684" y="27315"/>
                  </a:cubicBezTo>
                  <a:cubicBezTo>
                    <a:pt x="21664" y="27295"/>
                    <a:pt x="21651" y="27263"/>
                    <a:pt x="21638" y="27217"/>
                  </a:cubicBezTo>
                  <a:lnTo>
                    <a:pt x="21599" y="27035"/>
                  </a:lnTo>
                  <a:cubicBezTo>
                    <a:pt x="21567" y="26892"/>
                    <a:pt x="21541" y="26782"/>
                    <a:pt x="21528" y="26703"/>
                  </a:cubicBezTo>
                  <a:cubicBezTo>
                    <a:pt x="21521" y="26658"/>
                    <a:pt x="21502" y="26528"/>
                    <a:pt x="21476" y="26313"/>
                  </a:cubicBezTo>
                  <a:cubicBezTo>
                    <a:pt x="21469" y="26261"/>
                    <a:pt x="21469" y="26222"/>
                    <a:pt x="21476" y="26190"/>
                  </a:cubicBezTo>
                  <a:cubicBezTo>
                    <a:pt x="21493" y="26150"/>
                    <a:pt x="21520" y="26130"/>
                    <a:pt x="21553" y="26130"/>
                  </a:cubicBezTo>
                  <a:close/>
                  <a:moveTo>
                    <a:pt x="24890" y="27224"/>
                  </a:moveTo>
                  <a:cubicBezTo>
                    <a:pt x="24949" y="27230"/>
                    <a:pt x="25014" y="27230"/>
                    <a:pt x="25085" y="27230"/>
                  </a:cubicBezTo>
                  <a:lnTo>
                    <a:pt x="25287" y="27230"/>
                  </a:lnTo>
                  <a:lnTo>
                    <a:pt x="25235" y="27425"/>
                  </a:lnTo>
                  <a:cubicBezTo>
                    <a:pt x="25215" y="27419"/>
                    <a:pt x="25196" y="27412"/>
                    <a:pt x="25176" y="27412"/>
                  </a:cubicBezTo>
                  <a:cubicBezTo>
                    <a:pt x="25126" y="27408"/>
                    <a:pt x="25065" y="27403"/>
                    <a:pt x="24993" y="27403"/>
                  </a:cubicBezTo>
                  <a:cubicBezTo>
                    <a:pt x="24963" y="27403"/>
                    <a:pt x="24931" y="27404"/>
                    <a:pt x="24897" y="27406"/>
                  </a:cubicBezTo>
                  <a:lnTo>
                    <a:pt x="24760" y="27406"/>
                  </a:lnTo>
                  <a:lnTo>
                    <a:pt x="24890" y="27224"/>
                  </a:lnTo>
                  <a:close/>
                  <a:moveTo>
                    <a:pt x="36187" y="21637"/>
                  </a:moveTo>
                  <a:cubicBezTo>
                    <a:pt x="36525" y="21819"/>
                    <a:pt x="36922" y="21969"/>
                    <a:pt x="37384" y="22079"/>
                  </a:cubicBezTo>
                  <a:cubicBezTo>
                    <a:pt x="37650" y="22138"/>
                    <a:pt x="38073" y="22216"/>
                    <a:pt x="38652" y="22307"/>
                  </a:cubicBezTo>
                  <a:cubicBezTo>
                    <a:pt x="39211" y="22392"/>
                    <a:pt x="39634" y="22470"/>
                    <a:pt x="39920" y="22541"/>
                  </a:cubicBezTo>
                  <a:cubicBezTo>
                    <a:pt x="40109" y="22587"/>
                    <a:pt x="40284" y="22639"/>
                    <a:pt x="40453" y="22697"/>
                  </a:cubicBezTo>
                  <a:cubicBezTo>
                    <a:pt x="40336" y="22795"/>
                    <a:pt x="40213" y="22860"/>
                    <a:pt x="40070" y="22905"/>
                  </a:cubicBezTo>
                  <a:cubicBezTo>
                    <a:pt x="39992" y="22931"/>
                    <a:pt x="39933" y="22951"/>
                    <a:pt x="39907" y="22964"/>
                  </a:cubicBezTo>
                  <a:cubicBezTo>
                    <a:pt x="39894" y="22970"/>
                    <a:pt x="39888" y="22970"/>
                    <a:pt x="39888" y="22977"/>
                  </a:cubicBezTo>
                  <a:lnTo>
                    <a:pt x="39888" y="22964"/>
                  </a:lnTo>
                  <a:cubicBezTo>
                    <a:pt x="39849" y="22983"/>
                    <a:pt x="39823" y="23036"/>
                    <a:pt x="39803" y="23107"/>
                  </a:cubicBezTo>
                  <a:cubicBezTo>
                    <a:pt x="39738" y="23361"/>
                    <a:pt x="39667" y="23712"/>
                    <a:pt x="39595" y="24161"/>
                  </a:cubicBezTo>
                  <a:cubicBezTo>
                    <a:pt x="39517" y="24668"/>
                    <a:pt x="39458" y="25026"/>
                    <a:pt x="39413" y="25221"/>
                  </a:cubicBezTo>
                  <a:lnTo>
                    <a:pt x="38990" y="26912"/>
                  </a:lnTo>
                  <a:cubicBezTo>
                    <a:pt x="38984" y="26931"/>
                    <a:pt x="38984" y="26957"/>
                    <a:pt x="38990" y="26977"/>
                  </a:cubicBezTo>
                  <a:lnTo>
                    <a:pt x="38990" y="26983"/>
                  </a:lnTo>
                  <a:lnTo>
                    <a:pt x="38984" y="26983"/>
                  </a:lnTo>
                  <a:cubicBezTo>
                    <a:pt x="38990" y="27009"/>
                    <a:pt x="39023" y="27029"/>
                    <a:pt x="39068" y="27029"/>
                  </a:cubicBezTo>
                  <a:cubicBezTo>
                    <a:pt x="39153" y="27037"/>
                    <a:pt x="39239" y="27041"/>
                    <a:pt x="39327" y="27041"/>
                  </a:cubicBezTo>
                  <a:cubicBezTo>
                    <a:pt x="39511" y="27041"/>
                    <a:pt x="39703" y="27023"/>
                    <a:pt x="39901" y="26983"/>
                  </a:cubicBezTo>
                  <a:cubicBezTo>
                    <a:pt x="39979" y="26970"/>
                    <a:pt x="40102" y="26951"/>
                    <a:pt x="40258" y="26912"/>
                  </a:cubicBezTo>
                  <a:cubicBezTo>
                    <a:pt x="40401" y="26886"/>
                    <a:pt x="40518" y="26866"/>
                    <a:pt x="40616" y="26860"/>
                  </a:cubicBezTo>
                  <a:cubicBezTo>
                    <a:pt x="40707" y="26853"/>
                    <a:pt x="40779" y="26853"/>
                    <a:pt x="40824" y="26847"/>
                  </a:cubicBezTo>
                  <a:cubicBezTo>
                    <a:pt x="40889" y="26840"/>
                    <a:pt x="40967" y="26827"/>
                    <a:pt x="41045" y="26808"/>
                  </a:cubicBezTo>
                  <a:cubicBezTo>
                    <a:pt x="41169" y="26782"/>
                    <a:pt x="41273" y="26756"/>
                    <a:pt x="41364" y="26723"/>
                  </a:cubicBezTo>
                  <a:lnTo>
                    <a:pt x="41409" y="27159"/>
                  </a:lnTo>
                  <a:cubicBezTo>
                    <a:pt x="41058" y="27295"/>
                    <a:pt x="40623" y="27380"/>
                    <a:pt x="40096" y="27425"/>
                  </a:cubicBezTo>
                  <a:cubicBezTo>
                    <a:pt x="39876" y="27441"/>
                    <a:pt x="39657" y="27449"/>
                    <a:pt x="39439" y="27449"/>
                  </a:cubicBezTo>
                  <a:cubicBezTo>
                    <a:pt x="38938" y="27449"/>
                    <a:pt x="38439" y="27407"/>
                    <a:pt x="37937" y="27321"/>
                  </a:cubicBezTo>
                  <a:cubicBezTo>
                    <a:pt x="37215" y="27198"/>
                    <a:pt x="36525" y="26990"/>
                    <a:pt x="35868" y="26703"/>
                  </a:cubicBezTo>
                  <a:cubicBezTo>
                    <a:pt x="35706" y="26632"/>
                    <a:pt x="35491" y="26528"/>
                    <a:pt x="35238" y="26398"/>
                  </a:cubicBezTo>
                  <a:cubicBezTo>
                    <a:pt x="34613" y="26073"/>
                    <a:pt x="34015" y="25682"/>
                    <a:pt x="33462" y="25240"/>
                  </a:cubicBezTo>
                  <a:cubicBezTo>
                    <a:pt x="33404" y="25058"/>
                    <a:pt x="33364" y="24870"/>
                    <a:pt x="33332" y="24674"/>
                  </a:cubicBezTo>
                  <a:lnTo>
                    <a:pt x="33332" y="24674"/>
                  </a:lnTo>
                  <a:cubicBezTo>
                    <a:pt x="33625" y="24935"/>
                    <a:pt x="33852" y="25123"/>
                    <a:pt x="34002" y="25253"/>
                  </a:cubicBezTo>
                  <a:cubicBezTo>
                    <a:pt x="34255" y="25461"/>
                    <a:pt x="34490" y="25643"/>
                    <a:pt x="34698" y="25793"/>
                  </a:cubicBezTo>
                  <a:cubicBezTo>
                    <a:pt x="35199" y="26144"/>
                    <a:pt x="35738" y="26430"/>
                    <a:pt x="36304" y="26664"/>
                  </a:cubicBezTo>
                  <a:cubicBezTo>
                    <a:pt x="36876" y="26899"/>
                    <a:pt x="37462" y="27068"/>
                    <a:pt x="38067" y="27165"/>
                  </a:cubicBezTo>
                  <a:cubicBezTo>
                    <a:pt x="38078" y="27171"/>
                    <a:pt x="38089" y="27173"/>
                    <a:pt x="38099" y="27173"/>
                  </a:cubicBezTo>
                  <a:cubicBezTo>
                    <a:pt x="38112" y="27173"/>
                    <a:pt x="38124" y="27169"/>
                    <a:pt x="38132" y="27165"/>
                  </a:cubicBezTo>
                  <a:cubicBezTo>
                    <a:pt x="38151" y="27159"/>
                    <a:pt x="38164" y="27133"/>
                    <a:pt x="38171" y="27094"/>
                  </a:cubicBezTo>
                  <a:cubicBezTo>
                    <a:pt x="38515" y="25806"/>
                    <a:pt x="38912" y="24505"/>
                    <a:pt x="39367" y="23198"/>
                  </a:cubicBezTo>
                  <a:cubicBezTo>
                    <a:pt x="39400" y="23192"/>
                    <a:pt x="39426" y="23172"/>
                    <a:pt x="39445" y="23133"/>
                  </a:cubicBezTo>
                  <a:cubicBezTo>
                    <a:pt x="39458" y="23107"/>
                    <a:pt x="39458" y="23081"/>
                    <a:pt x="39452" y="23062"/>
                  </a:cubicBezTo>
                  <a:cubicBezTo>
                    <a:pt x="39445" y="23036"/>
                    <a:pt x="39413" y="23016"/>
                    <a:pt x="39354" y="23009"/>
                  </a:cubicBezTo>
                  <a:lnTo>
                    <a:pt x="38802" y="22944"/>
                  </a:lnTo>
                  <a:cubicBezTo>
                    <a:pt x="38639" y="22925"/>
                    <a:pt x="38522" y="22905"/>
                    <a:pt x="38444" y="22892"/>
                  </a:cubicBezTo>
                  <a:cubicBezTo>
                    <a:pt x="38327" y="22866"/>
                    <a:pt x="38151" y="22821"/>
                    <a:pt x="37917" y="22743"/>
                  </a:cubicBezTo>
                  <a:lnTo>
                    <a:pt x="37273" y="22535"/>
                  </a:lnTo>
                  <a:cubicBezTo>
                    <a:pt x="36915" y="22411"/>
                    <a:pt x="36577" y="22268"/>
                    <a:pt x="36239" y="22092"/>
                  </a:cubicBezTo>
                  <a:cubicBezTo>
                    <a:pt x="36207" y="22079"/>
                    <a:pt x="36181" y="22066"/>
                    <a:pt x="36155" y="22053"/>
                  </a:cubicBezTo>
                  <a:cubicBezTo>
                    <a:pt x="36148" y="21917"/>
                    <a:pt x="36161" y="21774"/>
                    <a:pt x="36187" y="21637"/>
                  </a:cubicBezTo>
                  <a:close/>
                  <a:moveTo>
                    <a:pt x="21287" y="19530"/>
                  </a:moveTo>
                  <a:lnTo>
                    <a:pt x="21801" y="21182"/>
                  </a:lnTo>
                  <a:cubicBezTo>
                    <a:pt x="21808" y="21202"/>
                    <a:pt x="21814" y="21221"/>
                    <a:pt x="21821" y="21241"/>
                  </a:cubicBezTo>
                  <a:cubicBezTo>
                    <a:pt x="21821" y="21254"/>
                    <a:pt x="21827" y="21260"/>
                    <a:pt x="21827" y="21280"/>
                  </a:cubicBezTo>
                  <a:cubicBezTo>
                    <a:pt x="21847" y="21371"/>
                    <a:pt x="21860" y="21436"/>
                    <a:pt x="21853" y="21481"/>
                  </a:cubicBezTo>
                  <a:cubicBezTo>
                    <a:pt x="21853" y="21540"/>
                    <a:pt x="21853" y="21579"/>
                    <a:pt x="21853" y="21598"/>
                  </a:cubicBezTo>
                  <a:cubicBezTo>
                    <a:pt x="21853" y="21624"/>
                    <a:pt x="21860" y="21644"/>
                    <a:pt x="21873" y="21663"/>
                  </a:cubicBezTo>
                  <a:cubicBezTo>
                    <a:pt x="21873" y="21676"/>
                    <a:pt x="21879" y="21689"/>
                    <a:pt x="21879" y="21709"/>
                  </a:cubicBezTo>
                  <a:cubicBezTo>
                    <a:pt x="21931" y="21982"/>
                    <a:pt x="21964" y="22210"/>
                    <a:pt x="21977" y="22385"/>
                  </a:cubicBezTo>
                  <a:lnTo>
                    <a:pt x="22003" y="22743"/>
                  </a:lnTo>
                  <a:cubicBezTo>
                    <a:pt x="22009" y="22788"/>
                    <a:pt x="22016" y="22821"/>
                    <a:pt x="22022" y="22834"/>
                  </a:cubicBezTo>
                  <a:cubicBezTo>
                    <a:pt x="22029" y="22834"/>
                    <a:pt x="22029" y="22840"/>
                    <a:pt x="22035" y="22840"/>
                  </a:cubicBezTo>
                  <a:lnTo>
                    <a:pt x="22035" y="22860"/>
                  </a:lnTo>
                  <a:cubicBezTo>
                    <a:pt x="22035" y="22905"/>
                    <a:pt x="22029" y="22977"/>
                    <a:pt x="22009" y="23055"/>
                  </a:cubicBezTo>
                  <a:lnTo>
                    <a:pt x="21957" y="23341"/>
                  </a:lnTo>
                  <a:cubicBezTo>
                    <a:pt x="21931" y="23484"/>
                    <a:pt x="21925" y="23595"/>
                    <a:pt x="21931" y="23666"/>
                  </a:cubicBezTo>
                  <a:cubicBezTo>
                    <a:pt x="21912" y="23663"/>
                    <a:pt x="21889" y="23661"/>
                    <a:pt x="21863" y="23661"/>
                  </a:cubicBezTo>
                  <a:cubicBezTo>
                    <a:pt x="21837" y="23661"/>
                    <a:pt x="21808" y="23663"/>
                    <a:pt x="21775" y="23666"/>
                  </a:cubicBezTo>
                  <a:cubicBezTo>
                    <a:pt x="21697" y="23679"/>
                    <a:pt x="21619" y="23692"/>
                    <a:pt x="21541" y="23699"/>
                  </a:cubicBezTo>
                  <a:lnTo>
                    <a:pt x="21515" y="23328"/>
                  </a:lnTo>
                  <a:cubicBezTo>
                    <a:pt x="21502" y="23107"/>
                    <a:pt x="21502" y="22944"/>
                    <a:pt x="21508" y="22834"/>
                  </a:cubicBezTo>
                  <a:cubicBezTo>
                    <a:pt x="21515" y="22756"/>
                    <a:pt x="21515" y="22704"/>
                    <a:pt x="21515" y="22684"/>
                  </a:cubicBezTo>
                  <a:cubicBezTo>
                    <a:pt x="21508" y="22632"/>
                    <a:pt x="21495" y="22587"/>
                    <a:pt x="21469" y="22554"/>
                  </a:cubicBezTo>
                  <a:cubicBezTo>
                    <a:pt x="21443" y="22515"/>
                    <a:pt x="21398" y="22489"/>
                    <a:pt x="21333" y="22463"/>
                  </a:cubicBezTo>
                  <a:cubicBezTo>
                    <a:pt x="21248" y="22431"/>
                    <a:pt x="21196" y="22405"/>
                    <a:pt x="21177" y="22385"/>
                  </a:cubicBezTo>
                  <a:cubicBezTo>
                    <a:pt x="21138" y="22359"/>
                    <a:pt x="21105" y="22314"/>
                    <a:pt x="21086" y="22268"/>
                  </a:cubicBezTo>
                  <a:cubicBezTo>
                    <a:pt x="21066" y="22216"/>
                    <a:pt x="21053" y="22164"/>
                    <a:pt x="21060" y="22112"/>
                  </a:cubicBezTo>
                  <a:cubicBezTo>
                    <a:pt x="21073" y="22014"/>
                    <a:pt x="21125" y="21923"/>
                    <a:pt x="21216" y="21845"/>
                  </a:cubicBezTo>
                  <a:cubicBezTo>
                    <a:pt x="21294" y="21793"/>
                    <a:pt x="21346" y="21754"/>
                    <a:pt x="21385" y="21715"/>
                  </a:cubicBezTo>
                  <a:cubicBezTo>
                    <a:pt x="21443" y="21657"/>
                    <a:pt x="21463" y="21592"/>
                    <a:pt x="21437" y="21527"/>
                  </a:cubicBezTo>
                  <a:cubicBezTo>
                    <a:pt x="21417" y="21494"/>
                    <a:pt x="21411" y="21468"/>
                    <a:pt x="21411" y="21449"/>
                  </a:cubicBezTo>
                  <a:cubicBezTo>
                    <a:pt x="21404" y="21423"/>
                    <a:pt x="21398" y="21410"/>
                    <a:pt x="21385" y="21410"/>
                  </a:cubicBezTo>
                  <a:lnTo>
                    <a:pt x="21365" y="21416"/>
                  </a:lnTo>
                  <a:cubicBezTo>
                    <a:pt x="21359" y="21436"/>
                    <a:pt x="21352" y="21455"/>
                    <a:pt x="21352" y="21488"/>
                  </a:cubicBezTo>
                  <a:cubicBezTo>
                    <a:pt x="21359" y="21533"/>
                    <a:pt x="21359" y="21566"/>
                    <a:pt x="21359" y="21566"/>
                  </a:cubicBezTo>
                  <a:cubicBezTo>
                    <a:pt x="21352" y="21598"/>
                    <a:pt x="21339" y="21631"/>
                    <a:pt x="21307" y="21663"/>
                  </a:cubicBezTo>
                  <a:cubicBezTo>
                    <a:pt x="21287" y="21676"/>
                    <a:pt x="21255" y="21696"/>
                    <a:pt x="21209" y="21728"/>
                  </a:cubicBezTo>
                  <a:cubicBezTo>
                    <a:pt x="21138" y="21774"/>
                    <a:pt x="21086" y="21832"/>
                    <a:pt x="21040" y="21897"/>
                  </a:cubicBezTo>
                  <a:cubicBezTo>
                    <a:pt x="20995" y="21969"/>
                    <a:pt x="20969" y="22047"/>
                    <a:pt x="20962" y="22125"/>
                  </a:cubicBezTo>
                  <a:cubicBezTo>
                    <a:pt x="20962" y="22210"/>
                    <a:pt x="20982" y="22288"/>
                    <a:pt x="21021" y="22359"/>
                  </a:cubicBezTo>
                  <a:cubicBezTo>
                    <a:pt x="21066" y="22431"/>
                    <a:pt x="21125" y="22483"/>
                    <a:pt x="21196" y="22515"/>
                  </a:cubicBezTo>
                  <a:cubicBezTo>
                    <a:pt x="21216" y="22522"/>
                    <a:pt x="21248" y="22528"/>
                    <a:pt x="21281" y="22541"/>
                  </a:cubicBezTo>
                  <a:cubicBezTo>
                    <a:pt x="21320" y="22548"/>
                    <a:pt x="21346" y="22567"/>
                    <a:pt x="21359" y="22580"/>
                  </a:cubicBezTo>
                  <a:cubicBezTo>
                    <a:pt x="21391" y="22606"/>
                    <a:pt x="21404" y="22645"/>
                    <a:pt x="21411" y="22691"/>
                  </a:cubicBezTo>
                  <a:cubicBezTo>
                    <a:pt x="21417" y="22723"/>
                    <a:pt x="21411" y="22769"/>
                    <a:pt x="21411" y="22827"/>
                  </a:cubicBezTo>
                  <a:cubicBezTo>
                    <a:pt x="21398" y="22944"/>
                    <a:pt x="21404" y="23094"/>
                    <a:pt x="21411" y="23289"/>
                  </a:cubicBezTo>
                  <a:cubicBezTo>
                    <a:pt x="21424" y="23484"/>
                    <a:pt x="21430" y="23627"/>
                    <a:pt x="21437" y="23718"/>
                  </a:cubicBezTo>
                  <a:cubicBezTo>
                    <a:pt x="21166" y="23747"/>
                    <a:pt x="20897" y="23762"/>
                    <a:pt x="20629" y="23762"/>
                  </a:cubicBezTo>
                  <a:cubicBezTo>
                    <a:pt x="20467" y="23762"/>
                    <a:pt x="20305" y="23757"/>
                    <a:pt x="20143" y="23744"/>
                  </a:cubicBezTo>
                  <a:cubicBezTo>
                    <a:pt x="20128" y="23744"/>
                    <a:pt x="20114" y="23743"/>
                    <a:pt x="20101" y="23743"/>
                  </a:cubicBezTo>
                  <a:cubicBezTo>
                    <a:pt x="19980" y="23743"/>
                    <a:pt x="19896" y="23769"/>
                    <a:pt x="19843" y="23816"/>
                  </a:cubicBezTo>
                  <a:cubicBezTo>
                    <a:pt x="19811" y="23848"/>
                    <a:pt x="19785" y="23920"/>
                    <a:pt x="19765" y="24031"/>
                  </a:cubicBezTo>
                  <a:cubicBezTo>
                    <a:pt x="19746" y="24128"/>
                    <a:pt x="19713" y="24193"/>
                    <a:pt x="19674" y="24232"/>
                  </a:cubicBezTo>
                  <a:cubicBezTo>
                    <a:pt x="19637" y="24257"/>
                    <a:pt x="19596" y="24272"/>
                    <a:pt x="19548" y="24272"/>
                  </a:cubicBezTo>
                  <a:cubicBezTo>
                    <a:pt x="19521" y="24272"/>
                    <a:pt x="19492" y="24267"/>
                    <a:pt x="19460" y="24258"/>
                  </a:cubicBezTo>
                  <a:cubicBezTo>
                    <a:pt x="19447" y="24258"/>
                    <a:pt x="19369" y="24226"/>
                    <a:pt x="19226" y="24167"/>
                  </a:cubicBezTo>
                  <a:cubicBezTo>
                    <a:pt x="19129" y="24126"/>
                    <a:pt x="19019" y="24104"/>
                    <a:pt x="18896" y="24104"/>
                  </a:cubicBezTo>
                  <a:cubicBezTo>
                    <a:pt x="18846" y="24104"/>
                    <a:pt x="18793" y="24108"/>
                    <a:pt x="18738" y="24115"/>
                  </a:cubicBezTo>
                  <a:cubicBezTo>
                    <a:pt x="18614" y="24128"/>
                    <a:pt x="18452" y="24167"/>
                    <a:pt x="18237" y="24232"/>
                  </a:cubicBezTo>
                  <a:cubicBezTo>
                    <a:pt x="17385" y="24473"/>
                    <a:pt x="16240" y="24759"/>
                    <a:pt x="14803" y="25084"/>
                  </a:cubicBezTo>
                  <a:cubicBezTo>
                    <a:pt x="11135" y="25904"/>
                    <a:pt x="7500" y="26625"/>
                    <a:pt x="3903" y="27256"/>
                  </a:cubicBezTo>
                  <a:cubicBezTo>
                    <a:pt x="3220" y="27380"/>
                    <a:pt x="2680" y="27471"/>
                    <a:pt x="2277" y="27523"/>
                  </a:cubicBezTo>
                  <a:cubicBezTo>
                    <a:pt x="1679" y="27614"/>
                    <a:pt x="1132" y="27679"/>
                    <a:pt x="638" y="27712"/>
                  </a:cubicBezTo>
                  <a:cubicBezTo>
                    <a:pt x="2661" y="26918"/>
                    <a:pt x="4683" y="26203"/>
                    <a:pt x="6706" y="25559"/>
                  </a:cubicBezTo>
                  <a:cubicBezTo>
                    <a:pt x="8241" y="25071"/>
                    <a:pt x="9984" y="24557"/>
                    <a:pt x="11935" y="24031"/>
                  </a:cubicBezTo>
                  <a:cubicBezTo>
                    <a:pt x="13060" y="23725"/>
                    <a:pt x="14823" y="23263"/>
                    <a:pt x="17209" y="22645"/>
                  </a:cubicBezTo>
                  <a:cubicBezTo>
                    <a:pt x="17652" y="22528"/>
                    <a:pt x="17977" y="22457"/>
                    <a:pt x="18172" y="22424"/>
                  </a:cubicBezTo>
                  <a:cubicBezTo>
                    <a:pt x="18263" y="22411"/>
                    <a:pt x="18322" y="22398"/>
                    <a:pt x="18367" y="22385"/>
                  </a:cubicBezTo>
                  <a:cubicBezTo>
                    <a:pt x="18432" y="22366"/>
                    <a:pt x="18491" y="22340"/>
                    <a:pt x="18530" y="22307"/>
                  </a:cubicBezTo>
                  <a:cubicBezTo>
                    <a:pt x="18582" y="22268"/>
                    <a:pt x="18640" y="22184"/>
                    <a:pt x="18712" y="22066"/>
                  </a:cubicBezTo>
                  <a:cubicBezTo>
                    <a:pt x="18777" y="21949"/>
                    <a:pt x="18835" y="21871"/>
                    <a:pt x="18894" y="21832"/>
                  </a:cubicBezTo>
                  <a:cubicBezTo>
                    <a:pt x="18952" y="21793"/>
                    <a:pt x="19037" y="21767"/>
                    <a:pt x="19161" y="21748"/>
                  </a:cubicBezTo>
                  <a:cubicBezTo>
                    <a:pt x="19291" y="21728"/>
                    <a:pt x="19375" y="21702"/>
                    <a:pt x="19427" y="21670"/>
                  </a:cubicBezTo>
                  <a:cubicBezTo>
                    <a:pt x="19479" y="21644"/>
                    <a:pt x="19525" y="21592"/>
                    <a:pt x="19570" y="21527"/>
                  </a:cubicBezTo>
                  <a:cubicBezTo>
                    <a:pt x="19596" y="21494"/>
                    <a:pt x="19629" y="21436"/>
                    <a:pt x="19668" y="21345"/>
                  </a:cubicBezTo>
                  <a:cubicBezTo>
                    <a:pt x="19856" y="20980"/>
                    <a:pt x="20084" y="20642"/>
                    <a:pt x="20357" y="20330"/>
                  </a:cubicBezTo>
                  <a:cubicBezTo>
                    <a:pt x="20565" y="20102"/>
                    <a:pt x="20793" y="19894"/>
                    <a:pt x="21040" y="19706"/>
                  </a:cubicBezTo>
                  <a:cubicBezTo>
                    <a:pt x="21060" y="19771"/>
                    <a:pt x="21073" y="19849"/>
                    <a:pt x="21092" y="19933"/>
                  </a:cubicBezTo>
                  <a:lnTo>
                    <a:pt x="21320" y="21208"/>
                  </a:lnTo>
                  <a:lnTo>
                    <a:pt x="21352" y="21215"/>
                  </a:lnTo>
                  <a:cubicBezTo>
                    <a:pt x="21365" y="21162"/>
                    <a:pt x="21359" y="21091"/>
                    <a:pt x="21346" y="21006"/>
                  </a:cubicBezTo>
                  <a:lnTo>
                    <a:pt x="21235" y="20330"/>
                  </a:lnTo>
                  <a:cubicBezTo>
                    <a:pt x="21190" y="20044"/>
                    <a:pt x="21138" y="19823"/>
                    <a:pt x="21092" y="19667"/>
                  </a:cubicBezTo>
                  <a:cubicBezTo>
                    <a:pt x="21151" y="19615"/>
                    <a:pt x="21222" y="19569"/>
                    <a:pt x="21287" y="19530"/>
                  </a:cubicBezTo>
                  <a:close/>
                  <a:moveTo>
                    <a:pt x="24988" y="27464"/>
                  </a:moveTo>
                  <a:cubicBezTo>
                    <a:pt x="25066" y="27464"/>
                    <a:pt x="25137" y="27477"/>
                    <a:pt x="25215" y="27490"/>
                  </a:cubicBezTo>
                  <a:cubicBezTo>
                    <a:pt x="25189" y="27568"/>
                    <a:pt x="25170" y="27653"/>
                    <a:pt x="25150" y="27738"/>
                  </a:cubicBezTo>
                  <a:cubicBezTo>
                    <a:pt x="25079" y="27738"/>
                    <a:pt x="25020" y="27731"/>
                    <a:pt x="24975" y="27731"/>
                  </a:cubicBezTo>
                  <a:cubicBezTo>
                    <a:pt x="24884" y="27712"/>
                    <a:pt x="24819" y="27699"/>
                    <a:pt x="24773" y="27699"/>
                  </a:cubicBezTo>
                  <a:cubicBezTo>
                    <a:pt x="24708" y="27699"/>
                    <a:pt x="24637" y="27705"/>
                    <a:pt x="24565" y="27725"/>
                  </a:cubicBezTo>
                  <a:cubicBezTo>
                    <a:pt x="24552" y="27731"/>
                    <a:pt x="24533" y="27731"/>
                    <a:pt x="24520" y="27738"/>
                  </a:cubicBezTo>
                  <a:cubicBezTo>
                    <a:pt x="24526" y="27731"/>
                    <a:pt x="24526" y="27725"/>
                    <a:pt x="24533" y="27725"/>
                  </a:cubicBezTo>
                  <a:lnTo>
                    <a:pt x="24721" y="27464"/>
                  </a:lnTo>
                  <a:close/>
                  <a:moveTo>
                    <a:pt x="27596" y="27302"/>
                  </a:moveTo>
                  <a:lnTo>
                    <a:pt x="27524" y="28017"/>
                  </a:lnTo>
                  <a:lnTo>
                    <a:pt x="27427" y="27673"/>
                  </a:lnTo>
                  <a:cubicBezTo>
                    <a:pt x="27492" y="27542"/>
                    <a:pt x="27544" y="27419"/>
                    <a:pt x="27596" y="27302"/>
                  </a:cubicBezTo>
                  <a:close/>
                  <a:moveTo>
                    <a:pt x="34399" y="26359"/>
                  </a:moveTo>
                  <a:cubicBezTo>
                    <a:pt x="34496" y="26482"/>
                    <a:pt x="34581" y="26567"/>
                    <a:pt x="34652" y="26619"/>
                  </a:cubicBezTo>
                  <a:cubicBezTo>
                    <a:pt x="34704" y="26664"/>
                    <a:pt x="34782" y="26710"/>
                    <a:pt x="34880" y="26762"/>
                  </a:cubicBezTo>
                  <a:cubicBezTo>
                    <a:pt x="35029" y="26840"/>
                    <a:pt x="35107" y="26886"/>
                    <a:pt x="35120" y="26892"/>
                  </a:cubicBezTo>
                  <a:cubicBezTo>
                    <a:pt x="35199" y="26938"/>
                    <a:pt x="35296" y="27003"/>
                    <a:pt x="35426" y="27094"/>
                  </a:cubicBezTo>
                  <a:cubicBezTo>
                    <a:pt x="35569" y="27198"/>
                    <a:pt x="35673" y="27263"/>
                    <a:pt x="35732" y="27302"/>
                  </a:cubicBezTo>
                  <a:cubicBezTo>
                    <a:pt x="35875" y="27386"/>
                    <a:pt x="36024" y="27458"/>
                    <a:pt x="36194" y="27503"/>
                  </a:cubicBezTo>
                  <a:cubicBezTo>
                    <a:pt x="36129" y="27744"/>
                    <a:pt x="36077" y="27926"/>
                    <a:pt x="36037" y="28050"/>
                  </a:cubicBezTo>
                  <a:cubicBezTo>
                    <a:pt x="36031" y="28050"/>
                    <a:pt x="36024" y="28050"/>
                    <a:pt x="36018" y="28043"/>
                  </a:cubicBezTo>
                  <a:cubicBezTo>
                    <a:pt x="35595" y="27907"/>
                    <a:pt x="35153" y="27699"/>
                    <a:pt x="34672" y="27412"/>
                  </a:cubicBezTo>
                  <a:cubicBezTo>
                    <a:pt x="34483" y="27302"/>
                    <a:pt x="34249" y="27152"/>
                    <a:pt x="33969" y="26964"/>
                  </a:cubicBezTo>
                  <a:cubicBezTo>
                    <a:pt x="33969" y="26957"/>
                    <a:pt x="33976" y="26951"/>
                    <a:pt x="33982" y="26944"/>
                  </a:cubicBezTo>
                  <a:cubicBezTo>
                    <a:pt x="34145" y="26756"/>
                    <a:pt x="34282" y="26560"/>
                    <a:pt x="34399" y="26359"/>
                  </a:cubicBezTo>
                  <a:close/>
                  <a:moveTo>
                    <a:pt x="36018" y="28310"/>
                  </a:moveTo>
                  <a:cubicBezTo>
                    <a:pt x="36057" y="28323"/>
                    <a:pt x="36096" y="28336"/>
                    <a:pt x="36135" y="28349"/>
                  </a:cubicBezTo>
                  <a:cubicBezTo>
                    <a:pt x="36122" y="28355"/>
                    <a:pt x="36103" y="28368"/>
                    <a:pt x="36077" y="28381"/>
                  </a:cubicBezTo>
                  <a:lnTo>
                    <a:pt x="36018" y="28433"/>
                  </a:lnTo>
                  <a:lnTo>
                    <a:pt x="36018" y="28310"/>
                  </a:lnTo>
                  <a:close/>
                  <a:moveTo>
                    <a:pt x="36597" y="27451"/>
                  </a:moveTo>
                  <a:lnTo>
                    <a:pt x="37950" y="27783"/>
                  </a:lnTo>
                  <a:cubicBezTo>
                    <a:pt x="38327" y="27868"/>
                    <a:pt x="38723" y="27926"/>
                    <a:pt x="39140" y="27952"/>
                  </a:cubicBezTo>
                  <a:lnTo>
                    <a:pt x="39159" y="28459"/>
                  </a:lnTo>
                  <a:cubicBezTo>
                    <a:pt x="39016" y="28459"/>
                    <a:pt x="38854" y="28453"/>
                    <a:pt x="38684" y="28440"/>
                  </a:cubicBezTo>
                  <a:cubicBezTo>
                    <a:pt x="38671" y="28433"/>
                    <a:pt x="38665" y="28427"/>
                    <a:pt x="38658" y="28420"/>
                  </a:cubicBezTo>
                  <a:cubicBezTo>
                    <a:pt x="38658" y="28420"/>
                    <a:pt x="38652" y="28427"/>
                    <a:pt x="38652" y="28427"/>
                  </a:cubicBezTo>
                  <a:lnTo>
                    <a:pt x="38262" y="28427"/>
                  </a:lnTo>
                  <a:cubicBezTo>
                    <a:pt x="38262" y="28420"/>
                    <a:pt x="38262" y="28414"/>
                    <a:pt x="38255" y="28414"/>
                  </a:cubicBezTo>
                  <a:cubicBezTo>
                    <a:pt x="37819" y="28381"/>
                    <a:pt x="37455" y="28349"/>
                    <a:pt x="37169" y="28310"/>
                  </a:cubicBezTo>
                  <a:cubicBezTo>
                    <a:pt x="36889" y="28264"/>
                    <a:pt x="36629" y="28212"/>
                    <a:pt x="36389" y="28154"/>
                  </a:cubicBezTo>
                  <a:cubicBezTo>
                    <a:pt x="36395" y="28141"/>
                    <a:pt x="36395" y="28134"/>
                    <a:pt x="36402" y="28121"/>
                  </a:cubicBezTo>
                  <a:cubicBezTo>
                    <a:pt x="36421" y="28082"/>
                    <a:pt x="36441" y="28030"/>
                    <a:pt x="36460" y="27959"/>
                  </a:cubicBezTo>
                  <a:lnTo>
                    <a:pt x="36597" y="27451"/>
                  </a:lnTo>
                  <a:close/>
                  <a:moveTo>
                    <a:pt x="33540" y="25500"/>
                  </a:moveTo>
                  <a:cubicBezTo>
                    <a:pt x="34236" y="25988"/>
                    <a:pt x="34945" y="26417"/>
                    <a:pt x="35673" y="26795"/>
                  </a:cubicBezTo>
                  <a:cubicBezTo>
                    <a:pt x="35946" y="26931"/>
                    <a:pt x="36187" y="27042"/>
                    <a:pt x="36395" y="27113"/>
                  </a:cubicBezTo>
                  <a:cubicBezTo>
                    <a:pt x="36590" y="27185"/>
                    <a:pt x="36902" y="27269"/>
                    <a:pt x="37332" y="27367"/>
                  </a:cubicBezTo>
                  <a:cubicBezTo>
                    <a:pt x="37637" y="27432"/>
                    <a:pt x="37852" y="27484"/>
                    <a:pt x="37982" y="27503"/>
                  </a:cubicBezTo>
                  <a:cubicBezTo>
                    <a:pt x="38223" y="27549"/>
                    <a:pt x="38444" y="27588"/>
                    <a:pt x="38632" y="27607"/>
                  </a:cubicBezTo>
                  <a:cubicBezTo>
                    <a:pt x="38847" y="27631"/>
                    <a:pt x="39111" y="27643"/>
                    <a:pt x="39424" y="27643"/>
                  </a:cubicBezTo>
                  <a:cubicBezTo>
                    <a:pt x="39632" y="27643"/>
                    <a:pt x="39863" y="27637"/>
                    <a:pt x="40115" y="27627"/>
                  </a:cubicBezTo>
                  <a:cubicBezTo>
                    <a:pt x="40304" y="27620"/>
                    <a:pt x="40453" y="27614"/>
                    <a:pt x="40558" y="27601"/>
                  </a:cubicBezTo>
                  <a:cubicBezTo>
                    <a:pt x="40714" y="27581"/>
                    <a:pt x="40863" y="27555"/>
                    <a:pt x="40987" y="27516"/>
                  </a:cubicBezTo>
                  <a:cubicBezTo>
                    <a:pt x="41065" y="27490"/>
                    <a:pt x="41188" y="27451"/>
                    <a:pt x="41351" y="27399"/>
                  </a:cubicBezTo>
                  <a:cubicBezTo>
                    <a:pt x="41413" y="27383"/>
                    <a:pt x="41470" y="27375"/>
                    <a:pt x="41522" y="27375"/>
                  </a:cubicBezTo>
                  <a:cubicBezTo>
                    <a:pt x="41575" y="27375"/>
                    <a:pt x="41624" y="27383"/>
                    <a:pt x="41670" y="27399"/>
                  </a:cubicBezTo>
                  <a:cubicBezTo>
                    <a:pt x="41494" y="27490"/>
                    <a:pt x="41292" y="27562"/>
                    <a:pt x="41065" y="27627"/>
                  </a:cubicBezTo>
                  <a:cubicBezTo>
                    <a:pt x="40902" y="27666"/>
                    <a:pt x="40662" y="27712"/>
                    <a:pt x="40349" y="27764"/>
                  </a:cubicBezTo>
                  <a:cubicBezTo>
                    <a:pt x="40191" y="27789"/>
                    <a:pt x="40059" y="27800"/>
                    <a:pt x="39953" y="27800"/>
                  </a:cubicBezTo>
                  <a:cubicBezTo>
                    <a:pt x="39893" y="27800"/>
                    <a:pt x="39841" y="27797"/>
                    <a:pt x="39797" y="27790"/>
                  </a:cubicBezTo>
                  <a:cubicBezTo>
                    <a:pt x="39673" y="27757"/>
                    <a:pt x="39575" y="27738"/>
                    <a:pt x="39510" y="27731"/>
                  </a:cubicBezTo>
                  <a:cubicBezTo>
                    <a:pt x="39491" y="27731"/>
                    <a:pt x="39471" y="27738"/>
                    <a:pt x="39458" y="27744"/>
                  </a:cubicBezTo>
                  <a:cubicBezTo>
                    <a:pt x="39445" y="27757"/>
                    <a:pt x="39439" y="27777"/>
                    <a:pt x="39439" y="27816"/>
                  </a:cubicBezTo>
                  <a:cubicBezTo>
                    <a:pt x="39445" y="27952"/>
                    <a:pt x="39439" y="28069"/>
                    <a:pt x="39426" y="28154"/>
                  </a:cubicBezTo>
                  <a:cubicBezTo>
                    <a:pt x="39413" y="28271"/>
                    <a:pt x="39393" y="28368"/>
                    <a:pt x="39354" y="28459"/>
                  </a:cubicBezTo>
                  <a:lnTo>
                    <a:pt x="39231" y="28459"/>
                  </a:lnTo>
                  <a:lnTo>
                    <a:pt x="39224" y="27952"/>
                  </a:lnTo>
                  <a:cubicBezTo>
                    <a:pt x="39224" y="27920"/>
                    <a:pt x="39218" y="27894"/>
                    <a:pt x="39205" y="27874"/>
                  </a:cubicBezTo>
                  <a:cubicBezTo>
                    <a:pt x="39192" y="27861"/>
                    <a:pt x="39159" y="27848"/>
                    <a:pt x="39120" y="27848"/>
                  </a:cubicBezTo>
                  <a:cubicBezTo>
                    <a:pt x="38847" y="27848"/>
                    <a:pt x="38489" y="27803"/>
                    <a:pt x="38041" y="27705"/>
                  </a:cubicBezTo>
                  <a:lnTo>
                    <a:pt x="37254" y="27523"/>
                  </a:lnTo>
                  <a:cubicBezTo>
                    <a:pt x="36961" y="27451"/>
                    <a:pt x="36759" y="27393"/>
                    <a:pt x="36649" y="27354"/>
                  </a:cubicBezTo>
                  <a:cubicBezTo>
                    <a:pt x="36622" y="27345"/>
                    <a:pt x="36597" y="27340"/>
                    <a:pt x="36576" y="27340"/>
                  </a:cubicBezTo>
                  <a:cubicBezTo>
                    <a:pt x="36552" y="27340"/>
                    <a:pt x="36533" y="27346"/>
                    <a:pt x="36519" y="27360"/>
                  </a:cubicBezTo>
                  <a:cubicBezTo>
                    <a:pt x="36506" y="27373"/>
                    <a:pt x="36499" y="27393"/>
                    <a:pt x="36493" y="27425"/>
                  </a:cubicBezTo>
                  <a:lnTo>
                    <a:pt x="36408" y="27809"/>
                  </a:lnTo>
                  <a:cubicBezTo>
                    <a:pt x="36395" y="27894"/>
                    <a:pt x="36376" y="27959"/>
                    <a:pt x="36356" y="28004"/>
                  </a:cubicBezTo>
                  <a:cubicBezTo>
                    <a:pt x="36337" y="28050"/>
                    <a:pt x="36311" y="28095"/>
                    <a:pt x="36278" y="28121"/>
                  </a:cubicBezTo>
                  <a:cubicBezTo>
                    <a:pt x="36220" y="28108"/>
                    <a:pt x="36155" y="28089"/>
                    <a:pt x="36096" y="28069"/>
                  </a:cubicBezTo>
                  <a:cubicBezTo>
                    <a:pt x="36122" y="28011"/>
                    <a:pt x="36148" y="27946"/>
                    <a:pt x="36168" y="27874"/>
                  </a:cubicBezTo>
                  <a:cubicBezTo>
                    <a:pt x="36194" y="27796"/>
                    <a:pt x="36226" y="27679"/>
                    <a:pt x="36265" y="27529"/>
                  </a:cubicBezTo>
                  <a:cubicBezTo>
                    <a:pt x="36272" y="27490"/>
                    <a:pt x="36272" y="27464"/>
                    <a:pt x="36265" y="27445"/>
                  </a:cubicBezTo>
                  <a:cubicBezTo>
                    <a:pt x="36246" y="27425"/>
                    <a:pt x="36220" y="27412"/>
                    <a:pt x="36181" y="27399"/>
                  </a:cubicBezTo>
                  <a:cubicBezTo>
                    <a:pt x="36031" y="27367"/>
                    <a:pt x="35868" y="27289"/>
                    <a:pt x="35686" y="27165"/>
                  </a:cubicBezTo>
                  <a:cubicBezTo>
                    <a:pt x="35485" y="27022"/>
                    <a:pt x="35335" y="26918"/>
                    <a:pt x="35231" y="26853"/>
                  </a:cubicBezTo>
                  <a:cubicBezTo>
                    <a:pt x="35042" y="26749"/>
                    <a:pt x="34906" y="26671"/>
                    <a:pt x="34821" y="26612"/>
                  </a:cubicBezTo>
                  <a:cubicBezTo>
                    <a:pt x="34665" y="26515"/>
                    <a:pt x="34548" y="26411"/>
                    <a:pt x="34483" y="26294"/>
                  </a:cubicBezTo>
                  <a:cubicBezTo>
                    <a:pt x="34454" y="26247"/>
                    <a:pt x="34425" y="26221"/>
                    <a:pt x="34395" y="26221"/>
                  </a:cubicBezTo>
                  <a:cubicBezTo>
                    <a:pt x="34392" y="26221"/>
                    <a:pt x="34389" y="26222"/>
                    <a:pt x="34386" y="26222"/>
                  </a:cubicBezTo>
                  <a:cubicBezTo>
                    <a:pt x="34366" y="26229"/>
                    <a:pt x="34347" y="26248"/>
                    <a:pt x="34321" y="26287"/>
                  </a:cubicBezTo>
                  <a:cubicBezTo>
                    <a:pt x="34223" y="26502"/>
                    <a:pt x="34080" y="26697"/>
                    <a:pt x="33911" y="26873"/>
                  </a:cubicBezTo>
                  <a:cubicBezTo>
                    <a:pt x="33898" y="26886"/>
                    <a:pt x="33891" y="26892"/>
                    <a:pt x="33878" y="26905"/>
                  </a:cubicBezTo>
                  <a:cubicBezTo>
                    <a:pt x="33846" y="26886"/>
                    <a:pt x="33813" y="26860"/>
                    <a:pt x="33774" y="26834"/>
                  </a:cubicBezTo>
                  <a:cubicBezTo>
                    <a:pt x="33774" y="26827"/>
                    <a:pt x="33781" y="26827"/>
                    <a:pt x="33781" y="26827"/>
                  </a:cubicBezTo>
                  <a:cubicBezTo>
                    <a:pt x="33826" y="26769"/>
                    <a:pt x="33872" y="26710"/>
                    <a:pt x="33924" y="26645"/>
                  </a:cubicBezTo>
                  <a:lnTo>
                    <a:pt x="34021" y="26515"/>
                  </a:lnTo>
                  <a:cubicBezTo>
                    <a:pt x="34086" y="26424"/>
                    <a:pt x="34138" y="26352"/>
                    <a:pt x="34164" y="26287"/>
                  </a:cubicBezTo>
                  <a:cubicBezTo>
                    <a:pt x="34190" y="26242"/>
                    <a:pt x="34190" y="26209"/>
                    <a:pt x="34164" y="26190"/>
                  </a:cubicBezTo>
                  <a:lnTo>
                    <a:pt x="34125" y="26170"/>
                  </a:lnTo>
                  <a:cubicBezTo>
                    <a:pt x="34112" y="26164"/>
                    <a:pt x="34093" y="26151"/>
                    <a:pt x="34080" y="26138"/>
                  </a:cubicBezTo>
                  <a:cubicBezTo>
                    <a:pt x="34060" y="26118"/>
                    <a:pt x="34047" y="26099"/>
                    <a:pt x="34041" y="26092"/>
                  </a:cubicBezTo>
                  <a:cubicBezTo>
                    <a:pt x="34015" y="26066"/>
                    <a:pt x="33982" y="26040"/>
                    <a:pt x="33930" y="26008"/>
                  </a:cubicBezTo>
                  <a:cubicBezTo>
                    <a:pt x="33872" y="25975"/>
                    <a:pt x="33839" y="25956"/>
                    <a:pt x="33820" y="25936"/>
                  </a:cubicBezTo>
                  <a:cubicBezTo>
                    <a:pt x="33768" y="25884"/>
                    <a:pt x="33729" y="25845"/>
                    <a:pt x="33703" y="25826"/>
                  </a:cubicBezTo>
                  <a:lnTo>
                    <a:pt x="33651" y="25780"/>
                  </a:lnTo>
                  <a:cubicBezTo>
                    <a:pt x="33644" y="25767"/>
                    <a:pt x="33631" y="25754"/>
                    <a:pt x="33625" y="25754"/>
                  </a:cubicBezTo>
                  <a:cubicBezTo>
                    <a:pt x="33618" y="25715"/>
                    <a:pt x="33605" y="25669"/>
                    <a:pt x="33586" y="25624"/>
                  </a:cubicBezTo>
                  <a:cubicBezTo>
                    <a:pt x="33573" y="25578"/>
                    <a:pt x="33553" y="25539"/>
                    <a:pt x="33540" y="25500"/>
                  </a:cubicBezTo>
                  <a:close/>
                  <a:moveTo>
                    <a:pt x="42587" y="27042"/>
                  </a:moveTo>
                  <a:lnTo>
                    <a:pt x="42632" y="27100"/>
                  </a:lnTo>
                  <a:cubicBezTo>
                    <a:pt x="42691" y="27191"/>
                    <a:pt x="42730" y="27250"/>
                    <a:pt x="42749" y="27289"/>
                  </a:cubicBezTo>
                  <a:lnTo>
                    <a:pt x="42775" y="27347"/>
                  </a:lnTo>
                  <a:cubicBezTo>
                    <a:pt x="42333" y="27601"/>
                    <a:pt x="41982" y="27790"/>
                    <a:pt x="41735" y="27907"/>
                  </a:cubicBezTo>
                  <a:cubicBezTo>
                    <a:pt x="41260" y="28128"/>
                    <a:pt x="40818" y="28277"/>
                    <a:pt x="40408" y="28362"/>
                  </a:cubicBezTo>
                  <a:cubicBezTo>
                    <a:pt x="40122" y="28420"/>
                    <a:pt x="39810" y="28453"/>
                    <a:pt x="39465" y="28459"/>
                  </a:cubicBezTo>
                  <a:cubicBezTo>
                    <a:pt x="39484" y="28375"/>
                    <a:pt x="39504" y="28277"/>
                    <a:pt x="39510" y="28173"/>
                  </a:cubicBezTo>
                  <a:cubicBezTo>
                    <a:pt x="39517" y="28095"/>
                    <a:pt x="39523" y="27978"/>
                    <a:pt x="39523" y="27816"/>
                  </a:cubicBezTo>
                  <a:cubicBezTo>
                    <a:pt x="39706" y="27861"/>
                    <a:pt x="39836" y="27887"/>
                    <a:pt x="39914" y="27887"/>
                  </a:cubicBezTo>
                  <a:cubicBezTo>
                    <a:pt x="39928" y="27889"/>
                    <a:pt x="39944" y="27890"/>
                    <a:pt x="39962" y="27890"/>
                  </a:cubicBezTo>
                  <a:cubicBezTo>
                    <a:pt x="40012" y="27890"/>
                    <a:pt x="40078" y="27884"/>
                    <a:pt x="40154" y="27874"/>
                  </a:cubicBezTo>
                  <a:cubicBezTo>
                    <a:pt x="40766" y="27816"/>
                    <a:pt x="41292" y="27673"/>
                    <a:pt x="41741" y="27451"/>
                  </a:cubicBezTo>
                  <a:cubicBezTo>
                    <a:pt x="41741" y="27445"/>
                    <a:pt x="41748" y="27438"/>
                    <a:pt x="41754" y="27438"/>
                  </a:cubicBezTo>
                  <a:cubicBezTo>
                    <a:pt x="41780" y="27451"/>
                    <a:pt x="41813" y="27471"/>
                    <a:pt x="41852" y="27497"/>
                  </a:cubicBezTo>
                  <a:cubicBezTo>
                    <a:pt x="41895" y="27516"/>
                    <a:pt x="41934" y="27528"/>
                    <a:pt x="41967" y="27528"/>
                  </a:cubicBezTo>
                  <a:cubicBezTo>
                    <a:pt x="41979" y="27528"/>
                    <a:pt x="41991" y="27526"/>
                    <a:pt x="42001" y="27523"/>
                  </a:cubicBezTo>
                  <a:cubicBezTo>
                    <a:pt x="42047" y="27523"/>
                    <a:pt x="42079" y="27503"/>
                    <a:pt x="42112" y="27464"/>
                  </a:cubicBezTo>
                  <a:cubicBezTo>
                    <a:pt x="42138" y="27432"/>
                    <a:pt x="42157" y="27393"/>
                    <a:pt x="42164" y="27354"/>
                  </a:cubicBezTo>
                  <a:cubicBezTo>
                    <a:pt x="42170" y="27328"/>
                    <a:pt x="42170" y="27295"/>
                    <a:pt x="42170" y="27250"/>
                  </a:cubicBezTo>
                  <a:lnTo>
                    <a:pt x="42196" y="27243"/>
                  </a:lnTo>
                  <a:cubicBezTo>
                    <a:pt x="42222" y="27237"/>
                    <a:pt x="42268" y="27211"/>
                    <a:pt x="42326" y="27172"/>
                  </a:cubicBezTo>
                  <a:cubicBezTo>
                    <a:pt x="42340" y="27165"/>
                    <a:pt x="42385" y="27146"/>
                    <a:pt x="42457" y="27113"/>
                  </a:cubicBezTo>
                  <a:cubicBezTo>
                    <a:pt x="42515" y="27087"/>
                    <a:pt x="42554" y="27068"/>
                    <a:pt x="42587" y="27042"/>
                  </a:cubicBezTo>
                  <a:close/>
                  <a:moveTo>
                    <a:pt x="36220" y="28368"/>
                  </a:moveTo>
                  <a:cubicBezTo>
                    <a:pt x="36304" y="28394"/>
                    <a:pt x="36389" y="28414"/>
                    <a:pt x="36473" y="28433"/>
                  </a:cubicBezTo>
                  <a:cubicBezTo>
                    <a:pt x="36454" y="28440"/>
                    <a:pt x="36434" y="28446"/>
                    <a:pt x="36415" y="28459"/>
                  </a:cubicBezTo>
                  <a:lnTo>
                    <a:pt x="36070" y="28603"/>
                  </a:lnTo>
                  <a:cubicBezTo>
                    <a:pt x="36044" y="28609"/>
                    <a:pt x="36024" y="28622"/>
                    <a:pt x="36005" y="28629"/>
                  </a:cubicBezTo>
                  <a:cubicBezTo>
                    <a:pt x="36005" y="28583"/>
                    <a:pt x="36011" y="28531"/>
                    <a:pt x="36011" y="28485"/>
                  </a:cubicBezTo>
                  <a:cubicBezTo>
                    <a:pt x="36018" y="28479"/>
                    <a:pt x="36024" y="28479"/>
                    <a:pt x="36031" y="28472"/>
                  </a:cubicBezTo>
                  <a:lnTo>
                    <a:pt x="36168" y="28388"/>
                  </a:lnTo>
                  <a:cubicBezTo>
                    <a:pt x="36187" y="28381"/>
                    <a:pt x="36207" y="28375"/>
                    <a:pt x="36220" y="28368"/>
                  </a:cubicBezTo>
                  <a:close/>
                  <a:moveTo>
                    <a:pt x="21287" y="26912"/>
                  </a:moveTo>
                  <a:lnTo>
                    <a:pt x="21066" y="27302"/>
                  </a:lnTo>
                  <a:cubicBezTo>
                    <a:pt x="20962" y="27484"/>
                    <a:pt x="20878" y="27607"/>
                    <a:pt x="20819" y="27679"/>
                  </a:cubicBezTo>
                  <a:cubicBezTo>
                    <a:pt x="20799" y="27699"/>
                    <a:pt x="20754" y="27744"/>
                    <a:pt x="20676" y="27829"/>
                  </a:cubicBezTo>
                  <a:cubicBezTo>
                    <a:pt x="20507" y="28004"/>
                    <a:pt x="20247" y="28297"/>
                    <a:pt x="19902" y="28707"/>
                  </a:cubicBezTo>
                  <a:cubicBezTo>
                    <a:pt x="20078" y="28297"/>
                    <a:pt x="20351" y="27822"/>
                    <a:pt x="20728" y="27276"/>
                  </a:cubicBezTo>
                  <a:cubicBezTo>
                    <a:pt x="20806" y="27159"/>
                    <a:pt x="20884" y="27048"/>
                    <a:pt x="20962" y="26938"/>
                  </a:cubicBezTo>
                  <a:cubicBezTo>
                    <a:pt x="20969" y="26977"/>
                    <a:pt x="20988" y="27003"/>
                    <a:pt x="21014" y="27016"/>
                  </a:cubicBezTo>
                  <a:cubicBezTo>
                    <a:pt x="21030" y="27027"/>
                    <a:pt x="21049" y="27032"/>
                    <a:pt x="21069" y="27032"/>
                  </a:cubicBezTo>
                  <a:cubicBezTo>
                    <a:pt x="21097" y="27032"/>
                    <a:pt x="21127" y="27022"/>
                    <a:pt x="21157" y="27003"/>
                  </a:cubicBezTo>
                  <a:cubicBezTo>
                    <a:pt x="21209" y="26957"/>
                    <a:pt x="21255" y="26931"/>
                    <a:pt x="21287" y="26912"/>
                  </a:cubicBezTo>
                  <a:close/>
                  <a:moveTo>
                    <a:pt x="27394" y="27751"/>
                  </a:moveTo>
                  <a:cubicBezTo>
                    <a:pt x="27407" y="27822"/>
                    <a:pt x="27433" y="27907"/>
                    <a:pt x="27453" y="28004"/>
                  </a:cubicBezTo>
                  <a:cubicBezTo>
                    <a:pt x="27472" y="28076"/>
                    <a:pt x="27492" y="28147"/>
                    <a:pt x="27505" y="28206"/>
                  </a:cubicBezTo>
                  <a:lnTo>
                    <a:pt x="27446" y="28772"/>
                  </a:lnTo>
                  <a:cubicBezTo>
                    <a:pt x="27420" y="28772"/>
                    <a:pt x="27401" y="28778"/>
                    <a:pt x="27381" y="28791"/>
                  </a:cubicBezTo>
                  <a:cubicBezTo>
                    <a:pt x="27355" y="28668"/>
                    <a:pt x="27329" y="28498"/>
                    <a:pt x="27310" y="28297"/>
                  </a:cubicBezTo>
                  <a:lnTo>
                    <a:pt x="27277" y="27991"/>
                  </a:lnTo>
                  <a:lnTo>
                    <a:pt x="27277" y="27985"/>
                  </a:lnTo>
                  <a:cubicBezTo>
                    <a:pt x="27316" y="27907"/>
                    <a:pt x="27355" y="27829"/>
                    <a:pt x="27394" y="27751"/>
                  </a:cubicBezTo>
                  <a:close/>
                  <a:moveTo>
                    <a:pt x="36655" y="28479"/>
                  </a:moveTo>
                  <a:cubicBezTo>
                    <a:pt x="36707" y="28485"/>
                    <a:pt x="36766" y="28498"/>
                    <a:pt x="36818" y="28505"/>
                  </a:cubicBezTo>
                  <a:cubicBezTo>
                    <a:pt x="36876" y="28518"/>
                    <a:pt x="36935" y="28531"/>
                    <a:pt x="36994" y="28537"/>
                  </a:cubicBezTo>
                  <a:cubicBezTo>
                    <a:pt x="36948" y="28550"/>
                    <a:pt x="36915" y="28557"/>
                    <a:pt x="36902" y="28557"/>
                  </a:cubicBezTo>
                  <a:lnTo>
                    <a:pt x="36766" y="28603"/>
                  </a:lnTo>
                  <a:lnTo>
                    <a:pt x="36506" y="28668"/>
                  </a:lnTo>
                  <a:cubicBezTo>
                    <a:pt x="36434" y="28681"/>
                    <a:pt x="36350" y="28713"/>
                    <a:pt x="36246" y="28746"/>
                  </a:cubicBezTo>
                  <a:lnTo>
                    <a:pt x="35998" y="28843"/>
                  </a:lnTo>
                  <a:cubicBezTo>
                    <a:pt x="35992" y="28850"/>
                    <a:pt x="35985" y="28850"/>
                    <a:pt x="35979" y="28856"/>
                  </a:cubicBezTo>
                  <a:cubicBezTo>
                    <a:pt x="35985" y="28798"/>
                    <a:pt x="35992" y="28746"/>
                    <a:pt x="35998" y="28694"/>
                  </a:cubicBezTo>
                  <a:cubicBezTo>
                    <a:pt x="36011" y="28687"/>
                    <a:pt x="36024" y="28681"/>
                    <a:pt x="36044" y="28674"/>
                  </a:cubicBezTo>
                  <a:cubicBezTo>
                    <a:pt x="36096" y="28648"/>
                    <a:pt x="36142" y="28629"/>
                    <a:pt x="36174" y="28616"/>
                  </a:cubicBezTo>
                  <a:cubicBezTo>
                    <a:pt x="36213" y="28596"/>
                    <a:pt x="36272" y="28577"/>
                    <a:pt x="36350" y="28557"/>
                  </a:cubicBezTo>
                  <a:cubicBezTo>
                    <a:pt x="36376" y="28544"/>
                    <a:pt x="36415" y="28531"/>
                    <a:pt x="36460" y="28511"/>
                  </a:cubicBezTo>
                  <a:cubicBezTo>
                    <a:pt x="36499" y="28492"/>
                    <a:pt x="36538" y="28485"/>
                    <a:pt x="36571" y="28485"/>
                  </a:cubicBezTo>
                  <a:cubicBezTo>
                    <a:pt x="36584" y="28485"/>
                    <a:pt x="36610" y="28479"/>
                    <a:pt x="36642" y="28479"/>
                  </a:cubicBezTo>
                  <a:close/>
                  <a:moveTo>
                    <a:pt x="25352" y="21123"/>
                  </a:moveTo>
                  <a:cubicBezTo>
                    <a:pt x="25404" y="21175"/>
                    <a:pt x="25450" y="21228"/>
                    <a:pt x="25495" y="21286"/>
                  </a:cubicBezTo>
                  <a:cubicBezTo>
                    <a:pt x="25586" y="21403"/>
                    <a:pt x="25651" y="21481"/>
                    <a:pt x="25703" y="21520"/>
                  </a:cubicBezTo>
                  <a:cubicBezTo>
                    <a:pt x="25716" y="21527"/>
                    <a:pt x="25723" y="21533"/>
                    <a:pt x="25729" y="21540"/>
                  </a:cubicBezTo>
                  <a:cubicBezTo>
                    <a:pt x="25703" y="21650"/>
                    <a:pt x="25697" y="21748"/>
                    <a:pt x="25703" y="21832"/>
                  </a:cubicBezTo>
                  <a:cubicBezTo>
                    <a:pt x="25716" y="21943"/>
                    <a:pt x="25762" y="22060"/>
                    <a:pt x="25827" y="22177"/>
                  </a:cubicBezTo>
                  <a:cubicBezTo>
                    <a:pt x="25866" y="22242"/>
                    <a:pt x="25931" y="22327"/>
                    <a:pt x="26009" y="22437"/>
                  </a:cubicBezTo>
                  <a:lnTo>
                    <a:pt x="25983" y="22457"/>
                  </a:lnTo>
                  <a:cubicBezTo>
                    <a:pt x="25950" y="22483"/>
                    <a:pt x="25911" y="22535"/>
                    <a:pt x="25859" y="22606"/>
                  </a:cubicBezTo>
                  <a:cubicBezTo>
                    <a:pt x="25840" y="22639"/>
                    <a:pt x="25801" y="22678"/>
                    <a:pt x="25755" y="22717"/>
                  </a:cubicBezTo>
                  <a:lnTo>
                    <a:pt x="25638" y="22814"/>
                  </a:lnTo>
                  <a:cubicBezTo>
                    <a:pt x="25580" y="22866"/>
                    <a:pt x="25495" y="22951"/>
                    <a:pt x="25391" y="23075"/>
                  </a:cubicBezTo>
                  <a:lnTo>
                    <a:pt x="25189" y="23270"/>
                  </a:lnTo>
                  <a:cubicBezTo>
                    <a:pt x="25105" y="23354"/>
                    <a:pt x="25033" y="23439"/>
                    <a:pt x="24955" y="23523"/>
                  </a:cubicBezTo>
                  <a:cubicBezTo>
                    <a:pt x="24981" y="23523"/>
                    <a:pt x="25001" y="23517"/>
                    <a:pt x="25020" y="23491"/>
                  </a:cubicBezTo>
                  <a:cubicBezTo>
                    <a:pt x="25040" y="23465"/>
                    <a:pt x="25059" y="23439"/>
                    <a:pt x="25066" y="23426"/>
                  </a:cubicBezTo>
                  <a:cubicBezTo>
                    <a:pt x="25079" y="23413"/>
                    <a:pt x="25105" y="23387"/>
                    <a:pt x="25137" y="23367"/>
                  </a:cubicBezTo>
                  <a:cubicBezTo>
                    <a:pt x="25170" y="23341"/>
                    <a:pt x="25196" y="23322"/>
                    <a:pt x="25202" y="23309"/>
                  </a:cubicBezTo>
                  <a:cubicBezTo>
                    <a:pt x="25241" y="23263"/>
                    <a:pt x="25274" y="23224"/>
                    <a:pt x="25293" y="23205"/>
                  </a:cubicBezTo>
                  <a:cubicBezTo>
                    <a:pt x="25339" y="23166"/>
                    <a:pt x="25378" y="23133"/>
                    <a:pt x="25398" y="23107"/>
                  </a:cubicBezTo>
                  <a:lnTo>
                    <a:pt x="25469" y="23036"/>
                  </a:lnTo>
                  <a:cubicBezTo>
                    <a:pt x="25547" y="22951"/>
                    <a:pt x="25619" y="22873"/>
                    <a:pt x="25697" y="22801"/>
                  </a:cubicBezTo>
                  <a:lnTo>
                    <a:pt x="25833" y="22678"/>
                  </a:lnTo>
                  <a:cubicBezTo>
                    <a:pt x="25879" y="22632"/>
                    <a:pt x="25944" y="22561"/>
                    <a:pt x="26028" y="22457"/>
                  </a:cubicBezTo>
                  <a:cubicBezTo>
                    <a:pt x="26035" y="22463"/>
                    <a:pt x="26035" y="22470"/>
                    <a:pt x="26041" y="22476"/>
                  </a:cubicBezTo>
                  <a:lnTo>
                    <a:pt x="26035" y="22509"/>
                  </a:lnTo>
                  <a:cubicBezTo>
                    <a:pt x="26035" y="22522"/>
                    <a:pt x="26015" y="22554"/>
                    <a:pt x="25989" y="22600"/>
                  </a:cubicBezTo>
                  <a:cubicBezTo>
                    <a:pt x="25970" y="22632"/>
                    <a:pt x="25950" y="22678"/>
                    <a:pt x="25931" y="22730"/>
                  </a:cubicBezTo>
                  <a:cubicBezTo>
                    <a:pt x="25111" y="23562"/>
                    <a:pt x="24357" y="24447"/>
                    <a:pt x="23661" y="25383"/>
                  </a:cubicBezTo>
                  <a:cubicBezTo>
                    <a:pt x="23381" y="25760"/>
                    <a:pt x="23173" y="26073"/>
                    <a:pt x="23030" y="26333"/>
                  </a:cubicBezTo>
                  <a:cubicBezTo>
                    <a:pt x="22913" y="26528"/>
                    <a:pt x="22777" y="26808"/>
                    <a:pt x="22607" y="27178"/>
                  </a:cubicBezTo>
                  <a:cubicBezTo>
                    <a:pt x="22477" y="27464"/>
                    <a:pt x="22373" y="27686"/>
                    <a:pt x="22289" y="27855"/>
                  </a:cubicBezTo>
                  <a:cubicBezTo>
                    <a:pt x="22276" y="27855"/>
                    <a:pt x="22269" y="27855"/>
                    <a:pt x="22256" y="27861"/>
                  </a:cubicBezTo>
                  <a:cubicBezTo>
                    <a:pt x="22250" y="27868"/>
                    <a:pt x="22230" y="27881"/>
                    <a:pt x="22211" y="27907"/>
                  </a:cubicBezTo>
                  <a:lnTo>
                    <a:pt x="22139" y="27985"/>
                  </a:lnTo>
                  <a:lnTo>
                    <a:pt x="21977" y="28128"/>
                  </a:lnTo>
                  <a:cubicBezTo>
                    <a:pt x="21938" y="28154"/>
                    <a:pt x="21892" y="28186"/>
                    <a:pt x="21840" y="28212"/>
                  </a:cubicBezTo>
                  <a:lnTo>
                    <a:pt x="21769" y="28245"/>
                  </a:lnTo>
                  <a:lnTo>
                    <a:pt x="21743" y="28245"/>
                  </a:lnTo>
                  <a:cubicBezTo>
                    <a:pt x="21710" y="28245"/>
                    <a:pt x="21671" y="28258"/>
                    <a:pt x="21625" y="28284"/>
                  </a:cubicBezTo>
                  <a:cubicBezTo>
                    <a:pt x="21079" y="28635"/>
                    <a:pt x="20481" y="28830"/>
                    <a:pt x="19830" y="28876"/>
                  </a:cubicBezTo>
                  <a:cubicBezTo>
                    <a:pt x="19830" y="28876"/>
                    <a:pt x="19837" y="28869"/>
                    <a:pt x="19837" y="28869"/>
                  </a:cubicBezTo>
                  <a:lnTo>
                    <a:pt x="20852" y="27738"/>
                  </a:lnTo>
                  <a:cubicBezTo>
                    <a:pt x="20897" y="27692"/>
                    <a:pt x="20943" y="27640"/>
                    <a:pt x="20975" y="27594"/>
                  </a:cubicBezTo>
                  <a:cubicBezTo>
                    <a:pt x="21014" y="27542"/>
                    <a:pt x="21053" y="27484"/>
                    <a:pt x="21092" y="27412"/>
                  </a:cubicBezTo>
                  <a:cubicBezTo>
                    <a:pt x="21183" y="27250"/>
                    <a:pt x="21235" y="27152"/>
                    <a:pt x="21261" y="27113"/>
                  </a:cubicBezTo>
                  <a:cubicBezTo>
                    <a:pt x="21333" y="26996"/>
                    <a:pt x="21398" y="26905"/>
                    <a:pt x="21463" y="26834"/>
                  </a:cubicBezTo>
                  <a:lnTo>
                    <a:pt x="21554" y="27224"/>
                  </a:lnTo>
                  <a:cubicBezTo>
                    <a:pt x="21580" y="27315"/>
                    <a:pt x="21612" y="27373"/>
                    <a:pt x="21651" y="27399"/>
                  </a:cubicBezTo>
                  <a:cubicBezTo>
                    <a:pt x="21677" y="27412"/>
                    <a:pt x="21723" y="27412"/>
                    <a:pt x="21788" y="27412"/>
                  </a:cubicBezTo>
                  <a:cubicBezTo>
                    <a:pt x="21814" y="27406"/>
                    <a:pt x="21827" y="27399"/>
                    <a:pt x="21834" y="27393"/>
                  </a:cubicBezTo>
                  <a:cubicBezTo>
                    <a:pt x="21853" y="27380"/>
                    <a:pt x="21853" y="27354"/>
                    <a:pt x="21853" y="27315"/>
                  </a:cubicBezTo>
                  <a:cubicBezTo>
                    <a:pt x="21834" y="27172"/>
                    <a:pt x="21814" y="27048"/>
                    <a:pt x="21795" y="26925"/>
                  </a:cubicBezTo>
                  <a:lnTo>
                    <a:pt x="21762" y="26749"/>
                  </a:lnTo>
                  <a:cubicBezTo>
                    <a:pt x="21762" y="26717"/>
                    <a:pt x="21756" y="26690"/>
                    <a:pt x="21749" y="26658"/>
                  </a:cubicBezTo>
                  <a:cubicBezTo>
                    <a:pt x="21749" y="26658"/>
                    <a:pt x="21756" y="26651"/>
                    <a:pt x="21762" y="26651"/>
                  </a:cubicBezTo>
                  <a:cubicBezTo>
                    <a:pt x="21775" y="26632"/>
                    <a:pt x="21801" y="26612"/>
                    <a:pt x="21840" y="26593"/>
                  </a:cubicBezTo>
                  <a:cubicBezTo>
                    <a:pt x="21886" y="26567"/>
                    <a:pt x="21918" y="26547"/>
                    <a:pt x="21925" y="26541"/>
                  </a:cubicBezTo>
                  <a:cubicBezTo>
                    <a:pt x="21931" y="26534"/>
                    <a:pt x="21964" y="26508"/>
                    <a:pt x="22022" y="26450"/>
                  </a:cubicBezTo>
                  <a:cubicBezTo>
                    <a:pt x="22094" y="26385"/>
                    <a:pt x="22178" y="26326"/>
                    <a:pt x="22263" y="26274"/>
                  </a:cubicBezTo>
                  <a:cubicBezTo>
                    <a:pt x="22315" y="26242"/>
                    <a:pt x="22341" y="26216"/>
                    <a:pt x="22360" y="26190"/>
                  </a:cubicBezTo>
                  <a:cubicBezTo>
                    <a:pt x="22373" y="26151"/>
                    <a:pt x="22373" y="26099"/>
                    <a:pt x="22354" y="26034"/>
                  </a:cubicBezTo>
                  <a:cubicBezTo>
                    <a:pt x="22347" y="26001"/>
                    <a:pt x="22334" y="25982"/>
                    <a:pt x="22321" y="25975"/>
                  </a:cubicBezTo>
                  <a:cubicBezTo>
                    <a:pt x="22311" y="25964"/>
                    <a:pt x="22298" y="25960"/>
                    <a:pt x="22284" y="25960"/>
                  </a:cubicBezTo>
                  <a:cubicBezTo>
                    <a:pt x="22273" y="25960"/>
                    <a:pt x="22261" y="25963"/>
                    <a:pt x="22250" y="25969"/>
                  </a:cubicBezTo>
                  <a:cubicBezTo>
                    <a:pt x="22230" y="25975"/>
                    <a:pt x="22211" y="25988"/>
                    <a:pt x="22178" y="26014"/>
                  </a:cubicBezTo>
                  <a:cubicBezTo>
                    <a:pt x="22139" y="26053"/>
                    <a:pt x="22068" y="26099"/>
                    <a:pt x="21970" y="26151"/>
                  </a:cubicBezTo>
                  <a:cubicBezTo>
                    <a:pt x="21873" y="26209"/>
                    <a:pt x="21801" y="26255"/>
                    <a:pt x="21756" y="26294"/>
                  </a:cubicBezTo>
                  <a:cubicBezTo>
                    <a:pt x="21723" y="26320"/>
                    <a:pt x="21710" y="26346"/>
                    <a:pt x="21697" y="26365"/>
                  </a:cubicBezTo>
                  <a:cubicBezTo>
                    <a:pt x="21697" y="26359"/>
                    <a:pt x="21697" y="26352"/>
                    <a:pt x="21697" y="26352"/>
                  </a:cubicBezTo>
                  <a:cubicBezTo>
                    <a:pt x="21723" y="26320"/>
                    <a:pt x="21756" y="26274"/>
                    <a:pt x="21782" y="26222"/>
                  </a:cubicBezTo>
                  <a:cubicBezTo>
                    <a:pt x="21840" y="26105"/>
                    <a:pt x="21912" y="25982"/>
                    <a:pt x="21996" y="25858"/>
                  </a:cubicBezTo>
                  <a:cubicBezTo>
                    <a:pt x="22068" y="25741"/>
                    <a:pt x="22198" y="25559"/>
                    <a:pt x="22393" y="25312"/>
                  </a:cubicBezTo>
                  <a:lnTo>
                    <a:pt x="22822" y="24752"/>
                  </a:lnTo>
                  <a:cubicBezTo>
                    <a:pt x="22835" y="24817"/>
                    <a:pt x="22861" y="24889"/>
                    <a:pt x="22907" y="24974"/>
                  </a:cubicBezTo>
                  <a:cubicBezTo>
                    <a:pt x="22939" y="25039"/>
                    <a:pt x="22965" y="25084"/>
                    <a:pt x="22998" y="25104"/>
                  </a:cubicBezTo>
                  <a:cubicBezTo>
                    <a:pt x="23030" y="25130"/>
                    <a:pt x="23095" y="25143"/>
                    <a:pt x="23180" y="25143"/>
                  </a:cubicBezTo>
                  <a:cubicBezTo>
                    <a:pt x="23219" y="25143"/>
                    <a:pt x="23245" y="25136"/>
                    <a:pt x="23258" y="25123"/>
                  </a:cubicBezTo>
                  <a:cubicBezTo>
                    <a:pt x="23271" y="25110"/>
                    <a:pt x="23271" y="25084"/>
                    <a:pt x="23271" y="25045"/>
                  </a:cubicBezTo>
                  <a:cubicBezTo>
                    <a:pt x="23238" y="24870"/>
                    <a:pt x="23199" y="24700"/>
                    <a:pt x="23154" y="24531"/>
                  </a:cubicBezTo>
                  <a:cubicBezTo>
                    <a:pt x="23167" y="24525"/>
                    <a:pt x="23180" y="24512"/>
                    <a:pt x="23186" y="24499"/>
                  </a:cubicBezTo>
                  <a:cubicBezTo>
                    <a:pt x="23225" y="24460"/>
                    <a:pt x="23284" y="24427"/>
                    <a:pt x="23368" y="24388"/>
                  </a:cubicBezTo>
                  <a:cubicBezTo>
                    <a:pt x="23498" y="24336"/>
                    <a:pt x="23622" y="24304"/>
                    <a:pt x="23746" y="24284"/>
                  </a:cubicBezTo>
                  <a:cubicBezTo>
                    <a:pt x="23778" y="24278"/>
                    <a:pt x="23798" y="24265"/>
                    <a:pt x="23804" y="24252"/>
                  </a:cubicBezTo>
                  <a:cubicBezTo>
                    <a:pt x="23811" y="24245"/>
                    <a:pt x="23811" y="24232"/>
                    <a:pt x="23811" y="24219"/>
                  </a:cubicBezTo>
                  <a:lnTo>
                    <a:pt x="23804" y="24180"/>
                  </a:lnTo>
                  <a:cubicBezTo>
                    <a:pt x="23804" y="24167"/>
                    <a:pt x="23811" y="24141"/>
                    <a:pt x="23824" y="24102"/>
                  </a:cubicBezTo>
                  <a:cubicBezTo>
                    <a:pt x="23830" y="24070"/>
                    <a:pt x="23837" y="24044"/>
                    <a:pt x="23824" y="24031"/>
                  </a:cubicBezTo>
                  <a:cubicBezTo>
                    <a:pt x="23811" y="23998"/>
                    <a:pt x="23778" y="23979"/>
                    <a:pt x="23720" y="23979"/>
                  </a:cubicBezTo>
                  <a:cubicBezTo>
                    <a:pt x="23697" y="23977"/>
                    <a:pt x="23674" y="23976"/>
                    <a:pt x="23652" y="23976"/>
                  </a:cubicBezTo>
                  <a:cubicBezTo>
                    <a:pt x="23497" y="23976"/>
                    <a:pt x="23356" y="24016"/>
                    <a:pt x="23225" y="24096"/>
                  </a:cubicBezTo>
                  <a:cubicBezTo>
                    <a:pt x="23355" y="23894"/>
                    <a:pt x="23564" y="23627"/>
                    <a:pt x="23850" y="23283"/>
                  </a:cubicBezTo>
                  <a:lnTo>
                    <a:pt x="23986" y="23133"/>
                  </a:lnTo>
                  <a:cubicBezTo>
                    <a:pt x="24045" y="23075"/>
                    <a:pt x="24090" y="23029"/>
                    <a:pt x="24116" y="23003"/>
                  </a:cubicBezTo>
                  <a:cubicBezTo>
                    <a:pt x="24149" y="22970"/>
                    <a:pt x="24194" y="22918"/>
                    <a:pt x="24253" y="22840"/>
                  </a:cubicBezTo>
                  <a:cubicBezTo>
                    <a:pt x="24396" y="22652"/>
                    <a:pt x="24487" y="22509"/>
                    <a:pt x="24526" y="22398"/>
                  </a:cubicBezTo>
                  <a:lnTo>
                    <a:pt x="24624" y="22788"/>
                  </a:lnTo>
                  <a:cubicBezTo>
                    <a:pt x="24637" y="22834"/>
                    <a:pt x="24650" y="22866"/>
                    <a:pt x="24676" y="22879"/>
                  </a:cubicBezTo>
                  <a:cubicBezTo>
                    <a:pt x="24683" y="22887"/>
                    <a:pt x="24695" y="22890"/>
                    <a:pt x="24711" y="22890"/>
                  </a:cubicBezTo>
                  <a:cubicBezTo>
                    <a:pt x="24721" y="22890"/>
                    <a:pt x="24734" y="22889"/>
                    <a:pt x="24747" y="22886"/>
                  </a:cubicBezTo>
                  <a:cubicBezTo>
                    <a:pt x="24793" y="22879"/>
                    <a:pt x="24825" y="22879"/>
                    <a:pt x="24832" y="22879"/>
                  </a:cubicBezTo>
                  <a:cubicBezTo>
                    <a:pt x="24845" y="22879"/>
                    <a:pt x="24858" y="22886"/>
                    <a:pt x="24877" y="22886"/>
                  </a:cubicBezTo>
                  <a:cubicBezTo>
                    <a:pt x="24884" y="22889"/>
                    <a:pt x="24890" y="22891"/>
                    <a:pt x="24897" y="22891"/>
                  </a:cubicBezTo>
                  <a:cubicBezTo>
                    <a:pt x="24903" y="22891"/>
                    <a:pt x="24910" y="22889"/>
                    <a:pt x="24916" y="22886"/>
                  </a:cubicBezTo>
                  <a:cubicBezTo>
                    <a:pt x="24936" y="22879"/>
                    <a:pt x="24949" y="22860"/>
                    <a:pt x="24962" y="22827"/>
                  </a:cubicBezTo>
                  <a:cubicBezTo>
                    <a:pt x="24975" y="22788"/>
                    <a:pt x="24975" y="22743"/>
                    <a:pt x="24968" y="22691"/>
                  </a:cubicBezTo>
                  <a:cubicBezTo>
                    <a:pt x="24962" y="22658"/>
                    <a:pt x="24949" y="22613"/>
                    <a:pt x="24929" y="22548"/>
                  </a:cubicBezTo>
                  <a:lnTo>
                    <a:pt x="24812" y="22242"/>
                  </a:lnTo>
                  <a:cubicBezTo>
                    <a:pt x="24910" y="22171"/>
                    <a:pt x="25059" y="22106"/>
                    <a:pt x="25267" y="22047"/>
                  </a:cubicBezTo>
                  <a:cubicBezTo>
                    <a:pt x="25333" y="22034"/>
                    <a:pt x="25372" y="22008"/>
                    <a:pt x="25391" y="21975"/>
                  </a:cubicBezTo>
                  <a:cubicBezTo>
                    <a:pt x="25404" y="21956"/>
                    <a:pt x="25404" y="21923"/>
                    <a:pt x="25404" y="21884"/>
                  </a:cubicBezTo>
                  <a:cubicBezTo>
                    <a:pt x="25404" y="21839"/>
                    <a:pt x="25404" y="21813"/>
                    <a:pt x="25417" y="21793"/>
                  </a:cubicBezTo>
                  <a:cubicBezTo>
                    <a:pt x="25424" y="21774"/>
                    <a:pt x="25437" y="21761"/>
                    <a:pt x="25437" y="21748"/>
                  </a:cubicBezTo>
                  <a:cubicBezTo>
                    <a:pt x="25450" y="21735"/>
                    <a:pt x="25450" y="21722"/>
                    <a:pt x="25443" y="21709"/>
                  </a:cubicBezTo>
                  <a:cubicBezTo>
                    <a:pt x="25438" y="21694"/>
                    <a:pt x="25422" y="21687"/>
                    <a:pt x="25396" y="21687"/>
                  </a:cubicBezTo>
                  <a:cubicBezTo>
                    <a:pt x="25387" y="21687"/>
                    <a:pt x="25376" y="21688"/>
                    <a:pt x="25365" y="21689"/>
                  </a:cubicBezTo>
                  <a:lnTo>
                    <a:pt x="25241" y="21722"/>
                  </a:lnTo>
                  <a:cubicBezTo>
                    <a:pt x="25098" y="21761"/>
                    <a:pt x="24988" y="21800"/>
                    <a:pt x="24923" y="21826"/>
                  </a:cubicBezTo>
                  <a:cubicBezTo>
                    <a:pt x="24890" y="21839"/>
                    <a:pt x="24864" y="21852"/>
                    <a:pt x="24838" y="21871"/>
                  </a:cubicBezTo>
                  <a:cubicBezTo>
                    <a:pt x="24877" y="21793"/>
                    <a:pt x="24936" y="21696"/>
                    <a:pt x="25014" y="21585"/>
                  </a:cubicBezTo>
                  <a:lnTo>
                    <a:pt x="25248" y="21254"/>
                  </a:lnTo>
                  <a:cubicBezTo>
                    <a:pt x="25293" y="21189"/>
                    <a:pt x="25326" y="21149"/>
                    <a:pt x="25352" y="21123"/>
                  </a:cubicBezTo>
                  <a:close/>
                  <a:moveTo>
                    <a:pt x="37195" y="28570"/>
                  </a:moveTo>
                  <a:cubicBezTo>
                    <a:pt x="37338" y="28590"/>
                    <a:pt x="37494" y="28609"/>
                    <a:pt x="37657" y="28629"/>
                  </a:cubicBezTo>
                  <a:cubicBezTo>
                    <a:pt x="37429" y="28648"/>
                    <a:pt x="37254" y="28668"/>
                    <a:pt x="37130" y="28694"/>
                  </a:cubicBezTo>
                  <a:cubicBezTo>
                    <a:pt x="36928" y="28726"/>
                    <a:pt x="36714" y="28791"/>
                    <a:pt x="36473" y="28889"/>
                  </a:cubicBezTo>
                  <a:cubicBezTo>
                    <a:pt x="36350" y="28934"/>
                    <a:pt x="36174" y="29019"/>
                    <a:pt x="35933" y="29123"/>
                  </a:cubicBezTo>
                  <a:lnTo>
                    <a:pt x="35933" y="29116"/>
                  </a:lnTo>
                  <a:cubicBezTo>
                    <a:pt x="35946" y="29045"/>
                    <a:pt x="35959" y="28980"/>
                    <a:pt x="35966" y="28915"/>
                  </a:cubicBezTo>
                  <a:lnTo>
                    <a:pt x="35979" y="28915"/>
                  </a:lnTo>
                  <a:lnTo>
                    <a:pt x="36050" y="28895"/>
                  </a:lnTo>
                  <a:cubicBezTo>
                    <a:pt x="36077" y="28889"/>
                    <a:pt x="36129" y="28863"/>
                    <a:pt x="36207" y="28830"/>
                  </a:cubicBezTo>
                  <a:cubicBezTo>
                    <a:pt x="36298" y="28791"/>
                    <a:pt x="36441" y="28752"/>
                    <a:pt x="36629" y="28707"/>
                  </a:cubicBezTo>
                  <a:lnTo>
                    <a:pt x="37176" y="28577"/>
                  </a:lnTo>
                  <a:cubicBezTo>
                    <a:pt x="37182" y="28570"/>
                    <a:pt x="37189" y="28570"/>
                    <a:pt x="37195" y="28570"/>
                  </a:cubicBezTo>
                  <a:close/>
                  <a:moveTo>
                    <a:pt x="27238" y="28063"/>
                  </a:moveTo>
                  <a:cubicBezTo>
                    <a:pt x="27251" y="28251"/>
                    <a:pt x="27271" y="28440"/>
                    <a:pt x="27297" y="28642"/>
                  </a:cubicBezTo>
                  <a:cubicBezTo>
                    <a:pt x="27303" y="28720"/>
                    <a:pt x="27316" y="28785"/>
                    <a:pt x="27336" y="28843"/>
                  </a:cubicBezTo>
                  <a:cubicBezTo>
                    <a:pt x="27316" y="28869"/>
                    <a:pt x="27303" y="28895"/>
                    <a:pt x="27290" y="28928"/>
                  </a:cubicBezTo>
                  <a:cubicBezTo>
                    <a:pt x="27264" y="28999"/>
                    <a:pt x="27232" y="29071"/>
                    <a:pt x="27206" y="29136"/>
                  </a:cubicBezTo>
                  <a:cubicBezTo>
                    <a:pt x="27147" y="28876"/>
                    <a:pt x="27108" y="28616"/>
                    <a:pt x="27082" y="28355"/>
                  </a:cubicBezTo>
                  <a:cubicBezTo>
                    <a:pt x="27134" y="28258"/>
                    <a:pt x="27186" y="28160"/>
                    <a:pt x="27238" y="28063"/>
                  </a:cubicBezTo>
                  <a:close/>
                  <a:moveTo>
                    <a:pt x="35088" y="29077"/>
                  </a:moveTo>
                  <a:cubicBezTo>
                    <a:pt x="35114" y="29136"/>
                    <a:pt x="35140" y="29188"/>
                    <a:pt x="35166" y="29246"/>
                  </a:cubicBezTo>
                  <a:cubicBezTo>
                    <a:pt x="35146" y="29253"/>
                    <a:pt x="35133" y="29259"/>
                    <a:pt x="35133" y="29259"/>
                  </a:cubicBezTo>
                  <a:cubicBezTo>
                    <a:pt x="35114" y="29266"/>
                    <a:pt x="35094" y="29279"/>
                    <a:pt x="35075" y="29285"/>
                  </a:cubicBezTo>
                  <a:cubicBezTo>
                    <a:pt x="35081" y="29214"/>
                    <a:pt x="35088" y="29142"/>
                    <a:pt x="35088" y="29077"/>
                  </a:cubicBezTo>
                  <a:close/>
                  <a:moveTo>
                    <a:pt x="35511" y="28128"/>
                  </a:moveTo>
                  <a:cubicBezTo>
                    <a:pt x="35602" y="28160"/>
                    <a:pt x="35693" y="28199"/>
                    <a:pt x="35790" y="28232"/>
                  </a:cubicBezTo>
                  <a:cubicBezTo>
                    <a:pt x="35777" y="28622"/>
                    <a:pt x="35732" y="28999"/>
                    <a:pt x="35660" y="29363"/>
                  </a:cubicBezTo>
                  <a:cubicBezTo>
                    <a:pt x="35660" y="29350"/>
                    <a:pt x="35654" y="29337"/>
                    <a:pt x="35654" y="29324"/>
                  </a:cubicBezTo>
                  <a:lnTo>
                    <a:pt x="35621" y="29246"/>
                  </a:lnTo>
                  <a:cubicBezTo>
                    <a:pt x="35621" y="29233"/>
                    <a:pt x="35615" y="29194"/>
                    <a:pt x="35608" y="29149"/>
                  </a:cubicBezTo>
                  <a:cubicBezTo>
                    <a:pt x="35608" y="29097"/>
                    <a:pt x="35615" y="29019"/>
                    <a:pt x="35621" y="28915"/>
                  </a:cubicBezTo>
                  <a:cubicBezTo>
                    <a:pt x="35641" y="28804"/>
                    <a:pt x="35641" y="28726"/>
                    <a:pt x="35641" y="28674"/>
                  </a:cubicBezTo>
                  <a:cubicBezTo>
                    <a:pt x="35634" y="28590"/>
                    <a:pt x="35608" y="28472"/>
                    <a:pt x="35556" y="28316"/>
                  </a:cubicBezTo>
                  <a:cubicBezTo>
                    <a:pt x="35530" y="28245"/>
                    <a:pt x="35511" y="28186"/>
                    <a:pt x="35511" y="28141"/>
                  </a:cubicBezTo>
                  <a:lnTo>
                    <a:pt x="35511" y="28128"/>
                  </a:lnTo>
                  <a:close/>
                  <a:moveTo>
                    <a:pt x="27036" y="28433"/>
                  </a:moveTo>
                  <a:cubicBezTo>
                    <a:pt x="27036" y="28479"/>
                    <a:pt x="27043" y="28537"/>
                    <a:pt x="27056" y="28596"/>
                  </a:cubicBezTo>
                  <a:lnTo>
                    <a:pt x="27075" y="28752"/>
                  </a:lnTo>
                  <a:cubicBezTo>
                    <a:pt x="27108" y="28967"/>
                    <a:pt x="27141" y="29116"/>
                    <a:pt x="27167" y="29220"/>
                  </a:cubicBezTo>
                  <a:cubicBezTo>
                    <a:pt x="27115" y="29331"/>
                    <a:pt x="27062" y="29448"/>
                    <a:pt x="27010" y="29559"/>
                  </a:cubicBezTo>
                  <a:lnTo>
                    <a:pt x="26984" y="29402"/>
                  </a:lnTo>
                  <a:cubicBezTo>
                    <a:pt x="26978" y="29240"/>
                    <a:pt x="26965" y="29123"/>
                    <a:pt x="26958" y="29045"/>
                  </a:cubicBezTo>
                  <a:cubicBezTo>
                    <a:pt x="26945" y="28915"/>
                    <a:pt x="26919" y="28804"/>
                    <a:pt x="26880" y="28720"/>
                  </a:cubicBezTo>
                  <a:cubicBezTo>
                    <a:pt x="26939" y="28622"/>
                    <a:pt x="26991" y="28531"/>
                    <a:pt x="27036" y="28433"/>
                  </a:cubicBezTo>
                  <a:close/>
                  <a:moveTo>
                    <a:pt x="35192" y="29298"/>
                  </a:moveTo>
                  <a:cubicBezTo>
                    <a:pt x="35218" y="29357"/>
                    <a:pt x="35238" y="29415"/>
                    <a:pt x="35264" y="29467"/>
                  </a:cubicBezTo>
                  <a:cubicBezTo>
                    <a:pt x="35238" y="29474"/>
                    <a:pt x="35212" y="29487"/>
                    <a:pt x="35186" y="29507"/>
                  </a:cubicBezTo>
                  <a:cubicBezTo>
                    <a:pt x="35114" y="29559"/>
                    <a:pt x="35062" y="29585"/>
                    <a:pt x="35029" y="29591"/>
                  </a:cubicBezTo>
                  <a:cubicBezTo>
                    <a:pt x="35042" y="29520"/>
                    <a:pt x="35055" y="29448"/>
                    <a:pt x="35062" y="29376"/>
                  </a:cubicBezTo>
                  <a:lnTo>
                    <a:pt x="35114" y="29344"/>
                  </a:lnTo>
                  <a:cubicBezTo>
                    <a:pt x="35153" y="29324"/>
                    <a:pt x="35179" y="29311"/>
                    <a:pt x="35192" y="29298"/>
                  </a:cubicBezTo>
                  <a:close/>
                  <a:moveTo>
                    <a:pt x="35290" y="29513"/>
                  </a:moveTo>
                  <a:cubicBezTo>
                    <a:pt x="35309" y="29572"/>
                    <a:pt x="35335" y="29617"/>
                    <a:pt x="35355" y="29669"/>
                  </a:cubicBezTo>
                  <a:cubicBezTo>
                    <a:pt x="35199" y="29767"/>
                    <a:pt x="35049" y="29871"/>
                    <a:pt x="34919" y="29994"/>
                  </a:cubicBezTo>
                  <a:cubicBezTo>
                    <a:pt x="34951" y="29884"/>
                    <a:pt x="34984" y="29773"/>
                    <a:pt x="35010" y="29663"/>
                  </a:cubicBezTo>
                  <a:cubicBezTo>
                    <a:pt x="35075" y="29643"/>
                    <a:pt x="35120" y="29624"/>
                    <a:pt x="35140" y="29611"/>
                  </a:cubicBezTo>
                  <a:cubicBezTo>
                    <a:pt x="35179" y="29578"/>
                    <a:pt x="35212" y="29552"/>
                    <a:pt x="35238" y="29539"/>
                  </a:cubicBezTo>
                  <a:cubicBezTo>
                    <a:pt x="35257" y="29533"/>
                    <a:pt x="35270" y="29520"/>
                    <a:pt x="35290" y="29513"/>
                  </a:cubicBezTo>
                  <a:close/>
                  <a:moveTo>
                    <a:pt x="35387" y="29728"/>
                  </a:moveTo>
                  <a:cubicBezTo>
                    <a:pt x="35407" y="29780"/>
                    <a:pt x="35426" y="29825"/>
                    <a:pt x="35446" y="29864"/>
                  </a:cubicBezTo>
                  <a:cubicBezTo>
                    <a:pt x="35426" y="29871"/>
                    <a:pt x="35407" y="29884"/>
                    <a:pt x="35381" y="29910"/>
                  </a:cubicBezTo>
                  <a:cubicBezTo>
                    <a:pt x="35355" y="29929"/>
                    <a:pt x="35309" y="29968"/>
                    <a:pt x="35251" y="30014"/>
                  </a:cubicBezTo>
                  <a:lnTo>
                    <a:pt x="35173" y="30092"/>
                  </a:lnTo>
                  <a:cubicBezTo>
                    <a:pt x="35133" y="30124"/>
                    <a:pt x="35081" y="30170"/>
                    <a:pt x="35003" y="30228"/>
                  </a:cubicBezTo>
                  <a:cubicBezTo>
                    <a:pt x="34997" y="30235"/>
                    <a:pt x="34964" y="30261"/>
                    <a:pt x="34912" y="30306"/>
                  </a:cubicBezTo>
                  <a:cubicBezTo>
                    <a:pt x="34834" y="30378"/>
                    <a:pt x="34769" y="30443"/>
                    <a:pt x="34724" y="30495"/>
                  </a:cubicBezTo>
                  <a:cubicBezTo>
                    <a:pt x="34743" y="30450"/>
                    <a:pt x="34756" y="30411"/>
                    <a:pt x="34776" y="30371"/>
                  </a:cubicBezTo>
                  <a:cubicBezTo>
                    <a:pt x="34815" y="30274"/>
                    <a:pt x="34854" y="30176"/>
                    <a:pt x="34886" y="30085"/>
                  </a:cubicBezTo>
                  <a:cubicBezTo>
                    <a:pt x="34893" y="30079"/>
                    <a:pt x="34906" y="30066"/>
                    <a:pt x="34912" y="30059"/>
                  </a:cubicBezTo>
                  <a:lnTo>
                    <a:pt x="35055" y="29949"/>
                  </a:lnTo>
                  <a:cubicBezTo>
                    <a:pt x="35159" y="29864"/>
                    <a:pt x="35225" y="29819"/>
                    <a:pt x="35244" y="29806"/>
                  </a:cubicBezTo>
                  <a:cubicBezTo>
                    <a:pt x="35283" y="29780"/>
                    <a:pt x="35329" y="29754"/>
                    <a:pt x="35387" y="29728"/>
                  </a:cubicBezTo>
                  <a:close/>
                  <a:moveTo>
                    <a:pt x="26139" y="22593"/>
                  </a:moveTo>
                  <a:cubicBezTo>
                    <a:pt x="26276" y="22762"/>
                    <a:pt x="26386" y="22879"/>
                    <a:pt x="26477" y="22951"/>
                  </a:cubicBezTo>
                  <a:cubicBezTo>
                    <a:pt x="26542" y="23003"/>
                    <a:pt x="26633" y="23068"/>
                    <a:pt x="26757" y="23159"/>
                  </a:cubicBezTo>
                  <a:cubicBezTo>
                    <a:pt x="26815" y="23198"/>
                    <a:pt x="26926" y="23296"/>
                    <a:pt x="27095" y="23439"/>
                  </a:cubicBezTo>
                  <a:cubicBezTo>
                    <a:pt x="27101" y="23445"/>
                    <a:pt x="27108" y="23452"/>
                    <a:pt x="27115" y="23458"/>
                  </a:cubicBezTo>
                  <a:cubicBezTo>
                    <a:pt x="26497" y="24336"/>
                    <a:pt x="25749" y="25084"/>
                    <a:pt x="24858" y="25702"/>
                  </a:cubicBezTo>
                  <a:lnTo>
                    <a:pt x="24832" y="25403"/>
                  </a:lnTo>
                  <a:cubicBezTo>
                    <a:pt x="24832" y="25370"/>
                    <a:pt x="24825" y="25357"/>
                    <a:pt x="24806" y="25351"/>
                  </a:cubicBezTo>
                  <a:cubicBezTo>
                    <a:pt x="24802" y="25348"/>
                    <a:pt x="24798" y="25347"/>
                    <a:pt x="24793" y="25347"/>
                  </a:cubicBezTo>
                  <a:cubicBezTo>
                    <a:pt x="24778" y="25347"/>
                    <a:pt x="24763" y="25365"/>
                    <a:pt x="24747" y="25396"/>
                  </a:cubicBezTo>
                  <a:cubicBezTo>
                    <a:pt x="24611" y="25708"/>
                    <a:pt x="24409" y="26190"/>
                    <a:pt x="24142" y="26827"/>
                  </a:cubicBezTo>
                  <a:cubicBezTo>
                    <a:pt x="23902" y="27386"/>
                    <a:pt x="23668" y="27842"/>
                    <a:pt x="23440" y="28206"/>
                  </a:cubicBezTo>
                  <a:cubicBezTo>
                    <a:pt x="23323" y="28401"/>
                    <a:pt x="23206" y="28537"/>
                    <a:pt x="23095" y="28622"/>
                  </a:cubicBezTo>
                  <a:cubicBezTo>
                    <a:pt x="23082" y="28622"/>
                    <a:pt x="23069" y="28622"/>
                    <a:pt x="23056" y="28609"/>
                  </a:cubicBezTo>
                  <a:cubicBezTo>
                    <a:pt x="23050" y="28596"/>
                    <a:pt x="23043" y="28583"/>
                    <a:pt x="23043" y="28564"/>
                  </a:cubicBezTo>
                  <a:cubicBezTo>
                    <a:pt x="23043" y="28544"/>
                    <a:pt x="23050" y="28531"/>
                    <a:pt x="23050" y="28518"/>
                  </a:cubicBezTo>
                  <a:cubicBezTo>
                    <a:pt x="23050" y="28505"/>
                    <a:pt x="23043" y="28485"/>
                    <a:pt x="23037" y="28479"/>
                  </a:cubicBezTo>
                  <a:cubicBezTo>
                    <a:pt x="23028" y="28462"/>
                    <a:pt x="23014" y="28456"/>
                    <a:pt x="22995" y="28456"/>
                  </a:cubicBezTo>
                  <a:cubicBezTo>
                    <a:pt x="22986" y="28456"/>
                    <a:pt x="22976" y="28457"/>
                    <a:pt x="22965" y="28459"/>
                  </a:cubicBezTo>
                  <a:cubicBezTo>
                    <a:pt x="22939" y="28472"/>
                    <a:pt x="22913" y="28485"/>
                    <a:pt x="22887" y="28511"/>
                  </a:cubicBezTo>
                  <a:cubicBezTo>
                    <a:pt x="22796" y="28603"/>
                    <a:pt x="22581" y="28837"/>
                    <a:pt x="22250" y="29201"/>
                  </a:cubicBezTo>
                  <a:cubicBezTo>
                    <a:pt x="21983" y="29487"/>
                    <a:pt x="21769" y="29715"/>
                    <a:pt x="21599" y="29884"/>
                  </a:cubicBezTo>
                  <a:cubicBezTo>
                    <a:pt x="21170" y="30300"/>
                    <a:pt x="20754" y="30625"/>
                    <a:pt x="20344" y="30853"/>
                  </a:cubicBezTo>
                  <a:cubicBezTo>
                    <a:pt x="20773" y="30345"/>
                    <a:pt x="21105" y="29942"/>
                    <a:pt x="21333" y="29637"/>
                  </a:cubicBezTo>
                  <a:cubicBezTo>
                    <a:pt x="21775" y="29064"/>
                    <a:pt x="22133" y="28518"/>
                    <a:pt x="22412" y="27998"/>
                  </a:cubicBezTo>
                  <a:cubicBezTo>
                    <a:pt x="22490" y="27848"/>
                    <a:pt x="22601" y="27627"/>
                    <a:pt x="22744" y="27328"/>
                  </a:cubicBezTo>
                  <a:cubicBezTo>
                    <a:pt x="22887" y="27029"/>
                    <a:pt x="22998" y="26801"/>
                    <a:pt x="23069" y="26658"/>
                  </a:cubicBezTo>
                  <a:cubicBezTo>
                    <a:pt x="23336" y="26151"/>
                    <a:pt x="23674" y="25624"/>
                    <a:pt x="24084" y="25084"/>
                  </a:cubicBezTo>
                  <a:cubicBezTo>
                    <a:pt x="24402" y="24668"/>
                    <a:pt x="24799" y="24187"/>
                    <a:pt x="25293" y="23634"/>
                  </a:cubicBezTo>
                  <a:cubicBezTo>
                    <a:pt x="25515" y="23380"/>
                    <a:pt x="25671" y="23205"/>
                    <a:pt x="25755" y="23101"/>
                  </a:cubicBezTo>
                  <a:cubicBezTo>
                    <a:pt x="25814" y="23016"/>
                    <a:pt x="25872" y="22944"/>
                    <a:pt x="25931" y="22873"/>
                  </a:cubicBezTo>
                  <a:cubicBezTo>
                    <a:pt x="25931" y="22866"/>
                    <a:pt x="25937" y="22860"/>
                    <a:pt x="25944" y="22853"/>
                  </a:cubicBezTo>
                  <a:cubicBezTo>
                    <a:pt x="25996" y="22808"/>
                    <a:pt x="26035" y="22762"/>
                    <a:pt x="26061" y="22723"/>
                  </a:cubicBezTo>
                  <a:cubicBezTo>
                    <a:pt x="26087" y="22691"/>
                    <a:pt x="26113" y="22645"/>
                    <a:pt x="26139" y="22593"/>
                  </a:cubicBezTo>
                  <a:close/>
                  <a:moveTo>
                    <a:pt x="27173" y="23517"/>
                  </a:moveTo>
                  <a:cubicBezTo>
                    <a:pt x="27342" y="23666"/>
                    <a:pt x="27466" y="23790"/>
                    <a:pt x="27550" y="23881"/>
                  </a:cubicBezTo>
                  <a:cubicBezTo>
                    <a:pt x="27713" y="24057"/>
                    <a:pt x="27843" y="24226"/>
                    <a:pt x="27934" y="24388"/>
                  </a:cubicBezTo>
                  <a:cubicBezTo>
                    <a:pt x="27979" y="24473"/>
                    <a:pt x="28025" y="24518"/>
                    <a:pt x="28064" y="24525"/>
                  </a:cubicBezTo>
                  <a:cubicBezTo>
                    <a:pt x="28072" y="24528"/>
                    <a:pt x="28080" y="24529"/>
                    <a:pt x="28089" y="24529"/>
                  </a:cubicBezTo>
                  <a:cubicBezTo>
                    <a:pt x="28101" y="24529"/>
                    <a:pt x="28114" y="24526"/>
                    <a:pt x="28129" y="24518"/>
                  </a:cubicBezTo>
                  <a:lnTo>
                    <a:pt x="28129" y="24518"/>
                  </a:lnTo>
                  <a:cubicBezTo>
                    <a:pt x="28032" y="24739"/>
                    <a:pt x="27901" y="25032"/>
                    <a:pt x="27752" y="25403"/>
                  </a:cubicBezTo>
                  <a:cubicBezTo>
                    <a:pt x="27563" y="25865"/>
                    <a:pt x="27407" y="26209"/>
                    <a:pt x="27297" y="26443"/>
                  </a:cubicBezTo>
                  <a:cubicBezTo>
                    <a:pt x="27128" y="26782"/>
                    <a:pt x="26848" y="27269"/>
                    <a:pt x="26464" y="27913"/>
                  </a:cubicBezTo>
                  <a:lnTo>
                    <a:pt x="26451" y="27425"/>
                  </a:lnTo>
                  <a:cubicBezTo>
                    <a:pt x="26451" y="27373"/>
                    <a:pt x="26445" y="27341"/>
                    <a:pt x="26425" y="27321"/>
                  </a:cubicBezTo>
                  <a:cubicBezTo>
                    <a:pt x="26087" y="27835"/>
                    <a:pt x="25762" y="28511"/>
                    <a:pt x="25456" y="29363"/>
                  </a:cubicBezTo>
                  <a:cubicBezTo>
                    <a:pt x="25300" y="29799"/>
                    <a:pt x="25189" y="30163"/>
                    <a:pt x="25131" y="30450"/>
                  </a:cubicBezTo>
                  <a:cubicBezTo>
                    <a:pt x="25092" y="30645"/>
                    <a:pt x="25072" y="30827"/>
                    <a:pt x="25066" y="31002"/>
                  </a:cubicBezTo>
                  <a:cubicBezTo>
                    <a:pt x="24942" y="30625"/>
                    <a:pt x="24910" y="30196"/>
                    <a:pt x="24955" y="29715"/>
                  </a:cubicBezTo>
                  <a:cubicBezTo>
                    <a:pt x="24981" y="29487"/>
                    <a:pt x="25027" y="29227"/>
                    <a:pt x="25092" y="28941"/>
                  </a:cubicBezTo>
                  <a:cubicBezTo>
                    <a:pt x="25131" y="28772"/>
                    <a:pt x="25196" y="28511"/>
                    <a:pt x="25293" y="28173"/>
                  </a:cubicBezTo>
                  <a:lnTo>
                    <a:pt x="25404" y="27783"/>
                  </a:lnTo>
                  <a:cubicBezTo>
                    <a:pt x="25411" y="27770"/>
                    <a:pt x="25411" y="27764"/>
                    <a:pt x="25411" y="27757"/>
                  </a:cubicBezTo>
                  <a:lnTo>
                    <a:pt x="25983" y="25708"/>
                  </a:lnTo>
                  <a:cubicBezTo>
                    <a:pt x="25989" y="25669"/>
                    <a:pt x="25996" y="25637"/>
                    <a:pt x="25989" y="25611"/>
                  </a:cubicBezTo>
                  <a:cubicBezTo>
                    <a:pt x="25976" y="25578"/>
                    <a:pt x="25957" y="25559"/>
                    <a:pt x="25918" y="25546"/>
                  </a:cubicBezTo>
                  <a:cubicBezTo>
                    <a:pt x="25904" y="25543"/>
                    <a:pt x="25891" y="25542"/>
                    <a:pt x="25877" y="25542"/>
                  </a:cubicBezTo>
                  <a:cubicBezTo>
                    <a:pt x="25858" y="25542"/>
                    <a:pt x="25839" y="25545"/>
                    <a:pt x="25820" y="25552"/>
                  </a:cubicBezTo>
                  <a:cubicBezTo>
                    <a:pt x="25775" y="25572"/>
                    <a:pt x="25729" y="25617"/>
                    <a:pt x="25684" y="25689"/>
                  </a:cubicBezTo>
                  <a:lnTo>
                    <a:pt x="24006" y="28076"/>
                  </a:lnTo>
                  <a:cubicBezTo>
                    <a:pt x="23778" y="28407"/>
                    <a:pt x="23590" y="28648"/>
                    <a:pt x="23440" y="28798"/>
                  </a:cubicBezTo>
                  <a:cubicBezTo>
                    <a:pt x="23362" y="28876"/>
                    <a:pt x="23251" y="28967"/>
                    <a:pt x="23108" y="29084"/>
                  </a:cubicBezTo>
                  <a:cubicBezTo>
                    <a:pt x="22946" y="29220"/>
                    <a:pt x="22835" y="29311"/>
                    <a:pt x="22777" y="29370"/>
                  </a:cubicBezTo>
                  <a:cubicBezTo>
                    <a:pt x="22712" y="29422"/>
                    <a:pt x="22601" y="29533"/>
                    <a:pt x="22445" y="29695"/>
                  </a:cubicBezTo>
                  <a:cubicBezTo>
                    <a:pt x="22308" y="29832"/>
                    <a:pt x="22191" y="29936"/>
                    <a:pt x="22100" y="30014"/>
                  </a:cubicBezTo>
                  <a:cubicBezTo>
                    <a:pt x="21964" y="30124"/>
                    <a:pt x="21801" y="30241"/>
                    <a:pt x="21612" y="30352"/>
                  </a:cubicBezTo>
                  <a:cubicBezTo>
                    <a:pt x="21495" y="30424"/>
                    <a:pt x="21320" y="30521"/>
                    <a:pt x="21086" y="30638"/>
                  </a:cubicBezTo>
                  <a:lnTo>
                    <a:pt x="20084" y="31158"/>
                  </a:lnTo>
                  <a:cubicBezTo>
                    <a:pt x="20156" y="31074"/>
                    <a:pt x="20221" y="30996"/>
                    <a:pt x="20286" y="30918"/>
                  </a:cubicBezTo>
                  <a:cubicBezTo>
                    <a:pt x="20526" y="30827"/>
                    <a:pt x="20767" y="30690"/>
                    <a:pt x="21008" y="30502"/>
                  </a:cubicBezTo>
                  <a:cubicBezTo>
                    <a:pt x="21203" y="30345"/>
                    <a:pt x="21469" y="30105"/>
                    <a:pt x="21795" y="29773"/>
                  </a:cubicBezTo>
                  <a:cubicBezTo>
                    <a:pt x="22321" y="29240"/>
                    <a:pt x="22705" y="28824"/>
                    <a:pt x="22946" y="28531"/>
                  </a:cubicBezTo>
                  <a:lnTo>
                    <a:pt x="22946" y="28531"/>
                  </a:lnTo>
                  <a:cubicBezTo>
                    <a:pt x="22939" y="28577"/>
                    <a:pt x="22952" y="28616"/>
                    <a:pt x="22985" y="28655"/>
                  </a:cubicBezTo>
                  <a:cubicBezTo>
                    <a:pt x="23012" y="28687"/>
                    <a:pt x="23044" y="28702"/>
                    <a:pt x="23080" y="28702"/>
                  </a:cubicBezTo>
                  <a:cubicBezTo>
                    <a:pt x="23087" y="28702"/>
                    <a:pt x="23094" y="28701"/>
                    <a:pt x="23102" y="28700"/>
                  </a:cubicBezTo>
                  <a:cubicBezTo>
                    <a:pt x="23147" y="28694"/>
                    <a:pt x="23193" y="28661"/>
                    <a:pt x="23245" y="28603"/>
                  </a:cubicBezTo>
                  <a:cubicBezTo>
                    <a:pt x="23362" y="28472"/>
                    <a:pt x="23492" y="28284"/>
                    <a:pt x="23629" y="28050"/>
                  </a:cubicBezTo>
                  <a:cubicBezTo>
                    <a:pt x="23830" y="27705"/>
                    <a:pt x="24032" y="27302"/>
                    <a:pt x="24233" y="26847"/>
                  </a:cubicBezTo>
                  <a:cubicBezTo>
                    <a:pt x="24350" y="26573"/>
                    <a:pt x="24520" y="26170"/>
                    <a:pt x="24734" y="25624"/>
                  </a:cubicBezTo>
                  <a:lnTo>
                    <a:pt x="24734" y="25624"/>
                  </a:lnTo>
                  <a:cubicBezTo>
                    <a:pt x="24728" y="25656"/>
                    <a:pt x="24741" y="25682"/>
                    <a:pt x="24760" y="25708"/>
                  </a:cubicBezTo>
                  <a:cubicBezTo>
                    <a:pt x="24786" y="25754"/>
                    <a:pt x="24825" y="25773"/>
                    <a:pt x="24871" y="25773"/>
                  </a:cubicBezTo>
                  <a:cubicBezTo>
                    <a:pt x="24936" y="25773"/>
                    <a:pt x="25014" y="25734"/>
                    <a:pt x="25105" y="25650"/>
                  </a:cubicBezTo>
                  <a:lnTo>
                    <a:pt x="25495" y="25318"/>
                  </a:lnTo>
                  <a:cubicBezTo>
                    <a:pt x="25898" y="24974"/>
                    <a:pt x="26204" y="24687"/>
                    <a:pt x="26425" y="24460"/>
                  </a:cubicBezTo>
                  <a:cubicBezTo>
                    <a:pt x="26737" y="24141"/>
                    <a:pt x="26984" y="23822"/>
                    <a:pt x="27173" y="23517"/>
                  </a:cubicBezTo>
                  <a:close/>
                  <a:moveTo>
                    <a:pt x="34236" y="27419"/>
                  </a:moveTo>
                  <a:lnTo>
                    <a:pt x="34236" y="27419"/>
                  </a:lnTo>
                  <a:cubicBezTo>
                    <a:pt x="34438" y="27549"/>
                    <a:pt x="34594" y="27647"/>
                    <a:pt x="34704" y="27712"/>
                  </a:cubicBezTo>
                  <a:cubicBezTo>
                    <a:pt x="34932" y="27848"/>
                    <a:pt x="35146" y="27959"/>
                    <a:pt x="35342" y="28050"/>
                  </a:cubicBezTo>
                  <a:cubicBezTo>
                    <a:pt x="35374" y="28069"/>
                    <a:pt x="35407" y="28082"/>
                    <a:pt x="35446" y="28095"/>
                  </a:cubicBezTo>
                  <a:cubicBezTo>
                    <a:pt x="35446" y="28167"/>
                    <a:pt x="35452" y="28245"/>
                    <a:pt x="35478" y="28329"/>
                  </a:cubicBezTo>
                  <a:cubicBezTo>
                    <a:pt x="35491" y="28368"/>
                    <a:pt x="35504" y="28433"/>
                    <a:pt x="35530" y="28518"/>
                  </a:cubicBezTo>
                  <a:cubicBezTo>
                    <a:pt x="35550" y="28590"/>
                    <a:pt x="35556" y="28655"/>
                    <a:pt x="35563" y="28707"/>
                  </a:cubicBezTo>
                  <a:cubicBezTo>
                    <a:pt x="35563" y="28739"/>
                    <a:pt x="35563" y="28778"/>
                    <a:pt x="35556" y="28830"/>
                  </a:cubicBezTo>
                  <a:cubicBezTo>
                    <a:pt x="35556" y="28863"/>
                    <a:pt x="35550" y="28902"/>
                    <a:pt x="35543" y="28960"/>
                  </a:cubicBezTo>
                  <a:cubicBezTo>
                    <a:pt x="35537" y="29019"/>
                    <a:pt x="35530" y="29084"/>
                    <a:pt x="35530" y="29162"/>
                  </a:cubicBezTo>
                  <a:cubicBezTo>
                    <a:pt x="35530" y="29214"/>
                    <a:pt x="35537" y="29259"/>
                    <a:pt x="35550" y="29292"/>
                  </a:cubicBezTo>
                  <a:cubicBezTo>
                    <a:pt x="35556" y="29311"/>
                    <a:pt x="35563" y="29337"/>
                    <a:pt x="35576" y="29376"/>
                  </a:cubicBezTo>
                  <a:cubicBezTo>
                    <a:pt x="35582" y="29396"/>
                    <a:pt x="35582" y="29428"/>
                    <a:pt x="35582" y="29474"/>
                  </a:cubicBezTo>
                  <a:lnTo>
                    <a:pt x="35582" y="29578"/>
                  </a:lnTo>
                  <a:cubicBezTo>
                    <a:pt x="35387" y="29233"/>
                    <a:pt x="35244" y="28869"/>
                    <a:pt x="35159" y="28498"/>
                  </a:cubicBezTo>
                  <a:cubicBezTo>
                    <a:pt x="35129" y="28394"/>
                    <a:pt x="35086" y="28342"/>
                    <a:pt x="35033" y="28342"/>
                  </a:cubicBezTo>
                  <a:cubicBezTo>
                    <a:pt x="35029" y="28342"/>
                    <a:pt x="35026" y="28342"/>
                    <a:pt x="35023" y="28342"/>
                  </a:cubicBezTo>
                  <a:cubicBezTo>
                    <a:pt x="34971" y="28349"/>
                    <a:pt x="34938" y="28407"/>
                    <a:pt x="34925" y="28518"/>
                  </a:cubicBezTo>
                  <a:cubicBezTo>
                    <a:pt x="34912" y="28837"/>
                    <a:pt x="34886" y="29103"/>
                    <a:pt x="34854" y="29311"/>
                  </a:cubicBezTo>
                  <a:cubicBezTo>
                    <a:pt x="34815" y="29604"/>
                    <a:pt x="34756" y="29858"/>
                    <a:pt x="34672" y="30085"/>
                  </a:cubicBezTo>
                  <a:cubicBezTo>
                    <a:pt x="34626" y="30202"/>
                    <a:pt x="34522" y="30417"/>
                    <a:pt x="34366" y="30729"/>
                  </a:cubicBezTo>
                  <a:cubicBezTo>
                    <a:pt x="34190" y="31087"/>
                    <a:pt x="34015" y="31458"/>
                    <a:pt x="33846" y="31841"/>
                  </a:cubicBezTo>
                  <a:lnTo>
                    <a:pt x="33904" y="31464"/>
                  </a:lnTo>
                  <a:cubicBezTo>
                    <a:pt x="33937" y="31269"/>
                    <a:pt x="33956" y="31145"/>
                    <a:pt x="33963" y="31100"/>
                  </a:cubicBezTo>
                  <a:cubicBezTo>
                    <a:pt x="34002" y="30820"/>
                    <a:pt x="34008" y="30508"/>
                    <a:pt x="33995" y="30163"/>
                  </a:cubicBezTo>
                  <a:cubicBezTo>
                    <a:pt x="33989" y="29942"/>
                    <a:pt x="33963" y="29630"/>
                    <a:pt x="33924" y="29220"/>
                  </a:cubicBezTo>
                  <a:lnTo>
                    <a:pt x="33924" y="29220"/>
                  </a:lnTo>
                  <a:lnTo>
                    <a:pt x="34229" y="29825"/>
                  </a:lnTo>
                  <a:cubicBezTo>
                    <a:pt x="34249" y="29858"/>
                    <a:pt x="34268" y="29884"/>
                    <a:pt x="34288" y="29897"/>
                  </a:cubicBezTo>
                  <a:cubicBezTo>
                    <a:pt x="34300" y="29901"/>
                    <a:pt x="34310" y="29903"/>
                    <a:pt x="34320" y="29903"/>
                  </a:cubicBezTo>
                  <a:cubicBezTo>
                    <a:pt x="34339" y="29903"/>
                    <a:pt x="34356" y="29896"/>
                    <a:pt x="34373" y="29884"/>
                  </a:cubicBezTo>
                  <a:cubicBezTo>
                    <a:pt x="34399" y="29864"/>
                    <a:pt x="34412" y="29838"/>
                    <a:pt x="34418" y="29806"/>
                  </a:cubicBezTo>
                  <a:cubicBezTo>
                    <a:pt x="34425" y="29780"/>
                    <a:pt x="34418" y="29754"/>
                    <a:pt x="34412" y="29721"/>
                  </a:cubicBezTo>
                  <a:cubicBezTo>
                    <a:pt x="34405" y="29715"/>
                    <a:pt x="34399" y="29682"/>
                    <a:pt x="34379" y="29637"/>
                  </a:cubicBezTo>
                  <a:cubicBezTo>
                    <a:pt x="34288" y="29389"/>
                    <a:pt x="34255" y="29012"/>
                    <a:pt x="34288" y="28498"/>
                  </a:cubicBezTo>
                  <a:cubicBezTo>
                    <a:pt x="34314" y="28017"/>
                    <a:pt x="34301" y="27660"/>
                    <a:pt x="34236" y="27419"/>
                  </a:cubicBezTo>
                  <a:close/>
                  <a:moveTo>
                    <a:pt x="31186" y="25123"/>
                  </a:moveTo>
                  <a:cubicBezTo>
                    <a:pt x="31283" y="25214"/>
                    <a:pt x="31361" y="25292"/>
                    <a:pt x="31433" y="25357"/>
                  </a:cubicBezTo>
                  <a:cubicBezTo>
                    <a:pt x="31791" y="25695"/>
                    <a:pt x="32213" y="26040"/>
                    <a:pt x="32714" y="26398"/>
                  </a:cubicBezTo>
                  <a:cubicBezTo>
                    <a:pt x="33026" y="26625"/>
                    <a:pt x="33488" y="26931"/>
                    <a:pt x="34093" y="27321"/>
                  </a:cubicBezTo>
                  <a:cubicBezTo>
                    <a:pt x="34119" y="27341"/>
                    <a:pt x="34138" y="27354"/>
                    <a:pt x="34164" y="27373"/>
                  </a:cubicBezTo>
                  <a:cubicBezTo>
                    <a:pt x="34203" y="27490"/>
                    <a:pt x="34229" y="27627"/>
                    <a:pt x="34236" y="27777"/>
                  </a:cubicBezTo>
                  <a:cubicBezTo>
                    <a:pt x="34249" y="27920"/>
                    <a:pt x="34242" y="28108"/>
                    <a:pt x="34229" y="28336"/>
                  </a:cubicBezTo>
                  <a:cubicBezTo>
                    <a:pt x="34203" y="28622"/>
                    <a:pt x="34190" y="28804"/>
                    <a:pt x="34190" y="28895"/>
                  </a:cubicBezTo>
                  <a:cubicBezTo>
                    <a:pt x="34184" y="29110"/>
                    <a:pt x="34203" y="29292"/>
                    <a:pt x="34249" y="29448"/>
                  </a:cubicBezTo>
                  <a:cubicBezTo>
                    <a:pt x="34262" y="29487"/>
                    <a:pt x="34275" y="29546"/>
                    <a:pt x="34301" y="29624"/>
                  </a:cubicBezTo>
                  <a:cubicBezTo>
                    <a:pt x="34321" y="29695"/>
                    <a:pt x="34327" y="29754"/>
                    <a:pt x="34327" y="29806"/>
                  </a:cubicBezTo>
                  <a:cubicBezTo>
                    <a:pt x="34229" y="29598"/>
                    <a:pt x="34112" y="29376"/>
                    <a:pt x="33963" y="29142"/>
                  </a:cubicBezTo>
                  <a:cubicBezTo>
                    <a:pt x="33934" y="29098"/>
                    <a:pt x="33908" y="29076"/>
                    <a:pt x="33883" y="29076"/>
                  </a:cubicBezTo>
                  <a:cubicBezTo>
                    <a:pt x="33875" y="29076"/>
                    <a:pt x="33867" y="29079"/>
                    <a:pt x="33859" y="29084"/>
                  </a:cubicBezTo>
                  <a:cubicBezTo>
                    <a:pt x="33833" y="29097"/>
                    <a:pt x="33826" y="29129"/>
                    <a:pt x="33826" y="29181"/>
                  </a:cubicBezTo>
                  <a:cubicBezTo>
                    <a:pt x="33872" y="29565"/>
                    <a:pt x="33898" y="29975"/>
                    <a:pt x="33911" y="30404"/>
                  </a:cubicBezTo>
                  <a:cubicBezTo>
                    <a:pt x="33917" y="30651"/>
                    <a:pt x="33911" y="30833"/>
                    <a:pt x="33898" y="30950"/>
                  </a:cubicBezTo>
                  <a:cubicBezTo>
                    <a:pt x="33891" y="31028"/>
                    <a:pt x="33872" y="31152"/>
                    <a:pt x="33839" y="31314"/>
                  </a:cubicBezTo>
                  <a:cubicBezTo>
                    <a:pt x="33800" y="31542"/>
                    <a:pt x="33761" y="31763"/>
                    <a:pt x="33722" y="31991"/>
                  </a:cubicBezTo>
                  <a:cubicBezTo>
                    <a:pt x="33488" y="31178"/>
                    <a:pt x="33299" y="30554"/>
                    <a:pt x="33156" y="30131"/>
                  </a:cubicBezTo>
                  <a:cubicBezTo>
                    <a:pt x="33033" y="29793"/>
                    <a:pt x="32955" y="29539"/>
                    <a:pt x="32922" y="29383"/>
                  </a:cubicBezTo>
                  <a:cubicBezTo>
                    <a:pt x="32877" y="29194"/>
                    <a:pt x="32831" y="28830"/>
                    <a:pt x="32792" y="28297"/>
                  </a:cubicBezTo>
                  <a:cubicBezTo>
                    <a:pt x="32760" y="27920"/>
                    <a:pt x="32708" y="27607"/>
                    <a:pt x="32643" y="27367"/>
                  </a:cubicBezTo>
                  <a:cubicBezTo>
                    <a:pt x="32643" y="27315"/>
                    <a:pt x="32630" y="27269"/>
                    <a:pt x="32610" y="27224"/>
                  </a:cubicBezTo>
                  <a:cubicBezTo>
                    <a:pt x="32587" y="27171"/>
                    <a:pt x="32558" y="27145"/>
                    <a:pt x="32515" y="27145"/>
                  </a:cubicBezTo>
                  <a:cubicBezTo>
                    <a:pt x="32510" y="27145"/>
                    <a:pt x="32505" y="27145"/>
                    <a:pt x="32500" y="27146"/>
                  </a:cubicBezTo>
                  <a:cubicBezTo>
                    <a:pt x="32428" y="27152"/>
                    <a:pt x="32389" y="27230"/>
                    <a:pt x="32382" y="27367"/>
                  </a:cubicBezTo>
                  <a:cubicBezTo>
                    <a:pt x="32363" y="29071"/>
                    <a:pt x="32174" y="30762"/>
                    <a:pt x="31817" y="32433"/>
                  </a:cubicBezTo>
                  <a:cubicBezTo>
                    <a:pt x="31823" y="32329"/>
                    <a:pt x="31830" y="32251"/>
                    <a:pt x="31823" y="32212"/>
                  </a:cubicBezTo>
                  <a:cubicBezTo>
                    <a:pt x="31817" y="32166"/>
                    <a:pt x="31804" y="32108"/>
                    <a:pt x="31784" y="32030"/>
                  </a:cubicBezTo>
                  <a:cubicBezTo>
                    <a:pt x="31758" y="31939"/>
                    <a:pt x="31745" y="31880"/>
                    <a:pt x="31739" y="31854"/>
                  </a:cubicBezTo>
                  <a:cubicBezTo>
                    <a:pt x="31726" y="31770"/>
                    <a:pt x="31719" y="31666"/>
                    <a:pt x="31719" y="31536"/>
                  </a:cubicBezTo>
                  <a:cubicBezTo>
                    <a:pt x="31726" y="31354"/>
                    <a:pt x="31726" y="31249"/>
                    <a:pt x="31726" y="31217"/>
                  </a:cubicBezTo>
                  <a:cubicBezTo>
                    <a:pt x="31719" y="31100"/>
                    <a:pt x="31693" y="30944"/>
                    <a:pt x="31648" y="30762"/>
                  </a:cubicBezTo>
                  <a:cubicBezTo>
                    <a:pt x="31582" y="30489"/>
                    <a:pt x="31550" y="30339"/>
                    <a:pt x="31543" y="30306"/>
                  </a:cubicBezTo>
                  <a:cubicBezTo>
                    <a:pt x="31511" y="30144"/>
                    <a:pt x="31491" y="29897"/>
                    <a:pt x="31478" y="29572"/>
                  </a:cubicBezTo>
                  <a:cubicBezTo>
                    <a:pt x="31459" y="29207"/>
                    <a:pt x="31446" y="28798"/>
                    <a:pt x="31439" y="28349"/>
                  </a:cubicBezTo>
                  <a:lnTo>
                    <a:pt x="31439" y="28349"/>
                  </a:lnTo>
                  <a:cubicBezTo>
                    <a:pt x="31582" y="28498"/>
                    <a:pt x="31674" y="28674"/>
                    <a:pt x="31706" y="28869"/>
                  </a:cubicBezTo>
                  <a:lnTo>
                    <a:pt x="31784" y="28869"/>
                  </a:lnTo>
                  <a:cubicBezTo>
                    <a:pt x="31804" y="28798"/>
                    <a:pt x="31810" y="28713"/>
                    <a:pt x="31797" y="28622"/>
                  </a:cubicBezTo>
                  <a:cubicBezTo>
                    <a:pt x="31791" y="28564"/>
                    <a:pt x="31778" y="28479"/>
                    <a:pt x="31758" y="28368"/>
                  </a:cubicBezTo>
                  <a:cubicBezTo>
                    <a:pt x="31667" y="27972"/>
                    <a:pt x="31576" y="27594"/>
                    <a:pt x="31485" y="27250"/>
                  </a:cubicBezTo>
                  <a:cubicBezTo>
                    <a:pt x="31407" y="26983"/>
                    <a:pt x="31355" y="26782"/>
                    <a:pt x="31329" y="26638"/>
                  </a:cubicBezTo>
                  <a:cubicBezTo>
                    <a:pt x="31290" y="26430"/>
                    <a:pt x="31257" y="26125"/>
                    <a:pt x="31231" y="25708"/>
                  </a:cubicBezTo>
                  <a:cubicBezTo>
                    <a:pt x="31218" y="25481"/>
                    <a:pt x="31205" y="25286"/>
                    <a:pt x="31186" y="25123"/>
                  </a:cubicBezTo>
                  <a:close/>
                  <a:moveTo>
                    <a:pt x="24755" y="27755"/>
                  </a:moveTo>
                  <a:cubicBezTo>
                    <a:pt x="24769" y="27755"/>
                    <a:pt x="24781" y="27755"/>
                    <a:pt x="24793" y="27757"/>
                  </a:cubicBezTo>
                  <a:cubicBezTo>
                    <a:pt x="24838" y="27757"/>
                    <a:pt x="24903" y="27764"/>
                    <a:pt x="24988" y="27783"/>
                  </a:cubicBezTo>
                  <a:cubicBezTo>
                    <a:pt x="25020" y="27783"/>
                    <a:pt x="25072" y="27790"/>
                    <a:pt x="25137" y="27790"/>
                  </a:cubicBezTo>
                  <a:cubicBezTo>
                    <a:pt x="25001" y="28277"/>
                    <a:pt x="24884" y="28778"/>
                    <a:pt x="24773" y="29292"/>
                  </a:cubicBezTo>
                  <a:cubicBezTo>
                    <a:pt x="24728" y="29494"/>
                    <a:pt x="24702" y="29650"/>
                    <a:pt x="24689" y="29754"/>
                  </a:cubicBezTo>
                  <a:cubicBezTo>
                    <a:pt x="24663" y="29923"/>
                    <a:pt x="24656" y="30079"/>
                    <a:pt x="24669" y="30222"/>
                  </a:cubicBezTo>
                  <a:cubicBezTo>
                    <a:pt x="24676" y="30332"/>
                    <a:pt x="24728" y="30599"/>
                    <a:pt x="24832" y="31035"/>
                  </a:cubicBezTo>
                  <a:cubicBezTo>
                    <a:pt x="24916" y="31367"/>
                    <a:pt x="24929" y="31640"/>
                    <a:pt x="24884" y="31841"/>
                  </a:cubicBezTo>
                  <a:cubicBezTo>
                    <a:pt x="24864" y="31926"/>
                    <a:pt x="24858" y="31978"/>
                    <a:pt x="24851" y="31997"/>
                  </a:cubicBezTo>
                  <a:cubicBezTo>
                    <a:pt x="24845" y="32062"/>
                    <a:pt x="24851" y="32114"/>
                    <a:pt x="24871" y="32153"/>
                  </a:cubicBezTo>
                  <a:cubicBezTo>
                    <a:pt x="24903" y="32218"/>
                    <a:pt x="24955" y="32251"/>
                    <a:pt x="25033" y="32264"/>
                  </a:cubicBezTo>
                  <a:cubicBezTo>
                    <a:pt x="25043" y="32265"/>
                    <a:pt x="25052" y="32265"/>
                    <a:pt x="25061" y="32265"/>
                  </a:cubicBezTo>
                  <a:cubicBezTo>
                    <a:pt x="25125" y="32265"/>
                    <a:pt x="25175" y="32244"/>
                    <a:pt x="25215" y="32192"/>
                  </a:cubicBezTo>
                  <a:cubicBezTo>
                    <a:pt x="25248" y="32147"/>
                    <a:pt x="25267" y="32082"/>
                    <a:pt x="25261" y="31997"/>
                  </a:cubicBezTo>
                  <a:cubicBezTo>
                    <a:pt x="25254" y="31906"/>
                    <a:pt x="25248" y="31835"/>
                    <a:pt x="25248" y="31783"/>
                  </a:cubicBezTo>
                  <a:cubicBezTo>
                    <a:pt x="25248" y="31705"/>
                    <a:pt x="25261" y="31614"/>
                    <a:pt x="25293" y="31516"/>
                  </a:cubicBezTo>
                  <a:cubicBezTo>
                    <a:pt x="25320" y="31458"/>
                    <a:pt x="25359" y="31373"/>
                    <a:pt x="25411" y="31269"/>
                  </a:cubicBezTo>
                  <a:cubicBezTo>
                    <a:pt x="25560" y="30983"/>
                    <a:pt x="25937" y="30326"/>
                    <a:pt x="26542" y="29305"/>
                  </a:cubicBezTo>
                  <a:cubicBezTo>
                    <a:pt x="26659" y="29110"/>
                    <a:pt x="26763" y="28928"/>
                    <a:pt x="26861" y="28752"/>
                  </a:cubicBezTo>
                  <a:cubicBezTo>
                    <a:pt x="26867" y="28752"/>
                    <a:pt x="26867" y="28759"/>
                    <a:pt x="26867" y="28759"/>
                  </a:cubicBezTo>
                  <a:cubicBezTo>
                    <a:pt x="26913" y="28960"/>
                    <a:pt x="26939" y="29149"/>
                    <a:pt x="26939" y="29331"/>
                  </a:cubicBezTo>
                  <a:cubicBezTo>
                    <a:pt x="26939" y="29402"/>
                    <a:pt x="26939" y="29454"/>
                    <a:pt x="26945" y="29494"/>
                  </a:cubicBezTo>
                  <a:cubicBezTo>
                    <a:pt x="26952" y="29513"/>
                    <a:pt x="26958" y="29539"/>
                    <a:pt x="26965" y="29578"/>
                  </a:cubicBezTo>
                  <a:cubicBezTo>
                    <a:pt x="26971" y="29604"/>
                    <a:pt x="26971" y="29630"/>
                    <a:pt x="26971" y="29650"/>
                  </a:cubicBezTo>
                  <a:cubicBezTo>
                    <a:pt x="26724" y="30157"/>
                    <a:pt x="26451" y="30651"/>
                    <a:pt x="26139" y="31139"/>
                  </a:cubicBezTo>
                  <a:cubicBezTo>
                    <a:pt x="25950" y="31438"/>
                    <a:pt x="25775" y="31672"/>
                    <a:pt x="25625" y="31848"/>
                  </a:cubicBezTo>
                  <a:cubicBezTo>
                    <a:pt x="25502" y="31991"/>
                    <a:pt x="25333" y="32153"/>
                    <a:pt x="25118" y="32349"/>
                  </a:cubicBezTo>
                  <a:cubicBezTo>
                    <a:pt x="25059" y="32407"/>
                    <a:pt x="24981" y="32479"/>
                    <a:pt x="24903" y="32557"/>
                  </a:cubicBezTo>
                  <a:cubicBezTo>
                    <a:pt x="24877" y="32518"/>
                    <a:pt x="24851" y="32479"/>
                    <a:pt x="24812" y="32440"/>
                  </a:cubicBezTo>
                  <a:cubicBezTo>
                    <a:pt x="24767" y="32388"/>
                    <a:pt x="24721" y="32355"/>
                    <a:pt x="24676" y="32349"/>
                  </a:cubicBezTo>
                  <a:cubicBezTo>
                    <a:pt x="24664" y="32346"/>
                    <a:pt x="24652" y="32345"/>
                    <a:pt x="24640" y="32345"/>
                  </a:cubicBezTo>
                  <a:cubicBezTo>
                    <a:pt x="24580" y="32345"/>
                    <a:pt x="24520" y="32372"/>
                    <a:pt x="24455" y="32427"/>
                  </a:cubicBezTo>
                  <a:cubicBezTo>
                    <a:pt x="24435" y="32446"/>
                    <a:pt x="24409" y="32472"/>
                    <a:pt x="24363" y="32505"/>
                  </a:cubicBezTo>
                  <a:cubicBezTo>
                    <a:pt x="24324" y="32531"/>
                    <a:pt x="24292" y="32550"/>
                    <a:pt x="24259" y="32563"/>
                  </a:cubicBezTo>
                  <a:cubicBezTo>
                    <a:pt x="24136" y="32427"/>
                    <a:pt x="23999" y="32238"/>
                    <a:pt x="23856" y="31997"/>
                  </a:cubicBezTo>
                  <a:cubicBezTo>
                    <a:pt x="23655" y="31640"/>
                    <a:pt x="23538" y="31438"/>
                    <a:pt x="23505" y="31386"/>
                  </a:cubicBezTo>
                  <a:cubicBezTo>
                    <a:pt x="23336" y="31139"/>
                    <a:pt x="23134" y="30918"/>
                    <a:pt x="22900" y="30723"/>
                  </a:cubicBezTo>
                  <a:cubicBezTo>
                    <a:pt x="22842" y="30677"/>
                    <a:pt x="22809" y="30632"/>
                    <a:pt x="22796" y="30599"/>
                  </a:cubicBezTo>
                  <a:cubicBezTo>
                    <a:pt x="22790" y="30567"/>
                    <a:pt x="22796" y="30521"/>
                    <a:pt x="22809" y="30463"/>
                  </a:cubicBezTo>
                  <a:cubicBezTo>
                    <a:pt x="22829" y="30391"/>
                    <a:pt x="22835" y="30326"/>
                    <a:pt x="22835" y="30261"/>
                  </a:cubicBezTo>
                  <a:cubicBezTo>
                    <a:pt x="22835" y="30196"/>
                    <a:pt x="22822" y="30150"/>
                    <a:pt x="22803" y="30111"/>
                  </a:cubicBezTo>
                  <a:cubicBezTo>
                    <a:pt x="22783" y="30072"/>
                    <a:pt x="22738" y="30033"/>
                    <a:pt x="22673" y="30007"/>
                  </a:cubicBezTo>
                  <a:cubicBezTo>
                    <a:pt x="22614" y="29975"/>
                    <a:pt x="22549" y="29949"/>
                    <a:pt x="22484" y="29929"/>
                  </a:cubicBezTo>
                  <a:cubicBezTo>
                    <a:pt x="22601" y="29832"/>
                    <a:pt x="22731" y="29715"/>
                    <a:pt x="22881" y="29578"/>
                  </a:cubicBezTo>
                  <a:cubicBezTo>
                    <a:pt x="23219" y="29272"/>
                    <a:pt x="23466" y="29032"/>
                    <a:pt x="23622" y="28869"/>
                  </a:cubicBezTo>
                  <a:cubicBezTo>
                    <a:pt x="23772" y="28707"/>
                    <a:pt x="23928" y="28524"/>
                    <a:pt x="24097" y="28310"/>
                  </a:cubicBezTo>
                  <a:cubicBezTo>
                    <a:pt x="24188" y="28193"/>
                    <a:pt x="24311" y="28024"/>
                    <a:pt x="24474" y="27803"/>
                  </a:cubicBezTo>
                  <a:cubicBezTo>
                    <a:pt x="24520" y="27790"/>
                    <a:pt x="24559" y="27783"/>
                    <a:pt x="24598" y="27777"/>
                  </a:cubicBezTo>
                  <a:cubicBezTo>
                    <a:pt x="24661" y="27762"/>
                    <a:pt x="24713" y="27755"/>
                    <a:pt x="24755" y="27755"/>
                  </a:cubicBezTo>
                  <a:close/>
                  <a:moveTo>
                    <a:pt x="22419" y="29988"/>
                  </a:moveTo>
                  <a:lnTo>
                    <a:pt x="22614" y="30066"/>
                  </a:lnTo>
                  <a:cubicBezTo>
                    <a:pt x="22666" y="30092"/>
                    <a:pt x="22705" y="30111"/>
                    <a:pt x="22718" y="30131"/>
                  </a:cubicBezTo>
                  <a:cubicBezTo>
                    <a:pt x="22751" y="30170"/>
                    <a:pt x="22757" y="30228"/>
                    <a:pt x="22751" y="30300"/>
                  </a:cubicBezTo>
                  <a:cubicBezTo>
                    <a:pt x="22738" y="30391"/>
                    <a:pt x="22731" y="30476"/>
                    <a:pt x="22712" y="30547"/>
                  </a:cubicBezTo>
                  <a:cubicBezTo>
                    <a:pt x="22699" y="30599"/>
                    <a:pt x="22699" y="30645"/>
                    <a:pt x="22705" y="30664"/>
                  </a:cubicBezTo>
                  <a:cubicBezTo>
                    <a:pt x="22718" y="30703"/>
                    <a:pt x="22757" y="30749"/>
                    <a:pt x="22822" y="30794"/>
                  </a:cubicBezTo>
                  <a:cubicBezTo>
                    <a:pt x="22965" y="30898"/>
                    <a:pt x="23102" y="31028"/>
                    <a:pt x="23232" y="31197"/>
                  </a:cubicBezTo>
                  <a:cubicBezTo>
                    <a:pt x="23336" y="31321"/>
                    <a:pt x="23446" y="31477"/>
                    <a:pt x="23557" y="31672"/>
                  </a:cubicBezTo>
                  <a:cubicBezTo>
                    <a:pt x="23629" y="31783"/>
                    <a:pt x="23726" y="31952"/>
                    <a:pt x="23850" y="32173"/>
                  </a:cubicBezTo>
                  <a:cubicBezTo>
                    <a:pt x="23967" y="32362"/>
                    <a:pt x="24077" y="32518"/>
                    <a:pt x="24181" y="32641"/>
                  </a:cubicBezTo>
                  <a:cubicBezTo>
                    <a:pt x="24214" y="32674"/>
                    <a:pt x="24233" y="32687"/>
                    <a:pt x="24259" y="32693"/>
                  </a:cubicBezTo>
                  <a:cubicBezTo>
                    <a:pt x="24263" y="32694"/>
                    <a:pt x="24266" y="32694"/>
                    <a:pt x="24270" y="32694"/>
                  </a:cubicBezTo>
                  <a:cubicBezTo>
                    <a:pt x="24294" y="32694"/>
                    <a:pt x="24324" y="32675"/>
                    <a:pt x="24363" y="32641"/>
                  </a:cubicBezTo>
                  <a:lnTo>
                    <a:pt x="24513" y="32511"/>
                  </a:lnTo>
                  <a:cubicBezTo>
                    <a:pt x="24564" y="32471"/>
                    <a:pt x="24606" y="32451"/>
                    <a:pt x="24637" y="32451"/>
                  </a:cubicBezTo>
                  <a:cubicBezTo>
                    <a:pt x="24641" y="32451"/>
                    <a:pt x="24646" y="32452"/>
                    <a:pt x="24650" y="32453"/>
                  </a:cubicBezTo>
                  <a:cubicBezTo>
                    <a:pt x="24682" y="32453"/>
                    <a:pt x="24715" y="32479"/>
                    <a:pt x="24747" y="32518"/>
                  </a:cubicBezTo>
                  <a:cubicBezTo>
                    <a:pt x="24773" y="32557"/>
                    <a:pt x="24799" y="32596"/>
                    <a:pt x="24819" y="32635"/>
                  </a:cubicBezTo>
                  <a:cubicBezTo>
                    <a:pt x="24676" y="32771"/>
                    <a:pt x="24507" y="32921"/>
                    <a:pt x="24311" y="33103"/>
                  </a:cubicBezTo>
                  <a:cubicBezTo>
                    <a:pt x="24285" y="33129"/>
                    <a:pt x="24259" y="33142"/>
                    <a:pt x="24233" y="33142"/>
                  </a:cubicBezTo>
                  <a:cubicBezTo>
                    <a:pt x="24201" y="33142"/>
                    <a:pt x="24175" y="33116"/>
                    <a:pt x="24149" y="33057"/>
                  </a:cubicBezTo>
                  <a:cubicBezTo>
                    <a:pt x="24084" y="32921"/>
                    <a:pt x="23986" y="32778"/>
                    <a:pt x="23843" y="32615"/>
                  </a:cubicBezTo>
                  <a:cubicBezTo>
                    <a:pt x="23681" y="32446"/>
                    <a:pt x="23557" y="32316"/>
                    <a:pt x="23479" y="32225"/>
                  </a:cubicBezTo>
                  <a:cubicBezTo>
                    <a:pt x="23440" y="32173"/>
                    <a:pt x="23238" y="31893"/>
                    <a:pt x="22881" y="31373"/>
                  </a:cubicBezTo>
                  <a:cubicBezTo>
                    <a:pt x="22764" y="31210"/>
                    <a:pt x="22653" y="31067"/>
                    <a:pt x="22542" y="30944"/>
                  </a:cubicBezTo>
                  <a:cubicBezTo>
                    <a:pt x="22536" y="30924"/>
                    <a:pt x="22523" y="30898"/>
                    <a:pt x="22497" y="30872"/>
                  </a:cubicBezTo>
                  <a:cubicBezTo>
                    <a:pt x="22445" y="30794"/>
                    <a:pt x="22399" y="30742"/>
                    <a:pt x="22380" y="30710"/>
                  </a:cubicBezTo>
                  <a:cubicBezTo>
                    <a:pt x="22308" y="30632"/>
                    <a:pt x="22243" y="30593"/>
                    <a:pt x="22185" y="30593"/>
                  </a:cubicBezTo>
                  <a:cubicBezTo>
                    <a:pt x="22172" y="30599"/>
                    <a:pt x="22152" y="30606"/>
                    <a:pt x="22113" y="30612"/>
                  </a:cubicBezTo>
                  <a:cubicBezTo>
                    <a:pt x="22087" y="30619"/>
                    <a:pt x="22061" y="30625"/>
                    <a:pt x="22048" y="30638"/>
                  </a:cubicBezTo>
                  <a:cubicBezTo>
                    <a:pt x="22035" y="30645"/>
                    <a:pt x="22016" y="30671"/>
                    <a:pt x="21990" y="30716"/>
                  </a:cubicBezTo>
                  <a:cubicBezTo>
                    <a:pt x="21970" y="30742"/>
                    <a:pt x="21938" y="30781"/>
                    <a:pt x="21905" y="30820"/>
                  </a:cubicBezTo>
                  <a:cubicBezTo>
                    <a:pt x="21886" y="30846"/>
                    <a:pt x="21853" y="30879"/>
                    <a:pt x="21814" y="30924"/>
                  </a:cubicBezTo>
                  <a:cubicBezTo>
                    <a:pt x="21801" y="30937"/>
                    <a:pt x="21788" y="30950"/>
                    <a:pt x="21782" y="30963"/>
                  </a:cubicBezTo>
                  <a:cubicBezTo>
                    <a:pt x="21736" y="30989"/>
                    <a:pt x="21690" y="31035"/>
                    <a:pt x="21638" y="31100"/>
                  </a:cubicBezTo>
                  <a:lnTo>
                    <a:pt x="21567" y="31197"/>
                  </a:lnTo>
                  <a:cubicBezTo>
                    <a:pt x="21645" y="31035"/>
                    <a:pt x="21716" y="30898"/>
                    <a:pt x="21782" y="30794"/>
                  </a:cubicBezTo>
                  <a:cubicBezTo>
                    <a:pt x="21899" y="30606"/>
                    <a:pt x="22022" y="30456"/>
                    <a:pt x="22165" y="30339"/>
                  </a:cubicBezTo>
                  <a:cubicBezTo>
                    <a:pt x="22211" y="30300"/>
                    <a:pt x="22243" y="30267"/>
                    <a:pt x="22256" y="30248"/>
                  </a:cubicBezTo>
                  <a:cubicBezTo>
                    <a:pt x="22269" y="30222"/>
                    <a:pt x="22276" y="30202"/>
                    <a:pt x="22269" y="30176"/>
                  </a:cubicBezTo>
                  <a:cubicBezTo>
                    <a:pt x="22269" y="30157"/>
                    <a:pt x="22256" y="30137"/>
                    <a:pt x="22250" y="30124"/>
                  </a:cubicBezTo>
                  <a:cubicBezTo>
                    <a:pt x="22295" y="30085"/>
                    <a:pt x="22354" y="30040"/>
                    <a:pt x="22419" y="29988"/>
                  </a:cubicBezTo>
                  <a:close/>
                  <a:moveTo>
                    <a:pt x="38138" y="28674"/>
                  </a:moveTo>
                  <a:cubicBezTo>
                    <a:pt x="38216" y="28681"/>
                    <a:pt x="38288" y="28687"/>
                    <a:pt x="38372" y="28694"/>
                  </a:cubicBezTo>
                  <a:cubicBezTo>
                    <a:pt x="38437" y="28700"/>
                    <a:pt x="38502" y="28700"/>
                    <a:pt x="38567" y="28707"/>
                  </a:cubicBezTo>
                  <a:cubicBezTo>
                    <a:pt x="38867" y="28999"/>
                    <a:pt x="39068" y="29194"/>
                    <a:pt x="39179" y="29298"/>
                  </a:cubicBezTo>
                  <a:cubicBezTo>
                    <a:pt x="39341" y="29448"/>
                    <a:pt x="39432" y="29533"/>
                    <a:pt x="39458" y="29559"/>
                  </a:cubicBezTo>
                  <a:cubicBezTo>
                    <a:pt x="39562" y="29663"/>
                    <a:pt x="39647" y="29760"/>
                    <a:pt x="39712" y="29851"/>
                  </a:cubicBezTo>
                  <a:cubicBezTo>
                    <a:pt x="39771" y="29923"/>
                    <a:pt x="39829" y="30014"/>
                    <a:pt x="39888" y="30124"/>
                  </a:cubicBezTo>
                  <a:cubicBezTo>
                    <a:pt x="39927" y="30183"/>
                    <a:pt x="39979" y="30280"/>
                    <a:pt x="40044" y="30404"/>
                  </a:cubicBezTo>
                  <a:cubicBezTo>
                    <a:pt x="40128" y="30547"/>
                    <a:pt x="40239" y="30742"/>
                    <a:pt x="40388" y="30996"/>
                  </a:cubicBezTo>
                  <a:cubicBezTo>
                    <a:pt x="40343" y="30976"/>
                    <a:pt x="40284" y="30957"/>
                    <a:pt x="40226" y="30944"/>
                  </a:cubicBezTo>
                  <a:cubicBezTo>
                    <a:pt x="40154" y="30918"/>
                    <a:pt x="40037" y="30892"/>
                    <a:pt x="39881" y="30866"/>
                  </a:cubicBezTo>
                  <a:cubicBezTo>
                    <a:pt x="39315" y="30762"/>
                    <a:pt x="38880" y="30690"/>
                    <a:pt x="38587" y="30664"/>
                  </a:cubicBezTo>
                  <a:cubicBezTo>
                    <a:pt x="38361" y="30643"/>
                    <a:pt x="38146" y="30631"/>
                    <a:pt x="37941" y="30631"/>
                  </a:cubicBezTo>
                  <a:cubicBezTo>
                    <a:pt x="37709" y="30631"/>
                    <a:pt x="37490" y="30646"/>
                    <a:pt x="37286" y="30677"/>
                  </a:cubicBezTo>
                  <a:cubicBezTo>
                    <a:pt x="37208" y="30690"/>
                    <a:pt x="37156" y="30690"/>
                    <a:pt x="37124" y="30690"/>
                  </a:cubicBezTo>
                  <a:cubicBezTo>
                    <a:pt x="37113" y="30691"/>
                    <a:pt x="37103" y="30692"/>
                    <a:pt x="37093" y="30692"/>
                  </a:cubicBezTo>
                  <a:cubicBezTo>
                    <a:pt x="37047" y="30692"/>
                    <a:pt x="37005" y="30680"/>
                    <a:pt x="36968" y="30664"/>
                  </a:cubicBezTo>
                  <a:cubicBezTo>
                    <a:pt x="36909" y="30645"/>
                    <a:pt x="36850" y="30586"/>
                    <a:pt x="36779" y="30502"/>
                  </a:cubicBezTo>
                  <a:lnTo>
                    <a:pt x="36551" y="30222"/>
                  </a:lnTo>
                  <a:cubicBezTo>
                    <a:pt x="36512" y="30163"/>
                    <a:pt x="36467" y="30131"/>
                    <a:pt x="36434" y="30131"/>
                  </a:cubicBezTo>
                  <a:cubicBezTo>
                    <a:pt x="36429" y="30130"/>
                    <a:pt x="36424" y="30130"/>
                    <a:pt x="36419" y="30130"/>
                  </a:cubicBezTo>
                  <a:cubicBezTo>
                    <a:pt x="36384" y="30130"/>
                    <a:pt x="36342" y="30150"/>
                    <a:pt x="36291" y="30189"/>
                  </a:cubicBezTo>
                  <a:cubicBezTo>
                    <a:pt x="36200" y="30267"/>
                    <a:pt x="36090" y="30371"/>
                    <a:pt x="35972" y="30489"/>
                  </a:cubicBezTo>
                  <a:cubicBezTo>
                    <a:pt x="35907" y="30560"/>
                    <a:pt x="35875" y="30619"/>
                    <a:pt x="35875" y="30664"/>
                  </a:cubicBezTo>
                  <a:cubicBezTo>
                    <a:pt x="35875" y="30697"/>
                    <a:pt x="35894" y="30736"/>
                    <a:pt x="35933" y="30788"/>
                  </a:cubicBezTo>
                  <a:cubicBezTo>
                    <a:pt x="35985" y="30859"/>
                    <a:pt x="36044" y="30924"/>
                    <a:pt x="36096" y="30976"/>
                  </a:cubicBezTo>
                  <a:cubicBezTo>
                    <a:pt x="36155" y="31028"/>
                    <a:pt x="36181" y="31067"/>
                    <a:pt x="36194" y="31100"/>
                  </a:cubicBezTo>
                  <a:cubicBezTo>
                    <a:pt x="36200" y="31139"/>
                    <a:pt x="36194" y="31191"/>
                    <a:pt x="36168" y="31269"/>
                  </a:cubicBezTo>
                  <a:cubicBezTo>
                    <a:pt x="36050" y="31614"/>
                    <a:pt x="36011" y="32056"/>
                    <a:pt x="36063" y="32602"/>
                  </a:cubicBezTo>
                  <a:cubicBezTo>
                    <a:pt x="36090" y="32953"/>
                    <a:pt x="36142" y="33266"/>
                    <a:pt x="36213" y="33532"/>
                  </a:cubicBezTo>
                  <a:cubicBezTo>
                    <a:pt x="36278" y="33779"/>
                    <a:pt x="36363" y="34000"/>
                    <a:pt x="36473" y="34202"/>
                  </a:cubicBezTo>
                  <a:cubicBezTo>
                    <a:pt x="36343" y="34092"/>
                    <a:pt x="36246" y="34000"/>
                    <a:pt x="36187" y="33942"/>
                  </a:cubicBezTo>
                  <a:cubicBezTo>
                    <a:pt x="36070" y="33818"/>
                    <a:pt x="35953" y="33675"/>
                    <a:pt x="35836" y="33506"/>
                  </a:cubicBezTo>
                  <a:cubicBezTo>
                    <a:pt x="35771" y="33409"/>
                    <a:pt x="35667" y="33253"/>
                    <a:pt x="35530" y="33031"/>
                  </a:cubicBezTo>
                  <a:cubicBezTo>
                    <a:pt x="35355" y="32739"/>
                    <a:pt x="35231" y="32524"/>
                    <a:pt x="35153" y="32388"/>
                  </a:cubicBezTo>
                  <a:cubicBezTo>
                    <a:pt x="35016" y="32140"/>
                    <a:pt x="34906" y="31919"/>
                    <a:pt x="34815" y="31718"/>
                  </a:cubicBezTo>
                  <a:cubicBezTo>
                    <a:pt x="34763" y="31581"/>
                    <a:pt x="34717" y="31477"/>
                    <a:pt x="34691" y="31406"/>
                  </a:cubicBezTo>
                  <a:cubicBezTo>
                    <a:pt x="34639" y="31282"/>
                    <a:pt x="34594" y="31178"/>
                    <a:pt x="34548" y="31093"/>
                  </a:cubicBezTo>
                  <a:cubicBezTo>
                    <a:pt x="34529" y="31054"/>
                    <a:pt x="34503" y="31015"/>
                    <a:pt x="34483" y="30996"/>
                  </a:cubicBezTo>
                  <a:cubicBezTo>
                    <a:pt x="34542" y="30879"/>
                    <a:pt x="34594" y="30768"/>
                    <a:pt x="34639" y="30671"/>
                  </a:cubicBezTo>
                  <a:cubicBezTo>
                    <a:pt x="34659" y="30645"/>
                    <a:pt x="34678" y="30625"/>
                    <a:pt x="34698" y="30599"/>
                  </a:cubicBezTo>
                  <a:cubicBezTo>
                    <a:pt x="34750" y="30534"/>
                    <a:pt x="34782" y="30489"/>
                    <a:pt x="34802" y="30476"/>
                  </a:cubicBezTo>
                  <a:lnTo>
                    <a:pt x="34906" y="30404"/>
                  </a:lnTo>
                  <a:cubicBezTo>
                    <a:pt x="34919" y="30391"/>
                    <a:pt x="34951" y="30358"/>
                    <a:pt x="35003" y="30306"/>
                  </a:cubicBezTo>
                  <a:cubicBezTo>
                    <a:pt x="35023" y="30287"/>
                    <a:pt x="35062" y="30261"/>
                    <a:pt x="35120" y="30215"/>
                  </a:cubicBezTo>
                  <a:cubicBezTo>
                    <a:pt x="35166" y="30176"/>
                    <a:pt x="35205" y="30144"/>
                    <a:pt x="35231" y="30118"/>
                  </a:cubicBezTo>
                  <a:cubicBezTo>
                    <a:pt x="35264" y="30079"/>
                    <a:pt x="35290" y="30053"/>
                    <a:pt x="35296" y="30046"/>
                  </a:cubicBezTo>
                  <a:cubicBezTo>
                    <a:pt x="35309" y="30027"/>
                    <a:pt x="35342" y="30007"/>
                    <a:pt x="35394" y="29988"/>
                  </a:cubicBezTo>
                  <a:lnTo>
                    <a:pt x="35433" y="29955"/>
                  </a:lnTo>
                  <a:cubicBezTo>
                    <a:pt x="35452" y="29949"/>
                    <a:pt x="35465" y="29942"/>
                    <a:pt x="35478" y="29936"/>
                  </a:cubicBezTo>
                  <a:cubicBezTo>
                    <a:pt x="35498" y="29981"/>
                    <a:pt x="35511" y="30014"/>
                    <a:pt x="35517" y="30033"/>
                  </a:cubicBezTo>
                  <a:cubicBezTo>
                    <a:pt x="35556" y="30105"/>
                    <a:pt x="35589" y="30157"/>
                    <a:pt x="35615" y="30176"/>
                  </a:cubicBezTo>
                  <a:cubicBezTo>
                    <a:pt x="35641" y="30189"/>
                    <a:pt x="35667" y="30202"/>
                    <a:pt x="35699" y="30202"/>
                  </a:cubicBezTo>
                  <a:cubicBezTo>
                    <a:pt x="35732" y="30202"/>
                    <a:pt x="35758" y="30196"/>
                    <a:pt x="35777" y="30176"/>
                  </a:cubicBezTo>
                  <a:cubicBezTo>
                    <a:pt x="35797" y="30157"/>
                    <a:pt x="35810" y="30111"/>
                    <a:pt x="35810" y="30046"/>
                  </a:cubicBezTo>
                  <a:cubicBezTo>
                    <a:pt x="35816" y="29884"/>
                    <a:pt x="35855" y="29598"/>
                    <a:pt x="35927" y="29194"/>
                  </a:cubicBezTo>
                  <a:lnTo>
                    <a:pt x="36057" y="29136"/>
                  </a:lnTo>
                  <a:cubicBezTo>
                    <a:pt x="36174" y="29090"/>
                    <a:pt x="36350" y="29019"/>
                    <a:pt x="36584" y="28915"/>
                  </a:cubicBezTo>
                  <a:cubicBezTo>
                    <a:pt x="36792" y="28837"/>
                    <a:pt x="36974" y="28785"/>
                    <a:pt x="37130" y="28759"/>
                  </a:cubicBezTo>
                  <a:cubicBezTo>
                    <a:pt x="37228" y="28739"/>
                    <a:pt x="37345" y="28726"/>
                    <a:pt x="37481" y="28713"/>
                  </a:cubicBezTo>
                  <a:lnTo>
                    <a:pt x="38093" y="28681"/>
                  </a:lnTo>
                  <a:cubicBezTo>
                    <a:pt x="38112" y="28681"/>
                    <a:pt x="38125" y="28681"/>
                    <a:pt x="38138" y="28674"/>
                  </a:cubicBezTo>
                  <a:close/>
                  <a:moveTo>
                    <a:pt x="29814" y="23224"/>
                  </a:moveTo>
                  <a:cubicBezTo>
                    <a:pt x="29937" y="23549"/>
                    <a:pt x="30048" y="23796"/>
                    <a:pt x="30152" y="23953"/>
                  </a:cubicBezTo>
                  <a:cubicBezTo>
                    <a:pt x="30223" y="24070"/>
                    <a:pt x="30308" y="24187"/>
                    <a:pt x="30418" y="24310"/>
                  </a:cubicBezTo>
                  <a:cubicBezTo>
                    <a:pt x="30477" y="24375"/>
                    <a:pt x="30574" y="24486"/>
                    <a:pt x="30711" y="24635"/>
                  </a:cubicBezTo>
                  <a:cubicBezTo>
                    <a:pt x="30861" y="24785"/>
                    <a:pt x="30991" y="24922"/>
                    <a:pt x="31108" y="25039"/>
                  </a:cubicBezTo>
                  <a:lnTo>
                    <a:pt x="31186" y="26060"/>
                  </a:lnTo>
                  <a:cubicBezTo>
                    <a:pt x="31205" y="26359"/>
                    <a:pt x="31238" y="26593"/>
                    <a:pt x="31270" y="26756"/>
                  </a:cubicBezTo>
                  <a:cubicBezTo>
                    <a:pt x="31290" y="26840"/>
                    <a:pt x="31316" y="26944"/>
                    <a:pt x="31348" y="27061"/>
                  </a:cubicBezTo>
                  <a:cubicBezTo>
                    <a:pt x="31368" y="27126"/>
                    <a:pt x="31394" y="27224"/>
                    <a:pt x="31433" y="27360"/>
                  </a:cubicBezTo>
                  <a:cubicBezTo>
                    <a:pt x="31556" y="27764"/>
                    <a:pt x="31648" y="28186"/>
                    <a:pt x="31713" y="28609"/>
                  </a:cubicBezTo>
                  <a:cubicBezTo>
                    <a:pt x="31661" y="28472"/>
                    <a:pt x="31582" y="28355"/>
                    <a:pt x="31465" y="28251"/>
                  </a:cubicBezTo>
                  <a:cubicBezTo>
                    <a:pt x="31446" y="28232"/>
                    <a:pt x="31424" y="28220"/>
                    <a:pt x="31403" y="28220"/>
                  </a:cubicBezTo>
                  <a:cubicBezTo>
                    <a:pt x="31395" y="28220"/>
                    <a:pt x="31388" y="28222"/>
                    <a:pt x="31381" y="28225"/>
                  </a:cubicBezTo>
                  <a:cubicBezTo>
                    <a:pt x="31368" y="28238"/>
                    <a:pt x="31355" y="28264"/>
                    <a:pt x="31355" y="28297"/>
                  </a:cubicBezTo>
                  <a:cubicBezTo>
                    <a:pt x="31368" y="28772"/>
                    <a:pt x="31381" y="29220"/>
                    <a:pt x="31407" y="29637"/>
                  </a:cubicBezTo>
                  <a:cubicBezTo>
                    <a:pt x="31420" y="29949"/>
                    <a:pt x="31439" y="30189"/>
                    <a:pt x="31472" y="30371"/>
                  </a:cubicBezTo>
                  <a:cubicBezTo>
                    <a:pt x="31491" y="30482"/>
                    <a:pt x="31530" y="30651"/>
                    <a:pt x="31589" y="30872"/>
                  </a:cubicBezTo>
                  <a:cubicBezTo>
                    <a:pt x="31628" y="31067"/>
                    <a:pt x="31654" y="31236"/>
                    <a:pt x="31648" y="31380"/>
                  </a:cubicBezTo>
                  <a:lnTo>
                    <a:pt x="31641" y="31588"/>
                  </a:lnTo>
                  <a:cubicBezTo>
                    <a:pt x="31635" y="31672"/>
                    <a:pt x="31635" y="31744"/>
                    <a:pt x="31641" y="31796"/>
                  </a:cubicBezTo>
                  <a:cubicBezTo>
                    <a:pt x="31641" y="31815"/>
                    <a:pt x="31674" y="31932"/>
                    <a:pt x="31726" y="32147"/>
                  </a:cubicBezTo>
                  <a:cubicBezTo>
                    <a:pt x="31732" y="32179"/>
                    <a:pt x="31739" y="32205"/>
                    <a:pt x="31745" y="32238"/>
                  </a:cubicBezTo>
                  <a:cubicBezTo>
                    <a:pt x="31212" y="30241"/>
                    <a:pt x="30744" y="28238"/>
                    <a:pt x="30340" y="26229"/>
                  </a:cubicBezTo>
                  <a:cubicBezTo>
                    <a:pt x="30321" y="26118"/>
                    <a:pt x="30288" y="26040"/>
                    <a:pt x="30249" y="26001"/>
                  </a:cubicBezTo>
                  <a:cubicBezTo>
                    <a:pt x="30217" y="25969"/>
                    <a:pt x="30184" y="25949"/>
                    <a:pt x="30139" y="25943"/>
                  </a:cubicBezTo>
                  <a:cubicBezTo>
                    <a:pt x="30127" y="25941"/>
                    <a:pt x="30116" y="25940"/>
                    <a:pt x="30106" y="25940"/>
                  </a:cubicBezTo>
                  <a:cubicBezTo>
                    <a:pt x="30072" y="25940"/>
                    <a:pt x="30047" y="25950"/>
                    <a:pt x="30022" y="25975"/>
                  </a:cubicBezTo>
                  <a:cubicBezTo>
                    <a:pt x="30002" y="26001"/>
                    <a:pt x="29983" y="26047"/>
                    <a:pt x="29976" y="26112"/>
                  </a:cubicBezTo>
                  <a:cubicBezTo>
                    <a:pt x="29931" y="26534"/>
                    <a:pt x="29898" y="27334"/>
                    <a:pt x="29879" y="28518"/>
                  </a:cubicBezTo>
                  <a:cubicBezTo>
                    <a:pt x="29866" y="29526"/>
                    <a:pt x="29801" y="30326"/>
                    <a:pt x="29683" y="30911"/>
                  </a:cubicBezTo>
                  <a:cubicBezTo>
                    <a:pt x="29631" y="31210"/>
                    <a:pt x="29540" y="31575"/>
                    <a:pt x="29417" y="31997"/>
                  </a:cubicBezTo>
                  <a:cubicBezTo>
                    <a:pt x="29345" y="32245"/>
                    <a:pt x="29241" y="32602"/>
                    <a:pt x="29098" y="33083"/>
                  </a:cubicBezTo>
                  <a:cubicBezTo>
                    <a:pt x="28903" y="33773"/>
                    <a:pt x="28786" y="34371"/>
                    <a:pt x="28747" y="34885"/>
                  </a:cubicBezTo>
                  <a:cubicBezTo>
                    <a:pt x="28701" y="34579"/>
                    <a:pt x="28662" y="34274"/>
                    <a:pt x="28623" y="33981"/>
                  </a:cubicBezTo>
                  <a:cubicBezTo>
                    <a:pt x="28526" y="33253"/>
                    <a:pt x="28474" y="32648"/>
                    <a:pt x="28454" y="32173"/>
                  </a:cubicBezTo>
                  <a:cubicBezTo>
                    <a:pt x="28435" y="31510"/>
                    <a:pt x="28480" y="30911"/>
                    <a:pt x="28591" y="30378"/>
                  </a:cubicBezTo>
                  <a:cubicBezTo>
                    <a:pt x="28602" y="30367"/>
                    <a:pt x="28614" y="30362"/>
                    <a:pt x="28628" y="30362"/>
                  </a:cubicBezTo>
                  <a:cubicBezTo>
                    <a:pt x="28639" y="30362"/>
                    <a:pt x="28651" y="30366"/>
                    <a:pt x="28662" y="30371"/>
                  </a:cubicBezTo>
                  <a:cubicBezTo>
                    <a:pt x="28688" y="30384"/>
                    <a:pt x="28708" y="30404"/>
                    <a:pt x="28727" y="30430"/>
                  </a:cubicBezTo>
                  <a:cubicBezTo>
                    <a:pt x="28851" y="30619"/>
                    <a:pt x="28910" y="30814"/>
                    <a:pt x="28903" y="31028"/>
                  </a:cubicBezTo>
                  <a:cubicBezTo>
                    <a:pt x="28975" y="31002"/>
                    <a:pt x="29020" y="30911"/>
                    <a:pt x="29040" y="30768"/>
                  </a:cubicBezTo>
                  <a:cubicBezTo>
                    <a:pt x="29183" y="29890"/>
                    <a:pt x="29280" y="29233"/>
                    <a:pt x="29352" y="28791"/>
                  </a:cubicBezTo>
                  <a:cubicBezTo>
                    <a:pt x="29469" y="28017"/>
                    <a:pt x="29521" y="27354"/>
                    <a:pt x="29521" y="26808"/>
                  </a:cubicBezTo>
                  <a:cubicBezTo>
                    <a:pt x="29514" y="26638"/>
                    <a:pt x="29508" y="26378"/>
                    <a:pt x="29488" y="26027"/>
                  </a:cubicBezTo>
                  <a:cubicBezTo>
                    <a:pt x="29456" y="25481"/>
                    <a:pt x="29436" y="25071"/>
                    <a:pt x="29417" y="24798"/>
                  </a:cubicBezTo>
                  <a:cubicBezTo>
                    <a:pt x="29384" y="24343"/>
                    <a:pt x="29345" y="23939"/>
                    <a:pt x="29300" y="23575"/>
                  </a:cubicBezTo>
                  <a:cubicBezTo>
                    <a:pt x="29514" y="23432"/>
                    <a:pt x="29690" y="23315"/>
                    <a:pt x="29814" y="23224"/>
                  </a:cubicBezTo>
                  <a:close/>
                  <a:moveTo>
                    <a:pt x="36408" y="30228"/>
                  </a:moveTo>
                  <a:cubicBezTo>
                    <a:pt x="36447" y="30228"/>
                    <a:pt x="36480" y="30248"/>
                    <a:pt x="36512" y="30300"/>
                  </a:cubicBezTo>
                  <a:lnTo>
                    <a:pt x="36779" y="30625"/>
                  </a:lnTo>
                  <a:cubicBezTo>
                    <a:pt x="36844" y="30697"/>
                    <a:pt x="36889" y="30736"/>
                    <a:pt x="36922" y="30755"/>
                  </a:cubicBezTo>
                  <a:cubicBezTo>
                    <a:pt x="36961" y="30771"/>
                    <a:pt x="37010" y="30780"/>
                    <a:pt x="37073" y="30780"/>
                  </a:cubicBezTo>
                  <a:cubicBezTo>
                    <a:pt x="37114" y="30780"/>
                    <a:pt x="37161" y="30776"/>
                    <a:pt x="37215" y="30768"/>
                  </a:cubicBezTo>
                  <a:cubicBezTo>
                    <a:pt x="37464" y="30740"/>
                    <a:pt x="37723" y="30721"/>
                    <a:pt x="37983" y="30721"/>
                  </a:cubicBezTo>
                  <a:cubicBezTo>
                    <a:pt x="38022" y="30721"/>
                    <a:pt x="38060" y="30722"/>
                    <a:pt x="38099" y="30723"/>
                  </a:cubicBezTo>
                  <a:cubicBezTo>
                    <a:pt x="38346" y="30729"/>
                    <a:pt x="38613" y="30755"/>
                    <a:pt x="38912" y="30794"/>
                  </a:cubicBezTo>
                  <a:cubicBezTo>
                    <a:pt x="39107" y="30820"/>
                    <a:pt x="39374" y="30859"/>
                    <a:pt x="39719" y="30918"/>
                  </a:cubicBezTo>
                  <a:cubicBezTo>
                    <a:pt x="39894" y="30950"/>
                    <a:pt x="40018" y="30976"/>
                    <a:pt x="40102" y="31002"/>
                  </a:cubicBezTo>
                  <a:cubicBezTo>
                    <a:pt x="40245" y="31041"/>
                    <a:pt x="40362" y="31093"/>
                    <a:pt x="40453" y="31158"/>
                  </a:cubicBezTo>
                  <a:cubicBezTo>
                    <a:pt x="40473" y="31165"/>
                    <a:pt x="40486" y="31178"/>
                    <a:pt x="40499" y="31178"/>
                  </a:cubicBezTo>
                  <a:cubicBezTo>
                    <a:pt x="40505" y="31191"/>
                    <a:pt x="40512" y="31204"/>
                    <a:pt x="40518" y="31217"/>
                  </a:cubicBezTo>
                  <a:cubicBezTo>
                    <a:pt x="40681" y="31529"/>
                    <a:pt x="40779" y="31822"/>
                    <a:pt x="40805" y="32082"/>
                  </a:cubicBezTo>
                  <a:cubicBezTo>
                    <a:pt x="40310" y="31646"/>
                    <a:pt x="39738" y="31354"/>
                    <a:pt x="39094" y="31191"/>
                  </a:cubicBezTo>
                  <a:cubicBezTo>
                    <a:pt x="38834" y="31126"/>
                    <a:pt x="38470" y="31074"/>
                    <a:pt x="38008" y="31035"/>
                  </a:cubicBezTo>
                  <a:cubicBezTo>
                    <a:pt x="37741" y="31009"/>
                    <a:pt x="37533" y="30996"/>
                    <a:pt x="37371" y="30996"/>
                  </a:cubicBezTo>
                  <a:cubicBezTo>
                    <a:pt x="37137" y="31002"/>
                    <a:pt x="36928" y="31022"/>
                    <a:pt x="36740" y="31074"/>
                  </a:cubicBezTo>
                  <a:cubicBezTo>
                    <a:pt x="36649" y="31100"/>
                    <a:pt x="36590" y="31132"/>
                    <a:pt x="36558" y="31165"/>
                  </a:cubicBezTo>
                  <a:cubicBezTo>
                    <a:pt x="36532" y="31204"/>
                    <a:pt x="36512" y="31275"/>
                    <a:pt x="36499" y="31380"/>
                  </a:cubicBezTo>
                  <a:cubicBezTo>
                    <a:pt x="36480" y="31932"/>
                    <a:pt x="36480" y="32342"/>
                    <a:pt x="36499" y="32622"/>
                  </a:cubicBezTo>
                  <a:cubicBezTo>
                    <a:pt x="36525" y="33083"/>
                    <a:pt x="36610" y="33480"/>
                    <a:pt x="36753" y="33818"/>
                  </a:cubicBezTo>
                  <a:cubicBezTo>
                    <a:pt x="36831" y="34000"/>
                    <a:pt x="36928" y="34189"/>
                    <a:pt x="37059" y="34391"/>
                  </a:cubicBezTo>
                  <a:cubicBezTo>
                    <a:pt x="37137" y="34514"/>
                    <a:pt x="37260" y="34696"/>
                    <a:pt x="37429" y="34930"/>
                  </a:cubicBezTo>
                  <a:cubicBezTo>
                    <a:pt x="37449" y="34950"/>
                    <a:pt x="37462" y="34963"/>
                    <a:pt x="37475" y="34976"/>
                  </a:cubicBezTo>
                  <a:cubicBezTo>
                    <a:pt x="37481" y="34989"/>
                    <a:pt x="37488" y="35002"/>
                    <a:pt x="37488" y="35009"/>
                  </a:cubicBezTo>
                  <a:cubicBezTo>
                    <a:pt x="37468" y="34989"/>
                    <a:pt x="37442" y="34976"/>
                    <a:pt x="37423" y="34956"/>
                  </a:cubicBezTo>
                  <a:cubicBezTo>
                    <a:pt x="37273" y="34852"/>
                    <a:pt x="37000" y="34644"/>
                    <a:pt x="36610" y="34326"/>
                  </a:cubicBezTo>
                  <a:cubicBezTo>
                    <a:pt x="36603" y="34319"/>
                    <a:pt x="36603" y="34313"/>
                    <a:pt x="36597" y="34313"/>
                  </a:cubicBezTo>
                  <a:cubicBezTo>
                    <a:pt x="36376" y="33903"/>
                    <a:pt x="36226" y="33454"/>
                    <a:pt x="36155" y="32973"/>
                  </a:cubicBezTo>
                  <a:cubicBezTo>
                    <a:pt x="36044" y="32310"/>
                    <a:pt x="36090" y="31666"/>
                    <a:pt x="36291" y="31048"/>
                  </a:cubicBezTo>
                  <a:cubicBezTo>
                    <a:pt x="36148" y="30937"/>
                    <a:pt x="36037" y="30801"/>
                    <a:pt x="35959" y="30651"/>
                  </a:cubicBezTo>
                  <a:cubicBezTo>
                    <a:pt x="36063" y="30495"/>
                    <a:pt x="36187" y="30365"/>
                    <a:pt x="36330" y="30261"/>
                  </a:cubicBezTo>
                  <a:cubicBezTo>
                    <a:pt x="36363" y="30241"/>
                    <a:pt x="36389" y="30228"/>
                    <a:pt x="36408" y="30228"/>
                  </a:cubicBezTo>
                  <a:close/>
                  <a:moveTo>
                    <a:pt x="29248" y="23608"/>
                  </a:moveTo>
                  <a:cubicBezTo>
                    <a:pt x="29332" y="24525"/>
                    <a:pt x="29391" y="25416"/>
                    <a:pt x="29430" y="26274"/>
                  </a:cubicBezTo>
                  <a:cubicBezTo>
                    <a:pt x="29449" y="26717"/>
                    <a:pt x="29456" y="27081"/>
                    <a:pt x="29443" y="27360"/>
                  </a:cubicBezTo>
                  <a:cubicBezTo>
                    <a:pt x="29430" y="27601"/>
                    <a:pt x="29404" y="27874"/>
                    <a:pt x="29365" y="28167"/>
                  </a:cubicBezTo>
                  <a:cubicBezTo>
                    <a:pt x="29345" y="28349"/>
                    <a:pt x="29300" y="28616"/>
                    <a:pt x="29248" y="28973"/>
                  </a:cubicBezTo>
                  <a:lnTo>
                    <a:pt x="29014" y="30404"/>
                  </a:lnTo>
                  <a:cubicBezTo>
                    <a:pt x="29001" y="30476"/>
                    <a:pt x="28994" y="30528"/>
                    <a:pt x="28988" y="30547"/>
                  </a:cubicBezTo>
                  <a:cubicBezTo>
                    <a:pt x="28975" y="30599"/>
                    <a:pt x="28955" y="30645"/>
                    <a:pt x="28929" y="30684"/>
                  </a:cubicBezTo>
                  <a:cubicBezTo>
                    <a:pt x="28903" y="30560"/>
                    <a:pt x="28851" y="30456"/>
                    <a:pt x="28773" y="30358"/>
                  </a:cubicBezTo>
                  <a:cubicBezTo>
                    <a:pt x="28740" y="30326"/>
                    <a:pt x="28708" y="30300"/>
                    <a:pt x="28669" y="30280"/>
                  </a:cubicBezTo>
                  <a:cubicBezTo>
                    <a:pt x="28653" y="30272"/>
                    <a:pt x="28636" y="30269"/>
                    <a:pt x="28620" y="30269"/>
                  </a:cubicBezTo>
                  <a:cubicBezTo>
                    <a:pt x="28598" y="30269"/>
                    <a:pt x="28577" y="30276"/>
                    <a:pt x="28558" y="30287"/>
                  </a:cubicBezTo>
                  <a:cubicBezTo>
                    <a:pt x="28532" y="30306"/>
                    <a:pt x="28513" y="30352"/>
                    <a:pt x="28506" y="30411"/>
                  </a:cubicBezTo>
                  <a:cubicBezTo>
                    <a:pt x="28422" y="30905"/>
                    <a:pt x="28376" y="31282"/>
                    <a:pt x="28370" y="31555"/>
                  </a:cubicBezTo>
                  <a:cubicBezTo>
                    <a:pt x="28363" y="31705"/>
                    <a:pt x="28363" y="31900"/>
                    <a:pt x="28376" y="32140"/>
                  </a:cubicBezTo>
                  <a:cubicBezTo>
                    <a:pt x="28415" y="33168"/>
                    <a:pt x="28526" y="34189"/>
                    <a:pt x="28701" y="35210"/>
                  </a:cubicBezTo>
                  <a:cubicBezTo>
                    <a:pt x="28545" y="34898"/>
                    <a:pt x="28409" y="34508"/>
                    <a:pt x="28292" y="34039"/>
                  </a:cubicBezTo>
                  <a:cubicBezTo>
                    <a:pt x="28168" y="33461"/>
                    <a:pt x="28064" y="33031"/>
                    <a:pt x="27986" y="32745"/>
                  </a:cubicBezTo>
                  <a:cubicBezTo>
                    <a:pt x="27986" y="32739"/>
                    <a:pt x="27927" y="32524"/>
                    <a:pt x="27804" y="32108"/>
                  </a:cubicBezTo>
                  <a:cubicBezTo>
                    <a:pt x="27732" y="31854"/>
                    <a:pt x="27674" y="31640"/>
                    <a:pt x="27641" y="31464"/>
                  </a:cubicBezTo>
                  <a:cubicBezTo>
                    <a:pt x="27524" y="30866"/>
                    <a:pt x="27531" y="30053"/>
                    <a:pt x="27654" y="29025"/>
                  </a:cubicBezTo>
                  <a:cubicBezTo>
                    <a:pt x="27739" y="28271"/>
                    <a:pt x="27791" y="27861"/>
                    <a:pt x="27797" y="27790"/>
                  </a:cubicBezTo>
                  <a:cubicBezTo>
                    <a:pt x="27843" y="27321"/>
                    <a:pt x="27856" y="26912"/>
                    <a:pt x="27843" y="26560"/>
                  </a:cubicBezTo>
                  <a:cubicBezTo>
                    <a:pt x="27836" y="26502"/>
                    <a:pt x="27823" y="26450"/>
                    <a:pt x="27810" y="26411"/>
                  </a:cubicBezTo>
                  <a:cubicBezTo>
                    <a:pt x="27784" y="26359"/>
                    <a:pt x="27745" y="26333"/>
                    <a:pt x="27700" y="26326"/>
                  </a:cubicBezTo>
                  <a:cubicBezTo>
                    <a:pt x="27622" y="26326"/>
                    <a:pt x="27570" y="26398"/>
                    <a:pt x="27537" y="26534"/>
                  </a:cubicBezTo>
                  <a:cubicBezTo>
                    <a:pt x="27388" y="27211"/>
                    <a:pt x="27043" y="28017"/>
                    <a:pt x="26490" y="28947"/>
                  </a:cubicBezTo>
                  <a:cubicBezTo>
                    <a:pt x="26334" y="29201"/>
                    <a:pt x="26106" y="29585"/>
                    <a:pt x="25794" y="30092"/>
                  </a:cubicBezTo>
                  <a:cubicBezTo>
                    <a:pt x="25528" y="30541"/>
                    <a:pt x="25313" y="30931"/>
                    <a:pt x="25163" y="31262"/>
                  </a:cubicBezTo>
                  <a:cubicBezTo>
                    <a:pt x="25144" y="31223"/>
                    <a:pt x="25131" y="31191"/>
                    <a:pt x="25118" y="31152"/>
                  </a:cubicBezTo>
                  <a:cubicBezTo>
                    <a:pt x="25157" y="30632"/>
                    <a:pt x="25280" y="30079"/>
                    <a:pt x="25482" y="29500"/>
                  </a:cubicBezTo>
                  <a:cubicBezTo>
                    <a:pt x="25677" y="28947"/>
                    <a:pt x="25970" y="28303"/>
                    <a:pt x="26360" y="27568"/>
                  </a:cubicBezTo>
                  <a:lnTo>
                    <a:pt x="26399" y="27972"/>
                  </a:lnTo>
                  <a:cubicBezTo>
                    <a:pt x="26406" y="28037"/>
                    <a:pt x="26425" y="28063"/>
                    <a:pt x="26458" y="28063"/>
                  </a:cubicBezTo>
                  <a:cubicBezTo>
                    <a:pt x="26477" y="28063"/>
                    <a:pt x="26497" y="28043"/>
                    <a:pt x="26516" y="28017"/>
                  </a:cubicBezTo>
                  <a:lnTo>
                    <a:pt x="26887" y="27360"/>
                  </a:lnTo>
                  <a:cubicBezTo>
                    <a:pt x="27043" y="27094"/>
                    <a:pt x="27167" y="26873"/>
                    <a:pt x="27264" y="26690"/>
                  </a:cubicBezTo>
                  <a:cubicBezTo>
                    <a:pt x="27414" y="26398"/>
                    <a:pt x="27615" y="25956"/>
                    <a:pt x="27869" y="25357"/>
                  </a:cubicBezTo>
                  <a:lnTo>
                    <a:pt x="28272" y="24421"/>
                  </a:lnTo>
                  <a:cubicBezTo>
                    <a:pt x="28272" y="24408"/>
                    <a:pt x="28279" y="24401"/>
                    <a:pt x="28279" y="24388"/>
                  </a:cubicBezTo>
                  <a:cubicBezTo>
                    <a:pt x="28448" y="24187"/>
                    <a:pt x="28688" y="23972"/>
                    <a:pt x="29007" y="23757"/>
                  </a:cubicBezTo>
                  <a:cubicBezTo>
                    <a:pt x="29092" y="23705"/>
                    <a:pt x="29176" y="23653"/>
                    <a:pt x="29248" y="23608"/>
                  </a:cubicBezTo>
                  <a:close/>
                  <a:moveTo>
                    <a:pt x="24448" y="33584"/>
                  </a:moveTo>
                  <a:cubicBezTo>
                    <a:pt x="24494" y="33669"/>
                    <a:pt x="24520" y="33766"/>
                    <a:pt x="24526" y="33877"/>
                  </a:cubicBezTo>
                  <a:cubicBezTo>
                    <a:pt x="24533" y="33961"/>
                    <a:pt x="24533" y="34065"/>
                    <a:pt x="24520" y="34196"/>
                  </a:cubicBezTo>
                  <a:cubicBezTo>
                    <a:pt x="24507" y="34365"/>
                    <a:pt x="24487" y="34547"/>
                    <a:pt x="24455" y="34748"/>
                  </a:cubicBezTo>
                  <a:cubicBezTo>
                    <a:pt x="24448" y="34800"/>
                    <a:pt x="24442" y="34852"/>
                    <a:pt x="24429" y="34904"/>
                  </a:cubicBezTo>
                  <a:lnTo>
                    <a:pt x="24370" y="35243"/>
                  </a:lnTo>
                  <a:cubicBezTo>
                    <a:pt x="24331" y="35470"/>
                    <a:pt x="24298" y="35639"/>
                    <a:pt x="24266" y="35756"/>
                  </a:cubicBezTo>
                  <a:lnTo>
                    <a:pt x="24194" y="35991"/>
                  </a:lnTo>
                  <a:cubicBezTo>
                    <a:pt x="24181" y="36036"/>
                    <a:pt x="24162" y="36140"/>
                    <a:pt x="24123" y="36322"/>
                  </a:cubicBezTo>
                  <a:cubicBezTo>
                    <a:pt x="24097" y="36433"/>
                    <a:pt x="24071" y="36524"/>
                    <a:pt x="24051" y="36602"/>
                  </a:cubicBezTo>
                  <a:cubicBezTo>
                    <a:pt x="24012" y="36628"/>
                    <a:pt x="23980" y="36654"/>
                    <a:pt x="23941" y="36686"/>
                  </a:cubicBezTo>
                  <a:lnTo>
                    <a:pt x="24097" y="34170"/>
                  </a:lnTo>
                  <a:cubicBezTo>
                    <a:pt x="24103" y="34065"/>
                    <a:pt x="24103" y="33987"/>
                    <a:pt x="24103" y="33929"/>
                  </a:cubicBezTo>
                  <a:cubicBezTo>
                    <a:pt x="24097" y="33844"/>
                    <a:pt x="24084" y="33766"/>
                    <a:pt x="24064" y="33695"/>
                  </a:cubicBezTo>
                  <a:cubicBezTo>
                    <a:pt x="24058" y="33688"/>
                    <a:pt x="24058" y="33675"/>
                    <a:pt x="24051" y="33662"/>
                  </a:cubicBezTo>
                  <a:cubicBezTo>
                    <a:pt x="24058" y="33662"/>
                    <a:pt x="24064" y="33662"/>
                    <a:pt x="24077" y="33656"/>
                  </a:cubicBezTo>
                  <a:lnTo>
                    <a:pt x="24448" y="33584"/>
                  </a:lnTo>
                  <a:close/>
                  <a:moveTo>
                    <a:pt x="39992" y="32153"/>
                  </a:moveTo>
                  <a:lnTo>
                    <a:pt x="39992" y="32153"/>
                  </a:lnTo>
                  <a:cubicBezTo>
                    <a:pt x="40083" y="32179"/>
                    <a:pt x="40161" y="32212"/>
                    <a:pt x="40232" y="32251"/>
                  </a:cubicBezTo>
                  <a:cubicBezTo>
                    <a:pt x="40505" y="32388"/>
                    <a:pt x="40805" y="32628"/>
                    <a:pt x="41123" y="32966"/>
                  </a:cubicBezTo>
                  <a:cubicBezTo>
                    <a:pt x="41702" y="33591"/>
                    <a:pt x="42144" y="34261"/>
                    <a:pt x="42444" y="34969"/>
                  </a:cubicBezTo>
                  <a:cubicBezTo>
                    <a:pt x="42528" y="35165"/>
                    <a:pt x="42626" y="35425"/>
                    <a:pt x="42730" y="35743"/>
                  </a:cubicBezTo>
                  <a:cubicBezTo>
                    <a:pt x="42879" y="36192"/>
                    <a:pt x="42964" y="36452"/>
                    <a:pt x="42990" y="36524"/>
                  </a:cubicBezTo>
                  <a:cubicBezTo>
                    <a:pt x="43191" y="37090"/>
                    <a:pt x="43432" y="37629"/>
                    <a:pt x="43725" y="38156"/>
                  </a:cubicBezTo>
                  <a:lnTo>
                    <a:pt x="43504" y="38390"/>
                  </a:lnTo>
                  <a:cubicBezTo>
                    <a:pt x="43191" y="37564"/>
                    <a:pt x="42821" y="36699"/>
                    <a:pt x="42392" y="35795"/>
                  </a:cubicBezTo>
                  <a:cubicBezTo>
                    <a:pt x="42196" y="35392"/>
                    <a:pt x="42021" y="35061"/>
                    <a:pt x="41865" y="34800"/>
                  </a:cubicBezTo>
                  <a:cubicBezTo>
                    <a:pt x="41728" y="34566"/>
                    <a:pt x="41644" y="34423"/>
                    <a:pt x="41605" y="34352"/>
                  </a:cubicBezTo>
                  <a:cubicBezTo>
                    <a:pt x="41494" y="34111"/>
                    <a:pt x="41403" y="33935"/>
                    <a:pt x="41344" y="33818"/>
                  </a:cubicBezTo>
                  <a:cubicBezTo>
                    <a:pt x="41195" y="33519"/>
                    <a:pt x="40987" y="33214"/>
                    <a:pt x="40714" y="32901"/>
                  </a:cubicBezTo>
                  <a:cubicBezTo>
                    <a:pt x="40558" y="32726"/>
                    <a:pt x="40317" y="32479"/>
                    <a:pt x="39992" y="32153"/>
                  </a:cubicBezTo>
                  <a:close/>
                  <a:moveTo>
                    <a:pt x="44336" y="39119"/>
                  </a:moveTo>
                  <a:cubicBezTo>
                    <a:pt x="44739" y="39698"/>
                    <a:pt x="45195" y="40224"/>
                    <a:pt x="45702" y="40699"/>
                  </a:cubicBezTo>
                  <a:cubicBezTo>
                    <a:pt x="45721" y="40719"/>
                    <a:pt x="45741" y="40732"/>
                    <a:pt x="45754" y="40745"/>
                  </a:cubicBezTo>
                  <a:cubicBezTo>
                    <a:pt x="45754" y="40764"/>
                    <a:pt x="45754" y="40777"/>
                    <a:pt x="45760" y="40797"/>
                  </a:cubicBezTo>
                  <a:cubicBezTo>
                    <a:pt x="45760" y="40803"/>
                    <a:pt x="45760" y="40803"/>
                    <a:pt x="45760" y="40810"/>
                  </a:cubicBezTo>
                  <a:cubicBezTo>
                    <a:pt x="45747" y="40816"/>
                    <a:pt x="45728" y="40823"/>
                    <a:pt x="45708" y="40842"/>
                  </a:cubicBezTo>
                  <a:cubicBezTo>
                    <a:pt x="45637" y="40894"/>
                    <a:pt x="45578" y="40953"/>
                    <a:pt x="45520" y="41018"/>
                  </a:cubicBezTo>
                  <a:cubicBezTo>
                    <a:pt x="45500" y="40992"/>
                    <a:pt x="45403" y="40855"/>
                    <a:pt x="45221" y="40615"/>
                  </a:cubicBezTo>
                  <a:cubicBezTo>
                    <a:pt x="45104" y="40452"/>
                    <a:pt x="44999" y="40322"/>
                    <a:pt x="44902" y="40231"/>
                  </a:cubicBezTo>
                  <a:lnTo>
                    <a:pt x="44772" y="40101"/>
                  </a:lnTo>
                  <a:lnTo>
                    <a:pt x="44239" y="39476"/>
                  </a:lnTo>
                  <a:cubicBezTo>
                    <a:pt x="44200" y="39431"/>
                    <a:pt x="44180" y="39392"/>
                    <a:pt x="44187" y="39359"/>
                  </a:cubicBezTo>
                  <a:cubicBezTo>
                    <a:pt x="44193" y="39346"/>
                    <a:pt x="44206" y="39327"/>
                    <a:pt x="44232" y="39294"/>
                  </a:cubicBezTo>
                  <a:cubicBezTo>
                    <a:pt x="44284" y="39242"/>
                    <a:pt x="44317" y="39184"/>
                    <a:pt x="44336" y="39119"/>
                  </a:cubicBezTo>
                  <a:close/>
                  <a:moveTo>
                    <a:pt x="21902" y="31449"/>
                  </a:moveTo>
                  <a:cubicBezTo>
                    <a:pt x="21925" y="31449"/>
                    <a:pt x="21946" y="31452"/>
                    <a:pt x="21964" y="31458"/>
                  </a:cubicBezTo>
                  <a:cubicBezTo>
                    <a:pt x="22009" y="31477"/>
                    <a:pt x="22042" y="31503"/>
                    <a:pt x="22074" y="31549"/>
                  </a:cubicBezTo>
                  <a:cubicBezTo>
                    <a:pt x="22094" y="31594"/>
                    <a:pt x="22113" y="31640"/>
                    <a:pt x="22113" y="31692"/>
                  </a:cubicBezTo>
                  <a:cubicBezTo>
                    <a:pt x="22113" y="31770"/>
                    <a:pt x="22087" y="31861"/>
                    <a:pt x="22029" y="31965"/>
                  </a:cubicBezTo>
                  <a:cubicBezTo>
                    <a:pt x="21996" y="32023"/>
                    <a:pt x="21905" y="32147"/>
                    <a:pt x="21756" y="32349"/>
                  </a:cubicBezTo>
                  <a:cubicBezTo>
                    <a:pt x="21638" y="32505"/>
                    <a:pt x="21560" y="32635"/>
                    <a:pt x="21521" y="32752"/>
                  </a:cubicBezTo>
                  <a:cubicBezTo>
                    <a:pt x="21482" y="32882"/>
                    <a:pt x="21469" y="33064"/>
                    <a:pt x="21482" y="33292"/>
                  </a:cubicBezTo>
                  <a:cubicBezTo>
                    <a:pt x="21502" y="33721"/>
                    <a:pt x="21547" y="34144"/>
                    <a:pt x="21632" y="34573"/>
                  </a:cubicBezTo>
                  <a:lnTo>
                    <a:pt x="22373" y="34553"/>
                  </a:lnTo>
                  <a:cubicBezTo>
                    <a:pt x="22432" y="34553"/>
                    <a:pt x="22471" y="34566"/>
                    <a:pt x="22497" y="34579"/>
                  </a:cubicBezTo>
                  <a:cubicBezTo>
                    <a:pt x="22516" y="34599"/>
                    <a:pt x="22536" y="34644"/>
                    <a:pt x="22542" y="34703"/>
                  </a:cubicBezTo>
                  <a:lnTo>
                    <a:pt x="22594" y="35158"/>
                  </a:lnTo>
                  <a:cubicBezTo>
                    <a:pt x="22607" y="35243"/>
                    <a:pt x="22601" y="35308"/>
                    <a:pt x="22568" y="35347"/>
                  </a:cubicBezTo>
                  <a:cubicBezTo>
                    <a:pt x="22542" y="35392"/>
                    <a:pt x="22484" y="35418"/>
                    <a:pt x="22406" y="35431"/>
                  </a:cubicBezTo>
                  <a:cubicBezTo>
                    <a:pt x="22386" y="35434"/>
                    <a:pt x="22365" y="35436"/>
                    <a:pt x="22341" y="35436"/>
                  </a:cubicBezTo>
                  <a:cubicBezTo>
                    <a:pt x="22316" y="35436"/>
                    <a:pt x="22289" y="35434"/>
                    <a:pt x="22256" y="35431"/>
                  </a:cubicBezTo>
                  <a:cubicBezTo>
                    <a:pt x="22204" y="35431"/>
                    <a:pt x="22164" y="35428"/>
                    <a:pt x="22135" y="35428"/>
                  </a:cubicBezTo>
                  <a:cubicBezTo>
                    <a:pt x="22120" y="35428"/>
                    <a:pt x="22109" y="35429"/>
                    <a:pt x="22100" y="35431"/>
                  </a:cubicBezTo>
                  <a:cubicBezTo>
                    <a:pt x="21964" y="35431"/>
                    <a:pt x="21879" y="35477"/>
                    <a:pt x="21834" y="35555"/>
                  </a:cubicBezTo>
                  <a:cubicBezTo>
                    <a:pt x="21814" y="35594"/>
                    <a:pt x="21801" y="35646"/>
                    <a:pt x="21795" y="35711"/>
                  </a:cubicBezTo>
                  <a:lnTo>
                    <a:pt x="21658" y="36803"/>
                  </a:lnTo>
                  <a:cubicBezTo>
                    <a:pt x="21619" y="37168"/>
                    <a:pt x="21586" y="37720"/>
                    <a:pt x="21560" y="38449"/>
                  </a:cubicBezTo>
                  <a:lnTo>
                    <a:pt x="21534" y="39060"/>
                  </a:lnTo>
                  <a:cubicBezTo>
                    <a:pt x="21528" y="39164"/>
                    <a:pt x="21528" y="39249"/>
                    <a:pt x="21541" y="39307"/>
                  </a:cubicBezTo>
                  <a:cubicBezTo>
                    <a:pt x="21554" y="39398"/>
                    <a:pt x="21586" y="39470"/>
                    <a:pt x="21638" y="39522"/>
                  </a:cubicBezTo>
                  <a:cubicBezTo>
                    <a:pt x="21697" y="39580"/>
                    <a:pt x="21801" y="39626"/>
                    <a:pt x="21951" y="39652"/>
                  </a:cubicBezTo>
                  <a:cubicBezTo>
                    <a:pt x="22147" y="39685"/>
                    <a:pt x="22334" y="39699"/>
                    <a:pt x="22515" y="39699"/>
                  </a:cubicBezTo>
                  <a:cubicBezTo>
                    <a:pt x="22551" y="39699"/>
                    <a:pt x="22586" y="39699"/>
                    <a:pt x="22620" y="39698"/>
                  </a:cubicBezTo>
                  <a:lnTo>
                    <a:pt x="22620" y="39698"/>
                  </a:lnTo>
                  <a:lnTo>
                    <a:pt x="22588" y="39951"/>
                  </a:lnTo>
                  <a:cubicBezTo>
                    <a:pt x="22568" y="40042"/>
                    <a:pt x="22523" y="40101"/>
                    <a:pt x="22464" y="40133"/>
                  </a:cubicBezTo>
                  <a:cubicBezTo>
                    <a:pt x="22432" y="40146"/>
                    <a:pt x="22399" y="40153"/>
                    <a:pt x="22354" y="40153"/>
                  </a:cubicBezTo>
                  <a:cubicBezTo>
                    <a:pt x="22341" y="40153"/>
                    <a:pt x="22302" y="40146"/>
                    <a:pt x="22243" y="40140"/>
                  </a:cubicBezTo>
                  <a:cubicBezTo>
                    <a:pt x="22171" y="40131"/>
                    <a:pt x="22098" y="40126"/>
                    <a:pt x="22026" y="40126"/>
                  </a:cubicBezTo>
                  <a:cubicBezTo>
                    <a:pt x="21942" y="40126"/>
                    <a:pt x="21859" y="40132"/>
                    <a:pt x="21775" y="40146"/>
                  </a:cubicBezTo>
                  <a:cubicBezTo>
                    <a:pt x="21749" y="40146"/>
                    <a:pt x="21723" y="40153"/>
                    <a:pt x="21710" y="40166"/>
                  </a:cubicBezTo>
                  <a:cubicBezTo>
                    <a:pt x="21705" y="40164"/>
                    <a:pt x="21700" y="40163"/>
                    <a:pt x="21695" y="40163"/>
                  </a:cubicBezTo>
                  <a:cubicBezTo>
                    <a:pt x="21680" y="40163"/>
                    <a:pt x="21664" y="40171"/>
                    <a:pt x="21645" y="40185"/>
                  </a:cubicBezTo>
                  <a:cubicBezTo>
                    <a:pt x="21573" y="40231"/>
                    <a:pt x="21502" y="40289"/>
                    <a:pt x="21430" y="40367"/>
                  </a:cubicBezTo>
                  <a:cubicBezTo>
                    <a:pt x="21391" y="40406"/>
                    <a:pt x="21326" y="40478"/>
                    <a:pt x="21235" y="40582"/>
                  </a:cubicBezTo>
                  <a:cubicBezTo>
                    <a:pt x="21138" y="40699"/>
                    <a:pt x="20956" y="40901"/>
                    <a:pt x="20682" y="41193"/>
                  </a:cubicBezTo>
                  <a:lnTo>
                    <a:pt x="20292" y="41610"/>
                  </a:lnTo>
                  <a:cubicBezTo>
                    <a:pt x="19980" y="41941"/>
                    <a:pt x="19772" y="42175"/>
                    <a:pt x="19655" y="42312"/>
                  </a:cubicBezTo>
                  <a:lnTo>
                    <a:pt x="19609" y="42377"/>
                  </a:lnTo>
                  <a:cubicBezTo>
                    <a:pt x="19596" y="42371"/>
                    <a:pt x="19590" y="42364"/>
                    <a:pt x="19583" y="42364"/>
                  </a:cubicBezTo>
                  <a:cubicBezTo>
                    <a:pt x="19479" y="42325"/>
                    <a:pt x="19395" y="42286"/>
                    <a:pt x="19330" y="42247"/>
                  </a:cubicBezTo>
                  <a:cubicBezTo>
                    <a:pt x="19284" y="42221"/>
                    <a:pt x="19232" y="42182"/>
                    <a:pt x="19180" y="42136"/>
                  </a:cubicBezTo>
                  <a:lnTo>
                    <a:pt x="19375" y="41941"/>
                  </a:lnTo>
                  <a:cubicBezTo>
                    <a:pt x="19414" y="41915"/>
                    <a:pt x="19427" y="41889"/>
                    <a:pt x="19421" y="41863"/>
                  </a:cubicBezTo>
                  <a:cubicBezTo>
                    <a:pt x="19414" y="41850"/>
                    <a:pt x="19414" y="41844"/>
                    <a:pt x="19408" y="41844"/>
                  </a:cubicBezTo>
                  <a:cubicBezTo>
                    <a:pt x="19421" y="41831"/>
                    <a:pt x="19434" y="41818"/>
                    <a:pt x="19447" y="41811"/>
                  </a:cubicBezTo>
                  <a:cubicBezTo>
                    <a:pt x="19499" y="41779"/>
                    <a:pt x="19538" y="41753"/>
                    <a:pt x="19557" y="41733"/>
                  </a:cubicBezTo>
                  <a:cubicBezTo>
                    <a:pt x="19577" y="41714"/>
                    <a:pt x="19603" y="41681"/>
                    <a:pt x="19642" y="41629"/>
                  </a:cubicBezTo>
                  <a:cubicBezTo>
                    <a:pt x="19668" y="41603"/>
                    <a:pt x="19707" y="41564"/>
                    <a:pt x="19778" y="41506"/>
                  </a:cubicBezTo>
                  <a:cubicBezTo>
                    <a:pt x="19830" y="41460"/>
                    <a:pt x="19876" y="41414"/>
                    <a:pt x="19895" y="41382"/>
                  </a:cubicBezTo>
                  <a:cubicBezTo>
                    <a:pt x="19915" y="41343"/>
                    <a:pt x="19934" y="41317"/>
                    <a:pt x="19941" y="41304"/>
                  </a:cubicBezTo>
                  <a:cubicBezTo>
                    <a:pt x="19961" y="41271"/>
                    <a:pt x="19974" y="41245"/>
                    <a:pt x="19993" y="41226"/>
                  </a:cubicBezTo>
                  <a:cubicBezTo>
                    <a:pt x="20045" y="41193"/>
                    <a:pt x="20084" y="41167"/>
                    <a:pt x="20104" y="41148"/>
                  </a:cubicBezTo>
                  <a:cubicBezTo>
                    <a:pt x="20123" y="41135"/>
                    <a:pt x="20136" y="41122"/>
                    <a:pt x="20156" y="41096"/>
                  </a:cubicBezTo>
                  <a:lnTo>
                    <a:pt x="20201" y="41037"/>
                  </a:lnTo>
                  <a:cubicBezTo>
                    <a:pt x="20227" y="40998"/>
                    <a:pt x="20273" y="40953"/>
                    <a:pt x="20331" y="40888"/>
                  </a:cubicBezTo>
                  <a:cubicBezTo>
                    <a:pt x="20539" y="40686"/>
                    <a:pt x="20689" y="40523"/>
                    <a:pt x="20786" y="40400"/>
                  </a:cubicBezTo>
                  <a:cubicBezTo>
                    <a:pt x="20825" y="40335"/>
                    <a:pt x="20845" y="40283"/>
                    <a:pt x="20838" y="40250"/>
                  </a:cubicBezTo>
                  <a:cubicBezTo>
                    <a:pt x="20832" y="40205"/>
                    <a:pt x="20812" y="40179"/>
                    <a:pt x="20773" y="40172"/>
                  </a:cubicBezTo>
                  <a:cubicBezTo>
                    <a:pt x="20780" y="40146"/>
                    <a:pt x="20767" y="40127"/>
                    <a:pt x="20754" y="40107"/>
                  </a:cubicBezTo>
                  <a:cubicBezTo>
                    <a:pt x="20734" y="40088"/>
                    <a:pt x="20702" y="40081"/>
                    <a:pt x="20663" y="40075"/>
                  </a:cubicBezTo>
                  <a:cubicBezTo>
                    <a:pt x="20604" y="40068"/>
                    <a:pt x="20572" y="40062"/>
                    <a:pt x="20552" y="40055"/>
                  </a:cubicBezTo>
                  <a:cubicBezTo>
                    <a:pt x="20500" y="40029"/>
                    <a:pt x="20474" y="39977"/>
                    <a:pt x="20481" y="39899"/>
                  </a:cubicBezTo>
                  <a:cubicBezTo>
                    <a:pt x="20494" y="39828"/>
                    <a:pt x="20520" y="39763"/>
                    <a:pt x="20565" y="39698"/>
                  </a:cubicBezTo>
                  <a:cubicBezTo>
                    <a:pt x="20656" y="39574"/>
                    <a:pt x="20728" y="39476"/>
                    <a:pt x="20767" y="39418"/>
                  </a:cubicBezTo>
                  <a:cubicBezTo>
                    <a:pt x="20845" y="39307"/>
                    <a:pt x="20897" y="39203"/>
                    <a:pt x="20930" y="39119"/>
                  </a:cubicBezTo>
                  <a:cubicBezTo>
                    <a:pt x="20969" y="39008"/>
                    <a:pt x="21001" y="38846"/>
                    <a:pt x="21014" y="38631"/>
                  </a:cubicBezTo>
                  <a:cubicBezTo>
                    <a:pt x="21112" y="37194"/>
                    <a:pt x="21066" y="35763"/>
                    <a:pt x="20871" y="34332"/>
                  </a:cubicBezTo>
                  <a:cubicBezTo>
                    <a:pt x="20819" y="33929"/>
                    <a:pt x="20786" y="33649"/>
                    <a:pt x="20780" y="33487"/>
                  </a:cubicBezTo>
                  <a:cubicBezTo>
                    <a:pt x="20767" y="33175"/>
                    <a:pt x="20799" y="32901"/>
                    <a:pt x="20878" y="32667"/>
                  </a:cubicBezTo>
                  <a:cubicBezTo>
                    <a:pt x="20949" y="32446"/>
                    <a:pt x="21092" y="32192"/>
                    <a:pt x="21307" y="31913"/>
                  </a:cubicBezTo>
                  <a:cubicBezTo>
                    <a:pt x="21430" y="31763"/>
                    <a:pt x="21534" y="31633"/>
                    <a:pt x="21625" y="31516"/>
                  </a:cubicBezTo>
                  <a:cubicBezTo>
                    <a:pt x="21651" y="31510"/>
                    <a:pt x="21677" y="31497"/>
                    <a:pt x="21703" y="31490"/>
                  </a:cubicBezTo>
                  <a:cubicBezTo>
                    <a:pt x="21784" y="31463"/>
                    <a:pt x="21850" y="31449"/>
                    <a:pt x="21902" y="31449"/>
                  </a:cubicBezTo>
                  <a:close/>
                  <a:moveTo>
                    <a:pt x="21847" y="31210"/>
                  </a:moveTo>
                  <a:cubicBezTo>
                    <a:pt x="22328" y="31542"/>
                    <a:pt x="22705" y="31952"/>
                    <a:pt x="22991" y="32453"/>
                  </a:cubicBezTo>
                  <a:cubicBezTo>
                    <a:pt x="23017" y="32498"/>
                    <a:pt x="23095" y="32641"/>
                    <a:pt x="23219" y="32882"/>
                  </a:cubicBezTo>
                  <a:cubicBezTo>
                    <a:pt x="23310" y="33057"/>
                    <a:pt x="23394" y="33201"/>
                    <a:pt x="23466" y="33298"/>
                  </a:cubicBezTo>
                  <a:cubicBezTo>
                    <a:pt x="23505" y="33350"/>
                    <a:pt x="23564" y="33428"/>
                    <a:pt x="23642" y="33526"/>
                  </a:cubicBezTo>
                  <a:cubicBezTo>
                    <a:pt x="23700" y="33617"/>
                    <a:pt x="23746" y="33695"/>
                    <a:pt x="23772" y="33773"/>
                  </a:cubicBezTo>
                  <a:cubicBezTo>
                    <a:pt x="23811" y="33864"/>
                    <a:pt x="23830" y="33981"/>
                    <a:pt x="23830" y="34118"/>
                  </a:cubicBezTo>
                  <a:cubicBezTo>
                    <a:pt x="23830" y="34170"/>
                    <a:pt x="23824" y="34293"/>
                    <a:pt x="23804" y="34475"/>
                  </a:cubicBezTo>
                  <a:cubicBezTo>
                    <a:pt x="23804" y="34501"/>
                    <a:pt x="23785" y="34872"/>
                    <a:pt x="23752" y="35594"/>
                  </a:cubicBezTo>
                  <a:cubicBezTo>
                    <a:pt x="23733" y="36049"/>
                    <a:pt x="23687" y="36420"/>
                    <a:pt x="23616" y="36706"/>
                  </a:cubicBezTo>
                  <a:cubicBezTo>
                    <a:pt x="23577" y="36856"/>
                    <a:pt x="23590" y="36953"/>
                    <a:pt x="23648" y="37005"/>
                  </a:cubicBezTo>
                  <a:cubicBezTo>
                    <a:pt x="23671" y="37025"/>
                    <a:pt x="23700" y="37035"/>
                    <a:pt x="23734" y="37035"/>
                  </a:cubicBezTo>
                  <a:cubicBezTo>
                    <a:pt x="23779" y="37035"/>
                    <a:pt x="23833" y="37018"/>
                    <a:pt x="23895" y="36986"/>
                  </a:cubicBezTo>
                  <a:cubicBezTo>
                    <a:pt x="24032" y="36914"/>
                    <a:pt x="24123" y="36882"/>
                    <a:pt x="24168" y="36882"/>
                  </a:cubicBezTo>
                  <a:cubicBezTo>
                    <a:pt x="24194" y="37057"/>
                    <a:pt x="24207" y="37194"/>
                    <a:pt x="24194" y="37304"/>
                  </a:cubicBezTo>
                  <a:cubicBezTo>
                    <a:pt x="24181" y="37454"/>
                    <a:pt x="24129" y="37571"/>
                    <a:pt x="24032" y="37655"/>
                  </a:cubicBezTo>
                  <a:cubicBezTo>
                    <a:pt x="23999" y="37688"/>
                    <a:pt x="23934" y="37720"/>
                    <a:pt x="23856" y="37759"/>
                  </a:cubicBezTo>
                  <a:cubicBezTo>
                    <a:pt x="23765" y="37799"/>
                    <a:pt x="23700" y="37838"/>
                    <a:pt x="23668" y="37857"/>
                  </a:cubicBezTo>
                  <a:cubicBezTo>
                    <a:pt x="23570" y="37929"/>
                    <a:pt x="23498" y="38033"/>
                    <a:pt x="23453" y="38176"/>
                  </a:cubicBezTo>
                  <a:cubicBezTo>
                    <a:pt x="23420" y="38273"/>
                    <a:pt x="23394" y="38410"/>
                    <a:pt x="23375" y="38579"/>
                  </a:cubicBezTo>
                  <a:lnTo>
                    <a:pt x="23173" y="40276"/>
                  </a:lnTo>
                  <a:cubicBezTo>
                    <a:pt x="23099" y="40310"/>
                    <a:pt x="22956" y="40330"/>
                    <a:pt x="22748" y="40330"/>
                  </a:cubicBezTo>
                  <a:cubicBezTo>
                    <a:pt x="22718" y="40330"/>
                    <a:pt x="22686" y="40329"/>
                    <a:pt x="22653" y="40328"/>
                  </a:cubicBezTo>
                  <a:cubicBezTo>
                    <a:pt x="22627" y="40327"/>
                    <a:pt x="22603" y="40326"/>
                    <a:pt x="22579" y="40326"/>
                  </a:cubicBezTo>
                  <a:cubicBezTo>
                    <a:pt x="22393" y="40326"/>
                    <a:pt x="22266" y="40371"/>
                    <a:pt x="22191" y="40452"/>
                  </a:cubicBezTo>
                  <a:cubicBezTo>
                    <a:pt x="22133" y="40510"/>
                    <a:pt x="22100" y="40595"/>
                    <a:pt x="22087" y="40693"/>
                  </a:cubicBezTo>
                  <a:cubicBezTo>
                    <a:pt x="22081" y="40758"/>
                    <a:pt x="22081" y="40849"/>
                    <a:pt x="22094" y="40972"/>
                  </a:cubicBezTo>
                  <a:cubicBezTo>
                    <a:pt x="22107" y="41063"/>
                    <a:pt x="22120" y="41141"/>
                    <a:pt x="22133" y="41193"/>
                  </a:cubicBezTo>
                  <a:cubicBezTo>
                    <a:pt x="22152" y="41271"/>
                    <a:pt x="22191" y="41330"/>
                    <a:pt x="22237" y="41375"/>
                  </a:cubicBezTo>
                  <a:cubicBezTo>
                    <a:pt x="22250" y="41388"/>
                    <a:pt x="22282" y="41408"/>
                    <a:pt x="22334" y="41440"/>
                  </a:cubicBezTo>
                  <a:cubicBezTo>
                    <a:pt x="22367" y="41467"/>
                    <a:pt x="22399" y="41493"/>
                    <a:pt x="22412" y="41519"/>
                  </a:cubicBezTo>
                  <a:cubicBezTo>
                    <a:pt x="22412" y="41519"/>
                    <a:pt x="22419" y="41525"/>
                    <a:pt x="22419" y="41525"/>
                  </a:cubicBezTo>
                  <a:cubicBezTo>
                    <a:pt x="22373" y="41577"/>
                    <a:pt x="22308" y="41610"/>
                    <a:pt x="22230" y="41623"/>
                  </a:cubicBezTo>
                  <a:cubicBezTo>
                    <a:pt x="22172" y="41636"/>
                    <a:pt x="22094" y="41649"/>
                    <a:pt x="21996" y="41649"/>
                  </a:cubicBezTo>
                  <a:cubicBezTo>
                    <a:pt x="21912" y="41649"/>
                    <a:pt x="21847" y="41649"/>
                    <a:pt x="21801" y="41636"/>
                  </a:cubicBezTo>
                  <a:cubicBezTo>
                    <a:pt x="21729" y="41623"/>
                    <a:pt x="21671" y="41597"/>
                    <a:pt x="21632" y="41558"/>
                  </a:cubicBezTo>
                  <a:cubicBezTo>
                    <a:pt x="21612" y="41538"/>
                    <a:pt x="21593" y="41519"/>
                    <a:pt x="21586" y="41512"/>
                  </a:cubicBezTo>
                  <a:cubicBezTo>
                    <a:pt x="21567" y="41493"/>
                    <a:pt x="21547" y="41473"/>
                    <a:pt x="21534" y="41467"/>
                  </a:cubicBezTo>
                  <a:cubicBezTo>
                    <a:pt x="21519" y="41460"/>
                    <a:pt x="21503" y="41457"/>
                    <a:pt x="21486" y="41457"/>
                  </a:cubicBezTo>
                  <a:cubicBezTo>
                    <a:pt x="21438" y="41457"/>
                    <a:pt x="21381" y="41483"/>
                    <a:pt x="21313" y="41532"/>
                  </a:cubicBezTo>
                  <a:lnTo>
                    <a:pt x="20838" y="41896"/>
                  </a:lnTo>
                  <a:cubicBezTo>
                    <a:pt x="20721" y="41987"/>
                    <a:pt x="20624" y="42058"/>
                    <a:pt x="20546" y="42097"/>
                  </a:cubicBezTo>
                  <a:lnTo>
                    <a:pt x="20377" y="42175"/>
                  </a:lnTo>
                  <a:cubicBezTo>
                    <a:pt x="20221" y="42260"/>
                    <a:pt x="20078" y="42364"/>
                    <a:pt x="19954" y="42494"/>
                  </a:cubicBezTo>
                  <a:cubicBezTo>
                    <a:pt x="19921" y="42488"/>
                    <a:pt x="19882" y="42475"/>
                    <a:pt x="19843" y="42462"/>
                  </a:cubicBezTo>
                  <a:cubicBezTo>
                    <a:pt x="19772" y="42436"/>
                    <a:pt x="19707" y="42410"/>
                    <a:pt x="19661" y="42390"/>
                  </a:cubicBezTo>
                  <a:cubicBezTo>
                    <a:pt x="19694" y="42364"/>
                    <a:pt x="19733" y="42325"/>
                    <a:pt x="19778" y="42279"/>
                  </a:cubicBezTo>
                  <a:lnTo>
                    <a:pt x="20344" y="41668"/>
                  </a:lnTo>
                  <a:cubicBezTo>
                    <a:pt x="20390" y="41623"/>
                    <a:pt x="20455" y="41545"/>
                    <a:pt x="20552" y="41454"/>
                  </a:cubicBezTo>
                  <a:lnTo>
                    <a:pt x="21456" y="40484"/>
                  </a:lnTo>
                  <a:cubicBezTo>
                    <a:pt x="21528" y="40400"/>
                    <a:pt x="21599" y="40341"/>
                    <a:pt x="21658" y="40309"/>
                  </a:cubicBezTo>
                  <a:cubicBezTo>
                    <a:pt x="21697" y="40289"/>
                    <a:pt x="21729" y="40270"/>
                    <a:pt x="21743" y="40257"/>
                  </a:cubicBezTo>
                  <a:cubicBezTo>
                    <a:pt x="21743" y="40257"/>
                    <a:pt x="21743" y="40257"/>
                    <a:pt x="21743" y="40250"/>
                  </a:cubicBezTo>
                  <a:lnTo>
                    <a:pt x="22341" y="40257"/>
                  </a:lnTo>
                  <a:cubicBezTo>
                    <a:pt x="22425" y="40257"/>
                    <a:pt x="22490" y="40244"/>
                    <a:pt x="22529" y="40224"/>
                  </a:cubicBezTo>
                  <a:cubicBezTo>
                    <a:pt x="22581" y="40205"/>
                    <a:pt x="22627" y="40153"/>
                    <a:pt x="22660" y="40088"/>
                  </a:cubicBezTo>
                  <a:cubicBezTo>
                    <a:pt x="22679" y="40042"/>
                    <a:pt x="22692" y="39977"/>
                    <a:pt x="22712" y="39893"/>
                  </a:cubicBezTo>
                  <a:cubicBezTo>
                    <a:pt x="22731" y="39782"/>
                    <a:pt x="22725" y="39711"/>
                    <a:pt x="22692" y="39659"/>
                  </a:cubicBezTo>
                  <a:cubicBezTo>
                    <a:pt x="22666" y="39613"/>
                    <a:pt x="22614" y="39587"/>
                    <a:pt x="22536" y="39580"/>
                  </a:cubicBezTo>
                  <a:cubicBezTo>
                    <a:pt x="22503" y="39580"/>
                    <a:pt x="22438" y="39580"/>
                    <a:pt x="22334" y="39593"/>
                  </a:cubicBezTo>
                  <a:cubicBezTo>
                    <a:pt x="22300" y="39596"/>
                    <a:pt x="22265" y="39598"/>
                    <a:pt x="22231" y="39598"/>
                  </a:cubicBezTo>
                  <a:cubicBezTo>
                    <a:pt x="22116" y="39598"/>
                    <a:pt x="22001" y="39580"/>
                    <a:pt x="21886" y="39535"/>
                  </a:cubicBezTo>
                  <a:cubicBezTo>
                    <a:pt x="21788" y="39502"/>
                    <a:pt x="21723" y="39457"/>
                    <a:pt x="21690" y="39398"/>
                  </a:cubicBezTo>
                  <a:cubicBezTo>
                    <a:pt x="21658" y="39353"/>
                    <a:pt x="21645" y="39275"/>
                    <a:pt x="21645" y="39164"/>
                  </a:cubicBezTo>
                  <a:cubicBezTo>
                    <a:pt x="21651" y="38033"/>
                    <a:pt x="21729" y="36888"/>
                    <a:pt x="21899" y="35730"/>
                  </a:cubicBezTo>
                  <a:cubicBezTo>
                    <a:pt x="21905" y="35665"/>
                    <a:pt x="21925" y="35620"/>
                    <a:pt x="21938" y="35600"/>
                  </a:cubicBezTo>
                  <a:cubicBezTo>
                    <a:pt x="21970" y="35561"/>
                    <a:pt x="22022" y="35542"/>
                    <a:pt x="22100" y="35535"/>
                  </a:cubicBezTo>
                  <a:cubicBezTo>
                    <a:pt x="22116" y="35532"/>
                    <a:pt x="22136" y="35530"/>
                    <a:pt x="22160" y="35530"/>
                  </a:cubicBezTo>
                  <a:cubicBezTo>
                    <a:pt x="22185" y="35530"/>
                    <a:pt x="22214" y="35532"/>
                    <a:pt x="22250" y="35535"/>
                  </a:cubicBezTo>
                  <a:lnTo>
                    <a:pt x="22406" y="35535"/>
                  </a:lnTo>
                  <a:cubicBezTo>
                    <a:pt x="22529" y="35522"/>
                    <a:pt x="22614" y="35477"/>
                    <a:pt x="22666" y="35392"/>
                  </a:cubicBezTo>
                  <a:cubicBezTo>
                    <a:pt x="22699" y="35340"/>
                    <a:pt x="22705" y="35256"/>
                    <a:pt x="22692" y="35139"/>
                  </a:cubicBezTo>
                  <a:cubicBezTo>
                    <a:pt x="22679" y="35002"/>
                    <a:pt x="22660" y="34839"/>
                    <a:pt x="22627" y="34638"/>
                  </a:cubicBezTo>
                  <a:cubicBezTo>
                    <a:pt x="22614" y="34566"/>
                    <a:pt x="22601" y="34521"/>
                    <a:pt x="22568" y="34501"/>
                  </a:cubicBezTo>
                  <a:cubicBezTo>
                    <a:pt x="22542" y="34475"/>
                    <a:pt x="22490" y="34456"/>
                    <a:pt x="22419" y="34456"/>
                  </a:cubicBezTo>
                  <a:cubicBezTo>
                    <a:pt x="22357" y="34454"/>
                    <a:pt x="22296" y="34453"/>
                    <a:pt x="22236" y="34453"/>
                  </a:cubicBezTo>
                  <a:cubicBezTo>
                    <a:pt x="22056" y="34453"/>
                    <a:pt x="21884" y="34461"/>
                    <a:pt x="21723" y="34475"/>
                  </a:cubicBezTo>
                  <a:cubicBezTo>
                    <a:pt x="21632" y="34065"/>
                    <a:pt x="21580" y="33656"/>
                    <a:pt x="21567" y="33246"/>
                  </a:cubicBezTo>
                  <a:cubicBezTo>
                    <a:pt x="21560" y="33070"/>
                    <a:pt x="21567" y="32927"/>
                    <a:pt x="21593" y="32823"/>
                  </a:cubicBezTo>
                  <a:cubicBezTo>
                    <a:pt x="21632" y="32693"/>
                    <a:pt x="21716" y="32537"/>
                    <a:pt x="21853" y="32349"/>
                  </a:cubicBezTo>
                  <a:cubicBezTo>
                    <a:pt x="22003" y="32140"/>
                    <a:pt x="22094" y="31991"/>
                    <a:pt x="22133" y="31887"/>
                  </a:cubicBezTo>
                  <a:cubicBezTo>
                    <a:pt x="22172" y="31783"/>
                    <a:pt x="22185" y="31692"/>
                    <a:pt x="22172" y="31614"/>
                  </a:cubicBezTo>
                  <a:cubicBezTo>
                    <a:pt x="22165" y="31568"/>
                    <a:pt x="22146" y="31523"/>
                    <a:pt x="22120" y="31484"/>
                  </a:cubicBezTo>
                  <a:cubicBezTo>
                    <a:pt x="22094" y="31445"/>
                    <a:pt x="22055" y="31412"/>
                    <a:pt x="22009" y="31399"/>
                  </a:cubicBezTo>
                  <a:cubicBezTo>
                    <a:pt x="21980" y="31386"/>
                    <a:pt x="21945" y="31379"/>
                    <a:pt x="21905" y="31379"/>
                  </a:cubicBezTo>
                  <a:cubicBezTo>
                    <a:pt x="21883" y="31379"/>
                    <a:pt x="21859" y="31381"/>
                    <a:pt x="21834" y="31386"/>
                  </a:cubicBezTo>
                  <a:cubicBezTo>
                    <a:pt x="21788" y="31393"/>
                    <a:pt x="21743" y="31406"/>
                    <a:pt x="21703" y="31412"/>
                  </a:cubicBezTo>
                  <a:cubicBezTo>
                    <a:pt x="21762" y="31341"/>
                    <a:pt x="21808" y="31269"/>
                    <a:pt x="21847" y="31210"/>
                  </a:cubicBezTo>
                  <a:close/>
                  <a:moveTo>
                    <a:pt x="21469" y="41562"/>
                  </a:moveTo>
                  <a:cubicBezTo>
                    <a:pt x="21474" y="41562"/>
                    <a:pt x="21478" y="41563"/>
                    <a:pt x="21482" y="41564"/>
                  </a:cubicBezTo>
                  <a:cubicBezTo>
                    <a:pt x="21495" y="41571"/>
                    <a:pt x="21508" y="41577"/>
                    <a:pt x="21528" y="41590"/>
                  </a:cubicBezTo>
                  <a:cubicBezTo>
                    <a:pt x="21534" y="41603"/>
                    <a:pt x="21547" y="41616"/>
                    <a:pt x="21567" y="41636"/>
                  </a:cubicBezTo>
                  <a:cubicBezTo>
                    <a:pt x="21606" y="41675"/>
                    <a:pt x="21651" y="41707"/>
                    <a:pt x="21716" y="41720"/>
                  </a:cubicBezTo>
                  <a:cubicBezTo>
                    <a:pt x="21762" y="41733"/>
                    <a:pt x="21821" y="41740"/>
                    <a:pt x="21899" y="41740"/>
                  </a:cubicBezTo>
                  <a:cubicBezTo>
                    <a:pt x="21954" y="41744"/>
                    <a:pt x="22004" y="41746"/>
                    <a:pt x="22050" y="41746"/>
                  </a:cubicBezTo>
                  <a:cubicBezTo>
                    <a:pt x="22134" y="41746"/>
                    <a:pt x="22202" y="41739"/>
                    <a:pt x="22256" y="41727"/>
                  </a:cubicBezTo>
                  <a:cubicBezTo>
                    <a:pt x="22334" y="41707"/>
                    <a:pt x="22399" y="41681"/>
                    <a:pt x="22451" y="41642"/>
                  </a:cubicBezTo>
                  <a:lnTo>
                    <a:pt x="22451" y="41642"/>
                  </a:lnTo>
                  <a:cubicBezTo>
                    <a:pt x="22451" y="41681"/>
                    <a:pt x="22438" y="41720"/>
                    <a:pt x="22412" y="41766"/>
                  </a:cubicBezTo>
                  <a:cubicBezTo>
                    <a:pt x="22360" y="41850"/>
                    <a:pt x="22282" y="41902"/>
                    <a:pt x="22191" y="41922"/>
                  </a:cubicBezTo>
                  <a:cubicBezTo>
                    <a:pt x="22165" y="41926"/>
                    <a:pt x="22138" y="41928"/>
                    <a:pt x="22109" y="41928"/>
                  </a:cubicBezTo>
                  <a:cubicBezTo>
                    <a:pt x="22052" y="41928"/>
                    <a:pt x="21990" y="41920"/>
                    <a:pt x="21925" y="41902"/>
                  </a:cubicBezTo>
                  <a:cubicBezTo>
                    <a:pt x="21866" y="41883"/>
                    <a:pt x="21782" y="41850"/>
                    <a:pt x="21664" y="41798"/>
                  </a:cubicBezTo>
                  <a:cubicBezTo>
                    <a:pt x="21601" y="41775"/>
                    <a:pt x="21548" y="41764"/>
                    <a:pt x="21504" y="41764"/>
                  </a:cubicBezTo>
                  <a:cubicBezTo>
                    <a:pt x="21449" y="41764"/>
                    <a:pt x="21410" y="41782"/>
                    <a:pt x="21385" y="41818"/>
                  </a:cubicBezTo>
                  <a:cubicBezTo>
                    <a:pt x="21378" y="41818"/>
                    <a:pt x="21378" y="41824"/>
                    <a:pt x="21378" y="41824"/>
                  </a:cubicBezTo>
                  <a:lnTo>
                    <a:pt x="21365" y="41824"/>
                  </a:lnTo>
                  <a:cubicBezTo>
                    <a:pt x="21320" y="41844"/>
                    <a:pt x="21261" y="41883"/>
                    <a:pt x="21190" y="41928"/>
                  </a:cubicBezTo>
                  <a:cubicBezTo>
                    <a:pt x="21105" y="41993"/>
                    <a:pt x="21047" y="42039"/>
                    <a:pt x="21021" y="42052"/>
                  </a:cubicBezTo>
                  <a:cubicBezTo>
                    <a:pt x="20982" y="42071"/>
                    <a:pt x="20897" y="42110"/>
                    <a:pt x="20767" y="42156"/>
                  </a:cubicBezTo>
                  <a:cubicBezTo>
                    <a:pt x="20624" y="42214"/>
                    <a:pt x="20474" y="42286"/>
                    <a:pt x="20325" y="42384"/>
                  </a:cubicBezTo>
                  <a:cubicBezTo>
                    <a:pt x="20253" y="42429"/>
                    <a:pt x="20208" y="42462"/>
                    <a:pt x="20188" y="42468"/>
                  </a:cubicBezTo>
                  <a:cubicBezTo>
                    <a:pt x="20143" y="42494"/>
                    <a:pt x="20091" y="42507"/>
                    <a:pt x="20045" y="42514"/>
                  </a:cubicBezTo>
                  <a:lnTo>
                    <a:pt x="20026" y="42514"/>
                  </a:lnTo>
                  <a:cubicBezTo>
                    <a:pt x="20104" y="42455"/>
                    <a:pt x="20175" y="42403"/>
                    <a:pt x="20253" y="42344"/>
                  </a:cubicBezTo>
                  <a:cubicBezTo>
                    <a:pt x="20325" y="42299"/>
                    <a:pt x="20383" y="42260"/>
                    <a:pt x="20435" y="42240"/>
                  </a:cubicBezTo>
                  <a:cubicBezTo>
                    <a:pt x="20468" y="42227"/>
                    <a:pt x="20513" y="42208"/>
                    <a:pt x="20572" y="42182"/>
                  </a:cubicBezTo>
                  <a:cubicBezTo>
                    <a:pt x="20598" y="42169"/>
                    <a:pt x="20643" y="42136"/>
                    <a:pt x="20695" y="42097"/>
                  </a:cubicBezTo>
                  <a:lnTo>
                    <a:pt x="21385" y="41603"/>
                  </a:lnTo>
                  <a:cubicBezTo>
                    <a:pt x="21417" y="41576"/>
                    <a:pt x="21445" y="41562"/>
                    <a:pt x="21469" y="41562"/>
                  </a:cubicBezTo>
                  <a:close/>
                  <a:moveTo>
                    <a:pt x="38008" y="31696"/>
                  </a:moveTo>
                  <a:cubicBezTo>
                    <a:pt x="38038" y="31696"/>
                    <a:pt x="38068" y="31697"/>
                    <a:pt x="38099" y="31698"/>
                  </a:cubicBezTo>
                  <a:cubicBezTo>
                    <a:pt x="38262" y="31705"/>
                    <a:pt x="38450" y="31737"/>
                    <a:pt x="38658" y="31789"/>
                  </a:cubicBezTo>
                  <a:cubicBezTo>
                    <a:pt x="38782" y="31815"/>
                    <a:pt x="38971" y="31867"/>
                    <a:pt x="39211" y="31939"/>
                  </a:cubicBezTo>
                  <a:cubicBezTo>
                    <a:pt x="39328" y="31965"/>
                    <a:pt x="39504" y="32010"/>
                    <a:pt x="39732" y="32069"/>
                  </a:cubicBezTo>
                  <a:cubicBezTo>
                    <a:pt x="39803" y="32088"/>
                    <a:pt x="39875" y="32108"/>
                    <a:pt x="39940" y="32127"/>
                  </a:cubicBezTo>
                  <a:cubicBezTo>
                    <a:pt x="39946" y="32173"/>
                    <a:pt x="39979" y="32218"/>
                    <a:pt x="40024" y="32271"/>
                  </a:cubicBezTo>
                  <a:cubicBezTo>
                    <a:pt x="40174" y="32433"/>
                    <a:pt x="40395" y="32680"/>
                    <a:pt x="40694" y="33005"/>
                  </a:cubicBezTo>
                  <a:cubicBezTo>
                    <a:pt x="40941" y="33298"/>
                    <a:pt x="41136" y="33565"/>
                    <a:pt x="41266" y="33818"/>
                  </a:cubicBezTo>
                  <a:cubicBezTo>
                    <a:pt x="41292" y="33877"/>
                    <a:pt x="41338" y="33968"/>
                    <a:pt x="41396" y="34098"/>
                  </a:cubicBezTo>
                  <a:cubicBezTo>
                    <a:pt x="41449" y="34222"/>
                    <a:pt x="41494" y="34313"/>
                    <a:pt x="41527" y="34378"/>
                  </a:cubicBezTo>
                  <a:cubicBezTo>
                    <a:pt x="41598" y="34521"/>
                    <a:pt x="41722" y="34729"/>
                    <a:pt x="41891" y="35009"/>
                  </a:cubicBezTo>
                  <a:cubicBezTo>
                    <a:pt x="42001" y="35197"/>
                    <a:pt x="42118" y="35425"/>
                    <a:pt x="42248" y="35685"/>
                  </a:cubicBezTo>
                  <a:cubicBezTo>
                    <a:pt x="42684" y="36589"/>
                    <a:pt x="43087" y="37512"/>
                    <a:pt x="43439" y="38462"/>
                  </a:cubicBezTo>
                  <a:cubicBezTo>
                    <a:pt x="43452" y="38494"/>
                    <a:pt x="43471" y="38514"/>
                    <a:pt x="43491" y="38520"/>
                  </a:cubicBezTo>
                  <a:cubicBezTo>
                    <a:pt x="43504" y="38520"/>
                    <a:pt x="43523" y="38507"/>
                    <a:pt x="43543" y="38488"/>
                  </a:cubicBezTo>
                  <a:lnTo>
                    <a:pt x="43790" y="38260"/>
                  </a:lnTo>
                  <a:cubicBezTo>
                    <a:pt x="43887" y="38436"/>
                    <a:pt x="43991" y="38605"/>
                    <a:pt x="44102" y="38774"/>
                  </a:cubicBezTo>
                  <a:cubicBezTo>
                    <a:pt x="44161" y="38872"/>
                    <a:pt x="44226" y="38969"/>
                    <a:pt x="44291" y="39060"/>
                  </a:cubicBezTo>
                  <a:cubicBezTo>
                    <a:pt x="44284" y="39067"/>
                    <a:pt x="44278" y="39073"/>
                    <a:pt x="44271" y="39086"/>
                  </a:cubicBezTo>
                  <a:lnTo>
                    <a:pt x="44135" y="39281"/>
                  </a:lnTo>
                  <a:cubicBezTo>
                    <a:pt x="44115" y="39320"/>
                    <a:pt x="44089" y="39346"/>
                    <a:pt x="44069" y="39366"/>
                  </a:cubicBezTo>
                  <a:cubicBezTo>
                    <a:pt x="44050" y="39392"/>
                    <a:pt x="44043" y="39405"/>
                    <a:pt x="44043" y="39411"/>
                  </a:cubicBezTo>
                  <a:cubicBezTo>
                    <a:pt x="44037" y="39431"/>
                    <a:pt x="44056" y="39450"/>
                    <a:pt x="44082" y="39470"/>
                  </a:cubicBezTo>
                  <a:cubicBezTo>
                    <a:pt x="44135" y="39509"/>
                    <a:pt x="44213" y="39587"/>
                    <a:pt x="44310" y="39704"/>
                  </a:cubicBezTo>
                  <a:lnTo>
                    <a:pt x="44460" y="39893"/>
                  </a:lnTo>
                  <a:cubicBezTo>
                    <a:pt x="44609" y="40068"/>
                    <a:pt x="44720" y="40205"/>
                    <a:pt x="44804" y="40283"/>
                  </a:cubicBezTo>
                  <a:lnTo>
                    <a:pt x="44986" y="40471"/>
                  </a:lnTo>
                  <a:cubicBezTo>
                    <a:pt x="45032" y="40517"/>
                    <a:pt x="45097" y="40602"/>
                    <a:pt x="45175" y="40712"/>
                  </a:cubicBezTo>
                  <a:cubicBezTo>
                    <a:pt x="45292" y="40888"/>
                    <a:pt x="45370" y="41005"/>
                    <a:pt x="45396" y="41063"/>
                  </a:cubicBezTo>
                  <a:cubicBezTo>
                    <a:pt x="45422" y="41102"/>
                    <a:pt x="45442" y="41128"/>
                    <a:pt x="45455" y="41141"/>
                  </a:cubicBezTo>
                  <a:cubicBezTo>
                    <a:pt x="45476" y="41159"/>
                    <a:pt x="45498" y="41167"/>
                    <a:pt x="45518" y="41167"/>
                  </a:cubicBezTo>
                  <a:cubicBezTo>
                    <a:pt x="45528" y="41167"/>
                    <a:pt x="45537" y="41165"/>
                    <a:pt x="45546" y="41161"/>
                  </a:cubicBezTo>
                  <a:cubicBezTo>
                    <a:pt x="45559" y="41154"/>
                    <a:pt x="45578" y="41141"/>
                    <a:pt x="45598" y="41109"/>
                  </a:cubicBezTo>
                  <a:cubicBezTo>
                    <a:pt x="45630" y="41057"/>
                    <a:pt x="45669" y="41011"/>
                    <a:pt x="45715" y="40972"/>
                  </a:cubicBezTo>
                  <a:cubicBezTo>
                    <a:pt x="45754" y="40933"/>
                    <a:pt x="45786" y="40914"/>
                    <a:pt x="45825" y="40907"/>
                  </a:cubicBezTo>
                  <a:cubicBezTo>
                    <a:pt x="45838" y="40927"/>
                    <a:pt x="45864" y="40953"/>
                    <a:pt x="45897" y="40985"/>
                  </a:cubicBezTo>
                  <a:cubicBezTo>
                    <a:pt x="45930" y="41018"/>
                    <a:pt x="45949" y="41050"/>
                    <a:pt x="45962" y="41076"/>
                  </a:cubicBezTo>
                  <a:cubicBezTo>
                    <a:pt x="45923" y="41102"/>
                    <a:pt x="45897" y="41141"/>
                    <a:pt x="45884" y="41193"/>
                  </a:cubicBezTo>
                  <a:cubicBezTo>
                    <a:pt x="45877" y="41245"/>
                    <a:pt x="45884" y="41291"/>
                    <a:pt x="45910" y="41336"/>
                  </a:cubicBezTo>
                  <a:cubicBezTo>
                    <a:pt x="45943" y="41395"/>
                    <a:pt x="46014" y="41460"/>
                    <a:pt x="46125" y="41525"/>
                  </a:cubicBezTo>
                  <a:cubicBezTo>
                    <a:pt x="46281" y="41616"/>
                    <a:pt x="46515" y="41753"/>
                    <a:pt x="46834" y="41935"/>
                  </a:cubicBezTo>
                  <a:cubicBezTo>
                    <a:pt x="46996" y="42039"/>
                    <a:pt x="47139" y="42149"/>
                    <a:pt x="47256" y="42260"/>
                  </a:cubicBezTo>
                  <a:cubicBezTo>
                    <a:pt x="47009" y="42299"/>
                    <a:pt x="46814" y="42344"/>
                    <a:pt x="46671" y="42390"/>
                  </a:cubicBezTo>
                  <a:cubicBezTo>
                    <a:pt x="46521" y="42442"/>
                    <a:pt x="46333" y="42533"/>
                    <a:pt x="46099" y="42663"/>
                  </a:cubicBezTo>
                  <a:cubicBezTo>
                    <a:pt x="45969" y="42741"/>
                    <a:pt x="45877" y="42800"/>
                    <a:pt x="45819" y="42839"/>
                  </a:cubicBezTo>
                  <a:cubicBezTo>
                    <a:pt x="45793" y="42858"/>
                    <a:pt x="45747" y="42891"/>
                    <a:pt x="45702" y="42936"/>
                  </a:cubicBezTo>
                  <a:cubicBezTo>
                    <a:pt x="45617" y="42832"/>
                    <a:pt x="45513" y="42709"/>
                    <a:pt x="45390" y="42572"/>
                  </a:cubicBezTo>
                  <a:cubicBezTo>
                    <a:pt x="45169" y="42325"/>
                    <a:pt x="45019" y="42123"/>
                    <a:pt x="44934" y="41961"/>
                  </a:cubicBezTo>
                  <a:cubicBezTo>
                    <a:pt x="44908" y="41915"/>
                    <a:pt x="44889" y="41889"/>
                    <a:pt x="44863" y="41883"/>
                  </a:cubicBezTo>
                  <a:cubicBezTo>
                    <a:pt x="44860" y="41882"/>
                    <a:pt x="44856" y="41881"/>
                    <a:pt x="44851" y="41881"/>
                  </a:cubicBezTo>
                  <a:cubicBezTo>
                    <a:pt x="44830" y="41881"/>
                    <a:pt x="44797" y="41894"/>
                    <a:pt x="44759" y="41915"/>
                  </a:cubicBezTo>
                  <a:cubicBezTo>
                    <a:pt x="44683" y="41958"/>
                    <a:pt x="44601" y="41978"/>
                    <a:pt x="44517" y="41978"/>
                  </a:cubicBezTo>
                  <a:cubicBezTo>
                    <a:pt x="44472" y="41978"/>
                    <a:pt x="44427" y="41972"/>
                    <a:pt x="44382" y="41961"/>
                  </a:cubicBezTo>
                  <a:cubicBezTo>
                    <a:pt x="44375" y="41935"/>
                    <a:pt x="44382" y="41922"/>
                    <a:pt x="44408" y="41902"/>
                  </a:cubicBezTo>
                  <a:cubicBezTo>
                    <a:pt x="44427" y="41889"/>
                    <a:pt x="44447" y="41883"/>
                    <a:pt x="44473" y="41883"/>
                  </a:cubicBezTo>
                  <a:cubicBezTo>
                    <a:pt x="44544" y="41876"/>
                    <a:pt x="44590" y="41857"/>
                    <a:pt x="44596" y="41831"/>
                  </a:cubicBezTo>
                  <a:cubicBezTo>
                    <a:pt x="44609" y="41805"/>
                    <a:pt x="44596" y="41766"/>
                    <a:pt x="44557" y="41720"/>
                  </a:cubicBezTo>
                  <a:cubicBezTo>
                    <a:pt x="43978" y="41115"/>
                    <a:pt x="43504" y="40439"/>
                    <a:pt x="43146" y="39691"/>
                  </a:cubicBezTo>
                  <a:cubicBezTo>
                    <a:pt x="43126" y="39652"/>
                    <a:pt x="43113" y="39633"/>
                    <a:pt x="43087" y="39620"/>
                  </a:cubicBezTo>
                  <a:cubicBezTo>
                    <a:pt x="43078" y="39615"/>
                    <a:pt x="43063" y="39610"/>
                    <a:pt x="43043" y="39610"/>
                  </a:cubicBezTo>
                  <a:cubicBezTo>
                    <a:pt x="43034" y="39610"/>
                    <a:pt x="43025" y="39611"/>
                    <a:pt x="43016" y="39613"/>
                  </a:cubicBezTo>
                  <a:cubicBezTo>
                    <a:pt x="42827" y="39639"/>
                    <a:pt x="42665" y="39724"/>
                    <a:pt x="42541" y="39860"/>
                  </a:cubicBezTo>
                  <a:cubicBezTo>
                    <a:pt x="42444" y="39600"/>
                    <a:pt x="42326" y="39346"/>
                    <a:pt x="42203" y="39106"/>
                  </a:cubicBezTo>
                  <a:cubicBezTo>
                    <a:pt x="42300" y="38989"/>
                    <a:pt x="42418" y="38898"/>
                    <a:pt x="42561" y="38833"/>
                  </a:cubicBezTo>
                  <a:cubicBezTo>
                    <a:pt x="42613" y="38807"/>
                    <a:pt x="42639" y="38781"/>
                    <a:pt x="42639" y="38748"/>
                  </a:cubicBezTo>
                  <a:cubicBezTo>
                    <a:pt x="42639" y="38735"/>
                    <a:pt x="42626" y="38709"/>
                    <a:pt x="42606" y="38690"/>
                  </a:cubicBezTo>
                  <a:cubicBezTo>
                    <a:pt x="41982" y="38065"/>
                    <a:pt x="41494" y="37603"/>
                    <a:pt x="41136" y="37298"/>
                  </a:cubicBezTo>
                  <a:cubicBezTo>
                    <a:pt x="40564" y="36849"/>
                    <a:pt x="40141" y="36504"/>
                    <a:pt x="39862" y="36270"/>
                  </a:cubicBezTo>
                  <a:cubicBezTo>
                    <a:pt x="39374" y="35860"/>
                    <a:pt x="38997" y="35477"/>
                    <a:pt x="38730" y="35106"/>
                  </a:cubicBezTo>
                  <a:cubicBezTo>
                    <a:pt x="38658" y="35002"/>
                    <a:pt x="38535" y="34820"/>
                    <a:pt x="38372" y="34560"/>
                  </a:cubicBezTo>
                  <a:cubicBezTo>
                    <a:pt x="38190" y="34261"/>
                    <a:pt x="38060" y="34026"/>
                    <a:pt x="37982" y="33877"/>
                  </a:cubicBezTo>
                  <a:cubicBezTo>
                    <a:pt x="37917" y="33753"/>
                    <a:pt x="37865" y="33636"/>
                    <a:pt x="37819" y="33526"/>
                  </a:cubicBezTo>
                  <a:cubicBezTo>
                    <a:pt x="37826" y="33519"/>
                    <a:pt x="37832" y="33513"/>
                    <a:pt x="37832" y="33500"/>
                  </a:cubicBezTo>
                  <a:cubicBezTo>
                    <a:pt x="37813" y="33480"/>
                    <a:pt x="37800" y="33448"/>
                    <a:pt x="37787" y="33389"/>
                  </a:cubicBezTo>
                  <a:cubicBezTo>
                    <a:pt x="37787" y="33383"/>
                    <a:pt x="37767" y="33324"/>
                    <a:pt x="37741" y="33214"/>
                  </a:cubicBezTo>
                  <a:lnTo>
                    <a:pt x="37650" y="32745"/>
                  </a:lnTo>
                  <a:lnTo>
                    <a:pt x="37650" y="32290"/>
                  </a:lnTo>
                  <a:cubicBezTo>
                    <a:pt x="37650" y="32114"/>
                    <a:pt x="37663" y="31984"/>
                    <a:pt x="37683" y="31893"/>
                  </a:cubicBezTo>
                  <a:cubicBezTo>
                    <a:pt x="37696" y="31848"/>
                    <a:pt x="37722" y="31789"/>
                    <a:pt x="37754" y="31718"/>
                  </a:cubicBezTo>
                  <a:cubicBezTo>
                    <a:pt x="37832" y="31703"/>
                    <a:pt x="37918" y="31696"/>
                    <a:pt x="38008" y="31696"/>
                  </a:cubicBezTo>
                  <a:close/>
                  <a:moveTo>
                    <a:pt x="47354" y="42357"/>
                  </a:moveTo>
                  <a:cubicBezTo>
                    <a:pt x="47380" y="42390"/>
                    <a:pt x="47406" y="42416"/>
                    <a:pt x="47425" y="42449"/>
                  </a:cubicBezTo>
                  <a:cubicBezTo>
                    <a:pt x="47419" y="42455"/>
                    <a:pt x="47412" y="42462"/>
                    <a:pt x="47399" y="42468"/>
                  </a:cubicBezTo>
                  <a:cubicBezTo>
                    <a:pt x="47152" y="42533"/>
                    <a:pt x="46977" y="42579"/>
                    <a:pt x="46873" y="42611"/>
                  </a:cubicBezTo>
                  <a:cubicBezTo>
                    <a:pt x="46664" y="42670"/>
                    <a:pt x="46482" y="42735"/>
                    <a:pt x="46320" y="42800"/>
                  </a:cubicBezTo>
                  <a:cubicBezTo>
                    <a:pt x="46131" y="42884"/>
                    <a:pt x="45956" y="42975"/>
                    <a:pt x="45806" y="43079"/>
                  </a:cubicBezTo>
                  <a:cubicBezTo>
                    <a:pt x="45793" y="43053"/>
                    <a:pt x="45773" y="43027"/>
                    <a:pt x="45747" y="43001"/>
                  </a:cubicBezTo>
                  <a:cubicBezTo>
                    <a:pt x="45773" y="42975"/>
                    <a:pt x="45799" y="42956"/>
                    <a:pt x="45819" y="42936"/>
                  </a:cubicBezTo>
                  <a:cubicBezTo>
                    <a:pt x="45851" y="42910"/>
                    <a:pt x="45890" y="42891"/>
                    <a:pt x="45930" y="42871"/>
                  </a:cubicBezTo>
                  <a:cubicBezTo>
                    <a:pt x="46229" y="42696"/>
                    <a:pt x="46469" y="42572"/>
                    <a:pt x="46651" y="42501"/>
                  </a:cubicBezTo>
                  <a:cubicBezTo>
                    <a:pt x="46710" y="42481"/>
                    <a:pt x="46768" y="42462"/>
                    <a:pt x="46827" y="42442"/>
                  </a:cubicBezTo>
                  <a:cubicBezTo>
                    <a:pt x="46866" y="42429"/>
                    <a:pt x="46957" y="42410"/>
                    <a:pt x="47094" y="42384"/>
                  </a:cubicBezTo>
                  <a:cubicBezTo>
                    <a:pt x="47204" y="42364"/>
                    <a:pt x="47289" y="42357"/>
                    <a:pt x="47354" y="42357"/>
                  </a:cubicBezTo>
                  <a:close/>
                  <a:moveTo>
                    <a:pt x="37631" y="31744"/>
                  </a:moveTo>
                  <a:lnTo>
                    <a:pt x="37631" y="31744"/>
                  </a:lnTo>
                  <a:cubicBezTo>
                    <a:pt x="37605" y="31802"/>
                    <a:pt x="37592" y="31854"/>
                    <a:pt x="37579" y="31913"/>
                  </a:cubicBezTo>
                  <a:cubicBezTo>
                    <a:pt x="37572" y="31971"/>
                    <a:pt x="37566" y="32049"/>
                    <a:pt x="37572" y="32134"/>
                  </a:cubicBezTo>
                  <a:lnTo>
                    <a:pt x="37579" y="32388"/>
                  </a:lnTo>
                  <a:lnTo>
                    <a:pt x="37553" y="32179"/>
                  </a:lnTo>
                  <a:lnTo>
                    <a:pt x="37553" y="32179"/>
                  </a:lnTo>
                  <a:cubicBezTo>
                    <a:pt x="37546" y="32589"/>
                    <a:pt x="37579" y="32934"/>
                    <a:pt x="37644" y="33214"/>
                  </a:cubicBezTo>
                  <a:cubicBezTo>
                    <a:pt x="37696" y="33402"/>
                    <a:pt x="37767" y="33597"/>
                    <a:pt x="37865" y="33805"/>
                  </a:cubicBezTo>
                  <a:cubicBezTo>
                    <a:pt x="37937" y="33955"/>
                    <a:pt x="38041" y="34144"/>
                    <a:pt x="38171" y="34365"/>
                  </a:cubicBezTo>
                  <a:cubicBezTo>
                    <a:pt x="38385" y="34742"/>
                    <a:pt x="38587" y="35048"/>
                    <a:pt x="38769" y="35288"/>
                  </a:cubicBezTo>
                  <a:cubicBezTo>
                    <a:pt x="39036" y="35633"/>
                    <a:pt x="39406" y="35997"/>
                    <a:pt x="39875" y="36394"/>
                  </a:cubicBezTo>
                  <a:cubicBezTo>
                    <a:pt x="40148" y="36621"/>
                    <a:pt x="40558" y="36947"/>
                    <a:pt x="41104" y="37382"/>
                  </a:cubicBezTo>
                  <a:cubicBezTo>
                    <a:pt x="41598" y="37799"/>
                    <a:pt x="42066" y="38247"/>
                    <a:pt x="42515" y="38735"/>
                  </a:cubicBezTo>
                  <a:cubicBezTo>
                    <a:pt x="42385" y="38800"/>
                    <a:pt x="42281" y="38878"/>
                    <a:pt x="42183" y="38969"/>
                  </a:cubicBezTo>
                  <a:cubicBezTo>
                    <a:pt x="42144" y="39008"/>
                    <a:pt x="42118" y="39047"/>
                    <a:pt x="42105" y="39086"/>
                  </a:cubicBezTo>
                  <a:cubicBezTo>
                    <a:pt x="42099" y="39112"/>
                    <a:pt x="42105" y="39151"/>
                    <a:pt x="42118" y="39190"/>
                  </a:cubicBezTo>
                  <a:cubicBezTo>
                    <a:pt x="42125" y="39210"/>
                    <a:pt x="42144" y="39242"/>
                    <a:pt x="42170" y="39288"/>
                  </a:cubicBezTo>
                  <a:cubicBezTo>
                    <a:pt x="42281" y="39476"/>
                    <a:pt x="42366" y="39678"/>
                    <a:pt x="42424" y="39893"/>
                  </a:cubicBezTo>
                  <a:cubicBezTo>
                    <a:pt x="42444" y="39977"/>
                    <a:pt x="42476" y="40016"/>
                    <a:pt x="42522" y="40016"/>
                  </a:cubicBezTo>
                  <a:cubicBezTo>
                    <a:pt x="42554" y="40016"/>
                    <a:pt x="42587" y="39990"/>
                    <a:pt x="42619" y="39938"/>
                  </a:cubicBezTo>
                  <a:cubicBezTo>
                    <a:pt x="42671" y="39873"/>
                    <a:pt x="42730" y="39821"/>
                    <a:pt x="42801" y="39789"/>
                  </a:cubicBezTo>
                  <a:cubicBezTo>
                    <a:pt x="42879" y="39750"/>
                    <a:pt x="42951" y="39730"/>
                    <a:pt x="43029" y="39724"/>
                  </a:cubicBezTo>
                  <a:cubicBezTo>
                    <a:pt x="43413" y="40465"/>
                    <a:pt x="43881" y="41148"/>
                    <a:pt x="44440" y="41766"/>
                  </a:cubicBezTo>
                  <a:cubicBezTo>
                    <a:pt x="44382" y="41792"/>
                    <a:pt x="44336" y="41824"/>
                    <a:pt x="44304" y="41863"/>
                  </a:cubicBezTo>
                  <a:cubicBezTo>
                    <a:pt x="44258" y="41909"/>
                    <a:pt x="44245" y="41954"/>
                    <a:pt x="44265" y="42000"/>
                  </a:cubicBezTo>
                  <a:cubicBezTo>
                    <a:pt x="44292" y="42050"/>
                    <a:pt x="44344" y="42081"/>
                    <a:pt x="44431" y="42081"/>
                  </a:cubicBezTo>
                  <a:cubicBezTo>
                    <a:pt x="44446" y="42081"/>
                    <a:pt x="44462" y="42080"/>
                    <a:pt x="44479" y="42078"/>
                  </a:cubicBezTo>
                  <a:cubicBezTo>
                    <a:pt x="44583" y="42071"/>
                    <a:pt x="44700" y="42058"/>
                    <a:pt x="44830" y="42032"/>
                  </a:cubicBezTo>
                  <a:cubicBezTo>
                    <a:pt x="45130" y="42410"/>
                    <a:pt x="45390" y="42735"/>
                    <a:pt x="45604" y="43014"/>
                  </a:cubicBezTo>
                  <a:lnTo>
                    <a:pt x="45598" y="43014"/>
                  </a:lnTo>
                  <a:cubicBezTo>
                    <a:pt x="45474" y="43118"/>
                    <a:pt x="45377" y="43209"/>
                    <a:pt x="45312" y="43281"/>
                  </a:cubicBezTo>
                  <a:cubicBezTo>
                    <a:pt x="45279" y="43307"/>
                    <a:pt x="45260" y="43333"/>
                    <a:pt x="45247" y="43359"/>
                  </a:cubicBezTo>
                  <a:cubicBezTo>
                    <a:pt x="45175" y="43294"/>
                    <a:pt x="45117" y="43242"/>
                    <a:pt x="45078" y="43196"/>
                  </a:cubicBezTo>
                  <a:cubicBezTo>
                    <a:pt x="44967" y="43086"/>
                    <a:pt x="44882" y="42975"/>
                    <a:pt x="44824" y="42871"/>
                  </a:cubicBezTo>
                  <a:cubicBezTo>
                    <a:pt x="44739" y="42735"/>
                    <a:pt x="44687" y="42585"/>
                    <a:pt x="44668" y="42423"/>
                  </a:cubicBezTo>
                  <a:cubicBezTo>
                    <a:pt x="44655" y="42351"/>
                    <a:pt x="44642" y="42299"/>
                    <a:pt x="44616" y="42279"/>
                  </a:cubicBezTo>
                  <a:cubicBezTo>
                    <a:pt x="44592" y="42258"/>
                    <a:pt x="44565" y="42248"/>
                    <a:pt x="44536" y="42248"/>
                  </a:cubicBezTo>
                  <a:cubicBezTo>
                    <a:pt x="44502" y="42248"/>
                    <a:pt x="44465" y="42262"/>
                    <a:pt x="44427" y="42286"/>
                  </a:cubicBezTo>
                  <a:cubicBezTo>
                    <a:pt x="44427" y="42286"/>
                    <a:pt x="44356" y="42344"/>
                    <a:pt x="44219" y="42455"/>
                  </a:cubicBezTo>
                  <a:cubicBezTo>
                    <a:pt x="44141" y="42520"/>
                    <a:pt x="44063" y="42553"/>
                    <a:pt x="43991" y="42553"/>
                  </a:cubicBezTo>
                  <a:cubicBezTo>
                    <a:pt x="43926" y="42357"/>
                    <a:pt x="43894" y="42169"/>
                    <a:pt x="43907" y="41974"/>
                  </a:cubicBezTo>
                  <a:cubicBezTo>
                    <a:pt x="43907" y="41915"/>
                    <a:pt x="43907" y="41876"/>
                    <a:pt x="43907" y="41857"/>
                  </a:cubicBezTo>
                  <a:cubicBezTo>
                    <a:pt x="43900" y="41811"/>
                    <a:pt x="43887" y="41779"/>
                    <a:pt x="43861" y="41759"/>
                  </a:cubicBezTo>
                  <a:cubicBezTo>
                    <a:pt x="43834" y="41736"/>
                    <a:pt x="43797" y="41724"/>
                    <a:pt x="43750" y="41724"/>
                  </a:cubicBezTo>
                  <a:cubicBezTo>
                    <a:pt x="43718" y="41724"/>
                    <a:pt x="43682" y="41729"/>
                    <a:pt x="43640" y="41740"/>
                  </a:cubicBezTo>
                  <a:cubicBezTo>
                    <a:pt x="43354" y="41824"/>
                    <a:pt x="43107" y="41961"/>
                    <a:pt x="42899" y="42143"/>
                  </a:cubicBezTo>
                  <a:cubicBezTo>
                    <a:pt x="42892" y="42156"/>
                    <a:pt x="42879" y="42162"/>
                    <a:pt x="42873" y="42175"/>
                  </a:cubicBezTo>
                  <a:cubicBezTo>
                    <a:pt x="42847" y="41974"/>
                    <a:pt x="42775" y="41740"/>
                    <a:pt x="42658" y="41486"/>
                  </a:cubicBezTo>
                  <a:cubicBezTo>
                    <a:pt x="42489" y="41161"/>
                    <a:pt x="42366" y="40920"/>
                    <a:pt x="42294" y="40751"/>
                  </a:cubicBezTo>
                  <a:cubicBezTo>
                    <a:pt x="42242" y="40628"/>
                    <a:pt x="42177" y="40452"/>
                    <a:pt x="42099" y="40224"/>
                  </a:cubicBezTo>
                  <a:cubicBezTo>
                    <a:pt x="42021" y="39971"/>
                    <a:pt x="41956" y="39795"/>
                    <a:pt x="41923" y="39698"/>
                  </a:cubicBezTo>
                  <a:cubicBezTo>
                    <a:pt x="41774" y="39314"/>
                    <a:pt x="41579" y="38963"/>
                    <a:pt x="41325" y="38631"/>
                  </a:cubicBezTo>
                  <a:cubicBezTo>
                    <a:pt x="41078" y="38299"/>
                    <a:pt x="40785" y="38020"/>
                    <a:pt x="40453" y="37779"/>
                  </a:cubicBezTo>
                  <a:cubicBezTo>
                    <a:pt x="40343" y="37694"/>
                    <a:pt x="40174" y="37577"/>
                    <a:pt x="39933" y="37434"/>
                  </a:cubicBezTo>
                  <a:cubicBezTo>
                    <a:pt x="39699" y="37285"/>
                    <a:pt x="39523" y="37168"/>
                    <a:pt x="39413" y="37090"/>
                  </a:cubicBezTo>
                  <a:cubicBezTo>
                    <a:pt x="39036" y="36816"/>
                    <a:pt x="38697" y="36478"/>
                    <a:pt x="38398" y="36088"/>
                  </a:cubicBezTo>
                  <a:cubicBezTo>
                    <a:pt x="38119" y="35711"/>
                    <a:pt x="37885" y="35301"/>
                    <a:pt x="37689" y="34846"/>
                  </a:cubicBezTo>
                  <a:cubicBezTo>
                    <a:pt x="37351" y="34046"/>
                    <a:pt x="37143" y="33122"/>
                    <a:pt x="37065" y="32069"/>
                  </a:cubicBezTo>
                  <a:cubicBezTo>
                    <a:pt x="37182" y="31932"/>
                    <a:pt x="37338" y="31835"/>
                    <a:pt x="37533" y="31770"/>
                  </a:cubicBezTo>
                  <a:cubicBezTo>
                    <a:pt x="37566" y="31757"/>
                    <a:pt x="37592" y="31750"/>
                    <a:pt x="37631" y="31744"/>
                  </a:cubicBezTo>
                  <a:close/>
                  <a:moveTo>
                    <a:pt x="23440" y="40354"/>
                  </a:moveTo>
                  <a:cubicBezTo>
                    <a:pt x="23453" y="40406"/>
                    <a:pt x="23472" y="40452"/>
                    <a:pt x="23492" y="40491"/>
                  </a:cubicBezTo>
                  <a:cubicBezTo>
                    <a:pt x="23511" y="40530"/>
                    <a:pt x="23544" y="40582"/>
                    <a:pt x="23590" y="40641"/>
                  </a:cubicBezTo>
                  <a:cubicBezTo>
                    <a:pt x="23635" y="40712"/>
                    <a:pt x="23668" y="40758"/>
                    <a:pt x="23687" y="40790"/>
                  </a:cubicBezTo>
                  <a:cubicBezTo>
                    <a:pt x="23765" y="40920"/>
                    <a:pt x="23811" y="41089"/>
                    <a:pt x="23824" y="41284"/>
                  </a:cubicBezTo>
                  <a:cubicBezTo>
                    <a:pt x="23824" y="41408"/>
                    <a:pt x="23817" y="41590"/>
                    <a:pt x="23785" y="41818"/>
                  </a:cubicBezTo>
                  <a:cubicBezTo>
                    <a:pt x="23771" y="41816"/>
                    <a:pt x="23758" y="41816"/>
                    <a:pt x="23745" y="41816"/>
                  </a:cubicBezTo>
                  <a:cubicBezTo>
                    <a:pt x="23638" y="41816"/>
                    <a:pt x="23522" y="41860"/>
                    <a:pt x="23401" y="41941"/>
                  </a:cubicBezTo>
                  <a:cubicBezTo>
                    <a:pt x="23323" y="41993"/>
                    <a:pt x="23206" y="42078"/>
                    <a:pt x="23056" y="42195"/>
                  </a:cubicBezTo>
                  <a:cubicBezTo>
                    <a:pt x="22933" y="42286"/>
                    <a:pt x="22751" y="42384"/>
                    <a:pt x="22510" y="42488"/>
                  </a:cubicBezTo>
                  <a:cubicBezTo>
                    <a:pt x="22133" y="42657"/>
                    <a:pt x="21821" y="42780"/>
                    <a:pt x="21567" y="42871"/>
                  </a:cubicBezTo>
                  <a:cubicBezTo>
                    <a:pt x="21222" y="42995"/>
                    <a:pt x="20897" y="43086"/>
                    <a:pt x="20598" y="43151"/>
                  </a:cubicBezTo>
                  <a:cubicBezTo>
                    <a:pt x="20435" y="43183"/>
                    <a:pt x="20143" y="43222"/>
                    <a:pt x="19713" y="43274"/>
                  </a:cubicBezTo>
                  <a:cubicBezTo>
                    <a:pt x="19343" y="43327"/>
                    <a:pt x="19043" y="43372"/>
                    <a:pt x="18835" y="43424"/>
                  </a:cubicBezTo>
                  <a:cubicBezTo>
                    <a:pt x="18738" y="43450"/>
                    <a:pt x="18673" y="43463"/>
                    <a:pt x="18634" y="43463"/>
                  </a:cubicBezTo>
                  <a:cubicBezTo>
                    <a:pt x="18616" y="43465"/>
                    <a:pt x="18599" y="43465"/>
                    <a:pt x="18583" y="43465"/>
                  </a:cubicBezTo>
                  <a:cubicBezTo>
                    <a:pt x="18527" y="43465"/>
                    <a:pt x="18479" y="43456"/>
                    <a:pt x="18439" y="43431"/>
                  </a:cubicBezTo>
                  <a:cubicBezTo>
                    <a:pt x="18361" y="43392"/>
                    <a:pt x="18309" y="43320"/>
                    <a:pt x="18289" y="43222"/>
                  </a:cubicBezTo>
                  <a:cubicBezTo>
                    <a:pt x="18270" y="43125"/>
                    <a:pt x="18283" y="43034"/>
                    <a:pt x="18328" y="42949"/>
                  </a:cubicBezTo>
                  <a:cubicBezTo>
                    <a:pt x="18393" y="42826"/>
                    <a:pt x="18530" y="42709"/>
                    <a:pt x="18738" y="42592"/>
                  </a:cubicBezTo>
                  <a:cubicBezTo>
                    <a:pt x="18751" y="42585"/>
                    <a:pt x="18770" y="42572"/>
                    <a:pt x="18783" y="42566"/>
                  </a:cubicBezTo>
                  <a:cubicBezTo>
                    <a:pt x="18861" y="42592"/>
                    <a:pt x="18933" y="42644"/>
                    <a:pt x="18998" y="42722"/>
                  </a:cubicBezTo>
                  <a:cubicBezTo>
                    <a:pt x="19030" y="42754"/>
                    <a:pt x="19063" y="42800"/>
                    <a:pt x="19102" y="42852"/>
                  </a:cubicBezTo>
                  <a:cubicBezTo>
                    <a:pt x="19122" y="42884"/>
                    <a:pt x="19154" y="42930"/>
                    <a:pt x="19200" y="42995"/>
                  </a:cubicBezTo>
                  <a:cubicBezTo>
                    <a:pt x="19232" y="43040"/>
                    <a:pt x="19252" y="43073"/>
                    <a:pt x="19258" y="43092"/>
                  </a:cubicBezTo>
                  <a:cubicBezTo>
                    <a:pt x="19278" y="43151"/>
                    <a:pt x="19291" y="43177"/>
                    <a:pt x="19297" y="43183"/>
                  </a:cubicBezTo>
                  <a:cubicBezTo>
                    <a:pt x="19304" y="43203"/>
                    <a:pt x="19323" y="43209"/>
                    <a:pt x="19336" y="43216"/>
                  </a:cubicBezTo>
                  <a:cubicBezTo>
                    <a:pt x="19341" y="43218"/>
                    <a:pt x="19347" y="43219"/>
                    <a:pt x="19352" y="43219"/>
                  </a:cubicBezTo>
                  <a:cubicBezTo>
                    <a:pt x="19365" y="43219"/>
                    <a:pt x="19377" y="43212"/>
                    <a:pt x="19382" y="43203"/>
                  </a:cubicBezTo>
                  <a:cubicBezTo>
                    <a:pt x="19408" y="43183"/>
                    <a:pt x="19401" y="43144"/>
                    <a:pt x="19369" y="43099"/>
                  </a:cubicBezTo>
                  <a:lnTo>
                    <a:pt x="19083" y="42696"/>
                  </a:lnTo>
                  <a:cubicBezTo>
                    <a:pt x="19050" y="42657"/>
                    <a:pt x="19017" y="42624"/>
                    <a:pt x="18991" y="42598"/>
                  </a:cubicBezTo>
                  <a:cubicBezTo>
                    <a:pt x="18952" y="42566"/>
                    <a:pt x="18913" y="42533"/>
                    <a:pt x="18861" y="42514"/>
                  </a:cubicBezTo>
                  <a:cubicBezTo>
                    <a:pt x="18920" y="42481"/>
                    <a:pt x="18952" y="42455"/>
                    <a:pt x="18965" y="42449"/>
                  </a:cubicBezTo>
                  <a:cubicBezTo>
                    <a:pt x="19011" y="42416"/>
                    <a:pt x="19050" y="42390"/>
                    <a:pt x="19083" y="42357"/>
                  </a:cubicBezTo>
                  <a:cubicBezTo>
                    <a:pt x="19193" y="42429"/>
                    <a:pt x="19291" y="42494"/>
                    <a:pt x="19375" y="42540"/>
                  </a:cubicBezTo>
                  <a:cubicBezTo>
                    <a:pt x="19447" y="42579"/>
                    <a:pt x="19557" y="42624"/>
                    <a:pt x="19700" y="42676"/>
                  </a:cubicBezTo>
                  <a:cubicBezTo>
                    <a:pt x="19876" y="42741"/>
                    <a:pt x="20006" y="42780"/>
                    <a:pt x="20084" y="42793"/>
                  </a:cubicBezTo>
                  <a:cubicBezTo>
                    <a:pt x="20123" y="42793"/>
                    <a:pt x="20149" y="42787"/>
                    <a:pt x="20156" y="42787"/>
                  </a:cubicBezTo>
                  <a:cubicBezTo>
                    <a:pt x="20175" y="42787"/>
                    <a:pt x="20208" y="42767"/>
                    <a:pt x="20247" y="42748"/>
                  </a:cubicBezTo>
                  <a:cubicBezTo>
                    <a:pt x="20338" y="42683"/>
                    <a:pt x="20409" y="42631"/>
                    <a:pt x="20455" y="42598"/>
                  </a:cubicBezTo>
                  <a:cubicBezTo>
                    <a:pt x="20539" y="42540"/>
                    <a:pt x="20611" y="42494"/>
                    <a:pt x="20676" y="42468"/>
                  </a:cubicBezTo>
                  <a:cubicBezTo>
                    <a:pt x="20734" y="42442"/>
                    <a:pt x="20825" y="42410"/>
                    <a:pt x="20943" y="42371"/>
                  </a:cubicBezTo>
                  <a:cubicBezTo>
                    <a:pt x="21053" y="42325"/>
                    <a:pt x="21203" y="42240"/>
                    <a:pt x="21391" y="42117"/>
                  </a:cubicBezTo>
                  <a:lnTo>
                    <a:pt x="21469" y="42065"/>
                  </a:lnTo>
                  <a:cubicBezTo>
                    <a:pt x="21515" y="42091"/>
                    <a:pt x="21573" y="42110"/>
                    <a:pt x="21645" y="42123"/>
                  </a:cubicBezTo>
                  <a:cubicBezTo>
                    <a:pt x="21788" y="42156"/>
                    <a:pt x="21899" y="42175"/>
                    <a:pt x="21977" y="42182"/>
                  </a:cubicBezTo>
                  <a:cubicBezTo>
                    <a:pt x="22016" y="42186"/>
                    <a:pt x="22054" y="42188"/>
                    <a:pt x="22091" y="42188"/>
                  </a:cubicBezTo>
                  <a:cubicBezTo>
                    <a:pt x="22166" y="42188"/>
                    <a:pt x="22237" y="42180"/>
                    <a:pt x="22302" y="42162"/>
                  </a:cubicBezTo>
                  <a:cubicBezTo>
                    <a:pt x="22412" y="42136"/>
                    <a:pt x="22510" y="42084"/>
                    <a:pt x="22588" y="42006"/>
                  </a:cubicBezTo>
                  <a:cubicBezTo>
                    <a:pt x="22679" y="41922"/>
                    <a:pt x="22725" y="41824"/>
                    <a:pt x="22731" y="41720"/>
                  </a:cubicBezTo>
                  <a:cubicBezTo>
                    <a:pt x="22731" y="41636"/>
                    <a:pt x="22705" y="41538"/>
                    <a:pt x="22647" y="41434"/>
                  </a:cubicBezTo>
                  <a:cubicBezTo>
                    <a:pt x="22640" y="41421"/>
                    <a:pt x="22581" y="41336"/>
                    <a:pt x="22477" y="41180"/>
                  </a:cubicBezTo>
                  <a:cubicBezTo>
                    <a:pt x="22412" y="41083"/>
                    <a:pt x="22373" y="40985"/>
                    <a:pt x="22354" y="40894"/>
                  </a:cubicBezTo>
                  <a:cubicBezTo>
                    <a:pt x="22328" y="40784"/>
                    <a:pt x="22341" y="40693"/>
                    <a:pt x="22399" y="40615"/>
                  </a:cubicBezTo>
                  <a:lnTo>
                    <a:pt x="22614" y="40615"/>
                  </a:lnTo>
                  <a:cubicBezTo>
                    <a:pt x="22770" y="40829"/>
                    <a:pt x="22881" y="40979"/>
                    <a:pt x="22952" y="41057"/>
                  </a:cubicBezTo>
                  <a:cubicBezTo>
                    <a:pt x="23024" y="41148"/>
                    <a:pt x="23069" y="41213"/>
                    <a:pt x="23082" y="41265"/>
                  </a:cubicBezTo>
                  <a:cubicBezTo>
                    <a:pt x="23089" y="41297"/>
                    <a:pt x="23089" y="41317"/>
                    <a:pt x="23095" y="41330"/>
                  </a:cubicBezTo>
                  <a:cubicBezTo>
                    <a:pt x="23108" y="41362"/>
                    <a:pt x="23121" y="41375"/>
                    <a:pt x="23147" y="41375"/>
                  </a:cubicBezTo>
                  <a:cubicBezTo>
                    <a:pt x="23173" y="41369"/>
                    <a:pt x="23186" y="41356"/>
                    <a:pt x="23193" y="41330"/>
                  </a:cubicBezTo>
                  <a:cubicBezTo>
                    <a:pt x="23199" y="41310"/>
                    <a:pt x="23193" y="41284"/>
                    <a:pt x="23180" y="41258"/>
                  </a:cubicBezTo>
                  <a:cubicBezTo>
                    <a:pt x="23160" y="41206"/>
                    <a:pt x="23108" y="41135"/>
                    <a:pt x="23037" y="41044"/>
                  </a:cubicBezTo>
                  <a:cubicBezTo>
                    <a:pt x="22920" y="40907"/>
                    <a:pt x="22809" y="40764"/>
                    <a:pt x="22699" y="40608"/>
                  </a:cubicBezTo>
                  <a:cubicBezTo>
                    <a:pt x="22842" y="40608"/>
                    <a:pt x="22991" y="40595"/>
                    <a:pt x="23141" y="40582"/>
                  </a:cubicBezTo>
                  <a:cubicBezTo>
                    <a:pt x="23251" y="40576"/>
                    <a:pt x="23329" y="40550"/>
                    <a:pt x="23368" y="40510"/>
                  </a:cubicBezTo>
                  <a:cubicBezTo>
                    <a:pt x="23394" y="40484"/>
                    <a:pt x="23414" y="40452"/>
                    <a:pt x="23427" y="40413"/>
                  </a:cubicBezTo>
                  <a:cubicBezTo>
                    <a:pt x="23433" y="40393"/>
                    <a:pt x="23433" y="40374"/>
                    <a:pt x="23440" y="40354"/>
                  </a:cubicBezTo>
                  <a:close/>
                  <a:moveTo>
                    <a:pt x="45656" y="43086"/>
                  </a:moveTo>
                  <a:cubicBezTo>
                    <a:pt x="45676" y="43105"/>
                    <a:pt x="45695" y="43131"/>
                    <a:pt x="45708" y="43157"/>
                  </a:cubicBezTo>
                  <a:cubicBezTo>
                    <a:pt x="45585" y="43255"/>
                    <a:pt x="45474" y="43359"/>
                    <a:pt x="45383" y="43476"/>
                  </a:cubicBezTo>
                  <a:cubicBezTo>
                    <a:pt x="45357" y="43457"/>
                    <a:pt x="45331" y="43431"/>
                    <a:pt x="45305" y="43411"/>
                  </a:cubicBezTo>
                  <a:cubicBezTo>
                    <a:pt x="45312" y="43405"/>
                    <a:pt x="45318" y="43398"/>
                    <a:pt x="45325" y="43385"/>
                  </a:cubicBezTo>
                  <a:cubicBezTo>
                    <a:pt x="45383" y="43314"/>
                    <a:pt x="45448" y="43248"/>
                    <a:pt x="45520" y="43190"/>
                  </a:cubicBezTo>
                  <a:cubicBezTo>
                    <a:pt x="45585" y="43138"/>
                    <a:pt x="45630" y="43105"/>
                    <a:pt x="45656" y="43086"/>
                  </a:cubicBezTo>
                  <a:close/>
                  <a:moveTo>
                    <a:pt x="43686" y="41974"/>
                  </a:moveTo>
                  <a:cubicBezTo>
                    <a:pt x="43666" y="42175"/>
                    <a:pt x="43686" y="42384"/>
                    <a:pt x="43751" y="42585"/>
                  </a:cubicBezTo>
                  <a:cubicBezTo>
                    <a:pt x="43777" y="42650"/>
                    <a:pt x="43803" y="42702"/>
                    <a:pt x="43829" y="42728"/>
                  </a:cubicBezTo>
                  <a:cubicBezTo>
                    <a:pt x="43874" y="42767"/>
                    <a:pt x="43939" y="42793"/>
                    <a:pt x="44030" y="42793"/>
                  </a:cubicBezTo>
                  <a:cubicBezTo>
                    <a:pt x="44108" y="42787"/>
                    <a:pt x="44187" y="42767"/>
                    <a:pt x="44258" y="42728"/>
                  </a:cubicBezTo>
                  <a:cubicBezTo>
                    <a:pt x="44336" y="42689"/>
                    <a:pt x="44395" y="42637"/>
                    <a:pt x="44447" y="42572"/>
                  </a:cubicBezTo>
                  <a:cubicBezTo>
                    <a:pt x="44492" y="42735"/>
                    <a:pt x="44564" y="42891"/>
                    <a:pt x="44655" y="43034"/>
                  </a:cubicBezTo>
                  <a:cubicBezTo>
                    <a:pt x="44726" y="43138"/>
                    <a:pt x="44817" y="43255"/>
                    <a:pt x="44928" y="43366"/>
                  </a:cubicBezTo>
                  <a:cubicBezTo>
                    <a:pt x="44999" y="43437"/>
                    <a:pt x="45104" y="43535"/>
                    <a:pt x="45247" y="43665"/>
                  </a:cubicBezTo>
                  <a:cubicBezTo>
                    <a:pt x="45320" y="43733"/>
                    <a:pt x="45389" y="43771"/>
                    <a:pt x="45445" y="43771"/>
                  </a:cubicBezTo>
                  <a:cubicBezTo>
                    <a:pt x="45453" y="43771"/>
                    <a:pt x="45460" y="43770"/>
                    <a:pt x="45468" y="43769"/>
                  </a:cubicBezTo>
                  <a:cubicBezTo>
                    <a:pt x="45507" y="43762"/>
                    <a:pt x="45539" y="43736"/>
                    <a:pt x="45572" y="43697"/>
                  </a:cubicBezTo>
                  <a:cubicBezTo>
                    <a:pt x="45585" y="43684"/>
                    <a:pt x="45611" y="43645"/>
                    <a:pt x="45650" y="43587"/>
                  </a:cubicBezTo>
                  <a:cubicBezTo>
                    <a:pt x="45754" y="43418"/>
                    <a:pt x="45910" y="43281"/>
                    <a:pt x="46118" y="43170"/>
                  </a:cubicBezTo>
                  <a:cubicBezTo>
                    <a:pt x="46261" y="43092"/>
                    <a:pt x="46463" y="43014"/>
                    <a:pt x="46729" y="42930"/>
                  </a:cubicBezTo>
                  <a:cubicBezTo>
                    <a:pt x="47035" y="42826"/>
                    <a:pt x="47282" y="42761"/>
                    <a:pt x="47484" y="42722"/>
                  </a:cubicBezTo>
                  <a:cubicBezTo>
                    <a:pt x="47510" y="42735"/>
                    <a:pt x="47529" y="42748"/>
                    <a:pt x="47555" y="42761"/>
                  </a:cubicBezTo>
                  <a:cubicBezTo>
                    <a:pt x="47757" y="42865"/>
                    <a:pt x="47952" y="42969"/>
                    <a:pt x="48141" y="43086"/>
                  </a:cubicBezTo>
                  <a:cubicBezTo>
                    <a:pt x="48134" y="43086"/>
                    <a:pt x="48121" y="43092"/>
                    <a:pt x="48108" y="43099"/>
                  </a:cubicBezTo>
                  <a:cubicBezTo>
                    <a:pt x="47985" y="43164"/>
                    <a:pt x="47861" y="43222"/>
                    <a:pt x="47718" y="43274"/>
                  </a:cubicBezTo>
                  <a:cubicBezTo>
                    <a:pt x="47620" y="43314"/>
                    <a:pt x="47549" y="43340"/>
                    <a:pt x="47497" y="43359"/>
                  </a:cubicBezTo>
                  <a:lnTo>
                    <a:pt x="47347" y="43444"/>
                  </a:lnTo>
                  <a:cubicBezTo>
                    <a:pt x="47094" y="43587"/>
                    <a:pt x="46912" y="43717"/>
                    <a:pt x="46781" y="43847"/>
                  </a:cubicBezTo>
                  <a:cubicBezTo>
                    <a:pt x="46768" y="43866"/>
                    <a:pt x="46762" y="43886"/>
                    <a:pt x="46775" y="43892"/>
                  </a:cubicBezTo>
                  <a:cubicBezTo>
                    <a:pt x="46807" y="43886"/>
                    <a:pt x="46866" y="43853"/>
                    <a:pt x="46938" y="43795"/>
                  </a:cubicBezTo>
                  <a:cubicBezTo>
                    <a:pt x="46996" y="43756"/>
                    <a:pt x="47055" y="43717"/>
                    <a:pt x="47107" y="43684"/>
                  </a:cubicBezTo>
                  <a:cubicBezTo>
                    <a:pt x="47269" y="43580"/>
                    <a:pt x="47406" y="43502"/>
                    <a:pt x="47516" y="43450"/>
                  </a:cubicBezTo>
                  <a:lnTo>
                    <a:pt x="48115" y="43196"/>
                  </a:lnTo>
                  <a:cubicBezTo>
                    <a:pt x="48154" y="43177"/>
                    <a:pt x="48173" y="43164"/>
                    <a:pt x="48180" y="43157"/>
                  </a:cubicBezTo>
                  <a:cubicBezTo>
                    <a:pt x="48186" y="43144"/>
                    <a:pt x="48193" y="43131"/>
                    <a:pt x="48193" y="43118"/>
                  </a:cubicBezTo>
                  <a:lnTo>
                    <a:pt x="48193" y="43112"/>
                  </a:lnTo>
                  <a:cubicBezTo>
                    <a:pt x="48284" y="43170"/>
                    <a:pt x="48375" y="43222"/>
                    <a:pt x="48466" y="43281"/>
                  </a:cubicBezTo>
                  <a:cubicBezTo>
                    <a:pt x="48648" y="43398"/>
                    <a:pt x="48733" y="43515"/>
                    <a:pt x="48720" y="43632"/>
                  </a:cubicBezTo>
                  <a:cubicBezTo>
                    <a:pt x="48707" y="43704"/>
                    <a:pt x="48661" y="43782"/>
                    <a:pt x="48576" y="43860"/>
                  </a:cubicBezTo>
                  <a:cubicBezTo>
                    <a:pt x="48440" y="43977"/>
                    <a:pt x="48277" y="44087"/>
                    <a:pt x="48082" y="44185"/>
                  </a:cubicBezTo>
                  <a:cubicBezTo>
                    <a:pt x="47959" y="44250"/>
                    <a:pt x="47777" y="44328"/>
                    <a:pt x="47529" y="44426"/>
                  </a:cubicBezTo>
                  <a:cubicBezTo>
                    <a:pt x="47367" y="44491"/>
                    <a:pt x="47230" y="44536"/>
                    <a:pt x="47139" y="44556"/>
                  </a:cubicBezTo>
                  <a:cubicBezTo>
                    <a:pt x="47052" y="44575"/>
                    <a:pt x="46969" y="44585"/>
                    <a:pt x="46892" y="44585"/>
                  </a:cubicBezTo>
                  <a:cubicBezTo>
                    <a:pt x="46837" y="44585"/>
                    <a:pt x="46785" y="44580"/>
                    <a:pt x="46736" y="44569"/>
                  </a:cubicBezTo>
                  <a:cubicBezTo>
                    <a:pt x="46612" y="44543"/>
                    <a:pt x="46476" y="44478"/>
                    <a:pt x="46326" y="44367"/>
                  </a:cubicBezTo>
                  <a:cubicBezTo>
                    <a:pt x="46157" y="44237"/>
                    <a:pt x="46034" y="44146"/>
                    <a:pt x="45949" y="44087"/>
                  </a:cubicBezTo>
                  <a:cubicBezTo>
                    <a:pt x="45851" y="44029"/>
                    <a:pt x="45721" y="43957"/>
                    <a:pt x="45552" y="43886"/>
                  </a:cubicBezTo>
                  <a:cubicBezTo>
                    <a:pt x="45344" y="43795"/>
                    <a:pt x="45208" y="43730"/>
                    <a:pt x="45143" y="43697"/>
                  </a:cubicBezTo>
                  <a:cubicBezTo>
                    <a:pt x="44960" y="43593"/>
                    <a:pt x="44817" y="43515"/>
                    <a:pt x="44720" y="43463"/>
                  </a:cubicBezTo>
                  <a:cubicBezTo>
                    <a:pt x="44564" y="43385"/>
                    <a:pt x="44375" y="43314"/>
                    <a:pt x="44154" y="43248"/>
                  </a:cubicBezTo>
                  <a:cubicBezTo>
                    <a:pt x="44037" y="43216"/>
                    <a:pt x="43842" y="43164"/>
                    <a:pt x="43569" y="43105"/>
                  </a:cubicBezTo>
                  <a:cubicBezTo>
                    <a:pt x="43478" y="43086"/>
                    <a:pt x="43406" y="43060"/>
                    <a:pt x="43361" y="43034"/>
                  </a:cubicBezTo>
                  <a:cubicBezTo>
                    <a:pt x="43289" y="43001"/>
                    <a:pt x="43244" y="42949"/>
                    <a:pt x="43217" y="42891"/>
                  </a:cubicBezTo>
                  <a:cubicBezTo>
                    <a:pt x="43198" y="42832"/>
                    <a:pt x="43204" y="42748"/>
                    <a:pt x="43237" y="42637"/>
                  </a:cubicBezTo>
                  <a:cubicBezTo>
                    <a:pt x="43302" y="42436"/>
                    <a:pt x="43361" y="42253"/>
                    <a:pt x="43426" y="42097"/>
                  </a:cubicBezTo>
                  <a:cubicBezTo>
                    <a:pt x="43426" y="42084"/>
                    <a:pt x="43426" y="42078"/>
                    <a:pt x="43432" y="42071"/>
                  </a:cubicBezTo>
                  <a:cubicBezTo>
                    <a:pt x="43543" y="42013"/>
                    <a:pt x="43627" y="41980"/>
                    <a:pt x="43686" y="41974"/>
                  </a:cubicBezTo>
                  <a:close/>
                  <a:moveTo>
                    <a:pt x="29699" y="1"/>
                  </a:moveTo>
                  <a:cubicBezTo>
                    <a:pt x="29575" y="1"/>
                    <a:pt x="29428" y="30"/>
                    <a:pt x="29261" y="91"/>
                  </a:cubicBezTo>
                  <a:cubicBezTo>
                    <a:pt x="28558" y="345"/>
                    <a:pt x="27934" y="728"/>
                    <a:pt x="27394" y="1229"/>
                  </a:cubicBezTo>
                  <a:cubicBezTo>
                    <a:pt x="27193" y="1418"/>
                    <a:pt x="27043" y="1587"/>
                    <a:pt x="26939" y="1749"/>
                  </a:cubicBezTo>
                  <a:cubicBezTo>
                    <a:pt x="26763" y="2016"/>
                    <a:pt x="26653" y="2341"/>
                    <a:pt x="26601" y="2718"/>
                  </a:cubicBezTo>
                  <a:cubicBezTo>
                    <a:pt x="26562" y="2979"/>
                    <a:pt x="26555" y="3232"/>
                    <a:pt x="26588" y="3473"/>
                  </a:cubicBezTo>
                  <a:cubicBezTo>
                    <a:pt x="26633" y="3831"/>
                    <a:pt x="26750" y="4162"/>
                    <a:pt x="26939" y="4474"/>
                  </a:cubicBezTo>
                  <a:cubicBezTo>
                    <a:pt x="27134" y="4787"/>
                    <a:pt x="27375" y="5047"/>
                    <a:pt x="27667" y="5248"/>
                  </a:cubicBezTo>
                  <a:cubicBezTo>
                    <a:pt x="27771" y="5326"/>
                    <a:pt x="27973" y="5437"/>
                    <a:pt x="28259" y="5587"/>
                  </a:cubicBezTo>
                  <a:cubicBezTo>
                    <a:pt x="28396" y="5658"/>
                    <a:pt x="28513" y="5710"/>
                    <a:pt x="28604" y="5743"/>
                  </a:cubicBezTo>
                  <a:cubicBezTo>
                    <a:pt x="28532" y="6185"/>
                    <a:pt x="28493" y="6575"/>
                    <a:pt x="28493" y="6920"/>
                  </a:cubicBezTo>
                  <a:cubicBezTo>
                    <a:pt x="28493" y="7323"/>
                    <a:pt x="28539" y="7713"/>
                    <a:pt x="28630" y="8084"/>
                  </a:cubicBezTo>
                  <a:cubicBezTo>
                    <a:pt x="28636" y="8084"/>
                    <a:pt x="28773" y="8214"/>
                    <a:pt x="29033" y="8481"/>
                  </a:cubicBezTo>
                  <a:cubicBezTo>
                    <a:pt x="29404" y="8858"/>
                    <a:pt x="29612" y="9072"/>
                    <a:pt x="29657" y="9124"/>
                  </a:cubicBezTo>
                  <a:cubicBezTo>
                    <a:pt x="29664" y="9150"/>
                    <a:pt x="29670" y="9183"/>
                    <a:pt x="29677" y="9222"/>
                  </a:cubicBezTo>
                  <a:cubicBezTo>
                    <a:pt x="29677" y="9222"/>
                    <a:pt x="29677" y="9229"/>
                    <a:pt x="29683" y="9229"/>
                  </a:cubicBezTo>
                  <a:cubicBezTo>
                    <a:pt x="29670" y="9242"/>
                    <a:pt x="29657" y="9261"/>
                    <a:pt x="29651" y="9281"/>
                  </a:cubicBezTo>
                  <a:cubicBezTo>
                    <a:pt x="29644" y="9287"/>
                    <a:pt x="29644" y="9294"/>
                    <a:pt x="29638" y="9300"/>
                  </a:cubicBezTo>
                  <a:cubicBezTo>
                    <a:pt x="29625" y="9307"/>
                    <a:pt x="29605" y="9313"/>
                    <a:pt x="29586" y="9326"/>
                  </a:cubicBezTo>
                  <a:cubicBezTo>
                    <a:pt x="29430" y="9443"/>
                    <a:pt x="29280" y="9567"/>
                    <a:pt x="29144" y="9703"/>
                  </a:cubicBezTo>
                  <a:cubicBezTo>
                    <a:pt x="29124" y="9697"/>
                    <a:pt x="29105" y="9684"/>
                    <a:pt x="29085" y="9684"/>
                  </a:cubicBezTo>
                  <a:cubicBezTo>
                    <a:pt x="28968" y="9654"/>
                    <a:pt x="28844" y="9639"/>
                    <a:pt x="28712" y="9639"/>
                  </a:cubicBezTo>
                  <a:cubicBezTo>
                    <a:pt x="28588" y="9639"/>
                    <a:pt x="28457" y="9652"/>
                    <a:pt x="28318" y="9677"/>
                  </a:cubicBezTo>
                  <a:cubicBezTo>
                    <a:pt x="28136" y="9710"/>
                    <a:pt x="27882" y="9775"/>
                    <a:pt x="27557" y="9879"/>
                  </a:cubicBezTo>
                  <a:cubicBezTo>
                    <a:pt x="27557" y="9352"/>
                    <a:pt x="27524" y="8812"/>
                    <a:pt x="27466" y="8272"/>
                  </a:cubicBezTo>
                  <a:cubicBezTo>
                    <a:pt x="27453" y="8194"/>
                    <a:pt x="27433" y="8142"/>
                    <a:pt x="27407" y="8116"/>
                  </a:cubicBezTo>
                  <a:cubicBezTo>
                    <a:pt x="27387" y="8101"/>
                    <a:pt x="27361" y="8093"/>
                    <a:pt x="27331" y="8093"/>
                  </a:cubicBezTo>
                  <a:cubicBezTo>
                    <a:pt x="27284" y="8093"/>
                    <a:pt x="27227" y="8112"/>
                    <a:pt x="27160" y="8155"/>
                  </a:cubicBezTo>
                  <a:cubicBezTo>
                    <a:pt x="26945" y="8286"/>
                    <a:pt x="26776" y="8390"/>
                    <a:pt x="26666" y="8474"/>
                  </a:cubicBezTo>
                  <a:cubicBezTo>
                    <a:pt x="26490" y="8604"/>
                    <a:pt x="26354" y="8734"/>
                    <a:pt x="26250" y="8877"/>
                  </a:cubicBezTo>
                  <a:cubicBezTo>
                    <a:pt x="26158" y="8994"/>
                    <a:pt x="26080" y="9144"/>
                    <a:pt x="26009" y="9313"/>
                  </a:cubicBezTo>
                  <a:cubicBezTo>
                    <a:pt x="25957" y="9437"/>
                    <a:pt x="25898" y="9593"/>
                    <a:pt x="25840" y="9788"/>
                  </a:cubicBezTo>
                  <a:cubicBezTo>
                    <a:pt x="25749" y="10087"/>
                    <a:pt x="25684" y="10347"/>
                    <a:pt x="25658" y="10562"/>
                  </a:cubicBezTo>
                  <a:cubicBezTo>
                    <a:pt x="25619" y="10848"/>
                    <a:pt x="25625" y="11108"/>
                    <a:pt x="25677" y="11342"/>
                  </a:cubicBezTo>
                  <a:cubicBezTo>
                    <a:pt x="25697" y="11407"/>
                    <a:pt x="25697" y="11459"/>
                    <a:pt x="25684" y="11485"/>
                  </a:cubicBezTo>
                  <a:cubicBezTo>
                    <a:pt x="25677" y="11518"/>
                    <a:pt x="25638" y="11550"/>
                    <a:pt x="25580" y="11589"/>
                  </a:cubicBezTo>
                  <a:cubicBezTo>
                    <a:pt x="25404" y="11706"/>
                    <a:pt x="25241" y="11875"/>
                    <a:pt x="25085" y="12090"/>
                  </a:cubicBezTo>
                  <a:cubicBezTo>
                    <a:pt x="24994" y="12227"/>
                    <a:pt x="24871" y="12435"/>
                    <a:pt x="24721" y="12714"/>
                  </a:cubicBezTo>
                  <a:cubicBezTo>
                    <a:pt x="24695" y="12773"/>
                    <a:pt x="24676" y="12812"/>
                    <a:pt x="24663" y="12844"/>
                  </a:cubicBezTo>
                  <a:cubicBezTo>
                    <a:pt x="24650" y="12890"/>
                    <a:pt x="24643" y="12936"/>
                    <a:pt x="24650" y="12975"/>
                  </a:cubicBezTo>
                  <a:cubicBezTo>
                    <a:pt x="24656" y="13046"/>
                    <a:pt x="24695" y="13105"/>
                    <a:pt x="24760" y="13157"/>
                  </a:cubicBezTo>
                  <a:cubicBezTo>
                    <a:pt x="24806" y="13196"/>
                    <a:pt x="24871" y="13228"/>
                    <a:pt x="24955" y="13267"/>
                  </a:cubicBezTo>
                  <a:cubicBezTo>
                    <a:pt x="25456" y="13501"/>
                    <a:pt x="25853" y="13664"/>
                    <a:pt x="26152" y="13755"/>
                  </a:cubicBezTo>
                  <a:cubicBezTo>
                    <a:pt x="26171" y="13768"/>
                    <a:pt x="26197" y="13774"/>
                    <a:pt x="26217" y="13781"/>
                  </a:cubicBezTo>
                  <a:cubicBezTo>
                    <a:pt x="26184" y="13879"/>
                    <a:pt x="26158" y="13983"/>
                    <a:pt x="26139" y="14100"/>
                  </a:cubicBezTo>
                  <a:cubicBezTo>
                    <a:pt x="26119" y="14191"/>
                    <a:pt x="26100" y="14334"/>
                    <a:pt x="26074" y="14522"/>
                  </a:cubicBezTo>
                  <a:cubicBezTo>
                    <a:pt x="26022" y="15004"/>
                    <a:pt x="26002" y="15374"/>
                    <a:pt x="26022" y="15628"/>
                  </a:cubicBezTo>
                  <a:cubicBezTo>
                    <a:pt x="26028" y="15713"/>
                    <a:pt x="26035" y="15804"/>
                    <a:pt x="26054" y="15914"/>
                  </a:cubicBezTo>
                  <a:cubicBezTo>
                    <a:pt x="25749" y="16142"/>
                    <a:pt x="25508" y="16389"/>
                    <a:pt x="25339" y="16643"/>
                  </a:cubicBezTo>
                  <a:cubicBezTo>
                    <a:pt x="25267" y="16760"/>
                    <a:pt x="25176" y="16922"/>
                    <a:pt x="25072" y="17130"/>
                  </a:cubicBezTo>
                  <a:cubicBezTo>
                    <a:pt x="24955" y="17377"/>
                    <a:pt x="24871" y="17540"/>
                    <a:pt x="24825" y="17625"/>
                  </a:cubicBezTo>
                  <a:cubicBezTo>
                    <a:pt x="24786" y="17690"/>
                    <a:pt x="24721" y="17794"/>
                    <a:pt x="24630" y="17937"/>
                  </a:cubicBezTo>
                  <a:cubicBezTo>
                    <a:pt x="24546" y="18067"/>
                    <a:pt x="24481" y="18164"/>
                    <a:pt x="24442" y="18242"/>
                  </a:cubicBezTo>
                  <a:cubicBezTo>
                    <a:pt x="24422" y="18281"/>
                    <a:pt x="24370" y="18372"/>
                    <a:pt x="24292" y="18529"/>
                  </a:cubicBezTo>
                  <a:cubicBezTo>
                    <a:pt x="24233" y="18652"/>
                    <a:pt x="24181" y="18743"/>
                    <a:pt x="24136" y="18815"/>
                  </a:cubicBezTo>
                  <a:cubicBezTo>
                    <a:pt x="24006" y="19036"/>
                    <a:pt x="23850" y="19185"/>
                    <a:pt x="23674" y="19263"/>
                  </a:cubicBezTo>
                  <a:cubicBezTo>
                    <a:pt x="23622" y="19283"/>
                    <a:pt x="23590" y="19302"/>
                    <a:pt x="23570" y="19322"/>
                  </a:cubicBezTo>
                  <a:cubicBezTo>
                    <a:pt x="23551" y="19342"/>
                    <a:pt x="23544" y="19374"/>
                    <a:pt x="23544" y="19407"/>
                  </a:cubicBezTo>
                  <a:cubicBezTo>
                    <a:pt x="23544" y="19439"/>
                    <a:pt x="23557" y="19472"/>
                    <a:pt x="23570" y="19498"/>
                  </a:cubicBezTo>
                  <a:cubicBezTo>
                    <a:pt x="23596" y="19524"/>
                    <a:pt x="23635" y="19563"/>
                    <a:pt x="23694" y="19608"/>
                  </a:cubicBezTo>
                  <a:lnTo>
                    <a:pt x="23681" y="19615"/>
                  </a:lnTo>
                  <a:lnTo>
                    <a:pt x="23622" y="19706"/>
                  </a:lnTo>
                  <a:cubicBezTo>
                    <a:pt x="23590" y="19758"/>
                    <a:pt x="23557" y="19797"/>
                    <a:pt x="23538" y="19829"/>
                  </a:cubicBezTo>
                  <a:cubicBezTo>
                    <a:pt x="23485" y="19771"/>
                    <a:pt x="23453" y="19738"/>
                    <a:pt x="23440" y="19725"/>
                  </a:cubicBezTo>
                  <a:cubicBezTo>
                    <a:pt x="23414" y="19712"/>
                    <a:pt x="23388" y="19699"/>
                    <a:pt x="23362" y="19693"/>
                  </a:cubicBezTo>
                  <a:cubicBezTo>
                    <a:pt x="23329" y="19693"/>
                    <a:pt x="23303" y="19699"/>
                    <a:pt x="23284" y="19712"/>
                  </a:cubicBezTo>
                  <a:cubicBezTo>
                    <a:pt x="23264" y="19725"/>
                    <a:pt x="23245" y="19751"/>
                    <a:pt x="23212" y="19803"/>
                  </a:cubicBezTo>
                  <a:cubicBezTo>
                    <a:pt x="23186" y="19836"/>
                    <a:pt x="23141" y="19875"/>
                    <a:pt x="23082" y="19914"/>
                  </a:cubicBezTo>
                  <a:lnTo>
                    <a:pt x="22673" y="20180"/>
                  </a:lnTo>
                  <a:cubicBezTo>
                    <a:pt x="22536" y="20278"/>
                    <a:pt x="22367" y="20434"/>
                    <a:pt x="22165" y="20642"/>
                  </a:cubicBezTo>
                  <a:cubicBezTo>
                    <a:pt x="22061" y="20753"/>
                    <a:pt x="21983" y="20831"/>
                    <a:pt x="21931" y="20870"/>
                  </a:cubicBezTo>
                  <a:cubicBezTo>
                    <a:pt x="21925" y="20876"/>
                    <a:pt x="21912" y="20883"/>
                    <a:pt x="21905" y="20889"/>
                  </a:cubicBezTo>
                  <a:cubicBezTo>
                    <a:pt x="21808" y="20415"/>
                    <a:pt x="21671" y="19940"/>
                    <a:pt x="21495" y="19472"/>
                  </a:cubicBezTo>
                  <a:cubicBezTo>
                    <a:pt x="21443" y="19322"/>
                    <a:pt x="21372" y="19244"/>
                    <a:pt x="21281" y="19231"/>
                  </a:cubicBezTo>
                  <a:cubicBezTo>
                    <a:pt x="21229" y="19231"/>
                    <a:pt x="21183" y="19250"/>
                    <a:pt x="21131" y="19289"/>
                  </a:cubicBezTo>
                  <a:cubicBezTo>
                    <a:pt x="21105" y="19309"/>
                    <a:pt x="21066" y="19355"/>
                    <a:pt x="21021" y="19420"/>
                  </a:cubicBezTo>
                  <a:cubicBezTo>
                    <a:pt x="20917" y="19550"/>
                    <a:pt x="20695" y="19751"/>
                    <a:pt x="20364" y="20024"/>
                  </a:cubicBezTo>
                  <a:cubicBezTo>
                    <a:pt x="20071" y="20265"/>
                    <a:pt x="19869" y="20480"/>
                    <a:pt x="19765" y="20668"/>
                  </a:cubicBezTo>
                  <a:cubicBezTo>
                    <a:pt x="19713" y="20759"/>
                    <a:pt x="19655" y="20896"/>
                    <a:pt x="19570" y="21078"/>
                  </a:cubicBezTo>
                  <a:cubicBezTo>
                    <a:pt x="19492" y="21234"/>
                    <a:pt x="19401" y="21338"/>
                    <a:pt x="19297" y="21403"/>
                  </a:cubicBezTo>
                  <a:cubicBezTo>
                    <a:pt x="19239" y="21442"/>
                    <a:pt x="19141" y="21481"/>
                    <a:pt x="18998" y="21520"/>
                  </a:cubicBezTo>
                  <a:cubicBezTo>
                    <a:pt x="18868" y="21559"/>
                    <a:pt x="18770" y="21598"/>
                    <a:pt x="18712" y="21644"/>
                  </a:cubicBezTo>
                  <a:cubicBezTo>
                    <a:pt x="18673" y="21676"/>
                    <a:pt x="18621" y="21728"/>
                    <a:pt x="18569" y="21806"/>
                  </a:cubicBezTo>
                  <a:cubicBezTo>
                    <a:pt x="18510" y="21884"/>
                    <a:pt x="18458" y="21943"/>
                    <a:pt x="18426" y="21969"/>
                  </a:cubicBezTo>
                  <a:cubicBezTo>
                    <a:pt x="18374" y="22021"/>
                    <a:pt x="18302" y="22066"/>
                    <a:pt x="18211" y="22099"/>
                  </a:cubicBezTo>
                  <a:cubicBezTo>
                    <a:pt x="18159" y="22125"/>
                    <a:pt x="18074" y="22151"/>
                    <a:pt x="17964" y="22177"/>
                  </a:cubicBezTo>
                  <a:lnTo>
                    <a:pt x="14706" y="23036"/>
                  </a:lnTo>
                  <a:cubicBezTo>
                    <a:pt x="12546" y="23608"/>
                    <a:pt x="10888" y="24057"/>
                    <a:pt x="9737" y="24382"/>
                  </a:cubicBezTo>
                  <a:cubicBezTo>
                    <a:pt x="7903" y="24902"/>
                    <a:pt x="6264" y="25409"/>
                    <a:pt x="4814" y="25904"/>
                  </a:cubicBezTo>
                  <a:cubicBezTo>
                    <a:pt x="3766" y="26261"/>
                    <a:pt x="2206" y="26840"/>
                    <a:pt x="131" y="27627"/>
                  </a:cubicBezTo>
                  <a:cubicBezTo>
                    <a:pt x="66" y="27653"/>
                    <a:pt x="27" y="27686"/>
                    <a:pt x="14" y="27725"/>
                  </a:cubicBezTo>
                  <a:cubicBezTo>
                    <a:pt x="1" y="27764"/>
                    <a:pt x="14" y="27796"/>
                    <a:pt x="53" y="27829"/>
                  </a:cubicBezTo>
                  <a:cubicBezTo>
                    <a:pt x="85" y="27861"/>
                    <a:pt x="131" y="27881"/>
                    <a:pt x="183" y="27894"/>
                  </a:cubicBezTo>
                  <a:cubicBezTo>
                    <a:pt x="355" y="27935"/>
                    <a:pt x="547" y="27956"/>
                    <a:pt x="760" y="27956"/>
                  </a:cubicBezTo>
                  <a:cubicBezTo>
                    <a:pt x="814" y="27956"/>
                    <a:pt x="868" y="27955"/>
                    <a:pt x="924" y="27952"/>
                  </a:cubicBezTo>
                  <a:cubicBezTo>
                    <a:pt x="1100" y="27946"/>
                    <a:pt x="1354" y="27920"/>
                    <a:pt x="1672" y="27874"/>
                  </a:cubicBezTo>
                  <a:cubicBezTo>
                    <a:pt x="2316" y="27777"/>
                    <a:pt x="3032" y="27660"/>
                    <a:pt x="3818" y="27523"/>
                  </a:cubicBezTo>
                  <a:cubicBezTo>
                    <a:pt x="8664" y="26690"/>
                    <a:pt x="13450" y="25695"/>
                    <a:pt x="18192" y="24544"/>
                  </a:cubicBezTo>
                  <a:cubicBezTo>
                    <a:pt x="18361" y="24499"/>
                    <a:pt x="18491" y="24473"/>
                    <a:pt x="18582" y="24460"/>
                  </a:cubicBezTo>
                  <a:cubicBezTo>
                    <a:pt x="18661" y="24449"/>
                    <a:pt x="18735" y="24444"/>
                    <a:pt x="18806" y="24444"/>
                  </a:cubicBezTo>
                  <a:cubicBezTo>
                    <a:pt x="18864" y="24444"/>
                    <a:pt x="18919" y="24447"/>
                    <a:pt x="18972" y="24453"/>
                  </a:cubicBezTo>
                  <a:cubicBezTo>
                    <a:pt x="18985" y="24460"/>
                    <a:pt x="19096" y="24479"/>
                    <a:pt x="19317" y="24525"/>
                  </a:cubicBezTo>
                  <a:cubicBezTo>
                    <a:pt x="19398" y="24545"/>
                    <a:pt x="19474" y="24555"/>
                    <a:pt x="19542" y="24555"/>
                  </a:cubicBezTo>
                  <a:cubicBezTo>
                    <a:pt x="19583" y="24555"/>
                    <a:pt x="19621" y="24552"/>
                    <a:pt x="19655" y="24544"/>
                  </a:cubicBezTo>
                  <a:cubicBezTo>
                    <a:pt x="19759" y="24518"/>
                    <a:pt x="19850" y="24466"/>
                    <a:pt x="19928" y="24375"/>
                  </a:cubicBezTo>
                  <a:cubicBezTo>
                    <a:pt x="20006" y="24291"/>
                    <a:pt x="20045" y="24193"/>
                    <a:pt x="20052" y="24083"/>
                  </a:cubicBezTo>
                  <a:cubicBezTo>
                    <a:pt x="20442" y="24057"/>
                    <a:pt x="21001" y="24031"/>
                    <a:pt x="21723" y="23992"/>
                  </a:cubicBezTo>
                  <a:cubicBezTo>
                    <a:pt x="21834" y="23992"/>
                    <a:pt x="21912" y="23972"/>
                    <a:pt x="21964" y="23939"/>
                  </a:cubicBezTo>
                  <a:cubicBezTo>
                    <a:pt x="22003" y="23913"/>
                    <a:pt x="22029" y="23881"/>
                    <a:pt x="22042" y="23835"/>
                  </a:cubicBezTo>
                  <a:cubicBezTo>
                    <a:pt x="22042" y="23829"/>
                    <a:pt x="22042" y="23822"/>
                    <a:pt x="22048" y="23822"/>
                  </a:cubicBezTo>
                  <a:cubicBezTo>
                    <a:pt x="22055" y="23816"/>
                    <a:pt x="22068" y="23816"/>
                    <a:pt x="22074" y="23809"/>
                  </a:cubicBezTo>
                  <a:cubicBezTo>
                    <a:pt x="22100" y="23783"/>
                    <a:pt x="22120" y="23751"/>
                    <a:pt x="22126" y="23705"/>
                  </a:cubicBezTo>
                  <a:cubicBezTo>
                    <a:pt x="22133" y="23692"/>
                    <a:pt x="22139" y="23653"/>
                    <a:pt x="22146" y="23588"/>
                  </a:cubicBezTo>
                  <a:cubicBezTo>
                    <a:pt x="22152" y="23536"/>
                    <a:pt x="22165" y="23471"/>
                    <a:pt x="22185" y="23393"/>
                  </a:cubicBezTo>
                  <a:cubicBezTo>
                    <a:pt x="22211" y="23289"/>
                    <a:pt x="22224" y="23224"/>
                    <a:pt x="22230" y="23205"/>
                  </a:cubicBezTo>
                  <a:cubicBezTo>
                    <a:pt x="22256" y="23081"/>
                    <a:pt x="22276" y="22931"/>
                    <a:pt x="22276" y="22769"/>
                  </a:cubicBezTo>
                  <a:lnTo>
                    <a:pt x="22282" y="22769"/>
                  </a:lnTo>
                  <a:cubicBezTo>
                    <a:pt x="22399" y="22775"/>
                    <a:pt x="22523" y="22801"/>
                    <a:pt x="22640" y="22847"/>
                  </a:cubicBezTo>
                  <a:cubicBezTo>
                    <a:pt x="22686" y="22860"/>
                    <a:pt x="22725" y="22866"/>
                    <a:pt x="22744" y="22873"/>
                  </a:cubicBezTo>
                  <a:cubicBezTo>
                    <a:pt x="22752" y="22874"/>
                    <a:pt x="22760" y="22875"/>
                    <a:pt x="22767" y="22875"/>
                  </a:cubicBezTo>
                  <a:cubicBezTo>
                    <a:pt x="22801" y="22875"/>
                    <a:pt x="22827" y="22863"/>
                    <a:pt x="22848" y="22847"/>
                  </a:cubicBezTo>
                  <a:cubicBezTo>
                    <a:pt x="22868" y="22827"/>
                    <a:pt x="22887" y="22795"/>
                    <a:pt x="22900" y="22743"/>
                  </a:cubicBezTo>
                  <a:cubicBezTo>
                    <a:pt x="22920" y="22743"/>
                    <a:pt x="22939" y="22749"/>
                    <a:pt x="22965" y="22756"/>
                  </a:cubicBezTo>
                  <a:cubicBezTo>
                    <a:pt x="23074" y="22789"/>
                    <a:pt x="23165" y="22803"/>
                    <a:pt x="23237" y="22803"/>
                  </a:cubicBezTo>
                  <a:cubicBezTo>
                    <a:pt x="23251" y="22803"/>
                    <a:pt x="23265" y="22802"/>
                    <a:pt x="23277" y="22801"/>
                  </a:cubicBezTo>
                  <a:cubicBezTo>
                    <a:pt x="23316" y="22801"/>
                    <a:pt x="23375" y="22795"/>
                    <a:pt x="23440" y="22775"/>
                  </a:cubicBezTo>
                  <a:lnTo>
                    <a:pt x="23440" y="22775"/>
                  </a:lnTo>
                  <a:cubicBezTo>
                    <a:pt x="23336" y="22912"/>
                    <a:pt x="23212" y="23055"/>
                    <a:pt x="23076" y="23211"/>
                  </a:cubicBezTo>
                  <a:cubicBezTo>
                    <a:pt x="22679" y="23653"/>
                    <a:pt x="22412" y="23979"/>
                    <a:pt x="22289" y="24193"/>
                  </a:cubicBezTo>
                  <a:cubicBezTo>
                    <a:pt x="22224" y="24297"/>
                    <a:pt x="22152" y="24434"/>
                    <a:pt x="22074" y="24596"/>
                  </a:cubicBezTo>
                  <a:cubicBezTo>
                    <a:pt x="22035" y="24687"/>
                    <a:pt x="21970" y="24824"/>
                    <a:pt x="21886" y="25006"/>
                  </a:cubicBezTo>
                  <a:cubicBezTo>
                    <a:pt x="21690" y="25416"/>
                    <a:pt x="21300" y="26040"/>
                    <a:pt x="20715" y="26899"/>
                  </a:cubicBezTo>
                  <a:cubicBezTo>
                    <a:pt x="20175" y="27686"/>
                    <a:pt x="19798" y="28329"/>
                    <a:pt x="19603" y="28811"/>
                  </a:cubicBezTo>
                  <a:cubicBezTo>
                    <a:pt x="19557" y="28928"/>
                    <a:pt x="19551" y="29006"/>
                    <a:pt x="19590" y="29058"/>
                  </a:cubicBezTo>
                  <a:cubicBezTo>
                    <a:pt x="19619" y="29102"/>
                    <a:pt x="19674" y="29124"/>
                    <a:pt x="19754" y="29124"/>
                  </a:cubicBezTo>
                  <a:cubicBezTo>
                    <a:pt x="19781" y="29124"/>
                    <a:pt x="19811" y="29121"/>
                    <a:pt x="19843" y="29116"/>
                  </a:cubicBezTo>
                  <a:cubicBezTo>
                    <a:pt x="20435" y="29038"/>
                    <a:pt x="21034" y="28869"/>
                    <a:pt x="21619" y="28609"/>
                  </a:cubicBezTo>
                  <a:cubicBezTo>
                    <a:pt x="21697" y="28577"/>
                    <a:pt x="21749" y="28544"/>
                    <a:pt x="21788" y="28505"/>
                  </a:cubicBezTo>
                  <a:cubicBezTo>
                    <a:pt x="21788" y="28505"/>
                    <a:pt x="21795" y="28498"/>
                    <a:pt x="21795" y="28498"/>
                  </a:cubicBezTo>
                  <a:cubicBezTo>
                    <a:pt x="21860" y="28466"/>
                    <a:pt x="21905" y="28440"/>
                    <a:pt x="21938" y="28420"/>
                  </a:cubicBezTo>
                  <a:lnTo>
                    <a:pt x="21996" y="28381"/>
                  </a:lnTo>
                  <a:lnTo>
                    <a:pt x="21996" y="28381"/>
                  </a:lnTo>
                  <a:cubicBezTo>
                    <a:pt x="21749" y="28785"/>
                    <a:pt x="21437" y="29214"/>
                    <a:pt x="21060" y="29689"/>
                  </a:cubicBezTo>
                  <a:cubicBezTo>
                    <a:pt x="20780" y="30040"/>
                    <a:pt x="20344" y="30560"/>
                    <a:pt x="19765" y="31249"/>
                  </a:cubicBezTo>
                  <a:cubicBezTo>
                    <a:pt x="19694" y="31341"/>
                    <a:pt x="19681" y="31412"/>
                    <a:pt x="19726" y="31458"/>
                  </a:cubicBezTo>
                  <a:cubicBezTo>
                    <a:pt x="19745" y="31476"/>
                    <a:pt x="19768" y="31484"/>
                    <a:pt x="19796" y="31484"/>
                  </a:cubicBezTo>
                  <a:cubicBezTo>
                    <a:pt x="19827" y="31484"/>
                    <a:pt x="19864" y="31475"/>
                    <a:pt x="19908" y="31458"/>
                  </a:cubicBezTo>
                  <a:cubicBezTo>
                    <a:pt x="20383" y="31236"/>
                    <a:pt x="20767" y="31054"/>
                    <a:pt x="21053" y="30905"/>
                  </a:cubicBezTo>
                  <a:cubicBezTo>
                    <a:pt x="21333" y="30749"/>
                    <a:pt x="21593" y="30599"/>
                    <a:pt x="21827" y="30437"/>
                  </a:cubicBezTo>
                  <a:lnTo>
                    <a:pt x="21827" y="30437"/>
                  </a:lnTo>
                  <a:cubicBezTo>
                    <a:pt x="21756" y="30534"/>
                    <a:pt x="21690" y="30638"/>
                    <a:pt x="21625" y="30755"/>
                  </a:cubicBezTo>
                  <a:cubicBezTo>
                    <a:pt x="21482" y="31002"/>
                    <a:pt x="21385" y="31256"/>
                    <a:pt x="21326" y="31523"/>
                  </a:cubicBezTo>
                  <a:lnTo>
                    <a:pt x="21333" y="31523"/>
                  </a:lnTo>
                  <a:lnTo>
                    <a:pt x="21034" y="31932"/>
                  </a:lnTo>
                  <a:cubicBezTo>
                    <a:pt x="20923" y="32088"/>
                    <a:pt x="20845" y="32205"/>
                    <a:pt x="20793" y="32290"/>
                  </a:cubicBezTo>
                  <a:cubicBezTo>
                    <a:pt x="20708" y="32433"/>
                    <a:pt x="20650" y="32563"/>
                    <a:pt x="20611" y="32687"/>
                  </a:cubicBezTo>
                  <a:cubicBezTo>
                    <a:pt x="20578" y="32810"/>
                    <a:pt x="20559" y="32960"/>
                    <a:pt x="20559" y="33122"/>
                  </a:cubicBezTo>
                  <a:cubicBezTo>
                    <a:pt x="20559" y="33240"/>
                    <a:pt x="20565" y="33389"/>
                    <a:pt x="20585" y="33571"/>
                  </a:cubicBezTo>
                  <a:cubicBezTo>
                    <a:pt x="20617" y="33981"/>
                    <a:pt x="20682" y="34592"/>
                    <a:pt x="20767" y="35405"/>
                  </a:cubicBezTo>
                  <a:cubicBezTo>
                    <a:pt x="20832" y="36121"/>
                    <a:pt x="20865" y="36732"/>
                    <a:pt x="20865" y="37246"/>
                  </a:cubicBezTo>
                  <a:cubicBezTo>
                    <a:pt x="20858" y="37564"/>
                    <a:pt x="20838" y="37987"/>
                    <a:pt x="20799" y="38520"/>
                  </a:cubicBezTo>
                  <a:cubicBezTo>
                    <a:pt x="20793" y="38650"/>
                    <a:pt x="20786" y="38748"/>
                    <a:pt x="20773" y="38820"/>
                  </a:cubicBezTo>
                  <a:cubicBezTo>
                    <a:pt x="20760" y="38930"/>
                    <a:pt x="20734" y="39028"/>
                    <a:pt x="20695" y="39112"/>
                  </a:cubicBezTo>
                  <a:cubicBezTo>
                    <a:pt x="20669" y="39177"/>
                    <a:pt x="20624" y="39249"/>
                    <a:pt x="20565" y="39333"/>
                  </a:cubicBezTo>
                  <a:cubicBezTo>
                    <a:pt x="20533" y="39379"/>
                    <a:pt x="20487" y="39450"/>
                    <a:pt x="20416" y="39548"/>
                  </a:cubicBezTo>
                  <a:cubicBezTo>
                    <a:pt x="20305" y="39730"/>
                    <a:pt x="20260" y="39893"/>
                    <a:pt x="20292" y="40036"/>
                  </a:cubicBezTo>
                  <a:cubicBezTo>
                    <a:pt x="20305" y="40120"/>
                    <a:pt x="20351" y="40192"/>
                    <a:pt x="20429" y="40250"/>
                  </a:cubicBezTo>
                  <a:cubicBezTo>
                    <a:pt x="20481" y="40289"/>
                    <a:pt x="20533" y="40315"/>
                    <a:pt x="20585" y="40315"/>
                  </a:cubicBezTo>
                  <a:cubicBezTo>
                    <a:pt x="20572" y="40335"/>
                    <a:pt x="20546" y="40367"/>
                    <a:pt x="20507" y="40413"/>
                  </a:cubicBezTo>
                  <a:lnTo>
                    <a:pt x="19954" y="40998"/>
                  </a:lnTo>
                  <a:cubicBezTo>
                    <a:pt x="19889" y="41063"/>
                    <a:pt x="19843" y="41122"/>
                    <a:pt x="19804" y="41174"/>
                  </a:cubicBezTo>
                  <a:cubicBezTo>
                    <a:pt x="19785" y="41206"/>
                    <a:pt x="19746" y="41258"/>
                    <a:pt x="19707" y="41330"/>
                  </a:cubicBezTo>
                  <a:cubicBezTo>
                    <a:pt x="19674" y="41369"/>
                    <a:pt x="19616" y="41427"/>
                    <a:pt x="19538" y="41499"/>
                  </a:cubicBezTo>
                  <a:cubicBezTo>
                    <a:pt x="19531" y="41512"/>
                    <a:pt x="19505" y="41538"/>
                    <a:pt x="19466" y="41590"/>
                  </a:cubicBezTo>
                  <a:cubicBezTo>
                    <a:pt x="19440" y="41629"/>
                    <a:pt x="19414" y="41655"/>
                    <a:pt x="19395" y="41668"/>
                  </a:cubicBezTo>
                  <a:cubicBezTo>
                    <a:pt x="19369" y="41694"/>
                    <a:pt x="19330" y="41720"/>
                    <a:pt x="19278" y="41759"/>
                  </a:cubicBezTo>
                  <a:cubicBezTo>
                    <a:pt x="19258" y="41772"/>
                    <a:pt x="19245" y="41792"/>
                    <a:pt x="19239" y="41818"/>
                  </a:cubicBezTo>
                  <a:cubicBezTo>
                    <a:pt x="19232" y="41824"/>
                    <a:pt x="19232" y="41837"/>
                    <a:pt x="19226" y="41844"/>
                  </a:cubicBezTo>
                  <a:cubicBezTo>
                    <a:pt x="19219" y="41850"/>
                    <a:pt x="19206" y="41857"/>
                    <a:pt x="19193" y="41870"/>
                  </a:cubicBezTo>
                  <a:cubicBezTo>
                    <a:pt x="19180" y="41876"/>
                    <a:pt x="19154" y="41896"/>
                    <a:pt x="19122" y="41928"/>
                  </a:cubicBezTo>
                  <a:cubicBezTo>
                    <a:pt x="19089" y="41954"/>
                    <a:pt x="19063" y="41974"/>
                    <a:pt x="19043" y="41980"/>
                  </a:cubicBezTo>
                  <a:cubicBezTo>
                    <a:pt x="19030" y="41987"/>
                    <a:pt x="19011" y="42000"/>
                    <a:pt x="18985" y="42013"/>
                  </a:cubicBezTo>
                  <a:cubicBezTo>
                    <a:pt x="18959" y="42026"/>
                    <a:pt x="18939" y="42032"/>
                    <a:pt x="18933" y="42052"/>
                  </a:cubicBezTo>
                  <a:cubicBezTo>
                    <a:pt x="18894" y="42097"/>
                    <a:pt x="18894" y="42149"/>
                    <a:pt x="18926" y="42208"/>
                  </a:cubicBezTo>
                  <a:cubicBezTo>
                    <a:pt x="18939" y="42227"/>
                    <a:pt x="18952" y="42247"/>
                    <a:pt x="18972" y="42266"/>
                  </a:cubicBezTo>
                  <a:cubicBezTo>
                    <a:pt x="18952" y="42273"/>
                    <a:pt x="18926" y="42279"/>
                    <a:pt x="18900" y="42286"/>
                  </a:cubicBezTo>
                  <a:cubicBezTo>
                    <a:pt x="18777" y="42338"/>
                    <a:pt x="18686" y="42384"/>
                    <a:pt x="18621" y="42416"/>
                  </a:cubicBezTo>
                  <a:cubicBezTo>
                    <a:pt x="18517" y="42468"/>
                    <a:pt x="18432" y="42527"/>
                    <a:pt x="18367" y="42585"/>
                  </a:cubicBezTo>
                  <a:cubicBezTo>
                    <a:pt x="18283" y="42657"/>
                    <a:pt x="18218" y="42741"/>
                    <a:pt x="18166" y="42845"/>
                  </a:cubicBezTo>
                  <a:cubicBezTo>
                    <a:pt x="18113" y="42943"/>
                    <a:pt x="18081" y="43047"/>
                    <a:pt x="18068" y="43157"/>
                  </a:cubicBezTo>
                  <a:cubicBezTo>
                    <a:pt x="18055" y="43248"/>
                    <a:pt x="18061" y="43333"/>
                    <a:pt x="18094" y="43411"/>
                  </a:cubicBezTo>
                  <a:cubicBezTo>
                    <a:pt x="18126" y="43502"/>
                    <a:pt x="18198" y="43574"/>
                    <a:pt x="18296" y="43632"/>
                  </a:cubicBezTo>
                  <a:cubicBezTo>
                    <a:pt x="18380" y="43684"/>
                    <a:pt x="18478" y="43710"/>
                    <a:pt x="18588" y="43717"/>
                  </a:cubicBezTo>
                  <a:cubicBezTo>
                    <a:pt x="18679" y="43717"/>
                    <a:pt x="18783" y="43710"/>
                    <a:pt x="18894" y="43684"/>
                  </a:cubicBezTo>
                  <a:cubicBezTo>
                    <a:pt x="18965" y="43671"/>
                    <a:pt x="19063" y="43645"/>
                    <a:pt x="19200" y="43613"/>
                  </a:cubicBezTo>
                  <a:cubicBezTo>
                    <a:pt x="19343" y="43580"/>
                    <a:pt x="19531" y="43554"/>
                    <a:pt x="19765" y="43528"/>
                  </a:cubicBezTo>
                  <a:cubicBezTo>
                    <a:pt x="20065" y="43496"/>
                    <a:pt x="20253" y="43470"/>
                    <a:pt x="20338" y="43463"/>
                  </a:cubicBezTo>
                  <a:cubicBezTo>
                    <a:pt x="20702" y="43405"/>
                    <a:pt x="21086" y="43314"/>
                    <a:pt x="21495" y="43177"/>
                  </a:cubicBezTo>
                  <a:cubicBezTo>
                    <a:pt x="21821" y="43066"/>
                    <a:pt x="22198" y="42923"/>
                    <a:pt x="22607" y="42735"/>
                  </a:cubicBezTo>
                  <a:cubicBezTo>
                    <a:pt x="22874" y="42624"/>
                    <a:pt x="23076" y="42514"/>
                    <a:pt x="23206" y="42416"/>
                  </a:cubicBezTo>
                  <a:cubicBezTo>
                    <a:pt x="23310" y="42331"/>
                    <a:pt x="23388" y="42273"/>
                    <a:pt x="23440" y="42234"/>
                  </a:cubicBezTo>
                  <a:cubicBezTo>
                    <a:pt x="23531" y="42169"/>
                    <a:pt x="23616" y="42130"/>
                    <a:pt x="23694" y="42117"/>
                  </a:cubicBezTo>
                  <a:cubicBezTo>
                    <a:pt x="23733" y="42110"/>
                    <a:pt x="23778" y="42104"/>
                    <a:pt x="23850" y="42097"/>
                  </a:cubicBezTo>
                  <a:cubicBezTo>
                    <a:pt x="23908" y="42091"/>
                    <a:pt x="23954" y="42071"/>
                    <a:pt x="23980" y="42045"/>
                  </a:cubicBezTo>
                  <a:cubicBezTo>
                    <a:pt x="24025" y="42000"/>
                    <a:pt x="24051" y="41928"/>
                    <a:pt x="24064" y="41811"/>
                  </a:cubicBezTo>
                  <a:cubicBezTo>
                    <a:pt x="24090" y="41545"/>
                    <a:pt x="24097" y="41343"/>
                    <a:pt x="24090" y="41200"/>
                  </a:cubicBezTo>
                  <a:cubicBezTo>
                    <a:pt x="24077" y="40972"/>
                    <a:pt x="24025" y="40777"/>
                    <a:pt x="23928" y="40628"/>
                  </a:cubicBezTo>
                  <a:cubicBezTo>
                    <a:pt x="23837" y="40497"/>
                    <a:pt x="23772" y="40400"/>
                    <a:pt x="23739" y="40328"/>
                  </a:cubicBezTo>
                  <a:cubicBezTo>
                    <a:pt x="23707" y="40250"/>
                    <a:pt x="23681" y="40133"/>
                    <a:pt x="23661" y="39964"/>
                  </a:cubicBezTo>
                  <a:lnTo>
                    <a:pt x="23616" y="39606"/>
                  </a:lnTo>
                  <a:cubicBezTo>
                    <a:pt x="23603" y="39522"/>
                    <a:pt x="23583" y="39463"/>
                    <a:pt x="23551" y="39431"/>
                  </a:cubicBezTo>
                  <a:lnTo>
                    <a:pt x="23655" y="38566"/>
                  </a:lnTo>
                  <a:cubicBezTo>
                    <a:pt x="23668" y="38436"/>
                    <a:pt x="23694" y="38338"/>
                    <a:pt x="23720" y="38267"/>
                  </a:cubicBezTo>
                  <a:cubicBezTo>
                    <a:pt x="23752" y="38163"/>
                    <a:pt x="23811" y="38085"/>
                    <a:pt x="23882" y="38039"/>
                  </a:cubicBezTo>
                  <a:cubicBezTo>
                    <a:pt x="23921" y="38013"/>
                    <a:pt x="23999" y="37987"/>
                    <a:pt x="24116" y="37948"/>
                  </a:cubicBezTo>
                  <a:cubicBezTo>
                    <a:pt x="24220" y="37922"/>
                    <a:pt x="24292" y="37883"/>
                    <a:pt x="24331" y="37838"/>
                  </a:cubicBezTo>
                  <a:cubicBezTo>
                    <a:pt x="24389" y="37779"/>
                    <a:pt x="24422" y="37675"/>
                    <a:pt x="24435" y="37519"/>
                  </a:cubicBezTo>
                  <a:lnTo>
                    <a:pt x="24487" y="36836"/>
                  </a:lnTo>
                  <a:cubicBezTo>
                    <a:pt x="24494" y="36725"/>
                    <a:pt x="24481" y="36647"/>
                    <a:pt x="24448" y="36595"/>
                  </a:cubicBezTo>
                  <a:cubicBezTo>
                    <a:pt x="24415" y="36556"/>
                    <a:pt x="24376" y="36537"/>
                    <a:pt x="24324" y="36524"/>
                  </a:cubicBezTo>
                  <a:lnTo>
                    <a:pt x="24318" y="36524"/>
                  </a:lnTo>
                  <a:cubicBezTo>
                    <a:pt x="24357" y="36342"/>
                    <a:pt x="24402" y="36173"/>
                    <a:pt x="24448" y="36010"/>
                  </a:cubicBezTo>
                  <a:cubicBezTo>
                    <a:pt x="24481" y="35886"/>
                    <a:pt x="24507" y="35795"/>
                    <a:pt x="24520" y="35730"/>
                  </a:cubicBezTo>
                  <a:cubicBezTo>
                    <a:pt x="24546" y="35613"/>
                    <a:pt x="24578" y="35457"/>
                    <a:pt x="24598" y="35269"/>
                  </a:cubicBezTo>
                  <a:lnTo>
                    <a:pt x="24669" y="34826"/>
                  </a:lnTo>
                  <a:cubicBezTo>
                    <a:pt x="24708" y="34540"/>
                    <a:pt x="24734" y="34313"/>
                    <a:pt x="24734" y="34144"/>
                  </a:cubicBezTo>
                  <a:cubicBezTo>
                    <a:pt x="24741" y="34020"/>
                    <a:pt x="24734" y="33909"/>
                    <a:pt x="24721" y="33812"/>
                  </a:cubicBezTo>
                  <a:cubicBezTo>
                    <a:pt x="24695" y="33597"/>
                    <a:pt x="24617" y="33467"/>
                    <a:pt x="24494" y="33422"/>
                  </a:cubicBezTo>
                  <a:cubicBezTo>
                    <a:pt x="24461" y="33415"/>
                    <a:pt x="24422" y="33409"/>
                    <a:pt x="24389" y="33409"/>
                  </a:cubicBezTo>
                  <a:cubicBezTo>
                    <a:pt x="24415" y="33389"/>
                    <a:pt x="24448" y="33357"/>
                    <a:pt x="24474" y="33318"/>
                  </a:cubicBezTo>
                  <a:cubicBezTo>
                    <a:pt x="24624" y="33129"/>
                    <a:pt x="24851" y="32888"/>
                    <a:pt x="25163" y="32596"/>
                  </a:cubicBezTo>
                  <a:cubicBezTo>
                    <a:pt x="25502" y="32277"/>
                    <a:pt x="25736" y="32043"/>
                    <a:pt x="25859" y="31893"/>
                  </a:cubicBezTo>
                  <a:cubicBezTo>
                    <a:pt x="25989" y="31737"/>
                    <a:pt x="26126" y="31555"/>
                    <a:pt x="26263" y="31347"/>
                  </a:cubicBezTo>
                  <a:cubicBezTo>
                    <a:pt x="26341" y="31223"/>
                    <a:pt x="26458" y="31028"/>
                    <a:pt x="26607" y="30768"/>
                  </a:cubicBezTo>
                  <a:cubicBezTo>
                    <a:pt x="26835" y="30384"/>
                    <a:pt x="26991" y="30098"/>
                    <a:pt x="27088" y="29916"/>
                  </a:cubicBezTo>
                  <a:cubicBezTo>
                    <a:pt x="27206" y="29702"/>
                    <a:pt x="27310" y="29494"/>
                    <a:pt x="27394" y="29305"/>
                  </a:cubicBezTo>
                  <a:lnTo>
                    <a:pt x="27394" y="29305"/>
                  </a:lnTo>
                  <a:cubicBezTo>
                    <a:pt x="27362" y="29630"/>
                    <a:pt x="27342" y="29890"/>
                    <a:pt x="27336" y="30085"/>
                  </a:cubicBezTo>
                  <a:cubicBezTo>
                    <a:pt x="27316" y="30508"/>
                    <a:pt x="27323" y="30892"/>
                    <a:pt x="27368" y="31230"/>
                  </a:cubicBezTo>
                  <a:cubicBezTo>
                    <a:pt x="27407" y="31542"/>
                    <a:pt x="27498" y="31971"/>
                    <a:pt x="27641" y="32524"/>
                  </a:cubicBezTo>
                  <a:cubicBezTo>
                    <a:pt x="27973" y="33734"/>
                    <a:pt x="28344" y="34956"/>
                    <a:pt x="28773" y="36186"/>
                  </a:cubicBezTo>
                  <a:cubicBezTo>
                    <a:pt x="28805" y="36270"/>
                    <a:pt x="28838" y="36322"/>
                    <a:pt x="28870" y="36348"/>
                  </a:cubicBezTo>
                  <a:cubicBezTo>
                    <a:pt x="28896" y="36374"/>
                    <a:pt x="28923" y="36387"/>
                    <a:pt x="28962" y="36387"/>
                  </a:cubicBezTo>
                  <a:cubicBezTo>
                    <a:pt x="29001" y="36387"/>
                    <a:pt x="29027" y="36374"/>
                    <a:pt x="29046" y="36342"/>
                  </a:cubicBezTo>
                  <a:cubicBezTo>
                    <a:pt x="29066" y="36316"/>
                    <a:pt x="29066" y="36264"/>
                    <a:pt x="29046" y="36186"/>
                  </a:cubicBezTo>
                  <a:cubicBezTo>
                    <a:pt x="28877" y="35509"/>
                    <a:pt x="28910" y="34690"/>
                    <a:pt x="29144" y="33740"/>
                  </a:cubicBezTo>
                  <a:cubicBezTo>
                    <a:pt x="29209" y="33493"/>
                    <a:pt x="29319" y="33096"/>
                    <a:pt x="29488" y="32544"/>
                  </a:cubicBezTo>
                  <a:cubicBezTo>
                    <a:pt x="29644" y="32036"/>
                    <a:pt x="29755" y="31633"/>
                    <a:pt x="29820" y="31354"/>
                  </a:cubicBezTo>
                  <a:cubicBezTo>
                    <a:pt x="29957" y="30742"/>
                    <a:pt x="30048" y="30033"/>
                    <a:pt x="30087" y="29220"/>
                  </a:cubicBezTo>
                  <a:cubicBezTo>
                    <a:pt x="30100" y="28895"/>
                    <a:pt x="30113" y="28173"/>
                    <a:pt x="30126" y="27068"/>
                  </a:cubicBezTo>
                  <a:cubicBezTo>
                    <a:pt x="30126" y="26983"/>
                    <a:pt x="30132" y="26918"/>
                    <a:pt x="30145" y="26873"/>
                  </a:cubicBezTo>
                  <a:cubicBezTo>
                    <a:pt x="30165" y="26795"/>
                    <a:pt x="30191" y="26743"/>
                    <a:pt x="30236" y="26703"/>
                  </a:cubicBezTo>
                  <a:cubicBezTo>
                    <a:pt x="30288" y="27243"/>
                    <a:pt x="30386" y="27842"/>
                    <a:pt x="30542" y="28511"/>
                  </a:cubicBezTo>
                  <a:cubicBezTo>
                    <a:pt x="30620" y="28856"/>
                    <a:pt x="30776" y="29454"/>
                    <a:pt x="30997" y="30293"/>
                  </a:cubicBezTo>
                  <a:cubicBezTo>
                    <a:pt x="31413" y="31841"/>
                    <a:pt x="31648" y="33038"/>
                    <a:pt x="31693" y="33896"/>
                  </a:cubicBezTo>
                  <a:cubicBezTo>
                    <a:pt x="31700" y="33955"/>
                    <a:pt x="31706" y="34007"/>
                    <a:pt x="31726" y="34052"/>
                  </a:cubicBezTo>
                  <a:cubicBezTo>
                    <a:pt x="31752" y="34105"/>
                    <a:pt x="31791" y="34124"/>
                    <a:pt x="31836" y="34124"/>
                  </a:cubicBezTo>
                  <a:cubicBezTo>
                    <a:pt x="31882" y="34124"/>
                    <a:pt x="31914" y="34092"/>
                    <a:pt x="31940" y="34039"/>
                  </a:cubicBezTo>
                  <a:cubicBezTo>
                    <a:pt x="31953" y="33994"/>
                    <a:pt x="31966" y="33942"/>
                    <a:pt x="31960" y="33877"/>
                  </a:cubicBezTo>
                  <a:cubicBezTo>
                    <a:pt x="31940" y="33441"/>
                    <a:pt x="31986" y="32908"/>
                    <a:pt x="32090" y="32297"/>
                  </a:cubicBezTo>
                  <a:cubicBezTo>
                    <a:pt x="32226" y="31594"/>
                    <a:pt x="32324" y="31067"/>
                    <a:pt x="32376" y="30716"/>
                  </a:cubicBezTo>
                  <a:cubicBezTo>
                    <a:pt x="32454" y="30228"/>
                    <a:pt x="32519" y="29676"/>
                    <a:pt x="32558" y="29058"/>
                  </a:cubicBezTo>
                  <a:cubicBezTo>
                    <a:pt x="32571" y="28837"/>
                    <a:pt x="32584" y="28564"/>
                    <a:pt x="32604" y="28232"/>
                  </a:cubicBezTo>
                  <a:lnTo>
                    <a:pt x="32649" y="28746"/>
                  </a:lnTo>
                  <a:cubicBezTo>
                    <a:pt x="32669" y="28967"/>
                    <a:pt x="32688" y="29162"/>
                    <a:pt x="32721" y="29324"/>
                  </a:cubicBezTo>
                  <a:cubicBezTo>
                    <a:pt x="32747" y="29487"/>
                    <a:pt x="32812" y="29734"/>
                    <a:pt x="32916" y="30053"/>
                  </a:cubicBezTo>
                  <a:lnTo>
                    <a:pt x="33423" y="31685"/>
                  </a:lnTo>
                  <a:cubicBezTo>
                    <a:pt x="33488" y="31887"/>
                    <a:pt x="33534" y="32043"/>
                    <a:pt x="33566" y="32153"/>
                  </a:cubicBezTo>
                  <a:cubicBezTo>
                    <a:pt x="33605" y="32329"/>
                    <a:pt x="33631" y="32492"/>
                    <a:pt x="33644" y="32641"/>
                  </a:cubicBezTo>
                  <a:cubicBezTo>
                    <a:pt x="33644" y="32719"/>
                    <a:pt x="33657" y="32778"/>
                    <a:pt x="33677" y="32817"/>
                  </a:cubicBezTo>
                  <a:cubicBezTo>
                    <a:pt x="33696" y="32843"/>
                    <a:pt x="33716" y="32862"/>
                    <a:pt x="33748" y="32869"/>
                  </a:cubicBezTo>
                  <a:cubicBezTo>
                    <a:pt x="33763" y="32875"/>
                    <a:pt x="33776" y="32878"/>
                    <a:pt x="33788" y="32878"/>
                  </a:cubicBezTo>
                  <a:cubicBezTo>
                    <a:pt x="33803" y="32878"/>
                    <a:pt x="33816" y="32873"/>
                    <a:pt x="33826" y="32862"/>
                  </a:cubicBezTo>
                  <a:cubicBezTo>
                    <a:pt x="33865" y="32843"/>
                    <a:pt x="33878" y="32784"/>
                    <a:pt x="33872" y="32700"/>
                  </a:cubicBezTo>
                  <a:cubicBezTo>
                    <a:pt x="33872" y="32524"/>
                    <a:pt x="33898" y="32336"/>
                    <a:pt x="33956" y="32134"/>
                  </a:cubicBezTo>
                  <a:cubicBezTo>
                    <a:pt x="34002" y="31984"/>
                    <a:pt x="34073" y="31809"/>
                    <a:pt x="34171" y="31601"/>
                  </a:cubicBezTo>
                  <a:cubicBezTo>
                    <a:pt x="34229" y="31490"/>
                    <a:pt x="34282" y="31386"/>
                    <a:pt x="34334" y="31288"/>
                  </a:cubicBezTo>
                  <a:cubicBezTo>
                    <a:pt x="34665" y="32030"/>
                    <a:pt x="35055" y="32752"/>
                    <a:pt x="35511" y="33448"/>
                  </a:cubicBezTo>
                  <a:cubicBezTo>
                    <a:pt x="35654" y="33662"/>
                    <a:pt x="35777" y="33831"/>
                    <a:pt x="35881" y="33955"/>
                  </a:cubicBezTo>
                  <a:cubicBezTo>
                    <a:pt x="35979" y="34065"/>
                    <a:pt x="36096" y="34183"/>
                    <a:pt x="36239" y="34306"/>
                  </a:cubicBezTo>
                  <a:cubicBezTo>
                    <a:pt x="36317" y="34371"/>
                    <a:pt x="36447" y="34475"/>
                    <a:pt x="36629" y="34618"/>
                  </a:cubicBezTo>
                  <a:cubicBezTo>
                    <a:pt x="36837" y="34781"/>
                    <a:pt x="36994" y="34898"/>
                    <a:pt x="37098" y="34976"/>
                  </a:cubicBezTo>
                  <a:cubicBezTo>
                    <a:pt x="37280" y="35093"/>
                    <a:pt x="37449" y="35191"/>
                    <a:pt x="37605" y="35262"/>
                  </a:cubicBezTo>
                  <a:cubicBezTo>
                    <a:pt x="37663" y="35373"/>
                    <a:pt x="37722" y="35483"/>
                    <a:pt x="37780" y="35587"/>
                  </a:cubicBezTo>
                  <a:cubicBezTo>
                    <a:pt x="38203" y="36316"/>
                    <a:pt x="38763" y="36914"/>
                    <a:pt x="39471" y="37395"/>
                  </a:cubicBezTo>
                  <a:cubicBezTo>
                    <a:pt x="39543" y="37447"/>
                    <a:pt x="39680" y="37532"/>
                    <a:pt x="39881" y="37662"/>
                  </a:cubicBezTo>
                  <a:cubicBezTo>
                    <a:pt x="40057" y="37766"/>
                    <a:pt x="40193" y="37857"/>
                    <a:pt x="40297" y="37929"/>
                  </a:cubicBezTo>
                  <a:cubicBezTo>
                    <a:pt x="40629" y="38169"/>
                    <a:pt x="40928" y="38455"/>
                    <a:pt x="41182" y="38787"/>
                  </a:cubicBezTo>
                  <a:cubicBezTo>
                    <a:pt x="41435" y="39119"/>
                    <a:pt x="41637" y="39476"/>
                    <a:pt x="41787" y="39867"/>
                  </a:cubicBezTo>
                  <a:cubicBezTo>
                    <a:pt x="41813" y="39932"/>
                    <a:pt x="41865" y="40094"/>
                    <a:pt x="41949" y="40354"/>
                  </a:cubicBezTo>
                  <a:cubicBezTo>
                    <a:pt x="42014" y="40556"/>
                    <a:pt x="42079" y="40719"/>
                    <a:pt x="42131" y="40836"/>
                  </a:cubicBezTo>
                  <a:cubicBezTo>
                    <a:pt x="42203" y="40998"/>
                    <a:pt x="42333" y="41232"/>
                    <a:pt x="42509" y="41545"/>
                  </a:cubicBezTo>
                  <a:cubicBezTo>
                    <a:pt x="42658" y="41824"/>
                    <a:pt x="42743" y="42071"/>
                    <a:pt x="42762" y="42286"/>
                  </a:cubicBezTo>
                  <a:cubicBezTo>
                    <a:pt x="42774" y="42290"/>
                    <a:pt x="42785" y="42293"/>
                    <a:pt x="42797" y="42293"/>
                  </a:cubicBezTo>
                  <a:cubicBezTo>
                    <a:pt x="42806" y="42293"/>
                    <a:pt x="42816" y="42291"/>
                    <a:pt x="42827" y="42286"/>
                  </a:cubicBezTo>
                  <a:lnTo>
                    <a:pt x="42834" y="42286"/>
                  </a:lnTo>
                  <a:cubicBezTo>
                    <a:pt x="42840" y="42299"/>
                    <a:pt x="42847" y="42305"/>
                    <a:pt x="42860" y="42312"/>
                  </a:cubicBezTo>
                  <a:cubicBezTo>
                    <a:pt x="42867" y="42313"/>
                    <a:pt x="42875" y="42313"/>
                    <a:pt x="42883" y="42313"/>
                  </a:cubicBezTo>
                  <a:cubicBezTo>
                    <a:pt x="42970" y="42313"/>
                    <a:pt x="43079" y="42279"/>
                    <a:pt x="43204" y="42208"/>
                  </a:cubicBezTo>
                  <a:lnTo>
                    <a:pt x="43204" y="42208"/>
                  </a:lnTo>
                  <a:cubicBezTo>
                    <a:pt x="43159" y="42325"/>
                    <a:pt x="43113" y="42442"/>
                    <a:pt x="43074" y="42559"/>
                  </a:cubicBezTo>
                  <a:cubicBezTo>
                    <a:pt x="43009" y="42741"/>
                    <a:pt x="42996" y="42884"/>
                    <a:pt x="43022" y="42982"/>
                  </a:cubicBezTo>
                  <a:cubicBezTo>
                    <a:pt x="43068" y="43099"/>
                    <a:pt x="43159" y="43190"/>
                    <a:pt x="43296" y="43248"/>
                  </a:cubicBezTo>
                  <a:cubicBezTo>
                    <a:pt x="43348" y="43274"/>
                    <a:pt x="43406" y="43294"/>
                    <a:pt x="43484" y="43314"/>
                  </a:cubicBezTo>
                  <a:cubicBezTo>
                    <a:pt x="43523" y="43327"/>
                    <a:pt x="43588" y="43340"/>
                    <a:pt x="43673" y="43359"/>
                  </a:cubicBezTo>
                  <a:cubicBezTo>
                    <a:pt x="43868" y="43405"/>
                    <a:pt x="44082" y="43483"/>
                    <a:pt x="44323" y="43580"/>
                  </a:cubicBezTo>
                  <a:cubicBezTo>
                    <a:pt x="44460" y="43639"/>
                    <a:pt x="44668" y="43736"/>
                    <a:pt x="44947" y="43873"/>
                  </a:cubicBezTo>
                  <a:lnTo>
                    <a:pt x="45351" y="44074"/>
                  </a:lnTo>
                  <a:cubicBezTo>
                    <a:pt x="45559" y="44172"/>
                    <a:pt x="45715" y="44257"/>
                    <a:pt x="45819" y="44328"/>
                  </a:cubicBezTo>
                  <a:cubicBezTo>
                    <a:pt x="45916" y="44393"/>
                    <a:pt x="46060" y="44491"/>
                    <a:pt x="46242" y="44627"/>
                  </a:cubicBezTo>
                  <a:cubicBezTo>
                    <a:pt x="46404" y="44744"/>
                    <a:pt x="46560" y="44816"/>
                    <a:pt x="46697" y="44842"/>
                  </a:cubicBezTo>
                  <a:cubicBezTo>
                    <a:pt x="46757" y="44855"/>
                    <a:pt x="46821" y="44862"/>
                    <a:pt x="46888" y="44862"/>
                  </a:cubicBezTo>
                  <a:cubicBezTo>
                    <a:pt x="46983" y="44862"/>
                    <a:pt x="47085" y="44849"/>
                    <a:pt x="47191" y="44822"/>
                  </a:cubicBezTo>
                  <a:cubicBezTo>
                    <a:pt x="47315" y="44796"/>
                    <a:pt x="47471" y="44738"/>
                    <a:pt x="47672" y="44653"/>
                  </a:cubicBezTo>
                  <a:cubicBezTo>
                    <a:pt x="48076" y="44478"/>
                    <a:pt x="48381" y="44322"/>
                    <a:pt x="48596" y="44178"/>
                  </a:cubicBezTo>
                  <a:cubicBezTo>
                    <a:pt x="48824" y="44022"/>
                    <a:pt x="48947" y="43860"/>
                    <a:pt x="48980" y="43691"/>
                  </a:cubicBezTo>
                  <a:cubicBezTo>
                    <a:pt x="48999" y="43561"/>
                    <a:pt x="48967" y="43431"/>
                    <a:pt x="48882" y="43301"/>
                  </a:cubicBezTo>
                  <a:cubicBezTo>
                    <a:pt x="48811" y="43183"/>
                    <a:pt x="48707" y="43086"/>
                    <a:pt x="48570" y="43008"/>
                  </a:cubicBezTo>
                  <a:cubicBezTo>
                    <a:pt x="48518" y="42975"/>
                    <a:pt x="48394" y="42910"/>
                    <a:pt x="48193" y="42813"/>
                  </a:cubicBezTo>
                  <a:cubicBezTo>
                    <a:pt x="48037" y="42735"/>
                    <a:pt x="47913" y="42663"/>
                    <a:pt x="47835" y="42592"/>
                  </a:cubicBezTo>
                  <a:cubicBezTo>
                    <a:pt x="47809" y="42572"/>
                    <a:pt x="47790" y="42553"/>
                    <a:pt x="47770" y="42540"/>
                  </a:cubicBezTo>
                  <a:cubicBezTo>
                    <a:pt x="47770" y="42481"/>
                    <a:pt x="47731" y="42410"/>
                    <a:pt x="47659" y="42325"/>
                  </a:cubicBezTo>
                  <a:cubicBezTo>
                    <a:pt x="47308" y="41941"/>
                    <a:pt x="46899" y="41636"/>
                    <a:pt x="46424" y="41414"/>
                  </a:cubicBezTo>
                  <a:cubicBezTo>
                    <a:pt x="46333" y="41369"/>
                    <a:pt x="46268" y="41323"/>
                    <a:pt x="46242" y="41278"/>
                  </a:cubicBezTo>
                  <a:cubicBezTo>
                    <a:pt x="46222" y="41245"/>
                    <a:pt x="46209" y="41206"/>
                    <a:pt x="46203" y="41148"/>
                  </a:cubicBezTo>
                  <a:cubicBezTo>
                    <a:pt x="46203" y="41089"/>
                    <a:pt x="46196" y="41044"/>
                    <a:pt x="46196" y="41011"/>
                  </a:cubicBezTo>
                  <a:cubicBezTo>
                    <a:pt x="46183" y="40901"/>
                    <a:pt x="46144" y="40803"/>
                    <a:pt x="46066" y="40725"/>
                  </a:cubicBezTo>
                  <a:cubicBezTo>
                    <a:pt x="46027" y="40686"/>
                    <a:pt x="45988" y="40654"/>
                    <a:pt x="45956" y="40641"/>
                  </a:cubicBezTo>
                  <a:cubicBezTo>
                    <a:pt x="45949" y="40641"/>
                    <a:pt x="45949" y="40641"/>
                    <a:pt x="45949" y="40634"/>
                  </a:cubicBezTo>
                  <a:cubicBezTo>
                    <a:pt x="45930" y="40582"/>
                    <a:pt x="45897" y="40530"/>
                    <a:pt x="45851" y="40484"/>
                  </a:cubicBezTo>
                  <a:cubicBezTo>
                    <a:pt x="45253" y="39899"/>
                    <a:pt x="44733" y="39255"/>
                    <a:pt x="44278" y="38553"/>
                  </a:cubicBezTo>
                  <a:cubicBezTo>
                    <a:pt x="43829" y="37844"/>
                    <a:pt x="43465" y="37096"/>
                    <a:pt x="43185" y="36309"/>
                  </a:cubicBezTo>
                  <a:cubicBezTo>
                    <a:pt x="43061" y="35939"/>
                    <a:pt x="42970" y="35659"/>
                    <a:pt x="42912" y="35477"/>
                  </a:cubicBezTo>
                  <a:cubicBezTo>
                    <a:pt x="42801" y="35145"/>
                    <a:pt x="42691" y="34872"/>
                    <a:pt x="42593" y="34657"/>
                  </a:cubicBezTo>
                  <a:cubicBezTo>
                    <a:pt x="42353" y="34137"/>
                    <a:pt x="41988" y="33591"/>
                    <a:pt x="41501" y="33025"/>
                  </a:cubicBezTo>
                  <a:cubicBezTo>
                    <a:pt x="41370" y="32882"/>
                    <a:pt x="41260" y="32758"/>
                    <a:pt x="41156" y="32654"/>
                  </a:cubicBezTo>
                  <a:cubicBezTo>
                    <a:pt x="41162" y="32641"/>
                    <a:pt x="41169" y="32628"/>
                    <a:pt x="41175" y="32609"/>
                  </a:cubicBezTo>
                  <a:cubicBezTo>
                    <a:pt x="41188" y="32563"/>
                    <a:pt x="41195" y="32511"/>
                    <a:pt x="41175" y="32459"/>
                  </a:cubicBezTo>
                  <a:cubicBezTo>
                    <a:pt x="41104" y="32095"/>
                    <a:pt x="41026" y="31809"/>
                    <a:pt x="40948" y="31601"/>
                  </a:cubicBezTo>
                  <a:cubicBezTo>
                    <a:pt x="40876" y="31412"/>
                    <a:pt x="40753" y="31145"/>
                    <a:pt x="40571" y="30807"/>
                  </a:cubicBezTo>
                  <a:cubicBezTo>
                    <a:pt x="40401" y="30495"/>
                    <a:pt x="40271" y="30261"/>
                    <a:pt x="40180" y="30105"/>
                  </a:cubicBezTo>
                  <a:cubicBezTo>
                    <a:pt x="40024" y="29851"/>
                    <a:pt x="39875" y="29637"/>
                    <a:pt x="39719" y="29454"/>
                  </a:cubicBezTo>
                  <a:cubicBezTo>
                    <a:pt x="39608" y="29331"/>
                    <a:pt x="39426" y="29149"/>
                    <a:pt x="39179" y="28915"/>
                  </a:cubicBezTo>
                  <a:lnTo>
                    <a:pt x="38990" y="28733"/>
                  </a:lnTo>
                  <a:lnTo>
                    <a:pt x="39257" y="28733"/>
                  </a:lnTo>
                  <a:cubicBezTo>
                    <a:pt x="39297" y="28733"/>
                    <a:pt x="39337" y="28734"/>
                    <a:pt x="39377" y="28734"/>
                  </a:cubicBezTo>
                  <a:cubicBezTo>
                    <a:pt x="39649" y="28734"/>
                    <a:pt x="39902" y="28715"/>
                    <a:pt x="40135" y="28681"/>
                  </a:cubicBezTo>
                  <a:cubicBezTo>
                    <a:pt x="40616" y="28609"/>
                    <a:pt x="41136" y="28459"/>
                    <a:pt x="41683" y="28219"/>
                  </a:cubicBezTo>
                  <a:cubicBezTo>
                    <a:pt x="42073" y="28050"/>
                    <a:pt x="42554" y="27803"/>
                    <a:pt x="43126" y="27471"/>
                  </a:cubicBezTo>
                  <a:cubicBezTo>
                    <a:pt x="43432" y="27295"/>
                    <a:pt x="43660" y="27133"/>
                    <a:pt x="43816" y="26990"/>
                  </a:cubicBezTo>
                  <a:cubicBezTo>
                    <a:pt x="43985" y="26827"/>
                    <a:pt x="44174" y="26573"/>
                    <a:pt x="44375" y="26235"/>
                  </a:cubicBezTo>
                  <a:cubicBezTo>
                    <a:pt x="44557" y="25923"/>
                    <a:pt x="44739" y="25578"/>
                    <a:pt x="44908" y="25208"/>
                  </a:cubicBezTo>
                  <a:cubicBezTo>
                    <a:pt x="45065" y="24863"/>
                    <a:pt x="45188" y="24557"/>
                    <a:pt x="45266" y="24297"/>
                  </a:cubicBezTo>
                  <a:cubicBezTo>
                    <a:pt x="45383" y="23920"/>
                    <a:pt x="45468" y="23484"/>
                    <a:pt x="45520" y="22996"/>
                  </a:cubicBezTo>
                  <a:cubicBezTo>
                    <a:pt x="45552" y="22678"/>
                    <a:pt x="45578" y="22229"/>
                    <a:pt x="45598" y="21663"/>
                  </a:cubicBezTo>
                  <a:cubicBezTo>
                    <a:pt x="45624" y="20792"/>
                    <a:pt x="45624" y="20096"/>
                    <a:pt x="45591" y="19582"/>
                  </a:cubicBezTo>
                  <a:cubicBezTo>
                    <a:pt x="45539" y="18815"/>
                    <a:pt x="45416" y="18138"/>
                    <a:pt x="45221" y="17553"/>
                  </a:cubicBezTo>
                  <a:cubicBezTo>
                    <a:pt x="44973" y="16818"/>
                    <a:pt x="44564" y="16064"/>
                    <a:pt x="43985" y="15303"/>
                  </a:cubicBezTo>
                  <a:cubicBezTo>
                    <a:pt x="43588" y="14783"/>
                    <a:pt x="43009" y="14132"/>
                    <a:pt x="42255" y="13365"/>
                  </a:cubicBezTo>
                  <a:cubicBezTo>
                    <a:pt x="41917" y="13020"/>
                    <a:pt x="41650" y="12773"/>
                    <a:pt x="41455" y="12617"/>
                  </a:cubicBezTo>
                  <a:cubicBezTo>
                    <a:pt x="41208" y="12428"/>
                    <a:pt x="40909" y="12233"/>
                    <a:pt x="40564" y="12045"/>
                  </a:cubicBezTo>
                  <a:cubicBezTo>
                    <a:pt x="40453" y="11980"/>
                    <a:pt x="40343" y="11921"/>
                    <a:pt x="40226" y="11862"/>
                  </a:cubicBezTo>
                  <a:cubicBezTo>
                    <a:pt x="40239" y="11836"/>
                    <a:pt x="40245" y="11804"/>
                    <a:pt x="40245" y="11765"/>
                  </a:cubicBezTo>
                  <a:cubicBezTo>
                    <a:pt x="40239" y="11700"/>
                    <a:pt x="40213" y="11641"/>
                    <a:pt x="40174" y="11583"/>
                  </a:cubicBezTo>
                  <a:cubicBezTo>
                    <a:pt x="40011" y="11329"/>
                    <a:pt x="39803" y="11108"/>
                    <a:pt x="39569" y="10926"/>
                  </a:cubicBezTo>
                  <a:cubicBezTo>
                    <a:pt x="39510" y="10880"/>
                    <a:pt x="39471" y="10854"/>
                    <a:pt x="39452" y="10841"/>
                  </a:cubicBezTo>
                  <a:cubicBezTo>
                    <a:pt x="39419" y="10802"/>
                    <a:pt x="39387" y="10770"/>
                    <a:pt x="39367" y="10731"/>
                  </a:cubicBezTo>
                  <a:cubicBezTo>
                    <a:pt x="39341" y="10679"/>
                    <a:pt x="39322" y="10588"/>
                    <a:pt x="39309" y="10458"/>
                  </a:cubicBezTo>
                  <a:cubicBezTo>
                    <a:pt x="39283" y="10256"/>
                    <a:pt x="39205" y="10022"/>
                    <a:pt x="39068" y="9762"/>
                  </a:cubicBezTo>
                  <a:cubicBezTo>
                    <a:pt x="38906" y="9469"/>
                    <a:pt x="38789" y="9242"/>
                    <a:pt x="38717" y="9092"/>
                  </a:cubicBezTo>
                  <a:cubicBezTo>
                    <a:pt x="38684" y="9001"/>
                    <a:pt x="38652" y="8936"/>
                    <a:pt x="38632" y="8890"/>
                  </a:cubicBezTo>
                  <a:cubicBezTo>
                    <a:pt x="38600" y="8806"/>
                    <a:pt x="38574" y="8741"/>
                    <a:pt x="38541" y="8689"/>
                  </a:cubicBezTo>
                  <a:cubicBezTo>
                    <a:pt x="38444" y="8520"/>
                    <a:pt x="38301" y="8357"/>
                    <a:pt x="38112" y="8201"/>
                  </a:cubicBezTo>
                  <a:cubicBezTo>
                    <a:pt x="38002" y="8110"/>
                    <a:pt x="37819" y="7986"/>
                    <a:pt x="37566" y="7830"/>
                  </a:cubicBezTo>
                  <a:cubicBezTo>
                    <a:pt x="37488" y="7783"/>
                    <a:pt x="37421" y="7760"/>
                    <a:pt x="37368" y="7760"/>
                  </a:cubicBezTo>
                  <a:cubicBezTo>
                    <a:pt x="37333" y="7760"/>
                    <a:pt x="37303" y="7770"/>
                    <a:pt x="37280" y="7791"/>
                  </a:cubicBezTo>
                  <a:cubicBezTo>
                    <a:pt x="37241" y="7830"/>
                    <a:pt x="37221" y="7895"/>
                    <a:pt x="37221" y="7993"/>
                  </a:cubicBezTo>
                  <a:lnTo>
                    <a:pt x="37260" y="9560"/>
                  </a:lnTo>
                  <a:cubicBezTo>
                    <a:pt x="37208" y="9558"/>
                    <a:pt x="37156" y="9557"/>
                    <a:pt x="37104" y="9557"/>
                  </a:cubicBezTo>
                  <a:cubicBezTo>
                    <a:pt x="36604" y="9557"/>
                    <a:pt x="36110" y="9642"/>
                    <a:pt x="35621" y="9801"/>
                  </a:cubicBezTo>
                  <a:cubicBezTo>
                    <a:pt x="35081" y="9970"/>
                    <a:pt x="34594" y="10224"/>
                    <a:pt x="34158" y="10562"/>
                  </a:cubicBezTo>
                  <a:lnTo>
                    <a:pt x="33670" y="9489"/>
                  </a:lnTo>
                  <a:cubicBezTo>
                    <a:pt x="33651" y="9450"/>
                    <a:pt x="33625" y="9424"/>
                    <a:pt x="33599" y="9398"/>
                  </a:cubicBezTo>
                  <a:cubicBezTo>
                    <a:pt x="33638" y="9339"/>
                    <a:pt x="33670" y="9281"/>
                    <a:pt x="33703" y="9222"/>
                  </a:cubicBezTo>
                  <a:cubicBezTo>
                    <a:pt x="33885" y="8903"/>
                    <a:pt x="33930" y="8637"/>
                    <a:pt x="33833" y="8429"/>
                  </a:cubicBezTo>
                  <a:cubicBezTo>
                    <a:pt x="33820" y="8383"/>
                    <a:pt x="33800" y="8351"/>
                    <a:pt x="33774" y="8331"/>
                  </a:cubicBezTo>
                  <a:cubicBezTo>
                    <a:pt x="33982" y="7388"/>
                    <a:pt x="34093" y="6445"/>
                    <a:pt x="34099" y="5502"/>
                  </a:cubicBezTo>
                  <a:lnTo>
                    <a:pt x="34099" y="5482"/>
                  </a:lnTo>
                  <a:cubicBezTo>
                    <a:pt x="34112" y="5476"/>
                    <a:pt x="34132" y="5469"/>
                    <a:pt x="34158" y="5456"/>
                  </a:cubicBezTo>
                  <a:cubicBezTo>
                    <a:pt x="34451" y="5281"/>
                    <a:pt x="34704" y="5118"/>
                    <a:pt x="34906" y="4969"/>
                  </a:cubicBezTo>
                  <a:cubicBezTo>
                    <a:pt x="35166" y="4780"/>
                    <a:pt x="35387" y="4585"/>
                    <a:pt x="35569" y="4377"/>
                  </a:cubicBezTo>
                  <a:cubicBezTo>
                    <a:pt x="35979" y="3928"/>
                    <a:pt x="36213" y="3440"/>
                    <a:pt x="36272" y="2927"/>
                  </a:cubicBezTo>
                  <a:cubicBezTo>
                    <a:pt x="36291" y="2758"/>
                    <a:pt x="36291" y="2582"/>
                    <a:pt x="36272" y="2413"/>
                  </a:cubicBezTo>
                  <a:cubicBezTo>
                    <a:pt x="36259" y="2322"/>
                    <a:pt x="36239" y="2224"/>
                    <a:pt x="36213" y="2114"/>
                  </a:cubicBezTo>
                  <a:cubicBezTo>
                    <a:pt x="36135" y="1847"/>
                    <a:pt x="36011" y="1613"/>
                    <a:pt x="35836" y="1411"/>
                  </a:cubicBezTo>
                  <a:cubicBezTo>
                    <a:pt x="35784" y="1353"/>
                    <a:pt x="35693" y="1255"/>
                    <a:pt x="35550" y="1125"/>
                  </a:cubicBezTo>
                  <a:lnTo>
                    <a:pt x="35251" y="845"/>
                  </a:lnTo>
                  <a:cubicBezTo>
                    <a:pt x="35062" y="663"/>
                    <a:pt x="34912" y="546"/>
                    <a:pt x="34795" y="488"/>
                  </a:cubicBezTo>
                  <a:cubicBezTo>
                    <a:pt x="34685" y="423"/>
                    <a:pt x="34561" y="384"/>
                    <a:pt x="34431" y="364"/>
                  </a:cubicBezTo>
                  <a:cubicBezTo>
                    <a:pt x="34416" y="363"/>
                    <a:pt x="34403" y="362"/>
                    <a:pt x="34390" y="362"/>
                  </a:cubicBezTo>
                  <a:cubicBezTo>
                    <a:pt x="34351" y="362"/>
                    <a:pt x="34319" y="369"/>
                    <a:pt x="34295" y="384"/>
                  </a:cubicBezTo>
                  <a:cubicBezTo>
                    <a:pt x="34249" y="416"/>
                    <a:pt x="34236" y="481"/>
                    <a:pt x="34262" y="572"/>
                  </a:cubicBezTo>
                  <a:cubicBezTo>
                    <a:pt x="34295" y="715"/>
                    <a:pt x="34360" y="871"/>
                    <a:pt x="34464" y="1047"/>
                  </a:cubicBezTo>
                  <a:cubicBezTo>
                    <a:pt x="34464" y="1054"/>
                    <a:pt x="34561" y="1203"/>
                    <a:pt x="34743" y="1489"/>
                  </a:cubicBezTo>
                  <a:cubicBezTo>
                    <a:pt x="34990" y="1860"/>
                    <a:pt x="35094" y="2179"/>
                    <a:pt x="35062" y="2458"/>
                  </a:cubicBezTo>
                  <a:cubicBezTo>
                    <a:pt x="35055" y="2543"/>
                    <a:pt x="35029" y="2621"/>
                    <a:pt x="34990" y="2699"/>
                  </a:cubicBezTo>
                  <a:cubicBezTo>
                    <a:pt x="34945" y="2784"/>
                    <a:pt x="34880" y="2862"/>
                    <a:pt x="34795" y="2953"/>
                  </a:cubicBezTo>
                  <a:cubicBezTo>
                    <a:pt x="34483" y="3258"/>
                    <a:pt x="34125" y="3499"/>
                    <a:pt x="33722" y="3675"/>
                  </a:cubicBezTo>
                  <a:cubicBezTo>
                    <a:pt x="33625" y="3714"/>
                    <a:pt x="33560" y="3753"/>
                    <a:pt x="33527" y="3785"/>
                  </a:cubicBezTo>
                  <a:cubicBezTo>
                    <a:pt x="33514" y="3798"/>
                    <a:pt x="33501" y="3818"/>
                    <a:pt x="33495" y="3831"/>
                  </a:cubicBezTo>
                  <a:cubicBezTo>
                    <a:pt x="33364" y="3681"/>
                    <a:pt x="33215" y="3551"/>
                    <a:pt x="33059" y="3434"/>
                  </a:cubicBezTo>
                  <a:cubicBezTo>
                    <a:pt x="32786" y="3239"/>
                    <a:pt x="32500" y="3115"/>
                    <a:pt x="32194" y="3063"/>
                  </a:cubicBezTo>
                  <a:cubicBezTo>
                    <a:pt x="32085" y="3046"/>
                    <a:pt x="31969" y="3037"/>
                    <a:pt x="31847" y="3037"/>
                  </a:cubicBezTo>
                  <a:cubicBezTo>
                    <a:pt x="31648" y="3037"/>
                    <a:pt x="31432" y="3060"/>
                    <a:pt x="31199" y="3109"/>
                  </a:cubicBezTo>
                  <a:cubicBezTo>
                    <a:pt x="31186" y="3109"/>
                    <a:pt x="31179" y="3115"/>
                    <a:pt x="31166" y="3115"/>
                  </a:cubicBezTo>
                  <a:lnTo>
                    <a:pt x="31160" y="3115"/>
                  </a:lnTo>
                  <a:cubicBezTo>
                    <a:pt x="31153" y="3115"/>
                    <a:pt x="31147" y="3115"/>
                    <a:pt x="31147" y="3122"/>
                  </a:cubicBezTo>
                  <a:cubicBezTo>
                    <a:pt x="30698" y="3219"/>
                    <a:pt x="30295" y="3375"/>
                    <a:pt x="29944" y="3590"/>
                  </a:cubicBezTo>
                  <a:cubicBezTo>
                    <a:pt x="29768" y="3694"/>
                    <a:pt x="29618" y="3811"/>
                    <a:pt x="29482" y="3935"/>
                  </a:cubicBezTo>
                  <a:cubicBezTo>
                    <a:pt x="29462" y="3928"/>
                    <a:pt x="29443" y="3922"/>
                    <a:pt x="29423" y="3915"/>
                  </a:cubicBezTo>
                  <a:cubicBezTo>
                    <a:pt x="29404" y="3909"/>
                    <a:pt x="29378" y="3902"/>
                    <a:pt x="29345" y="3896"/>
                  </a:cubicBezTo>
                  <a:cubicBezTo>
                    <a:pt x="29306" y="3896"/>
                    <a:pt x="29274" y="3896"/>
                    <a:pt x="29254" y="3889"/>
                  </a:cubicBezTo>
                  <a:cubicBezTo>
                    <a:pt x="29248" y="3889"/>
                    <a:pt x="29235" y="3889"/>
                    <a:pt x="29222" y="3883"/>
                  </a:cubicBezTo>
                  <a:cubicBezTo>
                    <a:pt x="29215" y="3876"/>
                    <a:pt x="29209" y="3876"/>
                    <a:pt x="29202" y="3876"/>
                  </a:cubicBezTo>
                  <a:cubicBezTo>
                    <a:pt x="29199" y="3873"/>
                    <a:pt x="29194" y="3871"/>
                    <a:pt x="29188" y="3871"/>
                  </a:cubicBezTo>
                  <a:cubicBezTo>
                    <a:pt x="29183" y="3871"/>
                    <a:pt x="29176" y="3873"/>
                    <a:pt x="29170" y="3876"/>
                  </a:cubicBezTo>
                  <a:cubicBezTo>
                    <a:pt x="29105" y="3857"/>
                    <a:pt x="29040" y="3824"/>
                    <a:pt x="28975" y="3779"/>
                  </a:cubicBezTo>
                  <a:cubicBezTo>
                    <a:pt x="28910" y="3740"/>
                    <a:pt x="28825" y="3675"/>
                    <a:pt x="28727" y="3590"/>
                  </a:cubicBezTo>
                  <a:cubicBezTo>
                    <a:pt x="28519" y="3408"/>
                    <a:pt x="28370" y="3252"/>
                    <a:pt x="28292" y="3128"/>
                  </a:cubicBezTo>
                  <a:cubicBezTo>
                    <a:pt x="28155" y="2927"/>
                    <a:pt x="28097" y="2725"/>
                    <a:pt x="28116" y="2530"/>
                  </a:cubicBezTo>
                  <a:cubicBezTo>
                    <a:pt x="28129" y="2419"/>
                    <a:pt x="28168" y="2309"/>
                    <a:pt x="28233" y="2198"/>
                  </a:cubicBezTo>
                  <a:cubicBezTo>
                    <a:pt x="28279" y="2114"/>
                    <a:pt x="28350" y="2016"/>
                    <a:pt x="28441" y="1906"/>
                  </a:cubicBezTo>
                  <a:cubicBezTo>
                    <a:pt x="28864" y="1379"/>
                    <a:pt x="29352" y="911"/>
                    <a:pt x="29892" y="514"/>
                  </a:cubicBezTo>
                  <a:cubicBezTo>
                    <a:pt x="30035" y="403"/>
                    <a:pt x="30100" y="299"/>
                    <a:pt x="30074" y="208"/>
                  </a:cubicBezTo>
                  <a:cubicBezTo>
                    <a:pt x="30061" y="143"/>
                    <a:pt x="30015" y="91"/>
                    <a:pt x="29931" y="46"/>
                  </a:cubicBezTo>
                  <a:cubicBezTo>
                    <a:pt x="29866" y="16"/>
                    <a:pt x="29788" y="1"/>
                    <a:pt x="29699" y="1"/>
                  </a:cubicBezTo>
                  <a:close/>
                </a:path>
              </a:pathLst>
            </a:custGeom>
            <a:solidFill>
              <a:srgbClr val="46361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4"/>
            <p:cNvSpPr/>
            <p:nvPr/>
          </p:nvSpPr>
          <p:spPr>
            <a:xfrm>
              <a:off x="-5533750" y="368750"/>
              <a:ext cx="694125" cy="1004825"/>
            </a:xfrm>
            <a:custGeom>
              <a:avLst/>
              <a:gdLst/>
              <a:ahLst/>
              <a:cxnLst/>
              <a:rect l="l" t="t" r="r" b="b"/>
              <a:pathLst>
                <a:path w="27765" h="40193" extrusionOk="0">
                  <a:moveTo>
                    <a:pt x="12591" y="0"/>
                  </a:moveTo>
                  <a:lnTo>
                    <a:pt x="12591" y="0"/>
                  </a:lnTo>
                  <a:cubicBezTo>
                    <a:pt x="12598" y="20"/>
                    <a:pt x="12611" y="39"/>
                    <a:pt x="12624" y="65"/>
                  </a:cubicBezTo>
                  <a:cubicBezTo>
                    <a:pt x="12682" y="176"/>
                    <a:pt x="12721" y="293"/>
                    <a:pt x="12741" y="410"/>
                  </a:cubicBezTo>
                  <a:cubicBezTo>
                    <a:pt x="12747" y="469"/>
                    <a:pt x="12760" y="553"/>
                    <a:pt x="12767" y="670"/>
                  </a:cubicBezTo>
                  <a:lnTo>
                    <a:pt x="12799" y="1145"/>
                  </a:lnTo>
                  <a:cubicBezTo>
                    <a:pt x="12832" y="1587"/>
                    <a:pt x="12832" y="1951"/>
                    <a:pt x="12799" y="2238"/>
                  </a:cubicBezTo>
                  <a:cubicBezTo>
                    <a:pt x="12819" y="2231"/>
                    <a:pt x="12858" y="2218"/>
                    <a:pt x="12930" y="2205"/>
                  </a:cubicBezTo>
                  <a:cubicBezTo>
                    <a:pt x="13066" y="2166"/>
                    <a:pt x="13209" y="2146"/>
                    <a:pt x="13365" y="2140"/>
                  </a:cubicBezTo>
                  <a:cubicBezTo>
                    <a:pt x="13443" y="2133"/>
                    <a:pt x="13495" y="2133"/>
                    <a:pt x="13521" y="2127"/>
                  </a:cubicBezTo>
                  <a:cubicBezTo>
                    <a:pt x="13554" y="2120"/>
                    <a:pt x="13599" y="2101"/>
                    <a:pt x="13671" y="2081"/>
                  </a:cubicBezTo>
                  <a:cubicBezTo>
                    <a:pt x="13684" y="2081"/>
                    <a:pt x="13716" y="2075"/>
                    <a:pt x="13782" y="2068"/>
                  </a:cubicBezTo>
                  <a:cubicBezTo>
                    <a:pt x="13957" y="2062"/>
                    <a:pt x="14100" y="2036"/>
                    <a:pt x="14224" y="2003"/>
                  </a:cubicBezTo>
                  <a:cubicBezTo>
                    <a:pt x="14204" y="1821"/>
                    <a:pt x="14178" y="1652"/>
                    <a:pt x="14126" y="1496"/>
                  </a:cubicBezTo>
                  <a:cubicBezTo>
                    <a:pt x="14061" y="1275"/>
                    <a:pt x="13957" y="1067"/>
                    <a:pt x="13814" y="865"/>
                  </a:cubicBezTo>
                  <a:cubicBezTo>
                    <a:pt x="13677" y="670"/>
                    <a:pt x="13515" y="501"/>
                    <a:pt x="13320" y="351"/>
                  </a:cubicBezTo>
                  <a:cubicBezTo>
                    <a:pt x="13144" y="208"/>
                    <a:pt x="12969" y="104"/>
                    <a:pt x="12799" y="52"/>
                  </a:cubicBezTo>
                  <a:cubicBezTo>
                    <a:pt x="12734" y="26"/>
                    <a:pt x="12663" y="13"/>
                    <a:pt x="12591" y="0"/>
                  </a:cubicBezTo>
                  <a:close/>
                  <a:moveTo>
                    <a:pt x="11551" y="39"/>
                  </a:moveTo>
                  <a:cubicBezTo>
                    <a:pt x="11297" y="85"/>
                    <a:pt x="11057" y="150"/>
                    <a:pt x="10829" y="241"/>
                  </a:cubicBezTo>
                  <a:cubicBezTo>
                    <a:pt x="10484" y="384"/>
                    <a:pt x="10198" y="566"/>
                    <a:pt x="9957" y="794"/>
                  </a:cubicBezTo>
                  <a:cubicBezTo>
                    <a:pt x="9964" y="807"/>
                    <a:pt x="9977" y="820"/>
                    <a:pt x="9983" y="839"/>
                  </a:cubicBezTo>
                  <a:cubicBezTo>
                    <a:pt x="10146" y="1112"/>
                    <a:pt x="10198" y="1418"/>
                    <a:pt x="10146" y="1750"/>
                  </a:cubicBezTo>
                  <a:cubicBezTo>
                    <a:pt x="10140" y="1795"/>
                    <a:pt x="10133" y="1834"/>
                    <a:pt x="10126" y="1873"/>
                  </a:cubicBezTo>
                  <a:cubicBezTo>
                    <a:pt x="10133" y="1873"/>
                    <a:pt x="10133" y="1873"/>
                    <a:pt x="10140" y="1880"/>
                  </a:cubicBezTo>
                  <a:cubicBezTo>
                    <a:pt x="10250" y="1958"/>
                    <a:pt x="10361" y="2010"/>
                    <a:pt x="10478" y="2029"/>
                  </a:cubicBezTo>
                  <a:cubicBezTo>
                    <a:pt x="10536" y="2049"/>
                    <a:pt x="10666" y="2062"/>
                    <a:pt x="10855" y="2075"/>
                  </a:cubicBezTo>
                  <a:cubicBezTo>
                    <a:pt x="11070" y="2088"/>
                    <a:pt x="11349" y="2120"/>
                    <a:pt x="11700" y="2172"/>
                  </a:cubicBezTo>
                  <a:cubicBezTo>
                    <a:pt x="11863" y="2198"/>
                    <a:pt x="11974" y="2231"/>
                    <a:pt x="12039" y="2270"/>
                  </a:cubicBezTo>
                  <a:cubicBezTo>
                    <a:pt x="12078" y="1652"/>
                    <a:pt x="12006" y="1093"/>
                    <a:pt x="11811" y="599"/>
                  </a:cubicBezTo>
                  <a:cubicBezTo>
                    <a:pt x="11759" y="456"/>
                    <a:pt x="11668" y="267"/>
                    <a:pt x="11551" y="39"/>
                  </a:cubicBezTo>
                  <a:close/>
                  <a:moveTo>
                    <a:pt x="9522" y="3883"/>
                  </a:moveTo>
                  <a:lnTo>
                    <a:pt x="9522" y="3883"/>
                  </a:lnTo>
                  <a:cubicBezTo>
                    <a:pt x="9548" y="3896"/>
                    <a:pt x="9580" y="3915"/>
                    <a:pt x="9619" y="3954"/>
                  </a:cubicBezTo>
                  <a:cubicBezTo>
                    <a:pt x="9736" y="4078"/>
                    <a:pt x="9808" y="4163"/>
                    <a:pt x="9847" y="4215"/>
                  </a:cubicBezTo>
                  <a:cubicBezTo>
                    <a:pt x="9938" y="4332"/>
                    <a:pt x="9990" y="4403"/>
                    <a:pt x="10003" y="4423"/>
                  </a:cubicBezTo>
                  <a:lnTo>
                    <a:pt x="10660" y="4995"/>
                  </a:lnTo>
                  <a:cubicBezTo>
                    <a:pt x="10725" y="5060"/>
                    <a:pt x="10770" y="5099"/>
                    <a:pt x="10790" y="5119"/>
                  </a:cubicBezTo>
                  <a:lnTo>
                    <a:pt x="10881" y="5242"/>
                  </a:lnTo>
                  <a:cubicBezTo>
                    <a:pt x="10926" y="5294"/>
                    <a:pt x="11004" y="5359"/>
                    <a:pt x="11115" y="5444"/>
                  </a:cubicBezTo>
                  <a:cubicBezTo>
                    <a:pt x="11128" y="5450"/>
                    <a:pt x="11135" y="5470"/>
                    <a:pt x="11141" y="5483"/>
                  </a:cubicBezTo>
                  <a:cubicBezTo>
                    <a:pt x="11148" y="5502"/>
                    <a:pt x="11148" y="5515"/>
                    <a:pt x="11135" y="5528"/>
                  </a:cubicBezTo>
                  <a:cubicBezTo>
                    <a:pt x="11096" y="5528"/>
                    <a:pt x="11050" y="5502"/>
                    <a:pt x="10998" y="5450"/>
                  </a:cubicBezTo>
                  <a:cubicBezTo>
                    <a:pt x="10920" y="5379"/>
                    <a:pt x="10868" y="5327"/>
                    <a:pt x="10842" y="5294"/>
                  </a:cubicBezTo>
                  <a:lnTo>
                    <a:pt x="10725" y="5151"/>
                  </a:lnTo>
                  <a:cubicBezTo>
                    <a:pt x="10712" y="5138"/>
                    <a:pt x="10673" y="5099"/>
                    <a:pt x="10608" y="5041"/>
                  </a:cubicBezTo>
                  <a:lnTo>
                    <a:pt x="10172" y="4657"/>
                  </a:lnTo>
                  <a:cubicBezTo>
                    <a:pt x="10035" y="4533"/>
                    <a:pt x="9944" y="4436"/>
                    <a:pt x="9899" y="4377"/>
                  </a:cubicBezTo>
                  <a:cubicBezTo>
                    <a:pt x="9860" y="4312"/>
                    <a:pt x="9834" y="4267"/>
                    <a:pt x="9808" y="4241"/>
                  </a:cubicBezTo>
                  <a:cubicBezTo>
                    <a:pt x="9756" y="4182"/>
                    <a:pt x="9717" y="4130"/>
                    <a:pt x="9691" y="4098"/>
                  </a:cubicBezTo>
                  <a:cubicBezTo>
                    <a:pt x="9632" y="4039"/>
                    <a:pt x="9574" y="3967"/>
                    <a:pt x="9522" y="3883"/>
                  </a:cubicBezTo>
                  <a:close/>
                  <a:moveTo>
                    <a:pt x="9821" y="2381"/>
                  </a:moveTo>
                  <a:cubicBezTo>
                    <a:pt x="9704" y="2472"/>
                    <a:pt x="9567" y="2530"/>
                    <a:pt x="9405" y="2543"/>
                  </a:cubicBezTo>
                  <a:cubicBezTo>
                    <a:pt x="9388" y="2544"/>
                    <a:pt x="9372" y="2545"/>
                    <a:pt x="9356" y="2545"/>
                  </a:cubicBezTo>
                  <a:cubicBezTo>
                    <a:pt x="9279" y="2545"/>
                    <a:pt x="9198" y="2533"/>
                    <a:pt x="9112" y="2517"/>
                  </a:cubicBezTo>
                  <a:cubicBezTo>
                    <a:pt x="9105" y="2576"/>
                    <a:pt x="9092" y="2634"/>
                    <a:pt x="9086" y="2693"/>
                  </a:cubicBezTo>
                  <a:cubicBezTo>
                    <a:pt x="9047" y="2985"/>
                    <a:pt x="9034" y="3317"/>
                    <a:pt x="9047" y="3688"/>
                  </a:cubicBezTo>
                  <a:cubicBezTo>
                    <a:pt x="9053" y="3896"/>
                    <a:pt x="9073" y="4202"/>
                    <a:pt x="9105" y="4605"/>
                  </a:cubicBezTo>
                  <a:cubicBezTo>
                    <a:pt x="9131" y="4611"/>
                    <a:pt x="9157" y="4631"/>
                    <a:pt x="9190" y="4663"/>
                  </a:cubicBezTo>
                  <a:cubicBezTo>
                    <a:pt x="9281" y="4754"/>
                    <a:pt x="9470" y="4956"/>
                    <a:pt x="9749" y="5262"/>
                  </a:cubicBezTo>
                  <a:cubicBezTo>
                    <a:pt x="9983" y="5509"/>
                    <a:pt x="10172" y="5704"/>
                    <a:pt x="10322" y="5847"/>
                  </a:cubicBezTo>
                  <a:cubicBezTo>
                    <a:pt x="10582" y="6088"/>
                    <a:pt x="10848" y="6302"/>
                    <a:pt x="11109" y="6484"/>
                  </a:cubicBezTo>
                  <a:cubicBezTo>
                    <a:pt x="11148" y="6510"/>
                    <a:pt x="11180" y="6536"/>
                    <a:pt x="11219" y="6556"/>
                  </a:cubicBezTo>
                  <a:cubicBezTo>
                    <a:pt x="11232" y="6497"/>
                    <a:pt x="11245" y="6419"/>
                    <a:pt x="11258" y="6335"/>
                  </a:cubicBezTo>
                  <a:cubicBezTo>
                    <a:pt x="11258" y="6302"/>
                    <a:pt x="11258" y="6224"/>
                    <a:pt x="11258" y="6101"/>
                  </a:cubicBezTo>
                  <a:cubicBezTo>
                    <a:pt x="11265" y="5658"/>
                    <a:pt x="11304" y="4995"/>
                    <a:pt x="11382" y="4117"/>
                  </a:cubicBezTo>
                  <a:cubicBezTo>
                    <a:pt x="10972" y="3902"/>
                    <a:pt x="10640" y="3649"/>
                    <a:pt x="10374" y="3350"/>
                  </a:cubicBezTo>
                  <a:cubicBezTo>
                    <a:pt x="10107" y="3050"/>
                    <a:pt x="9918" y="2725"/>
                    <a:pt x="9821" y="2381"/>
                  </a:cubicBezTo>
                  <a:close/>
                  <a:moveTo>
                    <a:pt x="14126" y="3467"/>
                  </a:moveTo>
                  <a:lnTo>
                    <a:pt x="14126" y="3467"/>
                  </a:lnTo>
                  <a:cubicBezTo>
                    <a:pt x="14016" y="3603"/>
                    <a:pt x="13873" y="3727"/>
                    <a:pt x="13697" y="3831"/>
                  </a:cubicBezTo>
                  <a:cubicBezTo>
                    <a:pt x="13502" y="3941"/>
                    <a:pt x="13229" y="4045"/>
                    <a:pt x="12891" y="4137"/>
                  </a:cubicBezTo>
                  <a:cubicBezTo>
                    <a:pt x="12910" y="4423"/>
                    <a:pt x="12910" y="4891"/>
                    <a:pt x="12897" y="5548"/>
                  </a:cubicBezTo>
                  <a:cubicBezTo>
                    <a:pt x="12884" y="6107"/>
                    <a:pt x="12891" y="6549"/>
                    <a:pt x="12917" y="6881"/>
                  </a:cubicBezTo>
                  <a:cubicBezTo>
                    <a:pt x="13001" y="6816"/>
                    <a:pt x="13060" y="6764"/>
                    <a:pt x="13099" y="6731"/>
                  </a:cubicBezTo>
                  <a:cubicBezTo>
                    <a:pt x="13404" y="6465"/>
                    <a:pt x="13664" y="6114"/>
                    <a:pt x="13892" y="5678"/>
                  </a:cubicBezTo>
                  <a:cubicBezTo>
                    <a:pt x="13983" y="5509"/>
                    <a:pt x="14003" y="5379"/>
                    <a:pt x="13957" y="5281"/>
                  </a:cubicBezTo>
                  <a:cubicBezTo>
                    <a:pt x="13931" y="5249"/>
                    <a:pt x="13918" y="5223"/>
                    <a:pt x="13905" y="5203"/>
                  </a:cubicBezTo>
                  <a:cubicBezTo>
                    <a:pt x="13886" y="5184"/>
                    <a:pt x="13873" y="5164"/>
                    <a:pt x="13866" y="5145"/>
                  </a:cubicBezTo>
                  <a:cubicBezTo>
                    <a:pt x="13847" y="5151"/>
                    <a:pt x="13827" y="5164"/>
                    <a:pt x="13801" y="5177"/>
                  </a:cubicBezTo>
                  <a:cubicBezTo>
                    <a:pt x="13769" y="5197"/>
                    <a:pt x="13730" y="5236"/>
                    <a:pt x="13677" y="5288"/>
                  </a:cubicBezTo>
                  <a:cubicBezTo>
                    <a:pt x="13619" y="5353"/>
                    <a:pt x="13547" y="5418"/>
                    <a:pt x="13469" y="5483"/>
                  </a:cubicBezTo>
                  <a:cubicBezTo>
                    <a:pt x="13424" y="5515"/>
                    <a:pt x="13398" y="5541"/>
                    <a:pt x="13391" y="5554"/>
                  </a:cubicBezTo>
                  <a:cubicBezTo>
                    <a:pt x="13364" y="5587"/>
                    <a:pt x="13341" y="5601"/>
                    <a:pt x="13323" y="5601"/>
                  </a:cubicBezTo>
                  <a:cubicBezTo>
                    <a:pt x="13320" y="5601"/>
                    <a:pt x="13316" y="5601"/>
                    <a:pt x="13313" y="5600"/>
                  </a:cubicBezTo>
                  <a:cubicBezTo>
                    <a:pt x="13326" y="5548"/>
                    <a:pt x="13365" y="5496"/>
                    <a:pt x="13424" y="5444"/>
                  </a:cubicBezTo>
                  <a:lnTo>
                    <a:pt x="13625" y="5229"/>
                  </a:lnTo>
                  <a:cubicBezTo>
                    <a:pt x="13671" y="5184"/>
                    <a:pt x="13710" y="5151"/>
                    <a:pt x="13736" y="5132"/>
                  </a:cubicBezTo>
                  <a:cubicBezTo>
                    <a:pt x="13769" y="5106"/>
                    <a:pt x="13795" y="5080"/>
                    <a:pt x="13801" y="5067"/>
                  </a:cubicBezTo>
                  <a:cubicBezTo>
                    <a:pt x="13821" y="5041"/>
                    <a:pt x="13834" y="5021"/>
                    <a:pt x="13834" y="5021"/>
                  </a:cubicBezTo>
                  <a:cubicBezTo>
                    <a:pt x="13840" y="5015"/>
                    <a:pt x="13847" y="5008"/>
                    <a:pt x="13860" y="5008"/>
                  </a:cubicBezTo>
                  <a:cubicBezTo>
                    <a:pt x="13860" y="4988"/>
                    <a:pt x="13866" y="4975"/>
                    <a:pt x="13866" y="4956"/>
                  </a:cubicBezTo>
                  <a:cubicBezTo>
                    <a:pt x="13970" y="4455"/>
                    <a:pt x="14061" y="3961"/>
                    <a:pt x="14126" y="3467"/>
                  </a:cubicBezTo>
                  <a:close/>
                  <a:moveTo>
                    <a:pt x="13951" y="6621"/>
                  </a:moveTo>
                  <a:cubicBezTo>
                    <a:pt x="13138" y="7388"/>
                    <a:pt x="12286" y="8052"/>
                    <a:pt x="11401" y="8617"/>
                  </a:cubicBezTo>
                  <a:cubicBezTo>
                    <a:pt x="11213" y="8741"/>
                    <a:pt x="11063" y="8826"/>
                    <a:pt x="10952" y="8871"/>
                  </a:cubicBezTo>
                  <a:cubicBezTo>
                    <a:pt x="10822" y="8923"/>
                    <a:pt x="10634" y="8982"/>
                    <a:pt x="10367" y="9047"/>
                  </a:cubicBezTo>
                  <a:cubicBezTo>
                    <a:pt x="10107" y="9105"/>
                    <a:pt x="9912" y="9144"/>
                    <a:pt x="9775" y="9164"/>
                  </a:cubicBezTo>
                  <a:cubicBezTo>
                    <a:pt x="9637" y="9181"/>
                    <a:pt x="9499" y="9189"/>
                    <a:pt x="9360" y="9189"/>
                  </a:cubicBezTo>
                  <a:cubicBezTo>
                    <a:pt x="9186" y="9189"/>
                    <a:pt x="9010" y="9176"/>
                    <a:pt x="8832" y="9151"/>
                  </a:cubicBezTo>
                  <a:cubicBezTo>
                    <a:pt x="8813" y="9144"/>
                    <a:pt x="8793" y="9144"/>
                    <a:pt x="8774" y="9138"/>
                  </a:cubicBezTo>
                  <a:lnTo>
                    <a:pt x="8774" y="9138"/>
                  </a:lnTo>
                  <a:cubicBezTo>
                    <a:pt x="8910" y="9209"/>
                    <a:pt x="9001" y="9255"/>
                    <a:pt x="9040" y="9281"/>
                  </a:cubicBezTo>
                  <a:cubicBezTo>
                    <a:pt x="9288" y="9411"/>
                    <a:pt x="9463" y="9560"/>
                    <a:pt x="9580" y="9723"/>
                  </a:cubicBezTo>
                  <a:lnTo>
                    <a:pt x="9587" y="9723"/>
                  </a:lnTo>
                  <a:cubicBezTo>
                    <a:pt x="9600" y="9730"/>
                    <a:pt x="9619" y="9736"/>
                    <a:pt x="9632" y="9749"/>
                  </a:cubicBezTo>
                  <a:cubicBezTo>
                    <a:pt x="9639" y="9762"/>
                    <a:pt x="9658" y="9788"/>
                    <a:pt x="9678" y="9840"/>
                  </a:cubicBezTo>
                  <a:cubicBezTo>
                    <a:pt x="9704" y="9899"/>
                    <a:pt x="9743" y="9951"/>
                    <a:pt x="9788" y="9996"/>
                  </a:cubicBezTo>
                  <a:cubicBezTo>
                    <a:pt x="9814" y="10022"/>
                    <a:pt x="9834" y="10042"/>
                    <a:pt x="9834" y="10048"/>
                  </a:cubicBezTo>
                  <a:cubicBezTo>
                    <a:pt x="9853" y="10087"/>
                    <a:pt x="9847" y="10133"/>
                    <a:pt x="9814" y="10178"/>
                  </a:cubicBezTo>
                  <a:lnTo>
                    <a:pt x="9775" y="10243"/>
                  </a:lnTo>
                  <a:cubicBezTo>
                    <a:pt x="9762" y="10263"/>
                    <a:pt x="9749" y="10282"/>
                    <a:pt x="9743" y="10302"/>
                  </a:cubicBezTo>
                  <a:cubicBezTo>
                    <a:pt x="9743" y="10321"/>
                    <a:pt x="9736" y="10347"/>
                    <a:pt x="9730" y="10380"/>
                  </a:cubicBezTo>
                  <a:cubicBezTo>
                    <a:pt x="9730" y="10386"/>
                    <a:pt x="9723" y="10399"/>
                    <a:pt x="9710" y="10419"/>
                  </a:cubicBezTo>
                  <a:cubicBezTo>
                    <a:pt x="9704" y="10438"/>
                    <a:pt x="9704" y="10451"/>
                    <a:pt x="9710" y="10464"/>
                  </a:cubicBezTo>
                  <a:cubicBezTo>
                    <a:pt x="9821" y="10445"/>
                    <a:pt x="9951" y="10432"/>
                    <a:pt x="10087" y="10406"/>
                  </a:cubicBezTo>
                  <a:cubicBezTo>
                    <a:pt x="10159" y="10393"/>
                    <a:pt x="10211" y="10380"/>
                    <a:pt x="10237" y="10367"/>
                  </a:cubicBezTo>
                  <a:cubicBezTo>
                    <a:pt x="10289" y="10347"/>
                    <a:pt x="10341" y="10328"/>
                    <a:pt x="10393" y="10295"/>
                  </a:cubicBezTo>
                  <a:cubicBezTo>
                    <a:pt x="10575" y="10198"/>
                    <a:pt x="10751" y="10081"/>
                    <a:pt x="10913" y="9951"/>
                  </a:cubicBezTo>
                  <a:cubicBezTo>
                    <a:pt x="10920" y="9944"/>
                    <a:pt x="10926" y="9938"/>
                    <a:pt x="10933" y="9938"/>
                  </a:cubicBezTo>
                  <a:cubicBezTo>
                    <a:pt x="11115" y="9678"/>
                    <a:pt x="11291" y="9450"/>
                    <a:pt x="11466" y="9248"/>
                  </a:cubicBezTo>
                  <a:cubicBezTo>
                    <a:pt x="12091" y="8539"/>
                    <a:pt x="12780" y="8039"/>
                    <a:pt x="13521" y="7759"/>
                  </a:cubicBezTo>
                  <a:cubicBezTo>
                    <a:pt x="13788" y="7655"/>
                    <a:pt x="14081" y="7577"/>
                    <a:pt x="14399" y="7512"/>
                  </a:cubicBezTo>
                  <a:lnTo>
                    <a:pt x="14393" y="7512"/>
                  </a:lnTo>
                  <a:cubicBezTo>
                    <a:pt x="14354" y="7486"/>
                    <a:pt x="14315" y="7434"/>
                    <a:pt x="14282" y="7356"/>
                  </a:cubicBezTo>
                  <a:lnTo>
                    <a:pt x="13951" y="6621"/>
                  </a:lnTo>
                  <a:close/>
                  <a:moveTo>
                    <a:pt x="10153" y="10621"/>
                  </a:moveTo>
                  <a:cubicBezTo>
                    <a:pt x="10153" y="10621"/>
                    <a:pt x="10146" y="10627"/>
                    <a:pt x="10140" y="10640"/>
                  </a:cubicBezTo>
                  <a:cubicBezTo>
                    <a:pt x="10133" y="10640"/>
                    <a:pt x="10120" y="10647"/>
                    <a:pt x="10100" y="10653"/>
                  </a:cubicBezTo>
                  <a:lnTo>
                    <a:pt x="10094" y="10660"/>
                  </a:lnTo>
                  <a:lnTo>
                    <a:pt x="10087" y="10673"/>
                  </a:lnTo>
                  <a:cubicBezTo>
                    <a:pt x="10087" y="10679"/>
                    <a:pt x="10081" y="10686"/>
                    <a:pt x="10068" y="10699"/>
                  </a:cubicBezTo>
                  <a:cubicBezTo>
                    <a:pt x="10068" y="10705"/>
                    <a:pt x="10068" y="10718"/>
                    <a:pt x="10087" y="10725"/>
                  </a:cubicBezTo>
                  <a:cubicBezTo>
                    <a:pt x="10094" y="10731"/>
                    <a:pt x="10107" y="10738"/>
                    <a:pt x="10120" y="10744"/>
                  </a:cubicBezTo>
                  <a:lnTo>
                    <a:pt x="10146" y="10738"/>
                  </a:lnTo>
                  <a:lnTo>
                    <a:pt x="10192" y="10718"/>
                  </a:lnTo>
                  <a:cubicBezTo>
                    <a:pt x="10198" y="10712"/>
                    <a:pt x="10205" y="10699"/>
                    <a:pt x="10205" y="10686"/>
                  </a:cubicBezTo>
                  <a:lnTo>
                    <a:pt x="10205" y="10647"/>
                  </a:lnTo>
                  <a:cubicBezTo>
                    <a:pt x="10185" y="10640"/>
                    <a:pt x="10172" y="10634"/>
                    <a:pt x="10166" y="10627"/>
                  </a:cubicBezTo>
                  <a:lnTo>
                    <a:pt x="10153" y="10621"/>
                  </a:lnTo>
                  <a:close/>
                  <a:moveTo>
                    <a:pt x="15889" y="10822"/>
                  </a:moveTo>
                  <a:cubicBezTo>
                    <a:pt x="15882" y="10829"/>
                    <a:pt x="15882" y="10829"/>
                    <a:pt x="15882" y="10835"/>
                  </a:cubicBezTo>
                  <a:cubicBezTo>
                    <a:pt x="15889" y="10842"/>
                    <a:pt x="15902" y="10855"/>
                    <a:pt x="15908" y="10868"/>
                  </a:cubicBezTo>
                  <a:lnTo>
                    <a:pt x="15902" y="10842"/>
                  </a:lnTo>
                  <a:cubicBezTo>
                    <a:pt x="15902" y="10842"/>
                    <a:pt x="15895" y="10835"/>
                    <a:pt x="15889" y="10822"/>
                  </a:cubicBezTo>
                  <a:close/>
                  <a:moveTo>
                    <a:pt x="9548" y="10790"/>
                  </a:moveTo>
                  <a:lnTo>
                    <a:pt x="9522" y="10796"/>
                  </a:lnTo>
                  <a:cubicBezTo>
                    <a:pt x="9509" y="10809"/>
                    <a:pt x="9489" y="10816"/>
                    <a:pt x="9470" y="10835"/>
                  </a:cubicBezTo>
                  <a:lnTo>
                    <a:pt x="9450" y="10848"/>
                  </a:lnTo>
                  <a:lnTo>
                    <a:pt x="9418" y="10848"/>
                  </a:lnTo>
                  <a:cubicBezTo>
                    <a:pt x="9418" y="10855"/>
                    <a:pt x="9418" y="10868"/>
                    <a:pt x="9431" y="10887"/>
                  </a:cubicBezTo>
                  <a:lnTo>
                    <a:pt x="9444" y="10900"/>
                  </a:lnTo>
                  <a:lnTo>
                    <a:pt x="9548" y="10894"/>
                  </a:lnTo>
                  <a:lnTo>
                    <a:pt x="9561" y="10887"/>
                  </a:lnTo>
                  <a:lnTo>
                    <a:pt x="9587" y="10874"/>
                  </a:lnTo>
                  <a:cubicBezTo>
                    <a:pt x="9600" y="10861"/>
                    <a:pt x="9606" y="10848"/>
                    <a:pt x="9606" y="10848"/>
                  </a:cubicBezTo>
                  <a:cubicBezTo>
                    <a:pt x="9613" y="10835"/>
                    <a:pt x="9619" y="10816"/>
                    <a:pt x="9613" y="10790"/>
                  </a:cubicBezTo>
                  <a:close/>
                  <a:moveTo>
                    <a:pt x="9405" y="10152"/>
                  </a:moveTo>
                  <a:cubicBezTo>
                    <a:pt x="9170" y="10315"/>
                    <a:pt x="8917" y="10438"/>
                    <a:pt x="8644" y="10530"/>
                  </a:cubicBezTo>
                  <a:cubicBezTo>
                    <a:pt x="8351" y="10627"/>
                    <a:pt x="8052" y="10679"/>
                    <a:pt x="7746" y="10686"/>
                  </a:cubicBezTo>
                  <a:cubicBezTo>
                    <a:pt x="7434" y="10686"/>
                    <a:pt x="7096" y="10640"/>
                    <a:pt x="6732" y="10543"/>
                  </a:cubicBezTo>
                  <a:cubicBezTo>
                    <a:pt x="6680" y="10803"/>
                    <a:pt x="6634" y="11167"/>
                    <a:pt x="6602" y="11629"/>
                  </a:cubicBezTo>
                  <a:cubicBezTo>
                    <a:pt x="6589" y="11817"/>
                    <a:pt x="6582" y="11960"/>
                    <a:pt x="6582" y="12058"/>
                  </a:cubicBezTo>
                  <a:cubicBezTo>
                    <a:pt x="6582" y="12168"/>
                    <a:pt x="6595" y="12285"/>
                    <a:pt x="6608" y="12416"/>
                  </a:cubicBezTo>
                  <a:cubicBezTo>
                    <a:pt x="6608" y="12429"/>
                    <a:pt x="6602" y="12448"/>
                    <a:pt x="6602" y="12468"/>
                  </a:cubicBezTo>
                  <a:cubicBezTo>
                    <a:pt x="6608" y="12474"/>
                    <a:pt x="6615" y="12481"/>
                    <a:pt x="6621" y="12494"/>
                  </a:cubicBezTo>
                  <a:lnTo>
                    <a:pt x="6725" y="12825"/>
                  </a:lnTo>
                  <a:cubicBezTo>
                    <a:pt x="6758" y="12903"/>
                    <a:pt x="6771" y="12955"/>
                    <a:pt x="6784" y="12968"/>
                  </a:cubicBezTo>
                  <a:cubicBezTo>
                    <a:pt x="6803" y="13027"/>
                    <a:pt x="6829" y="13072"/>
                    <a:pt x="6862" y="13111"/>
                  </a:cubicBezTo>
                  <a:lnTo>
                    <a:pt x="7070" y="13463"/>
                  </a:lnTo>
                  <a:cubicBezTo>
                    <a:pt x="7135" y="13580"/>
                    <a:pt x="7206" y="13651"/>
                    <a:pt x="7271" y="13677"/>
                  </a:cubicBezTo>
                  <a:cubicBezTo>
                    <a:pt x="7293" y="13683"/>
                    <a:pt x="7316" y="13686"/>
                    <a:pt x="7341" y="13686"/>
                  </a:cubicBezTo>
                  <a:cubicBezTo>
                    <a:pt x="7400" y="13686"/>
                    <a:pt x="7471" y="13670"/>
                    <a:pt x="7558" y="13638"/>
                  </a:cubicBezTo>
                  <a:lnTo>
                    <a:pt x="7746" y="13547"/>
                  </a:lnTo>
                  <a:cubicBezTo>
                    <a:pt x="8130" y="13365"/>
                    <a:pt x="8449" y="13202"/>
                    <a:pt x="8702" y="13046"/>
                  </a:cubicBezTo>
                  <a:cubicBezTo>
                    <a:pt x="9040" y="12845"/>
                    <a:pt x="9327" y="12630"/>
                    <a:pt x="9567" y="12409"/>
                  </a:cubicBezTo>
                  <a:cubicBezTo>
                    <a:pt x="9587" y="12396"/>
                    <a:pt x="9600" y="12390"/>
                    <a:pt x="9613" y="12390"/>
                  </a:cubicBezTo>
                  <a:cubicBezTo>
                    <a:pt x="9717" y="12103"/>
                    <a:pt x="9866" y="11772"/>
                    <a:pt x="10068" y="11388"/>
                  </a:cubicBezTo>
                  <a:cubicBezTo>
                    <a:pt x="10146" y="11238"/>
                    <a:pt x="10231" y="11082"/>
                    <a:pt x="10309" y="10939"/>
                  </a:cubicBezTo>
                  <a:lnTo>
                    <a:pt x="10309" y="10939"/>
                  </a:lnTo>
                  <a:cubicBezTo>
                    <a:pt x="10283" y="10959"/>
                    <a:pt x="10263" y="10965"/>
                    <a:pt x="10257" y="10972"/>
                  </a:cubicBezTo>
                  <a:cubicBezTo>
                    <a:pt x="10146" y="11024"/>
                    <a:pt x="9983" y="11076"/>
                    <a:pt x="9769" y="11134"/>
                  </a:cubicBezTo>
                  <a:cubicBezTo>
                    <a:pt x="9567" y="11186"/>
                    <a:pt x="9385" y="11232"/>
                    <a:pt x="9216" y="11264"/>
                  </a:cubicBezTo>
                  <a:lnTo>
                    <a:pt x="9105" y="11277"/>
                  </a:lnTo>
                  <a:cubicBezTo>
                    <a:pt x="9100" y="11279"/>
                    <a:pt x="9095" y="11280"/>
                    <a:pt x="9090" y="11280"/>
                  </a:cubicBezTo>
                  <a:cubicBezTo>
                    <a:pt x="9078" y="11280"/>
                    <a:pt x="9069" y="11276"/>
                    <a:pt x="9060" y="11271"/>
                  </a:cubicBezTo>
                  <a:cubicBezTo>
                    <a:pt x="9047" y="11258"/>
                    <a:pt x="9040" y="11245"/>
                    <a:pt x="9040" y="11219"/>
                  </a:cubicBezTo>
                  <a:cubicBezTo>
                    <a:pt x="9034" y="11102"/>
                    <a:pt x="9034" y="11017"/>
                    <a:pt x="9047" y="10959"/>
                  </a:cubicBezTo>
                  <a:cubicBezTo>
                    <a:pt x="9060" y="10920"/>
                    <a:pt x="9079" y="10861"/>
                    <a:pt x="9105" y="10796"/>
                  </a:cubicBezTo>
                  <a:lnTo>
                    <a:pt x="9379" y="10198"/>
                  </a:lnTo>
                  <a:cubicBezTo>
                    <a:pt x="9385" y="10178"/>
                    <a:pt x="9398" y="10165"/>
                    <a:pt x="9405" y="10152"/>
                  </a:cubicBezTo>
                  <a:close/>
                  <a:moveTo>
                    <a:pt x="9554" y="12546"/>
                  </a:moveTo>
                  <a:cubicBezTo>
                    <a:pt x="9183" y="12845"/>
                    <a:pt x="8800" y="13105"/>
                    <a:pt x="8390" y="13320"/>
                  </a:cubicBezTo>
                  <a:cubicBezTo>
                    <a:pt x="8227" y="13411"/>
                    <a:pt x="7980" y="13528"/>
                    <a:pt x="7642" y="13684"/>
                  </a:cubicBezTo>
                  <a:cubicBezTo>
                    <a:pt x="7532" y="13736"/>
                    <a:pt x="7447" y="13762"/>
                    <a:pt x="7375" y="13768"/>
                  </a:cubicBezTo>
                  <a:cubicBezTo>
                    <a:pt x="7365" y="13769"/>
                    <a:pt x="7354" y="13770"/>
                    <a:pt x="7343" y="13770"/>
                  </a:cubicBezTo>
                  <a:cubicBezTo>
                    <a:pt x="7289" y="13770"/>
                    <a:pt x="7236" y="13756"/>
                    <a:pt x="7187" y="13729"/>
                  </a:cubicBezTo>
                  <a:cubicBezTo>
                    <a:pt x="7148" y="13703"/>
                    <a:pt x="7102" y="13658"/>
                    <a:pt x="7063" y="13599"/>
                  </a:cubicBezTo>
                  <a:cubicBezTo>
                    <a:pt x="7018" y="13541"/>
                    <a:pt x="6972" y="13476"/>
                    <a:pt x="6927" y="13391"/>
                  </a:cubicBezTo>
                  <a:cubicBezTo>
                    <a:pt x="6868" y="13294"/>
                    <a:pt x="6823" y="13215"/>
                    <a:pt x="6797" y="13170"/>
                  </a:cubicBezTo>
                  <a:cubicBezTo>
                    <a:pt x="6751" y="13098"/>
                    <a:pt x="6725" y="13046"/>
                    <a:pt x="6712" y="13014"/>
                  </a:cubicBezTo>
                  <a:lnTo>
                    <a:pt x="6712" y="13014"/>
                  </a:lnTo>
                  <a:cubicBezTo>
                    <a:pt x="6725" y="13072"/>
                    <a:pt x="6738" y="13131"/>
                    <a:pt x="6751" y="13202"/>
                  </a:cubicBezTo>
                  <a:cubicBezTo>
                    <a:pt x="6803" y="13430"/>
                    <a:pt x="6849" y="13606"/>
                    <a:pt x="6894" y="13729"/>
                  </a:cubicBezTo>
                  <a:cubicBezTo>
                    <a:pt x="6966" y="13911"/>
                    <a:pt x="7057" y="14061"/>
                    <a:pt x="7174" y="14178"/>
                  </a:cubicBezTo>
                  <a:cubicBezTo>
                    <a:pt x="7193" y="14211"/>
                    <a:pt x="7213" y="14224"/>
                    <a:pt x="7239" y="14224"/>
                  </a:cubicBezTo>
                  <a:cubicBezTo>
                    <a:pt x="7242" y="14225"/>
                    <a:pt x="7246" y="14225"/>
                    <a:pt x="7250" y="14225"/>
                  </a:cubicBezTo>
                  <a:cubicBezTo>
                    <a:pt x="7268" y="14225"/>
                    <a:pt x="7291" y="14213"/>
                    <a:pt x="7323" y="14191"/>
                  </a:cubicBezTo>
                  <a:cubicBezTo>
                    <a:pt x="7675" y="13931"/>
                    <a:pt x="8052" y="13697"/>
                    <a:pt x="8455" y="13469"/>
                  </a:cubicBezTo>
                  <a:cubicBezTo>
                    <a:pt x="8540" y="13424"/>
                    <a:pt x="8670" y="13359"/>
                    <a:pt x="8839" y="13267"/>
                  </a:cubicBezTo>
                  <a:cubicBezTo>
                    <a:pt x="8988" y="13183"/>
                    <a:pt x="9112" y="13111"/>
                    <a:pt x="9209" y="13040"/>
                  </a:cubicBezTo>
                  <a:cubicBezTo>
                    <a:pt x="9301" y="12975"/>
                    <a:pt x="9372" y="12942"/>
                    <a:pt x="9418" y="12936"/>
                  </a:cubicBezTo>
                  <a:lnTo>
                    <a:pt x="9431" y="12936"/>
                  </a:lnTo>
                  <a:cubicBezTo>
                    <a:pt x="9470" y="12799"/>
                    <a:pt x="9509" y="12669"/>
                    <a:pt x="9554" y="12546"/>
                  </a:cubicBezTo>
                  <a:close/>
                  <a:moveTo>
                    <a:pt x="18718" y="10692"/>
                  </a:moveTo>
                  <a:cubicBezTo>
                    <a:pt x="18731" y="10705"/>
                    <a:pt x="18737" y="10712"/>
                    <a:pt x="18750" y="10725"/>
                  </a:cubicBezTo>
                  <a:cubicBezTo>
                    <a:pt x="18758" y="10723"/>
                    <a:pt x="18766" y="10722"/>
                    <a:pt x="18774" y="10722"/>
                  </a:cubicBezTo>
                  <a:cubicBezTo>
                    <a:pt x="18802" y="10722"/>
                    <a:pt x="18833" y="10731"/>
                    <a:pt x="18867" y="10751"/>
                  </a:cubicBezTo>
                  <a:cubicBezTo>
                    <a:pt x="19303" y="10933"/>
                    <a:pt x="19641" y="11089"/>
                    <a:pt x="19882" y="11206"/>
                  </a:cubicBezTo>
                  <a:cubicBezTo>
                    <a:pt x="20246" y="11388"/>
                    <a:pt x="20565" y="11577"/>
                    <a:pt x="20831" y="11772"/>
                  </a:cubicBezTo>
                  <a:cubicBezTo>
                    <a:pt x="21131" y="11980"/>
                    <a:pt x="21469" y="12285"/>
                    <a:pt x="21866" y="12682"/>
                  </a:cubicBezTo>
                  <a:cubicBezTo>
                    <a:pt x="22334" y="13150"/>
                    <a:pt x="22698" y="13560"/>
                    <a:pt x="22952" y="13898"/>
                  </a:cubicBezTo>
                  <a:cubicBezTo>
                    <a:pt x="23056" y="14028"/>
                    <a:pt x="23186" y="14204"/>
                    <a:pt x="23342" y="14425"/>
                  </a:cubicBezTo>
                  <a:lnTo>
                    <a:pt x="23517" y="14536"/>
                  </a:lnTo>
                  <a:cubicBezTo>
                    <a:pt x="23452" y="13976"/>
                    <a:pt x="23244" y="13430"/>
                    <a:pt x="22900" y="12910"/>
                  </a:cubicBezTo>
                  <a:cubicBezTo>
                    <a:pt x="22574" y="12429"/>
                    <a:pt x="22158" y="12006"/>
                    <a:pt x="21651" y="11648"/>
                  </a:cubicBezTo>
                  <a:cubicBezTo>
                    <a:pt x="21365" y="11460"/>
                    <a:pt x="21105" y="11310"/>
                    <a:pt x="20864" y="11206"/>
                  </a:cubicBezTo>
                  <a:cubicBezTo>
                    <a:pt x="20805" y="11186"/>
                    <a:pt x="20688" y="11141"/>
                    <a:pt x="20506" y="11069"/>
                  </a:cubicBezTo>
                  <a:cubicBezTo>
                    <a:pt x="20350" y="11017"/>
                    <a:pt x="20233" y="10965"/>
                    <a:pt x="20142" y="10926"/>
                  </a:cubicBezTo>
                  <a:lnTo>
                    <a:pt x="19953" y="10829"/>
                  </a:lnTo>
                  <a:cubicBezTo>
                    <a:pt x="19875" y="10790"/>
                    <a:pt x="19810" y="10764"/>
                    <a:pt x="19758" y="10744"/>
                  </a:cubicBezTo>
                  <a:cubicBezTo>
                    <a:pt x="19651" y="10716"/>
                    <a:pt x="19504" y="10697"/>
                    <a:pt x="19326" y="10697"/>
                  </a:cubicBezTo>
                  <a:cubicBezTo>
                    <a:pt x="19299" y="10697"/>
                    <a:pt x="19272" y="10698"/>
                    <a:pt x="19245" y="10699"/>
                  </a:cubicBezTo>
                  <a:cubicBezTo>
                    <a:pt x="19145" y="10704"/>
                    <a:pt x="19058" y="10706"/>
                    <a:pt x="18983" y="10706"/>
                  </a:cubicBezTo>
                  <a:cubicBezTo>
                    <a:pt x="18863" y="10706"/>
                    <a:pt x="18774" y="10700"/>
                    <a:pt x="18718" y="10692"/>
                  </a:cubicBezTo>
                  <a:close/>
                  <a:moveTo>
                    <a:pt x="7122" y="15375"/>
                  </a:moveTo>
                  <a:cubicBezTo>
                    <a:pt x="7070" y="15407"/>
                    <a:pt x="7018" y="15446"/>
                    <a:pt x="6979" y="15492"/>
                  </a:cubicBezTo>
                  <a:cubicBezTo>
                    <a:pt x="7005" y="15498"/>
                    <a:pt x="7031" y="15505"/>
                    <a:pt x="7057" y="15518"/>
                  </a:cubicBezTo>
                  <a:cubicBezTo>
                    <a:pt x="7089" y="15531"/>
                    <a:pt x="7115" y="15550"/>
                    <a:pt x="7128" y="15570"/>
                  </a:cubicBezTo>
                  <a:lnTo>
                    <a:pt x="7161" y="15622"/>
                  </a:lnTo>
                  <a:cubicBezTo>
                    <a:pt x="7174" y="15635"/>
                    <a:pt x="7193" y="15661"/>
                    <a:pt x="7226" y="15687"/>
                  </a:cubicBezTo>
                  <a:cubicBezTo>
                    <a:pt x="7232" y="15700"/>
                    <a:pt x="7245" y="15719"/>
                    <a:pt x="7258" y="15745"/>
                  </a:cubicBezTo>
                  <a:cubicBezTo>
                    <a:pt x="7258" y="15745"/>
                    <a:pt x="7258" y="15745"/>
                    <a:pt x="7265" y="15752"/>
                  </a:cubicBezTo>
                  <a:cubicBezTo>
                    <a:pt x="7271" y="15680"/>
                    <a:pt x="7278" y="15615"/>
                    <a:pt x="7278" y="15557"/>
                  </a:cubicBezTo>
                  <a:cubicBezTo>
                    <a:pt x="7278" y="15518"/>
                    <a:pt x="7271" y="15492"/>
                    <a:pt x="7258" y="15472"/>
                  </a:cubicBezTo>
                  <a:cubicBezTo>
                    <a:pt x="7245" y="15459"/>
                    <a:pt x="7226" y="15440"/>
                    <a:pt x="7187" y="15427"/>
                  </a:cubicBezTo>
                  <a:cubicBezTo>
                    <a:pt x="7154" y="15407"/>
                    <a:pt x="7135" y="15394"/>
                    <a:pt x="7122" y="15375"/>
                  </a:cubicBezTo>
                  <a:close/>
                  <a:moveTo>
                    <a:pt x="6940" y="15531"/>
                  </a:moveTo>
                  <a:cubicBezTo>
                    <a:pt x="6927" y="15550"/>
                    <a:pt x="6907" y="15570"/>
                    <a:pt x="6894" y="15589"/>
                  </a:cubicBezTo>
                  <a:cubicBezTo>
                    <a:pt x="6875" y="15615"/>
                    <a:pt x="6849" y="15654"/>
                    <a:pt x="6816" y="15713"/>
                  </a:cubicBezTo>
                  <a:lnTo>
                    <a:pt x="6680" y="15888"/>
                  </a:lnTo>
                  <a:cubicBezTo>
                    <a:pt x="6699" y="15901"/>
                    <a:pt x="6712" y="15908"/>
                    <a:pt x="6732" y="15921"/>
                  </a:cubicBezTo>
                  <a:cubicBezTo>
                    <a:pt x="6842" y="16005"/>
                    <a:pt x="6953" y="16110"/>
                    <a:pt x="7070" y="16227"/>
                  </a:cubicBezTo>
                  <a:cubicBezTo>
                    <a:pt x="7083" y="16201"/>
                    <a:pt x="7096" y="16181"/>
                    <a:pt x="7102" y="16162"/>
                  </a:cubicBezTo>
                  <a:cubicBezTo>
                    <a:pt x="7174" y="16038"/>
                    <a:pt x="7219" y="15927"/>
                    <a:pt x="7245" y="15817"/>
                  </a:cubicBezTo>
                  <a:lnTo>
                    <a:pt x="7180" y="15706"/>
                  </a:lnTo>
                  <a:cubicBezTo>
                    <a:pt x="7161" y="15706"/>
                    <a:pt x="7141" y="15693"/>
                    <a:pt x="7122" y="15661"/>
                  </a:cubicBezTo>
                  <a:lnTo>
                    <a:pt x="7083" y="15596"/>
                  </a:lnTo>
                  <a:cubicBezTo>
                    <a:pt x="7044" y="15563"/>
                    <a:pt x="6992" y="15544"/>
                    <a:pt x="6940" y="15531"/>
                  </a:cubicBezTo>
                  <a:close/>
                  <a:moveTo>
                    <a:pt x="6647" y="15940"/>
                  </a:moveTo>
                  <a:cubicBezTo>
                    <a:pt x="6634" y="15960"/>
                    <a:pt x="6602" y="15992"/>
                    <a:pt x="6563" y="16044"/>
                  </a:cubicBezTo>
                  <a:lnTo>
                    <a:pt x="6348" y="16305"/>
                  </a:lnTo>
                  <a:cubicBezTo>
                    <a:pt x="6322" y="16344"/>
                    <a:pt x="6296" y="16376"/>
                    <a:pt x="6270" y="16409"/>
                  </a:cubicBezTo>
                  <a:cubicBezTo>
                    <a:pt x="6289" y="16441"/>
                    <a:pt x="6315" y="16474"/>
                    <a:pt x="6354" y="16506"/>
                  </a:cubicBezTo>
                  <a:cubicBezTo>
                    <a:pt x="6400" y="16545"/>
                    <a:pt x="6426" y="16565"/>
                    <a:pt x="6445" y="16578"/>
                  </a:cubicBezTo>
                  <a:cubicBezTo>
                    <a:pt x="6458" y="16584"/>
                    <a:pt x="6484" y="16597"/>
                    <a:pt x="6517" y="16610"/>
                  </a:cubicBezTo>
                  <a:lnTo>
                    <a:pt x="6549" y="16636"/>
                  </a:lnTo>
                  <a:cubicBezTo>
                    <a:pt x="6549" y="16630"/>
                    <a:pt x="6549" y="16630"/>
                    <a:pt x="6556" y="16623"/>
                  </a:cubicBezTo>
                  <a:cubicBezTo>
                    <a:pt x="6608" y="16571"/>
                    <a:pt x="6706" y="16539"/>
                    <a:pt x="6842" y="16513"/>
                  </a:cubicBezTo>
                  <a:lnTo>
                    <a:pt x="6907" y="16506"/>
                  </a:lnTo>
                  <a:cubicBezTo>
                    <a:pt x="6907" y="16500"/>
                    <a:pt x="6907" y="16493"/>
                    <a:pt x="6907" y="16493"/>
                  </a:cubicBezTo>
                  <a:cubicBezTo>
                    <a:pt x="6907" y="16467"/>
                    <a:pt x="6920" y="16435"/>
                    <a:pt x="6953" y="16396"/>
                  </a:cubicBezTo>
                  <a:cubicBezTo>
                    <a:pt x="6985" y="16357"/>
                    <a:pt x="7011" y="16318"/>
                    <a:pt x="7044" y="16272"/>
                  </a:cubicBezTo>
                  <a:cubicBezTo>
                    <a:pt x="7037" y="16266"/>
                    <a:pt x="7037" y="16266"/>
                    <a:pt x="7037" y="16259"/>
                  </a:cubicBezTo>
                  <a:cubicBezTo>
                    <a:pt x="7024" y="16259"/>
                    <a:pt x="7018" y="16259"/>
                    <a:pt x="7005" y="16246"/>
                  </a:cubicBezTo>
                  <a:cubicBezTo>
                    <a:pt x="6998" y="16240"/>
                    <a:pt x="6992" y="16227"/>
                    <a:pt x="6992" y="16214"/>
                  </a:cubicBezTo>
                  <a:cubicBezTo>
                    <a:pt x="6988" y="16215"/>
                    <a:pt x="6985" y="16216"/>
                    <a:pt x="6982" y="16216"/>
                  </a:cubicBezTo>
                  <a:cubicBezTo>
                    <a:pt x="6972" y="16216"/>
                    <a:pt x="6962" y="16209"/>
                    <a:pt x="6953" y="16194"/>
                  </a:cubicBezTo>
                  <a:cubicBezTo>
                    <a:pt x="6946" y="16175"/>
                    <a:pt x="6933" y="16162"/>
                    <a:pt x="6927" y="16155"/>
                  </a:cubicBezTo>
                  <a:cubicBezTo>
                    <a:pt x="6920" y="16149"/>
                    <a:pt x="6907" y="16136"/>
                    <a:pt x="6881" y="16116"/>
                  </a:cubicBezTo>
                  <a:cubicBezTo>
                    <a:pt x="6855" y="16103"/>
                    <a:pt x="6849" y="16090"/>
                    <a:pt x="6849" y="16077"/>
                  </a:cubicBezTo>
                  <a:cubicBezTo>
                    <a:pt x="6771" y="16018"/>
                    <a:pt x="6706" y="15973"/>
                    <a:pt x="6660" y="15947"/>
                  </a:cubicBezTo>
                  <a:cubicBezTo>
                    <a:pt x="6660" y="15940"/>
                    <a:pt x="6654" y="15940"/>
                    <a:pt x="6647" y="15940"/>
                  </a:cubicBezTo>
                  <a:close/>
                  <a:moveTo>
                    <a:pt x="6244" y="16448"/>
                  </a:moveTo>
                  <a:cubicBezTo>
                    <a:pt x="6218" y="16487"/>
                    <a:pt x="6192" y="16519"/>
                    <a:pt x="6166" y="16558"/>
                  </a:cubicBezTo>
                  <a:cubicBezTo>
                    <a:pt x="6127" y="16617"/>
                    <a:pt x="6094" y="16662"/>
                    <a:pt x="6068" y="16695"/>
                  </a:cubicBezTo>
                  <a:cubicBezTo>
                    <a:pt x="6101" y="16727"/>
                    <a:pt x="6153" y="16773"/>
                    <a:pt x="6211" y="16838"/>
                  </a:cubicBezTo>
                  <a:cubicBezTo>
                    <a:pt x="6283" y="16916"/>
                    <a:pt x="6341" y="16968"/>
                    <a:pt x="6387" y="17007"/>
                  </a:cubicBezTo>
                  <a:cubicBezTo>
                    <a:pt x="6406" y="17027"/>
                    <a:pt x="6426" y="17040"/>
                    <a:pt x="6445" y="17053"/>
                  </a:cubicBezTo>
                  <a:cubicBezTo>
                    <a:pt x="6445" y="17020"/>
                    <a:pt x="6452" y="16988"/>
                    <a:pt x="6452" y="16948"/>
                  </a:cubicBezTo>
                  <a:cubicBezTo>
                    <a:pt x="6465" y="16870"/>
                    <a:pt x="6471" y="16812"/>
                    <a:pt x="6478" y="16779"/>
                  </a:cubicBezTo>
                  <a:cubicBezTo>
                    <a:pt x="6491" y="16740"/>
                    <a:pt x="6504" y="16708"/>
                    <a:pt x="6517" y="16682"/>
                  </a:cubicBezTo>
                  <a:cubicBezTo>
                    <a:pt x="6510" y="16669"/>
                    <a:pt x="6497" y="16662"/>
                    <a:pt x="6478" y="16649"/>
                  </a:cubicBezTo>
                  <a:lnTo>
                    <a:pt x="6400" y="16604"/>
                  </a:lnTo>
                  <a:cubicBezTo>
                    <a:pt x="6348" y="16578"/>
                    <a:pt x="6315" y="16552"/>
                    <a:pt x="6296" y="16519"/>
                  </a:cubicBezTo>
                  <a:cubicBezTo>
                    <a:pt x="6283" y="16513"/>
                    <a:pt x="6276" y="16500"/>
                    <a:pt x="6270" y="16487"/>
                  </a:cubicBezTo>
                  <a:lnTo>
                    <a:pt x="6244" y="16448"/>
                  </a:lnTo>
                  <a:close/>
                  <a:moveTo>
                    <a:pt x="5362" y="16444"/>
                  </a:moveTo>
                  <a:cubicBezTo>
                    <a:pt x="5322" y="16444"/>
                    <a:pt x="5274" y="16462"/>
                    <a:pt x="5223" y="16493"/>
                  </a:cubicBezTo>
                  <a:cubicBezTo>
                    <a:pt x="5145" y="16545"/>
                    <a:pt x="5073" y="16610"/>
                    <a:pt x="5015" y="16695"/>
                  </a:cubicBezTo>
                  <a:cubicBezTo>
                    <a:pt x="5171" y="16701"/>
                    <a:pt x="5327" y="16760"/>
                    <a:pt x="5483" y="16864"/>
                  </a:cubicBezTo>
                  <a:cubicBezTo>
                    <a:pt x="5567" y="16916"/>
                    <a:pt x="5652" y="16988"/>
                    <a:pt x="5737" y="17072"/>
                  </a:cubicBezTo>
                  <a:cubicBezTo>
                    <a:pt x="5789" y="17118"/>
                    <a:pt x="5860" y="17196"/>
                    <a:pt x="5964" y="17306"/>
                  </a:cubicBezTo>
                  <a:lnTo>
                    <a:pt x="6244" y="17612"/>
                  </a:lnTo>
                  <a:cubicBezTo>
                    <a:pt x="6263" y="17631"/>
                    <a:pt x="6276" y="17651"/>
                    <a:pt x="6289" y="17664"/>
                  </a:cubicBezTo>
                  <a:cubicBezTo>
                    <a:pt x="6335" y="17547"/>
                    <a:pt x="6367" y="17423"/>
                    <a:pt x="6400" y="17300"/>
                  </a:cubicBezTo>
                  <a:cubicBezTo>
                    <a:pt x="6380" y="17287"/>
                    <a:pt x="6361" y="17274"/>
                    <a:pt x="6348" y="17261"/>
                  </a:cubicBezTo>
                  <a:cubicBezTo>
                    <a:pt x="6315" y="17235"/>
                    <a:pt x="6270" y="17189"/>
                    <a:pt x="6211" y="17124"/>
                  </a:cubicBezTo>
                  <a:cubicBezTo>
                    <a:pt x="6107" y="17007"/>
                    <a:pt x="6003" y="16890"/>
                    <a:pt x="5886" y="16786"/>
                  </a:cubicBezTo>
                  <a:lnTo>
                    <a:pt x="5873" y="16786"/>
                  </a:lnTo>
                  <a:cubicBezTo>
                    <a:pt x="5867" y="16779"/>
                    <a:pt x="5867" y="16773"/>
                    <a:pt x="5867" y="16773"/>
                  </a:cubicBezTo>
                  <a:cubicBezTo>
                    <a:pt x="5756" y="16675"/>
                    <a:pt x="5639" y="16584"/>
                    <a:pt x="5522" y="16506"/>
                  </a:cubicBezTo>
                  <a:cubicBezTo>
                    <a:pt x="5463" y="16467"/>
                    <a:pt x="5424" y="16448"/>
                    <a:pt x="5392" y="16448"/>
                  </a:cubicBezTo>
                  <a:cubicBezTo>
                    <a:pt x="5382" y="16445"/>
                    <a:pt x="5372" y="16444"/>
                    <a:pt x="5362" y="16444"/>
                  </a:cubicBezTo>
                  <a:close/>
                  <a:moveTo>
                    <a:pt x="7454" y="16565"/>
                  </a:moveTo>
                  <a:cubicBezTo>
                    <a:pt x="7291" y="16636"/>
                    <a:pt x="7122" y="16675"/>
                    <a:pt x="6940" y="16682"/>
                  </a:cubicBezTo>
                  <a:cubicBezTo>
                    <a:pt x="6881" y="16688"/>
                    <a:pt x="6842" y="16688"/>
                    <a:pt x="6816" y="16695"/>
                  </a:cubicBezTo>
                  <a:cubicBezTo>
                    <a:pt x="6771" y="16701"/>
                    <a:pt x="6732" y="16721"/>
                    <a:pt x="6706" y="16740"/>
                  </a:cubicBezTo>
                  <a:cubicBezTo>
                    <a:pt x="6673" y="16773"/>
                    <a:pt x="6654" y="16818"/>
                    <a:pt x="6641" y="16877"/>
                  </a:cubicBezTo>
                  <a:cubicBezTo>
                    <a:pt x="6634" y="16909"/>
                    <a:pt x="6634" y="16961"/>
                    <a:pt x="6634" y="17033"/>
                  </a:cubicBezTo>
                  <a:cubicBezTo>
                    <a:pt x="6628" y="17079"/>
                    <a:pt x="6628" y="17131"/>
                    <a:pt x="6621" y="17183"/>
                  </a:cubicBezTo>
                  <a:cubicBezTo>
                    <a:pt x="6628" y="17196"/>
                    <a:pt x="6634" y="17202"/>
                    <a:pt x="6634" y="17215"/>
                  </a:cubicBezTo>
                  <a:cubicBezTo>
                    <a:pt x="6712" y="17339"/>
                    <a:pt x="6829" y="17449"/>
                    <a:pt x="6992" y="17547"/>
                  </a:cubicBezTo>
                  <a:cubicBezTo>
                    <a:pt x="7089" y="17599"/>
                    <a:pt x="7239" y="17664"/>
                    <a:pt x="7440" y="17742"/>
                  </a:cubicBezTo>
                  <a:cubicBezTo>
                    <a:pt x="7655" y="17820"/>
                    <a:pt x="7811" y="17872"/>
                    <a:pt x="7915" y="17898"/>
                  </a:cubicBezTo>
                  <a:cubicBezTo>
                    <a:pt x="8091" y="17950"/>
                    <a:pt x="8253" y="17976"/>
                    <a:pt x="8403" y="17989"/>
                  </a:cubicBezTo>
                  <a:cubicBezTo>
                    <a:pt x="8501" y="17989"/>
                    <a:pt x="8624" y="17989"/>
                    <a:pt x="8767" y="17976"/>
                  </a:cubicBezTo>
                  <a:cubicBezTo>
                    <a:pt x="8923" y="17970"/>
                    <a:pt x="9034" y="17963"/>
                    <a:pt x="9099" y="17957"/>
                  </a:cubicBezTo>
                  <a:cubicBezTo>
                    <a:pt x="9216" y="17957"/>
                    <a:pt x="9294" y="17931"/>
                    <a:pt x="9340" y="17891"/>
                  </a:cubicBezTo>
                  <a:cubicBezTo>
                    <a:pt x="9366" y="17865"/>
                    <a:pt x="9385" y="17852"/>
                    <a:pt x="9398" y="17846"/>
                  </a:cubicBezTo>
                  <a:cubicBezTo>
                    <a:pt x="9353" y="17716"/>
                    <a:pt x="9327" y="17605"/>
                    <a:pt x="9307" y="17514"/>
                  </a:cubicBezTo>
                  <a:cubicBezTo>
                    <a:pt x="9294" y="17462"/>
                    <a:pt x="9281" y="17410"/>
                    <a:pt x="9275" y="17352"/>
                  </a:cubicBezTo>
                  <a:lnTo>
                    <a:pt x="9268" y="17365"/>
                  </a:lnTo>
                  <a:cubicBezTo>
                    <a:pt x="9255" y="17410"/>
                    <a:pt x="9235" y="17449"/>
                    <a:pt x="9203" y="17482"/>
                  </a:cubicBezTo>
                  <a:cubicBezTo>
                    <a:pt x="9144" y="17534"/>
                    <a:pt x="9060" y="17573"/>
                    <a:pt x="8962" y="17599"/>
                  </a:cubicBezTo>
                  <a:cubicBezTo>
                    <a:pt x="8891" y="17612"/>
                    <a:pt x="8793" y="17618"/>
                    <a:pt x="8683" y="17618"/>
                  </a:cubicBezTo>
                  <a:cubicBezTo>
                    <a:pt x="8455" y="17618"/>
                    <a:pt x="8260" y="17605"/>
                    <a:pt x="8104" y="17586"/>
                  </a:cubicBezTo>
                  <a:cubicBezTo>
                    <a:pt x="7896" y="17553"/>
                    <a:pt x="7714" y="17508"/>
                    <a:pt x="7551" y="17443"/>
                  </a:cubicBezTo>
                  <a:cubicBezTo>
                    <a:pt x="7493" y="17417"/>
                    <a:pt x="7460" y="17391"/>
                    <a:pt x="7434" y="17365"/>
                  </a:cubicBezTo>
                  <a:cubicBezTo>
                    <a:pt x="7434" y="17358"/>
                    <a:pt x="7434" y="17358"/>
                    <a:pt x="7434" y="17358"/>
                  </a:cubicBezTo>
                  <a:cubicBezTo>
                    <a:pt x="7388" y="17345"/>
                    <a:pt x="7343" y="17319"/>
                    <a:pt x="7284" y="17274"/>
                  </a:cubicBezTo>
                  <a:cubicBezTo>
                    <a:pt x="7154" y="17176"/>
                    <a:pt x="7050" y="17085"/>
                    <a:pt x="6972" y="17007"/>
                  </a:cubicBezTo>
                  <a:cubicBezTo>
                    <a:pt x="6907" y="16942"/>
                    <a:pt x="6881" y="16890"/>
                    <a:pt x="6894" y="16838"/>
                  </a:cubicBezTo>
                  <a:cubicBezTo>
                    <a:pt x="6907" y="16792"/>
                    <a:pt x="6959" y="16753"/>
                    <a:pt x="7044" y="16734"/>
                  </a:cubicBezTo>
                  <a:cubicBezTo>
                    <a:pt x="7174" y="16695"/>
                    <a:pt x="7310" y="16669"/>
                    <a:pt x="7454" y="16656"/>
                  </a:cubicBezTo>
                  <a:lnTo>
                    <a:pt x="7454" y="16565"/>
                  </a:lnTo>
                  <a:close/>
                  <a:moveTo>
                    <a:pt x="15967" y="10848"/>
                  </a:moveTo>
                  <a:lnTo>
                    <a:pt x="15967" y="10861"/>
                  </a:lnTo>
                  <a:lnTo>
                    <a:pt x="15993" y="10894"/>
                  </a:lnTo>
                  <a:cubicBezTo>
                    <a:pt x="16019" y="10926"/>
                    <a:pt x="16038" y="10959"/>
                    <a:pt x="16051" y="10985"/>
                  </a:cubicBezTo>
                  <a:lnTo>
                    <a:pt x="16038" y="11004"/>
                  </a:lnTo>
                  <a:cubicBezTo>
                    <a:pt x="16071" y="11043"/>
                    <a:pt x="16103" y="11089"/>
                    <a:pt x="16142" y="11134"/>
                  </a:cubicBezTo>
                  <a:cubicBezTo>
                    <a:pt x="16162" y="11167"/>
                    <a:pt x="16253" y="11290"/>
                    <a:pt x="16402" y="11518"/>
                  </a:cubicBezTo>
                  <a:cubicBezTo>
                    <a:pt x="16500" y="11661"/>
                    <a:pt x="16656" y="11876"/>
                    <a:pt x="16871" y="12149"/>
                  </a:cubicBezTo>
                  <a:lnTo>
                    <a:pt x="18126" y="13794"/>
                  </a:lnTo>
                  <a:cubicBezTo>
                    <a:pt x="18497" y="14276"/>
                    <a:pt x="18770" y="14640"/>
                    <a:pt x="18945" y="14880"/>
                  </a:cubicBezTo>
                  <a:cubicBezTo>
                    <a:pt x="19251" y="15290"/>
                    <a:pt x="19511" y="15661"/>
                    <a:pt x="19732" y="15992"/>
                  </a:cubicBezTo>
                  <a:cubicBezTo>
                    <a:pt x="20350" y="16942"/>
                    <a:pt x="20883" y="17931"/>
                    <a:pt x="21326" y="18952"/>
                  </a:cubicBezTo>
                  <a:cubicBezTo>
                    <a:pt x="21300" y="18425"/>
                    <a:pt x="21274" y="18022"/>
                    <a:pt x="21241" y="17735"/>
                  </a:cubicBezTo>
                  <a:cubicBezTo>
                    <a:pt x="21176" y="17150"/>
                    <a:pt x="21079" y="16636"/>
                    <a:pt x="20936" y="16188"/>
                  </a:cubicBezTo>
                  <a:cubicBezTo>
                    <a:pt x="20916" y="16116"/>
                    <a:pt x="20897" y="16058"/>
                    <a:pt x="20897" y="16018"/>
                  </a:cubicBezTo>
                  <a:cubicBezTo>
                    <a:pt x="20883" y="15953"/>
                    <a:pt x="20883" y="15901"/>
                    <a:pt x="20903" y="15849"/>
                  </a:cubicBezTo>
                  <a:cubicBezTo>
                    <a:pt x="20910" y="15836"/>
                    <a:pt x="20916" y="15823"/>
                    <a:pt x="20923" y="15810"/>
                  </a:cubicBezTo>
                  <a:lnTo>
                    <a:pt x="20831" y="15141"/>
                  </a:lnTo>
                  <a:cubicBezTo>
                    <a:pt x="20818" y="15056"/>
                    <a:pt x="20831" y="15004"/>
                    <a:pt x="20857" y="14971"/>
                  </a:cubicBezTo>
                  <a:cubicBezTo>
                    <a:pt x="20876" y="14952"/>
                    <a:pt x="20900" y="14942"/>
                    <a:pt x="20928" y="14942"/>
                  </a:cubicBezTo>
                  <a:cubicBezTo>
                    <a:pt x="20947" y="14942"/>
                    <a:pt x="20970" y="14948"/>
                    <a:pt x="20994" y="14958"/>
                  </a:cubicBezTo>
                  <a:cubicBezTo>
                    <a:pt x="21027" y="14965"/>
                    <a:pt x="21072" y="14991"/>
                    <a:pt x="21131" y="15036"/>
                  </a:cubicBezTo>
                  <a:cubicBezTo>
                    <a:pt x="21222" y="15088"/>
                    <a:pt x="21332" y="15127"/>
                    <a:pt x="21462" y="15147"/>
                  </a:cubicBezTo>
                  <a:cubicBezTo>
                    <a:pt x="21521" y="15154"/>
                    <a:pt x="21592" y="15154"/>
                    <a:pt x="21683" y="15160"/>
                  </a:cubicBezTo>
                  <a:cubicBezTo>
                    <a:pt x="21625" y="15062"/>
                    <a:pt x="21560" y="14971"/>
                    <a:pt x="21495" y="14880"/>
                  </a:cubicBezTo>
                  <a:lnTo>
                    <a:pt x="21111" y="14373"/>
                  </a:lnTo>
                  <a:cubicBezTo>
                    <a:pt x="21014" y="14250"/>
                    <a:pt x="20929" y="14152"/>
                    <a:pt x="20851" y="14087"/>
                  </a:cubicBezTo>
                  <a:cubicBezTo>
                    <a:pt x="20792" y="14028"/>
                    <a:pt x="20714" y="13957"/>
                    <a:pt x="20610" y="13885"/>
                  </a:cubicBezTo>
                  <a:lnTo>
                    <a:pt x="20402" y="13716"/>
                  </a:lnTo>
                  <a:cubicBezTo>
                    <a:pt x="20331" y="13658"/>
                    <a:pt x="20266" y="13619"/>
                    <a:pt x="20220" y="13593"/>
                  </a:cubicBezTo>
                  <a:cubicBezTo>
                    <a:pt x="20194" y="13573"/>
                    <a:pt x="20162" y="13560"/>
                    <a:pt x="20136" y="13547"/>
                  </a:cubicBezTo>
                  <a:cubicBezTo>
                    <a:pt x="20116" y="13677"/>
                    <a:pt x="20084" y="13814"/>
                    <a:pt x="20038" y="13944"/>
                  </a:cubicBezTo>
                  <a:cubicBezTo>
                    <a:pt x="19940" y="14250"/>
                    <a:pt x="19791" y="14549"/>
                    <a:pt x="19589" y="14841"/>
                  </a:cubicBezTo>
                  <a:cubicBezTo>
                    <a:pt x="19563" y="14880"/>
                    <a:pt x="19531" y="14913"/>
                    <a:pt x="19492" y="14932"/>
                  </a:cubicBezTo>
                  <a:cubicBezTo>
                    <a:pt x="19476" y="14940"/>
                    <a:pt x="19462" y="14944"/>
                    <a:pt x="19449" y="14944"/>
                  </a:cubicBezTo>
                  <a:cubicBezTo>
                    <a:pt x="19428" y="14944"/>
                    <a:pt x="19410" y="14935"/>
                    <a:pt x="19394" y="14919"/>
                  </a:cubicBezTo>
                  <a:cubicBezTo>
                    <a:pt x="19375" y="14900"/>
                    <a:pt x="19368" y="14874"/>
                    <a:pt x="19375" y="14841"/>
                  </a:cubicBezTo>
                  <a:cubicBezTo>
                    <a:pt x="19128" y="14438"/>
                    <a:pt x="18770" y="13970"/>
                    <a:pt x="18302" y="13443"/>
                  </a:cubicBezTo>
                  <a:cubicBezTo>
                    <a:pt x="17833" y="12916"/>
                    <a:pt x="17502" y="12539"/>
                    <a:pt x="17293" y="12305"/>
                  </a:cubicBezTo>
                  <a:cubicBezTo>
                    <a:pt x="17293" y="12298"/>
                    <a:pt x="17287" y="12298"/>
                    <a:pt x="17287" y="12292"/>
                  </a:cubicBezTo>
                  <a:cubicBezTo>
                    <a:pt x="17280" y="12292"/>
                    <a:pt x="17280" y="12285"/>
                    <a:pt x="17280" y="12285"/>
                  </a:cubicBezTo>
                  <a:cubicBezTo>
                    <a:pt x="17163" y="12155"/>
                    <a:pt x="17092" y="12071"/>
                    <a:pt x="17066" y="12032"/>
                  </a:cubicBezTo>
                  <a:cubicBezTo>
                    <a:pt x="16734" y="11622"/>
                    <a:pt x="16552" y="11394"/>
                    <a:pt x="16526" y="11368"/>
                  </a:cubicBezTo>
                  <a:cubicBezTo>
                    <a:pt x="16337" y="11147"/>
                    <a:pt x="16149" y="10978"/>
                    <a:pt x="15967" y="10848"/>
                  </a:cubicBezTo>
                  <a:close/>
                  <a:moveTo>
                    <a:pt x="17606" y="16181"/>
                  </a:moveTo>
                  <a:cubicBezTo>
                    <a:pt x="17131" y="16357"/>
                    <a:pt x="16650" y="16480"/>
                    <a:pt x="16142" y="16552"/>
                  </a:cubicBezTo>
                  <a:cubicBezTo>
                    <a:pt x="16071" y="16565"/>
                    <a:pt x="15999" y="16571"/>
                    <a:pt x="15934" y="16578"/>
                  </a:cubicBezTo>
                  <a:cubicBezTo>
                    <a:pt x="15941" y="16591"/>
                    <a:pt x="15934" y="16617"/>
                    <a:pt x="15928" y="16649"/>
                  </a:cubicBezTo>
                  <a:cubicBezTo>
                    <a:pt x="15889" y="16792"/>
                    <a:pt x="15876" y="16883"/>
                    <a:pt x="15869" y="16929"/>
                  </a:cubicBezTo>
                  <a:cubicBezTo>
                    <a:pt x="15869" y="16981"/>
                    <a:pt x="15876" y="17059"/>
                    <a:pt x="15895" y="17157"/>
                  </a:cubicBezTo>
                  <a:cubicBezTo>
                    <a:pt x="15895" y="17196"/>
                    <a:pt x="15902" y="17248"/>
                    <a:pt x="15895" y="17300"/>
                  </a:cubicBezTo>
                  <a:lnTo>
                    <a:pt x="15895" y="17443"/>
                  </a:lnTo>
                  <a:cubicBezTo>
                    <a:pt x="15895" y="17586"/>
                    <a:pt x="15915" y="17807"/>
                    <a:pt x="15960" y="18093"/>
                  </a:cubicBezTo>
                  <a:cubicBezTo>
                    <a:pt x="15999" y="18334"/>
                    <a:pt x="16032" y="18509"/>
                    <a:pt x="16064" y="18620"/>
                  </a:cubicBezTo>
                  <a:cubicBezTo>
                    <a:pt x="16103" y="18737"/>
                    <a:pt x="16162" y="18887"/>
                    <a:pt x="16253" y="19075"/>
                  </a:cubicBezTo>
                  <a:lnTo>
                    <a:pt x="16272" y="19114"/>
                  </a:lnTo>
                  <a:lnTo>
                    <a:pt x="16181" y="18061"/>
                  </a:lnTo>
                  <a:cubicBezTo>
                    <a:pt x="16181" y="18009"/>
                    <a:pt x="16188" y="17976"/>
                    <a:pt x="16194" y="17957"/>
                  </a:cubicBezTo>
                  <a:cubicBezTo>
                    <a:pt x="16216" y="17929"/>
                    <a:pt x="16242" y="17916"/>
                    <a:pt x="16280" y="17916"/>
                  </a:cubicBezTo>
                  <a:cubicBezTo>
                    <a:pt x="16288" y="17916"/>
                    <a:pt x="16296" y="17916"/>
                    <a:pt x="16305" y="17918"/>
                  </a:cubicBezTo>
                  <a:cubicBezTo>
                    <a:pt x="16350" y="17924"/>
                    <a:pt x="16389" y="17944"/>
                    <a:pt x="16435" y="17970"/>
                  </a:cubicBezTo>
                  <a:cubicBezTo>
                    <a:pt x="16760" y="18178"/>
                    <a:pt x="17150" y="18334"/>
                    <a:pt x="17599" y="18457"/>
                  </a:cubicBezTo>
                  <a:cubicBezTo>
                    <a:pt x="17898" y="18535"/>
                    <a:pt x="18321" y="18620"/>
                    <a:pt x="18854" y="18704"/>
                  </a:cubicBezTo>
                  <a:cubicBezTo>
                    <a:pt x="19062" y="18737"/>
                    <a:pt x="19251" y="18763"/>
                    <a:pt x="19414" y="18795"/>
                  </a:cubicBezTo>
                  <a:cubicBezTo>
                    <a:pt x="19375" y="18730"/>
                    <a:pt x="19323" y="18665"/>
                    <a:pt x="19258" y="18594"/>
                  </a:cubicBezTo>
                  <a:cubicBezTo>
                    <a:pt x="19147" y="18470"/>
                    <a:pt x="19069" y="18379"/>
                    <a:pt x="19017" y="18314"/>
                  </a:cubicBezTo>
                  <a:cubicBezTo>
                    <a:pt x="18939" y="18223"/>
                    <a:pt x="18828" y="18080"/>
                    <a:pt x="18685" y="17885"/>
                  </a:cubicBezTo>
                  <a:lnTo>
                    <a:pt x="18471" y="17599"/>
                  </a:lnTo>
                  <a:cubicBezTo>
                    <a:pt x="18373" y="17456"/>
                    <a:pt x="18315" y="17378"/>
                    <a:pt x="18302" y="17352"/>
                  </a:cubicBezTo>
                  <a:cubicBezTo>
                    <a:pt x="18256" y="17287"/>
                    <a:pt x="18204" y="17196"/>
                    <a:pt x="18139" y="17079"/>
                  </a:cubicBezTo>
                  <a:cubicBezTo>
                    <a:pt x="18061" y="16942"/>
                    <a:pt x="18009" y="16851"/>
                    <a:pt x="17989" y="16805"/>
                  </a:cubicBezTo>
                  <a:cubicBezTo>
                    <a:pt x="17879" y="16643"/>
                    <a:pt x="17801" y="16519"/>
                    <a:pt x="17749" y="16435"/>
                  </a:cubicBezTo>
                  <a:cubicBezTo>
                    <a:pt x="17690" y="16344"/>
                    <a:pt x="17645" y="16259"/>
                    <a:pt x="17606" y="16181"/>
                  </a:cubicBezTo>
                  <a:close/>
                  <a:moveTo>
                    <a:pt x="9535" y="18256"/>
                  </a:moveTo>
                  <a:cubicBezTo>
                    <a:pt x="9528" y="18262"/>
                    <a:pt x="9515" y="18269"/>
                    <a:pt x="9509" y="18269"/>
                  </a:cubicBezTo>
                  <a:lnTo>
                    <a:pt x="9177" y="18373"/>
                  </a:lnTo>
                  <a:cubicBezTo>
                    <a:pt x="9275" y="18470"/>
                    <a:pt x="9353" y="18581"/>
                    <a:pt x="9411" y="18704"/>
                  </a:cubicBezTo>
                  <a:cubicBezTo>
                    <a:pt x="9470" y="18828"/>
                    <a:pt x="9502" y="18958"/>
                    <a:pt x="9509" y="19095"/>
                  </a:cubicBezTo>
                  <a:cubicBezTo>
                    <a:pt x="9515" y="19179"/>
                    <a:pt x="9509" y="19283"/>
                    <a:pt x="9496" y="19407"/>
                  </a:cubicBezTo>
                  <a:cubicBezTo>
                    <a:pt x="9483" y="19498"/>
                    <a:pt x="9470" y="19556"/>
                    <a:pt x="9457" y="19602"/>
                  </a:cubicBezTo>
                  <a:cubicBezTo>
                    <a:pt x="9424" y="19745"/>
                    <a:pt x="9353" y="19869"/>
                    <a:pt x="9255" y="19986"/>
                  </a:cubicBezTo>
                  <a:lnTo>
                    <a:pt x="9346" y="20207"/>
                  </a:lnTo>
                  <a:lnTo>
                    <a:pt x="10003" y="19739"/>
                  </a:lnTo>
                  <a:cubicBezTo>
                    <a:pt x="10022" y="19719"/>
                    <a:pt x="10048" y="19706"/>
                    <a:pt x="10068" y="19693"/>
                  </a:cubicBezTo>
                  <a:lnTo>
                    <a:pt x="9548" y="18282"/>
                  </a:lnTo>
                  <a:cubicBezTo>
                    <a:pt x="9541" y="18275"/>
                    <a:pt x="9541" y="18269"/>
                    <a:pt x="9535" y="18256"/>
                  </a:cubicBezTo>
                  <a:close/>
                  <a:moveTo>
                    <a:pt x="6536" y="17579"/>
                  </a:moveTo>
                  <a:cubicBezTo>
                    <a:pt x="6530" y="17592"/>
                    <a:pt x="6530" y="17605"/>
                    <a:pt x="6523" y="17625"/>
                  </a:cubicBezTo>
                  <a:cubicBezTo>
                    <a:pt x="6478" y="17748"/>
                    <a:pt x="6413" y="17944"/>
                    <a:pt x="6322" y="18197"/>
                  </a:cubicBezTo>
                  <a:cubicBezTo>
                    <a:pt x="6315" y="18210"/>
                    <a:pt x="6315" y="18223"/>
                    <a:pt x="6309" y="18236"/>
                  </a:cubicBezTo>
                  <a:cubicBezTo>
                    <a:pt x="6309" y="18262"/>
                    <a:pt x="6309" y="18295"/>
                    <a:pt x="6309" y="18321"/>
                  </a:cubicBezTo>
                  <a:cubicBezTo>
                    <a:pt x="6309" y="18360"/>
                    <a:pt x="6302" y="18399"/>
                    <a:pt x="6302" y="18431"/>
                  </a:cubicBezTo>
                  <a:cubicBezTo>
                    <a:pt x="6296" y="18477"/>
                    <a:pt x="6296" y="18516"/>
                    <a:pt x="6296" y="18548"/>
                  </a:cubicBezTo>
                  <a:lnTo>
                    <a:pt x="6354" y="18769"/>
                  </a:lnTo>
                  <a:cubicBezTo>
                    <a:pt x="6361" y="18789"/>
                    <a:pt x="6374" y="18808"/>
                    <a:pt x="6387" y="18828"/>
                  </a:cubicBezTo>
                  <a:cubicBezTo>
                    <a:pt x="6504" y="19004"/>
                    <a:pt x="6602" y="19134"/>
                    <a:pt x="6693" y="19231"/>
                  </a:cubicBezTo>
                  <a:cubicBezTo>
                    <a:pt x="6771" y="19316"/>
                    <a:pt x="6875" y="19407"/>
                    <a:pt x="6998" y="19504"/>
                  </a:cubicBezTo>
                  <a:cubicBezTo>
                    <a:pt x="7070" y="19563"/>
                    <a:pt x="7180" y="19641"/>
                    <a:pt x="7323" y="19752"/>
                  </a:cubicBezTo>
                  <a:cubicBezTo>
                    <a:pt x="7597" y="19960"/>
                    <a:pt x="7844" y="20194"/>
                    <a:pt x="8071" y="20441"/>
                  </a:cubicBezTo>
                  <a:cubicBezTo>
                    <a:pt x="8078" y="20395"/>
                    <a:pt x="8091" y="20337"/>
                    <a:pt x="8104" y="20272"/>
                  </a:cubicBezTo>
                  <a:cubicBezTo>
                    <a:pt x="8136" y="20142"/>
                    <a:pt x="8156" y="20051"/>
                    <a:pt x="8156" y="19999"/>
                  </a:cubicBezTo>
                  <a:cubicBezTo>
                    <a:pt x="8071" y="19960"/>
                    <a:pt x="7993" y="19875"/>
                    <a:pt x="7909" y="19745"/>
                  </a:cubicBezTo>
                  <a:cubicBezTo>
                    <a:pt x="7863" y="19667"/>
                    <a:pt x="7831" y="19602"/>
                    <a:pt x="7818" y="19550"/>
                  </a:cubicBezTo>
                  <a:cubicBezTo>
                    <a:pt x="7792" y="19485"/>
                    <a:pt x="7785" y="19400"/>
                    <a:pt x="7785" y="19303"/>
                  </a:cubicBezTo>
                  <a:cubicBezTo>
                    <a:pt x="7785" y="19179"/>
                    <a:pt x="7805" y="19049"/>
                    <a:pt x="7837" y="18913"/>
                  </a:cubicBezTo>
                  <a:cubicBezTo>
                    <a:pt x="7857" y="18854"/>
                    <a:pt x="7876" y="18802"/>
                    <a:pt x="7902" y="18750"/>
                  </a:cubicBezTo>
                  <a:cubicBezTo>
                    <a:pt x="7941" y="18665"/>
                    <a:pt x="8013" y="18587"/>
                    <a:pt x="8104" y="18516"/>
                  </a:cubicBezTo>
                  <a:cubicBezTo>
                    <a:pt x="8162" y="18477"/>
                    <a:pt x="8260" y="18418"/>
                    <a:pt x="8377" y="18353"/>
                  </a:cubicBezTo>
                  <a:cubicBezTo>
                    <a:pt x="8377" y="18347"/>
                    <a:pt x="8377" y="18347"/>
                    <a:pt x="8377" y="18340"/>
                  </a:cubicBezTo>
                  <a:cubicBezTo>
                    <a:pt x="8371" y="18342"/>
                    <a:pt x="8366" y="18343"/>
                    <a:pt x="8360" y="18343"/>
                  </a:cubicBezTo>
                  <a:cubicBezTo>
                    <a:pt x="8346" y="18343"/>
                    <a:pt x="8330" y="18338"/>
                    <a:pt x="8312" y="18334"/>
                  </a:cubicBezTo>
                  <a:cubicBezTo>
                    <a:pt x="8182" y="18308"/>
                    <a:pt x="8032" y="18275"/>
                    <a:pt x="7857" y="18230"/>
                  </a:cubicBezTo>
                  <a:cubicBezTo>
                    <a:pt x="7655" y="18178"/>
                    <a:pt x="7506" y="18132"/>
                    <a:pt x="7401" y="18106"/>
                  </a:cubicBezTo>
                  <a:cubicBezTo>
                    <a:pt x="7323" y="18093"/>
                    <a:pt x="7265" y="18074"/>
                    <a:pt x="7226" y="18054"/>
                  </a:cubicBezTo>
                  <a:cubicBezTo>
                    <a:pt x="7148" y="18009"/>
                    <a:pt x="7083" y="17976"/>
                    <a:pt x="7044" y="17957"/>
                  </a:cubicBezTo>
                  <a:cubicBezTo>
                    <a:pt x="6933" y="17905"/>
                    <a:pt x="6855" y="17865"/>
                    <a:pt x="6803" y="17833"/>
                  </a:cubicBezTo>
                  <a:cubicBezTo>
                    <a:pt x="6771" y="17807"/>
                    <a:pt x="6725" y="17768"/>
                    <a:pt x="6667" y="17716"/>
                  </a:cubicBezTo>
                  <a:cubicBezTo>
                    <a:pt x="6621" y="17670"/>
                    <a:pt x="6576" y="17625"/>
                    <a:pt x="6536" y="17579"/>
                  </a:cubicBezTo>
                  <a:close/>
                  <a:moveTo>
                    <a:pt x="13547" y="13619"/>
                  </a:moveTo>
                  <a:cubicBezTo>
                    <a:pt x="13482" y="13755"/>
                    <a:pt x="13417" y="13885"/>
                    <a:pt x="13365" y="14002"/>
                  </a:cubicBezTo>
                  <a:lnTo>
                    <a:pt x="13365" y="14009"/>
                  </a:lnTo>
                  <a:lnTo>
                    <a:pt x="13359" y="14009"/>
                  </a:lnTo>
                  <a:cubicBezTo>
                    <a:pt x="13209" y="14328"/>
                    <a:pt x="13086" y="14601"/>
                    <a:pt x="12982" y="14822"/>
                  </a:cubicBezTo>
                  <a:cubicBezTo>
                    <a:pt x="12793" y="15271"/>
                    <a:pt x="12637" y="15687"/>
                    <a:pt x="12520" y="16071"/>
                  </a:cubicBezTo>
                  <a:cubicBezTo>
                    <a:pt x="12234" y="17020"/>
                    <a:pt x="12156" y="17891"/>
                    <a:pt x="12273" y="18691"/>
                  </a:cubicBezTo>
                  <a:cubicBezTo>
                    <a:pt x="12318" y="18984"/>
                    <a:pt x="12396" y="19309"/>
                    <a:pt x="12513" y="19667"/>
                  </a:cubicBezTo>
                  <a:cubicBezTo>
                    <a:pt x="12669" y="20142"/>
                    <a:pt x="12858" y="20597"/>
                    <a:pt x="13073" y="21026"/>
                  </a:cubicBezTo>
                  <a:cubicBezTo>
                    <a:pt x="12969" y="20682"/>
                    <a:pt x="12923" y="20298"/>
                    <a:pt x="12930" y="19875"/>
                  </a:cubicBezTo>
                  <a:cubicBezTo>
                    <a:pt x="12930" y="19641"/>
                    <a:pt x="12949" y="19374"/>
                    <a:pt x="12982" y="19088"/>
                  </a:cubicBezTo>
                  <a:cubicBezTo>
                    <a:pt x="13001" y="18913"/>
                    <a:pt x="13034" y="18652"/>
                    <a:pt x="13086" y="18308"/>
                  </a:cubicBezTo>
                  <a:cubicBezTo>
                    <a:pt x="13138" y="18015"/>
                    <a:pt x="13170" y="17813"/>
                    <a:pt x="13190" y="17703"/>
                  </a:cubicBezTo>
                  <a:cubicBezTo>
                    <a:pt x="13229" y="17475"/>
                    <a:pt x="13274" y="17274"/>
                    <a:pt x="13326" y="17098"/>
                  </a:cubicBezTo>
                  <a:cubicBezTo>
                    <a:pt x="13385" y="16890"/>
                    <a:pt x="13495" y="16584"/>
                    <a:pt x="13651" y="16194"/>
                  </a:cubicBezTo>
                  <a:lnTo>
                    <a:pt x="13918" y="15524"/>
                  </a:lnTo>
                  <a:cubicBezTo>
                    <a:pt x="13925" y="15511"/>
                    <a:pt x="13931" y="15498"/>
                    <a:pt x="13938" y="15492"/>
                  </a:cubicBezTo>
                  <a:cubicBezTo>
                    <a:pt x="13899" y="15381"/>
                    <a:pt x="13860" y="15245"/>
                    <a:pt x="13827" y="15082"/>
                  </a:cubicBezTo>
                  <a:cubicBezTo>
                    <a:pt x="13710" y="14601"/>
                    <a:pt x="13619" y="14113"/>
                    <a:pt x="13547" y="13619"/>
                  </a:cubicBezTo>
                  <a:close/>
                  <a:moveTo>
                    <a:pt x="20331" y="28869"/>
                  </a:moveTo>
                  <a:lnTo>
                    <a:pt x="20331" y="28869"/>
                  </a:lnTo>
                  <a:cubicBezTo>
                    <a:pt x="20656" y="29195"/>
                    <a:pt x="20897" y="29442"/>
                    <a:pt x="21053" y="29617"/>
                  </a:cubicBezTo>
                  <a:cubicBezTo>
                    <a:pt x="21326" y="29930"/>
                    <a:pt x="21534" y="30235"/>
                    <a:pt x="21683" y="30534"/>
                  </a:cubicBezTo>
                  <a:cubicBezTo>
                    <a:pt x="21742" y="30651"/>
                    <a:pt x="21833" y="30827"/>
                    <a:pt x="21944" y="31068"/>
                  </a:cubicBezTo>
                  <a:cubicBezTo>
                    <a:pt x="21983" y="31139"/>
                    <a:pt x="22067" y="31282"/>
                    <a:pt x="22204" y="31516"/>
                  </a:cubicBezTo>
                  <a:cubicBezTo>
                    <a:pt x="22360" y="31777"/>
                    <a:pt x="22535" y="32108"/>
                    <a:pt x="22731" y="32511"/>
                  </a:cubicBezTo>
                  <a:cubicBezTo>
                    <a:pt x="23160" y="33415"/>
                    <a:pt x="23530" y="34280"/>
                    <a:pt x="23843" y="35106"/>
                  </a:cubicBezTo>
                  <a:lnTo>
                    <a:pt x="24064" y="34872"/>
                  </a:lnTo>
                  <a:cubicBezTo>
                    <a:pt x="23771" y="34345"/>
                    <a:pt x="23530" y="33806"/>
                    <a:pt x="23329" y="33240"/>
                  </a:cubicBezTo>
                  <a:cubicBezTo>
                    <a:pt x="23303" y="33168"/>
                    <a:pt x="23218" y="32908"/>
                    <a:pt x="23069" y="32459"/>
                  </a:cubicBezTo>
                  <a:cubicBezTo>
                    <a:pt x="22965" y="32141"/>
                    <a:pt x="22867" y="31881"/>
                    <a:pt x="22783" y="31685"/>
                  </a:cubicBezTo>
                  <a:cubicBezTo>
                    <a:pt x="22483" y="30977"/>
                    <a:pt x="22041" y="30307"/>
                    <a:pt x="21462" y="29682"/>
                  </a:cubicBezTo>
                  <a:cubicBezTo>
                    <a:pt x="21144" y="29344"/>
                    <a:pt x="20844" y="29104"/>
                    <a:pt x="20571" y="28967"/>
                  </a:cubicBezTo>
                  <a:cubicBezTo>
                    <a:pt x="20500" y="28928"/>
                    <a:pt x="20422" y="28895"/>
                    <a:pt x="20331" y="28869"/>
                  </a:cubicBezTo>
                  <a:close/>
                  <a:moveTo>
                    <a:pt x="24675" y="35835"/>
                  </a:moveTo>
                  <a:cubicBezTo>
                    <a:pt x="24656" y="35900"/>
                    <a:pt x="24623" y="35958"/>
                    <a:pt x="24571" y="36010"/>
                  </a:cubicBezTo>
                  <a:cubicBezTo>
                    <a:pt x="24545" y="36043"/>
                    <a:pt x="24532" y="36062"/>
                    <a:pt x="24526" y="36075"/>
                  </a:cubicBezTo>
                  <a:cubicBezTo>
                    <a:pt x="24519" y="36108"/>
                    <a:pt x="24539" y="36147"/>
                    <a:pt x="24578" y="36192"/>
                  </a:cubicBezTo>
                  <a:lnTo>
                    <a:pt x="25111" y="36817"/>
                  </a:lnTo>
                  <a:lnTo>
                    <a:pt x="25241" y="36947"/>
                  </a:lnTo>
                  <a:cubicBezTo>
                    <a:pt x="25338" y="37038"/>
                    <a:pt x="25443" y="37168"/>
                    <a:pt x="25560" y="37331"/>
                  </a:cubicBezTo>
                  <a:cubicBezTo>
                    <a:pt x="25742" y="37571"/>
                    <a:pt x="25839" y="37708"/>
                    <a:pt x="25859" y="37734"/>
                  </a:cubicBezTo>
                  <a:cubicBezTo>
                    <a:pt x="25917" y="37669"/>
                    <a:pt x="25976" y="37610"/>
                    <a:pt x="26047" y="37558"/>
                  </a:cubicBezTo>
                  <a:cubicBezTo>
                    <a:pt x="26067" y="37539"/>
                    <a:pt x="26086" y="37532"/>
                    <a:pt x="26099" y="37526"/>
                  </a:cubicBezTo>
                  <a:cubicBezTo>
                    <a:pt x="26099" y="37519"/>
                    <a:pt x="26099" y="37519"/>
                    <a:pt x="26099" y="37513"/>
                  </a:cubicBezTo>
                  <a:cubicBezTo>
                    <a:pt x="26093" y="37493"/>
                    <a:pt x="26093" y="37480"/>
                    <a:pt x="26093" y="37461"/>
                  </a:cubicBezTo>
                  <a:cubicBezTo>
                    <a:pt x="26080" y="37448"/>
                    <a:pt x="26060" y="37435"/>
                    <a:pt x="26041" y="37415"/>
                  </a:cubicBezTo>
                  <a:cubicBezTo>
                    <a:pt x="25534" y="36940"/>
                    <a:pt x="25078" y="36414"/>
                    <a:pt x="24675" y="35835"/>
                  </a:cubicBezTo>
                  <a:close/>
                  <a:moveTo>
                    <a:pt x="2186" y="27926"/>
                  </a:moveTo>
                  <a:cubicBezTo>
                    <a:pt x="2147" y="27985"/>
                    <a:pt x="2101" y="28057"/>
                    <a:pt x="2042" y="28128"/>
                  </a:cubicBezTo>
                  <a:cubicBezTo>
                    <a:pt x="2082" y="28122"/>
                    <a:pt x="2127" y="28109"/>
                    <a:pt x="2173" y="28102"/>
                  </a:cubicBezTo>
                  <a:cubicBezTo>
                    <a:pt x="2198" y="28097"/>
                    <a:pt x="2222" y="28095"/>
                    <a:pt x="2244" y="28095"/>
                  </a:cubicBezTo>
                  <a:cubicBezTo>
                    <a:pt x="2284" y="28095"/>
                    <a:pt x="2319" y="28102"/>
                    <a:pt x="2348" y="28115"/>
                  </a:cubicBezTo>
                  <a:cubicBezTo>
                    <a:pt x="2394" y="28128"/>
                    <a:pt x="2433" y="28161"/>
                    <a:pt x="2459" y="28200"/>
                  </a:cubicBezTo>
                  <a:cubicBezTo>
                    <a:pt x="2485" y="28239"/>
                    <a:pt x="2504" y="28284"/>
                    <a:pt x="2511" y="28330"/>
                  </a:cubicBezTo>
                  <a:cubicBezTo>
                    <a:pt x="2524" y="28408"/>
                    <a:pt x="2511" y="28499"/>
                    <a:pt x="2472" y="28603"/>
                  </a:cubicBezTo>
                  <a:cubicBezTo>
                    <a:pt x="2433" y="28707"/>
                    <a:pt x="2342" y="28856"/>
                    <a:pt x="2192" y="29065"/>
                  </a:cubicBezTo>
                  <a:cubicBezTo>
                    <a:pt x="2055" y="29253"/>
                    <a:pt x="1971" y="29409"/>
                    <a:pt x="1932" y="29539"/>
                  </a:cubicBezTo>
                  <a:cubicBezTo>
                    <a:pt x="1906" y="29643"/>
                    <a:pt x="1899" y="29786"/>
                    <a:pt x="1906" y="29962"/>
                  </a:cubicBezTo>
                  <a:cubicBezTo>
                    <a:pt x="1919" y="30372"/>
                    <a:pt x="1971" y="30781"/>
                    <a:pt x="2062" y="31191"/>
                  </a:cubicBezTo>
                  <a:cubicBezTo>
                    <a:pt x="2223" y="31177"/>
                    <a:pt x="2395" y="31169"/>
                    <a:pt x="2575" y="31169"/>
                  </a:cubicBezTo>
                  <a:cubicBezTo>
                    <a:pt x="2635" y="31169"/>
                    <a:pt x="2696" y="31170"/>
                    <a:pt x="2758" y="31172"/>
                  </a:cubicBezTo>
                  <a:cubicBezTo>
                    <a:pt x="2829" y="31172"/>
                    <a:pt x="2881" y="31191"/>
                    <a:pt x="2907" y="31217"/>
                  </a:cubicBezTo>
                  <a:cubicBezTo>
                    <a:pt x="2940" y="31237"/>
                    <a:pt x="2953" y="31282"/>
                    <a:pt x="2966" y="31354"/>
                  </a:cubicBezTo>
                  <a:cubicBezTo>
                    <a:pt x="2999" y="31555"/>
                    <a:pt x="3018" y="31718"/>
                    <a:pt x="3031" y="31855"/>
                  </a:cubicBezTo>
                  <a:cubicBezTo>
                    <a:pt x="3044" y="31972"/>
                    <a:pt x="3038" y="32056"/>
                    <a:pt x="3005" y="32108"/>
                  </a:cubicBezTo>
                  <a:cubicBezTo>
                    <a:pt x="2953" y="32193"/>
                    <a:pt x="2868" y="32238"/>
                    <a:pt x="2745" y="32251"/>
                  </a:cubicBezTo>
                  <a:lnTo>
                    <a:pt x="2589" y="32251"/>
                  </a:lnTo>
                  <a:cubicBezTo>
                    <a:pt x="2553" y="32248"/>
                    <a:pt x="2524" y="32246"/>
                    <a:pt x="2499" y="32246"/>
                  </a:cubicBezTo>
                  <a:cubicBezTo>
                    <a:pt x="2475" y="32246"/>
                    <a:pt x="2455" y="32248"/>
                    <a:pt x="2439" y="32251"/>
                  </a:cubicBezTo>
                  <a:cubicBezTo>
                    <a:pt x="2361" y="32258"/>
                    <a:pt x="2309" y="32277"/>
                    <a:pt x="2277" y="32316"/>
                  </a:cubicBezTo>
                  <a:cubicBezTo>
                    <a:pt x="2264" y="32336"/>
                    <a:pt x="2244" y="32381"/>
                    <a:pt x="2238" y="32446"/>
                  </a:cubicBezTo>
                  <a:cubicBezTo>
                    <a:pt x="2068" y="33604"/>
                    <a:pt x="1990" y="34749"/>
                    <a:pt x="1984" y="35880"/>
                  </a:cubicBezTo>
                  <a:cubicBezTo>
                    <a:pt x="1984" y="35991"/>
                    <a:pt x="1997" y="36069"/>
                    <a:pt x="2029" y="36114"/>
                  </a:cubicBezTo>
                  <a:cubicBezTo>
                    <a:pt x="2062" y="36173"/>
                    <a:pt x="2127" y="36218"/>
                    <a:pt x="2225" y="36251"/>
                  </a:cubicBezTo>
                  <a:cubicBezTo>
                    <a:pt x="2340" y="36296"/>
                    <a:pt x="2455" y="36314"/>
                    <a:pt x="2570" y="36314"/>
                  </a:cubicBezTo>
                  <a:cubicBezTo>
                    <a:pt x="2604" y="36314"/>
                    <a:pt x="2639" y="36312"/>
                    <a:pt x="2673" y="36309"/>
                  </a:cubicBezTo>
                  <a:cubicBezTo>
                    <a:pt x="2777" y="36296"/>
                    <a:pt x="2842" y="36296"/>
                    <a:pt x="2875" y="36296"/>
                  </a:cubicBezTo>
                  <a:cubicBezTo>
                    <a:pt x="2953" y="36303"/>
                    <a:pt x="3005" y="36329"/>
                    <a:pt x="3031" y="36375"/>
                  </a:cubicBezTo>
                  <a:cubicBezTo>
                    <a:pt x="3064" y="36427"/>
                    <a:pt x="3070" y="36498"/>
                    <a:pt x="3051" y="36602"/>
                  </a:cubicBezTo>
                  <a:cubicBezTo>
                    <a:pt x="3031" y="36693"/>
                    <a:pt x="3018" y="36758"/>
                    <a:pt x="2999" y="36804"/>
                  </a:cubicBezTo>
                  <a:cubicBezTo>
                    <a:pt x="2966" y="36869"/>
                    <a:pt x="2920" y="36921"/>
                    <a:pt x="2868" y="36940"/>
                  </a:cubicBezTo>
                  <a:cubicBezTo>
                    <a:pt x="2829" y="36960"/>
                    <a:pt x="2764" y="36973"/>
                    <a:pt x="2680" y="36973"/>
                  </a:cubicBezTo>
                  <a:lnTo>
                    <a:pt x="2082" y="36966"/>
                  </a:lnTo>
                  <a:cubicBezTo>
                    <a:pt x="2082" y="36973"/>
                    <a:pt x="2082" y="36973"/>
                    <a:pt x="2082" y="36973"/>
                  </a:cubicBezTo>
                  <a:cubicBezTo>
                    <a:pt x="2068" y="36986"/>
                    <a:pt x="2036" y="37005"/>
                    <a:pt x="1997" y="37025"/>
                  </a:cubicBezTo>
                  <a:cubicBezTo>
                    <a:pt x="1938" y="37057"/>
                    <a:pt x="1867" y="37116"/>
                    <a:pt x="1795" y="37200"/>
                  </a:cubicBezTo>
                  <a:lnTo>
                    <a:pt x="891" y="38170"/>
                  </a:lnTo>
                  <a:cubicBezTo>
                    <a:pt x="794" y="38261"/>
                    <a:pt x="729" y="38339"/>
                    <a:pt x="683" y="38384"/>
                  </a:cubicBezTo>
                  <a:lnTo>
                    <a:pt x="117" y="38995"/>
                  </a:lnTo>
                  <a:cubicBezTo>
                    <a:pt x="72" y="39041"/>
                    <a:pt x="33" y="39080"/>
                    <a:pt x="0" y="39106"/>
                  </a:cubicBezTo>
                  <a:cubicBezTo>
                    <a:pt x="46" y="39126"/>
                    <a:pt x="111" y="39152"/>
                    <a:pt x="182" y="39178"/>
                  </a:cubicBezTo>
                  <a:cubicBezTo>
                    <a:pt x="221" y="39191"/>
                    <a:pt x="260" y="39204"/>
                    <a:pt x="293" y="39210"/>
                  </a:cubicBezTo>
                  <a:cubicBezTo>
                    <a:pt x="417" y="39080"/>
                    <a:pt x="560" y="38976"/>
                    <a:pt x="722" y="38891"/>
                  </a:cubicBezTo>
                  <a:lnTo>
                    <a:pt x="885" y="38813"/>
                  </a:lnTo>
                  <a:cubicBezTo>
                    <a:pt x="963" y="38774"/>
                    <a:pt x="1060" y="38703"/>
                    <a:pt x="1177" y="38612"/>
                  </a:cubicBezTo>
                  <a:lnTo>
                    <a:pt x="1652" y="38248"/>
                  </a:lnTo>
                  <a:cubicBezTo>
                    <a:pt x="1720" y="38199"/>
                    <a:pt x="1777" y="38173"/>
                    <a:pt x="1825" y="38173"/>
                  </a:cubicBezTo>
                  <a:cubicBezTo>
                    <a:pt x="1842" y="38173"/>
                    <a:pt x="1858" y="38176"/>
                    <a:pt x="1873" y="38183"/>
                  </a:cubicBezTo>
                  <a:cubicBezTo>
                    <a:pt x="1886" y="38189"/>
                    <a:pt x="1906" y="38209"/>
                    <a:pt x="1925" y="38228"/>
                  </a:cubicBezTo>
                  <a:cubicBezTo>
                    <a:pt x="1932" y="38235"/>
                    <a:pt x="1951" y="38254"/>
                    <a:pt x="1971" y="38274"/>
                  </a:cubicBezTo>
                  <a:cubicBezTo>
                    <a:pt x="2010" y="38313"/>
                    <a:pt x="2068" y="38339"/>
                    <a:pt x="2140" y="38352"/>
                  </a:cubicBezTo>
                  <a:cubicBezTo>
                    <a:pt x="2186" y="38365"/>
                    <a:pt x="2251" y="38365"/>
                    <a:pt x="2335" y="38365"/>
                  </a:cubicBezTo>
                  <a:cubicBezTo>
                    <a:pt x="2433" y="38365"/>
                    <a:pt x="2511" y="38352"/>
                    <a:pt x="2569" y="38339"/>
                  </a:cubicBezTo>
                  <a:cubicBezTo>
                    <a:pt x="2647" y="38326"/>
                    <a:pt x="2712" y="38293"/>
                    <a:pt x="2758" y="38241"/>
                  </a:cubicBezTo>
                  <a:cubicBezTo>
                    <a:pt x="2758" y="38241"/>
                    <a:pt x="2751" y="38235"/>
                    <a:pt x="2751" y="38235"/>
                  </a:cubicBezTo>
                  <a:cubicBezTo>
                    <a:pt x="2738" y="38209"/>
                    <a:pt x="2706" y="38183"/>
                    <a:pt x="2673" y="38156"/>
                  </a:cubicBezTo>
                  <a:cubicBezTo>
                    <a:pt x="2621" y="38124"/>
                    <a:pt x="2589" y="38104"/>
                    <a:pt x="2576" y="38091"/>
                  </a:cubicBezTo>
                  <a:cubicBezTo>
                    <a:pt x="2530" y="38046"/>
                    <a:pt x="2491" y="37987"/>
                    <a:pt x="2472" y="37909"/>
                  </a:cubicBezTo>
                  <a:cubicBezTo>
                    <a:pt x="2459" y="37857"/>
                    <a:pt x="2446" y="37779"/>
                    <a:pt x="2433" y="37682"/>
                  </a:cubicBezTo>
                  <a:cubicBezTo>
                    <a:pt x="2420" y="37565"/>
                    <a:pt x="2420" y="37474"/>
                    <a:pt x="2426" y="37409"/>
                  </a:cubicBezTo>
                  <a:cubicBezTo>
                    <a:pt x="2439" y="37311"/>
                    <a:pt x="2472" y="37226"/>
                    <a:pt x="2530" y="37168"/>
                  </a:cubicBezTo>
                  <a:cubicBezTo>
                    <a:pt x="2605" y="37087"/>
                    <a:pt x="2732" y="37042"/>
                    <a:pt x="2918" y="37042"/>
                  </a:cubicBezTo>
                  <a:cubicBezTo>
                    <a:pt x="2942" y="37042"/>
                    <a:pt x="2966" y="37043"/>
                    <a:pt x="2992" y="37044"/>
                  </a:cubicBezTo>
                  <a:cubicBezTo>
                    <a:pt x="3025" y="37045"/>
                    <a:pt x="3057" y="37046"/>
                    <a:pt x="3087" y="37046"/>
                  </a:cubicBezTo>
                  <a:cubicBezTo>
                    <a:pt x="3295" y="37046"/>
                    <a:pt x="3438" y="37026"/>
                    <a:pt x="3512" y="36992"/>
                  </a:cubicBezTo>
                  <a:lnTo>
                    <a:pt x="3714" y="35295"/>
                  </a:lnTo>
                  <a:cubicBezTo>
                    <a:pt x="3733" y="35126"/>
                    <a:pt x="3759" y="34989"/>
                    <a:pt x="3792" y="34892"/>
                  </a:cubicBezTo>
                  <a:cubicBezTo>
                    <a:pt x="3837" y="34749"/>
                    <a:pt x="3909" y="34645"/>
                    <a:pt x="4007" y="34573"/>
                  </a:cubicBezTo>
                  <a:cubicBezTo>
                    <a:pt x="4039" y="34554"/>
                    <a:pt x="4104" y="34515"/>
                    <a:pt x="4195" y="34475"/>
                  </a:cubicBezTo>
                  <a:cubicBezTo>
                    <a:pt x="4273" y="34436"/>
                    <a:pt x="4338" y="34404"/>
                    <a:pt x="4371" y="34371"/>
                  </a:cubicBezTo>
                  <a:cubicBezTo>
                    <a:pt x="4468" y="34287"/>
                    <a:pt x="4520" y="34170"/>
                    <a:pt x="4533" y="34020"/>
                  </a:cubicBezTo>
                  <a:cubicBezTo>
                    <a:pt x="4546" y="33910"/>
                    <a:pt x="4533" y="33773"/>
                    <a:pt x="4507" y="33598"/>
                  </a:cubicBezTo>
                  <a:cubicBezTo>
                    <a:pt x="4462" y="33598"/>
                    <a:pt x="4371" y="33630"/>
                    <a:pt x="4234" y="33702"/>
                  </a:cubicBezTo>
                  <a:cubicBezTo>
                    <a:pt x="4172" y="33734"/>
                    <a:pt x="4118" y="33751"/>
                    <a:pt x="4073" y="33751"/>
                  </a:cubicBezTo>
                  <a:cubicBezTo>
                    <a:pt x="4039" y="33751"/>
                    <a:pt x="4010" y="33741"/>
                    <a:pt x="3987" y="33721"/>
                  </a:cubicBezTo>
                  <a:cubicBezTo>
                    <a:pt x="3929" y="33669"/>
                    <a:pt x="3916" y="33572"/>
                    <a:pt x="3955" y="33422"/>
                  </a:cubicBezTo>
                  <a:cubicBezTo>
                    <a:pt x="4026" y="33136"/>
                    <a:pt x="4072" y="32765"/>
                    <a:pt x="4091" y="32310"/>
                  </a:cubicBezTo>
                  <a:cubicBezTo>
                    <a:pt x="4124" y="31588"/>
                    <a:pt x="4143" y="31217"/>
                    <a:pt x="4143" y="31191"/>
                  </a:cubicBezTo>
                  <a:cubicBezTo>
                    <a:pt x="4163" y="31009"/>
                    <a:pt x="4169" y="30886"/>
                    <a:pt x="4169" y="30834"/>
                  </a:cubicBezTo>
                  <a:cubicBezTo>
                    <a:pt x="4169" y="30697"/>
                    <a:pt x="4150" y="30580"/>
                    <a:pt x="4111" y="30489"/>
                  </a:cubicBezTo>
                  <a:cubicBezTo>
                    <a:pt x="4085" y="30411"/>
                    <a:pt x="4039" y="30333"/>
                    <a:pt x="3981" y="30242"/>
                  </a:cubicBezTo>
                  <a:cubicBezTo>
                    <a:pt x="3903" y="30144"/>
                    <a:pt x="3844" y="30066"/>
                    <a:pt x="3805" y="30014"/>
                  </a:cubicBezTo>
                  <a:cubicBezTo>
                    <a:pt x="3733" y="29917"/>
                    <a:pt x="3649" y="29773"/>
                    <a:pt x="3558" y="29598"/>
                  </a:cubicBezTo>
                  <a:cubicBezTo>
                    <a:pt x="3434" y="29357"/>
                    <a:pt x="3356" y="29214"/>
                    <a:pt x="3330" y="29169"/>
                  </a:cubicBezTo>
                  <a:cubicBezTo>
                    <a:pt x="3044" y="28668"/>
                    <a:pt x="2667" y="28258"/>
                    <a:pt x="2186" y="27926"/>
                  </a:cubicBezTo>
                  <a:close/>
                  <a:moveTo>
                    <a:pt x="1808" y="38278"/>
                  </a:moveTo>
                  <a:cubicBezTo>
                    <a:pt x="1784" y="38278"/>
                    <a:pt x="1756" y="38292"/>
                    <a:pt x="1724" y="38319"/>
                  </a:cubicBezTo>
                  <a:lnTo>
                    <a:pt x="1034" y="38813"/>
                  </a:lnTo>
                  <a:cubicBezTo>
                    <a:pt x="982" y="38852"/>
                    <a:pt x="937" y="38885"/>
                    <a:pt x="911" y="38898"/>
                  </a:cubicBezTo>
                  <a:cubicBezTo>
                    <a:pt x="852" y="38924"/>
                    <a:pt x="807" y="38943"/>
                    <a:pt x="774" y="38956"/>
                  </a:cubicBezTo>
                  <a:cubicBezTo>
                    <a:pt x="722" y="38976"/>
                    <a:pt x="664" y="39015"/>
                    <a:pt x="592" y="39060"/>
                  </a:cubicBezTo>
                  <a:cubicBezTo>
                    <a:pt x="514" y="39119"/>
                    <a:pt x="443" y="39171"/>
                    <a:pt x="365" y="39230"/>
                  </a:cubicBezTo>
                  <a:lnTo>
                    <a:pt x="384" y="39230"/>
                  </a:lnTo>
                  <a:cubicBezTo>
                    <a:pt x="430" y="39223"/>
                    <a:pt x="482" y="39210"/>
                    <a:pt x="527" y="39184"/>
                  </a:cubicBezTo>
                  <a:cubicBezTo>
                    <a:pt x="547" y="39178"/>
                    <a:pt x="592" y="39145"/>
                    <a:pt x="664" y="39100"/>
                  </a:cubicBezTo>
                  <a:cubicBezTo>
                    <a:pt x="813" y="39002"/>
                    <a:pt x="963" y="38924"/>
                    <a:pt x="1106" y="38872"/>
                  </a:cubicBezTo>
                  <a:cubicBezTo>
                    <a:pt x="1236" y="38826"/>
                    <a:pt x="1321" y="38787"/>
                    <a:pt x="1360" y="38768"/>
                  </a:cubicBezTo>
                  <a:cubicBezTo>
                    <a:pt x="1386" y="38755"/>
                    <a:pt x="1444" y="38709"/>
                    <a:pt x="1529" y="38644"/>
                  </a:cubicBezTo>
                  <a:cubicBezTo>
                    <a:pt x="1600" y="38599"/>
                    <a:pt x="1659" y="38560"/>
                    <a:pt x="1704" y="38540"/>
                  </a:cubicBezTo>
                  <a:lnTo>
                    <a:pt x="1717" y="38540"/>
                  </a:lnTo>
                  <a:cubicBezTo>
                    <a:pt x="1717" y="38540"/>
                    <a:pt x="1717" y="38534"/>
                    <a:pt x="1724" y="38534"/>
                  </a:cubicBezTo>
                  <a:cubicBezTo>
                    <a:pt x="1749" y="38498"/>
                    <a:pt x="1788" y="38480"/>
                    <a:pt x="1843" y="38480"/>
                  </a:cubicBezTo>
                  <a:cubicBezTo>
                    <a:pt x="1887" y="38480"/>
                    <a:pt x="1940" y="38491"/>
                    <a:pt x="2003" y="38514"/>
                  </a:cubicBezTo>
                  <a:cubicBezTo>
                    <a:pt x="2121" y="38566"/>
                    <a:pt x="2205" y="38599"/>
                    <a:pt x="2264" y="38618"/>
                  </a:cubicBezTo>
                  <a:cubicBezTo>
                    <a:pt x="2329" y="38636"/>
                    <a:pt x="2391" y="38644"/>
                    <a:pt x="2448" y="38644"/>
                  </a:cubicBezTo>
                  <a:cubicBezTo>
                    <a:pt x="2477" y="38644"/>
                    <a:pt x="2504" y="38642"/>
                    <a:pt x="2530" y="38638"/>
                  </a:cubicBezTo>
                  <a:cubicBezTo>
                    <a:pt x="2621" y="38618"/>
                    <a:pt x="2699" y="38566"/>
                    <a:pt x="2751" y="38482"/>
                  </a:cubicBezTo>
                  <a:cubicBezTo>
                    <a:pt x="2777" y="38436"/>
                    <a:pt x="2790" y="38397"/>
                    <a:pt x="2790" y="38358"/>
                  </a:cubicBezTo>
                  <a:lnTo>
                    <a:pt x="2790" y="38358"/>
                  </a:lnTo>
                  <a:cubicBezTo>
                    <a:pt x="2738" y="38397"/>
                    <a:pt x="2673" y="38423"/>
                    <a:pt x="2595" y="38443"/>
                  </a:cubicBezTo>
                  <a:cubicBezTo>
                    <a:pt x="2541" y="38455"/>
                    <a:pt x="2473" y="38462"/>
                    <a:pt x="2389" y="38462"/>
                  </a:cubicBezTo>
                  <a:cubicBezTo>
                    <a:pt x="2343" y="38462"/>
                    <a:pt x="2293" y="38460"/>
                    <a:pt x="2238" y="38456"/>
                  </a:cubicBezTo>
                  <a:cubicBezTo>
                    <a:pt x="2160" y="38456"/>
                    <a:pt x="2101" y="38449"/>
                    <a:pt x="2055" y="38436"/>
                  </a:cubicBezTo>
                  <a:cubicBezTo>
                    <a:pt x="1990" y="38423"/>
                    <a:pt x="1945" y="38391"/>
                    <a:pt x="1906" y="38352"/>
                  </a:cubicBezTo>
                  <a:cubicBezTo>
                    <a:pt x="1886" y="38332"/>
                    <a:pt x="1873" y="38319"/>
                    <a:pt x="1867" y="38306"/>
                  </a:cubicBezTo>
                  <a:cubicBezTo>
                    <a:pt x="1847" y="38293"/>
                    <a:pt x="1834" y="38287"/>
                    <a:pt x="1821" y="38280"/>
                  </a:cubicBezTo>
                  <a:cubicBezTo>
                    <a:pt x="1817" y="38279"/>
                    <a:pt x="1813" y="38278"/>
                    <a:pt x="1808" y="38278"/>
                  </a:cubicBezTo>
                  <a:close/>
                  <a:moveTo>
                    <a:pt x="27693" y="39073"/>
                  </a:moveTo>
                  <a:cubicBezTo>
                    <a:pt x="27628" y="39073"/>
                    <a:pt x="27543" y="39080"/>
                    <a:pt x="27433" y="39100"/>
                  </a:cubicBezTo>
                  <a:cubicBezTo>
                    <a:pt x="27296" y="39126"/>
                    <a:pt x="27205" y="39145"/>
                    <a:pt x="27166" y="39158"/>
                  </a:cubicBezTo>
                  <a:cubicBezTo>
                    <a:pt x="27107" y="39178"/>
                    <a:pt x="27049" y="39197"/>
                    <a:pt x="26990" y="39217"/>
                  </a:cubicBezTo>
                  <a:cubicBezTo>
                    <a:pt x="26808" y="39288"/>
                    <a:pt x="26568" y="39412"/>
                    <a:pt x="26269" y="39587"/>
                  </a:cubicBezTo>
                  <a:cubicBezTo>
                    <a:pt x="26229" y="39607"/>
                    <a:pt x="26190" y="39626"/>
                    <a:pt x="26158" y="39652"/>
                  </a:cubicBezTo>
                  <a:cubicBezTo>
                    <a:pt x="26138" y="39672"/>
                    <a:pt x="26112" y="39691"/>
                    <a:pt x="26086" y="39717"/>
                  </a:cubicBezTo>
                  <a:cubicBezTo>
                    <a:pt x="26112" y="39743"/>
                    <a:pt x="26132" y="39769"/>
                    <a:pt x="26145" y="39795"/>
                  </a:cubicBezTo>
                  <a:cubicBezTo>
                    <a:pt x="26295" y="39691"/>
                    <a:pt x="26470" y="39600"/>
                    <a:pt x="26659" y="39516"/>
                  </a:cubicBezTo>
                  <a:cubicBezTo>
                    <a:pt x="26821" y="39451"/>
                    <a:pt x="27003" y="39386"/>
                    <a:pt x="27212" y="39327"/>
                  </a:cubicBezTo>
                  <a:cubicBezTo>
                    <a:pt x="27316" y="39295"/>
                    <a:pt x="27491" y="39249"/>
                    <a:pt x="27738" y="39184"/>
                  </a:cubicBezTo>
                  <a:cubicBezTo>
                    <a:pt x="27751" y="39178"/>
                    <a:pt x="27758" y="39171"/>
                    <a:pt x="27764" y="39165"/>
                  </a:cubicBezTo>
                  <a:cubicBezTo>
                    <a:pt x="27745" y="39132"/>
                    <a:pt x="27719" y="39106"/>
                    <a:pt x="27693" y="39073"/>
                  </a:cubicBezTo>
                  <a:close/>
                  <a:moveTo>
                    <a:pt x="17970" y="28460"/>
                  </a:moveTo>
                  <a:lnTo>
                    <a:pt x="17970" y="28460"/>
                  </a:lnTo>
                  <a:cubicBezTo>
                    <a:pt x="17931" y="28466"/>
                    <a:pt x="17905" y="28473"/>
                    <a:pt x="17872" y="28486"/>
                  </a:cubicBezTo>
                  <a:cubicBezTo>
                    <a:pt x="17677" y="28551"/>
                    <a:pt x="17521" y="28648"/>
                    <a:pt x="17404" y="28785"/>
                  </a:cubicBezTo>
                  <a:cubicBezTo>
                    <a:pt x="17482" y="29838"/>
                    <a:pt x="17690" y="30762"/>
                    <a:pt x="18028" y="31562"/>
                  </a:cubicBezTo>
                  <a:cubicBezTo>
                    <a:pt x="18224" y="32017"/>
                    <a:pt x="18458" y="32427"/>
                    <a:pt x="18737" y="32804"/>
                  </a:cubicBezTo>
                  <a:cubicBezTo>
                    <a:pt x="19036" y="33194"/>
                    <a:pt x="19375" y="33532"/>
                    <a:pt x="19752" y="33806"/>
                  </a:cubicBezTo>
                  <a:cubicBezTo>
                    <a:pt x="19862" y="33884"/>
                    <a:pt x="20038" y="34001"/>
                    <a:pt x="20272" y="34150"/>
                  </a:cubicBezTo>
                  <a:cubicBezTo>
                    <a:pt x="20513" y="34293"/>
                    <a:pt x="20682" y="34410"/>
                    <a:pt x="20792" y="34495"/>
                  </a:cubicBezTo>
                  <a:cubicBezTo>
                    <a:pt x="21124" y="34736"/>
                    <a:pt x="21417" y="35015"/>
                    <a:pt x="21664" y="35347"/>
                  </a:cubicBezTo>
                  <a:cubicBezTo>
                    <a:pt x="21918" y="35679"/>
                    <a:pt x="22113" y="36030"/>
                    <a:pt x="22262" y="36414"/>
                  </a:cubicBezTo>
                  <a:cubicBezTo>
                    <a:pt x="22295" y="36511"/>
                    <a:pt x="22360" y="36687"/>
                    <a:pt x="22438" y="36940"/>
                  </a:cubicBezTo>
                  <a:cubicBezTo>
                    <a:pt x="22516" y="37168"/>
                    <a:pt x="22581" y="37344"/>
                    <a:pt x="22633" y="37467"/>
                  </a:cubicBezTo>
                  <a:cubicBezTo>
                    <a:pt x="22705" y="37636"/>
                    <a:pt x="22828" y="37877"/>
                    <a:pt x="22997" y="38202"/>
                  </a:cubicBezTo>
                  <a:cubicBezTo>
                    <a:pt x="23114" y="38456"/>
                    <a:pt x="23186" y="38690"/>
                    <a:pt x="23212" y="38891"/>
                  </a:cubicBezTo>
                  <a:cubicBezTo>
                    <a:pt x="23218" y="38878"/>
                    <a:pt x="23231" y="38872"/>
                    <a:pt x="23238" y="38859"/>
                  </a:cubicBezTo>
                  <a:cubicBezTo>
                    <a:pt x="23446" y="38677"/>
                    <a:pt x="23693" y="38540"/>
                    <a:pt x="23979" y="38456"/>
                  </a:cubicBezTo>
                  <a:cubicBezTo>
                    <a:pt x="24021" y="38445"/>
                    <a:pt x="24057" y="38440"/>
                    <a:pt x="24089" y="38440"/>
                  </a:cubicBezTo>
                  <a:cubicBezTo>
                    <a:pt x="24136" y="38440"/>
                    <a:pt x="24173" y="38452"/>
                    <a:pt x="24200" y="38475"/>
                  </a:cubicBezTo>
                  <a:cubicBezTo>
                    <a:pt x="24226" y="38495"/>
                    <a:pt x="24239" y="38527"/>
                    <a:pt x="24246" y="38573"/>
                  </a:cubicBezTo>
                  <a:cubicBezTo>
                    <a:pt x="24246" y="38592"/>
                    <a:pt x="24246" y="38631"/>
                    <a:pt x="24246" y="38690"/>
                  </a:cubicBezTo>
                  <a:cubicBezTo>
                    <a:pt x="24233" y="38885"/>
                    <a:pt x="24265" y="39073"/>
                    <a:pt x="24330" y="39269"/>
                  </a:cubicBezTo>
                  <a:cubicBezTo>
                    <a:pt x="24402" y="39269"/>
                    <a:pt x="24480" y="39236"/>
                    <a:pt x="24558" y="39171"/>
                  </a:cubicBezTo>
                  <a:cubicBezTo>
                    <a:pt x="24695" y="39060"/>
                    <a:pt x="24766" y="39002"/>
                    <a:pt x="24766" y="39002"/>
                  </a:cubicBezTo>
                  <a:cubicBezTo>
                    <a:pt x="24804" y="38978"/>
                    <a:pt x="24841" y="38964"/>
                    <a:pt x="24875" y="38964"/>
                  </a:cubicBezTo>
                  <a:cubicBezTo>
                    <a:pt x="24904" y="38964"/>
                    <a:pt x="24931" y="38974"/>
                    <a:pt x="24955" y="38995"/>
                  </a:cubicBezTo>
                  <a:cubicBezTo>
                    <a:pt x="24981" y="39015"/>
                    <a:pt x="24994" y="39067"/>
                    <a:pt x="25007" y="39139"/>
                  </a:cubicBezTo>
                  <a:cubicBezTo>
                    <a:pt x="25026" y="39301"/>
                    <a:pt x="25078" y="39451"/>
                    <a:pt x="25163" y="39587"/>
                  </a:cubicBezTo>
                  <a:cubicBezTo>
                    <a:pt x="25221" y="39691"/>
                    <a:pt x="25306" y="39802"/>
                    <a:pt x="25417" y="39912"/>
                  </a:cubicBezTo>
                  <a:cubicBezTo>
                    <a:pt x="25456" y="39958"/>
                    <a:pt x="25514" y="40010"/>
                    <a:pt x="25586" y="40075"/>
                  </a:cubicBezTo>
                  <a:cubicBezTo>
                    <a:pt x="25599" y="40049"/>
                    <a:pt x="25618" y="40023"/>
                    <a:pt x="25651" y="39997"/>
                  </a:cubicBezTo>
                  <a:cubicBezTo>
                    <a:pt x="25716" y="39925"/>
                    <a:pt x="25813" y="39834"/>
                    <a:pt x="25937" y="39730"/>
                  </a:cubicBezTo>
                  <a:lnTo>
                    <a:pt x="25943" y="39730"/>
                  </a:lnTo>
                  <a:cubicBezTo>
                    <a:pt x="25729" y="39451"/>
                    <a:pt x="25469" y="39126"/>
                    <a:pt x="25169" y="38748"/>
                  </a:cubicBezTo>
                  <a:cubicBezTo>
                    <a:pt x="25039" y="38774"/>
                    <a:pt x="24922" y="38787"/>
                    <a:pt x="24818" y="38794"/>
                  </a:cubicBezTo>
                  <a:cubicBezTo>
                    <a:pt x="24801" y="38796"/>
                    <a:pt x="24785" y="38797"/>
                    <a:pt x="24770" y="38797"/>
                  </a:cubicBezTo>
                  <a:cubicBezTo>
                    <a:pt x="24683" y="38797"/>
                    <a:pt x="24631" y="38766"/>
                    <a:pt x="24604" y="38716"/>
                  </a:cubicBezTo>
                  <a:cubicBezTo>
                    <a:pt x="24584" y="38670"/>
                    <a:pt x="24597" y="38625"/>
                    <a:pt x="24643" y="38579"/>
                  </a:cubicBezTo>
                  <a:cubicBezTo>
                    <a:pt x="24675" y="38540"/>
                    <a:pt x="24721" y="38508"/>
                    <a:pt x="24779" y="38482"/>
                  </a:cubicBezTo>
                  <a:cubicBezTo>
                    <a:pt x="24220" y="37864"/>
                    <a:pt x="23752" y="37181"/>
                    <a:pt x="23368" y="36440"/>
                  </a:cubicBezTo>
                  <a:cubicBezTo>
                    <a:pt x="23290" y="36446"/>
                    <a:pt x="23218" y="36466"/>
                    <a:pt x="23140" y="36505"/>
                  </a:cubicBezTo>
                  <a:cubicBezTo>
                    <a:pt x="23069" y="36537"/>
                    <a:pt x="23010" y="36589"/>
                    <a:pt x="22958" y="36654"/>
                  </a:cubicBezTo>
                  <a:cubicBezTo>
                    <a:pt x="22926" y="36706"/>
                    <a:pt x="22893" y="36732"/>
                    <a:pt x="22861" y="36732"/>
                  </a:cubicBezTo>
                  <a:cubicBezTo>
                    <a:pt x="22815" y="36732"/>
                    <a:pt x="22783" y="36693"/>
                    <a:pt x="22763" y="36609"/>
                  </a:cubicBezTo>
                  <a:cubicBezTo>
                    <a:pt x="22705" y="36394"/>
                    <a:pt x="22620" y="36192"/>
                    <a:pt x="22509" y="36004"/>
                  </a:cubicBezTo>
                  <a:cubicBezTo>
                    <a:pt x="22483" y="35958"/>
                    <a:pt x="22464" y="35926"/>
                    <a:pt x="22457" y="35906"/>
                  </a:cubicBezTo>
                  <a:cubicBezTo>
                    <a:pt x="22444" y="35867"/>
                    <a:pt x="22438" y="35828"/>
                    <a:pt x="22444" y="35802"/>
                  </a:cubicBezTo>
                  <a:cubicBezTo>
                    <a:pt x="22457" y="35763"/>
                    <a:pt x="22483" y="35724"/>
                    <a:pt x="22522" y="35685"/>
                  </a:cubicBezTo>
                  <a:cubicBezTo>
                    <a:pt x="22620" y="35594"/>
                    <a:pt x="22724" y="35516"/>
                    <a:pt x="22854" y="35451"/>
                  </a:cubicBezTo>
                  <a:cubicBezTo>
                    <a:pt x="22405" y="34963"/>
                    <a:pt x="21937" y="34515"/>
                    <a:pt x="21443" y="34098"/>
                  </a:cubicBezTo>
                  <a:cubicBezTo>
                    <a:pt x="20897" y="33663"/>
                    <a:pt x="20487" y="33337"/>
                    <a:pt x="20214" y="33110"/>
                  </a:cubicBezTo>
                  <a:cubicBezTo>
                    <a:pt x="19745" y="32713"/>
                    <a:pt x="19375" y="32349"/>
                    <a:pt x="19108" y="32004"/>
                  </a:cubicBezTo>
                  <a:cubicBezTo>
                    <a:pt x="18926" y="31764"/>
                    <a:pt x="18724" y="31458"/>
                    <a:pt x="18510" y="31081"/>
                  </a:cubicBezTo>
                  <a:cubicBezTo>
                    <a:pt x="18380" y="30860"/>
                    <a:pt x="18276" y="30671"/>
                    <a:pt x="18204" y="30521"/>
                  </a:cubicBezTo>
                  <a:cubicBezTo>
                    <a:pt x="18106" y="30313"/>
                    <a:pt x="18035" y="30118"/>
                    <a:pt x="17983" y="29930"/>
                  </a:cubicBezTo>
                  <a:cubicBezTo>
                    <a:pt x="17918" y="29650"/>
                    <a:pt x="17885" y="29305"/>
                    <a:pt x="17892" y="28895"/>
                  </a:cubicBezTo>
                  <a:lnTo>
                    <a:pt x="17892" y="28895"/>
                  </a:lnTo>
                  <a:lnTo>
                    <a:pt x="17918" y="29104"/>
                  </a:lnTo>
                  <a:lnTo>
                    <a:pt x="17911" y="28850"/>
                  </a:lnTo>
                  <a:cubicBezTo>
                    <a:pt x="17905" y="28765"/>
                    <a:pt x="17911" y="28687"/>
                    <a:pt x="17918" y="28629"/>
                  </a:cubicBezTo>
                  <a:cubicBezTo>
                    <a:pt x="17931" y="28570"/>
                    <a:pt x="17944" y="28518"/>
                    <a:pt x="17970" y="28460"/>
                  </a:cubicBezTo>
                  <a:close/>
                  <a:moveTo>
                    <a:pt x="25995" y="39802"/>
                  </a:moveTo>
                  <a:cubicBezTo>
                    <a:pt x="25969" y="39821"/>
                    <a:pt x="25924" y="39854"/>
                    <a:pt x="25859" y="39906"/>
                  </a:cubicBezTo>
                  <a:cubicBezTo>
                    <a:pt x="25787" y="39964"/>
                    <a:pt x="25722" y="40030"/>
                    <a:pt x="25664" y="40101"/>
                  </a:cubicBezTo>
                  <a:cubicBezTo>
                    <a:pt x="25657" y="40114"/>
                    <a:pt x="25651" y="40121"/>
                    <a:pt x="25644" y="40127"/>
                  </a:cubicBezTo>
                  <a:cubicBezTo>
                    <a:pt x="25670" y="40147"/>
                    <a:pt x="25696" y="40173"/>
                    <a:pt x="25722" y="40192"/>
                  </a:cubicBezTo>
                  <a:cubicBezTo>
                    <a:pt x="25813" y="40075"/>
                    <a:pt x="25924" y="39971"/>
                    <a:pt x="26047" y="39873"/>
                  </a:cubicBezTo>
                  <a:cubicBezTo>
                    <a:pt x="26034" y="39847"/>
                    <a:pt x="26015" y="39821"/>
                    <a:pt x="25995" y="39802"/>
                  </a:cubicBezTo>
                  <a:close/>
                </a:path>
              </a:pathLst>
            </a:custGeom>
            <a:solidFill>
              <a:srgbClr val="FFFF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4"/>
            <p:cNvSpPr/>
            <p:nvPr/>
          </p:nvSpPr>
          <p:spPr>
            <a:xfrm>
              <a:off x="-5486125" y="521575"/>
              <a:ext cx="480975" cy="682250"/>
            </a:xfrm>
            <a:custGeom>
              <a:avLst/>
              <a:gdLst/>
              <a:ahLst/>
              <a:cxnLst/>
              <a:rect l="l" t="t" r="r" b="b"/>
              <a:pathLst>
                <a:path w="19239" h="27290" extrusionOk="0">
                  <a:moveTo>
                    <a:pt x="8078" y="1"/>
                  </a:moveTo>
                  <a:lnTo>
                    <a:pt x="7916" y="163"/>
                  </a:lnTo>
                  <a:cubicBezTo>
                    <a:pt x="7617" y="456"/>
                    <a:pt x="7402" y="690"/>
                    <a:pt x="7272" y="859"/>
                  </a:cubicBezTo>
                  <a:cubicBezTo>
                    <a:pt x="7018" y="1197"/>
                    <a:pt x="6836" y="1581"/>
                    <a:pt x="6726" y="2004"/>
                  </a:cubicBezTo>
                  <a:lnTo>
                    <a:pt x="6680" y="2166"/>
                  </a:lnTo>
                  <a:cubicBezTo>
                    <a:pt x="6648" y="2329"/>
                    <a:pt x="6596" y="2524"/>
                    <a:pt x="6531" y="2745"/>
                  </a:cubicBezTo>
                  <a:cubicBezTo>
                    <a:pt x="6812" y="2856"/>
                    <a:pt x="7113" y="2908"/>
                    <a:pt x="7434" y="2908"/>
                  </a:cubicBezTo>
                  <a:cubicBezTo>
                    <a:pt x="7528" y="2908"/>
                    <a:pt x="7623" y="2904"/>
                    <a:pt x="7721" y="2895"/>
                  </a:cubicBezTo>
                  <a:cubicBezTo>
                    <a:pt x="7903" y="2875"/>
                    <a:pt x="8130" y="2830"/>
                    <a:pt x="8397" y="2765"/>
                  </a:cubicBezTo>
                  <a:cubicBezTo>
                    <a:pt x="8683" y="2700"/>
                    <a:pt x="8891" y="2635"/>
                    <a:pt x="9034" y="2570"/>
                  </a:cubicBezTo>
                  <a:cubicBezTo>
                    <a:pt x="9165" y="2511"/>
                    <a:pt x="9353" y="2400"/>
                    <a:pt x="9594" y="2244"/>
                  </a:cubicBezTo>
                  <a:cubicBezTo>
                    <a:pt x="10238" y="1802"/>
                    <a:pt x="10842" y="1340"/>
                    <a:pt x="11408" y="853"/>
                  </a:cubicBezTo>
                  <a:cubicBezTo>
                    <a:pt x="11564" y="723"/>
                    <a:pt x="11688" y="612"/>
                    <a:pt x="11766" y="521"/>
                  </a:cubicBezTo>
                  <a:cubicBezTo>
                    <a:pt x="11883" y="410"/>
                    <a:pt x="11929" y="306"/>
                    <a:pt x="11916" y="209"/>
                  </a:cubicBezTo>
                  <a:cubicBezTo>
                    <a:pt x="11909" y="202"/>
                    <a:pt x="11909" y="189"/>
                    <a:pt x="11909" y="183"/>
                  </a:cubicBezTo>
                  <a:cubicBezTo>
                    <a:pt x="11792" y="339"/>
                    <a:pt x="11662" y="488"/>
                    <a:pt x="11519" y="625"/>
                  </a:cubicBezTo>
                  <a:cubicBezTo>
                    <a:pt x="11441" y="703"/>
                    <a:pt x="11330" y="801"/>
                    <a:pt x="11187" y="924"/>
                  </a:cubicBezTo>
                  <a:cubicBezTo>
                    <a:pt x="11012" y="1067"/>
                    <a:pt x="10894" y="1171"/>
                    <a:pt x="10842" y="1217"/>
                  </a:cubicBezTo>
                  <a:cubicBezTo>
                    <a:pt x="10784" y="1269"/>
                    <a:pt x="10738" y="1295"/>
                    <a:pt x="10712" y="1301"/>
                  </a:cubicBezTo>
                  <a:cubicBezTo>
                    <a:pt x="10693" y="1309"/>
                    <a:pt x="10670" y="1312"/>
                    <a:pt x="10641" y="1312"/>
                  </a:cubicBezTo>
                  <a:cubicBezTo>
                    <a:pt x="10620" y="1312"/>
                    <a:pt x="10596" y="1311"/>
                    <a:pt x="10569" y="1308"/>
                  </a:cubicBezTo>
                  <a:cubicBezTo>
                    <a:pt x="10543" y="1301"/>
                    <a:pt x="10517" y="1301"/>
                    <a:pt x="10491" y="1295"/>
                  </a:cubicBezTo>
                  <a:lnTo>
                    <a:pt x="10491" y="1230"/>
                  </a:lnTo>
                  <a:cubicBezTo>
                    <a:pt x="10478" y="1243"/>
                    <a:pt x="10459" y="1256"/>
                    <a:pt x="10439" y="1269"/>
                  </a:cubicBezTo>
                  <a:lnTo>
                    <a:pt x="9321" y="2010"/>
                  </a:lnTo>
                  <a:cubicBezTo>
                    <a:pt x="9321" y="2043"/>
                    <a:pt x="9321" y="2069"/>
                    <a:pt x="9308" y="2095"/>
                  </a:cubicBezTo>
                  <a:cubicBezTo>
                    <a:pt x="9288" y="2147"/>
                    <a:pt x="9230" y="2199"/>
                    <a:pt x="9139" y="2257"/>
                  </a:cubicBezTo>
                  <a:lnTo>
                    <a:pt x="8976" y="2355"/>
                  </a:lnTo>
                  <a:cubicBezTo>
                    <a:pt x="8911" y="2387"/>
                    <a:pt x="8872" y="2413"/>
                    <a:pt x="8846" y="2420"/>
                  </a:cubicBezTo>
                  <a:cubicBezTo>
                    <a:pt x="8826" y="2433"/>
                    <a:pt x="8774" y="2446"/>
                    <a:pt x="8690" y="2472"/>
                  </a:cubicBezTo>
                  <a:cubicBezTo>
                    <a:pt x="8280" y="2570"/>
                    <a:pt x="7987" y="2635"/>
                    <a:pt x="7831" y="2667"/>
                  </a:cubicBezTo>
                  <a:cubicBezTo>
                    <a:pt x="7561" y="2716"/>
                    <a:pt x="7313" y="2742"/>
                    <a:pt x="7092" y="2742"/>
                  </a:cubicBezTo>
                  <a:cubicBezTo>
                    <a:pt x="7047" y="2742"/>
                    <a:pt x="7003" y="2741"/>
                    <a:pt x="6960" y="2739"/>
                  </a:cubicBezTo>
                  <a:cubicBezTo>
                    <a:pt x="6914" y="2739"/>
                    <a:pt x="6882" y="2732"/>
                    <a:pt x="6862" y="2713"/>
                  </a:cubicBezTo>
                  <a:cubicBezTo>
                    <a:pt x="6836" y="2693"/>
                    <a:pt x="6830" y="2654"/>
                    <a:pt x="6830" y="2602"/>
                  </a:cubicBezTo>
                  <a:cubicBezTo>
                    <a:pt x="6830" y="2504"/>
                    <a:pt x="6849" y="2374"/>
                    <a:pt x="6895" y="2218"/>
                  </a:cubicBezTo>
                  <a:cubicBezTo>
                    <a:pt x="6966" y="1958"/>
                    <a:pt x="7025" y="1763"/>
                    <a:pt x="7083" y="1626"/>
                  </a:cubicBezTo>
                  <a:cubicBezTo>
                    <a:pt x="7116" y="1548"/>
                    <a:pt x="7168" y="1444"/>
                    <a:pt x="7246" y="1314"/>
                  </a:cubicBezTo>
                  <a:cubicBezTo>
                    <a:pt x="7311" y="1197"/>
                    <a:pt x="7350" y="1132"/>
                    <a:pt x="7363" y="1113"/>
                  </a:cubicBezTo>
                  <a:lnTo>
                    <a:pt x="7474" y="957"/>
                  </a:lnTo>
                  <a:cubicBezTo>
                    <a:pt x="7604" y="794"/>
                    <a:pt x="7818" y="566"/>
                    <a:pt x="8117" y="274"/>
                  </a:cubicBezTo>
                  <a:cubicBezTo>
                    <a:pt x="8124" y="267"/>
                    <a:pt x="8130" y="261"/>
                    <a:pt x="8137" y="254"/>
                  </a:cubicBezTo>
                  <a:cubicBezTo>
                    <a:pt x="8130" y="241"/>
                    <a:pt x="8124" y="235"/>
                    <a:pt x="8117" y="222"/>
                  </a:cubicBezTo>
                  <a:cubicBezTo>
                    <a:pt x="8117" y="196"/>
                    <a:pt x="8117" y="176"/>
                    <a:pt x="8111" y="163"/>
                  </a:cubicBezTo>
                  <a:cubicBezTo>
                    <a:pt x="8098" y="137"/>
                    <a:pt x="8091" y="118"/>
                    <a:pt x="8091" y="105"/>
                  </a:cubicBezTo>
                  <a:cubicBezTo>
                    <a:pt x="8098" y="72"/>
                    <a:pt x="8098" y="53"/>
                    <a:pt x="8091" y="33"/>
                  </a:cubicBezTo>
                  <a:cubicBezTo>
                    <a:pt x="8091" y="27"/>
                    <a:pt x="8085" y="20"/>
                    <a:pt x="8078" y="7"/>
                  </a:cubicBezTo>
                  <a:lnTo>
                    <a:pt x="8078" y="1"/>
                  </a:lnTo>
                  <a:close/>
                  <a:moveTo>
                    <a:pt x="853" y="20591"/>
                  </a:moveTo>
                  <a:cubicBezTo>
                    <a:pt x="788" y="20643"/>
                    <a:pt x="729" y="20688"/>
                    <a:pt x="684" y="20727"/>
                  </a:cubicBezTo>
                  <a:cubicBezTo>
                    <a:pt x="690" y="20740"/>
                    <a:pt x="703" y="20760"/>
                    <a:pt x="703" y="20779"/>
                  </a:cubicBezTo>
                  <a:cubicBezTo>
                    <a:pt x="710" y="20805"/>
                    <a:pt x="703" y="20825"/>
                    <a:pt x="690" y="20851"/>
                  </a:cubicBezTo>
                  <a:cubicBezTo>
                    <a:pt x="677" y="20870"/>
                    <a:pt x="645" y="20903"/>
                    <a:pt x="599" y="20942"/>
                  </a:cubicBezTo>
                  <a:cubicBezTo>
                    <a:pt x="456" y="21059"/>
                    <a:pt x="333" y="21209"/>
                    <a:pt x="216" y="21397"/>
                  </a:cubicBezTo>
                  <a:cubicBezTo>
                    <a:pt x="150" y="21501"/>
                    <a:pt x="79" y="21638"/>
                    <a:pt x="1" y="21800"/>
                  </a:cubicBezTo>
                  <a:lnTo>
                    <a:pt x="72" y="21703"/>
                  </a:lnTo>
                  <a:cubicBezTo>
                    <a:pt x="124" y="21638"/>
                    <a:pt x="170" y="21592"/>
                    <a:pt x="216" y="21566"/>
                  </a:cubicBezTo>
                  <a:cubicBezTo>
                    <a:pt x="222" y="21553"/>
                    <a:pt x="235" y="21540"/>
                    <a:pt x="248" y="21527"/>
                  </a:cubicBezTo>
                  <a:cubicBezTo>
                    <a:pt x="287" y="21482"/>
                    <a:pt x="320" y="21449"/>
                    <a:pt x="339" y="21423"/>
                  </a:cubicBezTo>
                  <a:cubicBezTo>
                    <a:pt x="372" y="21384"/>
                    <a:pt x="404" y="21345"/>
                    <a:pt x="424" y="21313"/>
                  </a:cubicBezTo>
                  <a:cubicBezTo>
                    <a:pt x="450" y="21274"/>
                    <a:pt x="469" y="21248"/>
                    <a:pt x="482" y="21241"/>
                  </a:cubicBezTo>
                  <a:cubicBezTo>
                    <a:pt x="495" y="21228"/>
                    <a:pt x="521" y="21222"/>
                    <a:pt x="547" y="21215"/>
                  </a:cubicBezTo>
                  <a:cubicBezTo>
                    <a:pt x="586" y="21209"/>
                    <a:pt x="606" y="21202"/>
                    <a:pt x="619" y="21196"/>
                  </a:cubicBezTo>
                  <a:cubicBezTo>
                    <a:pt x="677" y="21196"/>
                    <a:pt x="742" y="21235"/>
                    <a:pt x="814" y="21313"/>
                  </a:cubicBezTo>
                  <a:cubicBezTo>
                    <a:pt x="833" y="21345"/>
                    <a:pt x="879" y="21397"/>
                    <a:pt x="931" y="21475"/>
                  </a:cubicBezTo>
                  <a:cubicBezTo>
                    <a:pt x="957" y="21501"/>
                    <a:pt x="970" y="21527"/>
                    <a:pt x="976" y="21547"/>
                  </a:cubicBezTo>
                  <a:cubicBezTo>
                    <a:pt x="1087" y="21670"/>
                    <a:pt x="1198" y="21813"/>
                    <a:pt x="1315" y="21976"/>
                  </a:cubicBezTo>
                  <a:cubicBezTo>
                    <a:pt x="1672" y="22496"/>
                    <a:pt x="1874" y="22776"/>
                    <a:pt x="1913" y="22828"/>
                  </a:cubicBezTo>
                  <a:cubicBezTo>
                    <a:pt x="1991" y="22919"/>
                    <a:pt x="2115" y="23049"/>
                    <a:pt x="2277" y="23218"/>
                  </a:cubicBezTo>
                  <a:cubicBezTo>
                    <a:pt x="2420" y="23381"/>
                    <a:pt x="2518" y="23524"/>
                    <a:pt x="2583" y="23660"/>
                  </a:cubicBezTo>
                  <a:cubicBezTo>
                    <a:pt x="2609" y="23719"/>
                    <a:pt x="2635" y="23745"/>
                    <a:pt x="2667" y="23745"/>
                  </a:cubicBezTo>
                  <a:cubicBezTo>
                    <a:pt x="2693" y="23745"/>
                    <a:pt x="2719" y="23732"/>
                    <a:pt x="2745" y="23706"/>
                  </a:cubicBezTo>
                  <a:cubicBezTo>
                    <a:pt x="2941" y="23524"/>
                    <a:pt x="3110" y="23374"/>
                    <a:pt x="3253" y="23238"/>
                  </a:cubicBezTo>
                  <a:cubicBezTo>
                    <a:pt x="3233" y="23199"/>
                    <a:pt x="3207" y="23160"/>
                    <a:pt x="3181" y="23121"/>
                  </a:cubicBezTo>
                  <a:cubicBezTo>
                    <a:pt x="3149" y="23082"/>
                    <a:pt x="3116" y="23056"/>
                    <a:pt x="3084" y="23056"/>
                  </a:cubicBezTo>
                  <a:cubicBezTo>
                    <a:pt x="3080" y="23055"/>
                    <a:pt x="3075" y="23054"/>
                    <a:pt x="3071" y="23054"/>
                  </a:cubicBezTo>
                  <a:cubicBezTo>
                    <a:pt x="3040" y="23054"/>
                    <a:pt x="2998" y="23074"/>
                    <a:pt x="2947" y="23114"/>
                  </a:cubicBezTo>
                  <a:lnTo>
                    <a:pt x="2797" y="23244"/>
                  </a:lnTo>
                  <a:cubicBezTo>
                    <a:pt x="2758" y="23278"/>
                    <a:pt x="2728" y="23297"/>
                    <a:pt x="2704" y="23297"/>
                  </a:cubicBezTo>
                  <a:cubicBezTo>
                    <a:pt x="2700" y="23297"/>
                    <a:pt x="2697" y="23297"/>
                    <a:pt x="2693" y="23296"/>
                  </a:cubicBezTo>
                  <a:cubicBezTo>
                    <a:pt x="2667" y="23290"/>
                    <a:pt x="2648" y="23277"/>
                    <a:pt x="2615" y="23244"/>
                  </a:cubicBezTo>
                  <a:cubicBezTo>
                    <a:pt x="2511" y="23121"/>
                    <a:pt x="2401" y="22965"/>
                    <a:pt x="2284" y="22776"/>
                  </a:cubicBezTo>
                  <a:cubicBezTo>
                    <a:pt x="2160" y="22555"/>
                    <a:pt x="2063" y="22386"/>
                    <a:pt x="1991" y="22275"/>
                  </a:cubicBezTo>
                  <a:cubicBezTo>
                    <a:pt x="1880" y="22080"/>
                    <a:pt x="1770" y="21924"/>
                    <a:pt x="1666" y="21800"/>
                  </a:cubicBezTo>
                  <a:cubicBezTo>
                    <a:pt x="1536" y="21631"/>
                    <a:pt x="1399" y="21501"/>
                    <a:pt x="1256" y="21397"/>
                  </a:cubicBezTo>
                  <a:cubicBezTo>
                    <a:pt x="1191" y="21352"/>
                    <a:pt x="1152" y="21306"/>
                    <a:pt x="1139" y="21267"/>
                  </a:cubicBezTo>
                  <a:cubicBezTo>
                    <a:pt x="1133" y="21248"/>
                    <a:pt x="1133" y="21202"/>
                    <a:pt x="1146" y="21150"/>
                  </a:cubicBezTo>
                  <a:cubicBezTo>
                    <a:pt x="1159" y="21079"/>
                    <a:pt x="1172" y="20994"/>
                    <a:pt x="1185" y="20903"/>
                  </a:cubicBezTo>
                  <a:cubicBezTo>
                    <a:pt x="1191" y="20831"/>
                    <a:pt x="1185" y="20773"/>
                    <a:pt x="1152" y="20734"/>
                  </a:cubicBezTo>
                  <a:cubicBezTo>
                    <a:pt x="1139" y="20714"/>
                    <a:pt x="1100" y="20695"/>
                    <a:pt x="1048" y="20669"/>
                  </a:cubicBezTo>
                  <a:lnTo>
                    <a:pt x="853" y="20591"/>
                  </a:lnTo>
                  <a:close/>
                  <a:moveTo>
                    <a:pt x="14842" y="20831"/>
                  </a:moveTo>
                  <a:cubicBezTo>
                    <a:pt x="14823" y="20831"/>
                    <a:pt x="14797" y="20844"/>
                    <a:pt x="14764" y="20864"/>
                  </a:cubicBezTo>
                  <a:cubicBezTo>
                    <a:pt x="14621" y="20968"/>
                    <a:pt x="14497" y="21098"/>
                    <a:pt x="14393" y="21254"/>
                  </a:cubicBezTo>
                  <a:cubicBezTo>
                    <a:pt x="14471" y="21404"/>
                    <a:pt x="14582" y="21540"/>
                    <a:pt x="14725" y="21651"/>
                  </a:cubicBezTo>
                  <a:cubicBezTo>
                    <a:pt x="14524" y="22269"/>
                    <a:pt x="14478" y="22913"/>
                    <a:pt x="14589" y="23576"/>
                  </a:cubicBezTo>
                  <a:cubicBezTo>
                    <a:pt x="14660" y="24057"/>
                    <a:pt x="14810" y="24506"/>
                    <a:pt x="15031" y="24916"/>
                  </a:cubicBezTo>
                  <a:cubicBezTo>
                    <a:pt x="15037" y="24916"/>
                    <a:pt x="15037" y="24922"/>
                    <a:pt x="15044" y="24929"/>
                  </a:cubicBezTo>
                  <a:cubicBezTo>
                    <a:pt x="15434" y="25247"/>
                    <a:pt x="15707" y="25455"/>
                    <a:pt x="15857" y="25559"/>
                  </a:cubicBezTo>
                  <a:cubicBezTo>
                    <a:pt x="15876" y="25579"/>
                    <a:pt x="15902" y="25592"/>
                    <a:pt x="15922" y="25612"/>
                  </a:cubicBezTo>
                  <a:cubicBezTo>
                    <a:pt x="15922" y="25605"/>
                    <a:pt x="15915" y="25592"/>
                    <a:pt x="15909" y="25579"/>
                  </a:cubicBezTo>
                  <a:cubicBezTo>
                    <a:pt x="15896" y="25566"/>
                    <a:pt x="15883" y="25553"/>
                    <a:pt x="15863" y="25533"/>
                  </a:cubicBezTo>
                  <a:cubicBezTo>
                    <a:pt x="15694" y="25299"/>
                    <a:pt x="15571" y="25117"/>
                    <a:pt x="15493" y="24994"/>
                  </a:cubicBezTo>
                  <a:cubicBezTo>
                    <a:pt x="15362" y="24792"/>
                    <a:pt x="15265" y="24603"/>
                    <a:pt x="15187" y="24421"/>
                  </a:cubicBezTo>
                  <a:cubicBezTo>
                    <a:pt x="15044" y="24083"/>
                    <a:pt x="14959" y="23686"/>
                    <a:pt x="14933" y="23225"/>
                  </a:cubicBezTo>
                  <a:cubicBezTo>
                    <a:pt x="14914" y="22945"/>
                    <a:pt x="14914" y="22535"/>
                    <a:pt x="14933" y="21983"/>
                  </a:cubicBezTo>
                  <a:cubicBezTo>
                    <a:pt x="14946" y="21878"/>
                    <a:pt x="14966" y="21807"/>
                    <a:pt x="14992" y="21768"/>
                  </a:cubicBezTo>
                  <a:cubicBezTo>
                    <a:pt x="15024" y="21735"/>
                    <a:pt x="15083" y="21703"/>
                    <a:pt x="15174" y="21677"/>
                  </a:cubicBezTo>
                  <a:cubicBezTo>
                    <a:pt x="15362" y="21625"/>
                    <a:pt x="15571" y="21605"/>
                    <a:pt x="15805" y="21599"/>
                  </a:cubicBezTo>
                  <a:cubicBezTo>
                    <a:pt x="15967" y="21599"/>
                    <a:pt x="16175" y="21612"/>
                    <a:pt x="16442" y="21638"/>
                  </a:cubicBezTo>
                  <a:cubicBezTo>
                    <a:pt x="16904" y="21677"/>
                    <a:pt x="17268" y="21729"/>
                    <a:pt x="17528" y="21794"/>
                  </a:cubicBezTo>
                  <a:cubicBezTo>
                    <a:pt x="18172" y="21957"/>
                    <a:pt x="18744" y="22249"/>
                    <a:pt x="19239" y="22685"/>
                  </a:cubicBezTo>
                  <a:cubicBezTo>
                    <a:pt x="19213" y="22425"/>
                    <a:pt x="19115" y="22132"/>
                    <a:pt x="18952" y="21820"/>
                  </a:cubicBezTo>
                  <a:cubicBezTo>
                    <a:pt x="18946" y="21807"/>
                    <a:pt x="18939" y="21794"/>
                    <a:pt x="18933" y="21781"/>
                  </a:cubicBezTo>
                  <a:cubicBezTo>
                    <a:pt x="18920" y="21781"/>
                    <a:pt x="18907" y="21768"/>
                    <a:pt x="18887" y="21761"/>
                  </a:cubicBezTo>
                  <a:cubicBezTo>
                    <a:pt x="18796" y="21696"/>
                    <a:pt x="18679" y="21644"/>
                    <a:pt x="18536" y="21605"/>
                  </a:cubicBezTo>
                  <a:cubicBezTo>
                    <a:pt x="18452" y="21579"/>
                    <a:pt x="18328" y="21553"/>
                    <a:pt x="18153" y="21521"/>
                  </a:cubicBezTo>
                  <a:cubicBezTo>
                    <a:pt x="17808" y="21462"/>
                    <a:pt x="17541" y="21423"/>
                    <a:pt x="17346" y="21397"/>
                  </a:cubicBezTo>
                  <a:cubicBezTo>
                    <a:pt x="17047" y="21358"/>
                    <a:pt x="16780" y="21332"/>
                    <a:pt x="16533" y="21326"/>
                  </a:cubicBezTo>
                  <a:cubicBezTo>
                    <a:pt x="16494" y="21325"/>
                    <a:pt x="16456" y="21324"/>
                    <a:pt x="16417" y="21324"/>
                  </a:cubicBezTo>
                  <a:cubicBezTo>
                    <a:pt x="16157" y="21324"/>
                    <a:pt x="15898" y="21343"/>
                    <a:pt x="15649" y="21371"/>
                  </a:cubicBezTo>
                  <a:cubicBezTo>
                    <a:pt x="15595" y="21379"/>
                    <a:pt x="15548" y="21383"/>
                    <a:pt x="15507" y="21383"/>
                  </a:cubicBezTo>
                  <a:cubicBezTo>
                    <a:pt x="15444" y="21383"/>
                    <a:pt x="15395" y="21374"/>
                    <a:pt x="15356" y="21358"/>
                  </a:cubicBezTo>
                  <a:cubicBezTo>
                    <a:pt x="15323" y="21339"/>
                    <a:pt x="15278" y="21300"/>
                    <a:pt x="15213" y="21228"/>
                  </a:cubicBezTo>
                  <a:lnTo>
                    <a:pt x="14946" y="20903"/>
                  </a:lnTo>
                  <a:cubicBezTo>
                    <a:pt x="14914" y="20851"/>
                    <a:pt x="14881" y="20831"/>
                    <a:pt x="14842" y="20831"/>
                  </a:cubicBezTo>
                  <a:close/>
                  <a:moveTo>
                    <a:pt x="2882" y="24187"/>
                  </a:moveTo>
                  <a:lnTo>
                    <a:pt x="2511" y="24259"/>
                  </a:lnTo>
                  <a:cubicBezTo>
                    <a:pt x="2498" y="24265"/>
                    <a:pt x="2492" y="24265"/>
                    <a:pt x="2485" y="24265"/>
                  </a:cubicBezTo>
                  <a:cubicBezTo>
                    <a:pt x="2492" y="24278"/>
                    <a:pt x="2492" y="24291"/>
                    <a:pt x="2498" y="24298"/>
                  </a:cubicBezTo>
                  <a:cubicBezTo>
                    <a:pt x="2518" y="24369"/>
                    <a:pt x="2531" y="24447"/>
                    <a:pt x="2537" y="24532"/>
                  </a:cubicBezTo>
                  <a:cubicBezTo>
                    <a:pt x="2537" y="24590"/>
                    <a:pt x="2537" y="24668"/>
                    <a:pt x="2531" y="24773"/>
                  </a:cubicBezTo>
                  <a:lnTo>
                    <a:pt x="2375" y="27289"/>
                  </a:lnTo>
                  <a:cubicBezTo>
                    <a:pt x="2414" y="27257"/>
                    <a:pt x="2446" y="27224"/>
                    <a:pt x="2485" y="27205"/>
                  </a:cubicBezTo>
                  <a:cubicBezTo>
                    <a:pt x="2505" y="27127"/>
                    <a:pt x="2531" y="27036"/>
                    <a:pt x="2557" y="26925"/>
                  </a:cubicBezTo>
                  <a:cubicBezTo>
                    <a:pt x="2596" y="26743"/>
                    <a:pt x="2615" y="26639"/>
                    <a:pt x="2628" y="26594"/>
                  </a:cubicBezTo>
                  <a:lnTo>
                    <a:pt x="2700" y="26359"/>
                  </a:lnTo>
                  <a:cubicBezTo>
                    <a:pt x="2732" y="26242"/>
                    <a:pt x="2765" y="26073"/>
                    <a:pt x="2804" y="25846"/>
                  </a:cubicBezTo>
                  <a:lnTo>
                    <a:pt x="2863" y="25507"/>
                  </a:lnTo>
                  <a:cubicBezTo>
                    <a:pt x="2876" y="25455"/>
                    <a:pt x="2882" y="25403"/>
                    <a:pt x="2889" y="25351"/>
                  </a:cubicBezTo>
                  <a:cubicBezTo>
                    <a:pt x="2921" y="25150"/>
                    <a:pt x="2941" y="24968"/>
                    <a:pt x="2954" y="24799"/>
                  </a:cubicBezTo>
                  <a:cubicBezTo>
                    <a:pt x="2967" y="24668"/>
                    <a:pt x="2967" y="24564"/>
                    <a:pt x="2960" y="24480"/>
                  </a:cubicBezTo>
                  <a:cubicBezTo>
                    <a:pt x="2954" y="24369"/>
                    <a:pt x="2928" y="24272"/>
                    <a:pt x="2882" y="24187"/>
                  </a:cubicBezTo>
                  <a:close/>
                </a:path>
              </a:pathLst>
            </a:custGeom>
            <a:solidFill>
              <a:srgbClr val="FC9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4"/>
            <p:cNvSpPr/>
            <p:nvPr/>
          </p:nvSpPr>
          <p:spPr>
            <a:xfrm>
              <a:off x="-5568550" y="584825"/>
              <a:ext cx="761600" cy="816450"/>
            </a:xfrm>
            <a:custGeom>
              <a:avLst/>
              <a:gdLst/>
              <a:ahLst/>
              <a:cxnLst/>
              <a:rect l="l" t="t" r="r" b="b"/>
              <a:pathLst>
                <a:path w="30464" h="32658" extrusionOk="0">
                  <a:moveTo>
                    <a:pt x="19547" y="623"/>
                  </a:moveTo>
                  <a:cubicBezTo>
                    <a:pt x="19519" y="623"/>
                    <a:pt x="19490" y="623"/>
                    <a:pt x="19459" y="625"/>
                  </a:cubicBezTo>
                  <a:cubicBezTo>
                    <a:pt x="19363" y="633"/>
                    <a:pt x="19284" y="638"/>
                    <a:pt x="19225" y="638"/>
                  </a:cubicBezTo>
                  <a:cubicBezTo>
                    <a:pt x="19189" y="638"/>
                    <a:pt x="19161" y="636"/>
                    <a:pt x="19141" y="631"/>
                  </a:cubicBezTo>
                  <a:cubicBezTo>
                    <a:pt x="19037" y="1477"/>
                    <a:pt x="19004" y="2329"/>
                    <a:pt x="19030" y="3194"/>
                  </a:cubicBezTo>
                  <a:lnTo>
                    <a:pt x="19030" y="3233"/>
                  </a:lnTo>
                  <a:cubicBezTo>
                    <a:pt x="19102" y="3226"/>
                    <a:pt x="19206" y="3226"/>
                    <a:pt x="19349" y="3220"/>
                  </a:cubicBezTo>
                  <a:cubicBezTo>
                    <a:pt x="19563" y="3220"/>
                    <a:pt x="19726" y="3220"/>
                    <a:pt x="19830" y="3226"/>
                  </a:cubicBezTo>
                  <a:cubicBezTo>
                    <a:pt x="20012" y="3239"/>
                    <a:pt x="20168" y="3259"/>
                    <a:pt x="20311" y="3291"/>
                  </a:cubicBezTo>
                  <a:cubicBezTo>
                    <a:pt x="20428" y="3317"/>
                    <a:pt x="20598" y="3376"/>
                    <a:pt x="20825" y="3467"/>
                  </a:cubicBezTo>
                  <a:cubicBezTo>
                    <a:pt x="20910" y="3499"/>
                    <a:pt x="20988" y="3532"/>
                    <a:pt x="21053" y="3564"/>
                  </a:cubicBezTo>
                  <a:cubicBezTo>
                    <a:pt x="21046" y="3558"/>
                    <a:pt x="21046" y="3551"/>
                    <a:pt x="21046" y="3551"/>
                  </a:cubicBezTo>
                  <a:cubicBezTo>
                    <a:pt x="20949" y="3389"/>
                    <a:pt x="20812" y="3194"/>
                    <a:pt x="20624" y="2960"/>
                  </a:cubicBezTo>
                  <a:cubicBezTo>
                    <a:pt x="20435" y="2719"/>
                    <a:pt x="20272" y="2530"/>
                    <a:pt x="20129" y="2387"/>
                  </a:cubicBezTo>
                  <a:cubicBezTo>
                    <a:pt x="19941" y="2192"/>
                    <a:pt x="19752" y="2030"/>
                    <a:pt x="19557" y="1906"/>
                  </a:cubicBezTo>
                  <a:cubicBezTo>
                    <a:pt x="19498" y="1873"/>
                    <a:pt x="19453" y="1828"/>
                    <a:pt x="19420" y="1782"/>
                  </a:cubicBezTo>
                  <a:cubicBezTo>
                    <a:pt x="19381" y="1730"/>
                    <a:pt x="19381" y="1678"/>
                    <a:pt x="19414" y="1639"/>
                  </a:cubicBezTo>
                  <a:cubicBezTo>
                    <a:pt x="19434" y="1612"/>
                    <a:pt x="19466" y="1599"/>
                    <a:pt x="19510" y="1599"/>
                  </a:cubicBezTo>
                  <a:cubicBezTo>
                    <a:pt x="19551" y="1599"/>
                    <a:pt x="19601" y="1611"/>
                    <a:pt x="19661" y="1633"/>
                  </a:cubicBezTo>
                  <a:cubicBezTo>
                    <a:pt x="19941" y="1750"/>
                    <a:pt x="20227" y="1808"/>
                    <a:pt x="20526" y="1815"/>
                  </a:cubicBezTo>
                  <a:lnTo>
                    <a:pt x="20890" y="1815"/>
                  </a:lnTo>
                  <a:cubicBezTo>
                    <a:pt x="21027" y="1815"/>
                    <a:pt x="21144" y="1828"/>
                    <a:pt x="21241" y="1860"/>
                  </a:cubicBezTo>
                  <a:cubicBezTo>
                    <a:pt x="21293" y="1880"/>
                    <a:pt x="21352" y="1906"/>
                    <a:pt x="21417" y="1939"/>
                  </a:cubicBezTo>
                  <a:cubicBezTo>
                    <a:pt x="21456" y="1958"/>
                    <a:pt x="21515" y="1991"/>
                    <a:pt x="21593" y="2030"/>
                  </a:cubicBezTo>
                  <a:cubicBezTo>
                    <a:pt x="21677" y="2069"/>
                    <a:pt x="21788" y="2121"/>
                    <a:pt x="21918" y="2166"/>
                  </a:cubicBezTo>
                  <a:cubicBezTo>
                    <a:pt x="21989" y="2192"/>
                    <a:pt x="22100" y="2238"/>
                    <a:pt x="22249" y="2290"/>
                  </a:cubicBezTo>
                  <a:cubicBezTo>
                    <a:pt x="22666" y="2459"/>
                    <a:pt x="23056" y="2673"/>
                    <a:pt x="23414" y="2947"/>
                  </a:cubicBezTo>
                  <a:cubicBezTo>
                    <a:pt x="23407" y="2940"/>
                    <a:pt x="23401" y="2934"/>
                    <a:pt x="23401" y="2934"/>
                  </a:cubicBezTo>
                  <a:cubicBezTo>
                    <a:pt x="23362" y="2875"/>
                    <a:pt x="23316" y="2817"/>
                    <a:pt x="23277" y="2771"/>
                  </a:cubicBezTo>
                  <a:cubicBezTo>
                    <a:pt x="23251" y="2738"/>
                    <a:pt x="23225" y="2712"/>
                    <a:pt x="23212" y="2693"/>
                  </a:cubicBezTo>
                  <a:cubicBezTo>
                    <a:pt x="23193" y="2680"/>
                    <a:pt x="23180" y="2660"/>
                    <a:pt x="23173" y="2647"/>
                  </a:cubicBezTo>
                  <a:cubicBezTo>
                    <a:pt x="23166" y="2641"/>
                    <a:pt x="23160" y="2641"/>
                    <a:pt x="23160" y="2634"/>
                  </a:cubicBezTo>
                  <a:lnTo>
                    <a:pt x="22744" y="2277"/>
                  </a:lnTo>
                  <a:cubicBezTo>
                    <a:pt x="22555" y="2121"/>
                    <a:pt x="22419" y="2010"/>
                    <a:pt x="22347" y="1958"/>
                  </a:cubicBezTo>
                  <a:cubicBezTo>
                    <a:pt x="22217" y="1860"/>
                    <a:pt x="22067" y="1763"/>
                    <a:pt x="21885" y="1665"/>
                  </a:cubicBezTo>
                  <a:cubicBezTo>
                    <a:pt x="21781" y="1607"/>
                    <a:pt x="21625" y="1522"/>
                    <a:pt x="21411" y="1412"/>
                  </a:cubicBezTo>
                  <a:lnTo>
                    <a:pt x="20695" y="1048"/>
                  </a:lnTo>
                  <a:cubicBezTo>
                    <a:pt x="20591" y="996"/>
                    <a:pt x="20507" y="956"/>
                    <a:pt x="20435" y="930"/>
                  </a:cubicBezTo>
                  <a:cubicBezTo>
                    <a:pt x="20422" y="930"/>
                    <a:pt x="20357" y="911"/>
                    <a:pt x="20240" y="885"/>
                  </a:cubicBezTo>
                  <a:cubicBezTo>
                    <a:pt x="20162" y="859"/>
                    <a:pt x="20097" y="839"/>
                    <a:pt x="20051" y="820"/>
                  </a:cubicBezTo>
                  <a:cubicBezTo>
                    <a:pt x="20025" y="800"/>
                    <a:pt x="19980" y="774"/>
                    <a:pt x="19915" y="735"/>
                  </a:cubicBezTo>
                  <a:cubicBezTo>
                    <a:pt x="19856" y="696"/>
                    <a:pt x="19811" y="670"/>
                    <a:pt x="19772" y="657"/>
                  </a:cubicBezTo>
                  <a:cubicBezTo>
                    <a:pt x="19716" y="632"/>
                    <a:pt x="19641" y="623"/>
                    <a:pt x="19547" y="623"/>
                  </a:cubicBezTo>
                  <a:close/>
                  <a:moveTo>
                    <a:pt x="17216" y="0"/>
                  </a:moveTo>
                  <a:cubicBezTo>
                    <a:pt x="16923" y="7"/>
                    <a:pt x="16663" y="46"/>
                    <a:pt x="16435" y="118"/>
                  </a:cubicBezTo>
                  <a:cubicBezTo>
                    <a:pt x="16422" y="118"/>
                    <a:pt x="16240" y="189"/>
                    <a:pt x="15882" y="332"/>
                  </a:cubicBezTo>
                  <a:cubicBezTo>
                    <a:pt x="15720" y="397"/>
                    <a:pt x="15570" y="436"/>
                    <a:pt x="15447" y="456"/>
                  </a:cubicBezTo>
                  <a:cubicBezTo>
                    <a:pt x="15505" y="560"/>
                    <a:pt x="15544" y="644"/>
                    <a:pt x="15557" y="709"/>
                  </a:cubicBezTo>
                  <a:cubicBezTo>
                    <a:pt x="15564" y="742"/>
                    <a:pt x="15564" y="794"/>
                    <a:pt x="15557" y="872"/>
                  </a:cubicBezTo>
                  <a:cubicBezTo>
                    <a:pt x="15557" y="937"/>
                    <a:pt x="15557" y="989"/>
                    <a:pt x="15570" y="1028"/>
                  </a:cubicBezTo>
                  <a:cubicBezTo>
                    <a:pt x="15577" y="1054"/>
                    <a:pt x="15590" y="1093"/>
                    <a:pt x="15609" y="1132"/>
                  </a:cubicBezTo>
                  <a:cubicBezTo>
                    <a:pt x="15616" y="1145"/>
                    <a:pt x="15622" y="1158"/>
                    <a:pt x="15629" y="1165"/>
                  </a:cubicBezTo>
                  <a:cubicBezTo>
                    <a:pt x="15694" y="1106"/>
                    <a:pt x="15791" y="1041"/>
                    <a:pt x="15928" y="976"/>
                  </a:cubicBezTo>
                  <a:cubicBezTo>
                    <a:pt x="16156" y="878"/>
                    <a:pt x="16318" y="807"/>
                    <a:pt x="16416" y="768"/>
                  </a:cubicBezTo>
                  <a:cubicBezTo>
                    <a:pt x="16604" y="690"/>
                    <a:pt x="16773" y="638"/>
                    <a:pt x="16923" y="599"/>
                  </a:cubicBezTo>
                  <a:cubicBezTo>
                    <a:pt x="17118" y="553"/>
                    <a:pt x="17378" y="527"/>
                    <a:pt x="17710" y="508"/>
                  </a:cubicBezTo>
                  <a:cubicBezTo>
                    <a:pt x="17888" y="496"/>
                    <a:pt x="18045" y="489"/>
                    <a:pt x="18185" y="489"/>
                  </a:cubicBezTo>
                  <a:cubicBezTo>
                    <a:pt x="18285" y="489"/>
                    <a:pt x="18376" y="493"/>
                    <a:pt x="18458" y="501"/>
                  </a:cubicBezTo>
                  <a:cubicBezTo>
                    <a:pt x="18516" y="501"/>
                    <a:pt x="18549" y="521"/>
                    <a:pt x="18568" y="547"/>
                  </a:cubicBezTo>
                  <a:cubicBezTo>
                    <a:pt x="18581" y="566"/>
                    <a:pt x="18581" y="592"/>
                    <a:pt x="18575" y="631"/>
                  </a:cubicBezTo>
                  <a:cubicBezTo>
                    <a:pt x="18542" y="833"/>
                    <a:pt x="18529" y="956"/>
                    <a:pt x="18529" y="996"/>
                  </a:cubicBezTo>
                  <a:cubicBezTo>
                    <a:pt x="18523" y="1093"/>
                    <a:pt x="18529" y="1204"/>
                    <a:pt x="18536" y="1347"/>
                  </a:cubicBezTo>
                  <a:cubicBezTo>
                    <a:pt x="18549" y="1522"/>
                    <a:pt x="18588" y="1900"/>
                    <a:pt x="18653" y="2485"/>
                  </a:cubicBezTo>
                  <a:cubicBezTo>
                    <a:pt x="18692" y="2843"/>
                    <a:pt x="18725" y="3148"/>
                    <a:pt x="18738" y="3402"/>
                  </a:cubicBezTo>
                  <a:cubicBezTo>
                    <a:pt x="18985" y="3714"/>
                    <a:pt x="19375" y="4163"/>
                    <a:pt x="19908" y="4748"/>
                  </a:cubicBezTo>
                  <a:cubicBezTo>
                    <a:pt x="20318" y="5223"/>
                    <a:pt x="20630" y="5659"/>
                    <a:pt x="20832" y="6062"/>
                  </a:cubicBezTo>
                  <a:cubicBezTo>
                    <a:pt x="21014" y="5743"/>
                    <a:pt x="21150" y="5450"/>
                    <a:pt x="21228" y="5190"/>
                  </a:cubicBezTo>
                  <a:cubicBezTo>
                    <a:pt x="21339" y="4839"/>
                    <a:pt x="21365" y="4514"/>
                    <a:pt x="21306" y="4215"/>
                  </a:cubicBezTo>
                  <a:cubicBezTo>
                    <a:pt x="21274" y="4046"/>
                    <a:pt x="21215" y="3877"/>
                    <a:pt x="21131" y="3701"/>
                  </a:cubicBezTo>
                  <a:cubicBezTo>
                    <a:pt x="21105" y="3688"/>
                    <a:pt x="21085" y="3675"/>
                    <a:pt x="21059" y="3668"/>
                  </a:cubicBezTo>
                  <a:lnTo>
                    <a:pt x="20559" y="3467"/>
                  </a:lnTo>
                  <a:cubicBezTo>
                    <a:pt x="20494" y="3441"/>
                    <a:pt x="20448" y="3421"/>
                    <a:pt x="20415" y="3415"/>
                  </a:cubicBezTo>
                  <a:cubicBezTo>
                    <a:pt x="20233" y="3356"/>
                    <a:pt x="20006" y="3324"/>
                    <a:pt x="19726" y="3311"/>
                  </a:cubicBezTo>
                  <a:cubicBezTo>
                    <a:pt x="19642" y="3313"/>
                    <a:pt x="19564" y="3313"/>
                    <a:pt x="19492" y="3313"/>
                  </a:cubicBezTo>
                  <a:cubicBezTo>
                    <a:pt x="19294" y="3313"/>
                    <a:pt x="19138" y="3307"/>
                    <a:pt x="19024" y="3298"/>
                  </a:cubicBezTo>
                  <a:cubicBezTo>
                    <a:pt x="19017" y="3298"/>
                    <a:pt x="19004" y="3298"/>
                    <a:pt x="18998" y="3291"/>
                  </a:cubicBezTo>
                  <a:cubicBezTo>
                    <a:pt x="18991" y="3298"/>
                    <a:pt x="18991" y="3298"/>
                    <a:pt x="18985" y="3298"/>
                  </a:cubicBezTo>
                  <a:lnTo>
                    <a:pt x="18985" y="3285"/>
                  </a:lnTo>
                  <a:cubicBezTo>
                    <a:pt x="18978" y="3285"/>
                    <a:pt x="18972" y="3278"/>
                    <a:pt x="18972" y="3265"/>
                  </a:cubicBezTo>
                  <a:cubicBezTo>
                    <a:pt x="18972" y="3259"/>
                    <a:pt x="18978" y="3252"/>
                    <a:pt x="18985" y="3246"/>
                  </a:cubicBezTo>
                  <a:cubicBezTo>
                    <a:pt x="18926" y="2387"/>
                    <a:pt x="18946" y="1529"/>
                    <a:pt x="19056" y="670"/>
                  </a:cubicBezTo>
                  <a:cubicBezTo>
                    <a:pt x="19056" y="625"/>
                    <a:pt x="19069" y="592"/>
                    <a:pt x="19089" y="579"/>
                  </a:cubicBezTo>
                  <a:cubicBezTo>
                    <a:pt x="19102" y="560"/>
                    <a:pt x="19141" y="547"/>
                    <a:pt x="19199" y="534"/>
                  </a:cubicBezTo>
                  <a:cubicBezTo>
                    <a:pt x="19296" y="529"/>
                    <a:pt x="19376" y="525"/>
                    <a:pt x="19438" y="525"/>
                  </a:cubicBezTo>
                  <a:cubicBezTo>
                    <a:pt x="19464" y="525"/>
                    <a:pt x="19486" y="525"/>
                    <a:pt x="19505" y="527"/>
                  </a:cubicBezTo>
                  <a:cubicBezTo>
                    <a:pt x="19622" y="527"/>
                    <a:pt x="19720" y="547"/>
                    <a:pt x="19804" y="579"/>
                  </a:cubicBezTo>
                  <a:cubicBezTo>
                    <a:pt x="19869" y="605"/>
                    <a:pt x="19967" y="651"/>
                    <a:pt x="20090" y="722"/>
                  </a:cubicBezTo>
                  <a:cubicBezTo>
                    <a:pt x="20129" y="742"/>
                    <a:pt x="20240" y="781"/>
                    <a:pt x="20415" y="846"/>
                  </a:cubicBezTo>
                  <a:cubicBezTo>
                    <a:pt x="20578" y="911"/>
                    <a:pt x="20767" y="989"/>
                    <a:pt x="20962" y="1080"/>
                  </a:cubicBezTo>
                  <a:cubicBezTo>
                    <a:pt x="21072" y="1132"/>
                    <a:pt x="21248" y="1223"/>
                    <a:pt x="21495" y="1353"/>
                  </a:cubicBezTo>
                  <a:cubicBezTo>
                    <a:pt x="21840" y="1529"/>
                    <a:pt x="22087" y="1672"/>
                    <a:pt x="22230" y="1769"/>
                  </a:cubicBezTo>
                  <a:cubicBezTo>
                    <a:pt x="22347" y="1847"/>
                    <a:pt x="22510" y="1971"/>
                    <a:pt x="22724" y="2140"/>
                  </a:cubicBezTo>
                  <a:lnTo>
                    <a:pt x="23095" y="2439"/>
                  </a:lnTo>
                  <a:cubicBezTo>
                    <a:pt x="23134" y="2472"/>
                    <a:pt x="23173" y="2504"/>
                    <a:pt x="23212" y="2537"/>
                  </a:cubicBezTo>
                  <a:cubicBezTo>
                    <a:pt x="23206" y="2530"/>
                    <a:pt x="23206" y="2524"/>
                    <a:pt x="23206" y="2511"/>
                  </a:cubicBezTo>
                  <a:cubicBezTo>
                    <a:pt x="23206" y="2426"/>
                    <a:pt x="23232" y="2368"/>
                    <a:pt x="23290" y="2335"/>
                  </a:cubicBezTo>
                  <a:cubicBezTo>
                    <a:pt x="22874" y="1997"/>
                    <a:pt x="22510" y="1724"/>
                    <a:pt x="22210" y="1516"/>
                  </a:cubicBezTo>
                  <a:cubicBezTo>
                    <a:pt x="21807" y="1236"/>
                    <a:pt x="21417" y="1015"/>
                    <a:pt x="21046" y="839"/>
                  </a:cubicBezTo>
                  <a:cubicBezTo>
                    <a:pt x="20240" y="456"/>
                    <a:pt x="19232" y="196"/>
                    <a:pt x="18016" y="53"/>
                  </a:cubicBezTo>
                  <a:cubicBezTo>
                    <a:pt x="17697" y="20"/>
                    <a:pt x="17430" y="0"/>
                    <a:pt x="17216" y="0"/>
                  </a:cubicBezTo>
                  <a:close/>
                  <a:moveTo>
                    <a:pt x="23238" y="5210"/>
                  </a:moveTo>
                  <a:lnTo>
                    <a:pt x="23290" y="5476"/>
                  </a:lnTo>
                  <a:cubicBezTo>
                    <a:pt x="23420" y="5717"/>
                    <a:pt x="23524" y="5958"/>
                    <a:pt x="23615" y="6205"/>
                  </a:cubicBezTo>
                  <a:lnTo>
                    <a:pt x="23745" y="6589"/>
                  </a:lnTo>
                  <a:cubicBezTo>
                    <a:pt x="23778" y="6673"/>
                    <a:pt x="23797" y="6738"/>
                    <a:pt x="23804" y="6784"/>
                  </a:cubicBezTo>
                  <a:cubicBezTo>
                    <a:pt x="23810" y="6810"/>
                    <a:pt x="23823" y="6868"/>
                    <a:pt x="23836" y="6959"/>
                  </a:cubicBezTo>
                  <a:cubicBezTo>
                    <a:pt x="23843" y="7031"/>
                    <a:pt x="23856" y="7089"/>
                    <a:pt x="23869" y="7128"/>
                  </a:cubicBezTo>
                  <a:cubicBezTo>
                    <a:pt x="23875" y="7148"/>
                    <a:pt x="23888" y="7180"/>
                    <a:pt x="23901" y="7219"/>
                  </a:cubicBezTo>
                  <a:cubicBezTo>
                    <a:pt x="23914" y="7252"/>
                    <a:pt x="23921" y="7284"/>
                    <a:pt x="23921" y="7310"/>
                  </a:cubicBezTo>
                  <a:cubicBezTo>
                    <a:pt x="23921" y="7330"/>
                    <a:pt x="23927" y="7343"/>
                    <a:pt x="23934" y="7349"/>
                  </a:cubicBezTo>
                  <a:cubicBezTo>
                    <a:pt x="23938" y="7357"/>
                    <a:pt x="23948" y="7360"/>
                    <a:pt x="23963" y="7360"/>
                  </a:cubicBezTo>
                  <a:cubicBezTo>
                    <a:pt x="23973" y="7360"/>
                    <a:pt x="23985" y="7359"/>
                    <a:pt x="23999" y="7356"/>
                  </a:cubicBezTo>
                  <a:cubicBezTo>
                    <a:pt x="24136" y="7310"/>
                    <a:pt x="24318" y="7284"/>
                    <a:pt x="24532" y="7284"/>
                  </a:cubicBezTo>
                  <a:lnTo>
                    <a:pt x="25085" y="7284"/>
                  </a:lnTo>
                  <a:cubicBezTo>
                    <a:pt x="25131" y="7284"/>
                    <a:pt x="25163" y="7271"/>
                    <a:pt x="25183" y="7252"/>
                  </a:cubicBezTo>
                  <a:cubicBezTo>
                    <a:pt x="25196" y="7232"/>
                    <a:pt x="25196" y="7193"/>
                    <a:pt x="25189" y="7135"/>
                  </a:cubicBezTo>
                  <a:cubicBezTo>
                    <a:pt x="25170" y="7063"/>
                    <a:pt x="25163" y="6940"/>
                    <a:pt x="25163" y="6764"/>
                  </a:cubicBezTo>
                  <a:cubicBezTo>
                    <a:pt x="25163" y="6641"/>
                    <a:pt x="25157" y="6543"/>
                    <a:pt x="25144" y="6465"/>
                  </a:cubicBezTo>
                  <a:cubicBezTo>
                    <a:pt x="25137" y="6465"/>
                    <a:pt x="25131" y="6465"/>
                    <a:pt x="25131" y="6458"/>
                  </a:cubicBezTo>
                  <a:cubicBezTo>
                    <a:pt x="25092" y="6445"/>
                    <a:pt x="25046" y="6406"/>
                    <a:pt x="24981" y="6341"/>
                  </a:cubicBezTo>
                  <a:cubicBezTo>
                    <a:pt x="24877" y="6231"/>
                    <a:pt x="24753" y="6120"/>
                    <a:pt x="24604" y="6016"/>
                  </a:cubicBezTo>
                  <a:cubicBezTo>
                    <a:pt x="24500" y="5951"/>
                    <a:pt x="24363" y="5860"/>
                    <a:pt x="24175" y="5756"/>
                  </a:cubicBezTo>
                  <a:lnTo>
                    <a:pt x="23238" y="5210"/>
                  </a:lnTo>
                  <a:close/>
                  <a:moveTo>
                    <a:pt x="17703" y="3734"/>
                  </a:moveTo>
                  <a:lnTo>
                    <a:pt x="17209" y="5906"/>
                  </a:lnTo>
                  <a:cubicBezTo>
                    <a:pt x="17183" y="6029"/>
                    <a:pt x="17164" y="6127"/>
                    <a:pt x="17157" y="6192"/>
                  </a:cubicBezTo>
                  <a:cubicBezTo>
                    <a:pt x="17151" y="6302"/>
                    <a:pt x="17151" y="6393"/>
                    <a:pt x="17177" y="6471"/>
                  </a:cubicBezTo>
                  <a:cubicBezTo>
                    <a:pt x="17196" y="6537"/>
                    <a:pt x="17203" y="6589"/>
                    <a:pt x="17203" y="6621"/>
                  </a:cubicBezTo>
                  <a:cubicBezTo>
                    <a:pt x="17203" y="6673"/>
                    <a:pt x="17183" y="6706"/>
                    <a:pt x="17144" y="6719"/>
                  </a:cubicBezTo>
                  <a:cubicBezTo>
                    <a:pt x="17134" y="6723"/>
                    <a:pt x="17124" y="6725"/>
                    <a:pt x="17113" y="6725"/>
                  </a:cubicBezTo>
                  <a:cubicBezTo>
                    <a:pt x="17074" y="6725"/>
                    <a:pt x="17028" y="6697"/>
                    <a:pt x="16982" y="6641"/>
                  </a:cubicBezTo>
                  <a:cubicBezTo>
                    <a:pt x="16572" y="6146"/>
                    <a:pt x="16396" y="5431"/>
                    <a:pt x="16442" y="4507"/>
                  </a:cubicBezTo>
                  <a:cubicBezTo>
                    <a:pt x="16455" y="4345"/>
                    <a:pt x="16468" y="4182"/>
                    <a:pt x="16487" y="4026"/>
                  </a:cubicBezTo>
                  <a:lnTo>
                    <a:pt x="16487" y="4026"/>
                  </a:lnTo>
                  <a:cubicBezTo>
                    <a:pt x="16429" y="4059"/>
                    <a:pt x="16370" y="4098"/>
                    <a:pt x="16299" y="4143"/>
                  </a:cubicBezTo>
                  <a:cubicBezTo>
                    <a:pt x="16097" y="4273"/>
                    <a:pt x="15947" y="4371"/>
                    <a:pt x="15863" y="4442"/>
                  </a:cubicBezTo>
                  <a:cubicBezTo>
                    <a:pt x="15700" y="4559"/>
                    <a:pt x="15570" y="4677"/>
                    <a:pt x="15460" y="4787"/>
                  </a:cubicBezTo>
                  <a:lnTo>
                    <a:pt x="15336" y="4937"/>
                  </a:lnTo>
                  <a:cubicBezTo>
                    <a:pt x="15271" y="5015"/>
                    <a:pt x="15232" y="5073"/>
                    <a:pt x="15200" y="5112"/>
                  </a:cubicBezTo>
                  <a:cubicBezTo>
                    <a:pt x="15219" y="5262"/>
                    <a:pt x="15239" y="5418"/>
                    <a:pt x="15271" y="5581"/>
                  </a:cubicBezTo>
                  <a:cubicBezTo>
                    <a:pt x="15310" y="5789"/>
                    <a:pt x="15388" y="6127"/>
                    <a:pt x="15505" y="6589"/>
                  </a:cubicBezTo>
                  <a:cubicBezTo>
                    <a:pt x="15551" y="6745"/>
                    <a:pt x="15583" y="6855"/>
                    <a:pt x="15603" y="6920"/>
                  </a:cubicBezTo>
                  <a:cubicBezTo>
                    <a:pt x="15648" y="7044"/>
                    <a:pt x="15700" y="7141"/>
                    <a:pt x="15759" y="7226"/>
                  </a:cubicBezTo>
                  <a:cubicBezTo>
                    <a:pt x="15882" y="7388"/>
                    <a:pt x="16052" y="7512"/>
                    <a:pt x="16279" y="7603"/>
                  </a:cubicBezTo>
                  <a:cubicBezTo>
                    <a:pt x="16484" y="7682"/>
                    <a:pt x="16723" y="7721"/>
                    <a:pt x="16986" y="7721"/>
                  </a:cubicBezTo>
                  <a:cubicBezTo>
                    <a:pt x="17006" y="7721"/>
                    <a:pt x="17026" y="7721"/>
                    <a:pt x="17047" y="7720"/>
                  </a:cubicBezTo>
                  <a:cubicBezTo>
                    <a:pt x="17255" y="7714"/>
                    <a:pt x="17521" y="7681"/>
                    <a:pt x="17840" y="7616"/>
                  </a:cubicBezTo>
                  <a:cubicBezTo>
                    <a:pt x="18146" y="7558"/>
                    <a:pt x="18406" y="7493"/>
                    <a:pt x="18614" y="7421"/>
                  </a:cubicBezTo>
                  <a:cubicBezTo>
                    <a:pt x="18894" y="7336"/>
                    <a:pt x="19134" y="7219"/>
                    <a:pt x="19336" y="7089"/>
                  </a:cubicBezTo>
                  <a:lnTo>
                    <a:pt x="17703" y="3734"/>
                  </a:lnTo>
                  <a:close/>
                  <a:moveTo>
                    <a:pt x="15349" y="9704"/>
                  </a:moveTo>
                  <a:cubicBezTo>
                    <a:pt x="15304" y="9847"/>
                    <a:pt x="15265" y="9983"/>
                    <a:pt x="15232" y="10120"/>
                  </a:cubicBezTo>
                  <a:cubicBezTo>
                    <a:pt x="15271" y="10094"/>
                    <a:pt x="15317" y="10068"/>
                    <a:pt x="15369" y="10042"/>
                  </a:cubicBezTo>
                  <a:cubicBezTo>
                    <a:pt x="15486" y="9977"/>
                    <a:pt x="15557" y="9931"/>
                    <a:pt x="15590" y="9912"/>
                  </a:cubicBezTo>
                  <a:cubicBezTo>
                    <a:pt x="15596" y="9905"/>
                    <a:pt x="15609" y="9899"/>
                    <a:pt x="15616" y="9892"/>
                  </a:cubicBezTo>
                  <a:cubicBezTo>
                    <a:pt x="15525" y="9834"/>
                    <a:pt x="15434" y="9769"/>
                    <a:pt x="15349" y="9704"/>
                  </a:cubicBezTo>
                  <a:close/>
                  <a:moveTo>
                    <a:pt x="23804" y="2563"/>
                  </a:moveTo>
                  <a:cubicBezTo>
                    <a:pt x="23778" y="2595"/>
                    <a:pt x="23745" y="2621"/>
                    <a:pt x="23706" y="2647"/>
                  </a:cubicBezTo>
                  <a:cubicBezTo>
                    <a:pt x="23648" y="2693"/>
                    <a:pt x="23576" y="2719"/>
                    <a:pt x="23505" y="2725"/>
                  </a:cubicBezTo>
                  <a:cubicBezTo>
                    <a:pt x="23487" y="2730"/>
                    <a:pt x="23470" y="2733"/>
                    <a:pt x="23453" y="2733"/>
                  </a:cubicBezTo>
                  <a:cubicBezTo>
                    <a:pt x="23424" y="2733"/>
                    <a:pt x="23396" y="2727"/>
                    <a:pt x="23368" y="2719"/>
                  </a:cubicBezTo>
                  <a:lnTo>
                    <a:pt x="23368" y="2719"/>
                  </a:lnTo>
                  <a:cubicBezTo>
                    <a:pt x="23375" y="2732"/>
                    <a:pt x="23388" y="2738"/>
                    <a:pt x="23394" y="2751"/>
                  </a:cubicBezTo>
                  <a:cubicBezTo>
                    <a:pt x="23407" y="2764"/>
                    <a:pt x="23420" y="2797"/>
                    <a:pt x="23446" y="2836"/>
                  </a:cubicBezTo>
                  <a:cubicBezTo>
                    <a:pt x="23466" y="2869"/>
                    <a:pt x="23485" y="2901"/>
                    <a:pt x="23498" y="2914"/>
                  </a:cubicBezTo>
                  <a:cubicBezTo>
                    <a:pt x="23511" y="2927"/>
                    <a:pt x="23524" y="2947"/>
                    <a:pt x="23550" y="2973"/>
                  </a:cubicBezTo>
                  <a:cubicBezTo>
                    <a:pt x="23576" y="2999"/>
                    <a:pt x="23589" y="3018"/>
                    <a:pt x="23602" y="3031"/>
                  </a:cubicBezTo>
                  <a:cubicBezTo>
                    <a:pt x="23609" y="3051"/>
                    <a:pt x="23622" y="3070"/>
                    <a:pt x="23641" y="3103"/>
                  </a:cubicBezTo>
                  <a:cubicBezTo>
                    <a:pt x="23654" y="3122"/>
                    <a:pt x="23674" y="3142"/>
                    <a:pt x="23713" y="3174"/>
                  </a:cubicBezTo>
                  <a:cubicBezTo>
                    <a:pt x="23719" y="3194"/>
                    <a:pt x="23726" y="3207"/>
                    <a:pt x="23732" y="3213"/>
                  </a:cubicBezTo>
                  <a:cubicBezTo>
                    <a:pt x="23758" y="3246"/>
                    <a:pt x="23791" y="3272"/>
                    <a:pt x="23817" y="3298"/>
                  </a:cubicBezTo>
                  <a:cubicBezTo>
                    <a:pt x="24285" y="3740"/>
                    <a:pt x="24643" y="4247"/>
                    <a:pt x="24883" y="4820"/>
                  </a:cubicBezTo>
                  <a:cubicBezTo>
                    <a:pt x="25033" y="5190"/>
                    <a:pt x="25170" y="5685"/>
                    <a:pt x="25293" y="6302"/>
                  </a:cubicBezTo>
                  <a:cubicBezTo>
                    <a:pt x="25300" y="6354"/>
                    <a:pt x="25300" y="6387"/>
                    <a:pt x="25293" y="6406"/>
                  </a:cubicBezTo>
                  <a:cubicBezTo>
                    <a:pt x="25287" y="6432"/>
                    <a:pt x="25267" y="6445"/>
                    <a:pt x="25248" y="6458"/>
                  </a:cubicBezTo>
                  <a:lnTo>
                    <a:pt x="25300" y="7219"/>
                  </a:lnTo>
                  <a:cubicBezTo>
                    <a:pt x="25300" y="7265"/>
                    <a:pt x="25300" y="7304"/>
                    <a:pt x="25287" y="7323"/>
                  </a:cubicBezTo>
                  <a:cubicBezTo>
                    <a:pt x="25263" y="7370"/>
                    <a:pt x="25208" y="7396"/>
                    <a:pt x="25122" y="7396"/>
                  </a:cubicBezTo>
                  <a:cubicBezTo>
                    <a:pt x="25112" y="7396"/>
                    <a:pt x="25102" y="7396"/>
                    <a:pt x="25092" y="7395"/>
                  </a:cubicBezTo>
                  <a:lnTo>
                    <a:pt x="24630" y="7395"/>
                  </a:lnTo>
                  <a:cubicBezTo>
                    <a:pt x="24480" y="7395"/>
                    <a:pt x="24370" y="7401"/>
                    <a:pt x="24292" y="7408"/>
                  </a:cubicBezTo>
                  <a:cubicBezTo>
                    <a:pt x="24168" y="7421"/>
                    <a:pt x="24064" y="7441"/>
                    <a:pt x="23966" y="7480"/>
                  </a:cubicBezTo>
                  <a:cubicBezTo>
                    <a:pt x="23944" y="7489"/>
                    <a:pt x="23924" y="7494"/>
                    <a:pt x="23908" y="7494"/>
                  </a:cubicBezTo>
                  <a:cubicBezTo>
                    <a:pt x="23892" y="7494"/>
                    <a:pt x="23879" y="7489"/>
                    <a:pt x="23869" y="7480"/>
                  </a:cubicBezTo>
                  <a:cubicBezTo>
                    <a:pt x="23862" y="7473"/>
                    <a:pt x="23862" y="7460"/>
                    <a:pt x="23856" y="7447"/>
                  </a:cubicBezTo>
                  <a:lnTo>
                    <a:pt x="23791" y="7213"/>
                  </a:lnTo>
                  <a:cubicBezTo>
                    <a:pt x="23765" y="7096"/>
                    <a:pt x="23752" y="7018"/>
                    <a:pt x="23745" y="6985"/>
                  </a:cubicBezTo>
                  <a:lnTo>
                    <a:pt x="23726" y="6849"/>
                  </a:lnTo>
                  <a:cubicBezTo>
                    <a:pt x="23719" y="6797"/>
                    <a:pt x="23706" y="6745"/>
                    <a:pt x="23680" y="6680"/>
                  </a:cubicBezTo>
                  <a:lnTo>
                    <a:pt x="23453" y="6010"/>
                  </a:lnTo>
                  <a:cubicBezTo>
                    <a:pt x="23446" y="5977"/>
                    <a:pt x="23407" y="5893"/>
                    <a:pt x="23342" y="5750"/>
                  </a:cubicBezTo>
                  <a:lnTo>
                    <a:pt x="23342" y="5750"/>
                  </a:lnTo>
                  <a:lnTo>
                    <a:pt x="23518" y="6621"/>
                  </a:lnTo>
                  <a:cubicBezTo>
                    <a:pt x="23544" y="6751"/>
                    <a:pt x="23524" y="6836"/>
                    <a:pt x="23466" y="6868"/>
                  </a:cubicBezTo>
                  <a:cubicBezTo>
                    <a:pt x="23449" y="6881"/>
                    <a:pt x="23427" y="6885"/>
                    <a:pt x="23404" y="6885"/>
                  </a:cubicBezTo>
                  <a:cubicBezTo>
                    <a:pt x="23390" y="6885"/>
                    <a:pt x="23376" y="6884"/>
                    <a:pt x="23362" y="6881"/>
                  </a:cubicBezTo>
                  <a:cubicBezTo>
                    <a:pt x="23342" y="6881"/>
                    <a:pt x="23310" y="6875"/>
                    <a:pt x="23264" y="6862"/>
                  </a:cubicBezTo>
                  <a:cubicBezTo>
                    <a:pt x="23073" y="6789"/>
                    <a:pt x="22886" y="6758"/>
                    <a:pt x="22699" y="6758"/>
                  </a:cubicBezTo>
                  <a:cubicBezTo>
                    <a:pt x="22651" y="6758"/>
                    <a:pt x="22603" y="6760"/>
                    <a:pt x="22555" y="6764"/>
                  </a:cubicBezTo>
                  <a:lnTo>
                    <a:pt x="22620" y="7252"/>
                  </a:lnTo>
                  <a:cubicBezTo>
                    <a:pt x="22627" y="7310"/>
                    <a:pt x="22627" y="7362"/>
                    <a:pt x="22614" y="7408"/>
                  </a:cubicBezTo>
                  <a:cubicBezTo>
                    <a:pt x="22620" y="7532"/>
                    <a:pt x="22646" y="7675"/>
                    <a:pt x="22685" y="7837"/>
                  </a:cubicBezTo>
                  <a:cubicBezTo>
                    <a:pt x="22718" y="7948"/>
                    <a:pt x="22763" y="8117"/>
                    <a:pt x="22822" y="8345"/>
                  </a:cubicBezTo>
                  <a:cubicBezTo>
                    <a:pt x="22874" y="8572"/>
                    <a:pt x="22906" y="8969"/>
                    <a:pt x="22926" y="9528"/>
                  </a:cubicBezTo>
                  <a:cubicBezTo>
                    <a:pt x="22932" y="9769"/>
                    <a:pt x="22952" y="9983"/>
                    <a:pt x="22971" y="10172"/>
                  </a:cubicBezTo>
                  <a:cubicBezTo>
                    <a:pt x="23140" y="9925"/>
                    <a:pt x="23297" y="9671"/>
                    <a:pt x="23440" y="9405"/>
                  </a:cubicBezTo>
                  <a:cubicBezTo>
                    <a:pt x="23518" y="9262"/>
                    <a:pt x="23576" y="9138"/>
                    <a:pt x="23609" y="9053"/>
                  </a:cubicBezTo>
                  <a:cubicBezTo>
                    <a:pt x="23654" y="8936"/>
                    <a:pt x="23700" y="8800"/>
                    <a:pt x="23739" y="8637"/>
                  </a:cubicBezTo>
                  <a:cubicBezTo>
                    <a:pt x="23784" y="8449"/>
                    <a:pt x="23817" y="8305"/>
                    <a:pt x="23836" y="8208"/>
                  </a:cubicBezTo>
                  <a:cubicBezTo>
                    <a:pt x="23843" y="8175"/>
                    <a:pt x="23856" y="8156"/>
                    <a:pt x="23869" y="8143"/>
                  </a:cubicBezTo>
                  <a:cubicBezTo>
                    <a:pt x="23882" y="8130"/>
                    <a:pt x="23908" y="8123"/>
                    <a:pt x="23940" y="8117"/>
                  </a:cubicBezTo>
                  <a:cubicBezTo>
                    <a:pt x="24110" y="8104"/>
                    <a:pt x="24298" y="8071"/>
                    <a:pt x="24500" y="8026"/>
                  </a:cubicBezTo>
                  <a:cubicBezTo>
                    <a:pt x="24623" y="7993"/>
                    <a:pt x="24812" y="7948"/>
                    <a:pt x="25053" y="7876"/>
                  </a:cubicBezTo>
                  <a:cubicBezTo>
                    <a:pt x="25287" y="7811"/>
                    <a:pt x="25462" y="7753"/>
                    <a:pt x="25579" y="7694"/>
                  </a:cubicBezTo>
                  <a:cubicBezTo>
                    <a:pt x="25624" y="7672"/>
                    <a:pt x="25662" y="7659"/>
                    <a:pt x="25692" y="7659"/>
                  </a:cubicBezTo>
                  <a:cubicBezTo>
                    <a:pt x="25706" y="7659"/>
                    <a:pt x="25719" y="7662"/>
                    <a:pt x="25729" y="7668"/>
                  </a:cubicBezTo>
                  <a:cubicBezTo>
                    <a:pt x="25761" y="7681"/>
                    <a:pt x="25787" y="7727"/>
                    <a:pt x="25794" y="7798"/>
                  </a:cubicBezTo>
                  <a:cubicBezTo>
                    <a:pt x="25879" y="8345"/>
                    <a:pt x="25937" y="8871"/>
                    <a:pt x="25970" y="9379"/>
                  </a:cubicBezTo>
                  <a:cubicBezTo>
                    <a:pt x="26080" y="9385"/>
                    <a:pt x="26197" y="9398"/>
                    <a:pt x="26308" y="9418"/>
                  </a:cubicBezTo>
                  <a:cubicBezTo>
                    <a:pt x="26340" y="9424"/>
                    <a:pt x="26373" y="9431"/>
                    <a:pt x="26405" y="9437"/>
                  </a:cubicBezTo>
                  <a:cubicBezTo>
                    <a:pt x="26405" y="9411"/>
                    <a:pt x="26412" y="9385"/>
                    <a:pt x="26412" y="9353"/>
                  </a:cubicBezTo>
                  <a:cubicBezTo>
                    <a:pt x="26438" y="9157"/>
                    <a:pt x="26425" y="8897"/>
                    <a:pt x="26392" y="8559"/>
                  </a:cubicBezTo>
                  <a:cubicBezTo>
                    <a:pt x="26288" y="7662"/>
                    <a:pt x="26106" y="6771"/>
                    <a:pt x="25852" y="5886"/>
                  </a:cubicBezTo>
                  <a:lnTo>
                    <a:pt x="25748" y="5561"/>
                  </a:lnTo>
                  <a:cubicBezTo>
                    <a:pt x="25664" y="5275"/>
                    <a:pt x="25592" y="5060"/>
                    <a:pt x="25534" y="4917"/>
                  </a:cubicBezTo>
                  <a:cubicBezTo>
                    <a:pt x="25482" y="4781"/>
                    <a:pt x="25430" y="4657"/>
                    <a:pt x="25371" y="4546"/>
                  </a:cubicBezTo>
                  <a:cubicBezTo>
                    <a:pt x="25339" y="4533"/>
                    <a:pt x="25313" y="4514"/>
                    <a:pt x="25287" y="4488"/>
                  </a:cubicBezTo>
                  <a:cubicBezTo>
                    <a:pt x="25261" y="4449"/>
                    <a:pt x="25235" y="4403"/>
                    <a:pt x="25202" y="4345"/>
                  </a:cubicBezTo>
                  <a:lnTo>
                    <a:pt x="25072" y="4085"/>
                  </a:lnTo>
                  <a:cubicBezTo>
                    <a:pt x="25007" y="3961"/>
                    <a:pt x="24942" y="3864"/>
                    <a:pt x="24890" y="3792"/>
                  </a:cubicBezTo>
                  <a:cubicBezTo>
                    <a:pt x="24864" y="3753"/>
                    <a:pt x="24799" y="3668"/>
                    <a:pt x="24701" y="3551"/>
                  </a:cubicBezTo>
                  <a:lnTo>
                    <a:pt x="24409" y="3213"/>
                  </a:lnTo>
                  <a:cubicBezTo>
                    <a:pt x="24298" y="3083"/>
                    <a:pt x="24214" y="2986"/>
                    <a:pt x="24155" y="2927"/>
                  </a:cubicBezTo>
                  <a:cubicBezTo>
                    <a:pt x="24005" y="2777"/>
                    <a:pt x="23895" y="2660"/>
                    <a:pt x="23823" y="2582"/>
                  </a:cubicBezTo>
                  <a:cubicBezTo>
                    <a:pt x="23817" y="2576"/>
                    <a:pt x="23810" y="2569"/>
                    <a:pt x="23804" y="2563"/>
                  </a:cubicBezTo>
                  <a:close/>
                  <a:moveTo>
                    <a:pt x="15700" y="9951"/>
                  </a:moveTo>
                  <a:lnTo>
                    <a:pt x="15655" y="9970"/>
                  </a:lnTo>
                  <a:cubicBezTo>
                    <a:pt x="15570" y="10022"/>
                    <a:pt x="15505" y="10055"/>
                    <a:pt x="15479" y="10074"/>
                  </a:cubicBezTo>
                  <a:cubicBezTo>
                    <a:pt x="15401" y="10107"/>
                    <a:pt x="15356" y="10133"/>
                    <a:pt x="15336" y="10146"/>
                  </a:cubicBezTo>
                  <a:cubicBezTo>
                    <a:pt x="15297" y="10179"/>
                    <a:pt x="15265" y="10205"/>
                    <a:pt x="15239" y="10218"/>
                  </a:cubicBezTo>
                  <a:cubicBezTo>
                    <a:pt x="15226" y="10224"/>
                    <a:pt x="15219" y="10224"/>
                    <a:pt x="15206" y="10231"/>
                  </a:cubicBezTo>
                  <a:cubicBezTo>
                    <a:pt x="15122" y="10601"/>
                    <a:pt x="15063" y="10952"/>
                    <a:pt x="15030" y="11291"/>
                  </a:cubicBezTo>
                  <a:cubicBezTo>
                    <a:pt x="15043" y="11271"/>
                    <a:pt x="15056" y="11252"/>
                    <a:pt x="15076" y="11226"/>
                  </a:cubicBezTo>
                  <a:cubicBezTo>
                    <a:pt x="15115" y="11174"/>
                    <a:pt x="15148" y="11135"/>
                    <a:pt x="15180" y="11109"/>
                  </a:cubicBezTo>
                  <a:cubicBezTo>
                    <a:pt x="15200" y="11089"/>
                    <a:pt x="15239" y="11056"/>
                    <a:pt x="15297" y="11017"/>
                  </a:cubicBezTo>
                  <a:cubicBezTo>
                    <a:pt x="15323" y="10985"/>
                    <a:pt x="15369" y="10939"/>
                    <a:pt x="15421" y="10874"/>
                  </a:cubicBezTo>
                  <a:cubicBezTo>
                    <a:pt x="15447" y="10848"/>
                    <a:pt x="15486" y="10816"/>
                    <a:pt x="15544" y="10764"/>
                  </a:cubicBezTo>
                  <a:lnTo>
                    <a:pt x="15635" y="10660"/>
                  </a:lnTo>
                  <a:cubicBezTo>
                    <a:pt x="15681" y="10621"/>
                    <a:pt x="15752" y="10562"/>
                    <a:pt x="15843" y="10491"/>
                  </a:cubicBezTo>
                  <a:cubicBezTo>
                    <a:pt x="15941" y="10419"/>
                    <a:pt x="16013" y="10361"/>
                    <a:pt x="16052" y="10315"/>
                  </a:cubicBezTo>
                  <a:lnTo>
                    <a:pt x="16143" y="10205"/>
                  </a:lnTo>
                  <a:cubicBezTo>
                    <a:pt x="15993" y="10126"/>
                    <a:pt x="15843" y="10042"/>
                    <a:pt x="15700" y="9951"/>
                  </a:cubicBezTo>
                  <a:close/>
                  <a:moveTo>
                    <a:pt x="14575" y="1178"/>
                  </a:moveTo>
                  <a:cubicBezTo>
                    <a:pt x="14536" y="1184"/>
                    <a:pt x="14484" y="1210"/>
                    <a:pt x="14419" y="1262"/>
                  </a:cubicBezTo>
                  <a:cubicBezTo>
                    <a:pt x="14087" y="1522"/>
                    <a:pt x="13840" y="1724"/>
                    <a:pt x="13678" y="1873"/>
                  </a:cubicBezTo>
                  <a:cubicBezTo>
                    <a:pt x="13405" y="2108"/>
                    <a:pt x="13183" y="2335"/>
                    <a:pt x="13001" y="2550"/>
                  </a:cubicBezTo>
                  <a:cubicBezTo>
                    <a:pt x="12761" y="2843"/>
                    <a:pt x="12559" y="3161"/>
                    <a:pt x="12390" y="3499"/>
                  </a:cubicBezTo>
                  <a:cubicBezTo>
                    <a:pt x="12227" y="3844"/>
                    <a:pt x="12110" y="4202"/>
                    <a:pt x="12039" y="4572"/>
                  </a:cubicBezTo>
                  <a:cubicBezTo>
                    <a:pt x="12026" y="4637"/>
                    <a:pt x="12006" y="4690"/>
                    <a:pt x="11980" y="4722"/>
                  </a:cubicBezTo>
                  <a:cubicBezTo>
                    <a:pt x="12019" y="4748"/>
                    <a:pt x="12065" y="4781"/>
                    <a:pt x="12123" y="4826"/>
                  </a:cubicBezTo>
                  <a:lnTo>
                    <a:pt x="12312" y="5002"/>
                  </a:lnTo>
                  <a:cubicBezTo>
                    <a:pt x="12377" y="5054"/>
                    <a:pt x="12422" y="5086"/>
                    <a:pt x="12455" y="5099"/>
                  </a:cubicBezTo>
                  <a:cubicBezTo>
                    <a:pt x="12501" y="5119"/>
                    <a:pt x="12566" y="5125"/>
                    <a:pt x="12650" y="5125"/>
                  </a:cubicBezTo>
                  <a:cubicBezTo>
                    <a:pt x="12741" y="5125"/>
                    <a:pt x="12813" y="5132"/>
                    <a:pt x="12845" y="5138"/>
                  </a:cubicBezTo>
                  <a:cubicBezTo>
                    <a:pt x="12884" y="5151"/>
                    <a:pt x="12943" y="5171"/>
                    <a:pt x="13008" y="5203"/>
                  </a:cubicBezTo>
                  <a:cubicBezTo>
                    <a:pt x="13053" y="5223"/>
                    <a:pt x="13092" y="5249"/>
                    <a:pt x="13112" y="5275"/>
                  </a:cubicBezTo>
                  <a:cubicBezTo>
                    <a:pt x="13138" y="5314"/>
                    <a:pt x="13151" y="5366"/>
                    <a:pt x="13138" y="5431"/>
                  </a:cubicBezTo>
                  <a:cubicBezTo>
                    <a:pt x="13138" y="5489"/>
                    <a:pt x="13118" y="5561"/>
                    <a:pt x="13086" y="5639"/>
                  </a:cubicBezTo>
                  <a:cubicBezTo>
                    <a:pt x="13060" y="5737"/>
                    <a:pt x="13014" y="5789"/>
                    <a:pt x="12956" y="5795"/>
                  </a:cubicBezTo>
                  <a:cubicBezTo>
                    <a:pt x="12930" y="5795"/>
                    <a:pt x="12897" y="5789"/>
                    <a:pt x="12858" y="5776"/>
                  </a:cubicBezTo>
                  <a:cubicBezTo>
                    <a:pt x="12787" y="5756"/>
                    <a:pt x="12715" y="5743"/>
                    <a:pt x="12644" y="5743"/>
                  </a:cubicBezTo>
                  <a:lnTo>
                    <a:pt x="12351" y="5782"/>
                  </a:lnTo>
                  <a:cubicBezTo>
                    <a:pt x="12292" y="5789"/>
                    <a:pt x="12247" y="5795"/>
                    <a:pt x="12221" y="5808"/>
                  </a:cubicBezTo>
                  <a:cubicBezTo>
                    <a:pt x="12208" y="5815"/>
                    <a:pt x="12175" y="5834"/>
                    <a:pt x="12123" y="5867"/>
                  </a:cubicBezTo>
                  <a:cubicBezTo>
                    <a:pt x="11993" y="5971"/>
                    <a:pt x="11889" y="6049"/>
                    <a:pt x="11831" y="6101"/>
                  </a:cubicBezTo>
                  <a:cubicBezTo>
                    <a:pt x="11824" y="6107"/>
                    <a:pt x="11818" y="6114"/>
                    <a:pt x="11811" y="6120"/>
                  </a:cubicBezTo>
                  <a:cubicBezTo>
                    <a:pt x="11818" y="6198"/>
                    <a:pt x="11824" y="6283"/>
                    <a:pt x="11818" y="6380"/>
                  </a:cubicBezTo>
                  <a:cubicBezTo>
                    <a:pt x="11811" y="6458"/>
                    <a:pt x="11805" y="6576"/>
                    <a:pt x="11785" y="6732"/>
                  </a:cubicBezTo>
                  <a:cubicBezTo>
                    <a:pt x="11779" y="6914"/>
                    <a:pt x="11785" y="7161"/>
                    <a:pt x="11824" y="7480"/>
                  </a:cubicBezTo>
                  <a:cubicBezTo>
                    <a:pt x="12000" y="8904"/>
                    <a:pt x="12390" y="10100"/>
                    <a:pt x="12988" y="11076"/>
                  </a:cubicBezTo>
                  <a:cubicBezTo>
                    <a:pt x="13027" y="11141"/>
                    <a:pt x="13066" y="11180"/>
                    <a:pt x="13099" y="11200"/>
                  </a:cubicBezTo>
                  <a:cubicBezTo>
                    <a:pt x="13125" y="11213"/>
                    <a:pt x="13183" y="11219"/>
                    <a:pt x="13274" y="11219"/>
                  </a:cubicBezTo>
                  <a:cubicBezTo>
                    <a:pt x="13437" y="11226"/>
                    <a:pt x="13567" y="11278"/>
                    <a:pt x="13652" y="11382"/>
                  </a:cubicBezTo>
                  <a:cubicBezTo>
                    <a:pt x="13697" y="11440"/>
                    <a:pt x="13723" y="11505"/>
                    <a:pt x="13730" y="11577"/>
                  </a:cubicBezTo>
                  <a:cubicBezTo>
                    <a:pt x="13743" y="11648"/>
                    <a:pt x="13736" y="11713"/>
                    <a:pt x="13704" y="11778"/>
                  </a:cubicBezTo>
                  <a:cubicBezTo>
                    <a:pt x="13665" y="11843"/>
                    <a:pt x="13593" y="11908"/>
                    <a:pt x="13483" y="11967"/>
                  </a:cubicBezTo>
                  <a:cubicBezTo>
                    <a:pt x="13463" y="11980"/>
                    <a:pt x="13450" y="11986"/>
                    <a:pt x="13437" y="11993"/>
                  </a:cubicBezTo>
                  <a:cubicBezTo>
                    <a:pt x="13444" y="11999"/>
                    <a:pt x="13457" y="12012"/>
                    <a:pt x="13463" y="12026"/>
                  </a:cubicBezTo>
                  <a:cubicBezTo>
                    <a:pt x="13587" y="12175"/>
                    <a:pt x="13762" y="12331"/>
                    <a:pt x="13983" y="12487"/>
                  </a:cubicBezTo>
                  <a:cubicBezTo>
                    <a:pt x="14074" y="12559"/>
                    <a:pt x="14211" y="12650"/>
                    <a:pt x="14380" y="12773"/>
                  </a:cubicBezTo>
                  <a:cubicBezTo>
                    <a:pt x="14100" y="12260"/>
                    <a:pt x="13879" y="11752"/>
                    <a:pt x="13717" y="11258"/>
                  </a:cubicBezTo>
                  <a:cubicBezTo>
                    <a:pt x="13665" y="11096"/>
                    <a:pt x="13619" y="10933"/>
                    <a:pt x="13574" y="10770"/>
                  </a:cubicBezTo>
                  <a:lnTo>
                    <a:pt x="13554" y="10770"/>
                  </a:lnTo>
                  <a:cubicBezTo>
                    <a:pt x="13437" y="10777"/>
                    <a:pt x="13333" y="10822"/>
                    <a:pt x="13242" y="10900"/>
                  </a:cubicBezTo>
                  <a:cubicBezTo>
                    <a:pt x="13216" y="10926"/>
                    <a:pt x="13190" y="10946"/>
                    <a:pt x="13177" y="10952"/>
                  </a:cubicBezTo>
                  <a:cubicBezTo>
                    <a:pt x="13160" y="10965"/>
                    <a:pt x="13144" y="10969"/>
                    <a:pt x="13129" y="10969"/>
                  </a:cubicBezTo>
                  <a:cubicBezTo>
                    <a:pt x="13121" y="10969"/>
                    <a:pt x="13113" y="10968"/>
                    <a:pt x="13105" y="10965"/>
                  </a:cubicBezTo>
                  <a:cubicBezTo>
                    <a:pt x="13079" y="10959"/>
                    <a:pt x="13060" y="10933"/>
                    <a:pt x="13040" y="10894"/>
                  </a:cubicBezTo>
                  <a:cubicBezTo>
                    <a:pt x="12533" y="9866"/>
                    <a:pt x="12227" y="8767"/>
                    <a:pt x="12136" y="7610"/>
                  </a:cubicBezTo>
                  <a:cubicBezTo>
                    <a:pt x="12091" y="7070"/>
                    <a:pt x="12123" y="6621"/>
                    <a:pt x="12221" y="6263"/>
                  </a:cubicBezTo>
                  <a:cubicBezTo>
                    <a:pt x="12234" y="6205"/>
                    <a:pt x="12253" y="6172"/>
                    <a:pt x="12279" y="6153"/>
                  </a:cubicBezTo>
                  <a:cubicBezTo>
                    <a:pt x="12299" y="6138"/>
                    <a:pt x="12322" y="6131"/>
                    <a:pt x="12352" y="6131"/>
                  </a:cubicBezTo>
                  <a:cubicBezTo>
                    <a:pt x="12362" y="6131"/>
                    <a:pt x="12372" y="6132"/>
                    <a:pt x="12383" y="6133"/>
                  </a:cubicBezTo>
                  <a:cubicBezTo>
                    <a:pt x="12390" y="6133"/>
                    <a:pt x="12429" y="6140"/>
                    <a:pt x="12494" y="6153"/>
                  </a:cubicBezTo>
                  <a:cubicBezTo>
                    <a:pt x="12530" y="6163"/>
                    <a:pt x="12575" y="6167"/>
                    <a:pt x="12631" y="6167"/>
                  </a:cubicBezTo>
                  <a:cubicBezTo>
                    <a:pt x="12688" y="6167"/>
                    <a:pt x="12754" y="6163"/>
                    <a:pt x="12832" y="6153"/>
                  </a:cubicBezTo>
                  <a:cubicBezTo>
                    <a:pt x="12966" y="6143"/>
                    <a:pt x="13101" y="6138"/>
                    <a:pt x="13234" y="6138"/>
                  </a:cubicBezTo>
                  <a:cubicBezTo>
                    <a:pt x="13528" y="6138"/>
                    <a:pt x="13821" y="6162"/>
                    <a:pt x="14107" y="6211"/>
                  </a:cubicBezTo>
                  <a:cubicBezTo>
                    <a:pt x="14231" y="5899"/>
                    <a:pt x="14367" y="5600"/>
                    <a:pt x="14510" y="5294"/>
                  </a:cubicBezTo>
                  <a:cubicBezTo>
                    <a:pt x="14211" y="5171"/>
                    <a:pt x="13795" y="4982"/>
                    <a:pt x="13268" y="4729"/>
                  </a:cubicBezTo>
                  <a:lnTo>
                    <a:pt x="12884" y="4540"/>
                  </a:lnTo>
                  <a:cubicBezTo>
                    <a:pt x="12865" y="4527"/>
                    <a:pt x="12845" y="4514"/>
                    <a:pt x="12839" y="4501"/>
                  </a:cubicBezTo>
                  <a:cubicBezTo>
                    <a:pt x="12826" y="4488"/>
                    <a:pt x="12826" y="4462"/>
                    <a:pt x="12832" y="4429"/>
                  </a:cubicBezTo>
                  <a:cubicBezTo>
                    <a:pt x="12943" y="3864"/>
                    <a:pt x="13216" y="3304"/>
                    <a:pt x="13645" y="2751"/>
                  </a:cubicBezTo>
                  <a:cubicBezTo>
                    <a:pt x="13821" y="2530"/>
                    <a:pt x="14035" y="2303"/>
                    <a:pt x="14283" y="2062"/>
                  </a:cubicBezTo>
                  <a:cubicBezTo>
                    <a:pt x="14458" y="1887"/>
                    <a:pt x="14692" y="1672"/>
                    <a:pt x="14978" y="1431"/>
                  </a:cubicBezTo>
                  <a:cubicBezTo>
                    <a:pt x="15017" y="1399"/>
                    <a:pt x="15056" y="1366"/>
                    <a:pt x="15089" y="1340"/>
                  </a:cubicBezTo>
                  <a:cubicBezTo>
                    <a:pt x="14972" y="1308"/>
                    <a:pt x="14861" y="1269"/>
                    <a:pt x="14751" y="1223"/>
                  </a:cubicBezTo>
                  <a:cubicBezTo>
                    <a:pt x="14673" y="1191"/>
                    <a:pt x="14614" y="1178"/>
                    <a:pt x="14575" y="1178"/>
                  </a:cubicBezTo>
                  <a:close/>
                  <a:moveTo>
                    <a:pt x="7298" y="14367"/>
                  </a:moveTo>
                  <a:lnTo>
                    <a:pt x="7148" y="14568"/>
                  </a:lnTo>
                  <a:cubicBezTo>
                    <a:pt x="7181" y="14568"/>
                    <a:pt x="7213" y="14562"/>
                    <a:pt x="7239" y="14562"/>
                  </a:cubicBezTo>
                  <a:cubicBezTo>
                    <a:pt x="7259" y="14497"/>
                    <a:pt x="7278" y="14432"/>
                    <a:pt x="7298" y="14367"/>
                  </a:cubicBezTo>
                  <a:close/>
                  <a:moveTo>
                    <a:pt x="7213" y="14646"/>
                  </a:moveTo>
                  <a:cubicBezTo>
                    <a:pt x="7168" y="14646"/>
                    <a:pt x="7129" y="14653"/>
                    <a:pt x="7090" y="14653"/>
                  </a:cubicBezTo>
                  <a:lnTo>
                    <a:pt x="6920" y="14887"/>
                  </a:lnTo>
                  <a:cubicBezTo>
                    <a:pt x="6992" y="14881"/>
                    <a:pt x="7070" y="14874"/>
                    <a:pt x="7142" y="14874"/>
                  </a:cubicBezTo>
                  <a:lnTo>
                    <a:pt x="7213" y="14646"/>
                  </a:lnTo>
                  <a:close/>
                  <a:moveTo>
                    <a:pt x="25963" y="9983"/>
                  </a:moveTo>
                  <a:cubicBezTo>
                    <a:pt x="25911" y="10361"/>
                    <a:pt x="25807" y="10751"/>
                    <a:pt x="25657" y="11154"/>
                  </a:cubicBezTo>
                  <a:cubicBezTo>
                    <a:pt x="25527" y="11505"/>
                    <a:pt x="25358" y="11882"/>
                    <a:pt x="25137" y="12286"/>
                  </a:cubicBezTo>
                  <a:cubicBezTo>
                    <a:pt x="24851" y="12832"/>
                    <a:pt x="24539" y="13326"/>
                    <a:pt x="24214" y="13762"/>
                  </a:cubicBezTo>
                  <a:cubicBezTo>
                    <a:pt x="24136" y="13866"/>
                    <a:pt x="24044" y="13983"/>
                    <a:pt x="23947" y="14107"/>
                  </a:cubicBezTo>
                  <a:cubicBezTo>
                    <a:pt x="23823" y="14256"/>
                    <a:pt x="23706" y="14373"/>
                    <a:pt x="23596" y="14464"/>
                  </a:cubicBezTo>
                  <a:cubicBezTo>
                    <a:pt x="23661" y="14523"/>
                    <a:pt x="23713" y="14607"/>
                    <a:pt x="23758" y="14705"/>
                  </a:cubicBezTo>
                  <a:cubicBezTo>
                    <a:pt x="23791" y="14776"/>
                    <a:pt x="23817" y="14861"/>
                    <a:pt x="23843" y="14965"/>
                  </a:cubicBezTo>
                  <a:cubicBezTo>
                    <a:pt x="23849" y="14959"/>
                    <a:pt x="23856" y="14946"/>
                    <a:pt x="23856" y="14939"/>
                  </a:cubicBezTo>
                  <a:cubicBezTo>
                    <a:pt x="23875" y="14913"/>
                    <a:pt x="23927" y="14874"/>
                    <a:pt x="24012" y="14809"/>
                  </a:cubicBezTo>
                  <a:cubicBezTo>
                    <a:pt x="24149" y="14718"/>
                    <a:pt x="24279" y="14601"/>
                    <a:pt x="24409" y="14451"/>
                  </a:cubicBezTo>
                  <a:cubicBezTo>
                    <a:pt x="24506" y="14341"/>
                    <a:pt x="24610" y="14198"/>
                    <a:pt x="24734" y="14016"/>
                  </a:cubicBezTo>
                  <a:cubicBezTo>
                    <a:pt x="25527" y="12845"/>
                    <a:pt x="26061" y="11564"/>
                    <a:pt x="26334" y="10179"/>
                  </a:cubicBezTo>
                  <a:cubicBezTo>
                    <a:pt x="26197" y="10133"/>
                    <a:pt x="26074" y="10068"/>
                    <a:pt x="25963" y="9983"/>
                  </a:cubicBezTo>
                  <a:close/>
                  <a:moveTo>
                    <a:pt x="25664" y="7792"/>
                  </a:moveTo>
                  <a:cubicBezTo>
                    <a:pt x="25131" y="7987"/>
                    <a:pt x="24578" y="8130"/>
                    <a:pt x="24005" y="8227"/>
                  </a:cubicBezTo>
                  <a:cubicBezTo>
                    <a:pt x="23966" y="8234"/>
                    <a:pt x="23940" y="8247"/>
                    <a:pt x="23934" y="8253"/>
                  </a:cubicBezTo>
                  <a:cubicBezTo>
                    <a:pt x="23927" y="8266"/>
                    <a:pt x="23914" y="8286"/>
                    <a:pt x="23908" y="8318"/>
                  </a:cubicBezTo>
                  <a:cubicBezTo>
                    <a:pt x="23843" y="8702"/>
                    <a:pt x="23719" y="9073"/>
                    <a:pt x="23537" y="9424"/>
                  </a:cubicBezTo>
                  <a:cubicBezTo>
                    <a:pt x="23479" y="9541"/>
                    <a:pt x="23388" y="9691"/>
                    <a:pt x="23264" y="9886"/>
                  </a:cubicBezTo>
                  <a:cubicBezTo>
                    <a:pt x="23180" y="10022"/>
                    <a:pt x="23114" y="10113"/>
                    <a:pt x="23082" y="10165"/>
                  </a:cubicBezTo>
                  <a:cubicBezTo>
                    <a:pt x="23049" y="10211"/>
                    <a:pt x="23023" y="10250"/>
                    <a:pt x="22991" y="10289"/>
                  </a:cubicBezTo>
                  <a:cubicBezTo>
                    <a:pt x="23010" y="10452"/>
                    <a:pt x="23043" y="10588"/>
                    <a:pt x="23075" y="10705"/>
                  </a:cubicBezTo>
                  <a:cubicBezTo>
                    <a:pt x="23095" y="10770"/>
                    <a:pt x="23108" y="10816"/>
                    <a:pt x="23114" y="10822"/>
                  </a:cubicBezTo>
                  <a:cubicBezTo>
                    <a:pt x="23121" y="10868"/>
                    <a:pt x="23121" y="10913"/>
                    <a:pt x="23121" y="10946"/>
                  </a:cubicBezTo>
                  <a:cubicBezTo>
                    <a:pt x="23114" y="10991"/>
                    <a:pt x="23101" y="11030"/>
                    <a:pt x="23069" y="11063"/>
                  </a:cubicBezTo>
                  <a:cubicBezTo>
                    <a:pt x="23043" y="11096"/>
                    <a:pt x="23010" y="11115"/>
                    <a:pt x="22971" y="11115"/>
                  </a:cubicBezTo>
                  <a:cubicBezTo>
                    <a:pt x="22939" y="11115"/>
                    <a:pt x="22893" y="11102"/>
                    <a:pt x="22828" y="11069"/>
                  </a:cubicBezTo>
                  <a:cubicBezTo>
                    <a:pt x="22666" y="10972"/>
                    <a:pt x="22497" y="10894"/>
                    <a:pt x="22302" y="10816"/>
                  </a:cubicBezTo>
                  <a:cubicBezTo>
                    <a:pt x="22295" y="10822"/>
                    <a:pt x="22282" y="10829"/>
                    <a:pt x="22262" y="10835"/>
                  </a:cubicBezTo>
                  <a:cubicBezTo>
                    <a:pt x="22249" y="10848"/>
                    <a:pt x="22184" y="10887"/>
                    <a:pt x="22067" y="10965"/>
                  </a:cubicBezTo>
                  <a:cubicBezTo>
                    <a:pt x="21989" y="11017"/>
                    <a:pt x="21918" y="11050"/>
                    <a:pt x="21859" y="11069"/>
                  </a:cubicBezTo>
                  <a:lnTo>
                    <a:pt x="21651" y="11122"/>
                  </a:lnTo>
                  <a:cubicBezTo>
                    <a:pt x="21641" y="11125"/>
                    <a:pt x="21632" y="11126"/>
                    <a:pt x="21623" y="11126"/>
                  </a:cubicBezTo>
                  <a:cubicBezTo>
                    <a:pt x="21614" y="11126"/>
                    <a:pt x="21606" y="11125"/>
                    <a:pt x="21599" y="11122"/>
                  </a:cubicBezTo>
                  <a:cubicBezTo>
                    <a:pt x="21489" y="11720"/>
                    <a:pt x="21391" y="12305"/>
                    <a:pt x="21306" y="12890"/>
                  </a:cubicBezTo>
                  <a:cubicBezTo>
                    <a:pt x="21293" y="12982"/>
                    <a:pt x="21280" y="13079"/>
                    <a:pt x="21261" y="13170"/>
                  </a:cubicBezTo>
                  <a:lnTo>
                    <a:pt x="20819" y="15017"/>
                  </a:lnTo>
                  <a:lnTo>
                    <a:pt x="20819" y="15024"/>
                  </a:lnTo>
                  <a:cubicBezTo>
                    <a:pt x="20828" y="15020"/>
                    <a:pt x="20840" y="15019"/>
                    <a:pt x="20852" y="15019"/>
                  </a:cubicBezTo>
                  <a:cubicBezTo>
                    <a:pt x="20864" y="15019"/>
                    <a:pt x="20877" y="15020"/>
                    <a:pt x="20890" y="15024"/>
                  </a:cubicBezTo>
                  <a:cubicBezTo>
                    <a:pt x="20913" y="15024"/>
                    <a:pt x="20936" y="15025"/>
                    <a:pt x="20960" y="15025"/>
                  </a:cubicBezTo>
                  <a:cubicBezTo>
                    <a:pt x="21131" y="15025"/>
                    <a:pt x="21342" y="15004"/>
                    <a:pt x="21593" y="14959"/>
                  </a:cubicBezTo>
                  <a:cubicBezTo>
                    <a:pt x="21983" y="14881"/>
                    <a:pt x="22210" y="14842"/>
                    <a:pt x="22289" y="14829"/>
                  </a:cubicBezTo>
                  <a:cubicBezTo>
                    <a:pt x="22341" y="14829"/>
                    <a:pt x="22412" y="14822"/>
                    <a:pt x="22510" y="14816"/>
                  </a:cubicBezTo>
                  <a:cubicBezTo>
                    <a:pt x="22594" y="14809"/>
                    <a:pt x="22666" y="14796"/>
                    <a:pt x="22724" y="14783"/>
                  </a:cubicBezTo>
                  <a:cubicBezTo>
                    <a:pt x="22802" y="14770"/>
                    <a:pt x="22919" y="14731"/>
                    <a:pt x="23082" y="14672"/>
                  </a:cubicBezTo>
                  <a:lnTo>
                    <a:pt x="23075" y="14646"/>
                  </a:lnTo>
                  <a:cubicBezTo>
                    <a:pt x="23069" y="14542"/>
                    <a:pt x="23075" y="14464"/>
                    <a:pt x="23101" y="14419"/>
                  </a:cubicBezTo>
                  <a:cubicBezTo>
                    <a:pt x="23134" y="14367"/>
                    <a:pt x="23186" y="14334"/>
                    <a:pt x="23264" y="14328"/>
                  </a:cubicBezTo>
                  <a:cubicBezTo>
                    <a:pt x="23275" y="14327"/>
                    <a:pt x="23286" y="14326"/>
                    <a:pt x="23297" y="14326"/>
                  </a:cubicBezTo>
                  <a:cubicBezTo>
                    <a:pt x="23351" y="14326"/>
                    <a:pt x="23405" y="14340"/>
                    <a:pt x="23459" y="14367"/>
                  </a:cubicBezTo>
                  <a:cubicBezTo>
                    <a:pt x="23485" y="14373"/>
                    <a:pt x="23505" y="14386"/>
                    <a:pt x="23524" y="14406"/>
                  </a:cubicBezTo>
                  <a:cubicBezTo>
                    <a:pt x="23537" y="14399"/>
                    <a:pt x="23550" y="14386"/>
                    <a:pt x="23563" y="14380"/>
                  </a:cubicBezTo>
                  <a:cubicBezTo>
                    <a:pt x="23609" y="14347"/>
                    <a:pt x="23654" y="14308"/>
                    <a:pt x="23706" y="14256"/>
                  </a:cubicBezTo>
                  <a:cubicBezTo>
                    <a:pt x="23726" y="14230"/>
                    <a:pt x="23771" y="14178"/>
                    <a:pt x="23830" y="14107"/>
                  </a:cubicBezTo>
                  <a:cubicBezTo>
                    <a:pt x="24090" y="13775"/>
                    <a:pt x="24292" y="13502"/>
                    <a:pt x="24428" y="13307"/>
                  </a:cubicBezTo>
                  <a:cubicBezTo>
                    <a:pt x="24617" y="13021"/>
                    <a:pt x="24825" y="12656"/>
                    <a:pt x="25066" y="12214"/>
                  </a:cubicBezTo>
                  <a:cubicBezTo>
                    <a:pt x="25280" y="11791"/>
                    <a:pt x="25449" y="11427"/>
                    <a:pt x="25566" y="11109"/>
                  </a:cubicBezTo>
                  <a:cubicBezTo>
                    <a:pt x="25716" y="10699"/>
                    <a:pt x="25807" y="10309"/>
                    <a:pt x="25839" y="9944"/>
                  </a:cubicBezTo>
                  <a:cubicBezTo>
                    <a:pt x="25846" y="9925"/>
                    <a:pt x="25846" y="9905"/>
                    <a:pt x="25852" y="9892"/>
                  </a:cubicBezTo>
                  <a:cubicBezTo>
                    <a:pt x="25794" y="9840"/>
                    <a:pt x="25735" y="9788"/>
                    <a:pt x="25683" y="9723"/>
                  </a:cubicBezTo>
                  <a:cubicBezTo>
                    <a:pt x="25605" y="9626"/>
                    <a:pt x="25579" y="9548"/>
                    <a:pt x="25605" y="9483"/>
                  </a:cubicBezTo>
                  <a:cubicBezTo>
                    <a:pt x="25638" y="9405"/>
                    <a:pt x="25722" y="9372"/>
                    <a:pt x="25866" y="9372"/>
                  </a:cubicBezTo>
                  <a:lnTo>
                    <a:pt x="25794" y="8611"/>
                  </a:lnTo>
                  <a:cubicBezTo>
                    <a:pt x="25761" y="8253"/>
                    <a:pt x="25716" y="7980"/>
                    <a:pt x="25664" y="7792"/>
                  </a:cubicBezTo>
                  <a:close/>
                  <a:moveTo>
                    <a:pt x="17892" y="10198"/>
                  </a:moveTo>
                  <a:cubicBezTo>
                    <a:pt x="17892" y="10211"/>
                    <a:pt x="17892" y="10224"/>
                    <a:pt x="17892" y="10244"/>
                  </a:cubicBezTo>
                  <a:cubicBezTo>
                    <a:pt x="17912" y="10426"/>
                    <a:pt x="17957" y="10595"/>
                    <a:pt x="18029" y="10757"/>
                  </a:cubicBezTo>
                  <a:cubicBezTo>
                    <a:pt x="18094" y="10913"/>
                    <a:pt x="18094" y="11011"/>
                    <a:pt x="18022" y="11050"/>
                  </a:cubicBezTo>
                  <a:cubicBezTo>
                    <a:pt x="18003" y="11064"/>
                    <a:pt x="17983" y="11070"/>
                    <a:pt x="17962" y="11070"/>
                  </a:cubicBezTo>
                  <a:cubicBezTo>
                    <a:pt x="17932" y="11070"/>
                    <a:pt x="17900" y="11057"/>
                    <a:pt x="17866" y="11030"/>
                  </a:cubicBezTo>
                  <a:cubicBezTo>
                    <a:pt x="17840" y="11011"/>
                    <a:pt x="17788" y="10965"/>
                    <a:pt x="17723" y="10894"/>
                  </a:cubicBezTo>
                  <a:cubicBezTo>
                    <a:pt x="17658" y="10822"/>
                    <a:pt x="17567" y="10757"/>
                    <a:pt x="17450" y="10712"/>
                  </a:cubicBezTo>
                  <a:cubicBezTo>
                    <a:pt x="17398" y="10692"/>
                    <a:pt x="17294" y="10653"/>
                    <a:pt x="17131" y="10608"/>
                  </a:cubicBezTo>
                  <a:cubicBezTo>
                    <a:pt x="16819" y="10517"/>
                    <a:pt x="16520" y="10400"/>
                    <a:pt x="16227" y="10250"/>
                  </a:cubicBezTo>
                  <a:cubicBezTo>
                    <a:pt x="16221" y="10257"/>
                    <a:pt x="16221" y="10270"/>
                    <a:pt x="16214" y="10276"/>
                  </a:cubicBezTo>
                  <a:lnTo>
                    <a:pt x="16071" y="10406"/>
                  </a:lnTo>
                  <a:cubicBezTo>
                    <a:pt x="15960" y="10497"/>
                    <a:pt x="15882" y="10562"/>
                    <a:pt x="15850" y="10588"/>
                  </a:cubicBezTo>
                  <a:cubicBezTo>
                    <a:pt x="15765" y="10647"/>
                    <a:pt x="15713" y="10686"/>
                    <a:pt x="15700" y="10705"/>
                  </a:cubicBezTo>
                  <a:cubicBezTo>
                    <a:pt x="15655" y="10764"/>
                    <a:pt x="15616" y="10803"/>
                    <a:pt x="15590" y="10829"/>
                  </a:cubicBezTo>
                  <a:cubicBezTo>
                    <a:pt x="15531" y="10881"/>
                    <a:pt x="15486" y="10920"/>
                    <a:pt x="15453" y="10946"/>
                  </a:cubicBezTo>
                  <a:cubicBezTo>
                    <a:pt x="15414" y="10991"/>
                    <a:pt x="15388" y="11024"/>
                    <a:pt x="15362" y="11050"/>
                  </a:cubicBezTo>
                  <a:cubicBezTo>
                    <a:pt x="15349" y="11069"/>
                    <a:pt x="15304" y="11102"/>
                    <a:pt x="15239" y="11154"/>
                  </a:cubicBezTo>
                  <a:cubicBezTo>
                    <a:pt x="15226" y="11167"/>
                    <a:pt x="15193" y="11206"/>
                    <a:pt x="15135" y="11271"/>
                  </a:cubicBezTo>
                  <a:lnTo>
                    <a:pt x="15017" y="11395"/>
                  </a:lnTo>
                  <a:cubicBezTo>
                    <a:pt x="14985" y="11830"/>
                    <a:pt x="14991" y="12247"/>
                    <a:pt x="15050" y="12643"/>
                  </a:cubicBezTo>
                  <a:cubicBezTo>
                    <a:pt x="15336" y="12897"/>
                    <a:pt x="15557" y="13086"/>
                    <a:pt x="15726" y="13222"/>
                  </a:cubicBezTo>
                  <a:cubicBezTo>
                    <a:pt x="16026" y="13469"/>
                    <a:pt x="16305" y="13684"/>
                    <a:pt x="16565" y="13859"/>
                  </a:cubicBezTo>
                  <a:cubicBezTo>
                    <a:pt x="17053" y="14191"/>
                    <a:pt x="17573" y="14458"/>
                    <a:pt x="18120" y="14679"/>
                  </a:cubicBezTo>
                  <a:cubicBezTo>
                    <a:pt x="18666" y="14894"/>
                    <a:pt x="19232" y="15050"/>
                    <a:pt x="19811" y="15147"/>
                  </a:cubicBezTo>
                  <a:cubicBezTo>
                    <a:pt x="20175" y="13820"/>
                    <a:pt x="20572" y="12513"/>
                    <a:pt x="21001" y="11226"/>
                  </a:cubicBezTo>
                  <a:cubicBezTo>
                    <a:pt x="21007" y="11213"/>
                    <a:pt x="21014" y="11200"/>
                    <a:pt x="21020" y="11193"/>
                  </a:cubicBezTo>
                  <a:cubicBezTo>
                    <a:pt x="20936" y="11167"/>
                    <a:pt x="20832" y="11154"/>
                    <a:pt x="20702" y="11141"/>
                  </a:cubicBezTo>
                  <a:cubicBezTo>
                    <a:pt x="20520" y="11128"/>
                    <a:pt x="20402" y="11109"/>
                    <a:pt x="20344" y="11102"/>
                  </a:cubicBezTo>
                  <a:cubicBezTo>
                    <a:pt x="20240" y="11082"/>
                    <a:pt x="20116" y="11050"/>
                    <a:pt x="19973" y="11004"/>
                  </a:cubicBezTo>
                  <a:cubicBezTo>
                    <a:pt x="19733" y="10933"/>
                    <a:pt x="19401" y="10829"/>
                    <a:pt x="18978" y="10686"/>
                  </a:cubicBezTo>
                  <a:cubicBezTo>
                    <a:pt x="18601" y="10556"/>
                    <a:pt x="18328" y="10445"/>
                    <a:pt x="18146" y="10354"/>
                  </a:cubicBezTo>
                  <a:cubicBezTo>
                    <a:pt x="18055" y="10309"/>
                    <a:pt x="17990" y="10270"/>
                    <a:pt x="17957" y="10244"/>
                  </a:cubicBezTo>
                  <a:cubicBezTo>
                    <a:pt x="17931" y="10231"/>
                    <a:pt x="17912" y="10211"/>
                    <a:pt x="17892" y="10198"/>
                  </a:cubicBezTo>
                  <a:close/>
                  <a:moveTo>
                    <a:pt x="7122" y="14939"/>
                  </a:moveTo>
                  <a:cubicBezTo>
                    <a:pt x="7096" y="14939"/>
                    <a:pt x="7070" y="14939"/>
                    <a:pt x="7037" y="14946"/>
                  </a:cubicBezTo>
                  <a:cubicBezTo>
                    <a:pt x="6972" y="14952"/>
                    <a:pt x="6914" y="14959"/>
                    <a:pt x="6868" y="14959"/>
                  </a:cubicBezTo>
                  <a:lnTo>
                    <a:pt x="6667" y="15238"/>
                  </a:lnTo>
                  <a:lnTo>
                    <a:pt x="7037" y="15238"/>
                  </a:lnTo>
                  <a:cubicBezTo>
                    <a:pt x="7064" y="15141"/>
                    <a:pt x="7096" y="15037"/>
                    <a:pt x="7122" y="14939"/>
                  </a:cubicBezTo>
                  <a:close/>
                  <a:moveTo>
                    <a:pt x="6621" y="15297"/>
                  </a:moveTo>
                  <a:lnTo>
                    <a:pt x="6491" y="15479"/>
                  </a:lnTo>
                  <a:lnTo>
                    <a:pt x="6628" y="15479"/>
                  </a:lnTo>
                  <a:cubicBezTo>
                    <a:pt x="6662" y="15477"/>
                    <a:pt x="6694" y="15476"/>
                    <a:pt x="6724" y="15476"/>
                  </a:cubicBezTo>
                  <a:cubicBezTo>
                    <a:pt x="6796" y="15476"/>
                    <a:pt x="6857" y="15481"/>
                    <a:pt x="6907" y="15485"/>
                  </a:cubicBezTo>
                  <a:cubicBezTo>
                    <a:pt x="6927" y="15485"/>
                    <a:pt x="6946" y="15492"/>
                    <a:pt x="6966" y="15492"/>
                  </a:cubicBezTo>
                  <a:cubicBezTo>
                    <a:pt x="6979" y="15433"/>
                    <a:pt x="6998" y="15368"/>
                    <a:pt x="7018" y="15303"/>
                  </a:cubicBezTo>
                  <a:lnTo>
                    <a:pt x="6816" y="15303"/>
                  </a:lnTo>
                  <a:cubicBezTo>
                    <a:pt x="6745" y="15303"/>
                    <a:pt x="6680" y="15303"/>
                    <a:pt x="6621" y="15297"/>
                  </a:cubicBezTo>
                  <a:close/>
                  <a:moveTo>
                    <a:pt x="17918" y="9710"/>
                  </a:moveTo>
                  <a:cubicBezTo>
                    <a:pt x="17892" y="9847"/>
                    <a:pt x="17879" y="9990"/>
                    <a:pt x="17886" y="10126"/>
                  </a:cubicBezTo>
                  <a:cubicBezTo>
                    <a:pt x="17912" y="10139"/>
                    <a:pt x="17938" y="10152"/>
                    <a:pt x="17970" y="10165"/>
                  </a:cubicBezTo>
                  <a:cubicBezTo>
                    <a:pt x="18308" y="10341"/>
                    <a:pt x="18646" y="10484"/>
                    <a:pt x="19004" y="10608"/>
                  </a:cubicBezTo>
                  <a:lnTo>
                    <a:pt x="19648" y="10816"/>
                  </a:lnTo>
                  <a:cubicBezTo>
                    <a:pt x="19882" y="10894"/>
                    <a:pt x="20058" y="10939"/>
                    <a:pt x="20175" y="10965"/>
                  </a:cubicBezTo>
                  <a:cubicBezTo>
                    <a:pt x="20253" y="10978"/>
                    <a:pt x="20370" y="10998"/>
                    <a:pt x="20533" y="11017"/>
                  </a:cubicBezTo>
                  <a:lnTo>
                    <a:pt x="21085" y="11082"/>
                  </a:lnTo>
                  <a:cubicBezTo>
                    <a:pt x="21144" y="11089"/>
                    <a:pt x="21176" y="11109"/>
                    <a:pt x="21183" y="11135"/>
                  </a:cubicBezTo>
                  <a:cubicBezTo>
                    <a:pt x="21189" y="11154"/>
                    <a:pt x="21189" y="11180"/>
                    <a:pt x="21176" y="11206"/>
                  </a:cubicBezTo>
                  <a:cubicBezTo>
                    <a:pt x="21157" y="11245"/>
                    <a:pt x="21131" y="11265"/>
                    <a:pt x="21098" y="11271"/>
                  </a:cubicBezTo>
                  <a:cubicBezTo>
                    <a:pt x="20643" y="12578"/>
                    <a:pt x="20246" y="13879"/>
                    <a:pt x="19902" y="15167"/>
                  </a:cubicBezTo>
                  <a:cubicBezTo>
                    <a:pt x="19895" y="15206"/>
                    <a:pt x="19882" y="15232"/>
                    <a:pt x="19863" y="15238"/>
                  </a:cubicBezTo>
                  <a:cubicBezTo>
                    <a:pt x="19855" y="15242"/>
                    <a:pt x="19843" y="15246"/>
                    <a:pt x="19830" y="15246"/>
                  </a:cubicBezTo>
                  <a:cubicBezTo>
                    <a:pt x="19820" y="15246"/>
                    <a:pt x="19809" y="15244"/>
                    <a:pt x="19798" y="15238"/>
                  </a:cubicBezTo>
                  <a:cubicBezTo>
                    <a:pt x="19193" y="15141"/>
                    <a:pt x="18607" y="14972"/>
                    <a:pt x="18035" y="14737"/>
                  </a:cubicBezTo>
                  <a:cubicBezTo>
                    <a:pt x="17469" y="14503"/>
                    <a:pt x="16930" y="14217"/>
                    <a:pt x="16429" y="13866"/>
                  </a:cubicBezTo>
                  <a:cubicBezTo>
                    <a:pt x="16221" y="13716"/>
                    <a:pt x="15986" y="13534"/>
                    <a:pt x="15733" y="13326"/>
                  </a:cubicBezTo>
                  <a:cubicBezTo>
                    <a:pt x="15583" y="13196"/>
                    <a:pt x="15356" y="13008"/>
                    <a:pt x="15063" y="12747"/>
                  </a:cubicBezTo>
                  <a:lnTo>
                    <a:pt x="15063" y="12747"/>
                  </a:lnTo>
                  <a:cubicBezTo>
                    <a:pt x="15095" y="12943"/>
                    <a:pt x="15135" y="13131"/>
                    <a:pt x="15193" y="13313"/>
                  </a:cubicBezTo>
                  <a:cubicBezTo>
                    <a:pt x="15746" y="13755"/>
                    <a:pt x="16344" y="14146"/>
                    <a:pt x="16969" y="14471"/>
                  </a:cubicBezTo>
                  <a:cubicBezTo>
                    <a:pt x="17222" y="14601"/>
                    <a:pt x="17437" y="14705"/>
                    <a:pt x="17599" y="14776"/>
                  </a:cubicBezTo>
                  <a:cubicBezTo>
                    <a:pt x="18256" y="15063"/>
                    <a:pt x="18946" y="15271"/>
                    <a:pt x="19668" y="15394"/>
                  </a:cubicBezTo>
                  <a:cubicBezTo>
                    <a:pt x="20157" y="15478"/>
                    <a:pt x="20644" y="15520"/>
                    <a:pt x="21132" y="15520"/>
                  </a:cubicBezTo>
                  <a:cubicBezTo>
                    <a:pt x="21363" y="15520"/>
                    <a:pt x="21595" y="15511"/>
                    <a:pt x="21827" y="15492"/>
                  </a:cubicBezTo>
                  <a:cubicBezTo>
                    <a:pt x="22354" y="15453"/>
                    <a:pt x="22789" y="15368"/>
                    <a:pt x="23140" y="15232"/>
                  </a:cubicBezTo>
                  <a:lnTo>
                    <a:pt x="23095" y="14796"/>
                  </a:lnTo>
                  <a:cubicBezTo>
                    <a:pt x="23004" y="14829"/>
                    <a:pt x="22900" y="14855"/>
                    <a:pt x="22776" y="14881"/>
                  </a:cubicBezTo>
                  <a:cubicBezTo>
                    <a:pt x="22698" y="14900"/>
                    <a:pt x="22620" y="14913"/>
                    <a:pt x="22555" y="14920"/>
                  </a:cubicBezTo>
                  <a:cubicBezTo>
                    <a:pt x="22510" y="14926"/>
                    <a:pt x="22438" y="14926"/>
                    <a:pt x="22347" y="14933"/>
                  </a:cubicBezTo>
                  <a:cubicBezTo>
                    <a:pt x="22249" y="14939"/>
                    <a:pt x="22132" y="14959"/>
                    <a:pt x="21989" y="14985"/>
                  </a:cubicBezTo>
                  <a:cubicBezTo>
                    <a:pt x="21833" y="15024"/>
                    <a:pt x="21710" y="15043"/>
                    <a:pt x="21632" y="15056"/>
                  </a:cubicBezTo>
                  <a:cubicBezTo>
                    <a:pt x="21434" y="15096"/>
                    <a:pt x="21242" y="15114"/>
                    <a:pt x="21058" y="15114"/>
                  </a:cubicBezTo>
                  <a:cubicBezTo>
                    <a:pt x="20970" y="15114"/>
                    <a:pt x="20884" y="15110"/>
                    <a:pt x="20799" y="15102"/>
                  </a:cubicBezTo>
                  <a:cubicBezTo>
                    <a:pt x="20754" y="15102"/>
                    <a:pt x="20721" y="15082"/>
                    <a:pt x="20715" y="15056"/>
                  </a:cubicBezTo>
                  <a:lnTo>
                    <a:pt x="20721" y="15056"/>
                  </a:lnTo>
                  <a:lnTo>
                    <a:pt x="20721" y="15050"/>
                  </a:lnTo>
                  <a:cubicBezTo>
                    <a:pt x="20715" y="15030"/>
                    <a:pt x="20715" y="15004"/>
                    <a:pt x="20721" y="14978"/>
                  </a:cubicBezTo>
                  <a:lnTo>
                    <a:pt x="21144" y="13294"/>
                  </a:lnTo>
                  <a:cubicBezTo>
                    <a:pt x="21189" y="13099"/>
                    <a:pt x="21248" y="12741"/>
                    <a:pt x="21326" y="12234"/>
                  </a:cubicBezTo>
                  <a:cubicBezTo>
                    <a:pt x="21398" y="11785"/>
                    <a:pt x="21469" y="11434"/>
                    <a:pt x="21534" y="11180"/>
                  </a:cubicBezTo>
                  <a:cubicBezTo>
                    <a:pt x="21554" y="11109"/>
                    <a:pt x="21580" y="11056"/>
                    <a:pt x="21619" y="11037"/>
                  </a:cubicBezTo>
                  <a:lnTo>
                    <a:pt x="21619" y="11050"/>
                  </a:lnTo>
                  <a:cubicBezTo>
                    <a:pt x="21619" y="11043"/>
                    <a:pt x="21625" y="11043"/>
                    <a:pt x="21638" y="11037"/>
                  </a:cubicBezTo>
                  <a:cubicBezTo>
                    <a:pt x="21664" y="11024"/>
                    <a:pt x="21723" y="11004"/>
                    <a:pt x="21801" y="10978"/>
                  </a:cubicBezTo>
                  <a:cubicBezTo>
                    <a:pt x="21944" y="10933"/>
                    <a:pt x="22067" y="10868"/>
                    <a:pt x="22184" y="10770"/>
                  </a:cubicBezTo>
                  <a:cubicBezTo>
                    <a:pt x="22015" y="10712"/>
                    <a:pt x="21840" y="10660"/>
                    <a:pt x="21651" y="10614"/>
                  </a:cubicBezTo>
                  <a:cubicBezTo>
                    <a:pt x="21365" y="10543"/>
                    <a:pt x="20942" y="10465"/>
                    <a:pt x="20383" y="10380"/>
                  </a:cubicBezTo>
                  <a:cubicBezTo>
                    <a:pt x="19804" y="10289"/>
                    <a:pt x="19381" y="10211"/>
                    <a:pt x="19115" y="10146"/>
                  </a:cubicBezTo>
                  <a:cubicBezTo>
                    <a:pt x="18653" y="10042"/>
                    <a:pt x="18256" y="9892"/>
                    <a:pt x="17918" y="9710"/>
                  </a:cubicBezTo>
                  <a:close/>
                  <a:moveTo>
                    <a:pt x="6452" y="15537"/>
                  </a:moveTo>
                  <a:lnTo>
                    <a:pt x="6264" y="15798"/>
                  </a:lnTo>
                  <a:cubicBezTo>
                    <a:pt x="6257" y="15798"/>
                    <a:pt x="6257" y="15804"/>
                    <a:pt x="6251" y="15811"/>
                  </a:cubicBezTo>
                  <a:cubicBezTo>
                    <a:pt x="6264" y="15804"/>
                    <a:pt x="6283" y="15804"/>
                    <a:pt x="6296" y="15798"/>
                  </a:cubicBezTo>
                  <a:cubicBezTo>
                    <a:pt x="6368" y="15778"/>
                    <a:pt x="6439" y="15772"/>
                    <a:pt x="6504" y="15772"/>
                  </a:cubicBezTo>
                  <a:cubicBezTo>
                    <a:pt x="6550" y="15772"/>
                    <a:pt x="6615" y="15785"/>
                    <a:pt x="6706" y="15804"/>
                  </a:cubicBezTo>
                  <a:cubicBezTo>
                    <a:pt x="6751" y="15804"/>
                    <a:pt x="6810" y="15811"/>
                    <a:pt x="6881" y="15811"/>
                  </a:cubicBezTo>
                  <a:cubicBezTo>
                    <a:pt x="6901" y="15726"/>
                    <a:pt x="6920" y="15641"/>
                    <a:pt x="6946" y="15563"/>
                  </a:cubicBezTo>
                  <a:cubicBezTo>
                    <a:pt x="6868" y="15550"/>
                    <a:pt x="6797" y="15537"/>
                    <a:pt x="6719" y="15537"/>
                  </a:cubicBezTo>
                  <a:close/>
                  <a:moveTo>
                    <a:pt x="9327" y="15375"/>
                  </a:moveTo>
                  <a:lnTo>
                    <a:pt x="9327" y="15375"/>
                  </a:lnTo>
                  <a:cubicBezTo>
                    <a:pt x="9275" y="15492"/>
                    <a:pt x="9223" y="15615"/>
                    <a:pt x="9158" y="15746"/>
                  </a:cubicBezTo>
                  <a:lnTo>
                    <a:pt x="9255" y="16090"/>
                  </a:lnTo>
                  <a:lnTo>
                    <a:pt x="9327" y="15375"/>
                  </a:lnTo>
                  <a:close/>
                  <a:moveTo>
                    <a:pt x="17749" y="16383"/>
                  </a:moveTo>
                  <a:lnTo>
                    <a:pt x="17749" y="16506"/>
                  </a:lnTo>
                  <a:lnTo>
                    <a:pt x="17808" y="16454"/>
                  </a:lnTo>
                  <a:cubicBezTo>
                    <a:pt x="17834" y="16441"/>
                    <a:pt x="17853" y="16428"/>
                    <a:pt x="17866" y="16422"/>
                  </a:cubicBezTo>
                  <a:cubicBezTo>
                    <a:pt x="17827" y="16409"/>
                    <a:pt x="17788" y="16396"/>
                    <a:pt x="17749" y="16383"/>
                  </a:cubicBezTo>
                  <a:close/>
                  <a:moveTo>
                    <a:pt x="17951" y="16441"/>
                  </a:moveTo>
                  <a:cubicBezTo>
                    <a:pt x="17938" y="16448"/>
                    <a:pt x="17918" y="16454"/>
                    <a:pt x="17899" y="16461"/>
                  </a:cubicBezTo>
                  <a:lnTo>
                    <a:pt x="17762" y="16545"/>
                  </a:lnTo>
                  <a:cubicBezTo>
                    <a:pt x="17755" y="16552"/>
                    <a:pt x="17749" y="16552"/>
                    <a:pt x="17742" y="16558"/>
                  </a:cubicBezTo>
                  <a:cubicBezTo>
                    <a:pt x="17742" y="16604"/>
                    <a:pt x="17736" y="16656"/>
                    <a:pt x="17736" y="16702"/>
                  </a:cubicBezTo>
                  <a:cubicBezTo>
                    <a:pt x="17755" y="16695"/>
                    <a:pt x="17775" y="16682"/>
                    <a:pt x="17801" y="16676"/>
                  </a:cubicBezTo>
                  <a:lnTo>
                    <a:pt x="18146" y="16532"/>
                  </a:lnTo>
                  <a:cubicBezTo>
                    <a:pt x="18165" y="16519"/>
                    <a:pt x="18185" y="16513"/>
                    <a:pt x="18204" y="16506"/>
                  </a:cubicBezTo>
                  <a:cubicBezTo>
                    <a:pt x="18120" y="16487"/>
                    <a:pt x="18035" y="16467"/>
                    <a:pt x="17951" y="16441"/>
                  </a:cubicBezTo>
                  <a:close/>
                  <a:moveTo>
                    <a:pt x="9125" y="15824"/>
                  </a:moveTo>
                  <a:cubicBezTo>
                    <a:pt x="9086" y="15895"/>
                    <a:pt x="9047" y="15980"/>
                    <a:pt x="9008" y="16058"/>
                  </a:cubicBezTo>
                  <a:lnTo>
                    <a:pt x="9008" y="16064"/>
                  </a:lnTo>
                  <a:lnTo>
                    <a:pt x="9041" y="16370"/>
                  </a:lnTo>
                  <a:cubicBezTo>
                    <a:pt x="9060" y="16571"/>
                    <a:pt x="9086" y="16741"/>
                    <a:pt x="9112" y="16864"/>
                  </a:cubicBezTo>
                  <a:cubicBezTo>
                    <a:pt x="9132" y="16851"/>
                    <a:pt x="9151" y="16845"/>
                    <a:pt x="9177" y="16845"/>
                  </a:cubicBezTo>
                  <a:lnTo>
                    <a:pt x="9236" y="16279"/>
                  </a:lnTo>
                  <a:cubicBezTo>
                    <a:pt x="9223" y="16220"/>
                    <a:pt x="9203" y="16149"/>
                    <a:pt x="9184" y="16077"/>
                  </a:cubicBezTo>
                  <a:cubicBezTo>
                    <a:pt x="9164" y="15980"/>
                    <a:pt x="9138" y="15895"/>
                    <a:pt x="9125" y="15824"/>
                  </a:cubicBezTo>
                  <a:close/>
                  <a:moveTo>
                    <a:pt x="18373" y="16552"/>
                  </a:moveTo>
                  <a:cubicBezTo>
                    <a:pt x="18341" y="16552"/>
                    <a:pt x="18315" y="16558"/>
                    <a:pt x="18302" y="16558"/>
                  </a:cubicBezTo>
                  <a:cubicBezTo>
                    <a:pt x="18269" y="16558"/>
                    <a:pt x="18230" y="16565"/>
                    <a:pt x="18191" y="16584"/>
                  </a:cubicBezTo>
                  <a:cubicBezTo>
                    <a:pt x="18146" y="16604"/>
                    <a:pt x="18107" y="16617"/>
                    <a:pt x="18081" y="16623"/>
                  </a:cubicBezTo>
                  <a:cubicBezTo>
                    <a:pt x="18003" y="16650"/>
                    <a:pt x="17944" y="16669"/>
                    <a:pt x="17905" y="16689"/>
                  </a:cubicBezTo>
                  <a:cubicBezTo>
                    <a:pt x="17873" y="16702"/>
                    <a:pt x="17827" y="16721"/>
                    <a:pt x="17775" y="16747"/>
                  </a:cubicBezTo>
                  <a:cubicBezTo>
                    <a:pt x="17755" y="16754"/>
                    <a:pt x="17742" y="16760"/>
                    <a:pt x="17729" y="16767"/>
                  </a:cubicBezTo>
                  <a:cubicBezTo>
                    <a:pt x="17723" y="16819"/>
                    <a:pt x="17716" y="16871"/>
                    <a:pt x="17710" y="16929"/>
                  </a:cubicBezTo>
                  <a:cubicBezTo>
                    <a:pt x="17716" y="16923"/>
                    <a:pt x="17723" y="16923"/>
                    <a:pt x="17729" y="16916"/>
                  </a:cubicBezTo>
                  <a:lnTo>
                    <a:pt x="17977" y="16819"/>
                  </a:lnTo>
                  <a:cubicBezTo>
                    <a:pt x="18081" y="16786"/>
                    <a:pt x="18165" y="16754"/>
                    <a:pt x="18237" y="16741"/>
                  </a:cubicBezTo>
                  <a:lnTo>
                    <a:pt x="18497" y="16676"/>
                  </a:lnTo>
                  <a:lnTo>
                    <a:pt x="18633" y="16630"/>
                  </a:lnTo>
                  <a:cubicBezTo>
                    <a:pt x="18646" y="16630"/>
                    <a:pt x="18679" y="16623"/>
                    <a:pt x="18725" y="16610"/>
                  </a:cubicBezTo>
                  <a:cubicBezTo>
                    <a:pt x="18666" y="16604"/>
                    <a:pt x="18607" y="16591"/>
                    <a:pt x="18549" y="16578"/>
                  </a:cubicBezTo>
                  <a:cubicBezTo>
                    <a:pt x="18497" y="16571"/>
                    <a:pt x="18438" y="16558"/>
                    <a:pt x="18386" y="16552"/>
                  </a:cubicBezTo>
                  <a:close/>
                  <a:moveTo>
                    <a:pt x="18926" y="16643"/>
                  </a:moveTo>
                  <a:cubicBezTo>
                    <a:pt x="18920" y="16643"/>
                    <a:pt x="18913" y="16643"/>
                    <a:pt x="18907" y="16650"/>
                  </a:cubicBezTo>
                  <a:lnTo>
                    <a:pt x="18360" y="16780"/>
                  </a:lnTo>
                  <a:cubicBezTo>
                    <a:pt x="18172" y="16825"/>
                    <a:pt x="18029" y="16864"/>
                    <a:pt x="17938" y="16903"/>
                  </a:cubicBezTo>
                  <a:cubicBezTo>
                    <a:pt x="17860" y="16936"/>
                    <a:pt x="17808" y="16962"/>
                    <a:pt x="17781" y="16968"/>
                  </a:cubicBezTo>
                  <a:lnTo>
                    <a:pt x="17710" y="16988"/>
                  </a:lnTo>
                  <a:lnTo>
                    <a:pt x="17697" y="16988"/>
                  </a:lnTo>
                  <a:cubicBezTo>
                    <a:pt x="17690" y="17053"/>
                    <a:pt x="17677" y="17118"/>
                    <a:pt x="17664" y="17189"/>
                  </a:cubicBezTo>
                  <a:lnTo>
                    <a:pt x="17664" y="17196"/>
                  </a:lnTo>
                  <a:cubicBezTo>
                    <a:pt x="17905" y="17092"/>
                    <a:pt x="18081" y="17007"/>
                    <a:pt x="18204" y="16962"/>
                  </a:cubicBezTo>
                  <a:cubicBezTo>
                    <a:pt x="18445" y="16864"/>
                    <a:pt x="18659" y="16799"/>
                    <a:pt x="18861" y="16767"/>
                  </a:cubicBezTo>
                  <a:cubicBezTo>
                    <a:pt x="18985" y="16741"/>
                    <a:pt x="19160" y="16721"/>
                    <a:pt x="19388" y="16702"/>
                  </a:cubicBezTo>
                  <a:cubicBezTo>
                    <a:pt x="19225" y="16682"/>
                    <a:pt x="19069" y="16663"/>
                    <a:pt x="18926" y="16643"/>
                  </a:cubicBezTo>
                  <a:close/>
                  <a:moveTo>
                    <a:pt x="8969" y="16136"/>
                  </a:moveTo>
                  <a:cubicBezTo>
                    <a:pt x="8917" y="16233"/>
                    <a:pt x="8865" y="16331"/>
                    <a:pt x="8813" y="16428"/>
                  </a:cubicBezTo>
                  <a:cubicBezTo>
                    <a:pt x="8839" y="16689"/>
                    <a:pt x="8878" y="16949"/>
                    <a:pt x="8937" y="17209"/>
                  </a:cubicBezTo>
                  <a:cubicBezTo>
                    <a:pt x="8963" y="17137"/>
                    <a:pt x="8995" y="17072"/>
                    <a:pt x="9021" y="17001"/>
                  </a:cubicBezTo>
                  <a:cubicBezTo>
                    <a:pt x="9034" y="16968"/>
                    <a:pt x="9047" y="16942"/>
                    <a:pt x="9067" y="16916"/>
                  </a:cubicBezTo>
                  <a:cubicBezTo>
                    <a:pt x="9047" y="16858"/>
                    <a:pt x="9034" y="16793"/>
                    <a:pt x="9028" y="16715"/>
                  </a:cubicBezTo>
                  <a:cubicBezTo>
                    <a:pt x="9002" y="16513"/>
                    <a:pt x="8982" y="16324"/>
                    <a:pt x="8969" y="16136"/>
                  </a:cubicBezTo>
                  <a:close/>
                  <a:moveTo>
                    <a:pt x="16819" y="17150"/>
                  </a:moveTo>
                  <a:cubicBezTo>
                    <a:pt x="16819" y="17215"/>
                    <a:pt x="16812" y="17287"/>
                    <a:pt x="16806" y="17358"/>
                  </a:cubicBezTo>
                  <a:cubicBezTo>
                    <a:pt x="16825" y="17352"/>
                    <a:pt x="16845" y="17339"/>
                    <a:pt x="16864" y="17332"/>
                  </a:cubicBezTo>
                  <a:cubicBezTo>
                    <a:pt x="16864" y="17332"/>
                    <a:pt x="16877" y="17326"/>
                    <a:pt x="16897" y="17319"/>
                  </a:cubicBezTo>
                  <a:cubicBezTo>
                    <a:pt x="16871" y="17261"/>
                    <a:pt x="16845" y="17209"/>
                    <a:pt x="16819" y="17150"/>
                  </a:cubicBezTo>
                  <a:close/>
                  <a:moveTo>
                    <a:pt x="8767" y="16506"/>
                  </a:moveTo>
                  <a:cubicBezTo>
                    <a:pt x="8722" y="16604"/>
                    <a:pt x="8670" y="16695"/>
                    <a:pt x="8611" y="16793"/>
                  </a:cubicBezTo>
                  <a:cubicBezTo>
                    <a:pt x="8650" y="16877"/>
                    <a:pt x="8676" y="16988"/>
                    <a:pt x="8689" y="17118"/>
                  </a:cubicBezTo>
                  <a:cubicBezTo>
                    <a:pt x="8696" y="17196"/>
                    <a:pt x="8709" y="17313"/>
                    <a:pt x="8715" y="17475"/>
                  </a:cubicBezTo>
                  <a:lnTo>
                    <a:pt x="8741" y="17632"/>
                  </a:lnTo>
                  <a:cubicBezTo>
                    <a:pt x="8793" y="17521"/>
                    <a:pt x="8846" y="17404"/>
                    <a:pt x="8898" y="17293"/>
                  </a:cubicBezTo>
                  <a:cubicBezTo>
                    <a:pt x="8872" y="17189"/>
                    <a:pt x="8839" y="17040"/>
                    <a:pt x="8806" y="16825"/>
                  </a:cubicBezTo>
                  <a:lnTo>
                    <a:pt x="8787" y="16669"/>
                  </a:lnTo>
                  <a:cubicBezTo>
                    <a:pt x="8774" y="16610"/>
                    <a:pt x="8767" y="16552"/>
                    <a:pt x="8767" y="16506"/>
                  </a:cubicBezTo>
                  <a:close/>
                  <a:moveTo>
                    <a:pt x="16923" y="17371"/>
                  </a:moveTo>
                  <a:cubicBezTo>
                    <a:pt x="16910" y="17384"/>
                    <a:pt x="16884" y="17397"/>
                    <a:pt x="16845" y="17417"/>
                  </a:cubicBezTo>
                  <a:lnTo>
                    <a:pt x="16793" y="17449"/>
                  </a:lnTo>
                  <a:cubicBezTo>
                    <a:pt x="16786" y="17521"/>
                    <a:pt x="16773" y="17593"/>
                    <a:pt x="16760" y="17664"/>
                  </a:cubicBezTo>
                  <a:cubicBezTo>
                    <a:pt x="16793" y="17658"/>
                    <a:pt x="16845" y="17632"/>
                    <a:pt x="16917" y="17580"/>
                  </a:cubicBezTo>
                  <a:cubicBezTo>
                    <a:pt x="16943" y="17560"/>
                    <a:pt x="16969" y="17547"/>
                    <a:pt x="16995" y="17540"/>
                  </a:cubicBezTo>
                  <a:cubicBezTo>
                    <a:pt x="16969" y="17488"/>
                    <a:pt x="16949" y="17430"/>
                    <a:pt x="16923" y="17371"/>
                  </a:cubicBezTo>
                  <a:close/>
                  <a:moveTo>
                    <a:pt x="17021" y="17586"/>
                  </a:moveTo>
                  <a:cubicBezTo>
                    <a:pt x="17001" y="17593"/>
                    <a:pt x="16988" y="17606"/>
                    <a:pt x="16969" y="17612"/>
                  </a:cubicBezTo>
                  <a:cubicBezTo>
                    <a:pt x="16943" y="17625"/>
                    <a:pt x="16910" y="17651"/>
                    <a:pt x="16871" y="17684"/>
                  </a:cubicBezTo>
                  <a:cubicBezTo>
                    <a:pt x="16851" y="17697"/>
                    <a:pt x="16806" y="17716"/>
                    <a:pt x="16741" y="17736"/>
                  </a:cubicBezTo>
                  <a:cubicBezTo>
                    <a:pt x="16715" y="17846"/>
                    <a:pt x="16682" y="17957"/>
                    <a:pt x="16650" y="18067"/>
                  </a:cubicBezTo>
                  <a:cubicBezTo>
                    <a:pt x="16780" y="17944"/>
                    <a:pt x="16930" y="17840"/>
                    <a:pt x="17086" y="17742"/>
                  </a:cubicBezTo>
                  <a:cubicBezTo>
                    <a:pt x="17066" y="17690"/>
                    <a:pt x="17040" y="17645"/>
                    <a:pt x="17021" y="17586"/>
                  </a:cubicBezTo>
                  <a:close/>
                  <a:moveTo>
                    <a:pt x="17118" y="17801"/>
                  </a:moveTo>
                  <a:cubicBezTo>
                    <a:pt x="17060" y="17827"/>
                    <a:pt x="17014" y="17853"/>
                    <a:pt x="16975" y="17879"/>
                  </a:cubicBezTo>
                  <a:cubicBezTo>
                    <a:pt x="16956" y="17892"/>
                    <a:pt x="16890" y="17937"/>
                    <a:pt x="16786" y="18022"/>
                  </a:cubicBezTo>
                  <a:lnTo>
                    <a:pt x="16643" y="18132"/>
                  </a:lnTo>
                  <a:cubicBezTo>
                    <a:pt x="16637" y="18139"/>
                    <a:pt x="16624" y="18152"/>
                    <a:pt x="16617" y="18158"/>
                  </a:cubicBezTo>
                  <a:cubicBezTo>
                    <a:pt x="16585" y="18249"/>
                    <a:pt x="16546" y="18347"/>
                    <a:pt x="16507" y="18444"/>
                  </a:cubicBezTo>
                  <a:cubicBezTo>
                    <a:pt x="16487" y="18484"/>
                    <a:pt x="16474" y="18523"/>
                    <a:pt x="16455" y="18568"/>
                  </a:cubicBezTo>
                  <a:cubicBezTo>
                    <a:pt x="16500" y="18516"/>
                    <a:pt x="16565" y="18451"/>
                    <a:pt x="16643" y="18379"/>
                  </a:cubicBezTo>
                  <a:cubicBezTo>
                    <a:pt x="16695" y="18334"/>
                    <a:pt x="16728" y="18308"/>
                    <a:pt x="16734" y="18301"/>
                  </a:cubicBezTo>
                  <a:cubicBezTo>
                    <a:pt x="16812" y="18243"/>
                    <a:pt x="16864" y="18197"/>
                    <a:pt x="16904" y="18165"/>
                  </a:cubicBezTo>
                  <a:lnTo>
                    <a:pt x="16982" y="18087"/>
                  </a:lnTo>
                  <a:cubicBezTo>
                    <a:pt x="17040" y="18041"/>
                    <a:pt x="17086" y="18002"/>
                    <a:pt x="17112" y="17983"/>
                  </a:cubicBezTo>
                  <a:cubicBezTo>
                    <a:pt x="17138" y="17957"/>
                    <a:pt x="17157" y="17944"/>
                    <a:pt x="17177" y="17937"/>
                  </a:cubicBezTo>
                  <a:cubicBezTo>
                    <a:pt x="17157" y="17898"/>
                    <a:pt x="17138" y="17853"/>
                    <a:pt x="17118" y="17801"/>
                  </a:cubicBezTo>
                  <a:close/>
                  <a:moveTo>
                    <a:pt x="6486" y="15828"/>
                  </a:moveTo>
                  <a:cubicBezTo>
                    <a:pt x="6444" y="15828"/>
                    <a:pt x="6392" y="15835"/>
                    <a:pt x="6329" y="15850"/>
                  </a:cubicBezTo>
                  <a:cubicBezTo>
                    <a:pt x="6290" y="15856"/>
                    <a:pt x="6251" y="15863"/>
                    <a:pt x="6205" y="15876"/>
                  </a:cubicBezTo>
                  <a:cubicBezTo>
                    <a:pt x="6042" y="16097"/>
                    <a:pt x="5919" y="16266"/>
                    <a:pt x="5828" y="16383"/>
                  </a:cubicBezTo>
                  <a:cubicBezTo>
                    <a:pt x="5659" y="16597"/>
                    <a:pt x="5503" y="16780"/>
                    <a:pt x="5353" y="16942"/>
                  </a:cubicBezTo>
                  <a:cubicBezTo>
                    <a:pt x="5197" y="17105"/>
                    <a:pt x="4950" y="17345"/>
                    <a:pt x="4612" y="17651"/>
                  </a:cubicBezTo>
                  <a:cubicBezTo>
                    <a:pt x="4462" y="17788"/>
                    <a:pt x="4332" y="17905"/>
                    <a:pt x="4215" y="18002"/>
                  </a:cubicBezTo>
                  <a:cubicBezTo>
                    <a:pt x="4280" y="18022"/>
                    <a:pt x="4345" y="18048"/>
                    <a:pt x="4404" y="18080"/>
                  </a:cubicBezTo>
                  <a:cubicBezTo>
                    <a:pt x="4469" y="18106"/>
                    <a:pt x="4514" y="18145"/>
                    <a:pt x="4534" y="18184"/>
                  </a:cubicBezTo>
                  <a:cubicBezTo>
                    <a:pt x="4553" y="18217"/>
                    <a:pt x="4566" y="18269"/>
                    <a:pt x="4566" y="18334"/>
                  </a:cubicBezTo>
                  <a:cubicBezTo>
                    <a:pt x="4566" y="18399"/>
                    <a:pt x="4560" y="18464"/>
                    <a:pt x="4540" y="18536"/>
                  </a:cubicBezTo>
                  <a:cubicBezTo>
                    <a:pt x="4527" y="18594"/>
                    <a:pt x="4521" y="18640"/>
                    <a:pt x="4527" y="18672"/>
                  </a:cubicBezTo>
                  <a:cubicBezTo>
                    <a:pt x="4540" y="18705"/>
                    <a:pt x="4573" y="18750"/>
                    <a:pt x="4631" y="18796"/>
                  </a:cubicBezTo>
                  <a:cubicBezTo>
                    <a:pt x="4865" y="18991"/>
                    <a:pt x="5067" y="19212"/>
                    <a:pt x="5236" y="19459"/>
                  </a:cubicBezTo>
                  <a:cubicBezTo>
                    <a:pt x="5269" y="19511"/>
                    <a:pt x="5386" y="19713"/>
                    <a:pt x="5587" y="20070"/>
                  </a:cubicBezTo>
                  <a:cubicBezTo>
                    <a:pt x="5730" y="20311"/>
                    <a:pt x="5867" y="20500"/>
                    <a:pt x="5990" y="20636"/>
                  </a:cubicBezTo>
                  <a:cubicBezTo>
                    <a:pt x="6023" y="20623"/>
                    <a:pt x="6055" y="20604"/>
                    <a:pt x="6094" y="20578"/>
                  </a:cubicBezTo>
                  <a:cubicBezTo>
                    <a:pt x="6140" y="20545"/>
                    <a:pt x="6166" y="20519"/>
                    <a:pt x="6186" y="20500"/>
                  </a:cubicBezTo>
                  <a:cubicBezTo>
                    <a:pt x="6251" y="20445"/>
                    <a:pt x="6311" y="20418"/>
                    <a:pt x="6371" y="20418"/>
                  </a:cubicBezTo>
                  <a:cubicBezTo>
                    <a:pt x="6383" y="20418"/>
                    <a:pt x="6395" y="20419"/>
                    <a:pt x="6407" y="20422"/>
                  </a:cubicBezTo>
                  <a:cubicBezTo>
                    <a:pt x="6452" y="20428"/>
                    <a:pt x="6498" y="20461"/>
                    <a:pt x="6543" y="20513"/>
                  </a:cubicBezTo>
                  <a:cubicBezTo>
                    <a:pt x="6582" y="20552"/>
                    <a:pt x="6608" y="20591"/>
                    <a:pt x="6634" y="20630"/>
                  </a:cubicBezTo>
                  <a:cubicBezTo>
                    <a:pt x="6712" y="20552"/>
                    <a:pt x="6790" y="20480"/>
                    <a:pt x="6849" y="20422"/>
                  </a:cubicBezTo>
                  <a:cubicBezTo>
                    <a:pt x="7064" y="20226"/>
                    <a:pt x="7233" y="20064"/>
                    <a:pt x="7356" y="19921"/>
                  </a:cubicBezTo>
                  <a:cubicBezTo>
                    <a:pt x="7506" y="19745"/>
                    <a:pt x="7681" y="19511"/>
                    <a:pt x="7870" y="19212"/>
                  </a:cubicBezTo>
                  <a:cubicBezTo>
                    <a:pt x="8182" y="18724"/>
                    <a:pt x="8455" y="18230"/>
                    <a:pt x="8702" y="17723"/>
                  </a:cubicBezTo>
                  <a:cubicBezTo>
                    <a:pt x="8702" y="17703"/>
                    <a:pt x="8702" y="17677"/>
                    <a:pt x="8696" y="17651"/>
                  </a:cubicBezTo>
                  <a:cubicBezTo>
                    <a:pt x="8689" y="17612"/>
                    <a:pt x="8683" y="17586"/>
                    <a:pt x="8676" y="17567"/>
                  </a:cubicBezTo>
                  <a:cubicBezTo>
                    <a:pt x="8670" y="17527"/>
                    <a:pt x="8670" y="17475"/>
                    <a:pt x="8670" y="17404"/>
                  </a:cubicBezTo>
                  <a:cubicBezTo>
                    <a:pt x="8670" y="17222"/>
                    <a:pt x="8644" y="17033"/>
                    <a:pt x="8598" y="16832"/>
                  </a:cubicBezTo>
                  <a:cubicBezTo>
                    <a:pt x="8598" y="16832"/>
                    <a:pt x="8598" y="16825"/>
                    <a:pt x="8592" y="16825"/>
                  </a:cubicBezTo>
                  <a:cubicBezTo>
                    <a:pt x="8494" y="17001"/>
                    <a:pt x="8390" y="17183"/>
                    <a:pt x="8273" y="17378"/>
                  </a:cubicBezTo>
                  <a:cubicBezTo>
                    <a:pt x="7668" y="18399"/>
                    <a:pt x="7291" y="19056"/>
                    <a:pt x="7142" y="19342"/>
                  </a:cubicBezTo>
                  <a:cubicBezTo>
                    <a:pt x="7090" y="19446"/>
                    <a:pt x="7051" y="19531"/>
                    <a:pt x="7024" y="19589"/>
                  </a:cubicBezTo>
                  <a:cubicBezTo>
                    <a:pt x="6992" y="19687"/>
                    <a:pt x="6979" y="19778"/>
                    <a:pt x="6979" y="19856"/>
                  </a:cubicBezTo>
                  <a:cubicBezTo>
                    <a:pt x="6979" y="19908"/>
                    <a:pt x="6985" y="19979"/>
                    <a:pt x="6992" y="20070"/>
                  </a:cubicBezTo>
                  <a:cubicBezTo>
                    <a:pt x="6998" y="20155"/>
                    <a:pt x="6979" y="20220"/>
                    <a:pt x="6946" y="20265"/>
                  </a:cubicBezTo>
                  <a:cubicBezTo>
                    <a:pt x="6906" y="20317"/>
                    <a:pt x="6856" y="20338"/>
                    <a:pt x="6792" y="20338"/>
                  </a:cubicBezTo>
                  <a:cubicBezTo>
                    <a:pt x="6783" y="20338"/>
                    <a:pt x="6774" y="20338"/>
                    <a:pt x="6764" y="20337"/>
                  </a:cubicBezTo>
                  <a:cubicBezTo>
                    <a:pt x="6686" y="20324"/>
                    <a:pt x="6634" y="20291"/>
                    <a:pt x="6602" y="20226"/>
                  </a:cubicBezTo>
                  <a:cubicBezTo>
                    <a:pt x="6582" y="20187"/>
                    <a:pt x="6576" y="20135"/>
                    <a:pt x="6582" y="20070"/>
                  </a:cubicBezTo>
                  <a:cubicBezTo>
                    <a:pt x="6589" y="20051"/>
                    <a:pt x="6595" y="19999"/>
                    <a:pt x="6615" y="19914"/>
                  </a:cubicBezTo>
                  <a:cubicBezTo>
                    <a:pt x="6660" y="19713"/>
                    <a:pt x="6647" y="19440"/>
                    <a:pt x="6563" y="19108"/>
                  </a:cubicBezTo>
                  <a:cubicBezTo>
                    <a:pt x="6459" y="18672"/>
                    <a:pt x="6407" y="18405"/>
                    <a:pt x="6400" y="18295"/>
                  </a:cubicBezTo>
                  <a:cubicBezTo>
                    <a:pt x="6387" y="18152"/>
                    <a:pt x="6394" y="17996"/>
                    <a:pt x="6420" y="17827"/>
                  </a:cubicBezTo>
                  <a:cubicBezTo>
                    <a:pt x="6433" y="17723"/>
                    <a:pt x="6459" y="17567"/>
                    <a:pt x="6504" y="17365"/>
                  </a:cubicBezTo>
                  <a:cubicBezTo>
                    <a:pt x="6615" y="16851"/>
                    <a:pt x="6732" y="16350"/>
                    <a:pt x="6868" y="15863"/>
                  </a:cubicBezTo>
                  <a:cubicBezTo>
                    <a:pt x="6803" y="15863"/>
                    <a:pt x="6751" y="15856"/>
                    <a:pt x="6719" y="15856"/>
                  </a:cubicBezTo>
                  <a:cubicBezTo>
                    <a:pt x="6634" y="15837"/>
                    <a:pt x="6569" y="15830"/>
                    <a:pt x="6524" y="15830"/>
                  </a:cubicBezTo>
                  <a:cubicBezTo>
                    <a:pt x="6512" y="15828"/>
                    <a:pt x="6500" y="15828"/>
                    <a:pt x="6486" y="15828"/>
                  </a:cubicBezTo>
                  <a:close/>
                  <a:moveTo>
                    <a:pt x="19869" y="16747"/>
                  </a:moveTo>
                  <a:cubicBezTo>
                    <a:pt x="19856" y="16754"/>
                    <a:pt x="19843" y="16754"/>
                    <a:pt x="19824" y="16754"/>
                  </a:cubicBezTo>
                  <a:lnTo>
                    <a:pt x="19212" y="16786"/>
                  </a:lnTo>
                  <a:cubicBezTo>
                    <a:pt x="19076" y="16799"/>
                    <a:pt x="18959" y="16812"/>
                    <a:pt x="18861" y="16832"/>
                  </a:cubicBezTo>
                  <a:cubicBezTo>
                    <a:pt x="18705" y="16858"/>
                    <a:pt x="18523" y="16910"/>
                    <a:pt x="18315" y="16988"/>
                  </a:cubicBezTo>
                  <a:cubicBezTo>
                    <a:pt x="18081" y="17092"/>
                    <a:pt x="17905" y="17163"/>
                    <a:pt x="17788" y="17209"/>
                  </a:cubicBezTo>
                  <a:lnTo>
                    <a:pt x="17658" y="17267"/>
                  </a:lnTo>
                  <a:cubicBezTo>
                    <a:pt x="17586" y="17671"/>
                    <a:pt x="17547" y="17957"/>
                    <a:pt x="17541" y="18119"/>
                  </a:cubicBezTo>
                  <a:cubicBezTo>
                    <a:pt x="17541" y="18184"/>
                    <a:pt x="17528" y="18230"/>
                    <a:pt x="17508" y="18249"/>
                  </a:cubicBezTo>
                  <a:cubicBezTo>
                    <a:pt x="17489" y="18269"/>
                    <a:pt x="17463" y="18275"/>
                    <a:pt x="17430" y="18275"/>
                  </a:cubicBezTo>
                  <a:cubicBezTo>
                    <a:pt x="17398" y="18275"/>
                    <a:pt x="17372" y="18262"/>
                    <a:pt x="17346" y="18243"/>
                  </a:cubicBezTo>
                  <a:cubicBezTo>
                    <a:pt x="17320" y="18230"/>
                    <a:pt x="17287" y="18178"/>
                    <a:pt x="17248" y="18106"/>
                  </a:cubicBezTo>
                  <a:cubicBezTo>
                    <a:pt x="17242" y="18087"/>
                    <a:pt x="17229" y="18054"/>
                    <a:pt x="17209" y="18009"/>
                  </a:cubicBezTo>
                  <a:cubicBezTo>
                    <a:pt x="17196" y="18015"/>
                    <a:pt x="17183" y="18022"/>
                    <a:pt x="17164" y="18028"/>
                  </a:cubicBezTo>
                  <a:lnTo>
                    <a:pt x="17125" y="18061"/>
                  </a:lnTo>
                  <a:cubicBezTo>
                    <a:pt x="17073" y="18080"/>
                    <a:pt x="17040" y="18100"/>
                    <a:pt x="17027" y="18119"/>
                  </a:cubicBezTo>
                  <a:cubicBezTo>
                    <a:pt x="17021" y="18126"/>
                    <a:pt x="16995" y="18152"/>
                    <a:pt x="16962" y="18191"/>
                  </a:cubicBezTo>
                  <a:cubicBezTo>
                    <a:pt x="16936" y="18217"/>
                    <a:pt x="16897" y="18249"/>
                    <a:pt x="16851" y="18288"/>
                  </a:cubicBezTo>
                  <a:cubicBezTo>
                    <a:pt x="16793" y="18334"/>
                    <a:pt x="16754" y="18360"/>
                    <a:pt x="16734" y="18379"/>
                  </a:cubicBezTo>
                  <a:cubicBezTo>
                    <a:pt x="16682" y="18431"/>
                    <a:pt x="16650" y="18464"/>
                    <a:pt x="16637" y="18477"/>
                  </a:cubicBezTo>
                  <a:lnTo>
                    <a:pt x="16533" y="18549"/>
                  </a:lnTo>
                  <a:cubicBezTo>
                    <a:pt x="16513" y="18562"/>
                    <a:pt x="16481" y="18607"/>
                    <a:pt x="16429" y="18672"/>
                  </a:cubicBezTo>
                  <a:cubicBezTo>
                    <a:pt x="16409" y="18698"/>
                    <a:pt x="16390" y="18718"/>
                    <a:pt x="16370" y="18744"/>
                  </a:cubicBezTo>
                  <a:cubicBezTo>
                    <a:pt x="16325" y="18841"/>
                    <a:pt x="16273" y="18945"/>
                    <a:pt x="16214" y="19069"/>
                  </a:cubicBezTo>
                  <a:cubicBezTo>
                    <a:pt x="16234" y="19088"/>
                    <a:pt x="16260" y="19127"/>
                    <a:pt x="16279" y="19166"/>
                  </a:cubicBezTo>
                  <a:cubicBezTo>
                    <a:pt x="16325" y="19251"/>
                    <a:pt x="16370" y="19355"/>
                    <a:pt x="16422" y="19479"/>
                  </a:cubicBezTo>
                  <a:cubicBezTo>
                    <a:pt x="16448" y="19550"/>
                    <a:pt x="16494" y="19654"/>
                    <a:pt x="16546" y="19791"/>
                  </a:cubicBezTo>
                  <a:cubicBezTo>
                    <a:pt x="16637" y="19992"/>
                    <a:pt x="16747" y="20213"/>
                    <a:pt x="16884" y="20461"/>
                  </a:cubicBezTo>
                  <a:cubicBezTo>
                    <a:pt x="16962" y="20597"/>
                    <a:pt x="17086" y="20812"/>
                    <a:pt x="17261" y="21104"/>
                  </a:cubicBezTo>
                  <a:cubicBezTo>
                    <a:pt x="17398" y="21326"/>
                    <a:pt x="17502" y="21482"/>
                    <a:pt x="17567" y="21579"/>
                  </a:cubicBezTo>
                  <a:cubicBezTo>
                    <a:pt x="17684" y="21748"/>
                    <a:pt x="17801" y="21891"/>
                    <a:pt x="17918" y="22015"/>
                  </a:cubicBezTo>
                  <a:cubicBezTo>
                    <a:pt x="17977" y="22073"/>
                    <a:pt x="18074" y="22165"/>
                    <a:pt x="18204" y="22275"/>
                  </a:cubicBezTo>
                  <a:cubicBezTo>
                    <a:pt x="18094" y="22073"/>
                    <a:pt x="18009" y="21852"/>
                    <a:pt x="17944" y="21605"/>
                  </a:cubicBezTo>
                  <a:cubicBezTo>
                    <a:pt x="17873" y="21339"/>
                    <a:pt x="17821" y="21026"/>
                    <a:pt x="17794" y="20675"/>
                  </a:cubicBezTo>
                  <a:cubicBezTo>
                    <a:pt x="17742" y="20129"/>
                    <a:pt x="17781" y="19687"/>
                    <a:pt x="17899" y="19342"/>
                  </a:cubicBezTo>
                  <a:cubicBezTo>
                    <a:pt x="17925" y="19264"/>
                    <a:pt x="17931" y="19212"/>
                    <a:pt x="17925" y="19173"/>
                  </a:cubicBezTo>
                  <a:cubicBezTo>
                    <a:pt x="17912" y="19140"/>
                    <a:pt x="17886" y="19101"/>
                    <a:pt x="17827" y="19049"/>
                  </a:cubicBezTo>
                  <a:cubicBezTo>
                    <a:pt x="17775" y="18997"/>
                    <a:pt x="17716" y="18932"/>
                    <a:pt x="17664" y="18861"/>
                  </a:cubicBezTo>
                  <a:cubicBezTo>
                    <a:pt x="17625" y="18809"/>
                    <a:pt x="17606" y="18770"/>
                    <a:pt x="17606" y="18737"/>
                  </a:cubicBezTo>
                  <a:cubicBezTo>
                    <a:pt x="17606" y="18692"/>
                    <a:pt x="17638" y="18633"/>
                    <a:pt x="17703" y="18562"/>
                  </a:cubicBezTo>
                  <a:cubicBezTo>
                    <a:pt x="17821" y="18444"/>
                    <a:pt x="17931" y="18340"/>
                    <a:pt x="18022" y="18262"/>
                  </a:cubicBezTo>
                  <a:cubicBezTo>
                    <a:pt x="18073" y="18223"/>
                    <a:pt x="18115" y="18203"/>
                    <a:pt x="18150" y="18203"/>
                  </a:cubicBezTo>
                  <a:cubicBezTo>
                    <a:pt x="18155" y="18203"/>
                    <a:pt x="18160" y="18203"/>
                    <a:pt x="18165" y="18204"/>
                  </a:cubicBezTo>
                  <a:cubicBezTo>
                    <a:pt x="18198" y="18204"/>
                    <a:pt x="18243" y="18236"/>
                    <a:pt x="18282" y="18295"/>
                  </a:cubicBezTo>
                  <a:lnTo>
                    <a:pt x="18510" y="18575"/>
                  </a:lnTo>
                  <a:cubicBezTo>
                    <a:pt x="18581" y="18659"/>
                    <a:pt x="18640" y="18718"/>
                    <a:pt x="18699" y="18737"/>
                  </a:cubicBezTo>
                  <a:cubicBezTo>
                    <a:pt x="18736" y="18753"/>
                    <a:pt x="18778" y="18765"/>
                    <a:pt x="18824" y="18765"/>
                  </a:cubicBezTo>
                  <a:cubicBezTo>
                    <a:pt x="18834" y="18765"/>
                    <a:pt x="18844" y="18764"/>
                    <a:pt x="18855" y="18763"/>
                  </a:cubicBezTo>
                  <a:cubicBezTo>
                    <a:pt x="18887" y="18763"/>
                    <a:pt x="18939" y="18763"/>
                    <a:pt x="19017" y="18750"/>
                  </a:cubicBezTo>
                  <a:cubicBezTo>
                    <a:pt x="19221" y="18719"/>
                    <a:pt x="19440" y="18704"/>
                    <a:pt x="19672" y="18704"/>
                  </a:cubicBezTo>
                  <a:cubicBezTo>
                    <a:pt x="19877" y="18704"/>
                    <a:pt x="20092" y="18716"/>
                    <a:pt x="20318" y="18737"/>
                  </a:cubicBezTo>
                  <a:cubicBezTo>
                    <a:pt x="20611" y="18763"/>
                    <a:pt x="21046" y="18835"/>
                    <a:pt x="21612" y="18939"/>
                  </a:cubicBezTo>
                  <a:cubicBezTo>
                    <a:pt x="21768" y="18965"/>
                    <a:pt x="21885" y="18991"/>
                    <a:pt x="21957" y="19017"/>
                  </a:cubicBezTo>
                  <a:cubicBezTo>
                    <a:pt x="22015" y="19030"/>
                    <a:pt x="22074" y="19049"/>
                    <a:pt x="22119" y="19069"/>
                  </a:cubicBezTo>
                  <a:cubicBezTo>
                    <a:pt x="21970" y="18815"/>
                    <a:pt x="21859" y="18620"/>
                    <a:pt x="21775" y="18477"/>
                  </a:cubicBezTo>
                  <a:cubicBezTo>
                    <a:pt x="21710" y="18353"/>
                    <a:pt x="21658" y="18256"/>
                    <a:pt x="21619" y="18197"/>
                  </a:cubicBezTo>
                  <a:cubicBezTo>
                    <a:pt x="21560" y="18087"/>
                    <a:pt x="21502" y="17996"/>
                    <a:pt x="21443" y="17924"/>
                  </a:cubicBezTo>
                  <a:cubicBezTo>
                    <a:pt x="21378" y="17833"/>
                    <a:pt x="21293" y="17736"/>
                    <a:pt x="21189" y="17632"/>
                  </a:cubicBezTo>
                  <a:cubicBezTo>
                    <a:pt x="21163" y="17606"/>
                    <a:pt x="21072" y="17521"/>
                    <a:pt x="20910" y="17371"/>
                  </a:cubicBezTo>
                  <a:cubicBezTo>
                    <a:pt x="20799" y="17267"/>
                    <a:pt x="20598" y="17072"/>
                    <a:pt x="20298" y="16780"/>
                  </a:cubicBezTo>
                  <a:cubicBezTo>
                    <a:pt x="20233" y="16773"/>
                    <a:pt x="20168" y="16773"/>
                    <a:pt x="20103" y="16767"/>
                  </a:cubicBezTo>
                  <a:cubicBezTo>
                    <a:pt x="20019" y="16760"/>
                    <a:pt x="19947" y="16754"/>
                    <a:pt x="19869" y="16747"/>
                  </a:cubicBezTo>
                  <a:close/>
                  <a:moveTo>
                    <a:pt x="5171" y="28427"/>
                  </a:moveTo>
                  <a:cubicBezTo>
                    <a:pt x="5164" y="28447"/>
                    <a:pt x="5164" y="28466"/>
                    <a:pt x="5158" y="28486"/>
                  </a:cubicBezTo>
                  <a:cubicBezTo>
                    <a:pt x="5145" y="28525"/>
                    <a:pt x="5125" y="28557"/>
                    <a:pt x="5099" y="28583"/>
                  </a:cubicBezTo>
                  <a:cubicBezTo>
                    <a:pt x="5060" y="28623"/>
                    <a:pt x="4982" y="28649"/>
                    <a:pt x="4872" y="28655"/>
                  </a:cubicBezTo>
                  <a:cubicBezTo>
                    <a:pt x="4722" y="28668"/>
                    <a:pt x="4573" y="28681"/>
                    <a:pt x="4430" y="28681"/>
                  </a:cubicBezTo>
                  <a:cubicBezTo>
                    <a:pt x="4540" y="28837"/>
                    <a:pt x="4651" y="28980"/>
                    <a:pt x="4768" y="29117"/>
                  </a:cubicBezTo>
                  <a:cubicBezTo>
                    <a:pt x="4839" y="29201"/>
                    <a:pt x="4891" y="29279"/>
                    <a:pt x="4911" y="29331"/>
                  </a:cubicBezTo>
                  <a:cubicBezTo>
                    <a:pt x="4924" y="29357"/>
                    <a:pt x="4930" y="29383"/>
                    <a:pt x="4924" y="29403"/>
                  </a:cubicBezTo>
                  <a:cubicBezTo>
                    <a:pt x="4917" y="29429"/>
                    <a:pt x="4904" y="29442"/>
                    <a:pt x="4878" y="29448"/>
                  </a:cubicBezTo>
                  <a:cubicBezTo>
                    <a:pt x="4852" y="29448"/>
                    <a:pt x="4839" y="29435"/>
                    <a:pt x="4826" y="29403"/>
                  </a:cubicBezTo>
                  <a:cubicBezTo>
                    <a:pt x="4820" y="29390"/>
                    <a:pt x="4820" y="29370"/>
                    <a:pt x="4813" y="29338"/>
                  </a:cubicBezTo>
                  <a:cubicBezTo>
                    <a:pt x="4800" y="29286"/>
                    <a:pt x="4755" y="29221"/>
                    <a:pt x="4683" y="29130"/>
                  </a:cubicBezTo>
                  <a:cubicBezTo>
                    <a:pt x="4612" y="29052"/>
                    <a:pt x="4501" y="28902"/>
                    <a:pt x="4345" y="28688"/>
                  </a:cubicBezTo>
                  <a:lnTo>
                    <a:pt x="4130" y="28688"/>
                  </a:lnTo>
                  <a:cubicBezTo>
                    <a:pt x="4072" y="28766"/>
                    <a:pt x="4059" y="28857"/>
                    <a:pt x="4085" y="28967"/>
                  </a:cubicBezTo>
                  <a:cubicBezTo>
                    <a:pt x="4104" y="29058"/>
                    <a:pt x="4143" y="29156"/>
                    <a:pt x="4208" y="29253"/>
                  </a:cubicBezTo>
                  <a:cubicBezTo>
                    <a:pt x="4312" y="29409"/>
                    <a:pt x="4371" y="29494"/>
                    <a:pt x="4378" y="29507"/>
                  </a:cubicBezTo>
                  <a:cubicBezTo>
                    <a:pt x="4436" y="29611"/>
                    <a:pt x="4462" y="29709"/>
                    <a:pt x="4462" y="29793"/>
                  </a:cubicBezTo>
                  <a:cubicBezTo>
                    <a:pt x="4456" y="29897"/>
                    <a:pt x="4410" y="29995"/>
                    <a:pt x="4319" y="30079"/>
                  </a:cubicBezTo>
                  <a:cubicBezTo>
                    <a:pt x="4241" y="30157"/>
                    <a:pt x="4143" y="30209"/>
                    <a:pt x="4033" y="30235"/>
                  </a:cubicBezTo>
                  <a:cubicBezTo>
                    <a:pt x="3968" y="30253"/>
                    <a:pt x="3897" y="30261"/>
                    <a:pt x="3822" y="30261"/>
                  </a:cubicBezTo>
                  <a:cubicBezTo>
                    <a:pt x="3785" y="30261"/>
                    <a:pt x="3747" y="30259"/>
                    <a:pt x="3708" y="30255"/>
                  </a:cubicBezTo>
                  <a:cubicBezTo>
                    <a:pt x="3630" y="30248"/>
                    <a:pt x="3519" y="30229"/>
                    <a:pt x="3376" y="30196"/>
                  </a:cubicBezTo>
                  <a:cubicBezTo>
                    <a:pt x="3304" y="30183"/>
                    <a:pt x="3246" y="30164"/>
                    <a:pt x="3200" y="30138"/>
                  </a:cubicBezTo>
                  <a:lnTo>
                    <a:pt x="3122" y="30190"/>
                  </a:lnTo>
                  <a:cubicBezTo>
                    <a:pt x="2934" y="30313"/>
                    <a:pt x="2784" y="30398"/>
                    <a:pt x="2674" y="30444"/>
                  </a:cubicBezTo>
                  <a:cubicBezTo>
                    <a:pt x="2556" y="30483"/>
                    <a:pt x="2465" y="30515"/>
                    <a:pt x="2407" y="30541"/>
                  </a:cubicBezTo>
                  <a:cubicBezTo>
                    <a:pt x="2342" y="30567"/>
                    <a:pt x="2270" y="30613"/>
                    <a:pt x="2186" y="30671"/>
                  </a:cubicBezTo>
                  <a:cubicBezTo>
                    <a:pt x="2140" y="30704"/>
                    <a:pt x="2069" y="30756"/>
                    <a:pt x="1978" y="30821"/>
                  </a:cubicBezTo>
                  <a:cubicBezTo>
                    <a:pt x="1939" y="30840"/>
                    <a:pt x="1906" y="30860"/>
                    <a:pt x="1887" y="30860"/>
                  </a:cubicBezTo>
                  <a:cubicBezTo>
                    <a:pt x="1880" y="30860"/>
                    <a:pt x="1854" y="30866"/>
                    <a:pt x="1815" y="30866"/>
                  </a:cubicBezTo>
                  <a:cubicBezTo>
                    <a:pt x="1737" y="30853"/>
                    <a:pt x="1607" y="30814"/>
                    <a:pt x="1431" y="30749"/>
                  </a:cubicBezTo>
                  <a:cubicBezTo>
                    <a:pt x="1288" y="30697"/>
                    <a:pt x="1178" y="30652"/>
                    <a:pt x="1106" y="30613"/>
                  </a:cubicBezTo>
                  <a:cubicBezTo>
                    <a:pt x="1022" y="30567"/>
                    <a:pt x="924" y="30502"/>
                    <a:pt x="814" y="30430"/>
                  </a:cubicBezTo>
                  <a:cubicBezTo>
                    <a:pt x="781" y="30463"/>
                    <a:pt x="742" y="30489"/>
                    <a:pt x="696" y="30522"/>
                  </a:cubicBezTo>
                  <a:cubicBezTo>
                    <a:pt x="683" y="30528"/>
                    <a:pt x="651" y="30554"/>
                    <a:pt x="592" y="30587"/>
                  </a:cubicBezTo>
                  <a:cubicBezTo>
                    <a:pt x="644" y="30606"/>
                    <a:pt x="683" y="30632"/>
                    <a:pt x="722" y="30671"/>
                  </a:cubicBezTo>
                  <a:cubicBezTo>
                    <a:pt x="748" y="30697"/>
                    <a:pt x="781" y="30730"/>
                    <a:pt x="814" y="30769"/>
                  </a:cubicBezTo>
                  <a:lnTo>
                    <a:pt x="1100" y="31172"/>
                  </a:lnTo>
                  <a:cubicBezTo>
                    <a:pt x="1132" y="31217"/>
                    <a:pt x="1139" y="31256"/>
                    <a:pt x="1113" y="31276"/>
                  </a:cubicBezTo>
                  <a:cubicBezTo>
                    <a:pt x="1108" y="31285"/>
                    <a:pt x="1096" y="31292"/>
                    <a:pt x="1083" y="31292"/>
                  </a:cubicBezTo>
                  <a:cubicBezTo>
                    <a:pt x="1078" y="31292"/>
                    <a:pt x="1072" y="31291"/>
                    <a:pt x="1067" y="31289"/>
                  </a:cubicBezTo>
                  <a:cubicBezTo>
                    <a:pt x="1054" y="31282"/>
                    <a:pt x="1035" y="31276"/>
                    <a:pt x="1028" y="31256"/>
                  </a:cubicBezTo>
                  <a:cubicBezTo>
                    <a:pt x="1022" y="31250"/>
                    <a:pt x="1009" y="31224"/>
                    <a:pt x="989" y="31165"/>
                  </a:cubicBezTo>
                  <a:cubicBezTo>
                    <a:pt x="983" y="31146"/>
                    <a:pt x="963" y="31113"/>
                    <a:pt x="931" y="31068"/>
                  </a:cubicBezTo>
                  <a:cubicBezTo>
                    <a:pt x="885" y="31003"/>
                    <a:pt x="853" y="30957"/>
                    <a:pt x="833" y="30925"/>
                  </a:cubicBezTo>
                  <a:cubicBezTo>
                    <a:pt x="794" y="30873"/>
                    <a:pt x="761" y="30827"/>
                    <a:pt x="729" y="30795"/>
                  </a:cubicBezTo>
                  <a:cubicBezTo>
                    <a:pt x="664" y="30717"/>
                    <a:pt x="592" y="30665"/>
                    <a:pt x="514" y="30639"/>
                  </a:cubicBezTo>
                  <a:cubicBezTo>
                    <a:pt x="501" y="30645"/>
                    <a:pt x="482" y="30658"/>
                    <a:pt x="469" y="30665"/>
                  </a:cubicBezTo>
                  <a:cubicBezTo>
                    <a:pt x="261" y="30782"/>
                    <a:pt x="124" y="30899"/>
                    <a:pt x="59" y="31022"/>
                  </a:cubicBezTo>
                  <a:cubicBezTo>
                    <a:pt x="14" y="31107"/>
                    <a:pt x="1" y="31198"/>
                    <a:pt x="20" y="31295"/>
                  </a:cubicBezTo>
                  <a:cubicBezTo>
                    <a:pt x="40" y="31393"/>
                    <a:pt x="92" y="31465"/>
                    <a:pt x="170" y="31504"/>
                  </a:cubicBezTo>
                  <a:cubicBezTo>
                    <a:pt x="210" y="31529"/>
                    <a:pt x="258" y="31538"/>
                    <a:pt x="314" y="31538"/>
                  </a:cubicBezTo>
                  <a:cubicBezTo>
                    <a:pt x="330" y="31538"/>
                    <a:pt x="347" y="31538"/>
                    <a:pt x="365" y="31536"/>
                  </a:cubicBezTo>
                  <a:cubicBezTo>
                    <a:pt x="404" y="31536"/>
                    <a:pt x="469" y="31523"/>
                    <a:pt x="566" y="31497"/>
                  </a:cubicBezTo>
                  <a:cubicBezTo>
                    <a:pt x="774" y="31445"/>
                    <a:pt x="1074" y="31400"/>
                    <a:pt x="1444" y="31347"/>
                  </a:cubicBezTo>
                  <a:cubicBezTo>
                    <a:pt x="1874" y="31295"/>
                    <a:pt x="2166" y="31256"/>
                    <a:pt x="2329" y="31224"/>
                  </a:cubicBezTo>
                  <a:cubicBezTo>
                    <a:pt x="2628" y="31159"/>
                    <a:pt x="2953" y="31068"/>
                    <a:pt x="3298" y="30944"/>
                  </a:cubicBezTo>
                  <a:cubicBezTo>
                    <a:pt x="3552" y="30853"/>
                    <a:pt x="3864" y="30730"/>
                    <a:pt x="4241" y="30561"/>
                  </a:cubicBezTo>
                  <a:cubicBezTo>
                    <a:pt x="4482" y="30457"/>
                    <a:pt x="4664" y="30359"/>
                    <a:pt x="4787" y="30268"/>
                  </a:cubicBezTo>
                  <a:cubicBezTo>
                    <a:pt x="4937" y="30151"/>
                    <a:pt x="5054" y="30066"/>
                    <a:pt x="5132" y="30014"/>
                  </a:cubicBezTo>
                  <a:cubicBezTo>
                    <a:pt x="5253" y="29933"/>
                    <a:pt x="5369" y="29889"/>
                    <a:pt x="5476" y="29889"/>
                  </a:cubicBezTo>
                  <a:cubicBezTo>
                    <a:pt x="5489" y="29889"/>
                    <a:pt x="5502" y="29889"/>
                    <a:pt x="5516" y="29891"/>
                  </a:cubicBezTo>
                  <a:cubicBezTo>
                    <a:pt x="5548" y="29663"/>
                    <a:pt x="5555" y="29481"/>
                    <a:pt x="5555" y="29357"/>
                  </a:cubicBezTo>
                  <a:cubicBezTo>
                    <a:pt x="5542" y="29162"/>
                    <a:pt x="5496" y="28993"/>
                    <a:pt x="5418" y="28863"/>
                  </a:cubicBezTo>
                  <a:cubicBezTo>
                    <a:pt x="5399" y="28831"/>
                    <a:pt x="5366" y="28785"/>
                    <a:pt x="5321" y="28714"/>
                  </a:cubicBezTo>
                  <a:cubicBezTo>
                    <a:pt x="5275" y="28655"/>
                    <a:pt x="5242" y="28603"/>
                    <a:pt x="5223" y="28564"/>
                  </a:cubicBezTo>
                  <a:cubicBezTo>
                    <a:pt x="5203" y="28525"/>
                    <a:pt x="5184" y="28479"/>
                    <a:pt x="5171" y="28427"/>
                  </a:cubicBezTo>
                  <a:close/>
                  <a:moveTo>
                    <a:pt x="25417" y="30047"/>
                  </a:moveTo>
                  <a:lnTo>
                    <a:pt x="25417" y="30047"/>
                  </a:lnTo>
                  <a:cubicBezTo>
                    <a:pt x="25358" y="30053"/>
                    <a:pt x="25274" y="30086"/>
                    <a:pt x="25163" y="30144"/>
                  </a:cubicBezTo>
                  <a:cubicBezTo>
                    <a:pt x="25157" y="30151"/>
                    <a:pt x="25157" y="30157"/>
                    <a:pt x="25157" y="30170"/>
                  </a:cubicBezTo>
                  <a:cubicBezTo>
                    <a:pt x="25092" y="30326"/>
                    <a:pt x="25033" y="30509"/>
                    <a:pt x="24968" y="30710"/>
                  </a:cubicBezTo>
                  <a:cubicBezTo>
                    <a:pt x="24935" y="30821"/>
                    <a:pt x="24929" y="30905"/>
                    <a:pt x="24948" y="30964"/>
                  </a:cubicBezTo>
                  <a:cubicBezTo>
                    <a:pt x="24975" y="31022"/>
                    <a:pt x="25020" y="31074"/>
                    <a:pt x="25092" y="31107"/>
                  </a:cubicBezTo>
                  <a:cubicBezTo>
                    <a:pt x="25137" y="31133"/>
                    <a:pt x="25209" y="31159"/>
                    <a:pt x="25300" y="31178"/>
                  </a:cubicBezTo>
                  <a:cubicBezTo>
                    <a:pt x="25573" y="31237"/>
                    <a:pt x="25768" y="31289"/>
                    <a:pt x="25885" y="31321"/>
                  </a:cubicBezTo>
                  <a:cubicBezTo>
                    <a:pt x="26106" y="31387"/>
                    <a:pt x="26295" y="31458"/>
                    <a:pt x="26451" y="31536"/>
                  </a:cubicBezTo>
                  <a:cubicBezTo>
                    <a:pt x="26548" y="31588"/>
                    <a:pt x="26691" y="31666"/>
                    <a:pt x="26874" y="31770"/>
                  </a:cubicBezTo>
                  <a:cubicBezTo>
                    <a:pt x="26939" y="31803"/>
                    <a:pt x="27075" y="31868"/>
                    <a:pt x="27283" y="31959"/>
                  </a:cubicBezTo>
                  <a:cubicBezTo>
                    <a:pt x="27452" y="32030"/>
                    <a:pt x="27582" y="32102"/>
                    <a:pt x="27680" y="32160"/>
                  </a:cubicBezTo>
                  <a:cubicBezTo>
                    <a:pt x="27765" y="32219"/>
                    <a:pt x="27888" y="32310"/>
                    <a:pt x="28057" y="32440"/>
                  </a:cubicBezTo>
                  <a:cubicBezTo>
                    <a:pt x="28207" y="32551"/>
                    <a:pt x="28343" y="32616"/>
                    <a:pt x="28467" y="32642"/>
                  </a:cubicBezTo>
                  <a:cubicBezTo>
                    <a:pt x="28516" y="32653"/>
                    <a:pt x="28568" y="32658"/>
                    <a:pt x="28623" y="32658"/>
                  </a:cubicBezTo>
                  <a:cubicBezTo>
                    <a:pt x="28700" y="32658"/>
                    <a:pt x="28783" y="32648"/>
                    <a:pt x="28870" y="32629"/>
                  </a:cubicBezTo>
                  <a:cubicBezTo>
                    <a:pt x="28961" y="32609"/>
                    <a:pt x="29098" y="32564"/>
                    <a:pt x="29260" y="32499"/>
                  </a:cubicBezTo>
                  <a:cubicBezTo>
                    <a:pt x="29508" y="32401"/>
                    <a:pt x="29690" y="32323"/>
                    <a:pt x="29813" y="32258"/>
                  </a:cubicBezTo>
                  <a:cubicBezTo>
                    <a:pt x="30008" y="32160"/>
                    <a:pt x="30171" y="32050"/>
                    <a:pt x="30307" y="31933"/>
                  </a:cubicBezTo>
                  <a:cubicBezTo>
                    <a:pt x="30392" y="31855"/>
                    <a:pt x="30438" y="31777"/>
                    <a:pt x="30451" y="31705"/>
                  </a:cubicBezTo>
                  <a:cubicBezTo>
                    <a:pt x="30464" y="31588"/>
                    <a:pt x="30379" y="31471"/>
                    <a:pt x="30197" y="31354"/>
                  </a:cubicBezTo>
                  <a:cubicBezTo>
                    <a:pt x="30106" y="31295"/>
                    <a:pt x="30015" y="31243"/>
                    <a:pt x="29924" y="31185"/>
                  </a:cubicBezTo>
                  <a:lnTo>
                    <a:pt x="29924" y="31191"/>
                  </a:lnTo>
                  <a:cubicBezTo>
                    <a:pt x="29924" y="31204"/>
                    <a:pt x="29917" y="31217"/>
                    <a:pt x="29911" y="31224"/>
                  </a:cubicBezTo>
                  <a:cubicBezTo>
                    <a:pt x="29904" y="31237"/>
                    <a:pt x="29885" y="31250"/>
                    <a:pt x="29846" y="31269"/>
                  </a:cubicBezTo>
                  <a:lnTo>
                    <a:pt x="29247" y="31523"/>
                  </a:lnTo>
                  <a:cubicBezTo>
                    <a:pt x="29137" y="31575"/>
                    <a:pt x="29000" y="31653"/>
                    <a:pt x="28838" y="31757"/>
                  </a:cubicBezTo>
                  <a:cubicBezTo>
                    <a:pt x="28786" y="31790"/>
                    <a:pt x="28727" y="31829"/>
                    <a:pt x="28669" y="31868"/>
                  </a:cubicBezTo>
                  <a:cubicBezTo>
                    <a:pt x="28597" y="31926"/>
                    <a:pt x="28538" y="31959"/>
                    <a:pt x="28506" y="31965"/>
                  </a:cubicBezTo>
                  <a:cubicBezTo>
                    <a:pt x="28493" y="31959"/>
                    <a:pt x="28499" y="31939"/>
                    <a:pt x="28512" y="31920"/>
                  </a:cubicBezTo>
                  <a:cubicBezTo>
                    <a:pt x="28643" y="31790"/>
                    <a:pt x="28825" y="31660"/>
                    <a:pt x="29078" y="31517"/>
                  </a:cubicBezTo>
                  <a:lnTo>
                    <a:pt x="29228" y="31432"/>
                  </a:lnTo>
                  <a:cubicBezTo>
                    <a:pt x="29280" y="31413"/>
                    <a:pt x="29351" y="31387"/>
                    <a:pt x="29449" y="31347"/>
                  </a:cubicBezTo>
                  <a:cubicBezTo>
                    <a:pt x="29592" y="31295"/>
                    <a:pt x="29716" y="31237"/>
                    <a:pt x="29839" y="31172"/>
                  </a:cubicBezTo>
                  <a:cubicBezTo>
                    <a:pt x="29852" y="31165"/>
                    <a:pt x="29865" y="31159"/>
                    <a:pt x="29872" y="31159"/>
                  </a:cubicBezTo>
                  <a:cubicBezTo>
                    <a:pt x="29683" y="31042"/>
                    <a:pt x="29488" y="30938"/>
                    <a:pt x="29286" y="30834"/>
                  </a:cubicBezTo>
                  <a:cubicBezTo>
                    <a:pt x="29260" y="30821"/>
                    <a:pt x="29241" y="30808"/>
                    <a:pt x="29215" y="30795"/>
                  </a:cubicBezTo>
                  <a:cubicBezTo>
                    <a:pt x="29013" y="30834"/>
                    <a:pt x="28766" y="30899"/>
                    <a:pt x="28460" y="31003"/>
                  </a:cubicBezTo>
                  <a:cubicBezTo>
                    <a:pt x="28194" y="31087"/>
                    <a:pt x="27992" y="31165"/>
                    <a:pt x="27849" y="31243"/>
                  </a:cubicBezTo>
                  <a:cubicBezTo>
                    <a:pt x="27641" y="31354"/>
                    <a:pt x="27485" y="31491"/>
                    <a:pt x="27381" y="31660"/>
                  </a:cubicBezTo>
                  <a:cubicBezTo>
                    <a:pt x="27342" y="31718"/>
                    <a:pt x="27316" y="31757"/>
                    <a:pt x="27303" y="31770"/>
                  </a:cubicBezTo>
                  <a:cubicBezTo>
                    <a:pt x="27270" y="31809"/>
                    <a:pt x="27238" y="31835"/>
                    <a:pt x="27199" y="31842"/>
                  </a:cubicBezTo>
                  <a:cubicBezTo>
                    <a:pt x="27191" y="31843"/>
                    <a:pt x="27184" y="31844"/>
                    <a:pt x="27176" y="31844"/>
                  </a:cubicBezTo>
                  <a:cubicBezTo>
                    <a:pt x="27120" y="31844"/>
                    <a:pt x="27051" y="31806"/>
                    <a:pt x="26978" y="31738"/>
                  </a:cubicBezTo>
                  <a:cubicBezTo>
                    <a:pt x="26835" y="31608"/>
                    <a:pt x="26730" y="31510"/>
                    <a:pt x="26659" y="31439"/>
                  </a:cubicBezTo>
                  <a:cubicBezTo>
                    <a:pt x="26548" y="31328"/>
                    <a:pt x="26457" y="31211"/>
                    <a:pt x="26386" y="31107"/>
                  </a:cubicBezTo>
                  <a:cubicBezTo>
                    <a:pt x="26295" y="30964"/>
                    <a:pt x="26223" y="30808"/>
                    <a:pt x="26178" y="30645"/>
                  </a:cubicBezTo>
                  <a:cubicBezTo>
                    <a:pt x="26126" y="30710"/>
                    <a:pt x="26067" y="30762"/>
                    <a:pt x="25989" y="30801"/>
                  </a:cubicBezTo>
                  <a:cubicBezTo>
                    <a:pt x="25918" y="30840"/>
                    <a:pt x="25839" y="30860"/>
                    <a:pt x="25761" y="30866"/>
                  </a:cubicBezTo>
                  <a:cubicBezTo>
                    <a:pt x="25670" y="30866"/>
                    <a:pt x="25605" y="30840"/>
                    <a:pt x="25560" y="30801"/>
                  </a:cubicBezTo>
                  <a:cubicBezTo>
                    <a:pt x="25534" y="30775"/>
                    <a:pt x="25508" y="30723"/>
                    <a:pt x="25482" y="30658"/>
                  </a:cubicBezTo>
                  <a:cubicBezTo>
                    <a:pt x="25417" y="30457"/>
                    <a:pt x="25397" y="30248"/>
                    <a:pt x="25417" y="30047"/>
                  </a:cubicBezTo>
                  <a:close/>
                </a:path>
              </a:pathLst>
            </a:custGeom>
            <a:solidFill>
              <a:srgbClr val="FCC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4"/>
            <p:cNvSpPr/>
            <p:nvPr/>
          </p:nvSpPr>
          <p:spPr>
            <a:xfrm>
              <a:off x="-5545775" y="800250"/>
              <a:ext cx="701925" cy="559825"/>
            </a:xfrm>
            <a:custGeom>
              <a:avLst/>
              <a:gdLst/>
              <a:ahLst/>
              <a:cxnLst/>
              <a:rect l="l" t="t" r="r" b="b"/>
              <a:pathLst>
                <a:path w="28077" h="22393" extrusionOk="0">
                  <a:moveTo>
                    <a:pt x="9144" y="1217"/>
                  </a:moveTo>
                  <a:cubicBezTo>
                    <a:pt x="9190" y="1217"/>
                    <a:pt x="9235" y="1223"/>
                    <a:pt x="9287" y="1236"/>
                  </a:cubicBezTo>
                  <a:cubicBezTo>
                    <a:pt x="9346" y="1256"/>
                    <a:pt x="9385" y="1269"/>
                    <a:pt x="9417" y="1288"/>
                  </a:cubicBezTo>
                  <a:cubicBezTo>
                    <a:pt x="9456" y="1314"/>
                    <a:pt x="9495" y="1360"/>
                    <a:pt x="9534" y="1425"/>
                  </a:cubicBezTo>
                  <a:cubicBezTo>
                    <a:pt x="9573" y="1503"/>
                    <a:pt x="9599" y="1555"/>
                    <a:pt x="9612" y="1588"/>
                  </a:cubicBezTo>
                  <a:cubicBezTo>
                    <a:pt x="9625" y="1627"/>
                    <a:pt x="9638" y="1672"/>
                    <a:pt x="9645" y="1731"/>
                  </a:cubicBezTo>
                  <a:cubicBezTo>
                    <a:pt x="9677" y="1945"/>
                    <a:pt x="9671" y="2127"/>
                    <a:pt x="9632" y="2290"/>
                  </a:cubicBezTo>
                  <a:cubicBezTo>
                    <a:pt x="9612" y="2348"/>
                    <a:pt x="9593" y="2394"/>
                    <a:pt x="9573" y="2433"/>
                  </a:cubicBezTo>
                  <a:cubicBezTo>
                    <a:pt x="9534" y="2498"/>
                    <a:pt x="9482" y="2544"/>
                    <a:pt x="9404" y="2576"/>
                  </a:cubicBezTo>
                  <a:cubicBezTo>
                    <a:pt x="9345" y="2603"/>
                    <a:pt x="9285" y="2617"/>
                    <a:pt x="9225" y="2617"/>
                  </a:cubicBezTo>
                  <a:cubicBezTo>
                    <a:pt x="9214" y="2617"/>
                    <a:pt x="9202" y="2616"/>
                    <a:pt x="9190" y="2615"/>
                  </a:cubicBezTo>
                  <a:cubicBezTo>
                    <a:pt x="9112" y="2602"/>
                    <a:pt x="9047" y="2576"/>
                    <a:pt x="8982" y="2537"/>
                  </a:cubicBezTo>
                  <a:cubicBezTo>
                    <a:pt x="8917" y="2492"/>
                    <a:pt x="8858" y="2439"/>
                    <a:pt x="8819" y="2374"/>
                  </a:cubicBezTo>
                  <a:cubicBezTo>
                    <a:pt x="8741" y="2251"/>
                    <a:pt x="8702" y="2108"/>
                    <a:pt x="8715" y="1945"/>
                  </a:cubicBezTo>
                  <a:cubicBezTo>
                    <a:pt x="8721" y="1809"/>
                    <a:pt x="8760" y="1659"/>
                    <a:pt x="8832" y="1503"/>
                  </a:cubicBezTo>
                  <a:cubicBezTo>
                    <a:pt x="8871" y="1425"/>
                    <a:pt x="8910" y="1366"/>
                    <a:pt x="8949" y="1321"/>
                  </a:cubicBezTo>
                  <a:cubicBezTo>
                    <a:pt x="9008" y="1256"/>
                    <a:pt x="9073" y="1223"/>
                    <a:pt x="9144" y="1217"/>
                  </a:cubicBezTo>
                  <a:close/>
                  <a:moveTo>
                    <a:pt x="7089" y="1"/>
                  </a:moveTo>
                  <a:cubicBezTo>
                    <a:pt x="7076" y="79"/>
                    <a:pt x="7057" y="157"/>
                    <a:pt x="7037" y="248"/>
                  </a:cubicBezTo>
                  <a:lnTo>
                    <a:pt x="7128" y="345"/>
                  </a:lnTo>
                  <a:cubicBezTo>
                    <a:pt x="7174" y="397"/>
                    <a:pt x="7213" y="436"/>
                    <a:pt x="7239" y="456"/>
                  </a:cubicBezTo>
                  <a:cubicBezTo>
                    <a:pt x="7278" y="488"/>
                    <a:pt x="7323" y="514"/>
                    <a:pt x="7388" y="547"/>
                  </a:cubicBezTo>
                  <a:cubicBezTo>
                    <a:pt x="7421" y="566"/>
                    <a:pt x="7473" y="592"/>
                    <a:pt x="7538" y="625"/>
                  </a:cubicBezTo>
                  <a:cubicBezTo>
                    <a:pt x="7577" y="645"/>
                    <a:pt x="7622" y="671"/>
                    <a:pt x="7694" y="703"/>
                  </a:cubicBezTo>
                  <a:cubicBezTo>
                    <a:pt x="7746" y="729"/>
                    <a:pt x="7830" y="755"/>
                    <a:pt x="7948" y="788"/>
                  </a:cubicBezTo>
                  <a:lnTo>
                    <a:pt x="8643" y="957"/>
                  </a:lnTo>
                  <a:cubicBezTo>
                    <a:pt x="8728" y="976"/>
                    <a:pt x="8793" y="983"/>
                    <a:pt x="8832" y="983"/>
                  </a:cubicBezTo>
                  <a:cubicBezTo>
                    <a:pt x="8852" y="983"/>
                    <a:pt x="8865" y="983"/>
                    <a:pt x="8878" y="989"/>
                  </a:cubicBezTo>
                  <a:cubicBezTo>
                    <a:pt x="8883" y="987"/>
                    <a:pt x="8888" y="985"/>
                    <a:pt x="8893" y="985"/>
                  </a:cubicBezTo>
                  <a:cubicBezTo>
                    <a:pt x="8916" y="985"/>
                    <a:pt x="8940" y="1007"/>
                    <a:pt x="8956" y="1054"/>
                  </a:cubicBezTo>
                  <a:cubicBezTo>
                    <a:pt x="8962" y="1080"/>
                    <a:pt x="8969" y="1100"/>
                    <a:pt x="8969" y="1113"/>
                  </a:cubicBezTo>
                  <a:cubicBezTo>
                    <a:pt x="8962" y="1139"/>
                    <a:pt x="8930" y="1171"/>
                    <a:pt x="8871" y="1197"/>
                  </a:cubicBezTo>
                  <a:cubicBezTo>
                    <a:pt x="8663" y="1275"/>
                    <a:pt x="8526" y="1386"/>
                    <a:pt x="8455" y="1529"/>
                  </a:cubicBezTo>
                  <a:cubicBezTo>
                    <a:pt x="8429" y="1568"/>
                    <a:pt x="8403" y="1646"/>
                    <a:pt x="8383" y="1750"/>
                  </a:cubicBezTo>
                  <a:cubicBezTo>
                    <a:pt x="8351" y="1893"/>
                    <a:pt x="8338" y="2010"/>
                    <a:pt x="8344" y="2101"/>
                  </a:cubicBezTo>
                  <a:cubicBezTo>
                    <a:pt x="8351" y="2212"/>
                    <a:pt x="8383" y="2316"/>
                    <a:pt x="8435" y="2413"/>
                  </a:cubicBezTo>
                  <a:cubicBezTo>
                    <a:pt x="8494" y="2511"/>
                    <a:pt x="8559" y="2596"/>
                    <a:pt x="8650" y="2661"/>
                  </a:cubicBezTo>
                  <a:cubicBezTo>
                    <a:pt x="8676" y="2674"/>
                    <a:pt x="8689" y="2687"/>
                    <a:pt x="8695" y="2700"/>
                  </a:cubicBezTo>
                  <a:cubicBezTo>
                    <a:pt x="8702" y="2713"/>
                    <a:pt x="8708" y="2732"/>
                    <a:pt x="8708" y="2765"/>
                  </a:cubicBezTo>
                  <a:cubicBezTo>
                    <a:pt x="8702" y="2784"/>
                    <a:pt x="8695" y="2836"/>
                    <a:pt x="8676" y="2914"/>
                  </a:cubicBezTo>
                  <a:lnTo>
                    <a:pt x="8591" y="3226"/>
                  </a:lnTo>
                  <a:cubicBezTo>
                    <a:pt x="8689" y="3337"/>
                    <a:pt x="8780" y="3448"/>
                    <a:pt x="8865" y="3565"/>
                  </a:cubicBezTo>
                  <a:cubicBezTo>
                    <a:pt x="8891" y="3597"/>
                    <a:pt x="8910" y="3617"/>
                    <a:pt x="8936" y="3623"/>
                  </a:cubicBezTo>
                  <a:cubicBezTo>
                    <a:pt x="8962" y="3623"/>
                    <a:pt x="9001" y="3597"/>
                    <a:pt x="9040" y="3539"/>
                  </a:cubicBezTo>
                  <a:cubicBezTo>
                    <a:pt x="9079" y="3480"/>
                    <a:pt x="9157" y="3415"/>
                    <a:pt x="9268" y="3337"/>
                  </a:cubicBezTo>
                  <a:lnTo>
                    <a:pt x="9769" y="2979"/>
                  </a:lnTo>
                  <a:lnTo>
                    <a:pt x="9658" y="2758"/>
                  </a:lnTo>
                  <a:cubicBezTo>
                    <a:pt x="9645" y="2719"/>
                    <a:pt x="9638" y="2693"/>
                    <a:pt x="9658" y="2674"/>
                  </a:cubicBezTo>
                  <a:lnTo>
                    <a:pt x="9690" y="2648"/>
                  </a:lnTo>
                  <a:cubicBezTo>
                    <a:pt x="9703" y="2641"/>
                    <a:pt x="9716" y="2622"/>
                    <a:pt x="9736" y="2602"/>
                  </a:cubicBezTo>
                  <a:cubicBezTo>
                    <a:pt x="9834" y="2472"/>
                    <a:pt x="9886" y="2303"/>
                    <a:pt x="9912" y="2088"/>
                  </a:cubicBezTo>
                  <a:cubicBezTo>
                    <a:pt x="9918" y="2017"/>
                    <a:pt x="9925" y="1952"/>
                    <a:pt x="9918" y="1880"/>
                  </a:cubicBezTo>
                  <a:cubicBezTo>
                    <a:pt x="9912" y="1744"/>
                    <a:pt x="9879" y="1614"/>
                    <a:pt x="9821" y="1483"/>
                  </a:cubicBezTo>
                  <a:cubicBezTo>
                    <a:pt x="9762" y="1360"/>
                    <a:pt x="9684" y="1249"/>
                    <a:pt x="9586" y="1158"/>
                  </a:cubicBezTo>
                  <a:cubicBezTo>
                    <a:pt x="9541" y="1119"/>
                    <a:pt x="9528" y="1087"/>
                    <a:pt x="9547" y="1061"/>
                  </a:cubicBezTo>
                  <a:cubicBezTo>
                    <a:pt x="9554" y="1054"/>
                    <a:pt x="9567" y="1048"/>
                    <a:pt x="9593" y="1041"/>
                  </a:cubicBezTo>
                  <a:cubicBezTo>
                    <a:pt x="9710" y="1009"/>
                    <a:pt x="9827" y="970"/>
                    <a:pt x="9951" y="924"/>
                  </a:cubicBezTo>
                  <a:cubicBezTo>
                    <a:pt x="9964" y="918"/>
                    <a:pt x="9977" y="918"/>
                    <a:pt x="9990" y="918"/>
                  </a:cubicBezTo>
                  <a:cubicBezTo>
                    <a:pt x="9957" y="840"/>
                    <a:pt x="9938" y="768"/>
                    <a:pt x="9912" y="703"/>
                  </a:cubicBezTo>
                  <a:cubicBezTo>
                    <a:pt x="9866" y="749"/>
                    <a:pt x="9788" y="781"/>
                    <a:pt x="9671" y="788"/>
                  </a:cubicBezTo>
                  <a:lnTo>
                    <a:pt x="9320" y="814"/>
                  </a:lnTo>
                  <a:cubicBezTo>
                    <a:pt x="9209" y="817"/>
                    <a:pt x="9117" y="818"/>
                    <a:pt x="9041" y="818"/>
                  </a:cubicBezTo>
                  <a:cubicBezTo>
                    <a:pt x="8965" y="818"/>
                    <a:pt x="8907" y="817"/>
                    <a:pt x="8865" y="814"/>
                  </a:cubicBezTo>
                  <a:cubicBezTo>
                    <a:pt x="8715" y="801"/>
                    <a:pt x="8552" y="768"/>
                    <a:pt x="8377" y="716"/>
                  </a:cubicBezTo>
                  <a:cubicBezTo>
                    <a:pt x="8253" y="684"/>
                    <a:pt x="8097" y="625"/>
                    <a:pt x="7902" y="553"/>
                  </a:cubicBezTo>
                  <a:cubicBezTo>
                    <a:pt x="7707" y="475"/>
                    <a:pt x="7557" y="410"/>
                    <a:pt x="7453" y="345"/>
                  </a:cubicBezTo>
                  <a:cubicBezTo>
                    <a:pt x="7297" y="254"/>
                    <a:pt x="7180" y="144"/>
                    <a:pt x="7102" y="20"/>
                  </a:cubicBezTo>
                  <a:cubicBezTo>
                    <a:pt x="7096" y="14"/>
                    <a:pt x="7096" y="7"/>
                    <a:pt x="7089" y="1"/>
                  </a:cubicBezTo>
                  <a:close/>
                  <a:moveTo>
                    <a:pt x="2722" y="10905"/>
                  </a:moveTo>
                  <a:cubicBezTo>
                    <a:pt x="2670" y="10905"/>
                    <a:pt x="2604" y="10919"/>
                    <a:pt x="2523" y="10946"/>
                  </a:cubicBezTo>
                  <a:cubicBezTo>
                    <a:pt x="2497" y="10953"/>
                    <a:pt x="2471" y="10966"/>
                    <a:pt x="2445" y="10972"/>
                  </a:cubicBezTo>
                  <a:cubicBezTo>
                    <a:pt x="2354" y="11089"/>
                    <a:pt x="2250" y="11219"/>
                    <a:pt x="2127" y="11369"/>
                  </a:cubicBezTo>
                  <a:cubicBezTo>
                    <a:pt x="1912" y="11648"/>
                    <a:pt x="1769" y="11902"/>
                    <a:pt x="1698" y="12123"/>
                  </a:cubicBezTo>
                  <a:cubicBezTo>
                    <a:pt x="1619" y="12357"/>
                    <a:pt x="1587" y="12631"/>
                    <a:pt x="1600" y="12943"/>
                  </a:cubicBezTo>
                  <a:cubicBezTo>
                    <a:pt x="1606" y="13105"/>
                    <a:pt x="1639" y="13385"/>
                    <a:pt x="1691" y="13788"/>
                  </a:cubicBezTo>
                  <a:cubicBezTo>
                    <a:pt x="1886" y="15219"/>
                    <a:pt x="1932" y="16650"/>
                    <a:pt x="1834" y="18087"/>
                  </a:cubicBezTo>
                  <a:cubicBezTo>
                    <a:pt x="1821" y="18302"/>
                    <a:pt x="1795" y="18464"/>
                    <a:pt x="1750" y="18575"/>
                  </a:cubicBezTo>
                  <a:cubicBezTo>
                    <a:pt x="1717" y="18659"/>
                    <a:pt x="1665" y="18763"/>
                    <a:pt x="1587" y="18874"/>
                  </a:cubicBezTo>
                  <a:cubicBezTo>
                    <a:pt x="1548" y="18932"/>
                    <a:pt x="1476" y="19030"/>
                    <a:pt x="1385" y="19154"/>
                  </a:cubicBezTo>
                  <a:cubicBezTo>
                    <a:pt x="1340" y="19219"/>
                    <a:pt x="1314" y="19284"/>
                    <a:pt x="1301" y="19355"/>
                  </a:cubicBezTo>
                  <a:cubicBezTo>
                    <a:pt x="1294" y="19433"/>
                    <a:pt x="1320" y="19485"/>
                    <a:pt x="1372" y="19511"/>
                  </a:cubicBezTo>
                  <a:cubicBezTo>
                    <a:pt x="1392" y="19518"/>
                    <a:pt x="1424" y="19524"/>
                    <a:pt x="1483" y="19531"/>
                  </a:cubicBezTo>
                  <a:cubicBezTo>
                    <a:pt x="1522" y="19537"/>
                    <a:pt x="1554" y="19544"/>
                    <a:pt x="1574" y="19563"/>
                  </a:cubicBezTo>
                  <a:cubicBezTo>
                    <a:pt x="1587" y="19583"/>
                    <a:pt x="1600" y="19602"/>
                    <a:pt x="1593" y="19628"/>
                  </a:cubicBezTo>
                  <a:cubicBezTo>
                    <a:pt x="1632" y="19635"/>
                    <a:pt x="1652" y="19661"/>
                    <a:pt x="1658" y="19706"/>
                  </a:cubicBezTo>
                  <a:cubicBezTo>
                    <a:pt x="1665" y="19739"/>
                    <a:pt x="1645" y="19791"/>
                    <a:pt x="1606" y="19856"/>
                  </a:cubicBezTo>
                  <a:cubicBezTo>
                    <a:pt x="1509" y="19979"/>
                    <a:pt x="1359" y="20142"/>
                    <a:pt x="1151" y="20344"/>
                  </a:cubicBezTo>
                  <a:cubicBezTo>
                    <a:pt x="1093" y="20409"/>
                    <a:pt x="1047" y="20454"/>
                    <a:pt x="1021" y="20493"/>
                  </a:cubicBezTo>
                  <a:lnTo>
                    <a:pt x="976" y="20552"/>
                  </a:lnTo>
                  <a:cubicBezTo>
                    <a:pt x="956" y="20578"/>
                    <a:pt x="943" y="20591"/>
                    <a:pt x="924" y="20604"/>
                  </a:cubicBezTo>
                  <a:cubicBezTo>
                    <a:pt x="904" y="20623"/>
                    <a:pt x="865" y="20649"/>
                    <a:pt x="813" y="20682"/>
                  </a:cubicBezTo>
                  <a:cubicBezTo>
                    <a:pt x="794" y="20701"/>
                    <a:pt x="781" y="20727"/>
                    <a:pt x="761" y="20760"/>
                  </a:cubicBezTo>
                  <a:cubicBezTo>
                    <a:pt x="754" y="20773"/>
                    <a:pt x="735" y="20799"/>
                    <a:pt x="715" y="20838"/>
                  </a:cubicBezTo>
                  <a:cubicBezTo>
                    <a:pt x="696" y="20870"/>
                    <a:pt x="650" y="20916"/>
                    <a:pt x="598" y="20962"/>
                  </a:cubicBezTo>
                  <a:cubicBezTo>
                    <a:pt x="527" y="21020"/>
                    <a:pt x="488" y="21059"/>
                    <a:pt x="462" y="21085"/>
                  </a:cubicBezTo>
                  <a:cubicBezTo>
                    <a:pt x="423" y="21137"/>
                    <a:pt x="397" y="21170"/>
                    <a:pt x="377" y="21189"/>
                  </a:cubicBezTo>
                  <a:cubicBezTo>
                    <a:pt x="358" y="21209"/>
                    <a:pt x="319" y="21235"/>
                    <a:pt x="267" y="21267"/>
                  </a:cubicBezTo>
                  <a:cubicBezTo>
                    <a:pt x="254" y="21274"/>
                    <a:pt x="241" y="21287"/>
                    <a:pt x="228" y="21300"/>
                  </a:cubicBezTo>
                  <a:cubicBezTo>
                    <a:pt x="234" y="21300"/>
                    <a:pt x="234" y="21306"/>
                    <a:pt x="241" y="21319"/>
                  </a:cubicBezTo>
                  <a:cubicBezTo>
                    <a:pt x="247" y="21345"/>
                    <a:pt x="234" y="21371"/>
                    <a:pt x="195" y="21397"/>
                  </a:cubicBezTo>
                  <a:lnTo>
                    <a:pt x="0" y="21592"/>
                  </a:lnTo>
                  <a:cubicBezTo>
                    <a:pt x="52" y="21638"/>
                    <a:pt x="104" y="21677"/>
                    <a:pt x="150" y="21703"/>
                  </a:cubicBezTo>
                  <a:cubicBezTo>
                    <a:pt x="215" y="21742"/>
                    <a:pt x="299" y="21781"/>
                    <a:pt x="403" y="21820"/>
                  </a:cubicBezTo>
                  <a:cubicBezTo>
                    <a:pt x="410" y="21820"/>
                    <a:pt x="416" y="21827"/>
                    <a:pt x="429" y="21833"/>
                  </a:cubicBezTo>
                  <a:lnTo>
                    <a:pt x="475" y="21768"/>
                  </a:lnTo>
                  <a:cubicBezTo>
                    <a:pt x="592" y="21631"/>
                    <a:pt x="800" y="21397"/>
                    <a:pt x="1112" y="21066"/>
                  </a:cubicBezTo>
                  <a:lnTo>
                    <a:pt x="1502" y="20649"/>
                  </a:lnTo>
                  <a:cubicBezTo>
                    <a:pt x="1776" y="20357"/>
                    <a:pt x="1958" y="20155"/>
                    <a:pt x="2055" y="20038"/>
                  </a:cubicBezTo>
                  <a:cubicBezTo>
                    <a:pt x="2146" y="19934"/>
                    <a:pt x="2211" y="19862"/>
                    <a:pt x="2250" y="19823"/>
                  </a:cubicBezTo>
                  <a:cubicBezTo>
                    <a:pt x="2322" y="19745"/>
                    <a:pt x="2393" y="19687"/>
                    <a:pt x="2465" y="19641"/>
                  </a:cubicBezTo>
                  <a:cubicBezTo>
                    <a:pt x="2484" y="19627"/>
                    <a:pt x="2500" y="19619"/>
                    <a:pt x="2515" y="19619"/>
                  </a:cubicBezTo>
                  <a:cubicBezTo>
                    <a:pt x="2520" y="19619"/>
                    <a:pt x="2525" y="19620"/>
                    <a:pt x="2530" y="19622"/>
                  </a:cubicBezTo>
                  <a:cubicBezTo>
                    <a:pt x="2543" y="19609"/>
                    <a:pt x="2569" y="19602"/>
                    <a:pt x="2595" y="19602"/>
                  </a:cubicBezTo>
                  <a:cubicBezTo>
                    <a:pt x="2679" y="19588"/>
                    <a:pt x="2762" y="19582"/>
                    <a:pt x="2846" y="19582"/>
                  </a:cubicBezTo>
                  <a:cubicBezTo>
                    <a:pt x="2918" y="19582"/>
                    <a:pt x="2991" y="19587"/>
                    <a:pt x="3063" y="19596"/>
                  </a:cubicBezTo>
                  <a:cubicBezTo>
                    <a:pt x="3122" y="19602"/>
                    <a:pt x="3161" y="19609"/>
                    <a:pt x="3174" y="19609"/>
                  </a:cubicBezTo>
                  <a:cubicBezTo>
                    <a:pt x="3219" y="19609"/>
                    <a:pt x="3252" y="19602"/>
                    <a:pt x="3284" y="19589"/>
                  </a:cubicBezTo>
                  <a:cubicBezTo>
                    <a:pt x="3343" y="19557"/>
                    <a:pt x="3388" y="19498"/>
                    <a:pt x="3408" y="19407"/>
                  </a:cubicBezTo>
                  <a:lnTo>
                    <a:pt x="3440" y="19154"/>
                  </a:lnTo>
                  <a:lnTo>
                    <a:pt x="3440" y="19154"/>
                  </a:lnTo>
                  <a:cubicBezTo>
                    <a:pt x="3406" y="19155"/>
                    <a:pt x="3371" y="19155"/>
                    <a:pt x="3335" y="19155"/>
                  </a:cubicBezTo>
                  <a:cubicBezTo>
                    <a:pt x="3154" y="19155"/>
                    <a:pt x="2967" y="19141"/>
                    <a:pt x="2771" y="19108"/>
                  </a:cubicBezTo>
                  <a:cubicBezTo>
                    <a:pt x="2621" y="19082"/>
                    <a:pt x="2517" y="19036"/>
                    <a:pt x="2458" y="18978"/>
                  </a:cubicBezTo>
                  <a:cubicBezTo>
                    <a:pt x="2406" y="18926"/>
                    <a:pt x="2374" y="18854"/>
                    <a:pt x="2361" y="18763"/>
                  </a:cubicBezTo>
                  <a:cubicBezTo>
                    <a:pt x="2348" y="18705"/>
                    <a:pt x="2348" y="18620"/>
                    <a:pt x="2354" y="18516"/>
                  </a:cubicBezTo>
                  <a:lnTo>
                    <a:pt x="2380" y="17905"/>
                  </a:lnTo>
                  <a:cubicBezTo>
                    <a:pt x="2406" y="17176"/>
                    <a:pt x="2445" y="16624"/>
                    <a:pt x="2478" y="16259"/>
                  </a:cubicBezTo>
                  <a:lnTo>
                    <a:pt x="2615" y="15167"/>
                  </a:lnTo>
                  <a:cubicBezTo>
                    <a:pt x="2621" y="15102"/>
                    <a:pt x="2634" y="15050"/>
                    <a:pt x="2654" y="15011"/>
                  </a:cubicBezTo>
                  <a:cubicBezTo>
                    <a:pt x="2699" y="14933"/>
                    <a:pt x="2784" y="14887"/>
                    <a:pt x="2920" y="14887"/>
                  </a:cubicBezTo>
                  <a:cubicBezTo>
                    <a:pt x="2929" y="14885"/>
                    <a:pt x="2940" y="14884"/>
                    <a:pt x="2955" y="14884"/>
                  </a:cubicBezTo>
                  <a:cubicBezTo>
                    <a:pt x="2984" y="14884"/>
                    <a:pt x="3024" y="14887"/>
                    <a:pt x="3076" y="14887"/>
                  </a:cubicBezTo>
                  <a:cubicBezTo>
                    <a:pt x="3109" y="14890"/>
                    <a:pt x="3136" y="14892"/>
                    <a:pt x="3161" y="14892"/>
                  </a:cubicBezTo>
                  <a:cubicBezTo>
                    <a:pt x="3185" y="14892"/>
                    <a:pt x="3206" y="14890"/>
                    <a:pt x="3226" y="14887"/>
                  </a:cubicBezTo>
                  <a:cubicBezTo>
                    <a:pt x="3304" y="14874"/>
                    <a:pt x="3362" y="14848"/>
                    <a:pt x="3388" y="14803"/>
                  </a:cubicBezTo>
                  <a:cubicBezTo>
                    <a:pt x="3421" y="14764"/>
                    <a:pt x="3427" y="14699"/>
                    <a:pt x="3414" y="14614"/>
                  </a:cubicBezTo>
                  <a:lnTo>
                    <a:pt x="3362" y="14159"/>
                  </a:lnTo>
                  <a:cubicBezTo>
                    <a:pt x="3356" y="14100"/>
                    <a:pt x="3336" y="14055"/>
                    <a:pt x="3317" y="14035"/>
                  </a:cubicBezTo>
                  <a:cubicBezTo>
                    <a:pt x="3291" y="14022"/>
                    <a:pt x="3252" y="14009"/>
                    <a:pt x="3193" y="14009"/>
                  </a:cubicBezTo>
                  <a:lnTo>
                    <a:pt x="2452" y="14029"/>
                  </a:lnTo>
                  <a:cubicBezTo>
                    <a:pt x="2367" y="13600"/>
                    <a:pt x="2322" y="13177"/>
                    <a:pt x="2302" y="12748"/>
                  </a:cubicBezTo>
                  <a:cubicBezTo>
                    <a:pt x="2289" y="12520"/>
                    <a:pt x="2302" y="12338"/>
                    <a:pt x="2341" y="12208"/>
                  </a:cubicBezTo>
                  <a:cubicBezTo>
                    <a:pt x="2380" y="12091"/>
                    <a:pt x="2458" y="11961"/>
                    <a:pt x="2576" y="11805"/>
                  </a:cubicBezTo>
                  <a:cubicBezTo>
                    <a:pt x="2725" y="11603"/>
                    <a:pt x="2816" y="11479"/>
                    <a:pt x="2849" y="11421"/>
                  </a:cubicBezTo>
                  <a:cubicBezTo>
                    <a:pt x="2907" y="11317"/>
                    <a:pt x="2933" y="11226"/>
                    <a:pt x="2933" y="11148"/>
                  </a:cubicBezTo>
                  <a:cubicBezTo>
                    <a:pt x="2933" y="11096"/>
                    <a:pt x="2914" y="11050"/>
                    <a:pt x="2894" y="11005"/>
                  </a:cubicBezTo>
                  <a:cubicBezTo>
                    <a:pt x="2862" y="10959"/>
                    <a:pt x="2829" y="10933"/>
                    <a:pt x="2784" y="10914"/>
                  </a:cubicBezTo>
                  <a:cubicBezTo>
                    <a:pt x="2766" y="10908"/>
                    <a:pt x="2745" y="10905"/>
                    <a:pt x="2722" y="10905"/>
                  </a:cubicBezTo>
                  <a:close/>
                  <a:moveTo>
                    <a:pt x="18828" y="11152"/>
                  </a:moveTo>
                  <a:cubicBezTo>
                    <a:pt x="18738" y="11152"/>
                    <a:pt x="18652" y="11159"/>
                    <a:pt x="18574" y="11174"/>
                  </a:cubicBezTo>
                  <a:cubicBezTo>
                    <a:pt x="18542" y="11245"/>
                    <a:pt x="18516" y="11304"/>
                    <a:pt x="18503" y="11349"/>
                  </a:cubicBezTo>
                  <a:cubicBezTo>
                    <a:pt x="18483" y="11440"/>
                    <a:pt x="18470" y="11570"/>
                    <a:pt x="18470" y="11746"/>
                  </a:cubicBezTo>
                  <a:lnTo>
                    <a:pt x="18470" y="12201"/>
                  </a:lnTo>
                  <a:lnTo>
                    <a:pt x="18561" y="12670"/>
                  </a:lnTo>
                  <a:cubicBezTo>
                    <a:pt x="18587" y="12780"/>
                    <a:pt x="18607" y="12839"/>
                    <a:pt x="18607" y="12845"/>
                  </a:cubicBezTo>
                  <a:cubicBezTo>
                    <a:pt x="18620" y="12904"/>
                    <a:pt x="18633" y="12936"/>
                    <a:pt x="18652" y="12956"/>
                  </a:cubicBezTo>
                  <a:cubicBezTo>
                    <a:pt x="18652" y="12969"/>
                    <a:pt x="18646" y="12975"/>
                    <a:pt x="18639" y="12982"/>
                  </a:cubicBezTo>
                  <a:cubicBezTo>
                    <a:pt x="18685" y="13092"/>
                    <a:pt x="18737" y="13209"/>
                    <a:pt x="18802" y="13333"/>
                  </a:cubicBezTo>
                  <a:cubicBezTo>
                    <a:pt x="18880" y="13482"/>
                    <a:pt x="19010" y="13717"/>
                    <a:pt x="19192" y="14016"/>
                  </a:cubicBezTo>
                  <a:cubicBezTo>
                    <a:pt x="19355" y="14276"/>
                    <a:pt x="19478" y="14458"/>
                    <a:pt x="19550" y="14562"/>
                  </a:cubicBezTo>
                  <a:cubicBezTo>
                    <a:pt x="19817" y="14933"/>
                    <a:pt x="20194" y="15316"/>
                    <a:pt x="20682" y="15726"/>
                  </a:cubicBezTo>
                  <a:cubicBezTo>
                    <a:pt x="20961" y="15960"/>
                    <a:pt x="21384" y="16305"/>
                    <a:pt x="21956" y="16754"/>
                  </a:cubicBezTo>
                  <a:cubicBezTo>
                    <a:pt x="22314" y="17059"/>
                    <a:pt x="22802" y="17521"/>
                    <a:pt x="23426" y="18146"/>
                  </a:cubicBezTo>
                  <a:cubicBezTo>
                    <a:pt x="23446" y="18165"/>
                    <a:pt x="23459" y="18191"/>
                    <a:pt x="23459" y="18204"/>
                  </a:cubicBezTo>
                  <a:cubicBezTo>
                    <a:pt x="23459" y="18237"/>
                    <a:pt x="23433" y="18263"/>
                    <a:pt x="23381" y="18289"/>
                  </a:cubicBezTo>
                  <a:cubicBezTo>
                    <a:pt x="23238" y="18354"/>
                    <a:pt x="23120" y="18445"/>
                    <a:pt x="23023" y="18562"/>
                  </a:cubicBezTo>
                  <a:cubicBezTo>
                    <a:pt x="23146" y="18802"/>
                    <a:pt x="23264" y="19056"/>
                    <a:pt x="23361" y="19316"/>
                  </a:cubicBezTo>
                  <a:cubicBezTo>
                    <a:pt x="23485" y="19180"/>
                    <a:pt x="23647" y="19095"/>
                    <a:pt x="23836" y="19069"/>
                  </a:cubicBezTo>
                  <a:cubicBezTo>
                    <a:pt x="23845" y="19067"/>
                    <a:pt x="23854" y="19066"/>
                    <a:pt x="23863" y="19066"/>
                  </a:cubicBezTo>
                  <a:cubicBezTo>
                    <a:pt x="23883" y="19066"/>
                    <a:pt x="23898" y="19071"/>
                    <a:pt x="23907" y="19076"/>
                  </a:cubicBezTo>
                  <a:cubicBezTo>
                    <a:pt x="23933" y="19089"/>
                    <a:pt x="23946" y="19108"/>
                    <a:pt x="23966" y="19147"/>
                  </a:cubicBezTo>
                  <a:cubicBezTo>
                    <a:pt x="24324" y="19895"/>
                    <a:pt x="24798" y="20571"/>
                    <a:pt x="25377" y="21176"/>
                  </a:cubicBezTo>
                  <a:cubicBezTo>
                    <a:pt x="25416" y="21222"/>
                    <a:pt x="25429" y="21261"/>
                    <a:pt x="25416" y="21287"/>
                  </a:cubicBezTo>
                  <a:cubicBezTo>
                    <a:pt x="25410" y="21313"/>
                    <a:pt x="25364" y="21332"/>
                    <a:pt x="25293" y="21339"/>
                  </a:cubicBezTo>
                  <a:cubicBezTo>
                    <a:pt x="25267" y="21339"/>
                    <a:pt x="25247" y="21345"/>
                    <a:pt x="25228" y="21358"/>
                  </a:cubicBezTo>
                  <a:cubicBezTo>
                    <a:pt x="25202" y="21378"/>
                    <a:pt x="25195" y="21391"/>
                    <a:pt x="25202" y="21417"/>
                  </a:cubicBezTo>
                  <a:cubicBezTo>
                    <a:pt x="25247" y="21428"/>
                    <a:pt x="25292" y="21434"/>
                    <a:pt x="25337" y="21434"/>
                  </a:cubicBezTo>
                  <a:cubicBezTo>
                    <a:pt x="25421" y="21434"/>
                    <a:pt x="25503" y="21414"/>
                    <a:pt x="25579" y="21371"/>
                  </a:cubicBezTo>
                  <a:cubicBezTo>
                    <a:pt x="25617" y="21350"/>
                    <a:pt x="25650" y="21337"/>
                    <a:pt x="25671" y="21337"/>
                  </a:cubicBezTo>
                  <a:cubicBezTo>
                    <a:pt x="25676" y="21337"/>
                    <a:pt x="25680" y="21338"/>
                    <a:pt x="25683" y="21339"/>
                  </a:cubicBezTo>
                  <a:cubicBezTo>
                    <a:pt x="25709" y="21345"/>
                    <a:pt x="25728" y="21371"/>
                    <a:pt x="25754" y="21417"/>
                  </a:cubicBezTo>
                  <a:cubicBezTo>
                    <a:pt x="25839" y="21579"/>
                    <a:pt x="25989" y="21781"/>
                    <a:pt x="26210" y="22028"/>
                  </a:cubicBezTo>
                  <a:cubicBezTo>
                    <a:pt x="26333" y="22165"/>
                    <a:pt x="26437" y="22288"/>
                    <a:pt x="26522" y="22392"/>
                  </a:cubicBezTo>
                  <a:cubicBezTo>
                    <a:pt x="26567" y="22347"/>
                    <a:pt x="26613" y="22314"/>
                    <a:pt x="26639" y="22295"/>
                  </a:cubicBezTo>
                  <a:cubicBezTo>
                    <a:pt x="26697" y="22256"/>
                    <a:pt x="26789" y="22197"/>
                    <a:pt x="26919" y="22119"/>
                  </a:cubicBezTo>
                  <a:cubicBezTo>
                    <a:pt x="27153" y="21989"/>
                    <a:pt x="27341" y="21898"/>
                    <a:pt x="27491" y="21846"/>
                  </a:cubicBezTo>
                  <a:cubicBezTo>
                    <a:pt x="27634" y="21800"/>
                    <a:pt x="27829" y="21755"/>
                    <a:pt x="28076" y="21716"/>
                  </a:cubicBezTo>
                  <a:cubicBezTo>
                    <a:pt x="27959" y="21605"/>
                    <a:pt x="27816" y="21495"/>
                    <a:pt x="27654" y="21391"/>
                  </a:cubicBezTo>
                  <a:cubicBezTo>
                    <a:pt x="27335" y="21209"/>
                    <a:pt x="27101" y="21072"/>
                    <a:pt x="26945" y="20981"/>
                  </a:cubicBezTo>
                  <a:cubicBezTo>
                    <a:pt x="26834" y="20916"/>
                    <a:pt x="26763" y="20851"/>
                    <a:pt x="26730" y="20792"/>
                  </a:cubicBezTo>
                  <a:cubicBezTo>
                    <a:pt x="26704" y="20747"/>
                    <a:pt x="26697" y="20701"/>
                    <a:pt x="26704" y="20649"/>
                  </a:cubicBezTo>
                  <a:cubicBezTo>
                    <a:pt x="26717" y="20597"/>
                    <a:pt x="26743" y="20558"/>
                    <a:pt x="26782" y="20532"/>
                  </a:cubicBezTo>
                  <a:cubicBezTo>
                    <a:pt x="26769" y="20506"/>
                    <a:pt x="26750" y="20474"/>
                    <a:pt x="26717" y="20441"/>
                  </a:cubicBezTo>
                  <a:cubicBezTo>
                    <a:pt x="26684" y="20409"/>
                    <a:pt x="26658" y="20383"/>
                    <a:pt x="26645" y="20363"/>
                  </a:cubicBezTo>
                  <a:cubicBezTo>
                    <a:pt x="26606" y="20370"/>
                    <a:pt x="26574" y="20389"/>
                    <a:pt x="26535" y="20428"/>
                  </a:cubicBezTo>
                  <a:cubicBezTo>
                    <a:pt x="26489" y="20467"/>
                    <a:pt x="26450" y="20513"/>
                    <a:pt x="26418" y="20565"/>
                  </a:cubicBezTo>
                  <a:cubicBezTo>
                    <a:pt x="26398" y="20597"/>
                    <a:pt x="26379" y="20610"/>
                    <a:pt x="26366" y="20617"/>
                  </a:cubicBezTo>
                  <a:cubicBezTo>
                    <a:pt x="26357" y="20621"/>
                    <a:pt x="26348" y="20623"/>
                    <a:pt x="26338" y="20623"/>
                  </a:cubicBezTo>
                  <a:cubicBezTo>
                    <a:pt x="26318" y="20623"/>
                    <a:pt x="26296" y="20615"/>
                    <a:pt x="26275" y="20597"/>
                  </a:cubicBezTo>
                  <a:cubicBezTo>
                    <a:pt x="26262" y="20584"/>
                    <a:pt x="26242" y="20558"/>
                    <a:pt x="26216" y="20519"/>
                  </a:cubicBezTo>
                  <a:cubicBezTo>
                    <a:pt x="26190" y="20461"/>
                    <a:pt x="26112" y="20344"/>
                    <a:pt x="25995" y="20168"/>
                  </a:cubicBezTo>
                  <a:cubicBezTo>
                    <a:pt x="25917" y="20058"/>
                    <a:pt x="25852" y="19973"/>
                    <a:pt x="25806" y="19927"/>
                  </a:cubicBezTo>
                  <a:lnTo>
                    <a:pt x="25624" y="19739"/>
                  </a:lnTo>
                  <a:cubicBezTo>
                    <a:pt x="25540" y="19661"/>
                    <a:pt x="25429" y="19524"/>
                    <a:pt x="25280" y="19349"/>
                  </a:cubicBezTo>
                  <a:lnTo>
                    <a:pt x="25130" y="19160"/>
                  </a:lnTo>
                  <a:cubicBezTo>
                    <a:pt x="25033" y="19043"/>
                    <a:pt x="24955" y="18965"/>
                    <a:pt x="24902" y="18926"/>
                  </a:cubicBezTo>
                  <a:cubicBezTo>
                    <a:pt x="24876" y="18906"/>
                    <a:pt x="24857" y="18887"/>
                    <a:pt x="24863" y="18867"/>
                  </a:cubicBezTo>
                  <a:cubicBezTo>
                    <a:pt x="24863" y="18861"/>
                    <a:pt x="24870" y="18848"/>
                    <a:pt x="24889" y="18822"/>
                  </a:cubicBezTo>
                  <a:cubicBezTo>
                    <a:pt x="24909" y="18802"/>
                    <a:pt x="24935" y="18776"/>
                    <a:pt x="24955" y="18737"/>
                  </a:cubicBezTo>
                  <a:lnTo>
                    <a:pt x="25091" y="18542"/>
                  </a:lnTo>
                  <a:cubicBezTo>
                    <a:pt x="25098" y="18529"/>
                    <a:pt x="25104" y="18523"/>
                    <a:pt x="25111" y="18516"/>
                  </a:cubicBezTo>
                  <a:cubicBezTo>
                    <a:pt x="25046" y="18425"/>
                    <a:pt x="24981" y="18328"/>
                    <a:pt x="24922" y="18230"/>
                  </a:cubicBezTo>
                  <a:cubicBezTo>
                    <a:pt x="24811" y="18061"/>
                    <a:pt x="24707" y="17892"/>
                    <a:pt x="24610" y="17716"/>
                  </a:cubicBezTo>
                  <a:lnTo>
                    <a:pt x="24363" y="17944"/>
                  </a:lnTo>
                  <a:cubicBezTo>
                    <a:pt x="24343" y="17963"/>
                    <a:pt x="24324" y="17976"/>
                    <a:pt x="24311" y="17976"/>
                  </a:cubicBezTo>
                  <a:cubicBezTo>
                    <a:pt x="24291" y="17970"/>
                    <a:pt x="24272" y="17950"/>
                    <a:pt x="24259" y="17918"/>
                  </a:cubicBezTo>
                  <a:cubicBezTo>
                    <a:pt x="23907" y="16968"/>
                    <a:pt x="23504" y="16045"/>
                    <a:pt x="23068" y="15141"/>
                  </a:cubicBezTo>
                  <a:cubicBezTo>
                    <a:pt x="22938" y="14881"/>
                    <a:pt x="22821" y="14653"/>
                    <a:pt x="22711" y="14465"/>
                  </a:cubicBezTo>
                  <a:cubicBezTo>
                    <a:pt x="22542" y="14185"/>
                    <a:pt x="22418" y="13977"/>
                    <a:pt x="22347" y="13834"/>
                  </a:cubicBezTo>
                  <a:cubicBezTo>
                    <a:pt x="22314" y="13769"/>
                    <a:pt x="22269" y="13678"/>
                    <a:pt x="22216" y="13554"/>
                  </a:cubicBezTo>
                  <a:cubicBezTo>
                    <a:pt x="22158" y="13424"/>
                    <a:pt x="22112" y="13333"/>
                    <a:pt x="22086" y="13274"/>
                  </a:cubicBezTo>
                  <a:cubicBezTo>
                    <a:pt x="21956" y="13021"/>
                    <a:pt x="21768" y="12754"/>
                    <a:pt x="21514" y="12461"/>
                  </a:cubicBezTo>
                  <a:cubicBezTo>
                    <a:pt x="21215" y="12136"/>
                    <a:pt x="20994" y="11889"/>
                    <a:pt x="20844" y="11727"/>
                  </a:cubicBezTo>
                  <a:cubicBezTo>
                    <a:pt x="20799" y="11674"/>
                    <a:pt x="20766" y="11629"/>
                    <a:pt x="20760" y="11583"/>
                  </a:cubicBezTo>
                  <a:cubicBezTo>
                    <a:pt x="20695" y="11564"/>
                    <a:pt x="20623" y="11544"/>
                    <a:pt x="20552" y="11525"/>
                  </a:cubicBezTo>
                  <a:cubicBezTo>
                    <a:pt x="20324" y="11466"/>
                    <a:pt x="20148" y="11421"/>
                    <a:pt x="20031" y="11395"/>
                  </a:cubicBezTo>
                  <a:cubicBezTo>
                    <a:pt x="19791" y="11323"/>
                    <a:pt x="19602" y="11271"/>
                    <a:pt x="19478" y="11245"/>
                  </a:cubicBezTo>
                  <a:cubicBezTo>
                    <a:pt x="19270" y="11193"/>
                    <a:pt x="19082" y="11161"/>
                    <a:pt x="18919" y="11154"/>
                  </a:cubicBezTo>
                  <a:cubicBezTo>
                    <a:pt x="18888" y="11153"/>
                    <a:pt x="18858" y="11152"/>
                    <a:pt x="18828" y="11152"/>
                  </a:cubicBezTo>
                  <a:close/>
                </a:path>
              </a:pathLst>
            </a:custGeom>
            <a:solidFill>
              <a:srgbClr val="FFFF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4"/>
            <p:cNvSpPr/>
            <p:nvPr/>
          </p:nvSpPr>
          <p:spPr>
            <a:xfrm>
              <a:off x="-5529525" y="803500"/>
              <a:ext cx="155300" cy="205050"/>
            </a:xfrm>
            <a:custGeom>
              <a:avLst/>
              <a:gdLst/>
              <a:ahLst/>
              <a:cxnLst/>
              <a:rect l="l" t="t" r="r" b="b"/>
              <a:pathLst>
                <a:path w="6212" h="8202" extrusionOk="0">
                  <a:moveTo>
                    <a:pt x="4461" y="920"/>
                  </a:moveTo>
                  <a:lnTo>
                    <a:pt x="4461" y="920"/>
                  </a:lnTo>
                  <a:cubicBezTo>
                    <a:pt x="4458" y="924"/>
                    <a:pt x="4456" y="929"/>
                    <a:pt x="4455" y="936"/>
                  </a:cubicBezTo>
                  <a:lnTo>
                    <a:pt x="4455" y="936"/>
                  </a:lnTo>
                  <a:cubicBezTo>
                    <a:pt x="4457" y="930"/>
                    <a:pt x="4459" y="925"/>
                    <a:pt x="4461" y="920"/>
                  </a:cubicBezTo>
                  <a:close/>
                  <a:moveTo>
                    <a:pt x="4950" y="1"/>
                  </a:moveTo>
                  <a:cubicBezTo>
                    <a:pt x="4781" y="189"/>
                    <a:pt x="4618" y="475"/>
                    <a:pt x="4481" y="866"/>
                  </a:cubicBezTo>
                  <a:cubicBezTo>
                    <a:pt x="4474" y="884"/>
                    <a:pt x="4468" y="902"/>
                    <a:pt x="4461" y="920"/>
                  </a:cubicBezTo>
                  <a:lnTo>
                    <a:pt x="4461" y="920"/>
                  </a:lnTo>
                  <a:cubicBezTo>
                    <a:pt x="4461" y="919"/>
                    <a:pt x="4462" y="918"/>
                    <a:pt x="4462" y="918"/>
                  </a:cubicBezTo>
                  <a:cubicBezTo>
                    <a:pt x="4475" y="898"/>
                    <a:pt x="4501" y="866"/>
                    <a:pt x="4553" y="827"/>
                  </a:cubicBezTo>
                  <a:cubicBezTo>
                    <a:pt x="4605" y="792"/>
                    <a:pt x="4648" y="775"/>
                    <a:pt x="4685" y="775"/>
                  </a:cubicBezTo>
                  <a:cubicBezTo>
                    <a:pt x="4703" y="775"/>
                    <a:pt x="4720" y="779"/>
                    <a:pt x="4735" y="788"/>
                  </a:cubicBezTo>
                  <a:cubicBezTo>
                    <a:pt x="4761" y="807"/>
                    <a:pt x="4774" y="833"/>
                    <a:pt x="4774" y="872"/>
                  </a:cubicBezTo>
                  <a:lnTo>
                    <a:pt x="4781" y="970"/>
                  </a:lnTo>
                  <a:cubicBezTo>
                    <a:pt x="4781" y="1009"/>
                    <a:pt x="4800" y="1074"/>
                    <a:pt x="4839" y="1184"/>
                  </a:cubicBezTo>
                  <a:lnTo>
                    <a:pt x="4872" y="1282"/>
                  </a:lnTo>
                  <a:cubicBezTo>
                    <a:pt x="4898" y="1269"/>
                    <a:pt x="4917" y="1249"/>
                    <a:pt x="4943" y="1236"/>
                  </a:cubicBezTo>
                  <a:cubicBezTo>
                    <a:pt x="4950" y="1210"/>
                    <a:pt x="4956" y="1184"/>
                    <a:pt x="4969" y="1152"/>
                  </a:cubicBezTo>
                  <a:cubicBezTo>
                    <a:pt x="5015" y="1048"/>
                    <a:pt x="5093" y="911"/>
                    <a:pt x="5210" y="736"/>
                  </a:cubicBezTo>
                  <a:lnTo>
                    <a:pt x="5457" y="378"/>
                  </a:lnTo>
                  <a:cubicBezTo>
                    <a:pt x="5307" y="235"/>
                    <a:pt x="5138" y="111"/>
                    <a:pt x="4950" y="1"/>
                  </a:cubicBezTo>
                  <a:close/>
                  <a:moveTo>
                    <a:pt x="4455" y="936"/>
                  </a:moveTo>
                  <a:cubicBezTo>
                    <a:pt x="4319" y="1289"/>
                    <a:pt x="4217" y="1545"/>
                    <a:pt x="4150" y="1692"/>
                  </a:cubicBezTo>
                  <a:cubicBezTo>
                    <a:pt x="4273" y="1594"/>
                    <a:pt x="4403" y="1497"/>
                    <a:pt x="4540" y="1399"/>
                  </a:cubicBezTo>
                  <a:cubicBezTo>
                    <a:pt x="4488" y="1269"/>
                    <a:pt x="4462" y="1145"/>
                    <a:pt x="4455" y="1028"/>
                  </a:cubicBezTo>
                  <a:cubicBezTo>
                    <a:pt x="4451" y="989"/>
                    <a:pt x="4449" y="957"/>
                    <a:pt x="4455" y="936"/>
                  </a:cubicBezTo>
                  <a:close/>
                  <a:moveTo>
                    <a:pt x="6016" y="1588"/>
                  </a:moveTo>
                  <a:lnTo>
                    <a:pt x="6016" y="1588"/>
                  </a:lnTo>
                  <a:cubicBezTo>
                    <a:pt x="6010" y="1627"/>
                    <a:pt x="5984" y="1666"/>
                    <a:pt x="5951" y="1705"/>
                  </a:cubicBezTo>
                  <a:cubicBezTo>
                    <a:pt x="5938" y="1718"/>
                    <a:pt x="5906" y="1750"/>
                    <a:pt x="5854" y="1802"/>
                  </a:cubicBezTo>
                  <a:cubicBezTo>
                    <a:pt x="5782" y="1861"/>
                    <a:pt x="5678" y="1965"/>
                    <a:pt x="5548" y="2108"/>
                  </a:cubicBezTo>
                  <a:lnTo>
                    <a:pt x="5132" y="2576"/>
                  </a:lnTo>
                  <a:cubicBezTo>
                    <a:pt x="5002" y="2713"/>
                    <a:pt x="4904" y="2830"/>
                    <a:pt x="4833" y="2921"/>
                  </a:cubicBezTo>
                  <a:cubicBezTo>
                    <a:pt x="4787" y="2979"/>
                    <a:pt x="4722" y="3064"/>
                    <a:pt x="4638" y="3181"/>
                  </a:cubicBezTo>
                  <a:cubicBezTo>
                    <a:pt x="4553" y="3279"/>
                    <a:pt x="4475" y="3357"/>
                    <a:pt x="4397" y="3402"/>
                  </a:cubicBezTo>
                  <a:cubicBezTo>
                    <a:pt x="4481" y="3305"/>
                    <a:pt x="4566" y="3200"/>
                    <a:pt x="4651" y="3083"/>
                  </a:cubicBezTo>
                  <a:cubicBezTo>
                    <a:pt x="4748" y="2947"/>
                    <a:pt x="4826" y="2843"/>
                    <a:pt x="4878" y="2778"/>
                  </a:cubicBezTo>
                  <a:cubicBezTo>
                    <a:pt x="4911" y="2739"/>
                    <a:pt x="4989" y="2654"/>
                    <a:pt x="5099" y="2524"/>
                  </a:cubicBezTo>
                  <a:lnTo>
                    <a:pt x="5678" y="1906"/>
                  </a:lnTo>
                  <a:cubicBezTo>
                    <a:pt x="5828" y="1770"/>
                    <a:pt x="5938" y="1666"/>
                    <a:pt x="6016" y="1588"/>
                  </a:cubicBezTo>
                  <a:close/>
                  <a:moveTo>
                    <a:pt x="4605" y="1744"/>
                  </a:moveTo>
                  <a:lnTo>
                    <a:pt x="4605" y="1744"/>
                  </a:lnTo>
                  <a:cubicBezTo>
                    <a:pt x="4455" y="1880"/>
                    <a:pt x="4306" y="1991"/>
                    <a:pt x="4150" y="2075"/>
                  </a:cubicBezTo>
                  <a:cubicBezTo>
                    <a:pt x="4117" y="2095"/>
                    <a:pt x="4098" y="2095"/>
                    <a:pt x="4078" y="2095"/>
                  </a:cubicBezTo>
                  <a:cubicBezTo>
                    <a:pt x="4065" y="2088"/>
                    <a:pt x="4059" y="2069"/>
                    <a:pt x="4052" y="2049"/>
                  </a:cubicBezTo>
                  <a:cubicBezTo>
                    <a:pt x="4052" y="2043"/>
                    <a:pt x="4052" y="2023"/>
                    <a:pt x="4052" y="1991"/>
                  </a:cubicBezTo>
                  <a:cubicBezTo>
                    <a:pt x="4052" y="1978"/>
                    <a:pt x="4046" y="1952"/>
                    <a:pt x="4033" y="1906"/>
                  </a:cubicBezTo>
                  <a:lnTo>
                    <a:pt x="4033" y="1900"/>
                  </a:lnTo>
                  <a:cubicBezTo>
                    <a:pt x="3916" y="2082"/>
                    <a:pt x="3753" y="2290"/>
                    <a:pt x="3545" y="2524"/>
                  </a:cubicBezTo>
                  <a:cubicBezTo>
                    <a:pt x="3356" y="2732"/>
                    <a:pt x="3207" y="2901"/>
                    <a:pt x="3096" y="3025"/>
                  </a:cubicBezTo>
                  <a:cubicBezTo>
                    <a:pt x="3109" y="3025"/>
                    <a:pt x="3116" y="3018"/>
                    <a:pt x="3129" y="3018"/>
                  </a:cubicBezTo>
                  <a:cubicBezTo>
                    <a:pt x="3161" y="3018"/>
                    <a:pt x="3181" y="3025"/>
                    <a:pt x="3194" y="3038"/>
                  </a:cubicBezTo>
                  <a:cubicBezTo>
                    <a:pt x="3200" y="3044"/>
                    <a:pt x="3207" y="3064"/>
                    <a:pt x="3213" y="3090"/>
                  </a:cubicBezTo>
                  <a:cubicBezTo>
                    <a:pt x="3226" y="3207"/>
                    <a:pt x="3239" y="3305"/>
                    <a:pt x="3239" y="3389"/>
                  </a:cubicBezTo>
                  <a:cubicBezTo>
                    <a:pt x="3239" y="3448"/>
                    <a:pt x="3239" y="3487"/>
                    <a:pt x="3246" y="3519"/>
                  </a:cubicBezTo>
                  <a:cubicBezTo>
                    <a:pt x="3252" y="3519"/>
                    <a:pt x="3259" y="3513"/>
                    <a:pt x="3272" y="3506"/>
                  </a:cubicBezTo>
                  <a:cubicBezTo>
                    <a:pt x="3272" y="3506"/>
                    <a:pt x="3285" y="3500"/>
                    <a:pt x="3298" y="3487"/>
                  </a:cubicBezTo>
                  <a:cubicBezTo>
                    <a:pt x="3363" y="3350"/>
                    <a:pt x="3454" y="3207"/>
                    <a:pt x="3564" y="3064"/>
                  </a:cubicBezTo>
                  <a:cubicBezTo>
                    <a:pt x="3642" y="2960"/>
                    <a:pt x="3766" y="2804"/>
                    <a:pt x="3935" y="2609"/>
                  </a:cubicBezTo>
                  <a:lnTo>
                    <a:pt x="4202" y="2296"/>
                  </a:lnTo>
                  <a:cubicBezTo>
                    <a:pt x="4332" y="2153"/>
                    <a:pt x="4423" y="2036"/>
                    <a:pt x="4481" y="1958"/>
                  </a:cubicBezTo>
                  <a:cubicBezTo>
                    <a:pt x="4533" y="1880"/>
                    <a:pt x="4572" y="1809"/>
                    <a:pt x="4605" y="1744"/>
                  </a:cubicBezTo>
                  <a:close/>
                  <a:moveTo>
                    <a:pt x="2921" y="3239"/>
                  </a:moveTo>
                  <a:lnTo>
                    <a:pt x="2921" y="3239"/>
                  </a:lnTo>
                  <a:cubicBezTo>
                    <a:pt x="2790" y="3415"/>
                    <a:pt x="2654" y="3636"/>
                    <a:pt x="2504" y="3909"/>
                  </a:cubicBezTo>
                  <a:cubicBezTo>
                    <a:pt x="2608" y="3831"/>
                    <a:pt x="2712" y="3760"/>
                    <a:pt x="2817" y="3688"/>
                  </a:cubicBezTo>
                  <a:cubicBezTo>
                    <a:pt x="2849" y="3669"/>
                    <a:pt x="2875" y="3649"/>
                    <a:pt x="2882" y="3636"/>
                  </a:cubicBezTo>
                  <a:cubicBezTo>
                    <a:pt x="2901" y="3610"/>
                    <a:pt x="2908" y="3571"/>
                    <a:pt x="2908" y="3519"/>
                  </a:cubicBezTo>
                  <a:lnTo>
                    <a:pt x="2921" y="3239"/>
                  </a:lnTo>
                  <a:close/>
                  <a:moveTo>
                    <a:pt x="2888" y="4098"/>
                  </a:moveTo>
                  <a:lnTo>
                    <a:pt x="2888" y="4098"/>
                  </a:lnTo>
                  <a:cubicBezTo>
                    <a:pt x="2784" y="4150"/>
                    <a:pt x="2686" y="4209"/>
                    <a:pt x="2589" y="4287"/>
                  </a:cubicBezTo>
                  <a:cubicBezTo>
                    <a:pt x="2557" y="4313"/>
                    <a:pt x="2529" y="4328"/>
                    <a:pt x="2506" y="4328"/>
                  </a:cubicBezTo>
                  <a:cubicBezTo>
                    <a:pt x="2496" y="4328"/>
                    <a:pt x="2486" y="4325"/>
                    <a:pt x="2478" y="4319"/>
                  </a:cubicBezTo>
                  <a:cubicBezTo>
                    <a:pt x="2459" y="4313"/>
                    <a:pt x="2452" y="4293"/>
                    <a:pt x="2446" y="4261"/>
                  </a:cubicBezTo>
                  <a:lnTo>
                    <a:pt x="2407" y="4111"/>
                  </a:lnTo>
                  <a:lnTo>
                    <a:pt x="2407" y="4104"/>
                  </a:lnTo>
                  <a:cubicBezTo>
                    <a:pt x="2400" y="4111"/>
                    <a:pt x="2400" y="4111"/>
                    <a:pt x="2400" y="4117"/>
                  </a:cubicBezTo>
                  <a:cubicBezTo>
                    <a:pt x="2082" y="4729"/>
                    <a:pt x="1926" y="5047"/>
                    <a:pt x="1913" y="5060"/>
                  </a:cubicBezTo>
                  <a:cubicBezTo>
                    <a:pt x="1880" y="5132"/>
                    <a:pt x="1815" y="5230"/>
                    <a:pt x="1730" y="5360"/>
                  </a:cubicBezTo>
                  <a:cubicBezTo>
                    <a:pt x="1738" y="5358"/>
                    <a:pt x="1745" y="5357"/>
                    <a:pt x="1752" y="5357"/>
                  </a:cubicBezTo>
                  <a:cubicBezTo>
                    <a:pt x="1767" y="5357"/>
                    <a:pt x="1780" y="5362"/>
                    <a:pt x="1789" y="5366"/>
                  </a:cubicBezTo>
                  <a:cubicBezTo>
                    <a:pt x="1802" y="5379"/>
                    <a:pt x="1808" y="5399"/>
                    <a:pt x="1815" y="5425"/>
                  </a:cubicBezTo>
                  <a:cubicBezTo>
                    <a:pt x="1828" y="5477"/>
                    <a:pt x="1841" y="5548"/>
                    <a:pt x="1860" y="5620"/>
                  </a:cubicBezTo>
                  <a:lnTo>
                    <a:pt x="1932" y="5457"/>
                  </a:lnTo>
                  <a:cubicBezTo>
                    <a:pt x="1965" y="5379"/>
                    <a:pt x="1991" y="5314"/>
                    <a:pt x="2017" y="5275"/>
                  </a:cubicBezTo>
                  <a:cubicBezTo>
                    <a:pt x="2062" y="5191"/>
                    <a:pt x="2134" y="5086"/>
                    <a:pt x="2225" y="4956"/>
                  </a:cubicBezTo>
                  <a:cubicBezTo>
                    <a:pt x="2316" y="4839"/>
                    <a:pt x="2530" y="4553"/>
                    <a:pt x="2888" y="4098"/>
                  </a:cubicBezTo>
                  <a:close/>
                  <a:moveTo>
                    <a:pt x="1561" y="5626"/>
                  </a:moveTo>
                  <a:cubicBezTo>
                    <a:pt x="1490" y="5730"/>
                    <a:pt x="1418" y="5841"/>
                    <a:pt x="1334" y="5964"/>
                  </a:cubicBezTo>
                  <a:lnTo>
                    <a:pt x="1477" y="5899"/>
                  </a:lnTo>
                  <a:cubicBezTo>
                    <a:pt x="1516" y="5886"/>
                    <a:pt x="1542" y="5867"/>
                    <a:pt x="1561" y="5847"/>
                  </a:cubicBezTo>
                  <a:cubicBezTo>
                    <a:pt x="1587" y="5821"/>
                    <a:pt x="1594" y="5776"/>
                    <a:pt x="1587" y="5717"/>
                  </a:cubicBezTo>
                  <a:cubicBezTo>
                    <a:pt x="1587" y="5711"/>
                    <a:pt x="1574" y="5678"/>
                    <a:pt x="1561" y="5633"/>
                  </a:cubicBezTo>
                  <a:lnTo>
                    <a:pt x="1561" y="5626"/>
                  </a:lnTo>
                  <a:close/>
                  <a:moveTo>
                    <a:pt x="1457" y="6238"/>
                  </a:moveTo>
                  <a:lnTo>
                    <a:pt x="1457" y="6238"/>
                  </a:lnTo>
                  <a:cubicBezTo>
                    <a:pt x="1425" y="6257"/>
                    <a:pt x="1379" y="6283"/>
                    <a:pt x="1327" y="6329"/>
                  </a:cubicBezTo>
                  <a:cubicBezTo>
                    <a:pt x="1297" y="6348"/>
                    <a:pt x="1267" y="6358"/>
                    <a:pt x="1239" y="6358"/>
                  </a:cubicBezTo>
                  <a:cubicBezTo>
                    <a:pt x="1219" y="6358"/>
                    <a:pt x="1200" y="6353"/>
                    <a:pt x="1184" y="6342"/>
                  </a:cubicBezTo>
                  <a:cubicBezTo>
                    <a:pt x="1158" y="6329"/>
                    <a:pt x="1139" y="6303"/>
                    <a:pt x="1132" y="6264"/>
                  </a:cubicBezTo>
                  <a:cubicBezTo>
                    <a:pt x="1054" y="6374"/>
                    <a:pt x="976" y="6485"/>
                    <a:pt x="898" y="6602"/>
                  </a:cubicBezTo>
                  <a:cubicBezTo>
                    <a:pt x="521" y="7148"/>
                    <a:pt x="248" y="7623"/>
                    <a:pt x="72" y="8033"/>
                  </a:cubicBezTo>
                  <a:cubicBezTo>
                    <a:pt x="417" y="7623"/>
                    <a:pt x="677" y="7330"/>
                    <a:pt x="846" y="7155"/>
                  </a:cubicBezTo>
                  <a:cubicBezTo>
                    <a:pt x="924" y="7070"/>
                    <a:pt x="969" y="7025"/>
                    <a:pt x="989" y="7005"/>
                  </a:cubicBezTo>
                  <a:cubicBezTo>
                    <a:pt x="1048" y="6933"/>
                    <a:pt x="1132" y="6810"/>
                    <a:pt x="1236" y="6628"/>
                  </a:cubicBezTo>
                  <a:lnTo>
                    <a:pt x="1457" y="6238"/>
                  </a:lnTo>
                  <a:close/>
                  <a:moveTo>
                    <a:pt x="5522" y="449"/>
                  </a:moveTo>
                  <a:cubicBezTo>
                    <a:pt x="5496" y="475"/>
                    <a:pt x="5463" y="515"/>
                    <a:pt x="5418" y="580"/>
                  </a:cubicBezTo>
                  <a:lnTo>
                    <a:pt x="5184" y="911"/>
                  </a:lnTo>
                  <a:cubicBezTo>
                    <a:pt x="5106" y="1022"/>
                    <a:pt x="5047" y="1119"/>
                    <a:pt x="5008" y="1197"/>
                  </a:cubicBezTo>
                  <a:cubicBezTo>
                    <a:pt x="5034" y="1178"/>
                    <a:pt x="5060" y="1165"/>
                    <a:pt x="5093" y="1152"/>
                  </a:cubicBezTo>
                  <a:cubicBezTo>
                    <a:pt x="5158" y="1126"/>
                    <a:pt x="5268" y="1087"/>
                    <a:pt x="5411" y="1048"/>
                  </a:cubicBezTo>
                  <a:lnTo>
                    <a:pt x="5535" y="1015"/>
                  </a:lnTo>
                  <a:cubicBezTo>
                    <a:pt x="5546" y="1014"/>
                    <a:pt x="5557" y="1013"/>
                    <a:pt x="5566" y="1013"/>
                  </a:cubicBezTo>
                  <a:cubicBezTo>
                    <a:pt x="5592" y="1013"/>
                    <a:pt x="5608" y="1020"/>
                    <a:pt x="5613" y="1035"/>
                  </a:cubicBezTo>
                  <a:cubicBezTo>
                    <a:pt x="5620" y="1048"/>
                    <a:pt x="5620" y="1061"/>
                    <a:pt x="5607" y="1074"/>
                  </a:cubicBezTo>
                  <a:cubicBezTo>
                    <a:pt x="5607" y="1087"/>
                    <a:pt x="5594" y="1100"/>
                    <a:pt x="5587" y="1119"/>
                  </a:cubicBezTo>
                  <a:cubicBezTo>
                    <a:pt x="5574" y="1139"/>
                    <a:pt x="5574" y="1165"/>
                    <a:pt x="5574" y="1210"/>
                  </a:cubicBezTo>
                  <a:cubicBezTo>
                    <a:pt x="5574" y="1249"/>
                    <a:pt x="5574" y="1282"/>
                    <a:pt x="5561" y="1301"/>
                  </a:cubicBezTo>
                  <a:cubicBezTo>
                    <a:pt x="5542" y="1334"/>
                    <a:pt x="5503" y="1360"/>
                    <a:pt x="5437" y="1373"/>
                  </a:cubicBezTo>
                  <a:cubicBezTo>
                    <a:pt x="5229" y="1432"/>
                    <a:pt x="5080" y="1497"/>
                    <a:pt x="4982" y="1568"/>
                  </a:cubicBezTo>
                  <a:lnTo>
                    <a:pt x="5099" y="1874"/>
                  </a:lnTo>
                  <a:cubicBezTo>
                    <a:pt x="5119" y="1939"/>
                    <a:pt x="5132" y="1984"/>
                    <a:pt x="5138" y="2017"/>
                  </a:cubicBezTo>
                  <a:cubicBezTo>
                    <a:pt x="5145" y="2069"/>
                    <a:pt x="5145" y="2114"/>
                    <a:pt x="5132" y="2153"/>
                  </a:cubicBezTo>
                  <a:cubicBezTo>
                    <a:pt x="5119" y="2186"/>
                    <a:pt x="5106" y="2205"/>
                    <a:pt x="5086" y="2212"/>
                  </a:cubicBezTo>
                  <a:cubicBezTo>
                    <a:pt x="5080" y="2215"/>
                    <a:pt x="5073" y="2217"/>
                    <a:pt x="5067" y="2217"/>
                  </a:cubicBezTo>
                  <a:cubicBezTo>
                    <a:pt x="5060" y="2217"/>
                    <a:pt x="5054" y="2215"/>
                    <a:pt x="5047" y="2212"/>
                  </a:cubicBezTo>
                  <a:cubicBezTo>
                    <a:pt x="5028" y="2212"/>
                    <a:pt x="5015" y="2205"/>
                    <a:pt x="5002" y="2205"/>
                  </a:cubicBezTo>
                  <a:cubicBezTo>
                    <a:pt x="4995" y="2205"/>
                    <a:pt x="4963" y="2205"/>
                    <a:pt x="4917" y="2212"/>
                  </a:cubicBezTo>
                  <a:cubicBezTo>
                    <a:pt x="4904" y="2215"/>
                    <a:pt x="4891" y="2216"/>
                    <a:pt x="4881" y="2216"/>
                  </a:cubicBezTo>
                  <a:cubicBezTo>
                    <a:pt x="4865" y="2216"/>
                    <a:pt x="4853" y="2213"/>
                    <a:pt x="4846" y="2205"/>
                  </a:cubicBezTo>
                  <a:cubicBezTo>
                    <a:pt x="4820" y="2192"/>
                    <a:pt x="4807" y="2160"/>
                    <a:pt x="4794" y="2114"/>
                  </a:cubicBezTo>
                  <a:lnTo>
                    <a:pt x="4696" y="1724"/>
                  </a:lnTo>
                  <a:cubicBezTo>
                    <a:pt x="4657" y="1835"/>
                    <a:pt x="4566" y="1978"/>
                    <a:pt x="4423" y="2166"/>
                  </a:cubicBezTo>
                  <a:cubicBezTo>
                    <a:pt x="4364" y="2238"/>
                    <a:pt x="4319" y="2296"/>
                    <a:pt x="4286" y="2329"/>
                  </a:cubicBezTo>
                  <a:cubicBezTo>
                    <a:pt x="4260" y="2355"/>
                    <a:pt x="4215" y="2401"/>
                    <a:pt x="4156" y="2453"/>
                  </a:cubicBezTo>
                  <a:lnTo>
                    <a:pt x="4020" y="2609"/>
                  </a:lnTo>
                  <a:cubicBezTo>
                    <a:pt x="3734" y="2953"/>
                    <a:pt x="3525" y="3220"/>
                    <a:pt x="3395" y="3422"/>
                  </a:cubicBezTo>
                  <a:cubicBezTo>
                    <a:pt x="3526" y="3342"/>
                    <a:pt x="3667" y="3302"/>
                    <a:pt x="3822" y="3302"/>
                  </a:cubicBezTo>
                  <a:cubicBezTo>
                    <a:pt x="3844" y="3302"/>
                    <a:pt x="3867" y="3303"/>
                    <a:pt x="3890" y="3305"/>
                  </a:cubicBezTo>
                  <a:cubicBezTo>
                    <a:pt x="3948" y="3305"/>
                    <a:pt x="3981" y="3324"/>
                    <a:pt x="3994" y="3357"/>
                  </a:cubicBezTo>
                  <a:cubicBezTo>
                    <a:pt x="4007" y="3370"/>
                    <a:pt x="4000" y="3396"/>
                    <a:pt x="3994" y="3428"/>
                  </a:cubicBezTo>
                  <a:cubicBezTo>
                    <a:pt x="3981" y="3467"/>
                    <a:pt x="3974" y="3493"/>
                    <a:pt x="3974" y="3506"/>
                  </a:cubicBezTo>
                  <a:lnTo>
                    <a:pt x="3981" y="3545"/>
                  </a:lnTo>
                  <a:cubicBezTo>
                    <a:pt x="3981" y="3558"/>
                    <a:pt x="3981" y="3571"/>
                    <a:pt x="3974" y="3578"/>
                  </a:cubicBezTo>
                  <a:cubicBezTo>
                    <a:pt x="3968" y="3591"/>
                    <a:pt x="3948" y="3604"/>
                    <a:pt x="3916" y="3610"/>
                  </a:cubicBezTo>
                  <a:cubicBezTo>
                    <a:pt x="3792" y="3630"/>
                    <a:pt x="3668" y="3662"/>
                    <a:pt x="3538" y="3714"/>
                  </a:cubicBezTo>
                  <a:cubicBezTo>
                    <a:pt x="3454" y="3753"/>
                    <a:pt x="3395" y="3786"/>
                    <a:pt x="3356" y="3825"/>
                  </a:cubicBezTo>
                  <a:cubicBezTo>
                    <a:pt x="3350" y="3838"/>
                    <a:pt x="3337" y="3851"/>
                    <a:pt x="3324" y="3857"/>
                  </a:cubicBezTo>
                  <a:cubicBezTo>
                    <a:pt x="3369" y="4026"/>
                    <a:pt x="3408" y="4196"/>
                    <a:pt x="3441" y="4371"/>
                  </a:cubicBezTo>
                  <a:cubicBezTo>
                    <a:pt x="3441" y="4410"/>
                    <a:pt x="3441" y="4436"/>
                    <a:pt x="3428" y="4449"/>
                  </a:cubicBezTo>
                  <a:cubicBezTo>
                    <a:pt x="3415" y="4462"/>
                    <a:pt x="3389" y="4469"/>
                    <a:pt x="3350" y="4469"/>
                  </a:cubicBezTo>
                  <a:cubicBezTo>
                    <a:pt x="3265" y="4469"/>
                    <a:pt x="3200" y="4456"/>
                    <a:pt x="3168" y="4430"/>
                  </a:cubicBezTo>
                  <a:cubicBezTo>
                    <a:pt x="3135" y="4410"/>
                    <a:pt x="3109" y="4365"/>
                    <a:pt x="3077" y="4300"/>
                  </a:cubicBezTo>
                  <a:cubicBezTo>
                    <a:pt x="3031" y="4215"/>
                    <a:pt x="3005" y="4143"/>
                    <a:pt x="2992" y="4078"/>
                  </a:cubicBezTo>
                  <a:lnTo>
                    <a:pt x="2563" y="4638"/>
                  </a:lnTo>
                  <a:cubicBezTo>
                    <a:pt x="2368" y="4885"/>
                    <a:pt x="2238" y="5067"/>
                    <a:pt x="2166" y="5184"/>
                  </a:cubicBezTo>
                  <a:cubicBezTo>
                    <a:pt x="2082" y="5308"/>
                    <a:pt x="2010" y="5431"/>
                    <a:pt x="1952" y="5548"/>
                  </a:cubicBezTo>
                  <a:cubicBezTo>
                    <a:pt x="1926" y="5600"/>
                    <a:pt x="1893" y="5646"/>
                    <a:pt x="1867" y="5678"/>
                  </a:cubicBezTo>
                  <a:cubicBezTo>
                    <a:pt x="1867" y="5678"/>
                    <a:pt x="1867" y="5685"/>
                    <a:pt x="1867" y="5691"/>
                  </a:cubicBezTo>
                  <a:cubicBezTo>
                    <a:pt x="1880" y="5672"/>
                    <a:pt x="1893" y="5646"/>
                    <a:pt x="1926" y="5620"/>
                  </a:cubicBezTo>
                  <a:cubicBezTo>
                    <a:pt x="1971" y="5581"/>
                    <a:pt x="2043" y="5535"/>
                    <a:pt x="2140" y="5477"/>
                  </a:cubicBezTo>
                  <a:cubicBezTo>
                    <a:pt x="2238" y="5425"/>
                    <a:pt x="2309" y="5379"/>
                    <a:pt x="2348" y="5340"/>
                  </a:cubicBezTo>
                  <a:cubicBezTo>
                    <a:pt x="2381" y="5314"/>
                    <a:pt x="2400" y="5301"/>
                    <a:pt x="2420" y="5295"/>
                  </a:cubicBezTo>
                  <a:cubicBezTo>
                    <a:pt x="2431" y="5289"/>
                    <a:pt x="2443" y="5286"/>
                    <a:pt x="2454" y="5286"/>
                  </a:cubicBezTo>
                  <a:cubicBezTo>
                    <a:pt x="2468" y="5286"/>
                    <a:pt x="2481" y="5290"/>
                    <a:pt x="2491" y="5301"/>
                  </a:cubicBezTo>
                  <a:cubicBezTo>
                    <a:pt x="2504" y="5308"/>
                    <a:pt x="2517" y="5327"/>
                    <a:pt x="2524" y="5360"/>
                  </a:cubicBezTo>
                  <a:cubicBezTo>
                    <a:pt x="2543" y="5425"/>
                    <a:pt x="2543" y="5477"/>
                    <a:pt x="2530" y="5516"/>
                  </a:cubicBezTo>
                  <a:cubicBezTo>
                    <a:pt x="2511" y="5542"/>
                    <a:pt x="2485" y="5568"/>
                    <a:pt x="2433" y="5600"/>
                  </a:cubicBezTo>
                  <a:cubicBezTo>
                    <a:pt x="2348" y="5652"/>
                    <a:pt x="2264" y="5711"/>
                    <a:pt x="2199" y="5776"/>
                  </a:cubicBezTo>
                  <a:cubicBezTo>
                    <a:pt x="2134" y="5834"/>
                    <a:pt x="2101" y="5860"/>
                    <a:pt x="2095" y="5867"/>
                  </a:cubicBezTo>
                  <a:cubicBezTo>
                    <a:pt x="2088" y="5873"/>
                    <a:pt x="2056" y="5893"/>
                    <a:pt x="2010" y="5919"/>
                  </a:cubicBezTo>
                  <a:cubicBezTo>
                    <a:pt x="1971" y="5938"/>
                    <a:pt x="1945" y="5958"/>
                    <a:pt x="1932" y="5977"/>
                  </a:cubicBezTo>
                  <a:cubicBezTo>
                    <a:pt x="1926" y="5977"/>
                    <a:pt x="1919" y="5984"/>
                    <a:pt x="1919" y="5984"/>
                  </a:cubicBezTo>
                  <a:cubicBezTo>
                    <a:pt x="1926" y="6016"/>
                    <a:pt x="1932" y="6043"/>
                    <a:pt x="1932" y="6075"/>
                  </a:cubicBezTo>
                  <a:lnTo>
                    <a:pt x="1965" y="6251"/>
                  </a:lnTo>
                  <a:cubicBezTo>
                    <a:pt x="1984" y="6374"/>
                    <a:pt x="2004" y="6498"/>
                    <a:pt x="2023" y="6641"/>
                  </a:cubicBezTo>
                  <a:cubicBezTo>
                    <a:pt x="2023" y="6680"/>
                    <a:pt x="2023" y="6706"/>
                    <a:pt x="2004" y="6719"/>
                  </a:cubicBezTo>
                  <a:cubicBezTo>
                    <a:pt x="1997" y="6725"/>
                    <a:pt x="1984" y="6732"/>
                    <a:pt x="1958" y="6738"/>
                  </a:cubicBezTo>
                  <a:cubicBezTo>
                    <a:pt x="1893" y="6738"/>
                    <a:pt x="1847" y="6738"/>
                    <a:pt x="1821" y="6725"/>
                  </a:cubicBezTo>
                  <a:cubicBezTo>
                    <a:pt x="1782" y="6699"/>
                    <a:pt x="1750" y="6641"/>
                    <a:pt x="1724" y="6550"/>
                  </a:cubicBezTo>
                  <a:lnTo>
                    <a:pt x="1633" y="6160"/>
                  </a:lnTo>
                  <a:cubicBezTo>
                    <a:pt x="1568" y="6231"/>
                    <a:pt x="1503" y="6322"/>
                    <a:pt x="1431" y="6439"/>
                  </a:cubicBezTo>
                  <a:cubicBezTo>
                    <a:pt x="1405" y="6472"/>
                    <a:pt x="1353" y="6576"/>
                    <a:pt x="1262" y="6738"/>
                  </a:cubicBezTo>
                  <a:cubicBezTo>
                    <a:pt x="1223" y="6810"/>
                    <a:pt x="1184" y="6868"/>
                    <a:pt x="1145" y="6920"/>
                  </a:cubicBezTo>
                  <a:cubicBezTo>
                    <a:pt x="1113" y="6966"/>
                    <a:pt x="1067" y="7018"/>
                    <a:pt x="1022" y="7064"/>
                  </a:cubicBezTo>
                  <a:lnTo>
                    <a:pt x="7" y="8195"/>
                  </a:lnTo>
                  <a:cubicBezTo>
                    <a:pt x="7" y="8195"/>
                    <a:pt x="0" y="8202"/>
                    <a:pt x="0" y="8202"/>
                  </a:cubicBezTo>
                  <a:cubicBezTo>
                    <a:pt x="651" y="8156"/>
                    <a:pt x="1249" y="7961"/>
                    <a:pt x="1795" y="7610"/>
                  </a:cubicBezTo>
                  <a:cubicBezTo>
                    <a:pt x="1841" y="7584"/>
                    <a:pt x="1880" y="7571"/>
                    <a:pt x="1913" y="7571"/>
                  </a:cubicBezTo>
                  <a:lnTo>
                    <a:pt x="1939" y="7571"/>
                  </a:lnTo>
                  <a:lnTo>
                    <a:pt x="2010" y="7538"/>
                  </a:lnTo>
                  <a:cubicBezTo>
                    <a:pt x="2062" y="7512"/>
                    <a:pt x="2108" y="7480"/>
                    <a:pt x="2147" y="7454"/>
                  </a:cubicBezTo>
                  <a:lnTo>
                    <a:pt x="2309" y="7311"/>
                  </a:lnTo>
                  <a:lnTo>
                    <a:pt x="2381" y="7233"/>
                  </a:lnTo>
                  <a:cubicBezTo>
                    <a:pt x="2400" y="7207"/>
                    <a:pt x="2420" y="7194"/>
                    <a:pt x="2426" y="7187"/>
                  </a:cubicBezTo>
                  <a:cubicBezTo>
                    <a:pt x="2439" y="7181"/>
                    <a:pt x="2446" y="7181"/>
                    <a:pt x="2459" y="7181"/>
                  </a:cubicBezTo>
                  <a:cubicBezTo>
                    <a:pt x="2543" y="7012"/>
                    <a:pt x="2647" y="6790"/>
                    <a:pt x="2777" y="6504"/>
                  </a:cubicBezTo>
                  <a:cubicBezTo>
                    <a:pt x="2947" y="6134"/>
                    <a:pt x="3083" y="5854"/>
                    <a:pt x="3200" y="5659"/>
                  </a:cubicBezTo>
                  <a:cubicBezTo>
                    <a:pt x="3343" y="5399"/>
                    <a:pt x="3551" y="5086"/>
                    <a:pt x="3831" y="4709"/>
                  </a:cubicBezTo>
                  <a:cubicBezTo>
                    <a:pt x="4527" y="3773"/>
                    <a:pt x="5281" y="2888"/>
                    <a:pt x="6101" y="2056"/>
                  </a:cubicBezTo>
                  <a:cubicBezTo>
                    <a:pt x="6120" y="2004"/>
                    <a:pt x="6140" y="1958"/>
                    <a:pt x="6159" y="1926"/>
                  </a:cubicBezTo>
                  <a:cubicBezTo>
                    <a:pt x="6185" y="1880"/>
                    <a:pt x="6205" y="1848"/>
                    <a:pt x="6205" y="1835"/>
                  </a:cubicBezTo>
                  <a:lnTo>
                    <a:pt x="6211" y="1802"/>
                  </a:lnTo>
                  <a:cubicBezTo>
                    <a:pt x="6205" y="1796"/>
                    <a:pt x="6205" y="1789"/>
                    <a:pt x="6198" y="1783"/>
                  </a:cubicBezTo>
                  <a:cubicBezTo>
                    <a:pt x="6114" y="1887"/>
                    <a:pt x="6049" y="1958"/>
                    <a:pt x="6003" y="2004"/>
                  </a:cubicBezTo>
                  <a:lnTo>
                    <a:pt x="5867" y="2127"/>
                  </a:lnTo>
                  <a:cubicBezTo>
                    <a:pt x="5789" y="2199"/>
                    <a:pt x="5717" y="2277"/>
                    <a:pt x="5639" y="2362"/>
                  </a:cubicBezTo>
                  <a:lnTo>
                    <a:pt x="5568" y="2433"/>
                  </a:lnTo>
                  <a:cubicBezTo>
                    <a:pt x="5548" y="2459"/>
                    <a:pt x="5509" y="2492"/>
                    <a:pt x="5463" y="2531"/>
                  </a:cubicBezTo>
                  <a:cubicBezTo>
                    <a:pt x="5444" y="2550"/>
                    <a:pt x="5411" y="2589"/>
                    <a:pt x="5372" y="2635"/>
                  </a:cubicBezTo>
                  <a:cubicBezTo>
                    <a:pt x="5366" y="2648"/>
                    <a:pt x="5340" y="2667"/>
                    <a:pt x="5307" y="2693"/>
                  </a:cubicBezTo>
                  <a:cubicBezTo>
                    <a:pt x="5275" y="2713"/>
                    <a:pt x="5249" y="2739"/>
                    <a:pt x="5236" y="2752"/>
                  </a:cubicBezTo>
                  <a:cubicBezTo>
                    <a:pt x="5229" y="2765"/>
                    <a:pt x="5210" y="2791"/>
                    <a:pt x="5190" y="2817"/>
                  </a:cubicBezTo>
                  <a:cubicBezTo>
                    <a:pt x="5171" y="2843"/>
                    <a:pt x="5151" y="2849"/>
                    <a:pt x="5125" y="2849"/>
                  </a:cubicBezTo>
                  <a:cubicBezTo>
                    <a:pt x="5203" y="2765"/>
                    <a:pt x="5275" y="2680"/>
                    <a:pt x="5359" y="2596"/>
                  </a:cubicBezTo>
                  <a:lnTo>
                    <a:pt x="5561" y="2401"/>
                  </a:lnTo>
                  <a:cubicBezTo>
                    <a:pt x="5665" y="2277"/>
                    <a:pt x="5750" y="2192"/>
                    <a:pt x="5808" y="2140"/>
                  </a:cubicBezTo>
                  <a:lnTo>
                    <a:pt x="5925" y="2043"/>
                  </a:lnTo>
                  <a:cubicBezTo>
                    <a:pt x="5971" y="2004"/>
                    <a:pt x="6010" y="1965"/>
                    <a:pt x="6029" y="1932"/>
                  </a:cubicBezTo>
                  <a:cubicBezTo>
                    <a:pt x="6081" y="1861"/>
                    <a:pt x="6120" y="1809"/>
                    <a:pt x="6153" y="1783"/>
                  </a:cubicBezTo>
                  <a:lnTo>
                    <a:pt x="6179" y="1763"/>
                  </a:lnTo>
                  <a:cubicBezTo>
                    <a:pt x="6101" y="1653"/>
                    <a:pt x="6036" y="1568"/>
                    <a:pt x="5997" y="1503"/>
                  </a:cubicBezTo>
                  <a:cubicBezTo>
                    <a:pt x="5932" y="1386"/>
                    <a:pt x="5886" y="1269"/>
                    <a:pt x="5873" y="1158"/>
                  </a:cubicBezTo>
                  <a:cubicBezTo>
                    <a:pt x="5867" y="1074"/>
                    <a:pt x="5873" y="976"/>
                    <a:pt x="5899" y="866"/>
                  </a:cubicBezTo>
                  <a:cubicBezTo>
                    <a:pt x="5893" y="859"/>
                    <a:pt x="5886" y="853"/>
                    <a:pt x="5873" y="846"/>
                  </a:cubicBezTo>
                  <a:cubicBezTo>
                    <a:pt x="5821" y="807"/>
                    <a:pt x="5756" y="729"/>
                    <a:pt x="5665" y="612"/>
                  </a:cubicBezTo>
                  <a:cubicBezTo>
                    <a:pt x="5620" y="554"/>
                    <a:pt x="5574" y="501"/>
                    <a:pt x="5522" y="449"/>
                  </a:cubicBezTo>
                  <a:close/>
                </a:path>
              </a:pathLst>
            </a:custGeom>
            <a:solidFill>
              <a:srgbClr val="C9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4"/>
            <p:cNvSpPr/>
            <p:nvPr/>
          </p:nvSpPr>
          <p:spPr>
            <a:xfrm>
              <a:off x="-5499600" y="825300"/>
              <a:ext cx="107975" cy="144875"/>
            </a:xfrm>
            <a:custGeom>
              <a:avLst/>
              <a:gdLst/>
              <a:ahLst/>
              <a:cxnLst/>
              <a:rect l="l" t="t" r="r" b="b"/>
              <a:pathLst>
                <a:path w="4319" h="5795" extrusionOk="0">
                  <a:moveTo>
                    <a:pt x="4319" y="234"/>
                  </a:moveTo>
                  <a:lnTo>
                    <a:pt x="4319" y="234"/>
                  </a:lnTo>
                  <a:cubicBezTo>
                    <a:pt x="4175" y="273"/>
                    <a:pt x="4071" y="299"/>
                    <a:pt x="4019" y="319"/>
                  </a:cubicBezTo>
                  <a:cubicBezTo>
                    <a:pt x="3902" y="351"/>
                    <a:pt x="3811" y="397"/>
                    <a:pt x="3727" y="442"/>
                  </a:cubicBezTo>
                  <a:cubicBezTo>
                    <a:pt x="3720" y="449"/>
                    <a:pt x="3707" y="455"/>
                    <a:pt x="3694" y="462"/>
                  </a:cubicBezTo>
                  <a:lnTo>
                    <a:pt x="3746" y="599"/>
                  </a:lnTo>
                  <a:cubicBezTo>
                    <a:pt x="3902" y="520"/>
                    <a:pt x="4065" y="455"/>
                    <a:pt x="4234" y="403"/>
                  </a:cubicBezTo>
                  <a:cubicBezTo>
                    <a:pt x="4260" y="397"/>
                    <a:pt x="4279" y="390"/>
                    <a:pt x="4286" y="377"/>
                  </a:cubicBezTo>
                  <a:cubicBezTo>
                    <a:pt x="4299" y="364"/>
                    <a:pt x="4299" y="338"/>
                    <a:pt x="4299" y="306"/>
                  </a:cubicBezTo>
                  <a:cubicBezTo>
                    <a:pt x="4299" y="267"/>
                    <a:pt x="4306" y="247"/>
                    <a:pt x="4319" y="234"/>
                  </a:cubicBezTo>
                  <a:close/>
                  <a:moveTo>
                    <a:pt x="3375" y="618"/>
                  </a:moveTo>
                  <a:cubicBezTo>
                    <a:pt x="3323" y="664"/>
                    <a:pt x="3232" y="729"/>
                    <a:pt x="3102" y="800"/>
                  </a:cubicBezTo>
                  <a:cubicBezTo>
                    <a:pt x="3044" y="839"/>
                    <a:pt x="2992" y="891"/>
                    <a:pt x="2940" y="950"/>
                  </a:cubicBezTo>
                  <a:cubicBezTo>
                    <a:pt x="2927" y="963"/>
                    <a:pt x="2920" y="976"/>
                    <a:pt x="2920" y="989"/>
                  </a:cubicBezTo>
                  <a:cubicBezTo>
                    <a:pt x="2920" y="1002"/>
                    <a:pt x="2920" y="1021"/>
                    <a:pt x="2933" y="1047"/>
                  </a:cubicBezTo>
                  <a:cubicBezTo>
                    <a:pt x="2940" y="1073"/>
                    <a:pt x="2940" y="1093"/>
                    <a:pt x="2933" y="1106"/>
                  </a:cubicBezTo>
                  <a:cubicBezTo>
                    <a:pt x="2979" y="1093"/>
                    <a:pt x="3031" y="1060"/>
                    <a:pt x="3083" y="1021"/>
                  </a:cubicBezTo>
                  <a:cubicBezTo>
                    <a:pt x="3174" y="956"/>
                    <a:pt x="3219" y="917"/>
                    <a:pt x="3226" y="917"/>
                  </a:cubicBezTo>
                  <a:cubicBezTo>
                    <a:pt x="3278" y="878"/>
                    <a:pt x="3304" y="859"/>
                    <a:pt x="3310" y="852"/>
                  </a:cubicBezTo>
                  <a:lnTo>
                    <a:pt x="3356" y="800"/>
                  </a:lnTo>
                  <a:cubicBezTo>
                    <a:pt x="3369" y="787"/>
                    <a:pt x="3382" y="781"/>
                    <a:pt x="3388" y="768"/>
                  </a:cubicBezTo>
                  <a:cubicBezTo>
                    <a:pt x="3408" y="755"/>
                    <a:pt x="3415" y="742"/>
                    <a:pt x="3415" y="729"/>
                  </a:cubicBezTo>
                  <a:cubicBezTo>
                    <a:pt x="3415" y="716"/>
                    <a:pt x="3408" y="703"/>
                    <a:pt x="3395" y="677"/>
                  </a:cubicBezTo>
                  <a:cubicBezTo>
                    <a:pt x="3382" y="651"/>
                    <a:pt x="3375" y="631"/>
                    <a:pt x="3375" y="618"/>
                  </a:cubicBezTo>
                  <a:close/>
                  <a:moveTo>
                    <a:pt x="3480" y="0"/>
                  </a:moveTo>
                  <a:lnTo>
                    <a:pt x="3434" y="20"/>
                  </a:lnTo>
                  <a:lnTo>
                    <a:pt x="3375" y="65"/>
                  </a:lnTo>
                  <a:cubicBezTo>
                    <a:pt x="3362" y="78"/>
                    <a:pt x="3349" y="98"/>
                    <a:pt x="3343" y="124"/>
                  </a:cubicBezTo>
                  <a:cubicBezTo>
                    <a:pt x="3343" y="143"/>
                    <a:pt x="3343" y="176"/>
                    <a:pt x="3356" y="221"/>
                  </a:cubicBezTo>
                  <a:lnTo>
                    <a:pt x="3382" y="319"/>
                  </a:lnTo>
                  <a:cubicBezTo>
                    <a:pt x="3395" y="377"/>
                    <a:pt x="3408" y="429"/>
                    <a:pt x="3428" y="475"/>
                  </a:cubicBezTo>
                  <a:cubicBezTo>
                    <a:pt x="3441" y="501"/>
                    <a:pt x="3454" y="527"/>
                    <a:pt x="3454" y="546"/>
                  </a:cubicBezTo>
                  <a:cubicBezTo>
                    <a:pt x="3460" y="560"/>
                    <a:pt x="3467" y="579"/>
                    <a:pt x="3467" y="605"/>
                  </a:cubicBezTo>
                  <a:cubicBezTo>
                    <a:pt x="3473" y="631"/>
                    <a:pt x="3486" y="644"/>
                    <a:pt x="3493" y="657"/>
                  </a:cubicBezTo>
                  <a:lnTo>
                    <a:pt x="3525" y="683"/>
                  </a:lnTo>
                  <a:cubicBezTo>
                    <a:pt x="3538" y="690"/>
                    <a:pt x="3545" y="703"/>
                    <a:pt x="3545" y="709"/>
                  </a:cubicBezTo>
                  <a:cubicBezTo>
                    <a:pt x="3551" y="716"/>
                    <a:pt x="3558" y="735"/>
                    <a:pt x="3564" y="755"/>
                  </a:cubicBezTo>
                  <a:lnTo>
                    <a:pt x="3577" y="800"/>
                  </a:lnTo>
                  <a:cubicBezTo>
                    <a:pt x="3577" y="820"/>
                    <a:pt x="3584" y="839"/>
                    <a:pt x="3584" y="872"/>
                  </a:cubicBezTo>
                  <a:cubicBezTo>
                    <a:pt x="3590" y="891"/>
                    <a:pt x="3603" y="917"/>
                    <a:pt x="3623" y="950"/>
                  </a:cubicBezTo>
                  <a:cubicBezTo>
                    <a:pt x="3629" y="976"/>
                    <a:pt x="3636" y="995"/>
                    <a:pt x="3636" y="1015"/>
                  </a:cubicBezTo>
                  <a:lnTo>
                    <a:pt x="3649" y="1093"/>
                  </a:lnTo>
                  <a:cubicBezTo>
                    <a:pt x="3649" y="1106"/>
                    <a:pt x="3655" y="1125"/>
                    <a:pt x="3662" y="1151"/>
                  </a:cubicBezTo>
                  <a:cubicBezTo>
                    <a:pt x="3668" y="1164"/>
                    <a:pt x="3668" y="1177"/>
                    <a:pt x="3675" y="1197"/>
                  </a:cubicBezTo>
                  <a:cubicBezTo>
                    <a:pt x="3681" y="1223"/>
                    <a:pt x="3688" y="1236"/>
                    <a:pt x="3681" y="1249"/>
                  </a:cubicBezTo>
                  <a:cubicBezTo>
                    <a:pt x="3733" y="1242"/>
                    <a:pt x="3792" y="1236"/>
                    <a:pt x="3857" y="1229"/>
                  </a:cubicBezTo>
                  <a:cubicBezTo>
                    <a:pt x="3863" y="1223"/>
                    <a:pt x="3863" y="1216"/>
                    <a:pt x="3857" y="1203"/>
                  </a:cubicBezTo>
                  <a:lnTo>
                    <a:pt x="3837" y="1177"/>
                  </a:lnTo>
                  <a:cubicBezTo>
                    <a:pt x="3837" y="1158"/>
                    <a:pt x="3831" y="1145"/>
                    <a:pt x="3831" y="1138"/>
                  </a:cubicBezTo>
                  <a:cubicBezTo>
                    <a:pt x="3824" y="1125"/>
                    <a:pt x="3818" y="1112"/>
                    <a:pt x="3811" y="1106"/>
                  </a:cubicBezTo>
                  <a:cubicBezTo>
                    <a:pt x="3811" y="1093"/>
                    <a:pt x="3805" y="1073"/>
                    <a:pt x="3805" y="1041"/>
                  </a:cubicBezTo>
                  <a:cubicBezTo>
                    <a:pt x="3805" y="1021"/>
                    <a:pt x="3798" y="995"/>
                    <a:pt x="3779" y="956"/>
                  </a:cubicBezTo>
                  <a:lnTo>
                    <a:pt x="3688" y="729"/>
                  </a:lnTo>
                  <a:cubicBezTo>
                    <a:pt x="3681" y="722"/>
                    <a:pt x="3681" y="716"/>
                    <a:pt x="3675" y="709"/>
                  </a:cubicBezTo>
                  <a:cubicBezTo>
                    <a:pt x="3668" y="696"/>
                    <a:pt x="3668" y="690"/>
                    <a:pt x="3668" y="683"/>
                  </a:cubicBezTo>
                  <a:lnTo>
                    <a:pt x="3662" y="638"/>
                  </a:lnTo>
                  <a:cubicBezTo>
                    <a:pt x="3649" y="612"/>
                    <a:pt x="3642" y="592"/>
                    <a:pt x="3636" y="579"/>
                  </a:cubicBezTo>
                  <a:lnTo>
                    <a:pt x="3571" y="403"/>
                  </a:lnTo>
                  <a:cubicBezTo>
                    <a:pt x="3551" y="358"/>
                    <a:pt x="3538" y="319"/>
                    <a:pt x="3532" y="273"/>
                  </a:cubicBezTo>
                  <a:cubicBezTo>
                    <a:pt x="3519" y="247"/>
                    <a:pt x="3512" y="228"/>
                    <a:pt x="3512" y="221"/>
                  </a:cubicBezTo>
                  <a:lnTo>
                    <a:pt x="3499" y="189"/>
                  </a:lnTo>
                  <a:cubicBezTo>
                    <a:pt x="3499" y="176"/>
                    <a:pt x="3493" y="156"/>
                    <a:pt x="3493" y="137"/>
                  </a:cubicBezTo>
                  <a:cubicBezTo>
                    <a:pt x="3499" y="104"/>
                    <a:pt x="3499" y="85"/>
                    <a:pt x="3499" y="65"/>
                  </a:cubicBezTo>
                  <a:cubicBezTo>
                    <a:pt x="3499" y="39"/>
                    <a:pt x="3493" y="13"/>
                    <a:pt x="3480" y="0"/>
                  </a:cubicBezTo>
                  <a:close/>
                  <a:moveTo>
                    <a:pt x="2667" y="2498"/>
                  </a:moveTo>
                  <a:cubicBezTo>
                    <a:pt x="2491" y="2498"/>
                    <a:pt x="2335" y="2537"/>
                    <a:pt x="2192" y="2634"/>
                  </a:cubicBezTo>
                  <a:cubicBezTo>
                    <a:pt x="2146" y="2667"/>
                    <a:pt x="2114" y="2686"/>
                    <a:pt x="2088" y="2686"/>
                  </a:cubicBezTo>
                  <a:cubicBezTo>
                    <a:pt x="2075" y="2693"/>
                    <a:pt x="2062" y="2693"/>
                    <a:pt x="2049" y="2693"/>
                  </a:cubicBezTo>
                  <a:lnTo>
                    <a:pt x="2049" y="2706"/>
                  </a:lnTo>
                  <a:cubicBezTo>
                    <a:pt x="2055" y="2738"/>
                    <a:pt x="2068" y="2784"/>
                    <a:pt x="2088" y="2842"/>
                  </a:cubicBezTo>
                  <a:cubicBezTo>
                    <a:pt x="2088" y="2855"/>
                    <a:pt x="2094" y="2868"/>
                    <a:pt x="2101" y="2881"/>
                  </a:cubicBezTo>
                  <a:cubicBezTo>
                    <a:pt x="2107" y="2875"/>
                    <a:pt x="2114" y="2868"/>
                    <a:pt x="2127" y="2868"/>
                  </a:cubicBezTo>
                  <a:cubicBezTo>
                    <a:pt x="2283" y="2764"/>
                    <a:pt x="2452" y="2699"/>
                    <a:pt x="2641" y="2667"/>
                  </a:cubicBezTo>
                  <a:cubicBezTo>
                    <a:pt x="2667" y="2667"/>
                    <a:pt x="2686" y="2660"/>
                    <a:pt x="2693" y="2647"/>
                  </a:cubicBezTo>
                  <a:cubicBezTo>
                    <a:pt x="2712" y="2634"/>
                    <a:pt x="2719" y="2608"/>
                    <a:pt x="2719" y="2563"/>
                  </a:cubicBezTo>
                  <a:cubicBezTo>
                    <a:pt x="2719" y="2537"/>
                    <a:pt x="2719" y="2517"/>
                    <a:pt x="2706" y="2511"/>
                  </a:cubicBezTo>
                  <a:cubicBezTo>
                    <a:pt x="2699" y="2504"/>
                    <a:pt x="2686" y="2498"/>
                    <a:pt x="2667" y="2498"/>
                  </a:cubicBezTo>
                  <a:close/>
                  <a:moveTo>
                    <a:pt x="1711" y="2862"/>
                  </a:moveTo>
                  <a:cubicBezTo>
                    <a:pt x="1672" y="2901"/>
                    <a:pt x="1620" y="2940"/>
                    <a:pt x="1541" y="2985"/>
                  </a:cubicBezTo>
                  <a:cubicBezTo>
                    <a:pt x="1457" y="3037"/>
                    <a:pt x="1398" y="3076"/>
                    <a:pt x="1372" y="3102"/>
                  </a:cubicBezTo>
                  <a:cubicBezTo>
                    <a:pt x="1320" y="3141"/>
                    <a:pt x="1294" y="3180"/>
                    <a:pt x="1294" y="3219"/>
                  </a:cubicBezTo>
                  <a:cubicBezTo>
                    <a:pt x="1294" y="3232"/>
                    <a:pt x="1301" y="3252"/>
                    <a:pt x="1307" y="3278"/>
                  </a:cubicBezTo>
                  <a:cubicBezTo>
                    <a:pt x="1320" y="3304"/>
                    <a:pt x="1327" y="3324"/>
                    <a:pt x="1327" y="3330"/>
                  </a:cubicBezTo>
                  <a:cubicBezTo>
                    <a:pt x="1359" y="3330"/>
                    <a:pt x="1385" y="3310"/>
                    <a:pt x="1418" y="3291"/>
                  </a:cubicBezTo>
                  <a:cubicBezTo>
                    <a:pt x="1431" y="3284"/>
                    <a:pt x="1457" y="3258"/>
                    <a:pt x="1496" y="3226"/>
                  </a:cubicBezTo>
                  <a:lnTo>
                    <a:pt x="1646" y="3122"/>
                  </a:lnTo>
                  <a:cubicBezTo>
                    <a:pt x="1711" y="3083"/>
                    <a:pt x="1743" y="3044"/>
                    <a:pt x="1763" y="3018"/>
                  </a:cubicBezTo>
                  <a:cubicBezTo>
                    <a:pt x="1730" y="2966"/>
                    <a:pt x="1717" y="2914"/>
                    <a:pt x="1711" y="2862"/>
                  </a:cubicBezTo>
                  <a:close/>
                  <a:moveTo>
                    <a:pt x="1916" y="2234"/>
                  </a:moveTo>
                  <a:cubicBezTo>
                    <a:pt x="1896" y="2234"/>
                    <a:pt x="1877" y="2238"/>
                    <a:pt x="1860" y="2250"/>
                  </a:cubicBezTo>
                  <a:cubicBezTo>
                    <a:pt x="1828" y="2270"/>
                    <a:pt x="1808" y="2289"/>
                    <a:pt x="1802" y="2322"/>
                  </a:cubicBezTo>
                  <a:cubicBezTo>
                    <a:pt x="1802" y="2328"/>
                    <a:pt x="1802" y="2367"/>
                    <a:pt x="1802" y="2426"/>
                  </a:cubicBezTo>
                  <a:cubicBezTo>
                    <a:pt x="1802" y="2452"/>
                    <a:pt x="1795" y="2485"/>
                    <a:pt x="1782" y="2537"/>
                  </a:cubicBezTo>
                  <a:cubicBezTo>
                    <a:pt x="1776" y="2563"/>
                    <a:pt x="1776" y="2608"/>
                    <a:pt x="1776" y="2667"/>
                  </a:cubicBezTo>
                  <a:lnTo>
                    <a:pt x="1776" y="2810"/>
                  </a:lnTo>
                  <a:cubicBezTo>
                    <a:pt x="1776" y="2836"/>
                    <a:pt x="1776" y="2855"/>
                    <a:pt x="1782" y="2868"/>
                  </a:cubicBezTo>
                  <a:lnTo>
                    <a:pt x="1795" y="2907"/>
                  </a:lnTo>
                  <a:cubicBezTo>
                    <a:pt x="1802" y="2914"/>
                    <a:pt x="1802" y="2927"/>
                    <a:pt x="1802" y="2946"/>
                  </a:cubicBezTo>
                  <a:cubicBezTo>
                    <a:pt x="1815" y="2959"/>
                    <a:pt x="1828" y="2972"/>
                    <a:pt x="1847" y="2979"/>
                  </a:cubicBezTo>
                  <a:cubicBezTo>
                    <a:pt x="1854" y="2985"/>
                    <a:pt x="1854" y="3005"/>
                    <a:pt x="1854" y="3031"/>
                  </a:cubicBezTo>
                  <a:cubicBezTo>
                    <a:pt x="1854" y="3050"/>
                    <a:pt x="1860" y="3070"/>
                    <a:pt x="1873" y="3102"/>
                  </a:cubicBezTo>
                  <a:cubicBezTo>
                    <a:pt x="1880" y="3122"/>
                    <a:pt x="1880" y="3148"/>
                    <a:pt x="1880" y="3187"/>
                  </a:cubicBezTo>
                  <a:cubicBezTo>
                    <a:pt x="1880" y="3213"/>
                    <a:pt x="1893" y="3232"/>
                    <a:pt x="1912" y="3265"/>
                  </a:cubicBezTo>
                  <a:lnTo>
                    <a:pt x="1971" y="3382"/>
                  </a:lnTo>
                  <a:cubicBezTo>
                    <a:pt x="1990" y="3428"/>
                    <a:pt x="1997" y="3460"/>
                    <a:pt x="2003" y="3480"/>
                  </a:cubicBezTo>
                  <a:cubicBezTo>
                    <a:pt x="2016" y="3480"/>
                    <a:pt x="2042" y="3486"/>
                    <a:pt x="2081" y="3499"/>
                  </a:cubicBezTo>
                  <a:cubicBezTo>
                    <a:pt x="2100" y="3507"/>
                    <a:pt x="2117" y="3510"/>
                    <a:pt x="2132" y="3510"/>
                  </a:cubicBezTo>
                  <a:cubicBezTo>
                    <a:pt x="2142" y="3510"/>
                    <a:pt x="2151" y="3508"/>
                    <a:pt x="2159" y="3506"/>
                  </a:cubicBezTo>
                  <a:cubicBezTo>
                    <a:pt x="2166" y="3493"/>
                    <a:pt x="2166" y="3480"/>
                    <a:pt x="2153" y="3460"/>
                  </a:cubicBezTo>
                  <a:cubicBezTo>
                    <a:pt x="2146" y="3441"/>
                    <a:pt x="2140" y="3428"/>
                    <a:pt x="2140" y="3421"/>
                  </a:cubicBezTo>
                  <a:cubicBezTo>
                    <a:pt x="2140" y="3395"/>
                    <a:pt x="2140" y="3369"/>
                    <a:pt x="2133" y="3356"/>
                  </a:cubicBezTo>
                  <a:lnTo>
                    <a:pt x="2120" y="3310"/>
                  </a:lnTo>
                  <a:cubicBezTo>
                    <a:pt x="2114" y="3291"/>
                    <a:pt x="2107" y="3265"/>
                    <a:pt x="2101" y="3245"/>
                  </a:cubicBezTo>
                  <a:lnTo>
                    <a:pt x="2075" y="3102"/>
                  </a:lnTo>
                  <a:lnTo>
                    <a:pt x="2042" y="3018"/>
                  </a:lnTo>
                  <a:lnTo>
                    <a:pt x="2036" y="2959"/>
                  </a:lnTo>
                  <a:cubicBezTo>
                    <a:pt x="2036" y="2933"/>
                    <a:pt x="2023" y="2901"/>
                    <a:pt x="2010" y="2862"/>
                  </a:cubicBezTo>
                  <a:cubicBezTo>
                    <a:pt x="1990" y="2816"/>
                    <a:pt x="1977" y="2784"/>
                    <a:pt x="1977" y="2764"/>
                  </a:cubicBezTo>
                  <a:cubicBezTo>
                    <a:pt x="1964" y="2732"/>
                    <a:pt x="1964" y="2673"/>
                    <a:pt x="1971" y="2582"/>
                  </a:cubicBezTo>
                  <a:cubicBezTo>
                    <a:pt x="1971" y="2524"/>
                    <a:pt x="1971" y="2472"/>
                    <a:pt x="1958" y="2433"/>
                  </a:cubicBezTo>
                  <a:lnTo>
                    <a:pt x="1951" y="2380"/>
                  </a:lnTo>
                  <a:cubicBezTo>
                    <a:pt x="1938" y="2335"/>
                    <a:pt x="1938" y="2289"/>
                    <a:pt x="1951" y="2237"/>
                  </a:cubicBezTo>
                  <a:cubicBezTo>
                    <a:pt x="1939" y="2235"/>
                    <a:pt x="1927" y="2234"/>
                    <a:pt x="1916" y="2234"/>
                  </a:cubicBezTo>
                  <a:close/>
                  <a:moveTo>
                    <a:pt x="1255" y="4514"/>
                  </a:moveTo>
                  <a:cubicBezTo>
                    <a:pt x="1060" y="4631"/>
                    <a:pt x="872" y="4748"/>
                    <a:pt x="683" y="4871"/>
                  </a:cubicBezTo>
                  <a:cubicBezTo>
                    <a:pt x="689" y="4910"/>
                    <a:pt x="696" y="4956"/>
                    <a:pt x="702" y="5008"/>
                  </a:cubicBezTo>
                  <a:cubicBezTo>
                    <a:pt x="722" y="4995"/>
                    <a:pt x="742" y="4982"/>
                    <a:pt x="781" y="4962"/>
                  </a:cubicBezTo>
                  <a:cubicBezTo>
                    <a:pt x="833" y="4936"/>
                    <a:pt x="904" y="4884"/>
                    <a:pt x="995" y="4800"/>
                  </a:cubicBezTo>
                  <a:cubicBezTo>
                    <a:pt x="1086" y="4722"/>
                    <a:pt x="1158" y="4670"/>
                    <a:pt x="1210" y="4644"/>
                  </a:cubicBezTo>
                  <a:cubicBezTo>
                    <a:pt x="1249" y="4624"/>
                    <a:pt x="1268" y="4605"/>
                    <a:pt x="1268" y="4592"/>
                  </a:cubicBezTo>
                  <a:cubicBezTo>
                    <a:pt x="1275" y="4579"/>
                    <a:pt x="1268" y="4566"/>
                    <a:pt x="1262" y="4553"/>
                  </a:cubicBezTo>
                  <a:cubicBezTo>
                    <a:pt x="1255" y="4533"/>
                    <a:pt x="1255" y="4520"/>
                    <a:pt x="1255" y="4514"/>
                  </a:cubicBezTo>
                  <a:close/>
                  <a:moveTo>
                    <a:pt x="410" y="5060"/>
                  </a:moveTo>
                  <a:cubicBezTo>
                    <a:pt x="403" y="5066"/>
                    <a:pt x="397" y="5073"/>
                    <a:pt x="397" y="5086"/>
                  </a:cubicBezTo>
                  <a:cubicBezTo>
                    <a:pt x="364" y="5086"/>
                    <a:pt x="338" y="5092"/>
                    <a:pt x="325" y="5105"/>
                  </a:cubicBezTo>
                  <a:lnTo>
                    <a:pt x="299" y="5125"/>
                  </a:lnTo>
                  <a:cubicBezTo>
                    <a:pt x="293" y="5131"/>
                    <a:pt x="280" y="5131"/>
                    <a:pt x="267" y="5131"/>
                  </a:cubicBezTo>
                  <a:cubicBezTo>
                    <a:pt x="228" y="5144"/>
                    <a:pt x="156" y="5171"/>
                    <a:pt x="52" y="5223"/>
                  </a:cubicBezTo>
                  <a:cubicBezTo>
                    <a:pt x="52" y="5223"/>
                    <a:pt x="46" y="5229"/>
                    <a:pt x="46" y="5229"/>
                  </a:cubicBezTo>
                  <a:cubicBezTo>
                    <a:pt x="33" y="5236"/>
                    <a:pt x="26" y="5242"/>
                    <a:pt x="20" y="5249"/>
                  </a:cubicBezTo>
                  <a:cubicBezTo>
                    <a:pt x="13" y="5255"/>
                    <a:pt x="7" y="5268"/>
                    <a:pt x="7" y="5288"/>
                  </a:cubicBezTo>
                  <a:cubicBezTo>
                    <a:pt x="7" y="5294"/>
                    <a:pt x="0" y="5314"/>
                    <a:pt x="0" y="5327"/>
                  </a:cubicBezTo>
                  <a:lnTo>
                    <a:pt x="13" y="5372"/>
                  </a:lnTo>
                  <a:cubicBezTo>
                    <a:pt x="20" y="5392"/>
                    <a:pt x="33" y="5398"/>
                    <a:pt x="46" y="5398"/>
                  </a:cubicBezTo>
                  <a:cubicBezTo>
                    <a:pt x="49" y="5400"/>
                    <a:pt x="53" y="5401"/>
                    <a:pt x="56" y="5401"/>
                  </a:cubicBezTo>
                  <a:cubicBezTo>
                    <a:pt x="66" y="5401"/>
                    <a:pt x="77" y="5395"/>
                    <a:pt x="91" y="5385"/>
                  </a:cubicBezTo>
                  <a:lnTo>
                    <a:pt x="254" y="5268"/>
                  </a:lnTo>
                  <a:cubicBezTo>
                    <a:pt x="345" y="5210"/>
                    <a:pt x="403" y="5171"/>
                    <a:pt x="416" y="5164"/>
                  </a:cubicBezTo>
                  <a:lnTo>
                    <a:pt x="410" y="5060"/>
                  </a:lnTo>
                  <a:close/>
                  <a:moveTo>
                    <a:pt x="526" y="4584"/>
                  </a:moveTo>
                  <a:cubicBezTo>
                    <a:pt x="493" y="4584"/>
                    <a:pt x="466" y="4604"/>
                    <a:pt x="449" y="4644"/>
                  </a:cubicBezTo>
                  <a:cubicBezTo>
                    <a:pt x="442" y="4676"/>
                    <a:pt x="442" y="4715"/>
                    <a:pt x="449" y="4767"/>
                  </a:cubicBezTo>
                  <a:cubicBezTo>
                    <a:pt x="475" y="4982"/>
                    <a:pt x="494" y="5112"/>
                    <a:pt x="501" y="5157"/>
                  </a:cubicBezTo>
                  <a:cubicBezTo>
                    <a:pt x="514" y="5236"/>
                    <a:pt x="540" y="5346"/>
                    <a:pt x="572" y="5489"/>
                  </a:cubicBezTo>
                  <a:lnTo>
                    <a:pt x="611" y="5671"/>
                  </a:lnTo>
                  <a:cubicBezTo>
                    <a:pt x="624" y="5717"/>
                    <a:pt x="637" y="5749"/>
                    <a:pt x="657" y="5769"/>
                  </a:cubicBezTo>
                  <a:cubicBezTo>
                    <a:pt x="663" y="5782"/>
                    <a:pt x="683" y="5788"/>
                    <a:pt x="696" y="5795"/>
                  </a:cubicBezTo>
                  <a:cubicBezTo>
                    <a:pt x="716" y="5795"/>
                    <a:pt x="735" y="5795"/>
                    <a:pt x="748" y="5782"/>
                  </a:cubicBezTo>
                  <a:lnTo>
                    <a:pt x="657" y="5229"/>
                  </a:lnTo>
                  <a:cubicBezTo>
                    <a:pt x="657" y="5203"/>
                    <a:pt x="650" y="5177"/>
                    <a:pt x="650" y="5157"/>
                  </a:cubicBezTo>
                  <a:cubicBezTo>
                    <a:pt x="644" y="5157"/>
                    <a:pt x="644" y="5151"/>
                    <a:pt x="637" y="5151"/>
                  </a:cubicBezTo>
                  <a:cubicBezTo>
                    <a:pt x="618" y="5138"/>
                    <a:pt x="618" y="5118"/>
                    <a:pt x="624" y="5092"/>
                  </a:cubicBezTo>
                  <a:cubicBezTo>
                    <a:pt x="631" y="5086"/>
                    <a:pt x="631" y="5079"/>
                    <a:pt x="637" y="5073"/>
                  </a:cubicBezTo>
                  <a:cubicBezTo>
                    <a:pt x="605" y="4878"/>
                    <a:pt x="572" y="4715"/>
                    <a:pt x="540" y="4585"/>
                  </a:cubicBezTo>
                  <a:cubicBezTo>
                    <a:pt x="535" y="4584"/>
                    <a:pt x="530" y="4584"/>
                    <a:pt x="526" y="4584"/>
                  </a:cubicBezTo>
                  <a:close/>
                </a:path>
              </a:pathLst>
            </a:custGeom>
            <a:solidFill>
              <a:srgbClr val="A1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4"/>
            <p:cNvSpPr/>
            <p:nvPr/>
          </p:nvSpPr>
          <p:spPr>
            <a:xfrm>
              <a:off x="-5523175" y="589225"/>
              <a:ext cx="620950" cy="577700"/>
            </a:xfrm>
            <a:custGeom>
              <a:avLst/>
              <a:gdLst/>
              <a:ahLst/>
              <a:cxnLst/>
              <a:rect l="l" t="t" r="r" b="b"/>
              <a:pathLst>
                <a:path w="24838" h="23108" extrusionOk="0">
                  <a:moveTo>
                    <a:pt x="13196" y="0"/>
                  </a:moveTo>
                  <a:lnTo>
                    <a:pt x="12591" y="520"/>
                  </a:lnTo>
                  <a:cubicBezTo>
                    <a:pt x="12611" y="533"/>
                    <a:pt x="12637" y="566"/>
                    <a:pt x="12663" y="618"/>
                  </a:cubicBezTo>
                  <a:cubicBezTo>
                    <a:pt x="12689" y="663"/>
                    <a:pt x="12715" y="696"/>
                    <a:pt x="12741" y="709"/>
                  </a:cubicBezTo>
                  <a:cubicBezTo>
                    <a:pt x="12754" y="715"/>
                    <a:pt x="12780" y="722"/>
                    <a:pt x="12812" y="722"/>
                  </a:cubicBezTo>
                  <a:cubicBezTo>
                    <a:pt x="12845" y="722"/>
                    <a:pt x="12864" y="722"/>
                    <a:pt x="12877" y="728"/>
                  </a:cubicBezTo>
                  <a:cubicBezTo>
                    <a:pt x="12903" y="735"/>
                    <a:pt x="12929" y="754"/>
                    <a:pt x="12955" y="780"/>
                  </a:cubicBezTo>
                  <a:cubicBezTo>
                    <a:pt x="12975" y="794"/>
                    <a:pt x="12994" y="820"/>
                    <a:pt x="13027" y="846"/>
                  </a:cubicBezTo>
                  <a:cubicBezTo>
                    <a:pt x="13066" y="885"/>
                    <a:pt x="13137" y="917"/>
                    <a:pt x="13248" y="943"/>
                  </a:cubicBezTo>
                  <a:lnTo>
                    <a:pt x="13606" y="1028"/>
                  </a:lnTo>
                  <a:cubicBezTo>
                    <a:pt x="13573" y="943"/>
                    <a:pt x="13560" y="859"/>
                    <a:pt x="13560" y="774"/>
                  </a:cubicBezTo>
                  <a:cubicBezTo>
                    <a:pt x="13560" y="670"/>
                    <a:pt x="13554" y="611"/>
                    <a:pt x="13547" y="585"/>
                  </a:cubicBezTo>
                  <a:cubicBezTo>
                    <a:pt x="13541" y="546"/>
                    <a:pt x="13508" y="488"/>
                    <a:pt x="13463" y="410"/>
                  </a:cubicBezTo>
                  <a:lnTo>
                    <a:pt x="13196" y="0"/>
                  </a:lnTo>
                  <a:close/>
                  <a:moveTo>
                    <a:pt x="21924" y="1906"/>
                  </a:moveTo>
                  <a:cubicBezTo>
                    <a:pt x="21911" y="1925"/>
                    <a:pt x="21885" y="1938"/>
                    <a:pt x="21859" y="1945"/>
                  </a:cubicBezTo>
                  <a:cubicBezTo>
                    <a:pt x="21820" y="1951"/>
                    <a:pt x="21787" y="1951"/>
                    <a:pt x="21774" y="1958"/>
                  </a:cubicBezTo>
                  <a:cubicBezTo>
                    <a:pt x="21755" y="1964"/>
                    <a:pt x="21735" y="1977"/>
                    <a:pt x="21716" y="1990"/>
                  </a:cubicBezTo>
                  <a:cubicBezTo>
                    <a:pt x="21703" y="2010"/>
                    <a:pt x="21696" y="2029"/>
                    <a:pt x="21703" y="2055"/>
                  </a:cubicBezTo>
                  <a:lnTo>
                    <a:pt x="21709" y="2081"/>
                  </a:lnTo>
                  <a:cubicBezTo>
                    <a:pt x="21716" y="2094"/>
                    <a:pt x="21709" y="2107"/>
                    <a:pt x="21703" y="2120"/>
                  </a:cubicBezTo>
                  <a:cubicBezTo>
                    <a:pt x="21670" y="2185"/>
                    <a:pt x="21644" y="2237"/>
                    <a:pt x="21618" y="2276"/>
                  </a:cubicBezTo>
                  <a:cubicBezTo>
                    <a:pt x="21605" y="2309"/>
                    <a:pt x="21599" y="2328"/>
                    <a:pt x="21599" y="2341"/>
                  </a:cubicBezTo>
                  <a:cubicBezTo>
                    <a:pt x="21651" y="2341"/>
                    <a:pt x="21709" y="2328"/>
                    <a:pt x="21781" y="2289"/>
                  </a:cubicBezTo>
                  <a:cubicBezTo>
                    <a:pt x="21826" y="2263"/>
                    <a:pt x="21852" y="2244"/>
                    <a:pt x="21872" y="2231"/>
                  </a:cubicBezTo>
                  <a:cubicBezTo>
                    <a:pt x="21891" y="2205"/>
                    <a:pt x="21904" y="2179"/>
                    <a:pt x="21917" y="2159"/>
                  </a:cubicBezTo>
                  <a:cubicBezTo>
                    <a:pt x="21924" y="2101"/>
                    <a:pt x="21937" y="2062"/>
                    <a:pt x="21950" y="2036"/>
                  </a:cubicBezTo>
                  <a:cubicBezTo>
                    <a:pt x="21963" y="2010"/>
                    <a:pt x="21969" y="1997"/>
                    <a:pt x="21969" y="1984"/>
                  </a:cubicBezTo>
                  <a:cubicBezTo>
                    <a:pt x="21969" y="1964"/>
                    <a:pt x="21956" y="1938"/>
                    <a:pt x="21924" y="1906"/>
                  </a:cubicBezTo>
                  <a:close/>
                  <a:moveTo>
                    <a:pt x="9977" y="4668"/>
                  </a:moveTo>
                  <a:cubicBezTo>
                    <a:pt x="9970" y="4668"/>
                    <a:pt x="9964" y="4669"/>
                    <a:pt x="9957" y="4670"/>
                  </a:cubicBezTo>
                  <a:cubicBezTo>
                    <a:pt x="9918" y="4670"/>
                    <a:pt x="9879" y="4689"/>
                    <a:pt x="9834" y="4715"/>
                  </a:cubicBezTo>
                  <a:cubicBezTo>
                    <a:pt x="9827" y="4722"/>
                    <a:pt x="9795" y="4748"/>
                    <a:pt x="9723" y="4806"/>
                  </a:cubicBezTo>
                  <a:cubicBezTo>
                    <a:pt x="9651" y="4858"/>
                    <a:pt x="9606" y="4897"/>
                    <a:pt x="9573" y="4930"/>
                  </a:cubicBezTo>
                  <a:cubicBezTo>
                    <a:pt x="9515" y="4975"/>
                    <a:pt x="9489" y="5027"/>
                    <a:pt x="9482" y="5086"/>
                  </a:cubicBezTo>
                  <a:cubicBezTo>
                    <a:pt x="9476" y="5144"/>
                    <a:pt x="9508" y="5222"/>
                    <a:pt x="9573" y="5320"/>
                  </a:cubicBezTo>
                  <a:lnTo>
                    <a:pt x="9814" y="5671"/>
                  </a:lnTo>
                  <a:cubicBezTo>
                    <a:pt x="9834" y="5704"/>
                    <a:pt x="9853" y="5723"/>
                    <a:pt x="9879" y="5730"/>
                  </a:cubicBezTo>
                  <a:cubicBezTo>
                    <a:pt x="9886" y="5731"/>
                    <a:pt x="9894" y="5732"/>
                    <a:pt x="9901" y="5732"/>
                  </a:cubicBezTo>
                  <a:cubicBezTo>
                    <a:pt x="9927" y="5732"/>
                    <a:pt x="9953" y="5722"/>
                    <a:pt x="9983" y="5697"/>
                  </a:cubicBezTo>
                  <a:cubicBezTo>
                    <a:pt x="10003" y="5684"/>
                    <a:pt x="10061" y="5639"/>
                    <a:pt x="10146" y="5567"/>
                  </a:cubicBezTo>
                  <a:cubicBezTo>
                    <a:pt x="10211" y="5509"/>
                    <a:pt x="10269" y="5470"/>
                    <a:pt x="10315" y="5450"/>
                  </a:cubicBezTo>
                  <a:cubicBezTo>
                    <a:pt x="10367" y="5431"/>
                    <a:pt x="10438" y="5418"/>
                    <a:pt x="10549" y="5411"/>
                  </a:cubicBezTo>
                  <a:cubicBezTo>
                    <a:pt x="10637" y="5403"/>
                    <a:pt x="10713" y="5400"/>
                    <a:pt x="10776" y="5400"/>
                  </a:cubicBezTo>
                  <a:cubicBezTo>
                    <a:pt x="10820" y="5400"/>
                    <a:pt x="10858" y="5402"/>
                    <a:pt x="10887" y="5405"/>
                  </a:cubicBezTo>
                  <a:cubicBezTo>
                    <a:pt x="10965" y="5411"/>
                    <a:pt x="11017" y="5411"/>
                    <a:pt x="11050" y="5411"/>
                  </a:cubicBezTo>
                  <a:cubicBezTo>
                    <a:pt x="11108" y="5405"/>
                    <a:pt x="11141" y="5378"/>
                    <a:pt x="11160" y="5339"/>
                  </a:cubicBezTo>
                  <a:cubicBezTo>
                    <a:pt x="11180" y="5294"/>
                    <a:pt x="11167" y="5248"/>
                    <a:pt x="11128" y="5209"/>
                  </a:cubicBezTo>
                  <a:cubicBezTo>
                    <a:pt x="11095" y="5170"/>
                    <a:pt x="11050" y="5144"/>
                    <a:pt x="10991" y="5131"/>
                  </a:cubicBezTo>
                  <a:cubicBezTo>
                    <a:pt x="10952" y="5125"/>
                    <a:pt x="10887" y="5118"/>
                    <a:pt x="10790" y="5118"/>
                  </a:cubicBezTo>
                  <a:cubicBezTo>
                    <a:pt x="10705" y="5118"/>
                    <a:pt x="10640" y="5105"/>
                    <a:pt x="10594" y="5092"/>
                  </a:cubicBezTo>
                  <a:cubicBezTo>
                    <a:pt x="10516" y="5066"/>
                    <a:pt x="10438" y="5014"/>
                    <a:pt x="10347" y="4930"/>
                  </a:cubicBezTo>
                  <a:cubicBezTo>
                    <a:pt x="10230" y="4813"/>
                    <a:pt x="10152" y="4748"/>
                    <a:pt x="10120" y="4728"/>
                  </a:cubicBezTo>
                  <a:cubicBezTo>
                    <a:pt x="10069" y="4688"/>
                    <a:pt x="10022" y="4668"/>
                    <a:pt x="9977" y="4668"/>
                  </a:cubicBezTo>
                  <a:close/>
                  <a:moveTo>
                    <a:pt x="3310" y="7863"/>
                  </a:moveTo>
                  <a:cubicBezTo>
                    <a:pt x="3167" y="7941"/>
                    <a:pt x="3031" y="8025"/>
                    <a:pt x="2901" y="8123"/>
                  </a:cubicBezTo>
                  <a:cubicBezTo>
                    <a:pt x="2927" y="8116"/>
                    <a:pt x="2959" y="8116"/>
                    <a:pt x="2992" y="8116"/>
                  </a:cubicBezTo>
                  <a:cubicBezTo>
                    <a:pt x="3024" y="8116"/>
                    <a:pt x="3050" y="8123"/>
                    <a:pt x="3070" y="8123"/>
                  </a:cubicBezTo>
                  <a:cubicBezTo>
                    <a:pt x="3083" y="8129"/>
                    <a:pt x="3109" y="8142"/>
                    <a:pt x="3135" y="8169"/>
                  </a:cubicBezTo>
                  <a:lnTo>
                    <a:pt x="3245" y="8247"/>
                  </a:lnTo>
                  <a:cubicBezTo>
                    <a:pt x="3291" y="8286"/>
                    <a:pt x="3330" y="8312"/>
                    <a:pt x="3343" y="8331"/>
                  </a:cubicBezTo>
                  <a:cubicBezTo>
                    <a:pt x="3375" y="8370"/>
                    <a:pt x="3408" y="8429"/>
                    <a:pt x="3454" y="8507"/>
                  </a:cubicBezTo>
                  <a:lnTo>
                    <a:pt x="3486" y="8559"/>
                  </a:lnTo>
                  <a:cubicBezTo>
                    <a:pt x="3506" y="8585"/>
                    <a:pt x="3525" y="8604"/>
                    <a:pt x="3525" y="8611"/>
                  </a:cubicBezTo>
                  <a:cubicBezTo>
                    <a:pt x="3538" y="8630"/>
                    <a:pt x="3545" y="8656"/>
                    <a:pt x="3551" y="8695"/>
                  </a:cubicBezTo>
                  <a:lnTo>
                    <a:pt x="3584" y="8812"/>
                  </a:lnTo>
                  <a:cubicBezTo>
                    <a:pt x="3597" y="8845"/>
                    <a:pt x="3603" y="8877"/>
                    <a:pt x="3603" y="8897"/>
                  </a:cubicBezTo>
                  <a:cubicBezTo>
                    <a:pt x="3603" y="8916"/>
                    <a:pt x="3610" y="8942"/>
                    <a:pt x="3610" y="8975"/>
                  </a:cubicBezTo>
                  <a:cubicBezTo>
                    <a:pt x="3610" y="8994"/>
                    <a:pt x="3616" y="9027"/>
                    <a:pt x="3636" y="9059"/>
                  </a:cubicBezTo>
                  <a:lnTo>
                    <a:pt x="3649" y="9105"/>
                  </a:lnTo>
                  <a:cubicBezTo>
                    <a:pt x="3649" y="9118"/>
                    <a:pt x="3655" y="9131"/>
                    <a:pt x="3655" y="9151"/>
                  </a:cubicBezTo>
                  <a:cubicBezTo>
                    <a:pt x="3746" y="9151"/>
                    <a:pt x="3824" y="9157"/>
                    <a:pt x="3889" y="9170"/>
                  </a:cubicBezTo>
                  <a:cubicBezTo>
                    <a:pt x="3967" y="9177"/>
                    <a:pt x="4019" y="9196"/>
                    <a:pt x="4058" y="9229"/>
                  </a:cubicBezTo>
                  <a:lnTo>
                    <a:pt x="4065" y="9229"/>
                  </a:lnTo>
                  <a:cubicBezTo>
                    <a:pt x="4078" y="9183"/>
                    <a:pt x="4097" y="9151"/>
                    <a:pt x="4110" y="9118"/>
                  </a:cubicBezTo>
                  <a:cubicBezTo>
                    <a:pt x="4156" y="9014"/>
                    <a:pt x="4227" y="8884"/>
                    <a:pt x="4331" y="8721"/>
                  </a:cubicBezTo>
                  <a:cubicBezTo>
                    <a:pt x="4318" y="8663"/>
                    <a:pt x="4286" y="8598"/>
                    <a:pt x="4247" y="8526"/>
                  </a:cubicBezTo>
                  <a:cubicBezTo>
                    <a:pt x="4227" y="8520"/>
                    <a:pt x="4201" y="8500"/>
                    <a:pt x="4175" y="8474"/>
                  </a:cubicBezTo>
                  <a:cubicBezTo>
                    <a:pt x="3967" y="8292"/>
                    <a:pt x="3798" y="8169"/>
                    <a:pt x="3662" y="8103"/>
                  </a:cubicBezTo>
                  <a:cubicBezTo>
                    <a:pt x="3532" y="8038"/>
                    <a:pt x="3467" y="8012"/>
                    <a:pt x="3460" y="8006"/>
                  </a:cubicBezTo>
                  <a:cubicBezTo>
                    <a:pt x="3388" y="7967"/>
                    <a:pt x="3336" y="7915"/>
                    <a:pt x="3310" y="7863"/>
                  </a:cubicBezTo>
                  <a:close/>
                  <a:moveTo>
                    <a:pt x="2940" y="8695"/>
                  </a:moveTo>
                  <a:cubicBezTo>
                    <a:pt x="2881" y="8695"/>
                    <a:pt x="2836" y="8702"/>
                    <a:pt x="2810" y="8715"/>
                  </a:cubicBezTo>
                  <a:cubicBezTo>
                    <a:pt x="2777" y="8721"/>
                    <a:pt x="2745" y="8741"/>
                    <a:pt x="2706" y="8773"/>
                  </a:cubicBezTo>
                  <a:cubicBezTo>
                    <a:pt x="2621" y="8832"/>
                    <a:pt x="2563" y="8877"/>
                    <a:pt x="2523" y="8910"/>
                  </a:cubicBezTo>
                  <a:cubicBezTo>
                    <a:pt x="2497" y="8936"/>
                    <a:pt x="2478" y="8962"/>
                    <a:pt x="2458" y="8988"/>
                  </a:cubicBezTo>
                  <a:cubicBezTo>
                    <a:pt x="2465" y="9007"/>
                    <a:pt x="2465" y="9033"/>
                    <a:pt x="2465" y="9059"/>
                  </a:cubicBezTo>
                  <a:cubicBezTo>
                    <a:pt x="2628" y="9086"/>
                    <a:pt x="2738" y="9118"/>
                    <a:pt x="2816" y="9151"/>
                  </a:cubicBezTo>
                  <a:cubicBezTo>
                    <a:pt x="2894" y="9183"/>
                    <a:pt x="2998" y="9248"/>
                    <a:pt x="3122" y="9339"/>
                  </a:cubicBezTo>
                  <a:cubicBezTo>
                    <a:pt x="3122" y="9320"/>
                    <a:pt x="3128" y="9294"/>
                    <a:pt x="3135" y="9268"/>
                  </a:cubicBezTo>
                  <a:cubicBezTo>
                    <a:pt x="3148" y="9222"/>
                    <a:pt x="3161" y="9183"/>
                    <a:pt x="3180" y="9170"/>
                  </a:cubicBezTo>
                  <a:cubicBezTo>
                    <a:pt x="3193" y="9164"/>
                    <a:pt x="3206" y="9157"/>
                    <a:pt x="3219" y="9151"/>
                  </a:cubicBezTo>
                  <a:lnTo>
                    <a:pt x="3219" y="9138"/>
                  </a:lnTo>
                  <a:cubicBezTo>
                    <a:pt x="3219" y="9086"/>
                    <a:pt x="3200" y="9007"/>
                    <a:pt x="3167" y="8897"/>
                  </a:cubicBezTo>
                  <a:cubicBezTo>
                    <a:pt x="3135" y="8799"/>
                    <a:pt x="3096" y="8741"/>
                    <a:pt x="3050" y="8715"/>
                  </a:cubicBezTo>
                  <a:cubicBezTo>
                    <a:pt x="3031" y="8708"/>
                    <a:pt x="2998" y="8702"/>
                    <a:pt x="2940" y="8695"/>
                  </a:cubicBezTo>
                  <a:close/>
                  <a:moveTo>
                    <a:pt x="2816" y="8182"/>
                  </a:moveTo>
                  <a:cubicBezTo>
                    <a:pt x="2510" y="8403"/>
                    <a:pt x="2231" y="8650"/>
                    <a:pt x="1984" y="8936"/>
                  </a:cubicBezTo>
                  <a:cubicBezTo>
                    <a:pt x="1964" y="8955"/>
                    <a:pt x="1958" y="8968"/>
                    <a:pt x="1945" y="8981"/>
                  </a:cubicBezTo>
                  <a:cubicBezTo>
                    <a:pt x="1951" y="9020"/>
                    <a:pt x="1958" y="9072"/>
                    <a:pt x="1958" y="9131"/>
                  </a:cubicBezTo>
                  <a:lnTo>
                    <a:pt x="2120" y="9677"/>
                  </a:lnTo>
                  <a:cubicBezTo>
                    <a:pt x="2120" y="9690"/>
                    <a:pt x="2127" y="9703"/>
                    <a:pt x="2133" y="9716"/>
                  </a:cubicBezTo>
                  <a:lnTo>
                    <a:pt x="2159" y="9612"/>
                  </a:lnTo>
                  <a:cubicBezTo>
                    <a:pt x="2237" y="9346"/>
                    <a:pt x="2283" y="9138"/>
                    <a:pt x="2302" y="9001"/>
                  </a:cubicBezTo>
                  <a:cubicBezTo>
                    <a:pt x="2309" y="8968"/>
                    <a:pt x="2315" y="8942"/>
                    <a:pt x="2328" y="8923"/>
                  </a:cubicBezTo>
                  <a:cubicBezTo>
                    <a:pt x="2343" y="8899"/>
                    <a:pt x="2357" y="8885"/>
                    <a:pt x="2374" y="8885"/>
                  </a:cubicBezTo>
                  <a:cubicBezTo>
                    <a:pt x="2380" y="8885"/>
                    <a:pt x="2387" y="8887"/>
                    <a:pt x="2393" y="8890"/>
                  </a:cubicBezTo>
                  <a:cubicBezTo>
                    <a:pt x="2406" y="8890"/>
                    <a:pt x="2413" y="8897"/>
                    <a:pt x="2426" y="8910"/>
                  </a:cubicBezTo>
                  <a:cubicBezTo>
                    <a:pt x="2465" y="8858"/>
                    <a:pt x="2517" y="8819"/>
                    <a:pt x="2569" y="8773"/>
                  </a:cubicBezTo>
                  <a:cubicBezTo>
                    <a:pt x="2654" y="8708"/>
                    <a:pt x="2732" y="8663"/>
                    <a:pt x="2797" y="8643"/>
                  </a:cubicBezTo>
                  <a:cubicBezTo>
                    <a:pt x="2845" y="8627"/>
                    <a:pt x="2891" y="8619"/>
                    <a:pt x="2933" y="8619"/>
                  </a:cubicBezTo>
                  <a:cubicBezTo>
                    <a:pt x="2975" y="8619"/>
                    <a:pt x="3015" y="8627"/>
                    <a:pt x="3050" y="8643"/>
                  </a:cubicBezTo>
                  <a:cubicBezTo>
                    <a:pt x="3174" y="8702"/>
                    <a:pt x="3252" y="8825"/>
                    <a:pt x="3278" y="9033"/>
                  </a:cubicBezTo>
                  <a:cubicBezTo>
                    <a:pt x="3284" y="9072"/>
                    <a:pt x="3284" y="9112"/>
                    <a:pt x="3284" y="9151"/>
                  </a:cubicBezTo>
                  <a:cubicBezTo>
                    <a:pt x="3340" y="9147"/>
                    <a:pt x="3392" y="9146"/>
                    <a:pt x="3441" y="9146"/>
                  </a:cubicBezTo>
                  <a:cubicBezTo>
                    <a:pt x="3491" y="9146"/>
                    <a:pt x="3538" y="9147"/>
                    <a:pt x="3584" y="9151"/>
                  </a:cubicBezTo>
                  <a:cubicBezTo>
                    <a:pt x="3577" y="9138"/>
                    <a:pt x="3577" y="9125"/>
                    <a:pt x="3571" y="9112"/>
                  </a:cubicBezTo>
                  <a:cubicBezTo>
                    <a:pt x="3558" y="9066"/>
                    <a:pt x="3551" y="9040"/>
                    <a:pt x="3545" y="9033"/>
                  </a:cubicBezTo>
                  <a:cubicBezTo>
                    <a:pt x="3545" y="9020"/>
                    <a:pt x="3538" y="8988"/>
                    <a:pt x="3538" y="8936"/>
                  </a:cubicBezTo>
                  <a:cubicBezTo>
                    <a:pt x="3532" y="8903"/>
                    <a:pt x="3519" y="8845"/>
                    <a:pt x="3499" y="8754"/>
                  </a:cubicBezTo>
                  <a:cubicBezTo>
                    <a:pt x="3486" y="8708"/>
                    <a:pt x="3480" y="8682"/>
                    <a:pt x="3473" y="8669"/>
                  </a:cubicBezTo>
                  <a:cubicBezTo>
                    <a:pt x="3467" y="8663"/>
                    <a:pt x="3447" y="8637"/>
                    <a:pt x="3414" y="8591"/>
                  </a:cubicBezTo>
                  <a:cubicBezTo>
                    <a:pt x="3382" y="8546"/>
                    <a:pt x="3356" y="8500"/>
                    <a:pt x="3343" y="8455"/>
                  </a:cubicBezTo>
                  <a:cubicBezTo>
                    <a:pt x="3323" y="8422"/>
                    <a:pt x="3310" y="8396"/>
                    <a:pt x="3297" y="8390"/>
                  </a:cubicBezTo>
                  <a:lnTo>
                    <a:pt x="3258" y="8364"/>
                  </a:lnTo>
                  <a:lnTo>
                    <a:pt x="3239" y="8344"/>
                  </a:lnTo>
                  <a:lnTo>
                    <a:pt x="3096" y="8227"/>
                  </a:lnTo>
                  <a:cubicBezTo>
                    <a:pt x="3076" y="8208"/>
                    <a:pt x="3057" y="8195"/>
                    <a:pt x="3050" y="8195"/>
                  </a:cubicBezTo>
                  <a:cubicBezTo>
                    <a:pt x="3031" y="8188"/>
                    <a:pt x="3011" y="8188"/>
                    <a:pt x="2998" y="8188"/>
                  </a:cubicBezTo>
                  <a:cubicBezTo>
                    <a:pt x="2927" y="8188"/>
                    <a:pt x="2875" y="8188"/>
                    <a:pt x="2842" y="8182"/>
                  </a:cubicBezTo>
                  <a:close/>
                  <a:moveTo>
                    <a:pt x="2471" y="9118"/>
                  </a:moveTo>
                  <a:cubicBezTo>
                    <a:pt x="2465" y="9151"/>
                    <a:pt x="2465" y="9190"/>
                    <a:pt x="2458" y="9229"/>
                  </a:cubicBezTo>
                  <a:cubicBezTo>
                    <a:pt x="2445" y="9287"/>
                    <a:pt x="2426" y="9378"/>
                    <a:pt x="2393" y="9489"/>
                  </a:cubicBezTo>
                  <a:lnTo>
                    <a:pt x="2367" y="9573"/>
                  </a:lnTo>
                  <a:cubicBezTo>
                    <a:pt x="2413" y="9580"/>
                    <a:pt x="2465" y="9599"/>
                    <a:pt x="2530" y="9619"/>
                  </a:cubicBezTo>
                  <a:lnTo>
                    <a:pt x="2686" y="9684"/>
                  </a:lnTo>
                  <a:cubicBezTo>
                    <a:pt x="2797" y="9736"/>
                    <a:pt x="2875" y="9762"/>
                    <a:pt x="2927" y="9775"/>
                  </a:cubicBezTo>
                  <a:cubicBezTo>
                    <a:pt x="2933" y="9775"/>
                    <a:pt x="2933" y="9768"/>
                    <a:pt x="2933" y="9768"/>
                  </a:cubicBezTo>
                  <a:cubicBezTo>
                    <a:pt x="2985" y="9684"/>
                    <a:pt x="3024" y="9619"/>
                    <a:pt x="3044" y="9580"/>
                  </a:cubicBezTo>
                  <a:cubicBezTo>
                    <a:pt x="3063" y="9541"/>
                    <a:pt x="3083" y="9489"/>
                    <a:pt x="3096" y="9417"/>
                  </a:cubicBezTo>
                  <a:cubicBezTo>
                    <a:pt x="3089" y="9411"/>
                    <a:pt x="3083" y="9411"/>
                    <a:pt x="3070" y="9404"/>
                  </a:cubicBezTo>
                  <a:cubicBezTo>
                    <a:pt x="3057" y="9391"/>
                    <a:pt x="3018" y="9365"/>
                    <a:pt x="2959" y="9313"/>
                  </a:cubicBezTo>
                  <a:cubicBezTo>
                    <a:pt x="2894" y="9261"/>
                    <a:pt x="2816" y="9216"/>
                    <a:pt x="2719" y="9183"/>
                  </a:cubicBezTo>
                  <a:cubicBezTo>
                    <a:pt x="2660" y="9164"/>
                    <a:pt x="2576" y="9144"/>
                    <a:pt x="2471" y="9118"/>
                  </a:cubicBezTo>
                  <a:close/>
                  <a:moveTo>
                    <a:pt x="24157" y="9389"/>
                  </a:moveTo>
                  <a:cubicBezTo>
                    <a:pt x="24108" y="9389"/>
                    <a:pt x="24059" y="9391"/>
                    <a:pt x="24011" y="9398"/>
                  </a:cubicBezTo>
                  <a:cubicBezTo>
                    <a:pt x="24129" y="9586"/>
                    <a:pt x="24265" y="9710"/>
                    <a:pt x="24421" y="9762"/>
                  </a:cubicBezTo>
                  <a:cubicBezTo>
                    <a:pt x="24447" y="9768"/>
                    <a:pt x="24506" y="9788"/>
                    <a:pt x="24603" y="9807"/>
                  </a:cubicBezTo>
                  <a:cubicBezTo>
                    <a:pt x="24629" y="9814"/>
                    <a:pt x="24652" y="9817"/>
                    <a:pt x="24671" y="9817"/>
                  </a:cubicBezTo>
                  <a:cubicBezTo>
                    <a:pt x="24689" y="9817"/>
                    <a:pt x="24704" y="9814"/>
                    <a:pt x="24714" y="9807"/>
                  </a:cubicBezTo>
                  <a:cubicBezTo>
                    <a:pt x="24733" y="9801"/>
                    <a:pt x="24759" y="9788"/>
                    <a:pt x="24779" y="9762"/>
                  </a:cubicBezTo>
                  <a:cubicBezTo>
                    <a:pt x="24811" y="9729"/>
                    <a:pt x="24831" y="9710"/>
                    <a:pt x="24837" y="9697"/>
                  </a:cubicBezTo>
                  <a:cubicBezTo>
                    <a:pt x="24824" y="9625"/>
                    <a:pt x="24772" y="9560"/>
                    <a:pt x="24694" y="9508"/>
                  </a:cubicBezTo>
                  <a:cubicBezTo>
                    <a:pt x="24636" y="9469"/>
                    <a:pt x="24564" y="9443"/>
                    <a:pt x="24460" y="9424"/>
                  </a:cubicBezTo>
                  <a:cubicBezTo>
                    <a:pt x="24363" y="9402"/>
                    <a:pt x="24260" y="9389"/>
                    <a:pt x="24157" y="9389"/>
                  </a:cubicBezTo>
                  <a:close/>
                  <a:moveTo>
                    <a:pt x="3561" y="9378"/>
                  </a:moveTo>
                  <a:cubicBezTo>
                    <a:pt x="3503" y="9378"/>
                    <a:pt x="3441" y="9381"/>
                    <a:pt x="3375" y="9385"/>
                  </a:cubicBezTo>
                  <a:cubicBezTo>
                    <a:pt x="3356" y="9385"/>
                    <a:pt x="3343" y="9385"/>
                    <a:pt x="3330" y="9391"/>
                  </a:cubicBezTo>
                  <a:cubicBezTo>
                    <a:pt x="3317" y="9404"/>
                    <a:pt x="3310" y="9424"/>
                    <a:pt x="3310" y="9456"/>
                  </a:cubicBezTo>
                  <a:cubicBezTo>
                    <a:pt x="3304" y="9508"/>
                    <a:pt x="3278" y="9586"/>
                    <a:pt x="3219" y="9684"/>
                  </a:cubicBezTo>
                  <a:cubicBezTo>
                    <a:pt x="3187" y="9742"/>
                    <a:pt x="3154" y="9801"/>
                    <a:pt x="3128" y="9859"/>
                  </a:cubicBezTo>
                  <a:cubicBezTo>
                    <a:pt x="3147" y="9857"/>
                    <a:pt x="3167" y="9856"/>
                    <a:pt x="3188" y="9856"/>
                  </a:cubicBezTo>
                  <a:cubicBezTo>
                    <a:pt x="3224" y="9856"/>
                    <a:pt x="3263" y="9860"/>
                    <a:pt x="3304" y="9872"/>
                  </a:cubicBezTo>
                  <a:cubicBezTo>
                    <a:pt x="3343" y="9879"/>
                    <a:pt x="3401" y="9898"/>
                    <a:pt x="3480" y="9931"/>
                  </a:cubicBezTo>
                  <a:lnTo>
                    <a:pt x="3701" y="10016"/>
                  </a:lnTo>
                  <a:cubicBezTo>
                    <a:pt x="3727" y="10022"/>
                    <a:pt x="3746" y="10035"/>
                    <a:pt x="3759" y="10042"/>
                  </a:cubicBezTo>
                  <a:cubicBezTo>
                    <a:pt x="3805" y="9937"/>
                    <a:pt x="3857" y="9794"/>
                    <a:pt x="3922" y="9612"/>
                  </a:cubicBezTo>
                  <a:cubicBezTo>
                    <a:pt x="3948" y="9547"/>
                    <a:pt x="3967" y="9489"/>
                    <a:pt x="3987" y="9430"/>
                  </a:cubicBezTo>
                  <a:cubicBezTo>
                    <a:pt x="3974" y="9430"/>
                    <a:pt x="3935" y="9424"/>
                    <a:pt x="3863" y="9411"/>
                  </a:cubicBezTo>
                  <a:cubicBezTo>
                    <a:pt x="3788" y="9388"/>
                    <a:pt x="3685" y="9378"/>
                    <a:pt x="3561" y="9378"/>
                  </a:cubicBezTo>
                  <a:close/>
                  <a:moveTo>
                    <a:pt x="2354" y="9612"/>
                  </a:moveTo>
                  <a:lnTo>
                    <a:pt x="2322" y="9736"/>
                  </a:lnTo>
                  <a:cubicBezTo>
                    <a:pt x="2309" y="9755"/>
                    <a:pt x="2302" y="9788"/>
                    <a:pt x="2296" y="9827"/>
                  </a:cubicBezTo>
                  <a:lnTo>
                    <a:pt x="2198" y="10146"/>
                  </a:lnTo>
                  <a:cubicBezTo>
                    <a:pt x="2237" y="10152"/>
                    <a:pt x="2276" y="10165"/>
                    <a:pt x="2315" y="10178"/>
                  </a:cubicBezTo>
                  <a:cubicBezTo>
                    <a:pt x="2341" y="10191"/>
                    <a:pt x="2380" y="10204"/>
                    <a:pt x="2432" y="10230"/>
                  </a:cubicBezTo>
                  <a:cubicBezTo>
                    <a:pt x="2465" y="10237"/>
                    <a:pt x="2504" y="10243"/>
                    <a:pt x="2563" y="10250"/>
                  </a:cubicBezTo>
                  <a:cubicBezTo>
                    <a:pt x="2615" y="10256"/>
                    <a:pt x="2667" y="10282"/>
                    <a:pt x="2706" y="10308"/>
                  </a:cubicBezTo>
                  <a:lnTo>
                    <a:pt x="2842" y="9976"/>
                  </a:lnTo>
                  <a:cubicBezTo>
                    <a:pt x="2862" y="9918"/>
                    <a:pt x="2888" y="9859"/>
                    <a:pt x="2907" y="9820"/>
                  </a:cubicBezTo>
                  <a:lnTo>
                    <a:pt x="2380" y="9619"/>
                  </a:lnTo>
                  <a:cubicBezTo>
                    <a:pt x="2367" y="9619"/>
                    <a:pt x="2361" y="9612"/>
                    <a:pt x="2354" y="9612"/>
                  </a:cubicBezTo>
                  <a:close/>
                  <a:moveTo>
                    <a:pt x="3102" y="9905"/>
                  </a:moveTo>
                  <a:cubicBezTo>
                    <a:pt x="3018" y="10081"/>
                    <a:pt x="2946" y="10256"/>
                    <a:pt x="2881" y="10438"/>
                  </a:cubicBezTo>
                  <a:cubicBezTo>
                    <a:pt x="2962" y="10463"/>
                    <a:pt x="3031" y="10473"/>
                    <a:pt x="3091" y="10473"/>
                  </a:cubicBezTo>
                  <a:cubicBezTo>
                    <a:pt x="3109" y="10473"/>
                    <a:pt x="3125" y="10472"/>
                    <a:pt x="3141" y="10471"/>
                  </a:cubicBezTo>
                  <a:cubicBezTo>
                    <a:pt x="3148" y="10471"/>
                    <a:pt x="3193" y="10464"/>
                    <a:pt x="3271" y="10445"/>
                  </a:cubicBezTo>
                  <a:lnTo>
                    <a:pt x="3480" y="10386"/>
                  </a:lnTo>
                  <a:cubicBezTo>
                    <a:pt x="3519" y="10373"/>
                    <a:pt x="3551" y="10373"/>
                    <a:pt x="3577" y="10367"/>
                  </a:cubicBezTo>
                  <a:cubicBezTo>
                    <a:pt x="3636" y="10282"/>
                    <a:pt x="3681" y="10198"/>
                    <a:pt x="3720" y="10120"/>
                  </a:cubicBezTo>
                  <a:cubicBezTo>
                    <a:pt x="3701" y="10113"/>
                    <a:pt x="3681" y="10100"/>
                    <a:pt x="3655" y="10094"/>
                  </a:cubicBezTo>
                  <a:cubicBezTo>
                    <a:pt x="3551" y="10035"/>
                    <a:pt x="3473" y="10003"/>
                    <a:pt x="3414" y="9976"/>
                  </a:cubicBezTo>
                  <a:cubicBezTo>
                    <a:pt x="3323" y="9944"/>
                    <a:pt x="3232" y="9918"/>
                    <a:pt x="3154" y="9911"/>
                  </a:cubicBezTo>
                  <a:cubicBezTo>
                    <a:pt x="3135" y="9911"/>
                    <a:pt x="3115" y="9911"/>
                    <a:pt x="3102" y="9905"/>
                  </a:cubicBezTo>
                  <a:close/>
                  <a:moveTo>
                    <a:pt x="2185" y="10204"/>
                  </a:moveTo>
                  <a:lnTo>
                    <a:pt x="2114" y="10432"/>
                  </a:lnTo>
                  <a:lnTo>
                    <a:pt x="2530" y="10503"/>
                  </a:lnTo>
                  <a:cubicBezTo>
                    <a:pt x="2546" y="10507"/>
                    <a:pt x="2561" y="10508"/>
                    <a:pt x="2573" y="10508"/>
                  </a:cubicBezTo>
                  <a:cubicBezTo>
                    <a:pt x="2585" y="10508"/>
                    <a:pt x="2595" y="10507"/>
                    <a:pt x="2602" y="10503"/>
                  </a:cubicBezTo>
                  <a:cubicBezTo>
                    <a:pt x="2621" y="10497"/>
                    <a:pt x="2641" y="10471"/>
                    <a:pt x="2660" y="10425"/>
                  </a:cubicBezTo>
                  <a:lnTo>
                    <a:pt x="2680" y="10380"/>
                  </a:lnTo>
                  <a:cubicBezTo>
                    <a:pt x="2628" y="10341"/>
                    <a:pt x="2576" y="10315"/>
                    <a:pt x="2517" y="10308"/>
                  </a:cubicBezTo>
                  <a:cubicBezTo>
                    <a:pt x="2465" y="10302"/>
                    <a:pt x="2419" y="10295"/>
                    <a:pt x="2393" y="10282"/>
                  </a:cubicBezTo>
                  <a:cubicBezTo>
                    <a:pt x="2374" y="10282"/>
                    <a:pt x="2341" y="10263"/>
                    <a:pt x="2296" y="10243"/>
                  </a:cubicBezTo>
                  <a:cubicBezTo>
                    <a:pt x="2257" y="10224"/>
                    <a:pt x="2224" y="10211"/>
                    <a:pt x="2198" y="10204"/>
                  </a:cubicBezTo>
                  <a:close/>
                  <a:moveTo>
                    <a:pt x="11403" y="11246"/>
                  </a:moveTo>
                  <a:cubicBezTo>
                    <a:pt x="11375" y="11246"/>
                    <a:pt x="11346" y="11250"/>
                    <a:pt x="11316" y="11258"/>
                  </a:cubicBezTo>
                  <a:cubicBezTo>
                    <a:pt x="11316" y="11277"/>
                    <a:pt x="11310" y="11290"/>
                    <a:pt x="11290" y="11303"/>
                  </a:cubicBezTo>
                  <a:cubicBezTo>
                    <a:pt x="11277" y="11310"/>
                    <a:pt x="11258" y="11316"/>
                    <a:pt x="11238" y="11316"/>
                  </a:cubicBezTo>
                  <a:cubicBezTo>
                    <a:pt x="11186" y="11303"/>
                    <a:pt x="11147" y="11303"/>
                    <a:pt x="11121" y="11303"/>
                  </a:cubicBezTo>
                  <a:cubicBezTo>
                    <a:pt x="11095" y="11310"/>
                    <a:pt x="11056" y="11329"/>
                    <a:pt x="11011" y="11375"/>
                  </a:cubicBezTo>
                  <a:cubicBezTo>
                    <a:pt x="10913" y="11459"/>
                    <a:pt x="10868" y="11537"/>
                    <a:pt x="10868" y="11602"/>
                  </a:cubicBezTo>
                  <a:cubicBezTo>
                    <a:pt x="10874" y="11622"/>
                    <a:pt x="10881" y="11654"/>
                    <a:pt x="10894" y="11700"/>
                  </a:cubicBezTo>
                  <a:cubicBezTo>
                    <a:pt x="10946" y="11823"/>
                    <a:pt x="10991" y="11908"/>
                    <a:pt x="11037" y="11960"/>
                  </a:cubicBezTo>
                  <a:lnTo>
                    <a:pt x="11219" y="11823"/>
                  </a:lnTo>
                  <a:cubicBezTo>
                    <a:pt x="11336" y="11739"/>
                    <a:pt x="11427" y="11674"/>
                    <a:pt x="11505" y="11635"/>
                  </a:cubicBezTo>
                  <a:cubicBezTo>
                    <a:pt x="11577" y="11602"/>
                    <a:pt x="11622" y="11570"/>
                    <a:pt x="11642" y="11544"/>
                  </a:cubicBezTo>
                  <a:cubicBezTo>
                    <a:pt x="11661" y="11524"/>
                    <a:pt x="11674" y="11492"/>
                    <a:pt x="11700" y="11433"/>
                  </a:cubicBezTo>
                  <a:cubicBezTo>
                    <a:pt x="11707" y="11407"/>
                    <a:pt x="11707" y="11394"/>
                    <a:pt x="11700" y="11381"/>
                  </a:cubicBezTo>
                  <a:cubicBezTo>
                    <a:pt x="11700" y="11375"/>
                    <a:pt x="11687" y="11368"/>
                    <a:pt x="11668" y="11355"/>
                  </a:cubicBezTo>
                  <a:cubicBezTo>
                    <a:pt x="11661" y="11355"/>
                    <a:pt x="11629" y="11336"/>
                    <a:pt x="11583" y="11297"/>
                  </a:cubicBezTo>
                  <a:cubicBezTo>
                    <a:pt x="11524" y="11265"/>
                    <a:pt x="11466" y="11246"/>
                    <a:pt x="11403" y="11246"/>
                  </a:cubicBezTo>
                  <a:close/>
                  <a:moveTo>
                    <a:pt x="21496" y="14365"/>
                  </a:moveTo>
                  <a:cubicBezTo>
                    <a:pt x="21491" y="14365"/>
                    <a:pt x="21486" y="14365"/>
                    <a:pt x="21482" y="14366"/>
                  </a:cubicBezTo>
                  <a:cubicBezTo>
                    <a:pt x="21469" y="14366"/>
                    <a:pt x="21456" y="14373"/>
                    <a:pt x="21449" y="14386"/>
                  </a:cubicBezTo>
                  <a:cubicBezTo>
                    <a:pt x="21449" y="14392"/>
                    <a:pt x="21456" y="14405"/>
                    <a:pt x="21462" y="14418"/>
                  </a:cubicBezTo>
                  <a:cubicBezTo>
                    <a:pt x="21482" y="14451"/>
                    <a:pt x="21495" y="14490"/>
                    <a:pt x="21495" y="14542"/>
                  </a:cubicBezTo>
                  <a:cubicBezTo>
                    <a:pt x="21495" y="14568"/>
                    <a:pt x="21495" y="14607"/>
                    <a:pt x="21488" y="14666"/>
                  </a:cubicBezTo>
                  <a:cubicBezTo>
                    <a:pt x="21488" y="14737"/>
                    <a:pt x="21495" y="14815"/>
                    <a:pt x="21521" y="14893"/>
                  </a:cubicBezTo>
                  <a:cubicBezTo>
                    <a:pt x="21527" y="14932"/>
                    <a:pt x="21540" y="14965"/>
                    <a:pt x="21553" y="14984"/>
                  </a:cubicBezTo>
                  <a:cubicBezTo>
                    <a:pt x="21573" y="15017"/>
                    <a:pt x="21618" y="15049"/>
                    <a:pt x="21677" y="15082"/>
                  </a:cubicBezTo>
                  <a:lnTo>
                    <a:pt x="21865" y="15173"/>
                  </a:lnTo>
                  <a:cubicBezTo>
                    <a:pt x="21878" y="15114"/>
                    <a:pt x="21885" y="15069"/>
                    <a:pt x="21885" y="15036"/>
                  </a:cubicBezTo>
                  <a:cubicBezTo>
                    <a:pt x="21878" y="15023"/>
                    <a:pt x="21872" y="14997"/>
                    <a:pt x="21865" y="14971"/>
                  </a:cubicBezTo>
                  <a:cubicBezTo>
                    <a:pt x="21852" y="14939"/>
                    <a:pt x="21846" y="14913"/>
                    <a:pt x="21846" y="14900"/>
                  </a:cubicBezTo>
                  <a:lnTo>
                    <a:pt x="21826" y="14796"/>
                  </a:lnTo>
                  <a:cubicBezTo>
                    <a:pt x="21820" y="14776"/>
                    <a:pt x="21800" y="14744"/>
                    <a:pt x="21774" y="14705"/>
                  </a:cubicBezTo>
                  <a:cubicBezTo>
                    <a:pt x="21748" y="14666"/>
                    <a:pt x="21735" y="14633"/>
                    <a:pt x="21729" y="14607"/>
                  </a:cubicBezTo>
                  <a:cubicBezTo>
                    <a:pt x="21716" y="14555"/>
                    <a:pt x="21703" y="14516"/>
                    <a:pt x="21690" y="14490"/>
                  </a:cubicBezTo>
                  <a:cubicBezTo>
                    <a:pt x="21670" y="14451"/>
                    <a:pt x="21631" y="14418"/>
                    <a:pt x="21573" y="14392"/>
                  </a:cubicBezTo>
                  <a:cubicBezTo>
                    <a:pt x="21546" y="14376"/>
                    <a:pt x="21519" y="14365"/>
                    <a:pt x="21496" y="14365"/>
                  </a:cubicBezTo>
                  <a:close/>
                  <a:moveTo>
                    <a:pt x="15427" y="16025"/>
                  </a:moveTo>
                  <a:lnTo>
                    <a:pt x="15427" y="16038"/>
                  </a:lnTo>
                  <a:cubicBezTo>
                    <a:pt x="15427" y="16083"/>
                    <a:pt x="15446" y="16142"/>
                    <a:pt x="15472" y="16213"/>
                  </a:cubicBezTo>
                  <a:cubicBezTo>
                    <a:pt x="15524" y="16369"/>
                    <a:pt x="15550" y="16487"/>
                    <a:pt x="15557" y="16571"/>
                  </a:cubicBezTo>
                  <a:cubicBezTo>
                    <a:pt x="15557" y="16623"/>
                    <a:pt x="15557" y="16701"/>
                    <a:pt x="15537" y="16812"/>
                  </a:cubicBezTo>
                  <a:cubicBezTo>
                    <a:pt x="15531" y="16916"/>
                    <a:pt x="15524" y="16994"/>
                    <a:pt x="15524" y="17046"/>
                  </a:cubicBezTo>
                  <a:cubicBezTo>
                    <a:pt x="15531" y="17091"/>
                    <a:pt x="15537" y="17130"/>
                    <a:pt x="15537" y="17143"/>
                  </a:cubicBezTo>
                  <a:lnTo>
                    <a:pt x="15570" y="17221"/>
                  </a:lnTo>
                  <a:cubicBezTo>
                    <a:pt x="15570" y="17234"/>
                    <a:pt x="15576" y="17247"/>
                    <a:pt x="15576" y="17260"/>
                  </a:cubicBezTo>
                  <a:cubicBezTo>
                    <a:pt x="15648" y="16896"/>
                    <a:pt x="15693" y="16519"/>
                    <a:pt x="15706" y="16129"/>
                  </a:cubicBezTo>
                  <a:cubicBezTo>
                    <a:pt x="15609" y="16096"/>
                    <a:pt x="15518" y="16057"/>
                    <a:pt x="15427" y="16025"/>
                  </a:cubicBezTo>
                  <a:close/>
                  <a:moveTo>
                    <a:pt x="6055" y="10490"/>
                  </a:moveTo>
                  <a:cubicBezTo>
                    <a:pt x="6029" y="10542"/>
                    <a:pt x="6003" y="10588"/>
                    <a:pt x="5977" y="10620"/>
                  </a:cubicBezTo>
                  <a:cubicBezTo>
                    <a:pt x="5951" y="10659"/>
                    <a:pt x="5912" y="10698"/>
                    <a:pt x="5860" y="10750"/>
                  </a:cubicBezTo>
                  <a:cubicBezTo>
                    <a:pt x="5853" y="10757"/>
                    <a:pt x="5847" y="10763"/>
                    <a:pt x="5847" y="10770"/>
                  </a:cubicBezTo>
                  <a:cubicBezTo>
                    <a:pt x="5788" y="10841"/>
                    <a:pt x="5730" y="10913"/>
                    <a:pt x="5671" y="10998"/>
                  </a:cubicBezTo>
                  <a:cubicBezTo>
                    <a:pt x="5587" y="11102"/>
                    <a:pt x="5431" y="11277"/>
                    <a:pt x="5209" y="11531"/>
                  </a:cubicBezTo>
                  <a:cubicBezTo>
                    <a:pt x="4715" y="12084"/>
                    <a:pt x="4318" y="12565"/>
                    <a:pt x="4000" y="12981"/>
                  </a:cubicBezTo>
                  <a:cubicBezTo>
                    <a:pt x="3590" y="13521"/>
                    <a:pt x="3252" y="14048"/>
                    <a:pt x="2985" y="14555"/>
                  </a:cubicBezTo>
                  <a:cubicBezTo>
                    <a:pt x="2914" y="14698"/>
                    <a:pt x="2803" y="14926"/>
                    <a:pt x="2660" y="15225"/>
                  </a:cubicBezTo>
                  <a:cubicBezTo>
                    <a:pt x="2517" y="15524"/>
                    <a:pt x="2406" y="15745"/>
                    <a:pt x="2328" y="15895"/>
                  </a:cubicBezTo>
                  <a:cubicBezTo>
                    <a:pt x="2049" y="16415"/>
                    <a:pt x="1691" y="16961"/>
                    <a:pt x="1249" y="17534"/>
                  </a:cubicBezTo>
                  <a:cubicBezTo>
                    <a:pt x="1021" y="17839"/>
                    <a:pt x="689" y="18242"/>
                    <a:pt x="260" y="18750"/>
                  </a:cubicBezTo>
                  <a:cubicBezTo>
                    <a:pt x="670" y="18522"/>
                    <a:pt x="1086" y="18197"/>
                    <a:pt x="1515" y="17781"/>
                  </a:cubicBezTo>
                  <a:cubicBezTo>
                    <a:pt x="1685" y="17612"/>
                    <a:pt x="1899" y="17384"/>
                    <a:pt x="2166" y="17098"/>
                  </a:cubicBezTo>
                  <a:cubicBezTo>
                    <a:pt x="2497" y="16734"/>
                    <a:pt x="2712" y="16500"/>
                    <a:pt x="2803" y="16408"/>
                  </a:cubicBezTo>
                  <a:cubicBezTo>
                    <a:pt x="2829" y="16382"/>
                    <a:pt x="2855" y="16369"/>
                    <a:pt x="2881" y="16356"/>
                  </a:cubicBezTo>
                  <a:cubicBezTo>
                    <a:pt x="2892" y="16354"/>
                    <a:pt x="2902" y="16353"/>
                    <a:pt x="2911" y="16353"/>
                  </a:cubicBezTo>
                  <a:cubicBezTo>
                    <a:pt x="2930" y="16353"/>
                    <a:pt x="2944" y="16359"/>
                    <a:pt x="2953" y="16376"/>
                  </a:cubicBezTo>
                  <a:cubicBezTo>
                    <a:pt x="2959" y="16382"/>
                    <a:pt x="2966" y="16402"/>
                    <a:pt x="2966" y="16415"/>
                  </a:cubicBezTo>
                  <a:cubicBezTo>
                    <a:pt x="2966" y="16428"/>
                    <a:pt x="2959" y="16441"/>
                    <a:pt x="2959" y="16461"/>
                  </a:cubicBezTo>
                  <a:cubicBezTo>
                    <a:pt x="2959" y="16480"/>
                    <a:pt x="2966" y="16493"/>
                    <a:pt x="2972" y="16506"/>
                  </a:cubicBezTo>
                  <a:cubicBezTo>
                    <a:pt x="2985" y="16519"/>
                    <a:pt x="2998" y="16519"/>
                    <a:pt x="3011" y="16519"/>
                  </a:cubicBezTo>
                  <a:cubicBezTo>
                    <a:pt x="3122" y="16434"/>
                    <a:pt x="3239" y="16298"/>
                    <a:pt x="3356" y="16103"/>
                  </a:cubicBezTo>
                  <a:cubicBezTo>
                    <a:pt x="3584" y="15739"/>
                    <a:pt x="3818" y="15283"/>
                    <a:pt x="4058" y="14724"/>
                  </a:cubicBezTo>
                  <a:cubicBezTo>
                    <a:pt x="4325" y="14087"/>
                    <a:pt x="4527" y="13605"/>
                    <a:pt x="4663" y="13293"/>
                  </a:cubicBezTo>
                  <a:cubicBezTo>
                    <a:pt x="4679" y="13262"/>
                    <a:pt x="4694" y="13244"/>
                    <a:pt x="4709" y="13244"/>
                  </a:cubicBezTo>
                  <a:cubicBezTo>
                    <a:pt x="4714" y="13244"/>
                    <a:pt x="4718" y="13245"/>
                    <a:pt x="4722" y="13248"/>
                  </a:cubicBezTo>
                  <a:cubicBezTo>
                    <a:pt x="4741" y="13254"/>
                    <a:pt x="4748" y="13267"/>
                    <a:pt x="4748" y="13300"/>
                  </a:cubicBezTo>
                  <a:lnTo>
                    <a:pt x="4774" y="13599"/>
                  </a:lnTo>
                  <a:cubicBezTo>
                    <a:pt x="5665" y="12981"/>
                    <a:pt x="6413" y="12233"/>
                    <a:pt x="7031" y="11355"/>
                  </a:cubicBezTo>
                  <a:cubicBezTo>
                    <a:pt x="7024" y="11349"/>
                    <a:pt x="7017" y="11342"/>
                    <a:pt x="7011" y="11336"/>
                  </a:cubicBezTo>
                  <a:cubicBezTo>
                    <a:pt x="6842" y="11193"/>
                    <a:pt x="6731" y="11095"/>
                    <a:pt x="6673" y="11056"/>
                  </a:cubicBezTo>
                  <a:cubicBezTo>
                    <a:pt x="6549" y="10965"/>
                    <a:pt x="6458" y="10900"/>
                    <a:pt x="6393" y="10848"/>
                  </a:cubicBezTo>
                  <a:cubicBezTo>
                    <a:pt x="6302" y="10776"/>
                    <a:pt x="6192" y="10659"/>
                    <a:pt x="6055" y="10490"/>
                  </a:cubicBezTo>
                  <a:close/>
                  <a:moveTo>
                    <a:pt x="7089" y="11414"/>
                  </a:moveTo>
                  <a:cubicBezTo>
                    <a:pt x="6900" y="11719"/>
                    <a:pt x="6653" y="12038"/>
                    <a:pt x="6341" y="12357"/>
                  </a:cubicBezTo>
                  <a:cubicBezTo>
                    <a:pt x="6120" y="12584"/>
                    <a:pt x="5814" y="12871"/>
                    <a:pt x="5411" y="13215"/>
                  </a:cubicBezTo>
                  <a:lnTo>
                    <a:pt x="5021" y="13547"/>
                  </a:lnTo>
                  <a:cubicBezTo>
                    <a:pt x="4930" y="13631"/>
                    <a:pt x="4852" y="13670"/>
                    <a:pt x="4787" y="13670"/>
                  </a:cubicBezTo>
                  <a:cubicBezTo>
                    <a:pt x="4741" y="13670"/>
                    <a:pt x="4702" y="13651"/>
                    <a:pt x="4676" y="13605"/>
                  </a:cubicBezTo>
                  <a:cubicBezTo>
                    <a:pt x="4657" y="13579"/>
                    <a:pt x="4644" y="13553"/>
                    <a:pt x="4650" y="13521"/>
                  </a:cubicBezTo>
                  <a:lnTo>
                    <a:pt x="4650" y="13521"/>
                  </a:lnTo>
                  <a:cubicBezTo>
                    <a:pt x="4436" y="14067"/>
                    <a:pt x="4266" y="14470"/>
                    <a:pt x="4149" y="14744"/>
                  </a:cubicBezTo>
                  <a:cubicBezTo>
                    <a:pt x="3948" y="15199"/>
                    <a:pt x="3746" y="15602"/>
                    <a:pt x="3545" y="15947"/>
                  </a:cubicBezTo>
                  <a:cubicBezTo>
                    <a:pt x="3408" y="16181"/>
                    <a:pt x="3278" y="16369"/>
                    <a:pt x="3161" y="16500"/>
                  </a:cubicBezTo>
                  <a:cubicBezTo>
                    <a:pt x="3109" y="16558"/>
                    <a:pt x="3063" y="16591"/>
                    <a:pt x="3018" y="16597"/>
                  </a:cubicBezTo>
                  <a:cubicBezTo>
                    <a:pt x="3010" y="16598"/>
                    <a:pt x="3003" y="16599"/>
                    <a:pt x="2996" y="16599"/>
                  </a:cubicBezTo>
                  <a:cubicBezTo>
                    <a:pt x="2960" y="16599"/>
                    <a:pt x="2928" y="16584"/>
                    <a:pt x="2901" y="16552"/>
                  </a:cubicBezTo>
                  <a:cubicBezTo>
                    <a:pt x="2868" y="16513"/>
                    <a:pt x="2855" y="16474"/>
                    <a:pt x="2862" y="16428"/>
                  </a:cubicBezTo>
                  <a:lnTo>
                    <a:pt x="2862" y="16428"/>
                  </a:lnTo>
                  <a:cubicBezTo>
                    <a:pt x="2621" y="16721"/>
                    <a:pt x="2237" y="17137"/>
                    <a:pt x="1711" y="17670"/>
                  </a:cubicBezTo>
                  <a:cubicBezTo>
                    <a:pt x="1385" y="18002"/>
                    <a:pt x="1119" y="18242"/>
                    <a:pt x="924" y="18399"/>
                  </a:cubicBezTo>
                  <a:cubicBezTo>
                    <a:pt x="683" y="18587"/>
                    <a:pt x="442" y="18724"/>
                    <a:pt x="202" y="18815"/>
                  </a:cubicBezTo>
                  <a:cubicBezTo>
                    <a:pt x="137" y="18893"/>
                    <a:pt x="72" y="18971"/>
                    <a:pt x="0" y="19055"/>
                  </a:cubicBezTo>
                  <a:lnTo>
                    <a:pt x="1002" y="18535"/>
                  </a:lnTo>
                  <a:cubicBezTo>
                    <a:pt x="1236" y="18418"/>
                    <a:pt x="1411" y="18321"/>
                    <a:pt x="1528" y="18249"/>
                  </a:cubicBezTo>
                  <a:cubicBezTo>
                    <a:pt x="1717" y="18138"/>
                    <a:pt x="1880" y="18021"/>
                    <a:pt x="2016" y="17911"/>
                  </a:cubicBezTo>
                  <a:cubicBezTo>
                    <a:pt x="2107" y="17833"/>
                    <a:pt x="2224" y="17729"/>
                    <a:pt x="2361" y="17592"/>
                  </a:cubicBezTo>
                  <a:cubicBezTo>
                    <a:pt x="2517" y="17430"/>
                    <a:pt x="2628" y="17319"/>
                    <a:pt x="2693" y="17267"/>
                  </a:cubicBezTo>
                  <a:cubicBezTo>
                    <a:pt x="2751" y="17208"/>
                    <a:pt x="2862" y="17117"/>
                    <a:pt x="3024" y="16981"/>
                  </a:cubicBezTo>
                  <a:cubicBezTo>
                    <a:pt x="3167" y="16864"/>
                    <a:pt x="3278" y="16773"/>
                    <a:pt x="3356" y="16695"/>
                  </a:cubicBezTo>
                  <a:cubicBezTo>
                    <a:pt x="3506" y="16545"/>
                    <a:pt x="3694" y="16304"/>
                    <a:pt x="3922" y="15973"/>
                  </a:cubicBezTo>
                  <a:lnTo>
                    <a:pt x="5600" y="13586"/>
                  </a:lnTo>
                  <a:cubicBezTo>
                    <a:pt x="5645" y="13514"/>
                    <a:pt x="5691" y="13469"/>
                    <a:pt x="5736" y="13449"/>
                  </a:cubicBezTo>
                  <a:cubicBezTo>
                    <a:pt x="5755" y="13442"/>
                    <a:pt x="5774" y="13439"/>
                    <a:pt x="5793" y="13439"/>
                  </a:cubicBezTo>
                  <a:cubicBezTo>
                    <a:pt x="5807" y="13439"/>
                    <a:pt x="5820" y="13440"/>
                    <a:pt x="5834" y="13443"/>
                  </a:cubicBezTo>
                  <a:cubicBezTo>
                    <a:pt x="5873" y="13456"/>
                    <a:pt x="5892" y="13475"/>
                    <a:pt x="5905" y="13508"/>
                  </a:cubicBezTo>
                  <a:cubicBezTo>
                    <a:pt x="5912" y="13534"/>
                    <a:pt x="5905" y="13566"/>
                    <a:pt x="5899" y="13605"/>
                  </a:cubicBezTo>
                  <a:lnTo>
                    <a:pt x="5327" y="15654"/>
                  </a:lnTo>
                  <a:cubicBezTo>
                    <a:pt x="5327" y="15661"/>
                    <a:pt x="5327" y="15667"/>
                    <a:pt x="5320" y="15680"/>
                  </a:cubicBezTo>
                  <a:lnTo>
                    <a:pt x="5209" y="16070"/>
                  </a:lnTo>
                  <a:cubicBezTo>
                    <a:pt x="5112" y="16408"/>
                    <a:pt x="5047" y="16669"/>
                    <a:pt x="5008" y="16838"/>
                  </a:cubicBezTo>
                  <a:cubicBezTo>
                    <a:pt x="4943" y="17124"/>
                    <a:pt x="4897" y="17384"/>
                    <a:pt x="4871" y="17612"/>
                  </a:cubicBezTo>
                  <a:cubicBezTo>
                    <a:pt x="4826" y="18093"/>
                    <a:pt x="4858" y="18522"/>
                    <a:pt x="4982" y="18899"/>
                  </a:cubicBezTo>
                  <a:cubicBezTo>
                    <a:pt x="4988" y="18724"/>
                    <a:pt x="5008" y="18542"/>
                    <a:pt x="5047" y="18347"/>
                  </a:cubicBezTo>
                  <a:cubicBezTo>
                    <a:pt x="5105" y="18060"/>
                    <a:pt x="5216" y="17696"/>
                    <a:pt x="5372" y="17260"/>
                  </a:cubicBezTo>
                  <a:cubicBezTo>
                    <a:pt x="5678" y="16408"/>
                    <a:pt x="6003" y="15732"/>
                    <a:pt x="6341" y="15218"/>
                  </a:cubicBezTo>
                  <a:cubicBezTo>
                    <a:pt x="6361" y="15238"/>
                    <a:pt x="6367" y="15270"/>
                    <a:pt x="6367" y="15322"/>
                  </a:cubicBezTo>
                  <a:lnTo>
                    <a:pt x="6380" y="15810"/>
                  </a:lnTo>
                  <a:cubicBezTo>
                    <a:pt x="6764" y="15166"/>
                    <a:pt x="7044" y="14679"/>
                    <a:pt x="7213" y="14340"/>
                  </a:cubicBezTo>
                  <a:cubicBezTo>
                    <a:pt x="7323" y="14106"/>
                    <a:pt x="7479" y="13762"/>
                    <a:pt x="7668" y="13300"/>
                  </a:cubicBezTo>
                  <a:cubicBezTo>
                    <a:pt x="7817" y="12929"/>
                    <a:pt x="7948" y="12636"/>
                    <a:pt x="8045" y="12415"/>
                  </a:cubicBezTo>
                  <a:lnTo>
                    <a:pt x="8045" y="12415"/>
                  </a:lnTo>
                  <a:cubicBezTo>
                    <a:pt x="8030" y="12423"/>
                    <a:pt x="8017" y="12426"/>
                    <a:pt x="8005" y="12426"/>
                  </a:cubicBezTo>
                  <a:cubicBezTo>
                    <a:pt x="7996" y="12426"/>
                    <a:pt x="7988" y="12425"/>
                    <a:pt x="7980" y="12422"/>
                  </a:cubicBezTo>
                  <a:cubicBezTo>
                    <a:pt x="7941" y="12415"/>
                    <a:pt x="7895" y="12370"/>
                    <a:pt x="7850" y="12285"/>
                  </a:cubicBezTo>
                  <a:cubicBezTo>
                    <a:pt x="7759" y="12123"/>
                    <a:pt x="7629" y="11954"/>
                    <a:pt x="7466" y="11778"/>
                  </a:cubicBezTo>
                  <a:cubicBezTo>
                    <a:pt x="7382" y="11687"/>
                    <a:pt x="7258" y="11563"/>
                    <a:pt x="7089" y="11414"/>
                  </a:cubicBezTo>
                  <a:close/>
                  <a:moveTo>
                    <a:pt x="14152" y="15316"/>
                  </a:moveTo>
                  <a:lnTo>
                    <a:pt x="14152" y="15316"/>
                  </a:lnTo>
                  <a:cubicBezTo>
                    <a:pt x="14217" y="15557"/>
                    <a:pt x="14230" y="15914"/>
                    <a:pt x="14204" y="16395"/>
                  </a:cubicBezTo>
                  <a:cubicBezTo>
                    <a:pt x="14171" y="16909"/>
                    <a:pt x="14204" y="17286"/>
                    <a:pt x="14295" y="17527"/>
                  </a:cubicBezTo>
                  <a:cubicBezTo>
                    <a:pt x="14315" y="17579"/>
                    <a:pt x="14321" y="17612"/>
                    <a:pt x="14328" y="17618"/>
                  </a:cubicBezTo>
                  <a:cubicBezTo>
                    <a:pt x="14334" y="17651"/>
                    <a:pt x="14341" y="17677"/>
                    <a:pt x="14334" y="17703"/>
                  </a:cubicBezTo>
                  <a:cubicBezTo>
                    <a:pt x="14328" y="17735"/>
                    <a:pt x="14315" y="17761"/>
                    <a:pt x="14289" y="17781"/>
                  </a:cubicBezTo>
                  <a:cubicBezTo>
                    <a:pt x="14272" y="17793"/>
                    <a:pt x="14255" y="17800"/>
                    <a:pt x="14236" y="17800"/>
                  </a:cubicBezTo>
                  <a:cubicBezTo>
                    <a:pt x="14226" y="17800"/>
                    <a:pt x="14216" y="17798"/>
                    <a:pt x="14204" y="17794"/>
                  </a:cubicBezTo>
                  <a:cubicBezTo>
                    <a:pt x="14184" y="17781"/>
                    <a:pt x="14165" y="17755"/>
                    <a:pt x="14145" y="17722"/>
                  </a:cubicBezTo>
                  <a:lnTo>
                    <a:pt x="13840" y="17117"/>
                  </a:lnTo>
                  <a:lnTo>
                    <a:pt x="13840" y="17117"/>
                  </a:lnTo>
                  <a:cubicBezTo>
                    <a:pt x="13879" y="17527"/>
                    <a:pt x="13905" y="17839"/>
                    <a:pt x="13911" y="18060"/>
                  </a:cubicBezTo>
                  <a:cubicBezTo>
                    <a:pt x="13924" y="18405"/>
                    <a:pt x="13918" y="18717"/>
                    <a:pt x="13879" y="18997"/>
                  </a:cubicBezTo>
                  <a:cubicBezTo>
                    <a:pt x="13872" y="19042"/>
                    <a:pt x="13853" y="19166"/>
                    <a:pt x="13820" y="19361"/>
                  </a:cubicBezTo>
                  <a:lnTo>
                    <a:pt x="13762" y="19738"/>
                  </a:lnTo>
                  <a:cubicBezTo>
                    <a:pt x="13931" y="19355"/>
                    <a:pt x="14106" y="18984"/>
                    <a:pt x="14282" y="18626"/>
                  </a:cubicBezTo>
                  <a:cubicBezTo>
                    <a:pt x="14438" y="18314"/>
                    <a:pt x="14542" y="18099"/>
                    <a:pt x="14588" y="17982"/>
                  </a:cubicBezTo>
                  <a:cubicBezTo>
                    <a:pt x="14672" y="17755"/>
                    <a:pt x="14731" y="17501"/>
                    <a:pt x="14770" y="17208"/>
                  </a:cubicBezTo>
                  <a:cubicBezTo>
                    <a:pt x="14802" y="17000"/>
                    <a:pt x="14828" y="16734"/>
                    <a:pt x="14841" y="16415"/>
                  </a:cubicBezTo>
                  <a:cubicBezTo>
                    <a:pt x="14854" y="16304"/>
                    <a:pt x="14887" y="16246"/>
                    <a:pt x="14939" y="16239"/>
                  </a:cubicBezTo>
                  <a:cubicBezTo>
                    <a:pt x="14942" y="16239"/>
                    <a:pt x="14945" y="16239"/>
                    <a:pt x="14949" y="16239"/>
                  </a:cubicBezTo>
                  <a:cubicBezTo>
                    <a:pt x="15002" y="16239"/>
                    <a:pt x="15045" y="16291"/>
                    <a:pt x="15075" y="16395"/>
                  </a:cubicBezTo>
                  <a:cubicBezTo>
                    <a:pt x="15160" y="16766"/>
                    <a:pt x="15303" y="17130"/>
                    <a:pt x="15498" y="17475"/>
                  </a:cubicBezTo>
                  <a:lnTo>
                    <a:pt x="15498" y="17371"/>
                  </a:lnTo>
                  <a:cubicBezTo>
                    <a:pt x="15498" y="17325"/>
                    <a:pt x="15498" y="17293"/>
                    <a:pt x="15492" y="17273"/>
                  </a:cubicBezTo>
                  <a:cubicBezTo>
                    <a:pt x="15479" y="17234"/>
                    <a:pt x="15472" y="17208"/>
                    <a:pt x="15466" y="17189"/>
                  </a:cubicBezTo>
                  <a:cubicBezTo>
                    <a:pt x="15453" y="17156"/>
                    <a:pt x="15446" y="17111"/>
                    <a:pt x="15446" y="17059"/>
                  </a:cubicBezTo>
                  <a:cubicBezTo>
                    <a:pt x="15446" y="16981"/>
                    <a:pt x="15453" y="16916"/>
                    <a:pt x="15459" y="16857"/>
                  </a:cubicBezTo>
                  <a:cubicBezTo>
                    <a:pt x="15466" y="16799"/>
                    <a:pt x="15472" y="16760"/>
                    <a:pt x="15472" y="16727"/>
                  </a:cubicBezTo>
                  <a:cubicBezTo>
                    <a:pt x="15479" y="16675"/>
                    <a:pt x="15479" y="16636"/>
                    <a:pt x="15479" y="16604"/>
                  </a:cubicBezTo>
                  <a:cubicBezTo>
                    <a:pt x="15472" y="16552"/>
                    <a:pt x="15466" y="16487"/>
                    <a:pt x="15446" y="16415"/>
                  </a:cubicBezTo>
                  <a:cubicBezTo>
                    <a:pt x="15420" y="16330"/>
                    <a:pt x="15407" y="16265"/>
                    <a:pt x="15394" y="16226"/>
                  </a:cubicBezTo>
                  <a:cubicBezTo>
                    <a:pt x="15368" y="16142"/>
                    <a:pt x="15362" y="16064"/>
                    <a:pt x="15362" y="15992"/>
                  </a:cubicBezTo>
                  <a:cubicBezTo>
                    <a:pt x="15323" y="15979"/>
                    <a:pt x="15290" y="15966"/>
                    <a:pt x="15258" y="15947"/>
                  </a:cubicBezTo>
                  <a:cubicBezTo>
                    <a:pt x="15062" y="15856"/>
                    <a:pt x="14848" y="15745"/>
                    <a:pt x="14620" y="15609"/>
                  </a:cubicBezTo>
                  <a:cubicBezTo>
                    <a:pt x="14510" y="15544"/>
                    <a:pt x="14354" y="15446"/>
                    <a:pt x="14152" y="15316"/>
                  </a:cubicBezTo>
                  <a:close/>
                  <a:moveTo>
                    <a:pt x="11102" y="13020"/>
                  </a:moveTo>
                  <a:cubicBezTo>
                    <a:pt x="11121" y="13183"/>
                    <a:pt x="11134" y="13378"/>
                    <a:pt x="11147" y="13605"/>
                  </a:cubicBezTo>
                  <a:cubicBezTo>
                    <a:pt x="11173" y="14022"/>
                    <a:pt x="11206" y="14327"/>
                    <a:pt x="11245" y="14535"/>
                  </a:cubicBezTo>
                  <a:cubicBezTo>
                    <a:pt x="11271" y="14679"/>
                    <a:pt x="11323" y="14880"/>
                    <a:pt x="11401" y="15147"/>
                  </a:cubicBezTo>
                  <a:cubicBezTo>
                    <a:pt x="11492" y="15491"/>
                    <a:pt x="11583" y="15869"/>
                    <a:pt x="11674" y="16265"/>
                  </a:cubicBezTo>
                  <a:cubicBezTo>
                    <a:pt x="11694" y="16376"/>
                    <a:pt x="11707" y="16461"/>
                    <a:pt x="11713" y="16519"/>
                  </a:cubicBezTo>
                  <a:cubicBezTo>
                    <a:pt x="11726" y="16610"/>
                    <a:pt x="11720" y="16695"/>
                    <a:pt x="11700" y="16766"/>
                  </a:cubicBezTo>
                  <a:lnTo>
                    <a:pt x="11622" y="16766"/>
                  </a:lnTo>
                  <a:cubicBezTo>
                    <a:pt x="11590" y="16571"/>
                    <a:pt x="11498" y="16395"/>
                    <a:pt x="11355" y="16246"/>
                  </a:cubicBezTo>
                  <a:lnTo>
                    <a:pt x="11355" y="16246"/>
                  </a:lnTo>
                  <a:cubicBezTo>
                    <a:pt x="11362" y="16695"/>
                    <a:pt x="11375" y="17104"/>
                    <a:pt x="11394" y="17469"/>
                  </a:cubicBezTo>
                  <a:cubicBezTo>
                    <a:pt x="11407" y="17794"/>
                    <a:pt x="11427" y="18041"/>
                    <a:pt x="11459" y="18203"/>
                  </a:cubicBezTo>
                  <a:cubicBezTo>
                    <a:pt x="11466" y="18236"/>
                    <a:pt x="11498" y="18386"/>
                    <a:pt x="11564" y="18659"/>
                  </a:cubicBezTo>
                  <a:cubicBezTo>
                    <a:pt x="11609" y="18841"/>
                    <a:pt x="11635" y="18997"/>
                    <a:pt x="11642" y="19114"/>
                  </a:cubicBezTo>
                  <a:cubicBezTo>
                    <a:pt x="11642" y="19146"/>
                    <a:pt x="11642" y="19251"/>
                    <a:pt x="11635" y="19433"/>
                  </a:cubicBezTo>
                  <a:cubicBezTo>
                    <a:pt x="11635" y="19563"/>
                    <a:pt x="11642" y="19667"/>
                    <a:pt x="11655" y="19751"/>
                  </a:cubicBezTo>
                  <a:cubicBezTo>
                    <a:pt x="11661" y="19777"/>
                    <a:pt x="11674" y="19836"/>
                    <a:pt x="11700" y="19927"/>
                  </a:cubicBezTo>
                  <a:cubicBezTo>
                    <a:pt x="11720" y="20005"/>
                    <a:pt x="11733" y="20063"/>
                    <a:pt x="11739" y="20109"/>
                  </a:cubicBezTo>
                  <a:cubicBezTo>
                    <a:pt x="11746" y="20148"/>
                    <a:pt x="11739" y="20226"/>
                    <a:pt x="11733" y="20330"/>
                  </a:cubicBezTo>
                  <a:cubicBezTo>
                    <a:pt x="12090" y="18659"/>
                    <a:pt x="12279" y="16968"/>
                    <a:pt x="12298" y="15264"/>
                  </a:cubicBezTo>
                  <a:cubicBezTo>
                    <a:pt x="12305" y="15127"/>
                    <a:pt x="12344" y="15049"/>
                    <a:pt x="12416" y="15043"/>
                  </a:cubicBezTo>
                  <a:cubicBezTo>
                    <a:pt x="12421" y="15042"/>
                    <a:pt x="12426" y="15042"/>
                    <a:pt x="12431" y="15042"/>
                  </a:cubicBezTo>
                  <a:cubicBezTo>
                    <a:pt x="12474" y="15042"/>
                    <a:pt x="12503" y="15068"/>
                    <a:pt x="12526" y="15121"/>
                  </a:cubicBezTo>
                  <a:cubicBezTo>
                    <a:pt x="12546" y="15166"/>
                    <a:pt x="12559" y="15212"/>
                    <a:pt x="12559" y="15264"/>
                  </a:cubicBezTo>
                  <a:cubicBezTo>
                    <a:pt x="12624" y="15504"/>
                    <a:pt x="12676" y="15817"/>
                    <a:pt x="12708" y="16194"/>
                  </a:cubicBezTo>
                  <a:cubicBezTo>
                    <a:pt x="12747" y="16727"/>
                    <a:pt x="12793" y="17091"/>
                    <a:pt x="12838" y="17280"/>
                  </a:cubicBezTo>
                  <a:cubicBezTo>
                    <a:pt x="12871" y="17436"/>
                    <a:pt x="12949" y="17690"/>
                    <a:pt x="13072" y="18028"/>
                  </a:cubicBezTo>
                  <a:cubicBezTo>
                    <a:pt x="13215" y="18451"/>
                    <a:pt x="13404" y="19075"/>
                    <a:pt x="13638" y="19888"/>
                  </a:cubicBezTo>
                  <a:cubicBezTo>
                    <a:pt x="13677" y="19660"/>
                    <a:pt x="13716" y="19439"/>
                    <a:pt x="13755" y="19211"/>
                  </a:cubicBezTo>
                  <a:cubicBezTo>
                    <a:pt x="13788" y="19049"/>
                    <a:pt x="13807" y="18925"/>
                    <a:pt x="13814" y="18847"/>
                  </a:cubicBezTo>
                  <a:cubicBezTo>
                    <a:pt x="13827" y="18730"/>
                    <a:pt x="13833" y="18548"/>
                    <a:pt x="13827" y="18301"/>
                  </a:cubicBezTo>
                  <a:cubicBezTo>
                    <a:pt x="13814" y="17872"/>
                    <a:pt x="13788" y="17462"/>
                    <a:pt x="13742" y="17078"/>
                  </a:cubicBezTo>
                  <a:cubicBezTo>
                    <a:pt x="13742" y="17026"/>
                    <a:pt x="13749" y="16994"/>
                    <a:pt x="13775" y="16981"/>
                  </a:cubicBezTo>
                  <a:cubicBezTo>
                    <a:pt x="13783" y="16976"/>
                    <a:pt x="13791" y="16973"/>
                    <a:pt x="13800" y="16973"/>
                  </a:cubicBezTo>
                  <a:cubicBezTo>
                    <a:pt x="13826" y="16973"/>
                    <a:pt x="13854" y="16995"/>
                    <a:pt x="13879" y="17039"/>
                  </a:cubicBezTo>
                  <a:cubicBezTo>
                    <a:pt x="14028" y="17273"/>
                    <a:pt x="14145" y="17495"/>
                    <a:pt x="14243" y="17703"/>
                  </a:cubicBezTo>
                  <a:cubicBezTo>
                    <a:pt x="14243" y="17651"/>
                    <a:pt x="14237" y="17592"/>
                    <a:pt x="14217" y="17521"/>
                  </a:cubicBezTo>
                  <a:cubicBezTo>
                    <a:pt x="14191" y="17443"/>
                    <a:pt x="14178" y="17384"/>
                    <a:pt x="14165" y="17345"/>
                  </a:cubicBezTo>
                  <a:cubicBezTo>
                    <a:pt x="14119" y="17189"/>
                    <a:pt x="14100" y="17007"/>
                    <a:pt x="14106" y="16792"/>
                  </a:cubicBezTo>
                  <a:cubicBezTo>
                    <a:pt x="14106" y="16701"/>
                    <a:pt x="14119" y="16519"/>
                    <a:pt x="14145" y="16233"/>
                  </a:cubicBezTo>
                  <a:cubicBezTo>
                    <a:pt x="14158" y="16005"/>
                    <a:pt x="14165" y="15817"/>
                    <a:pt x="14152" y="15674"/>
                  </a:cubicBezTo>
                  <a:cubicBezTo>
                    <a:pt x="14145" y="15524"/>
                    <a:pt x="14119" y="15387"/>
                    <a:pt x="14080" y="15270"/>
                  </a:cubicBezTo>
                  <a:cubicBezTo>
                    <a:pt x="14054" y="15251"/>
                    <a:pt x="14035" y="15238"/>
                    <a:pt x="14009" y="15218"/>
                  </a:cubicBezTo>
                  <a:cubicBezTo>
                    <a:pt x="13404" y="14828"/>
                    <a:pt x="12942" y="14522"/>
                    <a:pt x="12630" y="14295"/>
                  </a:cubicBezTo>
                  <a:cubicBezTo>
                    <a:pt x="12129" y="13937"/>
                    <a:pt x="11707" y="13592"/>
                    <a:pt x="11349" y="13254"/>
                  </a:cubicBezTo>
                  <a:cubicBezTo>
                    <a:pt x="11277" y="13189"/>
                    <a:pt x="11199" y="13111"/>
                    <a:pt x="11102" y="13020"/>
                  </a:cubicBezTo>
                  <a:close/>
                  <a:moveTo>
                    <a:pt x="9730" y="11121"/>
                  </a:moveTo>
                  <a:cubicBezTo>
                    <a:pt x="9606" y="11212"/>
                    <a:pt x="9430" y="11329"/>
                    <a:pt x="9216" y="11472"/>
                  </a:cubicBezTo>
                  <a:cubicBezTo>
                    <a:pt x="9261" y="11836"/>
                    <a:pt x="9300" y="12240"/>
                    <a:pt x="9333" y="12695"/>
                  </a:cubicBezTo>
                  <a:cubicBezTo>
                    <a:pt x="9352" y="12968"/>
                    <a:pt x="9372" y="13378"/>
                    <a:pt x="9404" y="13924"/>
                  </a:cubicBezTo>
                  <a:cubicBezTo>
                    <a:pt x="9424" y="14275"/>
                    <a:pt x="9430" y="14535"/>
                    <a:pt x="9437" y="14705"/>
                  </a:cubicBezTo>
                  <a:cubicBezTo>
                    <a:pt x="9437" y="15251"/>
                    <a:pt x="9385" y="15914"/>
                    <a:pt x="9268" y="16688"/>
                  </a:cubicBezTo>
                  <a:cubicBezTo>
                    <a:pt x="9196" y="17130"/>
                    <a:pt x="9099" y="17787"/>
                    <a:pt x="8956" y="18665"/>
                  </a:cubicBezTo>
                  <a:cubicBezTo>
                    <a:pt x="8936" y="18808"/>
                    <a:pt x="8891" y="18899"/>
                    <a:pt x="8819" y="18925"/>
                  </a:cubicBezTo>
                  <a:cubicBezTo>
                    <a:pt x="8826" y="18711"/>
                    <a:pt x="8767" y="18516"/>
                    <a:pt x="8643" y="18327"/>
                  </a:cubicBezTo>
                  <a:cubicBezTo>
                    <a:pt x="8624" y="18301"/>
                    <a:pt x="8604" y="18281"/>
                    <a:pt x="8578" y="18268"/>
                  </a:cubicBezTo>
                  <a:cubicBezTo>
                    <a:pt x="8567" y="18263"/>
                    <a:pt x="8555" y="18259"/>
                    <a:pt x="8544" y="18259"/>
                  </a:cubicBezTo>
                  <a:cubicBezTo>
                    <a:pt x="8530" y="18259"/>
                    <a:pt x="8518" y="18264"/>
                    <a:pt x="8507" y="18275"/>
                  </a:cubicBezTo>
                  <a:cubicBezTo>
                    <a:pt x="8396" y="18808"/>
                    <a:pt x="8351" y="19407"/>
                    <a:pt x="8370" y="20070"/>
                  </a:cubicBezTo>
                  <a:cubicBezTo>
                    <a:pt x="8390" y="20545"/>
                    <a:pt x="8442" y="21150"/>
                    <a:pt x="8539" y="21878"/>
                  </a:cubicBezTo>
                  <a:cubicBezTo>
                    <a:pt x="8578" y="22171"/>
                    <a:pt x="8617" y="22476"/>
                    <a:pt x="8663" y="22782"/>
                  </a:cubicBezTo>
                  <a:cubicBezTo>
                    <a:pt x="8702" y="22268"/>
                    <a:pt x="8819" y="21670"/>
                    <a:pt x="9014" y="20980"/>
                  </a:cubicBezTo>
                  <a:cubicBezTo>
                    <a:pt x="9157" y="20499"/>
                    <a:pt x="9261" y="20142"/>
                    <a:pt x="9333" y="19894"/>
                  </a:cubicBezTo>
                  <a:cubicBezTo>
                    <a:pt x="9456" y="19472"/>
                    <a:pt x="9547" y="19107"/>
                    <a:pt x="9599" y="18808"/>
                  </a:cubicBezTo>
                  <a:cubicBezTo>
                    <a:pt x="9717" y="18223"/>
                    <a:pt x="9782" y="17423"/>
                    <a:pt x="9795" y="16415"/>
                  </a:cubicBezTo>
                  <a:cubicBezTo>
                    <a:pt x="9814" y="15231"/>
                    <a:pt x="9847" y="14431"/>
                    <a:pt x="9892" y="14009"/>
                  </a:cubicBezTo>
                  <a:cubicBezTo>
                    <a:pt x="9899" y="13944"/>
                    <a:pt x="9918" y="13898"/>
                    <a:pt x="9938" y="13872"/>
                  </a:cubicBezTo>
                  <a:cubicBezTo>
                    <a:pt x="9963" y="13847"/>
                    <a:pt x="9988" y="13837"/>
                    <a:pt x="10022" y="13837"/>
                  </a:cubicBezTo>
                  <a:cubicBezTo>
                    <a:pt x="10032" y="13837"/>
                    <a:pt x="10043" y="13838"/>
                    <a:pt x="10055" y="13840"/>
                  </a:cubicBezTo>
                  <a:cubicBezTo>
                    <a:pt x="10100" y="13846"/>
                    <a:pt x="10133" y="13866"/>
                    <a:pt x="10165" y="13898"/>
                  </a:cubicBezTo>
                  <a:cubicBezTo>
                    <a:pt x="10204" y="13937"/>
                    <a:pt x="10237" y="14015"/>
                    <a:pt x="10256" y="14126"/>
                  </a:cubicBezTo>
                  <a:cubicBezTo>
                    <a:pt x="10660" y="16135"/>
                    <a:pt x="11128" y="18138"/>
                    <a:pt x="11661" y="20135"/>
                  </a:cubicBezTo>
                  <a:cubicBezTo>
                    <a:pt x="11655" y="20102"/>
                    <a:pt x="11648" y="20076"/>
                    <a:pt x="11642" y="20044"/>
                  </a:cubicBezTo>
                  <a:cubicBezTo>
                    <a:pt x="11590" y="19829"/>
                    <a:pt x="11557" y="19712"/>
                    <a:pt x="11557" y="19693"/>
                  </a:cubicBezTo>
                  <a:cubicBezTo>
                    <a:pt x="11551" y="19641"/>
                    <a:pt x="11551" y="19569"/>
                    <a:pt x="11557" y="19485"/>
                  </a:cubicBezTo>
                  <a:lnTo>
                    <a:pt x="11564" y="19277"/>
                  </a:lnTo>
                  <a:cubicBezTo>
                    <a:pt x="11570" y="19133"/>
                    <a:pt x="11544" y="18964"/>
                    <a:pt x="11505" y="18769"/>
                  </a:cubicBezTo>
                  <a:cubicBezTo>
                    <a:pt x="11446" y="18548"/>
                    <a:pt x="11407" y="18379"/>
                    <a:pt x="11388" y="18268"/>
                  </a:cubicBezTo>
                  <a:cubicBezTo>
                    <a:pt x="11355" y="18086"/>
                    <a:pt x="11336" y="17846"/>
                    <a:pt x="11323" y="17527"/>
                  </a:cubicBezTo>
                  <a:cubicBezTo>
                    <a:pt x="11297" y="17117"/>
                    <a:pt x="11284" y="16669"/>
                    <a:pt x="11271" y="16194"/>
                  </a:cubicBezTo>
                  <a:cubicBezTo>
                    <a:pt x="11271" y="16161"/>
                    <a:pt x="11284" y="16135"/>
                    <a:pt x="11297" y="16122"/>
                  </a:cubicBezTo>
                  <a:cubicBezTo>
                    <a:pt x="11304" y="16119"/>
                    <a:pt x="11311" y="16117"/>
                    <a:pt x="11319" y="16117"/>
                  </a:cubicBezTo>
                  <a:cubicBezTo>
                    <a:pt x="11340" y="16117"/>
                    <a:pt x="11362" y="16129"/>
                    <a:pt x="11381" y="16148"/>
                  </a:cubicBezTo>
                  <a:cubicBezTo>
                    <a:pt x="11498" y="16252"/>
                    <a:pt x="11577" y="16369"/>
                    <a:pt x="11629" y="16506"/>
                  </a:cubicBezTo>
                  <a:cubicBezTo>
                    <a:pt x="11564" y="16083"/>
                    <a:pt x="11472" y="15661"/>
                    <a:pt x="11349" y="15257"/>
                  </a:cubicBezTo>
                  <a:cubicBezTo>
                    <a:pt x="11310" y="15121"/>
                    <a:pt x="11284" y="15023"/>
                    <a:pt x="11264" y="14958"/>
                  </a:cubicBezTo>
                  <a:cubicBezTo>
                    <a:pt x="11232" y="14841"/>
                    <a:pt x="11206" y="14737"/>
                    <a:pt x="11186" y="14653"/>
                  </a:cubicBezTo>
                  <a:cubicBezTo>
                    <a:pt x="11154" y="14490"/>
                    <a:pt x="11121" y="14256"/>
                    <a:pt x="11102" y="13957"/>
                  </a:cubicBezTo>
                  <a:lnTo>
                    <a:pt x="11024" y="12936"/>
                  </a:lnTo>
                  <a:cubicBezTo>
                    <a:pt x="10907" y="12819"/>
                    <a:pt x="10777" y="12682"/>
                    <a:pt x="10627" y="12532"/>
                  </a:cubicBezTo>
                  <a:cubicBezTo>
                    <a:pt x="10490" y="12383"/>
                    <a:pt x="10393" y="12272"/>
                    <a:pt x="10334" y="12207"/>
                  </a:cubicBezTo>
                  <a:cubicBezTo>
                    <a:pt x="10224" y="12084"/>
                    <a:pt x="10139" y="11967"/>
                    <a:pt x="10068" y="11850"/>
                  </a:cubicBezTo>
                  <a:cubicBezTo>
                    <a:pt x="9964" y="11693"/>
                    <a:pt x="9853" y="11446"/>
                    <a:pt x="9730" y="11121"/>
                  </a:cubicBezTo>
                  <a:close/>
                  <a:moveTo>
                    <a:pt x="9164" y="11505"/>
                  </a:moveTo>
                  <a:cubicBezTo>
                    <a:pt x="9092" y="11550"/>
                    <a:pt x="9008" y="11602"/>
                    <a:pt x="8923" y="11654"/>
                  </a:cubicBezTo>
                  <a:cubicBezTo>
                    <a:pt x="8604" y="11869"/>
                    <a:pt x="8364" y="12084"/>
                    <a:pt x="8195" y="12285"/>
                  </a:cubicBezTo>
                  <a:cubicBezTo>
                    <a:pt x="8195" y="12298"/>
                    <a:pt x="8188" y="12305"/>
                    <a:pt x="8188" y="12318"/>
                  </a:cubicBezTo>
                  <a:lnTo>
                    <a:pt x="7785" y="13254"/>
                  </a:lnTo>
                  <a:cubicBezTo>
                    <a:pt x="7531" y="13853"/>
                    <a:pt x="7330" y="14295"/>
                    <a:pt x="7180" y="14587"/>
                  </a:cubicBezTo>
                  <a:cubicBezTo>
                    <a:pt x="7083" y="14770"/>
                    <a:pt x="6959" y="14991"/>
                    <a:pt x="6803" y="15257"/>
                  </a:cubicBezTo>
                  <a:lnTo>
                    <a:pt x="6432" y="15914"/>
                  </a:lnTo>
                  <a:cubicBezTo>
                    <a:pt x="6413" y="15940"/>
                    <a:pt x="6393" y="15960"/>
                    <a:pt x="6374" y="15960"/>
                  </a:cubicBezTo>
                  <a:cubicBezTo>
                    <a:pt x="6341" y="15960"/>
                    <a:pt x="6322" y="15934"/>
                    <a:pt x="6315" y="15869"/>
                  </a:cubicBezTo>
                  <a:lnTo>
                    <a:pt x="6276" y="15465"/>
                  </a:lnTo>
                  <a:cubicBezTo>
                    <a:pt x="5886" y="16200"/>
                    <a:pt x="5593" y="16844"/>
                    <a:pt x="5398" y="17397"/>
                  </a:cubicBezTo>
                  <a:cubicBezTo>
                    <a:pt x="5196" y="17976"/>
                    <a:pt x="5073" y="18529"/>
                    <a:pt x="5034" y="19049"/>
                  </a:cubicBezTo>
                  <a:cubicBezTo>
                    <a:pt x="5047" y="19088"/>
                    <a:pt x="5060" y="19120"/>
                    <a:pt x="5079" y="19159"/>
                  </a:cubicBezTo>
                  <a:cubicBezTo>
                    <a:pt x="5229" y="18828"/>
                    <a:pt x="5444" y="18438"/>
                    <a:pt x="5710" y="17989"/>
                  </a:cubicBezTo>
                  <a:cubicBezTo>
                    <a:pt x="6022" y="17482"/>
                    <a:pt x="6250" y="17098"/>
                    <a:pt x="6406" y="16844"/>
                  </a:cubicBezTo>
                  <a:cubicBezTo>
                    <a:pt x="6959" y="15914"/>
                    <a:pt x="7304" y="15108"/>
                    <a:pt x="7453" y="14431"/>
                  </a:cubicBezTo>
                  <a:cubicBezTo>
                    <a:pt x="7486" y="14295"/>
                    <a:pt x="7538" y="14223"/>
                    <a:pt x="7616" y="14223"/>
                  </a:cubicBezTo>
                  <a:cubicBezTo>
                    <a:pt x="7661" y="14230"/>
                    <a:pt x="7700" y="14256"/>
                    <a:pt x="7726" y="14308"/>
                  </a:cubicBezTo>
                  <a:cubicBezTo>
                    <a:pt x="7739" y="14347"/>
                    <a:pt x="7752" y="14399"/>
                    <a:pt x="7759" y="14457"/>
                  </a:cubicBezTo>
                  <a:cubicBezTo>
                    <a:pt x="7772" y="14809"/>
                    <a:pt x="7759" y="15218"/>
                    <a:pt x="7713" y="15687"/>
                  </a:cubicBezTo>
                  <a:cubicBezTo>
                    <a:pt x="7707" y="15758"/>
                    <a:pt x="7655" y="16168"/>
                    <a:pt x="7570" y="16922"/>
                  </a:cubicBezTo>
                  <a:cubicBezTo>
                    <a:pt x="7447" y="17950"/>
                    <a:pt x="7440" y="18763"/>
                    <a:pt x="7557" y="19361"/>
                  </a:cubicBezTo>
                  <a:cubicBezTo>
                    <a:pt x="7590" y="19537"/>
                    <a:pt x="7648" y="19751"/>
                    <a:pt x="7720" y="20005"/>
                  </a:cubicBezTo>
                  <a:cubicBezTo>
                    <a:pt x="7843" y="20421"/>
                    <a:pt x="7902" y="20636"/>
                    <a:pt x="7902" y="20642"/>
                  </a:cubicBezTo>
                  <a:cubicBezTo>
                    <a:pt x="7980" y="20928"/>
                    <a:pt x="8084" y="21358"/>
                    <a:pt x="8208" y="21936"/>
                  </a:cubicBezTo>
                  <a:cubicBezTo>
                    <a:pt x="8325" y="22405"/>
                    <a:pt x="8461" y="22795"/>
                    <a:pt x="8617" y="23107"/>
                  </a:cubicBezTo>
                  <a:cubicBezTo>
                    <a:pt x="8442" y="22086"/>
                    <a:pt x="8331" y="21065"/>
                    <a:pt x="8292" y="20037"/>
                  </a:cubicBezTo>
                  <a:cubicBezTo>
                    <a:pt x="8286" y="19797"/>
                    <a:pt x="8279" y="19602"/>
                    <a:pt x="8286" y="19452"/>
                  </a:cubicBezTo>
                  <a:cubicBezTo>
                    <a:pt x="8292" y="19179"/>
                    <a:pt x="8338" y="18802"/>
                    <a:pt x="8422" y="18308"/>
                  </a:cubicBezTo>
                  <a:cubicBezTo>
                    <a:pt x="8429" y="18249"/>
                    <a:pt x="8448" y="18203"/>
                    <a:pt x="8474" y="18184"/>
                  </a:cubicBezTo>
                  <a:cubicBezTo>
                    <a:pt x="8493" y="18173"/>
                    <a:pt x="8514" y="18166"/>
                    <a:pt x="8536" y="18166"/>
                  </a:cubicBezTo>
                  <a:cubicBezTo>
                    <a:pt x="8552" y="18166"/>
                    <a:pt x="8569" y="18169"/>
                    <a:pt x="8585" y="18177"/>
                  </a:cubicBezTo>
                  <a:cubicBezTo>
                    <a:pt x="8624" y="18197"/>
                    <a:pt x="8656" y="18223"/>
                    <a:pt x="8689" y="18255"/>
                  </a:cubicBezTo>
                  <a:cubicBezTo>
                    <a:pt x="8767" y="18353"/>
                    <a:pt x="8819" y="18457"/>
                    <a:pt x="8845" y="18581"/>
                  </a:cubicBezTo>
                  <a:cubicBezTo>
                    <a:pt x="8871" y="18542"/>
                    <a:pt x="8891" y="18496"/>
                    <a:pt x="8904" y="18444"/>
                  </a:cubicBezTo>
                  <a:cubicBezTo>
                    <a:pt x="8910" y="18425"/>
                    <a:pt x="8917" y="18373"/>
                    <a:pt x="8930" y="18301"/>
                  </a:cubicBezTo>
                  <a:lnTo>
                    <a:pt x="9164" y="16870"/>
                  </a:lnTo>
                  <a:cubicBezTo>
                    <a:pt x="9216" y="16513"/>
                    <a:pt x="9261" y="16246"/>
                    <a:pt x="9281" y="16064"/>
                  </a:cubicBezTo>
                  <a:cubicBezTo>
                    <a:pt x="9320" y="15771"/>
                    <a:pt x="9346" y="15498"/>
                    <a:pt x="9359" y="15257"/>
                  </a:cubicBezTo>
                  <a:cubicBezTo>
                    <a:pt x="9372" y="14978"/>
                    <a:pt x="9365" y="14614"/>
                    <a:pt x="9346" y="14171"/>
                  </a:cubicBezTo>
                  <a:cubicBezTo>
                    <a:pt x="9307" y="13313"/>
                    <a:pt x="9248" y="12422"/>
                    <a:pt x="9164" y="11505"/>
                  </a:cubicBezTo>
                  <a:close/>
                </a:path>
              </a:pathLst>
            </a:custGeom>
            <a:solidFill>
              <a:srgbClr val="5C3B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4"/>
            <p:cNvSpPr/>
            <p:nvPr/>
          </p:nvSpPr>
          <p:spPr>
            <a:xfrm>
              <a:off x="-5434900" y="520450"/>
              <a:ext cx="544550" cy="477700"/>
            </a:xfrm>
            <a:custGeom>
              <a:avLst/>
              <a:gdLst/>
              <a:ahLst/>
              <a:cxnLst/>
              <a:rect l="l" t="t" r="r" b="b"/>
              <a:pathLst>
                <a:path w="21782" h="19108" extrusionOk="0">
                  <a:moveTo>
                    <a:pt x="8429" y="514"/>
                  </a:moveTo>
                  <a:lnTo>
                    <a:pt x="8338" y="572"/>
                  </a:lnTo>
                  <a:cubicBezTo>
                    <a:pt x="8262" y="619"/>
                    <a:pt x="8202" y="645"/>
                    <a:pt x="8148" y="645"/>
                  </a:cubicBezTo>
                  <a:cubicBezTo>
                    <a:pt x="8142" y="645"/>
                    <a:pt x="8136" y="645"/>
                    <a:pt x="8130" y="644"/>
                  </a:cubicBezTo>
                  <a:cubicBezTo>
                    <a:pt x="8098" y="631"/>
                    <a:pt x="8046" y="605"/>
                    <a:pt x="7981" y="553"/>
                  </a:cubicBezTo>
                  <a:lnTo>
                    <a:pt x="7941" y="520"/>
                  </a:lnTo>
                  <a:cubicBezTo>
                    <a:pt x="7941" y="618"/>
                    <a:pt x="7941" y="722"/>
                    <a:pt x="7941" y="826"/>
                  </a:cubicBezTo>
                  <a:cubicBezTo>
                    <a:pt x="7974" y="839"/>
                    <a:pt x="8026" y="859"/>
                    <a:pt x="8085" y="891"/>
                  </a:cubicBezTo>
                  <a:cubicBezTo>
                    <a:pt x="8122" y="903"/>
                    <a:pt x="8158" y="908"/>
                    <a:pt x="8194" y="908"/>
                  </a:cubicBezTo>
                  <a:cubicBezTo>
                    <a:pt x="8257" y="908"/>
                    <a:pt x="8319" y="890"/>
                    <a:pt x="8377" y="852"/>
                  </a:cubicBezTo>
                  <a:cubicBezTo>
                    <a:pt x="8416" y="833"/>
                    <a:pt x="8442" y="820"/>
                    <a:pt x="8455" y="813"/>
                  </a:cubicBezTo>
                  <a:lnTo>
                    <a:pt x="8455" y="768"/>
                  </a:lnTo>
                  <a:cubicBezTo>
                    <a:pt x="8455" y="715"/>
                    <a:pt x="8449" y="670"/>
                    <a:pt x="8436" y="631"/>
                  </a:cubicBezTo>
                  <a:cubicBezTo>
                    <a:pt x="8429" y="624"/>
                    <a:pt x="8429" y="611"/>
                    <a:pt x="8429" y="605"/>
                  </a:cubicBezTo>
                  <a:lnTo>
                    <a:pt x="8429" y="514"/>
                  </a:lnTo>
                  <a:close/>
                  <a:moveTo>
                    <a:pt x="7486" y="917"/>
                  </a:moveTo>
                  <a:lnTo>
                    <a:pt x="7486" y="917"/>
                  </a:lnTo>
                  <a:cubicBezTo>
                    <a:pt x="7623" y="1080"/>
                    <a:pt x="7792" y="1216"/>
                    <a:pt x="7994" y="1314"/>
                  </a:cubicBezTo>
                  <a:cubicBezTo>
                    <a:pt x="7994" y="1314"/>
                    <a:pt x="8000" y="1320"/>
                    <a:pt x="8000" y="1320"/>
                  </a:cubicBezTo>
                  <a:cubicBezTo>
                    <a:pt x="8013" y="1314"/>
                    <a:pt x="8026" y="1301"/>
                    <a:pt x="8039" y="1294"/>
                  </a:cubicBezTo>
                  <a:cubicBezTo>
                    <a:pt x="8281" y="1170"/>
                    <a:pt x="8417" y="1105"/>
                    <a:pt x="8440" y="1105"/>
                  </a:cubicBezTo>
                  <a:cubicBezTo>
                    <a:pt x="8441" y="1105"/>
                    <a:pt x="8442" y="1105"/>
                    <a:pt x="8442" y="1106"/>
                  </a:cubicBezTo>
                  <a:cubicBezTo>
                    <a:pt x="8442" y="1054"/>
                    <a:pt x="8442" y="1002"/>
                    <a:pt x="8449" y="956"/>
                  </a:cubicBezTo>
                  <a:lnTo>
                    <a:pt x="8449" y="956"/>
                  </a:lnTo>
                  <a:cubicBezTo>
                    <a:pt x="8390" y="982"/>
                    <a:pt x="8332" y="1002"/>
                    <a:pt x="8267" y="1002"/>
                  </a:cubicBezTo>
                  <a:cubicBezTo>
                    <a:pt x="8246" y="1005"/>
                    <a:pt x="8225" y="1007"/>
                    <a:pt x="8205" y="1007"/>
                  </a:cubicBezTo>
                  <a:cubicBezTo>
                    <a:pt x="8150" y="1007"/>
                    <a:pt x="8098" y="995"/>
                    <a:pt x="8046" y="976"/>
                  </a:cubicBezTo>
                  <a:lnTo>
                    <a:pt x="7941" y="924"/>
                  </a:lnTo>
                  <a:cubicBezTo>
                    <a:pt x="7935" y="1002"/>
                    <a:pt x="7935" y="1080"/>
                    <a:pt x="7935" y="1164"/>
                  </a:cubicBezTo>
                  <a:cubicBezTo>
                    <a:pt x="7818" y="1106"/>
                    <a:pt x="7668" y="1028"/>
                    <a:pt x="7486" y="917"/>
                  </a:cubicBezTo>
                  <a:close/>
                  <a:moveTo>
                    <a:pt x="6290" y="0"/>
                  </a:moveTo>
                  <a:lnTo>
                    <a:pt x="6433" y="267"/>
                  </a:lnTo>
                  <a:cubicBezTo>
                    <a:pt x="6485" y="377"/>
                    <a:pt x="6524" y="455"/>
                    <a:pt x="6550" y="488"/>
                  </a:cubicBezTo>
                  <a:cubicBezTo>
                    <a:pt x="6556" y="507"/>
                    <a:pt x="6595" y="546"/>
                    <a:pt x="6647" y="618"/>
                  </a:cubicBezTo>
                  <a:lnTo>
                    <a:pt x="6940" y="956"/>
                  </a:lnTo>
                  <a:lnTo>
                    <a:pt x="7050" y="1054"/>
                  </a:lnTo>
                  <a:cubicBezTo>
                    <a:pt x="7194" y="1171"/>
                    <a:pt x="7356" y="1275"/>
                    <a:pt x="7519" y="1366"/>
                  </a:cubicBezTo>
                  <a:cubicBezTo>
                    <a:pt x="7564" y="1398"/>
                    <a:pt x="7610" y="1418"/>
                    <a:pt x="7655" y="1437"/>
                  </a:cubicBezTo>
                  <a:cubicBezTo>
                    <a:pt x="7688" y="1444"/>
                    <a:pt x="7714" y="1457"/>
                    <a:pt x="7733" y="1463"/>
                  </a:cubicBezTo>
                  <a:cubicBezTo>
                    <a:pt x="7785" y="1437"/>
                    <a:pt x="7844" y="1405"/>
                    <a:pt x="7909" y="1366"/>
                  </a:cubicBezTo>
                  <a:cubicBezTo>
                    <a:pt x="7844" y="1327"/>
                    <a:pt x="7785" y="1281"/>
                    <a:pt x="7727" y="1242"/>
                  </a:cubicBezTo>
                  <a:cubicBezTo>
                    <a:pt x="7558" y="1119"/>
                    <a:pt x="7421" y="976"/>
                    <a:pt x="7311" y="807"/>
                  </a:cubicBezTo>
                  <a:cubicBezTo>
                    <a:pt x="7168" y="709"/>
                    <a:pt x="7076" y="650"/>
                    <a:pt x="7044" y="631"/>
                  </a:cubicBezTo>
                  <a:cubicBezTo>
                    <a:pt x="6881" y="520"/>
                    <a:pt x="6680" y="358"/>
                    <a:pt x="6439" y="137"/>
                  </a:cubicBezTo>
                  <a:cubicBezTo>
                    <a:pt x="6387" y="91"/>
                    <a:pt x="6335" y="46"/>
                    <a:pt x="6290" y="0"/>
                  </a:cubicBezTo>
                  <a:close/>
                  <a:moveTo>
                    <a:pt x="6231" y="13"/>
                  </a:moveTo>
                  <a:lnTo>
                    <a:pt x="6231" y="13"/>
                  </a:lnTo>
                  <a:cubicBezTo>
                    <a:pt x="6238" y="72"/>
                    <a:pt x="6244" y="130"/>
                    <a:pt x="6251" y="189"/>
                  </a:cubicBezTo>
                  <a:cubicBezTo>
                    <a:pt x="6270" y="273"/>
                    <a:pt x="6283" y="358"/>
                    <a:pt x="6309" y="442"/>
                  </a:cubicBezTo>
                  <a:cubicBezTo>
                    <a:pt x="6329" y="507"/>
                    <a:pt x="6348" y="559"/>
                    <a:pt x="6368" y="605"/>
                  </a:cubicBezTo>
                  <a:cubicBezTo>
                    <a:pt x="6407" y="696"/>
                    <a:pt x="6472" y="820"/>
                    <a:pt x="6563" y="969"/>
                  </a:cubicBezTo>
                  <a:lnTo>
                    <a:pt x="6719" y="1216"/>
                  </a:lnTo>
                  <a:cubicBezTo>
                    <a:pt x="6745" y="1249"/>
                    <a:pt x="6784" y="1288"/>
                    <a:pt x="6842" y="1340"/>
                  </a:cubicBezTo>
                  <a:lnTo>
                    <a:pt x="6927" y="1418"/>
                  </a:lnTo>
                  <a:cubicBezTo>
                    <a:pt x="6953" y="1450"/>
                    <a:pt x="6979" y="1470"/>
                    <a:pt x="6998" y="1483"/>
                  </a:cubicBezTo>
                  <a:cubicBezTo>
                    <a:pt x="7031" y="1496"/>
                    <a:pt x="7070" y="1522"/>
                    <a:pt x="7135" y="1541"/>
                  </a:cubicBezTo>
                  <a:cubicBezTo>
                    <a:pt x="7161" y="1561"/>
                    <a:pt x="7200" y="1587"/>
                    <a:pt x="7252" y="1619"/>
                  </a:cubicBezTo>
                  <a:cubicBezTo>
                    <a:pt x="7278" y="1626"/>
                    <a:pt x="7311" y="1639"/>
                    <a:pt x="7369" y="1645"/>
                  </a:cubicBezTo>
                  <a:cubicBezTo>
                    <a:pt x="7389" y="1652"/>
                    <a:pt x="7415" y="1658"/>
                    <a:pt x="7434" y="1665"/>
                  </a:cubicBezTo>
                  <a:cubicBezTo>
                    <a:pt x="7447" y="1652"/>
                    <a:pt x="7454" y="1639"/>
                    <a:pt x="7467" y="1632"/>
                  </a:cubicBezTo>
                  <a:cubicBezTo>
                    <a:pt x="7506" y="1600"/>
                    <a:pt x="7564" y="1567"/>
                    <a:pt x="7629" y="1528"/>
                  </a:cubicBezTo>
                  <a:cubicBezTo>
                    <a:pt x="7603" y="1515"/>
                    <a:pt x="7577" y="1502"/>
                    <a:pt x="7558" y="1489"/>
                  </a:cubicBezTo>
                  <a:cubicBezTo>
                    <a:pt x="7356" y="1372"/>
                    <a:pt x="7174" y="1249"/>
                    <a:pt x="7024" y="1125"/>
                  </a:cubicBezTo>
                  <a:cubicBezTo>
                    <a:pt x="6823" y="956"/>
                    <a:pt x="6654" y="774"/>
                    <a:pt x="6530" y="585"/>
                  </a:cubicBezTo>
                  <a:cubicBezTo>
                    <a:pt x="6498" y="527"/>
                    <a:pt x="6465" y="475"/>
                    <a:pt x="6439" y="423"/>
                  </a:cubicBezTo>
                  <a:lnTo>
                    <a:pt x="6231" y="13"/>
                  </a:lnTo>
                  <a:close/>
                  <a:moveTo>
                    <a:pt x="6270" y="468"/>
                  </a:moveTo>
                  <a:lnTo>
                    <a:pt x="6270" y="468"/>
                  </a:lnTo>
                  <a:cubicBezTo>
                    <a:pt x="6277" y="592"/>
                    <a:pt x="6277" y="663"/>
                    <a:pt x="6277" y="676"/>
                  </a:cubicBezTo>
                  <a:cubicBezTo>
                    <a:pt x="6283" y="728"/>
                    <a:pt x="6303" y="800"/>
                    <a:pt x="6329" y="885"/>
                  </a:cubicBezTo>
                  <a:cubicBezTo>
                    <a:pt x="6400" y="1125"/>
                    <a:pt x="6478" y="1320"/>
                    <a:pt x="6569" y="1483"/>
                  </a:cubicBezTo>
                  <a:cubicBezTo>
                    <a:pt x="6602" y="1535"/>
                    <a:pt x="6628" y="1587"/>
                    <a:pt x="6660" y="1619"/>
                  </a:cubicBezTo>
                  <a:cubicBezTo>
                    <a:pt x="6699" y="1658"/>
                    <a:pt x="6738" y="1698"/>
                    <a:pt x="6797" y="1743"/>
                  </a:cubicBezTo>
                  <a:lnTo>
                    <a:pt x="6940" y="1847"/>
                  </a:lnTo>
                  <a:cubicBezTo>
                    <a:pt x="6972" y="1880"/>
                    <a:pt x="7005" y="1893"/>
                    <a:pt x="7024" y="1899"/>
                  </a:cubicBezTo>
                  <a:cubicBezTo>
                    <a:pt x="7033" y="1901"/>
                    <a:pt x="7042" y="1902"/>
                    <a:pt x="7052" y="1902"/>
                  </a:cubicBezTo>
                  <a:cubicBezTo>
                    <a:pt x="7100" y="1902"/>
                    <a:pt x="7161" y="1874"/>
                    <a:pt x="7226" y="1815"/>
                  </a:cubicBezTo>
                  <a:cubicBezTo>
                    <a:pt x="7272" y="1782"/>
                    <a:pt x="7311" y="1750"/>
                    <a:pt x="7350" y="1724"/>
                  </a:cubicBezTo>
                  <a:lnTo>
                    <a:pt x="7311" y="1717"/>
                  </a:lnTo>
                  <a:cubicBezTo>
                    <a:pt x="7259" y="1698"/>
                    <a:pt x="7220" y="1684"/>
                    <a:pt x="7207" y="1678"/>
                  </a:cubicBezTo>
                  <a:cubicBezTo>
                    <a:pt x="7148" y="1639"/>
                    <a:pt x="7109" y="1613"/>
                    <a:pt x="7076" y="1600"/>
                  </a:cubicBezTo>
                  <a:cubicBezTo>
                    <a:pt x="7024" y="1574"/>
                    <a:pt x="6979" y="1554"/>
                    <a:pt x="6953" y="1541"/>
                  </a:cubicBezTo>
                  <a:cubicBezTo>
                    <a:pt x="6946" y="1535"/>
                    <a:pt x="6914" y="1515"/>
                    <a:pt x="6868" y="1476"/>
                  </a:cubicBezTo>
                  <a:cubicBezTo>
                    <a:pt x="6777" y="1392"/>
                    <a:pt x="6719" y="1327"/>
                    <a:pt x="6680" y="1281"/>
                  </a:cubicBezTo>
                  <a:cubicBezTo>
                    <a:pt x="6667" y="1262"/>
                    <a:pt x="6634" y="1210"/>
                    <a:pt x="6582" y="1125"/>
                  </a:cubicBezTo>
                  <a:lnTo>
                    <a:pt x="6517" y="1008"/>
                  </a:lnTo>
                  <a:cubicBezTo>
                    <a:pt x="6413" y="833"/>
                    <a:pt x="6342" y="696"/>
                    <a:pt x="6309" y="598"/>
                  </a:cubicBezTo>
                  <a:cubicBezTo>
                    <a:pt x="6296" y="559"/>
                    <a:pt x="6283" y="520"/>
                    <a:pt x="6270" y="468"/>
                  </a:cubicBezTo>
                  <a:close/>
                  <a:moveTo>
                    <a:pt x="12221" y="1561"/>
                  </a:moveTo>
                  <a:lnTo>
                    <a:pt x="12221" y="1561"/>
                  </a:lnTo>
                  <a:cubicBezTo>
                    <a:pt x="12227" y="1580"/>
                    <a:pt x="12234" y="1593"/>
                    <a:pt x="12240" y="1613"/>
                  </a:cubicBezTo>
                  <a:cubicBezTo>
                    <a:pt x="12305" y="1789"/>
                    <a:pt x="12351" y="1977"/>
                    <a:pt x="12383" y="2185"/>
                  </a:cubicBezTo>
                  <a:cubicBezTo>
                    <a:pt x="12422" y="2179"/>
                    <a:pt x="12465" y="2176"/>
                    <a:pt x="12512" y="2176"/>
                  </a:cubicBezTo>
                  <a:cubicBezTo>
                    <a:pt x="12559" y="2176"/>
                    <a:pt x="12611" y="2179"/>
                    <a:pt x="12670" y="2185"/>
                  </a:cubicBezTo>
                  <a:cubicBezTo>
                    <a:pt x="12852" y="2198"/>
                    <a:pt x="12949" y="2205"/>
                    <a:pt x="12962" y="2205"/>
                  </a:cubicBezTo>
                  <a:lnTo>
                    <a:pt x="13190" y="2211"/>
                  </a:lnTo>
                  <a:cubicBezTo>
                    <a:pt x="13229" y="2218"/>
                    <a:pt x="13287" y="2231"/>
                    <a:pt x="13366" y="2244"/>
                  </a:cubicBezTo>
                  <a:lnTo>
                    <a:pt x="13613" y="2296"/>
                  </a:lnTo>
                  <a:cubicBezTo>
                    <a:pt x="13606" y="2231"/>
                    <a:pt x="13613" y="2140"/>
                    <a:pt x="13639" y="2029"/>
                  </a:cubicBezTo>
                  <a:cubicBezTo>
                    <a:pt x="13665" y="1899"/>
                    <a:pt x="13678" y="1815"/>
                    <a:pt x="13678" y="1769"/>
                  </a:cubicBezTo>
                  <a:cubicBezTo>
                    <a:pt x="13678" y="1750"/>
                    <a:pt x="13684" y="1737"/>
                    <a:pt x="13684" y="1730"/>
                  </a:cubicBezTo>
                  <a:cubicBezTo>
                    <a:pt x="13190" y="1632"/>
                    <a:pt x="12702" y="1574"/>
                    <a:pt x="12221" y="1561"/>
                  </a:cubicBezTo>
                  <a:close/>
                  <a:moveTo>
                    <a:pt x="11863" y="1561"/>
                  </a:moveTo>
                  <a:cubicBezTo>
                    <a:pt x="11473" y="1561"/>
                    <a:pt x="11083" y="1593"/>
                    <a:pt x="10699" y="1658"/>
                  </a:cubicBezTo>
                  <a:cubicBezTo>
                    <a:pt x="10575" y="1678"/>
                    <a:pt x="10452" y="1704"/>
                    <a:pt x="10335" y="1730"/>
                  </a:cubicBezTo>
                  <a:cubicBezTo>
                    <a:pt x="10478" y="1958"/>
                    <a:pt x="10588" y="2159"/>
                    <a:pt x="10653" y="2335"/>
                  </a:cubicBezTo>
                  <a:cubicBezTo>
                    <a:pt x="10667" y="2361"/>
                    <a:pt x="10680" y="2380"/>
                    <a:pt x="10686" y="2380"/>
                  </a:cubicBezTo>
                  <a:cubicBezTo>
                    <a:pt x="10689" y="2384"/>
                    <a:pt x="10696" y="2385"/>
                    <a:pt x="10705" y="2385"/>
                  </a:cubicBezTo>
                  <a:cubicBezTo>
                    <a:pt x="10714" y="2385"/>
                    <a:pt x="10725" y="2384"/>
                    <a:pt x="10738" y="2380"/>
                  </a:cubicBezTo>
                  <a:lnTo>
                    <a:pt x="11037" y="2302"/>
                  </a:lnTo>
                  <a:cubicBezTo>
                    <a:pt x="11141" y="2283"/>
                    <a:pt x="11200" y="2270"/>
                    <a:pt x="11226" y="2263"/>
                  </a:cubicBezTo>
                  <a:lnTo>
                    <a:pt x="11421" y="2244"/>
                  </a:lnTo>
                  <a:cubicBezTo>
                    <a:pt x="11597" y="2237"/>
                    <a:pt x="11785" y="2211"/>
                    <a:pt x="11980" y="2179"/>
                  </a:cubicBezTo>
                  <a:cubicBezTo>
                    <a:pt x="11967" y="1990"/>
                    <a:pt x="11935" y="1802"/>
                    <a:pt x="11876" y="1619"/>
                  </a:cubicBezTo>
                  <a:cubicBezTo>
                    <a:pt x="11870" y="1593"/>
                    <a:pt x="11863" y="1574"/>
                    <a:pt x="11863" y="1561"/>
                  </a:cubicBezTo>
                  <a:close/>
                  <a:moveTo>
                    <a:pt x="14081" y="1815"/>
                  </a:moveTo>
                  <a:cubicBezTo>
                    <a:pt x="14081" y="1860"/>
                    <a:pt x="14074" y="1919"/>
                    <a:pt x="14074" y="1997"/>
                  </a:cubicBezTo>
                  <a:cubicBezTo>
                    <a:pt x="14068" y="2094"/>
                    <a:pt x="14068" y="2172"/>
                    <a:pt x="14074" y="2224"/>
                  </a:cubicBezTo>
                  <a:cubicBezTo>
                    <a:pt x="14081" y="2250"/>
                    <a:pt x="14081" y="2283"/>
                    <a:pt x="14087" y="2328"/>
                  </a:cubicBezTo>
                  <a:cubicBezTo>
                    <a:pt x="14087" y="2367"/>
                    <a:pt x="14081" y="2400"/>
                    <a:pt x="14074" y="2426"/>
                  </a:cubicBezTo>
                  <a:cubicBezTo>
                    <a:pt x="14089" y="2424"/>
                    <a:pt x="14104" y="2424"/>
                    <a:pt x="14119" y="2424"/>
                  </a:cubicBezTo>
                  <a:cubicBezTo>
                    <a:pt x="14173" y="2424"/>
                    <a:pt x="14231" y="2433"/>
                    <a:pt x="14302" y="2458"/>
                  </a:cubicBezTo>
                  <a:cubicBezTo>
                    <a:pt x="14348" y="2478"/>
                    <a:pt x="14426" y="2504"/>
                    <a:pt x="14523" y="2543"/>
                  </a:cubicBezTo>
                  <a:cubicBezTo>
                    <a:pt x="14549" y="2549"/>
                    <a:pt x="14601" y="2562"/>
                    <a:pt x="14660" y="2575"/>
                  </a:cubicBezTo>
                  <a:cubicBezTo>
                    <a:pt x="14744" y="2608"/>
                    <a:pt x="14790" y="2621"/>
                    <a:pt x="14796" y="2621"/>
                  </a:cubicBezTo>
                  <a:cubicBezTo>
                    <a:pt x="14835" y="2634"/>
                    <a:pt x="14894" y="2647"/>
                    <a:pt x="14972" y="2654"/>
                  </a:cubicBezTo>
                  <a:cubicBezTo>
                    <a:pt x="15011" y="2667"/>
                    <a:pt x="15056" y="2686"/>
                    <a:pt x="15121" y="2712"/>
                  </a:cubicBezTo>
                  <a:cubicBezTo>
                    <a:pt x="15131" y="2715"/>
                    <a:pt x="15139" y="2717"/>
                    <a:pt x="15146" y="2717"/>
                  </a:cubicBezTo>
                  <a:cubicBezTo>
                    <a:pt x="15152" y="2717"/>
                    <a:pt x="15157" y="2715"/>
                    <a:pt x="15161" y="2712"/>
                  </a:cubicBezTo>
                  <a:cubicBezTo>
                    <a:pt x="15167" y="2712"/>
                    <a:pt x="15174" y="2699"/>
                    <a:pt x="15180" y="2686"/>
                  </a:cubicBezTo>
                  <a:cubicBezTo>
                    <a:pt x="15252" y="2536"/>
                    <a:pt x="15304" y="2380"/>
                    <a:pt x="15336" y="2211"/>
                  </a:cubicBezTo>
                  <a:lnTo>
                    <a:pt x="15343" y="2211"/>
                  </a:lnTo>
                  <a:cubicBezTo>
                    <a:pt x="14920" y="2049"/>
                    <a:pt x="14504" y="1919"/>
                    <a:pt x="14081" y="1815"/>
                  </a:cubicBezTo>
                  <a:close/>
                  <a:moveTo>
                    <a:pt x="15635" y="2322"/>
                  </a:moveTo>
                  <a:lnTo>
                    <a:pt x="15512" y="2907"/>
                  </a:lnTo>
                  <a:cubicBezTo>
                    <a:pt x="15707" y="2966"/>
                    <a:pt x="15837" y="3018"/>
                    <a:pt x="15915" y="3050"/>
                  </a:cubicBezTo>
                  <a:lnTo>
                    <a:pt x="16084" y="3141"/>
                  </a:lnTo>
                  <a:cubicBezTo>
                    <a:pt x="16110" y="3154"/>
                    <a:pt x="16188" y="3180"/>
                    <a:pt x="16305" y="3226"/>
                  </a:cubicBezTo>
                  <a:cubicBezTo>
                    <a:pt x="16403" y="3265"/>
                    <a:pt x="16474" y="3297"/>
                    <a:pt x="16526" y="3330"/>
                  </a:cubicBezTo>
                  <a:cubicBezTo>
                    <a:pt x="16546" y="3271"/>
                    <a:pt x="16578" y="3193"/>
                    <a:pt x="16637" y="3102"/>
                  </a:cubicBezTo>
                  <a:cubicBezTo>
                    <a:pt x="16695" y="2998"/>
                    <a:pt x="16741" y="2927"/>
                    <a:pt x="16754" y="2881"/>
                  </a:cubicBezTo>
                  <a:cubicBezTo>
                    <a:pt x="16760" y="2875"/>
                    <a:pt x="16760" y="2868"/>
                    <a:pt x="16767" y="2868"/>
                  </a:cubicBezTo>
                  <a:cubicBezTo>
                    <a:pt x="16390" y="2660"/>
                    <a:pt x="16012" y="2484"/>
                    <a:pt x="15635" y="2322"/>
                  </a:cubicBezTo>
                  <a:close/>
                  <a:moveTo>
                    <a:pt x="9704" y="1906"/>
                  </a:moveTo>
                  <a:cubicBezTo>
                    <a:pt x="9437" y="2003"/>
                    <a:pt x="9190" y="2120"/>
                    <a:pt x="8963" y="2250"/>
                  </a:cubicBezTo>
                  <a:cubicBezTo>
                    <a:pt x="8676" y="2419"/>
                    <a:pt x="8397" y="2641"/>
                    <a:pt x="8124" y="2907"/>
                  </a:cubicBezTo>
                  <a:cubicBezTo>
                    <a:pt x="8130" y="2907"/>
                    <a:pt x="8130" y="2914"/>
                    <a:pt x="8137" y="2927"/>
                  </a:cubicBezTo>
                  <a:cubicBezTo>
                    <a:pt x="8169" y="2959"/>
                    <a:pt x="8189" y="2979"/>
                    <a:pt x="8202" y="2992"/>
                  </a:cubicBezTo>
                  <a:lnTo>
                    <a:pt x="8241" y="3011"/>
                  </a:lnTo>
                  <a:lnTo>
                    <a:pt x="8267" y="3050"/>
                  </a:lnTo>
                  <a:cubicBezTo>
                    <a:pt x="8286" y="3070"/>
                    <a:pt x="8319" y="3089"/>
                    <a:pt x="8358" y="3115"/>
                  </a:cubicBezTo>
                  <a:lnTo>
                    <a:pt x="8592" y="3291"/>
                  </a:lnTo>
                  <a:cubicBezTo>
                    <a:pt x="8644" y="3349"/>
                    <a:pt x="8683" y="3388"/>
                    <a:pt x="8709" y="3421"/>
                  </a:cubicBezTo>
                  <a:cubicBezTo>
                    <a:pt x="8722" y="3395"/>
                    <a:pt x="8748" y="3369"/>
                    <a:pt x="8793" y="3343"/>
                  </a:cubicBezTo>
                  <a:lnTo>
                    <a:pt x="8845" y="3310"/>
                  </a:lnTo>
                  <a:cubicBezTo>
                    <a:pt x="8839" y="3297"/>
                    <a:pt x="8839" y="3284"/>
                    <a:pt x="8839" y="3271"/>
                  </a:cubicBezTo>
                  <a:cubicBezTo>
                    <a:pt x="8839" y="3206"/>
                    <a:pt x="8885" y="3135"/>
                    <a:pt x="8982" y="3057"/>
                  </a:cubicBezTo>
                  <a:cubicBezTo>
                    <a:pt x="9294" y="2797"/>
                    <a:pt x="9463" y="2647"/>
                    <a:pt x="9502" y="2621"/>
                  </a:cubicBezTo>
                  <a:cubicBezTo>
                    <a:pt x="9573" y="2562"/>
                    <a:pt x="9627" y="2535"/>
                    <a:pt x="9675" y="2535"/>
                  </a:cubicBezTo>
                  <a:cubicBezTo>
                    <a:pt x="9681" y="2535"/>
                    <a:pt x="9686" y="2536"/>
                    <a:pt x="9691" y="2536"/>
                  </a:cubicBezTo>
                  <a:cubicBezTo>
                    <a:pt x="9743" y="2543"/>
                    <a:pt x="9802" y="2588"/>
                    <a:pt x="9860" y="2673"/>
                  </a:cubicBezTo>
                  <a:lnTo>
                    <a:pt x="9886" y="2719"/>
                  </a:lnTo>
                  <a:cubicBezTo>
                    <a:pt x="9886" y="2712"/>
                    <a:pt x="9886" y="2712"/>
                    <a:pt x="9893" y="2712"/>
                  </a:cubicBezTo>
                  <a:cubicBezTo>
                    <a:pt x="9899" y="2706"/>
                    <a:pt x="9912" y="2693"/>
                    <a:pt x="9925" y="2680"/>
                  </a:cubicBezTo>
                  <a:cubicBezTo>
                    <a:pt x="9938" y="2667"/>
                    <a:pt x="9951" y="2660"/>
                    <a:pt x="9958" y="2660"/>
                  </a:cubicBezTo>
                  <a:cubicBezTo>
                    <a:pt x="9964" y="2660"/>
                    <a:pt x="9977" y="2660"/>
                    <a:pt x="9990" y="2667"/>
                  </a:cubicBezTo>
                  <a:cubicBezTo>
                    <a:pt x="10003" y="2667"/>
                    <a:pt x="10016" y="2660"/>
                    <a:pt x="10042" y="2647"/>
                  </a:cubicBezTo>
                  <a:lnTo>
                    <a:pt x="10114" y="2615"/>
                  </a:lnTo>
                  <a:cubicBezTo>
                    <a:pt x="10081" y="2556"/>
                    <a:pt x="10062" y="2517"/>
                    <a:pt x="10049" y="2491"/>
                  </a:cubicBezTo>
                  <a:cubicBezTo>
                    <a:pt x="10016" y="2406"/>
                    <a:pt x="9990" y="2341"/>
                    <a:pt x="9971" y="2302"/>
                  </a:cubicBezTo>
                  <a:lnTo>
                    <a:pt x="9873" y="2146"/>
                  </a:lnTo>
                  <a:lnTo>
                    <a:pt x="9841" y="2114"/>
                  </a:lnTo>
                  <a:cubicBezTo>
                    <a:pt x="9815" y="2088"/>
                    <a:pt x="9782" y="2055"/>
                    <a:pt x="9756" y="2010"/>
                  </a:cubicBezTo>
                  <a:cubicBezTo>
                    <a:pt x="9743" y="1984"/>
                    <a:pt x="9723" y="1951"/>
                    <a:pt x="9704" y="1906"/>
                  </a:cubicBezTo>
                  <a:close/>
                  <a:moveTo>
                    <a:pt x="17053" y="3031"/>
                  </a:moveTo>
                  <a:cubicBezTo>
                    <a:pt x="16988" y="3167"/>
                    <a:pt x="16923" y="3304"/>
                    <a:pt x="16871" y="3453"/>
                  </a:cubicBezTo>
                  <a:cubicBezTo>
                    <a:pt x="16897" y="3486"/>
                    <a:pt x="16936" y="3518"/>
                    <a:pt x="16995" y="3545"/>
                  </a:cubicBezTo>
                  <a:cubicBezTo>
                    <a:pt x="17021" y="3564"/>
                    <a:pt x="17073" y="3590"/>
                    <a:pt x="17131" y="3616"/>
                  </a:cubicBezTo>
                  <a:cubicBezTo>
                    <a:pt x="17170" y="3636"/>
                    <a:pt x="17216" y="3675"/>
                    <a:pt x="17281" y="3727"/>
                  </a:cubicBezTo>
                  <a:cubicBezTo>
                    <a:pt x="17352" y="3785"/>
                    <a:pt x="17404" y="3837"/>
                    <a:pt x="17430" y="3863"/>
                  </a:cubicBezTo>
                  <a:cubicBezTo>
                    <a:pt x="17456" y="3889"/>
                    <a:pt x="17508" y="3954"/>
                    <a:pt x="17599" y="4065"/>
                  </a:cubicBezTo>
                  <a:cubicBezTo>
                    <a:pt x="17664" y="4149"/>
                    <a:pt x="17723" y="4208"/>
                    <a:pt x="17775" y="4247"/>
                  </a:cubicBezTo>
                  <a:lnTo>
                    <a:pt x="17794" y="4260"/>
                  </a:lnTo>
                  <a:cubicBezTo>
                    <a:pt x="17807" y="4260"/>
                    <a:pt x="17814" y="4247"/>
                    <a:pt x="17827" y="4234"/>
                  </a:cubicBezTo>
                  <a:cubicBezTo>
                    <a:pt x="17853" y="4188"/>
                    <a:pt x="17912" y="4130"/>
                    <a:pt x="17996" y="4065"/>
                  </a:cubicBezTo>
                  <a:cubicBezTo>
                    <a:pt x="18081" y="4006"/>
                    <a:pt x="18139" y="3948"/>
                    <a:pt x="18165" y="3902"/>
                  </a:cubicBezTo>
                  <a:cubicBezTo>
                    <a:pt x="18165" y="3889"/>
                    <a:pt x="18172" y="3889"/>
                    <a:pt x="18178" y="3883"/>
                  </a:cubicBezTo>
                  <a:cubicBezTo>
                    <a:pt x="18022" y="3733"/>
                    <a:pt x="17892" y="3616"/>
                    <a:pt x="17775" y="3518"/>
                  </a:cubicBezTo>
                  <a:cubicBezTo>
                    <a:pt x="17586" y="3362"/>
                    <a:pt x="17346" y="3200"/>
                    <a:pt x="17053" y="3031"/>
                  </a:cubicBezTo>
                  <a:close/>
                  <a:moveTo>
                    <a:pt x="7889" y="3148"/>
                  </a:moveTo>
                  <a:cubicBezTo>
                    <a:pt x="7688" y="3362"/>
                    <a:pt x="7480" y="3616"/>
                    <a:pt x="7265" y="3909"/>
                  </a:cubicBezTo>
                  <a:cubicBezTo>
                    <a:pt x="7161" y="4058"/>
                    <a:pt x="7057" y="4208"/>
                    <a:pt x="6959" y="4357"/>
                  </a:cubicBezTo>
                  <a:cubicBezTo>
                    <a:pt x="7044" y="4409"/>
                    <a:pt x="7103" y="4448"/>
                    <a:pt x="7135" y="4455"/>
                  </a:cubicBezTo>
                  <a:cubicBezTo>
                    <a:pt x="7135" y="4462"/>
                    <a:pt x="7194" y="4475"/>
                    <a:pt x="7298" y="4501"/>
                  </a:cubicBezTo>
                  <a:cubicBezTo>
                    <a:pt x="7350" y="4520"/>
                    <a:pt x="7421" y="4546"/>
                    <a:pt x="7506" y="4592"/>
                  </a:cubicBezTo>
                  <a:cubicBezTo>
                    <a:pt x="7532" y="4611"/>
                    <a:pt x="7558" y="4611"/>
                    <a:pt x="7571" y="4611"/>
                  </a:cubicBezTo>
                  <a:cubicBezTo>
                    <a:pt x="7590" y="4611"/>
                    <a:pt x="7610" y="4592"/>
                    <a:pt x="7629" y="4559"/>
                  </a:cubicBezTo>
                  <a:cubicBezTo>
                    <a:pt x="7707" y="4455"/>
                    <a:pt x="7844" y="4299"/>
                    <a:pt x="8046" y="4097"/>
                  </a:cubicBezTo>
                  <a:lnTo>
                    <a:pt x="8436" y="3701"/>
                  </a:lnTo>
                  <a:lnTo>
                    <a:pt x="7889" y="3148"/>
                  </a:lnTo>
                  <a:close/>
                  <a:moveTo>
                    <a:pt x="12058" y="1556"/>
                  </a:moveTo>
                  <a:cubicBezTo>
                    <a:pt x="12031" y="1556"/>
                    <a:pt x="12003" y="1558"/>
                    <a:pt x="11974" y="1561"/>
                  </a:cubicBezTo>
                  <a:cubicBezTo>
                    <a:pt x="11980" y="1574"/>
                    <a:pt x="11987" y="1593"/>
                    <a:pt x="11993" y="1619"/>
                  </a:cubicBezTo>
                  <a:lnTo>
                    <a:pt x="12078" y="2153"/>
                  </a:lnTo>
                  <a:cubicBezTo>
                    <a:pt x="12078" y="2205"/>
                    <a:pt x="12071" y="2244"/>
                    <a:pt x="12058" y="2257"/>
                  </a:cubicBezTo>
                  <a:cubicBezTo>
                    <a:pt x="12045" y="2263"/>
                    <a:pt x="12026" y="2270"/>
                    <a:pt x="12006" y="2276"/>
                  </a:cubicBezTo>
                  <a:cubicBezTo>
                    <a:pt x="11935" y="2289"/>
                    <a:pt x="11727" y="2309"/>
                    <a:pt x="11388" y="2341"/>
                  </a:cubicBezTo>
                  <a:cubicBezTo>
                    <a:pt x="11135" y="2367"/>
                    <a:pt x="10940" y="2406"/>
                    <a:pt x="10790" y="2465"/>
                  </a:cubicBezTo>
                  <a:cubicBezTo>
                    <a:pt x="10752" y="2475"/>
                    <a:pt x="10719" y="2482"/>
                    <a:pt x="10693" y="2482"/>
                  </a:cubicBezTo>
                  <a:cubicBezTo>
                    <a:pt x="10670" y="2482"/>
                    <a:pt x="10653" y="2477"/>
                    <a:pt x="10640" y="2465"/>
                  </a:cubicBezTo>
                  <a:cubicBezTo>
                    <a:pt x="10621" y="2458"/>
                    <a:pt x="10608" y="2432"/>
                    <a:pt x="10595" y="2393"/>
                  </a:cubicBezTo>
                  <a:cubicBezTo>
                    <a:pt x="10504" y="2172"/>
                    <a:pt x="10400" y="1951"/>
                    <a:pt x="10263" y="1750"/>
                  </a:cubicBezTo>
                  <a:cubicBezTo>
                    <a:pt x="10094" y="1789"/>
                    <a:pt x="9932" y="1834"/>
                    <a:pt x="9776" y="1886"/>
                  </a:cubicBezTo>
                  <a:cubicBezTo>
                    <a:pt x="9795" y="1919"/>
                    <a:pt x="9815" y="1958"/>
                    <a:pt x="9847" y="1997"/>
                  </a:cubicBezTo>
                  <a:lnTo>
                    <a:pt x="9886" y="2042"/>
                  </a:lnTo>
                  <a:cubicBezTo>
                    <a:pt x="9912" y="2068"/>
                    <a:pt x="9932" y="2081"/>
                    <a:pt x="9938" y="2088"/>
                  </a:cubicBezTo>
                  <a:cubicBezTo>
                    <a:pt x="9951" y="2107"/>
                    <a:pt x="9971" y="2140"/>
                    <a:pt x="9990" y="2185"/>
                  </a:cubicBezTo>
                  <a:lnTo>
                    <a:pt x="10029" y="2244"/>
                  </a:lnTo>
                  <a:cubicBezTo>
                    <a:pt x="10049" y="2270"/>
                    <a:pt x="10055" y="2289"/>
                    <a:pt x="10068" y="2322"/>
                  </a:cubicBezTo>
                  <a:cubicBezTo>
                    <a:pt x="10114" y="2439"/>
                    <a:pt x="10159" y="2517"/>
                    <a:pt x="10205" y="2569"/>
                  </a:cubicBezTo>
                  <a:cubicBezTo>
                    <a:pt x="10224" y="2588"/>
                    <a:pt x="10237" y="2601"/>
                    <a:pt x="10237" y="2615"/>
                  </a:cubicBezTo>
                  <a:cubicBezTo>
                    <a:pt x="10250" y="2641"/>
                    <a:pt x="10250" y="2660"/>
                    <a:pt x="10237" y="2673"/>
                  </a:cubicBezTo>
                  <a:cubicBezTo>
                    <a:pt x="10231" y="2680"/>
                    <a:pt x="10211" y="2693"/>
                    <a:pt x="10179" y="2693"/>
                  </a:cubicBezTo>
                  <a:cubicBezTo>
                    <a:pt x="10153" y="2699"/>
                    <a:pt x="10114" y="2712"/>
                    <a:pt x="10081" y="2732"/>
                  </a:cubicBezTo>
                  <a:cubicBezTo>
                    <a:pt x="10016" y="2764"/>
                    <a:pt x="9984" y="2784"/>
                    <a:pt x="9977" y="2784"/>
                  </a:cubicBezTo>
                  <a:cubicBezTo>
                    <a:pt x="9964" y="2790"/>
                    <a:pt x="9951" y="2790"/>
                    <a:pt x="9938" y="2797"/>
                  </a:cubicBezTo>
                  <a:lnTo>
                    <a:pt x="10029" y="2933"/>
                  </a:lnTo>
                  <a:cubicBezTo>
                    <a:pt x="10049" y="2927"/>
                    <a:pt x="10062" y="2920"/>
                    <a:pt x="10081" y="2907"/>
                  </a:cubicBezTo>
                  <a:cubicBezTo>
                    <a:pt x="10406" y="2764"/>
                    <a:pt x="10653" y="2660"/>
                    <a:pt x="10823" y="2595"/>
                  </a:cubicBezTo>
                  <a:cubicBezTo>
                    <a:pt x="11109" y="2497"/>
                    <a:pt x="11369" y="2439"/>
                    <a:pt x="11603" y="2413"/>
                  </a:cubicBezTo>
                  <a:cubicBezTo>
                    <a:pt x="11695" y="2405"/>
                    <a:pt x="11793" y="2399"/>
                    <a:pt x="11897" y="2399"/>
                  </a:cubicBezTo>
                  <a:cubicBezTo>
                    <a:pt x="11961" y="2399"/>
                    <a:pt x="12028" y="2401"/>
                    <a:pt x="12097" y="2406"/>
                  </a:cubicBezTo>
                  <a:cubicBezTo>
                    <a:pt x="12221" y="2413"/>
                    <a:pt x="12383" y="2426"/>
                    <a:pt x="12592" y="2445"/>
                  </a:cubicBezTo>
                  <a:cubicBezTo>
                    <a:pt x="13229" y="2523"/>
                    <a:pt x="13788" y="2621"/>
                    <a:pt x="14263" y="2732"/>
                  </a:cubicBezTo>
                  <a:cubicBezTo>
                    <a:pt x="14855" y="2875"/>
                    <a:pt x="15388" y="3063"/>
                    <a:pt x="15856" y="3291"/>
                  </a:cubicBezTo>
                  <a:cubicBezTo>
                    <a:pt x="16162" y="3440"/>
                    <a:pt x="16500" y="3636"/>
                    <a:pt x="16851" y="3876"/>
                  </a:cubicBezTo>
                  <a:cubicBezTo>
                    <a:pt x="17066" y="4019"/>
                    <a:pt x="17378" y="4247"/>
                    <a:pt x="17794" y="4553"/>
                  </a:cubicBezTo>
                  <a:cubicBezTo>
                    <a:pt x="17873" y="4611"/>
                    <a:pt x="17931" y="4644"/>
                    <a:pt x="17977" y="4644"/>
                  </a:cubicBezTo>
                  <a:cubicBezTo>
                    <a:pt x="18009" y="4644"/>
                    <a:pt x="18048" y="4631"/>
                    <a:pt x="18087" y="4605"/>
                  </a:cubicBezTo>
                  <a:cubicBezTo>
                    <a:pt x="18100" y="4598"/>
                    <a:pt x="18126" y="4585"/>
                    <a:pt x="18152" y="4566"/>
                  </a:cubicBezTo>
                  <a:cubicBezTo>
                    <a:pt x="18113" y="4533"/>
                    <a:pt x="18081" y="4488"/>
                    <a:pt x="18048" y="4442"/>
                  </a:cubicBezTo>
                  <a:cubicBezTo>
                    <a:pt x="18035" y="4422"/>
                    <a:pt x="18029" y="4403"/>
                    <a:pt x="18022" y="4383"/>
                  </a:cubicBezTo>
                  <a:cubicBezTo>
                    <a:pt x="18022" y="4357"/>
                    <a:pt x="18042" y="4318"/>
                    <a:pt x="18081" y="4279"/>
                  </a:cubicBezTo>
                  <a:cubicBezTo>
                    <a:pt x="18133" y="4221"/>
                    <a:pt x="18172" y="4175"/>
                    <a:pt x="18204" y="4130"/>
                  </a:cubicBezTo>
                  <a:cubicBezTo>
                    <a:pt x="18230" y="4084"/>
                    <a:pt x="18256" y="4058"/>
                    <a:pt x="18263" y="4045"/>
                  </a:cubicBezTo>
                  <a:cubicBezTo>
                    <a:pt x="18282" y="4032"/>
                    <a:pt x="18295" y="4026"/>
                    <a:pt x="18315" y="4019"/>
                  </a:cubicBezTo>
                  <a:cubicBezTo>
                    <a:pt x="18289" y="4000"/>
                    <a:pt x="18269" y="3974"/>
                    <a:pt x="18250" y="3961"/>
                  </a:cubicBezTo>
                  <a:cubicBezTo>
                    <a:pt x="18243" y="3961"/>
                    <a:pt x="18243" y="3961"/>
                    <a:pt x="18243" y="3967"/>
                  </a:cubicBezTo>
                  <a:cubicBezTo>
                    <a:pt x="18217" y="4006"/>
                    <a:pt x="18152" y="4065"/>
                    <a:pt x="18048" y="4136"/>
                  </a:cubicBezTo>
                  <a:cubicBezTo>
                    <a:pt x="17964" y="4201"/>
                    <a:pt x="17905" y="4266"/>
                    <a:pt x="17879" y="4318"/>
                  </a:cubicBezTo>
                  <a:cubicBezTo>
                    <a:pt x="17873" y="4344"/>
                    <a:pt x="17860" y="4364"/>
                    <a:pt x="17853" y="4370"/>
                  </a:cubicBezTo>
                  <a:cubicBezTo>
                    <a:pt x="17844" y="4377"/>
                    <a:pt x="17834" y="4381"/>
                    <a:pt x="17822" y="4381"/>
                  </a:cubicBezTo>
                  <a:cubicBezTo>
                    <a:pt x="17799" y="4381"/>
                    <a:pt x="17772" y="4368"/>
                    <a:pt x="17742" y="4338"/>
                  </a:cubicBezTo>
                  <a:cubicBezTo>
                    <a:pt x="17690" y="4299"/>
                    <a:pt x="17645" y="4253"/>
                    <a:pt x="17599" y="4195"/>
                  </a:cubicBezTo>
                  <a:cubicBezTo>
                    <a:pt x="17580" y="4182"/>
                    <a:pt x="17554" y="4149"/>
                    <a:pt x="17508" y="4097"/>
                  </a:cubicBezTo>
                  <a:cubicBezTo>
                    <a:pt x="17365" y="3896"/>
                    <a:pt x="17209" y="3753"/>
                    <a:pt x="17040" y="3668"/>
                  </a:cubicBezTo>
                  <a:lnTo>
                    <a:pt x="16949" y="3623"/>
                  </a:lnTo>
                  <a:lnTo>
                    <a:pt x="16864" y="3558"/>
                  </a:lnTo>
                  <a:cubicBezTo>
                    <a:pt x="16838" y="3538"/>
                    <a:pt x="16825" y="3525"/>
                    <a:pt x="16819" y="3525"/>
                  </a:cubicBezTo>
                  <a:cubicBezTo>
                    <a:pt x="16799" y="3505"/>
                    <a:pt x="16793" y="3486"/>
                    <a:pt x="16793" y="3473"/>
                  </a:cubicBezTo>
                  <a:cubicBezTo>
                    <a:pt x="16793" y="3453"/>
                    <a:pt x="16793" y="3440"/>
                    <a:pt x="16806" y="3421"/>
                  </a:cubicBezTo>
                  <a:cubicBezTo>
                    <a:pt x="16858" y="3284"/>
                    <a:pt x="16923" y="3148"/>
                    <a:pt x="17008" y="3005"/>
                  </a:cubicBezTo>
                  <a:cubicBezTo>
                    <a:pt x="16962" y="2979"/>
                    <a:pt x="16923" y="2953"/>
                    <a:pt x="16877" y="2927"/>
                  </a:cubicBezTo>
                  <a:cubicBezTo>
                    <a:pt x="16871" y="2920"/>
                    <a:pt x="16864" y="2920"/>
                    <a:pt x="16858" y="2914"/>
                  </a:cubicBezTo>
                  <a:cubicBezTo>
                    <a:pt x="16806" y="2998"/>
                    <a:pt x="16767" y="3063"/>
                    <a:pt x="16741" y="3109"/>
                  </a:cubicBezTo>
                  <a:cubicBezTo>
                    <a:pt x="16682" y="3193"/>
                    <a:pt x="16643" y="3271"/>
                    <a:pt x="16624" y="3343"/>
                  </a:cubicBezTo>
                  <a:cubicBezTo>
                    <a:pt x="16611" y="3401"/>
                    <a:pt x="16585" y="3434"/>
                    <a:pt x="16552" y="3440"/>
                  </a:cubicBezTo>
                  <a:cubicBezTo>
                    <a:pt x="16549" y="3442"/>
                    <a:pt x="16545" y="3442"/>
                    <a:pt x="16542" y="3442"/>
                  </a:cubicBezTo>
                  <a:cubicBezTo>
                    <a:pt x="16523" y="3442"/>
                    <a:pt x="16500" y="3429"/>
                    <a:pt x="16468" y="3408"/>
                  </a:cubicBezTo>
                  <a:cubicBezTo>
                    <a:pt x="16416" y="3375"/>
                    <a:pt x="16338" y="3336"/>
                    <a:pt x="16234" y="3297"/>
                  </a:cubicBezTo>
                  <a:cubicBezTo>
                    <a:pt x="16117" y="3258"/>
                    <a:pt x="16039" y="3226"/>
                    <a:pt x="15993" y="3200"/>
                  </a:cubicBezTo>
                  <a:lnTo>
                    <a:pt x="15902" y="3148"/>
                  </a:lnTo>
                  <a:cubicBezTo>
                    <a:pt x="15817" y="3102"/>
                    <a:pt x="15668" y="3050"/>
                    <a:pt x="15473" y="2992"/>
                  </a:cubicBezTo>
                  <a:cubicBezTo>
                    <a:pt x="15447" y="2985"/>
                    <a:pt x="15434" y="2979"/>
                    <a:pt x="15427" y="2966"/>
                  </a:cubicBezTo>
                  <a:cubicBezTo>
                    <a:pt x="15421" y="2959"/>
                    <a:pt x="15421" y="2940"/>
                    <a:pt x="15427" y="2914"/>
                  </a:cubicBezTo>
                  <a:lnTo>
                    <a:pt x="15505" y="2588"/>
                  </a:lnTo>
                  <a:cubicBezTo>
                    <a:pt x="15538" y="2452"/>
                    <a:pt x="15564" y="2354"/>
                    <a:pt x="15577" y="2302"/>
                  </a:cubicBezTo>
                  <a:cubicBezTo>
                    <a:pt x="15531" y="2283"/>
                    <a:pt x="15486" y="2263"/>
                    <a:pt x="15434" y="2244"/>
                  </a:cubicBezTo>
                  <a:cubicBezTo>
                    <a:pt x="15434" y="2250"/>
                    <a:pt x="15434" y="2257"/>
                    <a:pt x="15427" y="2263"/>
                  </a:cubicBezTo>
                  <a:cubicBezTo>
                    <a:pt x="15395" y="2400"/>
                    <a:pt x="15356" y="2510"/>
                    <a:pt x="15323" y="2595"/>
                  </a:cubicBezTo>
                  <a:cubicBezTo>
                    <a:pt x="15317" y="2615"/>
                    <a:pt x="15304" y="2641"/>
                    <a:pt x="15284" y="2680"/>
                  </a:cubicBezTo>
                  <a:cubicBezTo>
                    <a:pt x="15271" y="2719"/>
                    <a:pt x="15265" y="2745"/>
                    <a:pt x="15265" y="2777"/>
                  </a:cubicBezTo>
                  <a:cubicBezTo>
                    <a:pt x="15265" y="2803"/>
                    <a:pt x="15258" y="2823"/>
                    <a:pt x="15252" y="2836"/>
                  </a:cubicBezTo>
                  <a:cubicBezTo>
                    <a:pt x="15243" y="2845"/>
                    <a:pt x="15231" y="2850"/>
                    <a:pt x="15216" y="2850"/>
                  </a:cubicBezTo>
                  <a:cubicBezTo>
                    <a:pt x="15199" y="2850"/>
                    <a:pt x="15178" y="2843"/>
                    <a:pt x="15154" y="2829"/>
                  </a:cubicBezTo>
                  <a:cubicBezTo>
                    <a:pt x="15121" y="2816"/>
                    <a:pt x="15043" y="2790"/>
                    <a:pt x="14926" y="2751"/>
                  </a:cubicBezTo>
                  <a:cubicBezTo>
                    <a:pt x="14725" y="2699"/>
                    <a:pt x="14562" y="2654"/>
                    <a:pt x="14439" y="2608"/>
                  </a:cubicBezTo>
                  <a:cubicBezTo>
                    <a:pt x="14341" y="2569"/>
                    <a:pt x="14283" y="2549"/>
                    <a:pt x="14263" y="2543"/>
                  </a:cubicBezTo>
                  <a:cubicBezTo>
                    <a:pt x="14204" y="2527"/>
                    <a:pt x="14154" y="2515"/>
                    <a:pt x="14106" y="2515"/>
                  </a:cubicBezTo>
                  <a:cubicBezTo>
                    <a:pt x="14095" y="2515"/>
                    <a:pt x="14085" y="2516"/>
                    <a:pt x="14074" y="2517"/>
                  </a:cubicBezTo>
                  <a:cubicBezTo>
                    <a:pt x="14048" y="2517"/>
                    <a:pt x="14022" y="2510"/>
                    <a:pt x="14016" y="2504"/>
                  </a:cubicBezTo>
                  <a:cubicBezTo>
                    <a:pt x="14003" y="2491"/>
                    <a:pt x="13996" y="2465"/>
                    <a:pt x="13996" y="2419"/>
                  </a:cubicBezTo>
                  <a:cubicBezTo>
                    <a:pt x="14003" y="2380"/>
                    <a:pt x="14003" y="2328"/>
                    <a:pt x="14003" y="2276"/>
                  </a:cubicBezTo>
                  <a:cubicBezTo>
                    <a:pt x="13996" y="2218"/>
                    <a:pt x="13996" y="2172"/>
                    <a:pt x="13996" y="2140"/>
                  </a:cubicBezTo>
                  <a:cubicBezTo>
                    <a:pt x="13996" y="2062"/>
                    <a:pt x="14003" y="1951"/>
                    <a:pt x="14022" y="1802"/>
                  </a:cubicBezTo>
                  <a:cubicBezTo>
                    <a:pt x="13970" y="1789"/>
                    <a:pt x="13925" y="1782"/>
                    <a:pt x="13879" y="1769"/>
                  </a:cubicBezTo>
                  <a:cubicBezTo>
                    <a:pt x="13847" y="1763"/>
                    <a:pt x="13814" y="1756"/>
                    <a:pt x="13782" y="1750"/>
                  </a:cubicBezTo>
                  <a:cubicBezTo>
                    <a:pt x="13782" y="1756"/>
                    <a:pt x="13782" y="1769"/>
                    <a:pt x="13782" y="1789"/>
                  </a:cubicBezTo>
                  <a:cubicBezTo>
                    <a:pt x="13775" y="1828"/>
                    <a:pt x="13762" y="1912"/>
                    <a:pt x="13730" y="2042"/>
                  </a:cubicBezTo>
                  <a:cubicBezTo>
                    <a:pt x="13710" y="2146"/>
                    <a:pt x="13697" y="2231"/>
                    <a:pt x="13704" y="2296"/>
                  </a:cubicBezTo>
                  <a:cubicBezTo>
                    <a:pt x="13710" y="2348"/>
                    <a:pt x="13704" y="2374"/>
                    <a:pt x="13691" y="2393"/>
                  </a:cubicBezTo>
                  <a:cubicBezTo>
                    <a:pt x="13679" y="2401"/>
                    <a:pt x="13662" y="2407"/>
                    <a:pt x="13638" y="2407"/>
                  </a:cubicBezTo>
                  <a:cubicBezTo>
                    <a:pt x="13624" y="2407"/>
                    <a:pt x="13607" y="2405"/>
                    <a:pt x="13587" y="2400"/>
                  </a:cubicBezTo>
                  <a:cubicBezTo>
                    <a:pt x="13379" y="2341"/>
                    <a:pt x="13216" y="2315"/>
                    <a:pt x="13092" y="2309"/>
                  </a:cubicBezTo>
                  <a:cubicBezTo>
                    <a:pt x="12936" y="2302"/>
                    <a:pt x="12858" y="2302"/>
                    <a:pt x="12858" y="2302"/>
                  </a:cubicBezTo>
                  <a:cubicBezTo>
                    <a:pt x="12754" y="2283"/>
                    <a:pt x="12676" y="2270"/>
                    <a:pt x="12624" y="2270"/>
                  </a:cubicBezTo>
                  <a:cubicBezTo>
                    <a:pt x="12597" y="2267"/>
                    <a:pt x="12570" y="2266"/>
                    <a:pt x="12543" y="2266"/>
                  </a:cubicBezTo>
                  <a:cubicBezTo>
                    <a:pt x="12505" y="2266"/>
                    <a:pt x="12467" y="2269"/>
                    <a:pt x="12429" y="2276"/>
                  </a:cubicBezTo>
                  <a:cubicBezTo>
                    <a:pt x="12409" y="2280"/>
                    <a:pt x="12392" y="2281"/>
                    <a:pt x="12377" y="2281"/>
                  </a:cubicBezTo>
                  <a:cubicBezTo>
                    <a:pt x="12362" y="2281"/>
                    <a:pt x="12351" y="2280"/>
                    <a:pt x="12344" y="2276"/>
                  </a:cubicBezTo>
                  <a:cubicBezTo>
                    <a:pt x="12318" y="2263"/>
                    <a:pt x="12299" y="2244"/>
                    <a:pt x="12292" y="2211"/>
                  </a:cubicBezTo>
                  <a:cubicBezTo>
                    <a:pt x="12292" y="2172"/>
                    <a:pt x="12292" y="2146"/>
                    <a:pt x="12292" y="2127"/>
                  </a:cubicBezTo>
                  <a:lnTo>
                    <a:pt x="12214" y="1789"/>
                  </a:lnTo>
                  <a:cubicBezTo>
                    <a:pt x="12195" y="1691"/>
                    <a:pt x="12169" y="1619"/>
                    <a:pt x="12143" y="1561"/>
                  </a:cubicBezTo>
                  <a:cubicBezTo>
                    <a:pt x="12114" y="1558"/>
                    <a:pt x="12086" y="1556"/>
                    <a:pt x="12058" y="1556"/>
                  </a:cubicBezTo>
                  <a:close/>
                  <a:moveTo>
                    <a:pt x="18341" y="4052"/>
                  </a:moveTo>
                  <a:cubicBezTo>
                    <a:pt x="18334" y="4065"/>
                    <a:pt x="18315" y="4084"/>
                    <a:pt x="18302" y="4097"/>
                  </a:cubicBezTo>
                  <a:lnTo>
                    <a:pt x="18139" y="4318"/>
                  </a:lnTo>
                  <a:cubicBezTo>
                    <a:pt x="18120" y="4338"/>
                    <a:pt x="18107" y="4357"/>
                    <a:pt x="18113" y="4377"/>
                  </a:cubicBezTo>
                  <a:cubicBezTo>
                    <a:pt x="18113" y="4383"/>
                    <a:pt x="18120" y="4396"/>
                    <a:pt x="18126" y="4416"/>
                  </a:cubicBezTo>
                  <a:cubicBezTo>
                    <a:pt x="18146" y="4442"/>
                    <a:pt x="18172" y="4468"/>
                    <a:pt x="18204" y="4488"/>
                  </a:cubicBezTo>
                  <a:cubicBezTo>
                    <a:pt x="18217" y="4501"/>
                    <a:pt x="18230" y="4507"/>
                    <a:pt x="18237" y="4514"/>
                  </a:cubicBezTo>
                  <a:cubicBezTo>
                    <a:pt x="18282" y="4488"/>
                    <a:pt x="18321" y="4475"/>
                    <a:pt x="18367" y="4468"/>
                  </a:cubicBezTo>
                  <a:cubicBezTo>
                    <a:pt x="18378" y="4467"/>
                    <a:pt x="18390" y="4466"/>
                    <a:pt x="18401" y="4466"/>
                  </a:cubicBezTo>
                  <a:cubicBezTo>
                    <a:pt x="18457" y="4466"/>
                    <a:pt x="18503" y="4481"/>
                    <a:pt x="18536" y="4514"/>
                  </a:cubicBezTo>
                  <a:cubicBezTo>
                    <a:pt x="18588" y="4559"/>
                    <a:pt x="18614" y="4624"/>
                    <a:pt x="18614" y="4722"/>
                  </a:cubicBezTo>
                  <a:cubicBezTo>
                    <a:pt x="18620" y="4767"/>
                    <a:pt x="18614" y="4819"/>
                    <a:pt x="18601" y="4865"/>
                  </a:cubicBezTo>
                  <a:cubicBezTo>
                    <a:pt x="18601" y="4865"/>
                    <a:pt x="18601" y="4865"/>
                    <a:pt x="18607" y="4871"/>
                  </a:cubicBezTo>
                  <a:cubicBezTo>
                    <a:pt x="18614" y="4891"/>
                    <a:pt x="18627" y="4910"/>
                    <a:pt x="18640" y="4917"/>
                  </a:cubicBezTo>
                  <a:cubicBezTo>
                    <a:pt x="18646" y="4930"/>
                    <a:pt x="18666" y="4936"/>
                    <a:pt x="18685" y="4949"/>
                  </a:cubicBezTo>
                  <a:cubicBezTo>
                    <a:pt x="18744" y="4982"/>
                    <a:pt x="18842" y="5047"/>
                    <a:pt x="18972" y="5144"/>
                  </a:cubicBezTo>
                  <a:cubicBezTo>
                    <a:pt x="19063" y="5209"/>
                    <a:pt x="19128" y="5268"/>
                    <a:pt x="19160" y="5320"/>
                  </a:cubicBezTo>
                  <a:cubicBezTo>
                    <a:pt x="19173" y="5346"/>
                    <a:pt x="19193" y="5379"/>
                    <a:pt x="19225" y="5424"/>
                  </a:cubicBezTo>
                  <a:cubicBezTo>
                    <a:pt x="19245" y="5450"/>
                    <a:pt x="19264" y="5476"/>
                    <a:pt x="19284" y="5496"/>
                  </a:cubicBezTo>
                  <a:lnTo>
                    <a:pt x="19446" y="5658"/>
                  </a:lnTo>
                  <a:cubicBezTo>
                    <a:pt x="19518" y="5613"/>
                    <a:pt x="19589" y="5554"/>
                    <a:pt x="19655" y="5476"/>
                  </a:cubicBezTo>
                  <a:lnTo>
                    <a:pt x="19661" y="5476"/>
                  </a:lnTo>
                  <a:cubicBezTo>
                    <a:pt x="19362" y="5125"/>
                    <a:pt x="18978" y="4709"/>
                    <a:pt x="18510" y="4227"/>
                  </a:cubicBezTo>
                  <a:cubicBezTo>
                    <a:pt x="18451" y="4162"/>
                    <a:pt x="18399" y="4104"/>
                    <a:pt x="18341" y="4052"/>
                  </a:cubicBezTo>
                  <a:close/>
                  <a:moveTo>
                    <a:pt x="6764" y="4657"/>
                  </a:moveTo>
                  <a:cubicBezTo>
                    <a:pt x="6524" y="5034"/>
                    <a:pt x="6322" y="5418"/>
                    <a:pt x="6146" y="5795"/>
                  </a:cubicBezTo>
                  <a:cubicBezTo>
                    <a:pt x="6290" y="5847"/>
                    <a:pt x="6426" y="5925"/>
                    <a:pt x="6563" y="6016"/>
                  </a:cubicBezTo>
                  <a:cubicBezTo>
                    <a:pt x="6602" y="6048"/>
                    <a:pt x="6634" y="6068"/>
                    <a:pt x="6660" y="6074"/>
                  </a:cubicBezTo>
                  <a:cubicBezTo>
                    <a:pt x="6725" y="5944"/>
                    <a:pt x="6823" y="5756"/>
                    <a:pt x="6959" y="5502"/>
                  </a:cubicBezTo>
                  <a:cubicBezTo>
                    <a:pt x="6985" y="5450"/>
                    <a:pt x="7011" y="5405"/>
                    <a:pt x="7037" y="5365"/>
                  </a:cubicBezTo>
                  <a:cubicBezTo>
                    <a:pt x="7057" y="5333"/>
                    <a:pt x="7109" y="5255"/>
                    <a:pt x="7187" y="5144"/>
                  </a:cubicBezTo>
                  <a:cubicBezTo>
                    <a:pt x="7252" y="5053"/>
                    <a:pt x="7304" y="4975"/>
                    <a:pt x="7330" y="4917"/>
                  </a:cubicBezTo>
                  <a:cubicBezTo>
                    <a:pt x="7259" y="4897"/>
                    <a:pt x="7174" y="4858"/>
                    <a:pt x="7070" y="4806"/>
                  </a:cubicBezTo>
                  <a:cubicBezTo>
                    <a:pt x="6940" y="4735"/>
                    <a:pt x="6855" y="4689"/>
                    <a:pt x="6810" y="4676"/>
                  </a:cubicBezTo>
                  <a:cubicBezTo>
                    <a:pt x="6790" y="4663"/>
                    <a:pt x="6777" y="4657"/>
                    <a:pt x="6764" y="4657"/>
                  </a:cubicBezTo>
                  <a:close/>
                  <a:moveTo>
                    <a:pt x="8078" y="2946"/>
                  </a:moveTo>
                  <a:cubicBezTo>
                    <a:pt x="8065" y="2959"/>
                    <a:pt x="8052" y="2972"/>
                    <a:pt x="8033" y="2992"/>
                  </a:cubicBezTo>
                  <a:cubicBezTo>
                    <a:pt x="8007" y="3018"/>
                    <a:pt x="7981" y="3044"/>
                    <a:pt x="7954" y="3076"/>
                  </a:cubicBezTo>
                  <a:lnTo>
                    <a:pt x="8481" y="3603"/>
                  </a:lnTo>
                  <a:cubicBezTo>
                    <a:pt x="8527" y="3662"/>
                    <a:pt x="8546" y="3701"/>
                    <a:pt x="8533" y="3733"/>
                  </a:cubicBezTo>
                  <a:cubicBezTo>
                    <a:pt x="8527" y="3746"/>
                    <a:pt x="8514" y="3759"/>
                    <a:pt x="8501" y="3779"/>
                  </a:cubicBezTo>
                  <a:cubicBezTo>
                    <a:pt x="8241" y="4019"/>
                    <a:pt x="8065" y="4188"/>
                    <a:pt x="7981" y="4273"/>
                  </a:cubicBezTo>
                  <a:cubicBezTo>
                    <a:pt x="7818" y="4442"/>
                    <a:pt x="7701" y="4592"/>
                    <a:pt x="7629" y="4715"/>
                  </a:cubicBezTo>
                  <a:cubicBezTo>
                    <a:pt x="7626" y="4716"/>
                    <a:pt x="7622" y="4716"/>
                    <a:pt x="7619" y="4716"/>
                  </a:cubicBezTo>
                  <a:cubicBezTo>
                    <a:pt x="7593" y="4716"/>
                    <a:pt x="7557" y="4698"/>
                    <a:pt x="7506" y="4670"/>
                  </a:cubicBezTo>
                  <a:cubicBezTo>
                    <a:pt x="7467" y="4644"/>
                    <a:pt x="7415" y="4624"/>
                    <a:pt x="7350" y="4598"/>
                  </a:cubicBezTo>
                  <a:cubicBezTo>
                    <a:pt x="7278" y="4579"/>
                    <a:pt x="7220" y="4559"/>
                    <a:pt x="7181" y="4546"/>
                  </a:cubicBezTo>
                  <a:cubicBezTo>
                    <a:pt x="7070" y="4501"/>
                    <a:pt x="6985" y="4455"/>
                    <a:pt x="6920" y="4409"/>
                  </a:cubicBezTo>
                  <a:cubicBezTo>
                    <a:pt x="6888" y="4455"/>
                    <a:pt x="6855" y="4507"/>
                    <a:pt x="6823" y="4559"/>
                  </a:cubicBezTo>
                  <a:cubicBezTo>
                    <a:pt x="6829" y="4566"/>
                    <a:pt x="6842" y="4572"/>
                    <a:pt x="6849" y="4579"/>
                  </a:cubicBezTo>
                  <a:cubicBezTo>
                    <a:pt x="6907" y="4611"/>
                    <a:pt x="6992" y="4657"/>
                    <a:pt x="7103" y="4722"/>
                  </a:cubicBezTo>
                  <a:cubicBezTo>
                    <a:pt x="7200" y="4774"/>
                    <a:pt x="7285" y="4813"/>
                    <a:pt x="7369" y="4832"/>
                  </a:cubicBezTo>
                  <a:cubicBezTo>
                    <a:pt x="7408" y="4845"/>
                    <a:pt x="7428" y="4858"/>
                    <a:pt x="7434" y="4884"/>
                  </a:cubicBezTo>
                  <a:cubicBezTo>
                    <a:pt x="7434" y="4897"/>
                    <a:pt x="7428" y="4910"/>
                    <a:pt x="7415" y="4930"/>
                  </a:cubicBezTo>
                  <a:cubicBezTo>
                    <a:pt x="7382" y="4982"/>
                    <a:pt x="7337" y="5053"/>
                    <a:pt x="7278" y="5138"/>
                  </a:cubicBezTo>
                  <a:cubicBezTo>
                    <a:pt x="7207" y="5248"/>
                    <a:pt x="7161" y="5320"/>
                    <a:pt x="7142" y="5346"/>
                  </a:cubicBezTo>
                  <a:cubicBezTo>
                    <a:pt x="7031" y="5522"/>
                    <a:pt x="6881" y="5788"/>
                    <a:pt x="6706" y="6159"/>
                  </a:cubicBezTo>
                  <a:cubicBezTo>
                    <a:pt x="6667" y="6159"/>
                    <a:pt x="6615" y="6133"/>
                    <a:pt x="6543" y="6081"/>
                  </a:cubicBezTo>
                  <a:cubicBezTo>
                    <a:pt x="6459" y="6016"/>
                    <a:pt x="6316" y="5938"/>
                    <a:pt x="6127" y="5840"/>
                  </a:cubicBezTo>
                  <a:cubicBezTo>
                    <a:pt x="6081" y="5938"/>
                    <a:pt x="6042" y="6042"/>
                    <a:pt x="5997" y="6139"/>
                  </a:cubicBezTo>
                  <a:cubicBezTo>
                    <a:pt x="6010" y="6146"/>
                    <a:pt x="6023" y="6152"/>
                    <a:pt x="6036" y="6159"/>
                  </a:cubicBezTo>
                  <a:cubicBezTo>
                    <a:pt x="6101" y="6204"/>
                    <a:pt x="6140" y="6230"/>
                    <a:pt x="6153" y="6237"/>
                  </a:cubicBezTo>
                  <a:cubicBezTo>
                    <a:pt x="6199" y="6256"/>
                    <a:pt x="6270" y="6282"/>
                    <a:pt x="6368" y="6309"/>
                  </a:cubicBezTo>
                  <a:cubicBezTo>
                    <a:pt x="6381" y="6315"/>
                    <a:pt x="6413" y="6328"/>
                    <a:pt x="6465" y="6361"/>
                  </a:cubicBezTo>
                  <a:cubicBezTo>
                    <a:pt x="6511" y="6380"/>
                    <a:pt x="6543" y="6393"/>
                    <a:pt x="6569" y="6400"/>
                  </a:cubicBezTo>
                  <a:cubicBezTo>
                    <a:pt x="6595" y="6413"/>
                    <a:pt x="6608" y="6413"/>
                    <a:pt x="6608" y="6419"/>
                  </a:cubicBezTo>
                  <a:cubicBezTo>
                    <a:pt x="6621" y="6432"/>
                    <a:pt x="6628" y="6452"/>
                    <a:pt x="6621" y="6471"/>
                  </a:cubicBezTo>
                  <a:cubicBezTo>
                    <a:pt x="6615" y="6484"/>
                    <a:pt x="6608" y="6497"/>
                    <a:pt x="6595" y="6517"/>
                  </a:cubicBezTo>
                  <a:cubicBezTo>
                    <a:pt x="6582" y="6543"/>
                    <a:pt x="6569" y="6569"/>
                    <a:pt x="6563" y="6588"/>
                  </a:cubicBezTo>
                  <a:cubicBezTo>
                    <a:pt x="6537" y="6640"/>
                    <a:pt x="6517" y="6705"/>
                    <a:pt x="6498" y="6783"/>
                  </a:cubicBezTo>
                  <a:cubicBezTo>
                    <a:pt x="6485" y="6829"/>
                    <a:pt x="6478" y="6874"/>
                    <a:pt x="6472" y="6926"/>
                  </a:cubicBezTo>
                  <a:lnTo>
                    <a:pt x="6452" y="7121"/>
                  </a:lnTo>
                  <a:cubicBezTo>
                    <a:pt x="6452" y="7167"/>
                    <a:pt x="6452" y="7199"/>
                    <a:pt x="6459" y="7206"/>
                  </a:cubicBezTo>
                  <a:cubicBezTo>
                    <a:pt x="6459" y="7219"/>
                    <a:pt x="6459" y="7232"/>
                    <a:pt x="6459" y="7239"/>
                  </a:cubicBezTo>
                  <a:cubicBezTo>
                    <a:pt x="6491" y="7239"/>
                    <a:pt x="6524" y="7245"/>
                    <a:pt x="6556" y="7258"/>
                  </a:cubicBezTo>
                  <a:cubicBezTo>
                    <a:pt x="6550" y="7030"/>
                    <a:pt x="6602" y="6757"/>
                    <a:pt x="6712" y="6426"/>
                  </a:cubicBezTo>
                  <a:cubicBezTo>
                    <a:pt x="6784" y="6217"/>
                    <a:pt x="6862" y="6029"/>
                    <a:pt x="6946" y="5866"/>
                  </a:cubicBezTo>
                  <a:cubicBezTo>
                    <a:pt x="7148" y="5457"/>
                    <a:pt x="7454" y="5047"/>
                    <a:pt x="7863" y="4644"/>
                  </a:cubicBezTo>
                  <a:cubicBezTo>
                    <a:pt x="8117" y="4383"/>
                    <a:pt x="8507" y="4039"/>
                    <a:pt x="9034" y="3623"/>
                  </a:cubicBezTo>
                  <a:cubicBezTo>
                    <a:pt x="9028" y="3577"/>
                    <a:pt x="8989" y="3525"/>
                    <a:pt x="8924" y="3447"/>
                  </a:cubicBezTo>
                  <a:cubicBezTo>
                    <a:pt x="8911" y="3427"/>
                    <a:pt x="8898" y="3408"/>
                    <a:pt x="8885" y="3395"/>
                  </a:cubicBezTo>
                  <a:lnTo>
                    <a:pt x="8878" y="3395"/>
                  </a:lnTo>
                  <a:cubicBezTo>
                    <a:pt x="8839" y="3414"/>
                    <a:pt x="8787" y="3460"/>
                    <a:pt x="8728" y="3545"/>
                  </a:cubicBezTo>
                  <a:cubicBezTo>
                    <a:pt x="8689" y="3538"/>
                    <a:pt x="8663" y="3518"/>
                    <a:pt x="8637" y="3473"/>
                  </a:cubicBezTo>
                  <a:cubicBezTo>
                    <a:pt x="8592" y="3421"/>
                    <a:pt x="8572" y="3388"/>
                    <a:pt x="8566" y="3382"/>
                  </a:cubicBezTo>
                  <a:cubicBezTo>
                    <a:pt x="8559" y="3382"/>
                    <a:pt x="8540" y="3362"/>
                    <a:pt x="8494" y="3330"/>
                  </a:cubicBezTo>
                  <a:cubicBezTo>
                    <a:pt x="8462" y="3310"/>
                    <a:pt x="8442" y="3291"/>
                    <a:pt x="8436" y="3265"/>
                  </a:cubicBezTo>
                  <a:cubicBezTo>
                    <a:pt x="8423" y="3265"/>
                    <a:pt x="8397" y="3258"/>
                    <a:pt x="8371" y="3232"/>
                  </a:cubicBezTo>
                  <a:cubicBezTo>
                    <a:pt x="8299" y="3174"/>
                    <a:pt x="8247" y="3128"/>
                    <a:pt x="8215" y="3096"/>
                  </a:cubicBezTo>
                  <a:cubicBezTo>
                    <a:pt x="8156" y="3044"/>
                    <a:pt x="8111" y="2992"/>
                    <a:pt x="8078" y="2946"/>
                  </a:cubicBezTo>
                  <a:close/>
                  <a:moveTo>
                    <a:pt x="19863" y="5704"/>
                  </a:moveTo>
                  <a:cubicBezTo>
                    <a:pt x="19824" y="5743"/>
                    <a:pt x="19778" y="5795"/>
                    <a:pt x="19713" y="5847"/>
                  </a:cubicBezTo>
                  <a:cubicBezTo>
                    <a:pt x="19733" y="5873"/>
                    <a:pt x="19765" y="5918"/>
                    <a:pt x="19811" y="5983"/>
                  </a:cubicBezTo>
                  <a:cubicBezTo>
                    <a:pt x="19850" y="6048"/>
                    <a:pt x="19882" y="6094"/>
                    <a:pt x="19908" y="6120"/>
                  </a:cubicBezTo>
                  <a:cubicBezTo>
                    <a:pt x="19921" y="6133"/>
                    <a:pt x="19947" y="6152"/>
                    <a:pt x="19986" y="6185"/>
                  </a:cubicBezTo>
                  <a:cubicBezTo>
                    <a:pt x="20019" y="6211"/>
                    <a:pt x="20045" y="6237"/>
                    <a:pt x="20058" y="6256"/>
                  </a:cubicBezTo>
                  <a:cubicBezTo>
                    <a:pt x="20084" y="6289"/>
                    <a:pt x="20103" y="6335"/>
                    <a:pt x="20129" y="6393"/>
                  </a:cubicBezTo>
                  <a:cubicBezTo>
                    <a:pt x="20142" y="6426"/>
                    <a:pt x="20162" y="6471"/>
                    <a:pt x="20188" y="6536"/>
                  </a:cubicBezTo>
                  <a:cubicBezTo>
                    <a:pt x="20207" y="6582"/>
                    <a:pt x="20259" y="6666"/>
                    <a:pt x="20337" y="6783"/>
                  </a:cubicBezTo>
                  <a:cubicBezTo>
                    <a:pt x="20376" y="6855"/>
                    <a:pt x="20435" y="6972"/>
                    <a:pt x="20520" y="7154"/>
                  </a:cubicBezTo>
                  <a:cubicBezTo>
                    <a:pt x="20565" y="7258"/>
                    <a:pt x="20591" y="7336"/>
                    <a:pt x="20604" y="7375"/>
                  </a:cubicBezTo>
                  <a:cubicBezTo>
                    <a:pt x="20607" y="7376"/>
                    <a:pt x="20611" y="7377"/>
                    <a:pt x="20615" y="7377"/>
                  </a:cubicBezTo>
                  <a:cubicBezTo>
                    <a:pt x="20633" y="7377"/>
                    <a:pt x="20656" y="7364"/>
                    <a:pt x="20689" y="7343"/>
                  </a:cubicBezTo>
                  <a:cubicBezTo>
                    <a:pt x="20754" y="7291"/>
                    <a:pt x="20825" y="7245"/>
                    <a:pt x="20903" y="7206"/>
                  </a:cubicBezTo>
                  <a:cubicBezTo>
                    <a:pt x="20682" y="6803"/>
                    <a:pt x="20402" y="6387"/>
                    <a:pt x="20071" y="5964"/>
                  </a:cubicBezTo>
                  <a:cubicBezTo>
                    <a:pt x="20006" y="5886"/>
                    <a:pt x="19941" y="5801"/>
                    <a:pt x="19863" y="5704"/>
                  </a:cubicBezTo>
                  <a:close/>
                  <a:moveTo>
                    <a:pt x="21053" y="7486"/>
                  </a:moveTo>
                  <a:cubicBezTo>
                    <a:pt x="21040" y="7492"/>
                    <a:pt x="21027" y="7499"/>
                    <a:pt x="21014" y="7505"/>
                  </a:cubicBezTo>
                  <a:lnTo>
                    <a:pt x="20734" y="7655"/>
                  </a:lnTo>
                  <a:cubicBezTo>
                    <a:pt x="20708" y="7668"/>
                    <a:pt x="20695" y="7681"/>
                    <a:pt x="20689" y="7687"/>
                  </a:cubicBezTo>
                  <a:cubicBezTo>
                    <a:pt x="20682" y="7700"/>
                    <a:pt x="20682" y="7720"/>
                    <a:pt x="20689" y="7746"/>
                  </a:cubicBezTo>
                  <a:cubicBezTo>
                    <a:pt x="20702" y="7863"/>
                    <a:pt x="20721" y="7960"/>
                    <a:pt x="20760" y="8025"/>
                  </a:cubicBezTo>
                  <a:cubicBezTo>
                    <a:pt x="20773" y="8051"/>
                    <a:pt x="20799" y="8090"/>
                    <a:pt x="20832" y="8149"/>
                  </a:cubicBezTo>
                  <a:cubicBezTo>
                    <a:pt x="20864" y="8195"/>
                    <a:pt x="20890" y="8234"/>
                    <a:pt x="20903" y="8266"/>
                  </a:cubicBezTo>
                  <a:cubicBezTo>
                    <a:pt x="20923" y="8312"/>
                    <a:pt x="20942" y="8370"/>
                    <a:pt x="20955" y="8448"/>
                  </a:cubicBezTo>
                  <a:cubicBezTo>
                    <a:pt x="20975" y="8533"/>
                    <a:pt x="20988" y="8591"/>
                    <a:pt x="21001" y="8624"/>
                  </a:cubicBezTo>
                  <a:lnTo>
                    <a:pt x="21053" y="8767"/>
                  </a:lnTo>
                  <a:cubicBezTo>
                    <a:pt x="21059" y="8799"/>
                    <a:pt x="21066" y="8851"/>
                    <a:pt x="21079" y="8923"/>
                  </a:cubicBezTo>
                  <a:cubicBezTo>
                    <a:pt x="21092" y="9086"/>
                    <a:pt x="21131" y="9268"/>
                    <a:pt x="21183" y="9469"/>
                  </a:cubicBezTo>
                  <a:cubicBezTo>
                    <a:pt x="21228" y="9632"/>
                    <a:pt x="21267" y="9755"/>
                    <a:pt x="21313" y="9846"/>
                  </a:cubicBezTo>
                  <a:cubicBezTo>
                    <a:pt x="21437" y="9788"/>
                    <a:pt x="21567" y="9762"/>
                    <a:pt x="21697" y="9755"/>
                  </a:cubicBezTo>
                  <a:cubicBezTo>
                    <a:pt x="21612" y="9086"/>
                    <a:pt x="21469" y="8481"/>
                    <a:pt x="21254" y="7947"/>
                  </a:cubicBezTo>
                  <a:cubicBezTo>
                    <a:pt x="21196" y="7798"/>
                    <a:pt x="21124" y="7642"/>
                    <a:pt x="21053" y="7486"/>
                  </a:cubicBezTo>
                  <a:close/>
                  <a:moveTo>
                    <a:pt x="5964" y="6217"/>
                  </a:moveTo>
                  <a:cubicBezTo>
                    <a:pt x="5750" y="6770"/>
                    <a:pt x="5600" y="7317"/>
                    <a:pt x="5522" y="7863"/>
                  </a:cubicBezTo>
                  <a:cubicBezTo>
                    <a:pt x="5470" y="8247"/>
                    <a:pt x="5444" y="8669"/>
                    <a:pt x="5444" y="9144"/>
                  </a:cubicBezTo>
                  <a:cubicBezTo>
                    <a:pt x="5444" y="9372"/>
                    <a:pt x="5457" y="9658"/>
                    <a:pt x="5477" y="10003"/>
                  </a:cubicBezTo>
                  <a:lnTo>
                    <a:pt x="6068" y="9970"/>
                  </a:lnTo>
                  <a:cubicBezTo>
                    <a:pt x="6062" y="9814"/>
                    <a:pt x="6055" y="9534"/>
                    <a:pt x="6055" y="9131"/>
                  </a:cubicBezTo>
                  <a:cubicBezTo>
                    <a:pt x="6055" y="8838"/>
                    <a:pt x="6068" y="8630"/>
                    <a:pt x="6075" y="8520"/>
                  </a:cubicBezTo>
                  <a:cubicBezTo>
                    <a:pt x="6081" y="8481"/>
                    <a:pt x="6081" y="8455"/>
                    <a:pt x="6075" y="8435"/>
                  </a:cubicBezTo>
                  <a:cubicBezTo>
                    <a:pt x="6068" y="8422"/>
                    <a:pt x="6068" y="8416"/>
                    <a:pt x="6068" y="8409"/>
                  </a:cubicBezTo>
                  <a:cubicBezTo>
                    <a:pt x="6062" y="8396"/>
                    <a:pt x="6049" y="8377"/>
                    <a:pt x="6036" y="8364"/>
                  </a:cubicBezTo>
                  <a:lnTo>
                    <a:pt x="5867" y="8090"/>
                  </a:lnTo>
                  <a:cubicBezTo>
                    <a:pt x="5828" y="8045"/>
                    <a:pt x="5808" y="7999"/>
                    <a:pt x="5795" y="7960"/>
                  </a:cubicBezTo>
                  <a:cubicBezTo>
                    <a:pt x="5782" y="7908"/>
                    <a:pt x="5782" y="7850"/>
                    <a:pt x="5795" y="7791"/>
                  </a:cubicBezTo>
                  <a:cubicBezTo>
                    <a:pt x="5808" y="7733"/>
                    <a:pt x="5834" y="7681"/>
                    <a:pt x="5873" y="7629"/>
                  </a:cubicBezTo>
                  <a:cubicBezTo>
                    <a:pt x="5912" y="7577"/>
                    <a:pt x="6003" y="7499"/>
                    <a:pt x="6140" y="7395"/>
                  </a:cubicBezTo>
                  <a:cubicBezTo>
                    <a:pt x="6205" y="7336"/>
                    <a:pt x="6251" y="7304"/>
                    <a:pt x="6277" y="7291"/>
                  </a:cubicBezTo>
                  <a:cubicBezTo>
                    <a:pt x="6322" y="7265"/>
                    <a:pt x="6368" y="7245"/>
                    <a:pt x="6407" y="7239"/>
                  </a:cubicBezTo>
                  <a:cubicBezTo>
                    <a:pt x="6407" y="7232"/>
                    <a:pt x="6407" y="7226"/>
                    <a:pt x="6407" y="7219"/>
                  </a:cubicBezTo>
                  <a:cubicBezTo>
                    <a:pt x="6394" y="7121"/>
                    <a:pt x="6394" y="7050"/>
                    <a:pt x="6400" y="7004"/>
                  </a:cubicBezTo>
                  <a:lnTo>
                    <a:pt x="6413" y="6887"/>
                  </a:lnTo>
                  <a:cubicBezTo>
                    <a:pt x="6420" y="6822"/>
                    <a:pt x="6433" y="6757"/>
                    <a:pt x="6452" y="6699"/>
                  </a:cubicBezTo>
                  <a:cubicBezTo>
                    <a:pt x="6459" y="6660"/>
                    <a:pt x="6491" y="6588"/>
                    <a:pt x="6537" y="6478"/>
                  </a:cubicBezTo>
                  <a:cubicBezTo>
                    <a:pt x="6439" y="6426"/>
                    <a:pt x="6329" y="6380"/>
                    <a:pt x="6212" y="6348"/>
                  </a:cubicBezTo>
                  <a:cubicBezTo>
                    <a:pt x="6172" y="6335"/>
                    <a:pt x="6140" y="6322"/>
                    <a:pt x="6107" y="6309"/>
                  </a:cubicBezTo>
                  <a:cubicBezTo>
                    <a:pt x="6094" y="6302"/>
                    <a:pt x="6062" y="6282"/>
                    <a:pt x="6016" y="6250"/>
                  </a:cubicBezTo>
                  <a:cubicBezTo>
                    <a:pt x="6003" y="6237"/>
                    <a:pt x="5984" y="6224"/>
                    <a:pt x="5964" y="6217"/>
                  </a:cubicBezTo>
                  <a:close/>
                  <a:moveTo>
                    <a:pt x="183" y="10315"/>
                  </a:moveTo>
                  <a:cubicBezTo>
                    <a:pt x="170" y="10328"/>
                    <a:pt x="163" y="10334"/>
                    <a:pt x="157" y="10341"/>
                  </a:cubicBezTo>
                  <a:cubicBezTo>
                    <a:pt x="105" y="10399"/>
                    <a:pt x="53" y="10471"/>
                    <a:pt x="1" y="10542"/>
                  </a:cubicBezTo>
                  <a:cubicBezTo>
                    <a:pt x="1" y="10549"/>
                    <a:pt x="1" y="10549"/>
                    <a:pt x="1" y="10549"/>
                  </a:cubicBezTo>
                  <a:cubicBezTo>
                    <a:pt x="20" y="10575"/>
                    <a:pt x="53" y="10594"/>
                    <a:pt x="85" y="10614"/>
                  </a:cubicBezTo>
                  <a:cubicBezTo>
                    <a:pt x="105" y="10627"/>
                    <a:pt x="157" y="10659"/>
                    <a:pt x="241" y="10705"/>
                  </a:cubicBezTo>
                  <a:cubicBezTo>
                    <a:pt x="436" y="10815"/>
                    <a:pt x="612" y="10939"/>
                    <a:pt x="774" y="11095"/>
                  </a:cubicBezTo>
                  <a:cubicBezTo>
                    <a:pt x="800" y="11128"/>
                    <a:pt x="820" y="11154"/>
                    <a:pt x="833" y="11173"/>
                  </a:cubicBezTo>
                  <a:cubicBezTo>
                    <a:pt x="840" y="11173"/>
                    <a:pt x="853" y="11173"/>
                    <a:pt x="859" y="11180"/>
                  </a:cubicBezTo>
                  <a:cubicBezTo>
                    <a:pt x="872" y="11186"/>
                    <a:pt x="885" y="11193"/>
                    <a:pt x="892" y="11212"/>
                  </a:cubicBezTo>
                  <a:lnTo>
                    <a:pt x="931" y="11271"/>
                  </a:lnTo>
                  <a:cubicBezTo>
                    <a:pt x="931" y="11264"/>
                    <a:pt x="937" y="11251"/>
                    <a:pt x="944" y="11245"/>
                  </a:cubicBezTo>
                  <a:cubicBezTo>
                    <a:pt x="963" y="11219"/>
                    <a:pt x="983" y="11193"/>
                    <a:pt x="996" y="11173"/>
                  </a:cubicBezTo>
                  <a:cubicBezTo>
                    <a:pt x="931" y="11056"/>
                    <a:pt x="872" y="10926"/>
                    <a:pt x="827" y="10783"/>
                  </a:cubicBezTo>
                  <a:cubicBezTo>
                    <a:pt x="827" y="10776"/>
                    <a:pt x="827" y="10770"/>
                    <a:pt x="827" y="10770"/>
                  </a:cubicBezTo>
                  <a:cubicBezTo>
                    <a:pt x="794" y="10770"/>
                    <a:pt x="768" y="10770"/>
                    <a:pt x="742" y="10757"/>
                  </a:cubicBezTo>
                  <a:cubicBezTo>
                    <a:pt x="709" y="10744"/>
                    <a:pt x="670" y="10718"/>
                    <a:pt x="638" y="10685"/>
                  </a:cubicBezTo>
                  <a:cubicBezTo>
                    <a:pt x="599" y="10646"/>
                    <a:pt x="573" y="10614"/>
                    <a:pt x="547" y="10588"/>
                  </a:cubicBezTo>
                  <a:cubicBezTo>
                    <a:pt x="495" y="10529"/>
                    <a:pt x="423" y="10471"/>
                    <a:pt x="332" y="10412"/>
                  </a:cubicBezTo>
                  <a:cubicBezTo>
                    <a:pt x="313" y="10399"/>
                    <a:pt x="261" y="10367"/>
                    <a:pt x="183" y="10315"/>
                  </a:cubicBezTo>
                  <a:close/>
                  <a:moveTo>
                    <a:pt x="21723" y="10068"/>
                  </a:moveTo>
                  <a:lnTo>
                    <a:pt x="21365" y="10146"/>
                  </a:lnTo>
                  <a:lnTo>
                    <a:pt x="21384" y="10594"/>
                  </a:lnTo>
                  <a:cubicBezTo>
                    <a:pt x="21391" y="10679"/>
                    <a:pt x="21397" y="10737"/>
                    <a:pt x="21411" y="10776"/>
                  </a:cubicBezTo>
                  <a:cubicBezTo>
                    <a:pt x="21417" y="10802"/>
                    <a:pt x="21437" y="10841"/>
                    <a:pt x="21463" y="10900"/>
                  </a:cubicBezTo>
                  <a:cubicBezTo>
                    <a:pt x="21476" y="10939"/>
                    <a:pt x="21482" y="10998"/>
                    <a:pt x="21489" y="11069"/>
                  </a:cubicBezTo>
                  <a:cubicBezTo>
                    <a:pt x="21495" y="11186"/>
                    <a:pt x="21502" y="11284"/>
                    <a:pt x="21495" y="11362"/>
                  </a:cubicBezTo>
                  <a:cubicBezTo>
                    <a:pt x="21495" y="11414"/>
                    <a:pt x="21482" y="11492"/>
                    <a:pt x="21469" y="11596"/>
                  </a:cubicBezTo>
                  <a:cubicBezTo>
                    <a:pt x="21463" y="11706"/>
                    <a:pt x="21456" y="11843"/>
                    <a:pt x="21456" y="12006"/>
                  </a:cubicBezTo>
                  <a:cubicBezTo>
                    <a:pt x="21497" y="11998"/>
                    <a:pt x="21538" y="11994"/>
                    <a:pt x="21579" y="11994"/>
                  </a:cubicBezTo>
                  <a:cubicBezTo>
                    <a:pt x="21641" y="11994"/>
                    <a:pt x="21703" y="12003"/>
                    <a:pt x="21762" y="12019"/>
                  </a:cubicBezTo>
                  <a:cubicBezTo>
                    <a:pt x="21781" y="11310"/>
                    <a:pt x="21775" y="10718"/>
                    <a:pt x="21742" y="10256"/>
                  </a:cubicBezTo>
                  <a:cubicBezTo>
                    <a:pt x="21742" y="10191"/>
                    <a:pt x="21736" y="10126"/>
                    <a:pt x="21729" y="10068"/>
                  </a:cubicBezTo>
                  <a:close/>
                  <a:moveTo>
                    <a:pt x="18575" y="4949"/>
                  </a:moveTo>
                  <a:cubicBezTo>
                    <a:pt x="18568" y="4969"/>
                    <a:pt x="18555" y="4988"/>
                    <a:pt x="18549" y="5001"/>
                  </a:cubicBezTo>
                  <a:cubicBezTo>
                    <a:pt x="18549" y="5008"/>
                    <a:pt x="18549" y="5008"/>
                    <a:pt x="18542" y="5014"/>
                  </a:cubicBezTo>
                  <a:cubicBezTo>
                    <a:pt x="18555" y="5021"/>
                    <a:pt x="18562" y="5027"/>
                    <a:pt x="18575" y="5040"/>
                  </a:cubicBezTo>
                  <a:cubicBezTo>
                    <a:pt x="18692" y="5170"/>
                    <a:pt x="18790" y="5274"/>
                    <a:pt x="18868" y="5359"/>
                  </a:cubicBezTo>
                  <a:cubicBezTo>
                    <a:pt x="18998" y="5476"/>
                    <a:pt x="19082" y="5554"/>
                    <a:pt x="19115" y="5593"/>
                  </a:cubicBezTo>
                  <a:cubicBezTo>
                    <a:pt x="19180" y="5678"/>
                    <a:pt x="19225" y="5717"/>
                    <a:pt x="19232" y="5730"/>
                  </a:cubicBezTo>
                  <a:cubicBezTo>
                    <a:pt x="19290" y="5775"/>
                    <a:pt x="19323" y="5808"/>
                    <a:pt x="19336" y="5821"/>
                  </a:cubicBezTo>
                  <a:cubicBezTo>
                    <a:pt x="19342" y="5834"/>
                    <a:pt x="19355" y="5853"/>
                    <a:pt x="19368" y="5879"/>
                  </a:cubicBezTo>
                  <a:cubicBezTo>
                    <a:pt x="19381" y="5912"/>
                    <a:pt x="19388" y="5931"/>
                    <a:pt x="19394" y="5938"/>
                  </a:cubicBezTo>
                  <a:cubicBezTo>
                    <a:pt x="19407" y="5951"/>
                    <a:pt x="19440" y="5983"/>
                    <a:pt x="19498" y="6022"/>
                  </a:cubicBezTo>
                  <a:cubicBezTo>
                    <a:pt x="19544" y="6061"/>
                    <a:pt x="19596" y="6126"/>
                    <a:pt x="19655" y="6217"/>
                  </a:cubicBezTo>
                  <a:lnTo>
                    <a:pt x="19921" y="6647"/>
                  </a:lnTo>
                  <a:cubicBezTo>
                    <a:pt x="19954" y="6705"/>
                    <a:pt x="19986" y="6770"/>
                    <a:pt x="20012" y="6835"/>
                  </a:cubicBezTo>
                  <a:cubicBezTo>
                    <a:pt x="20025" y="6874"/>
                    <a:pt x="20038" y="6913"/>
                    <a:pt x="20051" y="6952"/>
                  </a:cubicBezTo>
                  <a:cubicBezTo>
                    <a:pt x="20123" y="7050"/>
                    <a:pt x="20188" y="7167"/>
                    <a:pt x="20246" y="7291"/>
                  </a:cubicBezTo>
                  <a:cubicBezTo>
                    <a:pt x="20318" y="7440"/>
                    <a:pt x="20389" y="7655"/>
                    <a:pt x="20480" y="7941"/>
                  </a:cubicBezTo>
                  <a:lnTo>
                    <a:pt x="20955" y="9534"/>
                  </a:lnTo>
                  <a:cubicBezTo>
                    <a:pt x="21007" y="9736"/>
                    <a:pt x="21053" y="9963"/>
                    <a:pt x="21098" y="10224"/>
                  </a:cubicBezTo>
                  <a:cubicBezTo>
                    <a:pt x="21222" y="10907"/>
                    <a:pt x="21280" y="11485"/>
                    <a:pt x="21261" y="11960"/>
                  </a:cubicBezTo>
                  <a:cubicBezTo>
                    <a:pt x="21261" y="12006"/>
                    <a:pt x="21254" y="12045"/>
                    <a:pt x="21235" y="12077"/>
                  </a:cubicBezTo>
                  <a:cubicBezTo>
                    <a:pt x="21352" y="12129"/>
                    <a:pt x="21424" y="12201"/>
                    <a:pt x="21463" y="12292"/>
                  </a:cubicBezTo>
                  <a:cubicBezTo>
                    <a:pt x="21469" y="12298"/>
                    <a:pt x="21469" y="12305"/>
                    <a:pt x="21476" y="12318"/>
                  </a:cubicBezTo>
                  <a:cubicBezTo>
                    <a:pt x="21482" y="12318"/>
                    <a:pt x="21495" y="12311"/>
                    <a:pt x="21508" y="12311"/>
                  </a:cubicBezTo>
                  <a:cubicBezTo>
                    <a:pt x="21606" y="12318"/>
                    <a:pt x="21690" y="12331"/>
                    <a:pt x="21749" y="12344"/>
                  </a:cubicBezTo>
                  <a:cubicBezTo>
                    <a:pt x="21755" y="12266"/>
                    <a:pt x="21755" y="12194"/>
                    <a:pt x="21755" y="12123"/>
                  </a:cubicBezTo>
                  <a:cubicBezTo>
                    <a:pt x="21700" y="12101"/>
                    <a:pt x="21642" y="12089"/>
                    <a:pt x="21584" y="12089"/>
                  </a:cubicBezTo>
                  <a:cubicBezTo>
                    <a:pt x="21539" y="12089"/>
                    <a:pt x="21494" y="12096"/>
                    <a:pt x="21450" y="12110"/>
                  </a:cubicBezTo>
                  <a:cubicBezTo>
                    <a:pt x="21435" y="12112"/>
                    <a:pt x="21422" y="12114"/>
                    <a:pt x="21410" y="12114"/>
                  </a:cubicBezTo>
                  <a:cubicBezTo>
                    <a:pt x="21389" y="12114"/>
                    <a:pt x="21373" y="12109"/>
                    <a:pt x="21365" y="12097"/>
                  </a:cubicBezTo>
                  <a:cubicBezTo>
                    <a:pt x="21358" y="12084"/>
                    <a:pt x="21352" y="12071"/>
                    <a:pt x="21358" y="12045"/>
                  </a:cubicBezTo>
                  <a:cubicBezTo>
                    <a:pt x="21365" y="11993"/>
                    <a:pt x="21371" y="11954"/>
                    <a:pt x="21371" y="11928"/>
                  </a:cubicBezTo>
                  <a:cubicBezTo>
                    <a:pt x="21371" y="11856"/>
                    <a:pt x="21371" y="11810"/>
                    <a:pt x="21371" y="11778"/>
                  </a:cubicBezTo>
                  <a:cubicBezTo>
                    <a:pt x="21371" y="11726"/>
                    <a:pt x="21371" y="11661"/>
                    <a:pt x="21391" y="11583"/>
                  </a:cubicBezTo>
                  <a:cubicBezTo>
                    <a:pt x="21404" y="11479"/>
                    <a:pt x="21411" y="11414"/>
                    <a:pt x="21417" y="11381"/>
                  </a:cubicBezTo>
                  <a:cubicBezTo>
                    <a:pt x="21417" y="11323"/>
                    <a:pt x="21417" y="11264"/>
                    <a:pt x="21417" y="11206"/>
                  </a:cubicBezTo>
                  <a:lnTo>
                    <a:pt x="21411" y="11011"/>
                  </a:lnTo>
                  <a:cubicBezTo>
                    <a:pt x="21404" y="10985"/>
                    <a:pt x="21391" y="10946"/>
                    <a:pt x="21371" y="10900"/>
                  </a:cubicBezTo>
                  <a:cubicBezTo>
                    <a:pt x="21352" y="10841"/>
                    <a:pt x="21339" y="10802"/>
                    <a:pt x="21332" y="10783"/>
                  </a:cubicBezTo>
                  <a:cubicBezTo>
                    <a:pt x="21319" y="10737"/>
                    <a:pt x="21313" y="10679"/>
                    <a:pt x="21313" y="10607"/>
                  </a:cubicBezTo>
                  <a:lnTo>
                    <a:pt x="21300" y="10178"/>
                  </a:lnTo>
                  <a:cubicBezTo>
                    <a:pt x="21300" y="10146"/>
                    <a:pt x="21300" y="10126"/>
                    <a:pt x="21313" y="10107"/>
                  </a:cubicBezTo>
                  <a:cubicBezTo>
                    <a:pt x="21326" y="10081"/>
                    <a:pt x="21358" y="10068"/>
                    <a:pt x="21404" y="10055"/>
                  </a:cubicBezTo>
                  <a:cubicBezTo>
                    <a:pt x="21495" y="10035"/>
                    <a:pt x="21599" y="10022"/>
                    <a:pt x="21723" y="10009"/>
                  </a:cubicBezTo>
                  <a:cubicBezTo>
                    <a:pt x="21716" y="9957"/>
                    <a:pt x="21710" y="9905"/>
                    <a:pt x="21710" y="9859"/>
                  </a:cubicBezTo>
                  <a:cubicBezTo>
                    <a:pt x="21573" y="9859"/>
                    <a:pt x="21463" y="9879"/>
                    <a:pt x="21384" y="9924"/>
                  </a:cubicBezTo>
                  <a:lnTo>
                    <a:pt x="21339" y="9950"/>
                  </a:lnTo>
                  <a:cubicBezTo>
                    <a:pt x="21313" y="9963"/>
                    <a:pt x="21293" y="9963"/>
                    <a:pt x="21280" y="9963"/>
                  </a:cubicBezTo>
                  <a:cubicBezTo>
                    <a:pt x="21248" y="9950"/>
                    <a:pt x="21222" y="9924"/>
                    <a:pt x="21209" y="9872"/>
                  </a:cubicBezTo>
                  <a:cubicBezTo>
                    <a:pt x="21111" y="9593"/>
                    <a:pt x="21040" y="9313"/>
                    <a:pt x="20988" y="9040"/>
                  </a:cubicBezTo>
                  <a:lnTo>
                    <a:pt x="20962" y="8864"/>
                  </a:lnTo>
                  <a:cubicBezTo>
                    <a:pt x="20949" y="8793"/>
                    <a:pt x="20929" y="8695"/>
                    <a:pt x="20897" y="8559"/>
                  </a:cubicBezTo>
                  <a:cubicBezTo>
                    <a:pt x="20864" y="8429"/>
                    <a:pt x="20838" y="8338"/>
                    <a:pt x="20806" y="8279"/>
                  </a:cubicBezTo>
                  <a:cubicBezTo>
                    <a:pt x="20799" y="8253"/>
                    <a:pt x="20773" y="8208"/>
                    <a:pt x="20728" y="8143"/>
                  </a:cubicBezTo>
                  <a:cubicBezTo>
                    <a:pt x="20695" y="8084"/>
                    <a:pt x="20669" y="8038"/>
                    <a:pt x="20656" y="7999"/>
                  </a:cubicBezTo>
                  <a:cubicBezTo>
                    <a:pt x="20630" y="7934"/>
                    <a:pt x="20617" y="7837"/>
                    <a:pt x="20604" y="7713"/>
                  </a:cubicBezTo>
                  <a:cubicBezTo>
                    <a:pt x="20598" y="7694"/>
                    <a:pt x="20598" y="7681"/>
                    <a:pt x="20604" y="7661"/>
                  </a:cubicBezTo>
                  <a:cubicBezTo>
                    <a:pt x="20611" y="7648"/>
                    <a:pt x="20630" y="7629"/>
                    <a:pt x="20663" y="7616"/>
                  </a:cubicBezTo>
                  <a:lnTo>
                    <a:pt x="21020" y="7427"/>
                  </a:lnTo>
                  <a:cubicBezTo>
                    <a:pt x="21001" y="7382"/>
                    <a:pt x="20975" y="7343"/>
                    <a:pt x="20955" y="7297"/>
                  </a:cubicBezTo>
                  <a:cubicBezTo>
                    <a:pt x="20942" y="7304"/>
                    <a:pt x="20936" y="7304"/>
                    <a:pt x="20929" y="7310"/>
                  </a:cubicBezTo>
                  <a:cubicBezTo>
                    <a:pt x="20832" y="7349"/>
                    <a:pt x="20741" y="7401"/>
                    <a:pt x="20663" y="7473"/>
                  </a:cubicBezTo>
                  <a:cubicBezTo>
                    <a:pt x="20643" y="7492"/>
                    <a:pt x="20624" y="7505"/>
                    <a:pt x="20611" y="7505"/>
                  </a:cubicBezTo>
                  <a:cubicBezTo>
                    <a:pt x="20606" y="7506"/>
                    <a:pt x="20602" y="7507"/>
                    <a:pt x="20597" y="7507"/>
                  </a:cubicBezTo>
                  <a:cubicBezTo>
                    <a:pt x="20576" y="7507"/>
                    <a:pt x="20556" y="7494"/>
                    <a:pt x="20546" y="7473"/>
                  </a:cubicBezTo>
                  <a:cubicBezTo>
                    <a:pt x="20539" y="7466"/>
                    <a:pt x="20533" y="7440"/>
                    <a:pt x="20520" y="7401"/>
                  </a:cubicBezTo>
                  <a:cubicBezTo>
                    <a:pt x="20480" y="7271"/>
                    <a:pt x="20415" y="7115"/>
                    <a:pt x="20311" y="6933"/>
                  </a:cubicBezTo>
                  <a:cubicBezTo>
                    <a:pt x="20181" y="6699"/>
                    <a:pt x="20103" y="6549"/>
                    <a:pt x="20071" y="6471"/>
                  </a:cubicBezTo>
                  <a:cubicBezTo>
                    <a:pt x="20038" y="6387"/>
                    <a:pt x="20006" y="6328"/>
                    <a:pt x="19986" y="6295"/>
                  </a:cubicBezTo>
                  <a:cubicBezTo>
                    <a:pt x="19967" y="6282"/>
                    <a:pt x="19934" y="6250"/>
                    <a:pt x="19889" y="6211"/>
                  </a:cubicBezTo>
                  <a:cubicBezTo>
                    <a:pt x="19843" y="6172"/>
                    <a:pt x="19811" y="6139"/>
                    <a:pt x="19798" y="6120"/>
                  </a:cubicBezTo>
                  <a:cubicBezTo>
                    <a:pt x="19785" y="6100"/>
                    <a:pt x="19772" y="6074"/>
                    <a:pt x="19746" y="6035"/>
                  </a:cubicBezTo>
                  <a:cubicBezTo>
                    <a:pt x="19726" y="5996"/>
                    <a:pt x="19707" y="5970"/>
                    <a:pt x="19694" y="5951"/>
                  </a:cubicBezTo>
                  <a:cubicBezTo>
                    <a:pt x="19674" y="5931"/>
                    <a:pt x="19661" y="5918"/>
                    <a:pt x="19655" y="5912"/>
                  </a:cubicBezTo>
                  <a:cubicBezTo>
                    <a:pt x="19642" y="5892"/>
                    <a:pt x="19635" y="5879"/>
                    <a:pt x="19635" y="5860"/>
                  </a:cubicBezTo>
                  <a:cubicBezTo>
                    <a:pt x="19635" y="5840"/>
                    <a:pt x="19655" y="5801"/>
                    <a:pt x="19694" y="5762"/>
                  </a:cubicBezTo>
                  <a:lnTo>
                    <a:pt x="19824" y="5658"/>
                  </a:lnTo>
                  <a:cubicBezTo>
                    <a:pt x="19791" y="5619"/>
                    <a:pt x="19759" y="5587"/>
                    <a:pt x="19726" y="5548"/>
                  </a:cubicBezTo>
                  <a:cubicBezTo>
                    <a:pt x="19713" y="5554"/>
                    <a:pt x="19700" y="5567"/>
                    <a:pt x="19687" y="5574"/>
                  </a:cubicBezTo>
                  <a:cubicBezTo>
                    <a:pt x="19615" y="5619"/>
                    <a:pt x="19563" y="5671"/>
                    <a:pt x="19511" y="5730"/>
                  </a:cubicBezTo>
                  <a:cubicBezTo>
                    <a:pt x="19498" y="5756"/>
                    <a:pt x="19485" y="5769"/>
                    <a:pt x="19472" y="5769"/>
                  </a:cubicBezTo>
                  <a:cubicBezTo>
                    <a:pt x="19469" y="5770"/>
                    <a:pt x="19466" y="5770"/>
                    <a:pt x="19462" y="5770"/>
                  </a:cubicBezTo>
                  <a:cubicBezTo>
                    <a:pt x="19444" y="5770"/>
                    <a:pt x="19421" y="5758"/>
                    <a:pt x="19394" y="5736"/>
                  </a:cubicBezTo>
                  <a:lnTo>
                    <a:pt x="19264" y="5600"/>
                  </a:lnTo>
                  <a:cubicBezTo>
                    <a:pt x="19212" y="5541"/>
                    <a:pt x="19173" y="5496"/>
                    <a:pt x="19147" y="5463"/>
                  </a:cubicBezTo>
                  <a:cubicBezTo>
                    <a:pt x="19115" y="5398"/>
                    <a:pt x="19089" y="5352"/>
                    <a:pt x="19063" y="5326"/>
                  </a:cubicBezTo>
                  <a:cubicBezTo>
                    <a:pt x="19050" y="5307"/>
                    <a:pt x="19017" y="5281"/>
                    <a:pt x="18972" y="5242"/>
                  </a:cubicBezTo>
                  <a:cubicBezTo>
                    <a:pt x="18835" y="5138"/>
                    <a:pt x="18738" y="5066"/>
                    <a:pt x="18679" y="5027"/>
                  </a:cubicBezTo>
                  <a:cubicBezTo>
                    <a:pt x="18633" y="5008"/>
                    <a:pt x="18607" y="4988"/>
                    <a:pt x="18588" y="4969"/>
                  </a:cubicBezTo>
                  <a:cubicBezTo>
                    <a:pt x="18581" y="4962"/>
                    <a:pt x="18581" y="4956"/>
                    <a:pt x="18575" y="4949"/>
                  </a:cubicBezTo>
                  <a:close/>
                  <a:moveTo>
                    <a:pt x="6081" y="10282"/>
                  </a:moveTo>
                  <a:lnTo>
                    <a:pt x="5737" y="10360"/>
                  </a:lnTo>
                  <a:cubicBezTo>
                    <a:pt x="5645" y="10382"/>
                    <a:pt x="5571" y="10394"/>
                    <a:pt x="5523" y="10394"/>
                  </a:cubicBezTo>
                  <a:cubicBezTo>
                    <a:pt x="5513" y="10394"/>
                    <a:pt x="5504" y="10394"/>
                    <a:pt x="5496" y="10393"/>
                  </a:cubicBezTo>
                  <a:lnTo>
                    <a:pt x="5496" y="10432"/>
                  </a:lnTo>
                  <a:cubicBezTo>
                    <a:pt x="5522" y="10867"/>
                    <a:pt x="5561" y="11206"/>
                    <a:pt x="5607" y="11440"/>
                  </a:cubicBezTo>
                  <a:cubicBezTo>
                    <a:pt x="5659" y="11667"/>
                    <a:pt x="5756" y="11980"/>
                    <a:pt x="5899" y="12363"/>
                  </a:cubicBezTo>
                  <a:lnTo>
                    <a:pt x="6114" y="12949"/>
                  </a:lnTo>
                  <a:cubicBezTo>
                    <a:pt x="6283" y="12877"/>
                    <a:pt x="6446" y="12786"/>
                    <a:pt x="6602" y="12688"/>
                  </a:cubicBezTo>
                  <a:cubicBezTo>
                    <a:pt x="6537" y="12584"/>
                    <a:pt x="6485" y="12467"/>
                    <a:pt x="6439" y="12324"/>
                  </a:cubicBezTo>
                  <a:cubicBezTo>
                    <a:pt x="6413" y="12233"/>
                    <a:pt x="6387" y="12103"/>
                    <a:pt x="6355" y="11934"/>
                  </a:cubicBezTo>
                  <a:lnTo>
                    <a:pt x="6296" y="11661"/>
                  </a:lnTo>
                  <a:cubicBezTo>
                    <a:pt x="6244" y="11401"/>
                    <a:pt x="6212" y="11206"/>
                    <a:pt x="6199" y="11076"/>
                  </a:cubicBezTo>
                  <a:cubicBezTo>
                    <a:pt x="6179" y="10900"/>
                    <a:pt x="6159" y="10763"/>
                    <a:pt x="6146" y="10672"/>
                  </a:cubicBezTo>
                  <a:cubicBezTo>
                    <a:pt x="6133" y="10516"/>
                    <a:pt x="6107" y="10386"/>
                    <a:pt x="6081" y="10282"/>
                  </a:cubicBezTo>
                  <a:close/>
                  <a:moveTo>
                    <a:pt x="6159" y="8513"/>
                  </a:moveTo>
                  <a:cubicBezTo>
                    <a:pt x="6153" y="8552"/>
                    <a:pt x="6146" y="8591"/>
                    <a:pt x="6146" y="8630"/>
                  </a:cubicBezTo>
                  <a:cubicBezTo>
                    <a:pt x="6140" y="8877"/>
                    <a:pt x="6133" y="9248"/>
                    <a:pt x="6140" y="9742"/>
                  </a:cubicBezTo>
                  <a:cubicBezTo>
                    <a:pt x="6140" y="9820"/>
                    <a:pt x="6146" y="9879"/>
                    <a:pt x="6159" y="9924"/>
                  </a:cubicBezTo>
                  <a:cubicBezTo>
                    <a:pt x="6172" y="9963"/>
                    <a:pt x="6179" y="9996"/>
                    <a:pt x="6172" y="10009"/>
                  </a:cubicBezTo>
                  <a:cubicBezTo>
                    <a:pt x="6166" y="10029"/>
                    <a:pt x="6146" y="10042"/>
                    <a:pt x="6101" y="10048"/>
                  </a:cubicBezTo>
                  <a:cubicBezTo>
                    <a:pt x="6081" y="10055"/>
                    <a:pt x="6029" y="10061"/>
                    <a:pt x="5951" y="10061"/>
                  </a:cubicBezTo>
                  <a:cubicBezTo>
                    <a:pt x="5711" y="10074"/>
                    <a:pt x="5561" y="10074"/>
                    <a:pt x="5490" y="10074"/>
                  </a:cubicBezTo>
                  <a:lnTo>
                    <a:pt x="5477" y="10074"/>
                  </a:lnTo>
                  <a:cubicBezTo>
                    <a:pt x="5483" y="10146"/>
                    <a:pt x="5483" y="10217"/>
                    <a:pt x="5490" y="10289"/>
                  </a:cubicBezTo>
                  <a:lnTo>
                    <a:pt x="5509" y="10289"/>
                  </a:lnTo>
                  <a:cubicBezTo>
                    <a:pt x="5704" y="10282"/>
                    <a:pt x="5893" y="10243"/>
                    <a:pt x="6068" y="10165"/>
                  </a:cubicBezTo>
                  <a:cubicBezTo>
                    <a:pt x="6089" y="10153"/>
                    <a:pt x="6104" y="10148"/>
                    <a:pt x="6118" y="10148"/>
                  </a:cubicBezTo>
                  <a:cubicBezTo>
                    <a:pt x="6126" y="10148"/>
                    <a:pt x="6133" y="10150"/>
                    <a:pt x="6140" y="10152"/>
                  </a:cubicBezTo>
                  <a:cubicBezTo>
                    <a:pt x="6153" y="10165"/>
                    <a:pt x="6166" y="10185"/>
                    <a:pt x="6172" y="10211"/>
                  </a:cubicBezTo>
                  <a:cubicBezTo>
                    <a:pt x="6192" y="10295"/>
                    <a:pt x="6212" y="10399"/>
                    <a:pt x="6225" y="10523"/>
                  </a:cubicBezTo>
                  <a:cubicBezTo>
                    <a:pt x="6231" y="10594"/>
                    <a:pt x="6244" y="10698"/>
                    <a:pt x="6257" y="10841"/>
                  </a:cubicBezTo>
                  <a:cubicBezTo>
                    <a:pt x="6277" y="10991"/>
                    <a:pt x="6309" y="11167"/>
                    <a:pt x="6342" y="11375"/>
                  </a:cubicBezTo>
                  <a:cubicBezTo>
                    <a:pt x="6394" y="11661"/>
                    <a:pt x="6446" y="11934"/>
                    <a:pt x="6498" y="12188"/>
                  </a:cubicBezTo>
                  <a:cubicBezTo>
                    <a:pt x="6517" y="12292"/>
                    <a:pt x="6537" y="12363"/>
                    <a:pt x="6556" y="12409"/>
                  </a:cubicBezTo>
                  <a:cubicBezTo>
                    <a:pt x="6582" y="12487"/>
                    <a:pt x="6615" y="12552"/>
                    <a:pt x="6660" y="12604"/>
                  </a:cubicBezTo>
                  <a:cubicBezTo>
                    <a:pt x="6706" y="12656"/>
                    <a:pt x="6719" y="12695"/>
                    <a:pt x="6706" y="12721"/>
                  </a:cubicBezTo>
                  <a:cubicBezTo>
                    <a:pt x="6699" y="12734"/>
                    <a:pt x="6686" y="12747"/>
                    <a:pt x="6660" y="12760"/>
                  </a:cubicBezTo>
                  <a:lnTo>
                    <a:pt x="6420" y="12890"/>
                  </a:lnTo>
                  <a:cubicBezTo>
                    <a:pt x="6309" y="12949"/>
                    <a:pt x="6218" y="12994"/>
                    <a:pt x="6140" y="13014"/>
                  </a:cubicBezTo>
                  <a:lnTo>
                    <a:pt x="6205" y="13202"/>
                  </a:lnTo>
                  <a:cubicBezTo>
                    <a:pt x="6322" y="13157"/>
                    <a:pt x="6433" y="13098"/>
                    <a:pt x="6550" y="13020"/>
                  </a:cubicBezTo>
                  <a:cubicBezTo>
                    <a:pt x="6608" y="12981"/>
                    <a:pt x="6647" y="12942"/>
                    <a:pt x="6667" y="12903"/>
                  </a:cubicBezTo>
                  <a:lnTo>
                    <a:pt x="6693" y="12851"/>
                  </a:lnTo>
                  <a:cubicBezTo>
                    <a:pt x="6708" y="12831"/>
                    <a:pt x="6723" y="12823"/>
                    <a:pt x="6738" y="12823"/>
                  </a:cubicBezTo>
                  <a:cubicBezTo>
                    <a:pt x="6742" y="12823"/>
                    <a:pt x="6747" y="12824"/>
                    <a:pt x="6751" y="12825"/>
                  </a:cubicBezTo>
                  <a:cubicBezTo>
                    <a:pt x="6764" y="12832"/>
                    <a:pt x="6771" y="12845"/>
                    <a:pt x="6784" y="12864"/>
                  </a:cubicBezTo>
                  <a:lnTo>
                    <a:pt x="6914" y="13111"/>
                  </a:lnTo>
                  <a:cubicBezTo>
                    <a:pt x="6927" y="13144"/>
                    <a:pt x="6940" y="13170"/>
                    <a:pt x="6959" y="13202"/>
                  </a:cubicBezTo>
                  <a:cubicBezTo>
                    <a:pt x="6972" y="13228"/>
                    <a:pt x="6992" y="13261"/>
                    <a:pt x="7024" y="13300"/>
                  </a:cubicBezTo>
                  <a:cubicBezTo>
                    <a:pt x="7044" y="13326"/>
                    <a:pt x="7063" y="13371"/>
                    <a:pt x="7090" y="13443"/>
                  </a:cubicBezTo>
                  <a:cubicBezTo>
                    <a:pt x="7116" y="13501"/>
                    <a:pt x="7135" y="13547"/>
                    <a:pt x="7155" y="13579"/>
                  </a:cubicBezTo>
                  <a:lnTo>
                    <a:pt x="7239" y="13677"/>
                  </a:lnTo>
                  <a:cubicBezTo>
                    <a:pt x="7252" y="13697"/>
                    <a:pt x="7285" y="13742"/>
                    <a:pt x="7330" y="13820"/>
                  </a:cubicBezTo>
                  <a:lnTo>
                    <a:pt x="7376" y="13905"/>
                  </a:lnTo>
                  <a:cubicBezTo>
                    <a:pt x="7415" y="13879"/>
                    <a:pt x="7460" y="13853"/>
                    <a:pt x="7506" y="13840"/>
                  </a:cubicBezTo>
                  <a:cubicBezTo>
                    <a:pt x="7044" y="13092"/>
                    <a:pt x="6699" y="12181"/>
                    <a:pt x="6465" y="11108"/>
                  </a:cubicBezTo>
                  <a:cubicBezTo>
                    <a:pt x="6277" y="10204"/>
                    <a:pt x="6225" y="9424"/>
                    <a:pt x="6322" y="8760"/>
                  </a:cubicBezTo>
                  <a:cubicBezTo>
                    <a:pt x="6309" y="8754"/>
                    <a:pt x="6296" y="8747"/>
                    <a:pt x="6277" y="8734"/>
                  </a:cubicBezTo>
                  <a:cubicBezTo>
                    <a:pt x="6264" y="8721"/>
                    <a:pt x="6251" y="8695"/>
                    <a:pt x="6238" y="8643"/>
                  </a:cubicBezTo>
                  <a:cubicBezTo>
                    <a:pt x="6225" y="8604"/>
                    <a:pt x="6205" y="8572"/>
                    <a:pt x="6179" y="8533"/>
                  </a:cubicBezTo>
                  <a:lnTo>
                    <a:pt x="6159" y="8513"/>
                  </a:lnTo>
                  <a:close/>
                  <a:moveTo>
                    <a:pt x="21539" y="12400"/>
                  </a:moveTo>
                  <a:cubicBezTo>
                    <a:pt x="21526" y="12400"/>
                    <a:pt x="21513" y="12400"/>
                    <a:pt x="21502" y="12402"/>
                  </a:cubicBezTo>
                  <a:lnTo>
                    <a:pt x="21489" y="12402"/>
                  </a:lnTo>
                  <a:cubicBezTo>
                    <a:pt x="21489" y="12441"/>
                    <a:pt x="21489" y="12480"/>
                    <a:pt x="21476" y="12519"/>
                  </a:cubicBezTo>
                  <a:cubicBezTo>
                    <a:pt x="21456" y="12578"/>
                    <a:pt x="21437" y="12623"/>
                    <a:pt x="21397" y="12669"/>
                  </a:cubicBezTo>
                  <a:cubicBezTo>
                    <a:pt x="21384" y="12780"/>
                    <a:pt x="21365" y="12903"/>
                    <a:pt x="21332" y="13033"/>
                  </a:cubicBezTo>
                  <a:cubicBezTo>
                    <a:pt x="21313" y="13118"/>
                    <a:pt x="21274" y="13254"/>
                    <a:pt x="21222" y="13449"/>
                  </a:cubicBezTo>
                  <a:lnTo>
                    <a:pt x="20747" y="15069"/>
                  </a:lnTo>
                  <a:cubicBezTo>
                    <a:pt x="20988" y="15088"/>
                    <a:pt x="21176" y="15140"/>
                    <a:pt x="21313" y="15225"/>
                  </a:cubicBezTo>
                  <a:cubicBezTo>
                    <a:pt x="21365" y="15082"/>
                    <a:pt x="21411" y="14952"/>
                    <a:pt x="21443" y="14835"/>
                  </a:cubicBezTo>
                  <a:cubicBezTo>
                    <a:pt x="21534" y="14522"/>
                    <a:pt x="21606" y="14158"/>
                    <a:pt x="21658" y="13749"/>
                  </a:cubicBezTo>
                  <a:cubicBezTo>
                    <a:pt x="21690" y="13482"/>
                    <a:pt x="21716" y="13111"/>
                    <a:pt x="21736" y="12636"/>
                  </a:cubicBezTo>
                  <a:cubicBezTo>
                    <a:pt x="21742" y="12565"/>
                    <a:pt x="21742" y="12493"/>
                    <a:pt x="21749" y="12422"/>
                  </a:cubicBezTo>
                  <a:cubicBezTo>
                    <a:pt x="21723" y="12422"/>
                    <a:pt x="21690" y="12415"/>
                    <a:pt x="21645" y="12409"/>
                  </a:cubicBezTo>
                  <a:cubicBezTo>
                    <a:pt x="21608" y="12404"/>
                    <a:pt x="21571" y="12400"/>
                    <a:pt x="21539" y="12400"/>
                  </a:cubicBezTo>
                  <a:close/>
                  <a:moveTo>
                    <a:pt x="6732" y="12962"/>
                  </a:moveTo>
                  <a:cubicBezTo>
                    <a:pt x="6673" y="13027"/>
                    <a:pt x="6595" y="13092"/>
                    <a:pt x="6498" y="13150"/>
                  </a:cubicBezTo>
                  <a:cubicBezTo>
                    <a:pt x="6465" y="13170"/>
                    <a:pt x="6374" y="13222"/>
                    <a:pt x="6238" y="13293"/>
                  </a:cubicBezTo>
                  <a:lnTo>
                    <a:pt x="6303" y="13469"/>
                  </a:lnTo>
                  <a:cubicBezTo>
                    <a:pt x="6381" y="13690"/>
                    <a:pt x="6446" y="13853"/>
                    <a:pt x="6491" y="13963"/>
                  </a:cubicBezTo>
                  <a:cubicBezTo>
                    <a:pt x="6569" y="14145"/>
                    <a:pt x="6647" y="14301"/>
                    <a:pt x="6732" y="14431"/>
                  </a:cubicBezTo>
                  <a:cubicBezTo>
                    <a:pt x="6823" y="14581"/>
                    <a:pt x="6940" y="14737"/>
                    <a:pt x="7083" y="14906"/>
                  </a:cubicBezTo>
                  <a:cubicBezTo>
                    <a:pt x="7181" y="15010"/>
                    <a:pt x="7311" y="15153"/>
                    <a:pt x="7486" y="15329"/>
                  </a:cubicBezTo>
                  <a:cubicBezTo>
                    <a:pt x="7629" y="15478"/>
                    <a:pt x="7766" y="15609"/>
                    <a:pt x="7896" y="15732"/>
                  </a:cubicBezTo>
                  <a:cubicBezTo>
                    <a:pt x="7896" y="15726"/>
                    <a:pt x="7896" y="15726"/>
                    <a:pt x="7902" y="15719"/>
                  </a:cubicBezTo>
                  <a:lnTo>
                    <a:pt x="8059" y="15550"/>
                  </a:lnTo>
                  <a:cubicBezTo>
                    <a:pt x="8150" y="15459"/>
                    <a:pt x="8208" y="15387"/>
                    <a:pt x="8234" y="15355"/>
                  </a:cubicBezTo>
                  <a:lnTo>
                    <a:pt x="8150" y="15251"/>
                  </a:lnTo>
                  <a:cubicBezTo>
                    <a:pt x="8091" y="15173"/>
                    <a:pt x="8046" y="15114"/>
                    <a:pt x="8007" y="15082"/>
                  </a:cubicBezTo>
                  <a:cubicBezTo>
                    <a:pt x="7948" y="15023"/>
                    <a:pt x="7909" y="14991"/>
                    <a:pt x="7896" y="14978"/>
                  </a:cubicBezTo>
                  <a:cubicBezTo>
                    <a:pt x="7876" y="14958"/>
                    <a:pt x="7850" y="14926"/>
                    <a:pt x="7818" y="14880"/>
                  </a:cubicBezTo>
                  <a:cubicBezTo>
                    <a:pt x="7792" y="14848"/>
                    <a:pt x="7779" y="14822"/>
                    <a:pt x="7759" y="14809"/>
                  </a:cubicBezTo>
                  <a:cubicBezTo>
                    <a:pt x="7746" y="14815"/>
                    <a:pt x="7740" y="14828"/>
                    <a:pt x="7727" y="14835"/>
                  </a:cubicBezTo>
                  <a:cubicBezTo>
                    <a:pt x="7668" y="14887"/>
                    <a:pt x="7610" y="14919"/>
                    <a:pt x="7558" y="14932"/>
                  </a:cubicBezTo>
                  <a:cubicBezTo>
                    <a:pt x="7549" y="14933"/>
                    <a:pt x="7540" y="14934"/>
                    <a:pt x="7531" y="14934"/>
                  </a:cubicBezTo>
                  <a:cubicBezTo>
                    <a:pt x="7486" y="14934"/>
                    <a:pt x="7436" y="14920"/>
                    <a:pt x="7382" y="14893"/>
                  </a:cubicBezTo>
                  <a:cubicBezTo>
                    <a:pt x="7330" y="14861"/>
                    <a:pt x="7285" y="14815"/>
                    <a:pt x="7246" y="14763"/>
                  </a:cubicBezTo>
                  <a:cubicBezTo>
                    <a:pt x="7194" y="14685"/>
                    <a:pt x="7155" y="14601"/>
                    <a:pt x="7142" y="14509"/>
                  </a:cubicBezTo>
                  <a:cubicBezTo>
                    <a:pt x="7122" y="14412"/>
                    <a:pt x="7122" y="14321"/>
                    <a:pt x="7148" y="14236"/>
                  </a:cubicBezTo>
                  <a:cubicBezTo>
                    <a:pt x="7174" y="14145"/>
                    <a:pt x="7220" y="14061"/>
                    <a:pt x="7278" y="13989"/>
                  </a:cubicBezTo>
                  <a:lnTo>
                    <a:pt x="7324" y="13950"/>
                  </a:lnTo>
                  <a:cubicBezTo>
                    <a:pt x="7311" y="13931"/>
                    <a:pt x="7291" y="13905"/>
                    <a:pt x="7272" y="13872"/>
                  </a:cubicBezTo>
                  <a:cubicBezTo>
                    <a:pt x="7239" y="13814"/>
                    <a:pt x="7207" y="13768"/>
                    <a:pt x="7187" y="13736"/>
                  </a:cubicBezTo>
                  <a:cubicBezTo>
                    <a:pt x="7135" y="13684"/>
                    <a:pt x="7096" y="13638"/>
                    <a:pt x="7076" y="13605"/>
                  </a:cubicBezTo>
                  <a:cubicBezTo>
                    <a:pt x="7057" y="13579"/>
                    <a:pt x="7037" y="13534"/>
                    <a:pt x="7011" y="13469"/>
                  </a:cubicBezTo>
                  <a:cubicBezTo>
                    <a:pt x="6985" y="13404"/>
                    <a:pt x="6966" y="13358"/>
                    <a:pt x="6946" y="13332"/>
                  </a:cubicBezTo>
                  <a:lnTo>
                    <a:pt x="6901" y="13274"/>
                  </a:lnTo>
                  <a:cubicBezTo>
                    <a:pt x="6881" y="13248"/>
                    <a:pt x="6855" y="13196"/>
                    <a:pt x="6823" y="13111"/>
                  </a:cubicBezTo>
                  <a:cubicBezTo>
                    <a:pt x="6790" y="13046"/>
                    <a:pt x="6764" y="12994"/>
                    <a:pt x="6732" y="12962"/>
                  </a:cubicBezTo>
                  <a:close/>
                  <a:moveTo>
                    <a:pt x="7948" y="14653"/>
                  </a:moveTo>
                  <a:cubicBezTo>
                    <a:pt x="7909" y="14672"/>
                    <a:pt x="7883" y="14692"/>
                    <a:pt x="7870" y="14698"/>
                  </a:cubicBezTo>
                  <a:cubicBezTo>
                    <a:pt x="7857" y="14711"/>
                    <a:pt x="7844" y="14718"/>
                    <a:pt x="7831" y="14731"/>
                  </a:cubicBezTo>
                  <a:cubicBezTo>
                    <a:pt x="7876" y="14796"/>
                    <a:pt x="7915" y="14848"/>
                    <a:pt x="7948" y="14887"/>
                  </a:cubicBezTo>
                  <a:lnTo>
                    <a:pt x="8312" y="15290"/>
                  </a:lnTo>
                  <a:cubicBezTo>
                    <a:pt x="8332" y="15309"/>
                    <a:pt x="8338" y="15322"/>
                    <a:pt x="8338" y="15329"/>
                  </a:cubicBezTo>
                  <a:cubicBezTo>
                    <a:pt x="8345" y="15355"/>
                    <a:pt x="8332" y="15381"/>
                    <a:pt x="8306" y="15413"/>
                  </a:cubicBezTo>
                  <a:lnTo>
                    <a:pt x="8065" y="15667"/>
                  </a:lnTo>
                  <a:cubicBezTo>
                    <a:pt x="8020" y="15713"/>
                    <a:pt x="7987" y="15745"/>
                    <a:pt x="7961" y="15758"/>
                  </a:cubicBezTo>
                  <a:cubicBezTo>
                    <a:pt x="7954" y="15765"/>
                    <a:pt x="7948" y="15771"/>
                    <a:pt x="7941" y="15778"/>
                  </a:cubicBezTo>
                  <a:cubicBezTo>
                    <a:pt x="7981" y="15817"/>
                    <a:pt x="8026" y="15856"/>
                    <a:pt x="8065" y="15895"/>
                  </a:cubicBezTo>
                  <a:lnTo>
                    <a:pt x="8078" y="15836"/>
                  </a:lnTo>
                  <a:lnTo>
                    <a:pt x="8091" y="15810"/>
                  </a:lnTo>
                  <a:lnTo>
                    <a:pt x="8111" y="15810"/>
                  </a:lnTo>
                  <a:cubicBezTo>
                    <a:pt x="8137" y="15771"/>
                    <a:pt x="8182" y="15719"/>
                    <a:pt x="8241" y="15654"/>
                  </a:cubicBezTo>
                  <a:cubicBezTo>
                    <a:pt x="8312" y="15583"/>
                    <a:pt x="8358" y="15524"/>
                    <a:pt x="8384" y="15472"/>
                  </a:cubicBezTo>
                  <a:lnTo>
                    <a:pt x="8423" y="15420"/>
                  </a:lnTo>
                  <a:cubicBezTo>
                    <a:pt x="8442" y="15407"/>
                    <a:pt x="8462" y="15407"/>
                    <a:pt x="8481" y="15407"/>
                  </a:cubicBezTo>
                  <a:cubicBezTo>
                    <a:pt x="8488" y="15413"/>
                    <a:pt x="8507" y="15426"/>
                    <a:pt x="8520" y="15459"/>
                  </a:cubicBezTo>
                  <a:cubicBezTo>
                    <a:pt x="8540" y="15491"/>
                    <a:pt x="8559" y="15518"/>
                    <a:pt x="8585" y="15537"/>
                  </a:cubicBezTo>
                  <a:cubicBezTo>
                    <a:pt x="8605" y="15557"/>
                    <a:pt x="8650" y="15583"/>
                    <a:pt x="8709" y="15609"/>
                  </a:cubicBezTo>
                  <a:cubicBezTo>
                    <a:pt x="8800" y="15661"/>
                    <a:pt x="8924" y="15739"/>
                    <a:pt x="9080" y="15856"/>
                  </a:cubicBezTo>
                  <a:lnTo>
                    <a:pt x="9210" y="15947"/>
                  </a:lnTo>
                  <a:cubicBezTo>
                    <a:pt x="9223" y="15953"/>
                    <a:pt x="9268" y="15979"/>
                    <a:pt x="9353" y="16025"/>
                  </a:cubicBezTo>
                  <a:cubicBezTo>
                    <a:pt x="9385" y="16051"/>
                    <a:pt x="9431" y="16077"/>
                    <a:pt x="9489" y="16116"/>
                  </a:cubicBezTo>
                  <a:cubicBezTo>
                    <a:pt x="9392" y="15973"/>
                    <a:pt x="9307" y="15823"/>
                    <a:pt x="9223" y="15680"/>
                  </a:cubicBezTo>
                  <a:cubicBezTo>
                    <a:pt x="9184" y="15667"/>
                    <a:pt x="9138" y="15648"/>
                    <a:pt x="9086" y="15609"/>
                  </a:cubicBezTo>
                  <a:lnTo>
                    <a:pt x="8741" y="15355"/>
                  </a:lnTo>
                  <a:cubicBezTo>
                    <a:pt x="8566" y="15225"/>
                    <a:pt x="8442" y="15127"/>
                    <a:pt x="8371" y="15069"/>
                  </a:cubicBezTo>
                  <a:cubicBezTo>
                    <a:pt x="8228" y="14952"/>
                    <a:pt x="8091" y="14815"/>
                    <a:pt x="7954" y="14666"/>
                  </a:cubicBezTo>
                  <a:cubicBezTo>
                    <a:pt x="7954" y="14659"/>
                    <a:pt x="7948" y="14653"/>
                    <a:pt x="7948" y="14653"/>
                  </a:cubicBezTo>
                  <a:close/>
                  <a:moveTo>
                    <a:pt x="8455" y="15531"/>
                  </a:moveTo>
                  <a:cubicBezTo>
                    <a:pt x="8429" y="15570"/>
                    <a:pt x="8390" y="15622"/>
                    <a:pt x="8332" y="15680"/>
                  </a:cubicBezTo>
                  <a:lnTo>
                    <a:pt x="8169" y="15849"/>
                  </a:lnTo>
                  <a:cubicBezTo>
                    <a:pt x="8169" y="15862"/>
                    <a:pt x="8163" y="15875"/>
                    <a:pt x="8150" y="15888"/>
                  </a:cubicBezTo>
                  <a:lnTo>
                    <a:pt x="8137" y="15895"/>
                  </a:lnTo>
                  <a:lnTo>
                    <a:pt x="8137" y="15908"/>
                  </a:lnTo>
                  <a:cubicBezTo>
                    <a:pt x="8137" y="15914"/>
                    <a:pt x="8130" y="15927"/>
                    <a:pt x="8124" y="15940"/>
                  </a:cubicBezTo>
                  <a:lnTo>
                    <a:pt x="8124" y="15947"/>
                  </a:lnTo>
                  <a:cubicBezTo>
                    <a:pt x="8234" y="16051"/>
                    <a:pt x="8345" y="16148"/>
                    <a:pt x="8436" y="16226"/>
                  </a:cubicBezTo>
                  <a:cubicBezTo>
                    <a:pt x="8631" y="16389"/>
                    <a:pt x="8852" y="16565"/>
                    <a:pt x="9106" y="16747"/>
                  </a:cubicBezTo>
                  <a:cubicBezTo>
                    <a:pt x="9255" y="16851"/>
                    <a:pt x="9483" y="17013"/>
                    <a:pt x="9808" y="17241"/>
                  </a:cubicBezTo>
                  <a:cubicBezTo>
                    <a:pt x="9912" y="17312"/>
                    <a:pt x="10003" y="17378"/>
                    <a:pt x="10101" y="17443"/>
                  </a:cubicBezTo>
                  <a:cubicBezTo>
                    <a:pt x="10107" y="17436"/>
                    <a:pt x="10114" y="17423"/>
                    <a:pt x="10133" y="17404"/>
                  </a:cubicBezTo>
                  <a:cubicBezTo>
                    <a:pt x="10133" y="17404"/>
                    <a:pt x="10153" y="17384"/>
                    <a:pt x="10172" y="17351"/>
                  </a:cubicBezTo>
                  <a:lnTo>
                    <a:pt x="10471" y="16916"/>
                  </a:lnTo>
                  <a:cubicBezTo>
                    <a:pt x="10471" y="16909"/>
                    <a:pt x="10458" y="16903"/>
                    <a:pt x="10432" y="16883"/>
                  </a:cubicBezTo>
                  <a:cubicBezTo>
                    <a:pt x="10413" y="16857"/>
                    <a:pt x="10393" y="16838"/>
                    <a:pt x="10380" y="16825"/>
                  </a:cubicBezTo>
                  <a:cubicBezTo>
                    <a:pt x="10354" y="16799"/>
                    <a:pt x="10315" y="16766"/>
                    <a:pt x="10263" y="16734"/>
                  </a:cubicBezTo>
                  <a:cubicBezTo>
                    <a:pt x="10192" y="16701"/>
                    <a:pt x="10146" y="16669"/>
                    <a:pt x="10127" y="16656"/>
                  </a:cubicBezTo>
                  <a:lnTo>
                    <a:pt x="10055" y="16584"/>
                  </a:lnTo>
                  <a:cubicBezTo>
                    <a:pt x="10029" y="16558"/>
                    <a:pt x="10010" y="16539"/>
                    <a:pt x="9990" y="16526"/>
                  </a:cubicBezTo>
                  <a:cubicBezTo>
                    <a:pt x="9984" y="16519"/>
                    <a:pt x="9977" y="16519"/>
                    <a:pt x="9977" y="16519"/>
                  </a:cubicBezTo>
                  <a:lnTo>
                    <a:pt x="9971" y="16519"/>
                  </a:lnTo>
                  <a:cubicBezTo>
                    <a:pt x="9950" y="16539"/>
                    <a:pt x="9924" y="16549"/>
                    <a:pt x="9896" y="16549"/>
                  </a:cubicBezTo>
                  <a:cubicBezTo>
                    <a:pt x="9870" y="16549"/>
                    <a:pt x="9842" y="16541"/>
                    <a:pt x="9815" y="16526"/>
                  </a:cubicBezTo>
                  <a:cubicBezTo>
                    <a:pt x="9756" y="16493"/>
                    <a:pt x="9710" y="16448"/>
                    <a:pt x="9671" y="16389"/>
                  </a:cubicBezTo>
                  <a:lnTo>
                    <a:pt x="9606" y="16298"/>
                  </a:lnTo>
                  <a:cubicBezTo>
                    <a:pt x="9600" y="16301"/>
                    <a:pt x="9592" y="16303"/>
                    <a:pt x="9583" y="16303"/>
                  </a:cubicBezTo>
                  <a:cubicBezTo>
                    <a:pt x="9574" y="16303"/>
                    <a:pt x="9564" y="16301"/>
                    <a:pt x="9554" y="16298"/>
                  </a:cubicBezTo>
                  <a:cubicBezTo>
                    <a:pt x="9541" y="16291"/>
                    <a:pt x="9515" y="16278"/>
                    <a:pt x="9489" y="16252"/>
                  </a:cubicBezTo>
                  <a:cubicBezTo>
                    <a:pt x="9398" y="16174"/>
                    <a:pt x="9301" y="16109"/>
                    <a:pt x="9203" y="16057"/>
                  </a:cubicBezTo>
                  <a:cubicBezTo>
                    <a:pt x="9164" y="16038"/>
                    <a:pt x="9132" y="16025"/>
                    <a:pt x="9112" y="16012"/>
                  </a:cubicBezTo>
                  <a:lnTo>
                    <a:pt x="9041" y="15953"/>
                  </a:lnTo>
                  <a:cubicBezTo>
                    <a:pt x="9002" y="15914"/>
                    <a:pt x="8956" y="15882"/>
                    <a:pt x="8924" y="15862"/>
                  </a:cubicBezTo>
                  <a:cubicBezTo>
                    <a:pt x="8806" y="15778"/>
                    <a:pt x="8715" y="15726"/>
                    <a:pt x="8663" y="15693"/>
                  </a:cubicBezTo>
                  <a:cubicBezTo>
                    <a:pt x="8598" y="15661"/>
                    <a:pt x="8559" y="15641"/>
                    <a:pt x="8540" y="15628"/>
                  </a:cubicBezTo>
                  <a:cubicBezTo>
                    <a:pt x="8501" y="15602"/>
                    <a:pt x="8468" y="15570"/>
                    <a:pt x="8455" y="15531"/>
                  </a:cubicBezTo>
                  <a:close/>
                  <a:moveTo>
                    <a:pt x="20624" y="15413"/>
                  </a:moveTo>
                  <a:cubicBezTo>
                    <a:pt x="20539" y="15622"/>
                    <a:pt x="20467" y="15771"/>
                    <a:pt x="20415" y="15875"/>
                  </a:cubicBezTo>
                  <a:cubicBezTo>
                    <a:pt x="20324" y="16038"/>
                    <a:pt x="20233" y="16181"/>
                    <a:pt x="20142" y="16298"/>
                  </a:cubicBezTo>
                  <a:cubicBezTo>
                    <a:pt x="20064" y="16382"/>
                    <a:pt x="20012" y="16454"/>
                    <a:pt x="19973" y="16500"/>
                  </a:cubicBezTo>
                  <a:cubicBezTo>
                    <a:pt x="19960" y="16526"/>
                    <a:pt x="19934" y="16558"/>
                    <a:pt x="19908" y="16604"/>
                  </a:cubicBezTo>
                  <a:cubicBezTo>
                    <a:pt x="19876" y="16662"/>
                    <a:pt x="19856" y="16695"/>
                    <a:pt x="19850" y="16708"/>
                  </a:cubicBezTo>
                  <a:cubicBezTo>
                    <a:pt x="19778" y="16838"/>
                    <a:pt x="19681" y="16968"/>
                    <a:pt x="19563" y="17098"/>
                  </a:cubicBezTo>
                  <a:cubicBezTo>
                    <a:pt x="19485" y="17182"/>
                    <a:pt x="19375" y="17299"/>
                    <a:pt x="19225" y="17449"/>
                  </a:cubicBezTo>
                  <a:cubicBezTo>
                    <a:pt x="19310" y="17560"/>
                    <a:pt x="19388" y="17683"/>
                    <a:pt x="19466" y="17820"/>
                  </a:cubicBezTo>
                  <a:cubicBezTo>
                    <a:pt x="19602" y="17735"/>
                    <a:pt x="19713" y="17670"/>
                    <a:pt x="19785" y="17625"/>
                  </a:cubicBezTo>
                  <a:cubicBezTo>
                    <a:pt x="19934" y="17521"/>
                    <a:pt x="20064" y="17423"/>
                    <a:pt x="20175" y="17319"/>
                  </a:cubicBezTo>
                  <a:cubicBezTo>
                    <a:pt x="20337" y="17163"/>
                    <a:pt x="20487" y="16968"/>
                    <a:pt x="20624" y="16734"/>
                  </a:cubicBezTo>
                  <a:cubicBezTo>
                    <a:pt x="20715" y="16578"/>
                    <a:pt x="20825" y="16350"/>
                    <a:pt x="20955" y="16064"/>
                  </a:cubicBezTo>
                  <a:cubicBezTo>
                    <a:pt x="21020" y="15921"/>
                    <a:pt x="21085" y="15791"/>
                    <a:pt x="21137" y="15661"/>
                  </a:cubicBezTo>
                  <a:cubicBezTo>
                    <a:pt x="21137" y="15661"/>
                    <a:pt x="21131" y="15654"/>
                    <a:pt x="21131" y="15654"/>
                  </a:cubicBezTo>
                  <a:cubicBezTo>
                    <a:pt x="21072" y="15596"/>
                    <a:pt x="20994" y="15544"/>
                    <a:pt x="20897" y="15498"/>
                  </a:cubicBezTo>
                  <a:cubicBezTo>
                    <a:pt x="20838" y="15478"/>
                    <a:pt x="20747" y="15446"/>
                    <a:pt x="20624" y="15413"/>
                  </a:cubicBezTo>
                  <a:close/>
                  <a:moveTo>
                    <a:pt x="21313" y="12727"/>
                  </a:moveTo>
                  <a:lnTo>
                    <a:pt x="21313" y="12727"/>
                  </a:lnTo>
                  <a:cubicBezTo>
                    <a:pt x="21261" y="12754"/>
                    <a:pt x="21228" y="12780"/>
                    <a:pt x="21209" y="12799"/>
                  </a:cubicBezTo>
                  <a:cubicBezTo>
                    <a:pt x="21176" y="12832"/>
                    <a:pt x="21150" y="12890"/>
                    <a:pt x="21131" y="12975"/>
                  </a:cubicBezTo>
                  <a:cubicBezTo>
                    <a:pt x="20819" y="14347"/>
                    <a:pt x="20266" y="15615"/>
                    <a:pt x="19459" y="16773"/>
                  </a:cubicBezTo>
                  <a:cubicBezTo>
                    <a:pt x="19323" y="16968"/>
                    <a:pt x="19206" y="17124"/>
                    <a:pt x="19095" y="17241"/>
                  </a:cubicBezTo>
                  <a:cubicBezTo>
                    <a:pt x="18926" y="17417"/>
                    <a:pt x="18738" y="17566"/>
                    <a:pt x="18529" y="17683"/>
                  </a:cubicBezTo>
                  <a:cubicBezTo>
                    <a:pt x="18529" y="17703"/>
                    <a:pt x="18536" y="17729"/>
                    <a:pt x="18536" y="17748"/>
                  </a:cubicBezTo>
                  <a:cubicBezTo>
                    <a:pt x="18542" y="17768"/>
                    <a:pt x="18542" y="17787"/>
                    <a:pt x="18549" y="17800"/>
                  </a:cubicBezTo>
                  <a:lnTo>
                    <a:pt x="18555" y="17794"/>
                  </a:lnTo>
                  <a:lnTo>
                    <a:pt x="18855" y="17651"/>
                  </a:lnTo>
                  <a:cubicBezTo>
                    <a:pt x="18881" y="17638"/>
                    <a:pt x="18900" y="17625"/>
                    <a:pt x="18907" y="17612"/>
                  </a:cubicBezTo>
                  <a:cubicBezTo>
                    <a:pt x="18913" y="17605"/>
                    <a:pt x="18920" y="17599"/>
                    <a:pt x="18926" y="17586"/>
                  </a:cubicBezTo>
                  <a:cubicBezTo>
                    <a:pt x="18936" y="17576"/>
                    <a:pt x="18949" y="17570"/>
                    <a:pt x="18965" y="17570"/>
                  </a:cubicBezTo>
                  <a:cubicBezTo>
                    <a:pt x="18971" y="17570"/>
                    <a:pt x="18978" y="17571"/>
                    <a:pt x="18985" y="17573"/>
                  </a:cubicBezTo>
                  <a:cubicBezTo>
                    <a:pt x="19004" y="17579"/>
                    <a:pt x="19017" y="17586"/>
                    <a:pt x="19024" y="17599"/>
                  </a:cubicBezTo>
                  <a:cubicBezTo>
                    <a:pt x="19030" y="17605"/>
                    <a:pt x="19037" y="17625"/>
                    <a:pt x="19050" y="17644"/>
                  </a:cubicBezTo>
                  <a:cubicBezTo>
                    <a:pt x="19056" y="17664"/>
                    <a:pt x="19076" y="17703"/>
                    <a:pt x="19121" y="17755"/>
                  </a:cubicBezTo>
                  <a:cubicBezTo>
                    <a:pt x="19167" y="17813"/>
                    <a:pt x="19199" y="17885"/>
                    <a:pt x="19232" y="17956"/>
                  </a:cubicBezTo>
                  <a:cubicBezTo>
                    <a:pt x="19271" y="17930"/>
                    <a:pt x="19316" y="17904"/>
                    <a:pt x="19362" y="17878"/>
                  </a:cubicBezTo>
                  <a:cubicBezTo>
                    <a:pt x="19368" y="17878"/>
                    <a:pt x="19375" y="17872"/>
                    <a:pt x="19388" y="17865"/>
                  </a:cubicBezTo>
                  <a:cubicBezTo>
                    <a:pt x="19368" y="17820"/>
                    <a:pt x="19342" y="17774"/>
                    <a:pt x="19303" y="17722"/>
                  </a:cubicBezTo>
                  <a:cubicBezTo>
                    <a:pt x="19245" y="17644"/>
                    <a:pt x="19199" y="17592"/>
                    <a:pt x="19167" y="17553"/>
                  </a:cubicBezTo>
                  <a:cubicBezTo>
                    <a:pt x="19141" y="17521"/>
                    <a:pt x="19128" y="17495"/>
                    <a:pt x="19128" y="17475"/>
                  </a:cubicBezTo>
                  <a:cubicBezTo>
                    <a:pt x="19121" y="17436"/>
                    <a:pt x="19147" y="17384"/>
                    <a:pt x="19206" y="17325"/>
                  </a:cubicBezTo>
                  <a:cubicBezTo>
                    <a:pt x="19459" y="17098"/>
                    <a:pt x="19642" y="16890"/>
                    <a:pt x="19752" y="16701"/>
                  </a:cubicBezTo>
                  <a:cubicBezTo>
                    <a:pt x="19778" y="16656"/>
                    <a:pt x="19824" y="16584"/>
                    <a:pt x="19876" y="16493"/>
                  </a:cubicBezTo>
                  <a:cubicBezTo>
                    <a:pt x="19908" y="16448"/>
                    <a:pt x="19954" y="16382"/>
                    <a:pt x="20012" y="16304"/>
                  </a:cubicBezTo>
                  <a:cubicBezTo>
                    <a:pt x="20084" y="16220"/>
                    <a:pt x="20136" y="16161"/>
                    <a:pt x="20155" y="16122"/>
                  </a:cubicBezTo>
                  <a:cubicBezTo>
                    <a:pt x="20227" y="16031"/>
                    <a:pt x="20298" y="15901"/>
                    <a:pt x="20376" y="15739"/>
                  </a:cubicBezTo>
                  <a:cubicBezTo>
                    <a:pt x="20493" y="15498"/>
                    <a:pt x="20552" y="15361"/>
                    <a:pt x="20565" y="15342"/>
                  </a:cubicBezTo>
                  <a:cubicBezTo>
                    <a:pt x="20578" y="15316"/>
                    <a:pt x="20591" y="15303"/>
                    <a:pt x="20604" y="15296"/>
                  </a:cubicBezTo>
                  <a:cubicBezTo>
                    <a:pt x="20606" y="15295"/>
                    <a:pt x="20609" y="15295"/>
                    <a:pt x="20613" y="15295"/>
                  </a:cubicBezTo>
                  <a:cubicBezTo>
                    <a:pt x="20629" y="15295"/>
                    <a:pt x="20655" y="15306"/>
                    <a:pt x="20682" y="15322"/>
                  </a:cubicBezTo>
                  <a:cubicBezTo>
                    <a:pt x="20708" y="15342"/>
                    <a:pt x="20741" y="15355"/>
                    <a:pt x="20780" y="15368"/>
                  </a:cubicBezTo>
                  <a:cubicBezTo>
                    <a:pt x="20799" y="15374"/>
                    <a:pt x="20832" y="15387"/>
                    <a:pt x="20877" y="15400"/>
                  </a:cubicBezTo>
                  <a:cubicBezTo>
                    <a:pt x="20988" y="15439"/>
                    <a:pt x="21085" y="15498"/>
                    <a:pt x="21170" y="15583"/>
                  </a:cubicBezTo>
                  <a:cubicBezTo>
                    <a:pt x="21209" y="15491"/>
                    <a:pt x="21241" y="15413"/>
                    <a:pt x="21274" y="15335"/>
                  </a:cubicBezTo>
                  <a:cubicBezTo>
                    <a:pt x="21202" y="15277"/>
                    <a:pt x="21118" y="15238"/>
                    <a:pt x="21007" y="15212"/>
                  </a:cubicBezTo>
                  <a:cubicBezTo>
                    <a:pt x="20981" y="15199"/>
                    <a:pt x="20877" y="15186"/>
                    <a:pt x="20695" y="15160"/>
                  </a:cubicBezTo>
                  <a:cubicBezTo>
                    <a:pt x="20669" y="15153"/>
                    <a:pt x="20650" y="15147"/>
                    <a:pt x="20637" y="15127"/>
                  </a:cubicBezTo>
                  <a:cubicBezTo>
                    <a:pt x="20630" y="15114"/>
                    <a:pt x="20630" y="15088"/>
                    <a:pt x="20643" y="15062"/>
                  </a:cubicBezTo>
                  <a:cubicBezTo>
                    <a:pt x="20695" y="14906"/>
                    <a:pt x="20760" y="14692"/>
                    <a:pt x="20838" y="14418"/>
                  </a:cubicBezTo>
                  <a:lnTo>
                    <a:pt x="21209" y="13170"/>
                  </a:lnTo>
                  <a:cubicBezTo>
                    <a:pt x="21248" y="13007"/>
                    <a:pt x="21274" y="12910"/>
                    <a:pt x="21280" y="12884"/>
                  </a:cubicBezTo>
                  <a:cubicBezTo>
                    <a:pt x="21287" y="12845"/>
                    <a:pt x="21300" y="12793"/>
                    <a:pt x="21313" y="12727"/>
                  </a:cubicBezTo>
                  <a:close/>
                  <a:moveTo>
                    <a:pt x="10784" y="17007"/>
                  </a:moveTo>
                  <a:cubicBezTo>
                    <a:pt x="10667" y="17208"/>
                    <a:pt x="10530" y="17404"/>
                    <a:pt x="10367" y="17592"/>
                  </a:cubicBezTo>
                  <a:cubicBezTo>
                    <a:pt x="10361" y="17599"/>
                    <a:pt x="10354" y="17605"/>
                    <a:pt x="10354" y="17612"/>
                  </a:cubicBezTo>
                  <a:cubicBezTo>
                    <a:pt x="10634" y="17800"/>
                    <a:pt x="10868" y="17950"/>
                    <a:pt x="11057" y="18060"/>
                  </a:cubicBezTo>
                  <a:cubicBezTo>
                    <a:pt x="11538" y="18347"/>
                    <a:pt x="11980" y="18555"/>
                    <a:pt x="12403" y="18691"/>
                  </a:cubicBezTo>
                  <a:cubicBezTo>
                    <a:pt x="12409" y="18698"/>
                    <a:pt x="12416" y="18698"/>
                    <a:pt x="12422" y="18698"/>
                  </a:cubicBezTo>
                  <a:cubicBezTo>
                    <a:pt x="12462" y="18574"/>
                    <a:pt x="12514" y="18392"/>
                    <a:pt x="12579" y="18151"/>
                  </a:cubicBezTo>
                  <a:cubicBezTo>
                    <a:pt x="12409" y="18106"/>
                    <a:pt x="12260" y="18034"/>
                    <a:pt x="12117" y="17950"/>
                  </a:cubicBezTo>
                  <a:cubicBezTo>
                    <a:pt x="12058" y="17911"/>
                    <a:pt x="11954" y="17846"/>
                    <a:pt x="11811" y="17742"/>
                  </a:cubicBezTo>
                  <a:cubicBezTo>
                    <a:pt x="11681" y="17651"/>
                    <a:pt x="11584" y="17586"/>
                    <a:pt x="11505" y="17540"/>
                  </a:cubicBezTo>
                  <a:cubicBezTo>
                    <a:pt x="11492" y="17534"/>
                    <a:pt x="11414" y="17488"/>
                    <a:pt x="11265" y="17410"/>
                  </a:cubicBezTo>
                  <a:cubicBezTo>
                    <a:pt x="11167" y="17358"/>
                    <a:pt x="11089" y="17312"/>
                    <a:pt x="11037" y="17267"/>
                  </a:cubicBezTo>
                  <a:cubicBezTo>
                    <a:pt x="10966" y="17215"/>
                    <a:pt x="10881" y="17130"/>
                    <a:pt x="10784" y="17007"/>
                  </a:cubicBezTo>
                  <a:close/>
                  <a:moveTo>
                    <a:pt x="12982" y="18099"/>
                  </a:moveTo>
                  <a:lnTo>
                    <a:pt x="12845" y="18607"/>
                  </a:lnTo>
                  <a:cubicBezTo>
                    <a:pt x="12826" y="18678"/>
                    <a:pt x="12806" y="18730"/>
                    <a:pt x="12787" y="18769"/>
                  </a:cubicBezTo>
                  <a:cubicBezTo>
                    <a:pt x="12780" y="18782"/>
                    <a:pt x="12780" y="18789"/>
                    <a:pt x="12774" y="18802"/>
                  </a:cubicBezTo>
                  <a:cubicBezTo>
                    <a:pt x="13014" y="18860"/>
                    <a:pt x="13274" y="18912"/>
                    <a:pt x="13554" y="18958"/>
                  </a:cubicBezTo>
                  <a:cubicBezTo>
                    <a:pt x="13840" y="18997"/>
                    <a:pt x="14204" y="19029"/>
                    <a:pt x="14640" y="19062"/>
                  </a:cubicBezTo>
                  <a:cubicBezTo>
                    <a:pt x="14647" y="19062"/>
                    <a:pt x="14647" y="19068"/>
                    <a:pt x="14647" y="19075"/>
                  </a:cubicBezTo>
                  <a:lnTo>
                    <a:pt x="15037" y="19075"/>
                  </a:lnTo>
                  <a:cubicBezTo>
                    <a:pt x="15037" y="19075"/>
                    <a:pt x="15043" y="19068"/>
                    <a:pt x="15043" y="19068"/>
                  </a:cubicBezTo>
                  <a:cubicBezTo>
                    <a:pt x="15050" y="19075"/>
                    <a:pt x="15056" y="19081"/>
                    <a:pt x="15069" y="19088"/>
                  </a:cubicBezTo>
                  <a:cubicBezTo>
                    <a:pt x="15239" y="19101"/>
                    <a:pt x="15401" y="19107"/>
                    <a:pt x="15544" y="19107"/>
                  </a:cubicBezTo>
                  <a:lnTo>
                    <a:pt x="15525" y="18600"/>
                  </a:lnTo>
                  <a:cubicBezTo>
                    <a:pt x="15108" y="18574"/>
                    <a:pt x="14712" y="18516"/>
                    <a:pt x="14335" y="18431"/>
                  </a:cubicBezTo>
                  <a:lnTo>
                    <a:pt x="12982" y="18099"/>
                  </a:lnTo>
                  <a:close/>
                  <a:moveTo>
                    <a:pt x="9925" y="16148"/>
                  </a:moveTo>
                  <a:lnTo>
                    <a:pt x="9925" y="16148"/>
                  </a:lnTo>
                  <a:cubicBezTo>
                    <a:pt x="9938" y="16187"/>
                    <a:pt x="9958" y="16226"/>
                    <a:pt x="9971" y="16272"/>
                  </a:cubicBezTo>
                  <a:cubicBezTo>
                    <a:pt x="9990" y="16317"/>
                    <a:pt x="10003" y="16363"/>
                    <a:pt x="10010" y="16402"/>
                  </a:cubicBezTo>
                  <a:cubicBezTo>
                    <a:pt x="10016" y="16402"/>
                    <a:pt x="10029" y="16415"/>
                    <a:pt x="10036" y="16428"/>
                  </a:cubicBezTo>
                  <a:lnTo>
                    <a:pt x="10088" y="16474"/>
                  </a:lnTo>
                  <a:cubicBezTo>
                    <a:pt x="10114" y="16493"/>
                    <a:pt x="10153" y="16532"/>
                    <a:pt x="10205" y="16584"/>
                  </a:cubicBezTo>
                  <a:cubicBezTo>
                    <a:pt x="10224" y="16604"/>
                    <a:pt x="10263" y="16623"/>
                    <a:pt x="10315" y="16656"/>
                  </a:cubicBezTo>
                  <a:cubicBezTo>
                    <a:pt x="10367" y="16688"/>
                    <a:pt x="10400" y="16714"/>
                    <a:pt x="10426" y="16740"/>
                  </a:cubicBezTo>
                  <a:cubicBezTo>
                    <a:pt x="10432" y="16747"/>
                    <a:pt x="10445" y="16766"/>
                    <a:pt x="10465" y="16786"/>
                  </a:cubicBezTo>
                  <a:cubicBezTo>
                    <a:pt x="10478" y="16799"/>
                    <a:pt x="10497" y="16812"/>
                    <a:pt x="10510" y="16818"/>
                  </a:cubicBezTo>
                  <a:lnTo>
                    <a:pt x="10549" y="16838"/>
                  </a:lnTo>
                  <a:cubicBezTo>
                    <a:pt x="10575" y="16857"/>
                    <a:pt x="10575" y="16890"/>
                    <a:pt x="10549" y="16935"/>
                  </a:cubicBezTo>
                  <a:cubicBezTo>
                    <a:pt x="10523" y="17000"/>
                    <a:pt x="10471" y="17072"/>
                    <a:pt x="10406" y="17163"/>
                  </a:cubicBezTo>
                  <a:lnTo>
                    <a:pt x="10309" y="17293"/>
                  </a:lnTo>
                  <a:cubicBezTo>
                    <a:pt x="10263" y="17358"/>
                    <a:pt x="10211" y="17417"/>
                    <a:pt x="10166" y="17475"/>
                  </a:cubicBezTo>
                  <a:cubicBezTo>
                    <a:pt x="10166" y="17475"/>
                    <a:pt x="10159" y="17475"/>
                    <a:pt x="10159" y="17482"/>
                  </a:cubicBezTo>
                  <a:cubicBezTo>
                    <a:pt x="10198" y="17508"/>
                    <a:pt x="10231" y="17534"/>
                    <a:pt x="10263" y="17553"/>
                  </a:cubicBezTo>
                  <a:cubicBezTo>
                    <a:pt x="10276" y="17540"/>
                    <a:pt x="10283" y="17534"/>
                    <a:pt x="10296" y="17521"/>
                  </a:cubicBezTo>
                  <a:cubicBezTo>
                    <a:pt x="10465" y="17345"/>
                    <a:pt x="10608" y="17150"/>
                    <a:pt x="10706" y="16935"/>
                  </a:cubicBezTo>
                  <a:cubicBezTo>
                    <a:pt x="10732" y="16896"/>
                    <a:pt x="10751" y="16877"/>
                    <a:pt x="10771" y="16870"/>
                  </a:cubicBezTo>
                  <a:cubicBezTo>
                    <a:pt x="10774" y="16870"/>
                    <a:pt x="10777" y="16869"/>
                    <a:pt x="10780" y="16869"/>
                  </a:cubicBezTo>
                  <a:cubicBezTo>
                    <a:pt x="10810" y="16869"/>
                    <a:pt x="10839" y="16895"/>
                    <a:pt x="10868" y="16942"/>
                  </a:cubicBezTo>
                  <a:cubicBezTo>
                    <a:pt x="10933" y="17059"/>
                    <a:pt x="11050" y="17163"/>
                    <a:pt x="11206" y="17260"/>
                  </a:cubicBezTo>
                  <a:cubicBezTo>
                    <a:pt x="11291" y="17319"/>
                    <a:pt x="11427" y="17397"/>
                    <a:pt x="11616" y="17501"/>
                  </a:cubicBezTo>
                  <a:cubicBezTo>
                    <a:pt x="11720" y="17566"/>
                    <a:pt x="11870" y="17670"/>
                    <a:pt x="12071" y="17813"/>
                  </a:cubicBezTo>
                  <a:cubicBezTo>
                    <a:pt x="12253" y="17937"/>
                    <a:pt x="12422" y="18015"/>
                    <a:pt x="12566" y="18047"/>
                  </a:cubicBezTo>
                  <a:cubicBezTo>
                    <a:pt x="12605" y="18060"/>
                    <a:pt x="12631" y="18073"/>
                    <a:pt x="12650" y="18093"/>
                  </a:cubicBezTo>
                  <a:cubicBezTo>
                    <a:pt x="12657" y="18112"/>
                    <a:pt x="12657" y="18138"/>
                    <a:pt x="12650" y="18177"/>
                  </a:cubicBezTo>
                  <a:cubicBezTo>
                    <a:pt x="12611" y="18327"/>
                    <a:pt x="12585" y="18444"/>
                    <a:pt x="12553" y="18522"/>
                  </a:cubicBezTo>
                  <a:cubicBezTo>
                    <a:pt x="12533" y="18594"/>
                    <a:pt x="12507" y="18659"/>
                    <a:pt x="12481" y="18717"/>
                  </a:cubicBezTo>
                  <a:cubicBezTo>
                    <a:pt x="12540" y="18737"/>
                    <a:pt x="12605" y="18756"/>
                    <a:pt x="12663" y="18769"/>
                  </a:cubicBezTo>
                  <a:cubicBezTo>
                    <a:pt x="12696" y="18743"/>
                    <a:pt x="12722" y="18698"/>
                    <a:pt x="12741" y="18652"/>
                  </a:cubicBezTo>
                  <a:cubicBezTo>
                    <a:pt x="12761" y="18607"/>
                    <a:pt x="12780" y="18542"/>
                    <a:pt x="12793" y="18457"/>
                  </a:cubicBezTo>
                  <a:lnTo>
                    <a:pt x="12878" y="18073"/>
                  </a:lnTo>
                  <a:cubicBezTo>
                    <a:pt x="12884" y="18041"/>
                    <a:pt x="12891" y="18021"/>
                    <a:pt x="12904" y="18008"/>
                  </a:cubicBezTo>
                  <a:cubicBezTo>
                    <a:pt x="12918" y="17994"/>
                    <a:pt x="12937" y="17988"/>
                    <a:pt x="12961" y="17988"/>
                  </a:cubicBezTo>
                  <a:cubicBezTo>
                    <a:pt x="12982" y="17988"/>
                    <a:pt x="13007" y="17993"/>
                    <a:pt x="13034" y="18002"/>
                  </a:cubicBezTo>
                  <a:cubicBezTo>
                    <a:pt x="13144" y="18041"/>
                    <a:pt x="13346" y="18099"/>
                    <a:pt x="13639" y="18171"/>
                  </a:cubicBezTo>
                  <a:lnTo>
                    <a:pt x="14426" y="18353"/>
                  </a:lnTo>
                  <a:cubicBezTo>
                    <a:pt x="14874" y="18451"/>
                    <a:pt x="15232" y="18496"/>
                    <a:pt x="15505" y="18496"/>
                  </a:cubicBezTo>
                  <a:cubicBezTo>
                    <a:pt x="15544" y="18496"/>
                    <a:pt x="15577" y="18509"/>
                    <a:pt x="15590" y="18522"/>
                  </a:cubicBezTo>
                  <a:cubicBezTo>
                    <a:pt x="15603" y="18542"/>
                    <a:pt x="15609" y="18568"/>
                    <a:pt x="15609" y="18600"/>
                  </a:cubicBezTo>
                  <a:lnTo>
                    <a:pt x="15616" y="19107"/>
                  </a:lnTo>
                  <a:lnTo>
                    <a:pt x="15739" y="19107"/>
                  </a:lnTo>
                  <a:cubicBezTo>
                    <a:pt x="15778" y="19016"/>
                    <a:pt x="15798" y="18919"/>
                    <a:pt x="15811" y="18802"/>
                  </a:cubicBezTo>
                  <a:cubicBezTo>
                    <a:pt x="15824" y="18717"/>
                    <a:pt x="15830" y="18600"/>
                    <a:pt x="15824" y="18464"/>
                  </a:cubicBezTo>
                  <a:cubicBezTo>
                    <a:pt x="15824" y="18425"/>
                    <a:pt x="15830" y="18405"/>
                    <a:pt x="15843" y="18392"/>
                  </a:cubicBezTo>
                  <a:cubicBezTo>
                    <a:pt x="15856" y="18386"/>
                    <a:pt x="15876" y="18379"/>
                    <a:pt x="15895" y="18379"/>
                  </a:cubicBezTo>
                  <a:cubicBezTo>
                    <a:pt x="15960" y="18386"/>
                    <a:pt x="16058" y="18405"/>
                    <a:pt x="16182" y="18438"/>
                  </a:cubicBezTo>
                  <a:cubicBezTo>
                    <a:pt x="16226" y="18445"/>
                    <a:pt x="16278" y="18448"/>
                    <a:pt x="16338" y="18448"/>
                  </a:cubicBezTo>
                  <a:cubicBezTo>
                    <a:pt x="16444" y="18448"/>
                    <a:pt x="16576" y="18437"/>
                    <a:pt x="16734" y="18412"/>
                  </a:cubicBezTo>
                  <a:cubicBezTo>
                    <a:pt x="17047" y="18360"/>
                    <a:pt x="17287" y="18314"/>
                    <a:pt x="17450" y="18275"/>
                  </a:cubicBezTo>
                  <a:cubicBezTo>
                    <a:pt x="17677" y="18210"/>
                    <a:pt x="17879" y="18138"/>
                    <a:pt x="18055" y="18047"/>
                  </a:cubicBezTo>
                  <a:cubicBezTo>
                    <a:pt x="18009" y="18031"/>
                    <a:pt x="17960" y="18023"/>
                    <a:pt x="17907" y="18023"/>
                  </a:cubicBezTo>
                  <a:cubicBezTo>
                    <a:pt x="17855" y="18023"/>
                    <a:pt x="17798" y="18031"/>
                    <a:pt x="17736" y="18047"/>
                  </a:cubicBezTo>
                  <a:cubicBezTo>
                    <a:pt x="17573" y="18099"/>
                    <a:pt x="17450" y="18138"/>
                    <a:pt x="17372" y="18164"/>
                  </a:cubicBezTo>
                  <a:cubicBezTo>
                    <a:pt x="17248" y="18203"/>
                    <a:pt x="17099" y="18229"/>
                    <a:pt x="16943" y="18249"/>
                  </a:cubicBezTo>
                  <a:cubicBezTo>
                    <a:pt x="16838" y="18262"/>
                    <a:pt x="16689" y="18268"/>
                    <a:pt x="16500" y="18275"/>
                  </a:cubicBezTo>
                  <a:cubicBezTo>
                    <a:pt x="16248" y="18285"/>
                    <a:pt x="16017" y="18291"/>
                    <a:pt x="15809" y="18291"/>
                  </a:cubicBezTo>
                  <a:cubicBezTo>
                    <a:pt x="15496" y="18291"/>
                    <a:pt x="15232" y="18279"/>
                    <a:pt x="15017" y="18255"/>
                  </a:cubicBezTo>
                  <a:cubicBezTo>
                    <a:pt x="14829" y="18236"/>
                    <a:pt x="14608" y="18197"/>
                    <a:pt x="14367" y="18151"/>
                  </a:cubicBezTo>
                  <a:cubicBezTo>
                    <a:pt x="14237" y="18132"/>
                    <a:pt x="14022" y="18080"/>
                    <a:pt x="13717" y="18015"/>
                  </a:cubicBezTo>
                  <a:cubicBezTo>
                    <a:pt x="13287" y="17917"/>
                    <a:pt x="12975" y="17833"/>
                    <a:pt x="12780" y="17761"/>
                  </a:cubicBezTo>
                  <a:cubicBezTo>
                    <a:pt x="12572" y="17690"/>
                    <a:pt x="12331" y="17579"/>
                    <a:pt x="12058" y="17443"/>
                  </a:cubicBezTo>
                  <a:cubicBezTo>
                    <a:pt x="11330" y="17065"/>
                    <a:pt x="10621" y="16636"/>
                    <a:pt x="9925" y="16148"/>
                  </a:cubicBezTo>
                  <a:close/>
                  <a:moveTo>
                    <a:pt x="18972" y="17690"/>
                  </a:moveTo>
                  <a:cubicBezTo>
                    <a:pt x="18939" y="17716"/>
                    <a:pt x="18900" y="17735"/>
                    <a:pt x="18842" y="17761"/>
                  </a:cubicBezTo>
                  <a:cubicBezTo>
                    <a:pt x="18770" y="17794"/>
                    <a:pt x="18725" y="17813"/>
                    <a:pt x="18711" y="17820"/>
                  </a:cubicBezTo>
                  <a:cubicBezTo>
                    <a:pt x="18653" y="17859"/>
                    <a:pt x="18607" y="17885"/>
                    <a:pt x="18581" y="17891"/>
                  </a:cubicBezTo>
                  <a:lnTo>
                    <a:pt x="18555" y="17898"/>
                  </a:lnTo>
                  <a:cubicBezTo>
                    <a:pt x="18555" y="17943"/>
                    <a:pt x="18555" y="17976"/>
                    <a:pt x="18549" y="18002"/>
                  </a:cubicBezTo>
                  <a:cubicBezTo>
                    <a:pt x="18542" y="18041"/>
                    <a:pt x="18523" y="18080"/>
                    <a:pt x="18497" y="18112"/>
                  </a:cubicBezTo>
                  <a:cubicBezTo>
                    <a:pt x="18464" y="18151"/>
                    <a:pt x="18432" y="18171"/>
                    <a:pt x="18386" y="18171"/>
                  </a:cubicBezTo>
                  <a:cubicBezTo>
                    <a:pt x="18376" y="18174"/>
                    <a:pt x="18364" y="18176"/>
                    <a:pt x="18352" y="18176"/>
                  </a:cubicBezTo>
                  <a:cubicBezTo>
                    <a:pt x="18319" y="18176"/>
                    <a:pt x="18280" y="18164"/>
                    <a:pt x="18237" y="18145"/>
                  </a:cubicBezTo>
                  <a:cubicBezTo>
                    <a:pt x="18198" y="18119"/>
                    <a:pt x="18165" y="18099"/>
                    <a:pt x="18139" y="18086"/>
                  </a:cubicBezTo>
                  <a:cubicBezTo>
                    <a:pt x="18133" y="18086"/>
                    <a:pt x="18126" y="18093"/>
                    <a:pt x="18126" y="18099"/>
                  </a:cubicBezTo>
                  <a:cubicBezTo>
                    <a:pt x="17677" y="18321"/>
                    <a:pt x="17151" y="18464"/>
                    <a:pt x="16539" y="18522"/>
                  </a:cubicBezTo>
                  <a:cubicBezTo>
                    <a:pt x="16463" y="18532"/>
                    <a:pt x="16397" y="18538"/>
                    <a:pt x="16347" y="18538"/>
                  </a:cubicBezTo>
                  <a:cubicBezTo>
                    <a:pt x="16329" y="18538"/>
                    <a:pt x="16313" y="18537"/>
                    <a:pt x="16299" y="18535"/>
                  </a:cubicBezTo>
                  <a:cubicBezTo>
                    <a:pt x="16221" y="18535"/>
                    <a:pt x="16091" y="18509"/>
                    <a:pt x="15908" y="18464"/>
                  </a:cubicBezTo>
                  <a:cubicBezTo>
                    <a:pt x="15908" y="18626"/>
                    <a:pt x="15902" y="18743"/>
                    <a:pt x="15895" y="18821"/>
                  </a:cubicBezTo>
                  <a:cubicBezTo>
                    <a:pt x="15889" y="18925"/>
                    <a:pt x="15869" y="19023"/>
                    <a:pt x="15850" y="19107"/>
                  </a:cubicBezTo>
                  <a:cubicBezTo>
                    <a:pt x="16195" y="19101"/>
                    <a:pt x="16507" y="19068"/>
                    <a:pt x="16793" y="19010"/>
                  </a:cubicBezTo>
                  <a:cubicBezTo>
                    <a:pt x="17203" y="18925"/>
                    <a:pt x="17645" y="18776"/>
                    <a:pt x="18120" y="18555"/>
                  </a:cubicBezTo>
                  <a:cubicBezTo>
                    <a:pt x="18367" y="18438"/>
                    <a:pt x="18718" y="18249"/>
                    <a:pt x="19160" y="17995"/>
                  </a:cubicBezTo>
                  <a:lnTo>
                    <a:pt x="19134" y="17937"/>
                  </a:lnTo>
                  <a:cubicBezTo>
                    <a:pt x="19115" y="17898"/>
                    <a:pt x="19076" y="17839"/>
                    <a:pt x="19017" y="17748"/>
                  </a:cubicBezTo>
                  <a:lnTo>
                    <a:pt x="18972" y="17690"/>
                  </a:lnTo>
                  <a:close/>
                </a:path>
              </a:pathLst>
            </a:custGeom>
            <a:solidFill>
              <a:srgbClr val="997D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4"/>
            <p:cNvSpPr/>
            <p:nvPr/>
          </p:nvSpPr>
          <p:spPr>
            <a:xfrm>
              <a:off x="-5209050" y="638475"/>
              <a:ext cx="254150" cy="274475"/>
            </a:xfrm>
            <a:custGeom>
              <a:avLst/>
              <a:gdLst/>
              <a:ahLst/>
              <a:cxnLst/>
              <a:rect l="l" t="t" r="r" b="b"/>
              <a:pathLst>
                <a:path w="10166" h="10979" extrusionOk="0">
                  <a:moveTo>
                    <a:pt x="5827" y="1"/>
                  </a:moveTo>
                  <a:cubicBezTo>
                    <a:pt x="5996" y="170"/>
                    <a:pt x="6120" y="300"/>
                    <a:pt x="6211" y="397"/>
                  </a:cubicBezTo>
                  <a:cubicBezTo>
                    <a:pt x="6380" y="579"/>
                    <a:pt x="6523" y="755"/>
                    <a:pt x="6640" y="924"/>
                  </a:cubicBezTo>
                  <a:cubicBezTo>
                    <a:pt x="6939" y="1340"/>
                    <a:pt x="7109" y="1757"/>
                    <a:pt x="7161" y="2173"/>
                  </a:cubicBezTo>
                  <a:cubicBezTo>
                    <a:pt x="7180" y="2348"/>
                    <a:pt x="7180" y="2531"/>
                    <a:pt x="7154" y="2713"/>
                  </a:cubicBezTo>
                  <a:cubicBezTo>
                    <a:pt x="7226" y="2739"/>
                    <a:pt x="7304" y="2778"/>
                    <a:pt x="7382" y="2843"/>
                  </a:cubicBezTo>
                  <a:lnTo>
                    <a:pt x="7525" y="2960"/>
                  </a:lnTo>
                  <a:cubicBezTo>
                    <a:pt x="7564" y="2986"/>
                    <a:pt x="7629" y="3031"/>
                    <a:pt x="7713" y="3083"/>
                  </a:cubicBezTo>
                  <a:cubicBezTo>
                    <a:pt x="7785" y="3129"/>
                    <a:pt x="7850" y="3187"/>
                    <a:pt x="7915" y="3259"/>
                  </a:cubicBezTo>
                  <a:lnTo>
                    <a:pt x="8143" y="3506"/>
                  </a:lnTo>
                  <a:cubicBezTo>
                    <a:pt x="8188" y="3558"/>
                    <a:pt x="8273" y="3669"/>
                    <a:pt x="8409" y="3838"/>
                  </a:cubicBezTo>
                  <a:lnTo>
                    <a:pt x="8546" y="4013"/>
                  </a:lnTo>
                  <a:cubicBezTo>
                    <a:pt x="8630" y="4117"/>
                    <a:pt x="8715" y="4234"/>
                    <a:pt x="8806" y="4365"/>
                  </a:cubicBezTo>
                  <a:lnTo>
                    <a:pt x="8832" y="4365"/>
                  </a:lnTo>
                  <a:cubicBezTo>
                    <a:pt x="8708" y="3857"/>
                    <a:pt x="8611" y="3330"/>
                    <a:pt x="8546" y="2804"/>
                  </a:cubicBezTo>
                  <a:cubicBezTo>
                    <a:pt x="8533" y="2719"/>
                    <a:pt x="8546" y="2661"/>
                    <a:pt x="8578" y="2635"/>
                  </a:cubicBezTo>
                  <a:cubicBezTo>
                    <a:pt x="8599" y="2621"/>
                    <a:pt x="8622" y="2615"/>
                    <a:pt x="8648" y="2615"/>
                  </a:cubicBezTo>
                  <a:cubicBezTo>
                    <a:pt x="8687" y="2615"/>
                    <a:pt x="8732" y="2630"/>
                    <a:pt x="8786" y="2661"/>
                  </a:cubicBezTo>
                  <a:lnTo>
                    <a:pt x="10165" y="3519"/>
                  </a:lnTo>
                  <a:cubicBezTo>
                    <a:pt x="10042" y="3337"/>
                    <a:pt x="9899" y="3148"/>
                    <a:pt x="9743" y="2953"/>
                  </a:cubicBezTo>
                  <a:cubicBezTo>
                    <a:pt x="9567" y="2739"/>
                    <a:pt x="9346" y="2491"/>
                    <a:pt x="9079" y="2212"/>
                  </a:cubicBezTo>
                  <a:cubicBezTo>
                    <a:pt x="8806" y="1926"/>
                    <a:pt x="8565" y="1685"/>
                    <a:pt x="8364" y="1503"/>
                  </a:cubicBezTo>
                  <a:cubicBezTo>
                    <a:pt x="8091" y="1262"/>
                    <a:pt x="7824" y="1054"/>
                    <a:pt x="7570" y="885"/>
                  </a:cubicBezTo>
                  <a:cubicBezTo>
                    <a:pt x="7304" y="716"/>
                    <a:pt x="6900" y="501"/>
                    <a:pt x="6367" y="248"/>
                  </a:cubicBezTo>
                  <a:lnTo>
                    <a:pt x="5899" y="27"/>
                  </a:lnTo>
                  <a:cubicBezTo>
                    <a:pt x="5873" y="20"/>
                    <a:pt x="5847" y="7"/>
                    <a:pt x="5827" y="1"/>
                  </a:cubicBezTo>
                  <a:close/>
                  <a:moveTo>
                    <a:pt x="2888" y="53"/>
                  </a:moveTo>
                  <a:cubicBezTo>
                    <a:pt x="2693" y="423"/>
                    <a:pt x="2543" y="833"/>
                    <a:pt x="2439" y="1282"/>
                  </a:cubicBezTo>
                  <a:cubicBezTo>
                    <a:pt x="2465" y="1243"/>
                    <a:pt x="2497" y="1184"/>
                    <a:pt x="2537" y="1119"/>
                  </a:cubicBezTo>
                  <a:cubicBezTo>
                    <a:pt x="2589" y="1048"/>
                    <a:pt x="2621" y="1002"/>
                    <a:pt x="2641" y="983"/>
                  </a:cubicBezTo>
                  <a:lnTo>
                    <a:pt x="2699" y="918"/>
                  </a:lnTo>
                  <a:cubicBezTo>
                    <a:pt x="2712" y="898"/>
                    <a:pt x="2725" y="879"/>
                    <a:pt x="2745" y="840"/>
                  </a:cubicBezTo>
                  <a:lnTo>
                    <a:pt x="2816" y="729"/>
                  </a:lnTo>
                  <a:cubicBezTo>
                    <a:pt x="2849" y="684"/>
                    <a:pt x="2868" y="658"/>
                    <a:pt x="2868" y="658"/>
                  </a:cubicBezTo>
                  <a:cubicBezTo>
                    <a:pt x="2879" y="647"/>
                    <a:pt x="2889" y="636"/>
                    <a:pt x="2900" y="636"/>
                  </a:cubicBezTo>
                  <a:cubicBezTo>
                    <a:pt x="2902" y="636"/>
                    <a:pt x="2905" y="637"/>
                    <a:pt x="2907" y="638"/>
                  </a:cubicBezTo>
                  <a:cubicBezTo>
                    <a:pt x="2927" y="638"/>
                    <a:pt x="2933" y="651"/>
                    <a:pt x="2946" y="677"/>
                  </a:cubicBezTo>
                  <a:cubicBezTo>
                    <a:pt x="2966" y="723"/>
                    <a:pt x="2972" y="762"/>
                    <a:pt x="2972" y="788"/>
                  </a:cubicBezTo>
                  <a:cubicBezTo>
                    <a:pt x="2979" y="807"/>
                    <a:pt x="2972" y="833"/>
                    <a:pt x="2972" y="859"/>
                  </a:cubicBezTo>
                  <a:cubicBezTo>
                    <a:pt x="2953" y="963"/>
                    <a:pt x="2927" y="1048"/>
                    <a:pt x="2894" y="1126"/>
                  </a:cubicBezTo>
                  <a:lnTo>
                    <a:pt x="2784" y="1327"/>
                  </a:lnTo>
                  <a:cubicBezTo>
                    <a:pt x="2745" y="1373"/>
                    <a:pt x="2686" y="1431"/>
                    <a:pt x="2595" y="1490"/>
                  </a:cubicBezTo>
                  <a:cubicBezTo>
                    <a:pt x="2543" y="1516"/>
                    <a:pt x="2517" y="1535"/>
                    <a:pt x="2510" y="1535"/>
                  </a:cubicBezTo>
                  <a:cubicBezTo>
                    <a:pt x="2478" y="1542"/>
                    <a:pt x="2452" y="1555"/>
                    <a:pt x="2439" y="1561"/>
                  </a:cubicBezTo>
                  <a:cubicBezTo>
                    <a:pt x="2419" y="1574"/>
                    <a:pt x="2400" y="1594"/>
                    <a:pt x="2393" y="1614"/>
                  </a:cubicBezTo>
                  <a:cubicBezTo>
                    <a:pt x="2387" y="1607"/>
                    <a:pt x="2380" y="1607"/>
                    <a:pt x="2374" y="1607"/>
                  </a:cubicBezTo>
                  <a:cubicBezTo>
                    <a:pt x="2328" y="1880"/>
                    <a:pt x="2296" y="2173"/>
                    <a:pt x="2283" y="2472"/>
                  </a:cubicBezTo>
                  <a:cubicBezTo>
                    <a:pt x="2270" y="2778"/>
                    <a:pt x="2276" y="3044"/>
                    <a:pt x="2309" y="3278"/>
                  </a:cubicBezTo>
                  <a:cubicBezTo>
                    <a:pt x="2354" y="3565"/>
                    <a:pt x="2432" y="3812"/>
                    <a:pt x="2556" y="4026"/>
                  </a:cubicBezTo>
                  <a:cubicBezTo>
                    <a:pt x="2797" y="3064"/>
                    <a:pt x="2992" y="2108"/>
                    <a:pt x="3148" y="1171"/>
                  </a:cubicBezTo>
                  <a:cubicBezTo>
                    <a:pt x="3161" y="1087"/>
                    <a:pt x="3193" y="1048"/>
                    <a:pt x="3232" y="1041"/>
                  </a:cubicBezTo>
                  <a:cubicBezTo>
                    <a:pt x="3238" y="1040"/>
                    <a:pt x="3244" y="1039"/>
                    <a:pt x="3249" y="1039"/>
                  </a:cubicBezTo>
                  <a:cubicBezTo>
                    <a:pt x="3288" y="1039"/>
                    <a:pt x="3322" y="1077"/>
                    <a:pt x="3356" y="1145"/>
                  </a:cubicBezTo>
                  <a:lnTo>
                    <a:pt x="5183" y="4878"/>
                  </a:lnTo>
                  <a:cubicBezTo>
                    <a:pt x="5216" y="4956"/>
                    <a:pt x="5229" y="5015"/>
                    <a:pt x="5216" y="5054"/>
                  </a:cubicBezTo>
                  <a:cubicBezTo>
                    <a:pt x="5209" y="5106"/>
                    <a:pt x="5151" y="5158"/>
                    <a:pt x="5053" y="5203"/>
                  </a:cubicBezTo>
                  <a:cubicBezTo>
                    <a:pt x="4930" y="5262"/>
                    <a:pt x="4800" y="5314"/>
                    <a:pt x="4676" y="5366"/>
                  </a:cubicBezTo>
                  <a:lnTo>
                    <a:pt x="5288" y="6381"/>
                  </a:lnTo>
                  <a:cubicBezTo>
                    <a:pt x="5346" y="6485"/>
                    <a:pt x="5398" y="6563"/>
                    <a:pt x="5437" y="6615"/>
                  </a:cubicBezTo>
                  <a:cubicBezTo>
                    <a:pt x="5470" y="6667"/>
                    <a:pt x="5528" y="6738"/>
                    <a:pt x="5606" y="6836"/>
                  </a:cubicBezTo>
                  <a:cubicBezTo>
                    <a:pt x="5652" y="6894"/>
                    <a:pt x="5717" y="6985"/>
                    <a:pt x="5808" y="7109"/>
                  </a:cubicBezTo>
                  <a:cubicBezTo>
                    <a:pt x="5892" y="7233"/>
                    <a:pt x="5964" y="7324"/>
                    <a:pt x="6009" y="7382"/>
                  </a:cubicBezTo>
                  <a:cubicBezTo>
                    <a:pt x="6048" y="7434"/>
                    <a:pt x="6153" y="7551"/>
                    <a:pt x="6309" y="7727"/>
                  </a:cubicBezTo>
                  <a:cubicBezTo>
                    <a:pt x="6413" y="7844"/>
                    <a:pt x="6497" y="7941"/>
                    <a:pt x="6556" y="8026"/>
                  </a:cubicBezTo>
                  <a:cubicBezTo>
                    <a:pt x="6816" y="8072"/>
                    <a:pt x="7011" y="8104"/>
                    <a:pt x="7141" y="8130"/>
                  </a:cubicBezTo>
                  <a:cubicBezTo>
                    <a:pt x="7609" y="8234"/>
                    <a:pt x="8013" y="8364"/>
                    <a:pt x="8351" y="8527"/>
                  </a:cubicBezTo>
                  <a:cubicBezTo>
                    <a:pt x="8351" y="8494"/>
                    <a:pt x="8344" y="8462"/>
                    <a:pt x="8344" y="8429"/>
                  </a:cubicBezTo>
                  <a:cubicBezTo>
                    <a:pt x="8331" y="8390"/>
                    <a:pt x="8312" y="8345"/>
                    <a:pt x="8292" y="8293"/>
                  </a:cubicBezTo>
                  <a:cubicBezTo>
                    <a:pt x="7882" y="7213"/>
                    <a:pt x="7239" y="6036"/>
                    <a:pt x="6367" y="4768"/>
                  </a:cubicBezTo>
                  <a:cubicBezTo>
                    <a:pt x="6048" y="4312"/>
                    <a:pt x="5652" y="3766"/>
                    <a:pt x="5170" y="3142"/>
                  </a:cubicBezTo>
                  <a:cubicBezTo>
                    <a:pt x="4624" y="2433"/>
                    <a:pt x="4214" y="1900"/>
                    <a:pt x="3941" y="1548"/>
                  </a:cubicBezTo>
                  <a:cubicBezTo>
                    <a:pt x="3681" y="1204"/>
                    <a:pt x="3486" y="931"/>
                    <a:pt x="3349" y="729"/>
                  </a:cubicBezTo>
                  <a:cubicBezTo>
                    <a:pt x="3245" y="560"/>
                    <a:pt x="3167" y="436"/>
                    <a:pt x="3109" y="358"/>
                  </a:cubicBezTo>
                  <a:cubicBezTo>
                    <a:pt x="3031" y="241"/>
                    <a:pt x="2959" y="137"/>
                    <a:pt x="2888" y="53"/>
                  </a:cubicBezTo>
                  <a:close/>
                  <a:moveTo>
                    <a:pt x="995" y="4846"/>
                  </a:moveTo>
                  <a:cubicBezTo>
                    <a:pt x="735" y="5340"/>
                    <a:pt x="527" y="5893"/>
                    <a:pt x="371" y="6517"/>
                  </a:cubicBezTo>
                  <a:cubicBezTo>
                    <a:pt x="234" y="7037"/>
                    <a:pt x="137" y="7636"/>
                    <a:pt x="65" y="8306"/>
                  </a:cubicBezTo>
                  <a:cubicBezTo>
                    <a:pt x="20" y="8722"/>
                    <a:pt x="0" y="9080"/>
                    <a:pt x="7" y="9366"/>
                  </a:cubicBezTo>
                  <a:cubicBezTo>
                    <a:pt x="20" y="9756"/>
                    <a:pt x="78" y="10101"/>
                    <a:pt x="189" y="10406"/>
                  </a:cubicBezTo>
                  <a:cubicBezTo>
                    <a:pt x="202" y="10432"/>
                    <a:pt x="208" y="10465"/>
                    <a:pt x="215" y="10491"/>
                  </a:cubicBezTo>
                  <a:cubicBezTo>
                    <a:pt x="306" y="10660"/>
                    <a:pt x="397" y="10816"/>
                    <a:pt x="494" y="10979"/>
                  </a:cubicBezTo>
                  <a:cubicBezTo>
                    <a:pt x="371" y="10426"/>
                    <a:pt x="338" y="9814"/>
                    <a:pt x="403" y="9138"/>
                  </a:cubicBezTo>
                  <a:cubicBezTo>
                    <a:pt x="455" y="8624"/>
                    <a:pt x="566" y="8013"/>
                    <a:pt x="748" y="7304"/>
                  </a:cubicBezTo>
                  <a:cubicBezTo>
                    <a:pt x="761" y="7246"/>
                    <a:pt x="781" y="7207"/>
                    <a:pt x="813" y="7181"/>
                  </a:cubicBezTo>
                  <a:cubicBezTo>
                    <a:pt x="832" y="7168"/>
                    <a:pt x="853" y="7162"/>
                    <a:pt x="876" y="7162"/>
                  </a:cubicBezTo>
                  <a:cubicBezTo>
                    <a:pt x="927" y="7162"/>
                    <a:pt x="989" y="7192"/>
                    <a:pt x="1060" y="7259"/>
                  </a:cubicBezTo>
                  <a:cubicBezTo>
                    <a:pt x="1372" y="7532"/>
                    <a:pt x="1717" y="7766"/>
                    <a:pt x="2101" y="7948"/>
                  </a:cubicBezTo>
                  <a:cubicBezTo>
                    <a:pt x="2458" y="8124"/>
                    <a:pt x="2836" y="8247"/>
                    <a:pt x="3226" y="8325"/>
                  </a:cubicBezTo>
                  <a:cubicBezTo>
                    <a:pt x="3193" y="8267"/>
                    <a:pt x="3167" y="8202"/>
                    <a:pt x="3141" y="8137"/>
                  </a:cubicBezTo>
                  <a:cubicBezTo>
                    <a:pt x="2940" y="7655"/>
                    <a:pt x="2842" y="7148"/>
                    <a:pt x="2849" y="6615"/>
                  </a:cubicBezTo>
                  <a:cubicBezTo>
                    <a:pt x="2849" y="6485"/>
                    <a:pt x="2842" y="6407"/>
                    <a:pt x="2842" y="6381"/>
                  </a:cubicBezTo>
                  <a:lnTo>
                    <a:pt x="2823" y="6225"/>
                  </a:lnTo>
                  <a:cubicBezTo>
                    <a:pt x="2816" y="6153"/>
                    <a:pt x="2823" y="6075"/>
                    <a:pt x="2836" y="5984"/>
                  </a:cubicBezTo>
                  <a:cubicBezTo>
                    <a:pt x="2842" y="5945"/>
                    <a:pt x="2855" y="5886"/>
                    <a:pt x="2875" y="5795"/>
                  </a:cubicBezTo>
                  <a:lnTo>
                    <a:pt x="2875" y="5795"/>
                  </a:lnTo>
                  <a:cubicBezTo>
                    <a:pt x="2791" y="5801"/>
                    <a:pt x="2709" y="5804"/>
                    <a:pt x="2630" y="5804"/>
                  </a:cubicBezTo>
                  <a:cubicBezTo>
                    <a:pt x="2446" y="5804"/>
                    <a:pt x="2277" y="5788"/>
                    <a:pt x="2127" y="5756"/>
                  </a:cubicBezTo>
                  <a:cubicBezTo>
                    <a:pt x="1750" y="5685"/>
                    <a:pt x="1457" y="5516"/>
                    <a:pt x="1242" y="5262"/>
                  </a:cubicBezTo>
                  <a:cubicBezTo>
                    <a:pt x="1145" y="5151"/>
                    <a:pt x="1067" y="5015"/>
                    <a:pt x="995" y="4846"/>
                  </a:cubicBezTo>
                  <a:close/>
                </a:path>
              </a:pathLst>
            </a:custGeom>
            <a:solidFill>
              <a:srgbClr val="FFFF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4"/>
            <p:cNvSpPr/>
            <p:nvPr/>
          </p:nvSpPr>
          <p:spPr>
            <a:xfrm>
              <a:off x="-5264675" y="599400"/>
              <a:ext cx="161800" cy="257300"/>
            </a:xfrm>
            <a:custGeom>
              <a:avLst/>
              <a:gdLst/>
              <a:ahLst/>
              <a:cxnLst/>
              <a:rect l="l" t="t" r="r" b="b"/>
              <a:pathLst>
                <a:path w="6472" h="10292" extrusionOk="0">
                  <a:moveTo>
                    <a:pt x="5739" y="0"/>
                  </a:moveTo>
                  <a:cubicBezTo>
                    <a:pt x="5672" y="0"/>
                    <a:pt x="5610" y="1"/>
                    <a:pt x="5555" y="3"/>
                  </a:cubicBezTo>
                  <a:cubicBezTo>
                    <a:pt x="5262" y="16"/>
                    <a:pt x="5002" y="48"/>
                    <a:pt x="4775" y="100"/>
                  </a:cubicBezTo>
                  <a:cubicBezTo>
                    <a:pt x="4566" y="146"/>
                    <a:pt x="4339" y="217"/>
                    <a:pt x="4092" y="321"/>
                  </a:cubicBezTo>
                  <a:cubicBezTo>
                    <a:pt x="3962" y="380"/>
                    <a:pt x="3753" y="471"/>
                    <a:pt x="3480" y="601"/>
                  </a:cubicBezTo>
                  <a:cubicBezTo>
                    <a:pt x="3493" y="621"/>
                    <a:pt x="3500" y="640"/>
                    <a:pt x="3506" y="653"/>
                  </a:cubicBezTo>
                  <a:cubicBezTo>
                    <a:pt x="3519" y="692"/>
                    <a:pt x="3526" y="731"/>
                    <a:pt x="3519" y="770"/>
                  </a:cubicBezTo>
                  <a:cubicBezTo>
                    <a:pt x="3519" y="809"/>
                    <a:pt x="3500" y="842"/>
                    <a:pt x="3474" y="861"/>
                  </a:cubicBezTo>
                  <a:cubicBezTo>
                    <a:pt x="3324" y="848"/>
                    <a:pt x="3188" y="822"/>
                    <a:pt x="3051" y="790"/>
                  </a:cubicBezTo>
                  <a:cubicBezTo>
                    <a:pt x="3045" y="796"/>
                    <a:pt x="3038" y="796"/>
                    <a:pt x="3032" y="803"/>
                  </a:cubicBezTo>
                  <a:cubicBezTo>
                    <a:pt x="2440" y="1284"/>
                    <a:pt x="1978" y="1720"/>
                    <a:pt x="1646" y="2116"/>
                  </a:cubicBezTo>
                  <a:cubicBezTo>
                    <a:pt x="1198" y="2663"/>
                    <a:pt x="905" y="3229"/>
                    <a:pt x="775" y="3807"/>
                  </a:cubicBezTo>
                  <a:cubicBezTo>
                    <a:pt x="768" y="3827"/>
                    <a:pt x="768" y="3840"/>
                    <a:pt x="775" y="3853"/>
                  </a:cubicBezTo>
                  <a:cubicBezTo>
                    <a:pt x="775" y="3853"/>
                    <a:pt x="788" y="3859"/>
                    <a:pt x="807" y="3879"/>
                  </a:cubicBezTo>
                  <a:lnTo>
                    <a:pt x="1367" y="4178"/>
                  </a:lnTo>
                  <a:cubicBezTo>
                    <a:pt x="1542" y="4276"/>
                    <a:pt x="1685" y="4347"/>
                    <a:pt x="1809" y="4406"/>
                  </a:cubicBezTo>
                  <a:cubicBezTo>
                    <a:pt x="1900" y="4445"/>
                    <a:pt x="2036" y="4497"/>
                    <a:pt x="2219" y="4568"/>
                  </a:cubicBezTo>
                  <a:cubicBezTo>
                    <a:pt x="2284" y="4594"/>
                    <a:pt x="2342" y="4620"/>
                    <a:pt x="2394" y="4646"/>
                  </a:cubicBezTo>
                  <a:cubicBezTo>
                    <a:pt x="2505" y="4412"/>
                    <a:pt x="2628" y="4178"/>
                    <a:pt x="2758" y="3950"/>
                  </a:cubicBezTo>
                  <a:cubicBezTo>
                    <a:pt x="2784" y="3898"/>
                    <a:pt x="2817" y="3859"/>
                    <a:pt x="2862" y="3833"/>
                  </a:cubicBezTo>
                  <a:cubicBezTo>
                    <a:pt x="2886" y="3820"/>
                    <a:pt x="2909" y="3811"/>
                    <a:pt x="2929" y="3811"/>
                  </a:cubicBezTo>
                  <a:cubicBezTo>
                    <a:pt x="2947" y="3811"/>
                    <a:pt x="2964" y="3818"/>
                    <a:pt x="2980" y="3833"/>
                  </a:cubicBezTo>
                  <a:cubicBezTo>
                    <a:pt x="3006" y="3853"/>
                    <a:pt x="3019" y="3898"/>
                    <a:pt x="3019" y="3970"/>
                  </a:cubicBezTo>
                  <a:cubicBezTo>
                    <a:pt x="3019" y="4120"/>
                    <a:pt x="3025" y="4276"/>
                    <a:pt x="3038" y="4445"/>
                  </a:cubicBezTo>
                  <a:cubicBezTo>
                    <a:pt x="3149" y="4276"/>
                    <a:pt x="3259" y="4146"/>
                    <a:pt x="3350" y="4048"/>
                  </a:cubicBezTo>
                  <a:cubicBezTo>
                    <a:pt x="3441" y="3957"/>
                    <a:pt x="3584" y="3846"/>
                    <a:pt x="3786" y="3703"/>
                  </a:cubicBezTo>
                  <a:lnTo>
                    <a:pt x="4222" y="3411"/>
                  </a:lnTo>
                  <a:cubicBezTo>
                    <a:pt x="4254" y="3398"/>
                    <a:pt x="4293" y="3365"/>
                    <a:pt x="4345" y="3320"/>
                  </a:cubicBezTo>
                  <a:lnTo>
                    <a:pt x="4352" y="3320"/>
                  </a:lnTo>
                  <a:cubicBezTo>
                    <a:pt x="4449" y="2650"/>
                    <a:pt x="4651" y="2019"/>
                    <a:pt x="4957" y="1427"/>
                  </a:cubicBezTo>
                  <a:cubicBezTo>
                    <a:pt x="5015" y="1323"/>
                    <a:pt x="5074" y="1271"/>
                    <a:pt x="5126" y="1271"/>
                  </a:cubicBezTo>
                  <a:cubicBezTo>
                    <a:pt x="5158" y="1271"/>
                    <a:pt x="5191" y="1284"/>
                    <a:pt x="5223" y="1310"/>
                  </a:cubicBezTo>
                  <a:cubicBezTo>
                    <a:pt x="5243" y="1323"/>
                    <a:pt x="5269" y="1349"/>
                    <a:pt x="5301" y="1382"/>
                  </a:cubicBezTo>
                  <a:cubicBezTo>
                    <a:pt x="5366" y="1460"/>
                    <a:pt x="5470" y="1564"/>
                    <a:pt x="5600" y="1687"/>
                  </a:cubicBezTo>
                  <a:cubicBezTo>
                    <a:pt x="5757" y="1830"/>
                    <a:pt x="5861" y="1934"/>
                    <a:pt x="5913" y="1993"/>
                  </a:cubicBezTo>
                  <a:cubicBezTo>
                    <a:pt x="6017" y="2097"/>
                    <a:pt x="6127" y="2227"/>
                    <a:pt x="6251" y="2390"/>
                  </a:cubicBezTo>
                  <a:cubicBezTo>
                    <a:pt x="6303" y="2455"/>
                    <a:pt x="6381" y="2552"/>
                    <a:pt x="6472" y="2676"/>
                  </a:cubicBezTo>
                  <a:lnTo>
                    <a:pt x="6303" y="777"/>
                  </a:lnTo>
                  <a:cubicBezTo>
                    <a:pt x="6290" y="601"/>
                    <a:pt x="6283" y="471"/>
                    <a:pt x="6283" y="387"/>
                  </a:cubicBezTo>
                  <a:cubicBezTo>
                    <a:pt x="6290" y="243"/>
                    <a:pt x="6309" y="120"/>
                    <a:pt x="6342" y="9"/>
                  </a:cubicBezTo>
                  <a:cubicBezTo>
                    <a:pt x="6103" y="5"/>
                    <a:pt x="5903" y="0"/>
                    <a:pt x="5739" y="0"/>
                  </a:cubicBezTo>
                  <a:close/>
                  <a:moveTo>
                    <a:pt x="1198" y="5619"/>
                  </a:moveTo>
                  <a:cubicBezTo>
                    <a:pt x="1038" y="5619"/>
                    <a:pt x="877" y="5628"/>
                    <a:pt x="716" y="5648"/>
                  </a:cubicBezTo>
                  <a:cubicBezTo>
                    <a:pt x="606" y="5661"/>
                    <a:pt x="528" y="5667"/>
                    <a:pt x="495" y="5667"/>
                  </a:cubicBezTo>
                  <a:cubicBezTo>
                    <a:pt x="480" y="5669"/>
                    <a:pt x="464" y="5669"/>
                    <a:pt x="449" y="5669"/>
                  </a:cubicBezTo>
                  <a:cubicBezTo>
                    <a:pt x="382" y="5669"/>
                    <a:pt x="321" y="5658"/>
                    <a:pt x="267" y="5648"/>
                  </a:cubicBezTo>
                  <a:cubicBezTo>
                    <a:pt x="245" y="5640"/>
                    <a:pt x="224" y="5637"/>
                    <a:pt x="207" y="5637"/>
                  </a:cubicBezTo>
                  <a:cubicBezTo>
                    <a:pt x="195" y="5637"/>
                    <a:pt x="185" y="5639"/>
                    <a:pt x="176" y="5641"/>
                  </a:cubicBezTo>
                  <a:cubicBezTo>
                    <a:pt x="163" y="5654"/>
                    <a:pt x="150" y="5674"/>
                    <a:pt x="144" y="5706"/>
                  </a:cubicBezTo>
                  <a:cubicBezTo>
                    <a:pt x="27" y="6103"/>
                    <a:pt x="1" y="6597"/>
                    <a:pt x="66" y="7196"/>
                  </a:cubicBezTo>
                  <a:cubicBezTo>
                    <a:pt x="176" y="8275"/>
                    <a:pt x="476" y="9309"/>
                    <a:pt x="957" y="10291"/>
                  </a:cubicBezTo>
                  <a:cubicBezTo>
                    <a:pt x="1093" y="10194"/>
                    <a:pt x="1243" y="10135"/>
                    <a:pt x="1399" y="10103"/>
                  </a:cubicBezTo>
                  <a:cubicBezTo>
                    <a:pt x="1217" y="9322"/>
                    <a:pt x="1178" y="8568"/>
                    <a:pt x="1282" y="7846"/>
                  </a:cubicBezTo>
                  <a:cubicBezTo>
                    <a:pt x="1334" y="7482"/>
                    <a:pt x="1445" y="7059"/>
                    <a:pt x="1601" y="6578"/>
                  </a:cubicBezTo>
                  <a:cubicBezTo>
                    <a:pt x="1698" y="6279"/>
                    <a:pt x="1809" y="5980"/>
                    <a:pt x="1926" y="5687"/>
                  </a:cubicBezTo>
                  <a:cubicBezTo>
                    <a:pt x="1906" y="5680"/>
                    <a:pt x="1874" y="5680"/>
                    <a:pt x="1848" y="5674"/>
                  </a:cubicBezTo>
                  <a:cubicBezTo>
                    <a:pt x="1631" y="5637"/>
                    <a:pt x="1415" y="5619"/>
                    <a:pt x="1198" y="5619"/>
                  </a:cubicBezTo>
                  <a:close/>
                </a:path>
              </a:pathLst>
            </a:custGeom>
            <a:solidFill>
              <a:srgbClr val="FBC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4"/>
            <p:cNvSpPr/>
            <p:nvPr/>
          </p:nvSpPr>
          <p:spPr>
            <a:xfrm>
              <a:off x="-5326125" y="292125"/>
              <a:ext cx="191075" cy="571250"/>
            </a:xfrm>
            <a:custGeom>
              <a:avLst/>
              <a:gdLst/>
              <a:ahLst/>
              <a:cxnLst/>
              <a:rect l="l" t="t" r="r" b="b"/>
              <a:pathLst>
                <a:path w="7643" h="22850" extrusionOk="0">
                  <a:moveTo>
                    <a:pt x="1692" y="0"/>
                  </a:moveTo>
                  <a:cubicBezTo>
                    <a:pt x="1574" y="0"/>
                    <a:pt x="1434" y="31"/>
                    <a:pt x="1275" y="93"/>
                  </a:cubicBezTo>
                  <a:cubicBezTo>
                    <a:pt x="1074" y="171"/>
                    <a:pt x="885" y="262"/>
                    <a:pt x="696" y="360"/>
                  </a:cubicBezTo>
                  <a:cubicBezTo>
                    <a:pt x="742" y="379"/>
                    <a:pt x="781" y="405"/>
                    <a:pt x="820" y="431"/>
                  </a:cubicBezTo>
                  <a:cubicBezTo>
                    <a:pt x="917" y="509"/>
                    <a:pt x="983" y="607"/>
                    <a:pt x="1015" y="718"/>
                  </a:cubicBezTo>
                  <a:cubicBezTo>
                    <a:pt x="1022" y="737"/>
                    <a:pt x="1022" y="757"/>
                    <a:pt x="1028" y="789"/>
                  </a:cubicBezTo>
                  <a:cubicBezTo>
                    <a:pt x="1197" y="633"/>
                    <a:pt x="1366" y="477"/>
                    <a:pt x="1542" y="340"/>
                  </a:cubicBezTo>
                  <a:cubicBezTo>
                    <a:pt x="1626" y="269"/>
                    <a:pt x="1685" y="223"/>
                    <a:pt x="1717" y="197"/>
                  </a:cubicBezTo>
                  <a:cubicBezTo>
                    <a:pt x="1782" y="139"/>
                    <a:pt x="1828" y="80"/>
                    <a:pt x="1867" y="28"/>
                  </a:cubicBezTo>
                  <a:cubicBezTo>
                    <a:pt x="1816" y="10"/>
                    <a:pt x="1757" y="0"/>
                    <a:pt x="1692" y="0"/>
                  </a:cubicBezTo>
                  <a:close/>
                  <a:moveTo>
                    <a:pt x="6550" y="386"/>
                  </a:moveTo>
                  <a:cubicBezTo>
                    <a:pt x="6602" y="529"/>
                    <a:pt x="6686" y="698"/>
                    <a:pt x="6810" y="893"/>
                  </a:cubicBezTo>
                  <a:cubicBezTo>
                    <a:pt x="6979" y="1173"/>
                    <a:pt x="7076" y="1335"/>
                    <a:pt x="7102" y="1387"/>
                  </a:cubicBezTo>
                  <a:cubicBezTo>
                    <a:pt x="7128" y="1439"/>
                    <a:pt x="7154" y="1491"/>
                    <a:pt x="7180" y="1543"/>
                  </a:cubicBezTo>
                  <a:cubicBezTo>
                    <a:pt x="7190" y="1544"/>
                    <a:pt x="7200" y="1544"/>
                    <a:pt x="7210" y="1544"/>
                  </a:cubicBezTo>
                  <a:cubicBezTo>
                    <a:pt x="7296" y="1544"/>
                    <a:pt x="7378" y="1519"/>
                    <a:pt x="7460" y="1472"/>
                  </a:cubicBezTo>
                  <a:cubicBezTo>
                    <a:pt x="7538" y="1426"/>
                    <a:pt x="7603" y="1368"/>
                    <a:pt x="7642" y="1290"/>
                  </a:cubicBezTo>
                  <a:cubicBezTo>
                    <a:pt x="7337" y="913"/>
                    <a:pt x="6972" y="607"/>
                    <a:pt x="6550" y="386"/>
                  </a:cubicBezTo>
                  <a:close/>
                  <a:moveTo>
                    <a:pt x="1835" y="13627"/>
                  </a:moveTo>
                  <a:cubicBezTo>
                    <a:pt x="1861" y="13627"/>
                    <a:pt x="1893" y="13634"/>
                    <a:pt x="1919" y="13653"/>
                  </a:cubicBezTo>
                  <a:cubicBezTo>
                    <a:pt x="1932" y="13660"/>
                    <a:pt x="1945" y="13666"/>
                    <a:pt x="1952" y="13679"/>
                  </a:cubicBezTo>
                  <a:cubicBezTo>
                    <a:pt x="1958" y="13692"/>
                    <a:pt x="1958" y="13712"/>
                    <a:pt x="1958" y="13725"/>
                  </a:cubicBezTo>
                  <a:cubicBezTo>
                    <a:pt x="1958" y="13764"/>
                    <a:pt x="1952" y="13790"/>
                    <a:pt x="1945" y="13809"/>
                  </a:cubicBezTo>
                  <a:cubicBezTo>
                    <a:pt x="1932" y="13829"/>
                    <a:pt x="1913" y="13848"/>
                    <a:pt x="1893" y="13855"/>
                  </a:cubicBezTo>
                  <a:cubicBezTo>
                    <a:pt x="1874" y="13861"/>
                    <a:pt x="1854" y="13874"/>
                    <a:pt x="1828" y="13874"/>
                  </a:cubicBezTo>
                  <a:cubicBezTo>
                    <a:pt x="1821" y="13876"/>
                    <a:pt x="1814" y="13877"/>
                    <a:pt x="1807" y="13877"/>
                  </a:cubicBezTo>
                  <a:cubicBezTo>
                    <a:pt x="1789" y="13877"/>
                    <a:pt x="1771" y="13871"/>
                    <a:pt x="1756" y="13861"/>
                  </a:cubicBezTo>
                  <a:cubicBezTo>
                    <a:pt x="1724" y="13842"/>
                    <a:pt x="1704" y="13809"/>
                    <a:pt x="1704" y="13757"/>
                  </a:cubicBezTo>
                  <a:cubicBezTo>
                    <a:pt x="1704" y="13725"/>
                    <a:pt x="1711" y="13705"/>
                    <a:pt x="1724" y="13686"/>
                  </a:cubicBezTo>
                  <a:cubicBezTo>
                    <a:pt x="1737" y="13673"/>
                    <a:pt x="1763" y="13660"/>
                    <a:pt x="1802" y="13640"/>
                  </a:cubicBezTo>
                  <a:lnTo>
                    <a:pt x="1835" y="13627"/>
                  </a:lnTo>
                  <a:close/>
                  <a:moveTo>
                    <a:pt x="1210" y="13796"/>
                  </a:moveTo>
                  <a:cubicBezTo>
                    <a:pt x="1223" y="13803"/>
                    <a:pt x="1243" y="13803"/>
                    <a:pt x="1275" y="13803"/>
                  </a:cubicBezTo>
                  <a:cubicBezTo>
                    <a:pt x="1308" y="13803"/>
                    <a:pt x="1327" y="13809"/>
                    <a:pt x="1340" y="13809"/>
                  </a:cubicBezTo>
                  <a:cubicBezTo>
                    <a:pt x="1366" y="13822"/>
                    <a:pt x="1379" y="13842"/>
                    <a:pt x="1379" y="13868"/>
                  </a:cubicBezTo>
                  <a:cubicBezTo>
                    <a:pt x="1373" y="13881"/>
                    <a:pt x="1366" y="13894"/>
                    <a:pt x="1353" y="13920"/>
                  </a:cubicBezTo>
                  <a:lnTo>
                    <a:pt x="1347" y="13946"/>
                  </a:lnTo>
                  <a:cubicBezTo>
                    <a:pt x="1347" y="13965"/>
                    <a:pt x="1327" y="13985"/>
                    <a:pt x="1295" y="13998"/>
                  </a:cubicBezTo>
                  <a:cubicBezTo>
                    <a:pt x="1282" y="14011"/>
                    <a:pt x="1275" y="14011"/>
                    <a:pt x="1269" y="14011"/>
                  </a:cubicBezTo>
                  <a:lnTo>
                    <a:pt x="1243" y="14017"/>
                  </a:lnTo>
                  <a:lnTo>
                    <a:pt x="1139" y="14011"/>
                  </a:lnTo>
                  <a:cubicBezTo>
                    <a:pt x="1113" y="14011"/>
                    <a:pt x="1093" y="14011"/>
                    <a:pt x="1087" y="13998"/>
                  </a:cubicBezTo>
                  <a:cubicBezTo>
                    <a:pt x="1074" y="13991"/>
                    <a:pt x="1067" y="13972"/>
                    <a:pt x="1067" y="13952"/>
                  </a:cubicBezTo>
                  <a:lnTo>
                    <a:pt x="1074" y="13868"/>
                  </a:lnTo>
                  <a:cubicBezTo>
                    <a:pt x="1093" y="13848"/>
                    <a:pt x="1100" y="13829"/>
                    <a:pt x="1100" y="13816"/>
                  </a:cubicBezTo>
                  <a:cubicBezTo>
                    <a:pt x="1103" y="13814"/>
                    <a:pt x="1107" y="13813"/>
                    <a:pt x="1111" y="13813"/>
                  </a:cubicBezTo>
                  <a:cubicBezTo>
                    <a:pt x="1120" y="13813"/>
                    <a:pt x="1129" y="13818"/>
                    <a:pt x="1139" y="13822"/>
                  </a:cubicBezTo>
                  <a:cubicBezTo>
                    <a:pt x="1145" y="13835"/>
                    <a:pt x="1139" y="13842"/>
                    <a:pt x="1126" y="13848"/>
                  </a:cubicBezTo>
                  <a:cubicBezTo>
                    <a:pt x="1158" y="13835"/>
                    <a:pt x="1184" y="13822"/>
                    <a:pt x="1210" y="13796"/>
                  </a:cubicBezTo>
                  <a:close/>
                  <a:moveTo>
                    <a:pt x="1295" y="13048"/>
                  </a:moveTo>
                  <a:cubicBezTo>
                    <a:pt x="1295" y="13048"/>
                    <a:pt x="1288" y="13055"/>
                    <a:pt x="1288" y="13061"/>
                  </a:cubicBezTo>
                  <a:cubicBezTo>
                    <a:pt x="1243" y="13126"/>
                    <a:pt x="1184" y="13230"/>
                    <a:pt x="1113" y="13373"/>
                  </a:cubicBezTo>
                  <a:lnTo>
                    <a:pt x="872" y="13926"/>
                  </a:lnTo>
                  <a:cubicBezTo>
                    <a:pt x="852" y="13985"/>
                    <a:pt x="839" y="14017"/>
                    <a:pt x="839" y="14024"/>
                  </a:cubicBezTo>
                  <a:cubicBezTo>
                    <a:pt x="820" y="14102"/>
                    <a:pt x="820" y="14173"/>
                    <a:pt x="826" y="14245"/>
                  </a:cubicBezTo>
                  <a:cubicBezTo>
                    <a:pt x="1080" y="14193"/>
                    <a:pt x="1308" y="14141"/>
                    <a:pt x="1516" y="14082"/>
                  </a:cubicBezTo>
                  <a:cubicBezTo>
                    <a:pt x="1776" y="14011"/>
                    <a:pt x="1978" y="13920"/>
                    <a:pt x="2101" y="13822"/>
                  </a:cubicBezTo>
                  <a:cubicBezTo>
                    <a:pt x="2108" y="13816"/>
                    <a:pt x="2114" y="13816"/>
                    <a:pt x="2121" y="13809"/>
                  </a:cubicBezTo>
                  <a:cubicBezTo>
                    <a:pt x="2225" y="13627"/>
                    <a:pt x="2329" y="13458"/>
                    <a:pt x="2433" y="13295"/>
                  </a:cubicBezTo>
                  <a:lnTo>
                    <a:pt x="2433" y="13295"/>
                  </a:lnTo>
                  <a:cubicBezTo>
                    <a:pt x="2374" y="13334"/>
                    <a:pt x="2309" y="13373"/>
                    <a:pt x="2238" y="13419"/>
                  </a:cubicBezTo>
                  <a:cubicBezTo>
                    <a:pt x="2127" y="13484"/>
                    <a:pt x="2036" y="13529"/>
                    <a:pt x="1958" y="13555"/>
                  </a:cubicBezTo>
                  <a:cubicBezTo>
                    <a:pt x="1880" y="13575"/>
                    <a:pt x="1802" y="13595"/>
                    <a:pt x="1717" y="13608"/>
                  </a:cubicBezTo>
                  <a:cubicBezTo>
                    <a:pt x="1685" y="13608"/>
                    <a:pt x="1620" y="13614"/>
                    <a:pt x="1535" y="13621"/>
                  </a:cubicBezTo>
                  <a:lnTo>
                    <a:pt x="1340" y="13634"/>
                  </a:lnTo>
                  <a:cubicBezTo>
                    <a:pt x="1321" y="13634"/>
                    <a:pt x="1308" y="13627"/>
                    <a:pt x="1301" y="13621"/>
                  </a:cubicBezTo>
                  <a:cubicBezTo>
                    <a:pt x="1282" y="13608"/>
                    <a:pt x="1275" y="13588"/>
                    <a:pt x="1282" y="13555"/>
                  </a:cubicBezTo>
                  <a:cubicBezTo>
                    <a:pt x="1295" y="13451"/>
                    <a:pt x="1327" y="13347"/>
                    <a:pt x="1379" y="13243"/>
                  </a:cubicBezTo>
                  <a:cubicBezTo>
                    <a:pt x="1392" y="13224"/>
                    <a:pt x="1399" y="13211"/>
                    <a:pt x="1392" y="13198"/>
                  </a:cubicBezTo>
                  <a:cubicBezTo>
                    <a:pt x="1392" y="13185"/>
                    <a:pt x="1386" y="13172"/>
                    <a:pt x="1366" y="13159"/>
                  </a:cubicBezTo>
                  <a:cubicBezTo>
                    <a:pt x="1353" y="13133"/>
                    <a:pt x="1327" y="13100"/>
                    <a:pt x="1295" y="13048"/>
                  </a:cubicBezTo>
                  <a:close/>
                  <a:moveTo>
                    <a:pt x="7584" y="14583"/>
                  </a:moveTo>
                  <a:cubicBezTo>
                    <a:pt x="7558" y="14609"/>
                    <a:pt x="7532" y="14642"/>
                    <a:pt x="7506" y="14687"/>
                  </a:cubicBezTo>
                  <a:cubicBezTo>
                    <a:pt x="7480" y="14733"/>
                    <a:pt x="7454" y="14765"/>
                    <a:pt x="7441" y="14791"/>
                  </a:cubicBezTo>
                  <a:cubicBezTo>
                    <a:pt x="7421" y="14811"/>
                    <a:pt x="7395" y="14843"/>
                    <a:pt x="7363" y="14882"/>
                  </a:cubicBezTo>
                  <a:cubicBezTo>
                    <a:pt x="7324" y="14928"/>
                    <a:pt x="7298" y="14960"/>
                    <a:pt x="7285" y="14973"/>
                  </a:cubicBezTo>
                  <a:cubicBezTo>
                    <a:pt x="7220" y="15064"/>
                    <a:pt x="7154" y="15181"/>
                    <a:pt x="7076" y="15337"/>
                  </a:cubicBezTo>
                  <a:cubicBezTo>
                    <a:pt x="7180" y="15311"/>
                    <a:pt x="7265" y="15259"/>
                    <a:pt x="7350" y="15188"/>
                  </a:cubicBezTo>
                  <a:cubicBezTo>
                    <a:pt x="7428" y="15116"/>
                    <a:pt x="7486" y="15032"/>
                    <a:pt x="7525" y="14941"/>
                  </a:cubicBezTo>
                  <a:cubicBezTo>
                    <a:pt x="7538" y="14915"/>
                    <a:pt x="7558" y="14856"/>
                    <a:pt x="7577" y="14772"/>
                  </a:cubicBezTo>
                  <a:cubicBezTo>
                    <a:pt x="7603" y="14687"/>
                    <a:pt x="7603" y="14622"/>
                    <a:pt x="7584" y="14583"/>
                  </a:cubicBezTo>
                  <a:close/>
                  <a:moveTo>
                    <a:pt x="456" y="21646"/>
                  </a:moveTo>
                  <a:cubicBezTo>
                    <a:pt x="449" y="21665"/>
                    <a:pt x="443" y="21685"/>
                    <a:pt x="436" y="21711"/>
                  </a:cubicBezTo>
                  <a:cubicBezTo>
                    <a:pt x="417" y="21789"/>
                    <a:pt x="404" y="21828"/>
                    <a:pt x="404" y="21847"/>
                  </a:cubicBezTo>
                  <a:cubicBezTo>
                    <a:pt x="397" y="21873"/>
                    <a:pt x="391" y="21906"/>
                    <a:pt x="391" y="21958"/>
                  </a:cubicBezTo>
                  <a:cubicBezTo>
                    <a:pt x="384" y="22322"/>
                    <a:pt x="436" y="22602"/>
                    <a:pt x="534" y="22810"/>
                  </a:cubicBezTo>
                  <a:cubicBezTo>
                    <a:pt x="540" y="22823"/>
                    <a:pt x="547" y="22830"/>
                    <a:pt x="553" y="22836"/>
                  </a:cubicBezTo>
                  <a:cubicBezTo>
                    <a:pt x="566" y="22836"/>
                    <a:pt x="579" y="22830"/>
                    <a:pt x="586" y="22823"/>
                  </a:cubicBezTo>
                  <a:cubicBezTo>
                    <a:pt x="664" y="22790"/>
                    <a:pt x="722" y="22725"/>
                    <a:pt x="755" y="22615"/>
                  </a:cubicBezTo>
                  <a:cubicBezTo>
                    <a:pt x="781" y="22530"/>
                    <a:pt x="794" y="22426"/>
                    <a:pt x="794" y="22303"/>
                  </a:cubicBezTo>
                  <a:cubicBezTo>
                    <a:pt x="794" y="22088"/>
                    <a:pt x="755" y="21919"/>
                    <a:pt x="670" y="21789"/>
                  </a:cubicBezTo>
                  <a:lnTo>
                    <a:pt x="625" y="21730"/>
                  </a:lnTo>
                  <a:cubicBezTo>
                    <a:pt x="586" y="21698"/>
                    <a:pt x="547" y="21665"/>
                    <a:pt x="488" y="21652"/>
                  </a:cubicBezTo>
                  <a:cubicBezTo>
                    <a:pt x="475" y="21646"/>
                    <a:pt x="462" y="21646"/>
                    <a:pt x="456" y="21646"/>
                  </a:cubicBezTo>
                  <a:close/>
                  <a:moveTo>
                    <a:pt x="404" y="21639"/>
                  </a:moveTo>
                  <a:cubicBezTo>
                    <a:pt x="378" y="21639"/>
                    <a:pt x="352" y="21646"/>
                    <a:pt x="332" y="21652"/>
                  </a:cubicBezTo>
                  <a:cubicBezTo>
                    <a:pt x="306" y="21656"/>
                    <a:pt x="284" y="21660"/>
                    <a:pt x="266" y="21660"/>
                  </a:cubicBezTo>
                  <a:cubicBezTo>
                    <a:pt x="253" y="21660"/>
                    <a:pt x="243" y="21658"/>
                    <a:pt x="235" y="21652"/>
                  </a:cubicBezTo>
                  <a:cubicBezTo>
                    <a:pt x="98" y="21834"/>
                    <a:pt x="20" y="22036"/>
                    <a:pt x="7" y="22264"/>
                  </a:cubicBezTo>
                  <a:cubicBezTo>
                    <a:pt x="0" y="22413"/>
                    <a:pt x="20" y="22537"/>
                    <a:pt x="79" y="22628"/>
                  </a:cubicBezTo>
                  <a:cubicBezTo>
                    <a:pt x="124" y="22699"/>
                    <a:pt x="183" y="22758"/>
                    <a:pt x="261" y="22797"/>
                  </a:cubicBezTo>
                  <a:cubicBezTo>
                    <a:pt x="326" y="22830"/>
                    <a:pt x="391" y="22849"/>
                    <a:pt x="462" y="22849"/>
                  </a:cubicBezTo>
                  <a:cubicBezTo>
                    <a:pt x="417" y="22745"/>
                    <a:pt x="384" y="22634"/>
                    <a:pt x="352" y="22504"/>
                  </a:cubicBezTo>
                  <a:cubicBezTo>
                    <a:pt x="339" y="22446"/>
                    <a:pt x="332" y="22374"/>
                    <a:pt x="326" y="22290"/>
                  </a:cubicBezTo>
                  <a:cubicBezTo>
                    <a:pt x="313" y="22192"/>
                    <a:pt x="313" y="22082"/>
                    <a:pt x="319" y="21965"/>
                  </a:cubicBezTo>
                  <a:cubicBezTo>
                    <a:pt x="326" y="21880"/>
                    <a:pt x="332" y="21815"/>
                    <a:pt x="352" y="21763"/>
                  </a:cubicBezTo>
                  <a:lnTo>
                    <a:pt x="404" y="21639"/>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4"/>
            <p:cNvSpPr/>
            <p:nvPr/>
          </p:nvSpPr>
          <p:spPr>
            <a:xfrm>
              <a:off x="-5428725" y="302575"/>
              <a:ext cx="400825" cy="499650"/>
            </a:xfrm>
            <a:custGeom>
              <a:avLst/>
              <a:gdLst/>
              <a:ahLst/>
              <a:cxnLst/>
              <a:rect l="l" t="t" r="r" b="b"/>
              <a:pathLst>
                <a:path w="16033" h="19986" extrusionOk="0">
                  <a:moveTo>
                    <a:pt x="11811" y="956"/>
                  </a:moveTo>
                  <a:cubicBezTo>
                    <a:pt x="11779" y="1002"/>
                    <a:pt x="11727" y="1047"/>
                    <a:pt x="11662" y="1093"/>
                  </a:cubicBezTo>
                  <a:cubicBezTo>
                    <a:pt x="11629" y="1119"/>
                    <a:pt x="11603" y="1138"/>
                    <a:pt x="11571" y="1158"/>
                  </a:cubicBezTo>
                  <a:cubicBezTo>
                    <a:pt x="11527" y="1182"/>
                    <a:pt x="11470" y="1195"/>
                    <a:pt x="11397" y="1195"/>
                  </a:cubicBezTo>
                  <a:cubicBezTo>
                    <a:pt x="11372" y="1195"/>
                    <a:pt x="11346" y="1194"/>
                    <a:pt x="11317" y="1191"/>
                  </a:cubicBezTo>
                  <a:lnTo>
                    <a:pt x="11317" y="1191"/>
                  </a:lnTo>
                  <a:cubicBezTo>
                    <a:pt x="11447" y="1522"/>
                    <a:pt x="11460" y="1815"/>
                    <a:pt x="11363" y="2062"/>
                  </a:cubicBezTo>
                  <a:cubicBezTo>
                    <a:pt x="11297" y="2225"/>
                    <a:pt x="11167" y="2387"/>
                    <a:pt x="10979" y="2556"/>
                  </a:cubicBezTo>
                  <a:cubicBezTo>
                    <a:pt x="10680" y="2823"/>
                    <a:pt x="10354" y="3038"/>
                    <a:pt x="10003" y="3207"/>
                  </a:cubicBezTo>
                  <a:cubicBezTo>
                    <a:pt x="10023" y="3226"/>
                    <a:pt x="10049" y="3252"/>
                    <a:pt x="10081" y="3291"/>
                  </a:cubicBezTo>
                  <a:lnTo>
                    <a:pt x="10179" y="3402"/>
                  </a:lnTo>
                  <a:cubicBezTo>
                    <a:pt x="10211" y="3447"/>
                    <a:pt x="10244" y="3506"/>
                    <a:pt x="10276" y="3571"/>
                  </a:cubicBezTo>
                  <a:lnTo>
                    <a:pt x="10413" y="3883"/>
                  </a:lnTo>
                  <a:lnTo>
                    <a:pt x="10504" y="4215"/>
                  </a:lnTo>
                  <a:cubicBezTo>
                    <a:pt x="10511" y="4267"/>
                    <a:pt x="10517" y="4325"/>
                    <a:pt x="10517" y="4397"/>
                  </a:cubicBezTo>
                  <a:cubicBezTo>
                    <a:pt x="10836" y="4215"/>
                    <a:pt x="11102" y="4020"/>
                    <a:pt x="11317" y="3824"/>
                  </a:cubicBezTo>
                  <a:cubicBezTo>
                    <a:pt x="11597" y="3558"/>
                    <a:pt x="11818" y="3259"/>
                    <a:pt x="11987" y="2920"/>
                  </a:cubicBezTo>
                  <a:cubicBezTo>
                    <a:pt x="12071" y="2758"/>
                    <a:pt x="12123" y="2615"/>
                    <a:pt x="12149" y="2498"/>
                  </a:cubicBezTo>
                  <a:cubicBezTo>
                    <a:pt x="12175" y="2387"/>
                    <a:pt x="12188" y="2264"/>
                    <a:pt x="12182" y="2121"/>
                  </a:cubicBezTo>
                  <a:cubicBezTo>
                    <a:pt x="12182" y="2023"/>
                    <a:pt x="12175" y="1899"/>
                    <a:pt x="12156" y="1743"/>
                  </a:cubicBezTo>
                  <a:cubicBezTo>
                    <a:pt x="12136" y="1607"/>
                    <a:pt x="12123" y="1509"/>
                    <a:pt x="12104" y="1451"/>
                  </a:cubicBezTo>
                  <a:cubicBezTo>
                    <a:pt x="12071" y="1360"/>
                    <a:pt x="12013" y="1243"/>
                    <a:pt x="11922" y="1106"/>
                  </a:cubicBezTo>
                  <a:cubicBezTo>
                    <a:pt x="11889" y="1054"/>
                    <a:pt x="11850" y="1008"/>
                    <a:pt x="11811" y="956"/>
                  </a:cubicBezTo>
                  <a:close/>
                  <a:moveTo>
                    <a:pt x="9932" y="3239"/>
                  </a:moveTo>
                  <a:cubicBezTo>
                    <a:pt x="9867" y="3265"/>
                    <a:pt x="9802" y="3291"/>
                    <a:pt x="9737" y="3317"/>
                  </a:cubicBezTo>
                  <a:cubicBezTo>
                    <a:pt x="9776" y="3369"/>
                    <a:pt x="9815" y="3428"/>
                    <a:pt x="9854" y="3486"/>
                  </a:cubicBezTo>
                  <a:cubicBezTo>
                    <a:pt x="10029" y="3746"/>
                    <a:pt x="10140" y="3994"/>
                    <a:pt x="10192" y="4234"/>
                  </a:cubicBezTo>
                  <a:cubicBezTo>
                    <a:pt x="10211" y="4325"/>
                    <a:pt x="10224" y="4429"/>
                    <a:pt x="10231" y="4553"/>
                  </a:cubicBezTo>
                  <a:cubicBezTo>
                    <a:pt x="10296" y="4520"/>
                    <a:pt x="10354" y="4488"/>
                    <a:pt x="10420" y="4455"/>
                  </a:cubicBezTo>
                  <a:cubicBezTo>
                    <a:pt x="10426" y="4436"/>
                    <a:pt x="10426" y="4416"/>
                    <a:pt x="10426" y="4390"/>
                  </a:cubicBezTo>
                  <a:cubicBezTo>
                    <a:pt x="10426" y="4312"/>
                    <a:pt x="10420" y="4247"/>
                    <a:pt x="10400" y="4189"/>
                  </a:cubicBezTo>
                  <a:lnTo>
                    <a:pt x="10315" y="3883"/>
                  </a:lnTo>
                  <a:cubicBezTo>
                    <a:pt x="10315" y="3870"/>
                    <a:pt x="10296" y="3831"/>
                    <a:pt x="10270" y="3772"/>
                  </a:cubicBezTo>
                  <a:lnTo>
                    <a:pt x="10166" y="3551"/>
                  </a:lnTo>
                  <a:cubicBezTo>
                    <a:pt x="10146" y="3512"/>
                    <a:pt x="10133" y="3486"/>
                    <a:pt x="10120" y="3467"/>
                  </a:cubicBezTo>
                  <a:lnTo>
                    <a:pt x="10068" y="3408"/>
                  </a:lnTo>
                  <a:cubicBezTo>
                    <a:pt x="10062" y="3402"/>
                    <a:pt x="10029" y="3363"/>
                    <a:pt x="9971" y="3285"/>
                  </a:cubicBezTo>
                  <a:cubicBezTo>
                    <a:pt x="9958" y="3265"/>
                    <a:pt x="9945" y="3252"/>
                    <a:pt x="9932" y="3239"/>
                  </a:cubicBezTo>
                  <a:close/>
                  <a:moveTo>
                    <a:pt x="4703" y="0"/>
                  </a:moveTo>
                  <a:cubicBezTo>
                    <a:pt x="4358" y="195"/>
                    <a:pt x="4033" y="423"/>
                    <a:pt x="3740" y="683"/>
                  </a:cubicBezTo>
                  <a:cubicBezTo>
                    <a:pt x="3552" y="846"/>
                    <a:pt x="3415" y="995"/>
                    <a:pt x="3311" y="1145"/>
                  </a:cubicBezTo>
                  <a:cubicBezTo>
                    <a:pt x="3083" y="1470"/>
                    <a:pt x="2953" y="1886"/>
                    <a:pt x="2921" y="2387"/>
                  </a:cubicBezTo>
                  <a:cubicBezTo>
                    <a:pt x="2921" y="2550"/>
                    <a:pt x="2921" y="2686"/>
                    <a:pt x="2934" y="2803"/>
                  </a:cubicBezTo>
                  <a:cubicBezTo>
                    <a:pt x="2979" y="3200"/>
                    <a:pt x="3148" y="3597"/>
                    <a:pt x="3441" y="4000"/>
                  </a:cubicBezTo>
                  <a:cubicBezTo>
                    <a:pt x="3519" y="4104"/>
                    <a:pt x="3591" y="4189"/>
                    <a:pt x="3649" y="4241"/>
                  </a:cubicBezTo>
                  <a:cubicBezTo>
                    <a:pt x="3734" y="4312"/>
                    <a:pt x="3851" y="4390"/>
                    <a:pt x="4013" y="4475"/>
                  </a:cubicBezTo>
                  <a:lnTo>
                    <a:pt x="4540" y="4761"/>
                  </a:lnTo>
                  <a:cubicBezTo>
                    <a:pt x="4553" y="4767"/>
                    <a:pt x="4573" y="4767"/>
                    <a:pt x="4592" y="4774"/>
                  </a:cubicBezTo>
                  <a:cubicBezTo>
                    <a:pt x="4615" y="4776"/>
                    <a:pt x="4638" y="4776"/>
                    <a:pt x="4660" y="4776"/>
                  </a:cubicBezTo>
                  <a:cubicBezTo>
                    <a:pt x="4722" y="4776"/>
                    <a:pt x="4784" y="4770"/>
                    <a:pt x="4846" y="4761"/>
                  </a:cubicBezTo>
                  <a:cubicBezTo>
                    <a:pt x="5015" y="4741"/>
                    <a:pt x="5132" y="4696"/>
                    <a:pt x="5204" y="4618"/>
                  </a:cubicBezTo>
                  <a:cubicBezTo>
                    <a:pt x="5236" y="4585"/>
                    <a:pt x="5269" y="4533"/>
                    <a:pt x="5301" y="4475"/>
                  </a:cubicBezTo>
                  <a:cubicBezTo>
                    <a:pt x="5353" y="4384"/>
                    <a:pt x="5405" y="4254"/>
                    <a:pt x="5470" y="4078"/>
                  </a:cubicBezTo>
                  <a:cubicBezTo>
                    <a:pt x="5490" y="4033"/>
                    <a:pt x="5496" y="3994"/>
                    <a:pt x="5496" y="3981"/>
                  </a:cubicBezTo>
                  <a:cubicBezTo>
                    <a:pt x="5503" y="3948"/>
                    <a:pt x="5503" y="3896"/>
                    <a:pt x="5490" y="3831"/>
                  </a:cubicBezTo>
                  <a:cubicBezTo>
                    <a:pt x="5477" y="3727"/>
                    <a:pt x="5457" y="3655"/>
                    <a:pt x="5438" y="3603"/>
                  </a:cubicBezTo>
                  <a:lnTo>
                    <a:pt x="5373" y="3486"/>
                  </a:lnTo>
                  <a:cubicBezTo>
                    <a:pt x="5353" y="3473"/>
                    <a:pt x="5334" y="3460"/>
                    <a:pt x="5314" y="3447"/>
                  </a:cubicBezTo>
                  <a:cubicBezTo>
                    <a:pt x="5223" y="3408"/>
                    <a:pt x="5158" y="3376"/>
                    <a:pt x="5119" y="3356"/>
                  </a:cubicBezTo>
                  <a:cubicBezTo>
                    <a:pt x="4768" y="3181"/>
                    <a:pt x="4475" y="2927"/>
                    <a:pt x="4254" y="2608"/>
                  </a:cubicBezTo>
                  <a:cubicBezTo>
                    <a:pt x="4157" y="2478"/>
                    <a:pt x="4098" y="2355"/>
                    <a:pt x="4065" y="2244"/>
                  </a:cubicBezTo>
                  <a:cubicBezTo>
                    <a:pt x="4007" y="2023"/>
                    <a:pt x="4033" y="1782"/>
                    <a:pt x="4157" y="1529"/>
                  </a:cubicBezTo>
                  <a:cubicBezTo>
                    <a:pt x="4228" y="1366"/>
                    <a:pt x="4371" y="1164"/>
                    <a:pt x="4579" y="937"/>
                  </a:cubicBezTo>
                  <a:cubicBezTo>
                    <a:pt x="4729" y="774"/>
                    <a:pt x="4878" y="612"/>
                    <a:pt x="5034" y="462"/>
                  </a:cubicBezTo>
                  <a:cubicBezTo>
                    <a:pt x="5034" y="449"/>
                    <a:pt x="5028" y="436"/>
                    <a:pt x="5028" y="417"/>
                  </a:cubicBezTo>
                  <a:cubicBezTo>
                    <a:pt x="5021" y="313"/>
                    <a:pt x="4995" y="234"/>
                    <a:pt x="4963" y="176"/>
                  </a:cubicBezTo>
                  <a:cubicBezTo>
                    <a:pt x="4930" y="130"/>
                    <a:pt x="4891" y="91"/>
                    <a:pt x="4833" y="59"/>
                  </a:cubicBezTo>
                  <a:cubicBezTo>
                    <a:pt x="4800" y="46"/>
                    <a:pt x="4755" y="26"/>
                    <a:pt x="4703" y="0"/>
                  </a:cubicBezTo>
                  <a:close/>
                  <a:moveTo>
                    <a:pt x="5483" y="3519"/>
                  </a:moveTo>
                  <a:cubicBezTo>
                    <a:pt x="5503" y="3571"/>
                    <a:pt x="5516" y="3603"/>
                    <a:pt x="5522" y="3629"/>
                  </a:cubicBezTo>
                  <a:cubicBezTo>
                    <a:pt x="5535" y="3681"/>
                    <a:pt x="5548" y="3733"/>
                    <a:pt x="5555" y="3792"/>
                  </a:cubicBezTo>
                  <a:cubicBezTo>
                    <a:pt x="5568" y="3889"/>
                    <a:pt x="5568" y="3968"/>
                    <a:pt x="5561" y="4013"/>
                  </a:cubicBezTo>
                  <a:cubicBezTo>
                    <a:pt x="5548" y="4052"/>
                    <a:pt x="5535" y="4098"/>
                    <a:pt x="5516" y="4143"/>
                  </a:cubicBezTo>
                  <a:lnTo>
                    <a:pt x="5425" y="4397"/>
                  </a:lnTo>
                  <a:cubicBezTo>
                    <a:pt x="5386" y="4475"/>
                    <a:pt x="5347" y="4546"/>
                    <a:pt x="5301" y="4611"/>
                  </a:cubicBezTo>
                  <a:lnTo>
                    <a:pt x="5262" y="4657"/>
                  </a:lnTo>
                  <a:cubicBezTo>
                    <a:pt x="5236" y="4689"/>
                    <a:pt x="5210" y="4709"/>
                    <a:pt x="5184" y="4728"/>
                  </a:cubicBezTo>
                  <a:cubicBezTo>
                    <a:pt x="5069" y="4807"/>
                    <a:pt x="4921" y="4846"/>
                    <a:pt x="4739" y="4846"/>
                  </a:cubicBezTo>
                  <a:cubicBezTo>
                    <a:pt x="4725" y="4846"/>
                    <a:pt x="4711" y="4846"/>
                    <a:pt x="4696" y="4845"/>
                  </a:cubicBezTo>
                  <a:lnTo>
                    <a:pt x="4696" y="4845"/>
                  </a:lnTo>
                  <a:cubicBezTo>
                    <a:pt x="4729" y="4858"/>
                    <a:pt x="4755" y="4871"/>
                    <a:pt x="4781" y="4885"/>
                  </a:cubicBezTo>
                  <a:lnTo>
                    <a:pt x="4781" y="4878"/>
                  </a:lnTo>
                  <a:cubicBezTo>
                    <a:pt x="4807" y="4891"/>
                    <a:pt x="4833" y="4904"/>
                    <a:pt x="4872" y="4911"/>
                  </a:cubicBezTo>
                  <a:cubicBezTo>
                    <a:pt x="4904" y="4924"/>
                    <a:pt x="4937" y="4930"/>
                    <a:pt x="4963" y="4930"/>
                  </a:cubicBezTo>
                  <a:cubicBezTo>
                    <a:pt x="4956" y="4930"/>
                    <a:pt x="4956" y="4937"/>
                    <a:pt x="4956" y="4943"/>
                  </a:cubicBezTo>
                  <a:cubicBezTo>
                    <a:pt x="4988" y="4948"/>
                    <a:pt x="5020" y="4950"/>
                    <a:pt x="5052" y="4950"/>
                  </a:cubicBezTo>
                  <a:cubicBezTo>
                    <a:pt x="5150" y="4950"/>
                    <a:pt x="5248" y="4927"/>
                    <a:pt x="5347" y="4878"/>
                  </a:cubicBezTo>
                  <a:cubicBezTo>
                    <a:pt x="5483" y="4806"/>
                    <a:pt x="5587" y="4709"/>
                    <a:pt x="5646" y="4579"/>
                  </a:cubicBezTo>
                  <a:cubicBezTo>
                    <a:pt x="5711" y="4442"/>
                    <a:pt x="5730" y="4286"/>
                    <a:pt x="5711" y="4091"/>
                  </a:cubicBezTo>
                  <a:cubicBezTo>
                    <a:pt x="5698" y="3941"/>
                    <a:pt x="5659" y="3818"/>
                    <a:pt x="5600" y="3714"/>
                  </a:cubicBezTo>
                  <a:cubicBezTo>
                    <a:pt x="5594" y="3681"/>
                    <a:pt x="5587" y="3649"/>
                    <a:pt x="5568" y="3616"/>
                  </a:cubicBezTo>
                  <a:cubicBezTo>
                    <a:pt x="5548" y="3564"/>
                    <a:pt x="5516" y="3532"/>
                    <a:pt x="5483" y="3519"/>
                  </a:cubicBezTo>
                  <a:close/>
                  <a:moveTo>
                    <a:pt x="13756" y="7551"/>
                  </a:moveTo>
                  <a:lnTo>
                    <a:pt x="13756" y="7551"/>
                  </a:lnTo>
                  <a:cubicBezTo>
                    <a:pt x="13801" y="7649"/>
                    <a:pt x="13853" y="7759"/>
                    <a:pt x="13912" y="7883"/>
                  </a:cubicBezTo>
                  <a:cubicBezTo>
                    <a:pt x="14029" y="8136"/>
                    <a:pt x="14107" y="8351"/>
                    <a:pt x="14146" y="8539"/>
                  </a:cubicBezTo>
                  <a:lnTo>
                    <a:pt x="14211" y="8832"/>
                  </a:lnTo>
                  <a:cubicBezTo>
                    <a:pt x="14211" y="8845"/>
                    <a:pt x="14237" y="8923"/>
                    <a:pt x="14283" y="9066"/>
                  </a:cubicBezTo>
                  <a:cubicBezTo>
                    <a:pt x="14309" y="9164"/>
                    <a:pt x="14328" y="9242"/>
                    <a:pt x="14335" y="9307"/>
                  </a:cubicBezTo>
                  <a:cubicBezTo>
                    <a:pt x="14341" y="9359"/>
                    <a:pt x="14348" y="9456"/>
                    <a:pt x="14341" y="9600"/>
                  </a:cubicBezTo>
                  <a:cubicBezTo>
                    <a:pt x="14341" y="9723"/>
                    <a:pt x="14354" y="9821"/>
                    <a:pt x="14367" y="9892"/>
                  </a:cubicBezTo>
                  <a:cubicBezTo>
                    <a:pt x="14374" y="9925"/>
                    <a:pt x="14374" y="9951"/>
                    <a:pt x="14361" y="9964"/>
                  </a:cubicBezTo>
                  <a:cubicBezTo>
                    <a:pt x="14354" y="9970"/>
                    <a:pt x="14348" y="9977"/>
                    <a:pt x="14335" y="9977"/>
                  </a:cubicBezTo>
                  <a:cubicBezTo>
                    <a:pt x="14315" y="9970"/>
                    <a:pt x="14309" y="9964"/>
                    <a:pt x="14296" y="9957"/>
                  </a:cubicBezTo>
                  <a:lnTo>
                    <a:pt x="14250" y="9899"/>
                  </a:lnTo>
                  <a:cubicBezTo>
                    <a:pt x="14218" y="9866"/>
                    <a:pt x="14146" y="9847"/>
                    <a:pt x="14049" y="9840"/>
                  </a:cubicBezTo>
                  <a:cubicBezTo>
                    <a:pt x="13912" y="9840"/>
                    <a:pt x="13782" y="9847"/>
                    <a:pt x="13652" y="9847"/>
                  </a:cubicBezTo>
                  <a:cubicBezTo>
                    <a:pt x="13437" y="9860"/>
                    <a:pt x="13262" y="9879"/>
                    <a:pt x="13119" y="9912"/>
                  </a:cubicBezTo>
                  <a:cubicBezTo>
                    <a:pt x="12962" y="9951"/>
                    <a:pt x="12819" y="10009"/>
                    <a:pt x="12709" y="10081"/>
                  </a:cubicBezTo>
                  <a:cubicBezTo>
                    <a:pt x="13021" y="10120"/>
                    <a:pt x="13340" y="10172"/>
                    <a:pt x="13658" y="10243"/>
                  </a:cubicBezTo>
                  <a:cubicBezTo>
                    <a:pt x="14465" y="10419"/>
                    <a:pt x="15252" y="10692"/>
                    <a:pt x="16032" y="11063"/>
                  </a:cubicBezTo>
                  <a:cubicBezTo>
                    <a:pt x="15883" y="10809"/>
                    <a:pt x="15687" y="10608"/>
                    <a:pt x="15440" y="10452"/>
                  </a:cubicBezTo>
                  <a:cubicBezTo>
                    <a:pt x="15362" y="10399"/>
                    <a:pt x="15310" y="10360"/>
                    <a:pt x="15284" y="10321"/>
                  </a:cubicBezTo>
                  <a:cubicBezTo>
                    <a:pt x="15265" y="10295"/>
                    <a:pt x="15252" y="10263"/>
                    <a:pt x="15239" y="10217"/>
                  </a:cubicBezTo>
                  <a:cubicBezTo>
                    <a:pt x="15239" y="10204"/>
                    <a:pt x="15232" y="10165"/>
                    <a:pt x="15226" y="10100"/>
                  </a:cubicBezTo>
                  <a:cubicBezTo>
                    <a:pt x="15187" y="9775"/>
                    <a:pt x="15096" y="9463"/>
                    <a:pt x="14946" y="9177"/>
                  </a:cubicBezTo>
                  <a:cubicBezTo>
                    <a:pt x="14927" y="9144"/>
                    <a:pt x="14874" y="9053"/>
                    <a:pt x="14796" y="8910"/>
                  </a:cubicBezTo>
                  <a:cubicBezTo>
                    <a:pt x="14731" y="8806"/>
                    <a:pt x="14679" y="8715"/>
                    <a:pt x="14647" y="8644"/>
                  </a:cubicBezTo>
                  <a:cubicBezTo>
                    <a:pt x="14640" y="8631"/>
                    <a:pt x="14608" y="8533"/>
                    <a:pt x="14536" y="8357"/>
                  </a:cubicBezTo>
                  <a:cubicBezTo>
                    <a:pt x="14491" y="8240"/>
                    <a:pt x="14445" y="8149"/>
                    <a:pt x="14400" y="8078"/>
                  </a:cubicBezTo>
                  <a:cubicBezTo>
                    <a:pt x="14328" y="7961"/>
                    <a:pt x="14211" y="7850"/>
                    <a:pt x="14049" y="7740"/>
                  </a:cubicBezTo>
                  <a:cubicBezTo>
                    <a:pt x="13931" y="7662"/>
                    <a:pt x="13834" y="7603"/>
                    <a:pt x="13756" y="7551"/>
                  </a:cubicBezTo>
                  <a:close/>
                  <a:moveTo>
                    <a:pt x="3292" y="7805"/>
                  </a:moveTo>
                  <a:cubicBezTo>
                    <a:pt x="3194" y="7837"/>
                    <a:pt x="3103" y="7889"/>
                    <a:pt x="3012" y="7948"/>
                  </a:cubicBezTo>
                  <a:cubicBezTo>
                    <a:pt x="2758" y="8117"/>
                    <a:pt x="2550" y="8370"/>
                    <a:pt x="2394" y="8702"/>
                  </a:cubicBezTo>
                  <a:cubicBezTo>
                    <a:pt x="2277" y="8956"/>
                    <a:pt x="2173" y="9274"/>
                    <a:pt x="2088" y="9665"/>
                  </a:cubicBezTo>
                  <a:cubicBezTo>
                    <a:pt x="2036" y="9912"/>
                    <a:pt x="2010" y="10107"/>
                    <a:pt x="2004" y="10263"/>
                  </a:cubicBezTo>
                  <a:cubicBezTo>
                    <a:pt x="1997" y="10484"/>
                    <a:pt x="2030" y="10679"/>
                    <a:pt x="2095" y="10848"/>
                  </a:cubicBezTo>
                  <a:cubicBezTo>
                    <a:pt x="2127" y="10920"/>
                    <a:pt x="2147" y="10985"/>
                    <a:pt x="2153" y="11030"/>
                  </a:cubicBezTo>
                  <a:cubicBezTo>
                    <a:pt x="2160" y="11102"/>
                    <a:pt x="2140" y="11147"/>
                    <a:pt x="2095" y="11173"/>
                  </a:cubicBezTo>
                  <a:cubicBezTo>
                    <a:pt x="2069" y="11186"/>
                    <a:pt x="2043" y="11193"/>
                    <a:pt x="2004" y="11193"/>
                  </a:cubicBezTo>
                  <a:cubicBezTo>
                    <a:pt x="1958" y="11193"/>
                    <a:pt x="1926" y="11186"/>
                    <a:pt x="1906" y="11186"/>
                  </a:cubicBezTo>
                  <a:cubicBezTo>
                    <a:pt x="1789" y="11193"/>
                    <a:pt x="1672" y="11277"/>
                    <a:pt x="1555" y="11447"/>
                  </a:cubicBezTo>
                  <a:cubicBezTo>
                    <a:pt x="1399" y="11661"/>
                    <a:pt x="1256" y="11889"/>
                    <a:pt x="1132" y="12136"/>
                  </a:cubicBezTo>
                  <a:cubicBezTo>
                    <a:pt x="1191" y="12181"/>
                    <a:pt x="1262" y="12227"/>
                    <a:pt x="1353" y="12286"/>
                  </a:cubicBezTo>
                  <a:cubicBezTo>
                    <a:pt x="1555" y="12403"/>
                    <a:pt x="1718" y="12487"/>
                    <a:pt x="1828" y="12546"/>
                  </a:cubicBezTo>
                  <a:cubicBezTo>
                    <a:pt x="2004" y="12630"/>
                    <a:pt x="2173" y="12689"/>
                    <a:pt x="2329" y="12728"/>
                  </a:cubicBezTo>
                  <a:cubicBezTo>
                    <a:pt x="2427" y="12747"/>
                    <a:pt x="2576" y="12767"/>
                    <a:pt x="2778" y="12786"/>
                  </a:cubicBezTo>
                  <a:lnTo>
                    <a:pt x="3441" y="12851"/>
                  </a:lnTo>
                  <a:cubicBezTo>
                    <a:pt x="3603" y="12861"/>
                    <a:pt x="3727" y="12867"/>
                    <a:pt x="3817" y="12867"/>
                  </a:cubicBezTo>
                  <a:cubicBezTo>
                    <a:pt x="3850" y="12867"/>
                    <a:pt x="3878" y="12866"/>
                    <a:pt x="3903" y="12864"/>
                  </a:cubicBezTo>
                  <a:cubicBezTo>
                    <a:pt x="4117" y="12845"/>
                    <a:pt x="4345" y="12780"/>
                    <a:pt x="4586" y="12663"/>
                  </a:cubicBezTo>
                  <a:cubicBezTo>
                    <a:pt x="4716" y="12604"/>
                    <a:pt x="4891" y="12500"/>
                    <a:pt x="5106" y="12364"/>
                  </a:cubicBezTo>
                  <a:cubicBezTo>
                    <a:pt x="5054" y="12305"/>
                    <a:pt x="4976" y="12240"/>
                    <a:pt x="4872" y="12175"/>
                  </a:cubicBezTo>
                  <a:cubicBezTo>
                    <a:pt x="4651" y="12032"/>
                    <a:pt x="4410" y="11889"/>
                    <a:pt x="4150" y="11752"/>
                  </a:cubicBezTo>
                  <a:cubicBezTo>
                    <a:pt x="4117" y="11739"/>
                    <a:pt x="4098" y="11726"/>
                    <a:pt x="4085" y="11707"/>
                  </a:cubicBezTo>
                  <a:cubicBezTo>
                    <a:pt x="4065" y="11681"/>
                    <a:pt x="4065" y="11642"/>
                    <a:pt x="4078" y="11577"/>
                  </a:cubicBezTo>
                  <a:lnTo>
                    <a:pt x="4209" y="10978"/>
                  </a:lnTo>
                  <a:cubicBezTo>
                    <a:pt x="4254" y="10777"/>
                    <a:pt x="4319" y="10588"/>
                    <a:pt x="4391" y="10399"/>
                  </a:cubicBezTo>
                  <a:lnTo>
                    <a:pt x="4391" y="10399"/>
                  </a:lnTo>
                  <a:cubicBezTo>
                    <a:pt x="4137" y="10413"/>
                    <a:pt x="3890" y="10465"/>
                    <a:pt x="3656" y="10556"/>
                  </a:cubicBezTo>
                  <a:cubicBezTo>
                    <a:pt x="3604" y="10575"/>
                    <a:pt x="3519" y="10608"/>
                    <a:pt x="3415" y="10660"/>
                  </a:cubicBezTo>
                  <a:lnTo>
                    <a:pt x="3370" y="10686"/>
                  </a:lnTo>
                  <a:cubicBezTo>
                    <a:pt x="3357" y="10699"/>
                    <a:pt x="3350" y="10725"/>
                    <a:pt x="3344" y="10757"/>
                  </a:cubicBezTo>
                  <a:lnTo>
                    <a:pt x="3272" y="11147"/>
                  </a:lnTo>
                  <a:cubicBezTo>
                    <a:pt x="3233" y="11343"/>
                    <a:pt x="3220" y="11492"/>
                    <a:pt x="3226" y="11590"/>
                  </a:cubicBezTo>
                  <a:cubicBezTo>
                    <a:pt x="3226" y="11616"/>
                    <a:pt x="3226" y="11642"/>
                    <a:pt x="3226" y="11661"/>
                  </a:cubicBezTo>
                  <a:cubicBezTo>
                    <a:pt x="3226" y="11661"/>
                    <a:pt x="3233" y="11668"/>
                    <a:pt x="3233" y="11674"/>
                  </a:cubicBezTo>
                  <a:cubicBezTo>
                    <a:pt x="3239" y="11694"/>
                    <a:pt x="3246" y="11713"/>
                    <a:pt x="3246" y="11733"/>
                  </a:cubicBezTo>
                  <a:cubicBezTo>
                    <a:pt x="3246" y="11759"/>
                    <a:pt x="3239" y="11772"/>
                    <a:pt x="3220" y="11772"/>
                  </a:cubicBezTo>
                  <a:cubicBezTo>
                    <a:pt x="3220" y="11778"/>
                    <a:pt x="3220" y="11778"/>
                    <a:pt x="3220" y="11778"/>
                  </a:cubicBezTo>
                  <a:cubicBezTo>
                    <a:pt x="3216" y="11780"/>
                    <a:pt x="3213" y="11781"/>
                    <a:pt x="3211" y="11781"/>
                  </a:cubicBezTo>
                  <a:cubicBezTo>
                    <a:pt x="3206" y="11781"/>
                    <a:pt x="3205" y="11776"/>
                    <a:pt x="3200" y="11772"/>
                  </a:cubicBezTo>
                  <a:cubicBezTo>
                    <a:pt x="3187" y="11765"/>
                    <a:pt x="3168" y="11746"/>
                    <a:pt x="3155" y="11720"/>
                  </a:cubicBezTo>
                  <a:cubicBezTo>
                    <a:pt x="2960" y="11206"/>
                    <a:pt x="2836" y="10783"/>
                    <a:pt x="2778" y="10445"/>
                  </a:cubicBezTo>
                  <a:cubicBezTo>
                    <a:pt x="2726" y="10172"/>
                    <a:pt x="2706" y="9866"/>
                    <a:pt x="2713" y="9535"/>
                  </a:cubicBezTo>
                  <a:cubicBezTo>
                    <a:pt x="2713" y="9307"/>
                    <a:pt x="2726" y="9112"/>
                    <a:pt x="2752" y="8949"/>
                  </a:cubicBezTo>
                  <a:cubicBezTo>
                    <a:pt x="2791" y="8709"/>
                    <a:pt x="2869" y="8481"/>
                    <a:pt x="2986" y="8260"/>
                  </a:cubicBezTo>
                  <a:cubicBezTo>
                    <a:pt x="3070" y="8091"/>
                    <a:pt x="3168" y="7941"/>
                    <a:pt x="3292" y="7805"/>
                  </a:cubicBezTo>
                  <a:close/>
                  <a:moveTo>
                    <a:pt x="1113" y="12188"/>
                  </a:moveTo>
                  <a:cubicBezTo>
                    <a:pt x="1093" y="12220"/>
                    <a:pt x="1080" y="12253"/>
                    <a:pt x="1061" y="12286"/>
                  </a:cubicBezTo>
                  <a:cubicBezTo>
                    <a:pt x="1204" y="12403"/>
                    <a:pt x="1412" y="12520"/>
                    <a:pt x="1685" y="12624"/>
                  </a:cubicBezTo>
                  <a:cubicBezTo>
                    <a:pt x="2322" y="12877"/>
                    <a:pt x="2882" y="13014"/>
                    <a:pt x="3376" y="13033"/>
                  </a:cubicBezTo>
                  <a:cubicBezTo>
                    <a:pt x="3401" y="13034"/>
                    <a:pt x="3426" y="13034"/>
                    <a:pt x="3450" y="13034"/>
                  </a:cubicBezTo>
                  <a:cubicBezTo>
                    <a:pt x="3723" y="13034"/>
                    <a:pt x="3984" y="13001"/>
                    <a:pt x="4235" y="12929"/>
                  </a:cubicBezTo>
                  <a:cubicBezTo>
                    <a:pt x="4534" y="12851"/>
                    <a:pt x="4787" y="12721"/>
                    <a:pt x="5008" y="12552"/>
                  </a:cubicBezTo>
                  <a:cubicBezTo>
                    <a:pt x="5080" y="12500"/>
                    <a:pt x="5132" y="12468"/>
                    <a:pt x="5171" y="12448"/>
                  </a:cubicBezTo>
                  <a:lnTo>
                    <a:pt x="5165" y="12442"/>
                  </a:lnTo>
                  <a:cubicBezTo>
                    <a:pt x="4930" y="12578"/>
                    <a:pt x="4742" y="12682"/>
                    <a:pt x="4599" y="12747"/>
                  </a:cubicBezTo>
                  <a:cubicBezTo>
                    <a:pt x="4339" y="12864"/>
                    <a:pt x="4091" y="12929"/>
                    <a:pt x="3864" y="12942"/>
                  </a:cubicBezTo>
                  <a:cubicBezTo>
                    <a:pt x="3839" y="12944"/>
                    <a:pt x="3812" y="12945"/>
                    <a:pt x="3781" y="12945"/>
                  </a:cubicBezTo>
                  <a:cubicBezTo>
                    <a:pt x="3697" y="12945"/>
                    <a:pt x="3589" y="12939"/>
                    <a:pt x="3461" y="12929"/>
                  </a:cubicBezTo>
                  <a:cubicBezTo>
                    <a:pt x="3200" y="12910"/>
                    <a:pt x="2973" y="12884"/>
                    <a:pt x="2778" y="12864"/>
                  </a:cubicBezTo>
                  <a:cubicBezTo>
                    <a:pt x="2485" y="12825"/>
                    <a:pt x="2251" y="12780"/>
                    <a:pt x="2069" y="12708"/>
                  </a:cubicBezTo>
                  <a:cubicBezTo>
                    <a:pt x="1958" y="12663"/>
                    <a:pt x="1815" y="12591"/>
                    <a:pt x="1633" y="12494"/>
                  </a:cubicBezTo>
                  <a:lnTo>
                    <a:pt x="1282" y="12299"/>
                  </a:lnTo>
                  <a:cubicBezTo>
                    <a:pt x="1210" y="12260"/>
                    <a:pt x="1152" y="12220"/>
                    <a:pt x="1113" y="12188"/>
                  </a:cubicBezTo>
                  <a:close/>
                  <a:moveTo>
                    <a:pt x="2218" y="15466"/>
                  </a:moveTo>
                  <a:cubicBezTo>
                    <a:pt x="2173" y="15511"/>
                    <a:pt x="2127" y="15544"/>
                    <a:pt x="2095" y="15576"/>
                  </a:cubicBezTo>
                  <a:cubicBezTo>
                    <a:pt x="2114" y="15791"/>
                    <a:pt x="2166" y="16051"/>
                    <a:pt x="2257" y="16363"/>
                  </a:cubicBezTo>
                  <a:lnTo>
                    <a:pt x="2303" y="16500"/>
                  </a:lnTo>
                  <a:cubicBezTo>
                    <a:pt x="2316" y="16532"/>
                    <a:pt x="2335" y="16571"/>
                    <a:pt x="2368" y="16623"/>
                  </a:cubicBezTo>
                  <a:lnTo>
                    <a:pt x="2433" y="16747"/>
                  </a:lnTo>
                  <a:cubicBezTo>
                    <a:pt x="2511" y="16877"/>
                    <a:pt x="2563" y="16968"/>
                    <a:pt x="2609" y="17020"/>
                  </a:cubicBezTo>
                  <a:cubicBezTo>
                    <a:pt x="2641" y="17059"/>
                    <a:pt x="2674" y="17092"/>
                    <a:pt x="2700" y="17118"/>
                  </a:cubicBezTo>
                  <a:cubicBezTo>
                    <a:pt x="2719" y="17131"/>
                    <a:pt x="2739" y="17144"/>
                    <a:pt x="2745" y="17157"/>
                  </a:cubicBezTo>
                  <a:cubicBezTo>
                    <a:pt x="2765" y="17105"/>
                    <a:pt x="2784" y="17072"/>
                    <a:pt x="2804" y="17059"/>
                  </a:cubicBezTo>
                  <a:cubicBezTo>
                    <a:pt x="2791" y="17046"/>
                    <a:pt x="2784" y="17040"/>
                    <a:pt x="2778" y="17027"/>
                  </a:cubicBezTo>
                  <a:cubicBezTo>
                    <a:pt x="2635" y="16858"/>
                    <a:pt x="2518" y="16643"/>
                    <a:pt x="2433" y="16383"/>
                  </a:cubicBezTo>
                  <a:cubicBezTo>
                    <a:pt x="2362" y="16194"/>
                    <a:pt x="2303" y="15954"/>
                    <a:pt x="2251" y="15654"/>
                  </a:cubicBezTo>
                  <a:cubicBezTo>
                    <a:pt x="2238" y="15589"/>
                    <a:pt x="2231" y="15524"/>
                    <a:pt x="2218" y="15466"/>
                  </a:cubicBezTo>
                  <a:close/>
                  <a:moveTo>
                    <a:pt x="5139" y="15960"/>
                  </a:moveTo>
                  <a:lnTo>
                    <a:pt x="5139" y="15960"/>
                  </a:lnTo>
                  <a:cubicBezTo>
                    <a:pt x="5106" y="15980"/>
                    <a:pt x="5067" y="16006"/>
                    <a:pt x="5021" y="16032"/>
                  </a:cubicBezTo>
                  <a:cubicBezTo>
                    <a:pt x="4937" y="16090"/>
                    <a:pt x="4872" y="16129"/>
                    <a:pt x="4833" y="16155"/>
                  </a:cubicBezTo>
                  <a:cubicBezTo>
                    <a:pt x="4768" y="16194"/>
                    <a:pt x="4683" y="16240"/>
                    <a:pt x="4566" y="16292"/>
                  </a:cubicBezTo>
                  <a:cubicBezTo>
                    <a:pt x="4170" y="16487"/>
                    <a:pt x="3805" y="16701"/>
                    <a:pt x="3480" y="16923"/>
                  </a:cubicBezTo>
                  <a:cubicBezTo>
                    <a:pt x="3506" y="16988"/>
                    <a:pt x="3513" y="17072"/>
                    <a:pt x="3513" y="17176"/>
                  </a:cubicBezTo>
                  <a:lnTo>
                    <a:pt x="3513" y="17189"/>
                  </a:lnTo>
                  <a:cubicBezTo>
                    <a:pt x="3558" y="17163"/>
                    <a:pt x="3604" y="17131"/>
                    <a:pt x="3656" y="17105"/>
                  </a:cubicBezTo>
                  <a:cubicBezTo>
                    <a:pt x="4000" y="16916"/>
                    <a:pt x="4319" y="16766"/>
                    <a:pt x="4605" y="16656"/>
                  </a:cubicBezTo>
                  <a:cubicBezTo>
                    <a:pt x="4748" y="16610"/>
                    <a:pt x="4852" y="16565"/>
                    <a:pt x="4917" y="16532"/>
                  </a:cubicBezTo>
                  <a:cubicBezTo>
                    <a:pt x="4948" y="16515"/>
                    <a:pt x="4972" y="16506"/>
                    <a:pt x="4993" y="16506"/>
                  </a:cubicBezTo>
                  <a:cubicBezTo>
                    <a:pt x="5003" y="16506"/>
                    <a:pt x="5013" y="16508"/>
                    <a:pt x="5021" y="16513"/>
                  </a:cubicBezTo>
                  <a:cubicBezTo>
                    <a:pt x="5028" y="16519"/>
                    <a:pt x="5034" y="16532"/>
                    <a:pt x="5034" y="16539"/>
                  </a:cubicBezTo>
                  <a:cubicBezTo>
                    <a:pt x="5041" y="16552"/>
                    <a:pt x="5034" y="16565"/>
                    <a:pt x="5028" y="16578"/>
                  </a:cubicBezTo>
                  <a:cubicBezTo>
                    <a:pt x="5021" y="16591"/>
                    <a:pt x="5002" y="16597"/>
                    <a:pt x="4976" y="16610"/>
                  </a:cubicBezTo>
                  <a:cubicBezTo>
                    <a:pt x="4625" y="16740"/>
                    <a:pt x="4391" y="16831"/>
                    <a:pt x="4261" y="16890"/>
                  </a:cubicBezTo>
                  <a:cubicBezTo>
                    <a:pt x="4163" y="16936"/>
                    <a:pt x="4000" y="17014"/>
                    <a:pt x="3773" y="17124"/>
                  </a:cubicBezTo>
                  <a:lnTo>
                    <a:pt x="3519" y="17261"/>
                  </a:lnTo>
                  <a:lnTo>
                    <a:pt x="3526" y="17703"/>
                  </a:lnTo>
                  <a:cubicBezTo>
                    <a:pt x="3526" y="17703"/>
                    <a:pt x="3532" y="17696"/>
                    <a:pt x="3539" y="17690"/>
                  </a:cubicBezTo>
                  <a:cubicBezTo>
                    <a:pt x="3760" y="17586"/>
                    <a:pt x="4007" y="17488"/>
                    <a:pt x="4261" y="17410"/>
                  </a:cubicBezTo>
                  <a:cubicBezTo>
                    <a:pt x="4313" y="17397"/>
                    <a:pt x="4384" y="17378"/>
                    <a:pt x="4469" y="17352"/>
                  </a:cubicBezTo>
                  <a:lnTo>
                    <a:pt x="4683" y="17306"/>
                  </a:lnTo>
                  <a:cubicBezTo>
                    <a:pt x="4761" y="17287"/>
                    <a:pt x="4833" y="17261"/>
                    <a:pt x="4885" y="17235"/>
                  </a:cubicBezTo>
                  <a:cubicBezTo>
                    <a:pt x="4924" y="17215"/>
                    <a:pt x="4950" y="17209"/>
                    <a:pt x="4963" y="17202"/>
                  </a:cubicBezTo>
                  <a:lnTo>
                    <a:pt x="4976" y="17202"/>
                  </a:lnTo>
                  <a:cubicBezTo>
                    <a:pt x="4982" y="17170"/>
                    <a:pt x="4982" y="17131"/>
                    <a:pt x="4982" y="17098"/>
                  </a:cubicBezTo>
                  <a:cubicBezTo>
                    <a:pt x="5015" y="16695"/>
                    <a:pt x="5067" y="16318"/>
                    <a:pt x="5139" y="15960"/>
                  </a:cubicBezTo>
                  <a:close/>
                  <a:moveTo>
                    <a:pt x="4976" y="17319"/>
                  </a:moveTo>
                  <a:cubicBezTo>
                    <a:pt x="4956" y="17319"/>
                    <a:pt x="4937" y="17326"/>
                    <a:pt x="4904" y="17339"/>
                  </a:cubicBezTo>
                  <a:cubicBezTo>
                    <a:pt x="4846" y="17358"/>
                    <a:pt x="4781" y="17378"/>
                    <a:pt x="4690" y="17397"/>
                  </a:cubicBezTo>
                  <a:cubicBezTo>
                    <a:pt x="4599" y="17417"/>
                    <a:pt x="4527" y="17430"/>
                    <a:pt x="4482" y="17443"/>
                  </a:cubicBezTo>
                  <a:cubicBezTo>
                    <a:pt x="4280" y="17495"/>
                    <a:pt x="4085" y="17553"/>
                    <a:pt x="3890" y="17638"/>
                  </a:cubicBezTo>
                  <a:cubicBezTo>
                    <a:pt x="3708" y="17703"/>
                    <a:pt x="3604" y="17748"/>
                    <a:pt x="3571" y="17755"/>
                  </a:cubicBezTo>
                  <a:lnTo>
                    <a:pt x="3526" y="17755"/>
                  </a:lnTo>
                  <a:lnTo>
                    <a:pt x="3526" y="18171"/>
                  </a:lnTo>
                  <a:cubicBezTo>
                    <a:pt x="3662" y="18126"/>
                    <a:pt x="3851" y="18074"/>
                    <a:pt x="4098" y="18022"/>
                  </a:cubicBezTo>
                  <a:lnTo>
                    <a:pt x="4469" y="17937"/>
                  </a:lnTo>
                  <a:cubicBezTo>
                    <a:pt x="4670" y="17892"/>
                    <a:pt x="4820" y="17853"/>
                    <a:pt x="4924" y="17814"/>
                  </a:cubicBezTo>
                  <a:cubicBezTo>
                    <a:pt x="4937" y="17807"/>
                    <a:pt x="4950" y="17807"/>
                    <a:pt x="4956" y="17801"/>
                  </a:cubicBezTo>
                  <a:cubicBezTo>
                    <a:pt x="4963" y="17631"/>
                    <a:pt x="4963" y="17469"/>
                    <a:pt x="4976" y="17319"/>
                  </a:cubicBezTo>
                  <a:close/>
                  <a:moveTo>
                    <a:pt x="4956" y="17905"/>
                  </a:moveTo>
                  <a:cubicBezTo>
                    <a:pt x="4930" y="17911"/>
                    <a:pt x="4885" y="17918"/>
                    <a:pt x="4839" y="17931"/>
                  </a:cubicBezTo>
                  <a:lnTo>
                    <a:pt x="3532" y="18243"/>
                  </a:lnTo>
                  <a:lnTo>
                    <a:pt x="3532" y="18652"/>
                  </a:lnTo>
                  <a:cubicBezTo>
                    <a:pt x="3532" y="18678"/>
                    <a:pt x="3532" y="18705"/>
                    <a:pt x="3539" y="18731"/>
                  </a:cubicBezTo>
                  <a:cubicBezTo>
                    <a:pt x="3636" y="18698"/>
                    <a:pt x="3786" y="18672"/>
                    <a:pt x="3994" y="18652"/>
                  </a:cubicBezTo>
                  <a:cubicBezTo>
                    <a:pt x="4326" y="18620"/>
                    <a:pt x="4573" y="18600"/>
                    <a:pt x="4742" y="18587"/>
                  </a:cubicBezTo>
                  <a:cubicBezTo>
                    <a:pt x="4813" y="18581"/>
                    <a:pt x="4872" y="18574"/>
                    <a:pt x="4930" y="18568"/>
                  </a:cubicBezTo>
                  <a:cubicBezTo>
                    <a:pt x="4937" y="18568"/>
                    <a:pt x="4950" y="18561"/>
                    <a:pt x="4969" y="18561"/>
                  </a:cubicBezTo>
                  <a:cubicBezTo>
                    <a:pt x="4956" y="18327"/>
                    <a:pt x="4956" y="18113"/>
                    <a:pt x="4956" y="17905"/>
                  </a:cubicBezTo>
                  <a:close/>
                  <a:moveTo>
                    <a:pt x="2049" y="15622"/>
                  </a:moveTo>
                  <a:cubicBezTo>
                    <a:pt x="1939" y="15726"/>
                    <a:pt x="1848" y="15823"/>
                    <a:pt x="1776" y="15921"/>
                  </a:cubicBezTo>
                  <a:cubicBezTo>
                    <a:pt x="1666" y="16058"/>
                    <a:pt x="1555" y="16253"/>
                    <a:pt x="1444" y="16493"/>
                  </a:cubicBezTo>
                  <a:cubicBezTo>
                    <a:pt x="1275" y="16851"/>
                    <a:pt x="1178" y="17046"/>
                    <a:pt x="1152" y="17098"/>
                  </a:cubicBezTo>
                  <a:cubicBezTo>
                    <a:pt x="1113" y="17157"/>
                    <a:pt x="1061" y="17254"/>
                    <a:pt x="983" y="17378"/>
                  </a:cubicBezTo>
                  <a:cubicBezTo>
                    <a:pt x="905" y="17495"/>
                    <a:pt x="846" y="17586"/>
                    <a:pt x="807" y="17651"/>
                  </a:cubicBezTo>
                  <a:cubicBezTo>
                    <a:pt x="729" y="17788"/>
                    <a:pt x="612" y="18002"/>
                    <a:pt x="462" y="18288"/>
                  </a:cubicBezTo>
                  <a:cubicBezTo>
                    <a:pt x="365" y="18451"/>
                    <a:pt x="261" y="18587"/>
                    <a:pt x="150" y="18691"/>
                  </a:cubicBezTo>
                  <a:lnTo>
                    <a:pt x="157" y="18691"/>
                  </a:lnTo>
                  <a:cubicBezTo>
                    <a:pt x="183" y="18711"/>
                    <a:pt x="215" y="18737"/>
                    <a:pt x="261" y="18770"/>
                  </a:cubicBezTo>
                  <a:cubicBezTo>
                    <a:pt x="300" y="18809"/>
                    <a:pt x="332" y="18835"/>
                    <a:pt x="358" y="18848"/>
                  </a:cubicBezTo>
                  <a:cubicBezTo>
                    <a:pt x="436" y="18887"/>
                    <a:pt x="475" y="18906"/>
                    <a:pt x="488" y="18913"/>
                  </a:cubicBezTo>
                  <a:cubicBezTo>
                    <a:pt x="508" y="18932"/>
                    <a:pt x="540" y="18965"/>
                    <a:pt x="580" y="19004"/>
                  </a:cubicBezTo>
                  <a:cubicBezTo>
                    <a:pt x="593" y="19017"/>
                    <a:pt x="619" y="19030"/>
                    <a:pt x="651" y="19049"/>
                  </a:cubicBezTo>
                  <a:lnTo>
                    <a:pt x="703" y="19101"/>
                  </a:lnTo>
                  <a:cubicBezTo>
                    <a:pt x="716" y="19108"/>
                    <a:pt x="729" y="19127"/>
                    <a:pt x="749" y="19140"/>
                  </a:cubicBezTo>
                  <a:cubicBezTo>
                    <a:pt x="794" y="19095"/>
                    <a:pt x="846" y="19049"/>
                    <a:pt x="911" y="19004"/>
                  </a:cubicBezTo>
                  <a:cubicBezTo>
                    <a:pt x="1022" y="18932"/>
                    <a:pt x="1113" y="18900"/>
                    <a:pt x="1191" y="18900"/>
                  </a:cubicBezTo>
                  <a:cubicBezTo>
                    <a:pt x="1243" y="18906"/>
                    <a:pt x="1288" y="18919"/>
                    <a:pt x="1340" y="18945"/>
                  </a:cubicBezTo>
                  <a:cubicBezTo>
                    <a:pt x="1347" y="18952"/>
                    <a:pt x="1360" y="18952"/>
                    <a:pt x="1366" y="18958"/>
                  </a:cubicBezTo>
                  <a:cubicBezTo>
                    <a:pt x="1373" y="18945"/>
                    <a:pt x="1386" y="18932"/>
                    <a:pt x="1399" y="18919"/>
                  </a:cubicBezTo>
                  <a:cubicBezTo>
                    <a:pt x="1451" y="18861"/>
                    <a:pt x="1523" y="18789"/>
                    <a:pt x="1627" y="18705"/>
                  </a:cubicBezTo>
                  <a:lnTo>
                    <a:pt x="1750" y="18594"/>
                  </a:lnTo>
                  <a:cubicBezTo>
                    <a:pt x="1763" y="18574"/>
                    <a:pt x="1802" y="18529"/>
                    <a:pt x="1848" y="18451"/>
                  </a:cubicBezTo>
                  <a:cubicBezTo>
                    <a:pt x="1906" y="18373"/>
                    <a:pt x="1978" y="18282"/>
                    <a:pt x="2069" y="18178"/>
                  </a:cubicBezTo>
                  <a:lnTo>
                    <a:pt x="2401" y="17774"/>
                  </a:lnTo>
                  <a:cubicBezTo>
                    <a:pt x="2394" y="17768"/>
                    <a:pt x="2388" y="17755"/>
                    <a:pt x="2381" y="17748"/>
                  </a:cubicBezTo>
                  <a:cubicBezTo>
                    <a:pt x="2355" y="17703"/>
                    <a:pt x="2335" y="17677"/>
                    <a:pt x="2322" y="17657"/>
                  </a:cubicBezTo>
                  <a:cubicBezTo>
                    <a:pt x="2309" y="17651"/>
                    <a:pt x="2283" y="17638"/>
                    <a:pt x="2251" y="17612"/>
                  </a:cubicBezTo>
                  <a:cubicBezTo>
                    <a:pt x="2179" y="17573"/>
                    <a:pt x="2114" y="17514"/>
                    <a:pt x="2049" y="17430"/>
                  </a:cubicBezTo>
                  <a:cubicBezTo>
                    <a:pt x="2017" y="17384"/>
                    <a:pt x="1984" y="17352"/>
                    <a:pt x="1965" y="17332"/>
                  </a:cubicBezTo>
                  <a:lnTo>
                    <a:pt x="1893" y="17267"/>
                  </a:lnTo>
                  <a:lnTo>
                    <a:pt x="1848" y="17215"/>
                  </a:lnTo>
                  <a:cubicBezTo>
                    <a:pt x="1835" y="17189"/>
                    <a:pt x="1822" y="17170"/>
                    <a:pt x="1822" y="17157"/>
                  </a:cubicBezTo>
                  <a:cubicBezTo>
                    <a:pt x="1815" y="17144"/>
                    <a:pt x="1815" y="17137"/>
                    <a:pt x="1822" y="17131"/>
                  </a:cubicBezTo>
                  <a:cubicBezTo>
                    <a:pt x="1825" y="17127"/>
                    <a:pt x="1830" y="17126"/>
                    <a:pt x="1835" y="17126"/>
                  </a:cubicBezTo>
                  <a:cubicBezTo>
                    <a:pt x="1840" y="17126"/>
                    <a:pt x="1844" y="17127"/>
                    <a:pt x="1848" y="17131"/>
                  </a:cubicBezTo>
                  <a:cubicBezTo>
                    <a:pt x="1854" y="17131"/>
                    <a:pt x="1861" y="17144"/>
                    <a:pt x="1867" y="17150"/>
                  </a:cubicBezTo>
                  <a:cubicBezTo>
                    <a:pt x="1880" y="17183"/>
                    <a:pt x="1913" y="17215"/>
                    <a:pt x="1952" y="17248"/>
                  </a:cubicBezTo>
                  <a:cubicBezTo>
                    <a:pt x="2004" y="17293"/>
                    <a:pt x="2036" y="17319"/>
                    <a:pt x="2049" y="17332"/>
                  </a:cubicBezTo>
                  <a:cubicBezTo>
                    <a:pt x="2069" y="17352"/>
                    <a:pt x="2101" y="17384"/>
                    <a:pt x="2134" y="17436"/>
                  </a:cubicBezTo>
                  <a:lnTo>
                    <a:pt x="2348" y="17586"/>
                  </a:lnTo>
                  <a:cubicBezTo>
                    <a:pt x="2388" y="17618"/>
                    <a:pt x="2414" y="17638"/>
                    <a:pt x="2427" y="17657"/>
                  </a:cubicBezTo>
                  <a:cubicBezTo>
                    <a:pt x="2440" y="17677"/>
                    <a:pt x="2446" y="17696"/>
                    <a:pt x="2459" y="17709"/>
                  </a:cubicBezTo>
                  <a:cubicBezTo>
                    <a:pt x="2518" y="17625"/>
                    <a:pt x="2570" y="17540"/>
                    <a:pt x="2628" y="17443"/>
                  </a:cubicBezTo>
                  <a:cubicBezTo>
                    <a:pt x="2667" y="17378"/>
                    <a:pt x="2693" y="17313"/>
                    <a:pt x="2719" y="17248"/>
                  </a:cubicBezTo>
                  <a:cubicBezTo>
                    <a:pt x="2706" y="17241"/>
                    <a:pt x="2693" y="17228"/>
                    <a:pt x="2680" y="17215"/>
                  </a:cubicBezTo>
                  <a:cubicBezTo>
                    <a:pt x="2557" y="17072"/>
                    <a:pt x="2453" y="16923"/>
                    <a:pt x="2375" y="16760"/>
                  </a:cubicBezTo>
                  <a:cubicBezTo>
                    <a:pt x="2348" y="16708"/>
                    <a:pt x="2329" y="16669"/>
                    <a:pt x="2322" y="16656"/>
                  </a:cubicBezTo>
                  <a:lnTo>
                    <a:pt x="2257" y="16545"/>
                  </a:lnTo>
                  <a:cubicBezTo>
                    <a:pt x="2244" y="16506"/>
                    <a:pt x="2225" y="16461"/>
                    <a:pt x="2212" y="16402"/>
                  </a:cubicBezTo>
                  <a:cubicBezTo>
                    <a:pt x="2075" y="16539"/>
                    <a:pt x="1965" y="16675"/>
                    <a:pt x="1867" y="16799"/>
                  </a:cubicBezTo>
                  <a:cubicBezTo>
                    <a:pt x="1718" y="17001"/>
                    <a:pt x="1607" y="17196"/>
                    <a:pt x="1549" y="17378"/>
                  </a:cubicBezTo>
                  <a:cubicBezTo>
                    <a:pt x="1523" y="17456"/>
                    <a:pt x="1510" y="17514"/>
                    <a:pt x="1516" y="17560"/>
                  </a:cubicBezTo>
                  <a:cubicBezTo>
                    <a:pt x="1487" y="17550"/>
                    <a:pt x="1455" y="17544"/>
                    <a:pt x="1425" y="17544"/>
                  </a:cubicBezTo>
                  <a:cubicBezTo>
                    <a:pt x="1414" y="17544"/>
                    <a:pt x="1403" y="17545"/>
                    <a:pt x="1392" y="17547"/>
                  </a:cubicBezTo>
                  <a:cubicBezTo>
                    <a:pt x="1347" y="17553"/>
                    <a:pt x="1308" y="17573"/>
                    <a:pt x="1282" y="17599"/>
                  </a:cubicBezTo>
                  <a:cubicBezTo>
                    <a:pt x="1256" y="17631"/>
                    <a:pt x="1243" y="17670"/>
                    <a:pt x="1249" y="17716"/>
                  </a:cubicBezTo>
                  <a:cubicBezTo>
                    <a:pt x="1256" y="17761"/>
                    <a:pt x="1282" y="17801"/>
                    <a:pt x="1314" y="17814"/>
                  </a:cubicBezTo>
                  <a:cubicBezTo>
                    <a:pt x="1347" y="17833"/>
                    <a:pt x="1366" y="17840"/>
                    <a:pt x="1373" y="17853"/>
                  </a:cubicBezTo>
                  <a:cubicBezTo>
                    <a:pt x="1373" y="17872"/>
                    <a:pt x="1366" y="17892"/>
                    <a:pt x="1347" y="17911"/>
                  </a:cubicBezTo>
                  <a:cubicBezTo>
                    <a:pt x="1288" y="17976"/>
                    <a:pt x="1191" y="18100"/>
                    <a:pt x="1067" y="18275"/>
                  </a:cubicBezTo>
                  <a:lnTo>
                    <a:pt x="580" y="18997"/>
                  </a:lnTo>
                  <a:cubicBezTo>
                    <a:pt x="560" y="18971"/>
                    <a:pt x="567" y="18939"/>
                    <a:pt x="599" y="18893"/>
                  </a:cubicBezTo>
                  <a:lnTo>
                    <a:pt x="983" y="18321"/>
                  </a:lnTo>
                  <a:cubicBezTo>
                    <a:pt x="1100" y="18152"/>
                    <a:pt x="1210" y="18002"/>
                    <a:pt x="1301" y="17879"/>
                  </a:cubicBezTo>
                  <a:cubicBezTo>
                    <a:pt x="1282" y="17872"/>
                    <a:pt x="1256" y="17859"/>
                    <a:pt x="1236" y="17833"/>
                  </a:cubicBezTo>
                  <a:cubicBezTo>
                    <a:pt x="1223" y="17814"/>
                    <a:pt x="1210" y="17788"/>
                    <a:pt x="1204" y="17755"/>
                  </a:cubicBezTo>
                  <a:cubicBezTo>
                    <a:pt x="1191" y="17670"/>
                    <a:pt x="1210" y="17599"/>
                    <a:pt x="1262" y="17540"/>
                  </a:cubicBezTo>
                  <a:cubicBezTo>
                    <a:pt x="1288" y="17514"/>
                    <a:pt x="1314" y="17495"/>
                    <a:pt x="1353" y="17482"/>
                  </a:cubicBezTo>
                  <a:cubicBezTo>
                    <a:pt x="1373" y="17475"/>
                    <a:pt x="1392" y="17472"/>
                    <a:pt x="1411" y="17472"/>
                  </a:cubicBezTo>
                  <a:cubicBezTo>
                    <a:pt x="1430" y="17472"/>
                    <a:pt x="1448" y="17475"/>
                    <a:pt x="1464" y="17482"/>
                  </a:cubicBezTo>
                  <a:cubicBezTo>
                    <a:pt x="1510" y="17293"/>
                    <a:pt x="1601" y="17092"/>
                    <a:pt x="1737" y="16890"/>
                  </a:cubicBezTo>
                  <a:cubicBezTo>
                    <a:pt x="1835" y="16740"/>
                    <a:pt x="1971" y="16571"/>
                    <a:pt x="2147" y="16370"/>
                  </a:cubicBezTo>
                  <a:cubicBezTo>
                    <a:pt x="2166" y="16350"/>
                    <a:pt x="2179" y="16337"/>
                    <a:pt x="2192" y="16337"/>
                  </a:cubicBezTo>
                  <a:lnTo>
                    <a:pt x="2153" y="16188"/>
                  </a:lnTo>
                  <a:cubicBezTo>
                    <a:pt x="2121" y="16058"/>
                    <a:pt x="2101" y="15973"/>
                    <a:pt x="2088" y="15921"/>
                  </a:cubicBezTo>
                  <a:cubicBezTo>
                    <a:pt x="2069" y="15817"/>
                    <a:pt x="2056" y="15713"/>
                    <a:pt x="2049" y="15622"/>
                  </a:cubicBezTo>
                  <a:close/>
                  <a:moveTo>
                    <a:pt x="105" y="18737"/>
                  </a:moveTo>
                  <a:cubicBezTo>
                    <a:pt x="66" y="18763"/>
                    <a:pt x="33" y="18789"/>
                    <a:pt x="1" y="18809"/>
                  </a:cubicBezTo>
                  <a:cubicBezTo>
                    <a:pt x="222" y="18945"/>
                    <a:pt x="417" y="19088"/>
                    <a:pt x="599" y="19231"/>
                  </a:cubicBezTo>
                  <a:cubicBezTo>
                    <a:pt x="619" y="19251"/>
                    <a:pt x="638" y="19270"/>
                    <a:pt x="658" y="19290"/>
                  </a:cubicBezTo>
                  <a:cubicBezTo>
                    <a:pt x="671" y="19257"/>
                    <a:pt x="684" y="19225"/>
                    <a:pt x="710" y="19192"/>
                  </a:cubicBezTo>
                  <a:cubicBezTo>
                    <a:pt x="684" y="19179"/>
                    <a:pt x="664" y="19166"/>
                    <a:pt x="651" y="19160"/>
                  </a:cubicBezTo>
                  <a:cubicBezTo>
                    <a:pt x="638" y="19140"/>
                    <a:pt x="632" y="19121"/>
                    <a:pt x="625" y="19114"/>
                  </a:cubicBezTo>
                  <a:cubicBezTo>
                    <a:pt x="612" y="19108"/>
                    <a:pt x="599" y="19095"/>
                    <a:pt x="573" y="19082"/>
                  </a:cubicBezTo>
                  <a:cubicBezTo>
                    <a:pt x="547" y="19069"/>
                    <a:pt x="527" y="19049"/>
                    <a:pt x="501" y="19023"/>
                  </a:cubicBezTo>
                  <a:lnTo>
                    <a:pt x="469" y="18984"/>
                  </a:lnTo>
                  <a:cubicBezTo>
                    <a:pt x="449" y="18971"/>
                    <a:pt x="423" y="18952"/>
                    <a:pt x="391" y="18932"/>
                  </a:cubicBezTo>
                  <a:cubicBezTo>
                    <a:pt x="339" y="18913"/>
                    <a:pt x="313" y="18900"/>
                    <a:pt x="306" y="18893"/>
                  </a:cubicBezTo>
                  <a:cubicBezTo>
                    <a:pt x="287" y="18880"/>
                    <a:pt x="254" y="18861"/>
                    <a:pt x="222" y="18828"/>
                  </a:cubicBezTo>
                  <a:cubicBezTo>
                    <a:pt x="189" y="18796"/>
                    <a:pt x="163" y="18770"/>
                    <a:pt x="144" y="18763"/>
                  </a:cubicBezTo>
                  <a:cubicBezTo>
                    <a:pt x="137" y="18750"/>
                    <a:pt x="118" y="18744"/>
                    <a:pt x="105" y="18737"/>
                  </a:cubicBezTo>
                  <a:close/>
                  <a:moveTo>
                    <a:pt x="4969" y="18652"/>
                  </a:moveTo>
                  <a:cubicBezTo>
                    <a:pt x="4651" y="18678"/>
                    <a:pt x="4293" y="18705"/>
                    <a:pt x="3896" y="18737"/>
                  </a:cubicBezTo>
                  <a:cubicBezTo>
                    <a:pt x="3825" y="18744"/>
                    <a:pt x="3766" y="18750"/>
                    <a:pt x="3734" y="18757"/>
                  </a:cubicBezTo>
                  <a:cubicBezTo>
                    <a:pt x="3665" y="18771"/>
                    <a:pt x="3608" y="18778"/>
                    <a:pt x="3570" y="18778"/>
                  </a:cubicBezTo>
                  <a:cubicBezTo>
                    <a:pt x="3557" y="18778"/>
                    <a:pt x="3547" y="18778"/>
                    <a:pt x="3539" y="18776"/>
                  </a:cubicBezTo>
                  <a:cubicBezTo>
                    <a:pt x="3532" y="18848"/>
                    <a:pt x="3532" y="18913"/>
                    <a:pt x="3526" y="18965"/>
                  </a:cubicBezTo>
                  <a:cubicBezTo>
                    <a:pt x="3519" y="19017"/>
                    <a:pt x="3506" y="19088"/>
                    <a:pt x="3493" y="19192"/>
                  </a:cubicBezTo>
                  <a:cubicBezTo>
                    <a:pt x="3493" y="19205"/>
                    <a:pt x="3493" y="19244"/>
                    <a:pt x="3493" y="19316"/>
                  </a:cubicBezTo>
                  <a:lnTo>
                    <a:pt x="3500" y="19316"/>
                  </a:lnTo>
                  <a:cubicBezTo>
                    <a:pt x="4020" y="19264"/>
                    <a:pt x="4514" y="19205"/>
                    <a:pt x="4989" y="19140"/>
                  </a:cubicBezTo>
                  <a:cubicBezTo>
                    <a:pt x="4982" y="18971"/>
                    <a:pt x="4976" y="18809"/>
                    <a:pt x="4969" y="18652"/>
                  </a:cubicBezTo>
                  <a:close/>
                  <a:moveTo>
                    <a:pt x="4995" y="19231"/>
                  </a:moveTo>
                  <a:lnTo>
                    <a:pt x="4956" y="19238"/>
                  </a:lnTo>
                  <a:cubicBezTo>
                    <a:pt x="4332" y="19316"/>
                    <a:pt x="3844" y="19368"/>
                    <a:pt x="3493" y="19381"/>
                  </a:cubicBezTo>
                  <a:cubicBezTo>
                    <a:pt x="3493" y="19420"/>
                    <a:pt x="3493" y="19465"/>
                    <a:pt x="3500" y="19517"/>
                  </a:cubicBezTo>
                  <a:cubicBezTo>
                    <a:pt x="3500" y="19648"/>
                    <a:pt x="3487" y="19758"/>
                    <a:pt x="3461" y="19836"/>
                  </a:cubicBezTo>
                  <a:cubicBezTo>
                    <a:pt x="3623" y="19901"/>
                    <a:pt x="3805" y="19940"/>
                    <a:pt x="4026" y="19966"/>
                  </a:cubicBezTo>
                  <a:cubicBezTo>
                    <a:pt x="4150" y="19973"/>
                    <a:pt x="4345" y="19979"/>
                    <a:pt x="4605" y="19986"/>
                  </a:cubicBezTo>
                  <a:cubicBezTo>
                    <a:pt x="4657" y="19986"/>
                    <a:pt x="4690" y="19979"/>
                    <a:pt x="4716" y="19973"/>
                  </a:cubicBezTo>
                  <a:cubicBezTo>
                    <a:pt x="4735" y="19960"/>
                    <a:pt x="4755" y="19947"/>
                    <a:pt x="4774" y="19927"/>
                  </a:cubicBezTo>
                  <a:lnTo>
                    <a:pt x="4833" y="19875"/>
                  </a:lnTo>
                  <a:cubicBezTo>
                    <a:pt x="4839" y="19869"/>
                    <a:pt x="4852" y="19862"/>
                    <a:pt x="4859" y="19862"/>
                  </a:cubicBezTo>
                  <a:cubicBezTo>
                    <a:pt x="4859" y="19856"/>
                    <a:pt x="4859" y="19856"/>
                    <a:pt x="4865" y="19856"/>
                  </a:cubicBezTo>
                  <a:cubicBezTo>
                    <a:pt x="4898" y="19810"/>
                    <a:pt x="4937" y="19752"/>
                    <a:pt x="4976" y="19680"/>
                  </a:cubicBezTo>
                  <a:cubicBezTo>
                    <a:pt x="4995" y="19648"/>
                    <a:pt x="5008" y="19622"/>
                    <a:pt x="5028" y="19615"/>
                  </a:cubicBezTo>
                  <a:cubicBezTo>
                    <a:pt x="5015" y="19498"/>
                    <a:pt x="5002" y="19374"/>
                    <a:pt x="4995" y="19231"/>
                  </a:cubicBezTo>
                  <a:close/>
                </a:path>
              </a:pathLst>
            </a:custGeom>
            <a:solidFill>
              <a:srgbClr val="FCE4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4"/>
            <p:cNvSpPr/>
            <p:nvPr/>
          </p:nvSpPr>
          <p:spPr>
            <a:xfrm>
              <a:off x="-5409700" y="790450"/>
              <a:ext cx="31400" cy="29675"/>
            </a:xfrm>
            <a:custGeom>
              <a:avLst/>
              <a:gdLst/>
              <a:ahLst/>
              <a:cxnLst/>
              <a:rect l="l" t="t" r="r" b="b"/>
              <a:pathLst>
                <a:path w="1256" h="1187" extrusionOk="0">
                  <a:moveTo>
                    <a:pt x="74" y="1"/>
                  </a:moveTo>
                  <a:cubicBezTo>
                    <a:pt x="49" y="1"/>
                    <a:pt x="25" y="3"/>
                    <a:pt x="1" y="9"/>
                  </a:cubicBezTo>
                  <a:cubicBezTo>
                    <a:pt x="59" y="87"/>
                    <a:pt x="105" y="178"/>
                    <a:pt x="131" y="276"/>
                  </a:cubicBezTo>
                  <a:cubicBezTo>
                    <a:pt x="137" y="275"/>
                    <a:pt x="144" y="275"/>
                    <a:pt x="150" y="275"/>
                  </a:cubicBezTo>
                  <a:cubicBezTo>
                    <a:pt x="211" y="275"/>
                    <a:pt x="283" y="302"/>
                    <a:pt x="365" y="367"/>
                  </a:cubicBezTo>
                  <a:cubicBezTo>
                    <a:pt x="683" y="601"/>
                    <a:pt x="957" y="874"/>
                    <a:pt x="1178" y="1186"/>
                  </a:cubicBezTo>
                  <a:cubicBezTo>
                    <a:pt x="1204" y="1108"/>
                    <a:pt x="1230" y="1037"/>
                    <a:pt x="1256" y="978"/>
                  </a:cubicBezTo>
                  <a:cubicBezTo>
                    <a:pt x="1223" y="971"/>
                    <a:pt x="1191" y="952"/>
                    <a:pt x="1158" y="926"/>
                  </a:cubicBezTo>
                  <a:cubicBezTo>
                    <a:pt x="1126" y="893"/>
                    <a:pt x="1087" y="854"/>
                    <a:pt x="1041" y="789"/>
                  </a:cubicBezTo>
                  <a:cubicBezTo>
                    <a:pt x="879" y="575"/>
                    <a:pt x="697" y="380"/>
                    <a:pt x="488" y="198"/>
                  </a:cubicBezTo>
                  <a:cubicBezTo>
                    <a:pt x="337" y="68"/>
                    <a:pt x="199" y="1"/>
                    <a:pt x="74" y="1"/>
                  </a:cubicBezTo>
                  <a:close/>
                </a:path>
              </a:pathLst>
            </a:custGeom>
            <a:solidFill>
              <a:srgbClr val="A76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4"/>
            <p:cNvSpPr/>
            <p:nvPr/>
          </p:nvSpPr>
          <p:spPr>
            <a:xfrm>
              <a:off x="-6009325" y="774900"/>
              <a:ext cx="534950" cy="204550"/>
            </a:xfrm>
            <a:custGeom>
              <a:avLst/>
              <a:gdLst/>
              <a:ahLst/>
              <a:cxnLst/>
              <a:rect l="l" t="t" r="r" b="b"/>
              <a:pathLst>
                <a:path w="21398" h="8182" extrusionOk="0">
                  <a:moveTo>
                    <a:pt x="19359" y="2194"/>
                  </a:moveTo>
                  <a:cubicBezTo>
                    <a:pt x="19366" y="2194"/>
                    <a:pt x="19373" y="2197"/>
                    <a:pt x="19381" y="2205"/>
                  </a:cubicBezTo>
                  <a:cubicBezTo>
                    <a:pt x="19394" y="2211"/>
                    <a:pt x="19401" y="2224"/>
                    <a:pt x="19407" y="2244"/>
                  </a:cubicBezTo>
                  <a:cubicBezTo>
                    <a:pt x="19440" y="2335"/>
                    <a:pt x="19459" y="2439"/>
                    <a:pt x="19472" y="2549"/>
                  </a:cubicBezTo>
                  <a:cubicBezTo>
                    <a:pt x="19472" y="2628"/>
                    <a:pt x="19466" y="2686"/>
                    <a:pt x="19446" y="2725"/>
                  </a:cubicBezTo>
                  <a:cubicBezTo>
                    <a:pt x="19427" y="2764"/>
                    <a:pt x="19388" y="2797"/>
                    <a:pt x="19336" y="2829"/>
                  </a:cubicBezTo>
                  <a:cubicBezTo>
                    <a:pt x="19303" y="2842"/>
                    <a:pt x="19251" y="2862"/>
                    <a:pt x="19179" y="2881"/>
                  </a:cubicBezTo>
                  <a:lnTo>
                    <a:pt x="15654" y="3811"/>
                  </a:lnTo>
                  <a:cubicBezTo>
                    <a:pt x="14497" y="4117"/>
                    <a:pt x="13651" y="4344"/>
                    <a:pt x="13125" y="4494"/>
                  </a:cubicBezTo>
                  <a:cubicBezTo>
                    <a:pt x="12071" y="4800"/>
                    <a:pt x="11278" y="5027"/>
                    <a:pt x="10751" y="5177"/>
                  </a:cubicBezTo>
                  <a:cubicBezTo>
                    <a:pt x="9827" y="5437"/>
                    <a:pt x="9027" y="5639"/>
                    <a:pt x="8357" y="5775"/>
                  </a:cubicBezTo>
                  <a:cubicBezTo>
                    <a:pt x="8310" y="5785"/>
                    <a:pt x="8269" y="5791"/>
                    <a:pt x="8238" y="5791"/>
                  </a:cubicBezTo>
                  <a:cubicBezTo>
                    <a:pt x="8227" y="5791"/>
                    <a:pt x="8217" y="5790"/>
                    <a:pt x="8208" y="5788"/>
                  </a:cubicBezTo>
                  <a:cubicBezTo>
                    <a:pt x="8149" y="5788"/>
                    <a:pt x="8110" y="5769"/>
                    <a:pt x="8078" y="5743"/>
                  </a:cubicBezTo>
                  <a:cubicBezTo>
                    <a:pt x="8383" y="5678"/>
                    <a:pt x="8702" y="5606"/>
                    <a:pt x="9027" y="5528"/>
                  </a:cubicBezTo>
                  <a:cubicBezTo>
                    <a:pt x="9287" y="5463"/>
                    <a:pt x="9600" y="5379"/>
                    <a:pt x="9964" y="5274"/>
                  </a:cubicBezTo>
                  <a:lnTo>
                    <a:pt x="19218" y="2758"/>
                  </a:lnTo>
                  <a:cubicBezTo>
                    <a:pt x="19290" y="2738"/>
                    <a:pt x="19342" y="2712"/>
                    <a:pt x="19362" y="2680"/>
                  </a:cubicBezTo>
                  <a:cubicBezTo>
                    <a:pt x="19381" y="2647"/>
                    <a:pt x="19388" y="2589"/>
                    <a:pt x="19381" y="2510"/>
                  </a:cubicBezTo>
                  <a:lnTo>
                    <a:pt x="19336" y="2250"/>
                  </a:lnTo>
                  <a:cubicBezTo>
                    <a:pt x="19329" y="2224"/>
                    <a:pt x="19336" y="2205"/>
                    <a:pt x="19349" y="2198"/>
                  </a:cubicBezTo>
                  <a:cubicBezTo>
                    <a:pt x="19351" y="2196"/>
                    <a:pt x="19355" y="2194"/>
                    <a:pt x="19359" y="2194"/>
                  </a:cubicBezTo>
                  <a:close/>
                  <a:moveTo>
                    <a:pt x="19445" y="3542"/>
                  </a:moveTo>
                  <a:cubicBezTo>
                    <a:pt x="19481" y="3542"/>
                    <a:pt x="19514" y="3549"/>
                    <a:pt x="19544" y="3564"/>
                  </a:cubicBezTo>
                  <a:cubicBezTo>
                    <a:pt x="19596" y="3590"/>
                    <a:pt x="19654" y="3642"/>
                    <a:pt x="19719" y="3733"/>
                  </a:cubicBezTo>
                  <a:cubicBezTo>
                    <a:pt x="19732" y="3759"/>
                    <a:pt x="19739" y="3772"/>
                    <a:pt x="19732" y="3785"/>
                  </a:cubicBezTo>
                  <a:cubicBezTo>
                    <a:pt x="19724" y="3793"/>
                    <a:pt x="19716" y="3799"/>
                    <a:pt x="19707" y="3799"/>
                  </a:cubicBezTo>
                  <a:cubicBezTo>
                    <a:pt x="19701" y="3799"/>
                    <a:pt x="19694" y="3797"/>
                    <a:pt x="19687" y="3792"/>
                  </a:cubicBezTo>
                  <a:cubicBezTo>
                    <a:pt x="19661" y="3785"/>
                    <a:pt x="19635" y="3759"/>
                    <a:pt x="19609" y="3727"/>
                  </a:cubicBezTo>
                  <a:cubicBezTo>
                    <a:pt x="19583" y="3681"/>
                    <a:pt x="19557" y="3655"/>
                    <a:pt x="19537" y="3642"/>
                  </a:cubicBezTo>
                  <a:cubicBezTo>
                    <a:pt x="19518" y="3627"/>
                    <a:pt x="19490" y="3621"/>
                    <a:pt x="19453" y="3621"/>
                  </a:cubicBezTo>
                  <a:cubicBezTo>
                    <a:pt x="19427" y="3621"/>
                    <a:pt x="19397" y="3624"/>
                    <a:pt x="19362" y="3629"/>
                  </a:cubicBezTo>
                  <a:cubicBezTo>
                    <a:pt x="19049" y="3688"/>
                    <a:pt x="18568" y="3779"/>
                    <a:pt x="17911" y="3915"/>
                  </a:cubicBezTo>
                  <a:cubicBezTo>
                    <a:pt x="15602" y="4396"/>
                    <a:pt x="13827" y="4793"/>
                    <a:pt x="12598" y="5099"/>
                  </a:cubicBezTo>
                  <a:cubicBezTo>
                    <a:pt x="12383" y="5151"/>
                    <a:pt x="11310" y="5437"/>
                    <a:pt x="9365" y="5944"/>
                  </a:cubicBezTo>
                  <a:cubicBezTo>
                    <a:pt x="8065" y="6289"/>
                    <a:pt x="6979" y="6556"/>
                    <a:pt x="6120" y="6738"/>
                  </a:cubicBezTo>
                  <a:cubicBezTo>
                    <a:pt x="6120" y="6705"/>
                    <a:pt x="6146" y="6679"/>
                    <a:pt x="6205" y="6660"/>
                  </a:cubicBezTo>
                  <a:cubicBezTo>
                    <a:pt x="6595" y="6556"/>
                    <a:pt x="7135" y="6419"/>
                    <a:pt x="7824" y="6250"/>
                  </a:cubicBezTo>
                  <a:cubicBezTo>
                    <a:pt x="8605" y="6068"/>
                    <a:pt x="9144" y="5931"/>
                    <a:pt x="9450" y="5853"/>
                  </a:cubicBezTo>
                  <a:cubicBezTo>
                    <a:pt x="9639" y="5801"/>
                    <a:pt x="9899" y="5730"/>
                    <a:pt x="10224" y="5639"/>
                  </a:cubicBezTo>
                  <a:cubicBezTo>
                    <a:pt x="10601" y="5535"/>
                    <a:pt x="10855" y="5463"/>
                    <a:pt x="10991" y="5424"/>
                  </a:cubicBezTo>
                  <a:cubicBezTo>
                    <a:pt x="12103" y="5118"/>
                    <a:pt x="13541" y="4780"/>
                    <a:pt x="15297" y="4396"/>
                  </a:cubicBezTo>
                  <a:cubicBezTo>
                    <a:pt x="16428" y="4156"/>
                    <a:pt x="17749" y="3876"/>
                    <a:pt x="19264" y="3564"/>
                  </a:cubicBezTo>
                  <a:cubicBezTo>
                    <a:pt x="19323" y="3551"/>
                    <a:pt x="19368" y="3545"/>
                    <a:pt x="19407" y="3545"/>
                  </a:cubicBezTo>
                  <a:cubicBezTo>
                    <a:pt x="19420" y="3543"/>
                    <a:pt x="19433" y="3542"/>
                    <a:pt x="19445" y="3542"/>
                  </a:cubicBezTo>
                  <a:close/>
                  <a:moveTo>
                    <a:pt x="20649" y="0"/>
                  </a:moveTo>
                  <a:cubicBezTo>
                    <a:pt x="20584" y="39"/>
                    <a:pt x="20513" y="85"/>
                    <a:pt x="20454" y="137"/>
                  </a:cubicBezTo>
                  <a:cubicBezTo>
                    <a:pt x="20500" y="293"/>
                    <a:pt x="20552" y="514"/>
                    <a:pt x="20597" y="800"/>
                  </a:cubicBezTo>
                  <a:lnTo>
                    <a:pt x="20708" y="1476"/>
                  </a:lnTo>
                  <a:cubicBezTo>
                    <a:pt x="20721" y="1561"/>
                    <a:pt x="20727" y="1632"/>
                    <a:pt x="20714" y="1685"/>
                  </a:cubicBezTo>
                  <a:lnTo>
                    <a:pt x="20682" y="1678"/>
                  </a:lnTo>
                  <a:lnTo>
                    <a:pt x="20454" y="403"/>
                  </a:lnTo>
                  <a:cubicBezTo>
                    <a:pt x="20435" y="319"/>
                    <a:pt x="20422" y="241"/>
                    <a:pt x="20402" y="176"/>
                  </a:cubicBezTo>
                  <a:cubicBezTo>
                    <a:pt x="20155" y="364"/>
                    <a:pt x="19927" y="572"/>
                    <a:pt x="19719" y="800"/>
                  </a:cubicBezTo>
                  <a:cubicBezTo>
                    <a:pt x="19446" y="1112"/>
                    <a:pt x="19218" y="1450"/>
                    <a:pt x="19030" y="1815"/>
                  </a:cubicBezTo>
                  <a:cubicBezTo>
                    <a:pt x="18991" y="1906"/>
                    <a:pt x="18958" y="1964"/>
                    <a:pt x="18932" y="1997"/>
                  </a:cubicBezTo>
                  <a:cubicBezTo>
                    <a:pt x="18887" y="2062"/>
                    <a:pt x="18841" y="2114"/>
                    <a:pt x="18789" y="2140"/>
                  </a:cubicBezTo>
                  <a:cubicBezTo>
                    <a:pt x="18737" y="2172"/>
                    <a:pt x="18653" y="2198"/>
                    <a:pt x="18523" y="2218"/>
                  </a:cubicBezTo>
                  <a:cubicBezTo>
                    <a:pt x="18399" y="2237"/>
                    <a:pt x="18314" y="2263"/>
                    <a:pt x="18256" y="2302"/>
                  </a:cubicBezTo>
                  <a:cubicBezTo>
                    <a:pt x="18197" y="2341"/>
                    <a:pt x="18139" y="2419"/>
                    <a:pt x="18074" y="2536"/>
                  </a:cubicBezTo>
                  <a:cubicBezTo>
                    <a:pt x="18002" y="2654"/>
                    <a:pt x="17944" y="2738"/>
                    <a:pt x="17892" y="2777"/>
                  </a:cubicBezTo>
                  <a:cubicBezTo>
                    <a:pt x="17853" y="2810"/>
                    <a:pt x="17794" y="2836"/>
                    <a:pt x="17729" y="2855"/>
                  </a:cubicBezTo>
                  <a:cubicBezTo>
                    <a:pt x="17684" y="2868"/>
                    <a:pt x="17625" y="2881"/>
                    <a:pt x="17534" y="2894"/>
                  </a:cubicBezTo>
                  <a:cubicBezTo>
                    <a:pt x="17339" y="2927"/>
                    <a:pt x="17014" y="2998"/>
                    <a:pt x="16571" y="3115"/>
                  </a:cubicBezTo>
                  <a:cubicBezTo>
                    <a:pt x="14185" y="3733"/>
                    <a:pt x="12422" y="4188"/>
                    <a:pt x="11297" y="4501"/>
                  </a:cubicBezTo>
                  <a:cubicBezTo>
                    <a:pt x="9346" y="5027"/>
                    <a:pt x="7603" y="5541"/>
                    <a:pt x="6068" y="6029"/>
                  </a:cubicBezTo>
                  <a:cubicBezTo>
                    <a:pt x="4045" y="6673"/>
                    <a:pt x="2023" y="7388"/>
                    <a:pt x="0" y="8182"/>
                  </a:cubicBezTo>
                  <a:cubicBezTo>
                    <a:pt x="494" y="8149"/>
                    <a:pt x="1041" y="8084"/>
                    <a:pt x="1639" y="7993"/>
                  </a:cubicBezTo>
                  <a:cubicBezTo>
                    <a:pt x="2042" y="7941"/>
                    <a:pt x="2582" y="7850"/>
                    <a:pt x="3265" y="7726"/>
                  </a:cubicBezTo>
                  <a:cubicBezTo>
                    <a:pt x="6862" y="7095"/>
                    <a:pt x="10497" y="6374"/>
                    <a:pt x="14165" y="5554"/>
                  </a:cubicBezTo>
                  <a:cubicBezTo>
                    <a:pt x="15602" y="5229"/>
                    <a:pt x="16747" y="4943"/>
                    <a:pt x="17599" y="4702"/>
                  </a:cubicBezTo>
                  <a:cubicBezTo>
                    <a:pt x="17814" y="4637"/>
                    <a:pt x="17976" y="4598"/>
                    <a:pt x="18100" y="4585"/>
                  </a:cubicBezTo>
                  <a:cubicBezTo>
                    <a:pt x="18155" y="4578"/>
                    <a:pt x="18208" y="4574"/>
                    <a:pt x="18258" y="4574"/>
                  </a:cubicBezTo>
                  <a:cubicBezTo>
                    <a:pt x="18381" y="4574"/>
                    <a:pt x="18491" y="4596"/>
                    <a:pt x="18588" y="4637"/>
                  </a:cubicBezTo>
                  <a:cubicBezTo>
                    <a:pt x="18731" y="4696"/>
                    <a:pt x="18809" y="4728"/>
                    <a:pt x="18822" y="4728"/>
                  </a:cubicBezTo>
                  <a:cubicBezTo>
                    <a:pt x="18854" y="4737"/>
                    <a:pt x="18883" y="4742"/>
                    <a:pt x="18910" y="4742"/>
                  </a:cubicBezTo>
                  <a:cubicBezTo>
                    <a:pt x="18958" y="4742"/>
                    <a:pt x="18999" y="4727"/>
                    <a:pt x="19036" y="4702"/>
                  </a:cubicBezTo>
                  <a:cubicBezTo>
                    <a:pt x="19075" y="4663"/>
                    <a:pt x="19108" y="4598"/>
                    <a:pt x="19127" y="4501"/>
                  </a:cubicBezTo>
                  <a:cubicBezTo>
                    <a:pt x="19147" y="4390"/>
                    <a:pt x="19173" y="4318"/>
                    <a:pt x="19205" y="4286"/>
                  </a:cubicBezTo>
                  <a:cubicBezTo>
                    <a:pt x="19258" y="4239"/>
                    <a:pt x="19342" y="4213"/>
                    <a:pt x="19463" y="4213"/>
                  </a:cubicBezTo>
                  <a:cubicBezTo>
                    <a:pt x="19476" y="4213"/>
                    <a:pt x="19490" y="4214"/>
                    <a:pt x="19505" y="4214"/>
                  </a:cubicBezTo>
                  <a:cubicBezTo>
                    <a:pt x="19667" y="4227"/>
                    <a:pt x="19829" y="4232"/>
                    <a:pt x="19991" y="4232"/>
                  </a:cubicBezTo>
                  <a:cubicBezTo>
                    <a:pt x="20259" y="4232"/>
                    <a:pt x="20528" y="4217"/>
                    <a:pt x="20799" y="4188"/>
                  </a:cubicBezTo>
                  <a:cubicBezTo>
                    <a:pt x="20792" y="4097"/>
                    <a:pt x="20786" y="3954"/>
                    <a:pt x="20773" y="3759"/>
                  </a:cubicBezTo>
                  <a:cubicBezTo>
                    <a:pt x="20766" y="3564"/>
                    <a:pt x="20760" y="3414"/>
                    <a:pt x="20773" y="3297"/>
                  </a:cubicBezTo>
                  <a:cubicBezTo>
                    <a:pt x="20773" y="3239"/>
                    <a:pt x="20779" y="3193"/>
                    <a:pt x="20773" y="3161"/>
                  </a:cubicBezTo>
                  <a:cubicBezTo>
                    <a:pt x="20766" y="3115"/>
                    <a:pt x="20753" y="3076"/>
                    <a:pt x="20721" y="3050"/>
                  </a:cubicBezTo>
                  <a:cubicBezTo>
                    <a:pt x="20708" y="3037"/>
                    <a:pt x="20682" y="3018"/>
                    <a:pt x="20643" y="3011"/>
                  </a:cubicBezTo>
                  <a:cubicBezTo>
                    <a:pt x="20610" y="2998"/>
                    <a:pt x="20578" y="2992"/>
                    <a:pt x="20558" y="2985"/>
                  </a:cubicBezTo>
                  <a:cubicBezTo>
                    <a:pt x="20487" y="2953"/>
                    <a:pt x="20428" y="2901"/>
                    <a:pt x="20383" y="2829"/>
                  </a:cubicBezTo>
                  <a:cubicBezTo>
                    <a:pt x="20344" y="2758"/>
                    <a:pt x="20324" y="2680"/>
                    <a:pt x="20324" y="2595"/>
                  </a:cubicBezTo>
                  <a:cubicBezTo>
                    <a:pt x="20331" y="2517"/>
                    <a:pt x="20357" y="2439"/>
                    <a:pt x="20402" y="2367"/>
                  </a:cubicBezTo>
                  <a:cubicBezTo>
                    <a:pt x="20448" y="2302"/>
                    <a:pt x="20500" y="2244"/>
                    <a:pt x="20571" y="2198"/>
                  </a:cubicBezTo>
                  <a:cubicBezTo>
                    <a:pt x="20617" y="2166"/>
                    <a:pt x="20649" y="2146"/>
                    <a:pt x="20669" y="2133"/>
                  </a:cubicBezTo>
                  <a:cubicBezTo>
                    <a:pt x="20701" y="2101"/>
                    <a:pt x="20714" y="2068"/>
                    <a:pt x="20721" y="2036"/>
                  </a:cubicBezTo>
                  <a:cubicBezTo>
                    <a:pt x="20721" y="2036"/>
                    <a:pt x="20721" y="2003"/>
                    <a:pt x="20714" y="1958"/>
                  </a:cubicBezTo>
                  <a:cubicBezTo>
                    <a:pt x="20714" y="1925"/>
                    <a:pt x="20721" y="1906"/>
                    <a:pt x="20727" y="1886"/>
                  </a:cubicBezTo>
                  <a:lnTo>
                    <a:pt x="20747" y="1880"/>
                  </a:lnTo>
                  <a:cubicBezTo>
                    <a:pt x="20760" y="1880"/>
                    <a:pt x="20766" y="1893"/>
                    <a:pt x="20773" y="1919"/>
                  </a:cubicBezTo>
                  <a:cubicBezTo>
                    <a:pt x="20773" y="1938"/>
                    <a:pt x="20779" y="1964"/>
                    <a:pt x="20799" y="1997"/>
                  </a:cubicBezTo>
                  <a:cubicBezTo>
                    <a:pt x="20825" y="2062"/>
                    <a:pt x="20805" y="2127"/>
                    <a:pt x="20747" y="2185"/>
                  </a:cubicBezTo>
                  <a:cubicBezTo>
                    <a:pt x="20708" y="2224"/>
                    <a:pt x="20656" y="2263"/>
                    <a:pt x="20578" y="2315"/>
                  </a:cubicBezTo>
                  <a:cubicBezTo>
                    <a:pt x="20487" y="2393"/>
                    <a:pt x="20435" y="2484"/>
                    <a:pt x="20422" y="2582"/>
                  </a:cubicBezTo>
                  <a:cubicBezTo>
                    <a:pt x="20415" y="2634"/>
                    <a:pt x="20428" y="2686"/>
                    <a:pt x="20448" y="2738"/>
                  </a:cubicBezTo>
                  <a:cubicBezTo>
                    <a:pt x="20467" y="2784"/>
                    <a:pt x="20500" y="2829"/>
                    <a:pt x="20539" y="2855"/>
                  </a:cubicBezTo>
                  <a:cubicBezTo>
                    <a:pt x="20558" y="2875"/>
                    <a:pt x="20610" y="2901"/>
                    <a:pt x="20695" y="2933"/>
                  </a:cubicBezTo>
                  <a:cubicBezTo>
                    <a:pt x="20760" y="2959"/>
                    <a:pt x="20805" y="2985"/>
                    <a:pt x="20831" y="3024"/>
                  </a:cubicBezTo>
                  <a:cubicBezTo>
                    <a:pt x="20857" y="3057"/>
                    <a:pt x="20870" y="3102"/>
                    <a:pt x="20877" y="3154"/>
                  </a:cubicBezTo>
                  <a:cubicBezTo>
                    <a:pt x="20877" y="3174"/>
                    <a:pt x="20877" y="3226"/>
                    <a:pt x="20870" y="3304"/>
                  </a:cubicBezTo>
                  <a:cubicBezTo>
                    <a:pt x="20864" y="3414"/>
                    <a:pt x="20864" y="3577"/>
                    <a:pt x="20877" y="3798"/>
                  </a:cubicBezTo>
                  <a:lnTo>
                    <a:pt x="20903" y="4169"/>
                  </a:lnTo>
                  <a:cubicBezTo>
                    <a:pt x="20981" y="4162"/>
                    <a:pt x="21059" y="4149"/>
                    <a:pt x="21137" y="4136"/>
                  </a:cubicBezTo>
                  <a:cubicBezTo>
                    <a:pt x="21170" y="4133"/>
                    <a:pt x="21199" y="4131"/>
                    <a:pt x="21225" y="4131"/>
                  </a:cubicBezTo>
                  <a:cubicBezTo>
                    <a:pt x="21251" y="4131"/>
                    <a:pt x="21274" y="4133"/>
                    <a:pt x="21293" y="4136"/>
                  </a:cubicBezTo>
                  <a:cubicBezTo>
                    <a:pt x="21287" y="4065"/>
                    <a:pt x="21293" y="3954"/>
                    <a:pt x="21319" y="3811"/>
                  </a:cubicBezTo>
                  <a:lnTo>
                    <a:pt x="21371" y="3525"/>
                  </a:lnTo>
                  <a:cubicBezTo>
                    <a:pt x="21391" y="3447"/>
                    <a:pt x="21397" y="3375"/>
                    <a:pt x="21397" y="3330"/>
                  </a:cubicBezTo>
                  <a:lnTo>
                    <a:pt x="21397" y="3310"/>
                  </a:lnTo>
                  <a:cubicBezTo>
                    <a:pt x="21391" y="3310"/>
                    <a:pt x="21391" y="3304"/>
                    <a:pt x="21384" y="3304"/>
                  </a:cubicBezTo>
                  <a:cubicBezTo>
                    <a:pt x="21378" y="3291"/>
                    <a:pt x="21371" y="3258"/>
                    <a:pt x="21365" y="3213"/>
                  </a:cubicBezTo>
                  <a:lnTo>
                    <a:pt x="21339" y="2855"/>
                  </a:lnTo>
                  <a:cubicBezTo>
                    <a:pt x="21326" y="2680"/>
                    <a:pt x="21293" y="2452"/>
                    <a:pt x="21241" y="2179"/>
                  </a:cubicBezTo>
                  <a:cubicBezTo>
                    <a:pt x="21241" y="2159"/>
                    <a:pt x="21235" y="2146"/>
                    <a:pt x="21235" y="2133"/>
                  </a:cubicBezTo>
                  <a:cubicBezTo>
                    <a:pt x="21222" y="2114"/>
                    <a:pt x="21215" y="2094"/>
                    <a:pt x="21215" y="2068"/>
                  </a:cubicBezTo>
                  <a:cubicBezTo>
                    <a:pt x="21215" y="2049"/>
                    <a:pt x="21215" y="2010"/>
                    <a:pt x="21215" y="1951"/>
                  </a:cubicBezTo>
                  <a:cubicBezTo>
                    <a:pt x="21222" y="1906"/>
                    <a:pt x="21209" y="1841"/>
                    <a:pt x="21189" y="1750"/>
                  </a:cubicBezTo>
                  <a:cubicBezTo>
                    <a:pt x="21189" y="1730"/>
                    <a:pt x="21183" y="1724"/>
                    <a:pt x="21183" y="1711"/>
                  </a:cubicBezTo>
                  <a:cubicBezTo>
                    <a:pt x="21176" y="1691"/>
                    <a:pt x="21170" y="1672"/>
                    <a:pt x="21163" y="1652"/>
                  </a:cubicBezTo>
                  <a:lnTo>
                    <a:pt x="20649" y="0"/>
                  </a:lnTo>
                  <a:close/>
                </a:path>
              </a:pathLst>
            </a:custGeom>
            <a:solidFill>
              <a:srgbClr val="FFF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4"/>
            <p:cNvSpPr/>
            <p:nvPr/>
          </p:nvSpPr>
          <p:spPr>
            <a:xfrm>
              <a:off x="-5310675" y="533125"/>
              <a:ext cx="48150" cy="52050"/>
            </a:xfrm>
            <a:custGeom>
              <a:avLst/>
              <a:gdLst/>
              <a:ahLst/>
              <a:cxnLst/>
              <a:rect l="l" t="t" r="r" b="b"/>
              <a:pathLst>
                <a:path w="1926" h="2082" extrusionOk="0">
                  <a:moveTo>
                    <a:pt x="1112" y="0"/>
                  </a:moveTo>
                  <a:lnTo>
                    <a:pt x="937" y="189"/>
                  </a:lnTo>
                  <a:cubicBezTo>
                    <a:pt x="852" y="274"/>
                    <a:pt x="768" y="391"/>
                    <a:pt x="670" y="521"/>
                  </a:cubicBezTo>
                  <a:cubicBezTo>
                    <a:pt x="560" y="677"/>
                    <a:pt x="456" y="833"/>
                    <a:pt x="371" y="982"/>
                  </a:cubicBezTo>
                  <a:cubicBezTo>
                    <a:pt x="326" y="1047"/>
                    <a:pt x="293" y="1106"/>
                    <a:pt x="273" y="1158"/>
                  </a:cubicBezTo>
                  <a:cubicBezTo>
                    <a:pt x="254" y="1191"/>
                    <a:pt x="228" y="1269"/>
                    <a:pt x="176" y="1399"/>
                  </a:cubicBezTo>
                  <a:cubicBezTo>
                    <a:pt x="111" y="1639"/>
                    <a:pt x="52" y="1867"/>
                    <a:pt x="0" y="2081"/>
                  </a:cubicBezTo>
                  <a:cubicBezTo>
                    <a:pt x="241" y="2068"/>
                    <a:pt x="514" y="2036"/>
                    <a:pt x="813" y="1971"/>
                  </a:cubicBezTo>
                  <a:cubicBezTo>
                    <a:pt x="995" y="1932"/>
                    <a:pt x="1262" y="1867"/>
                    <a:pt x="1607" y="1769"/>
                  </a:cubicBezTo>
                  <a:cubicBezTo>
                    <a:pt x="1678" y="1750"/>
                    <a:pt x="1730" y="1737"/>
                    <a:pt x="1769" y="1717"/>
                  </a:cubicBezTo>
                  <a:cubicBezTo>
                    <a:pt x="1821" y="1698"/>
                    <a:pt x="1873" y="1665"/>
                    <a:pt x="1925" y="1633"/>
                  </a:cubicBezTo>
                  <a:cubicBezTo>
                    <a:pt x="1873" y="1581"/>
                    <a:pt x="1841" y="1535"/>
                    <a:pt x="1815" y="1509"/>
                  </a:cubicBezTo>
                  <a:cubicBezTo>
                    <a:pt x="1782" y="1483"/>
                    <a:pt x="1730" y="1438"/>
                    <a:pt x="1646" y="1379"/>
                  </a:cubicBezTo>
                  <a:cubicBezTo>
                    <a:pt x="1574" y="1327"/>
                    <a:pt x="1522" y="1282"/>
                    <a:pt x="1490" y="1243"/>
                  </a:cubicBezTo>
                  <a:cubicBezTo>
                    <a:pt x="1457" y="1204"/>
                    <a:pt x="1431" y="1145"/>
                    <a:pt x="1399" y="1080"/>
                  </a:cubicBezTo>
                  <a:lnTo>
                    <a:pt x="1366" y="1145"/>
                  </a:lnTo>
                  <a:cubicBezTo>
                    <a:pt x="1353" y="1171"/>
                    <a:pt x="1334" y="1210"/>
                    <a:pt x="1314" y="1269"/>
                  </a:cubicBezTo>
                  <a:lnTo>
                    <a:pt x="1288" y="1347"/>
                  </a:lnTo>
                  <a:cubicBezTo>
                    <a:pt x="1282" y="1340"/>
                    <a:pt x="1275" y="1340"/>
                    <a:pt x="1256" y="1340"/>
                  </a:cubicBezTo>
                  <a:cubicBezTo>
                    <a:pt x="1249" y="1340"/>
                    <a:pt x="1236" y="1334"/>
                    <a:pt x="1230" y="1334"/>
                  </a:cubicBezTo>
                  <a:cubicBezTo>
                    <a:pt x="1230" y="1327"/>
                    <a:pt x="1223" y="1314"/>
                    <a:pt x="1223" y="1301"/>
                  </a:cubicBezTo>
                  <a:lnTo>
                    <a:pt x="1230" y="1262"/>
                  </a:lnTo>
                  <a:cubicBezTo>
                    <a:pt x="1230" y="1256"/>
                    <a:pt x="1230" y="1243"/>
                    <a:pt x="1243" y="1217"/>
                  </a:cubicBezTo>
                  <a:lnTo>
                    <a:pt x="1314" y="1080"/>
                  </a:lnTo>
                  <a:cubicBezTo>
                    <a:pt x="1327" y="1060"/>
                    <a:pt x="1334" y="1047"/>
                    <a:pt x="1340" y="1047"/>
                  </a:cubicBezTo>
                  <a:lnTo>
                    <a:pt x="1373" y="1021"/>
                  </a:lnTo>
                  <a:cubicBezTo>
                    <a:pt x="1353" y="976"/>
                    <a:pt x="1340" y="937"/>
                    <a:pt x="1327" y="911"/>
                  </a:cubicBezTo>
                  <a:cubicBezTo>
                    <a:pt x="1288" y="839"/>
                    <a:pt x="1262" y="794"/>
                    <a:pt x="1249" y="768"/>
                  </a:cubicBezTo>
                  <a:cubicBezTo>
                    <a:pt x="1236" y="729"/>
                    <a:pt x="1223" y="683"/>
                    <a:pt x="1210" y="625"/>
                  </a:cubicBezTo>
                  <a:cubicBezTo>
                    <a:pt x="1158" y="690"/>
                    <a:pt x="1119" y="735"/>
                    <a:pt x="1093" y="781"/>
                  </a:cubicBezTo>
                  <a:lnTo>
                    <a:pt x="800" y="1217"/>
                  </a:lnTo>
                  <a:cubicBezTo>
                    <a:pt x="690" y="1392"/>
                    <a:pt x="605" y="1568"/>
                    <a:pt x="534" y="1750"/>
                  </a:cubicBezTo>
                  <a:cubicBezTo>
                    <a:pt x="508" y="1821"/>
                    <a:pt x="482" y="1867"/>
                    <a:pt x="449" y="1886"/>
                  </a:cubicBezTo>
                  <a:cubicBezTo>
                    <a:pt x="443" y="1880"/>
                    <a:pt x="436" y="1867"/>
                    <a:pt x="443" y="1854"/>
                  </a:cubicBezTo>
                  <a:cubicBezTo>
                    <a:pt x="456" y="1737"/>
                    <a:pt x="501" y="1600"/>
                    <a:pt x="579" y="1444"/>
                  </a:cubicBezTo>
                  <a:cubicBezTo>
                    <a:pt x="664" y="1275"/>
                    <a:pt x="807" y="1060"/>
                    <a:pt x="995" y="787"/>
                  </a:cubicBezTo>
                  <a:lnTo>
                    <a:pt x="1125" y="612"/>
                  </a:lnTo>
                  <a:cubicBezTo>
                    <a:pt x="1145" y="586"/>
                    <a:pt x="1171" y="560"/>
                    <a:pt x="1190" y="540"/>
                  </a:cubicBezTo>
                  <a:cubicBezTo>
                    <a:pt x="1171" y="469"/>
                    <a:pt x="1151" y="404"/>
                    <a:pt x="1145" y="339"/>
                  </a:cubicBezTo>
                  <a:cubicBezTo>
                    <a:pt x="1125" y="228"/>
                    <a:pt x="1112" y="117"/>
                    <a:pt x="1112" y="0"/>
                  </a:cubicBezTo>
                  <a:close/>
                </a:path>
              </a:pathLst>
            </a:custGeom>
            <a:solidFill>
              <a:srgbClr val="C4A0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4"/>
            <p:cNvSpPr/>
            <p:nvPr/>
          </p:nvSpPr>
          <p:spPr>
            <a:xfrm>
              <a:off x="-5359775" y="489225"/>
              <a:ext cx="288125" cy="101000"/>
            </a:xfrm>
            <a:custGeom>
              <a:avLst/>
              <a:gdLst/>
              <a:ahLst/>
              <a:cxnLst/>
              <a:rect l="l" t="t" r="r" b="b"/>
              <a:pathLst>
                <a:path w="11525" h="4040" extrusionOk="0">
                  <a:moveTo>
                    <a:pt x="10874" y="0"/>
                  </a:moveTo>
                  <a:lnTo>
                    <a:pt x="10874" y="0"/>
                  </a:lnTo>
                  <a:cubicBezTo>
                    <a:pt x="10822" y="534"/>
                    <a:pt x="10855" y="1054"/>
                    <a:pt x="10959" y="1568"/>
                  </a:cubicBezTo>
                  <a:cubicBezTo>
                    <a:pt x="10965" y="1626"/>
                    <a:pt x="10972" y="1665"/>
                    <a:pt x="10959" y="1691"/>
                  </a:cubicBezTo>
                  <a:cubicBezTo>
                    <a:pt x="10939" y="1750"/>
                    <a:pt x="10880" y="1779"/>
                    <a:pt x="10782" y="1779"/>
                  </a:cubicBezTo>
                  <a:cubicBezTo>
                    <a:pt x="10750" y="1779"/>
                    <a:pt x="10713" y="1776"/>
                    <a:pt x="10673" y="1769"/>
                  </a:cubicBezTo>
                  <a:cubicBezTo>
                    <a:pt x="10517" y="1743"/>
                    <a:pt x="10358" y="1730"/>
                    <a:pt x="10196" y="1730"/>
                  </a:cubicBezTo>
                  <a:cubicBezTo>
                    <a:pt x="9831" y="1730"/>
                    <a:pt x="9450" y="1797"/>
                    <a:pt x="9053" y="1932"/>
                  </a:cubicBezTo>
                  <a:cubicBezTo>
                    <a:pt x="8618" y="2075"/>
                    <a:pt x="8136" y="2316"/>
                    <a:pt x="7596" y="2647"/>
                  </a:cubicBezTo>
                  <a:cubicBezTo>
                    <a:pt x="7596" y="2654"/>
                    <a:pt x="7596" y="2660"/>
                    <a:pt x="7590" y="2667"/>
                  </a:cubicBezTo>
                  <a:cubicBezTo>
                    <a:pt x="7616" y="2660"/>
                    <a:pt x="7648" y="2654"/>
                    <a:pt x="7675" y="2654"/>
                  </a:cubicBezTo>
                  <a:cubicBezTo>
                    <a:pt x="8088" y="2588"/>
                    <a:pt x="8507" y="2555"/>
                    <a:pt x="8931" y="2555"/>
                  </a:cubicBezTo>
                  <a:cubicBezTo>
                    <a:pt x="9220" y="2555"/>
                    <a:pt x="9512" y="2570"/>
                    <a:pt x="9808" y="2602"/>
                  </a:cubicBezTo>
                  <a:cubicBezTo>
                    <a:pt x="9951" y="2485"/>
                    <a:pt x="10139" y="2400"/>
                    <a:pt x="10367" y="2348"/>
                  </a:cubicBezTo>
                  <a:cubicBezTo>
                    <a:pt x="10491" y="2322"/>
                    <a:pt x="10699" y="2296"/>
                    <a:pt x="10998" y="2283"/>
                  </a:cubicBezTo>
                  <a:cubicBezTo>
                    <a:pt x="11108" y="2277"/>
                    <a:pt x="11193" y="2277"/>
                    <a:pt x="11258" y="2277"/>
                  </a:cubicBezTo>
                  <a:cubicBezTo>
                    <a:pt x="11349" y="2283"/>
                    <a:pt x="11434" y="2303"/>
                    <a:pt x="11505" y="2329"/>
                  </a:cubicBezTo>
                  <a:cubicBezTo>
                    <a:pt x="11525" y="2088"/>
                    <a:pt x="11518" y="1906"/>
                    <a:pt x="11492" y="1776"/>
                  </a:cubicBezTo>
                  <a:cubicBezTo>
                    <a:pt x="11479" y="1724"/>
                    <a:pt x="11460" y="1646"/>
                    <a:pt x="11427" y="1548"/>
                  </a:cubicBezTo>
                  <a:lnTo>
                    <a:pt x="11362" y="1288"/>
                  </a:lnTo>
                  <a:cubicBezTo>
                    <a:pt x="11323" y="1100"/>
                    <a:pt x="11297" y="995"/>
                    <a:pt x="11291" y="969"/>
                  </a:cubicBezTo>
                  <a:cubicBezTo>
                    <a:pt x="11271" y="904"/>
                    <a:pt x="11245" y="826"/>
                    <a:pt x="11206" y="722"/>
                  </a:cubicBezTo>
                  <a:cubicBezTo>
                    <a:pt x="11108" y="482"/>
                    <a:pt x="11037" y="319"/>
                    <a:pt x="10998" y="235"/>
                  </a:cubicBezTo>
                  <a:cubicBezTo>
                    <a:pt x="10952" y="143"/>
                    <a:pt x="10913" y="72"/>
                    <a:pt x="10894" y="26"/>
                  </a:cubicBezTo>
                  <a:cubicBezTo>
                    <a:pt x="10887" y="20"/>
                    <a:pt x="10887" y="13"/>
                    <a:pt x="10887" y="7"/>
                  </a:cubicBezTo>
                  <a:cubicBezTo>
                    <a:pt x="10881" y="7"/>
                    <a:pt x="10881" y="7"/>
                    <a:pt x="10874" y="0"/>
                  </a:cubicBezTo>
                  <a:close/>
                  <a:moveTo>
                    <a:pt x="612" y="306"/>
                  </a:moveTo>
                  <a:cubicBezTo>
                    <a:pt x="599" y="313"/>
                    <a:pt x="586" y="319"/>
                    <a:pt x="573" y="319"/>
                  </a:cubicBezTo>
                  <a:cubicBezTo>
                    <a:pt x="403" y="579"/>
                    <a:pt x="280" y="794"/>
                    <a:pt x="208" y="956"/>
                  </a:cubicBezTo>
                  <a:cubicBezTo>
                    <a:pt x="65" y="1288"/>
                    <a:pt x="0" y="1698"/>
                    <a:pt x="13" y="2179"/>
                  </a:cubicBezTo>
                  <a:cubicBezTo>
                    <a:pt x="26" y="2829"/>
                    <a:pt x="156" y="3447"/>
                    <a:pt x="403" y="4039"/>
                  </a:cubicBezTo>
                  <a:cubicBezTo>
                    <a:pt x="403" y="3942"/>
                    <a:pt x="416" y="3805"/>
                    <a:pt x="449" y="3642"/>
                  </a:cubicBezTo>
                  <a:lnTo>
                    <a:pt x="540" y="3155"/>
                  </a:lnTo>
                  <a:cubicBezTo>
                    <a:pt x="540" y="3142"/>
                    <a:pt x="547" y="3129"/>
                    <a:pt x="560" y="3116"/>
                  </a:cubicBezTo>
                  <a:cubicBezTo>
                    <a:pt x="566" y="3116"/>
                    <a:pt x="579" y="3109"/>
                    <a:pt x="612" y="3109"/>
                  </a:cubicBezTo>
                  <a:cubicBezTo>
                    <a:pt x="619" y="3111"/>
                    <a:pt x="626" y="3112"/>
                    <a:pt x="633" y="3112"/>
                  </a:cubicBezTo>
                  <a:cubicBezTo>
                    <a:pt x="652" y="3112"/>
                    <a:pt x="672" y="3106"/>
                    <a:pt x="696" y="3096"/>
                  </a:cubicBezTo>
                  <a:cubicBezTo>
                    <a:pt x="716" y="3090"/>
                    <a:pt x="742" y="3077"/>
                    <a:pt x="781" y="3057"/>
                  </a:cubicBezTo>
                  <a:cubicBezTo>
                    <a:pt x="904" y="2992"/>
                    <a:pt x="1054" y="2940"/>
                    <a:pt x="1223" y="2901"/>
                  </a:cubicBezTo>
                  <a:cubicBezTo>
                    <a:pt x="1340" y="2875"/>
                    <a:pt x="1490" y="2855"/>
                    <a:pt x="1672" y="2842"/>
                  </a:cubicBezTo>
                  <a:cubicBezTo>
                    <a:pt x="1750" y="2660"/>
                    <a:pt x="1841" y="2485"/>
                    <a:pt x="1945" y="2316"/>
                  </a:cubicBezTo>
                  <a:cubicBezTo>
                    <a:pt x="2081" y="2101"/>
                    <a:pt x="2231" y="1906"/>
                    <a:pt x="2394" y="1730"/>
                  </a:cubicBezTo>
                  <a:cubicBezTo>
                    <a:pt x="2353" y="1729"/>
                    <a:pt x="2313" y="1728"/>
                    <a:pt x="2273" y="1728"/>
                  </a:cubicBezTo>
                  <a:cubicBezTo>
                    <a:pt x="1860" y="1728"/>
                    <a:pt x="1459" y="1819"/>
                    <a:pt x="1073" y="1997"/>
                  </a:cubicBezTo>
                  <a:cubicBezTo>
                    <a:pt x="996" y="2031"/>
                    <a:pt x="930" y="2050"/>
                    <a:pt x="880" y="2050"/>
                  </a:cubicBezTo>
                  <a:cubicBezTo>
                    <a:pt x="862" y="2050"/>
                    <a:pt x="846" y="2048"/>
                    <a:pt x="833" y="2043"/>
                  </a:cubicBezTo>
                  <a:cubicBezTo>
                    <a:pt x="735" y="2003"/>
                    <a:pt x="690" y="1886"/>
                    <a:pt x="703" y="1691"/>
                  </a:cubicBezTo>
                  <a:cubicBezTo>
                    <a:pt x="716" y="1236"/>
                    <a:pt x="690" y="781"/>
                    <a:pt x="612" y="306"/>
                  </a:cubicBezTo>
                  <a:close/>
                </a:path>
              </a:pathLst>
            </a:custGeom>
            <a:solidFill>
              <a:srgbClr val="FBC9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4"/>
            <p:cNvSpPr/>
            <p:nvPr/>
          </p:nvSpPr>
          <p:spPr>
            <a:xfrm>
              <a:off x="-5266300" y="437200"/>
              <a:ext cx="77100" cy="96175"/>
            </a:xfrm>
            <a:custGeom>
              <a:avLst/>
              <a:gdLst/>
              <a:ahLst/>
              <a:cxnLst/>
              <a:rect l="l" t="t" r="r" b="b"/>
              <a:pathLst>
                <a:path w="3084" h="3847" extrusionOk="0">
                  <a:moveTo>
                    <a:pt x="1" y="0"/>
                  </a:moveTo>
                  <a:lnTo>
                    <a:pt x="1" y="0"/>
                  </a:lnTo>
                  <a:cubicBezTo>
                    <a:pt x="170" y="195"/>
                    <a:pt x="313" y="338"/>
                    <a:pt x="430" y="430"/>
                  </a:cubicBezTo>
                  <a:cubicBezTo>
                    <a:pt x="612" y="573"/>
                    <a:pt x="788" y="657"/>
                    <a:pt x="963" y="683"/>
                  </a:cubicBezTo>
                  <a:cubicBezTo>
                    <a:pt x="1035" y="703"/>
                    <a:pt x="1074" y="709"/>
                    <a:pt x="1087" y="709"/>
                  </a:cubicBezTo>
                  <a:cubicBezTo>
                    <a:pt x="1132" y="729"/>
                    <a:pt x="1165" y="748"/>
                    <a:pt x="1184" y="781"/>
                  </a:cubicBezTo>
                  <a:cubicBezTo>
                    <a:pt x="1204" y="807"/>
                    <a:pt x="1210" y="846"/>
                    <a:pt x="1210" y="911"/>
                  </a:cubicBezTo>
                  <a:cubicBezTo>
                    <a:pt x="1230" y="1288"/>
                    <a:pt x="1230" y="1854"/>
                    <a:pt x="1210" y="2608"/>
                  </a:cubicBezTo>
                  <a:cubicBezTo>
                    <a:pt x="1210" y="2842"/>
                    <a:pt x="1204" y="3213"/>
                    <a:pt x="1204" y="3727"/>
                  </a:cubicBezTo>
                  <a:cubicBezTo>
                    <a:pt x="1204" y="3727"/>
                    <a:pt x="1204" y="3727"/>
                    <a:pt x="1204" y="3733"/>
                  </a:cubicBezTo>
                  <a:lnTo>
                    <a:pt x="1321" y="3811"/>
                  </a:lnTo>
                  <a:cubicBezTo>
                    <a:pt x="1354" y="3831"/>
                    <a:pt x="1380" y="3844"/>
                    <a:pt x="1399" y="3844"/>
                  </a:cubicBezTo>
                  <a:cubicBezTo>
                    <a:pt x="1406" y="3845"/>
                    <a:pt x="1413" y="3846"/>
                    <a:pt x="1421" y="3846"/>
                  </a:cubicBezTo>
                  <a:cubicBezTo>
                    <a:pt x="1444" y="3846"/>
                    <a:pt x="1472" y="3839"/>
                    <a:pt x="1497" y="3824"/>
                  </a:cubicBezTo>
                  <a:cubicBezTo>
                    <a:pt x="1549" y="3798"/>
                    <a:pt x="1594" y="3766"/>
                    <a:pt x="1633" y="3720"/>
                  </a:cubicBezTo>
                  <a:cubicBezTo>
                    <a:pt x="1653" y="3694"/>
                    <a:pt x="1672" y="3681"/>
                    <a:pt x="1685" y="3668"/>
                  </a:cubicBezTo>
                  <a:lnTo>
                    <a:pt x="1692" y="982"/>
                  </a:lnTo>
                  <a:cubicBezTo>
                    <a:pt x="1692" y="930"/>
                    <a:pt x="1698" y="891"/>
                    <a:pt x="1718" y="865"/>
                  </a:cubicBezTo>
                  <a:cubicBezTo>
                    <a:pt x="1744" y="839"/>
                    <a:pt x="1789" y="826"/>
                    <a:pt x="1867" y="826"/>
                  </a:cubicBezTo>
                  <a:cubicBezTo>
                    <a:pt x="2095" y="826"/>
                    <a:pt x="2323" y="742"/>
                    <a:pt x="2550" y="579"/>
                  </a:cubicBezTo>
                  <a:cubicBezTo>
                    <a:pt x="2687" y="475"/>
                    <a:pt x="2862" y="306"/>
                    <a:pt x="3084" y="65"/>
                  </a:cubicBezTo>
                  <a:lnTo>
                    <a:pt x="3084" y="65"/>
                  </a:lnTo>
                  <a:cubicBezTo>
                    <a:pt x="2765" y="143"/>
                    <a:pt x="2433" y="182"/>
                    <a:pt x="2101" y="189"/>
                  </a:cubicBezTo>
                  <a:cubicBezTo>
                    <a:pt x="1867" y="189"/>
                    <a:pt x="1549" y="163"/>
                    <a:pt x="1139" y="117"/>
                  </a:cubicBezTo>
                  <a:lnTo>
                    <a:pt x="1" y="0"/>
                  </a:lnTo>
                  <a:close/>
                </a:path>
              </a:pathLst>
            </a:custGeom>
            <a:solidFill>
              <a:srgbClr val="5E5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4"/>
            <p:cNvSpPr/>
            <p:nvPr/>
          </p:nvSpPr>
          <p:spPr>
            <a:xfrm>
              <a:off x="-5286625" y="368025"/>
              <a:ext cx="108800" cy="178300"/>
            </a:xfrm>
            <a:custGeom>
              <a:avLst/>
              <a:gdLst/>
              <a:ahLst/>
              <a:cxnLst/>
              <a:rect l="l" t="t" r="r" b="b"/>
              <a:pathLst>
                <a:path w="4352" h="7132" extrusionOk="0">
                  <a:moveTo>
                    <a:pt x="2336" y="1"/>
                  </a:moveTo>
                  <a:cubicBezTo>
                    <a:pt x="2255" y="1"/>
                    <a:pt x="2170" y="4"/>
                    <a:pt x="2082" y="10"/>
                  </a:cubicBezTo>
                  <a:cubicBezTo>
                    <a:pt x="1965" y="16"/>
                    <a:pt x="1854" y="36"/>
                    <a:pt x="1744" y="55"/>
                  </a:cubicBezTo>
                  <a:cubicBezTo>
                    <a:pt x="1822" y="185"/>
                    <a:pt x="1880" y="296"/>
                    <a:pt x="1926" y="393"/>
                  </a:cubicBezTo>
                  <a:cubicBezTo>
                    <a:pt x="2063" y="686"/>
                    <a:pt x="2160" y="1018"/>
                    <a:pt x="2219" y="1395"/>
                  </a:cubicBezTo>
                  <a:cubicBezTo>
                    <a:pt x="2264" y="1740"/>
                    <a:pt x="2271" y="2084"/>
                    <a:pt x="2238" y="2423"/>
                  </a:cubicBezTo>
                  <a:cubicBezTo>
                    <a:pt x="2069" y="2371"/>
                    <a:pt x="1939" y="2332"/>
                    <a:pt x="1854" y="2312"/>
                  </a:cubicBezTo>
                  <a:cubicBezTo>
                    <a:pt x="1835" y="2312"/>
                    <a:pt x="1724" y="2293"/>
                    <a:pt x="1523" y="2267"/>
                  </a:cubicBezTo>
                  <a:cubicBezTo>
                    <a:pt x="1367" y="2240"/>
                    <a:pt x="1243" y="2221"/>
                    <a:pt x="1165" y="2214"/>
                  </a:cubicBezTo>
                  <a:cubicBezTo>
                    <a:pt x="1009" y="2208"/>
                    <a:pt x="898" y="2201"/>
                    <a:pt x="820" y="2195"/>
                  </a:cubicBezTo>
                  <a:cubicBezTo>
                    <a:pt x="684" y="2188"/>
                    <a:pt x="567" y="2175"/>
                    <a:pt x="482" y="2149"/>
                  </a:cubicBezTo>
                  <a:cubicBezTo>
                    <a:pt x="391" y="2123"/>
                    <a:pt x="300" y="2078"/>
                    <a:pt x="209" y="2019"/>
                  </a:cubicBezTo>
                  <a:cubicBezTo>
                    <a:pt x="170" y="2123"/>
                    <a:pt x="118" y="2214"/>
                    <a:pt x="53" y="2293"/>
                  </a:cubicBezTo>
                  <a:cubicBezTo>
                    <a:pt x="33" y="2312"/>
                    <a:pt x="14" y="2332"/>
                    <a:pt x="1" y="2351"/>
                  </a:cubicBezTo>
                  <a:cubicBezTo>
                    <a:pt x="118" y="2683"/>
                    <a:pt x="294" y="2982"/>
                    <a:pt x="528" y="3262"/>
                  </a:cubicBezTo>
                  <a:cubicBezTo>
                    <a:pt x="801" y="3580"/>
                    <a:pt x="1119" y="3827"/>
                    <a:pt x="1484" y="4003"/>
                  </a:cubicBezTo>
                  <a:cubicBezTo>
                    <a:pt x="1529" y="4029"/>
                    <a:pt x="1562" y="4048"/>
                    <a:pt x="1575" y="4068"/>
                  </a:cubicBezTo>
                  <a:cubicBezTo>
                    <a:pt x="1594" y="4094"/>
                    <a:pt x="1601" y="4140"/>
                    <a:pt x="1594" y="4205"/>
                  </a:cubicBezTo>
                  <a:cubicBezTo>
                    <a:pt x="1523" y="4959"/>
                    <a:pt x="1477" y="5752"/>
                    <a:pt x="1464" y="6572"/>
                  </a:cubicBezTo>
                  <a:cubicBezTo>
                    <a:pt x="1464" y="6611"/>
                    <a:pt x="1464" y="6643"/>
                    <a:pt x="1458" y="6669"/>
                  </a:cubicBezTo>
                  <a:cubicBezTo>
                    <a:pt x="1575" y="6741"/>
                    <a:pt x="1692" y="6812"/>
                    <a:pt x="1809" y="6878"/>
                  </a:cubicBezTo>
                  <a:cubicBezTo>
                    <a:pt x="1809" y="6858"/>
                    <a:pt x="1809" y="6845"/>
                    <a:pt x="1809" y="6825"/>
                  </a:cubicBezTo>
                  <a:cubicBezTo>
                    <a:pt x="1802" y="6767"/>
                    <a:pt x="1796" y="6682"/>
                    <a:pt x="1796" y="6572"/>
                  </a:cubicBezTo>
                  <a:lnTo>
                    <a:pt x="1789" y="3736"/>
                  </a:lnTo>
                  <a:cubicBezTo>
                    <a:pt x="1523" y="3678"/>
                    <a:pt x="1276" y="3548"/>
                    <a:pt x="1041" y="3353"/>
                  </a:cubicBezTo>
                  <a:cubicBezTo>
                    <a:pt x="833" y="3184"/>
                    <a:pt x="645" y="2969"/>
                    <a:pt x="476" y="2709"/>
                  </a:cubicBezTo>
                  <a:cubicBezTo>
                    <a:pt x="424" y="2637"/>
                    <a:pt x="398" y="2579"/>
                    <a:pt x="398" y="2533"/>
                  </a:cubicBezTo>
                  <a:cubicBezTo>
                    <a:pt x="391" y="2501"/>
                    <a:pt x="398" y="2468"/>
                    <a:pt x="411" y="2436"/>
                  </a:cubicBezTo>
                  <a:cubicBezTo>
                    <a:pt x="430" y="2403"/>
                    <a:pt x="450" y="2384"/>
                    <a:pt x="482" y="2371"/>
                  </a:cubicBezTo>
                  <a:cubicBezTo>
                    <a:pt x="494" y="2368"/>
                    <a:pt x="506" y="2367"/>
                    <a:pt x="518" y="2367"/>
                  </a:cubicBezTo>
                  <a:cubicBezTo>
                    <a:pt x="539" y="2367"/>
                    <a:pt x="561" y="2371"/>
                    <a:pt x="586" y="2384"/>
                  </a:cubicBezTo>
                  <a:cubicBezTo>
                    <a:pt x="599" y="2390"/>
                    <a:pt x="632" y="2403"/>
                    <a:pt x="677" y="2429"/>
                  </a:cubicBezTo>
                  <a:cubicBezTo>
                    <a:pt x="794" y="2494"/>
                    <a:pt x="937" y="2540"/>
                    <a:pt x="1113" y="2559"/>
                  </a:cubicBezTo>
                  <a:cubicBezTo>
                    <a:pt x="1132" y="2566"/>
                    <a:pt x="1289" y="2572"/>
                    <a:pt x="1568" y="2592"/>
                  </a:cubicBezTo>
                  <a:cubicBezTo>
                    <a:pt x="1698" y="2598"/>
                    <a:pt x="1893" y="2618"/>
                    <a:pt x="2154" y="2644"/>
                  </a:cubicBezTo>
                  <a:cubicBezTo>
                    <a:pt x="2414" y="2676"/>
                    <a:pt x="2609" y="2689"/>
                    <a:pt x="2739" y="2696"/>
                  </a:cubicBezTo>
                  <a:cubicBezTo>
                    <a:pt x="2797" y="2698"/>
                    <a:pt x="2853" y="2699"/>
                    <a:pt x="2908" y="2699"/>
                  </a:cubicBezTo>
                  <a:cubicBezTo>
                    <a:pt x="3295" y="2699"/>
                    <a:pt x="3621" y="2640"/>
                    <a:pt x="3877" y="2520"/>
                  </a:cubicBezTo>
                  <a:cubicBezTo>
                    <a:pt x="3967" y="2479"/>
                    <a:pt x="4041" y="2457"/>
                    <a:pt x="4097" y="2457"/>
                  </a:cubicBezTo>
                  <a:cubicBezTo>
                    <a:pt x="4147" y="2457"/>
                    <a:pt x="4184" y="2474"/>
                    <a:pt x="4209" y="2507"/>
                  </a:cubicBezTo>
                  <a:cubicBezTo>
                    <a:pt x="4235" y="2546"/>
                    <a:pt x="4241" y="2598"/>
                    <a:pt x="4235" y="2657"/>
                  </a:cubicBezTo>
                  <a:cubicBezTo>
                    <a:pt x="4209" y="2806"/>
                    <a:pt x="4118" y="2975"/>
                    <a:pt x="3949" y="3157"/>
                  </a:cubicBezTo>
                  <a:cubicBezTo>
                    <a:pt x="3558" y="3580"/>
                    <a:pt x="3155" y="3821"/>
                    <a:pt x="2719" y="3886"/>
                  </a:cubicBezTo>
                  <a:cubicBezTo>
                    <a:pt x="2726" y="4608"/>
                    <a:pt x="2726" y="5694"/>
                    <a:pt x="2732" y="7131"/>
                  </a:cubicBezTo>
                  <a:cubicBezTo>
                    <a:pt x="2745" y="7118"/>
                    <a:pt x="2765" y="7105"/>
                    <a:pt x="2784" y="7092"/>
                  </a:cubicBezTo>
                  <a:cubicBezTo>
                    <a:pt x="2830" y="7060"/>
                    <a:pt x="2875" y="7027"/>
                    <a:pt x="2914" y="6995"/>
                  </a:cubicBezTo>
                  <a:cubicBezTo>
                    <a:pt x="2908" y="6975"/>
                    <a:pt x="2901" y="6949"/>
                    <a:pt x="2901" y="6923"/>
                  </a:cubicBezTo>
                  <a:lnTo>
                    <a:pt x="2914" y="4159"/>
                  </a:lnTo>
                  <a:cubicBezTo>
                    <a:pt x="2914" y="4120"/>
                    <a:pt x="2921" y="4094"/>
                    <a:pt x="2941" y="4074"/>
                  </a:cubicBezTo>
                  <a:cubicBezTo>
                    <a:pt x="2954" y="4055"/>
                    <a:pt x="2973" y="4048"/>
                    <a:pt x="2999" y="4042"/>
                  </a:cubicBezTo>
                  <a:cubicBezTo>
                    <a:pt x="3318" y="3964"/>
                    <a:pt x="3565" y="3879"/>
                    <a:pt x="3747" y="3782"/>
                  </a:cubicBezTo>
                  <a:cubicBezTo>
                    <a:pt x="3981" y="3652"/>
                    <a:pt x="4150" y="3496"/>
                    <a:pt x="4267" y="3307"/>
                  </a:cubicBezTo>
                  <a:cubicBezTo>
                    <a:pt x="4274" y="3242"/>
                    <a:pt x="4287" y="3170"/>
                    <a:pt x="4293" y="3099"/>
                  </a:cubicBezTo>
                  <a:cubicBezTo>
                    <a:pt x="4332" y="2780"/>
                    <a:pt x="4352" y="2514"/>
                    <a:pt x="4352" y="2306"/>
                  </a:cubicBezTo>
                  <a:cubicBezTo>
                    <a:pt x="4352" y="2253"/>
                    <a:pt x="4345" y="2195"/>
                    <a:pt x="4345" y="2143"/>
                  </a:cubicBezTo>
                  <a:cubicBezTo>
                    <a:pt x="4332" y="2149"/>
                    <a:pt x="4313" y="2149"/>
                    <a:pt x="4300" y="2156"/>
                  </a:cubicBezTo>
                  <a:cubicBezTo>
                    <a:pt x="4241" y="2175"/>
                    <a:pt x="4163" y="2182"/>
                    <a:pt x="4066" y="2188"/>
                  </a:cubicBezTo>
                  <a:cubicBezTo>
                    <a:pt x="3949" y="2201"/>
                    <a:pt x="3871" y="2208"/>
                    <a:pt x="3825" y="2214"/>
                  </a:cubicBezTo>
                  <a:cubicBezTo>
                    <a:pt x="3747" y="2234"/>
                    <a:pt x="3682" y="2253"/>
                    <a:pt x="3643" y="2260"/>
                  </a:cubicBezTo>
                  <a:cubicBezTo>
                    <a:pt x="3636" y="2260"/>
                    <a:pt x="3571" y="2267"/>
                    <a:pt x="3448" y="2273"/>
                  </a:cubicBezTo>
                  <a:cubicBezTo>
                    <a:pt x="3376" y="2280"/>
                    <a:pt x="3298" y="2293"/>
                    <a:pt x="3207" y="2306"/>
                  </a:cubicBezTo>
                  <a:lnTo>
                    <a:pt x="3038" y="2338"/>
                  </a:lnTo>
                  <a:cubicBezTo>
                    <a:pt x="2993" y="2345"/>
                    <a:pt x="2941" y="2351"/>
                    <a:pt x="2888" y="2358"/>
                  </a:cubicBezTo>
                  <a:cubicBezTo>
                    <a:pt x="2888" y="2358"/>
                    <a:pt x="2888" y="2358"/>
                    <a:pt x="2888" y="2364"/>
                  </a:cubicBezTo>
                  <a:cubicBezTo>
                    <a:pt x="2881" y="2372"/>
                    <a:pt x="2871" y="2375"/>
                    <a:pt x="2860" y="2375"/>
                  </a:cubicBezTo>
                  <a:cubicBezTo>
                    <a:pt x="2853" y="2375"/>
                    <a:pt x="2845" y="2373"/>
                    <a:pt x="2836" y="2371"/>
                  </a:cubicBezTo>
                  <a:cubicBezTo>
                    <a:pt x="2823" y="2364"/>
                    <a:pt x="2810" y="2351"/>
                    <a:pt x="2804" y="2338"/>
                  </a:cubicBezTo>
                  <a:cubicBezTo>
                    <a:pt x="2791" y="2312"/>
                    <a:pt x="2791" y="2280"/>
                    <a:pt x="2804" y="2234"/>
                  </a:cubicBezTo>
                  <a:cubicBezTo>
                    <a:pt x="2830" y="2123"/>
                    <a:pt x="2843" y="2000"/>
                    <a:pt x="2849" y="1857"/>
                  </a:cubicBezTo>
                  <a:cubicBezTo>
                    <a:pt x="2849" y="1766"/>
                    <a:pt x="2849" y="1642"/>
                    <a:pt x="2836" y="1473"/>
                  </a:cubicBezTo>
                  <a:lnTo>
                    <a:pt x="2784" y="647"/>
                  </a:lnTo>
                  <a:cubicBezTo>
                    <a:pt x="2778" y="543"/>
                    <a:pt x="2771" y="478"/>
                    <a:pt x="2765" y="459"/>
                  </a:cubicBezTo>
                  <a:cubicBezTo>
                    <a:pt x="2752" y="361"/>
                    <a:pt x="2700" y="211"/>
                    <a:pt x="2615" y="16"/>
                  </a:cubicBezTo>
                  <a:cubicBezTo>
                    <a:pt x="2529" y="6"/>
                    <a:pt x="2436" y="1"/>
                    <a:pt x="2336" y="1"/>
                  </a:cubicBezTo>
                  <a:close/>
                </a:path>
              </a:pathLst>
            </a:custGeom>
            <a:solidFill>
              <a:srgbClr val="FBC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9" name="Google Shape;3879;p44"/>
          <p:cNvGrpSpPr/>
          <p:nvPr/>
        </p:nvGrpSpPr>
        <p:grpSpPr>
          <a:xfrm>
            <a:off x="5207859" y="3452908"/>
            <a:ext cx="1470951" cy="1262792"/>
            <a:chOff x="-3971925" y="-1008700"/>
            <a:chExt cx="1174975" cy="1008700"/>
          </a:xfrm>
        </p:grpSpPr>
        <p:sp>
          <p:nvSpPr>
            <p:cNvPr id="3880" name="Google Shape;3880;p44"/>
            <p:cNvSpPr/>
            <p:nvPr/>
          </p:nvSpPr>
          <p:spPr>
            <a:xfrm>
              <a:off x="-3971925" y="-1008700"/>
              <a:ext cx="1174975" cy="1008700"/>
            </a:xfrm>
            <a:custGeom>
              <a:avLst/>
              <a:gdLst/>
              <a:ahLst/>
              <a:cxnLst/>
              <a:rect l="l" t="t" r="r" b="b"/>
              <a:pathLst>
                <a:path w="46999" h="40348" extrusionOk="0">
                  <a:moveTo>
                    <a:pt x="7078" y="4607"/>
                  </a:moveTo>
                  <a:cubicBezTo>
                    <a:pt x="7145" y="4637"/>
                    <a:pt x="7219" y="4667"/>
                    <a:pt x="7292" y="4692"/>
                  </a:cubicBezTo>
                  <a:cubicBezTo>
                    <a:pt x="7566" y="4795"/>
                    <a:pt x="7858" y="4844"/>
                    <a:pt x="8163" y="4844"/>
                  </a:cubicBezTo>
                  <a:cubicBezTo>
                    <a:pt x="8546" y="4844"/>
                    <a:pt x="8875" y="4771"/>
                    <a:pt x="9137" y="4710"/>
                  </a:cubicBezTo>
                  <a:cubicBezTo>
                    <a:pt x="9168" y="4698"/>
                    <a:pt x="9198" y="4692"/>
                    <a:pt x="9229" y="4686"/>
                  </a:cubicBezTo>
                  <a:cubicBezTo>
                    <a:pt x="9302" y="4716"/>
                    <a:pt x="9411" y="4783"/>
                    <a:pt x="9490" y="4838"/>
                  </a:cubicBezTo>
                  <a:lnTo>
                    <a:pt x="9564" y="4899"/>
                  </a:lnTo>
                  <a:lnTo>
                    <a:pt x="9168" y="5277"/>
                  </a:lnTo>
                  <a:cubicBezTo>
                    <a:pt x="9478" y="5685"/>
                    <a:pt x="9825" y="6105"/>
                    <a:pt x="10282" y="6629"/>
                  </a:cubicBezTo>
                  <a:cubicBezTo>
                    <a:pt x="10416" y="6781"/>
                    <a:pt x="10544" y="6927"/>
                    <a:pt x="10678" y="7073"/>
                  </a:cubicBezTo>
                  <a:cubicBezTo>
                    <a:pt x="10739" y="7140"/>
                    <a:pt x="10800" y="7207"/>
                    <a:pt x="10861" y="7280"/>
                  </a:cubicBezTo>
                  <a:lnTo>
                    <a:pt x="11111" y="7548"/>
                  </a:lnTo>
                  <a:cubicBezTo>
                    <a:pt x="8388" y="6178"/>
                    <a:pt x="7395" y="5496"/>
                    <a:pt x="7036" y="5179"/>
                  </a:cubicBezTo>
                  <a:cubicBezTo>
                    <a:pt x="7091" y="5130"/>
                    <a:pt x="7158" y="5076"/>
                    <a:pt x="7212" y="5045"/>
                  </a:cubicBezTo>
                  <a:lnTo>
                    <a:pt x="7078" y="4607"/>
                  </a:lnTo>
                  <a:close/>
                  <a:moveTo>
                    <a:pt x="6859" y="10576"/>
                  </a:moveTo>
                  <a:lnTo>
                    <a:pt x="6859" y="10576"/>
                  </a:lnTo>
                  <a:cubicBezTo>
                    <a:pt x="7054" y="10594"/>
                    <a:pt x="7298" y="10630"/>
                    <a:pt x="7614" y="10685"/>
                  </a:cubicBezTo>
                  <a:lnTo>
                    <a:pt x="6920" y="10764"/>
                  </a:lnTo>
                  <a:cubicBezTo>
                    <a:pt x="6896" y="10697"/>
                    <a:pt x="6877" y="10636"/>
                    <a:pt x="6859" y="10576"/>
                  </a:cubicBezTo>
                  <a:close/>
                  <a:moveTo>
                    <a:pt x="17512" y="10606"/>
                  </a:moveTo>
                  <a:lnTo>
                    <a:pt x="17750" y="10819"/>
                  </a:lnTo>
                  <a:lnTo>
                    <a:pt x="17707" y="11221"/>
                  </a:lnTo>
                  <a:cubicBezTo>
                    <a:pt x="17628" y="11142"/>
                    <a:pt x="17537" y="11063"/>
                    <a:pt x="17415" y="10971"/>
                  </a:cubicBezTo>
                  <a:cubicBezTo>
                    <a:pt x="17451" y="10850"/>
                    <a:pt x="17482" y="10728"/>
                    <a:pt x="17512" y="10606"/>
                  </a:cubicBezTo>
                  <a:close/>
                  <a:moveTo>
                    <a:pt x="18560" y="12043"/>
                  </a:moveTo>
                  <a:lnTo>
                    <a:pt x="18548" y="12220"/>
                  </a:lnTo>
                  <a:lnTo>
                    <a:pt x="18426" y="12074"/>
                  </a:lnTo>
                  <a:lnTo>
                    <a:pt x="18560" y="12043"/>
                  </a:lnTo>
                  <a:close/>
                  <a:moveTo>
                    <a:pt x="7962" y="10746"/>
                  </a:moveTo>
                  <a:lnTo>
                    <a:pt x="7962" y="10746"/>
                  </a:lnTo>
                  <a:cubicBezTo>
                    <a:pt x="8784" y="10904"/>
                    <a:pt x="9984" y="11166"/>
                    <a:pt x="11738" y="11605"/>
                  </a:cubicBezTo>
                  <a:cubicBezTo>
                    <a:pt x="11683" y="11800"/>
                    <a:pt x="11628" y="11989"/>
                    <a:pt x="11586" y="12177"/>
                  </a:cubicBezTo>
                  <a:cubicBezTo>
                    <a:pt x="11507" y="12190"/>
                    <a:pt x="11421" y="12202"/>
                    <a:pt x="11330" y="12214"/>
                  </a:cubicBezTo>
                  <a:lnTo>
                    <a:pt x="10629" y="12336"/>
                  </a:lnTo>
                  <a:cubicBezTo>
                    <a:pt x="10562" y="12348"/>
                    <a:pt x="10489" y="12360"/>
                    <a:pt x="10422" y="12378"/>
                  </a:cubicBezTo>
                  <a:cubicBezTo>
                    <a:pt x="10270" y="12403"/>
                    <a:pt x="10118" y="12433"/>
                    <a:pt x="9959" y="12470"/>
                  </a:cubicBezTo>
                  <a:cubicBezTo>
                    <a:pt x="9631" y="12537"/>
                    <a:pt x="9344" y="12604"/>
                    <a:pt x="9082" y="12671"/>
                  </a:cubicBezTo>
                  <a:cubicBezTo>
                    <a:pt x="9076" y="12409"/>
                    <a:pt x="9040" y="12129"/>
                    <a:pt x="8948" y="11842"/>
                  </a:cubicBezTo>
                  <a:cubicBezTo>
                    <a:pt x="8766" y="11264"/>
                    <a:pt x="8327" y="10953"/>
                    <a:pt x="7962" y="10746"/>
                  </a:cubicBezTo>
                  <a:close/>
                  <a:moveTo>
                    <a:pt x="19528" y="12665"/>
                  </a:moveTo>
                  <a:lnTo>
                    <a:pt x="19522" y="12841"/>
                  </a:lnTo>
                  <a:lnTo>
                    <a:pt x="19413" y="13274"/>
                  </a:lnTo>
                  <a:lnTo>
                    <a:pt x="18986" y="12750"/>
                  </a:lnTo>
                  <a:lnTo>
                    <a:pt x="19528" y="12665"/>
                  </a:lnTo>
                  <a:close/>
                  <a:moveTo>
                    <a:pt x="2289" y="1"/>
                  </a:moveTo>
                  <a:cubicBezTo>
                    <a:pt x="2166" y="1"/>
                    <a:pt x="2043" y="74"/>
                    <a:pt x="2005" y="215"/>
                  </a:cubicBezTo>
                  <a:lnTo>
                    <a:pt x="1852" y="788"/>
                  </a:lnTo>
                  <a:cubicBezTo>
                    <a:pt x="1810" y="849"/>
                    <a:pt x="1767" y="916"/>
                    <a:pt x="1737" y="989"/>
                  </a:cubicBezTo>
                  <a:cubicBezTo>
                    <a:pt x="1615" y="1257"/>
                    <a:pt x="1584" y="1525"/>
                    <a:pt x="1584" y="1756"/>
                  </a:cubicBezTo>
                  <a:lnTo>
                    <a:pt x="1432" y="2329"/>
                  </a:lnTo>
                  <a:cubicBezTo>
                    <a:pt x="1420" y="2365"/>
                    <a:pt x="1182" y="3242"/>
                    <a:pt x="1048" y="4113"/>
                  </a:cubicBezTo>
                  <a:cubicBezTo>
                    <a:pt x="969" y="4637"/>
                    <a:pt x="975" y="5155"/>
                    <a:pt x="994" y="5526"/>
                  </a:cubicBezTo>
                  <a:cubicBezTo>
                    <a:pt x="793" y="5739"/>
                    <a:pt x="561" y="6020"/>
                    <a:pt x="385" y="6349"/>
                  </a:cubicBezTo>
                  <a:cubicBezTo>
                    <a:pt x="1" y="7067"/>
                    <a:pt x="13" y="8084"/>
                    <a:pt x="19" y="8285"/>
                  </a:cubicBezTo>
                  <a:lnTo>
                    <a:pt x="117" y="11434"/>
                  </a:lnTo>
                  <a:lnTo>
                    <a:pt x="866" y="10326"/>
                  </a:lnTo>
                  <a:cubicBezTo>
                    <a:pt x="921" y="10460"/>
                    <a:pt x="963" y="10539"/>
                    <a:pt x="975" y="10563"/>
                  </a:cubicBezTo>
                  <a:lnTo>
                    <a:pt x="2139" y="12835"/>
                  </a:lnTo>
                  <a:lnTo>
                    <a:pt x="2449" y="11757"/>
                  </a:lnTo>
                  <a:cubicBezTo>
                    <a:pt x="2991" y="12415"/>
                    <a:pt x="3649" y="12963"/>
                    <a:pt x="3735" y="13030"/>
                  </a:cubicBezTo>
                  <a:lnTo>
                    <a:pt x="4904" y="12147"/>
                  </a:lnTo>
                  <a:cubicBezTo>
                    <a:pt x="5160" y="12318"/>
                    <a:pt x="5458" y="12525"/>
                    <a:pt x="5714" y="12732"/>
                  </a:cubicBezTo>
                  <a:lnTo>
                    <a:pt x="6080" y="12421"/>
                  </a:lnTo>
                  <a:cubicBezTo>
                    <a:pt x="6195" y="12592"/>
                    <a:pt x="6348" y="12768"/>
                    <a:pt x="6536" y="12927"/>
                  </a:cubicBezTo>
                  <a:cubicBezTo>
                    <a:pt x="6804" y="13158"/>
                    <a:pt x="6963" y="13536"/>
                    <a:pt x="7005" y="13670"/>
                  </a:cubicBezTo>
                  <a:lnTo>
                    <a:pt x="7139" y="14187"/>
                  </a:lnTo>
                  <a:cubicBezTo>
                    <a:pt x="7250" y="14616"/>
                    <a:pt x="7613" y="14832"/>
                    <a:pt x="7975" y="14832"/>
                  </a:cubicBezTo>
                  <a:cubicBezTo>
                    <a:pt x="8329" y="14832"/>
                    <a:pt x="8682" y="14627"/>
                    <a:pt x="8802" y="14212"/>
                  </a:cubicBezTo>
                  <a:lnTo>
                    <a:pt x="8900" y="14797"/>
                  </a:lnTo>
                  <a:cubicBezTo>
                    <a:pt x="9320" y="14784"/>
                    <a:pt x="9758" y="14748"/>
                    <a:pt x="10313" y="14681"/>
                  </a:cubicBezTo>
                  <a:cubicBezTo>
                    <a:pt x="10392" y="14675"/>
                    <a:pt x="10465" y="14663"/>
                    <a:pt x="10538" y="14656"/>
                  </a:cubicBezTo>
                  <a:lnTo>
                    <a:pt x="10538" y="14656"/>
                  </a:lnTo>
                  <a:cubicBezTo>
                    <a:pt x="10368" y="14748"/>
                    <a:pt x="10215" y="14833"/>
                    <a:pt x="10063" y="14924"/>
                  </a:cubicBezTo>
                  <a:lnTo>
                    <a:pt x="10812" y="16782"/>
                  </a:lnTo>
                  <a:cubicBezTo>
                    <a:pt x="11129" y="16709"/>
                    <a:pt x="11446" y="16618"/>
                    <a:pt x="11829" y="16490"/>
                  </a:cubicBezTo>
                  <a:cubicBezTo>
                    <a:pt x="11994" y="16691"/>
                    <a:pt x="12195" y="16843"/>
                    <a:pt x="12414" y="16947"/>
                  </a:cubicBezTo>
                  <a:cubicBezTo>
                    <a:pt x="12627" y="17044"/>
                    <a:pt x="12871" y="17099"/>
                    <a:pt x="13115" y="17099"/>
                  </a:cubicBezTo>
                  <a:cubicBezTo>
                    <a:pt x="13224" y="17099"/>
                    <a:pt x="13328" y="17087"/>
                    <a:pt x="13437" y="17068"/>
                  </a:cubicBezTo>
                  <a:cubicBezTo>
                    <a:pt x="13663" y="17026"/>
                    <a:pt x="13876" y="16947"/>
                    <a:pt x="14095" y="16819"/>
                  </a:cubicBezTo>
                  <a:cubicBezTo>
                    <a:pt x="14235" y="16740"/>
                    <a:pt x="14369" y="16642"/>
                    <a:pt x="14528" y="16514"/>
                  </a:cubicBezTo>
                  <a:cubicBezTo>
                    <a:pt x="14723" y="16350"/>
                    <a:pt x="14905" y="16155"/>
                    <a:pt x="15106" y="15911"/>
                  </a:cubicBezTo>
                  <a:cubicBezTo>
                    <a:pt x="15393" y="15570"/>
                    <a:pt x="15648" y="15186"/>
                    <a:pt x="15923" y="14705"/>
                  </a:cubicBezTo>
                  <a:cubicBezTo>
                    <a:pt x="16227" y="14175"/>
                    <a:pt x="16501" y="13603"/>
                    <a:pt x="16757" y="12963"/>
                  </a:cubicBezTo>
                  <a:cubicBezTo>
                    <a:pt x="16757" y="12963"/>
                    <a:pt x="17750" y="13249"/>
                    <a:pt x="18621" y="13499"/>
                  </a:cubicBezTo>
                  <a:lnTo>
                    <a:pt x="18310" y="14267"/>
                  </a:lnTo>
                  <a:lnTo>
                    <a:pt x="16495" y="14596"/>
                  </a:lnTo>
                  <a:lnTo>
                    <a:pt x="18067" y="15984"/>
                  </a:lnTo>
                  <a:cubicBezTo>
                    <a:pt x="18079" y="15996"/>
                    <a:pt x="18383" y="16258"/>
                    <a:pt x="18858" y="16612"/>
                  </a:cubicBezTo>
                  <a:cubicBezTo>
                    <a:pt x="18877" y="16624"/>
                    <a:pt x="18895" y="16636"/>
                    <a:pt x="18913" y="16648"/>
                  </a:cubicBezTo>
                  <a:cubicBezTo>
                    <a:pt x="18877" y="16666"/>
                    <a:pt x="18749" y="16721"/>
                    <a:pt x="18749" y="16721"/>
                  </a:cubicBezTo>
                  <a:cubicBezTo>
                    <a:pt x="18542" y="16819"/>
                    <a:pt x="18335" y="16916"/>
                    <a:pt x="18134" y="17014"/>
                  </a:cubicBezTo>
                  <a:lnTo>
                    <a:pt x="18079" y="17044"/>
                  </a:lnTo>
                  <a:cubicBezTo>
                    <a:pt x="18000" y="17081"/>
                    <a:pt x="17920" y="17123"/>
                    <a:pt x="17835" y="17166"/>
                  </a:cubicBezTo>
                  <a:lnTo>
                    <a:pt x="17750" y="17215"/>
                  </a:lnTo>
                  <a:cubicBezTo>
                    <a:pt x="17677" y="17251"/>
                    <a:pt x="17610" y="17294"/>
                    <a:pt x="17537" y="17330"/>
                  </a:cubicBezTo>
                  <a:lnTo>
                    <a:pt x="17445" y="17385"/>
                  </a:lnTo>
                  <a:cubicBezTo>
                    <a:pt x="17372" y="17428"/>
                    <a:pt x="17299" y="17470"/>
                    <a:pt x="17220" y="17513"/>
                  </a:cubicBezTo>
                  <a:lnTo>
                    <a:pt x="17159" y="17556"/>
                  </a:lnTo>
                  <a:cubicBezTo>
                    <a:pt x="17062" y="17617"/>
                    <a:pt x="16964" y="17671"/>
                    <a:pt x="16873" y="17732"/>
                  </a:cubicBezTo>
                  <a:cubicBezTo>
                    <a:pt x="16861" y="17744"/>
                    <a:pt x="16824" y="17769"/>
                    <a:pt x="16824" y="17769"/>
                  </a:cubicBezTo>
                  <a:cubicBezTo>
                    <a:pt x="16745" y="17818"/>
                    <a:pt x="16672" y="17872"/>
                    <a:pt x="16599" y="17921"/>
                  </a:cubicBezTo>
                  <a:cubicBezTo>
                    <a:pt x="16574" y="17939"/>
                    <a:pt x="16513" y="17988"/>
                    <a:pt x="16513" y="17988"/>
                  </a:cubicBezTo>
                  <a:cubicBezTo>
                    <a:pt x="16452" y="18031"/>
                    <a:pt x="16392" y="18073"/>
                    <a:pt x="16337" y="18116"/>
                  </a:cubicBezTo>
                  <a:cubicBezTo>
                    <a:pt x="16300" y="18140"/>
                    <a:pt x="16270" y="18165"/>
                    <a:pt x="16239" y="18189"/>
                  </a:cubicBezTo>
                  <a:cubicBezTo>
                    <a:pt x="16178" y="18238"/>
                    <a:pt x="16124" y="18287"/>
                    <a:pt x="16063" y="18335"/>
                  </a:cubicBezTo>
                  <a:cubicBezTo>
                    <a:pt x="16063" y="18335"/>
                    <a:pt x="16008" y="18384"/>
                    <a:pt x="15983" y="18402"/>
                  </a:cubicBezTo>
                  <a:cubicBezTo>
                    <a:pt x="15898" y="18475"/>
                    <a:pt x="15819" y="18548"/>
                    <a:pt x="15746" y="18615"/>
                  </a:cubicBezTo>
                  <a:cubicBezTo>
                    <a:pt x="15685" y="18676"/>
                    <a:pt x="15624" y="18731"/>
                    <a:pt x="15569" y="18792"/>
                  </a:cubicBezTo>
                  <a:lnTo>
                    <a:pt x="15551" y="18810"/>
                  </a:lnTo>
                  <a:cubicBezTo>
                    <a:pt x="15496" y="18865"/>
                    <a:pt x="15441" y="18926"/>
                    <a:pt x="15393" y="18981"/>
                  </a:cubicBezTo>
                  <a:lnTo>
                    <a:pt x="15368" y="19005"/>
                  </a:lnTo>
                  <a:cubicBezTo>
                    <a:pt x="15313" y="19066"/>
                    <a:pt x="15265" y="19121"/>
                    <a:pt x="15210" y="19188"/>
                  </a:cubicBezTo>
                  <a:lnTo>
                    <a:pt x="15186" y="19212"/>
                  </a:lnTo>
                  <a:cubicBezTo>
                    <a:pt x="15137" y="19273"/>
                    <a:pt x="15088" y="19328"/>
                    <a:pt x="15033" y="19389"/>
                  </a:cubicBezTo>
                  <a:lnTo>
                    <a:pt x="15009" y="19419"/>
                  </a:lnTo>
                  <a:cubicBezTo>
                    <a:pt x="14960" y="19480"/>
                    <a:pt x="14911" y="19547"/>
                    <a:pt x="14863" y="19608"/>
                  </a:cubicBezTo>
                  <a:lnTo>
                    <a:pt x="14838" y="19639"/>
                  </a:lnTo>
                  <a:cubicBezTo>
                    <a:pt x="14790" y="19700"/>
                    <a:pt x="14741" y="19767"/>
                    <a:pt x="14692" y="19834"/>
                  </a:cubicBezTo>
                  <a:lnTo>
                    <a:pt x="14674" y="19858"/>
                  </a:lnTo>
                  <a:cubicBezTo>
                    <a:pt x="14625" y="19925"/>
                    <a:pt x="14576" y="19992"/>
                    <a:pt x="14528" y="20059"/>
                  </a:cubicBezTo>
                  <a:lnTo>
                    <a:pt x="14516" y="20071"/>
                  </a:lnTo>
                  <a:cubicBezTo>
                    <a:pt x="14485" y="20120"/>
                    <a:pt x="14449" y="20169"/>
                    <a:pt x="14418" y="20211"/>
                  </a:cubicBezTo>
                  <a:lnTo>
                    <a:pt x="14418" y="20217"/>
                  </a:lnTo>
                  <a:lnTo>
                    <a:pt x="14363" y="20290"/>
                  </a:lnTo>
                  <a:cubicBezTo>
                    <a:pt x="14315" y="20364"/>
                    <a:pt x="14266" y="20437"/>
                    <a:pt x="14211" y="20516"/>
                  </a:cubicBezTo>
                  <a:lnTo>
                    <a:pt x="14205" y="20528"/>
                  </a:lnTo>
                  <a:cubicBezTo>
                    <a:pt x="14156" y="20595"/>
                    <a:pt x="14114" y="20668"/>
                    <a:pt x="14065" y="20741"/>
                  </a:cubicBezTo>
                  <a:lnTo>
                    <a:pt x="14053" y="20766"/>
                  </a:lnTo>
                  <a:cubicBezTo>
                    <a:pt x="14004" y="20833"/>
                    <a:pt x="13961" y="20906"/>
                    <a:pt x="13919" y="20973"/>
                  </a:cubicBezTo>
                  <a:lnTo>
                    <a:pt x="13900" y="20997"/>
                  </a:lnTo>
                  <a:cubicBezTo>
                    <a:pt x="13858" y="21070"/>
                    <a:pt x="13815" y="21143"/>
                    <a:pt x="13772" y="21210"/>
                  </a:cubicBezTo>
                  <a:lnTo>
                    <a:pt x="13754" y="21235"/>
                  </a:lnTo>
                  <a:cubicBezTo>
                    <a:pt x="13712" y="21308"/>
                    <a:pt x="13669" y="21375"/>
                    <a:pt x="13626" y="21448"/>
                  </a:cubicBezTo>
                  <a:lnTo>
                    <a:pt x="13620" y="21466"/>
                  </a:lnTo>
                  <a:cubicBezTo>
                    <a:pt x="13578" y="21533"/>
                    <a:pt x="13535" y="21606"/>
                    <a:pt x="13492" y="21673"/>
                  </a:cubicBezTo>
                  <a:lnTo>
                    <a:pt x="13486" y="21685"/>
                  </a:lnTo>
                  <a:lnTo>
                    <a:pt x="13480" y="21704"/>
                  </a:lnTo>
                  <a:cubicBezTo>
                    <a:pt x="12987" y="22556"/>
                    <a:pt x="12579" y="23379"/>
                    <a:pt x="12323" y="23915"/>
                  </a:cubicBezTo>
                  <a:cubicBezTo>
                    <a:pt x="12311" y="23939"/>
                    <a:pt x="12298" y="23963"/>
                    <a:pt x="12292" y="23981"/>
                  </a:cubicBezTo>
                  <a:cubicBezTo>
                    <a:pt x="12091" y="24402"/>
                    <a:pt x="11982" y="24664"/>
                    <a:pt x="11976" y="24676"/>
                  </a:cubicBezTo>
                  <a:lnTo>
                    <a:pt x="13687" y="25510"/>
                  </a:lnTo>
                  <a:lnTo>
                    <a:pt x="13730" y="25559"/>
                  </a:lnTo>
                  <a:cubicBezTo>
                    <a:pt x="13736" y="25553"/>
                    <a:pt x="13748" y="25547"/>
                    <a:pt x="13754" y="25541"/>
                  </a:cubicBezTo>
                  <a:lnTo>
                    <a:pt x="13797" y="25565"/>
                  </a:lnTo>
                  <a:cubicBezTo>
                    <a:pt x="13821" y="25529"/>
                    <a:pt x="13839" y="25492"/>
                    <a:pt x="13858" y="25455"/>
                  </a:cubicBezTo>
                  <a:cubicBezTo>
                    <a:pt x="14193" y="25194"/>
                    <a:pt x="14820" y="24749"/>
                    <a:pt x="15466" y="24469"/>
                  </a:cubicBezTo>
                  <a:lnTo>
                    <a:pt x="15466" y="24469"/>
                  </a:lnTo>
                  <a:cubicBezTo>
                    <a:pt x="15332" y="25187"/>
                    <a:pt x="15173" y="26132"/>
                    <a:pt x="15106" y="26972"/>
                  </a:cubicBezTo>
                  <a:cubicBezTo>
                    <a:pt x="15045" y="27758"/>
                    <a:pt x="14911" y="29396"/>
                    <a:pt x="16117" y="29750"/>
                  </a:cubicBezTo>
                  <a:cubicBezTo>
                    <a:pt x="16288" y="29798"/>
                    <a:pt x="16459" y="29835"/>
                    <a:pt x="16635" y="29847"/>
                  </a:cubicBezTo>
                  <a:cubicBezTo>
                    <a:pt x="16617" y="30011"/>
                    <a:pt x="16605" y="30176"/>
                    <a:pt x="16605" y="30334"/>
                  </a:cubicBezTo>
                  <a:cubicBezTo>
                    <a:pt x="16605" y="30413"/>
                    <a:pt x="16611" y="30487"/>
                    <a:pt x="16611" y="30560"/>
                  </a:cubicBezTo>
                  <a:lnTo>
                    <a:pt x="16611" y="30621"/>
                  </a:lnTo>
                  <a:cubicBezTo>
                    <a:pt x="16617" y="30687"/>
                    <a:pt x="16617" y="30754"/>
                    <a:pt x="16623" y="30821"/>
                  </a:cubicBezTo>
                  <a:lnTo>
                    <a:pt x="16623" y="30846"/>
                  </a:lnTo>
                  <a:cubicBezTo>
                    <a:pt x="16623" y="30925"/>
                    <a:pt x="16629" y="31004"/>
                    <a:pt x="16635" y="31077"/>
                  </a:cubicBezTo>
                  <a:lnTo>
                    <a:pt x="16641" y="31126"/>
                  </a:lnTo>
                  <a:cubicBezTo>
                    <a:pt x="16647" y="31199"/>
                    <a:pt x="16653" y="31266"/>
                    <a:pt x="16660" y="31339"/>
                  </a:cubicBezTo>
                  <a:lnTo>
                    <a:pt x="16660" y="31364"/>
                  </a:lnTo>
                  <a:cubicBezTo>
                    <a:pt x="16666" y="31443"/>
                    <a:pt x="16678" y="31522"/>
                    <a:pt x="16690" y="31601"/>
                  </a:cubicBezTo>
                  <a:lnTo>
                    <a:pt x="16690" y="31625"/>
                  </a:lnTo>
                  <a:cubicBezTo>
                    <a:pt x="16702" y="31705"/>
                    <a:pt x="16708" y="31778"/>
                    <a:pt x="16720" y="31851"/>
                  </a:cubicBezTo>
                  <a:lnTo>
                    <a:pt x="16727" y="31875"/>
                  </a:lnTo>
                  <a:cubicBezTo>
                    <a:pt x="16745" y="32034"/>
                    <a:pt x="16775" y="32192"/>
                    <a:pt x="16806" y="32356"/>
                  </a:cubicBezTo>
                  <a:lnTo>
                    <a:pt x="16812" y="32381"/>
                  </a:lnTo>
                  <a:cubicBezTo>
                    <a:pt x="17549" y="35974"/>
                    <a:pt x="20174" y="38502"/>
                    <a:pt x="24626" y="39903"/>
                  </a:cubicBezTo>
                  <a:cubicBezTo>
                    <a:pt x="25564" y="40195"/>
                    <a:pt x="26502" y="40348"/>
                    <a:pt x="27416" y="40348"/>
                  </a:cubicBezTo>
                  <a:cubicBezTo>
                    <a:pt x="30413" y="40348"/>
                    <a:pt x="32526" y="38788"/>
                    <a:pt x="33665" y="37661"/>
                  </a:cubicBezTo>
                  <a:lnTo>
                    <a:pt x="34737" y="39391"/>
                  </a:lnTo>
                  <a:lnTo>
                    <a:pt x="36680" y="29780"/>
                  </a:lnTo>
                  <a:lnTo>
                    <a:pt x="36680" y="29780"/>
                  </a:lnTo>
                  <a:lnTo>
                    <a:pt x="30066" y="35304"/>
                  </a:lnTo>
                  <a:cubicBezTo>
                    <a:pt x="30047" y="35310"/>
                    <a:pt x="30035" y="35317"/>
                    <a:pt x="30017" y="35317"/>
                  </a:cubicBezTo>
                  <a:cubicBezTo>
                    <a:pt x="30017" y="35317"/>
                    <a:pt x="29816" y="35396"/>
                    <a:pt x="29779" y="35408"/>
                  </a:cubicBezTo>
                  <a:lnTo>
                    <a:pt x="30120" y="36364"/>
                  </a:lnTo>
                  <a:lnTo>
                    <a:pt x="29761" y="35414"/>
                  </a:lnTo>
                  <a:cubicBezTo>
                    <a:pt x="29676" y="35444"/>
                    <a:pt x="29591" y="35481"/>
                    <a:pt x="29493" y="35511"/>
                  </a:cubicBezTo>
                  <a:lnTo>
                    <a:pt x="29481" y="35518"/>
                  </a:lnTo>
                  <a:cubicBezTo>
                    <a:pt x="29316" y="35566"/>
                    <a:pt x="29170" y="35609"/>
                    <a:pt x="29024" y="35645"/>
                  </a:cubicBezTo>
                  <a:lnTo>
                    <a:pt x="29018" y="35645"/>
                  </a:lnTo>
                  <a:cubicBezTo>
                    <a:pt x="28707" y="35719"/>
                    <a:pt x="28415" y="35755"/>
                    <a:pt x="28141" y="35755"/>
                  </a:cubicBezTo>
                  <a:cubicBezTo>
                    <a:pt x="27909" y="35755"/>
                    <a:pt x="27690" y="35731"/>
                    <a:pt x="27483" y="35676"/>
                  </a:cubicBezTo>
                  <a:cubicBezTo>
                    <a:pt x="27355" y="35639"/>
                    <a:pt x="27227" y="35597"/>
                    <a:pt x="27105" y="35542"/>
                  </a:cubicBezTo>
                  <a:cubicBezTo>
                    <a:pt x="27069" y="35524"/>
                    <a:pt x="27038" y="35505"/>
                    <a:pt x="27002" y="35487"/>
                  </a:cubicBezTo>
                  <a:lnTo>
                    <a:pt x="26990" y="35481"/>
                  </a:lnTo>
                  <a:cubicBezTo>
                    <a:pt x="26959" y="35463"/>
                    <a:pt x="26929" y="35444"/>
                    <a:pt x="26898" y="35426"/>
                  </a:cubicBezTo>
                  <a:lnTo>
                    <a:pt x="26868" y="35414"/>
                  </a:lnTo>
                  <a:cubicBezTo>
                    <a:pt x="26837" y="35396"/>
                    <a:pt x="26813" y="35377"/>
                    <a:pt x="26783" y="35359"/>
                  </a:cubicBezTo>
                  <a:lnTo>
                    <a:pt x="26746" y="35335"/>
                  </a:lnTo>
                  <a:cubicBezTo>
                    <a:pt x="26722" y="35317"/>
                    <a:pt x="26697" y="35298"/>
                    <a:pt x="26673" y="35280"/>
                  </a:cubicBezTo>
                  <a:cubicBezTo>
                    <a:pt x="26661" y="35268"/>
                    <a:pt x="26624" y="35237"/>
                    <a:pt x="26624" y="35237"/>
                  </a:cubicBezTo>
                  <a:cubicBezTo>
                    <a:pt x="26600" y="35225"/>
                    <a:pt x="26576" y="35207"/>
                    <a:pt x="26551" y="35183"/>
                  </a:cubicBezTo>
                  <a:cubicBezTo>
                    <a:pt x="26539" y="35170"/>
                    <a:pt x="26521" y="35158"/>
                    <a:pt x="26509" y="35146"/>
                  </a:cubicBezTo>
                  <a:lnTo>
                    <a:pt x="26472" y="35116"/>
                  </a:lnTo>
                  <a:cubicBezTo>
                    <a:pt x="26460" y="35103"/>
                    <a:pt x="26448" y="35091"/>
                    <a:pt x="26435" y="35079"/>
                  </a:cubicBezTo>
                  <a:cubicBezTo>
                    <a:pt x="26411" y="35061"/>
                    <a:pt x="26387" y="35036"/>
                    <a:pt x="26362" y="35006"/>
                  </a:cubicBezTo>
                  <a:lnTo>
                    <a:pt x="26314" y="34963"/>
                  </a:lnTo>
                  <a:cubicBezTo>
                    <a:pt x="26271" y="34921"/>
                    <a:pt x="26234" y="34872"/>
                    <a:pt x="26192" y="34829"/>
                  </a:cubicBezTo>
                  <a:cubicBezTo>
                    <a:pt x="26174" y="34805"/>
                    <a:pt x="26155" y="34781"/>
                    <a:pt x="26137" y="34756"/>
                  </a:cubicBezTo>
                  <a:cubicBezTo>
                    <a:pt x="26113" y="34720"/>
                    <a:pt x="26088" y="34689"/>
                    <a:pt x="26070" y="34659"/>
                  </a:cubicBezTo>
                  <a:cubicBezTo>
                    <a:pt x="26070" y="34647"/>
                    <a:pt x="26064" y="34640"/>
                    <a:pt x="26058" y="34628"/>
                  </a:cubicBezTo>
                  <a:cubicBezTo>
                    <a:pt x="26113" y="34500"/>
                    <a:pt x="26484" y="33995"/>
                    <a:pt x="28884" y="33020"/>
                  </a:cubicBezTo>
                  <a:cubicBezTo>
                    <a:pt x="29603" y="32734"/>
                    <a:pt x="30309" y="32271"/>
                    <a:pt x="30985" y="31656"/>
                  </a:cubicBezTo>
                  <a:cubicBezTo>
                    <a:pt x="31174" y="31491"/>
                    <a:pt x="31357" y="31309"/>
                    <a:pt x="31534" y="31114"/>
                  </a:cubicBezTo>
                  <a:cubicBezTo>
                    <a:pt x="31649" y="30998"/>
                    <a:pt x="31765" y="30864"/>
                    <a:pt x="31893" y="30718"/>
                  </a:cubicBezTo>
                  <a:cubicBezTo>
                    <a:pt x="33897" y="28355"/>
                    <a:pt x="35005" y="25047"/>
                    <a:pt x="34859" y="21868"/>
                  </a:cubicBezTo>
                  <a:lnTo>
                    <a:pt x="34859" y="21831"/>
                  </a:lnTo>
                  <a:lnTo>
                    <a:pt x="34859" y="21801"/>
                  </a:lnTo>
                  <a:cubicBezTo>
                    <a:pt x="34853" y="21710"/>
                    <a:pt x="34847" y="21618"/>
                    <a:pt x="34835" y="21503"/>
                  </a:cubicBezTo>
                  <a:lnTo>
                    <a:pt x="34835" y="21503"/>
                  </a:lnTo>
                  <a:lnTo>
                    <a:pt x="36333" y="21978"/>
                  </a:lnTo>
                  <a:cubicBezTo>
                    <a:pt x="36339" y="21972"/>
                    <a:pt x="36370" y="21898"/>
                    <a:pt x="36412" y="21783"/>
                  </a:cubicBezTo>
                  <a:cubicBezTo>
                    <a:pt x="36802" y="21436"/>
                    <a:pt x="37527" y="20900"/>
                    <a:pt x="38039" y="20845"/>
                  </a:cubicBezTo>
                  <a:cubicBezTo>
                    <a:pt x="38118" y="20833"/>
                    <a:pt x="38197" y="20826"/>
                    <a:pt x="38276" y="20826"/>
                  </a:cubicBezTo>
                  <a:cubicBezTo>
                    <a:pt x="38946" y="20826"/>
                    <a:pt x="39476" y="21125"/>
                    <a:pt x="39476" y="21125"/>
                  </a:cubicBezTo>
                  <a:lnTo>
                    <a:pt x="39714" y="21265"/>
                  </a:lnTo>
                  <a:lnTo>
                    <a:pt x="39988" y="21265"/>
                  </a:lnTo>
                  <a:lnTo>
                    <a:pt x="39988" y="20601"/>
                  </a:lnTo>
                  <a:lnTo>
                    <a:pt x="40841" y="20357"/>
                  </a:lnTo>
                  <a:lnTo>
                    <a:pt x="40999" y="20394"/>
                  </a:lnTo>
                  <a:cubicBezTo>
                    <a:pt x="41005" y="20376"/>
                    <a:pt x="41011" y="20345"/>
                    <a:pt x="41023" y="20303"/>
                  </a:cubicBezTo>
                  <a:lnTo>
                    <a:pt x="41078" y="20284"/>
                  </a:lnTo>
                  <a:cubicBezTo>
                    <a:pt x="41078" y="20278"/>
                    <a:pt x="41072" y="20248"/>
                    <a:pt x="41060" y="20187"/>
                  </a:cubicBezTo>
                  <a:cubicBezTo>
                    <a:pt x="41200" y="19773"/>
                    <a:pt x="41559" y="18902"/>
                    <a:pt x="42248" y="18628"/>
                  </a:cubicBezTo>
                  <a:cubicBezTo>
                    <a:pt x="42552" y="18506"/>
                    <a:pt x="42875" y="18445"/>
                    <a:pt x="43210" y="18445"/>
                  </a:cubicBezTo>
                  <a:cubicBezTo>
                    <a:pt x="43648" y="18445"/>
                    <a:pt x="43996" y="18548"/>
                    <a:pt x="44160" y="18603"/>
                  </a:cubicBezTo>
                  <a:cubicBezTo>
                    <a:pt x="44233" y="18664"/>
                    <a:pt x="44306" y="18725"/>
                    <a:pt x="44379" y="18792"/>
                  </a:cubicBezTo>
                  <a:lnTo>
                    <a:pt x="44440" y="18731"/>
                  </a:lnTo>
                  <a:lnTo>
                    <a:pt x="46998" y="20004"/>
                  </a:lnTo>
                  <a:lnTo>
                    <a:pt x="45732" y="17525"/>
                  </a:lnTo>
                  <a:lnTo>
                    <a:pt x="45853" y="17409"/>
                  </a:lnTo>
                  <a:cubicBezTo>
                    <a:pt x="45762" y="17294"/>
                    <a:pt x="43569" y="14474"/>
                    <a:pt x="39884" y="13055"/>
                  </a:cubicBezTo>
                  <a:cubicBezTo>
                    <a:pt x="37448" y="12110"/>
                    <a:pt x="35395" y="11465"/>
                    <a:pt x="34256" y="11270"/>
                  </a:cubicBezTo>
                  <a:lnTo>
                    <a:pt x="34177" y="11258"/>
                  </a:lnTo>
                  <a:lnTo>
                    <a:pt x="34171" y="11258"/>
                  </a:lnTo>
                  <a:cubicBezTo>
                    <a:pt x="34134" y="11252"/>
                    <a:pt x="34049" y="11239"/>
                    <a:pt x="34049" y="11239"/>
                  </a:cubicBezTo>
                  <a:cubicBezTo>
                    <a:pt x="33988" y="11233"/>
                    <a:pt x="33939" y="11227"/>
                    <a:pt x="33879" y="11221"/>
                  </a:cubicBezTo>
                  <a:lnTo>
                    <a:pt x="33860" y="11221"/>
                  </a:lnTo>
                  <a:cubicBezTo>
                    <a:pt x="33799" y="11215"/>
                    <a:pt x="33738" y="11209"/>
                    <a:pt x="33684" y="11209"/>
                  </a:cubicBezTo>
                  <a:lnTo>
                    <a:pt x="33659" y="11203"/>
                  </a:lnTo>
                  <a:lnTo>
                    <a:pt x="33507" y="11203"/>
                  </a:lnTo>
                  <a:lnTo>
                    <a:pt x="33470" y="11209"/>
                  </a:lnTo>
                  <a:cubicBezTo>
                    <a:pt x="33410" y="11209"/>
                    <a:pt x="33355" y="11215"/>
                    <a:pt x="33312" y="11221"/>
                  </a:cubicBezTo>
                  <a:cubicBezTo>
                    <a:pt x="33288" y="11227"/>
                    <a:pt x="33269" y="11227"/>
                    <a:pt x="33245" y="11233"/>
                  </a:cubicBezTo>
                  <a:cubicBezTo>
                    <a:pt x="33190" y="11246"/>
                    <a:pt x="33135" y="11258"/>
                    <a:pt x="33081" y="11270"/>
                  </a:cubicBezTo>
                  <a:cubicBezTo>
                    <a:pt x="33050" y="11282"/>
                    <a:pt x="33020" y="11288"/>
                    <a:pt x="33001" y="11300"/>
                  </a:cubicBezTo>
                  <a:cubicBezTo>
                    <a:pt x="32941" y="11325"/>
                    <a:pt x="32880" y="11349"/>
                    <a:pt x="32819" y="11386"/>
                  </a:cubicBezTo>
                  <a:lnTo>
                    <a:pt x="32758" y="11416"/>
                  </a:lnTo>
                  <a:lnTo>
                    <a:pt x="32703" y="11459"/>
                  </a:lnTo>
                  <a:cubicBezTo>
                    <a:pt x="32581" y="11550"/>
                    <a:pt x="32478" y="11660"/>
                    <a:pt x="32405" y="11782"/>
                  </a:cubicBezTo>
                  <a:cubicBezTo>
                    <a:pt x="31936" y="12561"/>
                    <a:pt x="32520" y="13225"/>
                    <a:pt x="32715" y="13444"/>
                  </a:cubicBezTo>
                  <a:cubicBezTo>
                    <a:pt x="32770" y="13511"/>
                    <a:pt x="32867" y="13615"/>
                    <a:pt x="32892" y="13670"/>
                  </a:cubicBezTo>
                  <a:cubicBezTo>
                    <a:pt x="32892" y="13676"/>
                    <a:pt x="32886" y="13682"/>
                    <a:pt x="32886" y="13694"/>
                  </a:cubicBezTo>
                  <a:cubicBezTo>
                    <a:pt x="32880" y="13718"/>
                    <a:pt x="32874" y="13737"/>
                    <a:pt x="32861" y="13755"/>
                  </a:cubicBezTo>
                  <a:lnTo>
                    <a:pt x="32855" y="13785"/>
                  </a:lnTo>
                  <a:cubicBezTo>
                    <a:pt x="32843" y="13816"/>
                    <a:pt x="32831" y="13840"/>
                    <a:pt x="32825" y="13865"/>
                  </a:cubicBezTo>
                  <a:lnTo>
                    <a:pt x="32813" y="13901"/>
                  </a:lnTo>
                  <a:cubicBezTo>
                    <a:pt x="32794" y="13938"/>
                    <a:pt x="32776" y="13980"/>
                    <a:pt x="32758" y="14023"/>
                  </a:cubicBezTo>
                  <a:lnTo>
                    <a:pt x="32752" y="14035"/>
                  </a:lnTo>
                  <a:cubicBezTo>
                    <a:pt x="32733" y="14084"/>
                    <a:pt x="32709" y="14133"/>
                    <a:pt x="32691" y="14181"/>
                  </a:cubicBezTo>
                  <a:cubicBezTo>
                    <a:pt x="32691" y="14181"/>
                    <a:pt x="32630" y="14315"/>
                    <a:pt x="32612" y="14358"/>
                  </a:cubicBezTo>
                  <a:lnTo>
                    <a:pt x="32496" y="14602"/>
                  </a:lnTo>
                  <a:cubicBezTo>
                    <a:pt x="32465" y="14663"/>
                    <a:pt x="32362" y="14870"/>
                    <a:pt x="32362" y="14870"/>
                  </a:cubicBezTo>
                  <a:lnTo>
                    <a:pt x="32204" y="15186"/>
                  </a:lnTo>
                  <a:cubicBezTo>
                    <a:pt x="32100" y="15393"/>
                    <a:pt x="31996" y="15601"/>
                    <a:pt x="31893" y="15814"/>
                  </a:cubicBezTo>
                  <a:cubicBezTo>
                    <a:pt x="31235" y="15095"/>
                    <a:pt x="30553" y="14462"/>
                    <a:pt x="29932" y="13938"/>
                  </a:cubicBezTo>
                  <a:cubicBezTo>
                    <a:pt x="30029" y="13828"/>
                    <a:pt x="30102" y="13700"/>
                    <a:pt x="30163" y="13548"/>
                  </a:cubicBezTo>
                  <a:cubicBezTo>
                    <a:pt x="30236" y="13347"/>
                    <a:pt x="30261" y="13134"/>
                    <a:pt x="30230" y="12927"/>
                  </a:cubicBezTo>
                  <a:cubicBezTo>
                    <a:pt x="30681" y="12555"/>
                    <a:pt x="30723" y="12129"/>
                    <a:pt x="30656" y="11800"/>
                  </a:cubicBezTo>
                  <a:cubicBezTo>
                    <a:pt x="30425" y="10703"/>
                    <a:pt x="29061" y="10636"/>
                    <a:pt x="28567" y="10618"/>
                  </a:cubicBezTo>
                  <a:cubicBezTo>
                    <a:pt x="28202" y="10563"/>
                    <a:pt x="26283" y="10076"/>
                    <a:pt x="24157" y="9510"/>
                  </a:cubicBezTo>
                  <a:lnTo>
                    <a:pt x="24395" y="9327"/>
                  </a:lnTo>
                  <a:lnTo>
                    <a:pt x="22671" y="8700"/>
                  </a:lnTo>
                  <a:cubicBezTo>
                    <a:pt x="22580" y="8663"/>
                    <a:pt x="21739" y="8371"/>
                    <a:pt x="20832" y="8371"/>
                  </a:cubicBezTo>
                  <a:cubicBezTo>
                    <a:pt x="20576" y="8371"/>
                    <a:pt x="20338" y="8395"/>
                    <a:pt x="20119" y="8438"/>
                  </a:cubicBezTo>
                  <a:cubicBezTo>
                    <a:pt x="19979" y="8468"/>
                    <a:pt x="19839" y="8499"/>
                    <a:pt x="19699" y="8541"/>
                  </a:cubicBezTo>
                  <a:cubicBezTo>
                    <a:pt x="18810" y="8803"/>
                    <a:pt x="18036" y="9266"/>
                    <a:pt x="18006" y="9284"/>
                  </a:cubicBezTo>
                  <a:lnTo>
                    <a:pt x="17744" y="9443"/>
                  </a:lnTo>
                  <a:cubicBezTo>
                    <a:pt x="17811" y="9010"/>
                    <a:pt x="17853" y="8608"/>
                    <a:pt x="17872" y="8212"/>
                  </a:cubicBezTo>
                  <a:cubicBezTo>
                    <a:pt x="17890" y="7792"/>
                    <a:pt x="17896" y="7238"/>
                    <a:pt x="17756" y="6647"/>
                  </a:cubicBezTo>
                  <a:lnTo>
                    <a:pt x="17756" y="6635"/>
                  </a:lnTo>
                  <a:cubicBezTo>
                    <a:pt x="17707" y="6452"/>
                    <a:pt x="17652" y="6294"/>
                    <a:pt x="17591" y="6148"/>
                  </a:cubicBezTo>
                  <a:cubicBezTo>
                    <a:pt x="17488" y="5916"/>
                    <a:pt x="17366" y="5721"/>
                    <a:pt x="17208" y="5557"/>
                  </a:cubicBezTo>
                  <a:cubicBezTo>
                    <a:pt x="16970" y="5307"/>
                    <a:pt x="16660" y="5130"/>
                    <a:pt x="16331" y="5057"/>
                  </a:cubicBezTo>
                  <a:cubicBezTo>
                    <a:pt x="16221" y="5039"/>
                    <a:pt x="16117" y="5027"/>
                    <a:pt x="16008" y="5027"/>
                  </a:cubicBezTo>
                  <a:cubicBezTo>
                    <a:pt x="15807" y="5027"/>
                    <a:pt x="15600" y="5063"/>
                    <a:pt x="15393" y="5136"/>
                  </a:cubicBezTo>
                  <a:lnTo>
                    <a:pt x="15380" y="5143"/>
                  </a:lnTo>
                  <a:cubicBezTo>
                    <a:pt x="15076" y="5258"/>
                    <a:pt x="14832" y="5429"/>
                    <a:pt x="14643" y="5593"/>
                  </a:cubicBezTo>
                  <a:cubicBezTo>
                    <a:pt x="14406" y="5203"/>
                    <a:pt x="14199" y="4887"/>
                    <a:pt x="13992" y="4588"/>
                  </a:cubicBezTo>
                  <a:lnTo>
                    <a:pt x="12311" y="5490"/>
                  </a:lnTo>
                  <a:cubicBezTo>
                    <a:pt x="12189" y="5362"/>
                    <a:pt x="12055" y="5228"/>
                    <a:pt x="11927" y="5106"/>
                  </a:cubicBezTo>
                  <a:cubicBezTo>
                    <a:pt x="11732" y="4911"/>
                    <a:pt x="11549" y="4734"/>
                    <a:pt x="11379" y="4570"/>
                  </a:cubicBezTo>
                  <a:lnTo>
                    <a:pt x="11068" y="3699"/>
                  </a:lnTo>
                  <a:cubicBezTo>
                    <a:pt x="10904" y="3224"/>
                    <a:pt x="10422" y="2603"/>
                    <a:pt x="9624" y="2426"/>
                  </a:cubicBezTo>
                  <a:cubicBezTo>
                    <a:pt x="9618" y="2420"/>
                    <a:pt x="9606" y="2420"/>
                    <a:pt x="9600" y="2420"/>
                  </a:cubicBezTo>
                  <a:lnTo>
                    <a:pt x="9673" y="2268"/>
                  </a:lnTo>
                  <a:cubicBezTo>
                    <a:pt x="9527" y="2158"/>
                    <a:pt x="8753" y="1616"/>
                    <a:pt x="7901" y="1616"/>
                  </a:cubicBezTo>
                  <a:cubicBezTo>
                    <a:pt x="7840" y="1616"/>
                    <a:pt x="7779" y="1616"/>
                    <a:pt x="7724" y="1622"/>
                  </a:cubicBezTo>
                  <a:cubicBezTo>
                    <a:pt x="7675" y="1628"/>
                    <a:pt x="7633" y="1628"/>
                    <a:pt x="7584" y="1634"/>
                  </a:cubicBezTo>
                  <a:lnTo>
                    <a:pt x="6792" y="1299"/>
                  </a:lnTo>
                  <a:cubicBezTo>
                    <a:pt x="6664" y="1244"/>
                    <a:pt x="6530" y="1196"/>
                    <a:pt x="6396" y="1165"/>
                  </a:cubicBezTo>
                  <a:lnTo>
                    <a:pt x="6092" y="191"/>
                  </a:lnTo>
                  <a:cubicBezTo>
                    <a:pt x="5671" y="252"/>
                    <a:pt x="4380" y="471"/>
                    <a:pt x="3521" y="976"/>
                  </a:cubicBezTo>
                  <a:lnTo>
                    <a:pt x="3040" y="14"/>
                  </a:lnTo>
                  <a:cubicBezTo>
                    <a:pt x="2973" y="32"/>
                    <a:pt x="2778" y="75"/>
                    <a:pt x="2559" y="185"/>
                  </a:cubicBezTo>
                  <a:cubicBezTo>
                    <a:pt x="2510" y="60"/>
                    <a:pt x="2399" y="1"/>
                    <a:pt x="2289" y="1"/>
                  </a:cubicBezTo>
                  <a:close/>
                </a:path>
              </a:pathLst>
            </a:custGeom>
            <a:solidFill>
              <a:srgbClr val="FFFFFF"/>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4"/>
            <p:cNvSpPr/>
            <p:nvPr/>
          </p:nvSpPr>
          <p:spPr>
            <a:xfrm>
              <a:off x="-3946800" y="-978825"/>
              <a:ext cx="400975" cy="276250"/>
            </a:xfrm>
            <a:custGeom>
              <a:avLst/>
              <a:gdLst/>
              <a:ahLst/>
              <a:cxnLst/>
              <a:rect l="l" t="t" r="r" b="b"/>
              <a:pathLst>
                <a:path w="16039" h="11050" extrusionOk="0">
                  <a:moveTo>
                    <a:pt x="5233" y="1"/>
                  </a:moveTo>
                  <a:cubicBezTo>
                    <a:pt x="5233" y="1"/>
                    <a:pt x="3467" y="250"/>
                    <a:pt x="2827" y="799"/>
                  </a:cubicBezTo>
                  <a:cubicBezTo>
                    <a:pt x="2181" y="1353"/>
                    <a:pt x="1725" y="2212"/>
                    <a:pt x="1725" y="2212"/>
                  </a:cubicBezTo>
                  <a:lnTo>
                    <a:pt x="1408" y="1396"/>
                  </a:lnTo>
                  <a:cubicBezTo>
                    <a:pt x="1408" y="1396"/>
                    <a:pt x="1176" y="2242"/>
                    <a:pt x="1048" y="3070"/>
                  </a:cubicBezTo>
                  <a:cubicBezTo>
                    <a:pt x="921" y="3893"/>
                    <a:pt x="1048" y="4745"/>
                    <a:pt x="1048" y="4745"/>
                  </a:cubicBezTo>
                  <a:cubicBezTo>
                    <a:pt x="1048" y="4745"/>
                    <a:pt x="549" y="5117"/>
                    <a:pt x="275" y="5629"/>
                  </a:cubicBezTo>
                  <a:cubicBezTo>
                    <a:pt x="1" y="6146"/>
                    <a:pt x="31" y="7060"/>
                    <a:pt x="31" y="7060"/>
                  </a:cubicBezTo>
                  <a:lnTo>
                    <a:pt x="482" y="6384"/>
                  </a:lnTo>
                  <a:lnTo>
                    <a:pt x="482" y="6384"/>
                  </a:lnTo>
                  <a:cubicBezTo>
                    <a:pt x="482" y="6384"/>
                    <a:pt x="445" y="7145"/>
                    <a:pt x="531" y="7779"/>
                  </a:cubicBezTo>
                  <a:cubicBezTo>
                    <a:pt x="616" y="8418"/>
                    <a:pt x="872" y="8906"/>
                    <a:pt x="872" y="8906"/>
                  </a:cubicBezTo>
                  <a:lnTo>
                    <a:pt x="1152" y="7937"/>
                  </a:lnTo>
                  <a:cubicBezTo>
                    <a:pt x="1152" y="7937"/>
                    <a:pt x="1542" y="8954"/>
                    <a:pt x="2035" y="9655"/>
                  </a:cubicBezTo>
                  <a:cubicBezTo>
                    <a:pt x="2529" y="10355"/>
                    <a:pt x="3375" y="11049"/>
                    <a:pt x="3375" y="11049"/>
                  </a:cubicBezTo>
                  <a:cubicBezTo>
                    <a:pt x="3375" y="11049"/>
                    <a:pt x="2870" y="9898"/>
                    <a:pt x="3284" y="9655"/>
                  </a:cubicBezTo>
                  <a:cubicBezTo>
                    <a:pt x="3318" y="9635"/>
                    <a:pt x="3360" y="9626"/>
                    <a:pt x="3409" y="9626"/>
                  </a:cubicBezTo>
                  <a:cubicBezTo>
                    <a:pt x="3957" y="9626"/>
                    <a:pt x="5343" y="10745"/>
                    <a:pt x="5343" y="10745"/>
                  </a:cubicBezTo>
                  <a:cubicBezTo>
                    <a:pt x="5343" y="10745"/>
                    <a:pt x="4392" y="9119"/>
                    <a:pt x="4934" y="8430"/>
                  </a:cubicBezTo>
                  <a:cubicBezTo>
                    <a:pt x="4990" y="8361"/>
                    <a:pt x="5148" y="8329"/>
                    <a:pt x="5388" y="8329"/>
                  </a:cubicBezTo>
                  <a:cubicBezTo>
                    <a:pt x="7514" y="8329"/>
                    <a:pt x="16038" y="10794"/>
                    <a:pt x="16038" y="10794"/>
                  </a:cubicBezTo>
                  <a:cubicBezTo>
                    <a:pt x="16038" y="10794"/>
                    <a:pt x="15454" y="10081"/>
                    <a:pt x="11531" y="8193"/>
                  </a:cubicBezTo>
                  <a:cubicBezTo>
                    <a:pt x="7614" y="6299"/>
                    <a:pt x="5105" y="4879"/>
                    <a:pt x="4934" y="4191"/>
                  </a:cubicBezTo>
                  <a:cubicBezTo>
                    <a:pt x="4770" y="3503"/>
                    <a:pt x="5696" y="2973"/>
                    <a:pt x="5696" y="2973"/>
                  </a:cubicBezTo>
                  <a:lnTo>
                    <a:pt x="5696" y="2973"/>
                  </a:lnTo>
                  <a:cubicBezTo>
                    <a:pt x="5696" y="2973"/>
                    <a:pt x="5598" y="2980"/>
                    <a:pt x="5449" y="2980"/>
                  </a:cubicBezTo>
                  <a:cubicBezTo>
                    <a:pt x="4989" y="2980"/>
                    <a:pt x="4045" y="2911"/>
                    <a:pt x="4045" y="2340"/>
                  </a:cubicBezTo>
                  <a:cubicBezTo>
                    <a:pt x="4045" y="1578"/>
                    <a:pt x="5483" y="1079"/>
                    <a:pt x="5483" y="1079"/>
                  </a:cubicBezTo>
                  <a:lnTo>
                    <a:pt x="5385" y="1036"/>
                  </a:lnTo>
                  <a:cubicBezTo>
                    <a:pt x="5202" y="957"/>
                    <a:pt x="5007" y="917"/>
                    <a:pt x="4812" y="917"/>
                  </a:cubicBezTo>
                  <a:cubicBezTo>
                    <a:pt x="4586" y="917"/>
                    <a:pt x="4361" y="971"/>
                    <a:pt x="4155" y="1079"/>
                  </a:cubicBezTo>
                  <a:cubicBezTo>
                    <a:pt x="4210" y="707"/>
                    <a:pt x="4441" y="391"/>
                    <a:pt x="4776" y="226"/>
                  </a:cubicBezTo>
                  <a:lnTo>
                    <a:pt x="5233"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4"/>
            <p:cNvSpPr/>
            <p:nvPr/>
          </p:nvSpPr>
          <p:spPr>
            <a:xfrm>
              <a:off x="-3916325" y="-940300"/>
              <a:ext cx="335625" cy="213525"/>
            </a:xfrm>
            <a:custGeom>
              <a:avLst/>
              <a:gdLst/>
              <a:ahLst/>
              <a:cxnLst/>
              <a:rect l="l" t="t" r="r" b="b"/>
              <a:pathLst>
                <a:path w="13425" h="8541" extrusionOk="0">
                  <a:moveTo>
                    <a:pt x="1943" y="1"/>
                  </a:moveTo>
                  <a:cubicBezTo>
                    <a:pt x="1943" y="1"/>
                    <a:pt x="1048" y="738"/>
                    <a:pt x="1048" y="1475"/>
                  </a:cubicBezTo>
                  <a:cubicBezTo>
                    <a:pt x="1048" y="2218"/>
                    <a:pt x="1291" y="3095"/>
                    <a:pt x="1291" y="3095"/>
                  </a:cubicBezTo>
                  <a:cubicBezTo>
                    <a:pt x="1291" y="3095"/>
                    <a:pt x="688" y="3436"/>
                    <a:pt x="432" y="3850"/>
                  </a:cubicBezTo>
                  <a:cubicBezTo>
                    <a:pt x="171" y="4264"/>
                    <a:pt x="0" y="5020"/>
                    <a:pt x="0" y="5020"/>
                  </a:cubicBezTo>
                  <a:lnTo>
                    <a:pt x="859" y="4161"/>
                  </a:lnTo>
                  <a:lnTo>
                    <a:pt x="859" y="4161"/>
                  </a:lnTo>
                  <a:cubicBezTo>
                    <a:pt x="859" y="4161"/>
                    <a:pt x="688" y="4934"/>
                    <a:pt x="792" y="5927"/>
                  </a:cubicBezTo>
                  <a:cubicBezTo>
                    <a:pt x="895" y="6926"/>
                    <a:pt x="1291" y="7425"/>
                    <a:pt x="1291" y="7425"/>
                  </a:cubicBezTo>
                  <a:cubicBezTo>
                    <a:pt x="1291" y="7425"/>
                    <a:pt x="1084" y="6634"/>
                    <a:pt x="1565" y="6512"/>
                  </a:cubicBezTo>
                  <a:cubicBezTo>
                    <a:pt x="1591" y="6506"/>
                    <a:pt x="1617" y="6503"/>
                    <a:pt x="1643" y="6503"/>
                  </a:cubicBezTo>
                  <a:cubicBezTo>
                    <a:pt x="2113" y="6503"/>
                    <a:pt x="2686" y="7425"/>
                    <a:pt x="2686" y="7425"/>
                  </a:cubicBezTo>
                  <a:cubicBezTo>
                    <a:pt x="2686" y="7425"/>
                    <a:pt x="2272" y="6274"/>
                    <a:pt x="3064" y="5897"/>
                  </a:cubicBezTo>
                  <a:cubicBezTo>
                    <a:pt x="3110" y="5874"/>
                    <a:pt x="3187" y="5864"/>
                    <a:pt x="3290" y="5864"/>
                  </a:cubicBezTo>
                  <a:cubicBezTo>
                    <a:pt x="4943" y="5864"/>
                    <a:pt x="13424" y="8540"/>
                    <a:pt x="13424" y="8540"/>
                  </a:cubicBezTo>
                  <a:cubicBezTo>
                    <a:pt x="13424" y="8540"/>
                    <a:pt x="10623" y="7492"/>
                    <a:pt x="7187" y="6000"/>
                  </a:cubicBezTo>
                  <a:cubicBezTo>
                    <a:pt x="3782" y="4520"/>
                    <a:pt x="3454" y="3814"/>
                    <a:pt x="3295" y="3095"/>
                  </a:cubicBezTo>
                  <a:cubicBezTo>
                    <a:pt x="3131" y="2370"/>
                    <a:pt x="3575" y="1786"/>
                    <a:pt x="3575" y="1785"/>
                  </a:cubicBezTo>
                  <a:lnTo>
                    <a:pt x="3575" y="1785"/>
                  </a:lnTo>
                  <a:cubicBezTo>
                    <a:pt x="3575" y="1785"/>
                    <a:pt x="3381" y="1989"/>
                    <a:pt x="3081" y="1989"/>
                  </a:cubicBezTo>
                  <a:cubicBezTo>
                    <a:pt x="2914" y="1989"/>
                    <a:pt x="2715" y="1926"/>
                    <a:pt x="2497" y="1730"/>
                  </a:cubicBezTo>
                  <a:cubicBezTo>
                    <a:pt x="1894" y="1188"/>
                    <a:pt x="2497" y="208"/>
                    <a:pt x="2497" y="208"/>
                  </a:cubicBezTo>
                  <a:lnTo>
                    <a:pt x="2497" y="208"/>
                  </a:lnTo>
                  <a:lnTo>
                    <a:pt x="1705" y="793"/>
                  </a:lnTo>
                  <a:lnTo>
                    <a:pt x="1943" y="1"/>
                  </a:lnTo>
                  <a:close/>
                </a:path>
              </a:pathLst>
            </a:custGeom>
            <a:solidFill>
              <a:srgbClr val="FCD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4"/>
            <p:cNvSpPr/>
            <p:nvPr/>
          </p:nvSpPr>
          <p:spPr>
            <a:xfrm>
              <a:off x="-3397850" y="-581250"/>
              <a:ext cx="65350" cy="73900"/>
            </a:xfrm>
            <a:custGeom>
              <a:avLst/>
              <a:gdLst/>
              <a:ahLst/>
              <a:cxnLst/>
              <a:rect l="l" t="t" r="r" b="b"/>
              <a:pathLst>
                <a:path w="2614" h="2956" extrusionOk="0">
                  <a:moveTo>
                    <a:pt x="1103" y="1"/>
                  </a:moveTo>
                  <a:cubicBezTo>
                    <a:pt x="1103" y="1"/>
                    <a:pt x="1353" y="580"/>
                    <a:pt x="1432" y="1109"/>
                  </a:cubicBezTo>
                  <a:cubicBezTo>
                    <a:pt x="1511" y="1639"/>
                    <a:pt x="1462" y="1871"/>
                    <a:pt x="1462" y="1871"/>
                  </a:cubicBezTo>
                  <a:cubicBezTo>
                    <a:pt x="1462" y="1871"/>
                    <a:pt x="1176" y="1219"/>
                    <a:pt x="774" y="854"/>
                  </a:cubicBezTo>
                  <a:cubicBezTo>
                    <a:pt x="372" y="494"/>
                    <a:pt x="1" y="439"/>
                    <a:pt x="1" y="439"/>
                  </a:cubicBezTo>
                  <a:lnTo>
                    <a:pt x="1" y="439"/>
                  </a:lnTo>
                  <a:cubicBezTo>
                    <a:pt x="1" y="439"/>
                    <a:pt x="677" y="1609"/>
                    <a:pt x="646" y="2303"/>
                  </a:cubicBezTo>
                  <a:cubicBezTo>
                    <a:pt x="625" y="2922"/>
                    <a:pt x="2202" y="2955"/>
                    <a:pt x="2547" y="2955"/>
                  </a:cubicBezTo>
                  <a:cubicBezTo>
                    <a:pt x="2590" y="2955"/>
                    <a:pt x="2614" y="2955"/>
                    <a:pt x="2614" y="2955"/>
                  </a:cubicBezTo>
                  <a:cubicBezTo>
                    <a:pt x="2614" y="2955"/>
                    <a:pt x="2504" y="2035"/>
                    <a:pt x="2193" y="1262"/>
                  </a:cubicBezTo>
                  <a:cubicBezTo>
                    <a:pt x="1883" y="494"/>
                    <a:pt x="1103" y="1"/>
                    <a:pt x="1103" y="1"/>
                  </a:cubicBezTo>
                  <a:close/>
                </a:path>
              </a:pathLst>
            </a:custGeom>
            <a:solidFill>
              <a:srgbClr val="B1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4"/>
            <p:cNvSpPr/>
            <p:nvPr/>
          </p:nvSpPr>
          <p:spPr>
            <a:xfrm>
              <a:off x="-3397850" y="-570275"/>
              <a:ext cx="24550" cy="55450"/>
            </a:xfrm>
            <a:custGeom>
              <a:avLst/>
              <a:gdLst/>
              <a:ahLst/>
              <a:cxnLst/>
              <a:rect l="l" t="t" r="r" b="b"/>
              <a:pathLst>
                <a:path w="982" h="2218" extrusionOk="0">
                  <a:moveTo>
                    <a:pt x="1" y="0"/>
                  </a:moveTo>
                  <a:cubicBezTo>
                    <a:pt x="1" y="1"/>
                    <a:pt x="677" y="1170"/>
                    <a:pt x="646" y="1864"/>
                  </a:cubicBezTo>
                  <a:cubicBezTo>
                    <a:pt x="640" y="2016"/>
                    <a:pt x="732" y="2132"/>
                    <a:pt x="872" y="2217"/>
                  </a:cubicBezTo>
                  <a:cubicBezTo>
                    <a:pt x="945" y="1956"/>
                    <a:pt x="981" y="1675"/>
                    <a:pt x="908" y="1438"/>
                  </a:cubicBezTo>
                  <a:cubicBezTo>
                    <a:pt x="695" y="762"/>
                    <a:pt x="1" y="1"/>
                    <a:pt x="1" y="0"/>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4"/>
            <p:cNvSpPr/>
            <p:nvPr/>
          </p:nvSpPr>
          <p:spPr>
            <a:xfrm>
              <a:off x="-3531850" y="-686150"/>
              <a:ext cx="437825" cy="660775"/>
            </a:xfrm>
            <a:custGeom>
              <a:avLst/>
              <a:gdLst/>
              <a:ahLst/>
              <a:cxnLst/>
              <a:rect l="l" t="t" r="r" b="b"/>
              <a:pathLst>
                <a:path w="17513" h="26431" extrusionOk="0">
                  <a:moveTo>
                    <a:pt x="9253" y="0"/>
                  </a:moveTo>
                  <a:lnTo>
                    <a:pt x="4910" y="2297"/>
                  </a:lnTo>
                  <a:cubicBezTo>
                    <a:pt x="4910" y="2297"/>
                    <a:pt x="4913" y="2296"/>
                    <a:pt x="4919" y="2296"/>
                  </a:cubicBezTo>
                  <a:cubicBezTo>
                    <a:pt x="5033" y="2296"/>
                    <a:pt x="6244" y="2335"/>
                    <a:pt x="7450" y="3929"/>
                  </a:cubicBezTo>
                  <a:cubicBezTo>
                    <a:pt x="8717" y="5604"/>
                    <a:pt x="8443" y="7151"/>
                    <a:pt x="6926" y="8558"/>
                  </a:cubicBezTo>
                  <a:cubicBezTo>
                    <a:pt x="5409" y="9971"/>
                    <a:pt x="1" y="14027"/>
                    <a:pt x="19" y="17426"/>
                  </a:cubicBezTo>
                  <a:cubicBezTo>
                    <a:pt x="43" y="20825"/>
                    <a:pt x="1663" y="24254"/>
                    <a:pt x="7328" y="26032"/>
                  </a:cubicBezTo>
                  <a:cubicBezTo>
                    <a:pt x="8218" y="26312"/>
                    <a:pt x="9048" y="26430"/>
                    <a:pt x="9814" y="26430"/>
                  </a:cubicBezTo>
                  <a:cubicBezTo>
                    <a:pt x="13917" y="26430"/>
                    <a:pt x="16196" y="23048"/>
                    <a:pt x="16196" y="23048"/>
                  </a:cubicBezTo>
                  <a:lnTo>
                    <a:pt x="16647" y="23779"/>
                  </a:lnTo>
                  <a:lnTo>
                    <a:pt x="17512" y="19509"/>
                  </a:lnTo>
                  <a:lnTo>
                    <a:pt x="14594" y="21939"/>
                  </a:lnTo>
                  <a:lnTo>
                    <a:pt x="15313" y="22086"/>
                  </a:lnTo>
                  <a:cubicBezTo>
                    <a:pt x="15313" y="22086"/>
                    <a:pt x="13784" y="22981"/>
                    <a:pt x="12773" y="23365"/>
                  </a:cubicBezTo>
                  <a:cubicBezTo>
                    <a:pt x="12302" y="23546"/>
                    <a:pt x="11474" y="23871"/>
                    <a:pt x="10542" y="23871"/>
                  </a:cubicBezTo>
                  <a:cubicBezTo>
                    <a:pt x="9656" y="23871"/>
                    <a:pt x="8676" y="23577"/>
                    <a:pt x="7821" y="22585"/>
                  </a:cubicBezTo>
                  <a:cubicBezTo>
                    <a:pt x="6695" y="21282"/>
                    <a:pt x="8132" y="20301"/>
                    <a:pt x="10897" y="19180"/>
                  </a:cubicBezTo>
                  <a:cubicBezTo>
                    <a:pt x="13663" y="18060"/>
                    <a:pt x="16470" y="13778"/>
                    <a:pt x="16245" y="8990"/>
                  </a:cubicBezTo>
                  <a:cubicBezTo>
                    <a:pt x="16020" y="4203"/>
                    <a:pt x="9253" y="0"/>
                    <a:pt x="9253" y="0"/>
                  </a:cubicBezTo>
                  <a:close/>
                </a:path>
              </a:pathLst>
            </a:custGeom>
            <a:solidFill>
              <a:srgbClr val="B1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4"/>
            <p:cNvSpPr/>
            <p:nvPr/>
          </p:nvSpPr>
          <p:spPr>
            <a:xfrm>
              <a:off x="-3419625" y="-642450"/>
              <a:ext cx="261175" cy="589800"/>
            </a:xfrm>
            <a:custGeom>
              <a:avLst/>
              <a:gdLst/>
              <a:ahLst/>
              <a:cxnLst/>
              <a:rect l="l" t="t" r="r" b="b"/>
              <a:pathLst>
                <a:path w="10447" h="23592" extrusionOk="0">
                  <a:moveTo>
                    <a:pt x="5964" y="0"/>
                  </a:moveTo>
                  <a:cubicBezTo>
                    <a:pt x="5964" y="0"/>
                    <a:pt x="6024" y="45"/>
                    <a:pt x="6125" y="122"/>
                  </a:cubicBezTo>
                  <a:lnTo>
                    <a:pt x="6125" y="122"/>
                  </a:lnTo>
                  <a:cubicBezTo>
                    <a:pt x="6073" y="79"/>
                    <a:pt x="6019" y="39"/>
                    <a:pt x="5964" y="0"/>
                  </a:cubicBezTo>
                  <a:close/>
                  <a:moveTo>
                    <a:pt x="6125" y="122"/>
                  </a:moveTo>
                  <a:cubicBezTo>
                    <a:pt x="8522" y="2035"/>
                    <a:pt x="8660" y="7526"/>
                    <a:pt x="8552" y="9045"/>
                  </a:cubicBezTo>
                  <a:cubicBezTo>
                    <a:pt x="8443" y="10604"/>
                    <a:pt x="5878" y="12011"/>
                    <a:pt x="5878" y="12011"/>
                  </a:cubicBezTo>
                  <a:lnTo>
                    <a:pt x="756" y="16464"/>
                  </a:lnTo>
                  <a:cubicBezTo>
                    <a:pt x="756" y="16464"/>
                    <a:pt x="1" y="17457"/>
                    <a:pt x="1" y="19174"/>
                  </a:cubicBezTo>
                  <a:cubicBezTo>
                    <a:pt x="1" y="20898"/>
                    <a:pt x="1097" y="22104"/>
                    <a:pt x="3034" y="23225"/>
                  </a:cubicBezTo>
                  <a:cubicBezTo>
                    <a:pt x="3497" y="23492"/>
                    <a:pt x="4078" y="23591"/>
                    <a:pt x="4673" y="23591"/>
                  </a:cubicBezTo>
                  <a:cubicBezTo>
                    <a:pt x="6402" y="23591"/>
                    <a:pt x="8244" y="22753"/>
                    <a:pt x="7623" y="22753"/>
                  </a:cubicBezTo>
                  <a:cubicBezTo>
                    <a:pt x="7561" y="22753"/>
                    <a:pt x="7473" y="22761"/>
                    <a:pt x="7358" y="22780"/>
                  </a:cubicBezTo>
                  <a:cubicBezTo>
                    <a:pt x="7138" y="22816"/>
                    <a:pt x="6906" y="22833"/>
                    <a:pt x="6667" y="22833"/>
                  </a:cubicBezTo>
                  <a:cubicBezTo>
                    <a:pt x="5125" y="22833"/>
                    <a:pt x="3317" y="22117"/>
                    <a:pt x="2510" y="21136"/>
                  </a:cubicBezTo>
                  <a:cubicBezTo>
                    <a:pt x="1584" y="20003"/>
                    <a:pt x="2005" y="18358"/>
                    <a:pt x="2005" y="18358"/>
                  </a:cubicBezTo>
                  <a:lnTo>
                    <a:pt x="2005" y="18358"/>
                  </a:lnTo>
                  <a:cubicBezTo>
                    <a:pt x="2005" y="18358"/>
                    <a:pt x="2119" y="18426"/>
                    <a:pt x="2299" y="18426"/>
                  </a:cubicBezTo>
                  <a:cubicBezTo>
                    <a:pt x="2455" y="18426"/>
                    <a:pt x="2660" y="18374"/>
                    <a:pt x="2882" y="18181"/>
                  </a:cubicBezTo>
                  <a:cubicBezTo>
                    <a:pt x="3357" y="17767"/>
                    <a:pt x="4185" y="15879"/>
                    <a:pt x="4185" y="15879"/>
                  </a:cubicBezTo>
                  <a:cubicBezTo>
                    <a:pt x="4185" y="15879"/>
                    <a:pt x="4538" y="16153"/>
                    <a:pt x="4971" y="16153"/>
                  </a:cubicBezTo>
                  <a:cubicBezTo>
                    <a:pt x="5409" y="16153"/>
                    <a:pt x="6737" y="14186"/>
                    <a:pt x="6737" y="14186"/>
                  </a:cubicBezTo>
                  <a:cubicBezTo>
                    <a:pt x="6737" y="14186"/>
                    <a:pt x="6774" y="14539"/>
                    <a:pt x="7115" y="14618"/>
                  </a:cubicBezTo>
                  <a:cubicBezTo>
                    <a:pt x="7120" y="14620"/>
                    <a:pt x="7126" y="14620"/>
                    <a:pt x="7132" y="14620"/>
                  </a:cubicBezTo>
                  <a:cubicBezTo>
                    <a:pt x="7498" y="14620"/>
                    <a:pt x="8735" y="12328"/>
                    <a:pt x="8735" y="12328"/>
                  </a:cubicBezTo>
                  <a:cubicBezTo>
                    <a:pt x="8735" y="12328"/>
                    <a:pt x="9387" y="12304"/>
                    <a:pt x="9612" y="11616"/>
                  </a:cubicBezTo>
                  <a:cubicBezTo>
                    <a:pt x="9837" y="10927"/>
                    <a:pt x="10045" y="8211"/>
                    <a:pt x="10045" y="8211"/>
                  </a:cubicBezTo>
                  <a:cubicBezTo>
                    <a:pt x="10045" y="8211"/>
                    <a:pt x="10068" y="8218"/>
                    <a:pt x="10103" y="8218"/>
                  </a:cubicBezTo>
                  <a:cubicBezTo>
                    <a:pt x="10202" y="8218"/>
                    <a:pt x="10394" y="8161"/>
                    <a:pt x="10416" y="7730"/>
                  </a:cubicBezTo>
                  <a:cubicBezTo>
                    <a:pt x="10447" y="7145"/>
                    <a:pt x="9612" y="5263"/>
                    <a:pt x="9612" y="5263"/>
                  </a:cubicBezTo>
                  <a:lnTo>
                    <a:pt x="9612" y="5263"/>
                  </a:lnTo>
                  <a:cubicBezTo>
                    <a:pt x="9612" y="5263"/>
                    <a:pt x="9809" y="5346"/>
                    <a:pt x="9964" y="5346"/>
                  </a:cubicBezTo>
                  <a:cubicBezTo>
                    <a:pt x="10087" y="5346"/>
                    <a:pt x="10185" y="5293"/>
                    <a:pt x="10136" y="5104"/>
                  </a:cubicBezTo>
                  <a:cubicBezTo>
                    <a:pt x="10020" y="4684"/>
                    <a:pt x="8290" y="2638"/>
                    <a:pt x="8290" y="2638"/>
                  </a:cubicBezTo>
                  <a:cubicBezTo>
                    <a:pt x="8290" y="2638"/>
                    <a:pt x="8869" y="2540"/>
                    <a:pt x="8735" y="2254"/>
                  </a:cubicBezTo>
                  <a:cubicBezTo>
                    <a:pt x="8616" y="2006"/>
                    <a:pt x="6700" y="554"/>
                    <a:pt x="6125" y="122"/>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4"/>
            <p:cNvSpPr/>
            <p:nvPr/>
          </p:nvSpPr>
          <p:spPr>
            <a:xfrm>
              <a:off x="-3531850" y="-608950"/>
              <a:ext cx="221900" cy="528700"/>
            </a:xfrm>
            <a:custGeom>
              <a:avLst/>
              <a:gdLst/>
              <a:ahLst/>
              <a:cxnLst/>
              <a:rect l="l" t="t" r="r" b="b"/>
              <a:pathLst>
                <a:path w="8876" h="21148" extrusionOk="0">
                  <a:moveTo>
                    <a:pt x="6670" y="0"/>
                  </a:moveTo>
                  <a:lnTo>
                    <a:pt x="6670" y="0"/>
                  </a:lnTo>
                  <a:cubicBezTo>
                    <a:pt x="6920" y="214"/>
                    <a:pt x="7188" y="488"/>
                    <a:pt x="7450" y="841"/>
                  </a:cubicBezTo>
                  <a:cubicBezTo>
                    <a:pt x="8717" y="2516"/>
                    <a:pt x="8443" y="4063"/>
                    <a:pt x="6926" y="5470"/>
                  </a:cubicBezTo>
                  <a:cubicBezTo>
                    <a:pt x="5409" y="6883"/>
                    <a:pt x="1" y="10939"/>
                    <a:pt x="19" y="14338"/>
                  </a:cubicBezTo>
                  <a:cubicBezTo>
                    <a:pt x="37" y="16811"/>
                    <a:pt x="896" y="19296"/>
                    <a:pt x="3539" y="21148"/>
                  </a:cubicBezTo>
                  <a:cubicBezTo>
                    <a:pt x="2108" y="19540"/>
                    <a:pt x="293" y="16567"/>
                    <a:pt x="677" y="14350"/>
                  </a:cubicBezTo>
                  <a:cubicBezTo>
                    <a:pt x="1060" y="12133"/>
                    <a:pt x="4782" y="8022"/>
                    <a:pt x="6006" y="7309"/>
                  </a:cubicBezTo>
                  <a:cubicBezTo>
                    <a:pt x="7224" y="6591"/>
                    <a:pt x="8875" y="4087"/>
                    <a:pt x="8650" y="2589"/>
                  </a:cubicBezTo>
                  <a:cubicBezTo>
                    <a:pt x="8424" y="1085"/>
                    <a:pt x="6671" y="1"/>
                    <a:pt x="6670" y="0"/>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4"/>
            <p:cNvSpPr/>
            <p:nvPr/>
          </p:nvSpPr>
          <p:spPr>
            <a:xfrm>
              <a:off x="-3441550" y="-218525"/>
              <a:ext cx="347525" cy="172825"/>
            </a:xfrm>
            <a:custGeom>
              <a:avLst/>
              <a:gdLst/>
              <a:ahLst/>
              <a:cxnLst/>
              <a:rect l="l" t="t" r="r" b="b"/>
              <a:pathLst>
                <a:path w="13901" h="6913" extrusionOk="0">
                  <a:moveTo>
                    <a:pt x="1444" y="0"/>
                  </a:moveTo>
                  <a:lnTo>
                    <a:pt x="1444" y="0"/>
                  </a:lnTo>
                  <a:cubicBezTo>
                    <a:pt x="1188" y="85"/>
                    <a:pt x="390" y="1608"/>
                    <a:pt x="195" y="2577"/>
                  </a:cubicBezTo>
                  <a:cubicBezTo>
                    <a:pt x="1" y="3545"/>
                    <a:pt x="421" y="3868"/>
                    <a:pt x="421" y="3868"/>
                  </a:cubicBezTo>
                  <a:lnTo>
                    <a:pt x="671" y="3819"/>
                  </a:lnTo>
                  <a:lnTo>
                    <a:pt x="841" y="3953"/>
                  </a:lnTo>
                  <a:cubicBezTo>
                    <a:pt x="841" y="3953"/>
                    <a:pt x="1554" y="5257"/>
                    <a:pt x="1846" y="5640"/>
                  </a:cubicBezTo>
                  <a:cubicBezTo>
                    <a:pt x="2000" y="5839"/>
                    <a:pt x="2200" y="5886"/>
                    <a:pt x="2356" y="5886"/>
                  </a:cubicBezTo>
                  <a:cubicBezTo>
                    <a:pt x="2497" y="5886"/>
                    <a:pt x="2601" y="5847"/>
                    <a:pt x="2601" y="5847"/>
                  </a:cubicBezTo>
                  <a:lnTo>
                    <a:pt x="2644" y="5616"/>
                  </a:lnTo>
                  <a:lnTo>
                    <a:pt x="2894" y="5665"/>
                  </a:lnTo>
                  <a:cubicBezTo>
                    <a:pt x="2894" y="5665"/>
                    <a:pt x="3947" y="6597"/>
                    <a:pt x="4380" y="6779"/>
                  </a:cubicBezTo>
                  <a:cubicBezTo>
                    <a:pt x="4636" y="6890"/>
                    <a:pt x="4964" y="6913"/>
                    <a:pt x="5191" y="6913"/>
                  </a:cubicBezTo>
                  <a:cubicBezTo>
                    <a:pt x="5353" y="6913"/>
                    <a:pt x="5464" y="6901"/>
                    <a:pt x="5464" y="6901"/>
                  </a:cubicBezTo>
                  <a:lnTo>
                    <a:pt x="5653" y="6743"/>
                  </a:lnTo>
                  <a:lnTo>
                    <a:pt x="5860" y="6731"/>
                  </a:lnTo>
                  <a:cubicBezTo>
                    <a:pt x="5860" y="6731"/>
                    <a:pt x="7260" y="6879"/>
                    <a:pt x="7892" y="6879"/>
                  </a:cubicBezTo>
                  <a:cubicBezTo>
                    <a:pt x="8019" y="6879"/>
                    <a:pt x="8115" y="6873"/>
                    <a:pt x="8162" y="6858"/>
                  </a:cubicBezTo>
                  <a:cubicBezTo>
                    <a:pt x="8443" y="6773"/>
                    <a:pt x="9009" y="6542"/>
                    <a:pt x="9009" y="6542"/>
                  </a:cubicBezTo>
                  <a:cubicBezTo>
                    <a:pt x="9009" y="6542"/>
                    <a:pt x="9758" y="6219"/>
                    <a:pt x="10495" y="5975"/>
                  </a:cubicBezTo>
                  <a:cubicBezTo>
                    <a:pt x="11226" y="5732"/>
                    <a:pt x="11549" y="4763"/>
                    <a:pt x="11549" y="4763"/>
                  </a:cubicBezTo>
                  <a:cubicBezTo>
                    <a:pt x="11549" y="4763"/>
                    <a:pt x="11622" y="4398"/>
                    <a:pt x="12182" y="3904"/>
                  </a:cubicBezTo>
                  <a:cubicBezTo>
                    <a:pt x="12743" y="3417"/>
                    <a:pt x="13900" y="805"/>
                    <a:pt x="13900" y="804"/>
                  </a:cubicBezTo>
                  <a:lnTo>
                    <a:pt x="13900" y="804"/>
                  </a:lnTo>
                  <a:cubicBezTo>
                    <a:pt x="13900" y="805"/>
                    <a:pt x="12054" y="3740"/>
                    <a:pt x="10794" y="4721"/>
                  </a:cubicBezTo>
                  <a:cubicBezTo>
                    <a:pt x="9695" y="5570"/>
                    <a:pt x="7918" y="6030"/>
                    <a:pt x="6334" y="6030"/>
                  </a:cubicBezTo>
                  <a:cubicBezTo>
                    <a:pt x="6100" y="6030"/>
                    <a:pt x="5870" y="6020"/>
                    <a:pt x="5647" y="6000"/>
                  </a:cubicBezTo>
                  <a:cubicBezTo>
                    <a:pt x="3911" y="5847"/>
                    <a:pt x="2431" y="4879"/>
                    <a:pt x="1700" y="3387"/>
                  </a:cubicBezTo>
                  <a:cubicBezTo>
                    <a:pt x="963" y="1895"/>
                    <a:pt x="1444" y="0"/>
                    <a:pt x="1444" y="0"/>
                  </a:cubicBez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4"/>
            <p:cNvSpPr/>
            <p:nvPr/>
          </p:nvSpPr>
          <p:spPr>
            <a:xfrm>
              <a:off x="-3411250" y="-657525"/>
              <a:ext cx="231950" cy="449375"/>
            </a:xfrm>
            <a:custGeom>
              <a:avLst/>
              <a:gdLst/>
              <a:ahLst/>
              <a:cxnLst/>
              <a:rect l="l" t="t" r="r" b="b"/>
              <a:pathLst>
                <a:path w="9278" h="17975" extrusionOk="0">
                  <a:moveTo>
                    <a:pt x="4849" y="0"/>
                  </a:moveTo>
                  <a:lnTo>
                    <a:pt x="4581" y="305"/>
                  </a:lnTo>
                  <a:cubicBezTo>
                    <a:pt x="4581" y="305"/>
                    <a:pt x="6554" y="2705"/>
                    <a:pt x="7352" y="4489"/>
                  </a:cubicBezTo>
                  <a:cubicBezTo>
                    <a:pt x="8156" y="6274"/>
                    <a:pt x="7980" y="9435"/>
                    <a:pt x="6481" y="11043"/>
                  </a:cubicBezTo>
                  <a:cubicBezTo>
                    <a:pt x="4989" y="12645"/>
                    <a:pt x="1" y="17067"/>
                    <a:pt x="1" y="17067"/>
                  </a:cubicBezTo>
                  <a:cubicBezTo>
                    <a:pt x="1" y="17067"/>
                    <a:pt x="413" y="17975"/>
                    <a:pt x="882" y="17975"/>
                  </a:cubicBezTo>
                  <a:cubicBezTo>
                    <a:pt x="887" y="17975"/>
                    <a:pt x="891" y="17975"/>
                    <a:pt x="896" y="17974"/>
                  </a:cubicBezTo>
                  <a:cubicBezTo>
                    <a:pt x="1377" y="17962"/>
                    <a:pt x="1499" y="17773"/>
                    <a:pt x="1858" y="17152"/>
                  </a:cubicBezTo>
                  <a:cubicBezTo>
                    <a:pt x="2218" y="16525"/>
                    <a:pt x="2754" y="15246"/>
                    <a:pt x="2754" y="15246"/>
                  </a:cubicBezTo>
                  <a:lnTo>
                    <a:pt x="3003" y="15416"/>
                  </a:lnTo>
                  <a:cubicBezTo>
                    <a:pt x="3003" y="15416"/>
                    <a:pt x="3017" y="15417"/>
                    <a:pt x="3042" y="15417"/>
                  </a:cubicBezTo>
                  <a:cubicBezTo>
                    <a:pt x="3163" y="15417"/>
                    <a:pt x="3543" y="15408"/>
                    <a:pt x="3740" y="15307"/>
                  </a:cubicBezTo>
                  <a:cubicBezTo>
                    <a:pt x="3972" y="15179"/>
                    <a:pt x="4465" y="13985"/>
                    <a:pt x="4465" y="13985"/>
                  </a:cubicBezTo>
                  <a:lnTo>
                    <a:pt x="4794" y="13613"/>
                  </a:lnTo>
                  <a:cubicBezTo>
                    <a:pt x="4794" y="13613"/>
                    <a:pt x="4808" y="13616"/>
                    <a:pt x="4837" y="13616"/>
                  </a:cubicBezTo>
                  <a:cubicBezTo>
                    <a:pt x="4931" y="13616"/>
                    <a:pt x="5185" y="13587"/>
                    <a:pt x="5610" y="13339"/>
                  </a:cubicBezTo>
                  <a:cubicBezTo>
                    <a:pt x="6165" y="13010"/>
                    <a:pt x="7048" y="11609"/>
                    <a:pt x="7048" y="11609"/>
                  </a:cubicBezTo>
                  <a:lnTo>
                    <a:pt x="7529" y="10952"/>
                  </a:lnTo>
                  <a:lnTo>
                    <a:pt x="7663" y="10988"/>
                  </a:lnTo>
                  <a:lnTo>
                    <a:pt x="7827" y="11274"/>
                  </a:lnTo>
                  <a:lnTo>
                    <a:pt x="8309" y="10921"/>
                  </a:lnTo>
                  <a:cubicBezTo>
                    <a:pt x="8309" y="10921"/>
                    <a:pt x="8455" y="10885"/>
                    <a:pt x="8601" y="9819"/>
                  </a:cubicBezTo>
                  <a:cubicBezTo>
                    <a:pt x="8741" y="8759"/>
                    <a:pt x="8881" y="7669"/>
                    <a:pt x="8881" y="7669"/>
                  </a:cubicBezTo>
                  <a:lnTo>
                    <a:pt x="9277" y="7230"/>
                  </a:lnTo>
                  <a:lnTo>
                    <a:pt x="8564" y="5573"/>
                  </a:lnTo>
                  <a:lnTo>
                    <a:pt x="7907" y="4026"/>
                  </a:lnTo>
                  <a:lnTo>
                    <a:pt x="8217" y="3600"/>
                  </a:lnTo>
                  <a:lnTo>
                    <a:pt x="6841" y="2242"/>
                  </a:lnTo>
                  <a:lnTo>
                    <a:pt x="6755" y="1980"/>
                  </a:lnTo>
                  <a:lnTo>
                    <a:pt x="7237" y="1858"/>
                  </a:lnTo>
                  <a:lnTo>
                    <a:pt x="4849" y="0"/>
                  </a:ln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4"/>
            <p:cNvSpPr/>
            <p:nvPr/>
          </p:nvSpPr>
          <p:spPr>
            <a:xfrm>
              <a:off x="-3645300" y="-583375"/>
              <a:ext cx="375075" cy="194625"/>
            </a:xfrm>
            <a:custGeom>
              <a:avLst/>
              <a:gdLst/>
              <a:ahLst/>
              <a:cxnLst/>
              <a:rect l="l" t="t" r="r" b="b"/>
              <a:pathLst>
                <a:path w="15003" h="7785" extrusionOk="0">
                  <a:moveTo>
                    <a:pt x="8419" y="1"/>
                  </a:moveTo>
                  <a:cubicBezTo>
                    <a:pt x="8419" y="1"/>
                    <a:pt x="4849" y="1523"/>
                    <a:pt x="3229" y="3095"/>
                  </a:cubicBezTo>
                  <a:cubicBezTo>
                    <a:pt x="1609" y="4666"/>
                    <a:pt x="111" y="7243"/>
                    <a:pt x="1" y="7785"/>
                  </a:cubicBezTo>
                  <a:cubicBezTo>
                    <a:pt x="1" y="7785"/>
                    <a:pt x="1773" y="6244"/>
                    <a:pt x="3333" y="6189"/>
                  </a:cubicBezTo>
                  <a:cubicBezTo>
                    <a:pt x="3366" y="6188"/>
                    <a:pt x="3398" y="6187"/>
                    <a:pt x="3431" y="6187"/>
                  </a:cubicBezTo>
                  <a:cubicBezTo>
                    <a:pt x="4920" y="6187"/>
                    <a:pt x="5708" y="7261"/>
                    <a:pt x="5708" y="7261"/>
                  </a:cubicBezTo>
                  <a:cubicBezTo>
                    <a:pt x="5708" y="7261"/>
                    <a:pt x="7005" y="5884"/>
                    <a:pt x="8479" y="5823"/>
                  </a:cubicBezTo>
                  <a:cubicBezTo>
                    <a:pt x="8579" y="5820"/>
                    <a:pt x="8677" y="5818"/>
                    <a:pt x="8774" y="5818"/>
                  </a:cubicBezTo>
                  <a:cubicBezTo>
                    <a:pt x="10103" y="5818"/>
                    <a:pt x="11099" y="6146"/>
                    <a:pt x="11099" y="6146"/>
                  </a:cubicBezTo>
                  <a:cubicBezTo>
                    <a:pt x="11099" y="6146"/>
                    <a:pt x="12122" y="3966"/>
                    <a:pt x="13565" y="3893"/>
                  </a:cubicBezTo>
                  <a:cubicBezTo>
                    <a:pt x="15003" y="3820"/>
                    <a:pt x="10197" y="2400"/>
                    <a:pt x="9685" y="1907"/>
                  </a:cubicBezTo>
                  <a:cubicBezTo>
                    <a:pt x="9168" y="1408"/>
                    <a:pt x="8419" y="1"/>
                    <a:pt x="8419" y="1"/>
                  </a:cubicBezTo>
                  <a:close/>
                </a:path>
              </a:pathLst>
            </a:custGeom>
            <a:solidFill>
              <a:srgbClr val="FCD3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4"/>
            <p:cNvSpPr/>
            <p:nvPr/>
          </p:nvSpPr>
          <p:spPr>
            <a:xfrm>
              <a:off x="-3601425" y="-566025"/>
              <a:ext cx="145425" cy="110275"/>
            </a:xfrm>
            <a:custGeom>
              <a:avLst/>
              <a:gdLst/>
              <a:ahLst/>
              <a:cxnLst/>
              <a:rect l="l" t="t" r="r" b="b"/>
              <a:pathLst>
                <a:path w="5817" h="4411" extrusionOk="0">
                  <a:moveTo>
                    <a:pt x="5817" y="1"/>
                  </a:moveTo>
                  <a:cubicBezTo>
                    <a:pt x="5817" y="1"/>
                    <a:pt x="4148" y="239"/>
                    <a:pt x="2838" y="1262"/>
                  </a:cubicBezTo>
                  <a:cubicBezTo>
                    <a:pt x="1535" y="2285"/>
                    <a:pt x="0" y="4411"/>
                    <a:pt x="0" y="4411"/>
                  </a:cubicBezTo>
                  <a:cubicBezTo>
                    <a:pt x="0" y="4411"/>
                    <a:pt x="1931" y="2626"/>
                    <a:pt x="3216" y="1853"/>
                  </a:cubicBezTo>
                  <a:cubicBezTo>
                    <a:pt x="3780" y="1515"/>
                    <a:pt x="4119" y="1420"/>
                    <a:pt x="4323" y="1420"/>
                  </a:cubicBezTo>
                  <a:cubicBezTo>
                    <a:pt x="4586" y="1420"/>
                    <a:pt x="4623" y="1578"/>
                    <a:pt x="4623" y="1578"/>
                  </a:cubicBezTo>
                  <a:lnTo>
                    <a:pt x="581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4"/>
            <p:cNvSpPr/>
            <p:nvPr/>
          </p:nvSpPr>
          <p:spPr>
            <a:xfrm>
              <a:off x="-3487700" y="-573475"/>
              <a:ext cx="84550" cy="89700"/>
            </a:xfrm>
            <a:custGeom>
              <a:avLst/>
              <a:gdLst/>
              <a:ahLst/>
              <a:cxnLst/>
              <a:rect l="l" t="t" r="r" b="b"/>
              <a:pathLst>
                <a:path w="3382" h="3588" extrusionOk="0">
                  <a:moveTo>
                    <a:pt x="1816" y="0"/>
                  </a:moveTo>
                  <a:cubicBezTo>
                    <a:pt x="1816" y="0"/>
                    <a:pt x="366" y="1066"/>
                    <a:pt x="458" y="1560"/>
                  </a:cubicBezTo>
                  <a:cubicBezTo>
                    <a:pt x="549" y="2053"/>
                    <a:pt x="1" y="2589"/>
                    <a:pt x="1" y="3588"/>
                  </a:cubicBezTo>
                  <a:cubicBezTo>
                    <a:pt x="1" y="3588"/>
                    <a:pt x="823" y="2218"/>
                    <a:pt x="1183" y="1889"/>
                  </a:cubicBezTo>
                  <a:cubicBezTo>
                    <a:pt x="1270" y="1809"/>
                    <a:pt x="1367" y="1778"/>
                    <a:pt x="1463" y="1778"/>
                  </a:cubicBezTo>
                  <a:cubicBezTo>
                    <a:pt x="1763" y="1778"/>
                    <a:pt x="2060" y="2071"/>
                    <a:pt x="2060" y="2071"/>
                  </a:cubicBezTo>
                  <a:lnTo>
                    <a:pt x="2931" y="3265"/>
                  </a:lnTo>
                  <a:cubicBezTo>
                    <a:pt x="2931" y="3265"/>
                    <a:pt x="2571" y="2242"/>
                    <a:pt x="2638" y="1779"/>
                  </a:cubicBezTo>
                  <a:cubicBezTo>
                    <a:pt x="2675" y="1528"/>
                    <a:pt x="2891" y="1470"/>
                    <a:pt x="3080" y="1470"/>
                  </a:cubicBezTo>
                  <a:cubicBezTo>
                    <a:pt x="3240" y="1470"/>
                    <a:pt x="3381" y="1511"/>
                    <a:pt x="3381" y="1511"/>
                  </a:cubicBezTo>
                  <a:lnTo>
                    <a:pt x="181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4"/>
            <p:cNvSpPr/>
            <p:nvPr/>
          </p:nvSpPr>
          <p:spPr>
            <a:xfrm>
              <a:off x="-3649250" y="-590125"/>
              <a:ext cx="389075" cy="208375"/>
            </a:xfrm>
            <a:custGeom>
              <a:avLst/>
              <a:gdLst/>
              <a:ahLst/>
              <a:cxnLst/>
              <a:rect l="l" t="t" r="r" b="b"/>
              <a:pathLst>
                <a:path w="15563" h="8335" extrusionOk="0">
                  <a:moveTo>
                    <a:pt x="9314" y="1"/>
                  </a:moveTo>
                  <a:cubicBezTo>
                    <a:pt x="8337" y="1"/>
                    <a:pt x="5132" y="1091"/>
                    <a:pt x="3539" y="2609"/>
                  </a:cubicBezTo>
                  <a:cubicBezTo>
                    <a:pt x="1700" y="4364"/>
                    <a:pt x="1" y="8335"/>
                    <a:pt x="1" y="8335"/>
                  </a:cubicBezTo>
                  <a:cubicBezTo>
                    <a:pt x="3576" y="1861"/>
                    <a:pt x="7127" y="1294"/>
                    <a:pt x="7127" y="1294"/>
                  </a:cubicBezTo>
                  <a:lnTo>
                    <a:pt x="7127" y="1294"/>
                  </a:lnTo>
                  <a:cubicBezTo>
                    <a:pt x="7127" y="1294"/>
                    <a:pt x="6567" y="2037"/>
                    <a:pt x="6079" y="4083"/>
                  </a:cubicBezTo>
                  <a:cubicBezTo>
                    <a:pt x="5562" y="6234"/>
                    <a:pt x="5866" y="7994"/>
                    <a:pt x="5866" y="7994"/>
                  </a:cubicBezTo>
                  <a:cubicBezTo>
                    <a:pt x="5866" y="7994"/>
                    <a:pt x="5921" y="6885"/>
                    <a:pt x="6359" y="4717"/>
                  </a:cubicBezTo>
                  <a:cubicBezTo>
                    <a:pt x="6798" y="2549"/>
                    <a:pt x="7864" y="1294"/>
                    <a:pt x="7864" y="1294"/>
                  </a:cubicBezTo>
                  <a:lnTo>
                    <a:pt x="7864" y="1294"/>
                  </a:lnTo>
                  <a:cubicBezTo>
                    <a:pt x="7864" y="1294"/>
                    <a:pt x="7852" y="2518"/>
                    <a:pt x="8832" y="4211"/>
                  </a:cubicBezTo>
                  <a:cubicBezTo>
                    <a:pt x="9819" y="5905"/>
                    <a:pt x="12128" y="7117"/>
                    <a:pt x="12128" y="7117"/>
                  </a:cubicBezTo>
                  <a:cubicBezTo>
                    <a:pt x="12128" y="7117"/>
                    <a:pt x="10745" y="5624"/>
                    <a:pt x="9685" y="4327"/>
                  </a:cubicBezTo>
                  <a:cubicBezTo>
                    <a:pt x="8625" y="3030"/>
                    <a:pt x="8430" y="1276"/>
                    <a:pt x="8430" y="1276"/>
                  </a:cubicBezTo>
                  <a:lnTo>
                    <a:pt x="8430" y="1276"/>
                  </a:lnTo>
                  <a:cubicBezTo>
                    <a:pt x="8431" y="1276"/>
                    <a:pt x="10873" y="3730"/>
                    <a:pt x="12231" y="4199"/>
                  </a:cubicBezTo>
                  <a:cubicBezTo>
                    <a:pt x="12854" y="4414"/>
                    <a:pt x="13558" y="4523"/>
                    <a:pt x="14149" y="4523"/>
                  </a:cubicBezTo>
                  <a:cubicBezTo>
                    <a:pt x="14845" y="4523"/>
                    <a:pt x="15384" y="4372"/>
                    <a:pt x="15447" y="4065"/>
                  </a:cubicBezTo>
                  <a:cubicBezTo>
                    <a:pt x="15563" y="3499"/>
                    <a:pt x="15002" y="3219"/>
                    <a:pt x="13656" y="3115"/>
                  </a:cubicBezTo>
                  <a:cubicBezTo>
                    <a:pt x="12304" y="3011"/>
                    <a:pt x="9965" y="2256"/>
                    <a:pt x="9448" y="1483"/>
                  </a:cubicBezTo>
                  <a:cubicBezTo>
                    <a:pt x="8936" y="703"/>
                    <a:pt x="9819" y="490"/>
                    <a:pt x="9594" y="82"/>
                  </a:cubicBezTo>
                  <a:cubicBezTo>
                    <a:pt x="9564" y="27"/>
                    <a:pt x="9466" y="1"/>
                    <a:pt x="9314"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4"/>
            <p:cNvSpPr/>
            <p:nvPr/>
          </p:nvSpPr>
          <p:spPr>
            <a:xfrm>
              <a:off x="-3159225" y="-687225"/>
              <a:ext cx="304550" cy="208650"/>
            </a:xfrm>
            <a:custGeom>
              <a:avLst/>
              <a:gdLst/>
              <a:ahLst/>
              <a:cxnLst/>
              <a:rect l="l" t="t" r="r" b="b"/>
              <a:pathLst>
                <a:path w="12182" h="8346" extrusionOk="0">
                  <a:moveTo>
                    <a:pt x="2388" y="1"/>
                  </a:moveTo>
                  <a:lnTo>
                    <a:pt x="0" y="5921"/>
                  </a:lnTo>
                  <a:cubicBezTo>
                    <a:pt x="0" y="5921"/>
                    <a:pt x="13" y="5920"/>
                    <a:pt x="38" y="5920"/>
                  </a:cubicBezTo>
                  <a:cubicBezTo>
                    <a:pt x="179" y="5920"/>
                    <a:pt x="707" y="5963"/>
                    <a:pt x="1590" y="6536"/>
                  </a:cubicBezTo>
                  <a:cubicBezTo>
                    <a:pt x="2631" y="7218"/>
                    <a:pt x="3040" y="8345"/>
                    <a:pt x="3040" y="8345"/>
                  </a:cubicBezTo>
                  <a:cubicBezTo>
                    <a:pt x="3040" y="8345"/>
                    <a:pt x="4276" y="7103"/>
                    <a:pt x="5421" y="6975"/>
                  </a:cubicBezTo>
                  <a:cubicBezTo>
                    <a:pt x="5542" y="6961"/>
                    <a:pt x="5660" y="6955"/>
                    <a:pt x="5775" y="6955"/>
                  </a:cubicBezTo>
                  <a:cubicBezTo>
                    <a:pt x="6749" y="6955"/>
                    <a:pt x="7480" y="7389"/>
                    <a:pt x="7480" y="7389"/>
                  </a:cubicBezTo>
                  <a:cubicBezTo>
                    <a:pt x="7480" y="7389"/>
                    <a:pt x="7882" y="5421"/>
                    <a:pt x="9362" y="4825"/>
                  </a:cubicBezTo>
                  <a:cubicBezTo>
                    <a:pt x="9838" y="4635"/>
                    <a:pt x="10298" y="4571"/>
                    <a:pt x="10704" y="4571"/>
                  </a:cubicBezTo>
                  <a:cubicBezTo>
                    <a:pt x="11565" y="4571"/>
                    <a:pt x="12182" y="4861"/>
                    <a:pt x="12182" y="4861"/>
                  </a:cubicBezTo>
                  <a:cubicBezTo>
                    <a:pt x="12030" y="4538"/>
                    <a:pt x="8716" y="2291"/>
                    <a:pt x="7979" y="1804"/>
                  </a:cubicBezTo>
                  <a:cubicBezTo>
                    <a:pt x="7236" y="1316"/>
                    <a:pt x="3898" y="196"/>
                    <a:pt x="3898" y="196"/>
                  </a:cubicBezTo>
                  <a:lnTo>
                    <a:pt x="2388" y="1"/>
                  </a:lnTo>
                  <a:close/>
                </a:path>
              </a:pathLst>
            </a:custGeom>
            <a:solidFill>
              <a:srgbClr val="FCD3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4"/>
            <p:cNvSpPr/>
            <p:nvPr/>
          </p:nvSpPr>
          <p:spPr>
            <a:xfrm>
              <a:off x="-3145225" y="-685650"/>
              <a:ext cx="160625" cy="128800"/>
            </a:xfrm>
            <a:custGeom>
              <a:avLst/>
              <a:gdLst/>
              <a:ahLst/>
              <a:cxnLst/>
              <a:rect l="l" t="t" r="r" b="b"/>
              <a:pathLst>
                <a:path w="6425" h="5152" extrusionOk="0">
                  <a:moveTo>
                    <a:pt x="2368" y="1"/>
                  </a:moveTo>
                  <a:cubicBezTo>
                    <a:pt x="2342" y="1"/>
                    <a:pt x="2318" y="2"/>
                    <a:pt x="2297" y="5"/>
                  </a:cubicBezTo>
                  <a:cubicBezTo>
                    <a:pt x="1541" y="96"/>
                    <a:pt x="0" y="5151"/>
                    <a:pt x="0" y="5151"/>
                  </a:cubicBezTo>
                  <a:lnTo>
                    <a:pt x="1828" y="2240"/>
                  </a:lnTo>
                  <a:cubicBezTo>
                    <a:pt x="1889" y="2142"/>
                    <a:pt x="1993" y="2091"/>
                    <a:pt x="2097" y="2091"/>
                  </a:cubicBezTo>
                  <a:cubicBezTo>
                    <a:pt x="2181" y="2091"/>
                    <a:pt x="2265" y="2124"/>
                    <a:pt x="2327" y="2191"/>
                  </a:cubicBezTo>
                  <a:lnTo>
                    <a:pt x="2705" y="2593"/>
                  </a:lnTo>
                  <a:lnTo>
                    <a:pt x="3052" y="4092"/>
                  </a:lnTo>
                  <a:lnTo>
                    <a:pt x="3241" y="4201"/>
                  </a:lnTo>
                  <a:lnTo>
                    <a:pt x="3241" y="2386"/>
                  </a:lnTo>
                  <a:lnTo>
                    <a:pt x="3241" y="1978"/>
                  </a:lnTo>
                  <a:cubicBezTo>
                    <a:pt x="3241" y="1793"/>
                    <a:pt x="3395" y="1661"/>
                    <a:pt x="3562" y="1661"/>
                  </a:cubicBezTo>
                  <a:cubicBezTo>
                    <a:pt x="3616" y="1661"/>
                    <a:pt x="3671" y="1675"/>
                    <a:pt x="3722" y="1704"/>
                  </a:cubicBezTo>
                  <a:lnTo>
                    <a:pt x="4276" y="2021"/>
                  </a:lnTo>
                  <a:lnTo>
                    <a:pt x="5964" y="4256"/>
                  </a:lnTo>
                  <a:cubicBezTo>
                    <a:pt x="5964" y="4256"/>
                    <a:pt x="5574" y="2916"/>
                    <a:pt x="5019" y="2021"/>
                  </a:cubicBezTo>
                  <a:cubicBezTo>
                    <a:pt x="4632" y="1389"/>
                    <a:pt x="5044" y="1157"/>
                    <a:pt x="5570" y="1157"/>
                  </a:cubicBezTo>
                  <a:cubicBezTo>
                    <a:pt x="5789" y="1157"/>
                    <a:pt x="6028" y="1197"/>
                    <a:pt x="6238" y="1265"/>
                  </a:cubicBezTo>
                  <a:cubicBezTo>
                    <a:pt x="6286" y="1281"/>
                    <a:pt x="6313" y="1289"/>
                    <a:pt x="6320" y="1289"/>
                  </a:cubicBezTo>
                  <a:cubicBezTo>
                    <a:pt x="6424" y="1289"/>
                    <a:pt x="3204" y="1"/>
                    <a:pt x="23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4"/>
            <p:cNvSpPr/>
            <p:nvPr/>
          </p:nvSpPr>
          <p:spPr>
            <a:xfrm>
              <a:off x="-3179700" y="-703275"/>
              <a:ext cx="334025" cy="234125"/>
            </a:xfrm>
            <a:custGeom>
              <a:avLst/>
              <a:gdLst/>
              <a:ahLst/>
              <a:cxnLst/>
              <a:rect l="l" t="t" r="r" b="b"/>
              <a:pathLst>
                <a:path w="13361" h="9365" extrusionOk="0">
                  <a:moveTo>
                    <a:pt x="1892" y="1"/>
                  </a:moveTo>
                  <a:cubicBezTo>
                    <a:pt x="1726" y="1"/>
                    <a:pt x="1622" y="29"/>
                    <a:pt x="1587" y="88"/>
                  </a:cubicBezTo>
                  <a:cubicBezTo>
                    <a:pt x="1373" y="442"/>
                    <a:pt x="2451" y="789"/>
                    <a:pt x="2171" y="1757"/>
                  </a:cubicBezTo>
                  <a:cubicBezTo>
                    <a:pt x="1891" y="2726"/>
                    <a:pt x="46" y="5911"/>
                    <a:pt x="15" y="6465"/>
                  </a:cubicBezTo>
                  <a:cubicBezTo>
                    <a:pt x="1" y="6792"/>
                    <a:pt x="166" y="7000"/>
                    <a:pt x="415" y="7000"/>
                  </a:cubicBezTo>
                  <a:cubicBezTo>
                    <a:pt x="589" y="7000"/>
                    <a:pt x="804" y="6899"/>
                    <a:pt x="1026" y="6666"/>
                  </a:cubicBezTo>
                  <a:cubicBezTo>
                    <a:pt x="1574" y="6106"/>
                    <a:pt x="3396" y="1240"/>
                    <a:pt x="3396" y="1240"/>
                  </a:cubicBezTo>
                  <a:cubicBezTo>
                    <a:pt x="3396" y="1240"/>
                    <a:pt x="4139" y="3798"/>
                    <a:pt x="4139" y="5588"/>
                  </a:cubicBezTo>
                  <a:cubicBezTo>
                    <a:pt x="4139" y="7379"/>
                    <a:pt x="3712" y="9365"/>
                    <a:pt x="3712" y="9365"/>
                  </a:cubicBezTo>
                  <a:cubicBezTo>
                    <a:pt x="3712" y="9365"/>
                    <a:pt x="4565" y="7355"/>
                    <a:pt x="4632" y="5521"/>
                  </a:cubicBezTo>
                  <a:cubicBezTo>
                    <a:pt x="4693" y="3688"/>
                    <a:pt x="3895" y="978"/>
                    <a:pt x="3895" y="978"/>
                  </a:cubicBezTo>
                  <a:lnTo>
                    <a:pt x="3895" y="978"/>
                  </a:lnTo>
                  <a:cubicBezTo>
                    <a:pt x="3895" y="978"/>
                    <a:pt x="5643" y="2872"/>
                    <a:pt x="6648" y="4669"/>
                  </a:cubicBezTo>
                  <a:cubicBezTo>
                    <a:pt x="7659" y="6472"/>
                    <a:pt x="8390" y="8244"/>
                    <a:pt x="8390" y="8244"/>
                  </a:cubicBezTo>
                  <a:cubicBezTo>
                    <a:pt x="8390" y="8244"/>
                    <a:pt x="7952" y="5692"/>
                    <a:pt x="6709" y="3816"/>
                  </a:cubicBezTo>
                  <a:cubicBezTo>
                    <a:pt x="5467" y="1940"/>
                    <a:pt x="4815" y="1136"/>
                    <a:pt x="4815" y="1136"/>
                  </a:cubicBezTo>
                  <a:lnTo>
                    <a:pt x="4815" y="1136"/>
                  </a:lnTo>
                  <a:cubicBezTo>
                    <a:pt x="4815" y="1136"/>
                    <a:pt x="9645" y="2537"/>
                    <a:pt x="13360" y="5814"/>
                  </a:cubicBezTo>
                  <a:cubicBezTo>
                    <a:pt x="13360" y="5814"/>
                    <a:pt x="11289" y="3116"/>
                    <a:pt x="7830" y="1782"/>
                  </a:cubicBezTo>
                  <a:cubicBezTo>
                    <a:pt x="4960" y="675"/>
                    <a:pt x="2699" y="1"/>
                    <a:pt x="1892"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4"/>
            <p:cNvSpPr/>
            <p:nvPr/>
          </p:nvSpPr>
          <p:spPr>
            <a:xfrm>
              <a:off x="-3582550" y="-416325"/>
              <a:ext cx="199800" cy="148325"/>
            </a:xfrm>
            <a:custGeom>
              <a:avLst/>
              <a:gdLst/>
              <a:ahLst/>
              <a:cxnLst/>
              <a:rect l="l" t="t" r="r" b="b"/>
              <a:pathLst>
                <a:path w="7992" h="5933" extrusionOk="0">
                  <a:moveTo>
                    <a:pt x="1085" y="0"/>
                  </a:moveTo>
                  <a:cubicBezTo>
                    <a:pt x="1085" y="0"/>
                    <a:pt x="0" y="4836"/>
                    <a:pt x="829" y="5080"/>
                  </a:cubicBezTo>
                  <a:cubicBezTo>
                    <a:pt x="973" y="5123"/>
                    <a:pt x="1105" y="5140"/>
                    <a:pt x="1224" y="5140"/>
                  </a:cubicBezTo>
                  <a:cubicBezTo>
                    <a:pt x="1786" y="5140"/>
                    <a:pt x="2071" y="4751"/>
                    <a:pt x="2071" y="4751"/>
                  </a:cubicBezTo>
                  <a:cubicBezTo>
                    <a:pt x="2071" y="4751"/>
                    <a:pt x="2498" y="5933"/>
                    <a:pt x="3836" y="5933"/>
                  </a:cubicBezTo>
                  <a:cubicBezTo>
                    <a:pt x="4047" y="5933"/>
                    <a:pt x="4280" y="5903"/>
                    <a:pt x="4538" y="5835"/>
                  </a:cubicBezTo>
                  <a:cubicBezTo>
                    <a:pt x="6426" y="5336"/>
                    <a:pt x="7992" y="2406"/>
                    <a:pt x="6542" y="1182"/>
                  </a:cubicBezTo>
                  <a:cubicBezTo>
                    <a:pt x="6174" y="870"/>
                    <a:pt x="5754" y="747"/>
                    <a:pt x="5326" y="747"/>
                  </a:cubicBezTo>
                  <a:cubicBezTo>
                    <a:pt x="4066" y="747"/>
                    <a:pt x="2737" y="1814"/>
                    <a:pt x="2473" y="2278"/>
                  </a:cubicBezTo>
                  <a:lnTo>
                    <a:pt x="2175" y="177"/>
                  </a:lnTo>
                  <a:lnTo>
                    <a:pt x="1547" y="1511"/>
                  </a:lnTo>
                  <a:lnTo>
                    <a:pt x="1085" y="0"/>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4"/>
            <p:cNvSpPr/>
            <p:nvPr/>
          </p:nvSpPr>
          <p:spPr>
            <a:xfrm>
              <a:off x="-3290025" y="-659500"/>
              <a:ext cx="61675" cy="48775"/>
            </a:xfrm>
            <a:custGeom>
              <a:avLst/>
              <a:gdLst/>
              <a:ahLst/>
              <a:cxnLst/>
              <a:rect l="l" t="t" r="r" b="b"/>
              <a:pathLst>
                <a:path w="2467" h="1951" extrusionOk="0">
                  <a:moveTo>
                    <a:pt x="268" y="0"/>
                  </a:moveTo>
                  <a:lnTo>
                    <a:pt x="0" y="79"/>
                  </a:lnTo>
                  <a:cubicBezTo>
                    <a:pt x="0" y="79"/>
                    <a:pt x="2022" y="1730"/>
                    <a:pt x="2193" y="1882"/>
                  </a:cubicBezTo>
                  <a:cubicBezTo>
                    <a:pt x="2252" y="1932"/>
                    <a:pt x="2299" y="1950"/>
                    <a:pt x="2335" y="1950"/>
                  </a:cubicBezTo>
                  <a:cubicBezTo>
                    <a:pt x="2406" y="1950"/>
                    <a:pt x="2436" y="1878"/>
                    <a:pt x="2449" y="1821"/>
                  </a:cubicBezTo>
                  <a:cubicBezTo>
                    <a:pt x="2467" y="1730"/>
                    <a:pt x="268" y="0"/>
                    <a:pt x="268"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4"/>
            <p:cNvSpPr/>
            <p:nvPr/>
          </p:nvSpPr>
          <p:spPr>
            <a:xfrm>
              <a:off x="-3251200" y="-608050"/>
              <a:ext cx="45550" cy="43775"/>
            </a:xfrm>
            <a:custGeom>
              <a:avLst/>
              <a:gdLst/>
              <a:ahLst/>
              <a:cxnLst/>
              <a:rect l="l" t="t" r="r" b="b"/>
              <a:pathLst>
                <a:path w="1822" h="1751" extrusionOk="0">
                  <a:moveTo>
                    <a:pt x="353" y="1"/>
                  </a:moveTo>
                  <a:lnTo>
                    <a:pt x="0" y="123"/>
                  </a:lnTo>
                  <a:lnTo>
                    <a:pt x="1541" y="1749"/>
                  </a:lnTo>
                  <a:cubicBezTo>
                    <a:pt x="1541" y="1749"/>
                    <a:pt x="1557" y="1750"/>
                    <a:pt x="1582" y="1750"/>
                  </a:cubicBezTo>
                  <a:cubicBezTo>
                    <a:pt x="1658" y="1750"/>
                    <a:pt x="1815" y="1736"/>
                    <a:pt x="1815" y="1621"/>
                  </a:cubicBezTo>
                  <a:cubicBezTo>
                    <a:pt x="1821" y="1469"/>
                    <a:pt x="353" y="1"/>
                    <a:pt x="353"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4"/>
            <p:cNvSpPr/>
            <p:nvPr/>
          </p:nvSpPr>
          <p:spPr>
            <a:xfrm>
              <a:off x="-3223200" y="-556875"/>
              <a:ext cx="43900" cy="81475"/>
            </a:xfrm>
            <a:custGeom>
              <a:avLst/>
              <a:gdLst/>
              <a:ahLst/>
              <a:cxnLst/>
              <a:rect l="l" t="t" r="r" b="b"/>
              <a:pathLst>
                <a:path w="1756" h="3259" extrusionOk="0">
                  <a:moveTo>
                    <a:pt x="385" y="0"/>
                  </a:moveTo>
                  <a:lnTo>
                    <a:pt x="1" y="49"/>
                  </a:lnTo>
                  <a:cubicBezTo>
                    <a:pt x="1" y="49"/>
                    <a:pt x="1280" y="3137"/>
                    <a:pt x="1365" y="3222"/>
                  </a:cubicBezTo>
                  <a:cubicBezTo>
                    <a:pt x="1392" y="3249"/>
                    <a:pt x="1437" y="3259"/>
                    <a:pt x="1487" y="3259"/>
                  </a:cubicBezTo>
                  <a:cubicBezTo>
                    <a:pt x="1606" y="3259"/>
                    <a:pt x="1755" y="3204"/>
                    <a:pt x="1755" y="3204"/>
                  </a:cubicBezTo>
                  <a:cubicBezTo>
                    <a:pt x="1755" y="3204"/>
                    <a:pt x="1755" y="2991"/>
                    <a:pt x="1518" y="2169"/>
                  </a:cubicBezTo>
                  <a:cubicBezTo>
                    <a:pt x="1280" y="1340"/>
                    <a:pt x="385" y="0"/>
                    <a:pt x="385"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4"/>
            <p:cNvSpPr/>
            <p:nvPr/>
          </p:nvSpPr>
          <p:spPr>
            <a:xfrm>
              <a:off x="-3215575" y="-468550"/>
              <a:ext cx="29875" cy="95675"/>
            </a:xfrm>
            <a:custGeom>
              <a:avLst/>
              <a:gdLst/>
              <a:ahLst/>
              <a:cxnLst/>
              <a:rect l="l" t="t" r="r" b="b"/>
              <a:pathLst>
                <a:path w="1195" h="3827" extrusionOk="0">
                  <a:moveTo>
                    <a:pt x="530" y="0"/>
                  </a:moveTo>
                  <a:lnTo>
                    <a:pt x="530" y="0"/>
                  </a:lnTo>
                  <a:cubicBezTo>
                    <a:pt x="530" y="0"/>
                    <a:pt x="689" y="1419"/>
                    <a:pt x="543" y="2327"/>
                  </a:cubicBezTo>
                  <a:cubicBezTo>
                    <a:pt x="396" y="3234"/>
                    <a:pt x="0" y="3715"/>
                    <a:pt x="0" y="3715"/>
                  </a:cubicBezTo>
                  <a:cubicBezTo>
                    <a:pt x="0" y="3715"/>
                    <a:pt x="253" y="3827"/>
                    <a:pt x="410" y="3827"/>
                  </a:cubicBezTo>
                  <a:cubicBezTo>
                    <a:pt x="440" y="3827"/>
                    <a:pt x="467" y="3823"/>
                    <a:pt x="488" y="3813"/>
                  </a:cubicBezTo>
                  <a:cubicBezTo>
                    <a:pt x="610" y="3758"/>
                    <a:pt x="792" y="3259"/>
                    <a:pt x="993" y="2473"/>
                  </a:cubicBezTo>
                  <a:cubicBezTo>
                    <a:pt x="1194" y="1687"/>
                    <a:pt x="1054" y="110"/>
                    <a:pt x="1054" y="110"/>
                  </a:cubicBezTo>
                  <a:lnTo>
                    <a:pt x="530" y="0"/>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4"/>
            <p:cNvSpPr/>
            <p:nvPr/>
          </p:nvSpPr>
          <p:spPr>
            <a:xfrm>
              <a:off x="-3291400" y="-395025"/>
              <a:ext cx="71750" cy="83575"/>
            </a:xfrm>
            <a:custGeom>
              <a:avLst/>
              <a:gdLst/>
              <a:ahLst/>
              <a:cxnLst/>
              <a:rect l="l" t="t" r="r" b="b"/>
              <a:pathLst>
                <a:path w="2870" h="3343" extrusionOk="0">
                  <a:moveTo>
                    <a:pt x="2601" y="1"/>
                  </a:moveTo>
                  <a:cubicBezTo>
                    <a:pt x="2601" y="1"/>
                    <a:pt x="2102" y="1176"/>
                    <a:pt x="1505" y="1907"/>
                  </a:cubicBezTo>
                  <a:cubicBezTo>
                    <a:pt x="908" y="2638"/>
                    <a:pt x="0" y="3113"/>
                    <a:pt x="0" y="3113"/>
                  </a:cubicBezTo>
                  <a:cubicBezTo>
                    <a:pt x="0" y="3113"/>
                    <a:pt x="149" y="3342"/>
                    <a:pt x="417" y="3342"/>
                  </a:cubicBezTo>
                  <a:cubicBezTo>
                    <a:pt x="436" y="3342"/>
                    <a:pt x="455" y="3341"/>
                    <a:pt x="475" y="3339"/>
                  </a:cubicBezTo>
                  <a:cubicBezTo>
                    <a:pt x="774" y="3296"/>
                    <a:pt x="1712" y="2328"/>
                    <a:pt x="2035" y="1901"/>
                  </a:cubicBezTo>
                  <a:cubicBezTo>
                    <a:pt x="2363" y="1481"/>
                    <a:pt x="2869" y="488"/>
                    <a:pt x="2869" y="488"/>
                  </a:cubicBezTo>
                  <a:lnTo>
                    <a:pt x="2601" y="1"/>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4"/>
            <p:cNvSpPr/>
            <p:nvPr/>
          </p:nvSpPr>
          <p:spPr>
            <a:xfrm>
              <a:off x="-3336175" y="-334250"/>
              <a:ext cx="44800" cy="67425"/>
            </a:xfrm>
            <a:custGeom>
              <a:avLst/>
              <a:gdLst/>
              <a:ahLst/>
              <a:cxnLst/>
              <a:rect l="l" t="t" r="r" b="b"/>
              <a:pathLst>
                <a:path w="1792" h="2697" extrusionOk="0">
                  <a:moveTo>
                    <a:pt x="1675" y="0"/>
                  </a:moveTo>
                  <a:lnTo>
                    <a:pt x="1675" y="0"/>
                  </a:lnTo>
                  <a:cubicBezTo>
                    <a:pt x="1675" y="0"/>
                    <a:pt x="1127" y="1243"/>
                    <a:pt x="804" y="1742"/>
                  </a:cubicBezTo>
                  <a:cubicBezTo>
                    <a:pt x="476" y="2248"/>
                    <a:pt x="0" y="2485"/>
                    <a:pt x="0" y="2485"/>
                  </a:cubicBezTo>
                  <a:cubicBezTo>
                    <a:pt x="0" y="2485"/>
                    <a:pt x="248" y="2696"/>
                    <a:pt x="454" y="2696"/>
                  </a:cubicBezTo>
                  <a:cubicBezTo>
                    <a:pt x="470" y="2696"/>
                    <a:pt x="485" y="2695"/>
                    <a:pt x="500" y="2692"/>
                  </a:cubicBezTo>
                  <a:cubicBezTo>
                    <a:pt x="713" y="2650"/>
                    <a:pt x="932" y="2303"/>
                    <a:pt x="1194" y="1931"/>
                  </a:cubicBezTo>
                  <a:cubicBezTo>
                    <a:pt x="1456" y="1566"/>
                    <a:pt x="1791" y="682"/>
                    <a:pt x="1791" y="682"/>
                  </a:cubicBezTo>
                  <a:cubicBezTo>
                    <a:pt x="1791" y="682"/>
                    <a:pt x="1645" y="579"/>
                    <a:pt x="1669" y="396"/>
                  </a:cubicBezTo>
                  <a:cubicBezTo>
                    <a:pt x="1700" y="219"/>
                    <a:pt x="1675" y="0"/>
                    <a:pt x="1675"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4"/>
            <p:cNvSpPr/>
            <p:nvPr/>
          </p:nvSpPr>
          <p:spPr>
            <a:xfrm>
              <a:off x="-3388875" y="-292700"/>
              <a:ext cx="52725" cy="85000"/>
            </a:xfrm>
            <a:custGeom>
              <a:avLst/>
              <a:gdLst/>
              <a:ahLst/>
              <a:cxnLst/>
              <a:rect l="l" t="t" r="r" b="b"/>
              <a:pathLst>
                <a:path w="2109" h="3400" extrusionOk="0">
                  <a:moveTo>
                    <a:pt x="1859" y="1"/>
                  </a:moveTo>
                  <a:cubicBezTo>
                    <a:pt x="1859" y="1"/>
                    <a:pt x="1286" y="1012"/>
                    <a:pt x="969" y="2023"/>
                  </a:cubicBezTo>
                  <a:cubicBezTo>
                    <a:pt x="653" y="3028"/>
                    <a:pt x="1" y="3381"/>
                    <a:pt x="1" y="3381"/>
                  </a:cubicBezTo>
                  <a:cubicBezTo>
                    <a:pt x="1" y="3381"/>
                    <a:pt x="88" y="3400"/>
                    <a:pt x="214" y="3400"/>
                  </a:cubicBezTo>
                  <a:cubicBezTo>
                    <a:pt x="422" y="3400"/>
                    <a:pt x="735" y="3350"/>
                    <a:pt x="939" y="3089"/>
                  </a:cubicBezTo>
                  <a:cubicBezTo>
                    <a:pt x="1268" y="2669"/>
                    <a:pt x="2108" y="823"/>
                    <a:pt x="2108" y="823"/>
                  </a:cubicBezTo>
                  <a:cubicBezTo>
                    <a:pt x="2108" y="823"/>
                    <a:pt x="1956" y="647"/>
                    <a:pt x="1920" y="373"/>
                  </a:cubicBezTo>
                  <a:cubicBezTo>
                    <a:pt x="1877" y="105"/>
                    <a:pt x="1859" y="1"/>
                    <a:pt x="1859"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4"/>
            <p:cNvSpPr/>
            <p:nvPr/>
          </p:nvSpPr>
          <p:spPr>
            <a:xfrm>
              <a:off x="-3446725" y="-230875"/>
              <a:ext cx="41300" cy="109050"/>
            </a:xfrm>
            <a:custGeom>
              <a:avLst/>
              <a:gdLst/>
              <a:ahLst/>
              <a:cxnLst/>
              <a:rect l="l" t="t" r="r" b="b"/>
              <a:pathLst>
                <a:path w="1652" h="4362" extrusionOk="0">
                  <a:moveTo>
                    <a:pt x="1420" y="1"/>
                  </a:moveTo>
                  <a:cubicBezTo>
                    <a:pt x="1420" y="1"/>
                    <a:pt x="597" y="1000"/>
                    <a:pt x="335" y="2303"/>
                  </a:cubicBezTo>
                  <a:cubicBezTo>
                    <a:pt x="67" y="3607"/>
                    <a:pt x="0" y="3954"/>
                    <a:pt x="189" y="4130"/>
                  </a:cubicBezTo>
                  <a:cubicBezTo>
                    <a:pt x="372" y="4313"/>
                    <a:pt x="628" y="4362"/>
                    <a:pt x="628" y="4362"/>
                  </a:cubicBezTo>
                  <a:cubicBezTo>
                    <a:pt x="628" y="4362"/>
                    <a:pt x="445" y="3552"/>
                    <a:pt x="713" y="2571"/>
                  </a:cubicBezTo>
                  <a:cubicBezTo>
                    <a:pt x="981" y="1591"/>
                    <a:pt x="1651" y="494"/>
                    <a:pt x="1651" y="494"/>
                  </a:cubicBezTo>
                  <a:lnTo>
                    <a:pt x="1420" y="1"/>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4"/>
            <p:cNvSpPr/>
            <p:nvPr/>
          </p:nvSpPr>
          <p:spPr>
            <a:xfrm>
              <a:off x="-3424800" y="-134025"/>
              <a:ext cx="48150" cy="65350"/>
            </a:xfrm>
            <a:custGeom>
              <a:avLst/>
              <a:gdLst/>
              <a:ahLst/>
              <a:cxnLst/>
              <a:rect l="l" t="t" r="r" b="b"/>
              <a:pathLst>
                <a:path w="1926" h="2614" extrusionOk="0">
                  <a:moveTo>
                    <a:pt x="396" y="1"/>
                  </a:moveTo>
                  <a:lnTo>
                    <a:pt x="1" y="439"/>
                  </a:lnTo>
                  <a:cubicBezTo>
                    <a:pt x="1" y="1140"/>
                    <a:pt x="872" y="2382"/>
                    <a:pt x="1115" y="2553"/>
                  </a:cubicBezTo>
                  <a:cubicBezTo>
                    <a:pt x="1178" y="2597"/>
                    <a:pt x="1261" y="2614"/>
                    <a:pt x="1349" y="2614"/>
                  </a:cubicBezTo>
                  <a:cubicBezTo>
                    <a:pt x="1612" y="2614"/>
                    <a:pt x="1925" y="2467"/>
                    <a:pt x="1925" y="2467"/>
                  </a:cubicBezTo>
                  <a:cubicBezTo>
                    <a:pt x="1925" y="2467"/>
                    <a:pt x="1444" y="2242"/>
                    <a:pt x="932" y="1499"/>
                  </a:cubicBezTo>
                  <a:cubicBezTo>
                    <a:pt x="427" y="750"/>
                    <a:pt x="396" y="1"/>
                    <a:pt x="396"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4"/>
            <p:cNvSpPr/>
            <p:nvPr/>
          </p:nvSpPr>
          <p:spPr>
            <a:xfrm>
              <a:off x="-3375450" y="-91850"/>
              <a:ext cx="70525" cy="52775"/>
            </a:xfrm>
            <a:custGeom>
              <a:avLst/>
              <a:gdLst/>
              <a:ahLst/>
              <a:cxnLst/>
              <a:rect l="l" t="t" r="r" b="b"/>
              <a:pathLst>
                <a:path w="2821" h="2111" extrusionOk="0">
                  <a:moveTo>
                    <a:pt x="43" y="1"/>
                  </a:moveTo>
                  <a:lnTo>
                    <a:pt x="0" y="549"/>
                  </a:lnTo>
                  <a:cubicBezTo>
                    <a:pt x="627" y="1548"/>
                    <a:pt x="1937" y="2035"/>
                    <a:pt x="2260" y="2102"/>
                  </a:cubicBezTo>
                  <a:cubicBezTo>
                    <a:pt x="2289" y="2108"/>
                    <a:pt x="2318" y="2111"/>
                    <a:pt x="2346" y="2111"/>
                  </a:cubicBezTo>
                  <a:cubicBezTo>
                    <a:pt x="2624" y="2111"/>
                    <a:pt x="2820" y="1834"/>
                    <a:pt x="2820" y="1834"/>
                  </a:cubicBezTo>
                  <a:cubicBezTo>
                    <a:pt x="2820" y="1834"/>
                    <a:pt x="1821" y="1578"/>
                    <a:pt x="1267" y="1201"/>
                  </a:cubicBezTo>
                  <a:cubicBezTo>
                    <a:pt x="713" y="823"/>
                    <a:pt x="43" y="1"/>
                    <a:pt x="43"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4"/>
            <p:cNvSpPr/>
            <p:nvPr/>
          </p:nvSpPr>
          <p:spPr>
            <a:xfrm>
              <a:off x="-3300250" y="-62300"/>
              <a:ext cx="83950" cy="21925"/>
            </a:xfrm>
            <a:custGeom>
              <a:avLst/>
              <a:gdLst/>
              <a:ahLst/>
              <a:cxnLst/>
              <a:rect l="l" t="t" r="r" b="b"/>
              <a:pathLst>
                <a:path w="3358" h="877" extrusionOk="0">
                  <a:moveTo>
                    <a:pt x="31" y="0"/>
                  </a:moveTo>
                  <a:lnTo>
                    <a:pt x="1" y="494"/>
                  </a:lnTo>
                  <a:cubicBezTo>
                    <a:pt x="653" y="788"/>
                    <a:pt x="1450" y="876"/>
                    <a:pt x="2077" y="876"/>
                  </a:cubicBezTo>
                  <a:cubicBezTo>
                    <a:pt x="2632" y="876"/>
                    <a:pt x="3054" y="807"/>
                    <a:pt x="3126" y="750"/>
                  </a:cubicBezTo>
                  <a:cubicBezTo>
                    <a:pt x="3272" y="628"/>
                    <a:pt x="3357" y="293"/>
                    <a:pt x="3357" y="293"/>
                  </a:cubicBezTo>
                  <a:lnTo>
                    <a:pt x="3357" y="293"/>
                  </a:lnTo>
                  <a:cubicBezTo>
                    <a:pt x="3357" y="293"/>
                    <a:pt x="2641" y="422"/>
                    <a:pt x="1995" y="422"/>
                  </a:cubicBezTo>
                  <a:cubicBezTo>
                    <a:pt x="1911" y="422"/>
                    <a:pt x="1829" y="419"/>
                    <a:pt x="1749" y="415"/>
                  </a:cubicBezTo>
                  <a:cubicBezTo>
                    <a:pt x="1061" y="372"/>
                    <a:pt x="31" y="0"/>
                    <a:pt x="31"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4"/>
            <p:cNvSpPr/>
            <p:nvPr/>
          </p:nvSpPr>
          <p:spPr>
            <a:xfrm>
              <a:off x="-3216325" y="-99450"/>
              <a:ext cx="66250" cy="44550"/>
            </a:xfrm>
            <a:custGeom>
              <a:avLst/>
              <a:gdLst/>
              <a:ahLst/>
              <a:cxnLst/>
              <a:rect l="l" t="t" r="r" b="b"/>
              <a:pathLst>
                <a:path w="2650" h="1782" extrusionOk="0">
                  <a:moveTo>
                    <a:pt x="2540" y="0"/>
                  </a:moveTo>
                  <a:cubicBezTo>
                    <a:pt x="2540" y="0"/>
                    <a:pt x="2302" y="299"/>
                    <a:pt x="1730" y="689"/>
                  </a:cubicBezTo>
                  <a:cubicBezTo>
                    <a:pt x="1163" y="1078"/>
                    <a:pt x="91" y="1334"/>
                    <a:pt x="91" y="1334"/>
                  </a:cubicBezTo>
                  <a:lnTo>
                    <a:pt x="0" y="1779"/>
                  </a:lnTo>
                  <a:cubicBezTo>
                    <a:pt x="34" y="1781"/>
                    <a:pt x="68" y="1782"/>
                    <a:pt x="102" y="1782"/>
                  </a:cubicBezTo>
                  <a:cubicBezTo>
                    <a:pt x="974" y="1782"/>
                    <a:pt x="1974" y="1125"/>
                    <a:pt x="2308" y="749"/>
                  </a:cubicBezTo>
                  <a:cubicBezTo>
                    <a:pt x="2650" y="354"/>
                    <a:pt x="2540" y="0"/>
                    <a:pt x="2540"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4"/>
            <p:cNvSpPr/>
            <p:nvPr/>
          </p:nvSpPr>
          <p:spPr>
            <a:xfrm>
              <a:off x="-3168525" y="-198425"/>
              <a:ext cx="74500" cy="99000"/>
            </a:xfrm>
            <a:custGeom>
              <a:avLst/>
              <a:gdLst/>
              <a:ahLst/>
              <a:cxnLst/>
              <a:rect l="l" t="t" r="r" b="b"/>
              <a:pathLst>
                <a:path w="2980" h="3960" extrusionOk="0">
                  <a:moveTo>
                    <a:pt x="2979" y="0"/>
                  </a:moveTo>
                  <a:cubicBezTo>
                    <a:pt x="2979" y="1"/>
                    <a:pt x="2339" y="1389"/>
                    <a:pt x="1718" y="2260"/>
                  </a:cubicBezTo>
                  <a:cubicBezTo>
                    <a:pt x="1091" y="3125"/>
                    <a:pt x="1" y="3941"/>
                    <a:pt x="1" y="3941"/>
                  </a:cubicBezTo>
                  <a:lnTo>
                    <a:pt x="628" y="3959"/>
                  </a:lnTo>
                  <a:cubicBezTo>
                    <a:pt x="1919" y="3253"/>
                    <a:pt x="2979" y="1"/>
                    <a:pt x="2979"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4"/>
            <p:cNvSpPr/>
            <p:nvPr/>
          </p:nvSpPr>
          <p:spPr>
            <a:xfrm>
              <a:off x="-3559250" y="-416325"/>
              <a:ext cx="9925" cy="20625"/>
            </a:xfrm>
            <a:custGeom>
              <a:avLst/>
              <a:gdLst/>
              <a:ahLst/>
              <a:cxnLst/>
              <a:rect l="l" t="t" r="r" b="b"/>
              <a:pathLst>
                <a:path w="397" h="825" extrusionOk="0">
                  <a:moveTo>
                    <a:pt x="153" y="0"/>
                  </a:moveTo>
                  <a:cubicBezTo>
                    <a:pt x="153" y="0"/>
                    <a:pt x="86" y="299"/>
                    <a:pt x="0" y="743"/>
                  </a:cubicBezTo>
                  <a:cubicBezTo>
                    <a:pt x="63" y="785"/>
                    <a:pt x="150" y="825"/>
                    <a:pt x="252" y="825"/>
                  </a:cubicBezTo>
                  <a:cubicBezTo>
                    <a:pt x="297" y="825"/>
                    <a:pt x="345" y="817"/>
                    <a:pt x="396" y="798"/>
                  </a:cubicBezTo>
                  <a:lnTo>
                    <a:pt x="15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4"/>
            <p:cNvSpPr/>
            <p:nvPr/>
          </p:nvSpPr>
          <p:spPr>
            <a:xfrm>
              <a:off x="-3534900" y="-411925"/>
              <a:ext cx="9025" cy="16650"/>
            </a:xfrm>
            <a:custGeom>
              <a:avLst/>
              <a:gdLst/>
              <a:ahLst/>
              <a:cxnLst/>
              <a:rect l="l" t="t" r="r" b="b"/>
              <a:pathLst>
                <a:path w="361" h="666" extrusionOk="0">
                  <a:moveTo>
                    <a:pt x="269" y="1"/>
                  </a:moveTo>
                  <a:lnTo>
                    <a:pt x="1" y="567"/>
                  </a:lnTo>
                  <a:cubicBezTo>
                    <a:pt x="54" y="625"/>
                    <a:pt x="129" y="666"/>
                    <a:pt x="231" y="666"/>
                  </a:cubicBezTo>
                  <a:cubicBezTo>
                    <a:pt x="270" y="666"/>
                    <a:pt x="313" y="660"/>
                    <a:pt x="360" y="646"/>
                  </a:cubicBezTo>
                  <a:lnTo>
                    <a:pt x="2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4"/>
            <p:cNvSpPr/>
            <p:nvPr/>
          </p:nvSpPr>
          <p:spPr>
            <a:xfrm>
              <a:off x="-3397850" y="-570275"/>
              <a:ext cx="22250" cy="18150"/>
            </a:xfrm>
            <a:custGeom>
              <a:avLst/>
              <a:gdLst/>
              <a:ahLst/>
              <a:cxnLst/>
              <a:rect l="l" t="t" r="r" b="b"/>
              <a:pathLst>
                <a:path w="890" h="726" extrusionOk="0">
                  <a:moveTo>
                    <a:pt x="1" y="0"/>
                  </a:moveTo>
                  <a:cubicBezTo>
                    <a:pt x="1" y="0"/>
                    <a:pt x="183" y="323"/>
                    <a:pt x="360" y="725"/>
                  </a:cubicBezTo>
                  <a:cubicBezTo>
                    <a:pt x="524" y="689"/>
                    <a:pt x="750" y="628"/>
                    <a:pt x="890" y="530"/>
                  </a:cubicBezTo>
                  <a:cubicBezTo>
                    <a:pt x="847" y="488"/>
                    <a:pt x="811" y="451"/>
                    <a:pt x="774" y="415"/>
                  </a:cubicBezTo>
                  <a:cubicBezTo>
                    <a:pt x="372" y="55"/>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4"/>
            <p:cNvSpPr/>
            <p:nvPr/>
          </p:nvSpPr>
          <p:spPr>
            <a:xfrm>
              <a:off x="-3370275" y="-581250"/>
              <a:ext cx="22700" cy="23525"/>
            </a:xfrm>
            <a:custGeom>
              <a:avLst/>
              <a:gdLst/>
              <a:ahLst/>
              <a:cxnLst/>
              <a:rect l="l" t="t" r="r" b="b"/>
              <a:pathLst>
                <a:path w="908" h="941" extrusionOk="0">
                  <a:moveTo>
                    <a:pt x="0" y="1"/>
                  </a:moveTo>
                  <a:cubicBezTo>
                    <a:pt x="0" y="1"/>
                    <a:pt x="165" y="385"/>
                    <a:pt x="268" y="817"/>
                  </a:cubicBezTo>
                  <a:cubicBezTo>
                    <a:pt x="428" y="872"/>
                    <a:pt x="612" y="940"/>
                    <a:pt x="766" y="940"/>
                  </a:cubicBezTo>
                  <a:cubicBezTo>
                    <a:pt x="817" y="940"/>
                    <a:pt x="865" y="933"/>
                    <a:pt x="908" y="914"/>
                  </a:cubicBezTo>
                  <a:cubicBezTo>
                    <a:pt x="548" y="348"/>
                    <a:pt x="0" y="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4"/>
            <p:cNvSpPr/>
            <p:nvPr/>
          </p:nvSpPr>
          <p:spPr>
            <a:xfrm>
              <a:off x="-3618950" y="-583525"/>
              <a:ext cx="170125" cy="140725"/>
            </a:xfrm>
            <a:custGeom>
              <a:avLst/>
              <a:gdLst/>
              <a:ahLst/>
              <a:cxnLst/>
              <a:rect l="l" t="t" r="r" b="b"/>
              <a:pathLst>
                <a:path w="6805" h="5629" extrusionOk="0">
                  <a:moveTo>
                    <a:pt x="6774" y="1"/>
                  </a:moveTo>
                  <a:cubicBezTo>
                    <a:pt x="5397" y="409"/>
                    <a:pt x="3454" y="1267"/>
                    <a:pt x="2327" y="2345"/>
                  </a:cubicBezTo>
                  <a:cubicBezTo>
                    <a:pt x="1469" y="3167"/>
                    <a:pt x="641" y="4470"/>
                    <a:pt x="1" y="5627"/>
                  </a:cubicBezTo>
                  <a:lnTo>
                    <a:pt x="1" y="5627"/>
                  </a:lnTo>
                  <a:cubicBezTo>
                    <a:pt x="40" y="5564"/>
                    <a:pt x="1576" y="3264"/>
                    <a:pt x="2833" y="2236"/>
                  </a:cubicBezTo>
                  <a:cubicBezTo>
                    <a:pt x="4100" y="1194"/>
                    <a:pt x="6804" y="7"/>
                    <a:pt x="6804" y="7"/>
                  </a:cubicBezTo>
                  <a:cubicBezTo>
                    <a:pt x="6804" y="7"/>
                    <a:pt x="6792" y="1"/>
                    <a:pt x="6774" y="1"/>
                  </a:cubicBezTo>
                  <a:close/>
                  <a:moveTo>
                    <a:pt x="1" y="5627"/>
                  </a:moveTo>
                  <a:cubicBezTo>
                    <a:pt x="1" y="5628"/>
                    <a:pt x="1" y="5628"/>
                    <a:pt x="1" y="5628"/>
                  </a:cubicBezTo>
                  <a:cubicBezTo>
                    <a:pt x="1" y="5628"/>
                    <a:pt x="1" y="5628"/>
                    <a:pt x="1" y="5627"/>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4"/>
            <p:cNvSpPr/>
            <p:nvPr/>
          </p:nvSpPr>
          <p:spPr>
            <a:xfrm>
              <a:off x="-3531400" y="-397675"/>
              <a:ext cx="123675" cy="76075"/>
            </a:xfrm>
            <a:custGeom>
              <a:avLst/>
              <a:gdLst/>
              <a:ahLst/>
              <a:cxnLst/>
              <a:rect l="l" t="t" r="r" b="b"/>
              <a:pathLst>
                <a:path w="4947" h="3043" extrusionOk="0">
                  <a:moveTo>
                    <a:pt x="3280" y="1"/>
                  </a:moveTo>
                  <a:cubicBezTo>
                    <a:pt x="2020" y="1"/>
                    <a:pt x="691" y="1068"/>
                    <a:pt x="427" y="1532"/>
                  </a:cubicBezTo>
                  <a:cubicBezTo>
                    <a:pt x="184" y="2050"/>
                    <a:pt x="1" y="3043"/>
                    <a:pt x="1" y="3043"/>
                  </a:cubicBezTo>
                  <a:cubicBezTo>
                    <a:pt x="1" y="3043"/>
                    <a:pt x="196" y="2543"/>
                    <a:pt x="452" y="2080"/>
                  </a:cubicBezTo>
                  <a:cubicBezTo>
                    <a:pt x="707" y="1617"/>
                    <a:pt x="1585" y="533"/>
                    <a:pt x="3016" y="430"/>
                  </a:cubicBezTo>
                  <a:cubicBezTo>
                    <a:pt x="3079" y="426"/>
                    <a:pt x="3142" y="424"/>
                    <a:pt x="3203" y="424"/>
                  </a:cubicBezTo>
                  <a:cubicBezTo>
                    <a:pt x="4041" y="424"/>
                    <a:pt x="4629" y="797"/>
                    <a:pt x="4947" y="1075"/>
                  </a:cubicBezTo>
                  <a:cubicBezTo>
                    <a:pt x="4855" y="838"/>
                    <a:pt x="4709" y="619"/>
                    <a:pt x="4496" y="436"/>
                  </a:cubicBezTo>
                  <a:cubicBezTo>
                    <a:pt x="4128" y="124"/>
                    <a:pt x="3708" y="1"/>
                    <a:pt x="3280"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4"/>
            <p:cNvSpPr/>
            <p:nvPr/>
          </p:nvSpPr>
          <p:spPr>
            <a:xfrm>
              <a:off x="-3530775" y="-345075"/>
              <a:ext cx="37175" cy="68100"/>
            </a:xfrm>
            <a:custGeom>
              <a:avLst/>
              <a:gdLst/>
              <a:ahLst/>
              <a:cxnLst/>
              <a:rect l="l" t="t" r="r" b="b"/>
              <a:pathLst>
                <a:path w="1487" h="2724" extrusionOk="0">
                  <a:moveTo>
                    <a:pt x="1486" y="1"/>
                  </a:moveTo>
                  <a:cubicBezTo>
                    <a:pt x="1486" y="1"/>
                    <a:pt x="956" y="184"/>
                    <a:pt x="530" y="701"/>
                  </a:cubicBezTo>
                  <a:cubicBezTo>
                    <a:pt x="98" y="1213"/>
                    <a:pt x="0" y="1901"/>
                    <a:pt x="0" y="1901"/>
                  </a:cubicBezTo>
                  <a:cubicBezTo>
                    <a:pt x="0" y="1901"/>
                    <a:pt x="171" y="2376"/>
                    <a:pt x="634" y="2723"/>
                  </a:cubicBezTo>
                  <a:cubicBezTo>
                    <a:pt x="628" y="2711"/>
                    <a:pt x="280" y="2114"/>
                    <a:pt x="451" y="1389"/>
                  </a:cubicBezTo>
                  <a:cubicBezTo>
                    <a:pt x="622" y="659"/>
                    <a:pt x="1486" y="1"/>
                    <a:pt x="1486"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4"/>
            <p:cNvSpPr/>
            <p:nvPr/>
          </p:nvSpPr>
          <p:spPr>
            <a:xfrm>
              <a:off x="-3166250" y="-703200"/>
              <a:ext cx="50900" cy="129750"/>
            </a:xfrm>
            <a:custGeom>
              <a:avLst/>
              <a:gdLst/>
              <a:ahLst/>
              <a:cxnLst/>
              <a:rect l="l" t="t" r="r" b="b"/>
              <a:pathLst>
                <a:path w="2036" h="5190" extrusionOk="0">
                  <a:moveTo>
                    <a:pt x="1347" y="1"/>
                  </a:moveTo>
                  <a:cubicBezTo>
                    <a:pt x="1184" y="1"/>
                    <a:pt x="1082" y="28"/>
                    <a:pt x="1049" y="85"/>
                  </a:cubicBezTo>
                  <a:cubicBezTo>
                    <a:pt x="835" y="439"/>
                    <a:pt x="1913" y="786"/>
                    <a:pt x="1633" y="1754"/>
                  </a:cubicBezTo>
                  <a:cubicBezTo>
                    <a:pt x="1451" y="2400"/>
                    <a:pt x="574" y="4014"/>
                    <a:pt x="1" y="5189"/>
                  </a:cubicBezTo>
                  <a:lnTo>
                    <a:pt x="1" y="5189"/>
                  </a:lnTo>
                  <a:cubicBezTo>
                    <a:pt x="23" y="5150"/>
                    <a:pt x="1853" y="2395"/>
                    <a:pt x="1944" y="1626"/>
                  </a:cubicBezTo>
                  <a:cubicBezTo>
                    <a:pt x="2035" y="847"/>
                    <a:pt x="1530" y="536"/>
                    <a:pt x="1530" y="274"/>
                  </a:cubicBezTo>
                  <a:cubicBezTo>
                    <a:pt x="1530" y="183"/>
                    <a:pt x="1676" y="110"/>
                    <a:pt x="1865" y="55"/>
                  </a:cubicBezTo>
                  <a:cubicBezTo>
                    <a:pt x="1654" y="19"/>
                    <a:pt x="1480" y="1"/>
                    <a:pt x="1347" y="1"/>
                  </a:cubicBezTo>
                  <a:close/>
                  <a:moveTo>
                    <a:pt x="1" y="5189"/>
                  </a:moveTo>
                  <a:lnTo>
                    <a:pt x="1" y="5189"/>
                  </a:lnTo>
                  <a:cubicBezTo>
                    <a:pt x="1" y="5189"/>
                    <a:pt x="1" y="5189"/>
                    <a:pt x="1" y="5189"/>
                  </a:cubicBezTo>
                  <a:cubicBezTo>
                    <a:pt x="1" y="5189"/>
                    <a:pt x="1" y="5189"/>
                    <a:pt x="1" y="5189"/>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4"/>
            <p:cNvSpPr/>
            <p:nvPr/>
          </p:nvSpPr>
          <p:spPr>
            <a:xfrm>
              <a:off x="-3370275" y="-581250"/>
              <a:ext cx="17075" cy="46775"/>
            </a:xfrm>
            <a:custGeom>
              <a:avLst/>
              <a:gdLst/>
              <a:ahLst/>
              <a:cxnLst/>
              <a:rect l="l" t="t" r="r" b="b"/>
              <a:pathLst>
                <a:path w="683" h="1871" extrusionOk="0">
                  <a:moveTo>
                    <a:pt x="0" y="1"/>
                  </a:moveTo>
                  <a:lnTo>
                    <a:pt x="0" y="1"/>
                  </a:lnTo>
                  <a:cubicBezTo>
                    <a:pt x="0" y="1"/>
                    <a:pt x="250" y="580"/>
                    <a:pt x="329" y="1109"/>
                  </a:cubicBezTo>
                  <a:cubicBezTo>
                    <a:pt x="408" y="1639"/>
                    <a:pt x="359" y="1871"/>
                    <a:pt x="359" y="1871"/>
                  </a:cubicBezTo>
                  <a:cubicBezTo>
                    <a:pt x="359" y="1871"/>
                    <a:pt x="682" y="1603"/>
                    <a:pt x="579" y="1073"/>
                  </a:cubicBezTo>
                  <a:cubicBezTo>
                    <a:pt x="475" y="537"/>
                    <a:pt x="0" y="1"/>
                    <a:pt x="0"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4"/>
            <p:cNvSpPr/>
            <p:nvPr/>
          </p:nvSpPr>
          <p:spPr>
            <a:xfrm>
              <a:off x="-3291400" y="-198425"/>
              <a:ext cx="197375" cy="111850"/>
            </a:xfrm>
            <a:custGeom>
              <a:avLst/>
              <a:gdLst/>
              <a:ahLst/>
              <a:cxnLst/>
              <a:rect l="l" t="t" r="r" b="b"/>
              <a:pathLst>
                <a:path w="7895" h="4474" extrusionOk="0">
                  <a:moveTo>
                    <a:pt x="7894" y="0"/>
                  </a:moveTo>
                  <a:lnTo>
                    <a:pt x="4976" y="2430"/>
                  </a:lnTo>
                  <a:lnTo>
                    <a:pt x="5695" y="2577"/>
                  </a:lnTo>
                  <a:cubicBezTo>
                    <a:pt x="5695" y="2577"/>
                    <a:pt x="4166" y="3472"/>
                    <a:pt x="3155" y="3856"/>
                  </a:cubicBezTo>
                  <a:cubicBezTo>
                    <a:pt x="2685" y="4036"/>
                    <a:pt x="1855" y="4362"/>
                    <a:pt x="922" y="4362"/>
                  </a:cubicBezTo>
                  <a:cubicBezTo>
                    <a:pt x="622" y="4362"/>
                    <a:pt x="312" y="4328"/>
                    <a:pt x="0" y="4246"/>
                  </a:cubicBezTo>
                  <a:lnTo>
                    <a:pt x="0" y="4246"/>
                  </a:lnTo>
                  <a:cubicBezTo>
                    <a:pt x="0" y="4246"/>
                    <a:pt x="471" y="4473"/>
                    <a:pt x="1306" y="4473"/>
                  </a:cubicBezTo>
                  <a:cubicBezTo>
                    <a:pt x="1794" y="4473"/>
                    <a:pt x="2408" y="4395"/>
                    <a:pt x="3125" y="4148"/>
                  </a:cubicBezTo>
                  <a:cubicBezTo>
                    <a:pt x="5068" y="3478"/>
                    <a:pt x="6030" y="2467"/>
                    <a:pt x="6030" y="2467"/>
                  </a:cubicBezTo>
                  <a:lnTo>
                    <a:pt x="5427" y="2290"/>
                  </a:lnTo>
                  <a:lnTo>
                    <a:pt x="7894" y="0"/>
                  </a:ln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4"/>
            <p:cNvSpPr/>
            <p:nvPr/>
          </p:nvSpPr>
          <p:spPr>
            <a:xfrm>
              <a:off x="-3471100" y="-651750"/>
              <a:ext cx="14800" cy="16625"/>
            </a:xfrm>
            <a:custGeom>
              <a:avLst/>
              <a:gdLst/>
              <a:ahLst/>
              <a:cxnLst/>
              <a:rect l="l" t="t" r="r" b="b"/>
              <a:pathLst>
                <a:path w="592" h="665" extrusionOk="0">
                  <a:moveTo>
                    <a:pt x="171" y="1"/>
                  </a:moveTo>
                  <a:lnTo>
                    <a:pt x="1" y="665"/>
                  </a:lnTo>
                  <a:lnTo>
                    <a:pt x="592" y="372"/>
                  </a:lnTo>
                  <a:lnTo>
                    <a:pt x="17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4"/>
            <p:cNvSpPr/>
            <p:nvPr/>
          </p:nvSpPr>
          <p:spPr>
            <a:xfrm>
              <a:off x="-3471700" y="-651750"/>
              <a:ext cx="6125" cy="18450"/>
            </a:xfrm>
            <a:custGeom>
              <a:avLst/>
              <a:gdLst/>
              <a:ahLst/>
              <a:cxnLst/>
              <a:rect l="l" t="t" r="r" b="b"/>
              <a:pathLst>
                <a:path w="245" h="738" extrusionOk="0">
                  <a:moveTo>
                    <a:pt x="195" y="1"/>
                  </a:moveTo>
                  <a:lnTo>
                    <a:pt x="1" y="738"/>
                  </a:lnTo>
                  <a:lnTo>
                    <a:pt x="1" y="738"/>
                  </a:lnTo>
                  <a:lnTo>
                    <a:pt x="244" y="567"/>
                  </a:lnTo>
                  <a:lnTo>
                    <a:pt x="195"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4"/>
            <p:cNvSpPr/>
            <p:nvPr/>
          </p:nvSpPr>
          <p:spPr>
            <a:xfrm>
              <a:off x="-3447800" y="-659500"/>
              <a:ext cx="14350" cy="12500"/>
            </a:xfrm>
            <a:custGeom>
              <a:avLst/>
              <a:gdLst/>
              <a:ahLst/>
              <a:cxnLst/>
              <a:rect l="l" t="t" r="r" b="b"/>
              <a:pathLst>
                <a:path w="574" h="500" extrusionOk="0">
                  <a:moveTo>
                    <a:pt x="177" y="0"/>
                  </a:moveTo>
                  <a:lnTo>
                    <a:pt x="1" y="500"/>
                  </a:lnTo>
                  <a:lnTo>
                    <a:pt x="573" y="347"/>
                  </a:lnTo>
                  <a:lnTo>
                    <a:pt x="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4"/>
            <p:cNvSpPr/>
            <p:nvPr/>
          </p:nvSpPr>
          <p:spPr>
            <a:xfrm>
              <a:off x="-3449625" y="-659500"/>
              <a:ext cx="6275" cy="15100"/>
            </a:xfrm>
            <a:custGeom>
              <a:avLst/>
              <a:gdLst/>
              <a:ahLst/>
              <a:cxnLst/>
              <a:rect l="l" t="t" r="r" b="b"/>
              <a:pathLst>
                <a:path w="251" h="604" extrusionOk="0">
                  <a:moveTo>
                    <a:pt x="250" y="0"/>
                  </a:moveTo>
                  <a:lnTo>
                    <a:pt x="1" y="603"/>
                  </a:lnTo>
                  <a:lnTo>
                    <a:pt x="183" y="603"/>
                  </a:lnTo>
                  <a:lnTo>
                    <a:pt x="250"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4"/>
            <p:cNvSpPr/>
            <p:nvPr/>
          </p:nvSpPr>
          <p:spPr>
            <a:xfrm>
              <a:off x="-3495750" y="-642450"/>
              <a:ext cx="16300" cy="12650"/>
            </a:xfrm>
            <a:custGeom>
              <a:avLst/>
              <a:gdLst/>
              <a:ahLst/>
              <a:cxnLst/>
              <a:rect l="l" t="t" r="r" b="b"/>
              <a:pathLst>
                <a:path w="652" h="506" extrusionOk="0">
                  <a:moveTo>
                    <a:pt x="207" y="0"/>
                  </a:moveTo>
                  <a:lnTo>
                    <a:pt x="0" y="506"/>
                  </a:lnTo>
                  <a:lnTo>
                    <a:pt x="652" y="396"/>
                  </a:lnTo>
                  <a:lnTo>
                    <a:pt x="20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4"/>
            <p:cNvSpPr/>
            <p:nvPr/>
          </p:nvSpPr>
          <p:spPr>
            <a:xfrm>
              <a:off x="-3409125" y="-686150"/>
              <a:ext cx="155650" cy="89400"/>
            </a:xfrm>
            <a:custGeom>
              <a:avLst/>
              <a:gdLst/>
              <a:ahLst/>
              <a:cxnLst/>
              <a:rect l="l" t="t" r="r" b="b"/>
              <a:pathLst>
                <a:path w="6226" h="3576" extrusionOk="0">
                  <a:moveTo>
                    <a:pt x="4344" y="0"/>
                  </a:moveTo>
                  <a:lnTo>
                    <a:pt x="1" y="2297"/>
                  </a:lnTo>
                  <a:cubicBezTo>
                    <a:pt x="1" y="2297"/>
                    <a:pt x="4" y="2296"/>
                    <a:pt x="10" y="2296"/>
                  </a:cubicBezTo>
                  <a:cubicBezTo>
                    <a:pt x="116" y="2296"/>
                    <a:pt x="1152" y="2329"/>
                    <a:pt x="2255" y="3576"/>
                  </a:cubicBezTo>
                  <a:cubicBezTo>
                    <a:pt x="3339" y="3423"/>
                    <a:pt x="3674" y="2242"/>
                    <a:pt x="3674" y="2242"/>
                  </a:cubicBezTo>
                  <a:cubicBezTo>
                    <a:pt x="3674" y="2242"/>
                    <a:pt x="6226" y="2089"/>
                    <a:pt x="6208" y="1748"/>
                  </a:cubicBezTo>
                  <a:cubicBezTo>
                    <a:pt x="6195" y="1407"/>
                    <a:pt x="5233" y="1158"/>
                    <a:pt x="5233" y="1158"/>
                  </a:cubicBezTo>
                  <a:lnTo>
                    <a:pt x="5233" y="1158"/>
                  </a:lnTo>
                  <a:cubicBezTo>
                    <a:pt x="5233" y="1158"/>
                    <a:pt x="5512" y="1177"/>
                    <a:pt x="5861" y="1177"/>
                  </a:cubicBezTo>
                  <a:cubicBezTo>
                    <a:pt x="5904" y="1177"/>
                    <a:pt x="5949" y="1176"/>
                    <a:pt x="5994" y="1176"/>
                  </a:cubicBezTo>
                  <a:cubicBezTo>
                    <a:pt x="5038" y="433"/>
                    <a:pt x="4344" y="0"/>
                    <a:pt x="434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4"/>
            <p:cNvSpPr/>
            <p:nvPr/>
          </p:nvSpPr>
          <p:spPr>
            <a:xfrm>
              <a:off x="-3508700" y="-774000"/>
              <a:ext cx="279750" cy="182425"/>
            </a:xfrm>
            <a:custGeom>
              <a:avLst/>
              <a:gdLst/>
              <a:ahLst/>
              <a:cxnLst/>
              <a:rect l="l" t="t" r="r" b="b"/>
              <a:pathLst>
                <a:path w="11190" h="7297" extrusionOk="0">
                  <a:moveTo>
                    <a:pt x="2302" y="1"/>
                  </a:moveTo>
                  <a:cubicBezTo>
                    <a:pt x="2130" y="1"/>
                    <a:pt x="1957" y="15"/>
                    <a:pt x="1791" y="49"/>
                  </a:cubicBezTo>
                  <a:cubicBezTo>
                    <a:pt x="890" y="225"/>
                    <a:pt x="0" y="767"/>
                    <a:pt x="0" y="767"/>
                  </a:cubicBezTo>
                  <a:lnTo>
                    <a:pt x="4252" y="4586"/>
                  </a:lnTo>
                  <a:cubicBezTo>
                    <a:pt x="4252" y="4586"/>
                    <a:pt x="2333" y="4952"/>
                    <a:pt x="1809" y="5293"/>
                  </a:cubicBezTo>
                  <a:cubicBezTo>
                    <a:pt x="1292" y="5640"/>
                    <a:pt x="208" y="5835"/>
                    <a:pt x="208" y="5835"/>
                  </a:cubicBezTo>
                  <a:cubicBezTo>
                    <a:pt x="208" y="5835"/>
                    <a:pt x="622" y="6200"/>
                    <a:pt x="1261" y="6639"/>
                  </a:cubicBezTo>
                  <a:cubicBezTo>
                    <a:pt x="1901" y="7077"/>
                    <a:pt x="2656" y="7297"/>
                    <a:pt x="2656" y="7297"/>
                  </a:cubicBezTo>
                  <a:lnTo>
                    <a:pt x="2382" y="6779"/>
                  </a:lnTo>
                  <a:lnTo>
                    <a:pt x="2784" y="6864"/>
                  </a:lnTo>
                  <a:lnTo>
                    <a:pt x="2583" y="6450"/>
                  </a:lnTo>
                  <a:cubicBezTo>
                    <a:pt x="2583" y="6450"/>
                    <a:pt x="2784" y="6383"/>
                    <a:pt x="3216" y="6377"/>
                  </a:cubicBezTo>
                  <a:cubicBezTo>
                    <a:pt x="3237" y="6376"/>
                    <a:pt x="3258" y="6376"/>
                    <a:pt x="3278" y="6376"/>
                  </a:cubicBezTo>
                  <a:cubicBezTo>
                    <a:pt x="3694" y="6376"/>
                    <a:pt x="4113" y="6489"/>
                    <a:pt x="5373" y="6529"/>
                  </a:cubicBezTo>
                  <a:cubicBezTo>
                    <a:pt x="5393" y="6530"/>
                    <a:pt x="5412" y="6530"/>
                    <a:pt x="5432" y="6530"/>
                  </a:cubicBezTo>
                  <a:cubicBezTo>
                    <a:pt x="6706" y="6530"/>
                    <a:pt x="7084" y="5183"/>
                    <a:pt x="7084" y="5183"/>
                  </a:cubicBezTo>
                  <a:cubicBezTo>
                    <a:pt x="7084" y="5183"/>
                    <a:pt x="9636" y="5031"/>
                    <a:pt x="9618" y="4690"/>
                  </a:cubicBezTo>
                  <a:cubicBezTo>
                    <a:pt x="9606" y="4349"/>
                    <a:pt x="8650" y="4099"/>
                    <a:pt x="8650" y="4099"/>
                  </a:cubicBezTo>
                  <a:lnTo>
                    <a:pt x="8650" y="4099"/>
                  </a:lnTo>
                  <a:cubicBezTo>
                    <a:pt x="8650" y="4099"/>
                    <a:pt x="8923" y="4118"/>
                    <a:pt x="9270" y="4118"/>
                  </a:cubicBezTo>
                  <a:cubicBezTo>
                    <a:pt x="9831" y="4118"/>
                    <a:pt x="10584" y="4069"/>
                    <a:pt x="10678" y="3813"/>
                  </a:cubicBezTo>
                  <a:cubicBezTo>
                    <a:pt x="10830" y="3392"/>
                    <a:pt x="9977" y="3198"/>
                    <a:pt x="9977" y="3198"/>
                  </a:cubicBezTo>
                  <a:cubicBezTo>
                    <a:pt x="9977" y="3198"/>
                    <a:pt x="11189" y="2887"/>
                    <a:pt x="11129" y="2619"/>
                  </a:cubicBezTo>
                  <a:cubicBezTo>
                    <a:pt x="11074" y="2345"/>
                    <a:pt x="10477" y="2260"/>
                    <a:pt x="9977" y="2241"/>
                  </a:cubicBezTo>
                  <a:cubicBezTo>
                    <a:pt x="9478" y="2223"/>
                    <a:pt x="3399" y="579"/>
                    <a:pt x="3399" y="579"/>
                  </a:cubicBezTo>
                  <a:lnTo>
                    <a:pt x="3795" y="268"/>
                  </a:lnTo>
                  <a:cubicBezTo>
                    <a:pt x="3795" y="268"/>
                    <a:pt x="3059" y="1"/>
                    <a:pt x="2302"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4"/>
            <p:cNvSpPr/>
            <p:nvPr/>
          </p:nvSpPr>
          <p:spPr>
            <a:xfrm>
              <a:off x="-3508700" y="-774000"/>
              <a:ext cx="94900" cy="19800"/>
            </a:xfrm>
            <a:custGeom>
              <a:avLst/>
              <a:gdLst/>
              <a:ahLst/>
              <a:cxnLst/>
              <a:rect l="l" t="t" r="r" b="b"/>
              <a:pathLst>
                <a:path w="3796" h="792" extrusionOk="0">
                  <a:moveTo>
                    <a:pt x="2302" y="1"/>
                  </a:moveTo>
                  <a:cubicBezTo>
                    <a:pt x="2130" y="1"/>
                    <a:pt x="1957" y="15"/>
                    <a:pt x="1791" y="49"/>
                  </a:cubicBezTo>
                  <a:cubicBezTo>
                    <a:pt x="890" y="225"/>
                    <a:pt x="0" y="767"/>
                    <a:pt x="0" y="767"/>
                  </a:cubicBezTo>
                  <a:lnTo>
                    <a:pt x="2577" y="792"/>
                  </a:lnTo>
                  <a:cubicBezTo>
                    <a:pt x="2577" y="792"/>
                    <a:pt x="1426" y="518"/>
                    <a:pt x="1365" y="402"/>
                  </a:cubicBezTo>
                  <a:cubicBezTo>
                    <a:pt x="1304" y="280"/>
                    <a:pt x="1426" y="170"/>
                    <a:pt x="2047" y="134"/>
                  </a:cubicBezTo>
                  <a:cubicBezTo>
                    <a:pt x="2100" y="131"/>
                    <a:pt x="2156" y="130"/>
                    <a:pt x="2215" y="130"/>
                  </a:cubicBezTo>
                  <a:cubicBezTo>
                    <a:pt x="2851" y="130"/>
                    <a:pt x="3795" y="268"/>
                    <a:pt x="3795" y="268"/>
                  </a:cubicBezTo>
                  <a:cubicBezTo>
                    <a:pt x="3795" y="268"/>
                    <a:pt x="3059" y="1"/>
                    <a:pt x="2302"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4"/>
            <p:cNvSpPr/>
            <p:nvPr/>
          </p:nvSpPr>
          <p:spPr>
            <a:xfrm>
              <a:off x="-3508700" y="-757200"/>
              <a:ext cx="266950" cy="165625"/>
            </a:xfrm>
            <a:custGeom>
              <a:avLst/>
              <a:gdLst/>
              <a:ahLst/>
              <a:cxnLst/>
              <a:rect l="l" t="t" r="r" b="b"/>
              <a:pathLst>
                <a:path w="10678" h="6625" extrusionOk="0">
                  <a:moveTo>
                    <a:pt x="1446" y="1"/>
                  </a:moveTo>
                  <a:cubicBezTo>
                    <a:pt x="777" y="1"/>
                    <a:pt x="0" y="95"/>
                    <a:pt x="0" y="95"/>
                  </a:cubicBezTo>
                  <a:lnTo>
                    <a:pt x="3594" y="3323"/>
                  </a:lnTo>
                  <a:cubicBezTo>
                    <a:pt x="3868" y="3567"/>
                    <a:pt x="3752" y="4012"/>
                    <a:pt x="3399" y="4097"/>
                  </a:cubicBezTo>
                  <a:cubicBezTo>
                    <a:pt x="2814" y="4237"/>
                    <a:pt x="2102" y="4432"/>
                    <a:pt x="1809" y="4621"/>
                  </a:cubicBezTo>
                  <a:cubicBezTo>
                    <a:pt x="1292" y="4968"/>
                    <a:pt x="208" y="5163"/>
                    <a:pt x="208" y="5163"/>
                  </a:cubicBezTo>
                  <a:cubicBezTo>
                    <a:pt x="208" y="5163"/>
                    <a:pt x="622" y="5528"/>
                    <a:pt x="1261" y="5967"/>
                  </a:cubicBezTo>
                  <a:cubicBezTo>
                    <a:pt x="1901" y="6405"/>
                    <a:pt x="2656" y="6625"/>
                    <a:pt x="2656" y="6625"/>
                  </a:cubicBezTo>
                  <a:lnTo>
                    <a:pt x="2382" y="6107"/>
                  </a:lnTo>
                  <a:lnTo>
                    <a:pt x="2784" y="6192"/>
                  </a:lnTo>
                  <a:lnTo>
                    <a:pt x="2583" y="5778"/>
                  </a:lnTo>
                  <a:cubicBezTo>
                    <a:pt x="2583" y="5778"/>
                    <a:pt x="2784" y="5711"/>
                    <a:pt x="3216" y="5705"/>
                  </a:cubicBezTo>
                  <a:cubicBezTo>
                    <a:pt x="3237" y="5704"/>
                    <a:pt x="3258" y="5704"/>
                    <a:pt x="3278" y="5704"/>
                  </a:cubicBezTo>
                  <a:cubicBezTo>
                    <a:pt x="3694" y="5704"/>
                    <a:pt x="4113" y="5817"/>
                    <a:pt x="5373" y="5857"/>
                  </a:cubicBezTo>
                  <a:cubicBezTo>
                    <a:pt x="5393" y="5858"/>
                    <a:pt x="5412" y="5858"/>
                    <a:pt x="5432" y="5858"/>
                  </a:cubicBezTo>
                  <a:cubicBezTo>
                    <a:pt x="6706" y="5858"/>
                    <a:pt x="7084" y="4511"/>
                    <a:pt x="7084" y="4511"/>
                  </a:cubicBezTo>
                  <a:cubicBezTo>
                    <a:pt x="7084" y="4511"/>
                    <a:pt x="9636" y="4359"/>
                    <a:pt x="9618" y="4018"/>
                  </a:cubicBezTo>
                  <a:cubicBezTo>
                    <a:pt x="9606" y="3677"/>
                    <a:pt x="8650" y="3427"/>
                    <a:pt x="8650" y="3427"/>
                  </a:cubicBezTo>
                  <a:lnTo>
                    <a:pt x="8650" y="3427"/>
                  </a:lnTo>
                  <a:cubicBezTo>
                    <a:pt x="8650" y="3427"/>
                    <a:pt x="8923" y="3446"/>
                    <a:pt x="9270" y="3446"/>
                  </a:cubicBezTo>
                  <a:cubicBezTo>
                    <a:pt x="9831" y="3446"/>
                    <a:pt x="10584" y="3397"/>
                    <a:pt x="10678" y="3141"/>
                  </a:cubicBezTo>
                  <a:cubicBezTo>
                    <a:pt x="10678" y="3141"/>
                    <a:pt x="10154" y="3104"/>
                    <a:pt x="9685" y="3007"/>
                  </a:cubicBezTo>
                  <a:cubicBezTo>
                    <a:pt x="9216" y="2915"/>
                    <a:pt x="8552" y="2385"/>
                    <a:pt x="7992" y="2379"/>
                  </a:cubicBezTo>
                  <a:cubicBezTo>
                    <a:pt x="7437" y="2367"/>
                    <a:pt x="6043" y="1983"/>
                    <a:pt x="6043" y="1983"/>
                  </a:cubicBezTo>
                  <a:cubicBezTo>
                    <a:pt x="6043" y="1983"/>
                    <a:pt x="5440" y="1447"/>
                    <a:pt x="4879" y="1380"/>
                  </a:cubicBezTo>
                  <a:cubicBezTo>
                    <a:pt x="4325" y="1307"/>
                    <a:pt x="4057" y="1356"/>
                    <a:pt x="3631" y="1186"/>
                  </a:cubicBezTo>
                  <a:cubicBezTo>
                    <a:pt x="3198" y="1009"/>
                    <a:pt x="2620" y="625"/>
                    <a:pt x="2620" y="625"/>
                  </a:cubicBezTo>
                  <a:lnTo>
                    <a:pt x="3156" y="278"/>
                  </a:lnTo>
                  <a:cubicBezTo>
                    <a:pt x="3156" y="278"/>
                    <a:pt x="2565" y="71"/>
                    <a:pt x="1858" y="16"/>
                  </a:cubicBezTo>
                  <a:cubicBezTo>
                    <a:pt x="1732" y="5"/>
                    <a:pt x="1592" y="1"/>
                    <a:pt x="1446" y="1"/>
                  </a:cubicBez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4"/>
            <p:cNvSpPr/>
            <p:nvPr/>
          </p:nvSpPr>
          <p:spPr>
            <a:xfrm>
              <a:off x="-3503075" y="-748275"/>
              <a:ext cx="13900" cy="13725"/>
            </a:xfrm>
            <a:custGeom>
              <a:avLst/>
              <a:gdLst/>
              <a:ahLst/>
              <a:cxnLst/>
              <a:rect l="l" t="t" r="r" b="b"/>
              <a:pathLst>
                <a:path w="556" h="549" extrusionOk="0">
                  <a:moveTo>
                    <a:pt x="68" y="0"/>
                  </a:moveTo>
                  <a:lnTo>
                    <a:pt x="1" y="548"/>
                  </a:lnTo>
                  <a:lnTo>
                    <a:pt x="555" y="439"/>
                  </a:lnTo>
                  <a:lnTo>
                    <a:pt x="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4"/>
            <p:cNvSpPr/>
            <p:nvPr/>
          </p:nvSpPr>
          <p:spPr>
            <a:xfrm>
              <a:off x="-3481900" y="-730150"/>
              <a:ext cx="12200" cy="12200"/>
            </a:xfrm>
            <a:custGeom>
              <a:avLst/>
              <a:gdLst/>
              <a:ahLst/>
              <a:cxnLst/>
              <a:rect l="l" t="t" r="r" b="b"/>
              <a:pathLst>
                <a:path w="488" h="488" extrusionOk="0">
                  <a:moveTo>
                    <a:pt x="31" y="0"/>
                  </a:moveTo>
                  <a:lnTo>
                    <a:pt x="0" y="487"/>
                  </a:lnTo>
                  <a:lnTo>
                    <a:pt x="488" y="414"/>
                  </a:lnTo>
                  <a:lnTo>
                    <a:pt x="3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4"/>
            <p:cNvSpPr/>
            <p:nvPr/>
          </p:nvSpPr>
          <p:spPr>
            <a:xfrm>
              <a:off x="-3458150" y="-709000"/>
              <a:ext cx="13575" cy="12975"/>
            </a:xfrm>
            <a:custGeom>
              <a:avLst/>
              <a:gdLst/>
              <a:ahLst/>
              <a:cxnLst/>
              <a:rect l="l" t="t" r="r" b="b"/>
              <a:pathLst>
                <a:path w="543" h="519" extrusionOk="0">
                  <a:moveTo>
                    <a:pt x="19" y="1"/>
                  </a:moveTo>
                  <a:lnTo>
                    <a:pt x="1" y="518"/>
                  </a:lnTo>
                  <a:lnTo>
                    <a:pt x="543" y="470"/>
                  </a:lnTo>
                  <a:lnTo>
                    <a:pt x="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4"/>
            <p:cNvSpPr/>
            <p:nvPr/>
          </p:nvSpPr>
          <p:spPr>
            <a:xfrm>
              <a:off x="-3433475" y="-687225"/>
              <a:ext cx="11750" cy="12200"/>
            </a:xfrm>
            <a:custGeom>
              <a:avLst/>
              <a:gdLst/>
              <a:ahLst/>
              <a:cxnLst/>
              <a:rect l="l" t="t" r="r" b="b"/>
              <a:pathLst>
                <a:path w="470" h="488" extrusionOk="0">
                  <a:moveTo>
                    <a:pt x="0" y="1"/>
                  </a:moveTo>
                  <a:lnTo>
                    <a:pt x="67" y="488"/>
                  </a:lnTo>
                  <a:lnTo>
                    <a:pt x="469" y="415"/>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4"/>
            <p:cNvSpPr/>
            <p:nvPr/>
          </p:nvSpPr>
          <p:spPr>
            <a:xfrm>
              <a:off x="-3398925" y="-718575"/>
              <a:ext cx="32775" cy="21200"/>
            </a:xfrm>
            <a:custGeom>
              <a:avLst/>
              <a:gdLst/>
              <a:ahLst/>
              <a:cxnLst/>
              <a:rect l="l" t="t" r="r" b="b"/>
              <a:pathLst>
                <a:path w="1311" h="848" extrusionOk="0">
                  <a:moveTo>
                    <a:pt x="313" y="0"/>
                  </a:moveTo>
                  <a:cubicBezTo>
                    <a:pt x="133" y="0"/>
                    <a:pt x="1" y="30"/>
                    <a:pt x="1" y="30"/>
                  </a:cubicBezTo>
                  <a:cubicBezTo>
                    <a:pt x="1" y="30"/>
                    <a:pt x="56" y="706"/>
                    <a:pt x="531" y="828"/>
                  </a:cubicBezTo>
                  <a:cubicBezTo>
                    <a:pt x="579" y="841"/>
                    <a:pt x="625" y="847"/>
                    <a:pt x="670" y="847"/>
                  </a:cubicBezTo>
                  <a:cubicBezTo>
                    <a:pt x="1060" y="847"/>
                    <a:pt x="1311" y="396"/>
                    <a:pt x="1311" y="396"/>
                  </a:cubicBezTo>
                  <a:cubicBezTo>
                    <a:pt x="1311" y="396"/>
                    <a:pt x="1067" y="183"/>
                    <a:pt x="720" y="61"/>
                  </a:cubicBezTo>
                  <a:cubicBezTo>
                    <a:pt x="579" y="14"/>
                    <a:pt x="435" y="0"/>
                    <a:pt x="313" y="0"/>
                  </a:cubicBezTo>
                  <a:close/>
                </a:path>
              </a:pathLst>
            </a:custGeom>
            <a:solidFill>
              <a:srgbClr val="FCD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4"/>
            <p:cNvSpPr/>
            <p:nvPr/>
          </p:nvSpPr>
          <p:spPr>
            <a:xfrm>
              <a:off x="-3389925" y="-716450"/>
              <a:ext cx="8550" cy="16475"/>
            </a:xfrm>
            <a:custGeom>
              <a:avLst/>
              <a:gdLst/>
              <a:ahLst/>
              <a:cxnLst/>
              <a:rect l="l" t="t" r="r" b="b"/>
              <a:pathLst>
                <a:path w="342" h="659" extrusionOk="0">
                  <a:moveTo>
                    <a:pt x="262" y="0"/>
                  </a:moveTo>
                  <a:cubicBezTo>
                    <a:pt x="262" y="0"/>
                    <a:pt x="19" y="165"/>
                    <a:pt x="13" y="353"/>
                  </a:cubicBezTo>
                  <a:cubicBezTo>
                    <a:pt x="0" y="536"/>
                    <a:pt x="43" y="658"/>
                    <a:pt x="43" y="658"/>
                  </a:cubicBezTo>
                  <a:cubicBezTo>
                    <a:pt x="43" y="658"/>
                    <a:pt x="281" y="512"/>
                    <a:pt x="311" y="329"/>
                  </a:cubicBezTo>
                  <a:cubicBezTo>
                    <a:pt x="341" y="146"/>
                    <a:pt x="262" y="0"/>
                    <a:pt x="262" y="0"/>
                  </a:cubicBezTo>
                  <a:close/>
                </a:path>
              </a:pathLst>
            </a:custGeom>
            <a:solidFill>
              <a:srgbClr val="3D46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4"/>
            <p:cNvSpPr/>
            <p:nvPr/>
          </p:nvSpPr>
          <p:spPr>
            <a:xfrm>
              <a:off x="-3503075" y="-748275"/>
              <a:ext cx="5200" cy="13725"/>
            </a:xfrm>
            <a:custGeom>
              <a:avLst/>
              <a:gdLst/>
              <a:ahLst/>
              <a:cxnLst/>
              <a:rect l="l" t="t" r="r" b="b"/>
              <a:pathLst>
                <a:path w="208" h="549" extrusionOk="0">
                  <a:moveTo>
                    <a:pt x="68" y="0"/>
                  </a:moveTo>
                  <a:lnTo>
                    <a:pt x="1" y="548"/>
                  </a:lnTo>
                  <a:lnTo>
                    <a:pt x="208" y="122"/>
                  </a:lnTo>
                  <a:lnTo>
                    <a:pt x="68"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4"/>
            <p:cNvSpPr/>
            <p:nvPr/>
          </p:nvSpPr>
          <p:spPr>
            <a:xfrm>
              <a:off x="-3481900" y="-730150"/>
              <a:ext cx="5350" cy="12200"/>
            </a:xfrm>
            <a:custGeom>
              <a:avLst/>
              <a:gdLst/>
              <a:ahLst/>
              <a:cxnLst/>
              <a:rect l="l" t="t" r="r" b="b"/>
              <a:pathLst>
                <a:path w="214" h="488" extrusionOk="0">
                  <a:moveTo>
                    <a:pt x="31" y="0"/>
                  </a:moveTo>
                  <a:lnTo>
                    <a:pt x="0" y="487"/>
                  </a:lnTo>
                  <a:lnTo>
                    <a:pt x="214" y="152"/>
                  </a:lnTo>
                  <a:lnTo>
                    <a:pt x="31"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4"/>
            <p:cNvSpPr/>
            <p:nvPr/>
          </p:nvSpPr>
          <p:spPr>
            <a:xfrm>
              <a:off x="-3458150" y="-709000"/>
              <a:ext cx="4900" cy="12975"/>
            </a:xfrm>
            <a:custGeom>
              <a:avLst/>
              <a:gdLst/>
              <a:ahLst/>
              <a:cxnLst/>
              <a:rect l="l" t="t" r="r" b="b"/>
              <a:pathLst>
                <a:path w="196" h="519" extrusionOk="0">
                  <a:moveTo>
                    <a:pt x="19" y="1"/>
                  </a:moveTo>
                  <a:lnTo>
                    <a:pt x="1" y="518"/>
                  </a:lnTo>
                  <a:lnTo>
                    <a:pt x="196" y="159"/>
                  </a:lnTo>
                  <a:lnTo>
                    <a:pt x="19"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4"/>
            <p:cNvSpPr/>
            <p:nvPr/>
          </p:nvSpPr>
          <p:spPr>
            <a:xfrm>
              <a:off x="-3433475" y="-687225"/>
              <a:ext cx="4275" cy="12200"/>
            </a:xfrm>
            <a:custGeom>
              <a:avLst/>
              <a:gdLst/>
              <a:ahLst/>
              <a:cxnLst/>
              <a:rect l="l" t="t" r="r" b="b"/>
              <a:pathLst>
                <a:path w="171" h="488" extrusionOk="0">
                  <a:moveTo>
                    <a:pt x="0" y="1"/>
                  </a:moveTo>
                  <a:lnTo>
                    <a:pt x="67" y="488"/>
                  </a:lnTo>
                  <a:lnTo>
                    <a:pt x="171" y="141"/>
                  </a:lnTo>
                  <a:lnTo>
                    <a:pt x="0"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4"/>
            <p:cNvSpPr/>
            <p:nvPr/>
          </p:nvSpPr>
          <p:spPr>
            <a:xfrm>
              <a:off x="-3495750" y="-642450"/>
              <a:ext cx="5200" cy="12650"/>
            </a:xfrm>
            <a:custGeom>
              <a:avLst/>
              <a:gdLst/>
              <a:ahLst/>
              <a:cxnLst/>
              <a:rect l="l" t="t" r="r" b="b"/>
              <a:pathLst>
                <a:path w="208" h="506" extrusionOk="0">
                  <a:moveTo>
                    <a:pt x="207" y="0"/>
                  </a:moveTo>
                  <a:lnTo>
                    <a:pt x="0" y="506"/>
                  </a:lnTo>
                  <a:lnTo>
                    <a:pt x="207" y="457"/>
                  </a:lnTo>
                  <a:lnTo>
                    <a:pt x="207"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4"/>
            <p:cNvSpPr/>
            <p:nvPr/>
          </p:nvSpPr>
          <p:spPr>
            <a:xfrm>
              <a:off x="-3503525" y="-631025"/>
              <a:ext cx="61250" cy="39450"/>
            </a:xfrm>
            <a:custGeom>
              <a:avLst/>
              <a:gdLst/>
              <a:ahLst/>
              <a:cxnLst/>
              <a:rect l="l" t="t" r="r" b="b"/>
              <a:pathLst>
                <a:path w="2450" h="1578" extrusionOk="0">
                  <a:moveTo>
                    <a:pt x="512" y="0"/>
                  </a:moveTo>
                  <a:cubicBezTo>
                    <a:pt x="226" y="73"/>
                    <a:pt x="1" y="116"/>
                    <a:pt x="1" y="116"/>
                  </a:cubicBezTo>
                  <a:cubicBezTo>
                    <a:pt x="1" y="116"/>
                    <a:pt x="415" y="481"/>
                    <a:pt x="1054" y="920"/>
                  </a:cubicBezTo>
                  <a:cubicBezTo>
                    <a:pt x="1694" y="1358"/>
                    <a:pt x="2449" y="1578"/>
                    <a:pt x="2449" y="1578"/>
                  </a:cubicBezTo>
                  <a:cubicBezTo>
                    <a:pt x="2449" y="1578"/>
                    <a:pt x="1950" y="1285"/>
                    <a:pt x="1395" y="914"/>
                  </a:cubicBezTo>
                  <a:cubicBezTo>
                    <a:pt x="847" y="542"/>
                    <a:pt x="415" y="159"/>
                    <a:pt x="415" y="159"/>
                  </a:cubicBezTo>
                  <a:lnTo>
                    <a:pt x="518" y="0"/>
                  </a:ln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4"/>
            <p:cNvSpPr/>
            <p:nvPr/>
          </p:nvSpPr>
          <p:spPr>
            <a:xfrm>
              <a:off x="-3446425" y="-725600"/>
              <a:ext cx="76925" cy="45200"/>
            </a:xfrm>
            <a:custGeom>
              <a:avLst/>
              <a:gdLst/>
              <a:ahLst/>
              <a:cxnLst/>
              <a:rect l="l" t="t" r="r" b="b"/>
              <a:pathLst>
                <a:path w="3077" h="1808" extrusionOk="0">
                  <a:moveTo>
                    <a:pt x="1" y="1"/>
                  </a:moveTo>
                  <a:cubicBezTo>
                    <a:pt x="1079" y="537"/>
                    <a:pt x="1152" y="896"/>
                    <a:pt x="1724" y="1536"/>
                  </a:cubicBezTo>
                  <a:cubicBezTo>
                    <a:pt x="1908" y="1739"/>
                    <a:pt x="2111" y="1808"/>
                    <a:pt x="2303" y="1808"/>
                  </a:cubicBezTo>
                  <a:cubicBezTo>
                    <a:pt x="2716" y="1808"/>
                    <a:pt x="3076" y="1487"/>
                    <a:pt x="3077" y="1487"/>
                  </a:cubicBezTo>
                  <a:lnTo>
                    <a:pt x="3077" y="1487"/>
                  </a:lnTo>
                  <a:cubicBezTo>
                    <a:pt x="3076" y="1487"/>
                    <a:pt x="2958" y="1552"/>
                    <a:pt x="2629" y="1552"/>
                  </a:cubicBezTo>
                  <a:cubicBezTo>
                    <a:pt x="2542" y="1552"/>
                    <a:pt x="2440" y="1547"/>
                    <a:pt x="2321" y="1536"/>
                  </a:cubicBezTo>
                  <a:cubicBezTo>
                    <a:pt x="1761" y="1475"/>
                    <a:pt x="1554" y="884"/>
                    <a:pt x="1304" y="604"/>
                  </a:cubicBezTo>
                  <a:cubicBezTo>
                    <a:pt x="1054" y="330"/>
                    <a:pt x="1" y="1"/>
                    <a:pt x="1"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4"/>
            <p:cNvSpPr/>
            <p:nvPr/>
          </p:nvSpPr>
          <p:spPr>
            <a:xfrm>
              <a:off x="-3364500" y="-494150"/>
              <a:ext cx="244425" cy="397000"/>
            </a:xfrm>
            <a:custGeom>
              <a:avLst/>
              <a:gdLst/>
              <a:ahLst/>
              <a:cxnLst/>
              <a:rect l="l" t="t" r="r" b="b"/>
              <a:pathLst>
                <a:path w="9777" h="15880" extrusionOk="0">
                  <a:moveTo>
                    <a:pt x="9332" y="1"/>
                  </a:moveTo>
                  <a:cubicBezTo>
                    <a:pt x="9332" y="2"/>
                    <a:pt x="9466" y="5635"/>
                    <a:pt x="6512" y="8729"/>
                  </a:cubicBezTo>
                  <a:cubicBezTo>
                    <a:pt x="3552" y="11829"/>
                    <a:pt x="427" y="11707"/>
                    <a:pt x="226" y="13541"/>
                  </a:cubicBezTo>
                  <a:cubicBezTo>
                    <a:pt x="19" y="15374"/>
                    <a:pt x="2382" y="15880"/>
                    <a:pt x="2382" y="15880"/>
                  </a:cubicBezTo>
                  <a:cubicBezTo>
                    <a:pt x="1950" y="15679"/>
                    <a:pt x="1523" y="15368"/>
                    <a:pt x="1127" y="14905"/>
                  </a:cubicBezTo>
                  <a:cubicBezTo>
                    <a:pt x="1" y="13602"/>
                    <a:pt x="1438" y="12621"/>
                    <a:pt x="4203" y="11500"/>
                  </a:cubicBezTo>
                  <a:cubicBezTo>
                    <a:pt x="6969" y="10380"/>
                    <a:pt x="9776" y="6098"/>
                    <a:pt x="9551" y="1310"/>
                  </a:cubicBezTo>
                  <a:cubicBezTo>
                    <a:pt x="9527" y="866"/>
                    <a:pt x="9454" y="433"/>
                    <a:pt x="93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4"/>
            <p:cNvSpPr/>
            <p:nvPr/>
          </p:nvSpPr>
          <p:spPr>
            <a:xfrm>
              <a:off x="-3665400" y="-857650"/>
              <a:ext cx="115450" cy="251025"/>
            </a:xfrm>
            <a:custGeom>
              <a:avLst/>
              <a:gdLst/>
              <a:ahLst/>
              <a:cxnLst/>
              <a:rect l="l" t="t" r="r" b="b"/>
              <a:pathLst>
                <a:path w="4618" h="10041" extrusionOk="0">
                  <a:moveTo>
                    <a:pt x="3739" y="1"/>
                  </a:moveTo>
                  <a:cubicBezTo>
                    <a:pt x="3647" y="1"/>
                    <a:pt x="3559" y="21"/>
                    <a:pt x="3479" y="51"/>
                  </a:cubicBezTo>
                  <a:cubicBezTo>
                    <a:pt x="3253" y="136"/>
                    <a:pt x="3083" y="282"/>
                    <a:pt x="2925" y="434"/>
                  </a:cubicBezTo>
                  <a:cubicBezTo>
                    <a:pt x="2772" y="587"/>
                    <a:pt x="2632" y="751"/>
                    <a:pt x="2510" y="928"/>
                  </a:cubicBezTo>
                  <a:cubicBezTo>
                    <a:pt x="2017" y="1616"/>
                    <a:pt x="1658" y="2384"/>
                    <a:pt x="1365" y="3163"/>
                  </a:cubicBezTo>
                  <a:cubicBezTo>
                    <a:pt x="1743" y="2420"/>
                    <a:pt x="2151" y="1683"/>
                    <a:pt x="2669" y="1050"/>
                  </a:cubicBezTo>
                  <a:cubicBezTo>
                    <a:pt x="2797" y="891"/>
                    <a:pt x="2937" y="739"/>
                    <a:pt x="3089" y="605"/>
                  </a:cubicBezTo>
                  <a:cubicBezTo>
                    <a:pt x="3235" y="477"/>
                    <a:pt x="3400" y="355"/>
                    <a:pt x="3570" y="307"/>
                  </a:cubicBezTo>
                  <a:cubicBezTo>
                    <a:pt x="3622" y="290"/>
                    <a:pt x="3671" y="282"/>
                    <a:pt x="3717" y="282"/>
                  </a:cubicBezTo>
                  <a:cubicBezTo>
                    <a:pt x="3822" y="282"/>
                    <a:pt x="3912" y="325"/>
                    <a:pt x="3984" y="410"/>
                  </a:cubicBezTo>
                  <a:cubicBezTo>
                    <a:pt x="4039" y="471"/>
                    <a:pt x="4082" y="550"/>
                    <a:pt x="4112" y="635"/>
                  </a:cubicBezTo>
                  <a:cubicBezTo>
                    <a:pt x="4149" y="721"/>
                    <a:pt x="4173" y="812"/>
                    <a:pt x="4191" y="910"/>
                  </a:cubicBezTo>
                  <a:cubicBezTo>
                    <a:pt x="4271" y="1293"/>
                    <a:pt x="4265" y="1701"/>
                    <a:pt x="4240" y="2109"/>
                  </a:cubicBezTo>
                  <a:cubicBezTo>
                    <a:pt x="4210" y="2518"/>
                    <a:pt x="4149" y="2926"/>
                    <a:pt x="4076" y="3328"/>
                  </a:cubicBezTo>
                  <a:cubicBezTo>
                    <a:pt x="3917" y="4138"/>
                    <a:pt x="3698" y="4936"/>
                    <a:pt x="3424" y="5709"/>
                  </a:cubicBezTo>
                  <a:cubicBezTo>
                    <a:pt x="3156" y="6489"/>
                    <a:pt x="2833" y="7256"/>
                    <a:pt x="2437" y="7975"/>
                  </a:cubicBezTo>
                  <a:cubicBezTo>
                    <a:pt x="2242" y="8334"/>
                    <a:pt x="2029" y="8681"/>
                    <a:pt x="1779" y="8998"/>
                  </a:cubicBezTo>
                  <a:cubicBezTo>
                    <a:pt x="1658" y="9157"/>
                    <a:pt x="1524" y="9309"/>
                    <a:pt x="1377" y="9437"/>
                  </a:cubicBezTo>
                  <a:cubicBezTo>
                    <a:pt x="1310" y="9504"/>
                    <a:pt x="1231" y="9565"/>
                    <a:pt x="1158" y="9607"/>
                  </a:cubicBezTo>
                  <a:cubicBezTo>
                    <a:pt x="1079" y="9662"/>
                    <a:pt x="1000" y="9699"/>
                    <a:pt x="921" y="9717"/>
                  </a:cubicBezTo>
                  <a:cubicBezTo>
                    <a:pt x="892" y="9723"/>
                    <a:pt x="864" y="9726"/>
                    <a:pt x="837" y="9726"/>
                  </a:cubicBezTo>
                  <a:cubicBezTo>
                    <a:pt x="721" y="9726"/>
                    <a:pt x="621" y="9672"/>
                    <a:pt x="537" y="9559"/>
                  </a:cubicBezTo>
                  <a:cubicBezTo>
                    <a:pt x="433" y="9418"/>
                    <a:pt x="372" y="9224"/>
                    <a:pt x="330" y="9035"/>
                  </a:cubicBezTo>
                  <a:cubicBezTo>
                    <a:pt x="251" y="8645"/>
                    <a:pt x="245" y="8225"/>
                    <a:pt x="257" y="7817"/>
                  </a:cubicBezTo>
                  <a:cubicBezTo>
                    <a:pt x="287" y="6988"/>
                    <a:pt x="427" y="6166"/>
                    <a:pt x="604" y="5350"/>
                  </a:cubicBezTo>
                  <a:lnTo>
                    <a:pt x="604" y="5350"/>
                  </a:lnTo>
                  <a:cubicBezTo>
                    <a:pt x="342" y="6142"/>
                    <a:pt x="147" y="6964"/>
                    <a:pt x="56" y="7804"/>
                  </a:cubicBezTo>
                  <a:cubicBezTo>
                    <a:pt x="19" y="8225"/>
                    <a:pt x="1" y="8651"/>
                    <a:pt x="68" y="9083"/>
                  </a:cubicBezTo>
                  <a:cubicBezTo>
                    <a:pt x="104" y="9297"/>
                    <a:pt x="159" y="9516"/>
                    <a:pt x="293" y="9729"/>
                  </a:cubicBezTo>
                  <a:cubicBezTo>
                    <a:pt x="360" y="9827"/>
                    <a:pt x="458" y="9924"/>
                    <a:pt x="586" y="9985"/>
                  </a:cubicBezTo>
                  <a:cubicBezTo>
                    <a:pt x="669" y="10024"/>
                    <a:pt x="759" y="10041"/>
                    <a:pt x="848" y="10041"/>
                  </a:cubicBezTo>
                  <a:cubicBezTo>
                    <a:pt x="896" y="10041"/>
                    <a:pt x="943" y="10036"/>
                    <a:pt x="988" y="10028"/>
                  </a:cubicBezTo>
                  <a:cubicBezTo>
                    <a:pt x="1116" y="10003"/>
                    <a:pt x="1225" y="9954"/>
                    <a:pt x="1329" y="9894"/>
                  </a:cubicBezTo>
                  <a:cubicBezTo>
                    <a:pt x="1432" y="9839"/>
                    <a:pt x="1524" y="9772"/>
                    <a:pt x="1609" y="9699"/>
                  </a:cubicBezTo>
                  <a:cubicBezTo>
                    <a:pt x="1779" y="9552"/>
                    <a:pt x="1926" y="9394"/>
                    <a:pt x="2060" y="9224"/>
                  </a:cubicBezTo>
                  <a:cubicBezTo>
                    <a:pt x="2334" y="8889"/>
                    <a:pt x="2571" y="8529"/>
                    <a:pt x="2778" y="8164"/>
                  </a:cubicBezTo>
                  <a:cubicBezTo>
                    <a:pt x="3199" y="7421"/>
                    <a:pt x="3534" y="6641"/>
                    <a:pt x="3814" y="5849"/>
                  </a:cubicBezTo>
                  <a:cubicBezTo>
                    <a:pt x="4088" y="5051"/>
                    <a:pt x="4313" y="4229"/>
                    <a:pt x="4459" y="3395"/>
                  </a:cubicBezTo>
                  <a:cubicBezTo>
                    <a:pt x="4526" y="2980"/>
                    <a:pt x="4575" y="2554"/>
                    <a:pt x="4600" y="2128"/>
                  </a:cubicBezTo>
                  <a:cubicBezTo>
                    <a:pt x="4618" y="1701"/>
                    <a:pt x="4606" y="1269"/>
                    <a:pt x="4508" y="836"/>
                  </a:cubicBezTo>
                  <a:cubicBezTo>
                    <a:pt x="4478" y="733"/>
                    <a:pt x="4447" y="623"/>
                    <a:pt x="4399" y="514"/>
                  </a:cubicBezTo>
                  <a:cubicBezTo>
                    <a:pt x="4356" y="410"/>
                    <a:pt x="4295" y="300"/>
                    <a:pt x="4204" y="209"/>
                  </a:cubicBezTo>
                  <a:cubicBezTo>
                    <a:pt x="4118" y="118"/>
                    <a:pt x="3997" y="39"/>
                    <a:pt x="3863" y="14"/>
                  </a:cubicBezTo>
                  <a:cubicBezTo>
                    <a:pt x="3821" y="5"/>
                    <a:pt x="3780" y="1"/>
                    <a:pt x="37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4"/>
            <p:cNvSpPr/>
            <p:nvPr/>
          </p:nvSpPr>
          <p:spPr>
            <a:xfrm>
              <a:off x="-3642850" y="-879225"/>
              <a:ext cx="62900" cy="117100"/>
            </a:xfrm>
            <a:custGeom>
              <a:avLst/>
              <a:gdLst/>
              <a:ahLst/>
              <a:cxnLst/>
              <a:rect l="l" t="t" r="r" b="b"/>
              <a:pathLst>
                <a:path w="2516" h="4684" extrusionOk="0">
                  <a:moveTo>
                    <a:pt x="0" y="0"/>
                  </a:moveTo>
                  <a:lnTo>
                    <a:pt x="0" y="0"/>
                  </a:lnTo>
                  <a:cubicBezTo>
                    <a:pt x="159" y="420"/>
                    <a:pt x="341" y="822"/>
                    <a:pt x="536" y="1224"/>
                  </a:cubicBezTo>
                  <a:cubicBezTo>
                    <a:pt x="628" y="1425"/>
                    <a:pt x="731" y="1620"/>
                    <a:pt x="829" y="1821"/>
                  </a:cubicBezTo>
                  <a:lnTo>
                    <a:pt x="1133" y="2406"/>
                  </a:lnTo>
                  <a:cubicBezTo>
                    <a:pt x="1346" y="2796"/>
                    <a:pt x="1560" y="3186"/>
                    <a:pt x="1791" y="3563"/>
                  </a:cubicBezTo>
                  <a:cubicBezTo>
                    <a:pt x="2016" y="3947"/>
                    <a:pt x="2254" y="4319"/>
                    <a:pt x="2516" y="4684"/>
                  </a:cubicBezTo>
                  <a:cubicBezTo>
                    <a:pt x="2351" y="4264"/>
                    <a:pt x="2169" y="3862"/>
                    <a:pt x="1980" y="3466"/>
                  </a:cubicBezTo>
                  <a:cubicBezTo>
                    <a:pt x="1791" y="3064"/>
                    <a:pt x="1584" y="2668"/>
                    <a:pt x="1377" y="2278"/>
                  </a:cubicBezTo>
                  <a:lnTo>
                    <a:pt x="1060" y="1699"/>
                  </a:lnTo>
                  <a:cubicBezTo>
                    <a:pt x="944" y="1505"/>
                    <a:pt x="841" y="1310"/>
                    <a:pt x="725" y="1121"/>
                  </a:cubicBezTo>
                  <a:cubicBezTo>
                    <a:pt x="494" y="743"/>
                    <a:pt x="262" y="36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4"/>
            <p:cNvSpPr/>
            <p:nvPr/>
          </p:nvSpPr>
          <p:spPr>
            <a:xfrm>
              <a:off x="-3750350" y="-685550"/>
              <a:ext cx="132350" cy="21350"/>
            </a:xfrm>
            <a:custGeom>
              <a:avLst/>
              <a:gdLst/>
              <a:ahLst/>
              <a:cxnLst/>
              <a:rect l="l" t="t" r="r" b="b"/>
              <a:pathLst>
                <a:path w="5294" h="854" extrusionOk="0">
                  <a:moveTo>
                    <a:pt x="5293" y="1"/>
                  </a:moveTo>
                  <a:lnTo>
                    <a:pt x="5293" y="1"/>
                  </a:lnTo>
                  <a:cubicBezTo>
                    <a:pt x="4842" y="13"/>
                    <a:pt x="4398" y="55"/>
                    <a:pt x="3953" y="110"/>
                  </a:cubicBezTo>
                  <a:cubicBezTo>
                    <a:pt x="3509" y="159"/>
                    <a:pt x="3064" y="226"/>
                    <a:pt x="2625" y="293"/>
                  </a:cubicBezTo>
                  <a:lnTo>
                    <a:pt x="1967" y="409"/>
                  </a:lnTo>
                  <a:cubicBezTo>
                    <a:pt x="1742" y="451"/>
                    <a:pt x="1523" y="488"/>
                    <a:pt x="1310" y="537"/>
                  </a:cubicBezTo>
                  <a:cubicBezTo>
                    <a:pt x="871" y="628"/>
                    <a:pt x="433" y="725"/>
                    <a:pt x="0" y="853"/>
                  </a:cubicBezTo>
                  <a:cubicBezTo>
                    <a:pt x="451" y="841"/>
                    <a:pt x="895" y="799"/>
                    <a:pt x="1340" y="750"/>
                  </a:cubicBezTo>
                  <a:cubicBezTo>
                    <a:pt x="1565" y="725"/>
                    <a:pt x="1785" y="689"/>
                    <a:pt x="2004" y="665"/>
                  </a:cubicBezTo>
                  <a:lnTo>
                    <a:pt x="2668" y="561"/>
                  </a:lnTo>
                  <a:cubicBezTo>
                    <a:pt x="3107" y="488"/>
                    <a:pt x="3551" y="415"/>
                    <a:pt x="3984" y="317"/>
                  </a:cubicBezTo>
                  <a:cubicBezTo>
                    <a:pt x="4422" y="226"/>
                    <a:pt x="4861" y="129"/>
                    <a:pt x="52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4"/>
            <p:cNvSpPr/>
            <p:nvPr/>
          </p:nvSpPr>
          <p:spPr>
            <a:xfrm>
              <a:off x="-3707275" y="-655100"/>
              <a:ext cx="102200" cy="41300"/>
            </a:xfrm>
            <a:custGeom>
              <a:avLst/>
              <a:gdLst/>
              <a:ahLst/>
              <a:cxnLst/>
              <a:rect l="l" t="t" r="r" b="b"/>
              <a:pathLst>
                <a:path w="4088" h="1652" extrusionOk="0">
                  <a:moveTo>
                    <a:pt x="4088" y="1"/>
                  </a:moveTo>
                  <a:lnTo>
                    <a:pt x="4088" y="1"/>
                  </a:lnTo>
                  <a:cubicBezTo>
                    <a:pt x="3729" y="86"/>
                    <a:pt x="3375" y="196"/>
                    <a:pt x="3028" y="311"/>
                  </a:cubicBezTo>
                  <a:cubicBezTo>
                    <a:pt x="2681" y="433"/>
                    <a:pt x="2334" y="561"/>
                    <a:pt x="1993" y="695"/>
                  </a:cubicBezTo>
                  <a:cubicBezTo>
                    <a:pt x="1652" y="835"/>
                    <a:pt x="1317" y="981"/>
                    <a:pt x="981" y="1140"/>
                  </a:cubicBezTo>
                  <a:cubicBezTo>
                    <a:pt x="646" y="1292"/>
                    <a:pt x="318" y="1457"/>
                    <a:pt x="1" y="1651"/>
                  </a:cubicBezTo>
                  <a:cubicBezTo>
                    <a:pt x="360" y="1566"/>
                    <a:pt x="713" y="1457"/>
                    <a:pt x="1061" y="1335"/>
                  </a:cubicBezTo>
                  <a:cubicBezTo>
                    <a:pt x="1408" y="1219"/>
                    <a:pt x="1755" y="1091"/>
                    <a:pt x="2096" y="951"/>
                  </a:cubicBezTo>
                  <a:cubicBezTo>
                    <a:pt x="2437" y="817"/>
                    <a:pt x="2772" y="665"/>
                    <a:pt x="3107" y="512"/>
                  </a:cubicBezTo>
                  <a:cubicBezTo>
                    <a:pt x="3442" y="354"/>
                    <a:pt x="3771" y="190"/>
                    <a:pt x="40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4"/>
            <p:cNvSpPr/>
            <p:nvPr/>
          </p:nvSpPr>
          <p:spPr>
            <a:xfrm>
              <a:off x="-3722650" y="-892325"/>
              <a:ext cx="116225" cy="123975"/>
            </a:xfrm>
            <a:custGeom>
              <a:avLst/>
              <a:gdLst/>
              <a:ahLst/>
              <a:cxnLst/>
              <a:rect l="l" t="t" r="r" b="b"/>
              <a:pathLst>
                <a:path w="4649" h="4959" extrusionOk="0">
                  <a:moveTo>
                    <a:pt x="1" y="0"/>
                  </a:moveTo>
                  <a:lnTo>
                    <a:pt x="1" y="0"/>
                  </a:lnTo>
                  <a:cubicBezTo>
                    <a:pt x="348" y="457"/>
                    <a:pt x="713" y="890"/>
                    <a:pt x="1085" y="1316"/>
                  </a:cubicBezTo>
                  <a:cubicBezTo>
                    <a:pt x="1268" y="1529"/>
                    <a:pt x="1462" y="1736"/>
                    <a:pt x="1645" y="1949"/>
                  </a:cubicBezTo>
                  <a:lnTo>
                    <a:pt x="2224" y="2577"/>
                  </a:lnTo>
                  <a:cubicBezTo>
                    <a:pt x="2614" y="2985"/>
                    <a:pt x="3004" y="3393"/>
                    <a:pt x="3406" y="3795"/>
                  </a:cubicBezTo>
                  <a:cubicBezTo>
                    <a:pt x="3808" y="4191"/>
                    <a:pt x="4216" y="4581"/>
                    <a:pt x="4648" y="4958"/>
                  </a:cubicBezTo>
                  <a:cubicBezTo>
                    <a:pt x="4301" y="4508"/>
                    <a:pt x="3935" y="4075"/>
                    <a:pt x="3564" y="3649"/>
                  </a:cubicBezTo>
                  <a:cubicBezTo>
                    <a:pt x="3192" y="3216"/>
                    <a:pt x="2809" y="2802"/>
                    <a:pt x="2425" y="2388"/>
                  </a:cubicBezTo>
                  <a:lnTo>
                    <a:pt x="1840" y="1773"/>
                  </a:lnTo>
                  <a:cubicBezTo>
                    <a:pt x="1639" y="1572"/>
                    <a:pt x="1444" y="1365"/>
                    <a:pt x="1243" y="1170"/>
                  </a:cubicBezTo>
                  <a:cubicBezTo>
                    <a:pt x="841" y="768"/>
                    <a:pt x="433" y="378"/>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4"/>
            <p:cNvSpPr/>
            <p:nvPr/>
          </p:nvSpPr>
          <p:spPr>
            <a:xfrm>
              <a:off x="-3946800" y="-978825"/>
              <a:ext cx="400975" cy="276250"/>
            </a:xfrm>
            <a:custGeom>
              <a:avLst/>
              <a:gdLst/>
              <a:ahLst/>
              <a:cxnLst/>
              <a:rect l="l" t="t" r="r" b="b"/>
              <a:pathLst>
                <a:path w="16039" h="11050" extrusionOk="0">
                  <a:moveTo>
                    <a:pt x="5233" y="1"/>
                  </a:moveTo>
                  <a:cubicBezTo>
                    <a:pt x="5233" y="1"/>
                    <a:pt x="3467" y="250"/>
                    <a:pt x="2827" y="799"/>
                  </a:cubicBezTo>
                  <a:cubicBezTo>
                    <a:pt x="2181" y="1353"/>
                    <a:pt x="1725" y="2212"/>
                    <a:pt x="1725" y="2212"/>
                  </a:cubicBezTo>
                  <a:lnTo>
                    <a:pt x="1408" y="1396"/>
                  </a:lnTo>
                  <a:cubicBezTo>
                    <a:pt x="1408" y="1396"/>
                    <a:pt x="1176" y="2242"/>
                    <a:pt x="1048" y="3070"/>
                  </a:cubicBezTo>
                  <a:cubicBezTo>
                    <a:pt x="921" y="3893"/>
                    <a:pt x="1048" y="4745"/>
                    <a:pt x="1048" y="4745"/>
                  </a:cubicBezTo>
                  <a:cubicBezTo>
                    <a:pt x="1048" y="4745"/>
                    <a:pt x="549" y="5117"/>
                    <a:pt x="275" y="5629"/>
                  </a:cubicBezTo>
                  <a:cubicBezTo>
                    <a:pt x="1" y="6146"/>
                    <a:pt x="31" y="7060"/>
                    <a:pt x="31" y="7060"/>
                  </a:cubicBezTo>
                  <a:lnTo>
                    <a:pt x="482" y="6384"/>
                  </a:lnTo>
                  <a:lnTo>
                    <a:pt x="482" y="6384"/>
                  </a:lnTo>
                  <a:cubicBezTo>
                    <a:pt x="482" y="6384"/>
                    <a:pt x="445" y="7145"/>
                    <a:pt x="531" y="7779"/>
                  </a:cubicBezTo>
                  <a:cubicBezTo>
                    <a:pt x="616" y="8418"/>
                    <a:pt x="872" y="8906"/>
                    <a:pt x="872" y="8906"/>
                  </a:cubicBezTo>
                  <a:lnTo>
                    <a:pt x="1152" y="7937"/>
                  </a:lnTo>
                  <a:cubicBezTo>
                    <a:pt x="1152" y="7937"/>
                    <a:pt x="1542" y="8954"/>
                    <a:pt x="2035" y="9655"/>
                  </a:cubicBezTo>
                  <a:cubicBezTo>
                    <a:pt x="2529" y="10355"/>
                    <a:pt x="3375" y="11049"/>
                    <a:pt x="3375" y="11049"/>
                  </a:cubicBezTo>
                  <a:cubicBezTo>
                    <a:pt x="3375" y="11049"/>
                    <a:pt x="2870" y="9898"/>
                    <a:pt x="3284" y="9655"/>
                  </a:cubicBezTo>
                  <a:cubicBezTo>
                    <a:pt x="3318" y="9635"/>
                    <a:pt x="3360" y="9626"/>
                    <a:pt x="3409" y="9626"/>
                  </a:cubicBezTo>
                  <a:cubicBezTo>
                    <a:pt x="3957" y="9626"/>
                    <a:pt x="5343" y="10745"/>
                    <a:pt x="5343" y="10745"/>
                  </a:cubicBezTo>
                  <a:cubicBezTo>
                    <a:pt x="5343" y="10745"/>
                    <a:pt x="4392" y="9119"/>
                    <a:pt x="4934" y="8430"/>
                  </a:cubicBezTo>
                  <a:cubicBezTo>
                    <a:pt x="4990" y="8361"/>
                    <a:pt x="5148" y="8329"/>
                    <a:pt x="5388" y="8329"/>
                  </a:cubicBezTo>
                  <a:cubicBezTo>
                    <a:pt x="7514" y="8329"/>
                    <a:pt x="16038" y="10794"/>
                    <a:pt x="16038" y="10794"/>
                  </a:cubicBezTo>
                  <a:cubicBezTo>
                    <a:pt x="16038" y="10794"/>
                    <a:pt x="15454" y="10081"/>
                    <a:pt x="11531" y="8193"/>
                  </a:cubicBezTo>
                  <a:cubicBezTo>
                    <a:pt x="7614" y="6299"/>
                    <a:pt x="5105" y="4879"/>
                    <a:pt x="4934" y="4191"/>
                  </a:cubicBezTo>
                  <a:cubicBezTo>
                    <a:pt x="4770" y="3503"/>
                    <a:pt x="5696" y="2973"/>
                    <a:pt x="5696" y="2973"/>
                  </a:cubicBezTo>
                  <a:lnTo>
                    <a:pt x="5696" y="2973"/>
                  </a:lnTo>
                  <a:cubicBezTo>
                    <a:pt x="5696" y="2973"/>
                    <a:pt x="5598" y="2980"/>
                    <a:pt x="5449" y="2980"/>
                  </a:cubicBezTo>
                  <a:cubicBezTo>
                    <a:pt x="4989" y="2980"/>
                    <a:pt x="4045" y="2911"/>
                    <a:pt x="4045" y="2340"/>
                  </a:cubicBezTo>
                  <a:cubicBezTo>
                    <a:pt x="4045" y="1578"/>
                    <a:pt x="5483" y="1079"/>
                    <a:pt x="5483" y="1079"/>
                  </a:cubicBezTo>
                  <a:lnTo>
                    <a:pt x="5385" y="1036"/>
                  </a:lnTo>
                  <a:cubicBezTo>
                    <a:pt x="5202" y="957"/>
                    <a:pt x="5007" y="917"/>
                    <a:pt x="4812" y="917"/>
                  </a:cubicBezTo>
                  <a:cubicBezTo>
                    <a:pt x="4586" y="917"/>
                    <a:pt x="4361" y="971"/>
                    <a:pt x="4155" y="1079"/>
                  </a:cubicBezTo>
                  <a:cubicBezTo>
                    <a:pt x="4210" y="707"/>
                    <a:pt x="4441" y="391"/>
                    <a:pt x="4776" y="226"/>
                  </a:cubicBezTo>
                  <a:lnTo>
                    <a:pt x="5233"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4"/>
            <p:cNvSpPr/>
            <p:nvPr/>
          </p:nvSpPr>
          <p:spPr>
            <a:xfrm>
              <a:off x="-3916325" y="-940300"/>
              <a:ext cx="335625" cy="213525"/>
            </a:xfrm>
            <a:custGeom>
              <a:avLst/>
              <a:gdLst/>
              <a:ahLst/>
              <a:cxnLst/>
              <a:rect l="l" t="t" r="r" b="b"/>
              <a:pathLst>
                <a:path w="13425" h="8541" extrusionOk="0">
                  <a:moveTo>
                    <a:pt x="1943" y="1"/>
                  </a:moveTo>
                  <a:cubicBezTo>
                    <a:pt x="1943" y="1"/>
                    <a:pt x="1048" y="738"/>
                    <a:pt x="1048" y="1475"/>
                  </a:cubicBezTo>
                  <a:cubicBezTo>
                    <a:pt x="1048" y="2218"/>
                    <a:pt x="1291" y="3095"/>
                    <a:pt x="1291" y="3095"/>
                  </a:cubicBezTo>
                  <a:cubicBezTo>
                    <a:pt x="1291" y="3095"/>
                    <a:pt x="688" y="3436"/>
                    <a:pt x="432" y="3850"/>
                  </a:cubicBezTo>
                  <a:cubicBezTo>
                    <a:pt x="171" y="4264"/>
                    <a:pt x="0" y="5020"/>
                    <a:pt x="0" y="5020"/>
                  </a:cubicBezTo>
                  <a:lnTo>
                    <a:pt x="859" y="4161"/>
                  </a:lnTo>
                  <a:lnTo>
                    <a:pt x="859" y="4161"/>
                  </a:lnTo>
                  <a:cubicBezTo>
                    <a:pt x="859" y="4161"/>
                    <a:pt x="688" y="4934"/>
                    <a:pt x="792" y="5927"/>
                  </a:cubicBezTo>
                  <a:cubicBezTo>
                    <a:pt x="895" y="6926"/>
                    <a:pt x="1291" y="7425"/>
                    <a:pt x="1291" y="7425"/>
                  </a:cubicBezTo>
                  <a:cubicBezTo>
                    <a:pt x="1291" y="7425"/>
                    <a:pt x="1084" y="6634"/>
                    <a:pt x="1565" y="6512"/>
                  </a:cubicBezTo>
                  <a:cubicBezTo>
                    <a:pt x="1591" y="6506"/>
                    <a:pt x="1617" y="6503"/>
                    <a:pt x="1643" y="6503"/>
                  </a:cubicBezTo>
                  <a:cubicBezTo>
                    <a:pt x="2113" y="6503"/>
                    <a:pt x="2686" y="7425"/>
                    <a:pt x="2686" y="7425"/>
                  </a:cubicBezTo>
                  <a:cubicBezTo>
                    <a:pt x="2686" y="7425"/>
                    <a:pt x="2272" y="6274"/>
                    <a:pt x="3064" y="5897"/>
                  </a:cubicBezTo>
                  <a:cubicBezTo>
                    <a:pt x="3110" y="5874"/>
                    <a:pt x="3187" y="5864"/>
                    <a:pt x="3290" y="5864"/>
                  </a:cubicBezTo>
                  <a:cubicBezTo>
                    <a:pt x="4943" y="5864"/>
                    <a:pt x="13424" y="8540"/>
                    <a:pt x="13424" y="8540"/>
                  </a:cubicBezTo>
                  <a:cubicBezTo>
                    <a:pt x="13424" y="8540"/>
                    <a:pt x="10623" y="7492"/>
                    <a:pt x="7187" y="6000"/>
                  </a:cubicBezTo>
                  <a:cubicBezTo>
                    <a:pt x="3782" y="4520"/>
                    <a:pt x="3454" y="3814"/>
                    <a:pt x="3295" y="3095"/>
                  </a:cubicBezTo>
                  <a:cubicBezTo>
                    <a:pt x="3131" y="2370"/>
                    <a:pt x="3575" y="1786"/>
                    <a:pt x="3575" y="1785"/>
                  </a:cubicBezTo>
                  <a:lnTo>
                    <a:pt x="3575" y="1785"/>
                  </a:lnTo>
                  <a:cubicBezTo>
                    <a:pt x="3575" y="1785"/>
                    <a:pt x="3381" y="1989"/>
                    <a:pt x="3081" y="1989"/>
                  </a:cubicBezTo>
                  <a:cubicBezTo>
                    <a:pt x="2914" y="1989"/>
                    <a:pt x="2715" y="1926"/>
                    <a:pt x="2497" y="1730"/>
                  </a:cubicBezTo>
                  <a:cubicBezTo>
                    <a:pt x="1894" y="1188"/>
                    <a:pt x="2497" y="208"/>
                    <a:pt x="2497" y="208"/>
                  </a:cubicBezTo>
                  <a:lnTo>
                    <a:pt x="2497" y="208"/>
                  </a:lnTo>
                  <a:lnTo>
                    <a:pt x="1705" y="793"/>
                  </a:lnTo>
                  <a:lnTo>
                    <a:pt x="1943" y="1"/>
                  </a:lnTo>
                  <a:close/>
                </a:path>
              </a:pathLst>
            </a:custGeom>
            <a:solidFill>
              <a:srgbClr val="FCD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4"/>
            <p:cNvSpPr/>
            <p:nvPr/>
          </p:nvSpPr>
          <p:spPr>
            <a:xfrm>
              <a:off x="-3397850" y="-581250"/>
              <a:ext cx="65350" cy="73900"/>
            </a:xfrm>
            <a:custGeom>
              <a:avLst/>
              <a:gdLst/>
              <a:ahLst/>
              <a:cxnLst/>
              <a:rect l="l" t="t" r="r" b="b"/>
              <a:pathLst>
                <a:path w="2614" h="2956" extrusionOk="0">
                  <a:moveTo>
                    <a:pt x="1103" y="1"/>
                  </a:moveTo>
                  <a:cubicBezTo>
                    <a:pt x="1103" y="1"/>
                    <a:pt x="1353" y="580"/>
                    <a:pt x="1432" y="1109"/>
                  </a:cubicBezTo>
                  <a:cubicBezTo>
                    <a:pt x="1511" y="1639"/>
                    <a:pt x="1462" y="1871"/>
                    <a:pt x="1462" y="1871"/>
                  </a:cubicBezTo>
                  <a:cubicBezTo>
                    <a:pt x="1462" y="1871"/>
                    <a:pt x="1176" y="1219"/>
                    <a:pt x="774" y="854"/>
                  </a:cubicBezTo>
                  <a:cubicBezTo>
                    <a:pt x="372" y="494"/>
                    <a:pt x="1" y="439"/>
                    <a:pt x="1" y="439"/>
                  </a:cubicBezTo>
                  <a:lnTo>
                    <a:pt x="1" y="439"/>
                  </a:lnTo>
                  <a:cubicBezTo>
                    <a:pt x="1" y="439"/>
                    <a:pt x="677" y="1609"/>
                    <a:pt x="646" y="2303"/>
                  </a:cubicBezTo>
                  <a:cubicBezTo>
                    <a:pt x="625" y="2922"/>
                    <a:pt x="2202" y="2955"/>
                    <a:pt x="2547" y="2955"/>
                  </a:cubicBezTo>
                  <a:cubicBezTo>
                    <a:pt x="2590" y="2955"/>
                    <a:pt x="2614" y="2955"/>
                    <a:pt x="2614" y="2955"/>
                  </a:cubicBezTo>
                  <a:cubicBezTo>
                    <a:pt x="2614" y="2955"/>
                    <a:pt x="2504" y="2035"/>
                    <a:pt x="2193" y="1262"/>
                  </a:cubicBezTo>
                  <a:cubicBezTo>
                    <a:pt x="1883" y="494"/>
                    <a:pt x="1103" y="1"/>
                    <a:pt x="1103" y="1"/>
                  </a:cubicBezTo>
                  <a:close/>
                </a:path>
              </a:pathLst>
            </a:custGeom>
            <a:solidFill>
              <a:srgbClr val="B1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4"/>
            <p:cNvSpPr/>
            <p:nvPr/>
          </p:nvSpPr>
          <p:spPr>
            <a:xfrm>
              <a:off x="-3397850" y="-570275"/>
              <a:ext cx="24550" cy="55450"/>
            </a:xfrm>
            <a:custGeom>
              <a:avLst/>
              <a:gdLst/>
              <a:ahLst/>
              <a:cxnLst/>
              <a:rect l="l" t="t" r="r" b="b"/>
              <a:pathLst>
                <a:path w="982" h="2218" extrusionOk="0">
                  <a:moveTo>
                    <a:pt x="1" y="0"/>
                  </a:moveTo>
                  <a:cubicBezTo>
                    <a:pt x="1" y="1"/>
                    <a:pt x="677" y="1170"/>
                    <a:pt x="646" y="1864"/>
                  </a:cubicBezTo>
                  <a:cubicBezTo>
                    <a:pt x="640" y="2016"/>
                    <a:pt x="732" y="2132"/>
                    <a:pt x="872" y="2217"/>
                  </a:cubicBezTo>
                  <a:cubicBezTo>
                    <a:pt x="945" y="1956"/>
                    <a:pt x="981" y="1675"/>
                    <a:pt x="908" y="1438"/>
                  </a:cubicBezTo>
                  <a:cubicBezTo>
                    <a:pt x="695" y="762"/>
                    <a:pt x="1" y="1"/>
                    <a:pt x="1" y="0"/>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4"/>
            <p:cNvSpPr/>
            <p:nvPr/>
          </p:nvSpPr>
          <p:spPr>
            <a:xfrm>
              <a:off x="-3531850" y="-686150"/>
              <a:ext cx="437825" cy="660775"/>
            </a:xfrm>
            <a:custGeom>
              <a:avLst/>
              <a:gdLst/>
              <a:ahLst/>
              <a:cxnLst/>
              <a:rect l="l" t="t" r="r" b="b"/>
              <a:pathLst>
                <a:path w="17513" h="26431" extrusionOk="0">
                  <a:moveTo>
                    <a:pt x="9253" y="0"/>
                  </a:moveTo>
                  <a:lnTo>
                    <a:pt x="4910" y="2297"/>
                  </a:lnTo>
                  <a:cubicBezTo>
                    <a:pt x="4910" y="2297"/>
                    <a:pt x="4913" y="2296"/>
                    <a:pt x="4919" y="2296"/>
                  </a:cubicBezTo>
                  <a:cubicBezTo>
                    <a:pt x="5033" y="2296"/>
                    <a:pt x="6244" y="2335"/>
                    <a:pt x="7450" y="3929"/>
                  </a:cubicBezTo>
                  <a:cubicBezTo>
                    <a:pt x="8717" y="5604"/>
                    <a:pt x="8443" y="7151"/>
                    <a:pt x="6926" y="8558"/>
                  </a:cubicBezTo>
                  <a:cubicBezTo>
                    <a:pt x="5409" y="9971"/>
                    <a:pt x="1" y="14027"/>
                    <a:pt x="19" y="17426"/>
                  </a:cubicBezTo>
                  <a:cubicBezTo>
                    <a:pt x="43" y="20825"/>
                    <a:pt x="1663" y="24254"/>
                    <a:pt x="7328" y="26032"/>
                  </a:cubicBezTo>
                  <a:cubicBezTo>
                    <a:pt x="8218" y="26312"/>
                    <a:pt x="9048" y="26430"/>
                    <a:pt x="9814" y="26430"/>
                  </a:cubicBezTo>
                  <a:cubicBezTo>
                    <a:pt x="13917" y="26430"/>
                    <a:pt x="16196" y="23048"/>
                    <a:pt x="16196" y="23048"/>
                  </a:cubicBezTo>
                  <a:lnTo>
                    <a:pt x="16647" y="23779"/>
                  </a:lnTo>
                  <a:lnTo>
                    <a:pt x="17512" y="19509"/>
                  </a:lnTo>
                  <a:lnTo>
                    <a:pt x="14594" y="21939"/>
                  </a:lnTo>
                  <a:lnTo>
                    <a:pt x="15313" y="22086"/>
                  </a:lnTo>
                  <a:cubicBezTo>
                    <a:pt x="15313" y="22086"/>
                    <a:pt x="13784" y="22981"/>
                    <a:pt x="12773" y="23365"/>
                  </a:cubicBezTo>
                  <a:cubicBezTo>
                    <a:pt x="12302" y="23546"/>
                    <a:pt x="11474" y="23871"/>
                    <a:pt x="10542" y="23871"/>
                  </a:cubicBezTo>
                  <a:cubicBezTo>
                    <a:pt x="9656" y="23871"/>
                    <a:pt x="8676" y="23577"/>
                    <a:pt x="7821" y="22585"/>
                  </a:cubicBezTo>
                  <a:cubicBezTo>
                    <a:pt x="6695" y="21282"/>
                    <a:pt x="8132" y="20301"/>
                    <a:pt x="10897" y="19180"/>
                  </a:cubicBezTo>
                  <a:cubicBezTo>
                    <a:pt x="13663" y="18060"/>
                    <a:pt x="16470" y="13778"/>
                    <a:pt x="16245" y="8990"/>
                  </a:cubicBezTo>
                  <a:cubicBezTo>
                    <a:pt x="16020" y="4203"/>
                    <a:pt x="9253" y="0"/>
                    <a:pt x="9253" y="0"/>
                  </a:cubicBezTo>
                  <a:close/>
                </a:path>
              </a:pathLst>
            </a:custGeom>
            <a:solidFill>
              <a:srgbClr val="B1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4"/>
            <p:cNvSpPr/>
            <p:nvPr/>
          </p:nvSpPr>
          <p:spPr>
            <a:xfrm>
              <a:off x="-3419625" y="-642450"/>
              <a:ext cx="261175" cy="589800"/>
            </a:xfrm>
            <a:custGeom>
              <a:avLst/>
              <a:gdLst/>
              <a:ahLst/>
              <a:cxnLst/>
              <a:rect l="l" t="t" r="r" b="b"/>
              <a:pathLst>
                <a:path w="10447" h="23592" extrusionOk="0">
                  <a:moveTo>
                    <a:pt x="5964" y="0"/>
                  </a:moveTo>
                  <a:cubicBezTo>
                    <a:pt x="5964" y="0"/>
                    <a:pt x="6024" y="45"/>
                    <a:pt x="6125" y="122"/>
                  </a:cubicBezTo>
                  <a:lnTo>
                    <a:pt x="6125" y="122"/>
                  </a:lnTo>
                  <a:cubicBezTo>
                    <a:pt x="6073" y="79"/>
                    <a:pt x="6019" y="39"/>
                    <a:pt x="5964" y="0"/>
                  </a:cubicBezTo>
                  <a:close/>
                  <a:moveTo>
                    <a:pt x="6125" y="122"/>
                  </a:moveTo>
                  <a:cubicBezTo>
                    <a:pt x="8522" y="2035"/>
                    <a:pt x="8660" y="7526"/>
                    <a:pt x="8552" y="9045"/>
                  </a:cubicBezTo>
                  <a:cubicBezTo>
                    <a:pt x="8443" y="10604"/>
                    <a:pt x="5878" y="12011"/>
                    <a:pt x="5878" y="12011"/>
                  </a:cubicBezTo>
                  <a:lnTo>
                    <a:pt x="756" y="16464"/>
                  </a:lnTo>
                  <a:cubicBezTo>
                    <a:pt x="756" y="16464"/>
                    <a:pt x="1" y="17457"/>
                    <a:pt x="1" y="19174"/>
                  </a:cubicBezTo>
                  <a:cubicBezTo>
                    <a:pt x="1" y="20898"/>
                    <a:pt x="1097" y="22104"/>
                    <a:pt x="3034" y="23225"/>
                  </a:cubicBezTo>
                  <a:cubicBezTo>
                    <a:pt x="3497" y="23492"/>
                    <a:pt x="4078" y="23591"/>
                    <a:pt x="4673" y="23591"/>
                  </a:cubicBezTo>
                  <a:cubicBezTo>
                    <a:pt x="6402" y="23591"/>
                    <a:pt x="8244" y="22753"/>
                    <a:pt x="7623" y="22753"/>
                  </a:cubicBezTo>
                  <a:cubicBezTo>
                    <a:pt x="7561" y="22753"/>
                    <a:pt x="7473" y="22761"/>
                    <a:pt x="7358" y="22780"/>
                  </a:cubicBezTo>
                  <a:cubicBezTo>
                    <a:pt x="7138" y="22816"/>
                    <a:pt x="6906" y="22833"/>
                    <a:pt x="6667" y="22833"/>
                  </a:cubicBezTo>
                  <a:cubicBezTo>
                    <a:pt x="5125" y="22833"/>
                    <a:pt x="3317" y="22117"/>
                    <a:pt x="2510" y="21136"/>
                  </a:cubicBezTo>
                  <a:cubicBezTo>
                    <a:pt x="1584" y="20003"/>
                    <a:pt x="2005" y="18358"/>
                    <a:pt x="2005" y="18358"/>
                  </a:cubicBezTo>
                  <a:lnTo>
                    <a:pt x="2005" y="18358"/>
                  </a:lnTo>
                  <a:cubicBezTo>
                    <a:pt x="2005" y="18358"/>
                    <a:pt x="2119" y="18426"/>
                    <a:pt x="2299" y="18426"/>
                  </a:cubicBezTo>
                  <a:cubicBezTo>
                    <a:pt x="2455" y="18426"/>
                    <a:pt x="2660" y="18374"/>
                    <a:pt x="2882" y="18181"/>
                  </a:cubicBezTo>
                  <a:cubicBezTo>
                    <a:pt x="3357" y="17767"/>
                    <a:pt x="4185" y="15879"/>
                    <a:pt x="4185" y="15879"/>
                  </a:cubicBezTo>
                  <a:cubicBezTo>
                    <a:pt x="4185" y="15879"/>
                    <a:pt x="4538" y="16153"/>
                    <a:pt x="4971" y="16153"/>
                  </a:cubicBezTo>
                  <a:cubicBezTo>
                    <a:pt x="5409" y="16153"/>
                    <a:pt x="6737" y="14186"/>
                    <a:pt x="6737" y="14186"/>
                  </a:cubicBezTo>
                  <a:cubicBezTo>
                    <a:pt x="6737" y="14186"/>
                    <a:pt x="6774" y="14539"/>
                    <a:pt x="7115" y="14618"/>
                  </a:cubicBezTo>
                  <a:cubicBezTo>
                    <a:pt x="7120" y="14620"/>
                    <a:pt x="7126" y="14620"/>
                    <a:pt x="7132" y="14620"/>
                  </a:cubicBezTo>
                  <a:cubicBezTo>
                    <a:pt x="7498" y="14620"/>
                    <a:pt x="8735" y="12328"/>
                    <a:pt x="8735" y="12328"/>
                  </a:cubicBezTo>
                  <a:cubicBezTo>
                    <a:pt x="8735" y="12328"/>
                    <a:pt x="9387" y="12304"/>
                    <a:pt x="9612" y="11616"/>
                  </a:cubicBezTo>
                  <a:cubicBezTo>
                    <a:pt x="9837" y="10927"/>
                    <a:pt x="10045" y="8211"/>
                    <a:pt x="10045" y="8211"/>
                  </a:cubicBezTo>
                  <a:cubicBezTo>
                    <a:pt x="10045" y="8211"/>
                    <a:pt x="10068" y="8218"/>
                    <a:pt x="10103" y="8218"/>
                  </a:cubicBezTo>
                  <a:cubicBezTo>
                    <a:pt x="10202" y="8218"/>
                    <a:pt x="10394" y="8161"/>
                    <a:pt x="10416" y="7730"/>
                  </a:cubicBezTo>
                  <a:cubicBezTo>
                    <a:pt x="10447" y="7145"/>
                    <a:pt x="9612" y="5263"/>
                    <a:pt x="9612" y="5263"/>
                  </a:cubicBezTo>
                  <a:lnTo>
                    <a:pt x="9612" y="5263"/>
                  </a:lnTo>
                  <a:cubicBezTo>
                    <a:pt x="9612" y="5263"/>
                    <a:pt x="9809" y="5346"/>
                    <a:pt x="9964" y="5346"/>
                  </a:cubicBezTo>
                  <a:cubicBezTo>
                    <a:pt x="10087" y="5346"/>
                    <a:pt x="10185" y="5293"/>
                    <a:pt x="10136" y="5104"/>
                  </a:cubicBezTo>
                  <a:cubicBezTo>
                    <a:pt x="10020" y="4684"/>
                    <a:pt x="8290" y="2638"/>
                    <a:pt x="8290" y="2638"/>
                  </a:cubicBezTo>
                  <a:cubicBezTo>
                    <a:pt x="8290" y="2638"/>
                    <a:pt x="8869" y="2540"/>
                    <a:pt x="8735" y="2254"/>
                  </a:cubicBezTo>
                  <a:cubicBezTo>
                    <a:pt x="8616" y="2006"/>
                    <a:pt x="6700" y="554"/>
                    <a:pt x="6125" y="122"/>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4"/>
            <p:cNvSpPr/>
            <p:nvPr/>
          </p:nvSpPr>
          <p:spPr>
            <a:xfrm>
              <a:off x="-3531850" y="-608950"/>
              <a:ext cx="221900" cy="528700"/>
            </a:xfrm>
            <a:custGeom>
              <a:avLst/>
              <a:gdLst/>
              <a:ahLst/>
              <a:cxnLst/>
              <a:rect l="l" t="t" r="r" b="b"/>
              <a:pathLst>
                <a:path w="8876" h="21148" extrusionOk="0">
                  <a:moveTo>
                    <a:pt x="6670" y="0"/>
                  </a:moveTo>
                  <a:lnTo>
                    <a:pt x="6670" y="0"/>
                  </a:lnTo>
                  <a:cubicBezTo>
                    <a:pt x="6920" y="214"/>
                    <a:pt x="7188" y="488"/>
                    <a:pt x="7450" y="841"/>
                  </a:cubicBezTo>
                  <a:cubicBezTo>
                    <a:pt x="8717" y="2516"/>
                    <a:pt x="8443" y="4063"/>
                    <a:pt x="6926" y="5470"/>
                  </a:cubicBezTo>
                  <a:cubicBezTo>
                    <a:pt x="5409" y="6883"/>
                    <a:pt x="1" y="10939"/>
                    <a:pt x="19" y="14338"/>
                  </a:cubicBezTo>
                  <a:cubicBezTo>
                    <a:pt x="37" y="16811"/>
                    <a:pt x="896" y="19296"/>
                    <a:pt x="3539" y="21148"/>
                  </a:cubicBezTo>
                  <a:cubicBezTo>
                    <a:pt x="2108" y="19540"/>
                    <a:pt x="293" y="16567"/>
                    <a:pt x="677" y="14350"/>
                  </a:cubicBezTo>
                  <a:cubicBezTo>
                    <a:pt x="1060" y="12133"/>
                    <a:pt x="4782" y="8022"/>
                    <a:pt x="6006" y="7309"/>
                  </a:cubicBezTo>
                  <a:cubicBezTo>
                    <a:pt x="7224" y="6591"/>
                    <a:pt x="8875" y="4087"/>
                    <a:pt x="8650" y="2589"/>
                  </a:cubicBezTo>
                  <a:cubicBezTo>
                    <a:pt x="8424" y="1085"/>
                    <a:pt x="6671" y="1"/>
                    <a:pt x="6670" y="0"/>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4"/>
            <p:cNvSpPr/>
            <p:nvPr/>
          </p:nvSpPr>
          <p:spPr>
            <a:xfrm>
              <a:off x="-3441550" y="-218525"/>
              <a:ext cx="347525" cy="172825"/>
            </a:xfrm>
            <a:custGeom>
              <a:avLst/>
              <a:gdLst/>
              <a:ahLst/>
              <a:cxnLst/>
              <a:rect l="l" t="t" r="r" b="b"/>
              <a:pathLst>
                <a:path w="13901" h="6913" extrusionOk="0">
                  <a:moveTo>
                    <a:pt x="1444" y="0"/>
                  </a:moveTo>
                  <a:lnTo>
                    <a:pt x="1444" y="0"/>
                  </a:lnTo>
                  <a:cubicBezTo>
                    <a:pt x="1188" y="85"/>
                    <a:pt x="390" y="1608"/>
                    <a:pt x="195" y="2577"/>
                  </a:cubicBezTo>
                  <a:cubicBezTo>
                    <a:pt x="1" y="3545"/>
                    <a:pt x="421" y="3868"/>
                    <a:pt x="421" y="3868"/>
                  </a:cubicBezTo>
                  <a:lnTo>
                    <a:pt x="671" y="3819"/>
                  </a:lnTo>
                  <a:lnTo>
                    <a:pt x="841" y="3953"/>
                  </a:lnTo>
                  <a:cubicBezTo>
                    <a:pt x="841" y="3953"/>
                    <a:pt x="1554" y="5257"/>
                    <a:pt x="1846" y="5640"/>
                  </a:cubicBezTo>
                  <a:cubicBezTo>
                    <a:pt x="2000" y="5839"/>
                    <a:pt x="2200" y="5886"/>
                    <a:pt x="2356" y="5886"/>
                  </a:cubicBezTo>
                  <a:cubicBezTo>
                    <a:pt x="2497" y="5886"/>
                    <a:pt x="2601" y="5847"/>
                    <a:pt x="2601" y="5847"/>
                  </a:cubicBezTo>
                  <a:lnTo>
                    <a:pt x="2644" y="5616"/>
                  </a:lnTo>
                  <a:lnTo>
                    <a:pt x="2894" y="5665"/>
                  </a:lnTo>
                  <a:cubicBezTo>
                    <a:pt x="2894" y="5665"/>
                    <a:pt x="3947" y="6597"/>
                    <a:pt x="4380" y="6779"/>
                  </a:cubicBezTo>
                  <a:cubicBezTo>
                    <a:pt x="4636" y="6890"/>
                    <a:pt x="4964" y="6913"/>
                    <a:pt x="5191" y="6913"/>
                  </a:cubicBezTo>
                  <a:cubicBezTo>
                    <a:pt x="5353" y="6913"/>
                    <a:pt x="5464" y="6901"/>
                    <a:pt x="5464" y="6901"/>
                  </a:cubicBezTo>
                  <a:lnTo>
                    <a:pt x="5653" y="6743"/>
                  </a:lnTo>
                  <a:lnTo>
                    <a:pt x="5860" y="6731"/>
                  </a:lnTo>
                  <a:cubicBezTo>
                    <a:pt x="5860" y="6731"/>
                    <a:pt x="7260" y="6879"/>
                    <a:pt x="7892" y="6879"/>
                  </a:cubicBezTo>
                  <a:cubicBezTo>
                    <a:pt x="8019" y="6879"/>
                    <a:pt x="8115" y="6873"/>
                    <a:pt x="8162" y="6858"/>
                  </a:cubicBezTo>
                  <a:cubicBezTo>
                    <a:pt x="8443" y="6773"/>
                    <a:pt x="9009" y="6542"/>
                    <a:pt x="9009" y="6542"/>
                  </a:cubicBezTo>
                  <a:cubicBezTo>
                    <a:pt x="9009" y="6542"/>
                    <a:pt x="9758" y="6219"/>
                    <a:pt x="10495" y="5975"/>
                  </a:cubicBezTo>
                  <a:cubicBezTo>
                    <a:pt x="11226" y="5732"/>
                    <a:pt x="11549" y="4763"/>
                    <a:pt x="11549" y="4763"/>
                  </a:cubicBezTo>
                  <a:cubicBezTo>
                    <a:pt x="11549" y="4763"/>
                    <a:pt x="11622" y="4398"/>
                    <a:pt x="12182" y="3904"/>
                  </a:cubicBezTo>
                  <a:cubicBezTo>
                    <a:pt x="12743" y="3417"/>
                    <a:pt x="13900" y="805"/>
                    <a:pt x="13900" y="804"/>
                  </a:cubicBezTo>
                  <a:lnTo>
                    <a:pt x="13900" y="804"/>
                  </a:lnTo>
                  <a:cubicBezTo>
                    <a:pt x="13900" y="805"/>
                    <a:pt x="12054" y="3740"/>
                    <a:pt x="10794" y="4721"/>
                  </a:cubicBezTo>
                  <a:cubicBezTo>
                    <a:pt x="9695" y="5570"/>
                    <a:pt x="7918" y="6030"/>
                    <a:pt x="6334" y="6030"/>
                  </a:cubicBezTo>
                  <a:cubicBezTo>
                    <a:pt x="6100" y="6030"/>
                    <a:pt x="5870" y="6020"/>
                    <a:pt x="5647" y="6000"/>
                  </a:cubicBezTo>
                  <a:cubicBezTo>
                    <a:pt x="3911" y="5847"/>
                    <a:pt x="2431" y="4879"/>
                    <a:pt x="1700" y="3387"/>
                  </a:cubicBezTo>
                  <a:cubicBezTo>
                    <a:pt x="963" y="1895"/>
                    <a:pt x="1444" y="0"/>
                    <a:pt x="1444" y="0"/>
                  </a:cubicBez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4"/>
            <p:cNvSpPr/>
            <p:nvPr/>
          </p:nvSpPr>
          <p:spPr>
            <a:xfrm>
              <a:off x="-3411250" y="-657525"/>
              <a:ext cx="231950" cy="449375"/>
            </a:xfrm>
            <a:custGeom>
              <a:avLst/>
              <a:gdLst/>
              <a:ahLst/>
              <a:cxnLst/>
              <a:rect l="l" t="t" r="r" b="b"/>
              <a:pathLst>
                <a:path w="9278" h="17975" extrusionOk="0">
                  <a:moveTo>
                    <a:pt x="4849" y="0"/>
                  </a:moveTo>
                  <a:lnTo>
                    <a:pt x="4581" y="305"/>
                  </a:lnTo>
                  <a:cubicBezTo>
                    <a:pt x="4581" y="305"/>
                    <a:pt x="6554" y="2705"/>
                    <a:pt x="7352" y="4489"/>
                  </a:cubicBezTo>
                  <a:cubicBezTo>
                    <a:pt x="8156" y="6274"/>
                    <a:pt x="7980" y="9435"/>
                    <a:pt x="6481" y="11043"/>
                  </a:cubicBezTo>
                  <a:cubicBezTo>
                    <a:pt x="4989" y="12645"/>
                    <a:pt x="1" y="17067"/>
                    <a:pt x="1" y="17067"/>
                  </a:cubicBezTo>
                  <a:cubicBezTo>
                    <a:pt x="1" y="17067"/>
                    <a:pt x="413" y="17975"/>
                    <a:pt x="882" y="17975"/>
                  </a:cubicBezTo>
                  <a:cubicBezTo>
                    <a:pt x="887" y="17975"/>
                    <a:pt x="891" y="17975"/>
                    <a:pt x="896" y="17974"/>
                  </a:cubicBezTo>
                  <a:cubicBezTo>
                    <a:pt x="1377" y="17962"/>
                    <a:pt x="1499" y="17773"/>
                    <a:pt x="1858" y="17152"/>
                  </a:cubicBezTo>
                  <a:cubicBezTo>
                    <a:pt x="2218" y="16525"/>
                    <a:pt x="2754" y="15246"/>
                    <a:pt x="2754" y="15246"/>
                  </a:cubicBezTo>
                  <a:lnTo>
                    <a:pt x="3003" y="15416"/>
                  </a:lnTo>
                  <a:cubicBezTo>
                    <a:pt x="3003" y="15416"/>
                    <a:pt x="3017" y="15417"/>
                    <a:pt x="3042" y="15417"/>
                  </a:cubicBezTo>
                  <a:cubicBezTo>
                    <a:pt x="3163" y="15417"/>
                    <a:pt x="3543" y="15408"/>
                    <a:pt x="3740" y="15307"/>
                  </a:cubicBezTo>
                  <a:cubicBezTo>
                    <a:pt x="3972" y="15179"/>
                    <a:pt x="4465" y="13985"/>
                    <a:pt x="4465" y="13985"/>
                  </a:cubicBezTo>
                  <a:lnTo>
                    <a:pt x="4794" y="13613"/>
                  </a:lnTo>
                  <a:cubicBezTo>
                    <a:pt x="4794" y="13613"/>
                    <a:pt x="4808" y="13616"/>
                    <a:pt x="4837" y="13616"/>
                  </a:cubicBezTo>
                  <a:cubicBezTo>
                    <a:pt x="4931" y="13616"/>
                    <a:pt x="5185" y="13587"/>
                    <a:pt x="5610" y="13339"/>
                  </a:cubicBezTo>
                  <a:cubicBezTo>
                    <a:pt x="6165" y="13010"/>
                    <a:pt x="7048" y="11609"/>
                    <a:pt x="7048" y="11609"/>
                  </a:cubicBezTo>
                  <a:lnTo>
                    <a:pt x="7529" y="10952"/>
                  </a:lnTo>
                  <a:lnTo>
                    <a:pt x="7663" y="10988"/>
                  </a:lnTo>
                  <a:lnTo>
                    <a:pt x="7827" y="11274"/>
                  </a:lnTo>
                  <a:lnTo>
                    <a:pt x="8309" y="10921"/>
                  </a:lnTo>
                  <a:cubicBezTo>
                    <a:pt x="8309" y="10921"/>
                    <a:pt x="8455" y="10885"/>
                    <a:pt x="8601" y="9819"/>
                  </a:cubicBezTo>
                  <a:cubicBezTo>
                    <a:pt x="8741" y="8759"/>
                    <a:pt x="8881" y="7669"/>
                    <a:pt x="8881" y="7669"/>
                  </a:cubicBezTo>
                  <a:lnTo>
                    <a:pt x="9277" y="7230"/>
                  </a:lnTo>
                  <a:lnTo>
                    <a:pt x="8564" y="5573"/>
                  </a:lnTo>
                  <a:lnTo>
                    <a:pt x="7907" y="4026"/>
                  </a:lnTo>
                  <a:lnTo>
                    <a:pt x="8217" y="3600"/>
                  </a:lnTo>
                  <a:lnTo>
                    <a:pt x="6841" y="2242"/>
                  </a:lnTo>
                  <a:lnTo>
                    <a:pt x="6755" y="1980"/>
                  </a:lnTo>
                  <a:lnTo>
                    <a:pt x="7237" y="1858"/>
                  </a:lnTo>
                  <a:lnTo>
                    <a:pt x="4849" y="0"/>
                  </a:ln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4"/>
            <p:cNvSpPr/>
            <p:nvPr/>
          </p:nvSpPr>
          <p:spPr>
            <a:xfrm>
              <a:off x="-3645300" y="-583375"/>
              <a:ext cx="375075" cy="194625"/>
            </a:xfrm>
            <a:custGeom>
              <a:avLst/>
              <a:gdLst/>
              <a:ahLst/>
              <a:cxnLst/>
              <a:rect l="l" t="t" r="r" b="b"/>
              <a:pathLst>
                <a:path w="15003" h="7785" extrusionOk="0">
                  <a:moveTo>
                    <a:pt x="8419" y="1"/>
                  </a:moveTo>
                  <a:cubicBezTo>
                    <a:pt x="8419" y="1"/>
                    <a:pt x="4849" y="1523"/>
                    <a:pt x="3229" y="3095"/>
                  </a:cubicBezTo>
                  <a:cubicBezTo>
                    <a:pt x="1609" y="4666"/>
                    <a:pt x="111" y="7243"/>
                    <a:pt x="1" y="7785"/>
                  </a:cubicBezTo>
                  <a:cubicBezTo>
                    <a:pt x="1" y="7785"/>
                    <a:pt x="1773" y="6244"/>
                    <a:pt x="3333" y="6189"/>
                  </a:cubicBezTo>
                  <a:cubicBezTo>
                    <a:pt x="3366" y="6188"/>
                    <a:pt x="3398" y="6187"/>
                    <a:pt x="3431" y="6187"/>
                  </a:cubicBezTo>
                  <a:cubicBezTo>
                    <a:pt x="4920" y="6187"/>
                    <a:pt x="5708" y="7261"/>
                    <a:pt x="5708" y="7261"/>
                  </a:cubicBezTo>
                  <a:cubicBezTo>
                    <a:pt x="5708" y="7261"/>
                    <a:pt x="7005" y="5884"/>
                    <a:pt x="8479" y="5823"/>
                  </a:cubicBezTo>
                  <a:cubicBezTo>
                    <a:pt x="8579" y="5820"/>
                    <a:pt x="8677" y="5818"/>
                    <a:pt x="8774" y="5818"/>
                  </a:cubicBezTo>
                  <a:cubicBezTo>
                    <a:pt x="10103" y="5818"/>
                    <a:pt x="11099" y="6146"/>
                    <a:pt x="11099" y="6146"/>
                  </a:cubicBezTo>
                  <a:cubicBezTo>
                    <a:pt x="11099" y="6146"/>
                    <a:pt x="12122" y="3966"/>
                    <a:pt x="13565" y="3893"/>
                  </a:cubicBezTo>
                  <a:cubicBezTo>
                    <a:pt x="15003" y="3820"/>
                    <a:pt x="10197" y="2400"/>
                    <a:pt x="9685" y="1907"/>
                  </a:cubicBezTo>
                  <a:cubicBezTo>
                    <a:pt x="9168" y="1408"/>
                    <a:pt x="8419" y="1"/>
                    <a:pt x="8419" y="1"/>
                  </a:cubicBezTo>
                  <a:close/>
                </a:path>
              </a:pathLst>
            </a:custGeom>
            <a:solidFill>
              <a:srgbClr val="FCD3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4"/>
            <p:cNvSpPr/>
            <p:nvPr/>
          </p:nvSpPr>
          <p:spPr>
            <a:xfrm>
              <a:off x="-3601425" y="-566025"/>
              <a:ext cx="145425" cy="110275"/>
            </a:xfrm>
            <a:custGeom>
              <a:avLst/>
              <a:gdLst/>
              <a:ahLst/>
              <a:cxnLst/>
              <a:rect l="l" t="t" r="r" b="b"/>
              <a:pathLst>
                <a:path w="5817" h="4411" extrusionOk="0">
                  <a:moveTo>
                    <a:pt x="5817" y="1"/>
                  </a:moveTo>
                  <a:cubicBezTo>
                    <a:pt x="5817" y="1"/>
                    <a:pt x="4148" y="239"/>
                    <a:pt x="2838" y="1262"/>
                  </a:cubicBezTo>
                  <a:cubicBezTo>
                    <a:pt x="1535" y="2285"/>
                    <a:pt x="0" y="4411"/>
                    <a:pt x="0" y="4411"/>
                  </a:cubicBezTo>
                  <a:cubicBezTo>
                    <a:pt x="0" y="4411"/>
                    <a:pt x="1931" y="2626"/>
                    <a:pt x="3216" y="1853"/>
                  </a:cubicBezTo>
                  <a:cubicBezTo>
                    <a:pt x="3780" y="1515"/>
                    <a:pt x="4119" y="1420"/>
                    <a:pt x="4323" y="1420"/>
                  </a:cubicBezTo>
                  <a:cubicBezTo>
                    <a:pt x="4586" y="1420"/>
                    <a:pt x="4623" y="1578"/>
                    <a:pt x="4623" y="1578"/>
                  </a:cubicBezTo>
                  <a:lnTo>
                    <a:pt x="581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4"/>
            <p:cNvSpPr/>
            <p:nvPr/>
          </p:nvSpPr>
          <p:spPr>
            <a:xfrm>
              <a:off x="-3487700" y="-573475"/>
              <a:ext cx="84550" cy="89700"/>
            </a:xfrm>
            <a:custGeom>
              <a:avLst/>
              <a:gdLst/>
              <a:ahLst/>
              <a:cxnLst/>
              <a:rect l="l" t="t" r="r" b="b"/>
              <a:pathLst>
                <a:path w="3382" h="3588" extrusionOk="0">
                  <a:moveTo>
                    <a:pt x="1816" y="0"/>
                  </a:moveTo>
                  <a:cubicBezTo>
                    <a:pt x="1816" y="0"/>
                    <a:pt x="366" y="1066"/>
                    <a:pt x="458" y="1560"/>
                  </a:cubicBezTo>
                  <a:cubicBezTo>
                    <a:pt x="549" y="2053"/>
                    <a:pt x="1" y="2589"/>
                    <a:pt x="1" y="3588"/>
                  </a:cubicBezTo>
                  <a:cubicBezTo>
                    <a:pt x="1" y="3588"/>
                    <a:pt x="823" y="2218"/>
                    <a:pt x="1183" y="1889"/>
                  </a:cubicBezTo>
                  <a:cubicBezTo>
                    <a:pt x="1270" y="1809"/>
                    <a:pt x="1367" y="1778"/>
                    <a:pt x="1463" y="1778"/>
                  </a:cubicBezTo>
                  <a:cubicBezTo>
                    <a:pt x="1763" y="1778"/>
                    <a:pt x="2060" y="2071"/>
                    <a:pt x="2060" y="2071"/>
                  </a:cubicBezTo>
                  <a:lnTo>
                    <a:pt x="2931" y="3265"/>
                  </a:lnTo>
                  <a:cubicBezTo>
                    <a:pt x="2931" y="3265"/>
                    <a:pt x="2571" y="2242"/>
                    <a:pt x="2638" y="1779"/>
                  </a:cubicBezTo>
                  <a:cubicBezTo>
                    <a:pt x="2675" y="1528"/>
                    <a:pt x="2891" y="1470"/>
                    <a:pt x="3080" y="1470"/>
                  </a:cubicBezTo>
                  <a:cubicBezTo>
                    <a:pt x="3240" y="1470"/>
                    <a:pt x="3381" y="1511"/>
                    <a:pt x="3381" y="1511"/>
                  </a:cubicBezTo>
                  <a:lnTo>
                    <a:pt x="181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4"/>
            <p:cNvSpPr/>
            <p:nvPr/>
          </p:nvSpPr>
          <p:spPr>
            <a:xfrm>
              <a:off x="-3649250" y="-590125"/>
              <a:ext cx="389075" cy="208375"/>
            </a:xfrm>
            <a:custGeom>
              <a:avLst/>
              <a:gdLst/>
              <a:ahLst/>
              <a:cxnLst/>
              <a:rect l="l" t="t" r="r" b="b"/>
              <a:pathLst>
                <a:path w="15563" h="8335" extrusionOk="0">
                  <a:moveTo>
                    <a:pt x="9314" y="1"/>
                  </a:moveTo>
                  <a:cubicBezTo>
                    <a:pt x="8337" y="1"/>
                    <a:pt x="5132" y="1091"/>
                    <a:pt x="3539" y="2609"/>
                  </a:cubicBezTo>
                  <a:cubicBezTo>
                    <a:pt x="1700" y="4364"/>
                    <a:pt x="1" y="8335"/>
                    <a:pt x="1" y="8335"/>
                  </a:cubicBezTo>
                  <a:cubicBezTo>
                    <a:pt x="3576" y="1861"/>
                    <a:pt x="7127" y="1294"/>
                    <a:pt x="7127" y="1294"/>
                  </a:cubicBezTo>
                  <a:lnTo>
                    <a:pt x="7127" y="1294"/>
                  </a:lnTo>
                  <a:cubicBezTo>
                    <a:pt x="7127" y="1294"/>
                    <a:pt x="6567" y="2037"/>
                    <a:pt x="6079" y="4083"/>
                  </a:cubicBezTo>
                  <a:cubicBezTo>
                    <a:pt x="5562" y="6234"/>
                    <a:pt x="5866" y="7994"/>
                    <a:pt x="5866" y="7994"/>
                  </a:cubicBezTo>
                  <a:cubicBezTo>
                    <a:pt x="5866" y="7994"/>
                    <a:pt x="5921" y="6885"/>
                    <a:pt x="6359" y="4717"/>
                  </a:cubicBezTo>
                  <a:cubicBezTo>
                    <a:pt x="6798" y="2549"/>
                    <a:pt x="7864" y="1294"/>
                    <a:pt x="7864" y="1294"/>
                  </a:cubicBezTo>
                  <a:lnTo>
                    <a:pt x="7864" y="1294"/>
                  </a:lnTo>
                  <a:cubicBezTo>
                    <a:pt x="7864" y="1294"/>
                    <a:pt x="7852" y="2518"/>
                    <a:pt x="8832" y="4211"/>
                  </a:cubicBezTo>
                  <a:cubicBezTo>
                    <a:pt x="9819" y="5905"/>
                    <a:pt x="12128" y="7117"/>
                    <a:pt x="12128" y="7117"/>
                  </a:cubicBezTo>
                  <a:cubicBezTo>
                    <a:pt x="12128" y="7117"/>
                    <a:pt x="10745" y="5624"/>
                    <a:pt x="9685" y="4327"/>
                  </a:cubicBezTo>
                  <a:cubicBezTo>
                    <a:pt x="8625" y="3030"/>
                    <a:pt x="8430" y="1276"/>
                    <a:pt x="8430" y="1276"/>
                  </a:cubicBezTo>
                  <a:lnTo>
                    <a:pt x="8430" y="1276"/>
                  </a:lnTo>
                  <a:cubicBezTo>
                    <a:pt x="8431" y="1276"/>
                    <a:pt x="10873" y="3730"/>
                    <a:pt x="12231" y="4199"/>
                  </a:cubicBezTo>
                  <a:cubicBezTo>
                    <a:pt x="12854" y="4414"/>
                    <a:pt x="13558" y="4523"/>
                    <a:pt x="14149" y="4523"/>
                  </a:cubicBezTo>
                  <a:cubicBezTo>
                    <a:pt x="14845" y="4523"/>
                    <a:pt x="15384" y="4372"/>
                    <a:pt x="15447" y="4065"/>
                  </a:cubicBezTo>
                  <a:cubicBezTo>
                    <a:pt x="15563" y="3499"/>
                    <a:pt x="15002" y="3219"/>
                    <a:pt x="13656" y="3115"/>
                  </a:cubicBezTo>
                  <a:cubicBezTo>
                    <a:pt x="12304" y="3011"/>
                    <a:pt x="9965" y="2256"/>
                    <a:pt x="9448" y="1483"/>
                  </a:cubicBezTo>
                  <a:cubicBezTo>
                    <a:pt x="8936" y="703"/>
                    <a:pt x="9819" y="490"/>
                    <a:pt x="9594" y="82"/>
                  </a:cubicBezTo>
                  <a:cubicBezTo>
                    <a:pt x="9564" y="27"/>
                    <a:pt x="9466" y="1"/>
                    <a:pt x="9314"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4"/>
            <p:cNvSpPr/>
            <p:nvPr/>
          </p:nvSpPr>
          <p:spPr>
            <a:xfrm>
              <a:off x="-3159225" y="-687225"/>
              <a:ext cx="304550" cy="208650"/>
            </a:xfrm>
            <a:custGeom>
              <a:avLst/>
              <a:gdLst/>
              <a:ahLst/>
              <a:cxnLst/>
              <a:rect l="l" t="t" r="r" b="b"/>
              <a:pathLst>
                <a:path w="12182" h="8346" extrusionOk="0">
                  <a:moveTo>
                    <a:pt x="2388" y="1"/>
                  </a:moveTo>
                  <a:lnTo>
                    <a:pt x="0" y="5921"/>
                  </a:lnTo>
                  <a:cubicBezTo>
                    <a:pt x="0" y="5921"/>
                    <a:pt x="13" y="5920"/>
                    <a:pt x="38" y="5920"/>
                  </a:cubicBezTo>
                  <a:cubicBezTo>
                    <a:pt x="179" y="5920"/>
                    <a:pt x="707" y="5963"/>
                    <a:pt x="1590" y="6536"/>
                  </a:cubicBezTo>
                  <a:cubicBezTo>
                    <a:pt x="2631" y="7218"/>
                    <a:pt x="3040" y="8345"/>
                    <a:pt x="3040" y="8345"/>
                  </a:cubicBezTo>
                  <a:cubicBezTo>
                    <a:pt x="3040" y="8345"/>
                    <a:pt x="4276" y="7103"/>
                    <a:pt x="5421" y="6975"/>
                  </a:cubicBezTo>
                  <a:cubicBezTo>
                    <a:pt x="5542" y="6961"/>
                    <a:pt x="5660" y="6955"/>
                    <a:pt x="5775" y="6955"/>
                  </a:cubicBezTo>
                  <a:cubicBezTo>
                    <a:pt x="6749" y="6955"/>
                    <a:pt x="7480" y="7389"/>
                    <a:pt x="7480" y="7389"/>
                  </a:cubicBezTo>
                  <a:cubicBezTo>
                    <a:pt x="7480" y="7389"/>
                    <a:pt x="7882" y="5421"/>
                    <a:pt x="9362" y="4825"/>
                  </a:cubicBezTo>
                  <a:cubicBezTo>
                    <a:pt x="9838" y="4635"/>
                    <a:pt x="10298" y="4571"/>
                    <a:pt x="10704" y="4571"/>
                  </a:cubicBezTo>
                  <a:cubicBezTo>
                    <a:pt x="11565" y="4571"/>
                    <a:pt x="12182" y="4861"/>
                    <a:pt x="12182" y="4861"/>
                  </a:cubicBezTo>
                  <a:cubicBezTo>
                    <a:pt x="12030" y="4538"/>
                    <a:pt x="8716" y="2291"/>
                    <a:pt x="7979" y="1804"/>
                  </a:cubicBezTo>
                  <a:cubicBezTo>
                    <a:pt x="7236" y="1316"/>
                    <a:pt x="3898" y="196"/>
                    <a:pt x="3898" y="196"/>
                  </a:cubicBezTo>
                  <a:lnTo>
                    <a:pt x="2388" y="1"/>
                  </a:lnTo>
                  <a:close/>
                </a:path>
              </a:pathLst>
            </a:custGeom>
            <a:solidFill>
              <a:srgbClr val="FCD3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4"/>
            <p:cNvSpPr/>
            <p:nvPr/>
          </p:nvSpPr>
          <p:spPr>
            <a:xfrm>
              <a:off x="-3145225" y="-685650"/>
              <a:ext cx="160625" cy="128800"/>
            </a:xfrm>
            <a:custGeom>
              <a:avLst/>
              <a:gdLst/>
              <a:ahLst/>
              <a:cxnLst/>
              <a:rect l="l" t="t" r="r" b="b"/>
              <a:pathLst>
                <a:path w="6425" h="5152" extrusionOk="0">
                  <a:moveTo>
                    <a:pt x="2368" y="1"/>
                  </a:moveTo>
                  <a:cubicBezTo>
                    <a:pt x="2342" y="1"/>
                    <a:pt x="2318" y="2"/>
                    <a:pt x="2297" y="5"/>
                  </a:cubicBezTo>
                  <a:cubicBezTo>
                    <a:pt x="1541" y="96"/>
                    <a:pt x="0" y="5151"/>
                    <a:pt x="0" y="5151"/>
                  </a:cubicBezTo>
                  <a:lnTo>
                    <a:pt x="1828" y="2240"/>
                  </a:lnTo>
                  <a:cubicBezTo>
                    <a:pt x="1889" y="2142"/>
                    <a:pt x="1993" y="2091"/>
                    <a:pt x="2097" y="2091"/>
                  </a:cubicBezTo>
                  <a:cubicBezTo>
                    <a:pt x="2181" y="2091"/>
                    <a:pt x="2265" y="2124"/>
                    <a:pt x="2327" y="2191"/>
                  </a:cubicBezTo>
                  <a:lnTo>
                    <a:pt x="2705" y="2593"/>
                  </a:lnTo>
                  <a:lnTo>
                    <a:pt x="3052" y="4092"/>
                  </a:lnTo>
                  <a:lnTo>
                    <a:pt x="3241" y="4201"/>
                  </a:lnTo>
                  <a:lnTo>
                    <a:pt x="3241" y="2386"/>
                  </a:lnTo>
                  <a:lnTo>
                    <a:pt x="3241" y="1978"/>
                  </a:lnTo>
                  <a:cubicBezTo>
                    <a:pt x="3241" y="1793"/>
                    <a:pt x="3395" y="1661"/>
                    <a:pt x="3562" y="1661"/>
                  </a:cubicBezTo>
                  <a:cubicBezTo>
                    <a:pt x="3616" y="1661"/>
                    <a:pt x="3671" y="1675"/>
                    <a:pt x="3722" y="1704"/>
                  </a:cubicBezTo>
                  <a:lnTo>
                    <a:pt x="4276" y="2021"/>
                  </a:lnTo>
                  <a:lnTo>
                    <a:pt x="5964" y="4256"/>
                  </a:lnTo>
                  <a:cubicBezTo>
                    <a:pt x="5964" y="4256"/>
                    <a:pt x="5574" y="2916"/>
                    <a:pt x="5019" y="2021"/>
                  </a:cubicBezTo>
                  <a:cubicBezTo>
                    <a:pt x="4632" y="1389"/>
                    <a:pt x="5044" y="1157"/>
                    <a:pt x="5570" y="1157"/>
                  </a:cubicBezTo>
                  <a:cubicBezTo>
                    <a:pt x="5789" y="1157"/>
                    <a:pt x="6028" y="1197"/>
                    <a:pt x="6238" y="1265"/>
                  </a:cubicBezTo>
                  <a:cubicBezTo>
                    <a:pt x="6286" y="1281"/>
                    <a:pt x="6313" y="1289"/>
                    <a:pt x="6320" y="1289"/>
                  </a:cubicBezTo>
                  <a:cubicBezTo>
                    <a:pt x="6424" y="1289"/>
                    <a:pt x="3204" y="1"/>
                    <a:pt x="236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4"/>
            <p:cNvSpPr/>
            <p:nvPr/>
          </p:nvSpPr>
          <p:spPr>
            <a:xfrm>
              <a:off x="-3179700" y="-703275"/>
              <a:ext cx="334025" cy="234125"/>
            </a:xfrm>
            <a:custGeom>
              <a:avLst/>
              <a:gdLst/>
              <a:ahLst/>
              <a:cxnLst/>
              <a:rect l="l" t="t" r="r" b="b"/>
              <a:pathLst>
                <a:path w="13361" h="9365" extrusionOk="0">
                  <a:moveTo>
                    <a:pt x="1892" y="1"/>
                  </a:moveTo>
                  <a:cubicBezTo>
                    <a:pt x="1726" y="1"/>
                    <a:pt x="1622" y="29"/>
                    <a:pt x="1587" y="88"/>
                  </a:cubicBezTo>
                  <a:cubicBezTo>
                    <a:pt x="1373" y="442"/>
                    <a:pt x="2451" y="789"/>
                    <a:pt x="2171" y="1757"/>
                  </a:cubicBezTo>
                  <a:cubicBezTo>
                    <a:pt x="1891" y="2726"/>
                    <a:pt x="46" y="5911"/>
                    <a:pt x="15" y="6465"/>
                  </a:cubicBezTo>
                  <a:cubicBezTo>
                    <a:pt x="1" y="6792"/>
                    <a:pt x="166" y="7000"/>
                    <a:pt x="415" y="7000"/>
                  </a:cubicBezTo>
                  <a:cubicBezTo>
                    <a:pt x="589" y="7000"/>
                    <a:pt x="804" y="6899"/>
                    <a:pt x="1026" y="6666"/>
                  </a:cubicBezTo>
                  <a:cubicBezTo>
                    <a:pt x="1574" y="6106"/>
                    <a:pt x="3396" y="1240"/>
                    <a:pt x="3396" y="1240"/>
                  </a:cubicBezTo>
                  <a:cubicBezTo>
                    <a:pt x="3396" y="1240"/>
                    <a:pt x="4139" y="3798"/>
                    <a:pt x="4139" y="5588"/>
                  </a:cubicBezTo>
                  <a:cubicBezTo>
                    <a:pt x="4139" y="7379"/>
                    <a:pt x="3712" y="9365"/>
                    <a:pt x="3712" y="9365"/>
                  </a:cubicBezTo>
                  <a:cubicBezTo>
                    <a:pt x="3712" y="9365"/>
                    <a:pt x="4565" y="7355"/>
                    <a:pt x="4632" y="5521"/>
                  </a:cubicBezTo>
                  <a:cubicBezTo>
                    <a:pt x="4693" y="3688"/>
                    <a:pt x="3895" y="978"/>
                    <a:pt x="3895" y="978"/>
                  </a:cubicBezTo>
                  <a:lnTo>
                    <a:pt x="3895" y="978"/>
                  </a:lnTo>
                  <a:cubicBezTo>
                    <a:pt x="3895" y="978"/>
                    <a:pt x="5643" y="2872"/>
                    <a:pt x="6648" y="4669"/>
                  </a:cubicBezTo>
                  <a:cubicBezTo>
                    <a:pt x="7659" y="6472"/>
                    <a:pt x="8390" y="8244"/>
                    <a:pt x="8390" y="8244"/>
                  </a:cubicBezTo>
                  <a:cubicBezTo>
                    <a:pt x="8390" y="8244"/>
                    <a:pt x="7952" y="5692"/>
                    <a:pt x="6709" y="3816"/>
                  </a:cubicBezTo>
                  <a:cubicBezTo>
                    <a:pt x="5467" y="1940"/>
                    <a:pt x="4815" y="1136"/>
                    <a:pt x="4815" y="1136"/>
                  </a:cubicBezTo>
                  <a:lnTo>
                    <a:pt x="4815" y="1136"/>
                  </a:lnTo>
                  <a:cubicBezTo>
                    <a:pt x="4815" y="1136"/>
                    <a:pt x="9645" y="2537"/>
                    <a:pt x="13360" y="5814"/>
                  </a:cubicBezTo>
                  <a:cubicBezTo>
                    <a:pt x="13360" y="5814"/>
                    <a:pt x="11289" y="3116"/>
                    <a:pt x="7830" y="1782"/>
                  </a:cubicBezTo>
                  <a:cubicBezTo>
                    <a:pt x="4960" y="675"/>
                    <a:pt x="2699" y="1"/>
                    <a:pt x="1892"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4"/>
            <p:cNvSpPr/>
            <p:nvPr/>
          </p:nvSpPr>
          <p:spPr>
            <a:xfrm>
              <a:off x="-3582550" y="-416325"/>
              <a:ext cx="199800" cy="148325"/>
            </a:xfrm>
            <a:custGeom>
              <a:avLst/>
              <a:gdLst/>
              <a:ahLst/>
              <a:cxnLst/>
              <a:rect l="l" t="t" r="r" b="b"/>
              <a:pathLst>
                <a:path w="7992" h="5933" extrusionOk="0">
                  <a:moveTo>
                    <a:pt x="1085" y="0"/>
                  </a:moveTo>
                  <a:cubicBezTo>
                    <a:pt x="1085" y="0"/>
                    <a:pt x="0" y="4836"/>
                    <a:pt x="829" y="5080"/>
                  </a:cubicBezTo>
                  <a:cubicBezTo>
                    <a:pt x="973" y="5123"/>
                    <a:pt x="1105" y="5140"/>
                    <a:pt x="1224" y="5140"/>
                  </a:cubicBezTo>
                  <a:cubicBezTo>
                    <a:pt x="1786" y="5140"/>
                    <a:pt x="2071" y="4751"/>
                    <a:pt x="2071" y="4751"/>
                  </a:cubicBezTo>
                  <a:cubicBezTo>
                    <a:pt x="2071" y="4751"/>
                    <a:pt x="2498" y="5933"/>
                    <a:pt x="3836" y="5933"/>
                  </a:cubicBezTo>
                  <a:cubicBezTo>
                    <a:pt x="4047" y="5933"/>
                    <a:pt x="4280" y="5903"/>
                    <a:pt x="4538" y="5835"/>
                  </a:cubicBezTo>
                  <a:cubicBezTo>
                    <a:pt x="6426" y="5336"/>
                    <a:pt x="7992" y="2406"/>
                    <a:pt x="6542" y="1182"/>
                  </a:cubicBezTo>
                  <a:cubicBezTo>
                    <a:pt x="6174" y="870"/>
                    <a:pt x="5754" y="747"/>
                    <a:pt x="5326" y="747"/>
                  </a:cubicBezTo>
                  <a:cubicBezTo>
                    <a:pt x="4066" y="747"/>
                    <a:pt x="2737" y="1814"/>
                    <a:pt x="2473" y="2278"/>
                  </a:cubicBezTo>
                  <a:lnTo>
                    <a:pt x="2175" y="177"/>
                  </a:lnTo>
                  <a:lnTo>
                    <a:pt x="1547" y="1511"/>
                  </a:lnTo>
                  <a:lnTo>
                    <a:pt x="1085" y="0"/>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4"/>
            <p:cNvSpPr/>
            <p:nvPr/>
          </p:nvSpPr>
          <p:spPr>
            <a:xfrm>
              <a:off x="-3290025" y="-659500"/>
              <a:ext cx="61675" cy="48775"/>
            </a:xfrm>
            <a:custGeom>
              <a:avLst/>
              <a:gdLst/>
              <a:ahLst/>
              <a:cxnLst/>
              <a:rect l="l" t="t" r="r" b="b"/>
              <a:pathLst>
                <a:path w="2467" h="1951" extrusionOk="0">
                  <a:moveTo>
                    <a:pt x="268" y="0"/>
                  </a:moveTo>
                  <a:lnTo>
                    <a:pt x="0" y="79"/>
                  </a:lnTo>
                  <a:cubicBezTo>
                    <a:pt x="0" y="79"/>
                    <a:pt x="2022" y="1730"/>
                    <a:pt x="2193" y="1882"/>
                  </a:cubicBezTo>
                  <a:cubicBezTo>
                    <a:pt x="2252" y="1932"/>
                    <a:pt x="2299" y="1950"/>
                    <a:pt x="2335" y="1950"/>
                  </a:cubicBezTo>
                  <a:cubicBezTo>
                    <a:pt x="2406" y="1950"/>
                    <a:pt x="2436" y="1878"/>
                    <a:pt x="2449" y="1821"/>
                  </a:cubicBezTo>
                  <a:cubicBezTo>
                    <a:pt x="2467" y="1730"/>
                    <a:pt x="268" y="0"/>
                    <a:pt x="268"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4"/>
            <p:cNvSpPr/>
            <p:nvPr/>
          </p:nvSpPr>
          <p:spPr>
            <a:xfrm>
              <a:off x="-3251200" y="-608050"/>
              <a:ext cx="45550" cy="43775"/>
            </a:xfrm>
            <a:custGeom>
              <a:avLst/>
              <a:gdLst/>
              <a:ahLst/>
              <a:cxnLst/>
              <a:rect l="l" t="t" r="r" b="b"/>
              <a:pathLst>
                <a:path w="1822" h="1751" extrusionOk="0">
                  <a:moveTo>
                    <a:pt x="353" y="1"/>
                  </a:moveTo>
                  <a:lnTo>
                    <a:pt x="0" y="123"/>
                  </a:lnTo>
                  <a:lnTo>
                    <a:pt x="1541" y="1749"/>
                  </a:lnTo>
                  <a:cubicBezTo>
                    <a:pt x="1541" y="1749"/>
                    <a:pt x="1557" y="1750"/>
                    <a:pt x="1582" y="1750"/>
                  </a:cubicBezTo>
                  <a:cubicBezTo>
                    <a:pt x="1658" y="1750"/>
                    <a:pt x="1815" y="1736"/>
                    <a:pt x="1815" y="1621"/>
                  </a:cubicBezTo>
                  <a:cubicBezTo>
                    <a:pt x="1821" y="1469"/>
                    <a:pt x="353" y="1"/>
                    <a:pt x="353"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4"/>
            <p:cNvSpPr/>
            <p:nvPr/>
          </p:nvSpPr>
          <p:spPr>
            <a:xfrm>
              <a:off x="-3223200" y="-556875"/>
              <a:ext cx="43900" cy="81475"/>
            </a:xfrm>
            <a:custGeom>
              <a:avLst/>
              <a:gdLst/>
              <a:ahLst/>
              <a:cxnLst/>
              <a:rect l="l" t="t" r="r" b="b"/>
              <a:pathLst>
                <a:path w="1756" h="3259" extrusionOk="0">
                  <a:moveTo>
                    <a:pt x="385" y="0"/>
                  </a:moveTo>
                  <a:lnTo>
                    <a:pt x="1" y="49"/>
                  </a:lnTo>
                  <a:cubicBezTo>
                    <a:pt x="1" y="49"/>
                    <a:pt x="1280" y="3137"/>
                    <a:pt x="1365" y="3222"/>
                  </a:cubicBezTo>
                  <a:cubicBezTo>
                    <a:pt x="1392" y="3249"/>
                    <a:pt x="1437" y="3259"/>
                    <a:pt x="1487" y="3259"/>
                  </a:cubicBezTo>
                  <a:cubicBezTo>
                    <a:pt x="1606" y="3259"/>
                    <a:pt x="1755" y="3204"/>
                    <a:pt x="1755" y="3204"/>
                  </a:cubicBezTo>
                  <a:cubicBezTo>
                    <a:pt x="1755" y="3204"/>
                    <a:pt x="1755" y="2991"/>
                    <a:pt x="1518" y="2169"/>
                  </a:cubicBezTo>
                  <a:cubicBezTo>
                    <a:pt x="1280" y="1340"/>
                    <a:pt x="385" y="0"/>
                    <a:pt x="385"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4"/>
            <p:cNvSpPr/>
            <p:nvPr/>
          </p:nvSpPr>
          <p:spPr>
            <a:xfrm>
              <a:off x="-3215575" y="-468550"/>
              <a:ext cx="29875" cy="95675"/>
            </a:xfrm>
            <a:custGeom>
              <a:avLst/>
              <a:gdLst/>
              <a:ahLst/>
              <a:cxnLst/>
              <a:rect l="l" t="t" r="r" b="b"/>
              <a:pathLst>
                <a:path w="1195" h="3827" extrusionOk="0">
                  <a:moveTo>
                    <a:pt x="530" y="0"/>
                  </a:moveTo>
                  <a:lnTo>
                    <a:pt x="530" y="0"/>
                  </a:lnTo>
                  <a:cubicBezTo>
                    <a:pt x="530" y="0"/>
                    <a:pt x="689" y="1419"/>
                    <a:pt x="543" y="2327"/>
                  </a:cubicBezTo>
                  <a:cubicBezTo>
                    <a:pt x="396" y="3234"/>
                    <a:pt x="0" y="3715"/>
                    <a:pt x="0" y="3715"/>
                  </a:cubicBezTo>
                  <a:cubicBezTo>
                    <a:pt x="0" y="3715"/>
                    <a:pt x="253" y="3827"/>
                    <a:pt x="410" y="3827"/>
                  </a:cubicBezTo>
                  <a:cubicBezTo>
                    <a:pt x="440" y="3827"/>
                    <a:pt x="467" y="3823"/>
                    <a:pt x="488" y="3813"/>
                  </a:cubicBezTo>
                  <a:cubicBezTo>
                    <a:pt x="610" y="3758"/>
                    <a:pt x="792" y="3259"/>
                    <a:pt x="993" y="2473"/>
                  </a:cubicBezTo>
                  <a:cubicBezTo>
                    <a:pt x="1194" y="1687"/>
                    <a:pt x="1054" y="110"/>
                    <a:pt x="1054" y="110"/>
                  </a:cubicBezTo>
                  <a:lnTo>
                    <a:pt x="530" y="0"/>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4"/>
            <p:cNvSpPr/>
            <p:nvPr/>
          </p:nvSpPr>
          <p:spPr>
            <a:xfrm>
              <a:off x="-3291400" y="-395025"/>
              <a:ext cx="71750" cy="83575"/>
            </a:xfrm>
            <a:custGeom>
              <a:avLst/>
              <a:gdLst/>
              <a:ahLst/>
              <a:cxnLst/>
              <a:rect l="l" t="t" r="r" b="b"/>
              <a:pathLst>
                <a:path w="2870" h="3343" extrusionOk="0">
                  <a:moveTo>
                    <a:pt x="2601" y="1"/>
                  </a:moveTo>
                  <a:cubicBezTo>
                    <a:pt x="2601" y="1"/>
                    <a:pt x="2102" y="1176"/>
                    <a:pt x="1505" y="1907"/>
                  </a:cubicBezTo>
                  <a:cubicBezTo>
                    <a:pt x="908" y="2638"/>
                    <a:pt x="0" y="3113"/>
                    <a:pt x="0" y="3113"/>
                  </a:cubicBezTo>
                  <a:cubicBezTo>
                    <a:pt x="0" y="3113"/>
                    <a:pt x="149" y="3342"/>
                    <a:pt x="417" y="3342"/>
                  </a:cubicBezTo>
                  <a:cubicBezTo>
                    <a:pt x="436" y="3342"/>
                    <a:pt x="455" y="3341"/>
                    <a:pt x="475" y="3339"/>
                  </a:cubicBezTo>
                  <a:cubicBezTo>
                    <a:pt x="774" y="3296"/>
                    <a:pt x="1712" y="2328"/>
                    <a:pt x="2035" y="1901"/>
                  </a:cubicBezTo>
                  <a:cubicBezTo>
                    <a:pt x="2363" y="1481"/>
                    <a:pt x="2869" y="488"/>
                    <a:pt x="2869" y="488"/>
                  </a:cubicBezTo>
                  <a:lnTo>
                    <a:pt x="2601" y="1"/>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4"/>
            <p:cNvSpPr/>
            <p:nvPr/>
          </p:nvSpPr>
          <p:spPr>
            <a:xfrm>
              <a:off x="-3336175" y="-334250"/>
              <a:ext cx="44800" cy="67425"/>
            </a:xfrm>
            <a:custGeom>
              <a:avLst/>
              <a:gdLst/>
              <a:ahLst/>
              <a:cxnLst/>
              <a:rect l="l" t="t" r="r" b="b"/>
              <a:pathLst>
                <a:path w="1792" h="2697" extrusionOk="0">
                  <a:moveTo>
                    <a:pt x="1675" y="0"/>
                  </a:moveTo>
                  <a:lnTo>
                    <a:pt x="1675" y="0"/>
                  </a:lnTo>
                  <a:cubicBezTo>
                    <a:pt x="1675" y="0"/>
                    <a:pt x="1127" y="1243"/>
                    <a:pt x="804" y="1742"/>
                  </a:cubicBezTo>
                  <a:cubicBezTo>
                    <a:pt x="476" y="2248"/>
                    <a:pt x="0" y="2485"/>
                    <a:pt x="0" y="2485"/>
                  </a:cubicBezTo>
                  <a:cubicBezTo>
                    <a:pt x="0" y="2485"/>
                    <a:pt x="248" y="2696"/>
                    <a:pt x="454" y="2696"/>
                  </a:cubicBezTo>
                  <a:cubicBezTo>
                    <a:pt x="470" y="2696"/>
                    <a:pt x="485" y="2695"/>
                    <a:pt x="500" y="2692"/>
                  </a:cubicBezTo>
                  <a:cubicBezTo>
                    <a:pt x="713" y="2650"/>
                    <a:pt x="932" y="2303"/>
                    <a:pt x="1194" y="1931"/>
                  </a:cubicBezTo>
                  <a:cubicBezTo>
                    <a:pt x="1456" y="1566"/>
                    <a:pt x="1791" y="682"/>
                    <a:pt x="1791" y="682"/>
                  </a:cubicBezTo>
                  <a:cubicBezTo>
                    <a:pt x="1791" y="682"/>
                    <a:pt x="1645" y="579"/>
                    <a:pt x="1669" y="396"/>
                  </a:cubicBezTo>
                  <a:cubicBezTo>
                    <a:pt x="1700" y="219"/>
                    <a:pt x="1675" y="0"/>
                    <a:pt x="1675"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4"/>
            <p:cNvSpPr/>
            <p:nvPr/>
          </p:nvSpPr>
          <p:spPr>
            <a:xfrm>
              <a:off x="-3388875" y="-292700"/>
              <a:ext cx="52725" cy="85000"/>
            </a:xfrm>
            <a:custGeom>
              <a:avLst/>
              <a:gdLst/>
              <a:ahLst/>
              <a:cxnLst/>
              <a:rect l="l" t="t" r="r" b="b"/>
              <a:pathLst>
                <a:path w="2109" h="3400" extrusionOk="0">
                  <a:moveTo>
                    <a:pt x="1859" y="1"/>
                  </a:moveTo>
                  <a:cubicBezTo>
                    <a:pt x="1859" y="1"/>
                    <a:pt x="1286" y="1012"/>
                    <a:pt x="969" y="2023"/>
                  </a:cubicBezTo>
                  <a:cubicBezTo>
                    <a:pt x="653" y="3028"/>
                    <a:pt x="1" y="3381"/>
                    <a:pt x="1" y="3381"/>
                  </a:cubicBezTo>
                  <a:cubicBezTo>
                    <a:pt x="1" y="3381"/>
                    <a:pt x="88" y="3400"/>
                    <a:pt x="214" y="3400"/>
                  </a:cubicBezTo>
                  <a:cubicBezTo>
                    <a:pt x="422" y="3400"/>
                    <a:pt x="735" y="3350"/>
                    <a:pt x="939" y="3089"/>
                  </a:cubicBezTo>
                  <a:cubicBezTo>
                    <a:pt x="1268" y="2669"/>
                    <a:pt x="2108" y="823"/>
                    <a:pt x="2108" y="823"/>
                  </a:cubicBezTo>
                  <a:cubicBezTo>
                    <a:pt x="2108" y="823"/>
                    <a:pt x="1956" y="647"/>
                    <a:pt x="1920" y="373"/>
                  </a:cubicBezTo>
                  <a:cubicBezTo>
                    <a:pt x="1877" y="105"/>
                    <a:pt x="1859" y="1"/>
                    <a:pt x="1859"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4"/>
            <p:cNvSpPr/>
            <p:nvPr/>
          </p:nvSpPr>
          <p:spPr>
            <a:xfrm>
              <a:off x="-3446725" y="-230875"/>
              <a:ext cx="41300" cy="109050"/>
            </a:xfrm>
            <a:custGeom>
              <a:avLst/>
              <a:gdLst/>
              <a:ahLst/>
              <a:cxnLst/>
              <a:rect l="l" t="t" r="r" b="b"/>
              <a:pathLst>
                <a:path w="1652" h="4362" extrusionOk="0">
                  <a:moveTo>
                    <a:pt x="1420" y="1"/>
                  </a:moveTo>
                  <a:cubicBezTo>
                    <a:pt x="1420" y="1"/>
                    <a:pt x="597" y="1000"/>
                    <a:pt x="335" y="2303"/>
                  </a:cubicBezTo>
                  <a:cubicBezTo>
                    <a:pt x="67" y="3607"/>
                    <a:pt x="0" y="3954"/>
                    <a:pt x="189" y="4130"/>
                  </a:cubicBezTo>
                  <a:cubicBezTo>
                    <a:pt x="372" y="4313"/>
                    <a:pt x="628" y="4362"/>
                    <a:pt x="628" y="4362"/>
                  </a:cubicBezTo>
                  <a:cubicBezTo>
                    <a:pt x="628" y="4362"/>
                    <a:pt x="445" y="3552"/>
                    <a:pt x="713" y="2571"/>
                  </a:cubicBezTo>
                  <a:cubicBezTo>
                    <a:pt x="981" y="1591"/>
                    <a:pt x="1651" y="494"/>
                    <a:pt x="1651" y="494"/>
                  </a:cubicBezTo>
                  <a:lnTo>
                    <a:pt x="1420" y="1"/>
                  </a:ln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4"/>
            <p:cNvSpPr/>
            <p:nvPr/>
          </p:nvSpPr>
          <p:spPr>
            <a:xfrm>
              <a:off x="-3424800" y="-134025"/>
              <a:ext cx="48150" cy="65350"/>
            </a:xfrm>
            <a:custGeom>
              <a:avLst/>
              <a:gdLst/>
              <a:ahLst/>
              <a:cxnLst/>
              <a:rect l="l" t="t" r="r" b="b"/>
              <a:pathLst>
                <a:path w="1926" h="2614" extrusionOk="0">
                  <a:moveTo>
                    <a:pt x="396" y="1"/>
                  </a:moveTo>
                  <a:lnTo>
                    <a:pt x="1" y="439"/>
                  </a:lnTo>
                  <a:cubicBezTo>
                    <a:pt x="1" y="1140"/>
                    <a:pt x="872" y="2382"/>
                    <a:pt x="1115" y="2553"/>
                  </a:cubicBezTo>
                  <a:cubicBezTo>
                    <a:pt x="1178" y="2597"/>
                    <a:pt x="1261" y="2614"/>
                    <a:pt x="1349" y="2614"/>
                  </a:cubicBezTo>
                  <a:cubicBezTo>
                    <a:pt x="1612" y="2614"/>
                    <a:pt x="1925" y="2467"/>
                    <a:pt x="1925" y="2467"/>
                  </a:cubicBezTo>
                  <a:cubicBezTo>
                    <a:pt x="1925" y="2467"/>
                    <a:pt x="1444" y="2242"/>
                    <a:pt x="932" y="1499"/>
                  </a:cubicBezTo>
                  <a:cubicBezTo>
                    <a:pt x="427" y="750"/>
                    <a:pt x="396" y="1"/>
                    <a:pt x="396"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4"/>
            <p:cNvSpPr/>
            <p:nvPr/>
          </p:nvSpPr>
          <p:spPr>
            <a:xfrm>
              <a:off x="-3375450" y="-91850"/>
              <a:ext cx="70525" cy="52775"/>
            </a:xfrm>
            <a:custGeom>
              <a:avLst/>
              <a:gdLst/>
              <a:ahLst/>
              <a:cxnLst/>
              <a:rect l="l" t="t" r="r" b="b"/>
              <a:pathLst>
                <a:path w="2821" h="2111" extrusionOk="0">
                  <a:moveTo>
                    <a:pt x="43" y="1"/>
                  </a:moveTo>
                  <a:lnTo>
                    <a:pt x="0" y="549"/>
                  </a:lnTo>
                  <a:cubicBezTo>
                    <a:pt x="627" y="1548"/>
                    <a:pt x="1937" y="2035"/>
                    <a:pt x="2260" y="2102"/>
                  </a:cubicBezTo>
                  <a:cubicBezTo>
                    <a:pt x="2289" y="2108"/>
                    <a:pt x="2318" y="2111"/>
                    <a:pt x="2346" y="2111"/>
                  </a:cubicBezTo>
                  <a:cubicBezTo>
                    <a:pt x="2624" y="2111"/>
                    <a:pt x="2820" y="1834"/>
                    <a:pt x="2820" y="1834"/>
                  </a:cubicBezTo>
                  <a:cubicBezTo>
                    <a:pt x="2820" y="1834"/>
                    <a:pt x="1821" y="1578"/>
                    <a:pt x="1267" y="1201"/>
                  </a:cubicBezTo>
                  <a:cubicBezTo>
                    <a:pt x="713" y="823"/>
                    <a:pt x="43" y="1"/>
                    <a:pt x="43"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4"/>
            <p:cNvSpPr/>
            <p:nvPr/>
          </p:nvSpPr>
          <p:spPr>
            <a:xfrm>
              <a:off x="-3300250" y="-62300"/>
              <a:ext cx="83950" cy="21925"/>
            </a:xfrm>
            <a:custGeom>
              <a:avLst/>
              <a:gdLst/>
              <a:ahLst/>
              <a:cxnLst/>
              <a:rect l="l" t="t" r="r" b="b"/>
              <a:pathLst>
                <a:path w="3358" h="877" extrusionOk="0">
                  <a:moveTo>
                    <a:pt x="31" y="0"/>
                  </a:moveTo>
                  <a:lnTo>
                    <a:pt x="1" y="494"/>
                  </a:lnTo>
                  <a:cubicBezTo>
                    <a:pt x="653" y="788"/>
                    <a:pt x="1450" y="876"/>
                    <a:pt x="2077" y="876"/>
                  </a:cubicBezTo>
                  <a:cubicBezTo>
                    <a:pt x="2632" y="876"/>
                    <a:pt x="3054" y="807"/>
                    <a:pt x="3126" y="750"/>
                  </a:cubicBezTo>
                  <a:cubicBezTo>
                    <a:pt x="3272" y="628"/>
                    <a:pt x="3357" y="293"/>
                    <a:pt x="3357" y="293"/>
                  </a:cubicBezTo>
                  <a:lnTo>
                    <a:pt x="3357" y="293"/>
                  </a:lnTo>
                  <a:cubicBezTo>
                    <a:pt x="3357" y="293"/>
                    <a:pt x="2641" y="422"/>
                    <a:pt x="1995" y="422"/>
                  </a:cubicBezTo>
                  <a:cubicBezTo>
                    <a:pt x="1911" y="422"/>
                    <a:pt x="1829" y="419"/>
                    <a:pt x="1749" y="415"/>
                  </a:cubicBezTo>
                  <a:cubicBezTo>
                    <a:pt x="1061" y="372"/>
                    <a:pt x="31" y="0"/>
                    <a:pt x="31"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4"/>
            <p:cNvSpPr/>
            <p:nvPr/>
          </p:nvSpPr>
          <p:spPr>
            <a:xfrm>
              <a:off x="-3216325" y="-99450"/>
              <a:ext cx="66250" cy="44550"/>
            </a:xfrm>
            <a:custGeom>
              <a:avLst/>
              <a:gdLst/>
              <a:ahLst/>
              <a:cxnLst/>
              <a:rect l="l" t="t" r="r" b="b"/>
              <a:pathLst>
                <a:path w="2650" h="1782" extrusionOk="0">
                  <a:moveTo>
                    <a:pt x="2540" y="0"/>
                  </a:moveTo>
                  <a:cubicBezTo>
                    <a:pt x="2540" y="0"/>
                    <a:pt x="2302" y="299"/>
                    <a:pt x="1730" y="689"/>
                  </a:cubicBezTo>
                  <a:cubicBezTo>
                    <a:pt x="1163" y="1078"/>
                    <a:pt x="91" y="1334"/>
                    <a:pt x="91" y="1334"/>
                  </a:cubicBezTo>
                  <a:lnTo>
                    <a:pt x="0" y="1779"/>
                  </a:lnTo>
                  <a:cubicBezTo>
                    <a:pt x="34" y="1781"/>
                    <a:pt x="68" y="1782"/>
                    <a:pt x="102" y="1782"/>
                  </a:cubicBezTo>
                  <a:cubicBezTo>
                    <a:pt x="974" y="1782"/>
                    <a:pt x="1974" y="1125"/>
                    <a:pt x="2308" y="749"/>
                  </a:cubicBezTo>
                  <a:cubicBezTo>
                    <a:pt x="2650" y="354"/>
                    <a:pt x="2540" y="0"/>
                    <a:pt x="2540"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4"/>
            <p:cNvSpPr/>
            <p:nvPr/>
          </p:nvSpPr>
          <p:spPr>
            <a:xfrm>
              <a:off x="-3168525" y="-198425"/>
              <a:ext cx="74500" cy="99000"/>
            </a:xfrm>
            <a:custGeom>
              <a:avLst/>
              <a:gdLst/>
              <a:ahLst/>
              <a:cxnLst/>
              <a:rect l="l" t="t" r="r" b="b"/>
              <a:pathLst>
                <a:path w="2980" h="3960" extrusionOk="0">
                  <a:moveTo>
                    <a:pt x="2979" y="0"/>
                  </a:moveTo>
                  <a:cubicBezTo>
                    <a:pt x="2979" y="1"/>
                    <a:pt x="2339" y="1389"/>
                    <a:pt x="1718" y="2260"/>
                  </a:cubicBezTo>
                  <a:cubicBezTo>
                    <a:pt x="1091" y="3125"/>
                    <a:pt x="1" y="3941"/>
                    <a:pt x="1" y="3941"/>
                  </a:cubicBezTo>
                  <a:lnTo>
                    <a:pt x="628" y="3959"/>
                  </a:lnTo>
                  <a:cubicBezTo>
                    <a:pt x="1919" y="3253"/>
                    <a:pt x="2979" y="1"/>
                    <a:pt x="2979" y="0"/>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4"/>
            <p:cNvSpPr/>
            <p:nvPr/>
          </p:nvSpPr>
          <p:spPr>
            <a:xfrm>
              <a:off x="-3559250" y="-416325"/>
              <a:ext cx="9925" cy="20625"/>
            </a:xfrm>
            <a:custGeom>
              <a:avLst/>
              <a:gdLst/>
              <a:ahLst/>
              <a:cxnLst/>
              <a:rect l="l" t="t" r="r" b="b"/>
              <a:pathLst>
                <a:path w="397" h="825" extrusionOk="0">
                  <a:moveTo>
                    <a:pt x="153" y="0"/>
                  </a:moveTo>
                  <a:cubicBezTo>
                    <a:pt x="153" y="0"/>
                    <a:pt x="86" y="299"/>
                    <a:pt x="0" y="743"/>
                  </a:cubicBezTo>
                  <a:cubicBezTo>
                    <a:pt x="63" y="785"/>
                    <a:pt x="150" y="825"/>
                    <a:pt x="252" y="825"/>
                  </a:cubicBezTo>
                  <a:cubicBezTo>
                    <a:pt x="297" y="825"/>
                    <a:pt x="345" y="817"/>
                    <a:pt x="396" y="798"/>
                  </a:cubicBezTo>
                  <a:lnTo>
                    <a:pt x="15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4"/>
            <p:cNvSpPr/>
            <p:nvPr/>
          </p:nvSpPr>
          <p:spPr>
            <a:xfrm>
              <a:off x="-3534900" y="-411925"/>
              <a:ext cx="9025" cy="16650"/>
            </a:xfrm>
            <a:custGeom>
              <a:avLst/>
              <a:gdLst/>
              <a:ahLst/>
              <a:cxnLst/>
              <a:rect l="l" t="t" r="r" b="b"/>
              <a:pathLst>
                <a:path w="361" h="666" extrusionOk="0">
                  <a:moveTo>
                    <a:pt x="269" y="1"/>
                  </a:moveTo>
                  <a:lnTo>
                    <a:pt x="1" y="567"/>
                  </a:lnTo>
                  <a:cubicBezTo>
                    <a:pt x="54" y="625"/>
                    <a:pt x="129" y="666"/>
                    <a:pt x="231" y="666"/>
                  </a:cubicBezTo>
                  <a:cubicBezTo>
                    <a:pt x="270" y="666"/>
                    <a:pt x="313" y="660"/>
                    <a:pt x="360" y="646"/>
                  </a:cubicBezTo>
                  <a:lnTo>
                    <a:pt x="26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4"/>
            <p:cNvSpPr/>
            <p:nvPr/>
          </p:nvSpPr>
          <p:spPr>
            <a:xfrm>
              <a:off x="-3397850" y="-570275"/>
              <a:ext cx="22250" cy="18150"/>
            </a:xfrm>
            <a:custGeom>
              <a:avLst/>
              <a:gdLst/>
              <a:ahLst/>
              <a:cxnLst/>
              <a:rect l="l" t="t" r="r" b="b"/>
              <a:pathLst>
                <a:path w="890" h="726" extrusionOk="0">
                  <a:moveTo>
                    <a:pt x="1" y="0"/>
                  </a:moveTo>
                  <a:cubicBezTo>
                    <a:pt x="1" y="0"/>
                    <a:pt x="183" y="323"/>
                    <a:pt x="360" y="725"/>
                  </a:cubicBezTo>
                  <a:cubicBezTo>
                    <a:pt x="524" y="689"/>
                    <a:pt x="750" y="628"/>
                    <a:pt x="890" y="530"/>
                  </a:cubicBezTo>
                  <a:cubicBezTo>
                    <a:pt x="847" y="488"/>
                    <a:pt x="811" y="451"/>
                    <a:pt x="774" y="415"/>
                  </a:cubicBezTo>
                  <a:cubicBezTo>
                    <a:pt x="372" y="55"/>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4"/>
            <p:cNvSpPr/>
            <p:nvPr/>
          </p:nvSpPr>
          <p:spPr>
            <a:xfrm>
              <a:off x="-3370275" y="-581250"/>
              <a:ext cx="22700" cy="23525"/>
            </a:xfrm>
            <a:custGeom>
              <a:avLst/>
              <a:gdLst/>
              <a:ahLst/>
              <a:cxnLst/>
              <a:rect l="l" t="t" r="r" b="b"/>
              <a:pathLst>
                <a:path w="908" h="941" extrusionOk="0">
                  <a:moveTo>
                    <a:pt x="0" y="1"/>
                  </a:moveTo>
                  <a:cubicBezTo>
                    <a:pt x="0" y="1"/>
                    <a:pt x="165" y="385"/>
                    <a:pt x="268" y="817"/>
                  </a:cubicBezTo>
                  <a:cubicBezTo>
                    <a:pt x="428" y="872"/>
                    <a:pt x="612" y="940"/>
                    <a:pt x="766" y="940"/>
                  </a:cubicBezTo>
                  <a:cubicBezTo>
                    <a:pt x="817" y="940"/>
                    <a:pt x="865" y="933"/>
                    <a:pt x="908" y="914"/>
                  </a:cubicBezTo>
                  <a:cubicBezTo>
                    <a:pt x="548" y="348"/>
                    <a:pt x="0" y="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4"/>
            <p:cNvSpPr/>
            <p:nvPr/>
          </p:nvSpPr>
          <p:spPr>
            <a:xfrm>
              <a:off x="-3618950" y="-583525"/>
              <a:ext cx="170125" cy="140725"/>
            </a:xfrm>
            <a:custGeom>
              <a:avLst/>
              <a:gdLst/>
              <a:ahLst/>
              <a:cxnLst/>
              <a:rect l="l" t="t" r="r" b="b"/>
              <a:pathLst>
                <a:path w="6805" h="5629" extrusionOk="0">
                  <a:moveTo>
                    <a:pt x="6774" y="1"/>
                  </a:moveTo>
                  <a:cubicBezTo>
                    <a:pt x="5397" y="409"/>
                    <a:pt x="3454" y="1267"/>
                    <a:pt x="2327" y="2345"/>
                  </a:cubicBezTo>
                  <a:cubicBezTo>
                    <a:pt x="1469" y="3167"/>
                    <a:pt x="641" y="4470"/>
                    <a:pt x="1" y="5627"/>
                  </a:cubicBezTo>
                  <a:lnTo>
                    <a:pt x="1" y="5627"/>
                  </a:lnTo>
                  <a:cubicBezTo>
                    <a:pt x="40" y="5564"/>
                    <a:pt x="1576" y="3264"/>
                    <a:pt x="2833" y="2236"/>
                  </a:cubicBezTo>
                  <a:cubicBezTo>
                    <a:pt x="4100" y="1194"/>
                    <a:pt x="6804" y="7"/>
                    <a:pt x="6804" y="7"/>
                  </a:cubicBezTo>
                  <a:cubicBezTo>
                    <a:pt x="6804" y="7"/>
                    <a:pt x="6792" y="1"/>
                    <a:pt x="6774" y="1"/>
                  </a:cubicBezTo>
                  <a:close/>
                  <a:moveTo>
                    <a:pt x="1" y="5627"/>
                  </a:moveTo>
                  <a:cubicBezTo>
                    <a:pt x="1" y="5628"/>
                    <a:pt x="1" y="5628"/>
                    <a:pt x="1" y="5628"/>
                  </a:cubicBezTo>
                  <a:cubicBezTo>
                    <a:pt x="1" y="5628"/>
                    <a:pt x="1" y="5628"/>
                    <a:pt x="1" y="5627"/>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4"/>
            <p:cNvSpPr/>
            <p:nvPr/>
          </p:nvSpPr>
          <p:spPr>
            <a:xfrm>
              <a:off x="-3531400" y="-397675"/>
              <a:ext cx="123675" cy="76075"/>
            </a:xfrm>
            <a:custGeom>
              <a:avLst/>
              <a:gdLst/>
              <a:ahLst/>
              <a:cxnLst/>
              <a:rect l="l" t="t" r="r" b="b"/>
              <a:pathLst>
                <a:path w="4947" h="3043" extrusionOk="0">
                  <a:moveTo>
                    <a:pt x="3280" y="1"/>
                  </a:moveTo>
                  <a:cubicBezTo>
                    <a:pt x="2020" y="1"/>
                    <a:pt x="691" y="1068"/>
                    <a:pt x="427" y="1532"/>
                  </a:cubicBezTo>
                  <a:cubicBezTo>
                    <a:pt x="184" y="2050"/>
                    <a:pt x="1" y="3043"/>
                    <a:pt x="1" y="3043"/>
                  </a:cubicBezTo>
                  <a:cubicBezTo>
                    <a:pt x="1" y="3043"/>
                    <a:pt x="196" y="2543"/>
                    <a:pt x="452" y="2080"/>
                  </a:cubicBezTo>
                  <a:cubicBezTo>
                    <a:pt x="707" y="1617"/>
                    <a:pt x="1585" y="533"/>
                    <a:pt x="3016" y="430"/>
                  </a:cubicBezTo>
                  <a:cubicBezTo>
                    <a:pt x="3079" y="426"/>
                    <a:pt x="3142" y="424"/>
                    <a:pt x="3203" y="424"/>
                  </a:cubicBezTo>
                  <a:cubicBezTo>
                    <a:pt x="4041" y="424"/>
                    <a:pt x="4629" y="797"/>
                    <a:pt x="4947" y="1075"/>
                  </a:cubicBezTo>
                  <a:cubicBezTo>
                    <a:pt x="4855" y="838"/>
                    <a:pt x="4709" y="619"/>
                    <a:pt x="4496" y="436"/>
                  </a:cubicBezTo>
                  <a:cubicBezTo>
                    <a:pt x="4128" y="124"/>
                    <a:pt x="3708" y="1"/>
                    <a:pt x="3280"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4"/>
            <p:cNvSpPr/>
            <p:nvPr/>
          </p:nvSpPr>
          <p:spPr>
            <a:xfrm>
              <a:off x="-3530775" y="-345075"/>
              <a:ext cx="37175" cy="68100"/>
            </a:xfrm>
            <a:custGeom>
              <a:avLst/>
              <a:gdLst/>
              <a:ahLst/>
              <a:cxnLst/>
              <a:rect l="l" t="t" r="r" b="b"/>
              <a:pathLst>
                <a:path w="1487" h="2724" extrusionOk="0">
                  <a:moveTo>
                    <a:pt x="1486" y="1"/>
                  </a:moveTo>
                  <a:cubicBezTo>
                    <a:pt x="1486" y="1"/>
                    <a:pt x="956" y="184"/>
                    <a:pt x="530" y="701"/>
                  </a:cubicBezTo>
                  <a:cubicBezTo>
                    <a:pt x="98" y="1213"/>
                    <a:pt x="0" y="1901"/>
                    <a:pt x="0" y="1901"/>
                  </a:cubicBezTo>
                  <a:cubicBezTo>
                    <a:pt x="0" y="1901"/>
                    <a:pt x="171" y="2376"/>
                    <a:pt x="634" y="2723"/>
                  </a:cubicBezTo>
                  <a:cubicBezTo>
                    <a:pt x="628" y="2711"/>
                    <a:pt x="280" y="2114"/>
                    <a:pt x="451" y="1389"/>
                  </a:cubicBezTo>
                  <a:cubicBezTo>
                    <a:pt x="622" y="659"/>
                    <a:pt x="1486" y="1"/>
                    <a:pt x="1486"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4"/>
            <p:cNvSpPr/>
            <p:nvPr/>
          </p:nvSpPr>
          <p:spPr>
            <a:xfrm>
              <a:off x="-3166250" y="-703200"/>
              <a:ext cx="50900" cy="129750"/>
            </a:xfrm>
            <a:custGeom>
              <a:avLst/>
              <a:gdLst/>
              <a:ahLst/>
              <a:cxnLst/>
              <a:rect l="l" t="t" r="r" b="b"/>
              <a:pathLst>
                <a:path w="2036" h="5190" extrusionOk="0">
                  <a:moveTo>
                    <a:pt x="1347" y="1"/>
                  </a:moveTo>
                  <a:cubicBezTo>
                    <a:pt x="1184" y="1"/>
                    <a:pt x="1082" y="28"/>
                    <a:pt x="1049" y="85"/>
                  </a:cubicBezTo>
                  <a:cubicBezTo>
                    <a:pt x="835" y="439"/>
                    <a:pt x="1913" y="786"/>
                    <a:pt x="1633" y="1754"/>
                  </a:cubicBezTo>
                  <a:cubicBezTo>
                    <a:pt x="1451" y="2400"/>
                    <a:pt x="574" y="4014"/>
                    <a:pt x="1" y="5189"/>
                  </a:cubicBezTo>
                  <a:lnTo>
                    <a:pt x="1" y="5189"/>
                  </a:lnTo>
                  <a:cubicBezTo>
                    <a:pt x="23" y="5150"/>
                    <a:pt x="1853" y="2395"/>
                    <a:pt x="1944" y="1626"/>
                  </a:cubicBezTo>
                  <a:cubicBezTo>
                    <a:pt x="2035" y="847"/>
                    <a:pt x="1530" y="536"/>
                    <a:pt x="1530" y="274"/>
                  </a:cubicBezTo>
                  <a:cubicBezTo>
                    <a:pt x="1530" y="183"/>
                    <a:pt x="1676" y="110"/>
                    <a:pt x="1865" y="55"/>
                  </a:cubicBezTo>
                  <a:cubicBezTo>
                    <a:pt x="1654" y="19"/>
                    <a:pt x="1480" y="1"/>
                    <a:pt x="1347" y="1"/>
                  </a:cubicBezTo>
                  <a:close/>
                  <a:moveTo>
                    <a:pt x="1" y="5189"/>
                  </a:moveTo>
                  <a:lnTo>
                    <a:pt x="1" y="5189"/>
                  </a:lnTo>
                  <a:cubicBezTo>
                    <a:pt x="1" y="5189"/>
                    <a:pt x="1" y="5189"/>
                    <a:pt x="1" y="5189"/>
                  </a:cubicBezTo>
                  <a:cubicBezTo>
                    <a:pt x="1" y="5189"/>
                    <a:pt x="1" y="5189"/>
                    <a:pt x="1" y="5189"/>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4"/>
            <p:cNvSpPr/>
            <p:nvPr/>
          </p:nvSpPr>
          <p:spPr>
            <a:xfrm>
              <a:off x="-3370275" y="-581250"/>
              <a:ext cx="17075" cy="46775"/>
            </a:xfrm>
            <a:custGeom>
              <a:avLst/>
              <a:gdLst/>
              <a:ahLst/>
              <a:cxnLst/>
              <a:rect l="l" t="t" r="r" b="b"/>
              <a:pathLst>
                <a:path w="683" h="1871" extrusionOk="0">
                  <a:moveTo>
                    <a:pt x="0" y="1"/>
                  </a:moveTo>
                  <a:lnTo>
                    <a:pt x="0" y="1"/>
                  </a:lnTo>
                  <a:cubicBezTo>
                    <a:pt x="0" y="1"/>
                    <a:pt x="250" y="580"/>
                    <a:pt x="329" y="1109"/>
                  </a:cubicBezTo>
                  <a:cubicBezTo>
                    <a:pt x="408" y="1639"/>
                    <a:pt x="359" y="1871"/>
                    <a:pt x="359" y="1871"/>
                  </a:cubicBezTo>
                  <a:cubicBezTo>
                    <a:pt x="359" y="1871"/>
                    <a:pt x="682" y="1603"/>
                    <a:pt x="579" y="1073"/>
                  </a:cubicBezTo>
                  <a:cubicBezTo>
                    <a:pt x="475" y="537"/>
                    <a:pt x="0" y="1"/>
                    <a:pt x="0"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4"/>
            <p:cNvSpPr/>
            <p:nvPr/>
          </p:nvSpPr>
          <p:spPr>
            <a:xfrm>
              <a:off x="-3291400" y="-198425"/>
              <a:ext cx="197375" cy="111850"/>
            </a:xfrm>
            <a:custGeom>
              <a:avLst/>
              <a:gdLst/>
              <a:ahLst/>
              <a:cxnLst/>
              <a:rect l="l" t="t" r="r" b="b"/>
              <a:pathLst>
                <a:path w="7895" h="4474" extrusionOk="0">
                  <a:moveTo>
                    <a:pt x="7894" y="0"/>
                  </a:moveTo>
                  <a:lnTo>
                    <a:pt x="4976" y="2430"/>
                  </a:lnTo>
                  <a:lnTo>
                    <a:pt x="5695" y="2577"/>
                  </a:lnTo>
                  <a:cubicBezTo>
                    <a:pt x="5695" y="2577"/>
                    <a:pt x="4166" y="3472"/>
                    <a:pt x="3155" y="3856"/>
                  </a:cubicBezTo>
                  <a:cubicBezTo>
                    <a:pt x="2685" y="4036"/>
                    <a:pt x="1855" y="4362"/>
                    <a:pt x="922" y="4362"/>
                  </a:cubicBezTo>
                  <a:cubicBezTo>
                    <a:pt x="622" y="4362"/>
                    <a:pt x="312" y="4328"/>
                    <a:pt x="0" y="4246"/>
                  </a:cubicBezTo>
                  <a:lnTo>
                    <a:pt x="0" y="4246"/>
                  </a:lnTo>
                  <a:cubicBezTo>
                    <a:pt x="0" y="4246"/>
                    <a:pt x="471" y="4473"/>
                    <a:pt x="1306" y="4473"/>
                  </a:cubicBezTo>
                  <a:cubicBezTo>
                    <a:pt x="1794" y="4473"/>
                    <a:pt x="2408" y="4395"/>
                    <a:pt x="3125" y="4148"/>
                  </a:cubicBezTo>
                  <a:cubicBezTo>
                    <a:pt x="5068" y="3478"/>
                    <a:pt x="6030" y="2467"/>
                    <a:pt x="6030" y="2467"/>
                  </a:cubicBezTo>
                  <a:lnTo>
                    <a:pt x="5427" y="2290"/>
                  </a:lnTo>
                  <a:lnTo>
                    <a:pt x="7894" y="0"/>
                  </a:ln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4"/>
            <p:cNvSpPr/>
            <p:nvPr/>
          </p:nvSpPr>
          <p:spPr>
            <a:xfrm>
              <a:off x="-3471100" y="-651750"/>
              <a:ext cx="14800" cy="16625"/>
            </a:xfrm>
            <a:custGeom>
              <a:avLst/>
              <a:gdLst/>
              <a:ahLst/>
              <a:cxnLst/>
              <a:rect l="l" t="t" r="r" b="b"/>
              <a:pathLst>
                <a:path w="592" h="665" extrusionOk="0">
                  <a:moveTo>
                    <a:pt x="171" y="1"/>
                  </a:moveTo>
                  <a:lnTo>
                    <a:pt x="1" y="665"/>
                  </a:lnTo>
                  <a:lnTo>
                    <a:pt x="592" y="372"/>
                  </a:lnTo>
                  <a:lnTo>
                    <a:pt x="17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4"/>
            <p:cNvSpPr/>
            <p:nvPr/>
          </p:nvSpPr>
          <p:spPr>
            <a:xfrm>
              <a:off x="-3471700" y="-651750"/>
              <a:ext cx="6125" cy="18450"/>
            </a:xfrm>
            <a:custGeom>
              <a:avLst/>
              <a:gdLst/>
              <a:ahLst/>
              <a:cxnLst/>
              <a:rect l="l" t="t" r="r" b="b"/>
              <a:pathLst>
                <a:path w="245" h="738" extrusionOk="0">
                  <a:moveTo>
                    <a:pt x="195" y="1"/>
                  </a:moveTo>
                  <a:lnTo>
                    <a:pt x="1" y="738"/>
                  </a:lnTo>
                  <a:lnTo>
                    <a:pt x="1" y="738"/>
                  </a:lnTo>
                  <a:lnTo>
                    <a:pt x="244" y="567"/>
                  </a:lnTo>
                  <a:lnTo>
                    <a:pt x="195"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4"/>
            <p:cNvSpPr/>
            <p:nvPr/>
          </p:nvSpPr>
          <p:spPr>
            <a:xfrm>
              <a:off x="-3447800" y="-659500"/>
              <a:ext cx="14350" cy="12500"/>
            </a:xfrm>
            <a:custGeom>
              <a:avLst/>
              <a:gdLst/>
              <a:ahLst/>
              <a:cxnLst/>
              <a:rect l="l" t="t" r="r" b="b"/>
              <a:pathLst>
                <a:path w="574" h="500" extrusionOk="0">
                  <a:moveTo>
                    <a:pt x="177" y="0"/>
                  </a:moveTo>
                  <a:lnTo>
                    <a:pt x="1" y="500"/>
                  </a:lnTo>
                  <a:lnTo>
                    <a:pt x="573" y="347"/>
                  </a:lnTo>
                  <a:lnTo>
                    <a:pt x="1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4"/>
            <p:cNvSpPr/>
            <p:nvPr/>
          </p:nvSpPr>
          <p:spPr>
            <a:xfrm>
              <a:off x="-3449625" y="-659500"/>
              <a:ext cx="6275" cy="15100"/>
            </a:xfrm>
            <a:custGeom>
              <a:avLst/>
              <a:gdLst/>
              <a:ahLst/>
              <a:cxnLst/>
              <a:rect l="l" t="t" r="r" b="b"/>
              <a:pathLst>
                <a:path w="251" h="604" extrusionOk="0">
                  <a:moveTo>
                    <a:pt x="250" y="0"/>
                  </a:moveTo>
                  <a:lnTo>
                    <a:pt x="1" y="603"/>
                  </a:lnTo>
                  <a:lnTo>
                    <a:pt x="183" y="603"/>
                  </a:lnTo>
                  <a:lnTo>
                    <a:pt x="250"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4"/>
            <p:cNvSpPr/>
            <p:nvPr/>
          </p:nvSpPr>
          <p:spPr>
            <a:xfrm>
              <a:off x="-3495750" y="-642450"/>
              <a:ext cx="16300" cy="12650"/>
            </a:xfrm>
            <a:custGeom>
              <a:avLst/>
              <a:gdLst/>
              <a:ahLst/>
              <a:cxnLst/>
              <a:rect l="l" t="t" r="r" b="b"/>
              <a:pathLst>
                <a:path w="652" h="506" extrusionOk="0">
                  <a:moveTo>
                    <a:pt x="207" y="0"/>
                  </a:moveTo>
                  <a:lnTo>
                    <a:pt x="0" y="506"/>
                  </a:lnTo>
                  <a:lnTo>
                    <a:pt x="652" y="396"/>
                  </a:lnTo>
                  <a:lnTo>
                    <a:pt x="20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4"/>
            <p:cNvSpPr/>
            <p:nvPr/>
          </p:nvSpPr>
          <p:spPr>
            <a:xfrm>
              <a:off x="-3409125" y="-686150"/>
              <a:ext cx="155650" cy="89400"/>
            </a:xfrm>
            <a:custGeom>
              <a:avLst/>
              <a:gdLst/>
              <a:ahLst/>
              <a:cxnLst/>
              <a:rect l="l" t="t" r="r" b="b"/>
              <a:pathLst>
                <a:path w="6226" h="3576" extrusionOk="0">
                  <a:moveTo>
                    <a:pt x="4344" y="0"/>
                  </a:moveTo>
                  <a:lnTo>
                    <a:pt x="1" y="2297"/>
                  </a:lnTo>
                  <a:cubicBezTo>
                    <a:pt x="1" y="2297"/>
                    <a:pt x="4" y="2296"/>
                    <a:pt x="10" y="2296"/>
                  </a:cubicBezTo>
                  <a:cubicBezTo>
                    <a:pt x="116" y="2296"/>
                    <a:pt x="1152" y="2329"/>
                    <a:pt x="2255" y="3576"/>
                  </a:cubicBezTo>
                  <a:cubicBezTo>
                    <a:pt x="3339" y="3423"/>
                    <a:pt x="3674" y="2242"/>
                    <a:pt x="3674" y="2242"/>
                  </a:cubicBezTo>
                  <a:cubicBezTo>
                    <a:pt x="3674" y="2242"/>
                    <a:pt x="6226" y="2089"/>
                    <a:pt x="6208" y="1748"/>
                  </a:cubicBezTo>
                  <a:cubicBezTo>
                    <a:pt x="6195" y="1407"/>
                    <a:pt x="5233" y="1158"/>
                    <a:pt x="5233" y="1158"/>
                  </a:cubicBezTo>
                  <a:lnTo>
                    <a:pt x="5233" y="1158"/>
                  </a:lnTo>
                  <a:cubicBezTo>
                    <a:pt x="5233" y="1158"/>
                    <a:pt x="5512" y="1177"/>
                    <a:pt x="5861" y="1177"/>
                  </a:cubicBezTo>
                  <a:cubicBezTo>
                    <a:pt x="5904" y="1177"/>
                    <a:pt x="5949" y="1176"/>
                    <a:pt x="5994" y="1176"/>
                  </a:cubicBezTo>
                  <a:cubicBezTo>
                    <a:pt x="5038" y="433"/>
                    <a:pt x="4344" y="0"/>
                    <a:pt x="434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4"/>
            <p:cNvSpPr/>
            <p:nvPr/>
          </p:nvSpPr>
          <p:spPr>
            <a:xfrm>
              <a:off x="-3508700" y="-774000"/>
              <a:ext cx="279750" cy="182425"/>
            </a:xfrm>
            <a:custGeom>
              <a:avLst/>
              <a:gdLst/>
              <a:ahLst/>
              <a:cxnLst/>
              <a:rect l="l" t="t" r="r" b="b"/>
              <a:pathLst>
                <a:path w="11190" h="7297" extrusionOk="0">
                  <a:moveTo>
                    <a:pt x="2302" y="1"/>
                  </a:moveTo>
                  <a:cubicBezTo>
                    <a:pt x="2130" y="1"/>
                    <a:pt x="1957" y="15"/>
                    <a:pt x="1791" y="49"/>
                  </a:cubicBezTo>
                  <a:cubicBezTo>
                    <a:pt x="890" y="225"/>
                    <a:pt x="0" y="767"/>
                    <a:pt x="0" y="767"/>
                  </a:cubicBezTo>
                  <a:lnTo>
                    <a:pt x="4252" y="4586"/>
                  </a:lnTo>
                  <a:cubicBezTo>
                    <a:pt x="4252" y="4586"/>
                    <a:pt x="2333" y="4952"/>
                    <a:pt x="1809" y="5293"/>
                  </a:cubicBezTo>
                  <a:cubicBezTo>
                    <a:pt x="1292" y="5640"/>
                    <a:pt x="208" y="5835"/>
                    <a:pt x="208" y="5835"/>
                  </a:cubicBezTo>
                  <a:cubicBezTo>
                    <a:pt x="208" y="5835"/>
                    <a:pt x="622" y="6200"/>
                    <a:pt x="1261" y="6639"/>
                  </a:cubicBezTo>
                  <a:cubicBezTo>
                    <a:pt x="1901" y="7077"/>
                    <a:pt x="2656" y="7297"/>
                    <a:pt x="2656" y="7297"/>
                  </a:cubicBezTo>
                  <a:lnTo>
                    <a:pt x="2382" y="6779"/>
                  </a:lnTo>
                  <a:lnTo>
                    <a:pt x="2784" y="6864"/>
                  </a:lnTo>
                  <a:lnTo>
                    <a:pt x="2583" y="6450"/>
                  </a:lnTo>
                  <a:cubicBezTo>
                    <a:pt x="2583" y="6450"/>
                    <a:pt x="2784" y="6383"/>
                    <a:pt x="3216" y="6377"/>
                  </a:cubicBezTo>
                  <a:cubicBezTo>
                    <a:pt x="3237" y="6376"/>
                    <a:pt x="3258" y="6376"/>
                    <a:pt x="3278" y="6376"/>
                  </a:cubicBezTo>
                  <a:cubicBezTo>
                    <a:pt x="3694" y="6376"/>
                    <a:pt x="4113" y="6489"/>
                    <a:pt x="5373" y="6529"/>
                  </a:cubicBezTo>
                  <a:cubicBezTo>
                    <a:pt x="5393" y="6530"/>
                    <a:pt x="5412" y="6530"/>
                    <a:pt x="5432" y="6530"/>
                  </a:cubicBezTo>
                  <a:cubicBezTo>
                    <a:pt x="6706" y="6530"/>
                    <a:pt x="7084" y="5183"/>
                    <a:pt x="7084" y="5183"/>
                  </a:cubicBezTo>
                  <a:cubicBezTo>
                    <a:pt x="7084" y="5183"/>
                    <a:pt x="9636" y="5031"/>
                    <a:pt x="9618" y="4690"/>
                  </a:cubicBezTo>
                  <a:cubicBezTo>
                    <a:pt x="9606" y="4349"/>
                    <a:pt x="8650" y="4099"/>
                    <a:pt x="8650" y="4099"/>
                  </a:cubicBezTo>
                  <a:lnTo>
                    <a:pt x="8650" y="4099"/>
                  </a:lnTo>
                  <a:cubicBezTo>
                    <a:pt x="8650" y="4099"/>
                    <a:pt x="8923" y="4118"/>
                    <a:pt x="9270" y="4118"/>
                  </a:cubicBezTo>
                  <a:cubicBezTo>
                    <a:pt x="9831" y="4118"/>
                    <a:pt x="10584" y="4069"/>
                    <a:pt x="10678" y="3813"/>
                  </a:cubicBezTo>
                  <a:cubicBezTo>
                    <a:pt x="10830" y="3392"/>
                    <a:pt x="9977" y="3198"/>
                    <a:pt x="9977" y="3198"/>
                  </a:cubicBezTo>
                  <a:cubicBezTo>
                    <a:pt x="9977" y="3198"/>
                    <a:pt x="11189" y="2887"/>
                    <a:pt x="11129" y="2619"/>
                  </a:cubicBezTo>
                  <a:cubicBezTo>
                    <a:pt x="11074" y="2345"/>
                    <a:pt x="10477" y="2260"/>
                    <a:pt x="9977" y="2241"/>
                  </a:cubicBezTo>
                  <a:cubicBezTo>
                    <a:pt x="9478" y="2223"/>
                    <a:pt x="3399" y="579"/>
                    <a:pt x="3399" y="579"/>
                  </a:cubicBezTo>
                  <a:lnTo>
                    <a:pt x="3795" y="268"/>
                  </a:lnTo>
                  <a:cubicBezTo>
                    <a:pt x="3795" y="268"/>
                    <a:pt x="3059" y="1"/>
                    <a:pt x="2302" y="1"/>
                  </a:cubicBezTo>
                  <a:close/>
                </a:path>
              </a:pathLst>
            </a:custGeom>
            <a:solidFill>
              <a:srgbClr val="DF41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4"/>
            <p:cNvSpPr/>
            <p:nvPr/>
          </p:nvSpPr>
          <p:spPr>
            <a:xfrm>
              <a:off x="-3508700" y="-774000"/>
              <a:ext cx="94900" cy="19800"/>
            </a:xfrm>
            <a:custGeom>
              <a:avLst/>
              <a:gdLst/>
              <a:ahLst/>
              <a:cxnLst/>
              <a:rect l="l" t="t" r="r" b="b"/>
              <a:pathLst>
                <a:path w="3796" h="792" extrusionOk="0">
                  <a:moveTo>
                    <a:pt x="2302" y="1"/>
                  </a:moveTo>
                  <a:cubicBezTo>
                    <a:pt x="2130" y="1"/>
                    <a:pt x="1957" y="15"/>
                    <a:pt x="1791" y="49"/>
                  </a:cubicBezTo>
                  <a:cubicBezTo>
                    <a:pt x="890" y="225"/>
                    <a:pt x="0" y="767"/>
                    <a:pt x="0" y="767"/>
                  </a:cubicBezTo>
                  <a:lnTo>
                    <a:pt x="2577" y="792"/>
                  </a:lnTo>
                  <a:cubicBezTo>
                    <a:pt x="2577" y="792"/>
                    <a:pt x="1426" y="518"/>
                    <a:pt x="1365" y="402"/>
                  </a:cubicBezTo>
                  <a:cubicBezTo>
                    <a:pt x="1304" y="280"/>
                    <a:pt x="1426" y="170"/>
                    <a:pt x="2047" y="134"/>
                  </a:cubicBezTo>
                  <a:cubicBezTo>
                    <a:pt x="2100" y="131"/>
                    <a:pt x="2156" y="130"/>
                    <a:pt x="2215" y="130"/>
                  </a:cubicBezTo>
                  <a:cubicBezTo>
                    <a:pt x="2851" y="130"/>
                    <a:pt x="3795" y="268"/>
                    <a:pt x="3795" y="268"/>
                  </a:cubicBezTo>
                  <a:cubicBezTo>
                    <a:pt x="3795" y="268"/>
                    <a:pt x="3059" y="1"/>
                    <a:pt x="2302"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4"/>
            <p:cNvSpPr/>
            <p:nvPr/>
          </p:nvSpPr>
          <p:spPr>
            <a:xfrm>
              <a:off x="-3508700" y="-757200"/>
              <a:ext cx="266950" cy="165625"/>
            </a:xfrm>
            <a:custGeom>
              <a:avLst/>
              <a:gdLst/>
              <a:ahLst/>
              <a:cxnLst/>
              <a:rect l="l" t="t" r="r" b="b"/>
              <a:pathLst>
                <a:path w="10678" h="6625" extrusionOk="0">
                  <a:moveTo>
                    <a:pt x="1446" y="1"/>
                  </a:moveTo>
                  <a:cubicBezTo>
                    <a:pt x="777" y="1"/>
                    <a:pt x="0" y="95"/>
                    <a:pt x="0" y="95"/>
                  </a:cubicBezTo>
                  <a:lnTo>
                    <a:pt x="3594" y="3323"/>
                  </a:lnTo>
                  <a:cubicBezTo>
                    <a:pt x="3868" y="3567"/>
                    <a:pt x="3752" y="4012"/>
                    <a:pt x="3399" y="4097"/>
                  </a:cubicBezTo>
                  <a:cubicBezTo>
                    <a:pt x="2814" y="4237"/>
                    <a:pt x="2102" y="4432"/>
                    <a:pt x="1809" y="4621"/>
                  </a:cubicBezTo>
                  <a:cubicBezTo>
                    <a:pt x="1292" y="4968"/>
                    <a:pt x="208" y="5163"/>
                    <a:pt x="208" y="5163"/>
                  </a:cubicBezTo>
                  <a:cubicBezTo>
                    <a:pt x="208" y="5163"/>
                    <a:pt x="622" y="5528"/>
                    <a:pt x="1261" y="5967"/>
                  </a:cubicBezTo>
                  <a:cubicBezTo>
                    <a:pt x="1901" y="6405"/>
                    <a:pt x="2656" y="6625"/>
                    <a:pt x="2656" y="6625"/>
                  </a:cubicBezTo>
                  <a:lnTo>
                    <a:pt x="2382" y="6107"/>
                  </a:lnTo>
                  <a:lnTo>
                    <a:pt x="2784" y="6192"/>
                  </a:lnTo>
                  <a:lnTo>
                    <a:pt x="2583" y="5778"/>
                  </a:lnTo>
                  <a:cubicBezTo>
                    <a:pt x="2583" y="5778"/>
                    <a:pt x="2784" y="5711"/>
                    <a:pt x="3216" y="5705"/>
                  </a:cubicBezTo>
                  <a:cubicBezTo>
                    <a:pt x="3237" y="5704"/>
                    <a:pt x="3258" y="5704"/>
                    <a:pt x="3278" y="5704"/>
                  </a:cubicBezTo>
                  <a:cubicBezTo>
                    <a:pt x="3694" y="5704"/>
                    <a:pt x="4113" y="5817"/>
                    <a:pt x="5373" y="5857"/>
                  </a:cubicBezTo>
                  <a:cubicBezTo>
                    <a:pt x="5393" y="5858"/>
                    <a:pt x="5412" y="5858"/>
                    <a:pt x="5432" y="5858"/>
                  </a:cubicBezTo>
                  <a:cubicBezTo>
                    <a:pt x="6706" y="5858"/>
                    <a:pt x="7084" y="4511"/>
                    <a:pt x="7084" y="4511"/>
                  </a:cubicBezTo>
                  <a:cubicBezTo>
                    <a:pt x="7084" y="4511"/>
                    <a:pt x="9636" y="4359"/>
                    <a:pt x="9618" y="4018"/>
                  </a:cubicBezTo>
                  <a:cubicBezTo>
                    <a:pt x="9606" y="3677"/>
                    <a:pt x="8650" y="3427"/>
                    <a:pt x="8650" y="3427"/>
                  </a:cubicBezTo>
                  <a:lnTo>
                    <a:pt x="8650" y="3427"/>
                  </a:lnTo>
                  <a:cubicBezTo>
                    <a:pt x="8650" y="3427"/>
                    <a:pt x="8923" y="3446"/>
                    <a:pt x="9270" y="3446"/>
                  </a:cubicBezTo>
                  <a:cubicBezTo>
                    <a:pt x="9831" y="3446"/>
                    <a:pt x="10584" y="3397"/>
                    <a:pt x="10678" y="3141"/>
                  </a:cubicBezTo>
                  <a:cubicBezTo>
                    <a:pt x="10678" y="3141"/>
                    <a:pt x="10154" y="3104"/>
                    <a:pt x="9685" y="3007"/>
                  </a:cubicBezTo>
                  <a:cubicBezTo>
                    <a:pt x="9216" y="2915"/>
                    <a:pt x="8552" y="2385"/>
                    <a:pt x="7992" y="2379"/>
                  </a:cubicBezTo>
                  <a:cubicBezTo>
                    <a:pt x="7437" y="2367"/>
                    <a:pt x="6043" y="1983"/>
                    <a:pt x="6043" y="1983"/>
                  </a:cubicBezTo>
                  <a:cubicBezTo>
                    <a:pt x="6043" y="1983"/>
                    <a:pt x="5440" y="1447"/>
                    <a:pt x="4879" y="1380"/>
                  </a:cubicBezTo>
                  <a:cubicBezTo>
                    <a:pt x="4325" y="1307"/>
                    <a:pt x="4057" y="1356"/>
                    <a:pt x="3631" y="1186"/>
                  </a:cubicBezTo>
                  <a:cubicBezTo>
                    <a:pt x="3198" y="1009"/>
                    <a:pt x="2620" y="625"/>
                    <a:pt x="2620" y="625"/>
                  </a:cubicBezTo>
                  <a:lnTo>
                    <a:pt x="3156" y="278"/>
                  </a:lnTo>
                  <a:cubicBezTo>
                    <a:pt x="3156" y="278"/>
                    <a:pt x="2565" y="71"/>
                    <a:pt x="1858" y="16"/>
                  </a:cubicBezTo>
                  <a:cubicBezTo>
                    <a:pt x="1732" y="5"/>
                    <a:pt x="1592" y="1"/>
                    <a:pt x="1446" y="1"/>
                  </a:cubicBezTo>
                  <a:close/>
                </a:path>
              </a:pathLst>
            </a:custGeom>
            <a:solidFill>
              <a:srgbClr val="A731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4"/>
            <p:cNvSpPr/>
            <p:nvPr/>
          </p:nvSpPr>
          <p:spPr>
            <a:xfrm>
              <a:off x="-3503075" y="-748275"/>
              <a:ext cx="13900" cy="13725"/>
            </a:xfrm>
            <a:custGeom>
              <a:avLst/>
              <a:gdLst/>
              <a:ahLst/>
              <a:cxnLst/>
              <a:rect l="l" t="t" r="r" b="b"/>
              <a:pathLst>
                <a:path w="556" h="549" extrusionOk="0">
                  <a:moveTo>
                    <a:pt x="68" y="0"/>
                  </a:moveTo>
                  <a:lnTo>
                    <a:pt x="1" y="548"/>
                  </a:lnTo>
                  <a:lnTo>
                    <a:pt x="555" y="439"/>
                  </a:lnTo>
                  <a:lnTo>
                    <a:pt x="6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4"/>
            <p:cNvSpPr/>
            <p:nvPr/>
          </p:nvSpPr>
          <p:spPr>
            <a:xfrm>
              <a:off x="-3481900" y="-730150"/>
              <a:ext cx="12200" cy="12200"/>
            </a:xfrm>
            <a:custGeom>
              <a:avLst/>
              <a:gdLst/>
              <a:ahLst/>
              <a:cxnLst/>
              <a:rect l="l" t="t" r="r" b="b"/>
              <a:pathLst>
                <a:path w="488" h="488" extrusionOk="0">
                  <a:moveTo>
                    <a:pt x="31" y="0"/>
                  </a:moveTo>
                  <a:lnTo>
                    <a:pt x="0" y="487"/>
                  </a:lnTo>
                  <a:lnTo>
                    <a:pt x="488" y="414"/>
                  </a:lnTo>
                  <a:lnTo>
                    <a:pt x="3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4"/>
            <p:cNvSpPr/>
            <p:nvPr/>
          </p:nvSpPr>
          <p:spPr>
            <a:xfrm>
              <a:off x="-3458150" y="-709000"/>
              <a:ext cx="13575" cy="12975"/>
            </a:xfrm>
            <a:custGeom>
              <a:avLst/>
              <a:gdLst/>
              <a:ahLst/>
              <a:cxnLst/>
              <a:rect l="l" t="t" r="r" b="b"/>
              <a:pathLst>
                <a:path w="543" h="519" extrusionOk="0">
                  <a:moveTo>
                    <a:pt x="19" y="1"/>
                  </a:moveTo>
                  <a:lnTo>
                    <a:pt x="1" y="518"/>
                  </a:lnTo>
                  <a:lnTo>
                    <a:pt x="543" y="470"/>
                  </a:lnTo>
                  <a:lnTo>
                    <a:pt x="1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4"/>
            <p:cNvSpPr/>
            <p:nvPr/>
          </p:nvSpPr>
          <p:spPr>
            <a:xfrm>
              <a:off x="-3433475" y="-687225"/>
              <a:ext cx="11750" cy="12200"/>
            </a:xfrm>
            <a:custGeom>
              <a:avLst/>
              <a:gdLst/>
              <a:ahLst/>
              <a:cxnLst/>
              <a:rect l="l" t="t" r="r" b="b"/>
              <a:pathLst>
                <a:path w="470" h="488" extrusionOk="0">
                  <a:moveTo>
                    <a:pt x="0" y="1"/>
                  </a:moveTo>
                  <a:lnTo>
                    <a:pt x="67" y="488"/>
                  </a:lnTo>
                  <a:lnTo>
                    <a:pt x="469" y="415"/>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4"/>
            <p:cNvSpPr/>
            <p:nvPr/>
          </p:nvSpPr>
          <p:spPr>
            <a:xfrm>
              <a:off x="-3398925" y="-718575"/>
              <a:ext cx="32775" cy="21200"/>
            </a:xfrm>
            <a:custGeom>
              <a:avLst/>
              <a:gdLst/>
              <a:ahLst/>
              <a:cxnLst/>
              <a:rect l="l" t="t" r="r" b="b"/>
              <a:pathLst>
                <a:path w="1311" h="848" extrusionOk="0">
                  <a:moveTo>
                    <a:pt x="313" y="0"/>
                  </a:moveTo>
                  <a:cubicBezTo>
                    <a:pt x="133" y="0"/>
                    <a:pt x="1" y="30"/>
                    <a:pt x="1" y="30"/>
                  </a:cubicBezTo>
                  <a:cubicBezTo>
                    <a:pt x="1" y="30"/>
                    <a:pt x="56" y="706"/>
                    <a:pt x="531" y="828"/>
                  </a:cubicBezTo>
                  <a:cubicBezTo>
                    <a:pt x="579" y="841"/>
                    <a:pt x="625" y="847"/>
                    <a:pt x="670" y="847"/>
                  </a:cubicBezTo>
                  <a:cubicBezTo>
                    <a:pt x="1060" y="847"/>
                    <a:pt x="1311" y="396"/>
                    <a:pt x="1311" y="396"/>
                  </a:cubicBezTo>
                  <a:cubicBezTo>
                    <a:pt x="1311" y="396"/>
                    <a:pt x="1067" y="183"/>
                    <a:pt x="720" y="61"/>
                  </a:cubicBezTo>
                  <a:cubicBezTo>
                    <a:pt x="579" y="14"/>
                    <a:pt x="435" y="0"/>
                    <a:pt x="313" y="0"/>
                  </a:cubicBezTo>
                  <a:close/>
                </a:path>
              </a:pathLst>
            </a:custGeom>
            <a:solidFill>
              <a:srgbClr val="FCD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4"/>
            <p:cNvSpPr/>
            <p:nvPr/>
          </p:nvSpPr>
          <p:spPr>
            <a:xfrm>
              <a:off x="-3389925" y="-716450"/>
              <a:ext cx="8550" cy="16475"/>
            </a:xfrm>
            <a:custGeom>
              <a:avLst/>
              <a:gdLst/>
              <a:ahLst/>
              <a:cxnLst/>
              <a:rect l="l" t="t" r="r" b="b"/>
              <a:pathLst>
                <a:path w="342" h="659" extrusionOk="0">
                  <a:moveTo>
                    <a:pt x="262" y="0"/>
                  </a:moveTo>
                  <a:cubicBezTo>
                    <a:pt x="262" y="0"/>
                    <a:pt x="19" y="165"/>
                    <a:pt x="13" y="353"/>
                  </a:cubicBezTo>
                  <a:cubicBezTo>
                    <a:pt x="0" y="536"/>
                    <a:pt x="43" y="658"/>
                    <a:pt x="43" y="658"/>
                  </a:cubicBezTo>
                  <a:cubicBezTo>
                    <a:pt x="43" y="658"/>
                    <a:pt x="281" y="512"/>
                    <a:pt x="311" y="329"/>
                  </a:cubicBezTo>
                  <a:cubicBezTo>
                    <a:pt x="341" y="146"/>
                    <a:pt x="262" y="0"/>
                    <a:pt x="262" y="0"/>
                  </a:cubicBezTo>
                  <a:close/>
                </a:path>
              </a:pathLst>
            </a:custGeom>
            <a:solidFill>
              <a:srgbClr val="3D46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4"/>
            <p:cNvSpPr/>
            <p:nvPr/>
          </p:nvSpPr>
          <p:spPr>
            <a:xfrm>
              <a:off x="-3503075" y="-748275"/>
              <a:ext cx="5200" cy="13725"/>
            </a:xfrm>
            <a:custGeom>
              <a:avLst/>
              <a:gdLst/>
              <a:ahLst/>
              <a:cxnLst/>
              <a:rect l="l" t="t" r="r" b="b"/>
              <a:pathLst>
                <a:path w="208" h="549" extrusionOk="0">
                  <a:moveTo>
                    <a:pt x="68" y="0"/>
                  </a:moveTo>
                  <a:lnTo>
                    <a:pt x="1" y="548"/>
                  </a:lnTo>
                  <a:lnTo>
                    <a:pt x="208" y="122"/>
                  </a:lnTo>
                  <a:lnTo>
                    <a:pt x="68"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4"/>
            <p:cNvSpPr/>
            <p:nvPr/>
          </p:nvSpPr>
          <p:spPr>
            <a:xfrm>
              <a:off x="-3481900" y="-730150"/>
              <a:ext cx="5350" cy="12200"/>
            </a:xfrm>
            <a:custGeom>
              <a:avLst/>
              <a:gdLst/>
              <a:ahLst/>
              <a:cxnLst/>
              <a:rect l="l" t="t" r="r" b="b"/>
              <a:pathLst>
                <a:path w="214" h="488" extrusionOk="0">
                  <a:moveTo>
                    <a:pt x="31" y="0"/>
                  </a:moveTo>
                  <a:lnTo>
                    <a:pt x="0" y="487"/>
                  </a:lnTo>
                  <a:lnTo>
                    <a:pt x="214" y="152"/>
                  </a:lnTo>
                  <a:lnTo>
                    <a:pt x="31"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4"/>
            <p:cNvSpPr/>
            <p:nvPr/>
          </p:nvSpPr>
          <p:spPr>
            <a:xfrm>
              <a:off x="-3458150" y="-709000"/>
              <a:ext cx="4900" cy="12975"/>
            </a:xfrm>
            <a:custGeom>
              <a:avLst/>
              <a:gdLst/>
              <a:ahLst/>
              <a:cxnLst/>
              <a:rect l="l" t="t" r="r" b="b"/>
              <a:pathLst>
                <a:path w="196" h="519" extrusionOk="0">
                  <a:moveTo>
                    <a:pt x="19" y="1"/>
                  </a:moveTo>
                  <a:lnTo>
                    <a:pt x="1" y="518"/>
                  </a:lnTo>
                  <a:lnTo>
                    <a:pt x="196" y="159"/>
                  </a:lnTo>
                  <a:lnTo>
                    <a:pt x="19"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4"/>
            <p:cNvSpPr/>
            <p:nvPr/>
          </p:nvSpPr>
          <p:spPr>
            <a:xfrm>
              <a:off x="-3433475" y="-687225"/>
              <a:ext cx="4275" cy="12200"/>
            </a:xfrm>
            <a:custGeom>
              <a:avLst/>
              <a:gdLst/>
              <a:ahLst/>
              <a:cxnLst/>
              <a:rect l="l" t="t" r="r" b="b"/>
              <a:pathLst>
                <a:path w="171" h="488" extrusionOk="0">
                  <a:moveTo>
                    <a:pt x="0" y="1"/>
                  </a:moveTo>
                  <a:lnTo>
                    <a:pt x="67" y="488"/>
                  </a:lnTo>
                  <a:lnTo>
                    <a:pt x="171" y="141"/>
                  </a:lnTo>
                  <a:lnTo>
                    <a:pt x="0" y="1"/>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4"/>
            <p:cNvSpPr/>
            <p:nvPr/>
          </p:nvSpPr>
          <p:spPr>
            <a:xfrm>
              <a:off x="-3495750" y="-642450"/>
              <a:ext cx="5200" cy="12650"/>
            </a:xfrm>
            <a:custGeom>
              <a:avLst/>
              <a:gdLst/>
              <a:ahLst/>
              <a:cxnLst/>
              <a:rect l="l" t="t" r="r" b="b"/>
              <a:pathLst>
                <a:path w="208" h="506" extrusionOk="0">
                  <a:moveTo>
                    <a:pt x="207" y="0"/>
                  </a:moveTo>
                  <a:lnTo>
                    <a:pt x="0" y="506"/>
                  </a:lnTo>
                  <a:lnTo>
                    <a:pt x="207" y="457"/>
                  </a:lnTo>
                  <a:lnTo>
                    <a:pt x="207" y="0"/>
                  </a:lnTo>
                  <a:close/>
                </a:path>
              </a:pathLst>
            </a:custGeom>
            <a:solidFill>
              <a:srgbClr val="E56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4"/>
            <p:cNvSpPr/>
            <p:nvPr/>
          </p:nvSpPr>
          <p:spPr>
            <a:xfrm>
              <a:off x="-3503525" y="-631025"/>
              <a:ext cx="61250" cy="39450"/>
            </a:xfrm>
            <a:custGeom>
              <a:avLst/>
              <a:gdLst/>
              <a:ahLst/>
              <a:cxnLst/>
              <a:rect l="l" t="t" r="r" b="b"/>
              <a:pathLst>
                <a:path w="2450" h="1578" extrusionOk="0">
                  <a:moveTo>
                    <a:pt x="512" y="0"/>
                  </a:moveTo>
                  <a:cubicBezTo>
                    <a:pt x="226" y="73"/>
                    <a:pt x="1" y="116"/>
                    <a:pt x="1" y="116"/>
                  </a:cubicBezTo>
                  <a:cubicBezTo>
                    <a:pt x="1" y="116"/>
                    <a:pt x="415" y="481"/>
                    <a:pt x="1054" y="920"/>
                  </a:cubicBezTo>
                  <a:cubicBezTo>
                    <a:pt x="1694" y="1358"/>
                    <a:pt x="2449" y="1578"/>
                    <a:pt x="2449" y="1578"/>
                  </a:cubicBezTo>
                  <a:cubicBezTo>
                    <a:pt x="2449" y="1578"/>
                    <a:pt x="1950" y="1285"/>
                    <a:pt x="1395" y="914"/>
                  </a:cubicBezTo>
                  <a:cubicBezTo>
                    <a:pt x="847" y="542"/>
                    <a:pt x="415" y="159"/>
                    <a:pt x="415" y="159"/>
                  </a:cubicBezTo>
                  <a:lnTo>
                    <a:pt x="518" y="0"/>
                  </a:ln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4"/>
            <p:cNvSpPr/>
            <p:nvPr/>
          </p:nvSpPr>
          <p:spPr>
            <a:xfrm>
              <a:off x="-3446425" y="-725600"/>
              <a:ext cx="76925" cy="45200"/>
            </a:xfrm>
            <a:custGeom>
              <a:avLst/>
              <a:gdLst/>
              <a:ahLst/>
              <a:cxnLst/>
              <a:rect l="l" t="t" r="r" b="b"/>
              <a:pathLst>
                <a:path w="3077" h="1808" extrusionOk="0">
                  <a:moveTo>
                    <a:pt x="1" y="1"/>
                  </a:moveTo>
                  <a:cubicBezTo>
                    <a:pt x="1079" y="537"/>
                    <a:pt x="1152" y="896"/>
                    <a:pt x="1724" y="1536"/>
                  </a:cubicBezTo>
                  <a:cubicBezTo>
                    <a:pt x="1908" y="1739"/>
                    <a:pt x="2111" y="1808"/>
                    <a:pt x="2303" y="1808"/>
                  </a:cubicBezTo>
                  <a:cubicBezTo>
                    <a:pt x="2716" y="1808"/>
                    <a:pt x="3076" y="1487"/>
                    <a:pt x="3077" y="1487"/>
                  </a:cubicBezTo>
                  <a:lnTo>
                    <a:pt x="3077" y="1487"/>
                  </a:lnTo>
                  <a:cubicBezTo>
                    <a:pt x="3076" y="1487"/>
                    <a:pt x="2958" y="1552"/>
                    <a:pt x="2629" y="1552"/>
                  </a:cubicBezTo>
                  <a:cubicBezTo>
                    <a:pt x="2542" y="1552"/>
                    <a:pt x="2440" y="1547"/>
                    <a:pt x="2321" y="1536"/>
                  </a:cubicBezTo>
                  <a:cubicBezTo>
                    <a:pt x="1761" y="1475"/>
                    <a:pt x="1554" y="884"/>
                    <a:pt x="1304" y="604"/>
                  </a:cubicBezTo>
                  <a:cubicBezTo>
                    <a:pt x="1054" y="330"/>
                    <a:pt x="1" y="1"/>
                    <a:pt x="1" y="1"/>
                  </a:cubicBezTo>
                  <a:close/>
                </a:path>
              </a:pathLst>
            </a:custGeom>
            <a:solidFill>
              <a:srgbClr val="D9A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4"/>
            <p:cNvSpPr/>
            <p:nvPr/>
          </p:nvSpPr>
          <p:spPr>
            <a:xfrm>
              <a:off x="-3364500" y="-494150"/>
              <a:ext cx="244425" cy="397000"/>
            </a:xfrm>
            <a:custGeom>
              <a:avLst/>
              <a:gdLst/>
              <a:ahLst/>
              <a:cxnLst/>
              <a:rect l="l" t="t" r="r" b="b"/>
              <a:pathLst>
                <a:path w="9777" h="15880" extrusionOk="0">
                  <a:moveTo>
                    <a:pt x="9332" y="1"/>
                  </a:moveTo>
                  <a:cubicBezTo>
                    <a:pt x="9332" y="2"/>
                    <a:pt x="9466" y="5635"/>
                    <a:pt x="6512" y="8729"/>
                  </a:cubicBezTo>
                  <a:cubicBezTo>
                    <a:pt x="3552" y="11829"/>
                    <a:pt x="427" y="11707"/>
                    <a:pt x="226" y="13541"/>
                  </a:cubicBezTo>
                  <a:cubicBezTo>
                    <a:pt x="19" y="15374"/>
                    <a:pt x="2382" y="15880"/>
                    <a:pt x="2382" y="15880"/>
                  </a:cubicBezTo>
                  <a:cubicBezTo>
                    <a:pt x="1950" y="15679"/>
                    <a:pt x="1523" y="15368"/>
                    <a:pt x="1127" y="14905"/>
                  </a:cubicBezTo>
                  <a:cubicBezTo>
                    <a:pt x="1" y="13602"/>
                    <a:pt x="1438" y="12621"/>
                    <a:pt x="4203" y="11500"/>
                  </a:cubicBezTo>
                  <a:cubicBezTo>
                    <a:pt x="6969" y="10380"/>
                    <a:pt x="9776" y="6098"/>
                    <a:pt x="9551" y="1310"/>
                  </a:cubicBezTo>
                  <a:cubicBezTo>
                    <a:pt x="9527" y="866"/>
                    <a:pt x="9454" y="433"/>
                    <a:pt x="93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4"/>
            <p:cNvSpPr/>
            <p:nvPr/>
          </p:nvSpPr>
          <p:spPr>
            <a:xfrm>
              <a:off x="-3665400" y="-857650"/>
              <a:ext cx="115450" cy="251025"/>
            </a:xfrm>
            <a:custGeom>
              <a:avLst/>
              <a:gdLst/>
              <a:ahLst/>
              <a:cxnLst/>
              <a:rect l="l" t="t" r="r" b="b"/>
              <a:pathLst>
                <a:path w="4618" h="10041" extrusionOk="0">
                  <a:moveTo>
                    <a:pt x="3739" y="1"/>
                  </a:moveTo>
                  <a:cubicBezTo>
                    <a:pt x="3647" y="1"/>
                    <a:pt x="3559" y="21"/>
                    <a:pt x="3479" y="51"/>
                  </a:cubicBezTo>
                  <a:cubicBezTo>
                    <a:pt x="3253" y="136"/>
                    <a:pt x="3083" y="282"/>
                    <a:pt x="2925" y="434"/>
                  </a:cubicBezTo>
                  <a:cubicBezTo>
                    <a:pt x="2772" y="587"/>
                    <a:pt x="2632" y="751"/>
                    <a:pt x="2510" y="928"/>
                  </a:cubicBezTo>
                  <a:cubicBezTo>
                    <a:pt x="2017" y="1616"/>
                    <a:pt x="1658" y="2384"/>
                    <a:pt x="1365" y="3163"/>
                  </a:cubicBezTo>
                  <a:cubicBezTo>
                    <a:pt x="1743" y="2420"/>
                    <a:pt x="2151" y="1683"/>
                    <a:pt x="2669" y="1050"/>
                  </a:cubicBezTo>
                  <a:cubicBezTo>
                    <a:pt x="2797" y="891"/>
                    <a:pt x="2937" y="739"/>
                    <a:pt x="3089" y="605"/>
                  </a:cubicBezTo>
                  <a:cubicBezTo>
                    <a:pt x="3235" y="477"/>
                    <a:pt x="3400" y="355"/>
                    <a:pt x="3570" y="307"/>
                  </a:cubicBezTo>
                  <a:cubicBezTo>
                    <a:pt x="3622" y="290"/>
                    <a:pt x="3671" y="282"/>
                    <a:pt x="3717" y="282"/>
                  </a:cubicBezTo>
                  <a:cubicBezTo>
                    <a:pt x="3822" y="282"/>
                    <a:pt x="3912" y="325"/>
                    <a:pt x="3984" y="410"/>
                  </a:cubicBezTo>
                  <a:cubicBezTo>
                    <a:pt x="4039" y="471"/>
                    <a:pt x="4082" y="550"/>
                    <a:pt x="4112" y="635"/>
                  </a:cubicBezTo>
                  <a:cubicBezTo>
                    <a:pt x="4149" y="721"/>
                    <a:pt x="4173" y="812"/>
                    <a:pt x="4191" y="910"/>
                  </a:cubicBezTo>
                  <a:cubicBezTo>
                    <a:pt x="4271" y="1293"/>
                    <a:pt x="4265" y="1701"/>
                    <a:pt x="4240" y="2109"/>
                  </a:cubicBezTo>
                  <a:cubicBezTo>
                    <a:pt x="4210" y="2518"/>
                    <a:pt x="4149" y="2926"/>
                    <a:pt x="4076" y="3328"/>
                  </a:cubicBezTo>
                  <a:cubicBezTo>
                    <a:pt x="3917" y="4138"/>
                    <a:pt x="3698" y="4936"/>
                    <a:pt x="3424" y="5709"/>
                  </a:cubicBezTo>
                  <a:cubicBezTo>
                    <a:pt x="3156" y="6489"/>
                    <a:pt x="2833" y="7256"/>
                    <a:pt x="2437" y="7975"/>
                  </a:cubicBezTo>
                  <a:cubicBezTo>
                    <a:pt x="2242" y="8334"/>
                    <a:pt x="2029" y="8681"/>
                    <a:pt x="1779" y="8998"/>
                  </a:cubicBezTo>
                  <a:cubicBezTo>
                    <a:pt x="1658" y="9157"/>
                    <a:pt x="1524" y="9309"/>
                    <a:pt x="1377" y="9437"/>
                  </a:cubicBezTo>
                  <a:cubicBezTo>
                    <a:pt x="1310" y="9504"/>
                    <a:pt x="1231" y="9565"/>
                    <a:pt x="1158" y="9607"/>
                  </a:cubicBezTo>
                  <a:cubicBezTo>
                    <a:pt x="1079" y="9662"/>
                    <a:pt x="1000" y="9699"/>
                    <a:pt x="921" y="9717"/>
                  </a:cubicBezTo>
                  <a:cubicBezTo>
                    <a:pt x="892" y="9723"/>
                    <a:pt x="864" y="9726"/>
                    <a:pt x="837" y="9726"/>
                  </a:cubicBezTo>
                  <a:cubicBezTo>
                    <a:pt x="721" y="9726"/>
                    <a:pt x="621" y="9672"/>
                    <a:pt x="537" y="9559"/>
                  </a:cubicBezTo>
                  <a:cubicBezTo>
                    <a:pt x="433" y="9418"/>
                    <a:pt x="372" y="9224"/>
                    <a:pt x="330" y="9035"/>
                  </a:cubicBezTo>
                  <a:cubicBezTo>
                    <a:pt x="251" y="8645"/>
                    <a:pt x="245" y="8225"/>
                    <a:pt x="257" y="7817"/>
                  </a:cubicBezTo>
                  <a:cubicBezTo>
                    <a:pt x="287" y="6988"/>
                    <a:pt x="427" y="6166"/>
                    <a:pt x="604" y="5350"/>
                  </a:cubicBezTo>
                  <a:lnTo>
                    <a:pt x="604" y="5350"/>
                  </a:lnTo>
                  <a:cubicBezTo>
                    <a:pt x="342" y="6142"/>
                    <a:pt x="147" y="6964"/>
                    <a:pt x="56" y="7804"/>
                  </a:cubicBezTo>
                  <a:cubicBezTo>
                    <a:pt x="19" y="8225"/>
                    <a:pt x="1" y="8651"/>
                    <a:pt x="68" y="9083"/>
                  </a:cubicBezTo>
                  <a:cubicBezTo>
                    <a:pt x="104" y="9297"/>
                    <a:pt x="159" y="9516"/>
                    <a:pt x="293" y="9729"/>
                  </a:cubicBezTo>
                  <a:cubicBezTo>
                    <a:pt x="360" y="9827"/>
                    <a:pt x="458" y="9924"/>
                    <a:pt x="586" y="9985"/>
                  </a:cubicBezTo>
                  <a:cubicBezTo>
                    <a:pt x="669" y="10024"/>
                    <a:pt x="759" y="10041"/>
                    <a:pt x="848" y="10041"/>
                  </a:cubicBezTo>
                  <a:cubicBezTo>
                    <a:pt x="896" y="10041"/>
                    <a:pt x="943" y="10036"/>
                    <a:pt x="988" y="10028"/>
                  </a:cubicBezTo>
                  <a:cubicBezTo>
                    <a:pt x="1116" y="10003"/>
                    <a:pt x="1225" y="9954"/>
                    <a:pt x="1329" y="9894"/>
                  </a:cubicBezTo>
                  <a:cubicBezTo>
                    <a:pt x="1432" y="9839"/>
                    <a:pt x="1524" y="9772"/>
                    <a:pt x="1609" y="9699"/>
                  </a:cubicBezTo>
                  <a:cubicBezTo>
                    <a:pt x="1779" y="9552"/>
                    <a:pt x="1926" y="9394"/>
                    <a:pt x="2060" y="9224"/>
                  </a:cubicBezTo>
                  <a:cubicBezTo>
                    <a:pt x="2334" y="8889"/>
                    <a:pt x="2571" y="8529"/>
                    <a:pt x="2778" y="8164"/>
                  </a:cubicBezTo>
                  <a:cubicBezTo>
                    <a:pt x="3199" y="7421"/>
                    <a:pt x="3534" y="6641"/>
                    <a:pt x="3814" y="5849"/>
                  </a:cubicBezTo>
                  <a:cubicBezTo>
                    <a:pt x="4088" y="5051"/>
                    <a:pt x="4313" y="4229"/>
                    <a:pt x="4459" y="3395"/>
                  </a:cubicBezTo>
                  <a:cubicBezTo>
                    <a:pt x="4526" y="2980"/>
                    <a:pt x="4575" y="2554"/>
                    <a:pt x="4600" y="2128"/>
                  </a:cubicBezTo>
                  <a:cubicBezTo>
                    <a:pt x="4618" y="1701"/>
                    <a:pt x="4606" y="1269"/>
                    <a:pt x="4508" y="836"/>
                  </a:cubicBezTo>
                  <a:cubicBezTo>
                    <a:pt x="4478" y="733"/>
                    <a:pt x="4447" y="623"/>
                    <a:pt x="4399" y="514"/>
                  </a:cubicBezTo>
                  <a:cubicBezTo>
                    <a:pt x="4356" y="410"/>
                    <a:pt x="4295" y="300"/>
                    <a:pt x="4204" y="209"/>
                  </a:cubicBezTo>
                  <a:cubicBezTo>
                    <a:pt x="4118" y="118"/>
                    <a:pt x="3997" y="39"/>
                    <a:pt x="3863" y="14"/>
                  </a:cubicBezTo>
                  <a:cubicBezTo>
                    <a:pt x="3821" y="5"/>
                    <a:pt x="3780" y="1"/>
                    <a:pt x="37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4"/>
            <p:cNvSpPr/>
            <p:nvPr/>
          </p:nvSpPr>
          <p:spPr>
            <a:xfrm>
              <a:off x="-3642850" y="-879225"/>
              <a:ext cx="62900" cy="117100"/>
            </a:xfrm>
            <a:custGeom>
              <a:avLst/>
              <a:gdLst/>
              <a:ahLst/>
              <a:cxnLst/>
              <a:rect l="l" t="t" r="r" b="b"/>
              <a:pathLst>
                <a:path w="2516" h="4684" extrusionOk="0">
                  <a:moveTo>
                    <a:pt x="0" y="0"/>
                  </a:moveTo>
                  <a:lnTo>
                    <a:pt x="0" y="0"/>
                  </a:lnTo>
                  <a:cubicBezTo>
                    <a:pt x="159" y="420"/>
                    <a:pt x="341" y="822"/>
                    <a:pt x="536" y="1224"/>
                  </a:cubicBezTo>
                  <a:cubicBezTo>
                    <a:pt x="628" y="1425"/>
                    <a:pt x="731" y="1620"/>
                    <a:pt x="829" y="1821"/>
                  </a:cubicBezTo>
                  <a:lnTo>
                    <a:pt x="1133" y="2406"/>
                  </a:lnTo>
                  <a:cubicBezTo>
                    <a:pt x="1346" y="2796"/>
                    <a:pt x="1560" y="3186"/>
                    <a:pt x="1791" y="3563"/>
                  </a:cubicBezTo>
                  <a:cubicBezTo>
                    <a:pt x="2016" y="3947"/>
                    <a:pt x="2254" y="4319"/>
                    <a:pt x="2516" y="4684"/>
                  </a:cubicBezTo>
                  <a:cubicBezTo>
                    <a:pt x="2351" y="4264"/>
                    <a:pt x="2169" y="3862"/>
                    <a:pt x="1980" y="3466"/>
                  </a:cubicBezTo>
                  <a:cubicBezTo>
                    <a:pt x="1791" y="3064"/>
                    <a:pt x="1584" y="2668"/>
                    <a:pt x="1377" y="2278"/>
                  </a:cubicBezTo>
                  <a:lnTo>
                    <a:pt x="1060" y="1699"/>
                  </a:lnTo>
                  <a:cubicBezTo>
                    <a:pt x="944" y="1505"/>
                    <a:pt x="841" y="1310"/>
                    <a:pt x="725" y="1121"/>
                  </a:cubicBezTo>
                  <a:cubicBezTo>
                    <a:pt x="494" y="743"/>
                    <a:pt x="262" y="36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4"/>
            <p:cNvSpPr/>
            <p:nvPr/>
          </p:nvSpPr>
          <p:spPr>
            <a:xfrm>
              <a:off x="-3750350" y="-685550"/>
              <a:ext cx="132350" cy="21350"/>
            </a:xfrm>
            <a:custGeom>
              <a:avLst/>
              <a:gdLst/>
              <a:ahLst/>
              <a:cxnLst/>
              <a:rect l="l" t="t" r="r" b="b"/>
              <a:pathLst>
                <a:path w="5294" h="854" extrusionOk="0">
                  <a:moveTo>
                    <a:pt x="5293" y="1"/>
                  </a:moveTo>
                  <a:lnTo>
                    <a:pt x="5293" y="1"/>
                  </a:lnTo>
                  <a:cubicBezTo>
                    <a:pt x="4842" y="13"/>
                    <a:pt x="4398" y="55"/>
                    <a:pt x="3953" y="110"/>
                  </a:cubicBezTo>
                  <a:cubicBezTo>
                    <a:pt x="3509" y="159"/>
                    <a:pt x="3064" y="226"/>
                    <a:pt x="2625" y="293"/>
                  </a:cubicBezTo>
                  <a:lnTo>
                    <a:pt x="1967" y="409"/>
                  </a:lnTo>
                  <a:cubicBezTo>
                    <a:pt x="1742" y="451"/>
                    <a:pt x="1523" y="488"/>
                    <a:pt x="1310" y="537"/>
                  </a:cubicBezTo>
                  <a:cubicBezTo>
                    <a:pt x="871" y="628"/>
                    <a:pt x="433" y="725"/>
                    <a:pt x="0" y="853"/>
                  </a:cubicBezTo>
                  <a:cubicBezTo>
                    <a:pt x="451" y="841"/>
                    <a:pt x="895" y="799"/>
                    <a:pt x="1340" y="750"/>
                  </a:cubicBezTo>
                  <a:cubicBezTo>
                    <a:pt x="1565" y="725"/>
                    <a:pt x="1785" y="689"/>
                    <a:pt x="2004" y="665"/>
                  </a:cubicBezTo>
                  <a:lnTo>
                    <a:pt x="2668" y="561"/>
                  </a:lnTo>
                  <a:cubicBezTo>
                    <a:pt x="3107" y="488"/>
                    <a:pt x="3551" y="415"/>
                    <a:pt x="3984" y="317"/>
                  </a:cubicBezTo>
                  <a:cubicBezTo>
                    <a:pt x="4422" y="226"/>
                    <a:pt x="4861" y="129"/>
                    <a:pt x="52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4"/>
            <p:cNvSpPr/>
            <p:nvPr/>
          </p:nvSpPr>
          <p:spPr>
            <a:xfrm>
              <a:off x="-3707275" y="-655100"/>
              <a:ext cx="102200" cy="41300"/>
            </a:xfrm>
            <a:custGeom>
              <a:avLst/>
              <a:gdLst/>
              <a:ahLst/>
              <a:cxnLst/>
              <a:rect l="l" t="t" r="r" b="b"/>
              <a:pathLst>
                <a:path w="4088" h="1652" extrusionOk="0">
                  <a:moveTo>
                    <a:pt x="4088" y="1"/>
                  </a:moveTo>
                  <a:lnTo>
                    <a:pt x="4088" y="1"/>
                  </a:lnTo>
                  <a:cubicBezTo>
                    <a:pt x="3729" y="86"/>
                    <a:pt x="3375" y="196"/>
                    <a:pt x="3028" y="311"/>
                  </a:cubicBezTo>
                  <a:cubicBezTo>
                    <a:pt x="2681" y="433"/>
                    <a:pt x="2334" y="561"/>
                    <a:pt x="1993" y="695"/>
                  </a:cubicBezTo>
                  <a:cubicBezTo>
                    <a:pt x="1652" y="835"/>
                    <a:pt x="1317" y="981"/>
                    <a:pt x="981" y="1140"/>
                  </a:cubicBezTo>
                  <a:cubicBezTo>
                    <a:pt x="646" y="1292"/>
                    <a:pt x="318" y="1457"/>
                    <a:pt x="1" y="1651"/>
                  </a:cubicBezTo>
                  <a:cubicBezTo>
                    <a:pt x="360" y="1566"/>
                    <a:pt x="713" y="1457"/>
                    <a:pt x="1061" y="1335"/>
                  </a:cubicBezTo>
                  <a:cubicBezTo>
                    <a:pt x="1408" y="1219"/>
                    <a:pt x="1755" y="1091"/>
                    <a:pt x="2096" y="951"/>
                  </a:cubicBezTo>
                  <a:cubicBezTo>
                    <a:pt x="2437" y="817"/>
                    <a:pt x="2772" y="665"/>
                    <a:pt x="3107" y="512"/>
                  </a:cubicBezTo>
                  <a:cubicBezTo>
                    <a:pt x="3442" y="354"/>
                    <a:pt x="3771" y="190"/>
                    <a:pt x="40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4"/>
            <p:cNvSpPr/>
            <p:nvPr/>
          </p:nvSpPr>
          <p:spPr>
            <a:xfrm>
              <a:off x="-3722650" y="-892325"/>
              <a:ext cx="116225" cy="123975"/>
            </a:xfrm>
            <a:custGeom>
              <a:avLst/>
              <a:gdLst/>
              <a:ahLst/>
              <a:cxnLst/>
              <a:rect l="l" t="t" r="r" b="b"/>
              <a:pathLst>
                <a:path w="4649" h="4959" extrusionOk="0">
                  <a:moveTo>
                    <a:pt x="1" y="0"/>
                  </a:moveTo>
                  <a:lnTo>
                    <a:pt x="1" y="0"/>
                  </a:lnTo>
                  <a:cubicBezTo>
                    <a:pt x="348" y="457"/>
                    <a:pt x="713" y="890"/>
                    <a:pt x="1085" y="1316"/>
                  </a:cubicBezTo>
                  <a:cubicBezTo>
                    <a:pt x="1268" y="1529"/>
                    <a:pt x="1462" y="1736"/>
                    <a:pt x="1645" y="1949"/>
                  </a:cubicBezTo>
                  <a:lnTo>
                    <a:pt x="2224" y="2577"/>
                  </a:lnTo>
                  <a:cubicBezTo>
                    <a:pt x="2614" y="2985"/>
                    <a:pt x="3004" y="3393"/>
                    <a:pt x="3406" y="3795"/>
                  </a:cubicBezTo>
                  <a:cubicBezTo>
                    <a:pt x="3808" y="4191"/>
                    <a:pt x="4216" y="4581"/>
                    <a:pt x="4648" y="4958"/>
                  </a:cubicBezTo>
                  <a:cubicBezTo>
                    <a:pt x="4301" y="4508"/>
                    <a:pt x="3935" y="4075"/>
                    <a:pt x="3564" y="3649"/>
                  </a:cubicBezTo>
                  <a:cubicBezTo>
                    <a:pt x="3192" y="3216"/>
                    <a:pt x="2809" y="2802"/>
                    <a:pt x="2425" y="2388"/>
                  </a:cubicBezTo>
                  <a:lnTo>
                    <a:pt x="1840" y="1773"/>
                  </a:lnTo>
                  <a:cubicBezTo>
                    <a:pt x="1639" y="1572"/>
                    <a:pt x="1444" y="1365"/>
                    <a:pt x="1243" y="1170"/>
                  </a:cubicBezTo>
                  <a:cubicBezTo>
                    <a:pt x="841" y="768"/>
                    <a:pt x="433" y="378"/>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4020"/>
        <p:cNvGrpSpPr/>
        <p:nvPr/>
      </p:nvGrpSpPr>
      <p:grpSpPr>
        <a:xfrm>
          <a:off x="0" y="0"/>
          <a:ext cx="0" cy="0"/>
          <a:chOff x="0" y="0"/>
          <a:chExt cx="0" cy="0"/>
        </a:xfrm>
      </p:grpSpPr>
      <p:sp>
        <p:nvSpPr>
          <p:cNvPr id="4021" name="Google Shape;4021;p45"/>
          <p:cNvSpPr/>
          <p:nvPr/>
        </p:nvSpPr>
        <p:spPr>
          <a:xfrm rot="2474962" flipH="1">
            <a:off x="152830" y="-709919"/>
            <a:ext cx="8270015" cy="756480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5"/>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4023" name="Google Shape;4023;p45"/>
          <p:cNvSpPr txBox="1">
            <a:spLocks noGrp="1"/>
          </p:cNvSpPr>
          <p:nvPr>
            <p:ph type="body" idx="1"/>
          </p:nvPr>
        </p:nvSpPr>
        <p:spPr>
          <a:xfrm>
            <a:off x="720000" y="1381075"/>
            <a:ext cx="7704000" cy="333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marL="45720" lvl="0" indent="-45720" algn="ctr" rtl="0">
              <a:spcBef>
                <a:spcPts val="1000"/>
              </a:spcBef>
              <a:spcAft>
                <a:spcPts val="0"/>
              </a:spcAft>
              <a:buNone/>
            </a:pPr>
            <a:r>
              <a:rPr lang="en" sz="2500" b="1">
                <a:solidFill>
                  <a:schemeClr val="dk1"/>
                </a:solidFill>
                <a:latin typeface="Rakkas"/>
                <a:ea typeface="Rakkas"/>
                <a:cs typeface="Rakkas"/>
                <a:sym typeface="Rakkas"/>
              </a:rPr>
              <a:t>Vector:</a:t>
            </a:r>
            <a:endParaRPr sz="2500" b="1">
              <a:solidFill>
                <a:schemeClr val="dk1"/>
              </a:solidFill>
              <a:latin typeface="Rakkas"/>
              <a:ea typeface="Rakkas"/>
              <a:cs typeface="Rakkas"/>
              <a:sym typeface="Rakkas"/>
            </a:endParaRPr>
          </a:p>
          <a:p>
            <a:pPr marL="45720" lvl="0" indent="-134620" algn="ctr" rtl="0">
              <a:spcBef>
                <a:spcPts val="1000"/>
              </a:spcBef>
              <a:spcAft>
                <a:spcPts val="0"/>
              </a:spcAft>
              <a:buSzPts val="1400"/>
              <a:buFont typeface="Darker Grotesque"/>
              <a:buChar char="●"/>
            </a:pPr>
            <a:r>
              <a:rPr lang="en">
                <a:solidFill>
                  <a:schemeClr val="hlink"/>
                </a:solidFill>
                <a:uFill>
                  <a:noFill/>
                </a:uFill>
                <a:hlinkClick r:id="rId3"/>
              </a:rPr>
              <a:t>Vintage map with pirate treasure</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4"/>
              </a:rPr>
              <a:t>Realistic hand drawn bigfoot sasquatch illustration</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5"/>
              </a:rPr>
              <a:t>Treasure box background</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6"/>
              </a:rPr>
              <a:t>Background of business character fighting with dragon</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7"/>
              </a:rPr>
              <a:t>Dragon character collection</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8"/>
              </a:rPr>
              <a:t>Flat medieval castle and elements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9"/>
              </a:rPr>
              <a:t>Pack of knights in different positions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10"/>
              </a:rPr>
              <a:t>Hand drawn set of knight elements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11"/>
              </a:rPr>
              <a:t>Pack of hand drawn warrior girls with sword</a:t>
            </a:r>
            <a:endParaRPr b="1">
              <a:solidFill>
                <a:schemeClr val="dk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4027"/>
        <p:cNvGrpSpPr/>
        <p:nvPr/>
      </p:nvGrpSpPr>
      <p:grpSpPr>
        <a:xfrm>
          <a:off x="0" y="0"/>
          <a:ext cx="0" cy="0"/>
          <a:chOff x="0" y="0"/>
          <a:chExt cx="0" cy="0"/>
        </a:xfrm>
      </p:grpSpPr>
      <p:sp>
        <p:nvSpPr>
          <p:cNvPr id="4028" name="Google Shape;4028;p46"/>
          <p:cNvSpPr/>
          <p:nvPr/>
        </p:nvSpPr>
        <p:spPr>
          <a:xfrm rot="2474962" flipH="1">
            <a:off x="152830" y="-709919"/>
            <a:ext cx="8270015" cy="7564804"/>
          </a:xfrm>
          <a:custGeom>
            <a:avLst/>
            <a:gdLst/>
            <a:ahLst/>
            <a:cxnLst/>
            <a:rect l="l" t="t" r="r" b="b"/>
            <a:pathLst>
              <a:path w="187170" h="177441" extrusionOk="0">
                <a:moveTo>
                  <a:pt x="51940" y="1"/>
                </a:moveTo>
                <a:cubicBezTo>
                  <a:pt x="44064" y="1"/>
                  <a:pt x="36222" y="1847"/>
                  <a:pt x="29600" y="5723"/>
                </a:cubicBezTo>
                <a:cubicBezTo>
                  <a:pt x="11906" y="16149"/>
                  <a:pt x="5339" y="37552"/>
                  <a:pt x="3134" y="55949"/>
                </a:cubicBezTo>
                <a:cubicBezTo>
                  <a:pt x="1" y="82239"/>
                  <a:pt x="8071" y="108455"/>
                  <a:pt x="21956" y="131363"/>
                </a:cubicBezTo>
                <a:cubicBezTo>
                  <a:pt x="31805" y="147578"/>
                  <a:pt x="45264" y="161688"/>
                  <a:pt x="62608" y="170586"/>
                </a:cubicBezTo>
                <a:cubicBezTo>
                  <a:pt x="72130" y="175462"/>
                  <a:pt x="82008" y="177441"/>
                  <a:pt x="92074" y="177441"/>
                </a:cubicBezTo>
                <a:cubicBezTo>
                  <a:pt x="99547" y="177441"/>
                  <a:pt x="107125" y="176350"/>
                  <a:pt x="114738" y="174546"/>
                </a:cubicBezTo>
                <a:cubicBezTo>
                  <a:pt x="132057" y="170435"/>
                  <a:pt x="148673" y="163067"/>
                  <a:pt x="161706" y="151739"/>
                </a:cubicBezTo>
                <a:cubicBezTo>
                  <a:pt x="174739" y="140385"/>
                  <a:pt x="183987" y="124896"/>
                  <a:pt x="185591" y="108280"/>
                </a:cubicBezTo>
                <a:cubicBezTo>
                  <a:pt x="187170" y="91663"/>
                  <a:pt x="180553" y="74069"/>
                  <a:pt x="166894" y="63142"/>
                </a:cubicBezTo>
                <a:cubicBezTo>
                  <a:pt x="151681" y="50961"/>
                  <a:pt x="130077" y="48054"/>
                  <a:pt x="114112" y="36750"/>
                </a:cubicBezTo>
                <a:cubicBezTo>
                  <a:pt x="105214" y="30485"/>
                  <a:pt x="98523" y="21913"/>
                  <a:pt x="90202" y="14971"/>
                </a:cubicBezTo>
                <a:cubicBezTo>
                  <a:pt x="81981" y="8104"/>
                  <a:pt x="72031" y="2866"/>
                  <a:pt x="61254" y="861"/>
                </a:cubicBezTo>
                <a:cubicBezTo>
                  <a:pt x="58193" y="291"/>
                  <a:pt x="55064" y="1"/>
                  <a:pt x="519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6"/>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4030" name="Google Shape;4030;p46"/>
          <p:cNvSpPr txBox="1">
            <a:spLocks noGrp="1"/>
          </p:cNvSpPr>
          <p:nvPr>
            <p:ph type="body" idx="1"/>
          </p:nvPr>
        </p:nvSpPr>
        <p:spPr>
          <a:xfrm>
            <a:off x="720000" y="1381075"/>
            <a:ext cx="7704000" cy="3334500"/>
          </a:xfrm>
          <a:prstGeom prst="rect">
            <a:avLst/>
          </a:prstGeom>
        </p:spPr>
        <p:txBody>
          <a:bodyPr spcFirstLastPara="1" wrap="square" lIns="91425" tIns="91425" rIns="91425" bIns="91425" anchor="ctr" anchorCtr="0">
            <a:noAutofit/>
          </a:bodyPr>
          <a:lstStyle/>
          <a:p>
            <a:pPr marL="45720" lvl="0" indent="-45720" algn="ctr" rtl="0">
              <a:lnSpc>
                <a:spcPct val="100000"/>
              </a:lnSpc>
              <a:spcBef>
                <a:spcPts val="1000"/>
              </a:spcBef>
              <a:spcAft>
                <a:spcPts val="0"/>
              </a:spcAft>
              <a:buNone/>
            </a:pPr>
            <a:r>
              <a:rPr lang="en" sz="2500" b="1">
                <a:solidFill>
                  <a:schemeClr val="dk1"/>
                </a:solidFill>
                <a:latin typeface="Rakkas"/>
                <a:ea typeface="Rakkas"/>
                <a:cs typeface="Rakkas"/>
                <a:sym typeface="Rakkas"/>
              </a:rPr>
              <a:t>Icon pack:</a:t>
            </a:r>
            <a:endParaRPr sz="2500" b="1">
              <a:solidFill>
                <a:schemeClr val="dk1"/>
              </a:solidFill>
              <a:latin typeface="Rakkas"/>
              <a:ea typeface="Rakkas"/>
              <a:cs typeface="Rakkas"/>
              <a:sym typeface="Rakkas"/>
            </a:endParaRPr>
          </a:p>
          <a:p>
            <a:pPr marL="45720" lvl="0" indent="-134620" algn="ctr" rtl="0">
              <a:lnSpc>
                <a:spcPct val="100000"/>
              </a:lnSpc>
              <a:spcBef>
                <a:spcPts val="1000"/>
              </a:spcBef>
              <a:spcAft>
                <a:spcPts val="0"/>
              </a:spcAft>
              <a:buSzPts val="1400"/>
              <a:buFont typeface="Darker Grotesque"/>
              <a:buChar char="●"/>
            </a:pPr>
            <a:r>
              <a:rPr lang="en">
                <a:solidFill>
                  <a:schemeClr val="hlink"/>
                </a:solidFill>
                <a:uFill>
                  <a:noFill/>
                </a:uFill>
                <a:hlinkClick r:id="rId3"/>
              </a:rPr>
              <a:t>Icon Pack: Fairy tale | Lineal</a:t>
            </a:r>
            <a:endParaRPr>
              <a:solidFill>
                <a:schemeClr val="dk1"/>
              </a:solidFill>
            </a:endParaRPr>
          </a:p>
          <a:p>
            <a:pPr marL="45720" lvl="0" indent="-45720" algn="ctr" rtl="0">
              <a:spcBef>
                <a:spcPts val="1000"/>
              </a:spcBef>
              <a:spcAft>
                <a:spcPts val="0"/>
              </a:spcAft>
              <a:buNone/>
            </a:pPr>
            <a:r>
              <a:rPr lang="en" sz="2500" b="1">
                <a:solidFill>
                  <a:schemeClr val="dk1"/>
                </a:solidFill>
                <a:latin typeface="Rakkas"/>
                <a:ea typeface="Rakkas"/>
                <a:cs typeface="Rakkas"/>
                <a:sym typeface="Rakkas"/>
              </a:rPr>
              <a:t>Vectors and photos:</a:t>
            </a:r>
            <a:endParaRPr sz="2500" b="1">
              <a:solidFill>
                <a:schemeClr val="dk1"/>
              </a:solidFill>
              <a:latin typeface="Rakkas"/>
              <a:ea typeface="Rakkas"/>
              <a:cs typeface="Rakkas"/>
              <a:sym typeface="Rakkas"/>
            </a:endParaRPr>
          </a:p>
          <a:p>
            <a:pPr marL="45720" lvl="0" indent="-134620" algn="ctr" rtl="0">
              <a:spcBef>
                <a:spcPts val="1000"/>
              </a:spcBef>
              <a:spcAft>
                <a:spcPts val="0"/>
              </a:spcAft>
              <a:buSzPts val="1400"/>
              <a:buFont typeface="Darker Grotesque"/>
              <a:buChar char="●"/>
            </a:pPr>
            <a:r>
              <a:rPr lang="en">
                <a:solidFill>
                  <a:schemeClr val="hlink"/>
                </a:solidFill>
                <a:uFill>
                  <a:noFill/>
                </a:uFill>
                <a:hlinkClick r:id="rId4"/>
              </a:rPr>
              <a:t>Medieval pack of hand drawn elements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5"/>
              </a:rPr>
              <a:t>Colorful pack of medieval elements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6"/>
              </a:rPr>
              <a:t>Set of hand drawn pirate elements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7"/>
              </a:rPr>
              <a:t>Hand drawn dragon character collection</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8"/>
              </a:rPr>
              <a:t>Hand drawn knight weapons and complements</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9"/>
              </a:rPr>
              <a:t>Flat spring landscape</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10"/>
              </a:rPr>
              <a:t>Flat natural landscape with village</a:t>
            </a:r>
            <a:endParaRPr>
              <a:solidFill>
                <a:schemeClr val="dk1"/>
              </a:solidFill>
            </a:endParaRPr>
          </a:p>
          <a:p>
            <a:pPr marL="45720" lvl="0" indent="-134620" algn="ctr" rtl="0">
              <a:spcBef>
                <a:spcPts val="0"/>
              </a:spcBef>
              <a:spcAft>
                <a:spcPts val="0"/>
              </a:spcAft>
              <a:buSzPts val="1400"/>
              <a:buChar char="●"/>
            </a:pPr>
            <a:r>
              <a:rPr lang="en">
                <a:solidFill>
                  <a:schemeClr val="hlink"/>
                </a:solidFill>
                <a:uFill>
                  <a:noFill/>
                </a:uFill>
                <a:hlinkClick r:id="rId11"/>
              </a:rPr>
              <a:t>High view woman with 3d dogs illustrated</a:t>
            </a:r>
            <a:endParaRPr>
              <a:solidFill>
                <a:schemeClr val="dk1"/>
              </a:solidFill>
            </a:endParaRPr>
          </a:p>
          <a:p>
            <a:pPr marL="45720" lvl="0" indent="-134620" algn="ctr" rtl="0">
              <a:spcBef>
                <a:spcPts val="0"/>
              </a:spcBef>
              <a:spcAft>
                <a:spcPts val="0"/>
              </a:spcAft>
              <a:buClr>
                <a:schemeClr val="dk1"/>
              </a:buClr>
              <a:buSzPts val="1400"/>
              <a:buChar char="●"/>
            </a:pPr>
            <a:r>
              <a:rPr lang="en">
                <a:solidFill>
                  <a:schemeClr val="hlink"/>
                </a:solidFill>
                <a:uFill>
                  <a:noFill/>
                </a:uFill>
                <a:hlinkClick r:id="rId12"/>
              </a:rPr>
              <a:t>Creepy characters in vintage style</a:t>
            </a:r>
            <a:endParaRPr>
              <a:solidFill>
                <a:schemeClr val="dk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388"/>
        <p:cNvGrpSpPr/>
        <p:nvPr/>
      </p:nvGrpSpPr>
      <p:grpSpPr>
        <a:xfrm>
          <a:off x="0" y="0"/>
          <a:ext cx="0" cy="0"/>
          <a:chOff x="0" y="0"/>
          <a:chExt cx="0" cy="0"/>
        </a:xfrm>
      </p:grpSpPr>
      <p:sp>
        <p:nvSpPr>
          <p:cNvPr id="1389" name="Google Shape;1389;p24"/>
          <p:cNvSpPr txBox="1">
            <a:spLocks noGrp="1"/>
          </p:cNvSpPr>
          <p:nvPr>
            <p:ph type="title"/>
          </p:nvPr>
        </p:nvSpPr>
        <p:spPr>
          <a:xfrm>
            <a:off x="713225" y="432949"/>
            <a:ext cx="7704000" cy="57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sp>
        <p:nvSpPr>
          <p:cNvPr id="1390" name="Google Shape;1390;p24"/>
          <p:cNvSpPr txBox="1">
            <a:spLocks noGrp="1"/>
          </p:cNvSpPr>
          <p:nvPr>
            <p:ph type="body" idx="1"/>
          </p:nvPr>
        </p:nvSpPr>
        <p:spPr>
          <a:xfrm>
            <a:off x="947550" y="1389450"/>
            <a:ext cx="7248900" cy="332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rPr>
              <a:t>Here’s what you’ll find in this </a:t>
            </a:r>
            <a:r>
              <a:rPr lang="en" b="1">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b="1">
                <a:solidFill>
                  <a:schemeClr val="dk1"/>
                </a:solidFill>
              </a:rPr>
              <a:t> </a:t>
            </a:r>
            <a:r>
              <a:rPr lang="en">
                <a:solidFill>
                  <a:schemeClr val="dk1"/>
                </a:solidFill>
              </a:rPr>
              <a:t>template: </a:t>
            </a:r>
            <a:endParaRPr>
              <a:solidFill>
                <a:schemeClr val="dk1"/>
              </a:solidFill>
            </a:endParaRPr>
          </a:p>
          <a:p>
            <a:pPr marL="457200" lvl="0" indent="-311150" algn="l" rtl="0">
              <a:spcBef>
                <a:spcPts val="0"/>
              </a:spcBef>
              <a:spcAft>
                <a:spcPts val="0"/>
              </a:spcAft>
              <a:buClr>
                <a:schemeClr val="dk1"/>
              </a:buClr>
              <a:buSzPts val="1300"/>
              <a:buChar char="●"/>
            </a:pPr>
            <a:r>
              <a:rPr lang="en">
                <a:solidFill>
                  <a:schemeClr val="dk1"/>
                </a:solidFill>
              </a:rPr>
              <a:t>A slide structure based on a minitheme, which you can easily adapt to your needs. For more info on how to edit the template, please visit </a:t>
            </a:r>
            <a:r>
              <a:rPr lang="en" b="1">
                <a:solidFill>
                  <a:schemeClr val="dk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 School</a:t>
            </a:r>
            <a:r>
              <a:rPr lang="en">
                <a:solidFill>
                  <a:schemeClr val="dk1"/>
                </a:solidFill>
              </a:rPr>
              <a:t> or read our </a:t>
            </a:r>
            <a:r>
              <a:rPr lang="en" b="1">
                <a:solidFill>
                  <a:schemeClr val="dk1"/>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FAQs</a:t>
            </a:r>
            <a:r>
              <a:rPr lang="en">
                <a:solidFill>
                  <a:schemeClr val="dk1"/>
                </a:solidFill>
              </a:rPr>
              <a:t>.</a:t>
            </a:r>
            <a:endParaRPr>
              <a:solidFill>
                <a:schemeClr val="dk1"/>
              </a:solidFill>
            </a:endParaRPr>
          </a:p>
          <a:p>
            <a:pPr marL="457200" lvl="0" indent="-311150" algn="l" rtl="0">
              <a:spcBef>
                <a:spcPts val="0"/>
              </a:spcBef>
              <a:spcAft>
                <a:spcPts val="0"/>
              </a:spcAft>
              <a:buClr>
                <a:schemeClr val="dk1"/>
              </a:buClr>
              <a:buSzPts val="1300"/>
              <a:buChar char="●"/>
            </a:pPr>
            <a:r>
              <a:rPr lang="en">
                <a:solidFill>
                  <a:schemeClr val="dk1"/>
                </a:solidFill>
              </a:rPr>
              <a:t>An assortment of graphic resources that are suitable for use in the presentation can be found in the </a:t>
            </a:r>
            <a:r>
              <a:rPr lang="en" b="1">
                <a:solidFill>
                  <a:schemeClr val="hlink"/>
                </a:solidFill>
                <a:uFill>
                  <a:noFill/>
                </a:uFill>
                <a:hlinkClick r:id="rId6" action="ppaction://hlinksldjump"/>
              </a:rPr>
              <a:t>alternative resources slide</a:t>
            </a:r>
            <a:r>
              <a:rPr lang="en" b="1">
                <a:solidFill>
                  <a:schemeClr val="dk1"/>
                </a:solidFill>
              </a:rPr>
              <a:t>s</a:t>
            </a:r>
            <a:r>
              <a:rPr lang="en">
                <a:solidFill>
                  <a:schemeClr val="dk1"/>
                </a:solidFill>
              </a:rPr>
              <a:t>.</a:t>
            </a:r>
            <a:endParaRPr>
              <a:solidFill>
                <a:schemeClr val="dk1"/>
              </a:solidFill>
            </a:endParaRPr>
          </a:p>
          <a:p>
            <a:pPr marL="457200" lvl="0" indent="-311150" algn="l" rtl="0">
              <a:spcBef>
                <a:spcPts val="0"/>
              </a:spcBef>
              <a:spcAft>
                <a:spcPts val="0"/>
              </a:spcAft>
              <a:buClr>
                <a:schemeClr val="dk1"/>
              </a:buClr>
              <a:buSzPts val="1300"/>
              <a:buChar char="●"/>
            </a:pPr>
            <a:r>
              <a:rPr lang="en">
                <a:solidFill>
                  <a:schemeClr val="dk1"/>
                </a:solidFill>
              </a:rPr>
              <a:t>A </a:t>
            </a:r>
            <a:r>
              <a:rPr lang="en" b="1">
                <a:solidFill>
                  <a:schemeClr val="hlink"/>
                </a:solidFill>
                <a:uFill>
                  <a:noFill/>
                </a:uFill>
                <a:hlinkClick r:id="rId7" action="ppaction://hlinksldjump"/>
              </a:rPr>
              <a:t>thanks slide</a:t>
            </a:r>
            <a:r>
              <a:rPr lang="en">
                <a:solidFill>
                  <a:schemeClr val="dk1"/>
                </a:solidFill>
              </a:rPr>
              <a:t>, which you must keep so that proper credits for our design are given.</a:t>
            </a:r>
            <a:endParaRPr>
              <a:solidFill>
                <a:schemeClr val="dk1"/>
              </a:solidFill>
            </a:endParaRPr>
          </a:p>
          <a:p>
            <a:pPr marL="457200" lvl="0" indent="-311150" algn="l" rtl="0">
              <a:spcBef>
                <a:spcPts val="0"/>
              </a:spcBef>
              <a:spcAft>
                <a:spcPts val="0"/>
              </a:spcAft>
              <a:buClr>
                <a:schemeClr val="dk1"/>
              </a:buClr>
              <a:buSzPts val="1300"/>
              <a:buChar char="●"/>
            </a:pPr>
            <a:r>
              <a:rPr lang="en">
                <a:solidFill>
                  <a:schemeClr val="dk1"/>
                </a:solidFill>
              </a:rPr>
              <a:t>A </a:t>
            </a:r>
            <a:r>
              <a:rPr lang="en" b="1">
                <a:solidFill>
                  <a:schemeClr val="hlink"/>
                </a:solidFill>
                <a:uFill>
                  <a:noFill/>
                </a:uFill>
                <a:hlinkClick r:id="rId8" action="ppaction://hlinksldjump"/>
              </a:rPr>
              <a:t>resources slide</a:t>
            </a:r>
            <a:r>
              <a:rPr lang="en">
                <a:solidFill>
                  <a:schemeClr val="dk1"/>
                </a:solidFill>
              </a:rPr>
              <a:t>, where you’ll find links to all the elements used in the template.</a:t>
            </a:r>
            <a:endParaRPr>
              <a:solidFill>
                <a:schemeClr val="dk1"/>
              </a:solidFill>
            </a:endParaRPr>
          </a:p>
          <a:p>
            <a:pPr marL="457200" lvl="0" indent="-311150" algn="l" rtl="0">
              <a:spcBef>
                <a:spcPts val="0"/>
              </a:spcBef>
              <a:spcAft>
                <a:spcPts val="0"/>
              </a:spcAft>
              <a:buClr>
                <a:schemeClr val="dk1"/>
              </a:buClr>
              <a:buSzPts val="1300"/>
              <a:buChar char="●"/>
            </a:pPr>
            <a:r>
              <a:rPr lang="en" b="1">
                <a:solidFill>
                  <a:schemeClr val="hlink"/>
                </a:solidFill>
                <a:uFill>
                  <a:noFill/>
                </a:uFill>
                <a:hlinkClick r:id="rId9" action="ppaction://hlinksldjump"/>
              </a:rPr>
              <a:t>Instructions for use</a:t>
            </a:r>
            <a:r>
              <a:rPr lang="en">
                <a:solidFill>
                  <a:schemeClr val="dk1"/>
                </a:solidFill>
              </a:rPr>
              <a:t>.</a:t>
            </a:r>
            <a:endParaRPr>
              <a:solidFill>
                <a:schemeClr val="dk1"/>
              </a:solidFill>
            </a:endParaRPr>
          </a:p>
          <a:p>
            <a:pPr marL="457200" lvl="0" indent="-311150" algn="l" rtl="0">
              <a:spcBef>
                <a:spcPts val="0"/>
              </a:spcBef>
              <a:spcAft>
                <a:spcPts val="0"/>
              </a:spcAft>
              <a:buClr>
                <a:schemeClr val="dk1"/>
              </a:buClr>
              <a:buSzPts val="1300"/>
              <a:buFont typeface="Anaheim"/>
              <a:buChar char="●"/>
            </a:pPr>
            <a:r>
              <a:rPr lang="en">
                <a:solidFill>
                  <a:schemeClr val="dk1"/>
                </a:solidFill>
              </a:rPr>
              <a:t>Final slides with:</a:t>
            </a:r>
            <a:endParaRPr>
              <a:solidFill>
                <a:schemeClr val="dk1"/>
              </a:solidFill>
            </a:endParaRPr>
          </a:p>
          <a:p>
            <a:pPr marL="914400" lvl="0" indent="-311150" algn="l" rtl="0">
              <a:spcBef>
                <a:spcPts val="0"/>
              </a:spcBef>
              <a:spcAft>
                <a:spcPts val="0"/>
              </a:spcAft>
              <a:buClr>
                <a:schemeClr val="dk1"/>
              </a:buClr>
              <a:buSzPts val="1300"/>
              <a:buChar char="✷"/>
            </a:pPr>
            <a:r>
              <a:rPr lang="en">
                <a:solidFill>
                  <a:schemeClr val="dk1"/>
                </a:solidFill>
              </a:rPr>
              <a:t>The </a:t>
            </a:r>
            <a:r>
              <a:rPr lang="en" b="1">
                <a:solidFill>
                  <a:schemeClr val="hlink"/>
                </a:solidFill>
                <a:uFill>
                  <a:noFill/>
                </a:uFill>
                <a:hlinkClick r:id="rId10" action="ppaction://hlinksldjump"/>
              </a:rPr>
              <a:t>fonts and colors</a:t>
            </a:r>
            <a:r>
              <a:rPr lang="en">
                <a:solidFill>
                  <a:schemeClr val="dk1"/>
                </a:solidFill>
              </a:rPr>
              <a:t> used in the template.</a:t>
            </a:r>
            <a:endParaRPr>
              <a:solidFill>
                <a:schemeClr val="dk1"/>
              </a:solidFill>
            </a:endParaRPr>
          </a:p>
          <a:p>
            <a:pPr marL="914400" lvl="0" indent="-311150" algn="l" rtl="0">
              <a:spcBef>
                <a:spcPts val="0"/>
              </a:spcBef>
              <a:spcAft>
                <a:spcPts val="0"/>
              </a:spcAft>
              <a:buClr>
                <a:schemeClr val="dk1"/>
              </a:buClr>
              <a:buSzPts val="1300"/>
              <a:buChar char="✷"/>
            </a:pPr>
            <a:r>
              <a:rPr lang="en">
                <a:solidFill>
                  <a:schemeClr val="dk1"/>
                </a:solidFill>
              </a:rPr>
              <a:t>A </a:t>
            </a:r>
            <a:r>
              <a:rPr lang="en" b="1">
                <a:solidFill>
                  <a:schemeClr val="hlink"/>
                </a:solidFill>
                <a:uFill>
                  <a:noFill/>
                </a:uFill>
                <a:hlinkClick r:id="rId11" action="ppaction://hlinksldjump"/>
              </a:rPr>
              <a:t>selection of illustrations</a:t>
            </a:r>
            <a:r>
              <a:rPr lang="en" b="1">
                <a:solidFill>
                  <a:schemeClr val="dk1"/>
                </a:solidFill>
              </a:rPr>
              <a:t>.</a:t>
            </a:r>
            <a:r>
              <a:rPr lang="en">
                <a:solidFill>
                  <a:schemeClr val="dk1"/>
                </a:solidFill>
              </a:rPr>
              <a:t> You can also customize and animate them as you wish with the online editor. Visit</a:t>
            </a:r>
            <a:r>
              <a:rPr lang="en" b="1">
                <a:solidFill>
                  <a:schemeClr val="dk1"/>
                </a:solidFill>
              </a:rPr>
              <a:t> </a:t>
            </a:r>
            <a:r>
              <a:rPr lang="en" b="1">
                <a:solidFill>
                  <a:schemeClr val="dk1"/>
                </a:solidFill>
                <a:uFill>
                  <a:noFill/>
                </a:uFill>
                <a:hlinkClick r:id="rId1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Storyset</a:t>
            </a:r>
            <a:r>
              <a:rPr lang="en">
                <a:solidFill>
                  <a:schemeClr val="dk1"/>
                </a:solidFill>
              </a:rPr>
              <a:t> to find more. </a:t>
            </a:r>
            <a:endParaRPr>
              <a:solidFill>
                <a:schemeClr val="dk1"/>
              </a:solidFill>
            </a:endParaRPr>
          </a:p>
          <a:p>
            <a:pPr marL="914400" lvl="0" indent="-311150" algn="l" rtl="0">
              <a:spcBef>
                <a:spcPts val="0"/>
              </a:spcBef>
              <a:spcAft>
                <a:spcPts val="0"/>
              </a:spcAft>
              <a:buClr>
                <a:schemeClr val="dk1"/>
              </a:buClr>
              <a:buSzPts val="1300"/>
              <a:buChar char="✷"/>
            </a:pPr>
            <a:r>
              <a:rPr lang="en">
                <a:solidFill>
                  <a:schemeClr val="dk1"/>
                </a:solidFill>
              </a:rPr>
              <a:t>More</a:t>
            </a:r>
            <a:r>
              <a:rPr lang="en">
                <a:solidFill>
                  <a:schemeClr val="hlink"/>
                </a:solidFill>
                <a:uFill>
                  <a:noFill/>
                </a:uFill>
                <a:hlinkClick r:id="rId13" action="ppaction://hlinksldjump"/>
              </a:rPr>
              <a:t> </a:t>
            </a:r>
            <a:r>
              <a:rPr lang="en" b="1">
                <a:solidFill>
                  <a:schemeClr val="hlink"/>
                </a:solidFill>
                <a:uFill>
                  <a:noFill/>
                </a:uFill>
                <a:hlinkClick r:id="rId13" action="ppaction://hlinksldjump"/>
              </a:rPr>
              <a:t>infographic resources</a:t>
            </a:r>
            <a:r>
              <a:rPr lang="en">
                <a:solidFill>
                  <a:schemeClr val="dk1"/>
                </a:solidFill>
              </a:rPr>
              <a:t>, whose size and color can be edited. </a:t>
            </a:r>
            <a:endParaRPr>
              <a:solidFill>
                <a:schemeClr val="dk1"/>
              </a:solidFill>
            </a:endParaRPr>
          </a:p>
          <a:p>
            <a:pPr marL="914400" lvl="0" indent="-311150" algn="l" rtl="0">
              <a:spcBef>
                <a:spcPts val="0"/>
              </a:spcBef>
              <a:spcAft>
                <a:spcPts val="0"/>
              </a:spcAft>
              <a:buClr>
                <a:schemeClr val="dk1"/>
              </a:buClr>
              <a:buSzPts val="1300"/>
              <a:buChar char="✷"/>
            </a:pPr>
            <a:r>
              <a:rPr lang="en">
                <a:solidFill>
                  <a:schemeClr val="dk1"/>
                </a:solidFill>
              </a:rPr>
              <a:t>Sets of </a:t>
            </a:r>
            <a:r>
              <a:rPr lang="en" b="1">
                <a:solidFill>
                  <a:schemeClr val="hlink"/>
                </a:solidFill>
                <a:uFill>
                  <a:noFill/>
                </a:uFill>
                <a:hlinkClick r:id="rId14" action="ppaction://hlinksldjump"/>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marL="0" lvl="0" indent="0" algn="l" rtl="0">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34"/>
        <p:cNvGrpSpPr/>
        <p:nvPr/>
      </p:nvGrpSpPr>
      <p:grpSpPr>
        <a:xfrm>
          <a:off x="0" y="0"/>
          <a:ext cx="0" cy="0"/>
          <a:chOff x="0" y="0"/>
          <a:chExt cx="0" cy="0"/>
        </a:xfrm>
      </p:grpSpPr>
      <p:sp>
        <p:nvSpPr>
          <p:cNvPr id="4035" name="Google Shape;4035;p47"/>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100">
                <a:solidFill>
                  <a:srgbClr val="435D74"/>
                </a:solidFill>
              </a:rPr>
              <a:t> </a:t>
            </a:r>
            <a:r>
              <a:rPr lang="en" sz="1100">
                <a:solidFill>
                  <a:schemeClr val="lt1"/>
                </a:solidFill>
              </a:rPr>
              <a:t>by keeping the </a:t>
            </a:r>
            <a:r>
              <a:rPr lang="en" sz="1100" b="1">
                <a:solidFill>
                  <a:srgbClr val="869FB2"/>
                </a:solidFill>
                <a:uFill>
                  <a:noFill/>
                </a:uFill>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a:t>
            </a:r>
            <a:r>
              <a:rPr lang="en" sz="1100">
                <a:solidFill>
                  <a:srgbClr val="869FB2"/>
                </a:solidFill>
              </a:rPr>
              <a:t> </a:t>
            </a:r>
            <a:r>
              <a:rPr lang="en" sz="1100">
                <a:solidFill>
                  <a:schemeClr val="lt1"/>
                </a:solidFill>
              </a:rPr>
              <a:t>slide.</a:t>
            </a:r>
            <a:endParaRPr sz="1100">
              <a:solidFill>
                <a:schemeClr val="lt1"/>
              </a:solidFill>
            </a:endParaRPr>
          </a:p>
          <a:p>
            <a:pPr marL="0" lvl="0" indent="0" algn="l" rtl="0">
              <a:lnSpc>
                <a:spcPct val="115000"/>
              </a:lnSpc>
              <a:spcBef>
                <a:spcPts val="1400"/>
              </a:spcBef>
              <a:spcAft>
                <a:spcPts val="0"/>
              </a:spcAft>
              <a:buClr>
                <a:schemeClr val="dk1"/>
              </a:buClr>
              <a:buSzPts val="1100"/>
              <a:buFont typeface="Arial"/>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marL="0" lvl="0" indent="0" algn="l" rtl="0">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marL="0" lvl="0" indent="0" algn="l" rtl="0">
              <a:lnSpc>
                <a:spcPct val="115000"/>
              </a:lnSpc>
              <a:spcBef>
                <a:spcPts val="1400"/>
              </a:spcBef>
              <a:spcAft>
                <a:spcPts val="0"/>
              </a:spcAft>
              <a:buClr>
                <a:schemeClr val="dk1"/>
              </a:buClr>
              <a:buSzPts val="1100"/>
              <a:buFont typeface="Arial"/>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marL="0" lvl="0" indent="0" algn="l" rtl="0">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marL="0" lvl="0" indent="0" algn="l" rtl="0">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marL="0" lvl="0" indent="0" algn="l" rtl="0">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marL="0" lvl="0" indent="0" algn="l" rtl="0">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4036" name="Google Shape;4036;p4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4037" name="Google Shape;4037;p47"/>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41"/>
        <p:cNvGrpSpPr/>
        <p:nvPr/>
      </p:nvGrpSpPr>
      <p:grpSpPr>
        <a:xfrm>
          <a:off x="0" y="0"/>
          <a:ext cx="0" cy="0"/>
          <a:chOff x="0" y="0"/>
          <a:chExt cx="0" cy="0"/>
        </a:xfrm>
      </p:grpSpPr>
      <p:sp>
        <p:nvSpPr>
          <p:cNvPr id="4042" name="Google Shape;4042;p48"/>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4043" name="Google Shape;4043;p48"/>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4044" name="Google Shape;4044;p4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48"/>
        <p:cNvGrpSpPr/>
        <p:nvPr/>
      </p:nvGrpSpPr>
      <p:grpSpPr>
        <a:xfrm>
          <a:off x="0" y="0"/>
          <a:ext cx="0" cy="0"/>
          <a:chOff x="0" y="0"/>
          <a:chExt cx="0" cy="0"/>
        </a:xfrm>
      </p:grpSpPr>
      <p:sp>
        <p:nvSpPr>
          <p:cNvPr id="4049" name="Google Shape;4049;p49"/>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4050" name="Google Shape;4050;p49"/>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Rakkas</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https://fonts.google.com/specimen/Rakkas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Anaheim</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https://fonts.google.com/specimen/Anaheim</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4051" name="Google Shape;4051;p49"/>
          <p:cNvSpPr/>
          <p:nvPr/>
        </p:nvSpPr>
        <p:spPr>
          <a:xfrm>
            <a:off x="2052650" y="2988225"/>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9"/>
          <p:cNvSpPr/>
          <p:nvPr/>
        </p:nvSpPr>
        <p:spPr>
          <a:xfrm>
            <a:off x="3114470" y="2988225"/>
            <a:ext cx="791400" cy="754200"/>
          </a:xfrm>
          <a:prstGeom prst="roundRect">
            <a:avLst>
              <a:gd name="adj" fmla="val 16667"/>
            </a:avLst>
          </a:prstGeom>
          <a:solidFill>
            <a:srgbClr val="EADFC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9"/>
          <p:cNvSpPr/>
          <p:nvPr/>
        </p:nvSpPr>
        <p:spPr>
          <a:xfrm>
            <a:off x="4176289" y="2988225"/>
            <a:ext cx="791400" cy="754200"/>
          </a:xfrm>
          <a:prstGeom prst="roundRect">
            <a:avLst>
              <a:gd name="adj" fmla="val 16667"/>
            </a:avLst>
          </a:prstGeom>
          <a:solidFill>
            <a:srgbClr val="D4C8A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9"/>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#191919</a:t>
            </a:r>
            <a:endParaRPr sz="1000">
              <a:solidFill>
                <a:srgbClr val="FFFFFF"/>
              </a:solidFill>
            </a:endParaRPr>
          </a:p>
        </p:txBody>
      </p:sp>
      <p:sp>
        <p:nvSpPr>
          <p:cNvPr id="4055" name="Google Shape;4055;p49"/>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#eadfc7</a:t>
            </a:r>
            <a:endParaRPr sz="1000">
              <a:solidFill>
                <a:schemeClr val="dk1"/>
              </a:solidFill>
            </a:endParaRPr>
          </a:p>
        </p:txBody>
      </p:sp>
      <p:sp>
        <p:nvSpPr>
          <p:cNvPr id="4056" name="Google Shape;4056;p49"/>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#d4c8a9</a:t>
            </a:r>
            <a:endParaRPr sz="1000">
              <a:solidFill>
                <a:schemeClr val="dk1"/>
              </a:solidFill>
            </a:endParaRPr>
          </a:p>
        </p:txBody>
      </p:sp>
      <p:sp>
        <p:nvSpPr>
          <p:cNvPr id="4057" name="Google Shape;4057;p49"/>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4058" name="Google Shape;4058;p49"/>
          <p:cNvSpPr/>
          <p:nvPr/>
        </p:nvSpPr>
        <p:spPr>
          <a:xfrm>
            <a:off x="5238125" y="2988225"/>
            <a:ext cx="791400" cy="754200"/>
          </a:xfrm>
          <a:prstGeom prst="roundRect">
            <a:avLst>
              <a:gd name="adj" fmla="val 16667"/>
            </a:avLst>
          </a:prstGeom>
          <a:solidFill>
            <a:srgbClr val="57543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9"/>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#575431</a:t>
            </a:r>
            <a:endParaRPr sz="1000">
              <a:solidFill>
                <a:srgbClr val="FFFFFF"/>
              </a:solidFill>
            </a:endParaRPr>
          </a:p>
        </p:txBody>
      </p:sp>
      <p:sp>
        <p:nvSpPr>
          <p:cNvPr id="4060" name="Google Shape;4060;p49"/>
          <p:cNvSpPr/>
          <p:nvPr/>
        </p:nvSpPr>
        <p:spPr>
          <a:xfrm>
            <a:off x="2603300" y="3919325"/>
            <a:ext cx="791400" cy="754200"/>
          </a:xfrm>
          <a:prstGeom prst="roundRect">
            <a:avLst>
              <a:gd name="adj" fmla="val 16667"/>
            </a:avLst>
          </a:prstGeom>
          <a:solidFill>
            <a:srgbClr val="80CB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9"/>
          <p:cNvSpPr/>
          <p:nvPr/>
        </p:nvSpPr>
        <p:spPr>
          <a:xfrm>
            <a:off x="3665120" y="3919325"/>
            <a:ext cx="791400" cy="754200"/>
          </a:xfrm>
          <a:prstGeom prst="roundRect">
            <a:avLst>
              <a:gd name="adj" fmla="val 16667"/>
            </a:avLst>
          </a:prstGeom>
          <a:solidFill>
            <a:srgbClr val="EDCE2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9"/>
          <p:cNvSpPr/>
          <p:nvPr/>
        </p:nvSpPr>
        <p:spPr>
          <a:xfrm>
            <a:off x="4726939" y="3919325"/>
            <a:ext cx="791400" cy="754200"/>
          </a:xfrm>
          <a:prstGeom prst="roundRect">
            <a:avLst>
              <a:gd name="adj" fmla="val 16667"/>
            </a:avLst>
          </a:prstGeom>
          <a:solidFill>
            <a:srgbClr val="E44A6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9"/>
          <p:cNvSpPr txBox="1"/>
          <p:nvPr/>
        </p:nvSpPr>
        <p:spPr>
          <a:xfrm>
            <a:off x="2603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#80cba5</a:t>
            </a:r>
            <a:endParaRPr sz="1000">
              <a:solidFill>
                <a:srgbClr val="FFFFFF"/>
              </a:solidFill>
            </a:endParaRPr>
          </a:p>
        </p:txBody>
      </p:sp>
      <p:sp>
        <p:nvSpPr>
          <p:cNvPr id="4064" name="Google Shape;4064;p49"/>
          <p:cNvSpPr txBox="1"/>
          <p:nvPr/>
        </p:nvSpPr>
        <p:spPr>
          <a:xfrm>
            <a:off x="3665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#edce2c</a:t>
            </a:r>
            <a:endParaRPr sz="1000">
              <a:solidFill>
                <a:srgbClr val="FFFFFF"/>
              </a:solidFill>
            </a:endParaRPr>
          </a:p>
        </p:txBody>
      </p:sp>
      <p:sp>
        <p:nvSpPr>
          <p:cNvPr id="4065" name="Google Shape;4065;p49"/>
          <p:cNvSpPr txBox="1"/>
          <p:nvPr/>
        </p:nvSpPr>
        <p:spPr>
          <a:xfrm>
            <a:off x="4726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#e44a6b</a:t>
            </a:r>
            <a:endParaRPr sz="1000">
              <a:solidFill>
                <a:srgbClr val="FFFFFF"/>
              </a:solidFill>
            </a:endParaRPr>
          </a:p>
        </p:txBody>
      </p:sp>
      <p:sp>
        <p:nvSpPr>
          <p:cNvPr id="4066" name="Google Shape;4066;p49"/>
          <p:cNvSpPr/>
          <p:nvPr/>
        </p:nvSpPr>
        <p:spPr>
          <a:xfrm>
            <a:off x="5788775"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9"/>
          <p:cNvSpPr txBox="1"/>
          <p:nvPr/>
        </p:nvSpPr>
        <p:spPr>
          <a:xfrm>
            <a:off x="57887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4068" name="Google Shape;4068;p49"/>
          <p:cNvSpPr/>
          <p:nvPr/>
        </p:nvSpPr>
        <p:spPr>
          <a:xfrm>
            <a:off x="6299950" y="2988225"/>
            <a:ext cx="791400" cy="754200"/>
          </a:xfrm>
          <a:prstGeom prst="roundRect">
            <a:avLst>
              <a:gd name="adj" fmla="val 16667"/>
            </a:avLst>
          </a:prstGeom>
          <a:solidFill>
            <a:srgbClr val="51390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9"/>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#51390e</a:t>
            </a:r>
            <a:endParaRPr sz="10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73"/>
        <p:cNvGrpSpPr/>
        <p:nvPr/>
      </p:nvGrpSpPr>
      <p:grpSpPr>
        <a:xfrm>
          <a:off x="0" y="0"/>
          <a:ext cx="0" cy="0"/>
          <a:chOff x="0" y="0"/>
          <a:chExt cx="0" cy="0"/>
        </a:xfrm>
      </p:grpSpPr>
      <p:sp>
        <p:nvSpPr>
          <p:cNvPr id="4074" name="Google Shape;4074;p50"/>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rgbClr val="869FB2"/>
              </a:solidFill>
            </a:endParaRPr>
          </a:p>
        </p:txBody>
      </p:sp>
      <p:pic>
        <p:nvPicPr>
          <p:cNvPr id="4075" name="Google Shape;4075;p50"/>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4076" name="Google Shape;4076;p50">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4077" name="Google Shape;4077;p50">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4078" name="Google Shape;4078;p50">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4079" name="Google Shape;4079;p50">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4080" name="Google Shape;4080;p50"/>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4081" name="Google Shape;4081;p50"/>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4082" name="Google Shape;4082;p50"/>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4083" name="Google Shape;4083;p50"/>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4084" name="Google Shape;4084;p50">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
        <p:nvSpPr>
          <p:cNvPr id="4085" name="Google Shape;4085;p50"/>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89"/>
        <p:cNvGrpSpPr/>
        <p:nvPr/>
      </p:nvGrpSpPr>
      <p:grpSpPr>
        <a:xfrm>
          <a:off x="0" y="0"/>
          <a:ext cx="0" cy="0"/>
          <a:chOff x="0" y="0"/>
          <a:chExt cx="0" cy="0"/>
        </a:xfrm>
      </p:grpSpPr>
      <p:sp>
        <p:nvSpPr>
          <p:cNvPr id="4090" name="Google Shape;4090;p51"/>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infographics</a:t>
            </a:r>
            <a:r>
              <a:rPr lang="en" sz="1100">
                <a:solidFill>
                  <a:srgbClr val="FFFFFF"/>
                </a:solidFill>
              </a:rPr>
              <a:t> on Slidesgo.</a:t>
            </a:r>
            <a:endParaRPr sz="1100">
              <a:solidFill>
                <a:srgbClr val="FFFFFF"/>
              </a:solidFill>
            </a:endParaRPr>
          </a:p>
        </p:txBody>
      </p:sp>
      <p:grpSp>
        <p:nvGrpSpPr>
          <p:cNvPr id="4091" name="Google Shape;4091;p51"/>
          <p:cNvGrpSpPr/>
          <p:nvPr/>
        </p:nvGrpSpPr>
        <p:grpSpPr>
          <a:xfrm>
            <a:off x="5156078" y="3085736"/>
            <a:ext cx="474294" cy="551291"/>
            <a:chOff x="4727025" y="1332775"/>
            <a:chExt cx="59900" cy="69625"/>
          </a:xfrm>
        </p:grpSpPr>
        <p:sp>
          <p:nvSpPr>
            <p:cNvPr id="4092" name="Google Shape;4092;p5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4" name="Google Shape;4094;p51"/>
          <p:cNvGrpSpPr/>
          <p:nvPr/>
        </p:nvGrpSpPr>
        <p:grpSpPr>
          <a:xfrm>
            <a:off x="5769734" y="2314340"/>
            <a:ext cx="555653" cy="557031"/>
            <a:chOff x="4820425" y="1329900"/>
            <a:chExt cx="70175" cy="70350"/>
          </a:xfrm>
        </p:grpSpPr>
        <p:sp>
          <p:nvSpPr>
            <p:cNvPr id="4095" name="Google Shape;4095;p5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9" name="Google Shape;4099;p51"/>
          <p:cNvGrpSpPr/>
          <p:nvPr/>
        </p:nvGrpSpPr>
        <p:grpSpPr>
          <a:xfrm>
            <a:off x="6396103" y="2318845"/>
            <a:ext cx="582574" cy="533871"/>
            <a:chOff x="4903200" y="1331525"/>
            <a:chExt cx="73575" cy="67425"/>
          </a:xfrm>
        </p:grpSpPr>
        <p:sp>
          <p:nvSpPr>
            <p:cNvPr id="4100" name="Google Shape;4100;p5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 name="Google Shape;4102;p51"/>
          <p:cNvGrpSpPr/>
          <p:nvPr/>
        </p:nvGrpSpPr>
        <p:grpSpPr>
          <a:xfrm>
            <a:off x="5755581" y="3078709"/>
            <a:ext cx="583960" cy="565345"/>
            <a:chOff x="4815575" y="1416800"/>
            <a:chExt cx="73750" cy="71400"/>
          </a:xfrm>
        </p:grpSpPr>
        <p:sp>
          <p:nvSpPr>
            <p:cNvPr id="4103" name="Google Shape;4103;p5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51"/>
          <p:cNvGrpSpPr/>
          <p:nvPr/>
        </p:nvGrpSpPr>
        <p:grpSpPr>
          <a:xfrm>
            <a:off x="6390362" y="3108896"/>
            <a:ext cx="589898" cy="504970"/>
            <a:chOff x="4902475" y="1418875"/>
            <a:chExt cx="74500" cy="63775"/>
          </a:xfrm>
        </p:grpSpPr>
        <p:sp>
          <p:nvSpPr>
            <p:cNvPr id="4107" name="Google Shape;4107;p5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9" name="Google Shape;4109;p51"/>
          <p:cNvGrpSpPr/>
          <p:nvPr/>
        </p:nvGrpSpPr>
        <p:grpSpPr>
          <a:xfrm>
            <a:off x="5765577" y="3826000"/>
            <a:ext cx="563967" cy="567127"/>
            <a:chOff x="4818100" y="1507675"/>
            <a:chExt cx="71225" cy="71625"/>
          </a:xfrm>
        </p:grpSpPr>
        <p:sp>
          <p:nvSpPr>
            <p:cNvPr id="4110" name="Google Shape;4110;p5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4" name="Google Shape;4114;p51"/>
          <p:cNvGrpSpPr/>
          <p:nvPr/>
        </p:nvGrpSpPr>
        <p:grpSpPr>
          <a:xfrm>
            <a:off x="5079075" y="3829461"/>
            <a:ext cx="628301" cy="588505"/>
            <a:chOff x="4721450" y="1509475"/>
            <a:chExt cx="79350" cy="74325"/>
          </a:xfrm>
        </p:grpSpPr>
        <p:sp>
          <p:nvSpPr>
            <p:cNvPr id="4115" name="Google Shape;4115;p5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9" name="Google Shape;4119;p51"/>
          <p:cNvGrpSpPr/>
          <p:nvPr/>
        </p:nvGrpSpPr>
        <p:grpSpPr>
          <a:xfrm>
            <a:off x="6424608" y="3814027"/>
            <a:ext cx="557038" cy="562772"/>
            <a:chOff x="4906800" y="1507500"/>
            <a:chExt cx="70350" cy="71075"/>
          </a:xfrm>
        </p:grpSpPr>
        <p:sp>
          <p:nvSpPr>
            <p:cNvPr id="4120" name="Google Shape;4120;p5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5" name="Google Shape;4125;p51"/>
          <p:cNvGrpSpPr/>
          <p:nvPr/>
        </p:nvGrpSpPr>
        <p:grpSpPr>
          <a:xfrm>
            <a:off x="4462216" y="2340963"/>
            <a:ext cx="517934" cy="517934"/>
            <a:chOff x="3736598" y="2170606"/>
            <a:chExt cx="404889" cy="404889"/>
          </a:xfrm>
        </p:grpSpPr>
        <p:sp>
          <p:nvSpPr>
            <p:cNvPr id="4126" name="Google Shape;4126;p5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0" name="Google Shape;4130;p51"/>
          <p:cNvGrpSpPr/>
          <p:nvPr/>
        </p:nvGrpSpPr>
        <p:grpSpPr>
          <a:xfrm>
            <a:off x="3729277" y="2341061"/>
            <a:ext cx="586986" cy="517740"/>
            <a:chOff x="3161917" y="2170682"/>
            <a:chExt cx="458870" cy="404737"/>
          </a:xfrm>
        </p:grpSpPr>
        <p:sp>
          <p:nvSpPr>
            <p:cNvPr id="4131" name="Google Shape;4131;p5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4" name="Google Shape;4134;p51"/>
          <p:cNvGrpSpPr/>
          <p:nvPr/>
        </p:nvGrpSpPr>
        <p:grpSpPr>
          <a:xfrm>
            <a:off x="3752299" y="3102400"/>
            <a:ext cx="540943" cy="517963"/>
            <a:chOff x="3179914" y="2889488"/>
            <a:chExt cx="422876" cy="404911"/>
          </a:xfrm>
        </p:grpSpPr>
        <p:sp>
          <p:nvSpPr>
            <p:cNvPr id="4135" name="Google Shape;4135;p5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1" name="Google Shape;4141;p51"/>
          <p:cNvGrpSpPr/>
          <p:nvPr/>
        </p:nvGrpSpPr>
        <p:grpSpPr>
          <a:xfrm>
            <a:off x="4453093" y="3102358"/>
            <a:ext cx="536180" cy="518047"/>
            <a:chOff x="3729467" y="2889422"/>
            <a:chExt cx="419153" cy="404977"/>
          </a:xfrm>
        </p:grpSpPr>
        <p:sp>
          <p:nvSpPr>
            <p:cNvPr id="4142" name="Google Shape;4142;p5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9" name="Google Shape;4149;p51"/>
          <p:cNvGrpSpPr/>
          <p:nvPr/>
        </p:nvGrpSpPr>
        <p:grpSpPr>
          <a:xfrm>
            <a:off x="1990126" y="3445787"/>
            <a:ext cx="965351" cy="134611"/>
            <a:chOff x="4411970" y="2962952"/>
            <a:chExt cx="706544" cy="104212"/>
          </a:xfrm>
        </p:grpSpPr>
        <p:sp>
          <p:nvSpPr>
            <p:cNvPr id="4150" name="Google Shape;4150;p5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 name="Google Shape;4154;p51"/>
          <p:cNvGrpSpPr/>
          <p:nvPr/>
        </p:nvGrpSpPr>
        <p:grpSpPr>
          <a:xfrm>
            <a:off x="1990126" y="3041077"/>
            <a:ext cx="960158" cy="289172"/>
            <a:chOff x="4411970" y="2726085"/>
            <a:chExt cx="643107" cy="193659"/>
          </a:xfrm>
        </p:grpSpPr>
        <p:sp>
          <p:nvSpPr>
            <p:cNvPr id="4155" name="Google Shape;4155;p5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8" name="Google Shape;4158;p51"/>
          <p:cNvGrpSpPr/>
          <p:nvPr/>
        </p:nvGrpSpPr>
        <p:grpSpPr>
          <a:xfrm>
            <a:off x="998624" y="3295400"/>
            <a:ext cx="811503" cy="252584"/>
            <a:chOff x="4411970" y="4340222"/>
            <a:chExt cx="779467" cy="242683"/>
          </a:xfrm>
        </p:grpSpPr>
        <p:sp>
          <p:nvSpPr>
            <p:cNvPr id="4159" name="Google Shape;4159;p5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 name="Google Shape;4162;p51"/>
          <p:cNvGrpSpPr/>
          <p:nvPr/>
        </p:nvGrpSpPr>
        <p:grpSpPr>
          <a:xfrm>
            <a:off x="1990126" y="2709308"/>
            <a:ext cx="965160" cy="216230"/>
            <a:chOff x="4411970" y="2468674"/>
            <a:chExt cx="747317" cy="167425"/>
          </a:xfrm>
        </p:grpSpPr>
        <p:sp>
          <p:nvSpPr>
            <p:cNvPr id="4163" name="Google Shape;4163;p5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5" name="Google Shape;4165;p51"/>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6" name="Google Shape;4166;p51"/>
          <p:cNvGrpSpPr/>
          <p:nvPr/>
        </p:nvGrpSpPr>
        <p:grpSpPr>
          <a:xfrm>
            <a:off x="997692" y="2334687"/>
            <a:ext cx="1959041" cy="208784"/>
            <a:chOff x="6336019" y="3733725"/>
            <a:chExt cx="2566206" cy="351310"/>
          </a:xfrm>
        </p:grpSpPr>
        <p:sp>
          <p:nvSpPr>
            <p:cNvPr id="4167" name="Google Shape;4167;p5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1" name="Google Shape;4171;p51"/>
          <p:cNvGrpSpPr/>
          <p:nvPr/>
        </p:nvGrpSpPr>
        <p:grpSpPr>
          <a:xfrm>
            <a:off x="1990126" y="3950602"/>
            <a:ext cx="946551" cy="153200"/>
            <a:chOff x="4404545" y="3301592"/>
            <a:chExt cx="782403" cy="129272"/>
          </a:xfrm>
        </p:grpSpPr>
        <p:sp>
          <p:nvSpPr>
            <p:cNvPr id="4172" name="Google Shape;4172;p5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4" name="Google Shape;4174;p51"/>
          <p:cNvGrpSpPr/>
          <p:nvPr/>
        </p:nvGrpSpPr>
        <p:grpSpPr>
          <a:xfrm>
            <a:off x="1990126" y="3695937"/>
            <a:ext cx="962257" cy="139127"/>
            <a:chOff x="4411970" y="3131459"/>
            <a:chExt cx="710520" cy="117397"/>
          </a:xfrm>
        </p:grpSpPr>
        <p:sp>
          <p:nvSpPr>
            <p:cNvPr id="4175" name="Google Shape;4175;p5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7" name="Google Shape;4177;p51"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8" name="Google Shape;4178;p51"/>
          <p:cNvGrpSpPr/>
          <p:nvPr/>
        </p:nvGrpSpPr>
        <p:grpSpPr>
          <a:xfrm>
            <a:off x="990271" y="3621603"/>
            <a:ext cx="823838" cy="458988"/>
            <a:chOff x="4411970" y="1801825"/>
            <a:chExt cx="734586" cy="409262"/>
          </a:xfrm>
        </p:grpSpPr>
        <p:sp>
          <p:nvSpPr>
            <p:cNvPr id="4179" name="Google Shape;4179;p5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1" name="Google Shape;4181;p51"/>
          <p:cNvGrpSpPr/>
          <p:nvPr/>
        </p:nvGrpSpPr>
        <p:grpSpPr>
          <a:xfrm>
            <a:off x="3095243" y="2339173"/>
            <a:ext cx="521514" cy="521514"/>
            <a:chOff x="5681300" y="2527788"/>
            <a:chExt cx="805800" cy="805800"/>
          </a:xfrm>
        </p:grpSpPr>
        <p:sp>
          <p:nvSpPr>
            <p:cNvPr id="4182" name="Google Shape;4182;p5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4" name="Google Shape;4184;p51"/>
          <p:cNvGrpSpPr/>
          <p:nvPr/>
        </p:nvGrpSpPr>
        <p:grpSpPr>
          <a:xfrm>
            <a:off x="3089483" y="3094865"/>
            <a:ext cx="533033" cy="533033"/>
            <a:chOff x="4049800" y="640400"/>
            <a:chExt cx="858900" cy="858900"/>
          </a:xfrm>
        </p:grpSpPr>
        <p:sp>
          <p:nvSpPr>
            <p:cNvPr id="4185" name="Google Shape;4185;p5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7" name="Google Shape;4187;p51"/>
          <p:cNvGrpSpPr/>
          <p:nvPr/>
        </p:nvGrpSpPr>
        <p:grpSpPr>
          <a:xfrm>
            <a:off x="3014966" y="3772543"/>
            <a:ext cx="682068" cy="682068"/>
            <a:chOff x="5080188" y="927900"/>
            <a:chExt cx="961200" cy="961200"/>
          </a:xfrm>
        </p:grpSpPr>
        <p:sp>
          <p:nvSpPr>
            <p:cNvPr id="4188" name="Google Shape;4188;p5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6" name="Google Shape;4196;p51"/>
          <p:cNvGrpSpPr/>
          <p:nvPr/>
        </p:nvGrpSpPr>
        <p:grpSpPr>
          <a:xfrm>
            <a:off x="4478465" y="3869234"/>
            <a:ext cx="505650" cy="504006"/>
            <a:chOff x="6039282" y="1042577"/>
            <a:chExt cx="734315" cy="731929"/>
          </a:xfrm>
        </p:grpSpPr>
        <p:sp>
          <p:nvSpPr>
            <p:cNvPr id="4197" name="Google Shape;4197;p5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 name="Google Shape;4218;p51"/>
          <p:cNvGrpSpPr/>
          <p:nvPr/>
        </p:nvGrpSpPr>
        <p:grpSpPr>
          <a:xfrm>
            <a:off x="5091067" y="2298862"/>
            <a:ext cx="567744" cy="602136"/>
            <a:chOff x="1825800" y="1651625"/>
            <a:chExt cx="539989" cy="571775"/>
          </a:xfrm>
        </p:grpSpPr>
        <p:sp>
          <p:nvSpPr>
            <p:cNvPr id="4219" name="Google Shape;4219;p5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3" name="Google Shape;4223;p51"/>
          <p:cNvGrpSpPr/>
          <p:nvPr/>
        </p:nvGrpSpPr>
        <p:grpSpPr>
          <a:xfrm>
            <a:off x="3765995" y="3855579"/>
            <a:ext cx="508123" cy="507955"/>
            <a:chOff x="1897577" y="2802432"/>
            <a:chExt cx="492176" cy="492014"/>
          </a:xfrm>
        </p:grpSpPr>
        <p:sp>
          <p:nvSpPr>
            <p:cNvPr id="4224" name="Google Shape;4224;p5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6" name="Google Shape;4236;p51"/>
          <p:cNvGrpSpPr/>
          <p:nvPr/>
        </p:nvGrpSpPr>
        <p:grpSpPr>
          <a:xfrm>
            <a:off x="997525" y="4169123"/>
            <a:ext cx="809227" cy="200842"/>
            <a:chOff x="2013045" y="4813233"/>
            <a:chExt cx="921986" cy="228854"/>
          </a:xfrm>
        </p:grpSpPr>
        <p:sp>
          <p:nvSpPr>
            <p:cNvPr id="4237" name="Google Shape;4237;p5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9" name="Google Shape;4239;p51"/>
          <p:cNvGrpSpPr/>
          <p:nvPr/>
        </p:nvGrpSpPr>
        <p:grpSpPr>
          <a:xfrm>
            <a:off x="1005985" y="2656004"/>
            <a:ext cx="792421" cy="269941"/>
            <a:chOff x="1046767" y="4756633"/>
            <a:chExt cx="859646" cy="292841"/>
          </a:xfrm>
        </p:grpSpPr>
        <p:sp>
          <p:nvSpPr>
            <p:cNvPr id="4240" name="Google Shape;4240;p5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3" name="Google Shape;4243;p51"/>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1"/>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1"/>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1"/>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7" name="Google Shape;4247;p51"/>
          <p:cNvGrpSpPr/>
          <p:nvPr/>
        </p:nvGrpSpPr>
        <p:grpSpPr>
          <a:xfrm>
            <a:off x="7141841" y="2550562"/>
            <a:ext cx="166473" cy="141497"/>
            <a:chOff x="4660325" y="1866850"/>
            <a:chExt cx="68350" cy="58100"/>
          </a:xfrm>
        </p:grpSpPr>
        <p:sp>
          <p:nvSpPr>
            <p:cNvPr id="4248" name="Google Shape;4248;p5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0" name="Google Shape;4250;p51"/>
          <p:cNvGrpSpPr/>
          <p:nvPr/>
        </p:nvGrpSpPr>
        <p:grpSpPr>
          <a:xfrm>
            <a:off x="7451186" y="2576286"/>
            <a:ext cx="162515" cy="90049"/>
            <a:chOff x="4791775" y="1877500"/>
            <a:chExt cx="66725" cy="36975"/>
          </a:xfrm>
        </p:grpSpPr>
        <p:sp>
          <p:nvSpPr>
            <p:cNvPr id="4251" name="Google Shape;4251;p5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3" name="Google Shape;4253;p51"/>
          <p:cNvGrpSpPr/>
          <p:nvPr/>
        </p:nvGrpSpPr>
        <p:grpSpPr>
          <a:xfrm>
            <a:off x="7772899" y="2576286"/>
            <a:ext cx="144979" cy="90049"/>
            <a:chOff x="4923925" y="1877500"/>
            <a:chExt cx="59525" cy="36975"/>
          </a:xfrm>
        </p:grpSpPr>
        <p:sp>
          <p:nvSpPr>
            <p:cNvPr id="4254" name="Google Shape;4254;p5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6" name="Google Shape;4256;p51"/>
          <p:cNvGrpSpPr/>
          <p:nvPr/>
        </p:nvGrpSpPr>
        <p:grpSpPr>
          <a:xfrm>
            <a:off x="8067390" y="2558477"/>
            <a:ext cx="141447" cy="125667"/>
            <a:chOff x="5058450" y="1870100"/>
            <a:chExt cx="58075" cy="51600"/>
          </a:xfrm>
        </p:grpSpPr>
        <p:sp>
          <p:nvSpPr>
            <p:cNvPr id="4257" name="Google Shape;4257;p5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9" name="Google Shape;4259;p51"/>
          <p:cNvGrpSpPr/>
          <p:nvPr/>
        </p:nvGrpSpPr>
        <p:grpSpPr>
          <a:xfrm>
            <a:off x="7481905" y="2980885"/>
            <a:ext cx="101077" cy="107645"/>
            <a:chOff x="4811425" y="2065025"/>
            <a:chExt cx="41500" cy="44200"/>
          </a:xfrm>
        </p:grpSpPr>
        <p:sp>
          <p:nvSpPr>
            <p:cNvPr id="4260" name="Google Shape;4260;p5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2" name="Google Shape;4262;p51"/>
          <p:cNvGrpSpPr/>
          <p:nvPr/>
        </p:nvGrpSpPr>
        <p:grpSpPr>
          <a:xfrm>
            <a:off x="7774342" y="2981098"/>
            <a:ext cx="120867" cy="107218"/>
            <a:chOff x="4929875" y="2065025"/>
            <a:chExt cx="49625" cy="44025"/>
          </a:xfrm>
        </p:grpSpPr>
        <p:sp>
          <p:nvSpPr>
            <p:cNvPr id="4263" name="Google Shape;4263;p5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5" name="Google Shape;4265;p51"/>
          <p:cNvGrpSpPr/>
          <p:nvPr/>
        </p:nvGrpSpPr>
        <p:grpSpPr>
          <a:xfrm>
            <a:off x="8103011" y="2984112"/>
            <a:ext cx="70206" cy="101191"/>
            <a:chOff x="5083925" y="2066350"/>
            <a:chExt cx="28825" cy="41550"/>
          </a:xfrm>
        </p:grpSpPr>
        <p:sp>
          <p:nvSpPr>
            <p:cNvPr id="4266" name="Google Shape;4266;p5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8" name="Google Shape;4268;p51"/>
          <p:cNvGrpSpPr/>
          <p:nvPr/>
        </p:nvGrpSpPr>
        <p:grpSpPr>
          <a:xfrm>
            <a:off x="7134565" y="2999759"/>
            <a:ext cx="181026" cy="69896"/>
            <a:chOff x="4659775" y="2072775"/>
            <a:chExt cx="74325" cy="28700"/>
          </a:xfrm>
        </p:grpSpPr>
        <p:sp>
          <p:nvSpPr>
            <p:cNvPr id="4269" name="Google Shape;4269;p5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2" name="Google Shape;4272;p51"/>
          <p:cNvGrpSpPr/>
          <p:nvPr/>
        </p:nvGrpSpPr>
        <p:grpSpPr>
          <a:xfrm>
            <a:off x="8054421" y="2790324"/>
            <a:ext cx="167387" cy="89197"/>
            <a:chOff x="4662475" y="1976500"/>
            <a:chExt cx="68725" cy="36625"/>
          </a:xfrm>
        </p:grpSpPr>
        <p:sp>
          <p:nvSpPr>
            <p:cNvPr id="4273" name="Google Shape;4273;p5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6" name="Google Shape;4276;p51"/>
          <p:cNvGrpSpPr/>
          <p:nvPr/>
        </p:nvGrpSpPr>
        <p:grpSpPr>
          <a:xfrm>
            <a:off x="7751326" y="2793764"/>
            <a:ext cx="166899" cy="82317"/>
            <a:chOff x="4920150" y="1977875"/>
            <a:chExt cx="68525" cy="33800"/>
          </a:xfrm>
        </p:grpSpPr>
        <p:sp>
          <p:nvSpPr>
            <p:cNvPr id="4277" name="Google Shape;4277;p5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0" name="Google Shape;4280;p51"/>
          <p:cNvGrpSpPr/>
          <p:nvPr/>
        </p:nvGrpSpPr>
        <p:grpSpPr>
          <a:xfrm>
            <a:off x="7162483" y="3197682"/>
            <a:ext cx="125190" cy="127859"/>
            <a:chOff x="4676550" y="2160575"/>
            <a:chExt cx="51400" cy="52500"/>
          </a:xfrm>
        </p:grpSpPr>
        <p:sp>
          <p:nvSpPr>
            <p:cNvPr id="4281" name="Google Shape;4281;p5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4" name="Google Shape;4284;p51"/>
          <p:cNvGrpSpPr/>
          <p:nvPr/>
        </p:nvGrpSpPr>
        <p:grpSpPr>
          <a:xfrm>
            <a:off x="7459741" y="3204714"/>
            <a:ext cx="145405" cy="113794"/>
            <a:chOff x="4768325" y="2163475"/>
            <a:chExt cx="59700" cy="46725"/>
          </a:xfrm>
        </p:grpSpPr>
        <p:sp>
          <p:nvSpPr>
            <p:cNvPr id="4285" name="Google Shape;4285;p5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87" name="Google Shape;4287;p51"/>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1"/>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1"/>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1"/>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1"/>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1"/>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93" name="Google Shape;4293;p51"/>
          <p:cNvGrpSpPr/>
          <p:nvPr/>
        </p:nvGrpSpPr>
        <p:grpSpPr>
          <a:xfrm>
            <a:off x="7476059" y="3459808"/>
            <a:ext cx="112768" cy="106853"/>
            <a:chOff x="4768575" y="2253950"/>
            <a:chExt cx="46300" cy="43875"/>
          </a:xfrm>
        </p:grpSpPr>
        <p:sp>
          <p:nvSpPr>
            <p:cNvPr id="4294" name="Google Shape;4294;p5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6" name="Google Shape;4296;p51"/>
          <p:cNvGrpSpPr/>
          <p:nvPr/>
        </p:nvGrpSpPr>
        <p:grpSpPr>
          <a:xfrm>
            <a:off x="7775682" y="3948834"/>
            <a:ext cx="118187" cy="146246"/>
            <a:chOff x="4960900" y="2433225"/>
            <a:chExt cx="48525" cy="60050"/>
          </a:xfrm>
        </p:grpSpPr>
        <p:sp>
          <p:nvSpPr>
            <p:cNvPr id="4297" name="Google Shape;4297;p5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9" name="Google Shape;4299;p51"/>
          <p:cNvGrpSpPr/>
          <p:nvPr/>
        </p:nvGrpSpPr>
        <p:grpSpPr>
          <a:xfrm>
            <a:off x="7464247" y="4212895"/>
            <a:ext cx="136394" cy="143810"/>
            <a:chOff x="4854075" y="2527625"/>
            <a:chExt cx="56000" cy="59050"/>
          </a:xfrm>
        </p:grpSpPr>
        <p:sp>
          <p:nvSpPr>
            <p:cNvPr id="4300" name="Google Shape;4300;p5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02" name="Google Shape;4302;p51"/>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1"/>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1"/>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05" name="Google Shape;4305;p51"/>
          <p:cNvGrpSpPr/>
          <p:nvPr/>
        </p:nvGrpSpPr>
        <p:grpSpPr>
          <a:xfrm>
            <a:off x="8088458" y="3676639"/>
            <a:ext cx="99312" cy="160797"/>
            <a:chOff x="5059700" y="2334775"/>
            <a:chExt cx="40775" cy="66025"/>
          </a:xfrm>
        </p:grpSpPr>
        <p:sp>
          <p:nvSpPr>
            <p:cNvPr id="4306" name="Google Shape;4306;p5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5" name="Google Shape;4315;p51"/>
          <p:cNvGrpSpPr/>
          <p:nvPr/>
        </p:nvGrpSpPr>
        <p:grpSpPr>
          <a:xfrm>
            <a:off x="8045622" y="3941771"/>
            <a:ext cx="184984" cy="160371"/>
            <a:chOff x="5037700" y="2430325"/>
            <a:chExt cx="75950" cy="65850"/>
          </a:xfrm>
        </p:grpSpPr>
        <p:sp>
          <p:nvSpPr>
            <p:cNvPr id="4316" name="Google Shape;4316;p5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8" name="Google Shape;4318;p51"/>
          <p:cNvGrpSpPr/>
          <p:nvPr/>
        </p:nvGrpSpPr>
        <p:grpSpPr>
          <a:xfrm>
            <a:off x="7465128" y="3708223"/>
            <a:ext cx="173014" cy="97629"/>
            <a:chOff x="4756975" y="2341800"/>
            <a:chExt cx="91975" cy="51925"/>
          </a:xfrm>
        </p:grpSpPr>
        <p:sp>
          <p:nvSpPr>
            <p:cNvPr id="4319" name="Google Shape;4319;p5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 name="Google Shape;4339;p51"/>
          <p:cNvGrpSpPr/>
          <p:nvPr/>
        </p:nvGrpSpPr>
        <p:grpSpPr>
          <a:xfrm>
            <a:off x="7732065" y="4196920"/>
            <a:ext cx="212497" cy="175761"/>
            <a:chOff x="4943575" y="2516350"/>
            <a:chExt cx="98675" cy="81700"/>
          </a:xfrm>
        </p:grpSpPr>
        <p:sp>
          <p:nvSpPr>
            <p:cNvPr id="4340" name="Google Shape;4340;p5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8" name="Google Shape;4418;p51"/>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1"/>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1"/>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1"/>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1"/>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426"/>
        <p:cNvGrpSpPr/>
        <p:nvPr/>
      </p:nvGrpSpPr>
      <p:grpSpPr>
        <a:xfrm>
          <a:off x="0" y="0"/>
          <a:ext cx="0" cy="0"/>
          <a:chOff x="0" y="0"/>
          <a:chExt cx="0" cy="0"/>
        </a:xfrm>
      </p:grpSpPr>
      <p:grpSp>
        <p:nvGrpSpPr>
          <p:cNvPr id="4427" name="Google Shape;4427;p52"/>
          <p:cNvGrpSpPr/>
          <p:nvPr/>
        </p:nvGrpSpPr>
        <p:grpSpPr>
          <a:xfrm>
            <a:off x="719115" y="2852867"/>
            <a:ext cx="2622876" cy="1333540"/>
            <a:chOff x="238125" y="1038125"/>
            <a:chExt cx="7146800" cy="3633625"/>
          </a:xfrm>
        </p:grpSpPr>
        <p:sp>
          <p:nvSpPr>
            <p:cNvPr id="4428" name="Google Shape;4428;p5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0" name="Google Shape;6000;p52"/>
          <p:cNvGrpSpPr/>
          <p:nvPr/>
        </p:nvGrpSpPr>
        <p:grpSpPr>
          <a:xfrm>
            <a:off x="3574273" y="2854307"/>
            <a:ext cx="2241344" cy="1330656"/>
            <a:chOff x="3597785" y="3065882"/>
            <a:chExt cx="2241344" cy="1330656"/>
          </a:xfrm>
        </p:grpSpPr>
        <p:grpSp>
          <p:nvGrpSpPr>
            <p:cNvPr id="6001" name="Google Shape;6001;p52"/>
            <p:cNvGrpSpPr/>
            <p:nvPr/>
          </p:nvGrpSpPr>
          <p:grpSpPr>
            <a:xfrm>
              <a:off x="5296908" y="3937355"/>
              <a:ext cx="143198" cy="32380"/>
              <a:chOff x="5296908" y="3937355"/>
              <a:chExt cx="143198" cy="32380"/>
            </a:xfrm>
          </p:grpSpPr>
          <p:sp>
            <p:nvSpPr>
              <p:cNvPr id="6002" name="Google Shape;6002;p52"/>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3" name="Google Shape;6003;p52"/>
              <p:cNvGrpSpPr/>
              <p:nvPr/>
            </p:nvGrpSpPr>
            <p:grpSpPr>
              <a:xfrm>
                <a:off x="5402331" y="3937355"/>
                <a:ext cx="37776" cy="32380"/>
                <a:chOff x="5402331" y="3937355"/>
                <a:chExt cx="37776" cy="32380"/>
              </a:xfrm>
            </p:grpSpPr>
            <p:sp>
              <p:nvSpPr>
                <p:cNvPr id="6004" name="Google Shape;6004;p52"/>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2"/>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 name="Google Shape;6006;p52"/>
              <p:cNvGrpSpPr/>
              <p:nvPr/>
            </p:nvGrpSpPr>
            <p:grpSpPr>
              <a:xfrm>
                <a:off x="5296908" y="3937355"/>
                <a:ext cx="37783" cy="32380"/>
                <a:chOff x="5296908" y="3937355"/>
                <a:chExt cx="37783" cy="32380"/>
              </a:xfrm>
            </p:grpSpPr>
            <p:sp>
              <p:nvSpPr>
                <p:cNvPr id="6007" name="Google Shape;6007;p52"/>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2"/>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09" name="Google Shape;6009;p52"/>
            <p:cNvGrpSpPr/>
            <p:nvPr/>
          </p:nvGrpSpPr>
          <p:grpSpPr>
            <a:xfrm>
              <a:off x="4724163" y="3119631"/>
              <a:ext cx="120838" cy="84218"/>
              <a:chOff x="4724163" y="3119631"/>
              <a:chExt cx="120838" cy="84218"/>
            </a:xfrm>
          </p:grpSpPr>
          <p:grpSp>
            <p:nvGrpSpPr>
              <p:cNvPr id="6010" name="Google Shape;6010;p52"/>
              <p:cNvGrpSpPr/>
              <p:nvPr/>
            </p:nvGrpSpPr>
            <p:grpSpPr>
              <a:xfrm>
                <a:off x="4746712" y="3132773"/>
                <a:ext cx="86869" cy="56424"/>
                <a:chOff x="4746712" y="3132773"/>
                <a:chExt cx="86869" cy="56424"/>
              </a:xfrm>
            </p:grpSpPr>
            <p:sp>
              <p:nvSpPr>
                <p:cNvPr id="6011" name="Google Shape;6011;p52"/>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2"/>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 name="Google Shape;6013;p52"/>
              <p:cNvGrpSpPr/>
              <p:nvPr/>
            </p:nvGrpSpPr>
            <p:grpSpPr>
              <a:xfrm>
                <a:off x="4773634" y="3143336"/>
                <a:ext cx="37776" cy="32451"/>
                <a:chOff x="4773634" y="3143336"/>
                <a:chExt cx="37776" cy="32451"/>
              </a:xfrm>
            </p:grpSpPr>
            <p:sp>
              <p:nvSpPr>
                <p:cNvPr id="6014" name="Google Shape;6014;p52"/>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2"/>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6" name="Google Shape;6016;p52"/>
              <p:cNvGrpSpPr/>
              <p:nvPr/>
            </p:nvGrpSpPr>
            <p:grpSpPr>
              <a:xfrm>
                <a:off x="4724163" y="3131248"/>
                <a:ext cx="37776" cy="32459"/>
                <a:chOff x="4724163" y="3131248"/>
                <a:chExt cx="37776" cy="32459"/>
              </a:xfrm>
            </p:grpSpPr>
            <p:sp>
              <p:nvSpPr>
                <p:cNvPr id="6017" name="Google Shape;6017;p52"/>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2"/>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 name="Google Shape;6019;p52"/>
              <p:cNvGrpSpPr/>
              <p:nvPr/>
            </p:nvGrpSpPr>
            <p:grpSpPr>
              <a:xfrm>
                <a:off x="4755081" y="3176054"/>
                <a:ext cx="32357" cy="27795"/>
                <a:chOff x="4755081" y="3176054"/>
                <a:chExt cx="32357" cy="27795"/>
              </a:xfrm>
            </p:grpSpPr>
            <p:sp>
              <p:nvSpPr>
                <p:cNvPr id="6020" name="Google Shape;6020;p52"/>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2"/>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 name="Google Shape;6022;p52"/>
              <p:cNvGrpSpPr/>
              <p:nvPr/>
            </p:nvGrpSpPr>
            <p:grpSpPr>
              <a:xfrm>
                <a:off x="4812550" y="3119631"/>
                <a:ext cx="32451" cy="27803"/>
                <a:chOff x="4812550" y="3119631"/>
                <a:chExt cx="32451" cy="27803"/>
              </a:xfrm>
            </p:grpSpPr>
            <p:sp>
              <p:nvSpPr>
                <p:cNvPr id="6023" name="Google Shape;6023;p52"/>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2"/>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25" name="Google Shape;6025;p52"/>
            <p:cNvGrpSpPr/>
            <p:nvPr/>
          </p:nvGrpSpPr>
          <p:grpSpPr>
            <a:xfrm>
              <a:off x="5382826" y="4027197"/>
              <a:ext cx="268967" cy="250422"/>
              <a:chOff x="5382826" y="4027197"/>
              <a:chExt cx="268967" cy="250422"/>
            </a:xfrm>
          </p:grpSpPr>
          <p:grpSp>
            <p:nvGrpSpPr>
              <p:cNvPr id="6026" name="Google Shape;6026;p52"/>
              <p:cNvGrpSpPr/>
              <p:nvPr/>
            </p:nvGrpSpPr>
            <p:grpSpPr>
              <a:xfrm>
                <a:off x="5405280" y="4042510"/>
                <a:ext cx="237570" cy="218647"/>
                <a:chOff x="5405280" y="4042510"/>
                <a:chExt cx="237570" cy="218647"/>
              </a:xfrm>
            </p:grpSpPr>
            <p:sp>
              <p:nvSpPr>
                <p:cNvPr id="6027" name="Google Shape;6027;p52"/>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2"/>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2"/>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2"/>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2"/>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2"/>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52"/>
              <p:cNvGrpSpPr/>
              <p:nvPr/>
            </p:nvGrpSpPr>
            <p:grpSpPr>
              <a:xfrm>
                <a:off x="5382826" y="4125549"/>
                <a:ext cx="37776" cy="32380"/>
                <a:chOff x="5382826" y="4125549"/>
                <a:chExt cx="37776" cy="32380"/>
              </a:xfrm>
            </p:grpSpPr>
            <p:sp>
              <p:nvSpPr>
                <p:cNvPr id="6034" name="Google Shape;6034;p52"/>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2"/>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6" name="Google Shape;6036;p52"/>
              <p:cNvGrpSpPr/>
              <p:nvPr/>
            </p:nvGrpSpPr>
            <p:grpSpPr>
              <a:xfrm>
                <a:off x="5475680" y="4195587"/>
                <a:ext cx="37783" cy="32364"/>
                <a:chOff x="5475680" y="4195587"/>
                <a:chExt cx="37783" cy="32364"/>
              </a:xfrm>
            </p:grpSpPr>
            <p:sp>
              <p:nvSpPr>
                <p:cNvPr id="6037" name="Google Shape;6037;p52"/>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2"/>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9" name="Google Shape;6039;p52"/>
              <p:cNvGrpSpPr/>
              <p:nvPr/>
            </p:nvGrpSpPr>
            <p:grpSpPr>
              <a:xfrm>
                <a:off x="5532575" y="4027197"/>
                <a:ext cx="33308" cy="32262"/>
                <a:chOff x="5532575" y="4027197"/>
                <a:chExt cx="33308" cy="32262"/>
              </a:xfrm>
            </p:grpSpPr>
            <p:sp>
              <p:nvSpPr>
                <p:cNvPr id="6040" name="Google Shape;6040;p52"/>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2"/>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2" name="Google Shape;6042;p52"/>
              <p:cNvGrpSpPr/>
              <p:nvPr/>
            </p:nvGrpSpPr>
            <p:grpSpPr>
              <a:xfrm>
                <a:off x="5590706" y="4245348"/>
                <a:ext cx="33497" cy="32270"/>
                <a:chOff x="5590706" y="4245348"/>
                <a:chExt cx="33497" cy="32270"/>
              </a:xfrm>
            </p:grpSpPr>
            <p:sp>
              <p:nvSpPr>
                <p:cNvPr id="6043" name="Google Shape;6043;p52"/>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2"/>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5" name="Google Shape;6045;p52"/>
              <p:cNvGrpSpPr/>
              <p:nvPr/>
            </p:nvGrpSpPr>
            <p:grpSpPr>
              <a:xfrm>
                <a:off x="5618681" y="4109677"/>
                <a:ext cx="33112" cy="32357"/>
                <a:chOff x="5618681" y="4109677"/>
                <a:chExt cx="33112" cy="32357"/>
              </a:xfrm>
            </p:grpSpPr>
            <p:sp>
              <p:nvSpPr>
                <p:cNvPr id="6046" name="Google Shape;6046;p52"/>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2"/>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 name="Google Shape;6048;p52"/>
              <p:cNvGrpSpPr/>
              <p:nvPr/>
            </p:nvGrpSpPr>
            <p:grpSpPr>
              <a:xfrm>
                <a:off x="5479298" y="4128262"/>
                <a:ext cx="31405" cy="26906"/>
                <a:chOff x="5479298" y="4128262"/>
                <a:chExt cx="31405" cy="26906"/>
              </a:xfrm>
            </p:grpSpPr>
            <p:sp>
              <p:nvSpPr>
                <p:cNvPr id="6049" name="Google Shape;6049;p52"/>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2"/>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1" name="Google Shape;6051;p52"/>
              <p:cNvGrpSpPr/>
              <p:nvPr/>
            </p:nvGrpSpPr>
            <p:grpSpPr>
              <a:xfrm>
                <a:off x="5582903" y="4180116"/>
                <a:ext cx="31499" cy="26898"/>
                <a:chOff x="5582903" y="4180116"/>
                <a:chExt cx="31499" cy="26898"/>
              </a:xfrm>
            </p:grpSpPr>
            <p:sp>
              <p:nvSpPr>
                <p:cNvPr id="6052" name="Google Shape;6052;p52"/>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2"/>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4" name="Google Shape;6054;p52"/>
            <p:cNvGrpSpPr/>
            <p:nvPr/>
          </p:nvGrpSpPr>
          <p:grpSpPr>
            <a:xfrm>
              <a:off x="3977681" y="3230323"/>
              <a:ext cx="94584" cy="84085"/>
              <a:chOff x="3977681" y="3230323"/>
              <a:chExt cx="94584" cy="84085"/>
            </a:xfrm>
          </p:grpSpPr>
          <p:grpSp>
            <p:nvGrpSpPr>
              <p:cNvPr id="6055" name="Google Shape;6055;p52"/>
              <p:cNvGrpSpPr/>
              <p:nvPr/>
            </p:nvGrpSpPr>
            <p:grpSpPr>
              <a:xfrm>
                <a:off x="4000135" y="3243041"/>
                <a:ext cx="59570" cy="57186"/>
                <a:chOff x="4000135" y="3243041"/>
                <a:chExt cx="59570" cy="57186"/>
              </a:xfrm>
            </p:grpSpPr>
            <p:sp>
              <p:nvSpPr>
                <p:cNvPr id="6056" name="Google Shape;6056;p52"/>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2"/>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2"/>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52"/>
              <p:cNvGrpSpPr/>
              <p:nvPr/>
            </p:nvGrpSpPr>
            <p:grpSpPr>
              <a:xfrm>
                <a:off x="3977681" y="3245872"/>
                <a:ext cx="37783" cy="32380"/>
                <a:chOff x="3977681" y="3245872"/>
                <a:chExt cx="37783" cy="32380"/>
              </a:xfrm>
            </p:grpSpPr>
            <p:sp>
              <p:nvSpPr>
                <p:cNvPr id="6060" name="Google Shape;6060;p52"/>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2"/>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 name="Google Shape;6062;p52"/>
              <p:cNvGrpSpPr/>
              <p:nvPr/>
            </p:nvGrpSpPr>
            <p:grpSpPr>
              <a:xfrm>
                <a:off x="4040860" y="3262672"/>
                <a:ext cx="31405" cy="27001"/>
                <a:chOff x="4040860" y="3262672"/>
                <a:chExt cx="31405" cy="27001"/>
              </a:xfrm>
            </p:grpSpPr>
            <p:sp>
              <p:nvSpPr>
                <p:cNvPr id="6063" name="Google Shape;6063;p52"/>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2"/>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 name="Google Shape;6065;p52"/>
              <p:cNvGrpSpPr/>
              <p:nvPr/>
            </p:nvGrpSpPr>
            <p:grpSpPr>
              <a:xfrm>
                <a:off x="4021072" y="3230323"/>
                <a:ext cx="31397" cy="26906"/>
                <a:chOff x="4021072" y="3230323"/>
                <a:chExt cx="31397" cy="26906"/>
              </a:xfrm>
            </p:grpSpPr>
            <p:sp>
              <p:nvSpPr>
                <p:cNvPr id="6066" name="Google Shape;6066;p52"/>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2"/>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8" name="Google Shape;6068;p52"/>
              <p:cNvGrpSpPr/>
              <p:nvPr/>
            </p:nvGrpSpPr>
            <p:grpSpPr>
              <a:xfrm>
                <a:off x="4001472" y="3287462"/>
                <a:ext cx="31499" cy="26945"/>
                <a:chOff x="4001472" y="3287462"/>
                <a:chExt cx="31499" cy="26945"/>
              </a:xfrm>
            </p:grpSpPr>
            <p:sp>
              <p:nvSpPr>
                <p:cNvPr id="6069" name="Google Shape;6069;p52"/>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2"/>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1" name="Google Shape;6071;p52"/>
            <p:cNvGrpSpPr/>
            <p:nvPr/>
          </p:nvGrpSpPr>
          <p:grpSpPr>
            <a:xfrm>
              <a:off x="4084715" y="3258865"/>
              <a:ext cx="184961" cy="137268"/>
              <a:chOff x="4084715" y="3258865"/>
              <a:chExt cx="184961" cy="137268"/>
            </a:xfrm>
          </p:grpSpPr>
          <p:grpSp>
            <p:nvGrpSpPr>
              <p:cNvPr id="6072" name="Google Shape;6072;p52"/>
              <p:cNvGrpSpPr/>
              <p:nvPr/>
            </p:nvGrpSpPr>
            <p:grpSpPr>
              <a:xfrm>
                <a:off x="4107453" y="3271583"/>
                <a:ext cx="153470" cy="110275"/>
                <a:chOff x="4107453" y="3271583"/>
                <a:chExt cx="153470" cy="110275"/>
              </a:xfrm>
            </p:grpSpPr>
            <p:sp>
              <p:nvSpPr>
                <p:cNvPr id="6073" name="Google Shape;6073;p52"/>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2"/>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2"/>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2"/>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52"/>
              <p:cNvGrpSpPr/>
              <p:nvPr/>
            </p:nvGrpSpPr>
            <p:grpSpPr>
              <a:xfrm>
                <a:off x="4136947" y="3258865"/>
                <a:ext cx="31499" cy="27001"/>
                <a:chOff x="4136947" y="3258865"/>
                <a:chExt cx="31499" cy="27001"/>
              </a:xfrm>
            </p:grpSpPr>
            <p:sp>
              <p:nvSpPr>
                <p:cNvPr id="6078" name="Google Shape;6078;p52"/>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2"/>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0" name="Google Shape;6080;p52"/>
              <p:cNvGrpSpPr/>
              <p:nvPr/>
            </p:nvGrpSpPr>
            <p:grpSpPr>
              <a:xfrm>
                <a:off x="4084715" y="3266478"/>
                <a:ext cx="31468" cy="26898"/>
                <a:chOff x="4084715" y="3266478"/>
                <a:chExt cx="31468" cy="26898"/>
              </a:xfrm>
            </p:grpSpPr>
            <p:sp>
              <p:nvSpPr>
                <p:cNvPr id="6081" name="Google Shape;6081;p52"/>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2"/>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52"/>
              <p:cNvGrpSpPr/>
              <p:nvPr/>
            </p:nvGrpSpPr>
            <p:grpSpPr>
              <a:xfrm>
                <a:off x="4159213" y="3279849"/>
                <a:ext cx="31405" cy="26945"/>
                <a:chOff x="4159213" y="3279849"/>
                <a:chExt cx="31405" cy="26945"/>
              </a:xfrm>
            </p:grpSpPr>
            <p:sp>
              <p:nvSpPr>
                <p:cNvPr id="6084" name="Google Shape;6084;p52"/>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2"/>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6" name="Google Shape;6086;p52"/>
              <p:cNvGrpSpPr/>
              <p:nvPr/>
            </p:nvGrpSpPr>
            <p:grpSpPr>
              <a:xfrm>
                <a:off x="4201550" y="3266502"/>
                <a:ext cx="31405" cy="26883"/>
                <a:chOff x="4201550" y="3266502"/>
                <a:chExt cx="31405" cy="26883"/>
              </a:xfrm>
            </p:grpSpPr>
            <p:sp>
              <p:nvSpPr>
                <p:cNvPr id="6087" name="Google Shape;6087;p52"/>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2"/>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9" name="Google Shape;6089;p52"/>
              <p:cNvGrpSpPr/>
              <p:nvPr/>
            </p:nvGrpSpPr>
            <p:grpSpPr>
              <a:xfrm>
                <a:off x="4201550" y="3338278"/>
                <a:ext cx="31405" cy="26930"/>
                <a:chOff x="4201550" y="3338278"/>
                <a:chExt cx="31405" cy="26930"/>
              </a:xfrm>
            </p:grpSpPr>
            <p:sp>
              <p:nvSpPr>
                <p:cNvPr id="6090" name="Google Shape;6090;p52"/>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2"/>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52"/>
              <p:cNvGrpSpPr/>
              <p:nvPr/>
            </p:nvGrpSpPr>
            <p:grpSpPr>
              <a:xfrm>
                <a:off x="4238272" y="3369132"/>
                <a:ext cx="31405" cy="27001"/>
                <a:chOff x="4238272" y="3369132"/>
                <a:chExt cx="31405" cy="27001"/>
              </a:xfrm>
            </p:grpSpPr>
            <p:sp>
              <p:nvSpPr>
                <p:cNvPr id="6093" name="Google Shape;6093;p52"/>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2"/>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95" name="Google Shape;6095;p52"/>
            <p:cNvGrpSpPr/>
            <p:nvPr/>
          </p:nvGrpSpPr>
          <p:grpSpPr>
            <a:xfrm>
              <a:off x="4068639" y="3200169"/>
              <a:ext cx="77643" cy="37272"/>
              <a:chOff x="4068639" y="3200169"/>
              <a:chExt cx="77643" cy="37272"/>
            </a:xfrm>
          </p:grpSpPr>
          <p:sp>
            <p:nvSpPr>
              <p:cNvPr id="6096" name="Google Shape;6096;p52"/>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7" name="Google Shape;6097;p52"/>
              <p:cNvGrpSpPr/>
              <p:nvPr/>
            </p:nvGrpSpPr>
            <p:grpSpPr>
              <a:xfrm>
                <a:off x="4114878" y="3200169"/>
                <a:ext cx="31405" cy="26993"/>
                <a:chOff x="4114878" y="3200169"/>
                <a:chExt cx="31405" cy="26993"/>
              </a:xfrm>
            </p:grpSpPr>
            <p:sp>
              <p:nvSpPr>
                <p:cNvPr id="6098" name="Google Shape;6098;p52"/>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2"/>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0" name="Google Shape;6100;p52"/>
              <p:cNvGrpSpPr/>
              <p:nvPr/>
            </p:nvGrpSpPr>
            <p:grpSpPr>
              <a:xfrm>
                <a:off x="4068639" y="3210535"/>
                <a:ext cx="31499" cy="26906"/>
                <a:chOff x="4068639" y="3210535"/>
                <a:chExt cx="31499" cy="26906"/>
              </a:xfrm>
            </p:grpSpPr>
            <p:sp>
              <p:nvSpPr>
                <p:cNvPr id="6101" name="Google Shape;6101;p52"/>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2"/>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3" name="Google Shape;6103;p52"/>
            <p:cNvGrpSpPr/>
            <p:nvPr/>
          </p:nvGrpSpPr>
          <p:grpSpPr>
            <a:xfrm>
              <a:off x="3869702" y="3066935"/>
              <a:ext cx="382664" cy="190294"/>
              <a:chOff x="3869702" y="3066935"/>
              <a:chExt cx="382664" cy="190294"/>
            </a:xfrm>
          </p:grpSpPr>
          <p:grpSp>
            <p:nvGrpSpPr>
              <p:cNvPr id="6104" name="Google Shape;6104;p52"/>
              <p:cNvGrpSpPr/>
              <p:nvPr/>
            </p:nvGrpSpPr>
            <p:grpSpPr>
              <a:xfrm>
                <a:off x="3888633" y="3082351"/>
                <a:ext cx="351172" cy="160698"/>
                <a:chOff x="3888633" y="3082351"/>
                <a:chExt cx="351172" cy="160698"/>
              </a:xfrm>
            </p:grpSpPr>
            <p:sp>
              <p:nvSpPr>
                <p:cNvPr id="6105" name="Google Shape;6105;p52"/>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2"/>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2"/>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2"/>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2"/>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2"/>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52"/>
              <p:cNvGrpSpPr/>
              <p:nvPr/>
            </p:nvGrpSpPr>
            <p:grpSpPr>
              <a:xfrm>
                <a:off x="4143703" y="3066935"/>
                <a:ext cx="37783" cy="32357"/>
                <a:chOff x="4143703" y="3066935"/>
                <a:chExt cx="37783" cy="32357"/>
              </a:xfrm>
            </p:grpSpPr>
            <p:sp>
              <p:nvSpPr>
                <p:cNvPr id="6112" name="Google Shape;6112;p52"/>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2"/>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4" name="Google Shape;6114;p52"/>
              <p:cNvGrpSpPr/>
              <p:nvPr/>
            </p:nvGrpSpPr>
            <p:grpSpPr>
              <a:xfrm>
                <a:off x="4044565" y="3103563"/>
                <a:ext cx="37783" cy="32451"/>
                <a:chOff x="4044565" y="3103563"/>
                <a:chExt cx="37783" cy="32451"/>
              </a:xfrm>
            </p:grpSpPr>
            <p:sp>
              <p:nvSpPr>
                <p:cNvPr id="6115" name="Google Shape;6115;p52"/>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2"/>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7" name="Google Shape;6117;p52"/>
              <p:cNvGrpSpPr/>
              <p:nvPr/>
            </p:nvGrpSpPr>
            <p:grpSpPr>
              <a:xfrm>
                <a:off x="4017454" y="3188237"/>
                <a:ext cx="37776" cy="32357"/>
                <a:chOff x="4017454" y="3188237"/>
                <a:chExt cx="37776" cy="32357"/>
              </a:xfrm>
            </p:grpSpPr>
            <p:sp>
              <p:nvSpPr>
                <p:cNvPr id="6118" name="Google Shape;6118;p52"/>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2"/>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0" name="Google Shape;6120;p52"/>
              <p:cNvGrpSpPr/>
              <p:nvPr/>
            </p:nvGrpSpPr>
            <p:grpSpPr>
              <a:xfrm>
                <a:off x="3921548" y="3157509"/>
                <a:ext cx="37783" cy="32357"/>
                <a:chOff x="3921548" y="3157509"/>
                <a:chExt cx="37783" cy="32357"/>
              </a:xfrm>
            </p:grpSpPr>
            <p:sp>
              <p:nvSpPr>
                <p:cNvPr id="6121" name="Google Shape;6121;p52"/>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2"/>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3" name="Google Shape;6123;p52"/>
              <p:cNvGrpSpPr/>
              <p:nvPr/>
            </p:nvGrpSpPr>
            <p:grpSpPr>
              <a:xfrm>
                <a:off x="3939056" y="3211620"/>
                <a:ext cx="37783" cy="32380"/>
                <a:chOff x="3939056" y="3211620"/>
                <a:chExt cx="37783" cy="32380"/>
              </a:xfrm>
            </p:grpSpPr>
            <p:sp>
              <p:nvSpPr>
                <p:cNvPr id="6124" name="Google Shape;6124;p52"/>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2"/>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52"/>
              <p:cNvGrpSpPr/>
              <p:nvPr/>
            </p:nvGrpSpPr>
            <p:grpSpPr>
              <a:xfrm>
                <a:off x="4176240" y="3136965"/>
                <a:ext cx="31405" cy="26930"/>
                <a:chOff x="4176240" y="3136965"/>
                <a:chExt cx="31405" cy="26930"/>
              </a:xfrm>
            </p:grpSpPr>
            <p:sp>
              <p:nvSpPr>
                <p:cNvPr id="6127" name="Google Shape;6127;p52"/>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2"/>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9" name="Google Shape;6129;p52"/>
              <p:cNvGrpSpPr/>
              <p:nvPr/>
            </p:nvGrpSpPr>
            <p:grpSpPr>
              <a:xfrm>
                <a:off x="4133148" y="3152593"/>
                <a:ext cx="31499" cy="27001"/>
                <a:chOff x="4133148" y="3152593"/>
                <a:chExt cx="31499" cy="27001"/>
              </a:xfrm>
            </p:grpSpPr>
            <p:sp>
              <p:nvSpPr>
                <p:cNvPr id="6130" name="Google Shape;6130;p52"/>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2"/>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52"/>
              <p:cNvGrpSpPr/>
              <p:nvPr/>
            </p:nvGrpSpPr>
            <p:grpSpPr>
              <a:xfrm>
                <a:off x="4220866" y="3073534"/>
                <a:ext cx="31499" cy="26898"/>
                <a:chOff x="4220866" y="3073534"/>
                <a:chExt cx="31499" cy="26898"/>
              </a:xfrm>
            </p:grpSpPr>
            <p:sp>
              <p:nvSpPr>
                <p:cNvPr id="6133" name="Google Shape;6133;p52"/>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2"/>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5" name="Google Shape;6135;p52"/>
              <p:cNvGrpSpPr/>
              <p:nvPr/>
            </p:nvGrpSpPr>
            <p:grpSpPr>
              <a:xfrm>
                <a:off x="3869702" y="3230323"/>
                <a:ext cx="31499" cy="26906"/>
                <a:chOff x="3869702" y="3230323"/>
                <a:chExt cx="31499" cy="26906"/>
              </a:xfrm>
            </p:grpSpPr>
            <p:sp>
              <p:nvSpPr>
                <p:cNvPr id="6136" name="Google Shape;6136;p52"/>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2"/>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38" name="Google Shape;6138;p52"/>
            <p:cNvGrpSpPr/>
            <p:nvPr/>
          </p:nvGrpSpPr>
          <p:grpSpPr>
            <a:xfrm>
              <a:off x="4271383" y="3065882"/>
              <a:ext cx="304556" cy="341663"/>
              <a:chOff x="4271383" y="3065882"/>
              <a:chExt cx="304556" cy="341663"/>
            </a:xfrm>
          </p:grpSpPr>
          <p:grpSp>
            <p:nvGrpSpPr>
              <p:cNvPr id="6139" name="Google Shape;6139;p52"/>
              <p:cNvGrpSpPr/>
              <p:nvPr/>
            </p:nvGrpSpPr>
            <p:grpSpPr>
              <a:xfrm>
                <a:off x="4293838" y="3078639"/>
                <a:ext cx="269353" cy="311973"/>
                <a:chOff x="4293838" y="3078639"/>
                <a:chExt cx="269353" cy="311973"/>
              </a:xfrm>
            </p:grpSpPr>
            <p:sp>
              <p:nvSpPr>
                <p:cNvPr id="6140" name="Google Shape;6140;p52"/>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2"/>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2"/>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2"/>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2"/>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2"/>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2"/>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2"/>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2"/>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2"/>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2"/>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2"/>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2"/>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2"/>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2"/>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2"/>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2"/>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7" name="Google Shape;6157;p52"/>
              <p:cNvGrpSpPr/>
              <p:nvPr/>
            </p:nvGrpSpPr>
            <p:grpSpPr>
              <a:xfrm>
                <a:off x="4538164" y="3342061"/>
                <a:ext cx="37776" cy="32380"/>
                <a:chOff x="4538164" y="3342061"/>
                <a:chExt cx="37776" cy="32380"/>
              </a:xfrm>
            </p:grpSpPr>
            <p:sp>
              <p:nvSpPr>
                <p:cNvPr id="6158" name="Google Shape;6158;p52"/>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2"/>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52"/>
              <p:cNvGrpSpPr/>
              <p:nvPr/>
            </p:nvGrpSpPr>
            <p:grpSpPr>
              <a:xfrm>
                <a:off x="4271383" y="3194742"/>
                <a:ext cx="37783" cy="32420"/>
                <a:chOff x="4271383" y="3194742"/>
                <a:chExt cx="37783" cy="32420"/>
              </a:xfrm>
            </p:grpSpPr>
            <p:sp>
              <p:nvSpPr>
                <p:cNvPr id="6161" name="Google Shape;6161;p52"/>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2"/>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52"/>
              <p:cNvGrpSpPr/>
              <p:nvPr/>
            </p:nvGrpSpPr>
            <p:grpSpPr>
              <a:xfrm>
                <a:off x="4284416" y="3084058"/>
                <a:ext cx="37783" cy="32357"/>
                <a:chOff x="4284416" y="3084058"/>
                <a:chExt cx="37783" cy="32357"/>
              </a:xfrm>
            </p:grpSpPr>
            <p:sp>
              <p:nvSpPr>
                <p:cNvPr id="6164" name="Google Shape;6164;p52"/>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2"/>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52"/>
              <p:cNvGrpSpPr/>
              <p:nvPr/>
            </p:nvGrpSpPr>
            <p:grpSpPr>
              <a:xfrm>
                <a:off x="4478697" y="3297561"/>
                <a:ext cx="37776" cy="32451"/>
                <a:chOff x="4478697" y="3297561"/>
                <a:chExt cx="37776" cy="32451"/>
              </a:xfrm>
            </p:grpSpPr>
            <p:sp>
              <p:nvSpPr>
                <p:cNvPr id="6167" name="Google Shape;6167;p52"/>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2"/>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52"/>
              <p:cNvGrpSpPr/>
              <p:nvPr/>
            </p:nvGrpSpPr>
            <p:grpSpPr>
              <a:xfrm>
                <a:off x="4411813" y="3331711"/>
                <a:ext cx="37776" cy="32451"/>
                <a:chOff x="4411813" y="3331711"/>
                <a:chExt cx="37776" cy="32451"/>
              </a:xfrm>
            </p:grpSpPr>
            <p:sp>
              <p:nvSpPr>
                <p:cNvPr id="6170" name="Google Shape;6170;p52"/>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2"/>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52"/>
              <p:cNvGrpSpPr/>
              <p:nvPr/>
            </p:nvGrpSpPr>
            <p:grpSpPr>
              <a:xfrm>
                <a:off x="4337984" y="3375188"/>
                <a:ext cx="37776" cy="32357"/>
                <a:chOff x="4337984" y="3375188"/>
                <a:chExt cx="37776" cy="32357"/>
              </a:xfrm>
            </p:grpSpPr>
            <p:sp>
              <p:nvSpPr>
                <p:cNvPr id="6173" name="Google Shape;6173;p52"/>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2"/>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52"/>
              <p:cNvGrpSpPr/>
              <p:nvPr/>
            </p:nvGrpSpPr>
            <p:grpSpPr>
              <a:xfrm>
                <a:off x="4494867" y="3090530"/>
                <a:ext cx="37878" cy="32451"/>
                <a:chOff x="4494867" y="3090530"/>
                <a:chExt cx="37878" cy="32451"/>
              </a:xfrm>
            </p:grpSpPr>
            <p:sp>
              <p:nvSpPr>
                <p:cNvPr id="6176" name="Google Shape;6176;p52"/>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2"/>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52"/>
              <p:cNvGrpSpPr/>
              <p:nvPr/>
            </p:nvGrpSpPr>
            <p:grpSpPr>
              <a:xfrm>
                <a:off x="4525124" y="3207774"/>
                <a:ext cx="37783" cy="32420"/>
                <a:chOff x="4525124" y="3207774"/>
                <a:chExt cx="37783" cy="32420"/>
              </a:xfrm>
            </p:grpSpPr>
            <p:sp>
              <p:nvSpPr>
                <p:cNvPr id="6179" name="Google Shape;6179;p52"/>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2"/>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52"/>
              <p:cNvGrpSpPr/>
              <p:nvPr/>
            </p:nvGrpSpPr>
            <p:grpSpPr>
              <a:xfrm>
                <a:off x="4440544" y="3176479"/>
                <a:ext cx="31499" cy="26898"/>
                <a:chOff x="4440544" y="3176479"/>
                <a:chExt cx="31499" cy="26898"/>
              </a:xfrm>
            </p:grpSpPr>
            <p:sp>
              <p:nvSpPr>
                <p:cNvPr id="6182" name="Google Shape;6182;p52"/>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2"/>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52"/>
              <p:cNvGrpSpPr/>
              <p:nvPr/>
            </p:nvGrpSpPr>
            <p:grpSpPr>
              <a:xfrm>
                <a:off x="4350545" y="3156400"/>
                <a:ext cx="31405" cy="27001"/>
                <a:chOff x="4350545" y="3156400"/>
                <a:chExt cx="31405" cy="27001"/>
              </a:xfrm>
            </p:grpSpPr>
            <p:sp>
              <p:nvSpPr>
                <p:cNvPr id="6185" name="Google Shape;6185;p52"/>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2"/>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52"/>
              <p:cNvGrpSpPr/>
              <p:nvPr/>
            </p:nvGrpSpPr>
            <p:grpSpPr>
              <a:xfrm>
                <a:off x="4376703" y="3255058"/>
                <a:ext cx="31405" cy="27001"/>
                <a:chOff x="4376703" y="3255058"/>
                <a:chExt cx="31405" cy="27001"/>
              </a:xfrm>
            </p:grpSpPr>
            <p:sp>
              <p:nvSpPr>
                <p:cNvPr id="6188" name="Google Shape;6188;p52"/>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2"/>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52"/>
              <p:cNvGrpSpPr/>
              <p:nvPr/>
            </p:nvGrpSpPr>
            <p:grpSpPr>
              <a:xfrm>
                <a:off x="4331322" y="3283656"/>
                <a:ext cx="31405" cy="26945"/>
                <a:chOff x="4331322" y="3283656"/>
                <a:chExt cx="31405" cy="26945"/>
              </a:xfrm>
            </p:grpSpPr>
            <p:sp>
              <p:nvSpPr>
                <p:cNvPr id="6191" name="Google Shape;6191;p52"/>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2"/>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52"/>
              <p:cNvGrpSpPr/>
              <p:nvPr/>
            </p:nvGrpSpPr>
            <p:grpSpPr>
              <a:xfrm>
                <a:off x="4380510" y="3065882"/>
                <a:ext cx="31405" cy="26938"/>
                <a:chOff x="4380510" y="3065882"/>
                <a:chExt cx="31405" cy="26938"/>
              </a:xfrm>
            </p:grpSpPr>
            <p:sp>
              <p:nvSpPr>
                <p:cNvPr id="6194" name="Google Shape;6194;p52"/>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2"/>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96" name="Google Shape;6196;p52"/>
            <p:cNvGrpSpPr/>
            <p:nvPr/>
          </p:nvGrpSpPr>
          <p:grpSpPr>
            <a:xfrm>
              <a:off x="4558998" y="3188237"/>
              <a:ext cx="1280131" cy="1052746"/>
              <a:chOff x="4558998" y="3188237"/>
              <a:chExt cx="1280131" cy="1052746"/>
            </a:xfrm>
          </p:grpSpPr>
          <p:sp>
            <p:nvSpPr>
              <p:cNvPr id="6197" name="Google Shape;6197;p52"/>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8" name="Google Shape;6198;p52"/>
              <p:cNvGrpSpPr/>
              <p:nvPr/>
            </p:nvGrpSpPr>
            <p:grpSpPr>
              <a:xfrm>
                <a:off x="4579164" y="3203653"/>
                <a:ext cx="1244833" cy="1020397"/>
                <a:chOff x="4579164" y="3203653"/>
                <a:chExt cx="1244833" cy="1020397"/>
              </a:xfrm>
            </p:grpSpPr>
            <p:sp>
              <p:nvSpPr>
                <p:cNvPr id="6199" name="Google Shape;6199;p52"/>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2"/>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1" name="Google Shape;6201;p52"/>
                <p:cNvGrpSpPr/>
                <p:nvPr/>
              </p:nvGrpSpPr>
              <p:grpSpPr>
                <a:xfrm>
                  <a:off x="4579164" y="3203653"/>
                  <a:ext cx="1244833" cy="1020397"/>
                  <a:chOff x="4579164" y="3203653"/>
                  <a:chExt cx="1244833" cy="1020397"/>
                </a:xfrm>
              </p:grpSpPr>
              <p:sp>
                <p:nvSpPr>
                  <p:cNvPr id="6202" name="Google Shape;6202;p52"/>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2"/>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4" name="Google Shape;6204;p52"/>
                  <p:cNvGrpSpPr/>
                  <p:nvPr/>
                </p:nvGrpSpPr>
                <p:grpSpPr>
                  <a:xfrm>
                    <a:off x="4579164" y="3203653"/>
                    <a:ext cx="1244833" cy="1020397"/>
                    <a:chOff x="4579164" y="3203653"/>
                    <a:chExt cx="1244833" cy="1020397"/>
                  </a:xfrm>
                </p:grpSpPr>
                <p:sp>
                  <p:nvSpPr>
                    <p:cNvPr id="6205" name="Google Shape;6205;p52"/>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2"/>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2"/>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2"/>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2"/>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2"/>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2"/>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2"/>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3" name="Google Shape;6213;p52"/>
                    <p:cNvGrpSpPr/>
                    <p:nvPr/>
                  </p:nvGrpSpPr>
                  <p:grpSpPr>
                    <a:xfrm>
                      <a:off x="4579164" y="3203653"/>
                      <a:ext cx="1244833" cy="1020397"/>
                      <a:chOff x="4579164" y="3203653"/>
                      <a:chExt cx="1244833" cy="1020397"/>
                    </a:xfrm>
                  </p:grpSpPr>
                  <p:sp>
                    <p:nvSpPr>
                      <p:cNvPr id="6214" name="Google Shape;6214;p52"/>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2"/>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2"/>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2"/>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2"/>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2"/>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2"/>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2"/>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2"/>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2"/>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2"/>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2"/>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2"/>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2"/>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8" name="Google Shape;6228;p52"/>
                      <p:cNvGrpSpPr/>
                      <p:nvPr/>
                    </p:nvGrpSpPr>
                    <p:grpSpPr>
                      <a:xfrm>
                        <a:off x="4579164" y="3203653"/>
                        <a:ext cx="1244833" cy="1020397"/>
                        <a:chOff x="4579164" y="3203653"/>
                        <a:chExt cx="1244833" cy="1020397"/>
                      </a:xfrm>
                    </p:grpSpPr>
                    <p:sp>
                      <p:nvSpPr>
                        <p:cNvPr id="6229" name="Google Shape;6229;p52"/>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2"/>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2"/>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2"/>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2"/>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2"/>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2"/>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2"/>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2"/>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2"/>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2"/>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2"/>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2"/>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2"/>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2"/>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2"/>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2"/>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2"/>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2"/>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2"/>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2"/>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2"/>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2"/>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2"/>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3" name="Google Shape;6253;p52"/>
                        <p:cNvGrpSpPr/>
                        <p:nvPr/>
                      </p:nvGrpSpPr>
                      <p:grpSpPr>
                        <a:xfrm>
                          <a:off x="4579164" y="3203653"/>
                          <a:ext cx="1244833" cy="1020397"/>
                          <a:chOff x="4579164" y="3203653"/>
                          <a:chExt cx="1244833" cy="1020397"/>
                        </a:xfrm>
                      </p:grpSpPr>
                      <p:sp>
                        <p:nvSpPr>
                          <p:cNvPr id="6254" name="Google Shape;6254;p52"/>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5" name="Google Shape;6255;p52"/>
                          <p:cNvGrpSpPr/>
                          <p:nvPr/>
                        </p:nvGrpSpPr>
                        <p:grpSpPr>
                          <a:xfrm>
                            <a:off x="4579164" y="3203653"/>
                            <a:ext cx="1244833" cy="1020397"/>
                            <a:chOff x="4579164" y="3203653"/>
                            <a:chExt cx="1244833" cy="1020397"/>
                          </a:xfrm>
                        </p:grpSpPr>
                        <p:sp>
                          <p:nvSpPr>
                            <p:cNvPr id="6256" name="Google Shape;6256;p52"/>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2"/>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2"/>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2"/>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2"/>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2"/>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2"/>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3" name="Google Shape;6263;p52"/>
                            <p:cNvGrpSpPr/>
                            <p:nvPr/>
                          </p:nvGrpSpPr>
                          <p:grpSpPr>
                            <a:xfrm>
                              <a:off x="4579164" y="3203653"/>
                              <a:ext cx="1244833" cy="1020397"/>
                              <a:chOff x="4579164" y="3203653"/>
                              <a:chExt cx="1244833" cy="1020397"/>
                            </a:xfrm>
                          </p:grpSpPr>
                          <p:sp>
                            <p:nvSpPr>
                              <p:cNvPr id="6264" name="Google Shape;6264;p52"/>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2"/>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2"/>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2"/>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2"/>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2"/>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2"/>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2"/>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2"/>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2"/>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2"/>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2"/>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2"/>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7" name="Google Shape;6277;p52"/>
                              <p:cNvGrpSpPr/>
                              <p:nvPr/>
                            </p:nvGrpSpPr>
                            <p:grpSpPr>
                              <a:xfrm>
                                <a:off x="4579164" y="3203653"/>
                                <a:ext cx="1244833" cy="1020397"/>
                                <a:chOff x="4579164" y="3203653"/>
                                <a:chExt cx="1244833" cy="1020397"/>
                              </a:xfrm>
                            </p:grpSpPr>
                            <p:sp>
                              <p:nvSpPr>
                                <p:cNvPr id="6278" name="Google Shape;6278;p52"/>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2"/>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2"/>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2"/>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2"/>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2"/>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2"/>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5" name="Google Shape;6285;p52"/>
                                <p:cNvGrpSpPr/>
                                <p:nvPr/>
                              </p:nvGrpSpPr>
                              <p:grpSpPr>
                                <a:xfrm>
                                  <a:off x="4579164" y="3203653"/>
                                  <a:ext cx="1244833" cy="1020397"/>
                                  <a:chOff x="4579164" y="3203653"/>
                                  <a:chExt cx="1244833" cy="1020397"/>
                                </a:xfrm>
                              </p:grpSpPr>
                              <p:sp>
                                <p:nvSpPr>
                                  <p:cNvPr id="6286" name="Google Shape;6286;p52"/>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2"/>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2"/>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2"/>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2"/>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1" name="Google Shape;6291;p52"/>
                                  <p:cNvGrpSpPr/>
                                  <p:nvPr/>
                                </p:nvGrpSpPr>
                                <p:grpSpPr>
                                  <a:xfrm>
                                    <a:off x="4579164" y="3203653"/>
                                    <a:ext cx="1244833" cy="1020397"/>
                                    <a:chOff x="4579164" y="3203653"/>
                                    <a:chExt cx="1244833" cy="1020397"/>
                                  </a:xfrm>
                                </p:grpSpPr>
                                <p:sp>
                                  <p:nvSpPr>
                                    <p:cNvPr id="6292" name="Google Shape;6292;p52"/>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2"/>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2"/>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2"/>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296" name="Google Shape;6296;p52"/>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2"/>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2"/>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99" name="Google Shape;6299;p52"/>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300" name="Google Shape;6300;p52"/>
              <p:cNvGrpSpPr/>
              <p:nvPr/>
            </p:nvGrpSpPr>
            <p:grpSpPr>
              <a:xfrm>
                <a:off x="4595437" y="3598775"/>
                <a:ext cx="37776" cy="32451"/>
                <a:chOff x="4595437" y="3598775"/>
                <a:chExt cx="37776" cy="32451"/>
              </a:xfrm>
            </p:grpSpPr>
            <p:sp>
              <p:nvSpPr>
                <p:cNvPr id="6301" name="Google Shape;6301;p52"/>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2"/>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52"/>
              <p:cNvGrpSpPr/>
              <p:nvPr/>
            </p:nvGrpSpPr>
            <p:grpSpPr>
              <a:xfrm>
                <a:off x="4641864" y="3524443"/>
                <a:ext cx="37776" cy="32380"/>
                <a:chOff x="4641864" y="3524443"/>
                <a:chExt cx="37776" cy="32380"/>
              </a:xfrm>
            </p:grpSpPr>
            <p:sp>
              <p:nvSpPr>
                <p:cNvPr id="6304" name="Google Shape;6304;p52"/>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2"/>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52"/>
              <p:cNvGrpSpPr/>
              <p:nvPr/>
            </p:nvGrpSpPr>
            <p:grpSpPr>
              <a:xfrm>
                <a:off x="4648431" y="3893901"/>
                <a:ext cx="37776" cy="32357"/>
                <a:chOff x="4648431" y="3893901"/>
                <a:chExt cx="37776" cy="32357"/>
              </a:xfrm>
            </p:grpSpPr>
            <p:sp>
              <p:nvSpPr>
                <p:cNvPr id="6307" name="Google Shape;6307;p52"/>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2"/>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9" name="Google Shape;6309;p52"/>
              <p:cNvGrpSpPr/>
              <p:nvPr/>
            </p:nvGrpSpPr>
            <p:grpSpPr>
              <a:xfrm>
                <a:off x="4567752" y="3722908"/>
                <a:ext cx="37870" cy="32380"/>
                <a:chOff x="4567752" y="3722908"/>
                <a:chExt cx="37870" cy="32380"/>
              </a:xfrm>
            </p:grpSpPr>
            <p:sp>
              <p:nvSpPr>
                <p:cNvPr id="6310" name="Google Shape;6310;p52"/>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2"/>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2" name="Google Shape;6312;p52"/>
              <p:cNvGrpSpPr/>
              <p:nvPr/>
            </p:nvGrpSpPr>
            <p:grpSpPr>
              <a:xfrm>
                <a:off x="4617506" y="3652052"/>
                <a:ext cx="37783" cy="32357"/>
                <a:chOff x="4617506" y="3652052"/>
                <a:chExt cx="37783" cy="32357"/>
              </a:xfrm>
            </p:grpSpPr>
            <p:sp>
              <p:nvSpPr>
                <p:cNvPr id="6313" name="Google Shape;6313;p52"/>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2"/>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5" name="Google Shape;6315;p52"/>
              <p:cNvGrpSpPr/>
              <p:nvPr/>
            </p:nvGrpSpPr>
            <p:grpSpPr>
              <a:xfrm>
                <a:off x="4739005" y="3554149"/>
                <a:ext cx="37870" cy="32357"/>
                <a:chOff x="4739005" y="3554149"/>
                <a:chExt cx="37870" cy="32357"/>
              </a:xfrm>
            </p:grpSpPr>
            <p:sp>
              <p:nvSpPr>
                <p:cNvPr id="6316" name="Google Shape;6316;p52"/>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2"/>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52"/>
              <p:cNvGrpSpPr/>
              <p:nvPr/>
            </p:nvGrpSpPr>
            <p:grpSpPr>
              <a:xfrm>
                <a:off x="4806557" y="3630258"/>
                <a:ext cx="37776" cy="32364"/>
                <a:chOff x="4806557" y="3630258"/>
                <a:chExt cx="37776" cy="32364"/>
              </a:xfrm>
            </p:grpSpPr>
            <p:sp>
              <p:nvSpPr>
                <p:cNvPr id="6319" name="Google Shape;6319;p52"/>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2"/>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52"/>
              <p:cNvGrpSpPr/>
              <p:nvPr/>
            </p:nvGrpSpPr>
            <p:grpSpPr>
              <a:xfrm>
                <a:off x="4737007" y="4004357"/>
                <a:ext cx="37870" cy="32357"/>
                <a:chOff x="4737007" y="4004357"/>
                <a:chExt cx="37870" cy="32357"/>
              </a:xfrm>
            </p:grpSpPr>
            <p:sp>
              <p:nvSpPr>
                <p:cNvPr id="6322" name="Google Shape;6322;p52"/>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2"/>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52"/>
              <p:cNvGrpSpPr/>
              <p:nvPr/>
            </p:nvGrpSpPr>
            <p:grpSpPr>
              <a:xfrm>
                <a:off x="4773634" y="4208627"/>
                <a:ext cx="37776" cy="32357"/>
                <a:chOff x="4773634" y="4208627"/>
                <a:chExt cx="37776" cy="32357"/>
              </a:xfrm>
            </p:grpSpPr>
            <p:sp>
              <p:nvSpPr>
                <p:cNvPr id="6325" name="Google Shape;6325;p52"/>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2"/>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52"/>
              <p:cNvGrpSpPr/>
              <p:nvPr/>
            </p:nvGrpSpPr>
            <p:grpSpPr>
              <a:xfrm>
                <a:off x="4888282" y="4074764"/>
                <a:ext cx="37776" cy="32451"/>
                <a:chOff x="4888282" y="4074764"/>
                <a:chExt cx="37776" cy="32451"/>
              </a:xfrm>
            </p:grpSpPr>
            <p:sp>
              <p:nvSpPr>
                <p:cNvPr id="6328" name="Google Shape;6328;p52"/>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2"/>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0" name="Google Shape;6330;p52"/>
              <p:cNvGrpSpPr/>
              <p:nvPr/>
            </p:nvGrpSpPr>
            <p:grpSpPr>
              <a:xfrm>
                <a:off x="4901315" y="3804271"/>
                <a:ext cx="37776" cy="32364"/>
                <a:chOff x="4901315" y="3804271"/>
                <a:chExt cx="37776" cy="32364"/>
              </a:xfrm>
            </p:grpSpPr>
            <p:sp>
              <p:nvSpPr>
                <p:cNvPr id="6331" name="Google Shape;6331;p52"/>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2"/>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3" name="Google Shape;6333;p52"/>
              <p:cNvGrpSpPr/>
              <p:nvPr/>
            </p:nvGrpSpPr>
            <p:grpSpPr>
              <a:xfrm>
                <a:off x="4866394" y="3715035"/>
                <a:ext cx="37846" cy="32357"/>
                <a:chOff x="4866394" y="3715035"/>
                <a:chExt cx="37846" cy="32357"/>
              </a:xfrm>
            </p:grpSpPr>
            <p:sp>
              <p:nvSpPr>
                <p:cNvPr id="6334" name="Google Shape;6334;p52"/>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2"/>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52"/>
              <p:cNvGrpSpPr/>
              <p:nvPr/>
            </p:nvGrpSpPr>
            <p:grpSpPr>
              <a:xfrm>
                <a:off x="4979233" y="3839798"/>
                <a:ext cx="37878" cy="32420"/>
                <a:chOff x="4979233" y="3839798"/>
                <a:chExt cx="37878" cy="32420"/>
              </a:xfrm>
            </p:grpSpPr>
            <p:sp>
              <p:nvSpPr>
                <p:cNvPr id="6337" name="Google Shape;6337;p52"/>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2"/>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52"/>
              <p:cNvGrpSpPr/>
              <p:nvPr/>
            </p:nvGrpSpPr>
            <p:grpSpPr>
              <a:xfrm>
                <a:off x="4790662" y="3679147"/>
                <a:ext cx="37783" cy="32380"/>
                <a:chOff x="4790662" y="3679147"/>
                <a:chExt cx="37783" cy="32380"/>
              </a:xfrm>
            </p:grpSpPr>
            <p:sp>
              <p:nvSpPr>
                <p:cNvPr id="6340" name="Google Shape;6340;p52"/>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2"/>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52"/>
              <p:cNvGrpSpPr/>
              <p:nvPr/>
            </p:nvGrpSpPr>
            <p:grpSpPr>
              <a:xfrm>
                <a:off x="4857263" y="3557861"/>
                <a:ext cx="37776" cy="32357"/>
                <a:chOff x="4857263" y="3557861"/>
                <a:chExt cx="37776" cy="32357"/>
              </a:xfrm>
            </p:grpSpPr>
            <p:sp>
              <p:nvSpPr>
                <p:cNvPr id="6343" name="Google Shape;6343;p52"/>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2"/>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5" name="Google Shape;6345;p52"/>
              <p:cNvGrpSpPr/>
              <p:nvPr/>
            </p:nvGrpSpPr>
            <p:grpSpPr>
              <a:xfrm>
                <a:off x="4883902" y="3648033"/>
                <a:ext cx="37783" cy="32380"/>
                <a:chOff x="4883902" y="3648033"/>
                <a:chExt cx="37783" cy="32380"/>
              </a:xfrm>
            </p:grpSpPr>
            <p:sp>
              <p:nvSpPr>
                <p:cNvPr id="6346" name="Google Shape;6346;p52"/>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2"/>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52"/>
              <p:cNvGrpSpPr/>
              <p:nvPr/>
            </p:nvGrpSpPr>
            <p:grpSpPr>
              <a:xfrm>
                <a:off x="4907780" y="3347220"/>
                <a:ext cx="37878" cy="32357"/>
                <a:chOff x="4907780" y="3347220"/>
                <a:chExt cx="37878" cy="32357"/>
              </a:xfrm>
            </p:grpSpPr>
            <p:sp>
              <p:nvSpPr>
                <p:cNvPr id="6349" name="Google Shape;6349;p52"/>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2"/>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52"/>
              <p:cNvGrpSpPr/>
              <p:nvPr/>
            </p:nvGrpSpPr>
            <p:grpSpPr>
              <a:xfrm>
                <a:off x="5065048" y="3738150"/>
                <a:ext cx="37783" cy="32364"/>
                <a:chOff x="5065048" y="3738150"/>
                <a:chExt cx="37783" cy="32364"/>
              </a:xfrm>
            </p:grpSpPr>
            <p:sp>
              <p:nvSpPr>
                <p:cNvPr id="6352" name="Google Shape;6352;p52"/>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2"/>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52"/>
              <p:cNvGrpSpPr/>
              <p:nvPr/>
            </p:nvGrpSpPr>
            <p:grpSpPr>
              <a:xfrm>
                <a:off x="5071616" y="3284615"/>
                <a:ext cx="37783" cy="32357"/>
                <a:chOff x="5071616" y="3284615"/>
                <a:chExt cx="37783" cy="32357"/>
              </a:xfrm>
            </p:grpSpPr>
            <p:sp>
              <p:nvSpPr>
                <p:cNvPr id="6355" name="Google Shape;6355;p52"/>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2"/>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7" name="Google Shape;6357;p52"/>
              <p:cNvGrpSpPr/>
              <p:nvPr/>
            </p:nvGrpSpPr>
            <p:grpSpPr>
              <a:xfrm>
                <a:off x="5389291" y="3759921"/>
                <a:ext cx="37783" cy="32380"/>
                <a:chOff x="5389291" y="3759921"/>
                <a:chExt cx="37783" cy="32380"/>
              </a:xfrm>
            </p:grpSpPr>
            <p:sp>
              <p:nvSpPr>
                <p:cNvPr id="6358" name="Google Shape;6358;p52"/>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2"/>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52"/>
              <p:cNvGrpSpPr/>
              <p:nvPr/>
            </p:nvGrpSpPr>
            <p:grpSpPr>
              <a:xfrm>
                <a:off x="5431534" y="3632932"/>
                <a:ext cx="37878" cy="32451"/>
                <a:chOff x="5431534" y="3632932"/>
                <a:chExt cx="37878" cy="32451"/>
              </a:xfrm>
            </p:grpSpPr>
            <p:sp>
              <p:nvSpPr>
                <p:cNvPr id="6361" name="Google Shape;6361;p52"/>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2"/>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52"/>
              <p:cNvGrpSpPr/>
              <p:nvPr/>
            </p:nvGrpSpPr>
            <p:grpSpPr>
              <a:xfrm>
                <a:off x="5540755" y="3544829"/>
                <a:ext cx="37783" cy="32357"/>
                <a:chOff x="5540755" y="3544829"/>
                <a:chExt cx="37783" cy="32357"/>
              </a:xfrm>
            </p:grpSpPr>
            <p:sp>
              <p:nvSpPr>
                <p:cNvPr id="6364" name="Google Shape;6364;p52"/>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2"/>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6" name="Google Shape;6366;p52"/>
              <p:cNvGrpSpPr/>
              <p:nvPr/>
            </p:nvGrpSpPr>
            <p:grpSpPr>
              <a:xfrm>
                <a:off x="5579293" y="3412107"/>
                <a:ext cx="37776" cy="32357"/>
                <a:chOff x="5579293" y="3412107"/>
                <a:chExt cx="37776" cy="32357"/>
              </a:xfrm>
            </p:grpSpPr>
            <p:sp>
              <p:nvSpPr>
                <p:cNvPr id="6367" name="Google Shape;6367;p52"/>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2"/>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52"/>
              <p:cNvGrpSpPr/>
              <p:nvPr/>
            </p:nvGrpSpPr>
            <p:grpSpPr>
              <a:xfrm>
                <a:off x="5801346" y="3284615"/>
                <a:ext cx="37783" cy="32357"/>
                <a:chOff x="5801346" y="3284615"/>
                <a:chExt cx="37783" cy="32357"/>
              </a:xfrm>
            </p:grpSpPr>
            <p:sp>
              <p:nvSpPr>
                <p:cNvPr id="6370" name="Google Shape;6370;p52"/>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2"/>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52"/>
              <p:cNvGrpSpPr/>
              <p:nvPr/>
            </p:nvGrpSpPr>
            <p:grpSpPr>
              <a:xfrm>
                <a:off x="5763578" y="3399067"/>
                <a:ext cx="37776" cy="32364"/>
                <a:chOff x="5763578" y="3399067"/>
                <a:chExt cx="37776" cy="32364"/>
              </a:xfrm>
            </p:grpSpPr>
            <p:sp>
              <p:nvSpPr>
                <p:cNvPr id="6373" name="Google Shape;6373;p52"/>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2"/>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52"/>
              <p:cNvGrpSpPr/>
              <p:nvPr/>
            </p:nvGrpSpPr>
            <p:grpSpPr>
              <a:xfrm>
                <a:off x="5395858" y="3230952"/>
                <a:ext cx="37776" cy="32364"/>
                <a:chOff x="5395858" y="3230952"/>
                <a:chExt cx="37776" cy="32364"/>
              </a:xfrm>
            </p:grpSpPr>
            <p:sp>
              <p:nvSpPr>
                <p:cNvPr id="6376" name="Google Shape;6376;p52"/>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2"/>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52"/>
              <p:cNvGrpSpPr/>
              <p:nvPr/>
            </p:nvGrpSpPr>
            <p:grpSpPr>
              <a:xfrm>
                <a:off x="5264088" y="3188237"/>
                <a:ext cx="37776" cy="32357"/>
                <a:chOff x="5264088" y="3188237"/>
                <a:chExt cx="37776" cy="32357"/>
              </a:xfrm>
            </p:grpSpPr>
            <p:sp>
              <p:nvSpPr>
                <p:cNvPr id="6379" name="Google Shape;6379;p52"/>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2"/>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52"/>
              <p:cNvGrpSpPr/>
              <p:nvPr/>
            </p:nvGrpSpPr>
            <p:grpSpPr>
              <a:xfrm>
                <a:off x="5585758" y="3237425"/>
                <a:ext cx="37878" cy="32357"/>
                <a:chOff x="5585758" y="3237425"/>
                <a:chExt cx="37878" cy="32357"/>
              </a:xfrm>
            </p:grpSpPr>
            <p:sp>
              <p:nvSpPr>
                <p:cNvPr id="6382" name="Google Shape;6382;p52"/>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2"/>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52"/>
              <p:cNvGrpSpPr/>
              <p:nvPr/>
            </p:nvGrpSpPr>
            <p:grpSpPr>
              <a:xfrm>
                <a:off x="4874196" y="3291088"/>
                <a:ext cx="37878" cy="32451"/>
                <a:chOff x="4874196" y="3291088"/>
                <a:chExt cx="37878" cy="32451"/>
              </a:xfrm>
            </p:grpSpPr>
            <p:sp>
              <p:nvSpPr>
                <p:cNvPr id="6385" name="Google Shape;6385;p52"/>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2"/>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7" name="Google Shape;6387;p52"/>
              <p:cNvGrpSpPr/>
              <p:nvPr/>
            </p:nvGrpSpPr>
            <p:grpSpPr>
              <a:xfrm>
                <a:off x="5197770" y="3785466"/>
                <a:ext cx="37783" cy="32427"/>
                <a:chOff x="5197770" y="3785466"/>
                <a:chExt cx="37783" cy="32427"/>
              </a:xfrm>
            </p:grpSpPr>
            <p:sp>
              <p:nvSpPr>
                <p:cNvPr id="6388" name="Google Shape;6388;p52"/>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2"/>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52"/>
              <p:cNvGrpSpPr/>
              <p:nvPr/>
            </p:nvGrpSpPr>
            <p:grpSpPr>
              <a:xfrm>
                <a:off x="5177699" y="3492117"/>
                <a:ext cx="37776" cy="32357"/>
                <a:chOff x="5177699" y="3492117"/>
                <a:chExt cx="37776" cy="32357"/>
              </a:xfrm>
            </p:grpSpPr>
            <p:sp>
              <p:nvSpPr>
                <p:cNvPr id="6391" name="Google Shape;6391;p52"/>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2"/>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52"/>
              <p:cNvGrpSpPr/>
              <p:nvPr/>
            </p:nvGrpSpPr>
            <p:grpSpPr>
              <a:xfrm>
                <a:off x="5349431" y="3622346"/>
                <a:ext cx="37870" cy="32380"/>
                <a:chOff x="5349431" y="3622346"/>
                <a:chExt cx="37870" cy="32380"/>
              </a:xfrm>
            </p:grpSpPr>
            <p:sp>
              <p:nvSpPr>
                <p:cNvPr id="6394" name="Google Shape;6394;p52"/>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2"/>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6" name="Google Shape;6396;p52"/>
              <p:cNvGrpSpPr/>
              <p:nvPr/>
            </p:nvGrpSpPr>
            <p:grpSpPr>
              <a:xfrm>
                <a:off x="5068855" y="3563980"/>
                <a:ext cx="53954" cy="46223"/>
                <a:chOff x="5068855" y="3563980"/>
                <a:chExt cx="53954" cy="46223"/>
              </a:xfrm>
            </p:grpSpPr>
            <p:sp>
              <p:nvSpPr>
                <p:cNvPr id="6397" name="Google Shape;6397;p52"/>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2"/>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52"/>
              <p:cNvGrpSpPr/>
              <p:nvPr/>
            </p:nvGrpSpPr>
            <p:grpSpPr>
              <a:xfrm>
                <a:off x="5037654" y="3392507"/>
                <a:ext cx="37870" cy="32451"/>
                <a:chOff x="5037654" y="3392507"/>
                <a:chExt cx="37870" cy="32451"/>
              </a:xfrm>
            </p:grpSpPr>
            <p:sp>
              <p:nvSpPr>
                <p:cNvPr id="6400" name="Google Shape;6400;p52"/>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2"/>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52"/>
              <p:cNvGrpSpPr/>
              <p:nvPr/>
            </p:nvGrpSpPr>
            <p:grpSpPr>
              <a:xfrm>
                <a:off x="5456560" y="3368629"/>
                <a:ext cx="37870" cy="32451"/>
                <a:chOff x="5456560" y="3368629"/>
                <a:chExt cx="37870" cy="32451"/>
              </a:xfrm>
            </p:grpSpPr>
            <p:sp>
              <p:nvSpPr>
                <p:cNvPr id="6403" name="Google Shape;6403;p52"/>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2"/>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52"/>
              <p:cNvGrpSpPr/>
              <p:nvPr/>
            </p:nvGrpSpPr>
            <p:grpSpPr>
              <a:xfrm>
                <a:off x="4755749" y="3501516"/>
                <a:ext cx="46246" cy="39608"/>
                <a:chOff x="4755749" y="3501516"/>
                <a:chExt cx="46246" cy="39608"/>
              </a:xfrm>
            </p:grpSpPr>
            <p:sp>
              <p:nvSpPr>
                <p:cNvPr id="6406" name="Google Shape;6406;p52"/>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2"/>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52"/>
              <p:cNvGrpSpPr/>
              <p:nvPr/>
            </p:nvGrpSpPr>
            <p:grpSpPr>
              <a:xfrm>
                <a:off x="4681346" y="3485582"/>
                <a:ext cx="37783" cy="32427"/>
                <a:chOff x="4681346" y="3485582"/>
                <a:chExt cx="37783" cy="32427"/>
              </a:xfrm>
            </p:grpSpPr>
            <p:sp>
              <p:nvSpPr>
                <p:cNvPr id="6409" name="Google Shape;6409;p52"/>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2"/>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52"/>
              <p:cNvGrpSpPr/>
              <p:nvPr/>
            </p:nvGrpSpPr>
            <p:grpSpPr>
              <a:xfrm>
                <a:off x="4767067" y="3291088"/>
                <a:ext cx="37878" cy="32451"/>
                <a:chOff x="4767067" y="3291088"/>
                <a:chExt cx="37878" cy="32451"/>
              </a:xfrm>
            </p:grpSpPr>
            <p:sp>
              <p:nvSpPr>
                <p:cNvPr id="6412" name="Google Shape;6412;p52"/>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2"/>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4" name="Google Shape;6414;p52"/>
              <p:cNvGrpSpPr/>
              <p:nvPr/>
            </p:nvGrpSpPr>
            <p:grpSpPr>
              <a:xfrm>
                <a:off x="4687819" y="3405539"/>
                <a:ext cx="37776" cy="32451"/>
                <a:chOff x="4687819" y="3405539"/>
                <a:chExt cx="37776" cy="32451"/>
              </a:xfrm>
            </p:grpSpPr>
            <p:sp>
              <p:nvSpPr>
                <p:cNvPr id="6415" name="Google Shape;6415;p52"/>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2"/>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7" name="Google Shape;6417;p52"/>
              <p:cNvGrpSpPr/>
              <p:nvPr/>
            </p:nvGrpSpPr>
            <p:grpSpPr>
              <a:xfrm>
                <a:off x="4923101" y="3444809"/>
                <a:ext cx="52813" cy="45318"/>
                <a:chOff x="4923101" y="3444809"/>
                <a:chExt cx="52813" cy="45318"/>
              </a:xfrm>
            </p:grpSpPr>
            <p:sp>
              <p:nvSpPr>
                <p:cNvPr id="6418" name="Google Shape;6418;p52"/>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2"/>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0" name="Google Shape;6420;p52"/>
              <p:cNvGrpSpPr/>
              <p:nvPr/>
            </p:nvGrpSpPr>
            <p:grpSpPr>
              <a:xfrm>
                <a:off x="4846040" y="3654750"/>
                <a:ext cx="31405" cy="26993"/>
                <a:chOff x="4846040" y="3654750"/>
                <a:chExt cx="31405" cy="26993"/>
              </a:xfrm>
            </p:grpSpPr>
            <p:sp>
              <p:nvSpPr>
                <p:cNvPr id="6421" name="Google Shape;6421;p52"/>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2"/>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3" name="Google Shape;6423;p52"/>
              <p:cNvGrpSpPr/>
              <p:nvPr/>
            </p:nvGrpSpPr>
            <p:grpSpPr>
              <a:xfrm>
                <a:off x="4925673" y="3691700"/>
                <a:ext cx="40253" cy="34472"/>
                <a:chOff x="4925673" y="3691700"/>
                <a:chExt cx="40253" cy="34472"/>
              </a:xfrm>
            </p:grpSpPr>
            <p:sp>
              <p:nvSpPr>
                <p:cNvPr id="6424" name="Google Shape;6424;p52"/>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2"/>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52"/>
              <p:cNvGrpSpPr/>
              <p:nvPr/>
            </p:nvGrpSpPr>
            <p:grpSpPr>
              <a:xfrm>
                <a:off x="4894653" y="3740848"/>
                <a:ext cx="31405" cy="26906"/>
                <a:chOff x="4894653" y="3740848"/>
                <a:chExt cx="31405" cy="26906"/>
              </a:xfrm>
            </p:grpSpPr>
            <p:sp>
              <p:nvSpPr>
                <p:cNvPr id="6427" name="Google Shape;6427;p52"/>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2"/>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9" name="Google Shape;6429;p52"/>
              <p:cNvGrpSpPr/>
              <p:nvPr/>
            </p:nvGrpSpPr>
            <p:grpSpPr>
              <a:xfrm>
                <a:off x="4962300" y="3696348"/>
                <a:ext cx="38255" cy="32773"/>
                <a:chOff x="4962300" y="3696348"/>
                <a:chExt cx="38255" cy="32773"/>
              </a:xfrm>
            </p:grpSpPr>
            <p:sp>
              <p:nvSpPr>
                <p:cNvPr id="6430" name="Google Shape;6430;p52"/>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2"/>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2" name="Google Shape;6432;p52"/>
              <p:cNvGrpSpPr/>
              <p:nvPr/>
            </p:nvGrpSpPr>
            <p:grpSpPr>
              <a:xfrm>
                <a:off x="4980185" y="3743349"/>
                <a:ext cx="31499" cy="26969"/>
                <a:chOff x="4980185" y="3743349"/>
                <a:chExt cx="31499" cy="26969"/>
              </a:xfrm>
            </p:grpSpPr>
            <p:sp>
              <p:nvSpPr>
                <p:cNvPr id="6433" name="Google Shape;6433;p52"/>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2"/>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52"/>
              <p:cNvGrpSpPr/>
              <p:nvPr/>
            </p:nvGrpSpPr>
            <p:grpSpPr>
              <a:xfrm>
                <a:off x="5013768" y="3734312"/>
                <a:ext cx="31499" cy="26969"/>
                <a:chOff x="5013768" y="3734312"/>
                <a:chExt cx="31499" cy="26969"/>
              </a:xfrm>
            </p:grpSpPr>
            <p:sp>
              <p:nvSpPr>
                <p:cNvPr id="6436" name="Google Shape;6436;p52"/>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2"/>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52"/>
              <p:cNvGrpSpPr/>
              <p:nvPr/>
            </p:nvGrpSpPr>
            <p:grpSpPr>
              <a:xfrm>
                <a:off x="5036703" y="3764545"/>
                <a:ext cx="31499" cy="26898"/>
                <a:chOff x="5036703" y="3764545"/>
                <a:chExt cx="31499" cy="26898"/>
              </a:xfrm>
            </p:grpSpPr>
            <p:sp>
              <p:nvSpPr>
                <p:cNvPr id="6439" name="Google Shape;6439;p52"/>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2"/>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1" name="Google Shape;6441;p52"/>
              <p:cNvGrpSpPr/>
              <p:nvPr/>
            </p:nvGrpSpPr>
            <p:grpSpPr>
              <a:xfrm>
                <a:off x="4953546" y="3768352"/>
                <a:ext cx="31405" cy="26898"/>
                <a:chOff x="4953546" y="3768352"/>
                <a:chExt cx="31405" cy="26898"/>
              </a:xfrm>
            </p:grpSpPr>
            <p:sp>
              <p:nvSpPr>
                <p:cNvPr id="6442" name="Google Shape;6442;p52"/>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2"/>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52"/>
              <p:cNvGrpSpPr/>
              <p:nvPr/>
            </p:nvGrpSpPr>
            <p:grpSpPr>
              <a:xfrm>
                <a:off x="4964770" y="3814016"/>
                <a:ext cx="31499" cy="26993"/>
                <a:chOff x="4964770" y="3814016"/>
                <a:chExt cx="31499" cy="26993"/>
              </a:xfrm>
            </p:grpSpPr>
            <p:sp>
              <p:nvSpPr>
                <p:cNvPr id="6445" name="Google Shape;6445;p52"/>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2"/>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52"/>
              <p:cNvGrpSpPr/>
              <p:nvPr/>
            </p:nvGrpSpPr>
            <p:grpSpPr>
              <a:xfrm>
                <a:off x="4923290" y="3800504"/>
                <a:ext cx="31468" cy="26898"/>
                <a:chOff x="4923290" y="3800504"/>
                <a:chExt cx="31468" cy="26898"/>
              </a:xfrm>
            </p:grpSpPr>
            <p:sp>
              <p:nvSpPr>
                <p:cNvPr id="6448" name="Google Shape;6448;p52"/>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2"/>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0" name="Google Shape;6450;p52"/>
              <p:cNvGrpSpPr/>
              <p:nvPr/>
            </p:nvGrpSpPr>
            <p:grpSpPr>
              <a:xfrm>
                <a:off x="5108534" y="3650943"/>
                <a:ext cx="31405" cy="26993"/>
                <a:chOff x="5108534" y="3650943"/>
                <a:chExt cx="31405" cy="26993"/>
              </a:xfrm>
            </p:grpSpPr>
            <p:sp>
              <p:nvSpPr>
                <p:cNvPr id="6451" name="Google Shape;6451;p52"/>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2"/>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3" name="Google Shape;6453;p52"/>
              <p:cNvGrpSpPr/>
              <p:nvPr/>
            </p:nvGrpSpPr>
            <p:grpSpPr>
              <a:xfrm>
                <a:off x="5119380" y="3760739"/>
                <a:ext cx="31499" cy="26993"/>
                <a:chOff x="5119380" y="3760739"/>
                <a:chExt cx="31499" cy="26993"/>
              </a:xfrm>
            </p:grpSpPr>
            <p:sp>
              <p:nvSpPr>
                <p:cNvPr id="6454" name="Google Shape;6454;p52"/>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2"/>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52"/>
              <p:cNvGrpSpPr/>
              <p:nvPr/>
            </p:nvGrpSpPr>
            <p:grpSpPr>
              <a:xfrm>
                <a:off x="5119380" y="3788235"/>
                <a:ext cx="31499" cy="26993"/>
                <a:chOff x="5119380" y="3788235"/>
                <a:chExt cx="31499" cy="26993"/>
              </a:xfrm>
            </p:grpSpPr>
            <p:sp>
              <p:nvSpPr>
                <p:cNvPr id="6457" name="Google Shape;6457;p52"/>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2"/>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9" name="Google Shape;6459;p52"/>
              <p:cNvGrpSpPr/>
              <p:nvPr/>
            </p:nvGrpSpPr>
            <p:grpSpPr>
              <a:xfrm>
                <a:off x="5158005" y="3875284"/>
                <a:ext cx="31405" cy="27001"/>
                <a:chOff x="5158005" y="3875284"/>
                <a:chExt cx="31405" cy="27001"/>
              </a:xfrm>
            </p:grpSpPr>
            <p:sp>
              <p:nvSpPr>
                <p:cNvPr id="6460" name="Google Shape;6460;p52"/>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2"/>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2" name="Google Shape;6462;p52"/>
              <p:cNvGrpSpPr/>
              <p:nvPr/>
            </p:nvGrpSpPr>
            <p:grpSpPr>
              <a:xfrm>
                <a:off x="5233163" y="3764545"/>
                <a:ext cx="31499" cy="26898"/>
                <a:chOff x="5233163" y="3764545"/>
                <a:chExt cx="31499" cy="26898"/>
              </a:xfrm>
            </p:grpSpPr>
            <p:sp>
              <p:nvSpPr>
                <p:cNvPr id="6463" name="Google Shape;6463;p52"/>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2"/>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5" name="Google Shape;6465;p52"/>
              <p:cNvGrpSpPr/>
              <p:nvPr/>
            </p:nvGrpSpPr>
            <p:grpSpPr>
              <a:xfrm>
                <a:off x="5276168" y="3805545"/>
                <a:ext cx="31499" cy="26906"/>
                <a:chOff x="5276168" y="3805545"/>
                <a:chExt cx="31499" cy="26906"/>
              </a:xfrm>
            </p:grpSpPr>
            <p:sp>
              <p:nvSpPr>
                <p:cNvPr id="6466" name="Google Shape;6466;p52"/>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2"/>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8" name="Google Shape;6468;p52"/>
              <p:cNvGrpSpPr/>
              <p:nvPr/>
            </p:nvGrpSpPr>
            <p:grpSpPr>
              <a:xfrm>
                <a:off x="5294053" y="3851933"/>
                <a:ext cx="31405" cy="26945"/>
                <a:chOff x="5294053" y="3851933"/>
                <a:chExt cx="31405" cy="26945"/>
              </a:xfrm>
            </p:grpSpPr>
            <p:sp>
              <p:nvSpPr>
                <p:cNvPr id="6469" name="Google Shape;6469;p52"/>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2"/>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1" name="Google Shape;6471;p52"/>
              <p:cNvGrpSpPr/>
              <p:nvPr/>
            </p:nvGrpSpPr>
            <p:grpSpPr>
              <a:xfrm>
                <a:off x="5341723" y="3851902"/>
                <a:ext cx="31405" cy="26977"/>
                <a:chOff x="5341723" y="3851902"/>
                <a:chExt cx="31405" cy="26977"/>
              </a:xfrm>
            </p:grpSpPr>
            <p:sp>
              <p:nvSpPr>
                <p:cNvPr id="6472" name="Google Shape;6472;p52"/>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2"/>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4" name="Google Shape;6474;p52"/>
              <p:cNvGrpSpPr/>
              <p:nvPr/>
            </p:nvGrpSpPr>
            <p:grpSpPr>
              <a:xfrm>
                <a:off x="5054871" y="3507855"/>
                <a:ext cx="31405" cy="26993"/>
                <a:chOff x="5054871" y="3507855"/>
                <a:chExt cx="31405" cy="26993"/>
              </a:xfrm>
            </p:grpSpPr>
            <p:sp>
              <p:nvSpPr>
                <p:cNvPr id="6475" name="Google Shape;6475;p52"/>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2"/>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52"/>
              <p:cNvGrpSpPr/>
              <p:nvPr/>
            </p:nvGrpSpPr>
            <p:grpSpPr>
              <a:xfrm>
                <a:off x="4876579" y="3675325"/>
                <a:ext cx="31405" cy="26969"/>
                <a:chOff x="4876579" y="3675325"/>
                <a:chExt cx="31405" cy="26969"/>
              </a:xfrm>
            </p:grpSpPr>
            <p:sp>
              <p:nvSpPr>
                <p:cNvPr id="6478" name="Google Shape;6478;p52"/>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2"/>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52"/>
              <p:cNvGrpSpPr/>
              <p:nvPr/>
            </p:nvGrpSpPr>
            <p:grpSpPr>
              <a:xfrm>
                <a:off x="4842233" y="3688333"/>
                <a:ext cx="31405" cy="26993"/>
                <a:chOff x="4842233" y="3688333"/>
                <a:chExt cx="31405" cy="26993"/>
              </a:xfrm>
            </p:grpSpPr>
            <p:sp>
              <p:nvSpPr>
                <p:cNvPr id="6481" name="Google Shape;6481;p52"/>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2"/>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3" name="Google Shape;6483;p52"/>
              <p:cNvGrpSpPr/>
              <p:nvPr/>
            </p:nvGrpSpPr>
            <p:grpSpPr>
              <a:xfrm>
                <a:off x="5187876" y="3608032"/>
                <a:ext cx="31405" cy="27001"/>
                <a:chOff x="5187876" y="3608032"/>
                <a:chExt cx="31405" cy="27001"/>
              </a:xfrm>
            </p:grpSpPr>
            <p:sp>
              <p:nvSpPr>
                <p:cNvPr id="6484" name="Google Shape;6484;p52"/>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2"/>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6" name="Google Shape;6486;p52"/>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2"/>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8" name="Google Shape;6488;p52"/>
              <p:cNvGrpSpPr/>
              <p:nvPr/>
            </p:nvGrpSpPr>
            <p:grpSpPr>
              <a:xfrm>
                <a:off x="5269224" y="3304167"/>
                <a:ext cx="40253" cy="34402"/>
                <a:chOff x="5269224" y="3304167"/>
                <a:chExt cx="40253" cy="34402"/>
              </a:xfrm>
            </p:grpSpPr>
            <p:sp>
              <p:nvSpPr>
                <p:cNvPr id="6489" name="Google Shape;6489;p52"/>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2"/>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52"/>
              <p:cNvGrpSpPr/>
              <p:nvPr/>
            </p:nvGrpSpPr>
            <p:grpSpPr>
              <a:xfrm>
                <a:off x="5327354" y="3476615"/>
                <a:ext cx="49864" cy="42723"/>
                <a:chOff x="5327354" y="3476615"/>
                <a:chExt cx="49864" cy="42723"/>
              </a:xfrm>
            </p:grpSpPr>
            <p:sp>
              <p:nvSpPr>
                <p:cNvPr id="6492" name="Google Shape;6492;p52"/>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2"/>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94" name="Google Shape;6494;p52"/>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2"/>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6" name="Google Shape;6496;p52"/>
              <p:cNvGrpSpPr/>
              <p:nvPr/>
            </p:nvGrpSpPr>
            <p:grpSpPr>
              <a:xfrm>
                <a:off x="5341723" y="3775957"/>
                <a:ext cx="31405" cy="26898"/>
                <a:chOff x="5341723" y="3775957"/>
                <a:chExt cx="31405" cy="26898"/>
              </a:xfrm>
            </p:grpSpPr>
            <p:sp>
              <p:nvSpPr>
                <p:cNvPr id="6497" name="Google Shape;6497;p52"/>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2"/>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52"/>
              <p:cNvGrpSpPr/>
              <p:nvPr/>
            </p:nvGrpSpPr>
            <p:grpSpPr>
              <a:xfrm>
                <a:off x="5439053" y="3699274"/>
                <a:ext cx="31405" cy="26898"/>
                <a:chOff x="5439053" y="3699274"/>
                <a:chExt cx="31405" cy="26898"/>
              </a:xfrm>
            </p:grpSpPr>
            <p:sp>
              <p:nvSpPr>
                <p:cNvPr id="6500" name="Google Shape;6500;p52"/>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2"/>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2" name="Google Shape;6502;p52"/>
              <p:cNvGrpSpPr/>
              <p:nvPr/>
            </p:nvGrpSpPr>
            <p:grpSpPr>
              <a:xfrm>
                <a:off x="5412414" y="3622307"/>
                <a:ext cx="31499" cy="26993"/>
                <a:chOff x="5412414" y="3622307"/>
                <a:chExt cx="31499" cy="26993"/>
              </a:xfrm>
            </p:grpSpPr>
            <p:sp>
              <p:nvSpPr>
                <p:cNvPr id="6503" name="Google Shape;6503;p52"/>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2"/>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5" name="Google Shape;6505;p52"/>
              <p:cNvGrpSpPr/>
              <p:nvPr/>
            </p:nvGrpSpPr>
            <p:grpSpPr>
              <a:xfrm>
                <a:off x="5476254" y="3473949"/>
                <a:ext cx="26835" cy="26930"/>
                <a:chOff x="5476254" y="3473949"/>
                <a:chExt cx="26835" cy="26930"/>
              </a:xfrm>
            </p:grpSpPr>
            <p:sp>
              <p:nvSpPr>
                <p:cNvPr id="6506" name="Google Shape;6506;p52"/>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2"/>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52"/>
              <p:cNvGrpSpPr/>
              <p:nvPr/>
            </p:nvGrpSpPr>
            <p:grpSpPr>
              <a:xfrm>
                <a:off x="5564547" y="3481594"/>
                <a:ext cx="31397" cy="26898"/>
                <a:chOff x="5564547" y="3481594"/>
                <a:chExt cx="31397" cy="26898"/>
              </a:xfrm>
            </p:grpSpPr>
            <p:sp>
              <p:nvSpPr>
                <p:cNvPr id="6509" name="Google Shape;6509;p52"/>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2"/>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1" name="Google Shape;6511;p52"/>
              <p:cNvGrpSpPr/>
              <p:nvPr/>
            </p:nvGrpSpPr>
            <p:grpSpPr>
              <a:xfrm>
                <a:off x="5534101" y="3470174"/>
                <a:ext cx="31397" cy="26906"/>
                <a:chOff x="5534101" y="3470174"/>
                <a:chExt cx="31397" cy="26906"/>
              </a:xfrm>
            </p:grpSpPr>
            <p:sp>
              <p:nvSpPr>
                <p:cNvPr id="6512" name="Google Shape;6512;p52"/>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2"/>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52"/>
              <p:cNvGrpSpPr/>
              <p:nvPr/>
            </p:nvGrpSpPr>
            <p:grpSpPr>
              <a:xfrm>
                <a:off x="5610879" y="3314486"/>
                <a:ext cx="31499" cy="26938"/>
                <a:chOff x="5610879" y="3314486"/>
                <a:chExt cx="31499" cy="26938"/>
              </a:xfrm>
            </p:grpSpPr>
            <p:sp>
              <p:nvSpPr>
                <p:cNvPr id="6515" name="Google Shape;6515;p52"/>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2"/>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7" name="Google Shape;6517;p52"/>
              <p:cNvGrpSpPr/>
              <p:nvPr/>
            </p:nvGrpSpPr>
            <p:grpSpPr>
              <a:xfrm>
                <a:off x="4834525" y="3501382"/>
                <a:ext cx="31499" cy="26898"/>
                <a:chOff x="4834525" y="3501382"/>
                <a:chExt cx="31499" cy="26898"/>
              </a:xfrm>
            </p:grpSpPr>
            <p:sp>
              <p:nvSpPr>
                <p:cNvPr id="6518" name="Google Shape;6518;p52"/>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2"/>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52"/>
              <p:cNvGrpSpPr/>
              <p:nvPr/>
            </p:nvGrpSpPr>
            <p:grpSpPr>
              <a:xfrm>
                <a:off x="4898460" y="3580158"/>
                <a:ext cx="31405" cy="26898"/>
                <a:chOff x="4898460" y="3580158"/>
                <a:chExt cx="31405" cy="26898"/>
              </a:xfrm>
            </p:grpSpPr>
            <p:sp>
              <p:nvSpPr>
                <p:cNvPr id="6521" name="Google Shape;6521;p52"/>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2"/>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52"/>
              <p:cNvGrpSpPr/>
              <p:nvPr/>
            </p:nvGrpSpPr>
            <p:grpSpPr>
              <a:xfrm>
                <a:off x="4882667" y="3608032"/>
                <a:ext cx="31499" cy="27001"/>
                <a:chOff x="4882667" y="3608032"/>
                <a:chExt cx="31499" cy="27001"/>
              </a:xfrm>
            </p:grpSpPr>
            <p:sp>
              <p:nvSpPr>
                <p:cNvPr id="6524" name="Google Shape;6524;p52"/>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2"/>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6" name="Google Shape;6526;p52"/>
              <p:cNvGrpSpPr/>
              <p:nvPr/>
            </p:nvGrpSpPr>
            <p:grpSpPr>
              <a:xfrm>
                <a:off x="4843373" y="3631407"/>
                <a:ext cx="16273" cy="16186"/>
                <a:chOff x="4843373" y="3631407"/>
                <a:chExt cx="16273" cy="16186"/>
              </a:xfrm>
            </p:grpSpPr>
            <p:sp>
              <p:nvSpPr>
                <p:cNvPr id="6527" name="Google Shape;6527;p52"/>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2"/>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9" name="Google Shape;6529;p52"/>
              <p:cNvGrpSpPr/>
              <p:nvPr/>
            </p:nvGrpSpPr>
            <p:grpSpPr>
              <a:xfrm>
                <a:off x="4727773" y="3591578"/>
                <a:ext cx="31499" cy="26898"/>
                <a:chOff x="4727773" y="3591578"/>
                <a:chExt cx="31499" cy="26898"/>
              </a:xfrm>
            </p:grpSpPr>
            <p:sp>
              <p:nvSpPr>
                <p:cNvPr id="6530" name="Google Shape;6530;p52"/>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2"/>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2" name="Google Shape;6532;p52"/>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2"/>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4" name="Google Shape;6534;p52"/>
              <p:cNvGrpSpPr/>
              <p:nvPr/>
            </p:nvGrpSpPr>
            <p:grpSpPr>
              <a:xfrm>
                <a:off x="4609421" y="3577398"/>
                <a:ext cx="31499" cy="27001"/>
                <a:chOff x="4609421" y="3577398"/>
                <a:chExt cx="31499" cy="27001"/>
              </a:xfrm>
            </p:grpSpPr>
            <p:sp>
              <p:nvSpPr>
                <p:cNvPr id="6535" name="Google Shape;6535;p52"/>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2"/>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52"/>
              <p:cNvGrpSpPr/>
              <p:nvPr/>
            </p:nvGrpSpPr>
            <p:grpSpPr>
              <a:xfrm>
                <a:off x="4649289" y="3577398"/>
                <a:ext cx="31499" cy="27001"/>
                <a:chOff x="4649289" y="3577398"/>
                <a:chExt cx="31499" cy="27001"/>
              </a:xfrm>
            </p:grpSpPr>
            <p:sp>
              <p:nvSpPr>
                <p:cNvPr id="6538" name="Google Shape;6538;p52"/>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2"/>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0" name="Google Shape;6540;p52"/>
              <p:cNvGrpSpPr/>
              <p:nvPr/>
            </p:nvGrpSpPr>
            <p:grpSpPr>
              <a:xfrm>
                <a:off x="4605614" y="3639523"/>
                <a:ext cx="31499" cy="26906"/>
                <a:chOff x="4605614" y="3639523"/>
                <a:chExt cx="31499" cy="26906"/>
              </a:xfrm>
            </p:grpSpPr>
            <p:sp>
              <p:nvSpPr>
                <p:cNvPr id="6541" name="Google Shape;6541;p52"/>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2"/>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3" name="Google Shape;6543;p52"/>
              <p:cNvGrpSpPr/>
              <p:nvPr/>
            </p:nvGrpSpPr>
            <p:grpSpPr>
              <a:xfrm>
                <a:off x="4785149" y="3618846"/>
                <a:ext cx="26930" cy="26843"/>
                <a:chOff x="4785149" y="3618846"/>
                <a:chExt cx="26930" cy="26843"/>
              </a:xfrm>
            </p:grpSpPr>
            <p:sp>
              <p:nvSpPr>
                <p:cNvPr id="6544" name="Google Shape;6544;p52"/>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2"/>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6" name="Google Shape;6546;p52"/>
              <p:cNvGrpSpPr/>
              <p:nvPr/>
            </p:nvGrpSpPr>
            <p:grpSpPr>
              <a:xfrm>
                <a:off x="4810167" y="3601567"/>
                <a:ext cx="31405" cy="26898"/>
                <a:chOff x="4810167" y="3601567"/>
                <a:chExt cx="31405" cy="26898"/>
              </a:xfrm>
            </p:grpSpPr>
            <p:sp>
              <p:nvSpPr>
                <p:cNvPr id="6547" name="Google Shape;6547;p52"/>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2"/>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9" name="Google Shape;6549;p52"/>
              <p:cNvGrpSpPr/>
              <p:nvPr/>
            </p:nvGrpSpPr>
            <p:grpSpPr>
              <a:xfrm>
                <a:off x="4831002" y="3373230"/>
                <a:ext cx="31405" cy="26898"/>
                <a:chOff x="4831002" y="3373230"/>
                <a:chExt cx="31405" cy="26898"/>
              </a:xfrm>
            </p:grpSpPr>
            <p:sp>
              <p:nvSpPr>
                <p:cNvPr id="6550" name="Google Shape;6550;p52"/>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2"/>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2" name="Google Shape;6552;p52"/>
              <p:cNvGrpSpPr/>
              <p:nvPr/>
            </p:nvGrpSpPr>
            <p:grpSpPr>
              <a:xfrm>
                <a:off x="4719311" y="3355054"/>
                <a:ext cx="31499" cy="27001"/>
                <a:chOff x="4719311" y="3355054"/>
                <a:chExt cx="31499" cy="27001"/>
              </a:xfrm>
            </p:grpSpPr>
            <p:sp>
              <p:nvSpPr>
                <p:cNvPr id="6553" name="Google Shape;6553;p52"/>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2"/>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5" name="Google Shape;6555;p52"/>
              <p:cNvGrpSpPr/>
              <p:nvPr/>
            </p:nvGrpSpPr>
            <p:grpSpPr>
              <a:xfrm>
                <a:off x="4798755" y="3450260"/>
                <a:ext cx="26930" cy="26930"/>
                <a:chOff x="4798755" y="3450260"/>
                <a:chExt cx="26930" cy="26930"/>
              </a:xfrm>
            </p:grpSpPr>
            <p:sp>
              <p:nvSpPr>
                <p:cNvPr id="6556" name="Google Shape;6556;p52"/>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2"/>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52"/>
              <p:cNvGrpSpPr/>
              <p:nvPr/>
            </p:nvGrpSpPr>
            <p:grpSpPr>
              <a:xfrm>
                <a:off x="4645576" y="3467555"/>
                <a:ext cx="31405" cy="26953"/>
                <a:chOff x="4645576" y="3467555"/>
                <a:chExt cx="31405" cy="26953"/>
              </a:xfrm>
            </p:grpSpPr>
            <p:sp>
              <p:nvSpPr>
                <p:cNvPr id="6559" name="Google Shape;6559;p52"/>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2"/>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1" name="Google Shape;6561;p52"/>
              <p:cNvGrpSpPr/>
              <p:nvPr/>
            </p:nvGrpSpPr>
            <p:grpSpPr>
              <a:xfrm>
                <a:off x="4687631" y="3583965"/>
                <a:ext cx="31499" cy="26898"/>
                <a:chOff x="4687631" y="3583965"/>
                <a:chExt cx="31499" cy="26898"/>
              </a:xfrm>
            </p:grpSpPr>
            <p:sp>
              <p:nvSpPr>
                <p:cNvPr id="6562" name="Google Shape;6562;p52"/>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2"/>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4" name="Google Shape;6564;p52"/>
              <p:cNvGrpSpPr/>
              <p:nvPr/>
            </p:nvGrpSpPr>
            <p:grpSpPr>
              <a:xfrm>
                <a:off x="4719311" y="3471314"/>
                <a:ext cx="31499" cy="27001"/>
                <a:chOff x="4719311" y="3471314"/>
                <a:chExt cx="31499" cy="27001"/>
              </a:xfrm>
            </p:grpSpPr>
            <p:sp>
              <p:nvSpPr>
                <p:cNvPr id="6565" name="Google Shape;6565;p52"/>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2"/>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52"/>
              <p:cNvGrpSpPr/>
              <p:nvPr/>
            </p:nvGrpSpPr>
            <p:grpSpPr>
              <a:xfrm>
                <a:off x="4719311" y="3434404"/>
                <a:ext cx="31499" cy="26898"/>
                <a:chOff x="4719311" y="3434404"/>
                <a:chExt cx="31499" cy="26898"/>
              </a:xfrm>
            </p:grpSpPr>
            <p:sp>
              <p:nvSpPr>
                <p:cNvPr id="6568" name="Google Shape;6568;p52"/>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2"/>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0" name="Google Shape;6570;p52"/>
              <p:cNvGrpSpPr/>
              <p:nvPr/>
            </p:nvGrpSpPr>
            <p:grpSpPr>
              <a:xfrm>
                <a:off x="4768876" y="3401772"/>
                <a:ext cx="31499" cy="26898"/>
                <a:chOff x="4768876" y="3401772"/>
                <a:chExt cx="31499" cy="26898"/>
              </a:xfrm>
            </p:grpSpPr>
            <p:sp>
              <p:nvSpPr>
                <p:cNvPr id="6571" name="Google Shape;6571;p52"/>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2"/>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3" name="Google Shape;6573;p52"/>
              <p:cNvGrpSpPr/>
              <p:nvPr/>
            </p:nvGrpSpPr>
            <p:grpSpPr>
              <a:xfrm>
                <a:off x="4762214" y="3471377"/>
                <a:ext cx="26938" cy="26938"/>
                <a:chOff x="4762214" y="3471377"/>
                <a:chExt cx="26938" cy="26938"/>
              </a:xfrm>
            </p:grpSpPr>
            <p:sp>
              <p:nvSpPr>
                <p:cNvPr id="6574" name="Google Shape;6574;p52"/>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2"/>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52"/>
              <p:cNvGrpSpPr/>
              <p:nvPr/>
            </p:nvGrpSpPr>
            <p:grpSpPr>
              <a:xfrm>
                <a:off x="4790473" y="3344782"/>
                <a:ext cx="31405" cy="26898"/>
                <a:chOff x="4790473" y="3344782"/>
                <a:chExt cx="31405" cy="26898"/>
              </a:xfrm>
            </p:grpSpPr>
            <p:sp>
              <p:nvSpPr>
                <p:cNvPr id="6577" name="Google Shape;6577;p52"/>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2"/>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9" name="Google Shape;6579;p52"/>
              <p:cNvGrpSpPr/>
              <p:nvPr/>
            </p:nvGrpSpPr>
            <p:grpSpPr>
              <a:xfrm>
                <a:off x="4823774" y="3950733"/>
                <a:ext cx="37398" cy="32034"/>
                <a:chOff x="4823774" y="3950733"/>
                <a:chExt cx="37398" cy="32034"/>
              </a:xfrm>
            </p:grpSpPr>
            <p:sp>
              <p:nvSpPr>
                <p:cNvPr id="6580" name="Google Shape;6580;p52"/>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2"/>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52"/>
              <p:cNvGrpSpPr/>
              <p:nvPr/>
            </p:nvGrpSpPr>
            <p:grpSpPr>
              <a:xfrm>
                <a:off x="4823396" y="4110566"/>
                <a:ext cx="31405" cy="26906"/>
                <a:chOff x="4823396" y="4110566"/>
                <a:chExt cx="31405" cy="26906"/>
              </a:xfrm>
            </p:grpSpPr>
            <p:sp>
              <p:nvSpPr>
                <p:cNvPr id="6583" name="Google Shape;6583;p52"/>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2"/>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5" name="Google Shape;6585;p52"/>
              <p:cNvGrpSpPr/>
              <p:nvPr/>
            </p:nvGrpSpPr>
            <p:grpSpPr>
              <a:xfrm>
                <a:off x="4838332" y="3821150"/>
                <a:ext cx="31499" cy="26898"/>
                <a:chOff x="4838332" y="3821150"/>
                <a:chExt cx="31499" cy="26898"/>
              </a:xfrm>
            </p:grpSpPr>
            <p:sp>
              <p:nvSpPr>
                <p:cNvPr id="6586" name="Google Shape;6586;p52"/>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2"/>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8" name="Google Shape;6588;p52"/>
              <p:cNvGrpSpPr/>
              <p:nvPr/>
            </p:nvGrpSpPr>
            <p:grpSpPr>
              <a:xfrm>
                <a:off x="4661275" y="3815007"/>
                <a:ext cx="36824" cy="31523"/>
                <a:chOff x="4661275" y="3815007"/>
                <a:chExt cx="36824" cy="31523"/>
              </a:xfrm>
            </p:grpSpPr>
            <p:sp>
              <p:nvSpPr>
                <p:cNvPr id="6589" name="Google Shape;6589;p52"/>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2"/>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1" name="Google Shape;6591;p52"/>
              <p:cNvGrpSpPr/>
              <p:nvPr/>
            </p:nvGrpSpPr>
            <p:grpSpPr>
              <a:xfrm>
                <a:off x="4558998" y="3851037"/>
                <a:ext cx="33591" cy="28699"/>
                <a:chOff x="4558998" y="3851037"/>
                <a:chExt cx="33591" cy="28699"/>
              </a:xfrm>
            </p:grpSpPr>
            <p:sp>
              <p:nvSpPr>
                <p:cNvPr id="6592" name="Google Shape;6592;p52"/>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2"/>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4" name="Google Shape;6594;p52"/>
              <p:cNvGrpSpPr/>
              <p:nvPr/>
            </p:nvGrpSpPr>
            <p:grpSpPr>
              <a:xfrm>
                <a:off x="4696762" y="3638587"/>
                <a:ext cx="33591" cy="28794"/>
                <a:chOff x="4696762" y="3638587"/>
                <a:chExt cx="33591" cy="28794"/>
              </a:xfrm>
            </p:grpSpPr>
            <p:sp>
              <p:nvSpPr>
                <p:cNvPr id="6595" name="Google Shape;6595;p52"/>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2"/>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7" name="Google Shape;6597;p52"/>
              <p:cNvGrpSpPr/>
              <p:nvPr/>
            </p:nvGrpSpPr>
            <p:grpSpPr>
              <a:xfrm>
                <a:off x="4929479" y="3939140"/>
                <a:ext cx="33497" cy="28692"/>
                <a:chOff x="4929479" y="3939140"/>
                <a:chExt cx="33497" cy="28692"/>
              </a:xfrm>
            </p:grpSpPr>
            <p:sp>
              <p:nvSpPr>
                <p:cNvPr id="6598" name="Google Shape;6598;p52"/>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2"/>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0" name="Google Shape;6600;p52"/>
              <p:cNvGrpSpPr/>
              <p:nvPr/>
            </p:nvGrpSpPr>
            <p:grpSpPr>
              <a:xfrm>
                <a:off x="4907119" y="3986039"/>
                <a:ext cx="33497" cy="28699"/>
                <a:chOff x="4907119" y="3986039"/>
                <a:chExt cx="33497" cy="28699"/>
              </a:xfrm>
            </p:grpSpPr>
            <p:sp>
              <p:nvSpPr>
                <p:cNvPr id="6601" name="Google Shape;6601;p52"/>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2"/>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52"/>
              <p:cNvGrpSpPr/>
              <p:nvPr/>
            </p:nvGrpSpPr>
            <p:grpSpPr>
              <a:xfrm>
                <a:off x="4911783" y="4048102"/>
                <a:ext cx="33591" cy="28762"/>
                <a:chOff x="4911783" y="4048102"/>
                <a:chExt cx="33591" cy="28762"/>
              </a:xfrm>
            </p:grpSpPr>
            <p:sp>
              <p:nvSpPr>
                <p:cNvPr id="6604" name="Google Shape;6604;p52"/>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2"/>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6" name="Google Shape;6606;p52"/>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2"/>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8" name="Google Shape;6608;p52"/>
              <p:cNvGrpSpPr/>
              <p:nvPr/>
            </p:nvGrpSpPr>
            <p:grpSpPr>
              <a:xfrm>
                <a:off x="4762623" y="3837847"/>
                <a:ext cx="42416" cy="36273"/>
                <a:chOff x="4762623" y="3837847"/>
                <a:chExt cx="42416" cy="36273"/>
              </a:xfrm>
            </p:grpSpPr>
            <p:sp>
              <p:nvSpPr>
                <p:cNvPr id="6609" name="Google Shape;6609;p52"/>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2"/>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1" name="Google Shape;6611;p52"/>
              <p:cNvGrpSpPr/>
              <p:nvPr/>
            </p:nvGrpSpPr>
            <p:grpSpPr>
              <a:xfrm>
                <a:off x="4746044" y="4104966"/>
                <a:ext cx="33497" cy="28699"/>
                <a:chOff x="4746044" y="4104966"/>
                <a:chExt cx="33497" cy="28699"/>
              </a:xfrm>
            </p:grpSpPr>
            <p:sp>
              <p:nvSpPr>
                <p:cNvPr id="6612" name="Google Shape;6612;p52"/>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2"/>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4" name="Google Shape;6614;p52"/>
              <p:cNvGrpSpPr/>
              <p:nvPr/>
            </p:nvGrpSpPr>
            <p:grpSpPr>
              <a:xfrm>
                <a:off x="4859646" y="4162554"/>
                <a:ext cx="33591" cy="28762"/>
                <a:chOff x="4859646" y="4162554"/>
                <a:chExt cx="33591" cy="28762"/>
              </a:xfrm>
            </p:grpSpPr>
            <p:sp>
              <p:nvSpPr>
                <p:cNvPr id="6615" name="Google Shape;6615;p52"/>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2"/>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17" name="Google Shape;6617;p52"/>
            <p:cNvGrpSpPr/>
            <p:nvPr/>
          </p:nvGrpSpPr>
          <p:grpSpPr>
            <a:xfrm>
              <a:off x="3597785" y="3274438"/>
              <a:ext cx="855610" cy="1122100"/>
              <a:chOff x="3597785" y="3274438"/>
              <a:chExt cx="855610" cy="1122100"/>
            </a:xfrm>
          </p:grpSpPr>
          <p:grpSp>
            <p:nvGrpSpPr>
              <p:cNvPr id="6618" name="Google Shape;6618;p52"/>
              <p:cNvGrpSpPr/>
              <p:nvPr/>
            </p:nvGrpSpPr>
            <p:grpSpPr>
              <a:xfrm>
                <a:off x="3617857" y="3284717"/>
                <a:ext cx="826785" cy="1099165"/>
                <a:chOff x="3617857" y="3284717"/>
                <a:chExt cx="826785" cy="1099165"/>
              </a:xfrm>
            </p:grpSpPr>
            <p:sp>
              <p:nvSpPr>
                <p:cNvPr id="6619" name="Google Shape;6619;p52"/>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2"/>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2"/>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2"/>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2"/>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2"/>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2"/>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2"/>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2"/>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2"/>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2"/>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2"/>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2"/>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2"/>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2"/>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2"/>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2"/>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2"/>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2"/>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2"/>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2"/>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2"/>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2"/>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2"/>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2"/>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2"/>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2"/>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2"/>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2"/>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2"/>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2"/>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2"/>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2"/>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2"/>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2"/>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2"/>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2"/>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2"/>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2"/>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2"/>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2"/>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2"/>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2"/>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2"/>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2"/>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2"/>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2"/>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2"/>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2"/>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2"/>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2"/>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2"/>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2"/>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2"/>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2"/>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2"/>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52"/>
              <p:cNvGrpSpPr/>
              <p:nvPr/>
            </p:nvGrpSpPr>
            <p:grpSpPr>
              <a:xfrm>
                <a:off x="4180904" y="4251758"/>
                <a:ext cx="37783" cy="32420"/>
                <a:chOff x="4180904" y="4251758"/>
                <a:chExt cx="37783" cy="32420"/>
              </a:xfrm>
            </p:grpSpPr>
            <p:sp>
              <p:nvSpPr>
                <p:cNvPr id="6676" name="Google Shape;6676;p52"/>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2"/>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52"/>
              <p:cNvGrpSpPr/>
              <p:nvPr/>
            </p:nvGrpSpPr>
            <p:grpSpPr>
              <a:xfrm>
                <a:off x="4201644" y="4081324"/>
                <a:ext cx="37783" cy="32364"/>
                <a:chOff x="4201644" y="4081324"/>
                <a:chExt cx="37783" cy="32364"/>
              </a:xfrm>
            </p:grpSpPr>
            <p:sp>
              <p:nvSpPr>
                <p:cNvPr id="6679" name="Google Shape;6679;p52"/>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2"/>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1" name="Google Shape;6681;p52"/>
              <p:cNvGrpSpPr/>
              <p:nvPr/>
            </p:nvGrpSpPr>
            <p:grpSpPr>
              <a:xfrm>
                <a:off x="4284416" y="3887428"/>
                <a:ext cx="37783" cy="32451"/>
                <a:chOff x="4284416" y="3887428"/>
                <a:chExt cx="37783" cy="32451"/>
              </a:xfrm>
            </p:grpSpPr>
            <p:sp>
              <p:nvSpPr>
                <p:cNvPr id="6682" name="Google Shape;6682;p52"/>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2"/>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52"/>
              <p:cNvGrpSpPr/>
              <p:nvPr/>
            </p:nvGrpSpPr>
            <p:grpSpPr>
              <a:xfrm>
                <a:off x="4223721" y="3860404"/>
                <a:ext cx="37870" cy="32364"/>
                <a:chOff x="4223721" y="3860404"/>
                <a:chExt cx="37870" cy="32364"/>
              </a:xfrm>
            </p:grpSpPr>
            <p:sp>
              <p:nvSpPr>
                <p:cNvPr id="6685" name="Google Shape;6685;p52"/>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2"/>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7" name="Google Shape;6687;p52"/>
              <p:cNvGrpSpPr/>
              <p:nvPr/>
            </p:nvGrpSpPr>
            <p:grpSpPr>
              <a:xfrm>
                <a:off x="4104889" y="3699242"/>
                <a:ext cx="37776" cy="32357"/>
                <a:chOff x="4104889" y="3699242"/>
                <a:chExt cx="37776" cy="32357"/>
              </a:xfrm>
            </p:grpSpPr>
            <p:sp>
              <p:nvSpPr>
                <p:cNvPr id="6688" name="Google Shape;6688;p52"/>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2"/>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0" name="Google Shape;6690;p52"/>
              <p:cNvGrpSpPr/>
              <p:nvPr/>
            </p:nvGrpSpPr>
            <p:grpSpPr>
              <a:xfrm>
                <a:off x="4143608" y="3475121"/>
                <a:ext cx="37878" cy="32420"/>
                <a:chOff x="4143608" y="3475121"/>
                <a:chExt cx="37878" cy="32420"/>
              </a:xfrm>
            </p:grpSpPr>
            <p:sp>
              <p:nvSpPr>
                <p:cNvPr id="6691" name="Google Shape;6691;p52"/>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2"/>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52"/>
              <p:cNvGrpSpPr/>
              <p:nvPr/>
            </p:nvGrpSpPr>
            <p:grpSpPr>
              <a:xfrm>
                <a:off x="4217248" y="3570893"/>
                <a:ext cx="37776" cy="32364"/>
                <a:chOff x="4217248" y="3570893"/>
                <a:chExt cx="37776" cy="32364"/>
              </a:xfrm>
            </p:grpSpPr>
            <p:sp>
              <p:nvSpPr>
                <p:cNvPr id="6694" name="Google Shape;6694;p52"/>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2"/>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6" name="Google Shape;6696;p52"/>
              <p:cNvGrpSpPr/>
              <p:nvPr/>
            </p:nvGrpSpPr>
            <p:grpSpPr>
              <a:xfrm>
                <a:off x="4255307" y="3431612"/>
                <a:ext cx="37776" cy="32451"/>
                <a:chOff x="4255307" y="3431612"/>
                <a:chExt cx="37776" cy="32451"/>
              </a:xfrm>
            </p:grpSpPr>
            <p:sp>
              <p:nvSpPr>
                <p:cNvPr id="6697" name="Google Shape;6697;p52"/>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2"/>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9" name="Google Shape;6699;p52"/>
              <p:cNvGrpSpPr/>
              <p:nvPr/>
            </p:nvGrpSpPr>
            <p:grpSpPr>
              <a:xfrm>
                <a:off x="3853052" y="3577398"/>
                <a:ext cx="37776" cy="32420"/>
                <a:chOff x="3853052" y="3577398"/>
                <a:chExt cx="37776" cy="32420"/>
              </a:xfrm>
            </p:grpSpPr>
            <p:sp>
              <p:nvSpPr>
                <p:cNvPr id="6700" name="Google Shape;6700;p52"/>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2"/>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2" name="Google Shape;6702;p52"/>
              <p:cNvGrpSpPr/>
              <p:nvPr/>
            </p:nvGrpSpPr>
            <p:grpSpPr>
              <a:xfrm>
                <a:off x="4039908" y="3412107"/>
                <a:ext cx="37776" cy="32357"/>
                <a:chOff x="4039908" y="3412107"/>
                <a:chExt cx="37776" cy="32357"/>
              </a:xfrm>
            </p:grpSpPr>
            <p:sp>
              <p:nvSpPr>
                <p:cNvPr id="6703" name="Google Shape;6703;p52"/>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2"/>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5" name="Google Shape;6705;p52"/>
              <p:cNvGrpSpPr/>
              <p:nvPr/>
            </p:nvGrpSpPr>
            <p:grpSpPr>
              <a:xfrm>
                <a:off x="4017360" y="3342061"/>
                <a:ext cx="37870" cy="32380"/>
                <a:chOff x="4017360" y="3342061"/>
                <a:chExt cx="37870" cy="32380"/>
              </a:xfrm>
            </p:grpSpPr>
            <p:sp>
              <p:nvSpPr>
                <p:cNvPr id="6706" name="Google Shape;6706;p52"/>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2"/>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8" name="Google Shape;6708;p52"/>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2"/>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0" name="Google Shape;6710;p52"/>
              <p:cNvGrpSpPr/>
              <p:nvPr/>
            </p:nvGrpSpPr>
            <p:grpSpPr>
              <a:xfrm>
                <a:off x="3750870" y="3418650"/>
                <a:ext cx="37776" cy="32380"/>
                <a:chOff x="3750870" y="3418650"/>
                <a:chExt cx="37776" cy="32380"/>
              </a:xfrm>
            </p:grpSpPr>
            <p:sp>
              <p:nvSpPr>
                <p:cNvPr id="6711" name="Google Shape;6711;p52"/>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2"/>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3" name="Google Shape;6713;p52"/>
              <p:cNvGrpSpPr/>
              <p:nvPr/>
            </p:nvGrpSpPr>
            <p:grpSpPr>
              <a:xfrm>
                <a:off x="3632509" y="3274438"/>
                <a:ext cx="37783" cy="32357"/>
                <a:chOff x="3632509" y="3274438"/>
                <a:chExt cx="37783" cy="32357"/>
              </a:xfrm>
            </p:grpSpPr>
            <p:sp>
              <p:nvSpPr>
                <p:cNvPr id="6714" name="Google Shape;6714;p52"/>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2"/>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6" name="Google Shape;6716;p52"/>
              <p:cNvGrpSpPr/>
              <p:nvPr/>
            </p:nvGrpSpPr>
            <p:grpSpPr>
              <a:xfrm>
                <a:off x="3906424" y="3297561"/>
                <a:ext cx="37776" cy="32451"/>
                <a:chOff x="3906424" y="3297561"/>
                <a:chExt cx="37776" cy="32451"/>
              </a:xfrm>
            </p:grpSpPr>
            <p:sp>
              <p:nvSpPr>
                <p:cNvPr id="6717" name="Google Shape;6717;p52"/>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2"/>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52"/>
              <p:cNvGrpSpPr/>
              <p:nvPr/>
            </p:nvGrpSpPr>
            <p:grpSpPr>
              <a:xfrm>
                <a:off x="3866084" y="3412107"/>
                <a:ext cx="37776" cy="32357"/>
                <a:chOff x="3866084" y="3412107"/>
                <a:chExt cx="37776" cy="32357"/>
              </a:xfrm>
            </p:grpSpPr>
            <p:sp>
              <p:nvSpPr>
                <p:cNvPr id="6720" name="Google Shape;6720;p52"/>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2"/>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2" name="Google Shape;6722;p52"/>
              <p:cNvGrpSpPr/>
              <p:nvPr/>
            </p:nvGrpSpPr>
            <p:grpSpPr>
              <a:xfrm>
                <a:off x="4023919" y="3766409"/>
                <a:ext cx="37783" cy="32357"/>
                <a:chOff x="4023919" y="3766409"/>
                <a:chExt cx="37783" cy="32357"/>
              </a:xfrm>
            </p:grpSpPr>
            <p:sp>
              <p:nvSpPr>
                <p:cNvPr id="6723" name="Google Shape;6723;p52"/>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2"/>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52"/>
              <p:cNvGrpSpPr/>
              <p:nvPr/>
            </p:nvGrpSpPr>
            <p:grpSpPr>
              <a:xfrm>
                <a:off x="3973882" y="3779449"/>
                <a:ext cx="37776" cy="32357"/>
                <a:chOff x="3973882" y="3779449"/>
                <a:chExt cx="37776" cy="32357"/>
              </a:xfrm>
            </p:grpSpPr>
            <p:sp>
              <p:nvSpPr>
                <p:cNvPr id="6726" name="Google Shape;6726;p52"/>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2"/>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8" name="Google Shape;6728;p52"/>
              <p:cNvGrpSpPr/>
              <p:nvPr/>
            </p:nvGrpSpPr>
            <p:grpSpPr>
              <a:xfrm>
                <a:off x="4073398" y="3838028"/>
                <a:ext cx="37776" cy="32380"/>
                <a:chOff x="4073398" y="3838028"/>
                <a:chExt cx="37776" cy="32380"/>
              </a:xfrm>
            </p:grpSpPr>
            <p:sp>
              <p:nvSpPr>
                <p:cNvPr id="6729" name="Google Shape;6729;p52"/>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2"/>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52"/>
              <p:cNvGrpSpPr/>
              <p:nvPr/>
            </p:nvGrpSpPr>
            <p:grpSpPr>
              <a:xfrm>
                <a:off x="4342672" y="4144496"/>
                <a:ext cx="37752" cy="32364"/>
                <a:chOff x="4342672" y="4144496"/>
                <a:chExt cx="37752" cy="32364"/>
              </a:xfrm>
            </p:grpSpPr>
            <p:sp>
              <p:nvSpPr>
                <p:cNvPr id="6732" name="Google Shape;6732;p52"/>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2"/>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52"/>
              <p:cNvGrpSpPr/>
              <p:nvPr/>
            </p:nvGrpSpPr>
            <p:grpSpPr>
              <a:xfrm>
                <a:off x="4406386" y="4056872"/>
                <a:ext cx="37783" cy="32364"/>
                <a:chOff x="4406386" y="4056872"/>
                <a:chExt cx="37783" cy="32364"/>
              </a:xfrm>
            </p:grpSpPr>
            <p:sp>
              <p:nvSpPr>
                <p:cNvPr id="6735" name="Google Shape;6735;p52"/>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2"/>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7" name="Google Shape;6737;p52"/>
              <p:cNvGrpSpPr/>
              <p:nvPr/>
            </p:nvGrpSpPr>
            <p:grpSpPr>
              <a:xfrm>
                <a:off x="4284416" y="4245254"/>
                <a:ext cx="37783" cy="32357"/>
                <a:chOff x="4284416" y="4245254"/>
                <a:chExt cx="37783" cy="32357"/>
              </a:xfrm>
            </p:grpSpPr>
            <p:sp>
              <p:nvSpPr>
                <p:cNvPr id="6738" name="Google Shape;6738;p52"/>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2"/>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0" name="Google Shape;6740;p52"/>
              <p:cNvGrpSpPr/>
              <p:nvPr/>
            </p:nvGrpSpPr>
            <p:grpSpPr>
              <a:xfrm>
                <a:off x="4219057" y="4331258"/>
                <a:ext cx="37776" cy="32364"/>
                <a:chOff x="4219057" y="4331258"/>
                <a:chExt cx="37776" cy="32364"/>
              </a:xfrm>
            </p:grpSpPr>
            <p:sp>
              <p:nvSpPr>
                <p:cNvPr id="6741" name="Google Shape;6741;p52"/>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2"/>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52"/>
              <p:cNvGrpSpPr/>
              <p:nvPr/>
            </p:nvGrpSpPr>
            <p:grpSpPr>
              <a:xfrm>
                <a:off x="4204122" y="4141688"/>
                <a:ext cx="33497" cy="28699"/>
                <a:chOff x="4204122" y="4141688"/>
                <a:chExt cx="33497" cy="28699"/>
              </a:xfrm>
            </p:grpSpPr>
            <p:sp>
              <p:nvSpPr>
                <p:cNvPr id="6744" name="Google Shape;6744;p52"/>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2"/>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6" name="Google Shape;6746;p52"/>
              <p:cNvGrpSpPr/>
              <p:nvPr/>
            </p:nvGrpSpPr>
            <p:grpSpPr>
              <a:xfrm>
                <a:off x="4301546" y="4003869"/>
                <a:ext cx="38916" cy="33324"/>
                <a:chOff x="4301546" y="4003869"/>
                <a:chExt cx="38916" cy="33324"/>
              </a:xfrm>
            </p:grpSpPr>
            <p:sp>
              <p:nvSpPr>
                <p:cNvPr id="6747" name="Google Shape;6747;p52"/>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2"/>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9" name="Google Shape;6749;p52"/>
              <p:cNvGrpSpPr/>
              <p:nvPr/>
            </p:nvGrpSpPr>
            <p:grpSpPr>
              <a:xfrm>
                <a:off x="4210681" y="3924669"/>
                <a:ext cx="36549" cy="31366"/>
                <a:chOff x="4210681" y="3924669"/>
                <a:chExt cx="36549" cy="31366"/>
              </a:xfrm>
            </p:grpSpPr>
            <p:sp>
              <p:nvSpPr>
                <p:cNvPr id="6750" name="Google Shape;6750;p52"/>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2"/>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2" name="Google Shape;6752;p52"/>
              <p:cNvGrpSpPr/>
              <p:nvPr/>
            </p:nvGrpSpPr>
            <p:grpSpPr>
              <a:xfrm>
                <a:off x="3987771" y="3628874"/>
                <a:ext cx="31499" cy="26993"/>
                <a:chOff x="3987771" y="3628874"/>
                <a:chExt cx="31499" cy="26993"/>
              </a:xfrm>
            </p:grpSpPr>
            <p:sp>
              <p:nvSpPr>
                <p:cNvPr id="6753" name="Google Shape;6753;p52"/>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2"/>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52"/>
              <p:cNvGrpSpPr/>
              <p:nvPr/>
            </p:nvGrpSpPr>
            <p:grpSpPr>
              <a:xfrm>
                <a:off x="4087382" y="3775674"/>
                <a:ext cx="31405" cy="26898"/>
                <a:chOff x="4087382" y="3775674"/>
                <a:chExt cx="31405" cy="26898"/>
              </a:xfrm>
            </p:grpSpPr>
            <p:sp>
              <p:nvSpPr>
                <p:cNvPr id="6756" name="Google Shape;6756;p52"/>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2"/>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8" name="Google Shape;6758;p52"/>
              <p:cNvGrpSpPr/>
              <p:nvPr/>
            </p:nvGrpSpPr>
            <p:grpSpPr>
              <a:xfrm>
                <a:off x="4118873" y="3856637"/>
                <a:ext cx="31405" cy="26906"/>
                <a:chOff x="4118873" y="3856637"/>
                <a:chExt cx="31405" cy="26906"/>
              </a:xfrm>
            </p:grpSpPr>
            <p:sp>
              <p:nvSpPr>
                <p:cNvPr id="6759" name="Google Shape;6759;p52"/>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2"/>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52"/>
              <p:cNvGrpSpPr/>
              <p:nvPr/>
            </p:nvGrpSpPr>
            <p:grpSpPr>
              <a:xfrm>
                <a:off x="4168541" y="3639523"/>
                <a:ext cx="31499" cy="26906"/>
                <a:chOff x="4168541" y="3639523"/>
                <a:chExt cx="31499" cy="26906"/>
              </a:xfrm>
            </p:grpSpPr>
            <p:sp>
              <p:nvSpPr>
                <p:cNvPr id="6762" name="Google Shape;6762;p52"/>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2"/>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4" name="Google Shape;6764;p52"/>
              <p:cNvGrpSpPr/>
              <p:nvPr/>
            </p:nvGrpSpPr>
            <p:grpSpPr>
              <a:xfrm>
                <a:off x="3965789" y="3393545"/>
                <a:ext cx="31405" cy="26945"/>
                <a:chOff x="3965789" y="3393545"/>
                <a:chExt cx="31405" cy="26945"/>
              </a:xfrm>
            </p:grpSpPr>
            <p:sp>
              <p:nvSpPr>
                <p:cNvPr id="6765" name="Google Shape;6765;p52"/>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2"/>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52"/>
              <p:cNvGrpSpPr/>
              <p:nvPr/>
            </p:nvGrpSpPr>
            <p:grpSpPr>
              <a:xfrm>
                <a:off x="3925166" y="3491008"/>
                <a:ext cx="31405" cy="27001"/>
                <a:chOff x="3925166" y="3491008"/>
                <a:chExt cx="31405" cy="27001"/>
              </a:xfrm>
            </p:grpSpPr>
            <p:sp>
              <p:nvSpPr>
                <p:cNvPr id="6768" name="Google Shape;6768;p52"/>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2"/>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0" name="Google Shape;6770;p52"/>
              <p:cNvGrpSpPr/>
              <p:nvPr/>
            </p:nvGrpSpPr>
            <p:grpSpPr>
              <a:xfrm>
                <a:off x="3682845" y="3340976"/>
                <a:ext cx="31397" cy="26898"/>
                <a:chOff x="3682845" y="3340976"/>
                <a:chExt cx="31397" cy="26898"/>
              </a:xfrm>
            </p:grpSpPr>
            <p:sp>
              <p:nvSpPr>
                <p:cNvPr id="6771" name="Google Shape;6771;p52"/>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2"/>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3" name="Google Shape;6773;p52"/>
              <p:cNvGrpSpPr/>
              <p:nvPr/>
            </p:nvGrpSpPr>
            <p:grpSpPr>
              <a:xfrm>
                <a:off x="3795393" y="3353725"/>
                <a:ext cx="31499" cy="26993"/>
                <a:chOff x="3795393" y="3353725"/>
                <a:chExt cx="31499" cy="26993"/>
              </a:xfrm>
            </p:grpSpPr>
            <p:sp>
              <p:nvSpPr>
                <p:cNvPr id="6774" name="Google Shape;6774;p52"/>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2"/>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52"/>
              <p:cNvGrpSpPr/>
              <p:nvPr/>
            </p:nvGrpSpPr>
            <p:grpSpPr>
              <a:xfrm>
                <a:off x="4176909" y="4363221"/>
                <a:ext cx="38924" cy="33316"/>
                <a:chOff x="4176909" y="4363221"/>
                <a:chExt cx="38924" cy="33316"/>
              </a:xfrm>
            </p:grpSpPr>
            <p:sp>
              <p:nvSpPr>
                <p:cNvPr id="6777" name="Google Shape;6777;p52"/>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2"/>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9" name="Google Shape;6779;p52"/>
              <p:cNvGrpSpPr/>
              <p:nvPr/>
            </p:nvGrpSpPr>
            <p:grpSpPr>
              <a:xfrm>
                <a:off x="4226191" y="4007660"/>
                <a:ext cx="33560" cy="28770"/>
                <a:chOff x="4226191" y="4007660"/>
                <a:chExt cx="33560" cy="28770"/>
              </a:xfrm>
            </p:grpSpPr>
            <p:sp>
              <p:nvSpPr>
                <p:cNvPr id="6780" name="Google Shape;6780;p52"/>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2"/>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52"/>
              <p:cNvGrpSpPr/>
              <p:nvPr/>
            </p:nvGrpSpPr>
            <p:grpSpPr>
              <a:xfrm>
                <a:off x="3597785" y="3377045"/>
                <a:ext cx="33591" cy="28699"/>
                <a:chOff x="3597785" y="3377045"/>
                <a:chExt cx="33591" cy="28699"/>
              </a:xfrm>
            </p:grpSpPr>
            <p:sp>
              <p:nvSpPr>
                <p:cNvPr id="6783" name="Google Shape;6783;p52"/>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2"/>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52"/>
              <p:cNvGrpSpPr/>
              <p:nvPr/>
            </p:nvGrpSpPr>
            <p:grpSpPr>
              <a:xfrm>
                <a:off x="3887870" y="3669796"/>
                <a:ext cx="33591" cy="28692"/>
                <a:chOff x="3887870" y="3669796"/>
                <a:chExt cx="33591" cy="28692"/>
              </a:xfrm>
            </p:grpSpPr>
            <p:sp>
              <p:nvSpPr>
                <p:cNvPr id="6786" name="Google Shape;6786;p52"/>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2"/>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8" name="Google Shape;6788;p52"/>
              <p:cNvGrpSpPr/>
              <p:nvPr/>
            </p:nvGrpSpPr>
            <p:grpSpPr>
              <a:xfrm>
                <a:off x="3818320" y="3481625"/>
                <a:ext cx="33497" cy="28770"/>
                <a:chOff x="3818320" y="3481625"/>
                <a:chExt cx="33497" cy="28770"/>
              </a:xfrm>
            </p:grpSpPr>
            <p:sp>
              <p:nvSpPr>
                <p:cNvPr id="6789" name="Google Shape;6789;p52"/>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2"/>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52"/>
              <p:cNvGrpSpPr/>
              <p:nvPr/>
            </p:nvGrpSpPr>
            <p:grpSpPr>
              <a:xfrm>
                <a:off x="4278139" y="4120948"/>
                <a:ext cx="37492" cy="32129"/>
                <a:chOff x="4278139" y="4120948"/>
                <a:chExt cx="37492" cy="32129"/>
              </a:xfrm>
            </p:grpSpPr>
            <p:sp>
              <p:nvSpPr>
                <p:cNvPr id="6792" name="Google Shape;6792;p52"/>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2"/>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52"/>
              <p:cNvGrpSpPr/>
              <p:nvPr/>
            </p:nvGrpSpPr>
            <p:grpSpPr>
              <a:xfrm>
                <a:off x="4419898" y="3977388"/>
                <a:ext cx="33497" cy="28692"/>
                <a:chOff x="4419898" y="3977388"/>
                <a:chExt cx="33497" cy="28692"/>
              </a:xfrm>
            </p:grpSpPr>
            <p:sp>
              <p:nvSpPr>
                <p:cNvPr id="6795" name="Google Shape;6795;p52"/>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2"/>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52"/>
              <p:cNvGrpSpPr/>
              <p:nvPr/>
            </p:nvGrpSpPr>
            <p:grpSpPr>
              <a:xfrm>
                <a:off x="4158930" y="4034684"/>
                <a:ext cx="33497" cy="28762"/>
                <a:chOff x="4158930" y="4034684"/>
                <a:chExt cx="33497" cy="28762"/>
              </a:xfrm>
            </p:grpSpPr>
            <p:sp>
              <p:nvSpPr>
                <p:cNvPr id="6798" name="Google Shape;6798;p52"/>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2"/>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0" name="Google Shape;6800;p52"/>
              <p:cNvGrpSpPr/>
              <p:nvPr/>
            </p:nvGrpSpPr>
            <p:grpSpPr>
              <a:xfrm>
                <a:off x="4134949" y="3957049"/>
                <a:ext cx="33497" cy="28770"/>
                <a:chOff x="4134949" y="3957049"/>
                <a:chExt cx="33497" cy="28770"/>
              </a:xfrm>
            </p:grpSpPr>
            <p:sp>
              <p:nvSpPr>
                <p:cNvPr id="6801" name="Google Shape;6801;p52"/>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2"/>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3" name="Google Shape;6803;p52"/>
              <p:cNvGrpSpPr/>
              <p:nvPr/>
            </p:nvGrpSpPr>
            <p:grpSpPr>
              <a:xfrm>
                <a:off x="4193653" y="4184403"/>
                <a:ext cx="43580" cy="37264"/>
                <a:chOff x="4193653" y="4184403"/>
                <a:chExt cx="43580" cy="37264"/>
              </a:xfrm>
            </p:grpSpPr>
            <p:sp>
              <p:nvSpPr>
                <p:cNvPr id="6804" name="Google Shape;6804;p52"/>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2"/>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6" name="Google Shape;6806;p52"/>
              <p:cNvGrpSpPr/>
              <p:nvPr/>
            </p:nvGrpSpPr>
            <p:grpSpPr>
              <a:xfrm>
                <a:off x="4343600" y="3943844"/>
                <a:ext cx="43580" cy="37312"/>
                <a:chOff x="4343600" y="3943844"/>
                <a:chExt cx="43580" cy="37312"/>
              </a:xfrm>
            </p:grpSpPr>
            <p:sp>
              <p:nvSpPr>
                <p:cNvPr id="6807" name="Google Shape;6807;p52"/>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2"/>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52"/>
              <p:cNvGrpSpPr/>
              <p:nvPr/>
            </p:nvGrpSpPr>
            <p:grpSpPr>
              <a:xfrm>
                <a:off x="4172339" y="3381693"/>
                <a:ext cx="31499" cy="27001"/>
                <a:chOff x="4172339" y="3381693"/>
                <a:chExt cx="31499" cy="27001"/>
              </a:xfrm>
            </p:grpSpPr>
            <p:sp>
              <p:nvSpPr>
                <p:cNvPr id="6810" name="Google Shape;6810;p52"/>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2"/>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12" name="Google Shape;6812;p52"/>
          <p:cNvGrpSpPr/>
          <p:nvPr/>
        </p:nvGrpSpPr>
        <p:grpSpPr>
          <a:xfrm>
            <a:off x="6647587" y="3567393"/>
            <a:ext cx="560636" cy="516497"/>
            <a:chOff x="6652051" y="3714143"/>
            <a:chExt cx="560636" cy="516497"/>
          </a:xfrm>
        </p:grpSpPr>
        <p:grpSp>
          <p:nvGrpSpPr>
            <p:cNvPr id="6813" name="Google Shape;6813;p52"/>
            <p:cNvGrpSpPr/>
            <p:nvPr/>
          </p:nvGrpSpPr>
          <p:grpSpPr>
            <a:xfrm>
              <a:off x="6669657" y="3716715"/>
              <a:ext cx="466768" cy="464314"/>
              <a:chOff x="3139766" y="765669"/>
              <a:chExt cx="886380" cy="881888"/>
            </a:xfrm>
          </p:grpSpPr>
          <p:grpSp>
            <p:nvGrpSpPr>
              <p:cNvPr id="6814" name="Google Shape;6814;p52"/>
              <p:cNvGrpSpPr/>
              <p:nvPr/>
            </p:nvGrpSpPr>
            <p:grpSpPr>
              <a:xfrm>
                <a:off x="3139766" y="765669"/>
                <a:ext cx="886380" cy="881888"/>
                <a:chOff x="3139766" y="765669"/>
                <a:chExt cx="886380" cy="881888"/>
              </a:xfrm>
            </p:grpSpPr>
            <p:sp>
              <p:nvSpPr>
                <p:cNvPr id="6815" name="Google Shape;6815;p5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4" name="Google Shape;6824;p5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8" name="Google Shape;6828;p5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52"/>
          <p:cNvGrpSpPr/>
          <p:nvPr/>
        </p:nvGrpSpPr>
        <p:grpSpPr>
          <a:xfrm>
            <a:off x="7646296" y="3047976"/>
            <a:ext cx="104231" cy="320340"/>
            <a:chOff x="7564426" y="3224343"/>
            <a:chExt cx="119985" cy="368801"/>
          </a:xfrm>
        </p:grpSpPr>
        <p:sp>
          <p:nvSpPr>
            <p:cNvPr id="6830" name="Google Shape;6830;p5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2" name="Google Shape;6832;p52"/>
          <p:cNvGrpSpPr/>
          <p:nvPr/>
        </p:nvGrpSpPr>
        <p:grpSpPr>
          <a:xfrm>
            <a:off x="7345785" y="3042077"/>
            <a:ext cx="189489" cy="332132"/>
            <a:chOff x="8370831" y="3202002"/>
            <a:chExt cx="218129" cy="382376"/>
          </a:xfrm>
        </p:grpSpPr>
        <p:sp>
          <p:nvSpPr>
            <p:cNvPr id="6833" name="Google Shape;6833;p5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52"/>
          <p:cNvGrpSpPr/>
          <p:nvPr/>
        </p:nvGrpSpPr>
        <p:grpSpPr>
          <a:xfrm>
            <a:off x="8069174" y="3453209"/>
            <a:ext cx="309429" cy="267000"/>
            <a:chOff x="6742064" y="3750480"/>
            <a:chExt cx="399315" cy="344560"/>
          </a:xfrm>
        </p:grpSpPr>
        <p:sp>
          <p:nvSpPr>
            <p:cNvPr id="6836" name="Google Shape;6836;p5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52"/>
          <p:cNvGrpSpPr/>
          <p:nvPr/>
        </p:nvGrpSpPr>
        <p:grpSpPr>
          <a:xfrm>
            <a:off x="7608193" y="3804257"/>
            <a:ext cx="180437" cy="281608"/>
            <a:chOff x="7248525" y="3739696"/>
            <a:chExt cx="230531" cy="359790"/>
          </a:xfrm>
        </p:grpSpPr>
        <p:sp>
          <p:nvSpPr>
            <p:cNvPr id="6839" name="Google Shape;6839;p5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1" name="Google Shape;6841;p52"/>
          <p:cNvGrpSpPr/>
          <p:nvPr/>
        </p:nvGrpSpPr>
        <p:grpSpPr>
          <a:xfrm>
            <a:off x="7854113" y="3447481"/>
            <a:ext cx="162896" cy="278710"/>
            <a:chOff x="7601242" y="3729267"/>
            <a:chExt cx="222566" cy="380803"/>
          </a:xfrm>
        </p:grpSpPr>
        <p:sp>
          <p:nvSpPr>
            <p:cNvPr id="6842" name="Google Shape;6842;p5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4" name="Google Shape;6844;p52"/>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5" name="Google Shape;6845;p52"/>
          <p:cNvGrpSpPr/>
          <p:nvPr/>
        </p:nvGrpSpPr>
        <p:grpSpPr>
          <a:xfrm>
            <a:off x="7343758" y="3448622"/>
            <a:ext cx="193543" cy="275990"/>
            <a:chOff x="8304647" y="3738687"/>
            <a:chExt cx="225076" cy="320956"/>
          </a:xfrm>
        </p:grpSpPr>
        <p:sp>
          <p:nvSpPr>
            <p:cNvPr id="6846" name="Google Shape;6846;p5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52"/>
          <p:cNvGrpSpPr/>
          <p:nvPr/>
        </p:nvGrpSpPr>
        <p:grpSpPr>
          <a:xfrm>
            <a:off x="7616251" y="3448622"/>
            <a:ext cx="178492" cy="275990"/>
            <a:chOff x="8615101" y="3738687"/>
            <a:chExt cx="207573" cy="320956"/>
          </a:xfrm>
        </p:grpSpPr>
        <p:sp>
          <p:nvSpPr>
            <p:cNvPr id="6850" name="Google Shape;6850;p5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3" name="Google Shape;6853;p52"/>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4" name="Google Shape;6854;p52"/>
          <p:cNvGrpSpPr/>
          <p:nvPr/>
        </p:nvGrpSpPr>
        <p:grpSpPr>
          <a:xfrm>
            <a:off x="7841782" y="3851282"/>
            <a:ext cx="187557" cy="187557"/>
            <a:chOff x="8565775" y="671075"/>
            <a:chExt cx="441000" cy="441000"/>
          </a:xfrm>
        </p:grpSpPr>
        <p:sp>
          <p:nvSpPr>
            <p:cNvPr id="6855" name="Google Shape;6855;p5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7" name="Google Shape;6857;p52"/>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2"/>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9" name="Google Shape;6859;p52"/>
          <p:cNvGrpSpPr/>
          <p:nvPr/>
        </p:nvGrpSpPr>
        <p:grpSpPr>
          <a:xfrm>
            <a:off x="5996254" y="2923808"/>
            <a:ext cx="587865" cy="517731"/>
            <a:chOff x="6000718" y="3070557"/>
            <a:chExt cx="587865" cy="517731"/>
          </a:xfrm>
        </p:grpSpPr>
        <p:sp>
          <p:nvSpPr>
            <p:cNvPr id="6860" name="Google Shape;6860;p5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0" name="Google Shape;6870;p52"/>
          <p:cNvGrpSpPr/>
          <p:nvPr/>
        </p:nvGrpSpPr>
        <p:grpSpPr>
          <a:xfrm>
            <a:off x="6011059" y="3567468"/>
            <a:ext cx="557665" cy="516387"/>
            <a:chOff x="6015523" y="3714217"/>
            <a:chExt cx="557665" cy="516387"/>
          </a:xfrm>
        </p:grpSpPr>
        <p:grpSp>
          <p:nvGrpSpPr>
            <p:cNvPr id="6871" name="Google Shape;6871;p52"/>
            <p:cNvGrpSpPr/>
            <p:nvPr/>
          </p:nvGrpSpPr>
          <p:grpSpPr>
            <a:xfrm>
              <a:off x="6036094" y="3716980"/>
              <a:ext cx="529822" cy="510480"/>
              <a:chOff x="3148311" y="-545634"/>
              <a:chExt cx="1006118" cy="969572"/>
            </a:xfrm>
          </p:grpSpPr>
          <p:sp>
            <p:nvSpPr>
              <p:cNvPr id="6872" name="Google Shape;6872;p5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2" name="Google Shape;6882;p5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52"/>
          <p:cNvGrpSpPr/>
          <p:nvPr/>
        </p:nvGrpSpPr>
        <p:grpSpPr>
          <a:xfrm>
            <a:off x="6639841" y="2926879"/>
            <a:ext cx="576302" cy="511871"/>
            <a:chOff x="6644304" y="3073628"/>
            <a:chExt cx="576302" cy="511871"/>
          </a:xfrm>
        </p:grpSpPr>
        <p:grpSp>
          <p:nvGrpSpPr>
            <p:cNvPr id="6884" name="Google Shape;6884;p52"/>
            <p:cNvGrpSpPr/>
            <p:nvPr/>
          </p:nvGrpSpPr>
          <p:grpSpPr>
            <a:xfrm>
              <a:off x="6712169" y="3073651"/>
              <a:ext cx="481611" cy="506713"/>
              <a:chOff x="1833536" y="-546641"/>
              <a:chExt cx="914567" cy="962419"/>
            </a:xfrm>
          </p:grpSpPr>
          <p:grpSp>
            <p:nvGrpSpPr>
              <p:cNvPr id="6885" name="Google Shape;6885;p52"/>
              <p:cNvGrpSpPr/>
              <p:nvPr/>
            </p:nvGrpSpPr>
            <p:grpSpPr>
              <a:xfrm>
                <a:off x="1833536" y="-524249"/>
                <a:ext cx="914567" cy="940027"/>
                <a:chOff x="1833536" y="-524249"/>
                <a:chExt cx="914567" cy="940027"/>
              </a:xfrm>
            </p:grpSpPr>
            <p:sp>
              <p:nvSpPr>
                <p:cNvPr id="6886" name="Google Shape;6886;p5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1" name="Google Shape;6891;p5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5" name="Google Shape;6895;p5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52"/>
          <p:cNvGrpSpPr/>
          <p:nvPr/>
        </p:nvGrpSpPr>
        <p:grpSpPr>
          <a:xfrm>
            <a:off x="5904877" y="1016248"/>
            <a:ext cx="2435960" cy="1297725"/>
            <a:chOff x="233350" y="949250"/>
            <a:chExt cx="7137300" cy="3802300"/>
          </a:xfrm>
        </p:grpSpPr>
        <p:sp>
          <p:nvSpPr>
            <p:cNvPr id="6897" name="Google Shape;6897;p5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52"/>
          <p:cNvGrpSpPr/>
          <p:nvPr/>
        </p:nvGrpSpPr>
        <p:grpSpPr>
          <a:xfrm>
            <a:off x="3530626" y="1013128"/>
            <a:ext cx="2078182" cy="1366558"/>
            <a:chOff x="235800" y="830650"/>
            <a:chExt cx="6978450" cy="4588844"/>
          </a:xfrm>
        </p:grpSpPr>
        <p:sp>
          <p:nvSpPr>
            <p:cNvPr id="6949" name="Google Shape;6949;p52"/>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2"/>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2"/>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2"/>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2"/>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2"/>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52"/>
          <p:cNvGrpSpPr/>
          <p:nvPr/>
        </p:nvGrpSpPr>
        <p:grpSpPr>
          <a:xfrm>
            <a:off x="698034" y="977939"/>
            <a:ext cx="2665073" cy="1317140"/>
            <a:chOff x="793334" y="1192826"/>
            <a:chExt cx="2665073" cy="1317140"/>
          </a:xfrm>
        </p:grpSpPr>
        <p:sp>
          <p:nvSpPr>
            <p:cNvPr id="6956" name="Google Shape;6956;p5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5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5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5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5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5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5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5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5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5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5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5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5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5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5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5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5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5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5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5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5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5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5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5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5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5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5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5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5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5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5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5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5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5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5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5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5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5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5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5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5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5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5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5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5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5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5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5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5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5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5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5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5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5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5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5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5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5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5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5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5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5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5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5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5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5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5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5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5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5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5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5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5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5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5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5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5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5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5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5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5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5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5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5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5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5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5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5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5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5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5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5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5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5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5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5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5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5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5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5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5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5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5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5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5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5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5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5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5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5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5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5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5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5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5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5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5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5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5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5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5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5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5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5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5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5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5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5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5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5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5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5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5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5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5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5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5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5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5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5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5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5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5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5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5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5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5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5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5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5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5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5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5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5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5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5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5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5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5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5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5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5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5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5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5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5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5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5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5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5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5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5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5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5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5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5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5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5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5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5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5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5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5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5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5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5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5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5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5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5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5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5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5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5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5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5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5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5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5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5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5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5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5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5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5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5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5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5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5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5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5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5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5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5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5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5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5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5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5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5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5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5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5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5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5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5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5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5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5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5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5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5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5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5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5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5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5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5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5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5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5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5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5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5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5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5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5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5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5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5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5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5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5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5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5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5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5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5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5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5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5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5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5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5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5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5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5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5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5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5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5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5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5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5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5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5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5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5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5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5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5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5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5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5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5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5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5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5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5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5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5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5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5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5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5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5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5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5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5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5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5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5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5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5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5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5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5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5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5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5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5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5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5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5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5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5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5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5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5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5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5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5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5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5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5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5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5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5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5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5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5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5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5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5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5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5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5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5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5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5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5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5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5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5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5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5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5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5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5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5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5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5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5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5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5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5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5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5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5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5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5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5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5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5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5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5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5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5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5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5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5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5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5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5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5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5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5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5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5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5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5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5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5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5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5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5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5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5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5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5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5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5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5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5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5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5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5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5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5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5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5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5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5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5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5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5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5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5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5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5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5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5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5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5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5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5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5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5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5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5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5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5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5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5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5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5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5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5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5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5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5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5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5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5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5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5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5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5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5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5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5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5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5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5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5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5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5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5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5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5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5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5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5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5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5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5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5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5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5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5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5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5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5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5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5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5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5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5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5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5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5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5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5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5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5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5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5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5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5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5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5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5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5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5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5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5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5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5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5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5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5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5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5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5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5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5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5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5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5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5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5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5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5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5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5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5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5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5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5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5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5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5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5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5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5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5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5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5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5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5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5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5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5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5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5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5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5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5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5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5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5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5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5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5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5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5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5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5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5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5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5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5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5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5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5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5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5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5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5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5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5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5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5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5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5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5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5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5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5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5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5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5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5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5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5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5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5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5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5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5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5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5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5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5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5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5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5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5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5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5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5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5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5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5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5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5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5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5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5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5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5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5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5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5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5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5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5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5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5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5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5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5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5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5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5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5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5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5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5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grpSp>
        <p:nvGrpSpPr>
          <p:cNvPr id="10927" name="Google Shape;10927;p53"/>
          <p:cNvGrpSpPr/>
          <p:nvPr/>
        </p:nvGrpSpPr>
        <p:grpSpPr>
          <a:xfrm>
            <a:off x="2100561" y="3398658"/>
            <a:ext cx="1102891" cy="760337"/>
            <a:chOff x="4967783" y="2151471"/>
            <a:chExt cx="3920692" cy="2702940"/>
          </a:xfrm>
        </p:grpSpPr>
        <p:grpSp>
          <p:nvGrpSpPr>
            <p:cNvPr id="10928" name="Google Shape;10928;p53"/>
            <p:cNvGrpSpPr/>
            <p:nvPr/>
          </p:nvGrpSpPr>
          <p:grpSpPr>
            <a:xfrm>
              <a:off x="5045709" y="2252109"/>
              <a:ext cx="3761071" cy="2501708"/>
              <a:chOff x="2691784" y="1805334"/>
              <a:chExt cx="3761071" cy="2501708"/>
            </a:xfrm>
          </p:grpSpPr>
          <p:sp>
            <p:nvSpPr>
              <p:cNvPr id="10929" name="Google Shape;10929;p5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53"/>
            <p:cNvGrpSpPr/>
            <p:nvPr/>
          </p:nvGrpSpPr>
          <p:grpSpPr>
            <a:xfrm>
              <a:off x="4967783" y="2151471"/>
              <a:ext cx="3920692" cy="2702940"/>
              <a:chOff x="2613858" y="1704696"/>
              <a:chExt cx="3920692" cy="2702940"/>
            </a:xfrm>
          </p:grpSpPr>
          <p:sp>
            <p:nvSpPr>
              <p:cNvPr id="10937" name="Google Shape;10937;p5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42" name="Google Shape;10942;p53"/>
          <p:cNvGrpSpPr/>
          <p:nvPr/>
        </p:nvGrpSpPr>
        <p:grpSpPr>
          <a:xfrm>
            <a:off x="3504470" y="1286935"/>
            <a:ext cx="1561911" cy="708580"/>
            <a:chOff x="3530532" y="1496185"/>
            <a:chExt cx="1561911" cy="708580"/>
          </a:xfrm>
        </p:grpSpPr>
        <p:grpSp>
          <p:nvGrpSpPr>
            <p:cNvPr id="10943" name="Google Shape;10943;p53"/>
            <p:cNvGrpSpPr/>
            <p:nvPr/>
          </p:nvGrpSpPr>
          <p:grpSpPr>
            <a:xfrm>
              <a:off x="3720318" y="1857562"/>
              <a:ext cx="1372125" cy="54"/>
              <a:chOff x="3720318" y="1857562"/>
              <a:chExt cx="1372125" cy="54"/>
            </a:xfrm>
          </p:grpSpPr>
          <p:cxnSp>
            <p:nvCxnSpPr>
              <p:cNvPr id="10944" name="Google Shape;10944;p53"/>
              <p:cNvCxnSpPr>
                <a:endCxn id="10945"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946" name="Google Shape;10946;p5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947" name="Google Shape;10947;p5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948" name="Google Shape;10948;p53"/>
              <p:cNvCxnSpPr>
                <a:stCxn id="10945"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949" name="Google Shape;10949;p53"/>
            <p:cNvGrpSpPr/>
            <p:nvPr/>
          </p:nvGrpSpPr>
          <p:grpSpPr>
            <a:xfrm>
              <a:off x="3567462" y="1496185"/>
              <a:ext cx="286500" cy="272914"/>
              <a:chOff x="3567462" y="1496185"/>
              <a:chExt cx="286500" cy="272914"/>
            </a:xfrm>
          </p:grpSpPr>
          <p:cxnSp>
            <p:nvCxnSpPr>
              <p:cNvPr id="10950" name="Google Shape;10950;p5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951" name="Google Shape;10951;p5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52" name="Google Shape;10952;p5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54" name="Google Shape;10954;p53"/>
            <p:cNvGrpSpPr/>
            <p:nvPr/>
          </p:nvGrpSpPr>
          <p:grpSpPr>
            <a:xfrm>
              <a:off x="3929014" y="1960574"/>
              <a:ext cx="286500" cy="242342"/>
              <a:chOff x="3929014" y="1960574"/>
              <a:chExt cx="286500" cy="242342"/>
            </a:xfrm>
          </p:grpSpPr>
          <p:cxnSp>
            <p:nvCxnSpPr>
              <p:cNvPr id="10955" name="Google Shape;10955;p5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956" name="Google Shape;10956;p5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53"/>
            <p:cNvGrpSpPr/>
            <p:nvPr/>
          </p:nvGrpSpPr>
          <p:grpSpPr>
            <a:xfrm>
              <a:off x="4290828" y="1496185"/>
              <a:ext cx="286500" cy="272914"/>
              <a:chOff x="4290828" y="1496185"/>
              <a:chExt cx="286500" cy="272914"/>
            </a:xfrm>
          </p:grpSpPr>
          <p:cxnSp>
            <p:nvCxnSpPr>
              <p:cNvPr id="10958" name="Google Shape;10958;p5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959" name="Google Shape;10959;p5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0" name="Google Shape;10960;p5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1" name="Google Shape;10961;p53"/>
            <p:cNvGrpSpPr/>
            <p:nvPr/>
          </p:nvGrpSpPr>
          <p:grpSpPr>
            <a:xfrm>
              <a:off x="4657726" y="1959674"/>
              <a:ext cx="286500" cy="245092"/>
              <a:chOff x="4657726" y="1959674"/>
              <a:chExt cx="286500" cy="245092"/>
            </a:xfrm>
          </p:grpSpPr>
          <p:cxnSp>
            <p:nvCxnSpPr>
              <p:cNvPr id="10962" name="Google Shape;10962;p5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963" name="Google Shape;10963;p5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64" name="Google Shape;10964;p53"/>
          <p:cNvGrpSpPr/>
          <p:nvPr/>
        </p:nvGrpSpPr>
        <p:grpSpPr>
          <a:xfrm>
            <a:off x="3486489" y="2149032"/>
            <a:ext cx="1597032" cy="378649"/>
            <a:chOff x="3512551" y="2358282"/>
            <a:chExt cx="1597032" cy="378649"/>
          </a:xfrm>
        </p:grpSpPr>
        <p:grpSp>
          <p:nvGrpSpPr>
            <p:cNvPr id="10965" name="Google Shape;10965;p53"/>
            <p:cNvGrpSpPr/>
            <p:nvPr/>
          </p:nvGrpSpPr>
          <p:grpSpPr>
            <a:xfrm>
              <a:off x="3738198" y="2553002"/>
              <a:ext cx="1145834" cy="117"/>
              <a:chOff x="3738198" y="2553002"/>
              <a:chExt cx="1145834" cy="117"/>
            </a:xfrm>
          </p:grpSpPr>
          <p:cxnSp>
            <p:nvCxnSpPr>
              <p:cNvPr id="10966" name="Google Shape;10966;p5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967" name="Google Shape;10967;p5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968" name="Google Shape;10968;p53"/>
              <p:cNvCxnSpPr>
                <a:stCxn id="10969" idx="6"/>
                <a:endCxn id="10970"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971" name="Google Shape;10971;p53"/>
            <p:cNvGrpSpPr/>
            <p:nvPr/>
          </p:nvGrpSpPr>
          <p:grpSpPr>
            <a:xfrm>
              <a:off x="3969644" y="2440153"/>
              <a:ext cx="225900" cy="296779"/>
              <a:chOff x="3969644" y="2440153"/>
              <a:chExt cx="225900" cy="296779"/>
            </a:xfrm>
          </p:grpSpPr>
          <p:cxnSp>
            <p:nvCxnSpPr>
              <p:cNvPr id="10972" name="Google Shape;10972;p5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970" name="Google Shape;10970;p5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4" name="Google Shape;10974;p53"/>
            <p:cNvGrpSpPr/>
            <p:nvPr/>
          </p:nvGrpSpPr>
          <p:grpSpPr>
            <a:xfrm>
              <a:off x="4426818" y="2358282"/>
              <a:ext cx="225600" cy="307471"/>
              <a:chOff x="4426818" y="2358282"/>
              <a:chExt cx="225600" cy="307471"/>
            </a:xfrm>
          </p:grpSpPr>
          <p:cxnSp>
            <p:nvCxnSpPr>
              <p:cNvPr id="10975" name="Google Shape;10975;p53"/>
              <p:cNvCxnSpPr>
                <a:stCxn id="10976"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977" name="Google Shape;10977;p5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53"/>
            <p:cNvGrpSpPr/>
            <p:nvPr/>
          </p:nvGrpSpPr>
          <p:grpSpPr>
            <a:xfrm>
              <a:off x="4883984" y="2440153"/>
              <a:ext cx="225600" cy="296479"/>
              <a:chOff x="4883984" y="2440153"/>
              <a:chExt cx="225600" cy="296479"/>
            </a:xfrm>
          </p:grpSpPr>
          <p:cxnSp>
            <p:nvCxnSpPr>
              <p:cNvPr id="10979" name="Google Shape;10979;p5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980" name="Google Shape;10980;p5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53"/>
            <p:cNvGrpSpPr/>
            <p:nvPr/>
          </p:nvGrpSpPr>
          <p:grpSpPr>
            <a:xfrm>
              <a:off x="3512551" y="2358356"/>
              <a:ext cx="225647" cy="307629"/>
              <a:chOff x="2182679" y="2005014"/>
              <a:chExt cx="792300" cy="1080158"/>
            </a:xfrm>
          </p:grpSpPr>
          <p:cxnSp>
            <p:nvCxnSpPr>
              <p:cNvPr id="10983" name="Google Shape;10983;p53"/>
              <p:cNvCxnSpPr>
                <a:stCxn id="10984"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969" name="Google Shape;10969;p5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5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85" name="Google Shape;10985;p53"/>
          <p:cNvGrpSpPr/>
          <p:nvPr/>
        </p:nvGrpSpPr>
        <p:grpSpPr>
          <a:xfrm>
            <a:off x="6846571" y="972829"/>
            <a:ext cx="1559809" cy="722610"/>
            <a:chOff x="634175" y="2986275"/>
            <a:chExt cx="3147949" cy="1458344"/>
          </a:xfrm>
        </p:grpSpPr>
        <p:cxnSp>
          <p:nvCxnSpPr>
            <p:cNvPr id="10986" name="Google Shape;10986;p53"/>
            <p:cNvCxnSpPr>
              <a:stCxn id="10987" idx="4"/>
              <a:endCxn id="10988"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989" name="Google Shape;10989;p53"/>
            <p:cNvCxnSpPr>
              <a:stCxn id="10988" idx="0"/>
              <a:endCxn id="10990"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991" name="Google Shape;10991;p53"/>
            <p:cNvCxnSpPr>
              <a:stCxn id="10990" idx="4"/>
              <a:endCxn id="10992"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993" name="Google Shape;10993;p53"/>
            <p:cNvCxnSpPr>
              <a:stCxn id="10992" idx="0"/>
              <a:endCxn id="10994"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994" name="Google Shape;10994;p5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90" name="Google Shape;10990;p5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87" name="Google Shape;10987;p5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92" name="Google Shape;10992;p5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88" name="Google Shape;10988;p5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995" name="Google Shape;10995;p53"/>
          <p:cNvGrpSpPr/>
          <p:nvPr/>
        </p:nvGrpSpPr>
        <p:grpSpPr>
          <a:xfrm>
            <a:off x="3500361" y="2682737"/>
            <a:ext cx="1570719" cy="294123"/>
            <a:chOff x="998425" y="1182125"/>
            <a:chExt cx="1065400" cy="199500"/>
          </a:xfrm>
        </p:grpSpPr>
        <p:sp>
          <p:nvSpPr>
            <p:cNvPr id="10996" name="Google Shape;10996;p5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5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5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1" name="Google Shape;11001;p53"/>
          <p:cNvGrpSpPr/>
          <p:nvPr/>
        </p:nvGrpSpPr>
        <p:grpSpPr>
          <a:xfrm>
            <a:off x="6843617" y="1800224"/>
            <a:ext cx="1565716" cy="366729"/>
            <a:chOff x="1247650" y="2075423"/>
            <a:chExt cx="6648477" cy="1557238"/>
          </a:xfrm>
        </p:grpSpPr>
        <p:sp>
          <p:nvSpPr>
            <p:cNvPr id="11002" name="Google Shape;11002;p5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5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5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5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5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53"/>
          <p:cNvGrpSpPr/>
          <p:nvPr/>
        </p:nvGrpSpPr>
        <p:grpSpPr>
          <a:xfrm>
            <a:off x="6827929" y="2949039"/>
            <a:ext cx="1597061" cy="663440"/>
            <a:chOff x="6796238" y="3158297"/>
            <a:chExt cx="1630319" cy="677257"/>
          </a:xfrm>
        </p:grpSpPr>
        <p:cxnSp>
          <p:nvCxnSpPr>
            <p:cNvPr id="11009" name="Google Shape;11009;p5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010" name="Google Shape;11010;p5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1011" name="Google Shape;11011;p5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1012" name="Google Shape;11012;p5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1013" name="Google Shape;11013;p53"/>
            <p:cNvGrpSpPr/>
            <p:nvPr/>
          </p:nvGrpSpPr>
          <p:grpSpPr>
            <a:xfrm>
              <a:off x="6796238" y="3311904"/>
              <a:ext cx="1630319" cy="377697"/>
              <a:chOff x="6796238" y="3311904"/>
              <a:chExt cx="1630319" cy="377697"/>
            </a:xfrm>
          </p:grpSpPr>
          <p:sp>
            <p:nvSpPr>
              <p:cNvPr id="11014" name="Google Shape;11014;p5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5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17" name="Google Shape;11017;p53"/>
          <p:cNvGrpSpPr/>
          <p:nvPr/>
        </p:nvGrpSpPr>
        <p:grpSpPr>
          <a:xfrm>
            <a:off x="5349067" y="970431"/>
            <a:ext cx="1368606" cy="1593805"/>
            <a:chOff x="1839112" y="2209163"/>
            <a:chExt cx="1918159" cy="2233784"/>
          </a:xfrm>
        </p:grpSpPr>
        <p:sp>
          <p:nvSpPr>
            <p:cNvPr id="11018" name="Google Shape;11018;p5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21" name="Google Shape;11021;p53"/>
            <p:cNvCxnSpPr>
              <a:stCxn id="11018" idx="6"/>
              <a:endCxn id="11019"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022" name="Google Shape;11022;p53"/>
            <p:cNvCxnSpPr>
              <a:stCxn id="11019" idx="4"/>
              <a:endCxn id="11023"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1024" name="Google Shape;11024;p53"/>
            <p:cNvCxnSpPr>
              <a:stCxn id="11023" idx="6"/>
              <a:endCxn id="11020"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1025" name="Google Shape;11025;p53"/>
            <p:cNvCxnSpPr>
              <a:stCxn id="11020" idx="4"/>
              <a:endCxn id="11026"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1023" name="Google Shape;11023;p5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28" name="Google Shape;11028;p53"/>
            <p:cNvCxnSpPr>
              <a:endCxn id="11027"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1029" name="Google Shape;11029;p53"/>
          <p:cNvGrpSpPr/>
          <p:nvPr/>
        </p:nvGrpSpPr>
        <p:grpSpPr>
          <a:xfrm>
            <a:off x="3481440" y="976667"/>
            <a:ext cx="1637968" cy="154942"/>
            <a:chOff x="238125" y="2506075"/>
            <a:chExt cx="7115411" cy="673075"/>
          </a:xfrm>
        </p:grpSpPr>
        <p:sp>
          <p:nvSpPr>
            <p:cNvPr id="11030" name="Google Shape;11030;p5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5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5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53"/>
          <p:cNvGrpSpPr/>
          <p:nvPr/>
        </p:nvGrpSpPr>
        <p:grpSpPr>
          <a:xfrm>
            <a:off x="720125" y="1298264"/>
            <a:ext cx="2476762" cy="91743"/>
            <a:chOff x="1464850" y="436376"/>
            <a:chExt cx="6001362" cy="222300"/>
          </a:xfrm>
        </p:grpSpPr>
        <p:sp>
          <p:nvSpPr>
            <p:cNvPr id="11036" name="Google Shape;11036;p5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41" name="Google Shape;11041;p5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042" name="Google Shape;11042;p5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043" name="Google Shape;11043;p5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1044" name="Google Shape;11044;p5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1045" name="Google Shape;11045;p53"/>
          <p:cNvGrpSpPr/>
          <p:nvPr/>
        </p:nvGrpSpPr>
        <p:grpSpPr>
          <a:xfrm>
            <a:off x="706392" y="2533730"/>
            <a:ext cx="1452710" cy="651923"/>
            <a:chOff x="803162" y="2667727"/>
            <a:chExt cx="1411906" cy="633611"/>
          </a:xfrm>
        </p:grpSpPr>
        <p:cxnSp>
          <p:nvCxnSpPr>
            <p:cNvPr id="11046" name="Google Shape;11046;p53"/>
            <p:cNvCxnSpPr>
              <a:stCxn id="11047" idx="2"/>
              <a:endCxn id="11048"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049" name="Google Shape;11049;p53"/>
            <p:cNvCxnSpPr>
              <a:stCxn id="11050" idx="0"/>
              <a:endCxn id="11047"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051" name="Google Shape;11051;p53"/>
            <p:cNvCxnSpPr>
              <a:stCxn id="11050" idx="2"/>
              <a:endCxn id="11052"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053" name="Google Shape;11053;p53"/>
            <p:cNvCxnSpPr>
              <a:stCxn id="11054" idx="0"/>
              <a:endCxn id="11050"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055" name="Google Shape;11055;p53"/>
            <p:cNvCxnSpPr>
              <a:stCxn id="11048" idx="2"/>
              <a:endCxn id="11056"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1057" name="Google Shape;11057;p53"/>
            <p:cNvCxnSpPr>
              <a:stCxn id="11058" idx="0"/>
              <a:endCxn id="11048"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1054" name="Google Shape;11054;p5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52" name="Google Shape;11052;p5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58" name="Google Shape;11058;p5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56" name="Google Shape;11056;p5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48" name="Google Shape;11048;p5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50" name="Google Shape;11050;p5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1047" name="Google Shape;11047;p5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1059" name="Google Shape;11059;p53"/>
          <p:cNvGrpSpPr/>
          <p:nvPr/>
        </p:nvGrpSpPr>
        <p:grpSpPr>
          <a:xfrm>
            <a:off x="706394" y="969268"/>
            <a:ext cx="2518541" cy="209309"/>
            <a:chOff x="803163" y="1111966"/>
            <a:chExt cx="2447800" cy="203430"/>
          </a:xfrm>
        </p:grpSpPr>
        <p:grpSp>
          <p:nvGrpSpPr>
            <p:cNvPr id="11060" name="Google Shape;11060;p53"/>
            <p:cNvGrpSpPr/>
            <p:nvPr/>
          </p:nvGrpSpPr>
          <p:grpSpPr>
            <a:xfrm>
              <a:off x="1958180" y="1111966"/>
              <a:ext cx="588019" cy="121396"/>
              <a:chOff x="4808316" y="2800065"/>
              <a:chExt cx="1999386" cy="412910"/>
            </a:xfrm>
          </p:grpSpPr>
          <p:sp>
            <p:nvSpPr>
              <p:cNvPr id="11061" name="Google Shape;11061;p5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2" name="Google Shape;11062;p53"/>
              <p:cNvGrpSpPr/>
              <p:nvPr/>
            </p:nvGrpSpPr>
            <p:grpSpPr>
              <a:xfrm>
                <a:off x="4808316" y="2800065"/>
                <a:ext cx="92400" cy="411825"/>
                <a:chOff x="845575" y="2563700"/>
                <a:chExt cx="92400" cy="411825"/>
              </a:xfrm>
            </p:grpSpPr>
            <p:cxnSp>
              <p:nvCxnSpPr>
                <p:cNvPr id="11063" name="Google Shape;11063;p5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064" name="Google Shape;11064;p5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1065" name="Google Shape;11065;p5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1066" name="Google Shape;11066;p5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53"/>
            <p:cNvGrpSpPr/>
            <p:nvPr/>
          </p:nvGrpSpPr>
          <p:grpSpPr>
            <a:xfrm>
              <a:off x="803163" y="1111974"/>
              <a:ext cx="591158" cy="121545"/>
              <a:chOff x="803163" y="1111974"/>
              <a:chExt cx="591158" cy="121545"/>
            </a:xfrm>
          </p:grpSpPr>
          <p:grpSp>
            <p:nvGrpSpPr>
              <p:cNvPr id="11068" name="Google Shape;11068;p53"/>
              <p:cNvGrpSpPr/>
              <p:nvPr/>
            </p:nvGrpSpPr>
            <p:grpSpPr>
              <a:xfrm>
                <a:off x="803163" y="1111974"/>
                <a:ext cx="27175" cy="121077"/>
                <a:chOff x="845575" y="2563700"/>
                <a:chExt cx="92400" cy="411825"/>
              </a:xfrm>
            </p:grpSpPr>
            <p:cxnSp>
              <p:nvCxnSpPr>
                <p:cNvPr id="11069" name="Google Shape;11069;p5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070" name="Google Shape;11070;p5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1" name="Google Shape;11071;p5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2" name="Google Shape;11072;p53"/>
            <p:cNvGrpSpPr/>
            <p:nvPr/>
          </p:nvGrpSpPr>
          <p:grpSpPr>
            <a:xfrm>
              <a:off x="1381910" y="1194219"/>
              <a:ext cx="588341" cy="121177"/>
              <a:chOff x="1381910" y="1194219"/>
              <a:chExt cx="588341" cy="121177"/>
            </a:xfrm>
          </p:grpSpPr>
          <p:grpSp>
            <p:nvGrpSpPr>
              <p:cNvPr id="11073" name="Google Shape;11073;p53"/>
              <p:cNvGrpSpPr/>
              <p:nvPr/>
            </p:nvGrpSpPr>
            <p:grpSpPr>
              <a:xfrm rot="10800000">
                <a:off x="1381910" y="1194319"/>
                <a:ext cx="27175" cy="121077"/>
                <a:chOff x="2070100" y="2563700"/>
                <a:chExt cx="92400" cy="411825"/>
              </a:xfrm>
            </p:grpSpPr>
            <p:cxnSp>
              <p:nvCxnSpPr>
                <p:cNvPr id="11074" name="Google Shape;11074;p5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075" name="Google Shape;11075;p5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6" name="Google Shape;11076;p5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53"/>
            <p:cNvGrpSpPr/>
            <p:nvPr/>
          </p:nvGrpSpPr>
          <p:grpSpPr>
            <a:xfrm>
              <a:off x="2532079" y="1194219"/>
              <a:ext cx="704927" cy="121177"/>
              <a:chOff x="2532079" y="1194219"/>
              <a:chExt cx="704927" cy="121177"/>
            </a:xfrm>
          </p:grpSpPr>
          <p:grpSp>
            <p:nvGrpSpPr>
              <p:cNvPr id="11078" name="Google Shape;11078;p53"/>
              <p:cNvGrpSpPr/>
              <p:nvPr/>
            </p:nvGrpSpPr>
            <p:grpSpPr>
              <a:xfrm rot="10800000">
                <a:off x="2532079" y="1194319"/>
                <a:ext cx="27175" cy="121077"/>
                <a:chOff x="2070100" y="2563700"/>
                <a:chExt cx="92400" cy="411825"/>
              </a:xfrm>
            </p:grpSpPr>
            <p:cxnSp>
              <p:nvCxnSpPr>
                <p:cNvPr id="11079" name="Google Shape;11079;p5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1080" name="Google Shape;11080;p5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1" name="Google Shape;11081;p5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2" name="Google Shape;11082;p53"/>
          <p:cNvGrpSpPr/>
          <p:nvPr/>
        </p:nvGrpSpPr>
        <p:grpSpPr>
          <a:xfrm>
            <a:off x="3499404" y="3665900"/>
            <a:ext cx="1567778" cy="491677"/>
            <a:chOff x="5194708" y="3484366"/>
            <a:chExt cx="3148148" cy="987304"/>
          </a:xfrm>
        </p:grpSpPr>
        <p:grpSp>
          <p:nvGrpSpPr>
            <p:cNvPr id="11083" name="Google Shape;11083;p53"/>
            <p:cNvGrpSpPr/>
            <p:nvPr/>
          </p:nvGrpSpPr>
          <p:grpSpPr>
            <a:xfrm>
              <a:off x="7531521" y="3484366"/>
              <a:ext cx="811335" cy="987304"/>
              <a:chOff x="3379425" y="1617275"/>
              <a:chExt cx="1090650" cy="1327200"/>
            </a:xfrm>
          </p:grpSpPr>
          <p:sp>
            <p:nvSpPr>
              <p:cNvPr id="11084" name="Google Shape;11084;p5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5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53"/>
            <p:cNvGrpSpPr/>
            <p:nvPr/>
          </p:nvGrpSpPr>
          <p:grpSpPr>
            <a:xfrm>
              <a:off x="6752546" y="3484366"/>
              <a:ext cx="811428" cy="987304"/>
              <a:chOff x="2332275" y="1617275"/>
              <a:chExt cx="1090775" cy="1327200"/>
            </a:xfrm>
          </p:grpSpPr>
          <p:sp>
            <p:nvSpPr>
              <p:cNvPr id="11088" name="Google Shape;11088;p5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53"/>
            <p:cNvGrpSpPr/>
            <p:nvPr/>
          </p:nvGrpSpPr>
          <p:grpSpPr>
            <a:xfrm>
              <a:off x="5973664" y="3484366"/>
              <a:ext cx="811335" cy="987304"/>
              <a:chOff x="1285250" y="1617275"/>
              <a:chExt cx="1090650" cy="1327200"/>
            </a:xfrm>
          </p:grpSpPr>
          <p:sp>
            <p:nvSpPr>
              <p:cNvPr id="11092" name="Google Shape;11092;p5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5" name="Google Shape;11095;p53"/>
            <p:cNvGrpSpPr/>
            <p:nvPr/>
          </p:nvGrpSpPr>
          <p:grpSpPr>
            <a:xfrm>
              <a:off x="5194708" y="3484366"/>
              <a:ext cx="811409" cy="987304"/>
              <a:chOff x="238125" y="1617275"/>
              <a:chExt cx="1090750" cy="1327200"/>
            </a:xfrm>
          </p:grpSpPr>
          <p:sp>
            <p:nvSpPr>
              <p:cNvPr id="11096" name="Google Shape;11096;p5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5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99" name="Google Shape;11099;p53"/>
          <p:cNvGrpSpPr/>
          <p:nvPr/>
        </p:nvGrpSpPr>
        <p:grpSpPr>
          <a:xfrm>
            <a:off x="3460013" y="3146311"/>
            <a:ext cx="1616964" cy="346256"/>
            <a:chOff x="1808063" y="4294338"/>
            <a:chExt cx="3370782" cy="721817"/>
          </a:xfrm>
        </p:grpSpPr>
        <p:sp>
          <p:nvSpPr>
            <p:cNvPr id="11100" name="Google Shape;11100;p5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5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5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0" name="Google Shape;11110;p53"/>
          <p:cNvGrpSpPr/>
          <p:nvPr/>
        </p:nvGrpSpPr>
        <p:grpSpPr>
          <a:xfrm>
            <a:off x="738225" y="3432340"/>
            <a:ext cx="1295882" cy="646587"/>
            <a:chOff x="834100" y="3642869"/>
            <a:chExt cx="1259483" cy="628426"/>
          </a:xfrm>
        </p:grpSpPr>
        <p:sp>
          <p:nvSpPr>
            <p:cNvPr id="11111" name="Google Shape;11111;p5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5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5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5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5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5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5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5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5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5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5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5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5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6" name="Google Shape;11136;p53"/>
            <p:cNvGrpSpPr/>
            <p:nvPr/>
          </p:nvGrpSpPr>
          <p:grpSpPr>
            <a:xfrm>
              <a:off x="1360364" y="3847835"/>
              <a:ext cx="208119" cy="224359"/>
              <a:chOff x="1360769" y="3847100"/>
              <a:chExt cx="208119" cy="224359"/>
            </a:xfrm>
          </p:grpSpPr>
          <p:sp>
            <p:nvSpPr>
              <p:cNvPr id="11137" name="Google Shape;11137;p5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5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5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5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5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5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5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5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5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57" name="Google Shape;11157;p5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5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5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5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5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5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5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5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5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53"/>
          <p:cNvGrpSpPr/>
          <p:nvPr/>
        </p:nvGrpSpPr>
        <p:grpSpPr>
          <a:xfrm rot="5400000">
            <a:off x="5951338" y="3228837"/>
            <a:ext cx="164064" cy="1414916"/>
            <a:chOff x="4428249" y="1369375"/>
            <a:chExt cx="36905" cy="429569"/>
          </a:xfrm>
        </p:grpSpPr>
        <p:sp>
          <p:nvSpPr>
            <p:cNvPr id="11172" name="Google Shape;11172;p5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5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5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5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5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5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5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5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5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5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5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5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5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5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5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53"/>
          <p:cNvGrpSpPr/>
          <p:nvPr/>
        </p:nvGrpSpPr>
        <p:grpSpPr>
          <a:xfrm rot="10800000" flipH="1">
            <a:off x="5323767" y="2817380"/>
            <a:ext cx="1419207" cy="24808"/>
            <a:chOff x="219558" y="4738465"/>
            <a:chExt cx="5852400" cy="102300"/>
          </a:xfrm>
        </p:grpSpPr>
        <p:cxnSp>
          <p:nvCxnSpPr>
            <p:cNvPr id="11205" name="Google Shape;11205;p5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1206" name="Google Shape;11206;p5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5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5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53"/>
          <p:cNvGrpSpPr/>
          <p:nvPr/>
        </p:nvGrpSpPr>
        <p:grpSpPr>
          <a:xfrm>
            <a:off x="5335086" y="3190444"/>
            <a:ext cx="1396570" cy="385016"/>
            <a:chOff x="5286284" y="2966544"/>
            <a:chExt cx="1396570" cy="385016"/>
          </a:xfrm>
        </p:grpSpPr>
        <p:cxnSp>
          <p:nvCxnSpPr>
            <p:cNvPr id="11212" name="Google Shape;11212;p5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1213" name="Google Shape;11213;p5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1214" name="Google Shape;11214;p53"/>
            <p:cNvGrpSpPr/>
            <p:nvPr/>
          </p:nvGrpSpPr>
          <p:grpSpPr>
            <a:xfrm>
              <a:off x="5287688" y="3173364"/>
              <a:ext cx="1395166" cy="74100"/>
              <a:chOff x="5287688" y="3173364"/>
              <a:chExt cx="1395166" cy="74100"/>
            </a:xfrm>
          </p:grpSpPr>
          <p:cxnSp>
            <p:nvCxnSpPr>
              <p:cNvPr id="11215" name="Google Shape;11215;p5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1216" name="Google Shape;11216;p5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1217" name="Google Shape;11217;p5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218" name="Google Shape;11218;p5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219" name="Google Shape;11219;p5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220" name="Google Shape;11220;p5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221" name="Google Shape;11221;p5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222" name="Google Shape;11222;p5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1223" name="Google Shape;11223;p5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1224" name="Google Shape;11224;p53"/>
          <p:cNvGrpSpPr/>
          <p:nvPr/>
        </p:nvGrpSpPr>
        <p:grpSpPr>
          <a:xfrm>
            <a:off x="2021151" y="1609220"/>
            <a:ext cx="1182276" cy="662027"/>
            <a:chOff x="2029517" y="1732295"/>
            <a:chExt cx="1149068" cy="643432"/>
          </a:xfrm>
        </p:grpSpPr>
        <p:grpSp>
          <p:nvGrpSpPr>
            <p:cNvPr id="11225" name="Google Shape;11225;p53"/>
            <p:cNvGrpSpPr/>
            <p:nvPr/>
          </p:nvGrpSpPr>
          <p:grpSpPr>
            <a:xfrm>
              <a:off x="2708660" y="1746937"/>
              <a:ext cx="455427" cy="244429"/>
              <a:chOff x="2700693" y="1746937"/>
              <a:chExt cx="455427" cy="244429"/>
            </a:xfrm>
          </p:grpSpPr>
          <p:grpSp>
            <p:nvGrpSpPr>
              <p:cNvPr id="11226" name="Google Shape;11226;p53"/>
              <p:cNvGrpSpPr/>
              <p:nvPr/>
            </p:nvGrpSpPr>
            <p:grpSpPr>
              <a:xfrm>
                <a:off x="2905682" y="1782817"/>
                <a:ext cx="250438" cy="208549"/>
                <a:chOff x="2905682" y="1782817"/>
                <a:chExt cx="250438" cy="208549"/>
              </a:xfrm>
            </p:grpSpPr>
            <p:cxnSp>
              <p:nvCxnSpPr>
                <p:cNvPr id="11227" name="Google Shape;11227;p5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228" name="Google Shape;11228;p5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9" name="Google Shape;11229;p53"/>
              <p:cNvGrpSpPr/>
              <p:nvPr/>
            </p:nvGrpSpPr>
            <p:grpSpPr>
              <a:xfrm>
                <a:off x="2700693" y="1746937"/>
                <a:ext cx="449967" cy="72374"/>
                <a:chOff x="2700693" y="1746937"/>
                <a:chExt cx="449967" cy="72374"/>
              </a:xfrm>
            </p:grpSpPr>
            <p:cxnSp>
              <p:nvCxnSpPr>
                <p:cNvPr id="11230" name="Google Shape;11230;p5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231" name="Google Shape;11231;p5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2" name="Google Shape;11232;p53"/>
            <p:cNvGrpSpPr/>
            <p:nvPr/>
          </p:nvGrpSpPr>
          <p:grpSpPr>
            <a:xfrm>
              <a:off x="2029517" y="1732295"/>
              <a:ext cx="1149068" cy="643432"/>
              <a:chOff x="2029517" y="1732295"/>
              <a:chExt cx="1149068" cy="643432"/>
            </a:xfrm>
          </p:grpSpPr>
          <p:grpSp>
            <p:nvGrpSpPr>
              <p:cNvPr id="11233" name="Google Shape;11233;p53"/>
              <p:cNvGrpSpPr/>
              <p:nvPr/>
            </p:nvGrpSpPr>
            <p:grpSpPr>
              <a:xfrm>
                <a:off x="2703618" y="2103152"/>
                <a:ext cx="474966" cy="260017"/>
                <a:chOff x="2703618" y="2103152"/>
                <a:chExt cx="474966" cy="260017"/>
              </a:xfrm>
            </p:grpSpPr>
            <p:grpSp>
              <p:nvGrpSpPr>
                <p:cNvPr id="11234" name="Google Shape;11234;p53"/>
                <p:cNvGrpSpPr/>
                <p:nvPr/>
              </p:nvGrpSpPr>
              <p:grpSpPr>
                <a:xfrm>
                  <a:off x="2703618" y="2290640"/>
                  <a:ext cx="450291" cy="72529"/>
                  <a:chOff x="2703618" y="2290640"/>
                  <a:chExt cx="450291" cy="72529"/>
                </a:xfrm>
              </p:grpSpPr>
              <p:cxnSp>
                <p:nvCxnSpPr>
                  <p:cNvPr id="11235" name="Google Shape;11235;p5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236" name="Google Shape;11236;p5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7" name="Google Shape;11237;p53"/>
                <p:cNvGrpSpPr/>
                <p:nvPr/>
              </p:nvGrpSpPr>
              <p:grpSpPr>
                <a:xfrm>
                  <a:off x="2908607" y="2103152"/>
                  <a:ext cx="269977" cy="223538"/>
                  <a:chOff x="2908607" y="2103152"/>
                  <a:chExt cx="269977" cy="223538"/>
                </a:xfrm>
              </p:grpSpPr>
              <p:cxnSp>
                <p:nvCxnSpPr>
                  <p:cNvPr id="11238" name="Google Shape;11238;p5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239" name="Google Shape;11239;p5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40" name="Google Shape;11240;p53"/>
              <p:cNvGrpSpPr/>
              <p:nvPr/>
            </p:nvGrpSpPr>
            <p:grpSpPr>
              <a:xfrm>
                <a:off x="2029517" y="1732295"/>
                <a:ext cx="685827" cy="643432"/>
                <a:chOff x="2029517" y="1732295"/>
                <a:chExt cx="685827" cy="643432"/>
              </a:xfrm>
            </p:grpSpPr>
            <p:sp>
              <p:nvSpPr>
                <p:cNvPr id="11241" name="Google Shape;11241;p5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2" name="Google Shape;11242;p53"/>
                <p:cNvGrpSpPr/>
                <p:nvPr/>
              </p:nvGrpSpPr>
              <p:grpSpPr>
                <a:xfrm>
                  <a:off x="2158948" y="1732295"/>
                  <a:ext cx="556396" cy="333108"/>
                  <a:chOff x="2158948" y="1732295"/>
                  <a:chExt cx="556396" cy="333108"/>
                </a:xfrm>
              </p:grpSpPr>
              <p:cxnSp>
                <p:nvCxnSpPr>
                  <p:cNvPr id="11243" name="Google Shape;11243;p5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244" name="Google Shape;11244;p5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53"/>
                <p:cNvGrpSpPr/>
                <p:nvPr/>
              </p:nvGrpSpPr>
              <p:grpSpPr>
                <a:xfrm>
                  <a:off x="2159908" y="2065057"/>
                  <a:ext cx="550884" cy="310670"/>
                  <a:chOff x="2159908" y="2065057"/>
                  <a:chExt cx="550884" cy="310670"/>
                </a:xfrm>
              </p:grpSpPr>
              <p:cxnSp>
                <p:nvCxnSpPr>
                  <p:cNvPr id="11246" name="Google Shape;11246;p5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247" name="Google Shape;11247;p5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1248" name="Google Shape;11248;p53"/>
          <p:cNvGrpSpPr/>
          <p:nvPr/>
        </p:nvGrpSpPr>
        <p:grpSpPr>
          <a:xfrm>
            <a:off x="706400" y="1556833"/>
            <a:ext cx="962651" cy="810058"/>
            <a:chOff x="732462" y="1766083"/>
            <a:chExt cx="962651" cy="810058"/>
          </a:xfrm>
        </p:grpSpPr>
        <p:grpSp>
          <p:nvGrpSpPr>
            <p:cNvPr id="11249" name="Google Shape;11249;p53"/>
            <p:cNvGrpSpPr/>
            <p:nvPr/>
          </p:nvGrpSpPr>
          <p:grpSpPr>
            <a:xfrm>
              <a:off x="732462" y="1908333"/>
              <a:ext cx="339369" cy="524756"/>
              <a:chOff x="844912" y="1819635"/>
              <a:chExt cx="329836" cy="510016"/>
            </a:xfrm>
          </p:grpSpPr>
          <p:sp>
            <p:nvSpPr>
              <p:cNvPr id="11250" name="Google Shape;11250;p5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5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5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53"/>
            <p:cNvGrpSpPr/>
            <p:nvPr/>
          </p:nvGrpSpPr>
          <p:grpSpPr>
            <a:xfrm>
              <a:off x="1184858" y="2256650"/>
              <a:ext cx="510255" cy="319491"/>
              <a:chOff x="1284601" y="2158168"/>
              <a:chExt cx="495923" cy="310517"/>
            </a:xfrm>
          </p:grpSpPr>
          <p:sp>
            <p:nvSpPr>
              <p:cNvPr id="11257" name="Google Shape;11257;p5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8" name="Google Shape;11258;p53"/>
              <p:cNvGrpSpPr/>
              <p:nvPr/>
            </p:nvGrpSpPr>
            <p:grpSpPr>
              <a:xfrm>
                <a:off x="1507666" y="2158168"/>
                <a:ext cx="272858" cy="310517"/>
                <a:chOff x="1507666" y="2158168"/>
                <a:chExt cx="272858" cy="310517"/>
              </a:xfrm>
            </p:grpSpPr>
            <p:grpSp>
              <p:nvGrpSpPr>
                <p:cNvPr id="11259" name="Google Shape;11259;p53"/>
                <p:cNvGrpSpPr/>
                <p:nvPr/>
              </p:nvGrpSpPr>
              <p:grpSpPr>
                <a:xfrm>
                  <a:off x="1507666" y="2176104"/>
                  <a:ext cx="166395" cy="273149"/>
                  <a:chOff x="1507666" y="2176104"/>
                  <a:chExt cx="166395" cy="273149"/>
                </a:xfrm>
              </p:grpSpPr>
              <p:sp>
                <p:nvSpPr>
                  <p:cNvPr id="11260" name="Google Shape;11260;p5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5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5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5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7" name="Google Shape;11267;p5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9" name="Google Shape;11269;p53"/>
            <p:cNvGrpSpPr/>
            <p:nvPr/>
          </p:nvGrpSpPr>
          <p:grpSpPr>
            <a:xfrm>
              <a:off x="1184858" y="1766083"/>
              <a:ext cx="510255" cy="319491"/>
              <a:chOff x="1284601" y="1681380"/>
              <a:chExt cx="495923" cy="310517"/>
            </a:xfrm>
          </p:grpSpPr>
          <p:sp>
            <p:nvSpPr>
              <p:cNvPr id="11270" name="Google Shape;11270;p5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1" name="Google Shape;11271;p53"/>
              <p:cNvGrpSpPr/>
              <p:nvPr/>
            </p:nvGrpSpPr>
            <p:grpSpPr>
              <a:xfrm>
                <a:off x="1507666" y="1681380"/>
                <a:ext cx="272858" cy="310517"/>
                <a:chOff x="1507666" y="1681380"/>
                <a:chExt cx="272858" cy="310517"/>
              </a:xfrm>
            </p:grpSpPr>
            <p:grpSp>
              <p:nvGrpSpPr>
                <p:cNvPr id="11272" name="Google Shape;11272;p53"/>
                <p:cNvGrpSpPr/>
                <p:nvPr/>
              </p:nvGrpSpPr>
              <p:grpSpPr>
                <a:xfrm>
                  <a:off x="1507666" y="1700120"/>
                  <a:ext cx="166395" cy="272984"/>
                  <a:chOff x="1507666" y="1700120"/>
                  <a:chExt cx="166395" cy="272984"/>
                </a:xfrm>
              </p:grpSpPr>
              <p:sp>
                <p:nvSpPr>
                  <p:cNvPr id="11273" name="Google Shape;11273;p5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5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5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5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5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0" name="Google Shape;11280;p5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5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82" name="Google Shape;11282;p53"/>
          <p:cNvGrpSpPr/>
          <p:nvPr/>
        </p:nvGrpSpPr>
        <p:grpSpPr>
          <a:xfrm>
            <a:off x="6815341" y="2324262"/>
            <a:ext cx="1622269" cy="552443"/>
            <a:chOff x="6894650" y="2574740"/>
            <a:chExt cx="1445100" cy="492111"/>
          </a:xfrm>
        </p:grpSpPr>
        <p:sp>
          <p:nvSpPr>
            <p:cNvPr id="11283" name="Google Shape;11283;p5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5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5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88" name="Google Shape;11288;p5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1289" name="Google Shape;11289;p53"/>
          <p:cNvGrpSpPr/>
          <p:nvPr/>
        </p:nvGrpSpPr>
        <p:grpSpPr>
          <a:xfrm>
            <a:off x="6834884" y="3698518"/>
            <a:ext cx="1583206" cy="475705"/>
            <a:chOff x="6953919" y="3907920"/>
            <a:chExt cx="1377300" cy="475705"/>
          </a:xfrm>
        </p:grpSpPr>
        <p:cxnSp>
          <p:nvCxnSpPr>
            <p:cNvPr id="11290" name="Google Shape;11290;p5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291" name="Google Shape;11291;p5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1292" name="Google Shape;11292;p5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293" name="Google Shape;11293;p5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1294" name="Google Shape;11294;p5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1295" name="Google Shape;11295;p53"/>
          <p:cNvGrpSpPr/>
          <p:nvPr/>
        </p:nvGrpSpPr>
        <p:grpSpPr>
          <a:xfrm>
            <a:off x="2338472" y="2459663"/>
            <a:ext cx="836286" cy="824529"/>
            <a:chOff x="2389399" y="2595741"/>
            <a:chExt cx="812796" cy="801369"/>
          </a:xfrm>
        </p:grpSpPr>
        <p:grpSp>
          <p:nvGrpSpPr>
            <p:cNvPr id="11296" name="Google Shape;11296;p53"/>
            <p:cNvGrpSpPr/>
            <p:nvPr/>
          </p:nvGrpSpPr>
          <p:grpSpPr>
            <a:xfrm>
              <a:off x="2492145" y="2881565"/>
              <a:ext cx="607300" cy="229751"/>
              <a:chOff x="2492145" y="2881565"/>
              <a:chExt cx="607300" cy="229751"/>
            </a:xfrm>
          </p:grpSpPr>
          <p:sp>
            <p:nvSpPr>
              <p:cNvPr id="11297" name="Google Shape;11297;p5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0" name="Google Shape;11300;p53"/>
            <p:cNvGrpSpPr/>
            <p:nvPr/>
          </p:nvGrpSpPr>
          <p:grpSpPr>
            <a:xfrm>
              <a:off x="2389399" y="2595741"/>
              <a:ext cx="812796" cy="296825"/>
              <a:chOff x="2389399" y="2595741"/>
              <a:chExt cx="812796" cy="296825"/>
            </a:xfrm>
          </p:grpSpPr>
          <p:grpSp>
            <p:nvGrpSpPr>
              <p:cNvPr id="11301" name="Google Shape;11301;p53"/>
              <p:cNvGrpSpPr/>
              <p:nvPr/>
            </p:nvGrpSpPr>
            <p:grpSpPr>
              <a:xfrm>
                <a:off x="2389399" y="2595741"/>
                <a:ext cx="363638" cy="296825"/>
                <a:chOff x="2389399" y="2595741"/>
                <a:chExt cx="363638" cy="296825"/>
              </a:xfrm>
            </p:grpSpPr>
            <p:grpSp>
              <p:nvGrpSpPr>
                <p:cNvPr id="11302" name="Google Shape;11302;p53"/>
                <p:cNvGrpSpPr/>
                <p:nvPr/>
              </p:nvGrpSpPr>
              <p:grpSpPr>
                <a:xfrm>
                  <a:off x="2493852" y="2794333"/>
                  <a:ext cx="259185" cy="98232"/>
                  <a:chOff x="2493852" y="2794333"/>
                  <a:chExt cx="259185" cy="98232"/>
                </a:xfrm>
              </p:grpSpPr>
              <p:sp>
                <p:nvSpPr>
                  <p:cNvPr id="11303" name="Google Shape;11303;p5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53"/>
                <p:cNvGrpSpPr/>
                <p:nvPr/>
              </p:nvGrpSpPr>
              <p:grpSpPr>
                <a:xfrm>
                  <a:off x="2389399" y="2595741"/>
                  <a:ext cx="224343" cy="182054"/>
                  <a:chOff x="2389399" y="2595741"/>
                  <a:chExt cx="224343" cy="182054"/>
                </a:xfrm>
              </p:grpSpPr>
              <p:sp>
                <p:nvSpPr>
                  <p:cNvPr id="11307" name="Google Shape;11307;p5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09" name="Google Shape;11309;p53"/>
              <p:cNvGrpSpPr/>
              <p:nvPr/>
            </p:nvGrpSpPr>
            <p:grpSpPr>
              <a:xfrm>
                <a:off x="2683630" y="2595741"/>
                <a:ext cx="224334" cy="296825"/>
                <a:chOff x="2683630" y="2595741"/>
                <a:chExt cx="224334" cy="296825"/>
              </a:xfrm>
            </p:grpSpPr>
            <p:grpSp>
              <p:nvGrpSpPr>
                <p:cNvPr id="11310" name="Google Shape;11310;p53"/>
                <p:cNvGrpSpPr/>
                <p:nvPr/>
              </p:nvGrpSpPr>
              <p:grpSpPr>
                <a:xfrm>
                  <a:off x="2788083" y="2794333"/>
                  <a:ext cx="15356" cy="98232"/>
                  <a:chOff x="2788083" y="2794333"/>
                  <a:chExt cx="15356" cy="98232"/>
                </a:xfrm>
              </p:grpSpPr>
              <p:sp>
                <p:nvSpPr>
                  <p:cNvPr id="11311" name="Google Shape;11311;p5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53"/>
                <p:cNvGrpSpPr/>
                <p:nvPr/>
              </p:nvGrpSpPr>
              <p:grpSpPr>
                <a:xfrm>
                  <a:off x="2683630" y="2595741"/>
                  <a:ext cx="224334" cy="182054"/>
                  <a:chOff x="2683630" y="2595741"/>
                  <a:chExt cx="224334" cy="182054"/>
                </a:xfrm>
              </p:grpSpPr>
              <p:sp>
                <p:nvSpPr>
                  <p:cNvPr id="11315" name="Google Shape;11315;p5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17" name="Google Shape;11317;p53"/>
              <p:cNvGrpSpPr/>
              <p:nvPr/>
            </p:nvGrpSpPr>
            <p:grpSpPr>
              <a:xfrm>
                <a:off x="2838475" y="2595741"/>
                <a:ext cx="363719" cy="296825"/>
                <a:chOff x="2838475" y="2595741"/>
                <a:chExt cx="363719" cy="296825"/>
              </a:xfrm>
            </p:grpSpPr>
            <p:grpSp>
              <p:nvGrpSpPr>
                <p:cNvPr id="11318" name="Google Shape;11318;p53"/>
                <p:cNvGrpSpPr/>
                <p:nvPr/>
              </p:nvGrpSpPr>
              <p:grpSpPr>
                <a:xfrm>
                  <a:off x="2838475" y="2794333"/>
                  <a:ext cx="259185" cy="98232"/>
                  <a:chOff x="2838475" y="2794333"/>
                  <a:chExt cx="259185" cy="98232"/>
                </a:xfrm>
              </p:grpSpPr>
              <p:sp>
                <p:nvSpPr>
                  <p:cNvPr id="11319" name="Google Shape;11319;p5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5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5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53"/>
                <p:cNvGrpSpPr/>
                <p:nvPr/>
              </p:nvGrpSpPr>
              <p:grpSpPr>
                <a:xfrm>
                  <a:off x="2977852" y="2595741"/>
                  <a:ext cx="224343" cy="182054"/>
                  <a:chOff x="2977852" y="2595741"/>
                  <a:chExt cx="224343" cy="182054"/>
                </a:xfrm>
              </p:grpSpPr>
              <p:sp>
                <p:nvSpPr>
                  <p:cNvPr id="11323" name="Google Shape;11323;p5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325" name="Google Shape;11325;p53"/>
            <p:cNvGrpSpPr/>
            <p:nvPr/>
          </p:nvGrpSpPr>
          <p:grpSpPr>
            <a:xfrm>
              <a:off x="2389399" y="3100241"/>
              <a:ext cx="812796" cy="296869"/>
              <a:chOff x="2389399" y="3100241"/>
              <a:chExt cx="812796" cy="296869"/>
            </a:xfrm>
          </p:grpSpPr>
          <p:grpSp>
            <p:nvGrpSpPr>
              <p:cNvPr id="11326" name="Google Shape;11326;p53"/>
              <p:cNvGrpSpPr/>
              <p:nvPr/>
            </p:nvGrpSpPr>
            <p:grpSpPr>
              <a:xfrm>
                <a:off x="2683630" y="3100241"/>
                <a:ext cx="224334" cy="296869"/>
                <a:chOff x="2683630" y="3100241"/>
                <a:chExt cx="224334" cy="296869"/>
              </a:xfrm>
            </p:grpSpPr>
            <p:grpSp>
              <p:nvGrpSpPr>
                <p:cNvPr id="11327" name="Google Shape;11327;p53"/>
                <p:cNvGrpSpPr/>
                <p:nvPr/>
              </p:nvGrpSpPr>
              <p:grpSpPr>
                <a:xfrm>
                  <a:off x="2788083" y="3100241"/>
                  <a:ext cx="15356" cy="98237"/>
                  <a:chOff x="2788083" y="3100241"/>
                  <a:chExt cx="15356" cy="98237"/>
                </a:xfrm>
              </p:grpSpPr>
              <p:sp>
                <p:nvSpPr>
                  <p:cNvPr id="11328" name="Google Shape;11328;p5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5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53"/>
                <p:cNvGrpSpPr/>
                <p:nvPr/>
              </p:nvGrpSpPr>
              <p:grpSpPr>
                <a:xfrm>
                  <a:off x="2683630" y="3215065"/>
                  <a:ext cx="224334" cy="182045"/>
                  <a:chOff x="2683630" y="3215065"/>
                  <a:chExt cx="224334" cy="182045"/>
                </a:xfrm>
              </p:grpSpPr>
              <p:sp>
                <p:nvSpPr>
                  <p:cNvPr id="11332" name="Google Shape;11332;p5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34" name="Google Shape;11334;p53"/>
              <p:cNvGrpSpPr/>
              <p:nvPr/>
            </p:nvGrpSpPr>
            <p:grpSpPr>
              <a:xfrm>
                <a:off x="2389399" y="3100241"/>
                <a:ext cx="363638" cy="296869"/>
                <a:chOff x="2389399" y="3100241"/>
                <a:chExt cx="363638" cy="296869"/>
              </a:xfrm>
            </p:grpSpPr>
            <p:grpSp>
              <p:nvGrpSpPr>
                <p:cNvPr id="11335" name="Google Shape;11335;p53"/>
                <p:cNvGrpSpPr/>
                <p:nvPr/>
              </p:nvGrpSpPr>
              <p:grpSpPr>
                <a:xfrm>
                  <a:off x="2493852" y="3100241"/>
                  <a:ext cx="259185" cy="98237"/>
                  <a:chOff x="2493852" y="3100241"/>
                  <a:chExt cx="259185" cy="98237"/>
                </a:xfrm>
              </p:grpSpPr>
              <p:sp>
                <p:nvSpPr>
                  <p:cNvPr id="11336" name="Google Shape;11336;p5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5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5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9" name="Google Shape;11339;p53"/>
                <p:cNvGrpSpPr/>
                <p:nvPr/>
              </p:nvGrpSpPr>
              <p:grpSpPr>
                <a:xfrm>
                  <a:off x="2389399" y="3215065"/>
                  <a:ext cx="224343" cy="182045"/>
                  <a:chOff x="2389399" y="3215065"/>
                  <a:chExt cx="224343" cy="182045"/>
                </a:xfrm>
              </p:grpSpPr>
              <p:sp>
                <p:nvSpPr>
                  <p:cNvPr id="11340" name="Google Shape;11340;p5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5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42" name="Google Shape;11342;p53"/>
              <p:cNvGrpSpPr/>
              <p:nvPr/>
            </p:nvGrpSpPr>
            <p:grpSpPr>
              <a:xfrm>
                <a:off x="2838475" y="3100241"/>
                <a:ext cx="363719" cy="296869"/>
                <a:chOff x="2838475" y="3100241"/>
                <a:chExt cx="363719" cy="296869"/>
              </a:xfrm>
            </p:grpSpPr>
            <p:grpSp>
              <p:nvGrpSpPr>
                <p:cNvPr id="11343" name="Google Shape;11343;p53"/>
                <p:cNvGrpSpPr/>
                <p:nvPr/>
              </p:nvGrpSpPr>
              <p:grpSpPr>
                <a:xfrm>
                  <a:off x="2838475" y="3100241"/>
                  <a:ext cx="259185" cy="98237"/>
                  <a:chOff x="2838475" y="3100241"/>
                  <a:chExt cx="259185" cy="98237"/>
                </a:xfrm>
              </p:grpSpPr>
              <p:sp>
                <p:nvSpPr>
                  <p:cNvPr id="11344" name="Google Shape;11344;p5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53"/>
                <p:cNvGrpSpPr/>
                <p:nvPr/>
              </p:nvGrpSpPr>
              <p:grpSpPr>
                <a:xfrm>
                  <a:off x="2977852" y="3215065"/>
                  <a:ext cx="224343" cy="182045"/>
                  <a:chOff x="2977852" y="3215065"/>
                  <a:chExt cx="224343" cy="182045"/>
                </a:xfrm>
              </p:grpSpPr>
              <p:sp>
                <p:nvSpPr>
                  <p:cNvPr id="11348" name="Google Shape;11348;p5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1353"/>
        <p:cNvGrpSpPr/>
        <p:nvPr/>
      </p:nvGrpSpPr>
      <p:grpSpPr>
        <a:xfrm>
          <a:off x="0" y="0"/>
          <a:ext cx="0" cy="0"/>
          <a:chOff x="0" y="0"/>
          <a:chExt cx="0" cy="0"/>
        </a:xfrm>
      </p:grpSpPr>
      <p:grpSp>
        <p:nvGrpSpPr>
          <p:cNvPr id="11354" name="Google Shape;11354;p54"/>
          <p:cNvGrpSpPr/>
          <p:nvPr/>
        </p:nvGrpSpPr>
        <p:grpSpPr>
          <a:xfrm>
            <a:off x="702075" y="3155925"/>
            <a:ext cx="2390414" cy="1024800"/>
            <a:chOff x="728925" y="3296613"/>
            <a:chExt cx="2390414" cy="1024800"/>
          </a:xfrm>
        </p:grpSpPr>
        <p:grpSp>
          <p:nvGrpSpPr>
            <p:cNvPr id="11355" name="Google Shape;11355;p54"/>
            <p:cNvGrpSpPr/>
            <p:nvPr/>
          </p:nvGrpSpPr>
          <p:grpSpPr>
            <a:xfrm>
              <a:off x="728925" y="3619800"/>
              <a:ext cx="2390414" cy="500893"/>
              <a:chOff x="728925" y="3619800"/>
              <a:chExt cx="2390414" cy="500893"/>
            </a:xfrm>
          </p:grpSpPr>
          <p:sp>
            <p:nvSpPr>
              <p:cNvPr id="11356" name="Google Shape;11356;p5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357" name="Google Shape;11357;p5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358" name="Google Shape;11358;p54"/>
            <p:cNvGrpSpPr/>
            <p:nvPr/>
          </p:nvGrpSpPr>
          <p:grpSpPr>
            <a:xfrm>
              <a:off x="1348050" y="3296613"/>
              <a:ext cx="1706152" cy="1024800"/>
              <a:chOff x="1348050" y="3296613"/>
              <a:chExt cx="1706152" cy="1024800"/>
            </a:xfrm>
          </p:grpSpPr>
          <p:sp>
            <p:nvSpPr>
              <p:cNvPr id="11359" name="Google Shape;11359;p5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360" name="Google Shape;11360;p5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361" name="Google Shape;11361;p5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362" name="Google Shape;11362;p5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363" name="Google Shape;11363;p5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364" name="Google Shape;11364;p54"/>
            <p:cNvGrpSpPr/>
            <p:nvPr/>
          </p:nvGrpSpPr>
          <p:grpSpPr>
            <a:xfrm>
              <a:off x="1455707" y="3654858"/>
              <a:ext cx="1491150" cy="417657"/>
              <a:chOff x="1455707" y="3654858"/>
              <a:chExt cx="1491150" cy="417657"/>
            </a:xfrm>
          </p:grpSpPr>
          <p:sp>
            <p:nvSpPr>
              <p:cNvPr id="11365" name="Google Shape;11365;p5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5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5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5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5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5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5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5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5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385" name="Google Shape;11385;p54"/>
          <p:cNvGraphicFramePr/>
          <p:nvPr/>
        </p:nvGraphicFramePr>
        <p:xfrm>
          <a:off x="5937775" y="2153837"/>
          <a:ext cx="2504100" cy="864780"/>
        </p:xfrm>
        <a:graphic>
          <a:graphicData uri="http://schemas.openxmlformats.org/drawingml/2006/table">
            <a:tbl>
              <a:tblPr>
                <a:noFill/>
                <a:tableStyleId>{6E29F990-DC12-449D-A103-F05A501CEAE7}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1386" name="Google Shape;11386;p54"/>
          <p:cNvGrpSpPr/>
          <p:nvPr/>
        </p:nvGrpSpPr>
        <p:grpSpPr>
          <a:xfrm>
            <a:off x="710451" y="981601"/>
            <a:ext cx="2396505" cy="976502"/>
            <a:chOff x="749309" y="1112739"/>
            <a:chExt cx="2371603" cy="976502"/>
          </a:xfrm>
        </p:grpSpPr>
        <p:grpSp>
          <p:nvGrpSpPr>
            <p:cNvPr id="11387" name="Google Shape;11387;p54"/>
            <p:cNvGrpSpPr/>
            <p:nvPr/>
          </p:nvGrpSpPr>
          <p:grpSpPr>
            <a:xfrm>
              <a:off x="1092126" y="1112739"/>
              <a:ext cx="2028786" cy="975464"/>
              <a:chOff x="1092126" y="1112739"/>
              <a:chExt cx="2028786" cy="975464"/>
            </a:xfrm>
          </p:grpSpPr>
          <p:sp>
            <p:nvSpPr>
              <p:cNvPr id="11388" name="Google Shape;11388;p5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5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5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5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5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5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5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54"/>
            <p:cNvGrpSpPr/>
            <p:nvPr/>
          </p:nvGrpSpPr>
          <p:grpSpPr>
            <a:xfrm>
              <a:off x="749309" y="1112739"/>
              <a:ext cx="314700" cy="975464"/>
              <a:chOff x="749309" y="1112739"/>
              <a:chExt cx="314700" cy="975464"/>
            </a:xfrm>
          </p:grpSpPr>
          <p:sp>
            <p:nvSpPr>
              <p:cNvPr id="11413" name="Google Shape;11413;p5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5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5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7" name="Google Shape;11417;p5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5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5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1421" name="Google Shape;11421;p54"/>
          <p:cNvGraphicFramePr/>
          <p:nvPr/>
        </p:nvGraphicFramePr>
        <p:xfrm>
          <a:off x="5937800" y="981587"/>
          <a:ext cx="2504100" cy="976500"/>
        </p:xfrm>
        <a:graphic>
          <a:graphicData uri="http://schemas.openxmlformats.org/drawingml/2006/table">
            <a:tbl>
              <a:tblPr>
                <a:noFill/>
                <a:tableStyleId>{6E29F990-DC12-449D-A103-F05A501CEAE7}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1422" name="Google Shape;11422;p54"/>
          <p:cNvGraphicFramePr/>
          <p:nvPr/>
        </p:nvGraphicFramePr>
        <p:xfrm>
          <a:off x="3358663" y="2153837"/>
          <a:ext cx="2363400" cy="868575"/>
        </p:xfrm>
        <a:graphic>
          <a:graphicData uri="http://schemas.openxmlformats.org/drawingml/2006/table">
            <a:tbl>
              <a:tblPr>
                <a:noFill/>
                <a:tableStyleId>{6E29F990-DC12-449D-A103-F05A501CEAE7}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423" name="Google Shape;11423;p54"/>
          <p:cNvGrpSpPr/>
          <p:nvPr/>
        </p:nvGrpSpPr>
        <p:grpSpPr>
          <a:xfrm>
            <a:off x="3360649" y="3144798"/>
            <a:ext cx="2363377" cy="1047062"/>
            <a:chOff x="3358399" y="3285485"/>
            <a:chExt cx="2363377" cy="1047062"/>
          </a:xfrm>
        </p:grpSpPr>
        <p:grpSp>
          <p:nvGrpSpPr>
            <p:cNvPr id="11424" name="Google Shape;11424;p54"/>
            <p:cNvGrpSpPr/>
            <p:nvPr/>
          </p:nvGrpSpPr>
          <p:grpSpPr>
            <a:xfrm>
              <a:off x="3358412" y="3285485"/>
              <a:ext cx="2363244" cy="139500"/>
              <a:chOff x="3358412" y="3285485"/>
              <a:chExt cx="2363244" cy="139500"/>
            </a:xfrm>
          </p:grpSpPr>
          <p:sp>
            <p:nvSpPr>
              <p:cNvPr id="11425" name="Google Shape;11425;p5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0" name="Google Shape;11430;p54"/>
            <p:cNvGrpSpPr/>
            <p:nvPr/>
          </p:nvGrpSpPr>
          <p:grpSpPr>
            <a:xfrm>
              <a:off x="3358412" y="3466996"/>
              <a:ext cx="2363244" cy="139500"/>
              <a:chOff x="3358412" y="3466996"/>
              <a:chExt cx="2363244" cy="139500"/>
            </a:xfrm>
          </p:grpSpPr>
          <p:sp>
            <p:nvSpPr>
              <p:cNvPr id="11431" name="Google Shape;11431;p5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5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5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54"/>
            <p:cNvGrpSpPr/>
            <p:nvPr/>
          </p:nvGrpSpPr>
          <p:grpSpPr>
            <a:xfrm>
              <a:off x="3358412" y="3648507"/>
              <a:ext cx="2363244" cy="139500"/>
              <a:chOff x="3358412" y="3648507"/>
              <a:chExt cx="2363244" cy="139500"/>
            </a:xfrm>
          </p:grpSpPr>
          <p:sp>
            <p:nvSpPr>
              <p:cNvPr id="11437" name="Google Shape;11437;p5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5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5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2" name="Google Shape;11442;p54"/>
            <p:cNvGrpSpPr/>
            <p:nvPr/>
          </p:nvGrpSpPr>
          <p:grpSpPr>
            <a:xfrm>
              <a:off x="3358412" y="3830018"/>
              <a:ext cx="2363244" cy="139500"/>
              <a:chOff x="3358412" y="3830018"/>
              <a:chExt cx="2363244" cy="139500"/>
            </a:xfrm>
          </p:grpSpPr>
          <p:sp>
            <p:nvSpPr>
              <p:cNvPr id="11443" name="Google Shape;11443;p5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8" name="Google Shape;11448;p54"/>
            <p:cNvGrpSpPr/>
            <p:nvPr/>
          </p:nvGrpSpPr>
          <p:grpSpPr>
            <a:xfrm>
              <a:off x="3358399" y="4011514"/>
              <a:ext cx="2363377" cy="139537"/>
              <a:chOff x="3294800" y="4134603"/>
              <a:chExt cx="2638876" cy="152400"/>
            </a:xfrm>
          </p:grpSpPr>
          <p:sp>
            <p:nvSpPr>
              <p:cNvPr id="11449" name="Google Shape;11449;p5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4" name="Google Shape;11454;p54"/>
            <p:cNvGrpSpPr/>
            <p:nvPr/>
          </p:nvGrpSpPr>
          <p:grpSpPr>
            <a:xfrm>
              <a:off x="3358399" y="4193010"/>
              <a:ext cx="2363377" cy="139537"/>
              <a:chOff x="3294800" y="4134603"/>
              <a:chExt cx="2638876" cy="152400"/>
            </a:xfrm>
          </p:grpSpPr>
          <p:sp>
            <p:nvSpPr>
              <p:cNvPr id="11455" name="Google Shape;11455;p5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5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460" name="Google Shape;11460;p54"/>
          <p:cNvGraphicFramePr/>
          <p:nvPr/>
        </p:nvGraphicFramePr>
        <p:xfrm>
          <a:off x="711450" y="2153837"/>
          <a:ext cx="2369800" cy="889350"/>
        </p:xfrm>
        <a:graphic>
          <a:graphicData uri="http://schemas.openxmlformats.org/drawingml/2006/table">
            <a:tbl>
              <a:tblPr>
                <a:noFill/>
                <a:tableStyleId>{6E29F990-DC12-449D-A103-F05A501CEAE7}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461" name="Google Shape;11461;p54"/>
          <p:cNvGrpSpPr/>
          <p:nvPr/>
        </p:nvGrpSpPr>
        <p:grpSpPr>
          <a:xfrm>
            <a:off x="4161119" y="2557652"/>
            <a:ext cx="1302095" cy="60959"/>
            <a:chOff x="3558802" y="4011427"/>
            <a:chExt cx="1866000" cy="111300"/>
          </a:xfrm>
        </p:grpSpPr>
        <p:sp>
          <p:nvSpPr>
            <p:cNvPr id="11462" name="Google Shape;11462;p5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5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54"/>
          <p:cNvGrpSpPr/>
          <p:nvPr/>
        </p:nvGrpSpPr>
        <p:grpSpPr>
          <a:xfrm>
            <a:off x="4706607" y="2839811"/>
            <a:ext cx="914340" cy="60959"/>
            <a:chOff x="3558802" y="4011427"/>
            <a:chExt cx="1866000" cy="111300"/>
          </a:xfrm>
        </p:grpSpPr>
        <p:sp>
          <p:nvSpPr>
            <p:cNvPr id="11465" name="Google Shape;11465;p5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5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7" name="Google Shape;11467;p54"/>
          <p:cNvGrpSpPr/>
          <p:nvPr/>
        </p:nvGrpSpPr>
        <p:grpSpPr>
          <a:xfrm>
            <a:off x="5874449" y="3167609"/>
            <a:ext cx="2519825" cy="1001454"/>
            <a:chOff x="1906114" y="789980"/>
            <a:chExt cx="1487676" cy="606868"/>
          </a:xfrm>
        </p:grpSpPr>
        <p:cxnSp>
          <p:nvCxnSpPr>
            <p:cNvPr id="11468" name="Google Shape;11468;p5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469" name="Google Shape;11469;p5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470" name="Google Shape;11470;p5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1471" name="Google Shape;11471;p5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1472" name="Google Shape;11472;p5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1473" name="Google Shape;11473;p5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1474" name="Google Shape;11474;p5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1475" name="Google Shape;11475;p5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5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5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5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5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1482" name="Google Shape;11482;p5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483" name="Google Shape;11483;p5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484" name="Google Shape;11484;p5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54"/>
          <p:cNvGrpSpPr/>
          <p:nvPr/>
        </p:nvGrpSpPr>
        <p:grpSpPr>
          <a:xfrm>
            <a:off x="3355812" y="951645"/>
            <a:ext cx="2363393" cy="1005865"/>
            <a:chOff x="3292400" y="1193188"/>
            <a:chExt cx="2615240" cy="1131075"/>
          </a:xfrm>
        </p:grpSpPr>
        <p:sp>
          <p:nvSpPr>
            <p:cNvPr id="11486" name="Google Shape;11486;p5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87" name="Google Shape;11487;p5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88" name="Google Shape;11488;p5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1489" name="Google Shape;11489;p5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1490" name="Google Shape;11490;p5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1491" name="Google Shape;11491;p5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1492" name="Google Shape;11492;p5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1493" name="Google Shape;11493;p5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1494" name="Google Shape;11494;p5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1495" name="Google Shape;11495;p5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1496" name="Google Shape;11496;p5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97" name="Google Shape;11497;p5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498" name="Google Shape;11498;p5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99" name="Google Shape;11499;p5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500" name="Google Shape;11500;p54"/>
            <p:cNvGrpSpPr/>
            <p:nvPr/>
          </p:nvGrpSpPr>
          <p:grpSpPr>
            <a:xfrm>
              <a:off x="3748438" y="1378608"/>
              <a:ext cx="2159202" cy="903971"/>
              <a:chOff x="1683525" y="2179850"/>
              <a:chExt cx="4519050" cy="2134525"/>
            </a:xfrm>
          </p:grpSpPr>
          <p:sp>
            <p:nvSpPr>
              <p:cNvPr id="11501" name="Google Shape;11501;p5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2" name="Google Shape;11502;p5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3" name="Google Shape;11503;p5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4" name="Google Shape;11504;p5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5" name="Google Shape;11505;p5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6" name="Google Shape;11506;p5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7" name="Google Shape;11507;p5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8" name="Google Shape;11508;p5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09" name="Google Shape;11509;p5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10" name="Google Shape;11510;p5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11" name="Google Shape;11511;p5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512" name="Google Shape;11512;p5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1516"/>
        <p:cNvGrpSpPr/>
        <p:nvPr/>
      </p:nvGrpSpPr>
      <p:grpSpPr>
        <a:xfrm>
          <a:off x="0" y="0"/>
          <a:ext cx="0" cy="0"/>
          <a:chOff x="0" y="0"/>
          <a:chExt cx="0" cy="0"/>
        </a:xfrm>
      </p:grpSpPr>
      <p:grpSp>
        <p:nvGrpSpPr>
          <p:cNvPr id="11517" name="Google Shape;11517;p55"/>
          <p:cNvGrpSpPr/>
          <p:nvPr/>
        </p:nvGrpSpPr>
        <p:grpSpPr>
          <a:xfrm>
            <a:off x="4796684" y="970929"/>
            <a:ext cx="745431" cy="718863"/>
            <a:chOff x="4249973" y="1201875"/>
            <a:chExt cx="1958568" cy="1888762"/>
          </a:xfrm>
        </p:grpSpPr>
        <p:sp>
          <p:nvSpPr>
            <p:cNvPr id="11518" name="Google Shape;11518;p5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9" name="Google Shape;11519;p55"/>
            <p:cNvGrpSpPr/>
            <p:nvPr/>
          </p:nvGrpSpPr>
          <p:grpSpPr>
            <a:xfrm>
              <a:off x="5853086" y="1789142"/>
              <a:ext cx="355454" cy="1048099"/>
              <a:chOff x="5576108" y="2016725"/>
              <a:chExt cx="565200" cy="1666560"/>
            </a:xfrm>
          </p:grpSpPr>
          <p:sp>
            <p:nvSpPr>
              <p:cNvPr id="11520" name="Google Shape;11520;p5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521" name="Google Shape;11521;p5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55"/>
            <p:cNvGrpSpPr/>
            <p:nvPr/>
          </p:nvGrpSpPr>
          <p:grpSpPr>
            <a:xfrm>
              <a:off x="4869455" y="2691676"/>
              <a:ext cx="1013897" cy="398961"/>
              <a:chOff x="4012057" y="3451825"/>
              <a:chExt cx="1612175" cy="634379"/>
            </a:xfrm>
          </p:grpSpPr>
          <p:sp>
            <p:nvSpPr>
              <p:cNvPr id="11523" name="Google Shape;11523;p5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524" name="Google Shape;11524;p5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5" name="Google Shape;11525;p55"/>
            <p:cNvGrpSpPr/>
            <p:nvPr/>
          </p:nvGrpSpPr>
          <p:grpSpPr>
            <a:xfrm>
              <a:off x="4276937" y="2155961"/>
              <a:ext cx="651965" cy="891358"/>
              <a:chOff x="3069908" y="2599997"/>
              <a:chExt cx="1036675" cy="1417328"/>
            </a:xfrm>
          </p:grpSpPr>
          <p:sp>
            <p:nvSpPr>
              <p:cNvPr id="11526" name="Google Shape;11526;p5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527" name="Google Shape;11527;p5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55"/>
            <p:cNvGrpSpPr/>
            <p:nvPr/>
          </p:nvGrpSpPr>
          <p:grpSpPr>
            <a:xfrm>
              <a:off x="5054918" y="1201875"/>
              <a:ext cx="999548" cy="602711"/>
              <a:chOff x="4306958" y="1082925"/>
              <a:chExt cx="1589359" cy="958358"/>
            </a:xfrm>
          </p:grpSpPr>
          <p:sp>
            <p:nvSpPr>
              <p:cNvPr id="11529" name="Google Shape;11529;p5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530" name="Google Shape;11530;p5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1" name="Google Shape;11531;p55"/>
            <p:cNvGrpSpPr/>
            <p:nvPr/>
          </p:nvGrpSpPr>
          <p:grpSpPr>
            <a:xfrm>
              <a:off x="4249973" y="1303451"/>
              <a:ext cx="799317" cy="841334"/>
              <a:chOff x="3027033" y="1244439"/>
              <a:chExt cx="1270977" cy="1337786"/>
            </a:xfrm>
          </p:grpSpPr>
          <p:sp>
            <p:nvSpPr>
              <p:cNvPr id="11532" name="Google Shape;11532;p5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533" name="Google Shape;11533;p5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34" name="Google Shape;11534;p55"/>
          <p:cNvGrpSpPr/>
          <p:nvPr/>
        </p:nvGrpSpPr>
        <p:grpSpPr>
          <a:xfrm>
            <a:off x="713057" y="1849378"/>
            <a:ext cx="761767" cy="729896"/>
            <a:chOff x="2657744" y="2337745"/>
            <a:chExt cx="832987" cy="798137"/>
          </a:xfrm>
        </p:grpSpPr>
        <p:sp>
          <p:nvSpPr>
            <p:cNvPr id="11535" name="Google Shape;11535;p5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55"/>
          <p:cNvGrpSpPr/>
          <p:nvPr/>
        </p:nvGrpSpPr>
        <p:grpSpPr>
          <a:xfrm>
            <a:off x="3224022" y="1852584"/>
            <a:ext cx="685569" cy="723586"/>
            <a:chOff x="3398134" y="2057755"/>
            <a:chExt cx="704087" cy="743130"/>
          </a:xfrm>
        </p:grpSpPr>
        <p:grpSp>
          <p:nvGrpSpPr>
            <p:cNvPr id="11542" name="Google Shape;11542;p55"/>
            <p:cNvGrpSpPr/>
            <p:nvPr/>
          </p:nvGrpSpPr>
          <p:grpSpPr>
            <a:xfrm>
              <a:off x="3398134" y="2290183"/>
              <a:ext cx="315300" cy="219900"/>
              <a:chOff x="3398134" y="2290183"/>
              <a:chExt cx="315300" cy="219900"/>
            </a:xfrm>
          </p:grpSpPr>
          <p:sp>
            <p:nvSpPr>
              <p:cNvPr id="11543" name="Google Shape;11543;p5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544" name="Google Shape;11544;p55"/>
              <p:cNvCxnSpPr>
                <a:stCxn id="11543"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1545" name="Google Shape;11545;p55"/>
            <p:cNvGrpSpPr/>
            <p:nvPr/>
          </p:nvGrpSpPr>
          <p:grpSpPr>
            <a:xfrm>
              <a:off x="3547823" y="2467358"/>
              <a:ext cx="219900" cy="333527"/>
              <a:chOff x="3547823" y="2467358"/>
              <a:chExt cx="219900" cy="333527"/>
            </a:xfrm>
          </p:grpSpPr>
          <p:sp>
            <p:nvSpPr>
              <p:cNvPr id="11546" name="Google Shape;11546;p5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547" name="Google Shape;11547;p5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1548" name="Google Shape;11548;p55"/>
            <p:cNvGrpSpPr/>
            <p:nvPr/>
          </p:nvGrpSpPr>
          <p:grpSpPr>
            <a:xfrm>
              <a:off x="3734138" y="2467358"/>
              <a:ext cx="219900" cy="333527"/>
              <a:chOff x="3734138" y="2467358"/>
              <a:chExt cx="219900" cy="333527"/>
            </a:xfrm>
          </p:grpSpPr>
          <p:sp>
            <p:nvSpPr>
              <p:cNvPr id="11549" name="Google Shape;11549;p5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550" name="Google Shape;11550;p5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1551" name="Google Shape;11551;p55"/>
            <p:cNvGrpSpPr/>
            <p:nvPr/>
          </p:nvGrpSpPr>
          <p:grpSpPr>
            <a:xfrm>
              <a:off x="3787560" y="2288011"/>
              <a:ext cx="314661" cy="219900"/>
              <a:chOff x="3787560" y="2288011"/>
              <a:chExt cx="314661" cy="219900"/>
            </a:xfrm>
          </p:grpSpPr>
          <p:sp>
            <p:nvSpPr>
              <p:cNvPr id="11552" name="Google Shape;11552;p5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553" name="Google Shape;11553;p5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1554" name="Google Shape;11554;p55"/>
            <p:cNvGrpSpPr/>
            <p:nvPr/>
          </p:nvGrpSpPr>
          <p:grpSpPr>
            <a:xfrm>
              <a:off x="3637290" y="2057755"/>
              <a:ext cx="219900" cy="335499"/>
              <a:chOff x="3637290" y="2057755"/>
              <a:chExt cx="219900" cy="335499"/>
            </a:xfrm>
          </p:grpSpPr>
          <p:sp>
            <p:nvSpPr>
              <p:cNvPr id="11555" name="Google Shape;11555;p5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1556" name="Google Shape;11556;p5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1557" name="Google Shape;11557;p55"/>
          <p:cNvGrpSpPr/>
          <p:nvPr/>
        </p:nvGrpSpPr>
        <p:grpSpPr>
          <a:xfrm>
            <a:off x="4899244" y="1859280"/>
            <a:ext cx="710153" cy="710153"/>
            <a:chOff x="5007123" y="2079403"/>
            <a:chExt cx="687600" cy="687600"/>
          </a:xfrm>
        </p:grpSpPr>
        <p:sp>
          <p:nvSpPr>
            <p:cNvPr id="11558" name="Google Shape;11558;p5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55"/>
          <p:cNvGrpSpPr/>
          <p:nvPr/>
        </p:nvGrpSpPr>
        <p:grpSpPr>
          <a:xfrm>
            <a:off x="5708681" y="1853787"/>
            <a:ext cx="720998" cy="721183"/>
            <a:chOff x="5797446" y="2063053"/>
            <a:chExt cx="698100" cy="698280"/>
          </a:xfrm>
        </p:grpSpPr>
        <p:sp>
          <p:nvSpPr>
            <p:cNvPr id="11563" name="Google Shape;11563;p5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55"/>
          <p:cNvGrpSpPr/>
          <p:nvPr/>
        </p:nvGrpSpPr>
        <p:grpSpPr>
          <a:xfrm>
            <a:off x="8153828" y="3499392"/>
            <a:ext cx="280585" cy="673164"/>
            <a:chOff x="8075075" y="3754290"/>
            <a:chExt cx="255612" cy="613194"/>
          </a:xfrm>
        </p:grpSpPr>
        <p:grpSp>
          <p:nvGrpSpPr>
            <p:cNvPr id="11568" name="Google Shape;11568;p55"/>
            <p:cNvGrpSpPr/>
            <p:nvPr/>
          </p:nvGrpSpPr>
          <p:grpSpPr>
            <a:xfrm>
              <a:off x="8075075" y="3754290"/>
              <a:ext cx="255612" cy="613194"/>
              <a:chOff x="8075075" y="3754290"/>
              <a:chExt cx="255612" cy="613194"/>
            </a:xfrm>
          </p:grpSpPr>
          <p:sp>
            <p:nvSpPr>
              <p:cNvPr id="11569" name="Google Shape;11569;p5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1" name="Google Shape;11571;p5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55"/>
          <p:cNvGrpSpPr/>
          <p:nvPr/>
        </p:nvGrpSpPr>
        <p:grpSpPr>
          <a:xfrm>
            <a:off x="5270887" y="3488188"/>
            <a:ext cx="470352" cy="683745"/>
            <a:chOff x="1697726" y="3244179"/>
            <a:chExt cx="788124" cy="1146069"/>
          </a:xfrm>
        </p:grpSpPr>
        <p:sp>
          <p:nvSpPr>
            <p:cNvPr id="11573" name="Google Shape;11573;p5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5" name="Google Shape;11575;p55"/>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6" name="Google Shape;11576;p55"/>
          <p:cNvGrpSpPr/>
          <p:nvPr/>
        </p:nvGrpSpPr>
        <p:grpSpPr>
          <a:xfrm>
            <a:off x="5892037" y="3499390"/>
            <a:ext cx="293891" cy="293845"/>
            <a:chOff x="6134814" y="3754290"/>
            <a:chExt cx="293891" cy="293845"/>
          </a:xfrm>
        </p:grpSpPr>
        <p:sp>
          <p:nvSpPr>
            <p:cNvPr id="11577" name="Google Shape;11577;p5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5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9" name="Google Shape;11579;p55"/>
          <p:cNvGrpSpPr/>
          <p:nvPr/>
        </p:nvGrpSpPr>
        <p:grpSpPr>
          <a:xfrm>
            <a:off x="5892037" y="3878061"/>
            <a:ext cx="293891" cy="293891"/>
            <a:chOff x="6134814" y="4086186"/>
            <a:chExt cx="293891" cy="293891"/>
          </a:xfrm>
        </p:grpSpPr>
        <p:sp>
          <p:nvSpPr>
            <p:cNvPr id="11580" name="Google Shape;11580;p5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2" name="Google Shape;11582;p55"/>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5"/>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4" name="Google Shape;11584;p55"/>
          <p:cNvGrpSpPr/>
          <p:nvPr/>
        </p:nvGrpSpPr>
        <p:grpSpPr>
          <a:xfrm>
            <a:off x="7817013" y="2706754"/>
            <a:ext cx="622883" cy="621944"/>
            <a:chOff x="1187048" y="238125"/>
            <a:chExt cx="5256397" cy="5248476"/>
          </a:xfrm>
        </p:grpSpPr>
        <p:sp>
          <p:nvSpPr>
            <p:cNvPr id="11585" name="Google Shape;11585;p5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9" name="Google Shape;11589;p55"/>
          <p:cNvGrpSpPr/>
          <p:nvPr/>
        </p:nvGrpSpPr>
        <p:grpSpPr>
          <a:xfrm>
            <a:off x="2274118" y="2716363"/>
            <a:ext cx="1310987" cy="612407"/>
            <a:chOff x="238125" y="1188750"/>
            <a:chExt cx="7140450" cy="3335550"/>
          </a:xfrm>
        </p:grpSpPr>
        <p:sp>
          <p:nvSpPr>
            <p:cNvPr id="11590" name="Google Shape;11590;p5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5" name="Google Shape;11595;p55"/>
          <p:cNvGrpSpPr/>
          <p:nvPr/>
        </p:nvGrpSpPr>
        <p:grpSpPr>
          <a:xfrm>
            <a:off x="6599990" y="2706917"/>
            <a:ext cx="1110299" cy="621702"/>
            <a:chOff x="238125" y="1335475"/>
            <a:chExt cx="5418735" cy="3034175"/>
          </a:xfrm>
        </p:grpSpPr>
        <p:sp>
          <p:nvSpPr>
            <p:cNvPr id="11596" name="Google Shape;11596;p5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5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5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9" name="Google Shape;11599;p55"/>
          <p:cNvGrpSpPr/>
          <p:nvPr/>
        </p:nvGrpSpPr>
        <p:grpSpPr>
          <a:xfrm>
            <a:off x="5417649" y="2703814"/>
            <a:ext cx="1074451" cy="627181"/>
            <a:chOff x="5359127" y="2910889"/>
            <a:chExt cx="1097723" cy="640831"/>
          </a:xfrm>
        </p:grpSpPr>
        <p:grpSp>
          <p:nvGrpSpPr>
            <p:cNvPr id="11600" name="Google Shape;11600;p55"/>
            <p:cNvGrpSpPr/>
            <p:nvPr/>
          </p:nvGrpSpPr>
          <p:grpSpPr>
            <a:xfrm>
              <a:off x="5929791" y="3263088"/>
              <a:ext cx="527060" cy="287097"/>
              <a:chOff x="5929791" y="3263088"/>
              <a:chExt cx="527060" cy="287097"/>
            </a:xfrm>
          </p:grpSpPr>
          <p:sp>
            <p:nvSpPr>
              <p:cNvPr id="11601" name="Google Shape;11601;p5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602" name="Google Shape;11602;p5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603" name="Google Shape;11603;p55"/>
            <p:cNvGrpSpPr/>
            <p:nvPr/>
          </p:nvGrpSpPr>
          <p:grpSpPr>
            <a:xfrm>
              <a:off x="5359127" y="3263089"/>
              <a:ext cx="526428" cy="288631"/>
              <a:chOff x="5359127" y="3263089"/>
              <a:chExt cx="526428" cy="288631"/>
            </a:xfrm>
          </p:grpSpPr>
          <p:sp>
            <p:nvSpPr>
              <p:cNvPr id="11604" name="Google Shape;11604;p5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605" name="Google Shape;11605;p5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606" name="Google Shape;11606;p55"/>
            <p:cNvGrpSpPr/>
            <p:nvPr/>
          </p:nvGrpSpPr>
          <p:grpSpPr>
            <a:xfrm>
              <a:off x="5551525" y="2910889"/>
              <a:ext cx="520901" cy="610283"/>
              <a:chOff x="5551525" y="2910889"/>
              <a:chExt cx="520901" cy="610283"/>
            </a:xfrm>
          </p:grpSpPr>
          <p:sp>
            <p:nvSpPr>
              <p:cNvPr id="11607" name="Google Shape;11607;p5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608" name="Google Shape;11608;p5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609" name="Google Shape;11609;p55"/>
            <p:cNvGrpSpPr/>
            <p:nvPr/>
          </p:nvGrpSpPr>
          <p:grpSpPr>
            <a:xfrm>
              <a:off x="5743962" y="2919100"/>
              <a:ext cx="623674" cy="284502"/>
              <a:chOff x="5743962" y="2919100"/>
              <a:chExt cx="623674" cy="284502"/>
            </a:xfrm>
          </p:grpSpPr>
          <p:sp>
            <p:nvSpPr>
              <p:cNvPr id="11610" name="Google Shape;11610;p5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611" name="Google Shape;11611;p5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1612" name="Google Shape;11612;p55"/>
          <p:cNvGrpSpPr/>
          <p:nvPr/>
        </p:nvGrpSpPr>
        <p:grpSpPr>
          <a:xfrm>
            <a:off x="7568863" y="1854526"/>
            <a:ext cx="874976" cy="719600"/>
            <a:chOff x="7608988" y="2093194"/>
            <a:chExt cx="817276" cy="672147"/>
          </a:xfrm>
        </p:grpSpPr>
        <p:cxnSp>
          <p:nvCxnSpPr>
            <p:cNvPr id="11613" name="Google Shape;11613;p5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614" name="Google Shape;11614;p5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615" name="Google Shape;11615;p5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616" name="Google Shape;11616;p5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617" name="Google Shape;11617;p5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1618" name="Google Shape;11618;p5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1619" name="Google Shape;11619;p55"/>
            <p:cNvGrpSpPr/>
            <p:nvPr/>
          </p:nvGrpSpPr>
          <p:grpSpPr>
            <a:xfrm>
              <a:off x="7721175" y="2093194"/>
              <a:ext cx="599587" cy="623846"/>
              <a:chOff x="7721175" y="2093194"/>
              <a:chExt cx="599587" cy="623846"/>
            </a:xfrm>
          </p:grpSpPr>
          <p:grpSp>
            <p:nvGrpSpPr>
              <p:cNvPr id="11620" name="Google Shape;11620;p55"/>
              <p:cNvGrpSpPr/>
              <p:nvPr/>
            </p:nvGrpSpPr>
            <p:grpSpPr>
              <a:xfrm>
                <a:off x="7721175" y="2093194"/>
                <a:ext cx="291605" cy="623846"/>
                <a:chOff x="9405575" y="2061418"/>
                <a:chExt cx="291605" cy="623846"/>
              </a:xfrm>
            </p:grpSpPr>
            <p:sp>
              <p:nvSpPr>
                <p:cNvPr id="11621" name="Google Shape;11621;p5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5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5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5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55"/>
              <p:cNvGrpSpPr/>
              <p:nvPr/>
            </p:nvGrpSpPr>
            <p:grpSpPr>
              <a:xfrm flipH="1">
                <a:off x="8029157" y="2093194"/>
                <a:ext cx="291605" cy="623846"/>
                <a:chOff x="9405575" y="2061418"/>
                <a:chExt cx="291605" cy="623846"/>
              </a:xfrm>
            </p:grpSpPr>
            <p:sp>
              <p:nvSpPr>
                <p:cNvPr id="11629" name="Google Shape;11629;p5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5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5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636" name="Google Shape;11636;p55"/>
          <p:cNvGrpSpPr/>
          <p:nvPr/>
        </p:nvGrpSpPr>
        <p:grpSpPr>
          <a:xfrm>
            <a:off x="4013299" y="970929"/>
            <a:ext cx="712557" cy="785901"/>
            <a:chOff x="4206459" y="1191441"/>
            <a:chExt cx="712557" cy="785901"/>
          </a:xfrm>
        </p:grpSpPr>
        <p:sp>
          <p:nvSpPr>
            <p:cNvPr id="11637" name="Google Shape;11637;p5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1" name="Google Shape;11641;p55"/>
            <p:cNvGrpSpPr/>
            <p:nvPr/>
          </p:nvGrpSpPr>
          <p:grpSpPr>
            <a:xfrm>
              <a:off x="4644280" y="1290523"/>
              <a:ext cx="143716" cy="29463"/>
              <a:chOff x="4644280" y="1290523"/>
              <a:chExt cx="143716" cy="29463"/>
            </a:xfrm>
          </p:grpSpPr>
          <p:sp>
            <p:nvSpPr>
              <p:cNvPr id="11642" name="Google Shape;11642;p5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5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5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55"/>
            <p:cNvGrpSpPr/>
            <p:nvPr/>
          </p:nvGrpSpPr>
          <p:grpSpPr>
            <a:xfrm>
              <a:off x="4356567" y="1191441"/>
              <a:ext cx="143690" cy="29488"/>
              <a:chOff x="4356567" y="1191441"/>
              <a:chExt cx="143690" cy="29488"/>
            </a:xfrm>
          </p:grpSpPr>
          <p:sp>
            <p:nvSpPr>
              <p:cNvPr id="11647" name="Google Shape;11647;p5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1" name="Google Shape;11651;p55"/>
            <p:cNvGrpSpPr/>
            <p:nvPr/>
          </p:nvGrpSpPr>
          <p:grpSpPr>
            <a:xfrm>
              <a:off x="4339009" y="1863727"/>
              <a:ext cx="143703" cy="29476"/>
              <a:chOff x="4339009" y="1863727"/>
              <a:chExt cx="143703" cy="29476"/>
            </a:xfrm>
          </p:grpSpPr>
          <p:sp>
            <p:nvSpPr>
              <p:cNvPr id="11652" name="Google Shape;11652;p5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6" name="Google Shape;11656;p55"/>
            <p:cNvGrpSpPr/>
            <p:nvPr/>
          </p:nvGrpSpPr>
          <p:grpSpPr>
            <a:xfrm>
              <a:off x="4206459" y="1607315"/>
              <a:ext cx="29539" cy="142899"/>
              <a:chOff x="4206459" y="1607315"/>
              <a:chExt cx="29539" cy="142899"/>
            </a:xfrm>
          </p:grpSpPr>
          <p:sp>
            <p:nvSpPr>
              <p:cNvPr id="11657" name="Google Shape;11657;p5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5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5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5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1" name="Google Shape;11661;p5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5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5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5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5" name="Google Shape;11665;p55"/>
            <p:cNvGrpSpPr/>
            <p:nvPr/>
          </p:nvGrpSpPr>
          <p:grpSpPr>
            <a:xfrm>
              <a:off x="4889463" y="1423737"/>
              <a:ext cx="29552" cy="142899"/>
              <a:chOff x="4889463" y="1423737"/>
              <a:chExt cx="29552" cy="142899"/>
            </a:xfrm>
          </p:grpSpPr>
          <p:sp>
            <p:nvSpPr>
              <p:cNvPr id="11666" name="Google Shape;11666;p5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55"/>
            <p:cNvGrpSpPr/>
            <p:nvPr/>
          </p:nvGrpSpPr>
          <p:grpSpPr>
            <a:xfrm>
              <a:off x="4771663" y="1876896"/>
              <a:ext cx="108651" cy="100447"/>
              <a:chOff x="4771663" y="1876896"/>
              <a:chExt cx="108651" cy="100447"/>
            </a:xfrm>
          </p:grpSpPr>
          <p:sp>
            <p:nvSpPr>
              <p:cNvPr id="11671" name="Google Shape;11671;p5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75" name="Google Shape;11675;p55"/>
          <p:cNvGrpSpPr/>
          <p:nvPr/>
        </p:nvGrpSpPr>
        <p:grpSpPr>
          <a:xfrm>
            <a:off x="4008774" y="1854151"/>
            <a:ext cx="791287" cy="720350"/>
            <a:chOff x="267375" y="1071875"/>
            <a:chExt cx="470500" cy="428550"/>
          </a:xfrm>
        </p:grpSpPr>
        <p:sp>
          <p:nvSpPr>
            <p:cNvPr id="11676" name="Google Shape;11676;p5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5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5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5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55"/>
          <p:cNvGrpSpPr/>
          <p:nvPr/>
        </p:nvGrpSpPr>
        <p:grpSpPr>
          <a:xfrm>
            <a:off x="709269" y="3498781"/>
            <a:ext cx="1408444" cy="673166"/>
            <a:chOff x="712664" y="3693287"/>
            <a:chExt cx="1460738" cy="698160"/>
          </a:xfrm>
        </p:grpSpPr>
        <p:grpSp>
          <p:nvGrpSpPr>
            <p:cNvPr id="11685" name="Google Shape;11685;p55"/>
            <p:cNvGrpSpPr/>
            <p:nvPr/>
          </p:nvGrpSpPr>
          <p:grpSpPr>
            <a:xfrm>
              <a:off x="1380079" y="4133090"/>
              <a:ext cx="234048" cy="258099"/>
              <a:chOff x="1380079" y="4133090"/>
              <a:chExt cx="234048" cy="258099"/>
            </a:xfrm>
          </p:grpSpPr>
          <p:sp>
            <p:nvSpPr>
              <p:cNvPr id="11686" name="Google Shape;11686;p5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5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5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9" name="Google Shape;11689;p55"/>
            <p:cNvGrpSpPr/>
            <p:nvPr/>
          </p:nvGrpSpPr>
          <p:grpSpPr>
            <a:xfrm>
              <a:off x="884610" y="3864082"/>
              <a:ext cx="1118566" cy="527275"/>
              <a:chOff x="890961" y="3865463"/>
              <a:chExt cx="1115221" cy="525698"/>
            </a:xfrm>
          </p:grpSpPr>
          <p:sp>
            <p:nvSpPr>
              <p:cNvPr id="11690" name="Google Shape;11690;p5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55"/>
            <p:cNvGrpSpPr/>
            <p:nvPr/>
          </p:nvGrpSpPr>
          <p:grpSpPr>
            <a:xfrm>
              <a:off x="712664" y="3693287"/>
              <a:ext cx="1460738" cy="698160"/>
              <a:chOff x="712664" y="3693025"/>
              <a:chExt cx="1460738" cy="698160"/>
            </a:xfrm>
          </p:grpSpPr>
          <p:sp>
            <p:nvSpPr>
              <p:cNvPr id="11694" name="Google Shape;11694;p5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5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00" name="Google Shape;11700;p55"/>
          <p:cNvGrpSpPr/>
          <p:nvPr/>
        </p:nvGrpSpPr>
        <p:grpSpPr>
          <a:xfrm>
            <a:off x="3146985" y="970929"/>
            <a:ext cx="795485" cy="738831"/>
            <a:chOff x="3348603" y="1236445"/>
            <a:chExt cx="749256" cy="695894"/>
          </a:xfrm>
        </p:grpSpPr>
        <p:grpSp>
          <p:nvGrpSpPr>
            <p:cNvPr id="11701" name="Google Shape;11701;p55"/>
            <p:cNvGrpSpPr/>
            <p:nvPr/>
          </p:nvGrpSpPr>
          <p:grpSpPr>
            <a:xfrm>
              <a:off x="3583779" y="1236445"/>
              <a:ext cx="293795" cy="285811"/>
              <a:chOff x="3750225" y="1774000"/>
              <a:chExt cx="149575" cy="145525"/>
            </a:xfrm>
          </p:grpSpPr>
          <p:sp>
            <p:nvSpPr>
              <p:cNvPr id="11702" name="Google Shape;11702;p5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4" name="Google Shape;11704;p55"/>
            <p:cNvGrpSpPr/>
            <p:nvPr/>
          </p:nvGrpSpPr>
          <p:grpSpPr>
            <a:xfrm>
              <a:off x="3775534" y="1462599"/>
              <a:ext cx="322325" cy="285958"/>
              <a:chOff x="3847850" y="1889150"/>
              <a:chExt cx="164100" cy="145600"/>
            </a:xfrm>
          </p:grpSpPr>
          <p:sp>
            <p:nvSpPr>
              <p:cNvPr id="11705" name="Google Shape;11705;p5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5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55"/>
            <p:cNvGrpSpPr/>
            <p:nvPr/>
          </p:nvGrpSpPr>
          <p:grpSpPr>
            <a:xfrm>
              <a:off x="3545329" y="1646528"/>
              <a:ext cx="293746" cy="285811"/>
              <a:chOff x="3730650" y="1982800"/>
              <a:chExt cx="149550" cy="145525"/>
            </a:xfrm>
          </p:grpSpPr>
          <p:sp>
            <p:nvSpPr>
              <p:cNvPr id="11708" name="Google Shape;11708;p5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0" name="Google Shape;11710;p55"/>
            <p:cNvGrpSpPr/>
            <p:nvPr/>
          </p:nvGrpSpPr>
          <p:grpSpPr>
            <a:xfrm>
              <a:off x="3348603" y="1415046"/>
              <a:ext cx="294384" cy="284387"/>
              <a:chOff x="3630494" y="1864938"/>
              <a:chExt cx="149875" cy="144800"/>
            </a:xfrm>
          </p:grpSpPr>
          <p:sp>
            <p:nvSpPr>
              <p:cNvPr id="11711" name="Google Shape;11711;p5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13" name="Google Shape;11713;p55"/>
          <p:cNvGrpSpPr/>
          <p:nvPr/>
        </p:nvGrpSpPr>
        <p:grpSpPr>
          <a:xfrm>
            <a:off x="2268512" y="3493825"/>
            <a:ext cx="1324924" cy="678083"/>
            <a:chOff x="2413923" y="3711366"/>
            <a:chExt cx="1374117" cy="703260"/>
          </a:xfrm>
        </p:grpSpPr>
        <p:grpSp>
          <p:nvGrpSpPr>
            <p:cNvPr id="11714" name="Google Shape;11714;p55"/>
            <p:cNvGrpSpPr/>
            <p:nvPr/>
          </p:nvGrpSpPr>
          <p:grpSpPr>
            <a:xfrm>
              <a:off x="2413923" y="3711366"/>
              <a:ext cx="1374117" cy="703260"/>
              <a:chOff x="2413923" y="3711366"/>
              <a:chExt cx="1374117" cy="703260"/>
            </a:xfrm>
          </p:grpSpPr>
          <p:sp>
            <p:nvSpPr>
              <p:cNvPr id="11715" name="Google Shape;11715;p5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6" name="Google Shape;11716;p55"/>
              <p:cNvGrpSpPr/>
              <p:nvPr/>
            </p:nvGrpSpPr>
            <p:grpSpPr>
              <a:xfrm>
                <a:off x="2600284" y="3808654"/>
                <a:ext cx="234506" cy="138009"/>
                <a:chOff x="2600284" y="3808654"/>
                <a:chExt cx="234506" cy="138009"/>
              </a:xfrm>
            </p:grpSpPr>
            <p:sp>
              <p:nvSpPr>
                <p:cNvPr id="11717" name="Google Shape;11717;p5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18" name="Google Shape;11718;p5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719" name="Google Shape;11719;p55"/>
              <p:cNvGrpSpPr/>
              <p:nvPr/>
            </p:nvGrpSpPr>
            <p:grpSpPr>
              <a:xfrm>
                <a:off x="3359659" y="3805664"/>
                <a:ext cx="232294" cy="141000"/>
                <a:chOff x="3359659" y="3805664"/>
                <a:chExt cx="232294" cy="141000"/>
              </a:xfrm>
            </p:grpSpPr>
            <p:sp>
              <p:nvSpPr>
                <p:cNvPr id="11720" name="Google Shape;11720;p5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21" name="Google Shape;11721;p5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722" name="Google Shape;11722;p55"/>
              <p:cNvGrpSpPr/>
              <p:nvPr/>
            </p:nvGrpSpPr>
            <p:grpSpPr>
              <a:xfrm>
                <a:off x="3067316" y="3711366"/>
                <a:ext cx="66900" cy="166809"/>
                <a:chOff x="3067316" y="3711366"/>
                <a:chExt cx="66900" cy="166809"/>
              </a:xfrm>
            </p:grpSpPr>
            <p:sp>
              <p:nvSpPr>
                <p:cNvPr id="11723" name="Google Shape;11723;p5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24" name="Google Shape;11724;p5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725" name="Google Shape;11725;p55"/>
              <p:cNvGrpSpPr/>
              <p:nvPr/>
            </p:nvGrpSpPr>
            <p:grpSpPr>
              <a:xfrm>
                <a:off x="2413923" y="4058666"/>
                <a:ext cx="224119" cy="66900"/>
                <a:chOff x="2413923" y="4058666"/>
                <a:chExt cx="224119" cy="66900"/>
              </a:xfrm>
            </p:grpSpPr>
            <p:sp>
              <p:nvSpPr>
                <p:cNvPr id="11726" name="Google Shape;11726;p5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27" name="Google Shape;11727;p5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728" name="Google Shape;11728;p55"/>
              <p:cNvGrpSpPr/>
              <p:nvPr/>
            </p:nvGrpSpPr>
            <p:grpSpPr>
              <a:xfrm>
                <a:off x="3564643" y="4058666"/>
                <a:ext cx="223397" cy="66900"/>
                <a:chOff x="3564643" y="4058666"/>
                <a:chExt cx="223397" cy="66900"/>
              </a:xfrm>
            </p:grpSpPr>
            <p:sp>
              <p:nvSpPr>
                <p:cNvPr id="11729" name="Google Shape;11729;p5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30" name="Google Shape;11730;p5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731" name="Google Shape;11731;p55"/>
            <p:cNvGrpSpPr/>
            <p:nvPr/>
          </p:nvGrpSpPr>
          <p:grpSpPr>
            <a:xfrm>
              <a:off x="2633353" y="3965763"/>
              <a:ext cx="933975" cy="445687"/>
              <a:chOff x="2633353" y="3965763"/>
              <a:chExt cx="933975" cy="445687"/>
            </a:xfrm>
          </p:grpSpPr>
          <p:sp>
            <p:nvSpPr>
              <p:cNvPr id="11732" name="Google Shape;11732;p5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5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34" name="Google Shape;11734;p55"/>
          <p:cNvGrpSpPr/>
          <p:nvPr/>
        </p:nvGrpSpPr>
        <p:grpSpPr>
          <a:xfrm>
            <a:off x="6392784" y="1044372"/>
            <a:ext cx="1131087" cy="587383"/>
            <a:chOff x="238125" y="999450"/>
            <a:chExt cx="7140700" cy="3708225"/>
          </a:xfrm>
        </p:grpSpPr>
        <p:sp>
          <p:nvSpPr>
            <p:cNvPr id="11735" name="Google Shape;11735;p5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5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5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5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55"/>
          <p:cNvGrpSpPr/>
          <p:nvPr/>
        </p:nvGrpSpPr>
        <p:grpSpPr>
          <a:xfrm>
            <a:off x="3744234" y="3493867"/>
            <a:ext cx="1375854" cy="678131"/>
            <a:chOff x="3913765" y="3641905"/>
            <a:chExt cx="1522805" cy="750560"/>
          </a:xfrm>
        </p:grpSpPr>
        <p:grpSp>
          <p:nvGrpSpPr>
            <p:cNvPr id="11745" name="Google Shape;11745;p55"/>
            <p:cNvGrpSpPr/>
            <p:nvPr/>
          </p:nvGrpSpPr>
          <p:grpSpPr>
            <a:xfrm>
              <a:off x="3913765" y="3997002"/>
              <a:ext cx="1522805" cy="395463"/>
              <a:chOff x="3913765" y="3997002"/>
              <a:chExt cx="1522805" cy="395463"/>
            </a:xfrm>
          </p:grpSpPr>
          <p:grpSp>
            <p:nvGrpSpPr>
              <p:cNvPr id="11746" name="Google Shape;11746;p55"/>
              <p:cNvGrpSpPr/>
              <p:nvPr/>
            </p:nvGrpSpPr>
            <p:grpSpPr>
              <a:xfrm>
                <a:off x="3913765" y="4138659"/>
                <a:ext cx="507602" cy="253806"/>
                <a:chOff x="3913765" y="4138659"/>
                <a:chExt cx="507602" cy="253806"/>
              </a:xfrm>
            </p:grpSpPr>
            <p:sp>
              <p:nvSpPr>
                <p:cNvPr id="11747" name="Google Shape;11747;p5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749" name="Google Shape;11749;p55"/>
              <p:cNvGrpSpPr/>
              <p:nvPr/>
            </p:nvGrpSpPr>
            <p:grpSpPr>
              <a:xfrm>
                <a:off x="4421361" y="3997002"/>
                <a:ext cx="507618" cy="395463"/>
                <a:chOff x="4421361" y="3997002"/>
                <a:chExt cx="507618" cy="395463"/>
              </a:xfrm>
            </p:grpSpPr>
            <p:sp>
              <p:nvSpPr>
                <p:cNvPr id="11750" name="Google Shape;11750;p5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55"/>
              <p:cNvGrpSpPr/>
              <p:nvPr/>
            </p:nvGrpSpPr>
            <p:grpSpPr>
              <a:xfrm>
                <a:off x="4928973" y="4189418"/>
                <a:ext cx="507596" cy="203047"/>
                <a:chOff x="4928973" y="4189418"/>
                <a:chExt cx="507596" cy="203047"/>
              </a:xfrm>
            </p:grpSpPr>
            <p:sp>
              <p:nvSpPr>
                <p:cNvPr id="11753" name="Google Shape;11753;p5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55" name="Google Shape;11755;p55"/>
            <p:cNvGrpSpPr/>
            <p:nvPr/>
          </p:nvGrpSpPr>
          <p:grpSpPr>
            <a:xfrm>
              <a:off x="4482186" y="3641905"/>
              <a:ext cx="397605" cy="349784"/>
              <a:chOff x="2906375" y="1159725"/>
              <a:chExt cx="1860575" cy="1636800"/>
            </a:xfrm>
          </p:grpSpPr>
          <p:sp>
            <p:nvSpPr>
              <p:cNvPr id="11756" name="Google Shape;11756;p5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5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5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60" name="Google Shape;11760;p55"/>
          <p:cNvGrpSpPr/>
          <p:nvPr/>
        </p:nvGrpSpPr>
        <p:grpSpPr>
          <a:xfrm>
            <a:off x="6528943" y="1853793"/>
            <a:ext cx="940737" cy="721067"/>
            <a:chOff x="6599718" y="2068734"/>
            <a:chExt cx="940737" cy="721067"/>
          </a:xfrm>
        </p:grpSpPr>
        <p:sp>
          <p:nvSpPr>
            <p:cNvPr id="11761" name="Google Shape;11761;p5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5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5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7" name="Google Shape;11767;p55"/>
            <p:cNvGrpSpPr/>
            <p:nvPr/>
          </p:nvGrpSpPr>
          <p:grpSpPr>
            <a:xfrm>
              <a:off x="6836957" y="2068734"/>
              <a:ext cx="461892" cy="721067"/>
              <a:chOff x="6836957" y="2068734"/>
              <a:chExt cx="461892" cy="721067"/>
            </a:xfrm>
          </p:grpSpPr>
          <p:sp>
            <p:nvSpPr>
              <p:cNvPr id="11768" name="Google Shape;11768;p5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5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5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5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4" name="Google Shape;11774;p55"/>
              <p:cNvGrpSpPr/>
              <p:nvPr/>
            </p:nvGrpSpPr>
            <p:grpSpPr>
              <a:xfrm>
                <a:off x="6836957" y="2068734"/>
                <a:ext cx="461892" cy="721067"/>
                <a:chOff x="6836957" y="2068734"/>
                <a:chExt cx="461892" cy="721067"/>
              </a:xfrm>
            </p:grpSpPr>
            <p:sp>
              <p:nvSpPr>
                <p:cNvPr id="11775" name="Google Shape;11775;p5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5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5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782" name="Google Shape;11782;p55"/>
          <p:cNvGrpSpPr/>
          <p:nvPr/>
        </p:nvGrpSpPr>
        <p:grpSpPr>
          <a:xfrm>
            <a:off x="2412262" y="1858139"/>
            <a:ext cx="712577" cy="712374"/>
            <a:chOff x="2559249" y="2069323"/>
            <a:chExt cx="685566" cy="685634"/>
          </a:xfrm>
        </p:grpSpPr>
        <p:sp>
          <p:nvSpPr>
            <p:cNvPr id="11783" name="Google Shape;11783;p5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5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5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5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5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5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5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5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55"/>
          <p:cNvGrpSpPr/>
          <p:nvPr/>
        </p:nvGrpSpPr>
        <p:grpSpPr>
          <a:xfrm>
            <a:off x="7594699" y="970929"/>
            <a:ext cx="845645" cy="711911"/>
            <a:chOff x="951975" y="315800"/>
            <a:chExt cx="5860325" cy="4933550"/>
          </a:xfrm>
        </p:grpSpPr>
        <p:sp>
          <p:nvSpPr>
            <p:cNvPr id="11797" name="Google Shape;11797;p5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5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5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5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5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5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55"/>
          <p:cNvGrpSpPr/>
          <p:nvPr/>
        </p:nvGrpSpPr>
        <p:grpSpPr>
          <a:xfrm>
            <a:off x="3691828" y="2707037"/>
            <a:ext cx="1617932" cy="621724"/>
            <a:chOff x="3862800" y="3038525"/>
            <a:chExt cx="1329006" cy="510698"/>
          </a:xfrm>
        </p:grpSpPr>
        <p:sp>
          <p:nvSpPr>
            <p:cNvPr id="11806" name="Google Shape;11806;p5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5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8" name="Google Shape;11808;p55"/>
            <p:cNvGrpSpPr/>
            <p:nvPr/>
          </p:nvGrpSpPr>
          <p:grpSpPr>
            <a:xfrm>
              <a:off x="3967075" y="3040337"/>
              <a:ext cx="1019927" cy="402126"/>
              <a:chOff x="3967075" y="3040337"/>
              <a:chExt cx="1019927" cy="402126"/>
            </a:xfrm>
          </p:grpSpPr>
          <p:sp>
            <p:nvSpPr>
              <p:cNvPr id="11809" name="Google Shape;11809;p5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5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1" name="Google Shape;11811;p55"/>
            <p:cNvGrpSpPr/>
            <p:nvPr/>
          </p:nvGrpSpPr>
          <p:grpSpPr>
            <a:xfrm>
              <a:off x="4186700" y="3040337"/>
              <a:ext cx="390475" cy="183289"/>
              <a:chOff x="4186700" y="3040337"/>
              <a:chExt cx="390475" cy="183289"/>
            </a:xfrm>
          </p:grpSpPr>
          <p:sp>
            <p:nvSpPr>
              <p:cNvPr id="11812" name="Google Shape;11812;p5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55"/>
            <p:cNvGrpSpPr/>
            <p:nvPr/>
          </p:nvGrpSpPr>
          <p:grpSpPr>
            <a:xfrm>
              <a:off x="4073727" y="3040337"/>
              <a:ext cx="697794" cy="296263"/>
              <a:chOff x="4073727" y="3040337"/>
              <a:chExt cx="697794" cy="296263"/>
            </a:xfrm>
          </p:grpSpPr>
          <p:sp>
            <p:nvSpPr>
              <p:cNvPr id="11815" name="Google Shape;11815;p5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7" name="Google Shape;11817;p55"/>
            <p:cNvGrpSpPr/>
            <p:nvPr/>
          </p:nvGrpSpPr>
          <p:grpSpPr>
            <a:xfrm>
              <a:off x="3862800" y="3038525"/>
              <a:ext cx="1329006" cy="510698"/>
              <a:chOff x="3862800" y="3038525"/>
              <a:chExt cx="1329006" cy="510698"/>
            </a:xfrm>
          </p:grpSpPr>
          <p:sp>
            <p:nvSpPr>
              <p:cNvPr id="11818" name="Google Shape;11818;p5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5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20" name="Google Shape;11820;p55"/>
          <p:cNvGrpSpPr/>
          <p:nvPr/>
        </p:nvGrpSpPr>
        <p:grpSpPr>
          <a:xfrm>
            <a:off x="700150" y="970929"/>
            <a:ext cx="883205" cy="775176"/>
            <a:chOff x="649648" y="271400"/>
            <a:chExt cx="6215377" cy="5455143"/>
          </a:xfrm>
        </p:grpSpPr>
        <p:sp>
          <p:nvSpPr>
            <p:cNvPr id="11821" name="Google Shape;11821;p5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5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5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5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5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5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5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55"/>
          <p:cNvGrpSpPr/>
          <p:nvPr/>
        </p:nvGrpSpPr>
        <p:grpSpPr>
          <a:xfrm>
            <a:off x="2308452" y="970929"/>
            <a:ext cx="767704" cy="815489"/>
            <a:chOff x="2499700" y="1135950"/>
            <a:chExt cx="732402" cy="777990"/>
          </a:xfrm>
        </p:grpSpPr>
        <p:grpSp>
          <p:nvGrpSpPr>
            <p:cNvPr id="11834" name="Google Shape;11834;p55"/>
            <p:cNvGrpSpPr/>
            <p:nvPr/>
          </p:nvGrpSpPr>
          <p:grpSpPr>
            <a:xfrm>
              <a:off x="2499700" y="1135950"/>
              <a:ext cx="732402" cy="694705"/>
              <a:chOff x="2499700" y="1135950"/>
              <a:chExt cx="732402" cy="694705"/>
            </a:xfrm>
          </p:grpSpPr>
          <p:sp>
            <p:nvSpPr>
              <p:cNvPr id="11835" name="Google Shape;11835;p5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5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5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5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5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5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5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5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5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55"/>
            <p:cNvGrpSpPr/>
            <p:nvPr/>
          </p:nvGrpSpPr>
          <p:grpSpPr>
            <a:xfrm>
              <a:off x="2517909" y="1188726"/>
              <a:ext cx="702702" cy="725214"/>
              <a:chOff x="2517909" y="1188726"/>
              <a:chExt cx="702702" cy="725214"/>
            </a:xfrm>
          </p:grpSpPr>
          <p:sp>
            <p:nvSpPr>
              <p:cNvPr id="11863" name="Google Shape;11863;p5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68" name="Google Shape;11868;p55"/>
          <p:cNvGrpSpPr/>
          <p:nvPr/>
        </p:nvGrpSpPr>
        <p:grpSpPr>
          <a:xfrm>
            <a:off x="1654184" y="970929"/>
            <a:ext cx="583439" cy="870229"/>
            <a:chOff x="1716825" y="1121550"/>
            <a:chExt cx="622800" cy="928938"/>
          </a:xfrm>
        </p:grpSpPr>
        <p:grpSp>
          <p:nvGrpSpPr>
            <p:cNvPr id="11869" name="Google Shape;11869;p55"/>
            <p:cNvGrpSpPr/>
            <p:nvPr/>
          </p:nvGrpSpPr>
          <p:grpSpPr>
            <a:xfrm>
              <a:off x="1716825" y="1121550"/>
              <a:ext cx="622800" cy="928938"/>
              <a:chOff x="1716825" y="1121550"/>
              <a:chExt cx="622800" cy="928938"/>
            </a:xfrm>
          </p:grpSpPr>
          <p:cxnSp>
            <p:nvCxnSpPr>
              <p:cNvPr id="11870" name="Google Shape;11870;p5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871" name="Google Shape;11871;p5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55"/>
            <p:cNvGrpSpPr/>
            <p:nvPr/>
          </p:nvGrpSpPr>
          <p:grpSpPr>
            <a:xfrm>
              <a:off x="1768050" y="1172775"/>
              <a:ext cx="520200" cy="832000"/>
              <a:chOff x="1768050" y="1172775"/>
              <a:chExt cx="520200" cy="832000"/>
            </a:xfrm>
          </p:grpSpPr>
          <p:cxnSp>
            <p:nvCxnSpPr>
              <p:cNvPr id="11873" name="Google Shape;11873;p5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874" name="Google Shape;11874;p5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55"/>
            <p:cNvGrpSpPr/>
            <p:nvPr/>
          </p:nvGrpSpPr>
          <p:grpSpPr>
            <a:xfrm>
              <a:off x="1820100" y="1225475"/>
              <a:ext cx="416400" cy="729575"/>
              <a:chOff x="1820100" y="1225475"/>
              <a:chExt cx="416400" cy="729575"/>
            </a:xfrm>
          </p:grpSpPr>
          <p:cxnSp>
            <p:nvCxnSpPr>
              <p:cNvPr id="11876" name="Google Shape;11876;p5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877" name="Google Shape;11877;p5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55"/>
            <p:cNvGrpSpPr/>
            <p:nvPr/>
          </p:nvGrpSpPr>
          <p:grpSpPr>
            <a:xfrm>
              <a:off x="1874250" y="1278825"/>
              <a:ext cx="308100" cy="605275"/>
              <a:chOff x="1874250" y="1278825"/>
              <a:chExt cx="308100" cy="605275"/>
            </a:xfrm>
          </p:grpSpPr>
          <p:cxnSp>
            <p:nvCxnSpPr>
              <p:cNvPr id="11879" name="Google Shape;11879;p5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880" name="Google Shape;11880;p5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1" name="Google Shape;11881;p5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55"/>
          <p:cNvGrpSpPr/>
          <p:nvPr/>
        </p:nvGrpSpPr>
        <p:grpSpPr>
          <a:xfrm>
            <a:off x="1574007" y="1857250"/>
            <a:ext cx="739072" cy="714152"/>
            <a:chOff x="4334725" y="1355875"/>
            <a:chExt cx="3106650" cy="3001900"/>
          </a:xfrm>
        </p:grpSpPr>
        <p:grpSp>
          <p:nvGrpSpPr>
            <p:cNvPr id="11883" name="Google Shape;11883;p55"/>
            <p:cNvGrpSpPr/>
            <p:nvPr/>
          </p:nvGrpSpPr>
          <p:grpSpPr>
            <a:xfrm>
              <a:off x="4516050" y="1724875"/>
              <a:ext cx="2693725" cy="2632900"/>
              <a:chOff x="4516050" y="1724875"/>
              <a:chExt cx="2693725" cy="2632900"/>
            </a:xfrm>
          </p:grpSpPr>
          <p:sp>
            <p:nvSpPr>
              <p:cNvPr id="11884" name="Google Shape;11884;p5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5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7" name="Google Shape;11887;p55"/>
            <p:cNvGrpSpPr/>
            <p:nvPr/>
          </p:nvGrpSpPr>
          <p:grpSpPr>
            <a:xfrm>
              <a:off x="4334725" y="1355875"/>
              <a:ext cx="3106650" cy="2709650"/>
              <a:chOff x="4334725" y="1355875"/>
              <a:chExt cx="3106650" cy="2709650"/>
            </a:xfrm>
          </p:grpSpPr>
          <p:sp>
            <p:nvSpPr>
              <p:cNvPr id="11888" name="Google Shape;11888;p5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91" name="Google Shape;11891;p55"/>
          <p:cNvGrpSpPr/>
          <p:nvPr/>
        </p:nvGrpSpPr>
        <p:grpSpPr>
          <a:xfrm>
            <a:off x="7690956" y="3488021"/>
            <a:ext cx="312074" cy="684173"/>
            <a:chOff x="7645573" y="3754300"/>
            <a:chExt cx="293855" cy="644170"/>
          </a:xfrm>
        </p:grpSpPr>
        <p:sp>
          <p:nvSpPr>
            <p:cNvPr id="11892" name="Google Shape;11892;p5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55"/>
          <p:cNvGrpSpPr/>
          <p:nvPr/>
        </p:nvGrpSpPr>
        <p:grpSpPr>
          <a:xfrm>
            <a:off x="5612944" y="970929"/>
            <a:ext cx="709011" cy="739359"/>
            <a:chOff x="5830645" y="1256617"/>
            <a:chExt cx="530340" cy="553040"/>
          </a:xfrm>
        </p:grpSpPr>
        <p:grpSp>
          <p:nvGrpSpPr>
            <p:cNvPr id="11895" name="Google Shape;11895;p55"/>
            <p:cNvGrpSpPr/>
            <p:nvPr/>
          </p:nvGrpSpPr>
          <p:grpSpPr>
            <a:xfrm>
              <a:off x="5830645" y="1256617"/>
              <a:ext cx="259743" cy="269909"/>
              <a:chOff x="5830645" y="1256617"/>
              <a:chExt cx="259743" cy="269909"/>
            </a:xfrm>
          </p:grpSpPr>
          <p:sp>
            <p:nvSpPr>
              <p:cNvPr id="11896" name="Google Shape;11896;p5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5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8" name="Google Shape;11898;p55"/>
            <p:cNvGrpSpPr/>
            <p:nvPr/>
          </p:nvGrpSpPr>
          <p:grpSpPr>
            <a:xfrm>
              <a:off x="6101293" y="1256617"/>
              <a:ext cx="259692" cy="269909"/>
              <a:chOff x="6101293" y="1256617"/>
              <a:chExt cx="259692" cy="269909"/>
            </a:xfrm>
          </p:grpSpPr>
          <p:sp>
            <p:nvSpPr>
              <p:cNvPr id="11899" name="Google Shape;11899;p5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1" name="Google Shape;11901;p55"/>
            <p:cNvGrpSpPr/>
            <p:nvPr/>
          </p:nvGrpSpPr>
          <p:grpSpPr>
            <a:xfrm>
              <a:off x="5830645" y="1539749"/>
              <a:ext cx="259692" cy="269909"/>
              <a:chOff x="5830645" y="1539749"/>
              <a:chExt cx="259692" cy="269909"/>
            </a:xfrm>
          </p:grpSpPr>
          <p:sp>
            <p:nvSpPr>
              <p:cNvPr id="11902" name="Google Shape;11902;p5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4" name="Google Shape;11904;p55"/>
            <p:cNvGrpSpPr/>
            <p:nvPr/>
          </p:nvGrpSpPr>
          <p:grpSpPr>
            <a:xfrm>
              <a:off x="6101293" y="1539749"/>
              <a:ext cx="259692" cy="269909"/>
              <a:chOff x="6101293" y="1539749"/>
              <a:chExt cx="259692" cy="269909"/>
            </a:xfrm>
          </p:grpSpPr>
          <p:sp>
            <p:nvSpPr>
              <p:cNvPr id="11905" name="Google Shape;11905;p5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5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7" name="Google Shape;11907;p5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8" name="Google Shape;11908;p55"/>
          <p:cNvGrpSpPr/>
          <p:nvPr/>
        </p:nvGrpSpPr>
        <p:grpSpPr>
          <a:xfrm>
            <a:off x="714438" y="2707044"/>
            <a:ext cx="1452955" cy="621360"/>
            <a:chOff x="732422" y="2990152"/>
            <a:chExt cx="1337773" cy="572102"/>
          </a:xfrm>
        </p:grpSpPr>
        <p:sp>
          <p:nvSpPr>
            <p:cNvPr id="11909" name="Google Shape;11909;p5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1918"/>
        <p:cNvGrpSpPr/>
        <p:nvPr/>
      </p:nvGrpSpPr>
      <p:grpSpPr>
        <a:xfrm>
          <a:off x="0" y="0"/>
          <a:ext cx="0" cy="0"/>
          <a:chOff x="0" y="0"/>
          <a:chExt cx="0" cy="0"/>
        </a:xfrm>
      </p:grpSpPr>
      <p:grpSp>
        <p:nvGrpSpPr>
          <p:cNvPr id="11919" name="Google Shape;11919;p56"/>
          <p:cNvGrpSpPr/>
          <p:nvPr/>
        </p:nvGrpSpPr>
        <p:grpSpPr>
          <a:xfrm>
            <a:off x="708575" y="965865"/>
            <a:ext cx="1636117" cy="1526144"/>
            <a:chOff x="729238" y="1179665"/>
            <a:chExt cx="1636117" cy="1526144"/>
          </a:xfrm>
        </p:grpSpPr>
        <p:grpSp>
          <p:nvGrpSpPr>
            <p:cNvPr id="11920" name="Google Shape;11920;p56"/>
            <p:cNvGrpSpPr/>
            <p:nvPr/>
          </p:nvGrpSpPr>
          <p:grpSpPr>
            <a:xfrm>
              <a:off x="729238" y="1179665"/>
              <a:ext cx="80700" cy="1526144"/>
              <a:chOff x="729238" y="1179665"/>
              <a:chExt cx="80700" cy="1526144"/>
            </a:xfrm>
          </p:grpSpPr>
          <p:sp>
            <p:nvSpPr>
              <p:cNvPr id="11921" name="Google Shape;11921;p5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5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5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5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5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1" name="Google Shape;11931;p56"/>
            <p:cNvGrpSpPr/>
            <p:nvPr/>
          </p:nvGrpSpPr>
          <p:grpSpPr>
            <a:xfrm>
              <a:off x="903098" y="1179665"/>
              <a:ext cx="80700" cy="1526144"/>
              <a:chOff x="903098" y="1179665"/>
              <a:chExt cx="80700" cy="1526144"/>
            </a:xfrm>
          </p:grpSpPr>
          <p:sp>
            <p:nvSpPr>
              <p:cNvPr id="11932" name="Google Shape;11932;p5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5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5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5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5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5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5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5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2" name="Google Shape;11942;p56"/>
            <p:cNvGrpSpPr/>
            <p:nvPr/>
          </p:nvGrpSpPr>
          <p:grpSpPr>
            <a:xfrm>
              <a:off x="1076958" y="1179665"/>
              <a:ext cx="80700" cy="1526144"/>
              <a:chOff x="1076958" y="1179665"/>
              <a:chExt cx="80700" cy="1526144"/>
            </a:xfrm>
          </p:grpSpPr>
          <p:sp>
            <p:nvSpPr>
              <p:cNvPr id="11943" name="Google Shape;11943;p5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5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5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5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5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56"/>
            <p:cNvGrpSpPr/>
            <p:nvPr/>
          </p:nvGrpSpPr>
          <p:grpSpPr>
            <a:xfrm>
              <a:off x="1247707" y="1179665"/>
              <a:ext cx="80700" cy="1526144"/>
              <a:chOff x="1247707" y="1179665"/>
              <a:chExt cx="80700" cy="1526144"/>
            </a:xfrm>
          </p:grpSpPr>
          <p:sp>
            <p:nvSpPr>
              <p:cNvPr id="11954" name="Google Shape;11954;p5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5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5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5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5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56"/>
            <p:cNvGrpSpPr/>
            <p:nvPr/>
          </p:nvGrpSpPr>
          <p:grpSpPr>
            <a:xfrm>
              <a:off x="1421567" y="1179665"/>
              <a:ext cx="80700" cy="1526144"/>
              <a:chOff x="1421567" y="1179665"/>
              <a:chExt cx="80700" cy="1526144"/>
            </a:xfrm>
          </p:grpSpPr>
          <p:sp>
            <p:nvSpPr>
              <p:cNvPr id="11965" name="Google Shape;11965;p5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5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5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5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5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56"/>
            <p:cNvGrpSpPr/>
            <p:nvPr/>
          </p:nvGrpSpPr>
          <p:grpSpPr>
            <a:xfrm>
              <a:off x="1592327" y="1179665"/>
              <a:ext cx="80700" cy="1526144"/>
              <a:chOff x="1592327" y="1179665"/>
              <a:chExt cx="80700" cy="1526144"/>
            </a:xfrm>
          </p:grpSpPr>
          <p:sp>
            <p:nvSpPr>
              <p:cNvPr id="11976" name="Google Shape;11976;p5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5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5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5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5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5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6" name="Google Shape;11986;p56"/>
            <p:cNvGrpSpPr/>
            <p:nvPr/>
          </p:nvGrpSpPr>
          <p:grpSpPr>
            <a:xfrm>
              <a:off x="1766187" y="1179665"/>
              <a:ext cx="80700" cy="1526144"/>
              <a:chOff x="1766187" y="1179665"/>
              <a:chExt cx="80700" cy="1526144"/>
            </a:xfrm>
          </p:grpSpPr>
          <p:sp>
            <p:nvSpPr>
              <p:cNvPr id="11987" name="Google Shape;11987;p5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5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5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5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5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5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56"/>
            <p:cNvGrpSpPr/>
            <p:nvPr/>
          </p:nvGrpSpPr>
          <p:grpSpPr>
            <a:xfrm>
              <a:off x="1936935" y="1179665"/>
              <a:ext cx="80700" cy="1526144"/>
              <a:chOff x="1936935" y="1179665"/>
              <a:chExt cx="80700" cy="1526144"/>
            </a:xfrm>
          </p:grpSpPr>
          <p:sp>
            <p:nvSpPr>
              <p:cNvPr id="11998" name="Google Shape;11998;p5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5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5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5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5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56"/>
            <p:cNvGrpSpPr/>
            <p:nvPr/>
          </p:nvGrpSpPr>
          <p:grpSpPr>
            <a:xfrm>
              <a:off x="2110795" y="1179665"/>
              <a:ext cx="80700" cy="1526144"/>
              <a:chOff x="2110795" y="1179665"/>
              <a:chExt cx="80700" cy="1526144"/>
            </a:xfrm>
          </p:grpSpPr>
          <p:sp>
            <p:nvSpPr>
              <p:cNvPr id="12009" name="Google Shape;12009;p5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5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56"/>
            <p:cNvGrpSpPr/>
            <p:nvPr/>
          </p:nvGrpSpPr>
          <p:grpSpPr>
            <a:xfrm>
              <a:off x="2284655" y="1179665"/>
              <a:ext cx="80700" cy="1526144"/>
              <a:chOff x="2284655" y="1179665"/>
              <a:chExt cx="80700" cy="1526144"/>
            </a:xfrm>
          </p:grpSpPr>
          <p:sp>
            <p:nvSpPr>
              <p:cNvPr id="12020" name="Google Shape;12020;p5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5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5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5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5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5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30" name="Google Shape;12030;p56"/>
          <p:cNvGrpSpPr/>
          <p:nvPr/>
        </p:nvGrpSpPr>
        <p:grpSpPr>
          <a:xfrm>
            <a:off x="2603242" y="985003"/>
            <a:ext cx="1364248" cy="1102133"/>
            <a:chOff x="2623904" y="1198803"/>
            <a:chExt cx="1364248" cy="1102133"/>
          </a:xfrm>
        </p:grpSpPr>
        <p:grpSp>
          <p:nvGrpSpPr>
            <p:cNvPr id="12031" name="Google Shape;12031;p56"/>
            <p:cNvGrpSpPr/>
            <p:nvPr/>
          </p:nvGrpSpPr>
          <p:grpSpPr>
            <a:xfrm>
              <a:off x="2623907" y="1198803"/>
              <a:ext cx="1364245" cy="273000"/>
              <a:chOff x="2623907" y="1198803"/>
              <a:chExt cx="1364245" cy="273000"/>
            </a:xfrm>
          </p:grpSpPr>
          <p:sp>
            <p:nvSpPr>
              <p:cNvPr id="12032" name="Google Shape;12032;p5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5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5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5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5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56"/>
            <p:cNvGrpSpPr/>
            <p:nvPr/>
          </p:nvGrpSpPr>
          <p:grpSpPr>
            <a:xfrm>
              <a:off x="2623904" y="1476964"/>
              <a:ext cx="1364245" cy="273000"/>
              <a:chOff x="2623904" y="1476964"/>
              <a:chExt cx="1364245" cy="273000"/>
            </a:xfrm>
          </p:grpSpPr>
          <p:sp>
            <p:nvSpPr>
              <p:cNvPr id="12038" name="Google Shape;12038;p5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3" name="Google Shape;12043;p56"/>
            <p:cNvGrpSpPr/>
            <p:nvPr/>
          </p:nvGrpSpPr>
          <p:grpSpPr>
            <a:xfrm>
              <a:off x="2623907" y="1749775"/>
              <a:ext cx="1364245" cy="273000"/>
              <a:chOff x="2623907" y="1749775"/>
              <a:chExt cx="1364245" cy="273000"/>
            </a:xfrm>
          </p:grpSpPr>
          <p:sp>
            <p:nvSpPr>
              <p:cNvPr id="12044" name="Google Shape;12044;p5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5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9" name="Google Shape;12049;p56"/>
            <p:cNvGrpSpPr/>
            <p:nvPr/>
          </p:nvGrpSpPr>
          <p:grpSpPr>
            <a:xfrm>
              <a:off x="2623904" y="2027936"/>
              <a:ext cx="1364245" cy="273000"/>
              <a:chOff x="2623904" y="2027936"/>
              <a:chExt cx="1364245" cy="273000"/>
            </a:xfrm>
          </p:grpSpPr>
          <p:sp>
            <p:nvSpPr>
              <p:cNvPr id="12050" name="Google Shape;12050;p5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55" name="Google Shape;12055;p56"/>
          <p:cNvGrpSpPr/>
          <p:nvPr/>
        </p:nvGrpSpPr>
        <p:grpSpPr>
          <a:xfrm>
            <a:off x="2592703" y="2444186"/>
            <a:ext cx="1387541" cy="159124"/>
            <a:chOff x="3200660" y="2180272"/>
            <a:chExt cx="2563824" cy="378237"/>
          </a:xfrm>
        </p:grpSpPr>
        <p:sp>
          <p:nvSpPr>
            <p:cNvPr id="12056" name="Google Shape;12056;p5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5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5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5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5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5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4" name="Google Shape;12074;p56"/>
          <p:cNvGrpSpPr/>
          <p:nvPr/>
        </p:nvGrpSpPr>
        <p:grpSpPr>
          <a:xfrm>
            <a:off x="2589227" y="2722011"/>
            <a:ext cx="1390502" cy="159625"/>
            <a:chOff x="3530150" y="2790075"/>
            <a:chExt cx="1962600" cy="225300"/>
          </a:xfrm>
        </p:grpSpPr>
        <p:sp>
          <p:nvSpPr>
            <p:cNvPr id="12075" name="Google Shape;12075;p5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7" name="Google Shape;12077;p56"/>
          <p:cNvGrpSpPr/>
          <p:nvPr/>
        </p:nvGrpSpPr>
        <p:grpSpPr>
          <a:xfrm>
            <a:off x="2589880" y="3000337"/>
            <a:ext cx="1411629" cy="153761"/>
            <a:chOff x="3558802" y="4011427"/>
            <a:chExt cx="1866000" cy="111300"/>
          </a:xfrm>
        </p:grpSpPr>
        <p:sp>
          <p:nvSpPr>
            <p:cNvPr id="12078" name="Google Shape;12078;p5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0" name="Google Shape;12080;p56"/>
          <p:cNvGrpSpPr/>
          <p:nvPr/>
        </p:nvGrpSpPr>
        <p:grpSpPr>
          <a:xfrm>
            <a:off x="2589573" y="2205736"/>
            <a:ext cx="1383503" cy="119749"/>
            <a:chOff x="3465975" y="2270276"/>
            <a:chExt cx="1986364" cy="171929"/>
          </a:xfrm>
        </p:grpSpPr>
        <p:sp>
          <p:nvSpPr>
            <p:cNvPr id="12081" name="Google Shape;12081;p5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5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5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5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5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5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9" name="Google Shape;12089;p56"/>
          <p:cNvGrpSpPr/>
          <p:nvPr/>
        </p:nvGrpSpPr>
        <p:grpSpPr>
          <a:xfrm>
            <a:off x="2600580" y="3569387"/>
            <a:ext cx="1369531" cy="195460"/>
            <a:chOff x="723300" y="4253549"/>
            <a:chExt cx="2276482" cy="324900"/>
          </a:xfrm>
        </p:grpSpPr>
        <p:sp>
          <p:nvSpPr>
            <p:cNvPr id="12090" name="Google Shape;12090;p5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5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5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5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56"/>
          <p:cNvGrpSpPr/>
          <p:nvPr/>
        </p:nvGrpSpPr>
        <p:grpSpPr>
          <a:xfrm>
            <a:off x="2590141" y="3270567"/>
            <a:ext cx="1389066" cy="180119"/>
            <a:chOff x="705948" y="3788465"/>
            <a:chExt cx="2308953" cy="299400"/>
          </a:xfrm>
        </p:grpSpPr>
        <p:sp>
          <p:nvSpPr>
            <p:cNvPr id="12096" name="Google Shape;12096;p5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5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5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56"/>
          <p:cNvGrpSpPr/>
          <p:nvPr/>
        </p:nvGrpSpPr>
        <p:grpSpPr>
          <a:xfrm>
            <a:off x="2638078" y="3883547"/>
            <a:ext cx="1304609" cy="294074"/>
            <a:chOff x="2658741" y="4097347"/>
            <a:chExt cx="1304609" cy="294074"/>
          </a:xfrm>
        </p:grpSpPr>
        <p:grpSp>
          <p:nvGrpSpPr>
            <p:cNvPr id="12102" name="Google Shape;12102;p56"/>
            <p:cNvGrpSpPr/>
            <p:nvPr/>
          </p:nvGrpSpPr>
          <p:grpSpPr>
            <a:xfrm>
              <a:off x="2658741" y="4097347"/>
              <a:ext cx="118572" cy="294074"/>
              <a:chOff x="3343310" y="4475555"/>
              <a:chExt cx="127717" cy="316753"/>
            </a:xfrm>
          </p:grpSpPr>
          <p:sp>
            <p:nvSpPr>
              <p:cNvPr id="12103" name="Google Shape;12103;p5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5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5" name="Google Shape;12105;p56"/>
            <p:cNvGrpSpPr/>
            <p:nvPr/>
          </p:nvGrpSpPr>
          <p:grpSpPr>
            <a:xfrm>
              <a:off x="3815519" y="4098388"/>
              <a:ext cx="147831" cy="291991"/>
              <a:chOff x="3527539" y="4476677"/>
              <a:chExt cx="159232" cy="314510"/>
            </a:xfrm>
          </p:grpSpPr>
          <p:sp>
            <p:nvSpPr>
              <p:cNvPr id="12106" name="Google Shape;12106;p5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5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56"/>
            <p:cNvGrpSpPr/>
            <p:nvPr/>
          </p:nvGrpSpPr>
          <p:grpSpPr>
            <a:xfrm>
              <a:off x="3511696" y="4098388"/>
              <a:ext cx="147831" cy="291991"/>
              <a:chOff x="3527539" y="4476677"/>
              <a:chExt cx="159232" cy="314510"/>
            </a:xfrm>
          </p:grpSpPr>
          <p:sp>
            <p:nvSpPr>
              <p:cNvPr id="12109" name="Google Shape;12109;p5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1" name="Google Shape;12111;p56"/>
            <p:cNvGrpSpPr/>
            <p:nvPr/>
          </p:nvGrpSpPr>
          <p:grpSpPr>
            <a:xfrm>
              <a:off x="3207874" y="4098388"/>
              <a:ext cx="147831" cy="291991"/>
              <a:chOff x="3527539" y="4476677"/>
              <a:chExt cx="159232" cy="314510"/>
            </a:xfrm>
          </p:grpSpPr>
          <p:sp>
            <p:nvSpPr>
              <p:cNvPr id="12112" name="Google Shape;12112;p5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4" name="Google Shape;12114;p56"/>
            <p:cNvGrpSpPr/>
            <p:nvPr/>
          </p:nvGrpSpPr>
          <p:grpSpPr>
            <a:xfrm>
              <a:off x="2933305" y="4097347"/>
              <a:ext cx="118572" cy="294074"/>
              <a:chOff x="3343310" y="4475555"/>
              <a:chExt cx="127717" cy="316753"/>
            </a:xfrm>
          </p:grpSpPr>
          <p:sp>
            <p:nvSpPr>
              <p:cNvPr id="12115" name="Google Shape;12115;p5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5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17" name="Google Shape;12117;p56"/>
          <p:cNvGrpSpPr/>
          <p:nvPr/>
        </p:nvGrpSpPr>
        <p:grpSpPr>
          <a:xfrm>
            <a:off x="4256908" y="1866669"/>
            <a:ext cx="1433821" cy="191501"/>
            <a:chOff x="4273350" y="2080469"/>
            <a:chExt cx="1433821" cy="191501"/>
          </a:xfrm>
        </p:grpSpPr>
        <p:grpSp>
          <p:nvGrpSpPr>
            <p:cNvPr id="12118" name="Google Shape;12118;p56"/>
            <p:cNvGrpSpPr/>
            <p:nvPr/>
          </p:nvGrpSpPr>
          <p:grpSpPr>
            <a:xfrm>
              <a:off x="4273350" y="2080469"/>
              <a:ext cx="1433821" cy="0"/>
              <a:chOff x="5224975" y="2962250"/>
              <a:chExt cx="1544400" cy="0"/>
            </a:xfrm>
          </p:grpSpPr>
          <p:cxnSp>
            <p:nvCxnSpPr>
              <p:cNvPr id="12119" name="Google Shape;12119;p5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120" name="Google Shape;12120;p5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2121" name="Google Shape;12121;p56"/>
            <p:cNvGrpSpPr/>
            <p:nvPr/>
          </p:nvGrpSpPr>
          <p:grpSpPr>
            <a:xfrm>
              <a:off x="4273350" y="2271969"/>
              <a:ext cx="1433821" cy="0"/>
              <a:chOff x="5224975" y="2962250"/>
              <a:chExt cx="1544400" cy="0"/>
            </a:xfrm>
          </p:grpSpPr>
          <p:cxnSp>
            <p:nvCxnSpPr>
              <p:cNvPr id="12122" name="Google Shape;12122;p5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123" name="Google Shape;12123;p5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2124" name="Google Shape;12124;p56"/>
          <p:cNvGrpSpPr/>
          <p:nvPr/>
        </p:nvGrpSpPr>
        <p:grpSpPr>
          <a:xfrm>
            <a:off x="4258463" y="969236"/>
            <a:ext cx="1430711" cy="743389"/>
            <a:chOff x="5159450" y="1919950"/>
            <a:chExt cx="1541050" cy="862500"/>
          </a:xfrm>
        </p:grpSpPr>
        <p:sp>
          <p:nvSpPr>
            <p:cNvPr id="12125" name="Google Shape;12125;p5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2126" name="Google Shape;12126;p56"/>
            <p:cNvGrpSpPr/>
            <p:nvPr/>
          </p:nvGrpSpPr>
          <p:grpSpPr>
            <a:xfrm>
              <a:off x="5159450" y="1919950"/>
              <a:ext cx="1541050" cy="862500"/>
              <a:chOff x="5159450" y="1919950"/>
              <a:chExt cx="1541050" cy="862500"/>
            </a:xfrm>
          </p:grpSpPr>
          <p:cxnSp>
            <p:nvCxnSpPr>
              <p:cNvPr id="12127" name="Google Shape;12127;p5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2128" name="Google Shape;12128;p5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2129" name="Google Shape;12129;p56"/>
          <p:cNvGrpSpPr/>
          <p:nvPr/>
        </p:nvGrpSpPr>
        <p:grpSpPr>
          <a:xfrm>
            <a:off x="4248577" y="2192564"/>
            <a:ext cx="1450484" cy="1052087"/>
            <a:chOff x="5230575" y="1554475"/>
            <a:chExt cx="2137150" cy="1550150"/>
          </a:xfrm>
        </p:grpSpPr>
        <p:sp>
          <p:nvSpPr>
            <p:cNvPr id="12130" name="Google Shape;12130;p5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5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5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3" name="Google Shape;12143;p56"/>
          <p:cNvGrpSpPr/>
          <p:nvPr/>
        </p:nvGrpSpPr>
        <p:grpSpPr>
          <a:xfrm rot="10800000">
            <a:off x="4265127" y="3284753"/>
            <a:ext cx="1417383" cy="887946"/>
            <a:chOff x="5645403" y="2920021"/>
            <a:chExt cx="2650800" cy="2180614"/>
          </a:xfrm>
        </p:grpSpPr>
        <p:sp>
          <p:nvSpPr>
            <p:cNvPr id="12144" name="Google Shape;12144;p5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45" name="Google Shape;12145;p56"/>
            <p:cNvCxnSpPr>
              <a:stCxn id="12144"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2146" name="Google Shape;12146;p5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47" name="Google Shape;12147;p56"/>
            <p:cNvCxnSpPr>
              <a:endCxn id="12146"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2148" name="Google Shape;12148;p5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49" name="Google Shape;12149;p56"/>
            <p:cNvCxnSpPr>
              <a:stCxn id="12148"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2150" name="Google Shape;12150;p5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51" name="Google Shape;12151;p56"/>
            <p:cNvCxnSpPr>
              <a:endCxn id="12150"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2152" name="Google Shape;12152;p56"/>
          <p:cNvGrpSpPr/>
          <p:nvPr/>
        </p:nvGrpSpPr>
        <p:grpSpPr>
          <a:xfrm>
            <a:off x="7365487" y="2188108"/>
            <a:ext cx="1071743" cy="1021579"/>
            <a:chOff x="7189833" y="2022667"/>
            <a:chExt cx="1251159" cy="1192597"/>
          </a:xfrm>
        </p:grpSpPr>
        <p:sp>
          <p:nvSpPr>
            <p:cNvPr id="12153" name="Google Shape;12153;p5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5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56"/>
          <p:cNvGrpSpPr/>
          <p:nvPr/>
        </p:nvGrpSpPr>
        <p:grpSpPr>
          <a:xfrm>
            <a:off x="706758" y="2614515"/>
            <a:ext cx="1695374" cy="1560837"/>
            <a:chOff x="727421" y="2828315"/>
            <a:chExt cx="1695374" cy="1560837"/>
          </a:xfrm>
        </p:grpSpPr>
        <p:grpSp>
          <p:nvGrpSpPr>
            <p:cNvPr id="12158" name="Google Shape;12158;p56"/>
            <p:cNvGrpSpPr/>
            <p:nvPr/>
          </p:nvGrpSpPr>
          <p:grpSpPr>
            <a:xfrm>
              <a:off x="819108" y="2882501"/>
              <a:ext cx="103104" cy="1426186"/>
              <a:chOff x="4674013" y="3100904"/>
              <a:chExt cx="122758" cy="1698043"/>
            </a:xfrm>
          </p:grpSpPr>
          <p:sp>
            <p:nvSpPr>
              <p:cNvPr id="12159" name="Google Shape;12159;p5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5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5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56"/>
            <p:cNvGrpSpPr/>
            <p:nvPr/>
          </p:nvGrpSpPr>
          <p:grpSpPr>
            <a:xfrm>
              <a:off x="1062475" y="2882501"/>
              <a:ext cx="103104" cy="1426186"/>
              <a:chOff x="4940438" y="3100904"/>
              <a:chExt cx="122758" cy="1698043"/>
            </a:xfrm>
          </p:grpSpPr>
          <p:sp>
            <p:nvSpPr>
              <p:cNvPr id="12167" name="Google Shape;12167;p5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5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5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5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4" name="Google Shape;12174;p56"/>
            <p:cNvGrpSpPr/>
            <p:nvPr/>
          </p:nvGrpSpPr>
          <p:grpSpPr>
            <a:xfrm>
              <a:off x="1299324" y="2882501"/>
              <a:ext cx="103104" cy="1426186"/>
              <a:chOff x="5206863" y="3100904"/>
              <a:chExt cx="122758" cy="1698043"/>
            </a:xfrm>
          </p:grpSpPr>
          <p:sp>
            <p:nvSpPr>
              <p:cNvPr id="12175" name="Google Shape;12175;p5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5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5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2" name="Google Shape;12182;p56"/>
            <p:cNvGrpSpPr/>
            <p:nvPr/>
          </p:nvGrpSpPr>
          <p:grpSpPr>
            <a:xfrm>
              <a:off x="1786057" y="2882501"/>
              <a:ext cx="103104" cy="1426186"/>
              <a:chOff x="6006138" y="3143629"/>
              <a:chExt cx="122758" cy="1698043"/>
            </a:xfrm>
          </p:grpSpPr>
          <p:sp>
            <p:nvSpPr>
              <p:cNvPr id="12183" name="Google Shape;12183;p5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5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5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56"/>
            <p:cNvGrpSpPr/>
            <p:nvPr/>
          </p:nvGrpSpPr>
          <p:grpSpPr>
            <a:xfrm>
              <a:off x="2029422" y="2882501"/>
              <a:ext cx="103104" cy="1426186"/>
              <a:chOff x="6805413" y="3100904"/>
              <a:chExt cx="122758" cy="1698043"/>
            </a:xfrm>
          </p:grpSpPr>
          <p:sp>
            <p:nvSpPr>
              <p:cNvPr id="12191" name="Google Shape;12191;p5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5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5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8" name="Google Shape;12198;p56"/>
            <p:cNvGrpSpPr/>
            <p:nvPr/>
          </p:nvGrpSpPr>
          <p:grpSpPr>
            <a:xfrm>
              <a:off x="727421" y="2828315"/>
              <a:ext cx="1695374" cy="1560837"/>
              <a:chOff x="734799" y="2782450"/>
              <a:chExt cx="1571100" cy="1577400"/>
            </a:xfrm>
          </p:grpSpPr>
          <p:cxnSp>
            <p:nvCxnSpPr>
              <p:cNvPr id="12199" name="Google Shape;12199;p5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2200" name="Google Shape;12200;p5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2201" name="Google Shape;12201;p56"/>
            <p:cNvGrpSpPr/>
            <p:nvPr/>
          </p:nvGrpSpPr>
          <p:grpSpPr>
            <a:xfrm>
              <a:off x="2272795" y="2882501"/>
              <a:ext cx="103104" cy="1426186"/>
              <a:chOff x="5206863" y="3100904"/>
              <a:chExt cx="122758" cy="1698043"/>
            </a:xfrm>
          </p:grpSpPr>
          <p:sp>
            <p:nvSpPr>
              <p:cNvPr id="12202" name="Google Shape;12202;p5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5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5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9" name="Google Shape;12209;p56"/>
            <p:cNvGrpSpPr/>
            <p:nvPr/>
          </p:nvGrpSpPr>
          <p:grpSpPr>
            <a:xfrm>
              <a:off x="1542694" y="2882501"/>
              <a:ext cx="103104" cy="1426186"/>
              <a:chOff x="6006138" y="3143629"/>
              <a:chExt cx="122758" cy="1698043"/>
            </a:xfrm>
          </p:grpSpPr>
          <p:sp>
            <p:nvSpPr>
              <p:cNvPr id="12210" name="Google Shape;12210;p5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5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5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17" name="Google Shape;12217;p56"/>
          <p:cNvGrpSpPr/>
          <p:nvPr/>
        </p:nvGrpSpPr>
        <p:grpSpPr>
          <a:xfrm>
            <a:off x="5915338" y="2192087"/>
            <a:ext cx="1248543" cy="1025319"/>
            <a:chOff x="5183758" y="1210600"/>
            <a:chExt cx="3605380" cy="2960783"/>
          </a:xfrm>
        </p:grpSpPr>
        <p:sp>
          <p:nvSpPr>
            <p:cNvPr id="12218" name="Google Shape;12218;p5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5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5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22" name="Google Shape;12222;p5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2223" name="Google Shape;12223;p5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2224" name="Google Shape;12224;p5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2225" name="Google Shape;12225;p5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2226" name="Google Shape;12226;p5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56"/>
          <p:cNvGrpSpPr/>
          <p:nvPr/>
        </p:nvGrpSpPr>
        <p:grpSpPr>
          <a:xfrm>
            <a:off x="5772399" y="3330404"/>
            <a:ext cx="2664831" cy="843440"/>
            <a:chOff x="5916567" y="1099697"/>
            <a:chExt cx="2556683" cy="809211"/>
          </a:xfrm>
        </p:grpSpPr>
        <p:sp>
          <p:nvSpPr>
            <p:cNvPr id="12228" name="Google Shape;12228;p5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5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5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5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5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6" name="Google Shape;12236;p56"/>
          <p:cNvGrpSpPr/>
          <p:nvPr/>
        </p:nvGrpSpPr>
        <p:grpSpPr>
          <a:xfrm>
            <a:off x="5879940" y="979263"/>
            <a:ext cx="1299851" cy="1023338"/>
            <a:chOff x="5900602" y="1193063"/>
            <a:chExt cx="1299851" cy="1023338"/>
          </a:xfrm>
        </p:grpSpPr>
        <p:grpSp>
          <p:nvGrpSpPr>
            <p:cNvPr id="12237" name="Google Shape;12237;p56"/>
            <p:cNvGrpSpPr/>
            <p:nvPr/>
          </p:nvGrpSpPr>
          <p:grpSpPr>
            <a:xfrm>
              <a:off x="6743564" y="1193063"/>
              <a:ext cx="456889" cy="700379"/>
              <a:chOff x="6743564" y="1193063"/>
              <a:chExt cx="456889" cy="700379"/>
            </a:xfrm>
          </p:grpSpPr>
          <p:grpSp>
            <p:nvGrpSpPr>
              <p:cNvPr id="12238" name="Google Shape;12238;p56"/>
              <p:cNvGrpSpPr/>
              <p:nvPr/>
            </p:nvGrpSpPr>
            <p:grpSpPr>
              <a:xfrm>
                <a:off x="6743564" y="1690731"/>
                <a:ext cx="214402" cy="202710"/>
                <a:chOff x="6743564" y="1690731"/>
                <a:chExt cx="214402" cy="202710"/>
              </a:xfrm>
            </p:grpSpPr>
            <p:sp>
              <p:nvSpPr>
                <p:cNvPr id="12239" name="Google Shape;12239;p5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1" name="Google Shape;12241;p56"/>
              <p:cNvGrpSpPr/>
              <p:nvPr/>
            </p:nvGrpSpPr>
            <p:grpSpPr>
              <a:xfrm>
                <a:off x="6915505" y="1193063"/>
                <a:ext cx="284947" cy="589637"/>
                <a:chOff x="6915505" y="1193063"/>
                <a:chExt cx="284947" cy="589637"/>
              </a:xfrm>
            </p:grpSpPr>
            <p:sp>
              <p:nvSpPr>
                <p:cNvPr id="12242" name="Google Shape;12242;p5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43" name="Google Shape;12243;p5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2244" name="Google Shape;12244;p56"/>
            <p:cNvGrpSpPr/>
            <p:nvPr/>
          </p:nvGrpSpPr>
          <p:grpSpPr>
            <a:xfrm>
              <a:off x="6520337" y="1193063"/>
              <a:ext cx="341815" cy="801589"/>
              <a:chOff x="6520337" y="1193063"/>
              <a:chExt cx="341815" cy="801589"/>
            </a:xfrm>
          </p:grpSpPr>
          <p:grpSp>
            <p:nvGrpSpPr>
              <p:cNvPr id="12245" name="Google Shape;12245;p56"/>
              <p:cNvGrpSpPr/>
              <p:nvPr/>
            </p:nvGrpSpPr>
            <p:grpSpPr>
              <a:xfrm>
                <a:off x="6520337" y="1589527"/>
                <a:ext cx="213950" cy="405125"/>
                <a:chOff x="6520337" y="1589527"/>
                <a:chExt cx="213950" cy="405125"/>
              </a:xfrm>
            </p:grpSpPr>
            <p:sp>
              <p:nvSpPr>
                <p:cNvPr id="12246" name="Google Shape;12246;p5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5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56"/>
              <p:cNvGrpSpPr/>
              <p:nvPr/>
            </p:nvGrpSpPr>
            <p:grpSpPr>
              <a:xfrm>
                <a:off x="6577204" y="1193063"/>
                <a:ext cx="284947" cy="453562"/>
                <a:chOff x="6577204" y="1193063"/>
                <a:chExt cx="284947" cy="453562"/>
              </a:xfrm>
            </p:grpSpPr>
            <p:sp>
              <p:nvSpPr>
                <p:cNvPr id="12249" name="Google Shape;12249;p5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50" name="Google Shape;12250;p5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2251" name="Google Shape;12251;p56"/>
            <p:cNvGrpSpPr/>
            <p:nvPr/>
          </p:nvGrpSpPr>
          <p:grpSpPr>
            <a:xfrm>
              <a:off x="6238903" y="1193063"/>
              <a:ext cx="300475" cy="901782"/>
              <a:chOff x="6238903" y="1193063"/>
              <a:chExt cx="300475" cy="901782"/>
            </a:xfrm>
          </p:grpSpPr>
          <p:grpSp>
            <p:nvGrpSpPr>
              <p:cNvPr id="12252" name="Google Shape;12252;p56"/>
              <p:cNvGrpSpPr/>
              <p:nvPr/>
            </p:nvGrpSpPr>
            <p:grpSpPr>
              <a:xfrm>
                <a:off x="6290865" y="1489315"/>
                <a:ext cx="248514" cy="605530"/>
                <a:chOff x="6290865" y="1489315"/>
                <a:chExt cx="248514" cy="605530"/>
              </a:xfrm>
            </p:grpSpPr>
            <p:sp>
              <p:nvSpPr>
                <p:cNvPr id="12253" name="Google Shape;12253;p5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5" name="Google Shape;12255;p56"/>
              <p:cNvGrpSpPr/>
              <p:nvPr/>
            </p:nvGrpSpPr>
            <p:grpSpPr>
              <a:xfrm>
                <a:off x="6238903" y="1193063"/>
                <a:ext cx="284947" cy="327512"/>
                <a:chOff x="6238903" y="1193063"/>
                <a:chExt cx="284947" cy="327512"/>
              </a:xfrm>
            </p:grpSpPr>
            <p:sp>
              <p:nvSpPr>
                <p:cNvPr id="12256" name="Google Shape;12256;p5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57" name="Google Shape;12257;p5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2258" name="Google Shape;12258;p56"/>
            <p:cNvGrpSpPr/>
            <p:nvPr/>
          </p:nvGrpSpPr>
          <p:grpSpPr>
            <a:xfrm>
              <a:off x="5900602" y="1193063"/>
              <a:ext cx="444345" cy="1023338"/>
              <a:chOff x="5900602" y="1193063"/>
              <a:chExt cx="444345" cy="1023338"/>
            </a:xfrm>
          </p:grpSpPr>
          <p:grpSp>
            <p:nvGrpSpPr>
              <p:cNvPr id="12259" name="Google Shape;12259;p56"/>
              <p:cNvGrpSpPr/>
              <p:nvPr/>
            </p:nvGrpSpPr>
            <p:grpSpPr>
              <a:xfrm>
                <a:off x="6046501" y="1367785"/>
                <a:ext cx="298446" cy="848616"/>
                <a:chOff x="6046501" y="1367785"/>
                <a:chExt cx="298446" cy="848616"/>
              </a:xfrm>
            </p:grpSpPr>
            <p:sp>
              <p:nvSpPr>
                <p:cNvPr id="12260" name="Google Shape;12260;p5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2" name="Google Shape;12262;p56"/>
              <p:cNvGrpSpPr/>
              <p:nvPr/>
            </p:nvGrpSpPr>
            <p:grpSpPr>
              <a:xfrm>
                <a:off x="5900602" y="1193063"/>
                <a:ext cx="284947" cy="182312"/>
                <a:chOff x="5900602" y="1193063"/>
                <a:chExt cx="284947" cy="182312"/>
              </a:xfrm>
            </p:grpSpPr>
            <p:sp>
              <p:nvSpPr>
                <p:cNvPr id="12263" name="Google Shape;12263;p5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64" name="Google Shape;12264;p5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2265" name="Google Shape;12265;p56"/>
          <p:cNvGrpSpPr/>
          <p:nvPr/>
        </p:nvGrpSpPr>
        <p:grpSpPr>
          <a:xfrm>
            <a:off x="7217822" y="979408"/>
            <a:ext cx="1219413" cy="1051365"/>
            <a:chOff x="7287122" y="1165658"/>
            <a:chExt cx="1219413" cy="1051365"/>
          </a:xfrm>
        </p:grpSpPr>
        <p:grpSp>
          <p:nvGrpSpPr>
            <p:cNvPr id="12266" name="Google Shape;12266;p56"/>
            <p:cNvGrpSpPr/>
            <p:nvPr/>
          </p:nvGrpSpPr>
          <p:grpSpPr>
            <a:xfrm>
              <a:off x="7287122" y="1969723"/>
              <a:ext cx="1219413" cy="247300"/>
              <a:chOff x="7287122" y="1969723"/>
              <a:chExt cx="1219413" cy="247300"/>
            </a:xfrm>
          </p:grpSpPr>
          <p:sp>
            <p:nvSpPr>
              <p:cNvPr id="12267" name="Google Shape;12267;p5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8" name="Google Shape;12268;p56"/>
              <p:cNvGrpSpPr/>
              <p:nvPr/>
            </p:nvGrpSpPr>
            <p:grpSpPr>
              <a:xfrm>
                <a:off x="7287122" y="2063892"/>
                <a:ext cx="1151753" cy="73428"/>
                <a:chOff x="7287122" y="2063892"/>
                <a:chExt cx="1151753" cy="73428"/>
              </a:xfrm>
            </p:grpSpPr>
            <p:sp>
              <p:nvSpPr>
                <p:cNvPr id="12269" name="Google Shape;12269;p5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70" name="Google Shape;12270;p5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2271" name="Google Shape;12271;p56"/>
            <p:cNvGrpSpPr/>
            <p:nvPr/>
          </p:nvGrpSpPr>
          <p:grpSpPr>
            <a:xfrm>
              <a:off x="7287122" y="1712201"/>
              <a:ext cx="1219403" cy="246767"/>
              <a:chOff x="7287122" y="1712201"/>
              <a:chExt cx="1219403" cy="246767"/>
            </a:xfrm>
          </p:grpSpPr>
          <p:sp>
            <p:nvSpPr>
              <p:cNvPr id="12272" name="Google Shape;12272;p5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3" name="Google Shape;12273;p56"/>
              <p:cNvGrpSpPr/>
              <p:nvPr/>
            </p:nvGrpSpPr>
            <p:grpSpPr>
              <a:xfrm>
                <a:off x="7287122" y="1842861"/>
                <a:ext cx="1005303" cy="73419"/>
                <a:chOff x="7287122" y="1842861"/>
                <a:chExt cx="1005303" cy="73419"/>
              </a:xfrm>
            </p:grpSpPr>
            <p:sp>
              <p:nvSpPr>
                <p:cNvPr id="12274" name="Google Shape;12274;p5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75" name="Google Shape;12275;p5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2276" name="Google Shape;12276;p56"/>
            <p:cNvGrpSpPr/>
            <p:nvPr/>
          </p:nvGrpSpPr>
          <p:grpSpPr>
            <a:xfrm>
              <a:off x="7287122" y="1447520"/>
              <a:ext cx="1219403" cy="286667"/>
              <a:chOff x="7287122" y="1447520"/>
              <a:chExt cx="1219403" cy="286667"/>
            </a:xfrm>
          </p:grpSpPr>
          <p:sp>
            <p:nvSpPr>
              <p:cNvPr id="12277" name="Google Shape;12277;p5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8" name="Google Shape;12278;p56"/>
              <p:cNvGrpSpPr/>
              <p:nvPr/>
            </p:nvGrpSpPr>
            <p:grpSpPr>
              <a:xfrm>
                <a:off x="7287122" y="1581977"/>
                <a:ext cx="852803" cy="73428"/>
                <a:chOff x="7287122" y="1581977"/>
                <a:chExt cx="852803" cy="73428"/>
              </a:xfrm>
            </p:grpSpPr>
            <p:sp>
              <p:nvSpPr>
                <p:cNvPr id="12279" name="Google Shape;12279;p5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80" name="Google Shape;12280;p5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2281" name="Google Shape;12281;p56"/>
            <p:cNvGrpSpPr/>
            <p:nvPr/>
          </p:nvGrpSpPr>
          <p:grpSpPr>
            <a:xfrm>
              <a:off x="7287122" y="1165658"/>
              <a:ext cx="1219403" cy="344253"/>
              <a:chOff x="7287122" y="1165658"/>
              <a:chExt cx="1219403" cy="344253"/>
            </a:xfrm>
          </p:grpSpPr>
          <p:sp>
            <p:nvSpPr>
              <p:cNvPr id="12282" name="Google Shape;12282;p5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3" name="Google Shape;12283;p56"/>
              <p:cNvGrpSpPr/>
              <p:nvPr/>
            </p:nvGrpSpPr>
            <p:grpSpPr>
              <a:xfrm>
                <a:off x="7287122" y="1341025"/>
                <a:ext cx="695703" cy="73419"/>
                <a:chOff x="7287122" y="1341025"/>
                <a:chExt cx="695703" cy="73419"/>
              </a:xfrm>
            </p:grpSpPr>
            <p:sp>
              <p:nvSpPr>
                <p:cNvPr id="12284" name="Google Shape;12284;p5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85" name="Google Shape;12285;p5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89"/>
        <p:cNvGrpSpPr/>
        <p:nvPr/>
      </p:nvGrpSpPr>
      <p:grpSpPr>
        <a:xfrm>
          <a:off x="0" y="0"/>
          <a:ext cx="0" cy="0"/>
          <a:chOff x="0" y="0"/>
          <a:chExt cx="0" cy="0"/>
        </a:xfrm>
      </p:grpSpPr>
      <p:sp>
        <p:nvSpPr>
          <p:cNvPr id="12290" name="Google Shape;12290;p57"/>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291" name="Google Shape;12291;p57"/>
          <p:cNvGrpSpPr/>
          <p:nvPr/>
        </p:nvGrpSpPr>
        <p:grpSpPr>
          <a:xfrm>
            <a:off x="845855" y="2307733"/>
            <a:ext cx="340168" cy="298978"/>
            <a:chOff x="892750" y="267400"/>
            <a:chExt cx="483125" cy="424625"/>
          </a:xfrm>
        </p:grpSpPr>
        <p:sp>
          <p:nvSpPr>
            <p:cNvPr id="12292" name="Google Shape;12292;p57"/>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293" name="Google Shape;12293;p57"/>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294" name="Google Shape;12294;p57"/>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295" name="Google Shape;12295;p57"/>
          <p:cNvGrpSpPr/>
          <p:nvPr/>
        </p:nvGrpSpPr>
        <p:grpSpPr>
          <a:xfrm>
            <a:off x="1284289" y="2287121"/>
            <a:ext cx="298996" cy="340204"/>
            <a:chOff x="1516475" y="238075"/>
            <a:chExt cx="424650" cy="483175"/>
          </a:xfrm>
        </p:grpSpPr>
        <p:sp>
          <p:nvSpPr>
            <p:cNvPr id="12296" name="Google Shape;12296;p57"/>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297" name="Google Shape;12297;p57"/>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298" name="Google Shape;12298;p57"/>
          <p:cNvGrpSpPr/>
          <p:nvPr/>
        </p:nvGrpSpPr>
        <p:grpSpPr>
          <a:xfrm>
            <a:off x="1677380" y="2367520"/>
            <a:ext cx="341488" cy="179405"/>
            <a:chOff x="2080675" y="352325"/>
            <a:chExt cx="485000" cy="254800"/>
          </a:xfrm>
        </p:grpSpPr>
        <p:sp>
          <p:nvSpPr>
            <p:cNvPr id="12299" name="Google Shape;12299;p57"/>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0" name="Google Shape;12300;p57"/>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01" name="Google Shape;12301;p57"/>
          <p:cNvGrpSpPr/>
          <p:nvPr/>
        </p:nvGrpSpPr>
        <p:grpSpPr>
          <a:xfrm>
            <a:off x="2126559" y="2287138"/>
            <a:ext cx="298996" cy="340168"/>
            <a:chOff x="2705375" y="238125"/>
            <a:chExt cx="424650" cy="483125"/>
          </a:xfrm>
        </p:grpSpPr>
        <p:sp>
          <p:nvSpPr>
            <p:cNvPr id="12302" name="Google Shape;12302;p57"/>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3" name="Google Shape;12303;p57"/>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4" name="Google Shape;12304;p57"/>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5" name="Google Shape;12305;p57"/>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06" name="Google Shape;12306;p57"/>
          <p:cNvGrpSpPr/>
          <p:nvPr/>
        </p:nvGrpSpPr>
        <p:grpSpPr>
          <a:xfrm>
            <a:off x="2542700" y="2287455"/>
            <a:ext cx="301161" cy="339535"/>
            <a:chOff x="3299850" y="238575"/>
            <a:chExt cx="427725" cy="482225"/>
          </a:xfrm>
        </p:grpSpPr>
        <p:sp>
          <p:nvSpPr>
            <p:cNvPr id="12307" name="Google Shape;12307;p57"/>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8" name="Google Shape;12308;p57"/>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09" name="Google Shape;12309;p57"/>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0" name="Google Shape;12310;p57"/>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1" name="Google Shape;12311;p57"/>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12" name="Google Shape;12312;p57"/>
          <p:cNvGrpSpPr/>
          <p:nvPr/>
        </p:nvGrpSpPr>
        <p:grpSpPr>
          <a:xfrm>
            <a:off x="2929622" y="2287138"/>
            <a:ext cx="352455" cy="340168"/>
            <a:chOff x="3857225" y="238125"/>
            <a:chExt cx="500575" cy="483125"/>
          </a:xfrm>
        </p:grpSpPr>
        <p:sp>
          <p:nvSpPr>
            <p:cNvPr id="12313" name="Google Shape;12313;p57"/>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4" name="Google Shape;12314;p57"/>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5" name="Google Shape;12315;p57"/>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6" name="Google Shape;12316;p57"/>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7" name="Google Shape;12317;p57"/>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8" name="Google Shape;12318;p57"/>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19" name="Google Shape;12319;p57"/>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320" name="Google Shape;12320;p57"/>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321" name="Google Shape;12321;p57"/>
          <p:cNvGrpSpPr/>
          <p:nvPr/>
        </p:nvGrpSpPr>
        <p:grpSpPr>
          <a:xfrm>
            <a:off x="3776398" y="2287165"/>
            <a:ext cx="340186" cy="340116"/>
            <a:chOff x="5053900" y="238200"/>
            <a:chExt cx="483150" cy="483050"/>
          </a:xfrm>
        </p:grpSpPr>
        <p:sp>
          <p:nvSpPr>
            <p:cNvPr id="12322" name="Google Shape;12322;p57"/>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23" name="Google Shape;12323;p57"/>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24" name="Google Shape;12324;p57"/>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25" name="Google Shape;12325;p57"/>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26" name="Google Shape;12326;p57"/>
          <p:cNvGrpSpPr/>
          <p:nvPr/>
        </p:nvGrpSpPr>
        <p:grpSpPr>
          <a:xfrm>
            <a:off x="4190348" y="2287138"/>
            <a:ext cx="340168" cy="340168"/>
            <a:chOff x="5648375" y="238125"/>
            <a:chExt cx="483125" cy="483125"/>
          </a:xfrm>
        </p:grpSpPr>
        <p:sp>
          <p:nvSpPr>
            <p:cNvPr id="12327" name="Google Shape;12327;p57"/>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28" name="Google Shape;12328;p57"/>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29" name="Google Shape;12329;p57"/>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0" name="Google Shape;12330;p57"/>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1" name="Google Shape;12331;p57"/>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2" name="Google Shape;12332;p57"/>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3" name="Google Shape;12333;p57"/>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4" name="Google Shape;12334;p57"/>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5" name="Google Shape;12335;p57"/>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6" name="Google Shape;12336;p57"/>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37" name="Google Shape;12337;p57"/>
          <p:cNvGrpSpPr/>
          <p:nvPr/>
        </p:nvGrpSpPr>
        <p:grpSpPr>
          <a:xfrm>
            <a:off x="4607035" y="2287138"/>
            <a:ext cx="340168" cy="340168"/>
            <a:chOff x="6242825" y="238125"/>
            <a:chExt cx="483125" cy="483125"/>
          </a:xfrm>
        </p:grpSpPr>
        <p:sp>
          <p:nvSpPr>
            <p:cNvPr id="12338" name="Google Shape;12338;p57"/>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39" name="Google Shape;12339;p57"/>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40" name="Google Shape;12340;p57"/>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41" name="Google Shape;12341;p57"/>
          <p:cNvGrpSpPr/>
          <p:nvPr/>
        </p:nvGrpSpPr>
        <p:grpSpPr>
          <a:xfrm>
            <a:off x="844156" y="2727362"/>
            <a:ext cx="343566" cy="298943"/>
            <a:chOff x="889275" y="861850"/>
            <a:chExt cx="487950" cy="424575"/>
          </a:xfrm>
        </p:grpSpPr>
        <p:sp>
          <p:nvSpPr>
            <p:cNvPr id="12342" name="Google Shape;12342;p57"/>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43" name="Google Shape;12343;p57"/>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44" name="Google Shape;12344;p57"/>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45" name="Google Shape;12345;p57"/>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346" name="Google Shape;12346;p57"/>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47" name="Google Shape;12347;p57"/>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348" name="Google Shape;12348;p57"/>
          <p:cNvGrpSpPr/>
          <p:nvPr/>
        </p:nvGrpSpPr>
        <p:grpSpPr>
          <a:xfrm>
            <a:off x="2105973" y="2706749"/>
            <a:ext cx="340168" cy="340168"/>
            <a:chOff x="2676100" y="832575"/>
            <a:chExt cx="483125" cy="483125"/>
          </a:xfrm>
        </p:grpSpPr>
        <p:sp>
          <p:nvSpPr>
            <p:cNvPr id="12349" name="Google Shape;12349;p57"/>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0" name="Google Shape;12350;p57"/>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1" name="Google Shape;12351;p57"/>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52" name="Google Shape;12352;p57"/>
          <p:cNvGrpSpPr/>
          <p:nvPr/>
        </p:nvGrpSpPr>
        <p:grpSpPr>
          <a:xfrm>
            <a:off x="2517477" y="2706749"/>
            <a:ext cx="351610" cy="340168"/>
            <a:chOff x="3270550" y="832575"/>
            <a:chExt cx="499375" cy="483125"/>
          </a:xfrm>
        </p:grpSpPr>
        <p:sp>
          <p:nvSpPr>
            <p:cNvPr id="12353" name="Google Shape;12353;p57"/>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4" name="Google Shape;12354;p57"/>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5" name="Google Shape;12355;p57"/>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56" name="Google Shape;12356;p57"/>
          <p:cNvGrpSpPr/>
          <p:nvPr/>
        </p:nvGrpSpPr>
        <p:grpSpPr>
          <a:xfrm>
            <a:off x="2935756" y="2717381"/>
            <a:ext cx="340186" cy="318904"/>
            <a:chOff x="3865000" y="847675"/>
            <a:chExt cx="483150" cy="452925"/>
          </a:xfrm>
        </p:grpSpPr>
        <p:sp>
          <p:nvSpPr>
            <p:cNvPr id="12357" name="Google Shape;12357;p57"/>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8" name="Google Shape;12358;p57"/>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59" name="Google Shape;12359;p57"/>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60" name="Google Shape;12360;p57"/>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61" name="Google Shape;12361;p57"/>
          <p:cNvGrpSpPr/>
          <p:nvPr/>
        </p:nvGrpSpPr>
        <p:grpSpPr>
          <a:xfrm>
            <a:off x="3351439" y="2727300"/>
            <a:ext cx="344798" cy="299066"/>
            <a:chOff x="4452900" y="861750"/>
            <a:chExt cx="489700" cy="424750"/>
          </a:xfrm>
        </p:grpSpPr>
        <p:sp>
          <p:nvSpPr>
            <p:cNvPr id="12362" name="Google Shape;12362;p57"/>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63" name="Google Shape;12363;p57"/>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64" name="Google Shape;12364;p57"/>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65" name="Google Shape;12365;p57"/>
          <p:cNvGrpSpPr/>
          <p:nvPr/>
        </p:nvGrpSpPr>
        <p:grpSpPr>
          <a:xfrm>
            <a:off x="3768671" y="2706758"/>
            <a:ext cx="355641" cy="340151"/>
            <a:chOff x="5049750" y="832600"/>
            <a:chExt cx="505100" cy="483100"/>
          </a:xfrm>
        </p:grpSpPr>
        <p:sp>
          <p:nvSpPr>
            <p:cNvPr id="12366" name="Google Shape;12366;p57"/>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67" name="Google Shape;12367;p57"/>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368" name="Google Shape;12368;p57"/>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369" name="Google Shape;12369;p57"/>
          <p:cNvGrpSpPr/>
          <p:nvPr/>
        </p:nvGrpSpPr>
        <p:grpSpPr>
          <a:xfrm>
            <a:off x="4627621" y="2706749"/>
            <a:ext cx="298996" cy="340168"/>
            <a:chOff x="6272100" y="832575"/>
            <a:chExt cx="424650" cy="483125"/>
          </a:xfrm>
        </p:grpSpPr>
        <p:sp>
          <p:nvSpPr>
            <p:cNvPr id="12370" name="Google Shape;12370;p57"/>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71" name="Google Shape;12371;p57"/>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72" name="Google Shape;12372;p57"/>
          <p:cNvGrpSpPr/>
          <p:nvPr/>
        </p:nvGrpSpPr>
        <p:grpSpPr>
          <a:xfrm>
            <a:off x="845828" y="3125798"/>
            <a:ext cx="340221" cy="340186"/>
            <a:chOff x="893650" y="1428000"/>
            <a:chExt cx="483200" cy="483150"/>
          </a:xfrm>
        </p:grpSpPr>
        <p:sp>
          <p:nvSpPr>
            <p:cNvPr id="12373" name="Google Shape;12373;p57"/>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74" name="Google Shape;12374;p57"/>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75" name="Google Shape;12375;p57"/>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76" name="Google Shape;12376;p57"/>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377" name="Google Shape;12377;p57"/>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78" name="Google Shape;12378;p57"/>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379" name="Google Shape;12379;p57"/>
          <p:cNvGrpSpPr/>
          <p:nvPr/>
        </p:nvGrpSpPr>
        <p:grpSpPr>
          <a:xfrm>
            <a:off x="2099646" y="3146463"/>
            <a:ext cx="352825" cy="298855"/>
            <a:chOff x="2676100" y="1456375"/>
            <a:chExt cx="501100" cy="424450"/>
          </a:xfrm>
        </p:grpSpPr>
        <p:sp>
          <p:nvSpPr>
            <p:cNvPr id="12380" name="Google Shape;12380;p57"/>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81" name="Google Shape;12381;p57"/>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82" name="Google Shape;12382;p57"/>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83" name="Google Shape;12383;p57"/>
          <p:cNvGrpSpPr/>
          <p:nvPr/>
        </p:nvGrpSpPr>
        <p:grpSpPr>
          <a:xfrm>
            <a:off x="2523170" y="3125806"/>
            <a:ext cx="340221" cy="340168"/>
            <a:chOff x="3270475" y="1427025"/>
            <a:chExt cx="483200" cy="483125"/>
          </a:xfrm>
        </p:grpSpPr>
        <p:sp>
          <p:nvSpPr>
            <p:cNvPr id="12384" name="Google Shape;12384;p57"/>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85" name="Google Shape;12385;p57"/>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86" name="Google Shape;12386;p57"/>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87" name="Google Shape;12387;p57"/>
          <p:cNvGrpSpPr/>
          <p:nvPr/>
        </p:nvGrpSpPr>
        <p:grpSpPr>
          <a:xfrm>
            <a:off x="2934083" y="3125780"/>
            <a:ext cx="343530" cy="340221"/>
            <a:chOff x="3860250" y="1427025"/>
            <a:chExt cx="487900" cy="483200"/>
          </a:xfrm>
        </p:grpSpPr>
        <p:sp>
          <p:nvSpPr>
            <p:cNvPr id="12388" name="Google Shape;12388;p57"/>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89" name="Google Shape;12389;p57"/>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90" name="Google Shape;12390;p57"/>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391" name="Google Shape;12391;p57"/>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92" name="Google Shape;12392;p57"/>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393" name="Google Shape;12393;p57"/>
          <p:cNvGrpSpPr/>
          <p:nvPr/>
        </p:nvGrpSpPr>
        <p:grpSpPr>
          <a:xfrm>
            <a:off x="4190322" y="3125806"/>
            <a:ext cx="340221" cy="340168"/>
            <a:chOff x="5648375" y="1427025"/>
            <a:chExt cx="483200" cy="483125"/>
          </a:xfrm>
        </p:grpSpPr>
        <p:sp>
          <p:nvSpPr>
            <p:cNvPr id="12394" name="Google Shape;12394;p57"/>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95" name="Google Shape;12395;p57"/>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96" name="Google Shape;12396;p57"/>
          <p:cNvGrpSpPr/>
          <p:nvPr/>
        </p:nvGrpSpPr>
        <p:grpSpPr>
          <a:xfrm>
            <a:off x="4604808" y="3125789"/>
            <a:ext cx="344622" cy="340204"/>
            <a:chOff x="6238300" y="1426975"/>
            <a:chExt cx="489450" cy="483175"/>
          </a:xfrm>
        </p:grpSpPr>
        <p:sp>
          <p:nvSpPr>
            <p:cNvPr id="12397" name="Google Shape;12397;p57"/>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98" name="Google Shape;12398;p57"/>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399" name="Google Shape;12399;p57"/>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00" name="Google Shape;12400;p57"/>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01" name="Google Shape;12401;p57"/>
          <p:cNvGrpSpPr/>
          <p:nvPr/>
        </p:nvGrpSpPr>
        <p:grpSpPr>
          <a:xfrm>
            <a:off x="1263703" y="3544794"/>
            <a:ext cx="340168" cy="340186"/>
            <a:chOff x="1487200" y="2021475"/>
            <a:chExt cx="483125" cy="483150"/>
          </a:xfrm>
        </p:grpSpPr>
        <p:sp>
          <p:nvSpPr>
            <p:cNvPr id="12402" name="Google Shape;12402;p57"/>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03" name="Google Shape;12403;p57"/>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04" name="Google Shape;12404;p57"/>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05" name="Google Shape;12405;p57"/>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06" name="Google Shape;12406;p57"/>
          <p:cNvGrpSpPr/>
          <p:nvPr/>
        </p:nvGrpSpPr>
        <p:grpSpPr>
          <a:xfrm>
            <a:off x="1678040" y="3565398"/>
            <a:ext cx="340168" cy="298978"/>
            <a:chOff x="2081650" y="2050750"/>
            <a:chExt cx="483125" cy="424625"/>
          </a:xfrm>
        </p:grpSpPr>
        <p:sp>
          <p:nvSpPr>
            <p:cNvPr id="12407" name="Google Shape;12407;p57"/>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08" name="Google Shape;12408;p57"/>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09" name="Google Shape;12409;p57"/>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0" name="Google Shape;12410;p57"/>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1" name="Google Shape;12411;p57"/>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2" name="Google Shape;12412;p57"/>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13" name="Google Shape;12413;p57"/>
          <p:cNvGrpSpPr/>
          <p:nvPr/>
        </p:nvGrpSpPr>
        <p:grpSpPr>
          <a:xfrm>
            <a:off x="2105973" y="3588721"/>
            <a:ext cx="340168" cy="252332"/>
            <a:chOff x="2676100" y="2083800"/>
            <a:chExt cx="483125" cy="358375"/>
          </a:xfrm>
        </p:grpSpPr>
        <p:sp>
          <p:nvSpPr>
            <p:cNvPr id="12414" name="Google Shape;12414;p57"/>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5" name="Google Shape;12415;p57"/>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16" name="Google Shape;12416;p57"/>
          <p:cNvGrpSpPr/>
          <p:nvPr/>
        </p:nvGrpSpPr>
        <p:grpSpPr>
          <a:xfrm>
            <a:off x="2531487" y="3554766"/>
            <a:ext cx="323587" cy="320242"/>
            <a:chOff x="3282325" y="2035675"/>
            <a:chExt cx="459575" cy="454825"/>
          </a:xfrm>
        </p:grpSpPr>
        <p:sp>
          <p:nvSpPr>
            <p:cNvPr id="12417" name="Google Shape;12417;p57"/>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8" name="Google Shape;12418;p57"/>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19" name="Google Shape;12419;p57"/>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0" name="Google Shape;12420;p57"/>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21" name="Google Shape;12421;p57"/>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2" name="Google Shape;12422;p57"/>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23" name="Google Shape;12423;p57"/>
          <p:cNvGrpSpPr/>
          <p:nvPr/>
        </p:nvGrpSpPr>
        <p:grpSpPr>
          <a:xfrm>
            <a:off x="3776187" y="3544803"/>
            <a:ext cx="340608" cy="340168"/>
            <a:chOff x="5053900" y="2021500"/>
            <a:chExt cx="483750" cy="483125"/>
          </a:xfrm>
        </p:grpSpPr>
        <p:sp>
          <p:nvSpPr>
            <p:cNvPr id="12424" name="Google Shape;12424;p57"/>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5" name="Google Shape;12425;p57"/>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6" name="Google Shape;12426;p57"/>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7" name="Google Shape;12427;p57"/>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8" name="Google Shape;12428;p57"/>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29" name="Google Shape;12429;p57"/>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30" name="Google Shape;12430;p57"/>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31" name="Google Shape;12431;p57"/>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32" name="Google Shape;12432;p57"/>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33" name="Google Shape;12433;p57"/>
          <p:cNvGrpSpPr/>
          <p:nvPr/>
        </p:nvGrpSpPr>
        <p:grpSpPr>
          <a:xfrm>
            <a:off x="4601286" y="3547971"/>
            <a:ext cx="351663" cy="333831"/>
            <a:chOff x="6222125" y="2025975"/>
            <a:chExt cx="499450" cy="474125"/>
          </a:xfrm>
        </p:grpSpPr>
        <p:sp>
          <p:nvSpPr>
            <p:cNvPr id="12434" name="Google Shape;12434;p57"/>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35" name="Google Shape;12435;p57"/>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36" name="Google Shape;12436;p57"/>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37" name="Google Shape;12437;p57"/>
          <p:cNvGrpSpPr/>
          <p:nvPr/>
        </p:nvGrpSpPr>
        <p:grpSpPr>
          <a:xfrm>
            <a:off x="5058848" y="2364541"/>
            <a:ext cx="335504" cy="185953"/>
            <a:chOff x="896050" y="2725450"/>
            <a:chExt cx="476500" cy="264100"/>
          </a:xfrm>
        </p:grpSpPr>
        <p:sp>
          <p:nvSpPr>
            <p:cNvPr id="12438" name="Google Shape;12438;p57"/>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39" name="Google Shape;12439;p57"/>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0" name="Google Shape;12440;p57"/>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41" name="Google Shape;12441;p57"/>
          <p:cNvGrpSpPr/>
          <p:nvPr/>
        </p:nvGrpSpPr>
        <p:grpSpPr>
          <a:xfrm>
            <a:off x="5489588" y="2287425"/>
            <a:ext cx="340168" cy="340186"/>
            <a:chOff x="1487200" y="2615925"/>
            <a:chExt cx="483125" cy="483150"/>
          </a:xfrm>
        </p:grpSpPr>
        <p:sp>
          <p:nvSpPr>
            <p:cNvPr id="12442" name="Google Shape;12442;p57"/>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3" name="Google Shape;12443;p57"/>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4" name="Google Shape;12444;p57"/>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45" name="Google Shape;12445;p57"/>
          <p:cNvGrpSpPr/>
          <p:nvPr/>
        </p:nvGrpSpPr>
        <p:grpSpPr>
          <a:xfrm>
            <a:off x="5889537" y="2287425"/>
            <a:ext cx="353564" cy="340186"/>
            <a:chOff x="2077575" y="2615925"/>
            <a:chExt cx="502150" cy="483150"/>
          </a:xfrm>
        </p:grpSpPr>
        <p:sp>
          <p:nvSpPr>
            <p:cNvPr id="12446" name="Google Shape;12446;p57"/>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7" name="Google Shape;12447;p57"/>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8" name="Google Shape;12448;p57"/>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49" name="Google Shape;12449;p57"/>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50" name="Google Shape;12450;p57"/>
          <p:cNvGrpSpPr/>
          <p:nvPr/>
        </p:nvGrpSpPr>
        <p:grpSpPr>
          <a:xfrm>
            <a:off x="6313326" y="2303452"/>
            <a:ext cx="334536" cy="308132"/>
            <a:chOff x="2680100" y="2638725"/>
            <a:chExt cx="475125" cy="437625"/>
          </a:xfrm>
        </p:grpSpPr>
        <p:sp>
          <p:nvSpPr>
            <p:cNvPr id="12451" name="Google Shape;12451;p57"/>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52" name="Google Shape;12452;p57"/>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53" name="Google Shape;12453;p57"/>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54" name="Google Shape;12454;p57"/>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55" name="Google Shape;12455;p57"/>
          <p:cNvGrpSpPr/>
          <p:nvPr/>
        </p:nvGrpSpPr>
        <p:grpSpPr>
          <a:xfrm>
            <a:off x="6778965" y="2287425"/>
            <a:ext cx="239183" cy="340186"/>
            <a:chOff x="3342275" y="2615925"/>
            <a:chExt cx="339700" cy="483150"/>
          </a:xfrm>
        </p:grpSpPr>
        <p:sp>
          <p:nvSpPr>
            <p:cNvPr id="12456" name="Google Shape;12456;p57"/>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57" name="Google Shape;12457;p57"/>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58" name="Google Shape;12458;p57"/>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59" name="Google Shape;12459;p57"/>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0" name="Google Shape;12460;p57"/>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61" name="Google Shape;12461;p57"/>
          <p:cNvGrpSpPr/>
          <p:nvPr/>
        </p:nvGrpSpPr>
        <p:grpSpPr>
          <a:xfrm>
            <a:off x="6415846" y="3956426"/>
            <a:ext cx="339482" cy="339271"/>
            <a:chOff x="5648900" y="2616600"/>
            <a:chExt cx="482150" cy="481850"/>
          </a:xfrm>
        </p:grpSpPr>
        <p:sp>
          <p:nvSpPr>
            <p:cNvPr id="12462" name="Google Shape;12462;p57"/>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3" name="Google Shape;12463;p57"/>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64" name="Google Shape;12464;p57"/>
          <p:cNvGrpSpPr/>
          <p:nvPr/>
        </p:nvGrpSpPr>
        <p:grpSpPr>
          <a:xfrm>
            <a:off x="4735130" y="3963142"/>
            <a:ext cx="325626" cy="325694"/>
            <a:chOff x="6242825" y="2615925"/>
            <a:chExt cx="483125" cy="483225"/>
          </a:xfrm>
        </p:grpSpPr>
        <p:sp>
          <p:nvSpPr>
            <p:cNvPr id="12465" name="Google Shape;12465;p57"/>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6" name="Google Shape;12466;p57"/>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7" name="Google Shape;12467;p57"/>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8" name="Google Shape;12468;p57"/>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9" name="Google Shape;12469;p57"/>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70" name="Google Shape;12470;p57"/>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71" name="Google Shape;12471;p57"/>
          <p:cNvGrpSpPr/>
          <p:nvPr/>
        </p:nvGrpSpPr>
        <p:grpSpPr>
          <a:xfrm>
            <a:off x="5488629" y="2707036"/>
            <a:ext cx="342087" cy="340186"/>
            <a:chOff x="1487200" y="3210375"/>
            <a:chExt cx="485850" cy="483150"/>
          </a:xfrm>
        </p:grpSpPr>
        <p:sp>
          <p:nvSpPr>
            <p:cNvPr id="12472" name="Google Shape;12472;p57"/>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73" name="Google Shape;12473;p57"/>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74" name="Google Shape;12474;p57"/>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75" name="Google Shape;12475;p57"/>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76" name="Google Shape;12476;p57"/>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77" name="Google Shape;12477;p57"/>
          <p:cNvGrpSpPr/>
          <p:nvPr/>
        </p:nvGrpSpPr>
        <p:grpSpPr>
          <a:xfrm>
            <a:off x="6727988" y="2707027"/>
            <a:ext cx="341136" cy="340204"/>
            <a:chOff x="3269875" y="3210400"/>
            <a:chExt cx="484500" cy="483175"/>
          </a:xfrm>
        </p:grpSpPr>
        <p:sp>
          <p:nvSpPr>
            <p:cNvPr id="12478" name="Google Shape;12478;p57"/>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79" name="Google Shape;12479;p57"/>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80" name="Google Shape;12480;p57"/>
          <p:cNvGrpSpPr/>
          <p:nvPr/>
        </p:nvGrpSpPr>
        <p:grpSpPr>
          <a:xfrm>
            <a:off x="7227082" y="2706666"/>
            <a:ext cx="170216" cy="340925"/>
            <a:chOff x="3985700" y="3210375"/>
            <a:chExt cx="241750" cy="484200"/>
          </a:xfrm>
        </p:grpSpPr>
        <p:sp>
          <p:nvSpPr>
            <p:cNvPr id="12481" name="Google Shape;12481;p57"/>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82" name="Google Shape;12482;p57"/>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83" name="Google Shape;12483;p57"/>
          <p:cNvGrpSpPr/>
          <p:nvPr/>
        </p:nvGrpSpPr>
        <p:grpSpPr>
          <a:xfrm>
            <a:off x="7566351" y="2707678"/>
            <a:ext cx="339007" cy="338901"/>
            <a:chOff x="4460225" y="3211300"/>
            <a:chExt cx="481475" cy="481325"/>
          </a:xfrm>
        </p:grpSpPr>
        <p:sp>
          <p:nvSpPr>
            <p:cNvPr id="12484" name="Google Shape;12484;p57"/>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85" name="Google Shape;12485;p57"/>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486" name="Google Shape;12486;p57"/>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487" name="Google Shape;12487;p57"/>
          <p:cNvGrpSpPr/>
          <p:nvPr/>
        </p:nvGrpSpPr>
        <p:grpSpPr>
          <a:xfrm>
            <a:off x="6859688" y="3985756"/>
            <a:ext cx="342034" cy="280654"/>
            <a:chOff x="5647000" y="3252650"/>
            <a:chExt cx="485775" cy="398600"/>
          </a:xfrm>
        </p:grpSpPr>
        <p:sp>
          <p:nvSpPr>
            <p:cNvPr id="12488" name="Google Shape;12488;p57"/>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89" name="Google Shape;12489;p57"/>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0" name="Google Shape;12490;p57"/>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1" name="Google Shape;12491;p57"/>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2" name="Google Shape;12492;p57"/>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93" name="Google Shape;12493;p57"/>
          <p:cNvGrpSpPr/>
          <p:nvPr/>
        </p:nvGrpSpPr>
        <p:grpSpPr>
          <a:xfrm>
            <a:off x="5165128" y="3991768"/>
            <a:ext cx="326536" cy="268454"/>
            <a:chOff x="6242450" y="3252800"/>
            <a:chExt cx="484475" cy="398300"/>
          </a:xfrm>
        </p:grpSpPr>
        <p:sp>
          <p:nvSpPr>
            <p:cNvPr id="12494" name="Google Shape;12494;p57"/>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5" name="Google Shape;12495;p57"/>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6" name="Google Shape;12496;p57"/>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497" name="Google Shape;12497;p57"/>
          <p:cNvGrpSpPr/>
          <p:nvPr/>
        </p:nvGrpSpPr>
        <p:grpSpPr>
          <a:xfrm>
            <a:off x="5077111" y="3126102"/>
            <a:ext cx="298978" cy="340168"/>
            <a:chOff x="922025" y="3804850"/>
            <a:chExt cx="424625" cy="483125"/>
          </a:xfrm>
        </p:grpSpPr>
        <p:sp>
          <p:nvSpPr>
            <p:cNvPr id="12498" name="Google Shape;12498;p57"/>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9" name="Google Shape;12499;p57"/>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00" name="Google Shape;12500;p57"/>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501" name="Google Shape;12501;p57"/>
          <p:cNvGrpSpPr/>
          <p:nvPr/>
        </p:nvGrpSpPr>
        <p:grpSpPr>
          <a:xfrm>
            <a:off x="5909841" y="3126102"/>
            <a:ext cx="312955" cy="340168"/>
            <a:chOff x="2100300" y="3804850"/>
            <a:chExt cx="444475" cy="483125"/>
          </a:xfrm>
        </p:grpSpPr>
        <p:sp>
          <p:nvSpPr>
            <p:cNvPr id="12502" name="Google Shape;12502;p57"/>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03" name="Google Shape;12503;p57"/>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04" name="Google Shape;12504;p57"/>
          <p:cNvGrpSpPr/>
          <p:nvPr/>
        </p:nvGrpSpPr>
        <p:grpSpPr>
          <a:xfrm>
            <a:off x="6333463" y="3126102"/>
            <a:ext cx="294261" cy="340168"/>
            <a:chOff x="2708700" y="3804850"/>
            <a:chExt cx="417925" cy="483125"/>
          </a:xfrm>
        </p:grpSpPr>
        <p:sp>
          <p:nvSpPr>
            <p:cNvPr id="12505" name="Google Shape;12505;p57"/>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06" name="Google Shape;12506;p57"/>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07" name="Google Shape;12507;p57"/>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08" name="Google Shape;12508;p57"/>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09" name="Google Shape;12509;p57"/>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0" name="Google Shape;12510;p57"/>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511" name="Google Shape;12511;p57"/>
          <p:cNvGrpSpPr/>
          <p:nvPr/>
        </p:nvGrpSpPr>
        <p:grpSpPr>
          <a:xfrm>
            <a:off x="7570338" y="3127378"/>
            <a:ext cx="331033" cy="337616"/>
            <a:chOff x="4467450" y="3808475"/>
            <a:chExt cx="470150" cy="479500"/>
          </a:xfrm>
        </p:grpSpPr>
        <p:sp>
          <p:nvSpPr>
            <p:cNvPr id="12512" name="Google Shape;12512;p57"/>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3" name="Google Shape;12513;p57"/>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4" name="Google Shape;12514;p57"/>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5" name="Google Shape;12515;p57"/>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16" name="Google Shape;12516;p57"/>
          <p:cNvGrpSpPr/>
          <p:nvPr/>
        </p:nvGrpSpPr>
        <p:grpSpPr>
          <a:xfrm>
            <a:off x="7990685" y="3126102"/>
            <a:ext cx="340186" cy="340168"/>
            <a:chOff x="5053900" y="3804850"/>
            <a:chExt cx="483150" cy="483125"/>
          </a:xfrm>
        </p:grpSpPr>
        <p:sp>
          <p:nvSpPr>
            <p:cNvPr id="12517" name="Google Shape;12517;p57"/>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8" name="Google Shape;12518;p57"/>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19" name="Google Shape;12519;p57"/>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0" name="Google Shape;12520;p57"/>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21" name="Google Shape;12521;p57"/>
          <p:cNvGrpSpPr/>
          <p:nvPr/>
        </p:nvGrpSpPr>
        <p:grpSpPr>
          <a:xfrm>
            <a:off x="7306081" y="3956021"/>
            <a:ext cx="340168" cy="340168"/>
            <a:chOff x="5648375" y="3804850"/>
            <a:chExt cx="483125" cy="483125"/>
          </a:xfrm>
        </p:grpSpPr>
        <p:sp>
          <p:nvSpPr>
            <p:cNvPr id="12522" name="Google Shape;12522;p57"/>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3" name="Google Shape;12523;p57"/>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4" name="Google Shape;12524;p57"/>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5" name="Google Shape;12525;p57"/>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26" name="Google Shape;12526;p57"/>
          <p:cNvGrpSpPr/>
          <p:nvPr/>
        </p:nvGrpSpPr>
        <p:grpSpPr>
          <a:xfrm>
            <a:off x="5596036" y="3968278"/>
            <a:ext cx="280923" cy="315449"/>
            <a:chOff x="6276025" y="3812400"/>
            <a:chExt cx="416800" cy="468025"/>
          </a:xfrm>
        </p:grpSpPr>
        <p:sp>
          <p:nvSpPr>
            <p:cNvPr id="12527" name="Google Shape;12527;p57"/>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8" name="Google Shape;12528;p57"/>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29" name="Google Shape;12529;p57"/>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0" name="Google Shape;12530;p57"/>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31" name="Google Shape;12531;p57"/>
          <p:cNvGrpSpPr/>
          <p:nvPr/>
        </p:nvGrpSpPr>
        <p:grpSpPr>
          <a:xfrm>
            <a:off x="5055293" y="3545089"/>
            <a:ext cx="342615" cy="340186"/>
            <a:chOff x="890400" y="4399350"/>
            <a:chExt cx="486600" cy="483150"/>
          </a:xfrm>
        </p:grpSpPr>
        <p:sp>
          <p:nvSpPr>
            <p:cNvPr id="12532" name="Google Shape;12532;p57"/>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3" name="Google Shape;12533;p57"/>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4" name="Google Shape;12534;p57"/>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35" name="Google Shape;12535;p57"/>
          <p:cNvGrpSpPr/>
          <p:nvPr/>
        </p:nvGrpSpPr>
        <p:grpSpPr>
          <a:xfrm>
            <a:off x="5489588" y="3560368"/>
            <a:ext cx="340168" cy="309628"/>
            <a:chOff x="1487200" y="4421025"/>
            <a:chExt cx="483125" cy="439750"/>
          </a:xfrm>
        </p:grpSpPr>
        <p:sp>
          <p:nvSpPr>
            <p:cNvPr id="12536" name="Google Shape;12536;p57"/>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7" name="Google Shape;12537;p57"/>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8" name="Google Shape;12538;p57"/>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9" name="Google Shape;12539;p57"/>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40" name="Google Shape;12540;p57"/>
          <p:cNvGrpSpPr/>
          <p:nvPr/>
        </p:nvGrpSpPr>
        <p:grpSpPr>
          <a:xfrm>
            <a:off x="5893867" y="3545107"/>
            <a:ext cx="344903" cy="340151"/>
            <a:chOff x="2079300" y="4399325"/>
            <a:chExt cx="489850" cy="483100"/>
          </a:xfrm>
        </p:grpSpPr>
        <p:sp>
          <p:nvSpPr>
            <p:cNvPr id="12541" name="Google Shape;12541;p57"/>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42" name="Google Shape;12542;p57"/>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43" name="Google Shape;12543;p57"/>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544" name="Google Shape;12544;p57"/>
          <p:cNvGrpSpPr/>
          <p:nvPr/>
        </p:nvGrpSpPr>
        <p:grpSpPr>
          <a:xfrm>
            <a:off x="6760439" y="3545107"/>
            <a:ext cx="276236" cy="340151"/>
            <a:chOff x="3316000" y="4399325"/>
            <a:chExt cx="392325" cy="483100"/>
          </a:xfrm>
        </p:grpSpPr>
        <p:sp>
          <p:nvSpPr>
            <p:cNvPr id="12545" name="Google Shape;12545;p57"/>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46" name="Google Shape;12546;p57"/>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47" name="Google Shape;12547;p57"/>
          <p:cNvGrpSpPr/>
          <p:nvPr/>
        </p:nvGrpSpPr>
        <p:grpSpPr>
          <a:xfrm>
            <a:off x="7185179" y="3545089"/>
            <a:ext cx="254022" cy="340186"/>
            <a:chOff x="3926225" y="4399275"/>
            <a:chExt cx="360775" cy="483150"/>
          </a:xfrm>
        </p:grpSpPr>
        <p:sp>
          <p:nvSpPr>
            <p:cNvPr id="12548" name="Google Shape;12548;p57"/>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49" name="Google Shape;12549;p57"/>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50" name="Google Shape;12550;p57"/>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551" name="Google Shape;12551;p57"/>
          <p:cNvGrpSpPr/>
          <p:nvPr/>
        </p:nvGrpSpPr>
        <p:grpSpPr>
          <a:xfrm>
            <a:off x="7990738" y="3545151"/>
            <a:ext cx="340080" cy="340063"/>
            <a:chOff x="5053975" y="4399375"/>
            <a:chExt cx="483000" cy="482975"/>
          </a:xfrm>
        </p:grpSpPr>
        <p:sp>
          <p:nvSpPr>
            <p:cNvPr id="12552" name="Google Shape;12552;p57"/>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53" name="Google Shape;12553;p57"/>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54" name="Google Shape;12554;p57"/>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55" name="Google Shape;12555;p57"/>
          <p:cNvGrpSpPr/>
          <p:nvPr/>
        </p:nvGrpSpPr>
        <p:grpSpPr>
          <a:xfrm>
            <a:off x="7750609" y="3956042"/>
            <a:ext cx="340168" cy="340168"/>
            <a:chOff x="5648375" y="4399300"/>
            <a:chExt cx="483125" cy="483125"/>
          </a:xfrm>
        </p:grpSpPr>
        <p:sp>
          <p:nvSpPr>
            <p:cNvPr id="12556" name="Google Shape;12556;p57"/>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57" name="Google Shape;12557;p57"/>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58" name="Google Shape;12558;p57"/>
          <p:cNvGrpSpPr/>
          <p:nvPr/>
        </p:nvGrpSpPr>
        <p:grpSpPr>
          <a:xfrm>
            <a:off x="5981331" y="3974637"/>
            <a:ext cx="330007" cy="302744"/>
            <a:chOff x="6239575" y="4416275"/>
            <a:chExt cx="489625" cy="449175"/>
          </a:xfrm>
        </p:grpSpPr>
        <p:sp>
          <p:nvSpPr>
            <p:cNvPr id="12559" name="Google Shape;12559;p57"/>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0" name="Google Shape;12560;p57"/>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1" name="Google Shape;12561;p57"/>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62" name="Google Shape;12562;p57"/>
          <p:cNvGrpSpPr/>
          <p:nvPr/>
        </p:nvGrpSpPr>
        <p:grpSpPr>
          <a:xfrm>
            <a:off x="3084610" y="3971815"/>
            <a:ext cx="308234" cy="308234"/>
            <a:chOff x="892750" y="4993750"/>
            <a:chExt cx="483125" cy="483125"/>
          </a:xfrm>
        </p:grpSpPr>
        <p:sp>
          <p:nvSpPr>
            <p:cNvPr id="12563" name="Google Shape;12563;p57"/>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4" name="Google Shape;12564;p57"/>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5" name="Google Shape;12565;p57"/>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66" name="Google Shape;12566;p57"/>
          <p:cNvGrpSpPr/>
          <p:nvPr/>
        </p:nvGrpSpPr>
        <p:grpSpPr>
          <a:xfrm>
            <a:off x="3497219" y="3971815"/>
            <a:ext cx="308234" cy="308234"/>
            <a:chOff x="1487200" y="4993750"/>
            <a:chExt cx="483125" cy="483125"/>
          </a:xfrm>
        </p:grpSpPr>
        <p:sp>
          <p:nvSpPr>
            <p:cNvPr id="12567" name="Google Shape;12567;p57"/>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8" name="Google Shape;12568;p57"/>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69" name="Google Shape;12569;p57"/>
          <p:cNvGrpSpPr/>
          <p:nvPr/>
        </p:nvGrpSpPr>
        <p:grpSpPr>
          <a:xfrm>
            <a:off x="3909829" y="3971815"/>
            <a:ext cx="308234" cy="308234"/>
            <a:chOff x="2081650" y="4993750"/>
            <a:chExt cx="483125" cy="483125"/>
          </a:xfrm>
        </p:grpSpPr>
        <p:sp>
          <p:nvSpPr>
            <p:cNvPr id="12570" name="Google Shape;12570;p57"/>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1" name="Google Shape;12571;p57"/>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72" name="Google Shape;12572;p57"/>
          <p:cNvGrpSpPr/>
          <p:nvPr/>
        </p:nvGrpSpPr>
        <p:grpSpPr>
          <a:xfrm>
            <a:off x="1491328" y="3979188"/>
            <a:ext cx="293982" cy="293982"/>
            <a:chOff x="2676100" y="4993750"/>
            <a:chExt cx="483125" cy="483125"/>
          </a:xfrm>
        </p:grpSpPr>
        <p:sp>
          <p:nvSpPr>
            <p:cNvPr id="12573" name="Google Shape;12573;p57"/>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4" name="Google Shape;12574;p57"/>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5" name="Google Shape;12575;p57"/>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76" name="Google Shape;12576;p57"/>
          <p:cNvGrpSpPr/>
          <p:nvPr/>
        </p:nvGrpSpPr>
        <p:grpSpPr>
          <a:xfrm>
            <a:off x="4322435" y="3971815"/>
            <a:ext cx="308234" cy="308234"/>
            <a:chOff x="3270550" y="4993750"/>
            <a:chExt cx="483125" cy="483125"/>
          </a:xfrm>
        </p:grpSpPr>
        <p:sp>
          <p:nvSpPr>
            <p:cNvPr id="12577" name="Google Shape;12577;p57"/>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8" name="Google Shape;12578;p57"/>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9" name="Google Shape;12579;p57"/>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80" name="Google Shape;12580;p57"/>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2581" name="Google Shape;12581;p57"/>
          <p:cNvGrpSpPr/>
          <p:nvPr/>
        </p:nvGrpSpPr>
        <p:grpSpPr>
          <a:xfrm>
            <a:off x="2288093" y="3979142"/>
            <a:ext cx="293997" cy="294073"/>
            <a:chOff x="4459450" y="4993700"/>
            <a:chExt cx="483150" cy="483275"/>
          </a:xfrm>
        </p:grpSpPr>
        <p:sp>
          <p:nvSpPr>
            <p:cNvPr id="12582" name="Google Shape;12582;p57"/>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83" name="Google Shape;12583;p57"/>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84" name="Google Shape;12584;p57"/>
          <p:cNvGrpSpPr/>
          <p:nvPr/>
        </p:nvGrpSpPr>
        <p:grpSpPr>
          <a:xfrm>
            <a:off x="2686471" y="3979142"/>
            <a:ext cx="293997" cy="294073"/>
            <a:chOff x="5053900" y="4993700"/>
            <a:chExt cx="483150" cy="483275"/>
          </a:xfrm>
        </p:grpSpPr>
        <p:sp>
          <p:nvSpPr>
            <p:cNvPr id="12585" name="Google Shape;12585;p57"/>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86" name="Google Shape;12586;p57"/>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87" name="Google Shape;12587;p5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91"/>
        <p:cNvGrpSpPr/>
        <p:nvPr/>
      </p:nvGrpSpPr>
      <p:grpSpPr>
        <a:xfrm>
          <a:off x="0" y="0"/>
          <a:ext cx="0" cy="0"/>
          <a:chOff x="0" y="0"/>
          <a:chExt cx="0" cy="0"/>
        </a:xfrm>
      </p:grpSpPr>
      <p:sp>
        <p:nvSpPr>
          <p:cNvPr id="12592" name="Google Shape;12592;p58"/>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8"/>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8"/>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5" name="Google Shape;12595;p58"/>
          <p:cNvGrpSpPr/>
          <p:nvPr/>
        </p:nvGrpSpPr>
        <p:grpSpPr>
          <a:xfrm>
            <a:off x="2987728" y="1336070"/>
            <a:ext cx="371882" cy="373766"/>
            <a:chOff x="-41270450" y="1973375"/>
            <a:chExt cx="315850" cy="317450"/>
          </a:xfrm>
        </p:grpSpPr>
        <p:sp>
          <p:nvSpPr>
            <p:cNvPr id="12596" name="Google Shape;12596;p58"/>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58"/>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8"/>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58"/>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0" name="Google Shape;12600;p58"/>
          <p:cNvGrpSpPr/>
          <p:nvPr/>
        </p:nvGrpSpPr>
        <p:grpSpPr>
          <a:xfrm>
            <a:off x="3005407" y="1783026"/>
            <a:ext cx="395871" cy="372088"/>
            <a:chOff x="-41291625" y="2339025"/>
            <a:chExt cx="336225" cy="316025"/>
          </a:xfrm>
        </p:grpSpPr>
        <p:sp>
          <p:nvSpPr>
            <p:cNvPr id="12601" name="Google Shape;12601;p58"/>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58"/>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3" name="Google Shape;12603;p58"/>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58"/>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58"/>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58"/>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58"/>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58"/>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09" name="Google Shape;12609;p58"/>
          <p:cNvGrpSpPr/>
          <p:nvPr/>
        </p:nvGrpSpPr>
        <p:grpSpPr>
          <a:xfrm>
            <a:off x="1229534" y="1308077"/>
            <a:ext cx="396931" cy="373147"/>
            <a:chOff x="-42804750" y="1949600"/>
            <a:chExt cx="337125" cy="316925"/>
          </a:xfrm>
        </p:grpSpPr>
        <p:sp>
          <p:nvSpPr>
            <p:cNvPr id="12610" name="Google Shape;12610;p58"/>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58"/>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58"/>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58"/>
          <p:cNvGrpSpPr/>
          <p:nvPr/>
        </p:nvGrpSpPr>
        <p:grpSpPr>
          <a:xfrm>
            <a:off x="1292211" y="1760773"/>
            <a:ext cx="335706" cy="364258"/>
            <a:chOff x="-42778750" y="2320125"/>
            <a:chExt cx="285125" cy="309375"/>
          </a:xfrm>
        </p:grpSpPr>
        <p:sp>
          <p:nvSpPr>
            <p:cNvPr id="12614" name="Google Shape;12614;p58"/>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58"/>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58"/>
          <p:cNvGrpSpPr/>
          <p:nvPr/>
        </p:nvGrpSpPr>
        <p:grpSpPr>
          <a:xfrm>
            <a:off x="1269879" y="2207778"/>
            <a:ext cx="375591" cy="374678"/>
            <a:chOff x="-42796875" y="2680675"/>
            <a:chExt cx="319000" cy="318225"/>
          </a:xfrm>
        </p:grpSpPr>
        <p:sp>
          <p:nvSpPr>
            <p:cNvPr id="12617" name="Google Shape;12617;p58"/>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58"/>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58"/>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58"/>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58"/>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2" name="Google Shape;12622;p58"/>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58"/>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58"/>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58"/>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58"/>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7" name="Google Shape;12627;p58"/>
          <p:cNvGrpSpPr/>
          <p:nvPr/>
        </p:nvGrpSpPr>
        <p:grpSpPr>
          <a:xfrm>
            <a:off x="2168150" y="3086053"/>
            <a:ext cx="390426" cy="369586"/>
            <a:chOff x="-39055650" y="2315975"/>
            <a:chExt cx="331600" cy="313900"/>
          </a:xfrm>
        </p:grpSpPr>
        <p:sp>
          <p:nvSpPr>
            <p:cNvPr id="12628" name="Google Shape;12628;p58"/>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58"/>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0" name="Google Shape;12630;p58"/>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58"/>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32" name="Google Shape;12632;p58"/>
          <p:cNvGrpSpPr/>
          <p:nvPr/>
        </p:nvGrpSpPr>
        <p:grpSpPr>
          <a:xfrm>
            <a:off x="1659816" y="1308254"/>
            <a:ext cx="380241" cy="371793"/>
            <a:chOff x="-42430625" y="1949750"/>
            <a:chExt cx="322950" cy="315775"/>
          </a:xfrm>
        </p:grpSpPr>
        <p:sp>
          <p:nvSpPr>
            <p:cNvPr id="12633" name="Google Shape;12633;p58"/>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58"/>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58"/>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58"/>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7" name="Google Shape;12637;p58"/>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58"/>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58"/>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58"/>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58"/>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58"/>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3" name="Google Shape;12643;p58"/>
          <p:cNvGrpSpPr/>
          <p:nvPr/>
        </p:nvGrpSpPr>
        <p:grpSpPr>
          <a:xfrm>
            <a:off x="2623344" y="3084199"/>
            <a:ext cx="372824" cy="372058"/>
            <a:chOff x="-38686275" y="2314400"/>
            <a:chExt cx="316650" cy="316000"/>
          </a:xfrm>
        </p:grpSpPr>
        <p:sp>
          <p:nvSpPr>
            <p:cNvPr id="12644" name="Google Shape;12644;p58"/>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58"/>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6" name="Google Shape;12646;p58"/>
          <p:cNvGrpSpPr/>
          <p:nvPr/>
        </p:nvGrpSpPr>
        <p:grpSpPr>
          <a:xfrm>
            <a:off x="2621946" y="3576239"/>
            <a:ext cx="375620" cy="373736"/>
            <a:chOff x="-38686275" y="2682250"/>
            <a:chExt cx="319025" cy="317425"/>
          </a:xfrm>
        </p:grpSpPr>
        <p:sp>
          <p:nvSpPr>
            <p:cNvPr id="12647" name="Google Shape;12647;p58"/>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58"/>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9" name="Google Shape;12649;p58"/>
          <p:cNvGrpSpPr/>
          <p:nvPr/>
        </p:nvGrpSpPr>
        <p:grpSpPr>
          <a:xfrm>
            <a:off x="3940328" y="3574782"/>
            <a:ext cx="391368" cy="376650"/>
            <a:chOff x="-37534750" y="2668075"/>
            <a:chExt cx="332400" cy="319900"/>
          </a:xfrm>
        </p:grpSpPr>
        <p:sp>
          <p:nvSpPr>
            <p:cNvPr id="12650" name="Google Shape;12650;p58"/>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58"/>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2" name="Google Shape;12652;p58"/>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3" name="Google Shape;12653;p58"/>
          <p:cNvGrpSpPr/>
          <p:nvPr/>
        </p:nvGrpSpPr>
        <p:grpSpPr>
          <a:xfrm>
            <a:off x="2131694" y="1755917"/>
            <a:ext cx="375591" cy="374060"/>
            <a:chOff x="-42062025" y="2316000"/>
            <a:chExt cx="319000" cy="317700"/>
          </a:xfrm>
        </p:grpSpPr>
        <p:sp>
          <p:nvSpPr>
            <p:cNvPr id="12654" name="Google Shape;12654;p58"/>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58"/>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6" name="Google Shape;12656;p58"/>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7" name="Google Shape;12657;p58"/>
          <p:cNvGrpSpPr/>
          <p:nvPr/>
        </p:nvGrpSpPr>
        <p:grpSpPr>
          <a:xfrm>
            <a:off x="876569" y="2667020"/>
            <a:ext cx="330143" cy="368173"/>
            <a:chOff x="-40150450" y="1977325"/>
            <a:chExt cx="280400" cy="312700"/>
          </a:xfrm>
        </p:grpSpPr>
        <p:sp>
          <p:nvSpPr>
            <p:cNvPr id="12658" name="Google Shape;12658;p58"/>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58"/>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58"/>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58"/>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2" name="Google Shape;12662;p58"/>
          <p:cNvGrpSpPr/>
          <p:nvPr/>
        </p:nvGrpSpPr>
        <p:grpSpPr>
          <a:xfrm>
            <a:off x="870534" y="3126239"/>
            <a:ext cx="342211" cy="372824"/>
            <a:chOff x="-40160700" y="2339625"/>
            <a:chExt cx="290650" cy="316650"/>
          </a:xfrm>
        </p:grpSpPr>
        <p:sp>
          <p:nvSpPr>
            <p:cNvPr id="12663" name="Google Shape;12663;p58"/>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58"/>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58"/>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58"/>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58"/>
          <p:cNvGrpSpPr/>
          <p:nvPr/>
        </p:nvGrpSpPr>
        <p:grpSpPr>
          <a:xfrm>
            <a:off x="852359" y="3576695"/>
            <a:ext cx="375591" cy="372824"/>
            <a:chOff x="-40171725" y="2705875"/>
            <a:chExt cx="319000" cy="316650"/>
          </a:xfrm>
        </p:grpSpPr>
        <p:sp>
          <p:nvSpPr>
            <p:cNvPr id="12668" name="Google Shape;12668;p58"/>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58"/>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0" name="Google Shape;12670;p58"/>
          <p:cNvGrpSpPr/>
          <p:nvPr/>
        </p:nvGrpSpPr>
        <p:grpSpPr>
          <a:xfrm>
            <a:off x="3109957" y="2651151"/>
            <a:ext cx="272686" cy="373766"/>
            <a:chOff x="-38275925" y="1946600"/>
            <a:chExt cx="231600" cy="317450"/>
          </a:xfrm>
        </p:grpSpPr>
        <p:sp>
          <p:nvSpPr>
            <p:cNvPr id="12671" name="Google Shape;12671;p58"/>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58"/>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3" name="Google Shape;12673;p58"/>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58"/>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5" name="Google Shape;12675;p58"/>
          <p:cNvGrpSpPr/>
          <p:nvPr/>
        </p:nvGrpSpPr>
        <p:grpSpPr>
          <a:xfrm>
            <a:off x="2173841" y="4048593"/>
            <a:ext cx="382096" cy="371911"/>
            <a:chOff x="-37190575" y="1951325"/>
            <a:chExt cx="324525" cy="315875"/>
          </a:xfrm>
        </p:grpSpPr>
        <p:sp>
          <p:nvSpPr>
            <p:cNvPr id="12676" name="Google Shape;12676;p58"/>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58"/>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58"/>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58"/>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58"/>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1" name="Google Shape;12681;p58"/>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2" name="Google Shape;12682;p58"/>
          <p:cNvGrpSpPr/>
          <p:nvPr/>
        </p:nvGrpSpPr>
        <p:grpSpPr>
          <a:xfrm>
            <a:off x="2574144" y="1834744"/>
            <a:ext cx="373736" cy="293055"/>
            <a:chOff x="-41694200" y="2382950"/>
            <a:chExt cx="317425" cy="248900"/>
          </a:xfrm>
        </p:grpSpPr>
        <p:sp>
          <p:nvSpPr>
            <p:cNvPr id="12683" name="Google Shape;12683;p58"/>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58"/>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58"/>
          <p:cNvGrpSpPr/>
          <p:nvPr/>
        </p:nvGrpSpPr>
        <p:grpSpPr>
          <a:xfrm>
            <a:off x="2570967" y="2188052"/>
            <a:ext cx="375591" cy="373766"/>
            <a:chOff x="-41695775" y="2683025"/>
            <a:chExt cx="319000" cy="317450"/>
          </a:xfrm>
        </p:grpSpPr>
        <p:sp>
          <p:nvSpPr>
            <p:cNvPr id="12686" name="Google Shape;12686;p58"/>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58"/>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58"/>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58"/>
          <p:cNvGrpSpPr/>
          <p:nvPr/>
        </p:nvGrpSpPr>
        <p:grpSpPr>
          <a:xfrm>
            <a:off x="1313266" y="2680822"/>
            <a:ext cx="342211" cy="375620"/>
            <a:chOff x="-39792875" y="1971800"/>
            <a:chExt cx="290650" cy="319025"/>
          </a:xfrm>
        </p:grpSpPr>
        <p:sp>
          <p:nvSpPr>
            <p:cNvPr id="12690" name="Google Shape;12690;p58"/>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58"/>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58"/>
          <p:cNvGrpSpPr/>
          <p:nvPr/>
        </p:nvGrpSpPr>
        <p:grpSpPr>
          <a:xfrm>
            <a:off x="1323705" y="3129047"/>
            <a:ext cx="324609" cy="374825"/>
            <a:chOff x="-39783425" y="2337925"/>
            <a:chExt cx="275700" cy="318350"/>
          </a:xfrm>
        </p:grpSpPr>
        <p:sp>
          <p:nvSpPr>
            <p:cNvPr id="12693" name="Google Shape;12693;p58"/>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58"/>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5" name="Google Shape;12695;p58"/>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96" name="Google Shape;12696;p58"/>
          <p:cNvGrpSpPr/>
          <p:nvPr/>
        </p:nvGrpSpPr>
        <p:grpSpPr>
          <a:xfrm>
            <a:off x="3490328" y="2653006"/>
            <a:ext cx="383950" cy="372618"/>
            <a:chOff x="-37956150" y="1948175"/>
            <a:chExt cx="326100" cy="316475"/>
          </a:xfrm>
        </p:grpSpPr>
        <p:sp>
          <p:nvSpPr>
            <p:cNvPr id="12697" name="Google Shape;12697;p58"/>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58"/>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58"/>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58"/>
          <p:cNvGrpSpPr/>
          <p:nvPr/>
        </p:nvGrpSpPr>
        <p:grpSpPr>
          <a:xfrm>
            <a:off x="3497847" y="3160259"/>
            <a:ext cx="375620" cy="243015"/>
            <a:chOff x="-37953000" y="2379000"/>
            <a:chExt cx="319025" cy="206400"/>
          </a:xfrm>
        </p:grpSpPr>
        <p:sp>
          <p:nvSpPr>
            <p:cNvPr id="12701" name="Google Shape;12701;p58"/>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58"/>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58"/>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58"/>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58"/>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6" name="Google Shape;12706;p58"/>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58"/>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58"/>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09" name="Google Shape;12709;p58"/>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2710" name="Google Shape;12710;p58"/>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11" name="Google Shape;12711;p58"/>
          <p:cNvGrpSpPr/>
          <p:nvPr/>
        </p:nvGrpSpPr>
        <p:grpSpPr>
          <a:xfrm>
            <a:off x="4865594" y="1782519"/>
            <a:ext cx="354107" cy="355063"/>
            <a:chOff x="-28467625" y="2331750"/>
            <a:chExt cx="296150" cy="296950"/>
          </a:xfrm>
        </p:grpSpPr>
        <p:sp>
          <p:nvSpPr>
            <p:cNvPr id="12712" name="Google Shape;12712;p58"/>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58"/>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58"/>
          <p:cNvGrpSpPr/>
          <p:nvPr/>
        </p:nvGrpSpPr>
        <p:grpSpPr>
          <a:xfrm>
            <a:off x="4879719" y="2225601"/>
            <a:ext cx="325858" cy="351327"/>
            <a:chOff x="-28461325" y="2701925"/>
            <a:chExt cx="272525" cy="293825"/>
          </a:xfrm>
        </p:grpSpPr>
        <p:sp>
          <p:nvSpPr>
            <p:cNvPr id="12715" name="Google Shape;12715;p58"/>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58"/>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58"/>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8" name="Google Shape;12718;p58"/>
          <p:cNvGrpSpPr/>
          <p:nvPr/>
        </p:nvGrpSpPr>
        <p:grpSpPr>
          <a:xfrm>
            <a:off x="7103910" y="1399238"/>
            <a:ext cx="354107" cy="226974"/>
            <a:chOff x="-26585200" y="2025375"/>
            <a:chExt cx="296150" cy="189825"/>
          </a:xfrm>
        </p:grpSpPr>
        <p:sp>
          <p:nvSpPr>
            <p:cNvPr id="12719" name="Google Shape;12719;p58"/>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58"/>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58"/>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58"/>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58"/>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4" name="Google Shape;12724;p58"/>
          <p:cNvGrpSpPr/>
          <p:nvPr/>
        </p:nvGrpSpPr>
        <p:grpSpPr>
          <a:xfrm>
            <a:off x="7104373" y="1783461"/>
            <a:ext cx="353180" cy="353180"/>
            <a:chOff x="-26584425" y="2340425"/>
            <a:chExt cx="295375" cy="295375"/>
          </a:xfrm>
        </p:grpSpPr>
        <p:sp>
          <p:nvSpPr>
            <p:cNvPr id="12725" name="Google Shape;12725;p58"/>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58"/>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58"/>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58"/>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58"/>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0" name="Google Shape;12730;p58"/>
          <p:cNvGrpSpPr/>
          <p:nvPr/>
        </p:nvGrpSpPr>
        <p:grpSpPr>
          <a:xfrm>
            <a:off x="7099202" y="2224555"/>
            <a:ext cx="363523" cy="353419"/>
            <a:chOff x="-26585200" y="2710400"/>
            <a:chExt cx="304025" cy="295575"/>
          </a:xfrm>
        </p:grpSpPr>
        <p:sp>
          <p:nvSpPr>
            <p:cNvPr id="12731" name="Google Shape;12731;p58"/>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58"/>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58"/>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58"/>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58"/>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58"/>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58"/>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58"/>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58"/>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58"/>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58"/>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58"/>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58"/>
          <p:cNvGrpSpPr/>
          <p:nvPr/>
        </p:nvGrpSpPr>
        <p:grpSpPr>
          <a:xfrm>
            <a:off x="5754337" y="2666033"/>
            <a:ext cx="354136" cy="353210"/>
            <a:chOff x="-24709875" y="1970225"/>
            <a:chExt cx="296175" cy="295400"/>
          </a:xfrm>
        </p:grpSpPr>
        <p:sp>
          <p:nvSpPr>
            <p:cNvPr id="12744" name="Google Shape;12744;p58"/>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58"/>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58"/>
          <p:cNvGrpSpPr/>
          <p:nvPr/>
        </p:nvGrpSpPr>
        <p:grpSpPr>
          <a:xfrm>
            <a:off x="5786352" y="3112911"/>
            <a:ext cx="290107" cy="354107"/>
            <a:chOff x="-24683100" y="2340425"/>
            <a:chExt cx="242625" cy="296150"/>
          </a:xfrm>
        </p:grpSpPr>
        <p:sp>
          <p:nvSpPr>
            <p:cNvPr id="12747" name="Google Shape;12747;p58"/>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58"/>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58"/>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58"/>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1" name="Google Shape;12751;p58"/>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2" name="Google Shape;12752;p58"/>
          <p:cNvGrpSpPr/>
          <p:nvPr/>
        </p:nvGrpSpPr>
        <p:grpSpPr>
          <a:xfrm>
            <a:off x="7992594" y="2666033"/>
            <a:ext cx="360713" cy="353210"/>
            <a:chOff x="-22881800" y="1971800"/>
            <a:chExt cx="301675" cy="295400"/>
          </a:xfrm>
        </p:grpSpPr>
        <p:sp>
          <p:nvSpPr>
            <p:cNvPr id="12753" name="Google Shape;12753;p58"/>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58"/>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58"/>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58"/>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58"/>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58"/>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9" name="Google Shape;12759;p58"/>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58"/>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1" name="Google Shape;12761;p58"/>
          <p:cNvGrpSpPr/>
          <p:nvPr/>
        </p:nvGrpSpPr>
        <p:grpSpPr>
          <a:xfrm>
            <a:off x="5368939" y="2224196"/>
            <a:ext cx="227930" cy="354136"/>
            <a:chOff x="-28043900" y="2701925"/>
            <a:chExt cx="190625" cy="296175"/>
          </a:xfrm>
        </p:grpSpPr>
        <p:sp>
          <p:nvSpPr>
            <p:cNvPr id="12762" name="Google Shape;12762;p58"/>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58"/>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58"/>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58"/>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58"/>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7" name="Google Shape;12767;p58"/>
          <p:cNvGrpSpPr/>
          <p:nvPr/>
        </p:nvGrpSpPr>
        <p:grpSpPr>
          <a:xfrm>
            <a:off x="7541805" y="1336135"/>
            <a:ext cx="354136" cy="353180"/>
            <a:chOff x="-26215025" y="1971025"/>
            <a:chExt cx="296175" cy="295375"/>
          </a:xfrm>
        </p:grpSpPr>
        <p:sp>
          <p:nvSpPr>
            <p:cNvPr id="12768" name="Google Shape;12768;p58"/>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58"/>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58"/>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58"/>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58"/>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58"/>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58"/>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58"/>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58"/>
          <p:cNvGrpSpPr/>
          <p:nvPr/>
        </p:nvGrpSpPr>
        <p:grpSpPr>
          <a:xfrm>
            <a:off x="7541327" y="1783924"/>
            <a:ext cx="355093" cy="352253"/>
            <a:chOff x="-26215825" y="2341200"/>
            <a:chExt cx="296975" cy="294600"/>
          </a:xfrm>
        </p:grpSpPr>
        <p:sp>
          <p:nvSpPr>
            <p:cNvPr id="12777" name="Google Shape;12777;p58"/>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58"/>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9" name="Google Shape;12779;p58"/>
          <p:cNvGrpSpPr/>
          <p:nvPr/>
        </p:nvGrpSpPr>
        <p:grpSpPr>
          <a:xfrm>
            <a:off x="7573357" y="2224674"/>
            <a:ext cx="291033" cy="353180"/>
            <a:chOff x="-26179575" y="2710600"/>
            <a:chExt cx="243400" cy="295375"/>
          </a:xfrm>
        </p:grpSpPr>
        <p:sp>
          <p:nvSpPr>
            <p:cNvPr id="12780" name="Google Shape;12780;p58"/>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58"/>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58"/>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58"/>
          <p:cNvGrpSpPr/>
          <p:nvPr/>
        </p:nvGrpSpPr>
        <p:grpSpPr>
          <a:xfrm>
            <a:off x="6212417" y="2666048"/>
            <a:ext cx="337187" cy="353180"/>
            <a:chOff x="-24328675" y="1971025"/>
            <a:chExt cx="282000" cy="295375"/>
          </a:xfrm>
        </p:grpSpPr>
        <p:sp>
          <p:nvSpPr>
            <p:cNvPr id="12784" name="Google Shape;12784;p58"/>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58"/>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6" name="Google Shape;12786;p58"/>
          <p:cNvGrpSpPr/>
          <p:nvPr/>
        </p:nvGrpSpPr>
        <p:grpSpPr>
          <a:xfrm>
            <a:off x="6214778" y="3113374"/>
            <a:ext cx="332464" cy="353180"/>
            <a:chOff x="-24330250" y="2340425"/>
            <a:chExt cx="278050" cy="295375"/>
          </a:xfrm>
        </p:grpSpPr>
        <p:sp>
          <p:nvSpPr>
            <p:cNvPr id="12787" name="Google Shape;12787;p58"/>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58"/>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58"/>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58"/>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58"/>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58"/>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58"/>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58"/>
          <p:cNvGrpSpPr/>
          <p:nvPr/>
        </p:nvGrpSpPr>
        <p:grpSpPr>
          <a:xfrm>
            <a:off x="6204420" y="3554587"/>
            <a:ext cx="353180" cy="353180"/>
            <a:chOff x="-24338900" y="2710600"/>
            <a:chExt cx="295375" cy="295375"/>
          </a:xfrm>
        </p:grpSpPr>
        <p:sp>
          <p:nvSpPr>
            <p:cNvPr id="12795" name="Google Shape;12795;p58"/>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58"/>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7" name="Google Shape;12797;p58"/>
          <p:cNvGrpSpPr/>
          <p:nvPr/>
        </p:nvGrpSpPr>
        <p:grpSpPr>
          <a:xfrm>
            <a:off x="7995419" y="3113972"/>
            <a:ext cx="355063" cy="351984"/>
            <a:chOff x="-22859750" y="2335900"/>
            <a:chExt cx="296950" cy="294375"/>
          </a:xfrm>
        </p:grpSpPr>
        <p:sp>
          <p:nvSpPr>
            <p:cNvPr id="12798" name="Google Shape;12798;p58"/>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58"/>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58"/>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58"/>
          <p:cNvGrpSpPr/>
          <p:nvPr/>
        </p:nvGrpSpPr>
        <p:grpSpPr>
          <a:xfrm>
            <a:off x="5774767" y="1336120"/>
            <a:ext cx="311749" cy="353210"/>
            <a:chOff x="-27710725" y="1959200"/>
            <a:chExt cx="260725" cy="295400"/>
          </a:xfrm>
        </p:grpSpPr>
        <p:sp>
          <p:nvSpPr>
            <p:cNvPr id="12802" name="Google Shape;12802;p58"/>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58"/>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58"/>
          <p:cNvGrpSpPr/>
          <p:nvPr/>
        </p:nvGrpSpPr>
        <p:grpSpPr>
          <a:xfrm>
            <a:off x="5752631" y="1844666"/>
            <a:ext cx="356020" cy="230770"/>
            <a:chOff x="-27728850" y="2382950"/>
            <a:chExt cx="297750" cy="193000"/>
          </a:xfrm>
        </p:grpSpPr>
        <p:sp>
          <p:nvSpPr>
            <p:cNvPr id="12805" name="Google Shape;12805;p58"/>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58"/>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58"/>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8" name="Google Shape;12808;p58"/>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58"/>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0" name="Google Shape;12810;p58"/>
          <p:cNvGrpSpPr/>
          <p:nvPr/>
        </p:nvGrpSpPr>
        <p:grpSpPr>
          <a:xfrm>
            <a:off x="7983975" y="1792877"/>
            <a:ext cx="354136" cy="334348"/>
            <a:chOff x="-25844850" y="2357750"/>
            <a:chExt cx="296175" cy="279625"/>
          </a:xfrm>
        </p:grpSpPr>
        <p:sp>
          <p:nvSpPr>
            <p:cNvPr id="12811" name="Google Shape;12811;p58"/>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58"/>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58"/>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58"/>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58"/>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58"/>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7" name="Google Shape;12817;p58"/>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8" name="Google Shape;12818;p58"/>
          <p:cNvGrpSpPr/>
          <p:nvPr/>
        </p:nvGrpSpPr>
        <p:grpSpPr>
          <a:xfrm>
            <a:off x="6712883" y="2666033"/>
            <a:ext cx="228887" cy="353210"/>
            <a:chOff x="-23917525" y="1970225"/>
            <a:chExt cx="191425" cy="295400"/>
          </a:xfrm>
        </p:grpSpPr>
        <p:sp>
          <p:nvSpPr>
            <p:cNvPr id="12819" name="Google Shape;12819;p58"/>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58"/>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58"/>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2" name="Google Shape;12822;p58"/>
          <p:cNvGrpSpPr/>
          <p:nvPr/>
        </p:nvGrpSpPr>
        <p:grpSpPr>
          <a:xfrm>
            <a:off x="6668164" y="3112911"/>
            <a:ext cx="318325" cy="354107"/>
            <a:chOff x="-23952175" y="2340425"/>
            <a:chExt cx="266225" cy="296150"/>
          </a:xfrm>
        </p:grpSpPr>
        <p:sp>
          <p:nvSpPr>
            <p:cNvPr id="12823" name="Google Shape;12823;p58"/>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58"/>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25" name="Google Shape;12825;p58"/>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6" name="Google Shape;12826;p58"/>
          <p:cNvGrpSpPr/>
          <p:nvPr/>
        </p:nvGrpSpPr>
        <p:grpSpPr>
          <a:xfrm>
            <a:off x="8053336" y="3553167"/>
            <a:ext cx="239230" cy="356020"/>
            <a:chOff x="-22811700" y="2700350"/>
            <a:chExt cx="200075" cy="297750"/>
          </a:xfrm>
        </p:grpSpPr>
        <p:sp>
          <p:nvSpPr>
            <p:cNvPr id="12827" name="Google Shape;12827;p58"/>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58"/>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58"/>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58"/>
          <p:cNvGrpSpPr/>
          <p:nvPr/>
        </p:nvGrpSpPr>
        <p:grpSpPr>
          <a:xfrm>
            <a:off x="6201787" y="1335656"/>
            <a:ext cx="355063" cy="354136"/>
            <a:chOff x="-27358650" y="1961575"/>
            <a:chExt cx="296950" cy="296175"/>
          </a:xfrm>
        </p:grpSpPr>
        <p:sp>
          <p:nvSpPr>
            <p:cNvPr id="12831" name="Google Shape;12831;p58"/>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58"/>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3" name="Google Shape;12833;p58"/>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58"/>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5" name="Google Shape;12835;p58"/>
          <p:cNvGrpSpPr/>
          <p:nvPr/>
        </p:nvGrpSpPr>
        <p:grpSpPr>
          <a:xfrm>
            <a:off x="7100357" y="2666048"/>
            <a:ext cx="354136" cy="353180"/>
            <a:chOff x="-23599325" y="1971025"/>
            <a:chExt cx="296175" cy="295375"/>
          </a:xfrm>
        </p:grpSpPr>
        <p:sp>
          <p:nvSpPr>
            <p:cNvPr id="12836" name="Google Shape;12836;p58"/>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58"/>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8" name="Google Shape;12838;p58"/>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58"/>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58"/>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1" name="Google Shape;12841;p58"/>
          <p:cNvGrpSpPr/>
          <p:nvPr/>
        </p:nvGrpSpPr>
        <p:grpSpPr>
          <a:xfrm>
            <a:off x="6644801" y="1335776"/>
            <a:ext cx="360713" cy="353897"/>
            <a:chOff x="-26993200" y="1961775"/>
            <a:chExt cx="301675" cy="295975"/>
          </a:xfrm>
        </p:grpSpPr>
        <p:sp>
          <p:nvSpPr>
            <p:cNvPr id="12842" name="Google Shape;12842;p58"/>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58"/>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58"/>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5" name="Google Shape;12845;p58"/>
          <p:cNvGrpSpPr/>
          <p:nvPr/>
        </p:nvGrpSpPr>
        <p:grpSpPr>
          <a:xfrm>
            <a:off x="6669761" y="1783461"/>
            <a:ext cx="310792" cy="353180"/>
            <a:chOff x="-26970350" y="2332550"/>
            <a:chExt cx="259925" cy="295375"/>
          </a:xfrm>
        </p:grpSpPr>
        <p:sp>
          <p:nvSpPr>
            <p:cNvPr id="12846" name="Google Shape;12846;p58"/>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58"/>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8" name="Google Shape;12848;p58"/>
          <p:cNvGrpSpPr/>
          <p:nvPr/>
        </p:nvGrpSpPr>
        <p:grpSpPr>
          <a:xfrm>
            <a:off x="6649046" y="2256226"/>
            <a:ext cx="352223" cy="290077"/>
            <a:chOff x="-26986100" y="2735800"/>
            <a:chExt cx="294575" cy="242600"/>
          </a:xfrm>
        </p:grpSpPr>
        <p:sp>
          <p:nvSpPr>
            <p:cNvPr id="12849" name="Google Shape;12849;p58"/>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58"/>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58"/>
          <p:cNvGrpSpPr/>
          <p:nvPr/>
        </p:nvGrpSpPr>
        <p:grpSpPr>
          <a:xfrm>
            <a:off x="7548093" y="2665569"/>
            <a:ext cx="355063" cy="354136"/>
            <a:chOff x="-23229925" y="1970225"/>
            <a:chExt cx="296950" cy="296175"/>
          </a:xfrm>
        </p:grpSpPr>
        <p:sp>
          <p:nvSpPr>
            <p:cNvPr id="12852" name="Google Shape;12852;p58"/>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58"/>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58"/>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58"/>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6" name="Google Shape;12856;p58"/>
          <p:cNvGrpSpPr/>
          <p:nvPr/>
        </p:nvGrpSpPr>
        <p:grpSpPr>
          <a:xfrm>
            <a:off x="7590466" y="3112432"/>
            <a:ext cx="270318" cy="355063"/>
            <a:chOff x="-23177950" y="2340425"/>
            <a:chExt cx="226075" cy="296950"/>
          </a:xfrm>
        </p:grpSpPr>
        <p:sp>
          <p:nvSpPr>
            <p:cNvPr id="12857" name="Google Shape;12857;p58"/>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58"/>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58"/>
          <p:cNvGrpSpPr/>
          <p:nvPr/>
        </p:nvGrpSpPr>
        <p:grpSpPr>
          <a:xfrm>
            <a:off x="7548556" y="3554109"/>
            <a:ext cx="354136" cy="354136"/>
            <a:chOff x="-23229150" y="2710600"/>
            <a:chExt cx="296175" cy="296175"/>
          </a:xfrm>
        </p:grpSpPr>
        <p:sp>
          <p:nvSpPr>
            <p:cNvPr id="12860" name="Google Shape;12860;p58"/>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58"/>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2" name="Google Shape;12862;p58"/>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58"/>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4" name="Google Shape;12864;p58"/>
          <p:cNvGrpSpPr/>
          <p:nvPr/>
        </p:nvGrpSpPr>
        <p:grpSpPr>
          <a:xfrm>
            <a:off x="4865631" y="3123732"/>
            <a:ext cx="356946" cy="332464"/>
            <a:chOff x="-25477800" y="2357750"/>
            <a:chExt cx="298525" cy="278050"/>
          </a:xfrm>
        </p:grpSpPr>
        <p:sp>
          <p:nvSpPr>
            <p:cNvPr id="12865" name="Google Shape;12865;p58"/>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58"/>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7" name="Google Shape;12867;p58"/>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58"/>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9" name="Google Shape;12869;p58"/>
          <p:cNvGrpSpPr/>
          <p:nvPr/>
        </p:nvGrpSpPr>
        <p:grpSpPr>
          <a:xfrm>
            <a:off x="5308265" y="3112911"/>
            <a:ext cx="353180" cy="354107"/>
            <a:chOff x="-25104475" y="2340425"/>
            <a:chExt cx="295375" cy="296150"/>
          </a:xfrm>
        </p:grpSpPr>
        <p:sp>
          <p:nvSpPr>
            <p:cNvPr id="12870" name="Google Shape;12870;p58"/>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58"/>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58"/>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58"/>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58"/>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58"/>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58"/>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58"/>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58"/>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9" name="Google Shape;12879;p58"/>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83"/>
        <p:cNvGrpSpPr/>
        <p:nvPr/>
      </p:nvGrpSpPr>
      <p:grpSpPr>
        <a:xfrm>
          <a:off x="0" y="0"/>
          <a:ext cx="0" cy="0"/>
          <a:chOff x="0" y="0"/>
          <a:chExt cx="0" cy="0"/>
        </a:xfrm>
      </p:grpSpPr>
      <p:sp>
        <p:nvSpPr>
          <p:cNvPr id="12884" name="Google Shape;12884;p59"/>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85" name="Google Shape;12885;p59"/>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886" name="Google Shape;12886;p59"/>
          <p:cNvGrpSpPr/>
          <p:nvPr/>
        </p:nvGrpSpPr>
        <p:grpSpPr>
          <a:xfrm>
            <a:off x="854368" y="1313920"/>
            <a:ext cx="366269" cy="366240"/>
            <a:chOff x="-65131525" y="1914325"/>
            <a:chExt cx="316650" cy="316625"/>
          </a:xfrm>
        </p:grpSpPr>
        <p:sp>
          <p:nvSpPr>
            <p:cNvPr id="12887" name="Google Shape;12887;p5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5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9" name="Google Shape;12889;p59"/>
          <p:cNvGrpSpPr/>
          <p:nvPr/>
        </p:nvGrpSpPr>
        <p:grpSpPr>
          <a:xfrm>
            <a:off x="854368" y="1794207"/>
            <a:ext cx="366269" cy="366269"/>
            <a:chOff x="-65131525" y="2281350"/>
            <a:chExt cx="316650" cy="316650"/>
          </a:xfrm>
        </p:grpSpPr>
        <p:sp>
          <p:nvSpPr>
            <p:cNvPr id="12890" name="Google Shape;12890;p5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5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59"/>
          <p:cNvGrpSpPr/>
          <p:nvPr/>
        </p:nvGrpSpPr>
        <p:grpSpPr>
          <a:xfrm>
            <a:off x="857564" y="2259206"/>
            <a:ext cx="359878" cy="367165"/>
            <a:chOff x="-65129950" y="2646800"/>
            <a:chExt cx="311125" cy="317425"/>
          </a:xfrm>
        </p:grpSpPr>
        <p:sp>
          <p:nvSpPr>
            <p:cNvPr id="12893" name="Google Shape;12893;p5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5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5" name="Google Shape;12895;p59"/>
          <p:cNvGrpSpPr/>
          <p:nvPr/>
        </p:nvGrpSpPr>
        <p:grpSpPr>
          <a:xfrm>
            <a:off x="3060897" y="1312532"/>
            <a:ext cx="368987" cy="369016"/>
            <a:chOff x="-63252250" y="1930850"/>
            <a:chExt cx="319000" cy="319025"/>
          </a:xfrm>
        </p:grpSpPr>
        <p:sp>
          <p:nvSpPr>
            <p:cNvPr id="12896" name="Google Shape;12896;p5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5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8" name="Google Shape;12898;p59"/>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9" name="Google Shape;12899;p59"/>
          <p:cNvGrpSpPr/>
          <p:nvPr/>
        </p:nvGrpSpPr>
        <p:grpSpPr>
          <a:xfrm>
            <a:off x="3061808" y="2258743"/>
            <a:ext cx="367165" cy="368091"/>
            <a:chOff x="-63250675" y="2664125"/>
            <a:chExt cx="317425" cy="318225"/>
          </a:xfrm>
        </p:grpSpPr>
        <p:sp>
          <p:nvSpPr>
            <p:cNvPr id="12900" name="Google Shape;12900;p5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5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2" name="Google Shape;12902;p59"/>
          <p:cNvGrpSpPr/>
          <p:nvPr/>
        </p:nvGrpSpPr>
        <p:grpSpPr>
          <a:xfrm>
            <a:off x="1738471" y="2735150"/>
            <a:ext cx="363522" cy="361266"/>
            <a:chOff x="-61354075" y="1940500"/>
            <a:chExt cx="314275" cy="312325"/>
          </a:xfrm>
        </p:grpSpPr>
        <p:sp>
          <p:nvSpPr>
            <p:cNvPr id="12903" name="Google Shape;12903;p5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5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5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5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7" name="Google Shape;12907;p59"/>
          <p:cNvGrpSpPr/>
          <p:nvPr/>
        </p:nvGrpSpPr>
        <p:grpSpPr>
          <a:xfrm>
            <a:off x="1737098" y="3183702"/>
            <a:ext cx="366269" cy="336195"/>
            <a:chOff x="-61354875" y="2322300"/>
            <a:chExt cx="316650" cy="290650"/>
          </a:xfrm>
        </p:grpSpPr>
        <p:sp>
          <p:nvSpPr>
            <p:cNvPr id="12908" name="Google Shape;12908;p5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5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5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1" name="Google Shape;12911;p59"/>
          <p:cNvGrpSpPr/>
          <p:nvPr/>
        </p:nvGrpSpPr>
        <p:grpSpPr>
          <a:xfrm>
            <a:off x="1737098" y="3611266"/>
            <a:ext cx="366269" cy="366269"/>
            <a:chOff x="-61354875" y="2671225"/>
            <a:chExt cx="316650" cy="316650"/>
          </a:xfrm>
        </p:grpSpPr>
        <p:sp>
          <p:nvSpPr>
            <p:cNvPr id="12912" name="Google Shape;12912;p5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5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5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5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5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59"/>
          <p:cNvGrpSpPr/>
          <p:nvPr/>
        </p:nvGrpSpPr>
        <p:grpSpPr>
          <a:xfrm>
            <a:off x="3952502" y="2731001"/>
            <a:ext cx="368987" cy="369566"/>
            <a:chOff x="-59502375" y="1904375"/>
            <a:chExt cx="319000" cy="319500"/>
          </a:xfrm>
        </p:grpSpPr>
        <p:sp>
          <p:nvSpPr>
            <p:cNvPr id="12918" name="Google Shape;12918;p5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5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5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1" name="Google Shape;12921;p59"/>
          <p:cNvGrpSpPr/>
          <p:nvPr/>
        </p:nvGrpSpPr>
        <p:grpSpPr>
          <a:xfrm>
            <a:off x="1298621" y="1315207"/>
            <a:ext cx="368987" cy="363666"/>
            <a:chOff x="-64774725" y="1916550"/>
            <a:chExt cx="319000" cy="314400"/>
          </a:xfrm>
        </p:grpSpPr>
        <p:sp>
          <p:nvSpPr>
            <p:cNvPr id="12922" name="Google Shape;12922;p5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5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4" name="Google Shape;12924;p59"/>
          <p:cNvGrpSpPr/>
          <p:nvPr/>
        </p:nvGrpSpPr>
        <p:grpSpPr>
          <a:xfrm>
            <a:off x="1299979" y="1792386"/>
            <a:ext cx="366269" cy="369913"/>
            <a:chOff x="-64764500" y="2280550"/>
            <a:chExt cx="316650" cy="319800"/>
          </a:xfrm>
        </p:grpSpPr>
        <p:sp>
          <p:nvSpPr>
            <p:cNvPr id="12925" name="Google Shape;12925;p5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5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7" name="Google Shape;12927;p59"/>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8" name="Google Shape;12928;p59"/>
          <p:cNvGrpSpPr/>
          <p:nvPr/>
        </p:nvGrpSpPr>
        <p:grpSpPr>
          <a:xfrm>
            <a:off x="3512023" y="1352163"/>
            <a:ext cx="365344" cy="289753"/>
            <a:chOff x="-62882850" y="1999375"/>
            <a:chExt cx="315850" cy="250500"/>
          </a:xfrm>
        </p:grpSpPr>
        <p:sp>
          <p:nvSpPr>
            <p:cNvPr id="12929" name="Google Shape;12929;p5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5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59"/>
          <p:cNvGrpSpPr/>
          <p:nvPr/>
        </p:nvGrpSpPr>
        <p:grpSpPr>
          <a:xfrm>
            <a:off x="3503362" y="1793745"/>
            <a:ext cx="382665" cy="367194"/>
            <a:chOff x="-62890750" y="2296300"/>
            <a:chExt cx="330825" cy="317450"/>
          </a:xfrm>
        </p:grpSpPr>
        <p:sp>
          <p:nvSpPr>
            <p:cNvPr id="12932" name="Google Shape;12932;p5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5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5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5" name="Google Shape;12935;p59"/>
          <p:cNvGrpSpPr/>
          <p:nvPr/>
        </p:nvGrpSpPr>
        <p:grpSpPr>
          <a:xfrm>
            <a:off x="3512023" y="2259206"/>
            <a:ext cx="365344" cy="367165"/>
            <a:chOff x="-62882850" y="2664925"/>
            <a:chExt cx="315850" cy="317425"/>
          </a:xfrm>
        </p:grpSpPr>
        <p:sp>
          <p:nvSpPr>
            <p:cNvPr id="12936" name="Google Shape;12936;p5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5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8" name="Google Shape;12938;p59"/>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9" name="Google Shape;12939;p59"/>
          <p:cNvGrpSpPr/>
          <p:nvPr/>
        </p:nvGrpSpPr>
        <p:grpSpPr>
          <a:xfrm>
            <a:off x="2183172" y="3171846"/>
            <a:ext cx="366269" cy="359907"/>
            <a:chOff x="-60988625" y="2310475"/>
            <a:chExt cx="316650" cy="311150"/>
          </a:xfrm>
        </p:grpSpPr>
        <p:sp>
          <p:nvSpPr>
            <p:cNvPr id="12940" name="Google Shape;12940;p5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5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5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5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5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5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59"/>
          <p:cNvGrpSpPr/>
          <p:nvPr/>
        </p:nvGrpSpPr>
        <p:grpSpPr>
          <a:xfrm>
            <a:off x="2183634" y="3610009"/>
            <a:ext cx="365344" cy="368785"/>
            <a:chOff x="-60987050" y="2671400"/>
            <a:chExt cx="315850" cy="318825"/>
          </a:xfrm>
        </p:grpSpPr>
        <p:sp>
          <p:nvSpPr>
            <p:cNvPr id="12947" name="Google Shape;12947;p5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5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59"/>
          <p:cNvGrpSpPr/>
          <p:nvPr/>
        </p:nvGrpSpPr>
        <p:grpSpPr>
          <a:xfrm>
            <a:off x="3952500" y="3172771"/>
            <a:ext cx="368987" cy="358056"/>
            <a:chOff x="-59481900" y="2290800"/>
            <a:chExt cx="319000" cy="309550"/>
          </a:xfrm>
        </p:grpSpPr>
        <p:sp>
          <p:nvSpPr>
            <p:cNvPr id="12950" name="Google Shape;12950;p5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5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5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5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5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5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6" name="Google Shape;12956;p59"/>
          <p:cNvGrpSpPr/>
          <p:nvPr/>
        </p:nvGrpSpPr>
        <p:grpSpPr>
          <a:xfrm>
            <a:off x="1741805" y="1313544"/>
            <a:ext cx="368987" cy="366992"/>
            <a:chOff x="-64401400" y="1914475"/>
            <a:chExt cx="319000" cy="317275"/>
          </a:xfrm>
        </p:grpSpPr>
        <p:sp>
          <p:nvSpPr>
            <p:cNvPr id="12957" name="Google Shape;12957;p5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5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59"/>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0" name="Google Shape;12960;p59"/>
          <p:cNvGrpSpPr/>
          <p:nvPr/>
        </p:nvGrpSpPr>
        <p:grpSpPr>
          <a:xfrm>
            <a:off x="1806493" y="1794583"/>
            <a:ext cx="239610" cy="365517"/>
            <a:chOff x="-64343900" y="2282125"/>
            <a:chExt cx="207150" cy="316000"/>
          </a:xfrm>
        </p:grpSpPr>
        <p:sp>
          <p:nvSpPr>
            <p:cNvPr id="12961" name="Google Shape;12961;p5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5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63" name="Google Shape;12963;p59"/>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4" name="Google Shape;12964;p59"/>
          <p:cNvGrpSpPr/>
          <p:nvPr/>
        </p:nvGrpSpPr>
        <p:grpSpPr>
          <a:xfrm>
            <a:off x="3986941" y="1313804"/>
            <a:ext cx="318873" cy="366471"/>
            <a:chOff x="-62496925" y="1931475"/>
            <a:chExt cx="275675" cy="316825"/>
          </a:xfrm>
        </p:grpSpPr>
        <p:sp>
          <p:nvSpPr>
            <p:cNvPr id="12965" name="Google Shape;12965;p5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5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59"/>
          <p:cNvGrpSpPr/>
          <p:nvPr/>
        </p:nvGrpSpPr>
        <p:grpSpPr>
          <a:xfrm>
            <a:off x="3963691" y="1793629"/>
            <a:ext cx="365373" cy="367426"/>
            <a:chOff x="-62516625" y="2297875"/>
            <a:chExt cx="315875" cy="317650"/>
          </a:xfrm>
        </p:grpSpPr>
        <p:sp>
          <p:nvSpPr>
            <p:cNvPr id="12968" name="Google Shape;12968;p5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5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59"/>
          <p:cNvGrpSpPr/>
          <p:nvPr/>
        </p:nvGrpSpPr>
        <p:grpSpPr>
          <a:xfrm>
            <a:off x="3962332" y="2275588"/>
            <a:ext cx="368091" cy="334402"/>
            <a:chOff x="-62518200" y="2692475"/>
            <a:chExt cx="318225" cy="289100"/>
          </a:xfrm>
        </p:grpSpPr>
        <p:sp>
          <p:nvSpPr>
            <p:cNvPr id="12971" name="Google Shape;12971;p5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5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59"/>
          <p:cNvGrpSpPr/>
          <p:nvPr/>
        </p:nvGrpSpPr>
        <p:grpSpPr>
          <a:xfrm>
            <a:off x="2648986" y="2733112"/>
            <a:ext cx="309793" cy="365344"/>
            <a:chOff x="-60597975" y="1939525"/>
            <a:chExt cx="267825" cy="315850"/>
          </a:xfrm>
        </p:grpSpPr>
        <p:sp>
          <p:nvSpPr>
            <p:cNvPr id="12974" name="Google Shape;12974;p5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5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59"/>
          <p:cNvGrpSpPr/>
          <p:nvPr/>
        </p:nvGrpSpPr>
        <p:grpSpPr>
          <a:xfrm>
            <a:off x="2619389" y="3167537"/>
            <a:ext cx="368987" cy="368525"/>
            <a:chOff x="-60620800" y="2304600"/>
            <a:chExt cx="319000" cy="318600"/>
          </a:xfrm>
        </p:grpSpPr>
        <p:sp>
          <p:nvSpPr>
            <p:cNvPr id="12977" name="Google Shape;12977;p5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5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5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0" name="Google Shape;12980;p59"/>
          <p:cNvGrpSpPr/>
          <p:nvPr/>
        </p:nvGrpSpPr>
        <p:grpSpPr>
          <a:xfrm>
            <a:off x="2620748" y="3663188"/>
            <a:ext cx="366269" cy="262426"/>
            <a:chOff x="-60621600" y="2716100"/>
            <a:chExt cx="316650" cy="226875"/>
          </a:xfrm>
        </p:grpSpPr>
        <p:sp>
          <p:nvSpPr>
            <p:cNvPr id="12981" name="Google Shape;12981;p5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5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59"/>
          <p:cNvGrpSpPr/>
          <p:nvPr/>
        </p:nvGrpSpPr>
        <p:grpSpPr>
          <a:xfrm>
            <a:off x="3957965" y="3611281"/>
            <a:ext cx="358056" cy="366240"/>
            <a:chOff x="-59475600" y="2658625"/>
            <a:chExt cx="309550" cy="316625"/>
          </a:xfrm>
        </p:grpSpPr>
        <p:sp>
          <p:nvSpPr>
            <p:cNvPr id="12984" name="Google Shape;12984;p5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5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5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5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5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5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5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91" name="Google Shape;12991;p59"/>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59"/>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3" name="Google Shape;12993;p59"/>
          <p:cNvGrpSpPr/>
          <p:nvPr/>
        </p:nvGrpSpPr>
        <p:grpSpPr>
          <a:xfrm>
            <a:off x="2233086" y="2259206"/>
            <a:ext cx="263294" cy="367165"/>
            <a:chOff x="-63987100" y="2646800"/>
            <a:chExt cx="227625" cy="317425"/>
          </a:xfrm>
        </p:grpSpPr>
        <p:sp>
          <p:nvSpPr>
            <p:cNvPr id="12994" name="Google Shape;12994;p5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5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59"/>
          <p:cNvGrpSpPr/>
          <p:nvPr/>
        </p:nvGrpSpPr>
        <p:grpSpPr>
          <a:xfrm>
            <a:off x="852428" y="2730827"/>
            <a:ext cx="358056" cy="369913"/>
            <a:chOff x="-62148000" y="1930075"/>
            <a:chExt cx="309550" cy="319800"/>
          </a:xfrm>
        </p:grpSpPr>
        <p:sp>
          <p:nvSpPr>
            <p:cNvPr id="12997" name="Google Shape;12997;p5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5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59"/>
          <p:cNvGrpSpPr/>
          <p:nvPr/>
        </p:nvGrpSpPr>
        <p:grpSpPr>
          <a:xfrm>
            <a:off x="849695" y="3169113"/>
            <a:ext cx="363522" cy="365373"/>
            <a:chOff x="-62150375" y="2297875"/>
            <a:chExt cx="314275" cy="315875"/>
          </a:xfrm>
        </p:grpSpPr>
        <p:sp>
          <p:nvSpPr>
            <p:cNvPr id="13000" name="Google Shape;13000;p5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5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5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5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5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5" name="Google Shape;13005;p59"/>
          <p:cNvGrpSpPr/>
          <p:nvPr/>
        </p:nvGrpSpPr>
        <p:grpSpPr>
          <a:xfrm>
            <a:off x="848322" y="3610356"/>
            <a:ext cx="366269" cy="368091"/>
            <a:chOff x="-62150375" y="2664925"/>
            <a:chExt cx="316650" cy="318225"/>
          </a:xfrm>
        </p:grpSpPr>
        <p:sp>
          <p:nvSpPr>
            <p:cNvPr id="13006" name="Google Shape;13006;p5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5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5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5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0" name="Google Shape;13010;p59"/>
          <p:cNvGrpSpPr/>
          <p:nvPr/>
        </p:nvGrpSpPr>
        <p:grpSpPr>
          <a:xfrm>
            <a:off x="3065911" y="2731333"/>
            <a:ext cx="367165" cy="368901"/>
            <a:chOff x="-60254550" y="1938025"/>
            <a:chExt cx="317425" cy="318925"/>
          </a:xfrm>
        </p:grpSpPr>
        <p:sp>
          <p:nvSpPr>
            <p:cNvPr id="13011" name="Google Shape;13011;p5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5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5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5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5" name="Google Shape;13015;p59"/>
          <p:cNvGrpSpPr/>
          <p:nvPr/>
        </p:nvGrpSpPr>
        <p:grpSpPr>
          <a:xfrm>
            <a:off x="3040249" y="3168589"/>
            <a:ext cx="366648" cy="366420"/>
            <a:chOff x="6479471" y="2079003"/>
            <a:chExt cx="348923" cy="348706"/>
          </a:xfrm>
        </p:grpSpPr>
        <p:sp>
          <p:nvSpPr>
            <p:cNvPr id="13016" name="Google Shape;13016;p5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7" name="Google Shape;13017;p59"/>
            <p:cNvGrpSpPr/>
            <p:nvPr/>
          </p:nvGrpSpPr>
          <p:grpSpPr>
            <a:xfrm>
              <a:off x="6520582" y="2079003"/>
              <a:ext cx="307811" cy="348706"/>
              <a:chOff x="-60218325" y="2304850"/>
              <a:chExt cx="279625" cy="316775"/>
            </a:xfrm>
          </p:grpSpPr>
          <p:sp>
            <p:nvSpPr>
              <p:cNvPr id="13018" name="Google Shape;13018;p5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5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5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5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5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5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5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5" name="Google Shape;13025;p59"/>
          <p:cNvGrpSpPr/>
          <p:nvPr/>
        </p:nvGrpSpPr>
        <p:grpSpPr>
          <a:xfrm>
            <a:off x="3094149" y="3609907"/>
            <a:ext cx="310690" cy="368987"/>
            <a:chOff x="-60232500" y="2671225"/>
            <a:chExt cx="268600" cy="319000"/>
          </a:xfrm>
        </p:grpSpPr>
        <p:sp>
          <p:nvSpPr>
            <p:cNvPr id="13026" name="Google Shape;13026;p5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5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8" name="Google Shape;13028;p59"/>
          <p:cNvGrpSpPr/>
          <p:nvPr/>
        </p:nvGrpSpPr>
        <p:grpSpPr>
          <a:xfrm>
            <a:off x="2179643" y="4058541"/>
            <a:ext cx="365373" cy="368987"/>
            <a:chOff x="-59100700" y="1911950"/>
            <a:chExt cx="315875" cy="319000"/>
          </a:xfrm>
        </p:grpSpPr>
        <p:sp>
          <p:nvSpPr>
            <p:cNvPr id="13029" name="Google Shape;13029;p5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5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5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5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5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5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5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5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5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5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9" name="Google Shape;13039;p59"/>
          <p:cNvGrpSpPr/>
          <p:nvPr/>
        </p:nvGrpSpPr>
        <p:grpSpPr>
          <a:xfrm>
            <a:off x="2621810" y="1314021"/>
            <a:ext cx="379918" cy="366038"/>
            <a:chOff x="-63665750" y="1914325"/>
            <a:chExt cx="328450" cy="316450"/>
          </a:xfrm>
        </p:grpSpPr>
        <p:sp>
          <p:nvSpPr>
            <p:cNvPr id="13040" name="Google Shape;13040;p5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5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2" name="Google Shape;13042;p59"/>
          <p:cNvGrpSpPr/>
          <p:nvPr/>
        </p:nvGrpSpPr>
        <p:grpSpPr>
          <a:xfrm>
            <a:off x="2626814" y="1793065"/>
            <a:ext cx="369913" cy="368554"/>
            <a:chOff x="-63666550" y="2278975"/>
            <a:chExt cx="319800" cy="318625"/>
          </a:xfrm>
        </p:grpSpPr>
        <p:sp>
          <p:nvSpPr>
            <p:cNvPr id="13043" name="Google Shape;13043;p5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5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59"/>
          <p:cNvGrpSpPr/>
          <p:nvPr/>
        </p:nvGrpSpPr>
        <p:grpSpPr>
          <a:xfrm>
            <a:off x="2624081" y="2259090"/>
            <a:ext cx="375378" cy="367397"/>
            <a:chOff x="-63669700" y="2646600"/>
            <a:chExt cx="324525" cy="317625"/>
          </a:xfrm>
        </p:grpSpPr>
        <p:sp>
          <p:nvSpPr>
            <p:cNvPr id="13046" name="Google Shape;13046;p5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5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8" name="Google Shape;13048;p59"/>
          <p:cNvGrpSpPr/>
          <p:nvPr/>
        </p:nvGrpSpPr>
        <p:grpSpPr>
          <a:xfrm>
            <a:off x="1286361" y="2732418"/>
            <a:ext cx="366269" cy="366732"/>
            <a:chOff x="-61784125" y="1931250"/>
            <a:chExt cx="316650" cy="317050"/>
          </a:xfrm>
        </p:grpSpPr>
        <p:sp>
          <p:nvSpPr>
            <p:cNvPr id="13049" name="Google Shape;13049;p5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5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5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5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3" name="Google Shape;13053;p59"/>
          <p:cNvGrpSpPr/>
          <p:nvPr/>
        </p:nvGrpSpPr>
        <p:grpSpPr>
          <a:xfrm>
            <a:off x="1286360" y="3168665"/>
            <a:ext cx="366269" cy="366269"/>
            <a:chOff x="-61783350" y="2297100"/>
            <a:chExt cx="316650" cy="316650"/>
          </a:xfrm>
        </p:grpSpPr>
        <p:sp>
          <p:nvSpPr>
            <p:cNvPr id="13054" name="Google Shape;13054;p5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5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6" name="Google Shape;13056;p59"/>
          <p:cNvGrpSpPr/>
          <p:nvPr/>
        </p:nvGrpSpPr>
        <p:grpSpPr>
          <a:xfrm>
            <a:off x="1286360" y="3609748"/>
            <a:ext cx="366269" cy="369305"/>
            <a:chOff x="-61782550" y="2664925"/>
            <a:chExt cx="316650" cy="319275"/>
          </a:xfrm>
        </p:grpSpPr>
        <p:sp>
          <p:nvSpPr>
            <p:cNvPr id="13057" name="Google Shape;13057;p5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5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5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0" name="Google Shape;13060;p59"/>
          <p:cNvGrpSpPr/>
          <p:nvPr/>
        </p:nvGrpSpPr>
        <p:grpSpPr>
          <a:xfrm>
            <a:off x="3508137" y="2741136"/>
            <a:ext cx="367165" cy="349294"/>
            <a:chOff x="-59889100" y="1945025"/>
            <a:chExt cx="317425" cy="301975"/>
          </a:xfrm>
        </p:grpSpPr>
        <p:sp>
          <p:nvSpPr>
            <p:cNvPr id="13061" name="Google Shape;13061;p5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5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5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5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5" name="Google Shape;13065;p59"/>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6" name="Google Shape;13066;p59"/>
          <p:cNvGrpSpPr/>
          <p:nvPr/>
        </p:nvGrpSpPr>
        <p:grpSpPr>
          <a:xfrm>
            <a:off x="3507226" y="3611671"/>
            <a:ext cx="368987" cy="365459"/>
            <a:chOff x="-59889100" y="2671925"/>
            <a:chExt cx="319000" cy="315950"/>
          </a:xfrm>
        </p:grpSpPr>
        <p:sp>
          <p:nvSpPr>
            <p:cNvPr id="13067" name="Google Shape;13067;p5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5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5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5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59"/>
          <p:cNvGrpSpPr/>
          <p:nvPr/>
        </p:nvGrpSpPr>
        <p:grpSpPr>
          <a:xfrm>
            <a:off x="2620204" y="4054176"/>
            <a:ext cx="367165" cy="366269"/>
            <a:chOff x="-59092025" y="2296300"/>
            <a:chExt cx="317425" cy="316650"/>
          </a:xfrm>
        </p:grpSpPr>
        <p:sp>
          <p:nvSpPr>
            <p:cNvPr id="13072" name="Google Shape;13072;p5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5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59"/>
          <p:cNvGrpSpPr/>
          <p:nvPr/>
        </p:nvGrpSpPr>
        <p:grpSpPr>
          <a:xfrm>
            <a:off x="4865611" y="1305095"/>
            <a:ext cx="353174" cy="347599"/>
            <a:chOff x="683125" y="1955275"/>
            <a:chExt cx="299325" cy="294600"/>
          </a:xfrm>
        </p:grpSpPr>
        <p:sp>
          <p:nvSpPr>
            <p:cNvPr id="13075" name="Google Shape;13075;p5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5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5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5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9" name="Google Shape;13079;p59"/>
          <p:cNvGrpSpPr/>
          <p:nvPr/>
        </p:nvGrpSpPr>
        <p:grpSpPr>
          <a:xfrm>
            <a:off x="4866541" y="1755653"/>
            <a:ext cx="351315" cy="349486"/>
            <a:chOff x="685475" y="2318350"/>
            <a:chExt cx="297750" cy="296200"/>
          </a:xfrm>
        </p:grpSpPr>
        <p:sp>
          <p:nvSpPr>
            <p:cNvPr id="13080" name="Google Shape;13080;p5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5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5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3" name="Google Shape;13083;p59"/>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4" name="Google Shape;13084;p59"/>
          <p:cNvGrpSpPr/>
          <p:nvPr/>
        </p:nvGrpSpPr>
        <p:grpSpPr>
          <a:xfrm>
            <a:off x="7094699" y="1304859"/>
            <a:ext cx="309517" cy="348071"/>
            <a:chOff x="2523000" y="1954875"/>
            <a:chExt cx="262325" cy="295000"/>
          </a:xfrm>
        </p:grpSpPr>
        <p:sp>
          <p:nvSpPr>
            <p:cNvPr id="13085" name="Google Shape;13085;p5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5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7" name="Google Shape;13087;p59"/>
          <p:cNvGrpSpPr/>
          <p:nvPr/>
        </p:nvGrpSpPr>
        <p:grpSpPr>
          <a:xfrm>
            <a:off x="7073800" y="1756125"/>
            <a:ext cx="351315" cy="348542"/>
            <a:chOff x="2508825" y="2318350"/>
            <a:chExt cx="297750" cy="295400"/>
          </a:xfrm>
        </p:grpSpPr>
        <p:sp>
          <p:nvSpPr>
            <p:cNvPr id="13088" name="Google Shape;13088;p5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5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0" name="Google Shape;13090;p59"/>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1" name="Google Shape;13091;p59"/>
          <p:cNvGrpSpPr/>
          <p:nvPr/>
        </p:nvGrpSpPr>
        <p:grpSpPr>
          <a:xfrm>
            <a:off x="5747373" y="2670178"/>
            <a:ext cx="347599" cy="348513"/>
            <a:chOff x="4321150" y="1946600"/>
            <a:chExt cx="294600" cy="295375"/>
          </a:xfrm>
        </p:grpSpPr>
        <p:sp>
          <p:nvSpPr>
            <p:cNvPr id="13092" name="Google Shape;13092;p5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5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5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95" name="Google Shape;13095;p59"/>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59"/>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59"/>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59"/>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9" name="Google Shape;13099;p59"/>
          <p:cNvGrpSpPr/>
          <p:nvPr/>
        </p:nvGrpSpPr>
        <p:grpSpPr>
          <a:xfrm>
            <a:off x="5309921" y="1756125"/>
            <a:ext cx="352230" cy="348542"/>
            <a:chOff x="1049375" y="2318350"/>
            <a:chExt cx="298525" cy="295400"/>
          </a:xfrm>
        </p:grpSpPr>
        <p:sp>
          <p:nvSpPr>
            <p:cNvPr id="13100" name="Google Shape;13100;p5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5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5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5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59"/>
          <p:cNvGrpSpPr/>
          <p:nvPr/>
        </p:nvGrpSpPr>
        <p:grpSpPr>
          <a:xfrm>
            <a:off x="5310393" y="2196576"/>
            <a:ext cx="351286" cy="351286"/>
            <a:chOff x="1049375" y="2680675"/>
            <a:chExt cx="297725" cy="297725"/>
          </a:xfrm>
        </p:grpSpPr>
        <p:sp>
          <p:nvSpPr>
            <p:cNvPr id="13105" name="Google Shape;13105;p5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5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7" name="Google Shape;13107;p59"/>
          <p:cNvGrpSpPr/>
          <p:nvPr/>
        </p:nvGrpSpPr>
        <p:grpSpPr>
          <a:xfrm>
            <a:off x="7523845" y="1304623"/>
            <a:ext cx="348513" cy="348542"/>
            <a:chOff x="2872725" y="1954475"/>
            <a:chExt cx="295375" cy="295400"/>
          </a:xfrm>
        </p:grpSpPr>
        <p:sp>
          <p:nvSpPr>
            <p:cNvPr id="13108" name="Google Shape;13108;p5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5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5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1" name="Google Shape;13111;p59"/>
          <p:cNvGrpSpPr/>
          <p:nvPr/>
        </p:nvGrpSpPr>
        <p:grpSpPr>
          <a:xfrm>
            <a:off x="7545216" y="1755196"/>
            <a:ext cx="305771" cy="350401"/>
            <a:chOff x="2890050" y="2318350"/>
            <a:chExt cx="259150" cy="296975"/>
          </a:xfrm>
        </p:grpSpPr>
        <p:sp>
          <p:nvSpPr>
            <p:cNvPr id="13112" name="Google Shape;13112;p5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5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14" name="Google Shape;13114;p59"/>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5" name="Google Shape;13115;p59"/>
          <p:cNvGrpSpPr/>
          <p:nvPr/>
        </p:nvGrpSpPr>
        <p:grpSpPr>
          <a:xfrm>
            <a:off x="6187732" y="2670650"/>
            <a:ext cx="347569" cy="347569"/>
            <a:chOff x="4685050" y="1945825"/>
            <a:chExt cx="294575" cy="294575"/>
          </a:xfrm>
        </p:grpSpPr>
        <p:sp>
          <p:nvSpPr>
            <p:cNvPr id="13116" name="Google Shape;13116;p5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5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5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5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5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1" name="Google Shape;13121;p59"/>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59"/>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3" name="Google Shape;13123;p59"/>
          <p:cNvGrpSpPr/>
          <p:nvPr/>
        </p:nvGrpSpPr>
        <p:grpSpPr>
          <a:xfrm>
            <a:off x="7958004" y="3159625"/>
            <a:ext cx="348513" cy="347599"/>
            <a:chOff x="6131900" y="2301825"/>
            <a:chExt cx="295375" cy="294600"/>
          </a:xfrm>
        </p:grpSpPr>
        <p:sp>
          <p:nvSpPr>
            <p:cNvPr id="13124" name="Google Shape;13124;p5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5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5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5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59"/>
          <p:cNvGrpSpPr/>
          <p:nvPr/>
        </p:nvGrpSpPr>
        <p:grpSpPr>
          <a:xfrm>
            <a:off x="5753997" y="1304166"/>
            <a:ext cx="351315" cy="349457"/>
            <a:chOff x="1412450" y="1954475"/>
            <a:chExt cx="297750" cy="296175"/>
          </a:xfrm>
        </p:grpSpPr>
        <p:sp>
          <p:nvSpPr>
            <p:cNvPr id="13129" name="Google Shape;13129;p5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5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1" name="Google Shape;13131;p59"/>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2" name="Google Shape;13132;p59"/>
          <p:cNvGrpSpPr/>
          <p:nvPr/>
        </p:nvGrpSpPr>
        <p:grpSpPr>
          <a:xfrm>
            <a:off x="5753997" y="2196694"/>
            <a:ext cx="351315" cy="351050"/>
            <a:chOff x="1413250" y="2680675"/>
            <a:chExt cx="297750" cy="297525"/>
          </a:xfrm>
        </p:grpSpPr>
        <p:sp>
          <p:nvSpPr>
            <p:cNvPr id="13133" name="Google Shape;13133;p5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5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5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5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7" name="Google Shape;13137;p59"/>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59"/>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59"/>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0" name="Google Shape;13140;p59"/>
          <p:cNvGrpSpPr/>
          <p:nvPr/>
        </p:nvGrpSpPr>
        <p:grpSpPr>
          <a:xfrm>
            <a:off x="6630407" y="2670311"/>
            <a:ext cx="350371" cy="348247"/>
            <a:chOff x="5045775" y="1946400"/>
            <a:chExt cx="296950" cy="295150"/>
          </a:xfrm>
        </p:grpSpPr>
        <p:sp>
          <p:nvSpPr>
            <p:cNvPr id="13141" name="Google Shape;13141;p5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5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59"/>
          <p:cNvGrpSpPr/>
          <p:nvPr/>
        </p:nvGrpSpPr>
        <p:grpSpPr>
          <a:xfrm>
            <a:off x="6629006" y="3179138"/>
            <a:ext cx="353174" cy="308573"/>
            <a:chOff x="5046550" y="2327025"/>
            <a:chExt cx="299325" cy="261525"/>
          </a:xfrm>
        </p:grpSpPr>
        <p:sp>
          <p:nvSpPr>
            <p:cNvPr id="13144" name="Google Shape;13144;p5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5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5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7" name="Google Shape;13147;p59"/>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8" name="Google Shape;13148;p59"/>
          <p:cNvGrpSpPr/>
          <p:nvPr/>
        </p:nvGrpSpPr>
        <p:grpSpPr>
          <a:xfrm>
            <a:off x="7956604" y="3608476"/>
            <a:ext cx="351315" cy="348513"/>
            <a:chOff x="6167350" y="2672800"/>
            <a:chExt cx="297750" cy="295375"/>
          </a:xfrm>
        </p:grpSpPr>
        <p:sp>
          <p:nvSpPr>
            <p:cNvPr id="13149" name="Google Shape;13149;p5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5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5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5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5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59"/>
          <p:cNvGrpSpPr/>
          <p:nvPr/>
        </p:nvGrpSpPr>
        <p:grpSpPr>
          <a:xfrm>
            <a:off x="6197601" y="1303709"/>
            <a:ext cx="347599" cy="350371"/>
            <a:chOff x="1777925" y="1953700"/>
            <a:chExt cx="294600" cy="296950"/>
          </a:xfrm>
        </p:grpSpPr>
        <p:sp>
          <p:nvSpPr>
            <p:cNvPr id="13155" name="Google Shape;13155;p5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5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5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5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9" name="Google Shape;13159;p59"/>
          <p:cNvGrpSpPr/>
          <p:nvPr/>
        </p:nvGrpSpPr>
        <p:grpSpPr>
          <a:xfrm>
            <a:off x="6213411" y="1756597"/>
            <a:ext cx="315977" cy="347599"/>
            <a:chOff x="1790525" y="2319150"/>
            <a:chExt cx="267800" cy="294600"/>
          </a:xfrm>
        </p:grpSpPr>
        <p:sp>
          <p:nvSpPr>
            <p:cNvPr id="13160" name="Google Shape;13160;p5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5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2" name="Google Shape;13162;p59"/>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63" name="Google Shape;13163;p59"/>
          <p:cNvGrpSpPr/>
          <p:nvPr/>
        </p:nvGrpSpPr>
        <p:grpSpPr>
          <a:xfrm>
            <a:off x="4866386" y="2670163"/>
            <a:ext cx="349457" cy="348542"/>
            <a:chOff x="3599700" y="1954475"/>
            <a:chExt cx="296175" cy="295400"/>
          </a:xfrm>
        </p:grpSpPr>
        <p:sp>
          <p:nvSpPr>
            <p:cNvPr id="13164" name="Google Shape;13164;p5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5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5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7" name="Google Shape;13167;p59"/>
          <p:cNvGrpSpPr/>
          <p:nvPr/>
        </p:nvGrpSpPr>
        <p:grpSpPr>
          <a:xfrm>
            <a:off x="4867316" y="3159626"/>
            <a:ext cx="347599" cy="347599"/>
            <a:chOff x="3601275" y="2319150"/>
            <a:chExt cx="294600" cy="294600"/>
          </a:xfrm>
        </p:grpSpPr>
        <p:sp>
          <p:nvSpPr>
            <p:cNvPr id="13168" name="Google Shape;13168;p5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5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0" name="Google Shape;13170;p59"/>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1" name="Google Shape;13171;p59"/>
          <p:cNvGrpSpPr/>
          <p:nvPr/>
        </p:nvGrpSpPr>
        <p:grpSpPr>
          <a:xfrm>
            <a:off x="7087019" y="2669721"/>
            <a:ext cx="328071" cy="349427"/>
            <a:chOff x="5421475" y="1945825"/>
            <a:chExt cx="278050" cy="296150"/>
          </a:xfrm>
        </p:grpSpPr>
        <p:sp>
          <p:nvSpPr>
            <p:cNvPr id="13172" name="Google Shape;13172;p5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5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5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5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5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5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5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5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0" name="Google Shape;13180;p59"/>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1" name="Google Shape;13181;p59"/>
          <p:cNvGrpSpPr/>
          <p:nvPr/>
        </p:nvGrpSpPr>
        <p:grpSpPr>
          <a:xfrm>
            <a:off x="7075869" y="3670273"/>
            <a:ext cx="350371" cy="224918"/>
            <a:chOff x="5411225" y="2726350"/>
            <a:chExt cx="296950" cy="190625"/>
          </a:xfrm>
        </p:grpSpPr>
        <p:sp>
          <p:nvSpPr>
            <p:cNvPr id="13182" name="Google Shape;13182;p5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5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4" name="Google Shape;13184;p59"/>
          <p:cNvGrpSpPr/>
          <p:nvPr/>
        </p:nvGrpSpPr>
        <p:grpSpPr>
          <a:xfrm>
            <a:off x="6185904" y="4059546"/>
            <a:ext cx="351286" cy="326390"/>
            <a:chOff x="6524150" y="1938725"/>
            <a:chExt cx="297725" cy="276625"/>
          </a:xfrm>
        </p:grpSpPr>
        <p:sp>
          <p:nvSpPr>
            <p:cNvPr id="13185" name="Google Shape;13185;p5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5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5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5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9" name="Google Shape;13189;p59"/>
          <p:cNvGrpSpPr/>
          <p:nvPr/>
        </p:nvGrpSpPr>
        <p:grpSpPr>
          <a:xfrm>
            <a:off x="6637536" y="1304166"/>
            <a:ext cx="350401" cy="349457"/>
            <a:chOff x="2141000" y="1954475"/>
            <a:chExt cx="296975" cy="296175"/>
          </a:xfrm>
        </p:grpSpPr>
        <p:sp>
          <p:nvSpPr>
            <p:cNvPr id="13190" name="Google Shape;13190;p5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5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5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5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59"/>
          <p:cNvGrpSpPr/>
          <p:nvPr/>
        </p:nvGrpSpPr>
        <p:grpSpPr>
          <a:xfrm>
            <a:off x="6631047" y="1756007"/>
            <a:ext cx="363380" cy="348778"/>
            <a:chOff x="2140225" y="2318650"/>
            <a:chExt cx="307975" cy="295600"/>
          </a:xfrm>
        </p:grpSpPr>
        <p:sp>
          <p:nvSpPr>
            <p:cNvPr id="13195" name="Google Shape;13195;p5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5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7" name="Google Shape;13197;p59"/>
          <p:cNvGrpSpPr/>
          <p:nvPr/>
        </p:nvGrpSpPr>
        <p:grpSpPr>
          <a:xfrm>
            <a:off x="6636607" y="2197505"/>
            <a:ext cx="352259" cy="349427"/>
            <a:chOff x="2139425" y="2682250"/>
            <a:chExt cx="298550" cy="296150"/>
          </a:xfrm>
        </p:grpSpPr>
        <p:sp>
          <p:nvSpPr>
            <p:cNvPr id="13198" name="Google Shape;13198;p5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5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5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5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2" name="Google Shape;13202;p59"/>
          <p:cNvGrpSpPr/>
          <p:nvPr/>
        </p:nvGrpSpPr>
        <p:grpSpPr>
          <a:xfrm>
            <a:off x="5301219" y="2711991"/>
            <a:ext cx="350401" cy="264888"/>
            <a:chOff x="3962775" y="1990700"/>
            <a:chExt cx="296975" cy="224500"/>
          </a:xfrm>
        </p:grpSpPr>
        <p:sp>
          <p:nvSpPr>
            <p:cNvPr id="13203" name="Google Shape;13203;p5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5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5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5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7" name="Google Shape;13207;p59"/>
          <p:cNvGrpSpPr/>
          <p:nvPr/>
        </p:nvGrpSpPr>
        <p:grpSpPr>
          <a:xfrm>
            <a:off x="5301691" y="3158697"/>
            <a:ext cx="349457" cy="349457"/>
            <a:chOff x="3963575" y="2317575"/>
            <a:chExt cx="296175" cy="296175"/>
          </a:xfrm>
        </p:grpSpPr>
        <p:sp>
          <p:nvSpPr>
            <p:cNvPr id="13208" name="Google Shape;13208;p5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5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5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5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5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5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5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5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5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5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5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5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5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5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5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5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4" name="Google Shape;13224;p59"/>
          <p:cNvGrpSpPr/>
          <p:nvPr/>
        </p:nvGrpSpPr>
        <p:grpSpPr>
          <a:xfrm>
            <a:off x="5301691" y="3608476"/>
            <a:ext cx="349457" cy="348513"/>
            <a:chOff x="3962775" y="2683025"/>
            <a:chExt cx="296175" cy="295375"/>
          </a:xfrm>
        </p:grpSpPr>
        <p:sp>
          <p:nvSpPr>
            <p:cNvPr id="13225" name="Google Shape;13225;p5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5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5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28" name="Google Shape;13228;p59"/>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29" name="Google Shape;13229;p59"/>
          <p:cNvGrpSpPr/>
          <p:nvPr/>
        </p:nvGrpSpPr>
        <p:grpSpPr>
          <a:xfrm>
            <a:off x="7516228" y="3159168"/>
            <a:ext cx="348513" cy="348513"/>
            <a:chOff x="5775900" y="2308125"/>
            <a:chExt cx="295375" cy="295375"/>
          </a:xfrm>
        </p:grpSpPr>
        <p:sp>
          <p:nvSpPr>
            <p:cNvPr id="13230" name="Google Shape;13230;p5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5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5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5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5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5" name="Google Shape;13235;p59"/>
          <p:cNvGrpSpPr/>
          <p:nvPr/>
        </p:nvGrpSpPr>
        <p:grpSpPr>
          <a:xfrm>
            <a:off x="7537142" y="3608004"/>
            <a:ext cx="306686" cy="349457"/>
            <a:chOff x="5794025" y="2673575"/>
            <a:chExt cx="259925" cy="296175"/>
          </a:xfrm>
        </p:grpSpPr>
        <p:sp>
          <p:nvSpPr>
            <p:cNvPr id="13236" name="Google Shape;13236;p5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5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38" name="Google Shape;13238;p59"/>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42"/>
        <p:cNvGrpSpPr/>
        <p:nvPr/>
      </p:nvGrpSpPr>
      <p:grpSpPr>
        <a:xfrm>
          <a:off x="0" y="0"/>
          <a:ext cx="0" cy="0"/>
          <a:chOff x="0" y="0"/>
          <a:chExt cx="0" cy="0"/>
        </a:xfrm>
      </p:grpSpPr>
      <p:sp>
        <p:nvSpPr>
          <p:cNvPr id="13243" name="Google Shape;13243;p60"/>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44" name="Google Shape;13244;p60"/>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245" name="Google Shape;13245;p60"/>
          <p:cNvGrpSpPr/>
          <p:nvPr/>
        </p:nvGrpSpPr>
        <p:grpSpPr>
          <a:xfrm>
            <a:off x="882957" y="1306638"/>
            <a:ext cx="292442" cy="355741"/>
            <a:chOff x="-35830350" y="1912725"/>
            <a:chExt cx="241050" cy="293225"/>
          </a:xfrm>
        </p:grpSpPr>
        <p:sp>
          <p:nvSpPr>
            <p:cNvPr id="13246" name="Google Shape;13246;p60"/>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0"/>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8" name="Google Shape;13248;p60"/>
          <p:cNvGrpSpPr/>
          <p:nvPr/>
        </p:nvGrpSpPr>
        <p:grpSpPr>
          <a:xfrm>
            <a:off x="851444" y="1766235"/>
            <a:ext cx="355468" cy="353587"/>
            <a:chOff x="-35854750" y="2272675"/>
            <a:chExt cx="293000" cy="291450"/>
          </a:xfrm>
        </p:grpSpPr>
        <p:sp>
          <p:nvSpPr>
            <p:cNvPr id="13249" name="Google Shape;13249;p60"/>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0"/>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0"/>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60"/>
          <p:cNvGrpSpPr/>
          <p:nvPr/>
        </p:nvGrpSpPr>
        <p:grpSpPr>
          <a:xfrm>
            <a:off x="850958" y="2220821"/>
            <a:ext cx="356438" cy="354558"/>
            <a:chOff x="-35853975" y="2631825"/>
            <a:chExt cx="293800" cy="292250"/>
          </a:xfrm>
        </p:grpSpPr>
        <p:sp>
          <p:nvSpPr>
            <p:cNvPr id="13253" name="Google Shape;13253;p60"/>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0"/>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0"/>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0"/>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0"/>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8" name="Google Shape;13258;p60"/>
          <p:cNvGrpSpPr/>
          <p:nvPr/>
        </p:nvGrpSpPr>
        <p:grpSpPr>
          <a:xfrm>
            <a:off x="3089562" y="1307714"/>
            <a:ext cx="353587" cy="353587"/>
            <a:chOff x="-34032200" y="1916675"/>
            <a:chExt cx="291450" cy="291450"/>
          </a:xfrm>
        </p:grpSpPr>
        <p:sp>
          <p:nvSpPr>
            <p:cNvPr id="13259" name="Google Shape;13259;p60"/>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0"/>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0"/>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0"/>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3" name="Google Shape;13263;p60"/>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4" name="Google Shape;13264;p60"/>
          <p:cNvGrpSpPr/>
          <p:nvPr/>
        </p:nvGrpSpPr>
        <p:grpSpPr>
          <a:xfrm>
            <a:off x="3089092" y="2220821"/>
            <a:ext cx="354527" cy="354558"/>
            <a:chOff x="-34032200" y="2634975"/>
            <a:chExt cx="292225" cy="292250"/>
          </a:xfrm>
        </p:grpSpPr>
        <p:sp>
          <p:nvSpPr>
            <p:cNvPr id="13265" name="Google Shape;13265;p60"/>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0"/>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0"/>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60"/>
          <p:cNvGrpSpPr/>
          <p:nvPr/>
        </p:nvGrpSpPr>
        <p:grpSpPr>
          <a:xfrm>
            <a:off x="1739487" y="2687069"/>
            <a:ext cx="358379" cy="354527"/>
            <a:chOff x="-32245875" y="1938725"/>
            <a:chExt cx="295400" cy="292225"/>
          </a:xfrm>
        </p:grpSpPr>
        <p:sp>
          <p:nvSpPr>
            <p:cNvPr id="13269" name="Google Shape;13269;p60"/>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0"/>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0"/>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2" name="Google Shape;13272;p60"/>
          <p:cNvGrpSpPr/>
          <p:nvPr/>
        </p:nvGrpSpPr>
        <p:grpSpPr>
          <a:xfrm>
            <a:off x="1736150" y="3156468"/>
            <a:ext cx="365052" cy="352162"/>
            <a:chOff x="-32243500" y="2299850"/>
            <a:chExt cx="300900" cy="290275"/>
          </a:xfrm>
        </p:grpSpPr>
        <p:sp>
          <p:nvSpPr>
            <p:cNvPr id="13273" name="Google Shape;13273;p60"/>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60"/>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5" name="Google Shape;13275;p60"/>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6" name="Google Shape;13276;p60"/>
          <p:cNvGrpSpPr/>
          <p:nvPr/>
        </p:nvGrpSpPr>
        <p:grpSpPr>
          <a:xfrm>
            <a:off x="1299432" y="1306759"/>
            <a:ext cx="354527" cy="355498"/>
            <a:chOff x="-35495600" y="1912725"/>
            <a:chExt cx="292225" cy="293025"/>
          </a:xfrm>
        </p:grpSpPr>
        <p:sp>
          <p:nvSpPr>
            <p:cNvPr id="13277" name="Google Shape;13277;p60"/>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0"/>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0"/>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80" name="Google Shape;13280;p60"/>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81" name="Google Shape;13281;p60"/>
          <p:cNvGrpSpPr/>
          <p:nvPr/>
        </p:nvGrpSpPr>
        <p:grpSpPr>
          <a:xfrm>
            <a:off x="1299432" y="2221307"/>
            <a:ext cx="354527" cy="353587"/>
            <a:chOff x="-35495600" y="2631825"/>
            <a:chExt cx="292225" cy="291450"/>
          </a:xfrm>
        </p:grpSpPr>
        <p:sp>
          <p:nvSpPr>
            <p:cNvPr id="13282" name="Google Shape;13282;p60"/>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0"/>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0"/>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0"/>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6" name="Google Shape;13286;p60"/>
          <p:cNvGrpSpPr/>
          <p:nvPr/>
        </p:nvGrpSpPr>
        <p:grpSpPr>
          <a:xfrm>
            <a:off x="3537081" y="1307714"/>
            <a:ext cx="353587" cy="353587"/>
            <a:chOff x="-33673825" y="1916675"/>
            <a:chExt cx="291450" cy="291450"/>
          </a:xfrm>
        </p:grpSpPr>
        <p:sp>
          <p:nvSpPr>
            <p:cNvPr id="13287" name="Google Shape;13287;p60"/>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0"/>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0"/>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0"/>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1" name="Google Shape;13291;p60"/>
          <p:cNvGrpSpPr/>
          <p:nvPr/>
        </p:nvGrpSpPr>
        <p:grpSpPr>
          <a:xfrm>
            <a:off x="3534700" y="1765295"/>
            <a:ext cx="358349" cy="355468"/>
            <a:chOff x="-33676975" y="2275050"/>
            <a:chExt cx="295375" cy="293000"/>
          </a:xfrm>
        </p:grpSpPr>
        <p:sp>
          <p:nvSpPr>
            <p:cNvPr id="13292" name="Google Shape;13292;p60"/>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0"/>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0"/>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60"/>
          <p:cNvGrpSpPr/>
          <p:nvPr/>
        </p:nvGrpSpPr>
        <p:grpSpPr>
          <a:xfrm>
            <a:off x="3537081" y="2220594"/>
            <a:ext cx="353587" cy="355013"/>
            <a:chOff x="-33673825" y="2634975"/>
            <a:chExt cx="291450" cy="292625"/>
          </a:xfrm>
        </p:grpSpPr>
        <p:sp>
          <p:nvSpPr>
            <p:cNvPr id="13296" name="Google Shape;13296;p60"/>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0"/>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8" name="Google Shape;13298;p60"/>
          <p:cNvGrpSpPr/>
          <p:nvPr/>
        </p:nvGrpSpPr>
        <p:grpSpPr>
          <a:xfrm>
            <a:off x="2205089" y="2687509"/>
            <a:ext cx="329687" cy="353648"/>
            <a:chOff x="-31874100" y="1939525"/>
            <a:chExt cx="271750" cy="291500"/>
          </a:xfrm>
        </p:grpSpPr>
        <p:sp>
          <p:nvSpPr>
            <p:cNvPr id="13299" name="Google Shape;13299;p60"/>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0"/>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1" name="Google Shape;13301;p60"/>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2" name="Google Shape;13302;p60"/>
          <p:cNvGrpSpPr/>
          <p:nvPr/>
        </p:nvGrpSpPr>
        <p:grpSpPr>
          <a:xfrm>
            <a:off x="2186451" y="3616531"/>
            <a:ext cx="366963" cy="352768"/>
            <a:chOff x="-31889075" y="2658950"/>
            <a:chExt cx="302475" cy="290775"/>
          </a:xfrm>
        </p:grpSpPr>
        <p:sp>
          <p:nvSpPr>
            <p:cNvPr id="13303" name="Google Shape;13303;p60"/>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0"/>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5" name="Google Shape;13305;p60"/>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6" name="Google Shape;13306;p60"/>
          <p:cNvGrpSpPr/>
          <p:nvPr/>
        </p:nvGrpSpPr>
        <p:grpSpPr>
          <a:xfrm>
            <a:off x="1747421" y="1306759"/>
            <a:ext cx="354527" cy="355498"/>
            <a:chOff x="-35136450" y="1912725"/>
            <a:chExt cx="292225" cy="293025"/>
          </a:xfrm>
        </p:grpSpPr>
        <p:sp>
          <p:nvSpPr>
            <p:cNvPr id="13307" name="Google Shape;13307;p60"/>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0"/>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0"/>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0" name="Google Shape;13310;p60"/>
          <p:cNvGrpSpPr/>
          <p:nvPr/>
        </p:nvGrpSpPr>
        <p:grpSpPr>
          <a:xfrm>
            <a:off x="1747891" y="1765978"/>
            <a:ext cx="353587" cy="354103"/>
            <a:chOff x="-35134875" y="2272675"/>
            <a:chExt cx="291450" cy="291875"/>
          </a:xfrm>
        </p:grpSpPr>
        <p:sp>
          <p:nvSpPr>
            <p:cNvPr id="13311" name="Google Shape;13311;p60"/>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0"/>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0"/>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0"/>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60"/>
          <p:cNvGrpSpPr/>
          <p:nvPr/>
        </p:nvGrpSpPr>
        <p:grpSpPr>
          <a:xfrm>
            <a:off x="1789458" y="2221307"/>
            <a:ext cx="270453" cy="353587"/>
            <a:chOff x="-35101800" y="2631050"/>
            <a:chExt cx="222925" cy="291450"/>
          </a:xfrm>
        </p:grpSpPr>
        <p:sp>
          <p:nvSpPr>
            <p:cNvPr id="13316" name="Google Shape;13316;p60"/>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0"/>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0"/>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0"/>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0" name="Google Shape;13320;p60"/>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1" name="Google Shape;13321;p60"/>
          <p:cNvGrpSpPr/>
          <p:nvPr/>
        </p:nvGrpSpPr>
        <p:grpSpPr>
          <a:xfrm>
            <a:off x="3977510" y="1765295"/>
            <a:ext cx="353587" cy="355468"/>
            <a:chOff x="-33314675" y="2275050"/>
            <a:chExt cx="291450" cy="293000"/>
          </a:xfrm>
        </p:grpSpPr>
        <p:sp>
          <p:nvSpPr>
            <p:cNvPr id="13322" name="Google Shape;13322;p60"/>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0"/>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0"/>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5" name="Google Shape;13325;p60"/>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6" name="Google Shape;13326;p60"/>
          <p:cNvGrpSpPr/>
          <p:nvPr/>
        </p:nvGrpSpPr>
        <p:grpSpPr>
          <a:xfrm>
            <a:off x="2639701" y="2687555"/>
            <a:ext cx="353587" cy="353557"/>
            <a:chOff x="-31523625" y="1939525"/>
            <a:chExt cx="291450" cy="291425"/>
          </a:xfrm>
        </p:grpSpPr>
        <p:sp>
          <p:nvSpPr>
            <p:cNvPr id="13327" name="Google Shape;13327;p60"/>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0"/>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0"/>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0"/>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0"/>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0"/>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0"/>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0"/>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0"/>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0"/>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60"/>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8" name="Google Shape;13338;p60"/>
          <p:cNvGrpSpPr/>
          <p:nvPr/>
        </p:nvGrpSpPr>
        <p:grpSpPr>
          <a:xfrm>
            <a:off x="2638746" y="3155755"/>
            <a:ext cx="355498" cy="353587"/>
            <a:chOff x="-31523625" y="2298675"/>
            <a:chExt cx="293025" cy="291450"/>
          </a:xfrm>
        </p:grpSpPr>
        <p:sp>
          <p:nvSpPr>
            <p:cNvPr id="13339" name="Google Shape;13339;p60"/>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0"/>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0"/>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42" name="Google Shape;13342;p60"/>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0"/>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44" name="Google Shape;13344;p60"/>
          <p:cNvGrpSpPr/>
          <p:nvPr/>
        </p:nvGrpSpPr>
        <p:grpSpPr>
          <a:xfrm>
            <a:off x="2205934" y="1307729"/>
            <a:ext cx="331598" cy="353557"/>
            <a:chOff x="-34767825" y="1914325"/>
            <a:chExt cx="273325" cy="291425"/>
          </a:xfrm>
        </p:grpSpPr>
        <p:sp>
          <p:nvSpPr>
            <p:cNvPr id="13345" name="Google Shape;13345;p60"/>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0"/>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0"/>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8" name="Google Shape;13348;p60"/>
          <p:cNvGrpSpPr/>
          <p:nvPr/>
        </p:nvGrpSpPr>
        <p:grpSpPr>
          <a:xfrm>
            <a:off x="2193513" y="1765280"/>
            <a:ext cx="356438" cy="355498"/>
            <a:chOff x="-34778075" y="2272675"/>
            <a:chExt cx="293800" cy="293025"/>
          </a:xfrm>
        </p:grpSpPr>
        <p:sp>
          <p:nvSpPr>
            <p:cNvPr id="13349" name="Google Shape;13349;p60"/>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0"/>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0"/>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2" name="Google Shape;13352;p60"/>
          <p:cNvGrpSpPr/>
          <p:nvPr/>
        </p:nvGrpSpPr>
        <p:grpSpPr>
          <a:xfrm>
            <a:off x="2194939" y="2221307"/>
            <a:ext cx="353587" cy="353587"/>
            <a:chOff x="-34776500" y="2631825"/>
            <a:chExt cx="291450" cy="291450"/>
          </a:xfrm>
        </p:grpSpPr>
        <p:sp>
          <p:nvSpPr>
            <p:cNvPr id="13353" name="Google Shape;13353;p60"/>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0"/>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0"/>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60"/>
          <p:cNvGrpSpPr/>
          <p:nvPr/>
        </p:nvGrpSpPr>
        <p:grpSpPr>
          <a:xfrm>
            <a:off x="853628" y="2685160"/>
            <a:ext cx="354527" cy="358349"/>
            <a:chOff x="-32956300" y="1915900"/>
            <a:chExt cx="292225" cy="295375"/>
          </a:xfrm>
        </p:grpSpPr>
        <p:sp>
          <p:nvSpPr>
            <p:cNvPr id="13357" name="Google Shape;13357;p60"/>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0"/>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59" name="Google Shape;13359;p60"/>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0"/>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1" name="Google Shape;13361;p60"/>
          <p:cNvGrpSpPr/>
          <p:nvPr/>
        </p:nvGrpSpPr>
        <p:grpSpPr>
          <a:xfrm>
            <a:off x="3081101" y="2687555"/>
            <a:ext cx="356438" cy="353557"/>
            <a:chOff x="-31166825" y="1939525"/>
            <a:chExt cx="293800" cy="291425"/>
          </a:xfrm>
        </p:grpSpPr>
        <p:sp>
          <p:nvSpPr>
            <p:cNvPr id="13362" name="Google Shape;13362;p60"/>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0"/>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0"/>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0"/>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0"/>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0"/>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0"/>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0"/>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0"/>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60"/>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0"/>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3" name="Google Shape;13373;p60"/>
          <p:cNvGrpSpPr/>
          <p:nvPr/>
        </p:nvGrpSpPr>
        <p:grpSpPr>
          <a:xfrm>
            <a:off x="3082057" y="3155482"/>
            <a:ext cx="354527" cy="354133"/>
            <a:chOff x="-31165250" y="2298675"/>
            <a:chExt cx="292225" cy="291900"/>
          </a:xfrm>
        </p:grpSpPr>
        <p:sp>
          <p:nvSpPr>
            <p:cNvPr id="13374" name="Google Shape;13374;p60"/>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0"/>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0"/>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7" name="Google Shape;13377;p60"/>
          <p:cNvGrpSpPr/>
          <p:nvPr/>
        </p:nvGrpSpPr>
        <p:grpSpPr>
          <a:xfrm>
            <a:off x="3082542" y="3616136"/>
            <a:ext cx="353557" cy="353557"/>
            <a:chOff x="-31164450" y="2657050"/>
            <a:chExt cx="291425" cy="291425"/>
          </a:xfrm>
        </p:grpSpPr>
        <p:sp>
          <p:nvSpPr>
            <p:cNvPr id="13378" name="Google Shape;13378;p60"/>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0"/>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0"/>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0"/>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82" name="Google Shape;13382;p60"/>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83" name="Google Shape;13383;p60"/>
          <p:cNvGrpSpPr/>
          <p:nvPr/>
        </p:nvGrpSpPr>
        <p:grpSpPr>
          <a:xfrm>
            <a:off x="2632987" y="1307366"/>
            <a:ext cx="358349" cy="354285"/>
            <a:chOff x="-34421275" y="1912725"/>
            <a:chExt cx="295375" cy="292025"/>
          </a:xfrm>
        </p:grpSpPr>
        <p:sp>
          <p:nvSpPr>
            <p:cNvPr id="13384" name="Google Shape;13384;p60"/>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0"/>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60"/>
          <p:cNvGrpSpPr/>
          <p:nvPr/>
        </p:nvGrpSpPr>
        <p:grpSpPr>
          <a:xfrm>
            <a:off x="2632032" y="1765280"/>
            <a:ext cx="360260" cy="355498"/>
            <a:chOff x="-34418125" y="2271100"/>
            <a:chExt cx="296950" cy="293025"/>
          </a:xfrm>
        </p:grpSpPr>
        <p:sp>
          <p:nvSpPr>
            <p:cNvPr id="13387" name="Google Shape;13387;p60"/>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0"/>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0"/>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0"/>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0"/>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2" name="Google Shape;13392;p60"/>
          <p:cNvGrpSpPr/>
          <p:nvPr/>
        </p:nvGrpSpPr>
        <p:grpSpPr>
          <a:xfrm>
            <a:off x="2632987" y="2221307"/>
            <a:ext cx="358349" cy="353587"/>
            <a:chOff x="-34421275" y="2631050"/>
            <a:chExt cx="295375" cy="291450"/>
          </a:xfrm>
        </p:grpSpPr>
        <p:sp>
          <p:nvSpPr>
            <p:cNvPr id="13393" name="Google Shape;13393;p60"/>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0"/>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0"/>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0"/>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97" name="Google Shape;13397;p60"/>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0"/>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0"/>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00" name="Google Shape;13400;p60"/>
          <p:cNvGrpSpPr/>
          <p:nvPr/>
        </p:nvGrpSpPr>
        <p:grpSpPr>
          <a:xfrm>
            <a:off x="3537620" y="2688025"/>
            <a:ext cx="353587" cy="352617"/>
            <a:chOff x="-30805300" y="1938725"/>
            <a:chExt cx="291450" cy="290650"/>
          </a:xfrm>
        </p:grpSpPr>
        <p:sp>
          <p:nvSpPr>
            <p:cNvPr id="13401" name="Google Shape;13401;p60"/>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0"/>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60"/>
          <p:cNvGrpSpPr/>
          <p:nvPr/>
        </p:nvGrpSpPr>
        <p:grpSpPr>
          <a:xfrm>
            <a:off x="3538105" y="3155952"/>
            <a:ext cx="352617" cy="353193"/>
            <a:chOff x="-30805300" y="2298675"/>
            <a:chExt cx="290650" cy="291125"/>
          </a:xfrm>
        </p:grpSpPr>
        <p:sp>
          <p:nvSpPr>
            <p:cNvPr id="13404" name="Google Shape;13404;p60"/>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0"/>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0"/>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0"/>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8" name="Google Shape;13408;p60"/>
          <p:cNvGrpSpPr/>
          <p:nvPr/>
        </p:nvGrpSpPr>
        <p:grpSpPr>
          <a:xfrm>
            <a:off x="3537635" y="3616136"/>
            <a:ext cx="353557" cy="353557"/>
            <a:chOff x="-30806075" y="2657050"/>
            <a:chExt cx="291425" cy="291425"/>
          </a:xfrm>
        </p:grpSpPr>
        <p:sp>
          <p:nvSpPr>
            <p:cNvPr id="13409" name="Google Shape;13409;p60"/>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0"/>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0"/>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2" name="Google Shape;13412;p60"/>
          <p:cNvGrpSpPr/>
          <p:nvPr/>
        </p:nvGrpSpPr>
        <p:grpSpPr>
          <a:xfrm>
            <a:off x="2639681" y="4073943"/>
            <a:ext cx="353557" cy="353557"/>
            <a:chOff x="-30064925" y="2332550"/>
            <a:chExt cx="291425" cy="291425"/>
          </a:xfrm>
        </p:grpSpPr>
        <p:sp>
          <p:nvSpPr>
            <p:cNvPr id="13413" name="Google Shape;13413;p60"/>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0"/>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0"/>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6" name="Google Shape;13416;p60"/>
          <p:cNvGrpSpPr/>
          <p:nvPr/>
        </p:nvGrpSpPr>
        <p:grpSpPr>
          <a:xfrm>
            <a:off x="3983068" y="2683443"/>
            <a:ext cx="348855" cy="347879"/>
            <a:chOff x="2821450" y="2957850"/>
            <a:chExt cx="259275" cy="258550"/>
          </a:xfrm>
        </p:grpSpPr>
        <p:sp>
          <p:nvSpPr>
            <p:cNvPr id="13417" name="Google Shape;13417;p60"/>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0"/>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0"/>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3420" name="Google Shape;13420;p60"/>
          <p:cNvGrpSpPr/>
          <p:nvPr/>
        </p:nvGrpSpPr>
        <p:grpSpPr>
          <a:xfrm>
            <a:off x="4858100" y="1304461"/>
            <a:ext cx="361090" cy="361090"/>
            <a:chOff x="-57970450" y="1903275"/>
            <a:chExt cx="318225" cy="318225"/>
          </a:xfrm>
        </p:grpSpPr>
        <p:sp>
          <p:nvSpPr>
            <p:cNvPr id="13421" name="Google Shape;13421;p60"/>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0"/>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0"/>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0"/>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5" name="Google Shape;13425;p60"/>
          <p:cNvGrpSpPr/>
          <p:nvPr/>
        </p:nvGrpSpPr>
        <p:grpSpPr>
          <a:xfrm>
            <a:off x="4880000" y="1780418"/>
            <a:ext cx="317290" cy="359303"/>
            <a:chOff x="-57950750" y="2296300"/>
            <a:chExt cx="279625" cy="316650"/>
          </a:xfrm>
        </p:grpSpPr>
        <p:sp>
          <p:nvSpPr>
            <p:cNvPr id="13426" name="Google Shape;13426;p60"/>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0"/>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0"/>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0"/>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0" name="Google Shape;13430;p60"/>
          <p:cNvGrpSpPr/>
          <p:nvPr/>
        </p:nvGrpSpPr>
        <p:grpSpPr>
          <a:xfrm>
            <a:off x="4858214" y="2232094"/>
            <a:ext cx="360863" cy="360211"/>
            <a:chOff x="-57969675" y="2687750"/>
            <a:chExt cx="318025" cy="317450"/>
          </a:xfrm>
        </p:grpSpPr>
        <p:sp>
          <p:nvSpPr>
            <p:cNvPr id="13431" name="Google Shape;13431;p60"/>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0"/>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0"/>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0"/>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5" name="Google Shape;13435;p60"/>
          <p:cNvGrpSpPr/>
          <p:nvPr/>
        </p:nvGrpSpPr>
        <p:grpSpPr>
          <a:xfrm>
            <a:off x="7067397" y="1304461"/>
            <a:ext cx="363785" cy="361090"/>
            <a:chOff x="-56012425" y="1903275"/>
            <a:chExt cx="320600" cy="318225"/>
          </a:xfrm>
        </p:grpSpPr>
        <p:sp>
          <p:nvSpPr>
            <p:cNvPr id="13436" name="Google Shape;13436;p60"/>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0"/>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8" name="Google Shape;13438;p60"/>
          <p:cNvGrpSpPr/>
          <p:nvPr/>
        </p:nvGrpSpPr>
        <p:grpSpPr>
          <a:xfrm>
            <a:off x="7068290" y="1778631"/>
            <a:ext cx="361998" cy="361998"/>
            <a:chOff x="-56010850" y="2294725"/>
            <a:chExt cx="319025" cy="319025"/>
          </a:xfrm>
        </p:grpSpPr>
        <p:sp>
          <p:nvSpPr>
            <p:cNvPr id="13439" name="Google Shape;13439;p60"/>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0"/>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60"/>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0"/>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60"/>
          <p:cNvGrpSpPr/>
          <p:nvPr/>
        </p:nvGrpSpPr>
        <p:grpSpPr>
          <a:xfrm>
            <a:off x="7068305" y="2231215"/>
            <a:ext cx="361969" cy="361090"/>
            <a:chOff x="-56010050" y="2686975"/>
            <a:chExt cx="319000" cy="318225"/>
          </a:xfrm>
        </p:grpSpPr>
        <p:sp>
          <p:nvSpPr>
            <p:cNvPr id="13444" name="Google Shape;13444;p60"/>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60"/>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60"/>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0"/>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60"/>
          <p:cNvGrpSpPr/>
          <p:nvPr/>
        </p:nvGrpSpPr>
        <p:grpSpPr>
          <a:xfrm>
            <a:off x="5753801" y="2684124"/>
            <a:ext cx="361998" cy="361090"/>
            <a:chOff x="-54081175" y="1903275"/>
            <a:chExt cx="319025" cy="318225"/>
          </a:xfrm>
        </p:grpSpPr>
        <p:sp>
          <p:nvSpPr>
            <p:cNvPr id="13449" name="Google Shape;13449;p60"/>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0"/>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60"/>
          <p:cNvGrpSpPr/>
          <p:nvPr/>
        </p:nvGrpSpPr>
        <p:grpSpPr>
          <a:xfrm>
            <a:off x="5776154" y="3137587"/>
            <a:ext cx="317290" cy="360211"/>
            <a:chOff x="-54063050" y="2296300"/>
            <a:chExt cx="279625" cy="317450"/>
          </a:xfrm>
        </p:grpSpPr>
        <p:sp>
          <p:nvSpPr>
            <p:cNvPr id="13452" name="Google Shape;13452;p60"/>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0"/>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0"/>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0"/>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6" name="Google Shape;13456;p60"/>
          <p:cNvGrpSpPr/>
          <p:nvPr/>
        </p:nvGrpSpPr>
        <p:grpSpPr>
          <a:xfrm>
            <a:off x="5776154" y="3601649"/>
            <a:ext cx="317290" cy="361033"/>
            <a:chOff x="-54061475" y="2685450"/>
            <a:chExt cx="279625" cy="318175"/>
          </a:xfrm>
        </p:grpSpPr>
        <p:sp>
          <p:nvSpPr>
            <p:cNvPr id="13457" name="Google Shape;13457;p60"/>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0"/>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0"/>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0"/>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60"/>
          <p:cNvGrpSpPr/>
          <p:nvPr/>
        </p:nvGrpSpPr>
        <p:grpSpPr>
          <a:xfrm>
            <a:off x="8029690" y="2693967"/>
            <a:ext cx="275278" cy="361969"/>
            <a:chOff x="-52074300" y="1911950"/>
            <a:chExt cx="242600" cy="319000"/>
          </a:xfrm>
        </p:grpSpPr>
        <p:sp>
          <p:nvSpPr>
            <p:cNvPr id="13462" name="Google Shape;13462;p60"/>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0"/>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0"/>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0"/>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6" name="Google Shape;13466;p60"/>
          <p:cNvGrpSpPr/>
          <p:nvPr/>
        </p:nvGrpSpPr>
        <p:grpSpPr>
          <a:xfrm>
            <a:off x="5287689" y="1305369"/>
            <a:ext cx="361998" cy="361090"/>
            <a:chOff x="-57578225" y="1904075"/>
            <a:chExt cx="319025" cy="318225"/>
          </a:xfrm>
        </p:grpSpPr>
        <p:sp>
          <p:nvSpPr>
            <p:cNvPr id="13467" name="Google Shape;13467;p60"/>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0"/>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0"/>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0"/>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1" name="Google Shape;13471;p60"/>
          <p:cNvGrpSpPr/>
          <p:nvPr/>
        </p:nvGrpSpPr>
        <p:grpSpPr>
          <a:xfrm>
            <a:off x="5310042" y="1778631"/>
            <a:ext cx="317290" cy="361090"/>
            <a:chOff x="-57558525" y="2294725"/>
            <a:chExt cx="279625" cy="318225"/>
          </a:xfrm>
        </p:grpSpPr>
        <p:sp>
          <p:nvSpPr>
            <p:cNvPr id="13472" name="Google Shape;13472;p60"/>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0"/>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0"/>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0"/>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0"/>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7" name="Google Shape;13477;p60"/>
          <p:cNvGrpSpPr/>
          <p:nvPr/>
        </p:nvGrpSpPr>
        <p:grpSpPr>
          <a:xfrm>
            <a:off x="5285901" y="2231215"/>
            <a:ext cx="365572" cy="361969"/>
            <a:chOff x="-57579800" y="2686975"/>
            <a:chExt cx="322175" cy="319000"/>
          </a:xfrm>
        </p:grpSpPr>
        <p:sp>
          <p:nvSpPr>
            <p:cNvPr id="13478" name="Google Shape;13478;p60"/>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0"/>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0" name="Google Shape;13480;p60"/>
          <p:cNvGrpSpPr/>
          <p:nvPr/>
        </p:nvGrpSpPr>
        <p:grpSpPr>
          <a:xfrm>
            <a:off x="7510682" y="1778631"/>
            <a:ext cx="367359" cy="361090"/>
            <a:chOff x="-55620975" y="2294725"/>
            <a:chExt cx="323750" cy="318225"/>
          </a:xfrm>
        </p:grpSpPr>
        <p:sp>
          <p:nvSpPr>
            <p:cNvPr id="13481" name="Google Shape;13481;p60"/>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0"/>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0"/>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60"/>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0"/>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0"/>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7" name="Google Shape;13487;p60"/>
          <p:cNvGrpSpPr/>
          <p:nvPr/>
        </p:nvGrpSpPr>
        <p:grpSpPr>
          <a:xfrm>
            <a:off x="7512923" y="2231130"/>
            <a:ext cx="362877" cy="361175"/>
            <a:chOff x="-55620175" y="2686900"/>
            <a:chExt cx="319800" cy="318300"/>
          </a:xfrm>
        </p:grpSpPr>
        <p:sp>
          <p:nvSpPr>
            <p:cNvPr id="13488" name="Google Shape;13488;p60"/>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0"/>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0"/>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0"/>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2" name="Google Shape;13492;p60"/>
          <p:cNvGrpSpPr/>
          <p:nvPr/>
        </p:nvGrpSpPr>
        <p:grpSpPr>
          <a:xfrm>
            <a:off x="6198887" y="2684124"/>
            <a:ext cx="361969" cy="361090"/>
            <a:chOff x="-53690500" y="1903275"/>
            <a:chExt cx="319000" cy="318225"/>
          </a:xfrm>
        </p:grpSpPr>
        <p:sp>
          <p:nvSpPr>
            <p:cNvPr id="13493" name="Google Shape;13493;p60"/>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0"/>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0"/>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0"/>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7" name="Google Shape;13497;p60"/>
          <p:cNvGrpSpPr/>
          <p:nvPr/>
        </p:nvGrpSpPr>
        <p:grpSpPr>
          <a:xfrm>
            <a:off x="6221226" y="3137587"/>
            <a:ext cx="317290" cy="359303"/>
            <a:chOff x="-53670800" y="2296300"/>
            <a:chExt cx="279625" cy="316650"/>
          </a:xfrm>
        </p:grpSpPr>
        <p:sp>
          <p:nvSpPr>
            <p:cNvPr id="13498" name="Google Shape;13498;p60"/>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0"/>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0"/>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0"/>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2" name="Google Shape;13502;p60"/>
          <p:cNvGrpSpPr/>
          <p:nvPr/>
        </p:nvGrpSpPr>
        <p:grpSpPr>
          <a:xfrm>
            <a:off x="6198887" y="3602925"/>
            <a:ext cx="361969" cy="361544"/>
            <a:chOff x="-53690500" y="2686575"/>
            <a:chExt cx="319000" cy="318625"/>
          </a:xfrm>
        </p:grpSpPr>
        <p:sp>
          <p:nvSpPr>
            <p:cNvPr id="13503" name="Google Shape;13503;p60"/>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60"/>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0"/>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0"/>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7" name="Google Shape;13507;p60"/>
          <p:cNvGrpSpPr/>
          <p:nvPr/>
        </p:nvGrpSpPr>
        <p:grpSpPr>
          <a:xfrm>
            <a:off x="8008669" y="3145785"/>
            <a:ext cx="317319" cy="360948"/>
            <a:chOff x="-52092425" y="2303525"/>
            <a:chExt cx="279650" cy="318100"/>
          </a:xfrm>
        </p:grpSpPr>
        <p:sp>
          <p:nvSpPr>
            <p:cNvPr id="13508" name="Google Shape;13508;p60"/>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0"/>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0"/>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0"/>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0"/>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60"/>
          <p:cNvGrpSpPr/>
          <p:nvPr/>
        </p:nvGrpSpPr>
        <p:grpSpPr>
          <a:xfrm>
            <a:off x="5727728" y="1306249"/>
            <a:ext cx="363756" cy="361090"/>
            <a:chOff x="-57189125" y="1904850"/>
            <a:chExt cx="320575" cy="318225"/>
          </a:xfrm>
        </p:grpSpPr>
        <p:sp>
          <p:nvSpPr>
            <p:cNvPr id="13514" name="Google Shape;13514;p60"/>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0"/>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0"/>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0"/>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0"/>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9" name="Google Shape;13519;p60"/>
          <p:cNvGrpSpPr/>
          <p:nvPr/>
        </p:nvGrpSpPr>
        <p:grpSpPr>
          <a:xfrm>
            <a:off x="5728621" y="1800985"/>
            <a:ext cx="361969" cy="316411"/>
            <a:chOff x="-57187550" y="2314425"/>
            <a:chExt cx="319000" cy="278850"/>
          </a:xfrm>
        </p:grpSpPr>
        <p:sp>
          <p:nvSpPr>
            <p:cNvPr id="13520" name="Google Shape;13520;p60"/>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0"/>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0"/>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0"/>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60"/>
          <p:cNvGrpSpPr/>
          <p:nvPr/>
        </p:nvGrpSpPr>
        <p:grpSpPr>
          <a:xfrm>
            <a:off x="5745585" y="2230534"/>
            <a:ext cx="328042" cy="361771"/>
            <a:chOff x="-57172600" y="2686375"/>
            <a:chExt cx="289100" cy="318825"/>
          </a:xfrm>
        </p:grpSpPr>
        <p:sp>
          <p:nvSpPr>
            <p:cNvPr id="13525" name="Google Shape;13525;p60"/>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0"/>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7" name="Google Shape;13527;p60"/>
          <p:cNvGrpSpPr/>
          <p:nvPr/>
        </p:nvGrpSpPr>
        <p:grpSpPr>
          <a:xfrm>
            <a:off x="7958434" y="1304461"/>
            <a:ext cx="361090" cy="359303"/>
            <a:chOff x="-55225575" y="1903275"/>
            <a:chExt cx="318225" cy="316650"/>
          </a:xfrm>
        </p:grpSpPr>
        <p:sp>
          <p:nvSpPr>
            <p:cNvPr id="13528" name="Google Shape;13528;p60"/>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60"/>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60"/>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0"/>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0"/>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60"/>
          <p:cNvGrpSpPr/>
          <p:nvPr/>
        </p:nvGrpSpPr>
        <p:grpSpPr>
          <a:xfrm>
            <a:off x="7969611" y="1780418"/>
            <a:ext cx="338736" cy="359303"/>
            <a:chOff x="-55217700" y="2296300"/>
            <a:chExt cx="298525" cy="316650"/>
          </a:xfrm>
        </p:grpSpPr>
        <p:sp>
          <p:nvSpPr>
            <p:cNvPr id="13534" name="Google Shape;13534;p60"/>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0"/>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0"/>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60"/>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8" name="Google Shape;13538;p60"/>
          <p:cNvGrpSpPr/>
          <p:nvPr/>
        </p:nvGrpSpPr>
        <p:grpSpPr>
          <a:xfrm>
            <a:off x="7957541" y="2233002"/>
            <a:ext cx="362877" cy="359303"/>
            <a:chOff x="-55229525" y="2688550"/>
            <a:chExt cx="319800" cy="316650"/>
          </a:xfrm>
        </p:grpSpPr>
        <p:sp>
          <p:nvSpPr>
            <p:cNvPr id="13539" name="Google Shape;13539;p60"/>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0"/>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0"/>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0"/>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3" name="Google Shape;13543;p60"/>
          <p:cNvGrpSpPr/>
          <p:nvPr/>
        </p:nvGrpSpPr>
        <p:grpSpPr>
          <a:xfrm>
            <a:off x="6653760" y="2684124"/>
            <a:ext cx="338765" cy="361090"/>
            <a:chOff x="-53288825" y="1903275"/>
            <a:chExt cx="298550" cy="318225"/>
          </a:xfrm>
        </p:grpSpPr>
        <p:sp>
          <p:nvSpPr>
            <p:cNvPr id="13544" name="Google Shape;13544;p60"/>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0"/>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60"/>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7" name="Google Shape;13547;p60"/>
          <p:cNvGrpSpPr/>
          <p:nvPr/>
        </p:nvGrpSpPr>
        <p:grpSpPr>
          <a:xfrm>
            <a:off x="6642143" y="3135800"/>
            <a:ext cx="361998" cy="361090"/>
            <a:chOff x="-53299850" y="2294725"/>
            <a:chExt cx="319025" cy="318225"/>
          </a:xfrm>
        </p:grpSpPr>
        <p:sp>
          <p:nvSpPr>
            <p:cNvPr id="13548" name="Google Shape;13548;p60"/>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0"/>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0" name="Google Shape;13550;p60"/>
          <p:cNvGrpSpPr/>
          <p:nvPr/>
        </p:nvGrpSpPr>
        <p:grpSpPr>
          <a:xfrm>
            <a:off x="6664936" y="3604259"/>
            <a:ext cx="316411" cy="360211"/>
            <a:chOff x="-53278575" y="2687750"/>
            <a:chExt cx="278850" cy="317450"/>
          </a:xfrm>
        </p:grpSpPr>
        <p:sp>
          <p:nvSpPr>
            <p:cNvPr id="13551" name="Google Shape;13551;p60"/>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0"/>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0"/>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0"/>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60"/>
          <p:cNvGrpSpPr/>
          <p:nvPr/>
        </p:nvGrpSpPr>
        <p:grpSpPr>
          <a:xfrm>
            <a:off x="7986330" y="3603947"/>
            <a:ext cx="361998" cy="362310"/>
            <a:chOff x="-52101875" y="2687475"/>
            <a:chExt cx="319025" cy="319300"/>
          </a:xfrm>
        </p:grpSpPr>
        <p:sp>
          <p:nvSpPr>
            <p:cNvPr id="13556" name="Google Shape;13556;p60"/>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0"/>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0"/>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60"/>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0" name="Google Shape;13560;p60"/>
          <p:cNvGrpSpPr/>
          <p:nvPr/>
        </p:nvGrpSpPr>
        <p:grpSpPr>
          <a:xfrm>
            <a:off x="6201079" y="1305369"/>
            <a:ext cx="317290" cy="361090"/>
            <a:chOff x="-56774050" y="1904075"/>
            <a:chExt cx="279625" cy="318225"/>
          </a:xfrm>
        </p:grpSpPr>
        <p:sp>
          <p:nvSpPr>
            <p:cNvPr id="13561" name="Google Shape;13561;p60"/>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0"/>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3" name="Google Shape;13563;p60"/>
          <p:cNvGrpSpPr/>
          <p:nvPr/>
        </p:nvGrpSpPr>
        <p:grpSpPr>
          <a:xfrm>
            <a:off x="6201079" y="1778631"/>
            <a:ext cx="317290" cy="361090"/>
            <a:chOff x="-56774850" y="2294725"/>
            <a:chExt cx="279625" cy="318225"/>
          </a:xfrm>
        </p:grpSpPr>
        <p:sp>
          <p:nvSpPr>
            <p:cNvPr id="13564" name="Google Shape;13564;p60"/>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0"/>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0"/>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60"/>
          <p:cNvGrpSpPr/>
          <p:nvPr/>
        </p:nvGrpSpPr>
        <p:grpSpPr>
          <a:xfrm>
            <a:off x="6222086" y="2231215"/>
            <a:ext cx="275278" cy="360182"/>
            <a:chOff x="-56756725" y="2686975"/>
            <a:chExt cx="242600" cy="317425"/>
          </a:xfrm>
        </p:grpSpPr>
        <p:sp>
          <p:nvSpPr>
            <p:cNvPr id="13568" name="Google Shape;13568;p60"/>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0"/>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0"/>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60"/>
          <p:cNvGrpSpPr/>
          <p:nvPr/>
        </p:nvGrpSpPr>
        <p:grpSpPr>
          <a:xfrm>
            <a:off x="4870518" y="2684124"/>
            <a:ext cx="337346" cy="361998"/>
            <a:chOff x="-54826975" y="1903275"/>
            <a:chExt cx="297300" cy="319025"/>
          </a:xfrm>
        </p:grpSpPr>
        <p:sp>
          <p:nvSpPr>
            <p:cNvPr id="13572" name="Google Shape;13572;p60"/>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0"/>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0"/>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5" name="Google Shape;13575;p60"/>
          <p:cNvGrpSpPr/>
          <p:nvPr/>
        </p:nvGrpSpPr>
        <p:grpSpPr>
          <a:xfrm>
            <a:off x="4858206" y="3137587"/>
            <a:ext cx="361969" cy="359274"/>
            <a:chOff x="-54836500" y="2296300"/>
            <a:chExt cx="319000" cy="316625"/>
          </a:xfrm>
        </p:grpSpPr>
        <p:sp>
          <p:nvSpPr>
            <p:cNvPr id="13576" name="Google Shape;13576;p60"/>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0"/>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0"/>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0"/>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60"/>
          <p:cNvGrpSpPr/>
          <p:nvPr/>
        </p:nvGrpSpPr>
        <p:grpSpPr>
          <a:xfrm>
            <a:off x="4879652" y="3604259"/>
            <a:ext cx="319078" cy="361090"/>
            <a:chOff x="-54817600" y="2687750"/>
            <a:chExt cx="281200" cy="318225"/>
          </a:xfrm>
        </p:grpSpPr>
        <p:sp>
          <p:nvSpPr>
            <p:cNvPr id="13581" name="Google Shape;13581;p60"/>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0"/>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0"/>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0"/>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60"/>
          <p:cNvGrpSpPr/>
          <p:nvPr/>
        </p:nvGrpSpPr>
        <p:grpSpPr>
          <a:xfrm>
            <a:off x="7110476" y="2684124"/>
            <a:ext cx="317290" cy="359303"/>
            <a:chOff x="-52887125" y="1903275"/>
            <a:chExt cx="279625" cy="316650"/>
          </a:xfrm>
        </p:grpSpPr>
        <p:sp>
          <p:nvSpPr>
            <p:cNvPr id="13586" name="Google Shape;13586;p60"/>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60"/>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8" name="Google Shape;13588;p60"/>
          <p:cNvGrpSpPr/>
          <p:nvPr/>
        </p:nvGrpSpPr>
        <p:grpSpPr>
          <a:xfrm>
            <a:off x="7089030" y="3134920"/>
            <a:ext cx="360182" cy="361969"/>
            <a:chOff x="-52906025" y="2293950"/>
            <a:chExt cx="317425" cy="319000"/>
          </a:xfrm>
        </p:grpSpPr>
        <p:sp>
          <p:nvSpPr>
            <p:cNvPr id="13589" name="Google Shape;13589;p60"/>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0"/>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0"/>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2" name="Google Shape;13592;p60"/>
          <p:cNvGrpSpPr/>
          <p:nvPr/>
        </p:nvGrpSpPr>
        <p:grpSpPr>
          <a:xfrm>
            <a:off x="7110476" y="3603379"/>
            <a:ext cx="317290" cy="361090"/>
            <a:chOff x="-52887125" y="2686975"/>
            <a:chExt cx="279625" cy="318225"/>
          </a:xfrm>
        </p:grpSpPr>
        <p:sp>
          <p:nvSpPr>
            <p:cNvPr id="13593" name="Google Shape;13593;p60"/>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0"/>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0"/>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0"/>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7" name="Google Shape;13597;p60"/>
          <p:cNvGrpSpPr/>
          <p:nvPr/>
        </p:nvGrpSpPr>
        <p:grpSpPr>
          <a:xfrm>
            <a:off x="6220848" y="4062998"/>
            <a:ext cx="318170" cy="359303"/>
            <a:chOff x="-51722225" y="1915100"/>
            <a:chExt cx="280400" cy="316650"/>
          </a:xfrm>
        </p:grpSpPr>
        <p:sp>
          <p:nvSpPr>
            <p:cNvPr id="13598" name="Google Shape;13598;p60"/>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0"/>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60"/>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0"/>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2" name="Google Shape;13602;p60"/>
          <p:cNvGrpSpPr/>
          <p:nvPr/>
        </p:nvGrpSpPr>
        <p:grpSpPr>
          <a:xfrm>
            <a:off x="6616678" y="1303695"/>
            <a:ext cx="370905" cy="360976"/>
            <a:chOff x="-56407800" y="1902600"/>
            <a:chExt cx="326875" cy="318125"/>
          </a:xfrm>
        </p:grpSpPr>
        <p:sp>
          <p:nvSpPr>
            <p:cNvPr id="13603" name="Google Shape;13603;p60"/>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0"/>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0"/>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60"/>
          <p:cNvGrpSpPr/>
          <p:nvPr/>
        </p:nvGrpSpPr>
        <p:grpSpPr>
          <a:xfrm>
            <a:off x="6622479" y="1790262"/>
            <a:ext cx="359303" cy="338736"/>
            <a:chOff x="-56401500" y="2304975"/>
            <a:chExt cx="316650" cy="298525"/>
          </a:xfrm>
        </p:grpSpPr>
        <p:sp>
          <p:nvSpPr>
            <p:cNvPr id="13607" name="Google Shape;13607;p60"/>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0"/>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60"/>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60"/>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60"/>
          <p:cNvGrpSpPr/>
          <p:nvPr/>
        </p:nvGrpSpPr>
        <p:grpSpPr>
          <a:xfrm>
            <a:off x="5328863" y="2682337"/>
            <a:ext cx="319985" cy="361090"/>
            <a:chOff x="-54426150" y="1901700"/>
            <a:chExt cx="282000" cy="318225"/>
          </a:xfrm>
        </p:grpSpPr>
        <p:sp>
          <p:nvSpPr>
            <p:cNvPr id="13612" name="Google Shape;13612;p60"/>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60"/>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60"/>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0"/>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6" name="Google Shape;13616;p60"/>
          <p:cNvGrpSpPr/>
          <p:nvPr/>
        </p:nvGrpSpPr>
        <p:grpSpPr>
          <a:xfrm>
            <a:off x="5328863" y="3135800"/>
            <a:ext cx="319985" cy="361998"/>
            <a:chOff x="-54426150" y="2294725"/>
            <a:chExt cx="282000" cy="319025"/>
          </a:xfrm>
        </p:grpSpPr>
        <p:sp>
          <p:nvSpPr>
            <p:cNvPr id="13617" name="Google Shape;13617;p60"/>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0"/>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0"/>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0"/>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0"/>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60"/>
          <p:cNvGrpSpPr/>
          <p:nvPr/>
        </p:nvGrpSpPr>
        <p:grpSpPr>
          <a:xfrm>
            <a:off x="5327076" y="3603379"/>
            <a:ext cx="323560" cy="361969"/>
            <a:chOff x="-54427725" y="2686975"/>
            <a:chExt cx="285150" cy="319000"/>
          </a:xfrm>
        </p:grpSpPr>
        <p:sp>
          <p:nvSpPr>
            <p:cNvPr id="13623" name="Google Shape;13623;p60"/>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0"/>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0"/>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0"/>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60"/>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8" name="Google Shape;13628;p60"/>
          <p:cNvGrpSpPr/>
          <p:nvPr/>
        </p:nvGrpSpPr>
        <p:grpSpPr>
          <a:xfrm>
            <a:off x="7533634" y="2684351"/>
            <a:ext cx="359303" cy="359984"/>
            <a:chOff x="-52513800" y="1903475"/>
            <a:chExt cx="316650" cy="317250"/>
          </a:xfrm>
        </p:grpSpPr>
        <p:sp>
          <p:nvSpPr>
            <p:cNvPr id="13629" name="Google Shape;13629;p60"/>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0"/>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1" name="Google Shape;13631;p60"/>
          <p:cNvGrpSpPr/>
          <p:nvPr/>
        </p:nvGrpSpPr>
        <p:grpSpPr>
          <a:xfrm>
            <a:off x="7543464" y="3136708"/>
            <a:ext cx="339644" cy="360182"/>
            <a:chOff x="-52505925" y="2295525"/>
            <a:chExt cx="299325" cy="317425"/>
          </a:xfrm>
        </p:grpSpPr>
        <p:sp>
          <p:nvSpPr>
            <p:cNvPr id="13632" name="Google Shape;13632;p60"/>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0"/>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0"/>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0"/>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60"/>
          <p:cNvGrpSpPr/>
          <p:nvPr/>
        </p:nvGrpSpPr>
        <p:grpSpPr>
          <a:xfrm>
            <a:off x="7554641" y="3603379"/>
            <a:ext cx="317290" cy="361090"/>
            <a:chOff x="-52494100" y="2686975"/>
            <a:chExt cx="279625" cy="318225"/>
          </a:xfrm>
        </p:grpSpPr>
        <p:sp>
          <p:nvSpPr>
            <p:cNvPr id="13637" name="Google Shape;13637;p60"/>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0"/>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0"/>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0"/>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1" name="Google Shape;13641;p60"/>
          <p:cNvGrpSpPr/>
          <p:nvPr/>
        </p:nvGrpSpPr>
        <p:grpSpPr>
          <a:xfrm>
            <a:off x="6665412" y="4064322"/>
            <a:ext cx="315503" cy="361090"/>
            <a:chOff x="-51708850" y="2305750"/>
            <a:chExt cx="278050" cy="318225"/>
          </a:xfrm>
        </p:grpSpPr>
        <p:sp>
          <p:nvSpPr>
            <p:cNvPr id="13642" name="Google Shape;13642;p60"/>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0"/>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0"/>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5" name="Google Shape;13645;p60"/>
          <p:cNvGrpSpPr/>
          <p:nvPr/>
        </p:nvGrpSpPr>
        <p:grpSpPr>
          <a:xfrm>
            <a:off x="7536807" y="1306109"/>
            <a:ext cx="319089" cy="362073"/>
            <a:chOff x="1044400" y="2917425"/>
            <a:chExt cx="248125" cy="281550"/>
          </a:xfrm>
        </p:grpSpPr>
        <p:sp>
          <p:nvSpPr>
            <p:cNvPr id="13646" name="Google Shape;13646;p60"/>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0"/>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0"/>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60"/>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0"/>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3651" name="Google Shape;13651;p60"/>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3652" name="Google Shape;13652;p60"/>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3653" name="Google Shape;13653;p60"/>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0"/>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5" name="Google Shape;13655;p60"/>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659"/>
        <p:cNvGrpSpPr/>
        <p:nvPr/>
      </p:nvGrpSpPr>
      <p:grpSpPr>
        <a:xfrm>
          <a:off x="0" y="0"/>
          <a:ext cx="0" cy="0"/>
          <a:chOff x="0" y="0"/>
          <a:chExt cx="0" cy="0"/>
        </a:xfrm>
      </p:grpSpPr>
      <p:sp>
        <p:nvSpPr>
          <p:cNvPr id="13660" name="Google Shape;13660;p61"/>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61" name="Google Shape;13661;p61"/>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662" name="Google Shape;13662;p61"/>
          <p:cNvGrpSpPr/>
          <p:nvPr/>
        </p:nvGrpSpPr>
        <p:grpSpPr>
          <a:xfrm>
            <a:off x="889109" y="1303003"/>
            <a:ext cx="278288" cy="357036"/>
            <a:chOff x="-50489600" y="1947400"/>
            <a:chExt cx="233150" cy="299125"/>
          </a:xfrm>
        </p:grpSpPr>
        <p:sp>
          <p:nvSpPr>
            <p:cNvPr id="13663" name="Google Shape;13663;p61"/>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1"/>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5" name="Google Shape;13665;p61"/>
          <p:cNvGrpSpPr/>
          <p:nvPr/>
        </p:nvGrpSpPr>
        <p:grpSpPr>
          <a:xfrm>
            <a:off x="849616" y="1757960"/>
            <a:ext cx="357274" cy="358199"/>
            <a:chOff x="-50523475" y="2316000"/>
            <a:chExt cx="299325" cy="300100"/>
          </a:xfrm>
        </p:grpSpPr>
        <p:sp>
          <p:nvSpPr>
            <p:cNvPr id="13666" name="Google Shape;13666;p61"/>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61"/>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8" name="Google Shape;13668;p61"/>
          <p:cNvGrpSpPr/>
          <p:nvPr/>
        </p:nvGrpSpPr>
        <p:grpSpPr>
          <a:xfrm>
            <a:off x="848213" y="2207269"/>
            <a:ext cx="360079" cy="357304"/>
            <a:chOff x="-50524250" y="2686150"/>
            <a:chExt cx="301675" cy="299350"/>
          </a:xfrm>
        </p:grpSpPr>
        <p:sp>
          <p:nvSpPr>
            <p:cNvPr id="13669" name="Google Shape;13669;p61"/>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1"/>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1"/>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1"/>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1"/>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1"/>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5" name="Google Shape;13675;p61"/>
          <p:cNvGrpSpPr/>
          <p:nvPr/>
        </p:nvGrpSpPr>
        <p:grpSpPr>
          <a:xfrm>
            <a:off x="3070976" y="1333082"/>
            <a:ext cx="358199" cy="359154"/>
            <a:chOff x="-48633950" y="1972600"/>
            <a:chExt cx="300100" cy="300900"/>
          </a:xfrm>
        </p:grpSpPr>
        <p:sp>
          <p:nvSpPr>
            <p:cNvPr id="13676" name="Google Shape;13676;p61"/>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1"/>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8" name="Google Shape;13678;p61"/>
          <p:cNvGrpSpPr/>
          <p:nvPr/>
        </p:nvGrpSpPr>
        <p:grpSpPr>
          <a:xfrm>
            <a:off x="3070499" y="1788993"/>
            <a:ext cx="359154" cy="361004"/>
            <a:chOff x="-48634750" y="2342000"/>
            <a:chExt cx="300900" cy="302450"/>
          </a:xfrm>
        </p:grpSpPr>
        <p:sp>
          <p:nvSpPr>
            <p:cNvPr id="13679" name="Google Shape;13679;p61"/>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1"/>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1"/>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1"/>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61"/>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61"/>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1"/>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1"/>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7" name="Google Shape;13687;p61"/>
          <p:cNvGrpSpPr/>
          <p:nvPr/>
        </p:nvGrpSpPr>
        <p:grpSpPr>
          <a:xfrm>
            <a:off x="3071439" y="2237377"/>
            <a:ext cx="357274" cy="357274"/>
            <a:chOff x="-48633175" y="2711375"/>
            <a:chExt cx="299325" cy="299325"/>
          </a:xfrm>
        </p:grpSpPr>
        <p:sp>
          <p:nvSpPr>
            <p:cNvPr id="13688" name="Google Shape;13688;p61"/>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1"/>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0" name="Google Shape;13690;p61"/>
          <p:cNvGrpSpPr/>
          <p:nvPr/>
        </p:nvGrpSpPr>
        <p:grpSpPr>
          <a:xfrm>
            <a:off x="1757928" y="2689329"/>
            <a:ext cx="314006" cy="358229"/>
            <a:chOff x="-46753100" y="1965500"/>
            <a:chExt cx="263075" cy="300125"/>
          </a:xfrm>
        </p:grpSpPr>
        <p:sp>
          <p:nvSpPr>
            <p:cNvPr id="13691" name="Google Shape;13691;p61"/>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1"/>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3" name="Google Shape;13693;p61"/>
          <p:cNvGrpSpPr/>
          <p:nvPr/>
        </p:nvGrpSpPr>
        <p:grpSpPr>
          <a:xfrm>
            <a:off x="1735354" y="3156542"/>
            <a:ext cx="359154" cy="315916"/>
            <a:chOff x="-46772025" y="2350650"/>
            <a:chExt cx="300900" cy="264675"/>
          </a:xfrm>
        </p:grpSpPr>
        <p:sp>
          <p:nvSpPr>
            <p:cNvPr id="13694" name="Google Shape;13694;p61"/>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1"/>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61"/>
          <p:cNvGrpSpPr/>
          <p:nvPr/>
        </p:nvGrpSpPr>
        <p:grpSpPr>
          <a:xfrm>
            <a:off x="1735354" y="3590820"/>
            <a:ext cx="359154" cy="359154"/>
            <a:chOff x="-46772025" y="2701925"/>
            <a:chExt cx="300900" cy="300900"/>
          </a:xfrm>
        </p:grpSpPr>
        <p:sp>
          <p:nvSpPr>
            <p:cNvPr id="13697" name="Google Shape;13697;p61"/>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1"/>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99" name="Google Shape;13699;p61"/>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0" name="Google Shape;13700;p61"/>
          <p:cNvGrpSpPr/>
          <p:nvPr/>
        </p:nvGrpSpPr>
        <p:grpSpPr>
          <a:xfrm>
            <a:off x="1293035" y="1303928"/>
            <a:ext cx="358199" cy="359154"/>
            <a:chOff x="-50154075" y="1948175"/>
            <a:chExt cx="300100" cy="300900"/>
          </a:xfrm>
        </p:grpSpPr>
        <p:sp>
          <p:nvSpPr>
            <p:cNvPr id="13701" name="Google Shape;13701;p61"/>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1"/>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3" name="Google Shape;13703;p61"/>
          <p:cNvGrpSpPr/>
          <p:nvPr/>
        </p:nvGrpSpPr>
        <p:grpSpPr>
          <a:xfrm>
            <a:off x="1293035" y="1758885"/>
            <a:ext cx="358199" cy="358229"/>
            <a:chOff x="-50154850" y="2316775"/>
            <a:chExt cx="300100" cy="300125"/>
          </a:xfrm>
        </p:grpSpPr>
        <p:sp>
          <p:nvSpPr>
            <p:cNvPr id="13704" name="Google Shape;13704;p61"/>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1"/>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6" name="Google Shape;13706;p61"/>
          <p:cNvGrpSpPr/>
          <p:nvPr/>
        </p:nvGrpSpPr>
        <p:grpSpPr>
          <a:xfrm>
            <a:off x="1288813" y="2205896"/>
            <a:ext cx="366644" cy="356558"/>
            <a:chOff x="-50158000" y="2685000"/>
            <a:chExt cx="307175" cy="298725"/>
          </a:xfrm>
        </p:grpSpPr>
        <p:sp>
          <p:nvSpPr>
            <p:cNvPr id="13707" name="Google Shape;13707;p61"/>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61"/>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61"/>
          <p:cNvGrpSpPr/>
          <p:nvPr/>
        </p:nvGrpSpPr>
        <p:grpSpPr>
          <a:xfrm>
            <a:off x="3521599" y="1334007"/>
            <a:ext cx="361004" cy="358229"/>
            <a:chOff x="-48266125" y="1973375"/>
            <a:chExt cx="302450" cy="300125"/>
          </a:xfrm>
        </p:grpSpPr>
        <p:sp>
          <p:nvSpPr>
            <p:cNvPr id="13710" name="Google Shape;13710;p61"/>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1"/>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1"/>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1"/>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1"/>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1"/>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61"/>
          <p:cNvGrpSpPr/>
          <p:nvPr/>
        </p:nvGrpSpPr>
        <p:grpSpPr>
          <a:xfrm>
            <a:off x="3548844" y="1789769"/>
            <a:ext cx="306516" cy="358349"/>
            <a:chOff x="-48237000" y="2342650"/>
            <a:chExt cx="256800" cy="300225"/>
          </a:xfrm>
        </p:grpSpPr>
        <p:sp>
          <p:nvSpPr>
            <p:cNvPr id="13717" name="Google Shape;13717;p61"/>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61"/>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1"/>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0" name="Google Shape;13720;p61"/>
          <p:cNvGrpSpPr/>
          <p:nvPr/>
        </p:nvGrpSpPr>
        <p:grpSpPr>
          <a:xfrm>
            <a:off x="2180338" y="2690046"/>
            <a:ext cx="361034" cy="355633"/>
            <a:chOff x="-46404975" y="1966100"/>
            <a:chExt cx="302475" cy="297950"/>
          </a:xfrm>
        </p:grpSpPr>
        <p:sp>
          <p:nvSpPr>
            <p:cNvPr id="13721" name="Google Shape;13721;p61"/>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1"/>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1"/>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1"/>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5" name="Google Shape;13725;p61"/>
          <p:cNvGrpSpPr/>
          <p:nvPr/>
        </p:nvGrpSpPr>
        <p:grpSpPr>
          <a:xfrm>
            <a:off x="2181740" y="3135863"/>
            <a:ext cx="358229" cy="358199"/>
            <a:chOff x="-46401050" y="2333325"/>
            <a:chExt cx="300125" cy="300100"/>
          </a:xfrm>
        </p:grpSpPr>
        <p:sp>
          <p:nvSpPr>
            <p:cNvPr id="13726" name="Google Shape;13726;p61"/>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1"/>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1"/>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1"/>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0" name="Google Shape;13730;p61"/>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1" name="Google Shape;13731;p61"/>
          <p:cNvGrpSpPr/>
          <p:nvPr/>
        </p:nvGrpSpPr>
        <p:grpSpPr>
          <a:xfrm>
            <a:off x="3961830" y="3146218"/>
            <a:ext cx="359154" cy="359124"/>
            <a:chOff x="-44914800" y="2342000"/>
            <a:chExt cx="300900" cy="300875"/>
          </a:xfrm>
        </p:grpSpPr>
        <p:sp>
          <p:nvSpPr>
            <p:cNvPr id="13732" name="Google Shape;13732;p61"/>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1"/>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1"/>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5" name="Google Shape;13735;p61"/>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6" name="Google Shape;13736;p61"/>
          <p:cNvGrpSpPr/>
          <p:nvPr/>
        </p:nvGrpSpPr>
        <p:grpSpPr>
          <a:xfrm>
            <a:off x="1735816" y="1758736"/>
            <a:ext cx="359154" cy="357424"/>
            <a:chOff x="-49786250" y="2316650"/>
            <a:chExt cx="300900" cy="299450"/>
          </a:xfrm>
        </p:grpSpPr>
        <p:sp>
          <p:nvSpPr>
            <p:cNvPr id="13737" name="Google Shape;13737;p61"/>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61"/>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61"/>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61"/>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61"/>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1"/>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1"/>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44" name="Google Shape;13744;p61"/>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1"/>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46" name="Google Shape;13746;p61"/>
          <p:cNvGrpSpPr/>
          <p:nvPr/>
        </p:nvGrpSpPr>
        <p:grpSpPr>
          <a:xfrm>
            <a:off x="4033144" y="1788993"/>
            <a:ext cx="230365" cy="359124"/>
            <a:chOff x="-47842400" y="2342000"/>
            <a:chExt cx="193000" cy="300875"/>
          </a:xfrm>
        </p:grpSpPr>
        <p:sp>
          <p:nvSpPr>
            <p:cNvPr id="13747" name="Google Shape;13747;p61"/>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1"/>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1"/>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0" name="Google Shape;13750;p61"/>
          <p:cNvGrpSpPr/>
          <p:nvPr/>
        </p:nvGrpSpPr>
        <p:grpSpPr>
          <a:xfrm>
            <a:off x="3969212" y="2236452"/>
            <a:ext cx="358229" cy="359154"/>
            <a:chOff x="-47896750" y="2710600"/>
            <a:chExt cx="300125" cy="300900"/>
          </a:xfrm>
        </p:grpSpPr>
        <p:sp>
          <p:nvSpPr>
            <p:cNvPr id="13751" name="Google Shape;13751;p61"/>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1"/>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1"/>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1"/>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5" name="Google Shape;13755;p61"/>
          <p:cNvGrpSpPr/>
          <p:nvPr/>
        </p:nvGrpSpPr>
        <p:grpSpPr>
          <a:xfrm>
            <a:off x="2624852" y="2710009"/>
            <a:ext cx="359154" cy="314991"/>
            <a:chOff x="-46033225" y="1982825"/>
            <a:chExt cx="300900" cy="263900"/>
          </a:xfrm>
        </p:grpSpPr>
        <p:sp>
          <p:nvSpPr>
            <p:cNvPr id="13756" name="Google Shape;13756;p61"/>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1"/>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1"/>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61"/>
          <p:cNvGrpSpPr/>
          <p:nvPr/>
        </p:nvGrpSpPr>
        <p:grpSpPr>
          <a:xfrm>
            <a:off x="2621569" y="3137266"/>
            <a:ext cx="365719" cy="326151"/>
            <a:chOff x="-46034000" y="2334500"/>
            <a:chExt cx="306400" cy="273250"/>
          </a:xfrm>
        </p:grpSpPr>
        <p:sp>
          <p:nvSpPr>
            <p:cNvPr id="13760" name="Google Shape;13760;p61"/>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1"/>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1"/>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3" name="Google Shape;13763;p61"/>
          <p:cNvGrpSpPr/>
          <p:nvPr/>
        </p:nvGrpSpPr>
        <p:grpSpPr>
          <a:xfrm>
            <a:off x="2667627" y="3591655"/>
            <a:ext cx="273603" cy="356439"/>
            <a:chOff x="-45998575" y="2702625"/>
            <a:chExt cx="229225" cy="298625"/>
          </a:xfrm>
        </p:grpSpPr>
        <p:sp>
          <p:nvSpPr>
            <p:cNvPr id="13764" name="Google Shape;13764;p61"/>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1"/>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1"/>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1"/>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1"/>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1"/>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61"/>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71" name="Google Shape;13771;p61"/>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1"/>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3" name="Google Shape;13773;p61"/>
          <p:cNvGrpSpPr/>
          <p:nvPr/>
        </p:nvGrpSpPr>
        <p:grpSpPr>
          <a:xfrm>
            <a:off x="2203197" y="2205419"/>
            <a:ext cx="314961" cy="361034"/>
            <a:chOff x="-49398750" y="2684600"/>
            <a:chExt cx="263875" cy="302475"/>
          </a:xfrm>
        </p:grpSpPr>
        <p:sp>
          <p:nvSpPr>
            <p:cNvPr id="13774" name="Google Shape;13774;p61"/>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1"/>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61"/>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7" name="Google Shape;13777;p61"/>
          <p:cNvGrpSpPr/>
          <p:nvPr/>
        </p:nvGrpSpPr>
        <p:grpSpPr>
          <a:xfrm>
            <a:off x="873121" y="2699684"/>
            <a:ext cx="314006" cy="359154"/>
            <a:chOff x="-47509225" y="1974175"/>
            <a:chExt cx="263075" cy="300900"/>
          </a:xfrm>
        </p:grpSpPr>
        <p:sp>
          <p:nvSpPr>
            <p:cNvPr id="13778" name="Google Shape;13778;p61"/>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1"/>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1"/>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1"/>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1"/>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3" name="Google Shape;13783;p61"/>
          <p:cNvGrpSpPr/>
          <p:nvPr/>
        </p:nvGrpSpPr>
        <p:grpSpPr>
          <a:xfrm>
            <a:off x="849622" y="3146218"/>
            <a:ext cx="361004" cy="357961"/>
            <a:chOff x="-47529700" y="2342000"/>
            <a:chExt cx="302450" cy="299900"/>
          </a:xfrm>
        </p:grpSpPr>
        <p:sp>
          <p:nvSpPr>
            <p:cNvPr id="13784" name="Google Shape;13784;p61"/>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1"/>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6" name="Google Shape;13786;p61"/>
          <p:cNvGrpSpPr/>
          <p:nvPr/>
        </p:nvGrpSpPr>
        <p:grpSpPr>
          <a:xfrm>
            <a:off x="851025" y="3645367"/>
            <a:ext cx="358199" cy="272648"/>
            <a:chOff x="-47527350" y="2747625"/>
            <a:chExt cx="300100" cy="228425"/>
          </a:xfrm>
        </p:grpSpPr>
        <p:sp>
          <p:nvSpPr>
            <p:cNvPr id="13787" name="Google Shape;13787;p61"/>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1"/>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1"/>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1"/>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1"/>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1"/>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3" name="Google Shape;13793;p61"/>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94" name="Google Shape;13794;p61"/>
          <p:cNvGrpSpPr/>
          <p:nvPr/>
        </p:nvGrpSpPr>
        <p:grpSpPr>
          <a:xfrm>
            <a:off x="3073924" y="3158422"/>
            <a:ext cx="358229" cy="314961"/>
            <a:chOff x="-45664625" y="2352225"/>
            <a:chExt cx="300125" cy="263875"/>
          </a:xfrm>
        </p:grpSpPr>
        <p:sp>
          <p:nvSpPr>
            <p:cNvPr id="13795" name="Google Shape;13795;p61"/>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1"/>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1"/>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61"/>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61"/>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61"/>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1"/>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2" name="Google Shape;13802;p61"/>
          <p:cNvGrpSpPr/>
          <p:nvPr/>
        </p:nvGrpSpPr>
        <p:grpSpPr>
          <a:xfrm>
            <a:off x="3073103" y="3592401"/>
            <a:ext cx="359870" cy="357573"/>
            <a:chOff x="-45665400" y="2703250"/>
            <a:chExt cx="301500" cy="299575"/>
          </a:xfrm>
        </p:grpSpPr>
        <p:sp>
          <p:nvSpPr>
            <p:cNvPr id="13803" name="Google Shape;13803;p61"/>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1"/>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1"/>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1"/>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61"/>
          <p:cNvGrpSpPr/>
          <p:nvPr/>
        </p:nvGrpSpPr>
        <p:grpSpPr>
          <a:xfrm>
            <a:off x="2174760" y="4033337"/>
            <a:ext cx="359154" cy="360109"/>
            <a:chOff x="-44528075" y="1982825"/>
            <a:chExt cx="300900" cy="301700"/>
          </a:xfrm>
        </p:grpSpPr>
        <p:sp>
          <p:nvSpPr>
            <p:cNvPr id="13808" name="Google Shape;13808;p61"/>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1"/>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1"/>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61"/>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1"/>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1"/>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1"/>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5" name="Google Shape;13815;p61"/>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6" name="Google Shape;13816;p61"/>
          <p:cNvGrpSpPr/>
          <p:nvPr/>
        </p:nvGrpSpPr>
        <p:grpSpPr>
          <a:xfrm>
            <a:off x="2625923" y="1758885"/>
            <a:ext cx="358199" cy="358229"/>
            <a:chOff x="-49048250" y="2316775"/>
            <a:chExt cx="300100" cy="300125"/>
          </a:xfrm>
        </p:grpSpPr>
        <p:sp>
          <p:nvSpPr>
            <p:cNvPr id="13817" name="Google Shape;13817;p61"/>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1"/>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1"/>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1"/>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21" name="Google Shape;13821;p61"/>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22" name="Google Shape;13822;p61"/>
          <p:cNvGrpSpPr/>
          <p:nvPr/>
        </p:nvGrpSpPr>
        <p:grpSpPr>
          <a:xfrm>
            <a:off x="1290494" y="2699684"/>
            <a:ext cx="360109" cy="358199"/>
            <a:chOff x="-47160325" y="1974175"/>
            <a:chExt cx="301700" cy="300100"/>
          </a:xfrm>
        </p:grpSpPr>
        <p:sp>
          <p:nvSpPr>
            <p:cNvPr id="13823" name="Google Shape;13823;p61"/>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1"/>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61"/>
          <p:cNvGrpSpPr/>
          <p:nvPr/>
        </p:nvGrpSpPr>
        <p:grpSpPr>
          <a:xfrm>
            <a:off x="1290971" y="3146218"/>
            <a:ext cx="359154" cy="359124"/>
            <a:chOff x="-47159525" y="2342000"/>
            <a:chExt cx="300900" cy="300875"/>
          </a:xfrm>
        </p:grpSpPr>
        <p:sp>
          <p:nvSpPr>
            <p:cNvPr id="13826" name="Google Shape;13826;p61"/>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1"/>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1"/>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1"/>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1"/>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1" name="Google Shape;13831;p61"/>
          <p:cNvGrpSpPr/>
          <p:nvPr/>
        </p:nvGrpSpPr>
        <p:grpSpPr>
          <a:xfrm>
            <a:off x="1291448" y="3603054"/>
            <a:ext cx="358199" cy="359154"/>
            <a:chOff x="-47157950" y="2712175"/>
            <a:chExt cx="300100" cy="300900"/>
          </a:xfrm>
        </p:grpSpPr>
        <p:sp>
          <p:nvSpPr>
            <p:cNvPr id="13832" name="Google Shape;13832;p61"/>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1"/>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1"/>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1"/>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1"/>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1"/>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1"/>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9" name="Google Shape;13839;p61"/>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0" name="Google Shape;13840;p61"/>
          <p:cNvGrpSpPr/>
          <p:nvPr/>
        </p:nvGrpSpPr>
        <p:grpSpPr>
          <a:xfrm>
            <a:off x="3535175" y="3135863"/>
            <a:ext cx="315886" cy="358199"/>
            <a:chOff x="-45278675" y="2333325"/>
            <a:chExt cx="264650" cy="300100"/>
          </a:xfrm>
        </p:grpSpPr>
        <p:sp>
          <p:nvSpPr>
            <p:cNvPr id="13841" name="Google Shape;13841;p61"/>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1"/>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1"/>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1"/>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5" name="Google Shape;13845;p61"/>
          <p:cNvGrpSpPr/>
          <p:nvPr/>
        </p:nvGrpSpPr>
        <p:grpSpPr>
          <a:xfrm>
            <a:off x="3545500" y="3590820"/>
            <a:ext cx="295237" cy="358229"/>
            <a:chOff x="-45270025" y="2701925"/>
            <a:chExt cx="247350" cy="300125"/>
          </a:xfrm>
        </p:grpSpPr>
        <p:sp>
          <p:nvSpPr>
            <p:cNvPr id="13846" name="Google Shape;13846;p61"/>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1"/>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1"/>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1"/>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0" name="Google Shape;13850;p61"/>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51" name="Google Shape;13851;p61"/>
          <p:cNvGrpSpPr/>
          <p:nvPr/>
        </p:nvGrpSpPr>
        <p:grpSpPr>
          <a:xfrm>
            <a:off x="2209567" y="1743737"/>
            <a:ext cx="307444" cy="366556"/>
            <a:chOff x="2209567" y="1972337"/>
            <a:chExt cx="307444" cy="366556"/>
          </a:xfrm>
        </p:grpSpPr>
        <p:sp>
          <p:nvSpPr>
            <p:cNvPr id="13852" name="Google Shape;13852;p61"/>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1"/>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61"/>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55" name="Google Shape;13855;p61"/>
            <p:cNvGrpSpPr/>
            <p:nvPr/>
          </p:nvGrpSpPr>
          <p:grpSpPr>
            <a:xfrm>
              <a:off x="2209567" y="2078266"/>
              <a:ext cx="307444" cy="260626"/>
              <a:chOff x="1636184" y="2959225"/>
              <a:chExt cx="232666" cy="197250"/>
            </a:xfrm>
          </p:grpSpPr>
          <p:sp>
            <p:nvSpPr>
              <p:cNvPr id="13856" name="Google Shape;13856;p61"/>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1"/>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1"/>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3859" name="Google Shape;13859;p61"/>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13860" name="Google Shape;13860;p61"/>
          <p:cNvGrpSpPr/>
          <p:nvPr/>
        </p:nvGrpSpPr>
        <p:grpSpPr>
          <a:xfrm>
            <a:off x="3577265" y="2235011"/>
            <a:ext cx="258542" cy="365154"/>
            <a:chOff x="-47300587" y="123275"/>
            <a:chExt cx="190975" cy="269725"/>
          </a:xfrm>
        </p:grpSpPr>
        <p:sp>
          <p:nvSpPr>
            <p:cNvPr id="13861" name="Google Shape;13861;p61"/>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1"/>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1"/>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1"/>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1"/>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6" name="Google Shape;13866;p61"/>
          <p:cNvGrpSpPr/>
          <p:nvPr/>
        </p:nvGrpSpPr>
        <p:grpSpPr>
          <a:xfrm>
            <a:off x="4870788" y="1304201"/>
            <a:ext cx="342328" cy="339793"/>
            <a:chOff x="-13966675" y="1639700"/>
            <a:chExt cx="354450" cy="351825"/>
          </a:xfrm>
        </p:grpSpPr>
        <p:sp>
          <p:nvSpPr>
            <p:cNvPr id="13867" name="Google Shape;13867;p61"/>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1"/>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1"/>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1"/>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1"/>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2" name="Google Shape;13872;p61"/>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1"/>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61"/>
          <p:cNvGrpSpPr/>
          <p:nvPr/>
        </p:nvGrpSpPr>
        <p:grpSpPr>
          <a:xfrm>
            <a:off x="6667277" y="1303887"/>
            <a:ext cx="340034" cy="340420"/>
            <a:chOff x="-12199250" y="1662675"/>
            <a:chExt cx="352075" cy="352475"/>
          </a:xfrm>
        </p:grpSpPr>
        <p:sp>
          <p:nvSpPr>
            <p:cNvPr id="13875" name="Google Shape;13875;p61"/>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1"/>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1"/>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61"/>
          <p:cNvGrpSpPr/>
          <p:nvPr/>
        </p:nvGrpSpPr>
        <p:grpSpPr>
          <a:xfrm>
            <a:off x="6666130" y="1710754"/>
            <a:ext cx="342328" cy="342328"/>
            <a:chOff x="-12199250" y="2096250"/>
            <a:chExt cx="354450" cy="354450"/>
          </a:xfrm>
        </p:grpSpPr>
        <p:sp>
          <p:nvSpPr>
            <p:cNvPr id="13879" name="Google Shape;13879;p61"/>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1"/>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1" name="Google Shape;13881;p61"/>
          <p:cNvGrpSpPr/>
          <p:nvPr/>
        </p:nvGrpSpPr>
        <p:grpSpPr>
          <a:xfrm>
            <a:off x="6667277" y="2119708"/>
            <a:ext cx="340034" cy="341579"/>
            <a:chOff x="-12199250" y="2530225"/>
            <a:chExt cx="352075" cy="353675"/>
          </a:xfrm>
        </p:grpSpPr>
        <p:sp>
          <p:nvSpPr>
            <p:cNvPr id="13882" name="Google Shape;13882;p61"/>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1"/>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1"/>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1"/>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86" name="Google Shape;13886;p61"/>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7" name="Google Shape;13887;p61"/>
          <p:cNvGrpSpPr/>
          <p:nvPr/>
        </p:nvGrpSpPr>
        <p:grpSpPr>
          <a:xfrm>
            <a:off x="4870788" y="2959488"/>
            <a:ext cx="342328" cy="339310"/>
            <a:chOff x="-10462550" y="2057650"/>
            <a:chExt cx="354450" cy="351325"/>
          </a:xfrm>
        </p:grpSpPr>
        <p:sp>
          <p:nvSpPr>
            <p:cNvPr id="13888" name="Google Shape;13888;p61"/>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1"/>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0" name="Google Shape;13890;p61"/>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91" name="Google Shape;13891;p61"/>
          <p:cNvGrpSpPr/>
          <p:nvPr/>
        </p:nvGrpSpPr>
        <p:grpSpPr>
          <a:xfrm>
            <a:off x="6649772" y="2551051"/>
            <a:ext cx="375044" cy="340541"/>
            <a:chOff x="-8692750" y="1622100"/>
            <a:chExt cx="388325" cy="352600"/>
          </a:xfrm>
        </p:grpSpPr>
        <p:sp>
          <p:nvSpPr>
            <p:cNvPr id="13892" name="Google Shape;13892;p61"/>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1"/>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61"/>
          <p:cNvGrpSpPr/>
          <p:nvPr/>
        </p:nvGrpSpPr>
        <p:grpSpPr>
          <a:xfrm>
            <a:off x="5304253" y="1303307"/>
            <a:ext cx="341555" cy="341579"/>
            <a:chOff x="-13529550" y="1639425"/>
            <a:chExt cx="353650" cy="353675"/>
          </a:xfrm>
        </p:grpSpPr>
        <p:sp>
          <p:nvSpPr>
            <p:cNvPr id="13895" name="Google Shape;13895;p61"/>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1"/>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1"/>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1"/>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1"/>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1"/>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1"/>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1"/>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61"/>
          <p:cNvGrpSpPr/>
          <p:nvPr/>
        </p:nvGrpSpPr>
        <p:grpSpPr>
          <a:xfrm>
            <a:off x="5303106" y="1711889"/>
            <a:ext cx="343849" cy="340058"/>
            <a:chOff x="-13531925" y="2075775"/>
            <a:chExt cx="356025" cy="352100"/>
          </a:xfrm>
        </p:grpSpPr>
        <p:sp>
          <p:nvSpPr>
            <p:cNvPr id="13904" name="Google Shape;13904;p61"/>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1"/>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61"/>
          <p:cNvGrpSpPr/>
          <p:nvPr/>
        </p:nvGrpSpPr>
        <p:grpSpPr>
          <a:xfrm>
            <a:off x="5304627" y="2120094"/>
            <a:ext cx="340807" cy="340807"/>
            <a:chOff x="-13528775" y="2507400"/>
            <a:chExt cx="352875" cy="352875"/>
          </a:xfrm>
        </p:grpSpPr>
        <p:sp>
          <p:nvSpPr>
            <p:cNvPr id="13907" name="Google Shape;13907;p61"/>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1"/>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1"/>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10" name="Google Shape;13910;p61"/>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1"/>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12" name="Google Shape;13912;p61"/>
          <p:cNvGrpSpPr/>
          <p:nvPr/>
        </p:nvGrpSpPr>
        <p:grpSpPr>
          <a:xfrm>
            <a:off x="7140133" y="2119708"/>
            <a:ext cx="308090" cy="341579"/>
            <a:chOff x="-11747150" y="2530225"/>
            <a:chExt cx="319000" cy="353675"/>
          </a:xfrm>
        </p:grpSpPr>
        <p:sp>
          <p:nvSpPr>
            <p:cNvPr id="13913" name="Google Shape;13913;p61"/>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1"/>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61"/>
          <p:cNvGrpSpPr/>
          <p:nvPr/>
        </p:nvGrpSpPr>
        <p:grpSpPr>
          <a:xfrm>
            <a:off x="5304627" y="2550919"/>
            <a:ext cx="340807" cy="340807"/>
            <a:chOff x="-10027775" y="1622900"/>
            <a:chExt cx="352875" cy="352875"/>
          </a:xfrm>
        </p:grpSpPr>
        <p:sp>
          <p:nvSpPr>
            <p:cNvPr id="13916" name="Google Shape;13916;p61"/>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1"/>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1"/>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1"/>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1"/>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1"/>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2" name="Google Shape;13922;p61"/>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23" name="Google Shape;13923;p61"/>
          <p:cNvGrpSpPr/>
          <p:nvPr/>
        </p:nvGrpSpPr>
        <p:grpSpPr>
          <a:xfrm>
            <a:off x="8031595" y="2576583"/>
            <a:ext cx="322553" cy="342328"/>
            <a:chOff x="-10019125" y="2490075"/>
            <a:chExt cx="333975" cy="354450"/>
          </a:xfrm>
        </p:grpSpPr>
        <p:sp>
          <p:nvSpPr>
            <p:cNvPr id="13924" name="Google Shape;13924;p61"/>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1"/>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1"/>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1"/>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61"/>
          <p:cNvGrpSpPr/>
          <p:nvPr/>
        </p:nvGrpSpPr>
        <p:grpSpPr>
          <a:xfrm>
            <a:off x="6661180" y="2957593"/>
            <a:ext cx="352227" cy="343100"/>
            <a:chOff x="-8684100" y="2032450"/>
            <a:chExt cx="364700" cy="355250"/>
          </a:xfrm>
        </p:grpSpPr>
        <p:sp>
          <p:nvSpPr>
            <p:cNvPr id="13929" name="Google Shape;13929;p61"/>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1"/>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1"/>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2" name="Google Shape;13932;p61"/>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3" name="Google Shape;13933;p61"/>
          <p:cNvGrpSpPr/>
          <p:nvPr/>
        </p:nvGrpSpPr>
        <p:grpSpPr>
          <a:xfrm>
            <a:off x="5752039" y="1711056"/>
            <a:ext cx="343849" cy="341724"/>
            <a:chOff x="-13095575" y="2073400"/>
            <a:chExt cx="356025" cy="353825"/>
          </a:xfrm>
        </p:grpSpPr>
        <p:sp>
          <p:nvSpPr>
            <p:cNvPr id="13934" name="Google Shape;13934;p61"/>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1"/>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1"/>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1"/>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1"/>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1"/>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1"/>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1"/>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2" name="Google Shape;13942;p61"/>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3" name="Google Shape;13943;p61"/>
          <p:cNvGrpSpPr/>
          <p:nvPr/>
        </p:nvGrpSpPr>
        <p:grpSpPr>
          <a:xfrm>
            <a:off x="7576787" y="1302885"/>
            <a:ext cx="343100" cy="342424"/>
            <a:chOff x="-11332875" y="1660700"/>
            <a:chExt cx="355250" cy="354550"/>
          </a:xfrm>
        </p:grpSpPr>
        <p:sp>
          <p:nvSpPr>
            <p:cNvPr id="13944" name="Google Shape;13944;p61"/>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1"/>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1"/>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1"/>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8" name="Google Shape;13948;p61"/>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1"/>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0" name="Google Shape;13950;p61"/>
          <p:cNvGrpSpPr/>
          <p:nvPr/>
        </p:nvGrpSpPr>
        <p:grpSpPr>
          <a:xfrm>
            <a:off x="5774096" y="2549397"/>
            <a:ext cx="299736" cy="343849"/>
            <a:chOff x="-9570950" y="1622100"/>
            <a:chExt cx="310350" cy="356025"/>
          </a:xfrm>
        </p:grpSpPr>
        <p:sp>
          <p:nvSpPr>
            <p:cNvPr id="13951" name="Google Shape;13951;p61"/>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1"/>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1"/>
          <p:cNvGrpSpPr/>
          <p:nvPr/>
        </p:nvGrpSpPr>
        <p:grpSpPr>
          <a:xfrm>
            <a:off x="5752800" y="2958353"/>
            <a:ext cx="342328" cy="341579"/>
            <a:chOff x="-9594575" y="2056875"/>
            <a:chExt cx="354450" cy="353675"/>
          </a:xfrm>
        </p:grpSpPr>
        <p:sp>
          <p:nvSpPr>
            <p:cNvPr id="13954" name="Google Shape;13954;p61"/>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1"/>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61"/>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57" name="Google Shape;13957;p61"/>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8" name="Google Shape;13958;p61"/>
          <p:cNvGrpSpPr/>
          <p:nvPr/>
        </p:nvGrpSpPr>
        <p:grpSpPr>
          <a:xfrm>
            <a:off x="6208482" y="1303693"/>
            <a:ext cx="342328" cy="340807"/>
            <a:chOff x="-12661600" y="1640225"/>
            <a:chExt cx="354450" cy="352875"/>
          </a:xfrm>
        </p:grpSpPr>
        <p:sp>
          <p:nvSpPr>
            <p:cNvPr id="13959" name="Google Shape;13959;p61"/>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1"/>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1"/>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61"/>
          <p:cNvGrpSpPr/>
          <p:nvPr/>
        </p:nvGrpSpPr>
        <p:grpSpPr>
          <a:xfrm>
            <a:off x="6208857" y="1732231"/>
            <a:ext cx="341579" cy="299374"/>
            <a:chOff x="-12660025" y="2096250"/>
            <a:chExt cx="353675" cy="309975"/>
          </a:xfrm>
        </p:grpSpPr>
        <p:sp>
          <p:nvSpPr>
            <p:cNvPr id="13963" name="Google Shape;13963;p61"/>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1"/>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1"/>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1"/>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1"/>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1"/>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9" name="Google Shape;13969;p61"/>
          <p:cNvGrpSpPr/>
          <p:nvPr/>
        </p:nvGrpSpPr>
        <p:grpSpPr>
          <a:xfrm>
            <a:off x="6207335" y="2119527"/>
            <a:ext cx="344622" cy="341941"/>
            <a:chOff x="-12663175" y="2506800"/>
            <a:chExt cx="356825" cy="354050"/>
          </a:xfrm>
        </p:grpSpPr>
        <p:sp>
          <p:nvSpPr>
            <p:cNvPr id="13970" name="Google Shape;13970;p61"/>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1"/>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1"/>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1"/>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61"/>
          <p:cNvGrpSpPr/>
          <p:nvPr/>
        </p:nvGrpSpPr>
        <p:grpSpPr>
          <a:xfrm>
            <a:off x="8022468" y="1303307"/>
            <a:ext cx="340807" cy="341579"/>
            <a:chOff x="-10896525" y="1663050"/>
            <a:chExt cx="352875" cy="353675"/>
          </a:xfrm>
        </p:grpSpPr>
        <p:sp>
          <p:nvSpPr>
            <p:cNvPr id="13975" name="Google Shape;13975;p61"/>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1"/>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7" name="Google Shape;13977;p61"/>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8" name="Google Shape;13978;p61"/>
          <p:cNvGrpSpPr/>
          <p:nvPr/>
        </p:nvGrpSpPr>
        <p:grpSpPr>
          <a:xfrm>
            <a:off x="8022082" y="2130742"/>
            <a:ext cx="341579" cy="319511"/>
            <a:chOff x="-10898100" y="2542050"/>
            <a:chExt cx="353675" cy="330825"/>
          </a:xfrm>
        </p:grpSpPr>
        <p:sp>
          <p:nvSpPr>
            <p:cNvPr id="13979" name="Google Shape;13979;p61"/>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1"/>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1"/>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1"/>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1"/>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61"/>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61"/>
          <p:cNvGrpSpPr/>
          <p:nvPr/>
        </p:nvGrpSpPr>
        <p:grpSpPr>
          <a:xfrm>
            <a:off x="6209617" y="2551607"/>
            <a:ext cx="340058" cy="339430"/>
            <a:chOff x="-9157450" y="1622750"/>
            <a:chExt cx="352100" cy="351450"/>
          </a:xfrm>
        </p:grpSpPr>
        <p:sp>
          <p:nvSpPr>
            <p:cNvPr id="13986" name="Google Shape;13986;p61"/>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1"/>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61"/>
          <p:cNvGrpSpPr/>
          <p:nvPr/>
        </p:nvGrpSpPr>
        <p:grpSpPr>
          <a:xfrm>
            <a:off x="6247658" y="2959874"/>
            <a:ext cx="263977" cy="338537"/>
            <a:chOff x="-9119650" y="2056875"/>
            <a:chExt cx="273325" cy="350525"/>
          </a:xfrm>
        </p:grpSpPr>
        <p:sp>
          <p:nvSpPr>
            <p:cNvPr id="13989" name="Google Shape;13989;p61"/>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1"/>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1" name="Google Shape;13991;p61"/>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1"/>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3" name="Google Shape;13993;p61"/>
          <p:cNvGrpSpPr/>
          <p:nvPr/>
        </p:nvGrpSpPr>
        <p:grpSpPr>
          <a:xfrm>
            <a:off x="7576790" y="2989279"/>
            <a:ext cx="343094" cy="341569"/>
            <a:chOff x="6001575" y="3119050"/>
            <a:chExt cx="315025" cy="313625"/>
          </a:xfrm>
        </p:grpSpPr>
        <p:sp>
          <p:nvSpPr>
            <p:cNvPr id="13994" name="Google Shape;13994;p61"/>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1"/>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999"/>
        <p:cNvGrpSpPr/>
        <p:nvPr/>
      </p:nvGrpSpPr>
      <p:grpSpPr>
        <a:xfrm>
          <a:off x="0" y="0"/>
          <a:ext cx="0" cy="0"/>
          <a:chOff x="0" y="0"/>
          <a:chExt cx="0" cy="0"/>
        </a:xfrm>
      </p:grpSpPr>
      <p:sp>
        <p:nvSpPr>
          <p:cNvPr id="14000" name="Google Shape;14000;p62"/>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1" name="Google Shape;14001;p62"/>
          <p:cNvGrpSpPr/>
          <p:nvPr/>
        </p:nvGrpSpPr>
        <p:grpSpPr>
          <a:xfrm>
            <a:off x="845233" y="2273195"/>
            <a:ext cx="476329" cy="476213"/>
            <a:chOff x="-21298675" y="2414425"/>
            <a:chExt cx="306400" cy="306325"/>
          </a:xfrm>
        </p:grpSpPr>
        <p:sp>
          <p:nvSpPr>
            <p:cNvPr id="14002" name="Google Shape;14002;p62"/>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62"/>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2"/>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5" name="Google Shape;14005;p62"/>
          <p:cNvGrpSpPr/>
          <p:nvPr/>
        </p:nvGrpSpPr>
        <p:grpSpPr>
          <a:xfrm>
            <a:off x="844611" y="2865128"/>
            <a:ext cx="477573" cy="445432"/>
            <a:chOff x="-21299475" y="2798025"/>
            <a:chExt cx="307200" cy="286525"/>
          </a:xfrm>
        </p:grpSpPr>
        <p:sp>
          <p:nvSpPr>
            <p:cNvPr id="14006" name="Google Shape;14006;p62"/>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2"/>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2"/>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2"/>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2"/>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2"/>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2"/>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2"/>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2"/>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2"/>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62"/>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62"/>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8" name="Google Shape;14018;p62"/>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2"/>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2"/>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1" name="Google Shape;14021;p62"/>
          <p:cNvGrpSpPr/>
          <p:nvPr/>
        </p:nvGrpSpPr>
        <p:grpSpPr>
          <a:xfrm>
            <a:off x="6713966" y="1688917"/>
            <a:ext cx="413912" cy="472676"/>
            <a:chOff x="-17545650" y="2051350"/>
            <a:chExt cx="266250" cy="304050"/>
          </a:xfrm>
        </p:grpSpPr>
        <p:sp>
          <p:nvSpPr>
            <p:cNvPr id="14022" name="Google Shape;14022;p62"/>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62"/>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2"/>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2"/>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6" name="Google Shape;14026;p62"/>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7" name="Google Shape;14027;p62"/>
          <p:cNvGrpSpPr/>
          <p:nvPr/>
        </p:nvGrpSpPr>
        <p:grpSpPr>
          <a:xfrm>
            <a:off x="6684584" y="2865574"/>
            <a:ext cx="472676" cy="444538"/>
            <a:chOff x="-17565350" y="2809825"/>
            <a:chExt cx="304050" cy="285950"/>
          </a:xfrm>
        </p:grpSpPr>
        <p:sp>
          <p:nvSpPr>
            <p:cNvPr id="14028" name="Google Shape;14028;p62"/>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2"/>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2"/>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2"/>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2"/>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3" name="Google Shape;14033;p62"/>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2"/>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2"/>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6" name="Google Shape;14036;p62"/>
          <p:cNvGrpSpPr/>
          <p:nvPr/>
        </p:nvGrpSpPr>
        <p:grpSpPr>
          <a:xfrm>
            <a:off x="1457493" y="2850904"/>
            <a:ext cx="416283" cy="473881"/>
            <a:chOff x="-20904875" y="2788575"/>
            <a:chExt cx="267775" cy="304825"/>
          </a:xfrm>
        </p:grpSpPr>
        <p:sp>
          <p:nvSpPr>
            <p:cNvPr id="14037" name="Google Shape;14037;p62"/>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2"/>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9" name="Google Shape;14039;p62"/>
          <p:cNvGrpSpPr/>
          <p:nvPr/>
        </p:nvGrpSpPr>
        <p:grpSpPr>
          <a:xfrm>
            <a:off x="4397908" y="2275564"/>
            <a:ext cx="360045" cy="471471"/>
            <a:chOff x="-19006700" y="2434925"/>
            <a:chExt cx="231600" cy="303275"/>
          </a:xfrm>
        </p:grpSpPr>
        <p:sp>
          <p:nvSpPr>
            <p:cNvPr id="14040" name="Google Shape;14040;p62"/>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2"/>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2"/>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2"/>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44" name="Google Shape;14044;p62"/>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2"/>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46" name="Google Shape;14046;p62"/>
          <p:cNvGrpSpPr/>
          <p:nvPr/>
        </p:nvGrpSpPr>
        <p:grpSpPr>
          <a:xfrm>
            <a:off x="7276507" y="2289051"/>
            <a:ext cx="473881" cy="444499"/>
            <a:chOff x="-17190425" y="2435725"/>
            <a:chExt cx="304825" cy="285925"/>
          </a:xfrm>
        </p:grpSpPr>
        <p:sp>
          <p:nvSpPr>
            <p:cNvPr id="14047" name="Google Shape;14047;p62"/>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2"/>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2"/>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0" name="Google Shape;14050;p62"/>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1" name="Google Shape;14051;p62"/>
          <p:cNvGrpSpPr/>
          <p:nvPr/>
        </p:nvGrpSpPr>
        <p:grpSpPr>
          <a:xfrm>
            <a:off x="4931233" y="3444650"/>
            <a:ext cx="476329" cy="475086"/>
            <a:chOff x="-15719925" y="2416825"/>
            <a:chExt cx="306400" cy="305600"/>
          </a:xfrm>
        </p:grpSpPr>
        <p:sp>
          <p:nvSpPr>
            <p:cNvPr id="14052" name="Google Shape;14052;p62"/>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2"/>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2"/>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5" name="Google Shape;14055;p62"/>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2"/>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7" name="Google Shape;14057;p62"/>
          <p:cNvGrpSpPr/>
          <p:nvPr/>
        </p:nvGrpSpPr>
        <p:grpSpPr>
          <a:xfrm>
            <a:off x="2017527" y="2851506"/>
            <a:ext cx="479983" cy="472676"/>
            <a:chOff x="-20550425" y="2789350"/>
            <a:chExt cx="308750" cy="304050"/>
          </a:xfrm>
        </p:grpSpPr>
        <p:sp>
          <p:nvSpPr>
            <p:cNvPr id="14058" name="Google Shape;14058;p62"/>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2"/>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62"/>
          <p:cNvGrpSpPr/>
          <p:nvPr/>
        </p:nvGrpSpPr>
        <p:grpSpPr>
          <a:xfrm>
            <a:off x="4932894" y="1688158"/>
            <a:ext cx="473920" cy="474192"/>
            <a:chOff x="-18666450" y="2059825"/>
            <a:chExt cx="304850" cy="305025"/>
          </a:xfrm>
        </p:grpSpPr>
        <p:sp>
          <p:nvSpPr>
            <p:cNvPr id="14061" name="Google Shape;14061;p62"/>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2"/>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3" name="Google Shape;14063;p62"/>
          <p:cNvGrpSpPr/>
          <p:nvPr/>
        </p:nvGrpSpPr>
        <p:grpSpPr>
          <a:xfrm>
            <a:off x="4932292" y="2275584"/>
            <a:ext cx="475125" cy="471432"/>
            <a:chOff x="-18668025" y="2435725"/>
            <a:chExt cx="305625" cy="303250"/>
          </a:xfrm>
        </p:grpSpPr>
        <p:sp>
          <p:nvSpPr>
            <p:cNvPr id="14064" name="Google Shape;14064;p62"/>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2"/>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6" name="Google Shape;14066;p62"/>
          <p:cNvGrpSpPr/>
          <p:nvPr/>
        </p:nvGrpSpPr>
        <p:grpSpPr>
          <a:xfrm>
            <a:off x="4931689" y="2850902"/>
            <a:ext cx="476329" cy="473881"/>
            <a:chOff x="-18668800" y="2807475"/>
            <a:chExt cx="306400" cy="304825"/>
          </a:xfrm>
        </p:grpSpPr>
        <p:sp>
          <p:nvSpPr>
            <p:cNvPr id="14067" name="Google Shape;14067;p62"/>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2"/>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2"/>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2"/>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2"/>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2"/>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2"/>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2"/>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2"/>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6" name="Google Shape;14076;p62"/>
          <p:cNvGrpSpPr/>
          <p:nvPr/>
        </p:nvGrpSpPr>
        <p:grpSpPr>
          <a:xfrm>
            <a:off x="7885658" y="1687693"/>
            <a:ext cx="416361" cy="475125"/>
            <a:chOff x="-16798200" y="2050575"/>
            <a:chExt cx="267825" cy="305625"/>
          </a:xfrm>
        </p:grpSpPr>
        <p:sp>
          <p:nvSpPr>
            <p:cNvPr id="14077" name="Google Shape;14077;p62"/>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2"/>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2"/>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0" name="Google Shape;14080;p62"/>
          <p:cNvGrpSpPr/>
          <p:nvPr/>
        </p:nvGrpSpPr>
        <p:grpSpPr>
          <a:xfrm>
            <a:off x="7856276" y="2852127"/>
            <a:ext cx="475125" cy="471432"/>
            <a:chOff x="-16817100" y="2801175"/>
            <a:chExt cx="305625" cy="303250"/>
          </a:xfrm>
        </p:grpSpPr>
        <p:sp>
          <p:nvSpPr>
            <p:cNvPr id="14081" name="Google Shape;14081;p62"/>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2"/>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2"/>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2"/>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2"/>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2"/>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2"/>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2"/>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9" name="Google Shape;14089;p62"/>
          <p:cNvGrpSpPr/>
          <p:nvPr/>
        </p:nvGrpSpPr>
        <p:grpSpPr>
          <a:xfrm>
            <a:off x="7263396" y="3444614"/>
            <a:ext cx="476329" cy="475125"/>
            <a:chOff x="-15717575" y="2786200"/>
            <a:chExt cx="306400" cy="305625"/>
          </a:xfrm>
        </p:grpSpPr>
        <p:sp>
          <p:nvSpPr>
            <p:cNvPr id="14090" name="Google Shape;14090;p62"/>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2"/>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2"/>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2"/>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2"/>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2"/>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2"/>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62"/>
          <p:cNvGrpSpPr/>
          <p:nvPr/>
        </p:nvGrpSpPr>
        <p:grpSpPr>
          <a:xfrm>
            <a:off x="2600969" y="1688296"/>
            <a:ext cx="475125" cy="473920"/>
            <a:chOff x="-20173175" y="2038750"/>
            <a:chExt cx="305625" cy="304850"/>
          </a:xfrm>
        </p:grpSpPr>
        <p:sp>
          <p:nvSpPr>
            <p:cNvPr id="14098" name="Google Shape;14098;p62"/>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2"/>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0" name="Google Shape;14100;p62"/>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01" name="Google Shape;14101;p62"/>
          <p:cNvGrpSpPr/>
          <p:nvPr/>
        </p:nvGrpSpPr>
        <p:grpSpPr>
          <a:xfrm>
            <a:off x="2602193" y="2850282"/>
            <a:ext cx="472676" cy="475125"/>
            <a:chOff x="-20173175" y="2787775"/>
            <a:chExt cx="304050" cy="305625"/>
          </a:xfrm>
        </p:grpSpPr>
        <p:sp>
          <p:nvSpPr>
            <p:cNvPr id="14102" name="Google Shape;14102;p62"/>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2"/>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2"/>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2"/>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2"/>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2"/>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2"/>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9" name="Google Shape;14109;p62"/>
          <p:cNvGrpSpPr/>
          <p:nvPr/>
        </p:nvGrpSpPr>
        <p:grpSpPr>
          <a:xfrm>
            <a:off x="5527177" y="2275564"/>
            <a:ext cx="473881" cy="471471"/>
            <a:chOff x="-18294675" y="2434925"/>
            <a:chExt cx="304825" cy="303275"/>
          </a:xfrm>
        </p:grpSpPr>
        <p:sp>
          <p:nvSpPr>
            <p:cNvPr id="14110" name="Google Shape;14110;p62"/>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2"/>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2"/>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3" name="Google Shape;14113;p62"/>
          <p:cNvGrpSpPr/>
          <p:nvPr/>
        </p:nvGrpSpPr>
        <p:grpSpPr>
          <a:xfrm>
            <a:off x="5583492" y="2852107"/>
            <a:ext cx="361250" cy="471471"/>
            <a:chOff x="-18258450" y="2809825"/>
            <a:chExt cx="232375" cy="303275"/>
          </a:xfrm>
        </p:grpSpPr>
        <p:sp>
          <p:nvSpPr>
            <p:cNvPr id="14114" name="Google Shape;14114;p62"/>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62"/>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2"/>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17" name="Google Shape;14117;p62"/>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18" name="Google Shape;14118;p62"/>
          <p:cNvGrpSpPr/>
          <p:nvPr/>
        </p:nvGrpSpPr>
        <p:grpSpPr>
          <a:xfrm>
            <a:off x="3793692" y="3445233"/>
            <a:ext cx="415117" cy="473920"/>
            <a:chOff x="-16422500" y="2425450"/>
            <a:chExt cx="267025" cy="304850"/>
          </a:xfrm>
        </p:grpSpPr>
        <p:sp>
          <p:nvSpPr>
            <p:cNvPr id="14119" name="Google Shape;14119;p62"/>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2"/>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2"/>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2" name="Google Shape;14122;p62"/>
          <p:cNvGrpSpPr/>
          <p:nvPr/>
        </p:nvGrpSpPr>
        <p:grpSpPr>
          <a:xfrm>
            <a:off x="6096453" y="3445838"/>
            <a:ext cx="473920" cy="472676"/>
            <a:chOff x="-16442200" y="2801175"/>
            <a:chExt cx="304850" cy="304050"/>
          </a:xfrm>
        </p:grpSpPr>
        <p:sp>
          <p:nvSpPr>
            <p:cNvPr id="14123" name="Google Shape;14123;p62"/>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2"/>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2"/>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26" name="Google Shape;14126;p62"/>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2"/>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8" name="Google Shape;14128;p62"/>
          <p:cNvGrpSpPr/>
          <p:nvPr/>
        </p:nvGrpSpPr>
        <p:grpSpPr>
          <a:xfrm>
            <a:off x="3172167" y="2276343"/>
            <a:ext cx="481265" cy="469917"/>
            <a:chOff x="-19802200" y="2416025"/>
            <a:chExt cx="309575" cy="302275"/>
          </a:xfrm>
        </p:grpSpPr>
        <p:sp>
          <p:nvSpPr>
            <p:cNvPr id="14129" name="Google Shape;14129;p62"/>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2"/>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2"/>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2"/>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2"/>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62"/>
          <p:cNvGrpSpPr/>
          <p:nvPr/>
        </p:nvGrpSpPr>
        <p:grpSpPr>
          <a:xfrm>
            <a:off x="3175238" y="2851506"/>
            <a:ext cx="475125" cy="472676"/>
            <a:chOff x="-19801400" y="2788575"/>
            <a:chExt cx="305625" cy="304050"/>
          </a:xfrm>
        </p:grpSpPr>
        <p:sp>
          <p:nvSpPr>
            <p:cNvPr id="14135" name="Google Shape;14135;p62"/>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2"/>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62"/>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2"/>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2"/>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2"/>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1" name="Google Shape;14141;p62"/>
          <p:cNvGrpSpPr/>
          <p:nvPr/>
        </p:nvGrpSpPr>
        <p:grpSpPr>
          <a:xfrm>
            <a:off x="6130314" y="1688916"/>
            <a:ext cx="422463" cy="472676"/>
            <a:chOff x="-17903225" y="2060800"/>
            <a:chExt cx="271750" cy="304050"/>
          </a:xfrm>
        </p:grpSpPr>
        <p:sp>
          <p:nvSpPr>
            <p:cNvPr id="14142" name="Google Shape;14142;p62"/>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2"/>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2"/>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5" name="Google Shape;14145;p62"/>
          <p:cNvGrpSpPr/>
          <p:nvPr/>
        </p:nvGrpSpPr>
        <p:grpSpPr>
          <a:xfrm>
            <a:off x="6104605" y="2274962"/>
            <a:ext cx="473881" cy="472676"/>
            <a:chOff x="-17918975" y="2435725"/>
            <a:chExt cx="304825" cy="304050"/>
          </a:xfrm>
        </p:grpSpPr>
        <p:sp>
          <p:nvSpPr>
            <p:cNvPr id="14146" name="Google Shape;14146;p62"/>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62"/>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8" name="Google Shape;14148;p62"/>
          <p:cNvGrpSpPr/>
          <p:nvPr/>
        </p:nvGrpSpPr>
        <p:grpSpPr>
          <a:xfrm>
            <a:off x="6133365" y="2852729"/>
            <a:ext cx="416361" cy="470228"/>
            <a:chOff x="-17899300" y="2810625"/>
            <a:chExt cx="267825" cy="302475"/>
          </a:xfrm>
        </p:grpSpPr>
        <p:sp>
          <p:nvSpPr>
            <p:cNvPr id="14149" name="Google Shape;14149;p62"/>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2"/>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2"/>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2" name="Google Shape;14152;p62"/>
          <p:cNvGrpSpPr/>
          <p:nvPr/>
        </p:nvGrpSpPr>
        <p:grpSpPr>
          <a:xfrm>
            <a:off x="2039218" y="3461166"/>
            <a:ext cx="472676" cy="442089"/>
            <a:chOff x="-16066500" y="2060800"/>
            <a:chExt cx="304050" cy="284375"/>
          </a:xfrm>
        </p:grpSpPr>
        <p:sp>
          <p:nvSpPr>
            <p:cNvPr id="14153" name="Google Shape;14153;p62"/>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2"/>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2"/>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2"/>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62"/>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8" name="Google Shape;14158;p62"/>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2"/>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2"/>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1" name="Google Shape;14161;p62"/>
          <p:cNvGrpSpPr/>
          <p:nvPr/>
        </p:nvGrpSpPr>
        <p:grpSpPr>
          <a:xfrm>
            <a:off x="7923925" y="2297751"/>
            <a:ext cx="368362" cy="419314"/>
            <a:chOff x="4995050" y="3245650"/>
            <a:chExt cx="236950" cy="269725"/>
          </a:xfrm>
        </p:grpSpPr>
        <p:sp>
          <p:nvSpPr>
            <p:cNvPr id="14162" name="Google Shape;14162;p62"/>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2"/>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2"/>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5" name="Google Shape;14165;p62"/>
            <p:cNvGrpSpPr/>
            <p:nvPr/>
          </p:nvGrpSpPr>
          <p:grpSpPr>
            <a:xfrm>
              <a:off x="4995050" y="3245650"/>
              <a:ext cx="236950" cy="269725"/>
              <a:chOff x="4995050" y="3245650"/>
              <a:chExt cx="236950" cy="269725"/>
            </a:xfrm>
          </p:grpSpPr>
          <p:sp>
            <p:nvSpPr>
              <p:cNvPr id="14166" name="Google Shape;14166;p62"/>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2"/>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68" name="Google Shape;14168;p62"/>
          <p:cNvGrpSpPr/>
          <p:nvPr/>
        </p:nvGrpSpPr>
        <p:grpSpPr>
          <a:xfrm>
            <a:off x="5523718" y="1689744"/>
            <a:ext cx="483749" cy="481292"/>
            <a:chOff x="4724650" y="2885700"/>
            <a:chExt cx="270750" cy="269375"/>
          </a:xfrm>
        </p:grpSpPr>
        <p:sp>
          <p:nvSpPr>
            <p:cNvPr id="14169" name="Google Shape;14169;p62"/>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2"/>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2"/>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2"/>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2"/>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62"/>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2"/>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6" name="Google Shape;14176;p62"/>
          <p:cNvGrpSpPr/>
          <p:nvPr/>
        </p:nvGrpSpPr>
        <p:grpSpPr>
          <a:xfrm>
            <a:off x="4390823" y="1683870"/>
            <a:ext cx="389425" cy="467822"/>
            <a:chOff x="4459350" y="2882125"/>
            <a:chExt cx="228375" cy="274350"/>
          </a:xfrm>
        </p:grpSpPr>
        <p:sp>
          <p:nvSpPr>
            <p:cNvPr id="14177" name="Google Shape;14177;p62"/>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2"/>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2"/>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2"/>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2"/>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4182" name="Google Shape;14182;p62"/>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4183" name="Google Shape;14183;p62"/>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87"/>
        <p:cNvGrpSpPr/>
        <p:nvPr/>
      </p:nvGrpSpPr>
      <p:grpSpPr>
        <a:xfrm>
          <a:off x="0" y="0"/>
          <a:ext cx="0" cy="0"/>
          <a:chOff x="0" y="0"/>
          <a:chExt cx="0" cy="0"/>
        </a:xfrm>
      </p:grpSpPr>
      <p:sp>
        <p:nvSpPr>
          <p:cNvPr id="14188" name="Google Shape;14188;p63"/>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189" name="Google Shape;14189;p63"/>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0" name="Google Shape;14190;p63"/>
          <p:cNvGrpSpPr/>
          <p:nvPr/>
        </p:nvGrpSpPr>
        <p:grpSpPr>
          <a:xfrm>
            <a:off x="847082" y="2140412"/>
            <a:ext cx="426462" cy="420796"/>
            <a:chOff x="-6713450" y="2397900"/>
            <a:chExt cx="295375" cy="291450"/>
          </a:xfrm>
        </p:grpSpPr>
        <p:sp>
          <p:nvSpPr>
            <p:cNvPr id="14191" name="Google Shape;14191;p63"/>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3"/>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93" name="Google Shape;14193;p63"/>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4" name="Google Shape;14194;p63"/>
          <p:cNvGrpSpPr/>
          <p:nvPr/>
        </p:nvGrpSpPr>
        <p:grpSpPr>
          <a:xfrm>
            <a:off x="3551844" y="1631401"/>
            <a:ext cx="423069" cy="420507"/>
            <a:chOff x="-4932650" y="2046625"/>
            <a:chExt cx="293025" cy="291250"/>
          </a:xfrm>
        </p:grpSpPr>
        <p:sp>
          <p:nvSpPr>
            <p:cNvPr id="14195" name="Google Shape;14195;p63"/>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3"/>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97" name="Google Shape;14197;p63"/>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8" name="Google Shape;14198;p63"/>
          <p:cNvGrpSpPr/>
          <p:nvPr/>
        </p:nvGrpSpPr>
        <p:grpSpPr>
          <a:xfrm>
            <a:off x="3563775" y="2660957"/>
            <a:ext cx="423069" cy="420796"/>
            <a:chOff x="-4931075" y="2765725"/>
            <a:chExt cx="293025" cy="291450"/>
          </a:xfrm>
        </p:grpSpPr>
        <p:sp>
          <p:nvSpPr>
            <p:cNvPr id="14199" name="Google Shape;14199;p63"/>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3"/>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1" name="Google Shape;14201;p63"/>
          <p:cNvGrpSpPr/>
          <p:nvPr/>
        </p:nvGrpSpPr>
        <p:grpSpPr>
          <a:xfrm>
            <a:off x="6269343" y="1656289"/>
            <a:ext cx="420796" cy="370732"/>
            <a:chOff x="-3137650" y="2067900"/>
            <a:chExt cx="291450" cy="256775"/>
          </a:xfrm>
        </p:grpSpPr>
        <p:sp>
          <p:nvSpPr>
            <p:cNvPr id="14202" name="Google Shape;14202;p63"/>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3"/>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3"/>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5" name="Google Shape;14205;p63"/>
          <p:cNvGrpSpPr/>
          <p:nvPr/>
        </p:nvGrpSpPr>
        <p:grpSpPr>
          <a:xfrm>
            <a:off x="6269343" y="2139926"/>
            <a:ext cx="420796" cy="421770"/>
            <a:chOff x="-3137650" y="2408950"/>
            <a:chExt cx="291450" cy="292125"/>
          </a:xfrm>
        </p:grpSpPr>
        <p:sp>
          <p:nvSpPr>
            <p:cNvPr id="14206" name="Google Shape;14206;p63"/>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3"/>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3"/>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3"/>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3"/>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1" name="Google Shape;14211;p63"/>
          <p:cNvGrpSpPr/>
          <p:nvPr/>
        </p:nvGrpSpPr>
        <p:grpSpPr>
          <a:xfrm>
            <a:off x="6281274" y="2685412"/>
            <a:ext cx="420796" cy="371887"/>
            <a:chOff x="-3137650" y="2787000"/>
            <a:chExt cx="291450" cy="257575"/>
          </a:xfrm>
        </p:grpSpPr>
        <p:sp>
          <p:nvSpPr>
            <p:cNvPr id="14212" name="Google Shape;14212;p63"/>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3"/>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3"/>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3"/>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3"/>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3"/>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3"/>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3"/>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0" name="Google Shape;14220;p63"/>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3"/>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3"/>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23" name="Google Shape;14223;p63"/>
          <p:cNvGrpSpPr/>
          <p:nvPr/>
        </p:nvGrpSpPr>
        <p:grpSpPr>
          <a:xfrm>
            <a:off x="1399451" y="2660397"/>
            <a:ext cx="421914" cy="421914"/>
            <a:chOff x="-6354300" y="2757075"/>
            <a:chExt cx="292225" cy="292225"/>
          </a:xfrm>
        </p:grpSpPr>
        <p:sp>
          <p:nvSpPr>
            <p:cNvPr id="14224" name="Google Shape;14224;p63"/>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3"/>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63"/>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3"/>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8" name="Google Shape;14228;p63"/>
          <p:cNvGrpSpPr/>
          <p:nvPr/>
        </p:nvGrpSpPr>
        <p:grpSpPr>
          <a:xfrm>
            <a:off x="4093454" y="1629560"/>
            <a:ext cx="424188" cy="424188"/>
            <a:chOff x="-4573475" y="2045850"/>
            <a:chExt cx="293800" cy="293800"/>
          </a:xfrm>
        </p:grpSpPr>
        <p:sp>
          <p:nvSpPr>
            <p:cNvPr id="14229" name="Google Shape;14229;p63"/>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3"/>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1" name="Google Shape;14231;p63"/>
          <p:cNvGrpSpPr/>
          <p:nvPr/>
        </p:nvGrpSpPr>
        <p:grpSpPr>
          <a:xfrm>
            <a:off x="4092877" y="2138699"/>
            <a:ext cx="425343" cy="424225"/>
            <a:chOff x="-4570325" y="2405775"/>
            <a:chExt cx="294600" cy="293825"/>
          </a:xfrm>
        </p:grpSpPr>
        <p:sp>
          <p:nvSpPr>
            <p:cNvPr id="14232" name="Google Shape;14232;p63"/>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3"/>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4" name="Google Shape;14234;p63"/>
          <p:cNvGrpSpPr/>
          <p:nvPr/>
        </p:nvGrpSpPr>
        <p:grpSpPr>
          <a:xfrm>
            <a:off x="4105945" y="2659838"/>
            <a:ext cx="423069" cy="423033"/>
            <a:chOff x="-4572700" y="2764950"/>
            <a:chExt cx="293025" cy="293000"/>
          </a:xfrm>
        </p:grpSpPr>
        <p:sp>
          <p:nvSpPr>
            <p:cNvPr id="14235" name="Google Shape;14235;p63"/>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3"/>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3"/>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3"/>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3"/>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0" name="Google Shape;14240;p63"/>
          <p:cNvGrpSpPr/>
          <p:nvPr/>
        </p:nvGrpSpPr>
        <p:grpSpPr>
          <a:xfrm>
            <a:off x="6824707" y="1631239"/>
            <a:ext cx="414840" cy="420832"/>
            <a:chOff x="-2777700" y="2049775"/>
            <a:chExt cx="287325" cy="291475"/>
          </a:xfrm>
        </p:grpSpPr>
        <p:sp>
          <p:nvSpPr>
            <p:cNvPr id="14241" name="Google Shape;14241;p63"/>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3"/>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3"/>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63"/>
          <p:cNvGrpSpPr/>
          <p:nvPr/>
        </p:nvGrpSpPr>
        <p:grpSpPr>
          <a:xfrm>
            <a:off x="6821170" y="2140431"/>
            <a:ext cx="421914" cy="420759"/>
            <a:chOff x="-2571737" y="2403625"/>
            <a:chExt cx="292225" cy="291425"/>
          </a:xfrm>
        </p:grpSpPr>
        <p:sp>
          <p:nvSpPr>
            <p:cNvPr id="14245" name="Google Shape;14245;p63"/>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3"/>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3"/>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3"/>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3"/>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3"/>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3"/>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2" name="Google Shape;14252;p63"/>
          <p:cNvGrpSpPr/>
          <p:nvPr/>
        </p:nvGrpSpPr>
        <p:grpSpPr>
          <a:xfrm>
            <a:off x="6821170" y="2661534"/>
            <a:ext cx="421914" cy="419640"/>
            <a:chOff x="-2571737" y="2764550"/>
            <a:chExt cx="292225" cy="290650"/>
          </a:xfrm>
        </p:grpSpPr>
        <p:sp>
          <p:nvSpPr>
            <p:cNvPr id="14253" name="Google Shape;14253;p63"/>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3"/>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3"/>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63"/>
          <p:cNvGrpSpPr/>
          <p:nvPr/>
        </p:nvGrpSpPr>
        <p:grpSpPr>
          <a:xfrm>
            <a:off x="3020671" y="3230538"/>
            <a:ext cx="421914" cy="423864"/>
            <a:chOff x="-1333975" y="2365850"/>
            <a:chExt cx="292225" cy="293575"/>
          </a:xfrm>
        </p:grpSpPr>
        <p:sp>
          <p:nvSpPr>
            <p:cNvPr id="14257" name="Google Shape;14257;p63"/>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3"/>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3"/>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3"/>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3"/>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3"/>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3"/>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3"/>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5" name="Google Shape;14265;p63"/>
          <p:cNvGrpSpPr/>
          <p:nvPr/>
        </p:nvGrpSpPr>
        <p:grpSpPr>
          <a:xfrm>
            <a:off x="1954146" y="2660397"/>
            <a:ext cx="398020" cy="421914"/>
            <a:chOff x="-5995925" y="2757850"/>
            <a:chExt cx="275675" cy="292225"/>
          </a:xfrm>
        </p:grpSpPr>
        <p:sp>
          <p:nvSpPr>
            <p:cNvPr id="14266" name="Google Shape;14266;p63"/>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3"/>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3"/>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3"/>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3"/>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3"/>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3"/>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3"/>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3"/>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63"/>
          <p:cNvGrpSpPr/>
          <p:nvPr/>
        </p:nvGrpSpPr>
        <p:grpSpPr>
          <a:xfrm>
            <a:off x="4634433" y="1631816"/>
            <a:ext cx="421951" cy="419677"/>
            <a:chOff x="-4211975" y="2046625"/>
            <a:chExt cx="292250" cy="290675"/>
          </a:xfrm>
        </p:grpSpPr>
        <p:sp>
          <p:nvSpPr>
            <p:cNvPr id="14276" name="Google Shape;14276;p63"/>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3"/>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8" name="Google Shape;14278;p63"/>
          <p:cNvGrpSpPr/>
          <p:nvPr/>
        </p:nvGrpSpPr>
        <p:grpSpPr>
          <a:xfrm>
            <a:off x="4684479" y="2138699"/>
            <a:ext cx="321859" cy="424225"/>
            <a:chOff x="-4178875" y="2405775"/>
            <a:chExt cx="222925" cy="293825"/>
          </a:xfrm>
        </p:grpSpPr>
        <p:sp>
          <p:nvSpPr>
            <p:cNvPr id="14279" name="Google Shape;14279;p63"/>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3"/>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3"/>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2" name="Google Shape;14282;p63"/>
          <p:cNvGrpSpPr/>
          <p:nvPr/>
        </p:nvGrpSpPr>
        <p:grpSpPr>
          <a:xfrm>
            <a:off x="4646942" y="2673483"/>
            <a:ext cx="420796" cy="395746"/>
            <a:chOff x="-4211975" y="2783850"/>
            <a:chExt cx="291450" cy="274100"/>
          </a:xfrm>
        </p:grpSpPr>
        <p:sp>
          <p:nvSpPr>
            <p:cNvPr id="14283" name="Google Shape;14283;p63"/>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3"/>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3"/>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6" name="Google Shape;14286;p63"/>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7" name="Google Shape;14287;p63"/>
          <p:cNvGrpSpPr/>
          <p:nvPr/>
        </p:nvGrpSpPr>
        <p:grpSpPr>
          <a:xfrm>
            <a:off x="7351871" y="2140413"/>
            <a:ext cx="420796" cy="420796"/>
            <a:chOff x="-2419325" y="2408150"/>
            <a:chExt cx="291450" cy="291450"/>
          </a:xfrm>
        </p:grpSpPr>
        <p:sp>
          <p:nvSpPr>
            <p:cNvPr id="14288" name="Google Shape;14288;p63"/>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3"/>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3"/>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3"/>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3"/>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3"/>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3"/>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95" name="Google Shape;14295;p63"/>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96" name="Google Shape;14296;p63"/>
          <p:cNvGrpSpPr/>
          <p:nvPr/>
        </p:nvGrpSpPr>
        <p:grpSpPr>
          <a:xfrm>
            <a:off x="4673396" y="3231514"/>
            <a:ext cx="420796" cy="421914"/>
            <a:chOff x="-1333200" y="2770450"/>
            <a:chExt cx="291450" cy="292225"/>
          </a:xfrm>
        </p:grpSpPr>
        <p:sp>
          <p:nvSpPr>
            <p:cNvPr id="14297" name="Google Shape;14297;p63"/>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3"/>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9" name="Google Shape;14299;p63"/>
          <p:cNvGrpSpPr/>
          <p:nvPr/>
        </p:nvGrpSpPr>
        <p:grpSpPr>
          <a:xfrm>
            <a:off x="2470009" y="1631256"/>
            <a:ext cx="423069" cy="420796"/>
            <a:chOff x="-5635200" y="2037975"/>
            <a:chExt cx="293025" cy="291450"/>
          </a:xfrm>
        </p:grpSpPr>
        <p:sp>
          <p:nvSpPr>
            <p:cNvPr id="14300" name="Google Shape;14300;p63"/>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3"/>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2" name="Google Shape;14302;p63"/>
          <p:cNvGrpSpPr/>
          <p:nvPr/>
        </p:nvGrpSpPr>
        <p:grpSpPr>
          <a:xfrm>
            <a:off x="2468295" y="2140412"/>
            <a:ext cx="426499" cy="420796"/>
            <a:chOff x="-5637575" y="2397900"/>
            <a:chExt cx="295400" cy="291450"/>
          </a:xfrm>
        </p:grpSpPr>
        <p:sp>
          <p:nvSpPr>
            <p:cNvPr id="14303" name="Google Shape;14303;p63"/>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3"/>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3"/>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3"/>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7" name="Google Shape;14307;p63"/>
          <p:cNvGrpSpPr/>
          <p:nvPr/>
        </p:nvGrpSpPr>
        <p:grpSpPr>
          <a:xfrm>
            <a:off x="2481958" y="2660397"/>
            <a:ext cx="423033" cy="421914"/>
            <a:chOff x="-5635975" y="2757075"/>
            <a:chExt cx="293000" cy="292225"/>
          </a:xfrm>
        </p:grpSpPr>
        <p:sp>
          <p:nvSpPr>
            <p:cNvPr id="14308" name="Google Shape;14308;p63"/>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3"/>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0" name="Google Shape;14310;p63"/>
          <p:cNvGrpSpPr/>
          <p:nvPr/>
        </p:nvGrpSpPr>
        <p:grpSpPr>
          <a:xfrm>
            <a:off x="5165893" y="1631256"/>
            <a:ext cx="423069" cy="420796"/>
            <a:chOff x="-3854375" y="2046625"/>
            <a:chExt cx="293025" cy="291450"/>
          </a:xfrm>
        </p:grpSpPr>
        <p:sp>
          <p:nvSpPr>
            <p:cNvPr id="14311" name="Google Shape;14311;p63"/>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3"/>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3" name="Google Shape;14313;p63"/>
          <p:cNvGrpSpPr/>
          <p:nvPr/>
        </p:nvGrpSpPr>
        <p:grpSpPr>
          <a:xfrm>
            <a:off x="5164756" y="2138717"/>
            <a:ext cx="425343" cy="424188"/>
            <a:chOff x="-3854375" y="2405000"/>
            <a:chExt cx="294600" cy="293800"/>
          </a:xfrm>
        </p:grpSpPr>
        <p:sp>
          <p:nvSpPr>
            <p:cNvPr id="14314" name="Google Shape;14314;p63"/>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3"/>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6" name="Google Shape;14316;p63"/>
          <p:cNvGrpSpPr/>
          <p:nvPr/>
        </p:nvGrpSpPr>
        <p:grpSpPr>
          <a:xfrm>
            <a:off x="5178961" y="2659838"/>
            <a:ext cx="420796" cy="423033"/>
            <a:chOff x="-3852025" y="2764950"/>
            <a:chExt cx="291450" cy="293000"/>
          </a:xfrm>
        </p:grpSpPr>
        <p:sp>
          <p:nvSpPr>
            <p:cNvPr id="14317" name="Google Shape;14317;p63"/>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3"/>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19" name="Google Shape;14319;p63"/>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3"/>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1" name="Google Shape;14321;p63"/>
          <p:cNvGrpSpPr/>
          <p:nvPr/>
        </p:nvGrpSpPr>
        <p:grpSpPr>
          <a:xfrm>
            <a:off x="7901550" y="2660398"/>
            <a:ext cx="420796" cy="421914"/>
            <a:chOff x="-2060175" y="2768875"/>
            <a:chExt cx="291450" cy="292225"/>
          </a:xfrm>
        </p:grpSpPr>
        <p:sp>
          <p:nvSpPr>
            <p:cNvPr id="14322" name="Google Shape;14322;p63"/>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3"/>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4" name="Google Shape;14324;p63"/>
          <p:cNvGrpSpPr/>
          <p:nvPr/>
        </p:nvGrpSpPr>
        <p:grpSpPr>
          <a:xfrm>
            <a:off x="1915160" y="3232071"/>
            <a:ext cx="421914" cy="420796"/>
            <a:chOff x="-937025" y="2064750"/>
            <a:chExt cx="292225" cy="291450"/>
          </a:xfrm>
        </p:grpSpPr>
        <p:sp>
          <p:nvSpPr>
            <p:cNvPr id="14325" name="Google Shape;14325;p63"/>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3"/>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3"/>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8" name="Google Shape;14328;p63"/>
          <p:cNvGrpSpPr/>
          <p:nvPr/>
        </p:nvGrpSpPr>
        <p:grpSpPr>
          <a:xfrm>
            <a:off x="3018323" y="1630697"/>
            <a:ext cx="421951" cy="421914"/>
            <a:chOff x="-5276050" y="2037975"/>
            <a:chExt cx="292250" cy="292225"/>
          </a:xfrm>
        </p:grpSpPr>
        <p:sp>
          <p:nvSpPr>
            <p:cNvPr id="14329" name="Google Shape;14329;p63"/>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3"/>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3"/>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32" name="Google Shape;14332;p63"/>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3"/>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4" name="Google Shape;14334;p63"/>
          <p:cNvGrpSpPr/>
          <p:nvPr/>
        </p:nvGrpSpPr>
        <p:grpSpPr>
          <a:xfrm>
            <a:off x="5777136" y="1631256"/>
            <a:ext cx="324133" cy="420796"/>
            <a:chOff x="-3462150" y="2046625"/>
            <a:chExt cx="224500" cy="291450"/>
          </a:xfrm>
        </p:grpSpPr>
        <p:sp>
          <p:nvSpPr>
            <p:cNvPr id="14335" name="Google Shape;14335;p63"/>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3"/>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3"/>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3"/>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3"/>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3"/>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3"/>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63"/>
          <p:cNvGrpSpPr/>
          <p:nvPr/>
        </p:nvGrpSpPr>
        <p:grpSpPr>
          <a:xfrm>
            <a:off x="5752700" y="2139276"/>
            <a:ext cx="373006" cy="423069"/>
            <a:chOff x="-3478675" y="2405775"/>
            <a:chExt cx="258350" cy="293025"/>
          </a:xfrm>
        </p:grpSpPr>
        <p:sp>
          <p:nvSpPr>
            <p:cNvPr id="14343" name="Google Shape;14343;p63"/>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3"/>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3"/>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3"/>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7" name="Google Shape;14347;p63"/>
          <p:cNvGrpSpPr/>
          <p:nvPr/>
        </p:nvGrpSpPr>
        <p:grpSpPr>
          <a:xfrm>
            <a:off x="5815218" y="2660398"/>
            <a:ext cx="271831" cy="421914"/>
            <a:chOff x="-3443250" y="2765725"/>
            <a:chExt cx="188275" cy="292225"/>
          </a:xfrm>
        </p:grpSpPr>
        <p:sp>
          <p:nvSpPr>
            <p:cNvPr id="14348" name="Google Shape;14348;p63"/>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3"/>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3"/>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3"/>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2" name="Google Shape;14352;p63"/>
          <p:cNvGrpSpPr/>
          <p:nvPr/>
        </p:nvGrpSpPr>
        <p:grpSpPr>
          <a:xfrm>
            <a:off x="844114" y="3230934"/>
            <a:ext cx="371887" cy="423069"/>
            <a:chOff x="-1684475" y="2049000"/>
            <a:chExt cx="257575" cy="293025"/>
          </a:xfrm>
        </p:grpSpPr>
        <p:sp>
          <p:nvSpPr>
            <p:cNvPr id="14353" name="Google Shape;14353;p63"/>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3"/>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3"/>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3"/>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57" name="Google Shape;14357;p63"/>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58" name="Google Shape;14358;p63"/>
          <p:cNvGrpSpPr/>
          <p:nvPr/>
        </p:nvGrpSpPr>
        <p:grpSpPr>
          <a:xfrm>
            <a:off x="4134007" y="3231514"/>
            <a:ext cx="420796" cy="421914"/>
            <a:chOff x="-1700225" y="2768875"/>
            <a:chExt cx="291450" cy="292225"/>
          </a:xfrm>
        </p:grpSpPr>
        <p:sp>
          <p:nvSpPr>
            <p:cNvPr id="14359" name="Google Shape;14359;p63"/>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3"/>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3"/>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3"/>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3"/>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3"/>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63"/>
          <p:cNvGrpSpPr/>
          <p:nvPr/>
        </p:nvGrpSpPr>
        <p:grpSpPr>
          <a:xfrm>
            <a:off x="3602355" y="3230935"/>
            <a:ext cx="371887" cy="423069"/>
            <a:chOff x="-919700" y="2420750"/>
            <a:chExt cx="257575" cy="293025"/>
          </a:xfrm>
        </p:grpSpPr>
        <p:sp>
          <p:nvSpPr>
            <p:cNvPr id="14366" name="Google Shape;14366;p63"/>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3"/>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3"/>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63"/>
          <p:cNvGrpSpPr/>
          <p:nvPr/>
        </p:nvGrpSpPr>
        <p:grpSpPr>
          <a:xfrm>
            <a:off x="1937547" y="1645950"/>
            <a:ext cx="409531" cy="410617"/>
            <a:chOff x="6679825" y="2693700"/>
            <a:chExt cx="257875" cy="258575"/>
          </a:xfrm>
        </p:grpSpPr>
        <p:sp>
          <p:nvSpPr>
            <p:cNvPr id="14370" name="Google Shape;14370;p63"/>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63"/>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2" name="Google Shape;14372;p63"/>
          <p:cNvGrpSpPr/>
          <p:nvPr/>
        </p:nvGrpSpPr>
        <p:grpSpPr>
          <a:xfrm>
            <a:off x="1927121" y="2142110"/>
            <a:ext cx="420531" cy="417262"/>
            <a:chOff x="6790450" y="3119050"/>
            <a:chExt cx="262750" cy="260675"/>
          </a:xfrm>
        </p:grpSpPr>
        <p:sp>
          <p:nvSpPr>
            <p:cNvPr id="14373" name="Google Shape;14373;p63"/>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3"/>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5" name="Google Shape;14375;p63"/>
          <p:cNvGrpSpPr/>
          <p:nvPr/>
        </p:nvGrpSpPr>
        <p:grpSpPr>
          <a:xfrm>
            <a:off x="6554233" y="3755436"/>
            <a:ext cx="358093" cy="407391"/>
            <a:chOff x="7660859" y="2571753"/>
            <a:chExt cx="366561" cy="417024"/>
          </a:xfrm>
        </p:grpSpPr>
        <p:sp>
          <p:nvSpPr>
            <p:cNvPr id="14376" name="Google Shape;14376;p63"/>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3"/>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3"/>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63"/>
          <p:cNvGrpSpPr/>
          <p:nvPr/>
        </p:nvGrpSpPr>
        <p:grpSpPr>
          <a:xfrm>
            <a:off x="4088914" y="3755436"/>
            <a:ext cx="407391" cy="407391"/>
            <a:chOff x="5566722" y="2571753"/>
            <a:chExt cx="417024" cy="417024"/>
          </a:xfrm>
        </p:grpSpPr>
        <p:sp>
          <p:nvSpPr>
            <p:cNvPr id="14380" name="Google Shape;14380;p63"/>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3"/>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2" name="Google Shape;14382;p63"/>
          <p:cNvGrpSpPr/>
          <p:nvPr/>
        </p:nvGrpSpPr>
        <p:grpSpPr>
          <a:xfrm>
            <a:off x="4705247" y="3857692"/>
            <a:ext cx="407381" cy="202880"/>
            <a:chOff x="6090251" y="2676413"/>
            <a:chExt cx="417014" cy="207677"/>
          </a:xfrm>
        </p:grpSpPr>
        <p:sp>
          <p:nvSpPr>
            <p:cNvPr id="14383" name="Google Shape;14383;p63"/>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3"/>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3"/>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3"/>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7" name="Google Shape;14387;p63"/>
          <p:cNvGrpSpPr/>
          <p:nvPr/>
        </p:nvGrpSpPr>
        <p:grpSpPr>
          <a:xfrm>
            <a:off x="5937901" y="3755436"/>
            <a:ext cx="407391" cy="407391"/>
            <a:chOff x="7137330" y="2571753"/>
            <a:chExt cx="417024" cy="417024"/>
          </a:xfrm>
        </p:grpSpPr>
        <p:sp>
          <p:nvSpPr>
            <p:cNvPr id="14388" name="Google Shape;14388;p63"/>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3"/>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3"/>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1" name="Google Shape;14391;p63"/>
          <p:cNvGrpSpPr/>
          <p:nvPr/>
        </p:nvGrpSpPr>
        <p:grpSpPr>
          <a:xfrm>
            <a:off x="5321569" y="3755436"/>
            <a:ext cx="407391" cy="407391"/>
            <a:chOff x="6613801" y="2571753"/>
            <a:chExt cx="417024" cy="417024"/>
          </a:xfrm>
        </p:grpSpPr>
        <p:sp>
          <p:nvSpPr>
            <p:cNvPr id="14392" name="Google Shape;14392;p63"/>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3"/>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3"/>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3"/>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63"/>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63"/>
          <p:cNvGrpSpPr/>
          <p:nvPr/>
        </p:nvGrpSpPr>
        <p:grpSpPr>
          <a:xfrm>
            <a:off x="7908242" y="3238780"/>
            <a:ext cx="407411" cy="407411"/>
            <a:chOff x="2964567" y="2571753"/>
            <a:chExt cx="417045" cy="417045"/>
          </a:xfrm>
        </p:grpSpPr>
        <p:sp>
          <p:nvSpPr>
            <p:cNvPr id="14398" name="Google Shape;14398;p63"/>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3"/>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0" name="Google Shape;14400;p63"/>
          <p:cNvGrpSpPr/>
          <p:nvPr/>
        </p:nvGrpSpPr>
        <p:grpSpPr>
          <a:xfrm>
            <a:off x="1623565" y="3815897"/>
            <a:ext cx="407391" cy="286470"/>
            <a:chOff x="3476576" y="2633631"/>
            <a:chExt cx="417024" cy="293244"/>
          </a:xfrm>
        </p:grpSpPr>
        <p:sp>
          <p:nvSpPr>
            <p:cNvPr id="14401" name="Google Shape;14401;p63"/>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3"/>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3" name="Google Shape;14403;p63"/>
          <p:cNvGrpSpPr/>
          <p:nvPr/>
        </p:nvGrpSpPr>
        <p:grpSpPr>
          <a:xfrm>
            <a:off x="2239897" y="3755508"/>
            <a:ext cx="407411" cy="407248"/>
            <a:chOff x="3988564" y="2571836"/>
            <a:chExt cx="417045" cy="416878"/>
          </a:xfrm>
        </p:grpSpPr>
        <p:sp>
          <p:nvSpPr>
            <p:cNvPr id="14404" name="Google Shape;14404;p63"/>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3"/>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6" name="Google Shape;14406;p63"/>
          <p:cNvGrpSpPr/>
          <p:nvPr/>
        </p:nvGrpSpPr>
        <p:grpSpPr>
          <a:xfrm>
            <a:off x="2856250" y="3755436"/>
            <a:ext cx="407391" cy="407391"/>
            <a:chOff x="4500573" y="2571753"/>
            <a:chExt cx="417024" cy="417024"/>
          </a:xfrm>
        </p:grpSpPr>
        <p:sp>
          <p:nvSpPr>
            <p:cNvPr id="14407" name="Google Shape;14407;p63"/>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3"/>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9" name="Google Shape;14409;p63"/>
          <p:cNvGrpSpPr/>
          <p:nvPr/>
        </p:nvGrpSpPr>
        <p:grpSpPr>
          <a:xfrm>
            <a:off x="3472582" y="3755436"/>
            <a:ext cx="407391" cy="407391"/>
            <a:chOff x="5012603" y="2571753"/>
            <a:chExt cx="417024" cy="417024"/>
          </a:xfrm>
        </p:grpSpPr>
        <p:sp>
          <p:nvSpPr>
            <p:cNvPr id="14410" name="Google Shape;14410;p63"/>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3"/>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12" name="Google Shape;14412;p63"/>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13" name="Google Shape;14413;p63"/>
          <p:cNvGrpSpPr/>
          <p:nvPr/>
        </p:nvGrpSpPr>
        <p:grpSpPr>
          <a:xfrm>
            <a:off x="5733329" y="3238790"/>
            <a:ext cx="407432" cy="407391"/>
            <a:chOff x="812101" y="2571761"/>
            <a:chExt cx="417066" cy="417024"/>
          </a:xfrm>
        </p:grpSpPr>
        <p:sp>
          <p:nvSpPr>
            <p:cNvPr id="14414" name="Google Shape;14414;p63"/>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3"/>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3"/>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3"/>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63"/>
          <p:cNvGrpSpPr/>
          <p:nvPr/>
        </p:nvGrpSpPr>
        <p:grpSpPr>
          <a:xfrm>
            <a:off x="6253923" y="3238790"/>
            <a:ext cx="407391" cy="407391"/>
            <a:chOff x="1323129" y="2571761"/>
            <a:chExt cx="417024" cy="417024"/>
          </a:xfrm>
        </p:grpSpPr>
        <p:sp>
          <p:nvSpPr>
            <p:cNvPr id="14419" name="Google Shape;14419;p63"/>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3"/>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3"/>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3"/>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3" name="Google Shape;14423;p63"/>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24" name="Google Shape;14424;p63"/>
          <p:cNvGrpSpPr/>
          <p:nvPr/>
        </p:nvGrpSpPr>
        <p:grpSpPr>
          <a:xfrm>
            <a:off x="7390398" y="3238843"/>
            <a:ext cx="408023" cy="407411"/>
            <a:chOff x="2344476" y="2571761"/>
            <a:chExt cx="417671" cy="417045"/>
          </a:xfrm>
        </p:grpSpPr>
        <p:sp>
          <p:nvSpPr>
            <p:cNvPr id="14425" name="Google Shape;14425;p63"/>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3"/>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7" name="Google Shape;14427;p63"/>
          <p:cNvGrpSpPr/>
          <p:nvPr/>
        </p:nvGrpSpPr>
        <p:grpSpPr>
          <a:xfrm>
            <a:off x="7121258" y="3759535"/>
            <a:ext cx="399178" cy="399178"/>
            <a:chOff x="2038375" y="3798025"/>
            <a:chExt cx="841792" cy="841792"/>
          </a:xfrm>
        </p:grpSpPr>
        <p:sp>
          <p:nvSpPr>
            <p:cNvPr id="14428" name="Google Shape;14428;p63"/>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3"/>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433"/>
        <p:cNvGrpSpPr/>
        <p:nvPr/>
      </p:nvGrpSpPr>
      <p:grpSpPr>
        <a:xfrm>
          <a:off x="0" y="0"/>
          <a:ext cx="0" cy="0"/>
          <a:chOff x="0" y="0"/>
          <a:chExt cx="0" cy="0"/>
        </a:xfrm>
      </p:grpSpPr>
      <p:pic>
        <p:nvPicPr>
          <p:cNvPr id="14434" name="Google Shape;14434;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Dungeons &amp; Creatures Minitheme by Slidesgo">
  <a:themeElements>
    <a:clrScheme name="Simple Light">
      <a:dk1>
        <a:srgbClr val="191919"/>
      </a:dk1>
      <a:lt1>
        <a:srgbClr val="EADFC7"/>
      </a:lt1>
      <a:dk2>
        <a:srgbClr val="D4C8A9"/>
      </a:dk2>
      <a:lt2>
        <a:srgbClr val="575431"/>
      </a:lt2>
      <a:accent1>
        <a:srgbClr val="51390E"/>
      </a:accent1>
      <a:accent2>
        <a:srgbClr val="80CBA5"/>
      </a:accent2>
      <a:accent3>
        <a:srgbClr val="EDCE2C"/>
      </a:accent3>
      <a:accent4>
        <a:srgbClr val="E44A6B"/>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94</TotalTime>
  <Words>1551</Words>
  <Application>Microsoft Office PowerPoint</Application>
  <PresentationFormat>Экран (16:9)</PresentationFormat>
  <Paragraphs>269</Paragraphs>
  <Slides>58</Slides>
  <Notes>52</Notes>
  <HiddenSlides>0</HiddenSlides>
  <MMClips>0</MMClips>
  <ScaleCrop>false</ScaleCrop>
  <HeadingPairs>
    <vt:vector size="6" baseType="variant">
      <vt:variant>
        <vt:lpstr>Использованные шрифты</vt:lpstr>
      </vt:variant>
      <vt:variant>
        <vt:i4>14</vt:i4>
      </vt:variant>
      <vt:variant>
        <vt:lpstr>Тема</vt:lpstr>
      </vt:variant>
      <vt:variant>
        <vt:i4>2</vt:i4>
      </vt:variant>
      <vt:variant>
        <vt:lpstr>Заголовки слайдов</vt:lpstr>
      </vt:variant>
      <vt:variant>
        <vt:i4>58</vt:i4>
      </vt:variant>
    </vt:vector>
  </HeadingPairs>
  <TitlesOfParts>
    <vt:vector size="74" baseType="lpstr">
      <vt:lpstr>Amatic SC</vt:lpstr>
      <vt:lpstr>Darker Grotesque</vt:lpstr>
      <vt:lpstr>Proxima Nova Semibold</vt:lpstr>
      <vt:lpstr>Rakkas</vt:lpstr>
      <vt:lpstr>Montserrat</vt:lpstr>
      <vt:lpstr>Calibri</vt:lpstr>
      <vt:lpstr>Arial</vt:lpstr>
      <vt:lpstr>Source Serif Pro</vt:lpstr>
      <vt:lpstr>Proxima Nova</vt:lpstr>
      <vt:lpstr>Anaheim</vt:lpstr>
      <vt:lpstr>Darker Grotesque SemiBold</vt:lpstr>
      <vt:lpstr>Lexend Mega</vt:lpstr>
      <vt:lpstr>Times New Roman</vt:lpstr>
      <vt:lpstr>Roboto Medium</vt:lpstr>
      <vt:lpstr>Dungeons &amp; Creatures Minitheme by Slidesgo</vt:lpstr>
      <vt:lpstr>Slidesgo Final Pages</vt:lpstr>
      <vt:lpstr>Урок  математики</vt:lpstr>
      <vt:lpstr>Устный счёт</vt:lpstr>
      <vt:lpstr>250 x  5</vt:lpstr>
      <vt:lpstr>Устный счёт</vt:lpstr>
      <vt:lpstr>Путешествие</vt:lpstr>
      <vt:lpstr>Презентация PowerPoint</vt:lpstr>
      <vt:lpstr>(586 359 – 480 609) : 846 + 945 х 401</vt:lpstr>
      <vt:lpstr>(586 359 – 480 609) : 846 + 945 х 401=</vt:lpstr>
      <vt:lpstr>Гулливер собрал 379 тонн 70 кг провизии и отправился от пристани. Одновременно навстречу ему от другой пристани отплывает император Блефуску. </vt:lpstr>
      <vt:lpstr>Через 5 часов они встретились. С какой скоростью двигался каждый, если известно, что скорость Гулливера на 12 миль/ч больше скорости императора, а расстояние между пристанями 440 км?   </vt:lpstr>
      <vt:lpstr>Презентация PowerPoint</vt:lpstr>
      <vt:lpstr>На ноль делить нельзя</vt:lpstr>
      <vt:lpstr>1 м = 10 000 см</vt:lpstr>
      <vt:lpstr>Чтобы найти длину,  надо площадь  разделить на ширину</vt:lpstr>
      <vt:lpstr>Компоненты вычитания- </vt:lpstr>
      <vt:lpstr>Чтобы найти площадь,  надо длину умножить  на ширину</vt:lpstr>
      <vt:lpstr>Презентация PowerPoint</vt:lpstr>
      <vt:lpstr>y : 210 – 39 = 1 322</vt:lpstr>
      <vt:lpstr>y = 285 810</vt:lpstr>
      <vt:lpstr>Презентация PowerPoint</vt:lpstr>
      <vt:lpstr>Презентация PowerPoint</vt:lpstr>
      <vt:lpstr>Презентация PowerPoint</vt:lpstr>
      <vt:lpstr>Презентация PowerPoint</vt:lpstr>
      <vt:lpstr>21 miles</vt:lpstr>
      <vt:lpstr>Where is the dragon?</vt:lpstr>
      <vt:lpstr>Awesome Adventure</vt:lpstr>
      <vt:lpstr>The slide title goes here!</vt:lpstr>
      <vt:lpstr>Luck</vt:lpstr>
      <vt:lpstr>Neptune</vt:lpstr>
      <vt:lpstr>Play in your laptop</vt:lpstr>
      <vt:lpstr>The luck of the dice</vt:lpstr>
      <vt:lpstr>Alternative icons</vt:lpstr>
      <vt:lpstr>Crossroad</vt:lpstr>
      <vt:lpstr>Stinky</vt:lpstr>
      <vt:lpstr>Measure your enemy</vt:lpstr>
      <vt:lpstr>Thanks!</vt:lpstr>
      <vt:lpstr>Alternative resources</vt:lpstr>
      <vt:lpstr>Alternative resources</vt:lpstr>
      <vt:lpstr>Resources</vt:lpstr>
      <vt:lpstr>Contents of this template</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Educational Icons</vt:lpstr>
      <vt:lpstr>Business Icons</vt:lpstr>
      <vt:lpstr>Help &amp; Support Icons</vt:lpstr>
      <vt:lpstr>Creative Process Icons</vt:lpstr>
      <vt:lpstr>Презентация PowerPoint</vt:lpstr>
      <vt:lpstr>SEO &amp; Marketing Icons</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Урок  математики</dc:title>
  <dc:creator>User</dc:creator>
  <cp:lastModifiedBy>User</cp:lastModifiedBy>
  <cp:revision>13</cp:revision>
  <dcterms:modified xsi:type="dcterms:W3CDTF">2025-05-05T13:33:40Z</dcterms:modified>
</cp:coreProperties>
</file>